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slideLayouts/slideLayout18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1" r:id="rId2"/>
    <p:sldMasterId id="2147483673" r:id="rId3"/>
  </p:sldMasterIdLst>
  <p:notesMasterIdLst>
    <p:notesMasterId r:id="rId15"/>
  </p:notesMasterIdLst>
  <p:handoutMasterIdLst>
    <p:handoutMasterId r:id="rId16"/>
  </p:handoutMasterIdLst>
  <p:sldIdLst>
    <p:sldId id="362" r:id="rId4"/>
    <p:sldId id="258" r:id="rId5"/>
    <p:sldId id="363" r:id="rId6"/>
    <p:sldId id="259" r:id="rId7"/>
    <p:sldId id="298" r:id="rId8"/>
    <p:sldId id="364" r:id="rId9"/>
    <p:sldId id="367" r:id="rId10"/>
    <p:sldId id="307" r:id="rId11"/>
    <p:sldId id="311" r:id="rId12"/>
    <p:sldId id="366" r:id="rId13"/>
    <p:sldId id="301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36" userDrawn="1">
          <p15:clr>
            <a:srgbClr val="A4A3A4"/>
          </p15:clr>
        </p15:guide>
        <p15:guide id="2" pos="379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DE1B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1043" autoAdjust="0"/>
    <p:restoredTop sz="94356" autoAdjust="0"/>
  </p:normalViewPr>
  <p:slideViewPr>
    <p:cSldViewPr snapToGrid="0" showGuides="1">
      <p:cViewPr varScale="1">
        <p:scale>
          <a:sx n="88" d="100"/>
          <a:sy n="88" d="100"/>
        </p:scale>
        <p:origin x="677" y="53"/>
      </p:cViewPr>
      <p:guideLst>
        <p:guide orient="horz" pos="2136"/>
        <p:guide pos="379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7" d="100"/>
          <a:sy n="67" d="100"/>
        </p:scale>
        <p:origin x="3120" y="53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7.xml"/><Relationship Id="rId19" Type="http://schemas.openxmlformats.org/officeDocument/2006/relationships/theme" Target="theme/theme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D96C8DE-64A3-489D-B6CE-CC2F166DF6C1}" type="datetimeFigureOut">
              <a:rPr lang="en-US" smtClean="0"/>
              <a:t>6/6/2022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0FF00C7-5F7C-429A-897B-EDFAEF85E8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5070110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C766E2A-35F7-4D92-BFC9-59E40A34BD2F}" type="datetimeFigureOut">
              <a:rPr lang="en-US" smtClean="0"/>
              <a:t>6/6/2022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948B5A7-30AE-49EF-830F-6FD1A042E7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047930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289408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169096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804656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52820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lide layout">
    <p:bg>
      <p:bgPr>
        <a:solidFill>
          <a:schemeClr val="accent4">
            <a:lumMod val="75000"/>
            <a:alpha val="92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8" name="Group 47">
            <a:extLst>
              <a:ext uri="{FF2B5EF4-FFF2-40B4-BE49-F238E27FC236}">
                <a16:creationId xmlns="" xmlns:a16="http://schemas.microsoft.com/office/drawing/2014/main" id="{F139AE99-C8B8-4AA5-B2FC-08DFDBC7FE12}"/>
              </a:ext>
            </a:extLst>
          </p:cNvPr>
          <p:cNvGrpSpPr/>
          <p:nvPr userDrawn="1"/>
        </p:nvGrpSpPr>
        <p:grpSpPr>
          <a:xfrm>
            <a:off x="440055" y="-626286"/>
            <a:ext cx="10844549" cy="6364329"/>
            <a:chOff x="2687161" y="3731096"/>
            <a:chExt cx="5158677" cy="3027467"/>
          </a:xfrm>
          <a:solidFill>
            <a:schemeClr val="bg1">
              <a:alpha val="20000"/>
            </a:schemeClr>
          </a:solidFill>
          <a:scene3d>
            <a:camera prst="perspectiveRelaxed">
              <a:rot lat="19200000" lon="0" rev="0"/>
            </a:camera>
            <a:lightRig rig="threePt" dir="t"/>
          </a:scene3d>
        </p:grpSpPr>
        <p:sp>
          <p:nvSpPr>
            <p:cNvPr id="49" name="Freeform: Shape 48">
              <a:extLst>
                <a:ext uri="{FF2B5EF4-FFF2-40B4-BE49-F238E27FC236}">
                  <a16:creationId xmlns="" xmlns:a16="http://schemas.microsoft.com/office/drawing/2014/main" id="{F1863B91-A981-4F88-8F42-216F8AA58E50}"/>
                </a:ext>
              </a:extLst>
            </p:cNvPr>
            <p:cNvSpPr/>
            <p:nvPr/>
          </p:nvSpPr>
          <p:spPr>
            <a:xfrm>
              <a:off x="2725967" y="4290519"/>
              <a:ext cx="1906137" cy="2468044"/>
            </a:xfrm>
            <a:custGeom>
              <a:avLst/>
              <a:gdLst>
                <a:gd name="connsiteX0" fmla="*/ 1901480 w 1906136"/>
                <a:gd name="connsiteY0" fmla="*/ 1594450 h 2468044"/>
                <a:gd name="connsiteX1" fmla="*/ 1898376 w 1906136"/>
                <a:gd name="connsiteY1" fmla="*/ 1588241 h 2468044"/>
                <a:gd name="connsiteX2" fmla="*/ 1892167 w 1906136"/>
                <a:gd name="connsiteY2" fmla="*/ 1582963 h 2468044"/>
                <a:gd name="connsiteX3" fmla="*/ 1886889 w 1906136"/>
                <a:gd name="connsiteY3" fmla="*/ 1575513 h 2468044"/>
                <a:gd name="connsiteX4" fmla="*/ 1879749 w 1906136"/>
                <a:gd name="connsiteY4" fmla="*/ 1577686 h 2468044"/>
                <a:gd name="connsiteX5" fmla="*/ 1870436 w 1906136"/>
                <a:gd name="connsiteY5" fmla="*/ 1577686 h 2468044"/>
                <a:gd name="connsiteX6" fmla="*/ 1862054 w 1906136"/>
                <a:gd name="connsiteY6" fmla="*/ 1575513 h 2468044"/>
                <a:gd name="connsiteX7" fmla="*/ 1855845 w 1906136"/>
                <a:gd name="connsiteY7" fmla="*/ 1568062 h 2468044"/>
                <a:gd name="connsiteX8" fmla="*/ 1854913 w 1906136"/>
                <a:gd name="connsiteY8" fmla="*/ 1558748 h 2468044"/>
                <a:gd name="connsiteX9" fmla="*/ 1850878 w 1906136"/>
                <a:gd name="connsiteY9" fmla="*/ 1548193 h 2468044"/>
                <a:gd name="connsiteX10" fmla="*/ 1845600 w 1906136"/>
                <a:gd name="connsiteY10" fmla="*/ 1542916 h 2468044"/>
                <a:gd name="connsiteX11" fmla="*/ 1789410 w 1906136"/>
                <a:gd name="connsiteY11" fmla="*/ 1538569 h 2468044"/>
                <a:gd name="connsiteX12" fmla="*/ 1785374 w 1906136"/>
                <a:gd name="connsiteY12" fmla="*/ 1537638 h 2468044"/>
                <a:gd name="connsiteX13" fmla="*/ 1782269 w 1906136"/>
                <a:gd name="connsiteY13" fmla="*/ 1535465 h 2468044"/>
                <a:gd name="connsiteX14" fmla="*/ 1778233 w 1906136"/>
                <a:gd name="connsiteY14" fmla="*/ 1533292 h 2468044"/>
                <a:gd name="connsiteX15" fmla="*/ 1777302 w 1906136"/>
                <a:gd name="connsiteY15" fmla="*/ 1533292 h 2468044"/>
                <a:gd name="connsiteX16" fmla="*/ 1771093 w 1906136"/>
                <a:gd name="connsiteY16" fmla="*/ 1531119 h 2468044"/>
                <a:gd name="connsiteX17" fmla="*/ 1767989 w 1906136"/>
                <a:gd name="connsiteY17" fmla="*/ 1533292 h 2468044"/>
                <a:gd name="connsiteX18" fmla="*/ 1762711 w 1906136"/>
                <a:gd name="connsiteY18" fmla="*/ 1535465 h 2468044"/>
                <a:gd name="connsiteX19" fmla="*/ 1758675 w 1906136"/>
                <a:gd name="connsiteY19" fmla="*/ 1522737 h 2468044"/>
                <a:gd name="connsiteX20" fmla="*/ 1736944 w 1906136"/>
                <a:gd name="connsiteY20" fmla="*/ 1515286 h 2468044"/>
                <a:gd name="connsiteX21" fmla="*/ 1713971 w 1906136"/>
                <a:gd name="connsiteY21" fmla="*/ 1515286 h 2468044"/>
                <a:gd name="connsiteX22" fmla="*/ 1717075 w 1906136"/>
                <a:gd name="connsiteY22" fmla="*/ 1509077 h 2468044"/>
                <a:gd name="connsiteX23" fmla="*/ 1721111 w 1906136"/>
                <a:gd name="connsiteY23" fmla="*/ 1505973 h 2468044"/>
                <a:gd name="connsiteX24" fmla="*/ 1724216 w 1906136"/>
                <a:gd name="connsiteY24" fmla="*/ 1500695 h 2468044"/>
                <a:gd name="connsiteX25" fmla="*/ 1728252 w 1906136"/>
                <a:gd name="connsiteY25" fmla="*/ 1496349 h 2468044"/>
                <a:gd name="connsiteX26" fmla="*/ 1729183 w 1906136"/>
                <a:gd name="connsiteY26" fmla="*/ 1488898 h 2468044"/>
                <a:gd name="connsiteX27" fmla="*/ 1704037 w 1906136"/>
                <a:gd name="connsiteY27" fmla="*/ 1476170 h 2468044"/>
                <a:gd name="connsiteX28" fmla="*/ 1682306 w 1906136"/>
                <a:gd name="connsiteY28" fmla="*/ 1459406 h 2468044"/>
                <a:gd name="connsiteX29" fmla="*/ 1662437 w 1906136"/>
                <a:gd name="connsiteY29" fmla="*/ 1439537 h 2468044"/>
                <a:gd name="connsiteX30" fmla="*/ 1645673 w 1906136"/>
                <a:gd name="connsiteY30" fmla="*/ 1417496 h 2468044"/>
                <a:gd name="connsiteX31" fmla="*/ 1621769 w 1906136"/>
                <a:gd name="connsiteY31" fmla="*/ 1415322 h 2468044"/>
                <a:gd name="connsiteX32" fmla="*/ 1604073 w 1906136"/>
                <a:gd name="connsiteY32" fmla="*/ 1414391 h 2468044"/>
                <a:gd name="connsiteX33" fmla="*/ 1582342 w 1906136"/>
                <a:gd name="connsiteY33" fmla="*/ 1412218 h 2468044"/>
                <a:gd name="connsiteX34" fmla="*/ 1578306 w 1906136"/>
                <a:gd name="connsiteY34" fmla="*/ 1400732 h 2468044"/>
                <a:gd name="connsiteX35" fmla="*/ 1571166 w 1906136"/>
                <a:gd name="connsiteY35" fmla="*/ 1393281 h 2468044"/>
                <a:gd name="connsiteX36" fmla="*/ 1562784 w 1906136"/>
                <a:gd name="connsiteY36" fmla="*/ 1392350 h 2468044"/>
                <a:gd name="connsiteX37" fmla="*/ 1549124 w 1906136"/>
                <a:gd name="connsiteY37" fmla="*/ 1388003 h 2468044"/>
                <a:gd name="connsiteX38" fmla="*/ 1549124 w 1906136"/>
                <a:gd name="connsiteY38" fmla="*/ 1377448 h 2468044"/>
                <a:gd name="connsiteX39" fmla="*/ 1536707 w 1906136"/>
                <a:gd name="connsiteY39" fmla="*/ 1371239 h 2468044"/>
                <a:gd name="connsiteX40" fmla="*/ 1529566 w 1906136"/>
                <a:gd name="connsiteY40" fmla="*/ 1365962 h 2468044"/>
                <a:gd name="connsiteX41" fmla="*/ 1522426 w 1906136"/>
                <a:gd name="connsiteY41" fmla="*/ 1360684 h 2468044"/>
                <a:gd name="connsiteX42" fmla="*/ 1510008 w 1906136"/>
                <a:gd name="connsiteY42" fmla="*/ 1356338 h 2468044"/>
                <a:gd name="connsiteX43" fmla="*/ 1512181 w 1906136"/>
                <a:gd name="connsiteY43" fmla="*/ 1353233 h 2468044"/>
                <a:gd name="connsiteX44" fmla="*/ 1512181 w 1906136"/>
                <a:gd name="connsiteY44" fmla="*/ 1351060 h 2468044"/>
                <a:gd name="connsiteX45" fmla="*/ 1514354 w 1906136"/>
                <a:gd name="connsiteY45" fmla="*/ 1350129 h 2468044"/>
                <a:gd name="connsiteX46" fmla="*/ 1514354 w 1906136"/>
                <a:gd name="connsiteY46" fmla="*/ 1347956 h 2468044"/>
                <a:gd name="connsiteX47" fmla="*/ 1514354 w 1906136"/>
                <a:gd name="connsiteY47" fmla="*/ 1343609 h 2468044"/>
                <a:gd name="connsiteX48" fmla="*/ 1488277 w 1906136"/>
                <a:gd name="connsiteY48" fmla="*/ 1345783 h 2468044"/>
                <a:gd name="connsiteX49" fmla="*/ 1463131 w 1906136"/>
                <a:gd name="connsiteY49" fmla="*/ 1347956 h 2468044"/>
                <a:gd name="connsiteX50" fmla="*/ 1441400 w 1906136"/>
                <a:gd name="connsiteY50" fmla="*/ 1345783 h 2468044"/>
                <a:gd name="connsiteX51" fmla="*/ 1419668 w 1906136"/>
                <a:gd name="connsiteY51" fmla="*/ 1338332 h 2468044"/>
                <a:gd name="connsiteX52" fmla="*/ 1402904 w 1906136"/>
                <a:gd name="connsiteY52" fmla="*/ 1323741 h 2468044"/>
                <a:gd name="connsiteX53" fmla="*/ 1399800 w 1906136"/>
                <a:gd name="connsiteY53" fmla="*/ 1325914 h 2468044"/>
                <a:gd name="connsiteX54" fmla="*/ 1395764 w 1906136"/>
                <a:gd name="connsiteY54" fmla="*/ 1328087 h 2468044"/>
                <a:gd name="connsiteX55" fmla="*/ 1393591 w 1906136"/>
                <a:gd name="connsiteY55" fmla="*/ 1329019 h 2468044"/>
                <a:gd name="connsiteX56" fmla="*/ 1392660 w 1906136"/>
                <a:gd name="connsiteY56" fmla="*/ 1331192 h 2468044"/>
                <a:gd name="connsiteX57" fmla="*/ 1390487 w 1906136"/>
                <a:gd name="connsiteY57" fmla="*/ 1333365 h 2468044"/>
                <a:gd name="connsiteX58" fmla="*/ 1386451 w 1906136"/>
                <a:gd name="connsiteY58" fmla="*/ 1336469 h 2468044"/>
                <a:gd name="connsiteX59" fmla="*/ 1386451 w 1906136"/>
                <a:gd name="connsiteY59" fmla="*/ 1340815 h 2468044"/>
                <a:gd name="connsiteX60" fmla="*/ 1383346 w 1906136"/>
                <a:gd name="connsiteY60" fmla="*/ 1338642 h 2468044"/>
                <a:gd name="connsiteX61" fmla="*/ 1381173 w 1906136"/>
                <a:gd name="connsiteY61" fmla="*/ 1336469 h 2468044"/>
                <a:gd name="connsiteX62" fmla="*/ 1379000 w 1906136"/>
                <a:gd name="connsiteY62" fmla="*/ 1336469 h 2468044"/>
                <a:gd name="connsiteX63" fmla="*/ 1379000 w 1906136"/>
                <a:gd name="connsiteY63" fmla="*/ 1335538 h 2468044"/>
                <a:gd name="connsiteX64" fmla="*/ 1381173 w 1906136"/>
                <a:gd name="connsiteY64" fmla="*/ 1335538 h 2468044"/>
                <a:gd name="connsiteX65" fmla="*/ 1381173 w 1906136"/>
                <a:gd name="connsiteY65" fmla="*/ 1331192 h 2468044"/>
                <a:gd name="connsiteX66" fmla="*/ 1383346 w 1906136"/>
                <a:gd name="connsiteY66" fmla="*/ 1328087 h 2468044"/>
                <a:gd name="connsiteX67" fmla="*/ 1378069 w 1906136"/>
                <a:gd name="connsiteY67" fmla="*/ 1328087 h 2468044"/>
                <a:gd name="connsiteX68" fmla="*/ 1374033 w 1906136"/>
                <a:gd name="connsiteY68" fmla="*/ 1325914 h 2468044"/>
                <a:gd name="connsiteX69" fmla="*/ 1371860 w 1906136"/>
                <a:gd name="connsiteY69" fmla="*/ 1325914 h 2468044"/>
                <a:gd name="connsiteX70" fmla="*/ 1368755 w 1906136"/>
                <a:gd name="connsiteY70" fmla="*/ 1325914 h 2468044"/>
                <a:gd name="connsiteX71" fmla="*/ 1366582 w 1906136"/>
                <a:gd name="connsiteY71" fmla="*/ 1325914 h 2468044"/>
                <a:gd name="connsiteX72" fmla="*/ 1363478 w 1906136"/>
                <a:gd name="connsiteY72" fmla="*/ 1328087 h 2468044"/>
                <a:gd name="connsiteX73" fmla="*/ 1343609 w 1906136"/>
                <a:gd name="connsiteY73" fmla="*/ 1331192 h 2468044"/>
                <a:gd name="connsiteX74" fmla="*/ 1329950 w 1906136"/>
                <a:gd name="connsiteY74" fmla="*/ 1338642 h 2468044"/>
                <a:gd name="connsiteX75" fmla="*/ 1319395 w 1906136"/>
                <a:gd name="connsiteY75" fmla="*/ 1347956 h 2468044"/>
                <a:gd name="connsiteX76" fmla="*/ 1310081 w 1906136"/>
                <a:gd name="connsiteY76" fmla="*/ 1358511 h 2468044"/>
                <a:gd name="connsiteX77" fmla="*/ 1302941 w 1906136"/>
                <a:gd name="connsiteY77" fmla="*/ 1373102 h 2468044"/>
                <a:gd name="connsiteX78" fmla="*/ 1296111 w 1906136"/>
                <a:gd name="connsiteY78" fmla="*/ 1371550 h 2468044"/>
                <a:gd name="connsiteX79" fmla="*/ 1290833 w 1906136"/>
                <a:gd name="connsiteY79" fmla="*/ 1370618 h 2468044"/>
                <a:gd name="connsiteX80" fmla="*/ 1288660 w 1906136"/>
                <a:gd name="connsiteY80" fmla="*/ 1370618 h 2468044"/>
                <a:gd name="connsiteX81" fmla="*/ 1286798 w 1906136"/>
                <a:gd name="connsiteY81" fmla="*/ 1368445 h 2468044"/>
                <a:gd name="connsiteX82" fmla="*/ 1283693 w 1906136"/>
                <a:gd name="connsiteY82" fmla="*/ 1364099 h 2468044"/>
                <a:gd name="connsiteX83" fmla="*/ 1281520 w 1906136"/>
                <a:gd name="connsiteY83" fmla="*/ 1360994 h 2468044"/>
                <a:gd name="connsiteX84" fmla="*/ 1264756 w 1906136"/>
                <a:gd name="connsiteY84" fmla="*/ 1360994 h 2468044"/>
                <a:gd name="connsiteX85" fmla="*/ 1255443 w 1906136"/>
                <a:gd name="connsiteY85" fmla="*/ 1364099 h 2468044"/>
                <a:gd name="connsiteX86" fmla="*/ 1248302 w 1906136"/>
                <a:gd name="connsiteY86" fmla="*/ 1373412 h 2468044"/>
                <a:gd name="connsiteX87" fmla="*/ 1234643 w 1906136"/>
                <a:gd name="connsiteY87" fmla="*/ 1370308 h 2468044"/>
                <a:gd name="connsiteX88" fmla="*/ 1223156 w 1906136"/>
                <a:gd name="connsiteY88" fmla="*/ 1364099 h 2468044"/>
                <a:gd name="connsiteX89" fmla="*/ 1216016 w 1906136"/>
                <a:gd name="connsiteY89" fmla="*/ 1356648 h 2468044"/>
                <a:gd name="connsiteX90" fmla="*/ 1210739 w 1906136"/>
                <a:gd name="connsiteY90" fmla="*/ 1350439 h 2468044"/>
                <a:gd name="connsiteX91" fmla="*/ 1201425 w 1906136"/>
                <a:gd name="connsiteY91" fmla="*/ 1341126 h 2468044"/>
                <a:gd name="connsiteX92" fmla="*/ 1201425 w 1906136"/>
                <a:gd name="connsiteY92" fmla="*/ 1326535 h 2468044"/>
                <a:gd name="connsiteX93" fmla="*/ 1205461 w 1906136"/>
                <a:gd name="connsiteY93" fmla="*/ 1311944 h 2468044"/>
                <a:gd name="connsiteX94" fmla="*/ 1208565 w 1906136"/>
                <a:gd name="connsiteY94" fmla="*/ 1300457 h 2468044"/>
                <a:gd name="connsiteX95" fmla="*/ 1206392 w 1906136"/>
                <a:gd name="connsiteY95" fmla="*/ 1284625 h 2468044"/>
                <a:gd name="connsiteX96" fmla="*/ 1199252 w 1906136"/>
                <a:gd name="connsiteY96" fmla="*/ 1273138 h 2468044"/>
                <a:gd name="connsiteX97" fmla="*/ 1190870 w 1906136"/>
                <a:gd name="connsiteY97" fmla="*/ 1267861 h 2468044"/>
                <a:gd name="connsiteX98" fmla="*/ 1177210 w 1906136"/>
                <a:gd name="connsiteY98" fmla="*/ 1265688 h 2468044"/>
                <a:gd name="connsiteX99" fmla="*/ 1162619 w 1906136"/>
                <a:gd name="connsiteY99" fmla="*/ 1265688 h 2468044"/>
                <a:gd name="connsiteX100" fmla="*/ 1147097 w 1906136"/>
                <a:gd name="connsiteY100" fmla="*/ 1267861 h 2468044"/>
                <a:gd name="connsiteX101" fmla="*/ 1128470 w 1906136"/>
                <a:gd name="connsiteY101" fmla="*/ 1267861 h 2468044"/>
                <a:gd name="connsiteX102" fmla="*/ 1134679 w 1906136"/>
                <a:gd name="connsiteY102" fmla="*/ 1255132 h 2468044"/>
                <a:gd name="connsiteX103" fmla="*/ 1139957 w 1906136"/>
                <a:gd name="connsiteY103" fmla="*/ 1238368 h 2468044"/>
                <a:gd name="connsiteX104" fmla="*/ 1145234 w 1906136"/>
                <a:gd name="connsiteY104" fmla="*/ 1220362 h 2468044"/>
                <a:gd name="connsiteX105" fmla="*/ 1150512 w 1906136"/>
                <a:gd name="connsiteY105" fmla="*/ 1206703 h 2468044"/>
                <a:gd name="connsiteX106" fmla="*/ 1157652 w 1906136"/>
                <a:gd name="connsiteY106" fmla="*/ 1199252 h 2468044"/>
                <a:gd name="connsiteX107" fmla="*/ 1157652 w 1906136"/>
                <a:gd name="connsiteY107" fmla="*/ 1183420 h 2468044"/>
                <a:gd name="connsiteX108" fmla="*/ 1152375 w 1906136"/>
                <a:gd name="connsiteY108" fmla="*/ 1184351 h 2468044"/>
                <a:gd name="connsiteX109" fmla="*/ 1148339 w 1906136"/>
                <a:gd name="connsiteY109" fmla="*/ 1184351 h 2468044"/>
                <a:gd name="connsiteX110" fmla="*/ 1147097 w 1906136"/>
                <a:gd name="connsiteY110" fmla="*/ 1184351 h 2468044"/>
                <a:gd name="connsiteX111" fmla="*/ 1147097 w 1906136"/>
                <a:gd name="connsiteY111" fmla="*/ 1186524 h 2468044"/>
                <a:gd name="connsiteX112" fmla="*/ 1144924 w 1906136"/>
                <a:gd name="connsiteY112" fmla="*/ 1186524 h 2468044"/>
                <a:gd name="connsiteX113" fmla="*/ 1144924 w 1906136"/>
                <a:gd name="connsiteY113" fmla="*/ 1184351 h 2468044"/>
                <a:gd name="connsiteX114" fmla="*/ 1142751 w 1906136"/>
                <a:gd name="connsiteY114" fmla="*/ 1183420 h 2468044"/>
                <a:gd name="connsiteX115" fmla="*/ 1141820 w 1906136"/>
                <a:gd name="connsiteY115" fmla="*/ 1179073 h 2468044"/>
                <a:gd name="connsiteX116" fmla="*/ 1125055 w 1906136"/>
                <a:gd name="connsiteY116" fmla="*/ 1181246 h 2468044"/>
                <a:gd name="connsiteX117" fmla="*/ 1113569 w 1906136"/>
                <a:gd name="connsiteY117" fmla="*/ 1186524 h 2468044"/>
                <a:gd name="connsiteX118" fmla="*/ 1105187 w 1906136"/>
                <a:gd name="connsiteY118" fmla="*/ 1195837 h 2468044"/>
                <a:gd name="connsiteX119" fmla="*/ 1103014 w 1906136"/>
                <a:gd name="connsiteY119" fmla="*/ 1198942 h 2468044"/>
                <a:gd name="connsiteX120" fmla="*/ 1100841 w 1906136"/>
                <a:gd name="connsiteY120" fmla="*/ 1205151 h 2468044"/>
                <a:gd name="connsiteX121" fmla="*/ 1098668 w 1906136"/>
                <a:gd name="connsiteY121" fmla="*/ 1210428 h 2468044"/>
                <a:gd name="connsiteX122" fmla="*/ 1097736 w 1906136"/>
                <a:gd name="connsiteY122" fmla="*/ 1215706 h 2468044"/>
                <a:gd name="connsiteX123" fmla="*/ 1093700 w 1906136"/>
                <a:gd name="connsiteY123" fmla="*/ 1220052 h 2468044"/>
                <a:gd name="connsiteX124" fmla="*/ 1093700 w 1906136"/>
                <a:gd name="connsiteY124" fmla="*/ 1220983 h 2468044"/>
                <a:gd name="connsiteX125" fmla="*/ 1091527 w 1906136"/>
                <a:gd name="connsiteY125" fmla="*/ 1220983 h 2468044"/>
                <a:gd name="connsiteX126" fmla="*/ 1090596 w 1906136"/>
                <a:gd name="connsiteY126" fmla="*/ 1220983 h 2468044"/>
                <a:gd name="connsiteX127" fmla="*/ 1086560 w 1906136"/>
                <a:gd name="connsiteY127" fmla="*/ 1220983 h 2468044"/>
                <a:gd name="connsiteX128" fmla="*/ 1084387 w 1906136"/>
                <a:gd name="connsiteY128" fmla="*/ 1220983 h 2468044"/>
                <a:gd name="connsiteX129" fmla="*/ 1081283 w 1906136"/>
                <a:gd name="connsiteY129" fmla="*/ 1223157 h 2468044"/>
                <a:gd name="connsiteX130" fmla="*/ 1066692 w 1906136"/>
                <a:gd name="connsiteY130" fmla="*/ 1230607 h 2468044"/>
                <a:gd name="connsiteX131" fmla="*/ 1057378 w 1906136"/>
                <a:gd name="connsiteY131" fmla="*/ 1234953 h 2468044"/>
                <a:gd name="connsiteX132" fmla="*/ 1052101 w 1906136"/>
                <a:gd name="connsiteY132" fmla="*/ 1232780 h 2468044"/>
                <a:gd name="connsiteX133" fmla="*/ 1048065 w 1906136"/>
                <a:gd name="connsiteY133" fmla="*/ 1230607 h 2468044"/>
                <a:gd name="connsiteX134" fmla="*/ 1044960 w 1906136"/>
                <a:gd name="connsiteY134" fmla="*/ 1227503 h 2468044"/>
                <a:gd name="connsiteX135" fmla="*/ 1037820 w 1906136"/>
                <a:gd name="connsiteY135" fmla="*/ 1225330 h 2468044"/>
                <a:gd name="connsiteX136" fmla="*/ 1025402 w 1906136"/>
                <a:gd name="connsiteY136" fmla="*/ 1223157 h 2468044"/>
                <a:gd name="connsiteX137" fmla="*/ 1013916 w 1906136"/>
                <a:gd name="connsiteY137" fmla="*/ 1201115 h 2468044"/>
                <a:gd name="connsiteX138" fmla="*/ 1006776 w 1906136"/>
                <a:gd name="connsiteY138" fmla="*/ 1183109 h 2468044"/>
                <a:gd name="connsiteX139" fmla="*/ 1005844 w 1906136"/>
                <a:gd name="connsiteY139" fmla="*/ 1164172 h 2468044"/>
                <a:gd name="connsiteX140" fmla="*/ 1005844 w 1906136"/>
                <a:gd name="connsiteY140" fmla="*/ 1146166 h 2468044"/>
                <a:gd name="connsiteX141" fmla="*/ 1012985 w 1906136"/>
                <a:gd name="connsiteY141" fmla="*/ 1121951 h 2468044"/>
                <a:gd name="connsiteX142" fmla="*/ 1016089 w 1906136"/>
                <a:gd name="connsiteY142" fmla="*/ 1111396 h 2468044"/>
                <a:gd name="connsiteX143" fmla="*/ 1016089 w 1906136"/>
                <a:gd name="connsiteY143" fmla="*/ 1102083 h 2468044"/>
                <a:gd name="connsiteX144" fmla="*/ 1013916 w 1906136"/>
                <a:gd name="connsiteY144" fmla="*/ 1094632 h 2468044"/>
                <a:gd name="connsiteX145" fmla="*/ 1017952 w 1906136"/>
                <a:gd name="connsiteY145" fmla="*/ 1085319 h 2468044"/>
                <a:gd name="connsiteX146" fmla="*/ 1025092 w 1906136"/>
                <a:gd name="connsiteY146" fmla="*/ 1074764 h 2468044"/>
                <a:gd name="connsiteX147" fmla="*/ 1035647 w 1906136"/>
                <a:gd name="connsiteY147" fmla="*/ 1067313 h 2468044"/>
                <a:gd name="connsiteX148" fmla="*/ 1048065 w 1906136"/>
                <a:gd name="connsiteY148" fmla="*/ 1061104 h 2468044"/>
                <a:gd name="connsiteX149" fmla="*/ 1059551 w 1906136"/>
                <a:gd name="connsiteY149" fmla="*/ 1057999 h 2468044"/>
                <a:gd name="connsiteX150" fmla="*/ 1076316 w 1906136"/>
                <a:gd name="connsiteY150" fmla="*/ 1055826 h 2468044"/>
                <a:gd name="connsiteX151" fmla="*/ 1091838 w 1906136"/>
                <a:gd name="connsiteY151" fmla="*/ 1055826 h 2468044"/>
                <a:gd name="connsiteX152" fmla="*/ 1108602 w 1906136"/>
                <a:gd name="connsiteY152" fmla="*/ 1060173 h 2468044"/>
                <a:gd name="connsiteX153" fmla="*/ 1121020 w 1906136"/>
                <a:gd name="connsiteY153" fmla="*/ 1065450 h 2468044"/>
                <a:gd name="connsiteX154" fmla="*/ 1137784 w 1906136"/>
                <a:gd name="connsiteY154" fmla="*/ 1065450 h 2468044"/>
                <a:gd name="connsiteX155" fmla="*/ 1134679 w 1906136"/>
                <a:gd name="connsiteY155" fmla="*/ 1060173 h 2468044"/>
                <a:gd name="connsiteX156" fmla="*/ 1132506 w 1906136"/>
                <a:gd name="connsiteY156" fmla="*/ 1055826 h 2468044"/>
                <a:gd name="connsiteX157" fmla="*/ 1130333 w 1906136"/>
                <a:gd name="connsiteY157" fmla="*/ 1052722 h 2468044"/>
                <a:gd name="connsiteX158" fmla="*/ 1127229 w 1906136"/>
                <a:gd name="connsiteY158" fmla="*/ 1047444 h 2468044"/>
                <a:gd name="connsiteX159" fmla="*/ 1125055 w 1906136"/>
                <a:gd name="connsiteY159" fmla="*/ 1041235 h 2468044"/>
                <a:gd name="connsiteX160" fmla="*/ 1128160 w 1906136"/>
                <a:gd name="connsiteY160" fmla="*/ 1041235 h 2468044"/>
                <a:gd name="connsiteX161" fmla="*/ 1128160 w 1906136"/>
                <a:gd name="connsiteY161" fmla="*/ 1038131 h 2468044"/>
                <a:gd name="connsiteX162" fmla="*/ 1149891 w 1906136"/>
                <a:gd name="connsiteY162" fmla="*/ 1041235 h 2468044"/>
                <a:gd name="connsiteX163" fmla="*/ 1168518 w 1906136"/>
                <a:gd name="connsiteY163" fmla="*/ 1048686 h 2468044"/>
                <a:gd name="connsiteX164" fmla="*/ 1184040 w 1906136"/>
                <a:gd name="connsiteY164" fmla="*/ 1056137 h 2468044"/>
                <a:gd name="connsiteX165" fmla="*/ 1197700 w 1906136"/>
                <a:gd name="connsiteY165" fmla="*/ 1058310 h 2468044"/>
                <a:gd name="connsiteX166" fmla="*/ 1208255 w 1906136"/>
                <a:gd name="connsiteY166" fmla="*/ 1067623 h 2468044"/>
                <a:gd name="connsiteX167" fmla="*/ 1219741 w 1906136"/>
                <a:gd name="connsiteY167" fmla="*/ 1083456 h 2468044"/>
                <a:gd name="connsiteX168" fmla="*/ 1230297 w 1906136"/>
                <a:gd name="connsiteY168" fmla="*/ 1105498 h 2468044"/>
                <a:gd name="connsiteX169" fmla="*/ 1239610 w 1906136"/>
                <a:gd name="connsiteY169" fmla="*/ 1126608 h 2468044"/>
                <a:gd name="connsiteX170" fmla="*/ 1244888 w 1906136"/>
                <a:gd name="connsiteY170" fmla="*/ 1142441 h 2468044"/>
                <a:gd name="connsiteX171" fmla="*/ 1257305 w 1906136"/>
                <a:gd name="connsiteY171" fmla="*/ 1146787 h 2468044"/>
                <a:gd name="connsiteX172" fmla="*/ 1257305 w 1906136"/>
                <a:gd name="connsiteY172" fmla="*/ 1142441 h 2468044"/>
                <a:gd name="connsiteX173" fmla="*/ 1261341 w 1906136"/>
                <a:gd name="connsiteY173" fmla="*/ 1142441 h 2468044"/>
                <a:gd name="connsiteX174" fmla="*/ 1257305 w 1906136"/>
                <a:gd name="connsiteY174" fmla="*/ 1124435 h 2468044"/>
                <a:gd name="connsiteX175" fmla="*/ 1250165 w 1906136"/>
                <a:gd name="connsiteY175" fmla="*/ 1104566 h 2468044"/>
                <a:gd name="connsiteX176" fmla="*/ 1243025 w 1906136"/>
                <a:gd name="connsiteY176" fmla="*/ 1083456 h 2468044"/>
                <a:gd name="connsiteX177" fmla="*/ 1237747 w 1906136"/>
                <a:gd name="connsiteY177" fmla="*/ 1063587 h 2468044"/>
                <a:gd name="connsiteX178" fmla="*/ 1235574 w 1906136"/>
                <a:gd name="connsiteY178" fmla="*/ 1045581 h 2468044"/>
                <a:gd name="connsiteX179" fmla="*/ 1241783 w 1906136"/>
                <a:gd name="connsiteY179" fmla="*/ 1030991 h 2468044"/>
                <a:gd name="connsiteX180" fmla="*/ 1247061 w 1906136"/>
                <a:gd name="connsiteY180" fmla="*/ 1012053 h 2468044"/>
                <a:gd name="connsiteX181" fmla="*/ 1257616 w 1906136"/>
                <a:gd name="connsiteY181" fmla="*/ 997462 h 2468044"/>
                <a:gd name="connsiteX182" fmla="*/ 1274380 w 1906136"/>
                <a:gd name="connsiteY182" fmla="*/ 986907 h 2468044"/>
                <a:gd name="connsiteX183" fmla="*/ 1291144 w 1906136"/>
                <a:gd name="connsiteY183" fmla="*/ 975421 h 2468044"/>
                <a:gd name="connsiteX184" fmla="*/ 1306666 w 1906136"/>
                <a:gd name="connsiteY184" fmla="*/ 967039 h 2468044"/>
                <a:gd name="connsiteX185" fmla="*/ 1321257 w 1906136"/>
                <a:gd name="connsiteY185" fmla="*/ 957725 h 2468044"/>
                <a:gd name="connsiteX186" fmla="*/ 1321257 w 1906136"/>
                <a:gd name="connsiteY186" fmla="*/ 952448 h 2468044"/>
                <a:gd name="connsiteX187" fmla="*/ 1318153 w 1906136"/>
                <a:gd name="connsiteY187" fmla="*/ 940961 h 2468044"/>
                <a:gd name="connsiteX188" fmla="*/ 1314117 w 1906136"/>
                <a:gd name="connsiteY188" fmla="*/ 928233 h 2468044"/>
                <a:gd name="connsiteX189" fmla="*/ 1311012 w 1906136"/>
                <a:gd name="connsiteY189" fmla="*/ 917678 h 2468044"/>
                <a:gd name="connsiteX190" fmla="*/ 1308839 w 1906136"/>
                <a:gd name="connsiteY190" fmla="*/ 913332 h 2468044"/>
                <a:gd name="connsiteX191" fmla="*/ 1308839 w 1906136"/>
                <a:gd name="connsiteY191" fmla="*/ 904018 h 2468044"/>
                <a:gd name="connsiteX192" fmla="*/ 1314117 w 1906136"/>
                <a:gd name="connsiteY192" fmla="*/ 908364 h 2468044"/>
                <a:gd name="connsiteX193" fmla="*/ 1316290 w 1906136"/>
                <a:gd name="connsiteY193" fmla="*/ 910538 h 2468044"/>
                <a:gd name="connsiteX194" fmla="*/ 1320326 w 1906136"/>
                <a:gd name="connsiteY194" fmla="*/ 911469 h 2468044"/>
                <a:gd name="connsiteX195" fmla="*/ 1321257 w 1906136"/>
                <a:gd name="connsiteY195" fmla="*/ 913642 h 2468044"/>
                <a:gd name="connsiteX196" fmla="*/ 1325293 w 1906136"/>
                <a:gd name="connsiteY196" fmla="*/ 917988 h 2468044"/>
                <a:gd name="connsiteX197" fmla="*/ 1337711 w 1906136"/>
                <a:gd name="connsiteY197" fmla="*/ 886633 h 2468044"/>
                <a:gd name="connsiteX198" fmla="*/ 1348266 w 1906136"/>
                <a:gd name="connsiteY198" fmla="*/ 857141 h 2468044"/>
                <a:gd name="connsiteX199" fmla="*/ 1362857 w 1906136"/>
                <a:gd name="connsiteY199" fmla="*/ 854968 h 2468044"/>
                <a:gd name="connsiteX200" fmla="*/ 1376517 w 1906136"/>
                <a:gd name="connsiteY200" fmla="*/ 852795 h 2468044"/>
                <a:gd name="connsiteX201" fmla="*/ 1391108 w 1906136"/>
                <a:gd name="connsiteY201" fmla="*/ 849690 h 2468044"/>
                <a:gd name="connsiteX202" fmla="*/ 1401663 w 1906136"/>
                <a:gd name="connsiteY202" fmla="*/ 840377 h 2468044"/>
                <a:gd name="connsiteX203" fmla="*/ 1408803 w 1906136"/>
                <a:gd name="connsiteY203" fmla="*/ 840377 h 2468044"/>
                <a:gd name="connsiteX204" fmla="*/ 1405698 w 1906136"/>
                <a:gd name="connsiteY204" fmla="*/ 837272 h 2468044"/>
                <a:gd name="connsiteX205" fmla="*/ 1398558 w 1906136"/>
                <a:gd name="connsiteY205" fmla="*/ 835099 h 2468044"/>
                <a:gd name="connsiteX206" fmla="*/ 1392349 w 1906136"/>
                <a:gd name="connsiteY206" fmla="*/ 832926 h 2468044"/>
                <a:gd name="connsiteX207" fmla="*/ 1398558 w 1906136"/>
                <a:gd name="connsiteY207" fmla="*/ 814920 h 2468044"/>
                <a:gd name="connsiteX208" fmla="*/ 1406940 w 1906136"/>
                <a:gd name="connsiteY208" fmla="*/ 802192 h 2468044"/>
                <a:gd name="connsiteX209" fmla="*/ 1420600 w 1906136"/>
                <a:gd name="connsiteY209" fmla="*/ 792879 h 2468044"/>
                <a:gd name="connsiteX210" fmla="*/ 1435191 w 1906136"/>
                <a:gd name="connsiteY210" fmla="*/ 785428 h 2468044"/>
                <a:gd name="connsiteX211" fmla="*/ 1448850 w 1906136"/>
                <a:gd name="connsiteY211" fmla="*/ 780150 h 2468044"/>
                <a:gd name="connsiteX212" fmla="*/ 1465615 w 1906136"/>
                <a:gd name="connsiteY212" fmla="*/ 772700 h 2468044"/>
                <a:gd name="connsiteX213" fmla="*/ 1478032 w 1906136"/>
                <a:gd name="connsiteY213" fmla="*/ 763386 h 2468044"/>
                <a:gd name="connsiteX214" fmla="*/ 1478032 w 1906136"/>
                <a:gd name="connsiteY214" fmla="*/ 761213 h 2468044"/>
                <a:gd name="connsiteX215" fmla="*/ 1478032 w 1906136"/>
                <a:gd name="connsiteY215" fmla="*/ 759040 h 2468044"/>
                <a:gd name="connsiteX216" fmla="*/ 1480205 w 1906136"/>
                <a:gd name="connsiteY216" fmla="*/ 759040 h 2468044"/>
                <a:gd name="connsiteX217" fmla="*/ 1482379 w 1906136"/>
                <a:gd name="connsiteY217" fmla="*/ 759040 h 2468044"/>
                <a:gd name="connsiteX218" fmla="*/ 1482379 w 1906136"/>
                <a:gd name="connsiteY218" fmla="*/ 763386 h 2468044"/>
                <a:gd name="connsiteX219" fmla="*/ 1489519 w 1906136"/>
                <a:gd name="connsiteY219" fmla="*/ 766491 h 2468044"/>
                <a:gd name="connsiteX220" fmla="*/ 1482379 w 1906136"/>
                <a:gd name="connsiteY220" fmla="*/ 775804 h 2468044"/>
                <a:gd name="connsiteX221" fmla="*/ 1475238 w 1906136"/>
                <a:gd name="connsiteY221" fmla="*/ 781082 h 2468044"/>
                <a:gd name="connsiteX222" fmla="*/ 1465925 w 1906136"/>
                <a:gd name="connsiteY222" fmla="*/ 787291 h 2468044"/>
                <a:gd name="connsiteX223" fmla="*/ 1465925 w 1906136"/>
                <a:gd name="connsiteY223" fmla="*/ 803123 h 2468044"/>
                <a:gd name="connsiteX224" fmla="*/ 1484552 w 1906136"/>
                <a:gd name="connsiteY224" fmla="*/ 795673 h 2468044"/>
                <a:gd name="connsiteX225" fmla="*/ 1499143 w 1906136"/>
                <a:gd name="connsiteY225" fmla="*/ 785117 h 2468044"/>
                <a:gd name="connsiteX226" fmla="*/ 1509698 w 1906136"/>
                <a:gd name="connsiteY226" fmla="*/ 772389 h 2468044"/>
                <a:gd name="connsiteX227" fmla="*/ 1511871 w 1906136"/>
                <a:gd name="connsiteY227" fmla="*/ 770216 h 2468044"/>
                <a:gd name="connsiteX228" fmla="*/ 1511871 w 1906136"/>
                <a:gd name="connsiteY228" fmla="*/ 768043 h 2468044"/>
                <a:gd name="connsiteX229" fmla="*/ 1514044 w 1906136"/>
                <a:gd name="connsiteY229" fmla="*/ 768043 h 2468044"/>
                <a:gd name="connsiteX230" fmla="*/ 1514044 w 1906136"/>
                <a:gd name="connsiteY230" fmla="*/ 765870 h 2468044"/>
                <a:gd name="connsiteX231" fmla="*/ 1514044 w 1906136"/>
                <a:gd name="connsiteY231" fmla="*/ 762765 h 2468044"/>
                <a:gd name="connsiteX232" fmla="*/ 1504731 w 1906136"/>
                <a:gd name="connsiteY232" fmla="*/ 751279 h 2468044"/>
                <a:gd name="connsiteX233" fmla="*/ 1497590 w 1906136"/>
                <a:gd name="connsiteY233" fmla="*/ 740724 h 2468044"/>
                <a:gd name="connsiteX234" fmla="*/ 1488277 w 1906136"/>
                <a:gd name="connsiteY234" fmla="*/ 730169 h 2468044"/>
                <a:gd name="connsiteX235" fmla="*/ 1473686 w 1906136"/>
                <a:gd name="connsiteY235" fmla="*/ 722718 h 2468044"/>
                <a:gd name="connsiteX236" fmla="*/ 1475859 w 1906136"/>
                <a:gd name="connsiteY236" fmla="*/ 711231 h 2468044"/>
                <a:gd name="connsiteX237" fmla="*/ 1478032 w 1906136"/>
                <a:gd name="connsiteY237" fmla="*/ 703781 h 2468044"/>
                <a:gd name="connsiteX238" fmla="*/ 1481137 w 1906136"/>
                <a:gd name="connsiteY238" fmla="*/ 696330 h 2468044"/>
                <a:gd name="connsiteX239" fmla="*/ 1486414 w 1906136"/>
                <a:gd name="connsiteY239" fmla="*/ 687017 h 2468044"/>
                <a:gd name="connsiteX240" fmla="*/ 1483310 w 1906136"/>
                <a:gd name="connsiteY240" fmla="*/ 683912 h 2468044"/>
                <a:gd name="connsiteX241" fmla="*/ 1479274 w 1906136"/>
                <a:gd name="connsiteY241" fmla="*/ 681739 h 2468044"/>
                <a:gd name="connsiteX242" fmla="*/ 1476170 w 1906136"/>
                <a:gd name="connsiteY242" fmla="*/ 679566 h 2468044"/>
                <a:gd name="connsiteX243" fmla="*/ 1473996 w 1906136"/>
                <a:gd name="connsiteY243" fmla="*/ 678635 h 2468044"/>
                <a:gd name="connsiteX244" fmla="*/ 1471823 w 1906136"/>
                <a:gd name="connsiteY244" fmla="*/ 674288 h 2468044"/>
                <a:gd name="connsiteX245" fmla="*/ 1470892 w 1906136"/>
                <a:gd name="connsiteY245" fmla="*/ 671184 h 2468044"/>
                <a:gd name="connsiteX246" fmla="*/ 1446988 w 1906136"/>
                <a:gd name="connsiteY246" fmla="*/ 676461 h 2468044"/>
                <a:gd name="connsiteX247" fmla="*/ 1425257 w 1906136"/>
                <a:gd name="connsiteY247" fmla="*/ 685775 h 2468044"/>
                <a:gd name="connsiteX248" fmla="*/ 1407561 w 1906136"/>
                <a:gd name="connsiteY248" fmla="*/ 698503 h 2468044"/>
                <a:gd name="connsiteX249" fmla="*/ 1403525 w 1906136"/>
                <a:gd name="connsiteY249" fmla="*/ 698503 h 2468044"/>
                <a:gd name="connsiteX250" fmla="*/ 1418116 w 1906136"/>
                <a:gd name="connsiteY250" fmla="*/ 681739 h 2468044"/>
                <a:gd name="connsiteX251" fmla="*/ 1437985 w 1906136"/>
                <a:gd name="connsiteY251" fmla="*/ 672426 h 2468044"/>
                <a:gd name="connsiteX252" fmla="*/ 1459716 w 1906136"/>
                <a:gd name="connsiteY252" fmla="*/ 664975 h 2468044"/>
                <a:gd name="connsiteX253" fmla="*/ 1485793 w 1906136"/>
                <a:gd name="connsiteY253" fmla="*/ 661870 h 2468044"/>
                <a:gd name="connsiteX254" fmla="*/ 1510940 w 1906136"/>
                <a:gd name="connsiteY254" fmla="*/ 657524 h 2468044"/>
                <a:gd name="connsiteX255" fmla="*/ 1537017 w 1906136"/>
                <a:gd name="connsiteY255" fmla="*/ 654420 h 2468044"/>
                <a:gd name="connsiteX256" fmla="*/ 1562163 w 1906136"/>
                <a:gd name="connsiteY256" fmla="*/ 649142 h 2468044"/>
                <a:gd name="connsiteX257" fmla="*/ 1583894 w 1906136"/>
                <a:gd name="connsiteY257" fmla="*/ 639829 h 2468044"/>
                <a:gd name="connsiteX258" fmla="*/ 1603763 w 1906136"/>
                <a:gd name="connsiteY258" fmla="*/ 625238 h 2468044"/>
                <a:gd name="connsiteX259" fmla="*/ 1603763 w 1906136"/>
                <a:gd name="connsiteY259" fmla="*/ 622133 h 2468044"/>
                <a:gd name="connsiteX260" fmla="*/ 1603763 w 1906136"/>
                <a:gd name="connsiteY260" fmla="*/ 619960 h 2468044"/>
                <a:gd name="connsiteX261" fmla="*/ 1603763 w 1906136"/>
                <a:gd name="connsiteY261" fmla="*/ 615614 h 2468044"/>
                <a:gd name="connsiteX262" fmla="*/ 1601590 w 1906136"/>
                <a:gd name="connsiteY262" fmla="*/ 614683 h 2468044"/>
                <a:gd name="connsiteX263" fmla="*/ 1601590 w 1906136"/>
                <a:gd name="connsiteY263" fmla="*/ 610336 h 2468044"/>
                <a:gd name="connsiteX264" fmla="*/ 1601590 w 1906136"/>
                <a:gd name="connsiteY264" fmla="*/ 607232 h 2468044"/>
                <a:gd name="connsiteX265" fmla="*/ 1603763 w 1906136"/>
                <a:gd name="connsiteY265" fmla="*/ 601023 h 2468044"/>
                <a:gd name="connsiteX266" fmla="*/ 1601590 w 1906136"/>
                <a:gd name="connsiteY266" fmla="*/ 595746 h 2468044"/>
                <a:gd name="connsiteX267" fmla="*/ 1601590 w 1906136"/>
                <a:gd name="connsiteY267" fmla="*/ 590468 h 2468044"/>
                <a:gd name="connsiteX268" fmla="*/ 1600658 w 1906136"/>
                <a:gd name="connsiteY268" fmla="*/ 586122 h 2468044"/>
                <a:gd name="connsiteX269" fmla="*/ 1600658 w 1906136"/>
                <a:gd name="connsiteY269" fmla="*/ 580844 h 2468044"/>
                <a:gd name="connsiteX270" fmla="*/ 1581721 w 1906136"/>
                <a:gd name="connsiteY270" fmla="*/ 580844 h 2468044"/>
                <a:gd name="connsiteX271" fmla="*/ 1579548 w 1906136"/>
                <a:gd name="connsiteY271" fmla="*/ 566253 h 2468044"/>
                <a:gd name="connsiteX272" fmla="*/ 1572408 w 1906136"/>
                <a:gd name="connsiteY272" fmla="*/ 556940 h 2468044"/>
                <a:gd name="connsiteX273" fmla="*/ 1565268 w 1906136"/>
                <a:gd name="connsiteY273" fmla="*/ 549489 h 2468044"/>
                <a:gd name="connsiteX274" fmla="*/ 1552850 w 1906136"/>
                <a:gd name="connsiteY274" fmla="*/ 546385 h 2468044"/>
                <a:gd name="connsiteX275" fmla="*/ 1543536 w 1906136"/>
                <a:gd name="connsiteY275" fmla="*/ 556940 h 2468044"/>
                <a:gd name="connsiteX276" fmla="*/ 1532981 w 1906136"/>
                <a:gd name="connsiteY276" fmla="*/ 566253 h 2468044"/>
                <a:gd name="connsiteX277" fmla="*/ 1521495 w 1906136"/>
                <a:gd name="connsiteY277" fmla="*/ 577740 h 2468044"/>
                <a:gd name="connsiteX278" fmla="*/ 1518390 w 1906136"/>
                <a:gd name="connsiteY278" fmla="*/ 577740 h 2468044"/>
                <a:gd name="connsiteX279" fmla="*/ 1530808 w 1906136"/>
                <a:gd name="connsiteY279" fmla="*/ 558803 h 2468044"/>
                <a:gd name="connsiteX280" fmla="*/ 1542295 w 1906136"/>
                <a:gd name="connsiteY280" fmla="*/ 536761 h 2468044"/>
                <a:gd name="connsiteX281" fmla="*/ 1528635 w 1906136"/>
                <a:gd name="connsiteY281" fmla="*/ 526206 h 2468044"/>
                <a:gd name="connsiteX282" fmla="*/ 1525531 w 1906136"/>
                <a:gd name="connsiteY282" fmla="*/ 516892 h 2468044"/>
                <a:gd name="connsiteX283" fmla="*/ 1527704 w 1906136"/>
                <a:gd name="connsiteY283" fmla="*/ 506337 h 2468044"/>
                <a:gd name="connsiteX284" fmla="*/ 1527704 w 1906136"/>
                <a:gd name="connsiteY284" fmla="*/ 494851 h 2468044"/>
                <a:gd name="connsiteX285" fmla="*/ 1521495 w 1906136"/>
                <a:gd name="connsiteY285" fmla="*/ 480260 h 2468044"/>
                <a:gd name="connsiteX286" fmla="*/ 1520563 w 1906136"/>
                <a:gd name="connsiteY286" fmla="*/ 478087 h 2468044"/>
                <a:gd name="connsiteX287" fmla="*/ 1516528 w 1906136"/>
                <a:gd name="connsiteY287" fmla="*/ 478087 h 2468044"/>
                <a:gd name="connsiteX288" fmla="*/ 1514354 w 1906136"/>
                <a:gd name="connsiteY288" fmla="*/ 478087 h 2468044"/>
                <a:gd name="connsiteX289" fmla="*/ 1511250 w 1906136"/>
                <a:gd name="connsiteY289" fmla="*/ 478087 h 2468044"/>
                <a:gd name="connsiteX290" fmla="*/ 1507214 w 1906136"/>
                <a:gd name="connsiteY290" fmla="*/ 478087 h 2468044"/>
                <a:gd name="connsiteX291" fmla="*/ 1506283 w 1906136"/>
                <a:gd name="connsiteY291" fmla="*/ 477155 h 2468044"/>
                <a:gd name="connsiteX292" fmla="*/ 1504110 w 1906136"/>
                <a:gd name="connsiteY292" fmla="*/ 472809 h 2468044"/>
                <a:gd name="connsiteX293" fmla="*/ 1501937 w 1906136"/>
                <a:gd name="connsiteY293" fmla="*/ 469705 h 2468044"/>
                <a:gd name="connsiteX294" fmla="*/ 1504110 w 1906136"/>
                <a:gd name="connsiteY294" fmla="*/ 465358 h 2468044"/>
                <a:gd name="connsiteX295" fmla="*/ 1504110 w 1906136"/>
                <a:gd name="connsiteY295" fmla="*/ 462254 h 2468044"/>
                <a:gd name="connsiteX296" fmla="*/ 1506283 w 1906136"/>
                <a:gd name="connsiteY296" fmla="*/ 460081 h 2468044"/>
                <a:gd name="connsiteX297" fmla="*/ 1506283 w 1906136"/>
                <a:gd name="connsiteY297" fmla="*/ 455734 h 2468044"/>
                <a:gd name="connsiteX298" fmla="*/ 1506283 w 1906136"/>
                <a:gd name="connsiteY298" fmla="*/ 452630 h 2468044"/>
                <a:gd name="connsiteX299" fmla="*/ 1500074 w 1906136"/>
                <a:gd name="connsiteY299" fmla="*/ 443317 h 2468044"/>
                <a:gd name="connsiteX300" fmla="*/ 1492934 w 1906136"/>
                <a:gd name="connsiteY300" fmla="*/ 435866 h 2468044"/>
                <a:gd name="connsiteX301" fmla="*/ 1485793 w 1906136"/>
                <a:gd name="connsiteY301" fmla="*/ 428415 h 2468044"/>
                <a:gd name="connsiteX302" fmla="*/ 1480516 w 1906136"/>
                <a:gd name="connsiteY302" fmla="*/ 420964 h 2468044"/>
                <a:gd name="connsiteX303" fmla="*/ 1478343 w 1906136"/>
                <a:gd name="connsiteY303" fmla="*/ 408236 h 2468044"/>
                <a:gd name="connsiteX304" fmla="*/ 1463752 w 1906136"/>
                <a:gd name="connsiteY304" fmla="*/ 419723 h 2468044"/>
                <a:gd name="connsiteX305" fmla="*/ 1455370 w 1906136"/>
                <a:gd name="connsiteY305" fmla="*/ 434314 h 2468044"/>
                <a:gd name="connsiteX306" fmla="*/ 1443883 w 1906136"/>
                <a:gd name="connsiteY306" fmla="*/ 447973 h 2468044"/>
                <a:gd name="connsiteX307" fmla="*/ 1429292 w 1906136"/>
                <a:gd name="connsiteY307" fmla="*/ 459460 h 2468044"/>
                <a:gd name="connsiteX308" fmla="*/ 1428361 w 1906136"/>
                <a:gd name="connsiteY308" fmla="*/ 455114 h 2468044"/>
                <a:gd name="connsiteX309" fmla="*/ 1422152 w 1906136"/>
                <a:gd name="connsiteY309" fmla="*/ 454182 h 2468044"/>
                <a:gd name="connsiteX310" fmla="*/ 1419048 w 1906136"/>
                <a:gd name="connsiteY310" fmla="*/ 449836 h 2468044"/>
                <a:gd name="connsiteX311" fmla="*/ 1415012 w 1906136"/>
                <a:gd name="connsiteY311" fmla="*/ 447663 h 2468044"/>
                <a:gd name="connsiteX312" fmla="*/ 1411907 w 1906136"/>
                <a:gd name="connsiteY312" fmla="*/ 444558 h 2468044"/>
                <a:gd name="connsiteX313" fmla="*/ 1409734 w 1906136"/>
                <a:gd name="connsiteY313" fmla="*/ 442385 h 2468044"/>
                <a:gd name="connsiteX314" fmla="*/ 1406630 w 1906136"/>
                <a:gd name="connsiteY314" fmla="*/ 431830 h 2468044"/>
                <a:gd name="connsiteX315" fmla="*/ 1404457 w 1906136"/>
                <a:gd name="connsiteY315" fmla="*/ 417239 h 2468044"/>
                <a:gd name="connsiteX316" fmla="*/ 1400421 w 1906136"/>
                <a:gd name="connsiteY316" fmla="*/ 400475 h 2468044"/>
                <a:gd name="connsiteX317" fmla="*/ 1399490 w 1906136"/>
                <a:gd name="connsiteY317" fmla="*/ 391162 h 2468044"/>
                <a:gd name="connsiteX318" fmla="*/ 1395454 w 1906136"/>
                <a:gd name="connsiteY318" fmla="*/ 388057 h 2468044"/>
                <a:gd name="connsiteX319" fmla="*/ 1390176 w 1906136"/>
                <a:gd name="connsiteY319" fmla="*/ 385884 h 2468044"/>
                <a:gd name="connsiteX320" fmla="*/ 1384899 w 1906136"/>
                <a:gd name="connsiteY320" fmla="*/ 383711 h 2468044"/>
                <a:gd name="connsiteX321" fmla="*/ 1378690 w 1906136"/>
                <a:gd name="connsiteY321" fmla="*/ 383711 h 2468044"/>
                <a:gd name="connsiteX322" fmla="*/ 1375585 w 1906136"/>
                <a:gd name="connsiteY322" fmla="*/ 382780 h 2468044"/>
                <a:gd name="connsiteX323" fmla="*/ 1370308 w 1906136"/>
                <a:gd name="connsiteY323" fmla="*/ 378433 h 2468044"/>
                <a:gd name="connsiteX324" fmla="*/ 1364099 w 1906136"/>
                <a:gd name="connsiteY324" fmla="*/ 369120 h 2468044"/>
                <a:gd name="connsiteX325" fmla="*/ 1358821 w 1906136"/>
                <a:gd name="connsiteY325" fmla="*/ 356392 h 2468044"/>
                <a:gd name="connsiteX326" fmla="*/ 1353544 w 1906136"/>
                <a:gd name="connsiteY326" fmla="*/ 347078 h 2468044"/>
                <a:gd name="connsiteX327" fmla="*/ 1329639 w 1906136"/>
                <a:gd name="connsiteY327" fmla="*/ 351425 h 2468044"/>
                <a:gd name="connsiteX328" fmla="*/ 1307908 w 1906136"/>
                <a:gd name="connsiteY328" fmla="*/ 351425 h 2468044"/>
                <a:gd name="connsiteX329" fmla="*/ 1282762 w 1906136"/>
                <a:gd name="connsiteY329" fmla="*/ 347078 h 2468044"/>
                <a:gd name="connsiteX330" fmla="*/ 1282762 w 1906136"/>
                <a:gd name="connsiteY330" fmla="*/ 351425 h 2468044"/>
                <a:gd name="connsiteX331" fmla="*/ 1278726 w 1906136"/>
                <a:gd name="connsiteY331" fmla="*/ 351425 h 2468044"/>
                <a:gd name="connsiteX332" fmla="*/ 1280899 w 1906136"/>
                <a:gd name="connsiteY332" fmla="*/ 369431 h 2468044"/>
                <a:gd name="connsiteX333" fmla="*/ 1286177 w 1906136"/>
                <a:gd name="connsiteY333" fmla="*/ 388368 h 2468044"/>
                <a:gd name="connsiteX334" fmla="*/ 1290213 w 1906136"/>
                <a:gd name="connsiteY334" fmla="*/ 405132 h 2468044"/>
                <a:gd name="connsiteX335" fmla="*/ 1293317 w 1906136"/>
                <a:gd name="connsiteY335" fmla="*/ 420964 h 2468044"/>
                <a:gd name="connsiteX336" fmla="*/ 1290213 w 1906136"/>
                <a:gd name="connsiteY336" fmla="*/ 435555 h 2468044"/>
                <a:gd name="connsiteX337" fmla="*/ 1283072 w 1906136"/>
                <a:gd name="connsiteY337" fmla="*/ 448284 h 2468044"/>
                <a:gd name="connsiteX338" fmla="*/ 1285246 w 1906136"/>
                <a:gd name="connsiteY338" fmla="*/ 454493 h 2468044"/>
                <a:gd name="connsiteX339" fmla="*/ 1288350 w 1906136"/>
                <a:gd name="connsiteY339" fmla="*/ 457597 h 2468044"/>
                <a:gd name="connsiteX340" fmla="*/ 1292386 w 1906136"/>
                <a:gd name="connsiteY340" fmla="*/ 459770 h 2468044"/>
                <a:gd name="connsiteX341" fmla="*/ 1295490 w 1906136"/>
                <a:gd name="connsiteY341" fmla="*/ 461943 h 2468044"/>
                <a:gd name="connsiteX342" fmla="*/ 1302630 w 1906136"/>
                <a:gd name="connsiteY342" fmla="*/ 465048 h 2468044"/>
                <a:gd name="connsiteX343" fmla="*/ 1302630 w 1906136"/>
                <a:gd name="connsiteY343" fmla="*/ 481812 h 2468044"/>
                <a:gd name="connsiteX344" fmla="*/ 1304804 w 1906136"/>
                <a:gd name="connsiteY344" fmla="*/ 498576 h 2468044"/>
                <a:gd name="connsiteX345" fmla="*/ 1302630 w 1906136"/>
                <a:gd name="connsiteY345" fmla="*/ 509131 h 2468044"/>
                <a:gd name="connsiteX346" fmla="*/ 1297353 w 1906136"/>
                <a:gd name="connsiteY346" fmla="*/ 528068 h 2468044"/>
                <a:gd name="connsiteX347" fmla="*/ 1288040 w 1906136"/>
                <a:gd name="connsiteY347" fmla="*/ 542659 h 2468044"/>
                <a:gd name="connsiteX348" fmla="*/ 1273449 w 1906136"/>
                <a:gd name="connsiteY348" fmla="*/ 553214 h 2468044"/>
                <a:gd name="connsiteX349" fmla="*/ 1258858 w 1906136"/>
                <a:gd name="connsiteY349" fmla="*/ 560665 h 2468044"/>
                <a:gd name="connsiteX350" fmla="*/ 1264135 w 1906136"/>
                <a:gd name="connsiteY350" fmla="*/ 577429 h 2468044"/>
                <a:gd name="connsiteX351" fmla="*/ 1268171 w 1906136"/>
                <a:gd name="connsiteY351" fmla="*/ 595435 h 2468044"/>
                <a:gd name="connsiteX352" fmla="*/ 1270344 w 1906136"/>
                <a:gd name="connsiteY352" fmla="*/ 610026 h 2468044"/>
                <a:gd name="connsiteX353" fmla="*/ 1270344 w 1906136"/>
                <a:gd name="connsiteY353" fmla="*/ 621513 h 2468044"/>
                <a:gd name="connsiteX354" fmla="*/ 1268171 w 1906136"/>
                <a:gd name="connsiteY354" fmla="*/ 624617 h 2468044"/>
                <a:gd name="connsiteX355" fmla="*/ 1268171 w 1906136"/>
                <a:gd name="connsiteY355" fmla="*/ 626790 h 2468044"/>
                <a:gd name="connsiteX356" fmla="*/ 1268171 w 1906136"/>
                <a:gd name="connsiteY356" fmla="*/ 628963 h 2468044"/>
                <a:gd name="connsiteX357" fmla="*/ 1265998 w 1906136"/>
                <a:gd name="connsiteY357" fmla="*/ 628963 h 2468044"/>
                <a:gd name="connsiteX358" fmla="*/ 1262893 w 1906136"/>
                <a:gd name="connsiteY358" fmla="*/ 629895 h 2468044"/>
                <a:gd name="connsiteX359" fmla="*/ 1260720 w 1906136"/>
                <a:gd name="connsiteY359" fmla="*/ 629895 h 2468044"/>
                <a:gd name="connsiteX360" fmla="*/ 1258547 w 1906136"/>
                <a:gd name="connsiteY360" fmla="*/ 632068 h 2468044"/>
                <a:gd name="connsiteX361" fmla="*/ 1256374 w 1906136"/>
                <a:gd name="connsiteY361" fmla="*/ 632068 h 2468044"/>
                <a:gd name="connsiteX362" fmla="*/ 1253270 w 1906136"/>
                <a:gd name="connsiteY362" fmla="*/ 634241 h 2468044"/>
                <a:gd name="connsiteX363" fmla="*/ 1242714 w 1906136"/>
                <a:gd name="connsiteY363" fmla="*/ 617477 h 2468044"/>
                <a:gd name="connsiteX364" fmla="*/ 1233401 w 1906136"/>
                <a:gd name="connsiteY364" fmla="*/ 604748 h 2468044"/>
                <a:gd name="connsiteX365" fmla="*/ 1229365 w 1906136"/>
                <a:gd name="connsiteY365" fmla="*/ 593262 h 2468044"/>
                <a:gd name="connsiteX366" fmla="*/ 1228434 w 1906136"/>
                <a:gd name="connsiteY366" fmla="*/ 582707 h 2468044"/>
                <a:gd name="connsiteX367" fmla="*/ 1226261 w 1906136"/>
                <a:gd name="connsiteY367" fmla="*/ 571220 h 2468044"/>
                <a:gd name="connsiteX368" fmla="*/ 1222225 w 1906136"/>
                <a:gd name="connsiteY368" fmla="*/ 556629 h 2468044"/>
                <a:gd name="connsiteX369" fmla="*/ 1219121 w 1906136"/>
                <a:gd name="connsiteY369" fmla="*/ 536761 h 2468044"/>
                <a:gd name="connsiteX370" fmla="*/ 1189939 w 1906136"/>
                <a:gd name="connsiteY370" fmla="*/ 529310 h 2468044"/>
                <a:gd name="connsiteX371" fmla="*/ 1185903 w 1906136"/>
                <a:gd name="connsiteY371" fmla="*/ 529310 h 2468044"/>
                <a:gd name="connsiteX372" fmla="*/ 1184972 w 1906136"/>
                <a:gd name="connsiteY372" fmla="*/ 531483 h 2468044"/>
                <a:gd name="connsiteX373" fmla="*/ 1180936 w 1906136"/>
                <a:gd name="connsiteY373" fmla="*/ 533656 h 2468044"/>
                <a:gd name="connsiteX374" fmla="*/ 1178763 w 1906136"/>
                <a:gd name="connsiteY374" fmla="*/ 535829 h 2468044"/>
                <a:gd name="connsiteX375" fmla="*/ 1175658 w 1906136"/>
                <a:gd name="connsiteY375" fmla="*/ 535829 h 2468044"/>
                <a:gd name="connsiteX376" fmla="*/ 1171622 w 1906136"/>
                <a:gd name="connsiteY376" fmla="*/ 536761 h 2468044"/>
                <a:gd name="connsiteX377" fmla="*/ 1168518 w 1906136"/>
                <a:gd name="connsiteY377" fmla="*/ 535829 h 2468044"/>
                <a:gd name="connsiteX378" fmla="*/ 1163240 w 1906136"/>
                <a:gd name="connsiteY378" fmla="*/ 533656 h 2468044"/>
                <a:gd name="connsiteX379" fmla="*/ 1150202 w 1906136"/>
                <a:gd name="connsiteY379" fmla="*/ 527137 h 2468044"/>
                <a:gd name="connsiteX380" fmla="*/ 1139646 w 1906136"/>
                <a:gd name="connsiteY380" fmla="*/ 515650 h 2468044"/>
                <a:gd name="connsiteX381" fmla="*/ 1127229 w 1906136"/>
                <a:gd name="connsiteY381" fmla="*/ 502922 h 2468044"/>
                <a:gd name="connsiteX382" fmla="*/ 1113569 w 1906136"/>
                <a:gd name="connsiteY382" fmla="*/ 493609 h 2468044"/>
                <a:gd name="connsiteX383" fmla="*/ 1101151 w 1906136"/>
                <a:gd name="connsiteY383" fmla="*/ 488331 h 2468044"/>
                <a:gd name="connsiteX384" fmla="*/ 1088733 w 1906136"/>
                <a:gd name="connsiteY384" fmla="*/ 490504 h 2468044"/>
                <a:gd name="connsiteX385" fmla="*/ 1083456 w 1906136"/>
                <a:gd name="connsiteY385" fmla="*/ 488331 h 2468044"/>
                <a:gd name="connsiteX386" fmla="*/ 1077247 w 1906136"/>
                <a:gd name="connsiteY386" fmla="*/ 488331 h 2468044"/>
                <a:gd name="connsiteX387" fmla="*/ 1076316 w 1906136"/>
                <a:gd name="connsiteY387" fmla="*/ 486158 h 2468044"/>
                <a:gd name="connsiteX388" fmla="*/ 1076316 w 1906136"/>
                <a:gd name="connsiteY388" fmla="*/ 485227 h 2468044"/>
                <a:gd name="connsiteX389" fmla="*/ 1076316 w 1906136"/>
                <a:gd name="connsiteY389" fmla="*/ 483054 h 2468044"/>
                <a:gd name="connsiteX390" fmla="*/ 1076316 w 1906136"/>
                <a:gd name="connsiteY390" fmla="*/ 480881 h 2468044"/>
                <a:gd name="connsiteX391" fmla="*/ 1076316 w 1906136"/>
                <a:gd name="connsiteY391" fmla="*/ 477776 h 2468044"/>
                <a:gd name="connsiteX392" fmla="*/ 1076316 w 1906136"/>
                <a:gd name="connsiteY392" fmla="*/ 473430 h 2468044"/>
                <a:gd name="connsiteX393" fmla="*/ 1072280 w 1906136"/>
                <a:gd name="connsiteY393" fmla="*/ 470325 h 2468044"/>
                <a:gd name="connsiteX394" fmla="*/ 1072280 w 1906136"/>
                <a:gd name="connsiteY394" fmla="*/ 461012 h 2468044"/>
                <a:gd name="connsiteX395" fmla="*/ 1052411 w 1906136"/>
                <a:gd name="connsiteY395" fmla="*/ 461012 h 2468044"/>
                <a:gd name="connsiteX396" fmla="*/ 1052411 w 1906136"/>
                <a:gd name="connsiteY396" fmla="*/ 441143 h 2468044"/>
                <a:gd name="connsiteX397" fmla="*/ 1048375 w 1906136"/>
                <a:gd name="connsiteY397" fmla="*/ 421275 h 2468044"/>
                <a:gd name="connsiteX398" fmla="*/ 1042166 w 1906136"/>
                <a:gd name="connsiteY398" fmla="*/ 406684 h 2468044"/>
                <a:gd name="connsiteX399" fmla="*/ 1042166 w 1906136"/>
                <a:gd name="connsiteY399" fmla="*/ 382469 h 2468044"/>
                <a:gd name="connsiteX400" fmla="*/ 1048375 w 1906136"/>
                <a:gd name="connsiteY400" fmla="*/ 365705 h 2468044"/>
                <a:gd name="connsiteX401" fmla="*/ 1057689 w 1906136"/>
                <a:gd name="connsiteY401" fmla="*/ 355150 h 2468044"/>
                <a:gd name="connsiteX402" fmla="*/ 1072280 w 1906136"/>
                <a:gd name="connsiteY402" fmla="*/ 345837 h 2468044"/>
                <a:gd name="connsiteX403" fmla="*/ 1089044 w 1906136"/>
                <a:gd name="connsiteY403" fmla="*/ 340559 h 2468044"/>
                <a:gd name="connsiteX404" fmla="*/ 1089044 w 1906136"/>
                <a:gd name="connsiteY404" fmla="*/ 335282 h 2468044"/>
                <a:gd name="connsiteX405" fmla="*/ 1086871 w 1906136"/>
                <a:gd name="connsiteY405" fmla="*/ 329073 h 2468044"/>
                <a:gd name="connsiteX406" fmla="*/ 1086871 w 1906136"/>
                <a:gd name="connsiteY406" fmla="*/ 325968 h 2468044"/>
                <a:gd name="connsiteX407" fmla="*/ 1084698 w 1906136"/>
                <a:gd name="connsiteY407" fmla="*/ 323795 h 2468044"/>
                <a:gd name="connsiteX408" fmla="*/ 1083766 w 1906136"/>
                <a:gd name="connsiteY408" fmla="*/ 320691 h 2468044"/>
                <a:gd name="connsiteX409" fmla="*/ 1081593 w 1906136"/>
                <a:gd name="connsiteY409" fmla="*/ 316344 h 2468044"/>
                <a:gd name="connsiteX410" fmla="*/ 1072280 w 1906136"/>
                <a:gd name="connsiteY410" fmla="*/ 316344 h 2468044"/>
                <a:gd name="connsiteX411" fmla="*/ 1072280 w 1906136"/>
                <a:gd name="connsiteY411" fmla="*/ 313240 h 2468044"/>
                <a:gd name="connsiteX412" fmla="*/ 1079420 w 1906136"/>
                <a:gd name="connsiteY412" fmla="*/ 314171 h 2468044"/>
                <a:gd name="connsiteX413" fmla="*/ 1083456 w 1906136"/>
                <a:gd name="connsiteY413" fmla="*/ 316344 h 2468044"/>
                <a:gd name="connsiteX414" fmla="*/ 1088733 w 1906136"/>
                <a:gd name="connsiteY414" fmla="*/ 318517 h 2468044"/>
                <a:gd name="connsiteX415" fmla="*/ 1094011 w 1906136"/>
                <a:gd name="connsiteY415" fmla="*/ 320691 h 2468044"/>
                <a:gd name="connsiteX416" fmla="*/ 1101151 w 1906136"/>
                <a:gd name="connsiteY416" fmla="*/ 320691 h 2468044"/>
                <a:gd name="connsiteX417" fmla="*/ 1105187 w 1906136"/>
                <a:gd name="connsiteY417" fmla="*/ 307031 h 2468044"/>
                <a:gd name="connsiteX418" fmla="*/ 1108291 w 1906136"/>
                <a:gd name="connsiteY418" fmla="*/ 298649 h 2468044"/>
                <a:gd name="connsiteX419" fmla="*/ 1115432 w 1906136"/>
                <a:gd name="connsiteY419" fmla="*/ 291198 h 2468044"/>
                <a:gd name="connsiteX420" fmla="*/ 1124745 w 1906136"/>
                <a:gd name="connsiteY420" fmla="*/ 283748 h 2468044"/>
                <a:gd name="connsiteX421" fmla="*/ 1126918 w 1906136"/>
                <a:gd name="connsiteY421" fmla="*/ 279401 h 2468044"/>
                <a:gd name="connsiteX422" fmla="*/ 1130023 w 1906136"/>
                <a:gd name="connsiteY422" fmla="*/ 276297 h 2468044"/>
                <a:gd name="connsiteX423" fmla="*/ 1132196 w 1906136"/>
                <a:gd name="connsiteY423" fmla="*/ 271951 h 2468044"/>
                <a:gd name="connsiteX424" fmla="*/ 1132196 w 1906136"/>
                <a:gd name="connsiteY424" fmla="*/ 266673 h 2468044"/>
                <a:gd name="connsiteX425" fmla="*/ 1130023 w 1906136"/>
                <a:gd name="connsiteY425" fmla="*/ 261395 h 2468044"/>
                <a:gd name="connsiteX426" fmla="*/ 1127849 w 1906136"/>
                <a:gd name="connsiteY426" fmla="*/ 259222 h 2468044"/>
                <a:gd name="connsiteX427" fmla="*/ 1126918 w 1906136"/>
                <a:gd name="connsiteY427" fmla="*/ 257049 h 2468044"/>
                <a:gd name="connsiteX428" fmla="*/ 1124745 w 1906136"/>
                <a:gd name="connsiteY428" fmla="*/ 254876 h 2468044"/>
                <a:gd name="connsiteX429" fmla="*/ 1120709 w 1906136"/>
                <a:gd name="connsiteY429" fmla="*/ 251772 h 2468044"/>
                <a:gd name="connsiteX430" fmla="*/ 1117605 w 1906136"/>
                <a:gd name="connsiteY430" fmla="*/ 251772 h 2468044"/>
                <a:gd name="connsiteX431" fmla="*/ 1117605 w 1906136"/>
                <a:gd name="connsiteY431" fmla="*/ 247736 h 2468044"/>
                <a:gd name="connsiteX432" fmla="*/ 1135300 w 1906136"/>
                <a:gd name="connsiteY432" fmla="*/ 252082 h 2468044"/>
                <a:gd name="connsiteX433" fmla="*/ 1147718 w 1906136"/>
                <a:gd name="connsiteY433" fmla="*/ 259533 h 2468044"/>
                <a:gd name="connsiteX434" fmla="*/ 1157031 w 1906136"/>
                <a:gd name="connsiteY434" fmla="*/ 259533 h 2468044"/>
                <a:gd name="connsiteX435" fmla="*/ 1159205 w 1906136"/>
                <a:gd name="connsiteY435" fmla="*/ 241527 h 2468044"/>
                <a:gd name="connsiteX436" fmla="*/ 1161378 w 1906136"/>
                <a:gd name="connsiteY436" fmla="*/ 230040 h 2468044"/>
                <a:gd name="connsiteX437" fmla="*/ 1157342 w 1906136"/>
                <a:gd name="connsiteY437" fmla="*/ 219485 h 2468044"/>
                <a:gd name="connsiteX438" fmla="*/ 1157342 w 1906136"/>
                <a:gd name="connsiteY438" fmla="*/ 215139 h 2468044"/>
                <a:gd name="connsiteX439" fmla="*/ 1208255 w 1906136"/>
                <a:gd name="connsiteY439" fmla="*/ 212034 h 2468044"/>
                <a:gd name="connsiteX440" fmla="*/ 1208255 w 1906136"/>
                <a:gd name="connsiteY440" fmla="*/ 205826 h 2468044"/>
                <a:gd name="connsiteX441" fmla="*/ 1206082 w 1906136"/>
                <a:gd name="connsiteY441" fmla="*/ 202721 h 2468044"/>
                <a:gd name="connsiteX442" fmla="*/ 1206082 w 1906136"/>
                <a:gd name="connsiteY442" fmla="*/ 200548 h 2468044"/>
                <a:gd name="connsiteX443" fmla="*/ 1205151 w 1906136"/>
                <a:gd name="connsiteY443" fmla="*/ 198375 h 2468044"/>
                <a:gd name="connsiteX444" fmla="*/ 1202977 w 1906136"/>
                <a:gd name="connsiteY444" fmla="*/ 197444 h 2468044"/>
                <a:gd name="connsiteX445" fmla="*/ 1200804 w 1906136"/>
                <a:gd name="connsiteY445" fmla="*/ 195270 h 2468044"/>
                <a:gd name="connsiteX446" fmla="*/ 1200804 w 1906136"/>
                <a:gd name="connsiteY446" fmla="*/ 190924 h 2468044"/>
                <a:gd name="connsiteX447" fmla="*/ 1206082 w 1906136"/>
                <a:gd name="connsiteY447" fmla="*/ 193097 h 2468044"/>
                <a:gd name="connsiteX448" fmla="*/ 1210118 w 1906136"/>
                <a:gd name="connsiteY448" fmla="*/ 195270 h 2468044"/>
                <a:gd name="connsiteX449" fmla="*/ 1213222 w 1906136"/>
                <a:gd name="connsiteY449" fmla="*/ 197444 h 2468044"/>
                <a:gd name="connsiteX450" fmla="*/ 1217258 w 1906136"/>
                <a:gd name="connsiteY450" fmla="*/ 198375 h 2468044"/>
                <a:gd name="connsiteX451" fmla="*/ 1224398 w 1906136"/>
                <a:gd name="connsiteY451" fmla="*/ 198375 h 2468044"/>
                <a:gd name="connsiteX452" fmla="*/ 1226571 w 1906136"/>
                <a:gd name="connsiteY452" fmla="*/ 187820 h 2468044"/>
                <a:gd name="connsiteX453" fmla="*/ 1229676 w 1906136"/>
                <a:gd name="connsiteY453" fmla="*/ 173229 h 2468044"/>
                <a:gd name="connsiteX454" fmla="*/ 1233711 w 1906136"/>
                <a:gd name="connsiteY454" fmla="*/ 154292 h 2468044"/>
                <a:gd name="connsiteX455" fmla="*/ 1234643 w 1906136"/>
                <a:gd name="connsiteY455" fmla="*/ 138459 h 2468044"/>
                <a:gd name="connsiteX456" fmla="*/ 1236816 w 1906136"/>
                <a:gd name="connsiteY456" fmla="*/ 125731 h 2468044"/>
                <a:gd name="connsiteX457" fmla="*/ 1236816 w 1906136"/>
                <a:gd name="connsiteY457" fmla="*/ 118280 h 2468044"/>
                <a:gd name="connsiteX458" fmla="*/ 1236816 w 1906136"/>
                <a:gd name="connsiteY458" fmla="*/ 103689 h 2468044"/>
                <a:gd name="connsiteX459" fmla="*/ 1229676 w 1906136"/>
                <a:gd name="connsiteY459" fmla="*/ 97480 h 2468044"/>
                <a:gd name="connsiteX460" fmla="*/ 1220362 w 1906136"/>
                <a:gd name="connsiteY460" fmla="*/ 99653 h 2468044"/>
                <a:gd name="connsiteX461" fmla="*/ 1211980 w 1906136"/>
                <a:gd name="connsiteY461" fmla="*/ 103999 h 2468044"/>
                <a:gd name="connsiteX462" fmla="*/ 1204840 w 1906136"/>
                <a:gd name="connsiteY462" fmla="*/ 103999 h 2468044"/>
                <a:gd name="connsiteX463" fmla="*/ 1202667 w 1906136"/>
                <a:gd name="connsiteY463" fmla="*/ 99653 h 2468044"/>
                <a:gd name="connsiteX464" fmla="*/ 1198631 w 1906136"/>
                <a:gd name="connsiteY464" fmla="*/ 97480 h 2468044"/>
                <a:gd name="connsiteX465" fmla="*/ 1197700 w 1906136"/>
                <a:gd name="connsiteY465" fmla="*/ 94376 h 2468044"/>
                <a:gd name="connsiteX466" fmla="*/ 1193664 w 1906136"/>
                <a:gd name="connsiteY466" fmla="*/ 90029 h 2468044"/>
                <a:gd name="connsiteX467" fmla="*/ 1191491 w 1906136"/>
                <a:gd name="connsiteY467" fmla="*/ 86925 h 2468044"/>
                <a:gd name="connsiteX468" fmla="*/ 1188386 w 1906136"/>
                <a:gd name="connsiteY468" fmla="*/ 84752 h 2468044"/>
                <a:gd name="connsiteX469" fmla="*/ 1184351 w 1906136"/>
                <a:gd name="connsiteY469" fmla="*/ 82579 h 2468044"/>
                <a:gd name="connsiteX470" fmla="*/ 1181246 w 1906136"/>
                <a:gd name="connsiteY470" fmla="*/ 82579 h 2468044"/>
                <a:gd name="connsiteX471" fmla="*/ 1177210 w 1906136"/>
                <a:gd name="connsiteY471" fmla="*/ 86925 h 2468044"/>
                <a:gd name="connsiteX472" fmla="*/ 1166655 w 1906136"/>
                <a:gd name="connsiteY472" fmla="*/ 96238 h 2468044"/>
                <a:gd name="connsiteX473" fmla="*/ 1162619 w 1906136"/>
                <a:gd name="connsiteY473" fmla="*/ 108966 h 2468044"/>
                <a:gd name="connsiteX474" fmla="*/ 1162619 w 1906136"/>
                <a:gd name="connsiteY474" fmla="*/ 121695 h 2468044"/>
                <a:gd name="connsiteX475" fmla="*/ 1164793 w 1906136"/>
                <a:gd name="connsiteY475" fmla="*/ 134423 h 2468044"/>
                <a:gd name="connsiteX476" fmla="*/ 1164793 w 1906136"/>
                <a:gd name="connsiteY476" fmla="*/ 147151 h 2468044"/>
                <a:gd name="connsiteX477" fmla="*/ 1157652 w 1906136"/>
                <a:gd name="connsiteY477" fmla="*/ 163915 h 2468044"/>
                <a:gd name="connsiteX478" fmla="*/ 1148339 w 1906136"/>
                <a:gd name="connsiteY478" fmla="*/ 178506 h 2468044"/>
                <a:gd name="connsiteX479" fmla="*/ 1143061 w 1906136"/>
                <a:gd name="connsiteY479" fmla="*/ 176333 h 2468044"/>
                <a:gd name="connsiteX480" fmla="*/ 1139957 w 1906136"/>
                <a:gd name="connsiteY480" fmla="*/ 175402 h 2468044"/>
                <a:gd name="connsiteX481" fmla="*/ 1137784 w 1906136"/>
                <a:gd name="connsiteY481" fmla="*/ 173229 h 2468044"/>
                <a:gd name="connsiteX482" fmla="*/ 1135611 w 1906136"/>
                <a:gd name="connsiteY482" fmla="*/ 171056 h 2468044"/>
                <a:gd name="connsiteX483" fmla="*/ 1132506 w 1906136"/>
                <a:gd name="connsiteY483" fmla="*/ 167951 h 2468044"/>
                <a:gd name="connsiteX484" fmla="*/ 1134679 w 1906136"/>
                <a:gd name="connsiteY484" fmla="*/ 161742 h 2468044"/>
                <a:gd name="connsiteX485" fmla="*/ 1134679 w 1906136"/>
                <a:gd name="connsiteY485" fmla="*/ 153360 h 2468044"/>
                <a:gd name="connsiteX486" fmla="*/ 1135611 w 1906136"/>
                <a:gd name="connsiteY486" fmla="*/ 140632 h 2468044"/>
                <a:gd name="connsiteX487" fmla="*/ 1137784 w 1906136"/>
                <a:gd name="connsiteY487" fmla="*/ 126041 h 2468044"/>
                <a:gd name="connsiteX488" fmla="*/ 1137784 w 1906136"/>
                <a:gd name="connsiteY488" fmla="*/ 114244 h 2468044"/>
                <a:gd name="connsiteX489" fmla="*/ 1128470 w 1906136"/>
                <a:gd name="connsiteY489" fmla="*/ 118590 h 2468044"/>
                <a:gd name="connsiteX490" fmla="*/ 1123193 w 1906136"/>
                <a:gd name="connsiteY490" fmla="*/ 123868 h 2468044"/>
                <a:gd name="connsiteX491" fmla="*/ 1117915 w 1906136"/>
                <a:gd name="connsiteY491" fmla="*/ 129145 h 2468044"/>
                <a:gd name="connsiteX492" fmla="*/ 1112638 w 1906136"/>
                <a:gd name="connsiteY492" fmla="*/ 134423 h 2468044"/>
                <a:gd name="connsiteX493" fmla="*/ 1101151 w 1906136"/>
                <a:gd name="connsiteY493" fmla="*/ 134423 h 2468044"/>
                <a:gd name="connsiteX494" fmla="*/ 1098047 w 1906136"/>
                <a:gd name="connsiteY494" fmla="*/ 119832 h 2468044"/>
                <a:gd name="connsiteX495" fmla="*/ 1098047 w 1906136"/>
                <a:gd name="connsiteY495" fmla="*/ 103999 h 2468044"/>
                <a:gd name="connsiteX496" fmla="*/ 1071969 w 1906136"/>
                <a:gd name="connsiteY496" fmla="*/ 103999 h 2468044"/>
                <a:gd name="connsiteX497" fmla="*/ 1076005 w 1906136"/>
                <a:gd name="connsiteY497" fmla="*/ 96549 h 2468044"/>
                <a:gd name="connsiteX498" fmla="*/ 1076936 w 1906136"/>
                <a:gd name="connsiteY498" fmla="*/ 90340 h 2468044"/>
                <a:gd name="connsiteX499" fmla="*/ 1079110 w 1906136"/>
                <a:gd name="connsiteY499" fmla="*/ 85062 h 2468044"/>
                <a:gd name="connsiteX500" fmla="*/ 1083145 w 1906136"/>
                <a:gd name="connsiteY500" fmla="*/ 81958 h 2468044"/>
                <a:gd name="connsiteX501" fmla="*/ 1088423 w 1906136"/>
                <a:gd name="connsiteY501" fmla="*/ 77611 h 2468044"/>
                <a:gd name="connsiteX502" fmla="*/ 1088423 w 1906136"/>
                <a:gd name="connsiteY502" fmla="*/ 70161 h 2468044"/>
                <a:gd name="connsiteX503" fmla="*/ 1088423 w 1906136"/>
                <a:gd name="connsiteY503" fmla="*/ 62710 h 2468044"/>
                <a:gd name="connsiteX504" fmla="*/ 1086250 w 1906136"/>
                <a:gd name="connsiteY504" fmla="*/ 59606 h 2468044"/>
                <a:gd name="connsiteX505" fmla="*/ 1083145 w 1906136"/>
                <a:gd name="connsiteY505" fmla="*/ 55259 h 2468044"/>
                <a:gd name="connsiteX506" fmla="*/ 1079110 w 1906136"/>
                <a:gd name="connsiteY506" fmla="*/ 52155 h 2468044"/>
                <a:gd name="connsiteX507" fmla="*/ 1071969 w 1906136"/>
                <a:gd name="connsiteY507" fmla="*/ 49982 h 2468044"/>
                <a:gd name="connsiteX508" fmla="*/ 1074142 w 1906136"/>
                <a:gd name="connsiteY508" fmla="*/ 42531 h 2468044"/>
                <a:gd name="connsiteX509" fmla="*/ 1076316 w 1906136"/>
                <a:gd name="connsiteY509" fmla="*/ 39427 h 2468044"/>
                <a:gd name="connsiteX510" fmla="*/ 1077247 w 1906136"/>
                <a:gd name="connsiteY510" fmla="*/ 35080 h 2468044"/>
                <a:gd name="connsiteX511" fmla="*/ 1079420 w 1906136"/>
                <a:gd name="connsiteY511" fmla="*/ 29803 h 2468044"/>
                <a:gd name="connsiteX512" fmla="*/ 1081593 w 1906136"/>
                <a:gd name="connsiteY512" fmla="*/ 25457 h 2468044"/>
                <a:gd name="connsiteX513" fmla="*/ 1079420 w 1906136"/>
                <a:gd name="connsiteY513" fmla="*/ 22352 h 2468044"/>
                <a:gd name="connsiteX514" fmla="*/ 1076316 w 1906136"/>
                <a:gd name="connsiteY514" fmla="*/ 18006 h 2468044"/>
                <a:gd name="connsiteX515" fmla="*/ 1074142 w 1906136"/>
                <a:gd name="connsiteY515" fmla="*/ 17075 h 2468044"/>
                <a:gd name="connsiteX516" fmla="*/ 1071969 w 1906136"/>
                <a:gd name="connsiteY516" fmla="*/ 14901 h 2468044"/>
                <a:gd name="connsiteX517" fmla="*/ 1069796 w 1906136"/>
                <a:gd name="connsiteY517" fmla="*/ 12728 h 2468044"/>
                <a:gd name="connsiteX518" fmla="*/ 1069796 w 1906136"/>
                <a:gd name="connsiteY518" fmla="*/ 7451 h 2468044"/>
                <a:gd name="connsiteX519" fmla="*/ 1068865 w 1906136"/>
                <a:gd name="connsiteY519" fmla="*/ 0 h 2468044"/>
                <a:gd name="connsiteX520" fmla="*/ 1057378 w 1906136"/>
                <a:gd name="connsiteY520" fmla="*/ 2173 h 2468044"/>
                <a:gd name="connsiteX521" fmla="*/ 1046823 w 1906136"/>
                <a:gd name="connsiteY521" fmla="*/ 5278 h 2468044"/>
                <a:gd name="connsiteX522" fmla="*/ 1037510 w 1906136"/>
                <a:gd name="connsiteY522" fmla="*/ 9624 h 2468044"/>
                <a:gd name="connsiteX523" fmla="*/ 1025092 w 1906136"/>
                <a:gd name="connsiteY523" fmla="*/ 29492 h 2468044"/>
                <a:gd name="connsiteX524" fmla="*/ 1021056 w 1906136"/>
                <a:gd name="connsiteY524" fmla="*/ 47498 h 2468044"/>
                <a:gd name="connsiteX525" fmla="*/ 1023229 w 1906136"/>
                <a:gd name="connsiteY525" fmla="*/ 66435 h 2468044"/>
                <a:gd name="connsiteX526" fmla="*/ 1032543 w 1906136"/>
                <a:gd name="connsiteY526" fmla="*/ 82268 h 2468044"/>
                <a:gd name="connsiteX527" fmla="*/ 1044960 w 1906136"/>
                <a:gd name="connsiteY527" fmla="*/ 96859 h 2468044"/>
                <a:gd name="connsiteX528" fmla="*/ 1047134 w 1906136"/>
                <a:gd name="connsiteY528" fmla="*/ 104310 h 2468044"/>
                <a:gd name="connsiteX529" fmla="*/ 1044960 w 1906136"/>
                <a:gd name="connsiteY529" fmla="*/ 118901 h 2468044"/>
                <a:gd name="connsiteX530" fmla="*/ 1044960 w 1906136"/>
                <a:gd name="connsiteY530" fmla="*/ 135665 h 2468044"/>
                <a:gd name="connsiteX531" fmla="*/ 1044960 w 1906136"/>
                <a:gd name="connsiteY531" fmla="*/ 150256 h 2468044"/>
                <a:gd name="connsiteX532" fmla="*/ 1032543 w 1906136"/>
                <a:gd name="connsiteY532" fmla="*/ 150256 h 2468044"/>
                <a:gd name="connsiteX533" fmla="*/ 1032543 w 1906136"/>
                <a:gd name="connsiteY533" fmla="*/ 153360 h 2468044"/>
                <a:gd name="connsiteX534" fmla="*/ 1030369 w 1906136"/>
                <a:gd name="connsiteY534" fmla="*/ 159569 h 2468044"/>
                <a:gd name="connsiteX535" fmla="*/ 1030369 w 1906136"/>
                <a:gd name="connsiteY535" fmla="*/ 162674 h 2468044"/>
                <a:gd name="connsiteX536" fmla="*/ 1028196 w 1906136"/>
                <a:gd name="connsiteY536" fmla="*/ 170124 h 2468044"/>
                <a:gd name="connsiteX537" fmla="*/ 1019814 w 1906136"/>
                <a:gd name="connsiteY537" fmla="*/ 153360 h 2468044"/>
                <a:gd name="connsiteX538" fmla="*/ 1012674 w 1906136"/>
                <a:gd name="connsiteY538" fmla="*/ 137528 h 2468044"/>
                <a:gd name="connsiteX539" fmla="*/ 988770 w 1906136"/>
                <a:gd name="connsiteY539" fmla="*/ 137528 h 2468044"/>
                <a:gd name="connsiteX540" fmla="*/ 988770 w 1906136"/>
                <a:gd name="connsiteY540" fmla="*/ 150256 h 2468044"/>
                <a:gd name="connsiteX541" fmla="*/ 986597 w 1906136"/>
                <a:gd name="connsiteY541" fmla="*/ 152429 h 2468044"/>
                <a:gd name="connsiteX542" fmla="*/ 984424 w 1906136"/>
                <a:gd name="connsiteY542" fmla="*/ 153360 h 2468044"/>
                <a:gd name="connsiteX543" fmla="*/ 983492 w 1906136"/>
                <a:gd name="connsiteY543" fmla="*/ 155533 h 2468044"/>
                <a:gd name="connsiteX544" fmla="*/ 981319 w 1906136"/>
                <a:gd name="connsiteY544" fmla="*/ 157706 h 2468044"/>
                <a:gd name="connsiteX545" fmla="*/ 962692 w 1906136"/>
                <a:gd name="connsiteY545" fmla="*/ 157706 h 2468044"/>
                <a:gd name="connsiteX546" fmla="*/ 950275 w 1906136"/>
                <a:gd name="connsiteY546" fmla="*/ 155533 h 2468044"/>
                <a:gd name="connsiteX547" fmla="*/ 937857 w 1906136"/>
                <a:gd name="connsiteY547" fmla="*/ 153360 h 2468044"/>
                <a:gd name="connsiteX548" fmla="*/ 925439 w 1906136"/>
                <a:gd name="connsiteY548" fmla="*/ 150256 h 2468044"/>
                <a:gd name="connsiteX549" fmla="*/ 905570 w 1906136"/>
                <a:gd name="connsiteY549" fmla="*/ 150256 h 2468044"/>
                <a:gd name="connsiteX550" fmla="*/ 901535 w 1906136"/>
                <a:gd name="connsiteY550" fmla="*/ 142805 h 2468044"/>
                <a:gd name="connsiteX551" fmla="*/ 898430 w 1906136"/>
                <a:gd name="connsiteY551" fmla="*/ 139701 h 2468044"/>
                <a:gd name="connsiteX552" fmla="*/ 894394 w 1906136"/>
                <a:gd name="connsiteY552" fmla="*/ 133492 h 2468044"/>
                <a:gd name="connsiteX553" fmla="*/ 889117 w 1906136"/>
                <a:gd name="connsiteY553" fmla="*/ 130387 h 2468044"/>
                <a:gd name="connsiteX554" fmla="*/ 889117 w 1906136"/>
                <a:gd name="connsiteY554" fmla="*/ 117659 h 2468044"/>
                <a:gd name="connsiteX555" fmla="*/ 842239 w 1906136"/>
                <a:gd name="connsiteY555" fmla="*/ 122937 h 2468044"/>
                <a:gd name="connsiteX556" fmla="*/ 842239 w 1906136"/>
                <a:gd name="connsiteY556" fmla="*/ 126041 h 2468044"/>
                <a:gd name="connsiteX557" fmla="*/ 838204 w 1906136"/>
                <a:gd name="connsiteY557" fmla="*/ 126041 h 2468044"/>
                <a:gd name="connsiteX558" fmla="*/ 838204 w 1906136"/>
                <a:gd name="connsiteY558" fmla="*/ 132250 h 2468044"/>
                <a:gd name="connsiteX559" fmla="*/ 840377 w 1906136"/>
                <a:gd name="connsiteY559" fmla="*/ 135354 h 2468044"/>
                <a:gd name="connsiteX560" fmla="*/ 842550 w 1906136"/>
                <a:gd name="connsiteY560" fmla="*/ 139701 h 2468044"/>
                <a:gd name="connsiteX561" fmla="*/ 843481 w 1906136"/>
                <a:gd name="connsiteY561" fmla="*/ 140632 h 2468044"/>
                <a:gd name="connsiteX562" fmla="*/ 845654 w 1906136"/>
                <a:gd name="connsiteY562" fmla="*/ 145910 h 2468044"/>
                <a:gd name="connsiteX563" fmla="*/ 877941 w 1906136"/>
                <a:gd name="connsiteY563" fmla="*/ 145910 h 2468044"/>
                <a:gd name="connsiteX564" fmla="*/ 877941 w 1906136"/>
                <a:gd name="connsiteY564" fmla="*/ 150256 h 2468044"/>
                <a:gd name="connsiteX565" fmla="*/ 870800 w 1906136"/>
                <a:gd name="connsiteY565" fmla="*/ 152429 h 2468044"/>
                <a:gd name="connsiteX566" fmla="*/ 865523 w 1906136"/>
                <a:gd name="connsiteY566" fmla="*/ 153360 h 2468044"/>
                <a:gd name="connsiteX567" fmla="*/ 858383 w 1906136"/>
                <a:gd name="connsiteY567" fmla="*/ 153360 h 2468044"/>
                <a:gd name="connsiteX568" fmla="*/ 849069 w 1906136"/>
                <a:gd name="connsiteY568" fmla="*/ 153360 h 2468044"/>
                <a:gd name="connsiteX569" fmla="*/ 849069 w 1906136"/>
                <a:gd name="connsiteY569" fmla="*/ 189993 h 2468044"/>
                <a:gd name="connsiteX570" fmla="*/ 840687 w 1906136"/>
                <a:gd name="connsiteY570" fmla="*/ 179438 h 2468044"/>
                <a:gd name="connsiteX571" fmla="*/ 831374 w 1906136"/>
                <a:gd name="connsiteY571" fmla="*/ 167951 h 2468044"/>
                <a:gd name="connsiteX572" fmla="*/ 822060 w 1906136"/>
                <a:gd name="connsiteY572" fmla="*/ 157396 h 2468044"/>
                <a:gd name="connsiteX573" fmla="*/ 813678 w 1906136"/>
                <a:gd name="connsiteY573" fmla="*/ 155223 h 2468044"/>
                <a:gd name="connsiteX574" fmla="*/ 799087 w 1906136"/>
                <a:gd name="connsiteY574" fmla="*/ 155223 h 2468044"/>
                <a:gd name="connsiteX575" fmla="*/ 782323 w 1906136"/>
                <a:gd name="connsiteY575" fmla="*/ 155223 h 2468044"/>
                <a:gd name="connsiteX576" fmla="*/ 765559 w 1906136"/>
                <a:gd name="connsiteY576" fmla="*/ 153050 h 2468044"/>
                <a:gd name="connsiteX577" fmla="*/ 753141 w 1906136"/>
                <a:gd name="connsiteY577" fmla="*/ 153050 h 2468044"/>
                <a:gd name="connsiteX578" fmla="*/ 755315 w 1906136"/>
                <a:gd name="connsiteY578" fmla="*/ 149945 h 2468044"/>
                <a:gd name="connsiteX579" fmla="*/ 756246 w 1906136"/>
                <a:gd name="connsiteY579" fmla="*/ 147772 h 2468044"/>
                <a:gd name="connsiteX580" fmla="*/ 756246 w 1906136"/>
                <a:gd name="connsiteY580" fmla="*/ 145599 h 2468044"/>
                <a:gd name="connsiteX581" fmla="*/ 758419 w 1906136"/>
                <a:gd name="connsiteY581" fmla="*/ 144668 h 2468044"/>
                <a:gd name="connsiteX582" fmla="*/ 762455 w 1906136"/>
                <a:gd name="connsiteY582" fmla="*/ 142495 h 2468044"/>
                <a:gd name="connsiteX583" fmla="*/ 765559 w 1906136"/>
                <a:gd name="connsiteY583" fmla="*/ 140321 h 2468044"/>
                <a:gd name="connsiteX584" fmla="*/ 763386 w 1906136"/>
                <a:gd name="connsiteY584" fmla="*/ 137217 h 2468044"/>
                <a:gd name="connsiteX585" fmla="*/ 760282 w 1906136"/>
                <a:gd name="connsiteY585" fmla="*/ 129766 h 2468044"/>
                <a:gd name="connsiteX586" fmla="*/ 756246 w 1906136"/>
                <a:gd name="connsiteY586" fmla="*/ 124489 h 2468044"/>
                <a:gd name="connsiteX587" fmla="*/ 753141 w 1906136"/>
                <a:gd name="connsiteY587" fmla="*/ 120143 h 2468044"/>
                <a:gd name="connsiteX588" fmla="*/ 749106 w 1906136"/>
                <a:gd name="connsiteY588" fmla="*/ 117038 h 2468044"/>
                <a:gd name="connsiteX589" fmla="*/ 746001 w 1906136"/>
                <a:gd name="connsiteY589" fmla="*/ 117038 h 2468044"/>
                <a:gd name="connsiteX590" fmla="*/ 742897 w 1906136"/>
                <a:gd name="connsiteY590" fmla="*/ 117969 h 2468044"/>
                <a:gd name="connsiteX591" fmla="*/ 736688 w 1906136"/>
                <a:gd name="connsiteY591" fmla="*/ 120143 h 2468044"/>
                <a:gd name="connsiteX592" fmla="*/ 733583 w 1906136"/>
                <a:gd name="connsiteY592" fmla="*/ 122316 h 2468044"/>
                <a:gd name="connsiteX593" fmla="*/ 728306 w 1906136"/>
                <a:gd name="connsiteY593" fmla="*/ 122316 h 2468044"/>
                <a:gd name="connsiteX594" fmla="*/ 722097 w 1906136"/>
                <a:gd name="connsiteY594" fmla="*/ 122316 h 2468044"/>
                <a:gd name="connsiteX595" fmla="*/ 706575 w 1906136"/>
                <a:gd name="connsiteY595" fmla="*/ 110829 h 2468044"/>
                <a:gd name="connsiteX596" fmla="*/ 689811 w 1906136"/>
                <a:gd name="connsiteY596" fmla="*/ 98101 h 2468044"/>
                <a:gd name="connsiteX597" fmla="*/ 673046 w 1906136"/>
                <a:gd name="connsiteY597" fmla="*/ 85373 h 2468044"/>
                <a:gd name="connsiteX598" fmla="*/ 653178 w 1906136"/>
                <a:gd name="connsiteY598" fmla="*/ 80095 h 2468044"/>
                <a:gd name="connsiteX599" fmla="*/ 649142 w 1906136"/>
                <a:gd name="connsiteY599" fmla="*/ 81026 h 2468044"/>
                <a:gd name="connsiteX600" fmla="*/ 643865 w 1906136"/>
                <a:gd name="connsiteY600" fmla="*/ 83199 h 2468044"/>
                <a:gd name="connsiteX601" fmla="*/ 640760 w 1906136"/>
                <a:gd name="connsiteY601" fmla="*/ 87546 h 2468044"/>
                <a:gd name="connsiteX602" fmla="*/ 635482 w 1906136"/>
                <a:gd name="connsiteY602" fmla="*/ 90650 h 2468044"/>
                <a:gd name="connsiteX603" fmla="*/ 629274 w 1906136"/>
                <a:gd name="connsiteY603" fmla="*/ 92823 h 2468044"/>
                <a:gd name="connsiteX604" fmla="*/ 628342 w 1906136"/>
                <a:gd name="connsiteY604" fmla="*/ 88477 h 2468044"/>
                <a:gd name="connsiteX605" fmla="*/ 626169 w 1906136"/>
                <a:gd name="connsiteY605" fmla="*/ 85373 h 2468044"/>
                <a:gd name="connsiteX606" fmla="*/ 622133 w 1906136"/>
                <a:gd name="connsiteY606" fmla="*/ 80095 h 2468044"/>
                <a:gd name="connsiteX607" fmla="*/ 621202 w 1906136"/>
                <a:gd name="connsiteY607" fmla="*/ 80095 h 2468044"/>
                <a:gd name="connsiteX608" fmla="*/ 617166 w 1906136"/>
                <a:gd name="connsiteY608" fmla="*/ 80095 h 2468044"/>
                <a:gd name="connsiteX609" fmla="*/ 614993 w 1906136"/>
                <a:gd name="connsiteY609" fmla="*/ 81026 h 2468044"/>
                <a:gd name="connsiteX610" fmla="*/ 611889 w 1906136"/>
                <a:gd name="connsiteY610" fmla="*/ 83199 h 2468044"/>
                <a:gd name="connsiteX611" fmla="*/ 609715 w 1906136"/>
                <a:gd name="connsiteY611" fmla="*/ 85373 h 2468044"/>
                <a:gd name="connsiteX612" fmla="*/ 606611 w 1906136"/>
                <a:gd name="connsiteY612" fmla="*/ 88477 h 2468044"/>
                <a:gd name="connsiteX613" fmla="*/ 592951 w 1906136"/>
                <a:gd name="connsiteY613" fmla="*/ 85373 h 2468044"/>
                <a:gd name="connsiteX614" fmla="*/ 584569 w 1906136"/>
                <a:gd name="connsiteY614" fmla="*/ 77922 h 2468044"/>
                <a:gd name="connsiteX615" fmla="*/ 578360 w 1906136"/>
                <a:gd name="connsiteY615" fmla="*/ 68609 h 2468044"/>
                <a:gd name="connsiteX616" fmla="*/ 573083 w 1906136"/>
                <a:gd name="connsiteY616" fmla="*/ 55880 h 2468044"/>
                <a:gd name="connsiteX617" fmla="*/ 569978 w 1906136"/>
                <a:gd name="connsiteY617" fmla="*/ 58985 h 2468044"/>
                <a:gd name="connsiteX618" fmla="*/ 565943 w 1906136"/>
                <a:gd name="connsiteY618" fmla="*/ 65194 h 2468044"/>
                <a:gd name="connsiteX619" fmla="*/ 563770 w 1906136"/>
                <a:gd name="connsiteY619" fmla="*/ 70471 h 2468044"/>
                <a:gd name="connsiteX620" fmla="*/ 562838 w 1906136"/>
                <a:gd name="connsiteY620" fmla="*/ 75749 h 2468044"/>
                <a:gd name="connsiteX621" fmla="*/ 546074 w 1906136"/>
                <a:gd name="connsiteY621" fmla="*/ 77922 h 2468044"/>
                <a:gd name="connsiteX622" fmla="*/ 533656 w 1906136"/>
                <a:gd name="connsiteY622" fmla="*/ 77922 h 2468044"/>
                <a:gd name="connsiteX623" fmla="*/ 521238 w 1906136"/>
                <a:gd name="connsiteY623" fmla="*/ 80095 h 2468044"/>
                <a:gd name="connsiteX624" fmla="*/ 511925 w 1906136"/>
                <a:gd name="connsiteY624" fmla="*/ 85373 h 2468044"/>
                <a:gd name="connsiteX625" fmla="*/ 502612 w 1906136"/>
                <a:gd name="connsiteY625" fmla="*/ 95928 h 2468044"/>
                <a:gd name="connsiteX626" fmla="*/ 482743 w 1906136"/>
                <a:gd name="connsiteY626" fmla="*/ 92823 h 2468044"/>
                <a:gd name="connsiteX627" fmla="*/ 482743 w 1906136"/>
                <a:gd name="connsiteY627" fmla="*/ 85373 h 2468044"/>
                <a:gd name="connsiteX628" fmla="*/ 504474 w 1906136"/>
                <a:gd name="connsiteY628" fmla="*/ 76059 h 2468044"/>
                <a:gd name="connsiteX629" fmla="*/ 524343 w 1906136"/>
                <a:gd name="connsiteY629" fmla="*/ 63331 h 2468044"/>
                <a:gd name="connsiteX630" fmla="*/ 542970 w 1906136"/>
                <a:gd name="connsiteY630" fmla="*/ 48740 h 2468044"/>
                <a:gd name="connsiteX631" fmla="*/ 549179 w 1906136"/>
                <a:gd name="connsiteY631" fmla="*/ 48740 h 2468044"/>
                <a:gd name="connsiteX632" fmla="*/ 546074 w 1906136"/>
                <a:gd name="connsiteY632" fmla="*/ 46567 h 2468044"/>
                <a:gd name="connsiteX633" fmla="*/ 542970 w 1906136"/>
                <a:gd name="connsiteY633" fmla="*/ 44394 h 2468044"/>
                <a:gd name="connsiteX634" fmla="*/ 536761 w 1906136"/>
                <a:gd name="connsiteY634" fmla="*/ 43462 h 2468044"/>
                <a:gd name="connsiteX635" fmla="*/ 533656 w 1906136"/>
                <a:gd name="connsiteY635" fmla="*/ 41289 h 2468044"/>
                <a:gd name="connsiteX636" fmla="*/ 516892 w 1906136"/>
                <a:gd name="connsiteY636" fmla="*/ 44394 h 2468044"/>
                <a:gd name="connsiteX637" fmla="*/ 504474 w 1906136"/>
                <a:gd name="connsiteY637" fmla="*/ 50603 h 2468044"/>
                <a:gd name="connsiteX638" fmla="*/ 492988 w 1906136"/>
                <a:gd name="connsiteY638" fmla="*/ 58985 h 2468044"/>
                <a:gd name="connsiteX639" fmla="*/ 482433 w 1906136"/>
                <a:gd name="connsiteY639" fmla="*/ 66435 h 2468044"/>
                <a:gd name="connsiteX640" fmla="*/ 470015 w 1906136"/>
                <a:gd name="connsiteY640" fmla="*/ 73886 h 2468044"/>
                <a:gd name="connsiteX641" fmla="*/ 455424 w 1906136"/>
                <a:gd name="connsiteY641" fmla="*/ 78232 h 2468044"/>
                <a:gd name="connsiteX642" fmla="*/ 433693 w 1906136"/>
                <a:gd name="connsiteY642" fmla="*/ 80405 h 2468044"/>
                <a:gd name="connsiteX643" fmla="*/ 436797 w 1906136"/>
                <a:gd name="connsiteY643" fmla="*/ 88788 h 2468044"/>
                <a:gd name="connsiteX644" fmla="*/ 443006 w 1906136"/>
                <a:gd name="connsiteY644" fmla="*/ 96238 h 2468044"/>
                <a:gd name="connsiteX645" fmla="*/ 448284 w 1906136"/>
                <a:gd name="connsiteY645" fmla="*/ 103689 h 2468044"/>
                <a:gd name="connsiteX646" fmla="*/ 453561 w 1906136"/>
                <a:gd name="connsiteY646" fmla="*/ 109898 h 2468044"/>
                <a:gd name="connsiteX647" fmla="*/ 453561 w 1906136"/>
                <a:gd name="connsiteY647" fmla="*/ 117349 h 2468044"/>
                <a:gd name="connsiteX648" fmla="*/ 429657 w 1906136"/>
                <a:gd name="connsiteY648" fmla="*/ 113002 h 2468044"/>
                <a:gd name="connsiteX649" fmla="*/ 409788 w 1906136"/>
                <a:gd name="connsiteY649" fmla="*/ 102447 h 2468044"/>
                <a:gd name="connsiteX650" fmla="*/ 392093 w 1906136"/>
                <a:gd name="connsiteY650" fmla="*/ 90961 h 2468044"/>
                <a:gd name="connsiteX651" fmla="*/ 373466 w 1906136"/>
                <a:gd name="connsiteY651" fmla="*/ 78232 h 2468044"/>
                <a:gd name="connsiteX652" fmla="*/ 353598 w 1906136"/>
                <a:gd name="connsiteY652" fmla="*/ 68919 h 2468044"/>
                <a:gd name="connsiteX653" fmla="*/ 322243 w 1906136"/>
                <a:gd name="connsiteY653" fmla="*/ 73265 h 2468044"/>
                <a:gd name="connsiteX654" fmla="*/ 307652 w 1906136"/>
                <a:gd name="connsiteY654" fmla="*/ 68919 h 2468044"/>
                <a:gd name="connsiteX655" fmla="*/ 293061 w 1906136"/>
                <a:gd name="connsiteY655" fmla="*/ 61468 h 2468044"/>
                <a:gd name="connsiteX656" fmla="*/ 277539 w 1906136"/>
                <a:gd name="connsiteY656" fmla="*/ 56191 h 2468044"/>
                <a:gd name="connsiteX657" fmla="*/ 266052 w 1906136"/>
                <a:gd name="connsiteY657" fmla="*/ 51844 h 2468044"/>
                <a:gd name="connsiteX658" fmla="*/ 262948 w 1906136"/>
                <a:gd name="connsiteY658" fmla="*/ 51844 h 2468044"/>
                <a:gd name="connsiteX659" fmla="*/ 256739 w 1906136"/>
                <a:gd name="connsiteY659" fmla="*/ 54018 h 2468044"/>
                <a:gd name="connsiteX660" fmla="*/ 253634 w 1906136"/>
                <a:gd name="connsiteY660" fmla="*/ 56191 h 2468044"/>
                <a:gd name="connsiteX661" fmla="*/ 249598 w 1906136"/>
                <a:gd name="connsiteY661" fmla="*/ 56191 h 2468044"/>
                <a:gd name="connsiteX662" fmla="*/ 244321 w 1906136"/>
                <a:gd name="connsiteY662" fmla="*/ 58364 h 2468044"/>
                <a:gd name="connsiteX663" fmla="*/ 239043 w 1906136"/>
                <a:gd name="connsiteY663" fmla="*/ 56191 h 2468044"/>
                <a:gd name="connsiteX664" fmla="*/ 233766 w 1906136"/>
                <a:gd name="connsiteY664" fmla="*/ 54018 h 2468044"/>
                <a:gd name="connsiteX665" fmla="*/ 229730 w 1906136"/>
                <a:gd name="connsiteY665" fmla="*/ 50913 h 2468044"/>
                <a:gd name="connsiteX666" fmla="*/ 226625 w 1906136"/>
                <a:gd name="connsiteY666" fmla="*/ 46567 h 2468044"/>
                <a:gd name="connsiteX667" fmla="*/ 221348 w 1906136"/>
                <a:gd name="connsiteY667" fmla="*/ 41289 h 2468044"/>
                <a:gd name="connsiteX668" fmla="*/ 217312 w 1906136"/>
                <a:gd name="connsiteY668" fmla="*/ 38185 h 2468044"/>
                <a:gd name="connsiteX669" fmla="*/ 214208 w 1906136"/>
                <a:gd name="connsiteY669" fmla="*/ 36012 h 2468044"/>
                <a:gd name="connsiteX670" fmla="*/ 210172 w 1906136"/>
                <a:gd name="connsiteY670" fmla="*/ 36012 h 2468044"/>
                <a:gd name="connsiteX671" fmla="*/ 207067 w 1906136"/>
                <a:gd name="connsiteY671" fmla="*/ 36012 h 2468044"/>
                <a:gd name="connsiteX672" fmla="*/ 203032 w 1906136"/>
                <a:gd name="connsiteY672" fmla="*/ 38185 h 2468044"/>
                <a:gd name="connsiteX673" fmla="*/ 199927 w 1906136"/>
                <a:gd name="connsiteY673" fmla="*/ 39116 h 2468044"/>
                <a:gd name="connsiteX674" fmla="*/ 195891 w 1906136"/>
                <a:gd name="connsiteY674" fmla="*/ 39116 h 2468044"/>
                <a:gd name="connsiteX675" fmla="*/ 190614 w 1906136"/>
                <a:gd name="connsiteY675" fmla="*/ 39116 h 2468044"/>
                <a:gd name="connsiteX676" fmla="*/ 186578 w 1906136"/>
                <a:gd name="connsiteY676" fmla="*/ 36012 h 2468044"/>
                <a:gd name="connsiteX677" fmla="*/ 183473 w 1906136"/>
                <a:gd name="connsiteY677" fmla="*/ 31665 h 2468044"/>
                <a:gd name="connsiteX678" fmla="*/ 181300 w 1906136"/>
                <a:gd name="connsiteY678" fmla="*/ 30734 h 2468044"/>
                <a:gd name="connsiteX679" fmla="*/ 181300 w 1906136"/>
                <a:gd name="connsiteY679" fmla="*/ 26388 h 2468044"/>
                <a:gd name="connsiteX680" fmla="*/ 179127 w 1906136"/>
                <a:gd name="connsiteY680" fmla="*/ 24215 h 2468044"/>
                <a:gd name="connsiteX681" fmla="*/ 179127 w 1906136"/>
                <a:gd name="connsiteY681" fmla="*/ 21110 h 2468044"/>
                <a:gd name="connsiteX682" fmla="*/ 176023 w 1906136"/>
                <a:gd name="connsiteY682" fmla="*/ 18937 h 2468044"/>
                <a:gd name="connsiteX683" fmla="*/ 170745 w 1906136"/>
                <a:gd name="connsiteY683" fmla="*/ 15833 h 2468044"/>
                <a:gd name="connsiteX684" fmla="*/ 153981 w 1906136"/>
                <a:gd name="connsiteY684" fmla="*/ 26388 h 2468044"/>
                <a:gd name="connsiteX685" fmla="*/ 137217 w 1906136"/>
                <a:gd name="connsiteY685" fmla="*/ 33839 h 2468044"/>
                <a:gd name="connsiteX686" fmla="*/ 117348 w 1906136"/>
                <a:gd name="connsiteY686" fmla="*/ 39116 h 2468044"/>
                <a:gd name="connsiteX687" fmla="*/ 99653 w 1906136"/>
                <a:gd name="connsiteY687" fmla="*/ 48430 h 2468044"/>
                <a:gd name="connsiteX688" fmla="*/ 85993 w 1906136"/>
                <a:gd name="connsiteY688" fmla="*/ 58985 h 2468044"/>
                <a:gd name="connsiteX689" fmla="*/ 82889 w 1906136"/>
                <a:gd name="connsiteY689" fmla="*/ 70471 h 2468044"/>
                <a:gd name="connsiteX690" fmla="*/ 78853 w 1906136"/>
                <a:gd name="connsiteY690" fmla="*/ 83199 h 2468044"/>
                <a:gd name="connsiteX691" fmla="*/ 73576 w 1906136"/>
                <a:gd name="connsiteY691" fmla="*/ 95928 h 2468044"/>
                <a:gd name="connsiteX692" fmla="*/ 56812 w 1906136"/>
                <a:gd name="connsiteY692" fmla="*/ 105241 h 2468044"/>
                <a:gd name="connsiteX693" fmla="*/ 36012 w 1906136"/>
                <a:gd name="connsiteY693" fmla="*/ 107414 h 2468044"/>
                <a:gd name="connsiteX694" fmla="*/ 14281 w 1906136"/>
                <a:gd name="connsiteY694" fmla="*/ 105241 h 2468044"/>
                <a:gd name="connsiteX695" fmla="*/ 12107 w 1906136"/>
                <a:gd name="connsiteY695" fmla="*/ 110519 h 2468044"/>
                <a:gd name="connsiteX696" fmla="*/ 9934 w 1906136"/>
                <a:gd name="connsiteY696" fmla="*/ 116728 h 2468044"/>
                <a:gd name="connsiteX697" fmla="*/ 6830 w 1906136"/>
                <a:gd name="connsiteY697" fmla="*/ 122005 h 2468044"/>
                <a:gd name="connsiteX698" fmla="*/ 15212 w 1906136"/>
                <a:gd name="connsiteY698" fmla="*/ 138769 h 2468044"/>
                <a:gd name="connsiteX699" fmla="*/ 29803 w 1906136"/>
                <a:gd name="connsiteY699" fmla="*/ 149324 h 2468044"/>
                <a:gd name="connsiteX700" fmla="*/ 46567 w 1906136"/>
                <a:gd name="connsiteY700" fmla="*/ 159880 h 2468044"/>
                <a:gd name="connsiteX701" fmla="*/ 61158 w 1906136"/>
                <a:gd name="connsiteY701" fmla="*/ 171366 h 2468044"/>
                <a:gd name="connsiteX702" fmla="*/ 73576 w 1906136"/>
                <a:gd name="connsiteY702" fmla="*/ 185957 h 2468044"/>
                <a:gd name="connsiteX703" fmla="*/ 77611 w 1906136"/>
                <a:gd name="connsiteY703" fmla="*/ 191235 h 2468044"/>
                <a:gd name="connsiteX704" fmla="*/ 78543 w 1906136"/>
                <a:gd name="connsiteY704" fmla="*/ 196512 h 2468044"/>
                <a:gd name="connsiteX705" fmla="*/ 80716 w 1906136"/>
                <a:gd name="connsiteY705" fmla="*/ 202721 h 2468044"/>
                <a:gd name="connsiteX706" fmla="*/ 82889 w 1906136"/>
                <a:gd name="connsiteY706" fmla="*/ 207999 h 2468044"/>
                <a:gd name="connsiteX707" fmla="*/ 85993 w 1906136"/>
                <a:gd name="connsiteY707" fmla="*/ 213276 h 2468044"/>
                <a:gd name="connsiteX708" fmla="*/ 85993 w 1906136"/>
                <a:gd name="connsiteY708" fmla="*/ 220727 h 2468044"/>
                <a:gd name="connsiteX709" fmla="*/ 73576 w 1906136"/>
                <a:gd name="connsiteY709" fmla="*/ 226005 h 2468044"/>
                <a:gd name="connsiteX710" fmla="*/ 70471 w 1906136"/>
                <a:gd name="connsiteY710" fmla="*/ 220727 h 2468044"/>
                <a:gd name="connsiteX711" fmla="*/ 64262 w 1906136"/>
                <a:gd name="connsiteY711" fmla="*/ 215449 h 2468044"/>
                <a:gd name="connsiteX712" fmla="*/ 58985 w 1906136"/>
                <a:gd name="connsiteY712" fmla="*/ 211103 h 2468044"/>
                <a:gd name="connsiteX713" fmla="*/ 53707 w 1906136"/>
                <a:gd name="connsiteY713" fmla="*/ 205826 h 2468044"/>
                <a:gd name="connsiteX714" fmla="*/ 49671 w 1906136"/>
                <a:gd name="connsiteY714" fmla="*/ 205826 h 2468044"/>
                <a:gd name="connsiteX715" fmla="*/ 48740 w 1906136"/>
                <a:gd name="connsiteY715" fmla="*/ 205826 h 2468044"/>
                <a:gd name="connsiteX716" fmla="*/ 46567 w 1906136"/>
                <a:gd name="connsiteY716" fmla="*/ 207999 h 2468044"/>
                <a:gd name="connsiteX717" fmla="*/ 44394 w 1906136"/>
                <a:gd name="connsiteY717" fmla="*/ 207999 h 2468044"/>
                <a:gd name="connsiteX718" fmla="*/ 43462 w 1906136"/>
                <a:gd name="connsiteY718" fmla="*/ 210172 h 2468044"/>
                <a:gd name="connsiteX719" fmla="*/ 26698 w 1906136"/>
                <a:gd name="connsiteY719" fmla="*/ 210172 h 2468044"/>
                <a:gd name="connsiteX720" fmla="*/ 28871 w 1906136"/>
                <a:gd name="connsiteY720" fmla="*/ 213276 h 2468044"/>
                <a:gd name="connsiteX721" fmla="*/ 28871 w 1906136"/>
                <a:gd name="connsiteY721" fmla="*/ 215449 h 2468044"/>
                <a:gd name="connsiteX722" fmla="*/ 29803 w 1906136"/>
                <a:gd name="connsiteY722" fmla="*/ 217623 h 2468044"/>
                <a:gd name="connsiteX723" fmla="*/ 26698 w 1906136"/>
                <a:gd name="connsiteY723" fmla="*/ 220727 h 2468044"/>
                <a:gd name="connsiteX724" fmla="*/ 22663 w 1906136"/>
                <a:gd name="connsiteY724" fmla="*/ 225073 h 2468044"/>
                <a:gd name="connsiteX725" fmla="*/ 19558 w 1906136"/>
                <a:gd name="connsiteY725" fmla="*/ 225073 h 2468044"/>
                <a:gd name="connsiteX726" fmla="*/ 15522 w 1906136"/>
                <a:gd name="connsiteY726" fmla="*/ 226005 h 2468044"/>
                <a:gd name="connsiteX727" fmla="*/ 10245 w 1906136"/>
                <a:gd name="connsiteY727" fmla="*/ 228178 h 2468044"/>
                <a:gd name="connsiteX728" fmla="*/ 7140 w 1906136"/>
                <a:gd name="connsiteY728" fmla="*/ 230351 h 2468044"/>
                <a:gd name="connsiteX729" fmla="*/ 0 w 1906136"/>
                <a:gd name="connsiteY729" fmla="*/ 230351 h 2468044"/>
                <a:gd name="connsiteX730" fmla="*/ 3104 w 1906136"/>
                <a:gd name="connsiteY730" fmla="*/ 257670 h 2468044"/>
                <a:gd name="connsiteX731" fmla="*/ 17695 w 1906136"/>
                <a:gd name="connsiteY731" fmla="*/ 265121 h 2468044"/>
                <a:gd name="connsiteX732" fmla="*/ 36322 w 1906136"/>
                <a:gd name="connsiteY732" fmla="*/ 268225 h 2468044"/>
                <a:gd name="connsiteX733" fmla="*/ 51844 w 1906136"/>
                <a:gd name="connsiteY733" fmla="*/ 274434 h 2468044"/>
                <a:gd name="connsiteX734" fmla="*/ 63331 w 1906136"/>
                <a:gd name="connsiteY734" fmla="*/ 277539 h 2468044"/>
                <a:gd name="connsiteX735" fmla="*/ 68609 w 1906136"/>
                <a:gd name="connsiteY735" fmla="*/ 277539 h 2468044"/>
                <a:gd name="connsiteX736" fmla="*/ 71713 w 1906136"/>
                <a:gd name="connsiteY736" fmla="*/ 275365 h 2468044"/>
                <a:gd name="connsiteX737" fmla="*/ 75749 w 1906136"/>
                <a:gd name="connsiteY737" fmla="*/ 274434 h 2468044"/>
                <a:gd name="connsiteX738" fmla="*/ 77922 w 1906136"/>
                <a:gd name="connsiteY738" fmla="*/ 272261 h 2468044"/>
                <a:gd name="connsiteX739" fmla="*/ 78853 w 1906136"/>
                <a:gd name="connsiteY739" fmla="*/ 270088 h 2468044"/>
                <a:gd name="connsiteX740" fmla="*/ 82889 w 1906136"/>
                <a:gd name="connsiteY740" fmla="*/ 266983 h 2468044"/>
                <a:gd name="connsiteX741" fmla="*/ 97790 w 1906136"/>
                <a:gd name="connsiteY741" fmla="*/ 266983 h 2468044"/>
                <a:gd name="connsiteX742" fmla="*/ 95617 w 1906136"/>
                <a:gd name="connsiteY742" fmla="*/ 267915 h 2468044"/>
                <a:gd name="connsiteX743" fmla="*/ 95617 w 1906136"/>
                <a:gd name="connsiteY743" fmla="*/ 270088 h 2468044"/>
                <a:gd name="connsiteX744" fmla="*/ 95617 w 1906136"/>
                <a:gd name="connsiteY744" fmla="*/ 272261 h 2468044"/>
                <a:gd name="connsiteX745" fmla="*/ 93444 w 1906136"/>
                <a:gd name="connsiteY745" fmla="*/ 272261 h 2468044"/>
                <a:gd name="connsiteX746" fmla="*/ 91271 w 1906136"/>
                <a:gd name="connsiteY746" fmla="*/ 274434 h 2468044"/>
                <a:gd name="connsiteX747" fmla="*/ 91271 w 1906136"/>
                <a:gd name="connsiteY747" fmla="*/ 292440 h 2468044"/>
                <a:gd name="connsiteX748" fmla="*/ 85993 w 1906136"/>
                <a:gd name="connsiteY748" fmla="*/ 303926 h 2468044"/>
                <a:gd name="connsiteX749" fmla="*/ 78853 w 1906136"/>
                <a:gd name="connsiteY749" fmla="*/ 311377 h 2468044"/>
                <a:gd name="connsiteX750" fmla="*/ 68298 w 1906136"/>
                <a:gd name="connsiteY750" fmla="*/ 316655 h 2468044"/>
                <a:gd name="connsiteX751" fmla="*/ 56812 w 1906136"/>
                <a:gd name="connsiteY751" fmla="*/ 319759 h 2468044"/>
                <a:gd name="connsiteX752" fmla="*/ 44394 w 1906136"/>
                <a:gd name="connsiteY752" fmla="*/ 327210 h 2468044"/>
                <a:gd name="connsiteX753" fmla="*/ 37253 w 1906136"/>
                <a:gd name="connsiteY753" fmla="*/ 336523 h 2468044"/>
                <a:gd name="connsiteX754" fmla="*/ 31976 w 1906136"/>
                <a:gd name="connsiteY754" fmla="*/ 347078 h 2468044"/>
                <a:gd name="connsiteX755" fmla="*/ 26698 w 1906136"/>
                <a:gd name="connsiteY755" fmla="*/ 360738 h 2468044"/>
                <a:gd name="connsiteX756" fmla="*/ 20489 w 1906136"/>
                <a:gd name="connsiteY756" fmla="*/ 371293 h 2468044"/>
                <a:gd name="connsiteX757" fmla="*/ 31976 w 1906136"/>
                <a:gd name="connsiteY757" fmla="*/ 391162 h 2468044"/>
                <a:gd name="connsiteX758" fmla="*/ 46567 w 1906136"/>
                <a:gd name="connsiteY758" fmla="*/ 410099 h 2468044"/>
                <a:gd name="connsiteX759" fmla="*/ 64262 w 1906136"/>
                <a:gd name="connsiteY759" fmla="*/ 422827 h 2468044"/>
                <a:gd name="connsiteX760" fmla="*/ 66435 w 1906136"/>
                <a:gd name="connsiteY760" fmla="*/ 425000 h 2468044"/>
                <a:gd name="connsiteX761" fmla="*/ 69540 w 1906136"/>
                <a:gd name="connsiteY761" fmla="*/ 425000 h 2468044"/>
                <a:gd name="connsiteX762" fmla="*/ 71713 w 1906136"/>
                <a:gd name="connsiteY762" fmla="*/ 425000 h 2468044"/>
                <a:gd name="connsiteX763" fmla="*/ 73886 w 1906136"/>
                <a:gd name="connsiteY763" fmla="*/ 422827 h 2468044"/>
                <a:gd name="connsiteX764" fmla="*/ 76991 w 1906136"/>
                <a:gd name="connsiteY764" fmla="*/ 419723 h 2468044"/>
                <a:gd name="connsiteX765" fmla="*/ 81026 w 1906136"/>
                <a:gd name="connsiteY765" fmla="*/ 430278 h 2468044"/>
                <a:gd name="connsiteX766" fmla="*/ 86304 w 1906136"/>
                <a:gd name="connsiteY766" fmla="*/ 444869 h 2468044"/>
                <a:gd name="connsiteX767" fmla="*/ 88477 w 1906136"/>
                <a:gd name="connsiteY767" fmla="*/ 455424 h 2468044"/>
                <a:gd name="connsiteX768" fmla="*/ 93755 w 1906136"/>
                <a:gd name="connsiteY768" fmla="*/ 455424 h 2468044"/>
                <a:gd name="connsiteX769" fmla="*/ 97790 w 1906136"/>
                <a:gd name="connsiteY769" fmla="*/ 455734 h 2468044"/>
                <a:gd name="connsiteX770" fmla="*/ 98722 w 1906136"/>
                <a:gd name="connsiteY770" fmla="*/ 455734 h 2468044"/>
                <a:gd name="connsiteX771" fmla="*/ 100895 w 1906136"/>
                <a:gd name="connsiteY771" fmla="*/ 453561 h 2468044"/>
                <a:gd name="connsiteX772" fmla="*/ 103068 w 1906136"/>
                <a:gd name="connsiteY772" fmla="*/ 451388 h 2468044"/>
                <a:gd name="connsiteX773" fmla="*/ 105241 w 1906136"/>
                <a:gd name="connsiteY773" fmla="*/ 449215 h 2468044"/>
                <a:gd name="connsiteX774" fmla="*/ 108346 w 1906136"/>
                <a:gd name="connsiteY774" fmla="*/ 451388 h 2468044"/>
                <a:gd name="connsiteX775" fmla="*/ 110208 w 1906136"/>
                <a:gd name="connsiteY775" fmla="*/ 451388 h 2468044"/>
                <a:gd name="connsiteX776" fmla="*/ 112381 w 1906136"/>
                <a:gd name="connsiteY776" fmla="*/ 453561 h 2468044"/>
                <a:gd name="connsiteX777" fmla="*/ 112381 w 1906136"/>
                <a:gd name="connsiteY777" fmla="*/ 456666 h 2468044"/>
                <a:gd name="connsiteX778" fmla="*/ 112381 w 1906136"/>
                <a:gd name="connsiteY778" fmla="*/ 461012 h 2468044"/>
                <a:gd name="connsiteX779" fmla="*/ 124799 w 1906136"/>
                <a:gd name="connsiteY779" fmla="*/ 456666 h 2468044"/>
                <a:gd name="connsiteX780" fmla="*/ 134113 w 1906136"/>
                <a:gd name="connsiteY780" fmla="*/ 453561 h 2468044"/>
                <a:gd name="connsiteX781" fmla="*/ 147772 w 1906136"/>
                <a:gd name="connsiteY781" fmla="*/ 449215 h 2468044"/>
                <a:gd name="connsiteX782" fmla="*/ 144668 w 1906136"/>
                <a:gd name="connsiteY782" fmla="*/ 471257 h 2468044"/>
                <a:gd name="connsiteX783" fmla="*/ 135354 w 1906136"/>
                <a:gd name="connsiteY783" fmla="*/ 488021 h 2468044"/>
                <a:gd name="connsiteX784" fmla="*/ 122937 w 1906136"/>
                <a:gd name="connsiteY784" fmla="*/ 502612 h 2468044"/>
                <a:gd name="connsiteX785" fmla="*/ 106172 w 1906136"/>
                <a:gd name="connsiteY785" fmla="*/ 515340 h 2468044"/>
                <a:gd name="connsiteX786" fmla="*/ 88477 w 1906136"/>
                <a:gd name="connsiteY786" fmla="*/ 527137 h 2468044"/>
                <a:gd name="connsiteX787" fmla="*/ 69850 w 1906136"/>
                <a:gd name="connsiteY787" fmla="*/ 537692 h 2468044"/>
                <a:gd name="connsiteX788" fmla="*/ 54328 w 1906136"/>
                <a:gd name="connsiteY788" fmla="*/ 549179 h 2468044"/>
                <a:gd name="connsiteX789" fmla="*/ 41910 w 1906136"/>
                <a:gd name="connsiteY789" fmla="*/ 561907 h 2468044"/>
                <a:gd name="connsiteX790" fmla="*/ 37874 w 1906136"/>
                <a:gd name="connsiteY790" fmla="*/ 561907 h 2468044"/>
                <a:gd name="connsiteX791" fmla="*/ 37874 w 1906136"/>
                <a:gd name="connsiteY791" fmla="*/ 565011 h 2468044"/>
                <a:gd name="connsiteX792" fmla="*/ 48430 w 1906136"/>
                <a:gd name="connsiteY792" fmla="*/ 561907 h 2468044"/>
                <a:gd name="connsiteX793" fmla="*/ 65194 w 1906136"/>
                <a:gd name="connsiteY793" fmla="*/ 554456 h 2468044"/>
                <a:gd name="connsiteX794" fmla="*/ 86925 w 1906136"/>
                <a:gd name="connsiteY794" fmla="*/ 543901 h 2468044"/>
                <a:gd name="connsiteX795" fmla="*/ 108656 w 1906136"/>
                <a:gd name="connsiteY795" fmla="*/ 530241 h 2468044"/>
                <a:gd name="connsiteX796" fmla="*/ 130387 w 1906136"/>
                <a:gd name="connsiteY796" fmla="*/ 515650 h 2468044"/>
                <a:gd name="connsiteX797" fmla="*/ 152118 w 1906136"/>
                <a:gd name="connsiteY797" fmla="*/ 502922 h 2468044"/>
                <a:gd name="connsiteX798" fmla="*/ 169814 w 1906136"/>
                <a:gd name="connsiteY798" fmla="*/ 492367 h 2468044"/>
                <a:gd name="connsiteX799" fmla="*/ 184405 w 1906136"/>
                <a:gd name="connsiteY799" fmla="*/ 480881 h 2468044"/>
                <a:gd name="connsiteX800" fmla="*/ 191545 w 1906136"/>
                <a:gd name="connsiteY800" fmla="*/ 473430 h 2468044"/>
                <a:gd name="connsiteX801" fmla="*/ 203032 w 1906136"/>
                <a:gd name="connsiteY801" fmla="*/ 456666 h 2468044"/>
                <a:gd name="connsiteX802" fmla="*/ 210172 w 1906136"/>
                <a:gd name="connsiteY802" fmla="*/ 438660 h 2468044"/>
                <a:gd name="connsiteX803" fmla="*/ 215449 w 1906136"/>
                <a:gd name="connsiteY803" fmla="*/ 421896 h 2468044"/>
                <a:gd name="connsiteX804" fmla="*/ 222590 w 1906136"/>
                <a:gd name="connsiteY804" fmla="*/ 406063 h 2468044"/>
                <a:gd name="connsiteX805" fmla="*/ 234076 w 1906136"/>
                <a:gd name="connsiteY805" fmla="*/ 391472 h 2468044"/>
                <a:gd name="connsiteX806" fmla="*/ 247736 w 1906136"/>
                <a:gd name="connsiteY806" fmla="*/ 379986 h 2468044"/>
                <a:gd name="connsiteX807" fmla="*/ 247736 w 1906136"/>
                <a:gd name="connsiteY807" fmla="*/ 376881 h 2468044"/>
                <a:gd name="connsiteX808" fmla="*/ 257049 w 1906136"/>
                <a:gd name="connsiteY808" fmla="*/ 376881 h 2468044"/>
                <a:gd name="connsiteX809" fmla="*/ 247736 w 1906136"/>
                <a:gd name="connsiteY809" fmla="*/ 392714 h 2468044"/>
                <a:gd name="connsiteX810" fmla="*/ 237181 w 1906136"/>
                <a:gd name="connsiteY810" fmla="*/ 407305 h 2468044"/>
                <a:gd name="connsiteX811" fmla="*/ 230040 w 1906136"/>
                <a:gd name="connsiteY811" fmla="*/ 424069 h 2468044"/>
                <a:gd name="connsiteX812" fmla="*/ 224763 w 1906136"/>
                <a:gd name="connsiteY812" fmla="*/ 440833 h 2468044"/>
                <a:gd name="connsiteX813" fmla="*/ 246494 w 1906136"/>
                <a:gd name="connsiteY813" fmla="*/ 435555 h 2468044"/>
                <a:gd name="connsiteX814" fmla="*/ 262016 w 1906136"/>
                <a:gd name="connsiteY814" fmla="*/ 426242 h 2468044"/>
                <a:gd name="connsiteX815" fmla="*/ 280643 w 1906136"/>
                <a:gd name="connsiteY815" fmla="*/ 416929 h 2468044"/>
                <a:gd name="connsiteX816" fmla="*/ 280643 w 1906136"/>
                <a:gd name="connsiteY816" fmla="*/ 392714 h 2468044"/>
                <a:gd name="connsiteX817" fmla="*/ 297407 w 1906136"/>
                <a:gd name="connsiteY817" fmla="*/ 394887 h 2468044"/>
                <a:gd name="connsiteX818" fmla="*/ 307962 w 1906136"/>
                <a:gd name="connsiteY818" fmla="*/ 400165 h 2468044"/>
                <a:gd name="connsiteX819" fmla="*/ 317276 w 1906136"/>
                <a:gd name="connsiteY819" fmla="*/ 407615 h 2468044"/>
                <a:gd name="connsiteX820" fmla="*/ 327831 w 1906136"/>
                <a:gd name="connsiteY820" fmla="*/ 413824 h 2468044"/>
                <a:gd name="connsiteX821" fmla="*/ 361048 w 1906136"/>
                <a:gd name="connsiteY821" fmla="*/ 413824 h 2468044"/>
                <a:gd name="connsiteX822" fmla="*/ 376571 w 1906136"/>
                <a:gd name="connsiteY822" fmla="*/ 422206 h 2468044"/>
                <a:gd name="connsiteX823" fmla="*/ 393335 w 1906136"/>
                <a:gd name="connsiteY823" fmla="*/ 436797 h 2468044"/>
                <a:gd name="connsiteX824" fmla="*/ 407926 w 1906136"/>
                <a:gd name="connsiteY824" fmla="*/ 449526 h 2468044"/>
                <a:gd name="connsiteX825" fmla="*/ 427794 w 1906136"/>
                <a:gd name="connsiteY825" fmla="*/ 458839 h 2468044"/>
                <a:gd name="connsiteX826" fmla="*/ 451699 w 1906136"/>
                <a:gd name="connsiteY826" fmla="*/ 464117 h 2468044"/>
                <a:gd name="connsiteX827" fmla="*/ 471567 w 1906136"/>
                <a:gd name="connsiteY827" fmla="*/ 473430 h 2468044"/>
                <a:gd name="connsiteX828" fmla="*/ 486158 w 1906136"/>
                <a:gd name="connsiteY828" fmla="*/ 486158 h 2468044"/>
                <a:gd name="connsiteX829" fmla="*/ 498576 w 1906136"/>
                <a:gd name="connsiteY829" fmla="*/ 502922 h 2468044"/>
                <a:gd name="connsiteX830" fmla="*/ 507889 w 1906136"/>
                <a:gd name="connsiteY830" fmla="*/ 519686 h 2468044"/>
                <a:gd name="connsiteX831" fmla="*/ 519376 w 1906136"/>
                <a:gd name="connsiteY831" fmla="*/ 536450 h 2468044"/>
                <a:gd name="connsiteX832" fmla="*/ 531794 w 1906136"/>
                <a:gd name="connsiteY832" fmla="*/ 550110 h 2468044"/>
                <a:gd name="connsiteX833" fmla="*/ 527758 w 1906136"/>
                <a:gd name="connsiteY833" fmla="*/ 574325 h 2468044"/>
                <a:gd name="connsiteX834" fmla="*/ 539244 w 1906136"/>
                <a:gd name="connsiteY834" fmla="*/ 579602 h 2468044"/>
                <a:gd name="connsiteX835" fmla="*/ 546385 w 1906136"/>
                <a:gd name="connsiteY835" fmla="*/ 588916 h 2468044"/>
                <a:gd name="connsiteX836" fmla="*/ 551662 w 1906136"/>
                <a:gd name="connsiteY836" fmla="*/ 600402 h 2468044"/>
                <a:gd name="connsiteX837" fmla="*/ 554767 w 1906136"/>
                <a:gd name="connsiteY837" fmla="*/ 613131 h 2468044"/>
                <a:gd name="connsiteX838" fmla="*/ 560976 w 1906136"/>
                <a:gd name="connsiteY838" fmla="*/ 625859 h 2468044"/>
                <a:gd name="connsiteX839" fmla="*/ 568116 w 1906136"/>
                <a:gd name="connsiteY839" fmla="*/ 637345 h 2468044"/>
                <a:gd name="connsiteX840" fmla="*/ 576498 w 1906136"/>
                <a:gd name="connsiteY840" fmla="*/ 645727 h 2468044"/>
                <a:gd name="connsiteX841" fmla="*/ 591089 w 1906136"/>
                <a:gd name="connsiteY841" fmla="*/ 651005 h 2468044"/>
                <a:gd name="connsiteX842" fmla="*/ 587984 w 1906136"/>
                <a:gd name="connsiteY842" fmla="*/ 653178 h 2468044"/>
                <a:gd name="connsiteX843" fmla="*/ 583949 w 1906136"/>
                <a:gd name="connsiteY843" fmla="*/ 653178 h 2468044"/>
                <a:gd name="connsiteX844" fmla="*/ 580844 w 1906136"/>
                <a:gd name="connsiteY844" fmla="*/ 653178 h 2468044"/>
                <a:gd name="connsiteX845" fmla="*/ 576808 w 1906136"/>
                <a:gd name="connsiteY845" fmla="*/ 651005 h 2468044"/>
                <a:gd name="connsiteX846" fmla="*/ 568426 w 1906136"/>
                <a:gd name="connsiteY846" fmla="*/ 651005 h 2468044"/>
                <a:gd name="connsiteX847" fmla="*/ 576808 w 1906136"/>
                <a:gd name="connsiteY847" fmla="*/ 669942 h 2468044"/>
                <a:gd name="connsiteX848" fmla="*/ 588295 w 1906136"/>
                <a:gd name="connsiteY848" fmla="*/ 686706 h 2468044"/>
                <a:gd name="connsiteX849" fmla="*/ 600713 w 1906136"/>
                <a:gd name="connsiteY849" fmla="*/ 702539 h 2468044"/>
                <a:gd name="connsiteX850" fmla="*/ 604748 w 1906136"/>
                <a:gd name="connsiteY850" fmla="*/ 704712 h 2468044"/>
                <a:gd name="connsiteX851" fmla="*/ 605680 w 1906136"/>
                <a:gd name="connsiteY851" fmla="*/ 704712 h 2468044"/>
                <a:gd name="connsiteX852" fmla="*/ 605680 w 1906136"/>
                <a:gd name="connsiteY852" fmla="*/ 706885 h 2468044"/>
                <a:gd name="connsiteX853" fmla="*/ 607853 w 1906136"/>
                <a:gd name="connsiteY853" fmla="*/ 706885 h 2468044"/>
                <a:gd name="connsiteX854" fmla="*/ 613130 w 1906136"/>
                <a:gd name="connsiteY854" fmla="*/ 706885 h 2468044"/>
                <a:gd name="connsiteX855" fmla="*/ 619339 w 1906136"/>
                <a:gd name="connsiteY855" fmla="*/ 706885 h 2468044"/>
                <a:gd name="connsiteX856" fmla="*/ 620271 w 1906136"/>
                <a:gd name="connsiteY856" fmla="*/ 704712 h 2468044"/>
                <a:gd name="connsiteX857" fmla="*/ 624306 w 1906136"/>
                <a:gd name="connsiteY857" fmla="*/ 702539 h 2468044"/>
                <a:gd name="connsiteX858" fmla="*/ 626480 w 1906136"/>
                <a:gd name="connsiteY858" fmla="*/ 701608 h 2468044"/>
                <a:gd name="connsiteX859" fmla="*/ 626480 w 1906136"/>
                <a:gd name="connsiteY859" fmla="*/ 699434 h 2468044"/>
                <a:gd name="connsiteX860" fmla="*/ 627411 w 1906136"/>
                <a:gd name="connsiteY860" fmla="*/ 699434 h 2468044"/>
                <a:gd name="connsiteX861" fmla="*/ 627411 w 1906136"/>
                <a:gd name="connsiteY861" fmla="*/ 695088 h 2468044"/>
                <a:gd name="connsiteX862" fmla="*/ 622133 w 1906136"/>
                <a:gd name="connsiteY862" fmla="*/ 687638 h 2468044"/>
                <a:gd name="connsiteX863" fmla="*/ 614993 w 1906136"/>
                <a:gd name="connsiteY863" fmla="*/ 682360 h 2468044"/>
                <a:gd name="connsiteX864" fmla="*/ 607853 w 1906136"/>
                <a:gd name="connsiteY864" fmla="*/ 677082 h 2468044"/>
                <a:gd name="connsiteX865" fmla="*/ 600713 w 1906136"/>
                <a:gd name="connsiteY865" fmla="*/ 671805 h 2468044"/>
                <a:gd name="connsiteX866" fmla="*/ 600713 w 1906136"/>
                <a:gd name="connsiteY866" fmla="*/ 662491 h 2468044"/>
                <a:gd name="connsiteX867" fmla="*/ 617477 w 1906136"/>
                <a:gd name="connsiteY867" fmla="*/ 673047 h 2468044"/>
                <a:gd name="connsiteX868" fmla="*/ 632068 w 1906136"/>
                <a:gd name="connsiteY868" fmla="*/ 687638 h 2468044"/>
                <a:gd name="connsiteX869" fmla="*/ 644485 w 1906136"/>
                <a:gd name="connsiteY869" fmla="*/ 702228 h 2468044"/>
                <a:gd name="connsiteX870" fmla="*/ 644485 w 1906136"/>
                <a:gd name="connsiteY870" fmla="*/ 723339 h 2468044"/>
                <a:gd name="connsiteX871" fmla="*/ 642312 w 1906136"/>
                <a:gd name="connsiteY871" fmla="*/ 718992 h 2468044"/>
                <a:gd name="connsiteX872" fmla="*/ 639208 w 1906136"/>
                <a:gd name="connsiteY872" fmla="*/ 715888 h 2468044"/>
                <a:gd name="connsiteX873" fmla="*/ 637035 w 1906136"/>
                <a:gd name="connsiteY873" fmla="*/ 711542 h 2468044"/>
                <a:gd name="connsiteX874" fmla="*/ 633930 w 1906136"/>
                <a:gd name="connsiteY874" fmla="*/ 709369 h 2468044"/>
                <a:gd name="connsiteX875" fmla="*/ 629894 w 1906136"/>
                <a:gd name="connsiteY875" fmla="*/ 709369 h 2468044"/>
                <a:gd name="connsiteX876" fmla="*/ 626790 w 1906136"/>
                <a:gd name="connsiteY876" fmla="*/ 709369 h 2468044"/>
                <a:gd name="connsiteX877" fmla="*/ 622754 w 1906136"/>
                <a:gd name="connsiteY877" fmla="*/ 709369 h 2468044"/>
                <a:gd name="connsiteX878" fmla="*/ 617477 w 1906136"/>
                <a:gd name="connsiteY878" fmla="*/ 711542 h 2468044"/>
                <a:gd name="connsiteX879" fmla="*/ 615304 w 1906136"/>
                <a:gd name="connsiteY879" fmla="*/ 723028 h 2468044"/>
                <a:gd name="connsiteX880" fmla="*/ 613130 w 1906136"/>
                <a:gd name="connsiteY880" fmla="*/ 741034 h 2468044"/>
                <a:gd name="connsiteX881" fmla="*/ 613130 w 1906136"/>
                <a:gd name="connsiteY881" fmla="*/ 763076 h 2468044"/>
                <a:gd name="connsiteX882" fmla="*/ 613130 w 1906136"/>
                <a:gd name="connsiteY882" fmla="*/ 787291 h 2468044"/>
                <a:gd name="connsiteX883" fmla="*/ 613130 w 1906136"/>
                <a:gd name="connsiteY883" fmla="*/ 807159 h 2468044"/>
                <a:gd name="connsiteX884" fmla="*/ 612199 w 1906136"/>
                <a:gd name="connsiteY884" fmla="*/ 821750 h 2468044"/>
                <a:gd name="connsiteX885" fmla="*/ 612199 w 1906136"/>
                <a:gd name="connsiteY885" fmla="*/ 829201 h 2468044"/>
                <a:gd name="connsiteX886" fmla="*/ 613130 w 1906136"/>
                <a:gd name="connsiteY886" fmla="*/ 859624 h 2468044"/>
                <a:gd name="connsiteX887" fmla="*/ 617166 w 1906136"/>
                <a:gd name="connsiteY887" fmla="*/ 881666 h 2468044"/>
                <a:gd name="connsiteX888" fmla="*/ 622444 w 1906136"/>
                <a:gd name="connsiteY888" fmla="*/ 898430 h 2468044"/>
                <a:gd name="connsiteX889" fmla="*/ 629584 w 1906136"/>
                <a:gd name="connsiteY889" fmla="*/ 911158 h 2468044"/>
                <a:gd name="connsiteX890" fmla="*/ 641071 w 1906136"/>
                <a:gd name="connsiteY890" fmla="*/ 922645 h 2468044"/>
                <a:gd name="connsiteX891" fmla="*/ 651626 w 1906136"/>
                <a:gd name="connsiteY891" fmla="*/ 935373 h 2468044"/>
                <a:gd name="connsiteX892" fmla="*/ 664043 w 1906136"/>
                <a:gd name="connsiteY892" fmla="*/ 953379 h 2468044"/>
                <a:gd name="connsiteX893" fmla="*/ 669321 w 1906136"/>
                <a:gd name="connsiteY893" fmla="*/ 964866 h 2468044"/>
                <a:gd name="connsiteX894" fmla="*/ 673357 w 1906136"/>
                <a:gd name="connsiteY894" fmla="*/ 975421 h 2468044"/>
                <a:gd name="connsiteX895" fmla="*/ 680497 w 1906136"/>
                <a:gd name="connsiteY895" fmla="*/ 984734 h 2468044"/>
                <a:gd name="connsiteX896" fmla="*/ 691052 w 1906136"/>
                <a:gd name="connsiteY896" fmla="*/ 992185 h 2468044"/>
                <a:gd name="connsiteX897" fmla="*/ 704712 w 1906136"/>
                <a:gd name="connsiteY897" fmla="*/ 997462 h 2468044"/>
                <a:gd name="connsiteX898" fmla="*/ 715267 w 1906136"/>
                <a:gd name="connsiteY898" fmla="*/ 1003671 h 2468044"/>
                <a:gd name="connsiteX899" fmla="*/ 724580 w 1906136"/>
                <a:gd name="connsiteY899" fmla="*/ 1014226 h 2468044"/>
                <a:gd name="connsiteX900" fmla="*/ 731721 w 1906136"/>
                <a:gd name="connsiteY900" fmla="*/ 1026955 h 2468044"/>
                <a:gd name="connsiteX901" fmla="*/ 734825 w 1906136"/>
                <a:gd name="connsiteY901" fmla="*/ 1041546 h 2468044"/>
                <a:gd name="connsiteX902" fmla="*/ 741034 w 1906136"/>
                <a:gd name="connsiteY902" fmla="*/ 1054274 h 2468044"/>
                <a:gd name="connsiteX903" fmla="*/ 747243 w 1906136"/>
                <a:gd name="connsiteY903" fmla="*/ 1065761 h 2468044"/>
                <a:gd name="connsiteX904" fmla="*/ 760903 w 1906136"/>
                <a:gd name="connsiteY904" fmla="*/ 1075074 h 2468044"/>
                <a:gd name="connsiteX905" fmla="*/ 758729 w 1906136"/>
                <a:gd name="connsiteY905" fmla="*/ 1076005 h 2468044"/>
                <a:gd name="connsiteX906" fmla="*/ 758729 w 1906136"/>
                <a:gd name="connsiteY906" fmla="*/ 1078178 h 2468044"/>
                <a:gd name="connsiteX907" fmla="*/ 758729 w 1906136"/>
                <a:gd name="connsiteY907" fmla="*/ 1080351 h 2468044"/>
                <a:gd name="connsiteX908" fmla="*/ 756556 w 1906136"/>
                <a:gd name="connsiteY908" fmla="*/ 1080351 h 2468044"/>
                <a:gd name="connsiteX909" fmla="*/ 754383 w 1906136"/>
                <a:gd name="connsiteY909" fmla="*/ 1080351 h 2468044"/>
                <a:gd name="connsiteX910" fmla="*/ 751279 w 1906136"/>
                <a:gd name="connsiteY910" fmla="*/ 1082525 h 2468044"/>
                <a:gd name="connsiteX911" fmla="*/ 760592 w 1906136"/>
                <a:gd name="connsiteY911" fmla="*/ 1095253 h 2468044"/>
                <a:gd name="connsiteX912" fmla="*/ 771147 w 1906136"/>
                <a:gd name="connsiteY912" fmla="*/ 1102704 h 2468044"/>
                <a:gd name="connsiteX913" fmla="*/ 782634 w 1906136"/>
                <a:gd name="connsiteY913" fmla="*/ 1110154 h 2468044"/>
                <a:gd name="connsiteX914" fmla="*/ 791016 w 1906136"/>
                <a:gd name="connsiteY914" fmla="*/ 1119468 h 2468044"/>
                <a:gd name="connsiteX915" fmla="*/ 797225 w 1906136"/>
                <a:gd name="connsiteY915" fmla="*/ 1130023 h 2468044"/>
                <a:gd name="connsiteX916" fmla="*/ 800329 w 1906136"/>
                <a:gd name="connsiteY916" fmla="*/ 1142751 h 2468044"/>
                <a:gd name="connsiteX917" fmla="*/ 804365 w 1906136"/>
                <a:gd name="connsiteY917" fmla="*/ 1155479 h 2468044"/>
                <a:gd name="connsiteX918" fmla="*/ 809643 w 1906136"/>
                <a:gd name="connsiteY918" fmla="*/ 1155479 h 2468044"/>
                <a:gd name="connsiteX919" fmla="*/ 811816 w 1906136"/>
                <a:gd name="connsiteY919" fmla="*/ 1155479 h 2468044"/>
                <a:gd name="connsiteX920" fmla="*/ 812747 w 1906136"/>
                <a:gd name="connsiteY920" fmla="*/ 1155479 h 2468044"/>
                <a:gd name="connsiteX921" fmla="*/ 814920 w 1906136"/>
                <a:gd name="connsiteY921" fmla="*/ 1155479 h 2468044"/>
                <a:gd name="connsiteX922" fmla="*/ 817093 w 1906136"/>
                <a:gd name="connsiteY922" fmla="*/ 1155479 h 2468044"/>
                <a:gd name="connsiteX923" fmla="*/ 820198 w 1906136"/>
                <a:gd name="connsiteY923" fmla="*/ 1155479 h 2468044"/>
                <a:gd name="connsiteX924" fmla="*/ 822371 w 1906136"/>
                <a:gd name="connsiteY924" fmla="*/ 1159826 h 2468044"/>
                <a:gd name="connsiteX925" fmla="*/ 822371 w 1906136"/>
                <a:gd name="connsiteY925" fmla="*/ 1162930 h 2468044"/>
                <a:gd name="connsiteX926" fmla="*/ 824544 w 1906136"/>
                <a:gd name="connsiteY926" fmla="*/ 1169139 h 2468044"/>
                <a:gd name="connsiteX927" fmla="*/ 824544 w 1906136"/>
                <a:gd name="connsiteY927" fmla="*/ 1176590 h 2468044"/>
                <a:gd name="connsiteX928" fmla="*/ 827648 w 1906136"/>
                <a:gd name="connsiteY928" fmla="*/ 1174417 h 2468044"/>
                <a:gd name="connsiteX929" fmla="*/ 827648 w 1906136"/>
                <a:gd name="connsiteY929" fmla="*/ 1172243 h 2468044"/>
                <a:gd name="connsiteX930" fmla="*/ 829822 w 1906136"/>
                <a:gd name="connsiteY930" fmla="*/ 1170070 h 2468044"/>
                <a:gd name="connsiteX931" fmla="*/ 831995 w 1906136"/>
                <a:gd name="connsiteY931" fmla="*/ 1166966 h 2468044"/>
                <a:gd name="connsiteX932" fmla="*/ 831995 w 1906136"/>
                <a:gd name="connsiteY932" fmla="*/ 1159515 h 2468044"/>
                <a:gd name="connsiteX933" fmla="*/ 827959 w 1906136"/>
                <a:gd name="connsiteY933" fmla="*/ 1148960 h 2468044"/>
                <a:gd name="connsiteX934" fmla="*/ 819577 w 1906136"/>
                <a:gd name="connsiteY934" fmla="*/ 1132196 h 2468044"/>
                <a:gd name="connsiteX935" fmla="*/ 808090 w 1906136"/>
                <a:gd name="connsiteY935" fmla="*/ 1113259 h 2468044"/>
                <a:gd name="connsiteX936" fmla="*/ 797535 w 1906136"/>
                <a:gd name="connsiteY936" fmla="*/ 1095253 h 2468044"/>
                <a:gd name="connsiteX937" fmla="*/ 783876 w 1906136"/>
                <a:gd name="connsiteY937" fmla="*/ 1076316 h 2468044"/>
                <a:gd name="connsiteX938" fmla="*/ 773320 w 1906136"/>
                <a:gd name="connsiteY938" fmla="*/ 1061725 h 2468044"/>
                <a:gd name="connsiteX939" fmla="*/ 761834 w 1906136"/>
                <a:gd name="connsiteY939" fmla="*/ 1048996 h 2468044"/>
                <a:gd name="connsiteX940" fmla="*/ 756556 w 1906136"/>
                <a:gd name="connsiteY940" fmla="*/ 1041546 h 2468044"/>
                <a:gd name="connsiteX941" fmla="*/ 756556 w 1906136"/>
                <a:gd name="connsiteY941" fmla="*/ 1021677 h 2468044"/>
                <a:gd name="connsiteX942" fmla="*/ 760592 w 1906136"/>
                <a:gd name="connsiteY942" fmla="*/ 1023850 h 2468044"/>
                <a:gd name="connsiteX943" fmla="*/ 763697 w 1906136"/>
                <a:gd name="connsiteY943" fmla="*/ 1026955 h 2468044"/>
                <a:gd name="connsiteX944" fmla="*/ 767732 w 1906136"/>
                <a:gd name="connsiteY944" fmla="*/ 1031301 h 2468044"/>
                <a:gd name="connsiteX945" fmla="*/ 776114 w 1906136"/>
                <a:gd name="connsiteY945" fmla="*/ 1036578 h 2468044"/>
                <a:gd name="connsiteX946" fmla="*/ 782323 w 1906136"/>
                <a:gd name="connsiteY946" fmla="*/ 1048065 h 2468044"/>
                <a:gd name="connsiteX947" fmla="*/ 785428 w 1906136"/>
                <a:gd name="connsiteY947" fmla="*/ 1058620 h 2468044"/>
                <a:gd name="connsiteX948" fmla="*/ 789464 w 1906136"/>
                <a:gd name="connsiteY948" fmla="*/ 1069175 h 2468044"/>
                <a:gd name="connsiteX949" fmla="*/ 796604 w 1906136"/>
                <a:gd name="connsiteY949" fmla="*/ 1078489 h 2468044"/>
                <a:gd name="connsiteX950" fmla="*/ 797535 w 1906136"/>
                <a:gd name="connsiteY950" fmla="*/ 1080662 h 2468044"/>
                <a:gd name="connsiteX951" fmla="*/ 803744 w 1906136"/>
                <a:gd name="connsiteY951" fmla="*/ 1082835 h 2468044"/>
                <a:gd name="connsiteX952" fmla="*/ 806849 w 1906136"/>
                <a:gd name="connsiteY952" fmla="*/ 1082835 h 2468044"/>
                <a:gd name="connsiteX953" fmla="*/ 812126 w 1906136"/>
                <a:gd name="connsiteY953" fmla="*/ 1083766 h 2468044"/>
                <a:gd name="connsiteX954" fmla="*/ 816162 w 1906136"/>
                <a:gd name="connsiteY954" fmla="*/ 1085939 h 2468044"/>
                <a:gd name="connsiteX955" fmla="*/ 833857 w 1906136"/>
                <a:gd name="connsiteY955" fmla="*/ 1112327 h 2468044"/>
                <a:gd name="connsiteX956" fmla="*/ 852484 w 1906136"/>
                <a:gd name="connsiteY956" fmla="*/ 1137473 h 2468044"/>
                <a:gd name="connsiteX957" fmla="*/ 870179 w 1906136"/>
                <a:gd name="connsiteY957" fmla="*/ 1161688 h 2468044"/>
                <a:gd name="connsiteX958" fmla="*/ 890048 w 1906136"/>
                <a:gd name="connsiteY958" fmla="*/ 1183730 h 2468044"/>
                <a:gd name="connsiteX959" fmla="*/ 882908 w 1906136"/>
                <a:gd name="connsiteY959" fmla="*/ 1206703 h 2468044"/>
                <a:gd name="connsiteX960" fmla="*/ 886944 w 1906136"/>
                <a:gd name="connsiteY960" fmla="*/ 1211049 h 2468044"/>
                <a:gd name="connsiteX961" fmla="*/ 894084 w 1906136"/>
                <a:gd name="connsiteY961" fmla="*/ 1218500 h 2468044"/>
                <a:gd name="connsiteX962" fmla="*/ 901224 w 1906136"/>
                <a:gd name="connsiteY962" fmla="*/ 1227813 h 2468044"/>
                <a:gd name="connsiteX963" fmla="*/ 910537 w 1906136"/>
                <a:gd name="connsiteY963" fmla="*/ 1235264 h 2468044"/>
                <a:gd name="connsiteX964" fmla="*/ 915815 w 1906136"/>
                <a:gd name="connsiteY964" fmla="*/ 1242715 h 2468044"/>
                <a:gd name="connsiteX965" fmla="*/ 918919 w 1906136"/>
                <a:gd name="connsiteY965" fmla="*/ 1243646 h 2468044"/>
                <a:gd name="connsiteX966" fmla="*/ 939719 w 1906136"/>
                <a:gd name="connsiteY966" fmla="*/ 1240541 h 2468044"/>
                <a:gd name="connsiteX967" fmla="*/ 940651 w 1906136"/>
                <a:gd name="connsiteY967" fmla="*/ 1242715 h 2468044"/>
                <a:gd name="connsiteX968" fmla="*/ 944686 w 1906136"/>
                <a:gd name="connsiteY968" fmla="*/ 1245819 h 2468044"/>
                <a:gd name="connsiteX969" fmla="*/ 947791 w 1906136"/>
                <a:gd name="connsiteY969" fmla="*/ 1250165 h 2468044"/>
                <a:gd name="connsiteX970" fmla="*/ 951827 w 1906136"/>
                <a:gd name="connsiteY970" fmla="*/ 1253270 h 2468044"/>
                <a:gd name="connsiteX971" fmla="*/ 954931 w 1906136"/>
                <a:gd name="connsiteY971" fmla="*/ 1256374 h 2468044"/>
                <a:gd name="connsiteX972" fmla="*/ 978835 w 1906136"/>
                <a:gd name="connsiteY972" fmla="*/ 1260720 h 2468044"/>
                <a:gd name="connsiteX973" fmla="*/ 981940 w 1906136"/>
                <a:gd name="connsiteY973" fmla="*/ 1262894 h 2468044"/>
                <a:gd name="connsiteX974" fmla="*/ 985976 w 1906136"/>
                <a:gd name="connsiteY974" fmla="*/ 1265998 h 2468044"/>
                <a:gd name="connsiteX975" fmla="*/ 991253 w 1906136"/>
                <a:gd name="connsiteY975" fmla="*/ 1271276 h 2468044"/>
                <a:gd name="connsiteX976" fmla="*/ 995289 w 1906136"/>
                <a:gd name="connsiteY976" fmla="*/ 1275622 h 2468044"/>
                <a:gd name="connsiteX977" fmla="*/ 998394 w 1906136"/>
                <a:gd name="connsiteY977" fmla="*/ 1278726 h 2468044"/>
                <a:gd name="connsiteX978" fmla="*/ 1002429 w 1906136"/>
                <a:gd name="connsiteY978" fmla="*/ 1280899 h 2468044"/>
                <a:gd name="connsiteX979" fmla="*/ 1010811 w 1906136"/>
                <a:gd name="connsiteY979" fmla="*/ 1283073 h 2468044"/>
                <a:gd name="connsiteX980" fmla="*/ 1017952 w 1906136"/>
                <a:gd name="connsiteY980" fmla="*/ 1278726 h 2468044"/>
                <a:gd name="connsiteX981" fmla="*/ 1024161 w 1906136"/>
                <a:gd name="connsiteY981" fmla="*/ 1275622 h 2468044"/>
                <a:gd name="connsiteX982" fmla="*/ 1031301 w 1906136"/>
                <a:gd name="connsiteY982" fmla="*/ 1271276 h 2468044"/>
                <a:gd name="connsiteX983" fmla="*/ 1041856 w 1906136"/>
                <a:gd name="connsiteY983" fmla="*/ 1271276 h 2468044"/>
                <a:gd name="connsiteX984" fmla="*/ 1058620 w 1906136"/>
                <a:gd name="connsiteY984" fmla="*/ 1278726 h 2468044"/>
                <a:gd name="connsiteX985" fmla="*/ 1069175 w 1906136"/>
                <a:gd name="connsiteY985" fmla="*/ 1288040 h 2468044"/>
                <a:gd name="connsiteX986" fmla="*/ 1081593 w 1906136"/>
                <a:gd name="connsiteY986" fmla="*/ 1297353 h 2468044"/>
                <a:gd name="connsiteX987" fmla="*/ 1102393 w 1906136"/>
                <a:gd name="connsiteY987" fmla="*/ 1304804 h 2468044"/>
                <a:gd name="connsiteX988" fmla="*/ 1117915 w 1906136"/>
                <a:gd name="connsiteY988" fmla="*/ 1310081 h 2468044"/>
                <a:gd name="connsiteX989" fmla="*/ 1132506 w 1906136"/>
                <a:gd name="connsiteY989" fmla="*/ 1314428 h 2468044"/>
                <a:gd name="connsiteX990" fmla="*/ 1141820 w 1906136"/>
                <a:gd name="connsiteY990" fmla="*/ 1317532 h 2468044"/>
                <a:gd name="connsiteX991" fmla="*/ 1151133 w 1906136"/>
                <a:gd name="connsiteY991" fmla="*/ 1326845 h 2468044"/>
                <a:gd name="connsiteX992" fmla="*/ 1159515 w 1906136"/>
                <a:gd name="connsiteY992" fmla="*/ 1339574 h 2468044"/>
                <a:gd name="connsiteX993" fmla="*/ 1168828 w 1906136"/>
                <a:gd name="connsiteY993" fmla="*/ 1361615 h 2468044"/>
                <a:gd name="connsiteX994" fmla="*/ 1180315 w 1906136"/>
                <a:gd name="connsiteY994" fmla="*/ 1364720 h 2468044"/>
                <a:gd name="connsiteX995" fmla="*/ 1195837 w 1906136"/>
                <a:gd name="connsiteY995" fmla="*/ 1372171 h 2468044"/>
                <a:gd name="connsiteX996" fmla="*/ 1212601 w 1906136"/>
                <a:gd name="connsiteY996" fmla="*/ 1381484 h 2468044"/>
                <a:gd name="connsiteX997" fmla="*/ 1229365 w 1906136"/>
                <a:gd name="connsiteY997" fmla="*/ 1390797 h 2468044"/>
                <a:gd name="connsiteX998" fmla="*/ 1238679 w 1906136"/>
                <a:gd name="connsiteY998" fmla="*/ 1398248 h 2468044"/>
                <a:gd name="connsiteX999" fmla="*/ 1241783 w 1906136"/>
                <a:gd name="connsiteY999" fmla="*/ 1396075 h 2468044"/>
                <a:gd name="connsiteX1000" fmla="*/ 1243956 w 1906136"/>
                <a:gd name="connsiteY1000" fmla="*/ 1396075 h 2468044"/>
                <a:gd name="connsiteX1001" fmla="*/ 1244888 w 1906136"/>
                <a:gd name="connsiteY1001" fmla="*/ 1396075 h 2468044"/>
                <a:gd name="connsiteX1002" fmla="*/ 1247061 w 1906136"/>
                <a:gd name="connsiteY1002" fmla="*/ 1393902 h 2468044"/>
                <a:gd name="connsiteX1003" fmla="*/ 1249234 w 1906136"/>
                <a:gd name="connsiteY1003" fmla="*/ 1393902 h 2468044"/>
                <a:gd name="connsiteX1004" fmla="*/ 1251407 w 1906136"/>
                <a:gd name="connsiteY1004" fmla="*/ 1390797 h 2468044"/>
                <a:gd name="connsiteX1005" fmla="*/ 1251407 w 1906136"/>
                <a:gd name="connsiteY1005" fmla="*/ 1388624 h 2468044"/>
                <a:gd name="connsiteX1006" fmla="*/ 1251407 w 1906136"/>
                <a:gd name="connsiteY1006" fmla="*/ 1385520 h 2468044"/>
                <a:gd name="connsiteX1007" fmla="*/ 1249234 w 1906136"/>
                <a:gd name="connsiteY1007" fmla="*/ 1381173 h 2468044"/>
                <a:gd name="connsiteX1008" fmla="*/ 1252338 w 1906136"/>
                <a:gd name="connsiteY1008" fmla="*/ 1379000 h 2468044"/>
                <a:gd name="connsiteX1009" fmla="*/ 1254511 w 1906136"/>
                <a:gd name="connsiteY1009" fmla="*/ 1378069 h 2468044"/>
                <a:gd name="connsiteX1010" fmla="*/ 1256684 w 1906136"/>
                <a:gd name="connsiteY1010" fmla="*/ 1375896 h 2468044"/>
                <a:gd name="connsiteX1011" fmla="*/ 1258858 w 1906136"/>
                <a:gd name="connsiteY1011" fmla="*/ 1373723 h 2468044"/>
                <a:gd name="connsiteX1012" fmla="*/ 1265998 w 1906136"/>
                <a:gd name="connsiteY1012" fmla="*/ 1373723 h 2468044"/>
                <a:gd name="connsiteX1013" fmla="*/ 1273138 w 1906136"/>
                <a:gd name="connsiteY1013" fmla="*/ 1385209 h 2468044"/>
                <a:gd name="connsiteX1014" fmla="*/ 1280278 w 1906136"/>
                <a:gd name="connsiteY1014" fmla="*/ 1395764 h 2468044"/>
                <a:gd name="connsiteX1015" fmla="*/ 1285556 w 1906136"/>
                <a:gd name="connsiteY1015" fmla="*/ 1405078 h 2468044"/>
                <a:gd name="connsiteX1016" fmla="*/ 1287729 w 1906136"/>
                <a:gd name="connsiteY1016" fmla="*/ 1419669 h 2468044"/>
                <a:gd name="connsiteX1017" fmla="*/ 1287729 w 1906136"/>
                <a:gd name="connsiteY1017" fmla="*/ 1434260 h 2468044"/>
                <a:gd name="connsiteX1018" fmla="*/ 1288660 w 1906136"/>
                <a:gd name="connsiteY1018" fmla="*/ 1444815 h 2468044"/>
                <a:gd name="connsiteX1019" fmla="*/ 1276243 w 1906136"/>
                <a:gd name="connsiteY1019" fmla="*/ 1459406 h 2468044"/>
                <a:gd name="connsiteX1020" fmla="*/ 1261652 w 1906136"/>
                <a:gd name="connsiteY1020" fmla="*/ 1472134 h 2468044"/>
                <a:gd name="connsiteX1021" fmla="*/ 1249234 w 1906136"/>
                <a:gd name="connsiteY1021" fmla="*/ 1485794 h 2468044"/>
                <a:gd name="connsiteX1022" fmla="*/ 1242094 w 1906136"/>
                <a:gd name="connsiteY1022" fmla="*/ 1501626 h 2468044"/>
                <a:gd name="connsiteX1023" fmla="*/ 1236816 w 1906136"/>
                <a:gd name="connsiteY1023" fmla="*/ 1518390 h 2468044"/>
                <a:gd name="connsiteX1024" fmla="*/ 1229676 w 1906136"/>
                <a:gd name="connsiteY1024" fmla="*/ 1535155 h 2468044"/>
                <a:gd name="connsiteX1025" fmla="*/ 1234953 w 1906136"/>
                <a:gd name="connsiteY1025" fmla="*/ 1537328 h 2468044"/>
                <a:gd name="connsiteX1026" fmla="*/ 1240231 w 1906136"/>
                <a:gd name="connsiteY1026" fmla="*/ 1537328 h 2468044"/>
                <a:gd name="connsiteX1027" fmla="*/ 1245508 w 1906136"/>
                <a:gd name="connsiteY1027" fmla="*/ 1538259 h 2468044"/>
                <a:gd name="connsiteX1028" fmla="*/ 1254822 w 1906136"/>
                <a:gd name="connsiteY1028" fmla="*/ 1538259 h 2468044"/>
                <a:gd name="connsiteX1029" fmla="*/ 1254822 w 1906136"/>
                <a:gd name="connsiteY1029" fmla="*/ 1542605 h 2468044"/>
                <a:gd name="connsiteX1030" fmla="*/ 1245508 w 1906136"/>
                <a:gd name="connsiteY1030" fmla="*/ 1547883 h 2468044"/>
                <a:gd name="connsiteX1031" fmla="*/ 1239300 w 1906136"/>
                <a:gd name="connsiteY1031" fmla="*/ 1553160 h 2468044"/>
                <a:gd name="connsiteX1032" fmla="*/ 1229986 w 1906136"/>
                <a:gd name="connsiteY1032" fmla="*/ 1558438 h 2468044"/>
                <a:gd name="connsiteX1033" fmla="*/ 1229986 w 1906136"/>
                <a:gd name="connsiteY1033" fmla="*/ 1565889 h 2468044"/>
                <a:gd name="connsiteX1034" fmla="*/ 1229986 w 1906136"/>
                <a:gd name="connsiteY1034" fmla="*/ 1573339 h 2468044"/>
                <a:gd name="connsiteX1035" fmla="*/ 1229986 w 1906136"/>
                <a:gd name="connsiteY1035" fmla="*/ 1579548 h 2468044"/>
                <a:gd name="connsiteX1036" fmla="*/ 1225950 w 1906136"/>
                <a:gd name="connsiteY1036" fmla="*/ 1586999 h 2468044"/>
                <a:gd name="connsiteX1037" fmla="*/ 1229986 w 1906136"/>
                <a:gd name="connsiteY1037" fmla="*/ 1590104 h 2468044"/>
                <a:gd name="connsiteX1038" fmla="*/ 1233091 w 1906136"/>
                <a:gd name="connsiteY1038" fmla="*/ 1594450 h 2468044"/>
                <a:gd name="connsiteX1039" fmla="*/ 1237126 w 1906136"/>
                <a:gd name="connsiteY1039" fmla="*/ 1595381 h 2468044"/>
                <a:gd name="connsiteX1040" fmla="*/ 1242404 w 1906136"/>
                <a:gd name="connsiteY1040" fmla="*/ 1595381 h 2468044"/>
                <a:gd name="connsiteX1041" fmla="*/ 1245508 w 1906136"/>
                <a:gd name="connsiteY1041" fmla="*/ 1599727 h 2468044"/>
                <a:gd name="connsiteX1042" fmla="*/ 1256995 w 1906136"/>
                <a:gd name="connsiteY1042" fmla="*/ 1610283 h 2468044"/>
                <a:gd name="connsiteX1043" fmla="*/ 1264135 w 1906136"/>
                <a:gd name="connsiteY1043" fmla="*/ 1624873 h 2468044"/>
                <a:gd name="connsiteX1044" fmla="*/ 1269413 w 1906136"/>
                <a:gd name="connsiteY1044" fmla="*/ 1643811 h 2468044"/>
                <a:gd name="connsiteX1045" fmla="*/ 1274690 w 1906136"/>
                <a:gd name="connsiteY1045" fmla="*/ 1659643 h 2468044"/>
                <a:gd name="connsiteX1046" fmla="*/ 1281831 w 1906136"/>
                <a:gd name="connsiteY1046" fmla="*/ 1676407 h 2468044"/>
                <a:gd name="connsiteX1047" fmla="*/ 1302630 w 1906136"/>
                <a:gd name="connsiteY1047" fmla="*/ 1705900 h 2468044"/>
                <a:gd name="connsiteX1048" fmla="*/ 1327777 w 1906136"/>
                <a:gd name="connsiteY1048" fmla="*/ 1733219 h 2468044"/>
                <a:gd name="connsiteX1049" fmla="*/ 1359132 w 1906136"/>
                <a:gd name="connsiteY1049" fmla="*/ 1754329 h 2468044"/>
                <a:gd name="connsiteX1050" fmla="*/ 1395454 w 1906136"/>
                <a:gd name="connsiteY1050" fmla="*/ 1767989 h 2468044"/>
                <a:gd name="connsiteX1051" fmla="*/ 1391418 w 1906136"/>
                <a:gd name="connsiteY1051" fmla="*/ 1797481 h 2468044"/>
                <a:gd name="connsiteX1052" fmla="*/ 1389245 w 1906136"/>
                <a:gd name="connsiteY1052" fmla="*/ 1829147 h 2468044"/>
                <a:gd name="connsiteX1053" fmla="*/ 1388314 w 1906136"/>
                <a:gd name="connsiteY1053" fmla="*/ 1861744 h 2468044"/>
                <a:gd name="connsiteX1054" fmla="*/ 1382105 w 1906136"/>
                <a:gd name="connsiteY1054" fmla="*/ 1893409 h 2468044"/>
                <a:gd name="connsiteX1055" fmla="*/ 1371549 w 1906136"/>
                <a:gd name="connsiteY1055" fmla="*/ 1941839 h 2468044"/>
                <a:gd name="connsiteX1056" fmla="*/ 1362236 w 1906136"/>
                <a:gd name="connsiteY1056" fmla="*/ 1991199 h 2468044"/>
                <a:gd name="connsiteX1057" fmla="*/ 1351681 w 1906136"/>
                <a:gd name="connsiteY1057" fmla="*/ 2036214 h 2468044"/>
                <a:gd name="connsiteX1058" fmla="*/ 1339263 w 1906136"/>
                <a:gd name="connsiteY1058" fmla="*/ 2080297 h 2468044"/>
                <a:gd name="connsiteX1059" fmla="*/ 1337090 w 1906136"/>
                <a:gd name="connsiteY1059" fmla="*/ 2091784 h 2468044"/>
                <a:gd name="connsiteX1060" fmla="*/ 1340194 w 1906136"/>
                <a:gd name="connsiteY1060" fmla="*/ 2104512 h 2468044"/>
                <a:gd name="connsiteX1061" fmla="*/ 1342368 w 1906136"/>
                <a:gd name="connsiteY1061" fmla="*/ 2111963 h 2468044"/>
                <a:gd name="connsiteX1062" fmla="*/ 1329950 w 1906136"/>
                <a:gd name="connsiteY1062" fmla="*/ 2188643 h 2468044"/>
                <a:gd name="connsiteX1063" fmla="*/ 1329950 w 1906136"/>
                <a:gd name="connsiteY1063" fmla="*/ 2192989 h 2468044"/>
                <a:gd name="connsiteX1064" fmla="*/ 1337090 w 1906136"/>
                <a:gd name="connsiteY1064" fmla="*/ 2190816 h 2468044"/>
                <a:gd name="connsiteX1065" fmla="*/ 1340194 w 1906136"/>
                <a:gd name="connsiteY1065" fmla="*/ 2186470 h 2468044"/>
                <a:gd name="connsiteX1066" fmla="*/ 1342368 w 1906136"/>
                <a:gd name="connsiteY1066" fmla="*/ 2183365 h 2468044"/>
                <a:gd name="connsiteX1067" fmla="*/ 1345472 w 1906136"/>
                <a:gd name="connsiteY1067" fmla="*/ 2179019 h 2468044"/>
                <a:gd name="connsiteX1068" fmla="*/ 1349508 w 1906136"/>
                <a:gd name="connsiteY1068" fmla="*/ 2175915 h 2468044"/>
                <a:gd name="connsiteX1069" fmla="*/ 1349508 w 1906136"/>
                <a:gd name="connsiteY1069" fmla="*/ 2179019 h 2468044"/>
                <a:gd name="connsiteX1070" fmla="*/ 1354785 w 1906136"/>
                <a:gd name="connsiteY1070" fmla="*/ 2179019 h 2468044"/>
                <a:gd name="connsiteX1071" fmla="*/ 1345472 w 1906136"/>
                <a:gd name="connsiteY1071" fmla="*/ 2215652 h 2468044"/>
                <a:gd name="connsiteX1072" fmla="*/ 1334917 w 1906136"/>
                <a:gd name="connsiteY1072" fmla="*/ 2215652 h 2468044"/>
                <a:gd name="connsiteX1073" fmla="*/ 1327777 w 1906136"/>
                <a:gd name="connsiteY1073" fmla="*/ 2234589 h 2468044"/>
                <a:gd name="connsiteX1074" fmla="*/ 1320636 w 1906136"/>
                <a:gd name="connsiteY1074" fmla="*/ 2256631 h 2468044"/>
                <a:gd name="connsiteX1075" fmla="*/ 1315359 w 1906136"/>
                <a:gd name="connsiteY1075" fmla="*/ 2279604 h 2468044"/>
                <a:gd name="connsiteX1076" fmla="*/ 1313186 w 1906136"/>
                <a:gd name="connsiteY1076" fmla="*/ 2305992 h 2468044"/>
                <a:gd name="connsiteX1077" fmla="*/ 1311012 w 1906136"/>
                <a:gd name="connsiteY1077" fmla="*/ 2333311 h 2468044"/>
                <a:gd name="connsiteX1078" fmla="*/ 1315048 w 1906136"/>
                <a:gd name="connsiteY1078" fmla="*/ 2357525 h 2468044"/>
                <a:gd name="connsiteX1079" fmla="*/ 1322189 w 1906136"/>
                <a:gd name="connsiteY1079" fmla="*/ 2380499 h 2468044"/>
                <a:gd name="connsiteX1080" fmla="*/ 1332744 w 1906136"/>
                <a:gd name="connsiteY1080" fmla="*/ 2401609 h 2468044"/>
                <a:gd name="connsiteX1081" fmla="*/ 1349508 w 1906136"/>
                <a:gd name="connsiteY1081" fmla="*/ 2416200 h 2468044"/>
                <a:gd name="connsiteX1082" fmla="*/ 1369376 w 1906136"/>
                <a:gd name="connsiteY1082" fmla="*/ 2426755 h 2468044"/>
                <a:gd name="connsiteX1083" fmla="*/ 1369376 w 1906136"/>
                <a:gd name="connsiteY1083" fmla="*/ 2434206 h 2468044"/>
                <a:gd name="connsiteX1084" fmla="*/ 1354785 w 1906136"/>
                <a:gd name="connsiteY1084" fmla="*/ 2424892 h 2468044"/>
                <a:gd name="connsiteX1085" fmla="*/ 1342368 w 1906136"/>
                <a:gd name="connsiteY1085" fmla="*/ 2414337 h 2468044"/>
                <a:gd name="connsiteX1086" fmla="*/ 1329950 w 1906136"/>
                <a:gd name="connsiteY1086" fmla="*/ 2401609 h 2468044"/>
                <a:gd name="connsiteX1087" fmla="*/ 1325914 w 1906136"/>
                <a:gd name="connsiteY1087" fmla="*/ 2401609 h 2468044"/>
                <a:gd name="connsiteX1088" fmla="*/ 1332123 w 1906136"/>
                <a:gd name="connsiteY1088" fmla="*/ 2416200 h 2468044"/>
                <a:gd name="connsiteX1089" fmla="*/ 1342678 w 1906136"/>
                <a:gd name="connsiteY1089" fmla="*/ 2430791 h 2468044"/>
                <a:gd name="connsiteX1090" fmla="*/ 1357269 w 1906136"/>
                <a:gd name="connsiteY1090" fmla="*/ 2445382 h 2468044"/>
                <a:gd name="connsiteX1091" fmla="*/ 1374033 w 1906136"/>
                <a:gd name="connsiteY1091" fmla="*/ 2458110 h 2468044"/>
                <a:gd name="connsiteX1092" fmla="*/ 1389555 w 1906136"/>
                <a:gd name="connsiteY1092" fmla="*/ 2466492 h 2468044"/>
                <a:gd name="connsiteX1093" fmla="*/ 1406319 w 1906136"/>
                <a:gd name="connsiteY1093" fmla="*/ 2470838 h 2468044"/>
                <a:gd name="connsiteX1094" fmla="*/ 1423083 w 1906136"/>
                <a:gd name="connsiteY1094" fmla="*/ 2466492 h 2468044"/>
                <a:gd name="connsiteX1095" fmla="*/ 1426188 w 1906136"/>
                <a:gd name="connsiteY1095" fmla="*/ 2465561 h 2468044"/>
                <a:gd name="connsiteX1096" fmla="*/ 1428361 w 1906136"/>
                <a:gd name="connsiteY1096" fmla="*/ 2463388 h 2468044"/>
                <a:gd name="connsiteX1097" fmla="*/ 1430534 w 1906136"/>
                <a:gd name="connsiteY1097" fmla="*/ 2463388 h 2468044"/>
                <a:gd name="connsiteX1098" fmla="*/ 1430534 w 1906136"/>
                <a:gd name="connsiteY1098" fmla="*/ 2461214 h 2468044"/>
                <a:gd name="connsiteX1099" fmla="*/ 1432707 w 1906136"/>
                <a:gd name="connsiteY1099" fmla="*/ 2460283 h 2468044"/>
                <a:gd name="connsiteX1100" fmla="*/ 1435812 w 1906136"/>
                <a:gd name="connsiteY1100" fmla="*/ 2458110 h 2468044"/>
                <a:gd name="connsiteX1101" fmla="*/ 1432707 w 1906136"/>
                <a:gd name="connsiteY1101" fmla="*/ 2453764 h 2468044"/>
                <a:gd name="connsiteX1102" fmla="*/ 1432707 w 1906136"/>
                <a:gd name="connsiteY1102" fmla="*/ 2452832 h 2468044"/>
                <a:gd name="connsiteX1103" fmla="*/ 1432707 w 1906136"/>
                <a:gd name="connsiteY1103" fmla="*/ 2452832 h 2468044"/>
                <a:gd name="connsiteX1104" fmla="*/ 1432707 w 1906136"/>
                <a:gd name="connsiteY1104" fmla="*/ 2450659 h 2468044"/>
                <a:gd name="connsiteX1105" fmla="*/ 1428671 w 1906136"/>
                <a:gd name="connsiteY1105" fmla="*/ 2450659 h 2468044"/>
                <a:gd name="connsiteX1106" fmla="*/ 1427740 w 1906136"/>
                <a:gd name="connsiteY1106" fmla="*/ 2450659 h 2468044"/>
                <a:gd name="connsiteX1107" fmla="*/ 1421531 w 1906136"/>
                <a:gd name="connsiteY1107" fmla="*/ 2450659 h 2468044"/>
                <a:gd name="connsiteX1108" fmla="*/ 1420600 w 1906136"/>
                <a:gd name="connsiteY1108" fmla="*/ 2439173 h 2468044"/>
                <a:gd name="connsiteX1109" fmla="*/ 1418427 w 1906136"/>
                <a:gd name="connsiteY1109" fmla="*/ 2426444 h 2468044"/>
                <a:gd name="connsiteX1110" fmla="*/ 1416254 w 1906136"/>
                <a:gd name="connsiteY1110" fmla="*/ 2415889 h 2468044"/>
                <a:gd name="connsiteX1111" fmla="*/ 1413149 w 1906136"/>
                <a:gd name="connsiteY1111" fmla="*/ 2406576 h 2468044"/>
                <a:gd name="connsiteX1112" fmla="*/ 1410976 w 1906136"/>
                <a:gd name="connsiteY1112" fmla="*/ 2404403 h 2468044"/>
                <a:gd name="connsiteX1113" fmla="*/ 1410976 w 1906136"/>
                <a:gd name="connsiteY1113" fmla="*/ 2402230 h 2468044"/>
                <a:gd name="connsiteX1114" fmla="*/ 1408803 w 1906136"/>
                <a:gd name="connsiteY1114" fmla="*/ 2402230 h 2468044"/>
                <a:gd name="connsiteX1115" fmla="*/ 1405698 w 1906136"/>
                <a:gd name="connsiteY1115" fmla="*/ 2401298 h 2468044"/>
                <a:gd name="connsiteX1116" fmla="*/ 1396385 w 1906136"/>
                <a:gd name="connsiteY1116" fmla="*/ 2414027 h 2468044"/>
                <a:gd name="connsiteX1117" fmla="*/ 1384899 w 1906136"/>
                <a:gd name="connsiteY1117" fmla="*/ 2426755 h 2468044"/>
                <a:gd name="connsiteX1118" fmla="*/ 1384899 w 1906136"/>
                <a:gd name="connsiteY1118" fmla="*/ 2431101 h 2468044"/>
                <a:gd name="connsiteX1119" fmla="*/ 1381794 w 1906136"/>
                <a:gd name="connsiteY1119" fmla="*/ 2431101 h 2468044"/>
                <a:gd name="connsiteX1120" fmla="*/ 1381794 w 1906136"/>
                <a:gd name="connsiteY1120" fmla="*/ 2424892 h 2468044"/>
                <a:gd name="connsiteX1121" fmla="*/ 1381794 w 1906136"/>
                <a:gd name="connsiteY1121" fmla="*/ 2421788 h 2468044"/>
                <a:gd name="connsiteX1122" fmla="*/ 1383967 w 1906136"/>
                <a:gd name="connsiteY1122" fmla="*/ 2417442 h 2468044"/>
                <a:gd name="connsiteX1123" fmla="*/ 1384899 w 1906136"/>
                <a:gd name="connsiteY1123" fmla="*/ 2414337 h 2468044"/>
                <a:gd name="connsiteX1124" fmla="*/ 1394212 w 1906136"/>
                <a:gd name="connsiteY1124" fmla="*/ 2402851 h 2468044"/>
                <a:gd name="connsiteX1125" fmla="*/ 1406630 w 1906136"/>
                <a:gd name="connsiteY1125" fmla="*/ 2392295 h 2468044"/>
                <a:gd name="connsiteX1126" fmla="*/ 1420289 w 1906136"/>
                <a:gd name="connsiteY1126" fmla="*/ 2384845 h 2468044"/>
                <a:gd name="connsiteX1127" fmla="*/ 1428671 w 1906136"/>
                <a:gd name="connsiteY1127" fmla="*/ 2382672 h 2468044"/>
                <a:gd name="connsiteX1128" fmla="*/ 1427740 w 1906136"/>
                <a:gd name="connsiteY1128" fmla="*/ 2373358 h 2468044"/>
                <a:gd name="connsiteX1129" fmla="*/ 1423704 w 1906136"/>
                <a:gd name="connsiteY1129" fmla="*/ 2368081 h 2468044"/>
                <a:gd name="connsiteX1130" fmla="*/ 1418427 w 1906136"/>
                <a:gd name="connsiteY1130" fmla="*/ 2362803 h 2468044"/>
                <a:gd name="connsiteX1131" fmla="*/ 1413149 w 1906136"/>
                <a:gd name="connsiteY1131" fmla="*/ 2357525 h 2468044"/>
                <a:gd name="connsiteX1132" fmla="*/ 1418427 w 1906136"/>
                <a:gd name="connsiteY1132" fmla="*/ 2340761 h 2468044"/>
                <a:gd name="connsiteX1133" fmla="*/ 1427740 w 1906136"/>
                <a:gd name="connsiteY1133" fmla="*/ 2322756 h 2468044"/>
                <a:gd name="connsiteX1134" fmla="*/ 1440158 w 1906136"/>
                <a:gd name="connsiteY1134" fmla="*/ 2303818 h 2468044"/>
                <a:gd name="connsiteX1135" fmla="*/ 1454749 w 1906136"/>
                <a:gd name="connsiteY1135" fmla="*/ 2289227 h 2468044"/>
                <a:gd name="connsiteX1136" fmla="*/ 1469340 w 1906136"/>
                <a:gd name="connsiteY1136" fmla="*/ 2281777 h 2468044"/>
                <a:gd name="connsiteX1137" fmla="*/ 1472444 w 1906136"/>
                <a:gd name="connsiteY1137" fmla="*/ 2269048 h 2468044"/>
                <a:gd name="connsiteX1138" fmla="*/ 1467167 w 1906136"/>
                <a:gd name="connsiteY1138" fmla="*/ 2264702 h 2468044"/>
                <a:gd name="connsiteX1139" fmla="*/ 1461889 w 1906136"/>
                <a:gd name="connsiteY1139" fmla="*/ 2261598 h 2468044"/>
                <a:gd name="connsiteX1140" fmla="*/ 1455680 w 1906136"/>
                <a:gd name="connsiteY1140" fmla="*/ 2258493 h 2468044"/>
                <a:gd name="connsiteX1141" fmla="*/ 1452576 w 1906136"/>
                <a:gd name="connsiteY1141" fmla="*/ 2252284 h 2468044"/>
                <a:gd name="connsiteX1142" fmla="*/ 1448540 w 1906136"/>
                <a:gd name="connsiteY1142" fmla="*/ 2244834 h 2468044"/>
                <a:gd name="connsiteX1143" fmla="*/ 1448540 w 1906136"/>
                <a:gd name="connsiteY1143" fmla="*/ 2243902 h 2468044"/>
                <a:gd name="connsiteX1144" fmla="*/ 1447609 w 1906136"/>
                <a:gd name="connsiteY1144" fmla="*/ 2241729 h 2468044"/>
                <a:gd name="connsiteX1145" fmla="*/ 1448540 w 1906136"/>
                <a:gd name="connsiteY1145" fmla="*/ 2239556 h 2468044"/>
                <a:gd name="connsiteX1146" fmla="*/ 1448540 w 1906136"/>
                <a:gd name="connsiteY1146" fmla="*/ 2237383 h 2468044"/>
                <a:gd name="connsiteX1147" fmla="*/ 1448540 w 1906136"/>
                <a:gd name="connsiteY1147" fmla="*/ 2234279 h 2468044"/>
                <a:gd name="connsiteX1148" fmla="*/ 1448540 w 1906136"/>
                <a:gd name="connsiteY1148" fmla="*/ 2229001 h 2468044"/>
                <a:gd name="connsiteX1149" fmla="*/ 1454749 w 1906136"/>
                <a:gd name="connsiteY1149" fmla="*/ 2229001 h 2468044"/>
                <a:gd name="connsiteX1150" fmla="*/ 1460026 w 1906136"/>
                <a:gd name="connsiteY1150" fmla="*/ 2226828 h 2468044"/>
                <a:gd name="connsiteX1151" fmla="*/ 1462200 w 1906136"/>
                <a:gd name="connsiteY1151" fmla="*/ 2226828 h 2468044"/>
                <a:gd name="connsiteX1152" fmla="*/ 1465304 w 1906136"/>
                <a:gd name="connsiteY1152" fmla="*/ 2224655 h 2468044"/>
                <a:gd name="connsiteX1153" fmla="*/ 1469340 w 1906136"/>
                <a:gd name="connsiteY1153" fmla="*/ 2214100 h 2468044"/>
                <a:gd name="connsiteX1154" fmla="*/ 1472444 w 1906136"/>
                <a:gd name="connsiteY1154" fmla="*/ 2202613 h 2468044"/>
                <a:gd name="connsiteX1155" fmla="*/ 1477722 w 1906136"/>
                <a:gd name="connsiteY1155" fmla="*/ 2192058 h 2468044"/>
                <a:gd name="connsiteX1156" fmla="*/ 1479895 w 1906136"/>
                <a:gd name="connsiteY1156" fmla="*/ 2185849 h 2468044"/>
                <a:gd name="connsiteX1157" fmla="*/ 1483931 w 1906136"/>
                <a:gd name="connsiteY1157" fmla="*/ 2184918 h 2468044"/>
                <a:gd name="connsiteX1158" fmla="*/ 1489208 w 1906136"/>
                <a:gd name="connsiteY1158" fmla="*/ 2182745 h 2468044"/>
                <a:gd name="connsiteX1159" fmla="*/ 1494486 w 1906136"/>
                <a:gd name="connsiteY1159" fmla="*/ 2180571 h 2468044"/>
                <a:gd name="connsiteX1160" fmla="*/ 1501626 w 1906136"/>
                <a:gd name="connsiteY1160" fmla="*/ 2178398 h 2468044"/>
                <a:gd name="connsiteX1161" fmla="*/ 1498522 w 1906136"/>
                <a:gd name="connsiteY1161" fmla="*/ 2173121 h 2468044"/>
                <a:gd name="connsiteX1162" fmla="*/ 1496349 w 1906136"/>
                <a:gd name="connsiteY1162" fmla="*/ 2170016 h 2468044"/>
                <a:gd name="connsiteX1163" fmla="*/ 1492313 w 1906136"/>
                <a:gd name="connsiteY1163" fmla="*/ 2165670 h 2468044"/>
                <a:gd name="connsiteX1164" fmla="*/ 1489208 w 1906136"/>
                <a:gd name="connsiteY1164" fmla="*/ 2163497 h 2468044"/>
                <a:gd name="connsiteX1165" fmla="*/ 1485173 w 1906136"/>
                <a:gd name="connsiteY1165" fmla="*/ 2162566 h 2468044"/>
                <a:gd name="connsiteX1166" fmla="*/ 1479895 w 1906136"/>
                <a:gd name="connsiteY1166" fmla="*/ 2158219 h 2468044"/>
                <a:gd name="connsiteX1167" fmla="*/ 1472755 w 1906136"/>
                <a:gd name="connsiteY1167" fmla="*/ 2155115 h 2468044"/>
                <a:gd name="connsiteX1168" fmla="*/ 1472755 w 1906136"/>
                <a:gd name="connsiteY1168" fmla="*/ 2147664 h 2468044"/>
                <a:gd name="connsiteX1169" fmla="*/ 1487346 w 1906136"/>
                <a:gd name="connsiteY1169" fmla="*/ 2145491 h 2468044"/>
                <a:gd name="connsiteX1170" fmla="*/ 1501937 w 1906136"/>
                <a:gd name="connsiteY1170" fmla="*/ 2145491 h 2468044"/>
                <a:gd name="connsiteX1171" fmla="*/ 1513423 w 1906136"/>
                <a:gd name="connsiteY1171" fmla="*/ 2143318 h 2468044"/>
                <a:gd name="connsiteX1172" fmla="*/ 1521805 w 1906136"/>
                <a:gd name="connsiteY1172" fmla="*/ 2143318 h 2468044"/>
                <a:gd name="connsiteX1173" fmla="*/ 1520874 w 1906136"/>
                <a:gd name="connsiteY1173" fmla="*/ 2135867 h 2468044"/>
                <a:gd name="connsiteX1174" fmla="*/ 1520874 w 1906136"/>
                <a:gd name="connsiteY1174" fmla="*/ 2132763 h 2468044"/>
                <a:gd name="connsiteX1175" fmla="*/ 1520874 w 1906136"/>
                <a:gd name="connsiteY1175" fmla="*/ 2129037 h 2468044"/>
                <a:gd name="connsiteX1176" fmla="*/ 1520874 w 1906136"/>
                <a:gd name="connsiteY1176" fmla="*/ 2128106 h 2468044"/>
                <a:gd name="connsiteX1177" fmla="*/ 1521805 w 1906136"/>
                <a:gd name="connsiteY1177" fmla="*/ 2123760 h 2468044"/>
                <a:gd name="connsiteX1178" fmla="*/ 1521805 w 1906136"/>
                <a:gd name="connsiteY1178" fmla="*/ 2116309 h 2468044"/>
                <a:gd name="connsiteX1179" fmla="*/ 1521805 w 1906136"/>
                <a:gd name="connsiteY1179" fmla="*/ 2108858 h 2468044"/>
                <a:gd name="connsiteX1180" fmla="*/ 1523978 w 1906136"/>
                <a:gd name="connsiteY1180" fmla="*/ 2103581 h 2468044"/>
                <a:gd name="connsiteX1181" fmla="*/ 1526151 w 1906136"/>
                <a:gd name="connsiteY1181" fmla="*/ 2099235 h 2468044"/>
                <a:gd name="connsiteX1182" fmla="*/ 1553160 w 1906136"/>
                <a:gd name="connsiteY1182" fmla="*/ 2091784 h 2468044"/>
                <a:gd name="connsiteX1183" fmla="*/ 1585447 w 1906136"/>
                <a:gd name="connsiteY1183" fmla="*/ 2090853 h 2468044"/>
                <a:gd name="connsiteX1184" fmla="*/ 1587620 w 1906136"/>
                <a:gd name="connsiteY1184" fmla="*/ 2076262 h 2468044"/>
                <a:gd name="connsiteX1185" fmla="*/ 1589793 w 1906136"/>
                <a:gd name="connsiteY1185" fmla="*/ 2062602 h 2468044"/>
                <a:gd name="connsiteX1186" fmla="*/ 1587620 w 1906136"/>
                <a:gd name="connsiteY1186" fmla="*/ 2052047 h 2468044"/>
                <a:gd name="connsiteX1187" fmla="*/ 1582342 w 1906136"/>
                <a:gd name="connsiteY1187" fmla="*/ 2041492 h 2468044"/>
                <a:gd name="connsiteX1188" fmla="*/ 1569924 w 1906136"/>
                <a:gd name="connsiteY1188" fmla="*/ 2034041 h 2468044"/>
                <a:gd name="connsiteX1189" fmla="*/ 1569924 w 1906136"/>
                <a:gd name="connsiteY1189" fmla="*/ 2026590 h 2468044"/>
                <a:gd name="connsiteX1190" fmla="*/ 1592897 w 1906136"/>
                <a:gd name="connsiteY1190" fmla="*/ 2031868 h 2468044"/>
                <a:gd name="connsiteX1191" fmla="*/ 1618975 w 1906136"/>
                <a:gd name="connsiteY1191" fmla="*/ 2037145 h 2468044"/>
                <a:gd name="connsiteX1192" fmla="*/ 1631393 w 1906136"/>
                <a:gd name="connsiteY1192" fmla="*/ 2022554 h 2468044"/>
                <a:gd name="connsiteX1193" fmla="*/ 1642879 w 1906136"/>
                <a:gd name="connsiteY1193" fmla="*/ 2009826 h 2468044"/>
                <a:gd name="connsiteX1194" fmla="*/ 1653434 w 1906136"/>
                <a:gd name="connsiteY1194" fmla="*/ 1995235 h 2468044"/>
                <a:gd name="connsiteX1195" fmla="*/ 1662747 w 1906136"/>
                <a:gd name="connsiteY1195" fmla="*/ 1973194 h 2468044"/>
                <a:gd name="connsiteX1196" fmla="*/ 1663679 w 1906136"/>
                <a:gd name="connsiteY1196" fmla="*/ 1973194 h 2468044"/>
                <a:gd name="connsiteX1197" fmla="*/ 1665852 w 1906136"/>
                <a:gd name="connsiteY1197" fmla="*/ 1971020 h 2468044"/>
                <a:gd name="connsiteX1198" fmla="*/ 1668025 w 1906136"/>
                <a:gd name="connsiteY1198" fmla="*/ 1971020 h 2468044"/>
                <a:gd name="connsiteX1199" fmla="*/ 1670198 w 1906136"/>
                <a:gd name="connsiteY1199" fmla="*/ 1968847 h 2468044"/>
                <a:gd name="connsiteX1200" fmla="*/ 1671130 w 1906136"/>
                <a:gd name="connsiteY1200" fmla="*/ 1973194 h 2468044"/>
                <a:gd name="connsiteX1201" fmla="*/ 1673303 w 1906136"/>
                <a:gd name="connsiteY1201" fmla="*/ 1978471 h 2468044"/>
                <a:gd name="connsiteX1202" fmla="*/ 1673303 w 1906136"/>
                <a:gd name="connsiteY1202" fmla="*/ 1982817 h 2468044"/>
                <a:gd name="connsiteX1203" fmla="*/ 1673303 w 1906136"/>
                <a:gd name="connsiteY1203" fmla="*/ 1990268 h 2468044"/>
                <a:gd name="connsiteX1204" fmla="*/ 1678580 w 1906136"/>
                <a:gd name="connsiteY1204" fmla="*/ 1990268 h 2468044"/>
                <a:gd name="connsiteX1205" fmla="*/ 1685721 w 1906136"/>
                <a:gd name="connsiteY1205" fmla="*/ 1969158 h 2468044"/>
                <a:gd name="connsiteX1206" fmla="*/ 1692861 w 1906136"/>
                <a:gd name="connsiteY1206" fmla="*/ 1953325 h 2468044"/>
                <a:gd name="connsiteX1207" fmla="*/ 1700001 w 1906136"/>
                <a:gd name="connsiteY1207" fmla="*/ 1936561 h 2468044"/>
                <a:gd name="connsiteX1208" fmla="*/ 1704037 w 1906136"/>
                <a:gd name="connsiteY1208" fmla="*/ 1916692 h 2468044"/>
                <a:gd name="connsiteX1209" fmla="*/ 1706210 w 1906136"/>
                <a:gd name="connsiteY1209" fmla="*/ 1892478 h 2468044"/>
                <a:gd name="connsiteX1210" fmla="*/ 1718628 w 1906136"/>
                <a:gd name="connsiteY1210" fmla="*/ 1892478 h 2468044"/>
                <a:gd name="connsiteX1211" fmla="*/ 1716455 w 1906136"/>
                <a:gd name="connsiteY1211" fmla="*/ 1887200 h 2468044"/>
                <a:gd name="connsiteX1212" fmla="*/ 1714282 w 1906136"/>
                <a:gd name="connsiteY1212" fmla="*/ 1881923 h 2468044"/>
                <a:gd name="connsiteX1213" fmla="*/ 1714282 w 1906136"/>
                <a:gd name="connsiteY1213" fmla="*/ 1877576 h 2468044"/>
                <a:gd name="connsiteX1214" fmla="*/ 1714282 w 1906136"/>
                <a:gd name="connsiteY1214" fmla="*/ 1874472 h 2468044"/>
                <a:gd name="connsiteX1215" fmla="*/ 1718317 w 1906136"/>
                <a:gd name="connsiteY1215" fmla="*/ 1868263 h 2468044"/>
                <a:gd name="connsiteX1216" fmla="*/ 1727631 w 1906136"/>
                <a:gd name="connsiteY1216" fmla="*/ 1857708 h 2468044"/>
                <a:gd name="connsiteX1217" fmla="*/ 1742222 w 1906136"/>
                <a:gd name="connsiteY1217" fmla="*/ 1852430 h 2468044"/>
                <a:gd name="connsiteX1218" fmla="*/ 1757744 w 1906136"/>
                <a:gd name="connsiteY1218" fmla="*/ 1848084 h 2468044"/>
                <a:gd name="connsiteX1219" fmla="*/ 1774508 w 1906136"/>
                <a:gd name="connsiteY1219" fmla="*/ 1847153 h 2468044"/>
                <a:gd name="connsiteX1220" fmla="*/ 1791272 w 1906136"/>
                <a:gd name="connsiteY1220" fmla="*/ 1844979 h 2468044"/>
                <a:gd name="connsiteX1221" fmla="*/ 1801827 w 1906136"/>
                <a:gd name="connsiteY1221" fmla="*/ 1840633 h 2468044"/>
                <a:gd name="connsiteX1222" fmla="*/ 1807105 w 1906136"/>
                <a:gd name="connsiteY1222" fmla="*/ 1833183 h 2468044"/>
                <a:gd name="connsiteX1223" fmla="*/ 1816418 w 1906136"/>
                <a:gd name="connsiteY1223" fmla="*/ 1820454 h 2468044"/>
                <a:gd name="connsiteX1224" fmla="*/ 1825732 w 1906136"/>
                <a:gd name="connsiteY1224" fmla="*/ 1803690 h 2468044"/>
                <a:gd name="connsiteX1225" fmla="*/ 1835045 w 1906136"/>
                <a:gd name="connsiteY1225" fmla="*/ 1787857 h 2468044"/>
                <a:gd name="connsiteX1226" fmla="*/ 1842185 w 1906136"/>
                <a:gd name="connsiteY1226" fmla="*/ 1773267 h 2468044"/>
                <a:gd name="connsiteX1227" fmla="*/ 1845290 w 1906136"/>
                <a:gd name="connsiteY1227" fmla="*/ 1763953 h 2468044"/>
                <a:gd name="connsiteX1228" fmla="*/ 1847463 w 1906136"/>
                <a:gd name="connsiteY1228" fmla="*/ 1749362 h 2468044"/>
                <a:gd name="connsiteX1229" fmla="*/ 1843427 w 1906136"/>
                <a:gd name="connsiteY1229" fmla="*/ 1732598 h 2468044"/>
                <a:gd name="connsiteX1230" fmla="*/ 1842496 w 1906136"/>
                <a:gd name="connsiteY1230" fmla="*/ 1718007 h 2468044"/>
                <a:gd name="connsiteX1231" fmla="*/ 1842496 w 1906136"/>
                <a:gd name="connsiteY1231" fmla="*/ 1707452 h 2468044"/>
                <a:gd name="connsiteX1232" fmla="*/ 1850878 w 1906136"/>
                <a:gd name="connsiteY1232" fmla="*/ 1690688 h 2468044"/>
                <a:gd name="connsiteX1233" fmla="*/ 1863296 w 1906136"/>
                <a:gd name="connsiteY1233" fmla="*/ 1668646 h 2468044"/>
                <a:gd name="connsiteX1234" fmla="*/ 1877887 w 1906136"/>
                <a:gd name="connsiteY1234" fmla="*/ 1646605 h 2468044"/>
                <a:gd name="connsiteX1235" fmla="*/ 1892477 w 1906136"/>
                <a:gd name="connsiteY1235" fmla="*/ 1626736 h 2468044"/>
                <a:gd name="connsiteX1236" fmla="*/ 1906137 w 1906136"/>
                <a:gd name="connsiteY1236" fmla="*/ 1609972 h 2468044"/>
                <a:gd name="connsiteX1237" fmla="*/ 1903964 w 1906136"/>
                <a:gd name="connsiteY1237" fmla="*/ 1601590 h 2468044"/>
                <a:gd name="connsiteX1238" fmla="*/ 1901480 w 1906136"/>
                <a:gd name="connsiteY1238" fmla="*/ 1594450 h 2468044"/>
                <a:gd name="connsiteX1239" fmla="*/ 1340815 w 1906136"/>
                <a:gd name="connsiteY1239" fmla="*/ 768043 h 2468044"/>
                <a:gd name="connsiteX1240" fmla="*/ 1342988 w 1906136"/>
                <a:gd name="connsiteY1240" fmla="*/ 765870 h 2468044"/>
                <a:gd name="connsiteX1241" fmla="*/ 1345162 w 1906136"/>
                <a:gd name="connsiteY1241" fmla="*/ 763697 h 2468044"/>
                <a:gd name="connsiteX1242" fmla="*/ 1348266 w 1906136"/>
                <a:gd name="connsiteY1242" fmla="*/ 760592 h 2468044"/>
                <a:gd name="connsiteX1243" fmla="*/ 1350439 w 1906136"/>
                <a:gd name="connsiteY1243" fmla="*/ 756246 h 2468044"/>
                <a:gd name="connsiteX1244" fmla="*/ 1353544 w 1906136"/>
                <a:gd name="connsiteY1244" fmla="*/ 756246 h 2468044"/>
                <a:gd name="connsiteX1245" fmla="*/ 1352612 w 1906136"/>
                <a:gd name="connsiteY1245" fmla="*/ 760592 h 2468044"/>
                <a:gd name="connsiteX1246" fmla="*/ 1350439 w 1906136"/>
                <a:gd name="connsiteY1246" fmla="*/ 762765 h 2468044"/>
                <a:gd name="connsiteX1247" fmla="*/ 1348266 w 1906136"/>
                <a:gd name="connsiteY1247" fmla="*/ 765870 h 2468044"/>
                <a:gd name="connsiteX1248" fmla="*/ 1348266 w 1906136"/>
                <a:gd name="connsiteY1248" fmla="*/ 768043 h 2468044"/>
                <a:gd name="connsiteX1249" fmla="*/ 1347335 w 1906136"/>
                <a:gd name="connsiteY1249" fmla="*/ 773320 h 2468044"/>
                <a:gd name="connsiteX1250" fmla="*/ 1343299 w 1906136"/>
                <a:gd name="connsiteY1250" fmla="*/ 771147 h 2468044"/>
                <a:gd name="connsiteX1251" fmla="*/ 1341126 w 1906136"/>
                <a:gd name="connsiteY1251" fmla="*/ 770216 h 2468044"/>
                <a:gd name="connsiteX1252" fmla="*/ 1341126 w 1906136"/>
                <a:gd name="connsiteY1252" fmla="*/ 768043 h 2468044"/>
                <a:gd name="connsiteX1253" fmla="*/ 1108602 w 1906136"/>
                <a:gd name="connsiteY1253" fmla="*/ 713094 h 2468044"/>
                <a:gd name="connsiteX1254" fmla="*/ 1117915 w 1906136"/>
                <a:gd name="connsiteY1254" fmla="*/ 701608 h 2468044"/>
                <a:gd name="connsiteX1255" fmla="*/ 1126297 w 1906136"/>
                <a:gd name="connsiteY1255" fmla="*/ 688879 h 2468044"/>
                <a:gd name="connsiteX1256" fmla="*/ 1144924 w 1906136"/>
                <a:gd name="connsiteY1256" fmla="*/ 691052 h 2468044"/>
                <a:gd name="connsiteX1257" fmla="*/ 1159515 w 1906136"/>
                <a:gd name="connsiteY1257" fmla="*/ 698503 h 2468044"/>
                <a:gd name="connsiteX1258" fmla="*/ 1167897 w 1906136"/>
                <a:gd name="connsiteY1258" fmla="*/ 705954 h 2468044"/>
                <a:gd name="connsiteX1259" fmla="*/ 1175037 w 1906136"/>
                <a:gd name="connsiteY1259" fmla="*/ 716509 h 2468044"/>
                <a:gd name="connsiteX1260" fmla="*/ 1181246 w 1906136"/>
                <a:gd name="connsiteY1260" fmla="*/ 727995 h 2468044"/>
                <a:gd name="connsiteX1261" fmla="*/ 1189628 w 1906136"/>
                <a:gd name="connsiteY1261" fmla="*/ 736377 h 2468044"/>
                <a:gd name="connsiteX1262" fmla="*/ 1203288 w 1906136"/>
                <a:gd name="connsiteY1262" fmla="*/ 746001 h 2468044"/>
                <a:gd name="connsiteX1263" fmla="*/ 1211670 w 1906136"/>
                <a:gd name="connsiteY1263" fmla="*/ 749106 h 2468044"/>
                <a:gd name="connsiteX1264" fmla="*/ 1218810 w 1906136"/>
                <a:gd name="connsiteY1264" fmla="*/ 749106 h 2468044"/>
                <a:gd name="connsiteX1265" fmla="*/ 1228124 w 1906136"/>
                <a:gd name="connsiteY1265" fmla="*/ 751279 h 2468044"/>
                <a:gd name="connsiteX1266" fmla="*/ 1237437 w 1906136"/>
                <a:gd name="connsiteY1266" fmla="*/ 756556 h 2468044"/>
                <a:gd name="connsiteX1267" fmla="*/ 1237437 w 1906136"/>
                <a:gd name="connsiteY1267" fmla="*/ 766180 h 2468044"/>
                <a:gd name="connsiteX1268" fmla="*/ 1235264 w 1906136"/>
                <a:gd name="connsiteY1268" fmla="*/ 771458 h 2468044"/>
                <a:gd name="connsiteX1269" fmla="*/ 1235264 w 1906136"/>
                <a:gd name="connsiteY1269" fmla="*/ 775804 h 2468044"/>
                <a:gd name="connsiteX1270" fmla="*/ 1233091 w 1906136"/>
                <a:gd name="connsiteY1270" fmla="*/ 777977 h 2468044"/>
                <a:gd name="connsiteX1271" fmla="*/ 1232159 w 1906136"/>
                <a:gd name="connsiteY1271" fmla="*/ 778909 h 2468044"/>
                <a:gd name="connsiteX1272" fmla="*/ 1229986 w 1906136"/>
                <a:gd name="connsiteY1272" fmla="*/ 778909 h 2468044"/>
                <a:gd name="connsiteX1273" fmla="*/ 1227813 w 1906136"/>
                <a:gd name="connsiteY1273" fmla="*/ 778909 h 2468044"/>
                <a:gd name="connsiteX1274" fmla="*/ 1225640 w 1906136"/>
                <a:gd name="connsiteY1274" fmla="*/ 781082 h 2468044"/>
                <a:gd name="connsiteX1275" fmla="*/ 1224709 w 1906136"/>
                <a:gd name="connsiteY1275" fmla="*/ 783255 h 2468044"/>
                <a:gd name="connsiteX1276" fmla="*/ 1222535 w 1906136"/>
                <a:gd name="connsiteY1276" fmla="*/ 785428 h 2468044"/>
                <a:gd name="connsiteX1277" fmla="*/ 1218500 w 1906136"/>
                <a:gd name="connsiteY1277" fmla="*/ 795983 h 2468044"/>
                <a:gd name="connsiteX1278" fmla="*/ 1220673 w 1906136"/>
                <a:gd name="connsiteY1278" fmla="*/ 805607 h 2468044"/>
                <a:gd name="connsiteX1279" fmla="*/ 1222846 w 1906136"/>
                <a:gd name="connsiteY1279" fmla="*/ 810884 h 2468044"/>
                <a:gd name="connsiteX1280" fmla="*/ 1222846 w 1906136"/>
                <a:gd name="connsiteY1280" fmla="*/ 818335 h 2468044"/>
                <a:gd name="connsiteX1281" fmla="*/ 1217568 w 1906136"/>
                <a:gd name="connsiteY1281" fmla="*/ 827959 h 2468044"/>
                <a:gd name="connsiteX1282" fmla="*/ 1218500 w 1906136"/>
                <a:gd name="connsiteY1282" fmla="*/ 831063 h 2468044"/>
                <a:gd name="connsiteX1283" fmla="*/ 1218500 w 1906136"/>
                <a:gd name="connsiteY1283" fmla="*/ 833237 h 2468044"/>
                <a:gd name="connsiteX1284" fmla="*/ 1218500 w 1906136"/>
                <a:gd name="connsiteY1284" fmla="*/ 835410 h 2468044"/>
                <a:gd name="connsiteX1285" fmla="*/ 1220673 w 1906136"/>
                <a:gd name="connsiteY1285" fmla="*/ 837583 h 2468044"/>
                <a:gd name="connsiteX1286" fmla="*/ 1222846 w 1906136"/>
                <a:gd name="connsiteY1286" fmla="*/ 838514 h 2468044"/>
                <a:gd name="connsiteX1287" fmla="*/ 1225950 w 1906136"/>
                <a:gd name="connsiteY1287" fmla="*/ 837583 h 2468044"/>
                <a:gd name="connsiteX1288" fmla="*/ 1237437 w 1906136"/>
                <a:gd name="connsiteY1288" fmla="*/ 833237 h 2468044"/>
                <a:gd name="connsiteX1289" fmla="*/ 1252959 w 1906136"/>
                <a:gd name="connsiteY1289" fmla="*/ 825786 h 2468044"/>
                <a:gd name="connsiteX1290" fmla="*/ 1269723 w 1906136"/>
                <a:gd name="connsiteY1290" fmla="*/ 815231 h 2468044"/>
                <a:gd name="connsiteX1291" fmla="*/ 1288350 w 1906136"/>
                <a:gd name="connsiteY1291" fmla="*/ 805607 h 2468044"/>
                <a:gd name="connsiteX1292" fmla="*/ 1302941 w 1906136"/>
                <a:gd name="connsiteY1292" fmla="*/ 794120 h 2468044"/>
                <a:gd name="connsiteX1293" fmla="*/ 1315359 w 1906136"/>
                <a:gd name="connsiteY1293" fmla="*/ 786670 h 2468044"/>
                <a:gd name="connsiteX1294" fmla="*/ 1322499 w 1906136"/>
                <a:gd name="connsiteY1294" fmla="*/ 781392 h 2468044"/>
                <a:gd name="connsiteX1295" fmla="*/ 1325603 w 1906136"/>
                <a:gd name="connsiteY1295" fmla="*/ 783565 h 2468044"/>
                <a:gd name="connsiteX1296" fmla="*/ 1327777 w 1906136"/>
                <a:gd name="connsiteY1296" fmla="*/ 783565 h 2468044"/>
                <a:gd name="connsiteX1297" fmla="*/ 1329950 w 1906136"/>
                <a:gd name="connsiteY1297" fmla="*/ 783565 h 2468044"/>
                <a:gd name="connsiteX1298" fmla="*/ 1332123 w 1906136"/>
                <a:gd name="connsiteY1298" fmla="*/ 785738 h 2468044"/>
                <a:gd name="connsiteX1299" fmla="*/ 1332123 w 1906136"/>
                <a:gd name="connsiteY1299" fmla="*/ 786670 h 2468044"/>
                <a:gd name="connsiteX1300" fmla="*/ 1333054 w 1906136"/>
                <a:gd name="connsiteY1300" fmla="*/ 791016 h 2468044"/>
                <a:gd name="connsiteX1301" fmla="*/ 1337090 w 1906136"/>
                <a:gd name="connsiteY1301" fmla="*/ 791016 h 2468044"/>
                <a:gd name="connsiteX1302" fmla="*/ 1329950 w 1906136"/>
                <a:gd name="connsiteY1302" fmla="*/ 801571 h 2468044"/>
                <a:gd name="connsiteX1303" fmla="*/ 1313186 w 1906136"/>
                <a:gd name="connsiteY1303" fmla="*/ 811195 h 2468044"/>
                <a:gd name="connsiteX1304" fmla="*/ 1295490 w 1906136"/>
                <a:gd name="connsiteY1304" fmla="*/ 818646 h 2468044"/>
                <a:gd name="connsiteX1305" fmla="*/ 1276863 w 1906136"/>
                <a:gd name="connsiteY1305" fmla="*/ 826096 h 2468044"/>
                <a:gd name="connsiteX1306" fmla="*/ 1259168 w 1906136"/>
                <a:gd name="connsiteY1306" fmla="*/ 835720 h 2468044"/>
                <a:gd name="connsiteX1307" fmla="*/ 1242404 w 1906136"/>
                <a:gd name="connsiteY1307" fmla="*/ 845344 h 2468044"/>
                <a:gd name="connsiteX1308" fmla="*/ 1233091 w 1906136"/>
                <a:gd name="connsiteY1308" fmla="*/ 859004 h 2468044"/>
                <a:gd name="connsiteX1309" fmla="*/ 1210118 w 1906136"/>
                <a:gd name="connsiteY1309" fmla="*/ 855899 h 2468044"/>
                <a:gd name="connsiteX1310" fmla="*/ 1207945 w 1906136"/>
                <a:gd name="connsiteY1310" fmla="*/ 831684 h 2468044"/>
                <a:gd name="connsiteX1311" fmla="*/ 1207945 w 1906136"/>
                <a:gd name="connsiteY1311" fmla="*/ 809332 h 2468044"/>
                <a:gd name="connsiteX1312" fmla="*/ 1207945 w 1906136"/>
                <a:gd name="connsiteY1312" fmla="*/ 791326 h 2468044"/>
                <a:gd name="connsiteX1313" fmla="*/ 1205771 w 1906136"/>
                <a:gd name="connsiteY1313" fmla="*/ 771147 h 2468044"/>
                <a:gd name="connsiteX1314" fmla="*/ 1193354 w 1906136"/>
                <a:gd name="connsiteY1314" fmla="*/ 771147 h 2468044"/>
                <a:gd name="connsiteX1315" fmla="*/ 1191180 w 1906136"/>
                <a:gd name="connsiteY1315" fmla="*/ 778598 h 2468044"/>
                <a:gd name="connsiteX1316" fmla="*/ 1185903 w 1906136"/>
                <a:gd name="connsiteY1316" fmla="*/ 789153 h 2468044"/>
                <a:gd name="connsiteX1317" fmla="*/ 1180625 w 1906136"/>
                <a:gd name="connsiteY1317" fmla="*/ 801882 h 2468044"/>
                <a:gd name="connsiteX1318" fmla="*/ 1174416 w 1906136"/>
                <a:gd name="connsiteY1318" fmla="*/ 816783 h 2468044"/>
                <a:gd name="connsiteX1319" fmla="*/ 1169139 w 1906136"/>
                <a:gd name="connsiteY1319" fmla="*/ 828269 h 2468044"/>
                <a:gd name="connsiteX1320" fmla="*/ 1166034 w 1906136"/>
                <a:gd name="connsiteY1320" fmla="*/ 835720 h 2468044"/>
                <a:gd name="connsiteX1321" fmla="*/ 1166034 w 1906136"/>
                <a:gd name="connsiteY1321" fmla="*/ 838825 h 2468044"/>
                <a:gd name="connsiteX1322" fmla="*/ 1159825 w 1906136"/>
                <a:gd name="connsiteY1322" fmla="*/ 837893 h 2468044"/>
                <a:gd name="connsiteX1323" fmla="*/ 1158894 w 1906136"/>
                <a:gd name="connsiteY1323" fmla="*/ 835720 h 2468044"/>
                <a:gd name="connsiteX1324" fmla="*/ 1156721 w 1906136"/>
                <a:gd name="connsiteY1324" fmla="*/ 833547 h 2468044"/>
                <a:gd name="connsiteX1325" fmla="*/ 1154548 w 1906136"/>
                <a:gd name="connsiteY1325" fmla="*/ 831374 h 2468044"/>
                <a:gd name="connsiteX1326" fmla="*/ 1154548 w 1906136"/>
                <a:gd name="connsiteY1326" fmla="*/ 828269 h 2468044"/>
                <a:gd name="connsiteX1327" fmla="*/ 1153306 w 1906136"/>
                <a:gd name="connsiteY1327" fmla="*/ 822061 h 2468044"/>
                <a:gd name="connsiteX1328" fmla="*/ 1153306 w 1906136"/>
                <a:gd name="connsiteY1328" fmla="*/ 812747 h 2468044"/>
                <a:gd name="connsiteX1329" fmla="*/ 1159515 w 1906136"/>
                <a:gd name="connsiteY1329" fmla="*/ 797846 h 2468044"/>
                <a:gd name="connsiteX1330" fmla="*/ 1166655 w 1906136"/>
                <a:gd name="connsiteY1330" fmla="*/ 780771 h 2468044"/>
                <a:gd name="connsiteX1331" fmla="*/ 1175037 w 1906136"/>
                <a:gd name="connsiteY1331" fmla="*/ 768043 h 2468044"/>
                <a:gd name="connsiteX1332" fmla="*/ 1182177 w 1906136"/>
                <a:gd name="connsiteY1332" fmla="*/ 756556 h 2468044"/>
                <a:gd name="connsiteX1333" fmla="*/ 1175037 w 1906136"/>
                <a:gd name="connsiteY1333" fmla="*/ 748174 h 2468044"/>
                <a:gd name="connsiteX1334" fmla="*/ 1167897 w 1906136"/>
                <a:gd name="connsiteY1334" fmla="*/ 743828 h 2468044"/>
                <a:gd name="connsiteX1335" fmla="*/ 1160757 w 1906136"/>
                <a:gd name="connsiteY1335" fmla="*/ 740724 h 2468044"/>
                <a:gd name="connsiteX1336" fmla="*/ 1152375 w 1906136"/>
                <a:gd name="connsiteY1336" fmla="*/ 736377 h 2468044"/>
                <a:gd name="connsiteX1337" fmla="*/ 1147097 w 1906136"/>
                <a:gd name="connsiteY1337" fmla="*/ 723649 h 2468044"/>
                <a:gd name="connsiteX1338" fmla="*/ 1137784 w 1906136"/>
                <a:gd name="connsiteY1338" fmla="*/ 723649 h 2468044"/>
                <a:gd name="connsiteX1339" fmla="*/ 1137784 w 1906136"/>
                <a:gd name="connsiteY1339" fmla="*/ 728927 h 2468044"/>
                <a:gd name="connsiteX1340" fmla="*/ 1135611 w 1906136"/>
                <a:gd name="connsiteY1340" fmla="*/ 733273 h 2468044"/>
                <a:gd name="connsiteX1341" fmla="*/ 1135611 w 1906136"/>
                <a:gd name="connsiteY1341" fmla="*/ 738551 h 2468044"/>
                <a:gd name="connsiteX1342" fmla="*/ 1133438 w 1906136"/>
                <a:gd name="connsiteY1342" fmla="*/ 746001 h 2468044"/>
                <a:gd name="connsiteX1343" fmla="*/ 1126297 w 1906136"/>
                <a:gd name="connsiteY1343" fmla="*/ 736377 h 2468044"/>
                <a:gd name="connsiteX1344" fmla="*/ 1121020 w 1906136"/>
                <a:gd name="connsiteY1344" fmla="*/ 731100 h 2468044"/>
                <a:gd name="connsiteX1345" fmla="*/ 1113879 w 1906136"/>
                <a:gd name="connsiteY1345" fmla="*/ 727995 h 2468044"/>
                <a:gd name="connsiteX1346" fmla="*/ 1103324 w 1906136"/>
                <a:gd name="connsiteY1346" fmla="*/ 728927 h 2468044"/>
                <a:gd name="connsiteX1347" fmla="*/ 1108602 w 1906136"/>
                <a:gd name="connsiteY1347" fmla="*/ 713094 h 24680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  <a:cxn ang="0">
                  <a:pos x="connsiteX731" y="connsiteY731"/>
                </a:cxn>
                <a:cxn ang="0">
                  <a:pos x="connsiteX732" y="connsiteY732"/>
                </a:cxn>
                <a:cxn ang="0">
                  <a:pos x="connsiteX733" y="connsiteY733"/>
                </a:cxn>
                <a:cxn ang="0">
                  <a:pos x="connsiteX734" y="connsiteY734"/>
                </a:cxn>
                <a:cxn ang="0">
                  <a:pos x="connsiteX735" y="connsiteY735"/>
                </a:cxn>
                <a:cxn ang="0">
                  <a:pos x="connsiteX736" y="connsiteY736"/>
                </a:cxn>
                <a:cxn ang="0">
                  <a:pos x="connsiteX737" y="connsiteY737"/>
                </a:cxn>
                <a:cxn ang="0">
                  <a:pos x="connsiteX738" y="connsiteY738"/>
                </a:cxn>
                <a:cxn ang="0">
                  <a:pos x="connsiteX739" y="connsiteY739"/>
                </a:cxn>
                <a:cxn ang="0">
                  <a:pos x="connsiteX740" y="connsiteY740"/>
                </a:cxn>
                <a:cxn ang="0">
                  <a:pos x="connsiteX741" y="connsiteY741"/>
                </a:cxn>
                <a:cxn ang="0">
                  <a:pos x="connsiteX742" y="connsiteY742"/>
                </a:cxn>
                <a:cxn ang="0">
                  <a:pos x="connsiteX743" y="connsiteY743"/>
                </a:cxn>
                <a:cxn ang="0">
                  <a:pos x="connsiteX744" y="connsiteY744"/>
                </a:cxn>
                <a:cxn ang="0">
                  <a:pos x="connsiteX745" y="connsiteY745"/>
                </a:cxn>
                <a:cxn ang="0">
                  <a:pos x="connsiteX746" y="connsiteY746"/>
                </a:cxn>
                <a:cxn ang="0">
                  <a:pos x="connsiteX747" y="connsiteY747"/>
                </a:cxn>
                <a:cxn ang="0">
                  <a:pos x="connsiteX748" y="connsiteY748"/>
                </a:cxn>
                <a:cxn ang="0">
                  <a:pos x="connsiteX749" y="connsiteY749"/>
                </a:cxn>
                <a:cxn ang="0">
                  <a:pos x="connsiteX750" y="connsiteY750"/>
                </a:cxn>
                <a:cxn ang="0">
                  <a:pos x="connsiteX751" y="connsiteY751"/>
                </a:cxn>
                <a:cxn ang="0">
                  <a:pos x="connsiteX752" y="connsiteY752"/>
                </a:cxn>
                <a:cxn ang="0">
                  <a:pos x="connsiteX753" y="connsiteY753"/>
                </a:cxn>
                <a:cxn ang="0">
                  <a:pos x="connsiteX754" y="connsiteY754"/>
                </a:cxn>
                <a:cxn ang="0">
                  <a:pos x="connsiteX755" y="connsiteY755"/>
                </a:cxn>
                <a:cxn ang="0">
                  <a:pos x="connsiteX756" y="connsiteY756"/>
                </a:cxn>
                <a:cxn ang="0">
                  <a:pos x="connsiteX757" y="connsiteY757"/>
                </a:cxn>
                <a:cxn ang="0">
                  <a:pos x="connsiteX758" y="connsiteY758"/>
                </a:cxn>
                <a:cxn ang="0">
                  <a:pos x="connsiteX759" y="connsiteY759"/>
                </a:cxn>
                <a:cxn ang="0">
                  <a:pos x="connsiteX760" y="connsiteY760"/>
                </a:cxn>
                <a:cxn ang="0">
                  <a:pos x="connsiteX761" y="connsiteY761"/>
                </a:cxn>
                <a:cxn ang="0">
                  <a:pos x="connsiteX762" y="connsiteY762"/>
                </a:cxn>
                <a:cxn ang="0">
                  <a:pos x="connsiteX763" y="connsiteY763"/>
                </a:cxn>
                <a:cxn ang="0">
                  <a:pos x="connsiteX764" y="connsiteY764"/>
                </a:cxn>
                <a:cxn ang="0">
                  <a:pos x="connsiteX765" y="connsiteY765"/>
                </a:cxn>
                <a:cxn ang="0">
                  <a:pos x="connsiteX766" y="connsiteY766"/>
                </a:cxn>
                <a:cxn ang="0">
                  <a:pos x="connsiteX767" y="connsiteY767"/>
                </a:cxn>
                <a:cxn ang="0">
                  <a:pos x="connsiteX768" y="connsiteY768"/>
                </a:cxn>
                <a:cxn ang="0">
                  <a:pos x="connsiteX769" y="connsiteY769"/>
                </a:cxn>
                <a:cxn ang="0">
                  <a:pos x="connsiteX770" y="connsiteY770"/>
                </a:cxn>
                <a:cxn ang="0">
                  <a:pos x="connsiteX771" y="connsiteY771"/>
                </a:cxn>
                <a:cxn ang="0">
                  <a:pos x="connsiteX772" y="connsiteY772"/>
                </a:cxn>
                <a:cxn ang="0">
                  <a:pos x="connsiteX773" y="connsiteY773"/>
                </a:cxn>
                <a:cxn ang="0">
                  <a:pos x="connsiteX774" y="connsiteY774"/>
                </a:cxn>
                <a:cxn ang="0">
                  <a:pos x="connsiteX775" y="connsiteY775"/>
                </a:cxn>
                <a:cxn ang="0">
                  <a:pos x="connsiteX776" y="connsiteY776"/>
                </a:cxn>
                <a:cxn ang="0">
                  <a:pos x="connsiteX777" y="connsiteY777"/>
                </a:cxn>
                <a:cxn ang="0">
                  <a:pos x="connsiteX778" y="connsiteY778"/>
                </a:cxn>
                <a:cxn ang="0">
                  <a:pos x="connsiteX779" y="connsiteY779"/>
                </a:cxn>
                <a:cxn ang="0">
                  <a:pos x="connsiteX780" y="connsiteY780"/>
                </a:cxn>
                <a:cxn ang="0">
                  <a:pos x="connsiteX781" y="connsiteY781"/>
                </a:cxn>
                <a:cxn ang="0">
                  <a:pos x="connsiteX782" y="connsiteY782"/>
                </a:cxn>
                <a:cxn ang="0">
                  <a:pos x="connsiteX783" y="connsiteY783"/>
                </a:cxn>
                <a:cxn ang="0">
                  <a:pos x="connsiteX784" y="connsiteY784"/>
                </a:cxn>
                <a:cxn ang="0">
                  <a:pos x="connsiteX785" y="connsiteY785"/>
                </a:cxn>
                <a:cxn ang="0">
                  <a:pos x="connsiteX786" y="connsiteY786"/>
                </a:cxn>
                <a:cxn ang="0">
                  <a:pos x="connsiteX787" y="connsiteY787"/>
                </a:cxn>
                <a:cxn ang="0">
                  <a:pos x="connsiteX788" y="connsiteY788"/>
                </a:cxn>
                <a:cxn ang="0">
                  <a:pos x="connsiteX789" y="connsiteY789"/>
                </a:cxn>
                <a:cxn ang="0">
                  <a:pos x="connsiteX790" y="connsiteY790"/>
                </a:cxn>
                <a:cxn ang="0">
                  <a:pos x="connsiteX791" y="connsiteY791"/>
                </a:cxn>
                <a:cxn ang="0">
                  <a:pos x="connsiteX792" y="connsiteY792"/>
                </a:cxn>
                <a:cxn ang="0">
                  <a:pos x="connsiteX793" y="connsiteY793"/>
                </a:cxn>
                <a:cxn ang="0">
                  <a:pos x="connsiteX794" y="connsiteY794"/>
                </a:cxn>
                <a:cxn ang="0">
                  <a:pos x="connsiteX795" y="connsiteY795"/>
                </a:cxn>
                <a:cxn ang="0">
                  <a:pos x="connsiteX796" y="connsiteY796"/>
                </a:cxn>
                <a:cxn ang="0">
                  <a:pos x="connsiteX797" y="connsiteY797"/>
                </a:cxn>
                <a:cxn ang="0">
                  <a:pos x="connsiteX798" y="connsiteY798"/>
                </a:cxn>
                <a:cxn ang="0">
                  <a:pos x="connsiteX799" y="connsiteY799"/>
                </a:cxn>
                <a:cxn ang="0">
                  <a:pos x="connsiteX800" y="connsiteY800"/>
                </a:cxn>
                <a:cxn ang="0">
                  <a:pos x="connsiteX801" y="connsiteY801"/>
                </a:cxn>
                <a:cxn ang="0">
                  <a:pos x="connsiteX802" y="connsiteY802"/>
                </a:cxn>
                <a:cxn ang="0">
                  <a:pos x="connsiteX803" y="connsiteY803"/>
                </a:cxn>
                <a:cxn ang="0">
                  <a:pos x="connsiteX804" y="connsiteY804"/>
                </a:cxn>
                <a:cxn ang="0">
                  <a:pos x="connsiteX805" y="connsiteY805"/>
                </a:cxn>
                <a:cxn ang="0">
                  <a:pos x="connsiteX806" y="connsiteY806"/>
                </a:cxn>
                <a:cxn ang="0">
                  <a:pos x="connsiteX807" y="connsiteY807"/>
                </a:cxn>
                <a:cxn ang="0">
                  <a:pos x="connsiteX808" y="connsiteY808"/>
                </a:cxn>
                <a:cxn ang="0">
                  <a:pos x="connsiteX809" y="connsiteY809"/>
                </a:cxn>
                <a:cxn ang="0">
                  <a:pos x="connsiteX810" y="connsiteY810"/>
                </a:cxn>
                <a:cxn ang="0">
                  <a:pos x="connsiteX811" y="connsiteY811"/>
                </a:cxn>
                <a:cxn ang="0">
                  <a:pos x="connsiteX812" y="connsiteY812"/>
                </a:cxn>
                <a:cxn ang="0">
                  <a:pos x="connsiteX813" y="connsiteY813"/>
                </a:cxn>
                <a:cxn ang="0">
                  <a:pos x="connsiteX814" y="connsiteY814"/>
                </a:cxn>
                <a:cxn ang="0">
                  <a:pos x="connsiteX815" y="connsiteY815"/>
                </a:cxn>
                <a:cxn ang="0">
                  <a:pos x="connsiteX816" y="connsiteY816"/>
                </a:cxn>
                <a:cxn ang="0">
                  <a:pos x="connsiteX817" y="connsiteY817"/>
                </a:cxn>
                <a:cxn ang="0">
                  <a:pos x="connsiteX818" y="connsiteY818"/>
                </a:cxn>
                <a:cxn ang="0">
                  <a:pos x="connsiteX819" y="connsiteY819"/>
                </a:cxn>
                <a:cxn ang="0">
                  <a:pos x="connsiteX820" y="connsiteY820"/>
                </a:cxn>
                <a:cxn ang="0">
                  <a:pos x="connsiteX821" y="connsiteY821"/>
                </a:cxn>
                <a:cxn ang="0">
                  <a:pos x="connsiteX822" y="connsiteY822"/>
                </a:cxn>
                <a:cxn ang="0">
                  <a:pos x="connsiteX823" y="connsiteY823"/>
                </a:cxn>
                <a:cxn ang="0">
                  <a:pos x="connsiteX824" y="connsiteY824"/>
                </a:cxn>
                <a:cxn ang="0">
                  <a:pos x="connsiteX825" y="connsiteY825"/>
                </a:cxn>
                <a:cxn ang="0">
                  <a:pos x="connsiteX826" y="connsiteY826"/>
                </a:cxn>
                <a:cxn ang="0">
                  <a:pos x="connsiteX827" y="connsiteY827"/>
                </a:cxn>
                <a:cxn ang="0">
                  <a:pos x="connsiteX828" y="connsiteY828"/>
                </a:cxn>
                <a:cxn ang="0">
                  <a:pos x="connsiteX829" y="connsiteY829"/>
                </a:cxn>
                <a:cxn ang="0">
                  <a:pos x="connsiteX830" y="connsiteY830"/>
                </a:cxn>
                <a:cxn ang="0">
                  <a:pos x="connsiteX831" y="connsiteY831"/>
                </a:cxn>
                <a:cxn ang="0">
                  <a:pos x="connsiteX832" y="connsiteY832"/>
                </a:cxn>
                <a:cxn ang="0">
                  <a:pos x="connsiteX833" y="connsiteY833"/>
                </a:cxn>
                <a:cxn ang="0">
                  <a:pos x="connsiteX834" y="connsiteY834"/>
                </a:cxn>
                <a:cxn ang="0">
                  <a:pos x="connsiteX835" y="connsiteY835"/>
                </a:cxn>
                <a:cxn ang="0">
                  <a:pos x="connsiteX836" y="connsiteY836"/>
                </a:cxn>
                <a:cxn ang="0">
                  <a:pos x="connsiteX837" y="connsiteY837"/>
                </a:cxn>
                <a:cxn ang="0">
                  <a:pos x="connsiteX838" y="connsiteY838"/>
                </a:cxn>
                <a:cxn ang="0">
                  <a:pos x="connsiteX839" y="connsiteY839"/>
                </a:cxn>
                <a:cxn ang="0">
                  <a:pos x="connsiteX840" y="connsiteY840"/>
                </a:cxn>
                <a:cxn ang="0">
                  <a:pos x="connsiteX841" y="connsiteY841"/>
                </a:cxn>
                <a:cxn ang="0">
                  <a:pos x="connsiteX842" y="connsiteY842"/>
                </a:cxn>
                <a:cxn ang="0">
                  <a:pos x="connsiteX843" y="connsiteY843"/>
                </a:cxn>
                <a:cxn ang="0">
                  <a:pos x="connsiteX844" y="connsiteY844"/>
                </a:cxn>
                <a:cxn ang="0">
                  <a:pos x="connsiteX845" y="connsiteY845"/>
                </a:cxn>
                <a:cxn ang="0">
                  <a:pos x="connsiteX846" y="connsiteY846"/>
                </a:cxn>
                <a:cxn ang="0">
                  <a:pos x="connsiteX847" y="connsiteY847"/>
                </a:cxn>
                <a:cxn ang="0">
                  <a:pos x="connsiteX848" y="connsiteY848"/>
                </a:cxn>
                <a:cxn ang="0">
                  <a:pos x="connsiteX849" y="connsiteY849"/>
                </a:cxn>
                <a:cxn ang="0">
                  <a:pos x="connsiteX850" y="connsiteY850"/>
                </a:cxn>
                <a:cxn ang="0">
                  <a:pos x="connsiteX851" y="connsiteY851"/>
                </a:cxn>
                <a:cxn ang="0">
                  <a:pos x="connsiteX852" y="connsiteY852"/>
                </a:cxn>
                <a:cxn ang="0">
                  <a:pos x="connsiteX853" y="connsiteY853"/>
                </a:cxn>
                <a:cxn ang="0">
                  <a:pos x="connsiteX854" y="connsiteY854"/>
                </a:cxn>
                <a:cxn ang="0">
                  <a:pos x="connsiteX855" y="connsiteY855"/>
                </a:cxn>
                <a:cxn ang="0">
                  <a:pos x="connsiteX856" y="connsiteY856"/>
                </a:cxn>
                <a:cxn ang="0">
                  <a:pos x="connsiteX857" y="connsiteY857"/>
                </a:cxn>
                <a:cxn ang="0">
                  <a:pos x="connsiteX858" y="connsiteY858"/>
                </a:cxn>
                <a:cxn ang="0">
                  <a:pos x="connsiteX859" y="connsiteY859"/>
                </a:cxn>
                <a:cxn ang="0">
                  <a:pos x="connsiteX860" y="connsiteY860"/>
                </a:cxn>
                <a:cxn ang="0">
                  <a:pos x="connsiteX861" y="connsiteY861"/>
                </a:cxn>
                <a:cxn ang="0">
                  <a:pos x="connsiteX862" y="connsiteY862"/>
                </a:cxn>
                <a:cxn ang="0">
                  <a:pos x="connsiteX863" y="connsiteY863"/>
                </a:cxn>
                <a:cxn ang="0">
                  <a:pos x="connsiteX864" y="connsiteY864"/>
                </a:cxn>
                <a:cxn ang="0">
                  <a:pos x="connsiteX865" y="connsiteY865"/>
                </a:cxn>
                <a:cxn ang="0">
                  <a:pos x="connsiteX866" y="connsiteY866"/>
                </a:cxn>
                <a:cxn ang="0">
                  <a:pos x="connsiteX867" y="connsiteY867"/>
                </a:cxn>
                <a:cxn ang="0">
                  <a:pos x="connsiteX868" y="connsiteY868"/>
                </a:cxn>
                <a:cxn ang="0">
                  <a:pos x="connsiteX869" y="connsiteY869"/>
                </a:cxn>
                <a:cxn ang="0">
                  <a:pos x="connsiteX870" y="connsiteY870"/>
                </a:cxn>
                <a:cxn ang="0">
                  <a:pos x="connsiteX871" y="connsiteY871"/>
                </a:cxn>
                <a:cxn ang="0">
                  <a:pos x="connsiteX872" y="connsiteY872"/>
                </a:cxn>
                <a:cxn ang="0">
                  <a:pos x="connsiteX873" y="connsiteY873"/>
                </a:cxn>
                <a:cxn ang="0">
                  <a:pos x="connsiteX874" y="connsiteY874"/>
                </a:cxn>
                <a:cxn ang="0">
                  <a:pos x="connsiteX875" y="connsiteY875"/>
                </a:cxn>
                <a:cxn ang="0">
                  <a:pos x="connsiteX876" y="connsiteY876"/>
                </a:cxn>
                <a:cxn ang="0">
                  <a:pos x="connsiteX877" y="connsiteY877"/>
                </a:cxn>
                <a:cxn ang="0">
                  <a:pos x="connsiteX878" y="connsiteY878"/>
                </a:cxn>
                <a:cxn ang="0">
                  <a:pos x="connsiteX879" y="connsiteY879"/>
                </a:cxn>
                <a:cxn ang="0">
                  <a:pos x="connsiteX880" y="connsiteY880"/>
                </a:cxn>
                <a:cxn ang="0">
                  <a:pos x="connsiteX881" y="connsiteY881"/>
                </a:cxn>
                <a:cxn ang="0">
                  <a:pos x="connsiteX882" y="connsiteY882"/>
                </a:cxn>
                <a:cxn ang="0">
                  <a:pos x="connsiteX883" y="connsiteY883"/>
                </a:cxn>
                <a:cxn ang="0">
                  <a:pos x="connsiteX884" y="connsiteY884"/>
                </a:cxn>
                <a:cxn ang="0">
                  <a:pos x="connsiteX885" y="connsiteY885"/>
                </a:cxn>
                <a:cxn ang="0">
                  <a:pos x="connsiteX886" y="connsiteY886"/>
                </a:cxn>
                <a:cxn ang="0">
                  <a:pos x="connsiteX887" y="connsiteY887"/>
                </a:cxn>
                <a:cxn ang="0">
                  <a:pos x="connsiteX888" y="connsiteY888"/>
                </a:cxn>
                <a:cxn ang="0">
                  <a:pos x="connsiteX889" y="connsiteY889"/>
                </a:cxn>
                <a:cxn ang="0">
                  <a:pos x="connsiteX890" y="connsiteY890"/>
                </a:cxn>
                <a:cxn ang="0">
                  <a:pos x="connsiteX891" y="connsiteY891"/>
                </a:cxn>
                <a:cxn ang="0">
                  <a:pos x="connsiteX892" y="connsiteY892"/>
                </a:cxn>
                <a:cxn ang="0">
                  <a:pos x="connsiteX893" y="connsiteY893"/>
                </a:cxn>
                <a:cxn ang="0">
                  <a:pos x="connsiteX894" y="connsiteY894"/>
                </a:cxn>
                <a:cxn ang="0">
                  <a:pos x="connsiteX895" y="connsiteY895"/>
                </a:cxn>
                <a:cxn ang="0">
                  <a:pos x="connsiteX896" y="connsiteY896"/>
                </a:cxn>
                <a:cxn ang="0">
                  <a:pos x="connsiteX897" y="connsiteY897"/>
                </a:cxn>
                <a:cxn ang="0">
                  <a:pos x="connsiteX898" y="connsiteY898"/>
                </a:cxn>
                <a:cxn ang="0">
                  <a:pos x="connsiteX899" y="connsiteY899"/>
                </a:cxn>
                <a:cxn ang="0">
                  <a:pos x="connsiteX900" y="connsiteY900"/>
                </a:cxn>
                <a:cxn ang="0">
                  <a:pos x="connsiteX901" y="connsiteY901"/>
                </a:cxn>
                <a:cxn ang="0">
                  <a:pos x="connsiteX902" y="connsiteY902"/>
                </a:cxn>
                <a:cxn ang="0">
                  <a:pos x="connsiteX903" y="connsiteY903"/>
                </a:cxn>
                <a:cxn ang="0">
                  <a:pos x="connsiteX904" y="connsiteY904"/>
                </a:cxn>
                <a:cxn ang="0">
                  <a:pos x="connsiteX905" y="connsiteY905"/>
                </a:cxn>
                <a:cxn ang="0">
                  <a:pos x="connsiteX906" y="connsiteY906"/>
                </a:cxn>
                <a:cxn ang="0">
                  <a:pos x="connsiteX907" y="connsiteY907"/>
                </a:cxn>
                <a:cxn ang="0">
                  <a:pos x="connsiteX908" y="connsiteY908"/>
                </a:cxn>
                <a:cxn ang="0">
                  <a:pos x="connsiteX909" y="connsiteY909"/>
                </a:cxn>
                <a:cxn ang="0">
                  <a:pos x="connsiteX910" y="connsiteY910"/>
                </a:cxn>
                <a:cxn ang="0">
                  <a:pos x="connsiteX911" y="connsiteY911"/>
                </a:cxn>
                <a:cxn ang="0">
                  <a:pos x="connsiteX912" y="connsiteY912"/>
                </a:cxn>
                <a:cxn ang="0">
                  <a:pos x="connsiteX913" y="connsiteY913"/>
                </a:cxn>
                <a:cxn ang="0">
                  <a:pos x="connsiteX914" y="connsiteY914"/>
                </a:cxn>
                <a:cxn ang="0">
                  <a:pos x="connsiteX915" y="connsiteY915"/>
                </a:cxn>
                <a:cxn ang="0">
                  <a:pos x="connsiteX916" y="connsiteY916"/>
                </a:cxn>
                <a:cxn ang="0">
                  <a:pos x="connsiteX917" y="connsiteY917"/>
                </a:cxn>
                <a:cxn ang="0">
                  <a:pos x="connsiteX918" y="connsiteY918"/>
                </a:cxn>
                <a:cxn ang="0">
                  <a:pos x="connsiteX919" y="connsiteY919"/>
                </a:cxn>
                <a:cxn ang="0">
                  <a:pos x="connsiteX920" y="connsiteY920"/>
                </a:cxn>
                <a:cxn ang="0">
                  <a:pos x="connsiteX921" y="connsiteY921"/>
                </a:cxn>
                <a:cxn ang="0">
                  <a:pos x="connsiteX922" y="connsiteY922"/>
                </a:cxn>
                <a:cxn ang="0">
                  <a:pos x="connsiteX923" y="connsiteY923"/>
                </a:cxn>
                <a:cxn ang="0">
                  <a:pos x="connsiteX924" y="connsiteY924"/>
                </a:cxn>
                <a:cxn ang="0">
                  <a:pos x="connsiteX925" y="connsiteY925"/>
                </a:cxn>
                <a:cxn ang="0">
                  <a:pos x="connsiteX926" y="connsiteY926"/>
                </a:cxn>
                <a:cxn ang="0">
                  <a:pos x="connsiteX927" y="connsiteY927"/>
                </a:cxn>
                <a:cxn ang="0">
                  <a:pos x="connsiteX928" y="connsiteY928"/>
                </a:cxn>
                <a:cxn ang="0">
                  <a:pos x="connsiteX929" y="connsiteY929"/>
                </a:cxn>
                <a:cxn ang="0">
                  <a:pos x="connsiteX930" y="connsiteY930"/>
                </a:cxn>
                <a:cxn ang="0">
                  <a:pos x="connsiteX931" y="connsiteY931"/>
                </a:cxn>
                <a:cxn ang="0">
                  <a:pos x="connsiteX932" y="connsiteY932"/>
                </a:cxn>
                <a:cxn ang="0">
                  <a:pos x="connsiteX933" y="connsiteY933"/>
                </a:cxn>
                <a:cxn ang="0">
                  <a:pos x="connsiteX934" y="connsiteY934"/>
                </a:cxn>
                <a:cxn ang="0">
                  <a:pos x="connsiteX935" y="connsiteY935"/>
                </a:cxn>
                <a:cxn ang="0">
                  <a:pos x="connsiteX936" y="connsiteY936"/>
                </a:cxn>
                <a:cxn ang="0">
                  <a:pos x="connsiteX937" y="connsiteY937"/>
                </a:cxn>
                <a:cxn ang="0">
                  <a:pos x="connsiteX938" y="connsiteY938"/>
                </a:cxn>
                <a:cxn ang="0">
                  <a:pos x="connsiteX939" y="connsiteY939"/>
                </a:cxn>
                <a:cxn ang="0">
                  <a:pos x="connsiteX940" y="connsiteY940"/>
                </a:cxn>
                <a:cxn ang="0">
                  <a:pos x="connsiteX941" y="connsiteY941"/>
                </a:cxn>
                <a:cxn ang="0">
                  <a:pos x="connsiteX942" y="connsiteY942"/>
                </a:cxn>
                <a:cxn ang="0">
                  <a:pos x="connsiteX943" y="connsiteY943"/>
                </a:cxn>
                <a:cxn ang="0">
                  <a:pos x="connsiteX944" y="connsiteY944"/>
                </a:cxn>
                <a:cxn ang="0">
                  <a:pos x="connsiteX945" y="connsiteY945"/>
                </a:cxn>
                <a:cxn ang="0">
                  <a:pos x="connsiteX946" y="connsiteY946"/>
                </a:cxn>
                <a:cxn ang="0">
                  <a:pos x="connsiteX947" y="connsiteY947"/>
                </a:cxn>
                <a:cxn ang="0">
                  <a:pos x="connsiteX948" y="connsiteY948"/>
                </a:cxn>
                <a:cxn ang="0">
                  <a:pos x="connsiteX949" y="connsiteY949"/>
                </a:cxn>
                <a:cxn ang="0">
                  <a:pos x="connsiteX950" y="connsiteY950"/>
                </a:cxn>
                <a:cxn ang="0">
                  <a:pos x="connsiteX951" y="connsiteY951"/>
                </a:cxn>
                <a:cxn ang="0">
                  <a:pos x="connsiteX952" y="connsiteY952"/>
                </a:cxn>
                <a:cxn ang="0">
                  <a:pos x="connsiteX953" y="connsiteY953"/>
                </a:cxn>
                <a:cxn ang="0">
                  <a:pos x="connsiteX954" y="connsiteY954"/>
                </a:cxn>
                <a:cxn ang="0">
                  <a:pos x="connsiteX955" y="connsiteY955"/>
                </a:cxn>
                <a:cxn ang="0">
                  <a:pos x="connsiteX956" y="connsiteY956"/>
                </a:cxn>
                <a:cxn ang="0">
                  <a:pos x="connsiteX957" y="connsiteY957"/>
                </a:cxn>
                <a:cxn ang="0">
                  <a:pos x="connsiteX958" y="connsiteY958"/>
                </a:cxn>
                <a:cxn ang="0">
                  <a:pos x="connsiteX959" y="connsiteY959"/>
                </a:cxn>
                <a:cxn ang="0">
                  <a:pos x="connsiteX960" y="connsiteY960"/>
                </a:cxn>
                <a:cxn ang="0">
                  <a:pos x="connsiteX961" y="connsiteY961"/>
                </a:cxn>
                <a:cxn ang="0">
                  <a:pos x="connsiteX962" y="connsiteY962"/>
                </a:cxn>
                <a:cxn ang="0">
                  <a:pos x="connsiteX963" y="connsiteY963"/>
                </a:cxn>
                <a:cxn ang="0">
                  <a:pos x="connsiteX964" y="connsiteY964"/>
                </a:cxn>
                <a:cxn ang="0">
                  <a:pos x="connsiteX965" y="connsiteY965"/>
                </a:cxn>
                <a:cxn ang="0">
                  <a:pos x="connsiteX966" y="connsiteY966"/>
                </a:cxn>
                <a:cxn ang="0">
                  <a:pos x="connsiteX967" y="connsiteY967"/>
                </a:cxn>
                <a:cxn ang="0">
                  <a:pos x="connsiteX968" y="connsiteY968"/>
                </a:cxn>
                <a:cxn ang="0">
                  <a:pos x="connsiteX969" y="connsiteY969"/>
                </a:cxn>
                <a:cxn ang="0">
                  <a:pos x="connsiteX970" y="connsiteY970"/>
                </a:cxn>
                <a:cxn ang="0">
                  <a:pos x="connsiteX971" y="connsiteY971"/>
                </a:cxn>
                <a:cxn ang="0">
                  <a:pos x="connsiteX972" y="connsiteY972"/>
                </a:cxn>
                <a:cxn ang="0">
                  <a:pos x="connsiteX973" y="connsiteY973"/>
                </a:cxn>
                <a:cxn ang="0">
                  <a:pos x="connsiteX974" y="connsiteY974"/>
                </a:cxn>
                <a:cxn ang="0">
                  <a:pos x="connsiteX975" y="connsiteY975"/>
                </a:cxn>
                <a:cxn ang="0">
                  <a:pos x="connsiteX976" y="connsiteY976"/>
                </a:cxn>
                <a:cxn ang="0">
                  <a:pos x="connsiteX977" y="connsiteY977"/>
                </a:cxn>
                <a:cxn ang="0">
                  <a:pos x="connsiteX978" y="connsiteY978"/>
                </a:cxn>
                <a:cxn ang="0">
                  <a:pos x="connsiteX979" y="connsiteY979"/>
                </a:cxn>
                <a:cxn ang="0">
                  <a:pos x="connsiteX980" y="connsiteY980"/>
                </a:cxn>
                <a:cxn ang="0">
                  <a:pos x="connsiteX981" y="connsiteY981"/>
                </a:cxn>
                <a:cxn ang="0">
                  <a:pos x="connsiteX982" y="connsiteY982"/>
                </a:cxn>
                <a:cxn ang="0">
                  <a:pos x="connsiteX983" y="connsiteY983"/>
                </a:cxn>
                <a:cxn ang="0">
                  <a:pos x="connsiteX984" y="connsiteY984"/>
                </a:cxn>
                <a:cxn ang="0">
                  <a:pos x="connsiteX985" y="connsiteY985"/>
                </a:cxn>
                <a:cxn ang="0">
                  <a:pos x="connsiteX986" y="connsiteY986"/>
                </a:cxn>
                <a:cxn ang="0">
                  <a:pos x="connsiteX987" y="connsiteY987"/>
                </a:cxn>
                <a:cxn ang="0">
                  <a:pos x="connsiteX988" y="connsiteY988"/>
                </a:cxn>
                <a:cxn ang="0">
                  <a:pos x="connsiteX989" y="connsiteY989"/>
                </a:cxn>
                <a:cxn ang="0">
                  <a:pos x="connsiteX990" y="connsiteY990"/>
                </a:cxn>
                <a:cxn ang="0">
                  <a:pos x="connsiteX991" y="connsiteY991"/>
                </a:cxn>
                <a:cxn ang="0">
                  <a:pos x="connsiteX992" y="connsiteY992"/>
                </a:cxn>
                <a:cxn ang="0">
                  <a:pos x="connsiteX993" y="connsiteY993"/>
                </a:cxn>
                <a:cxn ang="0">
                  <a:pos x="connsiteX994" y="connsiteY994"/>
                </a:cxn>
                <a:cxn ang="0">
                  <a:pos x="connsiteX995" y="connsiteY995"/>
                </a:cxn>
                <a:cxn ang="0">
                  <a:pos x="connsiteX996" y="connsiteY996"/>
                </a:cxn>
                <a:cxn ang="0">
                  <a:pos x="connsiteX997" y="connsiteY997"/>
                </a:cxn>
                <a:cxn ang="0">
                  <a:pos x="connsiteX998" y="connsiteY998"/>
                </a:cxn>
                <a:cxn ang="0">
                  <a:pos x="connsiteX999" y="connsiteY999"/>
                </a:cxn>
                <a:cxn ang="0">
                  <a:pos x="connsiteX1000" y="connsiteY1000"/>
                </a:cxn>
                <a:cxn ang="0">
                  <a:pos x="connsiteX1001" y="connsiteY1001"/>
                </a:cxn>
                <a:cxn ang="0">
                  <a:pos x="connsiteX1002" y="connsiteY1002"/>
                </a:cxn>
                <a:cxn ang="0">
                  <a:pos x="connsiteX1003" y="connsiteY1003"/>
                </a:cxn>
                <a:cxn ang="0">
                  <a:pos x="connsiteX1004" y="connsiteY1004"/>
                </a:cxn>
                <a:cxn ang="0">
                  <a:pos x="connsiteX1005" y="connsiteY1005"/>
                </a:cxn>
                <a:cxn ang="0">
                  <a:pos x="connsiteX1006" y="connsiteY1006"/>
                </a:cxn>
                <a:cxn ang="0">
                  <a:pos x="connsiteX1007" y="connsiteY1007"/>
                </a:cxn>
                <a:cxn ang="0">
                  <a:pos x="connsiteX1008" y="connsiteY1008"/>
                </a:cxn>
                <a:cxn ang="0">
                  <a:pos x="connsiteX1009" y="connsiteY1009"/>
                </a:cxn>
                <a:cxn ang="0">
                  <a:pos x="connsiteX1010" y="connsiteY1010"/>
                </a:cxn>
                <a:cxn ang="0">
                  <a:pos x="connsiteX1011" y="connsiteY1011"/>
                </a:cxn>
                <a:cxn ang="0">
                  <a:pos x="connsiteX1012" y="connsiteY1012"/>
                </a:cxn>
                <a:cxn ang="0">
                  <a:pos x="connsiteX1013" y="connsiteY1013"/>
                </a:cxn>
                <a:cxn ang="0">
                  <a:pos x="connsiteX1014" y="connsiteY1014"/>
                </a:cxn>
                <a:cxn ang="0">
                  <a:pos x="connsiteX1015" y="connsiteY1015"/>
                </a:cxn>
                <a:cxn ang="0">
                  <a:pos x="connsiteX1016" y="connsiteY1016"/>
                </a:cxn>
                <a:cxn ang="0">
                  <a:pos x="connsiteX1017" y="connsiteY1017"/>
                </a:cxn>
                <a:cxn ang="0">
                  <a:pos x="connsiteX1018" y="connsiteY1018"/>
                </a:cxn>
                <a:cxn ang="0">
                  <a:pos x="connsiteX1019" y="connsiteY1019"/>
                </a:cxn>
                <a:cxn ang="0">
                  <a:pos x="connsiteX1020" y="connsiteY1020"/>
                </a:cxn>
                <a:cxn ang="0">
                  <a:pos x="connsiteX1021" y="connsiteY1021"/>
                </a:cxn>
                <a:cxn ang="0">
                  <a:pos x="connsiteX1022" y="connsiteY1022"/>
                </a:cxn>
                <a:cxn ang="0">
                  <a:pos x="connsiteX1023" y="connsiteY1023"/>
                </a:cxn>
                <a:cxn ang="0">
                  <a:pos x="connsiteX1024" y="connsiteY1024"/>
                </a:cxn>
                <a:cxn ang="0">
                  <a:pos x="connsiteX1025" y="connsiteY1025"/>
                </a:cxn>
                <a:cxn ang="0">
                  <a:pos x="connsiteX1026" y="connsiteY1026"/>
                </a:cxn>
                <a:cxn ang="0">
                  <a:pos x="connsiteX1027" y="connsiteY1027"/>
                </a:cxn>
                <a:cxn ang="0">
                  <a:pos x="connsiteX1028" y="connsiteY1028"/>
                </a:cxn>
                <a:cxn ang="0">
                  <a:pos x="connsiteX1029" y="connsiteY1029"/>
                </a:cxn>
                <a:cxn ang="0">
                  <a:pos x="connsiteX1030" y="connsiteY1030"/>
                </a:cxn>
                <a:cxn ang="0">
                  <a:pos x="connsiteX1031" y="connsiteY1031"/>
                </a:cxn>
                <a:cxn ang="0">
                  <a:pos x="connsiteX1032" y="connsiteY1032"/>
                </a:cxn>
                <a:cxn ang="0">
                  <a:pos x="connsiteX1033" y="connsiteY1033"/>
                </a:cxn>
                <a:cxn ang="0">
                  <a:pos x="connsiteX1034" y="connsiteY1034"/>
                </a:cxn>
                <a:cxn ang="0">
                  <a:pos x="connsiteX1035" y="connsiteY1035"/>
                </a:cxn>
                <a:cxn ang="0">
                  <a:pos x="connsiteX1036" y="connsiteY1036"/>
                </a:cxn>
                <a:cxn ang="0">
                  <a:pos x="connsiteX1037" y="connsiteY1037"/>
                </a:cxn>
                <a:cxn ang="0">
                  <a:pos x="connsiteX1038" y="connsiteY1038"/>
                </a:cxn>
                <a:cxn ang="0">
                  <a:pos x="connsiteX1039" y="connsiteY1039"/>
                </a:cxn>
                <a:cxn ang="0">
                  <a:pos x="connsiteX1040" y="connsiteY1040"/>
                </a:cxn>
                <a:cxn ang="0">
                  <a:pos x="connsiteX1041" y="connsiteY1041"/>
                </a:cxn>
                <a:cxn ang="0">
                  <a:pos x="connsiteX1042" y="connsiteY1042"/>
                </a:cxn>
                <a:cxn ang="0">
                  <a:pos x="connsiteX1043" y="connsiteY1043"/>
                </a:cxn>
                <a:cxn ang="0">
                  <a:pos x="connsiteX1044" y="connsiteY1044"/>
                </a:cxn>
                <a:cxn ang="0">
                  <a:pos x="connsiteX1045" y="connsiteY1045"/>
                </a:cxn>
                <a:cxn ang="0">
                  <a:pos x="connsiteX1046" y="connsiteY1046"/>
                </a:cxn>
                <a:cxn ang="0">
                  <a:pos x="connsiteX1047" y="connsiteY1047"/>
                </a:cxn>
                <a:cxn ang="0">
                  <a:pos x="connsiteX1048" y="connsiteY1048"/>
                </a:cxn>
                <a:cxn ang="0">
                  <a:pos x="connsiteX1049" y="connsiteY1049"/>
                </a:cxn>
                <a:cxn ang="0">
                  <a:pos x="connsiteX1050" y="connsiteY1050"/>
                </a:cxn>
                <a:cxn ang="0">
                  <a:pos x="connsiteX1051" y="connsiteY1051"/>
                </a:cxn>
                <a:cxn ang="0">
                  <a:pos x="connsiteX1052" y="connsiteY1052"/>
                </a:cxn>
                <a:cxn ang="0">
                  <a:pos x="connsiteX1053" y="connsiteY1053"/>
                </a:cxn>
                <a:cxn ang="0">
                  <a:pos x="connsiteX1054" y="connsiteY1054"/>
                </a:cxn>
                <a:cxn ang="0">
                  <a:pos x="connsiteX1055" y="connsiteY1055"/>
                </a:cxn>
                <a:cxn ang="0">
                  <a:pos x="connsiteX1056" y="connsiteY1056"/>
                </a:cxn>
                <a:cxn ang="0">
                  <a:pos x="connsiteX1057" y="connsiteY1057"/>
                </a:cxn>
                <a:cxn ang="0">
                  <a:pos x="connsiteX1058" y="connsiteY1058"/>
                </a:cxn>
                <a:cxn ang="0">
                  <a:pos x="connsiteX1059" y="connsiteY1059"/>
                </a:cxn>
                <a:cxn ang="0">
                  <a:pos x="connsiteX1060" y="connsiteY1060"/>
                </a:cxn>
                <a:cxn ang="0">
                  <a:pos x="connsiteX1061" y="connsiteY1061"/>
                </a:cxn>
                <a:cxn ang="0">
                  <a:pos x="connsiteX1062" y="connsiteY1062"/>
                </a:cxn>
                <a:cxn ang="0">
                  <a:pos x="connsiteX1063" y="connsiteY1063"/>
                </a:cxn>
                <a:cxn ang="0">
                  <a:pos x="connsiteX1064" y="connsiteY1064"/>
                </a:cxn>
                <a:cxn ang="0">
                  <a:pos x="connsiteX1065" y="connsiteY1065"/>
                </a:cxn>
                <a:cxn ang="0">
                  <a:pos x="connsiteX1066" y="connsiteY1066"/>
                </a:cxn>
                <a:cxn ang="0">
                  <a:pos x="connsiteX1067" y="connsiteY1067"/>
                </a:cxn>
                <a:cxn ang="0">
                  <a:pos x="connsiteX1068" y="connsiteY1068"/>
                </a:cxn>
                <a:cxn ang="0">
                  <a:pos x="connsiteX1069" y="connsiteY1069"/>
                </a:cxn>
                <a:cxn ang="0">
                  <a:pos x="connsiteX1070" y="connsiteY1070"/>
                </a:cxn>
                <a:cxn ang="0">
                  <a:pos x="connsiteX1071" y="connsiteY1071"/>
                </a:cxn>
                <a:cxn ang="0">
                  <a:pos x="connsiteX1072" y="connsiteY1072"/>
                </a:cxn>
                <a:cxn ang="0">
                  <a:pos x="connsiteX1073" y="connsiteY1073"/>
                </a:cxn>
                <a:cxn ang="0">
                  <a:pos x="connsiteX1074" y="connsiteY1074"/>
                </a:cxn>
                <a:cxn ang="0">
                  <a:pos x="connsiteX1075" y="connsiteY1075"/>
                </a:cxn>
                <a:cxn ang="0">
                  <a:pos x="connsiteX1076" y="connsiteY1076"/>
                </a:cxn>
                <a:cxn ang="0">
                  <a:pos x="connsiteX1077" y="connsiteY1077"/>
                </a:cxn>
                <a:cxn ang="0">
                  <a:pos x="connsiteX1078" y="connsiteY1078"/>
                </a:cxn>
                <a:cxn ang="0">
                  <a:pos x="connsiteX1079" y="connsiteY1079"/>
                </a:cxn>
                <a:cxn ang="0">
                  <a:pos x="connsiteX1080" y="connsiteY1080"/>
                </a:cxn>
                <a:cxn ang="0">
                  <a:pos x="connsiteX1081" y="connsiteY1081"/>
                </a:cxn>
                <a:cxn ang="0">
                  <a:pos x="connsiteX1082" y="connsiteY1082"/>
                </a:cxn>
                <a:cxn ang="0">
                  <a:pos x="connsiteX1083" y="connsiteY1083"/>
                </a:cxn>
                <a:cxn ang="0">
                  <a:pos x="connsiteX1084" y="connsiteY1084"/>
                </a:cxn>
                <a:cxn ang="0">
                  <a:pos x="connsiteX1085" y="connsiteY1085"/>
                </a:cxn>
                <a:cxn ang="0">
                  <a:pos x="connsiteX1086" y="connsiteY1086"/>
                </a:cxn>
                <a:cxn ang="0">
                  <a:pos x="connsiteX1087" y="connsiteY1087"/>
                </a:cxn>
                <a:cxn ang="0">
                  <a:pos x="connsiteX1088" y="connsiteY1088"/>
                </a:cxn>
                <a:cxn ang="0">
                  <a:pos x="connsiteX1089" y="connsiteY1089"/>
                </a:cxn>
                <a:cxn ang="0">
                  <a:pos x="connsiteX1090" y="connsiteY1090"/>
                </a:cxn>
                <a:cxn ang="0">
                  <a:pos x="connsiteX1091" y="connsiteY1091"/>
                </a:cxn>
                <a:cxn ang="0">
                  <a:pos x="connsiteX1092" y="connsiteY1092"/>
                </a:cxn>
                <a:cxn ang="0">
                  <a:pos x="connsiteX1093" y="connsiteY1093"/>
                </a:cxn>
                <a:cxn ang="0">
                  <a:pos x="connsiteX1094" y="connsiteY1094"/>
                </a:cxn>
                <a:cxn ang="0">
                  <a:pos x="connsiteX1095" y="connsiteY1095"/>
                </a:cxn>
                <a:cxn ang="0">
                  <a:pos x="connsiteX1096" y="connsiteY1096"/>
                </a:cxn>
                <a:cxn ang="0">
                  <a:pos x="connsiteX1097" y="connsiteY1097"/>
                </a:cxn>
                <a:cxn ang="0">
                  <a:pos x="connsiteX1098" y="connsiteY1098"/>
                </a:cxn>
                <a:cxn ang="0">
                  <a:pos x="connsiteX1099" y="connsiteY1099"/>
                </a:cxn>
                <a:cxn ang="0">
                  <a:pos x="connsiteX1100" y="connsiteY1100"/>
                </a:cxn>
                <a:cxn ang="0">
                  <a:pos x="connsiteX1101" y="connsiteY1101"/>
                </a:cxn>
                <a:cxn ang="0">
                  <a:pos x="connsiteX1102" y="connsiteY1102"/>
                </a:cxn>
                <a:cxn ang="0">
                  <a:pos x="connsiteX1103" y="connsiteY1103"/>
                </a:cxn>
                <a:cxn ang="0">
                  <a:pos x="connsiteX1104" y="connsiteY1104"/>
                </a:cxn>
                <a:cxn ang="0">
                  <a:pos x="connsiteX1105" y="connsiteY1105"/>
                </a:cxn>
                <a:cxn ang="0">
                  <a:pos x="connsiteX1106" y="connsiteY1106"/>
                </a:cxn>
                <a:cxn ang="0">
                  <a:pos x="connsiteX1107" y="connsiteY1107"/>
                </a:cxn>
                <a:cxn ang="0">
                  <a:pos x="connsiteX1108" y="connsiteY1108"/>
                </a:cxn>
                <a:cxn ang="0">
                  <a:pos x="connsiteX1109" y="connsiteY1109"/>
                </a:cxn>
                <a:cxn ang="0">
                  <a:pos x="connsiteX1110" y="connsiteY1110"/>
                </a:cxn>
                <a:cxn ang="0">
                  <a:pos x="connsiteX1111" y="connsiteY1111"/>
                </a:cxn>
                <a:cxn ang="0">
                  <a:pos x="connsiteX1112" y="connsiteY1112"/>
                </a:cxn>
                <a:cxn ang="0">
                  <a:pos x="connsiteX1113" y="connsiteY1113"/>
                </a:cxn>
                <a:cxn ang="0">
                  <a:pos x="connsiteX1114" y="connsiteY1114"/>
                </a:cxn>
                <a:cxn ang="0">
                  <a:pos x="connsiteX1115" y="connsiteY1115"/>
                </a:cxn>
                <a:cxn ang="0">
                  <a:pos x="connsiteX1116" y="connsiteY1116"/>
                </a:cxn>
                <a:cxn ang="0">
                  <a:pos x="connsiteX1117" y="connsiteY1117"/>
                </a:cxn>
                <a:cxn ang="0">
                  <a:pos x="connsiteX1118" y="connsiteY1118"/>
                </a:cxn>
                <a:cxn ang="0">
                  <a:pos x="connsiteX1119" y="connsiteY1119"/>
                </a:cxn>
                <a:cxn ang="0">
                  <a:pos x="connsiteX1120" y="connsiteY1120"/>
                </a:cxn>
                <a:cxn ang="0">
                  <a:pos x="connsiteX1121" y="connsiteY1121"/>
                </a:cxn>
                <a:cxn ang="0">
                  <a:pos x="connsiteX1122" y="connsiteY1122"/>
                </a:cxn>
                <a:cxn ang="0">
                  <a:pos x="connsiteX1123" y="connsiteY1123"/>
                </a:cxn>
                <a:cxn ang="0">
                  <a:pos x="connsiteX1124" y="connsiteY1124"/>
                </a:cxn>
                <a:cxn ang="0">
                  <a:pos x="connsiteX1125" y="connsiteY1125"/>
                </a:cxn>
                <a:cxn ang="0">
                  <a:pos x="connsiteX1126" y="connsiteY1126"/>
                </a:cxn>
                <a:cxn ang="0">
                  <a:pos x="connsiteX1127" y="connsiteY1127"/>
                </a:cxn>
                <a:cxn ang="0">
                  <a:pos x="connsiteX1128" y="connsiteY1128"/>
                </a:cxn>
                <a:cxn ang="0">
                  <a:pos x="connsiteX1129" y="connsiteY1129"/>
                </a:cxn>
                <a:cxn ang="0">
                  <a:pos x="connsiteX1130" y="connsiteY1130"/>
                </a:cxn>
                <a:cxn ang="0">
                  <a:pos x="connsiteX1131" y="connsiteY1131"/>
                </a:cxn>
                <a:cxn ang="0">
                  <a:pos x="connsiteX1132" y="connsiteY1132"/>
                </a:cxn>
                <a:cxn ang="0">
                  <a:pos x="connsiteX1133" y="connsiteY1133"/>
                </a:cxn>
                <a:cxn ang="0">
                  <a:pos x="connsiteX1134" y="connsiteY1134"/>
                </a:cxn>
                <a:cxn ang="0">
                  <a:pos x="connsiteX1135" y="connsiteY1135"/>
                </a:cxn>
                <a:cxn ang="0">
                  <a:pos x="connsiteX1136" y="connsiteY1136"/>
                </a:cxn>
                <a:cxn ang="0">
                  <a:pos x="connsiteX1137" y="connsiteY1137"/>
                </a:cxn>
                <a:cxn ang="0">
                  <a:pos x="connsiteX1138" y="connsiteY1138"/>
                </a:cxn>
                <a:cxn ang="0">
                  <a:pos x="connsiteX1139" y="connsiteY1139"/>
                </a:cxn>
                <a:cxn ang="0">
                  <a:pos x="connsiteX1140" y="connsiteY1140"/>
                </a:cxn>
                <a:cxn ang="0">
                  <a:pos x="connsiteX1141" y="connsiteY1141"/>
                </a:cxn>
                <a:cxn ang="0">
                  <a:pos x="connsiteX1142" y="connsiteY1142"/>
                </a:cxn>
                <a:cxn ang="0">
                  <a:pos x="connsiteX1143" y="connsiteY1143"/>
                </a:cxn>
                <a:cxn ang="0">
                  <a:pos x="connsiteX1144" y="connsiteY1144"/>
                </a:cxn>
                <a:cxn ang="0">
                  <a:pos x="connsiteX1145" y="connsiteY1145"/>
                </a:cxn>
                <a:cxn ang="0">
                  <a:pos x="connsiteX1146" y="connsiteY1146"/>
                </a:cxn>
                <a:cxn ang="0">
                  <a:pos x="connsiteX1147" y="connsiteY1147"/>
                </a:cxn>
                <a:cxn ang="0">
                  <a:pos x="connsiteX1148" y="connsiteY1148"/>
                </a:cxn>
                <a:cxn ang="0">
                  <a:pos x="connsiteX1149" y="connsiteY1149"/>
                </a:cxn>
                <a:cxn ang="0">
                  <a:pos x="connsiteX1150" y="connsiteY1150"/>
                </a:cxn>
                <a:cxn ang="0">
                  <a:pos x="connsiteX1151" y="connsiteY1151"/>
                </a:cxn>
                <a:cxn ang="0">
                  <a:pos x="connsiteX1152" y="connsiteY1152"/>
                </a:cxn>
                <a:cxn ang="0">
                  <a:pos x="connsiteX1153" y="connsiteY1153"/>
                </a:cxn>
                <a:cxn ang="0">
                  <a:pos x="connsiteX1154" y="connsiteY1154"/>
                </a:cxn>
                <a:cxn ang="0">
                  <a:pos x="connsiteX1155" y="connsiteY1155"/>
                </a:cxn>
                <a:cxn ang="0">
                  <a:pos x="connsiteX1156" y="connsiteY1156"/>
                </a:cxn>
                <a:cxn ang="0">
                  <a:pos x="connsiteX1157" y="connsiteY1157"/>
                </a:cxn>
                <a:cxn ang="0">
                  <a:pos x="connsiteX1158" y="connsiteY1158"/>
                </a:cxn>
                <a:cxn ang="0">
                  <a:pos x="connsiteX1159" y="connsiteY1159"/>
                </a:cxn>
                <a:cxn ang="0">
                  <a:pos x="connsiteX1160" y="connsiteY1160"/>
                </a:cxn>
                <a:cxn ang="0">
                  <a:pos x="connsiteX1161" y="connsiteY1161"/>
                </a:cxn>
                <a:cxn ang="0">
                  <a:pos x="connsiteX1162" y="connsiteY1162"/>
                </a:cxn>
                <a:cxn ang="0">
                  <a:pos x="connsiteX1163" y="connsiteY1163"/>
                </a:cxn>
                <a:cxn ang="0">
                  <a:pos x="connsiteX1164" y="connsiteY1164"/>
                </a:cxn>
                <a:cxn ang="0">
                  <a:pos x="connsiteX1165" y="connsiteY1165"/>
                </a:cxn>
                <a:cxn ang="0">
                  <a:pos x="connsiteX1166" y="connsiteY1166"/>
                </a:cxn>
                <a:cxn ang="0">
                  <a:pos x="connsiteX1167" y="connsiteY1167"/>
                </a:cxn>
                <a:cxn ang="0">
                  <a:pos x="connsiteX1168" y="connsiteY1168"/>
                </a:cxn>
                <a:cxn ang="0">
                  <a:pos x="connsiteX1169" y="connsiteY1169"/>
                </a:cxn>
                <a:cxn ang="0">
                  <a:pos x="connsiteX1170" y="connsiteY1170"/>
                </a:cxn>
                <a:cxn ang="0">
                  <a:pos x="connsiteX1171" y="connsiteY1171"/>
                </a:cxn>
                <a:cxn ang="0">
                  <a:pos x="connsiteX1172" y="connsiteY1172"/>
                </a:cxn>
                <a:cxn ang="0">
                  <a:pos x="connsiteX1173" y="connsiteY1173"/>
                </a:cxn>
                <a:cxn ang="0">
                  <a:pos x="connsiteX1174" y="connsiteY1174"/>
                </a:cxn>
                <a:cxn ang="0">
                  <a:pos x="connsiteX1175" y="connsiteY1175"/>
                </a:cxn>
                <a:cxn ang="0">
                  <a:pos x="connsiteX1176" y="connsiteY1176"/>
                </a:cxn>
                <a:cxn ang="0">
                  <a:pos x="connsiteX1177" y="connsiteY1177"/>
                </a:cxn>
                <a:cxn ang="0">
                  <a:pos x="connsiteX1178" y="connsiteY1178"/>
                </a:cxn>
                <a:cxn ang="0">
                  <a:pos x="connsiteX1179" y="connsiteY1179"/>
                </a:cxn>
                <a:cxn ang="0">
                  <a:pos x="connsiteX1180" y="connsiteY1180"/>
                </a:cxn>
                <a:cxn ang="0">
                  <a:pos x="connsiteX1181" y="connsiteY1181"/>
                </a:cxn>
                <a:cxn ang="0">
                  <a:pos x="connsiteX1182" y="connsiteY1182"/>
                </a:cxn>
                <a:cxn ang="0">
                  <a:pos x="connsiteX1183" y="connsiteY1183"/>
                </a:cxn>
                <a:cxn ang="0">
                  <a:pos x="connsiteX1184" y="connsiteY1184"/>
                </a:cxn>
                <a:cxn ang="0">
                  <a:pos x="connsiteX1185" y="connsiteY1185"/>
                </a:cxn>
                <a:cxn ang="0">
                  <a:pos x="connsiteX1186" y="connsiteY1186"/>
                </a:cxn>
                <a:cxn ang="0">
                  <a:pos x="connsiteX1187" y="connsiteY1187"/>
                </a:cxn>
                <a:cxn ang="0">
                  <a:pos x="connsiteX1188" y="connsiteY1188"/>
                </a:cxn>
                <a:cxn ang="0">
                  <a:pos x="connsiteX1189" y="connsiteY1189"/>
                </a:cxn>
                <a:cxn ang="0">
                  <a:pos x="connsiteX1190" y="connsiteY1190"/>
                </a:cxn>
                <a:cxn ang="0">
                  <a:pos x="connsiteX1191" y="connsiteY1191"/>
                </a:cxn>
                <a:cxn ang="0">
                  <a:pos x="connsiteX1192" y="connsiteY1192"/>
                </a:cxn>
                <a:cxn ang="0">
                  <a:pos x="connsiteX1193" y="connsiteY1193"/>
                </a:cxn>
                <a:cxn ang="0">
                  <a:pos x="connsiteX1194" y="connsiteY1194"/>
                </a:cxn>
                <a:cxn ang="0">
                  <a:pos x="connsiteX1195" y="connsiteY1195"/>
                </a:cxn>
                <a:cxn ang="0">
                  <a:pos x="connsiteX1196" y="connsiteY1196"/>
                </a:cxn>
                <a:cxn ang="0">
                  <a:pos x="connsiteX1197" y="connsiteY1197"/>
                </a:cxn>
                <a:cxn ang="0">
                  <a:pos x="connsiteX1198" y="connsiteY1198"/>
                </a:cxn>
                <a:cxn ang="0">
                  <a:pos x="connsiteX1199" y="connsiteY1199"/>
                </a:cxn>
                <a:cxn ang="0">
                  <a:pos x="connsiteX1200" y="connsiteY1200"/>
                </a:cxn>
                <a:cxn ang="0">
                  <a:pos x="connsiteX1201" y="connsiteY1201"/>
                </a:cxn>
                <a:cxn ang="0">
                  <a:pos x="connsiteX1202" y="connsiteY1202"/>
                </a:cxn>
                <a:cxn ang="0">
                  <a:pos x="connsiteX1203" y="connsiteY1203"/>
                </a:cxn>
                <a:cxn ang="0">
                  <a:pos x="connsiteX1204" y="connsiteY1204"/>
                </a:cxn>
                <a:cxn ang="0">
                  <a:pos x="connsiteX1205" y="connsiteY1205"/>
                </a:cxn>
                <a:cxn ang="0">
                  <a:pos x="connsiteX1206" y="connsiteY1206"/>
                </a:cxn>
                <a:cxn ang="0">
                  <a:pos x="connsiteX1207" y="connsiteY1207"/>
                </a:cxn>
                <a:cxn ang="0">
                  <a:pos x="connsiteX1208" y="connsiteY1208"/>
                </a:cxn>
                <a:cxn ang="0">
                  <a:pos x="connsiteX1209" y="connsiteY1209"/>
                </a:cxn>
                <a:cxn ang="0">
                  <a:pos x="connsiteX1210" y="connsiteY1210"/>
                </a:cxn>
                <a:cxn ang="0">
                  <a:pos x="connsiteX1211" y="connsiteY1211"/>
                </a:cxn>
                <a:cxn ang="0">
                  <a:pos x="connsiteX1212" y="connsiteY1212"/>
                </a:cxn>
                <a:cxn ang="0">
                  <a:pos x="connsiteX1213" y="connsiteY1213"/>
                </a:cxn>
                <a:cxn ang="0">
                  <a:pos x="connsiteX1214" y="connsiteY1214"/>
                </a:cxn>
                <a:cxn ang="0">
                  <a:pos x="connsiteX1215" y="connsiteY1215"/>
                </a:cxn>
                <a:cxn ang="0">
                  <a:pos x="connsiteX1216" y="connsiteY1216"/>
                </a:cxn>
                <a:cxn ang="0">
                  <a:pos x="connsiteX1217" y="connsiteY1217"/>
                </a:cxn>
                <a:cxn ang="0">
                  <a:pos x="connsiteX1218" y="connsiteY1218"/>
                </a:cxn>
                <a:cxn ang="0">
                  <a:pos x="connsiteX1219" y="connsiteY1219"/>
                </a:cxn>
                <a:cxn ang="0">
                  <a:pos x="connsiteX1220" y="connsiteY1220"/>
                </a:cxn>
                <a:cxn ang="0">
                  <a:pos x="connsiteX1221" y="connsiteY1221"/>
                </a:cxn>
                <a:cxn ang="0">
                  <a:pos x="connsiteX1222" y="connsiteY1222"/>
                </a:cxn>
                <a:cxn ang="0">
                  <a:pos x="connsiteX1223" y="connsiteY1223"/>
                </a:cxn>
                <a:cxn ang="0">
                  <a:pos x="connsiteX1224" y="connsiteY1224"/>
                </a:cxn>
                <a:cxn ang="0">
                  <a:pos x="connsiteX1225" y="connsiteY1225"/>
                </a:cxn>
                <a:cxn ang="0">
                  <a:pos x="connsiteX1226" y="connsiteY1226"/>
                </a:cxn>
                <a:cxn ang="0">
                  <a:pos x="connsiteX1227" y="connsiteY1227"/>
                </a:cxn>
                <a:cxn ang="0">
                  <a:pos x="connsiteX1228" y="connsiteY1228"/>
                </a:cxn>
                <a:cxn ang="0">
                  <a:pos x="connsiteX1229" y="connsiteY1229"/>
                </a:cxn>
                <a:cxn ang="0">
                  <a:pos x="connsiteX1230" y="connsiteY1230"/>
                </a:cxn>
                <a:cxn ang="0">
                  <a:pos x="connsiteX1231" y="connsiteY1231"/>
                </a:cxn>
                <a:cxn ang="0">
                  <a:pos x="connsiteX1232" y="connsiteY1232"/>
                </a:cxn>
                <a:cxn ang="0">
                  <a:pos x="connsiteX1233" y="connsiteY1233"/>
                </a:cxn>
                <a:cxn ang="0">
                  <a:pos x="connsiteX1234" y="connsiteY1234"/>
                </a:cxn>
                <a:cxn ang="0">
                  <a:pos x="connsiteX1235" y="connsiteY1235"/>
                </a:cxn>
                <a:cxn ang="0">
                  <a:pos x="connsiteX1236" y="connsiteY1236"/>
                </a:cxn>
                <a:cxn ang="0">
                  <a:pos x="connsiteX1237" y="connsiteY1237"/>
                </a:cxn>
                <a:cxn ang="0">
                  <a:pos x="connsiteX1238" y="connsiteY1238"/>
                </a:cxn>
                <a:cxn ang="0">
                  <a:pos x="connsiteX1239" y="connsiteY1239"/>
                </a:cxn>
                <a:cxn ang="0">
                  <a:pos x="connsiteX1240" y="connsiteY1240"/>
                </a:cxn>
                <a:cxn ang="0">
                  <a:pos x="connsiteX1241" y="connsiteY1241"/>
                </a:cxn>
                <a:cxn ang="0">
                  <a:pos x="connsiteX1242" y="connsiteY1242"/>
                </a:cxn>
                <a:cxn ang="0">
                  <a:pos x="connsiteX1243" y="connsiteY1243"/>
                </a:cxn>
                <a:cxn ang="0">
                  <a:pos x="connsiteX1244" y="connsiteY1244"/>
                </a:cxn>
                <a:cxn ang="0">
                  <a:pos x="connsiteX1245" y="connsiteY1245"/>
                </a:cxn>
                <a:cxn ang="0">
                  <a:pos x="connsiteX1246" y="connsiteY1246"/>
                </a:cxn>
                <a:cxn ang="0">
                  <a:pos x="connsiteX1247" y="connsiteY1247"/>
                </a:cxn>
                <a:cxn ang="0">
                  <a:pos x="connsiteX1248" y="connsiteY1248"/>
                </a:cxn>
                <a:cxn ang="0">
                  <a:pos x="connsiteX1249" y="connsiteY1249"/>
                </a:cxn>
                <a:cxn ang="0">
                  <a:pos x="connsiteX1250" y="connsiteY1250"/>
                </a:cxn>
                <a:cxn ang="0">
                  <a:pos x="connsiteX1251" y="connsiteY1251"/>
                </a:cxn>
                <a:cxn ang="0">
                  <a:pos x="connsiteX1252" y="connsiteY1252"/>
                </a:cxn>
                <a:cxn ang="0">
                  <a:pos x="connsiteX1253" y="connsiteY1253"/>
                </a:cxn>
                <a:cxn ang="0">
                  <a:pos x="connsiteX1254" y="connsiteY1254"/>
                </a:cxn>
                <a:cxn ang="0">
                  <a:pos x="connsiteX1255" y="connsiteY1255"/>
                </a:cxn>
                <a:cxn ang="0">
                  <a:pos x="connsiteX1256" y="connsiteY1256"/>
                </a:cxn>
                <a:cxn ang="0">
                  <a:pos x="connsiteX1257" y="connsiteY1257"/>
                </a:cxn>
                <a:cxn ang="0">
                  <a:pos x="connsiteX1258" y="connsiteY1258"/>
                </a:cxn>
                <a:cxn ang="0">
                  <a:pos x="connsiteX1259" y="connsiteY1259"/>
                </a:cxn>
                <a:cxn ang="0">
                  <a:pos x="connsiteX1260" y="connsiteY1260"/>
                </a:cxn>
                <a:cxn ang="0">
                  <a:pos x="connsiteX1261" y="connsiteY1261"/>
                </a:cxn>
                <a:cxn ang="0">
                  <a:pos x="connsiteX1262" y="connsiteY1262"/>
                </a:cxn>
                <a:cxn ang="0">
                  <a:pos x="connsiteX1263" y="connsiteY1263"/>
                </a:cxn>
                <a:cxn ang="0">
                  <a:pos x="connsiteX1264" y="connsiteY1264"/>
                </a:cxn>
                <a:cxn ang="0">
                  <a:pos x="connsiteX1265" y="connsiteY1265"/>
                </a:cxn>
                <a:cxn ang="0">
                  <a:pos x="connsiteX1266" y="connsiteY1266"/>
                </a:cxn>
                <a:cxn ang="0">
                  <a:pos x="connsiteX1267" y="connsiteY1267"/>
                </a:cxn>
                <a:cxn ang="0">
                  <a:pos x="connsiteX1268" y="connsiteY1268"/>
                </a:cxn>
                <a:cxn ang="0">
                  <a:pos x="connsiteX1269" y="connsiteY1269"/>
                </a:cxn>
                <a:cxn ang="0">
                  <a:pos x="connsiteX1270" y="connsiteY1270"/>
                </a:cxn>
                <a:cxn ang="0">
                  <a:pos x="connsiteX1271" y="connsiteY1271"/>
                </a:cxn>
                <a:cxn ang="0">
                  <a:pos x="connsiteX1272" y="connsiteY1272"/>
                </a:cxn>
                <a:cxn ang="0">
                  <a:pos x="connsiteX1273" y="connsiteY1273"/>
                </a:cxn>
                <a:cxn ang="0">
                  <a:pos x="connsiteX1274" y="connsiteY1274"/>
                </a:cxn>
                <a:cxn ang="0">
                  <a:pos x="connsiteX1275" y="connsiteY1275"/>
                </a:cxn>
                <a:cxn ang="0">
                  <a:pos x="connsiteX1276" y="connsiteY1276"/>
                </a:cxn>
                <a:cxn ang="0">
                  <a:pos x="connsiteX1277" y="connsiteY1277"/>
                </a:cxn>
                <a:cxn ang="0">
                  <a:pos x="connsiteX1278" y="connsiteY1278"/>
                </a:cxn>
                <a:cxn ang="0">
                  <a:pos x="connsiteX1279" y="connsiteY1279"/>
                </a:cxn>
                <a:cxn ang="0">
                  <a:pos x="connsiteX1280" y="connsiteY1280"/>
                </a:cxn>
                <a:cxn ang="0">
                  <a:pos x="connsiteX1281" y="connsiteY1281"/>
                </a:cxn>
                <a:cxn ang="0">
                  <a:pos x="connsiteX1282" y="connsiteY1282"/>
                </a:cxn>
                <a:cxn ang="0">
                  <a:pos x="connsiteX1283" y="connsiteY1283"/>
                </a:cxn>
                <a:cxn ang="0">
                  <a:pos x="connsiteX1284" y="connsiteY1284"/>
                </a:cxn>
                <a:cxn ang="0">
                  <a:pos x="connsiteX1285" y="connsiteY1285"/>
                </a:cxn>
                <a:cxn ang="0">
                  <a:pos x="connsiteX1286" y="connsiteY1286"/>
                </a:cxn>
                <a:cxn ang="0">
                  <a:pos x="connsiteX1287" y="connsiteY1287"/>
                </a:cxn>
                <a:cxn ang="0">
                  <a:pos x="connsiteX1288" y="connsiteY1288"/>
                </a:cxn>
                <a:cxn ang="0">
                  <a:pos x="connsiteX1289" y="connsiteY1289"/>
                </a:cxn>
                <a:cxn ang="0">
                  <a:pos x="connsiteX1290" y="connsiteY1290"/>
                </a:cxn>
                <a:cxn ang="0">
                  <a:pos x="connsiteX1291" y="connsiteY1291"/>
                </a:cxn>
                <a:cxn ang="0">
                  <a:pos x="connsiteX1292" y="connsiteY1292"/>
                </a:cxn>
                <a:cxn ang="0">
                  <a:pos x="connsiteX1293" y="connsiteY1293"/>
                </a:cxn>
                <a:cxn ang="0">
                  <a:pos x="connsiteX1294" y="connsiteY1294"/>
                </a:cxn>
                <a:cxn ang="0">
                  <a:pos x="connsiteX1295" y="connsiteY1295"/>
                </a:cxn>
                <a:cxn ang="0">
                  <a:pos x="connsiteX1296" y="connsiteY1296"/>
                </a:cxn>
                <a:cxn ang="0">
                  <a:pos x="connsiteX1297" y="connsiteY1297"/>
                </a:cxn>
                <a:cxn ang="0">
                  <a:pos x="connsiteX1298" y="connsiteY1298"/>
                </a:cxn>
                <a:cxn ang="0">
                  <a:pos x="connsiteX1299" y="connsiteY1299"/>
                </a:cxn>
                <a:cxn ang="0">
                  <a:pos x="connsiteX1300" y="connsiteY1300"/>
                </a:cxn>
                <a:cxn ang="0">
                  <a:pos x="connsiteX1301" y="connsiteY1301"/>
                </a:cxn>
                <a:cxn ang="0">
                  <a:pos x="connsiteX1302" y="connsiteY1302"/>
                </a:cxn>
                <a:cxn ang="0">
                  <a:pos x="connsiteX1303" y="connsiteY1303"/>
                </a:cxn>
                <a:cxn ang="0">
                  <a:pos x="connsiteX1304" y="connsiteY1304"/>
                </a:cxn>
                <a:cxn ang="0">
                  <a:pos x="connsiteX1305" y="connsiteY1305"/>
                </a:cxn>
                <a:cxn ang="0">
                  <a:pos x="connsiteX1306" y="connsiteY1306"/>
                </a:cxn>
                <a:cxn ang="0">
                  <a:pos x="connsiteX1307" y="connsiteY1307"/>
                </a:cxn>
                <a:cxn ang="0">
                  <a:pos x="connsiteX1308" y="connsiteY1308"/>
                </a:cxn>
                <a:cxn ang="0">
                  <a:pos x="connsiteX1309" y="connsiteY1309"/>
                </a:cxn>
                <a:cxn ang="0">
                  <a:pos x="connsiteX1310" y="connsiteY1310"/>
                </a:cxn>
                <a:cxn ang="0">
                  <a:pos x="connsiteX1311" y="connsiteY1311"/>
                </a:cxn>
                <a:cxn ang="0">
                  <a:pos x="connsiteX1312" y="connsiteY1312"/>
                </a:cxn>
                <a:cxn ang="0">
                  <a:pos x="connsiteX1313" y="connsiteY1313"/>
                </a:cxn>
                <a:cxn ang="0">
                  <a:pos x="connsiteX1314" y="connsiteY1314"/>
                </a:cxn>
                <a:cxn ang="0">
                  <a:pos x="connsiteX1315" y="connsiteY1315"/>
                </a:cxn>
                <a:cxn ang="0">
                  <a:pos x="connsiteX1316" y="connsiteY1316"/>
                </a:cxn>
                <a:cxn ang="0">
                  <a:pos x="connsiteX1317" y="connsiteY1317"/>
                </a:cxn>
                <a:cxn ang="0">
                  <a:pos x="connsiteX1318" y="connsiteY1318"/>
                </a:cxn>
                <a:cxn ang="0">
                  <a:pos x="connsiteX1319" y="connsiteY1319"/>
                </a:cxn>
                <a:cxn ang="0">
                  <a:pos x="connsiteX1320" y="connsiteY1320"/>
                </a:cxn>
                <a:cxn ang="0">
                  <a:pos x="connsiteX1321" y="connsiteY1321"/>
                </a:cxn>
                <a:cxn ang="0">
                  <a:pos x="connsiteX1322" y="connsiteY1322"/>
                </a:cxn>
                <a:cxn ang="0">
                  <a:pos x="connsiteX1323" y="connsiteY1323"/>
                </a:cxn>
                <a:cxn ang="0">
                  <a:pos x="connsiteX1324" y="connsiteY1324"/>
                </a:cxn>
                <a:cxn ang="0">
                  <a:pos x="connsiteX1325" y="connsiteY1325"/>
                </a:cxn>
                <a:cxn ang="0">
                  <a:pos x="connsiteX1326" y="connsiteY1326"/>
                </a:cxn>
                <a:cxn ang="0">
                  <a:pos x="connsiteX1327" y="connsiteY1327"/>
                </a:cxn>
                <a:cxn ang="0">
                  <a:pos x="connsiteX1328" y="connsiteY1328"/>
                </a:cxn>
                <a:cxn ang="0">
                  <a:pos x="connsiteX1329" y="connsiteY1329"/>
                </a:cxn>
                <a:cxn ang="0">
                  <a:pos x="connsiteX1330" y="connsiteY1330"/>
                </a:cxn>
                <a:cxn ang="0">
                  <a:pos x="connsiteX1331" y="connsiteY1331"/>
                </a:cxn>
                <a:cxn ang="0">
                  <a:pos x="connsiteX1332" y="connsiteY1332"/>
                </a:cxn>
                <a:cxn ang="0">
                  <a:pos x="connsiteX1333" y="connsiteY1333"/>
                </a:cxn>
                <a:cxn ang="0">
                  <a:pos x="connsiteX1334" y="connsiteY1334"/>
                </a:cxn>
                <a:cxn ang="0">
                  <a:pos x="connsiteX1335" y="connsiteY1335"/>
                </a:cxn>
                <a:cxn ang="0">
                  <a:pos x="connsiteX1336" y="connsiteY1336"/>
                </a:cxn>
                <a:cxn ang="0">
                  <a:pos x="connsiteX1337" y="connsiteY1337"/>
                </a:cxn>
                <a:cxn ang="0">
                  <a:pos x="connsiteX1338" y="connsiteY1338"/>
                </a:cxn>
                <a:cxn ang="0">
                  <a:pos x="connsiteX1339" y="connsiteY1339"/>
                </a:cxn>
                <a:cxn ang="0">
                  <a:pos x="connsiteX1340" y="connsiteY1340"/>
                </a:cxn>
                <a:cxn ang="0">
                  <a:pos x="connsiteX1341" y="connsiteY1341"/>
                </a:cxn>
                <a:cxn ang="0">
                  <a:pos x="connsiteX1342" y="connsiteY1342"/>
                </a:cxn>
                <a:cxn ang="0">
                  <a:pos x="connsiteX1343" y="connsiteY1343"/>
                </a:cxn>
                <a:cxn ang="0">
                  <a:pos x="connsiteX1344" y="connsiteY1344"/>
                </a:cxn>
                <a:cxn ang="0">
                  <a:pos x="connsiteX1345" y="connsiteY1345"/>
                </a:cxn>
                <a:cxn ang="0">
                  <a:pos x="connsiteX1346" y="connsiteY1346"/>
                </a:cxn>
                <a:cxn ang="0">
                  <a:pos x="connsiteX1347" y="connsiteY1347"/>
                </a:cxn>
              </a:cxnLst>
              <a:rect l="l" t="t" r="r" b="b"/>
              <a:pathLst>
                <a:path w="1906136" h="2468044">
                  <a:moveTo>
                    <a:pt x="1901480" y="1594450"/>
                  </a:moveTo>
                  <a:lnTo>
                    <a:pt x="1898376" y="1588241"/>
                  </a:lnTo>
                  <a:lnTo>
                    <a:pt x="1892167" y="1582963"/>
                  </a:lnTo>
                  <a:lnTo>
                    <a:pt x="1886889" y="1575513"/>
                  </a:lnTo>
                  <a:lnTo>
                    <a:pt x="1879749" y="1577686"/>
                  </a:lnTo>
                  <a:lnTo>
                    <a:pt x="1870436" y="1577686"/>
                  </a:lnTo>
                  <a:lnTo>
                    <a:pt x="1862054" y="1575513"/>
                  </a:lnTo>
                  <a:lnTo>
                    <a:pt x="1855845" y="1568062"/>
                  </a:lnTo>
                  <a:lnTo>
                    <a:pt x="1854913" y="1558748"/>
                  </a:lnTo>
                  <a:lnTo>
                    <a:pt x="1850878" y="1548193"/>
                  </a:lnTo>
                  <a:lnTo>
                    <a:pt x="1845600" y="1542916"/>
                  </a:lnTo>
                  <a:lnTo>
                    <a:pt x="1789410" y="1538569"/>
                  </a:lnTo>
                  <a:lnTo>
                    <a:pt x="1785374" y="1537638"/>
                  </a:lnTo>
                  <a:lnTo>
                    <a:pt x="1782269" y="1535465"/>
                  </a:lnTo>
                  <a:lnTo>
                    <a:pt x="1778233" y="1533292"/>
                  </a:lnTo>
                  <a:lnTo>
                    <a:pt x="1777302" y="1533292"/>
                  </a:lnTo>
                  <a:lnTo>
                    <a:pt x="1771093" y="1531119"/>
                  </a:lnTo>
                  <a:lnTo>
                    <a:pt x="1767989" y="1533292"/>
                  </a:lnTo>
                  <a:lnTo>
                    <a:pt x="1762711" y="1535465"/>
                  </a:lnTo>
                  <a:lnTo>
                    <a:pt x="1758675" y="1522737"/>
                  </a:lnTo>
                  <a:lnTo>
                    <a:pt x="1736944" y="1515286"/>
                  </a:lnTo>
                  <a:lnTo>
                    <a:pt x="1713971" y="1515286"/>
                  </a:lnTo>
                  <a:lnTo>
                    <a:pt x="1717075" y="1509077"/>
                  </a:lnTo>
                  <a:lnTo>
                    <a:pt x="1721111" y="1505973"/>
                  </a:lnTo>
                  <a:lnTo>
                    <a:pt x="1724216" y="1500695"/>
                  </a:lnTo>
                  <a:lnTo>
                    <a:pt x="1728252" y="1496349"/>
                  </a:lnTo>
                  <a:lnTo>
                    <a:pt x="1729183" y="1488898"/>
                  </a:lnTo>
                  <a:lnTo>
                    <a:pt x="1704037" y="1476170"/>
                  </a:lnTo>
                  <a:lnTo>
                    <a:pt x="1682306" y="1459406"/>
                  </a:lnTo>
                  <a:lnTo>
                    <a:pt x="1662437" y="1439537"/>
                  </a:lnTo>
                  <a:lnTo>
                    <a:pt x="1645673" y="1417496"/>
                  </a:lnTo>
                  <a:lnTo>
                    <a:pt x="1621769" y="1415322"/>
                  </a:lnTo>
                  <a:lnTo>
                    <a:pt x="1604073" y="1414391"/>
                  </a:lnTo>
                  <a:lnTo>
                    <a:pt x="1582342" y="1412218"/>
                  </a:lnTo>
                  <a:lnTo>
                    <a:pt x="1578306" y="1400732"/>
                  </a:lnTo>
                  <a:lnTo>
                    <a:pt x="1571166" y="1393281"/>
                  </a:lnTo>
                  <a:lnTo>
                    <a:pt x="1562784" y="1392350"/>
                  </a:lnTo>
                  <a:lnTo>
                    <a:pt x="1549124" y="1388003"/>
                  </a:lnTo>
                  <a:lnTo>
                    <a:pt x="1549124" y="1377448"/>
                  </a:lnTo>
                  <a:lnTo>
                    <a:pt x="1536707" y="1371239"/>
                  </a:lnTo>
                  <a:lnTo>
                    <a:pt x="1529566" y="1365962"/>
                  </a:lnTo>
                  <a:lnTo>
                    <a:pt x="1522426" y="1360684"/>
                  </a:lnTo>
                  <a:lnTo>
                    <a:pt x="1510008" y="1356338"/>
                  </a:lnTo>
                  <a:lnTo>
                    <a:pt x="1512181" y="1353233"/>
                  </a:lnTo>
                  <a:lnTo>
                    <a:pt x="1512181" y="1351060"/>
                  </a:lnTo>
                  <a:lnTo>
                    <a:pt x="1514354" y="1350129"/>
                  </a:lnTo>
                  <a:lnTo>
                    <a:pt x="1514354" y="1347956"/>
                  </a:lnTo>
                  <a:lnTo>
                    <a:pt x="1514354" y="1343609"/>
                  </a:lnTo>
                  <a:lnTo>
                    <a:pt x="1488277" y="1345783"/>
                  </a:lnTo>
                  <a:lnTo>
                    <a:pt x="1463131" y="1347956"/>
                  </a:lnTo>
                  <a:lnTo>
                    <a:pt x="1441400" y="1345783"/>
                  </a:lnTo>
                  <a:lnTo>
                    <a:pt x="1419668" y="1338332"/>
                  </a:lnTo>
                  <a:lnTo>
                    <a:pt x="1402904" y="1323741"/>
                  </a:lnTo>
                  <a:lnTo>
                    <a:pt x="1399800" y="1325914"/>
                  </a:lnTo>
                  <a:lnTo>
                    <a:pt x="1395764" y="1328087"/>
                  </a:lnTo>
                  <a:lnTo>
                    <a:pt x="1393591" y="1329019"/>
                  </a:lnTo>
                  <a:lnTo>
                    <a:pt x="1392660" y="1331192"/>
                  </a:lnTo>
                  <a:lnTo>
                    <a:pt x="1390487" y="1333365"/>
                  </a:lnTo>
                  <a:lnTo>
                    <a:pt x="1386451" y="1336469"/>
                  </a:lnTo>
                  <a:lnTo>
                    <a:pt x="1386451" y="1340815"/>
                  </a:lnTo>
                  <a:lnTo>
                    <a:pt x="1383346" y="1338642"/>
                  </a:lnTo>
                  <a:lnTo>
                    <a:pt x="1381173" y="1336469"/>
                  </a:lnTo>
                  <a:lnTo>
                    <a:pt x="1379000" y="1336469"/>
                  </a:lnTo>
                  <a:lnTo>
                    <a:pt x="1379000" y="1335538"/>
                  </a:lnTo>
                  <a:lnTo>
                    <a:pt x="1381173" y="1335538"/>
                  </a:lnTo>
                  <a:lnTo>
                    <a:pt x="1381173" y="1331192"/>
                  </a:lnTo>
                  <a:lnTo>
                    <a:pt x="1383346" y="1328087"/>
                  </a:lnTo>
                  <a:lnTo>
                    <a:pt x="1378069" y="1328087"/>
                  </a:lnTo>
                  <a:lnTo>
                    <a:pt x="1374033" y="1325914"/>
                  </a:lnTo>
                  <a:lnTo>
                    <a:pt x="1371860" y="1325914"/>
                  </a:lnTo>
                  <a:lnTo>
                    <a:pt x="1368755" y="1325914"/>
                  </a:lnTo>
                  <a:lnTo>
                    <a:pt x="1366582" y="1325914"/>
                  </a:lnTo>
                  <a:lnTo>
                    <a:pt x="1363478" y="1328087"/>
                  </a:lnTo>
                  <a:lnTo>
                    <a:pt x="1343609" y="1331192"/>
                  </a:lnTo>
                  <a:lnTo>
                    <a:pt x="1329950" y="1338642"/>
                  </a:lnTo>
                  <a:lnTo>
                    <a:pt x="1319395" y="1347956"/>
                  </a:lnTo>
                  <a:lnTo>
                    <a:pt x="1310081" y="1358511"/>
                  </a:lnTo>
                  <a:lnTo>
                    <a:pt x="1302941" y="1373102"/>
                  </a:lnTo>
                  <a:lnTo>
                    <a:pt x="1296111" y="1371550"/>
                  </a:lnTo>
                  <a:lnTo>
                    <a:pt x="1290833" y="1370618"/>
                  </a:lnTo>
                  <a:lnTo>
                    <a:pt x="1288660" y="1370618"/>
                  </a:lnTo>
                  <a:lnTo>
                    <a:pt x="1286798" y="1368445"/>
                  </a:lnTo>
                  <a:lnTo>
                    <a:pt x="1283693" y="1364099"/>
                  </a:lnTo>
                  <a:lnTo>
                    <a:pt x="1281520" y="1360994"/>
                  </a:lnTo>
                  <a:lnTo>
                    <a:pt x="1264756" y="1360994"/>
                  </a:lnTo>
                  <a:lnTo>
                    <a:pt x="1255443" y="1364099"/>
                  </a:lnTo>
                  <a:lnTo>
                    <a:pt x="1248302" y="1373412"/>
                  </a:lnTo>
                  <a:lnTo>
                    <a:pt x="1234643" y="1370308"/>
                  </a:lnTo>
                  <a:lnTo>
                    <a:pt x="1223156" y="1364099"/>
                  </a:lnTo>
                  <a:lnTo>
                    <a:pt x="1216016" y="1356648"/>
                  </a:lnTo>
                  <a:lnTo>
                    <a:pt x="1210739" y="1350439"/>
                  </a:lnTo>
                  <a:lnTo>
                    <a:pt x="1201425" y="1341126"/>
                  </a:lnTo>
                  <a:lnTo>
                    <a:pt x="1201425" y="1326535"/>
                  </a:lnTo>
                  <a:lnTo>
                    <a:pt x="1205461" y="1311944"/>
                  </a:lnTo>
                  <a:lnTo>
                    <a:pt x="1208565" y="1300457"/>
                  </a:lnTo>
                  <a:lnTo>
                    <a:pt x="1206392" y="1284625"/>
                  </a:lnTo>
                  <a:lnTo>
                    <a:pt x="1199252" y="1273138"/>
                  </a:lnTo>
                  <a:lnTo>
                    <a:pt x="1190870" y="1267861"/>
                  </a:lnTo>
                  <a:lnTo>
                    <a:pt x="1177210" y="1265688"/>
                  </a:lnTo>
                  <a:lnTo>
                    <a:pt x="1162619" y="1265688"/>
                  </a:lnTo>
                  <a:lnTo>
                    <a:pt x="1147097" y="1267861"/>
                  </a:lnTo>
                  <a:lnTo>
                    <a:pt x="1128470" y="1267861"/>
                  </a:lnTo>
                  <a:lnTo>
                    <a:pt x="1134679" y="1255132"/>
                  </a:lnTo>
                  <a:lnTo>
                    <a:pt x="1139957" y="1238368"/>
                  </a:lnTo>
                  <a:lnTo>
                    <a:pt x="1145234" y="1220362"/>
                  </a:lnTo>
                  <a:lnTo>
                    <a:pt x="1150512" y="1206703"/>
                  </a:lnTo>
                  <a:lnTo>
                    <a:pt x="1157652" y="1199252"/>
                  </a:lnTo>
                  <a:lnTo>
                    <a:pt x="1157652" y="1183420"/>
                  </a:lnTo>
                  <a:lnTo>
                    <a:pt x="1152375" y="1184351"/>
                  </a:lnTo>
                  <a:lnTo>
                    <a:pt x="1148339" y="1184351"/>
                  </a:lnTo>
                  <a:lnTo>
                    <a:pt x="1147097" y="1184351"/>
                  </a:lnTo>
                  <a:lnTo>
                    <a:pt x="1147097" y="1186524"/>
                  </a:lnTo>
                  <a:lnTo>
                    <a:pt x="1144924" y="1186524"/>
                  </a:lnTo>
                  <a:lnTo>
                    <a:pt x="1144924" y="1184351"/>
                  </a:lnTo>
                  <a:lnTo>
                    <a:pt x="1142751" y="1183420"/>
                  </a:lnTo>
                  <a:lnTo>
                    <a:pt x="1141820" y="1179073"/>
                  </a:lnTo>
                  <a:lnTo>
                    <a:pt x="1125055" y="1181246"/>
                  </a:lnTo>
                  <a:lnTo>
                    <a:pt x="1113569" y="1186524"/>
                  </a:lnTo>
                  <a:lnTo>
                    <a:pt x="1105187" y="1195837"/>
                  </a:lnTo>
                  <a:lnTo>
                    <a:pt x="1103014" y="1198942"/>
                  </a:lnTo>
                  <a:lnTo>
                    <a:pt x="1100841" y="1205151"/>
                  </a:lnTo>
                  <a:lnTo>
                    <a:pt x="1098668" y="1210428"/>
                  </a:lnTo>
                  <a:lnTo>
                    <a:pt x="1097736" y="1215706"/>
                  </a:lnTo>
                  <a:lnTo>
                    <a:pt x="1093700" y="1220052"/>
                  </a:lnTo>
                  <a:lnTo>
                    <a:pt x="1093700" y="1220983"/>
                  </a:lnTo>
                  <a:lnTo>
                    <a:pt x="1091527" y="1220983"/>
                  </a:lnTo>
                  <a:lnTo>
                    <a:pt x="1090596" y="1220983"/>
                  </a:lnTo>
                  <a:lnTo>
                    <a:pt x="1086560" y="1220983"/>
                  </a:lnTo>
                  <a:lnTo>
                    <a:pt x="1084387" y="1220983"/>
                  </a:lnTo>
                  <a:lnTo>
                    <a:pt x="1081283" y="1223157"/>
                  </a:lnTo>
                  <a:lnTo>
                    <a:pt x="1066692" y="1230607"/>
                  </a:lnTo>
                  <a:lnTo>
                    <a:pt x="1057378" y="1234953"/>
                  </a:lnTo>
                  <a:lnTo>
                    <a:pt x="1052101" y="1232780"/>
                  </a:lnTo>
                  <a:lnTo>
                    <a:pt x="1048065" y="1230607"/>
                  </a:lnTo>
                  <a:lnTo>
                    <a:pt x="1044960" y="1227503"/>
                  </a:lnTo>
                  <a:lnTo>
                    <a:pt x="1037820" y="1225330"/>
                  </a:lnTo>
                  <a:lnTo>
                    <a:pt x="1025402" y="1223157"/>
                  </a:lnTo>
                  <a:lnTo>
                    <a:pt x="1013916" y="1201115"/>
                  </a:lnTo>
                  <a:lnTo>
                    <a:pt x="1006776" y="1183109"/>
                  </a:lnTo>
                  <a:lnTo>
                    <a:pt x="1005844" y="1164172"/>
                  </a:lnTo>
                  <a:lnTo>
                    <a:pt x="1005844" y="1146166"/>
                  </a:lnTo>
                  <a:lnTo>
                    <a:pt x="1012985" y="1121951"/>
                  </a:lnTo>
                  <a:lnTo>
                    <a:pt x="1016089" y="1111396"/>
                  </a:lnTo>
                  <a:lnTo>
                    <a:pt x="1016089" y="1102083"/>
                  </a:lnTo>
                  <a:lnTo>
                    <a:pt x="1013916" y="1094632"/>
                  </a:lnTo>
                  <a:lnTo>
                    <a:pt x="1017952" y="1085319"/>
                  </a:lnTo>
                  <a:lnTo>
                    <a:pt x="1025092" y="1074764"/>
                  </a:lnTo>
                  <a:lnTo>
                    <a:pt x="1035647" y="1067313"/>
                  </a:lnTo>
                  <a:lnTo>
                    <a:pt x="1048065" y="1061104"/>
                  </a:lnTo>
                  <a:lnTo>
                    <a:pt x="1059551" y="1057999"/>
                  </a:lnTo>
                  <a:lnTo>
                    <a:pt x="1076316" y="1055826"/>
                  </a:lnTo>
                  <a:lnTo>
                    <a:pt x="1091838" y="1055826"/>
                  </a:lnTo>
                  <a:lnTo>
                    <a:pt x="1108602" y="1060173"/>
                  </a:lnTo>
                  <a:lnTo>
                    <a:pt x="1121020" y="1065450"/>
                  </a:lnTo>
                  <a:lnTo>
                    <a:pt x="1137784" y="1065450"/>
                  </a:lnTo>
                  <a:lnTo>
                    <a:pt x="1134679" y="1060173"/>
                  </a:lnTo>
                  <a:lnTo>
                    <a:pt x="1132506" y="1055826"/>
                  </a:lnTo>
                  <a:lnTo>
                    <a:pt x="1130333" y="1052722"/>
                  </a:lnTo>
                  <a:lnTo>
                    <a:pt x="1127229" y="1047444"/>
                  </a:lnTo>
                  <a:lnTo>
                    <a:pt x="1125055" y="1041235"/>
                  </a:lnTo>
                  <a:lnTo>
                    <a:pt x="1128160" y="1041235"/>
                  </a:lnTo>
                  <a:lnTo>
                    <a:pt x="1128160" y="1038131"/>
                  </a:lnTo>
                  <a:lnTo>
                    <a:pt x="1149891" y="1041235"/>
                  </a:lnTo>
                  <a:lnTo>
                    <a:pt x="1168518" y="1048686"/>
                  </a:lnTo>
                  <a:lnTo>
                    <a:pt x="1184040" y="1056137"/>
                  </a:lnTo>
                  <a:lnTo>
                    <a:pt x="1197700" y="1058310"/>
                  </a:lnTo>
                  <a:lnTo>
                    <a:pt x="1208255" y="1067623"/>
                  </a:lnTo>
                  <a:lnTo>
                    <a:pt x="1219741" y="1083456"/>
                  </a:lnTo>
                  <a:lnTo>
                    <a:pt x="1230297" y="1105498"/>
                  </a:lnTo>
                  <a:lnTo>
                    <a:pt x="1239610" y="1126608"/>
                  </a:lnTo>
                  <a:lnTo>
                    <a:pt x="1244888" y="1142441"/>
                  </a:lnTo>
                  <a:lnTo>
                    <a:pt x="1257305" y="1146787"/>
                  </a:lnTo>
                  <a:lnTo>
                    <a:pt x="1257305" y="1142441"/>
                  </a:lnTo>
                  <a:lnTo>
                    <a:pt x="1261341" y="1142441"/>
                  </a:lnTo>
                  <a:lnTo>
                    <a:pt x="1257305" y="1124435"/>
                  </a:lnTo>
                  <a:lnTo>
                    <a:pt x="1250165" y="1104566"/>
                  </a:lnTo>
                  <a:lnTo>
                    <a:pt x="1243025" y="1083456"/>
                  </a:lnTo>
                  <a:lnTo>
                    <a:pt x="1237747" y="1063587"/>
                  </a:lnTo>
                  <a:lnTo>
                    <a:pt x="1235574" y="1045581"/>
                  </a:lnTo>
                  <a:lnTo>
                    <a:pt x="1241783" y="1030991"/>
                  </a:lnTo>
                  <a:lnTo>
                    <a:pt x="1247061" y="1012053"/>
                  </a:lnTo>
                  <a:lnTo>
                    <a:pt x="1257616" y="997462"/>
                  </a:lnTo>
                  <a:lnTo>
                    <a:pt x="1274380" y="986907"/>
                  </a:lnTo>
                  <a:lnTo>
                    <a:pt x="1291144" y="975421"/>
                  </a:lnTo>
                  <a:lnTo>
                    <a:pt x="1306666" y="967039"/>
                  </a:lnTo>
                  <a:lnTo>
                    <a:pt x="1321257" y="957725"/>
                  </a:lnTo>
                  <a:lnTo>
                    <a:pt x="1321257" y="952448"/>
                  </a:lnTo>
                  <a:lnTo>
                    <a:pt x="1318153" y="940961"/>
                  </a:lnTo>
                  <a:lnTo>
                    <a:pt x="1314117" y="928233"/>
                  </a:lnTo>
                  <a:lnTo>
                    <a:pt x="1311012" y="917678"/>
                  </a:lnTo>
                  <a:lnTo>
                    <a:pt x="1308839" y="913332"/>
                  </a:lnTo>
                  <a:lnTo>
                    <a:pt x="1308839" y="904018"/>
                  </a:lnTo>
                  <a:lnTo>
                    <a:pt x="1314117" y="908364"/>
                  </a:lnTo>
                  <a:lnTo>
                    <a:pt x="1316290" y="910538"/>
                  </a:lnTo>
                  <a:lnTo>
                    <a:pt x="1320326" y="911469"/>
                  </a:lnTo>
                  <a:lnTo>
                    <a:pt x="1321257" y="913642"/>
                  </a:lnTo>
                  <a:lnTo>
                    <a:pt x="1325293" y="917988"/>
                  </a:lnTo>
                  <a:lnTo>
                    <a:pt x="1337711" y="886633"/>
                  </a:lnTo>
                  <a:lnTo>
                    <a:pt x="1348266" y="857141"/>
                  </a:lnTo>
                  <a:lnTo>
                    <a:pt x="1362857" y="854968"/>
                  </a:lnTo>
                  <a:lnTo>
                    <a:pt x="1376517" y="852795"/>
                  </a:lnTo>
                  <a:lnTo>
                    <a:pt x="1391108" y="849690"/>
                  </a:lnTo>
                  <a:lnTo>
                    <a:pt x="1401663" y="840377"/>
                  </a:lnTo>
                  <a:lnTo>
                    <a:pt x="1408803" y="840377"/>
                  </a:lnTo>
                  <a:lnTo>
                    <a:pt x="1405698" y="837272"/>
                  </a:lnTo>
                  <a:lnTo>
                    <a:pt x="1398558" y="835099"/>
                  </a:lnTo>
                  <a:lnTo>
                    <a:pt x="1392349" y="832926"/>
                  </a:lnTo>
                  <a:lnTo>
                    <a:pt x="1398558" y="814920"/>
                  </a:lnTo>
                  <a:lnTo>
                    <a:pt x="1406940" y="802192"/>
                  </a:lnTo>
                  <a:lnTo>
                    <a:pt x="1420600" y="792879"/>
                  </a:lnTo>
                  <a:lnTo>
                    <a:pt x="1435191" y="785428"/>
                  </a:lnTo>
                  <a:lnTo>
                    <a:pt x="1448850" y="780150"/>
                  </a:lnTo>
                  <a:lnTo>
                    <a:pt x="1465615" y="772700"/>
                  </a:lnTo>
                  <a:lnTo>
                    <a:pt x="1478032" y="763386"/>
                  </a:lnTo>
                  <a:lnTo>
                    <a:pt x="1478032" y="761213"/>
                  </a:lnTo>
                  <a:lnTo>
                    <a:pt x="1478032" y="759040"/>
                  </a:lnTo>
                  <a:lnTo>
                    <a:pt x="1480205" y="759040"/>
                  </a:lnTo>
                  <a:lnTo>
                    <a:pt x="1482379" y="759040"/>
                  </a:lnTo>
                  <a:lnTo>
                    <a:pt x="1482379" y="763386"/>
                  </a:lnTo>
                  <a:lnTo>
                    <a:pt x="1489519" y="766491"/>
                  </a:lnTo>
                  <a:lnTo>
                    <a:pt x="1482379" y="775804"/>
                  </a:lnTo>
                  <a:lnTo>
                    <a:pt x="1475238" y="781082"/>
                  </a:lnTo>
                  <a:lnTo>
                    <a:pt x="1465925" y="787291"/>
                  </a:lnTo>
                  <a:lnTo>
                    <a:pt x="1465925" y="803123"/>
                  </a:lnTo>
                  <a:lnTo>
                    <a:pt x="1484552" y="795673"/>
                  </a:lnTo>
                  <a:lnTo>
                    <a:pt x="1499143" y="785117"/>
                  </a:lnTo>
                  <a:lnTo>
                    <a:pt x="1509698" y="772389"/>
                  </a:lnTo>
                  <a:lnTo>
                    <a:pt x="1511871" y="770216"/>
                  </a:lnTo>
                  <a:lnTo>
                    <a:pt x="1511871" y="768043"/>
                  </a:lnTo>
                  <a:lnTo>
                    <a:pt x="1514044" y="768043"/>
                  </a:lnTo>
                  <a:lnTo>
                    <a:pt x="1514044" y="765870"/>
                  </a:lnTo>
                  <a:lnTo>
                    <a:pt x="1514044" y="762765"/>
                  </a:lnTo>
                  <a:lnTo>
                    <a:pt x="1504731" y="751279"/>
                  </a:lnTo>
                  <a:lnTo>
                    <a:pt x="1497590" y="740724"/>
                  </a:lnTo>
                  <a:lnTo>
                    <a:pt x="1488277" y="730169"/>
                  </a:lnTo>
                  <a:lnTo>
                    <a:pt x="1473686" y="722718"/>
                  </a:lnTo>
                  <a:lnTo>
                    <a:pt x="1475859" y="711231"/>
                  </a:lnTo>
                  <a:lnTo>
                    <a:pt x="1478032" y="703781"/>
                  </a:lnTo>
                  <a:lnTo>
                    <a:pt x="1481137" y="696330"/>
                  </a:lnTo>
                  <a:lnTo>
                    <a:pt x="1486414" y="687017"/>
                  </a:lnTo>
                  <a:lnTo>
                    <a:pt x="1483310" y="683912"/>
                  </a:lnTo>
                  <a:lnTo>
                    <a:pt x="1479274" y="681739"/>
                  </a:lnTo>
                  <a:lnTo>
                    <a:pt x="1476170" y="679566"/>
                  </a:lnTo>
                  <a:lnTo>
                    <a:pt x="1473996" y="678635"/>
                  </a:lnTo>
                  <a:lnTo>
                    <a:pt x="1471823" y="674288"/>
                  </a:lnTo>
                  <a:lnTo>
                    <a:pt x="1470892" y="671184"/>
                  </a:lnTo>
                  <a:lnTo>
                    <a:pt x="1446988" y="676461"/>
                  </a:lnTo>
                  <a:lnTo>
                    <a:pt x="1425257" y="685775"/>
                  </a:lnTo>
                  <a:lnTo>
                    <a:pt x="1407561" y="698503"/>
                  </a:lnTo>
                  <a:lnTo>
                    <a:pt x="1403525" y="698503"/>
                  </a:lnTo>
                  <a:lnTo>
                    <a:pt x="1418116" y="681739"/>
                  </a:lnTo>
                  <a:lnTo>
                    <a:pt x="1437985" y="672426"/>
                  </a:lnTo>
                  <a:lnTo>
                    <a:pt x="1459716" y="664975"/>
                  </a:lnTo>
                  <a:lnTo>
                    <a:pt x="1485793" y="661870"/>
                  </a:lnTo>
                  <a:lnTo>
                    <a:pt x="1510940" y="657524"/>
                  </a:lnTo>
                  <a:lnTo>
                    <a:pt x="1537017" y="654420"/>
                  </a:lnTo>
                  <a:lnTo>
                    <a:pt x="1562163" y="649142"/>
                  </a:lnTo>
                  <a:lnTo>
                    <a:pt x="1583894" y="639829"/>
                  </a:lnTo>
                  <a:lnTo>
                    <a:pt x="1603763" y="625238"/>
                  </a:lnTo>
                  <a:lnTo>
                    <a:pt x="1603763" y="622133"/>
                  </a:lnTo>
                  <a:lnTo>
                    <a:pt x="1603763" y="619960"/>
                  </a:lnTo>
                  <a:lnTo>
                    <a:pt x="1603763" y="615614"/>
                  </a:lnTo>
                  <a:lnTo>
                    <a:pt x="1601590" y="614683"/>
                  </a:lnTo>
                  <a:lnTo>
                    <a:pt x="1601590" y="610336"/>
                  </a:lnTo>
                  <a:lnTo>
                    <a:pt x="1601590" y="607232"/>
                  </a:lnTo>
                  <a:lnTo>
                    <a:pt x="1603763" y="601023"/>
                  </a:lnTo>
                  <a:lnTo>
                    <a:pt x="1601590" y="595746"/>
                  </a:lnTo>
                  <a:lnTo>
                    <a:pt x="1601590" y="590468"/>
                  </a:lnTo>
                  <a:lnTo>
                    <a:pt x="1600658" y="586122"/>
                  </a:lnTo>
                  <a:lnTo>
                    <a:pt x="1600658" y="580844"/>
                  </a:lnTo>
                  <a:lnTo>
                    <a:pt x="1581721" y="580844"/>
                  </a:lnTo>
                  <a:lnTo>
                    <a:pt x="1579548" y="566253"/>
                  </a:lnTo>
                  <a:lnTo>
                    <a:pt x="1572408" y="556940"/>
                  </a:lnTo>
                  <a:lnTo>
                    <a:pt x="1565268" y="549489"/>
                  </a:lnTo>
                  <a:lnTo>
                    <a:pt x="1552850" y="546385"/>
                  </a:lnTo>
                  <a:lnTo>
                    <a:pt x="1543536" y="556940"/>
                  </a:lnTo>
                  <a:lnTo>
                    <a:pt x="1532981" y="566253"/>
                  </a:lnTo>
                  <a:lnTo>
                    <a:pt x="1521495" y="577740"/>
                  </a:lnTo>
                  <a:lnTo>
                    <a:pt x="1518390" y="577740"/>
                  </a:lnTo>
                  <a:lnTo>
                    <a:pt x="1530808" y="558803"/>
                  </a:lnTo>
                  <a:lnTo>
                    <a:pt x="1542295" y="536761"/>
                  </a:lnTo>
                  <a:lnTo>
                    <a:pt x="1528635" y="526206"/>
                  </a:lnTo>
                  <a:lnTo>
                    <a:pt x="1525531" y="516892"/>
                  </a:lnTo>
                  <a:lnTo>
                    <a:pt x="1527704" y="506337"/>
                  </a:lnTo>
                  <a:lnTo>
                    <a:pt x="1527704" y="494851"/>
                  </a:lnTo>
                  <a:lnTo>
                    <a:pt x="1521495" y="480260"/>
                  </a:lnTo>
                  <a:lnTo>
                    <a:pt x="1520563" y="478087"/>
                  </a:lnTo>
                  <a:lnTo>
                    <a:pt x="1516528" y="478087"/>
                  </a:lnTo>
                  <a:lnTo>
                    <a:pt x="1514354" y="478087"/>
                  </a:lnTo>
                  <a:lnTo>
                    <a:pt x="1511250" y="478087"/>
                  </a:lnTo>
                  <a:lnTo>
                    <a:pt x="1507214" y="478087"/>
                  </a:lnTo>
                  <a:lnTo>
                    <a:pt x="1506283" y="477155"/>
                  </a:lnTo>
                  <a:lnTo>
                    <a:pt x="1504110" y="472809"/>
                  </a:lnTo>
                  <a:lnTo>
                    <a:pt x="1501937" y="469705"/>
                  </a:lnTo>
                  <a:lnTo>
                    <a:pt x="1504110" y="465358"/>
                  </a:lnTo>
                  <a:lnTo>
                    <a:pt x="1504110" y="462254"/>
                  </a:lnTo>
                  <a:lnTo>
                    <a:pt x="1506283" y="460081"/>
                  </a:lnTo>
                  <a:lnTo>
                    <a:pt x="1506283" y="455734"/>
                  </a:lnTo>
                  <a:lnTo>
                    <a:pt x="1506283" y="452630"/>
                  </a:lnTo>
                  <a:lnTo>
                    <a:pt x="1500074" y="443317"/>
                  </a:lnTo>
                  <a:lnTo>
                    <a:pt x="1492934" y="435866"/>
                  </a:lnTo>
                  <a:lnTo>
                    <a:pt x="1485793" y="428415"/>
                  </a:lnTo>
                  <a:lnTo>
                    <a:pt x="1480516" y="420964"/>
                  </a:lnTo>
                  <a:lnTo>
                    <a:pt x="1478343" y="408236"/>
                  </a:lnTo>
                  <a:lnTo>
                    <a:pt x="1463752" y="419723"/>
                  </a:lnTo>
                  <a:lnTo>
                    <a:pt x="1455370" y="434314"/>
                  </a:lnTo>
                  <a:lnTo>
                    <a:pt x="1443883" y="447973"/>
                  </a:lnTo>
                  <a:lnTo>
                    <a:pt x="1429292" y="459460"/>
                  </a:lnTo>
                  <a:lnTo>
                    <a:pt x="1428361" y="455114"/>
                  </a:lnTo>
                  <a:lnTo>
                    <a:pt x="1422152" y="454182"/>
                  </a:lnTo>
                  <a:lnTo>
                    <a:pt x="1419048" y="449836"/>
                  </a:lnTo>
                  <a:lnTo>
                    <a:pt x="1415012" y="447663"/>
                  </a:lnTo>
                  <a:lnTo>
                    <a:pt x="1411907" y="444558"/>
                  </a:lnTo>
                  <a:lnTo>
                    <a:pt x="1409734" y="442385"/>
                  </a:lnTo>
                  <a:lnTo>
                    <a:pt x="1406630" y="431830"/>
                  </a:lnTo>
                  <a:lnTo>
                    <a:pt x="1404457" y="417239"/>
                  </a:lnTo>
                  <a:lnTo>
                    <a:pt x="1400421" y="400475"/>
                  </a:lnTo>
                  <a:lnTo>
                    <a:pt x="1399490" y="391162"/>
                  </a:lnTo>
                  <a:lnTo>
                    <a:pt x="1395454" y="388057"/>
                  </a:lnTo>
                  <a:lnTo>
                    <a:pt x="1390176" y="385884"/>
                  </a:lnTo>
                  <a:lnTo>
                    <a:pt x="1384899" y="383711"/>
                  </a:lnTo>
                  <a:lnTo>
                    <a:pt x="1378690" y="383711"/>
                  </a:lnTo>
                  <a:lnTo>
                    <a:pt x="1375585" y="382780"/>
                  </a:lnTo>
                  <a:lnTo>
                    <a:pt x="1370308" y="378433"/>
                  </a:lnTo>
                  <a:lnTo>
                    <a:pt x="1364099" y="369120"/>
                  </a:lnTo>
                  <a:lnTo>
                    <a:pt x="1358821" y="356392"/>
                  </a:lnTo>
                  <a:lnTo>
                    <a:pt x="1353544" y="347078"/>
                  </a:lnTo>
                  <a:lnTo>
                    <a:pt x="1329639" y="351425"/>
                  </a:lnTo>
                  <a:lnTo>
                    <a:pt x="1307908" y="351425"/>
                  </a:lnTo>
                  <a:lnTo>
                    <a:pt x="1282762" y="347078"/>
                  </a:lnTo>
                  <a:lnTo>
                    <a:pt x="1282762" y="351425"/>
                  </a:lnTo>
                  <a:lnTo>
                    <a:pt x="1278726" y="351425"/>
                  </a:lnTo>
                  <a:lnTo>
                    <a:pt x="1280899" y="369431"/>
                  </a:lnTo>
                  <a:lnTo>
                    <a:pt x="1286177" y="388368"/>
                  </a:lnTo>
                  <a:lnTo>
                    <a:pt x="1290213" y="405132"/>
                  </a:lnTo>
                  <a:lnTo>
                    <a:pt x="1293317" y="420964"/>
                  </a:lnTo>
                  <a:lnTo>
                    <a:pt x="1290213" y="435555"/>
                  </a:lnTo>
                  <a:lnTo>
                    <a:pt x="1283072" y="448284"/>
                  </a:lnTo>
                  <a:lnTo>
                    <a:pt x="1285246" y="454493"/>
                  </a:lnTo>
                  <a:lnTo>
                    <a:pt x="1288350" y="457597"/>
                  </a:lnTo>
                  <a:lnTo>
                    <a:pt x="1292386" y="459770"/>
                  </a:lnTo>
                  <a:lnTo>
                    <a:pt x="1295490" y="461943"/>
                  </a:lnTo>
                  <a:lnTo>
                    <a:pt x="1302630" y="465048"/>
                  </a:lnTo>
                  <a:lnTo>
                    <a:pt x="1302630" y="481812"/>
                  </a:lnTo>
                  <a:lnTo>
                    <a:pt x="1304804" y="498576"/>
                  </a:lnTo>
                  <a:lnTo>
                    <a:pt x="1302630" y="509131"/>
                  </a:lnTo>
                  <a:lnTo>
                    <a:pt x="1297353" y="528068"/>
                  </a:lnTo>
                  <a:lnTo>
                    <a:pt x="1288040" y="542659"/>
                  </a:lnTo>
                  <a:lnTo>
                    <a:pt x="1273449" y="553214"/>
                  </a:lnTo>
                  <a:lnTo>
                    <a:pt x="1258858" y="560665"/>
                  </a:lnTo>
                  <a:lnTo>
                    <a:pt x="1264135" y="577429"/>
                  </a:lnTo>
                  <a:lnTo>
                    <a:pt x="1268171" y="595435"/>
                  </a:lnTo>
                  <a:lnTo>
                    <a:pt x="1270344" y="610026"/>
                  </a:lnTo>
                  <a:lnTo>
                    <a:pt x="1270344" y="621513"/>
                  </a:lnTo>
                  <a:lnTo>
                    <a:pt x="1268171" y="624617"/>
                  </a:lnTo>
                  <a:lnTo>
                    <a:pt x="1268171" y="626790"/>
                  </a:lnTo>
                  <a:lnTo>
                    <a:pt x="1268171" y="628963"/>
                  </a:lnTo>
                  <a:lnTo>
                    <a:pt x="1265998" y="628963"/>
                  </a:lnTo>
                  <a:lnTo>
                    <a:pt x="1262893" y="629895"/>
                  </a:lnTo>
                  <a:lnTo>
                    <a:pt x="1260720" y="629895"/>
                  </a:lnTo>
                  <a:lnTo>
                    <a:pt x="1258547" y="632068"/>
                  </a:lnTo>
                  <a:lnTo>
                    <a:pt x="1256374" y="632068"/>
                  </a:lnTo>
                  <a:lnTo>
                    <a:pt x="1253270" y="634241"/>
                  </a:lnTo>
                  <a:lnTo>
                    <a:pt x="1242714" y="617477"/>
                  </a:lnTo>
                  <a:lnTo>
                    <a:pt x="1233401" y="604748"/>
                  </a:lnTo>
                  <a:lnTo>
                    <a:pt x="1229365" y="593262"/>
                  </a:lnTo>
                  <a:lnTo>
                    <a:pt x="1228434" y="582707"/>
                  </a:lnTo>
                  <a:lnTo>
                    <a:pt x="1226261" y="571220"/>
                  </a:lnTo>
                  <a:lnTo>
                    <a:pt x="1222225" y="556629"/>
                  </a:lnTo>
                  <a:lnTo>
                    <a:pt x="1219121" y="536761"/>
                  </a:lnTo>
                  <a:lnTo>
                    <a:pt x="1189939" y="529310"/>
                  </a:lnTo>
                  <a:lnTo>
                    <a:pt x="1185903" y="529310"/>
                  </a:lnTo>
                  <a:lnTo>
                    <a:pt x="1184972" y="531483"/>
                  </a:lnTo>
                  <a:lnTo>
                    <a:pt x="1180936" y="533656"/>
                  </a:lnTo>
                  <a:lnTo>
                    <a:pt x="1178763" y="535829"/>
                  </a:lnTo>
                  <a:lnTo>
                    <a:pt x="1175658" y="535829"/>
                  </a:lnTo>
                  <a:lnTo>
                    <a:pt x="1171622" y="536761"/>
                  </a:lnTo>
                  <a:lnTo>
                    <a:pt x="1168518" y="535829"/>
                  </a:lnTo>
                  <a:lnTo>
                    <a:pt x="1163240" y="533656"/>
                  </a:lnTo>
                  <a:lnTo>
                    <a:pt x="1150202" y="527137"/>
                  </a:lnTo>
                  <a:lnTo>
                    <a:pt x="1139646" y="515650"/>
                  </a:lnTo>
                  <a:lnTo>
                    <a:pt x="1127229" y="502922"/>
                  </a:lnTo>
                  <a:lnTo>
                    <a:pt x="1113569" y="493609"/>
                  </a:lnTo>
                  <a:lnTo>
                    <a:pt x="1101151" y="488331"/>
                  </a:lnTo>
                  <a:lnTo>
                    <a:pt x="1088733" y="490504"/>
                  </a:lnTo>
                  <a:lnTo>
                    <a:pt x="1083456" y="488331"/>
                  </a:lnTo>
                  <a:lnTo>
                    <a:pt x="1077247" y="488331"/>
                  </a:lnTo>
                  <a:lnTo>
                    <a:pt x="1076316" y="486158"/>
                  </a:lnTo>
                  <a:lnTo>
                    <a:pt x="1076316" y="485227"/>
                  </a:lnTo>
                  <a:lnTo>
                    <a:pt x="1076316" y="483054"/>
                  </a:lnTo>
                  <a:lnTo>
                    <a:pt x="1076316" y="480881"/>
                  </a:lnTo>
                  <a:lnTo>
                    <a:pt x="1076316" y="477776"/>
                  </a:lnTo>
                  <a:lnTo>
                    <a:pt x="1076316" y="473430"/>
                  </a:lnTo>
                  <a:lnTo>
                    <a:pt x="1072280" y="470325"/>
                  </a:lnTo>
                  <a:lnTo>
                    <a:pt x="1072280" y="461012"/>
                  </a:lnTo>
                  <a:lnTo>
                    <a:pt x="1052411" y="461012"/>
                  </a:lnTo>
                  <a:lnTo>
                    <a:pt x="1052411" y="441143"/>
                  </a:lnTo>
                  <a:lnTo>
                    <a:pt x="1048375" y="421275"/>
                  </a:lnTo>
                  <a:lnTo>
                    <a:pt x="1042166" y="406684"/>
                  </a:lnTo>
                  <a:lnTo>
                    <a:pt x="1042166" y="382469"/>
                  </a:lnTo>
                  <a:lnTo>
                    <a:pt x="1048375" y="365705"/>
                  </a:lnTo>
                  <a:lnTo>
                    <a:pt x="1057689" y="355150"/>
                  </a:lnTo>
                  <a:lnTo>
                    <a:pt x="1072280" y="345837"/>
                  </a:lnTo>
                  <a:lnTo>
                    <a:pt x="1089044" y="340559"/>
                  </a:lnTo>
                  <a:lnTo>
                    <a:pt x="1089044" y="335282"/>
                  </a:lnTo>
                  <a:lnTo>
                    <a:pt x="1086871" y="329073"/>
                  </a:lnTo>
                  <a:lnTo>
                    <a:pt x="1086871" y="325968"/>
                  </a:lnTo>
                  <a:lnTo>
                    <a:pt x="1084698" y="323795"/>
                  </a:lnTo>
                  <a:lnTo>
                    <a:pt x="1083766" y="320691"/>
                  </a:lnTo>
                  <a:lnTo>
                    <a:pt x="1081593" y="316344"/>
                  </a:lnTo>
                  <a:lnTo>
                    <a:pt x="1072280" y="316344"/>
                  </a:lnTo>
                  <a:lnTo>
                    <a:pt x="1072280" y="313240"/>
                  </a:lnTo>
                  <a:lnTo>
                    <a:pt x="1079420" y="314171"/>
                  </a:lnTo>
                  <a:lnTo>
                    <a:pt x="1083456" y="316344"/>
                  </a:lnTo>
                  <a:lnTo>
                    <a:pt x="1088733" y="318517"/>
                  </a:lnTo>
                  <a:lnTo>
                    <a:pt x="1094011" y="320691"/>
                  </a:lnTo>
                  <a:lnTo>
                    <a:pt x="1101151" y="320691"/>
                  </a:lnTo>
                  <a:lnTo>
                    <a:pt x="1105187" y="307031"/>
                  </a:lnTo>
                  <a:lnTo>
                    <a:pt x="1108291" y="298649"/>
                  </a:lnTo>
                  <a:lnTo>
                    <a:pt x="1115432" y="291198"/>
                  </a:lnTo>
                  <a:lnTo>
                    <a:pt x="1124745" y="283748"/>
                  </a:lnTo>
                  <a:lnTo>
                    <a:pt x="1126918" y="279401"/>
                  </a:lnTo>
                  <a:lnTo>
                    <a:pt x="1130023" y="276297"/>
                  </a:lnTo>
                  <a:lnTo>
                    <a:pt x="1132196" y="271951"/>
                  </a:lnTo>
                  <a:lnTo>
                    <a:pt x="1132196" y="266673"/>
                  </a:lnTo>
                  <a:lnTo>
                    <a:pt x="1130023" y="261395"/>
                  </a:lnTo>
                  <a:lnTo>
                    <a:pt x="1127849" y="259222"/>
                  </a:lnTo>
                  <a:lnTo>
                    <a:pt x="1126918" y="257049"/>
                  </a:lnTo>
                  <a:lnTo>
                    <a:pt x="1124745" y="254876"/>
                  </a:lnTo>
                  <a:lnTo>
                    <a:pt x="1120709" y="251772"/>
                  </a:lnTo>
                  <a:lnTo>
                    <a:pt x="1117605" y="251772"/>
                  </a:lnTo>
                  <a:lnTo>
                    <a:pt x="1117605" y="247736"/>
                  </a:lnTo>
                  <a:lnTo>
                    <a:pt x="1135300" y="252082"/>
                  </a:lnTo>
                  <a:lnTo>
                    <a:pt x="1147718" y="259533"/>
                  </a:lnTo>
                  <a:lnTo>
                    <a:pt x="1157031" y="259533"/>
                  </a:lnTo>
                  <a:lnTo>
                    <a:pt x="1159205" y="241527"/>
                  </a:lnTo>
                  <a:lnTo>
                    <a:pt x="1161378" y="230040"/>
                  </a:lnTo>
                  <a:lnTo>
                    <a:pt x="1157342" y="219485"/>
                  </a:lnTo>
                  <a:lnTo>
                    <a:pt x="1157342" y="215139"/>
                  </a:lnTo>
                  <a:lnTo>
                    <a:pt x="1208255" y="212034"/>
                  </a:lnTo>
                  <a:lnTo>
                    <a:pt x="1208255" y="205826"/>
                  </a:lnTo>
                  <a:lnTo>
                    <a:pt x="1206082" y="202721"/>
                  </a:lnTo>
                  <a:lnTo>
                    <a:pt x="1206082" y="200548"/>
                  </a:lnTo>
                  <a:lnTo>
                    <a:pt x="1205151" y="198375"/>
                  </a:lnTo>
                  <a:lnTo>
                    <a:pt x="1202977" y="197444"/>
                  </a:lnTo>
                  <a:lnTo>
                    <a:pt x="1200804" y="195270"/>
                  </a:lnTo>
                  <a:lnTo>
                    <a:pt x="1200804" y="190924"/>
                  </a:lnTo>
                  <a:lnTo>
                    <a:pt x="1206082" y="193097"/>
                  </a:lnTo>
                  <a:lnTo>
                    <a:pt x="1210118" y="195270"/>
                  </a:lnTo>
                  <a:lnTo>
                    <a:pt x="1213222" y="197444"/>
                  </a:lnTo>
                  <a:lnTo>
                    <a:pt x="1217258" y="198375"/>
                  </a:lnTo>
                  <a:lnTo>
                    <a:pt x="1224398" y="198375"/>
                  </a:lnTo>
                  <a:lnTo>
                    <a:pt x="1226571" y="187820"/>
                  </a:lnTo>
                  <a:lnTo>
                    <a:pt x="1229676" y="173229"/>
                  </a:lnTo>
                  <a:lnTo>
                    <a:pt x="1233711" y="154292"/>
                  </a:lnTo>
                  <a:lnTo>
                    <a:pt x="1234643" y="138459"/>
                  </a:lnTo>
                  <a:lnTo>
                    <a:pt x="1236816" y="125731"/>
                  </a:lnTo>
                  <a:lnTo>
                    <a:pt x="1236816" y="118280"/>
                  </a:lnTo>
                  <a:lnTo>
                    <a:pt x="1236816" y="103689"/>
                  </a:lnTo>
                  <a:lnTo>
                    <a:pt x="1229676" y="97480"/>
                  </a:lnTo>
                  <a:lnTo>
                    <a:pt x="1220362" y="99653"/>
                  </a:lnTo>
                  <a:lnTo>
                    <a:pt x="1211980" y="103999"/>
                  </a:lnTo>
                  <a:lnTo>
                    <a:pt x="1204840" y="103999"/>
                  </a:lnTo>
                  <a:lnTo>
                    <a:pt x="1202667" y="99653"/>
                  </a:lnTo>
                  <a:lnTo>
                    <a:pt x="1198631" y="97480"/>
                  </a:lnTo>
                  <a:lnTo>
                    <a:pt x="1197700" y="94376"/>
                  </a:lnTo>
                  <a:lnTo>
                    <a:pt x="1193664" y="90029"/>
                  </a:lnTo>
                  <a:lnTo>
                    <a:pt x="1191491" y="86925"/>
                  </a:lnTo>
                  <a:lnTo>
                    <a:pt x="1188386" y="84752"/>
                  </a:lnTo>
                  <a:lnTo>
                    <a:pt x="1184351" y="82579"/>
                  </a:lnTo>
                  <a:lnTo>
                    <a:pt x="1181246" y="82579"/>
                  </a:lnTo>
                  <a:lnTo>
                    <a:pt x="1177210" y="86925"/>
                  </a:lnTo>
                  <a:lnTo>
                    <a:pt x="1166655" y="96238"/>
                  </a:lnTo>
                  <a:lnTo>
                    <a:pt x="1162619" y="108966"/>
                  </a:lnTo>
                  <a:lnTo>
                    <a:pt x="1162619" y="121695"/>
                  </a:lnTo>
                  <a:lnTo>
                    <a:pt x="1164793" y="134423"/>
                  </a:lnTo>
                  <a:lnTo>
                    <a:pt x="1164793" y="147151"/>
                  </a:lnTo>
                  <a:lnTo>
                    <a:pt x="1157652" y="163915"/>
                  </a:lnTo>
                  <a:lnTo>
                    <a:pt x="1148339" y="178506"/>
                  </a:lnTo>
                  <a:lnTo>
                    <a:pt x="1143061" y="176333"/>
                  </a:lnTo>
                  <a:lnTo>
                    <a:pt x="1139957" y="175402"/>
                  </a:lnTo>
                  <a:lnTo>
                    <a:pt x="1137784" y="173229"/>
                  </a:lnTo>
                  <a:lnTo>
                    <a:pt x="1135611" y="171056"/>
                  </a:lnTo>
                  <a:lnTo>
                    <a:pt x="1132506" y="167951"/>
                  </a:lnTo>
                  <a:lnTo>
                    <a:pt x="1134679" y="161742"/>
                  </a:lnTo>
                  <a:lnTo>
                    <a:pt x="1134679" y="153360"/>
                  </a:lnTo>
                  <a:lnTo>
                    <a:pt x="1135611" y="140632"/>
                  </a:lnTo>
                  <a:lnTo>
                    <a:pt x="1137784" y="126041"/>
                  </a:lnTo>
                  <a:lnTo>
                    <a:pt x="1137784" y="114244"/>
                  </a:lnTo>
                  <a:lnTo>
                    <a:pt x="1128470" y="118590"/>
                  </a:lnTo>
                  <a:lnTo>
                    <a:pt x="1123193" y="123868"/>
                  </a:lnTo>
                  <a:lnTo>
                    <a:pt x="1117915" y="129145"/>
                  </a:lnTo>
                  <a:lnTo>
                    <a:pt x="1112638" y="134423"/>
                  </a:lnTo>
                  <a:lnTo>
                    <a:pt x="1101151" y="134423"/>
                  </a:lnTo>
                  <a:lnTo>
                    <a:pt x="1098047" y="119832"/>
                  </a:lnTo>
                  <a:lnTo>
                    <a:pt x="1098047" y="103999"/>
                  </a:lnTo>
                  <a:lnTo>
                    <a:pt x="1071969" y="103999"/>
                  </a:lnTo>
                  <a:lnTo>
                    <a:pt x="1076005" y="96549"/>
                  </a:lnTo>
                  <a:lnTo>
                    <a:pt x="1076936" y="90340"/>
                  </a:lnTo>
                  <a:lnTo>
                    <a:pt x="1079110" y="85062"/>
                  </a:lnTo>
                  <a:lnTo>
                    <a:pt x="1083145" y="81958"/>
                  </a:lnTo>
                  <a:lnTo>
                    <a:pt x="1088423" y="77611"/>
                  </a:lnTo>
                  <a:lnTo>
                    <a:pt x="1088423" y="70161"/>
                  </a:lnTo>
                  <a:lnTo>
                    <a:pt x="1088423" y="62710"/>
                  </a:lnTo>
                  <a:lnTo>
                    <a:pt x="1086250" y="59606"/>
                  </a:lnTo>
                  <a:lnTo>
                    <a:pt x="1083145" y="55259"/>
                  </a:lnTo>
                  <a:lnTo>
                    <a:pt x="1079110" y="52155"/>
                  </a:lnTo>
                  <a:lnTo>
                    <a:pt x="1071969" y="49982"/>
                  </a:lnTo>
                  <a:lnTo>
                    <a:pt x="1074142" y="42531"/>
                  </a:lnTo>
                  <a:lnTo>
                    <a:pt x="1076316" y="39427"/>
                  </a:lnTo>
                  <a:lnTo>
                    <a:pt x="1077247" y="35080"/>
                  </a:lnTo>
                  <a:lnTo>
                    <a:pt x="1079420" y="29803"/>
                  </a:lnTo>
                  <a:lnTo>
                    <a:pt x="1081593" y="25457"/>
                  </a:lnTo>
                  <a:lnTo>
                    <a:pt x="1079420" y="22352"/>
                  </a:lnTo>
                  <a:lnTo>
                    <a:pt x="1076316" y="18006"/>
                  </a:lnTo>
                  <a:lnTo>
                    <a:pt x="1074142" y="17075"/>
                  </a:lnTo>
                  <a:lnTo>
                    <a:pt x="1071969" y="14901"/>
                  </a:lnTo>
                  <a:lnTo>
                    <a:pt x="1069796" y="12728"/>
                  </a:lnTo>
                  <a:lnTo>
                    <a:pt x="1069796" y="7451"/>
                  </a:lnTo>
                  <a:lnTo>
                    <a:pt x="1068865" y="0"/>
                  </a:lnTo>
                  <a:lnTo>
                    <a:pt x="1057378" y="2173"/>
                  </a:lnTo>
                  <a:lnTo>
                    <a:pt x="1046823" y="5278"/>
                  </a:lnTo>
                  <a:lnTo>
                    <a:pt x="1037510" y="9624"/>
                  </a:lnTo>
                  <a:lnTo>
                    <a:pt x="1025092" y="29492"/>
                  </a:lnTo>
                  <a:lnTo>
                    <a:pt x="1021056" y="47498"/>
                  </a:lnTo>
                  <a:lnTo>
                    <a:pt x="1023229" y="66435"/>
                  </a:lnTo>
                  <a:lnTo>
                    <a:pt x="1032543" y="82268"/>
                  </a:lnTo>
                  <a:lnTo>
                    <a:pt x="1044960" y="96859"/>
                  </a:lnTo>
                  <a:lnTo>
                    <a:pt x="1047134" y="104310"/>
                  </a:lnTo>
                  <a:lnTo>
                    <a:pt x="1044960" y="118901"/>
                  </a:lnTo>
                  <a:lnTo>
                    <a:pt x="1044960" y="135665"/>
                  </a:lnTo>
                  <a:lnTo>
                    <a:pt x="1044960" y="150256"/>
                  </a:lnTo>
                  <a:lnTo>
                    <a:pt x="1032543" y="150256"/>
                  </a:lnTo>
                  <a:lnTo>
                    <a:pt x="1032543" y="153360"/>
                  </a:lnTo>
                  <a:lnTo>
                    <a:pt x="1030369" y="159569"/>
                  </a:lnTo>
                  <a:lnTo>
                    <a:pt x="1030369" y="162674"/>
                  </a:lnTo>
                  <a:lnTo>
                    <a:pt x="1028196" y="170124"/>
                  </a:lnTo>
                  <a:lnTo>
                    <a:pt x="1019814" y="153360"/>
                  </a:lnTo>
                  <a:lnTo>
                    <a:pt x="1012674" y="137528"/>
                  </a:lnTo>
                  <a:lnTo>
                    <a:pt x="988770" y="137528"/>
                  </a:lnTo>
                  <a:lnTo>
                    <a:pt x="988770" y="150256"/>
                  </a:lnTo>
                  <a:lnTo>
                    <a:pt x="986597" y="152429"/>
                  </a:lnTo>
                  <a:lnTo>
                    <a:pt x="984424" y="153360"/>
                  </a:lnTo>
                  <a:lnTo>
                    <a:pt x="983492" y="155533"/>
                  </a:lnTo>
                  <a:lnTo>
                    <a:pt x="981319" y="157706"/>
                  </a:lnTo>
                  <a:lnTo>
                    <a:pt x="962692" y="157706"/>
                  </a:lnTo>
                  <a:lnTo>
                    <a:pt x="950275" y="155533"/>
                  </a:lnTo>
                  <a:lnTo>
                    <a:pt x="937857" y="153360"/>
                  </a:lnTo>
                  <a:lnTo>
                    <a:pt x="925439" y="150256"/>
                  </a:lnTo>
                  <a:lnTo>
                    <a:pt x="905570" y="150256"/>
                  </a:lnTo>
                  <a:lnTo>
                    <a:pt x="901535" y="142805"/>
                  </a:lnTo>
                  <a:lnTo>
                    <a:pt x="898430" y="139701"/>
                  </a:lnTo>
                  <a:lnTo>
                    <a:pt x="894394" y="133492"/>
                  </a:lnTo>
                  <a:lnTo>
                    <a:pt x="889117" y="130387"/>
                  </a:lnTo>
                  <a:lnTo>
                    <a:pt x="889117" y="117659"/>
                  </a:lnTo>
                  <a:lnTo>
                    <a:pt x="842239" y="122937"/>
                  </a:lnTo>
                  <a:lnTo>
                    <a:pt x="842239" y="126041"/>
                  </a:lnTo>
                  <a:lnTo>
                    <a:pt x="838204" y="126041"/>
                  </a:lnTo>
                  <a:lnTo>
                    <a:pt x="838204" y="132250"/>
                  </a:lnTo>
                  <a:lnTo>
                    <a:pt x="840377" y="135354"/>
                  </a:lnTo>
                  <a:lnTo>
                    <a:pt x="842550" y="139701"/>
                  </a:lnTo>
                  <a:lnTo>
                    <a:pt x="843481" y="140632"/>
                  </a:lnTo>
                  <a:lnTo>
                    <a:pt x="845654" y="145910"/>
                  </a:lnTo>
                  <a:lnTo>
                    <a:pt x="877941" y="145910"/>
                  </a:lnTo>
                  <a:lnTo>
                    <a:pt x="877941" y="150256"/>
                  </a:lnTo>
                  <a:lnTo>
                    <a:pt x="870800" y="152429"/>
                  </a:lnTo>
                  <a:lnTo>
                    <a:pt x="865523" y="153360"/>
                  </a:lnTo>
                  <a:lnTo>
                    <a:pt x="858383" y="153360"/>
                  </a:lnTo>
                  <a:lnTo>
                    <a:pt x="849069" y="153360"/>
                  </a:lnTo>
                  <a:lnTo>
                    <a:pt x="849069" y="189993"/>
                  </a:lnTo>
                  <a:lnTo>
                    <a:pt x="840687" y="179438"/>
                  </a:lnTo>
                  <a:lnTo>
                    <a:pt x="831374" y="167951"/>
                  </a:lnTo>
                  <a:lnTo>
                    <a:pt x="822060" y="157396"/>
                  </a:lnTo>
                  <a:lnTo>
                    <a:pt x="813678" y="155223"/>
                  </a:lnTo>
                  <a:lnTo>
                    <a:pt x="799087" y="155223"/>
                  </a:lnTo>
                  <a:lnTo>
                    <a:pt x="782323" y="155223"/>
                  </a:lnTo>
                  <a:lnTo>
                    <a:pt x="765559" y="153050"/>
                  </a:lnTo>
                  <a:lnTo>
                    <a:pt x="753141" y="153050"/>
                  </a:lnTo>
                  <a:lnTo>
                    <a:pt x="755315" y="149945"/>
                  </a:lnTo>
                  <a:lnTo>
                    <a:pt x="756246" y="147772"/>
                  </a:lnTo>
                  <a:lnTo>
                    <a:pt x="756246" y="145599"/>
                  </a:lnTo>
                  <a:lnTo>
                    <a:pt x="758419" y="144668"/>
                  </a:lnTo>
                  <a:lnTo>
                    <a:pt x="762455" y="142495"/>
                  </a:lnTo>
                  <a:lnTo>
                    <a:pt x="765559" y="140321"/>
                  </a:lnTo>
                  <a:lnTo>
                    <a:pt x="763386" y="137217"/>
                  </a:lnTo>
                  <a:lnTo>
                    <a:pt x="760282" y="129766"/>
                  </a:lnTo>
                  <a:lnTo>
                    <a:pt x="756246" y="124489"/>
                  </a:lnTo>
                  <a:lnTo>
                    <a:pt x="753141" y="120143"/>
                  </a:lnTo>
                  <a:lnTo>
                    <a:pt x="749106" y="117038"/>
                  </a:lnTo>
                  <a:lnTo>
                    <a:pt x="746001" y="117038"/>
                  </a:lnTo>
                  <a:lnTo>
                    <a:pt x="742897" y="117969"/>
                  </a:lnTo>
                  <a:lnTo>
                    <a:pt x="736688" y="120143"/>
                  </a:lnTo>
                  <a:lnTo>
                    <a:pt x="733583" y="122316"/>
                  </a:lnTo>
                  <a:lnTo>
                    <a:pt x="728306" y="122316"/>
                  </a:lnTo>
                  <a:lnTo>
                    <a:pt x="722097" y="122316"/>
                  </a:lnTo>
                  <a:lnTo>
                    <a:pt x="706575" y="110829"/>
                  </a:lnTo>
                  <a:lnTo>
                    <a:pt x="689811" y="98101"/>
                  </a:lnTo>
                  <a:lnTo>
                    <a:pt x="673046" y="85373"/>
                  </a:lnTo>
                  <a:lnTo>
                    <a:pt x="653178" y="80095"/>
                  </a:lnTo>
                  <a:lnTo>
                    <a:pt x="649142" y="81026"/>
                  </a:lnTo>
                  <a:lnTo>
                    <a:pt x="643865" y="83199"/>
                  </a:lnTo>
                  <a:lnTo>
                    <a:pt x="640760" y="87546"/>
                  </a:lnTo>
                  <a:lnTo>
                    <a:pt x="635482" y="90650"/>
                  </a:lnTo>
                  <a:lnTo>
                    <a:pt x="629274" y="92823"/>
                  </a:lnTo>
                  <a:lnTo>
                    <a:pt x="628342" y="88477"/>
                  </a:lnTo>
                  <a:lnTo>
                    <a:pt x="626169" y="85373"/>
                  </a:lnTo>
                  <a:lnTo>
                    <a:pt x="622133" y="80095"/>
                  </a:lnTo>
                  <a:lnTo>
                    <a:pt x="621202" y="80095"/>
                  </a:lnTo>
                  <a:lnTo>
                    <a:pt x="617166" y="80095"/>
                  </a:lnTo>
                  <a:lnTo>
                    <a:pt x="614993" y="81026"/>
                  </a:lnTo>
                  <a:lnTo>
                    <a:pt x="611889" y="83199"/>
                  </a:lnTo>
                  <a:lnTo>
                    <a:pt x="609715" y="85373"/>
                  </a:lnTo>
                  <a:lnTo>
                    <a:pt x="606611" y="88477"/>
                  </a:lnTo>
                  <a:lnTo>
                    <a:pt x="592951" y="85373"/>
                  </a:lnTo>
                  <a:lnTo>
                    <a:pt x="584569" y="77922"/>
                  </a:lnTo>
                  <a:lnTo>
                    <a:pt x="578360" y="68609"/>
                  </a:lnTo>
                  <a:lnTo>
                    <a:pt x="573083" y="55880"/>
                  </a:lnTo>
                  <a:lnTo>
                    <a:pt x="569978" y="58985"/>
                  </a:lnTo>
                  <a:lnTo>
                    <a:pt x="565943" y="65194"/>
                  </a:lnTo>
                  <a:lnTo>
                    <a:pt x="563770" y="70471"/>
                  </a:lnTo>
                  <a:lnTo>
                    <a:pt x="562838" y="75749"/>
                  </a:lnTo>
                  <a:lnTo>
                    <a:pt x="546074" y="77922"/>
                  </a:lnTo>
                  <a:lnTo>
                    <a:pt x="533656" y="77922"/>
                  </a:lnTo>
                  <a:lnTo>
                    <a:pt x="521238" y="80095"/>
                  </a:lnTo>
                  <a:lnTo>
                    <a:pt x="511925" y="85373"/>
                  </a:lnTo>
                  <a:lnTo>
                    <a:pt x="502612" y="95928"/>
                  </a:lnTo>
                  <a:lnTo>
                    <a:pt x="482743" y="92823"/>
                  </a:lnTo>
                  <a:lnTo>
                    <a:pt x="482743" y="85373"/>
                  </a:lnTo>
                  <a:lnTo>
                    <a:pt x="504474" y="76059"/>
                  </a:lnTo>
                  <a:lnTo>
                    <a:pt x="524343" y="63331"/>
                  </a:lnTo>
                  <a:lnTo>
                    <a:pt x="542970" y="48740"/>
                  </a:lnTo>
                  <a:lnTo>
                    <a:pt x="549179" y="48740"/>
                  </a:lnTo>
                  <a:lnTo>
                    <a:pt x="546074" y="46567"/>
                  </a:lnTo>
                  <a:lnTo>
                    <a:pt x="542970" y="44394"/>
                  </a:lnTo>
                  <a:lnTo>
                    <a:pt x="536761" y="43462"/>
                  </a:lnTo>
                  <a:lnTo>
                    <a:pt x="533656" y="41289"/>
                  </a:lnTo>
                  <a:lnTo>
                    <a:pt x="516892" y="44394"/>
                  </a:lnTo>
                  <a:lnTo>
                    <a:pt x="504474" y="50603"/>
                  </a:lnTo>
                  <a:lnTo>
                    <a:pt x="492988" y="58985"/>
                  </a:lnTo>
                  <a:lnTo>
                    <a:pt x="482433" y="66435"/>
                  </a:lnTo>
                  <a:lnTo>
                    <a:pt x="470015" y="73886"/>
                  </a:lnTo>
                  <a:lnTo>
                    <a:pt x="455424" y="78232"/>
                  </a:lnTo>
                  <a:lnTo>
                    <a:pt x="433693" y="80405"/>
                  </a:lnTo>
                  <a:lnTo>
                    <a:pt x="436797" y="88788"/>
                  </a:lnTo>
                  <a:lnTo>
                    <a:pt x="443006" y="96238"/>
                  </a:lnTo>
                  <a:lnTo>
                    <a:pt x="448284" y="103689"/>
                  </a:lnTo>
                  <a:lnTo>
                    <a:pt x="453561" y="109898"/>
                  </a:lnTo>
                  <a:lnTo>
                    <a:pt x="453561" y="117349"/>
                  </a:lnTo>
                  <a:lnTo>
                    <a:pt x="429657" y="113002"/>
                  </a:lnTo>
                  <a:lnTo>
                    <a:pt x="409788" y="102447"/>
                  </a:lnTo>
                  <a:lnTo>
                    <a:pt x="392093" y="90961"/>
                  </a:lnTo>
                  <a:lnTo>
                    <a:pt x="373466" y="78232"/>
                  </a:lnTo>
                  <a:lnTo>
                    <a:pt x="353598" y="68919"/>
                  </a:lnTo>
                  <a:lnTo>
                    <a:pt x="322243" y="73265"/>
                  </a:lnTo>
                  <a:lnTo>
                    <a:pt x="307652" y="68919"/>
                  </a:lnTo>
                  <a:lnTo>
                    <a:pt x="293061" y="61468"/>
                  </a:lnTo>
                  <a:lnTo>
                    <a:pt x="277539" y="56191"/>
                  </a:lnTo>
                  <a:lnTo>
                    <a:pt x="266052" y="51844"/>
                  </a:lnTo>
                  <a:lnTo>
                    <a:pt x="262948" y="51844"/>
                  </a:lnTo>
                  <a:lnTo>
                    <a:pt x="256739" y="54018"/>
                  </a:lnTo>
                  <a:lnTo>
                    <a:pt x="253634" y="56191"/>
                  </a:lnTo>
                  <a:lnTo>
                    <a:pt x="249598" y="56191"/>
                  </a:lnTo>
                  <a:lnTo>
                    <a:pt x="244321" y="58364"/>
                  </a:lnTo>
                  <a:lnTo>
                    <a:pt x="239043" y="56191"/>
                  </a:lnTo>
                  <a:lnTo>
                    <a:pt x="233766" y="54018"/>
                  </a:lnTo>
                  <a:lnTo>
                    <a:pt x="229730" y="50913"/>
                  </a:lnTo>
                  <a:lnTo>
                    <a:pt x="226625" y="46567"/>
                  </a:lnTo>
                  <a:lnTo>
                    <a:pt x="221348" y="41289"/>
                  </a:lnTo>
                  <a:lnTo>
                    <a:pt x="217312" y="38185"/>
                  </a:lnTo>
                  <a:lnTo>
                    <a:pt x="214208" y="36012"/>
                  </a:lnTo>
                  <a:lnTo>
                    <a:pt x="210172" y="36012"/>
                  </a:lnTo>
                  <a:lnTo>
                    <a:pt x="207067" y="36012"/>
                  </a:lnTo>
                  <a:lnTo>
                    <a:pt x="203032" y="38185"/>
                  </a:lnTo>
                  <a:lnTo>
                    <a:pt x="199927" y="39116"/>
                  </a:lnTo>
                  <a:lnTo>
                    <a:pt x="195891" y="39116"/>
                  </a:lnTo>
                  <a:lnTo>
                    <a:pt x="190614" y="39116"/>
                  </a:lnTo>
                  <a:lnTo>
                    <a:pt x="186578" y="36012"/>
                  </a:lnTo>
                  <a:lnTo>
                    <a:pt x="183473" y="31665"/>
                  </a:lnTo>
                  <a:lnTo>
                    <a:pt x="181300" y="30734"/>
                  </a:lnTo>
                  <a:lnTo>
                    <a:pt x="181300" y="26388"/>
                  </a:lnTo>
                  <a:lnTo>
                    <a:pt x="179127" y="24215"/>
                  </a:lnTo>
                  <a:lnTo>
                    <a:pt x="179127" y="21110"/>
                  </a:lnTo>
                  <a:lnTo>
                    <a:pt x="176023" y="18937"/>
                  </a:lnTo>
                  <a:lnTo>
                    <a:pt x="170745" y="15833"/>
                  </a:lnTo>
                  <a:lnTo>
                    <a:pt x="153981" y="26388"/>
                  </a:lnTo>
                  <a:lnTo>
                    <a:pt x="137217" y="33839"/>
                  </a:lnTo>
                  <a:lnTo>
                    <a:pt x="117348" y="39116"/>
                  </a:lnTo>
                  <a:lnTo>
                    <a:pt x="99653" y="48430"/>
                  </a:lnTo>
                  <a:lnTo>
                    <a:pt x="85993" y="58985"/>
                  </a:lnTo>
                  <a:lnTo>
                    <a:pt x="82889" y="70471"/>
                  </a:lnTo>
                  <a:lnTo>
                    <a:pt x="78853" y="83199"/>
                  </a:lnTo>
                  <a:lnTo>
                    <a:pt x="73576" y="95928"/>
                  </a:lnTo>
                  <a:lnTo>
                    <a:pt x="56812" y="105241"/>
                  </a:lnTo>
                  <a:lnTo>
                    <a:pt x="36012" y="107414"/>
                  </a:lnTo>
                  <a:lnTo>
                    <a:pt x="14281" y="105241"/>
                  </a:lnTo>
                  <a:lnTo>
                    <a:pt x="12107" y="110519"/>
                  </a:lnTo>
                  <a:lnTo>
                    <a:pt x="9934" y="116728"/>
                  </a:lnTo>
                  <a:lnTo>
                    <a:pt x="6830" y="122005"/>
                  </a:lnTo>
                  <a:lnTo>
                    <a:pt x="15212" y="138769"/>
                  </a:lnTo>
                  <a:lnTo>
                    <a:pt x="29803" y="149324"/>
                  </a:lnTo>
                  <a:lnTo>
                    <a:pt x="46567" y="159880"/>
                  </a:lnTo>
                  <a:lnTo>
                    <a:pt x="61158" y="171366"/>
                  </a:lnTo>
                  <a:lnTo>
                    <a:pt x="73576" y="185957"/>
                  </a:lnTo>
                  <a:lnTo>
                    <a:pt x="77611" y="191235"/>
                  </a:lnTo>
                  <a:lnTo>
                    <a:pt x="78543" y="196512"/>
                  </a:lnTo>
                  <a:lnTo>
                    <a:pt x="80716" y="202721"/>
                  </a:lnTo>
                  <a:lnTo>
                    <a:pt x="82889" y="207999"/>
                  </a:lnTo>
                  <a:lnTo>
                    <a:pt x="85993" y="213276"/>
                  </a:lnTo>
                  <a:lnTo>
                    <a:pt x="85993" y="220727"/>
                  </a:lnTo>
                  <a:lnTo>
                    <a:pt x="73576" y="226005"/>
                  </a:lnTo>
                  <a:lnTo>
                    <a:pt x="70471" y="220727"/>
                  </a:lnTo>
                  <a:lnTo>
                    <a:pt x="64262" y="215449"/>
                  </a:lnTo>
                  <a:lnTo>
                    <a:pt x="58985" y="211103"/>
                  </a:lnTo>
                  <a:lnTo>
                    <a:pt x="53707" y="205826"/>
                  </a:lnTo>
                  <a:lnTo>
                    <a:pt x="49671" y="205826"/>
                  </a:lnTo>
                  <a:lnTo>
                    <a:pt x="48740" y="205826"/>
                  </a:lnTo>
                  <a:lnTo>
                    <a:pt x="46567" y="207999"/>
                  </a:lnTo>
                  <a:lnTo>
                    <a:pt x="44394" y="207999"/>
                  </a:lnTo>
                  <a:lnTo>
                    <a:pt x="43462" y="210172"/>
                  </a:lnTo>
                  <a:lnTo>
                    <a:pt x="26698" y="210172"/>
                  </a:lnTo>
                  <a:lnTo>
                    <a:pt x="28871" y="213276"/>
                  </a:lnTo>
                  <a:lnTo>
                    <a:pt x="28871" y="215449"/>
                  </a:lnTo>
                  <a:lnTo>
                    <a:pt x="29803" y="217623"/>
                  </a:lnTo>
                  <a:lnTo>
                    <a:pt x="26698" y="220727"/>
                  </a:lnTo>
                  <a:lnTo>
                    <a:pt x="22663" y="225073"/>
                  </a:lnTo>
                  <a:lnTo>
                    <a:pt x="19558" y="225073"/>
                  </a:lnTo>
                  <a:lnTo>
                    <a:pt x="15522" y="226005"/>
                  </a:lnTo>
                  <a:lnTo>
                    <a:pt x="10245" y="228178"/>
                  </a:lnTo>
                  <a:lnTo>
                    <a:pt x="7140" y="230351"/>
                  </a:lnTo>
                  <a:lnTo>
                    <a:pt x="0" y="230351"/>
                  </a:lnTo>
                  <a:lnTo>
                    <a:pt x="3104" y="257670"/>
                  </a:lnTo>
                  <a:lnTo>
                    <a:pt x="17695" y="265121"/>
                  </a:lnTo>
                  <a:lnTo>
                    <a:pt x="36322" y="268225"/>
                  </a:lnTo>
                  <a:lnTo>
                    <a:pt x="51844" y="274434"/>
                  </a:lnTo>
                  <a:lnTo>
                    <a:pt x="63331" y="277539"/>
                  </a:lnTo>
                  <a:lnTo>
                    <a:pt x="68609" y="277539"/>
                  </a:lnTo>
                  <a:lnTo>
                    <a:pt x="71713" y="275365"/>
                  </a:lnTo>
                  <a:lnTo>
                    <a:pt x="75749" y="274434"/>
                  </a:lnTo>
                  <a:lnTo>
                    <a:pt x="77922" y="272261"/>
                  </a:lnTo>
                  <a:lnTo>
                    <a:pt x="78853" y="270088"/>
                  </a:lnTo>
                  <a:lnTo>
                    <a:pt x="82889" y="266983"/>
                  </a:lnTo>
                  <a:lnTo>
                    <a:pt x="97790" y="266983"/>
                  </a:lnTo>
                  <a:lnTo>
                    <a:pt x="95617" y="267915"/>
                  </a:lnTo>
                  <a:lnTo>
                    <a:pt x="95617" y="270088"/>
                  </a:lnTo>
                  <a:lnTo>
                    <a:pt x="95617" y="272261"/>
                  </a:lnTo>
                  <a:lnTo>
                    <a:pt x="93444" y="272261"/>
                  </a:lnTo>
                  <a:lnTo>
                    <a:pt x="91271" y="274434"/>
                  </a:lnTo>
                  <a:lnTo>
                    <a:pt x="91271" y="292440"/>
                  </a:lnTo>
                  <a:lnTo>
                    <a:pt x="85993" y="303926"/>
                  </a:lnTo>
                  <a:lnTo>
                    <a:pt x="78853" y="311377"/>
                  </a:lnTo>
                  <a:lnTo>
                    <a:pt x="68298" y="316655"/>
                  </a:lnTo>
                  <a:lnTo>
                    <a:pt x="56812" y="319759"/>
                  </a:lnTo>
                  <a:lnTo>
                    <a:pt x="44394" y="327210"/>
                  </a:lnTo>
                  <a:lnTo>
                    <a:pt x="37253" y="336523"/>
                  </a:lnTo>
                  <a:lnTo>
                    <a:pt x="31976" y="347078"/>
                  </a:lnTo>
                  <a:lnTo>
                    <a:pt x="26698" y="360738"/>
                  </a:lnTo>
                  <a:lnTo>
                    <a:pt x="20489" y="371293"/>
                  </a:lnTo>
                  <a:lnTo>
                    <a:pt x="31976" y="391162"/>
                  </a:lnTo>
                  <a:lnTo>
                    <a:pt x="46567" y="410099"/>
                  </a:lnTo>
                  <a:lnTo>
                    <a:pt x="64262" y="422827"/>
                  </a:lnTo>
                  <a:lnTo>
                    <a:pt x="66435" y="425000"/>
                  </a:lnTo>
                  <a:lnTo>
                    <a:pt x="69540" y="425000"/>
                  </a:lnTo>
                  <a:lnTo>
                    <a:pt x="71713" y="425000"/>
                  </a:lnTo>
                  <a:lnTo>
                    <a:pt x="73886" y="422827"/>
                  </a:lnTo>
                  <a:lnTo>
                    <a:pt x="76991" y="419723"/>
                  </a:lnTo>
                  <a:lnTo>
                    <a:pt x="81026" y="430278"/>
                  </a:lnTo>
                  <a:lnTo>
                    <a:pt x="86304" y="444869"/>
                  </a:lnTo>
                  <a:lnTo>
                    <a:pt x="88477" y="455424"/>
                  </a:lnTo>
                  <a:lnTo>
                    <a:pt x="93755" y="455424"/>
                  </a:lnTo>
                  <a:lnTo>
                    <a:pt x="97790" y="455734"/>
                  </a:lnTo>
                  <a:lnTo>
                    <a:pt x="98722" y="455734"/>
                  </a:lnTo>
                  <a:lnTo>
                    <a:pt x="100895" y="453561"/>
                  </a:lnTo>
                  <a:lnTo>
                    <a:pt x="103068" y="451388"/>
                  </a:lnTo>
                  <a:lnTo>
                    <a:pt x="105241" y="449215"/>
                  </a:lnTo>
                  <a:lnTo>
                    <a:pt x="108346" y="451388"/>
                  </a:lnTo>
                  <a:lnTo>
                    <a:pt x="110208" y="451388"/>
                  </a:lnTo>
                  <a:lnTo>
                    <a:pt x="112381" y="453561"/>
                  </a:lnTo>
                  <a:lnTo>
                    <a:pt x="112381" y="456666"/>
                  </a:lnTo>
                  <a:lnTo>
                    <a:pt x="112381" y="461012"/>
                  </a:lnTo>
                  <a:lnTo>
                    <a:pt x="124799" y="456666"/>
                  </a:lnTo>
                  <a:lnTo>
                    <a:pt x="134113" y="453561"/>
                  </a:lnTo>
                  <a:lnTo>
                    <a:pt x="147772" y="449215"/>
                  </a:lnTo>
                  <a:lnTo>
                    <a:pt x="144668" y="471257"/>
                  </a:lnTo>
                  <a:lnTo>
                    <a:pt x="135354" y="488021"/>
                  </a:lnTo>
                  <a:lnTo>
                    <a:pt x="122937" y="502612"/>
                  </a:lnTo>
                  <a:lnTo>
                    <a:pt x="106172" y="515340"/>
                  </a:lnTo>
                  <a:lnTo>
                    <a:pt x="88477" y="527137"/>
                  </a:lnTo>
                  <a:lnTo>
                    <a:pt x="69850" y="537692"/>
                  </a:lnTo>
                  <a:lnTo>
                    <a:pt x="54328" y="549179"/>
                  </a:lnTo>
                  <a:lnTo>
                    <a:pt x="41910" y="561907"/>
                  </a:lnTo>
                  <a:lnTo>
                    <a:pt x="37874" y="561907"/>
                  </a:lnTo>
                  <a:lnTo>
                    <a:pt x="37874" y="565011"/>
                  </a:lnTo>
                  <a:lnTo>
                    <a:pt x="48430" y="561907"/>
                  </a:lnTo>
                  <a:lnTo>
                    <a:pt x="65194" y="554456"/>
                  </a:lnTo>
                  <a:lnTo>
                    <a:pt x="86925" y="543901"/>
                  </a:lnTo>
                  <a:lnTo>
                    <a:pt x="108656" y="530241"/>
                  </a:lnTo>
                  <a:lnTo>
                    <a:pt x="130387" y="515650"/>
                  </a:lnTo>
                  <a:lnTo>
                    <a:pt x="152118" y="502922"/>
                  </a:lnTo>
                  <a:lnTo>
                    <a:pt x="169814" y="492367"/>
                  </a:lnTo>
                  <a:lnTo>
                    <a:pt x="184405" y="480881"/>
                  </a:lnTo>
                  <a:lnTo>
                    <a:pt x="191545" y="473430"/>
                  </a:lnTo>
                  <a:lnTo>
                    <a:pt x="203032" y="456666"/>
                  </a:lnTo>
                  <a:lnTo>
                    <a:pt x="210172" y="438660"/>
                  </a:lnTo>
                  <a:lnTo>
                    <a:pt x="215449" y="421896"/>
                  </a:lnTo>
                  <a:lnTo>
                    <a:pt x="222590" y="406063"/>
                  </a:lnTo>
                  <a:lnTo>
                    <a:pt x="234076" y="391472"/>
                  </a:lnTo>
                  <a:lnTo>
                    <a:pt x="247736" y="379986"/>
                  </a:lnTo>
                  <a:lnTo>
                    <a:pt x="247736" y="376881"/>
                  </a:lnTo>
                  <a:lnTo>
                    <a:pt x="257049" y="376881"/>
                  </a:lnTo>
                  <a:lnTo>
                    <a:pt x="247736" y="392714"/>
                  </a:lnTo>
                  <a:lnTo>
                    <a:pt x="237181" y="407305"/>
                  </a:lnTo>
                  <a:lnTo>
                    <a:pt x="230040" y="424069"/>
                  </a:lnTo>
                  <a:lnTo>
                    <a:pt x="224763" y="440833"/>
                  </a:lnTo>
                  <a:lnTo>
                    <a:pt x="246494" y="435555"/>
                  </a:lnTo>
                  <a:lnTo>
                    <a:pt x="262016" y="426242"/>
                  </a:lnTo>
                  <a:lnTo>
                    <a:pt x="280643" y="416929"/>
                  </a:lnTo>
                  <a:lnTo>
                    <a:pt x="280643" y="392714"/>
                  </a:lnTo>
                  <a:lnTo>
                    <a:pt x="297407" y="394887"/>
                  </a:lnTo>
                  <a:lnTo>
                    <a:pt x="307962" y="400165"/>
                  </a:lnTo>
                  <a:lnTo>
                    <a:pt x="317276" y="407615"/>
                  </a:lnTo>
                  <a:lnTo>
                    <a:pt x="327831" y="413824"/>
                  </a:lnTo>
                  <a:lnTo>
                    <a:pt x="361048" y="413824"/>
                  </a:lnTo>
                  <a:lnTo>
                    <a:pt x="376571" y="422206"/>
                  </a:lnTo>
                  <a:lnTo>
                    <a:pt x="393335" y="436797"/>
                  </a:lnTo>
                  <a:lnTo>
                    <a:pt x="407926" y="449526"/>
                  </a:lnTo>
                  <a:lnTo>
                    <a:pt x="427794" y="458839"/>
                  </a:lnTo>
                  <a:lnTo>
                    <a:pt x="451699" y="464117"/>
                  </a:lnTo>
                  <a:lnTo>
                    <a:pt x="471567" y="473430"/>
                  </a:lnTo>
                  <a:lnTo>
                    <a:pt x="486158" y="486158"/>
                  </a:lnTo>
                  <a:lnTo>
                    <a:pt x="498576" y="502922"/>
                  </a:lnTo>
                  <a:lnTo>
                    <a:pt x="507889" y="519686"/>
                  </a:lnTo>
                  <a:lnTo>
                    <a:pt x="519376" y="536450"/>
                  </a:lnTo>
                  <a:lnTo>
                    <a:pt x="531794" y="550110"/>
                  </a:lnTo>
                  <a:lnTo>
                    <a:pt x="527758" y="574325"/>
                  </a:lnTo>
                  <a:lnTo>
                    <a:pt x="539244" y="579602"/>
                  </a:lnTo>
                  <a:lnTo>
                    <a:pt x="546385" y="588916"/>
                  </a:lnTo>
                  <a:lnTo>
                    <a:pt x="551662" y="600402"/>
                  </a:lnTo>
                  <a:lnTo>
                    <a:pt x="554767" y="613131"/>
                  </a:lnTo>
                  <a:lnTo>
                    <a:pt x="560976" y="625859"/>
                  </a:lnTo>
                  <a:lnTo>
                    <a:pt x="568116" y="637345"/>
                  </a:lnTo>
                  <a:lnTo>
                    <a:pt x="576498" y="645727"/>
                  </a:lnTo>
                  <a:lnTo>
                    <a:pt x="591089" y="651005"/>
                  </a:lnTo>
                  <a:lnTo>
                    <a:pt x="587984" y="653178"/>
                  </a:lnTo>
                  <a:lnTo>
                    <a:pt x="583949" y="653178"/>
                  </a:lnTo>
                  <a:lnTo>
                    <a:pt x="580844" y="653178"/>
                  </a:lnTo>
                  <a:lnTo>
                    <a:pt x="576808" y="651005"/>
                  </a:lnTo>
                  <a:lnTo>
                    <a:pt x="568426" y="651005"/>
                  </a:lnTo>
                  <a:lnTo>
                    <a:pt x="576808" y="669942"/>
                  </a:lnTo>
                  <a:lnTo>
                    <a:pt x="588295" y="686706"/>
                  </a:lnTo>
                  <a:lnTo>
                    <a:pt x="600713" y="702539"/>
                  </a:lnTo>
                  <a:lnTo>
                    <a:pt x="604748" y="704712"/>
                  </a:lnTo>
                  <a:lnTo>
                    <a:pt x="605680" y="704712"/>
                  </a:lnTo>
                  <a:lnTo>
                    <a:pt x="605680" y="706885"/>
                  </a:lnTo>
                  <a:lnTo>
                    <a:pt x="607853" y="706885"/>
                  </a:lnTo>
                  <a:lnTo>
                    <a:pt x="613130" y="706885"/>
                  </a:lnTo>
                  <a:lnTo>
                    <a:pt x="619339" y="706885"/>
                  </a:lnTo>
                  <a:lnTo>
                    <a:pt x="620271" y="704712"/>
                  </a:lnTo>
                  <a:lnTo>
                    <a:pt x="624306" y="702539"/>
                  </a:lnTo>
                  <a:lnTo>
                    <a:pt x="626480" y="701608"/>
                  </a:lnTo>
                  <a:lnTo>
                    <a:pt x="626480" y="699434"/>
                  </a:lnTo>
                  <a:lnTo>
                    <a:pt x="627411" y="699434"/>
                  </a:lnTo>
                  <a:lnTo>
                    <a:pt x="627411" y="695088"/>
                  </a:lnTo>
                  <a:lnTo>
                    <a:pt x="622133" y="687638"/>
                  </a:lnTo>
                  <a:lnTo>
                    <a:pt x="614993" y="682360"/>
                  </a:lnTo>
                  <a:lnTo>
                    <a:pt x="607853" y="677082"/>
                  </a:lnTo>
                  <a:lnTo>
                    <a:pt x="600713" y="671805"/>
                  </a:lnTo>
                  <a:lnTo>
                    <a:pt x="600713" y="662491"/>
                  </a:lnTo>
                  <a:lnTo>
                    <a:pt x="617477" y="673047"/>
                  </a:lnTo>
                  <a:lnTo>
                    <a:pt x="632068" y="687638"/>
                  </a:lnTo>
                  <a:lnTo>
                    <a:pt x="644485" y="702228"/>
                  </a:lnTo>
                  <a:lnTo>
                    <a:pt x="644485" y="723339"/>
                  </a:lnTo>
                  <a:lnTo>
                    <a:pt x="642312" y="718992"/>
                  </a:lnTo>
                  <a:lnTo>
                    <a:pt x="639208" y="715888"/>
                  </a:lnTo>
                  <a:lnTo>
                    <a:pt x="637035" y="711542"/>
                  </a:lnTo>
                  <a:lnTo>
                    <a:pt x="633930" y="709369"/>
                  </a:lnTo>
                  <a:lnTo>
                    <a:pt x="629894" y="709369"/>
                  </a:lnTo>
                  <a:lnTo>
                    <a:pt x="626790" y="709369"/>
                  </a:lnTo>
                  <a:lnTo>
                    <a:pt x="622754" y="709369"/>
                  </a:lnTo>
                  <a:lnTo>
                    <a:pt x="617477" y="711542"/>
                  </a:lnTo>
                  <a:lnTo>
                    <a:pt x="615304" y="723028"/>
                  </a:lnTo>
                  <a:lnTo>
                    <a:pt x="613130" y="741034"/>
                  </a:lnTo>
                  <a:lnTo>
                    <a:pt x="613130" y="763076"/>
                  </a:lnTo>
                  <a:lnTo>
                    <a:pt x="613130" y="787291"/>
                  </a:lnTo>
                  <a:lnTo>
                    <a:pt x="613130" y="807159"/>
                  </a:lnTo>
                  <a:lnTo>
                    <a:pt x="612199" y="821750"/>
                  </a:lnTo>
                  <a:lnTo>
                    <a:pt x="612199" y="829201"/>
                  </a:lnTo>
                  <a:lnTo>
                    <a:pt x="613130" y="859624"/>
                  </a:lnTo>
                  <a:lnTo>
                    <a:pt x="617166" y="881666"/>
                  </a:lnTo>
                  <a:lnTo>
                    <a:pt x="622444" y="898430"/>
                  </a:lnTo>
                  <a:lnTo>
                    <a:pt x="629584" y="911158"/>
                  </a:lnTo>
                  <a:lnTo>
                    <a:pt x="641071" y="922645"/>
                  </a:lnTo>
                  <a:lnTo>
                    <a:pt x="651626" y="935373"/>
                  </a:lnTo>
                  <a:lnTo>
                    <a:pt x="664043" y="953379"/>
                  </a:lnTo>
                  <a:lnTo>
                    <a:pt x="669321" y="964866"/>
                  </a:lnTo>
                  <a:lnTo>
                    <a:pt x="673357" y="975421"/>
                  </a:lnTo>
                  <a:lnTo>
                    <a:pt x="680497" y="984734"/>
                  </a:lnTo>
                  <a:lnTo>
                    <a:pt x="691052" y="992185"/>
                  </a:lnTo>
                  <a:lnTo>
                    <a:pt x="704712" y="997462"/>
                  </a:lnTo>
                  <a:lnTo>
                    <a:pt x="715267" y="1003671"/>
                  </a:lnTo>
                  <a:lnTo>
                    <a:pt x="724580" y="1014226"/>
                  </a:lnTo>
                  <a:lnTo>
                    <a:pt x="731721" y="1026955"/>
                  </a:lnTo>
                  <a:lnTo>
                    <a:pt x="734825" y="1041546"/>
                  </a:lnTo>
                  <a:lnTo>
                    <a:pt x="741034" y="1054274"/>
                  </a:lnTo>
                  <a:lnTo>
                    <a:pt x="747243" y="1065761"/>
                  </a:lnTo>
                  <a:lnTo>
                    <a:pt x="760903" y="1075074"/>
                  </a:lnTo>
                  <a:lnTo>
                    <a:pt x="758729" y="1076005"/>
                  </a:lnTo>
                  <a:lnTo>
                    <a:pt x="758729" y="1078178"/>
                  </a:lnTo>
                  <a:lnTo>
                    <a:pt x="758729" y="1080351"/>
                  </a:lnTo>
                  <a:lnTo>
                    <a:pt x="756556" y="1080351"/>
                  </a:lnTo>
                  <a:lnTo>
                    <a:pt x="754383" y="1080351"/>
                  </a:lnTo>
                  <a:lnTo>
                    <a:pt x="751279" y="1082525"/>
                  </a:lnTo>
                  <a:lnTo>
                    <a:pt x="760592" y="1095253"/>
                  </a:lnTo>
                  <a:lnTo>
                    <a:pt x="771147" y="1102704"/>
                  </a:lnTo>
                  <a:lnTo>
                    <a:pt x="782634" y="1110154"/>
                  </a:lnTo>
                  <a:lnTo>
                    <a:pt x="791016" y="1119468"/>
                  </a:lnTo>
                  <a:lnTo>
                    <a:pt x="797225" y="1130023"/>
                  </a:lnTo>
                  <a:lnTo>
                    <a:pt x="800329" y="1142751"/>
                  </a:lnTo>
                  <a:lnTo>
                    <a:pt x="804365" y="1155479"/>
                  </a:lnTo>
                  <a:lnTo>
                    <a:pt x="809643" y="1155479"/>
                  </a:lnTo>
                  <a:lnTo>
                    <a:pt x="811816" y="1155479"/>
                  </a:lnTo>
                  <a:lnTo>
                    <a:pt x="812747" y="1155479"/>
                  </a:lnTo>
                  <a:lnTo>
                    <a:pt x="814920" y="1155479"/>
                  </a:lnTo>
                  <a:lnTo>
                    <a:pt x="817093" y="1155479"/>
                  </a:lnTo>
                  <a:lnTo>
                    <a:pt x="820198" y="1155479"/>
                  </a:lnTo>
                  <a:lnTo>
                    <a:pt x="822371" y="1159826"/>
                  </a:lnTo>
                  <a:lnTo>
                    <a:pt x="822371" y="1162930"/>
                  </a:lnTo>
                  <a:lnTo>
                    <a:pt x="824544" y="1169139"/>
                  </a:lnTo>
                  <a:lnTo>
                    <a:pt x="824544" y="1176590"/>
                  </a:lnTo>
                  <a:lnTo>
                    <a:pt x="827648" y="1174417"/>
                  </a:lnTo>
                  <a:lnTo>
                    <a:pt x="827648" y="1172243"/>
                  </a:lnTo>
                  <a:lnTo>
                    <a:pt x="829822" y="1170070"/>
                  </a:lnTo>
                  <a:lnTo>
                    <a:pt x="831995" y="1166966"/>
                  </a:lnTo>
                  <a:lnTo>
                    <a:pt x="831995" y="1159515"/>
                  </a:lnTo>
                  <a:lnTo>
                    <a:pt x="827959" y="1148960"/>
                  </a:lnTo>
                  <a:lnTo>
                    <a:pt x="819577" y="1132196"/>
                  </a:lnTo>
                  <a:lnTo>
                    <a:pt x="808090" y="1113259"/>
                  </a:lnTo>
                  <a:lnTo>
                    <a:pt x="797535" y="1095253"/>
                  </a:lnTo>
                  <a:lnTo>
                    <a:pt x="783876" y="1076316"/>
                  </a:lnTo>
                  <a:lnTo>
                    <a:pt x="773320" y="1061725"/>
                  </a:lnTo>
                  <a:lnTo>
                    <a:pt x="761834" y="1048996"/>
                  </a:lnTo>
                  <a:lnTo>
                    <a:pt x="756556" y="1041546"/>
                  </a:lnTo>
                  <a:lnTo>
                    <a:pt x="756556" y="1021677"/>
                  </a:lnTo>
                  <a:lnTo>
                    <a:pt x="760592" y="1023850"/>
                  </a:lnTo>
                  <a:lnTo>
                    <a:pt x="763697" y="1026955"/>
                  </a:lnTo>
                  <a:lnTo>
                    <a:pt x="767732" y="1031301"/>
                  </a:lnTo>
                  <a:lnTo>
                    <a:pt x="776114" y="1036578"/>
                  </a:lnTo>
                  <a:lnTo>
                    <a:pt x="782323" y="1048065"/>
                  </a:lnTo>
                  <a:lnTo>
                    <a:pt x="785428" y="1058620"/>
                  </a:lnTo>
                  <a:lnTo>
                    <a:pt x="789464" y="1069175"/>
                  </a:lnTo>
                  <a:lnTo>
                    <a:pt x="796604" y="1078489"/>
                  </a:lnTo>
                  <a:lnTo>
                    <a:pt x="797535" y="1080662"/>
                  </a:lnTo>
                  <a:lnTo>
                    <a:pt x="803744" y="1082835"/>
                  </a:lnTo>
                  <a:lnTo>
                    <a:pt x="806849" y="1082835"/>
                  </a:lnTo>
                  <a:lnTo>
                    <a:pt x="812126" y="1083766"/>
                  </a:lnTo>
                  <a:lnTo>
                    <a:pt x="816162" y="1085939"/>
                  </a:lnTo>
                  <a:lnTo>
                    <a:pt x="833857" y="1112327"/>
                  </a:lnTo>
                  <a:lnTo>
                    <a:pt x="852484" y="1137473"/>
                  </a:lnTo>
                  <a:lnTo>
                    <a:pt x="870179" y="1161688"/>
                  </a:lnTo>
                  <a:lnTo>
                    <a:pt x="890048" y="1183730"/>
                  </a:lnTo>
                  <a:lnTo>
                    <a:pt x="882908" y="1206703"/>
                  </a:lnTo>
                  <a:lnTo>
                    <a:pt x="886944" y="1211049"/>
                  </a:lnTo>
                  <a:lnTo>
                    <a:pt x="894084" y="1218500"/>
                  </a:lnTo>
                  <a:lnTo>
                    <a:pt x="901224" y="1227813"/>
                  </a:lnTo>
                  <a:lnTo>
                    <a:pt x="910537" y="1235264"/>
                  </a:lnTo>
                  <a:lnTo>
                    <a:pt x="915815" y="1242715"/>
                  </a:lnTo>
                  <a:lnTo>
                    <a:pt x="918919" y="1243646"/>
                  </a:lnTo>
                  <a:lnTo>
                    <a:pt x="939719" y="1240541"/>
                  </a:lnTo>
                  <a:lnTo>
                    <a:pt x="940651" y="1242715"/>
                  </a:lnTo>
                  <a:lnTo>
                    <a:pt x="944686" y="1245819"/>
                  </a:lnTo>
                  <a:lnTo>
                    <a:pt x="947791" y="1250165"/>
                  </a:lnTo>
                  <a:lnTo>
                    <a:pt x="951827" y="1253270"/>
                  </a:lnTo>
                  <a:lnTo>
                    <a:pt x="954931" y="1256374"/>
                  </a:lnTo>
                  <a:lnTo>
                    <a:pt x="978835" y="1260720"/>
                  </a:lnTo>
                  <a:lnTo>
                    <a:pt x="981940" y="1262894"/>
                  </a:lnTo>
                  <a:lnTo>
                    <a:pt x="985976" y="1265998"/>
                  </a:lnTo>
                  <a:lnTo>
                    <a:pt x="991253" y="1271276"/>
                  </a:lnTo>
                  <a:lnTo>
                    <a:pt x="995289" y="1275622"/>
                  </a:lnTo>
                  <a:lnTo>
                    <a:pt x="998394" y="1278726"/>
                  </a:lnTo>
                  <a:lnTo>
                    <a:pt x="1002429" y="1280899"/>
                  </a:lnTo>
                  <a:lnTo>
                    <a:pt x="1010811" y="1283073"/>
                  </a:lnTo>
                  <a:lnTo>
                    <a:pt x="1017952" y="1278726"/>
                  </a:lnTo>
                  <a:lnTo>
                    <a:pt x="1024161" y="1275622"/>
                  </a:lnTo>
                  <a:lnTo>
                    <a:pt x="1031301" y="1271276"/>
                  </a:lnTo>
                  <a:lnTo>
                    <a:pt x="1041856" y="1271276"/>
                  </a:lnTo>
                  <a:lnTo>
                    <a:pt x="1058620" y="1278726"/>
                  </a:lnTo>
                  <a:lnTo>
                    <a:pt x="1069175" y="1288040"/>
                  </a:lnTo>
                  <a:lnTo>
                    <a:pt x="1081593" y="1297353"/>
                  </a:lnTo>
                  <a:lnTo>
                    <a:pt x="1102393" y="1304804"/>
                  </a:lnTo>
                  <a:lnTo>
                    <a:pt x="1117915" y="1310081"/>
                  </a:lnTo>
                  <a:lnTo>
                    <a:pt x="1132506" y="1314428"/>
                  </a:lnTo>
                  <a:lnTo>
                    <a:pt x="1141820" y="1317532"/>
                  </a:lnTo>
                  <a:lnTo>
                    <a:pt x="1151133" y="1326845"/>
                  </a:lnTo>
                  <a:lnTo>
                    <a:pt x="1159515" y="1339574"/>
                  </a:lnTo>
                  <a:lnTo>
                    <a:pt x="1168828" y="1361615"/>
                  </a:lnTo>
                  <a:lnTo>
                    <a:pt x="1180315" y="1364720"/>
                  </a:lnTo>
                  <a:lnTo>
                    <a:pt x="1195837" y="1372171"/>
                  </a:lnTo>
                  <a:lnTo>
                    <a:pt x="1212601" y="1381484"/>
                  </a:lnTo>
                  <a:lnTo>
                    <a:pt x="1229365" y="1390797"/>
                  </a:lnTo>
                  <a:lnTo>
                    <a:pt x="1238679" y="1398248"/>
                  </a:lnTo>
                  <a:lnTo>
                    <a:pt x="1241783" y="1396075"/>
                  </a:lnTo>
                  <a:lnTo>
                    <a:pt x="1243956" y="1396075"/>
                  </a:lnTo>
                  <a:lnTo>
                    <a:pt x="1244888" y="1396075"/>
                  </a:lnTo>
                  <a:lnTo>
                    <a:pt x="1247061" y="1393902"/>
                  </a:lnTo>
                  <a:lnTo>
                    <a:pt x="1249234" y="1393902"/>
                  </a:lnTo>
                  <a:lnTo>
                    <a:pt x="1251407" y="1390797"/>
                  </a:lnTo>
                  <a:lnTo>
                    <a:pt x="1251407" y="1388624"/>
                  </a:lnTo>
                  <a:lnTo>
                    <a:pt x="1251407" y="1385520"/>
                  </a:lnTo>
                  <a:lnTo>
                    <a:pt x="1249234" y="1381173"/>
                  </a:lnTo>
                  <a:lnTo>
                    <a:pt x="1252338" y="1379000"/>
                  </a:lnTo>
                  <a:lnTo>
                    <a:pt x="1254511" y="1378069"/>
                  </a:lnTo>
                  <a:lnTo>
                    <a:pt x="1256684" y="1375896"/>
                  </a:lnTo>
                  <a:lnTo>
                    <a:pt x="1258858" y="1373723"/>
                  </a:lnTo>
                  <a:lnTo>
                    <a:pt x="1265998" y="1373723"/>
                  </a:lnTo>
                  <a:lnTo>
                    <a:pt x="1273138" y="1385209"/>
                  </a:lnTo>
                  <a:lnTo>
                    <a:pt x="1280278" y="1395764"/>
                  </a:lnTo>
                  <a:lnTo>
                    <a:pt x="1285556" y="1405078"/>
                  </a:lnTo>
                  <a:lnTo>
                    <a:pt x="1287729" y="1419669"/>
                  </a:lnTo>
                  <a:lnTo>
                    <a:pt x="1287729" y="1434260"/>
                  </a:lnTo>
                  <a:lnTo>
                    <a:pt x="1288660" y="1444815"/>
                  </a:lnTo>
                  <a:lnTo>
                    <a:pt x="1276243" y="1459406"/>
                  </a:lnTo>
                  <a:lnTo>
                    <a:pt x="1261652" y="1472134"/>
                  </a:lnTo>
                  <a:lnTo>
                    <a:pt x="1249234" y="1485794"/>
                  </a:lnTo>
                  <a:lnTo>
                    <a:pt x="1242094" y="1501626"/>
                  </a:lnTo>
                  <a:lnTo>
                    <a:pt x="1236816" y="1518390"/>
                  </a:lnTo>
                  <a:lnTo>
                    <a:pt x="1229676" y="1535155"/>
                  </a:lnTo>
                  <a:lnTo>
                    <a:pt x="1234953" y="1537328"/>
                  </a:lnTo>
                  <a:lnTo>
                    <a:pt x="1240231" y="1537328"/>
                  </a:lnTo>
                  <a:lnTo>
                    <a:pt x="1245508" y="1538259"/>
                  </a:lnTo>
                  <a:lnTo>
                    <a:pt x="1254822" y="1538259"/>
                  </a:lnTo>
                  <a:lnTo>
                    <a:pt x="1254822" y="1542605"/>
                  </a:lnTo>
                  <a:lnTo>
                    <a:pt x="1245508" y="1547883"/>
                  </a:lnTo>
                  <a:lnTo>
                    <a:pt x="1239300" y="1553160"/>
                  </a:lnTo>
                  <a:lnTo>
                    <a:pt x="1229986" y="1558438"/>
                  </a:lnTo>
                  <a:lnTo>
                    <a:pt x="1229986" y="1565889"/>
                  </a:lnTo>
                  <a:lnTo>
                    <a:pt x="1229986" y="1573339"/>
                  </a:lnTo>
                  <a:lnTo>
                    <a:pt x="1229986" y="1579548"/>
                  </a:lnTo>
                  <a:lnTo>
                    <a:pt x="1225950" y="1586999"/>
                  </a:lnTo>
                  <a:lnTo>
                    <a:pt x="1229986" y="1590104"/>
                  </a:lnTo>
                  <a:lnTo>
                    <a:pt x="1233091" y="1594450"/>
                  </a:lnTo>
                  <a:lnTo>
                    <a:pt x="1237126" y="1595381"/>
                  </a:lnTo>
                  <a:lnTo>
                    <a:pt x="1242404" y="1595381"/>
                  </a:lnTo>
                  <a:lnTo>
                    <a:pt x="1245508" y="1599727"/>
                  </a:lnTo>
                  <a:lnTo>
                    <a:pt x="1256995" y="1610283"/>
                  </a:lnTo>
                  <a:lnTo>
                    <a:pt x="1264135" y="1624873"/>
                  </a:lnTo>
                  <a:lnTo>
                    <a:pt x="1269413" y="1643811"/>
                  </a:lnTo>
                  <a:lnTo>
                    <a:pt x="1274690" y="1659643"/>
                  </a:lnTo>
                  <a:lnTo>
                    <a:pt x="1281831" y="1676407"/>
                  </a:lnTo>
                  <a:lnTo>
                    <a:pt x="1302630" y="1705900"/>
                  </a:lnTo>
                  <a:lnTo>
                    <a:pt x="1327777" y="1733219"/>
                  </a:lnTo>
                  <a:lnTo>
                    <a:pt x="1359132" y="1754329"/>
                  </a:lnTo>
                  <a:lnTo>
                    <a:pt x="1395454" y="1767989"/>
                  </a:lnTo>
                  <a:lnTo>
                    <a:pt x="1391418" y="1797481"/>
                  </a:lnTo>
                  <a:lnTo>
                    <a:pt x="1389245" y="1829147"/>
                  </a:lnTo>
                  <a:lnTo>
                    <a:pt x="1388314" y="1861744"/>
                  </a:lnTo>
                  <a:lnTo>
                    <a:pt x="1382105" y="1893409"/>
                  </a:lnTo>
                  <a:lnTo>
                    <a:pt x="1371549" y="1941839"/>
                  </a:lnTo>
                  <a:lnTo>
                    <a:pt x="1362236" y="1991199"/>
                  </a:lnTo>
                  <a:lnTo>
                    <a:pt x="1351681" y="2036214"/>
                  </a:lnTo>
                  <a:lnTo>
                    <a:pt x="1339263" y="2080297"/>
                  </a:lnTo>
                  <a:lnTo>
                    <a:pt x="1337090" y="2091784"/>
                  </a:lnTo>
                  <a:lnTo>
                    <a:pt x="1340194" y="2104512"/>
                  </a:lnTo>
                  <a:lnTo>
                    <a:pt x="1342368" y="2111963"/>
                  </a:lnTo>
                  <a:lnTo>
                    <a:pt x="1329950" y="2188643"/>
                  </a:lnTo>
                  <a:lnTo>
                    <a:pt x="1329950" y="2192989"/>
                  </a:lnTo>
                  <a:lnTo>
                    <a:pt x="1337090" y="2190816"/>
                  </a:lnTo>
                  <a:lnTo>
                    <a:pt x="1340194" y="2186470"/>
                  </a:lnTo>
                  <a:lnTo>
                    <a:pt x="1342368" y="2183365"/>
                  </a:lnTo>
                  <a:lnTo>
                    <a:pt x="1345472" y="2179019"/>
                  </a:lnTo>
                  <a:lnTo>
                    <a:pt x="1349508" y="2175915"/>
                  </a:lnTo>
                  <a:lnTo>
                    <a:pt x="1349508" y="2179019"/>
                  </a:lnTo>
                  <a:lnTo>
                    <a:pt x="1354785" y="2179019"/>
                  </a:lnTo>
                  <a:lnTo>
                    <a:pt x="1345472" y="2215652"/>
                  </a:lnTo>
                  <a:lnTo>
                    <a:pt x="1334917" y="2215652"/>
                  </a:lnTo>
                  <a:lnTo>
                    <a:pt x="1327777" y="2234589"/>
                  </a:lnTo>
                  <a:lnTo>
                    <a:pt x="1320636" y="2256631"/>
                  </a:lnTo>
                  <a:lnTo>
                    <a:pt x="1315359" y="2279604"/>
                  </a:lnTo>
                  <a:lnTo>
                    <a:pt x="1313186" y="2305992"/>
                  </a:lnTo>
                  <a:lnTo>
                    <a:pt x="1311012" y="2333311"/>
                  </a:lnTo>
                  <a:lnTo>
                    <a:pt x="1315048" y="2357525"/>
                  </a:lnTo>
                  <a:lnTo>
                    <a:pt x="1322189" y="2380499"/>
                  </a:lnTo>
                  <a:lnTo>
                    <a:pt x="1332744" y="2401609"/>
                  </a:lnTo>
                  <a:lnTo>
                    <a:pt x="1349508" y="2416200"/>
                  </a:lnTo>
                  <a:lnTo>
                    <a:pt x="1369376" y="2426755"/>
                  </a:lnTo>
                  <a:lnTo>
                    <a:pt x="1369376" y="2434206"/>
                  </a:lnTo>
                  <a:lnTo>
                    <a:pt x="1354785" y="2424892"/>
                  </a:lnTo>
                  <a:lnTo>
                    <a:pt x="1342368" y="2414337"/>
                  </a:lnTo>
                  <a:lnTo>
                    <a:pt x="1329950" y="2401609"/>
                  </a:lnTo>
                  <a:lnTo>
                    <a:pt x="1325914" y="2401609"/>
                  </a:lnTo>
                  <a:lnTo>
                    <a:pt x="1332123" y="2416200"/>
                  </a:lnTo>
                  <a:lnTo>
                    <a:pt x="1342678" y="2430791"/>
                  </a:lnTo>
                  <a:lnTo>
                    <a:pt x="1357269" y="2445382"/>
                  </a:lnTo>
                  <a:lnTo>
                    <a:pt x="1374033" y="2458110"/>
                  </a:lnTo>
                  <a:lnTo>
                    <a:pt x="1389555" y="2466492"/>
                  </a:lnTo>
                  <a:lnTo>
                    <a:pt x="1406319" y="2470838"/>
                  </a:lnTo>
                  <a:lnTo>
                    <a:pt x="1423083" y="2466492"/>
                  </a:lnTo>
                  <a:lnTo>
                    <a:pt x="1426188" y="2465561"/>
                  </a:lnTo>
                  <a:lnTo>
                    <a:pt x="1428361" y="2463388"/>
                  </a:lnTo>
                  <a:lnTo>
                    <a:pt x="1430534" y="2463388"/>
                  </a:lnTo>
                  <a:lnTo>
                    <a:pt x="1430534" y="2461214"/>
                  </a:lnTo>
                  <a:lnTo>
                    <a:pt x="1432707" y="2460283"/>
                  </a:lnTo>
                  <a:lnTo>
                    <a:pt x="1435812" y="2458110"/>
                  </a:lnTo>
                  <a:lnTo>
                    <a:pt x="1432707" y="2453764"/>
                  </a:lnTo>
                  <a:lnTo>
                    <a:pt x="1432707" y="2452832"/>
                  </a:lnTo>
                  <a:lnTo>
                    <a:pt x="1432707" y="2452832"/>
                  </a:lnTo>
                  <a:lnTo>
                    <a:pt x="1432707" y="2450659"/>
                  </a:lnTo>
                  <a:lnTo>
                    <a:pt x="1428671" y="2450659"/>
                  </a:lnTo>
                  <a:lnTo>
                    <a:pt x="1427740" y="2450659"/>
                  </a:lnTo>
                  <a:lnTo>
                    <a:pt x="1421531" y="2450659"/>
                  </a:lnTo>
                  <a:lnTo>
                    <a:pt x="1420600" y="2439173"/>
                  </a:lnTo>
                  <a:lnTo>
                    <a:pt x="1418427" y="2426444"/>
                  </a:lnTo>
                  <a:lnTo>
                    <a:pt x="1416254" y="2415889"/>
                  </a:lnTo>
                  <a:lnTo>
                    <a:pt x="1413149" y="2406576"/>
                  </a:lnTo>
                  <a:lnTo>
                    <a:pt x="1410976" y="2404403"/>
                  </a:lnTo>
                  <a:lnTo>
                    <a:pt x="1410976" y="2402230"/>
                  </a:lnTo>
                  <a:lnTo>
                    <a:pt x="1408803" y="2402230"/>
                  </a:lnTo>
                  <a:lnTo>
                    <a:pt x="1405698" y="2401298"/>
                  </a:lnTo>
                  <a:lnTo>
                    <a:pt x="1396385" y="2414027"/>
                  </a:lnTo>
                  <a:lnTo>
                    <a:pt x="1384899" y="2426755"/>
                  </a:lnTo>
                  <a:lnTo>
                    <a:pt x="1384899" y="2431101"/>
                  </a:lnTo>
                  <a:lnTo>
                    <a:pt x="1381794" y="2431101"/>
                  </a:lnTo>
                  <a:lnTo>
                    <a:pt x="1381794" y="2424892"/>
                  </a:lnTo>
                  <a:lnTo>
                    <a:pt x="1381794" y="2421788"/>
                  </a:lnTo>
                  <a:lnTo>
                    <a:pt x="1383967" y="2417442"/>
                  </a:lnTo>
                  <a:lnTo>
                    <a:pt x="1384899" y="2414337"/>
                  </a:lnTo>
                  <a:lnTo>
                    <a:pt x="1394212" y="2402851"/>
                  </a:lnTo>
                  <a:lnTo>
                    <a:pt x="1406630" y="2392295"/>
                  </a:lnTo>
                  <a:lnTo>
                    <a:pt x="1420289" y="2384845"/>
                  </a:lnTo>
                  <a:lnTo>
                    <a:pt x="1428671" y="2382672"/>
                  </a:lnTo>
                  <a:lnTo>
                    <a:pt x="1427740" y="2373358"/>
                  </a:lnTo>
                  <a:lnTo>
                    <a:pt x="1423704" y="2368081"/>
                  </a:lnTo>
                  <a:lnTo>
                    <a:pt x="1418427" y="2362803"/>
                  </a:lnTo>
                  <a:lnTo>
                    <a:pt x="1413149" y="2357525"/>
                  </a:lnTo>
                  <a:lnTo>
                    <a:pt x="1418427" y="2340761"/>
                  </a:lnTo>
                  <a:lnTo>
                    <a:pt x="1427740" y="2322756"/>
                  </a:lnTo>
                  <a:lnTo>
                    <a:pt x="1440158" y="2303818"/>
                  </a:lnTo>
                  <a:lnTo>
                    <a:pt x="1454749" y="2289227"/>
                  </a:lnTo>
                  <a:lnTo>
                    <a:pt x="1469340" y="2281777"/>
                  </a:lnTo>
                  <a:lnTo>
                    <a:pt x="1472444" y="2269048"/>
                  </a:lnTo>
                  <a:lnTo>
                    <a:pt x="1467167" y="2264702"/>
                  </a:lnTo>
                  <a:lnTo>
                    <a:pt x="1461889" y="2261598"/>
                  </a:lnTo>
                  <a:lnTo>
                    <a:pt x="1455680" y="2258493"/>
                  </a:lnTo>
                  <a:lnTo>
                    <a:pt x="1452576" y="2252284"/>
                  </a:lnTo>
                  <a:lnTo>
                    <a:pt x="1448540" y="2244834"/>
                  </a:lnTo>
                  <a:lnTo>
                    <a:pt x="1448540" y="2243902"/>
                  </a:lnTo>
                  <a:lnTo>
                    <a:pt x="1447609" y="2241729"/>
                  </a:lnTo>
                  <a:lnTo>
                    <a:pt x="1448540" y="2239556"/>
                  </a:lnTo>
                  <a:lnTo>
                    <a:pt x="1448540" y="2237383"/>
                  </a:lnTo>
                  <a:lnTo>
                    <a:pt x="1448540" y="2234279"/>
                  </a:lnTo>
                  <a:lnTo>
                    <a:pt x="1448540" y="2229001"/>
                  </a:lnTo>
                  <a:lnTo>
                    <a:pt x="1454749" y="2229001"/>
                  </a:lnTo>
                  <a:lnTo>
                    <a:pt x="1460026" y="2226828"/>
                  </a:lnTo>
                  <a:lnTo>
                    <a:pt x="1462200" y="2226828"/>
                  </a:lnTo>
                  <a:lnTo>
                    <a:pt x="1465304" y="2224655"/>
                  </a:lnTo>
                  <a:lnTo>
                    <a:pt x="1469340" y="2214100"/>
                  </a:lnTo>
                  <a:lnTo>
                    <a:pt x="1472444" y="2202613"/>
                  </a:lnTo>
                  <a:lnTo>
                    <a:pt x="1477722" y="2192058"/>
                  </a:lnTo>
                  <a:lnTo>
                    <a:pt x="1479895" y="2185849"/>
                  </a:lnTo>
                  <a:lnTo>
                    <a:pt x="1483931" y="2184918"/>
                  </a:lnTo>
                  <a:lnTo>
                    <a:pt x="1489208" y="2182745"/>
                  </a:lnTo>
                  <a:lnTo>
                    <a:pt x="1494486" y="2180571"/>
                  </a:lnTo>
                  <a:lnTo>
                    <a:pt x="1501626" y="2178398"/>
                  </a:lnTo>
                  <a:lnTo>
                    <a:pt x="1498522" y="2173121"/>
                  </a:lnTo>
                  <a:lnTo>
                    <a:pt x="1496349" y="2170016"/>
                  </a:lnTo>
                  <a:lnTo>
                    <a:pt x="1492313" y="2165670"/>
                  </a:lnTo>
                  <a:lnTo>
                    <a:pt x="1489208" y="2163497"/>
                  </a:lnTo>
                  <a:lnTo>
                    <a:pt x="1485173" y="2162566"/>
                  </a:lnTo>
                  <a:lnTo>
                    <a:pt x="1479895" y="2158219"/>
                  </a:lnTo>
                  <a:lnTo>
                    <a:pt x="1472755" y="2155115"/>
                  </a:lnTo>
                  <a:lnTo>
                    <a:pt x="1472755" y="2147664"/>
                  </a:lnTo>
                  <a:lnTo>
                    <a:pt x="1487346" y="2145491"/>
                  </a:lnTo>
                  <a:lnTo>
                    <a:pt x="1501937" y="2145491"/>
                  </a:lnTo>
                  <a:lnTo>
                    <a:pt x="1513423" y="2143318"/>
                  </a:lnTo>
                  <a:lnTo>
                    <a:pt x="1521805" y="2143318"/>
                  </a:lnTo>
                  <a:lnTo>
                    <a:pt x="1520874" y="2135867"/>
                  </a:lnTo>
                  <a:lnTo>
                    <a:pt x="1520874" y="2132763"/>
                  </a:lnTo>
                  <a:lnTo>
                    <a:pt x="1520874" y="2129037"/>
                  </a:lnTo>
                  <a:lnTo>
                    <a:pt x="1520874" y="2128106"/>
                  </a:lnTo>
                  <a:lnTo>
                    <a:pt x="1521805" y="2123760"/>
                  </a:lnTo>
                  <a:lnTo>
                    <a:pt x="1521805" y="2116309"/>
                  </a:lnTo>
                  <a:lnTo>
                    <a:pt x="1521805" y="2108858"/>
                  </a:lnTo>
                  <a:lnTo>
                    <a:pt x="1523978" y="2103581"/>
                  </a:lnTo>
                  <a:lnTo>
                    <a:pt x="1526151" y="2099235"/>
                  </a:lnTo>
                  <a:lnTo>
                    <a:pt x="1553160" y="2091784"/>
                  </a:lnTo>
                  <a:lnTo>
                    <a:pt x="1585447" y="2090853"/>
                  </a:lnTo>
                  <a:lnTo>
                    <a:pt x="1587620" y="2076262"/>
                  </a:lnTo>
                  <a:lnTo>
                    <a:pt x="1589793" y="2062602"/>
                  </a:lnTo>
                  <a:lnTo>
                    <a:pt x="1587620" y="2052047"/>
                  </a:lnTo>
                  <a:lnTo>
                    <a:pt x="1582342" y="2041492"/>
                  </a:lnTo>
                  <a:lnTo>
                    <a:pt x="1569924" y="2034041"/>
                  </a:lnTo>
                  <a:lnTo>
                    <a:pt x="1569924" y="2026590"/>
                  </a:lnTo>
                  <a:lnTo>
                    <a:pt x="1592897" y="2031868"/>
                  </a:lnTo>
                  <a:lnTo>
                    <a:pt x="1618975" y="2037145"/>
                  </a:lnTo>
                  <a:lnTo>
                    <a:pt x="1631393" y="2022554"/>
                  </a:lnTo>
                  <a:lnTo>
                    <a:pt x="1642879" y="2009826"/>
                  </a:lnTo>
                  <a:lnTo>
                    <a:pt x="1653434" y="1995235"/>
                  </a:lnTo>
                  <a:lnTo>
                    <a:pt x="1662747" y="1973194"/>
                  </a:lnTo>
                  <a:lnTo>
                    <a:pt x="1663679" y="1973194"/>
                  </a:lnTo>
                  <a:lnTo>
                    <a:pt x="1665852" y="1971020"/>
                  </a:lnTo>
                  <a:lnTo>
                    <a:pt x="1668025" y="1971020"/>
                  </a:lnTo>
                  <a:lnTo>
                    <a:pt x="1670198" y="1968847"/>
                  </a:lnTo>
                  <a:lnTo>
                    <a:pt x="1671130" y="1973194"/>
                  </a:lnTo>
                  <a:lnTo>
                    <a:pt x="1673303" y="1978471"/>
                  </a:lnTo>
                  <a:lnTo>
                    <a:pt x="1673303" y="1982817"/>
                  </a:lnTo>
                  <a:lnTo>
                    <a:pt x="1673303" y="1990268"/>
                  </a:lnTo>
                  <a:lnTo>
                    <a:pt x="1678580" y="1990268"/>
                  </a:lnTo>
                  <a:lnTo>
                    <a:pt x="1685721" y="1969158"/>
                  </a:lnTo>
                  <a:lnTo>
                    <a:pt x="1692861" y="1953325"/>
                  </a:lnTo>
                  <a:lnTo>
                    <a:pt x="1700001" y="1936561"/>
                  </a:lnTo>
                  <a:lnTo>
                    <a:pt x="1704037" y="1916692"/>
                  </a:lnTo>
                  <a:lnTo>
                    <a:pt x="1706210" y="1892478"/>
                  </a:lnTo>
                  <a:lnTo>
                    <a:pt x="1718628" y="1892478"/>
                  </a:lnTo>
                  <a:lnTo>
                    <a:pt x="1716455" y="1887200"/>
                  </a:lnTo>
                  <a:lnTo>
                    <a:pt x="1714282" y="1881923"/>
                  </a:lnTo>
                  <a:lnTo>
                    <a:pt x="1714282" y="1877576"/>
                  </a:lnTo>
                  <a:lnTo>
                    <a:pt x="1714282" y="1874472"/>
                  </a:lnTo>
                  <a:lnTo>
                    <a:pt x="1718317" y="1868263"/>
                  </a:lnTo>
                  <a:lnTo>
                    <a:pt x="1727631" y="1857708"/>
                  </a:lnTo>
                  <a:lnTo>
                    <a:pt x="1742222" y="1852430"/>
                  </a:lnTo>
                  <a:lnTo>
                    <a:pt x="1757744" y="1848084"/>
                  </a:lnTo>
                  <a:lnTo>
                    <a:pt x="1774508" y="1847153"/>
                  </a:lnTo>
                  <a:lnTo>
                    <a:pt x="1791272" y="1844979"/>
                  </a:lnTo>
                  <a:lnTo>
                    <a:pt x="1801827" y="1840633"/>
                  </a:lnTo>
                  <a:lnTo>
                    <a:pt x="1807105" y="1833183"/>
                  </a:lnTo>
                  <a:lnTo>
                    <a:pt x="1816418" y="1820454"/>
                  </a:lnTo>
                  <a:lnTo>
                    <a:pt x="1825732" y="1803690"/>
                  </a:lnTo>
                  <a:lnTo>
                    <a:pt x="1835045" y="1787857"/>
                  </a:lnTo>
                  <a:lnTo>
                    <a:pt x="1842185" y="1773267"/>
                  </a:lnTo>
                  <a:lnTo>
                    <a:pt x="1845290" y="1763953"/>
                  </a:lnTo>
                  <a:lnTo>
                    <a:pt x="1847463" y="1749362"/>
                  </a:lnTo>
                  <a:lnTo>
                    <a:pt x="1843427" y="1732598"/>
                  </a:lnTo>
                  <a:lnTo>
                    <a:pt x="1842496" y="1718007"/>
                  </a:lnTo>
                  <a:lnTo>
                    <a:pt x="1842496" y="1707452"/>
                  </a:lnTo>
                  <a:lnTo>
                    <a:pt x="1850878" y="1690688"/>
                  </a:lnTo>
                  <a:lnTo>
                    <a:pt x="1863296" y="1668646"/>
                  </a:lnTo>
                  <a:lnTo>
                    <a:pt x="1877887" y="1646605"/>
                  </a:lnTo>
                  <a:lnTo>
                    <a:pt x="1892477" y="1626736"/>
                  </a:lnTo>
                  <a:lnTo>
                    <a:pt x="1906137" y="1609972"/>
                  </a:lnTo>
                  <a:lnTo>
                    <a:pt x="1903964" y="1601590"/>
                  </a:lnTo>
                  <a:lnTo>
                    <a:pt x="1901480" y="1594450"/>
                  </a:lnTo>
                  <a:close/>
                  <a:moveTo>
                    <a:pt x="1340815" y="768043"/>
                  </a:moveTo>
                  <a:lnTo>
                    <a:pt x="1342988" y="765870"/>
                  </a:lnTo>
                  <a:lnTo>
                    <a:pt x="1345162" y="763697"/>
                  </a:lnTo>
                  <a:lnTo>
                    <a:pt x="1348266" y="760592"/>
                  </a:lnTo>
                  <a:lnTo>
                    <a:pt x="1350439" y="756246"/>
                  </a:lnTo>
                  <a:lnTo>
                    <a:pt x="1353544" y="756246"/>
                  </a:lnTo>
                  <a:lnTo>
                    <a:pt x="1352612" y="760592"/>
                  </a:lnTo>
                  <a:lnTo>
                    <a:pt x="1350439" y="762765"/>
                  </a:lnTo>
                  <a:lnTo>
                    <a:pt x="1348266" y="765870"/>
                  </a:lnTo>
                  <a:lnTo>
                    <a:pt x="1348266" y="768043"/>
                  </a:lnTo>
                  <a:lnTo>
                    <a:pt x="1347335" y="773320"/>
                  </a:lnTo>
                  <a:lnTo>
                    <a:pt x="1343299" y="771147"/>
                  </a:lnTo>
                  <a:lnTo>
                    <a:pt x="1341126" y="770216"/>
                  </a:lnTo>
                  <a:lnTo>
                    <a:pt x="1341126" y="768043"/>
                  </a:lnTo>
                  <a:close/>
                  <a:moveTo>
                    <a:pt x="1108602" y="713094"/>
                  </a:moveTo>
                  <a:lnTo>
                    <a:pt x="1117915" y="701608"/>
                  </a:lnTo>
                  <a:lnTo>
                    <a:pt x="1126297" y="688879"/>
                  </a:lnTo>
                  <a:lnTo>
                    <a:pt x="1144924" y="691052"/>
                  </a:lnTo>
                  <a:lnTo>
                    <a:pt x="1159515" y="698503"/>
                  </a:lnTo>
                  <a:lnTo>
                    <a:pt x="1167897" y="705954"/>
                  </a:lnTo>
                  <a:lnTo>
                    <a:pt x="1175037" y="716509"/>
                  </a:lnTo>
                  <a:lnTo>
                    <a:pt x="1181246" y="727995"/>
                  </a:lnTo>
                  <a:lnTo>
                    <a:pt x="1189628" y="736377"/>
                  </a:lnTo>
                  <a:lnTo>
                    <a:pt x="1203288" y="746001"/>
                  </a:lnTo>
                  <a:lnTo>
                    <a:pt x="1211670" y="749106"/>
                  </a:lnTo>
                  <a:lnTo>
                    <a:pt x="1218810" y="749106"/>
                  </a:lnTo>
                  <a:lnTo>
                    <a:pt x="1228124" y="751279"/>
                  </a:lnTo>
                  <a:lnTo>
                    <a:pt x="1237437" y="756556"/>
                  </a:lnTo>
                  <a:lnTo>
                    <a:pt x="1237437" y="766180"/>
                  </a:lnTo>
                  <a:lnTo>
                    <a:pt x="1235264" y="771458"/>
                  </a:lnTo>
                  <a:lnTo>
                    <a:pt x="1235264" y="775804"/>
                  </a:lnTo>
                  <a:lnTo>
                    <a:pt x="1233091" y="777977"/>
                  </a:lnTo>
                  <a:lnTo>
                    <a:pt x="1232159" y="778909"/>
                  </a:lnTo>
                  <a:lnTo>
                    <a:pt x="1229986" y="778909"/>
                  </a:lnTo>
                  <a:lnTo>
                    <a:pt x="1227813" y="778909"/>
                  </a:lnTo>
                  <a:lnTo>
                    <a:pt x="1225640" y="781082"/>
                  </a:lnTo>
                  <a:lnTo>
                    <a:pt x="1224709" y="783255"/>
                  </a:lnTo>
                  <a:lnTo>
                    <a:pt x="1222535" y="785428"/>
                  </a:lnTo>
                  <a:lnTo>
                    <a:pt x="1218500" y="795983"/>
                  </a:lnTo>
                  <a:lnTo>
                    <a:pt x="1220673" y="805607"/>
                  </a:lnTo>
                  <a:lnTo>
                    <a:pt x="1222846" y="810884"/>
                  </a:lnTo>
                  <a:lnTo>
                    <a:pt x="1222846" y="818335"/>
                  </a:lnTo>
                  <a:lnTo>
                    <a:pt x="1217568" y="827959"/>
                  </a:lnTo>
                  <a:lnTo>
                    <a:pt x="1218500" y="831063"/>
                  </a:lnTo>
                  <a:lnTo>
                    <a:pt x="1218500" y="833237"/>
                  </a:lnTo>
                  <a:lnTo>
                    <a:pt x="1218500" y="835410"/>
                  </a:lnTo>
                  <a:lnTo>
                    <a:pt x="1220673" y="837583"/>
                  </a:lnTo>
                  <a:lnTo>
                    <a:pt x="1222846" y="838514"/>
                  </a:lnTo>
                  <a:lnTo>
                    <a:pt x="1225950" y="837583"/>
                  </a:lnTo>
                  <a:lnTo>
                    <a:pt x="1237437" y="833237"/>
                  </a:lnTo>
                  <a:lnTo>
                    <a:pt x="1252959" y="825786"/>
                  </a:lnTo>
                  <a:lnTo>
                    <a:pt x="1269723" y="815231"/>
                  </a:lnTo>
                  <a:lnTo>
                    <a:pt x="1288350" y="805607"/>
                  </a:lnTo>
                  <a:lnTo>
                    <a:pt x="1302941" y="794120"/>
                  </a:lnTo>
                  <a:lnTo>
                    <a:pt x="1315359" y="786670"/>
                  </a:lnTo>
                  <a:lnTo>
                    <a:pt x="1322499" y="781392"/>
                  </a:lnTo>
                  <a:lnTo>
                    <a:pt x="1325603" y="783565"/>
                  </a:lnTo>
                  <a:lnTo>
                    <a:pt x="1327777" y="783565"/>
                  </a:lnTo>
                  <a:lnTo>
                    <a:pt x="1329950" y="783565"/>
                  </a:lnTo>
                  <a:lnTo>
                    <a:pt x="1332123" y="785738"/>
                  </a:lnTo>
                  <a:lnTo>
                    <a:pt x="1332123" y="786670"/>
                  </a:lnTo>
                  <a:lnTo>
                    <a:pt x="1333054" y="791016"/>
                  </a:lnTo>
                  <a:lnTo>
                    <a:pt x="1337090" y="791016"/>
                  </a:lnTo>
                  <a:lnTo>
                    <a:pt x="1329950" y="801571"/>
                  </a:lnTo>
                  <a:lnTo>
                    <a:pt x="1313186" y="811195"/>
                  </a:lnTo>
                  <a:lnTo>
                    <a:pt x="1295490" y="818646"/>
                  </a:lnTo>
                  <a:lnTo>
                    <a:pt x="1276863" y="826096"/>
                  </a:lnTo>
                  <a:lnTo>
                    <a:pt x="1259168" y="835720"/>
                  </a:lnTo>
                  <a:lnTo>
                    <a:pt x="1242404" y="845344"/>
                  </a:lnTo>
                  <a:lnTo>
                    <a:pt x="1233091" y="859004"/>
                  </a:lnTo>
                  <a:lnTo>
                    <a:pt x="1210118" y="855899"/>
                  </a:lnTo>
                  <a:lnTo>
                    <a:pt x="1207945" y="831684"/>
                  </a:lnTo>
                  <a:lnTo>
                    <a:pt x="1207945" y="809332"/>
                  </a:lnTo>
                  <a:lnTo>
                    <a:pt x="1207945" y="791326"/>
                  </a:lnTo>
                  <a:lnTo>
                    <a:pt x="1205771" y="771147"/>
                  </a:lnTo>
                  <a:lnTo>
                    <a:pt x="1193354" y="771147"/>
                  </a:lnTo>
                  <a:lnTo>
                    <a:pt x="1191180" y="778598"/>
                  </a:lnTo>
                  <a:lnTo>
                    <a:pt x="1185903" y="789153"/>
                  </a:lnTo>
                  <a:lnTo>
                    <a:pt x="1180625" y="801882"/>
                  </a:lnTo>
                  <a:lnTo>
                    <a:pt x="1174416" y="816783"/>
                  </a:lnTo>
                  <a:lnTo>
                    <a:pt x="1169139" y="828269"/>
                  </a:lnTo>
                  <a:lnTo>
                    <a:pt x="1166034" y="835720"/>
                  </a:lnTo>
                  <a:lnTo>
                    <a:pt x="1166034" y="838825"/>
                  </a:lnTo>
                  <a:lnTo>
                    <a:pt x="1159825" y="837893"/>
                  </a:lnTo>
                  <a:lnTo>
                    <a:pt x="1158894" y="835720"/>
                  </a:lnTo>
                  <a:lnTo>
                    <a:pt x="1156721" y="833547"/>
                  </a:lnTo>
                  <a:lnTo>
                    <a:pt x="1154548" y="831374"/>
                  </a:lnTo>
                  <a:lnTo>
                    <a:pt x="1154548" y="828269"/>
                  </a:lnTo>
                  <a:lnTo>
                    <a:pt x="1153306" y="822061"/>
                  </a:lnTo>
                  <a:lnTo>
                    <a:pt x="1153306" y="812747"/>
                  </a:lnTo>
                  <a:lnTo>
                    <a:pt x="1159515" y="797846"/>
                  </a:lnTo>
                  <a:lnTo>
                    <a:pt x="1166655" y="780771"/>
                  </a:lnTo>
                  <a:lnTo>
                    <a:pt x="1175037" y="768043"/>
                  </a:lnTo>
                  <a:lnTo>
                    <a:pt x="1182177" y="756556"/>
                  </a:lnTo>
                  <a:lnTo>
                    <a:pt x="1175037" y="748174"/>
                  </a:lnTo>
                  <a:lnTo>
                    <a:pt x="1167897" y="743828"/>
                  </a:lnTo>
                  <a:lnTo>
                    <a:pt x="1160757" y="740724"/>
                  </a:lnTo>
                  <a:lnTo>
                    <a:pt x="1152375" y="736377"/>
                  </a:lnTo>
                  <a:lnTo>
                    <a:pt x="1147097" y="723649"/>
                  </a:lnTo>
                  <a:lnTo>
                    <a:pt x="1137784" y="723649"/>
                  </a:lnTo>
                  <a:lnTo>
                    <a:pt x="1137784" y="728927"/>
                  </a:lnTo>
                  <a:lnTo>
                    <a:pt x="1135611" y="733273"/>
                  </a:lnTo>
                  <a:lnTo>
                    <a:pt x="1135611" y="738551"/>
                  </a:lnTo>
                  <a:lnTo>
                    <a:pt x="1133438" y="746001"/>
                  </a:lnTo>
                  <a:lnTo>
                    <a:pt x="1126297" y="736377"/>
                  </a:lnTo>
                  <a:lnTo>
                    <a:pt x="1121020" y="731100"/>
                  </a:lnTo>
                  <a:lnTo>
                    <a:pt x="1113879" y="727995"/>
                  </a:lnTo>
                  <a:lnTo>
                    <a:pt x="1103324" y="728927"/>
                  </a:lnTo>
                  <a:lnTo>
                    <a:pt x="1108602" y="713094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="" xmlns:a16="http://schemas.microsoft.com/office/drawing/2014/main" id="{A2445EC6-101C-494F-B2C6-FF1A5DB1B58A}"/>
                </a:ext>
              </a:extLst>
            </p:cNvPr>
            <p:cNvSpPr/>
            <p:nvPr/>
          </p:nvSpPr>
          <p:spPr>
            <a:xfrm>
              <a:off x="3644576" y="3731096"/>
              <a:ext cx="2992697" cy="1030680"/>
            </a:xfrm>
            <a:custGeom>
              <a:avLst/>
              <a:gdLst>
                <a:gd name="connsiteX0" fmla="*/ 7140 w 2992697"/>
                <a:gd name="connsiteY0" fmla="*/ 256428 h 1030680"/>
                <a:gd name="connsiteX1" fmla="*/ 26077 w 2992697"/>
                <a:gd name="connsiteY1" fmla="*/ 261706 h 1030680"/>
                <a:gd name="connsiteX2" fmla="*/ 38495 w 2992697"/>
                <a:gd name="connsiteY2" fmla="*/ 271330 h 1030680"/>
                <a:gd name="connsiteX3" fmla="*/ 49050 w 2992697"/>
                <a:gd name="connsiteY3" fmla="*/ 279712 h 1030680"/>
                <a:gd name="connsiteX4" fmla="*/ 60537 w 2992697"/>
                <a:gd name="connsiteY4" fmla="*/ 291198 h 1030680"/>
                <a:gd name="connsiteX5" fmla="*/ 71092 w 2992697"/>
                <a:gd name="connsiteY5" fmla="*/ 299580 h 1030680"/>
                <a:gd name="connsiteX6" fmla="*/ 71092 w 2992697"/>
                <a:gd name="connsiteY6" fmla="*/ 296476 h 1030680"/>
                <a:gd name="connsiteX7" fmla="*/ 77301 w 2992697"/>
                <a:gd name="connsiteY7" fmla="*/ 296476 h 1030680"/>
                <a:gd name="connsiteX8" fmla="*/ 77301 w 2992697"/>
                <a:gd name="connsiteY8" fmla="*/ 299580 h 1030680"/>
                <a:gd name="connsiteX9" fmla="*/ 78232 w 2992697"/>
                <a:gd name="connsiteY9" fmla="*/ 303926 h 1030680"/>
                <a:gd name="connsiteX10" fmla="*/ 82268 w 2992697"/>
                <a:gd name="connsiteY10" fmla="*/ 309204 h 1030680"/>
                <a:gd name="connsiteX11" fmla="*/ 84441 w 2992697"/>
                <a:gd name="connsiteY11" fmla="*/ 316655 h 1030680"/>
                <a:gd name="connsiteX12" fmla="*/ 76991 w 2992697"/>
                <a:gd name="connsiteY12" fmla="*/ 316655 h 1030680"/>
                <a:gd name="connsiteX13" fmla="*/ 72955 w 2992697"/>
                <a:gd name="connsiteY13" fmla="*/ 316655 h 1030680"/>
                <a:gd name="connsiteX14" fmla="*/ 72955 w 2992697"/>
                <a:gd name="connsiteY14" fmla="*/ 318828 h 1030680"/>
                <a:gd name="connsiteX15" fmla="*/ 70782 w 2992697"/>
                <a:gd name="connsiteY15" fmla="*/ 318828 h 1030680"/>
                <a:gd name="connsiteX16" fmla="*/ 67677 w 2992697"/>
                <a:gd name="connsiteY16" fmla="*/ 318828 h 1030680"/>
                <a:gd name="connsiteX17" fmla="*/ 63641 w 2992697"/>
                <a:gd name="connsiteY17" fmla="*/ 321001 h 1030680"/>
                <a:gd name="connsiteX18" fmla="*/ 49050 w 2992697"/>
                <a:gd name="connsiteY18" fmla="*/ 309514 h 1030680"/>
                <a:gd name="connsiteX19" fmla="*/ 34460 w 2992697"/>
                <a:gd name="connsiteY19" fmla="*/ 304237 h 1030680"/>
                <a:gd name="connsiteX20" fmla="*/ 16764 w 2992697"/>
                <a:gd name="connsiteY20" fmla="*/ 299891 h 1030680"/>
                <a:gd name="connsiteX21" fmla="*/ 0 w 2992697"/>
                <a:gd name="connsiteY21" fmla="*/ 291509 h 1030680"/>
                <a:gd name="connsiteX22" fmla="*/ 6209 w 2992697"/>
                <a:gd name="connsiteY22" fmla="*/ 286231 h 1030680"/>
                <a:gd name="connsiteX23" fmla="*/ 7140 w 2992697"/>
                <a:gd name="connsiteY23" fmla="*/ 280022 h 1030680"/>
                <a:gd name="connsiteX24" fmla="*/ 6209 w 2992697"/>
                <a:gd name="connsiteY24" fmla="*/ 274745 h 1030680"/>
                <a:gd name="connsiteX25" fmla="*/ 6209 w 2992697"/>
                <a:gd name="connsiteY25" fmla="*/ 266983 h 1030680"/>
                <a:gd name="connsiteX26" fmla="*/ 7140 w 2992697"/>
                <a:gd name="connsiteY26" fmla="*/ 256428 h 1030680"/>
                <a:gd name="connsiteX27" fmla="*/ 7140 w 2992697"/>
                <a:gd name="connsiteY27" fmla="*/ 256428 h 1030680"/>
                <a:gd name="connsiteX28" fmla="*/ 7140 w 2992697"/>
                <a:gd name="connsiteY28" fmla="*/ 256428 h 1030680"/>
                <a:gd name="connsiteX29" fmla="*/ 1275001 w 2992697"/>
                <a:gd name="connsiteY29" fmla="*/ 248978 h 1030680"/>
                <a:gd name="connsiteX30" fmla="*/ 1279037 w 2992697"/>
                <a:gd name="connsiteY30" fmla="*/ 248978 h 1030680"/>
                <a:gd name="connsiteX31" fmla="*/ 1282141 w 2992697"/>
                <a:gd name="connsiteY31" fmla="*/ 249909 h 1030680"/>
                <a:gd name="connsiteX32" fmla="*/ 1284314 w 2992697"/>
                <a:gd name="connsiteY32" fmla="*/ 252082 h 1030680"/>
                <a:gd name="connsiteX33" fmla="*/ 1286487 w 2992697"/>
                <a:gd name="connsiteY33" fmla="*/ 254255 h 1030680"/>
                <a:gd name="connsiteX34" fmla="*/ 1287419 w 2992697"/>
                <a:gd name="connsiteY34" fmla="*/ 256428 h 1030680"/>
                <a:gd name="connsiteX35" fmla="*/ 1287419 w 2992697"/>
                <a:gd name="connsiteY35" fmla="*/ 257670 h 1030680"/>
                <a:gd name="connsiteX36" fmla="*/ 1287419 w 2992697"/>
                <a:gd name="connsiteY36" fmla="*/ 259843 h 1030680"/>
                <a:gd name="connsiteX37" fmla="*/ 1289592 w 2992697"/>
                <a:gd name="connsiteY37" fmla="*/ 264189 h 1030680"/>
                <a:gd name="connsiteX38" fmla="*/ 1282141 w 2992697"/>
                <a:gd name="connsiteY38" fmla="*/ 264189 h 1030680"/>
                <a:gd name="connsiteX39" fmla="*/ 1279037 w 2992697"/>
                <a:gd name="connsiteY39" fmla="*/ 265121 h 1030680"/>
                <a:gd name="connsiteX40" fmla="*/ 1275001 w 2992697"/>
                <a:gd name="connsiteY40" fmla="*/ 265121 h 1030680"/>
                <a:gd name="connsiteX41" fmla="*/ 1271896 w 2992697"/>
                <a:gd name="connsiteY41" fmla="*/ 267294 h 1030680"/>
                <a:gd name="connsiteX42" fmla="*/ 1265687 w 2992697"/>
                <a:gd name="connsiteY42" fmla="*/ 267294 h 1030680"/>
                <a:gd name="connsiteX43" fmla="*/ 1265687 w 2992697"/>
                <a:gd name="connsiteY43" fmla="*/ 264189 h 1030680"/>
                <a:gd name="connsiteX44" fmla="*/ 1262583 w 2992697"/>
                <a:gd name="connsiteY44" fmla="*/ 264189 h 1030680"/>
                <a:gd name="connsiteX45" fmla="*/ 1262583 w 2992697"/>
                <a:gd name="connsiteY45" fmla="*/ 250530 h 1030680"/>
                <a:gd name="connsiteX46" fmla="*/ 1267861 w 2992697"/>
                <a:gd name="connsiteY46" fmla="*/ 250530 h 1030680"/>
                <a:gd name="connsiteX47" fmla="*/ 1273138 w 2992697"/>
                <a:gd name="connsiteY47" fmla="*/ 249598 h 1030680"/>
                <a:gd name="connsiteX48" fmla="*/ 1275001 w 2992697"/>
                <a:gd name="connsiteY48" fmla="*/ 249598 h 1030680"/>
                <a:gd name="connsiteX49" fmla="*/ 1275001 w 2992697"/>
                <a:gd name="connsiteY49" fmla="*/ 248978 h 1030680"/>
                <a:gd name="connsiteX50" fmla="*/ 1275001 w 2992697"/>
                <a:gd name="connsiteY50" fmla="*/ 248978 h 1030680"/>
                <a:gd name="connsiteX51" fmla="*/ 63641 w 2992697"/>
                <a:gd name="connsiteY51" fmla="*/ 239664 h 1030680"/>
                <a:gd name="connsiteX52" fmla="*/ 80405 w 2992697"/>
                <a:gd name="connsiteY52" fmla="*/ 239664 h 1030680"/>
                <a:gd name="connsiteX53" fmla="*/ 80405 w 2992697"/>
                <a:gd name="connsiteY53" fmla="*/ 242769 h 1030680"/>
                <a:gd name="connsiteX54" fmla="*/ 77301 w 2992697"/>
                <a:gd name="connsiteY54" fmla="*/ 242769 h 1030680"/>
                <a:gd name="connsiteX55" fmla="*/ 73265 w 2992697"/>
                <a:gd name="connsiteY55" fmla="*/ 242769 h 1030680"/>
                <a:gd name="connsiteX56" fmla="*/ 71092 w 2992697"/>
                <a:gd name="connsiteY56" fmla="*/ 244942 h 1030680"/>
                <a:gd name="connsiteX57" fmla="*/ 70161 w 2992697"/>
                <a:gd name="connsiteY57" fmla="*/ 244942 h 1030680"/>
                <a:gd name="connsiteX58" fmla="*/ 70161 w 2992697"/>
                <a:gd name="connsiteY58" fmla="*/ 244942 h 1030680"/>
                <a:gd name="connsiteX59" fmla="*/ 67988 w 2992697"/>
                <a:gd name="connsiteY59" fmla="*/ 244942 h 1030680"/>
                <a:gd name="connsiteX60" fmla="*/ 65815 w 2992697"/>
                <a:gd name="connsiteY60" fmla="*/ 242769 h 1030680"/>
                <a:gd name="connsiteX61" fmla="*/ 63641 w 2992697"/>
                <a:gd name="connsiteY61" fmla="*/ 239664 h 1030680"/>
                <a:gd name="connsiteX62" fmla="*/ 63641 w 2992697"/>
                <a:gd name="connsiteY62" fmla="*/ 239664 h 1030680"/>
                <a:gd name="connsiteX63" fmla="*/ 63641 w 2992697"/>
                <a:gd name="connsiteY63" fmla="*/ 239664 h 1030680"/>
                <a:gd name="connsiteX64" fmla="*/ 1790651 w 2992697"/>
                <a:gd name="connsiteY64" fmla="*/ 213276 h 1030680"/>
                <a:gd name="connsiteX65" fmla="*/ 1803069 w 2992697"/>
                <a:gd name="connsiteY65" fmla="*/ 213276 h 1030680"/>
                <a:gd name="connsiteX66" fmla="*/ 1807105 w 2992697"/>
                <a:gd name="connsiteY66" fmla="*/ 228178 h 1030680"/>
                <a:gd name="connsiteX67" fmla="*/ 1810209 w 2992697"/>
                <a:gd name="connsiteY67" fmla="*/ 237801 h 1030680"/>
                <a:gd name="connsiteX68" fmla="*/ 1817660 w 2992697"/>
                <a:gd name="connsiteY68" fmla="*/ 242148 h 1030680"/>
                <a:gd name="connsiteX69" fmla="*/ 1830078 w 2992697"/>
                <a:gd name="connsiteY69" fmla="*/ 247425 h 1030680"/>
                <a:gd name="connsiteX70" fmla="*/ 1824800 w 2992697"/>
                <a:gd name="connsiteY70" fmla="*/ 269467 h 1030680"/>
                <a:gd name="connsiteX71" fmla="*/ 1817350 w 2992697"/>
                <a:gd name="connsiteY71" fmla="*/ 291509 h 1030680"/>
                <a:gd name="connsiteX72" fmla="*/ 1806794 w 2992697"/>
                <a:gd name="connsiteY72" fmla="*/ 307341 h 1030680"/>
                <a:gd name="connsiteX73" fmla="*/ 1806794 w 2992697"/>
                <a:gd name="connsiteY73" fmla="*/ 287162 h 1030680"/>
                <a:gd name="connsiteX74" fmla="*/ 1782890 w 2992697"/>
                <a:gd name="connsiteY74" fmla="*/ 287162 h 1030680"/>
                <a:gd name="connsiteX75" fmla="*/ 1785063 w 2992697"/>
                <a:gd name="connsiteY75" fmla="*/ 263879 h 1030680"/>
                <a:gd name="connsiteX76" fmla="*/ 1787236 w 2992697"/>
                <a:gd name="connsiteY76" fmla="*/ 241837 h 1030680"/>
                <a:gd name="connsiteX77" fmla="*/ 1790651 w 2992697"/>
                <a:gd name="connsiteY77" fmla="*/ 213276 h 1030680"/>
                <a:gd name="connsiteX78" fmla="*/ 1790651 w 2992697"/>
                <a:gd name="connsiteY78" fmla="*/ 213276 h 1030680"/>
                <a:gd name="connsiteX79" fmla="*/ 1790651 w 2992697"/>
                <a:gd name="connsiteY79" fmla="*/ 213276 h 1030680"/>
                <a:gd name="connsiteX80" fmla="*/ 2941784 w 2992697"/>
                <a:gd name="connsiteY80" fmla="*/ 165778 h 1030680"/>
                <a:gd name="connsiteX81" fmla="*/ 2945820 w 2992697"/>
                <a:gd name="connsiteY81" fmla="*/ 165778 h 1030680"/>
                <a:gd name="connsiteX82" fmla="*/ 2945820 w 2992697"/>
                <a:gd name="connsiteY82" fmla="*/ 170124 h 1030680"/>
                <a:gd name="connsiteX83" fmla="*/ 2946751 w 2992697"/>
                <a:gd name="connsiteY83" fmla="*/ 175402 h 1030680"/>
                <a:gd name="connsiteX84" fmla="*/ 2948925 w 2992697"/>
                <a:gd name="connsiteY84" fmla="*/ 177575 h 1030680"/>
                <a:gd name="connsiteX85" fmla="*/ 2951098 w 2992697"/>
                <a:gd name="connsiteY85" fmla="*/ 180679 h 1030680"/>
                <a:gd name="connsiteX86" fmla="*/ 2953271 w 2992697"/>
                <a:gd name="connsiteY86" fmla="*/ 182853 h 1030680"/>
                <a:gd name="connsiteX87" fmla="*/ 2956375 w 2992697"/>
                <a:gd name="connsiteY87" fmla="*/ 185957 h 1030680"/>
                <a:gd name="connsiteX88" fmla="*/ 2960411 w 2992697"/>
                <a:gd name="connsiteY88" fmla="*/ 182853 h 1030680"/>
                <a:gd name="connsiteX89" fmla="*/ 2961342 w 2992697"/>
                <a:gd name="connsiteY89" fmla="*/ 178506 h 1030680"/>
                <a:gd name="connsiteX90" fmla="*/ 2963515 w 2992697"/>
                <a:gd name="connsiteY90" fmla="*/ 177575 h 1030680"/>
                <a:gd name="connsiteX91" fmla="*/ 2967551 w 2992697"/>
                <a:gd name="connsiteY91" fmla="*/ 177575 h 1030680"/>
                <a:gd name="connsiteX92" fmla="*/ 2972829 w 2992697"/>
                <a:gd name="connsiteY92" fmla="*/ 175402 h 1030680"/>
                <a:gd name="connsiteX93" fmla="*/ 2975933 w 2992697"/>
                <a:gd name="connsiteY93" fmla="*/ 185957 h 1030680"/>
                <a:gd name="connsiteX94" fmla="*/ 2982142 w 2992697"/>
                <a:gd name="connsiteY94" fmla="*/ 193408 h 1030680"/>
                <a:gd name="connsiteX95" fmla="*/ 2987420 w 2992697"/>
                <a:gd name="connsiteY95" fmla="*/ 200858 h 1030680"/>
                <a:gd name="connsiteX96" fmla="*/ 2990524 w 2992697"/>
                <a:gd name="connsiteY96" fmla="*/ 210482 h 1030680"/>
                <a:gd name="connsiteX97" fmla="*/ 2992697 w 2992697"/>
                <a:gd name="connsiteY97" fmla="*/ 223211 h 1030680"/>
                <a:gd name="connsiteX98" fmla="*/ 2992697 w 2992697"/>
                <a:gd name="connsiteY98" fmla="*/ 225384 h 1030680"/>
                <a:gd name="connsiteX99" fmla="*/ 2990524 w 2992697"/>
                <a:gd name="connsiteY99" fmla="*/ 227557 h 1030680"/>
                <a:gd name="connsiteX100" fmla="*/ 2990524 w 2992697"/>
                <a:gd name="connsiteY100" fmla="*/ 228488 h 1030680"/>
                <a:gd name="connsiteX101" fmla="*/ 2990524 w 2992697"/>
                <a:gd name="connsiteY101" fmla="*/ 230661 h 1030680"/>
                <a:gd name="connsiteX102" fmla="*/ 2990524 w 2992697"/>
                <a:gd name="connsiteY102" fmla="*/ 232834 h 1030680"/>
                <a:gd name="connsiteX103" fmla="*/ 2989593 w 2992697"/>
                <a:gd name="connsiteY103" fmla="*/ 235939 h 1030680"/>
                <a:gd name="connsiteX104" fmla="*/ 2978106 w 2992697"/>
                <a:gd name="connsiteY104" fmla="*/ 243390 h 1030680"/>
                <a:gd name="connsiteX105" fmla="*/ 2961342 w 2992697"/>
                <a:gd name="connsiteY105" fmla="*/ 250840 h 1030680"/>
                <a:gd name="connsiteX106" fmla="*/ 2941474 w 2992697"/>
                <a:gd name="connsiteY106" fmla="*/ 255186 h 1030680"/>
                <a:gd name="connsiteX107" fmla="*/ 2921605 w 2992697"/>
                <a:gd name="connsiteY107" fmla="*/ 258291 h 1030680"/>
                <a:gd name="connsiteX108" fmla="*/ 2904841 w 2992697"/>
                <a:gd name="connsiteY108" fmla="*/ 260464 h 1030680"/>
                <a:gd name="connsiteX109" fmla="*/ 2907014 w 2992697"/>
                <a:gd name="connsiteY109" fmla="*/ 250840 h 1030680"/>
                <a:gd name="connsiteX110" fmla="*/ 2909187 w 2992697"/>
                <a:gd name="connsiteY110" fmla="*/ 247736 h 1030680"/>
                <a:gd name="connsiteX111" fmla="*/ 2911360 w 2992697"/>
                <a:gd name="connsiteY111" fmla="*/ 243390 h 1030680"/>
                <a:gd name="connsiteX112" fmla="*/ 2912292 w 2992697"/>
                <a:gd name="connsiteY112" fmla="*/ 242458 h 1030680"/>
                <a:gd name="connsiteX113" fmla="*/ 2914465 w 2992697"/>
                <a:gd name="connsiteY113" fmla="*/ 242458 h 1030680"/>
                <a:gd name="connsiteX114" fmla="*/ 2918501 w 2992697"/>
                <a:gd name="connsiteY114" fmla="*/ 240285 h 1030680"/>
                <a:gd name="connsiteX115" fmla="*/ 2919432 w 2992697"/>
                <a:gd name="connsiteY115" fmla="*/ 240285 h 1030680"/>
                <a:gd name="connsiteX116" fmla="*/ 2921605 w 2992697"/>
                <a:gd name="connsiteY116" fmla="*/ 238112 h 1030680"/>
                <a:gd name="connsiteX117" fmla="*/ 2925641 w 2992697"/>
                <a:gd name="connsiteY117" fmla="*/ 235939 h 1030680"/>
                <a:gd name="connsiteX118" fmla="*/ 2930919 w 2992697"/>
                <a:gd name="connsiteY118" fmla="*/ 221037 h 1030680"/>
                <a:gd name="connsiteX119" fmla="*/ 2930919 w 2992697"/>
                <a:gd name="connsiteY119" fmla="*/ 206136 h 1030680"/>
                <a:gd name="connsiteX120" fmla="*/ 2928746 w 2992697"/>
                <a:gd name="connsiteY120" fmla="*/ 192476 h 1030680"/>
                <a:gd name="connsiteX121" fmla="*/ 2931850 w 2992697"/>
                <a:gd name="connsiteY121" fmla="*/ 180990 h 1030680"/>
                <a:gd name="connsiteX122" fmla="*/ 2941163 w 2992697"/>
                <a:gd name="connsiteY122" fmla="*/ 170435 h 1030680"/>
                <a:gd name="connsiteX123" fmla="*/ 2941163 w 2992697"/>
                <a:gd name="connsiteY123" fmla="*/ 165778 h 1030680"/>
                <a:gd name="connsiteX124" fmla="*/ 2941784 w 2992697"/>
                <a:gd name="connsiteY124" fmla="*/ 165778 h 1030680"/>
                <a:gd name="connsiteX125" fmla="*/ 2941784 w 2992697"/>
                <a:gd name="connsiteY125" fmla="*/ 165778 h 1030680"/>
                <a:gd name="connsiteX126" fmla="*/ 148083 w 2992697"/>
                <a:gd name="connsiteY126" fmla="*/ 158327 h 1030680"/>
                <a:gd name="connsiteX127" fmla="*/ 167951 w 2992697"/>
                <a:gd name="connsiteY127" fmla="*/ 180369 h 1030680"/>
                <a:gd name="connsiteX128" fmla="*/ 193097 w 2992697"/>
                <a:gd name="connsiteY128" fmla="*/ 197133 h 1030680"/>
                <a:gd name="connsiteX129" fmla="*/ 224452 w 2992697"/>
                <a:gd name="connsiteY129" fmla="*/ 209861 h 1030680"/>
                <a:gd name="connsiteX130" fmla="*/ 226625 w 2992697"/>
                <a:gd name="connsiteY130" fmla="*/ 227867 h 1030680"/>
                <a:gd name="connsiteX131" fmla="*/ 231903 w 2992697"/>
                <a:gd name="connsiteY131" fmla="*/ 241527 h 1030680"/>
                <a:gd name="connsiteX132" fmla="*/ 237181 w 2992697"/>
                <a:gd name="connsiteY132" fmla="*/ 248978 h 1030680"/>
                <a:gd name="connsiteX133" fmla="*/ 244631 w 2992697"/>
                <a:gd name="connsiteY133" fmla="*/ 256428 h 1030680"/>
                <a:gd name="connsiteX134" fmla="*/ 252082 w 2992697"/>
                <a:gd name="connsiteY134" fmla="*/ 266983 h 1030680"/>
                <a:gd name="connsiteX135" fmla="*/ 239664 w 2992697"/>
                <a:gd name="connsiteY135" fmla="*/ 269157 h 1030680"/>
                <a:gd name="connsiteX136" fmla="*/ 227246 w 2992697"/>
                <a:gd name="connsiteY136" fmla="*/ 271330 h 1030680"/>
                <a:gd name="connsiteX137" fmla="*/ 215760 w 2992697"/>
                <a:gd name="connsiteY137" fmla="*/ 276607 h 1030680"/>
                <a:gd name="connsiteX138" fmla="*/ 208309 w 2992697"/>
                <a:gd name="connsiteY138" fmla="*/ 284058 h 1030680"/>
                <a:gd name="connsiteX139" fmla="*/ 207378 w 2992697"/>
                <a:gd name="connsiteY139" fmla="*/ 287162 h 1030680"/>
                <a:gd name="connsiteX140" fmla="*/ 205205 w 2992697"/>
                <a:gd name="connsiteY140" fmla="*/ 291509 h 1030680"/>
                <a:gd name="connsiteX141" fmla="*/ 203032 w 2992697"/>
                <a:gd name="connsiteY141" fmla="*/ 294613 h 1030680"/>
                <a:gd name="connsiteX142" fmla="*/ 200858 w 2992697"/>
                <a:gd name="connsiteY142" fmla="*/ 296786 h 1030680"/>
                <a:gd name="connsiteX143" fmla="*/ 197754 w 2992697"/>
                <a:gd name="connsiteY143" fmla="*/ 299891 h 1030680"/>
                <a:gd name="connsiteX144" fmla="*/ 186267 w 2992697"/>
                <a:gd name="connsiteY144" fmla="*/ 302064 h 1030680"/>
                <a:gd name="connsiteX145" fmla="*/ 170745 w 2992697"/>
                <a:gd name="connsiteY145" fmla="*/ 304237 h 1030680"/>
                <a:gd name="connsiteX146" fmla="*/ 151808 w 2992697"/>
                <a:gd name="connsiteY146" fmla="*/ 302064 h 1030680"/>
                <a:gd name="connsiteX147" fmla="*/ 137217 w 2992697"/>
                <a:gd name="connsiteY147" fmla="*/ 299891 h 1030680"/>
                <a:gd name="connsiteX148" fmla="*/ 134113 w 2992697"/>
                <a:gd name="connsiteY148" fmla="*/ 289335 h 1030680"/>
                <a:gd name="connsiteX149" fmla="*/ 131939 w 2992697"/>
                <a:gd name="connsiteY149" fmla="*/ 281885 h 1030680"/>
                <a:gd name="connsiteX150" fmla="*/ 129766 w 2992697"/>
                <a:gd name="connsiteY150" fmla="*/ 276607 h 1030680"/>
                <a:gd name="connsiteX151" fmla="*/ 124489 w 2992697"/>
                <a:gd name="connsiteY151" fmla="*/ 266983 h 1030680"/>
                <a:gd name="connsiteX152" fmla="*/ 148393 w 2992697"/>
                <a:gd name="connsiteY152" fmla="*/ 259533 h 1030680"/>
                <a:gd name="connsiteX153" fmla="*/ 148393 w 2992697"/>
                <a:gd name="connsiteY153" fmla="*/ 256428 h 1030680"/>
                <a:gd name="connsiteX154" fmla="*/ 129456 w 2992697"/>
                <a:gd name="connsiteY154" fmla="*/ 254255 h 1030680"/>
                <a:gd name="connsiteX155" fmla="*/ 117038 w 2992697"/>
                <a:gd name="connsiteY155" fmla="*/ 249909 h 1030680"/>
                <a:gd name="connsiteX156" fmla="*/ 107725 w 2992697"/>
                <a:gd name="connsiteY156" fmla="*/ 242458 h 1030680"/>
                <a:gd name="connsiteX157" fmla="*/ 106793 w 2992697"/>
                <a:gd name="connsiteY157" fmla="*/ 237181 h 1030680"/>
                <a:gd name="connsiteX158" fmla="*/ 102758 w 2992697"/>
                <a:gd name="connsiteY158" fmla="*/ 231903 h 1030680"/>
                <a:gd name="connsiteX159" fmla="*/ 100584 w 2992697"/>
                <a:gd name="connsiteY159" fmla="*/ 226625 h 1030680"/>
                <a:gd name="connsiteX160" fmla="*/ 100584 w 2992697"/>
                <a:gd name="connsiteY160" fmla="*/ 220417 h 1030680"/>
                <a:gd name="connsiteX161" fmla="*/ 100584 w 2992697"/>
                <a:gd name="connsiteY161" fmla="*/ 217312 h 1030680"/>
                <a:gd name="connsiteX162" fmla="*/ 100584 w 2992697"/>
                <a:gd name="connsiteY162" fmla="*/ 212966 h 1030680"/>
                <a:gd name="connsiteX163" fmla="*/ 102758 w 2992697"/>
                <a:gd name="connsiteY163" fmla="*/ 212966 h 1030680"/>
                <a:gd name="connsiteX164" fmla="*/ 104931 w 2992697"/>
                <a:gd name="connsiteY164" fmla="*/ 212034 h 1030680"/>
                <a:gd name="connsiteX165" fmla="*/ 107104 w 2992697"/>
                <a:gd name="connsiteY165" fmla="*/ 212034 h 1030680"/>
                <a:gd name="connsiteX166" fmla="*/ 108035 w 2992697"/>
                <a:gd name="connsiteY166" fmla="*/ 212034 h 1030680"/>
                <a:gd name="connsiteX167" fmla="*/ 112071 w 2992697"/>
                <a:gd name="connsiteY167" fmla="*/ 209861 h 1030680"/>
                <a:gd name="connsiteX168" fmla="*/ 113623 w 2992697"/>
                <a:gd name="connsiteY168" fmla="*/ 204894 h 1030680"/>
                <a:gd name="connsiteX169" fmla="*/ 113623 w 2992697"/>
                <a:gd name="connsiteY169" fmla="*/ 198685 h 1030680"/>
                <a:gd name="connsiteX170" fmla="*/ 113623 w 2992697"/>
                <a:gd name="connsiteY170" fmla="*/ 195581 h 1030680"/>
                <a:gd name="connsiteX171" fmla="*/ 114554 w 2992697"/>
                <a:gd name="connsiteY171" fmla="*/ 193408 h 1030680"/>
                <a:gd name="connsiteX172" fmla="*/ 116728 w 2992697"/>
                <a:gd name="connsiteY172" fmla="*/ 190303 h 1030680"/>
                <a:gd name="connsiteX173" fmla="*/ 118901 w 2992697"/>
                <a:gd name="connsiteY173" fmla="*/ 190303 h 1030680"/>
                <a:gd name="connsiteX174" fmla="*/ 121074 w 2992697"/>
                <a:gd name="connsiteY174" fmla="*/ 188130 h 1030680"/>
                <a:gd name="connsiteX175" fmla="*/ 122005 w 2992697"/>
                <a:gd name="connsiteY175" fmla="*/ 188130 h 1030680"/>
                <a:gd name="connsiteX176" fmla="*/ 124178 w 2992697"/>
                <a:gd name="connsiteY176" fmla="*/ 188130 h 1030680"/>
                <a:gd name="connsiteX177" fmla="*/ 127283 w 2992697"/>
                <a:gd name="connsiteY177" fmla="*/ 185957 h 1030680"/>
                <a:gd name="connsiteX178" fmla="*/ 129456 w 2992697"/>
                <a:gd name="connsiteY178" fmla="*/ 178506 h 1030680"/>
                <a:gd name="connsiteX179" fmla="*/ 131629 w 2992697"/>
                <a:gd name="connsiteY179" fmla="*/ 173229 h 1030680"/>
                <a:gd name="connsiteX180" fmla="*/ 133802 w 2992697"/>
                <a:gd name="connsiteY180" fmla="*/ 167951 h 1030680"/>
                <a:gd name="connsiteX181" fmla="*/ 136907 w 2992697"/>
                <a:gd name="connsiteY181" fmla="*/ 162674 h 1030680"/>
                <a:gd name="connsiteX182" fmla="*/ 139080 w 2992697"/>
                <a:gd name="connsiteY182" fmla="*/ 160500 h 1030680"/>
                <a:gd name="connsiteX183" fmla="*/ 141253 w 2992697"/>
                <a:gd name="connsiteY183" fmla="*/ 160500 h 1030680"/>
                <a:gd name="connsiteX184" fmla="*/ 142184 w 2992697"/>
                <a:gd name="connsiteY184" fmla="*/ 158327 h 1030680"/>
                <a:gd name="connsiteX185" fmla="*/ 144357 w 2992697"/>
                <a:gd name="connsiteY185" fmla="*/ 158327 h 1030680"/>
                <a:gd name="connsiteX186" fmla="*/ 148083 w 2992697"/>
                <a:gd name="connsiteY186" fmla="*/ 158327 h 1030680"/>
                <a:gd name="connsiteX187" fmla="*/ 148083 w 2992697"/>
                <a:gd name="connsiteY187" fmla="*/ 158327 h 1030680"/>
                <a:gd name="connsiteX188" fmla="*/ 148083 w 2992697"/>
                <a:gd name="connsiteY188" fmla="*/ 158327 h 1030680"/>
                <a:gd name="connsiteX189" fmla="*/ 1222846 w 2992697"/>
                <a:gd name="connsiteY189" fmla="*/ 138148 h 1030680"/>
                <a:gd name="connsiteX190" fmla="*/ 1228124 w 2992697"/>
                <a:gd name="connsiteY190" fmla="*/ 140322 h 1030680"/>
                <a:gd name="connsiteX191" fmla="*/ 1233401 w 2992697"/>
                <a:gd name="connsiteY191" fmla="*/ 141253 h 1030680"/>
                <a:gd name="connsiteX192" fmla="*/ 1236506 w 2992697"/>
                <a:gd name="connsiteY192" fmla="*/ 143426 h 1030680"/>
                <a:gd name="connsiteX193" fmla="*/ 1242714 w 2992697"/>
                <a:gd name="connsiteY193" fmla="*/ 145599 h 1030680"/>
                <a:gd name="connsiteX194" fmla="*/ 1242714 w 2992697"/>
                <a:gd name="connsiteY194" fmla="*/ 150877 h 1030680"/>
                <a:gd name="connsiteX195" fmla="*/ 1243646 w 2992697"/>
                <a:gd name="connsiteY195" fmla="*/ 155223 h 1030680"/>
                <a:gd name="connsiteX196" fmla="*/ 1243646 w 2992697"/>
                <a:gd name="connsiteY196" fmla="*/ 158327 h 1030680"/>
                <a:gd name="connsiteX197" fmla="*/ 1245819 w 2992697"/>
                <a:gd name="connsiteY197" fmla="*/ 162674 h 1030680"/>
                <a:gd name="connsiteX198" fmla="*/ 1233401 w 2992697"/>
                <a:gd name="connsiteY198" fmla="*/ 162674 h 1030680"/>
                <a:gd name="connsiteX199" fmla="*/ 1231228 w 2992697"/>
                <a:gd name="connsiteY199" fmla="*/ 158327 h 1030680"/>
                <a:gd name="connsiteX200" fmla="*/ 1229055 w 2992697"/>
                <a:gd name="connsiteY200" fmla="*/ 155223 h 1030680"/>
                <a:gd name="connsiteX201" fmla="*/ 1225950 w 2992697"/>
                <a:gd name="connsiteY201" fmla="*/ 150877 h 1030680"/>
                <a:gd name="connsiteX202" fmla="*/ 1223777 w 2992697"/>
                <a:gd name="connsiteY202" fmla="*/ 148704 h 1030680"/>
                <a:gd name="connsiteX203" fmla="*/ 1223777 w 2992697"/>
                <a:gd name="connsiteY203" fmla="*/ 143426 h 1030680"/>
                <a:gd name="connsiteX204" fmla="*/ 1222846 w 2992697"/>
                <a:gd name="connsiteY204" fmla="*/ 138148 h 1030680"/>
                <a:gd name="connsiteX205" fmla="*/ 1222846 w 2992697"/>
                <a:gd name="connsiteY205" fmla="*/ 138148 h 1030680"/>
                <a:gd name="connsiteX206" fmla="*/ 1222846 w 2992697"/>
                <a:gd name="connsiteY206" fmla="*/ 138148 h 1030680"/>
                <a:gd name="connsiteX207" fmla="*/ 1730114 w 2992697"/>
                <a:gd name="connsiteY207" fmla="*/ 113934 h 1030680"/>
                <a:gd name="connsiteX208" fmla="*/ 1736323 w 2992697"/>
                <a:gd name="connsiteY208" fmla="*/ 123557 h 1030680"/>
                <a:gd name="connsiteX209" fmla="*/ 1741601 w 2992697"/>
                <a:gd name="connsiteY209" fmla="*/ 141563 h 1030680"/>
                <a:gd name="connsiteX210" fmla="*/ 1749051 w 2992697"/>
                <a:gd name="connsiteY210" fmla="*/ 158327 h 1030680"/>
                <a:gd name="connsiteX211" fmla="*/ 1758365 w 2992697"/>
                <a:gd name="connsiteY211" fmla="*/ 175091 h 1030680"/>
                <a:gd name="connsiteX212" fmla="*/ 1763642 w 2992697"/>
                <a:gd name="connsiteY212" fmla="*/ 182542 h 1030680"/>
                <a:gd name="connsiteX213" fmla="*/ 1766747 w 2992697"/>
                <a:gd name="connsiteY213" fmla="*/ 178196 h 1030680"/>
                <a:gd name="connsiteX214" fmla="*/ 1768920 w 2992697"/>
                <a:gd name="connsiteY214" fmla="*/ 177265 h 1030680"/>
                <a:gd name="connsiteX215" fmla="*/ 1772956 w 2992697"/>
                <a:gd name="connsiteY215" fmla="*/ 177265 h 1030680"/>
                <a:gd name="connsiteX216" fmla="*/ 1776060 w 2992697"/>
                <a:gd name="connsiteY216" fmla="*/ 175091 h 1030680"/>
                <a:gd name="connsiteX217" fmla="*/ 1783511 w 2992697"/>
                <a:gd name="connsiteY217" fmla="*/ 175091 h 1030680"/>
                <a:gd name="connsiteX218" fmla="*/ 1783511 w 2992697"/>
                <a:gd name="connsiteY218" fmla="*/ 178196 h 1030680"/>
                <a:gd name="connsiteX219" fmla="*/ 1787547 w 2992697"/>
                <a:gd name="connsiteY219" fmla="*/ 178196 h 1030680"/>
                <a:gd name="connsiteX220" fmla="*/ 1787547 w 2992697"/>
                <a:gd name="connsiteY220" fmla="*/ 189682 h 1030680"/>
                <a:gd name="connsiteX221" fmla="*/ 1759296 w 2992697"/>
                <a:gd name="connsiteY221" fmla="*/ 192787 h 1030680"/>
                <a:gd name="connsiteX222" fmla="*/ 1756192 w 2992697"/>
                <a:gd name="connsiteY222" fmla="*/ 222279 h 1030680"/>
                <a:gd name="connsiteX223" fmla="*/ 1746878 w 2992697"/>
                <a:gd name="connsiteY223" fmla="*/ 246494 h 1030680"/>
                <a:gd name="connsiteX224" fmla="*/ 1739428 w 2992697"/>
                <a:gd name="connsiteY224" fmla="*/ 270709 h 1030680"/>
                <a:gd name="connsiteX225" fmla="*/ 1736323 w 2992697"/>
                <a:gd name="connsiteY225" fmla="*/ 290888 h 1030680"/>
                <a:gd name="connsiteX226" fmla="*/ 1734150 w 2992697"/>
                <a:gd name="connsiteY226" fmla="*/ 311067 h 1030680"/>
                <a:gd name="connsiteX227" fmla="*/ 1734150 w 2992697"/>
                <a:gd name="connsiteY227" fmla="*/ 327831 h 1030680"/>
                <a:gd name="connsiteX228" fmla="*/ 1730114 w 2992697"/>
                <a:gd name="connsiteY228" fmla="*/ 343664 h 1030680"/>
                <a:gd name="connsiteX229" fmla="*/ 1727010 w 2992697"/>
                <a:gd name="connsiteY229" fmla="*/ 343664 h 1030680"/>
                <a:gd name="connsiteX230" fmla="*/ 1727010 w 2992697"/>
                <a:gd name="connsiteY230" fmla="*/ 340559 h 1030680"/>
                <a:gd name="connsiteX231" fmla="*/ 1721732 w 2992697"/>
                <a:gd name="connsiteY231" fmla="*/ 333108 h 1030680"/>
                <a:gd name="connsiteX232" fmla="*/ 1712419 w 2992697"/>
                <a:gd name="connsiteY232" fmla="*/ 323485 h 1030680"/>
                <a:gd name="connsiteX233" fmla="*/ 1701864 w 2992697"/>
                <a:gd name="connsiteY233" fmla="*/ 310756 h 1030680"/>
                <a:gd name="connsiteX234" fmla="*/ 1692550 w 2992697"/>
                <a:gd name="connsiteY234" fmla="*/ 298028 h 1030680"/>
                <a:gd name="connsiteX235" fmla="*/ 1685100 w 2992697"/>
                <a:gd name="connsiteY235" fmla="*/ 285300 h 1030680"/>
                <a:gd name="connsiteX236" fmla="*/ 1681064 w 2992697"/>
                <a:gd name="connsiteY236" fmla="*/ 273813 h 1030680"/>
                <a:gd name="connsiteX237" fmla="*/ 1683237 w 2992697"/>
                <a:gd name="connsiteY237" fmla="*/ 266363 h 1030680"/>
                <a:gd name="connsiteX238" fmla="*/ 1687273 w 2992697"/>
                <a:gd name="connsiteY238" fmla="*/ 264189 h 1030680"/>
                <a:gd name="connsiteX239" fmla="*/ 1690377 w 2992697"/>
                <a:gd name="connsiteY239" fmla="*/ 264189 h 1030680"/>
                <a:gd name="connsiteX240" fmla="*/ 1692550 w 2992697"/>
                <a:gd name="connsiteY240" fmla="*/ 264189 h 1030680"/>
                <a:gd name="connsiteX241" fmla="*/ 1694723 w 2992697"/>
                <a:gd name="connsiteY241" fmla="*/ 264189 h 1030680"/>
                <a:gd name="connsiteX242" fmla="*/ 1695655 w 2992697"/>
                <a:gd name="connsiteY242" fmla="*/ 264189 h 1030680"/>
                <a:gd name="connsiteX243" fmla="*/ 1697828 w 2992697"/>
                <a:gd name="connsiteY243" fmla="*/ 264189 h 1030680"/>
                <a:gd name="connsiteX244" fmla="*/ 1700001 w 2992697"/>
                <a:gd name="connsiteY244" fmla="*/ 263879 h 1030680"/>
                <a:gd name="connsiteX245" fmla="*/ 1703106 w 2992697"/>
                <a:gd name="connsiteY245" fmla="*/ 259533 h 1030680"/>
                <a:gd name="connsiteX246" fmla="*/ 1700001 w 2992697"/>
                <a:gd name="connsiteY246" fmla="*/ 259533 h 1030680"/>
                <a:gd name="connsiteX247" fmla="*/ 1700001 w 2992697"/>
                <a:gd name="connsiteY247" fmla="*/ 256428 h 1030680"/>
                <a:gd name="connsiteX248" fmla="*/ 1683237 w 2992697"/>
                <a:gd name="connsiteY248" fmla="*/ 254255 h 1030680"/>
                <a:gd name="connsiteX249" fmla="*/ 1673924 w 2992697"/>
                <a:gd name="connsiteY249" fmla="*/ 248978 h 1030680"/>
                <a:gd name="connsiteX250" fmla="*/ 1666473 w 2992697"/>
                <a:gd name="connsiteY250" fmla="*/ 239354 h 1030680"/>
                <a:gd name="connsiteX251" fmla="*/ 1673924 w 2992697"/>
                <a:gd name="connsiteY251" fmla="*/ 237181 h 1030680"/>
                <a:gd name="connsiteX252" fmla="*/ 1680132 w 2992697"/>
                <a:gd name="connsiteY252" fmla="*/ 235007 h 1030680"/>
                <a:gd name="connsiteX253" fmla="*/ 1683237 w 2992697"/>
                <a:gd name="connsiteY253" fmla="*/ 234076 h 1030680"/>
                <a:gd name="connsiteX254" fmla="*/ 1687273 w 2992697"/>
                <a:gd name="connsiteY254" fmla="*/ 231903 h 1030680"/>
                <a:gd name="connsiteX255" fmla="*/ 1690377 w 2992697"/>
                <a:gd name="connsiteY255" fmla="*/ 229730 h 1030680"/>
                <a:gd name="connsiteX256" fmla="*/ 1694413 w 2992697"/>
                <a:gd name="connsiteY256" fmla="*/ 226625 h 1030680"/>
                <a:gd name="connsiteX257" fmla="*/ 1694413 w 2992697"/>
                <a:gd name="connsiteY257" fmla="*/ 222279 h 1030680"/>
                <a:gd name="connsiteX258" fmla="*/ 1679822 w 2992697"/>
                <a:gd name="connsiteY258" fmla="*/ 222279 h 1030680"/>
                <a:gd name="connsiteX259" fmla="*/ 1675786 w 2992697"/>
                <a:gd name="connsiteY259" fmla="*/ 224452 h 1030680"/>
                <a:gd name="connsiteX260" fmla="*/ 1672682 w 2992697"/>
                <a:gd name="connsiteY260" fmla="*/ 224452 h 1030680"/>
                <a:gd name="connsiteX261" fmla="*/ 1668646 w 2992697"/>
                <a:gd name="connsiteY261" fmla="*/ 226625 h 1030680"/>
                <a:gd name="connsiteX262" fmla="*/ 1663369 w 2992697"/>
                <a:gd name="connsiteY262" fmla="*/ 226625 h 1030680"/>
                <a:gd name="connsiteX263" fmla="*/ 1654055 w 2992697"/>
                <a:gd name="connsiteY263" fmla="*/ 209861 h 1030680"/>
                <a:gd name="connsiteX264" fmla="*/ 1643500 w 2992697"/>
                <a:gd name="connsiteY264" fmla="*/ 193097 h 1030680"/>
                <a:gd name="connsiteX265" fmla="*/ 1644431 w 2992697"/>
                <a:gd name="connsiteY265" fmla="*/ 187820 h 1030680"/>
                <a:gd name="connsiteX266" fmla="*/ 1644431 w 2992697"/>
                <a:gd name="connsiteY266" fmla="*/ 184715 h 1030680"/>
                <a:gd name="connsiteX267" fmla="*/ 1646604 w 2992697"/>
                <a:gd name="connsiteY267" fmla="*/ 182542 h 1030680"/>
                <a:gd name="connsiteX268" fmla="*/ 1648778 w 2992697"/>
                <a:gd name="connsiteY268" fmla="*/ 178196 h 1030680"/>
                <a:gd name="connsiteX269" fmla="*/ 1648778 w 2992697"/>
                <a:gd name="connsiteY269" fmla="*/ 175091 h 1030680"/>
                <a:gd name="connsiteX270" fmla="*/ 1650951 w 2992697"/>
                <a:gd name="connsiteY270" fmla="*/ 169814 h 1030680"/>
                <a:gd name="connsiteX271" fmla="*/ 1646915 w 2992697"/>
                <a:gd name="connsiteY271" fmla="*/ 169814 h 1030680"/>
                <a:gd name="connsiteX272" fmla="*/ 1646915 w 2992697"/>
                <a:gd name="connsiteY272" fmla="*/ 165468 h 1030680"/>
                <a:gd name="connsiteX273" fmla="*/ 1643810 w 2992697"/>
                <a:gd name="connsiteY273" fmla="*/ 167641 h 1030680"/>
                <a:gd name="connsiteX274" fmla="*/ 1641637 w 2992697"/>
                <a:gd name="connsiteY274" fmla="*/ 167641 h 1030680"/>
                <a:gd name="connsiteX275" fmla="*/ 1639464 w 2992697"/>
                <a:gd name="connsiteY275" fmla="*/ 167641 h 1030680"/>
                <a:gd name="connsiteX276" fmla="*/ 1639464 w 2992697"/>
                <a:gd name="connsiteY276" fmla="*/ 167641 h 1030680"/>
                <a:gd name="connsiteX277" fmla="*/ 1637291 w 2992697"/>
                <a:gd name="connsiteY277" fmla="*/ 167641 h 1030680"/>
                <a:gd name="connsiteX278" fmla="*/ 1637291 w 2992697"/>
                <a:gd name="connsiteY278" fmla="*/ 165468 h 1030680"/>
                <a:gd name="connsiteX279" fmla="*/ 1634187 w 2992697"/>
                <a:gd name="connsiteY279" fmla="*/ 162363 h 1030680"/>
                <a:gd name="connsiteX280" fmla="*/ 1632013 w 2992697"/>
                <a:gd name="connsiteY280" fmla="*/ 158017 h 1030680"/>
                <a:gd name="connsiteX281" fmla="*/ 1629840 w 2992697"/>
                <a:gd name="connsiteY281" fmla="*/ 154912 h 1030680"/>
                <a:gd name="connsiteX282" fmla="*/ 1628909 w 2992697"/>
                <a:gd name="connsiteY282" fmla="*/ 152739 h 1030680"/>
                <a:gd name="connsiteX283" fmla="*/ 1628909 w 2992697"/>
                <a:gd name="connsiteY283" fmla="*/ 147462 h 1030680"/>
                <a:gd name="connsiteX284" fmla="*/ 1626736 w 2992697"/>
                <a:gd name="connsiteY284" fmla="*/ 141253 h 1030680"/>
                <a:gd name="connsiteX285" fmla="*/ 1646604 w 2992697"/>
                <a:gd name="connsiteY285" fmla="*/ 128525 h 1030680"/>
                <a:gd name="connsiteX286" fmla="*/ 1666473 w 2992697"/>
                <a:gd name="connsiteY286" fmla="*/ 117969 h 1030680"/>
                <a:gd name="connsiteX287" fmla="*/ 1668646 w 2992697"/>
                <a:gd name="connsiteY287" fmla="*/ 123247 h 1030680"/>
                <a:gd name="connsiteX288" fmla="*/ 1670819 w 2992697"/>
                <a:gd name="connsiteY288" fmla="*/ 128525 h 1030680"/>
                <a:gd name="connsiteX289" fmla="*/ 1672992 w 2992697"/>
                <a:gd name="connsiteY289" fmla="*/ 130698 h 1030680"/>
                <a:gd name="connsiteX290" fmla="*/ 1676097 w 2992697"/>
                <a:gd name="connsiteY290" fmla="*/ 132871 h 1030680"/>
                <a:gd name="connsiteX291" fmla="*/ 1678270 w 2992697"/>
                <a:gd name="connsiteY291" fmla="*/ 132871 h 1030680"/>
                <a:gd name="connsiteX292" fmla="*/ 1680443 w 2992697"/>
                <a:gd name="connsiteY292" fmla="*/ 133802 h 1030680"/>
                <a:gd name="connsiteX293" fmla="*/ 1683547 w 2992697"/>
                <a:gd name="connsiteY293" fmla="*/ 135975 h 1030680"/>
                <a:gd name="connsiteX294" fmla="*/ 1687583 w 2992697"/>
                <a:gd name="connsiteY294" fmla="*/ 138148 h 1030680"/>
                <a:gd name="connsiteX295" fmla="*/ 1690688 w 2992697"/>
                <a:gd name="connsiteY295" fmla="*/ 148704 h 1030680"/>
                <a:gd name="connsiteX296" fmla="*/ 1692861 w 2992697"/>
                <a:gd name="connsiteY296" fmla="*/ 162363 h 1030680"/>
                <a:gd name="connsiteX297" fmla="*/ 1695034 w 2992697"/>
                <a:gd name="connsiteY297" fmla="*/ 175091 h 1030680"/>
                <a:gd name="connsiteX298" fmla="*/ 1703416 w 2992697"/>
                <a:gd name="connsiteY298" fmla="*/ 175091 h 1030680"/>
                <a:gd name="connsiteX299" fmla="*/ 1703416 w 2992697"/>
                <a:gd name="connsiteY299" fmla="*/ 165468 h 1030680"/>
                <a:gd name="connsiteX300" fmla="*/ 1700311 w 2992697"/>
                <a:gd name="connsiteY300" fmla="*/ 154912 h 1030680"/>
                <a:gd name="connsiteX301" fmla="*/ 1700311 w 2992697"/>
                <a:gd name="connsiteY301" fmla="*/ 141253 h 1030680"/>
                <a:gd name="connsiteX302" fmla="*/ 1703416 w 2992697"/>
                <a:gd name="connsiteY302" fmla="*/ 128525 h 1030680"/>
                <a:gd name="connsiteX303" fmla="*/ 1707452 w 2992697"/>
                <a:gd name="connsiteY303" fmla="*/ 117969 h 1030680"/>
                <a:gd name="connsiteX304" fmla="*/ 1730114 w 2992697"/>
                <a:gd name="connsiteY304" fmla="*/ 113934 h 1030680"/>
                <a:gd name="connsiteX305" fmla="*/ 1730114 w 2992697"/>
                <a:gd name="connsiteY305" fmla="*/ 113934 h 1030680"/>
                <a:gd name="connsiteX306" fmla="*/ 1730114 w 2992697"/>
                <a:gd name="connsiteY306" fmla="*/ 113934 h 1030680"/>
                <a:gd name="connsiteX307" fmla="*/ 2755827 w 2992697"/>
                <a:gd name="connsiteY307" fmla="*/ 104620 h 1030680"/>
                <a:gd name="connsiteX308" fmla="*/ 2761105 w 2992697"/>
                <a:gd name="connsiteY308" fmla="*/ 108966 h 1030680"/>
                <a:gd name="connsiteX309" fmla="*/ 2765140 w 2992697"/>
                <a:gd name="connsiteY309" fmla="*/ 112071 h 1030680"/>
                <a:gd name="connsiteX310" fmla="*/ 2770418 w 2992697"/>
                <a:gd name="connsiteY310" fmla="*/ 112071 h 1030680"/>
                <a:gd name="connsiteX311" fmla="*/ 2775696 w 2992697"/>
                <a:gd name="connsiteY311" fmla="*/ 112071 h 1030680"/>
                <a:gd name="connsiteX312" fmla="*/ 2785009 w 2992697"/>
                <a:gd name="connsiteY312" fmla="*/ 114244 h 1030680"/>
                <a:gd name="connsiteX313" fmla="*/ 2782836 w 2992697"/>
                <a:gd name="connsiteY313" fmla="*/ 118590 h 1030680"/>
                <a:gd name="connsiteX314" fmla="*/ 2782836 w 2992697"/>
                <a:gd name="connsiteY314" fmla="*/ 119522 h 1030680"/>
                <a:gd name="connsiteX315" fmla="*/ 2782836 w 2992697"/>
                <a:gd name="connsiteY315" fmla="*/ 121695 h 1030680"/>
                <a:gd name="connsiteX316" fmla="*/ 2781905 w 2992697"/>
                <a:gd name="connsiteY316" fmla="*/ 123868 h 1030680"/>
                <a:gd name="connsiteX317" fmla="*/ 2781905 w 2992697"/>
                <a:gd name="connsiteY317" fmla="*/ 126041 h 1030680"/>
                <a:gd name="connsiteX318" fmla="*/ 2768245 w 2992697"/>
                <a:gd name="connsiteY318" fmla="*/ 133492 h 1030680"/>
                <a:gd name="connsiteX319" fmla="*/ 2750550 w 2992697"/>
                <a:gd name="connsiteY319" fmla="*/ 136596 h 1030680"/>
                <a:gd name="connsiteX320" fmla="*/ 2731613 w 2992697"/>
                <a:gd name="connsiteY320" fmla="*/ 138769 h 1030680"/>
                <a:gd name="connsiteX321" fmla="*/ 2730681 w 2992697"/>
                <a:gd name="connsiteY321" fmla="*/ 134423 h 1030680"/>
                <a:gd name="connsiteX322" fmla="*/ 2730681 w 2992697"/>
                <a:gd name="connsiteY322" fmla="*/ 131319 h 1030680"/>
                <a:gd name="connsiteX323" fmla="*/ 2728508 w 2992697"/>
                <a:gd name="connsiteY323" fmla="*/ 126972 h 1030680"/>
                <a:gd name="connsiteX324" fmla="*/ 2728508 w 2992697"/>
                <a:gd name="connsiteY324" fmla="*/ 121695 h 1030680"/>
                <a:gd name="connsiteX325" fmla="*/ 2733786 w 2992697"/>
                <a:gd name="connsiteY325" fmla="*/ 118590 h 1030680"/>
                <a:gd name="connsiteX326" fmla="*/ 2737821 w 2992697"/>
                <a:gd name="connsiteY326" fmla="*/ 114244 h 1030680"/>
                <a:gd name="connsiteX327" fmla="*/ 2740926 w 2992697"/>
                <a:gd name="connsiteY327" fmla="*/ 112071 h 1030680"/>
                <a:gd name="connsiteX328" fmla="*/ 2744961 w 2992697"/>
                <a:gd name="connsiteY328" fmla="*/ 108966 h 1030680"/>
                <a:gd name="connsiteX329" fmla="*/ 2748066 w 2992697"/>
                <a:gd name="connsiteY329" fmla="*/ 106793 h 1030680"/>
                <a:gd name="connsiteX330" fmla="*/ 2755827 w 2992697"/>
                <a:gd name="connsiteY330" fmla="*/ 104620 h 1030680"/>
                <a:gd name="connsiteX331" fmla="*/ 2755827 w 2992697"/>
                <a:gd name="connsiteY331" fmla="*/ 104620 h 1030680"/>
                <a:gd name="connsiteX332" fmla="*/ 2755827 w 2992697"/>
                <a:gd name="connsiteY332" fmla="*/ 104620 h 1030680"/>
                <a:gd name="connsiteX333" fmla="*/ 2195472 w 2992697"/>
                <a:gd name="connsiteY333" fmla="*/ 104620 h 1030680"/>
                <a:gd name="connsiteX334" fmla="*/ 2210063 w 2992697"/>
                <a:gd name="connsiteY334" fmla="*/ 106793 h 1030680"/>
                <a:gd name="connsiteX335" fmla="*/ 2220619 w 2992697"/>
                <a:gd name="connsiteY335" fmla="*/ 112071 h 1030680"/>
                <a:gd name="connsiteX336" fmla="*/ 2231174 w 2992697"/>
                <a:gd name="connsiteY336" fmla="*/ 118280 h 1030680"/>
                <a:gd name="connsiteX337" fmla="*/ 2228069 w 2992697"/>
                <a:gd name="connsiteY337" fmla="*/ 121384 h 1030680"/>
                <a:gd name="connsiteX338" fmla="*/ 2225896 w 2992697"/>
                <a:gd name="connsiteY338" fmla="*/ 126662 h 1030680"/>
                <a:gd name="connsiteX339" fmla="*/ 2222792 w 2992697"/>
                <a:gd name="connsiteY339" fmla="*/ 128835 h 1030680"/>
                <a:gd name="connsiteX340" fmla="*/ 2217514 w 2992697"/>
                <a:gd name="connsiteY340" fmla="*/ 131008 h 1030680"/>
                <a:gd name="connsiteX341" fmla="*/ 2211305 w 2992697"/>
                <a:gd name="connsiteY341" fmla="*/ 133181 h 1030680"/>
                <a:gd name="connsiteX342" fmla="*/ 2203855 w 2992697"/>
                <a:gd name="connsiteY342" fmla="*/ 133181 h 1030680"/>
                <a:gd name="connsiteX343" fmla="*/ 2198577 w 2992697"/>
                <a:gd name="connsiteY343" fmla="*/ 136286 h 1030680"/>
                <a:gd name="connsiteX344" fmla="*/ 2193300 w 2992697"/>
                <a:gd name="connsiteY344" fmla="*/ 136286 h 1030680"/>
                <a:gd name="connsiteX345" fmla="*/ 2188022 w 2992697"/>
                <a:gd name="connsiteY345" fmla="*/ 138459 h 1030680"/>
                <a:gd name="connsiteX346" fmla="*/ 2180571 w 2992697"/>
                <a:gd name="connsiteY346" fmla="*/ 138459 h 1030680"/>
                <a:gd name="connsiteX347" fmla="*/ 2180571 w 2992697"/>
                <a:gd name="connsiteY347" fmla="*/ 126972 h 1030680"/>
                <a:gd name="connsiteX348" fmla="*/ 2181502 w 2992697"/>
                <a:gd name="connsiteY348" fmla="*/ 119522 h 1030680"/>
                <a:gd name="connsiteX349" fmla="*/ 2188953 w 2992697"/>
                <a:gd name="connsiteY349" fmla="*/ 114244 h 1030680"/>
                <a:gd name="connsiteX350" fmla="*/ 2195472 w 2992697"/>
                <a:gd name="connsiteY350" fmla="*/ 104620 h 1030680"/>
                <a:gd name="connsiteX351" fmla="*/ 2195472 w 2992697"/>
                <a:gd name="connsiteY351" fmla="*/ 104620 h 1030680"/>
                <a:gd name="connsiteX352" fmla="*/ 2195472 w 2992697"/>
                <a:gd name="connsiteY352" fmla="*/ 104620 h 1030680"/>
                <a:gd name="connsiteX353" fmla="*/ 798156 w 2992697"/>
                <a:gd name="connsiteY353" fmla="*/ 104620 h 1030680"/>
                <a:gd name="connsiteX354" fmla="*/ 812747 w 2992697"/>
                <a:gd name="connsiteY354" fmla="*/ 104620 h 1030680"/>
                <a:gd name="connsiteX355" fmla="*/ 815852 w 2992697"/>
                <a:gd name="connsiteY355" fmla="*/ 114244 h 1030680"/>
                <a:gd name="connsiteX356" fmla="*/ 819887 w 2992697"/>
                <a:gd name="connsiteY356" fmla="*/ 119522 h 1030680"/>
                <a:gd name="connsiteX357" fmla="*/ 822992 w 2992697"/>
                <a:gd name="connsiteY357" fmla="*/ 126972 h 1030680"/>
                <a:gd name="connsiteX358" fmla="*/ 825165 w 2992697"/>
                <a:gd name="connsiteY358" fmla="*/ 138459 h 1030680"/>
                <a:gd name="connsiteX359" fmla="*/ 822060 w 2992697"/>
                <a:gd name="connsiteY359" fmla="*/ 138459 h 1030680"/>
                <a:gd name="connsiteX360" fmla="*/ 810574 w 2992697"/>
                <a:gd name="connsiteY360" fmla="*/ 131008 h 1030680"/>
                <a:gd name="connsiteX361" fmla="*/ 803123 w 2992697"/>
                <a:gd name="connsiteY361" fmla="*/ 123557 h 1030680"/>
                <a:gd name="connsiteX362" fmla="*/ 797846 w 2992697"/>
                <a:gd name="connsiteY362" fmla="*/ 116107 h 1030680"/>
                <a:gd name="connsiteX363" fmla="*/ 797846 w 2992697"/>
                <a:gd name="connsiteY363" fmla="*/ 104620 h 1030680"/>
                <a:gd name="connsiteX364" fmla="*/ 798156 w 2992697"/>
                <a:gd name="connsiteY364" fmla="*/ 104620 h 1030680"/>
                <a:gd name="connsiteX365" fmla="*/ 798156 w 2992697"/>
                <a:gd name="connsiteY365" fmla="*/ 104620 h 1030680"/>
                <a:gd name="connsiteX366" fmla="*/ 2852997 w 2992697"/>
                <a:gd name="connsiteY366" fmla="*/ 81337 h 1030680"/>
                <a:gd name="connsiteX367" fmla="*/ 2856101 w 2992697"/>
                <a:gd name="connsiteY367" fmla="*/ 81337 h 1030680"/>
                <a:gd name="connsiteX368" fmla="*/ 2860137 w 2992697"/>
                <a:gd name="connsiteY368" fmla="*/ 83510 h 1030680"/>
                <a:gd name="connsiteX369" fmla="*/ 2861068 w 2992697"/>
                <a:gd name="connsiteY369" fmla="*/ 83510 h 1030680"/>
                <a:gd name="connsiteX370" fmla="*/ 2863241 w 2992697"/>
                <a:gd name="connsiteY370" fmla="*/ 83510 h 1030680"/>
                <a:gd name="connsiteX371" fmla="*/ 2865415 w 2992697"/>
                <a:gd name="connsiteY371" fmla="*/ 84441 h 1030680"/>
                <a:gd name="connsiteX372" fmla="*/ 2861379 w 2992697"/>
                <a:gd name="connsiteY372" fmla="*/ 88788 h 1030680"/>
                <a:gd name="connsiteX373" fmla="*/ 2858274 w 2992697"/>
                <a:gd name="connsiteY373" fmla="*/ 91892 h 1030680"/>
                <a:gd name="connsiteX374" fmla="*/ 2856101 w 2992697"/>
                <a:gd name="connsiteY374" fmla="*/ 97170 h 1030680"/>
                <a:gd name="connsiteX375" fmla="*/ 2853928 w 2992697"/>
                <a:gd name="connsiteY375" fmla="*/ 101516 h 1030680"/>
                <a:gd name="connsiteX376" fmla="*/ 2852997 w 2992697"/>
                <a:gd name="connsiteY376" fmla="*/ 108966 h 1030680"/>
                <a:gd name="connsiteX377" fmla="*/ 2856101 w 2992697"/>
                <a:gd name="connsiteY377" fmla="*/ 108966 h 1030680"/>
                <a:gd name="connsiteX378" fmla="*/ 2860137 w 2992697"/>
                <a:gd name="connsiteY378" fmla="*/ 103689 h 1030680"/>
                <a:gd name="connsiteX379" fmla="*/ 2863241 w 2992697"/>
                <a:gd name="connsiteY379" fmla="*/ 99343 h 1030680"/>
                <a:gd name="connsiteX380" fmla="*/ 2867277 w 2992697"/>
                <a:gd name="connsiteY380" fmla="*/ 96238 h 1030680"/>
                <a:gd name="connsiteX381" fmla="*/ 2872555 w 2992697"/>
                <a:gd name="connsiteY381" fmla="*/ 94065 h 1030680"/>
                <a:gd name="connsiteX382" fmla="*/ 2883110 w 2992697"/>
                <a:gd name="connsiteY382" fmla="*/ 104620 h 1030680"/>
                <a:gd name="connsiteX383" fmla="*/ 2896770 w 2992697"/>
                <a:gd name="connsiteY383" fmla="*/ 114244 h 1030680"/>
                <a:gd name="connsiteX384" fmla="*/ 2905151 w 2992697"/>
                <a:gd name="connsiteY384" fmla="*/ 121695 h 1030680"/>
                <a:gd name="connsiteX385" fmla="*/ 2905151 w 2992697"/>
                <a:gd name="connsiteY385" fmla="*/ 145910 h 1030680"/>
                <a:gd name="connsiteX386" fmla="*/ 2911360 w 2992697"/>
                <a:gd name="connsiteY386" fmla="*/ 151187 h 1030680"/>
                <a:gd name="connsiteX387" fmla="*/ 2916638 w 2992697"/>
                <a:gd name="connsiteY387" fmla="*/ 155533 h 1030680"/>
                <a:gd name="connsiteX388" fmla="*/ 2921916 w 2992697"/>
                <a:gd name="connsiteY388" fmla="*/ 156465 h 1030680"/>
                <a:gd name="connsiteX389" fmla="*/ 2925952 w 2992697"/>
                <a:gd name="connsiteY389" fmla="*/ 163915 h 1030680"/>
                <a:gd name="connsiteX390" fmla="*/ 2929056 w 2992697"/>
                <a:gd name="connsiteY390" fmla="*/ 178817 h 1030680"/>
                <a:gd name="connsiteX391" fmla="*/ 2921605 w 2992697"/>
                <a:gd name="connsiteY391" fmla="*/ 188441 h 1030680"/>
                <a:gd name="connsiteX392" fmla="*/ 2918501 w 2992697"/>
                <a:gd name="connsiteY392" fmla="*/ 198064 h 1030680"/>
                <a:gd name="connsiteX393" fmla="*/ 2911050 w 2992697"/>
                <a:gd name="connsiteY393" fmla="*/ 203342 h 1030680"/>
                <a:gd name="connsiteX394" fmla="*/ 2901737 w 2992697"/>
                <a:gd name="connsiteY394" fmla="*/ 205515 h 1030680"/>
                <a:gd name="connsiteX395" fmla="*/ 2884972 w 2992697"/>
                <a:gd name="connsiteY395" fmla="*/ 206446 h 1030680"/>
                <a:gd name="connsiteX396" fmla="*/ 2872555 w 2992697"/>
                <a:gd name="connsiteY396" fmla="*/ 195891 h 1030680"/>
                <a:gd name="connsiteX397" fmla="*/ 2853618 w 2992697"/>
                <a:gd name="connsiteY397" fmla="*/ 186267 h 1030680"/>
                <a:gd name="connsiteX398" fmla="*/ 2833749 w 2992697"/>
                <a:gd name="connsiteY398" fmla="*/ 180990 h 1030680"/>
                <a:gd name="connsiteX399" fmla="*/ 2813881 w 2992697"/>
                <a:gd name="connsiteY399" fmla="*/ 173539 h 1030680"/>
                <a:gd name="connsiteX400" fmla="*/ 2796185 w 2992697"/>
                <a:gd name="connsiteY400" fmla="*/ 166089 h 1030680"/>
                <a:gd name="connsiteX401" fmla="*/ 2784699 w 2992697"/>
                <a:gd name="connsiteY401" fmla="*/ 155533 h 1030680"/>
                <a:gd name="connsiteX402" fmla="*/ 2792149 w 2992697"/>
                <a:gd name="connsiteY402" fmla="*/ 151187 h 1030680"/>
                <a:gd name="connsiteX403" fmla="*/ 2797427 w 2992697"/>
                <a:gd name="connsiteY403" fmla="*/ 148083 h 1030680"/>
                <a:gd name="connsiteX404" fmla="*/ 2801463 w 2992697"/>
                <a:gd name="connsiteY404" fmla="*/ 143736 h 1030680"/>
                <a:gd name="connsiteX405" fmla="*/ 2803636 w 2992697"/>
                <a:gd name="connsiteY405" fmla="*/ 138459 h 1030680"/>
                <a:gd name="connsiteX406" fmla="*/ 2804567 w 2992697"/>
                <a:gd name="connsiteY406" fmla="*/ 128835 h 1030680"/>
                <a:gd name="connsiteX407" fmla="*/ 2803636 w 2992697"/>
                <a:gd name="connsiteY407" fmla="*/ 125731 h 1030680"/>
                <a:gd name="connsiteX408" fmla="*/ 2801463 w 2992697"/>
                <a:gd name="connsiteY408" fmla="*/ 119522 h 1030680"/>
                <a:gd name="connsiteX409" fmla="*/ 2801463 w 2992697"/>
                <a:gd name="connsiteY409" fmla="*/ 111760 h 1030680"/>
                <a:gd name="connsiteX410" fmla="*/ 2801463 w 2992697"/>
                <a:gd name="connsiteY410" fmla="*/ 104310 h 1030680"/>
                <a:gd name="connsiteX411" fmla="*/ 2801463 w 2992697"/>
                <a:gd name="connsiteY411" fmla="*/ 103378 h 1030680"/>
                <a:gd name="connsiteX412" fmla="*/ 2803636 w 2992697"/>
                <a:gd name="connsiteY412" fmla="*/ 103378 h 1030680"/>
                <a:gd name="connsiteX413" fmla="*/ 2803636 w 2992697"/>
                <a:gd name="connsiteY413" fmla="*/ 103378 h 1030680"/>
                <a:gd name="connsiteX414" fmla="*/ 2803636 w 2992697"/>
                <a:gd name="connsiteY414" fmla="*/ 103378 h 1030680"/>
                <a:gd name="connsiteX415" fmla="*/ 2803636 w 2992697"/>
                <a:gd name="connsiteY415" fmla="*/ 103378 h 1030680"/>
                <a:gd name="connsiteX416" fmla="*/ 2804567 w 2992697"/>
                <a:gd name="connsiteY416" fmla="*/ 101205 h 1030680"/>
                <a:gd name="connsiteX417" fmla="*/ 2821331 w 2992697"/>
                <a:gd name="connsiteY417" fmla="*/ 96859 h 1030680"/>
                <a:gd name="connsiteX418" fmla="*/ 2839027 w 2992697"/>
                <a:gd name="connsiteY418" fmla="*/ 88477 h 1030680"/>
                <a:gd name="connsiteX419" fmla="*/ 2852997 w 2992697"/>
                <a:gd name="connsiteY419" fmla="*/ 81337 h 1030680"/>
                <a:gd name="connsiteX420" fmla="*/ 2852997 w 2992697"/>
                <a:gd name="connsiteY420" fmla="*/ 81337 h 1030680"/>
                <a:gd name="connsiteX421" fmla="*/ 2852997 w 2992697"/>
                <a:gd name="connsiteY421" fmla="*/ 81337 h 1030680"/>
                <a:gd name="connsiteX422" fmla="*/ 2621404 w 2992697"/>
                <a:gd name="connsiteY422" fmla="*/ 76991 h 1030680"/>
                <a:gd name="connsiteX423" fmla="*/ 2631959 w 2992697"/>
                <a:gd name="connsiteY423" fmla="*/ 76991 h 1030680"/>
                <a:gd name="connsiteX424" fmla="*/ 2646550 w 2992697"/>
                <a:gd name="connsiteY424" fmla="*/ 91892 h 1030680"/>
                <a:gd name="connsiteX425" fmla="*/ 2665487 w 2992697"/>
                <a:gd name="connsiteY425" fmla="*/ 104620 h 1030680"/>
                <a:gd name="connsiteX426" fmla="*/ 2665487 w 2992697"/>
                <a:gd name="connsiteY426" fmla="*/ 108656 h 1030680"/>
                <a:gd name="connsiteX427" fmla="*/ 2661451 w 2992697"/>
                <a:gd name="connsiteY427" fmla="*/ 108656 h 1030680"/>
                <a:gd name="connsiteX428" fmla="*/ 2661451 w 2992697"/>
                <a:gd name="connsiteY428" fmla="*/ 113934 h 1030680"/>
                <a:gd name="connsiteX429" fmla="*/ 2643756 w 2992697"/>
                <a:gd name="connsiteY429" fmla="*/ 104310 h 1030680"/>
                <a:gd name="connsiteX430" fmla="*/ 2631338 w 2992697"/>
                <a:gd name="connsiteY430" fmla="*/ 91582 h 1030680"/>
                <a:gd name="connsiteX431" fmla="*/ 2621404 w 2992697"/>
                <a:gd name="connsiteY431" fmla="*/ 76991 h 1030680"/>
                <a:gd name="connsiteX432" fmla="*/ 2621404 w 2992697"/>
                <a:gd name="connsiteY432" fmla="*/ 76991 h 1030680"/>
                <a:gd name="connsiteX433" fmla="*/ 2621404 w 2992697"/>
                <a:gd name="connsiteY433" fmla="*/ 76991 h 1030680"/>
                <a:gd name="connsiteX434" fmla="*/ 2255078 w 2992697"/>
                <a:gd name="connsiteY434" fmla="*/ 71713 h 1030680"/>
                <a:gd name="connsiteX435" fmla="*/ 2269669 w 2992697"/>
                <a:gd name="connsiteY435" fmla="*/ 76059 h 1030680"/>
                <a:gd name="connsiteX436" fmla="*/ 2281155 w 2992697"/>
                <a:gd name="connsiteY436" fmla="*/ 79164 h 1030680"/>
                <a:gd name="connsiteX437" fmla="*/ 2291711 w 2992697"/>
                <a:gd name="connsiteY437" fmla="*/ 84441 h 1030680"/>
                <a:gd name="connsiteX438" fmla="*/ 2291711 w 2992697"/>
                <a:gd name="connsiteY438" fmla="*/ 94065 h 1030680"/>
                <a:gd name="connsiteX439" fmla="*/ 2282397 w 2992697"/>
                <a:gd name="connsiteY439" fmla="*/ 96238 h 1030680"/>
                <a:gd name="connsiteX440" fmla="*/ 2274015 w 2992697"/>
                <a:gd name="connsiteY440" fmla="*/ 99343 h 1030680"/>
                <a:gd name="connsiteX441" fmla="*/ 2260356 w 2992697"/>
                <a:gd name="connsiteY441" fmla="*/ 101516 h 1030680"/>
                <a:gd name="connsiteX442" fmla="*/ 2255078 w 2992697"/>
                <a:gd name="connsiteY442" fmla="*/ 103689 h 1030680"/>
                <a:gd name="connsiteX443" fmla="*/ 2251974 w 2992697"/>
                <a:gd name="connsiteY443" fmla="*/ 104620 h 1030680"/>
                <a:gd name="connsiteX444" fmla="*/ 2245765 w 2992697"/>
                <a:gd name="connsiteY444" fmla="*/ 104620 h 1030680"/>
                <a:gd name="connsiteX445" fmla="*/ 2240487 w 2992697"/>
                <a:gd name="connsiteY445" fmla="*/ 104620 h 1030680"/>
                <a:gd name="connsiteX446" fmla="*/ 2240487 w 2992697"/>
                <a:gd name="connsiteY446" fmla="*/ 94065 h 1030680"/>
                <a:gd name="connsiteX447" fmla="*/ 2244523 w 2992697"/>
                <a:gd name="connsiteY447" fmla="*/ 88788 h 1030680"/>
                <a:gd name="connsiteX448" fmla="*/ 2249800 w 2992697"/>
                <a:gd name="connsiteY448" fmla="*/ 81337 h 1030680"/>
                <a:gd name="connsiteX449" fmla="*/ 2255078 w 2992697"/>
                <a:gd name="connsiteY449" fmla="*/ 71713 h 1030680"/>
                <a:gd name="connsiteX450" fmla="*/ 2255078 w 2992697"/>
                <a:gd name="connsiteY450" fmla="*/ 71713 h 1030680"/>
                <a:gd name="connsiteX451" fmla="*/ 2255078 w 2992697"/>
                <a:gd name="connsiteY451" fmla="*/ 71713 h 1030680"/>
                <a:gd name="connsiteX452" fmla="*/ 1810520 w 2992697"/>
                <a:gd name="connsiteY452" fmla="*/ 61158 h 1030680"/>
                <a:gd name="connsiteX453" fmla="*/ 1810520 w 2992697"/>
                <a:gd name="connsiteY453" fmla="*/ 81337 h 1030680"/>
                <a:gd name="connsiteX454" fmla="*/ 1817970 w 2992697"/>
                <a:gd name="connsiteY454" fmla="*/ 81337 h 1030680"/>
                <a:gd name="connsiteX455" fmla="*/ 1822006 w 2992697"/>
                <a:gd name="connsiteY455" fmla="*/ 79164 h 1030680"/>
                <a:gd name="connsiteX456" fmla="*/ 1825111 w 2992697"/>
                <a:gd name="connsiteY456" fmla="*/ 79164 h 1030680"/>
                <a:gd name="connsiteX457" fmla="*/ 1829146 w 2992697"/>
                <a:gd name="connsiteY457" fmla="*/ 79164 h 1030680"/>
                <a:gd name="connsiteX458" fmla="*/ 1830078 w 2992697"/>
                <a:gd name="connsiteY458" fmla="*/ 79164 h 1030680"/>
                <a:gd name="connsiteX459" fmla="*/ 1834114 w 2992697"/>
                <a:gd name="connsiteY459" fmla="*/ 81337 h 1030680"/>
                <a:gd name="connsiteX460" fmla="*/ 1839391 w 2992697"/>
                <a:gd name="connsiteY460" fmla="*/ 84441 h 1030680"/>
                <a:gd name="connsiteX461" fmla="*/ 1839391 w 2992697"/>
                <a:gd name="connsiteY461" fmla="*/ 94065 h 1030680"/>
                <a:gd name="connsiteX462" fmla="*/ 1843427 w 2992697"/>
                <a:gd name="connsiteY462" fmla="*/ 96238 h 1030680"/>
                <a:gd name="connsiteX463" fmla="*/ 1848705 w 2992697"/>
                <a:gd name="connsiteY463" fmla="*/ 96238 h 1030680"/>
                <a:gd name="connsiteX464" fmla="*/ 1851809 w 2992697"/>
                <a:gd name="connsiteY464" fmla="*/ 94065 h 1030680"/>
                <a:gd name="connsiteX465" fmla="*/ 1858018 w 2992697"/>
                <a:gd name="connsiteY465" fmla="*/ 94065 h 1030680"/>
                <a:gd name="connsiteX466" fmla="*/ 1858949 w 2992697"/>
                <a:gd name="connsiteY466" fmla="*/ 91892 h 1030680"/>
                <a:gd name="connsiteX467" fmla="*/ 1862985 w 2992697"/>
                <a:gd name="connsiteY467" fmla="*/ 94065 h 1030680"/>
                <a:gd name="connsiteX468" fmla="*/ 1866090 w 2992697"/>
                <a:gd name="connsiteY468" fmla="*/ 97170 h 1030680"/>
                <a:gd name="connsiteX469" fmla="*/ 1870125 w 2992697"/>
                <a:gd name="connsiteY469" fmla="*/ 103378 h 1030680"/>
                <a:gd name="connsiteX470" fmla="*/ 1873230 w 2992697"/>
                <a:gd name="connsiteY470" fmla="*/ 108656 h 1030680"/>
                <a:gd name="connsiteX471" fmla="*/ 1867952 w 2992697"/>
                <a:gd name="connsiteY471" fmla="*/ 121384 h 1030680"/>
                <a:gd name="connsiteX472" fmla="*/ 1862675 w 2992697"/>
                <a:gd name="connsiteY472" fmla="*/ 134113 h 1030680"/>
                <a:gd name="connsiteX473" fmla="*/ 1858639 w 2992697"/>
                <a:gd name="connsiteY473" fmla="*/ 149014 h 1030680"/>
                <a:gd name="connsiteX474" fmla="*/ 1846221 w 2992697"/>
                <a:gd name="connsiteY474" fmla="*/ 149014 h 1030680"/>
                <a:gd name="connsiteX475" fmla="*/ 1836908 w 2992697"/>
                <a:gd name="connsiteY475" fmla="*/ 153360 h 1030680"/>
                <a:gd name="connsiteX476" fmla="*/ 1828526 w 2992697"/>
                <a:gd name="connsiteY476" fmla="*/ 158638 h 1030680"/>
                <a:gd name="connsiteX477" fmla="*/ 1813935 w 2992697"/>
                <a:gd name="connsiteY477" fmla="*/ 162984 h 1030680"/>
                <a:gd name="connsiteX478" fmla="*/ 1804621 w 2992697"/>
                <a:gd name="connsiteY478" fmla="*/ 155533 h 1030680"/>
                <a:gd name="connsiteX479" fmla="*/ 1792203 w 2992697"/>
                <a:gd name="connsiteY479" fmla="*/ 151187 h 1030680"/>
                <a:gd name="connsiteX480" fmla="*/ 1779786 w 2992697"/>
                <a:gd name="connsiteY480" fmla="*/ 145910 h 1030680"/>
                <a:gd name="connsiteX481" fmla="*/ 1777613 w 2992697"/>
                <a:gd name="connsiteY481" fmla="*/ 141563 h 1030680"/>
                <a:gd name="connsiteX482" fmla="*/ 1777613 w 2992697"/>
                <a:gd name="connsiteY482" fmla="*/ 138459 h 1030680"/>
                <a:gd name="connsiteX483" fmla="*/ 1775439 w 2992697"/>
                <a:gd name="connsiteY483" fmla="*/ 134113 h 1030680"/>
                <a:gd name="connsiteX484" fmla="*/ 1773266 w 2992697"/>
                <a:gd name="connsiteY484" fmla="*/ 128835 h 1030680"/>
                <a:gd name="connsiteX485" fmla="*/ 1767989 w 2992697"/>
                <a:gd name="connsiteY485" fmla="*/ 123557 h 1030680"/>
                <a:gd name="connsiteX486" fmla="*/ 1762711 w 2992697"/>
                <a:gd name="connsiteY486" fmla="*/ 118280 h 1030680"/>
                <a:gd name="connsiteX487" fmla="*/ 1758675 w 2992697"/>
                <a:gd name="connsiteY487" fmla="*/ 113934 h 1030680"/>
                <a:gd name="connsiteX488" fmla="*/ 1755571 w 2992697"/>
                <a:gd name="connsiteY488" fmla="*/ 106483 h 1030680"/>
                <a:gd name="connsiteX489" fmla="*/ 1753398 w 2992697"/>
                <a:gd name="connsiteY489" fmla="*/ 93755 h 1030680"/>
                <a:gd name="connsiteX490" fmla="*/ 1760848 w 2992697"/>
                <a:gd name="connsiteY490" fmla="*/ 84131 h 1030680"/>
                <a:gd name="connsiteX491" fmla="*/ 1766126 w 2992697"/>
                <a:gd name="connsiteY491" fmla="*/ 76680 h 1030680"/>
                <a:gd name="connsiteX492" fmla="*/ 1773577 w 2992697"/>
                <a:gd name="connsiteY492" fmla="*/ 76680 h 1030680"/>
                <a:gd name="connsiteX493" fmla="*/ 1779786 w 2992697"/>
                <a:gd name="connsiteY493" fmla="*/ 78853 h 1030680"/>
                <a:gd name="connsiteX494" fmla="*/ 1787236 w 2992697"/>
                <a:gd name="connsiteY494" fmla="*/ 81026 h 1030680"/>
                <a:gd name="connsiteX495" fmla="*/ 1794687 w 2992697"/>
                <a:gd name="connsiteY495" fmla="*/ 81026 h 1030680"/>
                <a:gd name="connsiteX496" fmla="*/ 1794687 w 2992697"/>
                <a:gd name="connsiteY496" fmla="*/ 68298 h 1030680"/>
                <a:gd name="connsiteX497" fmla="*/ 1797791 w 2992697"/>
                <a:gd name="connsiteY497" fmla="*/ 66125 h 1030680"/>
                <a:gd name="connsiteX498" fmla="*/ 1801827 w 2992697"/>
                <a:gd name="connsiteY498" fmla="*/ 63952 h 1030680"/>
                <a:gd name="connsiteX499" fmla="*/ 1802759 w 2992697"/>
                <a:gd name="connsiteY499" fmla="*/ 63952 h 1030680"/>
                <a:gd name="connsiteX500" fmla="*/ 1806794 w 2992697"/>
                <a:gd name="connsiteY500" fmla="*/ 61779 h 1030680"/>
                <a:gd name="connsiteX501" fmla="*/ 1810520 w 2992697"/>
                <a:gd name="connsiteY501" fmla="*/ 61158 h 1030680"/>
                <a:gd name="connsiteX502" fmla="*/ 1810520 w 2992697"/>
                <a:gd name="connsiteY502" fmla="*/ 61158 h 1030680"/>
                <a:gd name="connsiteX503" fmla="*/ 1810520 w 2992697"/>
                <a:gd name="connsiteY503" fmla="*/ 61158 h 1030680"/>
                <a:gd name="connsiteX504" fmla="*/ 2281155 w 2992697"/>
                <a:gd name="connsiteY504" fmla="*/ 47498 h 1030680"/>
                <a:gd name="connsiteX505" fmla="*/ 2295747 w 2992697"/>
                <a:gd name="connsiteY505" fmla="*/ 47498 h 1030680"/>
                <a:gd name="connsiteX506" fmla="*/ 2304129 w 2992697"/>
                <a:gd name="connsiteY506" fmla="*/ 57122 h 1030680"/>
                <a:gd name="connsiteX507" fmla="*/ 2313442 w 2992697"/>
                <a:gd name="connsiteY507" fmla="*/ 62400 h 1030680"/>
                <a:gd name="connsiteX508" fmla="*/ 2320893 w 2992697"/>
                <a:gd name="connsiteY508" fmla="*/ 69850 h 1030680"/>
                <a:gd name="connsiteX509" fmla="*/ 2328343 w 2992697"/>
                <a:gd name="connsiteY509" fmla="*/ 81337 h 1030680"/>
                <a:gd name="connsiteX510" fmla="*/ 2311579 w 2992697"/>
                <a:gd name="connsiteY510" fmla="*/ 81337 h 1030680"/>
                <a:gd name="connsiteX511" fmla="*/ 2301024 w 2992697"/>
                <a:gd name="connsiteY511" fmla="*/ 69850 h 1030680"/>
                <a:gd name="connsiteX512" fmla="*/ 2289538 w 2992697"/>
                <a:gd name="connsiteY512" fmla="*/ 61468 h 1030680"/>
                <a:gd name="connsiteX513" fmla="*/ 2281155 w 2992697"/>
                <a:gd name="connsiteY513" fmla="*/ 47498 h 1030680"/>
                <a:gd name="connsiteX514" fmla="*/ 2281155 w 2992697"/>
                <a:gd name="connsiteY514" fmla="*/ 47498 h 1030680"/>
                <a:gd name="connsiteX515" fmla="*/ 2281155 w 2992697"/>
                <a:gd name="connsiteY515" fmla="*/ 47498 h 1030680"/>
                <a:gd name="connsiteX516" fmla="*/ 439281 w 2992697"/>
                <a:gd name="connsiteY516" fmla="*/ 47498 h 1030680"/>
                <a:gd name="connsiteX517" fmla="*/ 451699 w 2992697"/>
                <a:gd name="connsiteY517" fmla="*/ 47498 h 1030680"/>
                <a:gd name="connsiteX518" fmla="*/ 456976 w 2992697"/>
                <a:gd name="connsiteY518" fmla="*/ 51844 h 1030680"/>
                <a:gd name="connsiteX519" fmla="*/ 461012 w 2992697"/>
                <a:gd name="connsiteY519" fmla="*/ 54949 h 1030680"/>
                <a:gd name="connsiteX520" fmla="*/ 463185 w 2992697"/>
                <a:gd name="connsiteY520" fmla="*/ 59295 h 1030680"/>
                <a:gd name="connsiteX521" fmla="*/ 466290 w 2992697"/>
                <a:gd name="connsiteY521" fmla="*/ 64573 h 1030680"/>
                <a:gd name="connsiteX522" fmla="*/ 468463 w 2992697"/>
                <a:gd name="connsiteY522" fmla="*/ 68919 h 1030680"/>
                <a:gd name="connsiteX523" fmla="*/ 477776 w 2992697"/>
                <a:gd name="connsiteY523" fmla="*/ 59295 h 1030680"/>
                <a:gd name="connsiteX524" fmla="*/ 488331 w 2992697"/>
                <a:gd name="connsiteY524" fmla="*/ 54949 h 1030680"/>
                <a:gd name="connsiteX525" fmla="*/ 505095 w 2992697"/>
                <a:gd name="connsiteY525" fmla="*/ 57122 h 1030680"/>
                <a:gd name="connsiteX526" fmla="*/ 505095 w 2992697"/>
                <a:gd name="connsiteY526" fmla="*/ 72023 h 1030680"/>
                <a:gd name="connsiteX527" fmla="*/ 528068 w 2992697"/>
                <a:gd name="connsiteY527" fmla="*/ 74197 h 1030680"/>
                <a:gd name="connsiteX528" fmla="*/ 548868 w 2992697"/>
                <a:gd name="connsiteY528" fmla="*/ 77301 h 1030680"/>
                <a:gd name="connsiteX529" fmla="*/ 566564 w 2992697"/>
                <a:gd name="connsiteY529" fmla="*/ 81647 h 1030680"/>
                <a:gd name="connsiteX530" fmla="*/ 586432 w 2992697"/>
                <a:gd name="connsiteY530" fmla="*/ 83820 h 1030680"/>
                <a:gd name="connsiteX531" fmla="*/ 608474 w 2992697"/>
                <a:gd name="connsiteY531" fmla="*/ 81647 h 1030680"/>
                <a:gd name="connsiteX532" fmla="*/ 608474 w 2992697"/>
                <a:gd name="connsiteY532" fmla="*/ 94376 h 1030680"/>
                <a:gd name="connsiteX533" fmla="*/ 612510 w 2992697"/>
                <a:gd name="connsiteY533" fmla="*/ 94376 h 1030680"/>
                <a:gd name="connsiteX534" fmla="*/ 615614 w 2992697"/>
                <a:gd name="connsiteY534" fmla="*/ 94376 h 1030680"/>
                <a:gd name="connsiteX535" fmla="*/ 617787 w 2992697"/>
                <a:gd name="connsiteY535" fmla="*/ 94376 h 1030680"/>
                <a:gd name="connsiteX536" fmla="*/ 619960 w 2992697"/>
                <a:gd name="connsiteY536" fmla="*/ 96549 h 1030680"/>
                <a:gd name="connsiteX537" fmla="*/ 622133 w 2992697"/>
                <a:gd name="connsiteY537" fmla="*/ 97480 h 1030680"/>
                <a:gd name="connsiteX538" fmla="*/ 618098 w 2992697"/>
                <a:gd name="connsiteY538" fmla="*/ 97480 h 1030680"/>
                <a:gd name="connsiteX539" fmla="*/ 601023 w 2992697"/>
                <a:gd name="connsiteY539" fmla="*/ 108656 h 1030680"/>
                <a:gd name="connsiteX540" fmla="*/ 581155 w 2992697"/>
                <a:gd name="connsiteY540" fmla="*/ 121384 h 1030680"/>
                <a:gd name="connsiteX541" fmla="*/ 557250 w 2992697"/>
                <a:gd name="connsiteY541" fmla="*/ 132871 h 1030680"/>
                <a:gd name="connsiteX542" fmla="*/ 535209 w 2992697"/>
                <a:gd name="connsiteY542" fmla="*/ 145599 h 1030680"/>
                <a:gd name="connsiteX543" fmla="*/ 519686 w 2992697"/>
                <a:gd name="connsiteY543" fmla="*/ 156154 h 1030680"/>
                <a:gd name="connsiteX544" fmla="*/ 508200 w 2992697"/>
                <a:gd name="connsiteY544" fmla="*/ 165778 h 1030680"/>
                <a:gd name="connsiteX545" fmla="*/ 524964 w 2992697"/>
                <a:gd name="connsiteY545" fmla="*/ 165778 h 1030680"/>
                <a:gd name="connsiteX546" fmla="*/ 530241 w 2992697"/>
                <a:gd name="connsiteY546" fmla="*/ 162674 h 1030680"/>
                <a:gd name="connsiteX547" fmla="*/ 535519 w 2992697"/>
                <a:gd name="connsiteY547" fmla="*/ 160500 h 1030680"/>
                <a:gd name="connsiteX548" fmla="*/ 541728 w 2992697"/>
                <a:gd name="connsiteY548" fmla="*/ 158327 h 1030680"/>
                <a:gd name="connsiteX549" fmla="*/ 549179 w 2992697"/>
                <a:gd name="connsiteY549" fmla="*/ 158327 h 1030680"/>
                <a:gd name="connsiteX550" fmla="*/ 549179 w 2992697"/>
                <a:gd name="connsiteY550" fmla="*/ 162674 h 1030680"/>
                <a:gd name="connsiteX551" fmla="*/ 527137 w 2992697"/>
                <a:gd name="connsiteY551" fmla="*/ 178506 h 1030680"/>
                <a:gd name="connsiteX552" fmla="*/ 508200 w 2992697"/>
                <a:gd name="connsiteY552" fmla="*/ 195270 h 1030680"/>
                <a:gd name="connsiteX553" fmla="*/ 492677 w 2992697"/>
                <a:gd name="connsiteY553" fmla="*/ 212034 h 1030680"/>
                <a:gd name="connsiteX554" fmla="*/ 473740 w 2992697"/>
                <a:gd name="connsiteY554" fmla="*/ 226936 h 1030680"/>
                <a:gd name="connsiteX555" fmla="*/ 453872 w 2992697"/>
                <a:gd name="connsiteY555" fmla="*/ 239664 h 1030680"/>
                <a:gd name="connsiteX556" fmla="*/ 427794 w 2992697"/>
                <a:gd name="connsiteY556" fmla="*/ 247115 h 1030680"/>
                <a:gd name="connsiteX557" fmla="*/ 427794 w 2992697"/>
                <a:gd name="connsiteY557" fmla="*/ 259843 h 1030680"/>
                <a:gd name="connsiteX558" fmla="*/ 415377 w 2992697"/>
                <a:gd name="connsiteY558" fmla="*/ 262016 h 1030680"/>
                <a:gd name="connsiteX559" fmla="*/ 400786 w 2992697"/>
                <a:gd name="connsiteY559" fmla="*/ 267294 h 1030680"/>
                <a:gd name="connsiteX560" fmla="*/ 392403 w 2992697"/>
                <a:gd name="connsiteY560" fmla="*/ 274745 h 1030680"/>
                <a:gd name="connsiteX561" fmla="*/ 397681 w 2992697"/>
                <a:gd name="connsiteY561" fmla="*/ 279091 h 1030680"/>
                <a:gd name="connsiteX562" fmla="*/ 400786 w 2992697"/>
                <a:gd name="connsiteY562" fmla="*/ 282195 h 1030680"/>
                <a:gd name="connsiteX563" fmla="*/ 402959 w 2992697"/>
                <a:gd name="connsiteY563" fmla="*/ 284368 h 1030680"/>
                <a:gd name="connsiteX564" fmla="*/ 402959 w 2992697"/>
                <a:gd name="connsiteY564" fmla="*/ 287473 h 1030680"/>
                <a:gd name="connsiteX565" fmla="*/ 402959 w 2992697"/>
                <a:gd name="connsiteY565" fmla="*/ 291819 h 1030680"/>
                <a:gd name="connsiteX566" fmla="*/ 400786 w 2992697"/>
                <a:gd name="connsiteY566" fmla="*/ 297097 h 1030680"/>
                <a:gd name="connsiteX567" fmla="*/ 400786 w 2992697"/>
                <a:gd name="connsiteY567" fmla="*/ 304547 h 1030680"/>
                <a:gd name="connsiteX568" fmla="*/ 361048 w 2992697"/>
                <a:gd name="connsiteY568" fmla="*/ 307652 h 1030680"/>
                <a:gd name="connsiteX569" fmla="*/ 361048 w 2992697"/>
                <a:gd name="connsiteY569" fmla="*/ 311998 h 1030680"/>
                <a:gd name="connsiteX570" fmla="*/ 366326 w 2992697"/>
                <a:gd name="connsiteY570" fmla="*/ 314171 h 1030680"/>
                <a:gd name="connsiteX571" fmla="*/ 368499 w 2992697"/>
                <a:gd name="connsiteY571" fmla="*/ 314171 h 1030680"/>
                <a:gd name="connsiteX572" fmla="*/ 371604 w 2992697"/>
                <a:gd name="connsiteY572" fmla="*/ 314171 h 1030680"/>
                <a:gd name="connsiteX573" fmla="*/ 371604 w 2992697"/>
                <a:gd name="connsiteY573" fmla="*/ 314171 h 1030680"/>
                <a:gd name="connsiteX574" fmla="*/ 373777 w 2992697"/>
                <a:gd name="connsiteY574" fmla="*/ 315103 h 1030680"/>
                <a:gd name="connsiteX575" fmla="*/ 373777 w 2992697"/>
                <a:gd name="connsiteY575" fmla="*/ 317276 h 1030680"/>
                <a:gd name="connsiteX576" fmla="*/ 377813 w 2992697"/>
                <a:gd name="connsiteY576" fmla="*/ 321622 h 1030680"/>
                <a:gd name="connsiteX577" fmla="*/ 371604 w 2992697"/>
                <a:gd name="connsiteY577" fmla="*/ 321622 h 1030680"/>
                <a:gd name="connsiteX578" fmla="*/ 363222 w 2992697"/>
                <a:gd name="connsiteY578" fmla="*/ 324726 h 1030680"/>
                <a:gd name="connsiteX579" fmla="*/ 351735 w 2992697"/>
                <a:gd name="connsiteY579" fmla="*/ 329073 h 1030680"/>
                <a:gd name="connsiteX580" fmla="*/ 341180 w 2992697"/>
                <a:gd name="connsiteY580" fmla="*/ 332177 h 1030680"/>
                <a:gd name="connsiteX581" fmla="*/ 344284 w 2992697"/>
                <a:gd name="connsiteY581" fmla="*/ 334350 h 1030680"/>
                <a:gd name="connsiteX582" fmla="*/ 346458 w 2992697"/>
                <a:gd name="connsiteY582" fmla="*/ 334350 h 1030680"/>
                <a:gd name="connsiteX583" fmla="*/ 348631 w 2992697"/>
                <a:gd name="connsiteY583" fmla="*/ 334350 h 1030680"/>
                <a:gd name="connsiteX584" fmla="*/ 349562 w 2992697"/>
                <a:gd name="connsiteY584" fmla="*/ 336523 h 1030680"/>
                <a:gd name="connsiteX585" fmla="*/ 351735 w 2992697"/>
                <a:gd name="connsiteY585" fmla="*/ 336523 h 1030680"/>
                <a:gd name="connsiteX586" fmla="*/ 349562 w 2992697"/>
                <a:gd name="connsiteY586" fmla="*/ 339628 h 1030680"/>
                <a:gd name="connsiteX587" fmla="*/ 348631 w 2992697"/>
                <a:gd name="connsiteY587" fmla="*/ 343974 h 1030680"/>
                <a:gd name="connsiteX588" fmla="*/ 346458 w 2992697"/>
                <a:gd name="connsiteY588" fmla="*/ 344905 h 1030680"/>
                <a:gd name="connsiteX589" fmla="*/ 348631 w 2992697"/>
                <a:gd name="connsiteY589" fmla="*/ 347078 h 1030680"/>
                <a:gd name="connsiteX590" fmla="*/ 348631 w 2992697"/>
                <a:gd name="connsiteY590" fmla="*/ 349252 h 1030680"/>
                <a:gd name="connsiteX591" fmla="*/ 349562 w 2992697"/>
                <a:gd name="connsiteY591" fmla="*/ 352356 h 1030680"/>
                <a:gd name="connsiteX592" fmla="*/ 351735 w 2992697"/>
                <a:gd name="connsiteY592" fmla="*/ 356702 h 1030680"/>
                <a:gd name="connsiteX593" fmla="*/ 344284 w 2992697"/>
                <a:gd name="connsiteY593" fmla="*/ 358875 h 1030680"/>
                <a:gd name="connsiteX594" fmla="*/ 339007 w 2992697"/>
                <a:gd name="connsiteY594" fmla="*/ 358875 h 1030680"/>
                <a:gd name="connsiteX595" fmla="*/ 333729 w 2992697"/>
                <a:gd name="connsiteY595" fmla="*/ 358875 h 1030680"/>
                <a:gd name="connsiteX596" fmla="*/ 327520 w 2992697"/>
                <a:gd name="connsiteY596" fmla="*/ 361980 h 1030680"/>
                <a:gd name="connsiteX597" fmla="*/ 346458 w 2992697"/>
                <a:gd name="connsiteY597" fmla="*/ 361980 h 1030680"/>
                <a:gd name="connsiteX598" fmla="*/ 361048 w 2992697"/>
                <a:gd name="connsiteY598" fmla="*/ 366326 h 1030680"/>
                <a:gd name="connsiteX599" fmla="*/ 361048 w 2992697"/>
                <a:gd name="connsiteY599" fmla="*/ 373777 h 1030680"/>
                <a:gd name="connsiteX600" fmla="*/ 337144 w 2992697"/>
                <a:gd name="connsiteY600" fmla="*/ 373777 h 1030680"/>
                <a:gd name="connsiteX601" fmla="*/ 334971 w 2992697"/>
                <a:gd name="connsiteY601" fmla="*/ 379054 h 1030680"/>
                <a:gd name="connsiteX602" fmla="*/ 334971 w 2992697"/>
                <a:gd name="connsiteY602" fmla="*/ 381227 h 1030680"/>
                <a:gd name="connsiteX603" fmla="*/ 334971 w 2992697"/>
                <a:gd name="connsiteY603" fmla="*/ 382159 h 1030680"/>
                <a:gd name="connsiteX604" fmla="*/ 334040 w 2992697"/>
                <a:gd name="connsiteY604" fmla="*/ 384332 h 1030680"/>
                <a:gd name="connsiteX605" fmla="*/ 331867 w 2992697"/>
                <a:gd name="connsiteY605" fmla="*/ 386505 h 1030680"/>
                <a:gd name="connsiteX606" fmla="*/ 322553 w 2992697"/>
                <a:gd name="connsiteY606" fmla="*/ 389609 h 1030680"/>
                <a:gd name="connsiteX607" fmla="*/ 310135 w 2992697"/>
                <a:gd name="connsiteY607" fmla="*/ 389609 h 1030680"/>
                <a:gd name="connsiteX608" fmla="*/ 297717 w 2992697"/>
                <a:gd name="connsiteY608" fmla="*/ 389609 h 1030680"/>
                <a:gd name="connsiteX609" fmla="*/ 285300 w 2992697"/>
                <a:gd name="connsiteY609" fmla="*/ 382159 h 1030680"/>
                <a:gd name="connsiteX610" fmla="*/ 268536 w 2992697"/>
                <a:gd name="connsiteY610" fmla="*/ 382159 h 1030680"/>
                <a:gd name="connsiteX611" fmla="*/ 251772 w 2992697"/>
                <a:gd name="connsiteY611" fmla="*/ 384332 h 1030680"/>
                <a:gd name="connsiteX612" fmla="*/ 234076 w 2992697"/>
                <a:gd name="connsiteY612" fmla="*/ 386505 h 1030680"/>
                <a:gd name="connsiteX613" fmla="*/ 217312 w 2992697"/>
                <a:gd name="connsiteY613" fmla="*/ 384332 h 1030680"/>
                <a:gd name="connsiteX614" fmla="*/ 200548 w 2992697"/>
                <a:gd name="connsiteY614" fmla="*/ 379054 h 1030680"/>
                <a:gd name="connsiteX615" fmla="*/ 199617 w 2992697"/>
                <a:gd name="connsiteY615" fmla="*/ 376881 h 1030680"/>
                <a:gd name="connsiteX616" fmla="*/ 199617 w 2992697"/>
                <a:gd name="connsiteY616" fmla="*/ 374708 h 1030680"/>
                <a:gd name="connsiteX617" fmla="*/ 197444 w 2992697"/>
                <a:gd name="connsiteY617" fmla="*/ 374708 h 1030680"/>
                <a:gd name="connsiteX618" fmla="*/ 197444 w 2992697"/>
                <a:gd name="connsiteY618" fmla="*/ 372535 h 1030680"/>
                <a:gd name="connsiteX619" fmla="*/ 197444 w 2992697"/>
                <a:gd name="connsiteY619" fmla="*/ 368189 h 1030680"/>
                <a:gd name="connsiteX620" fmla="*/ 200548 w 2992697"/>
                <a:gd name="connsiteY620" fmla="*/ 368189 h 1030680"/>
                <a:gd name="connsiteX621" fmla="*/ 202721 w 2992697"/>
                <a:gd name="connsiteY621" fmla="*/ 365084 h 1030680"/>
                <a:gd name="connsiteX622" fmla="*/ 206757 w 2992697"/>
                <a:gd name="connsiteY622" fmla="*/ 360738 h 1030680"/>
                <a:gd name="connsiteX623" fmla="*/ 207688 w 2992697"/>
                <a:gd name="connsiteY623" fmla="*/ 358565 h 1030680"/>
                <a:gd name="connsiteX624" fmla="*/ 211724 w 2992697"/>
                <a:gd name="connsiteY624" fmla="*/ 357634 h 1030680"/>
                <a:gd name="connsiteX625" fmla="*/ 213897 w 2992697"/>
                <a:gd name="connsiteY625" fmla="*/ 353287 h 1030680"/>
                <a:gd name="connsiteX626" fmla="*/ 217002 w 2992697"/>
                <a:gd name="connsiteY626" fmla="*/ 348010 h 1030680"/>
                <a:gd name="connsiteX627" fmla="*/ 209551 w 2992697"/>
                <a:gd name="connsiteY627" fmla="*/ 345837 h 1030680"/>
                <a:gd name="connsiteX628" fmla="*/ 204273 w 2992697"/>
                <a:gd name="connsiteY628" fmla="*/ 342732 h 1030680"/>
                <a:gd name="connsiteX629" fmla="*/ 200238 w 2992697"/>
                <a:gd name="connsiteY629" fmla="*/ 336523 h 1030680"/>
                <a:gd name="connsiteX630" fmla="*/ 199306 w 2992697"/>
                <a:gd name="connsiteY630" fmla="*/ 331246 h 1030680"/>
                <a:gd name="connsiteX631" fmla="*/ 197133 w 2992697"/>
                <a:gd name="connsiteY631" fmla="*/ 323795 h 1030680"/>
                <a:gd name="connsiteX632" fmla="*/ 204584 w 2992697"/>
                <a:gd name="connsiteY632" fmla="*/ 323795 h 1030680"/>
                <a:gd name="connsiteX633" fmla="*/ 217002 w 2992697"/>
                <a:gd name="connsiteY633" fmla="*/ 320691 h 1030680"/>
                <a:gd name="connsiteX634" fmla="*/ 231593 w 2992697"/>
                <a:gd name="connsiteY634" fmla="*/ 323795 h 1030680"/>
                <a:gd name="connsiteX635" fmla="*/ 244010 w 2992697"/>
                <a:gd name="connsiteY635" fmla="*/ 329073 h 1030680"/>
                <a:gd name="connsiteX636" fmla="*/ 256428 w 2992697"/>
                <a:gd name="connsiteY636" fmla="*/ 335281 h 1030680"/>
                <a:gd name="connsiteX637" fmla="*/ 256428 w 2992697"/>
                <a:gd name="connsiteY637" fmla="*/ 327831 h 1030680"/>
                <a:gd name="connsiteX638" fmla="*/ 244010 w 2992697"/>
                <a:gd name="connsiteY638" fmla="*/ 321622 h 1030680"/>
                <a:gd name="connsiteX639" fmla="*/ 233455 w 2992697"/>
                <a:gd name="connsiteY639" fmla="*/ 316344 h 1030680"/>
                <a:gd name="connsiteX640" fmla="*/ 224142 w 2992697"/>
                <a:gd name="connsiteY640" fmla="*/ 306720 h 1030680"/>
                <a:gd name="connsiteX641" fmla="*/ 227246 w 2992697"/>
                <a:gd name="connsiteY641" fmla="*/ 306720 h 1030680"/>
                <a:gd name="connsiteX642" fmla="*/ 236560 w 2992697"/>
                <a:gd name="connsiteY642" fmla="*/ 293061 h 1030680"/>
                <a:gd name="connsiteX643" fmla="*/ 248046 w 2992697"/>
                <a:gd name="connsiteY643" fmla="*/ 283437 h 1030680"/>
                <a:gd name="connsiteX644" fmla="*/ 262637 w 2992697"/>
                <a:gd name="connsiteY644" fmla="*/ 275986 h 1030680"/>
                <a:gd name="connsiteX645" fmla="*/ 280333 w 2992697"/>
                <a:gd name="connsiteY645" fmla="*/ 270709 h 1030680"/>
                <a:gd name="connsiteX646" fmla="*/ 280333 w 2992697"/>
                <a:gd name="connsiteY646" fmla="*/ 266983 h 1030680"/>
                <a:gd name="connsiteX647" fmla="*/ 263568 w 2992697"/>
                <a:gd name="connsiteY647" fmla="*/ 261706 h 1030680"/>
                <a:gd name="connsiteX648" fmla="*/ 251151 w 2992697"/>
                <a:gd name="connsiteY648" fmla="*/ 252082 h 1030680"/>
                <a:gd name="connsiteX649" fmla="*/ 240595 w 2992697"/>
                <a:gd name="connsiteY649" fmla="*/ 239354 h 1030680"/>
                <a:gd name="connsiteX650" fmla="*/ 231282 w 2992697"/>
                <a:gd name="connsiteY650" fmla="*/ 226625 h 1030680"/>
                <a:gd name="connsiteX651" fmla="*/ 236560 w 2992697"/>
                <a:gd name="connsiteY651" fmla="*/ 224452 h 1030680"/>
                <a:gd name="connsiteX652" fmla="*/ 240595 w 2992697"/>
                <a:gd name="connsiteY652" fmla="*/ 224452 h 1030680"/>
                <a:gd name="connsiteX653" fmla="*/ 245873 w 2992697"/>
                <a:gd name="connsiteY653" fmla="*/ 222279 h 1030680"/>
                <a:gd name="connsiteX654" fmla="*/ 251151 w 2992697"/>
                <a:gd name="connsiteY654" fmla="*/ 222279 h 1030680"/>
                <a:gd name="connsiteX655" fmla="*/ 258601 w 2992697"/>
                <a:gd name="connsiteY655" fmla="*/ 227557 h 1030680"/>
                <a:gd name="connsiteX656" fmla="*/ 263879 w 2992697"/>
                <a:gd name="connsiteY656" fmla="*/ 233766 h 1030680"/>
                <a:gd name="connsiteX657" fmla="*/ 271330 w 2992697"/>
                <a:gd name="connsiteY657" fmla="*/ 239043 h 1030680"/>
                <a:gd name="connsiteX658" fmla="*/ 271330 w 2992697"/>
                <a:gd name="connsiteY658" fmla="*/ 234697 h 1030680"/>
                <a:gd name="connsiteX659" fmla="*/ 270398 w 2992697"/>
                <a:gd name="connsiteY659" fmla="*/ 231593 h 1030680"/>
                <a:gd name="connsiteX660" fmla="*/ 268225 w 2992697"/>
                <a:gd name="connsiteY660" fmla="*/ 231593 h 1030680"/>
                <a:gd name="connsiteX661" fmla="*/ 268225 w 2992697"/>
                <a:gd name="connsiteY661" fmla="*/ 229419 h 1030680"/>
                <a:gd name="connsiteX662" fmla="*/ 266052 w 2992697"/>
                <a:gd name="connsiteY662" fmla="*/ 227246 h 1030680"/>
                <a:gd name="connsiteX663" fmla="*/ 266052 w 2992697"/>
                <a:gd name="connsiteY663" fmla="*/ 226315 h 1030680"/>
                <a:gd name="connsiteX664" fmla="*/ 263879 w 2992697"/>
                <a:gd name="connsiteY664" fmla="*/ 221969 h 1030680"/>
                <a:gd name="connsiteX665" fmla="*/ 267915 w 2992697"/>
                <a:gd name="connsiteY665" fmla="*/ 221969 h 1030680"/>
                <a:gd name="connsiteX666" fmla="*/ 267915 w 2992697"/>
                <a:gd name="connsiteY666" fmla="*/ 218864 h 1030680"/>
                <a:gd name="connsiteX667" fmla="*/ 284679 w 2992697"/>
                <a:gd name="connsiteY667" fmla="*/ 212655 h 1030680"/>
                <a:gd name="connsiteX668" fmla="*/ 300201 w 2992697"/>
                <a:gd name="connsiteY668" fmla="*/ 209551 h 1030680"/>
                <a:gd name="connsiteX669" fmla="*/ 316965 w 2992697"/>
                <a:gd name="connsiteY669" fmla="*/ 207378 h 1030680"/>
                <a:gd name="connsiteX670" fmla="*/ 336834 w 2992697"/>
                <a:gd name="connsiteY670" fmla="*/ 209551 h 1030680"/>
                <a:gd name="connsiteX671" fmla="*/ 327520 w 2992697"/>
                <a:gd name="connsiteY671" fmla="*/ 198064 h 1030680"/>
                <a:gd name="connsiteX672" fmla="*/ 339007 w 2992697"/>
                <a:gd name="connsiteY672" fmla="*/ 194960 h 1030680"/>
                <a:gd name="connsiteX673" fmla="*/ 351425 w 2992697"/>
                <a:gd name="connsiteY673" fmla="*/ 189682 h 1030680"/>
                <a:gd name="connsiteX674" fmla="*/ 363842 w 2992697"/>
                <a:gd name="connsiteY674" fmla="*/ 184405 h 1030680"/>
                <a:gd name="connsiteX675" fmla="*/ 371293 w 2992697"/>
                <a:gd name="connsiteY675" fmla="*/ 178196 h 1030680"/>
                <a:gd name="connsiteX676" fmla="*/ 377502 w 2992697"/>
                <a:gd name="connsiteY676" fmla="*/ 178196 h 1030680"/>
                <a:gd name="connsiteX677" fmla="*/ 377502 w 2992697"/>
                <a:gd name="connsiteY677" fmla="*/ 175091 h 1030680"/>
                <a:gd name="connsiteX678" fmla="*/ 368189 w 2992697"/>
                <a:gd name="connsiteY678" fmla="*/ 175091 h 1030680"/>
                <a:gd name="connsiteX679" fmla="*/ 364153 w 2992697"/>
                <a:gd name="connsiteY679" fmla="*/ 177265 h 1030680"/>
                <a:gd name="connsiteX680" fmla="*/ 361048 w 2992697"/>
                <a:gd name="connsiteY680" fmla="*/ 178196 h 1030680"/>
                <a:gd name="connsiteX681" fmla="*/ 358875 w 2992697"/>
                <a:gd name="connsiteY681" fmla="*/ 178196 h 1030680"/>
                <a:gd name="connsiteX682" fmla="*/ 356702 w 2992697"/>
                <a:gd name="connsiteY682" fmla="*/ 178196 h 1030680"/>
                <a:gd name="connsiteX683" fmla="*/ 355771 w 2992697"/>
                <a:gd name="connsiteY683" fmla="*/ 178196 h 1030680"/>
                <a:gd name="connsiteX684" fmla="*/ 353598 w 2992697"/>
                <a:gd name="connsiteY684" fmla="*/ 177265 h 1030680"/>
                <a:gd name="connsiteX685" fmla="*/ 351425 w 2992697"/>
                <a:gd name="connsiteY685" fmla="*/ 175091 h 1030680"/>
                <a:gd name="connsiteX686" fmla="*/ 348320 w 2992697"/>
                <a:gd name="connsiteY686" fmla="*/ 175091 h 1030680"/>
                <a:gd name="connsiteX687" fmla="*/ 344284 w 2992697"/>
                <a:gd name="connsiteY687" fmla="*/ 178196 h 1030680"/>
                <a:gd name="connsiteX688" fmla="*/ 339007 w 2992697"/>
                <a:gd name="connsiteY688" fmla="*/ 184405 h 1030680"/>
                <a:gd name="connsiteX689" fmla="*/ 333729 w 2992697"/>
                <a:gd name="connsiteY689" fmla="*/ 189682 h 1030680"/>
                <a:gd name="connsiteX690" fmla="*/ 329693 w 2992697"/>
                <a:gd name="connsiteY690" fmla="*/ 194960 h 1030680"/>
                <a:gd name="connsiteX691" fmla="*/ 324416 w 2992697"/>
                <a:gd name="connsiteY691" fmla="*/ 198064 h 1030680"/>
                <a:gd name="connsiteX692" fmla="*/ 304547 w 2992697"/>
                <a:gd name="connsiteY692" fmla="*/ 204273 h 1030680"/>
                <a:gd name="connsiteX693" fmla="*/ 285610 w 2992697"/>
                <a:gd name="connsiteY693" fmla="*/ 204273 h 1030680"/>
                <a:gd name="connsiteX694" fmla="*/ 267915 w 2992697"/>
                <a:gd name="connsiteY694" fmla="*/ 199927 h 1030680"/>
                <a:gd name="connsiteX695" fmla="*/ 251151 w 2992697"/>
                <a:gd name="connsiteY695" fmla="*/ 192476 h 1030680"/>
                <a:gd name="connsiteX696" fmla="*/ 248978 w 2992697"/>
                <a:gd name="connsiteY696" fmla="*/ 192476 h 1030680"/>
                <a:gd name="connsiteX697" fmla="*/ 245873 w 2992697"/>
                <a:gd name="connsiteY697" fmla="*/ 194650 h 1030680"/>
                <a:gd name="connsiteX698" fmla="*/ 240595 w 2992697"/>
                <a:gd name="connsiteY698" fmla="*/ 196823 h 1030680"/>
                <a:gd name="connsiteX699" fmla="*/ 236560 w 2992697"/>
                <a:gd name="connsiteY699" fmla="*/ 197754 h 1030680"/>
                <a:gd name="connsiteX700" fmla="*/ 233455 w 2992697"/>
                <a:gd name="connsiteY700" fmla="*/ 199927 h 1030680"/>
                <a:gd name="connsiteX701" fmla="*/ 227246 w 2992697"/>
                <a:gd name="connsiteY701" fmla="*/ 202100 h 1030680"/>
                <a:gd name="connsiteX702" fmla="*/ 224142 w 2992697"/>
                <a:gd name="connsiteY702" fmla="*/ 192476 h 1030680"/>
                <a:gd name="connsiteX703" fmla="*/ 227246 w 2992697"/>
                <a:gd name="connsiteY703" fmla="*/ 191545 h 1030680"/>
                <a:gd name="connsiteX704" fmla="*/ 227246 w 2992697"/>
                <a:gd name="connsiteY704" fmla="*/ 191545 h 1030680"/>
                <a:gd name="connsiteX705" fmla="*/ 229419 w 2992697"/>
                <a:gd name="connsiteY705" fmla="*/ 189372 h 1030680"/>
                <a:gd name="connsiteX706" fmla="*/ 231593 w 2992697"/>
                <a:gd name="connsiteY706" fmla="*/ 185026 h 1030680"/>
                <a:gd name="connsiteX707" fmla="*/ 221037 w 2992697"/>
                <a:gd name="connsiteY707" fmla="*/ 185026 h 1030680"/>
                <a:gd name="connsiteX708" fmla="*/ 217002 w 2992697"/>
                <a:gd name="connsiteY708" fmla="*/ 187199 h 1030680"/>
                <a:gd name="connsiteX709" fmla="*/ 211724 w 2992697"/>
                <a:gd name="connsiteY709" fmla="*/ 189372 h 1030680"/>
                <a:gd name="connsiteX710" fmla="*/ 206446 w 2992697"/>
                <a:gd name="connsiteY710" fmla="*/ 189372 h 1030680"/>
                <a:gd name="connsiteX711" fmla="*/ 200238 w 2992697"/>
                <a:gd name="connsiteY711" fmla="*/ 189372 h 1030680"/>
                <a:gd name="connsiteX712" fmla="*/ 197133 w 2992697"/>
                <a:gd name="connsiteY712" fmla="*/ 177885 h 1030680"/>
                <a:gd name="connsiteX713" fmla="*/ 200238 w 2992697"/>
                <a:gd name="connsiteY713" fmla="*/ 176954 h 1030680"/>
                <a:gd name="connsiteX714" fmla="*/ 202411 w 2992697"/>
                <a:gd name="connsiteY714" fmla="*/ 176954 h 1030680"/>
                <a:gd name="connsiteX715" fmla="*/ 204584 w 2992697"/>
                <a:gd name="connsiteY715" fmla="*/ 176954 h 1030680"/>
                <a:gd name="connsiteX716" fmla="*/ 206757 w 2992697"/>
                <a:gd name="connsiteY716" fmla="*/ 174781 h 1030680"/>
                <a:gd name="connsiteX717" fmla="*/ 207688 w 2992697"/>
                <a:gd name="connsiteY717" fmla="*/ 174781 h 1030680"/>
                <a:gd name="connsiteX718" fmla="*/ 184715 w 2992697"/>
                <a:gd name="connsiteY718" fmla="*/ 177885 h 1030680"/>
                <a:gd name="connsiteX719" fmla="*/ 182542 w 2992697"/>
                <a:gd name="connsiteY719" fmla="*/ 172608 h 1030680"/>
                <a:gd name="connsiteX720" fmla="*/ 178506 w 2992697"/>
                <a:gd name="connsiteY720" fmla="*/ 169503 h 1030680"/>
                <a:gd name="connsiteX721" fmla="*/ 177575 w 2992697"/>
                <a:gd name="connsiteY721" fmla="*/ 167330 h 1030680"/>
                <a:gd name="connsiteX722" fmla="*/ 175402 w 2992697"/>
                <a:gd name="connsiteY722" fmla="*/ 162984 h 1030680"/>
                <a:gd name="connsiteX723" fmla="*/ 171366 w 2992697"/>
                <a:gd name="connsiteY723" fmla="*/ 157706 h 1030680"/>
                <a:gd name="connsiteX724" fmla="*/ 177575 w 2992697"/>
                <a:gd name="connsiteY724" fmla="*/ 155533 h 1030680"/>
                <a:gd name="connsiteX725" fmla="*/ 180679 w 2992697"/>
                <a:gd name="connsiteY725" fmla="*/ 155533 h 1030680"/>
                <a:gd name="connsiteX726" fmla="*/ 182853 w 2992697"/>
                <a:gd name="connsiteY726" fmla="*/ 155533 h 1030680"/>
                <a:gd name="connsiteX727" fmla="*/ 185026 w 2992697"/>
                <a:gd name="connsiteY727" fmla="*/ 155533 h 1030680"/>
                <a:gd name="connsiteX728" fmla="*/ 185026 w 2992697"/>
                <a:gd name="connsiteY728" fmla="*/ 155223 h 1030680"/>
                <a:gd name="connsiteX729" fmla="*/ 185957 w 2992697"/>
                <a:gd name="connsiteY729" fmla="*/ 153050 h 1030680"/>
                <a:gd name="connsiteX730" fmla="*/ 188130 w 2992697"/>
                <a:gd name="connsiteY730" fmla="*/ 148704 h 1030680"/>
                <a:gd name="connsiteX731" fmla="*/ 180679 w 2992697"/>
                <a:gd name="connsiteY731" fmla="*/ 147772 h 1030680"/>
                <a:gd name="connsiteX732" fmla="*/ 173229 w 2992697"/>
                <a:gd name="connsiteY732" fmla="*/ 145599 h 1030680"/>
                <a:gd name="connsiteX733" fmla="*/ 170124 w 2992697"/>
                <a:gd name="connsiteY733" fmla="*/ 141253 h 1030680"/>
                <a:gd name="connsiteX734" fmla="*/ 163915 w 2992697"/>
                <a:gd name="connsiteY734" fmla="*/ 138148 h 1030680"/>
                <a:gd name="connsiteX735" fmla="*/ 167951 w 2992697"/>
                <a:gd name="connsiteY735" fmla="*/ 138148 h 1030680"/>
                <a:gd name="connsiteX736" fmla="*/ 167951 w 2992697"/>
                <a:gd name="connsiteY736" fmla="*/ 132871 h 1030680"/>
                <a:gd name="connsiteX737" fmla="*/ 185647 w 2992697"/>
                <a:gd name="connsiteY737" fmla="*/ 135975 h 1030680"/>
                <a:gd name="connsiteX738" fmla="*/ 194960 w 2992697"/>
                <a:gd name="connsiteY738" fmla="*/ 133802 h 1030680"/>
                <a:gd name="connsiteX739" fmla="*/ 202411 w 2992697"/>
                <a:gd name="connsiteY739" fmla="*/ 130698 h 1030680"/>
                <a:gd name="connsiteX740" fmla="*/ 206446 w 2992697"/>
                <a:gd name="connsiteY740" fmla="*/ 125420 h 1030680"/>
                <a:gd name="connsiteX741" fmla="*/ 211724 w 2992697"/>
                <a:gd name="connsiteY741" fmla="*/ 117969 h 1030680"/>
                <a:gd name="connsiteX742" fmla="*/ 221037 w 2992697"/>
                <a:gd name="connsiteY742" fmla="*/ 113623 h 1030680"/>
                <a:gd name="connsiteX743" fmla="*/ 231593 w 2992697"/>
                <a:gd name="connsiteY743" fmla="*/ 110519 h 1030680"/>
                <a:gd name="connsiteX744" fmla="*/ 239043 w 2992697"/>
                <a:gd name="connsiteY744" fmla="*/ 113623 h 1030680"/>
                <a:gd name="connsiteX745" fmla="*/ 248357 w 2992697"/>
                <a:gd name="connsiteY745" fmla="*/ 117969 h 1030680"/>
                <a:gd name="connsiteX746" fmla="*/ 255807 w 2992697"/>
                <a:gd name="connsiteY746" fmla="*/ 118901 h 1030680"/>
                <a:gd name="connsiteX747" fmla="*/ 264189 w 2992697"/>
                <a:gd name="connsiteY747" fmla="*/ 117969 h 1030680"/>
                <a:gd name="connsiteX748" fmla="*/ 261085 w 2992697"/>
                <a:gd name="connsiteY748" fmla="*/ 115796 h 1030680"/>
                <a:gd name="connsiteX749" fmla="*/ 257049 w 2992697"/>
                <a:gd name="connsiteY749" fmla="*/ 113623 h 1030680"/>
                <a:gd name="connsiteX750" fmla="*/ 256118 w 2992697"/>
                <a:gd name="connsiteY750" fmla="*/ 113623 h 1030680"/>
                <a:gd name="connsiteX751" fmla="*/ 256118 w 2992697"/>
                <a:gd name="connsiteY751" fmla="*/ 111760 h 1030680"/>
                <a:gd name="connsiteX752" fmla="*/ 253945 w 2992697"/>
                <a:gd name="connsiteY752" fmla="*/ 110829 h 1030680"/>
                <a:gd name="connsiteX753" fmla="*/ 253945 w 2992697"/>
                <a:gd name="connsiteY753" fmla="*/ 106483 h 1030680"/>
                <a:gd name="connsiteX754" fmla="*/ 251772 w 2992697"/>
                <a:gd name="connsiteY754" fmla="*/ 101205 h 1030680"/>
                <a:gd name="connsiteX755" fmla="*/ 257049 w 2992697"/>
                <a:gd name="connsiteY755" fmla="*/ 99032 h 1030680"/>
                <a:gd name="connsiteX756" fmla="*/ 261085 w 2992697"/>
                <a:gd name="connsiteY756" fmla="*/ 96859 h 1030680"/>
                <a:gd name="connsiteX757" fmla="*/ 264189 w 2992697"/>
                <a:gd name="connsiteY757" fmla="*/ 96859 h 1030680"/>
                <a:gd name="connsiteX758" fmla="*/ 266363 w 2992697"/>
                <a:gd name="connsiteY758" fmla="*/ 95928 h 1030680"/>
                <a:gd name="connsiteX759" fmla="*/ 270398 w 2992697"/>
                <a:gd name="connsiteY759" fmla="*/ 93755 h 1030680"/>
                <a:gd name="connsiteX760" fmla="*/ 277849 w 2992697"/>
                <a:gd name="connsiteY760" fmla="*/ 93755 h 1030680"/>
                <a:gd name="connsiteX761" fmla="*/ 280953 w 2992697"/>
                <a:gd name="connsiteY761" fmla="*/ 95928 h 1030680"/>
                <a:gd name="connsiteX762" fmla="*/ 284989 w 2992697"/>
                <a:gd name="connsiteY762" fmla="*/ 99032 h 1030680"/>
                <a:gd name="connsiteX763" fmla="*/ 288094 w 2992697"/>
                <a:gd name="connsiteY763" fmla="*/ 101205 h 1030680"/>
                <a:gd name="connsiteX764" fmla="*/ 288094 w 2992697"/>
                <a:gd name="connsiteY764" fmla="*/ 96859 h 1030680"/>
                <a:gd name="connsiteX765" fmla="*/ 285921 w 2992697"/>
                <a:gd name="connsiteY765" fmla="*/ 95928 h 1030680"/>
                <a:gd name="connsiteX766" fmla="*/ 285921 w 2992697"/>
                <a:gd name="connsiteY766" fmla="*/ 93755 h 1030680"/>
                <a:gd name="connsiteX767" fmla="*/ 285921 w 2992697"/>
                <a:gd name="connsiteY767" fmla="*/ 93755 h 1030680"/>
                <a:gd name="connsiteX768" fmla="*/ 285921 w 2992697"/>
                <a:gd name="connsiteY768" fmla="*/ 91582 h 1030680"/>
                <a:gd name="connsiteX769" fmla="*/ 284989 w 2992697"/>
                <a:gd name="connsiteY769" fmla="*/ 88477 h 1030680"/>
                <a:gd name="connsiteX770" fmla="*/ 290267 w 2992697"/>
                <a:gd name="connsiteY770" fmla="*/ 86304 h 1030680"/>
                <a:gd name="connsiteX771" fmla="*/ 293371 w 2992697"/>
                <a:gd name="connsiteY771" fmla="*/ 84131 h 1030680"/>
                <a:gd name="connsiteX772" fmla="*/ 299580 w 2992697"/>
                <a:gd name="connsiteY772" fmla="*/ 81026 h 1030680"/>
                <a:gd name="connsiteX773" fmla="*/ 302685 w 2992697"/>
                <a:gd name="connsiteY773" fmla="*/ 76680 h 1030680"/>
                <a:gd name="connsiteX774" fmla="*/ 304858 w 2992697"/>
                <a:gd name="connsiteY774" fmla="*/ 76680 h 1030680"/>
                <a:gd name="connsiteX775" fmla="*/ 312308 w 2992697"/>
                <a:gd name="connsiteY775" fmla="*/ 76680 h 1030680"/>
                <a:gd name="connsiteX776" fmla="*/ 317586 w 2992697"/>
                <a:gd name="connsiteY776" fmla="*/ 78853 h 1030680"/>
                <a:gd name="connsiteX777" fmla="*/ 321622 w 2992697"/>
                <a:gd name="connsiteY777" fmla="*/ 83199 h 1030680"/>
                <a:gd name="connsiteX778" fmla="*/ 327831 w 2992697"/>
                <a:gd name="connsiteY778" fmla="*/ 83199 h 1030680"/>
                <a:gd name="connsiteX779" fmla="*/ 337144 w 2992697"/>
                <a:gd name="connsiteY779" fmla="*/ 81026 h 1030680"/>
                <a:gd name="connsiteX780" fmla="*/ 341180 w 2992697"/>
                <a:gd name="connsiteY780" fmla="*/ 68298 h 1030680"/>
                <a:gd name="connsiteX781" fmla="*/ 346458 w 2992697"/>
                <a:gd name="connsiteY781" fmla="*/ 66125 h 1030680"/>
                <a:gd name="connsiteX782" fmla="*/ 351735 w 2992697"/>
                <a:gd name="connsiteY782" fmla="*/ 66125 h 1030680"/>
                <a:gd name="connsiteX783" fmla="*/ 357013 w 2992697"/>
                <a:gd name="connsiteY783" fmla="*/ 66125 h 1030680"/>
                <a:gd name="connsiteX784" fmla="*/ 361048 w 2992697"/>
                <a:gd name="connsiteY784" fmla="*/ 68298 h 1030680"/>
                <a:gd name="connsiteX785" fmla="*/ 364153 w 2992697"/>
                <a:gd name="connsiteY785" fmla="*/ 68298 h 1030680"/>
                <a:gd name="connsiteX786" fmla="*/ 371604 w 2992697"/>
                <a:gd name="connsiteY786" fmla="*/ 56812 h 1030680"/>
                <a:gd name="connsiteX787" fmla="*/ 383090 w 2992697"/>
                <a:gd name="connsiteY787" fmla="*/ 54638 h 1030680"/>
                <a:gd name="connsiteX788" fmla="*/ 390541 w 2992697"/>
                <a:gd name="connsiteY788" fmla="*/ 58985 h 1030680"/>
                <a:gd name="connsiteX789" fmla="*/ 397992 w 2992697"/>
                <a:gd name="connsiteY789" fmla="*/ 62089 h 1030680"/>
                <a:gd name="connsiteX790" fmla="*/ 405442 w 2992697"/>
                <a:gd name="connsiteY790" fmla="*/ 64262 h 1030680"/>
                <a:gd name="connsiteX791" fmla="*/ 414756 w 2992697"/>
                <a:gd name="connsiteY791" fmla="*/ 61158 h 1030680"/>
                <a:gd name="connsiteX792" fmla="*/ 427173 w 2992697"/>
                <a:gd name="connsiteY792" fmla="*/ 53707 h 1030680"/>
                <a:gd name="connsiteX793" fmla="*/ 439281 w 2992697"/>
                <a:gd name="connsiteY793" fmla="*/ 47498 h 1030680"/>
                <a:gd name="connsiteX794" fmla="*/ 439281 w 2992697"/>
                <a:gd name="connsiteY794" fmla="*/ 47498 h 1030680"/>
                <a:gd name="connsiteX795" fmla="*/ 439281 w 2992697"/>
                <a:gd name="connsiteY795" fmla="*/ 47498 h 1030680"/>
                <a:gd name="connsiteX796" fmla="*/ 2195472 w 2992697"/>
                <a:gd name="connsiteY796" fmla="*/ 44394 h 1030680"/>
                <a:gd name="connsiteX797" fmla="*/ 2202923 w 2992697"/>
                <a:gd name="connsiteY797" fmla="*/ 46567 h 1030680"/>
                <a:gd name="connsiteX798" fmla="*/ 2210374 w 2992697"/>
                <a:gd name="connsiteY798" fmla="*/ 49671 h 1030680"/>
                <a:gd name="connsiteX799" fmla="*/ 2213478 w 2992697"/>
                <a:gd name="connsiteY799" fmla="*/ 54018 h 1030680"/>
                <a:gd name="connsiteX800" fmla="*/ 2218756 w 2992697"/>
                <a:gd name="connsiteY800" fmla="*/ 57122 h 1030680"/>
                <a:gd name="connsiteX801" fmla="*/ 2224965 w 2992697"/>
                <a:gd name="connsiteY801" fmla="*/ 61468 h 1030680"/>
                <a:gd name="connsiteX802" fmla="*/ 2220929 w 2992697"/>
                <a:gd name="connsiteY802" fmla="*/ 72023 h 1030680"/>
                <a:gd name="connsiteX803" fmla="*/ 2198888 w 2992697"/>
                <a:gd name="connsiteY803" fmla="*/ 84752 h 1030680"/>
                <a:gd name="connsiteX804" fmla="*/ 2182123 w 2992697"/>
                <a:gd name="connsiteY804" fmla="*/ 99653 h 1030680"/>
                <a:gd name="connsiteX805" fmla="*/ 2167532 w 2992697"/>
                <a:gd name="connsiteY805" fmla="*/ 118590 h 1030680"/>
                <a:gd name="connsiteX806" fmla="*/ 2164428 w 2992697"/>
                <a:gd name="connsiteY806" fmla="*/ 118590 h 1030680"/>
                <a:gd name="connsiteX807" fmla="*/ 2164428 w 2992697"/>
                <a:gd name="connsiteY807" fmla="*/ 114244 h 1030680"/>
                <a:gd name="connsiteX808" fmla="*/ 2159150 w 2992697"/>
                <a:gd name="connsiteY808" fmla="*/ 111140 h 1030680"/>
                <a:gd name="connsiteX809" fmla="*/ 2155115 w 2992697"/>
                <a:gd name="connsiteY809" fmla="*/ 106793 h 1030680"/>
                <a:gd name="connsiteX810" fmla="*/ 2152942 w 2992697"/>
                <a:gd name="connsiteY810" fmla="*/ 103689 h 1030680"/>
                <a:gd name="connsiteX811" fmla="*/ 2149837 w 2992697"/>
                <a:gd name="connsiteY811" fmla="*/ 99343 h 1030680"/>
                <a:gd name="connsiteX812" fmla="*/ 2147664 w 2992697"/>
                <a:gd name="connsiteY812" fmla="*/ 94065 h 1030680"/>
                <a:gd name="connsiteX813" fmla="*/ 2151700 w 2992697"/>
                <a:gd name="connsiteY813" fmla="*/ 86614 h 1030680"/>
                <a:gd name="connsiteX814" fmla="*/ 2152631 w 2992697"/>
                <a:gd name="connsiteY814" fmla="*/ 81337 h 1030680"/>
                <a:gd name="connsiteX815" fmla="*/ 2154804 w 2992697"/>
                <a:gd name="connsiteY815" fmla="*/ 71713 h 1030680"/>
                <a:gd name="connsiteX816" fmla="*/ 2127795 w 2992697"/>
                <a:gd name="connsiteY816" fmla="*/ 71713 h 1030680"/>
                <a:gd name="connsiteX817" fmla="*/ 2127795 w 2992697"/>
                <a:gd name="connsiteY817" fmla="*/ 64262 h 1030680"/>
                <a:gd name="connsiteX818" fmla="*/ 2142386 w 2992697"/>
                <a:gd name="connsiteY818" fmla="*/ 58985 h 1030680"/>
                <a:gd name="connsiteX819" fmla="*/ 2156977 w 2992697"/>
                <a:gd name="connsiteY819" fmla="*/ 54638 h 1030680"/>
                <a:gd name="connsiteX820" fmla="*/ 2174673 w 2992697"/>
                <a:gd name="connsiteY820" fmla="*/ 51534 h 1030680"/>
                <a:gd name="connsiteX821" fmla="*/ 2176846 w 2992697"/>
                <a:gd name="connsiteY821" fmla="*/ 56812 h 1030680"/>
                <a:gd name="connsiteX822" fmla="*/ 2179019 w 2992697"/>
                <a:gd name="connsiteY822" fmla="*/ 58985 h 1030680"/>
                <a:gd name="connsiteX823" fmla="*/ 2179019 w 2992697"/>
                <a:gd name="connsiteY823" fmla="*/ 61158 h 1030680"/>
                <a:gd name="connsiteX824" fmla="*/ 2181192 w 2992697"/>
                <a:gd name="connsiteY824" fmla="*/ 61158 h 1030680"/>
                <a:gd name="connsiteX825" fmla="*/ 2181192 w 2992697"/>
                <a:gd name="connsiteY825" fmla="*/ 62089 h 1030680"/>
                <a:gd name="connsiteX826" fmla="*/ 2184297 w 2992697"/>
                <a:gd name="connsiteY826" fmla="*/ 64262 h 1030680"/>
                <a:gd name="connsiteX827" fmla="*/ 2186470 w 2992697"/>
                <a:gd name="connsiteY827" fmla="*/ 58985 h 1030680"/>
                <a:gd name="connsiteX828" fmla="*/ 2188643 w 2992697"/>
                <a:gd name="connsiteY828" fmla="*/ 54638 h 1030680"/>
                <a:gd name="connsiteX829" fmla="*/ 2189574 w 2992697"/>
                <a:gd name="connsiteY829" fmla="*/ 51534 h 1030680"/>
                <a:gd name="connsiteX830" fmla="*/ 2193610 w 2992697"/>
                <a:gd name="connsiteY830" fmla="*/ 47188 h 1030680"/>
                <a:gd name="connsiteX831" fmla="*/ 2195472 w 2992697"/>
                <a:gd name="connsiteY831" fmla="*/ 44394 h 1030680"/>
                <a:gd name="connsiteX832" fmla="*/ 2195472 w 2992697"/>
                <a:gd name="connsiteY832" fmla="*/ 44394 h 1030680"/>
                <a:gd name="connsiteX833" fmla="*/ 2195472 w 2992697"/>
                <a:gd name="connsiteY833" fmla="*/ 44394 h 1030680"/>
                <a:gd name="connsiteX834" fmla="*/ 2240487 w 2992697"/>
                <a:gd name="connsiteY834" fmla="*/ 24215 h 1030680"/>
                <a:gd name="connsiteX835" fmla="*/ 2244523 w 2992697"/>
                <a:gd name="connsiteY835" fmla="*/ 25146 h 1030680"/>
                <a:gd name="connsiteX836" fmla="*/ 2245454 w 2992697"/>
                <a:gd name="connsiteY836" fmla="*/ 25146 h 1030680"/>
                <a:gd name="connsiteX837" fmla="*/ 2247628 w 2992697"/>
                <a:gd name="connsiteY837" fmla="*/ 27319 h 1030680"/>
                <a:gd name="connsiteX838" fmla="*/ 2247628 w 2992697"/>
                <a:gd name="connsiteY838" fmla="*/ 27319 h 1030680"/>
                <a:gd name="connsiteX839" fmla="*/ 2249800 w 2992697"/>
                <a:gd name="connsiteY839" fmla="*/ 29492 h 1030680"/>
                <a:gd name="connsiteX840" fmla="*/ 2251974 w 2992697"/>
                <a:gd name="connsiteY840" fmla="*/ 32597 h 1030680"/>
                <a:gd name="connsiteX841" fmla="*/ 2255078 w 2992697"/>
                <a:gd name="connsiteY841" fmla="*/ 38806 h 1030680"/>
                <a:gd name="connsiteX842" fmla="*/ 2259114 w 2992697"/>
                <a:gd name="connsiteY842" fmla="*/ 44083 h 1030680"/>
                <a:gd name="connsiteX843" fmla="*/ 2260045 w 2992697"/>
                <a:gd name="connsiteY843" fmla="*/ 51534 h 1030680"/>
                <a:gd name="connsiteX844" fmla="*/ 2251663 w 2992697"/>
                <a:gd name="connsiteY844" fmla="*/ 51534 h 1030680"/>
                <a:gd name="connsiteX845" fmla="*/ 2251663 w 2992697"/>
                <a:gd name="connsiteY845" fmla="*/ 47188 h 1030680"/>
                <a:gd name="connsiteX846" fmla="*/ 2247628 w 2992697"/>
                <a:gd name="connsiteY846" fmla="*/ 44083 h 1030680"/>
                <a:gd name="connsiteX847" fmla="*/ 2244523 w 2992697"/>
                <a:gd name="connsiteY847" fmla="*/ 39737 h 1030680"/>
                <a:gd name="connsiteX848" fmla="*/ 2242350 w 2992697"/>
                <a:gd name="connsiteY848" fmla="*/ 36633 h 1030680"/>
                <a:gd name="connsiteX849" fmla="*/ 2240177 w 2992697"/>
                <a:gd name="connsiteY849" fmla="*/ 31355 h 1030680"/>
                <a:gd name="connsiteX850" fmla="*/ 2240177 w 2992697"/>
                <a:gd name="connsiteY850" fmla="*/ 24215 h 1030680"/>
                <a:gd name="connsiteX851" fmla="*/ 2240487 w 2992697"/>
                <a:gd name="connsiteY851" fmla="*/ 24215 h 1030680"/>
                <a:gd name="connsiteX852" fmla="*/ 2240487 w 2992697"/>
                <a:gd name="connsiteY852" fmla="*/ 24215 h 1030680"/>
                <a:gd name="connsiteX853" fmla="*/ 984113 w 2992697"/>
                <a:gd name="connsiteY853" fmla="*/ 20179 h 1030680"/>
                <a:gd name="connsiteX854" fmla="*/ 1009259 w 2992697"/>
                <a:gd name="connsiteY854" fmla="*/ 20179 h 1030680"/>
                <a:gd name="connsiteX855" fmla="*/ 1035337 w 2992697"/>
                <a:gd name="connsiteY855" fmla="*/ 24525 h 1030680"/>
                <a:gd name="connsiteX856" fmla="*/ 1058310 w 2992697"/>
                <a:gd name="connsiteY856" fmla="*/ 27630 h 1030680"/>
                <a:gd name="connsiteX857" fmla="*/ 1079110 w 2992697"/>
                <a:gd name="connsiteY857" fmla="*/ 32907 h 1030680"/>
                <a:gd name="connsiteX858" fmla="*/ 1109223 w 2992697"/>
                <a:gd name="connsiteY858" fmla="*/ 27630 h 1030680"/>
                <a:gd name="connsiteX859" fmla="*/ 1113259 w 2992697"/>
                <a:gd name="connsiteY859" fmla="*/ 31976 h 1030680"/>
                <a:gd name="connsiteX860" fmla="*/ 1116363 w 2992697"/>
                <a:gd name="connsiteY860" fmla="*/ 32907 h 1030680"/>
                <a:gd name="connsiteX861" fmla="*/ 1120399 w 2992697"/>
                <a:gd name="connsiteY861" fmla="*/ 39116 h 1030680"/>
                <a:gd name="connsiteX862" fmla="*/ 1122572 w 2992697"/>
                <a:gd name="connsiteY862" fmla="*/ 42221 h 1030680"/>
                <a:gd name="connsiteX863" fmla="*/ 1125676 w 2992697"/>
                <a:gd name="connsiteY863" fmla="*/ 44394 h 1030680"/>
                <a:gd name="connsiteX864" fmla="*/ 1143372 w 2992697"/>
                <a:gd name="connsiteY864" fmla="*/ 51844 h 1030680"/>
                <a:gd name="connsiteX865" fmla="*/ 1164172 w 2992697"/>
                <a:gd name="connsiteY865" fmla="*/ 57122 h 1030680"/>
                <a:gd name="connsiteX866" fmla="*/ 1181867 w 2992697"/>
                <a:gd name="connsiteY866" fmla="*/ 61468 h 1030680"/>
                <a:gd name="connsiteX867" fmla="*/ 1181867 w 2992697"/>
                <a:gd name="connsiteY867" fmla="*/ 68919 h 1030680"/>
                <a:gd name="connsiteX868" fmla="*/ 1152685 w 2992697"/>
                <a:gd name="connsiteY868" fmla="*/ 68919 h 1030680"/>
                <a:gd name="connsiteX869" fmla="*/ 1140267 w 2992697"/>
                <a:gd name="connsiteY869" fmla="*/ 62710 h 1030680"/>
                <a:gd name="connsiteX870" fmla="*/ 1125676 w 2992697"/>
                <a:gd name="connsiteY870" fmla="*/ 62710 h 1030680"/>
                <a:gd name="connsiteX871" fmla="*/ 1108912 w 2992697"/>
                <a:gd name="connsiteY871" fmla="*/ 64883 h 1030680"/>
                <a:gd name="connsiteX872" fmla="*/ 1093390 w 2992697"/>
                <a:gd name="connsiteY872" fmla="*/ 69229 h 1030680"/>
                <a:gd name="connsiteX873" fmla="*/ 1093390 w 2992697"/>
                <a:gd name="connsiteY873" fmla="*/ 77611 h 1030680"/>
                <a:gd name="connsiteX874" fmla="*/ 1113259 w 2992697"/>
                <a:gd name="connsiteY874" fmla="*/ 77611 h 1030680"/>
                <a:gd name="connsiteX875" fmla="*/ 1127850 w 2992697"/>
                <a:gd name="connsiteY875" fmla="*/ 74507 h 1030680"/>
                <a:gd name="connsiteX876" fmla="*/ 1145545 w 2992697"/>
                <a:gd name="connsiteY876" fmla="*/ 72334 h 1030680"/>
                <a:gd name="connsiteX877" fmla="*/ 1167587 w 2992697"/>
                <a:gd name="connsiteY877" fmla="*/ 72334 h 1030680"/>
                <a:gd name="connsiteX878" fmla="*/ 1189628 w 2992697"/>
                <a:gd name="connsiteY878" fmla="*/ 72334 h 1030680"/>
                <a:gd name="connsiteX879" fmla="*/ 1206392 w 2992697"/>
                <a:gd name="connsiteY879" fmla="*/ 72334 h 1030680"/>
                <a:gd name="connsiteX880" fmla="*/ 1220983 w 2992697"/>
                <a:gd name="connsiteY880" fmla="*/ 87235 h 1030680"/>
                <a:gd name="connsiteX881" fmla="*/ 1238679 w 2992697"/>
                <a:gd name="connsiteY881" fmla="*/ 97790 h 1030680"/>
                <a:gd name="connsiteX882" fmla="*/ 1233401 w 2992697"/>
                <a:gd name="connsiteY882" fmla="*/ 109277 h 1030680"/>
                <a:gd name="connsiteX883" fmla="*/ 1222846 w 2992697"/>
                <a:gd name="connsiteY883" fmla="*/ 116728 h 1030680"/>
                <a:gd name="connsiteX884" fmla="*/ 1213533 w 2992697"/>
                <a:gd name="connsiteY884" fmla="*/ 122005 h 1030680"/>
                <a:gd name="connsiteX885" fmla="*/ 1201115 w 2992697"/>
                <a:gd name="connsiteY885" fmla="*/ 126351 h 1030680"/>
                <a:gd name="connsiteX886" fmla="*/ 1182178 w 2992697"/>
                <a:gd name="connsiteY886" fmla="*/ 126351 h 1030680"/>
                <a:gd name="connsiteX887" fmla="*/ 1165413 w 2992697"/>
                <a:gd name="connsiteY887" fmla="*/ 131629 h 1030680"/>
                <a:gd name="connsiteX888" fmla="*/ 1147718 w 2992697"/>
                <a:gd name="connsiteY888" fmla="*/ 131629 h 1030680"/>
                <a:gd name="connsiteX889" fmla="*/ 1127850 w 2992697"/>
                <a:gd name="connsiteY889" fmla="*/ 129456 h 1030680"/>
                <a:gd name="connsiteX890" fmla="*/ 1108912 w 2992697"/>
                <a:gd name="connsiteY890" fmla="*/ 127283 h 1030680"/>
                <a:gd name="connsiteX891" fmla="*/ 1091527 w 2992697"/>
                <a:gd name="connsiteY891" fmla="*/ 127283 h 1030680"/>
                <a:gd name="connsiteX892" fmla="*/ 1076936 w 2992697"/>
                <a:gd name="connsiteY892" fmla="*/ 131629 h 1030680"/>
                <a:gd name="connsiteX893" fmla="*/ 1065450 w 2992697"/>
                <a:gd name="connsiteY893" fmla="*/ 142184 h 1030680"/>
                <a:gd name="connsiteX894" fmla="*/ 1109223 w 2992697"/>
                <a:gd name="connsiteY894" fmla="*/ 142184 h 1030680"/>
                <a:gd name="connsiteX895" fmla="*/ 1122882 w 2992697"/>
                <a:gd name="connsiteY895" fmla="*/ 139080 h 1030680"/>
                <a:gd name="connsiteX896" fmla="*/ 1138405 w 2992697"/>
                <a:gd name="connsiteY896" fmla="*/ 136907 h 1030680"/>
                <a:gd name="connsiteX897" fmla="*/ 1157342 w 2992697"/>
                <a:gd name="connsiteY897" fmla="*/ 139080 h 1030680"/>
                <a:gd name="connsiteX898" fmla="*/ 1169760 w 2992697"/>
                <a:gd name="connsiteY898" fmla="*/ 142184 h 1030680"/>
                <a:gd name="connsiteX899" fmla="*/ 1172864 w 2992697"/>
                <a:gd name="connsiteY899" fmla="*/ 155844 h 1030680"/>
                <a:gd name="connsiteX900" fmla="*/ 1179073 w 2992697"/>
                <a:gd name="connsiteY900" fmla="*/ 153671 h 1030680"/>
                <a:gd name="connsiteX901" fmla="*/ 1187455 w 2992697"/>
                <a:gd name="connsiteY901" fmla="*/ 148393 h 1030680"/>
                <a:gd name="connsiteX902" fmla="*/ 1198942 w 2992697"/>
                <a:gd name="connsiteY902" fmla="*/ 144047 h 1030680"/>
                <a:gd name="connsiteX903" fmla="*/ 1209497 w 2992697"/>
                <a:gd name="connsiteY903" fmla="*/ 141874 h 1030680"/>
                <a:gd name="connsiteX904" fmla="*/ 1211670 w 2992697"/>
                <a:gd name="connsiteY904" fmla="*/ 148083 h 1030680"/>
                <a:gd name="connsiteX905" fmla="*/ 1213843 w 2992697"/>
                <a:gd name="connsiteY905" fmla="*/ 151187 h 1030680"/>
                <a:gd name="connsiteX906" fmla="*/ 1216016 w 2992697"/>
                <a:gd name="connsiteY906" fmla="*/ 153360 h 1030680"/>
                <a:gd name="connsiteX907" fmla="*/ 1219121 w 2992697"/>
                <a:gd name="connsiteY907" fmla="*/ 155533 h 1030680"/>
                <a:gd name="connsiteX908" fmla="*/ 1223156 w 2992697"/>
                <a:gd name="connsiteY908" fmla="*/ 158638 h 1030680"/>
                <a:gd name="connsiteX909" fmla="*/ 1206392 w 2992697"/>
                <a:gd name="connsiteY909" fmla="*/ 189993 h 1030680"/>
                <a:gd name="connsiteX910" fmla="*/ 1213843 w 2992697"/>
                <a:gd name="connsiteY910" fmla="*/ 189993 h 1030680"/>
                <a:gd name="connsiteX911" fmla="*/ 1226261 w 2992697"/>
                <a:gd name="connsiteY911" fmla="*/ 182542 h 1030680"/>
                <a:gd name="connsiteX912" fmla="*/ 1243025 w 2992697"/>
                <a:gd name="connsiteY912" fmla="*/ 172918 h 1030680"/>
                <a:gd name="connsiteX913" fmla="*/ 1262893 w 2992697"/>
                <a:gd name="connsiteY913" fmla="*/ 165468 h 1030680"/>
                <a:gd name="connsiteX914" fmla="*/ 1284935 w 2992697"/>
                <a:gd name="connsiteY914" fmla="*/ 158017 h 1030680"/>
                <a:gd name="connsiteX915" fmla="*/ 1308839 w 2992697"/>
                <a:gd name="connsiteY915" fmla="*/ 152739 h 1030680"/>
                <a:gd name="connsiteX916" fmla="*/ 1329639 w 2992697"/>
                <a:gd name="connsiteY916" fmla="*/ 152739 h 1030680"/>
                <a:gd name="connsiteX917" fmla="*/ 1350439 w 2992697"/>
                <a:gd name="connsiteY917" fmla="*/ 154912 h 1030680"/>
                <a:gd name="connsiteX918" fmla="*/ 1365030 w 2992697"/>
                <a:gd name="connsiteY918" fmla="*/ 163294 h 1030680"/>
                <a:gd name="connsiteX919" fmla="*/ 1373412 w 2992697"/>
                <a:gd name="connsiteY919" fmla="*/ 178196 h 1030680"/>
                <a:gd name="connsiteX920" fmla="*/ 1379621 w 2992697"/>
                <a:gd name="connsiteY920" fmla="*/ 178196 h 1030680"/>
                <a:gd name="connsiteX921" fmla="*/ 1379621 w 2992697"/>
                <a:gd name="connsiteY921" fmla="*/ 180369 h 1030680"/>
                <a:gd name="connsiteX922" fmla="*/ 1379621 w 2992697"/>
                <a:gd name="connsiteY922" fmla="*/ 180369 h 1030680"/>
                <a:gd name="connsiteX923" fmla="*/ 1377448 w 2992697"/>
                <a:gd name="connsiteY923" fmla="*/ 182542 h 1030680"/>
                <a:gd name="connsiteX924" fmla="*/ 1375275 w 2992697"/>
                <a:gd name="connsiteY924" fmla="*/ 182542 h 1030680"/>
                <a:gd name="connsiteX925" fmla="*/ 1375275 w 2992697"/>
                <a:gd name="connsiteY925" fmla="*/ 182542 h 1030680"/>
                <a:gd name="connsiteX926" fmla="*/ 1373102 w 2992697"/>
                <a:gd name="connsiteY926" fmla="*/ 182542 h 1030680"/>
                <a:gd name="connsiteX927" fmla="*/ 1369997 w 2992697"/>
                <a:gd name="connsiteY927" fmla="*/ 185647 h 1030680"/>
                <a:gd name="connsiteX928" fmla="*/ 1364720 w 2992697"/>
                <a:gd name="connsiteY928" fmla="*/ 187820 h 1030680"/>
                <a:gd name="connsiteX929" fmla="*/ 1358511 w 2992697"/>
                <a:gd name="connsiteY929" fmla="*/ 189993 h 1030680"/>
                <a:gd name="connsiteX930" fmla="*/ 1351060 w 2992697"/>
                <a:gd name="connsiteY930" fmla="*/ 192166 h 1030680"/>
                <a:gd name="connsiteX931" fmla="*/ 1345783 w 2992697"/>
                <a:gd name="connsiteY931" fmla="*/ 193097 h 1030680"/>
                <a:gd name="connsiteX932" fmla="*/ 1333365 w 2992697"/>
                <a:gd name="connsiteY932" fmla="*/ 213276 h 1030680"/>
                <a:gd name="connsiteX933" fmla="*/ 1309460 w 2992697"/>
                <a:gd name="connsiteY933" fmla="*/ 228178 h 1030680"/>
                <a:gd name="connsiteX934" fmla="*/ 1282452 w 2992697"/>
                <a:gd name="connsiteY934" fmla="*/ 237801 h 1030680"/>
                <a:gd name="connsiteX935" fmla="*/ 1250165 w 2992697"/>
                <a:gd name="connsiteY935" fmla="*/ 243079 h 1030680"/>
                <a:gd name="connsiteX936" fmla="*/ 1250165 w 2992697"/>
                <a:gd name="connsiteY936" fmla="*/ 249288 h 1030680"/>
                <a:gd name="connsiteX937" fmla="*/ 1250165 w 2992697"/>
                <a:gd name="connsiteY937" fmla="*/ 252392 h 1030680"/>
                <a:gd name="connsiteX938" fmla="*/ 1250165 w 2992697"/>
                <a:gd name="connsiteY938" fmla="*/ 254566 h 1030680"/>
                <a:gd name="connsiteX939" fmla="*/ 1247992 w 2992697"/>
                <a:gd name="connsiteY939" fmla="*/ 256739 h 1030680"/>
                <a:gd name="connsiteX940" fmla="*/ 1250165 w 2992697"/>
                <a:gd name="connsiteY940" fmla="*/ 257670 h 1030680"/>
                <a:gd name="connsiteX941" fmla="*/ 1250165 w 2992697"/>
                <a:gd name="connsiteY941" fmla="*/ 259843 h 1030680"/>
                <a:gd name="connsiteX942" fmla="*/ 1253270 w 2992697"/>
                <a:gd name="connsiteY942" fmla="*/ 264189 h 1030680"/>
                <a:gd name="connsiteX943" fmla="*/ 1258547 w 2992697"/>
                <a:gd name="connsiteY943" fmla="*/ 267294 h 1030680"/>
                <a:gd name="connsiteX944" fmla="*/ 1262583 w 2992697"/>
                <a:gd name="connsiteY944" fmla="*/ 269467 h 1030680"/>
                <a:gd name="connsiteX945" fmla="*/ 1265687 w 2992697"/>
                <a:gd name="connsiteY945" fmla="*/ 272571 h 1030680"/>
                <a:gd name="connsiteX946" fmla="*/ 1269723 w 2992697"/>
                <a:gd name="connsiteY946" fmla="*/ 274745 h 1030680"/>
                <a:gd name="connsiteX947" fmla="*/ 1272828 w 2992697"/>
                <a:gd name="connsiteY947" fmla="*/ 280022 h 1030680"/>
                <a:gd name="connsiteX948" fmla="*/ 1269723 w 2992697"/>
                <a:gd name="connsiteY948" fmla="*/ 287473 h 1030680"/>
                <a:gd name="connsiteX949" fmla="*/ 1265687 w 2992697"/>
                <a:gd name="connsiteY949" fmla="*/ 304237 h 1030680"/>
                <a:gd name="connsiteX950" fmla="*/ 1262583 w 2992697"/>
                <a:gd name="connsiteY950" fmla="*/ 324416 h 1030680"/>
                <a:gd name="connsiteX951" fmla="*/ 1258547 w 2992697"/>
                <a:gd name="connsiteY951" fmla="*/ 344595 h 1030680"/>
                <a:gd name="connsiteX952" fmla="*/ 1258547 w 2992697"/>
                <a:gd name="connsiteY952" fmla="*/ 361359 h 1030680"/>
                <a:gd name="connsiteX953" fmla="*/ 1262583 w 2992697"/>
                <a:gd name="connsiteY953" fmla="*/ 359186 h 1030680"/>
                <a:gd name="connsiteX954" fmla="*/ 1265687 w 2992697"/>
                <a:gd name="connsiteY954" fmla="*/ 359186 h 1030680"/>
                <a:gd name="connsiteX955" fmla="*/ 1267861 w 2992697"/>
                <a:gd name="connsiteY955" fmla="*/ 359186 h 1030680"/>
                <a:gd name="connsiteX956" fmla="*/ 1271896 w 2992697"/>
                <a:gd name="connsiteY956" fmla="*/ 359186 h 1030680"/>
                <a:gd name="connsiteX957" fmla="*/ 1272828 w 2992697"/>
                <a:gd name="connsiteY957" fmla="*/ 359186 h 1030680"/>
                <a:gd name="connsiteX958" fmla="*/ 1279037 w 2992697"/>
                <a:gd name="connsiteY958" fmla="*/ 361359 h 1030680"/>
                <a:gd name="connsiteX959" fmla="*/ 1276864 w 2992697"/>
                <a:gd name="connsiteY959" fmla="*/ 366636 h 1030680"/>
                <a:gd name="connsiteX960" fmla="*/ 1276864 w 2992697"/>
                <a:gd name="connsiteY960" fmla="*/ 368810 h 1030680"/>
                <a:gd name="connsiteX961" fmla="*/ 1276864 w 2992697"/>
                <a:gd name="connsiteY961" fmla="*/ 373156 h 1030680"/>
                <a:gd name="connsiteX962" fmla="*/ 1276864 w 2992697"/>
                <a:gd name="connsiteY962" fmla="*/ 374087 h 1030680"/>
                <a:gd name="connsiteX963" fmla="*/ 1276864 w 2992697"/>
                <a:gd name="connsiteY963" fmla="*/ 378433 h 1030680"/>
                <a:gd name="connsiteX964" fmla="*/ 1279037 w 2992697"/>
                <a:gd name="connsiteY964" fmla="*/ 385884 h 1030680"/>
                <a:gd name="connsiteX965" fmla="*/ 1272828 w 2992697"/>
                <a:gd name="connsiteY965" fmla="*/ 385884 h 1030680"/>
                <a:gd name="connsiteX966" fmla="*/ 1272828 w 2992697"/>
                <a:gd name="connsiteY966" fmla="*/ 388989 h 1030680"/>
                <a:gd name="connsiteX967" fmla="*/ 1269723 w 2992697"/>
                <a:gd name="connsiteY967" fmla="*/ 388057 h 1030680"/>
                <a:gd name="connsiteX968" fmla="*/ 1265687 w 2992697"/>
                <a:gd name="connsiteY968" fmla="*/ 383711 h 1030680"/>
                <a:gd name="connsiteX969" fmla="*/ 1264756 w 2992697"/>
                <a:gd name="connsiteY969" fmla="*/ 381538 h 1030680"/>
                <a:gd name="connsiteX970" fmla="*/ 1260720 w 2992697"/>
                <a:gd name="connsiteY970" fmla="*/ 380607 h 1030680"/>
                <a:gd name="connsiteX971" fmla="*/ 1257616 w 2992697"/>
                <a:gd name="connsiteY971" fmla="*/ 378433 h 1030680"/>
                <a:gd name="connsiteX972" fmla="*/ 1250165 w 2992697"/>
                <a:gd name="connsiteY972" fmla="*/ 378433 h 1030680"/>
                <a:gd name="connsiteX973" fmla="*/ 1246129 w 2992697"/>
                <a:gd name="connsiteY973" fmla="*/ 380607 h 1030680"/>
                <a:gd name="connsiteX974" fmla="*/ 1243025 w 2992697"/>
                <a:gd name="connsiteY974" fmla="*/ 381538 h 1030680"/>
                <a:gd name="connsiteX975" fmla="*/ 1238989 w 2992697"/>
                <a:gd name="connsiteY975" fmla="*/ 383711 h 1030680"/>
                <a:gd name="connsiteX976" fmla="*/ 1236816 w 2992697"/>
                <a:gd name="connsiteY976" fmla="*/ 385884 h 1030680"/>
                <a:gd name="connsiteX977" fmla="*/ 1233711 w 2992697"/>
                <a:gd name="connsiteY977" fmla="*/ 388057 h 1030680"/>
                <a:gd name="connsiteX978" fmla="*/ 1231538 w 2992697"/>
                <a:gd name="connsiteY978" fmla="*/ 391162 h 1030680"/>
                <a:gd name="connsiteX979" fmla="*/ 1229365 w 2992697"/>
                <a:gd name="connsiteY979" fmla="*/ 398612 h 1030680"/>
                <a:gd name="connsiteX980" fmla="*/ 1253270 w 2992697"/>
                <a:gd name="connsiteY980" fmla="*/ 406063 h 1030680"/>
                <a:gd name="connsiteX981" fmla="*/ 1258547 w 2992697"/>
                <a:gd name="connsiteY981" fmla="*/ 438660 h 1030680"/>
                <a:gd name="connsiteX982" fmla="*/ 1253270 w 2992697"/>
                <a:gd name="connsiteY982" fmla="*/ 438660 h 1030680"/>
                <a:gd name="connsiteX983" fmla="*/ 1250165 w 2992697"/>
                <a:gd name="connsiteY983" fmla="*/ 438660 h 1030680"/>
                <a:gd name="connsiteX984" fmla="*/ 1246129 w 2992697"/>
                <a:gd name="connsiteY984" fmla="*/ 440833 h 1030680"/>
                <a:gd name="connsiteX985" fmla="*/ 1243025 w 2992697"/>
                <a:gd name="connsiteY985" fmla="*/ 443006 h 1030680"/>
                <a:gd name="connsiteX986" fmla="*/ 1243025 w 2992697"/>
                <a:gd name="connsiteY986" fmla="*/ 450457 h 1030680"/>
                <a:gd name="connsiteX987" fmla="*/ 1251407 w 2992697"/>
                <a:gd name="connsiteY987" fmla="*/ 455734 h 1030680"/>
                <a:gd name="connsiteX988" fmla="*/ 1257616 w 2992697"/>
                <a:gd name="connsiteY988" fmla="*/ 463185 h 1030680"/>
                <a:gd name="connsiteX989" fmla="*/ 1260720 w 2992697"/>
                <a:gd name="connsiteY989" fmla="*/ 472809 h 1030680"/>
                <a:gd name="connsiteX990" fmla="*/ 1262893 w 2992697"/>
                <a:gd name="connsiteY990" fmla="*/ 487710 h 1030680"/>
                <a:gd name="connsiteX991" fmla="*/ 1253580 w 2992697"/>
                <a:gd name="connsiteY991" fmla="*/ 487710 h 1030680"/>
                <a:gd name="connsiteX992" fmla="*/ 1251407 w 2992697"/>
                <a:gd name="connsiteY992" fmla="*/ 487710 h 1030680"/>
                <a:gd name="connsiteX993" fmla="*/ 1246129 w 2992697"/>
                <a:gd name="connsiteY993" fmla="*/ 485537 h 1030680"/>
                <a:gd name="connsiteX994" fmla="*/ 1243025 w 2992697"/>
                <a:gd name="connsiteY994" fmla="*/ 487710 h 1030680"/>
                <a:gd name="connsiteX995" fmla="*/ 1236816 w 2992697"/>
                <a:gd name="connsiteY995" fmla="*/ 487710 h 1030680"/>
                <a:gd name="connsiteX996" fmla="*/ 1233711 w 2992697"/>
                <a:gd name="connsiteY996" fmla="*/ 490815 h 1030680"/>
                <a:gd name="connsiteX997" fmla="*/ 1229676 w 2992697"/>
                <a:gd name="connsiteY997" fmla="*/ 495161 h 1030680"/>
                <a:gd name="connsiteX998" fmla="*/ 1235885 w 2992697"/>
                <a:gd name="connsiteY998" fmla="*/ 498266 h 1030680"/>
                <a:gd name="connsiteX999" fmla="*/ 1238989 w 2992697"/>
                <a:gd name="connsiteY999" fmla="*/ 500439 h 1030680"/>
                <a:gd name="connsiteX1000" fmla="*/ 1241162 w 2992697"/>
                <a:gd name="connsiteY1000" fmla="*/ 502612 h 1030680"/>
                <a:gd name="connsiteX1001" fmla="*/ 1243335 w 2992697"/>
                <a:gd name="connsiteY1001" fmla="*/ 503543 h 1030680"/>
                <a:gd name="connsiteX1002" fmla="*/ 1244267 w 2992697"/>
                <a:gd name="connsiteY1002" fmla="*/ 509752 h 1030680"/>
                <a:gd name="connsiteX1003" fmla="*/ 1246440 w 2992697"/>
                <a:gd name="connsiteY1003" fmla="*/ 515030 h 1030680"/>
                <a:gd name="connsiteX1004" fmla="*/ 1244267 w 2992697"/>
                <a:gd name="connsiteY1004" fmla="*/ 517203 h 1030680"/>
                <a:gd name="connsiteX1005" fmla="*/ 1244267 w 2992697"/>
                <a:gd name="connsiteY1005" fmla="*/ 518134 h 1030680"/>
                <a:gd name="connsiteX1006" fmla="*/ 1244267 w 2992697"/>
                <a:gd name="connsiteY1006" fmla="*/ 518134 h 1030680"/>
                <a:gd name="connsiteX1007" fmla="*/ 1243335 w 2992697"/>
                <a:gd name="connsiteY1007" fmla="*/ 520307 h 1030680"/>
                <a:gd name="connsiteX1008" fmla="*/ 1243335 w 2992697"/>
                <a:gd name="connsiteY1008" fmla="*/ 524653 h 1030680"/>
                <a:gd name="connsiteX1009" fmla="*/ 1228124 w 2992697"/>
                <a:gd name="connsiteY1009" fmla="*/ 524653 h 1030680"/>
                <a:gd name="connsiteX1010" fmla="*/ 1213533 w 2992697"/>
                <a:gd name="connsiteY1010" fmla="*/ 527758 h 1030680"/>
                <a:gd name="connsiteX1011" fmla="*/ 1202046 w 2992697"/>
                <a:gd name="connsiteY1011" fmla="*/ 532104 h 1030680"/>
                <a:gd name="connsiteX1012" fmla="*/ 1206082 w 2992697"/>
                <a:gd name="connsiteY1012" fmla="*/ 532104 h 1030680"/>
                <a:gd name="connsiteX1013" fmla="*/ 1211359 w 2992697"/>
                <a:gd name="connsiteY1013" fmla="*/ 535209 h 1030680"/>
                <a:gd name="connsiteX1014" fmla="*/ 1215395 w 2992697"/>
                <a:gd name="connsiteY1014" fmla="*/ 537382 h 1030680"/>
                <a:gd name="connsiteX1015" fmla="*/ 1218500 w 2992697"/>
                <a:gd name="connsiteY1015" fmla="*/ 537382 h 1030680"/>
                <a:gd name="connsiteX1016" fmla="*/ 1222536 w 2992697"/>
                <a:gd name="connsiteY1016" fmla="*/ 539555 h 1030680"/>
                <a:gd name="connsiteX1017" fmla="*/ 1225640 w 2992697"/>
                <a:gd name="connsiteY1017" fmla="*/ 542659 h 1030680"/>
                <a:gd name="connsiteX1018" fmla="*/ 1228744 w 2992697"/>
                <a:gd name="connsiteY1018" fmla="*/ 547937 h 1030680"/>
                <a:gd name="connsiteX1019" fmla="*/ 1222536 w 2992697"/>
                <a:gd name="connsiteY1019" fmla="*/ 557561 h 1030680"/>
                <a:gd name="connsiteX1020" fmla="*/ 1218500 w 2992697"/>
                <a:gd name="connsiteY1020" fmla="*/ 569047 h 1030680"/>
                <a:gd name="connsiteX1021" fmla="*/ 1213222 w 2992697"/>
                <a:gd name="connsiteY1021" fmla="*/ 581775 h 1030680"/>
                <a:gd name="connsiteX1022" fmla="*/ 1211049 w 2992697"/>
                <a:gd name="connsiteY1022" fmla="*/ 576498 h 1030680"/>
                <a:gd name="connsiteX1023" fmla="*/ 1207945 w 2992697"/>
                <a:gd name="connsiteY1023" fmla="*/ 572152 h 1030680"/>
                <a:gd name="connsiteX1024" fmla="*/ 1205771 w 2992697"/>
                <a:gd name="connsiteY1024" fmla="*/ 569979 h 1030680"/>
                <a:gd name="connsiteX1025" fmla="*/ 1201736 w 2992697"/>
                <a:gd name="connsiteY1025" fmla="*/ 569979 h 1030680"/>
                <a:gd name="connsiteX1026" fmla="*/ 1196458 w 2992697"/>
                <a:gd name="connsiteY1026" fmla="*/ 569047 h 1030680"/>
                <a:gd name="connsiteX1027" fmla="*/ 1189007 w 2992697"/>
                <a:gd name="connsiteY1027" fmla="*/ 569047 h 1030680"/>
                <a:gd name="connsiteX1028" fmla="*/ 1189007 w 2992697"/>
                <a:gd name="connsiteY1028" fmla="*/ 572152 h 1030680"/>
                <a:gd name="connsiteX1029" fmla="*/ 1193043 w 2992697"/>
                <a:gd name="connsiteY1029" fmla="*/ 572152 h 1030680"/>
                <a:gd name="connsiteX1030" fmla="*/ 1205461 w 2992697"/>
                <a:gd name="connsiteY1030" fmla="*/ 584880 h 1030680"/>
                <a:gd name="connsiteX1031" fmla="*/ 1216016 w 2992697"/>
                <a:gd name="connsiteY1031" fmla="*/ 599781 h 1030680"/>
                <a:gd name="connsiteX1032" fmla="*/ 1222225 w 2992697"/>
                <a:gd name="connsiteY1032" fmla="*/ 618719 h 1030680"/>
                <a:gd name="connsiteX1033" fmla="*/ 1225329 w 2992697"/>
                <a:gd name="connsiteY1033" fmla="*/ 640760 h 1030680"/>
                <a:gd name="connsiteX1034" fmla="*/ 1222225 w 2992697"/>
                <a:gd name="connsiteY1034" fmla="*/ 640760 h 1030680"/>
                <a:gd name="connsiteX1035" fmla="*/ 1222225 w 2992697"/>
                <a:gd name="connsiteY1035" fmla="*/ 646038 h 1030680"/>
                <a:gd name="connsiteX1036" fmla="*/ 1193043 w 2992697"/>
                <a:gd name="connsiteY1036" fmla="*/ 649142 h 1030680"/>
                <a:gd name="connsiteX1037" fmla="*/ 1193043 w 2992697"/>
                <a:gd name="connsiteY1037" fmla="*/ 628963 h 1030680"/>
                <a:gd name="connsiteX1038" fmla="*/ 1189007 w 2992697"/>
                <a:gd name="connsiteY1038" fmla="*/ 625859 h 1030680"/>
                <a:gd name="connsiteX1039" fmla="*/ 1185903 w 2992697"/>
                <a:gd name="connsiteY1039" fmla="*/ 623686 h 1030680"/>
                <a:gd name="connsiteX1040" fmla="*/ 1183730 w 2992697"/>
                <a:gd name="connsiteY1040" fmla="*/ 621513 h 1030680"/>
                <a:gd name="connsiteX1041" fmla="*/ 1178452 w 2992697"/>
                <a:gd name="connsiteY1041" fmla="*/ 618408 h 1030680"/>
                <a:gd name="connsiteX1042" fmla="*/ 1172243 w 2992697"/>
                <a:gd name="connsiteY1042" fmla="*/ 616235 h 1030680"/>
                <a:gd name="connsiteX1043" fmla="*/ 1163861 w 2992697"/>
                <a:gd name="connsiteY1043" fmla="*/ 621513 h 1030680"/>
                <a:gd name="connsiteX1044" fmla="*/ 1152375 w 2992697"/>
                <a:gd name="connsiteY1044" fmla="*/ 625859 h 1030680"/>
                <a:gd name="connsiteX1045" fmla="*/ 1139957 w 2992697"/>
                <a:gd name="connsiteY1045" fmla="*/ 626790 h 1030680"/>
                <a:gd name="connsiteX1046" fmla="*/ 1128470 w 2992697"/>
                <a:gd name="connsiteY1046" fmla="*/ 631136 h 1030680"/>
                <a:gd name="connsiteX1047" fmla="*/ 1122262 w 2992697"/>
                <a:gd name="connsiteY1047" fmla="*/ 636414 h 1030680"/>
                <a:gd name="connsiteX1048" fmla="*/ 1128470 w 2992697"/>
                <a:gd name="connsiteY1048" fmla="*/ 636414 h 1030680"/>
                <a:gd name="connsiteX1049" fmla="*/ 1137784 w 2992697"/>
                <a:gd name="connsiteY1049" fmla="*/ 636414 h 1030680"/>
                <a:gd name="connsiteX1050" fmla="*/ 1152375 w 2992697"/>
                <a:gd name="connsiteY1050" fmla="*/ 634241 h 1030680"/>
                <a:gd name="connsiteX1051" fmla="*/ 1169139 w 2992697"/>
                <a:gd name="connsiteY1051" fmla="*/ 633309 h 1030680"/>
                <a:gd name="connsiteX1052" fmla="*/ 1169139 w 2992697"/>
                <a:gd name="connsiteY1052" fmla="*/ 640760 h 1030680"/>
                <a:gd name="connsiteX1053" fmla="*/ 1132506 w 2992697"/>
                <a:gd name="connsiteY1053" fmla="*/ 653488 h 1030680"/>
                <a:gd name="connsiteX1054" fmla="*/ 1132506 w 2992697"/>
                <a:gd name="connsiteY1054" fmla="*/ 656593 h 1030680"/>
                <a:gd name="connsiteX1055" fmla="*/ 1141820 w 2992697"/>
                <a:gd name="connsiteY1055" fmla="*/ 656593 h 1030680"/>
                <a:gd name="connsiteX1056" fmla="*/ 1147097 w 2992697"/>
                <a:gd name="connsiteY1056" fmla="*/ 655662 h 1030680"/>
                <a:gd name="connsiteX1057" fmla="*/ 1154548 w 2992697"/>
                <a:gd name="connsiteY1057" fmla="*/ 653488 h 1030680"/>
                <a:gd name="connsiteX1058" fmla="*/ 1161999 w 2992697"/>
                <a:gd name="connsiteY1058" fmla="*/ 651315 h 1030680"/>
                <a:gd name="connsiteX1059" fmla="*/ 1169449 w 2992697"/>
                <a:gd name="connsiteY1059" fmla="*/ 649142 h 1030680"/>
                <a:gd name="connsiteX1060" fmla="*/ 1171622 w 2992697"/>
                <a:gd name="connsiteY1060" fmla="*/ 658766 h 1030680"/>
                <a:gd name="connsiteX1061" fmla="*/ 1179073 w 2992697"/>
                <a:gd name="connsiteY1061" fmla="*/ 663112 h 1030680"/>
                <a:gd name="connsiteX1062" fmla="*/ 1186524 w 2992697"/>
                <a:gd name="connsiteY1062" fmla="*/ 664044 h 1030680"/>
                <a:gd name="connsiteX1063" fmla="*/ 1198942 w 2992697"/>
                <a:gd name="connsiteY1063" fmla="*/ 663112 h 1030680"/>
                <a:gd name="connsiteX1064" fmla="*/ 1213533 w 2992697"/>
                <a:gd name="connsiteY1064" fmla="*/ 663112 h 1030680"/>
                <a:gd name="connsiteX1065" fmla="*/ 1213533 w 2992697"/>
                <a:gd name="connsiteY1065" fmla="*/ 666217 h 1030680"/>
                <a:gd name="connsiteX1066" fmla="*/ 1209497 w 2992697"/>
                <a:gd name="connsiteY1066" fmla="*/ 666217 h 1030680"/>
                <a:gd name="connsiteX1067" fmla="*/ 1189628 w 2992697"/>
                <a:gd name="connsiteY1067" fmla="*/ 685154 h 1030680"/>
                <a:gd name="connsiteX1068" fmla="*/ 1167587 w 2992697"/>
                <a:gd name="connsiteY1068" fmla="*/ 703160 h 1030680"/>
                <a:gd name="connsiteX1069" fmla="*/ 1145545 w 2992697"/>
                <a:gd name="connsiteY1069" fmla="*/ 718061 h 1030680"/>
                <a:gd name="connsiteX1070" fmla="*/ 1120399 w 2992697"/>
                <a:gd name="connsiteY1070" fmla="*/ 730789 h 1030680"/>
                <a:gd name="connsiteX1071" fmla="*/ 1093390 w 2992697"/>
                <a:gd name="connsiteY1071" fmla="*/ 736067 h 1030680"/>
                <a:gd name="connsiteX1072" fmla="*/ 1062035 w 2992697"/>
                <a:gd name="connsiteY1072" fmla="*/ 735136 h 1030680"/>
                <a:gd name="connsiteX1073" fmla="*/ 1062035 w 2992697"/>
                <a:gd name="connsiteY1073" fmla="*/ 740413 h 1030680"/>
                <a:gd name="connsiteX1074" fmla="*/ 1062035 w 2992697"/>
                <a:gd name="connsiteY1074" fmla="*/ 745691 h 1030680"/>
                <a:gd name="connsiteX1075" fmla="*/ 1059862 w 2992697"/>
                <a:gd name="connsiteY1075" fmla="*/ 750037 h 1030680"/>
                <a:gd name="connsiteX1076" fmla="*/ 1057689 w 2992697"/>
                <a:gd name="connsiteY1076" fmla="*/ 750968 h 1030680"/>
                <a:gd name="connsiteX1077" fmla="*/ 1056757 w 2992697"/>
                <a:gd name="connsiteY1077" fmla="*/ 750968 h 1030680"/>
                <a:gd name="connsiteX1078" fmla="*/ 1054584 w 2992697"/>
                <a:gd name="connsiteY1078" fmla="*/ 753142 h 1030680"/>
                <a:gd name="connsiteX1079" fmla="*/ 1050548 w 2992697"/>
                <a:gd name="connsiteY1079" fmla="*/ 755315 h 1030680"/>
                <a:gd name="connsiteX1080" fmla="*/ 1047444 w 2992697"/>
                <a:gd name="connsiteY1080" fmla="*/ 757488 h 1030680"/>
                <a:gd name="connsiteX1081" fmla="*/ 1045271 w 2992697"/>
                <a:gd name="connsiteY1081" fmla="*/ 758419 h 1030680"/>
                <a:gd name="connsiteX1082" fmla="*/ 1042166 w 2992697"/>
                <a:gd name="connsiteY1082" fmla="*/ 762765 h 1030680"/>
                <a:gd name="connsiteX1083" fmla="*/ 1038131 w 2992697"/>
                <a:gd name="connsiteY1083" fmla="*/ 773321 h 1030680"/>
                <a:gd name="connsiteX1084" fmla="*/ 1035957 w 2992697"/>
                <a:gd name="connsiteY1084" fmla="*/ 786980 h 1030680"/>
                <a:gd name="connsiteX1085" fmla="*/ 1032853 w 2992697"/>
                <a:gd name="connsiteY1085" fmla="*/ 795362 h 1030680"/>
                <a:gd name="connsiteX1086" fmla="*/ 1023540 w 2992697"/>
                <a:gd name="connsiteY1086" fmla="*/ 804986 h 1030680"/>
                <a:gd name="connsiteX1087" fmla="*/ 1008017 w 2992697"/>
                <a:gd name="connsiteY1087" fmla="*/ 815541 h 1030680"/>
                <a:gd name="connsiteX1088" fmla="*/ 987218 w 2992697"/>
                <a:gd name="connsiteY1088" fmla="*/ 825165 h 1030680"/>
                <a:gd name="connsiteX1089" fmla="*/ 969522 w 2992697"/>
                <a:gd name="connsiteY1089" fmla="*/ 832616 h 1030680"/>
                <a:gd name="connsiteX1090" fmla="*/ 952758 w 2992697"/>
                <a:gd name="connsiteY1090" fmla="*/ 836962 h 1030680"/>
                <a:gd name="connsiteX1091" fmla="*/ 952758 w 2992697"/>
                <a:gd name="connsiteY1091" fmla="*/ 832616 h 1030680"/>
                <a:gd name="connsiteX1092" fmla="*/ 952758 w 2992697"/>
                <a:gd name="connsiteY1092" fmla="*/ 829511 h 1030680"/>
                <a:gd name="connsiteX1093" fmla="*/ 950585 w 2992697"/>
                <a:gd name="connsiteY1093" fmla="*/ 829511 h 1030680"/>
                <a:gd name="connsiteX1094" fmla="*/ 950585 w 2992697"/>
                <a:gd name="connsiteY1094" fmla="*/ 827338 h 1030680"/>
                <a:gd name="connsiteX1095" fmla="*/ 949654 w 2992697"/>
                <a:gd name="connsiteY1095" fmla="*/ 825165 h 1030680"/>
                <a:gd name="connsiteX1096" fmla="*/ 947480 w 2992697"/>
                <a:gd name="connsiteY1096" fmla="*/ 840066 h 1030680"/>
                <a:gd name="connsiteX1097" fmla="*/ 942203 w 2992697"/>
                <a:gd name="connsiteY1097" fmla="*/ 852795 h 1030680"/>
                <a:gd name="connsiteX1098" fmla="*/ 938167 w 2992697"/>
                <a:gd name="connsiteY1098" fmla="*/ 864281 h 1030680"/>
                <a:gd name="connsiteX1099" fmla="*/ 932890 w 2992697"/>
                <a:gd name="connsiteY1099" fmla="*/ 874836 h 1030680"/>
                <a:gd name="connsiteX1100" fmla="*/ 928854 w 2992697"/>
                <a:gd name="connsiteY1100" fmla="*/ 889738 h 1030680"/>
                <a:gd name="connsiteX1101" fmla="*/ 932890 w 2992697"/>
                <a:gd name="connsiteY1101" fmla="*/ 891911 h 1030680"/>
                <a:gd name="connsiteX1102" fmla="*/ 932890 w 2992697"/>
                <a:gd name="connsiteY1102" fmla="*/ 894084 h 1030680"/>
                <a:gd name="connsiteX1103" fmla="*/ 935063 w 2992697"/>
                <a:gd name="connsiteY1103" fmla="*/ 894084 h 1030680"/>
                <a:gd name="connsiteX1104" fmla="*/ 935063 w 2992697"/>
                <a:gd name="connsiteY1104" fmla="*/ 894084 h 1030680"/>
                <a:gd name="connsiteX1105" fmla="*/ 935063 w 2992697"/>
                <a:gd name="connsiteY1105" fmla="*/ 896257 h 1030680"/>
                <a:gd name="connsiteX1106" fmla="*/ 932890 w 2992697"/>
                <a:gd name="connsiteY1106" fmla="*/ 897188 h 1030680"/>
                <a:gd name="connsiteX1107" fmla="*/ 928854 w 2992697"/>
                <a:gd name="connsiteY1107" fmla="*/ 901535 h 1030680"/>
                <a:gd name="connsiteX1108" fmla="*/ 925749 w 2992697"/>
                <a:gd name="connsiteY1108" fmla="*/ 903708 h 1030680"/>
                <a:gd name="connsiteX1109" fmla="*/ 922645 w 2992697"/>
                <a:gd name="connsiteY1109" fmla="*/ 906812 h 1030680"/>
                <a:gd name="connsiteX1110" fmla="*/ 918609 w 2992697"/>
                <a:gd name="connsiteY1110" fmla="*/ 908985 h 1030680"/>
                <a:gd name="connsiteX1111" fmla="*/ 916436 w 2992697"/>
                <a:gd name="connsiteY1111" fmla="*/ 912090 h 1030680"/>
                <a:gd name="connsiteX1112" fmla="*/ 913331 w 2992697"/>
                <a:gd name="connsiteY1112" fmla="*/ 917367 h 1030680"/>
                <a:gd name="connsiteX1113" fmla="*/ 905881 w 2992697"/>
                <a:gd name="connsiteY1113" fmla="*/ 938478 h 1030680"/>
                <a:gd name="connsiteX1114" fmla="*/ 900603 w 2992697"/>
                <a:gd name="connsiteY1114" fmla="*/ 960519 h 1030680"/>
                <a:gd name="connsiteX1115" fmla="*/ 898430 w 2992697"/>
                <a:gd name="connsiteY1115" fmla="*/ 985976 h 1030680"/>
                <a:gd name="connsiteX1116" fmla="*/ 894394 w 2992697"/>
                <a:gd name="connsiteY1116" fmla="*/ 1010191 h 1030680"/>
                <a:gd name="connsiteX1117" fmla="*/ 889117 w 2992697"/>
                <a:gd name="connsiteY1117" fmla="*/ 1032232 h 1030680"/>
                <a:gd name="connsiteX1118" fmla="*/ 886012 w 2992697"/>
                <a:gd name="connsiteY1118" fmla="*/ 1030059 h 1030680"/>
                <a:gd name="connsiteX1119" fmla="*/ 886012 w 2992697"/>
                <a:gd name="connsiteY1119" fmla="*/ 1030059 h 1030680"/>
                <a:gd name="connsiteX1120" fmla="*/ 883839 w 2992697"/>
                <a:gd name="connsiteY1120" fmla="*/ 1030059 h 1030680"/>
                <a:gd name="connsiteX1121" fmla="*/ 883839 w 2992697"/>
                <a:gd name="connsiteY1121" fmla="*/ 1027886 h 1030680"/>
                <a:gd name="connsiteX1122" fmla="*/ 881666 w 2992697"/>
                <a:gd name="connsiteY1122" fmla="*/ 1027886 h 1030680"/>
                <a:gd name="connsiteX1123" fmla="*/ 876388 w 2992697"/>
                <a:gd name="connsiteY1123" fmla="*/ 1024782 h 1030680"/>
                <a:gd name="connsiteX1124" fmla="*/ 867075 w 2992697"/>
                <a:gd name="connsiteY1124" fmla="*/ 1017331 h 1030680"/>
                <a:gd name="connsiteX1125" fmla="*/ 852484 w 2992697"/>
                <a:gd name="connsiteY1125" fmla="*/ 1005844 h 1030680"/>
                <a:gd name="connsiteX1126" fmla="*/ 835720 w 2992697"/>
                <a:gd name="connsiteY1126" fmla="*/ 996221 h 1030680"/>
                <a:gd name="connsiteX1127" fmla="*/ 820198 w 2992697"/>
                <a:gd name="connsiteY1127" fmla="*/ 985665 h 1030680"/>
                <a:gd name="connsiteX1128" fmla="*/ 807780 w 2992697"/>
                <a:gd name="connsiteY1128" fmla="*/ 976042 h 1030680"/>
                <a:gd name="connsiteX1129" fmla="*/ 796294 w 2992697"/>
                <a:gd name="connsiteY1129" fmla="*/ 970764 h 1030680"/>
                <a:gd name="connsiteX1130" fmla="*/ 793189 w 2992697"/>
                <a:gd name="connsiteY1130" fmla="*/ 968591 h 1030680"/>
                <a:gd name="connsiteX1131" fmla="*/ 789153 w 2992697"/>
                <a:gd name="connsiteY1131" fmla="*/ 928543 h 1030680"/>
                <a:gd name="connsiteX1132" fmla="*/ 786980 w 2992697"/>
                <a:gd name="connsiteY1132" fmla="*/ 924197 h 1030680"/>
                <a:gd name="connsiteX1133" fmla="*/ 781703 w 2992697"/>
                <a:gd name="connsiteY1133" fmla="*/ 921093 h 1030680"/>
                <a:gd name="connsiteX1134" fmla="*/ 778598 w 2992697"/>
                <a:gd name="connsiteY1134" fmla="*/ 918920 h 1030680"/>
                <a:gd name="connsiteX1135" fmla="*/ 772389 w 2992697"/>
                <a:gd name="connsiteY1135" fmla="*/ 914573 h 1030680"/>
                <a:gd name="connsiteX1136" fmla="*/ 769285 w 2992697"/>
                <a:gd name="connsiteY1136" fmla="*/ 911469 h 1030680"/>
                <a:gd name="connsiteX1137" fmla="*/ 772389 w 2992697"/>
                <a:gd name="connsiteY1137" fmla="*/ 909296 h 1030680"/>
                <a:gd name="connsiteX1138" fmla="*/ 772389 w 2992697"/>
                <a:gd name="connsiteY1138" fmla="*/ 907123 h 1030680"/>
                <a:gd name="connsiteX1139" fmla="*/ 774562 w 2992697"/>
                <a:gd name="connsiteY1139" fmla="*/ 906191 h 1030680"/>
                <a:gd name="connsiteX1140" fmla="*/ 774562 w 2992697"/>
                <a:gd name="connsiteY1140" fmla="*/ 906191 h 1030680"/>
                <a:gd name="connsiteX1141" fmla="*/ 776735 w 2992697"/>
                <a:gd name="connsiteY1141" fmla="*/ 901845 h 1030680"/>
                <a:gd name="connsiteX1142" fmla="*/ 778908 w 2992697"/>
                <a:gd name="connsiteY1142" fmla="*/ 898741 h 1030680"/>
                <a:gd name="connsiteX1143" fmla="*/ 769595 w 2992697"/>
                <a:gd name="connsiteY1143" fmla="*/ 898741 h 1030680"/>
                <a:gd name="connsiteX1144" fmla="*/ 764317 w 2992697"/>
                <a:gd name="connsiteY1144" fmla="*/ 898741 h 1030680"/>
                <a:gd name="connsiteX1145" fmla="*/ 760282 w 2992697"/>
                <a:gd name="connsiteY1145" fmla="*/ 898741 h 1030680"/>
                <a:gd name="connsiteX1146" fmla="*/ 758109 w 2992697"/>
                <a:gd name="connsiteY1146" fmla="*/ 896567 h 1030680"/>
                <a:gd name="connsiteX1147" fmla="*/ 757177 w 2992697"/>
                <a:gd name="connsiteY1147" fmla="*/ 893463 h 1030680"/>
                <a:gd name="connsiteX1148" fmla="*/ 753141 w 2992697"/>
                <a:gd name="connsiteY1148" fmla="*/ 887254 h 1030680"/>
                <a:gd name="connsiteX1149" fmla="*/ 750968 w 2992697"/>
                <a:gd name="connsiteY1149" fmla="*/ 884150 h 1030680"/>
                <a:gd name="connsiteX1150" fmla="*/ 750968 w 2992697"/>
                <a:gd name="connsiteY1150" fmla="*/ 879803 h 1030680"/>
                <a:gd name="connsiteX1151" fmla="*/ 750968 w 2992697"/>
                <a:gd name="connsiteY1151" fmla="*/ 878872 h 1030680"/>
                <a:gd name="connsiteX1152" fmla="*/ 750968 w 2992697"/>
                <a:gd name="connsiteY1152" fmla="*/ 874526 h 1030680"/>
                <a:gd name="connsiteX1153" fmla="*/ 753141 w 2992697"/>
                <a:gd name="connsiteY1153" fmla="*/ 871421 h 1030680"/>
                <a:gd name="connsiteX1154" fmla="*/ 753141 w 2992697"/>
                <a:gd name="connsiteY1154" fmla="*/ 867075 h 1030680"/>
                <a:gd name="connsiteX1155" fmla="*/ 742586 w 2992697"/>
                <a:gd name="connsiteY1155" fmla="*/ 867075 h 1030680"/>
                <a:gd name="connsiteX1156" fmla="*/ 742586 w 2992697"/>
                <a:gd name="connsiteY1156" fmla="*/ 861798 h 1030680"/>
                <a:gd name="connsiteX1157" fmla="*/ 743518 w 2992697"/>
                <a:gd name="connsiteY1157" fmla="*/ 856520 h 1030680"/>
                <a:gd name="connsiteX1158" fmla="*/ 745691 w 2992697"/>
                <a:gd name="connsiteY1158" fmla="*/ 854347 h 1030680"/>
                <a:gd name="connsiteX1159" fmla="*/ 745691 w 2992697"/>
                <a:gd name="connsiteY1159" fmla="*/ 850622 h 1030680"/>
                <a:gd name="connsiteX1160" fmla="*/ 747864 w 2992697"/>
                <a:gd name="connsiteY1160" fmla="*/ 847517 h 1030680"/>
                <a:gd name="connsiteX1161" fmla="*/ 750037 w 2992697"/>
                <a:gd name="connsiteY1161" fmla="*/ 842239 h 1030680"/>
                <a:gd name="connsiteX1162" fmla="*/ 743828 w 2992697"/>
                <a:gd name="connsiteY1162" fmla="*/ 842239 h 1030680"/>
                <a:gd name="connsiteX1163" fmla="*/ 737619 w 2992697"/>
                <a:gd name="connsiteY1163" fmla="*/ 842239 h 1030680"/>
                <a:gd name="connsiteX1164" fmla="*/ 734515 w 2992697"/>
                <a:gd name="connsiteY1164" fmla="*/ 840066 h 1030680"/>
                <a:gd name="connsiteX1165" fmla="*/ 728306 w 2992697"/>
                <a:gd name="connsiteY1165" fmla="*/ 837893 h 1030680"/>
                <a:gd name="connsiteX1166" fmla="*/ 727375 w 2992697"/>
                <a:gd name="connsiteY1166" fmla="*/ 810574 h 1030680"/>
                <a:gd name="connsiteX1167" fmla="*/ 725201 w 2992697"/>
                <a:gd name="connsiteY1167" fmla="*/ 785117 h 1030680"/>
                <a:gd name="connsiteX1168" fmla="*/ 725201 w 2992697"/>
                <a:gd name="connsiteY1168" fmla="*/ 760903 h 1030680"/>
                <a:gd name="connsiteX1169" fmla="*/ 732652 w 2992697"/>
                <a:gd name="connsiteY1169" fmla="*/ 736688 h 1030680"/>
                <a:gd name="connsiteX1170" fmla="*/ 740103 w 2992697"/>
                <a:gd name="connsiteY1170" fmla="*/ 726133 h 1030680"/>
                <a:gd name="connsiteX1171" fmla="*/ 749416 w 2992697"/>
                <a:gd name="connsiteY1171" fmla="*/ 718682 h 1030680"/>
                <a:gd name="connsiteX1172" fmla="*/ 756867 w 2992697"/>
                <a:gd name="connsiteY1172" fmla="*/ 712473 h 1030680"/>
                <a:gd name="connsiteX1173" fmla="*/ 762144 w 2992697"/>
                <a:gd name="connsiteY1173" fmla="*/ 704091 h 1030680"/>
                <a:gd name="connsiteX1174" fmla="*/ 767422 w 2992697"/>
                <a:gd name="connsiteY1174" fmla="*/ 692605 h 1030680"/>
                <a:gd name="connsiteX1175" fmla="*/ 769595 w 2992697"/>
                <a:gd name="connsiteY1175" fmla="*/ 672426 h 1030680"/>
                <a:gd name="connsiteX1176" fmla="*/ 765559 w 2992697"/>
                <a:gd name="connsiteY1176" fmla="*/ 672426 h 1030680"/>
                <a:gd name="connsiteX1177" fmla="*/ 762455 w 2992697"/>
                <a:gd name="connsiteY1177" fmla="*/ 676772 h 1030680"/>
                <a:gd name="connsiteX1178" fmla="*/ 758419 w 2992697"/>
                <a:gd name="connsiteY1178" fmla="*/ 677703 h 1030680"/>
                <a:gd name="connsiteX1179" fmla="*/ 757488 w 2992697"/>
                <a:gd name="connsiteY1179" fmla="*/ 677703 h 1030680"/>
                <a:gd name="connsiteX1180" fmla="*/ 753452 w 2992697"/>
                <a:gd name="connsiteY1180" fmla="*/ 677703 h 1030680"/>
                <a:gd name="connsiteX1181" fmla="*/ 750347 w 2992697"/>
                <a:gd name="connsiteY1181" fmla="*/ 676772 h 1030680"/>
                <a:gd name="connsiteX1182" fmla="*/ 735757 w 2992697"/>
                <a:gd name="connsiteY1182" fmla="*/ 672426 h 1030680"/>
                <a:gd name="connsiteX1183" fmla="*/ 724270 w 2992697"/>
                <a:gd name="connsiteY1183" fmla="*/ 664975 h 1030680"/>
                <a:gd name="connsiteX1184" fmla="*/ 716819 w 2992697"/>
                <a:gd name="connsiteY1184" fmla="*/ 654420 h 1030680"/>
                <a:gd name="connsiteX1185" fmla="*/ 713715 w 2992697"/>
                <a:gd name="connsiteY1185" fmla="*/ 635483 h 1030680"/>
                <a:gd name="connsiteX1186" fmla="*/ 718992 w 2992697"/>
                <a:gd name="connsiteY1186" fmla="*/ 635483 h 1030680"/>
                <a:gd name="connsiteX1187" fmla="*/ 718992 w 2992697"/>
                <a:gd name="connsiteY1187" fmla="*/ 632378 h 1030680"/>
                <a:gd name="connsiteX1188" fmla="*/ 728306 w 2992697"/>
                <a:gd name="connsiteY1188" fmla="*/ 637656 h 1030680"/>
                <a:gd name="connsiteX1189" fmla="*/ 738861 w 2992697"/>
                <a:gd name="connsiteY1189" fmla="*/ 645106 h 1030680"/>
                <a:gd name="connsiteX1190" fmla="*/ 748174 w 2992697"/>
                <a:gd name="connsiteY1190" fmla="*/ 648211 h 1030680"/>
                <a:gd name="connsiteX1191" fmla="*/ 758729 w 2992697"/>
                <a:gd name="connsiteY1191" fmla="*/ 648211 h 1030680"/>
                <a:gd name="connsiteX1192" fmla="*/ 758729 w 2992697"/>
                <a:gd name="connsiteY1192" fmla="*/ 647280 h 1030680"/>
                <a:gd name="connsiteX1193" fmla="*/ 760903 w 2992697"/>
                <a:gd name="connsiteY1193" fmla="*/ 645106 h 1030680"/>
                <a:gd name="connsiteX1194" fmla="*/ 760903 w 2992697"/>
                <a:gd name="connsiteY1194" fmla="*/ 645106 h 1030680"/>
                <a:gd name="connsiteX1195" fmla="*/ 760903 w 2992697"/>
                <a:gd name="connsiteY1195" fmla="*/ 642623 h 1030680"/>
                <a:gd name="connsiteX1196" fmla="*/ 763076 w 2992697"/>
                <a:gd name="connsiteY1196" fmla="*/ 639518 h 1030680"/>
                <a:gd name="connsiteX1197" fmla="*/ 743207 w 2992697"/>
                <a:gd name="connsiteY1197" fmla="*/ 624617 h 1030680"/>
                <a:gd name="connsiteX1198" fmla="*/ 726443 w 2992697"/>
                <a:gd name="connsiteY1198" fmla="*/ 603507 h 1030680"/>
                <a:gd name="connsiteX1199" fmla="*/ 721166 w 2992697"/>
                <a:gd name="connsiteY1199" fmla="*/ 605680 h 1030680"/>
                <a:gd name="connsiteX1200" fmla="*/ 717130 w 2992697"/>
                <a:gd name="connsiteY1200" fmla="*/ 607853 h 1030680"/>
                <a:gd name="connsiteX1201" fmla="*/ 711852 w 2992697"/>
                <a:gd name="connsiteY1201" fmla="*/ 610026 h 1030680"/>
                <a:gd name="connsiteX1202" fmla="*/ 706575 w 2992697"/>
                <a:gd name="connsiteY1202" fmla="*/ 610957 h 1030680"/>
                <a:gd name="connsiteX1203" fmla="*/ 702539 w 2992697"/>
                <a:gd name="connsiteY1203" fmla="*/ 607853 h 1030680"/>
                <a:gd name="connsiteX1204" fmla="*/ 701608 w 2992697"/>
                <a:gd name="connsiteY1204" fmla="*/ 605680 h 1030680"/>
                <a:gd name="connsiteX1205" fmla="*/ 699434 w 2992697"/>
                <a:gd name="connsiteY1205" fmla="*/ 602575 h 1030680"/>
                <a:gd name="connsiteX1206" fmla="*/ 697261 w 2992697"/>
                <a:gd name="connsiteY1206" fmla="*/ 600402 h 1030680"/>
                <a:gd name="connsiteX1207" fmla="*/ 694157 w 2992697"/>
                <a:gd name="connsiteY1207" fmla="*/ 595125 h 1030680"/>
                <a:gd name="connsiteX1208" fmla="*/ 704712 w 2992697"/>
                <a:gd name="connsiteY1208" fmla="*/ 583638 h 1030680"/>
                <a:gd name="connsiteX1209" fmla="*/ 706885 w 2992697"/>
                <a:gd name="connsiteY1209" fmla="*/ 567805 h 1030680"/>
                <a:gd name="connsiteX1210" fmla="*/ 704712 w 2992697"/>
                <a:gd name="connsiteY1210" fmla="*/ 546695 h 1030680"/>
                <a:gd name="connsiteX1211" fmla="*/ 699434 w 2992697"/>
                <a:gd name="connsiteY1211" fmla="*/ 524653 h 1030680"/>
                <a:gd name="connsiteX1212" fmla="*/ 690121 w 2992697"/>
                <a:gd name="connsiteY1212" fmla="*/ 501370 h 1030680"/>
                <a:gd name="connsiteX1213" fmla="*/ 679566 w 2992697"/>
                <a:gd name="connsiteY1213" fmla="*/ 479328 h 1030680"/>
                <a:gd name="connsiteX1214" fmla="*/ 665906 w 2992697"/>
                <a:gd name="connsiteY1214" fmla="*/ 459149 h 1030680"/>
                <a:gd name="connsiteX1215" fmla="*/ 655351 w 2992697"/>
                <a:gd name="connsiteY1215" fmla="*/ 440212 h 1030680"/>
                <a:gd name="connsiteX1216" fmla="*/ 646038 w 2992697"/>
                <a:gd name="connsiteY1216" fmla="*/ 425311 h 1030680"/>
                <a:gd name="connsiteX1217" fmla="*/ 623996 w 2992697"/>
                <a:gd name="connsiteY1217" fmla="*/ 410409 h 1030680"/>
                <a:gd name="connsiteX1218" fmla="*/ 598850 w 2992697"/>
                <a:gd name="connsiteY1218" fmla="*/ 405132 h 1030680"/>
                <a:gd name="connsiteX1219" fmla="*/ 572772 w 2992697"/>
                <a:gd name="connsiteY1219" fmla="*/ 405132 h 1030680"/>
                <a:gd name="connsiteX1220" fmla="*/ 543591 w 2992697"/>
                <a:gd name="connsiteY1220" fmla="*/ 405132 h 1030680"/>
                <a:gd name="connsiteX1221" fmla="*/ 515340 w 2992697"/>
                <a:gd name="connsiteY1221" fmla="*/ 407305 h 1030680"/>
                <a:gd name="connsiteX1222" fmla="*/ 486158 w 2992697"/>
                <a:gd name="connsiteY1222" fmla="*/ 405132 h 1030680"/>
                <a:gd name="connsiteX1223" fmla="*/ 486158 w 2992697"/>
                <a:gd name="connsiteY1223" fmla="*/ 399854 h 1030680"/>
                <a:gd name="connsiteX1224" fmla="*/ 486158 w 2992697"/>
                <a:gd name="connsiteY1224" fmla="*/ 395508 h 1030680"/>
                <a:gd name="connsiteX1225" fmla="*/ 487089 w 2992697"/>
                <a:gd name="connsiteY1225" fmla="*/ 394577 h 1030680"/>
                <a:gd name="connsiteX1226" fmla="*/ 487089 w 2992697"/>
                <a:gd name="connsiteY1226" fmla="*/ 392404 h 1030680"/>
                <a:gd name="connsiteX1227" fmla="*/ 487089 w 2992697"/>
                <a:gd name="connsiteY1227" fmla="*/ 390230 h 1030680"/>
                <a:gd name="connsiteX1228" fmla="*/ 486158 w 2992697"/>
                <a:gd name="connsiteY1228" fmla="*/ 388057 h 1030680"/>
                <a:gd name="connsiteX1229" fmla="*/ 474672 w 2992697"/>
                <a:gd name="connsiteY1229" fmla="*/ 382780 h 1030680"/>
                <a:gd name="connsiteX1230" fmla="*/ 464116 w 2992697"/>
                <a:gd name="connsiteY1230" fmla="*/ 379675 h 1030680"/>
                <a:gd name="connsiteX1231" fmla="*/ 452630 w 2992697"/>
                <a:gd name="connsiteY1231" fmla="*/ 372225 h 1030680"/>
                <a:gd name="connsiteX1232" fmla="*/ 461943 w 2992697"/>
                <a:gd name="connsiteY1232" fmla="*/ 372225 h 1030680"/>
                <a:gd name="connsiteX1233" fmla="*/ 472499 w 2992697"/>
                <a:gd name="connsiteY1233" fmla="*/ 367878 h 1030680"/>
                <a:gd name="connsiteX1234" fmla="*/ 487089 w 2992697"/>
                <a:gd name="connsiteY1234" fmla="*/ 364774 h 1030680"/>
                <a:gd name="connsiteX1235" fmla="*/ 503854 w 2992697"/>
                <a:gd name="connsiteY1235" fmla="*/ 362601 h 1030680"/>
                <a:gd name="connsiteX1236" fmla="*/ 516271 w 2992697"/>
                <a:gd name="connsiteY1236" fmla="*/ 358254 h 1030680"/>
                <a:gd name="connsiteX1237" fmla="*/ 525585 w 2992697"/>
                <a:gd name="connsiteY1237" fmla="*/ 350804 h 1030680"/>
                <a:gd name="connsiteX1238" fmla="*/ 481812 w 2992697"/>
                <a:gd name="connsiteY1238" fmla="*/ 350804 h 1030680"/>
                <a:gd name="connsiteX1239" fmla="*/ 471257 w 2992697"/>
                <a:gd name="connsiteY1239" fmla="*/ 347699 h 1030680"/>
                <a:gd name="connsiteX1240" fmla="*/ 461943 w 2992697"/>
                <a:gd name="connsiteY1240" fmla="*/ 347699 h 1030680"/>
                <a:gd name="connsiteX1241" fmla="*/ 450457 w 2992697"/>
                <a:gd name="connsiteY1241" fmla="*/ 345526 h 1030680"/>
                <a:gd name="connsiteX1242" fmla="*/ 442075 w 2992697"/>
                <a:gd name="connsiteY1242" fmla="*/ 343353 h 1030680"/>
                <a:gd name="connsiteX1243" fmla="*/ 432761 w 2992697"/>
                <a:gd name="connsiteY1243" fmla="*/ 340249 h 1030680"/>
                <a:gd name="connsiteX1244" fmla="*/ 427484 w 2992697"/>
                <a:gd name="connsiteY1244" fmla="*/ 330625 h 1030680"/>
                <a:gd name="connsiteX1245" fmla="*/ 425311 w 2992697"/>
                <a:gd name="connsiteY1245" fmla="*/ 315723 h 1030680"/>
                <a:gd name="connsiteX1246" fmla="*/ 447352 w 2992697"/>
                <a:gd name="connsiteY1246" fmla="*/ 312619 h 1030680"/>
                <a:gd name="connsiteX1247" fmla="*/ 467221 w 2992697"/>
                <a:gd name="connsiteY1247" fmla="*/ 305168 h 1030680"/>
                <a:gd name="connsiteX1248" fmla="*/ 483985 w 2992697"/>
                <a:gd name="connsiteY1248" fmla="*/ 297718 h 1030680"/>
                <a:gd name="connsiteX1249" fmla="*/ 501680 w 2992697"/>
                <a:gd name="connsiteY1249" fmla="*/ 290267 h 1030680"/>
                <a:gd name="connsiteX1250" fmla="*/ 538313 w 2992697"/>
                <a:gd name="connsiteY1250" fmla="*/ 290267 h 1030680"/>
                <a:gd name="connsiteX1251" fmla="*/ 552904 w 2992697"/>
                <a:gd name="connsiteY1251" fmla="*/ 241837 h 1030680"/>
                <a:gd name="connsiteX1252" fmla="*/ 518444 w 2992697"/>
                <a:gd name="connsiteY1252" fmla="*/ 241837 h 1030680"/>
                <a:gd name="connsiteX1253" fmla="*/ 509131 w 2992697"/>
                <a:gd name="connsiteY1253" fmla="*/ 229109 h 1030680"/>
                <a:gd name="connsiteX1254" fmla="*/ 520618 w 2992697"/>
                <a:gd name="connsiteY1254" fmla="*/ 221658 h 1030680"/>
                <a:gd name="connsiteX1255" fmla="*/ 529000 w 2992697"/>
                <a:gd name="connsiteY1255" fmla="*/ 214208 h 1030680"/>
                <a:gd name="connsiteX1256" fmla="*/ 540486 w 2992697"/>
                <a:gd name="connsiteY1256" fmla="*/ 208930 h 1030680"/>
                <a:gd name="connsiteX1257" fmla="*/ 552904 w 2992697"/>
                <a:gd name="connsiteY1257" fmla="*/ 204584 h 1030680"/>
                <a:gd name="connsiteX1258" fmla="*/ 552904 w 2992697"/>
                <a:gd name="connsiteY1258" fmla="*/ 191856 h 1030680"/>
                <a:gd name="connsiteX1259" fmla="*/ 567495 w 2992697"/>
                <a:gd name="connsiteY1259" fmla="*/ 184405 h 1030680"/>
                <a:gd name="connsiteX1260" fmla="*/ 574946 w 2992697"/>
                <a:gd name="connsiteY1260" fmla="*/ 176023 h 1030680"/>
                <a:gd name="connsiteX1261" fmla="*/ 582396 w 2992697"/>
                <a:gd name="connsiteY1261" fmla="*/ 164536 h 1030680"/>
                <a:gd name="connsiteX1262" fmla="*/ 593883 w 2992697"/>
                <a:gd name="connsiteY1262" fmla="*/ 157086 h 1030680"/>
                <a:gd name="connsiteX1263" fmla="*/ 606301 w 2992697"/>
                <a:gd name="connsiteY1263" fmla="*/ 151808 h 1030680"/>
                <a:gd name="connsiteX1264" fmla="*/ 616856 w 2992697"/>
                <a:gd name="connsiteY1264" fmla="*/ 151808 h 1030680"/>
                <a:gd name="connsiteX1265" fmla="*/ 626169 w 2992697"/>
                <a:gd name="connsiteY1265" fmla="*/ 154912 h 1030680"/>
                <a:gd name="connsiteX1266" fmla="*/ 638587 w 2992697"/>
                <a:gd name="connsiteY1266" fmla="*/ 153981 h 1030680"/>
                <a:gd name="connsiteX1267" fmla="*/ 629274 w 2992697"/>
                <a:gd name="connsiteY1267" fmla="*/ 149635 h 1030680"/>
                <a:gd name="connsiteX1268" fmla="*/ 623996 w 2992697"/>
                <a:gd name="connsiteY1268" fmla="*/ 147462 h 1030680"/>
                <a:gd name="connsiteX1269" fmla="*/ 618718 w 2992697"/>
                <a:gd name="connsiteY1269" fmla="*/ 146530 h 1030680"/>
                <a:gd name="connsiteX1270" fmla="*/ 613441 w 2992697"/>
                <a:gd name="connsiteY1270" fmla="*/ 140322 h 1030680"/>
                <a:gd name="connsiteX1271" fmla="*/ 631136 w 2992697"/>
                <a:gd name="connsiteY1271" fmla="*/ 137217 h 1030680"/>
                <a:gd name="connsiteX1272" fmla="*/ 647900 w 2992697"/>
                <a:gd name="connsiteY1272" fmla="*/ 131939 h 1030680"/>
                <a:gd name="connsiteX1273" fmla="*/ 662491 w 2992697"/>
                <a:gd name="connsiteY1273" fmla="*/ 127593 h 1030680"/>
                <a:gd name="connsiteX1274" fmla="*/ 679255 w 2992697"/>
                <a:gd name="connsiteY1274" fmla="*/ 124489 h 1030680"/>
                <a:gd name="connsiteX1275" fmla="*/ 680187 w 2992697"/>
                <a:gd name="connsiteY1275" fmla="*/ 131939 h 1030680"/>
                <a:gd name="connsiteX1276" fmla="*/ 682360 w 2992697"/>
                <a:gd name="connsiteY1276" fmla="*/ 135044 h 1030680"/>
                <a:gd name="connsiteX1277" fmla="*/ 684533 w 2992697"/>
                <a:gd name="connsiteY1277" fmla="*/ 140322 h 1030680"/>
                <a:gd name="connsiteX1278" fmla="*/ 686706 w 2992697"/>
                <a:gd name="connsiteY1278" fmla="*/ 144668 h 1030680"/>
                <a:gd name="connsiteX1279" fmla="*/ 691984 w 2992697"/>
                <a:gd name="connsiteY1279" fmla="*/ 146841 h 1030680"/>
                <a:gd name="connsiteX1280" fmla="*/ 699434 w 2992697"/>
                <a:gd name="connsiteY1280" fmla="*/ 147772 h 1030680"/>
                <a:gd name="connsiteX1281" fmla="*/ 699434 w 2992697"/>
                <a:gd name="connsiteY1281" fmla="*/ 142495 h 1030680"/>
                <a:gd name="connsiteX1282" fmla="*/ 702539 w 2992697"/>
                <a:gd name="connsiteY1282" fmla="*/ 137217 h 1030680"/>
                <a:gd name="connsiteX1283" fmla="*/ 704712 w 2992697"/>
                <a:gd name="connsiteY1283" fmla="*/ 129766 h 1030680"/>
                <a:gd name="connsiteX1284" fmla="*/ 706885 w 2992697"/>
                <a:gd name="connsiteY1284" fmla="*/ 124489 h 1030680"/>
                <a:gd name="connsiteX1285" fmla="*/ 709989 w 2992697"/>
                <a:gd name="connsiteY1285" fmla="*/ 129766 h 1030680"/>
                <a:gd name="connsiteX1286" fmla="*/ 716198 w 2992697"/>
                <a:gd name="connsiteY1286" fmla="*/ 135044 h 1030680"/>
                <a:gd name="connsiteX1287" fmla="*/ 719303 w 2992697"/>
                <a:gd name="connsiteY1287" fmla="*/ 139390 h 1030680"/>
                <a:gd name="connsiteX1288" fmla="*/ 726754 w 2992697"/>
                <a:gd name="connsiteY1288" fmla="*/ 142495 h 1030680"/>
                <a:gd name="connsiteX1289" fmla="*/ 734204 w 2992697"/>
                <a:gd name="connsiteY1289" fmla="*/ 144668 h 1030680"/>
                <a:gd name="connsiteX1290" fmla="*/ 730168 w 2992697"/>
                <a:gd name="connsiteY1290" fmla="*/ 120453 h 1030680"/>
                <a:gd name="connsiteX1291" fmla="*/ 743828 w 2992697"/>
                <a:gd name="connsiteY1291" fmla="*/ 117349 h 1030680"/>
                <a:gd name="connsiteX1292" fmla="*/ 754383 w 2992697"/>
                <a:gd name="connsiteY1292" fmla="*/ 113002 h 1030680"/>
                <a:gd name="connsiteX1293" fmla="*/ 771147 w 2992697"/>
                <a:gd name="connsiteY1293" fmla="*/ 117349 h 1030680"/>
                <a:gd name="connsiteX1294" fmla="*/ 788843 w 2992697"/>
                <a:gd name="connsiteY1294" fmla="*/ 124799 h 1030680"/>
                <a:gd name="connsiteX1295" fmla="*/ 807780 w 2992697"/>
                <a:gd name="connsiteY1295" fmla="*/ 135354 h 1030680"/>
                <a:gd name="connsiteX1296" fmla="*/ 827648 w 2992697"/>
                <a:gd name="connsiteY1296" fmla="*/ 144978 h 1030680"/>
                <a:gd name="connsiteX1297" fmla="*/ 844413 w 2992697"/>
                <a:gd name="connsiteY1297" fmla="*/ 152429 h 1030680"/>
                <a:gd name="connsiteX1298" fmla="*/ 859935 w 2992697"/>
                <a:gd name="connsiteY1298" fmla="*/ 157706 h 1030680"/>
                <a:gd name="connsiteX1299" fmla="*/ 859935 w 2992697"/>
                <a:gd name="connsiteY1299" fmla="*/ 154602 h 1030680"/>
                <a:gd name="connsiteX1300" fmla="*/ 849380 w 2992697"/>
                <a:gd name="connsiteY1300" fmla="*/ 144978 h 1030680"/>
                <a:gd name="connsiteX1301" fmla="*/ 841929 w 2992697"/>
                <a:gd name="connsiteY1301" fmla="*/ 137527 h 1030680"/>
                <a:gd name="connsiteX1302" fmla="*/ 837893 w 2992697"/>
                <a:gd name="connsiteY1302" fmla="*/ 127904 h 1030680"/>
                <a:gd name="connsiteX1303" fmla="*/ 844102 w 2992697"/>
                <a:gd name="connsiteY1303" fmla="*/ 117349 h 1030680"/>
                <a:gd name="connsiteX1304" fmla="*/ 840066 w 2992697"/>
                <a:gd name="connsiteY1304" fmla="*/ 113002 h 1030680"/>
                <a:gd name="connsiteX1305" fmla="*/ 834789 w 2992697"/>
                <a:gd name="connsiteY1305" fmla="*/ 107725 h 1030680"/>
                <a:gd name="connsiteX1306" fmla="*/ 829511 w 2992697"/>
                <a:gd name="connsiteY1306" fmla="*/ 103378 h 1030680"/>
                <a:gd name="connsiteX1307" fmla="*/ 824234 w 2992697"/>
                <a:gd name="connsiteY1307" fmla="*/ 100274 h 1030680"/>
                <a:gd name="connsiteX1308" fmla="*/ 820198 w 2992697"/>
                <a:gd name="connsiteY1308" fmla="*/ 95928 h 1030680"/>
                <a:gd name="connsiteX1309" fmla="*/ 824234 w 2992697"/>
                <a:gd name="connsiteY1309" fmla="*/ 87546 h 1030680"/>
                <a:gd name="connsiteX1310" fmla="*/ 834789 w 2992697"/>
                <a:gd name="connsiteY1310" fmla="*/ 90650 h 1030680"/>
                <a:gd name="connsiteX1311" fmla="*/ 849380 w 2992697"/>
                <a:gd name="connsiteY1311" fmla="*/ 92823 h 1030680"/>
                <a:gd name="connsiteX1312" fmla="*/ 861797 w 2992697"/>
                <a:gd name="connsiteY1312" fmla="*/ 90650 h 1030680"/>
                <a:gd name="connsiteX1313" fmla="*/ 871111 w 2992697"/>
                <a:gd name="connsiteY1313" fmla="*/ 83199 h 1030680"/>
                <a:gd name="connsiteX1314" fmla="*/ 827338 w 2992697"/>
                <a:gd name="connsiteY1314" fmla="*/ 83199 h 1030680"/>
                <a:gd name="connsiteX1315" fmla="*/ 827338 w 2992697"/>
                <a:gd name="connsiteY1315" fmla="*/ 80095 h 1030680"/>
                <a:gd name="connsiteX1316" fmla="*/ 824234 w 2992697"/>
                <a:gd name="connsiteY1316" fmla="*/ 80095 h 1030680"/>
                <a:gd name="connsiteX1317" fmla="*/ 824234 w 2992697"/>
                <a:gd name="connsiteY1317" fmla="*/ 75749 h 1030680"/>
                <a:gd name="connsiteX1318" fmla="*/ 829511 w 2992697"/>
                <a:gd name="connsiteY1318" fmla="*/ 72644 h 1030680"/>
                <a:gd name="connsiteX1319" fmla="*/ 834789 w 2992697"/>
                <a:gd name="connsiteY1319" fmla="*/ 68298 h 1030680"/>
                <a:gd name="connsiteX1320" fmla="*/ 840066 w 2992697"/>
                <a:gd name="connsiteY1320" fmla="*/ 65194 h 1030680"/>
                <a:gd name="connsiteX1321" fmla="*/ 845344 w 2992697"/>
                <a:gd name="connsiteY1321" fmla="*/ 60847 h 1030680"/>
                <a:gd name="connsiteX1322" fmla="*/ 851553 w 2992697"/>
                <a:gd name="connsiteY1322" fmla="*/ 59916 h 1030680"/>
                <a:gd name="connsiteX1323" fmla="*/ 874526 w 2992697"/>
                <a:gd name="connsiteY1323" fmla="*/ 63020 h 1030680"/>
                <a:gd name="connsiteX1324" fmla="*/ 880735 w 2992697"/>
                <a:gd name="connsiteY1324" fmla="*/ 46256 h 1030680"/>
                <a:gd name="connsiteX1325" fmla="*/ 907743 w 2992697"/>
                <a:gd name="connsiteY1325" fmla="*/ 50603 h 1030680"/>
                <a:gd name="connsiteX1326" fmla="*/ 909917 w 2992697"/>
                <a:gd name="connsiteY1326" fmla="*/ 50603 h 1030680"/>
                <a:gd name="connsiteX1327" fmla="*/ 910848 w 2992697"/>
                <a:gd name="connsiteY1327" fmla="*/ 46256 h 1030680"/>
                <a:gd name="connsiteX1328" fmla="*/ 913021 w 2992697"/>
                <a:gd name="connsiteY1328" fmla="*/ 45325 h 1030680"/>
                <a:gd name="connsiteX1329" fmla="*/ 915194 w 2992697"/>
                <a:gd name="connsiteY1329" fmla="*/ 40979 h 1030680"/>
                <a:gd name="connsiteX1330" fmla="*/ 920472 w 2992697"/>
                <a:gd name="connsiteY1330" fmla="*/ 38806 h 1030680"/>
                <a:gd name="connsiteX1331" fmla="*/ 924508 w 2992697"/>
                <a:gd name="connsiteY1331" fmla="*/ 45015 h 1030680"/>
                <a:gd name="connsiteX1332" fmla="*/ 929785 w 2992697"/>
                <a:gd name="connsiteY1332" fmla="*/ 50292 h 1030680"/>
                <a:gd name="connsiteX1333" fmla="*/ 935063 w 2992697"/>
                <a:gd name="connsiteY1333" fmla="*/ 55570 h 1030680"/>
                <a:gd name="connsiteX1334" fmla="*/ 935063 w 2992697"/>
                <a:gd name="connsiteY1334" fmla="*/ 45946 h 1030680"/>
                <a:gd name="connsiteX1335" fmla="*/ 937236 w 2992697"/>
                <a:gd name="connsiteY1335" fmla="*/ 45015 h 1030680"/>
                <a:gd name="connsiteX1336" fmla="*/ 937236 w 2992697"/>
                <a:gd name="connsiteY1336" fmla="*/ 42842 h 1030680"/>
                <a:gd name="connsiteX1337" fmla="*/ 937236 w 2992697"/>
                <a:gd name="connsiteY1337" fmla="*/ 40668 h 1030680"/>
                <a:gd name="connsiteX1338" fmla="*/ 937236 w 2992697"/>
                <a:gd name="connsiteY1338" fmla="*/ 38495 h 1030680"/>
                <a:gd name="connsiteX1339" fmla="*/ 938167 w 2992697"/>
                <a:gd name="connsiteY1339" fmla="*/ 35391 h 1030680"/>
                <a:gd name="connsiteX1340" fmla="*/ 940340 w 2992697"/>
                <a:gd name="connsiteY1340" fmla="*/ 33218 h 1030680"/>
                <a:gd name="connsiteX1341" fmla="*/ 944376 w 2992697"/>
                <a:gd name="connsiteY1341" fmla="*/ 31045 h 1030680"/>
                <a:gd name="connsiteX1342" fmla="*/ 962071 w 2992697"/>
                <a:gd name="connsiteY1342" fmla="*/ 22663 h 1030680"/>
                <a:gd name="connsiteX1343" fmla="*/ 984113 w 2992697"/>
                <a:gd name="connsiteY1343" fmla="*/ 20179 h 1030680"/>
                <a:gd name="connsiteX1344" fmla="*/ 984113 w 2992697"/>
                <a:gd name="connsiteY1344" fmla="*/ 20179 h 1030680"/>
                <a:gd name="connsiteX1345" fmla="*/ 984113 w 2992697"/>
                <a:gd name="connsiteY1345" fmla="*/ 20179 h 1030680"/>
                <a:gd name="connsiteX1346" fmla="*/ 2301024 w 2992697"/>
                <a:gd name="connsiteY1346" fmla="*/ 16764 h 1030680"/>
                <a:gd name="connsiteX1347" fmla="*/ 2311579 w 2992697"/>
                <a:gd name="connsiteY1347" fmla="*/ 19869 h 1030680"/>
                <a:gd name="connsiteX1348" fmla="*/ 2311579 w 2992697"/>
                <a:gd name="connsiteY1348" fmla="*/ 27319 h 1030680"/>
                <a:gd name="connsiteX1349" fmla="*/ 2296057 w 2992697"/>
                <a:gd name="connsiteY1349" fmla="*/ 27319 h 1030680"/>
                <a:gd name="connsiteX1350" fmla="*/ 2301024 w 2992697"/>
                <a:gd name="connsiteY1350" fmla="*/ 16764 h 1030680"/>
                <a:gd name="connsiteX1351" fmla="*/ 2301024 w 2992697"/>
                <a:gd name="connsiteY1351" fmla="*/ 16764 h 1030680"/>
                <a:gd name="connsiteX1352" fmla="*/ 2301024 w 2992697"/>
                <a:gd name="connsiteY1352" fmla="*/ 16764 h 1030680"/>
                <a:gd name="connsiteX1353" fmla="*/ 2792460 w 2992697"/>
                <a:gd name="connsiteY1353" fmla="*/ 0 h 1030680"/>
                <a:gd name="connsiteX1354" fmla="*/ 2797737 w 2992697"/>
                <a:gd name="connsiteY1354" fmla="*/ 3104 h 1030680"/>
                <a:gd name="connsiteX1355" fmla="*/ 2801773 w 2992697"/>
                <a:gd name="connsiteY1355" fmla="*/ 7451 h 1030680"/>
                <a:gd name="connsiteX1356" fmla="*/ 2803946 w 2992697"/>
                <a:gd name="connsiteY1356" fmla="*/ 10555 h 1030680"/>
                <a:gd name="connsiteX1357" fmla="*/ 2804878 w 2992697"/>
                <a:gd name="connsiteY1357" fmla="*/ 16764 h 1030680"/>
                <a:gd name="connsiteX1358" fmla="*/ 2807051 w 2992697"/>
                <a:gd name="connsiteY1358" fmla="*/ 19869 h 1030680"/>
                <a:gd name="connsiteX1359" fmla="*/ 2809224 w 2992697"/>
                <a:gd name="connsiteY1359" fmla="*/ 25146 h 1030680"/>
                <a:gd name="connsiteX1360" fmla="*/ 2812328 w 2992697"/>
                <a:gd name="connsiteY1360" fmla="*/ 27319 h 1030680"/>
                <a:gd name="connsiteX1361" fmla="*/ 2823815 w 2992697"/>
                <a:gd name="connsiteY1361" fmla="*/ 32597 h 1030680"/>
                <a:gd name="connsiteX1362" fmla="*/ 2834370 w 2992697"/>
                <a:gd name="connsiteY1362" fmla="*/ 34770 h 1030680"/>
                <a:gd name="connsiteX1363" fmla="*/ 2841821 w 2992697"/>
                <a:gd name="connsiteY1363" fmla="*/ 34770 h 1030680"/>
                <a:gd name="connsiteX1364" fmla="*/ 2847098 w 2992697"/>
                <a:gd name="connsiteY1364" fmla="*/ 39116 h 1030680"/>
                <a:gd name="connsiteX1365" fmla="*/ 2851134 w 2992697"/>
                <a:gd name="connsiteY1365" fmla="*/ 46567 h 1030680"/>
                <a:gd name="connsiteX1366" fmla="*/ 2853307 w 2992697"/>
                <a:gd name="connsiteY1366" fmla="*/ 61468 h 1030680"/>
                <a:gd name="connsiteX1367" fmla="*/ 2851134 w 2992697"/>
                <a:gd name="connsiteY1367" fmla="*/ 62400 h 1030680"/>
                <a:gd name="connsiteX1368" fmla="*/ 2851134 w 2992697"/>
                <a:gd name="connsiteY1368" fmla="*/ 62400 h 1030680"/>
                <a:gd name="connsiteX1369" fmla="*/ 2851134 w 2992697"/>
                <a:gd name="connsiteY1369" fmla="*/ 64573 h 1030680"/>
                <a:gd name="connsiteX1370" fmla="*/ 2851134 w 2992697"/>
                <a:gd name="connsiteY1370" fmla="*/ 66746 h 1030680"/>
                <a:gd name="connsiteX1371" fmla="*/ 2848961 w 2992697"/>
                <a:gd name="connsiteY1371" fmla="*/ 68919 h 1030680"/>
                <a:gd name="connsiteX1372" fmla="*/ 2825988 w 2992697"/>
                <a:gd name="connsiteY1372" fmla="*/ 68919 h 1030680"/>
                <a:gd name="connsiteX1373" fmla="*/ 2802084 w 2992697"/>
                <a:gd name="connsiteY1373" fmla="*/ 68919 h 1030680"/>
                <a:gd name="connsiteX1374" fmla="*/ 2782215 w 2992697"/>
                <a:gd name="connsiteY1374" fmla="*/ 77301 h 1030680"/>
                <a:gd name="connsiteX1375" fmla="*/ 2778179 w 2992697"/>
                <a:gd name="connsiteY1375" fmla="*/ 79474 h 1030680"/>
                <a:gd name="connsiteX1376" fmla="*/ 2776006 w 2992697"/>
                <a:gd name="connsiteY1376" fmla="*/ 83820 h 1030680"/>
                <a:gd name="connsiteX1377" fmla="*/ 2775075 w 2992697"/>
                <a:gd name="connsiteY1377" fmla="*/ 84752 h 1030680"/>
                <a:gd name="connsiteX1378" fmla="*/ 2772902 w 2992697"/>
                <a:gd name="connsiteY1378" fmla="*/ 86925 h 1030680"/>
                <a:gd name="connsiteX1379" fmla="*/ 2770729 w 2992697"/>
                <a:gd name="connsiteY1379" fmla="*/ 89098 h 1030680"/>
                <a:gd name="connsiteX1380" fmla="*/ 2767624 w 2992697"/>
                <a:gd name="connsiteY1380" fmla="*/ 91271 h 1030680"/>
                <a:gd name="connsiteX1381" fmla="*/ 2761415 w 2992697"/>
                <a:gd name="connsiteY1381" fmla="*/ 94376 h 1030680"/>
                <a:gd name="connsiteX1382" fmla="*/ 2758311 w 2992697"/>
                <a:gd name="connsiteY1382" fmla="*/ 89098 h 1030680"/>
                <a:gd name="connsiteX1383" fmla="*/ 2756137 w 2992697"/>
                <a:gd name="connsiteY1383" fmla="*/ 84752 h 1030680"/>
                <a:gd name="connsiteX1384" fmla="*/ 2753033 w 2992697"/>
                <a:gd name="connsiteY1384" fmla="*/ 81647 h 1030680"/>
                <a:gd name="connsiteX1385" fmla="*/ 2765451 w 2992697"/>
                <a:gd name="connsiteY1385" fmla="*/ 49982 h 1030680"/>
                <a:gd name="connsiteX1386" fmla="*/ 2777869 w 2992697"/>
                <a:gd name="connsiteY1386" fmla="*/ 24525 h 1030680"/>
                <a:gd name="connsiteX1387" fmla="*/ 2792460 w 2992697"/>
                <a:gd name="connsiteY1387" fmla="*/ 0 h 1030680"/>
                <a:gd name="connsiteX1388" fmla="*/ 2792460 w 2992697"/>
                <a:gd name="connsiteY1388" fmla="*/ 0 h 1030680"/>
                <a:gd name="connsiteX1389" fmla="*/ 2792460 w 2992697"/>
                <a:gd name="connsiteY1389" fmla="*/ 0 h 1030680"/>
                <a:gd name="connsiteX1390" fmla="*/ 2665177 w 2992697"/>
                <a:gd name="connsiteY1390" fmla="*/ 0 h 1030680"/>
                <a:gd name="connsiteX1391" fmla="*/ 2674490 w 2992697"/>
                <a:gd name="connsiteY1391" fmla="*/ 9624 h 1030680"/>
                <a:gd name="connsiteX1392" fmla="*/ 2679768 w 2992697"/>
                <a:gd name="connsiteY1392" fmla="*/ 20179 h 1030680"/>
                <a:gd name="connsiteX1393" fmla="*/ 2685046 w 2992697"/>
                <a:gd name="connsiteY1393" fmla="*/ 32907 h 1030680"/>
                <a:gd name="connsiteX1394" fmla="*/ 2675732 w 2992697"/>
                <a:gd name="connsiteY1394" fmla="*/ 32907 h 1030680"/>
                <a:gd name="connsiteX1395" fmla="*/ 2675732 w 2992697"/>
                <a:gd name="connsiteY1395" fmla="*/ 27319 h 1030680"/>
                <a:gd name="connsiteX1396" fmla="*/ 2672628 w 2992697"/>
                <a:gd name="connsiteY1396" fmla="*/ 24215 h 1030680"/>
                <a:gd name="connsiteX1397" fmla="*/ 2668592 w 2992697"/>
                <a:gd name="connsiteY1397" fmla="*/ 19869 h 1030680"/>
                <a:gd name="connsiteX1398" fmla="*/ 2667660 w 2992697"/>
                <a:gd name="connsiteY1398" fmla="*/ 14591 h 1030680"/>
                <a:gd name="connsiteX1399" fmla="*/ 2665487 w 2992697"/>
                <a:gd name="connsiteY1399" fmla="*/ 9313 h 1030680"/>
                <a:gd name="connsiteX1400" fmla="*/ 2665487 w 2992697"/>
                <a:gd name="connsiteY1400" fmla="*/ 0 h 1030680"/>
                <a:gd name="connsiteX1401" fmla="*/ 2665177 w 2992697"/>
                <a:gd name="connsiteY1401" fmla="*/ 0 h 1030680"/>
                <a:gd name="connsiteX1402" fmla="*/ 2665177 w 2992697"/>
                <a:gd name="connsiteY1402" fmla="*/ 0 h 10306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  <a:cxn ang="0">
                  <a:pos x="connsiteX731" y="connsiteY731"/>
                </a:cxn>
                <a:cxn ang="0">
                  <a:pos x="connsiteX732" y="connsiteY732"/>
                </a:cxn>
                <a:cxn ang="0">
                  <a:pos x="connsiteX733" y="connsiteY733"/>
                </a:cxn>
                <a:cxn ang="0">
                  <a:pos x="connsiteX734" y="connsiteY734"/>
                </a:cxn>
                <a:cxn ang="0">
                  <a:pos x="connsiteX735" y="connsiteY735"/>
                </a:cxn>
                <a:cxn ang="0">
                  <a:pos x="connsiteX736" y="connsiteY736"/>
                </a:cxn>
                <a:cxn ang="0">
                  <a:pos x="connsiteX737" y="connsiteY737"/>
                </a:cxn>
                <a:cxn ang="0">
                  <a:pos x="connsiteX738" y="connsiteY738"/>
                </a:cxn>
                <a:cxn ang="0">
                  <a:pos x="connsiteX739" y="connsiteY739"/>
                </a:cxn>
                <a:cxn ang="0">
                  <a:pos x="connsiteX740" y="connsiteY740"/>
                </a:cxn>
                <a:cxn ang="0">
                  <a:pos x="connsiteX741" y="connsiteY741"/>
                </a:cxn>
                <a:cxn ang="0">
                  <a:pos x="connsiteX742" y="connsiteY742"/>
                </a:cxn>
                <a:cxn ang="0">
                  <a:pos x="connsiteX743" y="connsiteY743"/>
                </a:cxn>
                <a:cxn ang="0">
                  <a:pos x="connsiteX744" y="connsiteY744"/>
                </a:cxn>
                <a:cxn ang="0">
                  <a:pos x="connsiteX745" y="connsiteY745"/>
                </a:cxn>
                <a:cxn ang="0">
                  <a:pos x="connsiteX746" y="connsiteY746"/>
                </a:cxn>
                <a:cxn ang="0">
                  <a:pos x="connsiteX747" y="connsiteY747"/>
                </a:cxn>
                <a:cxn ang="0">
                  <a:pos x="connsiteX748" y="connsiteY748"/>
                </a:cxn>
                <a:cxn ang="0">
                  <a:pos x="connsiteX749" y="connsiteY749"/>
                </a:cxn>
                <a:cxn ang="0">
                  <a:pos x="connsiteX750" y="connsiteY750"/>
                </a:cxn>
                <a:cxn ang="0">
                  <a:pos x="connsiteX751" y="connsiteY751"/>
                </a:cxn>
                <a:cxn ang="0">
                  <a:pos x="connsiteX752" y="connsiteY752"/>
                </a:cxn>
                <a:cxn ang="0">
                  <a:pos x="connsiteX753" y="connsiteY753"/>
                </a:cxn>
                <a:cxn ang="0">
                  <a:pos x="connsiteX754" y="connsiteY754"/>
                </a:cxn>
                <a:cxn ang="0">
                  <a:pos x="connsiteX755" y="connsiteY755"/>
                </a:cxn>
                <a:cxn ang="0">
                  <a:pos x="connsiteX756" y="connsiteY756"/>
                </a:cxn>
                <a:cxn ang="0">
                  <a:pos x="connsiteX757" y="connsiteY757"/>
                </a:cxn>
                <a:cxn ang="0">
                  <a:pos x="connsiteX758" y="connsiteY758"/>
                </a:cxn>
                <a:cxn ang="0">
                  <a:pos x="connsiteX759" y="connsiteY759"/>
                </a:cxn>
                <a:cxn ang="0">
                  <a:pos x="connsiteX760" y="connsiteY760"/>
                </a:cxn>
                <a:cxn ang="0">
                  <a:pos x="connsiteX761" y="connsiteY761"/>
                </a:cxn>
                <a:cxn ang="0">
                  <a:pos x="connsiteX762" y="connsiteY762"/>
                </a:cxn>
                <a:cxn ang="0">
                  <a:pos x="connsiteX763" y="connsiteY763"/>
                </a:cxn>
                <a:cxn ang="0">
                  <a:pos x="connsiteX764" y="connsiteY764"/>
                </a:cxn>
                <a:cxn ang="0">
                  <a:pos x="connsiteX765" y="connsiteY765"/>
                </a:cxn>
                <a:cxn ang="0">
                  <a:pos x="connsiteX766" y="connsiteY766"/>
                </a:cxn>
                <a:cxn ang="0">
                  <a:pos x="connsiteX767" y="connsiteY767"/>
                </a:cxn>
                <a:cxn ang="0">
                  <a:pos x="connsiteX768" y="connsiteY768"/>
                </a:cxn>
                <a:cxn ang="0">
                  <a:pos x="connsiteX769" y="connsiteY769"/>
                </a:cxn>
                <a:cxn ang="0">
                  <a:pos x="connsiteX770" y="connsiteY770"/>
                </a:cxn>
                <a:cxn ang="0">
                  <a:pos x="connsiteX771" y="connsiteY771"/>
                </a:cxn>
                <a:cxn ang="0">
                  <a:pos x="connsiteX772" y="connsiteY772"/>
                </a:cxn>
                <a:cxn ang="0">
                  <a:pos x="connsiteX773" y="connsiteY773"/>
                </a:cxn>
                <a:cxn ang="0">
                  <a:pos x="connsiteX774" y="connsiteY774"/>
                </a:cxn>
                <a:cxn ang="0">
                  <a:pos x="connsiteX775" y="connsiteY775"/>
                </a:cxn>
                <a:cxn ang="0">
                  <a:pos x="connsiteX776" y="connsiteY776"/>
                </a:cxn>
                <a:cxn ang="0">
                  <a:pos x="connsiteX777" y="connsiteY777"/>
                </a:cxn>
                <a:cxn ang="0">
                  <a:pos x="connsiteX778" y="connsiteY778"/>
                </a:cxn>
                <a:cxn ang="0">
                  <a:pos x="connsiteX779" y="connsiteY779"/>
                </a:cxn>
                <a:cxn ang="0">
                  <a:pos x="connsiteX780" y="connsiteY780"/>
                </a:cxn>
                <a:cxn ang="0">
                  <a:pos x="connsiteX781" y="connsiteY781"/>
                </a:cxn>
                <a:cxn ang="0">
                  <a:pos x="connsiteX782" y="connsiteY782"/>
                </a:cxn>
                <a:cxn ang="0">
                  <a:pos x="connsiteX783" y="connsiteY783"/>
                </a:cxn>
                <a:cxn ang="0">
                  <a:pos x="connsiteX784" y="connsiteY784"/>
                </a:cxn>
                <a:cxn ang="0">
                  <a:pos x="connsiteX785" y="connsiteY785"/>
                </a:cxn>
                <a:cxn ang="0">
                  <a:pos x="connsiteX786" y="connsiteY786"/>
                </a:cxn>
                <a:cxn ang="0">
                  <a:pos x="connsiteX787" y="connsiteY787"/>
                </a:cxn>
                <a:cxn ang="0">
                  <a:pos x="connsiteX788" y="connsiteY788"/>
                </a:cxn>
                <a:cxn ang="0">
                  <a:pos x="connsiteX789" y="connsiteY789"/>
                </a:cxn>
                <a:cxn ang="0">
                  <a:pos x="connsiteX790" y="connsiteY790"/>
                </a:cxn>
                <a:cxn ang="0">
                  <a:pos x="connsiteX791" y="connsiteY791"/>
                </a:cxn>
                <a:cxn ang="0">
                  <a:pos x="connsiteX792" y="connsiteY792"/>
                </a:cxn>
                <a:cxn ang="0">
                  <a:pos x="connsiteX793" y="connsiteY793"/>
                </a:cxn>
                <a:cxn ang="0">
                  <a:pos x="connsiteX794" y="connsiteY794"/>
                </a:cxn>
                <a:cxn ang="0">
                  <a:pos x="connsiteX795" y="connsiteY795"/>
                </a:cxn>
                <a:cxn ang="0">
                  <a:pos x="connsiteX796" y="connsiteY796"/>
                </a:cxn>
                <a:cxn ang="0">
                  <a:pos x="connsiteX797" y="connsiteY797"/>
                </a:cxn>
                <a:cxn ang="0">
                  <a:pos x="connsiteX798" y="connsiteY798"/>
                </a:cxn>
                <a:cxn ang="0">
                  <a:pos x="connsiteX799" y="connsiteY799"/>
                </a:cxn>
                <a:cxn ang="0">
                  <a:pos x="connsiteX800" y="connsiteY800"/>
                </a:cxn>
                <a:cxn ang="0">
                  <a:pos x="connsiteX801" y="connsiteY801"/>
                </a:cxn>
                <a:cxn ang="0">
                  <a:pos x="connsiteX802" y="connsiteY802"/>
                </a:cxn>
                <a:cxn ang="0">
                  <a:pos x="connsiteX803" y="connsiteY803"/>
                </a:cxn>
                <a:cxn ang="0">
                  <a:pos x="connsiteX804" y="connsiteY804"/>
                </a:cxn>
                <a:cxn ang="0">
                  <a:pos x="connsiteX805" y="connsiteY805"/>
                </a:cxn>
                <a:cxn ang="0">
                  <a:pos x="connsiteX806" y="connsiteY806"/>
                </a:cxn>
                <a:cxn ang="0">
                  <a:pos x="connsiteX807" y="connsiteY807"/>
                </a:cxn>
                <a:cxn ang="0">
                  <a:pos x="connsiteX808" y="connsiteY808"/>
                </a:cxn>
                <a:cxn ang="0">
                  <a:pos x="connsiteX809" y="connsiteY809"/>
                </a:cxn>
                <a:cxn ang="0">
                  <a:pos x="connsiteX810" y="connsiteY810"/>
                </a:cxn>
                <a:cxn ang="0">
                  <a:pos x="connsiteX811" y="connsiteY811"/>
                </a:cxn>
                <a:cxn ang="0">
                  <a:pos x="connsiteX812" y="connsiteY812"/>
                </a:cxn>
                <a:cxn ang="0">
                  <a:pos x="connsiteX813" y="connsiteY813"/>
                </a:cxn>
                <a:cxn ang="0">
                  <a:pos x="connsiteX814" y="connsiteY814"/>
                </a:cxn>
                <a:cxn ang="0">
                  <a:pos x="connsiteX815" y="connsiteY815"/>
                </a:cxn>
                <a:cxn ang="0">
                  <a:pos x="connsiteX816" y="connsiteY816"/>
                </a:cxn>
                <a:cxn ang="0">
                  <a:pos x="connsiteX817" y="connsiteY817"/>
                </a:cxn>
                <a:cxn ang="0">
                  <a:pos x="connsiteX818" y="connsiteY818"/>
                </a:cxn>
                <a:cxn ang="0">
                  <a:pos x="connsiteX819" y="connsiteY819"/>
                </a:cxn>
                <a:cxn ang="0">
                  <a:pos x="connsiteX820" y="connsiteY820"/>
                </a:cxn>
                <a:cxn ang="0">
                  <a:pos x="connsiteX821" y="connsiteY821"/>
                </a:cxn>
                <a:cxn ang="0">
                  <a:pos x="connsiteX822" y="connsiteY822"/>
                </a:cxn>
                <a:cxn ang="0">
                  <a:pos x="connsiteX823" y="connsiteY823"/>
                </a:cxn>
                <a:cxn ang="0">
                  <a:pos x="connsiteX824" y="connsiteY824"/>
                </a:cxn>
                <a:cxn ang="0">
                  <a:pos x="connsiteX825" y="connsiteY825"/>
                </a:cxn>
                <a:cxn ang="0">
                  <a:pos x="connsiteX826" y="connsiteY826"/>
                </a:cxn>
                <a:cxn ang="0">
                  <a:pos x="connsiteX827" y="connsiteY827"/>
                </a:cxn>
                <a:cxn ang="0">
                  <a:pos x="connsiteX828" y="connsiteY828"/>
                </a:cxn>
                <a:cxn ang="0">
                  <a:pos x="connsiteX829" y="connsiteY829"/>
                </a:cxn>
                <a:cxn ang="0">
                  <a:pos x="connsiteX830" y="connsiteY830"/>
                </a:cxn>
                <a:cxn ang="0">
                  <a:pos x="connsiteX831" y="connsiteY831"/>
                </a:cxn>
                <a:cxn ang="0">
                  <a:pos x="connsiteX832" y="connsiteY832"/>
                </a:cxn>
                <a:cxn ang="0">
                  <a:pos x="connsiteX833" y="connsiteY833"/>
                </a:cxn>
                <a:cxn ang="0">
                  <a:pos x="connsiteX834" y="connsiteY834"/>
                </a:cxn>
                <a:cxn ang="0">
                  <a:pos x="connsiteX835" y="connsiteY835"/>
                </a:cxn>
                <a:cxn ang="0">
                  <a:pos x="connsiteX836" y="connsiteY836"/>
                </a:cxn>
                <a:cxn ang="0">
                  <a:pos x="connsiteX837" y="connsiteY837"/>
                </a:cxn>
                <a:cxn ang="0">
                  <a:pos x="connsiteX838" y="connsiteY838"/>
                </a:cxn>
                <a:cxn ang="0">
                  <a:pos x="connsiteX839" y="connsiteY839"/>
                </a:cxn>
                <a:cxn ang="0">
                  <a:pos x="connsiteX840" y="connsiteY840"/>
                </a:cxn>
                <a:cxn ang="0">
                  <a:pos x="connsiteX841" y="connsiteY841"/>
                </a:cxn>
                <a:cxn ang="0">
                  <a:pos x="connsiteX842" y="connsiteY842"/>
                </a:cxn>
                <a:cxn ang="0">
                  <a:pos x="connsiteX843" y="connsiteY843"/>
                </a:cxn>
                <a:cxn ang="0">
                  <a:pos x="connsiteX844" y="connsiteY844"/>
                </a:cxn>
                <a:cxn ang="0">
                  <a:pos x="connsiteX845" y="connsiteY845"/>
                </a:cxn>
                <a:cxn ang="0">
                  <a:pos x="connsiteX846" y="connsiteY846"/>
                </a:cxn>
                <a:cxn ang="0">
                  <a:pos x="connsiteX847" y="connsiteY847"/>
                </a:cxn>
                <a:cxn ang="0">
                  <a:pos x="connsiteX848" y="connsiteY848"/>
                </a:cxn>
                <a:cxn ang="0">
                  <a:pos x="connsiteX849" y="connsiteY849"/>
                </a:cxn>
                <a:cxn ang="0">
                  <a:pos x="connsiteX850" y="connsiteY850"/>
                </a:cxn>
                <a:cxn ang="0">
                  <a:pos x="connsiteX851" y="connsiteY851"/>
                </a:cxn>
                <a:cxn ang="0">
                  <a:pos x="connsiteX852" y="connsiteY852"/>
                </a:cxn>
                <a:cxn ang="0">
                  <a:pos x="connsiteX853" y="connsiteY853"/>
                </a:cxn>
                <a:cxn ang="0">
                  <a:pos x="connsiteX854" y="connsiteY854"/>
                </a:cxn>
                <a:cxn ang="0">
                  <a:pos x="connsiteX855" y="connsiteY855"/>
                </a:cxn>
                <a:cxn ang="0">
                  <a:pos x="connsiteX856" y="connsiteY856"/>
                </a:cxn>
                <a:cxn ang="0">
                  <a:pos x="connsiteX857" y="connsiteY857"/>
                </a:cxn>
                <a:cxn ang="0">
                  <a:pos x="connsiteX858" y="connsiteY858"/>
                </a:cxn>
                <a:cxn ang="0">
                  <a:pos x="connsiteX859" y="connsiteY859"/>
                </a:cxn>
                <a:cxn ang="0">
                  <a:pos x="connsiteX860" y="connsiteY860"/>
                </a:cxn>
                <a:cxn ang="0">
                  <a:pos x="connsiteX861" y="connsiteY861"/>
                </a:cxn>
                <a:cxn ang="0">
                  <a:pos x="connsiteX862" y="connsiteY862"/>
                </a:cxn>
                <a:cxn ang="0">
                  <a:pos x="connsiteX863" y="connsiteY863"/>
                </a:cxn>
                <a:cxn ang="0">
                  <a:pos x="connsiteX864" y="connsiteY864"/>
                </a:cxn>
                <a:cxn ang="0">
                  <a:pos x="connsiteX865" y="connsiteY865"/>
                </a:cxn>
                <a:cxn ang="0">
                  <a:pos x="connsiteX866" y="connsiteY866"/>
                </a:cxn>
                <a:cxn ang="0">
                  <a:pos x="connsiteX867" y="connsiteY867"/>
                </a:cxn>
                <a:cxn ang="0">
                  <a:pos x="connsiteX868" y="connsiteY868"/>
                </a:cxn>
                <a:cxn ang="0">
                  <a:pos x="connsiteX869" y="connsiteY869"/>
                </a:cxn>
                <a:cxn ang="0">
                  <a:pos x="connsiteX870" y="connsiteY870"/>
                </a:cxn>
                <a:cxn ang="0">
                  <a:pos x="connsiteX871" y="connsiteY871"/>
                </a:cxn>
                <a:cxn ang="0">
                  <a:pos x="connsiteX872" y="connsiteY872"/>
                </a:cxn>
                <a:cxn ang="0">
                  <a:pos x="connsiteX873" y="connsiteY873"/>
                </a:cxn>
                <a:cxn ang="0">
                  <a:pos x="connsiteX874" y="connsiteY874"/>
                </a:cxn>
                <a:cxn ang="0">
                  <a:pos x="connsiteX875" y="connsiteY875"/>
                </a:cxn>
                <a:cxn ang="0">
                  <a:pos x="connsiteX876" y="connsiteY876"/>
                </a:cxn>
                <a:cxn ang="0">
                  <a:pos x="connsiteX877" y="connsiteY877"/>
                </a:cxn>
                <a:cxn ang="0">
                  <a:pos x="connsiteX878" y="connsiteY878"/>
                </a:cxn>
                <a:cxn ang="0">
                  <a:pos x="connsiteX879" y="connsiteY879"/>
                </a:cxn>
                <a:cxn ang="0">
                  <a:pos x="connsiteX880" y="connsiteY880"/>
                </a:cxn>
                <a:cxn ang="0">
                  <a:pos x="connsiteX881" y="connsiteY881"/>
                </a:cxn>
                <a:cxn ang="0">
                  <a:pos x="connsiteX882" y="connsiteY882"/>
                </a:cxn>
                <a:cxn ang="0">
                  <a:pos x="connsiteX883" y="connsiteY883"/>
                </a:cxn>
                <a:cxn ang="0">
                  <a:pos x="connsiteX884" y="connsiteY884"/>
                </a:cxn>
                <a:cxn ang="0">
                  <a:pos x="connsiteX885" y="connsiteY885"/>
                </a:cxn>
                <a:cxn ang="0">
                  <a:pos x="connsiteX886" y="connsiteY886"/>
                </a:cxn>
                <a:cxn ang="0">
                  <a:pos x="connsiteX887" y="connsiteY887"/>
                </a:cxn>
                <a:cxn ang="0">
                  <a:pos x="connsiteX888" y="connsiteY888"/>
                </a:cxn>
                <a:cxn ang="0">
                  <a:pos x="connsiteX889" y="connsiteY889"/>
                </a:cxn>
                <a:cxn ang="0">
                  <a:pos x="connsiteX890" y="connsiteY890"/>
                </a:cxn>
                <a:cxn ang="0">
                  <a:pos x="connsiteX891" y="connsiteY891"/>
                </a:cxn>
                <a:cxn ang="0">
                  <a:pos x="connsiteX892" y="connsiteY892"/>
                </a:cxn>
                <a:cxn ang="0">
                  <a:pos x="connsiteX893" y="connsiteY893"/>
                </a:cxn>
                <a:cxn ang="0">
                  <a:pos x="connsiteX894" y="connsiteY894"/>
                </a:cxn>
                <a:cxn ang="0">
                  <a:pos x="connsiteX895" y="connsiteY895"/>
                </a:cxn>
                <a:cxn ang="0">
                  <a:pos x="connsiteX896" y="connsiteY896"/>
                </a:cxn>
                <a:cxn ang="0">
                  <a:pos x="connsiteX897" y="connsiteY897"/>
                </a:cxn>
                <a:cxn ang="0">
                  <a:pos x="connsiteX898" y="connsiteY898"/>
                </a:cxn>
                <a:cxn ang="0">
                  <a:pos x="connsiteX899" y="connsiteY899"/>
                </a:cxn>
                <a:cxn ang="0">
                  <a:pos x="connsiteX900" y="connsiteY900"/>
                </a:cxn>
                <a:cxn ang="0">
                  <a:pos x="connsiteX901" y="connsiteY901"/>
                </a:cxn>
                <a:cxn ang="0">
                  <a:pos x="connsiteX902" y="connsiteY902"/>
                </a:cxn>
                <a:cxn ang="0">
                  <a:pos x="connsiteX903" y="connsiteY903"/>
                </a:cxn>
                <a:cxn ang="0">
                  <a:pos x="connsiteX904" y="connsiteY904"/>
                </a:cxn>
                <a:cxn ang="0">
                  <a:pos x="connsiteX905" y="connsiteY905"/>
                </a:cxn>
                <a:cxn ang="0">
                  <a:pos x="connsiteX906" y="connsiteY906"/>
                </a:cxn>
                <a:cxn ang="0">
                  <a:pos x="connsiteX907" y="connsiteY907"/>
                </a:cxn>
                <a:cxn ang="0">
                  <a:pos x="connsiteX908" y="connsiteY908"/>
                </a:cxn>
                <a:cxn ang="0">
                  <a:pos x="connsiteX909" y="connsiteY909"/>
                </a:cxn>
                <a:cxn ang="0">
                  <a:pos x="connsiteX910" y="connsiteY910"/>
                </a:cxn>
                <a:cxn ang="0">
                  <a:pos x="connsiteX911" y="connsiteY911"/>
                </a:cxn>
                <a:cxn ang="0">
                  <a:pos x="connsiteX912" y="connsiteY912"/>
                </a:cxn>
                <a:cxn ang="0">
                  <a:pos x="connsiteX913" y="connsiteY913"/>
                </a:cxn>
                <a:cxn ang="0">
                  <a:pos x="connsiteX914" y="connsiteY914"/>
                </a:cxn>
                <a:cxn ang="0">
                  <a:pos x="connsiteX915" y="connsiteY915"/>
                </a:cxn>
                <a:cxn ang="0">
                  <a:pos x="connsiteX916" y="connsiteY916"/>
                </a:cxn>
                <a:cxn ang="0">
                  <a:pos x="connsiteX917" y="connsiteY917"/>
                </a:cxn>
                <a:cxn ang="0">
                  <a:pos x="connsiteX918" y="connsiteY918"/>
                </a:cxn>
                <a:cxn ang="0">
                  <a:pos x="connsiteX919" y="connsiteY919"/>
                </a:cxn>
                <a:cxn ang="0">
                  <a:pos x="connsiteX920" y="connsiteY920"/>
                </a:cxn>
                <a:cxn ang="0">
                  <a:pos x="connsiteX921" y="connsiteY921"/>
                </a:cxn>
                <a:cxn ang="0">
                  <a:pos x="connsiteX922" y="connsiteY922"/>
                </a:cxn>
                <a:cxn ang="0">
                  <a:pos x="connsiteX923" y="connsiteY923"/>
                </a:cxn>
                <a:cxn ang="0">
                  <a:pos x="connsiteX924" y="connsiteY924"/>
                </a:cxn>
                <a:cxn ang="0">
                  <a:pos x="connsiteX925" y="connsiteY925"/>
                </a:cxn>
                <a:cxn ang="0">
                  <a:pos x="connsiteX926" y="connsiteY926"/>
                </a:cxn>
                <a:cxn ang="0">
                  <a:pos x="connsiteX927" y="connsiteY927"/>
                </a:cxn>
                <a:cxn ang="0">
                  <a:pos x="connsiteX928" y="connsiteY928"/>
                </a:cxn>
                <a:cxn ang="0">
                  <a:pos x="connsiteX929" y="connsiteY929"/>
                </a:cxn>
                <a:cxn ang="0">
                  <a:pos x="connsiteX930" y="connsiteY930"/>
                </a:cxn>
                <a:cxn ang="0">
                  <a:pos x="connsiteX931" y="connsiteY931"/>
                </a:cxn>
                <a:cxn ang="0">
                  <a:pos x="connsiteX932" y="connsiteY932"/>
                </a:cxn>
                <a:cxn ang="0">
                  <a:pos x="connsiteX933" y="connsiteY933"/>
                </a:cxn>
                <a:cxn ang="0">
                  <a:pos x="connsiteX934" y="connsiteY934"/>
                </a:cxn>
                <a:cxn ang="0">
                  <a:pos x="connsiteX935" y="connsiteY935"/>
                </a:cxn>
                <a:cxn ang="0">
                  <a:pos x="connsiteX936" y="connsiteY936"/>
                </a:cxn>
                <a:cxn ang="0">
                  <a:pos x="connsiteX937" y="connsiteY937"/>
                </a:cxn>
                <a:cxn ang="0">
                  <a:pos x="connsiteX938" y="connsiteY938"/>
                </a:cxn>
                <a:cxn ang="0">
                  <a:pos x="connsiteX939" y="connsiteY939"/>
                </a:cxn>
                <a:cxn ang="0">
                  <a:pos x="connsiteX940" y="connsiteY940"/>
                </a:cxn>
                <a:cxn ang="0">
                  <a:pos x="connsiteX941" y="connsiteY941"/>
                </a:cxn>
                <a:cxn ang="0">
                  <a:pos x="connsiteX942" y="connsiteY942"/>
                </a:cxn>
                <a:cxn ang="0">
                  <a:pos x="connsiteX943" y="connsiteY943"/>
                </a:cxn>
                <a:cxn ang="0">
                  <a:pos x="connsiteX944" y="connsiteY944"/>
                </a:cxn>
                <a:cxn ang="0">
                  <a:pos x="connsiteX945" y="connsiteY945"/>
                </a:cxn>
                <a:cxn ang="0">
                  <a:pos x="connsiteX946" y="connsiteY946"/>
                </a:cxn>
                <a:cxn ang="0">
                  <a:pos x="connsiteX947" y="connsiteY947"/>
                </a:cxn>
                <a:cxn ang="0">
                  <a:pos x="connsiteX948" y="connsiteY948"/>
                </a:cxn>
                <a:cxn ang="0">
                  <a:pos x="connsiteX949" y="connsiteY949"/>
                </a:cxn>
                <a:cxn ang="0">
                  <a:pos x="connsiteX950" y="connsiteY950"/>
                </a:cxn>
                <a:cxn ang="0">
                  <a:pos x="connsiteX951" y="connsiteY951"/>
                </a:cxn>
                <a:cxn ang="0">
                  <a:pos x="connsiteX952" y="connsiteY952"/>
                </a:cxn>
                <a:cxn ang="0">
                  <a:pos x="connsiteX953" y="connsiteY953"/>
                </a:cxn>
                <a:cxn ang="0">
                  <a:pos x="connsiteX954" y="connsiteY954"/>
                </a:cxn>
                <a:cxn ang="0">
                  <a:pos x="connsiteX955" y="connsiteY955"/>
                </a:cxn>
                <a:cxn ang="0">
                  <a:pos x="connsiteX956" y="connsiteY956"/>
                </a:cxn>
                <a:cxn ang="0">
                  <a:pos x="connsiteX957" y="connsiteY957"/>
                </a:cxn>
                <a:cxn ang="0">
                  <a:pos x="connsiteX958" y="connsiteY958"/>
                </a:cxn>
                <a:cxn ang="0">
                  <a:pos x="connsiteX959" y="connsiteY959"/>
                </a:cxn>
                <a:cxn ang="0">
                  <a:pos x="connsiteX960" y="connsiteY960"/>
                </a:cxn>
                <a:cxn ang="0">
                  <a:pos x="connsiteX961" y="connsiteY961"/>
                </a:cxn>
                <a:cxn ang="0">
                  <a:pos x="connsiteX962" y="connsiteY962"/>
                </a:cxn>
                <a:cxn ang="0">
                  <a:pos x="connsiteX963" y="connsiteY963"/>
                </a:cxn>
                <a:cxn ang="0">
                  <a:pos x="connsiteX964" y="connsiteY964"/>
                </a:cxn>
                <a:cxn ang="0">
                  <a:pos x="connsiteX965" y="connsiteY965"/>
                </a:cxn>
                <a:cxn ang="0">
                  <a:pos x="connsiteX966" y="connsiteY966"/>
                </a:cxn>
                <a:cxn ang="0">
                  <a:pos x="connsiteX967" y="connsiteY967"/>
                </a:cxn>
                <a:cxn ang="0">
                  <a:pos x="connsiteX968" y="connsiteY968"/>
                </a:cxn>
                <a:cxn ang="0">
                  <a:pos x="connsiteX969" y="connsiteY969"/>
                </a:cxn>
                <a:cxn ang="0">
                  <a:pos x="connsiteX970" y="connsiteY970"/>
                </a:cxn>
                <a:cxn ang="0">
                  <a:pos x="connsiteX971" y="connsiteY971"/>
                </a:cxn>
                <a:cxn ang="0">
                  <a:pos x="connsiteX972" y="connsiteY972"/>
                </a:cxn>
                <a:cxn ang="0">
                  <a:pos x="connsiteX973" y="connsiteY973"/>
                </a:cxn>
                <a:cxn ang="0">
                  <a:pos x="connsiteX974" y="connsiteY974"/>
                </a:cxn>
                <a:cxn ang="0">
                  <a:pos x="connsiteX975" y="connsiteY975"/>
                </a:cxn>
                <a:cxn ang="0">
                  <a:pos x="connsiteX976" y="connsiteY976"/>
                </a:cxn>
                <a:cxn ang="0">
                  <a:pos x="connsiteX977" y="connsiteY977"/>
                </a:cxn>
                <a:cxn ang="0">
                  <a:pos x="connsiteX978" y="connsiteY978"/>
                </a:cxn>
                <a:cxn ang="0">
                  <a:pos x="connsiteX979" y="connsiteY979"/>
                </a:cxn>
                <a:cxn ang="0">
                  <a:pos x="connsiteX980" y="connsiteY980"/>
                </a:cxn>
                <a:cxn ang="0">
                  <a:pos x="connsiteX981" y="connsiteY981"/>
                </a:cxn>
                <a:cxn ang="0">
                  <a:pos x="connsiteX982" y="connsiteY982"/>
                </a:cxn>
                <a:cxn ang="0">
                  <a:pos x="connsiteX983" y="connsiteY983"/>
                </a:cxn>
                <a:cxn ang="0">
                  <a:pos x="connsiteX984" y="connsiteY984"/>
                </a:cxn>
                <a:cxn ang="0">
                  <a:pos x="connsiteX985" y="connsiteY985"/>
                </a:cxn>
                <a:cxn ang="0">
                  <a:pos x="connsiteX986" y="connsiteY986"/>
                </a:cxn>
                <a:cxn ang="0">
                  <a:pos x="connsiteX987" y="connsiteY987"/>
                </a:cxn>
                <a:cxn ang="0">
                  <a:pos x="connsiteX988" y="connsiteY988"/>
                </a:cxn>
                <a:cxn ang="0">
                  <a:pos x="connsiteX989" y="connsiteY989"/>
                </a:cxn>
                <a:cxn ang="0">
                  <a:pos x="connsiteX990" y="connsiteY990"/>
                </a:cxn>
                <a:cxn ang="0">
                  <a:pos x="connsiteX991" y="connsiteY991"/>
                </a:cxn>
                <a:cxn ang="0">
                  <a:pos x="connsiteX992" y="connsiteY992"/>
                </a:cxn>
                <a:cxn ang="0">
                  <a:pos x="connsiteX993" y="connsiteY993"/>
                </a:cxn>
                <a:cxn ang="0">
                  <a:pos x="connsiteX994" y="connsiteY994"/>
                </a:cxn>
                <a:cxn ang="0">
                  <a:pos x="connsiteX995" y="connsiteY995"/>
                </a:cxn>
                <a:cxn ang="0">
                  <a:pos x="connsiteX996" y="connsiteY996"/>
                </a:cxn>
                <a:cxn ang="0">
                  <a:pos x="connsiteX997" y="connsiteY997"/>
                </a:cxn>
                <a:cxn ang="0">
                  <a:pos x="connsiteX998" y="connsiteY998"/>
                </a:cxn>
                <a:cxn ang="0">
                  <a:pos x="connsiteX999" y="connsiteY999"/>
                </a:cxn>
                <a:cxn ang="0">
                  <a:pos x="connsiteX1000" y="connsiteY1000"/>
                </a:cxn>
                <a:cxn ang="0">
                  <a:pos x="connsiteX1001" y="connsiteY1001"/>
                </a:cxn>
                <a:cxn ang="0">
                  <a:pos x="connsiteX1002" y="connsiteY1002"/>
                </a:cxn>
                <a:cxn ang="0">
                  <a:pos x="connsiteX1003" y="connsiteY1003"/>
                </a:cxn>
                <a:cxn ang="0">
                  <a:pos x="connsiteX1004" y="connsiteY1004"/>
                </a:cxn>
                <a:cxn ang="0">
                  <a:pos x="connsiteX1005" y="connsiteY1005"/>
                </a:cxn>
                <a:cxn ang="0">
                  <a:pos x="connsiteX1006" y="connsiteY1006"/>
                </a:cxn>
                <a:cxn ang="0">
                  <a:pos x="connsiteX1007" y="connsiteY1007"/>
                </a:cxn>
                <a:cxn ang="0">
                  <a:pos x="connsiteX1008" y="connsiteY1008"/>
                </a:cxn>
                <a:cxn ang="0">
                  <a:pos x="connsiteX1009" y="connsiteY1009"/>
                </a:cxn>
                <a:cxn ang="0">
                  <a:pos x="connsiteX1010" y="connsiteY1010"/>
                </a:cxn>
                <a:cxn ang="0">
                  <a:pos x="connsiteX1011" y="connsiteY1011"/>
                </a:cxn>
                <a:cxn ang="0">
                  <a:pos x="connsiteX1012" y="connsiteY1012"/>
                </a:cxn>
                <a:cxn ang="0">
                  <a:pos x="connsiteX1013" y="connsiteY1013"/>
                </a:cxn>
                <a:cxn ang="0">
                  <a:pos x="connsiteX1014" y="connsiteY1014"/>
                </a:cxn>
                <a:cxn ang="0">
                  <a:pos x="connsiteX1015" y="connsiteY1015"/>
                </a:cxn>
                <a:cxn ang="0">
                  <a:pos x="connsiteX1016" y="connsiteY1016"/>
                </a:cxn>
                <a:cxn ang="0">
                  <a:pos x="connsiteX1017" y="connsiteY1017"/>
                </a:cxn>
                <a:cxn ang="0">
                  <a:pos x="connsiteX1018" y="connsiteY1018"/>
                </a:cxn>
                <a:cxn ang="0">
                  <a:pos x="connsiteX1019" y="connsiteY1019"/>
                </a:cxn>
                <a:cxn ang="0">
                  <a:pos x="connsiteX1020" y="connsiteY1020"/>
                </a:cxn>
                <a:cxn ang="0">
                  <a:pos x="connsiteX1021" y="connsiteY1021"/>
                </a:cxn>
                <a:cxn ang="0">
                  <a:pos x="connsiteX1022" y="connsiteY1022"/>
                </a:cxn>
                <a:cxn ang="0">
                  <a:pos x="connsiteX1023" y="connsiteY1023"/>
                </a:cxn>
                <a:cxn ang="0">
                  <a:pos x="connsiteX1024" y="connsiteY1024"/>
                </a:cxn>
                <a:cxn ang="0">
                  <a:pos x="connsiteX1025" y="connsiteY1025"/>
                </a:cxn>
                <a:cxn ang="0">
                  <a:pos x="connsiteX1026" y="connsiteY1026"/>
                </a:cxn>
                <a:cxn ang="0">
                  <a:pos x="connsiteX1027" y="connsiteY1027"/>
                </a:cxn>
                <a:cxn ang="0">
                  <a:pos x="connsiteX1028" y="connsiteY1028"/>
                </a:cxn>
                <a:cxn ang="0">
                  <a:pos x="connsiteX1029" y="connsiteY1029"/>
                </a:cxn>
                <a:cxn ang="0">
                  <a:pos x="connsiteX1030" y="connsiteY1030"/>
                </a:cxn>
                <a:cxn ang="0">
                  <a:pos x="connsiteX1031" y="connsiteY1031"/>
                </a:cxn>
                <a:cxn ang="0">
                  <a:pos x="connsiteX1032" y="connsiteY1032"/>
                </a:cxn>
                <a:cxn ang="0">
                  <a:pos x="connsiteX1033" y="connsiteY1033"/>
                </a:cxn>
                <a:cxn ang="0">
                  <a:pos x="connsiteX1034" y="connsiteY1034"/>
                </a:cxn>
                <a:cxn ang="0">
                  <a:pos x="connsiteX1035" y="connsiteY1035"/>
                </a:cxn>
                <a:cxn ang="0">
                  <a:pos x="connsiteX1036" y="connsiteY1036"/>
                </a:cxn>
                <a:cxn ang="0">
                  <a:pos x="connsiteX1037" y="connsiteY1037"/>
                </a:cxn>
                <a:cxn ang="0">
                  <a:pos x="connsiteX1038" y="connsiteY1038"/>
                </a:cxn>
                <a:cxn ang="0">
                  <a:pos x="connsiteX1039" y="connsiteY1039"/>
                </a:cxn>
                <a:cxn ang="0">
                  <a:pos x="connsiteX1040" y="connsiteY1040"/>
                </a:cxn>
                <a:cxn ang="0">
                  <a:pos x="connsiteX1041" y="connsiteY1041"/>
                </a:cxn>
                <a:cxn ang="0">
                  <a:pos x="connsiteX1042" y="connsiteY1042"/>
                </a:cxn>
                <a:cxn ang="0">
                  <a:pos x="connsiteX1043" y="connsiteY1043"/>
                </a:cxn>
                <a:cxn ang="0">
                  <a:pos x="connsiteX1044" y="connsiteY1044"/>
                </a:cxn>
                <a:cxn ang="0">
                  <a:pos x="connsiteX1045" y="connsiteY1045"/>
                </a:cxn>
                <a:cxn ang="0">
                  <a:pos x="connsiteX1046" y="connsiteY1046"/>
                </a:cxn>
                <a:cxn ang="0">
                  <a:pos x="connsiteX1047" y="connsiteY1047"/>
                </a:cxn>
                <a:cxn ang="0">
                  <a:pos x="connsiteX1048" y="connsiteY1048"/>
                </a:cxn>
                <a:cxn ang="0">
                  <a:pos x="connsiteX1049" y="connsiteY1049"/>
                </a:cxn>
                <a:cxn ang="0">
                  <a:pos x="connsiteX1050" y="connsiteY1050"/>
                </a:cxn>
                <a:cxn ang="0">
                  <a:pos x="connsiteX1051" y="connsiteY1051"/>
                </a:cxn>
                <a:cxn ang="0">
                  <a:pos x="connsiteX1052" y="connsiteY1052"/>
                </a:cxn>
                <a:cxn ang="0">
                  <a:pos x="connsiteX1053" y="connsiteY1053"/>
                </a:cxn>
                <a:cxn ang="0">
                  <a:pos x="connsiteX1054" y="connsiteY1054"/>
                </a:cxn>
                <a:cxn ang="0">
                  <a:pos x="connsiteX1055" y="connsiteY1055"/>
                </a:cxn>
                <a:cxn ang="0">
                  <a:pos x="connsiteX1056" y="connsiteY1056"/>
                </a:cxn>
                <a:cxn ang="0">
                  <a:pos x="connsiteX1057" y="connsiteY1057"/>
                </a:cxn>
                <a:cxn ang="0">
                  <a:pos x="connsiteX1058" y="connsiteY1058"/>
                </a:cxn>
                <a:cxn ang="0">
                  <a:pos x="connsiteX1059" y="connsiteY1059"/>
                </a:cxn>
                <a:cxn ang="0">
                  <a:pos x="connsiteX1060" y="connsiteY1060"/>
                </a:cxn>
                <a:cxn ang="0">
                  <a:pos x="connsiteX1061" y="connsiteY1061"/>
                </a:cxn>
                <a:cxn ang="0">
                  <a:pos x="connsiteX1062" y="connsiteY1062"/>
                </a:cxn>
                <a:cxn ang="0">
                  <a:pos x="connsiteX1063" y="connsiteY1063"/>
                </a:cxn>
                <a:cxn ang="0">
                  <a:pos x="connsiteX1064" y="connsiteY1064"/>
                </a:cxn>
                <a:cxn ang="0">
                  <a:pos x="connsiteX1065" y="connsiteY1065"/>
                </a:cxn>
                <a:cxn ang="0">
                  <a:pos x="connsiteX1066" y="connsiteY1066"/>
                </a:cxn>
                <a:cxn ang="0">
                  <a:pos x="connsiteX1067" y="connsiteY1067"/>
                </a:cxn>
                <a:cxn ang="0">
                  <a:pos x="connsiteX1068" y="connsiteY1068"/>
                </a:cxn>
                <a:cxn ang="0">
                  <a:pos x="connsiteX1069" y="connsiteY1069"/>
                </a:cxn>
                <a:cxn ang="0">
                  <a:pos x="connsiteX1070" y="connsiteY1070"/>
                </a:cxn>
                <a:cxn ang="0">
                  <a:pos x="connsiteX1071" y="connsiteY1071"/>
                </a:cxn>
                <a:cxn ang="0">
                  <a:pos x="connsiteX1072" y="connsiteY1072"/>
                </a:cxn>
                <a:cxn ang="0">
                  <a:pos x="connsiteX1073" y="connsiteY1073"/>
                </a:cxn>
                <a:cxn ang="0">
                  <a:pos x="connsiteX1074" y="connsiteY1074"/>
                </a:cxn>
                <a:cxn ang="0">
                  <a:pos x="connsiteX1075" y="connsiteY1075"/>
                </a:cxn>
                <a:cxn ang="0">
                  <a:pos x="connsiteX1076" y="connsiteY1076"/>
                </a:cxn>
                <a:cxn ang="0">
                  <a:pos x="connsiteX1077" y="connsiteY1077"/>
                </a:cxn>
                <a:cxn ang="0">
                  <a:pos x="connsiteX1078" y="connsiteY1078"/>
                </a:cxn>
                <a:cxn ang="0">
                  <a:pos x="connsiteX1079" y="connsiteY1079"/>
                </a:cxn>
                <a:cxn ang="0">
                  <a:pos x="connsiteX1080" y="connsiteY1080"/>
                </a:cxn>
                <a:cxn ang="0">
                  <a:pos x="connsiteX1081" y="connsiteY1081"/>
                </a:cxn>
                <a:cxn ang="0">
                  <a:pos x="connsiteX1082" y="connsiteY1082"/>
                </a:cxn>
                <a:cxn ang="0">
                  <a:pos x="connsiteX1083" y="connsiteY1083"/>
                </a:cxn>
                <a:cxn ang="0">
                  <a:pos x="connsiteX1084" y="connsiteY1084"/>
                </a:cxn>
                <a:cxn ang="0">
                  <a:pos x="connsiteX1085" y="connsiteY1085"/>
                </a:cxn>
                <a:cxn ang="0">
                  <a:pos x="connsiteX1086" y="connsiteY1086"/>
                </a:cxn>
                <a:cxn ang="0">
                  <a:pos x="connsiteX1087" y="connsiteY1087"/>
                </a:cxn>
                <a:cxn ang="0">
                  <a:pos x="connsiteX1088" y="connsiteY1088"/>
                </a:cxn>
                <a:cxn ang="0">
                  <a:pos x="connsiteX1089" y="connsiteY1089"/>
                </a:cxn>
                <a:cxn ang="0">
                  <a:pos x="connsiteX1090" y="connsiteY1090"/>
                </a:cxn>
                <a:cxn ang="0">
                  <a:pos x="connsiteX1091" y="connsiteY1091"/>
                </a:cxn>
                <a:cxn ang="0">
                  <a:pos x="connsiteX1092" y="connsiteY1092"/>
                </a:cxn>
                <a:cxn ang="0">
                  <a:pos x="connsiteX1093" y="connsiteY1093"/>
                </a:cxn>
                <a:cxn ang="0">
                  <a:pos x="connsiteX1094" y="connsiteY1094"/>
                </a:cxn>
                <a:cxn ang="0">
                  <a:pos x="connsiteX1095" y="connsiteY1095"/>
                </a:cxn>
                <a:cxn ang="0">
                  <a:pos x="connsiteX1096" y="connsiteY1096"/>
                </a:cxn>
                <a:cxn ang="0">
                  <a:pos x="connsiteX1097" y="connsiteY1097"/>
                </a:cxn>
                <a:cxn ang="0">
                  <a:pos x="connsiteX1098" y="connsiteY1098"/>
                </a:cxn>
                <a:cxn ang="0">
                  <a:pos x="connsiteX1099" y="connsiteY1099"/>
                </a:cxn>
                <a:cxn ang="0">
                  <a:pos x="connsiteX1100" y="connsiteY1100"/>
                </a:cxn>
                <a:cxn ang="0">
                  <a:pos x="connsiteX1101" y="connsiteY1101"/>
                </a:cxn>
                <a:cxn ang="0">
                  <a:pos x="connsiteX1102" y="connsiteY1102"/>
                </a:cxn>
                <a:cxn ang="0">
                  <a:pos x="connsiteX1103" y="connsiteY1103"/>
                </a:cxn>
                <a:cxn ang="0">
                  <a:pos x="connsiteX1104" y="connsiteY1104"/>
                </a:cxn>
                <a:cxn ang="0">
                  <a:pos x="connsiteX1105" y="connsiteY1105"/>
                </a:cxn>
                <a:cxn ang="0">
                  <a:pos x="connsiteX1106" y="connsiteY1106"/>
                </a:cxn>
                <a:cxn ang="0">
                  <a:pos x="connsiteX1107" y="connsiteY1107"/>
                </a:cxn>
                <a:cxn ang="0">
                  <a:pos x="connsiteX1108" y="connsiteY1108"/>
                </a:cxn>
                <a:cxn ang="0">
                  <a:pos x="connsiteX1109" y="connsiteY1109"/>
                </a:cxn>
                <a:cxn ang="0">
                  <a:pos x="connsiteX1110" y="connsiteY1110"/>
                </a:cxn>
                <a:cxn ang="0">
                  <a:pos x="connsiteX1111" y="connsiteY1111"/>
                </a:cxn>
                <a:cxn ang="0">
                  <a:pos x="connsiteX1112" y="connsiteY1112"/>
                </a:cxn>
                <a:cxn ang="0">
                  <a:pos x="connsiteX1113" y="connsiteY1113"/>
                </a:cxn>
                <a:cxn ang="0">
                  <a:pos x="connsiteX1114" y="connsiteY1114"/>
                </a:cxn>
                <a:cxn ang="0">
                  <a:pos x="connsiteX1115" y="connsiteY1115"/>
                </a:cxn>
                <a:cxn ang="0">
                  <a:pos x="connsiteX1116" y="connsiteY1116"/>
                </a:cxn>
                <a:cxn ang="0">
                  <a:pos x="connsiteX1117" y="connsiteY1117"/>
                </a:cxn>
                <a:cxn ang="0">
                  <a:pos x="connsiteX1118" y="connsiteY1118"/>
                </a:cxn>
                <a:cxn ang="0">
                  <a:pos x="connsiteX1119" y="connsiteY1119"/>
                </a:cxn>
                <a:cxn ang="0">
                  <a:pos x="connsiteX1120" y="connsiteY1120"/>
                </a:cxn>
                <a:cxn ang="0">
                  <a:pos x="connsiteX1121" y="connsiteY1121"/>
                </a:cxn>
                <a:cxn ang="0">
                  <a:pos x="connsiteX1122" y="connsiteY1122"/>
                </a:cxn>
                <a:cxn ang="0">
                  <a:pos x="connsiteX1123" y="connsiteY1123"/>
                </a:cxn>
                <a:cxn ang="0">
                  <a:pos x="connsiteX1124" y="connsiteY1124"/>
                </a:cxn>
                <a:cxn ang="0">
                  <a:pos x="connsiteX1125" y="connsiteY1125"/>
                </a:cxn>
                <a:cxn ang="0">
                  <a:pos x="connsiteX1126" y="connsiteY1126"/>
                </a:cxn>
                <a:cxn ang="0">
                  <a:pos x="connsiteX1127" y="connsiteY1127"/>
                </a:cxn>
                <a:cxn ang="0">
                  <a:pos x="connsiteX1128" y="connsiteY1128"/>
                </a:cxn>
                <a:cxn ang="0">
                  <a:pos x="connsiteX1129" y="connsiteY1129"/>
                </a:cxn>
                <a:cxn ang="0">
                  <a:pos x="connsiteX1130" y="connsiteY1130"/>
                </a:cxn>
                <a:cxn ang="0">
                  <a:pos x="connsiteX1131" y="connsiteY1131"/>
                </a:cxn>
                <a:cxn ang="0">
                  <a:pos x="connsiteX1132" y="connsiteY1132"/>
                </a:cxn>
                <a:cxn ang="0">
                  <a:pos x="connsiteX1133" y="connsiteY1133"/>
                </a:cxn>
                <a:cxn ang="0">
                  <a:pos x="connsiteX1134" y="connsiteY1134"/>
                </a:cxn>
                <a:cxn ang="0">
                  <a:pos x="connsiteX1135" y="connsiteY1135"/>
                </a:cxn>
                <a:cxn ang="0">
                  <a:pos x="connsiteX1136" y="connsiteY1136"/>
                </a:cxn>
                <a:cxn ang="0">
                  <a:pos x="connsiteX1137" y="connsiteY1137"/>
                </a:cxn>
                <a:cxn ang="0">
                  <a:pos x="connsiteX1138" y="connsiteY1138"/>
                </a:cxn>
                <a:cxn ang="0">
                  <a:pos x="connsiteX1139" y="connsiteY1139"/>
                </a:cxn>
                <a:cxn ang="0">
                  <a:pos x="connsiteX1140" y="connsiteY1140"/>
                </a:cxn>
                <a:cxn ang="0">
                  <a:pos x="connsiteX1141" y="connsiteY1141"/>
                </a:cxn>
                <a:cxn ang="0">
                  <a:pos x="connsiteX1142" y="connsiteY1142"/>
                </a:cxn>
                <a:cxn ang="0">
                  <a:pos x="connsiteX1143" y="connsiteY1143"/>
                </a:cxn>
                <a:cxn ang="0">
                  <a:pos x="connsiteX1144" y="connsiteY1144"/>
                </a:cxn>
                <a:cxn ang="0">
                  <a:pos x="connsiteX1145" y="connsiteY1145"/>
                </a:cxn>
                <a:cxn ang="0">
                  <a:pos x="connsiteX1146" y="connsiteY1146"/>
                </a:cxn>
                <a:cxn ang="0">
                  <a:pos x="connsiteX1147" y="connsiteY1147"/>
                </a:cxn>
                <a:cxn ang="0">
                  <a:pos x="connsiteX1148" y="connsiteY1148"/>
                </a:cxn>
                <a:cxn ang="0">
                  <a:pos x="connsiteX1149" y="connsiteY1149"/>
                </a:cxn>
                <a:cxn ang="0">
                  <a:pos x="connsiteX1150" y="connsiteY1150"/>
                </a:cxn>
                <a:cxn ang="0">
                  <a:pos x="connsiteX1151" y="connsiteY1151"/>
                </a:cxn>
                <a:cxn ang="0">
                  <a:pos x="connsiteX1152" y="connsiteY1152"/>
                </a:cxn>
                <a:cxn ang="0">
                  <a:pos x="connsiteX1153" y="connsiteY1153"/>
                </a:cxn>
                <a:cxn ang="0">
                  <a:pos x="connsiteX1154" y="connsiteY1154"/>
                </a:cxn>
                <a:cxn ang="0">
                  <a:pos x="connsiteX1155" y="connsiteY1155"/>
                </a:cxn>
                <a:cxn ang="0">
                  <a:pos x="connsiteX1156" y="connsiteY1156"/>
                </a:cxn>
                <a:cxn ang="0">
                  <a:pos x="connsiteX1157" y="connsiteY1157"/>
                </a:cxn>
                <a:cxn ang="0">
                  <a:pos x="connsiteX1158" y="connsiteY1158"/>
                </a:cxn>
                <a:cxn ang="0">
                  <a:pos x="connsiteX1159" y="connsiteY1159"/>
                </a:cxn>
                <a:cxn ang="0">
                  <a:pos x="connsiteX1160" y="connsiteY1160"/>
                </a:cxn>
                <a:cxn ang="0">
                  <a:pos x="connsiteX1161" y="connsiteY1161"/>
                </a:cxn>
                <a:cxn ang="0">
                  <a:pos x="connsiteX1162" y="connsiteY1162"/>
                </a:cxn>
                <a:cxn ang="0">
                  <a:pos x="connsiteX1163" y="connsiteY1163"/>
                </a:cxn>
                <a:cxn ang="0">
                  <a:pos x="connsiteX1164" y="connsiteY1164"/>
                </a:cxn>
                <a:cxn ang="0">
                  <a:pos x="connsiteX1165" y="connsiteY1165"/>
                </a:cxn>
                <a:cxn ang="0">
                  <a:pos x="connsiteX1166" y="connsiteY1166"/>
                </a:cxn>
                <a:cxn ang="0">
                  <a:pos x="connsiteX1167" y="connsiteY1167"/>
                </a:cxn>
                <a:cxn ang="0">
                  <a:pos x="connsiteX1168" y="connsiteY1168"/>
                </a:cxn>
                <a:cxn ang="0">
                  <a:pos x="connsiteX1169" y="connsiteY1169"/>
                </a:cxn>
                <a:cxn ang="0">
                  <a:pos x="connsiteX1170" y="connsiteY1170"/>
                </a:cxn>
                <a:cxn ang="0">
                  <a:pos x="connsiteX1171" y="connsiteY1171"/>
                </a:cxn>
                <a:cxn ang="0">
                  <a:pos x="connsiteX1172" y="connsiteY1172"/>
                </a:cxn>
                <a:cxn ang="0">
                  <a:pos x="connsiteX1173" y="connsiteY1173"/>
                </a:cxn>
                <a:cxn ang="0">
                  <a:pos x="connsiteX1174" y="connsiteY1174"/>
                </a:cxn>
                <a:cxn ang="0">
                  <a:pos x="connsiteX1175" y="connsiteY1175"/>
                </a:cxn>
                <a:cxn ang="0">
                  <a:pos x="connsiteX1176" y="connsiteY1176"/>
                </a:cxn>
                <a:cxn ang="0">
                  <a:pos x="connsiteX1177" y="connsiteY1177"/>
                </a:cxn>
                <a:cxn ang="0">
                  <a:pos x="connsiteX1178" y="connsiteY1178"/>
                </a:cxn>
                <a:cxn ang="0">
                  <a:pos x="connsiteX1179" y="connsiteY1179"/>
                </a:cxn>
                <a:cxn ang="0">
                  <a:pos x="connsiteX1180" y="connsiteY1180"/>
                </a:cxn>
                <a:cxn ang="0">
                  <a:pos x="connsiteX1181" y="connsiteY1181"/>
                </a:cxn>
                <a:cxn ang="0">
                  <a:pos x="connsiteX1182" y="connsiteY1182"/>
                </a:cxn>
                <a:cxn ang="0">
                  <a:pos x="connsiteX1183" y="connsiteY1183"/>
                </a:cxn>
                <a:cxn ang="0">
                  <a:pos x="connsiteX1184" y="connsiteY1184"/>
                </a:cxn>
                <a:cxn ang="0">
                  <a:pos x="connsiteX1185" y="connsiteY1185"/>
                </a:cxn>
                <a:cxn ang="0">
                  <a:pos x="connsiteX1186" y="connsiteY1186"/>
                </a:cxn>
                <a:cxn ang="0">
                  <a:pos x="connsiteX1187" y="connsiteY1187"/>
                </a:cxn>
                <a:cxn ang="0">
                  <a:pos x="connsiteX1188" y="connsiteY1188"/>
                </a:cxn>
                <a:cxn ang="0">
                  <a:pos x="connsiteX1189" y="connsiteY1189"/>
                </a:cxn>
                <a:cxn ang="0">
                  <a:pos x="connsiteX1190" y="connsiteY1190"/>
                </a:cxn>
                <a:cxn ang="0">
                  <a:pos x="connsiteX1191" y="connsiteY1191"/>
                </a:cxn>
                <a:cxn ang="0">
                  <a:pos x="connsiteX1192" y="connsiteY1192"/>
                </a:cxn>
                <a:cxn ang="0">
                  <a:pos x="connsiteX1193" y="connsiteY1193"/>
                </a:cxn>
                <a:cxn ang="0">
                  <a:pos x="connsiteX1194" y="connsiteY1194"/>
                </a:cxn>
                <a:cxn ang="0">
                  <a:pos x="connsiteX1195" y="connsiteY1195"/>
                </a:cxn>
                <a:cxn ang="0">
                  <a:pos x="connsiteX1196" y="connsiteY1196"/>
                </a:cxn>
                <a:cxn ang="0">
                  <a:pos x="connsiteX1197" y="connsiteY1197"/>
                </a:cxn>
                <a:cxn ang="0">
                  <a:pos x="connsiteX1198" y="connsiteY1198"/>
                </a:cxn>
                <a:cxn ang="0">
                  <a:pos x="connsiteX1199" y="connsiteY1199"/>
                </a:cxn>
                <a:cxn ang="0">
                  <a:pos x="connsiteX1200" y="connsiteY1200"/>
                </a:cxn>
                <a:cxn ang="0">
                  <a:pos x="connsiteX1201" y="connsiteY1201"/>
                </a:cxn>
                <a:cxn ang="0">
                  <a:pos x="connsiteX1202" y="connsiteY1202"/>
                </a:cxn>
                <a:cxn ang="0">
                  <a:pos x="connsiteX1203" y="connsiteY1203"/>
                </a:cxn>
                <a:cxn ang="0">
                  <a:pos x="connsiteX1204" y="connsiteY1204"/>
                </a:cxn>
                <a:cxn ang="0">
                  <a:pos x="connsiteX1205" y="connsiteY1205"/>
                </a:cxn>
                <a:cxn ang="0">
                  <a:pos x="connsiteX1206" y="connsiteY1206"/>
                </a:cxn>
                <a:cxn ang="0">
                  <a:pos x="connsiteX1207" y="connsiteY1207"/>
                </a:cxn>
                <a:cxn ang="0">
                  <a:pos x="connsiteX1208" y="connsiteY1208"/>
                </a:cxn>
                <a:cxn ang="0">
                  <a:pos x="connsiteX1209" y="connsiteY1209"/>
                </a:cxn>
                <a:cxn ang="0">
                  <a:pos x="connsiteX1210" y="connsiteY1210"/>
                </a:cxn>
                <a:cxn ang="0">
                  <a:pos x="connsiteX1211" y="connsiteY1211"/>
                </a:cxn>
                <a:cxn ang="0">
                  <a:pos x="connsiteX1212" y="connsiteY1212"/>
                </a:cxn>
                <a:cxn ang="0">
                  <a:pos x="connsiteX1213" y="connsiteY1213"/>
                </a:cxn>
                <a:cxn ang="0">
                  <a:pos x="connsiteX1214" y="connsiteY1214"/>
                </a:cxn>
                <a:cxn ang="0">
                  <a:pos x="connsiteX1215" y="connsiteY1215"/>
                </a:cxn>
                <a:cxn ang="0">
                  <a:pos x="connsiteX1216" y="connsiteY1216"/>
                </a:cxn>
                <a:cxn ang="0">
                  <a:pos x="connsiteX1217" y="connsiteY1217"/>
                </a:cxn>
                <a:cxn ang="0">
                  <a:pos x="connsiteX1218" y="connsiteY1218"/>
                </a:cxn>
                <a:cxn ang="0">
                  <a:pos x="connsiteX1219" y="connsiteY1219"/>
                </a:cxn>
                <a:cxn ang="0">
                  <a:pos x="connsiteX1220" y="connsiteY1220"/>
                </a:cxn>
                <a:cxn ang="0">
                  <a:pos x="connsiteX1221" y="connsiteY1221"/>
                </a:cxn>
                <a:cxn ang="0">
                  <a:pos x="connsiteX1222" y="connsiteY1222"/>
                </a:cxn>
                <a:cxn ang="0">
                  <a:pos x="connsiteX1223" y="connsiteY1223"/>
                </a:cxn>
                <a:cxn ang="0">
                  <a:pos x="connsiteX1224" y="connsiteY1224"/>
                </a:cxn>
                <a:cxn ang="0">
                  <a:pos x="connsiteX1225" y="connsiteY1225"/>
                </a:cxn>
                <a:cxn ang="0">
                  <a:pos x="connsiteX1226" y="connsiteY1226"/>
                </a:cxn>
                <a:cxn ang="0">
                  <a:pos x="connsiteX1227" y="connsiteY1227"/>
                </a:cxn>
                <a:cxn ang="0">
                  <a:pos x="connsiteX1228" y="connsiteY1228"/>
                </a:cxn>
                <a:cxn ang="0">
                  <a:pos x="connsiteX1229" y="connsiteY1229"/>
                </a:cxn>
                <a:cxn ang="0">
                  <a:pos x="connsiteX1230" y="connsiteY1230"/>
                </a:cxn>
                <a:cxn ang="0">
                  <a:pos x="connsiteX1231" y="connsiteY1231"/>
                </a:cxn>
                <a:cxn ang="0">
                  <a:pos x="connsiteX1232" y="connsiteY1232"/>
                </a:cxn>
                <a:cxn ang="0">
                  <a:pos x="connsiteX1233" y="connsiteY1233"/>
                </a:cxn>
                <a:cxn ang="0">
                  <a:pos x="connsiteX1234" y="connsiteY1234"/>
                </a:cxn>
                <a:cxn ang="0">
                  <a:pos x="connsiteX1235" y="connsiteY1235"/>
                </a:cxn>
                <a:cxn ang="0">
                  <a:pos x="connsiteX1236" y="connsiteY1236"/>
                </a:cxn>
                <a:cxn ang="0">
                  <a:pos x="connsiteX1237" y="connsiteY1237"/>
                </a:cxn>
                <a:cxn ang="0">
                  <a:pos x="connsiteX1238" y="connsiteY1238"/>
                </a:cxn>
                <a:cxn ang="0">
                  <a:pos x="connsiteX1239" y="connsiteY1239"/>
                </a:cxn>
                <a:cxn ang="0">
                  <a:pos x="connsiteX1240" y="connsiteY1240"/>
                </a:cxn>
                <a:cxn ang="0">
                  <a:pos x="connsiteX1241" y="connsiteY1241"/>
                </a:cxn>
                <a:cxn ang="0">
                  <a:pos x="connsiteX1242" y="connsiteY1242"/>
                </a:cxn>
                <a:cxn ang="0">
                  <a:pos x="connsiteX1243" y="connsiteY1243"/>
                </a:cxn>
                <a:cxn ang="0">
                  <a:pos x="connsiteX1244" y="connsiteY1244"/>
                </a:cxn>
                <a:cxn ang="0">
                  <a:pos x="connsiteX1245" y="connsiteY1245"/>
                </a:cxn>
                <a:cxn ang="0">
                  <a:pos x="connsiteX1246" y="connsiteY1246"/>
                </a:cxn>
                <a:cxn ang="0">
                  <a:pos x="connsiteX1247" y="connsiteY1247"/>
                </a:cxn>
                <a:cxn ang="0">
                  <a:pos x="connsiteX1248" y="connsiteY1248"/>
                </a:cxn>
                <a:cxn ang="0">
                  <a:pos x="connsiteX1249" y="connsiteY1249"/>
                </a:cxn>
                <a:cxn ang="0">
                  <a:pos x="connsiteX1250" y="connsiteY1250"/>
                </a:cxn>
                <a:cxn ang="0">
                  <a:pos x="connsiteX1251" y="connsiteY1251"/>
                </a:cxn>
                <a:cxn ang="0">
                  <a:pos x="connsiteX1252" y="connsiteY1252"/>
                </a:cxn>
                <a:cxn ang="0">
                  <a:pos x="connsiteX1253" y="connsiteY1253"/>
                </a:cxn>
                <a:cxn ang="0">
                  <a:pos x="connsiteX1254" y="connsiteY1254"/>
                </a:cxn>
                <a:cxn ang="0">
                  <a:pos x="connsiteX1255" y="connsiteY1255"/>
                </a:cxn>
                <a:cxn ang="0">
                  <a:pos x="connsiteX1256" y="connsiteY1256"/>
                </a:cxn>
                <a:cxn ang="0">
                  <a:pos x="connsiteX1257" y="connsiteY1257"/>
                </a:cxn>
                <a:cxn ang="0">
                  <a:pos x="connsiteX1258" y="connsiteY1258"/>
                </a:cxn>
                <a:cxn ang="0">
                  <a:pos x="connsiteX1259" y="connsiteY1259"/>
                </a:cxn>
                <a:cxn ang="0">
                  <a:pos x="connsiteX1260" y="connsiteY1260"/>
                </a:cxn>
                <a:cxn ang="0">
                  <a:pos x="connsiteX1261" y="connsiteY1261"/>
                </a:cxn>
                <a:cxn ang="0">
                  <a:pos x="connsiteX1262" y="connsiteY1262"/>
                </a:cxn>
                <a:cxn ang="0">
                  <a:pos x="connsiteX1263" y="connsiteY1263"/>
                </a:cxn>
                <a:cxn ang="0">
                  <a:pos x="connsiteX1264" y="connsiteY1264"/>
                </a:cxn>
                <a:cxn ang="0">
                  <a:pos x="connsiteX1265" y="connsiteY1265"/>
                </a:cxn>
                <a:cxn ang="0">
                  <a:pos x="connsiteX1266" y="connsiteY1266"/>
                </a:cxn>
                <a:cxn ang="0">
                  <a:pos x="connsiteX1267" y="connsiteY1267"/>
                </a:cxn>
                <a:cxn ang="0">
                  <a:pos x="connsiteX1268" y="connsiteY1268"/>
                </a:cxn>
                <a:cxn ang="0">
                  <a:pos x="connsiteX1269" y="connsiteY1269"/>
                </a:cxn>
                <a:cxn ang="0">
                  <a:pos x="connsiteX1270" y="connsiteY1270"/>
                </a:cxn>
                <a:cxn ang="0">
                  <a:pos x="connsiteX1271" y="connsiteY1271"/>
                </a:cxn>
                <a:cxn ang="0">
                  <a:pos x="connsiteX1272" y="connsiteY1272"/>
                </a:cxn>
                <a:cxn ang="0">
                  <a:pos x="connsiteX1273" y="connsiteY1273"/>
                </a:cxn>
                <a:cxn ang="0">
                  <a:pos x="connsiteX1274" y="connsiteY1274"/>
                </a:cxn>
                <a:cxn ang="0">
                  <a:pos x="connsiteX1275" y="connsiteY1275"/>
                </a:cxn>
                <a:cxn ang="0">
                  <a:pos x="connsiteX1276" y="connsiteY1276"/>
                </a:cxn>
                <a:cxn ang="0">
                  <a:pos x="connsiteX1277" y="connsiteY1277"/>
                </a:cxn>
                <a:cxn ang="0">
                  <a:pos x="connsiteX1278" y="connsiteY1278"/>
                </a:cxn>
                <a:cxn ang="0">
                  <a:pos x="connsiteX1279" y="connsiteY1279"/>
                </a:cxn>
                <a:cxn ang="0">
                  <a:pos x="connsiteX1280" y="connsiteY1280"/>
                </a:cxn>
                <a:cxn ang="0">
                  <a:pos x="connsiteX1281" y="connsiteY1281"/>
                </a:cxn>
                <a:cxn ang="0">
                  <a:pos x="connsiteX1282" y="connsiteY1282"/>
                </a:cxn>
                <a:cxn ang="0">
                  <a:pos x="connsiteX1283" y="connsiteY1283"/>
                </a:cxn>
                <a:cxn ang="0">
                  <a:pos x="connsiteX1284" y="connsiteY1284"/>
                </a:cxn>
                <a:cxn ang="0">
                  <a:pos x="connsiteX1285" y="connsiteY1285"/>
                </a:cxn>
                <a:cxn ang="0">
                  <a:pos x="connsiteX1286" y="connsiteY1286"/>
                </a:cxn>
                <a:cxn ang="0">
                  <a:pos x="connsiteX1287" y="connsiteY1287"/>
                </a:cxn>
                <a:cxn ang="0">
                  <a:pos x="connsiteX1288" y="connsiteY1288"/>
                </a:cxn>
                <a:cxn ang="0">
                  <a:pos x="connsiteX1289" y="connsiteY1289"/>
                </a:cxn>
                <a:cxn ang="0">
                  <a:pos x="connsiteX1290" y="connsiteY1290"/>
                </a:cxn>
                <a:cxn ang="0">
                  <a:pos x="connsiteX1291" y="connsiteY1291"/>
                </a:cxn>
                <a:cxn ang="0">
                  <a:pos x="connsiteX1292" y="connsiteY1292"/>
                </a:cxn>
                <a:cxn ang="0">
                  <a:pos x="connsiteX1293" y="connsiteY1293"/>
                </a:cxn>
                <a:cxn ang="0">
                  <a:pos x="connsiteX1294" y="connsiteY1294"/>
                </a:cxn>
                <a:cxn ang="0">
                  <a:pos x="connsiteX1295" y="connsiteY1295"/>
                </a:cxn>
                <a:cxn ang="0">
                  <a:pos x="connsiteX1296" y="connsiteY1296"/>
                </a:cxn>
                <a:cxn ang="0">
                  <a:pos x="connsiteX1297" y="connsiteY1297"/>
                </a:cxn>
                <a:cxn ang="0">
                  <a:pos x="connsiteX1298" y="connsiteY1298"/>
                </a:cxn>
                <a:cxn ang="0">
                  <a:pos x="connsiteX1299" y="connsiteY1299"/>
                </a:cxn>
                <a:cxn ang="0">
                  <a:pos x="connsiteX1300" y="connsiteY1300"/>
                </a:cxn>
                <a:cxn ang="0">
                  <a:pos x="connsiteX1301" y="connsiteY1301"/>
                </a:cxn>
                <a:cxn ang="0">
                  <a:pos x="connsiteX1302" y="connsiteY1302"/>
                </a:cxn>
                <a:cxn ang="0">
                  <a:pos x="connsiteX1303" y="connsiteY1303"/>
                </a:cxn>
                <a:cxn ang="0">
                  <a:pos x="connsiteX1304" y="connsiteY1304"/>
                </a:cxn>
                <a:cxn ang="0">
                  <a:pos x="connsiteX1305" y="connsiteY1305"/>
                </a:cxn>
                <a:cxn ang="0">
                  <a:pos x="connsiteX1306" y="connsiteY1306"/>
                </a:cxn>
                <a:cxn ang="0">
                  <a:pos x="connsiteX1307" y="connsiteY1307"/>
                </a:cxn>
                <a:cxn ang="0">
                  <a:pos x="connsiteX1308" y="connsiteY1308"/>
                </a:cxn>
                <a:cxn ang="0">
                  <a:pos x="connsiteX1309" y="connsiteY1309"/>
                </a:cxn>
                <a:cxn ang="0">
                  <a:pos x="connsiteX1310" y="connsiteY1310"/>
                </a:cxn>
                <a:cxn ang="0">
                  <a:pos x="connsiteX1311" y="connsiteY1311"/>
                </a:cxn>
                <a:cxn ang="0">
                  <a:pos x="connsiteX1312" y="connsiteY1312"/>
                </a:cxn>
                <a:cxn ang="0">
                  <a:pos x="connsiteX1313" y="connsiteY1313"/>
                </a:cxn>
                <a:cxn ang="0">
                  <a:pos x="connsiteX1314" y="connsiteY1314"/>
                </a:cxn>
                <a:cxn ang="0">
                  <a:pos x="connsiteX1315" y="connsiteY1315"/>
                </a:cxn>
                <a:cxn ang="0">
                  <a:pos x="connsiteX1316" y="connsiteY1316"/>
                </a:cxn>
                <a:cxn ang="0">
                  <a:pos x="connsiteX1317" y="connsiteY1317"/>
                </a:cxn>
                <a:cxn ang="0">
                  <a:pos x="connsiteX1318" y="connsiteY1318"/>
                </a:cxn>
                <a:cxn ang="0">
                  <a:pos x="connsiteX1319" y="connsiteY1319"/>
                </a:cxn>
                <a:cxn ang="0">
                  <a:pos x="connsiteX1320" y="connsiteY1320"/>
                </a:cxn>
                <a:cxn ang="0">
                  <a:pos x="connsiteX1321" y="connsiteY1321"/>
                </a:cxn>
                <a:cxn ang="0">
                  <a:pos x="connsiteX1322" y="connsiteY1322"/>
                </a:cxn>
                <a:cxn ang="0">
                  <a:pos x="connsiteX1323" y="connsiteY1323"/>
                </a:cxn>
                <a:cxn ang="0">
                  <a:pos x="connsiteX1324" y="connsiteY1324"/>
                </a:cxn>
                <a:cxn ang="0">
                  <a:pos x="connsiteX1325" y="connsiteY1325"/>
                </a:cxn>
                <a:cxn ang="0">
                  <a:pos x="connsiteX1326" y="connsiteY1326"/>
                </a:cxn>
                <a:cxn ang="0">
                  <a:pos x="connsiteX1327" y="connsiteY1327"/>
                </a:cxn>
                <a:cxn ang="0">
                  <a:pos x="connsiteX1328" y="connsiteY1328"/>
                </a:cxn>
                <a:cxn ang="0">
                  <a:pos x="connsiteX1329" y="connsiteY1329"/>
                </a:cxn>
                <a:cxn ang="0">
                  <a:pos x="connsiteX1330" y="connsiteY1330"/>
                </a:cxn>
                <a:cxn ang="0">
                  <a:pos x="connsiteX1331" y="connsiteY1331"/>
                </a:cxn>
                <a:cxn ang="0">
                  <a:pos x="connsiteX1332" y="connsiteY1332"/>
                </a:cxn>
                <a:cxn ang="0">
                  <a:pos x="connsiteX1333" y="connsiteY1333"/>
                </a:cxn>
                <a:cxn ang="0">
                  <a:pos x="connsiteX1334" y="connsiteY1334"/>
                </a:cxn>
                <a:cxn ang="0">
                  <a:pos x="connsiteX1335" y="connsiteY1335"/>
                </a:cxn>
                <a:cxn ang="0">
                  <a:pos x="connsiteX1336" y="connsiteY1336"/>
                </a:cxn>
                <a:cxn ang="0">
                  <a:pos x="connsiteX1337" y="connsiteY1337"/>
                </a:cxn>
                <a:cxn ang="0">
                  <a:pos x="connsiteX1338" y="connsiteY1338"/>
                </a:cxn>
                <a:cxn ang="0">
                  <a:pos x="connsiteX1339" y="connsiteY1339"/>
                </a:cxn>
                <a:cxn ang="0">
                  <a:pos x="connsiteX1340" y="connsiteY1340"/>
                </a:cxn>
                <a:cxn ang="0">
                  <a:pos x="connsiteX1341" y="connsiteY1341"/>
                </a:cxn>
                <a:cxn ang="0">
                  <a:pos x="connsiteX1342" y="connsiteY1342"/>
                </a:cxn>
                <a:cxn ang="0">
                  <a:pos x="connsiteX1343" y="connsiteY1343"/>
                </a:cxn>
                <a:cxn ang="0">
                  <a:pos x="connsiteX1344" y="connsiteY1344"/>
                </a:cxn>
                <a:cxn ang="0">
                  <a:pos x="connsiteX1345" y="connsiteY1345"/>
                </a:cxn>
                <a:cxn ang="0">
                  <a:pos x="connsiteX1346" y="connsiteY1346"/>
                </a:cxn>
                <a:cxn ang="0">
                  <a:pos x="connsiteX1347" y="connsiteY1347"/>
                </a:cxn>
                <a:cxn ang="0">
                  <a:pos x="connsiteX1348" y="connsiteY1348"/>
                </a:cxn>
                <a:cxn ang="0">
                  <a:pos x="connsiteX1349" y="connsiteY1349"/>
                </a:cxn>
                <a:cxn ang="0">
                  <a:pos x="connsiteX1350" y="connsiteY1350"/>
                </a:cxn>
                <a:cxn ang="0">
                  <a:pos x="connsiteX1351" y="connsiteY1351"/>
                </a:cxn>
                <a:cxn ang="0">
                  <a:pos x="connsiteX1352" y="connsiteY1352"/>
                </a:cxn>
                <a:cxn ang="0">
                  <a:pos x="connsiteX1353" y="connsiteY1353"/>
                </a:cxn>
                <a:cxn ang="0">
                  <a:pos x="connsiteX1354" y="connsiteY1354"/>
                </a:cxn>
                <a:cxn ang="0">
                  <a:pos x="connsiteX1355" y="connsiteY1355"/>
                </a:cxn>
                <a:cxn ang="0">
                  <a:pos x="connsiteX1356" y="connsiteY1356"/>
                </a:cxn>
                <a:cxn ang="0">
                  <a:pos x="connsiteX1357" y="connsiteY1357"/>
                </a:cxn>
                <a:cxn ang="0">
                  <a:pos x="connsiteX1358" y="connsiteY1358"/>
                </a:cxn>
                <a:cxn ang="0">
                  <a:pos x="connsiteX1359" y="connsiteY1359"/>
                </a:cxn>
                <a:cxn ang="0">
                  <a:pos x="connsiteX1360" y="connsiteY1360"/>
                </a:cxn>
                <a:cxn ang="0">
                  <a:pos x="connsiteX1361" y="connsiteY1361"/>
                </a:cxn>
                <a:cxn ang="0">
                  <a:pos x="connsiteX1362" y="connsiteY1362"/>
                </a:cxn>
                <a:cxn ang="0">
                  <a:pos x="connsiteX1363" y="connsiteY1363"/>
                </a:cxn>
                <a:cxn ang="0">
                  <a:pos x="connsiteX1364" y="connsiteY1364"/>
                </a:cxn>
                <a:cxn ang="0">
                  <a:pos x="connsiteX1365" y="connsiteY1365"/>
                </a:cxn>
                <a:cxn ang="0">
                  <a:pos x="connsiteX1366" y="connsiteY1366"/>
                </a:cxn>
                <a:cxn ang="0">
                  <a:pos x="connsiteX1367" y="connsiteY1367"/>
                </a:cxn>
                <a:cxn ang="0">
                  <a:pos x="connsiteX1368" y="connsiteY1368"/>
                </a:cxn>
                <a:cxn ang="0">
                  <a:pos x="connsiteX1369" y="connsiteY1369"/>
                </a:cxn>
                <a:cxn ang="0">
                  <a:pos x="connsiteX1370" y="connsiteY1370"/>
                </a:cxn>
                <a:cxn ang="0">
                  <a:pos x="connsiteX1371" y="connsiteY1371"/>
                </a:cxn>
                <a:cxn ang="0">
                  <a:pos x="connsiteX1372" y="connsiteY1372"/>
                </a:cxn>
                <a:cxn ang="0">
                  <a:pos x="connsiteX1373" y="connsiteY1373"/>
                </a:cxn>
                <a:cxn ang="0">
                  <a:pos x="connsiteX1374" y="connsiteY1374"/>
                </a:cxn>
                <a:cxn ang="0">
                  <a:pos x="connsiteX1375" y="connsiteY1375"/>
                </a:cxn>
                <a:cxn ang="0">
                  <a:pos x="connsiteX1376" y="connsiteY1376"/>
                </a:cxn>
                <a:cxn ang="0">
                  <a:pos x="connsiteX1377" y="connsiteY1377"/>
                </a:cxn>
                <a:cxn ang="0">
                  <a:pos x="connsiteX1378" y="connsiteY1378"/>
                </a:cxn>
                <a:cxn ang="0">
                  <a:pos x="connsiteX1379" y="connsiteY1379"/>
                </a:cxn>
                <a:cxn ang="0">
                  <a:pos x="connsiteX1380" y="connsiteY1380"/>
                </a:cxn>
                <a:cxn ang="0">
                  <a:pos x="connsiteX1381" y="connsiteY1381"/>
                </a:cxn>
                <a:cxn ang="0">
                  <a:pos x="connsiteX1382" y="connsiteY1382"/>
                </a:cxn>
                <a:cxn ang="0">
                  <a:pos x="connsiteX1383" y="connsiteY1383"/>
                </a:cxn>
                <a:cxn ang="0">
                  <a:pos x="connsiteX1384" y="connsiteY1384"/>
                </a:cxn>
                <a:cxn ang="0">
                  <a:pos x="connsiteX1385" y="connsiteY1385"/>
                </a:cxn>
                <a:cxn ang="0">
                  <a:pos x="connsiteX1386" y="connsiteY1386"/>
                </a:cxn>
                <a:cxn ang="0">
                  <a:pos x="connsiteX1387" y="connsiteY1387"/>
                </a:cxn>
                <a:cxn ang="0">
                  <a:pos x="connsiteX1388" y="connsiteY1388"/>
                </a:cxn>
                <a:cxn ang="0">
                  <a:pos x="connsiteX1389" y="connsiteY1389"/>
                </a:cxn>
                <a:cxn ang="0">
                  <a:pos x="connsiteX1390" y="connsiteY1390"/>
                </a:cxn>
                <a:cxn ang="0">
                  <a:pos x="connsiteX1391" y="connsiteY1391"/>
                </a:cxn>
                <a:cxn ang="0">
                  <a:pos x="connsiteX1392" y="connsiteY1392"/>
                </a:cxn>
                <a:cxn ang="0">
                  <a:pos x="connsiteX1393" y="connsiteY1393"/>
                </a:cxn>
                <a:cxn ang="0">
                  <a:pos x="connsiteX1394" y="connsiteY1394"/>
                </a:cxn>
                <a:cxn ang="0">
                  <a:pos x="connsiteX1395" y="connsiteY1395"/>
                </a:cxn>
                <a:cxn ang="0">
                  <a:pos x="connsiteX1396" y="connsiteY1396"/>
                </a:cxn>
                <a:cxn ang="0">
                  <a:pos x="connsiteX1397" y="connsiteY1397"/>
                </a:cxn>
                <a:cxn ang="0">
                  <a:pos x="connsiteX1398" y="connsiteY1398"/>
                </a:cxn>
                <a:cxn ang="0">
                  <a:pos x="connsiteX1399" y="connsiteY1399"/>
                </a:cxn>
                <a:cxn ang="0">
                  <a:pos x="connsiteX1400" y="connsiteY1400"/>
                </a:cxn>
                <a:cxn ang="0">
                  <a:pos x="connsiteX1401" y="connsiteY1401"/>
                </a:cxn>
                <a:cxn ang="0">
                  <a:pos x="connsiteX1402" y="connsiteY1402"/>
                </a:cxn>
              </a:cxnLst>
              <a:rect l="l" t="t" r="r" b="b"/>
              <a:pathLst>
                <a:path w="2992697" h="1030680">
                  <a:moveTo>
                    <a:pt x="7140" y="256428"/>
                  </a:moveTo>
                  <a:lnTo>
                    <a:pt x="26077" y="261706"/>
                  </a:lnTo>
                  <a:lnTo>
                    <a:pt x="38495" y="271330"/>
                  </a:lnTo>
                  <a:lnTo>
                    <a:pt x="49050" y="279712"/>
                  </a:lnTo>
                  <a:lnTo>
                    <a:pt x="60537" y="291198"/>
                  </a:lnTo>
                  <a:lnTo>
                    <a:pt x="71092" y="299580"/>
                  </a:lnTo>
                  <a:lnTo>
                    <a:pt x="71092" y="296476"/>
                  </a:lnTo>
                  <a:lnTo>
                    <a:pt x="77301" y="296476"/>
                  </a:lnTo>
                  <a:lnTo>
                    <a:pt x="77301" y="299580"/>
                  </a:lnTo>
                  <a:lnTo>
                    <a:pt x="78232" y="303926"/>
                  </a:lnTo>
                  <a:lnTo>
                    <a:pt x="82268" y="309204"/>
                  </a:lnTo>
                  <a:lnTo>
                    <a:pt x="84441" y="316655"/>
                  </a:lnTo>
                  <a:lnTo>
                    <a:pt x="76991" y="316655"/>
                  </a:lnTo>
                  <a:lnTo>
                    <a:pt x="72955" y="316655"/>
                  </a:lnTo>
                  <a:lnTo>
                    <a:pt x="72955" y="318828"/>
                  </a:lnTo>
                  <a:lnTo>
                    <a:pt x="70782" y="318828"/>
                  </a:lnTo>
                  <a:lnTo>
                    <a:pt x="67677" y="318828"/>
                  </a:lnTo>
                  <a:lnTo>
                    <a:pt x="63641" y="321001"/>
                  </a:lnTo>
                  <a:lnTo>
                    <a:pt x="49050" y="309514"/>
                  </a:lnTo>
                  <a:lnTo>
                    <a:pt x="34460" y="304237"/>
                  </a:lnTo>
                  <a:lnTo>
                    <a:pt x="16764" y="299891"/>
                  </a:lnTo>
                  <a:lnTo>
                    <a:pt x="0" y="291509"/>
                  </a:lnTo>
                  <a:lnTo>
                    <a:pt x="6209" y="286231"/>
                  </a:lnTo>
                  <a:lnTo>
                    <a:pt x="7140" y="280022"/>
                  </a:lnTo>
                  <a:lnTo>
                    <a:pt x="6209" y="274745"/>
                  </a:lnTo>
                  <a:lnTo>
                    <a:pt x="6209" y="266983"/>
                  </a:lnTo>
                  <a:lnTo>
                    <a:pt x="7140" y="256428"/>
                  </a:lnTo>
                  <a:lnTo>
                    <a:pt x="7140" y="256428"/>
                  </a:lnTo>
                  <a:lnTo>
                    <a:pt x="7140" y="256428"/>
                  </a:lnTo>
                  <a:close/>
                  <a:moveTo>
                    <a:pt x="1275001" y="248978"/>
                  </a:moveTo>
                  <a:lnTo>
                    <a:pt x="1279037" y="248978"/>
                  </a:lnTo>
                  <a:lnTo>
                    <a:pt x="1282141" y="249909"/>
                  </a:lnTo>
                  <a:lnTo>
                    <a:pt x="1284314" y="252082"/>
                  </a:lnTo>
                  <a:lnTo>
                    <a:pt x="1286487" y="254255"/>
                  </a:lnTo>
                  <a:lnTo>
                    <a:pt x="1287419" y="256428"/>
                  </a:lnTo>
                  <a:lnTo>
                    <a:pt x="1287419" y="257670"/>
                  </a:lnTo>
                  <a:lnTo>
                    <a:pt x="1287419" y="259843"/>
                  </a:lnTo>
                  <a:lnTo>
                    <a:pt x="1289592" y="264189"/>
                  </a:lnTo>
                  <a:lnTo>
                    <a:pt x="1282141" y="264189"/>
                  </a:lnTo>
                  <a:lnTo>
                    <a:pt x="1279037" y="265121"/>
                  </a:lnTo>
                  <a:lnTo>
                    <a:pt x="1275001" y="265121"/>
                  </a:lnTo>
                  <a:lnTo>
                    <a:pt x="1271896" y="267294"/>
                  </a:lnTo>
                  <a:lnTo>
                    <a:pt x="1265687" y="267294"/>
                  </a:lnTo>
                  <a:lnTo>
                    <a:pt x="1265687" y="264189"/>
                  </a:lnTo>
                  <a:lnTo>
                    <a:pt x="1262583" y="264189"/>
                  </a:lnTo>
                  <a:lnTo>
                    <a:pt x="1262583" y="250530"/>
                  </a:lnTo>
                  <a:lnTo>
                    <a:pt x="1267861" y="250530"/>
                  </a:lnTo>
                  <a:lnTo>
                    <a:pt x="1273138" y="249598"/>
                  </a:lnTo>
                  <a:lnTo>
                    <a:pt x="1275001" y="249598"/>
                  </a:lnTo>
                  <a:lnTo>
                    <a:pt x="1275001" y="248978"/>
                  </a:lnTo>
                  <a:lnTo>
                    <a:pt x="1275001" y="248978"/>
                  </a:lnTo>
                  <a:close/>
                  <a:moveTo>
                    <a:pt x="63641" y="239664"/>
                  </a:moveTo>
                  <a:lnTo>
                    <a:pt x="80405" y="239664"/>
                  </a:lnTo>
                  <a:lnTo>
                    <a:pt x="80405" y="242769"/>
                  </a:lnTo>
                  <a:lnTo>
                    <a:pt x="77301" y="242769"/>
                  </a:lnTo>
                  <a:lnTo>
                    <a:pt x="73265" y="242769"/>
                  </a:lnTo>
                  <a:lnTo>
                    <a:pt x="71092" y="244942"/>
                  </a:lnTo>
                  <a:lnTo>
                    <a:pt x="70161" y="244942"/>
                  </a:lnTo>
                  <a:lnTo>
                    <a:pt x="70161" y="244942"/>
                  </a:lnTo>
                  <a:lnTo>
                    <a:pt x="67988" y="244942"/>
                  </a:lnTo>
                  <a:lnTo>
                    <a:pt x="65815" y="242769"/>
                  </a:lnTo>
                  <a:lnTo>
                    <a:pt x="63641" y="239664"/>
                  </a:lnTo>
                  <a:lnTo>
                    <a:pt x="63641" y="239664"/>
                  </a:lnTo>
                  <a:lnTo>
                    <a:pt x="63641" y="239664"/>
                  </a:lnTo>
                  <a:close/>
                  <a:moveTo>
                    <a:pt x="1790651" y="213276"/>
                  </a:moveTo>
                  <a:lnTo>
                    <a:pt x="1803069" y="213276"/>
                  </a:lnTo>
                  <a:lnTo>
                    <a:pt x="1807105" y="228178"/>
                  </a:lnTo>
                  <a:lnTo>
                    <a:pt x="1810209" y="237801"/>
                  </a:lnTo>
                  <a:lnTo>
                    <a:pt x="1817660" y="242148"/>
                  </a:lnTo>
                  <a:lnTo>
                    <a:pt x="1830078" y="247425"/>
                  </a:lnTo>
                  <a:lnTo>
                    <a:pt x="1824800" y="269467"/>
                  </a:lnTo>
                  <a:lnTo>
                    <a:pt x="1817350" y="291509"/>
                  </a:lnTo>
                  <a:lnTo>
                    <a:pt x="1806794" y="307341"/>
                  </a:lnTo>
                  <a:lnTo>
                    <a:pt x="1806794" y="287162"/>
                  </a:lnTo>
                  <a:lnTo>
                    <a:pt x="1782890" y="287162"/>
                  </a:lnTo>
                  <a:lnTo>
                    <a:pt x="1785063" y="263879"/>
                  </a:lnTo>
                  <a:lnTo>
                    <a:pt x="1787236" y="241837"/>
                  </a:lnTo>
                  <a:lnTo>
                    <a:pt x="1790651" y="213276"/>
                  </a:lnTo>
                  <a:lnTo>
                    <a:pt x="1790651" y="213276"/>
                  </a:lnTo>
                  <a:lnTo>
                    <a:pt x="1790651" y="213276"/>
                  </a:lnTo>
                  <a:close/>
                  <a:moveTo>
                    <a:pt x="2941784" y="165778"/>
                  </a:moveTo>
                  <a:lnTo>
                    <a:pt x="2945820" y="165778"/>
                  </a:lnTo>
                  <a:lnTo>
                    <a:pt x="2945820" y="170124"/>
                  </a:lnTo>
                  <a:lnTo>
                    <a:pt x="2946751" y="175402"/>
                  </a:lnTo>
                  <a:lnTo>
                    <a:pt x="2948925" y="177575"/>
                  </a:lnTo>
                  <a:lnTo>
                    <a:pt x="2951098" y="180679"/>
                  </a:lnTo>
                  <a:lnTo>
                    <a:pt x="2953271" y="182853"/>
                  </a:lnTo>
                  <a:lnTo>
                    <a:pt x="2956375" y="185957"/>
                  </a:lnTo>
                  <a:lnTo>
                    <a:pt x="2960411" y="182853"/>
                  </a:lnTo>
                  <a:lnTo>
                    <a:pt x="2961342" y="178506"/>
                  </a:lnTo>
                  <a:lnTo>
                    <a:pt x="2963515" y="177575"/>
                  </a:lnTo>
                  <a:lnTo>
                    <a:pt x="2967551" y="177575"/>
                  </a:lnTo>
                  <a:lnTo>
                    <a:pt x="2972829" y="175402"/>
                  </a:lnTo>
                  <a:lnTo>
                    <a:pt x="2975933" y="185957"/>
                  </a:lnTo>
                  <a:lnTo>
                    <a:pt x="2982142" y="193408"/>
                  </a:lnTo>
                  <a:lnTo>
                    <a:pt x="2987420" y="200858"/>
                  </a:lnTo>
                  <a:lnTo>
                    <a:pt x="2990524" y="210482"/>
                  </a:lnTo>
                  <a:lnTo>
                    <a:pt x="2992697" y="223211"/>
                  </a:lnTo>
                  <a:lnTo>
                    <a:pt x="2992697" y="225384"/>
                  </a:lnTo>
                  <a:lnTo>
                    <a:pt x="2990524" y="227557"/>
                  </a:lnTo>
                  <a:lnTo>
                    <a:pt x="2990524" y="228488"/>
                  </a:lnTo>
                  <a:lnTo>
                    <a:pt x="2990524" y="230661"/>
                  </a:lnTo>
                  <a:lnTo>
                    <a:pt x="2990524" y="232834"/>
                  </a:lnTo>
                  <a:lnTo>
                    <a:pt x="2989593" y="235939"/>
                  </a:lnTo>
                  <a:lnTo>
                    <a:pt x="2978106" y="243390"/>
                  </a:lnTo>
                  <a:lnTo>
                    <a:pt x="2961342" y="250840"/>
                  </a:lnTo>
                  <a:lnTo>
                    <a:pt x="2941474" y="255186"/>
                  </a:lnTo>
                  <a:lnTo>
                    <a:pt x="2921605" y="258291"/>
                  </a:lnTo>
                  <a:lnTo>
                    <a:pt x="2904841" y="260464"/>
                  </a:lnTo>
                  <a:lnTo>
                    <a:pt x="2907014" y="250840"/>
                  </a:lnTo>
                  <a:lnTo>
                    <a:pt x="2909187" y="247736"/>
                  </a:lnTo>
                  <a:lnTo>
                    <a:pt x="2911360" y="243390"/>
                  </a:lnTo>
                  <a:lnTo>
                    <a:pt x="2912292" y="242458"/>
                  </a:lnTo>
                  <a:lnTo>
                    <a:pt x="2914465" y="242458"/>
                  </a:lnTo>
                  <a:lnTo>
                    <a:pt x="2918501" y="240285"/>
                  </a:lnTo>
                  <a:lnTo>
                    <a:pt x="2919432" y="240285"/>
                  </a:lnTo>
                  <a:lnTo>
                    <a:pt x="2921605" y="238112"/>
                  </a:lnTo>
                  <a:lnTo>
                    <a:pt x="2925641" y="235939"/>
                  </a:lnTo>
                  <a:lnTo>
                    <a:pt x="2930919" y="221037"/>
                  </a:lnTo>
                  <a:lnTo>
                    <a:pt x="2930919" y="206136"/>
                  </a:lnTo>
                  <a:lnTo>
                    <a:pt x="2928746" y="192476"/>
                  </a:lnTo>
                  <a:lnTo>
                    <a:pt x="2931850" y="180990"/>
                  </a:lnTo>
                  <a:lnTo>
                    <a:pt x="2941163" y="170435"/>
                  </a:lnTo>
                  <a:lnTo>
                    <a:pt x="2941163" y="165778"/>
                  </a:lnTo>
                  <a:lnTo>
                    <a:pt x="2941784" y="165778"/>
                  </a:lnTo>
                  <a:lnTo>
                    <a:pt x="2941784" y="165778"/>
                  </a:lnTo>
                  <a:close/>
                  <a:moveTo>
                    <a:pt x="148083" y="158327"/>
                  </a:moveTo>
                  <a:lnTo>
                    <a:pt x="167951" y="180369"/>
                  </a:lnTo>
                  <a:lnTo>
                    <a:pt x="193097" y="197133"/>
                  </a:lnTo>
                  <a:lnTo>
                    <a:pt x="224452" y="209861"/>
                  </a:lnTo>
                  <a:lnTo>
                    <a:pt x="226625" y="227867"/>
                  </a:lnTo>
                  <a:lnTo>
                    <a:pt x="231903" y="241527"/>
                  </a:lnTo>
                  <a:lnTo>
                    <a:pt x="237181" y="248978"/>
                  </a:lnTo>
                  <a:lnTo>
                    <a:pt x="244631" y="256428"/>
                  </a:lnTo>
                  <a:lnTo>
                    <a:pt x="252082" y="266983"/>
                  </a:lnTo>
                  <a:lnTo>
                    <a:pt x="239664" y="269157"/>
                  </a:lnTo>
                  <a:lnTo>
                    <a:pt x="227246" y="271330"/>
                  </a:lnTo>
                  <a:lnTo>
                    <a:pt x="215760" y="276607"/>
                  </a:lnTo>
                  <a:lnTo>
                    <a:pt x="208309" y="284058"/>
                  </a:lnTo>
                  <a:lnTo>
                    <a:pt x="207378" y="287162"/>
                  </a:lnTo>
                  <a:lnTo>
                    <a:pt x="205205" y="291509"/>
                  </a:lnTo>
                  <a:lnTo>
                    <a:pt x="203032" y="294613"/>
                  </a:lnTo>
                  <a:lnTo>
                    <a:pt x="200858" y="296786"/>
                  </a:lnTo>
                  <a:lnTo>
                    <a:pt x="197754" y="299891"/>
                  </a:lnTo>
                  <a:lnTo>
                    <a:pt x="186267" y="302064"/>
                  </a:lnTo>
                  <a:lnTo>
                    <a:pt x="170745" y="304237"/>
                  </a:lnTo>
                  <a:lnTo>
                    <a:pt x="151808" y="302064"/>
                  </a:lnTo>
                  <a:lnTo>
                    <a:pt x="137217" y="299891"/>
                  </a:lnTo>
                  <a:lnTo>
                    <a:pt x="134113" y="289335"/>
                  </a:lnTo>
                  <a:lnTo>
                    <a:pt x="131939" y="281885"/>
                  </a:lnTo>
                  <a:lnTo>
                    <a:pt x="129766" y="276607"/>
                  </a:lnTo>
                  <a:lnTo>
                    <a:pt x="124489" y="266983"/>
                  </a:lnTo>
                  <a:lnTo>
                    <a:pt x="148393" y="259533"/>
                  </a:lnTo>
                  <a:lnTo>
                    <a:pt x="148393" y="256428"/>
                  </a:lnTo>
                  <a:lnTo>
                    <a:pt x="129456" y="254255"/>
                  </a:lnTo>
                  <a:lnTo>
                    <a:pt x="117038" y="249909"/>
                  </a:lnTo>
                  <a:lnTo>
                    <a:pt x="107725" y="242458"/>
                  </a:lnTo>
                  <a:lnTo>
                    <a:pt x="106793" y="237181"/>
                  </a:lnTo>
                  <a:lnTo>
                    <a:pt x="102758" y="231903"/>
                  </a:lnTo>
                  <a:lnTo>
                    <a:pt x="100584" y="226625"/>
                  </a:lnTo>
                  <a:lnTo>
                    <a:pt x="100584" y="220417"/>
                  </a:lnTo>
                  <a:lnTo>
                    <a:pt x="100584" y="217312"/>
                  </a:lnTo>
                  <a:lnTo>
                    <a:pt x="100584" y="212966"/>
                  </a:lnTo>
                  <a:lnTo>
                    <a:pt x="102758" y="212966"/>
                  </a:lnTo>
                  <a:lnTo>
                    <a:pt x="104931" y="212034"/>
                  </a:lnTo>
                  <a:lnTo>
                    <a:pt x="107104" y="212034"/>
                  </a:lnTo>
                  <a:lnTo>
                    <a:pt x="108035" y="212034"/>
                  </a:lnTo>
                  <a:lnTo>
                    <a:pt x="112071" y="209861"/>
                  </a:lnTo>
                  <a:lnTo>
                    <a:pt x="113623" y="204894"/>
                  </a:lnTo>
                  <a:lnTo>
                    <a:pt x="113623" y="198685"/>
                  </a:lnTo>
                  <a:lnTo>
                    <a:pt x="113623" y="195581"/>
                  </a:lnTo>
                  <a:lnTo>
                    <a:pt x="114554" y="193408"/>
                  </a:lnTo>
                  <a:lnTo>
                    <a:pt x="116728" y="190303"/>
                  </a:lnTo>
                  <a:lnTo>
                    <a:pt x="118901" y="190303"/>
                  </a:lnTo>
                  <a:lnTo>
                    <a:pt x="121074" y="188130"/>
                  </a:lnTo>
                  <a:lnTo>
                    <a:pt x="122005" y="188130"/>
                  </a:lnTo>
                  <a:lnTo>
                    <a:pt x="124178" y="188130"/>
                  </a:lnTo>
                  <a:lnTo>
                    <a:pt x="127283" y="185957"/>
                  </a:lnTo>
                  <a:lnTo>
                    <a:pt x="129456" y="178506"/>
                  </a:lnTo>
                  <a:lnTo>
                    <a:pt x="131629" y="173229"/>
                  </a:lnTo>
                  <a:lnTo>
                    <a:pt x="133802" y="167951"/>
                  </a:lnTo>
                  <a:lnTo>
                    <a:pt x="136907" y="162674"/>
                  </a:lnTo>
                  <a:lnTo>
                    <a:pt x="139080" y="160500"/>
                  </a:lnTo>
                  <a:lnTo>
                    <a:pt x="141253" y="160500"/>
                  </a:lnTo>
                  <a:lnTo>
                    <a:pt x="142184" y="158327"/>
                  </a:lnTo>
                  <a:lnTo>
                    <a:pt x="144357" y="158327"/>
                  </a:lnTo>
                  <a:lnTo>
                    <a:pt x="148083" y="158327"/>
                  </a:lnTo>
                  <a:lnTo>
                    <a:pt x="148083" y="158327"/>
                  </a:lnTo>
                  <a:lnTo>
                    <a:pt x="148083" y="158327"/>
                  </a:lnTo>
                  <a:close/>
                  <a:moveTo>
                    <a:pt x="1222846" y="138148"/>
                  </a:moveTo>
                  <a:lnTo>
                    <a:pt x="1228124" y="140322"/>
                  </a:lnTo>
                  <a:lnTo>
                    <a:pt x="1233401" y="141253"/>
                  </a:lnTo>
                  <a:lnTo>
                    <a:pt x="1236506" y="143426"/>
                  </a:lnTo>
                  <a:lnTo>
                    <a:pt x="1242714" y="145599"/>
                  </a:lnTo>
                  <a:lnTo>
                    <a:pt x="1242714" y="150877"/>
                  </a:lnTo>
                  <a:lnTo>
                    <a:pt x="1243646" y="155223"/>
                  </a:lnTo>
                  <a:lnTo>
                    <a:pt x="1243646" y="158327"/>
                  </a:lnTo>
                  <a:lnTo>
                    <a:pt x="1245819" y="162674"/>
                  </a:lnTo>
                  <a:lnTo>
                    <a:pt x="1233401" y="162674"/>
                  </a:lnTo>
                  <a:lnTo>
                    <a:pt x="1231228" y="158327"/>
                  </a:lnTo>
                  <a:lnTo>
                    <a:pt x="1229055" y="155223"/>
                  </a:lnTo>
                  <a:lnTo>
                    <a:pt x="1225950" y="150877"/>
                  </a:lnTo>
                  <a:lnTo>
                    <a:pt x="1223777" y="148704"/>
                  </a:lnTo>
                  <a:lnTo>
                    <a:pt x="1223777" y="143426"/>
                  </a:lnTo>
                  <a:lnTo>
                    <a:pt x="1222846" y="138148"/>
                  </a:lnTo>
                  <a:lnTo>
                    <a:pt x="1222846" y="138148"/>
                  </a:lnTo>
                  <a:lnTo>
                    <a:pt x="1222846" y="138148"/>
                  </a:lnTo>
                  <a:close/>
                  <a:moveTo>
                    <a:pt x="1730114" y="113934"/>
                  </a:moveTo>
                  <a:lnTo>
                    <a:pt x="1736323" y="123557"/>
                  </a:lnTo>
                  <a:lnTo>
                    <a:pt x="1741601" y="141563"/>
                  </a:lnTo>
                  <a:lnTo>
                    <a:pt x="1749051" y="158327"/>
                  </a:lnTo>
                  <a:lnTo>
                    <a:pt x="1758365" y="175091"/>
                  </a:lnTo>
                  <a:lnTo>
                    <a:pt x="1763642" y="182542"/>
                  </a:lnTo>
                  <a:lnTo>
                    <a:pt x="1766747" y="178196"/>
                  </a:lnTo>
                  <a:lnTo>
                    <a:pt x="1768920" y="177265"/>
                  </a:lnTo>
                  <a:lnTo>
                    <a:pt x="1772956" y="177265"/>
                  </a:lnTo>
                  <a:lnTo>
                    <a:pt x="1776060" y="175091"/>
                  </a:lnTo>
                  <a:lnTo>
                    <a:pt x="1783511" y="175091"/>
                  </a:lnTo>
                  <a:lnTo>
                    <a:pt x="1783511" y="178196"/>
                  </a:lnTo>
                  <a:lnTo>
                    <a:pt x="1787547" y="178196"/>
                  </a:lnTo>
                  <a:lnTo>
                    <a:pt x="1787547" y="189682"/>
                  </a:lnTo>
                  <a:lnTo>
                    <a:pt x="1759296" y="192787"/>
                  </a:lnTo>
                  <a:lnTo>
                    <a:pt x="1756192" y="222279"/>
                  </a:lnTo>
                  <a:lnTo>
                    <a:pt x="1746878" y="246494"/>
                  </a:lnTo>
                  <a:lnTo>
                    <a:pt x="1739428" y="270709"/>
                  </a:lnTo>
                  <a:lnTo>
                    <a:pt x="1736323" y="290888"/>
                  </a:lnTo>
                  <a:lnTo>
                    <a:pt x="1734150" y="311067"/>
                  </a:lnTo>
                  <a:lnTo>
                    <a:pt x="1734150" y="327831"/>
                  </a:lnTo>
                  <a:lnTo>
                    <a:pt x="1730114" y="343664"/>
                  </a:lnTo>
                  <a:lnTo>
                    <a:pt x="1727010" y="343664"/>
                  </a:lnTo>
                  <a:lnTo>
                    <a:pt x="1727010" y="340559"/>
                  </a:lnTo>
                  <a:lnTo>
                    <a:pt x="1721732" y="333108"/>
                  </a:lnTo>
                  <a:lnTo>
                    <a:pt x="1712419" y="323485"/>
                  </a:lnTo>
                  <a:lnTo>
                    <a:pt x="1701864" y="310756"/>
                  </a:lnTo>
                  <a:lnTo>
                    <a:pt x="1692550" y="298028"/>
                  </a:lnTo>
                  <a:lnTo>
                    <a:pt x="1685100" y="285300"/>
                  </a:lnTo>
                  <a:lnTo>
                    <a:pt x="1681064" y="273813"/>
                  </a:lnTo>
                  <a:lnTo>
                    <a:pt x="1683237" y="266363"/>
                  </a:lnTo>
                  <a:lnTo>
                    <a:pt x="1687273" y="264189"/>
                  </a:lnTo>
                  <a:lnTo>
                    <a:pt x="1690377" y="264189"/>
                  </a:lnTo>
                  <a:lnTo>
                    <a:pt x="1692550" y="264189"/>
                  </a:lnTo>
                  <a:lnTo>
                    <a:pt x="1694723" y="264189"/>
                  </a:lnTo>
                  <a:lnTo>
                    <a:pt x="1695655" y="264189"/>
                  </a:lnTo>
                  <a:lnTo>
                    <a:pt x="1697828" y="264189"/>
                  </a:lnTo>
                  <a:lnTo>
                    <a:pt x="1700001" y="263879"/>
                  </a:lnTo>
                  <a:lnTo>
                    <a:pt x="1703106" y="259533"/>
                  </a:lnTo>
                  <a:lnTo>
                    <a:pt x="1700001" y="259533"/>
                  </a:lnTo>
                  <a:lnTo>
                    <a:pt x="1700001" y="256428"/>
                  </a:lnTo>
                  <a:lnTo>
                    <a:pt x="1683237" y="254255"/>
                  </a:lnTo>
                  <a:lnTo>
                    <a:pt x="1673924" y="248978"/>
                  </a:lnTo>
                  <a:lnTo>
                    <a:pt x="1666473" y="239354"/>
                  </a:lnTo>
                  <a:lnTo>
                    <a:pt x="1673924" y="237181"/>
                  </a:lnTo>
                  <a:lnTo>
                    <a:pt x="1680132" y="235007"/>
                  </a:lnTo>
                  <a:lnTo>
                    <a:pt x="1683237" y="234076"/>
                  </a:lnTo>
                  <a:lnTo>
                    <a:pt x="1687273" y="231903"/>
                  </a:lnTo>
                  <a:lnTo>
                    <a:pt x="1690377" y="229730"/>
                  </a:lnTo>
                  <a:lnTo>
                    <a:pt x="1694413" y="226625"/>
                  </a:lnTo>
                  <a:lnTo>
                    <a:pt x="1694413" y="222279"/>
                  </a:lnTo>
                  <a:lnTo>
                    <a:pt x="1679822" y="222279"/>
                  </a:lnTo>
                  <a:lnTo>
                    <a:pt x="1675786" y="224452"/>
                  </a:lnTo>
                  <a:lnTo>
                    <a:pt x="1672682" y="224452"/>
                  </a:lnTo>
                  <a:lnTo>
                    <a:pt x="1668646" y="226625"/>
                  </a:lnTo>
                  <a:lnTo>
                    <a:pt x="1663369" y="226625"/>
                  </a:lnTo>
                  <a:lnTo>
                    <a:pt x="1654055" y="209861"/>
                  </a:lnTo>
                  <a:lnTo>
                    <a:pt x="1643500" y="193097"/>
                  </a:lnTo>
                  <a:lnTo>
                    <a:pt x="1644431" y="187820"/>
                  </a:lnTo>
                  <a:lnTo>
                    <a:pt x="1644431" y="184715"/>
                  </a:lnTo>
                  <a:lnTo>
                    <a:pt x="1646604" y="182542"/>
                  </a:lnTo>
                  <a:lnTo>
                    <a:pt x="1648778" y="178196"/>
                  </a:lnTo>
                  <a:lnTo>
                    <a:pt x="1648778" y="175091"/>
                  </a:lnTo>
                  <a:lnTo>
                    <a:pt x="1650951" y="169814"/>
                  </a:lnTo>
                  <a:lnTo>
                    <a:pt x="1646915" y="169814"/>
                  </a:lnTo>
                  <a:lnTo>
                    <a:pt x="1646915" y="165468"/>
                  </a:lnTo>
                  <a:lnTo>
                    <a:pt x="1643810" y="167641"/>
                  </a:lnTo>
                  <a:lnTo>
                    <a:pt x="1641637" y="167641"/>
                  </a:lnTo>
                  <a:lnTo>
                    <a:pt x="1639464" y="167641"/>
                  </a:lnTo>
                  <a:lnTo>
                    <a:pt x="1639464" y="167641"/>
                  </a:lnTo>
                  <a:lnTo>
                    <a:pt x="1637291" y="167641"/>
                  </a:lnTo>
                  <a:lnTo>
                    <a:pt x="1637291" y="165468"/>
                  </a:lnTo>
                  <a:lnTo>
                    <a:pt x="1634187" y="162363"/>
                  </a:lnTo>
                  <a:lnTo>
                    <a:pt x="1632013" y="158017"/>
                  </a:lnTo>
                  <a:lnTo>
                    <a:pt x="1629840" y="154912"/>
                  </a:lnTo>
                  <a:lnTo>
                    <a:pt x="1628909" y="152739"/>
                  </a:lnTo>
                  <a:lnTo>
                    <a:pt x="1628909" y="147462"/>
                  </a:lnTo>
                  <a:lnTo>
                    <a:pt x="1626736" y="141253"/>
                  </a:lnTo>
                  <a:lnTo>
                    <a:pt x="1646604" y="128525"/>
                  </a:lnTo>
                  <a:lnTo>
                    <a:pt x="1666473" y="117969"/>
                  </a:lnTo>
                  <a:lnTo>
                    <a:pt x="1668646" y="123247"/>
                  </a:lnTo>
                  <a:lnTo>
                    <a:pt x="1670819" y="128525"/>
                  </a:lnTo>
                  <a:lnTo>
                    <a:pt x="1672992" y="130698"/>
                  </a:lnTo>
                  <a:lnTo>
                    <a:pt x="1676097" y="132871"/>
                  </a:lnTo>
                  <a:lnTo>
                    <a:pt x="1678270" y="132871"/>
                  </a:lnTo>
                  <a:lnTo>
                    <a:pt x="1680443" y="133802"/>
                  </a:lnTo>
                  <a:lnTo>
                    <a:pt x="1683547" y="135975"/>
                  </a:lnTo>
                  <a:lnTo>
                    <a:pt x="1687583" y="138148"/>
                  </a:lnTo>
                  <a:lnTo>
                    <a:pt x="1690688" y="148704"/>
                  </a:lnTo>
                  <a:lnTo>
                    <a:pt x="1692861" y="162363"/>
                  </a:lnTo>
                  <a:lnTo>
                    <a:pt x="1695034" y="175091"/>
                  </a:lnTo>
                  <a:lnTo>
                    <a:pt x="1703416" y="175091"/>
                  </a:lnTo>
                  <a:lnTo>
                    <a:pt x="1703416" y="165468"/>
                  </a:lnTo>
                  <a:lnTo>
                    <a:pt x="1700311" y="154912"/>
                  </a:lnTo>
                  <a:lnTo>
                    <a:pt x="1700311" y="141253"/>
                  </a:lnTo>
                  <a:lnTo>
                    <a:pt x="1703416" y="128525"/>
                  </a:lnTo>
                  <a:lnTo>
                    <a:pt x="1707452" y="117969"/>
                  </a:lnTo>
                  <a:lnTo>
                    <a:pt x="1730114" y="113934"/>
                  </a:lnTo>
                  <a:lnTo>
                    <a:pt x="1730114" y="113934"/>
                  </a:lnTo>
                  <a:lnTo>
                    <a:pt x="1730114" y="113934"/>
                  </a:lnTo>
                  <a:close/>
                  <a:moveTo>
                    <a:pt x="2755827" y="104620"/>
                  </a:moveTo>
                  <a:lnTo>
                    <a:pt x="2761105" y="108966"/>
                  </a:lnTo>
                  <a:lnTo>
                    <a:pt x="2765140" y="112071"/>
                  </a:lnTo>
                  <a:lnTo>
                    <a:pt x="2770418" y="112071"/>
                  </a:lnTo>
                  <a:lnTo>
                    <a:pt x="2775696" y="112071"/>
                  </a:lnTo>
                  <a:lnTo>
                    <a:pt x="2785009" y="114244"/>
                  </a:lnTo>
                  <a:lnTo>
                    <a:pt x="2782836" y="118590"/>
                  </a:lnTo>
                  <a:lnTo>
                    <a:pt x="2782836" y="119522"/>
                  </a:lnTo>
                  <a:lnTo>
                    <a:pt x="2782836" y="121695"/>
                  </a:lnTo>
                  <a:lnTo>
                    <a:pt x="2781905" y="123868"/>
                  </a:lnTo>
                  <a:lnTo>
                    <a:pt x="2781905" y="126041"/>
                  </a:lnTo>
                  <a:lnTo>
                    <a:pt x="2768245" y="133492"/>
                  </a:lnTo>
                  <a:lnTo>
                    <a:pt x="2750550" y="136596"/>
                  </a:lnTo>
                  <a:lnTo>
                    <a:pt x="2731613" y="138769"/>
                  </a:lnTo>
                  <a:lnTo>
                    <a:pt x="2730681" y="134423"/>
                  </a:lnTo>
                  <a:lnTo>
                    <a:pt x="2730681" y="131319"/>
                  </a:lnTo>
                  <a:lnTo>
                    <a:pt x="2728508" y="126972"/>
                  </a:lnTo>
                  <a:lnTo>
                    <a:pt x="2728508" y="121695"/>
                  </a:lnTo>
                  <a:lnTo>
                    <a:pt x="2733786" y="118590"/>
                  </a:lnTo>
                  <a:lnTo>
                    <a:pt x="2737821" y="114244"/>
                  </a:lnTo>
                  <a:lnTo>
                    <a:pt x="2740926" y="112071"/>
                  </a:lnTo>
                  <a:lnTo>
                    <a:pt x="2744961" y="108966"/>
                  </a:lnTo>
                  <a:lnTo>
                    <a:pt x="2748066" y="106793"/>
                  </a:lnTo>
                  <a:lnTo>
                    <a:pt x="2755827" y="104620"/>
                  </a:lnTo>
                  <a:lnTo>
                    <a:pt x="2755827" y="104620"/>
                  </a:lnTo>
                  <a:lnTo>
                    <a:pt x="2755827" y="104620"/>
                  </a:lnTo>
                  <a:close/>
                  <a:moveTo>
                    <a:pt x="2195472" y="104620"/>
                  </a:moveTo>
                  <a:lnTo>
                    <a:pt x="2210063" y="106793"/>
                  </a:lnTo>
                  <a:lnTo>
                    <a:pt x="2220619" y="112071"/>
                  </a:lnTo>
                  <a:lnTo>
                    <a:pt x="2231174" y="118280"/>
                  </a:lnTo>
                  <a:lnTo>
                    <a:pt x="2228069" y="121384"/>
                  </a:lnTo>
                  <a:lnTo>
                    <a:pt x="2225896" y="126662"/>
                  </a:lnTo>
                  <a:lnTo>
                    <a:pt x="2222792" y="128835"/>
                  </a:lnTo>
                  <a:lnTo>
                    <a:pt x="2217514" y="131008"/>
                  </a:lnTo>
                  <a:lnTo>
                    <a:pt x="2211305" y="133181"/>
                  </a:lnTo>
                  <a:lnTo>
                    <a:pt x="2203855" y="133181"/>
                  </a:lnTo>
                  <a:lnTo>
                    <a:pt x="2198577" y="136286"/>
                  </a:lnTo>
                  <a:lnTo>
                    <a:pt x="2193300" y="136286"/>
                  </a:lnTo>
                  <a:lnTo>
                    <a:pt x="2188022" y="138459"/>
                  </a:lnTo>
                  <a:lnTo>
                    <a:pt x="2180571" y="138459"/>
                  </a:lnTo>
                  <a:lnTo>
                    <a:pt x="2180571" y="126972"/>
                  </a:lnTo>
                  <a:lnTo>
                    <a:pt x="2181502" y="119522"/>
                  </a:lnTo>
                  <a:lnTo>
                    <a:pt x="2188953" y="114244"/>
                  </a:lnTo>
                  <a:lnTo>
                    <a:pt x="2195472" y="104620"/>
                  </a:lnTo>
                  <a:lnTo>
                    <a:pt x="2195472" y="104620"/>
                  </a:lnTo>
                  <a:lnTo>
                    <a:pt x="2195472" y="104620"/>
                  </a:lnTo>
                  <a:close/>
                  <a:moveTo>
                    <a:pt x="798156" y="104620"/>
                  </a:moveTo>
                  <a:lnTo>
                    <a:pt x="812747" y="104620"/>
                  </a:lnTo>
                  <a:lnTo>
                    <a:pt x="815852" y="114244"/>
                  </a:lnTo>
                  <a:lnTo>
                    <a:pt x="819887" y="119522"/>
                  </a:lnTo>
                  <a:lnTo>
                    <a:pt x="822992" y="126972"/>
                  </a:lnTo>
                  <a:lnTo>
                    <a:pt x="825165" y="138459"/>
                  </a:lnTo>
                  <a:lnTo>
                    <a:pt x="822060" y="138459"/>
                  </a:lnTo>
                  <a:lnTo>
                    <a:pt x="810574" y="131008"/>
                  </a:lnTo>
                  <a:lnTo>
                    <a:pt x="803123" y="123557"/>
                  </a:lnTo>
                  <a:lnTo>
                    <a:pt x="797846" y="116107"/>
                  </a:lnTo>
                  <a:lnTo>
                    <a:pt x="797846" y="104620"/>
                  </a:lnTo>
                  <a:lnTo>
                    <a:pt x="798156" y="104620"/>
                  </a:lnTo>
                  <a:lnTo>
                    <a:pt x="798156" y="104620"/>
                  </a:lnTo>
                  <a:close/>
                  <a:moveTo>
                    <a:pt x="2852997" y="81337"/>
                  </a:moveTo>
                  <a:lnTo>
                    <a:pt x="2856101" y="81337"/>
                  </a:lnTo>
                  <a:lnTo>
                    <a:pt x="2860137" y="83510"/>
                  </a:lnTo>
                  <a:lnTo>
                    <a:pt x="2861068" y="83510"/>
                  </a:lnTo>
                  <a:lnTo>
                    <a:pt x="2863241" y="83510"/>
                  </a:lnTo>
                  <a:lnTo>
                    <a:pt x="2865415" y="84441"/>
                  </a:lnTo>
                  <a:lnTo>
                    <a:pt x="2861379" y="88788"/>
                  </a:lnTo>
                  <a:lnTo>
                    <a:pt x="2858274" y="91892"/>
                  </a:lnTo>
                  <a:lnTo>
                    <a:pt x="2856101" y="97170"/>
                  </a:lnTo>
                  <a:lnTo>
                    <a:pt x="2853928" y="101516"/>
                  </a:lnTo>
                  <a:lnTo>
                    <a:pt x="2852997" y="108966"/>
                  </a:lnTo>
                  <a:lnTo>
                    <a:pt x="2856101" y="108966"/>
                  </a:lnTo>
                  <a:lnTo>
                    <a:pt x="2860137" y="103689"/>
                  </a:lnTo>
                  <a:lnTo>
                    <a:pt x="2863241" y="99343"/>
                  </a:lnTo>
                  <a:lnTo>
                    <a:pt x="2867277" y="96238"/>
                  </a:lnTo>
                  <a:lnTo>
                    <a:pt x="2872555" y="94065"/>
                  </a:lnTo>
                  <a:lnTo>
                    <a:pt x="2883110" y="104620"/>
                  </a:lnTo>
                  <a:lnTo>
                    <a:pt x="2896770" y="114244"/>
                  </a:lnTo>
                  <a:lnTo>
                    <a:pt x="2905151" y="121695"/>
                  </a:lnTo>
                  <a:lnTo>
                    <a:pt x="2905151" y="145910"/>
                  </a:lnTo>
                  <a:lnTo>
                    <a:pt x="2911360" y="151187"/>
                  </a:lnTo>
                  <a:lnTo>
                    <a:pt x="2916638" y="155533"/>
                  </a:lnTo>
                  <a:lnTo>
                    <a:pt x="2921916" y="156465"/>
                  </a:lnTo>
                  <a:lnTo>
                    <a:pt x="2925952" y="163915"/>
                  </a:lnTo>
                  <a:lnTo>
                    <a:pt x="2929056" y="178817"/>
                  </a:lnTo>
                  <a:lnTo>
                    <a:pt x="2921605" y="188441"/>
                  </a:lnTo>
                  <a:lnTo>
                    <a:pt x="2918501" y="198064"/>
                  </a:lnTo>
                  <a:lnTo>
                    <a:pt x="2911050" y="203342"/>
                  </a:lnTo>
                  <a:lnTo>
                    <a:pt x="2901737" y="205515"/>
                  </a:lnTo>
                  <a:lnTo>
                    <a:pt x="2884972" y="206446"/>
                  </a:lnTo>
                  <a:lnTo>
                    <a:pt x="2872555" y="195891"/>
                  </a:lnTo>
                  <a:lnTo>
                    <a:pt x="2853618" y="186267"/>
                  </a:lnTo>
                  <a:lnTo>
                    <a:pt x="2833749" y="180990"/>
                  </a:lnTo>
                  <a:lnTo>
                    <a:pt x="2813881" y="173539"/>
                  </a:lnTo>
                  <a:lnTo>
                    <a:pt x="2796185" y="166089"/>
                  </a:lnTo>
                  <a:lnTo>
                    <a:pt x="2784699" y="155533"/>
                  </a:lnTo>
                  <a:lnTo>
                    <a:pt x="2792149" y="151187"/>
                  </a:lnTo>
                  <a:lnTo>
                    <a:pt x="2797427" y="148083"/>
                  </a:lnTo>
                  <a:lnTo>
                    <a:pt x="2801463" y="143736"/>
                  </a:lnTo>
                  <a:lnTo>
                    <a:pt x="2803636" y="138459"/>
                  </a:lnTo>
                  <a:lnTo>
                    <a:pt x="2804567" y="128835"/>
                  </a:lnTo>
                  <a:lnTo>
                    <a:pt x="2803636" y="125731"/>
                  </a:lnTo>
                  <a:lnTo>
                    <a:pt x="2801463" y="119522"/>
                  </a:lnTo>
                  <a:lnTo>
                    <a:pt x="2801463" y="111760"/>
                  </a:lnTo>
                  <a:lnTo>
                    <a:pt x="2801463" y="104310"/>
                  </a:lnTo>
                  <a:lnTo>
                    <a:pt x="2801463" y="103378"/>
                  </a:lnTo>
                  <a:lnTo>
                    <a:pt x="2803636" y="103378"/>
                  </a:lnTo>
                  <a:lnTo>
                    <a:pt x="2803636" y="103378"/>
                  </a:lnTo>
                  <a:lnTo>
                    <a:pt x="2803636" y="103378"/>
                  </a:lnTo>
                  <a:lnTo>
                    <a:pt x="2803636" y="103378"/>
                  </a:lnTo>
                  <a:lnTo>
                    <a:pt x="2804567" y="101205"/>
                  </a:lnTo>
                  <a:lnTo>
                    <a:pt x="2821331" y="96859"/>
                  </a:lnTo>
                  <a:lnTo>
                    <a:pt x="2839027" y="88477"/>
                  </a:lnTo>
                  <a:lnTo>
                    <a:pt x="2852997" y="81337"/>
                  </a:lnTo>
                  <a:lnTo>
                    <a:pt x="2852997" y="81337"/>
                  </a:lnTo>
                  <a:lnTo>
                    <a:pt x="2852997" y="81337"/>
                  </a:lnTo>
                  <a:close/>
                  <a:moveTo>
                    <a:pt x="2621404" y="76991"/>
                  </a:moveTo>
                  <a:lnTo>
                    <a:pt x="2631959" y="76991"/>
                  </a:lnTo>
                  <a:lnTo>
                    <a:pt x="2646550" y="91892"/>
                  </a:lnTo>
                  <a:lnTo>
                    <a:pt x="2665487" y="104620"/>
                  </a:lnTo>
                  <a:lnTo>
                    <a:pt x="2665487" y="108656"/>
                  </a:lnTo>
                  <a:lnTo>
                    <a:pt x="2661451" y="108656"/>
                  </a:lnTo>
                  <a:lnTo>
                    <a:pt x="2661451" y="113934"/>
                  </a:lnTo>
                  <a:lnTo>
                    <a:pt x="2643756" y="104310"/>
                  </a:lnTo>
                  <a:lnTo>
                    <a:pt x="2631338" y="91582"/>
                  </a:lnTo>
                  <a:lnTo>
                    <a:pt x="2621404" y="76991"/>
                  </a:lnTo>
                  <a:lnTo>
                    <a:pt x="2621404" y="76991"/>
                  </a:lnTo>
                  <a:lnTo>
                    <a:pt x="2621404" y="76991"/>
                  </a:lnTo>
                  <a:close/>
                  <a:moveTo>
                    <a:pt x="2255078" y="71713"/>
                  </a:moveTo>
                  <a:lnTo>
                    <a:pt x="2269669" y="76059"/>
                  </a:lnTo>
                  <a:lnTo>
                    <a:pt x="2281155" y="79164"/>
                  </a:lnTo>
                  <a:lnTo>
                    <a:pt x="2291711" y="84441"/>
                  </a:lnTo>
                  <a:lnTo>
                    <a:pt x="2291711" y="94065"/>
                  </a:lnTo>
                  <a:lnTo>
                    <a:pt x="2282397" y="96238"/>
                  </a:lnTo>
                  <a:lnTo>
                    <a:pt x="2274015" y="99343"/>
                  </a:lnTo>
                  <a:lnTo>
                    <a:pt x="2260356" y="101516"/>
                  </a:lnTo>
                  <a:lnTo>
                    <a:pt x="2255078" y="103689"/>
                  </a:lnTo>
                  <a:lnTo>
                    <a:pt x="2251974" y="104620"/>
                  </a:lnTo>
                  <a:lnTo>
                    <a:pt x="2245765" y="104620"/>
                  </a:lnTo>
                  <a:lnTo>
                    <a:pt x="2240487" y="104620"/>
                  </a:lnTo>
                  <a:lnTo>
                    <a:pt x="2240487" y="94065"/>
                  </a:lnTo>
                  <a:lnTo>
                    <a:pt x="2244523" y="88788"/>
                  </a:lnTo>
                  <a:lnTo>
                    <a:pt x="2249800" y="81337"/>
                  </a:lnTo>
                  <a:lnTo>
                    <a:pt x="2255078" y="71713"/>
                  </a:lnTo>
                  <a:lnTo>
                    <a:pt x="2255078" y="71713"/>
                  </a:lnTo>
                  <a:lnTo>
                    <a:pt x="2255078" y="71713"/>
                  </a:lnTo>
                  <a:close/>
                  <a:moveTo>
                    <a:pt x="1810520" y="61158"/>
                  </a:moveTo>
                  <a:lnTo>
                    <a:pt x="1810520" y="81337"/>
                  </a:lnTo>
                  <a:lnTo>
                    <a:pt x="1817970" y="81337"/>
                  </a:lnTo>
                  <a:lnTo>
                    <a:pt x="1822006" y="79164"/>
                  </a:lnTo>
                  <a:lnTo>
                    <a:pt x="1825111" y="79164"/>
                  </a:lnTo>
                  <a:lnTo>
                    <a:pt x="1829146" y="79164"/>
                  </a:lnTo>
                  <a:lnTo>
                    <a:pt x="1830078" y="79164"/>
                  </a:lnTo>
                  <a:lnTo>
                    <a:pt x="1834114" y="81337"/>
                  </a:lnTo>
                  <a:lnTo>
                    <a:pt x="1839391" y="84441"/>
                  </a:lnTo>
                  <a:lnTo>
                    <a:pt x="1839391" y="94065"/>
                  </a:lnTo>
                  <a:lnTo>
                    <a:pt x="1843427" y="96238"/>
                  </a:lnTo>
                  <a:lnTo>
                    <a:pt x="1848705" y="96238"/>
                  </a:lnTo>
                  <a:lnTo>
                    <a:pt x="1851809" y="94065"/>
                  </a:lnTo>
                  <a:lnTo>
                    <a:pt x="1858018" y="94065"/>
                  </a:lnTo>
                  <a:lnTo>
                    <a:pt x="1858949" y="91892"/>
                  </a:lnTo>
                  <a:lnTo>
                    <a:pt x="1862985" y="94065"/>
                  </a:lnTo>
                  <a:lnTo>
                    <a:pt x="1866090" y="97170"/>
                  </a:lnTo>
                  <a:lnTo>
                    <a:pt x="1870125" y="103378"/>
                  </a:lnTo>
                  <a:lnTo>
                    <a:pt x="1873230" y="108656"/>
                  </a:lnTo>
                  <a:lnTo>
                    <a:pt x="1867952" y="121384"/>
                  </a:lnTo>
                  <a:lnTo>
                    <a:pt x="1862675" y="134113"/>
                  </a:lnTo>
                  <a:lnTo>
                    <a:pt x="1858639" y="149014"/>
                  </a:lnTo>
                  <a:lnTo>
                    <a:pt x="1846221" y="149014"/>
                  </a:lnTo>
                  <a:lnTo>
                    <a:pt x="1836908" y="153360"/>
                  </a:lnTo>
                  <a:lnTo>
                    <a:pt x="1828526" y="158638"/>
                  </a:lnTo>
                  <a:lnTo>
                    <a:pt x="1813935" y="162984"/>
                  </a:lnTo>
                  <a:lnTo>
                    <a:pt x="1804621" y="155533"/>
                  </a:lnTo>
                  <a:lnTo>
                    <a:pt x="1792203" y="151187"/>
                  </a:lnTo>
                  <a:lnTo>
                    <a:pt x="1779786" y="145910"/>
                  </a:lnTo>
                  <a:lnTo>
                    <a:pt x="1777613" y="141563"/>
                  </a:lnTo>
                  <a:lnTo>
                    <a:pt x="1777613" y="138459"/>
                  </a:lnTo>
                  <a:lnTo>
                    <a:pt x="1775439" y="134113"/>
                  </a:lnTo>
                  <a:lnTo>
                    <a:pt x="1773266" y="128835"/>
                  </a:lnTo>
                  <a:lnTo>
                    <a:pt x="1767989" y="123557"/>
                  </a:lnTo>
                  <a:lnTo>
                    <a:pt x="1762711" y="118280"/>
                  </a:lnTo>
                  <a:lnTo>
                    <a:pt x="1758675" y="113934"/>
                  </a:lnTo>
                  <a:lnTo>
                    <a:pt x="1755571" y="106483"/>
                  </a:lnTo>
                  <a:lnTo>
                    <a:pt x="1753398" y="93755"/>
                  </a:lnTo>
                  <a:lnTo>
                    <a:pt x="1760848" y="84131"/>
                  </a:lnTo>
                  <a:lnTo>
                    <a:pt x="1766126" y="76680"/>
                  </a:lnTo>
                  <a:lnTo>
                    <a:pt x="1773577" y="76680"/>
                  </a:lnTo>
                  <a:lnTo>
                    <a:pt x="1779786" y="78853"/>
                  </a:lnTo>
                  <a:lnTo>
                    <a:pt x="1787236" y="81026"/>
                  </a:lnTo>
                  <a:lnTo>
                    <a:pt x="1794687" y="81026"/>
                  </a:lnTo>
                  <a:lnTo>
                    <a:pt x="1794687" y="68298"/>
                  </a:lnTo>
                  <a:lnTo>
                    <a:pt x="1797791" y="66125"/>
                  </a:lnTo>
                  <a:lnTo>
                    <a:pt x="1801827" y="63952"/>
                  </a:lnTo>
                  <a:lnTo>
                    <a:pt x="1802759" y="63952"/>
                  </a:lnTo>
                  <a:lnTo>
                    <a:pt x="1806794" y="61779"/>
                  </a:lnTo>
                  <a:lnTo>
                    <a:pt x="1810520" y="61158"/>
                  </a:lnTo>
                  <a:lnTo>
                    <a:pt x="1810520" y="61158"/>
                  </a:lnTo>
                  <a:lnTo>
                    <a:pt x="1810520" y="61158"/>
                  </a:lnTo>
                  <a:close/>
                  <a:moveTo>
                    <a:pt x="2281155" y="47498"/>
                  </a:moveTo>
                  <a:lnTo>
                    <a:pt x="2295747" y="47498"/>
                  </a:lnTo>
                  <a:lnTo>
                    <a:pt x="2304129" y="57122"/>
                  </a:lnTo>
                  <a:lnTo>
                    <a:pt x="2313442" y="62400"/>
                  </a:lnTo>
                  <a:lnTo>
                    <a:pt x="2320893" y="69850"/>
                  </a:lnTo>
                  <a:lnTo>
                    <a:pt x="2328343" y="81337"/>
                  </a:lnTo>
                  <a:lnTo>
                    <a:pt x="2311579" y="81337"/>
                  </a:lnTo>
                  <a:lnTo>
                    <a:pt x="2301024" y="69850"/>
                  </a:lnTo>
                  <a:lnTo>
                    <a:pt x="2289538" y="61468"/>
                  </a:lnTo>
                  <a:lnTo>
                    <a:pt x="2281155" y="47498"/>
                  </a:lnTo>
                  <a:lnTo>
                    <a:pt x="2281155" y="47498"/>
                  </a:lnTo>
                  <a:lnTo>
                    <a:pt x="2281155" y="47498"/>
                  </a:lnTo>
                  <a:close/>
                  <a:moveTo>
                    <a:pt x="439281" y="47498"/>
                  </a:moveTo>
                  <a:lnTo>
                    <a:pt x="451699" y="47498"/>
                  </a:lnTo>
                  <a:lnTo>
                    <a:pt x="456976" y="51844"/>
                  </a:lnTo>
                  <a:lnTo>
                    <a:pt x="461012" y="54949"/>
                  </a:lnTo>
                  <a:lnTo>
                    <a:pt x="463185" y="59295"/>
                  </a:lnTo>
                  <a:lnTo>
                    <a:pt x="466290" y="64573"/>
                  </a:lnTo>
                  <a:lnTo>
                    <a:pt x="468463" y="68919"/>
                  </a:lnTo>
                  <a:lnTo>
                    <a:pt x="477776" y="59295"/>
                  </a:lnTo>
                  <a:lnTo>
                    <a:pt x="488331" y="54949"/>
                  </a:lnTo>
                  <a:lnTo>
                    <a:pt x="505095" y="57122"/>
                  </a:lnTo>
                  <a:lnTo>
                    <a:pt x="505095" y="72023"/>
                  </a:lnTo>
                  <a:lnTo>
                    <a:pt x="528068" y="74197"/>
                  </a:lnTo>
                  <a:lnTo>
                    <a:pt x="548868" y="77301"/>
                  </a:lnTo>
                  <a:lnTo>
                    <a:pt x="566564" y="81647"/>
                  </a:lnTo>
                  <a:lnTo>
                    <a:pt x="586432" y="83820"/>
                  </a:lnTo>
                  <a:lnTo>
                    <a:pt x="608474" y="81647"/>
                  </a:lnTo>
                  <a:lnTo>
                    <a:pt x="608474" y="94376"/>
                  </a:lnTo>
                  <a:lnTo>
                    <a:pt x="612510" y="94376"/>
                  </a:lnTo>
                  <a:lnTo>
                    <a:pt x="615614" y="94376"/>
                  </a:lnTo>
                  <a:lnTo>
                    <a:pt x="617787" y="94376"/>
                  </a:lnTo>
                  <a:lnTo>
                    <a:pt x="619960" y="96549"/>
                  </a:lnTo>
                  <a:lnTo>
                    <a:pt x="622133" y="97480"/>
                  </a:lnTo>
                  <a:lnTo>
                    <a:pt x="618098" y="97480"/>
                  </a:lnTo>
                  <a:lnTo>
                    <a:pt x="601023" y="108656"/>
                  </a:lnTo>
                  <a:lnTo>
                    <a:pt x="581155" y="121384"/>
                  </a:lnTo>
                  <a:lnTo>
                    <a:pt x="557250" y="132871"/>
                  </a:lnTo>
                  <a:lnTo>
                    <a:pt x="535209" y="145599"/>
                  </a:lnTo>
                  <a:lnTo>
                    <a:pt x="519686" y="156154"/>
                  </a:lnTo>
                  <a:lnTo>
                    <a:pt x="508200" y="165778"/>
                  </a:lnTo>
                  <a:lnTo>
                    <a:pt x="524964" y="165778"/>
                  </a:lnTo>
                  <a:lnTo>
                    <a:pt x="530241" y="162674"/>
                  </a:lnTo>
                  <a:lnTo>
                    <a:pt x="535519" y="160500"/>
                  </a:lnTo>
                  <a:lnTo>
                    <a:pt x="541728" y="158327"/>
                  </a:lnTo>
                  <a:lnTo>
                    <a:pt x="549179" y="158327"/>
                  </a:lnTo>
                  <a:lnTo>
                    <a:pt x="549179" y="162674"/>
                  </a:lnTo>
                  <a:lnTo>
                    <a:pt x="527137" y="178506"/>
                  </a:lnTo>
                  <a:lnTo>
                    <a:pt x="508200" y="195270"/>
                  </a:lnTo>
                  <a:lnTo>
                    <a:pt x="492677" y="212034"/>
                  </a:lnTo>
                  <a:lnTo>
                    <a:pt x="473740" y="226936"/>
                  </a:lnTo>
                  <a:lnTo>
                    <a:pt x="453872" y="239664"/>
                  </a:lnTo>
                  <a:lnTo>
                    <a:pt x="427794" y="247115"/>
                  </a:lnTo>
                  <a:lnTo>
                    <a:pt x="427794" y="259843"/>
                  </a:lnTo>
                  <a:lnTo>
                    <a:pt x="415377" y="262016"/>
                  </a:lnTo>
                  <a:lnTo>
                    <a:pt x="400786" y="267294"/>
                  </a:lnTo>
                  <a:lnTo>
                    <a:pt x="392403" y="274745"/>
                  </a:lnTo>
                  <a:lnTo>
                    <a:pt x="397681" y="279091"/>
                  </a:lnTo>
                  <a:lnTo>
                    <a:pt x="400786" y="282195"/>
                  </a:lnTo>
                  <a:lnTo>
                    <a:pt x="402959" y="284368"/>
                  </a:lnTo>
                  <a:lnTo>
                    <a:pt x="402959" y="287473"/>
                  </a:lnTo>
                  <a:lnTo>
                    <a:pt x="402959" y="291819"/>
                  </a:lnTo>
                  <a:lnTo>
                    <a:pt x="400786" y="297097"/>
                  </a:lnTo>
                  <a:lnTo>
                    <a:pt x="400786" y="304547"/>
                  </a:lnTo>
                  <a:lnTo>
                    <a:pt x="361048" y="307652"/>
                  </a:lnTo>
                  <a:lnTo>
                    <a:pt x="361048" y="311998"/>
                  </a:lnTo>
                  <a:lnTo>
                    <a:pt x="366326" y="314171"/>
                  </a:lnTo>
                  <a:lnTo>
                    <a:pt x="368499" y="314171"/>
                  </a:lnTo>
                  <a:lnTo>
                    <a:pt x="371604" y="314171"/>
                  </a:lnTo>
                  <a:lnTo>
                    <a:pt x="371604" y="314171"/>
                  </a:lnTo>
                  <a:lnTo>
                    <a:pt x="373777" y="315103"/>
                  </a:lnTo>
                  <a:lnTo>
                    <a:pt x="373777" y="317276"/>
                  </a:lnTo>
                  <a:lnTo>
                    <a:pt x="377813" y="321622"/>
                  </a:lnTo>
                  <a:lnTo>
                    <a:pt x="371604" y="321622"/>
                  </a:lnTo>
                  <a:lnTo>
                    <a:pt x="363222" y="324726"/>
                  </a:lnTo>
                  <a:lnTo>
                    <a:pt x="351735" y="329073"/>
                  </a:lnTo>
                  <a:lnTo>
                    <a:pt x="341180" y="332177"/>
                  </a:lnTo>
                  <a:lnTo>
                    <a:pt x="344284" y="334350"/>
                  </a:lnTo>
                  <a:lnTo>
                    <a:pt x="346458" y="334350"/>
                  </a:lnTo>
                  <a:lnTo>
                    <a:pt x="348631" y="334350"/>
                  </a:lnTo>
                  <a:lnTo>
                    <a:pt x="349562" y="336523"/>
                  </a:lnTo>
                  <a:lnTo>
                    <a:pt x="351735" y="336523"/>
                  </a:lnTo>
                  <a:lnTo>
                    <a:pt x="349562" y="339628"/>
                  </a:lnTo>
                  <a:lnTo>
                    <a:pt x="348631" y="343974"/>
                  </a:lnTo>
                  <a:lnTo>
                    <a:pt x="346458" y="344905"/>
                  </a:lnTo>
                  <a:lnTo>
                    <a:pt x="348631" y="347078"/>
                  </a:lnTo>
                  <a:lnTo>
                    <a:pt x="348631" y="349252"/>
                  </a:lnTo>
                  <a:lnTo>
                    <a:pt x="349562" y="352356"/>
                  </a:lnTo>
                  <a:lnTo>
                    <a:pt x="351735" y="356702"/>
                  </a:lnTo>
                  <a:lnTo>
                    <a:pt x="344284" y="358875"/>
                  </a:lnTo>
                  <a:lnTo>
                    <a:pt x="339007" y="358875"/>
                  </a:lnTo>
                  <a:lnTo>
                    <a:pt x="333729" y="358875"/>
                  </a:lnTo>
                  <a:lnTo>
                    <a:pt x="327520" y="361980"/>
                  </a:lnTo>
                  <a:lnTo>
                    <a:pt x="346458" y="361980"/>
                  </a:lnTo>
                  <a:lnTo>
                    <a:pt x="361048" y="366326"/>
                  </a:lnTo>
                  <a:lnTo>
                    <a:pt x="361048" y="373777"/>
                  </a:lnTo>
                  <a:lnTo>
                    <a:pt x="337144" y="373777"/>
                  </a:lnTo>
                  <a:lnTo>
                    <a:pt x="334971" y="379054"/>
                  </a:lnTo>
                  <a:lnTo>
                    <a:pt x="334971" y="381227"/>
                  </a:lnTo>
                  <a:lnTo>
                    <a:pt x="334971" y="382159"/>
                  </a:lnTo>
                  <a:lnTo>
                    <a:pt x="334040" y="384332"/>
                  </a:lnTo>
                  <a:lnTo>
                    <a:pt x="331867" y="386505"/>
                  </a:lnTo>
                  <a:lnTo>
                    <a:pt x="322553" y="389609"/>
                  </a:lnTo>
                  <a:lnTo>
                    <a:pt x="310135" y="389609"/>
                  </a:lnTo>
                  <a:lnTo>
                    <a:pt x="297717" y="389609"/>
                  </a:lnTo>
                  <a:lnTo>
                    <a:pt x="285300" y="382159"/>
                  </a:lnTo>
                  <a:lnTo>
                    <a:pt x="268536" y="382159"/>
                  </a:lnTo>
                  <a:lnTo>
                    <a:pt x="251772" y="384332"/>
                  </a:lnTo>
                  <a:lnTo>
                    <a:pt x="234076" y="386505"/>
                  </a:lnTo>
                  <a:lnTo>
                    <a:pt x="217312" y="384332"/>
                  </a:lnTo>
                  <a:lnTo>
                    <a:pt x="200548" y="379054"/>
                  </a:lnTo>
                  <a:lnTo>
                    <a:pt x="199617" y="376881"/>
                  </a:lnTo>
                  <a:lnTo>
                    <a:pt x="199617" y="374708"/>
                  </a:lnTo>
                  <a:lnTo>
                    <a:pt x="197444" y="374708"/>
                  </a:lnTo>
                  <a:lnTo>
                    <a:pt x="197444" y="372535"/>
                  </a:lnTo>
                  <a:lnTo>
                    <a:pt x="197444" y="368189"/>
                  </a:lnTo>
                  <a:lnTo>
                    <a:pt x="200548" y="368189"/>
                  </a:lnTo>
                  <a:lnTo>
                    <a:pt x="202721" y="365084"/>
                  </a:lnTo>
                  <a:lnTo>
                    <a:pt x="206757" y="360738"/>
                  </a:lnTo>
                  <a:lnTo>
                    <a:pt x="207688" y="358565"/>
                  </a:lnTo>
                  <a:lnTo>
                    <a:pt x="211724" y="357634"/>
                  </a:lnTo>
                  <a:lnTo>
                    <a:pt x="213897" y="353287"/>
                  </a:lnTo>
                  <a:lnTo>
                    <a:pt x="217002" y="348010"/>
                  </a:lnTo>
                  <a:lnTo>
                    <a:pt x="209551" y="345837"/>
                  </a:lnTo>
                  <a:lnTo>
                    <a:pt x="204273" y="342732"/>
                  </a:lnTo>
                  <a:lnTo>
                    <a:pt x="200238" y="336523"/>
                  </a:lnTo>
                  <a:lnTo>
                    <a:pt x="199306" y="331246"/>
                  </a:lnTo>
                  <a:lnTo>
                    <a:pt x="197133" y="323795"/>
                  </a:lnTo>
                  <a:lnTo>
                    <a:pt x="204584" y="323795"/>
                  </a:lnTo>
                  <a:lnTo>
                    <a:pt x="217002" y="320691"/>
                  </a:lnTo>
                  <a:lnTo>
                    <a:pt x="231593" y="323795"/>
                  </a:lnTo>
                  <a:lnTo>
                    <a:pt x="244010" y="329073"/>
                  </a:lnTo>
                  <a:lnTo>
                    <a:pt x="256428" y="335281"/>
                  </a:lnTo>
                  <a:lnTo>
                    <a:pt x="256428" y="327831"/>
                  </a:lnTo>
                  <a:lnTo>
                    <a:pt x="244010" y="321622"/>
                  </a:lnTo>
                  <a:lnTo>
                    <a:pt x="233455" y="316344"/>
                  </a:lnTo>
                  <a:lnTo>
                    <a:pt x="224142" y="306720"/>
                  </a:lnTo>
                  <a:lnTo>
                    <a:pt x="227246" y="306720"/>
                  </a:lnTo>
                  <a:lnTo>
                    <a:pt x="236560" y="293061"/>
                  </a:lnTo>
                  <a:lnTo>
                    <a:pt x="248046" y="283437"/>
                  </a:lnTo>
                  <a:lnTo>
                    <a:pt x="262637" y="275986"/>
                  </a:lnTo>
                  <a:lnTo>
                    <a:pt x="280333" y="270709"/>
                  </a:lnTo>
                  <a:lnTo>
                    <a:pt x="280333" y="266983"/>
                  </a:lnTo>
                  <a:lnTo>
                    <a:pt x="263568" y="261706"/>
                  </a:lnTo>
                  <a:lnTo>
                    <a:pt x="251151" y="252082"/>
                  </a:lnTo>
                  <a:lnTo>
                    <a:pt x="240595" y="239354"/>
                  </a:lnTo>
                  <a:lnTo>
                    <a:pt x="231282" y="226625"/>
                  </a:lnTo>
                  <a:lnTo>
                    <a:pt x="236560" y="224452"/>
                  </a:lnTo>
                  <a:lnTo>
                    <a:pt x="240595" y="224452"/>
                  </a:lnTo>
                  <a:lnTo>
                    <a:pt x="245873" y="222279"/>
                  </a:lnTo>
                  <a:lnTo>
                    <a:pt x="251151" y="222279"/>
                  </a:lnTo>
                  <a:lnTo>
                    <a:pt x="258601" y="227557"/>
                  </a:lnTo>
                  <a:lnTo>
                    <a:pt x="263879" y="233766"/>
                  </a:lnTo>
                  <a:lnTo>
                    <a:pt x="271330" y="239043"/>
                  </a:lnTo>
                  <a:lnTo>
                    <a:pt x="271330" y="234697"/>
                  </a:lnTo>
                  <a:lnTo>
                    <a:pt x="270398" y="231593"/>
                  </a:lnTo>
                  <a:lnTo>
                    <a:pt x="268225" y="231593"/>
                  </a:lnTo>
                  <a:lnTo>
                    <a:pt x="268225" y="229419"/>
                  </a:lnTo>
                  <a:lnTo>
                    <a:pt x="266052" y="227246"/>
                  </a:lnTo>
                  <a:lnTo>
                    <a:pt x="266052" y="226315"/>
                  </a:lnTo>
                  <a:lnTo>
                    <a:pt x="263879" y="221969"/>
                  </a:lnTo>
                  <a:lnTo>
                    <a:pt x="267915" y="221969"/>
                  </a:lnTo>
                  <a:lnTo>
                    <a:pt x="267915" y="218864"/>
                  </a:lnTo>
                  <a:lnTo>
                    <a:pt x="284679" y="212655"/>
                  </a:lnTo>
                  <a:lnTo>
                    <a:pt x="300201" y="209551"/>
                  </a:lnTo>
                  <a:lnTo>
                    <a:pt x="316965" y="207378"/>
                  </a:lnTo>
                  <a:lnTo>
                    <a:pt x="336834" y="209551"/>
                  </a:lnTo>
                  <a:lnTo>
                    <a:pt x="327520" y="198064"/>
                  </a:lnTo>
                  <a:lnTo>
                    <a:pt x="339007" y="194960"/>
                  </a:lnTo>
                  <a:lnTo>
                    <a:pt x="351425" y="189682"/>
                  </a:lnTo>
                  <a:lnTo>
                    <a:pt x="363842" y="184405"/>
                  </a:lnTo>
                  <a:lnTo>
                    <a:pt x="371293" y="178196"/>
                  </a:lnTo>
                  <a:lnTo>
                    <a:pt x="377502" y="178196"/>
                  </a:lnTo>
                  <a:lnTo>
                    <a:pt x="377502" y="175091"/>
                  </a:lnTo>
                  <a:lnTo>
                    <a:pt x="368189" y="175091"/>
                  </a:lnTo>
                  <a:lnTo>
                    <a:pt x="364153" y="177265"/>
                  </a:lnTo>
                  <a:lnTo>
                    <a:pt x="361048" y="178196"/>
                  </a:lnTo>
                  <a:lnTo>
                    <a:pt x="358875" y="178196"/>
                  </a:lnTo>
                  <a:lnTo>
                    <a:pt x="356702" y="178196"/>
                  </a:lnTo>
                  <a:lnTo>
                    <a:pt x="355771" y="178196"/>
                  </a:lnTo>
                  <a:lnTo>
                    <a:pt x="353598" y="177265"/>
                  </a:lnTo>
                  <a:lnTo>
                    <a:pt x="351425" y="175091"/>
                  </a:lnTo>
                  <a:lnTo>
                    <a:pt x="348320" y="175091"/>
                  </a:lnTo>
                  <a:lnTo>
                    <a:pt x="344284" y="178196"/>
                  </a:lnTo>
                  <a:lnTo>
                    <a:pt x="339007" y="184405"/>
                  </a:lnTo>
                  <a:lnTo>
                    <a:pt x="333729" y="189682"/>
                  </a:lnTo>
                  <a:lnTo>
                    <a:pt x="329693" y="194960"/>
                  </a:lnTo>
                  <a:lnTo>
                    <a:pt x="324416" y="198064"/>
                  </a:lnTo>
                  <a:lnTo>
                    <a:pt x="304547" y="204273"/>
                  </a:lnTo>
                  <a:lnTo>
                    <a:pt x="285610" y="204273"/>
                  </a:lnTo>
                  <a:lnTo>
                    <a:pt x="267915" y="199927"/>
                  </a:lnTo>
                  <a:lnTo>
                    <a:pt x="251151" y="192476"/>
                  </a:lnTo>
                  <a:lnTo>
                    <a:pt x="248978" y="192476"/>
                  </a:lnTo>
                  <a:lnTo>
                    <a:pt x="245873" y="194650"/>
                  </a:lnTo>
                  <a:lnTo>
                    <a:pt x="240595" y="196823"/>
                  </a:lnTo>
                  <a:lnTo>
                    <a:pt x="236560" y="197754"/>
                  </a:lnTo>
                  <a:lnTo>
                    <a:pt x="233455" y="199927"/>
                  </a:lnTo>
                  <a:lnTo>
                    <a:pt x="227246" y="202100"/>
                  </a:lnTo>
                  <a:lnTo>
                    <a:pt x="224142" y="192476"/>
                  </a:lnTo>
                  <a:lnTo>
                    <a:pt x="227246" y="191545"/>
                  </a:lnTo>
                  <a:lnTo>
                    <a:pt x="227246" y="191545"/>
                  </a:lnTo>
                  <a:lnTo>
                    <a:pt x="229419" y="189372"/>
                  </a:lnTo>
                  <a:lnTo>
                    <a:pt x="231593" y="185026"/>
                  </a:lnTo>
                  <a:lnTo>
                    <a:pt x="221037" y="185026"/>
                  </a:lnTo>
                  <a:lnTo>
                    <a:pt x="217002" y="187199"/>
                  </a:lnTo>
                  <a:lnTo>
                    <a:pt x="211724" y="189372"/>
                  </a:lnTo>
                  <a:lnTo>
                    <a:pt x="206446" y="189372"/>
                  </a:lnTo>
                  <a:lnTo>
                    <a:pt x="200238" y="189372"/>
                  </a:lnTo>
                  <a:lnTo>
                    <a:pt x="197133" y="177885"/>
                  </a:lnTo>
                  <a:lnTo>
                    <a:pt x="200238" y="176954"/>
                  </a:lnTo>
                  <a:lnTo>
                    <a:pt x="202411" y="176954"/>
                  </a:lnTo>
                  <a:lnTo>
                    <a:pt x="204584" y="176954"/>
                  </a:lnTo>
                  <a:lnTo>
                    <a:pt x="206757" y="174781"/>
                  </a:lnTo>
                  <a:lnTo>
                    <a:pt x="207688" y="174781"/>
                  </a:lnTo>
                  <a:lnTo>
                    <a:pt x="184715" y="177885"/>
                  </a:lnTo>
                  <a:lnTo>
                    <a:pt x="182542" y="172608"/>
                  </a:lnTo>
                  <a:lnTo>
                    <a:pt x="178506" y="169503"/>
                  </a:lnTo>
                  <a:lnTo>
                    <a:pt x="177575" y="167330"/>
                  </a:lnTo>
                  <a:lnTo>
                    <a:pt x="175402" y="162984"/>
                  </a:lnTo>
                  <a:lnTo>
                    <a:pt x="171366" y="157706"/>
                  </a:lnTo>
                  <a:lnTo>
                    <a:pt x="177575" y="155533"/>
                  </a:lnTo>
                  <a:lnTo>
                    <a:pt x="180679" y="155533"/>
                  </a:lnTo>
                  <a:lnTo>
                    <a:pt x="182853" y="155533"/>
                  </a:lnTo>
                  <a:lnTo>
                    <a:pt x="185026" y="155533"/>
                  </a:lnTo>
                  <a:lnTo>
                    <a:pt x="185026" y="155223"/>
                  </a:lnTo>
                  <a:lnTo>
                    <a:pt x="185957" y="153050"/>
                  </a:lnTo>
                  <a:lnTo>
                    <a:pt x="188130" y="148704"/>
                  </a:lnTo>
                  <a:lnTo>
                    <a:pt x="180679" y="147772"/>
                  </a:lnTo>
                  <a:lnTo>
                    <a:pt x="173229" y="145599"/>
                  </a:lnTo>
                  <a:lnTo>
                    <a:pt x="170124" y="141253"/>
                  </a:lnTo>
                  <a:lnTo>
                    <a:pt x="163915" y="138148"/>
                  </a:lnTo>
                  <a:lnTo>
                    <a:pt x="167951" y="138148"/>
                  </a:lnTo>
                  <a:lnTo>
                    <a:pt x="167951" y="132871"/>
                  </a:lnTo>
                  <a:lnTo>
                    <a:pt x="185647" y="135975"/>
                  </a:lnTo>
                  <a:lnTo>
                    <a:pt x="194960" y="133802"/>
                  </a:lnTo>
                  <a:lnTo>
                    <a:pt x="202411" y="130698"/>
                  </a:lnTo>
                  <a:lnTo>
                    <a:pt x="206446" y="125420"/>
                  </a:lnTo>
                  <a:lnTo>
                    <a:pt x="211724" y="117969"/>
                  </a:lnTo>
                  <a:lnTo>
                    <a:pt x="221037" y="113623"/>
                  </a:lnTo>
                  <a:lnTo>
                    <a:pt x="231593" y="110519"/>
                  </a:lnTo>
                  <a:lnTo>
                    <a:pt x="239043" y="113623"/>
                  </a:lnTo>
                  <a:lnTo>
                    <a:pt x="248357" y="117969"/>
                  </a:lnTo>
                  <a:lnTo>
                    <a:pt x="255807" y="118901"/>
                  </a:lnTo>
                  <a:lnTo>
                    <a:pt x="264189" y="117969"/>
                  </a:lnTo>
                  <a:lnTo>
                    <a:pt x="261085" y="115796"/>
                  </a:lnTo>
                  <a:lnTo>
                    <a:pt x="257049" y="113623"/>
                  </a:lnTo>
                  <a:lnTo>
                    <a:pt x="256118" y="113623"/>
                  </a:lnTo>
                  <a:lnTo>
                    <a:pt x="256118" y="111760"/>
                  </a:lnTo>
                  <a:lnTo>
                    <a:pt x="253945" y="110829"/>
                  </a:lnTo>
                  <a:lnTo>
                    <a:pt x="253945" y="106483"/>
                  </a:lnTo>
                  <a:lnTo>
                    <a:pt x="251772" y="101205"/>
                  </a:lnTo>
                  <a:lnTo>
                    <a:pt x="257049" y="99032"/>
                  </a:lnTo>
                  <a:lnTo>
                    <a:pt x="261085" y="96859"/>
                  </a:lnTo>
                  <a:lnTo>
                    <a:pt x="264189" y="96859"/>
                  </a:lnTo>
                  <a:lnTo>
                    <a:pt x="266363" y="95928"/>
                  </a:lnTo>
                  <a:lnTo>
                    <a:pt x="270398" y="93755"/>
                  </a:lnTo>
                  <a:lnTo>
                    <a:pt x="277849" y="93755"/>
                  </a:lnTo>
                  <a:lnTo>
                    <a:pt x="280953" y="95928"/>
                  </a:lnTo>
                  <a:lnTo>
                    <a:pt x="284989" y="99032"/>
                  </a:lnTo>
                  <a:lnTo>
                    <a:pt x="288094" y="101205"/>
                  </a:lnTo>
                  <a:lnTo>
                    <a:pt x="288094" y="96859"/>
                  </a:lnTo>
                  <a:lnTo>
                    <a:pt x="285921" y="95928"/>
                  </a:lnTo>
                  <a:lnTo>
                    <a:pt x="285921" y="93755"/>
                  </a:lnTo>
                  <a:lnTo>
                    <a:pt x="285921" y="93755"/>
                  </a:lnTo>
                  <a:lnTo>
                    <a:pt x="285921" y="91582"/>
                  </a:lnTo>
                  <a:lnTo>
                    <a:pt x="284989" y="88477"/>
                  </a:lnTo>
                  <a:lnTo>
                    <a:pt x="290267" y="86304"/>
                  </a:lnTo>
                  <a:lnTo>
                    <a:pt x="293371" y="84131"/>
                  </a:lnTo>
                  <a:lnTo>
                    <a:pt x="299580" y="81026"/>
                  </a:lnTo>
                  <a:lnTo>
                    <a:pt x="302685" y="76680"/>
                  </a:lnTo>
                  <a:lnTo>
                    <a:pt x="304858" y="76680"/>
                  </a:lnTo>
                  <a:lnTo>
                    <a:pt x="312308" y="76680"/>
                  </a:lnTo>
                  <a:lnTo>
                    <a:pt x="317586" y="78853"/>
                  </a:lnTo>
                  <a:lnTo>
                    <a:pt x="321622" y="83199"/>
                  </a:lnTo>
                  <a:lnTo>
                    <a:pt x="327831" y="83199"/>
                  </a:lnTo>
                  <a:lnTo>
                    <a:pt x="337144" y="81026"/>
                  </a:lnTo>
                  <a:lnTo>
                    <a:pt x="341180" y="68298"/>
                  </a:lnTo>
                  <a:lnTo>
                    <a:pt x="346458" y="66125"/>
                  </a:lnTo>
                  <a:lnTo>
                    <a:pt x="351735" y="66125"/>
                  </a:lnTo>
                  <a:lnTo>
                    <a:pt x="357013" y="66125"/>
                  </a:lnTo>
                  <a:lnTo>
                    <a:pt x="361048" y="68298"/>
                  </a:lnTo>
                  <a:lnTo>
                    <a:pt x="364153" y="68298"/>
                  </a:lnTo>
                  <a:lnTo>
                    <a:pt x="371604" y="56812"/>
                  </a:lnTo>
                  <a:lnTo>
                    <a:pt x="383090" y="54638"/>
                  </a:lnTo>
                  <a:lnTo>
                    <a:pt x="390541" y="58985"/>
                  </a:lnTo>
                  <a:lnTo>
                    <a:pt x="397992" y="62089"/>
                  </a:lnTo>
                  <a:lnTo>
                    <a:pt x="405442" y="64262"/>
                  </a:lnTo>
                  <a:lnTo>
                    <a:pt x="414756" y="61158"/>
                  </a:lnTo>
                  <a:lnTo>
                    <a:pt x="427173" y="53707"/>
                  </a:lnTo>
                  <a:lnTo>
                    <a:pt x="439281" y="47498"/>
                  </a:lnTo>
                  <a:lnTo>
                    <a:pt x="439281" y="47498"/>
                  </a:lnTo>
                  <a:lnTo>
                    <a:pt x="439281" y="47498"/>
                  </a:lnTo>
                  <a:close/>
                  <a:moveTo>
                    <a:pt x="2195472" y="44394"/>
                  </a:moveTo>
                  <a:lnTo>
                    <a:pt x="2202923" y="46567"/>
                  </a:lnTo>
                  <a:lnTo>
                    <a:pt x="2210374" y="49671"/>
                  </a:lnTo>
                  <a:lnTo>
                    <a:pt x="2213478" y="54018"/>
                  </a:lnTo>
                  <a:lnTo>
                    <a:pt x="2218756" y="57122"/>
                  </a:lnTo>
                  <a:lnTo>
                    <a:pt x="2224965" y="61468"/>
                  </a:lnTo>
                  <a:lnTo>
                    <a:pt x="2220929" y="72023"/>
                  </a:lnTo>
                  <a:lnTo>
                    <a:pt x="2198888" y="84752"/>
                  </a:lnTo>
                  <a:lnTo>
                    <a:pt x="2182123" y="99653"/>
                  </a:lnTo>
                  <a:lnTo>
                    <a:pt x="2167532" y="118590"/>
                  </a:lnTo>
                  <a:lnTo>
                    <a:pt x="2164428" y="118590"/>
                  </a:lnTo>
                  <a:lnTo>
                    <a:pt x="2164428" y="114244"/>
                  </a:lnTo>
                  <a:lnTo>
                    <a:pt x="2159150" y="111140"/>
                  </a:lnTo>
                  <a:lnTo>
                    <a:pt x="2155115" y="106793"/>
                  </a:lnTo>
                  <a:lnTo>
                    <a:pt x="2152942" y="103689"/>
                  </a:lnTo>
                  <a:lnTo>
                    <a:pt x="2149837" y="99343"/>
                  </a:lnTo>
                  <a:lnTo>
                    <a:pt x="2147664" y="94065"/>
                  </a:lnTo>
                  <a:lnTo>
                    <a:pt x="2151700" y="86614"/>
                  </a:lnTo>
                  <a:lnTo>
                    <a:pt x="2152631" y="81337"/>
                  </a:lnTo>
                  <a:lnTo>
                    <a:pt x="2154804" y="71713"/>
                  </a:lnTo>
                  <a:lnTo>
                    <a:pt x="2127795" y="71713"/>
                  </a:lnTo>
                  <a:lnTo>
                    <a:pt x="2127795" y="64262"/>
                  </a:lnTo>
                  <a:lnTo>
                    <a:pt x="2142386" y="58985"/>
                  </a:lnTo>
                  <a:lnTo>
                    <a:pt x="2156977" y="54638"/>
                  </a:lnTo>
                  <a:lnTo>
                    <a:pt x="2174673" y="51534"/>
                  </a:lnTo>
                  <a:lnTo>
                    <a:pt x="2176846" y="56812"/>
                  </a:lnTo>
                  <a:lnTo>
                    <a:pt x="2179019" y="58985"/>
                  </a:lnTo>
                  <a:lnTo>
                    <a:pt x="2179019" y="61158"/>
                  </a:lnTo>
                  <a:lnTo>
                    <a:pt x="2181192" y="61158"/>
                  </a:lnTo>
                  <a:lnTo>
                    <a:pt x="2181192" y="62089"/>
                  </a:lnTo>
                  <a:lnTo>
                    <a:pt x="2184297" y="64262"/>
                  </a:lnTo>
                  <a:lnTo>
                    <a:pt x="2186470" y="58985"/>
                  </a:lnTo>
                  <a:lnTo>
                    <a:pt x="2188643" y="54638"/>
                  </a:lnTo>
                  <a:lnTo>
                    <a:pt x="2189574" y="51534"/>
                  </a:lnTo>
                  <a:lnTo>
                    <a:pt x="2193610" y="47188"/>
                  </a:lnTo>
                  <a:lnTo>
                    <a:pt x="2195472" y="44394"/>
                  </a:lnTo>
                  <a:lnTo>
                    <a:pt x="2195472" y="44394"/>
                  </a:lnTo>
                  <a:lnTo>
                    <a:pt x="2195472" y="44394"/>
                  </a:lnTo>
                  <a:close/>
                  <a:moveTo>
                    <a:pt x="2240487" y="24215"/>
                  </a:moveTo>
                  <a:lnTo>
                    <a:pt x="2244523" y="25146"/>
                  </a:lnTo>
                  <a:lnTo>
                    <a:pt x="2245454" y="25146"/>
                  </a:lnTo>
                  <a:lnTo>
                    <a:pt x="2247628" y="27319"/>
                  </a:lnTo>
                  <a:lnTo>
                    <a:pt x="2247628" y="27319"/>
                  </a:lnTo>
                  <a:lnTo>
                    <a:pt x="2249800" y="29492"/>
                  </a:lnTo>
                  <a:lnTo>
                    <a:pt x="2251974" y="32597"/>
                  </a:lnTo>
                  <a:lnTo>
                    <a:pt x="2255078" y="38806"/>
                  </a:lnTo>
                  <a:lnTo>
                    <a:pt x="2259114" y="44083"/>
                  </a:lnTo>
                  <a:lnTo>
                    <a:pt x="2260045" y="51534"/>
                  </a:lnTo>
                  <a:lnTo>
                    <a:pt x="2251663" y="51534"/>
                  </a:lnTo>
                  <a:lnTo>
                    <a:pt x="2251663" y="47188"/>
                  </a:lnTo>
                  <a:lnTo>
                    <a:pt x="2247628" y="44083"/>
                  </a:lnTo>
                  <a:lnTo>
                    <a:pt x="2244523" y="39737"/>
                  </a:lnTo>
                  <a:lnTo>
                    <a:pt x="2242350" y="36633"/>
                  </a:lnTo>
                  <a:lnTo>
                    <a:pt x="2240177" y="31355"/>
                  </a:lnTo>
                  <a:lnTo>
                    <a:pt x="2240177" y="24215"/>
                  </a:lnTo>
                  <a:lnTo>
                    <a:pt x="2240487" y="24215"/>
                  </a:lnTo>
                  <a:lnTo>
                    <a:pt x="2240487" y="24215"/>
                  </a:lnTo>
                  <a:close/>
                  <a:moveTo>
                    <a:pt x="984113" y="20179"/>
                  </a:moveTo>
                  <a:lnTo>
                    <a:pt x="1009259" y="20179"/>
                  </a:lnTo>
                  <a:lnTo>
                    <a:pt x="1035337" y="24525"/>
                  </a:lnTo>
                  <a:lnTo>
                    <a:pt x="1058310" y="27630"/>
                  </a:lnTo>
                  <a:lnTo>
                    <a:pt x="1079110" y="32907"/>
                  </a:lnTo>
                  <a:lnTo>
                    <a:pt x="1109223" y="27630"/>
                  </a:lnTo>
                  <a:lnTo>
                    <a:pt x="1113259" y="31976"/>
                  </a:lnTo>
                  <a:lnTo>
                    <a:pt x="1116363" y="32907"/>
                  </a:lnTo>
                  <a:lnTo>
                    <a:pt x="1120399" y="39116"/>
                  </a:lnTo>
                  <a:lnTo>
                    <a:pt x="1122572" y="42221"/>
                  </a:lnTo>
                  <a:lnTo>
                    <a:pt x="1125676" y="44394"/>
                  </a:lnTo>
                  <a:lnTo>
                    <a:pt x="1143372" y="51844"/>
                  </a:lnTo>
                  <a:lnTo>
                    <a:pt x="1164172" y="57122"/>
                  </a:lnTo>
                  <a:lnTo>
                    <a:pt x="1181867" y="61468"/>
                  </a:lnTo>
                  <a:lnTo>
                    <a:pt x="1181867" y="68919"/>
                  </a:lnTo>
                  <a:lnTo>
                    <a:pt x="1152685" y="68919"/>
                  </a:lnTo>
                  <a:lnTo>
                    <a:pt x="1140267" y="62710"/>
                  </a:lnTo>
                  <a:lnTo>
                    <a:pt x="1125676" y="62710"/>
                  </a:lnTo>
                  <a:lnTo>
                    <a:pt x="1108912" y="64883"/>
                  </a:lnTo>
                  <a:lnTo>
                    <a:pt x="1093390" y="69229"/>
                  </a:lnTo>
                  <a:lnTo>
                    <a:pt x="1093390" y="77611"/>
                  </a:lnTo>
                  <a:lnTo>
                    <a:pt x="1113259" y="77611"/>
                  </a:lnTo>
                  <a:lnTo>
                    <a:pt x="1127850" y="74507"/>
                  </a:lnTo>
                  <a:lnTo>
                    <a:pt x="1145545" y="72334"/>
                  </a:lnTo>
                  <a:lnTo>
                    <a:pt x="1167587" y="72334"/>
                  </a:lnTo>
                  <a:lnTo>
                    <a:pt x="1189628" y="72334"/>
                  </a:lnTo>
                  <a:lnTo>
                    <a:pt x="1206392" y="72334"/>
                  </a:lnTo>
                  <a:lnTo>
                    <a:pt x="1220983" y="87235"/>
                  </a:lnTo>
                  <a:lnTo>
                    <a:pt x="1238679" y="97790"/>
                  </a:lnTo>
                  <a:lnTo>
                    <a:pt x="1233401" y="109277"/>
                  </a:lnTo>
                  <a:lnTo>
                    <a:pt x="1222846" y="116728"/>
                  </a:lnTo>
                  <a:lnTo>
                    <a:pt x="1213533" y="122005"/>
                  </a:lnTo>
                  <a:lnTo>
                    <a:pt x="1201115" y="126351"/>
                  </a:lnTo>
                  <a:lnTo>
                    <a:pt x="1182178" y="126351"/>
                  </a:lnTo>
                  <a:lnTo>
                    <a:pt x="1165413" y="131629"/>
                  </a:lnTo>
                  <a:lnTo>
                    <a:pt x="1147718" y="131629"/>
                  </a:lnTo>
                  <a:lnTo>
                    <a:pt x="1127850" y="129456"/>
                  </a:lnTo>
                  <a:lnTo>
                    <a:pt x="1108912" y="127283"/>
                  </a:lnTo>
                  <a:lnTo>
                    <a:pt x="1091527" y="127283"/>
                  </a:lnTo>
                  <a:lnTo>
                    <a:pt x="1076936" y="131629"/>
                  </a:lnTo>
                  <a:lnTo>
                    <a:pt x="1065450" y="142184"/>
                  </a:lnTo>
                  <a:lnTo>
                    <a:pt x="1109223" y="142184"/>
                  </a:lnTo>
                  <a:lnTo>
                    <a:pt x="1122882" y="139080"/>
                  </a:lnTo>
                  <a:lnTo>
                    <a:pt x="1138405" y="136907"/>
                  </a:lnTo>
                  <a:lnTo>
                    <a:pt x="1157342" y="139080"/>
                  </a:lnTo>
                  <a:lnTo>
                    <a:pt x="1169760" y="142184"/>
                  </a:lnTo>
                  <a:lnTo>
                    <a:pt x="1172864" y="155844"/>
                  </a:lnTo>
                  <a:lnTo>
                    <a:pt x="1179073" y="153671"/>
                  </a:lnTo>
                  <a:lnTo>
                    <a:pt x="1187455" y="148393"/>
                  </a:lnTo>
                  <a:lnTo>
                    <a:pt x="1198942" y="144047"/>
                  </a:lnTo>
                  <a:lnTo>
                    <a:pt x="1209497" y="141874"/>
                  </a:lnTo>
                  <a:lnTo>
                    <a:pt x="1211670" y="148083"/>
                  </a:lnTo>
                  <a:lnTo>
                    <a:pt x="1213843" y="151187"/>
                  </a:lnTo>
                  <a:lnTo>
                    <a:pt x="1216016" y="153360"/>
                  </a:lnTo>
                  <a:lnTo>
                    <a:pt x="1219121" y="155533"/>
                  </a:lnTo>
                  <a:lnTo>
                    <a:pt x="1223156" y="158638"/>
                  </a:lnTo>
                  <a:lnTo>
                    <a:pt x="1206392" y="189993"/>
                  </a:lnTo>
                  <a:lnTo>
                    <a:pt x="1213843" y="189993"/>
                  </a:lnTo>
                  <a:lnTo>
                    <a:pt x="1226261" y="182542"/>
                  </a:lnTo>
                  <a:lnTo>
                    <a:pt x="1243025" y="172918"/>
                  </a:lnTo>
                  <a:lnTo>
                    <a:pt x="1262893" y="165468"/>
                  </a:lnTo>
                  <a:lnTo>
                    <a:pt x="1284935" y="158017"/>
                  </a:lnTo>
                  <a:lnTo>
                    <a:pt x="1308839" y="152739"/>
                  </a:lnTo>
                  <a:lnTo>
                    <a:pt x="1329639" y="152739"/>
                  </a:lnTo>
                  <a:lnTo>
                    <a:pt x="1350439" y="154912"/>
                  </a:lnTo>
                  <a:lnTo>
                    <a:pt x="1365030" y="163294"/>
                  </a:lnTo>
                  <a:lnTo>
                    <a:pt x="1373412" y="178196"/>
                  </a:lnTo>
                  <a:lnTo>
                    <a:pt x="1379621" y="178196"/>
                  </a:lnTo>
                  <a:lnTo>
                    <a:pt x="1379621" y="180369"/>
                  </a:lnTo>
                  <a:lnTo>
                    <a:pt x="1379621" y="180369"/>
                  </a:lnTo>
                  <a:lnTo>
                    <a:pt x="1377448" y="182542"/>
                  </a:lnTo>
                  <a:lnTo>
                    <a:pt x="1375275" y="182542"/>
                  </a:lnTo>
                  <a:lnTo>
                    <a:pt x="1375275" y="182542"/>
                  </a:lnTo>
                  <a:lnTo>
                    <a:pt x="1373102" y="182542"/>
                  </a:lnTo>
                  <a:lnTo>
                    <a:pt x="1369997" y="185647"/>
                  </a:lnTo>
                  <a:lnTo>
                    <a:pt x="1364720" y="187820"/>
                  </a:lnTo>
                  <a:lnTo>
                    <a:pt x="1358511" y="189993"/>
                  </a:lnTo>
                  <a:lnTo>
                    <a:pt x="1351060" y="192166"/>
                  </a:lnTo>
                  <a:lnTo>
                    <a:pt x="1345783" y="193097"/>
                  </a:lnTo>
                  <a:lnTo>
                    <a:pt x="1333365" y="213276"/>
                  </a:lnTo>
                  <a:lnTo>
                    <a:pt x="1309460" y="228178"/>
                  </a:lnTo>
                  <a:lnTo>
                    <a:pt x="1282452" y="237801"/>
                  </a:lnTo>
                  <a:lnTo>
                    <a:pt x="1250165" y="243079"/>
                  </a:lnTo>
                  <a:lnTo>
                    <a:pt x="1250165" y="249288"/>
                  </a:lnTo>
                  <a:lnTo>
                    <a:pt x="1250165" y="252392"/>
                  </a:lnTo>
                  <a:lnTo>
                    <a:pt x="1250165" y="254566"/>
                  </a:lnTo>
                  <a:lnTo>
                    <a:pt x="1247992" y="256739"/>
                  </a:lnTo>
                  <a:lnTo>
                    <a:pt x="1250165" y="257670"/>
                  </a:lnTo>
                  <a:lnTo>
                    <a:pt x="1250165" y="259843"/>
                  </a:lnTo>
                  <a:lnTo>
                    <a:pt x="1253270" y="264189"/>
                  </a:lnTo>
                  <a:lnTo>
                    <a:pt x="1258547" y="267294"/>
                  </a:lnTo>
                  <a:lnTo>
                    <a:pt x="1262583" y="269467"/>
                  </a:lnTo>
                  <a:lnTo>
                    <a:pt x="1265687" y="272571"/>
                  </a:lnTo>
                  <a:lnTo>
                    <a:pt x="1269723" y="274745"/>
                  </a:lnTo>
                  <a:lnTo>
                    <a:pt x="1272828" y="280022"/>
                  </a:lnTo>
                  <a:lnTo>
                    <a:pt x="1269723" y="287473"/>
                  </a:lnTo>
                  <a:lnTo>
                    <a:pt x="1265687" y="304237"/>
                  </a:lnTo>
                  <a:lnTo>
                    <a:pt x="1262583" y="324416"/>
                  </a:lnTo>
                  <a:lnTo>
                    <a:pt x="1258547" y="344595"/>
                  </a:lnTo>
                  <a:lnTo>
                    <a:pt x="1258547" y="361359"/>
                  </a:lnTo>
                  <a:lnTo>
                    <a:pt x="1262583" y="359186"/>
                  </a:lnTo>
                  <a:lnTo>
                    <a:pt x="1265687" y="359186"/>
                  </a:lnTo>
                  <a:lnTo>
                    <a:pt x="1267861" y="359186"/>
                  </a:lnTo>
                  <a:lnTo>
                    <a:pt x="1271896" y="359186"/>
                  </a:lnTo>
                  <a:lnTo>
                    <a:pt x="1272828" y="359186"/>
                  </a:lnTo>
                  <a:lnTo>
                    <a:pt x="1279037" y="361359"/>
                  </a:lnTo>
                  <a:lnTo>
                    <a:pt x="1276864" y="366636"/>
                  </a:lnTo>
                  <a:lnTo>
                    <a:pt x="1276864" y="368810"/>
                  </a:lnTo>
                  <a:lnTo>
                    <a:pt x="1276864" y="373156"/>
                  </a:lnTo>
                  <a:lnTo>
                    <a:pt x="1276864" y="374087"/>
                  </a:lnTo>
                  <a:lnTo>
                    <a:pt x="1276864" y="378433"/>
                  </a:lnTo>
                  <a:lnTo>
                    <a:pt x="1279037" y="385884"/>
                  </a:lnTo>
                  <a:lnTo>
                    <a:pt x="1272828" y="385884"/>
                  </a:lnTo>
                  <a:lnTo>
                    <a:pt x="1272828" y="388989"/>
                  </a:lnTo>
                  <a:lnTo>
                    <a:pt x="1269723" y="388057"/>
                  </a:lnTo>
                  <a:lnTo>
                    <a:pt x="1265687" y="383711"/>
                  </a:lnTo>
                  <a:lnTo>
                    <a:pt x="1264756" y="381538"/>
                  </a:lnTo>
                  <a:lnTo>
                    <a:pt x="1260720" y="380607"/>
                  </a:lnTo>
                  <a:lnTo>
                    <a:pt x="1257616" y="378433"/>
                  </a:lnTo>
                  <a:lnTo>
                    <a:pt x="1250165" y="378433"/>
                  </a:lnTo>
                  <a:lnTo>
                    <a:pt x="1246129" y="380607"/>
                  </a:lnTo>
                  <a:lnTo>
                    <a:pt x="1243025" y="381538"/>
                  </a:lnTo>
                  <a:lnTo>
                    <a:pt x="1238989" y="383711"/>
                  </a:lnTo>
                  <a:lnTo>
                    <a:pt x="1236816" y="385884"/>
                  </a:lnTo>
                  <a:lnTo>
                    <a:pt x="1233711" y="388057"/>
                  </a:lnTo>
                  <a:lnTo>
                    <a:pt x="1231538" y="391162"/>
                  </a:lnTo>
                  <a:lnTo>
                    <a:pt x="1229365" y="398612"/>
                  </a:lnTo>
                  <a:lnTo>
                    <a:pt x="1253270" y="406063"/>
                  </a:lnTo>
                  <a:lnTo>
                    <a:pt x="1258547" y="438660"/>
                  </a:lnTo>
                  <a:lnTo>
                    <a:pt x="1253270" y="438660"/>
                  </a:lnTo>
                  <a:lnTo>
                    <a:pt x="1250165" y="438660"/>
                  </a:lnTo>
                  <a:lnTo>
                    <a:pt x="1246129" y="440833"/>
                  </a:lnTo>
                  <a:lnTo>
                    <a:pt x="1243025" y="443006"/>
                  </a:lnTo>
                  <a:lnTo>
                    <a:pt x="1243025" y="450457"/>
                  </a:lnTo>
                  <a:lnTo>
                    <a:pt x="1251407" y="455734"/>
                  </a:lnTo>
                  <a:lnTo>
                    <a:pt x="1257616" y="463185"/>
                  </a:lnTo>
                  <a:lnTo>
                    <a:pt x="1260720" y="472809"/>
                  </a:lnTo>
                  <a:lnTo>
                    <a:pt x="1262893" y="487710"/>
                  </a:lnTo>
                  <a:lnTo>
                    <a:pt x="1253580" y="487710"/>
                  </a:lnTo>
                  <a:lnTo>
                    <a:pt x="1251407" y="487710"/>
                  </a:lnTo>
                  <a:lnTo>
                    <a:pt x="1246129" y="485537"/>
                  </a:lnTo>
                  <a:lnTo>
                    <a:pt x="1243025" y="487710"/>
                  </a:lnTo>
                  <a:lnTo>
                    <a:pt x="1236816" y="487710"/>
                  </a:lnTo>
                  <a:lnTo>
                    <a:pt x="1233711" y="490815"/>
                  </a:lnTo>
                  <a:lnTo>
                    <a:pt x="1229676" y="495161"/>
                  </a:lnTo>
                  <a:lnTo>
                    <a:pt x="1235885" y="498266"/>
                  </a:lnTo>
                  <a:lnTo>
                    <a:pt x="1238989" y="500439"/>
                  </a:lnTo>
                  <a:lnTo>
                    <a:pt x="1241162" y="502612"/>
                  </a:lnTo>
                  <a:lnTo>
                    <a:pt x="1243335" y="503543"/>
                  </a:lnTo>
                  <a:lnTo>
                    <a:pt x="1244267" y="509752"/>
                  </a:lnTo>
                  <a:lnTo>
                    <a:pt x="1246440" y="515030"/>
                  </a:lnTo>
                  <a:lnTo>
                    <a:pt x="1244267" y="517203"/>
                  </a:lnTo>
                  <a:lnTo>
                    <a:pt x="1244267" y="518134"/>
                  </a:lnTo>
                  <a:lnTo>
                    <a:pt x="1244267" y="518134"/>
                  </a:lnTo>
                  <a:lnTo>
                    <a:pt x="1243335" y="520307"/>
                  </a:lnTo>
                  <a:lnTo>
                    <a:pt x="1243335" y="524653"/>
                  </a:lnTo>
                  <a:lnTo>
                    <a:pt x="1228124" y="524653"/>
                  </a:lnTo>
                  <a:lnTo>
                    <a:pt x="1213533" y="527758"/>
                  </a:lnTo>
                  <a:lnTo>
                    <a:pt x="1202046" y="532104"/>
                  </a:lnTo>
                  <a:lnTo>
                    <a:pt x="1206082" y="532104"/>
                  </a:lnTo>
                  <a:lnTo>
                    <a:pt x="1211359" y="535209"/>
                  </a:lnTo>
                  <a:lnTo>
                    <a:pt x="1215395" y="537382"/>
                  </a:lnTo>
                  <a:lnTo>
                    <a:pt x="1218500" y="537382"/>
                  </a:lnTo>
                  <a:lnTo>
                    <a:pt x="1222536" y="539555"/>
                  </a:lnTo>
                  <a:lnTo>
                    <a:pt x="1225640" y="542659"/>
                  </a:lnTo>
                  <a:lnTo>
                    <a:pt x="1228744" y="547937"/>
                  </a:lnTo>
                  <a:lnTo>
                    <a:pt x="1222536" y="557561"/>
                  </a:lnTo>
                  <a:lnTo>
                    <a:pt x="1218500" y="569047"/>
                  </a:lnTo>
                  <a:lnTo>
                    <a:pt x="1213222" y="581775"/>
                  </a:lnTo>
                  <a:lnTo>
                    <a:pt x="1211049" y="576498"/>
                  </a:lnTo>
                  <a:lnTo>
                    <a:pt x="1207945" y="572152"/>
                  </a:lnTo>
                  <a:lnTo>
                    <a:pt x="1205771" y="569979"/>
                  </a:lnTo>
                  <a:lnTo>
                    <a:pt x="1201736" y="569979"/>
                  </a:lnTo>
                  <a:lnTo>
                    <a:pt x="1196458" y="569047"/>
                  </a:lnTo>
                  <a:lnTo>
                    <a:pt x="1189007" y="569047"/>
                  </a:lnTo>
                  <a:lnTo>
                    <a:pt x="1189007" y="572152"/>
                  </a:lnTo>
                  <a:lnTo>
                    <a:pt x="1193043" y="572152"/>
                  </a:lnTo>
                  <a:lnTo>
                    <a:pt x="1205461" y="584880"/>
                  </a:lnTo>
                  <a:lnTo>
                    <a:pt x="1216016" y="599781"/>
                  </a:lnTo>
                  <a:lnTo>
                    <a:pt x="1222225" y="618719"/>
                  </a:lnTo>
                  <a:lnTo>
                    <a:pt x="1225329" y="640760"/>
                  </a:lnTo>
                  <a:lnTo>
                    <a:pt x="1222225" y="640760"/>
                  </a:lnTo>
                  <a:lnTo>
                    <a:pt x="1222225" y="646038"/>
                  </a:lnTo>
                  <a:lnTo>
                    <a:pt x="1193043" y="649142"/>
                  </a:lnTo>
                  <a:lnTo>
                    <a:pt x="1193043" y="628963"/>
                  </a:lnTo>
                  <a:lnTo>
                    <a:pt x="1189007" y="625859"/>
                  </a:lnTo>
                  <a:lnTo>
                    <a:pt x="1185903" y="623686"/>
                  </a:lnTo>
                  <a:lnTo>
                    <a:pt x="1183730" y="621513"/>
                  </a:lnTo>
                  <a:lnTo>
                    <a:pt x="1178452" y="618408"/>
                  </a:lnTo>
                  <a:lnTo>
                    <a:pt x="1172243" y="616235"/>
                  </a:lnTo>
                  <a:lnTo>
                    <a:pt x="1163861" y="621513"/>
                  </a:lnTo>
                  <a:lnTo>
                    <a:pt x="1152375" y="625859"/>
                  </a:lnTo>
                  <a:lnTo>
                    <a:pt x="1139957" y="626790"/>
                  </a:lnTo>
                  <a:lnTo>
                    <a:pt x="1128470" y="631136"/>
                  </a:lnTo>
                  <a:lnTo>
                    <a:pt x="1122262" y="636414"/>
                  </a:lnTo>
                  <a:lnTo>
                    <a:pt x="1128470" y="636414"/>
                  </a:lnTo>
                  <a:lnTo>
                    <a:pt x="1137784" y="636414"/>
                  </a:lnTo>
                  <a:lnTo>
                    <a:pt x="1152375" y="634241"/>
                  </a:lnTo>
                  <a:lnTo>
                    <a:pt x="1169139" y="633309"/>
                  </a:lnTo>
                  <a:lnTo>
                    <a:pt x="1169139" y="640760"/>
                  </a:lnTo>
                  <a:lnTo>
                    <a:pt x="1132506" y="653488"/>
                  </a:lnTo>
                  <a:lnTo>
                    <a:pt x="1132506" y="656593"/>
                  </a:lnTo>
                  <a:lnTo>
                    <a:pt x="1141820" y="656593"/>
                  </a:lnTo>
                  <a:lnTo>
                    <a:pt x="1147097" y="655662"/>
                  </a:lnTo>
                  <a:lnTo>
                    <a:pt x="1154548" y="653488"/>
                  </a:lnTo>
                  <a:lnTo>
                    <a:pt x="1161999" y="651315"/>
                  </a:lnTo>
                  <a:lnTo>
                    <a:pt x="1169449" y="649142"/>
                  </a:lnTo>
                  <a:lnTo>
                    <a:pt x="1171622" y="658766"/>
                  </a:lnTo>
                  <a:lnTo>
                    <a:pt x="1179073" y="663112"/>
                  </a:lnTo>
                  <a:lnTo>
                    <a:pt x="1186524" y="664044"/>
                  </a:lnTo>
                  <a:lnTo>
                    <a:pt x="1198942" y="663112"/>
                  </a:lnTo>
                  <a:lnTo>
                    <a:pt x="1213533" y="663112"/>
                  </a:lnTo>
                  <a:lnTo>
                    <a:pt x="1213533" y="666217"/>
                  </a:lnTo>
                  <a:lnTo>
                    <a:pt x="1209497" y="666217"/>
                  </a:lnTo>
                  <a:lnTo>
                    <a:pt x="1189628" y="685154"/>
                  </a:lnTo>
                  <a:lnTo>
                    <a:pt x="1167587" y="703160"/>
                  </a:lnTo>
                  <a:lnTo>
                    <a:pt x="1145545" y="718061"/>
                  </a:lnTo>
                  <a:lnTo>
                    <a:pt x="1120399" y="730789"/>
                  </a:lnTo>
                  <a:lnTo>
                    <a:pt x="1093390" y="736067"/>
                  </a:lnTo>
                  <a:lnTo>
                    <a:pt x="1062035" y="735136"/>
                  </a:lnTo>
                  <a:lnTo>
                    <a:pt x="1062035" y="740413"/>
                  </a:lnTo>
                  <a:lnTo>
                    <a:pt x="1062035" y="745691"/>
                  </a:lnTo>
                  <a:lnTo>
                    <a:pt x="1059862" y="750037"/>
                  </a:lnTo>
                  <a:lnTo>
                    <a:pt x="1057689" y="750968"/>
                  </a:lnTo>
                  <a:lnTo>
                    <a:pt x="1056757" y="750968"/>
                  </a:lnTo>
                  <a:lnTo>
                    <a:pt x="1054584" y="753142"/>
                  </a:lnTo>
                  <a:lnTo>
                    <a:pt x="1050548" y="755315"/>
                  </a:lnTo>
                  <a:lnTo>
                    <a:pt x="1047444" y="757488"/>
                  </a:lnTo>
                  <a:lnTo>
                    <a:pt x="1045271" y="758419"/>
                  </a:lnTo>
                  <a:lnTo>
                    <a:pt x="1042166" y="762765"/>
                  </a:lnTo>
                  <a:lnTo>
                    <a:pt x="1038131" y="773321"/>
                  </a:lnTo>
                  <a:lnTo>
                    <a:pt x="1035957" y="786980"/>
                  </a:lnTo>
                  <a:lnTo>
                    <a:pt x="1032853" y="795362"/>
                  </a:lnTo>
                  <a:lnTo>
                    <a:pt x="1023540" y="804986"/>
                  </a:lnTo>
                  <a:lnTo>
                    <a:pt x="1008017" y="815541"/>
                  </a:lnTo>
                  <a:lnTo>
                    <a:pt x="987218" y="825165"/>
                  </a:lnTo>
                  <a:lnTo>
                    <a:pt x="969522" y="832616"/>
                  </a:lnTo>
                  <a:lnTo>
                    <a:pt x="952758" y="836962"/>
                  </a:lnTo>
                  <a:lnTo>
                    <a:pt x="952758" y="832616"/>
                  </a:lnTo>
                  <a:lnTo>
                    <a:pt x="952758" y="829511"/>
                  </a:lnTo>
                  <a:lnTo>
                    <a:pt x="950585" y="829511"/>
                  </a:lnTo>
                  <a:lnTo>
                    <a:pt x="950585" y="827338"/>
                  </a:lnTo>
                  <a:lnTo>
                    <a:pt x="949654" y="825165"/>
                  </a:lnTo>
                  <a:lnTo>
                    <a:pt x="947480" y="840066"/>
                  </a:lnTo>
                  <a:lnTo>
                    <a:pt x="942203" y="852795"/>
                  </a:lnTo>
                  <a:lnTo>
                    <a:pt x="938167" y="864281"/>
                  </a:lnTo>
                  <a:lnTo>
                    <a:pt x="932890" y="874836"/>
                  </a:lnTo>
                  <a:lnTo>
                    <a:pt x="928854" y="889738"/>
                  </a:lnTo>
                  <a:lnTo>
                    <a:pt x="932890" y="891911"/>
                  </a:lnTo>
                  <a:lnTo>
                    <a:pt x="932890" y="894084"/>
                  </a:lnTo>
                  <a:lnTo>
                    <a:pt x="935063" y="894084"/>
                  </a:lnTo>
                  <a:lnTo>
                    <a:pt x="935063" y="894084"/>
                  </a:lnTo>
                  <a:lnTo>
                    <a:pt x="935063" y="896257"/>
                  </a:lnTo>
                  <a:lnTo>
                    <a:pt x="932890" y="897188"/>
                  </a:lnTo>
                  <a:lnTo>
                    <a:pt x="928854" y="901535"/>
                  </a:lnTo>
                  <a:lnTo>
                    <a:pt x="925749" y="903708"/>
                  </a:lnTo>
                  <a:lnTo>
                    <a:pt x="922645" y="906812"/>
                  </a:lnTo>
                  <a:lnTo>
                    <a:pt x="918609" y="908985"/>
                  </a:lnTo>
                  <a:lnTo>
                    <a:pt x="916436" y="912090"/>
                  </a:lnTo>
                  <a:lnTo>
                    <a:pt x="913331" y="917367"/>
                  </a:lnTo>
                  <a:lnTo>
                    <a:pt x="905881" y="938478"/>
                  </a:lnTo>
                  <a:lnTo>
                    <a:pt x="900603" y="960519"/>
                  </a:lnTo>
                  <a:lnTo>
                    <a:pt x="898430" y="985976"/>
                  </a:lnTo>
                  <a:lnTo>
                    <a:pt x="894394" y="1010191"/>
                  </a:lnTo>
                  <a:lnTo>
                    <a:pt x="889117" y="1032232"/>
                  </a:lnTo>
                  <a:lnTo>
                    <a:pt x="886012" y="1030059"/>
                  </a:lnTo>
                  <a:lnTo>
                    <a:pt x="886012" y="1030059"/>
                  </a:lnTo>
                  <a:lnTo>
                    <a:pt x="883839" y="1030059"/>
                  </a:lnTo>
                  <a:lnTo>
                    <a:pt x="883839" y="1027886"/>
                  </a:lnTo>
                  <a:lnTo>
                    <a:pt x="881666" y="1027886"/>
                  </a:lnTo>
                  <a:lnTo>
                    <a:pt x="876388" y="1024782"/>
                  </a:lnTo>
                  <a:lnTo>
                    <a:pt x="867075" y="1017331"/>
                  </a:lnTo>
                  <a:lnTo>
                    <a:pt x="852484" y="1005844"/>
                  </a:lnTo>
                  <a:lnTo>
                    <a:pt x="835720" y="996221"/>
                  </a:lnTo>
                  <a:lnTo>
                    <a:pt x="820198" y="985665"/>
                  </a:lnTo>
                  <a:lnTo>
                    <a:pt x="807780" y="976042"/>
                  </a:lnTo>
                  <a:lnTo>
                    <a:pt x="796294" y="970764"/>
                  </a:lnTo>
                  <a:lnTo>
                    <a:pt x="793189" y="968591"/>
                  </a:lnTo>
                  <a:lnTo>
                    <a:pt x="789153" y="928543"/>
                  </a:lnTo>
                  <a:lnTo>
                    <a:pt x="786980" y="924197"/>
                  </a:lnTo>
                  <a:lnTo>
                    <a:pt x="781703" y="921093"/>
                  </a:lnTo>
                  <a:lnTo>
                    <a:pt x="778598" y="918920"/>
                  </a:lnTo>
                  <a:lnTo>
                    <a:pt x="772389" y="914573"/>
                  </a:lnTo>
                  <a:lnTo>
                    <a:pt x="769285" y="911469"/>
                  </a:lnTo>
                  <a:lnTo>
                    <a:pt x="772389" y="909296"/>
                  </a:lnTo>
                  <a:lnTo>
                    <a:pt x="772389" y="907123"/>
                  </a:lnTo>
                  <a:lnTo>
                    <a:pt x="774562" y="906191"/>
                  </a:lnTo>
                  <a:lnTo>
                    <a:pt x="774562" y="906191"/>
                  </a:lnTo>
                  <a:lnTo>
                    <a:pt x="776735" y="901845"/>
                  </a:lnTo>
                  <a:lnTo>
                    <a:pt x="778908" y="898741"/>
                  </a:lnTo>
                  <a:lnTo>
                    <a:pt x="769595" y="898741"/>
                  </a:lnTo>
                  <a:lnTo>
                    <a:pt x="764317" y="898741"/>
                  </a:lnTo>
                  <a:lnTo>
                    <a:pt x="760282" y="898741"/>
                  </a:lnTo>
                  <a:lnTo>
                    <a:pt x="758109" y="896567"/>
                  </a:lnTo>
                  <a:lnTo>
                    <a:pt x="757177" y="893463"/>
                  </a:lnTo>
                  <a:lnTo>
                    <a:pt x="753141" y="887254"/>
                  </a:lnTo>
                  <a:lnTo>
                    <a:pt x="750968" y="884150"/>
                  </a:lnTo>
                  <a:lnTo>
                    <a:pt x="750968" y="879803"/>
                  </a:lnTo>
                  <a:lnTo>
                    <a:pt x="750968" y="878872"/>
                  </a:lnTo>
                  <a:lnTo>
                    <a:pt x="750968" y="874526"/>
                  </a:lnTo>
                  <a:lnTo>
                    <a:pt x="753141" y="871421"/>
                  </a:lnTo>
                  <a:lnTo>
                    <a:pt x="753141" y="867075"/>
                  </a:lnTo>
                  <a:lnTo>
                    <a:pt x="742586" y="867075"/>
                  </a:lnTo>
                  <a:lnTo>
                    <a:pt x="742586" y="861798"/>
                  </a:lnTo>
                  <a:lnTo>
                    <a:pt x="743518" y="856520"/>
                  </a:lnTo>
                  <a:lnTo>
                    <a:pt x="745691" y="854347"/>
                  </a:lnTo>
                  <a:lnTo>
                    <a:pt x="745691" y="850622"/>
                  </a:lnTo>
                  <a:lnTo>
                    <a:pt x="747864" y="847517"/>
                  </a:lnTo>
                  <a:lnTo>
                    <a:pt x="750037" y="842239"/>
                  </a:lnTo>
                  <a:lnTo>
                    <a:pt x="743828" y="842239"/>
                  </a:lnTo>
                  <a:lnTo>
                    <a:pt x="737619" y="842239"/>
                  </a:lnTo>
                  <a:lnTo>
                    <a:pt x="734515" y="840066"/>
                  </a:lnTo>
                  <a:lnTo>
                    <a:pt x="728306" y="837893"/>
                  </a:lnTo>
                  <a:lnTo>
                    <a:pt x="727375" y="810574"/>
                  </a:lnTo>
                  <a:lnTo>
                    <a:pt x="725201" y="785117"/>
                  </a:lnTo>
                  <a:lnTo>
                    <a:pt x="725201" y="760903"/>
                  </a:lnTo>
                  <a:lnTo>
                    <a:pt x="732652" y="736688"/>
                  </a:lnTo>
                  <a:lnTo>
                    <a:pt x="740103" y="726133"/>
                  </a:lnTo>
                  <a:lnTo>
                    <a:pt x="749416" y="718682"/>
                  </a:lnTo>
                  <a:lnTo>
                    <a:pt x="756867" y="712473"/>
                  </a:lnTo>
                  <a:lnTo>
                    <a:pt x="762144" y="704091"/>
                  </a:lnTo>
                  <a:lnTo>
                    <a:pt x="767422" y="692605"/>
                  </a:lnTo>
                  <a:lnTo>
                    <a:pt x="769595" y="672426"/>
                  </a:lnTo>
                  <a:lnTo>
                    <a:pt x="765559" y="672426"/>
                  </a:lnTo>
                  <a:lnTo>
                    <a:pt x="762455" y="676772"/>
                  </a:lnTo>
                  <a:lnTo>
                    <a:pt x="758419" y="677703"/>
                  </a:lnTo>
                  <a:lnTo>
                    <a:pt x="757488" y="677703"/>
                  </a:lnTo>
                  <a:lnTo>
                    <a:pt x="753452" y="677703"/>
                  </a:lnTo>
                  <a:lnTo>
                    <a:pt x="750347" y="676772"/>
                  </a:lnTo>
                  <a:lnTo>
                    <a:pt x="735757" y="672426"/>
                  </a:lnTo>
                  <a:lnTo>
                    <a:pt x="724270" y="664975"/>
                  </a:lnTo>
                  <a:lnTo>
                    <a:pt x="716819" y="654420"/>
                  </a:lnTo>
                  <a:lnTo>
                    <a:pt x="713715" y="635483"/>
                  </a:lnTo>
                  <a:lnTo>
                    <a:pt x="718992" y="635483"/>
                  </a:lnTo>
                  <a:lnTo>
                    <a:pt x="718992" y="632378"/>
                  </a:lnTo>
                  <a:lnTo>
                    <a:pt x="728306" y="637656"/>
                  </a:lnTo>
                  <a:lnTo>
                    <a:pt x="738861" y="645106"/>
                  </a:lnTo>
                  <a:lnTo>
                    <a:pt x="748174" y="648211"/>
                  </a:lnTo>
                  <a:lnTo>
                    <a:pt x="758729" y="648211"/>
                  </a:lnTo>
                  <a:lnTo>
                    <a:pt x="758729" y="647280"/>
                  </a:lnTo>
                  <a:lnTo>
                    <a:pt x="760903" y="645106"/>
                  </a:lnTo>
                  <a:lnTo>
                    <a:pt x="760903" y="645106"/>
                  </a:lnTo>
                  <a:lnTo>
                    <a:pt x="760903" y="642623"/>
                  </a:lnTo>
                  <a:lnTo>
                    <a:pt x="763076" y="639518"/>
                  </a:lnTo>
                  <a:lnTo>
                    <a:pt x="743207" y="624617"/>
                  </a:lnTo>
                  <a:lnTo>
                    <a:pt x="726443" y="603507"/>
                  </a:lnTo>
                  <a:lnTo>
                    <a:pt x="721166" y="605680"/>
                  </a:lnTo>
                  <a:lnTo>
                    <a:pt x="717130" y="607853"/>
                  </a:lnTo>
                  <a:lnTo>
                    <a:pt x="711852" y="610026"/>
                  </a:lnTo>
                  <a:lnTo>
                    <a:pt x="706575" y="610957"/>
                  </a:lnTo>
                  <a:lnTo>
                    <a:pt x="702539" y="607853"/>
                  </a:lnTo>
                  <a:lnTo>
                    <a:pt x="701608" y="605680"/>
                  </a:lnTo>
                  <a:lnTo>
                    <a:pt x="699434" y="602575"/>
                  </a:lnTo>
                  <a:lnTo>
                    <a:pt x="697261" y="600402"/>
                  </a:lnTo>
                  <a:lnTo>
                    <a:pt x="694157" y="595125"/>
                  </a:lnTo>
                  <a:lnTo>
                    <a:pt x="704712" y="583638"/>
                  </a:lnTo>
                  <a:lnTo>
                    <a:pt x="706885" y="567805"/>
                  </a:lnTo>
                  <a:lnTo>
                    <a:pt x="704712" y="546695"/>
                  </a:lnTo>
                  <a:lnTo>
                    <a:pt x="699434" y="524653"/>
                  </a:lnTo>
                  <a:lnTo>
                    <a:pt x="690121" y="501370"/>
                  </a:lnTo>
                  <a:lnTo>
                    <a:pt x="679566" y="479328"/>
                  </a:lnTo>
                  <a:lnTo>
                    <a:pt x="665906" y="459149"/>
                  </a:lnTo>
                  <a:lnTo>
                    <a:pt x="655351" y="440212"/>
                  </a:lnTo>
                  <a:lnTo>
                    <a:pt x="646038" y="425311"/>
                  </a:lnTo>
                  <a:lnTo>
                    <a:pt x="623996" y="410409"/>
                  </a:lnTo>
                  <a:lnTo>
                    <a:pt x="598850" y="405132"/>
                  </a:lnTo>
                  <a:lnTo>
                    <a:pt x="572772" y="405132"/>
                  </a:lnTo>
                  <a:lnTo>
                    <a:pt x="543591" y="405132"/>
                  </a:lnTo>
                  <a:lnTo>
                    <a:pt x="515340" y="407305"/>
                  </a:lnTo>
                  <a:lnTo>
                    <a:pt x="486158" y="405132"/>
                  </a:lnTo>
                  <a:lnTo>
                    <a:pt x="486158" y="399854"/>
                  </a:lnTo>
                  <a:lnTo>
                    <a:pt x="486158" y="395508"/>
                  </a:lnTo>
                  <a:lnTo>
                    <a:pt x="487089" y="394577"/>
                  </a:lnTo>
                  <a:lnTo>
                    <a:pt x="487089" y="392404"/>
                  </a:lnTo>
                  <a:lnTo>
                    <a:pt x="487089" y="390230"/>
                  </a:lnTo>
                  <a:lnTo>
                    <a:pt x="486158" y="388057"/>
                  </a:lnTo>
                  <a:lnTo>
                    <a:pt x="474672" y="382780"/>
                  </a:lnTo>
                  <a:lnTo>
                    <a:pt x="464116" y="379675"/>
                  </a:lnTo>
                  <a:lnTo>
                    <a:pt x="452630" y="372225"/>
                  </a:lnTo>
                  <a:lnTo>
                    <a:pt x="461943" y="372225"/>
                  </a:lnTo>
                  <a:lnTo>
                    <a:pt x="472499" y="367878"/>
                  </a:lnTo>
                  <a:lnTo>
                    <a:pt x="487089" y="364774"/>
                  </a:lnTo>
                  <a:lnTo>
                    <a:pt x="503854" y="362601"/>
                  </a:lnTo>
                  <a:lnTo>
                    <a:pt x="516271" y="358254"/>
                  </a:lnTo>
                  <a:lnTo>
                    <a:pt x="525585" y="350804"/>
                  </a:lnTo>
                  <a:lnTo>
                    <a:pt x="481812" y="350804"/>
                  </a:lnTo>
                  <a:lnTo>
                    <a:pt x="471257" y="347699"/>
                  </a:lnTo>
                  <a:lnTo>
                    <a:pt x="461943" y="347699"/>
                  </a:lnTo>
                  <a:lnTo>
                    <a:pt x="450457" y="345526"/>
                  </a:lnTo>
                  <a:lnTo>
                    <a:pt x="442075" y="343353"/>
                  </a:lnTo>
                  <a:lnTo>
                    <a:pt x="432761" y="340249"/>
                  </a:lnTo>
                  <a:lnTo>
                    <a:pt x="427484" y="330625"/>
                  </a:lnTo>
                  <a:lnTo>
                    <a:pt x="425311" y="315723"/>
                  </a:lnTo>
                  <a:lnTo>
                    <a:pt x="447352" y="312619"/>
                  </a:lnTo>
                  <a:lnTo>
                    <a:pt x="467221" y="305168"/>
                  </a:lnTo>
                  <a:lnTo>
                    <a:pt x="483985" y="297718"/>
                  </a:lnTo>
                  <a:lnTo>
                    <a:pt x="501680" y="290267"/>
                  </a:lnTo>
                  <a:lnTo>
                    <a:pt x="538313" y="290267"/>
                  </a:lnTo>
                  <a:lnTo>
                    <a:pt x="552904" y="241837"/>
                  </a:lnTo>
                  <a:lnTo>
                    <a:pt x="518444" y="241837"/>
                  </a:lnTo>
                  <a:lnTo>
                    <a:pt x="509131" y="229109"/>
                  </a:lnTo>
                  <a:lnTo>
                    <a:pt x="520618" y="221658"/>
                  </a:lnTo>
                  <a:lnTo>
                    <a:pt x="529000" y="214208"/>
                  </a:lnTo>
                  <a:lnTo>
                    <a:pt x="540486" y="208930"/>
                  </a:lnTo>
                  <a:lnTo>
                    <a:pt x="552904" y="204584"/>
                  </a:lnTo>
                  <a:lnTo>
                    <a:pt x="552904" y="191856"/>
                  </a:lnTo>
                  <a:lnTo>
                    <a:pt x="567495" y="184405"/>
                  </a:lnTo>
                  <a:lnTo>
                    <a:pt x="574946" y="176023"/>
                  </a:lnTo>
                  <a:lnTo>
                    <a:pt x="582396" y="164536"/>
                  </a:lnTo>
                  <a:lnTo>
                    <a:pt x="593883" y="157086"/>
                  </a:lnTo>
                  <a:lnTo>
                    <a:pt x="606301" y="151808"/>
                  </a:lnTo>
                  <a:lnTo>
                    <a:pt x="616856" y="151808"/>
                  </a:lnTo>
                  <a:lnTo>
                    <a:pt x="626169" y="154912"/>
                  </a:lnTo>
                  <a:lnTo>
                    <a:pt x="638587" y="153981"/>
                  </a:lnTo>
                  <a:lnTo>
                    <a:pt x="629274" y="149635"/>
                  </a:lnTo>
                  <a:lnTo>
                    <a:pt x="623996" y="147462"/>
                  </a:lnTo>
                  <a:lnTo>
                    <a:pt x="618718" y="146530"/>
                  </a:lnTo>
                  <a:lnTo>
                    <a:pt x="613441" y="140322"/>
                  </a:lnTo>
                  <a:lnTo>
                    <a:pt x="631136" y="137217"/>
                  </a:lnTo>
                  <a:lnTo>
                    <a:pt x="647900" y="131939"/>
                  </a:lnTo>
                  <a:lnTo>
                    <a:pt x="662491" y="127593"/>
                  </a:lnTo>
                  <a:lnTo>
                    <a:pt x="679255" y="124489"/>
                  </a:lnTo>
                  <a:lnTo>
                    <a:pt x="680187" y="131939"/>
                  </a:lnTo>
                  <a:lnTo>
                    <a:pt x="682360" y="135044"/>
                  </a:lnTo>
                  <a:lnTo>
                    <a:pt x="684533" y="140322"/>
                  </a:lnTo>
                  <a:lnTo>
                    <a:pt x="686706" y="144668"/>
                  </a:lnTo>
                  <a:lnTo>
                    <a:pt x="691984" y="146841"/>
                  </a:lnTo>
                  <a:lnTo>
                    <a:pt x="699434" y="147772"/>
                  </a:lnTo>
                  <a:lnTo>
                    <a:pt x="699434" y="142495"/>
                  </a:lnTo>
                  <a:lnTo>
                    <a:pt x="702539" y="137217"/>
                  </a:lnTo>
                  <a:lnTo>
                    <a:pt x="704712" y="129766"/>
                  </a:lnTo>
                  <a:lnTo>
                    <a:pt x="706885" y="124489"/>
                  </a:lnTo>
                  <a:lnTo>
                    <a:pt x="709989" y="129766"/>
                  </a:lnTo>
                  <a:lnTo>
                    <a:pt x="716198" y="135044"/>
                  </a:lnTo>
                  <a:lnTo>
                    <a:pt x="719303" y="139390"/>
                  </a:lnTo>
                  <a:lnTo>
                    <a:pt x="726754" y="142495"/>
                  </a:lnTo>
                  <a:lnTo>
                    <a:pt x="734204" y="144668"/>
                  </a:lnTo>
                  <a:lnTo>
                    <a:pt x="730168" y="120453"/>
                  </a:lnTo>
                  <a:lnTo>
                    <a:pt x="743828" y="117349"/>
                  </a:lnTo>
                  <a:lnTo>
                    <a:pt x="754383" y="113002"/>
                  </a:lnTo>
                  <a:lnTo>
                    <a:pt x="771147" y="117349"/>
                  </a:lnTo>
                  <a:lnTo>
                    <a:pt x="788843" y="124799"/>
                  </a:lnTo>
                  <a:lnTo>
                    <a:pt x="807780" y="135354"/>
                  </a:lnTo>
                  <a:lnTo>
                    <a:pt x="827648" y="144978"/>
                  </a:lnTo>
                  <a:lnTo>
                    <a:pt x="844413" y="152429"/>
                  </a:lnTo>
                  <a:lnTo>
                    <a:pt x="859935" y="157706"/>
                  </a:lnTo>
                  <a:lnTo>
                    <a:pt x="859935" y="154602"/>
                  </a:lnTo>
                  <a:lnTo>
                    <a:pt x="849380" y="144978"/>
                  </a:lnTo>
                  <a:lnTo>
                    <a:pt x="841929" y="137527"/>
                  </a:lnTo>
                  <a:lnTo>
                    <a:pt x="837893" y="127904"/>
                  </a:lnTo>
                  <a:lnTo>
                    <a:pt x="844102" y="117349"/>
                  </a:lnTo>
                  <a:lnTo>
                    <a:pt x="840066" y="113002"/>
                  </a:lnTo>
                  <a:lnTo>
                    <a:pt x="834789" y="107725"/>
                  </a:lnTo>
                  <a:lnTo>
                    <a:pt x="829511" y="103378"/>
                  </a:lnTo>
                  <a:lnTo>
                    <a:pt x="824234" y="100274"/>
                  </a:lnTo>
                  <a:lnTo>
                    <a:pt x="820198" y="95928"/>
                  </a:lnTo>
                  <a:lnTo>
                    <a:pt x="824234" y="87546"/>
                  </a:lnTo>
                  <a:lnTo>
                    <a:pt x="834789" y="90650"/>
                  </a:lnTo>
                  <a:lnTo>
                    <a:pt x="849380" y="92823"/>
                  </a:lnTo>
                  <a:lnTo>
                    <a:pt x="861797" y="90650"/>
                  </a:lnTo>
                  <a:lnTo>
                    <a:pt x="871111" y="83199"/>
                  </a:lnTo>
                  <a:lnTo>
                    <a:pt x="827338" y="83199"/>
                  </a:lnTo>
                  <a:lnTo>
                    <a:pt x="827338" y="80095"/>
                  </a:lnTo>
                  <a:lnTo>
                    <a:pt x="824234" y="80095"/>
                  </a:lnTo>
                  <a:lnTo>
                    <a:pt x="824234" y="75749"/>
                  </a:lnTo>
                  <a:lnTo>
                    <a:pt x="829511" y="72644"/>
                  </a:lnTo>
                  <a:lnTo>
                    <a:pt x="834789" y="68298"/>
                  </a:lnTo>
                  <a:lnTo>
                    <a:pt x="840066" y="65194"/>
                  </a:lnTo>
                  <a:lnTo>
                    <a:pt x="845344" y="60847"/>
                  </a:lnTo>
                  <a:lnTo>
                    <a:pt x="851553" y="59916"/>
                  </a:lnTo>
                  <a:lnTo>
                    <a:pt x="874526" y="63020"/>
                  </a:lnTo>
                  <a:lnTo>
                    <a:pt x="880735" y="46256"/>
                  </a:lnTo>
                  <a:lnTo>
                    <a:pt x="907743" y="50603"/>
                  </a:lnTo>
                  <a:lnTo>
                    <a:pt x="909917" y="50603"/>
                  </a:lnTo>
                  <a:lnTo>
                    <a:pt x="910848" y="46256"/>
                  </a:lnTo>
                  <a:lnTo>
                    <a:pt x="913021" y="45325"/>
                  </a:lnTo>
                  <a:lnTo>
                    <a:pt x="915194" y="40979"/>
                  </a:lnTo>
                  <a:lnTo>
                    <a:pt x="920472" y="38806"/>
                  </a:lnTo>
                  <a:lnTo>
                    <a:pt x="924508" y="45015"/>
                  </a:lnTo>
                  <a:lnTo>
                    <a:pt x="929785" y="50292"/>
                  </a:lnTo>
                  <a:lnTo>
                    <a:pt x="935063" y="55570"/>
                  </a:lnTo>
                  <a:lnTo>
                    <a:pt x="935063" y="45946"/>
                  </a:lnTo>
                  <a:lnTo>
                    <a:pt x="937236" y="45015"/>
                  </a:lnTo>
                  <a:lnTo>
                    <a:pt x="937236" y="42842"/>
                  </a:lnTo>
                  <a:lnTo>
                    <a:pt x="937236" y="40668"/>
                  </a:lnTo>
                  <a:lnTo>
                    <a:pt x="937236" y="38495"/>
                  </a:lnTo>
                  <a:lnTo>
                    <a:pt x="938167" y="35391"/>
                  </a:lnTo>
                  <a:lnTo>
                    <a:pt x="940340" y="33218"/>
                  </a:lnTo>
                  <a:lnTo>
                    <a:pt x="944376" y="31045"/>
                  </a:lnTo>
                  <a:lnTo>
                    <a:pt x="962071" y="22663"/>
                  </a:lnTo>
                  <a:lnTo>
                    <a:pt x="984113" y="20179"/>
                  </a:lnTo>
                  <a:lnTo>
                    <a:pt x="984113" y="20179"/>
                  </a:lnTo>
                  <a:lnTo>
                    <a:pt x="984113" y="20179"/>
                  </a:lnTo>
                  <a:close/>
                  <a:moveTo>
                    <a:pt x="2301024" y="16764"/>
                  </a:moveTo>
                  <a:lnTo>
                    <a:pt x="2311579" y="19869"/>
                  </a:lnTo>
                  <a:lnTo>
                    <a:pt x="2311579" y="27319"/>
                  </a:lnTo>
                  <a:lnTo>
                    <a:pt x="2296057" y="27319"/>
                  </a:lnTo>
                  <a:lnTo>
                    <a:pt x="2301024" y="16764"/>
                  </a:lnTo>
                  <a:lnTo>
                    <a:pt x="2301024" y="16764"/>
                  </a:lnTo>
                  <a:lnTo>
                    <a:pt x="2301024" y="16764"/>
                  </a:lnTo>
                  <a:close/>
                  <a:moveTo>
                    <a:pt x="2792460" y="0"/>
                  </a:moveTo>
                  <a:lnTo>
                    <a:pt x="2797737" y="3104"/>
                  </a:lnTo>
                  <a:lnTo>
                    <a:pt x="2801773" y="7451"/>
                  </a:lnTo>
                  <a:lnTo>
                    <a:pt x="2803946" y="10555"/>
                  </a:lnTo>
                  <a:lnTo>
                    <a:pt x="2804878" y="16764"/>
                  </a:lnTo>
                  <a:lnTo>
                    <a:pt x="2807051" y="19869"/>
                  </a:lnTo>
                  <a:lnTo>
                    <a:pt x="2809224" y="25146"/>
                  </a:lnTo>
                  <a:lnTo>
                    <a:pt x="2812328" y="27319"/>
                  </a:lnTo>
                  <a:lnTo>
                    <a:pt x="2823815" y="32597"/>
                  </a:lnTo>
                  <a:lnTo>
                    <a:pt x="2834370" y="34770"/>
                  </a:lnTo>
                  <a:lnTo>
                    <a:pt x="2841821" y="34770"/>
                  </a:lnTo>
                  <a:lnTo>
                    <a:pt x="2847098" y="39116"/>
                  </a:lnTo>
                  <a:lnTo>
                    <a:pt x="2851134" y="46567"/>
                  </a:lnTo>
                  <a:lnTo>
                    <a:pt x="2853307" y="61468"/>
                  </a:lnTo>
                  <a:lnTo>
                    <a:pt x="2851134" y="62400"/>
                  </a:lnTo>
                  <a:lnTo>
                    <a:pt x="2851134" y="62400"/>
                  </a:lnTo>
                  <a:lnTo>
                    <a:pt x="2851134" y="64573"/>
                  </a:lnTo>
                  <a:lnTo>
                    <a:pt x="2851134" y="66746"/>
                  </a:lnTo>
                  <a:lnTo>
                    <a:pt x="2848961" y="68919"/>
                  </a:lnTo>
                  <a:lnTo>
                    <a:pt x="2825988" y="68919"/>
                  </a:lnTo>
                  <a:lnTo>
                    <a:pt x="2802084" y="68919"/>
                  </a:lnTo>
                  <a:lnTo>
                    <a:pt x="2782215" y="77301"/>
                  </a:lnTo>
                  <a:lnTo>
                    <a:pt x="2778179" y="79474"/>
                  </a:lnTo>
                  <a:lnTo>
                    <a:pt x="2776006" y="83820"/>
                  </a:lnTo>
                  <a:lnTo>
                    <a:pt x="2775075" y="84752"/>
                  </a:lnTo>
                  <a:lnTo>
                    <a:pt x="2772902" y="86925"/>
                  </a:lnTo>
                  <a:lnTo>
                    <a:pt x="2770729" y="89098"/>
                  </a:lnTo>
                  <a:lnTo>
                    <a:pt x="2767624" y="91271"/>
                  </a:lnTo>
                  <a:lnTo>
                    <a:pt x="2761415" y="94376"/>
                  </a:lnTo>
                  <a:lnTo>
                    <a:pt x="2758311" y="89098"/>
                  </a:lnTo>
                  <a:lnTo>
                    <a:pt x="2756137" y="84752"/>
                  </a:lnTo>
                  <a:lnTo>
                    <a:pt x="2753033" y="81647"/>
                  </a:lnTo>
                  <a:lnTo>
                    <a:pt x="2765451" y="49982"/>
                  </a:lnTo>
                  <a:lnTo>
                    <a:pt x="2777869" y="24525"/>
                  </a:lnTo>
                  <a:lnTo>
                    <a:pt x="2792460" y="0"/>
                  </a:lnTo>
                  <a:lnTo>
                    <a:pt x="2792460" y="0"/>
                  </a:lnTo>
                  <a:lnTo>
                    <a:pt x="2792460" y="0"/>
                  </a:lnTo>
                  <a:close/>
                  <a:moveTo>
                    <a:pt x="2665177" y="0"/>
                  </a:moveTo>
                  <a:lnTo>
                    <a:pt x="2674490" y="9624"/>
                  </a:lnTo>
                  <a:lnTo>
                    <a:pt x="2679768" y="20179"/>
                  </a:lnTo>
                  <a:lnTo>
                    <a:pt x="2685046" y="32907"/>
                  </a:lnTo>
                  <a:lnTo>
                    <a:pt x="2675732" y="32907"/>
                  </a:lnTo>
                  <a:lnTo>
                    <a:pt x="2675732" y="27319"/>
                  </a:lnTo>
                  <a:lnTo>
                    <a:pt x="2672628" y="24215"/>
                  </a:lnTo>
                  <a:lnTo>
                    <a:pt x="2668592" y="19869"/>
                  </a:lnTo>
                  <a:lnTo>
                    <a:pt x="2667660" y="14591"/>
                  </a:lnTo>
                  <a:lnTo>
                    <a:pt x="2665487" y="9313"/>
                  </a:lnTo>
                  <a:lnTo>
                    <a:pt x="2665487" y="0"/>
                  </a:lnTo>
                  <a:lnTo>
                    <a:pt x="2665177" y="0"/>
                  </a:lnTo>
                  <a:lnTo>
                    <a:pt x="2665177" y="0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="" xmlns:a16="http://schemas.microsoft.com/office/drawing/2014/main" id="{477EC0E0-BF10-436A-AF9C-E060BEEA9521}"/>
                </a:ext>
              </a:extLst>
            </p:cNvPr>
            <p:cNvSpPr/>
            <p:nvPr/>
          </p:nvSpPr>
          <p:spPr>
            <a:xfrm>
              <a:off x="3709769" y="4075070"/>
              <a:ext cx="34149" cy="15522"/>
            </a:xfrm>
            <a:custGeom>
              <a:avLst/>
              <a:gdLst>
                <a:gd name="connsiteX0" fmla="*/ 13660 w 34149"/>
                <a:gd name="connsiteY0" fmla="*/ 14591 h 15522"/>
                <a:gd name="connsiteX1" fmla="*/ 20800 w 34149"/>
                <a:gd name="connsiteY1" fmla="*/ 16764 h 15522"/>
                <a:gd name="connsiteX2" fmla="*/ 23904 w 34149"/>
                <a:gd name="connsiteY2" fmla="*/ 16764 h 15522"/>
                <a:gd name="connsiteX3" fmla="*/ 28251 w 34149"/>
                <a:gd name="connsiteY3" fmla="*/ 16764 h 15522"/>
                <a:gd name="connsiteX4" fmla="*/ 36633 w 34149"/>
                <a:gd name="connsiteY4" fmla="*/ 16764 h 15522"/>
                <a:gd name="connsiteX5" fmla="*/ 35391 w 34149"/>
                <a:gd name="connsiteY5" fmla="*/ 10555 h 15522"/>
                <a:gd name="connsiteX6" fmla="*/ 35391 w 34149"/>
                <a:gd name="connsiteY6" fmla="*/ 7140 h 15522"/>
                <a:gd name="connsiteX7" fmla="*/ 33528 w 34149"/>
                <a:gd name="connsiteY7" fmla="*/ 3104 h 15522"/>
                <a:gd name="connsiteX8" fmla="*/ 33528 w 34149"/>
                <a:gd name="connsiteY8" fmla="*/ 0 h 15522"/>
                <a:gd name="connsiteX9" fmla="*/ 0 w 34149"/>
                <a:gd name="connsiteY9" fmla="*/ 0 h 15522"/>
                <a:gd name="connsiteX10" fmla="*/ 0 w 34149"/>
                <a:gd name="connsiteY10" fmla="*/ 12418 h 15522"/>
                <a:gd name="connsiteX11" fmla="*/ 7451 w 34149"/>
                <a:gd name="connsiteY11" fmla="*/ 14591 h 155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4149" h="15522">
                  <a:moveTo>
                    <a:pt x="13660" y="14591"/>
                  </a:moveTo>
                  <a:lnTo>
                    <a:pt x="20800" y="16764"/>
                  </a:lnTo>
                  <a:lnTo>
                    <a:pt x="23904" y="16764"/>
                  </a:lnTo>
                  <a:lnTo>
                    <a:pt x="28251" y="16764"/>
                  </a:lnTo>
                  <a:lnTo>
                    <a:pt x="36633" y="16764"/>
                  </a:lnTo>
                  <a:lnTo>
                    <a:pt x="35391" y="10555"/>
                  </a:lnTo>
                  <a:lnTo>
                    <a:pt x="35391" y="7140"/>
                  </a:lnTo>
                  <a:lnTo>
                    <a:pt x="33528" y="3104"/>
                  </a:lnTo>
                  <a:lnTo>
                    <a:pt x="33528" y="0"/>
                  </a:lnTo>
                  <a:lnTo>
                    <a:pt x="0" y="0"/>
                  </a:lnTo>
                  <a:lnTo>
                    <a:pt x="0" y="12418"/>
                  </a:lnTo>
                  <a:lnTo>
                    <a:pt x="7451" y="14591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="" xmlns:a16="http://schemas.microsoft.com/office/drawing/2014/main" id="{1B4A0592-61EB-45D9-BFFE-B238BC4096DD}"/>
                </a:ext>
              </a:extLst>
            </p:cNvPr>
            <p:cNvSpPr/>
            <p:nvPr/>
          </p:nvSpPr>
          <p:spPr>
            <a:xfrm>
              <a:off x="3530642" y="4043094"/>
              <a:ext cx="34149" cy="9313"/>
            </a:xfrm>
            <a:custGeom>
              <a:avLst/>
              <a:gdLst>
                <a:gd name="connsiteX0" fmla="*/ 22973 w 34149"/>
                <a:gd name="connsiteY0" fmla="*/ 11797 h 9313"/>
                <a:gd name="connsiteX1" fmla="*/ 32286 w 34149"/>
                <a:gd name="connsiteY1" fmla="*/ 7451 h 9313"/>
                <a:gd name="connsiteX2" fmla="*/ 36633 w 34149"/>
                <a:gd name="connsiteY2" fmla="*/ 7451 h 9313"/>
                <a:gd name="connsiteX3" fmla="*/ 30424 w 34149"/>
                <a:gd name="connsiteY3" fmla="*/ 4346 h 9313"/>
                <a:gd name="connsiteX4" fmla="*/ 22973 w 34149"/>
                <a:gd name="connsiteY4" fmla="*/ 2173 h 9313"/>
                <a:gd name="connsiteX5" fmla="*/ 15833 w 34149"/>
                <a:gd name="connsiteY5" fmla="*/ 0 h 9313"/>
                <a:gd name="connsiteX6" fmla="*/ 12728 w 34149"/>
                <a:gd name="connsiteY6" fmla="*/ 2173 h 9313"/>
                <a:gd name="connsiteX7" fmla="*/ 7451 w 34149"/>
                <a:gd name="connsiteY7" fmla="*/ 4346 h 9313"/>
                <a:gd name="connsiteX8" fmla="*/ 3104 w 34149"/>
                <a:gd name="connsiteY8" fmla="*/ 7451 h 9313"/>
                <a:gd name="connsiteX9" fmla="*/ 0 w 34149"/>
                <a:gd name="connsiteY9" fmla="*/ 7451 h 9313"/>
                <a:gd name="connsiteX10" fmla="*/ 0 w 34149"/>
                <a:gd name="connsiteY10" fmla="*/ 11797 h 9313"/>
                <a:gd name="connsiteX11" fmla="*/ 12728 w 34149"/>
                <a:gd name="connsiteY11" fmla="*/ 11797 h 9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4149" h="9313">
                  <a:moveTo>
                    <a:pt x="22973" y="11797"/>
                  </a:moveTo>
                  <a:lnTo>
                    <a:pt x="32286" y="7451"/>
                  </a:lnTo>
                  <a:lnTo>
                    <a:pt x="36633" y="7451"/>
                  </a:lnTo>
                  <a:lnTo>
                    <a:pt x="30424" y="4346"/>
                  </a:lnTo>
                  <a:lnTo>
                    <a:pt x="22973" y="2173"/>
                  </a:lnTo>
                  <a:lnTo>
                    <a:pt x="15833" y="0"/>
                  </a:lnTo>
                  <a:lnTo>
                    <a:pt x="12728" y="2173"/>
                  </a:lnTo>
                  <a:lnTo>
                    <a:pt x="7451" y="4346"/>
                  </a:lnTo>
                  <a:lnTo>
                    <a:pt x="3104" y="7451"/>
                  </a:lnTo>
                  <a:lnTo>
                    <a:pt x="0" y="7451"/>
                  </a:lnTo>
                  <a:lnTo>
                    <a:pt x="0" y="11797"/>
                  </a:lnTo>
                  <a:lnTo>
                    <a:pt x="12728" y="11797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="" xmlns:a16="http://schemas.microsoft.com/office/drawing/2014/main" id="{12500E6B-347C-42F5-A075-38B2B3EE8B58}"/>
                </a:ext>
              </a:extLst>
            </p:cNvPr>
            <p:cNvSpPr/>
            <p:nvPr/>
          </p:nvSpPr>
          <p:spPr>
            <a:xfrm>
              <a:off x="3730569" y="4013602"/>
              <a:ext cx="37253" cy="40358"/>
            </a:xfrm>
            <a:custGeom>
              <a:avLst/>
              <a:gdLst>
                <a:gd name="connsiteX0" fmla="*/ 10555 w 37253"/>
                <a:gd name="connsiteY0" fmla="*/ 39116 h 40357"/>
                <a:gd name="connsiteX1" fmla="*/ 14591 w 37253"/>
                <a:gd name="connsiteY1" fmla="*/ 41289 h 40357"/>
                <a:gd name="connsiteX2" fmla="*/ 22042 w 37253"/>
                <a:gd name="connsiteY2" fmla="*/ 41289 h 40357"/>
                <a:gd name="connsiteX3" fmla="*/ 27319 w 37253"/>
                <a:gd name="connsiteY3" fmla="*/ 41289 h 40357"/>
                <a:gd name="connsiteX4" fmla="*/ 29182 w 37253"/>
                <a:gd name="connsiteY4" fmla="*/ 34770 h 40357"/>
                <a:gd name="connsiteX5" fmla="*/ 30424 w 37253"/>
                <a:gd name="connsiteY5" fmla="*/ 31665 h 40357"/>
                <a:gd name="connsiteX6" fmla="*/ 32286 w 37253"/>
                <a:gd name="connsiteY6" fmla="*/ 27630 h 40357"/>
                <a:gd name="connsiteX7" fmla="*/ 34460 w 37253"/>
                <a:gd name="connsiteY7" fmla="*/ 26388 h 40357"/>
                <a:gd name="connsiteX8" fmla="*/ 36633 w 37253"/>
                <a:gd name="connsiteY8" fmla="*/ 24215 h 40357"/>
                <a:gd name="connsiteX9" fmla="*/ 39737 w 37253"/>
                <a:gd name="connsiteY9" fmla="*/ 20179 h 40357"/>
                <a:gd name="connsiteX10" fmla="*/ 32286 w 37253"/>
                <a:gd name="connsiteY10" fmla="*/ 14901 h 40357"/>
                <a:gd name="connsiteX11" fmla="*/ 25146 w 37253"/>
                <a:gd name="connsiteY11" fmla="*/ 7451 h 40357"/>
                <a:gd name="connsiteX12" fmla="*/ 19869 w 37253"/>
                <a:gd name="connsiteY12" fmla="*/ 0 h 40357"/>
                <a:gd name="connsiteX13" fmla="*/ 3104 w 37253"/>
                <a:gd name="connsiteY13" fmla="*/ 0 h 40357"/>
                <a:gd name="connsiteX14" fmla="*/ 3104 w 37253"/>
                <a:gd name="connsiteY14" fmla="*/ 9624 h 40357"/>
                <a:gd name="connsiteX15" fmla="*/ 3104 w 37253"/>
                <a:gd name="connsiteY15" fmla="*/ 16764 h 40357"/>
                <a:gd name="connsiteX16" fmla="*/ 1242 w 37253"/>
                <a:gd name="connsiteY16" fmla="*/ 24215 h 40357"/>
                <a:gd name="connsiteX17" fmla="*/ 0 w 37253"/>
                <a:gd name="connsiteY17" fmla="*/ 29492 h 40357"/>
                <a:gd name="connsiteX18" fmla="*/ 0 w 37253"/>
                <a:gd name="connsiteY18" fmla="*/ 36943 h 40357"/>
                <a:gd name="connsiteX19" fmla="*/ 5278 w 37253"/>
                <a:gd name="connsiteY19" fmla="*/ 39116 h 403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37253" h="40357">
                  <a:moveTo>
                    <a:pt x="10555" y="39116"/>
                  </a:moveTo>
                  <a:lnTo>
                    <a:pt x="14591" y="41289"/>
                  </a:lnTo>
                  <a:lnTo>
                    <a:pt x="22042" y="41289"/>
                  </a:lnTo>
                  <a:lnTo>
                    <a:pt x="27319" y="41289"/>
                  </a:lnTo>
                  <a:lnTo>
                    <a:pt x="29182" y="34770"/>
                  </a:lnTo>
                  <a:lnTo>
                    <a:pt x="30424" y="31665"/>
                  </a:lnTo>
                  <a:lnTo>
                    <a:pt x="32286" y="27630"/>
                  </a:lnTo>
                  <a:lnTo>
                    <a:pt x="34460" y="26388"/>
                  </a:lnTo>
                  <a:lnTo>
                    <a:pt x="36633" y="24215"/>
                  </a:lnTo>
                  <a:lnTo>
                    <a:pt x="39737" y="20179"/>
                  </a:lnTo>
                  <a:lnTo>
                    <a:pt x="32286" y="14901"/>
                  </a:lnTo>
                  <a:lnTo>
                    <a:pt x="25146" y="7451"/>
                  </a:lnTo>
                  <a:lnTo>
                    <a:pt x="19869" y="0"/>
                  </a:lnTo>
                  <a:lnTo>
                    <a:pt x="3104" y="0"/>
                  </a:lnTo>
                  <a:lnTo>
                    <a:pt x="3104" y="9624"/>
                  </a:lnTo>
                  <a:lnTo>
                    <a:pt x="3104" y="16764"/>
                  </a:lnTo>
                  <a:lnTo>
                    <a:pt x="1242" y="24215"/>
                  </a:lnTo>
                  <a:lnTo>
                    <a:pt x="0" y="29492"/>
                  </a:lnTo>
                  <a:lnTo>
                    <a:pt x="0" y="36943"/>
                  </a:lnTo>
                  <a:lnTo>
                    <a:pt x="5278" y="39116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="" xmlns:a16="http://schemas.microsoft.com/office/drawing/2014/main" id="{60B50ACD-80FC-4FA9-9F19-DA103415D73E}"/>
                </a:ext>
              </a:extLst>
            </p:cNvPr>
            <p:cNvSpPr/>
            <p:nvPr/>
          </p:nvSpPr>
          <p:spPr>
            <a:xfrm>
              <a:off x="3457998" y="4104562"/>
              <a:ext cx="170745" cy="90029"/>
            </a:xfrm>
            <a:custGeom>
              <a:avLst/>
              <a:gdLst>
                <a:gd name="connsiteX0" fmla="*/ 170745 w 170745"/>
                <a:gd name="connsiteY0" fmla="*/ 30734 h 90029"/>
                <a:gd name="connsiteX1" fmla="*/ 170745 w 170745"/>
                <a:gd name="connsiteY1" fmla="*/ 29492 h 90029"/>
                <a:gd name="connsiteX2" fmla="*/ 168572 w 170745"/>
                <a:gd name="connsiteY2" fmla="*/ 27630 h 90029"/>
                <a:gd name="connsiteX3" fmla="*/ 165468 w 170745"/>
                <a:gd name="connsiteY3" fmla="*/ 25457 h 90029"/>
                <a:gd name="connsiteX4" fmla="*/ 163294 w 170745"/>
                <a:gd name="connsiteY4" fmla="*/ 25457 h 90029"/>
                <a:gd name="connsiteX5" fmla="*/ 161121 w 170745"/>
                <a:gd name="connsiteY5" fmla="*/ 25457 h 90029"/>
                <a:gd name="connsiteX6" fmla="*/ 159259 w 170745"/>
                <a:gd name="connsiteY6" fmla="*/ 27630 h 90029"/>
                <a:gd name="connsiteX7" fmla="*/ 156154 w 170745"/>
                <a:gd name="connsiteY7" fmla="*/ 30734 h 90029"/>
                <a:gd name="connsiteX8" fmla="*/ 148704 w 170745"/>
                <a:gd name="connsiteY8" fmla="*/ 30734 h 90029"/>
                <a:gd name="connsiteX9" fmla="*/ 143426 w 170745"/>
                <a:gd name="connsiteY9" fmla="*/ 30734 h 90029"/>
                <a:gd name="connsiteX10" fmla="*/ 137217 w 170745"/>
                <a:gd name="connsiteY10" fmla="*/ 29492 h 90029"/>
                <a:gd name="connsiteX11" fmla="*/ 132250 w 170745"/>
                <a:gd name="connsiteY11" fmla="*/ 27630 h 90029"/>
                <a:gd name="connsiteX12" fmla="*/ 128835 w 170745"/>
                <a:gd name="connsiteY12" fmla="*/ 27630 h 90029"/>
                <a:gd name="connsiteX13" fmla="*/ 128835 w 170745"/>
                <a:gd name="connsiteY13" fmla="*/ 23283 h 90029"/>
                <a:gd name="connsiteX14" fmla="*/ 132250 w 170745"/>
                <a:gd name="connsiteY14" fmla="*/ 23283 h 90029"/>
                <a:gd name="connsiteX15" fmla="*/ 132250 w 170745"/>
                <a:gd name="connsiteY15" fmla="*/ 17075 h 90029"/>
                <a:gd name="connsiteX16" fmla="*/ 130077 w 170745"/>
                <a:gd name="connsiteY16" fmla="*/ 12728 h 90029"/>
                <a:gd name="connsiteX17" fmla="*/ 130077 w 170745"/>
                <a:gd name="connsiteY17" fmla="*/ 9624 h 90029"/>
                <a:gd name="connsiteX18" fmla="*/ 128835 w 170745"/>
                <a:gd name="connsiteY18" fmla="*/ 5278 h 90029"/>
                <a:gd name="connsiteX19" fmla="*/ 126972 w 170745"/>
                <a:gd name="connsiteY19" fmla="*/ 3104 h 90029"/>
                <a:gd name="connsiteX20" fmla="*/ 124799 w 170745"/>
                <a:gd name="connsiteY20" fmla="*/ 0 h 90029"/>
                <a:gd name="connsiteX21" fmla="*/ 117659 w 170745"/>
                <a:gd name="connsiteY21" fmla="*/ 0 h 90029"/>
                <a:gd name="connsiteX22" fmla="*/ 112381 w 170745"/>
                <a:gd name="connsiteY22" fmla="*/ 0 h 90029"/>
                <a:gd name="connsiteX23" fmla="*/ 109277 w 170745"/>
                <a:gd name="connsiteY23" fmla="*/ 2173 h 90029"/>
                <a:gd name="connsiteX24" fmla="*/ 104931 w 170745"/>
                <a:gd name="connsiteY24" fmla="*/ 3104 h 90029"/>
                <a:gd name="connsiteX25" fmla="*/ 107104 w 170745"/>
                <a:gd name="connsiteY25" fmla="*/ 17075 h 90029"/>
                <a:gd name="connsiteX26" fmla="*/ 109277 w 170745"/>
                <a:gd name="connsiteY26" fmla="*/ 22352 h 90029"/>
                <a:gd name="connsiteX27" fmla="*/ 112381 w 170745"/>
                <a:gd name="connsiteY27" fmla="*/ 29492 h 90029"/>
                <a:gd name="connsiteX28" fmla="*/ 115486 w 170745"/>
                <a:gd name="connsiteY28" fmla="*/ 38185 h 90029"/>
                <a:gd name="connsiteX29" fmla="*/ 95617 w 170745"/>
                <a:gd name="connsiteY29" fmla="*/ 36943 h 90029"/>
                <a:gd name="connsiteX30" fmla="*/ 80095 w 170745"/>
                <a:gd name="connsiteY30" fmla="*/ 30734 h 90029"/>
                <a:gd name="connsiteX31" fmla="*/ 65504 w 170745"/>
                <a:gd name="connsiteY31" fmla="*/ 23283 h 90029"/>
                <a:gd name="connsiteX32" fmla="*/ 48740 w 170745"/>
                <a:gd name="connsiteY32" fmla="*/ 17075 h 90029"/>
                <a:gd name="connsiteX33" fmla="*/ 28871 w 170745"/>
                <a:gd name="connsiteY33" fmla="*/ 10555 h 90029"/>
                <a:gd name="connsiteX34" fmla="*/ 27009 w 170745"/>
                <a:gd name="connsiteY34" fmla="*/ 12728 h 90029"/>
                <a:gd name="connsiteX35" fmla="*/ 24836 w 170745"/>
                <a:gd name="connsiteY35" fmla="*/ 12728 h 90029"/>
                <a:gd name="connsiteX36" fmla="*/ 22663 w 170745"/>
                <a:gd name="connsiteY36" fmla="*/ 14901 h 90029"/>
                <a:gd name="connsiteX37" fmla="*/ 19558 w 170745"/>
                <a:gd name="connsiteY37" fmla="*/ 14901 h 90029"/>
                <a:gd name="connsiteX38" fmla="*/ 21731 w 170745"/>
                <a:gd name="connsiteY38" fmla="*/ 18006 h 90029"/>
                <a:gd name="connsiteX39" fmla="*/ 22663 w 170745"/>
                <a:gd name="connsiteY39" fmla="*/ 20179 h 90029"/>
                <a:gd name="connsiteX40" fmla="*/ 22663 w 170745"/>
                <a:gd name="connsiteY40" fmla="*/ 22352 h 90029"/>
                <a:gd name="connsiteX41" fmla="*/ 24836 w 170745"/>
                <a:gd name="connsiteY41" fmla="*/ 23283 h 90029"/>
                <a:gd name="connsiteX42" fmla="*/ 27009 w 170745"/>
                <a:gd name="connsiteY42" fmla="*/ 25457 h 90029"/>
                <a:gd name="connsiteX43" fmla="*/ 28871 w 170745"/>
                <a:gd name="connsiteY43" fmla="*/ 27630 h 90029"/>
                <a:gd name="connsiteX44" fmla="*/ 24836 w 170745"/>
                <a:gd name="connsiteY44" fmla="*/ 29492 h 90029"/>
                <a:gd name="connsiteX45" fmla="*/ 21731 w 170745"/>
                <a:gd name="connsiteY45" fmla="*/ 29492 h 90029"/>
                <a:gd name="connsiteX46" fmla="*/ 17695 w 170745"/>
                <a:gd name="connsiteY46" fmla="*/ 30734 h 90029"/>
                <a:gd name="connsiteX47" fmla="*/ 12418 w 170745"/>
                <a:gd name="connsiteY47" fmla="*/ 30734 h 90029"/>
                <a:gd name="connsiteX48" fmla="*/ 12418 w 170745"/>
                <a:gd name="connsiteY48" fmla="*/ 34770 h 90029"/>
                <a:gd name="connsiteX49" fmla="*/ 15522 w 170745"/>
                <a:gd name="connsiteY49" fmla="*/ 34770 h 90029"/>
                <a:gd name="connsiteX50" fmla="*/ 14280 w 170745"/>
                <a:gd name="connsiteY50" fmla="*/ 40047 h 90029"/>
                <a:gd name="connsiteX51" fmla="*/ 10245 w 170745"/>
                <a:gd name="connsiteY51" fmla="*/ 42221 h 90029"/>
                <a:gd name="connsiteX52" fmla="*/ 9313 w 170745"/>
                <a:gd name="connsiteY52" fmla="*/ 44394 h 90029"/>
                <a:gd name="connsiteX53" fmla="*/ 4967 w 170745"/>
                <a:gd name="connsiteY53" fmla="*/ 45636 h 90029"/>
                <a:gd name="connsiteX54" fmla="*/ 0 w 170745"/>
                <a:gd name="connsiteY54" fmla="*/ 47498 h 90029"/>
                <a:gd name="connsiteX55" fmla="*/ 0 w 170745"/>
                <a:gd name="connsiteY55" fmla="*/ 51844 h 90029"/>
                <a:gd name="connsiteX56" fmla="*/ 4967 w 170745"/>
                <a:gd name="connsiteY56" fmla="*/ 51844 h 90029"/>
                <a:gd name="connsiteX57" fmla="*/ 15522 w 170745"/>
                <a:gd name="connsiteY57" fmla="*/ 57122 h 90029"/>
                <a:gd name="connsiteX58" fmla="*/ 32286 w 170745"/>
                <a:gd name="connsiteY58" fmla="*/ 59295 h 90029"/>
                <a:gd name="connsiteX59" fmla="*/ 46567 w 170745"/>
                <a:gd name="connsiteY59" fmla="*/ 57122 h 90029"/>
                <a:gd name="connsiteX60" fmla="*/ 59295 w 170745"/>
                <a:gd name="connsiteY60" fmla="*/ 51844 h 90029"/>
                <a:gd name="connsiteX61" fmla="*/ 80095 w 170745"/>
                <a:gd name="connsiteY61" fmla="*/ 51844 h 90029"/>
                <a:gd name="connsiteX62" fmla="*/ 77922 w 170745"/>
                <a:gd name="connsiteY62" fmla="*/ 57122 h 90029"/>
                <a:gd name="connsiteX63" fmla="*/ 73886 w 170745"/>
                <a:gd name="connsiteY63" fmla="*/ 62400 h 90029"/>
                <a:gd name="connsiteX64" fmla="*/ 70782 w 170745"/>
                <a:gd name="connsiteY64" fmla="*/ 67677 h 90029"/>
                <a:gd name="connsiteX65" fmla="*/ 65504 w 170745"/>
                <a:gd name="connsiteY65" fmla="*/ 72023 h 90029"/>
                <a:gd name="connsiteX66" fmla="*/ 59295 w 170745"/>
                <a:gd name="connsiteY66" fmla="*/ 75128 h 90029"/>
                <a:gd name="connsiteX67" fmla="*/ 61158 w 170745"/>
                <a:gd name="connsiteY67" fmla="*/ 81337 h 90029"/>
                <a:gd name="connsiteX68" fmla="*/ 61158 w 170745"/>
                <a:gd name="connsiteY68" fmla="*/ 84752 h 90029"/>
                <a:gd name="connsiteX69" fmla="*/ 63331 w 170745"/>
                <a:gd name="connsiteY69" fmla="*/ 88787 h 90029"/>
                <a:gd name="connsiteX70" fmla="*/ 65504 w 170745"/>
                <a:gd name="connsiteY70" fmla="*/ 91892 h 90029"/>
                <a:gd name="connsiteX71" fmla="*/ 81026 w 170745"/>
                <a:gd name="connsiteY71" fmla="*/ 86614 h 90029"/>
                <a:gd name="connsiteX72" fmla="*/ 92513 w 170745"/>
                <a:gd name="connsiteY72" fmla="*/ 77301 h 90029"/>
                <a:gd name="connsiteX73" fmla="*/ 104931 w 170745"/>
                <a:gd name="connsiteY73" fmla="*/ 67677 h 90029"/>
                <a:gd name="connsiteX74" fmla="*/ 115486 w 170745"/>
                <a:gd name="connsiteY74" fmla="*/ 60226 h 90029"/>
                <a:gd name="connsiteX75" fmla="*/ 130077 w 170745"/>
                <a:gd name="connsiteY75" fmla="*/ 57122 h 90029"/>
                <a:gd name="connsiteX76" fmla="*/ 144668 w 170745"/>
                <a:gd name="connsiteY76" fmla="*/ 57122 h 90029"/>
                <a:gd name="connsiteX77" fmla="*/ 158017 w 170745"/>
                <a:gd name="connsiteY77" fmla="*/ 57122 h 90029"/>
                <a:gd name="connsiteX78" fmla="*/ 168572 w 170745"/>
                <a:gd name="connsiteY78" fmla="*/ 51844 h 90029"/>
                <a:gd name="connsiteX79" fmla="*/ 170745 w 170745"/>
                <a:gd name="connsiteY79" fmla="*/ 47498 h 90029"/>
                <a:gd name="connsiteX80" fmla="*/ 170745 w 170745"/>
                <a:gd name="connsiteY80" fmla="*/ 45636 h 90029"/>
                <a:gd name="connsiteX81" fmla="*/ 170745 w 170745"/>
                <a:gd name="connsiteY81" fmla="*/ 44394 h 90029"/>
                <a:gd name="connsiteX82" fmla="*/ 170745 w 170745"/>
                <a:gd name="connsiteY82" fmla="*/ 42221 h 90029"/>
                <a:gd name="connsiteX83" fmla="*/ 172608 w 170745"/>
                <a:gd name="connsiteY83" fmla="*/ 38185 h 90029"/>
                <a:gd name="connsiteX84" fmla="*/ 172608 w 170745"/>
                <a:gd name="connsiteY84" fmla="*/ 34770 h 90029"/>
                <a:gd name="connsiteX85" fmla="*/ 170745 w 170745"/>
                <a:gd name="connsiteY85" fmla="*/ 32907 h 900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</a:cxnLst>
              <a:rect l="l" t="t" r="r" b="b"/>
              <a:pathLst>
                <a:path w="170745" h="90029">
                  <a:moveTo>
                    <a:pt x="170745" y="30734"/>
                  </a:moveTo>
                  <a:lnTo>
                    <a:pt x="170745" y="29492"/>
                  </a:lnTo>
                  <a:lnTo>
                    <a:pt x="168572" y="27630"/>
                  </a:lnTo>
                  <a:lnTo>
                    <a:pt x="165468" y="25457"/>
                  </a:lnTo>
                  <a:lnTo>
                    <a:pt x="163294" y="25457"/>
                  </a:lnTo>
                  <a:lnTo>
                    <a:pt x="161121" y="25457"/>
                  </a:lnTo>
                  <a:lnTo>
                    <a:pt x="159259" y="27630"/>
                  </a:lnTo>
                  <a:lnTo>
                    <a:pt x="156154" y="30734"/>
                  </a:lnTo>
                  <a:lnTo>
                    <a:pt x="148704" y="30734"/>
                  </a:lnTo>
                  <a:lnTo>
                    <a:pt x="143426" y="30734"/>
                  </a:lnTo>
                  <a:lnTo>
                    <a:pt x="137217" y="29492"/>
                  </a:lnTo>
                  <a:lnTo>
                    <a:pt x="132250" y="27630"/>
                  </a:lnTo>
                  <a:lnTo>
                    <a:pt x="128835" y="27630"/>
                  </a:lnTo>
                  <a:lnTo>
                    <a:pt x="128835" y="23283"/>
                  </a:lnTo>
                  <a:lnTo>
                    <a:pt x="132250" y="23283"/>
                  </a:lnTo>
                  <a:lnTo>
                    <a:pt x="132250" y="17075"/>
                  </a:lnTo>
                  <a:lnTo>
                    <a:pt x="130077" y="12728"/>
                  </a:lnTo>
                  <a:lnTo>
                    <a:pt x="130077" y="9624"/>
                  </a:lnTo>
                  <a:lnTo>
                    <a:pt x="128835" y="5278"/>
                  </a:lnTo>
                  <a:lnTo>
                    <a:pt x="126972" y="3104"/>
                  </a:lnTo>
                  <a:lnTo>
                    <a:pt x="124799" y="0"/>
                  </a:lnTo>
                  <a:lnTo>
                    <a:pt x="117659" y="0"/>
                  </a:lnTo>
                  <a:lnTo>
                    <a:pt x="112381" y="0"/>
                  </a:lnTo>
                  <a:lnTo>
                    <a:pt x="109277" y="2173"/>
                  </a:lnTo>
                  <a:lnTo>
                    <a:pt x="104931" y="3104"/>
                  </a:lnTo>
                  <a:lnTo>
                    <a:pt x="107104" y="17075"/>
                  </a:lnTo>
                  <a:lnTo>
                    <a:pt x="109277" y="22352"/>
                  </a:lnTo>
                  <a:lnTo>
                    <a:pt x="112381" y="29492"/>
                  </a:lnTo>
                  <a:lnTo>
                    <a:pt x="115486" y="38185"/>
                  </a:lnTo>
                  <a:lnTo>
                    <a:pt x="95617" y="36943"/>
                  </a:lnTo>
                  <a:lnTo>
                    <a:pt x="80095" y="30734"/>
                  </a:lnTo>
                  <a:lnTo>
                    <a:pt x="65504" y="23283"/>
                  </a:lnTo>
                  <a:lnTo>
                    <a:pt x="48740" y="17075"/>
                  </a:lnTo>
                  <a:lnTo>
                    <a:pt x="28871" y="10555"/>
                  </a:lnTo>
                  <a:lnTo>
                    <a:pt x="27009" y="12728"/>
                  </a:lnTo>
                  <a:lnTo>
                    <a:pt x="24836" y="12728"/>
                  </a:lnTo>
                  <a:lnTo>
                    <a:pt x="22663" y="14901"/>
                  </a:lnTo>
                  <a:lnTo>
                    <a:pt x="19558" y="14901"/>
                  </a:lnTo>
                  <a:lnTo>
                    <a:pt x="21731" y="18006"/>
                  </a:lnTo>
                  <a:lnTo>
                    <a:pt x="22663" y="20179"/>
                  </a:lnTo>
                  <a:lnTo>
                    <a:pt x="22663" y="22352"/>
                  </a:lnTo>
                  <a:lnTo>
                    <a:pt x="24836" y="23283"/>
                  </a:lnTo>
                  <a:lnTo>
                    <a:pt x="27009" y="25457"/>
                  </a:lnTo>
                  <a:lnTo>
                    <a:pt x="28871" y="27630"/>
                  </a:lnTo>
                  <a:lnTo>
                    <a:pt x="24836" y="29492"/>
                  </a:lnTo>
                  <a:lnTo>
                    <a:pt x="21731" y="29492"/>
                  </a:lnTo>
                  <a:lnTo>
                    <a:pt x="17695" y="30734"/>
                  </a:lnTo>
                  <a:lnTo>
                    <a:pt x="12418" y="30734"/>
                  </a:lnTo>
                  <a:lnTo>
                    <a:pt x="12418" y="34770"/>
                  </a:lnTo>
                  <a:lnTo>
                    <a:pt x="15522" y="34770"/>
                  </a:lnTo>
                  <a:lnTo>
                    <a:pt x="14280" y="40047"/>
                  </a:lnTo>
                  <a:lnTo>
                    <a:pt x="10245" y="42221"/>
                  </a:lnTo>
                  <a:lnTo>
                    <a:pt x="9313" y="44394"/>
                  </a:lnTo>
                  <a:lnTo>
                    <a:pt x="4967" y="45636"/>
                  </a:lnTo>
                  <a:lnTo>
                    <a:pt x="0" y="47498"/>
                  </a:lnTo>
                  <a:lnTo>
                    <a:pt x="0" y="51844"/>
                  </a:lnTo>
                  <a:lnTo>
                    <a:pt x="4967" y="51844"/>
                  </a:lnTo>
                  <a:lnTo>
                    <a:pt x="15522" y="57122"/>
                  </a:lnTo>
                  <a:lnTo>
                    <a:pt x="32286" y="59295"/>
                  </a:lnTo>
                  <a:lnTo>
                    <a:pt x="46567" y="57122"/>
                  </a:lnTo>
                  <a:lnTo>
                    <a:pt x="59295" y="51844"/>
                  </a:lnTo>
                  <a:lnTo>
                    <a:pt x="80095" y="51844"/>
                  </a:lnTo>
                  <a:lnTo>
                    <a:pt x="77922" y="57122"/>
                  </a:lnTo>
                  <a:lnTo>
                    <a:pt x="73886" y="62400"/>
                  </a:lnTo>
                  <a:lnTo>
                    <a:pt x="70782" y="67677"/>
                  </a:lnTo>
                  <a:lnTo>
                    <a:pt x="65504" y="72023"/>
                  </a:lnTo>
                  <a:lnTo>
                    <a:pt x="59295" y="75128"/>
                  </a:lnTo>
                  <a:lnTo>
                    <a:pt x="61158" y="81337"/>
                  </a:lnTo>
                  <a:lnTo>
                    <a:pt x="61158" y="84752"/>
                  </a:lnTo>
                  <a:lnTo>
                    <a:pt x="63331" y="88787"/>
                  </a:lnTo>
                  <a:lnTo>
                    <a:pt x="65504" y="91892"/>
                  </a:lnTo>
                  <a:lnTo>
                    <a:pt x="81026" y="86614"/>
                  </a:lnTo>
                  <a:lnTo>
                    <a:pt x="92513" y="77301"/>
                  </a:lnTo>
                  <a:lnTo>
                    <a:pt x="104931" y="67677"/>
                  </a:lnTo>
                  <a:lnTo>
                    <a:pt x="115486" y="60226"/>
                  </a:lnTo>
                  <a:lnTo>
                    <a:pt x="130077" y="57122"/>
                  </a:lnTo>
                  <a:lnTo>
                    <a:pt x="144668" y="57122"/>
                  </a:lnTo>
                  <a:lnTo>
                    <a:pt x="158017" y="57122"/>
                  </a:lnTo>
                  <a:lnTo>
                    <a:pt x="168572" y="51844"/>
                  </a:lnTo>
                  <a:lnTo>
                    <a:pt x="170745" y="47498"/>
                  </a:lnTo>
                  <a:lnTo>
                    <a:pt x="170745" y="45636"/>
                  </a:lnTo>
                  <a:lnTo>
                    <a:pt x="170745" y="44394"/>
                  </a:lnTo>
                  <a:lnTo>
                    <a:pt x="170745" y="42221"/>
                  </a:lnTo>
                  <a:lnTo>
                    <a:pt x="172608" y="38185"/>
                  </a:lnTo>
                  <a:lnTo>
                    <a:pt x="172608" y="34770"/>
                  </a:lnTo>
                  <a:lnTo>
                    <a:pt x="170745" y="32907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="" xmlns:a16="http://schemas.microsoft.com/office/drawing/2014/main" id="{C22B071C-FD46-4A2F-8B39-982BCD02A10C}"/>
                </a:ext>
              </a:extLst>
            </p:cNvPr>
            <p:cNvSpPr/>
            <p:nvPr/>
          </p:nvSpPr>
          <p:spPr>
            <a:xfrm>
              <a:off x="3317366" y="4178759"/>
              <a:ext cx="139701" cy="152118"/>
            </a:xfrm>
            <a:custGeom>
              <a:avLst/>
              <a:gdLst>
                <a:gd name="connsiteX0" fmla="*/ 133181 w 139700"/>
                <a:gd name="connsiteY0" fmla="*/ 30424 h 152118"/>
                <a:gd name="connsiteX1" fmla="*/ 129145 w 139700"/>
                <a:gd name="connsiteY1" fmla="*/ 22042 h 152118"/>
                <a:gd name="connsiteX2" fmla="*/ 126041 w 139700"/>
                <a:gd name="connsiteY2" fmla="*/ 14591 h 152118"/>
                <a:gd name="connsiteX3" fmla="*/ 109277 w 139700"/>
                <a:gd name="connsiteY3" fmla="*/ 14591 h 152118"/>
                <a:gd name="connsiteX4" fmla="*/ 94686 w 139700"/>
                <a:gd name="connsiteY4" fmla="*/ 14591 h 152118"/>
                <a:gd name="connsiteX5" fmla="*/ 76991 w 139700"/>
                <a:gd name="connsiteY5" fmla="*/ 14591 h 152118"/>
                <a:gd name="connsiteX6" fmla="*/ 76991 w 139700"/>
                <a:gd name="connsiteY6" fmla="*/ 931 h 152118"/>
                <a:gd name="connsiteX7" fmla="*/ 62400 w 139700"/>
                <a:gd name="connsiteY7" fmla="*/ 0 h 152118"/>
                <a:gd name="connsiteX8" fmla="*/ 50913 w 139700"/>
                <a:gd name="connsiteY8" fmla="*/ 931 h 152118"/>
                <a:gd name="connsiteX9" fmla="*/ 42531 w 139700"/>
                <a:gd name="connsiteY9" fmla="*/ 5278 h 152118"/>
                <a:gd name="connsiteX10" fmla="*/ 31045 w 139700"/>
                <a:gd name="connsiteY10" fmla="*/ 7140 h 152118"/>
                <a:gd name="connsiteX11" fmla="*/ 16454 w 139700"/>
                <a:gd name="connsiteY11" fmla="*/ 10555 h 152118"/>
                <a:gd name="connsiteX12" fmla="*/ 18627 w 139700"/>
                <a:gd name="connsiteY12" fmla="*/ 17695 h 152118"/>
                <a:gd name="connsiteX13" fmla="*/ 20800 w 139700"/>
                <a:gd name="connsiteY13" fmla="*/ 25146 h 152118"/>
                <a:gd name="connsiteX14" fmla="*/ 21731 w 139700"/>
                <a:gd name="connsiteY14" fmla="*/ 29492 h 152118"/>
                <a:gd name="connsiteX15" fmla="*/ 23904 w 139700"/>
                <a:gd name="connsiteY15" fmla="*/ 34770 h 152118"/>
                <a:gd name="connsiteX16" fmla="*/ 29182 w 139700"/>
                <a:gd name="connsiteY16" fmla="*/ 37874 h 152118"/>
                <a:gd name="connsiteX17" fmla="*/ 21731 w 139700"/>
                <a:gd name="connsiteY17" fmla="*/ 60227 h 152118"/>
                <a:gd name="connsiteX18" fmla="*/ 13349 w 139700"/>
                <a:gd name="connsiteY18" fmla="*/ 80095 h 152118"/>
                <a:gd name="connsiteX19" fmla="*/ 0 w 139700"/>
                <a:gd name="connsiteY19" fmla="*/ 94996 h 152118"/>
                <a:gd name="connsiteX20" fmla="*/ 0 w 139700"/>
                <a:gd name="connsiteY20" fmla="*/ 106793 h 152118"/>
                <a:gd name="connsiteX21" fmla="*/ 6209 w 139700"/>
                <a:gd name="connsiteY21" fmla="*/ 106793 h 152118"/>
                <a:gd name="connsiteX22" fmla="*/ 7140 w 139700"/>
                <a:gd name="connsiteY22" fmla="*/ 106793 h 152118"/>
                <a:gd name="connsiteX23" fmla="*/ 9313 w 139700"/>
                <a:gd name="connsiteY23" fmla="*/ 106793 h 152118"/>
                <a:gd name="connsiteX24" fmla="*/ 11486 w 139700"/>
                <a:gd name="connsiteY24" fmla="*/ 106793 h 152118"/>
                <a:gd name="connsiteX25" fmla="*/ 13349 w 139700"/>
                <a:gd name="connsiteY25" fmla="*/ 106793 h 152118"/>
                <a:gd name="connsiteX26" fmla="*/ 16454 w 139700"/>
                <a:gd name="connsiteY26" fmla="*/ 109898 h 152118"/>
                <a:gd name="connsiteX27" fmla="*/ 18627 w 139700"/>
                <a:gd name="connsiteY27" fmla="*/ 112071 h 152118"/>
                <a:gd name="connsiteX28" fmla="*/ 18627 w 139700"/>
                <a:gd name="connsiteY28" fmla="*/ 114244 h 152118"/>
                <a:gd name="connsiteX29" fmla="*/ 20800 w 139700"/>
                <a:gd name="connsiteY29" fmla="*/ 116107 h 152118"/>
                <a:gd name="connsiteX30" fmla="*/ 20800 w 139700"/>
                <a:gd name="connsiteY30" fmla="*/ 117349 h 152118"/>
                <a:gd name="connsiteX31" fmla="*/ 20800 w 139700"/>
                <a:gd name="connsiteY31" fmla="*/ 123557 h 152118"/>
                <a:gd name="connsiteX32" fmla="*/ 33218 w 139700"/>
                <a:gd name="connsiteY32" fmla="*/ 123557 h 152118"/>
                <a:gd name="connsiteX33" fmla="*/ 33218 w 139700"/>
                <a:gd name="connsiteY33" fmla="*/ 126662 h 152118"/>
                <a:gd name="connsiteX34" fmla="*/ 31045 w 139700"/>
                <a:gd name="connsiteY34" fmla="*/ 131008 h 152118"/>
                <a:gd name="connsiteX35" fmla="*/ 31045 w 139700"/>
                <a:gd name="connsiteY35" fmla="*/ 131939 h 152118"/>
                <a:gd name="connsiteX36" fmla="*/ 31045 w 139700"/>
                <a:gd name="connsiteY36" fmla="*/ 134113 h 152118"/>
                <a:gd name="connsiteX37" fmla="*/ 29182 w 139700"/>
                <a:gd name="connsiteY37" fmla="*/ 136286 h 152118"/>
                <a:gd name="connsiteX38" fmla="*/ 31045 w 139700"/>
                <a:gd name="connsiteY38" fmla="*/ 139390 h 152118"/>
                <a:gd name="connsiteX39" fmla="*/ 31045 w 139700"/>
                <a:gd name="connsiteY39" fmla="*/ 143736 h 152118"/>
                <a:gd name="connsiteX40" fmla="*/ 33218 w 139700"/>
                <a:gd name="connsiteY40" fmla="*/ 145910 h 152118"/>
                <a:gd name="connsiteX41" fmla="*/ 35391 w 139700"/>
                <a:gd name="connsiteY41" fmla="*/ 149014 h 152118"/>
                <a:gd name="connsiteX42" fmla="*/ 36322 w 139700"/>
                <a:gd name="connsiteY42" fmla="*/ 152118 h 152118"/>
                <a:gd name="connsiteX43" fmla="*/ 54949 w 139700"/>
                <a:gd name="connsiteY43" fmla="*/ 146841 h 152118"/>
                <a:gd name="connsiteX44" fmla="*/ 69540 w 139700"/>
                <a:gd name="connsiteY44" fmla="*/ 141563 h 152118"/>
                <a:gd name="connsiteX45" fmla="*/ 85373 w 139700"/>
                <a:gd name="connsiteY45" fmla="*/ 139390 h 152118"/>
                <a:gd name="connsiteX46" fmla="*/ 82268 w 139700"/>
                <a:gd name="connsiteY46" fmla="*/ 123557 h 152118"/>
                <a:gd name="connsiteX47" fmla="*/ 84131 w 139700"/>
                <a:gd name="connsiteY47" fmla="*/ 106793 h 152118"/>
                <a:gd name="connsiteX48" fmla="*/ 91582 w 139700"/>
                <a:gd name="connsiteY48" fmla="*/ 91892 h 152118"/>
                <a:gd name="connsiteX49" fmla="*/ 99964 w 139700"/>
                <a:gd name="connsiteY49" fmla="*/ 74817 h 152118"/>
                <a:gd name="connsiteX50" fmla="*/ 114554 w 139700"/>
                <a:gd name="connsiteY50" fmla="*/ 69540 h 152118"/>
                <a:gd name="connsiteX51" fmla="*/ 129145 w 139700"/>
                <a:gd name="connsiteY51" fmla="*/ 64262 h 152118"/>
                <a:gd name="connsiteX52" fmla="*/ 140632 w 139700"/>
                <a:gd name="connsiteY52" fmla="*/ 50603 h 152118"/>
                <a:gd name="connsiteX53" fmla="*/ 140632 w 139700"/>
                <a:gd name="connsiteY53" fmla="*/ 47498 h 152118"/>
                <a:gd name="connsiteX54" fmla="*/ 136286 w 139700"/>
                <a:gd name="connsiteY54" fmla="*/ 40048 h 1521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139700" h="152118">
                  <a:moveTo>
                    <a:pt x="133181" y="30424"/>
                  </a:moveTo>
                  <a:lnTo>
                    <a:pt x="129145" y="22042"/>
                  </a:lnTo>
                  <a:lnTo>
                    <a:pt x="126041" y="14591"/>
                  </a:lnTo>
                  <a:lnTo>
                    <a:pt x="109277" y="14591"/>
                  </a:lnTo>
                  <a:lnTo>
                    <a:pt x="94686" y="14591"/>
                  </a:lnTo>
                  <a:lnTo>
                    <a:pt x="76991" y="14591"/>
                  </a:lnTo>
                  <a:lnTo>
                    <a:pt x="76991" y="931"/>
                  </a:lnTo>
                  <a:lnTo>
                    <a:pt x="62400" y="0"/>
                  </a:lnTo>
                  <a:lnTo>
                    <a:pt x="50913" y="931"/>
                  </a:lnTo>
                  <a:lnTo>
                    <a:pt x="42531" y="5278"/>
                  </a:lnTo>
                  <a:lnTo>
                    <a:pt x="31045" y="7140"/>
                  </a:lnTo>
                  <a:lnTo>
                    <a:pt x="16454" y="10555"/>
                  </a:lnTo>
                  <a:lnTo>
                    <a:pt x="18627" y="17695"/>
                  </a:lnTo>
                  <a:lnTo>
                    <a:pt x="20800" y="25146"/>
                  </a:lnTo>
                  <a:lnTo>
                    <a:pt x="21731" y="29492"/>
                  </a:lnTo>
                  <a:lnTo>
                    <a:pt x="23904" y="34770"/>
                  </a:lnTo>
                  <a:lnTo>
                    <a:pt x="29182" y="37874"/>
                  </a:lnTo>
                  <a:lnTo>
                    <a:pt x="21731" y="60227"/>
                  </a:lnTo>
                  <a:lnTo>
                    <a:pt x="13349" y="80095"/>
                  </a:lnTo>
                  <a:lnTo>
                    <a:pt x="0" y="94996"/>
                  </a:lnTo>
                  <a:lnTo>
                    <a:pt x="0" y="106793"/>
                  </a:lnTo>
                  <a:lnTo>
                    <a:pt x="6209" y="106793"/>
                  </a:lnTo>
                  <a:lnTo>
                    <a:pt x="7140" y="106793"/>
                  </a:lnTo>
                  <a:lnTo>
                    <a:pt x="9313" y="106793"/>
                  </a:lnTo>
                  <a:lnTo>
                    <a:pt x="11486" y="106793"/>
                  </a:lnTo>
                  <a:lnTo>
                    <a:pt x="13349" y="106793"/>
                  </a:lnTo>
                  <a:lnTo>
                    <a:pt x="16454" y="109898"/>
                  </a:lnTo>
                  <a:lnTo>
                    <a:pt x="18627" y="112071"/>
                  </a:lnTo>
                  <a:lnTo>
                    <a:pt x="18627" y="114244"/>
                  </a:lnTo>
                  <a:lnTo>
                    <a:pt x="20800" y="116107"/>
                  </a:lnTo>
                  <a:lnTo>
                    <a:pt x="20800" y="117349"/>
                  </a:lnTo>
                  <a:lnTo>
                    <a:pt x="20800" y="123557"/>
                  </a:lnTo>
                  <a:lnTo>
                    <a:pt x="33218" y="123557"/>
                  </a:lnTo>
                  <a:lnTo>
                    <a:pt x="33218" y="126662"/>
                  </a:lnTo>
                  <a:lnTo>
                    <a:pt x="31045" y="131008"/>
                  </a:lnTo>
                  <a:lnTo>
                    <a:pt x="31045" y="131939"/>
                  </a:lnTo>
                  <a:lnTo>
                    <a:pt x="31045" y="134113"/>
                  </a:lnTo>
                  <a:lnTo>
                    <a:pt x="29182" y="136286"/>
                  </a:lnTo>
                  <a:lnTo>
                    <a:pt x="31045" y="139390"/>
                  </a:lnTo>
                  <a:lnTo>
                    <a:pt x="31045" y="143736"/>
                  </a:lnTo>
                  <a:lnTo>
                    <a:pt x="33218" y="145910"/>
                  </a:lnTo>
                  <a:lnTo>
                    <a:pt x="35391" y="149014"/>
                  </a:lnTo>
                  <a:lnTo>
                    <a:pt x="36322" y="152118"/>
                  </a:lnTo>
                  <a:lnTo>
                    <a:pt x="54949" y="146841"/>
                  </a:lnTo>
                  <a:lnTo>
                    <a:pt x="69540" y="141563"/>
                  </a:lnTo>
                  <a:lnTo>
                    <a:pt x="85373" y="139390"/>
                  </a:lnTo>
                  <a:lnTo>
                    <a:pt x="82268" y="123557"/>
                  </a:lnTo>
                  <a:lnTo>
                    <a:pt x="84131" y="106793"/>
                  </a:lnTo>
                  <a:lnTo>
                    <a:pt x="91582" y="91892"/>
                  </a:lnTo>
                  <a:lnTo>
                    <a:pt x="99964" y="74817"/>
                  </a:lnTo>
                  <a:lnTo>
                    <a:pt x="114554" y="69540"/>
                  </a:lnTo>
                  <a:lnTo>
                    <a:pt x="129145" y="64262"/>
                  </a:lnTo>
                  <a:lnTo>
                    <a:pt x="140632" y="50603"/>
                  </a:lnTo>
                  <a:lnTo>
                    <a:pt x="140632" y="47498"/>
                  </a:lnTo>
                  <a:lnTo>
                    <a:pt x="136286" y="40048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="" xmlns:a16="http://schemas.microsoft.com/office/drawing/2014/main" id="{488AF241-0D00-4694-9E05-A44CB4849246}"/>
                </a:ext>
              </a:extLst>
            </p:cNvPr>
            <p:cNvSpPr/>
            <p:nvPr/>
          </p:nvSpPr>
          <p:spPr>
            <a:xfrm>
              <a:off x="3770306" y="4054891"/>
              <a:ext cx="24836" cy="12418"/>
            </a:xfrm>
            <a:custGeom>
              <a:avLst/>
              <a:gdLst>
                <a:gd name="connsiteX0" fmla="*/ 3104 w 24835"/>
                <a:gd name="connsiteY0" fmla="*/ 12728 h 12417"/>
                <a:gd name="connsiteX1" fmla="*/ 27009 w 24835"/>
                <a:gd name="connsiteY1" fmla="*/ 7451 h 12417"/>
                <a:gd name="connsiteX2" fmla="*/ 27009 w 24835"/>
                <a:gd name="connsiteY2" fmla="*/ 0 h 12417"/>
                <a:gd name="connsiteX3" fmla="*/ 21731 w 24835"/>
                <a:gd name="connsiteY3" fmla="*/ 0 h 12417"/>
                <a:gd name="connsiteX4" fmla="*/ 17695 w 24835"/>
                <a:gd name="connsiteY4" fmla="*/ 0 h 12417"/>
                <a:gd name="connsiteX5" fmla="*/ 14591 w 24835"/>
                <a:gd name="connsiteY5" fmla="*/ 0 h 12417"/>
                <a:gd name="connsiteX6" fmla="*/ 12418 w 24835"/>
                <a:gd name="connsiteY6" fmla="*/ 0 h 12417"/>
                <a:gd name="connsiteX7" fmla="*/ 9313 w 24835"/>
                <a:gd name="connsiteY7" fmla="*/ 0 h 12417"/>
                <a:gd name="connsiteX8" fmla="*/ 5278 w 24835"/>
                <a:gd name="connsiteY8" fmla="*/ 0 h 12417"/>
                <a:gd name="connsiteX9" fmla="*/ 0 w 24835"/>
                <a:gd name="connsiteY9" fmla="*/ 0 h 12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4835" h="12417">
                  <a:moveTo>
                    <a:pt x="3104" y="12728"/>
                  </a:moveTo>
                  <a:lnTo>
                    <a:pt x="27009" y="7451"/>
                  </a:lnTo>
                  <a:lnTo>
                    <a:pt x="27009" y="0"/>
                  </a:lnTo>
                  <a:lnTo>
                    <a:pt x="21731" y="0"/>
                  </a:lnTo>
                  <a:lnTo>
                    <a:pt x="17695" y="0"/>
                  </a:lnTo>
                  <a:lnTo>
                    <a:pt x="14591" y="0"/>
                  </a:lnTo>
                  <a:lnTo>
                    <a:pt x="12418" y="0"/>
                  </a:lnTo>
                  <a:lnTo>
                    <a:pt x="9313" y="0"/>
                  </a:lnTo>
                  <a:lnTo>
                    <a:pt x="5278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="" xmlns:a16="http://schemas.microsoft.com/office/drawing/2014/main" id="{6E9985F5-CDF2-4396-9A4E-7630ECBE3650}"/>
                </a:ext>
              </a:extLst>
            </p:cNvPr>
            <p:cNvSpPr/>
            <p:nvPr/>
          </p:nvSpPr>
          <p:spPr>
            <a:xfrm>
              <a:off x="3430679" y="4132192"/>
              <a:ext cx="12418" cy="6209"/>
            </a:xfrm>
            <a:custGeom>
              <a:avLst/>
              <a:gdLst>
                <a:gd name="connsiteX0" fmla="*/ 7451 w 12417"/>
                <a:gd name="connsiteY0" fmla="*/ 1863 h 6208"/>
                <a:gd name="connsiteX1" fmla="*/ 3104 w 12417"/>
                <a:gd name="connsiteY1" fmla="*/ 0 h 6208"/>
                <a:gd name="connsiteX2" fmla="*/ 0 w 12417"/>
                <a:gd name="connsiteY2" fmla="*/ 0 h 6208"/>
                <a:gd name="connsiteX3" fmla="*/ 0 w 12417"/>
                <a:gd name="connsiteY3" fmla="*/ 7140 h 6208"/>
                <a:gd name="connsiteX4" fmla="*/ 12728 w 12417"/>
                <a:gd name="connsiteY4" fmla="*/ 7140 h 6208"/>
                <a:gd name="connsiteX5" fmla="*/ 10555 w 12417"/>
                <a:gd name="connsiteY5" fmla="*/ 3104 h 6208"/>
                <a:gd name="connsiteX6" fmla="*/ 8382 w 12417"/>
                <a:gd name="connsiteY6" fmla="*/ 1863 h 62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7" h="6208">
                  <a:moveTo>
                    <a:pt x="7451" y="1863"/>
                  </a:moveTo>
                  <a:lnTo>
                    <a:pt x="3104" y="0"/>
                  </a:lnTo>
                  <a:lnTo>
                    <a:pt x="0" y="0"/>
                  </a:lnTo>
                  <a:lnTo>
                    <a:pt x="0" y="7140"/>
                  </a:lnTo>
                  <a:lnTo>
                    <a:pt x="12728" y="7140"/>
                  </a:lnTo>
                  <a:lnTo>
                    <a:pt x="10555" y="3104"/>
                  </a:lnTo>
                  <a:lnTo>
                    <a:pt x="8382" y="1863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="" xmlns:a16="http://schemas.microsoft.com/office/drawing/2014/main" id="{DEDB9139-572A-4D04-91EA-863B158EBDDC}"/>
                </a:ext>
              </a:extLst>
            </p:cNvPr>
            <p:cNvSpPr/>
            <p:nvPr/>
          </p:nvSpPr>
          <p:spPr>
            <a:xfrm>
              <a:off x="3367348" y="4082210"/>
              <a:ext cx="96238" cy="58985"/>
            </a:xfrm>
            <a:custGeom>
              <a:avLst/>
              <a:gdLst>
                <a:gd name="connsiteX0" fmla="*/ 24836 w 96238"/>
                <a:gd name="connsiteY0" fmla="*/ 60537 h 58984"/>
                <a:gd name="connsiteX1" fmla="*/ 35391 w 96238"/>
                <a:gd name="connsiteY1" fmla="*/ 60537 h 58984"/>
                <a:gd name="connsiteX2" fmla="*/ 48740 w 96238"/>
                <a:gd name="connsiteY2" fmla="*/ 57122 h 58984"/>
                <a:gd name="connsiteX3" fmla="*/ 54018 w 96238"/>
                <a:gd name="connsiteY3" fmla="*/ 47809 h 58984"/>
                <a:gd name="connsiteX4" fmla="*/ 56191 w 96238"/>
                <a:gd name="connsiteY4" fmla="*/ 29803 h 58984"/>
                <a:gd name="connsiteX5" fmla="*/ 59295 w 96238"/>
                <a:gd name="connsiteY5" fmla="*/ 32907 h 58984"/>
                <a:gd name="connsiteX6" fmla="*/ 61468 w 96238"/>
                <a:gd name="connsiteY6" fmla="*/ 35080 h 58984"/>
                <a:gd name="connsiteX7" fmla="*/ 64573 w 96238"/>
                <a:gd name="connsiteY7" fmla="*/ 37253 h 58984"/>
                <a:gd name="connsiteX8" fmla="*/ 68608 w 96238"/>
                <a:gd name="connsiteY8" fmla="*/ 39427 h 58984"/>
                <a:gd name="connsiteX9" fmla="*/ 76059 w 96238"/>
                <a:gd name="connsiteY9" fmla="*/ 42531 h 58984"/>
                <a:gd name="connsiteX10" fmla="*/ 79164 w 96238"/>
                <a:gd name="connsiteY10" fmla="*/ 37253 h 58984"/>
                <a:gd name="connsiteX11" fmla="*/ 85373 w 96238"/>
                <a:gd name="connsiteY11" fmla="*/ 32907 h 58984"/>
                <a:gd name="connsiteX12" fmla="*/ 90650 w 96238"/>
                <a:gd name="connsiteY12" fmla="*/ 29803 h 58984"/>
                <a:gd name="connsiteX13" fmla="*/ 95617 w 96238"/>
                <a:gd name="connsiteY13" fmla="*/ 25457 h 58984"/>
                <a:gd name="connsiteX14" fmla="*/ 95617 w 96238"/>
                <a:gd name="connsiteY14" fmla="*/ 22352 h 58984"/>
                <a:gd name="connsiteX15" fmla="*/ 97790 w 96238"/>
                <a:gd name="connsiteY15" fmla="*/ 18006 h 58984"/>
                <a:gd name="connsiteX16" fmla="*/ 95617 w 96238"/>
                <a:gd name="connsiteY16" fmla="*/ 12728 h 58984"/>
                <a:gd name="connsiteX17" fmla="*/ 95617 w 96238"/>
                <a:gd name="connsiteY17" fmla="*/ 7451 h 58984"/>
                <a:gd name="connsiteX18" fmla="*/ 95617 w 96238"/>
                <a:gd name="connsiteY18" fmla="*/ 0 h 58984"/>
                <a:gd name="connsiteX19" fmla="*/ 66435 w 96238"/>
                <a:gd name="connsiteY19" fmla="*/ 7451 h 58984"/>
                <a:gd name="connsiteX20" fmla="*/ 41600 w 96238"/>
                <a:gd name="connsiteY20" fmla="*/ 18006 h 58984"/>
                <a:gd name="connsiteX21" fmla="*/ 19558 w 96238"/>
                <a:gd name="connsiteY21" fmla="*/ 31976 h 58984"/>
                <a:gd name="connsiteX22" fmla="*/ 0 w 96238"/>
                <a:gd name="connsiteY22" fmla="*/ 45636 h 58984"/>
                <a:gd name="connsiteX23" fmla="*/ 0 w 96238"/>
                <a:gd name="connsiteY23" fmla="*/ 60537 h 58984"/>
                <a:gd name="connsiteX24" fmla="*/ 13349 w 96238"/>
                <a:gd name="connsiteY24" fmla="*/ 60537 h 58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96238" h="58984">
                  <a:moveTo>
                    <a:pt x="24836" y="60537"/>
                  </a:moveTo>
                  <a:lnTo>
                    <a:pt x="35391" y="60537"/>
                  </a:lnTo>
                  <a:lnTo>
                    <a:pt x="48740" y="57122"/>
                  </a:lnTo>
                  <a:lnTo>
                    <a:pt x="54018" y="47809"/>
                  </a:lnTo>
                  <a:lnTo>
                    <a:pt x="56191" y="29803"/>
                  </a:lnTo>
                  <a:lnTo>
                    <a:pt x="59295" y="32907"/>
                  </a:lnTo>
                  <a:lnTo>
                    <a:pt x="61468" y="35080"/>
                  </a:lnTo>
                  <a:lnTo>
                    <a:pt x="64573" y="37253"/>
                  </a:lnTo>
                  <a:lnTo>
                    <a:pt x="68608" y="39427"/>
                  </a:lnTo>
                  <a:lnTo>
                    <a:pt x="76059" y="42531"/>
                  </a:lnTo>
                  <a:lnTo>
                    <a:pt x="79164" y="37253"/>
                  </a:lnTo>
                  <a:lnTo>
                    <a:pt x="85373" y="32907"/>
                  </a:lnTo>
                  <a:lnTo>
                    <a:pt x="90650" y="29803"/>
                  </a:lnTo>
                  <a:lnTo>
                    <a:pt x="95617" y="25457"/>
                  </a:lnTo>
                  <a:lnTo>
                    <a:pt x="95617" y="22352"/>
                  </a:lnTo>
                  <a:lnTo>
                    <a:pt x="97790" y="18006"/>
                  </a:lnTo>
                  <a:lnTo>
                    <a:pt x="95617" y="12728"/>
                  </a:lnTo>
                  <a:lnTo>
                    <a:pt x="95617" y="7451"/>
                  </a:lnTo>
                  <a:lnTo>
                    <a:pt x="95617" y="0"/>
                  </a:lnTo>
                  <a:lnTo>
                    <a:pt x="66435" y="7451"/>
                  </a:lnTo>
                  <a:lnTo>
                    <a:pt x="41600" y="18006"/>
                  </a:lnTo>
                  <a:lnTo>
                    <a:pt x="19558" y="31976"/>
                  </a:lnTo>
                  <a:lnTo>
                    <a:pt x="0" y="45636"/>
                  </a:lnTo>
                  <a:lnTo>
                    <a:pt x="0" y="60537"/>
                  </a:lnTo>
                  <a:lnTo>
                    <a:pt x="13349" y="60537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="" xmlns:a16="http://schemas.microsoft.com/office/drawing/2014/main" id="{6F818629-7089-442B-97F6-88AFA6B98F05}"/>
                </a:ext>
              </a:extLst>
            </p:cNvPr>
            <p:cNvSpPr/>
            <p:nvPr/>
          </p:nvSpPr>
          <p:spPr>
            <a:xfrm>
              <a:off x="3502702" y="4062342"/>
              <a:ext cx="43462" cy="27940"/>
            </a:xfrm>
            <a:custGeom>
              <a:avLst/>
              <a:gdLst>
                <a:gd name="connsiteX0" fmla="*/ 4036 w 43462"/>
                <a:gd name="connsiteY0" fmla="*/ 25146 h 27940"/>
                <a:gd name="connsiteX1" fmla="*/ 7140 w 43462"/>
                <a:gd name="connsiteY1" fmla="*/ 29492 h 27940"/>
                <a:gd name="connsiteX2" fmla="*/ 13349 w 43462"/>
                <a:gd name="connsiteY2" fmla="*/ 30734 h 27940"/>
                <a:gd name="connsiteX3" fmla="*/ 16454 w 43462"/>
                <a:gd name="connsiteY3" fmla="*/ 30734 h 27940"/>
                <a:gd name="connsiteX4" fmla="*/ 21731 w 43462"/>
                <a:gd name="connsiteY4" fmla="*/ 29492 h 27940"/>
                <a:gd name="connsiteX5" fmla="*/ 27940 w 43462"/>
                <a:gd name="connsiteY5" fmla="*/ 25146 h 27940"/>
                <a:gd name="connsiteX6" fmla="*/ 33218 w 43462"/>
                <a:gd name="connsiteY6" fmla="*/ 19869 h 27940"/>
                <a:gd name="connsiteX7" fmla="*/ 36322 w 43462"/>
                <a:gd name="connsiteY7" fmla="*/ 15833 h 27940"/>
                <a:gd name="connsiteX8" fmla="*/ 40668 w 43462"/>
                <a:gd name="connsiteY8" fmla="*/ 10555 h 27940"/>
                <a:gd name="connsiteX9" fmla="*/ 43773 w 43462"/>
                <a:gd name="connsiteY9" fmla="*/ 5278 h 27940"/>
                <a:gd name="connsiteX10" fmla="*/ 38495 w 43462"/>
                <a:gd name="connsiteY10" fmla="*/ 3104 h 27940"/>
                <a:gd name="connsiteX11" fmla="*/ 31045 w 43462"/>
                <a:gd name="connsiteY11" fmla="*/ 931 h 27940"/>
                <a:gd name="connsiteX12" fmla="*/ 23904 w 43462"/>
                <a:gd name="connsiteY12" fmla="*/ 931 h 27940"/>
                <a:gd name="connsiteX13" fmla="*/ 14591 w 43462"/>
                <a:gd name="connsiteY13" fmla="*/ 0 h 27940"/>
                <a:gd name="connsiteX14" fmla="*/ 7140 w 43462"/>
                <a:gd name="connsiteY14" fmla="*/ 7451 h 27940"/>
                <a:gd name="connsiteX15" fmla="*/ 0 w 43462"/>
                <a:gd name="connsiteY15" fmla="*/ 12728 h 27940"/>
                <a:gd name="connsiteX16" fmla="*/ 0 w 43462"/>
                <a:gd name="connsiteY16" fmla="*/ 18006 h 27940"/>
                <a:gd name="connsiteX17" fmla="*/ 1863 w 43462"/>
                <a:gd name="connsiteY17" fmla="*/ 22042 h 27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3462" h="27940">
                  <a:moveTo>
                    <a:pt x="4036" y="25146"/>
                  </a:moveTo>
                  <a:lnTo>
                    <a:pt x="7140" y="29492"/>
                  </a:lnTo>
                  <a:lnTo>
                    <a:pt x="13349" y="30734"/>
                  </a:lnTo>
                  <a:lnTo>
                    <a:pt x="16454" y="30734"/>
                  </a:lnTo>
                  <a:lnTo>
                    <a:pt x="21731" y="29492"/>
                  </a:lnTo>
                  <a:lnTo>
                    <a:pt x="27940" y="25146"/>
                  </a:lnTo>
                  <a:lnTo>
                    <a:pt x="33218" y="19869"/>
                  </a:lnTo>
                  <a:lnTo>
                    <a:pt x="36322" y="15833"/>
                  </a:lnTo>
                  <a:lnTo>
                    <a:pt x="40668" y="10555"/>
                  </a:lnTo>
                  <a:lnTo>
                    <a:pt x="43773" y="5278"/>
                  </a:lnTo>
                  <a:lnTo>
                    <a:pt x="38495" y="3104"/>
                  </a:lnTo>
                  <a:lnTo>
                    <a:pt x="31045" y="931"/>
                  </a:lnTo>
                  <a:lnTo>
                    <a:pt x="23904" y="931"/>
                  </a:lnTo>
                  <a:lnTo>
                    <a:pt x="14591" y="0"/>
                  </a:lnTo>
                  <a:lnTo>
                    <a:pt x="7140" y="7451"/>
                  </a:lnTo>
                  <a:lnTo>
                    <a:pt x="0" y="12728"/>
                  </a:lnTo>
                  <a:lnTo>
                    <a:pt x="0" y="18006"/>
                  </a:lnTo>
                  <a:lnTo>
                    <a:pt x="1863" y="22042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="" xmlns:a16="http://schemas.microsoft.com/office/drawing/2014/main" id="{98E4F43A-1962-493E-B996-5D63B7DC189B}"/>
                </a:ext>
              </a:extLst>
            </p:cNvPr>
            <p:cNvSpPr/>
            <p:nvPr/>
          </p:nvSpPr>
          <p:spPr>
            <a:xfrm>
              <a:off x="5862400" y="4041231"/>
              <a:ext cx="260774" cy="310446"/>
            </a:xfrm>
            <a:custGeom>
              <a:avLst/>
              <a:gdLst>
                <a:gd name="connsiteX0" fmla="*/ 16454 w 260774"/>
                <a:gd name="connsiteY0" fmla="*/ 264189 h 310445"/>
                <a:gd name="connsiteX1" fmla="*/ 24836 w 260774"/>
                <a:gd name="connsiteY1" fmla="*/ 273813 h 310445"/>
                <a:gd name="connsiteX2" fmla="*/ 34149 w 260774"/>
                <a:gd name="connsiteY2" fmla="*/ 286541 h 310445"/>
                <a:gd name="connsiteX3" fmla="*/ 39427 w 260774"/>
                <a:gd name="connsiteY3" fmla="*/ 301443 h 310445"/>
                <a:gd name="connsiteX4" fmla="*/ 56191 w 260774"/>
                <a:gd name="connsiteY4" fmla="*/ 304547 h 310445"/>
                <a:gd name="connsiteX5" fmla="*/ 70782 w 260774"/>
                <a:gd name="connsiteY5" fmla="*/ 310756 h 310445"/>
                <a:gd name="connsiteX6" fmla="*/ 74818 w 260774"/>
                <a:gd name="connsiteY6" fmla="*/ 301443 h 310445"/>
                <a:gd name="connsiteX7" fmla="*/ 80095 w 260774"/>
                <a:gd name="connsiteY7" fmla="*/ 301443 h 310445"/>
                <a:gd name="connsiteX8" fmla="*/ 80095 w 260774"/>
                <a:gd name="connsiteY8" fmla="*/ 297097 h 310445"/>
                <a:gd name="connsiteX9" fmla="*/ 68609 w 260774"/>
                <a:gd name="connsiteY9" fmla="*/ 288715 h 310445"/>
                <a:gd name="connsiteX10" fmla="*/ 60226 w 260774"/>
                <a:gd name="connsiteY10" fmla="*/ 276918 h 310445"/>
                <a:gd name="connsiteX11" fmla="*/ 53086 w 260774"/>
                <a:gd name="connsiteY11" fmla="*/ 266362 h 310445"/>
                <a:gd name="connsiteX12" fmla="*/ 50913 w 260774"/>
                <a:gd name="connsiteY12" fmla="*/ 257049 h 310445"/>
                <a:gd name="connsiteX13" fmla="*/ 56191 w 260774"/>
                <a:gd name="connsiteY13" fmla="*/ 229419 h 310445"/>
                <a:gd name="connsiteX14" fmla="*/ 67677 w 260774"/>
                <a:gd name="connsiteY14" fmla="*/ 199927 h 310445"/>
                <a:gd name="connsiteX15" fmla="*/ 83199 w 260774"/>
                <a:gd name="connsiteY15" fmla="*/ 170124 h 310445"/>
                <a:gd name="connsiteX16" fmla="*/ 104000 w 260774"/>
                <a:gd name="connsiteY16" fmla="*/ 140632 h 310445"/>
                <a:gd name="connsiteX17" fmla="*/ 124799 w 260774"/>
                <a:gd name="connsiteY17" fmla="*/ 115175 h 310445"/>
                <a:gd name="connsiteX18" fmla="*/ 145599 w 260774"/>
                <a:gd name="connsiteY18" fmla="*/ 92823 h 310445"/>
                <a:gd name="connsiteX19" fmla="*/ 163295 w 260774"/>
                <a:gd name="connsiteY19" fmla="*/ 78232 h 310445"/>
                <a:gd name="connsiteX20" fmla="*/ 180059 w 260774"/>
                <a:gd name="connsiteY20" fmla="*/ 70782 h 310445"/>
                <a:gd name="connsiteX21" fmla="*/ 197754 w 260774"/>
                <a:gd name="connsiteY21" fmla="*/ 63331 h 310445"/>
                <a:gd name="connsiteX22" fmla="*/ 217623 w 260774"/>
                <a:gd name="connsiteY22" fmla="*/ 55880 h 310445"/>
                <a:gd name="connsiteX23" fmla="*/ 234076 w 260774"/>
                <a:gd name="connsiteY23" fmla="*/ 46256 h 310445"/>
                <a:gd name="connsiteX24" fmla="*/ 248667 w 260774"/>
                <a:gd name="connsiteY24" fmla="*/ 35701 h 310445"/>
                <a:gd name="connsiteX25" fmla="*/ 260154 w 260774"/>
                <a:gd name="connsiteY25" fmla="*/ 21110 h 310445"/>
                <a:gd name="connsiteX26" fmla="*/ 261395 w 260774"/>
                <a:gd name="connsiteY26" fmla="*/ 18937 h 310445"/>
                <a:gd name="connsiteX27" fmla="*/ 261395 w 260774"/>
                <a:gd name="connsiteY27" fmla="*/ 16764 h 310445"/>
                <a:gd name="connsiteX28" fmla="*/ 263258 w 260774"/>
                <a:gd name="connsiteY28" fmla="*/ 13660 h 310445"/>
                <a:gd name="connsiteX29" fmla="*/ 260154 w 260774"/>
                <a:gd name="connsiteY29" fmla="*/ 9313 h 310445"/>
                <a:gd name="connsiteX30" fmla="*/ 258291 w 260774"/>
                <a:gd name="connsiteY30" fmla="*/ 6209 h 310445"/>
                <a:gd name="connsiteX31" fmla="*/ 253945 w 260774"/>
                <a:gd name="connsiteY31" fmla="*/ 1863 h 310445"/>
                <a:gd name="connsiteX32" fmla="*/ 236249 w 260774"/>
                <a:gd name="connsiteY32" fmla="*/ 0 h 310445"/>
                <a:gd name="connsiteX33" fmla="*/ 223832 w 260774"/>
                <a:gd name="connsiteY33" fmla="*/ 4036 h 310445"/>
                <a:gd name="connsiteX34" fmla="*/ 216381 w 260774"/>
                <a:gd name="connsiteY34" fmla="*/ 7140 h 310445"/>
                <a:gd name="connsiteX35" fmla="*/ 210172 w 260774"/>
                <a:gd name="connsiteY35" fmla="*/ 11486 h 310445"/>
                <a:gd name="connsiteX36" fmla="*/ 205205 w 260774"/>
                <a:gd name="connsiteY36" fmla="*/ 18937 h 310445"/>
                <a:gd name="connsiteX37" fmla="*/ 197754 w 260774"/>
                <a:gd name="connsiteY37" fmla="*/ 24215 h 310445"/>
                <a:gd name="connsiteX38" fmla="*/ 187199 w 260774"/>
                <a:gd name="connsiteY38" fmla="*/ 29492 h 310445"/>
                <a:gd name="connsiteX39" fmla="*/ 153981 w 260774"/>
                <a:gd name="connsiteY39" fmla="*/ 29492 h 310445"/>
                <a:gd name="connsiteX40" fmla="*/ 134113 w 260774"/>
                <a:gd name="connsiteY40" fmla="*/ 39116 h 310445"/>
                <a:gd name="connsiteX41" fmla="*/ 110208 w 260774"/>
                <a:gd name="connsiteY41" fmla="*/ 51844 h 310445"/>
                <a:gd name="connsiteX42" fmla="*/ 87235 w 260774"/>
                <a:gd name="connsiteY42" fmla="*/ 68609 h 310445"/>
                <a:gd name="connsiteX43" fmla="*/ 68609 w 260774"/>
                <a:gd name="connsiteY43" fmla="*/ 85683 h 310445"/>
                <a:gd name="connsiteX44" fmla="*/ 54017 w 260774"/>
                <a:gd name="connsiteY44" fmla="*/ 101516 h 310445"/>
                <a:gd name="connsiteX45" fmla="*/ 53086 w 260774"/>
                <a:gd name="connsiteY45" fmla="*/ 107725 h 310445"/>
                <a:gd name="connsiteX46" fmla="*/ 53086 w 260774"/>
                <a:gd name="connsiteY46" fmla="*/ 110829 h 310445"/>
                <a:gd name="connsiteX47" fmla="*/ 53086 w 260774"/>
                <a:gd name="connsiteY47" fmla="*/ 116107 h 310445"/>
                <a:gd name="connsiteX48" fmla="*/ 54017 w 260774"/>
                <a:gd name="connsiteY48" fmla="*/ 118280 h 310445"/>
                <a:gd name="connsiteX49" fmla="*/ 54017 w 260774"/>
                <a:gd name="connsiteY49" fmla="*/ 122626 h 310445"/>
                <a:gd name="connsiteX50" fmla="*/ 56191 w 260774"/>
                <a:gd name="connsiteY50" fmla="*/ 127904 h 310445"/>
                <a:gd name="connsiteX51" fmla="*/ 54017 w 260774"/>
                <a:gd name="connsiteY51" fmla="*/ 131008 h 310445"/>
                <a:gd name="connsiteX52" fmla="*/ 48740 w 260774"/>
                <a:gd name="connsiteY52" fmla="*/ 144668 h 310445"/>
                <a:gd name="connsiteX53" fmla="*/ 39427 w 260774"/>
                <a:gd name="connsiteY53" fmla="*/ 153360 h 310445"/>
                <a:gd name="connsiteX54" fmla="*/ 31045 w 260774"/>
                <a:gd name="connsiteY54" fmla="*/ 162674 h 310445"/>
                <a:gd name="connsiteX55" fmla="*/ 31045 w 260774"/>
                <a:gd name="connsiteY55" fmla="*/ 164847 h 310445"/>
                <a:gd name="connsiteX56" fmla="*/ 31045 w 260774"/>
                <a:gd name="connsiteY56" fmla="*/ 167020 h 310445"/>
                <a:gd name="connsiteX57" fmla="*/ 32286 w 260774"/>
                <a:gd name="connsiteY57" fmla="*/ 167020 h 310445"/>
                <a:gd name="connsiteX58" fmla="*/ 32286 w 260774"/>
                <a:gd name="connsiteY58" fmla="*/ 167951 h 310445"/>
                <a:gd name="connsiteX59" fmla="*/ 36322 w 260774"/>
                <a:gd name="connsiteY59" fmla="*/ 170124 h 310445"/>
                <a:gd name="connsiteX60" fmla="*/ 39427 w 260774"/>
                <a:gd name="connsiteY60" fmla="*/ 172297 h 310445"/>
                <a:gd name="connsiteX61" fmla="*/ 34149 w 260774"/>
                <a:gd name="connsiteY61" fmla="*/ 182853 h 310445"/>
                <a:gd name="connsiteX62" fmla="*/ 27009 w 260774"/>
                <a:gd name="connsiteY62" fmla="*/ 190303 h 310445"/>
                <a:gd name="connsiteX63" fmla="*/ 19558 w 260774"/>
                <a:gd name="connsiteY63" fmla="*/ 195581 h 310445"/>
                <a:gd name="connsiteX64" fmla="*/ 14591 w 260774"/>
                <a:gd name="connsiteY64" fmla="*/ 205205 h 310445"/>
                <a:gd name="connsiteX65" fmla="*/ 12418 w 260774"/>
                <a:gd name="connsiteY65" fmla="*/ 212345 h 310445"/>
                <a:gd name="connsiteX66" fmla="*/ 14591 w 260774"/>
                <a:gd name="connsiteY66" fmla="*/ 219796 h 310445"/>
                <a:gd name="connsiteX67" fmla="*/ 16454 w 260774"/>
                <a:gd name="connsiteY67" fmla="*/ 224142 h 310445"/>
                <a:gd name="connsiteX68" fmla="*/ 16454 w 260774"/>
                <a:gd name="connsiteY68" fmla="*/ 229419 h 310445"/>
                <a:gd name="connsiteX69" fmla="*/ 10245 w 260774"/>
                <a:gd name="connsiteY69" fmla="*/ 232524 h 310445"/>
                <a:gd name="connsiteX70" fmla="*/ 0 w 260774"/>
                <a:gd name="connsiteY70" fmla="*/ 239975 h 310445"/>
                <a:gd name="connsiteX71" fmla="*/ 7140 w 260774"/>
                <a:gd name="connsiteY71" fmla="*/ 254876 h 3104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</a:cxnLst>
              <a:rect l="l" t="t" r="r" b="b"/>
              <a:pathLst>
                <a:path w="260774" h="310445">
                  <a:moveTo>
                    <a:pt x="16454" y="264189"/>
                  </a:moveTo>
                  <a:lnTo>
                    <a:pt x="24836" y="273813"/>
                  </a:lnTo>
                  <a:lnTo>
                    <a:pt x="34149" y="286541"/>
                  </a:lnTo>
                  <a:lnTo>
                    <a:pt x="39427" y="301443"/>
                  </a:lnTo>
                  <a:lnTo>
                    <a:pt x="56191" y="304547"/>
                  </a:lnTo>
                  <a:lnTo>
                    <a:pt x="70782" y="310756"/>
                  </a:lnTo>
                  <a:lnTo>
                    <a:pt x="74818" y="301443"/>
                  </a:lnTo>
                  <a:lnTo>
                    <a:pt x="80095" y="301443"/>
                  </a:lnTo>
                  <a:lnTo>
                    <a:pt x="80095" y="297097"/>
                  </a:lnTo>
                  <a:lnTo>
                    <a:pt x="68609" y="288715"/>
                  </a:lnTo>
                  <a:lnTo>
                    <a:pt x="60226" y="276918"/>
                  </a:lnTo>
                  <a:lnTo>
                    <a:pt x="53086" y="266362"/>
                  </a:lnTo>
                  <a:lnTo>
                    <a:pt x="50913" y="257049"/>
                  </a:lnTo>
                  <a:lnTo>
                    <a:pt x="56191" y="229419"/>
                  </a:lnTo>
                  <a:lnTo>
                    <a:pt x="67677" y="199927"/>
                  </a:lnTo>
                  <a:lnTo>
                    <a:pt x="83199" y="170124"/>
                  </a:lnTo>
                  <a:lnTo>
                    <a:pt x="104000" y="140632"/>
                  </a:lnTo>
                  <a:lnTo>
                    <a:pt x="124799" y="115175"/>
                  </a:lnTo>
                  <a:lnTo>
                    <a:pt x="145599" y="92823"/>
                  </a:lnTo>
                  <a:lnTo>
                    <a:pt x="163295" y="78232"/>
                  </a:lnTo>
                  <a:lnTo>
                    <a:pt x="180059" y="70782"/>
                  </a:lnTo>
                  <a:lnTo>
                    <a:pt x="197754" y="63331"/>
                  </a:lnTo>
                  <a:lnTo>
                    <a:pt x="217623" y="55880"/>
                  </a:lnTo>
                  <a:lnTo>
                    <a:pt x="234076" y="46256"/>
                  </a:lnTo>
                  <a:lnTo>
                    <a:pt x="248667" y="35701"/>
                  </a:lnTo>
                  <a:lnTo>
                    <a:pt x="260154" y="21110"/>
                  </a:lnTo>
                  <a:lnTo>
                    <a:pt x="261395" y="18937"/>
                  </a:lnTo>
                  <a:lnTo>
                    <a:pt x="261395" y="16764"/>
                  </a:lnTo>
                  <a:lnTo>
                    <a:pt x="263258" y="13660"/>
                  </a:lnTo>
                  <a:lnTo>
                    <a:pt x="260154" y="9313"/>
                  </a:lnTo>
                  <a:lnTo>
                    <a:pt x="258291" y="6209"/>
                  </a:lnTo>
                  <a:lnTo>
                    <a:pt x="253945" y="1863"/>
                  </a:lnTo>
                  <a:lnTo>
                    <a:pt x="236249" y="0"/>
                  </a:lnTo>
                  <a:lnTo>
                    <a:pt x="223832" y="4036"/>
                  </a:lnTo>
                  <a:lnTo>
                    <a:pt x="216381" y="7140"/>
                  </a:lnTo>
                  <a:lnTo>
                    <a:pt x="210172" y="11486"/>
                  </a:lnTo>
                  <a:lnTo>
                    <a:pt x="205205" y="18937"/>
                  </a:lnTo>
                  <a:lnTo>
                    <a:pt x="197754" y="24215"/>
                  </a:lnTo>
                  <a:lnTo>
                    <a:pt x="187199" y="29492"/>
                  </a:lnTo>
                  <a:lnTo>
                    <a:pt x="153981" y="29492"/>
                  </a:lnTo>
                  <a:lnTo>
                    <a:pt x="134113" y="39116"/>
                  </a:lnTo>
                  <a:lnTo>
                    <a:pt x="110208" y="51844"/>
                  </a:lnTo>
                  <a:lnTo>
                    <a:pt x="87235" y="68609"/>
                  </a:lnTo>
                  <a:lnTo>
                    <a:pt x="68609" y="85683"/>
                  </a:lnTo>
                  <a:lnTo>
                    <a:pt x="54017" y="101516"/>
                  </a:lnTo>
                  <a:lnTo>
                    <a:pt x="53086" y="107725"/>
                  </a:lnTo>
                  <a:lnTo>
                    <a:pt x="53086" y="110829"/>
                  </a:lnTo>
                  <a:lnTo>
                    <a:pt x="53086" y="116107"/>
                  </a:lnTo>
                  <a:lnTo>
                    <a:pt x="54017" y="118280"/>
                  </a:lnTo>
                  <a:lnTo>
                    <a:pt x="54017" y="122626"/>
                  </a:lnTo>
                  <a:lnTo>
                    <a:pt x="56191" y="127904"/>
                  </a:lnTo>
                  <a:lnTo>
                    <a:pt x="54017" y="131008"/>
                  </a:lnTo>
                  <a:lnTo>
                    <a:pt x="48740" y="144668"/>
                  </a:lnTo>
                  <a:lnTo>
                    <a:pt x="39427" y="153360"/>
                  </a:lnTo>
                  <a:lnTo>
                    <a:pt x="31045" y="162674"/>
                  </a:lnTo>
                  <a:lnTo>
                    <a:pt x="31045" y="164847"/>
                  </a:lnTo>
                  <a:lnTo>
                    <a:pt x="31045" y="167020"/>
                  </a:lnTo>
                  <a:lnTo>
                    <a:pt x="32286" y="167020"/>
                  </a:lnTo>
                  <a:lnTo>
                    <a:pt x="32286" y="167951"/>
                  </a:lnTo>
                  <a:lnTo>
                    <a:pt x="36322" y="170124"/>
                  </a:lnTo>
                  <a:lnTo>
                    <a:pt x="39427" y="172297"/>
                  </a:lnTo>
                  <a:lnTo>
                    <a:pt x="34149" y="182853"/>
                  </a:lnTo>
                  <a:lnTo>
                    <a:pt x="27009" y="190303"/>
                  </a:lnTo>
                  <a:lnTo>
                    <a:pt x="19558" y="195581"/>
                  </a:lnTo>
                  <a:lnTo>
                    <a:pt x="14591" y="205205"/>
                  </a:lnTo>
                  <a:lnTo>
                    <a:pt x="12418" y="212345"/>
                  </a:lnTo>
                  <a:lnTo>
                    <a:pt x="14591" y="219796"/>
                  </a:lnTo>
                  <a:lnTo>
                    <a:pt x="16454" y="224142"/>
                  </a:lnTo>
                  <a:lnTo>
                    <a:pt x="16454" y="229419"/>
                  </a:lnTo>
                  <a:lnTo>
                    <a:pt x="10245" y="232524"/>
                  </a:lnTo>
                  <a:lnTo>
                    <a:pt x="0" y="239975"/>
                  </a:lnTo>
                  <a:lnTo>
                    <a:pt x="7140" y="254876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="" xmlns:a16="http://schemas.microsoft.com/office/drawing/2014/main" id="{3C7AA214-8018-44B1-B0B6-306187D4817B}"/>
                </a:ext>
              </a:extLst>
            </p:cNvPr>
            <p:cNvSpPr/>
            <p:nvPr/>
          </p:nvSpPr>
          <p:spPr>
            <a:xfrm>
              <a:off x="7125604" y="4179690"/>
              <a:ext cx="15522" cy="12418"/>
            </a:xfrm>
            <a:custGeom>
              <a:avLst/>
              <a:gdLst>
                <a:gd name="connsiteX0" fmla="*/ 0 w 15522"/>
                <a:gd name="connsiteY0" fmla="*/ 13660 h 12417"/>
                <a:gd name="connsiteX1" fmla="*/ 16454 w 15522"/>
                <a:gd name="connsiteY1" fmla="*/ 13660 h 12417"/>
                <a:gd name="connsiteX2" fmla="*/ 16454 w 15522"/>
                <a:gd name="connsiteY2" fmla="*/ 6209 h 12417"/>
                <a:gd name="connsiteX3" fmla="*/ 4036 w 15522"/>
                <a:gd name="connsiteY3" fmla="*/ 0 h 12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522" h="12417">
                  <a:moveTo>
                    <a:pt x="0" y="13660"/>
                  </a:moveTo>
                  <a:lnTo>
                    <a:pt x="16454" y="13660"/>
                  </a:lnTo>
                  <a:lnTo>
                    <a:pt x="16454" y="6209"/>
                  </a:lnTo>
                  <a:lnTo>
                    <a:pt x="4036" y="0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="" xmlns:a16="http://schemas.microsoft.com/office/drawing/2014/main" id="{E20A57D2-969A-4032-B473-39790BDE3484}"/>
                </a:ext>
              </a:extLst>
            </p:cNvPr>
            <p:cNvSpPr/>
            <p:nvPr/>
          </p:nvSpPr>
          <p:spPr>
            <a:xfrm>
              <a:off x="3826497" y="4062342"/>
              <a:ext cx="15522" cy="6209"/>
            </a:xfrm>
            <a:custGeom>
              <a:avLst/>
              <a:gdLst>
                <a:gd name="connsiteX0" fmla="*/ 0 w 15522"/>
                <a:gd name="connsiteY0" fmla="*/ 0 h 6208"/>
                <a:gd name="connsiteX1" fmla="*/ 16764 w 15522"/>
                <a:gd name="connsiteY1" fmla="*/ 0 h 6208"/>
                <a:gd name="connsiteX2" fmla="*/ 16764 w 15522"/>
                <a:gd name="connsiteY2" fmla="*/ 8382 h 6208"/>
                <a:gd name="connsiteX3" fmla="*/ 0 w 15522"/>
                <a:gd name="connsiteY3" fmla="*/ 8382 h 62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522" h="6208">
                  <a:moveTo>
                    <a:pt x="0" y="0"/>
                  </a:moveTo>
                  <a:lnTo>
                    <a:pt x="16764" y="0"/>
                  </a:lnTo>
                  <a:lnTo>
                    <a:pt x="16764" y="8382"/>
                  </a:lnTo>
                  <a:lnTo>
                    <a:pt x="0" y="8382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="" xmlns:a16="http://schemas.microsoft.com/office/drawing/2014/main" id="{48B499DA-2D1E-428D-B31B-7140F6F57E50}"/>
                </a:ext>
              </a:extLst>
            </p:cNvPr>
            <p:cNvSpPr/>
            <p:nvPr/>
          </p:nvSpPr>
          <p:spPr>
            <a:xfrm>
              <a:off x="7212839" y="4119464"/>
              <a:ext cx="71403" cy="49671"/>
            </a:xfrm>
            <a:custGeom>
              <a:avLst/>
              <a:gdLst>
                <a:gd name="connsiteX0" fmla="*/ 27009 w 71402"/>
                <a:gd name="connsiteY0" fmla="*/ 37874 h 49671"/>
                <a:gd name="connsiteX1" fmla="*/ 49050 w 71402"/>
                <a:gd name="connsiteY1" fmla="*/ 45325 h 49671"/>
                <a:gd name="connsiteX2" fmla="*/ 72955 w 71402"/>
                <a:gd name="connsiteY2" fmla="*/ 49671 h 49671"/>
                <a:gd name="connsiteX3" fmla="*/ 68919 w 71402"/>
                <a:gd name="connsiteY3" fmla="*/ 32597 h 49671"/>
                <a:gd name="connsiteX4" fmla="*/ 61468 w 71402"/>
                <a:gd name="connsiteY4" fmla="*/ 19869 h 49671"/>
                <a:gd name="connsiteX5" fmla="*/ 51224 w 71402"/>
                <a:gd name="connsiteY5" fmla="*/ 10555 h 49671"/>
                <a:gd name="connsiteX6" fmla="*/ 36632 w 71402"/>
                <a:gd name="connsiteY6" fmla="*/ 5278 h 49671"/>
                <a:gd name="connsiteX7" fmla="*/ 19868 w 71402"/>
                <a:gd name="connsiteY7" fmla="*/ 2173 h 49671"/>
                <a:gd name="connsiteX8" fmla="*/ 3104 w 71402"/>
                <a:gd name="connsiteY8" fmla="*/ 0 h 49671"/>
                <a:gd name="connsiteX9" fmla="*/ 3104 w 71402"/>
                <a:gd name="connsiteY9" fmla="*/ 3104 h 49671"/>
                <a:gd name="connsiteX10" fmla="*/ 3104 w 71402"/>
                <a:gd name="connsiteY10" fmla="*/ 7451 h 49671"/>
                <a:gd name="connsiteX11" fmla="*/ 2173 w 71402"/>
                <a:gd name="connsiteY11" fmla="*/ 8382 h 49671"/>
                <a:gd name="connsiteX12" fmla="*/ 2173 w 71402"/>
                <a:gd name="connsiteY12" fmla="*/ 10555 h 49671"/>
                <a:gd name="connsiteX13" fmla="*/ 0 w 71402"/>
                <a:gd name="connsiteY13" fmla="*/ 12728 h 49671"/>
                <a:gd name="connsiteX14" fmla="*/ 10555 w 71402"/>
                <a:gd name="connsiteY14" fmla="*/ 27319 h 496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71402" h="49671">
                  <a:moveTo>
                    <a:pt x="27009" y="37874"/>
                  </a:moveTo>
                  <a:lnTo>
                    <a:pt x="49050" y="45325"/>
                  </a:lnTo>
                  <a:lnTo>
                    <a:pt x="72955" y="49671"/>
                  </a:lnTo>
                  <a:lnTo>
                    <a:pt x="68919" y="32597"/>
                  </a:lnTo>
                  <a:lnTo>
                    <a:pt x="61468" y="19869"/>
                  </a:lnTo>
                  <a:lnTo>
                    <a:pt x="51224" y="10555"/>
                  </a:lnTo>
                  <a:lnTo>
                    <a:pt x="36632" y="5278"/>
                  </a:lnTo>
                  <a:lnTo>
                    <a:pt x="19868" y="2173"/>
                  </a:lnTo>
                  <a:lnTo>
                    <a:pt x="3104" y="0"/>
                  </a:lnTo>
                  <a:lnTo>
                    <a:pt x="3104" y="3104"/>
                  </a:lnTo>
                  <a:lnTo>
                    <a:pt x="3104" y="7451"/>
                  </a:lnTo>
                  <a:lnTo>
                    <a:pt x="2173" y="8382"/>
                  </a:lnTo>
                  <a:lnTo>
                    <a:pt x="2173" y="10555"/>
                  </a:lnTo>
                  <a:lnTo>
                    <a:pt x="0" y="12728"/>
                  </a:lnTo>
                  <a:lnTo>
                    <a:pt x="10555" y="27319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="" xmlns:a16="http://schemas.microsoft.com/office/drawing/2014/main" id="{969E09F7-3012-4515-A81E-761DF3045B47}"/>
                </a:ext>
              </a:extLst>
            </p:cNvPr>
            <p:cNvSpPr/>
            <p:nvPr/>
          </p:nvSpPr>
          <p:spPr>
            <a:xfrm>
              <a:off x="7085867" y="4082210"/>
              <a:ext cx="108656" cy="80716"/>
            </a:xfrm>
            <a:custGeom>
              <a:avLst/>
              <a:gdLst>
                <a:gd name="connsiteX0" fmla="*/ 14591 w 108656"/>
                <a:gd name="connsiteY0" fmla="*/ 72023 h 80715"/>
                <a:gd name="connsiteX1" fmla="*/ 27009 w 108656"/>
                <a:gd name="connsiteY1" fmla="*/ 82579 h 80715"/>
                <a:gd name="connsiteX2" fmla="*/ 32286 w 108656"/>
                <a:gd name="connsiteY2" fmla="*/ 81647 h 80715"/>
                <a:gd name="connsiteX3" fmla="*/ 43773 w 108656"/>
                <a:gd name="connsiteY3" fmla="*/ 79474 h 80715"/>
                <a:gd name="connsiteX4" fmla="*/ 58364 w 108656"/>
                <a:gd name="connsiteY4" fmla="*/ 77301 h 80715"/>
                <a:gd name="connsiteX5" fmla="*/ 76059 w 108656"/>
                <a:gd name="connsiteY5" fmla="*/ 75128 h 80715"/>
                <a:gd name="connsiteX6" fmla="*/ 93754 w 108656"/>
                <a:gd name="connsiteY6" fmla="*/ 74197 h 80715"/>
                <a:gd name="connsiteX7" fmla="*/ 107414 w 108656"/>
                <a:gd name="connsiteY7" fmla="*/ 74197 h 80715"/>
                <a:gd name="connsiteX8" fmla="*/ 108346 w 108656"/>
                <a:gd name="connsiteY8" fmla="*/ 72023 h 80715"/>
                <a:gd name="connsiteX9" fmla="*/ 110519 w 108656"/>
                <a:gd name="connsiteY9" fmla="*/ 72023 h 80715"/>
                <a:gd name="connsiteX10" fmla="*/ 110519 w 108656"/>
                <a:gd name="connsiteY10" fmla="*/ 69850 h 80715"/>
                <a:gd name="connsiteX11" fmla="*/ 110519 w 108656"/>
                <a:gd name="connsiteY11" fmla="*/ 12728 h 80715"/>
                <a:gd name="connsiteX12" fmla="*/ 95928 w 108656"/>
                <a:gd name="connsiteY12" fmla="*/ 20179 h 80715"/>
                <a:gd name="connsiteX13" fmla="*/ 83199 w 108656"/>
                <a:gd name="connsiteY13" fmla="*/ 27630 h 80715"/>
                <a:gd name="connsiteX14" fmla="*/ 66746 w 108656"/>
                <a:gd name="connsiteY14" fmla="*/ 32907 h 80715"/>
                <a:gd name="connsiteX15" fmla="*/ 66746 w 108656"/>
                <a:gd name="connsiteY15" fmla="*/ 20179 h 80715"/>
                <a:gd name="connsiteX16" fmla="*/ 66746 w 108656"/>
                <a:gd name="connsiteY16" fmla="*/ 9624 h 80715"/>
                <a:gd name="connsiteX17" fmla="*/ 63641 w 108656"/>
                <a:gd name="connsiteY17" fmla="*/ 0 h 80715"/>
                <a:gd name="connsiteX18" fmla="*/ 54018 w 108656"/>
                <a:gd name="connsiteY18" fmla="*/ 0 h 80715"/>
                <a:gd name="connsiteX19" fmla="*/ 39737 w 108656"/>
                <a:gd name="connsiteY19" fmla="*/ 2173 h 80715"/>
                <a:gd name="connsiteX20" fmla="*/ 25146 w 108656"/>
                <a:gd name="connsiteY20" fmla="*/ 7451 h 80715"/>
                <a:gd name="connsiteX21" fmla="*/ 15522 w 108656"/>
                <a:gd name="connsiteY21" fmla="*/ 12728 h 80715"/>
                <a:gd name="connsiteX22" fmla="*/ 8382 w 108656"/>
                <a:gd name="connsiteY22" fmla="*/ 17075 h 80715"/>
                <a:gd name="connsiteX23" fmla="*/ 7451 w 108656"/>
                <a:gd name="connsiteY23" fmla="*/ 20179 h 80715"/>
                <a:gd name="connsiteX24" fmla="*/ 5277 w 108656"/>
                <a:gd name="connsiteY24" fmla="*/ 24525 h 80715"/>
                <a:gd name="connsiteX25" fmla="*/ 3104 w 108656"/>
                <a:gd name="connsiteY25" fmla="*/ 27630 h 80715"/>
                <a:gd name="connsiteX26" fmla="*/ 931 w 108656"/>
                <a:gd name="connsiteY26" fmla="*/ 31976 h 80715"/>
                <a:gd name="connsiteX27" fmla="*/ 0 w 108656"/>
                <a:gd name="connsiteY27" fmla="*/ 37253 h 80715"/>
                <a:gd name="connsiteX28" fmla="*/ 5277 w 108656"/>
                <a:gd name="connsiteY28" fmla="*/ 57122 h 807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108656" h="80715">
                  <a:moveTo>
                    <a:pt x="14591" y="72023"/>
                  </a:moveTo>
                  <a:lnTo>
                    <a:pt x="27009" y="82579"/>
                  </a:lnTo>
                  <a:lnTo>
                    <a:pt x="32286" y="81647"/>
                  </a:lnTo>
                  <a:lnTo>
                    <a:pt x="43773" y="79474"/>
                  </a:lnTo>
                  <a:lnTo>
                    <a:pt x="58364" y="77301"/>
                  </a:lnTo>
                  <a:lnTo>
                    <a:pt x="76059" y="75128"/>
                  </a:lnTo>
                  <a:lnTo>
                    <a:pt x="93754" y="74197"/>
                  </a:lnTo>
                  <a:lnTo>
                    <a:pt x="107414" y="74197"/>
                  </a:lnTo>
                  <a:lnTo>
                    <a:pt x="108346" y="72023"/>
                  </a:lnTo>
                  <a:lnTo>
                    <a:pt x="110519" y="72023"/>
                  </a:lnTo>
                  <a:lnTo>
                    <a:pt x="110519" y="69850"/>
                  </a:lnTo>
                  <a:lnTo>
                    <a:pt x="110519" y="12728"/>
                  </a:lnTo>
                  <a:lnTo>
                    <a:pt x="95928" y="20179"/>
                  </a:lnTo>
                  <a:lnTo>
                    <a:pt x="83199" y="27630"/>
                  </a:lnTo>
                  <a:lnTo>
                    <a:pt x="66746" y="32907"/>
                  </a:lnTo>
                  <a:lnTo>
                    <a:pt x="66746" y="20179"/>
                  </a:lnTo>
                  <a:lnTo>
                    <a:pt x="66746" y="9624"/>
                  </a:lnTo>
                  <a:lnTo>
                    <a:pt x="63641" y="0"/>
                  </a:lnTo>
                  <a:lnTo>
                    <a:pt x="54018" y="0"/>
                  </a:lnTo>
                  <a:lnTo>
                    <a:pt x="39737" y="2173"/>
                  </a:lnTo>
                  <a:lnTo>
                    <a:pt x="25146" y="7451"/>
                  </a:lnTo>
                  <a:lnTo>
                    <a:pt x="15522" y="12728"/>
                  </a:lnTo>
                  <a:lnTo>
                    <a:pt x="8382" y="17075"/>
                  </a:lnTo>
                  <a:lnTo>
                    <a:pt x="7451" y="20179"/>
                  </a:lnTo>
                  <a:lnTo>
                    <a:pt x="5277" y="24525"/>
                  </a:lnTo>
                  <a:lnTo>
                    <a:pt x="3104" y="27630"/>
                  </a:lnTo>
                  <a:lnTo>
                    <a:pt x="931" y="31976"/>
                  </a:lnTo>
                  <a:lnTo>
                    <a:pt x="0" y="37253"/>
                  </a:lnTo>
                  <a:lnTo>
                    <a:pt x="5277" y="57122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="" xmlns:a16="http://schemas.microsoft.com/office/drawing/2014/main" id="{7BCA472E-F31F-4BF3-BA07-497A1323EC32}"/>
                </a:ext>
              </a:extLst>
            </p:cNvPr>
            <p:cNvSpPr/>
            <p:nvPr/>
          </p:nvSpPr>
          <p:spPr>
            <a:xfrm>
              <a:off x="4090065" y="4082210"/>
              <a:ext cx="12418" cy="9313"/>
            </a:xfrm>
            <a:custGeom>
              <a:avLst/>
              <a:gdLst>
                <a:gd name="connsiteX0" fmla="*/ 4036 w 12417"/>
                <a:gd name="connsiteY0" fmla="*/ 9624 h 9313"/>
                <a:gd name="connsiteX1" fmla="*/ 7140 w 12417"/>
                <a:gd name="connsiteY1" fmla="*/ 9624 h 9313"/>
                <a:gd name="connsiteX2" fmla="*/ 12418 w 12417"/>
                <a:gd name="connsiteY2" fmla="*/ 9624 h 9313"/>
                <a:gd name="connsiteX3" fmla="*/ 12418 w 12417"/>
                <a:gd name="connsiteY3" fmla="*/ 5278 h 9313"/>
                <a:gd name="connsiteX4" fmla="*/ 0 w 12417"/>
                <a:gd name="connsiteY4" fmla="*/ 0 h 9313"/>
                <a:gd name="connsiteX5" fmla="*/ 0 w 12417"/>
                <a:gd name="connsiteY5" fmla="*/ 5278 h 9313"/>
                <a:gd name="connsiteX6" fmla="*/ 0 w 12417"/>
                <a:gd name="connsiteY6" fmla="*/ 7451 h 9313"/>
                <a:gd name="connsiteX7" fmla="*/ 1863 w 12417"/>
                <a:gd name="connsiteY7" fmla="*/ 9624 h 9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2417" h="9313">
                  <a:moveTo>
                    <a:pt x="4036" y="9624"/>
                  </a:moveTo>
                  <a:lnTo>
                    <a:pt x="7140" y="9624"/>
                  </a:lnTo>
                  <a:lnTo>
                    <a:pt x="12418" y="9624"/>
                  </a:lnTo>
                  <a:lnTo>
                    <a:pt x="12418" y="5278"/>
                  </a:lnTo>
                  <a:lnTo>
                    <a:pt x="0" y="0"/>
                  </a:lnTo>
                  <a:lnTo>
                    <a:pt x="0" y="5278"/>
                  </a:lnTo>
                  <a:lnTo>
                    <a:pt x="0" y="7451"/>
                  </a:lnTo>
                  <a:lnTo>
                    <a:pt x="1863" y="9624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="" xmlns:a16="http://schemas.microsoft.com/office/drawing/2014/main" id="{2AD936A9-B210-4629-BA74-B0A261324514}"/>
                </a:ext>
              </a:extLst>
            </p:cNvPr>
            <p:cNvSpPr/>
            <p:nvPr/>
          </p:nvSpPr>
          <p:spPr>
            <a:xfrm>
              <a:off x="6122554" y="4209183"/>
              <a:ext cx="12418" cy="12418"/>
            </a:xfrm>
            <a:custGeom>
              <a:avLst/>
              <a:gdLst>
                <a:gd name="connsiteX0" fmla="*/ 1242 w 12417"/>
                <a:gd name="connsiteY0" fmla="*/ 4346 h 12417"/>
                <a:gd name="connsiteX1" fmla="*/ 0 w 12417"/>
                <a:gd name="connsiteY1" fmla="*/ 6519 h 12417"/>
                <a:gd name="connsiteX2" fmla="*/ 0 w 12417"/>
                <a:gd name="connsiteY2" fmla="*/ 9624 h 12417"/>
                <a:gd name="connsiteX3" fmla="*/ 0 w 12417"/>
                <a:gd name="connsiteY3" fmla="*/ 14901 h 12417"/>
                <a:gd name="connsiteX4" fmla="*/ 3104 w 12417"/>
                <a:gd name="connsiteY4" fmla="*/ 14901 h 12417"/>
                <a:gd name="connsiteX5" fmla="*/ 5278 w 12417"/>
                <a:gd name="connsiteY5" fmla="*/ 14901 h 12417"/>
                <a:gd name="connsiteX6" fmla="*/ 7451 w 12417"/>
                <a:gd name="connsiteY6" fmla="*/ 14901 h 12417"/>
                <a:gd name="connsiteX7" fmla="*/ 8382 w 12417"/>
                <a:gd name="connsiteY7" fmla="*/ 13970 h 12417"/>
                <a:gd name="connsiteX8" fmla="*/ 10555 w 12417"/>
                <a:gd name="connsiteY8" fmla="*/ 11797 h 12417"/>
                <a:gd name="connsiteX9" fmla="*/ 14591 w 12417"/>
                <a:gd name="connsiteY9" fmla="*/ 11797 h 12417"/>
                <a:gd name="connsiteX10" fmla="*/ 14591 w 12417"/>
                <a:gd name="connsiteY10" fmla="*/ 4346 h 12417"/>
                <a:gd name="connsiteX11" fmla="*/ 3104 w 12417"/>
                <a:gd name="connsiteY11" fmla="*/ 0 h 12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2417" h="12417">
                  <a:moveTo>
                    <a:pt x="1242" y="4346"/>
                  </a:moveTo>
                  <a:lnTo>
                    <a:pt x="0" y="6519"/>
                  </a:lnTo>
                  <a:lnTo>
                    <a:pt x="0" y="9624"/>
                  </a:lnTo>
                  <a:lnTo>
                    <a:pt x="0" y="14901"/>
                  </a:lnTo>
                  <a:lnTo>
                    <a:pt x="3104" y="14901"/>
                  </a:lnTo>
                  <a:lnTo>
                    <a:pt x="5278" y="14901"/>
                  </a:lnTo>
                  <a:lnTo>
                    <a:pt x="7451" y="14901"/>
                  </a:lnTo>
                  <a:lnTo>
                    <a:pt x="8382" y="13970"/>
                  </a:lnTo>
                  <a:lnTo>
                    <a:pt x="10555" y="11797"/>
                  </a:lnTo>
                  <a:lnTo>
                    <a:pt x="14591" y="11797"/>
                  </a:lnTo>
                  <a:lnTo>
                    <a:pt x="14591" y="4346"/>
                  </a:lnTo>
                  <a:lnTo>
                    <a:pt x="3104" y="0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="" xmlns:a16="http://schemas.microsoft.com/office/drawing/2014/main" id="{3165E9E9-B407-43E1-B254-421326C4E498}"/>
                </a:ext>
              </a:extLst>
            </p:cNvPr>
            <p:cNvSpPr/>
            <p:nvPr/>
          </p:nvSpPr>
          <p:spPr>
            <a:xfrm>
              <a:off x="4937582" y="4135296"/>
              <a:ext cx="15522" cy="6209"/>
            </a:xfrm>
            <a:custGeom>
              <a:avLst/>
              <a:gdLst>
                <a:gd name="connsiteX0" fmla="*/ 5277 w 15522"/>
                <a:gd name="connsiteY0" fmla="*/ 6209 h 6208"/>
                <a:gd name="connsiteX1" fmla="*/ 7451 w 15522"/>
                <a:gd name="connsiteY1" fmla="*/ 6209 h 6208"/>
                <a:gd name="connsiteX2" fmla="*/ 8382 w 15522"/>
                <a:gd name="connsiteY2" fmla="*/ 6209 h 6208"/>
                <a:gd name="connsiteX3" fmla="*/ 12418 w 15522"/>
                <a:gd name="connsiteY3" fmla="*/ 4036 h 6208"/>
                <a:gd name="connsiteX4" fmla="*/ 15522 w 15522"/>
                <a:gd name="connsiteY4" fmla="*/ 4036 h 6208"/>
                <a:gd name="connsiteX5" fmla="*/ 15522 w 15522"/>
                <a:gd name="connsiteY5" fmla="*/ 0 h 6208"/>
                <a:gd name="connsiteX6" fmla="*/ 0 w 15522"/>
                <a:gd name="connsiteY6" fmla="*/ 0 h 6208"/>
                <a:gd name="connsiteX7" fmla="*/ 3104 w 15522"/>
                <a:gd name="connsiteY7" fmla="*/ 4036 h 62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5522" h="6208">
                  <a:moveTo>
                    <a:pt x="5277" y="6209"/>
                  </a:moveTo>
                  <a:lnTo>
                    <a:pt x="7451" y="6209"/>
                  </a:lnTo>
                  <a:lnTo>
                    <a:pt x="8382" y="6209"/>
                  </a:lnTo>
                  <a:lnTo>
                    <a:pt x="12418" y="4036"/>
                  </a:lnTo>
                  <a:lnTo>
                    <a:pt x="15522" y="4036"/>
                  </a:lnTo>
                  <a:lnTo>
                    <a:pt x="15522" y="0"/>
                  </a:lnTo>
                  <a:lnTo>
                    <a:pt x="0" y="0"/>
                  </a:lnTo>
                  <a:lnTo>
                    <a:pt x="3104" y="4036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="" xmlns:a16="http://schemas.microsoft.com/office/drawing/2014/main" id="{39995349-4B2F-4DC5-944A-764344F80B67}"/>
                </a:ext>
              </a:extLst>
            </p:cNvPr>
            <p:cNvSpPr/>
            <p:nvPr/>
          </p:nvSpPr>
          <p:spPr>
            <a:xfrm>
              <a:off x="5256410" y="5105129"/>
              <a:ext cx="12418" cy="24836"/>
            </a:xfrm>
            <a:custGeom>
              <a:avLst/>
              <a:gdLst>
                <a:gd name="connsiteX0" fmla="*/ 9313 w 12417"/>
                <a:gd name="connsiteY0" fmla="*/ 22352 h 24835"/>
                <a:gd name="connsiteX1" fmla="*/ 10245 w 12417"/>
                <a:gd name="connsiteY1" fmla="*/ 18006 h 24835"/>
                <a:gd name="connsiteX2" fmla="*/ 10245 w 12417"/>
                <a:gd name="connsiteY2" fmla="*/ 12728 h 24835"/>
                <a:gd name="connsiteX3" fmla="*/ 10245 w 12417"/>
                <a:gd name="connsiteY3" fmla="*/ 7451 h 24835"/>
                <a:gd name="connsiteX4" fmla="*/ 12418 w 12417"/>
                <a:gd name="connsiteY4" fmla="*/ 0 h 24835"/>
                <a:gd name="connsiteX5" fmla="*/ 3104 w 12417"/>
                <a:gd name="connsiteY5" fmla="*/ 0 h 24835"/>
                <a:gd name="connsiteX6" fmla="*/ 2173 w 12417"/>
                <a:gd name="connsiteY6" fmla="*/ 5588 h 24835"/>
                <a:gd name="connsiteX7" fmla="*/ 2173 w 12417"/>
                <a:gd name="connsiteY7" fmla="*/ 12728 h 24835"/>
                <a:gd name="connsiteX8" fmla="*/ 0 w 12417"/>
                <a:gd name="connsiteY8" fmla="*/ 20179 h 24835"/>
                <a:gd name="connsiteX9" fmla="*/ 0 w 12417"/>
                <a:gd name="connsiteY9" fmla="*/ 27630 h 24835"/>
                <a:gd name="connsiteX10" fmla="*/ 7140 w 12417"/>
                <a:gd name="connsiteY10" fmla="*/ 27630 h 248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2417" h="24835">
                  <a:moveTo>
                    <a:pt x="9313" y="22352"/>
                  </a:moveTo>
                  <a:lnTo>
                    <a:pt x="10245" y="18006"/>
                  </a:lnTo>
                  <a:lnTo>
                    <a:pt x="10245" y="12728"/>
                  </a:lnTo>
                  <a:lnTo>
                    <a:pt x="10245" y="7451"/>
                  </a:lnTo>
                  <a:lnTo>
                    <a:pt x="12418" y="0"/>
                  </a:lnTo>
                  <a:lnTo>
                    <a:pt x="3104" y="0"/>
                  </a:lnTo>
                  <a:lnTo>
                    <a:pt x="2173" y="5588"/>
                  </a:lnTo>
                  <a:lnTo>
                    <a:pt x="2173" y="12728"/>
                  </a:lnTo>
                  <a:lnTo>
                    <a:pt x="0" y="20179"/>
                  </a:lnTo>
                  <a:lnTo>
                    <a:pt x="0" y="27630"/>
                  </a:lnTo>
                  <a:lnTo>
                    <a:pt x="7140" y="27630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="" xmlns:a16="http://schemas.microsoft.com/office/drawing/2014/main" id="{8C93104F-1B3C-4B6C-B7F7-7CADEC5079B8}"/>
                </a:ext>
              </a:extLst>
            </p:cNvPr>
            <p:cNvSpPr/>
            <p:nvPr/>
          </p:nvSpPr>
          <p:spPr>
            <a:xfrm>
              <a:off x="3850401" y="4200801"/>
              <a:ext cx="406684" cy="447042"/>
            </a:xfrm>
            <a:custGeom>
              <a:avLst/>
              <a:gdLst>
                <a:gd name="connsiteX0" fmla="*/ 395818 w 406683"/>
                <a:gd name="connsiteY0" fmla="*/ 287783 h 447041"/>
                <a:gd name="connsiteX1" fmla="*/ 392714 w 406683"/>
                <a:gd name="connsiteY1" fmla="*/ 285610 h 447041"/>
                <a:gd name="connsiteX2" fmla="*/ 387436 w 406683"/>
                <a:gd name="connsiteY2" fmla="*/ 283437 h 447041"/>
                <a:gd name="connsiteX3" fmla="*/ 383401 w 406683"/>
                <a:gd name="connsiteY3" fmla="*/ 282506 h 447041"/>
                <a:gd name="connsiteX4" fmla="*/ 381227 w 406683"/>
                <a:gd name="connsiteY4" fmla="*/ 280333 h 447041"/>
                <a:gd name="connsiteX5" fmla="*/ 381227 w 406683"/>
                <a:gd name="connsiteY5" fmla="*/ 278159 h 447041"/>
                <a:gd name="connsiteX6" fmla="*/ 381227 w 406683"/>
                <a:gd name="connsiteY6" fmla="*/ 275986 h 447041"/>
                <a:gd name="connsiteX7" fmla="*/ 383401 w 406683"/>
                <a:gd name="connsiteY7" fmla="*/ 275055 h 447041"/>
                <a:gd name="connsiteX8" fmla="*/ 381227 w 406683"/>
                <a:gd name="connsiteY8" fmla="*/ 270709 h 447041"/>
                <a:gd name="connsiteX9" fmla="*/ 379986 w 406683"/>
                <a:gd name="connsiteY9" fmla="*/ 268846 h 447041"/>
                <a:gd name="connsiteX10" fmla="*/ 375950 w 406683"/>
                <a:gd name="connsiteY10" fmla="*/ 265431 h 447041"/>
                <a:gd name="connsiteX11" fmla="*/ 372845 w 406683"/>
                <a:gd name="connsiteY11" fmla="*/ 263568 h 447041"/>
                <a:gd name="connsiteX12" fmla="*/ 366636 w 406683"/>
                <a:gd name="connsiteY12" fmla="*/ 261395 h 447041"/>
                <a:gd name="connsiteX13" fmla="*/ 363532 w 406683"/>
                <a:gd name="connsiteY13" fmla="*/ 258291 h 447041"/>
                <a:gd name="connsiteX14" fmla="*/ 359186 w 406683"/>
                <a:gd name="connsiteY14" fmla="*/ 256118 h 447041"/>
                <a:gd name="connsiteX15" fmla="*/ 358254 w 406683"/>
                <a:gd name="connsiteY15" fmla="*/ 253945 h 447041"/>
                <a:gd name="connsiteX16" fmla="*/ 358254 w 406683"/>
                <a:gd name="connsiteY16" fmla="*/ 252703 h 447041"/>
                <a:gd name="connsiteX17" fmla="*/ 356081 w 406683"/>
                <a:gd name="connsiteY17" fmla="*/ 250840 h 447041"/>
                <a:gd name="connsiteX18" fmla="*/ 356081 w 406683"/>
                <a:gd name="connsiteY18" fmla="*/ 248667 h 447041"/>
                <a:gd name="connsiteX19" fmla="*/ 356081 w 406683"/>
                <a:gd name="connsiteY19" fmla="*/ 243389 h 447041"/>
                <a:gd name="connsiteX20" fmla="*/ 341490 w 406683"/>
                <a:gd name="connsiteY20" fmla="*/ 238112 h 447041"/>
                <a:gd name="connsiteX21" fmla="*/ 330004 w 406683"/>
                <a:gd name="connsiteY21" fmla="*/ 228488 h 447041"/>
                <a:gd name="connsiteX22" fmla="*/ 322864 w 406683"/>
                <a:gd name="connsiteY22" fmla="*/ 215760 h 447041"/>
                <a:gd name="connsiteX23" fmla="*/ 325037 w 406683"/>
                <a:gd name="connsiteY23" fmla="*/ 211724 h 447041"/>
                <a:gd name="connsiteX24" fmla="*/ 326899 w 406683"/>
                <a:gd name="connsiteY24" fmla="*/ 206446 h 447041"/>
                <a:gd name="connsiteX25" fmla="*/ 330004 w 406683"/>
                <a:gd name="connsiteY25" fmla="*/ 203032 h 447041"/>
                <a:gd name="connsiteX26" fmla="*/ 336523 w 406683"/>
                <a:gd name="connsiteY26" fmla="*/ 195581 h 447041"/>
                <a:gd name="connsiteX27" fmla="*/ 326899 w 406683"/>
                <a:gd name="connsiteY27" fmla="*/ 184094 h 447041"/>
                <a:gd name="connsiteX28" fmla="*/ 319759 w 406683"/>
                <a:gd name="connsiteY28" fmla="*/ 171366 h 447041"/>
                <a:gd name="connsiteX29" fmla="*/ 310446 w 406683"/>
                <a:gd name="connsiteY29" fmla="*/ 158638 h 447041"/>
                <a:gd name="connsiteX30" fmla="*/ 302995 w 406683"/>
                <a:gd name="connsiteY30" fmla="*/ 147151 h 447041"/>
                <a:gd name="connsiteX31" fmla="*/ 290577 w 406683"/>
                <a:gd name="connsiteY31" fmla="*/ 139701 h 447041"/>
                <a:gd name="connsiteX32" fmla="*/ 275986 w 406683"/>
                <a:gd name="connsiteY32" fmla="*/ 134423 h 447041"/>
                <a:gd name="connsiteX33" fmla="*/ 275986 w 406683"/>
                <a:gd name="connsiteY33" fmla="*/ 121695 h 447041"/>
                <a:gd name="connsiteX34" fmla="*/ 259222 w 406683"/>
                <a:gd name="connsiteY34" fmla="*/ 106793 h 447041"/>
                <a:gd name="connsiteX35" fmla="*/ 244631 w 406683"/>
                <a:gd name="connsiteY35" fmla="*/ 90029 h 447041"/>
                <a:gd name="connsiteX36" fmla="*/ 226936 w 406683"/>
                <a:gd name="connsiteY36" fmla="*/ 77301 h 447041"/>
                <a:gd name="connsiteX37" fmla="*/ 222900 w 406683"/>
                <a:gd name="connsiteY37" fmla="*/ 75128 h 447041"/>
                <a:gd name="connsiteX38" fmla="*/ 219796 w 406683"/>
                <a:gd name="connsiteY38" fmla="*/ 75128 h 447041"/>
                <a:gd name="connsiteX39" fmla="*/ 214518 w 406683"/>
                <a:gd name="connsiteY39" fmla="*/ 75128 h 447041"/>
                <a:gd name="connsiteX40" fmla="*/ 209240 w 406683"/>
                <a:gd name="connsiteY40" fmla="*/ 75128 h 447041"/>
                <a:gd name="connsiteX41" fmla="*/ 203032 w 406683"/>
                <a:gd name="connsiteY41" fmla="*/ 75128 h 447041"/>
                <a:gd name="connsiteX42" fmla="*/ 199927 w 406683"/>
                <a:gd name="connsiteY42" fmla="*/ 72955 h 447041"/>
                <a:gd name="connsiteX43" fmla="*/ 192787 w 406683"/>
                <a:gd name="connsiteY43" fmla="*/ 64573 h 447041"/>
                <a:gd name="connsiteX44" fmla="*/ 187509 w 406683"/>
                <a:gd name="connsiteY44" fmla="*/ 50913 h 447041"/>
                <a:gd name="connsiteX45" fmla="*/ 180059 w 406683"/>
                <a:gd name="connsiteY45" fmla="*/ 36012 h 447041"/>
                <a:gd name="connsiteX46" fmla="*/ 172918 w 406683"/>
                <a:gd name="connsiteY46" fmla="*/ 23283 h 447041"/>
                <a:gd name="connsiteX47" fmla="*/ 166709 w 406683"/>
                <a:gd name="connsiteY47" fmla="*/ 22352 h 447041"/>
                <a:gd name="connsiteX48" fmla="*/ 161432 w 406683"/>
                <a:gd name="connsiteY48" fmla="*/ 20179 h 447041"/>
                <a:gd name="connsiteX49" fmla="*/ 156154 w 406683"/>
                <a:gd name="connsiteY49" fmla="*/ 18006 h 447041"/>
                <a:gd name="connsiteX50" fmla="*/ 152118 w 406683"/>
                <a:gd name="connsiteY50" fmla="*/ 15833 h 447041"/>
                <a:gd name="connsiteX51" fmla="*/ 146841 w 406683"/>
                <a:gd name="connsiteY51" fmla="*/ 12728 h 447041"/>
                <a:gd name="connsiteX52" fmla="*/ 141563 w 406683"/>
                <a:gd name="connsiteY52" fmla="*/ 12728 h 447041"/>
                <a:gd name="connsiteX53" fmla="*/ 137527 w 406683"/>
                <a:gd name="connsiteY53" fmla="*/ 14901 h 447041"/>
                <a:gd name="connsiteX54" fmla="*/ 136596 w 406683"/>
                <a:gd name="connsiteY54" fmla="*/ 14901 h 447041"/>
                <a:gd name="connsiteX55" fmla="*/ 132250 w 406683"/>
                <a:gd name="connsiteY55" fmla="*/ 15833 h 447041"/>
                <a:gd name="connsiteX56" fmla="*/ 136596 w 406683"/>
                <a:gd name="connsiteY56" fmla="*/ 28561 h 447041"/>
                <a:gd name="connsiteX57" fmla="*/ 139701 w 406683"/>
                <a:gd name="connsiteY57" fmla="*/ 38185 h 447041"/>
                <a:gd name="connsiteX58" fmla="*/ 141563 w 406683"/>
                <a:gd name="connsiteY58" fmla="*/ 49671 h 447041"/>
                <a:gd name="connsiteX59" fmla="*/ 143736 w 406683"/>
                <a:gd name="connsiteY59" fmla="*/ 65504 h 447041"/>
                <a:gd name="connsiteX60" fmla="*/ 154291 w 406683"/>
                <a:gd name="connsiteY60" fmla="*/ 62400 h 447041"/>
                <a:gd name="connsiteX61" fmla="*/ 161432 w 406683"/>
                <a:gd name="connsiteY61" fmla="*/ 57122 h 447041"/>
                <a:gd name="connsiteX62" fmla="*/ 166709 w 406683"/>
                <a:gd name="connsiteY62" fmla="*/ 52776 h 447041"/>
                <a:gd name="connsiteX63" fmla="*/ 176023 w 406683"/>
                <a:gd name="connsiteY63" fmla="*/ 49671 h 447041"/>
                <a:gd name="connsiteX64" fmla="*/ 176023 w 406683"/>
                <a:gd name="connsiteY64" fmla="*/ 52776 h 447041"/>
                <a:gd name="connsiteX65" fmla="*/ 180059 w 406683"/>
                <a:gd name="connsiteY65" fmla="*/ 52776 h 447041"/>
                <a:gd name="connsiteX66" fmla="*/ 176023 w 406683"/>
                <a:gd name="connsiteY66" fmla="*/ 54949 h 447041"/>
                <a:gd name="connsiteX67" fmla="*/ 172918 w 406683"/>
                <a:gd name="connsiteY67" fmla="*/ 58053 h 447041"/>
                <a:gd name="connsiteX68" fmla="*/ 166709 w 406683"/>
                <a:gd name="connsiteY68" fmla="*/ 60226 h 447041"/>
                <a:gd name="connsiteX69" fmla="*/ 163605 w 406683"/>
                <a:gd name="connsiteY69" fmla="*/ 62400 h 447041"/>
                <a:gd name="connsiteX70" fmla="*/ 159259 w 406683"/>
                <a:gd name="connsiteY70" fmla="*/ 65504 h 447041"/>
                <a:gd name="connsiteX71" fmla="*/ 158327 w 406683"/>
                <a:gd name="connsiteY71" fmla="*/ 69850 h 447041"/>
                <a:gd name="connsiteX72" fmla="*/ 156154 w 406683"/>
                <a:gd name="connsiteY72" fmla="*/ 75128 h 447041"/>
                <a:gd name="connsiteX73" fmla="*/ 154291 w 406683"/>
                <a:gd name="connsiteY73" fmla="*/ 80405 h 447041"/>
                <a:gd name="connsiteX74" fmla="*/ 152118 w 406683"/>
                <a:gd name="connsiteY74" fmla="*/ 84752 h 447041"/>
                <a:gd name="connsiteX75" fmla="*/ 150877 w 406683"/>
                <a:gd name="connsiteY75" fmla="*/ 86614 h 447041"/>
                <a:gd name="connsiteX76" fmla="*/ 149014 w 406683"/>
                <a:gd name="connsiteY76" fmla="*/ 87856 h 447041"/>
                <a:gd name="connsiteX77" fmla="*/ 146841 w 406683"/>
                <a:gd name="connsiteY77" fmla="*/ 87856 h 447041"/>
                <a:gd name="connsiteX78" fmla="*/ 143736 w 406683"/>
                <a:gd name="connsiteY78" fmla="*/ 90029 h 447041"/>
                <a:gd name="connsiteX79" fmla="*/ 143736 w 406683"/>
                <a:gd name="connsiteY79" fmla="*/ 82579 h 447041"/>
                <a:gd name="connsiteX80" fmla="*/ 141563 w 406683"/>
                <a:gd name="connsiteY80" fmla="*/ 69850 h 447041"/>
                <a:gd name="connsiteX81" fmla="*/ 139701 w 406683"/>
                <a:gd name="connsiteY81" fmla="*/ 58053 h 447041"/>
                <a:gd name="connsiteX82" fmla="*/ 139701 w 406683"/>
                <a:gd name="connsiteY82" fmla="*/ 52776 h 447041"/>
                <a:gd name="connsiteX83" fmla="*/ 126972 w 406683"/>
                <a:gd name="connsiteY83" fmla="*/ 49671 h 447041"/>
                <a:gd name="connsiteX84" fmla="*/ 119832 w 406683"/>
                <a:gd name="connsiteY84" fmla="*/ 38185 h 447041"/>
                <a:gd name="connsiteX85" fmla="*/ 112381 w 406683"/>
                <a:gd name="connsiteY85" fmla="*/ 25457 h 447041"/>
                <a:gd name="connsiteX86" fmla="*/ 107414 w 406683"/>
                <a:gd name="connsiteY86" fmla="*/ 12728 h 447041"/>
                <a:gd name="connsiteX87" fmla="*/ 80095 w 406683"/>
                <a:gd name="connsiteY87" fmla="*/ 12728 h 447041"/>
                <a:gd name="connsiteX88" fmla="*/ 80095 w 406683"/>
                <a:gd name="connsiteY88" fmla="*/ 57122 h 447041"/>
                <a:gd name="connsiteX89" fmla="*/ 73886 w 406683"/>
                <a:gd name="connsiteY89" fmla="*/ 57122 h 447041"/>
                <a:gd name="connsiteX90" fmla="*/ 70782 w 406683"/>
                <a:gd name="connsiteY90" fmla="*/ 54949 h 447041"/>
                <a:gd name="connsiteX91" fmla="*/ 66746 w 406683"/>
                <a:gd name="connsiteY91" fmla="*/ 54949 h 447041"/>
                <a:gd name="connsiteX92" fmla="*/ 63641 w 406683"/>
                <a:gd name="connsiteY92" fmla="*/ 52776 h 447041"/>
                <a:gd name="connsiteX93" fmla="*/ 56191 w 406683"/>
                <a:gd name="connsiteY93" fmla="*/ 38185 h 447041"/>
                <a:gd name="connsiteX94" fmla="*/ 54328 w 406683"/>
                <a:gd name="connsiteY94" fmla="*/ 22352 h 447041"/>
                <a:gd name="connsiteX95" fmla="*/ 56191 w 406683"/>
                <a:gd name="connsiteY95" fmla="*/ 3104 h 447041"/>
                <a:gd name="connsiteX96" fmla="*/ 52155 w 406683"/>
                <a:gd name="connsiteY96" fmla="*/ 3104 h 447041"/>
                <a:gd name="connsiteX97" fmla="*/ 52155 w 406683"/>
                <a:gd name="connsiteY97" fmla="*/ 0 h 447041"/>
                <a:gd name="connsiteX98" fmla="*/ 22973 w 406683"/>
                <a:gd name="connsiteY98" fmla="*/ 3104 h 447041"/>
                <a:gd name="connsiteX99" fmla="*/ 19869 w 406683"/>
                <a:gd name="connsiteY99" fmla="*/ 28561 h 447041"/>
                <a:gd name="connsiteX100" fmla="*/ 16764 w 406683"/>
                <a:gd name="connsiteY100" fmla="*/ 54949 h 447041"/>
                <a:gd name="connsiteX101" fmla="*/ 9313 w 406683"/>
                <a:gd name="connsiteY101" fmla="*/ 79474 h 447041"/>
                <a:gd name="connsiteX102" fmla="*/ 0 w 406683"/>
                <a:gd name="connsiteY102" fmla="*/ 97480 h 447041"/>
                <a:gd name="connsiteX103" fmla="*/ 3104 w 406683"/>
                <a:gd name="connsiteY103" fmla="*/ 104620 h 447041"/>
                <a:gd name="connsiteX104" fmla="*/ 7451 w 406683"/>
                <a:gd name="connsiteY104" fmla="*/ 109898 h 447041"/>
                <a:gd name="connsiteX105" fmla="*/ 12418 w 406683"/>
                <a:gd name="connsiteY105" fmla="*/ 114244 h 447041"/>
                <a:gd name="connsiteX106" fmla="*/ 19869 w 406683"/>
                <a:gd name="connsiteY106" fmla="*/ 116417 h 447041"/>
                <a:gd name="connsiteX107" fmla="*/ 27009 w 406683"/>
                <a:gd name="connsiteY107" fmla="*/ 117349 h 447041"/>
                <a:gd name="connsiteX108" fmla="*/ 27009 w 406683"/>
                <a:gd name="connsiteY108" fmla="*/ 121695 h 447041"/>
                <a:gd name="connsiteX109" fmla="*/ 27009 w 406683"/>
                <a:gd name="connsiteY109" fmla="*/ 123868 h 447041"/>
                <a:gd name="connsiteX110" fmla="*/ 25146 w 406683"/>
                <a:gd name="connsiteY110" fmla="*/ 123868 h 447041"/>
                <a:gd name="connsiteX111" fmla="*/ 25146 w 406683"/>
                <a:gd name="connsiteY111" fmla="*/ 124799 h 447041"/>
                <a:gd name="connsiteX112" fmla="*/ 22973 w 406683"/>
                <a:gd name="connsiteY112" fmla="*/ 126972 h 447041"/>
                <a:gd name="connsiteX113" fmla="*/ 30113 w 406683"/>
                <a:gd name="connsiteY113" fmla="*/ 141874 h 447041"/>
                <a:gd name="connsiteX114" fmla="*/ 41600 w 406683"/>
                <a:gd name="connsiteY114" fmla="*/ 151187 h 447041"/>
                <a:gd name="connsiteX115" fmla="*/ 56191 w 406683"/>
                <a:gd name="connsiteY115" fmla="*/ 156465 h 447041"/>
                <a:gd name="connsiteX116" fmla="*/ 72955 w 406683"/>
                <a:gd name="connsiteY116" fmla="*/ 161742 h 447041"/>
                <a:gd name="connsiteX117" fmla="*/ 90650 w 406683"/>
                <a:gd name="connsiteY117" fmla="*/ 166089 h 447041"/>
                <a:gd name="connsiteX118" fmla="*/ 107414 w 406683"/>
                <a:gd name="connsiteY118" fmla="*/ 171366 h 447041"/>
                <a:gd name="connsiteX119" fmla="*/ 119832 w 406683"/>
                <a:gd name="connsiteY119" fmla="*/ 178817 h 447041"/>
                <a:gd name="connsiteX120" fmla="*/ 132250 w 406683"/>
                <a:gd name="connsiteY120" fmla="*/ 174471 h 447041"/>
                <a:gd name="connsiteX121" fmla="*/ 139701 w 406683"/>
                <a:gd name="connsiteY121" fmla="*/ 169193 h 447041"/>
                <a:gd name="connsiteX122" fmla="*/ 144668 w 406683"/>
                <a:gd name="connsiteY122" fmla="*/ 163915 h 447041"/>
                <a:gd name="connsiteX123" fmla="*/ 150877 w 406683"/>
                <a:gd name="connsiteY123" fmla="*/ 158638 h 447041"/>
                <a:gd name="connsiteX124" fmla="*/ 159259 w 406683"/>
                <a:gd name="connsiteY124" fmla="*/ 154602 h 447041"/>
                <a:gd name="connsiteX125" fmla="*/ 168882 w 406683"/>
                <a:gd name="connsiteY125" fmla="*/ 156465 h 447041"/>
                <a:gd name="connsiteX126" fmla="*/ 178196 w 406683"/>
                <a:gd name="connsiteY126" fmla="*/ 163915 h 447041"/>
                <a:gd name="connsiteX127" fmla="*/ 188441 w 406683"/>
                <a:gd name="connsiteY127" fmla="*/ 171366 h 447041"/>
                <a:gd name="connsiteX128" fmla="*/ 203032 w 406683"/>
                <a:gd name="connsiteY128" fmla="*/ 174471 h 447041"/>
                <a:gd name="connsiteX129" fmla="*/ 212345 w 406683"/>
                <a:gd name="connsiteY129" fmla="*/ 218864 h 447041"/>
                <a:gd name="connsiteX130" fmla="*/ 219796 w 406683"/>
                <a:gd name="connsiteY130" fmla="*/ 228488 h 447041"/>
                <a:gd name="connsiteX131" fmla="*/ 230040 w 406683"/>
                <a:gd name="connsiteY131" fmla="*/ 235939 h 447041"/>
                <a:gd name="connsiteX132" fmla="*/ 239664 w 406683"/>
                <a:gd name="connsiteY132" fmla="*/ 243389 h 447041"/>
                <a:gd name="connsiteX133" fmla="*/ 246804 w 406683"/>
                <a:gd name="connsiteY133" fmla="*/ 256118 h 447041"/>
                <a:gd name="connsiteX134" fmla="*/ 248977 w 406683"/>
                <a:gd name="connsiteY134" fmla="*/ 265431 h 447041"/>
                <a:gd name="connsiteX135" fmla="*/ 246804 w 406683"/>
                <a:gd name="connsiteY135" fmla="*/ 278159 h 447041"/>
                <a:gd name="connsiteX136" fmla="*/ 243700 w 406683"/>
                <a:gd name="connsiteY136" fmla="*/ 295234 h 447041"/>
                <a:gd name="connsiteX137" fmla="*/ 237491 w 406683"/>
                <a:gd name="connsiteY137" fmla="*/ 311998 h 447041"/>
                <a:gd name="connsiteX138" fmla="*/ 232213 w 406683"/>
                <a:gd name="connsiteY138" fmla="*/ 326899 h 447041"/>
                <a:gd name="connsiteX139" fmla="*/ 226936 w 406683"/>
                <a:gd name="connsiteY139" fmla="*/ 337455 h 447041"/>
                <a:gd name="connsiteX140" fmla="*/ 209240 w 406683"/>
                <a:gd name="connsiteY140" fmla="*/ 342732 h 447041"/>
                <a:gd name="connsiteX141" fmla="*/ 188441 w 406683"/>
                <a:gd name="connsiteY141" fmla="*/ 348010 h 447041"/>
                <a:gd name="connsiteX142" fmla="*/ 172918 w 406683"/>
                <a:gd name="connsiteY142" fmla="*/ 354529 h 447041"/>
                <a:gd name="connsiteX143" fmla="*/ 172918 w 406683"/>
                <a:gd name="connsiteY143" fmla="*/ 361669 h 447041"/>
                <a:gd name="connsiteX144" fmla="*/ 172918 w 406683"/>
                <a:gd name="connsiteY144" fmla="*/ 367257 h 447041"/>
                <a:gd name="connsiteX145" fmla="*/ 173850 w 406683"/>
                <a:gd name="connsiteY145" fmla="*/ 372535 h 447041"/>
                <a:gd name="connsiteX146" fmla="*/ 176023 w 406683"/>
                <a:gd name="connsiteY146" fmla="*/ 377813 h 447041"/>
                <a:gd name="connsiteX147" fmla="*/ 197754 w 406683"/>
                <a:gd name="connsiteY147" fmla="*/ 376571 h 447041"/>
                <a:gd name="connsiteX148" fmla="*/ 216691 w 406683"/>
                <a:gd name="connsiteY148" fmla="*/ 370362 h 447041"/>
                <a:gd name="connsiteX149" fmla="*/ 232213 w 406683"/>
                <a:gd name="connsiteY149" fmla="*/ 361669 h 447041"/>
                <a:gd name="connsiteX150" fmla="*/ 243700 w 406683"/>
                <a:gd name="connsiteY150" fmla="*/ 372535 h 447041"/>
                <a:gd name="connsiteX151" fmla="*/ 254255 w 406683"/>
                <a:gd name="connsiteY151" fmla="*/ 387126 h 447041"/>
                <a:gd name="connsiteX152" fmla="*/ 261395 w 406683"/>
                <a:gd name="connsiteY152" fmla="*/ 402027 h 447041"/>
                <a:gd name="connsiteX153" fmla="*/ 268846 w 406683"/>
                <a:gd name="connsiteY153" fmla="*/ 418791 h 447041"/>
                <a:gd name="connsiteX154" fmla="*/ 280022 w 406683"/>
                <a:gd name="connsiteY154" fmla="*/ 429657 h 447041"/>
                <a:gd name="connsiteX155" fmla="*/ 292750 w 406683"/>
                <a:gd name="connsiteY155" fmla="*/ 436797 h 447041"/>
                <a:gd name="connsiteX156" fmla="*/ 310446 w 406683"/>
                <a:gd name="connsiteY156" fmla="*/ 441143 h 447041"/>
                <a:gd name="connsiteX157" fmla="*/ 326899 w 406683"/>
                <a:gd name="connsiteY157" fmla="*/ 444248 h 447041"/>
                <a:gd name="connsiteX158" fmla="*/ 339628 w 406683"/>
                <a:gd name="connsiteY158" fmla="*/ 449526 h 447041"/>
                <a:gd name="connsiteX159" fmla="*/ 343663 w 406683"/>
                <a:gd name="connsiteY159" fmla="*/ 449526 h 447041"/>
                <a:gd name="connsiteX160" fmla="*/ 336523 w 406683"/>
                <a:gd name="connsiteY160" fmla="*/ 433693 h 447041"/>
                <a:gd name="connsiteX161" fmla="*/ 326899 w 406683"/>
                <a:gd name="connsiteY161" fmla="*/ 420964 h 447041"/>
                <a:gd name="connsiteX162" fmla="*/ 316655 w 406683"/>
                <a:gd name="connsiteY162" fmla="*/ 406374 h 447041"/>
                <a:gd name="connsiteX163" fmla="*/ 319759 w 406683"/>
                <a:gd name="connsiteY163" fmla="*/ 406374 h 447041"/>
                <a:gd name="connsiteX164" fmla="*/ 322864 w 406683"/>
                <a:gd name="connsiteY164" fmla="*/ 407305 h 447041"/>
                <a:gd name="connsiteX165" fmla="*/ 330004 w 406683"/>
                <a:gd name="connsiteY165" fmla="*/ 411651 h 447041"/>
                <a:gd name="connsiteX166" fmla="*/ 339628 w 406683"/>
                <a:gd name="connsiteY166" fmla="*/ 416929 h 447041"/>
                <a:gd name="connsiteX167" fmla="*/ 348941 w 406683"/>
                <a:gd name="connsiteY167" fmla="*/ 422206 h 447041"/>
                <a:gd name="connsiteX168" fmla="*/ 356081 w 406683"/>
                <a:gd name="connsiteY168" fmla="*/ 426242 h 447041"/>
                <a:gd name="connsiteX169" fmla="*/ 359186 w 406683"/>
                <a:gd name="connsiteY169" fmla="*/ 424379 h 447041"/>
                <a:gd name="connsiteX170" fmla="*/ 361359 w 406683"/>
                <a:gd name="connsiteY170" fmla="*/ 422206 h 447041"/>
                <a:gd name="connsiteX171" fmla="*/ 363532 w 406683"/>
                <a:gd name="connsiteY171" fmla="*/ 420964 h 447041"/>
                <a:gd name="connsiteX172" fmla="*/ 363532 w 406683"/>
                <a:gd name="connsiteY172" fmla="*/ 418791 h 447041"/>
                <a:gd name="connsiteX173" fmla="*/ 365395 w 406683"/>
                <a:gd name="connsiteY173" fmla="*/ 416929 h 447041"/>
                <a:gd name="connsiteX174" fmla="*/ 366636 w 406683"/>
                <a:gd name="connsiteY174" fmla="*/ 414756 h 447041"/>
                <a:gd name="connsiteX175" fmla="*/ 365395 w 406683"/>
                <a:gd name="connsiteY175" fmla="*/ 394577 h 447041"/>
                <a:gd name="connsiteX176" fmla="*/ 359186 w 406683"/>
                <a:gd name="connsiteY176" fmla="*/ 379675 h 447041"/>
                <a:gd name="connsiteX177" fmla="*/ 352045 w 406683"/>
                <a:gd name="connsiteY177" fmla="*/ 365084 h 447041"/>
                <a:gd name="connsiteX178" fmla="*/ 339628 w 406683"/>
                <a:gd name="connsiteY178" fmla="*/ 365084 h 447041"/>
                <a:gd name="connsiteX179" fmla="*/ 332177 w 406683"/>
                <a:gd name="connsiteY179" fmla="*/ 333108 h 447041"/>
                <a:gd name="connsiteX180" fmla="*/ 322864 w 406683"/>
                <a:gd name="connsiteY180" fmla="*/ 304547 h 447041"/>
                <a:gd name="connsiteX181" fmla="*/ 329073 w 406683"/>
                <a:gd name="connsiteY181" fmla="*/ 302685 h 447041"/>
                <a:gd name="connsiteX182" fmla="*/ 334350 w 406683"/>
                <a:gd name="connsiteY182" fmla="*/ 302685 h 447041"/>
                <a:gd name="connsiteX183" fmla="*/ 339628 w 406683"/>
                <a:gd name="connsiteY183" fmla="*/ 300512 h 447041"/>
                <a:gd name="connsiteX184" fmla="*/ 346768 w 406683"/>
                <a:gd name="connsiteY184" fmla="*/ 300512 h 447041"/>
                <a:gd name="connsiteX185" fmla="*/ 352045 w 406683"/>
                <a:gd name="connsiteY185" fmla="*/ 313240 h 447041"/>
                <a:gd name="connsiteX186" fmla="*/ 359186 w 406683"/>
                <a:gd name="connsiteY186" fmla="*/ 322553 h 447041"/>
                <a:gd name="connsiteX187" fmla="*/ 368810 w 406683"/>
                <a:gd name="connsiteY187" fmla="*/ 332177 h 447041"/>
                <a:gd name="connsiteX188" fmla="*/ 375950 w 406683"/>
                <a:gd name="connsiteY188" fmla="*/ 340559 h 447041"/>
                <a:gd name="connsiteX189" fmla="*/ 383401 w 406683"/>
                <a:gd name="connsiteY189" fmla="*/ 340559 h 447041"/>
                <a:gd name="connsiteX190" fmla="*/ 388368 w 406683"/>
                <a:gd name="connsiteY190" fmla="*/ 339628 h 447041"/>
                <a:gd name="connsiteX191" fmla="*/ 394577 w 406683"/>
                <a:gd name="connsiteY191" fmla="*/ 339628 h 447041"/>
                <a:gd name="connsiteX192" fmla="*/ 399854 w 406683"/>
                <a:gd name="connsiteY192" fmla="*/ 337455 h 447041"/>
                <a:gd name="connsiteX193" fmla="*/ 407305 w 406683"/>
                <a:gd name="connsiteY193" fmla="*/ 287783 h 447041"/>
                <a:gd name="connsiteX194" fmla="*/ 402027 w 406683"/>
                <a:gd name="connsiteY194" fmla="*/ 287783 h 4470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</a:cxnLst>
              <a:rect l="l" t="t" r="r" b="b"/>
              <a:pathLst>
                <a:path w="406683" h="447041">
                  <a:moveTo>
                    <a:pt x="395818" y="287783"/>
                  </a:moveTo>
                  <a:lnTo>
                    <a:pt x="392714" y="285610"/>
                  </a:lnTo>
                  <a:lnTo>
                    <a:pt x="387436" y="283437"/>
                  </a:lnTo>
                  <a:lnTo>
                    <a:pt x="383401" y="282506"/>
                  </a:lnTo>
                  <a:lnTo>
                    <a:pt x="381227" y="280333"/>
                  </a:lnTo>
                  <a:lnTo>
                    <a:pt x="381227" y="278159"/>
                  </a:lnTo>
                  <a:lnTo>
                    <a:pt x="381227" y="275986"/>
                  </a:lnTo>
                  <a:lnTo>
                    <a:pt x="383401" y="275055"/>
                  </a:lnTo>
                  <a:lnTo>
                    <a:pt x="381227" y="270709"/>
                  </a:lnTo>
                  <a:lnTo>
                    <a:pt x="379986" y="268846"/>
                  </a:lnTo>
                  <a:lnTo>
                    <a:pt x="375950" y="265431"/>
                  </a:lnTo>
                  <a:lnTo>
                    <a:pt x="372845" y="263568"/>
                  </a:lnTo>
                  <a:lnTo>
                    <a:pt x="366636" y="261395"/>
                  </a:lnTo>
                  <a:lnTo>
                    <a:pt x="363532" y="258291"/>
                  </a:lnTo>
                  <a:lnTo>
                    <a:pt x="359186" y="256118"/>
                  </a:lnTo>
                  <a:lnTo>
                    <a:pt x="358254" y="253945"/>
                  </a:lnTo>
                  <a:lnTo>
                    <a:pt x="358254" y="252703"/>
                  </a:lnTo>
                  <a:lnTo>
                    <a:pt x="356081" y="250840"/>
                  </a:lnTo>
                  <a:lnTo>
                    <a:pt x="356081" y="248667"/>
                  </a:lnTo>
                  <a:lnTo>
                    <a:pt x="356081" y="243389"/>
                  </a:lnTo>
                  <a:lnTo>
                    <a:pt x="341490" y="238112"/>
                  </a:lnTo>
                  <a:lnTo>
                    <a:pt x="330004" y="228488"/>
                  </a:lnTo>
                  <a:lnTo>
                    <a:pt x="322864" y="215760"/>
                  </a:lnTo>
                  <a:lnTo>
                    <a:pt x="325037" y="211724"/>
                  </a:lnTo>
                  <a:lnTo>
                    <a:pt x="326899" y="206446"/>
                  </a:lnTo>
                  <a:lnTo>
                    <a:pt x="330004" y="203032"/>
                  </a:lnTo>
                  <a:lnTo>
                    <a:pt x="336523" y="195581"/>
                  </a:lnTo>
                  <a:lnTo>
                    <a:pt x="326899" y="184094"/>
                  </a:lnTo>
                  <a:lnTo>
                    <a:pt x="319759" y="171366"/>
                  </a:lnTo>
                  <a:lnTo>
                    <a:pt x="310446" y="158638"/>
                  </a:lnTo>
                  <a:lnTo>
                    <a:pt x="302995" y="147151"/>
                  </a:lnTo>
                  <a:lnTo>
                    <a:pt x="290577" y="139701"/>
                  </a:lnTo>
                  <a:lnTo>
                    <a:pt x="275986" y="134423"/>
                  </a:lnTo>
                  <a:lnTo>
                    <a:pt x="275986" y="121695"/>
                  </a:lnTo>
                  <a:lnTo>
                    <a:pt x="259222" y="106793"/>
                  </a:lnTo>
                  <a:lnTo>
                    <a:pt x="244631" y="90029"/>
                  </a:lnTo>
                  <a:lnTo>
                    <a:pt x="226936" y="77301"/>
                  </a:lnTo>
                  <a:lnTo>
                    <a:pt x="222900" y="75128"/>
                  </a:lnTo>
                  <a:lnTo>
                    <a:pt x="219796" y="75128"/>
                  </a:lnTo>
                  <a:lnTo>
                    <a:pt x="214518" y="75128"/>
                  </a:lnTo>
                  <a:lnTo>
                    <a:pt x="209240" y="75128"/>
                  </a:lnTo>
                  <a:lnTo>
                    <a:pt x="203032" y="75128"/>
                  </a:lnTo>
                  <a:lnTo>
                    <a:pt x="199927" y="72955"/>
                  </a:lnTo>
                  <a:lnTo>
                    <a:pt x="192787" y="64573"/>
                  </a:lnTo>
                  <a:lnTo>
                    <a:pt x="187509" y="50913"/>
                  </a:lnTo>
                  <a:lnTo>
                    <a:pt x="180059" y="36012"/>
                  </a:lnTo>
                  <a:lnTo>
                    <a:pt x="172918" y="23283"/>
                  </a:lnTo>
                  <a:lnTo>
                    <a:pt x="166709" y="22352"/>
                  </a:lnTo>
                  <a:lnTo>
                    <a:pt x="161432" y="20179"/>
                  </a:lnTo>
                  <a:lnTo>
                    <a:pt x="156154" y="18006"/>
                  </a:lnTo>
                  <a:lnTo>
                    <a:pt x="152118" y="15833"/>
                  </a:lnTo>
                  <a:lnTo>
                    <a:pt x="146841" y="12728"/>
                  </a:lnTo>
                  <a:lnTo>
                    <a:pt x="141563" y="12728"/>
                  </a:lnTo>
                  <a:lnTo>
                    <a:pt x="137527" y="14901"/>
                  </a:lnTo>
                  <a:lnTo>
                    <a:pt x="136596" y="14901"/>
                  </a:lnTo>
                  <a:lnTo>
                    <a:pt x="132250" y="15833"/>
                  </a:lnTo>
                  <a:lnTo>
                    <a:pt x="136596" y="28561"/>
                  </a:lnTo>
                  <a:lnTo>
                    <a:pt x="139701" y="38185"/>
                  </a:lnTo>
                  <a:lnTo>
                    <a:pt x="141563" y="49671"/>
                  </a:lnTo>
                  <a:lnTo>
                    <a:pt x="143736" y="65504"/>
                  </a:lnTo>
                  <a:lnTo>
                    <a:pt x="154291" y="62400"/>
                  </a:lnTo>
                  <a:lnTo>
                    <a:pt x="161432" y="57122"/>
                  </a:lnTo>
                  <a:lnTo>
                    <a:pt x="166709" y="52776"/>
                  </a:lnTo>
                  <a:lnTo>
                    <a:pt x="176023" y="49671"/>
                  </a:lnTo>
                  <a:lnTo>
                    <a:pt x="176023" y="52776"/>
                  </a:lnTo>
                  <a:lnTo>
                    <a:pt x="180059" y="52776"/>
                  </a:lnTo>
                  <a:lnTo>
                    <a:pt x="176023" y="54949"/>
                  </a:lnTo>
                  <a:lnTo>
                    <a:pt x="172918" y="58053"/>
                  </a:lnTo>
                  <a:lnTo>
                    <a:pt x="166709" y="60226"/>
                  </a:lnTo>
                  <a:lnTo>
                    <a:pt x="163605" y="62400"/>
                  </a:lnTo>
                  <a:lnTo>
                    <a:pt x="159259" y="65504"/>
                  </a:lnTo>
                  <a:lnTo>
                    <a:pt x="158327" y="69850"/>
                  </a:lnTo>
                  <a:lnTo>
                    <a:pt x="156154" y="75128"/>
                  </a:lnTo>
                  <a:lnTo>
                    <a:pt x="154291" y="80405"/>
                  </a:lnTo>
                  <a:lnTo>
                    <a:pt x="152118" y="84752"/>
                  </a:lnTo>
                  <a:lnTo>
                    <a:pt x="150877" y="86614"/>
                  </a:lnTo>
                  <a:lnTo>
                    <a:pt x="149014" y="87856"/>
                  </a:lnTo>
                  <a:lnTo>
                    <a:pt x="146841" y="87856"/>
                  </a:lnTo>
                  <a:lnTo>
                    <a:pt x="143736" y="90029"/>
                  </a:lnTo>
                  <a:lnTo>
                    <a:pt x="143736" y="82579"/>
                  </a:lnTo>
                  <a:lnTo>
                    <a:pt x="141563" y="69850"/>
                  </a:lnTo>
                  <a:lnTo>
                    <a:pt x="139701" y="58053"/>
                  </a:lnTo>
                  <a:lnTo>
                    <a:pt x="139701" y="52776"/>
                  </a:lnTo>
                  <a:lnTo>
                    <a:pt x="126972" y="49671"/>
                  </a:lnTo>
                  <a:lnTo>
                    <a:pt x="119832" y="38185"/>
                  </a:lnTo>
                  <a:lnTo>
                    <a:pt x="112381" y="25457"/>
                  </a:lnTo>
                  <a:lnTo>
                    <a:pt x="107414" y="12728"/>
                  </a:lnTo>
                  <a:lnTo>
                    <a:pt x="80095" y="12728"/>
                  </a:lnTo>
                  <a:lnTo>
                    <a:pt x="80095" y="57122"/>
                  </a:lnTo>
                  <a:lnTo>
                    <a:pt x="73886" y="57122"/>
                  </a:lnTo>
                  <a:lnTo>
                    <a:pt x="70782" y="54949"/>
                  </a:lnTo>
                  <a:lnTo>
                    <a:pt x="66746" y="54949"/>
                  </a:lnTo>
                  <a:lnTo>
                    <a:pt x="63641" y="52776"/>
                  </a:lnTo>
                  <a:lnTo>
                    <a:pt x="56191" y="38185"/>
                  </a:lnTo>
                  <a:lnTo>
                    <a:pt x="54328" y="22352"/>
                  </a:lnTo>
                  <a:lnTo>
                    <a:pt x="56191" y="3104"/>
                  </a:lnTo>
                  <a:lnTo>
                    <a:pt x="52155" y="3104"/>
                  </a:lnTo>
                  <a:lnTo>
                    <a:pt x="52155" y="0"/>
                  </a:lnTo>
                  <a:lnTo>
                    <a:pt x="22973" y="3104"/>
                  </a:lnTo>
                  <a:lnTo>
                    <a:pt x="19869" y="28561"/>
                  </a:lnTo>
                  <a:lnTo>
                    <a:pt x="16764" y="54949"/>
                  </a:lnTo>
                  <a:lnTo>
                    <a:pt x="9313" y="79474"/>
                  </a:lnTo>
                  <a:lnTo>
                    <a:pt x="0" y="97480"/>
                  </a:lnTo>
                  <a:lnTo>
                    <a:pt x="3104" y="104620"/>
                  </a:lnTo>
                  <a:lnTo>
                    <a:pt x="7451" y="109898"/>
                  </a:lnTo>
                  <a:lnTo>
                    <a:pt x="12418" y="114244"/>
                  </a:lnTo>
                  <a:lnTo>
                    <a:pt x="19869" y="116417"/>
                  </a:lnTo>
                  <a:lnTo>
                    <a:pt x="27009" y="117349"/>
                  </a:lnTo>
                  <a:lnTo>
                    <a:pt x="27009" y="121695"/>
                  </a:lnTo>
                  <a:lnTo>
                    <a:pt x="27009" y="123868"/>
                  </a:lnTo>
                  <a:lnTo>
                    <a:pt x="25146" y="123868"/>
                  </a:lnTo>
                  <a:lnTo>
                    <a:pt x="25146" y="124799"/>
                  </a:lnTo>
                  <a:lnTo>
                    <a:pt x="22973" y="126972"/>
                  </a:lnTo>
                  <a:lnTo>
                    <a:pt x="30113" y="141874"/>
                  </a:lnTo>
                  <a:lnTo>
                    <a:pt x="41600" y="151187"/>
                  </a:lnTo>
                  <a:lnTo>
                    <a:pt x="56191" y="156465"/>
                  </a:lnTo>
                  <a:lnTo>
                    <a:pt x="72955" y="161742"/>
                  </a:lnTo>
                  <a:lnTo>
                    <a:pt x="90650" y="166089"/>
                  </a:lnTo>
                  <a:lnTo>
                    <a:pt x="107414" y="171366"/>
                  </a:lnTo>
                  <a:lnTo>
                    <a:pt x="119832" y="178817"/>
                  </a:lnTo>
                  <a:lnTo>
                    <a:pt x="132250" y="174471"/>
                  </a:lnTo>
                  <a:lnTo>
                    <a:pt x="139701" y="169193"/>
                  </a:lnTo>
                  <a:lnTo>
                    <a:pt x="144668" y="163915"/>
                  </a:lnTo>
                  <a:lnTo>
                    <a:pt x="150877" y="158638"/>
                  </a:lnTo>
                  <a:lnTo>
                    <a:pt x="159259" y="154602"/>
                  </a:lnTo>
                  <a:lnTo>
                    <a:pt x="168882" y="156465"/>
                  </a:lnTo>
                  <a:lnTo>
                    <a:pt x="178196" y="163915"/>
                  </a:lnTo>
                  <a:lnTo>
                    <a:pt x="188441" y="171366"/>
                  </a:lnTo>
                  <a:lnTo>
                    <a:pt x="203032" y="174471"/>
                  </a:lnTo>
                  <a:lnTo>
                    <a:pt x="212345" y="218864"/>
                  </a:lnTo>
                  <a:lnTo>
                    <a:pt x="219796" y="228488"/>
                  </a:lnTo>
                  <a:lnTo>
                    <a:pt x="230040" y="235939"/>
                  </a:lnTo>
                  <a:lnTo>
                    <a:pt x="239664" y="243389"/>
                  </a:lnTo>
                  <a:lnTo>
                    <a:pt x="246804" y="256118"/>
                  </a:lnTo>
                  <a:lnTo>
                    <a:pt x="248977" y="265431"/>
                  </a:lnTo>
                  <a:lnTo>
                    <a:pt x="246804" y="278159"/>
                  </a:lnTo>
                  <a:lnTo>
                    <a:pt x="243700" y="295234"/>
                  </a:lnTo>
                  <a:lnTo>
                    <a:pt x="237491" y="311998"/>
                  </a:lnTo>
                  <a:lnTo>
                    <a:pt x="232213" y="326899"/>
                  </a:lnTo>
                  <a:lnTo>
                    <a:pt x="226936" y="337455"/>
                  </a:lnTo>
                  <a:lnTo>
                    <a:pt x="209240" y="342732"/>
                  </a:lnTo>
                  <a:lnTo>
                    <a:pt x="188441" y="348010"/>
                  </a:lnTo>
                  <a:lnTo>
                    <a:pt x="172918" y="354529"/>
                  </a:lnTo>
                  <a:lnTo>
                    <a:pt x="172918" y="361669"/>
                  </a:lnTo>
                  <a:lnTo>
                    <a:pt x="172918" y="367257"/>
                  </a:lnTo>
                  <a:lnTo>
                    <a:pt x="173850" y="372535"/>
                  </a:lnTo>
                  <a:lnTo>
                    <a:pt x="176023" y="377813"/>
                  </a:lnTo>
                  <a:lnTo>
                    <a:pt x="197754" y="376571"/>
                  </a:lnTo>
                  <a:lnTo>
                    <a:pt x="216691" y="370362"/>
                  </a:lnTo>
                  <a:lnTo>
                    <a:pt x="232213" y="361669"/>
                  </a:lnTo>
                  <a:lnTo>
                    <a:pt x="243700" y="372535"/>
                  </a:lnTo>
                  <a:lnTo>
                    <a:pt x="254255" y="387126"/>
                  </a:lnTo>
                  <a:lnTo>
                    <a:pt x="261395" y="402027"/>
                  </a:lnTo>
                  <a:lnTo>
                    <a:pt x="268846" y="418791"/>
                  </a:lnTo>
                  <a:lnTo>
                    <a:pt x="280022" y="429657"/>
                  </a:lnTo>
                  <a:lnTo>
                    <a:pt x="292750" y="436797"/>
                  </a:lnTo>
                  <a:lnTo>
                    <a:pt x="310446" y="441143"/>
                  </a:lnTo>
                  <a:lnTo>
                    <a:pt x="326899" y="444248"/>
                  </a:lnTo>
                  <a:lnTo>
                    <a:pt x="339628" y="449526"/>
                  </a:lnTo>
                  <a:lnTo>
                    <a:pt x="343663" y="449526"/>
                  </a:lnTo>
                  <a:lnTo>
                    <a:pt x="336523" y="433693"/>
                  </a:lnTo>
                  <a:lnTo>
                    <a:pt x="326899" y="420964"/>
                  </a:lnTo>
                  <a:lnTo>
                    <a:pt x="316655" y="406374"/>
                  </a:lnTo>
                  <a:lnTo>
                    <a:pt x="319759" y="406374"/>
                  </a:lnTo>
                  <a:lnTo>
                    <a:pt x="322864" y="407305"/>
                  </a:lnTo>
                  <a:lnTo>
                    <a:pt x="330004" y="411651"/>
                  </a:lnTo>
                  <a:lnTo>
                    <a:pt x="339628" y="416929"/>
                  </a:lnTo>
                  <a:lnTo>
                    <a:pt x="348941" y="422206"/>
                  </a:lnTo>
                  <a:lnTo>
                    <a:pt x="356081" y="426242"/>
                  </a:lnTo>
                  <a:lnTo>
                    <a:pt x="359186" y="424379"/>
                  </a:lnTo>
                  <a:lnTo>
                    <a:pt x="361359" y="422206"/>
                  </a:lnTo>
                  <a:lnTo>
                    <a:pt x="363532" y="420964"/>
                  </a:lnTo>
                  <a:lnTo>
                    <a:pt x="363532" y="418791"/>
                  </a:lnTo>
                  <a:lnTo>
                    <a:pt x="365395" y="416929"/>
                  </a:lnTo>
                  <a:lnTo>
                    <a:pt x="366636" y="414756"/>
                  </a:lnTo>
                  <a:lnTo>
                    <a:pt x="365395" y="394577"/>
                  </a:lnTo>
                  <a:lnTo>
                    <a:pt x="359186" y="379675"/>
                  </a:lnTo>
                  <a:lnTo>
                    <a:pt x="352045" y="365084"/>
                  </a:lnTo>
                  <a:lnTo>
                    <a:pt x="339628" y="365084"/>
                  </a:lnTo>
                  <a:lnTo>
                    <a:pt x="332177" y="333108"/>
                  </a:lnTo>
                  <a:lnTo>
                    <a:pt x="322864" y="304547"/>
                  </a:lnTo>
                  <a:lnTo>
                    <a:pt x="329073" y="302685"/>
                  </a:lnTo>
                  <a:lnTo>
                    <a:pt x="334350" y="302685"/>
                  </a:lnTo>
                  <a:lnTo>
                    <a:pt x="339628" y="300512"/>
                  </a:lnTo>
                  <a:lnTo>
                    <a:pt x="346768" y="300512"/>
                  </a:lnTo>
                  <a:lnTo>
                    <a:pt x="352045" y="313240"/>
                  </a:lnTo>
                  <a:lnTo>
                    <a:pt x="359186" y="322553"/>
                  </a:lnTo>
                  <a:lnTo>
                    <a:pt x="368810" y="332177"/>
                  </a:lnTo>
                  <a:lnTo>
                    <a:pt x="375950" y="340559"/>
                  </a:lnTo>
                  <a:lnTo>
                    <a:pt x="383401" y="340559"/>
                  </a:lnTo>
                  <a:lnTo>
                    <a:pt x="388368" y="339628"/>
                  </a:lnTo>
                  <a:lnTo>
                    <a:pt x="394577" y="339628"/>
                  </a:lnTo>
                  <a:lnTo>
                    <a:pt x="399854" y="337455"/>
                  </a:lnTo>
                  <a:lnTo>
                    <a:pt x="407305" y="287783"/>
                  </a:lnTo>
                  <a:lnTo>
                    <a:pt x="402027" y="287783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="" xmlns:a16="http://schemas.microsoft.com/office/drawing/2014/main" id="{C8695BB8-D9F5-4997-A95B-04B865C09CCE}"/>
                </a:ext>
              </a:extLst>
            </p:cNvPr>
            <p:cNvSpPr/>
            <p:nvPr/>
          </p:nvSpPr>
          <p:spPr>
            <a:xfrm>
              <a:off x="5463788" y="5234275"/>
              <a:ext cx="43462" cy="15522"/>
            </a:xfrm>
            <a:custGeom>
              <a:avLst/>
              <a:gdLst>
                <a:gd name="connsiteX0" fmla="*/ 24836 w 43462"/>
                <a:gd name="connsiteY0" fmla="*/ 7451 h 15522"/>
                <a:gd name="connsiteX1" fmla="*/ 14591 w 43462"/>
                <a:gd name="connsiteY1" fmla="*/ 3415 h 15522"/>
                <a:gd name="connsiteX2" fmla="*/ 4967 w 43462"/>
                <a:gd name="connsiteY2" fmla="*/ 0 h 15522"/>
                <a:gd name="connsiteX3" fmla="*/ 3104 w 43462"/>
                <a:gd name="connsiteY3" fmla="*/ 3415 h 15522"/>
                <a:gd name="connsiteX4" fmla="*/ 3104 w 43462"/>
                <a:gd name="connsiteY4" fmla="*/ 5278 h 15522"/>
                <a:gd name="connsiteX5" fmla="*/ 1863 w 43462"/>
                <a:gd name="connsiteY5" fmla="*/ 7451 h 15522"/>
                <a:gd name="connsiteX6" fmla="*/ 0 w 43462"/>
                <a:gd name="connsiteY6" fmla="*/ 8692 h 15522"/>
                <a:gd name="connsiteX7" fmla="*/ 0 w 43462"/>
                <a:gd name="connsiteY7" fmla="*/ 12728 h 15522"/>
                <a:gd name="connsiteX8" fmla="*/ 7140 w 43462"/>
                <a:gd name="connsiteY8" fmla="*/ 12728 h 15522"/>
                <a:gd name="connsiteX9" fmla="*/ 10245 w 43462"/>
                <a:gd name="connsiteY9" fmla="*/ 14901 h 15522"/>
                <a:gd name="connsiteX10" fmla="*/ 12418 w 43462"/>
                <a:gd name="connsiteY10" fmla="*/ 14901 h 15522"/>
                <a:gd name="connsiteX11" fmla="*/ 15522 w 43462"/>
                <a:gd name="connsiteY11" fmla="*/ 15833 h 15522"/>
                <a:gd name="connsiteX12" fmla="*/ 44704 w 43462"/>
                <a:gd name="connsiteY12" fmla="*/ 15833 h 15522"/>
                <a:gd name="connsiteX13" fmla="*/ 37253 w 43462"/>
                <a:gd name="connsiteY13" fmla="*/ 10555 h 155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3462" h="15522">
                  <a:moveTo>
                    <a:pt x="24836" y="7451"/>
                  </a:moveTo>
                  <a:lnTo>
                    <a:pt x="14591" y="3415"/>
                  </a:lnTo>
                  <a:lnTo>
                    <a:pt x="4967" y="0"/>
                  </a:lnTo>
                  <a:lnTo>
                    <a:pt x="3104" y="3415"/>
                  </a:lnTo>
                  <a:lnTo>
                    <a:pt x="3104" y="5278"/>
                  </a:lnTo>
                  <a:lnTo>
                    <a:pt x="1863" y="7451"/>
                  </a:lnTo>
                  <a:lnTo>
                    <a:pt x="0" y="8692"/>
                  </a:lnTo>
                  <a:lnTo>
                    <a:pt x="0" y="12728"/>
                  </a:lnTo>
                  <a:lnTo>
                    <a:pt x="7140" y="12728"/>
                  </a:lnTo>
                  <a:lnTo>
                    <a:pt x="10245" y="14901"/>
                  </a:lnTo>
                  <a:lnTo>
                    <a:pt x="12418" y="14901"/>
                  </a:lnTo>
                  <a:lnTo>
                    <a:pt x="15522" y="15833"/>
                  </a:lnTo>
                  <a:lnTo>
                    <a:pt x="44704" y="15833"/>
                  </a:lnTo>
                  <a:lnTo>
                    <a:pt x="37253" y="10555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="" xmlns:a16="http://schemas.microsoft.com/office/drawing/2014/main" id="{25DE1224-1F3B-4FFF-8026-8B55F12B524A}"/>
                </a:ext>
              </a:extLst>
            </p:cNvPr>
            <p:cNvSpPr/>
            <p:nvPr/>
          </p:nvSpPr>
          <p:spPr>
            <a:xfrm>
              <a:off x="5144029" y="5162562"/>
              <a:ext cx="24836" cy="9313"/>
            </a:xfrm>
            <a:custGeom>
              <a:avLst/>
              <a:gdLst>
                <a:gd name="connsiteX0" fmla="*/ 4967 w 24835"/>
                <a:gd name="connsiteY0" fmla="*/ 10555 h 9313"/>
                <a:gd name="connsiteX1" fmla="*/ 10245 w 24835"/>
                <a:gd name="connsiteY1" fmla="*/ 10555 h 9313"/>
                <a:gd name="connsiteX2" fmla="*/ 14280 w 24835"/>
                <a:gd name="connsiteY2" fmla="*/ 8382 h 9313"/>
                <a:gd name="connsiteX3" fmla="*/ 17695 w 24835"/>
                <a:gd name="connsiteY3" fmla="*/ 7140 h 9313"/>
                <a:gd name="connsiteX4" fmla="*/ 19558 w 24835"/>
                <a:gd name="connsiteY4" fmla="*/ 5278 h 9313"/>
                <a:gd name="connsiteX5" fmla="*/ 24836 w 24835"/>
                <a:gd name="connsiteY5" fmla="*/ 3104 h 9313"/>
                <a:gd name="connsiteX6" fmla="*/ 24836 w 24835"/>
                <a:gd name="connsiteY6" fmla="*/ 0 h 9313"/>
                <a:gd name="connsiteX7" fmla="*/ 0 w 24835"/>
                <a:gd name="connsiteY7" fmla="*/ 0 h 9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4835" h="9313">
                  <a:moveTo>
                    <a:pt x="4967" y="10555"/>
                  </a:moveTo>
                  <a:lnTo>
                    <a:pt x="10245" y="10555"/>
                  </a:lnTo>
                  <a:lnTo>
                    <a:pt x="14280" y="8382"/>
                  </a:lnTo>
                  <a:lnTo>
                    <a:pt x="17695" y="7140"/>
                  </a:lnTo>
                  <a:lnTo>
                    <a:pt x="19558" y="5278"/>
                  </a:lnTo>
                  <a:lnTo>
                    <a:pt x="24836" y="3104"/>
                  </a:lnTo>
                  <a:lnTo>
                    <a:pt x="24836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="" xmlns:a16="http://schemas.microsoft.com/office/drawing/2014/main" id="{11B4C74B-01D9-46C3-8CDF-A7038521CABB}"/>
                </a:ext>
              </a:extLst>
            </p:cNvPr>
            <p:cNvSpPr/>
            <p:nvPr/>
          </p:nvSpPr>
          <p:spPr>
            <a:xfrm>
              <a:off x="5247097" y="5141141"/>
              <a:ext cx="24836" cy="40358"/>
            </a:xfrm>
            <a:custGeom>
              <a:avLst/>
              <a:gdLst>
                <a:gd name="connsiteX0" fmla="*/ 21731 w 24835"/>
                <a:gd name="connsiteY0" fmla="*/ 0 h 40357"/>
                <a:gd name="connsiteX1" fmla="*/ 14591 w 24835"/>
                <a:gd name="connsiteY1" fmla="*/ 0 h 40357"/>
                <a:gd name="connsiteX2" fmla="*/ 9313 w 24835"/>
                <a:gd name="connsiteY2" fmla="*/ 0 h 40357"/>
                <a:gd name="connsiteX3" fmla="*/ 4967 w 24835"/>
                <a:gd name="connsiteY3" fmla="*/ 2173 h 40357"/>
                <a:gd name="connsiteX4" fmla="*/ 1863 w 24835"/>
                <a:gd name="connsiteY4" fmla="*/ 4346 h 40357"/>
                <a:gd name="connsiteX5" fmla="*/ 0 w 24835"/>
                <a:gd name="connsiteY5" fmla="*/ 11797 h 40357"/>
                <a:gd name="connsiteX6" fmla="*/ 0 w 24835"/>
                <a:gd name="connsiteY6" fmla="*/ 26698 h 40357"/>
                <a:gd name="connsiteX7" fmla="*/ 1863 w 24835"/>
                <a:gd name="connsiteY7" fmla="*/ 41289 h 40357"/>
                <a:gd name="connsiteX8" fmla="*/ 7140 w 24835"/>
                <a:gd name="connsiteY8" fmla="*/ 39116 h 40357"/>
                <a:gd name="connsiteX9" fmla="*/ 11487 w 24835"/>
                <a:gd name="connsiteY9" fmla="*/ 39116 h 40357"/>
                <a:gd name="connsiteX10" fmla="*/ 14591 w 24835"/>
                <a:gd name="connsiteY10" fmla="*/ 39116 h 40357"/>
                <a:gd name="connsiteX11" fmla="*/ 16454 w 24835"/>
                <a:gd name="connsiteY11" fmla="*/ 37253 h 40357"/>
                <a:gd name="connsiteX12" fmla="*/ 26078 w 24835"/>
                <a:gd name="connsiteY12" fmla="*/ 37253 h 40357"/>
                <a:gd name="connsiteX13" fmla="*/ 23904 w 24835"/>
                <a:gd name="connsiteY13" fmla="*/ 17075 h 403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4835" h="40357">
                  <a:moveTo>
                    <a:pt x="21731" y="0"/>
                  </a:moveTo>
                  <a:lnTo>
                    <a:pt x="14591" y="0"/>
                  </a:lnTo>
                  <a:lnTo>
                    <a:pt x="9313" y="0"/>
                  </a:lnTo>
                  <a:lnTo>
                    <a:pt x="4967" y="2173"/>
                  </a:lnTo>
                  <a:lnTo>
                    <a:pt x="1863" y="4346"/>
                  </a:lnTo>
                  <a:lnTo>
                    <a:pt x="0" y="11797"/>
                  </a:lnTo>
                  <a:lnTo>
                    <a:pt x="0" y="26698"/>
                  </a:lnTo>
                  <a:lnTo>
                    <a:pt x="1863" y="41289"/>
                  </a:lnTo>
                  <a:lnTo>
                    <a:pt x="7140" y="39116"/>
                  </a:lnTo>
                  <a:lnTo>
                    <a:pt x="11487" y="39116"/>
                  </a:lnTo>
                  <a:lnTo>
                    <a:pt x="14591" y="39116"/>
                  </a:lnTo>
                  <a:lnTo>
                    <a:pt x="16454" y="37253"/>
                  </a:lnTo>
                  <a:lnTo>
                    <a:pt x="26078" y="37253"/>
                  </a:lnTo>
                  <a:lnTo>
                    <a:pt x="23904" y="17075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="" xmlns:a16="http://schemas.microsoft.com/office/drawing/2014/main" id="{EB282614-4FAA-40BE-B8B0-79237134DEA0}"/>
                </a:ext>
              </a:extLst>
            </p:cNvPr>
            <p:cNvSpPr/>
            <p:nvPr/>
          </p:nvSpPr>
          <p:spPr>
            <a:xfrm>
              <a:off x="5592933" y="5239552"/>
              <a:ext cx="34149" cy="21731"/>
            </a:xfrm>
            <a:custGeom>
              <a:avLst/>
              <a:gdLst>
                <a:gd name="connsiteX0" fmla="*/ 21731 w 34149"/>
                <a:gd name="connsiteY0" fmla="*/ 3415 h 21731"/>
                <a:gd name="connsiteX1" fmla="*/ 14591 w 34149"/>
                <a:gd name="connsiteY1" fmla="*/ 5278 h 21731"/>
                <a:gd name="connsiteX2" fmla="*/ 7140 w 34149"/>
                <a:gd name="connsiteY2" fmla="*/ 9624 h 21731"/>
                <a:gd name="connsiteX3" fmla="*/ 0 w 34149"/>
                <a:gd name="connsiteY3" fmla="*/ 10555 h 21731"/>
                <a:gd name="connsiteX4" fmla="*/ 3104 w 34149"/>
                <a:gd name="connsiteY4" fmla="*/ 24525 h 21731"/>
                <a:gd name="connsiteX5" fmla="*/ 7140 w 34149"/>
                <a:gd name="connsiteY5" fmla="*/ 22352 h 21731"/>
                <a:gd name="connsiteX6" fmla="*/ 10245 w 34149"/>
                <a:gd name="connsiteY6" fmla="*/ 22352 h 21731"/>
                <a:gd name="connsiteX7" fmla="*/ 12418 w 34149"/>
                <a:gd name="connsiteY7" fmla="*/ 22352 h 21731"/>
                <a:gd name="connsiteX8" fmla="*/ 12418 w 34149"/>
                <a:gd name="connsiteY8" fmla="*/ 20179 h 21731"/>
                <a:gd name="connsiteX9" fmla="*/ 15522 w 34149"/>
                <a:gd name="connsiteY9" fmla="*/ 20179 h 21731"/>
                <a:gd name="connsiteX10" fmla="*/ 21731 w 34149"/>
                <a:gd name="connsiteY10" fmla="*/ 17075 h 21731"/>
                <a:gd name="connsiteX11" fmla="*/ 24836 w 34149"/>
                <a:gd name="connsiteY11" fmla="*/ 12728 h 21731"/>
                <a:gd name="connsiteX12" fmla="*/ 29182 w 34149"/>
                <a:gd name="connsiteY12" fmla="*/ 9624 h 21731"/>
                <a:gd name="connsiteX13" fmla="*/ 32286 w 34149"/>
                <a:gd name="connsiteY13" fmla="*/ 5278 h 21731"/>
                <a:gd name="connsiteX14" fmla="*/ 36322 w 34149"/>
                <a:gd name="connsiteY14" fmla="*/ 0 h 21731"/>
                <a:gd name="connsiteX15" fmla="*/ 27009 w 34149"/>
                <a:gd name="connsiteY15" fmla="*/ 0 h 217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4149" h="21731">
                  <a:moveTo>
                    <a:pt x="21731" y="3415"/>
                  </a:moveTo>
                  <a:lnTo>
                    <a:pt x="14591" y="5278"/>
                  </a:lnTo>
                  <a:lnTo>
                    <a:pt x="7140" y="9624"/>
                  </a:lnTo>
                  <a:lnTo>
                    <a:pt x="0" y="10555"/>
                  </a:lnTo>
                  <a:lnTo>
                    <a:pt x="3104" y="24525"/>
                  </a:lnTo>
                  <a:lnTo>
                    <a:pt x="7140" y="22352"/>
                  </a:lnTo>
                  <a:lnTo>
                    <a:pt x="10245" y="22352"/>
                  </a:lnTo>
                  <a:lnTo>
                    <a:pt x="12418" y="22352"/>
                  </a:lnTo>
                  <a:lnTo>
                    <a:pt x="12418" y="20179"/>
                  </a:lnTo>
                  <a:lnTo>
                    <a:pt x="15522" y="20179"/>
                  </a:lnTo>
                  <a:lnTo>
                    <a:pt x="21731" y="17075"/>
                  </a:lnTo>
                  <a:lnTo>
                    <a:pt x="24836" y="12728"/>
                  </a:lnTo>
                  <a:lnTo>
                    <a:pt x="29182" y="9624"/>
                  </a:lnTo>
                  <a:lnTo>
                    <a:pt x="32286" y="5278"/>
                  </a:lnTo>
                  <a:lnTo>
                    <a:pt x="36322" y="0"/>
                  </a:lnTo>
                  <a:lnTo>
                    <a:pt x="27009" y="0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="" xmlns:a16="http://schemas.microsoft.com/office/drawing/2014/main" id="{D9F28D89-C342-4CB3-B41A-EE6DE1FF5EF5}"/>
                </a:ext>
              </a:extLst>
            </p:cNvPr>
            <p:cNvSpPr/>
            <p:nvPr/>
          </p:nvSpPr>
          <p:spPr>
            <a:xfrm>
              <a:off x="4877977" y="3996527"/>
              <a:ext cx="2967861" cy="2340761"/>
            </a:xfrm>
            <a:custGeom>
              <a:avLst/>
              <a:gdLst>
                <a:gd name="connsiteX0" fmla="*/ 2965999 w 2967861"/>
                <a:gd name="connsiteY0" fmla="*/ 516271 h 2340761"/>
                <a:gd name="connsiteX1" fmla="*/ 2956685 w 2967861"/>
                <a:gd name="connsiteY1" fmla="*/ 502612 h 2340761"/>
                <a:gd name="connsiteX2" fmla="*/ 2945199 w 2967861"/>
                <a:gd name="connsiteY2" fmla="*/ 489883 h 2340761"/>
                <a:gd name="connsiteX3" fmla="*/ 2934644 w 2967861"/>
                <a:gd name="connsiteY3" fmla="*/ 477155 h 2340761"/>
                <a:gd name="connsiteX4" fmla="*/ 2930608 w 2967861"/>
                <a:gd name="connsiteY4" fmla="*/ 477155 h 2340761"/>
                <a:gd name="connsiteX5" fmla="*/ 2929677 w 2967861"/>
                <a:gd name="connsiteY5" fmla="*/ 477155 h 2340761"/>
                <a:gd name="connsiteX6" fmla="*/ 2927503 w 2967861"/>
                <a:gd name="connsiteY6" fmla="*/ 479328 h 2340761"/>
                <a:gd name="connsiteX7" fmla="*/ 2925330 w 2967861"/>
                <a:gd name="connsiteY7" fmla="*/ 479328 h 2340761"/>
                <a:gd name="connsiteX8" fmla="*/ 2923158 w 2967861"/>
                <a:gd name="connsiteY8" fmla="*/ 480260 h 2340761"/>
                <a:gd name="connsiteX9" fmla="*/ 2905462 w 2967861"/>
                <a:gd name="connsiteY9" fmla="*/ 477155 h 2340761"/>
                <a:gd name="connsiteX10" fmla="*/ 2896149 w 2967861"/>
                <a:gd name="connsiteY10" fmla="*/ 469705 h 2340761"/>
                <a:gd name="connsiteX11" fmla="*/ 2889008 w 2967861"/>
                <a:gd name="connsiteY11" fmla="*/ 460081 h 2340761"/>
                <a:gd name="connsiteX12" fmla="*/ 2881868 w 2967861"/>
                <a:gd name="connsiteY12" fmla="*/ 449526 h 2340761"/>
                <a:gd name="connsiteX13" fmla="*/ 2871313 w 2967861"/>
                <a:gd name="connsiteY13" fmla="*/ 439902 h 2340761"/>
                <a:gd name="connsiteX14" fmla="*/ 2866035 w 2967861"/>
                <a:gd name="connsiteY14" fmla="*/ 435555 h 2340761"/>
                <a:gd name="connsiteX15" fmla="*/ 2859827 w 2967861"/>
                <a:gd name="connsiteY15" fmla="*/ 435555 h 2340761"/>
                <a:gd name="connsiteX16" fmla="*/ 2854549 w 2967861"/>
                <a:gd name="connsiteY16" fmla="*/ 434624 h 2340761"/>
                <a:gd name="connsiteX17" fmla="*/ 2849271 w 2967861"/>
                <a:gd name="connsiteY17" fmla="*/ 434624 h 2340761"/>
                <a:gd name="connsiteX18" fmla="*/ 2843994 w 2967861"/>
                <a:gd name="connsiteY18" fmla="*/ 430278 h 2340761"/>
                <a:gd name="connsiteX19" fmla="*/ 2810776 w 2967861"/>
                <a:gd name="connsiteY19" fmla="*/ 395508 h 2340761"/>
                <a:gd name="connsiteX20" fmla="*/ 2751481 w 2967861"/>
                <a:gd name="connsiteY20" fmla="*/ 370051 h 2340761"/>
                <a:gd name="connsiteX21" fmla="*/ 2747445 w 2967861"/>
                <a:gd name="connsiteY21" fmla="*/ 370983 h 2340761"/>
                <a:gd name="connsiteX22" fmla="*/ 2744340 w 2967861"/>
                <a:gd name="connsiteY22" fmla="*/ 373156 h 2340761"/>
                <a:gd name="connsiteX23" fmla="*/ 2740305 w 2967861"/>
                <a:gd name="connsiteY23" fmla="*/ 377502 h 2340761"/>
                <a:gd name="connsiteX24" fmla="*/ 2735027 w 2967861"/>
                <a:gd name="connsiteY24" fmla="*/ 378433 h 2340761"/>
                <a:gd name="connsiteX25" fmla="*/ 2729750 w 2967861"/>
                <a:gd name="connsiteY25" fmla="*/ 378433 h 2340761"/>
                <a:gd name="connsiteX26" fmla="*/ 2723541 w 2967861"/>
                <a:gd name="connsiteY26" fmla="*/ 378433 h 2340761"/>
                <a:gd name="connsiteX27" fmla="*/ 2708950 w 2967861"/>
                <a:gd name="connsiteY27" fmla="*/ 373156 h 2340761"/>
                <a:gd name="connsiteX28" fmla="*/ 2696532 w 2967861"/>
                <a:gd name="connsiteY28" fmla="*/ 365705 h 2340761"/>
                <a:gd name="connsiteX29" fmla="*/ 2678836 w 2967861"/>
                <a:gd name="connsiteY29" fmla="*/ 362601 h 2340761"/>
                <a:gd name="connsiteX30" fmla="*/ 2678836 w 2967861"/>
                <a:gd name="connsiteY30" fmla="*/ 367878 h 2340761"/>
                <a:gd name="connsiteX31" fmla="*/ 2678836 w 2967861"/>
                <a:gd name="connsiteY31" fmla="*/ 373156 h 2340761"/>
                <a:gd name="connsiteX32" fmla="*/ 2676664 w 2967861"/>
                <a:gd name="connsiteY32" fmla="*/ 377502 h 2340761"/>
                <a:gd name="connsiteX33" fmla="*/ 2676664 w 2967861"/>
                <a:gd name="connsiteY33" fmla="*/ 380607 h 2340761"/>
                <a:gd name="connsiteX34" fmla="*/ 2678836 w 2967861"/>
                <a:gd name="connsiteY34" fmla="*/ 382780 h 2340761"/>
                <a:gd name="connsiteX35" fmla="*/ 2681010 w 2967861"/>
                <a:gd name="connsiteY35" fmla="*/ 385884 h 2340761"/>
                <a:gd name="connsiteX36" fmla="*/ 2684114 w 2967861"/>
                <a:gd name="connsiteY36" fmla="*/ 392093 h 2340761"/>
                <a:gd name="connsiteX37" fmla="*/ 2681941 w 2967861"/>
                <a:gd name="connsiteY37" fmla="*/ 397371 h 2340761"/>
                <a:gd name="connsiteX38" fmla="*/ 2681941 w 2967861"/>
                <a:gd name="connsiteY38" fmla="*/ 400475 h 2340761"/>
                <a:gd name="connsiteX39" fmla="*/ 2681010 w 2967861"/>
                <a:gd name="connsiteY39" fmla="*/ 404821 h 2340761"/>
                <a:gd name="connsiteX40" fmla="*/ 2678836 w 2967861"/>
                <a:gd name="connsiteY40" fmla="*/ 406994 h 2340761"/>
                <a:gd name="connsiteX41" fmla="*/ 2678836 w 2967861"/>
                <a:gd name="connsiteY41" fmla="*/ 412272 h 2340761"/>
                <a:gd name="connsiteX42" fmla="*/ 2671696 w 2967861"/>
                <a:gd name="connsiteY42" fmla="*/ 406994 h 2340761"/>
                <a:gd name="connsiteX43" fmla="*/ 2666419 w 2967861"/>
                <a:gd name="connsiteY43" fmla="*/ 402648 h 2340761"/>
                <a:gd name="connsiteX44" fmla="*/ 2660210 w 2967861"/>
                <a:gd name="connsiteY44" fmla="*/ 395198 h 2340761"/>
                <a:gd name="connsiteX45" fmla="*/ 2654932 w 2967861"/>
                <a:gd name="connsiteY45" fmla="*/ 389920 h 2340761"/>
                <a:gd name="connsiteX46" fmla="*/ 2651828 w 2967861"/>
                <a:gd name="connsiteY46" fmla="*/ 382469 h 2340761"/>
                <a:gd name="connsiteX47" fmla="*/ 2616437 w 2967861"/>
                <a:gd name="connsiteY47" fmla="*/ 382469 h 2340761"/>
                <a:gd name="connsiteX48" fmla="*/ 2581978 w 2967861"/>
                <a:gd name="connsiteY48" fmla="*/ 382469 h 2340761"/>
                <a:gd name="connsiteX49" fmla="*/ 2547518 w 2967861"/>
                <a:gd name="connsiteY49" fmla="*/ 385574 h 2340761"/>
                <a:gd name="connsiteX50" fmla="*/ 2544414 w 2967861"/>
                <a:gd name="connsiteY50" fmla="*/ 384642 h 2340761"/>
                <a:gd name="connsiteX51" fmla="*/ 2542240 w 2967861"/>
                <a:gd name="connsiteY51" fmla="*/ 380296 h 2340761"/>
                <a:gd name="connsiteX52" fmla="*/ 2538205 w 2967861"/>
                <a:gd name="connsiteY52" fmla="*/ 378123 h 2340761"/>
                <a:gd name="connsiteX53" fmla="*/ 2535100 w 2967861"/>
                <a:gd name="connsiteY53" fmla="*/ 365395 h 2340761"/>
                <a:gd name="connsiteX54" fmla="*/ 2532927 w 2967861"/>
                <a:gd name="connsiteY54" fmla="*/ 350493 h 2340761"/>
                <a:gd name="connsiteX55" fmla="*/ 2527650 w 2967861"/>
                <a:gd name="connsiteY55" fmla="*/ 333419 h 2340761"/>
                <a:gd name="connsiteX56" fmla="*/ 2515232 w 2967861"/>
                <a:gd name="connsiteY56" fmla="*/ 330314 h 2340761"/>
                <a:gd name="connsiteX57" fmla="*/ 2498468 w 2967861"/>
                <a:gd name="connsiteY57" fmla="*/ 327210 h 2340761"/>
                <a:gd name="connsiteX58" fmla="*/ 2481703 w 2967861"/>
                <a:gd name="connsiteY58" fmla="*/ 325037 h 2340761"/>
                <a:gd name="connsiteX59" fmla="*/ 2464008 w 2967861"/>
                <a:gd name="connsiteY59" fmla="*/ 325037 h 2340761"/>
                <a:gd name="connsiteX60" fmla="*/ 2451590 w 2967861"/>
                <a:gd name="connsiteY60" fmla="*/ 330314 h 2340761"/>
                <a:gd name="connsiteX61" fmla="*/ 2437931 w 2967861"/>
                <a:gd name="connsiteY61" fmla="*/ 325037 h 2340761"/>
                <a:gd name="connsiteX62" fmla="*/ 2427375 w 2967861"/>
                <a:gd name="connsiteY62" fmla="*/ 315413 h 2340761"/>
                <a:gd name="connsiteX63" fmla="*/ 2420235 w 2967861"/>
                <a:gd name="connsiteY63" fmla="*/ 304858 h 2340761"/>
                <a:gd name="connsiteX64" fmla="*/ 2414958 w 2967861"/>
                <a:gd name="connsiteY64" fmla="*/ 293371 h 2340761"/>
                <a:gd name="connsiteX65" fmla="*/ 2401298 w 2967861"/>
                <a:gd name="connsiteY65" fmla="*/ 293371 h 2340761"/>
                <a:gd name="connsiteX66" fmla="*/ 2388880 w 2967861"/>
                <a:gd name="connsiteY66" fmla="*/ 293371 h 2340761"/>
                <a:gd name="connsiteX67" fmla="*/ 2378325 w 2967861"/>
                <a:gd name="connsiteY67" fmla="*/ 297718 h 2340761"/>
                <a:gd name="connsiteX68" fmla="*/ 2373047 w 2967861"/>
                <a:gd name="connsiteY68" fmla="*/ 295544 h 2340761"/>
                <a:gd name="connsiteX69" fmla="*/ 2369012 w 2967861"/>
                <a:gd name="connsiteY69" fmla="*/ 293371 h 2340761"/>
                <a:gd name="connsiteX70" fmla="*/ 2365907 w 2967861"/>
                <a:gd name="connsiteY70" fmla="*/ 291198 h 2340761"/>
                <a:gd name="connsiteX71" fmla="*/ 2365907 w 2967861"/>
                <a:gd name="connsiteY71" fmla="*/ 288094 h 2340761"/>
                <a:gd name="connsiteX72" fmla="*/ 2363734 w 2967861"/>
                <a:gd name="connsiteY72" fmla="*/ 285921 h 2340761"/>
                <a:gd name="connsiteX73" fmla="*/ 2363734 w 2967861"/>
                <a:gd name="connsiteY73" fmla="*/ 282816 h 2340761"/>
                <a:gd name="connsiteX74" fmla="*/ 2361561 w 2967861"/>
                <a:gd name="connsiteY74" fmla="*/ 276607 h 2340761"/>
                <a:gd name="connsiteX75" fmla="*/ 2358457 w 2967861"/>
                <a:gd name="connsiteY75" fmla="*/ 273503 h 2340761"/>
                <a:gd name="connsiteX76" fmla="*/ 2351316 w 2967861"/>
                <a:gd name="connsiteY76" fmla="*/ 268225 h 2340761"/>
                <a:gd name="connsiteX77" fmla="*/ 2334552 w 2967861"/>
                <a:gd name="connsiteY77" fmla="*/ 262016 h 2340761"/>
                <a:gd name="connsiteX78" fmla="*/ 2315925 w 2967861"/>
                <a:gd name="connsiteY78" fmla="*/ 256739 h 2340761"/>
                <a:gd name="connsiteX79" fmla="*/ 2296057 w 2967861"/>
                <a:gd name="connsiteY79" fmla="*/ 251461 h 2340761"/>
                <a:gd name="connsiteX80" fmla="*/ 2276188 w 2967861"/>
                <a:gd name="connsiteY80" fmla="*/ 249288 h 2340761"/>
                <a:gd name="connsiteX81" fmla="*/ 2258493 w 2967861"/>
                <a:gd name="connsiteY81" fmla="*/ 249288 h 2340761"/>
                <a:gd name="connsiteX82" fmla="*/ 2247007 w 2967861"/>
                <a:gd name="connsiteY82" fmla="*/ 253634 h 2340761"/>
                <a:gd name="connsiteX83" fmla="*/ 2234589 w 2967861"/>
                <a:gd name="connsiteY83" fmla="*/ 256739 h 2340761"/>
                <a:gd name="connsiteX84" fmla="*/ 2237693 w 2967861"/>
                <a:gd name="connsiteY84" fmla="*/ 273813 h 2340761"/>
                <a:gd name="connsiteX85" fmla="*/ 2241729 w 2967861"/>
                <a:gd name="connsiteY85" fmla="*/ 286541 h 2340761"/>
                <a:gd name="connsiteX86" fmla="*/ 2243902 w 2967861"/>
                <a:gd name="connsiteY86" fmla="*/ 305479 h 2340761"/>
                <a:gd name="connsiteX87" fmla="*/ 2236762 w 2967861"/>
                <a:gd name="connsiteY87" fmla="*/ 305479 h 2340761"/>
                <a:gd name="connsiteX88" fmla="*/ 2232726 w 2967861"/>
                <a:gd name="connsiteY88" fmla="*/ 303306 h 2340761"/>
                <a:gd name="connsiteX89" fmla="*/ 2227448 w 2967861"/>
                <a:gd name="connsiteY89" fmla="*/ 303306 h 2340761"/>
                <a:gd name="connsiteX90" fmla="*/ 2225275 w 2967861"/>
                <a:gd name="connsiteY90" fmla="*/ 303306 h 2340761"/>
                <a:gd name="connsiteX91" fmla="*/ 2222171 w 2967861"/>
                <a:gd name="connsiteY91" fmla="*/ 303306 h 2340761"/>
                <a:gd name="connsiteX92" fmla="*/ 2218135 w 2967861"/>
                <a:gd name="connsiteY92" fmla="*/ 306410 h 2340761"/>
                <a:gd name="connsiteX93" fmla="*/ 2215030 w 2967861"/>
                <a:gd name="connsiteY93" fmla="*/ 310756 h 2340761"/>
                <a:gd name="connsiteX94" fmla="*/ 2207890 w 2967861"/>
                <a:gd name="connsiteY94" fmla="*/ 306410 h 2340761"/>
                <a:gd name="connsiteX95" fmla="*/ 2201681 w 2967861"/>
                <a:gd name="connsiteY95" fmla="*/ 303306 h 2340761"/>
                <a:gd name="connsiteX96" fmla="*/ 2198577 w 2967861"/>
                <a:gd name="connsiteY96" fmla="*/ 298028 h 2340761"/>
                <a:gd name="connsiteX97" fmla="*/ 2193299 w 2967861"/>
                <a:gd name="connsiteY97" fmla="*/ 293682 h 2340761"/>
                <a:gd name="connsiteX98" fmla="*/ 2188022 w 2967861"/>
                <a:gd name="connsiteY98" fmla="*/ 288404 h 2340761"/>
                <a:gd name="connsiteX99" fmla="*/ 2174362 w 2967861"/>
                <a:gd name="connsiteY99" fmla="*/ 310756 h 2340761"/>
                <a:gd name="connsiteX100" fmla="*/ 2165980 w 2967861"/>
                <a:gd name="connsiteY100" fmla="*/ 308583 h 2340761"/>
                <a:gd name="connsiteX101" fmla="*/ 2158840 w 2967861"/>
                <a:gd name="connsiteY101" fmla="*/ 306410 h 2340761"/>
                <a:gd name="connsiteX102" fmla="*/ 2152631 w 2967861"/>
                <a:gd name="connsiteY102" fmla="*/ 303306 h 2340761"/>
                <a:gd name="connsiteX103" fmla="*/ 2149526 w 2967861"/>
                <a:gd name="connsiteY103" fmla="*/ 298028 h 2340761"/>
                <a:gd name="connsiteX104" fmla="*/ 2147353 w 2967861"/>
                <a:gd name="connsiteY104" fmla="*/ 290577 h 2340761"/>
                <a:gd name="connsiteX105" fmla="*/ 2147353 w 2967861"/>
                <a:gd name="connsiteY105" fmla="*/ 280953 h 2340761"/>
                <a:gd name="connsiteX106" fmla="*/ 2140213 w 2967861"/>
                <a:gd name="connsiteY106" fmla="*/ 290577 h 2340761"/>
                <a:gd name="connsiteX107" fmla="*/ 2137109 w 2967861"/>
                <a:gd name="connsiteY107" fmla="*/ 301132 h 2340761"/>
                <a:gd name="connsiteX108" fmla="*/ 2133073 w 2967861"/>
                <a:gd name="connsiteY108" fmla="*/ 312619 h 2340761"/>
                <a:gd name="connsiteX109" fmla="*/ 2127795 w 2967861"/>
                <a:gd name="connsiteY109" fmla="*/ 321001 h 2340761"/>
                <a:gd name="connsiteX110" fmla="*/ 2125622 w 2967861"/>
                <a:gd name="connsiteY110" fmla="*/ 323174 h 2340761"/>
                <a:gd name="connsiteX111" fmla="*/ 2123449 w 2967861"/>
                <a:gd name="connsiteY111" fmla="*/ 325347 h 2340761"/>
                <a:gd name="connsiteX112" fmla="*/ 2112894 w 2967861"/>
                <a:gd name="connsiteY112" fmla="*/ 317896 h 2340761"/>
                <a:gd name="connsiteX113" fmla="*/ 2100476 w 2967861"/>
                <a:gd name="connsiteY113" fmla="*/ 310446 h 2340761"/>
                <a:gd name="connsiteX114" fmla="*/ 2091163 w 2967861"/>
                <a:gd name="connsiteY114" fmla="*/ 300822 h 2340761"/>
                <a:gd name="connsiteX115" fmla="*/ 2088989 w 2967861"/>
                <a:gd name="connsiteY115" fmla="*/ 295544 h 2340761"/>
                <a:gd name="connsiteX116" fmla="*/ 2088058 w 2967861"/>
                <a:gd name="connsiteY116" fmla="*/ 291198 h 2340761"/>
                <a:gd name="connsiteX117" fmla="*/ 2088058 w 2967861"/>
                <a:gd name="connsiteY117" fmla="*/ 288094 h 2340761"/>
                <a:gd name="connsiteX118" fmla="*/ 2085885 w 2967861"/>
                <a:gd name="connsiteY118" fmla="*/ 283747 h 2340761"/>
                <a:gd name="connsiteX119" fmla="*/ 2083712 w 2967861"/>
                <a:gd name="connsiteY119" fmla="*/ 280643 h 2340761"/>
                <a:gd name="connsiteX120" fmla="*/ 2090852 w 2967861"/>
                <a:gd name="connsiteY120" fmla="*/ 261706 h 2340761"/>
                <a:gd name="connsiteX121" fmla="*/ 2103270 w 2967861"/>
                <a:gd name="connsiteY121" fmla="*/ 248978 h 2340761"/>
                <a:gd name="connsiteX122" fmla="*/ 2093957 w 2967861"/>
                <a:gd name="connsiteY122" fmla="*/ 212034 h 2340761"/>
                <a:gd name="connsiteX123" fmla="*/ 2090852 w 2967861"/>
                <a:gd name="connsiteY123" fmla="*/ 212034 h 2340761"/>
                <a:gd name="connsiteX124" fmla="*/ 2090852 w 2967861"/>
                <a:gd name="connsiteY124" fmla="*/ 206757 h 2340761"/>
                <a:gd name="connsiteX125" fmla="*/ 2070984 w 2967861"/>
                <a:gd name="connsiteY125" fmla="*/ 208930 h 2340761"/>
                <a:gd name="connsiteX126" fmla="*/ 2058566 w 2967861"/>
                <a:gd name="connsiteY126" fmla="*/ 214208 h 2340761"/>
                <a:gd name="connsiteX127" fmla="*/ 2047079 w 2967861"/>
                <a:gd name="connsiteY127" fmla="*/ 223831 h 2340761"/>
                <a:gd name="connsiteX128" fmla="*/ 2036524 w 2967861"/>
                <a:gd name="connsiteY128" fmla="*/ 218554 h 2340761"/>
                <a:gd name="connsiteX129" fmla="*/ 2025038 w 2967861"/>
                <a:gd name="connsiteY129" fmla="*/ 212345 h 2340761"/>
                <a:gd name="connsiteX130" fmla="*/ 2014482 w 2967861"/>
                <a:gd name="connsiteY130" fmla="*/ 207067 h 2340761"/>
                <a:gd name="connsiteX131" fmla="*/ 2012310 w 2967861"/>
                <a:gd name="connsiteY131" fmla="*/ 209240 h 2340761"/>
                <a:gd name="connsiteX132" fmla="*/ 2012310 w 2967861"/>
                <a:gd name="connsiteY132" fmla="*/ 211414 h 2340761"/>
                <a:gd name="connsiteX133" fmla="*/ 2010136 w 2967861"/>
                <a:gd name="connsiteY133" fmla="*/ 211414 h 2340761"/>
                <a:gd name="connsiteX134" fmla="*/ 2007032 w 2967861"/>
                <a:gd name="connsiteY134" fmla="*/ 212345 h 2340761"/>
                <a:gd name="connsiteX135" fmla="*/ 2007032 w 2967861"/>
                <a:gd name="connsiteY135" fmla="*/ 218554 h 2340761"/>
                <a:gd name="connsiteX136" fmla="*/ 2007032 w 2967861"/>
                <a:gd name="connsiteY136" fmla="*/ 223831 h 2340761"/>
                <a:gd name="connsiteX137" fmla="*/ 2007032 w 2967861"/>
                <a:gd name="connsiteY137" fmla="*/ 226936 h 2340761"/>
                <a:gd name="connsiteX138" fmla="*/ 2007032 w 2967861"/>
                <a:gd name="connsiteY138" fmla="*/ 229109 h 2340761"/>
                <a:gd name="connsiteX139" fmla="*/ 2007032 w 2967861"/>
                <a:gd name="connsiteY139" fmla="*/ 232213 h 2340761"/>
                <a:gd name="connsiteX140" fmla="*/ 2002996 w 2967861"/>
                <a:gd name="connsiteY140" fmla="*/ 243700 h 2340761"/>
                <a:gd name="connsiteX141" fmla="*/ 1950841 w 2967861"/>
                <a:gd name="connsiteY141" fmla="*/ 239354 h 2340761"/>
                <a:gd name="connsiteX142" fmla="*/ 1948668 w 2967861"/>
                <a:gd name="connsiteY142" fmla="*/ 234076 h 2340761"/>
                <a:gd name="connsiteX143" fmla="*/ 1948668 w 2967861"/>
                <a:gd name="connsiteY143" fmla="*/ 228799 h 2340761"/>
                <a:gd name="connsiteX144" fmla="*/ 1946495 w 2967861"/>
                <a:gd name="connsiteY144" fmla="*/ 223521 h 2340761"/>
                <a:gd name="connsiteX145" fmla="*/ 1946495 w 2967861"/>
                <a:gd name="connsiteY145" fmla="*/ 218243 h 2340761"/>
                <a:gd name="connsiteX146" fmla="*/ 1946495 w 2967861"/>
                <a:gd name="connsiteY146" fmla="*/ 216070 h 2340761"/>
                <a:gd name="connsiteX147" fmla="*/ 1934077 w 2967861"/>
                <a:gd name="connsiteY147" fmla="*/ 206446 h 2340761"/>
                <a:gd name="connsiteX148" fmla="*/ 1921659 w 2967861"/>
                <a:gd name="connsiteY148" fmla="*/ 204273 h 2340761"/>
                <a:gd name="connsiteX149" fmla="*/ 1904895 w 2967861"/>
                <a:gd name="connsiteY149" fmla="*/ 204273 h 2340761"/>
                <a:gd name="connsiteX150" fmla="*/ 1887200 w 2967861"/>
                <a:gd name="connsiteY150" fmla="*/ 206446 h 2340761"/>
                <a:gd name="connsiteX151" fmla="*/ 1887200 w 2967861"/>
                <a:gd name="connsiteY151" fmla="*/ 219175 h 2340761"/>
                <a:gd name="connsiteX152" fmla="*/ 1877886 w 2967861"/>
                <a:gd name="connsiteY152" fmla="*/ 219175 h 2340761"/>
                <a:gd name="connsiteX153" fmla="*/ 1877886 w 2967861"/>
                <a:gd name="connsiteY153" fmla="*/ 218243 h 2340761"/>
                <a:gd name="connsiteX154" fmla="*/ 1875713 w 2967861"/>
                <a:gd name="connsiteY154" fmla="*/ 218243 h 2340761"/>
                <a:gd name="connsiteX155" fmla="*/ 1873540 w 2967861"/>
                <a:gd name="connsiteY155" fmla="*/ 216070 h 2340761"/>
                <a:gd name="connsiteX156" fmla="*/ 1875713 w 2967861"/>
                <a:gd name="connsiteY156" fmla="*/ 206446 h 2340761"/>
                <a:gd name="connsiteX157" fmla="*/ 1877886 w 2967861"/>
                <a:gd name="connsiteY157" fmla="*/ 198996 h 2340761"/>
                <a:gd name="connsiteX158" fmla="*/ 1880060 w 2967861"/>
                <a:gd name="connsiteY158" fmla="*/ 193718 h 2340761"/>
                <a:gd name="connsiteX159" fmla="*/ 1883164 w 2967861"/>
                <a:gd name="connsiteY159" fmla="*/ 188441 h 2340761"/>
                <a:gd name="connsiteX160" fmla="*/ 1883164 w 2967861"/>
                <a:gd name="connsiteY160" fmla="*/ 182232 h 2340761"/>
                <a:gd name="connsiteX161" fmla="*/ 1873851 w 2967861"/>
                <a:gd name="connsiteY161" fmla="*/ 186578 h 2340761"/>
                <a:gd name="connsiteX162" fmla="*/ 1866710 w 2967861"/>
                <a:gd name="connsiteY162" fmla="*/ 191856 h 2340761"/>
                <a:gd name="connsiteX163" fmla="*/ 1859570 w 2967861"/>
                <a:gd name="connsiteY163" fmla="*/ 197133 h 2340761"/>
                <a:gd name="connsiteX164" fmla="*/ 1854293 w 2967861"/>
                <a:gd name="connsiteY164" fmla="*/ 203342 h 2340761"/>
                <a:gd name="connsiteX165" fmla="*/ 1851188 w 2967861"/>
                <a:gd name="connsiteY165" fmla="*/ 201169 h 2340761"/>
                <a:gd name="connsiteX166" fmla="*/ 1849015 w 2967861"/>
                <a:gd name="connsiteY166" fmla="*/ 201169 h 2340761"/>
                <a:gd name="connsiteX167" fmla="*/ 1849015 w 2967861"/>
                <a:gd name="connsiteY167" fmla="*/ 198996 h 2340761"/>
                <a:gd name="connsiteX168" fmla="*/ 1849015 w 2967861"/>
                <a:gd name="connsiteY168" fmla="*/ 196823 h 2340761"/>
                <a:gd name="connsiteX169" fmla="*/ 1849015 w 2967861"/>
                <a:gd name="connsiteY169" fmla="*/ 195891 h 2340761"/>
                <a:gd name="connsiteX170" fmla="*/ 1851188 w 2967861"/>
                <a:gd name="connsiteY170" fmla="*/ 191545 h 2340761"/>
                <a:gd name="connsiteX171" fmla="*/ 1851188 w 2967861"/>
                <a:gd name="connsiteY171" fmla="*/ 188441 h 2340761"/>
                <a:gd name="connsiteX172" fmla="*/ 1834424 w 2967861"/>
                <a:gd name="connsiteY172" fmla="*/ 186267 h 2340761"/>
                <a:gd name="connsiteX173" fmla="*/ 1819833 w 2967861"/>
                <a:gd name="connsiteY173" fmla="*/ 188441 h 2340761"/>
                <a:gd name="connsiteX174" fmla="*/ 1807415 w 2967861"/>
                <a:gd name="connsiteY174" fmla="*/ 195891 h 2340761"/>
                <a:gd name="connsiteX175" fmla="*/ 1803379 w 2967861"/>
                <a:gd name="connsiteY175" fmla="*/ 195891 h 2340761"/>
                <a:gd name="connsiteX176" fmla="*/ 1815797 w 2967861"/>
                <a:gd name="connsiteY176" fmla="*/ 180990 h 2340761"/>
                <a:gd name="connsiteX177" fmla="*/ 1832561 w 2967861"/>
                <a:gd name="connsiteY177" fmla="*/ 169503 h 2340761"/>
                <a:gd name="connsiteX178" fmla="*/ 1849325 w 2967861"/>
                <a:gd name="connsiteY178" fmla="*/ 159880 h 2340761"/>
                <a:gd name="connsiteX179" fmla="*/ 1863916 w 2967861"/>
                <a:gd name="connsiteY179" fmla="*/ 151498 h 2340761"/>
                <a:gd name="connsiteX180" fmla="*/ 1869194 w 2967861"/>
                <a:gd name="connsiteY180" fmla="*/ 141874 h 2340761"/>
                <a:gd name="connsiteX181" fmla="*/ 1873230 w 2967861"/>
                <a:gd name="connsiteY181" fmla="*/ 132250 h 2340761"/>
                <a:gd name="connsiteX182" fmla="*/ 1878507 w 2967861"/>
                <a:gd name="connsiteY182" fmla="*/ 123868 h 2340761"/>
                <a:gd name="connsiteX183" fmla="*/ 1890925 w 2967861"/>
                <a:gd name="connsiteY183" fmla="*/ 114244 h 2340761"/>
                <a:gd name="connsiteX184" fmla="*/ 1890925 w 2967861"/>
                <a:gd name="connsiteY184" fmla="*/ 90029 h 2340761"/>
                <a:gd name="connsiteX185" fmla="*/ 1881612 w 2967861"/>
                <a:gd name="connsiteY185" fmla="*/ 77301 h 2340761"/>
                <a:gd name="connsiteX186" fmla="*/ 1873230 w 2967861"/>
                <a:gd name="connsiteY186" fmla="*/ 65815 h 2340761"/>
                <a:gd name="connsiteX187" fmla="*/ 1861743 w 2967861"/>
                <a:gd name="connsiteY187" fmla="*/ 57432 h 2340761"/>
                <a:gd name="connsiteX188" fmla="*/ 1847152 w 2967861"/>
                <a:gd name="connsiteY188" fmla="*/ 49982 h 2340761"/>
                <a:gd name="connsiteX189" fmla="*/ 1847152 w 2967861"/>
                <a:gd name="connsiteY189" fmla="*/ 47809 h 2340761"/>
                <a:gd name="connsiteX190" fmla="*/ 1847152 w 2967861"/>
                <a:gd name="connsiteY190" fmla="*/ 45636 h 2340761"/>
                <a:gd name="connsiteX191" fmla="*/ 1844979 w 2967861"/>
                <a:gd name="connsiteY191" fmla="*/ 43462 h 2340761"/>
                <a:gd name="connsiteX192" fmla="*/ 1844048 w 2967861"/>
                <a:gd name="connsiteY192" fmla="*/ 45636 h 2340761"/>
                <a:gd name="connsiteX193" fmla="*/ 1827284 w 2967861"/>
                <a:gd name="connsiteY193" fmla="*/ 50913 h 2340761"/>
                <a:gd name="connsiteX194" fmla="*/ 1812693 w 2967861"/>
                <a:gd name="connsiteY194" fmla="*/ 53086 h 2340761"/>
                <a:gd name="connsiteX195" fmla="*/ 1800275 w 2967861"/>
                <a:gd name="connsiteY195" fmla="*/ 55259 h 2340761"/>
                <a:gd name="connsiteX196" fmla="*/ 1787857 w 2967861"/>
                <a:gd name="connsiteY196" fmla="*/ 60537 h 2340761"/>
                <a:gd name="connsiteX197" fmla="*/ 1780717 w 2967861"/>
                <a:gd name="connsiteY197" fmla="*/ 50913 h 2340761"/>
                <a:gd name="connsiteX198" fmla="*/ 1773577 w 2967861"/>
                <a:gd name="connsiteY198" fmla="*/ 43462 h 2340761"/>
                <a:gd name="connsiteX199" fmla="*/ 1766436 w 2967861"/>
                <a:gd name="connsiteY199" fmla="*/ 40358 h 2340761"/>
                <a:gd name="connsiteX200" fmla="*/ 1751845 w 2967861"/>
                <a:gd name="connsiteY200" fmla="*/ 36012 h 2340761"/>
                <a:gd name="connsiteX201" fmla="*/ 1752777 w 2967861"/>
                <a:gd name="connsiteY201" fmla="*/ 30734 h 2340761"/>
                <a:gd name="connsiteX202" fmla="*/ 1754950 w 2967861"/>
                <a:gd name="connsiteY202" fmla="*/ 28561 h 2340761"/>
                <a:gd name="connsiteX203" fmla="*/ 1757123 w 2967861"/>
                <a:gd name="connsiteY203" fmla="*/ 25457 h 2340761"/>
                <a:gd name="connsiteX204" fmla="*/ 1760227 w 2967861"/>
                <a:gd name="connsiteY204" fmla="*/ 23283 h 2340761"/>
                <a:gd name="connsiteX205" fmla="*/ 1762401 w 2967861"/>
                <a:gd name="connsiteY205" fmla="*/ 22352 h 2340761"/>
                <a:gd name="connsiteX206" fmla="*/ 1767678 w 2967861"/>
                <a:gd name="connsiteY206" fmla="*/ 20179 h 2340761"/>
                <a:gd name="connsiteX207" fmla="*/ 1766747 w 2967861"/>
                <a:gd name="connsiteY207" fmla="*/ 14901 h 2340761"/>
                <a:gd name="connsiteX208" fmla="*/ 1762711 w 2967861"/>
                <a:gd name="connsiteY208" fmla="*/ 10555 h 2340761"/>
                <a:gd name="connsiteX209" fmla="*/ 1760538 w 2967861"/>
                <a:gd name="connsiteY209" fmla="*/ 7451 h 2340761"/>
                <a:gd name="connsiteX210" fmla="*/ 1759607 w 2967861"/>
                <a:gd name="connsiteY210" fmla="*/ 5278 h 2340761"/>
                <a:gd name="connsiteX211" fmla="*/ 1755571 w 2967861"/>
                <a:gd name="connsiteY211" fmla="*/ 0 h 2340761"/>
                <a:gd name="connsiteX212" fmla="*/ 1735702 w 2967861"/>
                <a:gd name="connsiteY212" fmla="*/ 0 h 2340761"/>
                <a:gd name="connsiteX213" fmla="*/ 1731666 w 2967861"/>
                <a:gd name="connsiteY213" fmla="*/ 18006 h 2340761"/>
                <a:gd name="connsiteX214" fmla="*/ 1721111 w 2967861"/>
                <a:gd name="connsiteY214" fmla="*/ 28561 h 2340761"/>
                <a:gd name="connsiteX215" fmla="*/ 1708693 w 2967861"/>
                <a:gd name="connsiteY215" fmla="*/ 38185 h 2340761"/>
                <a:gd name="connsiteX216" fmla="*/ 1695034 w 2967861"/>
                <a:gd name="connsiteY216" fmla="*/ 45636 h 2340761"/>
                <a:gd name="connsiteX217" fmla="*/ 1679511 w 2967861"/>
                <a:gd name="connsiteY217" fmla="*/ 53086 h 2340761"/>
                <a:gd name="connsiteX218" fmla="*/ 1679511 w 2967861"/>
                <a:gd name="connsiteY218" fmla="*/ 73265 h 2340761"/>
                <a:gd name="connsiteX219" fmla="*/ 1674234 w 2967861"/>
                <a:gd name="connsiteY219" fmla="*/ 73265 h 2340761"/>
                <a:gd name="connsiteX220" fmla="*/ 1668025 w 2967861"/>
                <a:gd name="connsiteY220" fmla="*/ 72334 h 2340761"/>
                <a:gd name="connsiteX221" fmla="*/ 1664921 w 2967861"/>
                <a:gd name="connsiteY221" fmla="*/ 72334 h 2340761"/>
                <a:gd name="connsiteX222" fmla="*/ 1659643 w 2967861"/>
                <a:gd name="connsiteY222" fmla="*/ 70161 h 2340761"/>
                <a:gd name="connsiteX223" fmla="*/ 1653434 w 2967861"/>
                <a:gd name="connsiteY223" fmla="*/ 75438 h 2340761"/>
                <a:gd name="connsiteX224" fmla="*/ 1646294 w 2967861"/>
                <a:gd name="connsiteY224" fmla="*/ 82889 h 2340761"/>
                <a:gd name="connsiteX225" fmla="*/ 1639153 w 2967861"/>
                <a:gd name="connsiteY225" fmla="*/ 88167 h 2340761"/>
                <a:gd name="connsiteX226" fmla="*/ 1632013 w 2967861"/>
                <a:gd name="connsiteY226" fmla="*/ 94376 h 2340761"/>
                <a:gd name="connsiteX227" fmla="*/ 1626736 w 2967861"/>
                <a:gd name="connsiteY227" fmla="*/ 94376 h 2340761"/>
                <a:gd name="connsiteX228" fmla="*/ 1616181 w 2967861"/>
                <a:gd name="connsiteY228" fmla="*/ 94376 h 2340761"/>
                <a:gd name="connsiteX229" fmla="*/ 1601590 w 2967861"/>
                <a:gd name="connsiteY229" fmla="*/ 94376 h 2340761"/>
                <a:gd name="connsiteX230" fmla="*/ 1586999 w 2967861"/>
                <a:gd name="connsiteY230" fmla="*/ 94376 h 2340761"/>
                <a:gd name="connsiteX231" fmla="*/ 1575512 w 2967861"/>
                <a:gd name="connsiteY231" fmla="*/ 94376 h 2340761"/>
                <a:gd name="connsiteX232" fmla="*/ 1572408 w 2967861"/>
                <a:gd name="connsiteY232" fmla="*/ 99653 h 2340761"/>
                <a:gd name="connsiteX233" fmla="*/ 1570235 w 2967861"/>
                <a:gd name="connsiteY233" fmla="*/ 104931 h 2340761"/>
                <a:gd name="connsiteX234" fmla="*/ 1567130 w 2967861"/>
                <a:gd name="connsiteY234" fmla="*/ 110208 h 2340761"/>
                <a:gd name="connsiteX235" fmla="*/ 1564957 w 2967861"/>
                <a:gd name="connsiteY235" fmla="*/ 117659 h 2340761"/>
                <a:gd name="connsiteX236" fmla="*/ 1543226 w 2967861"/>
                <a:gd name="connsiteY236" fmla="*/ 117659 h 2340761"/>
                <a:gd name="connsiteX237" fmla="*/ 1526462 w 2967861"/>
                <a:gd name="connsiteY237" fmla="*/ 123868 h 2340761"/>
                <a:gd name="connsiteX238" fmla="*/ 1511871 w 2967861"/>
                <a:gd name="connsiteY238" fmla="*/ 130077 h 2340761"/>
                <a:gd name="connsiteX239" fmla="*/ 1497280 w 2967861"/>
                <a:gd name="connsiteY239" fmla="*/ 141563 h 2340761"/>
                <a:gd name="connsiteX240" fmla="*/ 1484862 w 2967861"/>
                <a:gd name="connsiteY240" fmla="*/ 152118 h 2340761"/>
                <a:gd name="connsiteX241" fmla="*/ 1468098 w 2967861"/>
                <a:gd name="connsiteY241" fmla="*/ 161742 h 2340761"/>
                <a:gd name="connsiteX242" fmla="*/ 1462821 w 2967861"/>
                <a:gd name="connsiteY242" fmla="*/ 180679 h 2340761"/>
                <a:gd name="connsiteX243" fmla="*/ 1459716 w 2967861"/>
                <a:gd name="connsiteY243" fmla="*/ 198685 h 2340761"/>
                <a:gd name="connsiteX244" fmla="*/ 1455680 w 2967861"/>
                <a:gd name="connsiteY244" fmla="*/ 215760 h 2340761"/>
                <a:gd name="connsiteX245" fmla="*/ 1452576 w 2967861"/>
                <a:gd name="connsiteY245" fmla="*/ 215760 h 2340761"/>
                <a:gd name="connsiteX246" fmla="*/ 1445436 w 2967861"/>
                <a:gd name="connsiteY246" fmla="*/ 198685 h 2340761"/>
                <a:gd name="connsiteX247" fmla="*/ 1419358 w 2967861"/>
                <a:gd name="connsiteY247" fmla="*/ 203963 h 2340761"/>
                <a:gd name="connsiteX248" fmla="*/ 1395454 w 2967861"/>
                <a:gd name="connsiteY248" fmla="*/ 211414 h 2340761"/>
                <a:gd name="connsiteX249" fmla="*/ 1399490 w 2967861"/>
                <a:gd name="connsiteY249" fmla="*/ 233766 h 2340761"/>
                <a:gd name="connsiteX250" fmla="*/ 1404767 w 2967861"/>
                <a:gd name="connsiteY250" fmla="*/ 253945 h 2340761"/>
                <a:gd name="connsiteX251" fmla="*/ 1410045 w 2967861"/>
                <a:gd name="connsiteY251" fmla="*/ 275055 h 2340761"/>
                <a:gd name="connsiteX252" fmla="*/ 1419358 w 2967861"/>
                <a:gd name="connsiteY252" fmla="*/ 290888 h 2340761"/>
                <a:gd name="connsiteX253" fmla="*/ 1431776 w 2967861"/>
                <a:gd name="connsiteY253" fmla="*/ 304547 h 2340761"/>
                <a:gd name="connsiteX254" fmla="*/ 1431776 w 2967861"/>
                <a:gd name="connsiteY254" fmla="*/ 312929 h 2340761"/>
                <a:gd name="connsiteX255" fmla="*/ 1416254 w 2967861"/>
                <a:gd name="connsiteY255" fmla="*/ 302374 h 2340761"/>
                <a:gd name="connsiteX256" fmla="*/ 1399490 w 2967861"/>
                <a:gd name="connsiteY256" fmla="*/ 287473 h 2340761"/>
                <a:gd name="connsiteX257" fmla="*/ 1388934 w 2967861"/>
                <a:gd name="connsiteY257" fmla="*/ 272571 h 2340761"/>
                <a:gd name="connsiteX258" fmla="*/ 1368135 w 2967861"/>
                <a:gd name="connsiteY258" fmla="*/ 272571 h 2340761"/>
                <a:gd name="connsiteX259" fmla="*/ 1352612 w 2967861"/>
                <a:gd name="connsiteY259" fmla="*/ 275676 h 2340761"/>
                <a:gd name="connsiteX260" fmla="*/ 1338953 w 2967861"/>
                <a:gd name="connsiteY260" fmla="*/ 283127 h 2340761"/>
                <a:gd name="connsiteX261" fmla="*/ 1331812 w 2967861"/>
                <a:gd name="connsiteY261" fmla="*/ 274745 h 2340761"/>
                <a:gd name="connsiteX262" fmla="*/ 1328708 w 2967861"/>
                <a:gd name="connsiteY262" fmla="*/ 263258 h 2340761"/>
                <a:gd name="connsiteX263" fmla="*/ 1324672 w 2967861"/>
                <a:gd name="connsiteY263" fmla="*/ 252703 h 2340761"/>
                <a:gd name="connsiteX264" fmla="*/ 1321568 w 2967861"/>
                <a:gd name="connsiteY264" fmla="*/ 250530 h 2340761"/>
                <a:gd name="connsiteX265" fmla="*/ 1321568 w 2967861"/>
                <a:gd name="connsiteY265" fmla="*/ 249909 h 2340761"/>
                <a:gd name="connsiteX266" fmla="*/ 1319394 w 2967861"/>
                <a:gd name="connsiteY266" fmla="*/ 249909 h 2340761"/>
                <a:gd name="connsiteX267" fmla="*/ 1316290 w 2967861"/>
                <a:gd name="connsiteY267" fmla="*/ 249909 h 2340761"/>
                <a:gd name="connsiteX268" fmla="*/ 1312254 w 2967861"/>
                <a:gd name="connsiteY268" fmla="*/ 249909 h 2340761"/>
                <a:gd name="connsiteX269" fmla="*/ 1312254 w 2967861"/>
                <a:gd name="connsiteY269" fmla="*/ 284679 h 2340761"/>
                <a:gd name="connsiteX270" fmla="*/ 1289281 w 2967861"/>
                <a:gd name="connsiteY270" fmla="*/ 305789 h 2340761"/>
                <a:gd name="connsiteX271" fmla="*/ 1294559 w 2967861"/>
                <a:gd name="connsiteY271" fmla="*/ 320691 h 2340761"/>
                <a:gd name="connsiteX272" fmla="*/ 1299837 w 2967861"/>
                <a:gd name="connsiteY272" fmla="*/ 331246 h 2340761"/>
                <a:gd name="connsiteX273" fmla="*/ 1305114 w 2967861"/>
                <a:gd name="connsiteY273" fmla="*/ 343974 h 2340761"/>
                <a:gd name="connsiteX274" fmla="*/ 1309150 w 2967861"/>
                <a:gd name="connsiteY274" fmla="*/ 362911 h 2340761"/>
                <a:gd name="connsiteX275" fmla="*/ 1329018 w 2967861"/>
                <a:gd name="connsiteY275" fmla="*/ 370362 h 2340761"/>
                <a:gd name="connsiteX276" fmla="*/ 1350750 w 2967861"/>
                <a:gd name="connsiteY276" fmla="*/ 378744 h 2340761"/>
                <a:gd name="connsiteX277" fmla="*/ 1368445 w 2967861"/>
                <a:gd name="connsiteY277" fmla="*/ 386195 h 2340761"/>
                <a:gd name="connsiteX278" fmla="*/ 1368445 w 2967861"/>
                <a:gd name="connsiteY278" fmla="*/ 392403 h 2340761"/>
                <a:gd name="connsiteX279" fmla="*/ 1350750 w 2967861"/>
                <a:gd name="connsiteY279" fmla="*/ 386195 h 2340761"/>
                <a:gd name="connsiteX280" fmla="*/ 1332123 w 2967861"/>
                <a:gd name="connsiteY280" fmla="*/ 386195 h 2340761"/>
                <a:gd name="connsiteX281" fmla="*/ 1312254 w 2967861"/>
                <a:gd name="connsiteY281" fmla="*/ 386195 h 2340761"/>
                <a:gd name="connsiteX282" fmla="*/ 1314427 w 2967861"/>
                <a:gd name="connsiteY282" fmla="*/ 401096 h 2340761"/>
                <a:gd name="connsiteX283" fmla="*/ 1316601 w 2967861"/>
                <a:gd name="connsiteY283" fmla="*/ 418170 h 2340761"/>
                <a:gd name="connsiteX284" fmla="*/ 1319705 w 2967861"/>
                <a:gd name="connsiteY284" fmla="*/ 435245 h 2340761"/>
                <a:gd name="connsiteX285" fmla="*/ 1316601 w 2967861"/>
                <a:gd name="connsiteY285" fmla="*/ 453251 h 2340761"/>
                <a:gd name="connsiteX286" fmla="*/ 1310392 w 2967861"/>
                <a:gd name="connsiteY286" fmla="*/ 464737 h 2340761"/>
                <a:gd name="connsiteX287" fmla="*/ 1303251 w 2967861"/>
                <a:gd name="connsiteY287" fmla="*/ 479639 h 2340761"/>
                <a:gd name="connsiteX288" fmla="*/ 1296111 w 2967861"/>
                <a:gd name="connsiteY288" fmla="*/ 492367 h 2340761"/>
                <a:gd name="connsiteX289" fmla="*/ 1293006 w 2967861"/>
                <a:gd name="connsiteY289" fmla="*/ 494540 h 2340761"/>
                <a:gd name="connsiteX290" fmla="*/ 1290833 w 2967861"/>
                <a:gd name="connsiteY290" fmla="*/ 495472 h 2340761"/>
                <a:gd name="connsiteX291" fmla="*/ 1289902 w 2967861"/>
                <a:gd name="connsiteY291" fmla="*/ 497645 h 2340761"/>
                <a:gd name="connsiteX292" fmla="*/ 1269102 w 2967861"/>
                <a:gd name="connsiteY292" fmla="*/ 497645 h 2340761"/>
                <a:gd name="connsiteX293" fmla="*/ 1269102 w 2967861"/>
                <a:gd name="connsiteY293" fmla="*/ 492057 h 2340761"/>
                <a:gd name="connsiteX294" fmla="*/ 1276243 w 2967861"/>
                <a:gd name="connsiteY294" fmla="*/ 489883 h 2340761"/>
                <a:gd name="connsiteX295" fmla="*/ 1282452 w 2967861"/>
                <a:gd name="connsiteY295" fmla="*/ 486779 h 2340761"/>
                <a:gd name="connsiteX296" fmla="*/ 1287729 w 2967861"/>
                <a:gd name="connsiteY296" fmla="*/ 484606 h 2340761"/>
                <a:gd name="connsiteX297" fmla="*/ 1290833 w 2967861"/>
                <a:gd name="connsiteY297" fmla="*/ 480260 h 2340761"/>
                <a:gd name="connsiteX298" fmla="*/ 1296111 w 2967861"/>
                <a:gd name="connsiteY298" fmla="*/ 477155 h 2340761"/>
                <a:gd name="connsiteX299" fmla="*/ 1296111 w 2967861"/>
                <a:gd name="connsiteY299" fmla="*/ 460081 h 2340761"/>
                <a:gd name="connsiteX300" fmla="*/ 1300147 w 2967861"/>
                <a:gd name="connsiteY300" fmla="*/ 447352 h 2340761"/>
                <a:gd name="connsiteX301" fmla="*/ 1305424 w 2967861"/>
                <a:gd name="connsiteY301" fmla="*/ 435866 h 2340761"/>
                <a:gd name="connsiteX302" fmla="*/ 1302320 w 2967861"/>
                <a:gd name="connsiteY302" fmla="*/ 429657 h 2340761"/>
                <a:gd name="connsiteX303" fmla="*/ 1300147 w 2967861"/>
                <a:gd name="connsiteY303" fmla="*/ 423448 h 2340761"/>
                <a:gd name="connsiteX304" fmla="*/ 1296111 w 2967861"/>
                <a:gd name="connsiteY304" fmla="*/ 420344 h 2340761"/>
                <a:gd name="connsiteX305" fmla="*/ 1293006 w 2967861"/>
                <a:gd name="connsiteY305" fmla="*/ 415997 h 2340761"/>
                <a:gd name="connsiteX306" fmla="*/ 1290833 w 2967861"/>
                <a:gd name="connsiteY306" fmla="*/ 412893 h 2340761"/>
                <a:gd name="connsiteX307" fmla="*/ 1289902 w 2967861"/>
                <a:gd name="connsiteY307" fmla="*/ 407615 h 2340761"/>
                <a:gd name="connsiteX308" fmla="*/ 1289902 w 2967861"/>
                <a:gd name="connsiteY308" fmla="*/ 400165 h 2340761"/>
                <a:gd name="connsiteX309" fmla="*/ 1293006 w 2967861"/>
                <a:gd name="connsiteY309" fmla="*/ 390541 h 2340761"/>
                <a:gd name="connsiteX310" fmla="*/ 1296111 w 2967861"/>
                <a:gd name="connsiteY310" fmla="*/ 379054 h 2340761"/>
                <a:gd name="connsiteX311" fmla="*/ 1296111 w 2967861"/>
                <a:gd name="connsiteY311" fmla="*/ 366326 h 2340761"/>
                <a:gd name="connsiteX312" fmla="*/ 1293006 w 2967861"/>
                <a:gd name="connsiteY312" fmla="*/ 355771 h 2340761"/>
                <a:gd name="connsiteX313" fmla="*/ 1289902 w 2967861"/>
                <a:gd name="connsiteY313" fmla="*/ 340870 h 2340761"/>
                <a:gd name="connsiteX314" fmla="*/ 1283693 w 2967861"/>
                <a:gd name="connsiteY314" fmla="*/ 328141 h 2340761"/>
                <a:gd name="connsiteX315" fmla="*/ 1280589 w 2967861"/>
                <a:gd name="connsiteY315" fmla="*/ 318517 h 2340761"/>
                <a:gd name="connsiteX316" fmla="*/ 1282762 w 2967861"/>
                <a:gd name="connsiteY316" fmla="*/ 311067 h 2340761"/>
                <a:gd name="connsiteX317" fmla="*/ 1283693 w 2967861"/>
                <a:gd name="connsiteY317" fmla="*/ 299580 h 2340761"/>
                <a:gd name="connsiteX318" fmla="*/ 1287729 w 2967861"/>
                <a:gd name="connsiteY318" fmla="*/ 286852 h 2340761"/>
                <a:gd name="connsiteX319" fmla="*/ 1290833 w 2967861"/>
                <a:gd name="connsiteY319" fmla="*/ 271951 h 2340761"/>
                <a:gd name="connsiteX320" fmla="*/ 1293006 w 2967861"/>
                <a:gd name="connsiteY320" fmla="*/ 257049 h 2340761"/>
                <a:gd name="connsiteX321" fmla="*/ 1285866 w 2967861"/>
                <a:gd name="connsiteY321" fmla="*/ 249598 h 2340761"/>
                <a:gd name="connsiteX322" fmla="*/ 1280589 w 2967861"/>
                <a:gd name="connsiteY322" fmla="*/ 239975 h 2340761"/>
                <a:gd name="connsiteX323" fmla="*/ 1260720 w 2967861"/>
                <a:gd name="connsiteY323" fmla="*/ 239043 h 2340761"/>
                <a:gd name="connsiteX324" fmla="*/ 1243956 w 2967861"/>
                <a:gd name="connsiteY324" fmla="*/ 239975 h 2340761"/>
                <a:gd name="connsiteX325" fmla="*/ 1234643 w 2967861"/>
                <a:gd name="connsiteY325" fmla="*/ 246184 h 2340761"/>
                <a:gd name="connsiteX326" fmla="*/ 1227502 w 2967861"/>
                <a:gd name="connsiteY326" fmla="*/ 254566 h 2340761"/>
                <a:gd name="connsiteX327" fmla="*/ 1222225 w 2967861"/>
                <a:gd name="connsiteY327" fmla="*/ 266052 h 2340761"/>
                <a:gd name="connsiteX328" fmla="*/ 1218189 w 2967861"/>
                <a:gd name="connsiteY328" fmla="*/ 276607 h 2340761"/>
                <a:gd name="connsiteX329" fmla="*/ 1215085 w 2967861"/>
                <a:gd name="connsiteY329" fmla="*/ 290267 h 2340761"/>
                <a:gd name="connsiteX330" fmla="*/ 1211049 w 2967861"/>
                <a:gd name="connsiteY330" fmla="*/ 300822 h 2340761"/>
                <a:gd name="connsiteX331" fmla="*/ 1203909 w 2967861"/>
                <a:gd name="connsiteY331" fmla="*/ 310446 h 2340761"/>
                <a:gd name="connsiteX332" fmla="*/ 1193353 w 2967861"/>
                <a:gd name="connsiteY332" fmla="*/ 317896 h 2340761"/>
                <a:gd name="connsiteX333" fmla="*/ 1196458 w 2967861"/>
                <a:gd name="connsiteY333" fmla="*/ 338075 h 2340761"/>
                <a:gd name="connsiteX334" fmla="*/ 1198631 w 2967861"/>
                <a:gd name="connsiteY334" fmla="*/ 352977 h 2340761"/>
                <a:gd name="connsiteX335" fmla="*/ 1202667 w 2967861"/>
                <a:gd name="connsiteY335" fmla="*/ 370051 h 2340761"/>
                <a:gd name="connsiteX336" fmla="*/ 1200494 w 2967861"/>
                <a:gd name="connsiteY336" fmla="*/ 392403 h 2340761"/>
                <a:gd name="connsiteX337" fmla="*/ 1217258 w 2967861"/>
                <a:gd name="connsiteY337" fmla="*/ 392403 h 2340761"/>
                <a:gd name="connsiteX338" fmla="*/ 1218189 w 2967861"/>
                <a:gd name="connsiteY338" fmla="*/ 399854 h 2340761"/>
                <a:gd name="connsiteX339" fmla="*/ 1222225 w 2967861"/>
                <a:gd name="connsiteY339" fmla="*/ 405132 h 2340761"/>
                <a:gd name="connsiteX340" fmla="*/ 1224398 w 2967861"/>
                <a:gd name="connsiteY340" fmla="*/ 410409 h 2340761"/>
                <a:gd name="connsiteX341" fmla="*/ 1227502 w 2967861"/>
                <a:gd name="connsiteY341" fmla="*/ 414756 h 2340761"/>
                <a:gd name="connsiteX342" fmla="*/ 1232780 w 2967861"/>
                <a:gd name="connsiteY342" fmla="*/ 420033 h 2340761"/>
                <a:gd name="connsiteX343" fmla="*/ 1231849 w 2967861"/>
                <a:gd name="connsiteY343" fmla="*/ 423138 h 2340761"/>
                <a:gd name="connsiteX344" fmla="*/ 1231849 w 2967861"/>
                <a:gd name="connsiteY344" fmla="*/ 425311 h 2340761"/>
                <a:gd name="connsiteX345" fmla="*/ 1229676 w 2967861"/>
                <a:gd name="connsiteY345" fmla="*/ 427484 h 2340761"/>
                <a:gd name="connsiteX346" fmla="*/ 1220362 w 2967861"/>
                <a:gd name="connsiteY346" fmla="*/ 423138 h 2340761"/>
                <a:gd name="connsiteX347" fmla="*/ 1205771 w 2967861"/>
                <a:gd name="connsiteY347" fmla="*/ 415687 h 2340761"/>
                <a:gd name="connsiteX348" fmla="*/ 1190249 w 2967861"/>
                <a:gd name="connsiteY348" fmla="*/ 402959 h 2340761"/>
                <a:gd name="connsiteX349" fmla="*/ 1171622 w 2967861"/>
                <a:gd name="connsiteY349" fmla="*/ 390230 h 2340761"/>
                <a:gd name="connsiteX350" fmla="*/ 1159204 w 2967861"/>
                <a:gd name="connsiteY350" fmla="*/ 377502 h 2340761"/>
                <a:gd name="connsiteX351" fmla="*/ 1149891 w 2967861"/>
                <a:gd name="connsiteY351" fmla="*/ 366016 h 2340761"/>
                <a:gd name="connsiteX352" fmla="*/ 1142751 w 2967861"/>
                <a:gd name="connsiteY352" fmla="*/ 366016 h 2340761"/>
                <a:gd name="connsiteX353" fmla="*/ 1135611 w 2967861"/>
                <a:gd name="connsiteY353" fmla="*/ 366016 h 2340761"/>
                <a:gd name="connsiteX354" fmla="*/ 1130333 w 2967861"/>
                <a:gd name="connsiteY354" fmla="*/ 363842 h 2340761"/>
                <a:gd name="connsiteX355" fmla="*/ 1126297 w 2967861"/>
                <a:gd name="connsiteY355" fmla="*/ 362911 h 2340761"/>
                <a:gd name="connsiteX356" fmla="*/ 1119157 w 2967861"/>
                <a:gd name="connsiteY356" fmla="*/ 366016 h 2340761"/>
                <a:gd name="connsiteX357" fmla="*/ 1116052 w 2967861"/>
                <a:gd name="connsiteY357" fmla="*/ 368189 h 2340761"/>
                <a:gd name="connsiteX358" fmla="*/ 1112017 w 2967861"/>
                <a:gd name="connsiteY358" fmla="*/ 371293 h 2340761"/>
                <a:gd name="connsiteX359" fmla="*/ 1106739 w 2967861"/>
                <a:gd name="connsiteY359" fmla="*/ 375639 h 2340761"/>
                <a:gd name="connsiteX360" fmla="*/ 1106739 w 2967861"/>
                <a:gd name="connsiteY360" fmla="*/ 383090 h 2340761"/>
                <a:gd name="connsiteX361" fmla="*/ 1106739 w 2967861"/>
                <a:gd name="connsiteY361" fmla="*/ 388368 h 2340761"/>
                <a:gd name="connsiteX362" fmla="*/ 1108912 w 2967861"/>
                <a:gd name="connsiteY362" fmla="*/ 392714 h 2340761"/>
                <a:gd name="connsiteX363" fmla="*/ 1111085 w 2967861"/>
                <a:gd name="connsiteY363" fmla="*/ 395818 h 2340761"/>
                <a:gd name="connsiteX364" fmla="*/ 1114190 w 2967861"/>
                <a:gd name="connsiteY364" fmla="*/ 400165 h 2340761"/>
                <a:gd name="connsiteX365" fmla="*/ 1114190 w 2967861"/>
                <a:gd name="connsiteY365" fmla="*/ 405442 h 2340761"/>
                <a:gd name="connsiteX366" fmla="*/ 1112017 w 2967861"/>
                <a:gd name="connsiteY366" fmla="*/ 410720 h 2340761"/>
                <a:gd name="connsiteX367" fmla="*/ 1112017 w 2967861"/>
                <a:gd name="connsiteY367" fmla="*/ 415066 h 2340761"/>
                <a:gd name="connsiteX368" fmla="*/ 1111085 w 2967861"/>
                <a:gd name="connsiteY368" fmla="*/ 415997 h 2340761"/>
                <a:gd name="connsiteX369" fmla="*/ 1108912 w 2967861"/>
                <a:gd name="connsiteY369" fmla="*/ 420344 h 2340761"/>
                <a:gd name="connsiteX370" fmla="*/ 1106739 w 2967861"/>
                <a:gd name="connsiteY370" fmla="*/ 423448 h 2340761"/>
                <a:gd name="connsiteX371" fmla="*/ 1099599 w 2967861"/>
                <a:gd name="connsiteY371" fmla="*/ 422517 h 2340761"/>
                <a:gd name="connsiteX372" fmla="*/ 1096495 w 2967861"/>
                <a:gd name="connsiteY372" fmla="*/ 422517 h 2340761"/>
                <a:gd name="connsiteX373" fmla="*/ 1094321 w 2967861"/>
                <a:gd name="connsiteY373" fmla="*/ 420344 h 2340761"/>
                <a:gd name="connsiteX374" fmla="*/ 1092148 w 2967861"/>
                <a:gd name="connsiteY374" fmla="*/ 418170 h 2340761"/>
                <a:gd name="connsiteX375" fmla="*/ 1089044 w 2967861"/>
                <a:gd name="connsiteY375" fmla="*/ 415066 h 2340761"/>
                <a:gd name="connsiteX376" fmla="*/ 1086871 w 2967861"/>
                <a:gd name="connsiteY376" fmla="*/ 412893 h 2340761"/>
                <a:gd name="connsiteX377" fmla="*/ 1083766 w 2967861"/>
                <a:gd name="connsiteY377" fmla="*/ 412893 h 2340761"/>
                <a:gd name="connsiteX378" fmla="*/ 1072280 w 2967861"/>
                <a:gd name="connsiteY378" fmla="*/ 415997 h 2340761"/>
                <a:gd name="connsiteX379" fmla="*/ 1061724 w 2967861"/>
                <a:gd name="connsiteY379" fmla="*/ 420344 h 2340761"/>
                <a:gd name="connsiteX380" fmla="*/ 1048065 w 2967861"/>
                <a:gd name="connsiteY380" fmla="*/ 425621 h 2340761"/>
                <a:gd name="connsiteX381" fmla="*/ 1035647 w 2967861"/>
                <a:gd name="connsiteY381" fmla="*/ 430899 h 2340761"/>
                <a:gd name="connsiteX382" fmla="*/ 1030369 w 2967861"/>
                <a:gd name="connsiteY382" fmla="*/ 436176 h 2340761"/>
                <a:gd name="connsiteX383" fmla="*/ 1021056 w 2967861"/>
                <a:gd name="connsiteY383" fmla="*/ 436176 h 2340761"/>
                <a:gd name="connsiteX384" fmla="*/ 1028196 w 2967861"/>
                <a:gd name="connsiteY384" fmla="*/ 425621 h 2340761"/>
                <a:gd name="connsiteX385" fmla="*/ 1035336 w 2967861"/>
                <a:gd name="connsiteY385" fmla="*/ 420344 h 2340761"/>
                <a:gd name="connsiteX386" fmla="*/ 1044650 w 2967861"/>
                <a:gd name="connsiteY386" fmla="*/ 415066 h 2340761"/>
                <a:gd name="connsiteX387" fmla="*/ 1053963 w 2967861"/>
                <a:gd name="connsiteY387" fmla="*/ 407615 h 2340761"/>
                <a:gd name="connsiteX388" fmla="*/ 1040304 w 2967861"/>
                <a:gd name="connsiteY388" fmla="*/ 403269 h 2340761"/>
                <a:gd name="connsiteX389" fmla="*/ 1025713 w 2967861"/>
                <a:gd name="connsiteY389" fmla="*/ 400165 h 2340761"/>
                <a:gd name="connsiteX390" fmla="*/ 1010190 w 2967861"/>
                <a:gd name="connsiteY390" fmla="*/ 400165 h 2340761"/>
                <a:gd name="connsiteX391" fmla="*/ 1008017 w 2967861"/>
                <a:gd name="connsiteY391" fmla="*/ 407615 h 2340761"/>
                <a:gd name="connsiteX392" fmla="*/ 1008017 w 2967861"/>
                <a:gd name="connsiteY392" fmla="*/ 412893 h 2340761"/>
                <a:gd name="connsiteX393" fmla="*/ 1005844 w 2967861"/>
                <a:gd name="connsiteY393" fmla="*/ 415997 h 2340761"/>
                <a:gd name="connsiteX394" fmla="*/ 1003671 w 2967861"/>
                <a:gd name="connsiteY394" fmla="*/ 420344 h 2340761"/>
                <a:gd name="connsiteX395" fmla="*/ 1000567 w 2967861"/>
                <a:gd name="connsiteY395" fmla="*/ 423448 h 2340761"/>
                <a:gd name="connsiteX396" fmla="*/ 1000567 w 2967861"/>
                <a:gd name="connsiteY396" fmla="*/ 427794 h 2340761"/>
                <a:gd name="connsiteX397" fmla="*/ 996531 w 2967861"/>
                <a:gd name="connsiteY397" fmla="*/ 425621 h 2340761"/>
                <a:gd name="connsiteX398" fmla="*/ 995600 w 2967861"/>
                <a:gd name="connsiteY398" fmla="*/ 422517 h 2340761"/>
                <a:gd name="connsiteX399" fmla="*/ 993426 w 2967861"/>
                <a:gd name="connsiteY399" fmla="*/ 420344 h 2340761"/>
                <a:gd name="connsiteX400" fmla="*/ 991253 w 2967861"/>
                <a:gd name="connsiteY400" fmla="*/ 415997 h 2340761"/>
                <a:gd name="connsiteX401" fmla="*/ 990322 w 2967861"/>
                <a:gd name="connsiteY401" fmla="*/ 412893 h 2340761"/>
                <a:gd name="connsiteX402" fmla="*/ 986286 w 2967861"/>
                <a:gd name="connsiteY402" fmla="*/ 410720 h 2340761"/>
                <a:gd name="connsiteX403" fmla="*/ 983182 w 2967861"/>
                <a:gd name="connsiteY403" fmla="*/ 408547 h 2340761"/>
                <a:gd name="connsiteX404" fmla="*/ 981009 w 2967861"/>
                <a:gd name="connsiteY404" fmla="*/ 410720 h 2340761"/>
                <a:gd name="connsiteX405" fmla="*/ 975731 w 2967861"/>
                <a:gd name="connsiteY405" fmla="*/ 410720 h 2340761"/>
                <a:gd name="connsiteX406" fmla="*/ 969522 w 2967861"/>
                <a:gd name="connsiteY406" fmla="*/ 412893 h 2340761"/>
                <a:gd name="connsiteX407" fmla="*/ 957104 w 2967861"/>
                <a:gd name="connsiteY407" fmla="*/ 429967 h 2340761"/>
                <a:gd name="connsiteX408" fmla="*/ 942513 w 2967861"/>
                <a:gd name="connsiteY408" fmla="*/ 443627 h 2340761"/>
                <a:gd name="connsiteX409" fmla="*/ 930095 w 2967861"/>
                <a:gd name="connsiteY409" fmla="*/ 460702 h 2340761"/>
                <a:gd name="connsiteX410" fmla="*/ 932269 w 2967861"/>
                <a:gd name="connsiteY410" fmla="*/ 465979 h 2340761"/>
                <a:gd name="connsiteX411" fmla="*/ 932269 w 2967861"/>
                <a:gd name="connsiteY411" fmla="*/ 470325 h 2340761"/>
                <a:gd name="connsiteX412" fmla="*/ 932269 w 2967861"/>
                <a:gd name="connsiteY412" fmla="*/ 475603 h 2340761"/>
                <a:gd name="connsiteX413" fmla="*/ 932269 w 2967861"/>
                <a:gd name="connsiteY413" fmla="*/ 479949 h 2340761"/>
                <a:gd name="connsiteX414" fmla="*/ 930095 w 2967861"/>
                <a:gd name="connsiteY414" fmla="*/ 485227 h 2340761"/>
                <a:gd name="connsiteX415" fmla="*/ 926060 w 2967861"/>
                <a:gd name="connsiteY415" fmla="*/ 487400 h 2340761"/>
                <a:gd name="connsiteX416" fmla="*/ 925128 w 2967861"/>
                <a:gd name="connsiteY416" fmla="*/ 487400 h 2340761"/>
                <a:gd name="connsiteX417" fmla="*/ 922955 w 2967861"/>
                <a:gd name="connsiteY417" fmla="*/ 488331 h 2340761"/>
                <a:gd name="connsiteX418" fmla="*/ 920782 w 2967861"/>
                <a:gd name="connsiteY418" fmla="*/ 488331 h 2340761"/>
                <a:gd name="connsiteX419" fmla="*/ 915504 w 2967861"/>
                <a:gd name="connsiteY419" fmla="*/ 488331 h 2340761"/>
                <a:gd name="connsiteX420" fmla="*/ 911469 w 2967861"/>
                <a:gd name="connsiteY420" fmla="*/ 487400 h 2340761"/>
                <a:gd name="connsiteX421" fmla="*/ 908364 w 2967861"/>
                <a:gd name="connsiteY421" fmla="*/ 485227 h 2340761"/>
                <a:gd name="connsiteX422" fmla="*/ 906191 w 2967861"/>
                <a:gd name="connsiteY422" fmla="*/ 483054 h 2340761"/>
                <a:gd name="connsiteX423" fmla="*/ 900914 w 2967861"/>
                <a:gd name="connsiteY423" fmla="*/ 480881 h 2340761"/>
                <a:gd name="connsiteX424" fmla="*/ 900914 w 2967861"/>
                <a:gd name="connsiteY424" fmla="*/ 460702 h 2340761"/>
                <a:gd name="connsiteX425" fmla="*/ 908054 w 2967861"/>
                <a:gd name="connsiteY425" fmla="*/ 460702 h 2340761"/>
                <a:gd name="connsiteX426" fmla="*/ 911158 w 2967861"/>
                <a:gd name="connsiteY426" fmla="*/ 458528 h 2340761"/>
                <a:gd name="connsiteX427" fmla="*/ 913331 w 2967861"/>
                <a:gd name="connsiteY427" fmla="*/ 458528 h 2340761"/>
                <a:gd name="connsiteX428" fmla="*/ 917367 w 2967861"/>
                <a:gd name="connsiteY428" fmla="*/ 457597 h 2340761"/>
                <a:gd name="connsiteX429" fmla="*/ 917367 w 2967861"/>
                <a:gd name="connsiteY429" fmla="*/ 447973 h 2340761"/>
                <a:gd name="connsiteX430" fmla="*/ 911158 w 2967861"/>
                <a:gd name="connsiteY430" fmla="*/ 438349 h 2340761"/>
                <a:gd name="connsiteX431" fmla="*/ 904018 w 2967861"/>
                <a:gd name="connsiteY431" fmla="*/ 427794 h 2340761"/>
                <a:gd name="connsiteX432" fmla="*/ 896878 w 2967861"/>
                <a:gd name="connsiteY432" fmla="*/ 420344 h 2340761"/>
                <a:gd name="connsiteX433" fmla="*/ 866765 w 2967861"/>
                <a:gd name="connsiteY433" fmla="*/ 420344 h 2340761"/>
                <a:gd name="connsiteX434" fmla="*/ 873905 w 2967861"/>
                <a:gd name="connsiteY434" fmla="*/ 464737 h 2340761"/>
                <a:gd name="connsiteX435" fmla="*/ 877009 w 2967861"/>
                <a:gd name="connsiteY435" fmla="*/ 504785 h 2340761"/>
                <a:gd name="connsiteX436" fmla="*/ 869869 w 2967861"/>
                <a:gd name="connsiteY436" fmla="*/ 502612 h 2340761"/>
                <a:gd name="connsiteX437" fmla="*/ 862729 w 2967861"/>
                <a:gd name="connsiteY437" fmla="*/ 501680 h 2340761"/>
                <a:gd name="connsiteX438" fmla="*/ 855588 w 2967861"/>
                <a:gd name="connsiteY438" fmla="*/ 499507 h 2340761"/>
                <a:gd name="connsiteX439" fmla="*/ 850311 w 2967861"/>
                <a:gd name="connsiteY439" fmla="*/ 497334 h 2340761"/>
                <a:gd name="connsiteX440" fmla="*/ 840997 w 2967861"/>
                <a:gd name="connsiteY440" fmla="*/ 510062 h 2340761"/>
                <a:gd name="connsiteX441" fmla="*/ 830442 w 2967861"/>
                <a:gd name="connsiteY441" fmla="*/ 521549 h 2340761"/>
                <a:gd name="connsiteX442" fmla="*/ 813678 w 2967861"/>
                <a:gd name="connsiteY442" fmla="*/ 529000 h 2340761"/>
                <a:gd name="connsiteX443" fmla="*/ 815851 w 2967861"/>
                <a:gd name="connsiteY443" fmla="*/ 534277 h 2340761"/>
                <a:gd name="connsiteX444" fmla="*/ 815851 w 2967861"/>
                <a:gd name="connsiteY444" fmla="*/ 537382 h 2340761"/>
                <a:gd name="connsiteX445" fmla="*/ 815851 w 2967861"/>
                <a:gd name="connsiteY445" fmla="*/ 539555 h 2340761"/>
                <a:gd name="connsiteX446" fmla="*/ 818025 w 2967861"/>
                <a:gd name="connsiteY446" fmla="*/ 541728 h 2340761"/>
                <a:gd name="connsiteX447" fmla="*/ 818956 w 2967861"/>
                <a:gd name="connsiteY447" fmla="*/ 543901 h 2340761"/>
                <a:gd name="connsiteX448" fmla="*/ 821129 w 2967861"/>
                <a:gd name="connsiteY448" fmla="*/ 544832 h 2340761"/>
                <a:gd name="connsiteX449" fmla="*/ 821129 w 2967861"/>
                <a:gd name="connsiteY449" fmla="*/ 551041 h 2340761"/>
                <a:gd name="connsiteX450" fmla="*/ 818956 w 2967861"/>
                <a:gd name="connsiteY450" fmla="*/ 556319 h 2340761"/>
                <a:gd name="connsiteX451" fmla="*/ 818025 w 2967861"/>
                <a:gd name="connsiteY451" fmla="*/ 558492 h 2340761"/>
                <a:gd name="connsiteX452" fmla="*/ 815851 w 2967861"/>
                <a:gd name="connsiteY452" fmla="*/ 561596 h 2340761"/>
                <a:gd name="connsiteX453" fmla="*/ 813678 w 2967861"/>
                <a:gd name="connsiteY453" fmla="*/ 565943 h 2340761"/>
                <a:gd name="connsiteX454" fmla="*/ 799087 w 2967861"/>
                <a:gd name="connsiteY454" fmla="*/ 559734 h 2340761"/>
                <a:gd name="connsiteX455" fmla="*/ 786669 w 2967861"/>
                <a:gd name="connsiteY455" fmla="*/ 552283 h 2340761"/>
                <a:gd name="connsiteX456" fmla="*/ 774252 w 2967861"/>
                <a:gd name="connsiteY456" fmla="*/ 544832 h 2340761"/>
                <a:gd name="connsiteX457" fmla="*/ 774252 w 2967861"/>
                <a:gd name="connsiteY457" fmla="*/ 549179 h 2340761"/>
                <a:gd name="connsiteX458" fmla="*/ 767732 w 2967861"/>
                <a:gd name="connsiteY458" fmla="*/ 549179 h 2340761"/>
                <a:gd name="connsiteX459" fmla="*/ 767732 w 2967861"/>
                <a:gd name="connsiteY459" fmla="*/ 559734 h 2340761"/>
                <a:gd name="connsiteX460" fmla="*/ 769906 w 2967861"/>
                <a:gd name="connsiteY460" fmla="*/ 569358 h 2340761"/>
                <a:gd name="connsiteX461" fmla="*/ 772079 w 2967861"/>
                <a:gd name="connsiteY461" fmla="*/ 582086 h 2340761"/>
                <a:gd name="connsiteX462" fmla="*/ 764938 w 2967861"/>
                <a:gd name="connsiteY462" fmla="*/ 581155 h 2340761"/>
                <a:gd name="connsiteX463" fmla="*/ 760903 w 2967861"/>
                <a:gd name="connsiteY463" fmla="*/ 576808 h 2340761"/>
                <a:gd name="connsiteX464" fmla="*/ 755625 w 2967861"/>
                <a:gd name="connsiteY464" fmla="*/ 574635 h 2340761"/>
                <a:gd name="connsiteX465" fmla="*/ 752520 w 2967861"/>
                <a:gd name="connsiteY465" fmla="*/ 569358 h 2340761"/>
                <a:gd name="connsiteX466" fmla="*/ 748485 w 2967861"/>
                <a:gd name="connsiteY466" fmla="*/ 559734 h 2340761"/>
                <a:gd name="connsiteX467" fmla="*/ 745380 w 2967861"/>
                <a:gd name="connsiteY467" fmla="*/ 544832 h 2340761"/>
                <a:gd name="connsiteX468" fmla="*/ 743207 w 2967861"/>
                <a:gd name="connsiteY468" fmla="*/ 526827 h 2340761"/>
                <a:gd name="connsiteX469" fmla="*/ 741034 w 2967861"/>
                <a:gd name="connsiteY469" fmla="*/ 509752 h 2340761"/>
                <a:gd name="connsiteX470" fmla="*/ 738861 w 2967861"/>
                <a:gd name="connsiteY470" fmla="*/ 497024 h 2340761"/>
                <a:gd name="connsiteX471" fmla="*/ 753452 w 2967861"/>
                <a:gd name="connsiteY471" fmla="*/ 502301 h 2340761"/>
                <a:gd name="connsiteX472" fmla="*/ 768043 w 2967861"/>
                <a:gd name="connsiteY472" fmla="*/ 509752 h 2340761"/>
                <a:gd name="connsiteX473" fmla="*/ 784807 w 2967861"/>
                <a:gd name="connsiteY473" fmla="*/ 517203 h 2340761"/>
                <a:gd name="connsiteX474" fmla="*/ 802502 w 2967861"/>
                <a:gd name="connsiteY474" fmla="*/ 517203 h 2340761"/>
                <a:gd name="connsiteX475" fmla="*/ 819266 w 2967861"/>
                <a:gd name="connsiteY475" fmla="*/ 508821 h 2340761"/>
                <a:gd name="connsiteX476" fmla="*/ 831684 w 2967861"/>
                <a:gd name="connsiteY476" fmla="*/ 495161 h 2340761"/>
                <a:gd name="connsiteX477" fmla="*/ 833857 w 2967861"/>
                <a:gd name="connsiteY477" fmla="*/ 479328 h 2340761"/>
                <a:gd name="connsiteX478" fmla="*/ 830753 w 2967861"/>
                <a:gd name="connsiteY478" fmla="*/ 462254 h 2340761"/>
                <a:gd name="connsiteX479" fmla="*/ 819266 w 2967861"/>
                <a:gd name="connsiteY479" fmla="*/ 445179 h 2340761"/>
                <a:gd name="connsiteX480" fmla="*/ 806848 w 2967861"/>
                <a:gd name="connsiteY480" fmla="*/ 429347 h 2340761"/>
                <a:gd name="connsiteX481" fmla="*/ 792258 w 2967861"/>
                <a:gd name="connsiteY481" fmla="*/ 414445 h 2340761"/>
                <a:gd name="connsiteX482" fmla="*/ 777667 w 2967861"/>
                <a:gd name="connsiteY482" fmla="*/ 402959 h 2340761"/>
                <a:gd name="connsiteX483" fmla="*/ 765249 w 2967861"/>
                <a:gd name="connsiteY483" fmla="*/ 395508 h 2340761"/>
                <a:gd name="connsiteX484" fmla="*/ 732031 w 2967861"/>
                <a:gd name="connsiteY484" fmla="*/ 392403 h 2340761"/>
                <a:gd name="connsiteX485" fmla="*/ 726753 w 2967861"/>
                <a:gd name="connsiteY485" fmla="*/ 386195 h 2340761"/>
                <a:gd name="connsiteX486" fmla="*/ 721476 w 2967861"/>
                <a:gd name="connsiteY486" fmla="*/ 380917 h 2340761"/>
                <a:gd name="connsiteX487" fmla="*/ 719303 w 2967861"/>
                <a:gd name="connsiteY487" fmla="*/ 375639 h 2340761"/>
                <a:gd name="connsiteX488" fmla="*/ 717130 w 2967861"/>
                <a:gd name="connsiteY488" fmla="*/ 371293 h 2340761"/>
                <a:gd name="connsiteX489" fmla="*/ 711852 w 2967861"/>
                <a:gd name="connsiteY489" fmla="*/ 371293 h 2340761"/>
                <a:gd name="connsiteX490" fmla="*/ 704712 w 2967861"/>
                <a:gd name="connsiteY490" fmla="*/ 373466 h 2340761"/>
                <a:gd name="connsiteX491" fmla="*/ 692294 w 2967861"/>
                <a:gd name="connsiteY491" fmla="*/ 378744 h 2340761"/>
                <a:gd name="connsiteX492" fmla="*/ 690121 w 2967861"/>
                <a:gd name="connsiteY492" fmla="*/ 375639 h 2340761"/>
                <a:gd name="connsiteX493" fmla="*/ 689190 w 2967861"/>
                <a:gd name="connsiteY493" fmla="*/ 373466 h 2340761"/>
                <a:gd name="connsiteX494" fmla="*/ 687016 w 2967861"/>
                <a:gd name="connsiteY494" fmla="*/ 373466 h 2340761"/>
                <a:gd name="connsiteX495" fmla="*/ 684843 w 2967861"/>
                <a:gd name="connsiteY495" fmla="*/ 370362 h 2340761"/>
                <a:gd name="connsiteX496" fmla="*/ 684843 w 2967861"/>
                <a:gd name="connsiteY496" fmla="*/ 366016 h 2340761"/>
                <a:gd name="connsiteX497" fmla="*/ 687016 w 2967861"/>
                <a:gd name="connsiteY497" fmla="*/ 363842 h 2340761"/>
                <a:gd name="connsiteX498" fmla="*/ 687016 w 2967861"/>
                <a:gd name="connsiteY498" fmla="*/ 362911 h 2340761"/>
                <a:gd name="connsiteX499" fmla="*/ 689190 w 2967861"/>
                <a:gd name="connsiteY499" fmla="*/ 362911 h 2340761"/>
                <a:gd name="connsiteX500" fmla="*/ 690121 w 2967861"/>
                <a:gd name="connsiteY500" fmla="*/ 360738 h 2340761"/>
                <a:gd name="connsiteX501" fmla="*/ 692294 w 2967861"/>
                <a:gd name="connsiteY501" fmla="*/ 358565 h 2340761"/>
                <a:gd name="connsiteX502" fmla="*/ 689190 w 2967861"/>
                <a:gd name="connsiteY502" fmla="*/ 343664 h 2340761"/>
                <a:gd name="connsiteX503" fmla="*/ 682981 w 2967861"/>
                <a:gd name="connsiteY503" fmla="*/ 336213 h 2340761"/>
                <a:gd name="connsiteX504" fmla="*/ 675840 w 2967861"/>
                <a:gd name="connsiteY504" fmla="*/ 334040 h 2340761"/>
                <a:gd name="connsiteX505" fmla="*/ 668700 w 2967861"/>
                <a:gd name="connsiteY505" fmla="*/ 333108 h 2340761"/>
                <a:gd name="connsiteX506" fmla="*/ 660318 w 2967861"/>
                <a:gd name="connsiteY506" fmla="*/ 328762 h 2340761"/>
                <a:gd name="connsiteX507" fmla="*/ 653178 w 2967861"/>
                <a:gd name="connsiteY507" fmla="*/ 321311 h 2340761"/>
                <a:gd name="connsiteX508" fmla="*/ 636414 w 2967861"/>
                <a:gd name="connsiteY508" fmla="*/ 323485 h 2340761"/>
                <a:gd name="connsiteX509" fmla="*/ 619650 w 2967861"/>
                <a:gd name="connsiteY509" fmla="*/ 327831 h 2340761"/>
                <a:gd name="connsiteX510" fmla="*/ 607232 w 2967861"/>
                <a:gd name="connsiteY510" fmla="*/ 330935 h 2340761"/>
                <a:gd name="connsiteX511" fmla="*/ 595745 w 2967861"/>
                <a:gd name="connsiteY511" fmla="*/ 340559 h 2340761"/>
                <a:gd name="connsiteX512" fmla="*/ 589536 w 2967861"/>
                <a:gd name="connsiteY512" fmla="*/ 355460 h 2340761"/>
                <a:gd name="connsiteX513" fmla="*/ 583328 w 2967861"/>
                <a:gd name="connsiteY513" fmla="*/ 351114 h 2340761"/>
                <a:gd name="connsiteX514" fmla="*/ 581465 w 2967861"/>
                <a:gd name="connsiteY514" fmla="*/ 351114 h 2340761"/>
                <a:gd name="connsiteX515" fmla="*/ 579292 w 2967861"/>
                <a:gd name="connsiteY515" fmla="*/ 348941 h 2340761"/>
                <a:gd name="connsiteX516" fmla="*/ 577119 w 2967861"/>
                <a:gd name="connsiteY516" fmla="*/ 348941 h 2340761"/>
                <a:gd name="connsiteX517" fmla="*/ 574014 w 2967861"/>
                <a:gd name="connsiteY517" fmla="*/ 348941 h 2340761"/>
                <a:gd name="connsiteX518" fmla="*/ 569978 w 2967861"/>
                <a:gd name="connsiteY518" fmla="*/ 348941 h 2340761"/>
                <a:gd name="connsiteX519" fmla="*/ 564701 w 2967861"/>
                <a:gd name="connsiteY519" fmla="*/ 348941 h 2340761"/>
                <a:gd name="connsiteX520" fmla="*/ 564701 w 2967861"/>
                <a:gd name="connsiteY520" fmla="*/ 362601 h 2340761"/>
                <a:gd name="connsiteX521" fmla="*/ 560665 w 2967861"/>
                <a:gd name="connsiteY521" fmla="*/ 360428 h 2340761"/>
                <a:gd name="connsiteX522" fmla="*/ 559734 w 2967861"/>
                <a:gd name="connsiteY522" fmla="*/ 360428 h 2340761"/>
                <a:gd name="connsiteX523" fmla="*/ 557561 w 2967861"/>
                <a:gd name="connsiteY523" fmla="*/ 360428 h 2340761"/>
                <a:gd name="connsiteX524" fmla="*/ 555387 w 2967861"/>
                <a:gd name="connsiteY524" fmla="*/ 358254 h 2340761"/>
                <a:gd name="connsiteX525" fmla="*/ 535519 w 2967861"/>
                <a:gd name="connsiteY525" fmla="*/ 363532 h 2340761"/>
                <a:gd name="connsiteX526" fmla="*/ 520928 w 2967861"/>
                <a:gd name="connsiteY526" fmla="*/ 375019 h 2340761"/>
                <a:gd name="connsiteX527" fmla="*/ 511615 w 2967861"/>
                <a:gd name="connsiteY527" fmla="*/ 392093 h 2340761"/>
                <a:gd name="connsiteX528" fmla="*/ 494850 w 2967861"/>
                <a:gd name="connsiteY528" fmla="*/ 392093 h 2340761"/>
                <a:gd name="connsiteX529" fmla="*/ 494850 w 2967861"/>
                <a:gd name="connsiteY529" fmla="*/ 406994 h 2340761"/>
                <a:gd name="connsiteX530" fmla="*/ 479328 w 2967861"/>
                <a:gd name="connsiteY530" fmla="*/ 415377 h 2340761"/>
                <a:gd name="connsiteX531" fmla="*/ 466910 w 2967861"/>
                <a:gd name="connsiteY531" fmla="*/ 430278 h 2340761"/>
                <a:gd name="connsiteX532" fmla="*/ 453251 w 2967861"/>
                <a:gd name="connsiteY532" fmla="*/ 452630 h 2340761"/>
                <a:gd name="connsiteX533" fmla="*/ 442696 w 2967861"/>
                <a:gd name="connsiteY533" fmla="*/ 476845 h 2340761"/>
                <a:gd name="connsiteX534" fmla="*/ 431209 w 2967861"/>
                <a:gd name="connsiteY534" fmla="*/ 501060 h 2340761"/>
                <a:gd name="connsiteX535" fmla="*/ 420654 w 2967861"/>
                <a:gd name="connsiteY535" fmla="*/ 524343 h 2340761"/>
                <a:gd name="connsiteX536" fmla="*/ 408236 w 2967861"/>
                <a:gd name="connsiteY536" fmla="*/ 544522 h 2340761"/>
                <a:gd name="connsiteX537" fmla="*/ 394577 w 2967861"/>
                <a:gd name="connsiteY537" fmla="*/ 561596 h 2340761"/>
                <a:gd name="connsiteX538" fmla="*/ 396750 w 2967861"/>
                <a:gd name="connsiteY538" fmla="*/ 565943 h 2340761"/>
                <a:gd name="connsiteX539" fmla="*/ 396750 w 2967861"/>
                <a:gd name="connsiteY539" fmla="*/ 569047 h 2340761"/>
                <a:gd name="connsiteX540" fmla="*/ 396750 w 2967861"/>
                <a:gd name="connsiteY540" fmla="*/ 571220 h 2340761"/>
                <a:gd name="connsiteX541" fmla="*/ 398923 w 2967861"/>
                <a:gd name="connsiteY541" fmla="*/ 571220 h 2340761"/>
                <a:gd name="connsiteX542" fmla="*/ 401096 w 2967861"/>
                <a:gd name="connsiteY542" fmla="*/ 571220 h 2340761"/>
                <a:gd name="connsiteX543" fmla="*/ 404200 w 2967861"/>
                <a:gd name="connsiteY543" fmla="*/ 573393 h 2340761"/>
                <a:gd name="connsiteX544" fmla="*/ 394887 w 2967861"/>
                <a:gd name="connsiteY544" fmla="*/ 581775 h 2340761"/>
                <a:gd name="connsiteX545" fmla="*/ 384332 w 2967861"/>
                <a:gd name="connsiteY545" fmla="*/ 586122 h 2340761"/>
                <a:gd name="connsiteX546" fmla="*/ 371914 w 2967861"/>
                <a:gd name="connsiteY546" fmla="*/ 593572 h 2340761"/>
                <a:gd name="connsiteX547" fmla="*/ 369741 w 2967861"/>
                <a:gd name="connsiteY547" fmla="*/ 596677 h 2340761"/>
                <a:gd name="connsiteX548" fmla="*/ 367568 w 2967861"/>
                <a:gd name="connsiteY548" fmla="*/ 602886 h 2340761"/>
                <a:gd name="connsiteX549" fmla="*/ 366636 w 2967861"/>
                <a:gd name="connsiteY549" fmla="*/ 605990 h 2340761"/>
                <a:gd name="connsiteX550" fmla="*/ 364463 w 2967861"/>
                <a:gd name="connsiteY550" fmla="*/ 610336 h 2340761"/>
                <a:gd name="connsiteX551" fmla="*/ 360427 w 2967861"/>
                <a:gd name="connsiteY551" fmla="*/ 613441 h 2340761"/>
                <a:gd name="connsiteX552" fmla="*/ 359496 w 2967861"/>
                <a:gd name="connsiteY552" fmla="*/ 611268 h 2340761"/>
                <a:gd name="connsiteX553" fmla="*/ 357323 w 2967861"/>
                <a:gd name="connsiteY553" fmla="*/ 610336 h 2340761"/>
                <a:gd name="connsiteX554" fmla="*/ 355150 w 2967861"/>
                <a:gd name="connsiteY554" fmla="*/ 608163 h 2340761"/>
                <a:gd name="connsiteX555" fmla="*/ 352045 w 2967861"/>
                <a:gd name="connsiteY555" fmla="*/ 605990 h 2340761"/>
                <a:gd name="connsiteX556" fmla="*/ 345836 w 2967861"/>
                <a:gd name="connsiteY556" fmla="*/ 611268 h 2340761"/>
                <a:gd name="connsiteX557" fmla="*/ 340559 w 2967861"/>
                <a:gd name="connsiteY557" fmla="*/ 617477 h 2340761"/>
                <a:gd name="connsiteX558" fmla="*/ 335281 w 2967861"/>
                <a:gd name="connsiteY558" fmla="*/ 622754 h 2340761"/>
                <a:gd name="connsiteX559" fmla="*/ 331246 w 2967861"/>
                <a:gd name="connsiteY559" fmla="*/ 625859 h 2340761"/>
                <a:gd name="connsiteX560" fmla="*/ 325968 w 2967861"/>
                <a:gd name="connsiteY560" fmla="*/ 640760 h 2340761"/>
                <a:gd name="connsiteX561" fmla="*/ 323795 w 2967861"/>
                <a:gd name="connsiteY561" fmla="*/ 652247 h 2340761"/>
                <a:gd name="connsiteX562" fmla="*/ 320690 w 2967861"/>
                <a:gd name="connsiteY562" fmla="*/ 660629 h 2340761"/>
                <a:gd name="connsiteX563" fmla="*/ 311377 w 2967861"/>
                <a:gd name="connsiteY563" fmla="*/ 670252 h 2340761"/>
                <a:gd name="connsiteX564" fmla="*/ 313550 w 2967861"/>
                <a:gd name="connsiteY564" fmla="*/ 692605 h 2340761"/>
                <a:gd name="connsiteX565" fmla="*/ 316655 w 2967861"/>
                <a:gd name="connsiteY565" fmla="*/ 709679 h 2340761"/>
                <a:gd name="connsiteX566" fmla="*/ 320690 w 2967861"/>
                <a:gd name="connsiteY566" fmla="*/ 724581 h 2340761"/>
                <a:gd name="connsiteX567" fmla="*/ 322864 w 2967861"/>
                <a:gd name="connsiteY567" fmla="*/ 742586 h 2340761"/>
                <a:gd name="connsiteX568" fmla="*/ 323795 w 2967861"/>
                <a:gd name="connsiteY568" fmla="*/ 764938 h 2340761"/>
                <a:gd name="connsiteX569" fmla="*/ 327831 w 2967861"/>
                <a:gd name="connsiteY569" fmla="*/ 764938 h 2340761"/>
                <a:gd name="connsiteX570" fmla="*/ 330004 w 2967861"/>
                <a:gd name="connsiteY570" fmla="*/ 767112 h 2340761"/>
                <a:gd name="connsiteX571" fmla="*/ 330935 w 2967861"/>
                <a:gd name="connsiteY571" fmla="*/ 767112 h 2340761"/>
                <a:gd name="connsiteX572" fmla="*/ 333108 w 2967861"/>
                <a:gd name="connsiteY572" fmla="*/ 767112 h 2340761"/>
                <a:gd name="connsiteX573" fmla="*/ 335281 w 2967861"/>
                <a:gd name="connsiteY573" fmla="*/ 769285 h 2340761"/>
                <a:gd name="connsiteX574" fmla="*/ 352977 w 2967861"/>
                <a:gd name="connsiteY574" fmla="*/ 764938 h 2340761"/>
                <a:gd name="connsiteX575" fmla="*/ 364463 w 2967861"/>
                <a:gd name="connsiteY575" fmla="*/ 759661 h 2340761"/>
                <a:gd name="connsiteX576" fmla="*/ 375018 w 2967861"/>
                <a:gd name="connsiteY576" fmla="*/ 752210 h 2340761"/>
                <a:gd name="connsiteX577" fmla="*/ 384332 w 2967861"/>
                <a:gd name="connsiteY577" fmla="*/ 742586 h 2340761"/>
                <a:gd name="connsiteX578" fmla="*/ 398923 w 2967861"/>
                <a:gd name="connsiteY578" fmla="*/ 735136 h 2340761"/>
                <a:gd name="connsiteX579" fmla="*/ 409478 w 2967861"/>
                <a:gd name="connsiteY579" fmla="*/ 762765 h 2340761"/>
                <a:gd name="connsiteX580" fmla="*/ 415687 w 2967861"/>
                <a:gd name="connsiteY580" fmla="*/ 786980 h 2340761"/>
                <a:gd name="connsiteX581" fmla="*/ 424069 w 2967861"/>
                <a:gd name="connsiteY581" fmla="*/ 809332 h 2340761"/>
                <a:gd name="connsiteX582" fmla="*/ 438660 w 2967861"/>
                <a:gd name="connsiteY582" fmla="*/ 829511 h 2340761"/>
                <a:gd name="connsiteX583" fmla="*/ 438660 w 2967861"/>
                <a:gd name="connsiteY583" fmla="*/ 833857 h 2340761"/>
                <a:gd name="connsiteX584" fmla="*/ 444869 w 2967861"/>
                <a:gd name="connsiteY584" fmla="*/ 833857 h 2340761"/>
                <a:gd name="connsiteX585" fmla="*/ 453251 w 2967861"/>
                <a:gd name="connsiteY585" fmla="*/ 818956 h 2340761"/>
                <a:gd name="connsiteX586" fmla="*/ 462564 w 2967861"/>
                <a:gd name="connsiteY586" fmla="*/ 807470 h 2340761"/>
                <a:gd name="connsiteX587" fmla="*/ 474051 w 2967861"/>
                <a:gd name="connsiteY587" fmla="*/ 796914 h 2340761"/>
                <a:gd name="connsiteX588" fmla="*/ 481191 w 2967861"/>
                <a:gd name="connsiteY588" fmla="*/ 784186 h 2340761"/>
                <a:gd name="connsiteX589" fmla="*/ 488331 w 2967861"/>
                <a:gd name="connsiteY589" fmla="*/ 767112 h 2340761"/>
                <a:gd name="connsiteX590" fmla="*/ 491436 w 2967861"/>
                <a:gd name="connsiteY590" fmla="*/ 744759 h 2340761"/>
                <a:gd name="connsiteX591" fmla="*/ 515340 w 2967861"/>
                <a:gd name="connsiteY591" fmla="*/ 735136 h 2340761"/>
                <a:gd name="connsiteX592" fmla="*/ 516271 w 2967861"/>
                <a:gd name="connsiteY592" fmla="*/ 734204 h 2340761"/>
                <a:gd name="connsiteX593" fmla="*/ 516271 w 2967861"/>
                <a:gd name="connsiteY593" fmla="*/ 729858 h 2340761"/>
                <a:gd name="connsiteX594" fmla="*/ 518444 w 2967861"/>
                <a:gd name="connsiteY594" fmla="*/ 727685 h 2340761"/>
                <a:gd name="connsiteX595" fmla="*/ 518444 w 2967861"/>
                <a:gd name="connsiteY595" fmla="*/ 726754 h 2340761"/>
                <a:gd name="connsiteX596" fmla="*/ 520618 w 2967861"/>
                <a:gd name="connsiteY596" fmla="*/ 724581 h 2340761"/>
                <a:gd name="connsiteX597" fmla="*/ 522791 w 2967861"/>
                <a:gd name="connsiteY597" fmla="*/ 722407 h 2340761"/>
                <a:gd name="connsiteX598" fmla="*/ 528068 w 2967861"/>
                <a:gd name="connsiteY598" fmla="*/ 720234 h 2340761"/>
                <a:gd name="connsiteX599" fmla="*/ 524032 w 2967861"/>
                <a:gd name="connsiteY599" fmla="*/ 704402 h 2340761"/>
                <a:gd name="connsiteX600" fmla="*/ 516892 w 2967861"/>
                <a:gd name="connsiteY600" fmla="*/ 690742 h 2340761"/>
                <a:gd name="connsiteX601" fmla="*/ 506337 w 2967861"/>
                <a:gd name="connsiteY601" fmla="*/ 680187 h 2340761"/>
                <a:gd name="connsiteX602" fmla="*/ 494850 w 2967861"/>
                <a:gd name="connsiteY602" fmla="*/ 670563 h 2340761"/>
                <a:gd name="connsiteX603" fmla="*/ 501059 w 2967861"/>
                <a:gd name="connsiteY603" fmla="*/ 645106 h 2340761"/>
                <a:gd name="connsiteX604" fmla="*/ 509441 w 2967861"/>
                <a:gd name="connsiteY604" fmla="*/ 622754 h 2340761"/>
                <a:gd name="connsiteX605" fmla="*/ 523101 w 2967861"/>
                <a:gd name="connsiteY605" fmla="*/ 603817 h 2340761"/>
                <a:gd name="connsiteX606" fmla="*/ 537692 w 2967861"/>
                <a:gd name="connsiteY606" fmla="*/ 587984 h 2340761"/>
                <a:gd name="connsiteX607" fmla="*/ 550110 w 2967861"/>
                <a:gd name="connsiteY607" fmla="*/ 570910 h 2340761"/>
                <a:gd name="connsiteX608" fmla="*/ 559423 w 2967861"/>
                <a:gd name="connsiteY608" fmla="*/ 550731 h 2340761"/>
                <a:gd name="connsiteX609" fmla="*/ 564701 w 2967861"/>
                <a:gd name="connsiteY609" fmla="*/ 524343 h 2340761"/>
                <a:gd name="connsiteX610" fmla="*/ 581465 w 2967861"/>
                <a:gd name="connsiteY610" fmla="*/ 523412 h 2340761"/>
                <a:gd name="connsiteX611" fmla="*/ 595125 w 2967861"/>
                <a:gd name="connsiteY611" fmla="*/ 521238 h 2340761"/>
                <a:gd name="connsiteX612" fmla="*/ 601334 w 2967861"/>
                <a:gd name="connsiteY612" fmla="*/ 526516 h 2340761"/>
                <a:gd name="connsiteX613" fmla="*/ 606611 w 2967861"/>
                <a:gd name="connsiteY613" fmla="*/ 531794 h 2340761"/>
                <a:gd name="connsiteX614" fmla="*/ 611889 w 2967861"/>
                <a:gd name="connsiteY614" fmla="*/ 537071 h 2340761"/>
                <a:gd name="connsiteX615" fmla="*/ 602575 w 2967861"/>
                <a:gd name="connsiteY615" fmla="*/ 554146 h 2340761"/>
                <a:gd name="connsiteX616" fmla="*/ 590157 w 2967861"/>
                <a:gd name="connsiteY616" fmla="*/ 569047 h 2340761"/>
                <a:gd name="connsiteX617" fmla="*/ 575566 w 2967861"/>
                <a:gd name="connsiteY617" fmla="*/ 583949 h 2340761"/>
                <a:gd name="connsiteX618" fmla="*/ 560976 w 2967861"/>
                <a:gd name="connsiteY618" fmla="*/ 596677 h 2340761"/>
                <a:gd name="connsiteX619" fmla="*/ 552593 w 2967861"/>
                <a:gd name="connsiteY619" fmla="*/ 615614 h 2340761"/>
                <a:gd name="connsiteX620" fmla="*/ 550420 w 2967861"/>
                <a:gd name="connsiteY620" fmla="*/ 628342 h 2340761"/>
                <a:gd name="connsiteX621" fmla="*/ 552593 w 2967861"/>
                <a:gd name="connsiteY621" fmla="*/ 643244 h 2340761"/>
                <a:gd name="connsiteX622" fmla="*/ 553525 w 2967861"/>
                <a:gd name="connsiteY622" fmla="*/ 655972 h 2340761"/>
                <a:gd name="connsiteX623" fmla="*/ 552593 w 2967861"/>
                <a:gd name="connsiteY623" fmla="*/ 667458 h 2340761"/>
                <a:gd name="connsiteX624" fmla="*/ 553525 w 2967861"/>
                <a:gd name="connsiteY624" fmla="*/ 682360 h 2340761"/>
                <a:gd name="connsiteX625" fmla="*/ 557561 w 2967861"/>
                <a:gd name="connsiteY625" fmla="*/ 690742 h 2340761"/>
                <a:gd name="connsiteX626" fmla="*/ 562838 w 2967861"/>
                <a:gd name="connsiteY626" fmla="*/ 698193 h 2340761"/>
                <a:gd name="connsiteX627" fmla="*/ 568116 w 2967861"/>
                <a:gd name="connsiteY627" fmla="*/ 705643 h 2340761"/>
                <a:gd name="connsiteX628" fmla="*/ 572152 w 2967861"/>
                <a:gd name="connsiteY628" fmla="*/ 715267 h 2340761"/>
                <a:gd name="connsiteX629" fmla="*/ 593883 w 2967861"/>
                <a:gd name="connsiteY629" fmla="*/ 712163 h 2340761"/>
                <a:gd name="connsiteX630" fmla="*/ 613751 w 2967861"/>
                <a:gd name="connsiteY630" fmla="*/ 705954 h 2340761"/>
                <a:gd name="connsiteX631" fmla="*/ 631447 w 2967861"/>
                <a:gd name="connsiteY631" fmla="*/ 697572 h 2340761"/>
                <a:gd name="connsiteX632" fmla="*/ 638587 w 2967861"/>
                <a:gd name="connsiteY632" fmla="*/ 697572 h 2340761"/>
                <a:gd name="connsiteX633" fmla="*/ 644796 w 2967861"/>
                <a:gd name="connsiteY633" fmla="*/ 698503 h 2340761"/>
                <a:gd name="connsiteX634" fmla="*/ 647900 w 2967861"/>
                <a:gd name="connsiteY634" fmla="*/ 700676 h 2340761"/>
                <a:gd name="connsiteX635" fmla="*/ 653178 w 2967861"/>
                <a:gd name="connsiteY635" fmla="*/ 702849 h 2340761"/>
                <a:gd name="connsiteX636" fmla="*/ 659387 w 2967861"/>
                <a:gd name="connsiteY636" fmla="*/ 705022 h 2340761"/>
                <a:gd name="connsiteX637" fmla="*/ 652246 w 2967861"/>
                <a:gd name="connsiteY637" fmla="*/ 715578 h 2340761"/>
                <a:gd name="connsiteX638" fmla="*/ 642933 w 2967861"/>
                <a:gd name="connsiteY638" fmla="*/ 719924 h 2340761"/>
                <a:gd name="connsiteX639" fmla="*/ 633620 w 2967861"/>
                <a:gd name="connsiteY639" fmla="*/ 717751 h 2340761"/>
                <a:gd name="connsiteX640" fmla="*/ 621202 w 2967861"/>
                <a:gd name="connsiteY640" fmla="*/ 715578 h 2340761"/>
                <a:gd name="connsiteX641" fmla="*/ 608784 w 2967861"/>
                <a:gd name="connsiteY641" fmla="*/ 715578 h 2340761"/>
                <a:gd name="connsiteX642" fmla="*/ 601644 w 2967861"/>
                <a:gd name="connsiteY642" fmla="*/ 719924 h 2340761"/>
                <a:gd name="connsiteX643" fmla="*/ 595435 w 2967861"/>
                <a:gd name="connsiteY643" fmla="*/ 723028 h 2340761"/>
                <a:gd name="connsiteX644" fmla="*/ 589226 w 2967861"/>
                <a:gd name="connsiteY644" fmla="*/ 727375 h 2340761"/>
                <a:gd name="connsiteX645" fmla="*/ 579913 w 2967861"/>
                <a:gd name="connsiteY645" fmla="*/ 728306 h 2340761"/>
                <a:gd name="connsiteX646" fmla="*/ 583017 w 2967861"/>
                <a:gd name="connsiteY646" fmla="*/ 745380 h 2340761"/>
                <a:gd name="connsiteX647" fmla="*/ 585190 w 2967861"/>
                <a:gd name="connsiteY647" fmla="*/ 755004 h 2340761"/>
                <a:gd name="connsiteX648" fmla="*/ 589226 w 2967861"/>
                <a:gd name="connsiteY648" fmla="*/ 762455 h 2340761"/>
                <a:gd name="connsiteX649" fmla="*/ 590157 w 2967861"/>
                <a:gd name="connsiteY649" fmla="*/ 773010 h 2340761"/>
                <a:gd name="connsiteX650" fmla="*/ 592331 w 2967861"/>
                <a:gd name="connsiteY650" fmla="*/ 790085 h 2340761"/>
                <a:gd name="connsiteX651" fmla="*/ 587053 w 2967861"/>
                <a:gd name="connsiteY651" fmla="*/ 787911 h 2340761"/>
                <a:gd name="connsiteX652" fmla="*/ 581775 w 2967861"/>
                <a:gd name="connsiteY652" fmla="*/ 785738 h 2340761"/>
                <a:gd name="connsiteX653" fmla="*/ 579602 w 2967861"/>
                <a:gd name="connsiteY653" fmla="*/ 784807 h 2340761"/>
                <a:gd name="connsiteX654" fmla="*/ 577429 w 2967861"/>
                <a:gd name="connsiteY654" fmla="*/ 780461 h 2340761"/>
                <a:gd name="connsiteX655" fmla="*/ 575256 w 2967861"/>
                <a:gd name="connsiteY655" fmla="*/ 777356 h 2340761"/>
                <a:gd name="connsiteX656" fmla="*/ 572152 w 2967861"/>
                <a:gd name="connsiteY656" fmla="*/ 773010 h 2340761"/>
                <a:gd name="connsiteX657" fmla="*/ 572152 w 2967861"/>
                <a:gd name="connsiteY657" fmla="*/ 769906 h 2340761"/>
                <a:gd name="connsiteX658" fmla="*/ 566874 w 2967861"/>
                <a:gd name="connsiteY658" fmla="*/ 770837 h 2340761"/>
                <a:gd name="connsiteX659" fmla="*/ 562838 w 2967861"/>
                <a:gd name="connsiteY659" fmla="*/ 773010 h 2340761"/>
                <a:gd name="connsiteX660" fmla="*/ 559734 w 2967861"/>
                <a:gd name="connsiteY660" fmla="*/ 777356 h 2340761"/>
                <a:gd name="connsiteX661" fmla="*/ 555698 w 2967861"/>
                <a:gd name="connsiteY661" fmla="*/ 778288 h 2340761"/>
                <a:gd name="connsiteX662" fmla="*/ 552593 w 2967861"/>
                <a:gd name="connsiteY662" fmla="*/ 782634 h 2340761"/>
                <a:gd name="connsiteX663" fmla="*/ 548558 w 2967861"/>
                <a:gd name="connsiteY663" fmla="*/ 808090 h 2340761"/>
                <a:gd name="connsiteX664" fmla="*/ 548558 w 2967861"/>
                <a:gd name="connsiteY664" fmla="*/ 839756 h 2340761"/>
                <a:gd name="connsiteX665" fmla="*/ 543280 w 2967861"/>
                <a:gd name="connsiteY665" fmla="*/ 841929 h 2340761"/>
                <a:gd name="connsiteX666" fmla="*/ 539244 w 2967861"/>
                <a:gd name="connsiteY666" fmla="*/ 841929 h 2340761"/>
                <a:gd name="connsiteX667" fmla="*/ 536140 w 2967861"/>
                <a:gd name="connsiteY667" fmla="*/ 842860 h 2340761"/>
                <a:gd name="connsiteX668" fmla="*/ 532104 w 2967861"/>
                <a:gd name="connsiteY668" fmla="*/ 847207 h 2340761"/>
                <a:gd name="connsiteX669" fmla="*/ 531173 w 2967861"/>
                <a:gd name="connsiteY669" fmla="*/ 849380 h 2340761"/>
                <a:gd name="connsiteX670" fmla="*/ 528999 w 2967861"/>
                <a:gd name="connsiteY670" fmla="*/ 854657 h 2340761"/>
                <a:gd name="connsiteX671" fmla="*/ 509131 w 2967861"/>
                <a:gd name="connsiteY671" fmla="*/ 850311 h 2340761"/>
                <a:gd name="connsiteX672" fmla="*/ 494540 w 2967861"/>
                <a:gd name="connsiteY672" fmla="*/ 849380 h 2340761"/>
                <a:gd name="connsiteX673" fmla="*/ 485227 w 2967861"/>
                <a:gd name="connsiteY673" fmla="*/ 852484 h 2340761"/>
                <a:gd name="connsiteX674" fmla="*/ 478086 w 2967861"/>
                <a:gd name="connsiteY674" fmla="*/ 856830 h 2340761"/>
                <a:gd name="connsiteX675" fmla="*/ 472809 w 2967861"/>
                <a:gd name="connsiteY675" fmla="*/ 862108 h 2340761"/>
                <a:gd name="connsiteX676" fmla="*/ 463495 w 2967861"/>
                <a:gd name="connsiteY676" fmla="*/ 867386 h 2340761"/>
                <a:gd name="connsiteX677" fmla="*/ 452940 w 2967861"/>
                <a:gd name="connsiteY677" fmla="*/ 871732 h 2340761"/>
                <a:gd name="connsiteX678" fmla="*/ 443627 w 2967861"/>
                <a:gd name="connsiteY678" fmla="*/ 871732 h 2340761"/>
                <a:gd name="connsiteX679" fmla="*/ 436487 w 2967861"/>
                <a:gd name="connsiteY679" fmla="*/ 865523 h 2340761"/>
                <a:gd name="connsiteX680" fmla="*/ 431209 w 2967861"/>
                <a:gd name="connsiteY680" fmla="*/ 862418 h 2340761"/>
                <a:gd name="connsiteX681" fmla="*/ 423138 w 2967861"/>
                <a:gd name="connsiteY681" fmla="*/ 862418 h 2340761"/>
                <a:gd name="connsiteX682" fmla="*/ 411651 w 2967861"/>
                <a:gd name="connsiteY682" fmla="*/ 867696 h 2340761"/>
                <a:gd name="connsiteX683" fmla="*/ 406373 w 2967861"/>
                <a:gd name="connsiteY683" fmla="*/ 864592 h 2340761"/>
                <a:gd name="connsiteX684" fmla="*/ 402338 w 2967861"/>
                <a:gd name="connsiteY684" fmla="*/ 862418 h 2340761"/>
                <a:gd name="connsiteX685" fmla="*/ 401406 w 2967861"/>
                <a:gd name="connsiteY685" fmla="*/ 860245 h 2340761"/>
                <a:gd name="connsiteX686" fmla="*/ 397371 w 2967861"/>
                <a:gd name="connsiteY686" fmla="*/ 858072 h 2340761"/>
                <a:gd name="connsiteX687" fmla="*/ 392093 w 2967861"/>
                <a:gd name="connsiteY687" fmla="*/ 854968 h 2340761"/>
                <a:gd name="connsiteX688" fmla="*/ 392093 w 2967861"/>
                <a:gd name="connsiteY688" fmla="*/ 842239 h 2340761"/>
                <a:gd name="connsiteX689" fmla="*/ 394266 w 2967861"/>
                <a:gd name="connsiteY689" fmla="*/ 825165 h 2340761"/>
                <a:gd name="connsiteX690" fmla="*/ 395197 w 2967861"/>
                <a:gd name="connsiteY690" fmla="*/ 807159 h 2340761"/>
                <a:gd name="connsiteX691" fmla="*/ 397371 w 2967861"/>
                <a:gd name="connsiteY691" fmla="*/ 793500 h 2340761"/>
                <a:gd name="connsiteX692" fmla="*/ 399544 w 2967861"/>
                <a:gd name="connsiteY692" fmla="*/ 786049 h 2340761"/>
                <a:gd name="connsiteX693" fmla="*/ 399544 w 2967861"/>
                <a:gd name="connsiteY693" fmla="*/ 777667 h 2340761"/>
                <a:gd name="connsiteX694" fmla="*/ 387126 w 2967861"/>
                <a:gd name="connsiteY694" fmla="*/ 780771 h 2340761"/>
                <a:gd name="connsiteX695" fmla="*/ 375639 w 2967861"/>
                <a:gd name="connsiteY695" fmla="*/ 785117 h 2340761"/>
                <a:gd name="connsiteX696" fmla="*/ 360117 w 2967861"/>
                <a:gd name="connsiteY696" fmla="*/ 786049 h 2340761"/>
                <a:gd name="connsiteX697" fmla="*/ 361048 w 2967861"/>
                <a:gd name="connsiteY697" fmla="*/ 803123 h 2340761"/>
                <a:gd name="connsiteX698" fmla="*/ 361048 w 2967861"/>
                <a:gd name="connsiteY698" fmla="*/ 823302 h 2340761"/>
                <a:gd name="connsiteX699" fmla="*/ 365084 w 2967861"/>
                <a:gd name="connsiteY699" fmla="*/ 845654 h 2340761"/>
                <a:gd name="connsiteX700" fmla="*/ 372224 w 2967861"/>
                <a:gd name="connsiteY700" fmla="*/ 864592 h 2340761"/>
                <a:gd name="connsiteX701" fmla="*/ 370051 w 2967861"/>
                <a:gd name="connsiteY701" fmla="*/ 865523 h 2340761"/>
                <a:gd name="connsiteX702" fmla="*/ 370051 w 2967861"/>
                <a:gd name="connsiteY702" fmla="*/ 867696 h 2340761"/>
                <a:gd name="connsiteX703" fmla="*/ 370051 w 2967861"/>
                <a:gd name="connsiteY703" fmla="*/ 869869 h 2340761"/>
                <a:gd name="connsiteX704" fmla="*/ 367878 w 2967861"/>
                <a:gd name="connsiteY704" fmla="*/ 872042 h 2340761"/>
                <a:gd name="connsiteX705" fmla="*/ 353287 w 2967861"/>
                <a:gd name="connsiteY705" fmla="*/ 877320 h 2340761"/>
                <a:gd name="connsiteX706" fmla="*/ 337765 w 2967861"/>
                <a:gd name="connsiteY706" fmla="*/ 882597 h 2340761"/>
                <a:gd name="connsiteX707" fmla="*/ 324105 w 2967861"/>
                <a:gd name="connsiteY707" fmla="*/ 887875 h 2340761"/>
                <a:gd name="connsiteX708" fmla="*/ 313550 w 2967861"/>
                <a:gd name="connsiteY708" fmla="*/ 895326 h 2340761"/>
                <a:gd name="connsiteX709" fmla="*/ 308273 w 2967861"/>
                <a:gd name="connsiteY709" fmla="*/ 906812 h 2340761"/>
                <a:gd name="connsiteX710" fmla="*/ 306099 w 2967861"/>
                <a:gd name="connsiteY710" fmla="*/ 917367 h 2340761"/>
                <a:gd name="connsiteX711" fmla="*/ 298959 w 2967861"/>
                <a:gd name="connsiteY711" fmla="*/ 928854 h 2340761"/>
                <a:gd name="connsiteX712" fmla="*/ 264500 w 2967861"/>
                <a:gd name="connsiteY712" fmla="*/ 939409 h 2340761"/>
                <a:gd name="connsiteX713" fmla="*/ 262327 w 2967861"/>
                <a:gd name="connsiteY713" fmla="*/ 943755 h 2340761"/>
                <a:gd name="connsiteX714" fmla="*/ 260154 w 2967861"/>
                <a:gd name="connsiteY714" fmla="*/ 946860 h 2340761"/>
                <a:gd name="connsiteX715" fmla="*/ 260154 w 2967861"/>
                <a:gd name="connsiteY715" fmla="*/ 951206 h 2340761"/>
                <a:gd name="connsiteX716" fmla="*/ 260154 w 2967861"/>
                <a:gd name="connsiteY716" fmla="*/ 954310 h 2340761"/>
                <a:gd name="connsiteX717" fmla="*/ 260154 w 2967861"/>
                <a:gd name="connsiteY717" fmla="*/ 958657 h 2340761"/>
                <a:gd name="connsiteX718" fmla="*/ 259222 w 2967861"/>
                <a:gd name="connsiteY718" fmla="*/ 961761 h 2340761"/>
                <a:gd name="connsiteX719" fmla="*/ 257049 w 2967861"/>
                <a:gd name="connsiteY719" fmla="*/ 963934 h 2340761"/>
                <a:gd name="connsiteX720" fmla="*/ 251771 w 2967861"/>
                <a:gd name="connsiteY720" fmla="*/ 966107 h 2340761"/>
                <a:gd name="connsiteX721" fmla="*/ 247736 w 2967861"/>
                <a:gd name="connsiteY721" fmla="*/ 967039 h 2340761"/>
                <a:gd name="connsiteX722" fmla="*/ 242458 w 2967861"/>
                <a:gd name="connsiteY722" fmla="*/ 969212 h 2340761"/>
                <a:gd name="connsiteX723" fmla="*/ 238422 w 2967861"/>
                <a:gd name="connsiteY723" fmla="*/ 973558 h 2340761"/>
                <a:gd name="connsiteX724" fmla="*/ 235318 w 2967861"/>
                <a:gd name="connsiteY724" fmla="*/ 971385 h 2340761"/>
                <a:gd name="connsiteX725" fmla="*/ 231282 w 2967861"/>
                <a:gd name="connsiteY725" fmla="*/ 969212 h 2340761"/>
                <a:gd name="connsiteX726" fmla="*/ 228178 w 2967861"/>
                <a:gd name="connsiteY726" fmla="*/ 969212 h 2340761"/>
                <a:gd name="connsiteX727" fmla="*/ 226004 w 2967861"/>
                <a:gd name="connsiteY727" fmla="*/ 967039 h 2340761"/>
                <a:gd name="connsiteX728" fmla="*/ 220727 w 2967861"/>
                <a:gd name="connsiteY728" fmla="*/ 966107 h 2340761"/>
                <a:gd name="connsiteX729" fmla="*/ 215449 w 2967861"/>
                <a:gd name="connsiteY729" fmla="*/ 966107 h 2340761"/>
                <a:gd name="connsiteX730" fmla="*/ 215449 w 2967861"/>
                <a:gd name="connsiteY730" fmla="*/ 986286 h 2340761"/>
                <a:gd name="connsiteX731" fmla="*/ 209240 w 2967861"/>
                <a:gd name="connsiteY731" fmla="*/ 986286 h 2340761"/>
                <a:gd name="connsiteX732" fmla="*/ 203963 w 2967861"/>
                <a:gd name="connsiteY732" fmla="*/ 986286 h 2340761"/>
                <a:gd name="connsiteX733" fmla="*/ 198685 w 2967861"/>
                <a:gd name="connsiteY733" fmla="*/ 988459 h 2340761"/>
                <a:gd name="connsiteX734" fmla="*/ 194650 w 2967861"/>
                <a:gd name="connsiteY734" fmla="*/ 989391 h 2340761"/>
                <a:gd name="connsiteX735" fmla="*/ 188441 w 2967861"/>
                <a:gd name="connsiteY735" fmla="*/ 989391 h 2340761"/>
                <a:gd name="connsiteX736" fmla="*/ 184405 w 2967861"/>
                <a:gd name="connsiteY736" fmla="*/ 991564 h 2340761"/>
                <a:gd name="connsiteX737" fmla="*/ 181300 w 2967861"/>
                <a:gd name="connsiteY737" fmla="*/ 991564 h 2340761"/>
                <a:gd name="connsiteX738" fmla="*/ 179127 w 2967861"/>
                <a:gd name="connsiteY738" fmla="*/ 993737 h 2340761"/>
                <a:gd name="connsiteX739" fmla="*/ 175091 w 2967861"/>
                <a:gd name="connsiteY739" fmla="*/ 995910 h 2340761"/>
                <a:gd name="connsiteX740" fmla="*/ 171987 w 2967861"/>
                <a:gd name="connsiteY740" fmla="*/ 996842 h 2340761"/>
                <a:gd name="connsiteX741" fmla="*/ 181300 w 2967861"/>
                <a:gd name="connsiteY741" fmla="*/ 1006465 h 2340761"/>
                <a:gd name="connsiteX742" fmla="*/ 193718 w 2967861"/>
                <a:gd name="connsiteY742" fmla="*/ 1013916 h 2340761"/>
                <a:gd name="connsiteX743" fmla="*/ 206136 w 2967861"/>
                <a:gd name="connsiteY743" fmla="*/ 1018262 h 2340761"/>
                <a:gd name="connsiteX744" fmla="*/ 218554 w 2967861"/>
                <a:gd name="connsiteY744" fmla="*/ 1021367 h 2340761"/>
                <a:gd name="connsiteX745" fmla="*/ 220727 w 2967861"/>
                <a:gd name="connsiteY745" fmla="*/ 1040304 h 2340761"/>
                <a:gd name="connsiteX746" fmla="*/ 222900 w 2967861"/>
                <a:gd name="connsiteY746" fmla="*/ 1056137 h 2340761"/>
                <a:gd name="connsiteX747" fmla="*/ 222900 w 2967861"/>
                <a:gd name="connsiteY747" fmla="*/ 1073211 h 2340761"/>
                <a:gd name="connsiteX748" fmla="*/ 218864 w 2967861"/>
                <a:gd name="connsiteY748" fmla="*/ 1088113 h 2340761"/>
                <a:gd name="connsiteX749" fmla="*/ 218864 w 2967861"/>
                <a:gd name="connsiteY749" fmla="*/ 1090286 h 2340761"/>
                <a:gd name="connsiteX750" fmla="*/ 218864 w 2967861"/>
                <a:gd name="connsiteY750" fmla="*/ 1091217 h 2340761"/>
                <a:gd name="connsiteX751" fmla="*/ 216691 w 2967861"/>
                <a:gd name="connsiteY751" fmla="*/ 1091217 h 2340761"/>
                <a:gd name="connsiteX752" fmla="*/ 216691 w 2967861"/>
                <a:gd name="connsiteY752" fmla="*/ 1093390 h 2340761"/>
                <a:gd name="connsiteX753" fmla="*/ 215760 w 2967861"/>
                <a:gd name="connsiteY753" fmla="*/ 1095563 h 2340761"/>
                <a:gd name="connsiteX754" fmla="*/ 202100 w 2967861"/>
                <a:gd name="connsiteY754" fmla="*/ 1100841 h 2340761"/>
                <a:gd name="connsiteX755" fmla="*/ 184405 w 2967861"/>
                <a:gd name="connsiteY755" fmla="*/ 1105187 h 2340761"/>
                <a:gd name="connsiteX756" fmla="*/ 166709 w 2967861"/>
                <a:gd name="connsiteY756" fmla="*/ 1105187 h 2340761"/>
                <a:gd name="connsiteX757" fmla="*/ 149945 w 2967861"/>
                <a:gd name="connsiteY757" fmla="*/ 1100841 h 2340761"/>
                <a:gd name="connsiteX758" fmla="*/ 135354 w 2967861"/>
                <a:gd name="connsiteY758" fmla="*/ 1095563 h 2340761"/>
                <a:gd name="connsiteX759" fmla="*/ 130077 w 2967861"/>
                <a:gd name="connsiteY759" fmla="*/ 1095563 h 2340761"/>
                <a:gd name="connsiteX760" fmla="*/ 126041 w 2967861"/>
                <a:gd name="connsiteY760" fmla="*/ 1097736 h 2340761"/>
                <a:gd name="connsiteX761" fmla="*/ 122936 w 2967861"/>
                <a:gd name="connsiteY761" fmla="*/ 1097736 h 2340761"/>
                <a:gd name="connsiteX762" fmla="*/ 120763 w 2967861"/>
                <a:gd name="connsiteY762" fmla="*/ 1097736 h 2340761"/>
                <a:gd name="connsiteX763" fmla="*/ 118590 w 2967861"/>
                <a:gd name="connsiteY763" fmla="*/ 1098668 h 2340761"/>
                <a:gd name="connsiteX764" fmla="*/ 116417 w 2967861"/>
                <a:gd name="connsiteY764" fmla="*/ 1103014 h 2340761"/>
                <a:gd name="connsiteX765" fmla="*/ 115796 w 2967861"/>
                <a:gd name="connsiteY765" fmla="*/ 1106739 h 2340761"/>
                <a:gd name="connsiteX766" fmla="*/ 111760 w 2967861"/>
                <a:gd name="connsiteY766" fmla="*/ 1119468 h 2340761"/>
                <a:gd name="connsiteX767" fmla="*/ 111760 w 2967861"/>
                <a:gd name="connsiteY767" fmla="*/ 1140578 h 2340761"/>
                <a:gd name="connsiteX768" fmla="*/ 111760 w 2967861"/>
                <a:gd name="connsiteY768" fmla="*/ 1163861 h 2340761"/>
                <a:gd name="connsiteX769" fmla="*/ 113934 w 2967861"/>
                <a:gd name="connsiteY769" fmla="*/ 1188076 h 2340761"/>
                <a:gd name="connsiteX770" fmla="*/ 116107 w 2967861"/>
                <a:gd name="connsiteY770" fmla="*/ 1208255 h 2340761"/>
                <a:gd name="connsiteX771" fmla="*/ 116107 w 2967861"/>
                <a:gd name="connsiteY771" fmla="*/ 1223157 h 2340761"/>
                <a:gd name="connsiteX772" fmla="*/ 119211 w 2967861"/>
                <a:gd name="connsiteY772" fmla="*/ 1223157 h 2340761"/>
                <a:gd name="connsiteX773" fmla="*/ 119211 w 2967861"/>
                <a:gd name="connsiteY773" fmla="*/ 1228434 h 2340761"/>
                <a:gd name="connsiteX774" fmla="*/ 126351 w 2967861"/>
                <a:gd name="connsiteY774" fmla="*/ 1228434 h 2340761"/>
                <a:gd name="connsiteX775" fmla="*/ 131629 w 2967861"/>
                <a:gd name="connsiteY775" fmla="*/ 1227503 h 2340761"/>
                <a:gd name="connsiteX776" fmla="*/ 135665 w 2967861"/>
                <a:gd name="connsiteY776" fmla="*/ 1227503 h 2340761"/>
                <a:gd name="connsiteX777" fmla="*/ 138769 w 2967861"/>
                <a:gd name="connsiteY777" fmla="*/ 1223157 h 2340761"/>
                <a:gd name="connsiteX778" fmla="*/ 144978 w 2967861"/>
                <a:gd name="connsiteY778" fmla="*/ 1225330 h 2340761"/>
                <a:gd name="connsiteX779" fmla="*/ 148083 w 2967861"/>
                <a:gd name="connsiteY779" fmla="*/ 1225330 h 2340761"/>
                <a:gd name="connsiteX780" fmla="*/ 152118 w 2967861"/>
                <a:gd name="connsiteY780" fmla="*/ 1227503 h 2340761"/>
                <a:gd name="connsiteX781" fmla="*/ 155223 w 2967861"/>
                <a:gd name="connsiteY781" fmla="*/ 1228434 h 2340761"/>
                <a:gd name="connsiteX782" fmla="*/ 157396 w 2967861"/>
                <a:gd name="connsiteY782" fmla="*/ 1230607 h 2340761"/>
                <a:gd name="connsiteX783" fmla="*/ 157396 w 2967861"/>
                <a:gd name="connsiteY783" fmla="*/ 1232780 h 2340761"/>
                <a:gd name="connsiteX784" fmla="*/ 157396 w 2967861"/>
                <a:gd name="connsiteY784" fmla="*/ 1234953 h 2340761"/>
                <a:gd name="connsiteX785" fmla="*/ 159569 w 2967861"/>
                <a:gd name="connsiteY785" fmla="*/ 1234953 h 2340761"/>
                <a:gd name="connsiteX786" fmla="*/ 159569 w 2967861"/>
                <a:gd name="connsiteY786" fmla="*/ 1235885 h 2340761"/>
                <a:gd name="connsiteX787" fmla="*/ 153360 w 2967861"/>
                <a:gd name="connsiteY787" fmla="*/ 1252959 h 2340761"/>
                <a:gd name="connsiteX788" fmla="*/ 142805 w 2967861"/>
                <a:gd name="connsiteY788" fmla="*/ 1265688 h 2340761"/>
                <a:gd name="connsiteX789" fmla="*/ 130387 w 2967861"/>
                <a:gd name="connsiteY789" fmla="*/ 1277174 h 2340761"/>
                <a:gd name="connsiteX790" fmla="*/ 116728 w 2967861"/>
                <a:gd name="connsiteY790" fmla="*/ 1287729 h 2340761"/>
                <a:gd name="connsiteX791" fmla="*/ 104310 w 2967861"/>
                <a:gd name="connsiteY791" fmla="*/ 1299216 h 2340761"/>
                <a:gd name="connsiteX792" fmla="*/ 94996 w 2967861"/>
                <a:gd name="connsiteY792" fmla="*/ 1314117 h 2340761"/>
                <a:gd name="connsiteX793" fmla="*/ 94065 w 2967861"/>
                <a:gd name="connsiteY793" fmla="*/ 1324672 h 2340761"/>
                <a:gd name="connsiteX794" fmla="*/ 94996 w 2967861"/>
                <a:gd name="connsiteY794" fmla="*/ 1337401 h 2340761"/>
                <a:gd name="connsiteX795" fmla="*/ 94996 w 2967861"/>
                <a:gd name="connsiteY795" fmla="*/ 1348887 h 2340761"/>
                <a:gd name="connsiteX796" fmla="*/ 91892 w 2967861"/>
                <a:gd name="connsiteY796" fmla="*/ 1357269 h 2340761"/>
                <a:gd name="connsiteX797" fmla="*/ 77301 w 2967861"/>
                <a:gd name="connsiteY797" fmla="*/ 1366893 h 2340761"/>
                <a:gd name="connsiteX798" fmla="*/ 62710 w 2967861"/>
                <a:gd name="connsiteY798" fmla="*/ 1374344 h 2340761"/>
                <a:gd name="connsiteX799" fmla="*/ 48119 w 2967861"/>
                <a:gd name="connsiteY799" fmla="*/ 1383967 h 2340761"/>
                <a:gd name="connsiteX800" fmla="*/ 35701 w 2967861"/>
                <a:gd name="connsiteY800" fmla="*/ 1394523 h 2340761"/>
                <a:gd name="connsiteX801" fmla="*/ 31666 w 2967861"/>
                <a:gd name="connsiteY801" fmla="*/ 1401973 h 2340761"/>
                <a:gd name="connsiteX802" fmla="*/ 24525 w 2967861"/>
                <a:gd name="connsiteY802" fmla="*/ 1415633 h 2340761"/>
                <a:gd name="connsiteX803" fmla="*/ 17385 w 2967861"/>
                <a:gd name="connsiteY803" fmla="*/ 1431466 h 2340761"/>
                <a:gd name="connsiteX804" fmla="*/ 10245 w 2967861"/>
                <a:gd name="connsiteY804" fmla="*/ 1450403 h 2340761"/>
                <a:gd name="connsiteX805" fmla="*/ 3104 w 2967861"/>
                <a:gd name="connsiteY805" fmla="*/ 1466236 h 2340761"/>
                <a:gd name="connsiteX806" fmla="*/ 0 w 2967861"/>
                <a:gd name="connsiteY806" fmla="*/ 1481137 h 2340761"/>
                <a:gd name="connsiteX807" fmla="*/ 0 w 2967861"/>
                <a:gd name="connsiteY807" fmla="*/ 1492623 h 2340761"/>
                <a:gd name="connsiteX808" fmla="*/ 3104 w 2967861"/>
                <a:gd name="connsiteY808" fmla="*/ 1500074 h 2340761"/>
                <a:gd name="connsiteX809" fmla="*/ 9313 w 2967861"/>
                <a:gd name="connsiteY809" fmla="*/ 1509698 h 2340761"/>
                <a:gd name="connsiteX810" fmla="*/ 12418 w 2967861"/>
                <a:gd name="connsiteY810" fmla="*/ 1518080 h 2340761"/>
                <a:gd name="connsiteX811" fmla="*/ 12418 w 2967861"/>
                <a:gd name="connsiteY811" fmla="*/ 1532981 h 2340761"/>
                <a:gd name="connsiteX812" fmla="*/ 10245 w 2967861"/>
                <a:gd name="connsiteY812" fmla="*/ 1542605 h 2340761"/>
                <a:gd name="connsiteX813" fmla="*/ 7140 w 2967861"/>
                <a:gd name="connsiteY813" fmla="*/ 1555334 h 2340761"/>
                <a:gd name="connsiteX814" fmla="*/ 3104 w 2967861"/>
                <a:gd name="connsiteY814" fmla="*/ 1570235 h 2340761"/>
                <a:gd name="connsiteX815" fmla="*/ 2173 w 2967861"/>
                <a:gd name="connsiteY815" fmla="*/ 1587309 h 2340761"/>
                <a:gd name="connsiteX816" fmla="*/ 5278 w 2967861"/>
                <a:gd name="connsiteY816" fmla="*/ 1597865 h 2340761"/>
                <a:gd name="connsiteX817" fmla="*/ 5278 w 2967861"/>
                <a:gd name="connsiteY817" fmla="*/ 1622079 h 2340761"/>
                <a:gd name="connsiteX818" fmla="*/ 14591 w 2967861"/>
                <a:gd name="connsiteY818" fmla="*/ 1633566 h 2340761"/>
                <a:gd name="connsiteX819" fmla="*/ 29182 w 2967861"/>
                <a:gd name="connsiteY819" fmla="*/ 1646294 h 2340761"/>
                <a:gd name="connsiteX820" fmla="*/ 45946 w 2967861"/>
                <a:gd name="connsiteY820" fmla="*/ 1659022 h 2340761"/>
                <a:gd name="connsiteX821" fmla="*/ 56501 w 2967861"/>
                <a:gd name="connsiteY821" fmla="*/ 1671751 h 2340761"/>
                <a:gd name="connsiteX822" fmla="*/ 65815 w 2967861"/>
                <a:gd name="connsiteY822" fmla="*/ 1695965 h 2340761"/>
                <a:gd name="connsiteX823" fmla="*/ 78232 w 2967861"/>
                <a:gd name="connsiteY823" fmla="*/ 1705589 h 2340761"/>
                <a:gd name="connsiteX824" fmla="*/ 92823 w 2967861"/>
                <a:gd name="connsiteY824" fmla="*/ 1713040 h 2340761"/>
                <a:gd name="connsiteX825" fmla="*/ 107414 w 2967861"/>
                <a:gd name="connsiteY825" fmla="*/ 1720491 h 2340761"/>
                <a:gd name="connsiteX826" fmla="*/ 122005 w 2967861"/>
                <a:gd name="connsiteY826" fmla="*/ 1727941 h 2340761"/>
                <a:gd name="connsiteX827" fmla="*/ 132560 w 2967861"/>
                <a:gd name="connsiteY827" fmla="*/ 1740670 h 2340761"/>
                <a:gd name="connsiteX828" fmla="*/ 139701 w 2967861"/>
                <a:gd name="connsiteY828" fmla="*/ 1738497 h 2340761"/>
                <a:gd name="connsiteX829" fmla="*/ 145910 w 2967861"/>
                <a:gd name="connsiteY829" fmla="*/ 1736323 h 2340761"/>
                <a:gd name="connsiteX830" fmla="*/ 149014 w 2967861"/>
                <a:gd name="connsiteY830" fmla="*/ 1733219 h 2340761"/>
                <a:gd name="connsiteX831" fmla="*/ 153050 w 2967861"/>
                <a:gd name="connsiteY831" fmla="*/ 1731046 h 2340761"/>
                <a:gd name="connsiteX832" fmla="*/ 161432 w 2967861"/>
                <a:gd name="connsiteY832" fmla="*/ 1733219 h 2340761"/>
                <a:gd name="connsiteX833" fmla="*/ 172918 w 2967861"/>
                <a:gd name="connsiteY833" fmla="*/ 1736323 h 2340761"/>
                <a:gd name="connsiteX834" fmla="*/ 185336 w 2967861"/>
                <a:gd name="connsiteY834" fmla="*/ 1736323 h 2340761"/>
                <a:gd name="connsiteX835" fmla="*/ 189372 w 2967861"/>
                <a:gd name="connsiteY835" fmla="*/ 1723595 h 2340761"/>
                <a:gd name="connsiteX836" fmla="*/ 224763 w 2967861"/>
                <a:gd name="connsiteY836" fmla="*/ 1731046 h 2340761"/>
                <a:gd name="connsiteX837" fmla="*/ 239354 w 2967861"/>
                <a:gd name="connsiteY837" fmla="*/ 1725768 h 2340761"/>
                <a:gd name="connsiteX838" fmla="*/ 257980 w 2967861"/>
                <a:gd name="connsiteY838" fmla="*/ 1718318 h 2340761"/>
                <a:gd name="connsiteX839" fmla="*/ 275676 w 2967861"/>
                <a:gd name="connsiteY839" fmla="*/ 1710867 h 2340761"/>
                <a:gd name="connsiteX840" fmla="*/ 290267 w 2967861"/>
                <a:gd name="connsiteY840" fmla="*/ 1713040 h 2340761"/>
                <a:gd name="connsiteX841" fmla="*/ 302685 w 2967861"/>
                <a:gd name="connsiteY841" fmla="*/ 1713971 h 2340761"/>
                <a:gd name="connsiteX842" fmla="*/ 316344 w 2967861"/>
                <a:gd name="connsiteY842" fmla="*/ 1716144 h 2340761"/>
                <a:gd name="connsiteX843" fmla="*/ 336213 w 2967861"/>
                <a:gd name="connsiteY843" fmla="*/ 1747810 h 2340761"/>
                <a:gd name="connsiteX844" fmla="*/ 343353 w 2967861"/>
                <a:gd name="connsiteY844" fmla="*/ 1747810 h 2340761"/>
                <a:gd name="connsiteX845" fmla="*/ 348631 w 2967861"/>
                <a:gd name="connsiteY845" fmla="*/ 1747810 h 2340761"/>
                <a:gd name="connsiteX846" fmla="*/ 353908 w 2967861"/>
                <a:gd name="connsiteY846" fmla="*/ 1745637 h 2340761"/>
                <a:gd name="connsiteX847" fmla="*/ 356081 w 2967861"/>
                <a:gd name="connsiteY847" fmla="*/ 1743464 h 2340761"/>
                <a:gd name="connsiteX848" fmla="*/ 360117 w 2967861"/>
                <a:gd name="connsiteY848" fmla="*/ 1740359 h 2340761"/>
                <a:gd name="connsiteX849" fmla="*/ 367257 w 2967861"/>
                <a:gd name="connsiteY849" fmla="*/ 1742532 h 2340761"/>
                <a:gd name="connsiteX850" fmla="*/ 372535 w 2967861"/>
                <a:gd name="connsiteY850" fmla="*/ 1742532 h 2340761"/>
                <a:gd name="connsiteX851" fmla="*/ 375639 w 2967861"/>
                <a:gd name="connsiteY851" fmla="*/ 1743464 h 2340761"/>
                <a:gd name="connsiteX852" fmla="*/ 379675 w 2967861"/>
                <a:gd name="connsiteY852" fmla="*/ 1747810 h 2340761"/>
                <a:gd name="connsiteX853" fmla="*/ 382780 w 2967861"/>
                <a:gd name="connsiteY853" fmla="*/ 1749983 h 2340761"/>
                <a:gd name="connsiteX854" fmla="*/ 388989 w 2967861"/>
                <a:gd name="connsiteY854" fmla="*/ 1753088 h 2340761"/>
                <a:gd name="connsiteX855" fmla="*/ 382780 w 2967861"/>
                <a:gd name="connsiteY855" fmla="*/ 1775440 h 2340761"/>
                <a:gd name="connsiteX856" fmla="*/ 377502 w 2967861"/>
                <a:gd name="connsiteY856" fmla="*/ 1795619 h 2340761"/>
                <a:gd name="connsiteX857" fmla="*/ 372224 w 2967861"/>
                <a:gd name="connsiteY857" fmla="*/ 1817971 h 2340761"/>
                <a:gd name="connsiteX858" fmla="*/ 388989 w 2967861"/>
                <a:gd name="connsiteY858" fmla="*/ 1835045 h 2340761"/>
                <a:gd name="connsiteX859" fmla="*/ 404511 w 2967861"/>
                <a:gd name="connsiteY859" fmla="*/ 1855224 h 2340761"/>
                <a:gd name="connsiteX860" fmla="*/ 421275 w 2967861"/>
                <a:gd name="connsiteY860" fmla="*/ 1877576 h 2340761"/>
                <a:gd name="connsiteX861" fmla="*/ 431830 w 2967861"/>
                <a:gd name="connsiteY861" fmla="*/ 1899928 h 2340761"/>
                <a:gd name="connsiteX862" fmla="*/ 435866 w 2967861"/>
                <a:gd name="connsiteY862" fmla="*/ 1917003 h 2340761"/>
                <a:gd name="connsiteX863" fmla="*/ 435866 w 2967861"/>
                <a:gd name="connsiteY863" fmla="*/ 1929731 h 2340761"/>
                <a:gd name="connsiteX864" fmla="*/ 438039 w 2967861"/>
                <a:gd name="connsiteY864" fmla="*/ 1942459 h 2340761"/>
                <a:gd name="connsiteX865" fmla="*/ 445179 w 2967861"/>
                <a:gd name="connsiteY865" fmla="*/ 1957361 h 2340761"/>
                <a:gd name="connsiteX866" fmla="*/ 438970 w 2967861"/>
                <a:gd name="connsiteY866" fmla="*/ 1972262 h 2340761"/>
                <a:gd name="connsiteX867" fmla="*/ 431830 w 2967861"/>
                <a:gd name="connsiteY867" fmla="*/ 1989337 h 2340761"/>
                <a:gd name="connsiteX868" fmla="*/ 421275 w 2967861"/>
                <a:gd name="connsiteY868" fmla="*/ 2009516 h 2340761"/>
                <a:gd name="connsiteX869" fmla="*/ 414135 w 2967861"/>
                <a:gd name="connsiteY869" fmla="*/ 2027522 h 2340761"/>
                <a:gd name="connsiteX870" fmla="*/ 410099 w 2967861"/>
                <a:gd name="connsiteY870" fmla="*/ 2048632 h 2340761"/>
                <a:gd name="connsiteX871" fmla="*/ 412272 w 2967861"/>
                <a:gd name="connsiteY871" fmla="*/ 2066638 h 2340761"/>
                <a:gd name="connsiteX872" fmla="*/ 419412 w 2967861"/>
                <a:gd name="connsiteY872" fmla="*/ 2081539 h 2340761"/>
                <a:gd name="connsiteX873" fmla="*/ 430899 w 2967861"/>
                <a:gd name="connsiteY873" fmla="*/ 2096441 h 2340761"/>
                <a:gd name="connsiteX874" fmla="*/ 441454 w 2967861"/>
                <a:gd name="connsiteY874" fmla="*/ 2113515 h 2340761"/>
                <a:gd name="connsiteX875" fmla="*/ 448594 w 2967861"/>
                <a:gd name="connsiteY875" fmla="*/ 2128416 h 2340761"/>
                <a:gd name="connsiteX876" fmla="*/ 448594 w 2967861"/>
                <a:gd name="connsiteY876" fmla="*/ 2133694 h 2340761"/>
                <a:gd name="connsiteX877" fmla="*/ 448594 w 2967861"/>
                <a:gd name="connsiteY877" fmla="*/ 2138972 h 2340761"/>
                <a:gd name="connsiteX878" fmla="*/ 446421 w 2967861"/>
                <a:gd name="connsiteY878" fmla="*/ 2143318 h 2340761"/>
                <a:gd name="connsiteX879" fmla="*/ 445490 w 2967861"/>
                <a:gd name="connsiteY879" fmla="*/ 2148595 h 2340761"/>
                <a:gd name="connsiteX880" fmla="*/ 445490 w 2967861"/>
                <a:gd name="connsiteY880" fmla="*/ 2151700 h 2340761"/>
                <a:gd name="connsiteX881" fmla="*/ 445490 w 2967861"/>
                <a:gd name="connsiteY881" fmla="*/ 2156046 h 2340761"/>
                <a:gd name="connsiteX882" fmla="*/ 452630 w 2967861"/>
                <a:gd name="connsiteY882" fmla="*/ 2159151 h 2340761"/>
                <a:gd name="connsiteX883" fmla="*/ 450457 w 2967861"/>
                <a:gd name="connsiteY883" fmla="*/ 2163497 h 2340761"/>
                <a:gd name="connsiteX884" fmla="*/ 448284 w 2967861"/>
                <a:gd name="connsiteY884" fmla="*/ 2166601 h 2340761"/>
                <a:gd name="connsiteX885" fmla="*/ 448284 w 2967861"/>
                <a:gd name="connsiteY885" fmla="*/ 2170948 h 2340761"/>
                <a:gd name="connsiteX886" fmla="*/ 446111 w 2967861"/>
                <a:gd name="connsiteY886" fmla="*/ 2176225 h 2340761"/>
                <a:gd name="connsiteX887" fmla="*/ 448284 w 2967861"/>
                <a:gd name="connsiteY887" fmla="*/ 2181503 h 2340761"/>
                <a:gd name="connsiteX888" fmla="*/ 450457 w 2967861"/>
                <a:gd name="connsiteY888" fmla="*/ 2181503 h 2340761"/>
                <a:gd name="connsiteX889" fmla="*/ 452630 w 2967861"/>
                <a:gd name="connsiteY889" fmla="*/ 2185849 h 2340761"/>
                <a:gd name="connsiteX890" fmla="*/ 455734 w 2967861"/>
                <a:gd name="connsiteY890" fmla="*/ 2186780 h 2340761"/>
                <a:gd name="connsiteX891" fmla="*/ 459770 w 2967861"/>
                <a:gd name="connsiteY891" fmla="*/ 2191127 h 2340761"/>
                <a:gd name="connsiteX892" fmla="*/ 459770 w 2967861"/>
                <a:gd name="connsiteY892" fmla="*/ 2193300 h 2340761"/>
                <a:gd name="connsiteX893" fmla="*/ 455734 w 2967861"/>
                <a:gd name="connsiteY893" fmla="*/ 2206028 h 2340761"/>
                <a:gd name="connsiteX894" fmla="*/ 465048 w 2967861"/>
                <a:gd name="connsiteY894" fmla="*/ 2224034 h 2340761"/>
                <a:gd name="connsiteX895" fmla="*/ 479639 w 2967861"/>
                <a:gd name="connsiteY895" fmla="*/ 2242971 h 2340761"/>
                <a:gd name="connsiteX896" fmla="*/ 494230 w 2967861"/>
                <a:gd name="connsiteY896" fmla="*/ 2260046 h 2340761"/>
                <a:gd name="connsiteX897" fmla="*/ 504785 w 2967861"/>
                <a:gd name="connsiteY897" fmla="*/ 2278051 h 2340761"/>
                <a:gd name="connsiteX898" fmla="*/ 506958 w 2967861"/>
                <a:gd name="connsiteY898" fmla="*/ 2290780 h 2340761"/>
                <a:gd name="connsiteX899" fmla="*/ 506958 w 2967861"/>
                <a:gd name="connsiteY899" fmla="*/ 2303508 h 2340761"/>
                <a:gd name="connsiteX900" fmla="*/ 506958 w 2967861"/>
                <a:gd name="connsiteY900" fmla="*/ 2314994 h 2340761"/>
                <a:gd name="connsiteX901" fmla="*/ 509131 w 2967861"/>
                <a:gd name="connsiteY901" fmla="*/ 2324618 h 2340761"/>
                <a:gd name="connsiteX902" fmla="*/ 512236 w 2967861"/>
                <a:gd name="connsiteY902" fmla="*/ 2327723 h 2340761"/>
                <a:gd name="connsiteX903" fmla="*/ 516271 w 2967861"/>
                <a:gd name="connsiteY903" fmla="*/ 2333000 h 2340761"/>
                <a:gd name="connsiteX904" fmla="*/ 519376 w 2967861"/>
                <a:gd name="connsiteY904" fmla="*/ 2335173 h 2340761"/>
                <a:gd name="connsiteX905" fmla="*/ 523411 w 2967861"/>
                <a:gd name="connsiteY905" fmla="*/ 2339520 h 2340761"/>
                <a:gd name="connsiteX906" fmla="*/ 528689 w 2967861"/>
                <a:gd name="connsiteY906" fmla="*/ 2342624 h 2340761"/>
                <a:gd name="connsiteX907" fmla="*/ 553835 w 2967861"/>
                <a:gd name="connsiteY907" fmla="*/ 2337347 h 2340761"/>
                <a:gd name="connsiteX908" fmla="*/ 582086 w 2967861"/>
                <a:gd name="connsiteY908" fmla="*/ 2332069 h 2340761"/>
                <a:gd name="connsiteX909" fmla="*/ 609095 w 2967861"/>
                <a:gd name="connsiteY909" fmla="*/ 2324618 h 2340761"/>
                <a:gd name="connsiteX910" fmla="*/ 636103 w 2967861"/>
                <a:gd name="connsiteY910" fmla="*/ 2317168 h 2340761"/>
                <a:gd name="connsiteX911" fmla="*/ 657834 w 2967861"/>
                <a:gd name="connsiteY911" fmla="*/ 2303508 h 2340761"/>
                <a:gd name="connsiteX912" fmla="*/ 675530 w 2967861"/>
                <a:gd name="connsiteY912" fmla="*/ 2287675 h 2340761"/>
                <a:gd name="connsiteX913" fmla="*/ 684843 w 2967861"/>
                <a:gd name="connsiteY913" fmla="*/ 2270601 h 2340761"/>
                <a:gd name="connsiteX914" fmla="*/ 691984 w 2967861"/>
                <a:gd name="connsiteY914" fmla="*/ 2253526 h 2340761"/>
                <a:gd name="connsiteX915" fmla="*/ 715888 w 2967861"/>
                <a:gd name="connsiteY915" fmla="*/ 2233347 h 2340761"/>
                <a:gd name="connsiteX916" fmla="*/ 718992 w 2967861"/>
                <a:gd name="connsiteY916" fmla="*/ 2218446 h 2340761"/>
                <a:gd name="connsiteX917" fmla="*/ 721165 w 2967861"/>
                <a:gd name="connsiteY917" fmla="*/ 2203544 h 2340761"/>
                <a:gd name="connsiteX918" fmla="*/ 723339 w 2967861"/>
                <a:gd name="connsiteY918" fmla="*/ 2188643 h 2340761"/>
                <a:gd name="connsiteX919" fmla="*/ 728616 w 2967861"/>
                <a:gd name="connsiteY919" fmla="*/ 2175915 h 2340761"/>
                <a:gd name="connsiteX920" fmla="*/ 748485 w 2967861"/>
                <a:gd name="connsiteY920" fmla="*/ 2171568 h 2340761"/>
                <a:gd name="connsiteX921" fmla="*/ 752520 w 2967861"/>
                <a:gd name="connsiteY921" fmla="*/ 2168464 h 2340761"/>
                <a:gd name="connsiteX922" fmla="*/ 753452 w 2967861"/>
                <a:gd name="connsiteY922" fmla="*/ 2164118 h 2340761"/>
                <a:gd name="connsiteX923" fmla="*/ 757488 w 2967861"/>
                <a:gd name="connsiteY923" fmla="*/ 2161013 h 2340761"/>
                <a:gd name="connsiteX924" fmla="*/ 759661 w 2967861"/>
                <a:gd name="connsiteY924" fmla="*/ 2158840 h 2340761"/>
                <a:gd name="connsiteX925" fmla="*/ 762765 w 2967861"/>
                <a:gd name="connsiteY925" fmla="*/ 2155736 h 2340761"/>
                <a:gd name="connsiteX926" fmla="*/ 768043 w 2967861"/>
                <a:gd name="connsiteY926" fmla="*/ 2151390 h 2340761"/>
                <a:gd name="connsiteX927" fmla="*/ 764938 w 2967861"/>
                <a:gd name="connsiteY927" fmla="*/ 2131211 h 2340761"/>
                <a:gd name="connsiteX928" fmla="*/ 757798 w 2967861"/>
                <a:gd name="connsiteY928" fmla="*/ 2114136 h 2340761"/>
                <a:gd name="connsiteX929" fmla="*/ 748485 w 2967861"/>
                <a:gd name="connsiteY929" fmla="*/ 2103581 h 2340761"/>
                <a:gd name="connsiteX930" fmla="*/ 757798 w 2967861"/>
                <a:gd name="connsiteY930" fmla="*/ 2084644 h 2340761"/>
                <a:gd name="connsiteX931" fmla="*/ 772389 w 2967861"/>
                <a:gd name="connsiteY931" fmla="*/ 2071915 h 2340761"/>
                <a:gd name="connsiteX932" fmla="*/ 790084 w 2967861"/>
                <a:gd name="connsiteY932" fmla="*/ 2062291 h 2340761"/>
                <a:gd name="connsiteX933" fmla="*/ 808711 w 2967861"/>
                <a:gd name="connsiteY933" fmla="*/ 2053909 h 2340761"/>
                <a:gd name="connsiteX934" fmla="*/ 824234 w 2967861"/>
                <a:gd name="connsiteY934" fmla="*/ 2042423 h 2340761"/>
                <a:gd name="connsiteX935" fmla="*/ 835720 w 2967861"/>
                <a:gd name="connsiteY935" fmla="*/ 2019140 h 2340761"/>
                <a:gd name="connsiteX936" fmla="*/ 837893 w 2967861"/>
                <a:gd name="connsiteY936" fmla="*/ 1996787 h 2340761"/>
                <a:gd name="connsiteX937" fmla="*/ 831684 w 2967861"/>
                <a:gd name="connsiteY937" fmla="*/ 1974435 h 2340761"/>
                <a:gd name="connsiteX938" fmla="*/ 824544 w 2967861"/>
                <a:gd name="connsiteY938" fmla="*/ 1952083 h 2340761"/>
                <a:gd name="connsiteX939" fmla="*/ 817404 w 2967861"/>
                <a:gd name="connsiteY939" fmla="*/ 1931904 h 2340761"/>
                <a:gd name="connsiteX940" fmla="*/ 810263 w 2967861"/>
                <a:gd name="connsiteY940" fmla="*/ 1909552 h 2340761"/>
                <a:gd name="connsiteX941" fmla="*/ 807159 w 2967861"/>
                <a:gd name="connsiteY941" fmla="*/ 1887200 h 2340761"/>
                <a:gd name="connsiteX942" fmla="*/ 812437 w 2967861"/>
                <a:gd name="connsiteY942" fmla="*/ 1862985 h 2340761"/>
                <a:gd name="connsiteX943" fmla="*/ 827027 w 2967861"/>
                <a:gd name="connsiteY943" fmla="*/ 1837529 h 2340761"/>
                <a:gd name="connsiteX944" fmla="*/ 845654 w 2967861"/>
                <a:gd name="connsiteY944" fmla="*/ 1815177 h 2340761"/>
                <a:gd name="connsiteX945" fmla="*/ 867385 w 2967861"/>
                <a:gd name="connsiteY945" fmla="*/ 1794066 h 2340761"/>
                <a:gd name="connsiteX946" fmla="*/ 890358 w 2967861"/>
                <a:gd name="connsiteY946" fmla="*/ 1776060 h 2340761"/>
                <a:gd name="connsiteX947" fmla="*/ 912090 w 2967861"/>
                <a:gd name="connsiteY947" fmla="*/ 1757123 h 2340761"/>
                <a:gd name="connsiteX948" fmla="*/ 931958 w 2967861"/>
                <a:gd name="connsiteY948" fmla="*/ 1736944 h 2340761"/>
                <a:gd name="connsiteX949" fmla="*/ 945618 w 2967861"/>
                <a:gd name="connsiteY949" fmla="*/ 1718938 h 2340761"/>
                <a:gd name="connsiteX950" fmla="*/ 958036 w 2967861"/>
                <a:gd name="connsiteY950" fmla="*/ 1696586 h 2340761"/>
                <a:gd name="connsiteX951" fmla="*/ 968591 w 2967861"/>
                <a:gd name="connsiteY951" fmla="*/ 1674234 h 2340761"/>
                <a:gd name="connsiteX952" fmla="*/ 975731 w 2967861"/>
                <a:gd name="connsiteY952" fmla="*/ 1655297 h 2340761"/>
                <a:gd name="connsiteX953" fmla="*/ 979767 w 2967861"/>
                <a:gd name="connsiteY953" fmla="*/ 1642569 h 2340761"/>
                <a:gd name="connsiteX954" fmla="*/ 979767 w 2967861"/>
                <a:gd name="connsiteY954" fmla="*/ 1631393 h 2340761"/>
                <a:gd name="connsiteX955" fmla="*/ 985044 w 2967861"/>
                <a:gd name="connsiteY955" fmla="*/ 1621769 h 2340761"/>
                <a:gd name="connsiteX956" fmla="*/ 985044 w 2967861"/>
                <a:gd name="connsiteY956" fmla="*/ 1618665 h 2340761"/>
                <a:gd name="connsiteX957" fmla="*/ 963313 w 2967861"/>
                <a:gd name="connsiteY957" fmla="*/ 1621769 h 2340761"/>
                <a:gd name="connsiteX958" fmla="*/ 939409 w 2967861"/>
                <a:gd name="connsiteY958" fmla="*/ 1627046 h 2340761"/>
                <a:gd name="connsiteX959" fmla="*/ 914263 w 2967861"/>
                <a:gd name="connsiteY959" fmla="*/ 1633255 h 2340761"/>
                <a:gd name="connsiteX960" fmla="*/ 895636 w 2967861"/>
                <a:gd name="connsiteY960" fmla="*/ 1641637 h 2340761"/>
                <a:gd name="connsiteX961" fmla="*/ 880114 w 2967861"/>
                <a:gd name="connsiteY961" fmla="*/ 1640706 h 2340761"/>
                <a:gd name="connsiteX962" fmla="*/ 874836 w 2967861"/>
                <a:gd name="connsiteY962" fmla="*/ 1634497 h 2340761"/>
                <a:gd name="connsiteX963" fmla="*/ 872663 w 2967861"/>
                <a:gd name="connsiteY963" fmla="*/ 1629220 h 2340761"/>
                <a:gd name="connsiteX964" fmla="*/ 872663 w 2967861"/>
                <a:gd name="connsiteY964" fmla="*/ 1623942 h 2340761"/>
                <a:gd name="connsiteX965" fmla="*/ 872663 w 2967861"/>
                <a:gd name="connsiteY965" fmla="*/ 1616491 h 2340761"/>
                <a:gd name="connsiteX966" fmla="*/ 868627 w 2967861"/>
                <a:gd name="connsiteY966" fmla="*/ 1611214 h 2340761"/>
                <a:gd name="connsiteX967" fmla="*/ 854036 w 2967861"/>
                <a:gd name="connsiteY967" fmla="*/ 1599727 h 2340761"/>
                <a:gd name="connsiteX968" fmla="*/ 836341 w 2967861"/>
                <a:gd name="connsiteY968" fmla="*/ 1589172 h 2340761"/>
                <a:gd name="connsiteX969" fmla="*/ 819577 w 2967861"/>
                <a:gd name="connsiteY969" fmla="*/ 1577686 h 2340761"/>
                <a:gd name="connsiteX970" fmla="*/ 809022 w 2967861"/>
                <a:gd name="connsiteY970" fmla="*/ 1564957 h 2340761"/>
                <a:gd name="connsiteX971" fmla="*/ 804986 w 2967861"/>
                <a:gd name="connsiteY971" fmla="*/ 1553471 h 2340761"/>
                <a:gd name="connsiteX972" fmla="*/ 802813 w 2967861"/>
                <a:gd name="connsiteY972" fmla="*/ 1545089 h 2340761"/>
                <a:gd name="connsiteX973" fmla="*/ 799708 w 2967861"/>
                <a:gd name="connsiteY973" fmla="*/ 1533602 h 2340761"/>
                <a:gd name="connsiteX974" fmla="*/ 797535 w 2967861"/>
                <a:gd name="connsiteY974" fmla="*/ 1530498 h 2340761"/>
                <a:gd name="connsiteX975" fmla="*/ 792258 w 2967861"/>
                <a:gd name="connsiteY975" fmla="*/ 1526152 h 2340761"/>
                <a:gd name="connsiteX976" fmla="*/ 786980 w 2967861"/>
                <a:gd name="connsiteY976" fmla="*/ 1523047 h 2340761"/>
                <a:gd name="connsiteX977" fmla="*/ 782944 w 2967861"/>
                <a:gd name="connsiteY977" fmla="*/ 1517770 h 2340761"/>
                <a:gd name="connsiteX978" fmla="*/ 779840 w 2967861"/>
                <a:gd name="connsiteY978" fmla="*/ 1513423 h 2340761"/>
                <a:gd name="connsiteX979" fmla="*/ 779840 w 2967861"/>
                <a:gd name="connsiteY979" fmla="*/ 1476480 h 2340761"/>
                <a:gd name="connsiteX980" fmla="*/ 777667 w 2967861"/>
                <a:gd name="connsiteY980" fmla="*/ 1471203 h 2340761"/>
                <a:gd name="connsiteX981" fmla="*/ 772389 w 2967861"/>
                <a:gd name="connsiteY981" fmla="*/ 1466856 h 2340761"/>
                <a:gd name="connsiteX982" fmla="*/ 768353 w 2967861"/>
                <a:gd name="connsiteY982" fmla="*/ 1463752 h 2340761"/>
                <a:gd name="connsiteX983" fmla="*/ 763076 w 2967861"/>
                <a:gd name="connsiteY983" fmla="*/ 1459406 h 2340761"/>
                <a:gd name="connsiteX984" fmla="*/ 759971 w 2967861"/>
                <a:gd name="connsiteY984" fmla="*/ 1456301 h 2340761"/>
                <a:gd name="connsiteX985" fmla="*/ 750658 w 2967861"/>
                <a:gd name="connsiteY985" fmla="*/ 1436122 h 2340761"/>
                <a:gd name="connsiteX986" fmla="*/ 743518 w 2967861"/>
                <a:gd name="connsiteY986" fmla="*/ 1415943 h 2340761"/>
                <a:gd name="connsiteX987" fmla="*/ 736377 w 2967861"/>
                <a:gd name="connsiteY987" fmla="*/ 1393591 h 2340761"/>
                <a:gd name="connsiteX988" fmla="*/ 724891 w 2967861"/>
                <a:gd name="connsiteY988" fmla="*/ 1374654 h 2340761"/>
                <a:gd name="connsiteX989" fmla="*/ 712473 w 2967861"/>
                <a:gd name="connsiteY989" fmla="*/ 1357580 h 2340761"/>
                <a:gd name="connsiteX990" fmla="*/ 712473 w 2967861"/>
                <a:gd name="connsiteY990" fmla="*/ 1350129 h 2340761"/>
                <a:gd name="connsiteX991" fmla="*/ 716509 w 2967861"/>
                <a:gd name="connsiteY991" fmla="*/ 1350129 h 2340761"/>
                <a:gd name="connsiteX992" fmla="*/ 719613 w 2967861"/>
                <a:gd name="connsiteY992" fmla="*/ 1357580 h 2340761"/>
                <a:gd name="connsiteX993" fmla="*/ 723649 w 2967861"/>
                <a:gd name="connsiteY993" fmla="*/ 1363788 h 2340761"/>
                <a:gd name="connsiteX994" fmla="*/ 726753 w 2967861"/>
                <a:gd name="connsiteY994" fmla="*/ 1366893 h 2340761"/>
                <a:gd name="connsiteX995" fmla="*/ 730789 w 2967861"/>
                <a:gd name="connsiteY995" fmla="*/ 1369066 h 2340761"/>
                <a:gd name="connsiteX996" fmla="*/ 733894 w 2967861"/>
                <a:gd name="connsiteY996" fmla="*/ 1371239 h 2340761"/>
                <a:gd name="connsiteX997" fmla="*/ 737930 w 2967861"/>
                <a:gd name="connsiteY997" fmla="*/ 1372170 h 2340761"/>
                <a:gd name="connsiteX998" fmla="*/ 738861 w 2967861"/>
                <a:gd name="connsiteY998" fmla="*/ 1376517 h 2340761"/>
                <a:gd name="connsiteX999" fmla="*/ 745070 w 2967861"/>
                <a:gd name="connsiteY999" fmla="*/ 1378690 h 2340761"/>
                <a:gd name="connsiteX1000" fmla="*/ 755625 w 2967861"/>
                <a:gd name="connsiteY1000" fmla="*/ 1386141 h 2340761"/>
                <a:gd name="connsiteX1001" fmla="*/ 762765 w 2967861"/>
                <a:gd name="connsiteY1001" fmla="*/ 1396696 h 2340761"/>
                <a:gd name="connsiteX1002" fmla="*/ 768043 w 2967861"/>
                <a:gd name="connsiteY1002" fmla="*/ 1409424 h 2340761"/>
                <a:gd name="connsiteX1003" fmla="*/ 774252 w 2967861"/>
                <a:gd name="connsiteY1003" fmla="*/ 1423084 h 2340761"/>
                <a:gd name="connsiteX1004" fmla="*/ 779529 w 2967861"/>
                <a:gd name="connsiteY1004" fmla="*/ 1435812 h 2340761"/>
                <a:gd name="connsiteX1005" fmla="*/ 799398 w 2967861"/>
                <a:gd name="connsiteY1005" fmla="*/ 1448540 h 2340761"/>
                <a:gd name="connsiteX1006" fmla="*/ 804675 w 2967861"/>
                <a:gd name="connsiteY1006" fmla="*/ 1459095 h 2340761"/>
                <a:gd name="connsiteX1007" fmla="*/ 806848 w 2967861"/>
                <a:gd name="connsiteY1007" fmla="*/ 1472755 h 2340761"/>
                <a:gd name="connsiteX1008" fmla="*/ 809022 w 2967861"/>
                <a:gd name="connsiteY1008" fmla="*/ 1485483 h 2340761"/>
                <a:gd name="connsiteX1009" fmla="*/ 812126 w 2967861"/>
                <a:gd name="connsiteY1009" fmla="*/ 1496038 h 2340761"/>
                <a:gd name="connsiteX1010" fmla="*/ 824544 w 2967861"/>
                <a:gd name="connsiteY1010" fmla="*/ 1510940 h 2340761"/>
                <a:gd name="connsiteX1011" fmla="*/ 838204 w 2967861"/>
                <a:gd name="connsiteY1011" fmla="*/ 1525841 h 2340761"/>
                <a:gd name="connsiteX1012" fmla="*/ 850621 w 2967861"/>
                <a:gd name="connsiteY1012" fmla="*/ 1542916 h 2340761"/>
                <a:gd name="connsiteX1013" fmla="*/ 859935 w 2967861"/>
                <a:gd name="connsiteY1013" fmla="*/ 1560922 h 2340761"/>
                <a:gd name="connsiteX1014" fmla="*/ 860866 w 2967861"/>
                <a:gd name="connsiteY1014" fmla="*/ 1572408 h 2340761"/>
                <a:gd name="connsiteX1015" fmla="*/ 860866 w 2967861"/>
                <a:gd name="connsiteY1015" fmla="*/ 1582963 h 2340761"/>
                <a:gd name="connsiteX1016" fmla="*/ 863039 w 2967861"/>
                <a:gd name="connsiteY1016" fmla="*/ 1594450 h 2340761"/>
                <a:gd name="connsiteX1017" fmla="*/ 868317 w 2967861"/>
                <a:gd name="connsiteY1017" fmla="*/ 1605005 h 2340761"/>
                <a:gd name="connsiteX1018" fmla="*/ 870490 w 2967861"/>
                <a:gd name="connsiteY1018" fmla="*/ 1609351 h 2340761"/>
                <a:gd name="connsiteX1019" fmla="*/ 872663 w 2967861"/>
                <a:gd name="connsiteY1019" fmla="*/ 1611524 h 2340761"/>
                <a:gd name="connsiteX1020" fmla="*/ 874836 w 2967861"/>
                <a:gd name="connsiteY1020" fmla="*/ 1612456 h 2340761"/>
                <a:gd name="connsiteX1021" fmla="*/ 875767 w 2967861"/>
                <a:gd name="connsiteY1021" fmla="*/ 1612456 h 2340761"/>
                <a:gd name="connsiteX1022" fmla="*/ 879803 w 2967861"/>
                <a:gd name="connsiteY1022" fmla="*/ 1614629 h 2340761"/>
                <a:gd name="connsiteX1023" fmla="*/ 889117 w 2967861"/>
                <a:gd name="connsiteY1023" fmla="*/ 1614629 h 2340761"/>
                <a:gd name="connsiteX1024" fmla="*/ 901534 w 2967861"/>
                <a:gd name="connsiteY1024" fmla="*/ 1611524 h 2340761"/>
                <a:gd name="connsiteX1025" fmla="*/ 913952 w 2967861"/>
                <a:gd name="connsiteY1025" fmla="*/ 1604074 h 2340761"/>
                <a:gd name="connsiteX1026" fmla="*/ 928543 w 2967861"/>
                <a:gd name="connsiteY1026" fmla="*/ 1597865 h 2340761"/>
                <a:gd name="connsiteX1027" fmla="*/ 946239 w 2967861"/>
                <a:gd name="connsiteY1027" fmla="*/ 1592587 h 2340761"/>
                <a:gd name="connsiteX1028" fmla="*/ 963003 w 2967861"/>
                <a:gd name="connsiteY1028" fmla="*/ 1589483 h 2340761"/>
                <a:gd name="connsiteX1029" fmla="*/ 979767 w 2967861"/>
                <a:gd name="connsiteY1029" fmla="*/ 1582032 h 2340761"/>
                <a:gd name="connsiteX1030" fmla="*/ 992185 w 2967861"/>
                <a:gd name="connsiteY1030" fmla="*/ 1572408 h 2340761"/>
                <a:gd name="connsiteX1031" fmla="*/ 1002740 w 2967861"/>
                <a:gd name="connsiteY1031" fmla="*/ 1560922 h 2340761"/>
                <a:gd name="connsiteX1032" fmla="*/ 1016399 w 2967861"/>
                <a:gd name="connsiteY1032" fmla="*/ 1553471 h 2340761"/>
                <a:gd name="connsiteX1033" fmla="*/ 1039372 w 2967861"/>
                <a:gd name="connsiteY1033" fmla="*/ 1553471 h 2340761"/>
                <a:gd name="connsiteX1034" fmla="*/ 1039372 w 2967861"/>
                <a:gd name="connsiteY1034" fmla="*/ 1544468 h 2340761"/>
                <a:gd name="connsiteX1035" fmla="*/ 1057999 w 2967861"/>
                <a:gd name="connsiteY1035" fmla="*/ 1531740 h 2340761"/>
                <a:gd name="connsiteX1036" fmla="*/ 1075694 w 2967861"/>
                <a:gd name="connsiteY1036" fmla="*/ 1520253 h 2340761"/>
                <a:gd name="connsiteX1037" fmla="*/ 1075694 w 2967861"/>
                <a:gd name="connsiteY1037" fmla="*/ 1500074 h 2340761"/>
                <a:gd name="connsiteX1038" fmla="*/ 1089354 w 2967861"/>
                <a:gd name="connsiteY1038" fmla="*/ 1494797 h 2340761"/>
                <a:gd name="connsiteX1039" fmla="*/ 1095563 w 2967861"/>
                <a:gd name="connsiteY1039" fmla="*/ 1487346 h 2340761"/>
                <a:gd name="connsiteX1040" fmla="*/ 1101772 w 2967861"/>
                <a:gd name="connsiteY1040" fmla="*/ 1477722 h 2340761"/>
                <a:gd name="connsiteX1041" fmla="*/ 1108912 w 2967861"/>
                <a:gd name="connsiteY1041" fmla="*/ 1468098 h 2340761"/>
                <a:gd name="connsiteX1042" fmla="*/ 1087181 w 2967861"/>
                <a:gd name="connsiteY1042" fmla="*/ 1450092 h 2340761"/>
                <a:gd name="connsiteX1043" fmla="*/ 1060172 w 2967861"/>
                <a:gd name="connsiteY1043" fmla="*/ 1435191 h 2340761"/>
                <a:gd name="connsiteX1044" fmla="*/ 1057999 w 2967861"/>
                <a:gd name="connsiteY1044" fmla="*/ 1420290 h 2340761"/>
                <a:gd name="connsiteX1045" fmla="*/ 1055826 w 2967861"/>
                <a:gd name="connsiteY1045" fmla="*/ 1401352 h 2340761"/>
                <a:gd name="connsiteX1046" fmla="*/ 1035958 w 2967861"/>
                <a:gd name="connsiteY1046" fmla="*/ 1416254 h 2340761"/>
                <a:gd name="connsiteX1047" fmla="*/ 1019193 w 2967861"/>
                <a:gd name="connsiteY1047" fmla="*/ 1435191 h 2340761"/>
                <a:gd name="connsiteX1048" fmla="*/ 1008638 w 2967861"/>
                <a:gd name="connsiteY1048" fmla="*/ 1435191 h 2340761"/>
                <a:gd name="connsiteX1049" fmla="*/ 999325 w 2967861"/>
                <a:gd name="connsiteY1049" fmla="*/ 1437364 h 2340761"/>
                <a:gd name="connsiteX1050" fmla="*/ 992185 w 2967861"/>
                <a:gd name="connsiteY1050" fmla="*/ 1438295 h 2340761"/>
                <a:gd name="connsiteX1051" fmla="*/ 990011 w 2967861"/>
                <a:gd name="connsiteY1051" fmla="*/ 1433018 h 2340761"/>
                <a:gd name="connsiteX1052" fmla="*/ 989080 w 2967861"/>
                <a:gd name="connsiteY1052" fmla="*/ 1427740 h 2340761"/>
                <a:gd name="connsiteX1053" fmla="*/ 989080 w 2967861"/>
                <a:gd name="connsiteY1053" fmla="*/ 1422463 h 2340761"/>
                <a:gd name="connsiteX1054" fmla="*/ 986907 w 2967861"/>
                <a:gd name="connsiteY1054" fmla="*/ 1416254 h 2340761"/>
                <a:gd name="connsiteX1055" fmla="*/ 984734 w 2967861"/>
                <a:gd name="connsiteY1055" fmla="*/ 1410976 h 2340761"/>
                <a:gd name="connsiteX1056" fmla="*/ 979456 w 2967861"/>
                <a:gd name="connsiteY1056" fmla="*/ 1408803 h 2340761"/>
                <a:gd name="connsiteX1057" fmla="*/ 977283 w 2967861"/>
                <a:gd name="connsiteY1057" fmla="*/ 1408803 h 2340761"/>
                <a:gd name="connsiteX1058" fmla="*/ 975110 w 2967861"/>
                <a:gd name="connsiteY1058" fmla="*/ 1408803 h 2340761"/>
                <a:gd name="connsiteX1059" fmla="*/ 975110 w 2967861"/>
                <a:gd name="connsiteY1059" fmla="*/ 1410976 h 2340761"/>
                <a:gd name="connsiteX1060" fmla="*/ 974179 w 2967861"/>
                <a:gd name="connsiteY1060" fmla="*/ 1413149 h 2340761"/>
                <a:gd name="connsiteX1061" fmla="*/ 972006 w 2967861"/>
                <a:gd name="connsiteY1061" fmla="*/ 1418427 h 2340761"/>
                <a:gd name="connsiteX1062" fmla="*/ 964865 w 2967861"/>
                <a:gd name="connsiteY1062" fmla="*/ 1407872 h 2340761"/>
                <a:gd name="connsiteX1063" fmla="*/ 957725 w 2967861"/>
                <a:gd name="connsiteY1063" fmla="*/ 1392970 h 2340761"/>
                <a:gd name="connsiteX1064" fmla="*/ 948412 w 2967861"/>
                <a:gd name="connsiteY1064" fmla="*/ 1375896 h 2340761"/>
                <a:gd name="connsiteX1065" fmla="*/ 943134 w 2967861"/>
                <a:gd name="connsiteY1065" fmla="*/ 1358821 h 2340761"/>
                <a:gd name="connsiteX1066" fmla="*/ 939098 w 2967861"/>
                <a:gd name="connsiteY1066" fmla="*/ 1343920 h 2340761"/>
                <a:gd name="connsiteX1067" fmla="*/ 946239 w 2967861"/>
                <a:gd name="connsiteY1067" fmla="*/ 1343920 h 2340761"/>
                <a:gd name="connsiteX1068" fmla="*/ 950274 w 2967861"/>
                <a:gd name="connsiteY1068" fmla="*/ 1343920 h 2340761"/>
                <a:gd name="connsiteX1069" fmla="*/ 952448 w 2967861"/>
                <a:gd name="connsiteY1069" fmla="*/ 1343920 h 2340761"/>
                <a:gd name="connsiteX1070" fmla="*/ 953379 w 2967861"/>
                <a:gd name="connsiteY1070" fmla="*/ 1343920 h 2340761"/>
                <a:gd name="connsiteX1071" fmla="*/ 955552 w 2967861"/>
                <a:gd name="connsiteY1071" fmla="*/ 1343920 h 2340761"/>
                <a:gd name="connsiteX1072" fmla="*/ 967039 w 2967861"/>
                <a:gd name="connsiteY1072" fmla="*/ 1353544 h 2340761"/>
                <a:gd name="connsiteX1073" fmla="*/ 972316 w 2967861"/>
                <a:gd name="connsiteY1073" fmla="*/ 1363167 h 2340761"/>
                <a:gd name="connsiteX1074" fmla="*/ 975421 w 2967861"/>
                <a:gd name="connsiteY1074" fmla="*/ 1373723 h 2340761"/>
                <a:gd name="connsiteX1075" fmla="*/ 984734 w 2967861"/>
                <a:gd name="connsiteY1075" fmla="*/ 1381173 h 2340761"/>
                <a:gd name="connsiteX1076" fmla="*/ 997152 w 2967861"/>
                <a:gd name="connsiteY1076" fmla="*/ 1388624 h 2340761"/>
                <a:gd name="connsiteX1077" fmla="*/ 1008638 w 2967861"/>
                <a:gd name="connsiteY1077" fmla="*/ 1393902 h 2340761"/>
                <a:gd name="connsiteX1078" fmla="*/ 1019193 w 2967861"/>
                <a:gd name="connsiteY1078" fmla="*/ 1401352 h 2340761"/>
                <a:gd name="connsiteX1079" fmla="*/ 1031611 w 2967861"/>
                <a:gd name="connsiteY1079" fmla="*/ 1401352 h 2340761"/>
                <a:gd name="connsiteX1080" fmla="*/ 1040925 w 2967861"/>
                <a:gd name="connsiteY1080" fmla="*/ 1400421 h 2340761"/>
                <a:gd name="connsiteX1081" fmla="*/ 1048065 w 2967861"/>
                <a:gd name="connsiteY1081" fmla="*/ 1398248 h 2340761"/>
                <a:gd name="connsiteX1082" fmla="*/ 1059551 w 2967861"/>
                <a:gd name="connsiteY1082" fmla="*/ 1393902 h 2340761"/>
                <a:gd name="connsiteX1083" fmla="*/ 1066692 w 2967861"/>
                <a:gd name="connsiteY1083" fmla="*/ 1407561 h 2340761"/>
                <a:gd name="connsiteX1084" fmla="*/ 1071969 w 2967861"/>
                <a:gd name="connsiteY1084" fmla="*/ 1418116 h 2340761"/>
                <a:gd name="connsiteX1085" fmla="*/ 1102082 w 2967861"/>
                <a:gd name="connsiteY1085" fmla="*/ 1420290 h 2340761"/>
                <a:gd name="connsiteX1086" fmla="*/ 1133438 w 2967861"/>
                <a:gd name="connsiteY1086" fmla="*/ 1422463 h 2340761"/>
                <a:gd name="connsiteX1087" fmla="*/ 1164793 w 2967861"/>
                <a:gd name="connsiteY1087" fmla="*/ 1422463 h 2340761"/>
                <a:gd name="connsiteX1088" fmla="*/ 1194906 w 2967861"/>
                <a:gd name="connsiteY1088" fmla="*/ 1418116 h 2340761"/>
                <a:gd name="connsiteX1089" fmla="*/ 1206392 w 2967861"/>
                <a:gd name="connsiteY1089" fmla="*/ 1429603 h 2340761"/>
                <a:gd name="connsiteX1090" fmla="*/ 1218810 w 2967861"/>
                <a:gd name="connsiteY1090" fmla="*/ 1437985 h 2340761"/>
                <a:gd name="connsiteX1091" fmla="*/ 1231228 w 2967861"/>
                <a:gd name="connsiteY1091" fmla="*/ 1447609 h 2340761"/>
                <a:gd name="connsiteX1092" fmla="*/ 1238368 w 2967861"/>
                <a:gd name="connsiteY1092" fmla="*/ 1458164 h 2340761"/>
                <a:gd name="connsiteX1093" fmla="*/ 1235264 w 2967861"/>
                <a:gd name="connsiteY1093" fmla="*/ 1471824 h 2340761"/>
                <a:gd name="connsiteX1094" fmla="*/ 1238368 w 2967861"/>
                <a:gd name="connsiteY1094" fmla="*/ 1474928 h 2340761"/>
                <a:gd name="connsiteX1095" fmla="*/ 1242404 w 2967861"/>
                <a:gd name="connsiteY1095" fmla="*/ 1479274 h 2340761"/>
                <a:gd name="connsiteX1096" fmla="*/ 1247681 w 2967861"/>
                <a:gd name="connsiteY1096" fmla="*/ 1482379 h 2340761"/>
                <a:gd name="connsiteX1097" fmla="*/ 1251717 w 2967861"/>
                <a:gd name="connsiteY1097" fmla="*/ 1486725 h 2340761"/>
                <a:gd name="connsiteX1098" fmla="*/ 1262273 w 2967861"/>
                <a:gd name="connsiteY1098" fmla="*/ 1487656 h 2340761"/>
                <a:gd name="connsiteX1099" fmla="*/ 1271586 w 2967861"/>
                <a:gd name="connsiteY1099" fmla="*/ 1487656 h 2340761"/>
                <a:gd name="connsiteX1100" fmla="*/ 1284004 w 2967861"/>
                <a:gd name="connsiteY1100" fmla="*/ 1486725 h 2340761"/>
                <a:gd name="connsiteX1101" fmla="*/ 1288039 w 2967861"/>
                <a:gd name="connsiteY1101" fmla="*/ 1524910 h 2340761"/>
                <a:gd name="connsiteX1102" fmla="*/ 1296422 w 2967861"/>
                <a:gd name="connsiteY1102" fmla="*/ 1556575 h 2340761"/>
                <a:gd name="connsiteX1103" fmla="*/ 1308840 w 2967861"/>
                <a:gd name="connsiteY1103" fmla="*/ 1586068 h 2340761"/>
                <a:gd name="connsiteX1104" fmla="*/ 1327466 w 2967861"/>
                <a:gd name="connsiteY1104" fmla="*/ 1613697 h 2340761"/>
                <a:gd name="connsiteX1105" fmla="*/ 1327466 w 2967861"/>
                <a:gd name="connsiteY1105" fmla="*/ 1615870 h 2340761"/>
                <a:gd name="connsiteX1106" fmla="*/ 1325293 w 2967861"/>
                <a:gd name="connsiteY1106" fmla="*/ 1618044 h 2340761"/>
                <a:gd name="connsiteX1107" fmla="*/ 1323120 w 2967861"/>
                <a:gd name="connsiteY1107" fmla="*/ 1621148 h 2340761"/>
                <a:gd name="connsiteX1108" fmla="*/ 1322188 w 2967861"/>
                <a:gd name="connsiteY1108" fmla="*/ 1625494 h 2340761"/>
                <a:gd name="connsiteX1109" fmla="*/ 1323120 w 2967861"/>
                <a:gd name="connsiteY1109" fmla="*/ 1628599 h 2340761"/>
                <a:gd name="connsiteX1110" fmla="*/ 1329329 w 2967861"/>
                <a:gd name="connsiteY1110" fmla="*/ 1645673 h 2340761"/>
                <a:gd name="connsiteX1111" fmla="*/ 1339884 w 2967861"/>
                <a:gd name="connsiteY1111" fmla="*/ 1665852 h 2340761"/>
                <a:gd name="connsiteX1112" fmla="*/ 1351370 w 2967861"/>
                <a:gd name="connsiteY1112" fmla="*/ 1678581 h 2340761"/>
                <a:gd name="connsiteX1113" fmla="*/ 1352302 w 2967861"/>
                <a:gd name="connsiteY1113" fmla="*/ 1680754 h 2340761"/>
                <a:gd name="connsiteX1114" fmla="*/ 1354475 w 2967861"/>
                <a:gd name="connsiteY1114" fmla="*/ 1680754 h 2340761"/>
                <a:gd name="connsiteX1115" fmla="*/ 1356648 w 2967861"/>
                <a:gd name="connsiteY1115" fmla="*/ 1682927 h 2340761"/>
                <a:gd name="connsiteX1116" fmla="*/ 1358821 w 2967861"/>
                <a:gd name="connsiteY1116" fmla="*/ 1682927 h 2340761"/>
                <a:gd name="connsiteX1117" fmla="*/ 1378690 w 2967861"/>
                <a:gd name="connsiteY1117" fmla="*/ 1658712 h 2340761"/>
                <a:gd name="connsiteX1118" fmla="*/ 1391108 w 2967861"/>
                <a:gd name="connsiteY1118" fmla="*/ 1633255 h 2340761"/>
                <a:gd name="connsiteX1119" fmla="*/ 1400421 w 2967861"/>
                <a:gd name="connsiteY1119" fmla="*/ 1601590 h 2340761"/>
                <a:gd name="connsiteX1120" fmla="*/ 1403525 w 2967861"/>
                <a:gd name="connsiteY1120" fmla="*/ 1564647 h 2340761"/>
                <a:gd name="connsiteX1121" fmla="*/ 1415943 w 2967861"/>
                <a:gd name="connsiteY1121" fmla="*/ 1557196 h 2340761"/>
                <a:gd name="connsiteX1122" fmla="*/ 1425257 w 2967861"/>
                <a:gd name="connsiteY1122" fmla="*/ 1547572 h 2340761"/>
                <a:gd name="connsiteX1123" fmla="*/ 1434570 w 2967861"/>
                <a:gd name="connsiteY1123" fmla="*/ 1540122 h 2340761"/>
                <a:gd name="connsiteX1124" fmla="*/ 1451334 w 2967861"/>
                <a:gd name="connsiteY1124" fmla="*/ 1540122 h 2340761"/>
                <a:gd name="connsiteX1125" fmla="*/ 1463752 w 2967861"/>
                <a:gd name="connsiteY1125" fmla="*/ 1507214 h 2340761"/>
                <a:gd name="connsiteX1126" fmla="*/ 1470892 w 2967861"/>
                <a:gd name="connsiteY1126" fmla="*/ 1501937 h 2340761"/>
                <a:gd name="connsiteX1127" fmla="*/ 1478032 w 2967861"/>
                <a:gd name="connsiteY1127" fmla="*/ 1499764 h 2340761"/>
                <a:gd name="connsiteX1128" fmla="*/ 1485172 w 2967861"/>
                <a:gd name="connsiteY1128" fmla="*/ 1499764 h 2340761"/>
                <a:gd name="connsiteX1129" fmla="*/ 1488277 w 2967861"/>
                <a:gd name="connsiteY1129" fmla="*/ 1497591 h 2340761"/>
                <a:gd name="connsiteX1130" fmla="*/ 1493555 w 2967861"/>
                <a:gd name="connsiteY1130" fmla="*/ 1490140 h 2340761"/>
                <a:gd name="connsiteX1131" fmla="*/ 1497590 w 2967861"/>
                <a:gd name="connsiteY1131" fmla="*/ 1475239 h 2340761"/>
                <a:gd name="connsiteX1132" fmla="*/ 1512181 w 2967861"/>
                <a:gd name="connsiteY1132" fmla="*/ 1475239 h 2340761"/>
                <a:gd name="connsiteX1133" fmla="*/ 1526772 w 2967861"/>
                <a:gd name="connsiteY1133" fmla="*/ 1477412 h 2340761"/>
                <a:gd name="connsiteX1134" fmla="*/ 1543536 w 2967861"/>
                <a:gd name="connsiteY1134" fmla="*/ 1475239 h 2340761"/>
                <a:gd name="connsiteX1135" fmla="*/ 1544468 w 2967861"/>
                <a:gd name="connsiteY1135" fmla="*/ 1473065 h 2340761"/>
                <a:gd name="connsiteX1136" fmla="*/ 1546641 w 2967861"/>
                <a:gd name="connsiteY1136" fmla="*/ 1472134 h 2340761"/>
                <a:gd name="connsiteX1137" fmla="*/ 1548814 w 2967861"/>
                <a:gd name="connsiteY1137" fmla="*/ 1467788 h 2340761"/>
                <a:gd name="connsiteX1138" fmla="*/ 1550987 w 2967861"/>
                <a:gd name="connsiteY1138" fmla="*/ 1465615 h 2340761"/>
                <a:gd name="connsiteX1139" fmla="*/ 1554092 w 2967861"/>
                <a:gd name="connsiteY1139" fmla="*/ 1462510 h 2340761"/>
                <a:gd name="connsiteX1140" fmla="*/ 1565578 w 2967861"/>
                <a:gd name="connsiteY1140" fmla="*/ 1480516 h 2340761"/>
                <a:gd name="connsiteX1141" fmla="*/ 1573960 w 2967861"/>
                <a:gd name="connsiteY1141" fmla="*/ 1495418 h 2340761"/>
                <a:gd name="connsiteX1142" fmla="*/ 1585447 w 2967861"/>
                <a:gd name="connsiteY1142" fmla="*/ 1509077 h 2340761"/>
                <a:gd name="connsiteX1143" fmla="*/ 1592587 w 2967861"/>
                <a:gd name="connsiteY1143" fmla="*/ 1523979 h 2340761"/>
                <a:gd name="connsiteX1144" fmla="*/ 1597864 w 2967861"/>
                <a:gd name="connsiteY1144" fmla="*/ 1541984 h 2340761"/>
                <a:gd name="connsiteX1145" fmla="*/ 1597864 w 2967861"/>
                <a:gd name="connsiteY1145" fmla="*/ 1564337 h 2340761"/>
                <a:gd name="connsiteX1146" fmla="*/ 1600037 w 2967861"/>
                <a:gd name="connsiteY1146" fmla="*/ 1566509 h 2340761"/>
                <a:gd name="connsiteX1147" fmla="*/ 1600969 w 2967861"/>
                <a:gd name="connsiteY1147" fmla="*/ 1566509 h 2340761"/>
                <a:gd name="connsiteX1148" fmla="*/ 1600969 w 2967861"/>
                <a:gd name="connsiteY1148" fmla="*/ 1567441 h 2340761"/>
                <a:gd name="connsiteX1149" fmla="*/ 1603142 w 2967861"/>
                <a:gd name="connsiteY1149" fmla="*/ 1567441 h 2340761"/>
                <a:gd name="connsiteX1150" fmla="*/ 1610282 w 2967861"/>
                <a:gd name="connsiteY1150" fmla="*/ 1567441 h 2340761"/>
                <a:gd name="connsiteX1151" fmla="*/ 1617422 w 2967861"/>
                <a:gd name="connsiteY1151" fmla="*/ 1566509 h 2340761"/>
                <a:gd name="connsiteX1152" fmla="*/ 1621458 w 2967861"/>
                <a:gd name="connsiteY1152" fmla="*/ 1564337 h 2340761"/>
                <a:gd name="connsiteX1153" fmla="*/ 1626736 w 2967861"/>
                <a:gd name="connsiteY1153" fmla="*/ 1559990 h 2340761"/>
                <a:gd name="connsiteX1154" fmla="*/ 1629840 w 2967861"/>
                <a:gd name="connsiteY1154" fmla="*/ 1556886 h 2340761"/>
                <a:gd name="connsiteX1155" fmla="*/ 1641327 w 2967861"/>
                <a:gd name="connsiteY1155" fmla="*/ 1569614 h 2340761"/>
                <a:gd name="connsiteX1156" fmla="*/ 1648467 w 2967861"/>
                <a:gd name="connsiteY1156" fmla="*/ 1586688 h 2340761"/>
                <a:gd name="connsiteX1157" fmla="*/ 1650640 w 2967861"/>
                <a:gd name="connsiteY1157" fmla="*/ 1606867 h 2340761"/>
                <a:gd name="connsiteX1158" fmla="*/ 1650640 w 2967861"/>
                <a:gd name="connsiteY1158" fmla="*/ 1629220 h 2340761"/>
                <a:gd name="connsiteX1159" fmla="*/ 1650640 w 2967861"/>
                <a:gd name="connsiteY1159" fmla="*/ 1649399 h 2340761"/>
                <a:gd name="connsiteX1160" fmla="*/ 1650640 w 2967861"/>
                <a:gd name="connsiteY1160" fmla="*/ 1668336 h 2340761"/>
                <a:gd name="connsiteX1161" fmla="*/ 1653745 w 2967861"/>
                <a:gd name="connsiteY1161" fmla="*/ 1683237 h 2340761"/>
                <a:gd name="connsiteX1162" fmla="*/ 1653745 w 2967861"/>
                <a:gd name="connsiteY1162" fmla="*/ 1686342 h 2340761"/>
                <a:gd name="connsiteX1163" fmla="*/ 1663058 w 2967861"/>
                <a:gd name="connsiteY1163" fmla="*/ 1683237 h 2340761"/>
                <a:gd name="connsiteX1164" fmla="*/ 1663058 w 2967861"/>
                <a:gd name="connsiteY1164" fmla="*/ 1686342 h 2340761"/>
                <a:gd name="connsiteX1165" fmla="*/ 1672371 w 2967861"/>
                <a:gd name="connsiteY1165" fmla="*/ 1699070 h 2340761"/>
                <a:gd name="connsiteX1166" fmla="*/ 1677649 w 2967861"/>
                <a:gd name="connsiteY1166" fmla="*/ 1713971 h 2340761"/>
                <a:gd name="connsiteX1167" fmla="*/ 1682927 w 2967861"/>
                <a:gd name="connsiteY1167" fmla="*/ 1728873 h 2340761"/>
                <a:gd name="connsiteX1168" fmla="*/ 1686962 w 2967861"/>
                <a:gd name="connsiteY1168" fmla="*/ 1745947 h 2340761"/>
                <a:gd name="connsiteX1169" fmla="*/ 1693171 w 2967861"/>
                <a:gd name="connsiteY1169" fmla="*/ 1760849 h 2340761"/>
                <a:gd name="connsiteX1170" fmla="*/ 1702485 w 2967861"/>
                <a:gd name="connsiteY1170" fmla="*/ 1768299 h 2340761"/>
                <a:gd name="connsiteX1171" fmla="*/ 1704658 w 2967861"/>
                <a:gd name="connsiteY1171" fmla="*/ 1770472 h 2340761"/>
                <a:gd name="connsiteX1172" fmla="*/ 1715213 w 2967861"/>
                <a:gd name="connsiteY1172" fmla="*/ 1775750 h 2340761"/>
                <a:gd name="connsiteX1173" fmla="*/ 1726699 w 2967861"/>
                <a:gd name="connsiteY1173" fmla="*/ 1785374 h 2340761"/>
                <a:gd name="connsiteX1174" fmla="*/ 1737255 w 2967861"/>
                <a:gd name="connsiteY1174" fmla="*/ 1785374 h 2340761"/>
                <a:gd name="connsiteX1175" fmla="*/ 1736323 w 2967861"/>
                <a:gd name="connsiteY1175" fmla="*/ 1758986 h 2340761"/>
                <a:gd name="connsiteX1176" fmla="*/ 1729183 w 2967861"/>
                <a:gd name="connsiteY1176" fmla="*/ 1733529 h 2340761"/>
                <a:gd name="connsiteX1177" fmla="*/ 1717696 w 2967861"/>
                <a:gd name="connsiteY1177" fmla="*/ 1711177 h 2340761"/>
                <a:gd name="connsiteX1178" fmla="*/ 1703106 w 2967861"/>
                <a:gd name="connsiteY1178" fmla="*/ 1696276 h 2340761"/>
                <a:gd name="connsiteX1179" fmla="*/ 1700001 w 2967861"/>
                <a:gd name="connsiteY1179" fmla="*/ 1694103 h 2340761"/>
                <a:gd name="connsiteX1180" fmla="*/ 1695965 w 2967861"/>
                <a:gd name="connsiteY1180" fmla="*/ 1694103 h 2340761"/>
                <a:gd name="connsiteX1181" fmla="*/ 1692861 w 2967861"/>
                <a:gd name="connsiteY1181" fmla="*/ 1694103 h 2340761"/>
                <a:gd name="connsiteX1182" fmla="*/ 1688825 w 2967861"/>
                <a:gd name="connsiteY1182" fmla="*/ 1694103 h 2340761"/>
                <a:gd name="connsiteX1183" fmla="*/ 1687894 w 2967861"/>
                <a:gd name="connsiteY1183" fmla="*/ 1691930 h 2340761"/>
                <a:gd name="connsiteX1184" fmla="*/ 1681685 w 2967861"/>
                <a:gd name="connsiteY1184" fmla="*/ 1681374 h 2340761"/>
                <a:gd name="connsiteX1185" fmla="*/ 1680753 w 2967861"/>
                <a:gd name="connsiteY1185" fmla="*/ 1671751 h 2340761"/>
                <a:gd name="connsiteX1186" fmla="*/ 1676718 w 2967861"/>
                <a:gd name="connsiteY1186" fmla="*/ 1664300 h 2340761"/>
                <a:gd name="connsiteX1187" fmla="*/ 1667404 w 2967861"/>
                <a:gd name="connsiteY1187" fmla="*/ 1659022 h 2340761"/>
                <a:gd name="connsiteX1188" fmla="*/ 1676718 w 2967861"/>
                <a:gd name="connsiteY1188" fmla="*/ 1634808 h 2340761"/>
                <a:gd name="connsiteX1189" fmla="*/ 1683858 w 2967861"/>
                <a:gd name="connsiteY1189" fmla="*/ 1605315 h 2340761"/>
                <a:gd name="connsiteX1190" fmla="*/ 1700622 w 2967861"/>
                <a:gd name="connsiteY1190" fmla="*/ 1618975 h 2340761"/>
                <a:gd name="connsiteX1191" fmla="*/ 1716144 w 2967861"/>
                <a:gd name="connsiteY1191" fmla="*/ 1631703 h 2340761"/>
                <a:gd name="connsiteX1192" fmla="*/ 1730735 w 2967861"/>
                <a:gd name="connsiteY1192" fmla="*/ 1644431 h 2340761"/>
                <a:gd name="connsiteX1193" fmla="*/ 1742222 w 2967861"/>
                <a:gd name="connsiteY1193" fmla="*/ 1659333 h 2340761"/>
                <a:gd name="connsiteX1194" fmla="*/ 1747499 w 2967861"/>
                <a:gd name="connsiteY1194" fmla="*/ 1679512 h 2340761"/>
                <a:gd name="connsiteX1195" fmla="*/ 1754640 w 2967861"/>
                <a:gd name="connsiteY1195" fmla="*/ 1679512 h 2340761"/>
                <a:gd name="connsiteX1196" fmla="*/ 1815176 w 2967861"/>
                <a:gd name="connsiteY1196" fmla="*/ 1629841 h 2340761"/>
                <a:gd name="connsiteX1197" fmla="*/ 1813003 w 2967861"/>
                <a:gd name="connsiteY1197" fmla="*/ 1600348 h 2340761"/>
                <a:gd name="connsiteX1198" fmla="*/ 1807726 w 2967861"/>
                <a:gd name="connsiteY1198" fmla="*/ 1576133 h 2340761"/>
                <a:gd name="connsiteX1199" fmla="*/ 1796239 w 2967861"/>
                <a:gd name="connsiteY1199" fmla="*/ 1558128 h 2340761"/>
                <a:gd name="connsiteX1200" fmla="*/ 1783822 w 2967861"/>
                <a:gd name="connsiteY1200" fmla="*/ 1541053 h 2340761"/>
                <a:gd name="connsiteX1201" fmla="*/ 1767057 w 2967861"/>
                <a:gd name="connsiteY1201" fmla="*/ 1525220 h 2340761"/>
                <a:gd name="connsiteX1202" fmla="*/ 1769230 w 2967861"/>
                <a:gd name="connsiteY1202" fmla="*/ 1510319 h 2340761"/>
                <a:gd name="connsiteX1203" fmla="*/ 1774508 w 2967861"/>
                <a:gd name="connsiteY1203" fmla="*/ 1500695 h 2340761"/>
                <a:gd name="connsiteX1204" fmla="*/ 1780717 w 2967861"/>
                <a:gd name="connsiteY1204" fmla="*/ 1495418 h 2340761"/>
                <a:gd name="connsiteX1205" fmla="*/ 1787857 w 2967861"/>
                <a:gd name="connsiteY1205" fmla="*/ 1489209 h 2340761"/>
                <a:gd name="connsiteX1206" fmla="*/ 1794066 w 2967861"/>
                <a:gd name="connsiteY1206" fmla="*/ 1480827 h 2340761"/>
                <a:gd name="connsiteX1207" fmla="*/ 1800275 w 2967861"/>
                <a:gd name="connsiteY1207" fmla="*/ 1480827 h 2340761"/>
                <a:gd name="connsiteX1208" fmla="*/ 1805553 w 2967861"/>
                <a:gd name="connsiteY1208" fmla="*/ 1481758 h 2340761"/>
                <a:gd name="connsiteX1209" fmla="*/ 1807726 w 2967861"/>
                <a:gd name="connsiteY1209" fmla="*/ 1481758 h 2340761"/>
                <a:gd name="connsiteX1210" fmla="*/ 1810830 w 2967861"/>
                <a:gd name="connsiteY1210" fmla="*/ 1483931 h 2340761"/>
                <a:gd name="connsiteX1211" fmla="*/ 1813003 w 2967861"/>
                <a:gd name="connsiteY1211" fmla="*/ 1488277 h 2340761"/>
                <a:gd name="connsiteX1212" fmla="*/ 1816108 w 2967861"/>
                <a:gd name="connsiteY1212" fmla="*/ 1493555 h 2340761"/>
                <a:gd name="connsiteX1213" fmla="*/ 1818281 w 2967861"/>
                <a:gd name="connsiteY1213" fmla="*/ 1496659 h 2340761"/>
                <a:gd name="connsiteX1214" fmla="*/ 1816108 w 2967861"/>
                <a:gd name="connsiteY1214" fmla="*/ 1501006 h 2340761"/>
                <a:gd name="connsiteX1215" fmla="*/ 1815176 w 2967861"/>
                <a:gd name="connsiteY1215" fmla="*/ 1504110 h 2340761"/>
                <a:gd name="connsiteX1216" fmla="*/ 1811141 w 2967861"/>
                <a:gd name="connsiteY1216" fmla="*/ 1506283 h 2340761"/>
                <a:gd name="connsiteX1217" fmla="*/ 1808036 w 2967861"/>
                <a:gd name="connsiteY1217" fmla="*/ 1506283 h 2340761"/>
                <a:gd name="connsiteX1218" fmla="*/ 1804000 w 2967861"/>
                <a:gd name="connsiteY1218" fmla="*/ 1508456 h 2340761"/>
                <a:gd name="connsiteX1219" fmla="*/ 1804000 w 2967861"/>
                <a:gd name="connsiteY1219" fmla="*/ 1518080 h 2340761"/>
                <a:gd name="connsiteX1220" fmla="*/ 1804000 w 2967861"/>
                <a:gd name="connsiteY1220" fmla="*/ 1523358 h 2340761"/>
                <a:gd name="connsiteX1221" fmla="*/ 1806173 w 2967861"/>
                <a:gd name="connsiteY1221" fmla="*/ 1528635 h 2340761"/>
                <a:gd name="connsiteX1222" fmla="*/ 1808346 w 2967861"/>
                <a:gd name="connsiteY1222" fmla="*/ 1533913 h 2340761"/>
                <a:gd name="connsiteX1223" fmla="*/ 1811451 w 2967861"/>
                <a:gd name="connsiteY1223" fmla="*/ 1532981 h 2340761"/>
                <a:gd name="connsiteX1224" fmla="*/ 1813624 w 2967861"/>
                <a:gd name="connsiteY1224" fmla="*/ 1532981 h 2340761"/>
                <a:gd name="connsiteX1225" fmla="*/ 1815797 w 2967861"/>
                <a:gd name="connsiteY1225" fmla="*/ 1532981 h 2340761"/>
                <a:gd name="connsiteX1226" fmla="*/ 1816729 w 2967861"/>
                <a:gd name="connsiteY1226" fmla="*/ 1530808 h 2340761"/>
                <a:gd name="connsiteX1227" fmla="*/ 1818902 w 2967861"/>
                <a:gd name="connsiteY1227" fmla="*/ 1530808 h 2340761"/>
                <a:gd name="connsiteX1228" fmla="*/ 1826042 w 2967861"/>
                <a:gd name="connsiteY1228" fmla="*/ 1526462 h 2340761"/>
                <a:gd name="connsiteX1229" fmla="*/ 1830078 w 2967861"/>
                <a:gd name="connsiteY1229" fmla="*/ 1523358 h 2340761"/>
                <a:gd name="connsiteX1230" fmla="*/ 1831009 w 2967861"/>
                <a:gd name="connsiteY1230" fmla="*/ 1521184 h 2340761"/>
                <a:gd name="connsiteX1231" fmla="*/ 1835045 w 2967861"/>
                <a:gd name="connsiteY1231" fmla="*/ 1518080 h 2340761"/>
                <a:gd name="connsiteX1232" fmla="*/ 1838150 w 2967861"/>
                <a:gd name="connsiteY1232" fmla="*/ 1513734 h 2340761"/>
                <a:gd name="connsiteX1233" fmla="*/ 1837218 w 2967861"/>
                <a:gd name="connsiteY1233" fmla="*/ 1508456 h 2340761"/>
                <a:gd name="connsiteX1234" fmla="*/ 1837218 w 2967861"/>
                <a:gd name="connsiteY1234" fmla="*/ 1503179 h 2340761"/>
                <a:gd name="connsiteX1235" fmla="*/ 1835045 w 2967861"/>
                <a:gd name="connsiteY1235" fmla="*/ 1501006 h 2340761"/>
                <a:gd name="connsiteX1236" fmla="*/ 1835045 w 2967861"/>
                <a:gd name="connsiteY1236" fmla="*/ 1498832 h 2340761"/>
                <a:gd name="connsiteX1237" fmla="*/ 1835045 w 2967861"/>
                <a:gd name="connsiteY1237" fmla="*/ 1495728 h 2340761"/>
                <a:gd name="connsiteX1238" fmla="*/ 1835045 w 2967861"/>
                <a:gd name="connsiteY1238" fmla="*/ 1491382 h 2340761"/>
                <a:gd name="connsiteX1239" fmla="*/ 1835045 w 2967861"/>
                <a:gd name="connsiteY1239" fmla="*/ 1483931 h 2340761"/>
                <a:gd name="connsiteX1240" fmla="*/ 1862054 w 2967861"/>
                <a:gd name="connsiteY1240" fmla="*/ 1478653 h 2340761"/>
                <a:gd name="connsiteX1241" fmla="*/ 1891236 w 2967861"/>
                <a:gd name="connsiteY1241" fmla="*/ 1469030 h 2340761"/>
                <a:gd name="connsiteX1242" fmla="*/ 1916382 w 2967861"/>
                <a:gd name="connsiteY1242" fmla="*/ 1458474 h 2340761"/>
                <a:gd name="connsiteX1243" fmla="*/ 1940286 w 2967861"/>
                <a:gd name="connsiteY1243" fmla="*/ 1443573 h 2340761"/>
                <a:gd name="connsiteX1244" fmla="*/ 1958913 w 2967861"/>
                <a:gd name="connsiteY1244" fmla="*/ 1423394 h 2340761"/>
                <a:gd name="connsiteX1245" fmla="*/ 1967295 w 2967861"/>
                <a:gd name="connsiteY1245" fmla="*/ 1408493 h 2340761"/>
                <a:gd name="connsiteX1246" fmla="*/ 1974435 w 2967861"/>
                <a:gd name="connsiteY1246" fmla="*/ 1394833 h 2340761"/>
                <a:gd name="connsiteX1247" fmla="*/ 1981575 w 2967861"/>
                <a:gd name="connsiteY1247" fmla="*/ 1379932 h 2340761"/>
                <a:gd name="connsiteX1248" fmla="*/ 1993993 w 2967861"/>
                <a:gd name="connsiteY1248" fmla="*/ 1371550 h 2340761"/>
                <a:gd name="connsiteX1249" fmla="*/ 1993993 w 2967861"/>
                <a:gd name="connsiteY1249" fmla="*/ 1351992 h 2340761"/>
                <a:gd name="connsiteX1250" fmla="*/ 1993062 w 2967861"/>
                <a:gd name="connsiteY1250" fmla="*/ 1329639 h 2340761"/>
                <a:gd name="connsiteX1251" fmla="*/ 1989026 w 2967861"/>
                <a:gd name="connsiteY1251" fmla="*/ 1309460 h 2340761"/>
                <a:gd name="connsiteX1252" fmla="*/ 1981886 w 2967861"/>
                <a:gd name="connsiteY1252" fmla="*/ 1289281 h 2340761"/>
                <a:gd name="connsiteX1253" fmla="*/ 1973504 w 2967861"/>
                <a:gd name="connsiteY1253" fmla="*/ 1274380 h 2340761"/>
                <a:gd name="connsiteX1254" fmla="*/ 1958913 w 2967861"/>
                <a:gd name="connsiteY1254" fmla="*/ 1264756 h 2340761"/>
                <a:gd name="connsiteX1255" fmla="*/ 1964190 w 2967861"/>
                <a:gd name="connsiteY1255" fmla="*/ 1252028 h 2340761"/>
                <a:gd name="connsiteX1256" fmla="*/ 1969468 w 2967861"/>
                <a:gd name="connsiteY1256" fmla="*/ 1244577 h 2340761"/>
                <a:gd name="connsiteX1257" fmla="*/ 1976608 w 2967861"/>
                <a:gd name="connsiteY1257" fmla="*/ 1237127 h 2340761"/>
                <a:gd name="connsiteX1258" fmla="*/ 1983748 w 2967861"/>
                <a:gd name="connsiteY1258" fmla="*/ 1227503 h 2340761"/>
                <a:gd name="connsiteX1259" fmla="*/ 2003617 w 2967861"/>
                <a:gd name="connsiteY1259" fmla="*/ 1227503 h 2340761"/>
                <a:gd name="connsiteX1260" fmla="*/ 2003617 w 2967861"/>
                <a:gd name="connsiteY1260" fmla="*/ 1214774 h 2340761"/>
                <a:gd name="connsiteX1261" fmla="*/ 1998339 w 2967861"/>
                <a:gd name="connsiteY1261" fmla="*/ 1214774 h 2340761"/>
                <a:gd name="connsiteX1262" fmla="*/ 1987784 w 2967861"/>
                <a:gd name="connsiteY1262" fmla="*/ 1209497 h 2340761"/>
                <a:gd name="connsiteX1263" fmla="*/ 1978471 w 2967861"/>
                <a:gd name="connsiteY1263" fmla="*/ 1209497 h 2340761"/>
                <a:gd name="connsiteX1264" fmla="*/ 1969157 w 2967861"/>
                <a:gd name="connsiteY1264" fmla="*/ 1212601 h 2340761"/>
                <a:gd name="connsiteX1265" fmla="*/ 1958602 w 2967861"/>
                <a:gd name="connsiteY1265" fmla="*/ 1218810 h 2340761"/>
                <a:gd name="connsiteX1266" fmla="*/ 1954567 w 2967861"/>
                <a:gd name="connsiteY1266" fmla="*/ 1212601 h 2340761"/>
                <a:gd name="connsiteX1267" fmla="*/ 1951462 w 2967861"/>
                <a:gd name="connsiteY1267" fmla="*/ 1209497 h 2340761"/>
                <a:gd name="connsiteX1268" fmla="*/ 1947426 w 2967861"/>
                <a:gd name="connsiteY1268" fmla="*/ 1205151 h 2340761"/>
                <a:gd name="connsiteX1269" fmla="*/ 1942149 w 2967861"/>
                <a:gd name="connsiteY1269" fmla="*/ 1202046 h 2340761"/>
                <a:gd name="connsiteX1270" fmla="*/ 1935008 w 2967861"/>
                <a:gd name="connsiteY1270" fmla="*/ 1197700 h 2340761"/>
                <a:gd name="connsiteX1271" fmla="*/ 1942149 w 2967861"/>
                <a:gd name="connsiteY1271" fmla="*/ 1184972 h 2340761"/>
                <a:gd name="connsiteX1272" fmla="*/ 1954567 w 2967861"/>
                <a:gd name="connsiteY1272" fmla="*/ 1174416 h 2340761"/>
                <a:gd name="connsiteX1273" fmla="*/ 1966985 w 2967861"/>
                <a:gd name="connsiteY1273" fmla="*/ 1164793 h 2340761"/>
                <a:gd name="connsiteX1274" fmla="*/ 1978471 w 2967861"/>
                <a:gd name="connsiteY1274" fmla="*/ 1153306 h 2340761"/>
                <a:gd name="connsiteX1275" fmla="*/ 1983748 w 2967861"/>
                <a:gd name="connsiteY1275" fmla="*/ 1155479 h 2340761"/>
                <a:gd name="connsiteX1276" fmla="*/ 1987784 w 2967861"/>
                <a:gd name="connsiteY1276" fmla="*/ 1155479 h 2340761"/>
                <a:gd name="connsiteX1277" fmla="*/ 1990889 w 2967861"/>
                <a:gd name="connsiteY1277" fmla="*/ 1157652 h 2340761"/>
                <a:gd name="connsiteX1278" fmla="*/ 1993993 w 2967861"/>
                <a:gd name="connsiteY1278" fmla="*/ 1157652 h 2340761"/>
                <a:gd name="connsiteX1279" fmla="*/ 1990889 w 2967861"/>
                <a:gd name="connsiteY1279" fmla="*/ 1165103 h 2340761"/>
                <a:gd name="connsiteX1280" fmla="*/ 1988716 w 2967861"/>
                <a:gd name="connsiteY1280" fmla="*/ 1168208 h 2340761"/>
                <a:gd name="connsiteX1281" fmla="*/ 1987784 w 2967861"/>
                <a:gd name="connsiteY1281" fmla="*/ 1174416 h 2340761"/>
                <a:gd name="connsiteX1282" fmla="*/ 1985611 w 2967861"/>
                <a:gd name="connsiteY1282" fmla="*/ 1177521 h 2340761"/>
                <a:gd name="connsiteX1283" fmla="*/ 1983438 w 2967861"/>
                <a:gd name="connsiteY1283" fmla="*/ 1182799 h 2340761"/>
                <a:gd name="connsiteX1284" fmla="*/ 1983438 w 2967861"/>
                <a:gd name="connsiteY1284" fmla="*/ 1187145 h 2340761"/>
                <a:gd name="connsiteX1285" fmla="*/ 1995856 w 2967861"/>
                <a:gd name="connsiteY1285" fmla="*/ 1181867 h 2340761"/>
                <a:gd name="connsiteX1286" fmla="*/ 2010447 w 2967861"/>
                <a:gd name="connsiteY1286" fmla="*/ 1175658 h 2340761"/>
                <a:gd name="connsiteX1287" fmla="*/ 2022865 w 2967861"/>
                <a:gd name="connsiteY1287" fmla="*/ 1172554 h 2340761"/>
                <a:gd name="connsiteX1288" fmla="*/ 2034351 w 2967861"/>
                <a:gd name="connsiteY1288" fmla="*/ 1174727 h 2340761"/>
                <a:gd name="connsiteX1289" fmla="*/ 2043664 w 2967861"/>
                <a:gd name="connsiteY1289" fmla="*/ 1174727 h 2340761"/>
                <a:gd name="connsiteX1290" fmla="*/ 2039629 w 2967861"/>
                <a:gd name="connsiteY1290" fmla="*/ 1182178 h 2340761"/>
                <a:gd name="connsiteX1291" fmla="*/ 2037456 w 2967861"/>
                <a:gd name="connsiteY1291" fmla="*/ 1187455 h 2340761"/>
                <a:gd name="connsiteX1292" fmla="*/ 2034351 w 2967861"/>
                <a:gd name="connsiteY1292" fmla="*/ 1192733 h 2340761"/>
                <a:gd name="connsiteX1293" fmla="*/ 2030315 w 2967861"/>
                <a:gd name="connsiteY1293" fmla="*/ 1198010 h 2340761"/>
                <a:gd name="connsiteX1294" fmla="*/ 2034351 w 2967861"/>
                <a:gd name="connsiteY1294" fmla="*/ 1204219 h 2340761"/>
                <a:gd name="connsiteX1295" fmla="*/ 2037456 w 2967861"/>
                <a:gd name="connsiteY1295" fmla="*/ 1205151 h 2340761"/>
                <a:gd name="connsiteX1296" fmla="*/ 2039629 w 2967861"/>
                <a:gd name="connsiteY1296" fmla="*/ 1207324 h 2340761"/>
                <a:gd name="connsiteX1297" fmla="*/ 2041802 w 2967861"/>
                <a:gd name="connsiteY1297" fmla="*/ 1207324 h 2340761"/>
                <a:gd name="connsiteX1298" fmla="*/ 2044906 w 2967861"/>
                <a:gd name="connsiteY1298" fmla="*/ 1207324 h 2340761"/>
                <a:gd name="connsiteX1299" fmla="*/ 2048942 w 2967861"/>
                <a:gd name="connsiteY1299" fmla="*/ 1207324 h 2340761"/>
                <a:gd name="connsiteX1300" fmla="*/ 2054220 w 2967861"/>
                <a:gd name="connsiteY1300" fmla="*/ 1207324 h 2340761"/>
                <a:gd name="connsiteX1301" fmla="*/ 2054220 w 2967861"/>
                <a:gd name="connsiteY1301" fmla="*/ 1218810 h 2340761"/>
                <a:gd name="connsiteX1302" fmla="*/ 2052046 w 2967861"/>
                <a:gd name="connsiteY1302" fmla="*/ 1233712 h 2340761"/>
                <a:gd name="connsiteX1303" fmla="*/ 2052046 w 2967861"/>
                <a:gd name="connsiteY1303" fmla="*/ 1246440 h 2340761"/>
                <a:gd name="connsiteX1304" fmla="*/ 2054220 w 2967861"/>
                <a:gd name="connsiteY1304" fmla="*/ 1254822 h 2340761"/>
                <a:gd name="connsiteX1305" fmla="*/ 2054220 w 2967861"/>
                <a:gd name="connsiteY1305" fmla="*/ 1264446 h 2340761"/>
                <a:gd name="connsiteX1306" fmla="*/ 2078124 w 2967861"/>
                <a:gd name="connsiteY1306" fmla="*/ 1261341 h 2340761"/>
                <a:gd name="connsiteX1307" fmla="*/ 2092715 w 2967861"/>
                <a:gd name="connsiteY1307" fmla="*/ 1255132 h 2340761"/>
                <a:gd name="connsiteX1308" fmla="*/ 2099855 w 2967861"/>
                <a:gd name="connsiteY1308" fmla="*/ 1247682 h 2340761"/>
                <a:gd name="connsiteX1309" fmla="*/ 2102960 w 2967861"/>
                <a:gd name="connsiteY1309" fmla="*/ 1239300 h 2340761"/>
                <a:gd name="connsiteX1310" fmla="*/ 2100787 w 2967861"/>
                <a:gd name="connsiteY1310" fmla="*/ 1226571 h 2340761"/>
                <a:gd name="connsiteX1311" fmla="*/ 2097682 w 2967861"/>
                <a:gd name="connsiteY1311" fmla="*/ 1215085 h 2340761"/>
                <a:gd name="connsiteX1312" fmla="*/ 2090542 w 2967861"/>
                <a:gd name="connsiteY1312" fmla="*/ 1202357 h 2340761"/>
                <a:gd name="connsiteX1313" fmla="*/ 2085264 w 2967861"/>
                <a:gd name="connsiteY1313" fmla="*/ 1189628 h 2340761"/>
                <a:gd name="connsiteX1314" fmla="*/ 2078124 w 2967861"/>
                <a:gd name="connsiteY1314" fmla="*/ 1178142 h 2340761"/>
                <a:gd name="connsiteX1315" fmla="*/ 2074088 w 2967861"/>
                <a:gd name="connsiteY1315" fmla="*/ 1167587 h 2340761"/>
                <a:gd name="connsiteX1316" fmla="*/ 2078124 w 2967861"/>
                <a:gd name="connsiteY1316" fmla="*/ 1165414 h 2340761"/>
                <a:gd name="connsiteX1317" fmla="*/ 2081228 w 2967861"/>
                <a:gd name="connsiteY1317" fmla="*/ 1165414 h 2340761"/>
                <a:gd name="connsiteX1318" fmla="*/ 2083402 w 2967861"/>
                <a:gd name="connsiteY1318" fmla="*/ 1165414 h 2340761"/>
                <a:gd name="connsiteX1319" fmla="*/ 2085575 w 2967861"/>
                <a:gd name="connsiteY1319" fmla="*/ 1163241 h 2340761"/>
                <a:gd name="connsiteX1320" fmla="*/ 2087748 w 2967861"/>
                <a:gd name="connsiteY1320" fmla="*/ 1163241 h 2340761"/>
                <a:gd name="connsiteX1321" fmla="*/ 2098303 w 2967861"/>
                <a:gd name="connsiteY1321" fmla="*/ 1155790 h 2340761"/>
                <a:gd name="connsiteX1322" fmla="*/ 2105443 w 2967861"/>
                <a:gd name="connsiteY1322" fmla="*/ 1145235 h 2340761"/>
                <a:gd name="connsiteX1323" fmla="*/ 2110721 w 2967861"/>
                <a:gd name="connsiteY1323" fmla="*/ 1133748 h 2340761"/>
                <a:gd name="connsiteX1324" fmla="*/ 2117861 w 2967861"/>
                <a:gd name="connsiteY1324" fmla="*/ 1123193 h 2340761"/>
                <a:gd name="connsiteX1325" fmla="*/ 2127175 w 2967861"/>
                <a:gd name="connsiteY1325" fmla="*/ 1113569 h 2340761"/>
                <a:gd name="connsiteX1326" fmla="*/ 2137730 w 2967861"/>
                <a:gd name="connsiteY1326" fmla="*/ 1111396 h 2340761"/>
                <a:gd name="connsiteX1327" fmla="*/ 2149216 w 2967861"/>
                <a:gd name="connsiteY1327" fmla="*/ 1111396 h 2340761"/>
                <a:gd name="connsiteX1328" fmla="*/ 2161634 w 2967861"/>
                <a:gd name="connsiteY1328" fmla="*/ 1113569 h 2340761"/>
                <a:gd name="connsiteX1329" fmla="*/ 2174052 w 2967861"/>
                <a:gd name="connsiteY1329" fmla="*/ 1110465 h 2340761"/>
                <a:gd name="connsiteX1330" fmla="*/ 2178088 w 2967861"/>
                <a:gd name="connsiteY1330" fmla="*/ 1106118 h 2340761"/>
                <a:gd name="connsiteX1331" fmla="*/ 2185228 w 2967861"/>
                <a:gd name="connsiteY1331" fmla="*/ 1096495 h 2340761"/>
                <a:gd name="connsiteX1332" fmla="*/ 2195783 w 2967861"/>
                <a:gd name="connsiteY1332" fmla="*/ 1083766 h 2340761"/>
                <a:gd name="connsiteX1333" fmla="*/ 2208201 w 2967861"/>
                <a:gd name="connsiteY1333" fmla="*/ 1071038 h 2340761"/>
                <a:gd name="connsiteX1334" fmla="*/ 2219687 w 2967861"/>
                <a:gd name="connsiteY1334" fmla="*/ 1056137 h 2340761"/>
                <a:gd name="connsiteX1335" fmla="*/ 2230242 w 2967861"/>
                <a:gd name="connsiteY1335" fmla="*/ 1043408 h 2340761"/>
                <a:gd name="connsiteX1336" fmla="*/ 2239556 w 2967861"/>
                <a:gd name="connsiteY1336" fmla="*/ 1031922 h 2340761"/>
                <a:gd name="connsiteX1337" fmla="*/ 2243592 w 2967861"/>
                <a:gd name="connsiteY1337" fmla="*/ 1028817 h 2340761"/>
                <a:gd name="connsiteX1338" fmla="*/ 2250732 w 2967861"/>
                <a:gd name="connsiteY1338" fmla="*/ 1011743 h 2340761"/>
                <a:gd name="connsiteX1339" fmla="*/ 2256010 w 2967861"/>
                <a:gd name="connsiteY1339" fmla="*/ 999015 h 2340761"/>
                <a:gd name="connsiteX1340" fmla="*/ 2263150 w 2967861"/>
                <a:gd name="connsiteY1340" fmla="*/ 986286 h 2340761"/>
                <a:gd name="connsiteX1341" fmla="*/ 2273705 w 2967861"/>
                <a:gd name="connsiteY1341" fmla="*/ 974800 h 2340761"/>
                <a:gd name="connsiteX1342" fmla="*/ 2270600 w 2967861"/>
                <a:gd name="connsiteY1342" fmla="*/ 962072 h 2340761"/>
                <a:gd name="connsiteX1343" fmla="*/ 2266565 w 2967861"/>
                <a:gd name="connsiteY1343" fmla="*/ 952448 h 2340761"/>
                <a:gd name="connsiteX1344" fmla="*/ 2263460 w 2967861"/>
                <a:gd name="connsiteY1344" fmla="*/ 942824 h 2340761"/>
                <a:gd name="connsiteX1345" fmla="*/ 2263460 w 2967861"/>
                <a:gd name="connsiteY1345" fmla="*/ 932269 h 2340761"/>
                <a:gd name="connsiteX1346" fmla="*/ 2265633 w 2967861"/>
                <a:gd name="connsiteY1346" fmla="*/ 922645 h 2340761"/>
                <a:gd name="connsiteX1347" fmla="*/ 2270911 w 2967861"/>
                <a:gd name="connsiteY1347" fmla="*/ 917367 h 2340761"/>
                <a:gd name="connsiteX1348" fmla="*/ 2273084 w 2967861"/>
                <a:gd name="connsiteY1348" fmla="*/ 912090 h 2340761"/>
                <a:gd name="connsiteX1349" fmla="*/ 2270911 w 2967861"/>
                <a:gd name="connsiteY1349" fmla="*/ 902466 h 2340761"/>
                <a:gd name="connsiteX1350" fmla="*/ 2266875 w 2967861"/>
                <a:gd name="connsiteY1350" fmla="*/ 887565 h 2340761"/>
                <a:gd name="connsiteX1351" fmla="*/ 2263771 w 2967861"/>
                <a:gd name="connsiteY1351" fmla="*/ 877941 h 2340761"/>
                <a:gd name="connsiteX1352" fmla="*/ 2258493 w 2967861"/>
                <a:gd name="connsiteY1352" fmla="*/ 870490 h 2340761"/>
                <a:gd name="connsiteX1353" fmla="*/ 2251353 w 2967861"/>
                <a:gd name="connsiteY1353" fmla="*/ 862108 h 2340761"/>
                <a:gd name="connsiteX1354" fmla="*/ 2242039 w 2967861"/>
                <a:gd name="connsiteY1354" fmla="*/ 862108 h 2340761"/>
                <a:gd name="connsiteX1355" fmla="*/ 2236762 w 2967861"/>
                <a:gd name="connsiteY1355" fmla="*/ 862108 h 2340761"/>
                <a:gd name="connsiteX1356" fmla="*/ 2230553 w 2967861"/>
                <a:gd name="connsiteY1356" fmla="*/ 863039 h 2340761"/>
                <a:gd name="connsiteX1357" fmla="*/ 2227448 w 2967861"/>
                <a:gd name="connsiteY1357" fmla="*/ 865213 h 2340761"/>
                <a:gd name="connsiteX1358" fmla="*/ 2223413 w 2967861"/>
                <a:gd name="connsiteY1358" fmla="*/ 869559 h 2340761"/>
                <a:gd name="connsiteX1359" fmla="*/ 2216272 w 2967861"/>
                <a:gd name="connsiteY1359" fmla="*/ 867386 h 2340761"/>
                <a:gd name="connsiteX1360" fmla="*/ 2213168 w 2967861"/>
                <a:gd name="connsiteY1360" fmla="*/ 865213 h 2340761"/>
                <a:gd name="connsiteX1361" fmla="*/ 2209132 w 2967861"/>
                <a:gd name="connsiteY1361" fmla="*/ 862108 h 2340761"/>
                <a:gd name="connsiteX1362" fmla="*/ 2208201 w 2967861"/>
                <a:gd name="connsiteY1362" fmla="*/ 857762 h 2340761"/>
                <a:gd name="connsiteX1363" fmla="*/ 2206028 w 2967861"/>
                <a:gd name="connsiteY1363" fmla="*/ 854657 h 2340761"/>
                <a:gd name="connsiteX1364" fmla="*/ 2203854 w 2967861"/>
                <a:gd name="connsiteY1364" fmla="*/ 848448 h 2340761"/>
                <a:gd name="connsiteX1365" fmla="*/ 2188332 w 2967861"/>
                <a:gd name="connsiteY1365" fmla="*/ 848448 h 2340761"/>
                <a:gd name="connsiteX1366" fmla="*/ 2188332 w 2967861"/>
                <a:gd name="connsiteY1366" fmla="*/ 837893 h 2340761"/>
                <a:gd name="connsiteX1367" fmla="*/ 2200750 w 2967861"/>
                <a:gd name="connsiteY1367" fmla="*/ 828269 h 2340761"/>
                <a:gd name="connsiteX1368" fmla="*/ 2206028 w 2967861"/>
                <a:gd name="connsiteY1368" fmla="*/ 820819 h 2340761"/>
                <a:gd name="connsiteX1369" fmla="*/ 2211305 w 2967861"/>
                <a:gd name="connsiteY1369" fmla="*/ 812437 h 2340761"/>
                <a:gd name="connsiteX1370" fmla="*/ 2218446 w 2967861"/>
                <a:gd name="connsiteY1370" fmla="*/ 804986 h 2340761"/>
                <a:gd name="connsiteX1371" fmla="*/ 2247627 w 2967861"/>
                <a:gd name="connsiteY1371" fmla="*/ 795362 h 2340761"/>
                <a:gd name="connsiteX1372" fmla="*/ 2256941 w 2967861"/>
                <a:gd name="connsiteY1372" fmla="*/ 785738 h 2340761"/>
                <a:gd name="connsiteX1373" fmla="*/ 2264081 w 2967861"/>
                <a:gd name="connsiteY1373" fmla="*/ 773010 h 2340761"/>
                <a:gd name="connsiteX1374" fmla="*/ 2271221 w 2967861"/>
                <a:gd name="connsiteY1374" fmla="*/ 760282 h 2340761"/>
                <a:gd name="connsiteX1375" fmla="*/ 2278361 w 2967861"/>
                <a:gd name="connsiteY1375" fmla="*/ 746622 h 2340761"/>
                <a:gd name="connsiteX1376" fmla="*/ 2290779 w 2967861"/>
                <a:gd name="connsiteY1376" fmla="*/ 736067 h 2340761"/>
                <a:gd name="connsiteX1377" fmla="*/ 2305370 w 2967861"/>
                <a:gd name="connsiteY1377" fmla="*/ 726443 h 2340761"/>
                <a:gd name="connsiteX1378" fmla="*/ 2317788 w 2967861"/>
                <a:gd name="connsiteY1378" fmla="*/ 713715 h 2340761"/>
                <a:gd name="connsiteX1379" fmla="*/ 2354110 w 2967861"/>
                <a:gd name="connsiteY1379" fmla="*/ 718993 h 2340761"/>
                <a:gd name="connsiteX1380" fmla="*/ 2363424 w 2967861"/>
                <a:gd name="connsiteY1380" fmla="*/ 730479 h 2340761"/>
                <a:gd name="connsiteX1381" fmla="*/ 2375841 w 2967861"/>
                <a:gd name="connsiteY1381" fmla="*/ 732652 h 2340761"/>
                <a:gd name="connsiteX1382" fmla="*/ 2390432 w 2967861"/>
                <a:gd name="connsiteY1382" fmla="*/ 726443 h 2340761"/>
                <a:gd name="connsiteX1383" fmla="*/ 2407196 w 2967861"/>
                <a:gd name="connsiteY1383" fmla="*/ 723339 h 2340761"/>
                <a:gd name="connsiteX1384" fmla="*/ 2407196 w 2967861"/>
                <a:gd name="connsiteY1384" fmla="*/ 743518 h 2340761"/>
                <a:gd name="connsiteX1385" fmla="*/ 2422719 w 2967861"/>
                <a:gd name="connsiteY1385" fmla="*/ 743518 h 2340761"/>
                <a:gd name="connsiteX1386" fmla="*/ 2439483 w 2967861"/>
                <a:gd name="connsiteY1386" fmla="*/ 741345 h 2340761"/>
                <a:gd name="connsiteX1387" fmla="*/ 2451901 w 2967861"/>
                <a:gd name="connsiteY1387" fmla="*/ 739171 h 2340761"/>
                <a:gd name="connsiteX1388" fmla="*/ 2463387 w 2967861"/>
                <a:gd name="connsiteY1388" fmla="*/ 733894 h 2340761"/>
                <a:gd name="connsiteX1389" fmla="*/ 2463387 w 2967861"/>
                <a:gd name="connsiteY1389" fmla="*/ 730789 h 2340761"/>
                <a:gd name="connsiteX1390" fmla="*/ 2461214 w 2967861"/>
                <a:gd name="connsiteY1390" fmla="*/ 726443 h 2340761"/>
                <a:gd name="connsiteX1391" fmla="*/ 2459041 w 2967861"/>
                <a:gd name="connsiteY1391" fmla="*/ 721166 h 2340761"/>
                <a:gd name="connsiteX1392" fmla="*/ 2458110 w 2967861"/>
                <a:gd name="connsiteY1392" fmla="*/ 718061 h 2340761"/>
                <a:gd name="connsiteX1393" fmla="*/ 2458110 w 2967861"/>
                <a:gd name="connsiteY1393" fmla="*/ 713715 h 2340761"/>
                <a:gd name="connsiteX1394" fmla="*/ 2458110 w 2967861"/>
                <a:gd name="connsiteY1394" fmla="*/ 710610 h 2340761"/>
                <a:gd name="connsiteX1395" fmla="*/ 2463387 w 2967861"/>
                <a:gd name="connsiteY1395" fmla="*/ 700987 h 2340761"/>
                <a:gd name="connsiteX1396" fmla="*/ 2473942 w 2967861"/>
                <a:gd name="connsiteY1396" fmla="*/ 688258 h 2340761"/>
                <a:gd name="connsiteX1397" fmla="*/ 2485429 w 2967861"/>
                <a:gd name="connsiteY1397" fmla="*/ 674599 h 2340761"/>
                <a:gd name="connsiteX1398" fmla="*/ 2497847 w 2967861"/>
                <a:gd name="connsiteY1398" fmla="*/ 664044 h 2340761"/>
                <a:gd name="connsiteX1399" fmla="*/ 2507160 w 2967861"/>
                <a:gd name="connsiteY1399" fmla="*/ 658766 h 2340761"/>
                <a:gd name="connsiteX1400" fmla="*/ 2510265 w 2967861"/>
                <a:gd name="connsiteY1400" fmla="*/ 656593 h 2340761"/>
                <a:gd name="connsiteX1401" fmla="*/ 2515542 w 2967861"/>
                <a:gd name="connsiteY1401" fmla="*/ 658766 h 2340761"/>
                <a:gd name="connsiteX1402" fmla="*/ 2519578 w 2967861"/>
                <a:gd name="connsiteY1402" fmla="*/ 659697 h 2340761"/>
                <a:gd name="connsiteX1403" fmla="*/ 2524855 w 2967861"/>
                <a:gd name="connsiteY1403" fmla="*/ 661871 h 2340761"/>
                <a:gd name="connsiteX1404" fmla="*/ 2530133 w 2967861"/>
                <a:gd name="connsiteY1404" fmla="*/ 666217 h 2340761"/>
                <a:gd name="connsiteX1405" fmla="*/ 2530133 w 2967861"/>
                <a:gd name="connsiteY1405" fmla="*/ 669321 h 2340761"/>
                <a:gd name="connsiteX1406" fmla="*/ 2529202 w 2967861"/>
                <a:gd name="connsiteY1406" fmla="*/ 673667 h 2340761"/>
                <a:gd name="connsiteX1407" fmla="*/ 2529202 w 2967861"/>
                <a:gd name="connsiteY1407" fmla="*/ 674599 h 2340761"/>
                <a:gd name="connsiteX1408" fmla="*/ 2529202 w 2967861"/>
                <a:gd name="connsiteY1408" fmla="*/ 676772 h 2340761"/>
                <a:gd name="connsiteX1409" fmla="*/ 2527028 w 2967861"/>
                <a:gd name="connsiteY1409" fmla="*/ 678945 h 2340761"/>
                <a:gd name="connsiteX1410" fmla="*/ 2527028 w 2967861"/>
                <a:gd name="connsiteY1410" fmla="*/ 684223 h 2340761"/>
                <a:gd name="connsiteX1411" fmla="*/ 2529202 w 2967861"/>
                <a:gd name="connsiteY1411" fmla="*/ 688569 h 2340761"/>
                <a:gd name="connsiteX1412" fmla="*/ 2529202 w 2967861"/>
                <a:gd name="connsiteY1412" fmla="*/ 689500 h 2340761"/>
                <a:gd name="connsiteX1413" fmla="*/ 2530133 w 2967861"/>
                <a:gd name="connsiteY1413" fmla="*/ 695709 h 2340761"/>
                <a:gd name="connsiteX1414" fmla="*/ 2546897 w 2967861"/>
                <a:gd name="connsiteY1414" fmla="*/ 688258 h 2340761"/>
                <a:gd name="connsiteX1415" fmla="*/ 2559315 w 2967861"/>
                <a:gd name="connsiteY1415" fmla="*/ 678635 h 2340761"/>
                <a:gd name="connsiteX1416" fmla="*/ 2568628 w 2967861"/>
                <a:gd name="connsiteY1416" fmla="*/ 665906 h 2340761"/>
                <a:gd name="connsiteX1417" fmla="*/ 2577942 w 2967861"/>
                <a:gd name="connsiteY1417" fmla="*/ 651005 h 2340761"/>
                <a:gd name="connsiteX1418" fmla="*/ 2587255 w 2967861"/>
                <a:gd name="connsiteY1418" fmla="*/ 637345 h 2340761"/>
                <a:gd name="connsiteX1419" fmla="*/ 2588186 w 2967861"/>
                <a:gd name="connsiteY1419" fmla="*/ 636414 h 2340761"/>
                <a:gd name="connsiteX1420" fmla="*/ 2590359 w 2967861"/>
                <a:gd name="connsiteY1420" fmla="*/ 634241 h 2340761"/>
                <a:gd name="connsiteX1421" fmla="*/ 2593464 w 2967861"/>
                <a:gd name="connsiteY1421" fmla="*/ 632068 h 2340761"/>
                <a:gd name="connsiteX1422" fmla="*/ 2595637 w 2967861"/>
                <a:gd name="connsiteY1422" fmla="*/ 634241 h 2340761"/>
                <a:gd name="connsiteX1423" fmla="*/ 2595637 w 2967861"/>
                <a:gd name="connsiteY1423" fmla="*/ 636414 h 2340761"/>
                <a:gd name="connsiteX1424" fmla="*/ 2597810 w 2967861"/>
                <a:gd name="connsiteY1424" fmla="*/ 636414 h 2340761"/>
                <a:gd name="connsiteX1425" fmla="*/ 2597810 w 2967861"/>
                <a:gd name="connsiteY1425" fmla="*/ 637345 h 2340761"/>
                <a:gd name="connsiteX1426" fmla="*/ 2592533 w 2967861"/>
                <a:gd name="connsiteY1426" fmla="*/ 651005 h 2340761"/>
                <a:gd name="connsiteX1427" fmla="*/ 2588497 w 2967861"/>
                <a:gd name="connsiteY1427" fmla="*/ 665906 h 2340761"/>
                <a:gd name="connsiteX1428" fmla="*/ 2583219 w 2967861"/>
                <a:gd name="connsiteY1428" fmla="*/ 678635 h 2340761"/>
                <a:gd name="connsiteX1429" fmla="*/ 2570802 w 2967861"/>
                <a:gd name="connsiteY1429" fmla="*/ 688258 h 2340761"/>
                <a:gd name="connsiteX1430" fmla="*/ 2558384 w 2967861"/>
                <a:gd name="connsiteY1430" fmla="*/ 696640 h 2340761"/>
                <a:gd name="connsiteX1431" fmla="*/ 2546897 w 2967861"/>
                <a:gd name="connsiteY1431" fmla="*/ 706264 h 2340761"/>
                <a:gd name="connsiteX1432" fmla="*/ 2532306 w 2967861"/>
                <a:gd name="connsiteY1432" fmla="*/ 728616 h 2340761"/>
                <a:gd name="connsiteX1433" fmla="*/ 2517715 w 2967861"/>
                <a:gd name="connsiteY1433" fmla="*/ 750968 h 2340761"/>
                <a:gd name="connsiteX1434" fmla="*/ 2510575 w 2967861"/>
                <a:gd name="connsiteY1434" fmla="*/ 758419 h 2340761"/>
                <a:gd name="connsiteX1435" fmla="*/ 2500020 w 2967861"/>
                <a:gd name="connsiteY1435" fmla="*/ 761524 h 2340761"/>
                <a:gd name="connsiteX1436" fmla="*/ 2490706 w 2967861"/>
                <a:gd name="connsiteY1436" fmla="*/ 765870 h 2340761"/>
                <a:gd name="connsiteX1437" fmla="*/ 2483566 w 2967861"/>
                <a:gd name="connsiteY1437" fmla="*/ 771147 h 2340761"/>
                <a:gd name="connsiteX1438" fmla="*/ 2476426 w 2967861"/>
                <a:gd name="connsiteY1438" fmla="*/ 786049 h 2340761"/>
                <a:gd name="connsiteX1439" fmla="*/ 2478599 w 2967861"/>
                <a:gd name="connsiteY1439" fmla="*/ 798777 h 2340761"/>
                <a:gd name="connsiteX1440" fmla="*/ 2483877 w 2967861"/>
                <a:gd name="connsiteY1440" fmla="*/ 808401 h 2340761"/>
                <a:gd name="connsiteX1441" fmla="*/ 2480772 w 2967861"/>
                <a:gd name="connsiteY1441" fmla="*/ 815852 h 2340761"/>
                <a:gd name="connsiteX1442" fmla="*/ 2478599 w 2967861"/>
                <a:gd name="connsiteY1442" fmla="*/ 821129 h 2340761"/>
                <a:gd name="connsiteX1443" fmla="*/ 2473322 w 2967861"/>
                <a:gd name="connsiteY1443" fmla="*/ 825475 h 2340761"/>
                <a:gd name="connsiteX1444" fmla="*/ 2469286 w 2967861"/>
                <a:gd name="connsiteY1444" fmla="*/ 828580 h 2340761"/>
                <a:gd name="connsiteX1445" fmla="*/ 2464008 w 2967861"/>
                <a:gd name="connsiteY1445" fmla="*/ 832926 h 2340761"/>
                <a:gd name="connsiteX1446" fmla="*/ 2461835 w 2967861"/>
                <a:gd name="connsiteY1446" fmla="*/ 865833 h 2340761"/>
                <a:gd name="connsiteX1447" fmla="*/ 2464008 w 2967861"/>
                <a:gd name="connsiteY1447" fmla="*/ 893463 h 2340761"/>
                <a:gd name="connsiteX1448" fmla="*/ 2473322 w 2967861"/>
                <a:gd name="connsiteY1448" fmla="*/ 917678 h 2340761"/>
                <a:gd name="connsiteX1449" fmla="*/ 2487912 w 2967861"/>
                <a:gd name="connsiteY1449" fmla="*/ 937857 h 2340761"/>
                <a:gd name="connsiteX1450" fmla="*/ 2487912 w 2967861"/>
                <a:gd name="connsiteY1450" fmla="*/ 943134 h 2340761"/>
                <a:gd name="connsiteX1451" fmla="*/ 2494121 w 2967861"/>
                <a:gd name="connsiteY1451" fmla="*/ 943134 h 2340761"/>
                <a:gd name="connsiteX1452" fmla="*/ 2498157 w 2967861"/>
                <a:gd name="connsiteY1452" fmla="*/ 922955 h 2340761"/>
                <a:gd name="connsiteX1453" fmla="*/ 2510575 w 2967861"/>
                <a:gd name="connsiteY1453" fmla="*/ 922955 h 2340761"/>
                <a:gd name="connsiteX1454" fmla="*/ 2515852 w 2967861"/>
                <a:gd name="connsiteY1454" fmla="*/ 904950 h 2340761"/>
                <a:gd name="connsiteX1455" fmla="*/ 2522993 w 2967861"/>
                <a:gd name="connsiteY1455" fmla="*/ 890048 h 2340761"/>
                <a:gd name="connsiteX1456" fmla="*/ 2527028 w 2967861"/>
                <a:gd name="connsiteY1456" fmla="*/ 890048 h 2340761"/>
                <a:gd name="connsiteX1457" fmla="*/ 2529202 w 2967861"/>
                <a:gd name="connsiteY1457" fmla="*/ 890048 h 2340761"/>
                <a:gd name="connsiteX1458" fmla="*/ 2530133 w 2967861"/>
                <a:gd name="connsiteY1458" fmla="*/ 890048 h 2340761"/>
                <a:gd name="connsiteX1459" fmla="*/ 2534169 w 2967861"/>
                <a:gd name="connsiteY1459" fmla="*/ 890048 h 2340761"/>
                <a:gd name="connsiteX1460" fmla="*/ 2537273 w 2967861"/>
                <a:gd name="connsiteY1460" fmla="*/ 890048 h 2340761"/>
                <a:gd name="connsiteX1461" fmla="*/ 2539446 w 2967861"/>
                <a:gd name="connsiteY1461" fmla="*/ 875147 h 2340761"/>
                <a:gd name="connsiteX1462" fmla="*/ 2541620 w 2967861"/>
                <a:gd name="connsiteY1462" fmla="*/ 867696 h 2340761"/>
                <a:gd name="connsiteX1463" fmla="*/ 2546897 w 2967861"/>
                <a:gd name="connsiteY1463" fmla="*/ 860245 h 2340761"/>
                <a:gd name="connsiteX1464" fmla="*/ 2554037 w 2967861"/>
                <a:gd name="connsiteY1464" fmla="*/ 848759 h 2340761"/>
                <a:gd name="connsiteX1465" fmla="*/ 2566455 w 2967861"/>
                <a:gd name="connsiteY1465" fmla="*/ 848759 h 2340761"/>
                <a:gd name="connsiteX1466" fmla="*/ 2566455 w 2967861"/>
                <a:gd name="connsiteY1466" fmla="*/ 840377 h 2340761"/>
                <a:gd name="connsiteX1467" fmla="*/ 2566455 w 2967861"/>
                <a:gd name="connsiteY1467" fmla="*/ 832926 h 2340761"/>
                <a:gd name="connsiteX1468" fmla="*/ 2568628 w 2967861"/>
                <a:gd name="connsiteY1468" fmla="*/ 827649 h 2340761"/>
                <a:gd name="connsiteX1469" fmla="*/ 2570802 w 2967861"/>
                <a:gd name="connsiteY1469" fmla="*/ 821440 h 2340761"/>
                <a:gd name="connsiteX1470" fmla="*/ 2572975 w 2967861"/>
                <a:gd name="connsiteY1470" fmla="*/ 820508 h 2340761"/>
                <a:gd name="connsiteX1471" fmla="*/ 2573906 w 2967861"/>
                <a:gd name="connsiteY1471" fmla="*/ 818335 h 2340761"/>
                <a:gd name="connsiteX1472" fmla="*/ 2576079 w 2967861"/>
                <a:gd name="connsiteY1472" fmla="*/ 818335 h 2340761"/>
                <a:gd name="connsiteX1473" fmla="*/ 2578252 w 2967861"/>
                <a:gd name="connsiteY1473" fmla="*/ 818335 h 2340761"/>
                <a:gd name="connsiteX1474" fmla="*/ 2583530 w 2967861"/>
                <a:gd name="connsiteY1474" fmla="*/ 818335 h 2340761"/>
                <a:gd name="connsiteX1475" fmla="*/ 2580425 w 2967861"/>
                <a:gd name="connsiteY1475" fmla="*/ 794120 h 2340761"/>
                <a:gd name="connsiteX1476" fmla="*/ 2580425 w 2967861"/>
                <a:gd name="connsiteY1476" fmla="*/ 766491 h 2340761"/>
                <a:gd name="connsiteX1477" fmla="*/ 2581356 w 2967861"/>
                <a:gd name="connsiteY1477" fmla="*/ 742276 h 2340761"/>
                <a:gd name="connsiteX1478" fmla="*/ 2590670 w 2967861"/>
                <a:gd name="connsiteY1478" fmla="*/ 719924 h 2340761"/>
                <a:gd name="connsiteX1479" fmla="*/ 2595948 w 2967861"/>
                <a:gd name="connsiteY1479" fmla="*/ 718993 h 2340761"/>
                <a:gd name="connsiteX1480" fmla="*/ 2607434 w 2967861"/>
                <a:gd name="connsiteY1480" fmla="*/ 716819 h 2340761"/>
                <a:gd name="connsiteX1481" fmla="*/ 2619852 w 2967861"/>
                <a:gd name="connsiteY1481" fmla="*/ 716819 h 2340761"/>
                <a:gd name="connsiteX1482" fmla="*/ 2629165 w 2967861"/>
                <a:gd name="connsiteY1482" fmla="*/ 716819 h 2340761"/>
                <a:gd name="connsiteX1483" fmla="*/ 2634443 w 2967861"/>
                <a:gd name="connsiteY1483" fmla="*/ 714646 h 2340761"/>
                <a:gd name="connsiteX1484" fmla="*/ 2634443 w 2967861"/>
                <a:gd name="connsiteY1484" fmla="*/ 707196 h 2340761"/>
                <a:gd name="connsiteX1485" fmla="*/ 2639720 w 2967861"/>
                <a:gd name="connsiteY1485" fmla="*/ 704091 h 2340761"/>
                <a:gd name="connsiteX1486" fmla="*/ 2646861 w 2967861"/>
                <a:gd name="connsiteY1486" fmla="*/ 699745 h 2340761"/>
                <a:gd name="connsiteX1487" fmla="*/ 2656174 w 2967861"/>
                <a:gd name="connsiteY1487" fmla="*/ 697572 h 2340761"/>
                <a:gd name="connsiteX1488" fmla="*/ 2663314 w 2967861"/>
                <a:gd name="connsiteY1488" fmla="*/ 696640 h 2340761"/>
                <a:gd name="connsiteX1489" fmla="*/ 2666419 w 2967861"/>
                <a:gd name="connsiteY1489" fmla="*/ 701918 h 2340761"/>
                <a:gd name="connsiteX1490" fmla="*/ 2672628 w 2967861"/>
                <a:gd name="connsiteY1490" fmla="*/ 707196 h 2340761"/>
                <a:gd name="connsiteX1491" fmla="*/ 2677905 w 2967861"/>
                <a:gd name="connsiteY1491" fmla="*/ 711542 h 2340761"/>
                <a:gd name="connsiteX1492" fmla="*/ 2685045 w 2967861"/>
                <a:gd name="connsiteY1492" fmla="*/ 709369 h 2340761"/>
                <a:gd name="connsiteX1493" fmla="*/ 2692186 w 2967861"/>
                <a:gd name="connsiteY1493" fmla="*/ 705022 h 2340761"/>
                <a:gd name="connsiteX1494" fmla="*/ 2702741 w 2967861"/>
                <a:gd name="connsiteY1494" fmla="*/ 701918 h 2340761"/>
                <a:gd name="connsiteX1495" fmla="*/ 2717332 w 2967861"/>
                <a:gd name="connsiteY1495" fmla="*/ 699745 h 2340761"/>
                <a:gd name="connsiteX1496" fmla="*/ 2724472 w 2967861"/>
                <a:gd name="connsiteY1496" fmla="*/ 689190 h 2340761"/>
                <a:gd name="connsiteX1497" fmla="*/ 2728508 w 2967861"/>
                <a:gd name="connsiteY1497" fmla="*/ 677703 h 2340761"/>
                <a:gd name="connsiteX1498" fmla="*/ 2729439 w 2967861"/>
                <a:gd name="connsiteY1498" fmla="*/ 662802 h 2340761"/>
                <a:gd name="connsiteX1499" fmla="*/ 2744030 w 2967861"/>
                <a:gd name="connsiteY1499" fmla="*/ 657524 h 2340761"/>
                <a:gd name="connsiteX1500" fmla="*/ 2757690 w 2967861"/>
                <a:gd name="connsiteY1500" fmla="*/ 652247 h 2340761"/>
                <a:gd name="connsiteX1501" fmla="*/ 2768245 w 2967861"/>
                <a:gd name="connsiteY1501" fmla="*/ 644796 h 2340761"/>
                <a:gd name="connsiteX1502" fmla="*/ 2773522 w 2967861"/>
                <a:gd name="connsiteY1502" fmla="*/ 629895 h 2340761"/>
                <a:gd name="connsiteX1503" fmla="*/ 2782836 w 2967861"/>
                <a:gd name="connsiteY1503" fmla="*/ 632068 h 2340761"/>
                <a:gd name="connsiteX1504" fmla="*/ 2789976 w 2967861"/>
                <a:gd name="connsiteY1504" fmla="*/ 632999 h 2340761"/>
                <a:gd name="connsiteX1505" fmla="*/ 2795254 w 2967861"/>
                <a:gd name="connsiteY1505" fmla="*/ 637345 h 2340761"/>
                <a:gd name="connsiteX1506" fmla="*/ 2802394 w 2967861"/>
                <a:gd name="connsiteY1506" fmla="*/ 642623 h 2340761"/>
                <a:gd name="connsiteX1507" fmla="*/ 2807671 w 2967861"/>
                <a:gd name="connsiteY1507" fmla="*/ 640450 h 2340761"/>
                <a:gd name="connsiteX1508" fmla="*/ 2811707 w 2967861"/>
                <a:gd name="connsiteY1508" fmla="*/ 640450 h 2340761"/>
                <a:gd name="connsiteX1509" fmla="*/ 2813880 w 2967861"/>
                <a:gd name="connsiteY1509" fmla="*/ 638277 h 2340761"/>
                <a:gd name="connsiteX1510" fmla="*/ 2816985 w 2967861"/>
                <a:gd name="connsiteY1510" fmla="*/ 638277 h 2340761"/>
                <a:gd name="connsiteX1511" fmla="*/ 2811707 w 2967861"/>
                <a:gd name="connsiteY1511" fmla="*/ 612820 h 2340761"/>
                <a:gd name="connsiteX1512" fmla="*/ 2800221 w 2967861"/>
                <a:gd name="connsiteY1512" fmla="*/ 590468 h 2340761"/>
                <a:gd name="connsiteX1513" fmla="*/ 2789666 w 2967861"/>
                <a:gd name="connsiteY1513" fmla="*/ 577740 h 2340761"/>
                <a:gd name="connsiteX1514" fmla="*/ 2792770 w 2967861"/>
                <a:gd name="connsiteY1514" fmla="*/ 572462 h 2340761"/>
                <a:gd name="connsiteX1515" fmla="*/ 2794943 w 2967861"/>
                <a:gd name="connsiteY1515" fmla="*/ 570289 h 2340761"/>
                <a:gd name="connsiteX1516" fmla="*/ 2797116 w 2967861"/>
                <a:gd name="connsiteY1516" fmla="*/ 568116 h 2340761"/>
                <a:gd name="connsiteX1517" fmla="*/ 2799290 w 2967861"/>
                <a:gd name="connsiteY1517" fmla="*/ 568116 h 2340761"/>
                <a:gd name="connsiteX1518" fmla="*/ 2800221 w 2967861"/>
                <a:gd name="connsiteY1518" fmla="*/ 568116 h 2340761"/>
                <a:gd name="connsiteX1519" fmla="*/ 2802394 w 2967861"/>
                <a:gd name="connsiteY1519" fmla="*/ 570289 h 2340761"/>
                <a:gd name="connsiteX1520" fmla="*/ 2804567 w 2967861"/>
                <a:gd name="connsiteY1520" fmla="*/ 570289 h 2340761"/>
                <a:gd name="connsiteX1521" fmla="*/ 2806740 w 2967861"/>
                <a:gd name="connsiteY1521" fmla="*/ 570289 h 2340761"/>
                <a:gd name="connsiteX1522" fmla="*/ 2809845 w 2967861"/>
                <a:gd name="connsiteY1522" fmla="*/ 570289 h 2340761"/>
                <a:gd name="connsiteX1523" fmla="*/ 2813880 w 2967861"/>
                <a:gd name="connsiteY1523" fmla="*/ 568116 h 2340761"/>
                <a:gd name="connsiteX1524" fmla="*/ 2822263 w 2967861"/>
                <a:gd name="connsiteY1524" fmla="*/ 560665 h 2340761"/>
                <a:gd name="connsiteX1525" fmla="*/ 2826298 w 2967861"/>
                <a:gd name="connsiteY1525" fmla="*/ 547937 h 2340761"/>
                <a:gd name="connsiteX1526" fmla="*/ 2829403 w 2967861"/>
                <a:gd name="connsiteY1526" fmla="*/ 533036 h 2340761"/>
                <a:gd name="connsiteX1527" fmla="*/ 2829403 w 2967861"/>
                <a:gd name="connsiteY1527" fmla="*/ 520307 h 2340761"/>
                <a:gd name="connsiteX1528" fmla="*/ 2833439 w 2967861"/>
                <a:gd name="connsiteY1528" fmla="*/ 525585 h 2340761"/>
                <a:gd name="connsiteX1529" fmla="*/ 2838716 w 2967861"/>
                <a:gd name="connsiteY1529" fmla="*/ 533036 h 2340761"/>
                <a:gd name="connsiteX1530" fmla="*/ 2842752 w 2967861"/>
                <a:gd name="connsiteY1530" fmla="*/ 540486 h 2340761"/>
                <a:gd name="connsiteX1531" fmla="*/ 2845856 w 2967861"/>
                <a:gd name="connsiteY1531" fmla="*/ 538313 h 2340761"/>
                <a:gd name="connsiteX1532" fmla="*/ 2848029 w 2967861"/>
                <a:gd name="connsiteY1532" fmla="*/ 538313 h 2340761"/>
                <a:gd name="connsiteX1533" fmla="*/ 2850203 w 2967861"/>
                <a:gd name="connsiteY1533" fmla="*/ 538313 h 2340761"/>
                <a:gd name="connsiteX1534" fmla="*/ 2851134 w 2967861"/>
                <a:gd name="connsiteY1534" fmla="*/ 536140 h 2340761"/>
                <a:gd name="connsiteX1535" fmla="*/ 2853307 w 2967861"/>
                <a:gd name="connsiteY1535" fmla="*/ 536140 h 2340761"/>
                <a:gd name="connsiteX1536" fmla="*/ 2860447 w 2967861"/>
                <a:gd name="connsiteY1536" fmla="*/ 536140 h 2340761"/>
                <a:gd name="connsiteX1537" fmla="*/ 2864483 w 2967861"/>
                <a:gd name="connsiteY1537" fmla="*/ 538313 h 2340761"/>
                <a:gd name="connsiteX1538" fmla="*/ 2865414 w 2967861"/>
                <a:gd name="connsiteY1538" fmla="*/ 540486 h 2340761"/>
                <a:gd name="connsiteX1539" fmla="*/ 2869450 w 2967861"/>
                <a:gd name="connsiteY1539" fmla="*/ 542659 h 2340761"/>
                <a:gd name="connsiteX1540" fmla="*/ 2872555 w 2967861"/>
                <a:gd name="connsiteY1540" fmla="*/ 543591 h 2340761"/>
                <a:gd name="connsiteX1541" fmla="*/ 2872555 w 2967861"/>
                <a:gd name="connsiteY1541" fmla="*/ 557250 h 2340761"/>
                <a:gd name="connsiteX1542" fmla="*/ 2887146 w 2967861"/>
                <a:gd name="connsiteY1542" fmla="*/ 560355 h 2340761"/>
                <a:gd name="connsiteX1543" fmla="*/ 2898632 w 2967861"/>
                <a:gd name="connsiteY1543" fmla="*/ 565632 h 2340761"/>
                <a:gd name="connsiteX1544" fmla="*/ 2905772 w 2967861"/>
                <a:gd name="connsiteY1544" fmla="*/ 577119 h 2340761"/>
                <a:gd name="connsiteX1545" fmla="*/ 2912913 w 2967861"/>
                <a:gd name="connsiteY1545" fmla="*/ 577119 h 2340761"/>
                <a:gd name="connsiteX1546" fmla="*/ 2916017 w 2967861"/>
                <a:gd name="connsiteY1546" fmla="*/ 577119 h 2340761"/>
                <a:gd name="connsiteX1547" fmla="*/ 2920053 w 2967861"/>
                <a:gd name="connsiteY1547" fmla="*/ 577119 h 2340761"/>
                <a:gd name="connsiteX1548" fmla="*/ 2923158 w 2967861"/>
                <a:gd name="connsiteY1548" fmla="*/ 574946 h 2340761"/>
                <a:gd name="connsiteX1549" fmla="*/ 2925330 w 2967861"/>
                <a:gd name="connsiteY1549" fmla="*/ 572773 h 2340761"/>
                <a:gd name="connsiteX1550" fmla="*/ 2928435 w 2967861"/>
                <a:gd name="connsiteY1550" fmla="*/ 567495 h 2340761"/>
                <a:gd name="connsiteX1551" fmla="*/ 2930608 w 2967861"/>
                <a:gd name="connsiteY1551" fmla="*/ 564390 h 2340761"/>
                <a:gd name="connsiteX1552" fmla="*/ 2930608 w 2967861"/>
                <a:gd name="connsiteY1552" fmla="*/ 562217 h 2340761"/>
                <a:gd name="connsiteX1553" fmla="*/ 2928435 w 2967861"/>
                <a:gd name="connsiteY1553" fmla="*/ 557871 h 2340761"/>
                <a:gd name="connsiteX1554" fmla="*/ 2927503 w 2967861"/>
                <a:gd name="connsiteY1554" fmla="*/ 556940 h 2340761"/>
                <a:gd name="connsiteX1555" fmla="*/ 2925330 w 2967861"/>
                <a:gd name="connsiteY1555" fmla="*/ 554767 h 2340761"/>
                <a:gd name="connsiteX1556" fmla="*/ 2921295 w 2967861"/>
                <a:gd name="connsiteY1556" fmla="*/ 552594 h 2340761"/>
                <a:gd name="connsiteX1557" fmla="*/ 2923468 w 2967861"/>
                <a:gd name="connsiteY1557" fmla="*/ 547316 h 2340761"/>
                <a:gd name="connsiteX1558" fmla="*/ 2925641 w 2967861"/>
                <a:gd name="connsiteY1558" fmla="*/ 542038 h 2340761"/>
                <a:gd name="connsiteX1559" fmla="*/ 2927814 w 2967861"/>
                <a:gd name="connsiteY1559" fmla="*/ 539865 h 2340761"/>
                <a:gd name="connsiteX1560" fmla="*/ 2930919 w 2967861"/>
                <a:gd name="connsiteY1560" fmla="*/ 535519 h 2340761"/>
                <a:gd name="connsiteX1561" fmla="*/ 2933092 w 2967861"/>
                <a:gd name="connsiteY1561" fmla="*/ 532415 h 2340761"/>
                <a:gd name="connsiteX1562" fmla="*/ 2969414 w 2967861"/>
                <a:gd name="connsiteY1562" fmla="*/ 532415 h 2340761"/>
                <a:gd name="connsiteX1563" fmla="*/ 2965999 w 2967861"/>
                <a:gd name="connsiteY1563" fmla="*/ 516271 h 2340761"/>
                <a:gd name="connsiteX1564" fmla="*/ 758729 w 2967861"/>
                <a:gd name="connsiteY1564" fmla="*/ 1039993 h 2340761"/>
                <a:gd name="connsiteX1565" fmla="*/ 776425 w 2967861"/>
                <a:gd name="connsiteY1565" fmla="*/ 1034716 h 2340761"/>
                <a:gd name="connsiteX1566" fmla="*/ 791016 w 2967861"/>
                <a:gd name="connsiteY1566" fmla="*/ 1027265 h 2340761"/>
                <a:gd name="connsiteX1567" fmla="*/ 791016 w 2967861"/>
                <a:gd name="connsiteY1567" fmla="*/ 1030370 h 2340761"/>
                <a:gd name="connsiteX1568" fmla="*/ 791016 w 2967861"/>
                <a:gd name="connsiteY1568" fmla="*/ 1034716 h 2340761"/>
                <a:gd name="connsiteX1569" fmla="*/ 791016 w 2967861"/>
                <a:gd name="connsiteY1569" fmla="*/ 1039993 h 2340761"/>
                <a:gd name="connsiteX1570" fmla="*/ 788843 w 2967861"/>
                <a:gd name="connsiteY1570" fmla="*/ 1045271 h 2340761"/>
                <a:gd name="connsiteX1571" fmla="*/ 785738 w 2967861"/>
                <a:gd name="connsiteY1571" fmla="*/ 1050549 h 2340761"/>
                <a:gd name="connsiteX1572" fmla="*/ 785738 w 2967861"/>
                <a:gd name="connsiteY1572" fmla="*/ 1057999 h 2340761"/>
                <a:gd name="connsiteX1573" fmla="*/ 774252 w 2967861"/>
                <a:gd name="connsiteY1573" fmla="*/ 1057999 h 2340761"/>
                <a:gd name="connsiteX1574" fmla="*/ 765870 w 2967861"/>
                <a:gd name="connsiteY1574" fmla="*/ 1057068 h 2340761"/>
                <a:gd name="connsiteX1575" fmla="*/ 758729 w 2967861"/>
                <a:gd name="connsiteY1575" fmla="*/ 1054895 h 2340761"/>
                <a:gd name="connsiteX1576" fmla="*/ 758729 w 2967861"/>
                <a:gd name="connsiteY1576" fmla="*/ 1039993 h 2340761"/>
                <a:gd name="connsiteX1577" fmla="*/ 644175 w 2967861"/>
                <a:gd name="connsiteY1577" fmla="*/ 1152064 h 2340761"/>
                <a:gd name="connsiteX1578" fmla="*/ 645106 w 2967861"/>
                <a:gd name="connsiteY1578" fmla="*/ 1151133 h 2340761"/>
                <a:gd name="connsiteX1579" fmla="*/ 645106 w 2967861"/>
                <a:gd name="connsiteY1579" fmla="*/ 1148960 h 2340761"/>
                <a:gd name="connsiteX1580" fmla="*/ 647279 w 2967861"/>
                <a:gd name="connsiteY1580" fmla="*/ 1148960 h 2340761"/>
                <a:gd name="connsiteX1581" fmla="*/ 649453 w 2967861"/>
                <a:gd name="connsiteY1581" fmla="*/ 1146787 h 2340761"/>
                <a:gd name="connsiteX1582" fmla="*/ 651626 w 2967861"/>
                <a:gd name="connsiteY1582" fmla="*/ 1144614 h 2340761"/>
                <a:gd name="connsiteX1583" fmla="*/ 666217 w 2967861"/>
                <a:gd name="connsiteY1583" fmla="*/ 1144614 h 2340761"/>
                <a:gd name="connsiteX1584" fmla="*/ 662181 w 2967861"/>
                <a:gd name="connsiteY1584" fmla="*/ 1148960 h 2340761"/>
                <a:gd name="connsiteX1585" fmla="*/ 659076 w 2967861"/>
                <a:gd name="connsiteY1585" fmla="*/ 1151133 h 2340761"/>
                <a:gd name="connsiteX1586" fmla="*/ 655041 w 2967861"/>
                <a:gd name="connsiteY1586" fmla="*/ 1152064 h 2340761"/>
                <a:gd name="connsiteX1587" fmla="*/ 651936 w 2967861"/>
                <a:gd name="connsiteY1587" fmla="*/ 1154238 h 2340761"/>
                <a:gd name="connsiteX1588" fmla="*/ 645727 w 2967861"/>
                <a:gd name="connsiteY1588" fmla="*/ 1156411 h 2340761"/>
                <a:gd name="connsiteX1589" fmla="*/ 642623 w 2967861"/>
                <a:gd name="connsiteY1589" fmla="*/ 1156411 h 2340761"/>
                <a:gd name="connsiteX1590" fmla="*/ 644175 w 2967861"/>
                <a:gd name="connsiteY1590" fmla="*/ 1152064 h 2340761"/>
                <a:gd name="connsiteX1591" fmla="*/ 765870 w 2967861"/>
                <a:gd name="connsiteY1591" fmla="*/ 1265377 h 2340761"/>
                <a:gd name="connsiteX1592" fmla="*/ 759661 w 2967861"/>
                <a:gd name="connsiteY1592" fmla="*/ 1282452 h 2340761"/>
                <a:gd name="connsiteX1593" fmla="*/ 752520 w 2967861"/>
                <a:gd name="connsiteY1593" fmla="*/ 1300457 h 2340761"/>
                <a:gd name="connsiteX1594" fmla="*/ 751589 w 2967861"/>
                <a:gd name="connsiteY1594" fmla="*/ 1315359 h 2340761"/>
                <a:gd name="connsiteX1595" fmla="*/ 737930 w 2967861"/>
                <a:gd name="connsiteY1595" fmla="*/ 1319705 h 2340761"/>
                <a:gd name="connsiteX1596" fmla="*/ 725512 w 2967861"/>
                <a:gd name="connsiteY1596" fmla="*/ 1320636 h 2340761"/>
                <a:gd name="connsiteX1597" fmla="*/ 714957 w 2967861"/>
                <a:gd name="connsiteY1597" fmla="*/ 1315359 h 2340761"/>
                <a:gd name="connsiteX1598" fmla="*/ 701297 w 2967861"/>
                <a:gd name="connsiteY1598" fmla="*/ 1312254 h 2340761"/>
                <a:gd name="connsiteX1599" fmla="*/ 696019 w 2967861"/>
                <a:gd name="connsiteY1599" fmla="*/ 1312254 h 2340761"/>
                <a:gd name="connsiteX1600" fmla="*/ 692915 w 2967861"/>
                <a:gd name="connsiteY1600" fmla="*/ 1312254 h 2340761"/>
                <a:gd name="connsiteX1601" fmla="*/ 688879 w 2967861"/>
                <a:gd name="connsiteY1601" fmla="*/ 1313186 h 2340761"/>
                <a:gd name="connsiteX1602" fmla="*/ 685775 w 2967861"/>
                <a:gd name="connsiteY1602" fmla="*/ 1317532 h 2340761"/>
                <a:gd name="connsiteX1603" fmla="*/ 683602 w 2967861"/>
                <a:gd name="connsiteY1603" fmla="*/ 1319705 h 2340761"/>
                <a:gd name="connsiteX1604" fmla="*/ 681428 w 2967861"/>
                <a:gd name="connsiteY1604" fmla="*/ 1322810 h 2340761"/>
                <a:gd name="connsiteX1605" fmla="*/ 678324 w 2967861"/>
                <a:gd name="connsiteY1605" fmla="*/ 1324983 h 2340761"/>
                <a:gd name="connsiteX1606" fmla="*/ 673046 w 2967861"/>
                <a:gd name="connsiteY1606" fmla="*/ 1322810 h 2340761"/>
                <a:gd name="connsiteX1607" fmla="*/ 661560 w 2967861"/>
                <a:gd name="connsiteY1607" fmla="*/ 1320636 h 2340761"/>
                <a:gd name="connsiteX1608" fmla="*/ 646969 w 2967861"/>
                <a:gd name="connsiteY1608" fmla="*/ 1319705 h 2340761"/>
                <a:gd name="connsiteX1609" fmla="*/ 632378 w 2967861"/>
                <a:gd name="connsiteY1609" fmla="*/ 1315359 h 2340761"/>
                <a:gd name="connsiteX1610" fmla="*/ 617787 w 2967861"/>
                <a:gd name="connsiteY1610" fmla="*/ 1313186 h 2340761"/>
                <a:gd name="connsiteX1611" fmla="*/ 610647 w 2967861"/>
                <a:gd name="connsiteY1611" fmla="*/ 1312254 h 2340761"/>
                <a:gd name="connsiteX1612" fmla="*/ 596056 w 2967861"/>
                <a:gd name="connsiteY1612" fmla="*/ 1306046 h 2340761"/>
                <a:gd name="connsiteX1613" fmla="*/ 581465 w 2967861"/>
                <a:gd name="connsiteY1613" fmla="*/ 1298595 h 2340761"/>
                <a:gd name="connsiteX1614" fmla="*/ 566874 w 2967861"/>
                <a:gd name="connsiteY1614" fmla="*/ 1295490 h 2340761"/>
                <a:gd name="connsiteX1615" fmla="*/ 551352 w 2967861"/>
                <a:gd name="connsiteY1615" fmla="*/ 1298595 h 2340761"/>
                <a:gd name="connsiteX1616" fmla="*/ 539865 w 2967861"/>
                <a:gd name="connsiteY1616" fmla="*/ 1306046 h 2340761"/>
                <a:gd name="connsiteX1617" fmla="*/ 536761 w 2967861"/>
                <a:gd name="connsiteY1617" fmla="*/ 1315669 h 2340761"/>
                <a:gd name="connsiteX1618" fmla="*/ 532725 w 2967861"/>
                <a:gd name="connsiteY1618" fmla="*/ 1325293 h 2340761"/>
                <a:gd name="connsiteX1619" fmla="*/ 530552 w 2967861"/>
                <a:gd name="connsiteY1619" fmla="*/ 1335848 h 2340761"/>
                <a:gd name="connsiteX1620" fmla="*/ 523411 w 2967861"/>
                <a:gd name="connsiteY1620" fmla="*/ 1334917 h 2340761"/>
                <a:gd name="connsiteX1621" fmla="*/ 510994 w 2967861"/>
                <a:gd name="connsiteY1621" fmla="*/ 1330571 h 2340761"/>
                <a:gd name="connsiteX1622" fmla="*/ 496403 w 2967861"/>
                <a:gd name="connsiteY1622" fmla="*/ 1327466 h 2340761"/>
                <a:gd name="connsiteX1623" fmla="*/ 485848 w 2967861"/>
                <a:gd name="connsiteY1623" fmla="*/ 1323120 h 2340761"/>
                <a:gd name="connsiteX1624" fmla="*/ 478707 w 2967861"/>
                <a:gd name="connsiteY1624" fmla="*/ 1320016 h 2340761"/>
                <a:gd name="connsiteX1625" fmla="*/ 474671 w 2967861"/>
                <a:gd name="connsiteY1625" fmla="*/ 1305114 h 2340761"/>
                <a:gd name="connsiteX1626" fmla="*/ 460081 w 2967861"/>
                <a:gd name="connsiteY1626" fmla="*/ 1297664 h 2340761"/>
                <a:gd name="connsiteX1627" fmla="*/ 445490 w 2967861"/>
                <a:gd name="connsiteY1627" fmla="*/ 1295490 h 2340761"/>
                <a:gd name="connsiteX1628" fmla="*/ 430899 w 2967861"/>
                <a:gd name="connsiteY1628" fmla="*/ 1295490 h 2340761"/>
                <a:gd name="connsiteX1629" fmla="*/ 418481 w 2967861"/>
                <a:gd name="connsiteY1629" fmla="*/ 1291144 h 2340761"/>
                <a:gd name="connsiteX1630" fmla="*/ 415376 w 2967861"/>
                <a:gd name="connsiteY1630" fmla="*/ 1288040 h 2340761"/>
                <a:gd name="connsiteX1631" fmla="*/ 413203 w 2967861"/>
                <a:gd name="connsiteY1631" fmla="*/ 1285867 h 2340761"/>
                <a:gd name="connsiteX1632" fmla="*/ 409167 w 2967861"/>
                <a:gd name="connsiteY1632" fmla="*/ 1282762 h 2340761"/>
                <a:gd name="connsiteX1633" fmla="*/ 408236 w 2967861"/>
                <a:gd name="connsiteY1633" fmla="*/ 1278416 h 2340761"/>
                <a:gd name="connsiteX1634" fmla="*/ 402027 w 2967861"/>
                <a:gd name="connsiteY1634" fmla="*/ 1275311 h 2340761"/>
                <a:gd name="connsiteX1635" fmla="*/ 406063 w 2967861"/>
                <a:gd name="connsiteY1635" fmla="*/ 1256374 h 2340761"/>
                <a:gd name="connsiteX1636" fmla="*/ 409167 w 2967861"/>
                <a:gd name="connsiteY1636" fmla="*/ 1238368 h 2340761"/>
                <a:gd name="connsiteX1637" fmla="*/ 415376 w 2967861"/>
                <a:gd name="connsiteY1637" fmla="*/ 1221294 h 2340761"/>
                <a:gd name="connsiteX1638" fmla="*/ 410720 w 2967861"/>
                <a:gd name="connsiteY1638" fmla="*/ 1221294 h 2340761"/>
                <a:gd name="connsiteX1639" fmla="*/ 401406 w 2967861"/>
                <a:gd name="connsiteY1639" fmla="*/ 1219121 h 2340761"/>
                <a:gd name="connsiteX1640" fmla="*/ 381538 w 2967861"/>
                <a:gd name="connsiteY1640" fmla="*/ 1218189 h 2340761"/>
                <a:gd name="connsiteX1641" fmla="*/ 358565 w 2967861"/>
                <a:gd name="connsiteY1641" fmla="*/ 1218189 h 2340761"/>
                <a:gd name="connsiteX1642" fmla="*/ 330314 w 2967861"/>
                <a:gd name="connsiteY1642" fmla="*/ 1218189 h 2340761"/>
                <a:gd name="connsiteX1643" fmla="*/ 305168 w 2967861"/>
                <a:gd name="connsiteY1643" fmla="*/ 1219121 h 2340761"/>
                <a:gd name="connsiteX1644" fmla="*/ 281264 w 2967861"/>
                <a:gd name="connsiteY1644" fmla="*/ 1223467 h 2340761"/>
                <a:gd name="connsiteX1645" fmla="*/ 265742 w 2967861"/>
                <a:gd name="connsiteY1645" fmla="*/ 1226571 h 2340761"/>
                <a:gd name="connsiteX1646" fmla="*/ 254255 w 2967861"/>
                <a:gd name="connsiteY1646" fmla="*/ 1234022 h 2340761"/>
                <a:gd name="connsiteX1647" fmla="*/ 239664 w 2967861"/>
                <a:gd name="connsiteY1647" fmla="*/ 1243646 h 2340761"/>
                <a:gd name="connsiteX1648" fmla="*/ 225073 w 2967861"/>
                <a:gd name="connsiteY1648" fmla="*/ 1251097 h 2340761"/>
                <a:gd name="connsiteX1649" fmla="*/ 174160 w 2967861"/>
                <a:gd name="connsiteY1649" fmla="*/ 1243646 h 2340761"/>
                <a:gd name="connsiteX1650" fmla="*/ 174160 w 2967861"/>
                <a:gd name="connsiteY1650" fmla="*/ 1234022 h 2340761"/>
                <a:gd name="connsiteX1651" fmla="*/ 180369 w 2967861"/>
                <a:gd name="connsiteY1651" fmla="*/ 1233091 h 2340761"/>
                <a:gd name="connsiteX1652" fmla="*/ 183473 w 2967861"/>
                <a:gd name="connsiteY1652" fmla="*/ 1230918 h 2340761"/>
                <a:gd name="connsiteX1653" fmla="*/ 187509 w 2967861"/>
                <a:gd name="connsiteY1653" fmla="*/ 1228744 h 2340761"/>
                <a:gd name="connsiteX1654" fmla="*/ 190614 w 2967861"/>
                <a:gd name="connsiteY1654" fmla="*/ 1226571 h 2340761"/>
                <a:gd name="connsiteX1655" fmla="*/ 192787 w 2967861"/>
                <a:gd name="connsiteY1655" fmla="*/ 1226571 h 2340761"/>
                <a:gd name="connsiteX1656" fmla="*/ 195891 w 2967861"/>
                <a:gd name="connsiteY1656" fmla="*/ 1228744 h 2340761"/>
                <a:gd name="connsiteX1657" fmla="*/ 199927 w 2967861"/>
                <a:gd name="connsiteY1657" fmla="*/ 1230918 h 2340761"/>
                <a:gd name="connsiteX1658" fmla="*/ 205205 w 2967861"/>
                <a:gd name="connsiteY1658" fmla="*/ 1233091 h 2340761"/>
                <a:gd name="connsiteX1659" fmla="*/ 208309 w 2967861"/>
                <a:gd name="connsiteY1659" fmla="*/ 1233091 h 2340761"/>
                <a:gd name="connsiteX1660" fmla="*/ 214518 w 2967861"/>
                <a:gd name="connsiteY1660" fmla="*/ 1230918 h 2340761"/>
                <a:gd name="connsiteX1661" fmla="*/ 219796 w 2967861"/>
                <a:gd name="connsiteY1661" fmla="*/ 1225640 h 2340761"/>
                <a:gd name="connsiteX1662" fmla="*/ 222900 w 2967861"/>
                <a:gd name="connsiteY1662" fmla="*/ 1219431 h 2340761"/>
                <a:gd name="connsiteX1663" fmla="*/ 226936 w 2967861"/>
                <a:gd name="connsiteY1663" fmla="*/ 1216327 h 2340761"/>
                <a:gd name="connsiteX1664" fmla="*/ 232213 w 2967861"/>
                <a:gd name="connsiteY1664" fmla="*/ 1211980 h 2340761"/>
                <a:gd name="connsiteX1665" fmla="*/ 244631 w 2967861"/>
                <a:gd name="connsiteY1665" fmla="*/ 1211049 h 2340761"/>
                <a:gd name="connsiteX1666" fmla="*/ 244631 w 2967861"/>
                <a:gd name="connsiteY1666" fmla="*/ 1204840 h 2340761"/>
                <a:gd name="connsiteX1667" fmla="*/ 244631 w 2967861"/>
                <a:gd name="connsiteY1667" fmla="*/ 1202978 h 2340761"/>
                <a:gd name="connsiteX1668" fmla="*/ 244631 w 2967861"/>
                <a:gd name="connsiteY1668" fmla="*/ 1200804 h 2340761"/>
                <a:gd name="connsiteX1669" fmla="*/ 244631 w 2967861"/>
                <a:gd name="connsiteY1669" fmla="*/ 1196458 h 2340761"/>
                <a:gd name="connsiteX1670" fmla="*/ 248667 w 2967861"/>
                <a:gd name="connsiteY1670" fmla="*/ 1195527 h 2340761"/>
                <a:gd name="connsiteX1671" fmla="*/ 250840 w 2967861"/>
                <a:gd name="connsiteY1671" fmla="*/ 1193354 h 2340761"/>
                <a:gd name="connsiteX1672" fmla="*/ 251771 w 2967861"/>
                <a:gd name="connsiteY1672" fmla="*/ 1191181 h 2340761"/>
                <a:gd name="connsiteX1673" fmla="*/ 253945 w 2967861"/>
                <a:gd name="connsiteY1673" fmla="*/ 1191181 h 2340761"/>
                <a:gd name="connsiteX1674" fmla="*/ 256118 w 2967861"/>
                <a:gd name="connsiteY1674" fmla="*/ 1189007 h 2340761"/>
                <a:gd name="connsiteX1675" fmla="*/ 261395 w 2967861"/>
                <a:gd name="connsiteY1675" fmla="*/ 1189007 h 2340761"/>
                <a:gd name="connsiteX1676" fmla="*/ 259222 w 2967861"/>
                <a:gd name="connsiteY1676" fmla="*/ 1185903 h 2340761"/>
                <a:gd name="connsiteX1677" fmla="*/ 256118 w 2967861"/>
                <a:gd name="connsiteY1677" fmla="*/ 1181557 h 2340761"/>
                <a:gd name="connsiteX1678" fmla="*/ 253945 w 2967861"/>
                <a:gd name="connsiteY1678" fmla="*/ 1180625 h 2340761"/>
                <a:gd name="connsiteX1679" fmla="*/ 251771 w 2967861"/>
                <a:gd name="connsiteY1679" fmla="*/ 1178452 h 2340761"/>
                <a:gd name="connsiteX1680" fmla="*/ 251771 w 2967861"/>
                <a:gd name="connsiteY1680" fmla="*/ 1174106 h 2340761"/>
                <a:gd name="connsiteX1681" fmla="*/ 253945 w 2967861"/>
                <a:gd name="connsiteY1681" fmla="*/ 1173175 h 2340761"/>
                <a:gd name="connsiteX1682" fmla="*/ 257980 w 2967861"/>
                <a:gd name="connsiteY1682" fmla="*/ 1159515 h 2340761"/>
                <a:gd name="connsiteX1683" fmla="*/ 263258 w 2967861"/>
                <a:gd name="connsiteY1683" fmla="*/ 1148960 h 2340761"/>
                <a:gd name="connsiteX1684" fmla="*/ 270398 w 2967861"/>
                <a:gd name="connsiteY1684" fmla="*/ 1139336 h 2340761"/>
                <a:gd name="connsiteX1685" fmla="*/ 290267 w 2967861"/>
                <a:gd name="connsiteY1685" fmla="*/ 1139336 h 2340761"/>
                <a:gd name="connsiteX1686" fmla="*/ 295544 w 2967861"/>
                <a:gd name="connsiteY1686" fmla="*/ 1130954 h 2340761"/>
                <a:gd name="connsiteX1687" fmla="*/ 297717 w 2967861"/>
                <a:gd name="connsiteY1687" fmla="*/ 1119468 h 2340761"/>
                <a:gd name="connsiteX1688" fmla="*/ 300822 w 2967861"/>
                <a:gd name="connsiteY1688" fmla="*/ 1108912 h 2340761"/>
                <a:gd name="connsiteX1689" fmla="*/ 310135 w 2967861"/>
                <a:gd name="connsiteY1689" fmla="*/ 1101462 h 2340761"/>
                <a:gd name="connsiteX1690" fmla="*/ 314171 w 2967861"/>
                <a:gd name="connsiteY1690" fmla="*/ 1099289 h 2340761"/>
                <a:gd name="connsiteX1691" fmla="*/ 315102 w 2967861"/>
                <a:gd name="connsiteY1691" fmla="*/ 1099289 h 2340761"/>
                <a:gd name="connsiteX1692" fmla="*/ 319138 w 2967861"/>
                <a:gd name="connsiteY1692" fmla="*/ 1099289 h 2340761"/>
                <a:gd name="connsiteX1693" fmla="*/ 321311 w 2967861"/>
                <a:gd name="connsiteY1693" fmla="*/ 1101462 h 2340761"/>
                <a:gd name="connsiteX1694" fmla="*/ 322243 w 2967861"/>
                <a:gd name="connsiteY1694" fmla="*/ 1104566 h 2340761"/>
                <a:gd name="connsiteX1695" fmla="*/ 324416 w 2967861"/>
                <a:gd name="connsiteY1695" fmla="*/ 1108912 h 2340761"/>
                <a:gd name="connsiteX1696" fmla="*/ 344284 w 2967861"/>
                <a:gd name="connsiteY1696" fmla="*/ 1104566 h 2340761"/>
                <a:gd name="connsiteX1697" fmla="*/ 361048 w 2967861"/>
                <a:gd name="connsiteY1697" fmla="*/ 1094942 h 2340761"/>
                <a:gd name="connsiteX1698" fmla="*/ 373466 w 2967861"/>
                <a:gd name="connsiteY1698" fmla="*/ 1084387 h 2340761"/>
                <a:gd name="connsiteX1699" fmla="*/ 388057 w 2967861"/>
                <a:gd name="connsiteY1699" fmla="*/ 1089665 h 2340761"/>
                <a:gd name="connsiteX1700" fmla="*/ 399544 w 2967861"/>
                <a:gd name="connsiteY1700" fmla="*/ 1101151 h 2340761"/>
                <a:gd name="connsiteX1701" fmla="*/ 406684 w 2967861"/>
                <a:gd name="connsiteY1701" fmla="*/ 1113880 h 2340761"/>
                <a:gd name="connsiteX1702" fmla="*/ 415066 w 2967861"/>
                <a:gd name="connsiteY1702" fmla="*/ 1124435 h 2340761"/>
                <a:gd name="connsiteX1703" fmla="*/ 424379 w 2967861"/>
                <a:gd name="connsiteY1703" fmla="*/ 1135921 h 2340761"/>
                <a:gd name="connsiteX1704" fmla="*/ 453561 w 2967861"/>
                <a:gd name="connsiteY1704" fmla="*/ 1156100 h 2340761"/>
                <a:gd name="connsiteX1705" fmla="*/ 480570 w 2967861"/>
                <a:gd name="connsiteY1705" fmla="*/ 1176279 h 2340761"/>
                <a:gd name="connsiteX1706" fmla="*/ 480570 w 2967861"/>
                <a:gd name="connsiteY1706" fmla="*/ 1180625 h 2340761"/>
                <a:gd name="connsiteX1707" fmla="*/ 480570 w 2967861"/>
                <a:gd name="connsiteY1707" fmla="*/ 1183730 h 2340761"/>
                <a:gd name="connsiteX1708" fmla="*/ 479639 w 2967861"/>
                <a:gd name="connsiteY1708" fmla="*/ 1185903 h 2340761"/>
                <a:gd name="connsiteX1709" fmla="*/ 479639 w 2967861"/>
                <a:gd name="connsiteY1709" fmla="*/ 1188076 h 2340761"/>
                <a:gd name="connsiteX1710" fmla="*/ 477466 w 2967861"/>
                <a:gd name="connsiteY1710" fmla="*/ 1189007 h 2340761"/>
                <a:gd name="connsiteX1711" fmla="*/ 470325 w 2967861"/>
                <a:gd name="connsiteY1711" fmla="*/ 1196458 h 2340761"/>
                <a:gd name="connsiteX1712" fmla="*/ 458839 w 2967861"/>
                <a:gd name="connsiteY1712" fmla="*/ 1200804 h 2340761"/>
                <a:gd name="connsiteX1713" fmla="*/ 444248 w 2967861"/>
                <a:gd name="connsiteY1713" fmla="*/ 1202978 h 2340761"/>
                <a:gd name="connsiteX1714" fmla="*/ 429657 w 2967861"/>
                <a:gd name="connsiteY1714" fmla="*/ 1200804 h 2340761"/>
                <a:gd name="connsiteX1715" fmla="*/ 435866 w 2967861"/>
                <a:gd name="connsiteY1715" fmla="*/ 1213533 h 2340761"/>
                <a:gd name="connsiteX1716" fmla="*/ 444248 w 2967861"/>
                <a:gd name="connsiteY1716" fmla="*/ 1218810 h 2340761"/>
                <a:gd name="connsiteX1717" fmla="*/ 455734 w 2967861"/>
                <a:gd name="connsiteY1717" fmla="*/ 1223157 h 2340761"/>
                <a:gd name="connsiteX1718" fmla="*/ 465048 w 2967861"/>
                <a:gd name="connsiteY1718" fmla="*/ 1230607 h 2340761"/>
                <a:gd name="connsiteX1719" fmla="*/ 473430 w 2967861"/>
                <a:gd name="connsiteY1719" fmla="*/ 1230607 h 2340761"/>
                <a:gd name="connsiteX1720" fmla="*/ 473430 w 2967861"/>
                <a:gd name="connsiteY1720" fmla="*/ 1206082 h 2340761"/>
                <a:gd name="connsiteX1721" fmla="*/ 484916 w 2967861"/>
                <a:gd name="connsiteY1721" fmla="*/ 1206082 h 2340761"/>
                <a:gd name="connsiteX1722" fmla="*/ 488021 w 2967861"/>
                <a:gd name="connsiteY1722" fmla="*/ 1198631 h 2340761"/>
                <a:gd name="connsiteX1723" fmla="*/ 492057 w 2967861"/>
                <a:gd name="connsiteY1723" fmla="*/ 1193354 h 2340761"/>
                <a:gd name="connsiteX1724" fmla="*/ 495161 w 2967861"/>
                <a:gd name="connsiteY1724" fmla="*/ 1189007 h 2340761"/>
                <a:gd name="connsiteX1725" fmla="*/ 500439 w 2967861"/>
                <a:gd name="connsiteY1725" fmla="*/ 1185903 h 2340761"/>
                <a:gd name="connsiteX1726" fmla="*/ 499507 w 2967861"/>
                <a:gd name="connsiteY1726" fmla="*/ 1180625 h 2340761"/>
                <a:gd name="connsiteX1727" fmla="*/ 497334 w 2967861"/>
                <a:gd name="connsiteY1727" fmla="*/ 1176279 h 2340761"/>
                <a:gd name="connsiteX1728" fmla="*/ 497334 w 2967861"/>
                <a:gd name="connsiteY1728" fmla="*/ 1174106 h 2340761"/>
                <a:gd name="connsiteX1729" fmla="*/ 495161 w 2967861"/>
                <a:gd name="connsiteY1729" fmla="*/ 1171002 h 2340761"/>
                <a:gd name="connsiteX1730" fmla="*/ 494230 w 2967861"/>
                <a:gd name="connsiteY1730" fmla="*/ 1166655 h 2340761"/>
                <a:gd name="connsiteX1731" fmla="*/ 494230 w 2967861"/>
                <a:gd name="connsiteY1731" fmla="*/ 1161378 h 2340761"/>
                <a:gd name="connsiteX1732" fmla="*/ 499507 w 2967861"/>
                <a:gd name="connsiteY1732" fmla="*/ 1161378 h 2340761"/>
                <a:gd name="connsiteX1733" fmla="*/ 504785 w 2967861"/>
                <a:gd name="connsiteY1733" fmla="*/ 1163551 h 2340761"/>
                <a:gd name="connsiteX1734" fmla="*/ 507889 w 2967861"/>
                <a:gd name="connsiteY1734" fmla="*/ 1165724 h 2340761"/>
                <a:gd name="connsiteX1735" fmla="*/ 510062 w 2967861"/>
                <a:gd name="connsiteY1735" fmla="*/ 1165724 h 2340761"/>
                <a:gd name="connsiteX1736" fmla="*/ 514098 w 2967861"/>
                <a:gd name="connsiteY1736" fmla="*/ 1165724 h 2340761"/>
                <a:gd name="connsiteX1737" fmla="*/ 517203 w 2967861"/>
                <a:gd name="connsiteY1737" fmla="*/ 1165724 h 2340761"/>
                <a:gd name="connsiteX1738" fmla="*/ 521238 w 2967861"/>
                <a:gd name="connsiteY1738" fmla="*/ 1165724 h 2340761"/>
                <a:gd name="connsiteX1739" fmla="*/ 521238 w 2967861"/>
                <a:gd name="connsiteY1739" fmla="*/ 1161378 h 2340761"/>
                <a:gd name="connsiteX1740" fmla="*/ 509752 w 2967861"/>
                <a:gd name="connsiteY1740" fmla="*/ 1151754 h 2340761"/>
                <a:gd name="connsiteX1741" fmla="*/ 499197 w 2967861"/>
                <a:gd name="connsiteY1741" fmla="*/ 1144303 h 2340761"/>
                <a:gd name="connsiteX1742" fmla="*/ 484606 w 2967861"/>
                <a:gd name="connsiteY1742" fmla="*/ 1139026 h 2340761"/>
                <a:gd name="connsiteX1743" fmla="*/ 484606 w 2967861"/>
                <a:gd name="connsiteY1743" fmla="*/ 1128471 h 2340761"/>
                <a:gd name="connsiteX1744" fmla="*/ 470015 w 2967861"/>
                <a:gd name="connsiteY1744" fmla="*/ 1128471 h 2340761"/>
                <a:gd name="connsiteX1745" fmla="*/ 457597 w 2967861"/>
                <a:gd name="connsiteY1745" fmla="*/ 1109533 h 2340761"/>
                <a:gd name="connsiteX1746" fmla="*/ 443937 w 2967861"/>
                <a:gd name="connsiteY1746" fmla="*/ 1093701 h 2340761"/>
                <a:gd name="connsiteX1747" fmla="*/ 429346 w 2967861"/>
                <a:gd name="connsiteY1747" fmla="*/ 1078799 h 2340761"/>
                <a:gd name="connsiteX1748" fmla="*/ 429346 w 2967861"/>
                <a:gd name="connsiteY1748" fmla="*/ 1072590 h 2340761"/>
                <a:gd name="connsiteX1749" fmla="*/ 429346 w 2967861"/>
                <a:gd name="connsiteY1749" fmla="*/ 1069486 h 2340761"/>
                <a:gd name="connsiteX1750" fmla="*/ 429346 w 2967861"/>
                <a:gd name="connsiteY1750" fmla="*/ 1065140 h 2340761"/>
                <a:gd name="connsiteX1751" fmla="*/ 429346 w 2967861"/>
                <a:gd name="connsiteY1751" fmla="*/ 1064208 h 2340761"/>
                <a:gd name="connsiteX1752" fmla="*/ 433382 w 2967861"/>
                <a:gd name="connsiteY1752" fmla="*/ 1062035 h 2340761"/>
                <a:gd name="connsiteX1753" fmla="*/ 436487 w 2967861"/>
                <a:gd name="connsiteY1753" fmla="*/ 1057689 h 2340761"/>
                <a:gd name="connsiteX1754" fmla="*/ 438660 w 2967861"/>
                <a:gd name="connsiteY1754" fmla="*/ 1057689 h 2340761"/>
                <a:gd name="connsiteX1755" fmla="*/ 438660 w 2967861"/>
                <a:gd name="connsiteY1755" fmla="*/ 1056758 h 2340761"/>
                <a:gd name="connsiteX1756" fmla="*/ 440833 w 2967861"/>
                <a:gd name="connsiteY1756" fmla="*/ 1056758 h 2340761"/>
                <a:gd name="connsiteX1757" fmla="*/ 443006 w 2967861"/>
                <a:gd name="connsiteY1757" fmla="*/ 1056758 h 2340761"/>
                <a:gd name="connsiteX1758" fmla="*/ 443937 w 2967861"/>
                <a:gd name="connsiteY1758" fmla="*/ 1054584 h 2340761"/>
                <a:gd name="connsiteX1759" fmla="*/ 446111 w 2967861"/>
                <a:gd name="connsiteY1759" fmla="*/ 1057689 h 2340761"/>
                <a:gd name="connsiteX1760" fmla="*/ 448284 w 2967861"/>
                <a:gd name="connsiteY1760" fmla="*/ 1062035 h 2340761"/>
                <a:gd name="connsiteX1761" fmla="*/ 448284 w 2967861"/>
                <a:gd name="connsiteY1761" fmla="*/ 1065140 h 2340761"/>
                <a:gd name="connsiteX1762" fmla="*/ 450457 w 2967861"/>
                <a:gd name="connsiteY1762" fmla="*/ 1071349 h 2340761"/>
                <a:gd name="connsiteX1763" fmla="*/ 465048 w 2967861"/>
                <a:gd name="connsiteY1763" fmla="*/ 1067002 h 2340761"/>
                <a:gd name="connsiteX1764" fmla="*/ 472188 w 2967861"/>
                <a:gd name="connsiteY1764" fmla="*/ 1087181 h 2340761"/>
                <a:gd name="connsiteX1765" fmla="*/ 479328 w 2967861"/>
                <a:gd name="connsiteY1765" fmla="*/ 1098668 h 2340761"/>
                <a:gd name="connsiteX1766" fmla="*/ 487710 w 2967861"/>
                <a:gd name="connsiteY1766" fmla="*/ 1103945 h 2340761"/>
                <a:gd name="connsiteX1767" fmla="*/ 497024 w 2967861"/>
                <a:gd name="connsiteY1767" fmla="*/ 1106118 h 2340761"/>
                <a:gd name="connsiteX1768" fmla="*/ 507579 w 2967861"/>
                <a:gd name="connsiteY1768" fmla="*/ 1111396 h 2340761"/>
                <a:gd name="connsiteX1769" fmla="*/ 521238 w 2967861"/>
                <a:gd name="connsiteY1769" fmla="*/ 1121020 h 2340761"/>
                <a:gd name="connsiteX1770" fmla="*/ 526516 w 2967861"/>
                <a:gd name="connsiteY1770" fmla="*/ 1126297 h 2340761"/>
                <a:gd name="connsiteX1771" fmla="*/ 526516 w 2967861"/>
                <a:gd name="connsiteY1771" fmla="*/ 1133748 h 2340761"/>
                <a:gd name="connsiteX1772" fmla="*/ 524343 w 2967861"/>
                <a:gd name="connsiteY1772" fmla="*/ 1141199 h 2340761"/>
                <a:gd name="connsiteX1773" fmla="*/ 522170 w 2967861"/>
                <a:gd name="connsiteY1773" fmla="*/ 1150823 h 2340761"/>
                <a:gd name="connsiteX1774" fmla="*/ 524343 w 2967861"/>
                <a:gd name="connsiteY1774" fmla="*/ 1161378 h 2340761"/>
                <a:gd name="connsiteX1775" fmla="*/ 528379 w 2967861"/>
                <a:gd name="connsiteY1775" fmla="*/ 1165724 h 2340761"/>
                <a:gd name="connsiteX1776" fmla="*/ 531483 w 2967861"/>
                <a:gd name="connsiteY1776" fmla="*/ 1166655 h 2340761"/>
                <a:gd name="connsiteX1777" fmla="*/ 536761 w 2967861"/>
                <a:gd name="connsiteY1777" fmla="*/ 1171002 h 2340761"/>
                <a:gd name="connsiteX1778" fmla="*/ 540797 w 2967861"/>
                <a:gd name="connsiteY1778" fmla="*/ 1174106 h 2340761"/>
                <a:gd name="connsiteX1779" fmla="*/ 543901 w 2967861"/>
                <a:gd name="connsiteY1779" fmla="*/ 1176279 h 2340761"/>
                <a:gd name="connsiteX1780" fmla="*/ 560665 w 2967861"/>
                <a:gd name="connsiteY1780" fmla="*/ 1225951 h 2340761"/>
                <a:gd name="connsiteX1781" fmla="*/ 564701 w 2967861"/>
                <a:gd name="connsiteY1781" fmla="*/ 1225951 h 2340761"/>
                <a:gd name="connsiteX1782" fmla="*/ 565632 w 2967861"/>
                <a:gd name="connsiteY1782" fmla="*/ 1228124 h 2340761"/>
                <a:gd name="connsiteX1783" fmla="*/ 567805 w 2967861"/>
                <a:gd name="connsiteY1783" fmla="*/ 1228124 h 2340761"/>
                <a:gd name="connsiteX1784" fmla="*/ 569978 w 2967861"/>
                <a:gd name="connsiteY1784" fmla="*/ 1230297 h 2340761"/>
                <a:gd name="connsiteX1785" fmla="*/ 575256 w 2967861"/>
                <a:gd name="connsiteY1785" fmla="*/ 1228124 h 2340761"/>
                <a:gd name="connsiteX1786" fmla="*/ 580534 w 2967861"/>
                <a:gd name="connsiteY1786" fmla="*/ 1225951 h 2340761"/>
                <a:gd name="connsiteX1787" fmla="*/ 582707 w 2967861"/>
                <a:gd name="connsiteY1787" fmla="*/ 1225019 h 2340761"/>
                <a:gd name="connsiteX1788" fmla="*/ 584880 w 2967861"/>
                <a:gd name="connsiteY1788" fmla="*/ 1220673 h 2340761"/>
                <a:gd name="connsiteX1789" fmla="*/ 584880 w 2967861"/>
                <a:gd name="connsiteY1789" fmla="*/ 1218500 h 2340761"/>
                <a:gd name="connsiteX1790" fmla="*/ 587053 w 2967861"/>
                <a:gd name="connsiteY1790" fmla="*/ 1215395 h 2340761"/>
                <a:gd name="connsiteX1791" fmla="*/ 587984 w 2967861"/>
                <a:gd name="connsiteY1791" fmla="*/ 1211049 h 2340761"/>
                <a:gd name="connsiteX1792" fmla="*/ 592020 w 2967861"/>
                <a:gd name="connsiteY1792" fmla="*/ 1210118 h 2340761"/>
                <a:gd name="connsiteX1793" fmla="*/ 597298 w 2967861"/>
                <a:gd name="connsiteY1793" fmla="*/ 1205772 h 2340761"/>
                <a:gd name="connsiteX1794" fmla="*/ 594193 w 2967861"/>
                <a:gd name="connsiteY1794" fmla="*/ 1188697 h 2340761"/>
                <a:gd name="connsiteX1795" fmla="*/ 587053 w 2967861"/>
                <a:gd name="connsiteY1795" fmla="*/ 1172864 h 2340761"/>
                <a:gd name="connsiteX1796" fmla="*/ 577740 w 2967861"/>
                <a:gd name="connsiteY1796" fmla="*/ 1161378 h 2340761"/>
                <a:gd name="connsiteX1797" fmla="*/ 577740 w 2967861"/>
                <a:gd name="connsiteY1797" fmla="*/ 1156411 h 2340761"/>
                <a:gd name="connsiteX1798" fmla="*/ 580844 w 2967861"/>
                <a:gd name="connsiteY1798" fmla="*/ 1158584 h 2340761"/>
                <a:gd name="connsiteX1799" fmla="*/ 580844 w 2967861"/>
                <a:gd name="connsiteY1799" fmla="*/ 1159515 h 2340761"/>
                <a:gd name="connsiteX1800" fmla="*/ 583017 w 2967861"/>
                <a:gd name="connsiteY1800" fmla="*/ 1161688 h 2340761"/>
                <a:gd name="connsiteX1801" fmla="*/ 585190 w 2967861"/>
                <a:gd name="connsiteY1801" fmla="*/ 1166035 h 2340761"/>
                <a:gd name="connsiteX1802" fmla="*/ 592331 w 2967861"/>
                <a:gd name="connsiteY1802" fmla="*/ 1163861 h 2340761"/>
                <a:gd name="connsiteX1803" fmla="*/ 595435 w 2967861"/>
                <a:gd name="connsiteY1803" fmla="*/ 1163861 h 2340761"/>
                <a:gd name="connsiteX1804" fmla="*/ 597608 w 2967861"/>
                <a:gd name="connsiteY1804" fmla="*/ 1163861 h 2340761"/>
                <a:gd name="connsiteX1805" fmla="*/ 599781 w 2967861"/>
                <a:gd name="connsiteY1805" fmla="*/ 1161688 h 2340761"/>
                <a:gd name="connsiteX1806" fmla="*/ 599781 w 2967861"/>
                <a:gd name="connsiteY1806" fmla="*/ 1159515 h 2340761"/>
                <a:gd name="connsiteX1807" fmla="*/ 599781 w 2967861"/>
                <a:gd name="connsiteY1807" fmla="*/ 1158584 h 2340761"/>
                <a:gd name="connsiteX1808" fmla="*/ 597608 w 2967861"/>
                <a:gd name="connsiteY1808" fmla="*/ 1154238 h 2340761"/>
                <a:gd name="connsiteX1809" fmla="*/ 597608 w 2967861"/>
                <a:gd name="connsiteY1809" fmla="*/ 1148960 h 2340761"/>
                <a:gd name="connsiteX1810" fmla="*/ 600713 w 2967861"/>
                <a:gd name="connsiteY1810" fmla="*/ 1148960 h 2340761"/>
                <a:gd name="connsiteX1811" fmla="*/ 600713 w 2967861"/>
                <a:gd name="connsiteY1811" fmla="*/ 1144614 h 2340761"/>
                <a:gd name="connsiteX1812" fmla="*/ 604748 w 2967861"/>
                <a:gd name="connsiteY1812" fmla="*/ 1144614 h 2340761"/>
                <a:gd name="connsiteX1813" fmla="*/ 607853 w 2967861"/>
                <a:gd name="connsiteY1813" fmla="*/ 1144614 h 2340761"/>
                <a:gd name="connsiteX1814" fmla="*/ 610026 w 2967861"/>
                <a:gd name="connsiteY1814" fmla="*/ 1146787 h 2340761"/>
                <a:gd name="connsiteX1815" fmla="*/ 612199 w 2967861"/>
                <a:gd name="connsiteY1815" fmla="*/ 1146787 h 2340761"/>
                <a:gd name="connsiteX1816" fmla="*/ 614372 w 2967861"/>
                <a:gd name="connsiteY1816" fmla="*/ 1148960 h 2340761"/>
                <a:gd name="connsiteX1817" fmla="*/ 619650 w 2967861"/>
                <a:gd name="connsiteY1817" fmla="*/ 1151133 h 2340761"/>
                <a:gd name="connsiteX1818" fmla="*/ 622754 w 2967861"/>
                <a:gd name="connsiteY1818" fmla="*/ 1152064 h 2340761"/>
                <a:gd name="connsiteX1819" fmla="*/ 624927 w 2967861"/>
                <a:gd name="connsiteY1819" fmla="*/ 1154238 h 2340761"/>
                <a:gd name="connsiteX1820" fmla="*/ 627100 w 2967861"/>
                <a:gd name="connsiteY1820" fmla="*/ 1156411 h 2340761"/>
                <a:gd name="connsiteX1821" fmla="*/ 630205 w 2967861"/>
                <a:gd name="connsiteY1821" fmla="*/ 1158584 h 2340761"/>
                <a:gd name="connsiteX1822" fmla="*/ 634241 w 2967861"/>
                <a:gd name="connsiteY1822" fmla="*/ 1161688 h 2340761"/>
                <a:gd name="connsiteX1823" fmla="*/ 632068 w 2967861"/>
                <a:gd name="connsiteY1823" fmla="*/ 1166966 h 2340761"/>
                <a:gd name="connsiteX1824" fmla="*/ 629894 w 2967861"/>
                <a:gd name="connsiteY1824" fmla="*/ 1171312 h 2340761"/>
                <a:gd name="connsiteX1825" fmla="*/ 629894 w 2967861"/>
                <a:gd name="connsiteY1825" fmla="*/ 1174416 h 2340761"/>
                <a:gd name="connsiteX1826" fmla="*/ 629894 w 2967861"/>
                <a:gd name="connsiteY1826" fmla="*/ 1178763 h 2340761"/>
                <a:gd name="connsiteX1827" fmla="*/ 629894 w 2967861"/>
                <a:gd name="connsiteY1827" fmla="*/ 1181867 h 2340761"/>
                <a:gd name="connsiteX1828" fmla="*/ 629894 w 2967861"/>
                <a:gd name="connsiteY1828" fmla="*/ 1186213 h 2340761"/>
                <a:gd name="connsiteX1829" fmla="*/ 629894 w 2967861"/>
                <a:gd name="connsiteY1829" fmla="*/ 1189318 h 2340761"/>
                <a:gd name="connsiteX1830" fmla="*/ 636103 w 2967861"/>
                <a:gd name="connsiteY1830" fmla="*/ 1206392 h 2340761"/>
                <a:gd name="connsiteX1831" fmla="*/ 648521 w 2967861"/>
                <a:gd name="connsiteY1831" fmla="*/ 1223467 h 2340761"/>
                <a:gd name="connsiteX1832" fmla="*/ 665285 w 2967861"/>
                <a:gd name="connsiteY1832" fmla="*/ 1234022 h 2340761"/>
                <a:gd name="connsiteX1833" fmla="*/ 680808 w 2967861"/>
                <a:gd name="connsiteY1833" fmla="*/ 1238368 h 2340761"/>
                <a:gd name="connsiteX1834" fmla="*/ 684843 w 2967861"/>
                <a:gd name="connsiteY1834" fmla="*/ 1236195 h 2340761"/>
                <a:gd name="connsiteX1835" fmla="*/ 687948 w 2967861"/>
                <a:gd name="connsiteY1835" fmla="*/ 1233091 h 2340761"/>
                <a:gd name="connsiteX1836" fmla="*/ 690121 w 2967861"/>
                <a:gd name="connsiteY1836" fmla="*/ 1228744 h 2340761"/>
                <a:gd name="connsiteX1837" fmla="*/ 695399 w 2967861"/>
                <a:gd name="connsiteY1837" fmla="*/ 1226571 h 2340761"/>
                <a:gd name="connsiteX1838" fmla="*/ 699434 w 2967861"/>
                <a:gd name="connsiteY1838" fmla="*/ 1225640 h 2340761"/>
                <a:gd name="connsiteX1839" fmla="*/ 704712 w 2967861"/>
                <a:gd name="connsiteY1839" fmla="*/ 1226571 h 2340761"/>
                <a:gd name="connsiteX1840" fmla="*/ 714025 w 2967861"/>
                <a:gd name="connsiteY1840" fmla="*/ 1230918 h 2340761"/>
                <a:gd name="connsiteX1841" fmla="*/ 721165 w 2967861"/>
                <a:gd name="connsiteY1841" fmla="*/ 1234022 h 2340761"/>
                <a:gd name="connsiteX1842" fmla="*/ 728306 w 2967861"/>
                <a:gd name="connsiteY1842" fmla="*/ 1236195 h 2340761"/>
                <a:gd name="connsiteX1843" fmla="*/ 735446 w 2967861"/>
                <a:gd name="connsiteY1843" fmla="*/ 1234022 h 2340761"/>
                <a:gd name="connsiteX1844" fmla="*/ 743828 w 2967861"/>
                <a:gd name="connsiteY1844" fmla="*/ 1226571 h 2340761"/>
                <a:gd name="connsiteX1845" fmla="*/ 750968 w 2967861"/>
                <a:gd name="connsiteY1845" fmla="*/ 1226571 h 2340761"/>
                <a:gd name="connsiteX1846" fmla="*/ 755004 w 2967861"/>
                <a:gd name="connsiteY1846" fmla="*/ 1226571 h 2340761"/>
                <a:gd name="connsiteX1847" fmla="*/ 758109 w 2967861"/>
                <a:gd name="connsiteY1847" fmla="*/ 1226571 h 2340761"/>
                <a:gd name="connsiteX1848" fmla="*/ 760282 w 2967861"/>
                <a:gd name="connsiteY1848" fmla="*/ 1228744 h 2340761"/>
                <a:gd name="connsiteX1849" fmla="*/ 762455 w 2967861"/>
                <a:gd name="connsiteY1849" fmla="*/ 1230918 h 2340761"/>
                <a:gd name="connsiteX1850" fmla="*/ 762455 w 2967861"/>
                <a:gd name="connsiteY1850" fmla="*/ 1234022 h 2340761"/>
                <a:gd name="connsiteX1851" fmla="*/ 764628 w 2967861"/>
                <a:gd name="connsiteY1851" fmla="*/ 1238368 h 2340761"/>
                <a:gd name="connsiteX1852" fmla="*/ 767732 w 2967861"/>
                <a:gd name="connsiteY1852" fmla="*/ 1251097 h 2340761"/>
                <a:gd name="connsiteX1853" fmla="*/ 765870 w 2967861"/>
                <a:gd name="connsiteY1853" fmla="*/ 1265377 h 2340761"/>
                <a:gd name="connsiteX1854" fmla="*/ 845033 w 2967861"/>
                <a:gd name="connsiteY1854" fmla="*/ 1136232 h 2340761"/>
                <a:gd name="connsiteX1855" fmla="*/ 825165 w 2967861"/>
                <a:gd name="connsiteY1855" fmla="*/ 1141509 h 2340761"/>
                <a:gd name="connsiteX1856" fmla="*/ 803434 w 2967861"/>
                <a:gd name="connsiteY1856" fmla="*/ 1143682 h 2340761"/>
                <a:gd name="connsiteX1857" fmla="*/ 781702 w 2967861"/>
                <a:gd name="connsiteY1857" fmla="*/ 1139336 h 2340761"/>
                <a:gd name="connsiteX1858" fmla="*/ 773320 w 2967861"/>
                <a:gd name="connsiteY1858" fmla="*/ 1136232 h 2340761"/>
                <a:gd name="connsiteX1859" fmla="*/ 766180 w 2967861"/>
                <a:gd name="connsiteY1859" fmla="*/ 1130954 h 2340761"/>
                <a:gd name="connsiteX1860" fmla="*/ 756867 w 2967861"/>
                <a:gd name="connsiteY1860" fmla="*/ 1124745 h 2340761"/>
                <a:gd name="connsiteX1861" fmla="*/ 742276 w 2967861"/>
                <a:gd name="connsiteY1861" fmla="*/ 1124745 h 2340761"/>
                <a:gd name="connsiteX1862" fmla="*/ 727685 w 2967861"/>
                <a:gd name="connsiteY1862" fmla="*/ 1126918 h 2340761"/>
                <a:gd name="connsiteX1863" fmla="*/ 713094 w 2967861"/>
                <a:gd name="connsiteY1863" fmla="*/ 1134369 h 2340761"/>
                <a:gd name="connsiteX1864" fmla="*/ 700676 w 2967861"/>
                <a:gd name="connsiteY1864" fmla="*/ 1139647 h 2340761"/>
                <a:gd name="connsiteX1865" fmla="*/ 686085 w 2967861"/>
                <a:gd name="connsiteY1865" fmla="*/ 1141820 h 2340761"/>
                <a:gd name="connsiteX1866" fmla="*/ 671494 w 2967861"/>
                <a:gd name="connsiteY1866" fmla="*/ 1136542 h 2340761"/>
                <a:gd name="connsiteX1867" fmla="*/ 666217 w 2967861"/>
                <a:gd name="connsiteY1867" fmla="*/ 1134369 h 2340761"/>
                <a:gd name="connsiteX1868" fmla="*/ 662181 w 2967861"/>
                <a:gd name="connsiteY1868" fmla="*/ 1132196 h 2340761"/>
                <a:gd name="connsiteX1869" fmla="*/ 659076 w 2967861"/>
                <a:gd name="connsiteY1869" fmla="*/ 1131265 h 2340761"/>
                <a:gd name="connsiteX1870" fmla="*/ 656903 w 2967861"/>
                <a:gd name="connsiteY1870" fmla="*/ 1126918 h 2340761"/>
                <a:gd name="connsiteX1871" fmla="*/ 656903 w 2967861"/>
                <a:gd name="connsiteY1871" fmla="*/ 1123814 h 2340761"/>
                <a:gd name="connsiteX1872" fmla="*/ 654730 w 2967861"/>
                <a:gd name="connsiteY1872" fmla="*/ 1116363 h 2340761"/>
                <a:gd name="connsiteX1873" fmla="*/ 654730 w 2967861"/>
                <a:gd name="connsiteY1873" fmla="*/ 1110154 h 2340761"/>
                <a:gd name="connsiteX1874" fmla="*/ 658766 w 2967861"/>
                <a:gd name="connsiteY1874" fmla="*/ 1099599 h 2340761"/>
                <a:gd name="connsiteX1875" fmla="*/ 665906 w 2967861"/>
                <a:gd name="connsiteY1875" fmla="*/ 1086871 h 2340761"/>
                <a:gd name="connsiteX1876" fmla="*/ 674288 w 2967861"/>
                <a:gd name="connsiteY1876" fmla="*/ 1071969 h 2340761"/>
                <a:gd name="connsiteX1877" fmla="*/ 683602 w 2967861"/>
                <a:gd name="connsiteY1877" fmla="*/ 1057068 h 2340761"/>
                <a:gd name="connsiteX1878" fmla="*/ 690742 w 2967861"/>
                <a:gd name="connsiteY1878" fmla="*/ 1043408 h 2340761"/>
                <a:gd name="connsiteX1879" fmla="*/ 694778 w 2967861"/>
                <a:gd name="connsiteY1879" fmla="*/ 1035026 h 2340761"/>
                <a:gd name="connsiteX1880" fmla="*/ 703160 w 2967861"/>
                <a:gd name="connsiteY1880" fmla="*/ 1037199 h 2340761"/>
                <a:gd name="connsiteX1881" fmla="*/ 710300 w 2967861"/>
                <a:gd name="connsiteY1881" fmla="*/ 1040304 h 2340761"/>
                <a:gd name="connsiteX1882" fmla="*/ 715578 w 2967861"/>
                <a:gd name="connsiteY1882" fmla="*/ 1042477 h 2340761"/>
                <a:gd name="connsiteX1883" fmla="*/ 721786 w 2967861"/>
                <a:gd name="connsiteY1883" fmla="*/ 1047755 h 2340761"/>
                <a:gd name="connsiteX1884" fmla="*/ 724891 w 2967861"/>
                <a:gd name="connsiteY1884" fmla="*/ 1049928 h 2340761"/>
                <a:gd name="connsiteX1885" fmla="*/ 727064 w 2967861"/>
                <a:gd name="connsiteY1885" fmla="*/ 1049928 h 2340761"/>
                <a:gd name="connsiteX1886" fmla="*/ 729237 w 2967861"/>
                <a:gd name="connsiteY1886" fmla="*/ 1049928 h 2340761"/>
                <a:gd name="connsiteX1887" fmla="*/ 730168 w 2967861"/>
                <a:gd name="connsiteY1887" fmla="*/ 1050859 h 2340761"/>
                <a:gd name="connsiteX1888" fmla="*/ 717751 w 2967861"/>
                <a:gd name="connsiteY1888" fmla="*/ 1055205 h 2340761"/>
                <a:gd name="connsiteX1889" fmla="*/ 721786 w 2967861"/>
                <a:gd name="connsiteY1889" fmla="*/ 1064829 h 2340761"/>
                <a:gd name="connsiteX1890" fmla="*/ 728927 w 2967861"/>
                <a:gd name="connsiteY1890" fmla="*/ 1072280 h 2340761"/>
                <a:gd name="connsiteX1891" fmla="*/ 734204 w 2967861"/>
                <a:gd name="connsiteY1891" fmla="*/ 1079731 h 2340761"/>
                <a:gd name="connsiteX1892" fmla="*/ 743518 w 2967861"/>
                <a:gd name="connsiteY1892" fmla="*/ 1080662 h 2340761"/>
                <a:gd name="connsiteX1893" fmla="*/ 755935 w 2967861"/>
                <a:gd name="connsiteY1893" fmla="*/ 1075384 h 2340761"/>
                <a:gd name="connsiteX1894" fmla="*/ 765249 w 2967861"/>
                <a:gd name="connsiteY1894" fmla="*/ 1067934 h 2340761"/>
                <a:gd name="connsiteX1895" fmla="*/ 780771 w 2967861"/>
                <a:gd name="connsiteY1895" fmla="*/ 1073211 h 2340761"/>
                <a:gd name="connsiteX1896" fmla="*/ 800640 w 2967861"/>
                <a:gd name="connsiteY1896" fmla="*/ 1084698 h 2340761"/>
                <a:gd name="connsiteX1897" fmla="*/ 821439 w 2967861"/>
                <a:gd name="connsiteY1897" fmla="*/ 1097426 h 2340761"/>
                <a:gd name="connsiteX1898" fmla="*/ 836030 w 2967861"/>
                <a:gd name="connsiteY1898" fmla="*/ 1110154 h 2340761"/>
                <a:gd name="connsiteX1899" fmla="*/ 844413 w 2967861"/>
                <a:gd name="connsiteY1899" fmla="*/ 1125056 h 2340761"/>
                <a:gd name="connsiteX1900" fmla="*/ 850621 w 2967861"/>
                <a:gd name="connsiteY1900" fmla="*/ 1125056 h 2340761"/>
                <a:gd name="connsiteX1901" fmla="*/ 845033 w 2967861"/>
                <a:gd name="connsiteY1901" fmla="*/ 1136232 h 2340761"/>
                <a:gd name="connsiteX1902" fmla="*/ 1025402 w 2967861"/>
                <a:gd name="connsiteY1902" fmla="*/ 1146787 h 2340761"/>
                <a:gd name="connsiteX1903" fmla="*/ 1022298 w 2967861"/>
                <a:gd name="connsiteY1903" fmla="*/ 1146787 h 2340761"/>
                <a:gd name="connsiteX1904" fmla="*/ 1018262 w 2967861"/>
                <a:gd name="connsiteY1904" fmla="*/ 1146787 h 2340761"/>
                <a:gd name="connsiteX1905" fmla="*/ 1015157 w 2967861"/>
                <a:gd name="connsiteY1905" fmla="*/ 1146787 h 2340761"/>
                <a:gd name="connsiteX1906" fmla="*/ 1011122 w 2967861"/>
                <a:gd name="connsiteY1906" fmla="*/ 1144614 h 2340761"/>
                <a:gd name="connsiteX1907" fmla="*/ 1008949 w 2967861"/>
                <a:gd name="connsiteY1907" fmla="*/ 1161688 h 2340761"/>
                <a:gd name="connsiteX1908" fmla="*/ 1011122 w 2967861"/>
                <a:gd name="connsiteY1908" fmla="*/ 1173175 h 2340761"/>
                <a:gd name="connsiteX1909" fmla="*/ 1016399 w 2967861"/>
                <a:gd name="connsiteY1909" fmla="*/ 1183730 h 2340761"/>
                <a:gd name="connsiteX1910" fmla="*/ 1020435 w 2967861"/>
                <a:gd name="connsiteY1910" fmla="*/ 1196458 h 2340761"/>
                <a:gd name="connsiteX1911" fmla="*/ 1022608 w 2967861"/>
                <a:gd name="connsiteY1911" fmla="*/ 1217569 h 2340761"/>
                <a:gd name="connsiteX1912" fmla="*/ 995600 w 2967861"/>
                <a:gd name="connsiteY1912" fmla="*/ 1218500 h 2340761"/>
                <a:gd name="connsiteX1913" fmla="*/ 976973 w 2967861"/>
                <a:gd name="connsiteY1913" fmla="*/ 1215395 h 2340761"/>
                <a:gd name="connsiteX1914" fmla="*/ 966418 w 2967861"/>
                <a:gd name="connsiteY1914" fmla="*/ 1205772 h 2340761"/>
                <a:gd name="connsiteX1915" fmla="*/ 962382 w 2967861"/>
                <a:gd name="connsiteY1915" fmla="*/ 1188697 h 2340761"/>
                <a:gd name="connsiteX1916" fmla="*/ 962382 w 2967861"/>
                <a:gd name="connsiteY1916" fmla="*/ 1165414 h 2340761"/>
                <a:gd name="connsiteX1917" fmla="*/ 974800 w 2967861"/>
                <a:gd name="connsiteY1917" fmla="*/ 1165414 h 2340761"/>
                <a:gd name="connsiteX1918" fmla="*/ 967660 w 2967861"/>
                <a:gd name="connsiteY1918" fmla="*/ 1151754 h 2340761"/>
                <a:gd name="connsiteX1919" fmla="*/ 955242 w 2967861"/>
                <a:gd name="connsiteY1919" fmla="*/ 1138094 h 2340761"/>
                <a:gd name="connsiteX1920" fmla="*/ 944686 w 2967861"/>
                <a:gd name="connsiteY1920" fmla="*/ 1121020 h 2340761"/>
                <a:gd name="connsiteX1921" fmla="*/ 933200 w 2967861"/>
                <a:gd name="connsiteY1921" fmla="*/ 1103945 h 2340761"/>
                <a:gd name="connsiteX1922" fmla="*/ 927922 w 2967861"/>
                <a:gd name="connsiteY1922" fmla="*/ 1086871 h 2340761"/>
                <a:gd name="connsiteX1923" fmla="*/ 931027 w 2967861"/>
                <a:gd name="connsiteY1923" fmla="*/ 1071038 h 2340761"/>
                <a:gd name="connsiteX1924" fmla="*/ 938167 w 2967861"/>
                <a:gd name="connsiteY1924" fmla="*/ 1059552 h 2340761"/>
                <a:gd name="connsiteX1925" fmla="*/ 949653 w 2967861"/>
                <a:gd name="connsiteY1925" fmla="*/ 1049928 h 2340761"/>
                <a:gd name="connsiteX1926" fmla="*/ 962071 w 2967861"/>
                <a:gd name="connsiteY1926" fmla="*/ 1044650 h 2340761"/>
                <a:gd name="connsiteX1927" fmla="*/ 974489 w 2967861"/>
                <a:gd name="connsiteY1927" fmla="*/ 1039373 h 2340761"/>
                <a:gd name="connsiteX1928" fmla="*/ 985976 w 2967861"/>
                <a:gd name="connsiteY1928" fmla="*/ 1029749 h 2340761"/>
                <a:gd name="connsiteX1929" fmla="*/ 995289 w 2967861"/>
                <a:gd name="connsiteY1929" fmla="*/ 1029749 h 2340761"/>
                <a:gd name="connsiteX1930" fmla="*/ 1000567 w 2967861"/>
                <a:gd name="connsiteY1930" fmla="*/ 1031922 h 2340761"/>
                <a:gd name="connsiteX1931" fmla="*/ 1005844 w 2967861"/>
                <a:gd name="connsiteY1931" fmla="*/ 1031922 h 2340761"/>
                <a:gd name="connsiteX1932" fmla="*/ 1011122 w 2967861"/>
                <a:gd name="connsiteY1932" fmla="*/ 1034095 h 2340761"/>
                <a:gd name="connsiteX1933" fmla="*/ 1008017 w 2967861"/>
                <a:gd name="connsiteY1933" fmla="*/ 1049928 h 2340761"/>
                <a:gd name="connsiteX1934" fmla="*/ 1000877 w 2967861"/>
                <a:gd name="connsiteY1934" fmla="*/ 1063587 h 2340761"/>
                <a:gd name="connsiteX1935" fmla="*/ 986286 w 2967861"/>
                <a:gd name="connsiteY1935" fmla="*/ 1068865 h 2340761"/>
                <a:gd name="connsiteX1936" fmla="*/ 966418 w 2967861"/>
                <a:gd name="connsiteY1936" fmla="*/ 1071038 h 2340761"/>
                <a:gd name="connsiteX1937" fmla="*/ 973558 w 2967861"/>
                <a:gd name="connsiteY1937" fmla="*/ 1086871 h 2340761"/>
                <a:gd name="connsiteX1938" fmla="*/ 985976 w 2967861"/>
                <a:gd name="connsiteY1938" fmla="*/ 1101772 h 2340761"/>
                <a:gd name="connsiteX1939" fmla="*/ 1001498 w 2967861"/>
                <a:gd name="connsiteY1939" fmla="*/ 1111396 h 2340761"/>
                <a:gd name="connsiteX1940" fmla="*/ 1000567 w 2967861"/>
                <a:gd name="connsiteY1940" fmla="*/ 1115742 h 2340761"/>
                <a:gd name="connsiteX1941" fmla="*/ 998394 w 2967861"/>
                <a:gd name="connsiteY1941" fmla="*/ 1116674 h 2340761"/>
                <a:gd name="connsiteX1942" fmla="*/ 996220 w 2967861"/>
                <a:gd name="connsiteY1942" fmla="*/ 1116674 h 2340761"/>
                <a:gd name="connsiteX1943" fmla="*/ 995289 w 2967861"/>
                <a:gd name="connsiteY1943" fmla="*/ 1121020 h 2340761"/>
                <a:gd name="connsiteX1944" fmla="*/ 1000567 w 2967861"/>
                <a:gd name="connsiteY1944" fmla="*/ 1130644 h 2340761"/>
                <a:gd name="connsiteX1945" fmla="*/ 1005844 w 2967861"/>
                <a:gd name="connsiteY1945" fmla="*/ 1139026 h 2340761"/>
                <a:gd name="connsiteX1946" fmla="*/ 1008017 w 2967861"/>
                <a:gd name="connsiteY1946" fmla="*/ 1143372 h 2340761"/>
                <a:gd name="connsiteX1947" fmla="*/ 1008949 w 2967861"/>
                <a:gd name="connsiteY1947" fmla="*/ 1144303 h 2340761"/>
                <a:gd name="connsiteX1948" fmla="*/ 1011122 w 2967861"/>
                <a:gd name="connsiteY1948" fmla="*/ 1143372 h 2340761"/>
                <a:gd name="connsiteX1949" fmla="*/ 1011122 w 2967861"/>
                <a:gd name="connsiteY1949" fmla="*/ 1141199 h 2340761"/>
                <a:gd name="connsiteX1950" fmla="*/ 1013295 w 2967861"/>
                <a:gd name="connsiteY1950" fmla="*/ 1138094 h 2340761"/>
                <a:gd name="connsiteX1951" fmla="*/ 1013295 w 2967861"/>
                <a:gd name="connsiteY1951" fmla="*/ 1133748 h 2340761"/>
                <a:gd name="connsiteX1952" fmla="*/ 1015468 w 2967861"/>
                <a:gd name="connsiteY1952" fmla="*/ 1131575 h 2340761"/>
                <a:gd name="connsiteX1953" fmla="*/ 1018573 w 2967861"/>
                <a:gd name="connsiteY1953" fmla="*/ 1133748 h 2340761"/>
                <a:gd name="connsiteX1954" fmla="*/ 1022608 w 2967861"/>
                <a:gd name="connsiteY1954" fmla="*/ 1138094 h 2340761"/>
                <a:gd name="connsiteX1955" fmla="*/ 1023540 w 2967861"/>
                <a:gd name="connsiteY1955" fmla="*/ 1139026 h 2340761"/>
                <a:gd name="connsiteX1956" fmla="*/ 1027575 w 2967861"/>
                <a:gd name="connsiteY1956" fmla="*/ 1141199 h 2340761"/>
                <a:gd name="connsiteX1957" fmla="*/ 1030680 w 2967861"/>
                <a:gd name="connsiteY1957" fmla="*/ 1144303 h 2340761"/>
                <a:gd name="connsiteX1958" fmla="*/ 1025402 w 2967861"/>
                <a:gd name="connsiteY1958" fmla="*/ 1146787 h 23407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  <a:cxn ang="0">
                  <a:pos x="connsiteX731" y="connsiteY731"/>
                </a:cxn>
                <a:cxn ang="0">
                  <a:pos x="connsiteX732" y="connsiteY732"/>
                </a:cxn>
                <a:cxn ang="0">
                  <a:pos x="connsiteX733" y="connsiteY733"/>
                </a:cxn>
                <a:cxn ang="0">
                  <a:pos x="connsiteX734" y="connsiteY734"/>
                </a:cxn>
                <a:cxn ang="0">
                  <a:pos x="connsiteX735" y="connsiteY735"/>
                </a:cxn>
                <a:cxn ang="0">
                  <a:pos x="connsiteX736" y="connsiteY736"/>
                </a:cxn>
                <a:cxn ang="0">
                  <a:pos x="connsiteX737" y="connsiteY737"/>
                </a:cxn>
                <a:cxn ang="0">
                  <a:pos x="connsiteX738" y="connsiteY738"/>
                </a:cxn>
                <a:cxn ang="0">
                  <a:pos x="connsiteX739" y="connsiteY739"/>
                </a:cxn>
                <a:cxn ang="0">
                  <a:pos x="connsiteX740" y="connsiteY740"/>
                </a:cxn>
                <a:cxn ang="0">
                  <a:pos x="connsiteX741" y="connsiteY741"/>
                </a:cxn>
                <a:cxn ang="0">
                  <a:pos x="connsiteX742" y="connsiteY742"/>
                </a:cxn>
                <a:cxn ang="0">
                  <a:pos x="connsiteX743" y="connsiteY743"/>
                </a:cxn>
                <a:cxn ang="0">
                  <a:pos x="connsiteX744" y="connsiteY744"/>
                </a:cxn>
                <a:cxn ang="0">
                  <a:pos x="connsiteX745" y="connsiteY745"/>
                </a:cxn>
                <a:cxn ang="0">
                  <a:pos x="connsiteX746" y="connsiteY746"/>
                </a:cxn>
                <a:cxn ang="0">
                  <a:pos x="connsiteX747" y="connsiteY747"/>
                </a:cxn>
                <a:cxn ang="0">
                  <a:pos x="connsiteX748" y="connsiteY748"/>
                </a:cxn>
                <a:cxn ang="0">
                  <a:pos x="connsiteX749" y="connsiteY749"/>
                </a:cxn>
                <a:cxn ang="0">
                  <a:pos x="connsiteX750" y="connsiteY750"/>
                </a:cxn>
                <a:cxn ang="0">
                  <a:pos x="connsiteX751" y="connsiteY751"/>
                </a:cxn>
                <a:cxn ang="0">
                  <a:pos x="connsiteX752" y="connsiteY752"/>
                </a:cxn>
                <a:cxn ang="0">
                  <a:pos x="connsiteX753" y="connsiteY753"/>
                </a:cxn>
                <a:cxn ang="0">
                  <a:pos x="connsiteX754" y="connsiteY754"/>
                </a:cxn>
                <a:cxn ang="0">
                  <a:pos x="connsiteX755" y="connsiteY755"/>
                </a:cxn>
                <a:cxn ang="0">
                  <a:pos x="connsiteX756" y="connsiteY756"/>
                </a:cxn>
                <a:cxn ang="0">
                  <a:pos x="connsiteX757" y="connsiteY757"/>
                </a:cxn>
                <a:cxn ang="0">
                  <a:pos x="connsiteX758" y="connsiteY758"/>
                </a:cxn>
                <a:cxn ang="0">
                  <a:pos x="connsiteX759" y="connsiteY759"/>
                </a:cxn>
                <a:cxn ang="0">
                  <a:pos x="connsiteX760" y="connsiteY760"/>
                </a:cxn>
                <a:cxn ang="0">
                  <a:pos x="connsiteX761" y="connsiteY761"/>
                </a:cxn>
                <a:cxn ang="0">
                  <a:pos x="connsiteX762" y="connsiteY762"/>
                </a:cxn>
                <a:cxn ang="0">
                  <a:pos x="connsiteX763" y="connsiteY763"/>
                </a:cxn>
                <a:cxn ang="0">
                  <a:pos x="connsiteX764" y="connsiteY764"/>
                </a:cxn>
                <a:cxn ang="0">
                  <a:pos x="connsiteX765" y="connsiteY765"/>
                </a:cxn>
                <a:cxn ang="0">
                  <a:pos x="connsiteX766" y="connsiteY766"/>
                </a:cxn>
                <a:cxn ang="0">
                  <a:pos x="connsiteX767" y="connsiteY767"/>
                </a:cxn>
                <a:cxn ang="0">
                  <a:pos x="connsiteX768" y="connsiteY768"/>
                </a:cxn>
                <a:cxn ang="0">
                  <a:pos x="connsiteX769" y="connsiteY769"/>
                </a:cxn>
                <a:cxn ang="0">
                  <a:pos x="connsiteX770" y="connsiteY770"/>
                </a:cxn>
                <a:cxn ang="0">
                  <a:pos x="connsiteX771" y="connsiteY771"/>
                </a:cxn>
                <a:cxn ang="0">
                  <a:pos x="connsiteX772" y="connsiteY772"/>
                </a:cxn>
                <a:cxn ang="0">
                  <a:pos x="connsiteX773" y="connsiteY773"/>
                </a:cxn>
                <a:cxn ang="0">
                  <a:pos x="connsiteX774" y="connsiteY774"/>
                </a:cxn>
                <a:cxn ang="0">
                  <a:pos x="connsiteX775" y="connsiteY775"/>
                </a:cxn>
                <a:cxn ang="0">
                  <a:pos x="connsiteX776" y="connsiteY776"/>
                </a:cxn>
                <a:cxn ang="0">
                  <a:pos x="connsiteX777" y="connsiteY777"/>
                </a:cxn>
                <a:cxn ang="0">
                  <a:pos x="connsiteX778" y="connsiteY778"/>
                </a:cxn>
                <a:cxn ang="0">
                  <a:pos x="connsiteX779" y="connsiteY779"/>
                </a:cxn>
                <a:cxn ang="0">
                  <a:pos x="connsiteX780" y="connsiteY780"/>
                </a:cxn>
                <a:cxn ang="0">
                  <a:pos x="connsiteX781" y="connsiteY781"/>
                </a:cxn>
                <a:cxn ang="0">
                  <a:pos x="connsiteX782" y="connsiteY782"/>
                </a:cxn>
                <a:cxn ang="0">
                  <a:pos x="connsiteX783" y="connsiteY783"/>
                </a:cxn>
                <a:cxn ang="0">
                  <a:pos x="connsiteX784" y="connsiteY784"/>
                </a:cxn>
                <a:cxn ang="0">
                  <a:pos x="connsiteX785" y="connsiteY785"/>
                </a:cxn>
                <a:cxn ang="0">
                  <a:pos x="connsiteX786" y="connsiteY786"/>
                </a:cxn>
                <a:cxn ang="0">
                  <a:pos x="connsiteX787" y="connsiteY787"/>
                </a:cxn>
                <a:cxn ang="0">
                  <a:pos x="connsiteX788" y="connsiteY788"/>
                </a:cxn>
                <a:cxn ang="0">
                  <a:pos x="connsiteX789" y="connsiteY789"/>
                </a:cxn>
                <a:cxn ang="0">
                  <a:pos x="connsiteX790" y="connsiteY790"/>
                </a:cxn>
                <a:cxn ang="0">
                  <a:pos x="connsiteX791" y="connsiteY791"/>
                </a:cxn>
                <a:cxn ang="0">
                  <a:pos x="connsiteX792" y="connsiteY792"/>
                </a:cxn>
                <a:cxn ang="0">
                  <a:pos x="connsiteX793" y="connsiteY793"/>
                </a:cxn>
                <a:cxn ang="0">
                  <a:pos x="connsiteX794" y="connsiteY794"/>
                </a:cxn>
                <a:cxn ang="0">
                  <a:pos x="connsiteX795" y="connsiteY795"/>
                </a:cxn>
                <a:cxn ang="0">
                  <a:pos x="connsiteX796" y="connsiteY796"/>
                </a:cxn>
                <a:cxn ang="0">
                  <a:pos x="connsiteX797" y="connsiteY797"/>
                </a:cxn>
                <a:cxn ang="0">
                  <a:pos x="connsiteX798" y="connsiteY798"/>
                </a:cxn>
                <a:cxn ang="0">
                  <a:pos x="connsiteX799" y="connsiteY799"/>
                </a:cxn>
                <a:cxn ang="0">
                  <a:pos x="connsiteX800" y="connsiteY800"/>
                </a:cxn>
                <a:cxn ang="0">
                  <a:pos x="connsiteX801" y="connsiteY801"/>
                </a:cxn>
                <a:cxn ang="0">
                  <a:pos x="connsiteX802" y="connsiteY802"/>
                </a:cxn>
                <a:cxn ang="0">
                  <a:pos x="connsiteX803" y="connsiteY803"/>
                </a:cxn>
                <a:cxn ang="0">
                  <a:pos x="connsiteX804" y="connsiteY804"/>
                </a:cxn>
                <a:cxn ang="0">
                  <a:pos x="connsiteX805" y="connsiteY805"/>
                </a:cxn>
                <a:cxn ang="0">
                  <a:pos x="connsiteX806" y="connsiteY806"/>
                </a:cxn>
                <a:cxn ang="0">
                  <a:pos x="connsiteX807" y="connsiteY807"/>
                </a:cxn>
                <a:cxn ang="0">
                  <a:pos x="connsiteX808" y="connsiteY808"/>
                </a:cxn>
                <a:cxn ang="0">
                  <a:pos x="connsiteX809" y="connsiteY809"/>
                </a:cxn>
                <a:cxn ang="0">
                  <a:pos x="connsiteX810" y="connsiteY810"/>
                </a:cxn>
                <a:cxn ang="0">
                  <a:pos x="connsiteX811" y="connsiteY811"/>
                </a:cxn>
                <a:cxn ang="0">
                  <a:pos x="connsiteX812" y="connsiteY812"/>
                </a:cxn>
                <a:cxn ang="0">
                  <a:pos x="connsiteX813" y="connsiteY813"/>
                </a:cxn>
                <a:cxn ang="0">
                  <a:pos x="connsiteX814" y="connsiteY814"/>
                </a:cxn>
                <a:cxn ang="0">
                  <a:pos x="connsiteX815" y="connsiteY815"/>
                </a:cxn>
                <a:cxn ang="0">
                  <a:pos x="connsiteX816" y="connsiteY816"/>
                </a:cxn>
                <a:cxn ang="0">
                  <a:pos x="connsiteX817" y="connsiteY817"/>
                </a:cxn>
                <a:cxn ang="0">
                  <a:pos x="connsiteX818" y="connsiteY818"/>
                </a:cxn>
                <a:cxn ang="0">
                  <a:pos x="connsiteX819" y="connsiteY819"/>
                </a:cxn>
                <a:cxn ang="0">
                  <a:pos x="connsiteX820" y="connsiteY820"/>
                </a:cxn>
                <a:cxn ang="0">
                  <a:pos x="connsiteX821" y="connsiteY821"/>
                </a:cxn>
                <a:cxn ang="0">
                  <a:pos x="connsiteX822" y="connsiteY822"/>
                </a:cxn>
                <a:cxn ang="0">
                  <a:pos x="connsiteX823" y="connsiteY823"/>
                </a:cxn>
                <a:cxn ang="0">
                  <a:pos x="connsiteX824" y="connsiteY824"/>
                </a:cxn>
                <a:cxn ang="0">
                  <a:pos x="connsiteX825" y="connsiteY825"/>
                </a:cxn>
                <a:cxn ang="0">
                  <a:pos x="connsiteX826" y="connsiteY826"/>
                </a:cxn>
                <a:cxn ang="0">
                  <a:pos x="connsiteX827" y="connsiteY827"/>
                </a:cxn>
                <a:cxn ang="0">
                  <a:pos x="connsiteX828" y="connsiteY828"/>
                </a:cxn>
                <a:cxn ang="0">
                  <a:pos x="connsiteX829" y="connsiteY829"/>
                </a:cxn>
                <a:cxn ang="0">
                  <a:pos x="connsiteX830" y="connsiteY830"/>
                </a:cxn>
                <a:cxn ang="0">
                  <a:pos x="connsiteX831" y="connsiteY831"/>
                </a:cxn>
                <a:cxn ang="0">
                  <a:pos x="connsiteX832" y="connsiteY832"/>
                </a:cxn>
                <a:cxn ang="0">
                  <a:pos x="connsiteX833" y="connsiteY833"/>
                </a:cxn>
                <a:cxn ang="0">
                  <a:pos x="connsiteX834" y="connsiteY834"/>
                </a:cxn>
                <a:cxn ang="0">
                  <a:pos x="connsiteX835" y="connsiteY835"/>
                </a:cxn>
                <a:cxn ang="0">
                  <a:pos x="connsiteX836" y="connsiteY836"/>
                </a:cxn>
                <a:cxn ang="0">
                  <a:pos x="connsiteX837" y="connsiteY837"/>
                </a:cxn>
                <a:cxn ang="0">
                  <a:pos x="connsiteX838" y="connsiteY838"/>
                </a:cxn>
                <a:cxn ang="0">
                  <a:pos x="connsiteX839" y="connsiteY839"/>
                </a:cxn>
                <a:cxn ang="0">
                  <a:pos x="connsiteX840" y="connsiteY840"/>
                </a:cxn>
                <a:cxn ang="0">
                  <a:pos x="connsiteX841" y="connsiteY841"/>
                </a:cxn>
                <a:cxn ang="0">
                  <a:pos x="connsiteX842" y="connsiteY842"/>
                </a:cxn>
                <a:cxn ang="0">
                  <a:pos x="connsiteX843" y="connsiteY843"/>
                </a:cxn>
                <a:cxn ang="0">
                  <a:pos x="connsiteX844" y="connsiteY844"/>
                </a:cxn>
                <a:cxn ang="0">
                  <a:pos x="connsiteX845" y="connsiteY845"/>
                </a:cxn>
                <a:cxn ang="0">
                  <a:pos x="connsiteX846" y="connsiteY846"/>
                </a:cxn>
                <a:cxn ang="0">
                  <a:pos x="connsiteX847" y="connsiteY847"/>
                </a:cxn>
                <a:cxn ang="0">
                  <a:pos x="connsiteX848" y="connsiteY848"/>
                </a:cxn>
                <a:cxn ang="0">
                  <a:pos x="connsiteX849" y="connsiteY849"/>
                </a:cxn>
                <a:cxn ang="0">
                  <a:pos x="connsiteX850" y="connsiteY850"/>
                </a:cxn>
                <a:cxn ang="0">
                  <a:pos x="connsiteX851" y="connsiteY851"/>
                </a:cxn>
                <a:cxn ang="0">
                  <a:pos x="connsiteX852" y="connsiteY852"/>
                </a:cxn>
                <a:cxn ang="0">
                  <a:pos x="connsiteX853" y="connsiteY853"/>
                </a:cxn>
                <a:cxn ang="0">
                  <a:pos x="connsiteX854" y="connsiteY854"/>
                </a:cxn>
                <a:cxn ang="0">
                  <a:pos x="connsiteX855" y="connsiteY855"/>
                </a:cxn>
                <a:cxn ang="0">
                  <a:pos x="connsiteX856" y="connsiteY856"/>
                </a:cxn>
                <a:cxn ang="0">
                  <a:pos x="connsiteX857" y="connsiteY857"/>
                </a:cxn>
                <a:cxn ang="0">
                  <a:pos x="connsiteX858" y="connsiteY858"/>
                </a:cxn>
                <a:cxn ang="0">
                  <a:pos x="connsiteX859" y="connsiteY859"/>
                </a:cxn>
                <a:cxn ang="0">
                  <a:pos x="connsiteX860" y="connsiteY860"/>
                </a:cxn>
                <a:cxn ang="0">
                  <a:pos x="connsiteX861" y="connsiteY861"/>
                </a:cxn>
                <a:cxn ang="0">
                  <a:pos x="connsiteX862" y="connsiteY862"/>
                </a:cxn>
                <a:cxn ang="0">
                  <a:pos x="connsiteX863" y="connsiteY863"/>
                </a:cxn>
                <a:cxn ang="0">
                  <a:pos x="connsiteX864" y="connsiteY864"/>
                </a:cxn>
                <a:cxn ang="0">
                  <a:pos x="connsiteX865" y="connsiteY865"/>
                </a:cxn>
                <a:cxn ang="0">
                  <a:pos x="connsiteX866" y="connsiteY866"/>
                </a:cxn>
                <a:cxn ang="0">
                  <a:pos x="connsiteX867" y="connsiteY867"/>
                </a:cxn>
                <a:cxn ang="0">
                  <a:pos x="connsiteX868" y="connsiteY868"/>
                </a:cxn>
                <a:cxn ang="0">
                  <a:pos x="connsiteX869" y="connsiteY869"/>
                </a:cxn>
                <a:cxn ang="0">
                  <a:pos x="connsiteX870" y="connsiteY870"/>
                </a:cxn>
                <a:cxn ang="0">
                  <a:pos x="connsiteX871" y="connsiteY871"/>
                </a:cxn>
                <a:cxn ang="0">
                  <a:pos x="connsiteX872" y="connsiteY872"/>
                </a:cxn>
                <a:cxn ang="0">
                  <a:pos x="connsiteX873" y="connsiteY873"/>
                </a:cxn>
                <a:cxn ang="0">
                  <a:pos x="connsiteX874" y="connsiteY874"/>
                </a:cxn>
                <a:cxn ang="0">
                  <a:pos x="connsiteX875" y="connsiteY875"/>
                </a:cxn>
                <a:cxn ang="0">
                  <a:pos x="connsiteX876" y="connsiteY876"/>
                </a:cxn>
                <a:cxn ang="0">
                  <a:pos x="connsiteX877" y="connsiteY877"/>
                </a:cxn>
                <a:cxn ang="0">
                  <a:pos x="connsiteX878" y="connsiteY878"/>
                </a:cxn>
                <a:cxn ang="0">
                  <a:pos x="connsiteX879" y="connsiteY879"/>
                </a:cxn>
                <a:cxn ang="0">
                  <a:pos x="connsiteX880" y="connsiteY880"/>
                </a:cxn>
                <a:cxn ang="0">
                  <a:pos x="connsiteX881" y="connsiteY881"/>
                </a:cxn>
                <a:cxn ang="0">
                  <a:pos x="connsiteX882" y="connsiteY882"/>
                </a:cxn>
                <a:cxn ang="0">
                  <a:pos x="connsiteX883" y="connsiteY883"/>
                </a:cxn>
                <a:cxn ang="0">
                  <a:pos x="connsiteX884" y="connsiteY884"/>
                </a:cxn>
                <a:cxn ang="0">
                  <a:pos x="connsiteX885" y="connsiteY885"/>
                </a:cxn>
                <a:cxn ang="0">
                  <a:pos x="connsiteX886" y="connsiteY886"/>
                </a:cxn>
                <a:cxn ang="0">
                  <a:pos x="connsiteX887" y="connsiteY887"/>
                </a:cxn>
                <a:cxn ang="0">
                  <a:pos x="connsiteX888" y="connsiteY888"/>
                </a:cxn>
                <a:cxn ang="0">
                  <a:pos x="connsiteX889" y="connsiteY889"/>
                </a:cxn>
                <a:cxn ang="0">
                  <a:pos x="connsiteX890" y="connsiteY890"/>
                </a:cxn>
                <a:cxn ang="0">
                  <a:pos x="connsiteX891" y="connsiteY891"/>
                </a:cxn>
                <a:cxn ang="0">
                  <a:pos x="connsiteX892" y="connsiteY892"/>
                </a:cxn>
                <a:cxn ang="0">
                  <a:pos x="connsiteX893" y="connsiteY893"/>
                </a:cxn>
                <a:cxn ang="0">
                  <a:pos x="connsiteX894" y="connsiteY894"/>
                </a:cxn>
                <a:cxn ang="0">
                  <a:pos x="connsiteX895" y="connsiteY895"/>
                </a:cxn>
                <a:cxn ang="0">
                  <a:pos x="connsiteX896" y="connsiteY896"/>
                </a:cxn>
                <a:cxn ang="0">
                  <a:pos x="connsiteX897" y="connsiteY897"/>
                </a:cxn>
                <a:cxn ang="0">
                  <a:pos x="connsiteX898" y="connsiteY898"/>
                </a:cxn>
                <a:cxn ang="0">
                  <a:pos x="connsiteX899" y="connsiteY899"/>
                </a:cxn>
                <a:cxn ang="0">
                  <a:pos x="connsiteX900" y="connsiteY900"/>
                </a:cxn>
                <a:cxn ang="0">
                  <a:pos x="connsiteX901" y="connsiteY901"/>
                </a:cxn>
                <a:cxn ang="0">
                  <a:pos x="connsiteX902" y="connsiteY902"/>
                </a:cxn>
                <a:cxn ang="0">
                  <a:pos x="connsiteX903" y="connsiteY903"/>
                </a:cxn>
                <a:cxn ang="0">
                  <a:pos x="connsiteX904" y="connsiteY904"/>
                </a:cxn>
                <a:cxn ang="0">
                  <a:pos x="connsiteX905" y="connsiteY905"/>
                </a:cxn>
                <a:cxn ang="0">
                  <a:pos x="connsiteX906" y="connsiteY906"/>
                </a:cxn>
                <a:cxn ang="0">
                  <a:pos x="connsiteX907" y="connsiteY907"/>
                </a:cxn>
                <a:cxn ang="0">
                  <a:pos x="connsiteX908" y="connsiteY908"/>
                </a:cxn>
                <a:cxn ang="0">
                  <a:pos x="connsiteX909" y="connsiteY909"/>
                </a:cxn>
                <a:cxn ang="0">
                  <a:pos x="connsiteX910" y="connsiteY910"/>
                </a:cxn>
                <a:cxn ang="0">
                  <a:pos x="connsiteX911" y="connsiteY911"/>
                </a:cxn>
                <a:cxn ang="0">
                  <a:pos x="connsiteX912" y="connsiteY912"/>
                </a:cxn>
                <a:cxn ang="0">
                  <a:pos x="connsiteX913" y="connsiteY913"/>
                </a:cxn>
                <a:cxn ang="0">
                  <a:pos x="connsiteX914" y="connsiteY914"/>
                </a:cxn>
                <a:cxn ang="0">
                  <a:pos x="connsiteX915" y="connsiteY915"/>
                </a:cxn>
                <a:cxn ang="0">
                  <a:pos x="connsiteX916" y="connsiteY916"/>
                </a:cxn>
                <a:cxn ang="0">
                  <a:pos x="connsiteX917" y="connsiteY917"/>
                </a:cxn>
                <a:cxn ang="0">
                  <a:pos x="connsiteX918" y="connsiteY918"/>
                </a:cxn>
                <a:cxn ang="0">
                  <a:pos x="connsiteX919" y="connsiteY919"/>
                </a:cxn>
                <a:cxn ang="0">
                  <a:pos x="connsiteX920" y="connsiteY920"/>
                </a:cxn>
                <a:cxn ang="0">
                  <a:pos x="connsiteX921" y="connsiteY921"/>
                </a:cxn>
                <a:cxn ang="0">
                  <a:pos x="connsiteX922" y="connsiteY922"/>
                </a:cxn>
                <a:cxn ang="0">
                  <a:pos x="connsiteX923" y="connsiteY923"/>
                </a:cxn>
                <a:cxn ang="0">
                  <a:pos x="connsiteX924" y="connsiteY924"/>
                </a:cxn>
                <a:cxn ang="0">
                  <a:pos x="connsiteX925" y="connsiteY925"/>
                </a:cxn>
                <a:cxn ang="0">
                  <a:pos x="connsiteX926" y="connsiteY926"/>
                </a:cxn>
                <a:cxn ang="0">
                  <a:pos x="connsiteX927" y="connsiteY927"/>
                </a:cxn>
                <a:cxn ang="0">
                  <a:pos x="connsiteX928" y="connsiteY928"/>
                </a:cxn>
                <a:cxn ang="0">
                  <a:pos x="connsiteX929" y="connsiteY929"/>
                </a:cxn>
                <a:cxn ang="0">
                  <a:pos x="connsiteX930" y="connsiteY930"/>
                </a:cxn>
                <a:cxn ang="0">
                  <a:pos x="connsiteX931" y="connsiteY931"/>
                </a:cxn>
                <a:cxn ang="0">
                  <a:pos x="connsiteX932" y="connsiteY932"/>
                </a:cxn>
                <a:cxn ang="0">
                  <a:pos x="connsiteX933" y="connsiteY933"/>
                </a:cxn>
                <a:cxn ang="0">
                  <a:pos x="connsiteX934" y="connsiteY934"/>
                </a:cxn>
                <a:cxn ang="0">
                  <a:pos x="connsiteX935" y="connsiteY935"/>
                </a:cxn>
                <a:cxn ang="0">
                  <a:pos x="connsiteX936" y="connsiteY936"/>
                </a:cxn>
                <a:cxn ang="0">
                  <a:pos x="connsiteX937" y="connsiteY937"/>
                </a:cxn>
                <a:cxn ang="0">
                  <a:pos x="connsiteX938" y="connsiteY938"/>
                </a:cxn>
                <a:cxn ang="0">
                  <a:pos x="connsiteX939" y="connsiteY939"/>
                </a:cxn>
                <a:cxn ang="0">
                  <a:pos x="connsiteX940" y="connsiteY940"/>
                </a:cxn>
                <a:cxn ang="0">
                  <a:pos x="connsiteX941" y="connsiteY941"/>
                </a:cxn>
                <a:cxn ang="0">
                  <a:pos x="connsiteX942" y="connsiteY942"/>
                </a:cxn>
                <a:cxn ang="0">
                  <a:pos x="connsiteX943" y="connsiteY943"/>
                </a:cxn>
                <a:cxn ang="0">
                  <a:pos x="connsiteX944" y="connsiteY944"/>
                </a:cxn>
                <a:cxn ang="0">
                  <a:pos x="connsiteX945" y="connsiteY945"/>
                </a:cxn>
                <a:cxn ang="0">
                  <a:pos x="connsiteX946" y="connsiteY946"/>
                </a:cxn>
                <a:cxn ang="0">
                  <a:pos x="connsiteX947" y="connsiteY947"/>
                </a:cxn>
                <a:cxn ang="0">
                  <a:pos x="connsiteX948" y="connsiteY948"/>
                </a:cxn>
                <a:cxn ang="0">
                  <a:pos x="connsiteX949" y="connsiteY949"/>
                </a:cxn>
                <a:cxn ang="0">
                  <a:pos x="connsiteX950" y="connsiteY950"/>
                </a:cxn>
                <a:cxn ang="0">
                  <a:pos x="connsiteX951" y="connsiteY951"/>
                </a:cxn>
                <a:cxn ang="0">
                  <a:pos x="connsiteX952" y="connsiteY952"/>
                </a:cxn>
                <a:cxn ang="0">
                  <a:pos x="connsiteX953" y="connsiteY953"/>
                </a:cxn>
                <a:cxn ang="0">
                  <a:pos x="connsiteX954" y="connsiteY954"/>
                </a:cxn>
                <a:cxn ang="0">
                  <a:pos x="connsiteX955" y="connsiteY955"/>
                </a:cxn>
                <a:cxn ang="0">
                  <a:pos x="connsiteX956" y="connsiteY956"/>
                </a:cxn>
                <a:cxn ang="0">
                  <a:pos x="connsiteX957" y="connsiteY957"/>
                </a:cxn>
                <a:cxn ang="0">
                  <a:pos x="connsiteX958" y="connsiteY958"/>
                </a:cxn>
                <a:cxn ang="0">
                  <a:pos x="connsiteX959" y="connsiteY959"/>
                </a:cxn>
                <a:cxn ang="0">
                  <a:pos x="connsiteX960" y="connsiteY960"/>
                </a:cxn>
                <a:cxn ang="0">
                  <a:pos x="connsiteX961" y="connsiteY961"/>
                </a:cxn>
                <a:cxn ang="0">
                  <a:pos x="connsiteX962" y="connsiteY962"/>
                </a:cxn>
                <a:cxn ang="0">
                  <a:pos x="connsiteX963" y="connsiteY963"/>
                </a:cxn>
                <a:cxn ang="0">
                  <a:pos x="connsiteX964" y="connsiteY964"/>
                </a:cxn>
                <a:cxn ang="0">
                  <a:pos x="connsiteX965" y="connsiteY965"/>
                </a:cxn>
                <a:cxn ang="0">
                  <a:pos x="connsiteX966" y="connsiteY966"/>
                </a:cxn>
                <a:cxn ang="0">
                  <a:pos x="connsiteX967" y="connsiteY967"/>
                </a:cxn>
                <a:cxn ang="0">
                  <a:pos x="connsiteX968" y="connsiteY968"/>
                </a:cxn>
                <a:cxn ang="0">
                  <a:pos x="connsiteX969" y="connsiteY969"/>
                </a:cxn>
                <a:cxn ang="0">
                  <a:pos x="connsiteX970" y="connsiteY970"/>
                </a:cxn>
                <a:cxn ang="0">
                  <a:pos x="connsiteX971" y="connsiteY971"/>
                </a:cxn>
                <a:cxn ang="0">
                  <a:pos x="connsiteX972" y="connsiteY972"/>
                </a:cxn>
                <a:cxn ang="0">
                  <a:pos x="connsiteX973" y="connsiteY973"/>
                </a:cxn>
                <a:cxn ang="0">
                  <a:pos x="connsiteX974" y="connsiteY974"/>
                </a:cxn>
                <a:cxn ang="0">
                  <a:pos x="connsiteX975" y="connsiteY975"/>
                </a:cxn>
                <a:cxn ang="0">
                  <a:pos x="connsiteX976" y="connsiteY976"/>
                </a:cxn>
                <a:cxn ang="0">
                  <a:pos x="connsiteX977" y="connsiteY977"/>
                </a:cxn>
                <a:cxn ang="0">
                  <a:pos x="connsiteX978" y="connsiteY978"/>
                </a:cxn>
                <a:cxn ang="0">
                  <a:pos x="connsiteX979" y="connsiteY979"/>
                </a:cxn>
                <a:cxn ang="0">
                  <a:pos x="connsiteX980" y="connsiteY980"/>
                </a:cxn>
                <a:cxn ang="0">
                  <a:pos x="connsiteX981" y="connsiteY981"/>
                </a:cxn>
                <a:cxn ang="0">
                  <a:pos x="connsiteX982" y="connsiteY982"/>
                </a:cxn>
                <a:cxn ang="0">
                  <a:pos x="connsiteX983" y="connsiteY983"/>
                </a:cxn>
                <a:cxn ang="0">
                  <a:pos x="connsiteX984" y="connsiteY984"/>
                </a:cxn>
                <a:cxn ang="0">
                  <a:pos x="connsiteX985" y="connsiteY985"/>
                </a:cxn>
                <a:cxn ang="0">
                  <a:pos x="connsiteX986" y="connsiteY986"/>
                </a:cxn>
                <a:cxn ang="0">
                  <a:pos x="connsiteX987" y="connsiteY987"/>
                </a:cxn>
                <a:cxn ang="0">
                  <a:pos x="connsiteX988" y="connsiteY988"/>
                </a:cxn>
                <a:cxn ang="0">
                  <a:pos x="connsiteX989" y="connsiteY989"/>
                </a:cxn>
                <a:cxn ang="0">
                  <a:pos x="connsiteX990" y="connsiteY990"/>
                </a:cxn>
                <a:cxn ang="0">
                  <a:pos x="connsiteX991" y="connsiteY991"/>
                </a:cxn>
                <a:cxn ang="0">
                  <a:pos x="connsiteX992" y="connsiteY992"/>
                </a:cxn>
                <a:cxn ang="0">
                  <a:pos x="connsiteX993" y="connsiteY993"/>
                </a:cxn>
                <a:cxn ang="0">
                  <a:pos x="connsiteX994" y="connsiteY994"/>
                </a:cxn>
                <a:cxn ang="0">
                  <a:pos x="connsiteX995" y="connsiteY995"/>
                </a:cxn>
                <a:cxn ang="0">
                  <a:pos x="connsiteX996" y="connsiteY996"/>
                </a:cxn>
                <a:cxn ang="0">
                  <a:pos x="connsiteX997" y="connsiteY997"/>
                </a:cxn>
                <a:cxn ang="0">
                  <a:pos x="connsiteX998" y="connsiteY998"/>
                </a:cxn>
                <a:cxn ang="0">
                  <a:pos x="connsiteX999" y="connsiteY999"/>
                </a:cxn>
                <a:cxn ang="0">
                  <a:pos x="connsiteX1000" y="connsiteY1000"/>
                </a:cxn>
                <a:cxn ang="0">
                  <a:pos x="connsiteX1001" y="connsiteY1001"/>
                </a:cxn>
                <a:cxn ang="0">
                  <a:pos x="connsiteX1002" y="connsiteY1002"/>
                </a:cxn>
                <a:cxn ang="0">
                  <a:pos x="connsiteX1003" y="connsiteY1003"/>
                </a:cxn>
                <a:cxn ang="0">
                  <a:pos x="connsiteX1004" y="connsiteY1004"/>
                </a:cxn>
                <a:cxn ang="0">
                  <a:pos x="connsiteX1005" y="connsiteY1005"/>
                </a:cxn>
                <a:cxn ang="0">
                  <a:pos x="connsiteX1006" y="connsiteY1006"/>
                </a:cxn>
                <a:cxn ang="0">
                  <a:pos x="connsiteX1007" y="connsiteY1007"/>
                </a:cxn>
                <a:cxn ang="0">
                  <a:pos x="connsiteX1008" y="connsiteY1008"/>
                </a:cxn>
                <a:cxn ang="0">
                  <a:pos x="connsiteX1009" y="connsiteY1009"/>
                </a:cxn>
                <a:cxn ang="0">
                  <a:pos x="connsiteX1010" y="connsiteY1010"/>
                </a:cxn>
                <a:cxn ang="0">
                  <a:pos x="connsiteX1011" y="connsiteY1011"/>
                </a:cxn>
                <a:cxn ang="0">
                  <a:pos x="connsiteX1012" y="connsiteY1012"/>
                </a:cxn>
                <a:cxn ang="0">
                  <a:pos x="connsiteX1013" y="connsiteY1013"/>
                </a:cxn>
                <a:cxn ang="0">
                  <a:pos x="connsiteX1014" y="connsiteY1014"/>
                </a:cxn>
                <a:cxn ang="0">
                  <a:pos x="connsiteX1015" y="connsiteY1015"/>
                </a:cxn>
                <a:cxn ang="0">
                  <a:pos x="connsiteX1016" y="connsiteY1016"/>
                </a:cxn>
                <a:cxn ang="0">
                  <a:pos x="connsiteX1017" y="connsiteY1017"/>
                </a:cxn>
                <a:cxn ang="0">
                  <a:pos x="connsiteX1018" y="connsiteY1018"/>
                </a:cxn>
                <a:cxn ang="0">
                  <a:pos x="connsiteX1019" y="connsiteY1019"/>
                </a:cxn>
                <a:cxn ang="0">
                  <a:pos x="connsiteX1020" y="connsiteY1020"/>
                </a:cxn>
                <a:cxn ang="0">
                  <a:pos x="connsiteX1021" y="connsiteY1021"/>
                </a:cxn>
                <a:cxn ang="0">
                  <a:pos x="connsiteX1022" y="connsiteY1022"/>
                </a:cxn>
                <a:cxn ang="0">
                  <a:pos x="connsiteX1023" y="connsiteY1023"/>
                </a:cxn>
                <a:cxn ang="0">
                  <a:pos x="connsiteX1024" y="connsiteY1024"/>
                </a:cxn>
                <a:cxn ang="0">
                  <a:pos x="connsiteX1025" y="connsiteY1025"/>
                </a:cxn>
                <a:cxn ang="0">
                  <a:pos x="connsiteX1026" y="connsiteY1026"/>
                </a:cxn>
                <a:cxn ang="0">
                  <a:pos x="connsiteX1027" y="connsiteY1027"/>
                </a:cxn>
                <a:cxn ang="0">
                  <a:pos x="connsiteX1028" y="connsiteY1028"/>
                </a:cxn>
                <a:cxn ang="0">
                  <a:pos x="connsiteX1029" y="connsiteY1029"/>
                </a:cxn>
                <a:cxn ang="0">
                  <a:pos x="connsiteX1030" y="connsiteY1030"/>
                </a:cxn>
                <a:cxn ang="0">
                  <a:pos x="connsiteX1031" y="connsiteY1031"/>
                </a:cxn>
                <a:cxn ang="0">
                  <a:pos x="connsiteX1032" y="connsiteY1032"/>
                </a:cxn>
                <a:cxn ang="0">
                  <a:pos x="connsiteX1033" y="connsiteY1033"/>
                </a:cxn>
                <a:cxn ang="0">
                  <a:pos x="connsiteX1034" y="connsiteY1034"/>
                </a:cxn>
                <a:cxn ang="0">
                  <a:pos x="connsiteX1035" y="connsiteY1035"/>
                </a:cxn>
                <a:cxn ang="0">
                  <a:pos x="connsiteX1036" y="connsiteY1036"/>
                </a:cxn>
                <a:cxn ang="0">
                  <a:pos x="connsiteX1037" y="connsiteY1037"/>
                </a:cxn>
                <a:cxn ang="0">
                  <a:pos x="connsiteX1038" y="connsiteY1038"/>
                </a:cxn>
                <a:cxn ang="0">
                  <a:pos x="connsiteX1039" y="connsiteY1039"/>
                </a:cxn>
                <a:cxn ang="0">
                  <a:pos x="connsiteX1040" y="connsiteY1040"/>
                </a:cxn>
                <a:cxn ang="0">
                  <a:pos x="connsiteX1041" y="connsiteY1041"/>
                </a:cxn>
                <a:cxn ang="0">
                  <a:pos x="connsiteX1042" y="connsiteY1042"/>
                </a:cxn>
                <a:cxn ang="0">
                  <a:pos x="connsiteX1043" y="connsiteY1043"/>
                </a:cxn>
                <a:cxn ang="0">
                  <a:pos x="connsiteX1044" y="connsiteY1044"/>
                </a:cxn>
                <a:cxn ang="0">
                  <a:pos x="connsiteX1045" y="connsiteY1045"/>
                </a:cxn>
                <a:cxn ang="0">
                  <a:pos x="connsiteX1046" y="connsiteY1046"/>
                </a:cxn>
                <a:cxn ang="0">
                  <a:pos x="connsiteX1047" y="connsiteY1047"/>
                </a:cxn>
                <a:cxn ang="0">
                  <a:pos x="connsiteX1048" y="connsiteY1048"/>
                </a:cxn>
                <a:cxn ang="0">
                  <a:pos x="connsiteX1049" y="connsiteY1049"/>
                </a:cxn>
                <a:cxn ang="0">
                  <a:pos x="connsiteX1050" y="connsiteY1050"/>
                </a:cxn>
                <a:cxn ang="0">
                  <a:pos x="connsiteX1051" y="connsiteY1051"/>
                </a:cxn>
                <a:cxn ang="0">
                  <a:pos x="connsiteX1052" y="connsiteY1052"/>
                </a:cxn>
                <a:cxn ang="0">
                  <a:pos x="connsiteX1053" y="connsiteY1053"/>
                </a:cxn>
                <a:cxn ang="0">
                  <a:pos x="connsiteX1054" y="connsiteY1054"/>
                </a:cxn>
                <a:cxn ang="0">
                  <a:pos x="connsiteX1055" y="connsiteY1055"/>
                </a:cxn>
                <a:cxn ang="0">
                  <a:pos x="connsiteX1056" y="connsiteY1056"/>
                </a:cxn>
                <a:cxn ang="0">
                  <a:pos x="connsiteX1057" y="connsiteY1057"/>
                </a:cxn>
                <a:cxn ang="0">
                  <a:pos x="connsiteX1058" y="connsiteY1058"/>
                </a:cxn>
                <a:cxn ang="0">
                  <a:pos x="connsiteX1059" y="connsiteY1059"/>
                </a:cxn>
                <a:cxn ang="0">
                  <a:pos x="connsiteX1060" y="connsiteY1060"/>
                </a:cxn>
                <a:cxn ang="0">
                  <a:pos x="connsiteX1061" y="connsiteY1061"/>
                </a:cxn>
                <a:cxn ang="0">
                  <a:pos x="connsiteX1062" y="connsiteY1062"/>
                </a:cxn>
                <a:cxn ang="0">
                  <a:pos x="connsiteX1063" y="connsiteY1063"/>
                </a:cxn>
                <a:cxn ang="0">
                  <a:pos x="connsiteX1064" y="connsiteY1064"/>
                </a:cxn>
                <a:cxn ang="0">
                  <a:pos x="connsiteX1065" y="connsiteY1065"/>
                </a:cxn>
                <a:cxn ang="0">
                  <a:pos x="connsiteX1066" y="connsiteY1066"/>
                </a:cxn>
                <a:cxn ang="0">
                  <a:pos x="connsiteX1067" y="connsiteY1067"/>
                </a:cxn>
                <a:cxn ang="0">
                  <a:pos x="connsiteX1068" y="connsiteY1068"/>
                </a:cxn>
                <a:cxn ang="0">
                  <a:pos x="connsiteX1069" y="connsiteY1069"/>
                </a:cxn>
                <a:cxn ang="0">
                  <a:pos x="connsiteX1070" y="connsiteY1070"/>
                </a:cxn>
                <a:cxn ang="0">
                  <a:pos x="connsiteX1071" y="connsiteY1071"/>
                </a:cxn>
                <a:cxn ang="0">
                  <a:pos x="connsiteX1072" y="connsiteY1072"/>
                </a:cxn>
                <a:cxn ang="0">
                  <a:pos x="connsiteX1073" y="connsiteY1073"/>
                </a:cxn>
                <a:cxn ang="0">
                  <a:pos x="connsiteX1074" y="connsiteY1074"/>
                </a:cxn>
                <a:cxn ang="0">
                  <a:pos x="connsiteX1075" y="connsiteY1075"/>
                </a:cxn>
                <a:cxn ang="0">
                  <a:pos x="connsiteX1076" y="connsiteY1076"/>
                </a:cxn>
                <a:cxn ang="0">
                  <a:pos x="connsiteX1077" y="connsiteY1077"/>
                </a:cxn>
                <a:cxn ang="0">
                  <a:pos x="connsiteX1078" y="connsiteY1078"/>
                </a:cxn>
                <a:cxn ang="0">
                  <a:pos x="connsiteX1079" y="connsiteY1079"/>
                </a:cxn>
                <a:cxn ang="0">
                  <a:pos x="connsiteX1080" y="connsiteY1080"/>
                </a:cxn>
                <a:cxn ang="0">
                  <a:pos x="connsiteX1081" y="connsiteY1081"/>
                </a:cxn>
                <a:cxn ang="0">
                  <a:pos x="connsiteX1082" y="connsiteY1082"/>
                </a:cxn>
                <a:cxn ang="0">
                  <a:pos x="connsiteX1083" y="connsiteY1083"/>
                </a:cxn>
                <a:cxn ang="0">
                  <a:pos x="connsiteX1084" y="connsiteY1084"/>
                </a:cxn>
                <a:cxn ang="0">
                  <a:pos x="connsiteX1085" y="connsiteY1085"/>
                </a:cxn>
                <a:cxn ang="0">
                  <a:pos x="connsiteX1086" y="connsiteY1086"/>
                </a:cxn>
                <a:cxn ang="0">
                  <a:pos x="connsiteX1087" y="connsiteY1087"/>
                </a:cxn>
                <a:cxn ang="0">
                  <a:pos x="connsiteX1088" y="connsiteY1088"/>
                </a:cxn>
                <a:cxn ang="0">
                  <a:pos x="connsiteX1089" y="connsiteY1089"/>
                </a:cxn>
                <a:cxn ang="0">
                  <a:pos x="connsiteX1090" y="connsiteY1090"/>
                </a:cxn>
                <a:cxn ang="0">
                  <a:pos x="connsiteX1091" y="connsiteY1091"/>
                </a:cxn>
                <a:cxn ang="0">
                  <a:pos x="connsiteX1092" y="connsiteY1092"/>
                </a:cxn>
                <a:cxn ang="0">
                  <a:pos x="connsiteX1093" y="connsiteY1093"/>
                </a:cxn>
                <a:cxn ang="0">
                  <a:pos x="connsiteX1094" y="connsiteY1094"/>
                </a:cxn>
                <a:cxn ang="0">
                  <a:pos x="connsiteX1095" y="connsiteY1095"/>
                </a:cxn>
                <a:cxn ang="0">
                  <a:pos x="connsiteX1096" y="connsiteY1096"/>
                </a:cxn>
                <a:cxn ang="0">
                  <a:pos x="connsiteX1097" y="connsiteY1097"/>
                </a:cxn>
                <a:cxn ang="0">
                  <a:pos x="connsiteX1098" y="connsiteY1098"/>
                </a:cxn>
                <a:cxn ang="0">
                  <a:pos x="connsiteX1099" y="connsiteY1099"/>
                </a:cxn>
                <a:cxn ang="0">
                  <a:pos x="connsiteX1100" y="connsiteY1100"/>
                </a:cxn>
                <a:cxn ang="0">
                  <a:pos x="connsiteX1101" y="connsiteY1101"/>
                </a:cxn>
                <a:cxn ang="0">
                  <a:pos x="connsiteX1102" y="connsiteY1102"/>
                </a:cxn>
                <a:cxn ang="0">
                  <a:pos x="connsiteX1103" y="connsiteY1103"/>
                </a:cxn>
                <a:cxn ang="0">
                  <a:pos x="connsiteX1104" y="connsiteY1104"/>
                </a:cxn>
                <a:cxn ang="0">
                  <a:pos x="connsiteX1105" y="connsiteY1105"/>
                </a:cxn>
                <a:cxn ang="0">
                  <a:pos x="connsiteX1106" y="connsiteY1106"/>
                </a:cxn>
                <a:cxn ang="0">
                  <a:pos x="connsiteX1107" y="connsiteY1107"/>
                </a:cxn>
                <a:cxn ang="0">
                  <a:pos x="connsiteX1108" y="connsiteY1108"/>
                </a:cxn>
                <a:cxn ang="0">
                  <a:pos x="connsiteX1109" y="connsiteY1109"/>
                </a:cxn>
                <a:cxn ang="0">
                  <a:pos x="connsiteX1110" y="connsiteY1110"/>
                </a:cxn>
                <a:cxn ang="0">
                  <a:pos x="connsiteX1111" y="connsiteY1111"/>
                </a:cxn>
                <a:cxn ang="0">
                  <a:pos x="connsiteX1112" y="connsiteY1112"/>
                </a:cxn>
                <a:cxn ang="0">
                  <a:pos x="connsiteX1113" y="connsiteY1113"/>
                </a:cxn>
                <a:cxn ang="0">
                  <a:pos x="connsiteX1114" y="connsiteY1114"/>
                </a:cxn>
                <a:cxn ang="0">
                  <a:pos x="connsiteX1115" y="connsiteY1115"/>
                </a:cxn>
                <a:cxn ang="0">
                  <a:pos x="connsiteX1116" y="connsiteY1116"/>
                </a:cxn>
                <a:cxn ang="0">
                  <a:pos x="connsiteX1117" y="connsiteY1117"/>
                </a:cxn>
                <a:cxn ang="0">
                  <a:pos x="connsiteX1118" y="connsiteY1118"/>
                </a:cxn>
                <a:cxn ang="0">
                  <a:pos x="connsiteX1119" y="connsiteY1119"/>
                </a:cxn>
                <a:cxn ang="0">
                  <a:pos x="connsiteX1120" y="connsiteY1120"/>
                </a:cxn>
                <a:cxn ang="0">
                  <a:pos x="connsiteX1121" y="connsiteY1121"/>
                </a:cxn>
                <a:cxn ang="0">
                  <a:pos x="connsiteX1122" y="connsiteY1122"/>
                </a:cxn>
                <a:cxn ang="0">
                  <a:pos x="connsiteX1123" y="connsiteY1123"/>
                </a:cxn>
                <a:cxn ang="0">
                  <a:pos x="connsiteX1124" y="connsiteY1124"/>
                </a:cxn>
                <a:cxn ang="0">
                  <a:pos x="connsiteX1125" y="connsiteY1125"/>
                </a:cxn>
                <a:cxn ang="0">
                  <a:pos x="connsiteX1126" y="connsiteY1126"/>
                </a:cxn>
                <a:cxn ang="0">
                  <a:pos x="connsiteX1127" y="connsiteY1127"/>
                </a:cxn>
                <a:cxn ang="0">
                  <a:pos x="connsiteX1128" y="connsiteY1128"/>
                </a:cxn>
                <a:cxn ang="0">
                  <a:pos x="connsiteX1129" y="connsiteY1129"/>
                </a:cxn>
                <a:cxn ang="0">
                  <a:pos x="connsiteX1130" y="connsiteY1130"/>
                </a:cxn>
                <a:cxn ang="0">
                  <a:pos x="connsiteX1131" y="connsiteY1131"/>
                </a:cxn>
                <a:cxn ang="0">
                  <a:pos x="connsiteX1132" y="connsiteY1132"/>
                </a:cxn>
                <a:cxn ang="0">
                  <a:pos x="connsiteX1133" y="connsiteY1133"/>
                </a:cxn>
                <a:cxn ang="0">
                  <a:pos x="connsiteX1134" y="connsiteY1134"/>
                </a:cxn>
                <a:cxn ang="0">
                  <a:pos x="connsiteX1135" y="connsiteY1135"/>
                </a:cxn>
                <a:cxn ang="0">
                  <a:pos x="connsiteX1136" y="connsiteY1136"/>
                </a:cxn>
                <a:cxn ang="0">
                  <a:pos x="connsiteX1137" y="connsiteY1137"/>
                </a:cxn>
                <a:cxn ang="0">
                  <a:pos x="connsiteX1138" y="connsiteY1138"/>
                </a:cxn>
                <a:cxn ang="0">
                  <a:pos x="connsiteX1139" y="connsiteY1139"/>
                </a:cxn>
                <a:cxn ang="0">
                  <a:pos x="connsiteX1140" y="connsiteY1140"/>
                </a:cxn>
                <a:cxn ang="0">
                  <a:pos x="connsiteX1141" y="connsiteY1141"/>
                </a:cxn>
                <a:cxn ang="0">
                  <a:pos x="connsiteX1142" y="connsiteY1142"/>
                </a:cxn>
                <a:cxn ang="0">
                  <a:pos x="connsiteX1143" y="connsiteY1143"/>
                </a:cxn>
                <a:cxn ang="0">
                  <a:pos x="connsiteX1144" y="connsiteY1144"/>
                </a:cxn>
                <a:cxn ang="0">
                  <a:pos x="connsiteX1145" y="connsiteY1145"/>
                </a:cxn>
                <a:cxn ang="0">
                  <a:pos x="connsiteX1146" y="connsiteY1146"/>
                </a:cxn>
                <a:cxn ang="0">
                  <a:pos x="connsiteX1147" y="connsiteY1147"/>
                </a:cxn>
                <a:cxn ang="0">
                  <a:pos x="connsiteX1148" y="connsiteY1148"/>
                </a:cxn>
                <a:cxn ang="0">
                  <a:pos x="connsiteX1149" y="connsiteY1149"/>
                </a:cxn>
                <a:cxn ang="0">
                  <a:pos x="connsiteX1150" y="connsiteY1150"/>
                </a:cxn>
                <a:cxn ang="0">
                  <a:pos x="connsiteX1151" y="connsiteY1151"/>
                </a:cxn>
                <a:cxn ang="0">
                  <a:pos x="connsiteX1152" y="connsiteY1152"/>
                </a:cxn>
                <a:cxn ang="0">
                  <a:pos x="connsiteX1153" y="connsiteY1153"/>
                </a:cxn>
                <a:cxn ang="0">
                  <a:pos x="connsiteX1154" y="connsiteY1154"/>
                </a:cxn>
                <a:cxn ang="0">
                  <a:pos x="connsiteX1155" y="connsiteY1155"/>
                </a:cxn>
                <a:cxn ang="0">
                  <a:pos x="connsiteX1156" y="connsiteY1156"/>
                </a:cxn>
                <a:cxn ang="0">
                  <a:pos x="connsiteX1157" y="connsiteY1157"/>
                </a:cxn>
                <a:cxn ang="0">
                  <a:pos x="connsiteX1158" y="connsiteY1158"/>
                </a:cxn>
                <a:cxn ang="0">
                  <a:pos x="connsiteX1159" y="connsiteY1159"/>
                </a:cxn>
                <a:cxn ang="0">
                  <a:pos x="connsiteX1160" y="connsiteY1160"/>
                </a:cxn>
                <a:cxn ang="0">
                  <a:pos x="connsiteX1161" y="connsiteY1161"/>
                </a:cxn>
                <a:cxn ang="0">
                  <a:pos x="connsiteX1162" y="connsiteY1162"/>
                </a:cxn>
                <a:cxn ang="0">
                  <a:pos x="connsiteX1163" y="connsiteY1163"/>
                </a:cxn>
                <a:cxn ang="0">
                  <a:pos x="connsiteX1164" y="connsiteY1164"/>
                </a:cxn>
                <a:cxn ang="0">
                  <a:pos x="connsiteX1165" y="connsiteY1165"/>
                </a:cxn>
                <a:cxn ang="0">
                  <a:pos x="connsiteX1166" y="connsiteY1166"/>
                </a:cxn>
                <a:cxn ang="0">
                  <a:pos x="connsiteX1167" y="connsiteY1167"/>
                </a:cxn>
                <a:cxn ang="0">
                  <a:pos x="connsiteX1168" y="connsiteY1168"/>
                </a:cxn>
                <a:cxn ang="0">
                  <a:pos x="connsiteX1169" y="connsiteY1169"/>
                </a:cxn>
                <a:cxn ang="0">
                  <a:pos x="connsiteX1170" y="connsiteY1170"/>
                </a:cxn>
                <a:cxn ang="0">
                  <a:pos x="connsiteX1171" y="connsiteY1171"/>
                </a:cxn>
                <a:cxn ang="0">
                  <a:pos x="connsiteX1172" y="connsiteY1172"/>
                </a:cxn>
                <a:cxn ang="0">
                  <a:pos x="connsiteX1173" y="connsiteY1173"/>
                </a:cxn>
                <a:cxn ang="0">
                  <a:pos x="connsiteX1174" y="connsiteY1174"/>
                </a:cxn>
                <a:cxn ang="0">
                  <a:pos x="connsiteX1175" y="connsiteY1175"/>
                </a:cxn>
                <a:cxn ang="0">
                  <a:pos x="connsiteX1176" y="connsiteY1176"/>
                </a:cxn>
                <a:cxn ang="0">
                  <a:pos x="connsiteX1177" y="connsiteY1177"/>
                </a:cxn>
                <a:cxn ang="0">
                  <a:pos x="connsiteX1178" y="connsiteY1178"/>
                </a:cxn>
                <a:cxn ang="0">
                  <a:pos x="connsiteX1179" y="connsiteY1179"/>
                </a:cxn>
                <a:cxn ang="0">
                  <a:pos x="connsiteX1180" y="connsiteY1180"/>
                </a:cxn>
                <a:cxn ang="0">
                  <a:pos x="connsiteX1181" y="connsiteY1181"/>
                </a:cxn>
                <a:cxn ang="0">
                  <a:pos x="connsiteX1182" y="connsiteY1182"/>
                </a:cxn>
                <a:cxn ang="0">
                  <a:pos x="connsiteX1183" y="connsiteY1183"/>
                </a:cxn>
                <a:cxn ang="0">
                  <a:pos x="connsiteX1184" y="connsiteY1184"/>
                </a:cxn>
                <a:cxn ang="0">
                  <a:pos x="connsiteX1185" y="connsiteY1185"/>
                </a:cxn>
                <a:cxn ang="0">
                  <a:pos x="connsiteX1186" y="connsiteY1186"/>
                </a:cxn>
                <a:cxn ang="0">
                  <a:pos x="connsiteX1187" y="connsiteY1187"/>
                </a:cxn>
                <a:cxn ang="0">
                  <a:pos x="connsiteX1188" y="connsiteY1188"/>
                </a:cxn>
                <a:cxn ang="0">
                  <a:pos x="connsiteX1189" y="connsiteY1189"/>
                </a:cxn>
                <a:cxn ang="0">
                  <a:pos x="connsiteX1190" y="connsiteY1190"/>
                </a:cxn>
                <a:cxn ang="0">
                  <a:pos x="connsiteX1191" y="connsiteY1191"/>
                </a:cxn>
                <a:cxn ang="0">
                  <a:pos x="connsiteX1192" y="connsiteY1192"/>
                </a:cxn>
                <a:cxn ang="0">
                  <a:pos x="connsiteX1193" y="connsiteY1193"/>
                </a:cxn>
                <a:cxn ang="0">
                  <a:pos x="connsiteX1194" y="connsiteY1194"/>
                </a:cxn>
                <a:cxn ang="0">
                  <a:pos x="connsiteX1195" y="connsiteY1195"/>
                </a:cxn>
                <a:cxn ang="0">
                  <a:pos x="connsiteX1196" y="connsiteY1196"/>
                </a:cxn>
                <a:cxn ang="0">
                  <a:pos x="connsiteX1197" y="connsiteY1197"/>
                </a:cxn>
                <a:cxn ang="0">
                  <a:pos x="connsiteX1198" y="connsiteY1198"/>
                </a:cxn>
                <a:cxn ang="0">
                  <a:pos x="connsiteX1199" y="connsiteY1199"/>
                </a:cxn>
                <a:cxn ang="0">
                  <a:pos x="connsiteX1200" y="connsiteY1200"/>
                </a:cxn>
                <a:cxn ang="0">
                  <a:pos x="connsiteX1201" y="connsiteY1201"/>
                </a:cxn>
                <a:cxn ang="0">
                  <a:pos x="connsiteX1202" y="connsiteY1202"/>
                </a:cxn>
                <a:cxn ang="0">
                  <a:pos x="connsiteX1203" y="connsiteY1203"/>
                </a:cxn>
                <a:cxn ang="0">
                  <a:pos x="connsiteX1204" y="connsiteY1204"/>
                </a:cxn>
                <a:cxn ang="0">
                  <a:pos x="connsiteX1205" y="connsiteY1205"/>
                </a:cxn>
                <a:cxn ang="0">
                  <a:pos x="connsiteX1206" y="connsiteY1206"/>
                </a:cxn>
                <a:cxn ang="0">
                  <a:pos x="connsiteX1207" y="connsiteY1207"/>
                </a:cxn>
                <a:cxn ang="0">
                  <a:pos x="connsiteX1208" y="connsiteY1208"/>
                </a:cxn>
                <a:cxn ang="0">
                  <a:pos x="connsiteX1209" y="connsiteY1209"/>
                </a:cxn>
                <a:cxn ang="0">
                  <a:pos x="connsiteX1210" y="connsiteY1210"/>
                </a:cxn>
                <a:cxn ang="0">
                  <a:pos x="connsiteX1211" y="connsiteY1211"/>
                </a:cxn>
                <a:cxn ang="0">
                  <a:pos x="connsiteX1212" y="connsiteY1212"/>
                </a:cxn>
                <a:cxn ang="0">
                  <a:pos x="connsiteX1213" y="connsiteY1213"/>
                </a:cxn>
                <a:cxn ang="0">
                  <a:pos x="connsiteX1214" y="connsiteY1214"/>
                </a:cxn>
                <a:cxn ang="0">
                  <a:pos x="connsiteX1215" y="connsiteY1215"/>
                </a:cxn>
                <a:cxn ang="0">
                  <a:pos x="connsiteX1216" y="connsiteY1216"/>
                </a:cxn>
                <a:cxn ang="0">
                  <a:pos x="connsiteX1217" y="connsiteY1217"/>
                </a:cxn>
                <a:cxn ang="0">
                  <a:pos x="connsiteX1218" y="connsiteY1218"/>
                </a:cxn>
                <a:cxn ang="0">
                  <a:pos x="connsiteX1219" y="connsiteY1219"/>
                </a:cxn>
                <a:cxn ang="0">
                  <a:pos x="connsiteX1220" y="connsiteY1220"/>
                </a:cxn>
                <a:cxn ang="0">
                  <a:pos x="connsiteX1221" y="connsiteY1221"/>
                </a:cxn>
                <a:cxn ang="0">
                  <a:pos x="connsiteX1222" y="connsiteY1222"/>
                </a:cxn>
                <a:cxn ang="0">
                  <a:pos x="connsiteX1223" y="connsiteY1223"/>
                </a:cxn>
                <a:cxn ang="0">
                  <a:pos x="connsiteX1224" y="connsiteY1224"/>
                </a:cxn>
                <a:cxn ang="0">
                  <a:pos x="connsiteX1225" y="connsiteY1225"/>
                </a:cxn>
                <a:cxn ang="0">
                  <a:pos x="connsiteX1226" y="connsiteY1226"/>
                </a:cxn>
                <a:cxn ang="0">
                  <a:pos x="connsiteX1227" y="connsiteY1227"/>
                </a:cxn>
                <a:cxn ang="0">
                  <a:pos x="connsiteX1228" y="connsiteY1228"/>
                </a:cxn>
                <a:cxn ang="0">
                  <a:pos x="connsiteX1229" y="connsiteY1229"/>
                </a:cxn>
                <a:cxn ang="0">
                  <a:pos x="connsiteX1230" y="connsiteY1230"/>
                </a:cxn>
                <a:cxn ang="0">
                  <a:pos x="connsiteX1231" y="connsiteY1231"/>
                </a:cxn>
                <a:cxn ang="0">
                  <a:pos x="connsiteX1232" y="connsiteY1232"/>
                </a:cxn>
                <a:cxn ang="0">
                  <a:pos x="connsiteX1233" y="connsiteY1233"/>
                </a:cxn>
                <a:cxn ang="0">
                  <a:pos x="connsiteX1234" y="connsiteY1234"/>
                </a:cxn>
                <a:cxn ang="0">
                  <a:pos x="connsiteX1235" y="connsiteY1235"/>
                </a:cxn>
                <a:cxn ang="0">
                  <a:pos x="connsiteX1236" y="connsiteY1236"/>
                </a:cxn>
                <a:cxn ang="0">
                  <a:pos x="connsiteX1237" y="connsiteY1237"/>
                </a:cxn>
                <a:cxn ang="0">
                  <a:pos x="connsiteX1238" y="connsiteY1238"/>
                </a:cxn>
                <a:cxn ang="0">
                  <a:pos x="connsiteX1239" y="connsiteY1239"/>
                </a:cxn>
                <a:cxn ang="0">
                  <a:pos x="connsiteX1240" y="connsiteY1240"/>
                </a:cxn>
                <a:cxn ang="0">
                  <a:pos x="connsiteX1241" y="connsiteY1241"/>
                </a:cxn>
                <a:cxn ang="0">
                  <a:pos x="connsiteX1242" y="connsiteY1242"/>
                </a:cxn>
                <a:cxn ang="0">
                  <a:pos x="connsiteX1243" y="connsiteY1243"/>
                </a:cxn>
                <a:cxn ang="0">
                  <a:pos x="connsiteX1244" y="connsiteY1244"/>
                </a:cxn>
                <a:cxn ang="0">
                  <a:pos x="connsiteX1245" y="connsiteY1245"/>
                </a:cxn>
                <a:cxn ang="0">
                  <a:pos x="connsiteX1246" y="connsiteY1246"/>
                </a:cxn>
                <a:cxn ang="0">
                  <a:pos x="connsiteX1247" y="connsiteY1247"/>
                </a:cxn>
                <a:cxn ang="0">
                  <a:pos x="connsiteX1248" y="connsiteY1248"/>
                </a:cxn>
                <a:cxn ang="0">
                  <a:pos x="connsiteX1249" y="connsiteY1249"/>
                </a:cxn>
                <a:cxn ang="0">
                  <a:pos x="connsiteX1250" y="connsiteY1250"/>
                </a:cxn>
                <a:cxn ang="0">
                  <a:pos x="connsiteX1251" y="connsiteY1251"/>
                </a:cxn>
                <a:cxn ang="0">
                  <a:pos x="connsiteX1252" y="connsiteY1252"/>
                </a:cxn>
                <a:cxn ang="0">
                  <a:pos x="connsiteX1253" y="connsiteY1253"/>
                </a:cxn>
                <a:cxn ang="0">
                  <a:pos x="connsiteX1254" y="connsiteY1254"/>
                </a:cxn>
                <a:cxn ang="0">
                  <a:pos x="connsiteX1255" y="connsiteY1255"/>
                </a:cxn>
                <a:cxn ang="0">
                  <a:pos x="connsiteX1256" y="connsiteY1256"/>
                </a:cxn>
                <a:cxn ang="0">
                  <a:pos x="connsiteX1257" y="connsiteY1257"/>
                </a:cxn>
                <a:cxn ang="0">
                  <a:pos x="connsiteX1258" y="connsiteY1258"/>
                </a:cxn>
                <a:cxn ang="0">
                  <a:pos x="connsiteX1259" y="connsiteY1259"/>
                </a:cxn>
                <a:cxn ang="0">
                  <a:pos x="connsiteX1260" y="connsiteY1260"/>
                </a:cxn>
                <a:cxn ang="0">
                  <a:pos x="connsiteX1261" y="connsiteY1261"/>
                </a:cxn>
                <a:cxn ang="0">
                  <a:pos x="connsiteX1262" y="connsiteY1262"/>
                </a:cxn>
                <a:cxn ang="0">
                  <a:pos x="connsiteX1263" y="connsiteY1263"/>
                </a:cxn>
                <a:cxn ang="0">
                  <a:pos x="connsiteX1264" y="connsiteY1264"/>
                </a:cxn>
                <a:cxn ang="0">
                  <a:pos x="connsiteX1265" y="connsiteY1265"/>
                </a:cxn>
                <a:cxn ang="0">
                  <a:pos x="connsiteX1266" y="connsiteY1266"/>
                </a:cxn>
                <a:cxn ang="0">
                  <a:pos x="connsiteX1267" y="connsiteY1267"/>
                </a:cxn>
                <a:cxn ang="0">
                  <a:pos x="connsiteX1268" y="connsiteY1268"/>
                </a:cxn>
                <a:cxn ang="0">
                  <a:pos x="connsiteX1269" y="connsiteY1269"/>
                </a:cxn>
                <a:cxn ang="0">
                  <a:pos x="connsiteX1270" y="connsiteY1270"/>
                </a:cxn>
                <a:cxn ang="0">
                  <a:pos x="connsiteX1271" y="connsiteY1271"/>
                </a:cxn>
                <a:cxn ang="0">
                  <a:pos x="connsiteX1272" y="connsiteY1272"/>
                </a:cxn>
                <a:cxn ang="0">
                  <a:pos x="connsiteX1273" y="connsiteY1273"/>
                </a:cxn>
                <a:cxn ang="0">
                  <a:pos x="connsiteX1274" y="connsiteY1274"/>
                </a:cxn>
                <a:cxn ang="0">
                  <a:pos x="connsiteX1275" y="connsiteY1275"/>
                </a:cxn>
                <a:cxn ang="0">
                  <a:pos x="connsiteX1276" y="connsiteY1276"/>
                </a:cxn>
                <a:cxn ang="0">
                  <a:pos x="connsiteX1277" y="connsiteY1277"/>
                </a:cxn>
                <a:cxn ang="0">
                  <a:pos x="connsiteX1278" y="connsiteY1278"/>
                </a:cxn>
                <a:cxn ang="0">
                  <a:pos x="connsiteX1279" y="connsiteY1279"/>
                </a:cxn>
                <a:cxn ang="0">
                  <a:pos x="connsiteX1280" y="connsiteY1280"/>
                </a:cxn>
                <a:cxn ang="0">
                  <a:pos x="connsiteX1281" y="connsiteY1281"/>
                </a:cxn>
                <a:cxn ang="0">
                  <a:pos x="connsiteX1282" y="connsiteY1282"/>
                </a:cxn>
                <a:cxn ang="0">
                  <a:pos x="connsiteX1283" y="connsiteY1283"/>
                </a:cxn>
                <a:cxn ang="0">
                  <a:pos x="connsiteX1284" y="connsiteY1284"/>
                </a:cxn>
                <a:cxn ang="0">
                  <a:pos x="connsiteX1285" y="connsiteY1285"/>
                </a:cxn>
                <a:cxn ang="0">
                  <a:pos x="connsiteX1286" y="connsiteY1286"/>
                </a:cxn>
                <a:cxn ang="0">
                  <a:pos x="connsiteX1287" y="connsiteY1287"/>
                </a:cxn>
                <a:cxn ang="0">
                  <a:pos x="connsiteX1288" y="connsiteY1288"/>
                </a:cxn>
                <a:cxn ang="0">
                  <a:pos x="connsiteX1289" y="connsiteY1289"/>
                </a:cxn>
                <a:cxn ang="0">
                  <a:pos x="connsiteX1290" y="connsiteY1290"/>
                </a:cxn>
                <a:cxn ang="0">
                  <a:pos x="connsiteX1291" y="connsiteY1291"/>
                </a:cxn>
                <a:cxn ang="0">
                  <a:pos x="connsiteX1292" y="connsiteY1292"/>
                </a:cxn>
                <a:cxn ang="0">
                  <a:pos x="connsiteX1293" y="connsiteY1293"/>
                </a:cxn>
                <a:cxn ang="0">
                  <a:pos x="connsiteX1294" y="connsiteY1294"/>
                </a:cxn>
                <a:cxn ang="0">
                  <a:pos x="connsiteX1295" y="connsiteY1295"/>
                </a:cxn>
                <a:cxn ang="0">
                  <a:pos x="connsiteX1296" y="connsiteY1296"/>
                </a:cxn>
                <a:cxn ang="0">
                  <a:pos x="connsiteX1297" y="connsiteY1297"/>
                </a:cxn>
                <a:cxn ang="0">
                  <a:pos x="connsiteX1298" y="connsiteY1298"/>
                </a:cxn>
                <a:cxn ang="0">
                  <a:pos x="connsiteX1299" y="connsiteY1299"/>
                </a:cxn>
                <a:cxn ang="0">
                  <a:pos x="connsiteX1300" y="connsiteY1300"/>
                </a:cxn>
                <a:cxn ang="0">
                  <a:pos x="connsiteX1301" y="connsiteY1301"/>
                </a:cxn>
                <a:cxn ang="0">
                  <a:pos x="connsiteX1302" y="connsiteY1302"/>
                </a:cxn>
                <a:cxn ang="0">
                  <a:pos x="connsiteX1303" y="connsiteY1303"/>
                </a:cxn>
                <a:cxn ang="0">
                  <a:pos x="connsiteX1304" y="connsiteY1304"/>
                </a:cxn>
                <a:cxn ang="0">
                  <a:pos x="connsiteX1305" y="connsiteY1305"/>
                </a:cxn>
                <a:cxn ang="0">
                  <a:pos x="connsiteX1306" y="connsiteY1306"/>
                </a:cxn>
                <a:cxn ang="0">
                  <a:pos x="connsiteX1307" y="connsiteY1307"/>
                </a:cxn>
                <a:cxn ang="0">
                  <a:pos x="connsiteX1308" y="connsiteY1308"/>
                </a:cxn>
                <a:cxn ang="0">
                  <a:pos x="connsiteX1309" y="connsiteY1309"/>
                </a:cxn>
                <a:cxn ang="0">
                  <a:pos x="connsiteX1310" y="connsiteY1310"/>
                </a:cxn>
                <a:cxn ang="0">
                  <a:pos x="connsiteX1311" y="connsiteY1311"/>
                </a:cxn>
                <a:cxn ang="0">
                  <a:pos x="connsiteX1312" y="connsiteY1312"/>
                </a:cxn>
                <a:cxn ang="0">
                  <a:pos x="connsiteX1313" y="connsiteY1313"/>
                </a:cxn>
                <a:cxn ang="0">
                  <a:pos x="connsiteX1314" y="connsiteY1314"/>
                </a:cxn>
                <a:cxn ang="0">
                  <a:pos x="connsiteX1315" y="connsiteY1315"/>
                </a:cxn>
                <a:cxn ang="0">
                  <a:pos x="connsiteX1316" y="connsiteY1316"/>
                </a:cxn>
                <a:cxn ang="0">
                  <a:pos x="connsiteX1317" y="connsiteY1317"/>
                </a:cxn>
                <a:cxn ang="0">
                  <a:pos x="connsiteX1318" y="connsiteY1318"/>
                </a:cxn>
                <a:cxn ang="0">
                  <a:pos x="connsiteX1319" y="connsiteY1319"/>
                </a:cxn>
                <a:cxn ang="0">
                  <a:pos x="connsiteX1320" y="connsiteY1320"/>
                </a:cxn>
                <a:cxn ang="0">
                  <a:pos x="connsiteX1321" y="connsiteY1321"/>
                </a:cxn>
                <a:cxn ang="0">
                  <a:pos x="connsiteX1322" y="connsiteY1322"/>
                </a:cxn>
                <a:cxn ang="0">
                  <a:pos x="connsiteX1323" y="connsiteY1323"/>
                </a:cxn>
                <a:cxn ang="0">
                  <a:pos x="connsiteX1324" y="connsiteY1324"/>
                </a:cxn>
                <a:cxn ang="0">
                  <a:pos x="connsiteX1325" y="connsiteY1325"/>
                </a:cxn>
                <a:cxn ang="0">
                  <a:pos x="connsiteX1326" y="connsiteY1326"/>
                </a:cxn>
                <a:cxn ang="0">
                  <a:pos x="connsiteX1327" y="connsiteY1327"/>
                </a:cxn>
                <a:cxn ang="0">
                  <a:pos x="connsiteX1328" y="connsiteY1328"/>
                </a:cxn>
                <a:cxn ang="0">
                  <a:pos x="connsiteX1329" y="connsiteY1329"/>
                </a:cxn>
                <a:cxn ang="0">
                  <a:pos x="connsiteX1330" y="connsiteY1330"/>
                </a:cxn>
                <a:cxn ang="0">
                  <a:pos x="connsiteX1331" y="connsiteY1331"/>
                </a:cxn>
                <a:cxn ang="0">
                  <a:pos x="connsiteX1332" y="connsiteY1332"/>
                </a:cxn>
                <a:cxn ang="0">
                  <a:pos x="connsiteX1333" y="connsiteY1333"/>
                </a:cxn>
                <a:cxn ang="0">
                  <a:pos x="connsiteX1334" y="connsiteY1334"/>
                </a:cxn>
                <a:cxn ang="0">
                  <a:pos x="connsiteX1335" y="connsiteY1335"/>
                </a:cxn>
                <a:cxn ang="0">
                  <a:pos x="connsiteX1336" y="connsiteY1336"/>
                </a:cxn>
                <a:cxn ang="0">
                  <a:pos x="connsiteX1337" y="connsiteY1337"/>
                </a:cxn>
                <a:cxn ang="0">
                  <a:pos x="connsiteX1338" y="connsiteY1338"/>
                </a:cxn>
                <a:cxn ang="0">
                  <a:pos x="connsiteX1339" y="connsiteY1339"/>
                </a:cxn>
                <a:cxn ang="0">
                  <a:pos x="connsiteX1340" y="connsiteY1340"/>
                </a:cxn>
                <a:cxn ang="0">
                  <a:pos x="connsiteX1341" y="connsiteY1341"/>
                </a:cxn>
                <a:cxn ang="0">
                  <a:pos x="connsiteX1342" y="connsiteY1342"/>
                </a:cxn>
                <a:cxn ang="0">
                  <a:pos x="connsiteX1343" y="connsiteY1343"/>
                </a:cxn>
                <a:cxn ang="0">
                  <a:pos x="connsiteX1344" y="connsiteY1344"/>
                </a:cxn>
                <a:cxn ang="0">
                  <a:pos x="connsiteX1345" y="connsiteY1345"/>
                </a:cxn>
                <a:cxn ang="0">
                  <a:pos x="connsiteX1346" y="connsiteY1346"/>
                </a:cxn>
                <a:cxn ang="0">
                  <a:pos x="connsiteX1347" y="connsiteY1347"/>
                </a:cxn>
                <a:cxn ang="0">
                  <a:pos x="connsiteX1348" y="connsiteY1348"/>
                </a:cxn>
                <a:cxn ang="0">
                  <a:pos x="connsiteX1349" y="connsiteY1349"/>
                </a:cxn>
                <a:cxn ang="0">
                  <a:pos x="connsiteX1350" y="connsiteY1350"/>
                </a:cxn>
                <a:cxn ang="0">
                  <a:pos x="connsiteX1351" y="connsiteY1351"/>
                </a:cxn>
                <a:cxn ang="0">
                  <a:pos x="connsiteX1352" y="connsiteY1352"/>
                </a:cxn>
                <a:cxn ang="0">
                  <a:pos x="connsiteX1353" y="connsiteY1353"/>
                </a:cxn>
                <a:cxn ang="0">
                  <a:pos x="connsiteX1354" y="connsiteY1354"/>
                </a:cxn>
                <a:cxn ang="0">
                  <a:pos x="connsiteX1355" y="connsiteY1355"/>
                </a:cxn>
                <a:cxn ang="0">
                  <a:pos x="connsiteX1356" y="connsiteY1356"/>
                </a:cxn>
                <a:cxn ang="0">
                  <a:pos x="connsiteX1357" y="connsiteY1357"/>
                </a:cxn>
                <a:cxn ang="0">
                  <a:pos x="connsiteX1358" y="connsiteY1358"/>
                </a:cxn>
                <a:cxn ang="0">
                  <a:pos x="connsiteX1359" y="connsiteY1359"/>
                </a:cxn>
                <a:cxn ang="0">
                  <a:pos x="connsiteX1360" y="connsiteY1360"/>
                </a:cxn>
                <a:cxn ang="0">
                  <a:pos x="connsiteX1361" y="connsiteY1361"/>
                </a:cxn>
                <a:cxn ang="0">
                  <a:pos x="connsiteX1362" y="connsiteY1362"/>
                </a:cxn>
                <a:cxn ang="0">
                  <a:pos x="connsiteX1363" y="connsiteY1363"/>
                </a:cxn>
                <a:cxn ang="0">
                  <a:pos x="connsiteX1364" y="connsiteY1364"/>
                </a:cxn>
                <a:cxn ang="0">
                  <a:pos x="connsiteX1365" y="connsiteY1365"/>
                </a:cxn>
                <a:cxn ang="0">
                  <a:pos x="connsiteX1366" y="connsiteY1366"/>
                </a:cxn>
                <a:cxn ang="0">
                  <a:pos x="connsiteX1367" y="connsiteY1367"/>
                </a:cxn>
                <a:cxn ang="0">
                  <a:pos x="connsiteX1368" y="connsiteY1368"/>
                </a:cxn>
                <a:cxn ang="0">
                  <a:pos x="connsiteX1369" y="connsiteY1369"/>
                </a:cxn>
                <a:cxn ang="0">
                  <a:pos x="connsiteX1370" y="connsiteY1370"/>
                </a:cxn>
                <a:cxn ang="0">
                  <a:pos x="connsiteX1371" y="connsiteY1371"/>
                </a:cxn>
                <a:cxn ang="0">
                  <a:pos x="connsiteX1372" y="connsiteY1372"/>
                </a:cxn>
                <a:cxn ang="0">
                  <a:pos x="connsiteX1373" y="connsiteY1373"/>
                </a:cxn>
                <a:cxn ang="0">
                  <a:pos x="connsiteX1374" y="connsiteY1374"/>
                </a:cxn>
                <a:cxn ang="0">
                  <a:pos x="connsiteX1375" y="connsiteY1375"/>
                </a:cxn>
                <a:cxn ang="0">
                  <a:pos x="connsiteX1376" y="connsiteY1376"/>
                </a:cxn>
                <a:cxn ang="0">
                  <a:pos x="connsiteX1377" y="connsiteY1377"/>
                </a:cxn>
                <a:cxn ang="0">
                  <a:pos x="connsiteX1378" y="connsiteY1378"/>
                </a:cxn>
                <a:cxn ang="0">
                  <a:pos x="connsiteX1379" y="connsiteY1379"/>
                </a:cxn>
                <a:cxn ang="0">
                  <a:pos x="connsiteX1380" y="connsiteY1380"/>
                </a:cxn>
                <a:cxn ang="0">
                  <a:pos x="connsiteX1381" y="connsiteY1381"/>
                </a:cxn>
                <a:cxn ang="0">
                  <a:pos x="connsiteX1382" y="connsiteY1382"/>
                </a:cxn>
                <a:cxn ang="0">
                  <a:pos x="connsiteX1383" y="connsiteY1383"/>
                </a:cxn>
                <a:cxn ang="0">
                  <a:pos x="connsiteX1384" y="connsiteY1384"/>
                </a:cxn>
                <a:cxn ang="0">
                  <a:pos x="connsiteX1385" y="connsiteY1385"/>
                </a:cxn>
                <a:cxn ang="0">
                  <a:pos x="connsiteX1386" y="connsiteY1386"/>
                </a:cxn>
                <a:cxn ang="0">
                  <a:pos x="connsiteX1387" y="connsiteY1387"/>
                </a:cxn>
                <a:cxn ang="0">
                  <a:pos x="connsiteX1388" y="connsiteY1388"/>
                </a:cxn>
                <a:cxn ang="0">
                  <a:pos x="connsiteX1389" y="connsiteY1389"/>
                </a:cxn>
                <a:cxn ang="0">
                  <a:pos x="connsiteX1390" y="connsiteY1390"/>
                </a:cxn>
                <a:cxn ang="0">
                  <a:pos x="connsiteX1391" y="connsiteY1391"/>
                </a:cxn>
                <a:cxn ang="0">
                  <a:pos x="connsiteX1392" y="connsiteY1392"/>
                </a:cxn>
                <a:cxn ang="0">
                  <a:pos x="connsiteX1393" y="connsiteY1393"/>
                </a:cxn>
                <a:cxn ang="0">
                  <a:pos x="connsiteX1394" y="connsiteY1394"/>
                </a:cxn>
                <a:cxn ang="0">
                  <a:pos x="connsiteX1395" y="connsiteY1395"/>
                </a:cxn>
                <a:cxn ang="0">
                  <a:pos x="connsiteX1396" y="connsiteY1396"/>
                </a:cxn>
                <a:cxn ang="0">
                  <a:pos x="connsiteX1397" y="connsiteY1397"/>
                </a:cxn>
                <a:cxn ang="0">
                  <a:pos x="connsiteX1398" y="connsiteY1398"/>
                </a:cxn>
                <a:cxn ang="0">
                  <a:pos x="connsiteX1399" y="connsiteY1399"/>
                </a:cxn>
                <a:cxn ang="0">
                  <a:pos x="connsiteX1400" y="connsiteY1400"/>
                </a:cxn>
                <a:cxn ang="0">
                  <a:pos x="connsiteX1401" y="connsiteY1401"/>
                </a:cxn>
                <a:cxn ang="0">
                  <a:pos x="connsiteX1402" y="connsiteY1402"/>
                </a:cxn>
                <a:cxn ang="0">
                  <a:pos x="connsiteX1403" y="connsiteY1403"/>
                </a:cxn>
                <a:cxn ang="0">
                  <a:pos x="connsiteX1404" y="connsiteY1404"/>
                </a:cxn>
                <a:cxn ang="0">
                  <a:pos x="connsiteX1405" y="connsiteY1405"/>
                </a:cxn>
                <a:cxn ang="0">
                  <a:pos x="connsiteX1406" y="connsiteY1406"/>
                </a:cxn>
                <a:cxn ang="0">
                  <a:pos x="connsiteX1407" y="connsiteY1407"/>
                </a:cxn>
                <a:cxn ang="0">
                  <a:pos x="connsiteX1408" y="connsiteY1408"/>
                </a:cxn>
                <a:cxn ang="0">
                  <a:pos x="connsiteX1409" y="connsiteY1409"/>
                </a:cxn>
                <a:cxn ang="0">
                  <a:pos x="connsiteX1410" y="connsiteY1410"/>
                </a:cxn>
                <a:cxn ang="0">
                  <a:pos x="connsiteX1411" y="connsiteY1411"/>
                </a:cxn>
                <a:cxn ang="0">
                  <a:pos x="connsiteX1412" y="connsiteY1412"/>
                </a:cxn>
                <a:cxn ang="0">
                  <a:pos x="connsiteX1413" y="connsiteY1413"/>
                </a:cxn>
                <a:cxn ang="0">
                  <a:pos x="connsiteX1414" y="connsiteY1414"/>
                </a:cxn>
                <a:cxn ang="0">
                  <a:pos x="connsiteX1415" y="connsiteY1415"/>
                </a:cxn>
                <a:cxn ang="0">
                  <a:pos x="connsiteX1416" y="connsiteY1416"/>
                </a:cxn>
                <a:cxn ang="0">
                  <a:pos x="connsiteX1417" y="connsiteY1417"/>
                </a:cxn>
                <a:cxn ang="0">
                  <a:pos x="connsiteX1418" y="connsiteY1418"/>
                </a:cxn>
                <a:cxn ang="0">
                  <a:pos x="connsiteX1419" y="connsiteY1419"/>
                </a:cxn>
                <a:cxn ang="0">
                  <a:pos x="connsiteX1420" y="connsiteY1420"/>
                </a:cxn>
                <a:cxn ang="0">
                  <a:pos x="connsiteX1421" y="connsiteY1421"/>
                </a:cxn>
                <a:cxn ang="0">
                  <a:pos x="connsiteX1422" y="connsiteY1422"/>
                </a:cxn>
                <a:cxn ang="0">
                  <a:pos x="connsiteX1423" y="connsiteY1423"/>
                </a:cxn>
                <a:cxn ang="0">
                  <a:pos x="connsiteX1424" y="connsiteY1424"/>
                </a:cxn>
                <a:cxn ang="0">
                  <a:pos x="connsiteX1425" y="connsiteY1425"/>
                </a:cxn>
                <a:cxn ang="0">
                  <a:pos x="connsiteX1426" y="connsiteY1426"/>
                </a:cxn>
                <a:cxn ang="0">
                  <a:pos x="connsiteX1427" y="connsiteY1427"/>
                </a:cxn>
                <a:cxn ang="0">
                  <a:pos x="connsiteX1428" y="connsiteY1428"/>
                </a:cxn>
                <a:cxn ang="0">
                  <a:pos x="connsiteX1429" y="connsiteY1429"/>
                </a:cxn>
                <a:cxn ang="0">
                  <a:pos x="connsiteX1430" y="connsiteY1430"/>
                </a:cxn>
                <a:cxn ang="0">
                  <a:pos x="connsiteX1431" y="connsiteY1431"/>
                </a:cxn>
                <a:cxn ang="0">
                  <a:pos x="connsiteX1432" y="connsiteY1432"/>
                </a:cxn>
                <a:cxn ang="0">
                  <a:pos x="connsiteX1433" y="connsiteY1433"/>
                </a:cxn>
                <a:cxn ang="0">
                  <a:pos x="connsiteX1434" y="connsiteY1434"/>
                </a:cxn>
                <a:cxn ang="0">
                  <a:pos x="connsiteX1435" y="connsiteY1435"/>
                </a:cxn>
                <a:cxn ang="0">
                  <a:pos x="connsiteX1436" y="connsiteY1436"/>
                </a:cxn>
                <a:cxn ang="0">
                  <a:pos x="connsiteX1437" y="connsiteY1437"/>
                </a:cxn>
                <a:cxn ang="0">
                  <a:pos x="connsiteX1438" y="connsiteY1438"/>
                </a:cxn>
                <a:cxn ang="0">
                  <a:pos x="connsiteX1439" y="connsiteY1439"/>
                </a:cxn>
                <a:cxn ang="0">
                  <a:pos x="connsiteX1440" y="connsiteY1440"/>
                </a:cxn>
                <a:cxn ang="0">
                  <a:pos x="connsiteX1441" y="connsiteY1441"/>
                </a:cxn>
                <a:cxn ang="0">
                  <a:pos x="connsiteX1442" y="connsiteY1442"/>
                </a:cxn>
                <a:cxn ang="0">
                  <a:pos x="connsiteX1443" y="connsiteY1443"/>
                </a:cxn>
                <a:cxn ang="0">
                  <a:pos x="connsiteX1444" y="connsiteY1444"/>
                </a:cxn>
                <a:cxn ang="0">
                  <a:pos x="connsiteX1445" y="connsiteY1445"/>
                </a:cxn>
                <a:cxn ang="0">
                  <a:pos x="connsiteX1446" y="connsiteY1446"/>
                </a:cxn>
                <a:cxn ang="0">
                  <a:pos x="connsiteX1447" y="connsiteY1447"/>
                </a:cxn>
                <a:cxn ang="0">
                  <a:pos x="connsiteX1448" y="connsiteY1448"/>
                </a:cxn>
                <a:cxn ang="0">
                  <a:pos x="connsiteX1449" y="connsiteY1449"/>
                </a:cxn>
                <a:cxn ang="0">
                  <a:pos x="connsiteX1450" y="connsiteY1450"/>
                </a:cxn>
                <a:cxn ang="0">
                  <a:pos x="connsiteX1451" y="connsiteY1451"/>
                </a:cxn>
                <a:cxn ang="0">
                  <a:pos x="connsiteX1452" y="connsiteY1452"/>
                </a:cxn>
                <a:cxn ang="0">
                  <a:pos x="connsiteX1453" y="connsiteY1453"/>
                </a:cxn>
                <a:cxn ang="0">
                  <a:pos x="connsiteX1454" y="connsiteY1454"/>
                </a:cxn>
                <a:cxn ang="0">
                  <a:pos x="connsiteX1455" y="connsiteY1455"/>
                </a:cxn>
                <a:cxn ang="0">
                  <a:pos x="connsiteX1456" y="connsiteY1456"/>
                </a:cxn>
                <a:cxn ang="0">
                  <a:pos x="connsiteX1457" y="connsiteY1457"/>
                </a:cxn>
                <a:cxn ang="0">
                  <a:pos x="connsiteX1458" y="connsiteY1458"/>
                </a:cxn>
                <a:cxn ang="0">
                  <a:pos x="connsiteX1459" y="connsiteY1459"/>
                </a:cxn>
                <a:cxn ang="0">
                  <a:pos x="connsiteX1460" y="connsiteY1460"/>
                </a:cxn>
                <a:cxn ang="0">
                  <a:pos x="connsiteX1461" y="connsiteY1461"/>
                </a:cxn>
                <a:cxn ang="0">
                  <a:pos x="connsiteX1462" y="connsiteY1462"/>
                </a:cxn>
                <a:cxn ang="0">
                  <a:pos x="connsiteX1463" y="connsiteY1463"/>
                </a:cxn>
                <a:cxn ang="0">
                  <a:pos x="connsiteX1464" y="connsiteY1464"/>
                </a:cxn>
                <a:cxn ang="0">
                  <a:pos x="connsiteX1465" y="connsiteY1465"/>
                </a:cxn>
                <a:cxn ang="0">
                  <a:pos x="connsiteX1466" y="connsiteY1466"/>
                </a:cxn>
                <a:cxn ang="0">
                  <a:pos x="connsiteX1467" y="connsiteY1467"/>
                </a:cxn>
                <a:cxn ang="0">
                  <a:pos x="connsiteX1468" y="connsiteY1468"/>
                </a:cxn>
                <a:cxn ang="0">
                  <a:pos x="connsiteX1469" y="connsiteY1469"/>
                </a:cxn>
                <a:cxn ang="0">
                  <a:pos x="connsiteX1470" y="connsiteY1470"/>
                </a:cxn>
                <a:cxn ang="0">
                  <a:pos x="connsiteX1471" y="connsiteY1471"/>
                </a:cxn>
                <a:cxn ang="0">
                  <a:pos x="connsiteX1472" y="connsiteY1472"/>
                </a:cxn>
                <a:cxn ang="0">
                  <a:pos x="connsiteX1473" y="connsiteY1473"/>
                </a:cxn>
                <a:cxn ang="0">
                  <a:pos x="connsiteX1474" y="connsiteY1474"/>
                </a:cxn>
                <a:cxn ang="0">
                  <a:pos x="connsiteX1475" y="connsiteY1475"/>
                </a:cxn>
                <a:cxn ang="0">
                  <a:pos x="connsiteX1476" y="connsiteY1476"/>
                </a:cxn>
                <a:cxn ang="0">
                  <a:pos x="connsiteX1477" y="connsiteY1477"/>
                </a:cxn>
                <a:cxn ang="0">
                  <a:pos x="connsiteX1478" y="connsiteY1478"/>
                </a:cxn>
                <a:cxn ang="0">
                  <a:pos x="connsiteX1479" y="connsiteY1479"/>
                </a:cxn>
                <a:cxn ang="0">
                  <a:pos x="connsiteX1480" y="connsiteY1480"/>
                </a:cxn>
                <a:cxn ang="0">
                  <a:pos x="connsiteX1481" y="connsiteY1481"/>
                </a:cxn>
                <a:cxn ang="0">
                  <a:pos x="connsiteX1482" y="connsiteY1482"/>
                </a:cxn>
                <a:cxn ang="0">
                  <a:pos x="connsiteX1483" y="connsiteY1483"/>
                </a:cxn>
                <a:cxn ang="0">
                  <a:pos x="connsiteX1484" y="connsiteY1484"/>
                </a:cxn>
                <a:cxn ang="0">
                  <a:pos x="connsiteX1485" y="connsiteY1485"/>
                </a:cxn>
                <a:cxn ang="0">
                  <a:pos x="connsiteX1486" y="connsiteY1486"/>
                </a:cxn>
                <a:cxn ang="0">
                  <a:pos x="connsiteX1487" y="connsiteY1487"/>
                </a:cxn>
                <a:cxn ang="0">
                  <a:pos x="connsiteX1488" y="connsiteY1488"/>
                </a:cxn>
                <a:cxn ang="0">
                  <a:pos x="connsiteX1489" y="connsiteY1489"/>
                </a:cxn>
                <a:cxn ang="0">
                  <a:pos x="connsiteX1490" y="connsiteY1490"/>
                </a:cxn>
                <a:cxn ang="0">
                  <a:pos x="connsiteX1491" y="connsiteY1491"/>
                </a:cxn>
                <a:cxn ang="0">
                  <a:pos x="connsiteX1492" y="connsiteY1492"/>
                </a:cxn>
                <a:cxn ang="0">
                  <a:pos x="connsiteX1493" y="connsiteY1493"/>
                </a:cxn>
                <a:cxn ang="0">
                  <a:pos x="connsiteX1494" y="connsiteY1494"/>
                </a:cxn>
                <a:cxn ang="0">
                  <a:pos x="connsiteX1495" y="connsiteY1495"/>
                </a:cxn>
                <a:cxn ang="0">
                  <a:pos x="connsiteX1496" y="connsiteY1496"/>
                </a:cxn>
                <a:cxn ang="0">
                  <a:pos x="connsiteX1497" y="connsiteY1497"/>
                </a:cxn>
                <a:cxn ang="0">
                  <a:pos x="connsiteX1498" y="connsiteY1498"/>
                </a:cxn>
                <a:cxn ang="0">
                  <a:pos x="connsiteX1499" y="connsiteY1499"/>
                </a:cxn>
                <a:cxn ang="0">
                  <a:pos x="connsiteX1500" y="connsiteY1500"/>
                </a:cxn>
                <a:cxn ang="0">
                  <a:pos x="connsiteX1501" y="connsiteY1501"/>
                </a:cxn>
                <a:cxn ang="0">
                  <a:pos x="connsiteX1502" y="connsiteY1502"/>
                </a:cxn>
                <a:cxn ang="0">
                  <a:pos x="connsiteX1503" y="connsiteY1503"/>
                </a:cxn>
                <a:cxn ang="0">
                  <a:pos x="connsiteX1504" y="connsiteY1504"/>
                </a:cxn>
                <a:cxn ang="0">
                  <a:pos x="connsiteX1505" y="connsiteY1505"/>
                </a:cxn>
                <a:cxn ang="0">
                  <a:pos x="connsiteX1506" y="connsiteY1506"/>
                </a:cxn>
                <a:cxn ang="0">
                  <a:pos x="connsiteX1507" y="connsiteY1507"/>
                </a:cxn>
                <a:cxn ang="0">
                  <a:pos x="connsiteX1508" y="connsiteY1508"/>
                </a:cxn>
                <a:cxn ang="0">
                  <a:pos x="connsiteX1509" y="connsiteY1509"/>
                </a:cxn>
                <a:cxn ang="0">
                  <a:pos x="connsiteX1510" y="connsiteY1510"/>
                </a:cxn>
                <a:cxn ang="0">
                  <a:pos x="connsiteX1511" y="connsiteY1511"/>
                </a:cxn>
                <a:cxn ang="0">
                  <a:pos x="connsiteX1512" y="connsiteY1512"/>
                </a:cxn>
                <a:cxn ang="0">
                  <a:pos x="connsiteX1513" y="connsiteY1513"/>
                </a:cxn>
                <a:cxn ang="0">
                  <a:pos x="connsiteX1514" y="connsiteY1514"/>
                </a:cxn>
                <a:cxn ang="0">
                  <a:pos x="connsiteX1515" y="connsiteY1515"/>
                </a:cxn>
                <a:cxn ang="0">
                  <a:pos x="connsiteX1516" y="connsiteY1516"/>
                </a:cxn>
                <a:cxn ang="0">
                  <a:pos x="connsiteX1517" y="connsiteY1517"/>
                </a:cxn>
                <a:cxn ang="0">
                  <a:pos x="connsiteX1518" y="connsiteY1518"/>
                </a:cxn>
                <a:cxn ang="0">
                  <a:pos x="connsiteX1519" y="connsiteY1519"/>
                </a:cxn>
                <a:cxn ang="0">
                  <a:pos x="connsiteX1520" y="connsiteY1520"/>
                </a:cxn>
                <a:cxn ang="0">
                  <a:pos x="connsiteX1521" y="connsiteY1521"/>
                </a:cxn>
                <a:cxn ang="0">
                  <a:pos x="connsiteX1522" y="connsiteY1522"/>
                </a:cxn>
                <a:cxn ang="0">
                  <a:pos x="connsiteX1523" y="connsiteY1523"/>
                </a:cxn>
                <a:cxn ang="0">
                  <a:pos x="connsiteX1524" y="connsiteY1524"/>
                </a:cxn>
                <a:cxn ang="0">
                  <a:pos x="connsiteX1525" y="connsiteY1525"/>
                </a:cxn>
                <a:cxn ang="0">
                  <a:pos x="connsiteX1526" y="connsiteY1526"/>
                </a:cxn>
                <a:cxn ang="0">
                  <a:pos x="connsiteX1527" y="connsiteY1527"/>
                </a:cxn>
                <a:cxn ang="0">
                  <a:pos x="connsiteX1528" y="connsiteY1528"/>
                </a:cxn>
                <a:cxn ang="0">
                  <a:pos x="connsiteX1529" y="connsiteY1529"/>
                </a:cxn>
                <a:cxn ang="0">
                  <a:pos x="connsiteX1530" y="connsiteY1530"/>
                </a:cxn>
                <a:cxn ang="0">
                  <a:pos x="connsiteX1531" y="connsiteY1531"/>
                </a:cxn>
                <a:cxn ang="0">
                  <a:pos x="connsiteX1532" y="connsiteY1532"/>
                </a:cxn>
                <a:cxn ang="0">
                  <a:pos x="connsiteX1533" y="connsiteY1533"/>
                </a:cxn>
                <a:cxn ang="0">
                  <a:pos x="connsiteX1534" y="connsiteY1534"/>
                </a:cxn>
                <a:cxn ang="0">
                  <a:pos x="connsiteX1535" y="connsiteY1535"/>
                </a:cxn>
                <a:cxn ang="0">
                  <a:pos x="connsiteX1536" y="connsiteY1536"/>
                </a:cxn>
                <a:cxn ang="0">
                  <a:pos x="connsiteX1537" y="connsiteY1537"/>
                </a:cxn>
                <a:cxn ang="0">
                  <a:pos x="connsiteX1538" y="connsiteY1538"/>
                </a:cxn>
                <a:cxn ang="0">
                  <a:pos x="connsiteX1539" y="connsiteY1539"/>
                </a:cxn>
                <a:cxn ang="0">
                  <a:pos x="connsiteX1540" y="connsiteY1540"/>
                </a:cxn>
                <a:cxn ang="0">
                  <a:pos x="connsiteX1541" y="connsiteY1541"/>
                </a:cxn>
                <a:cxn ang="0">
                  <a:pos x="connsiteX1542" y="connsiteY1542"/>
                </a:cxn>
                <a:cxn ang="0">
                  <a:pos x="connsiteX1543" y="connsiteY1543"/>
                </a:cxn>
                <a:cxn ang="0">
                  <a:pos x="connsiteX1544" y="connsiteY1544"/>
                </a:cxn>
                <a:cxn ang="0">
                  <a:pos x="connsiteX1545" y="connsiteY1545"/>
                </a:cxn>
                <a:cxn ang="0">
                  <a:pos x="connsiteX1546" y="connsiteY1546"/>
                </a:cxn>
                <a:cxn ang="0">
                  <a:pos x="connsiteX1547" y="connsiteY1547"/>
                </a:cxn>
                <a:cxn ang="0">
                  <a:pos x="connsiteX1548" y="connsiteY1548"/>
                </a:cxn>
                <a:cxn ang="0">
                  <a:pos x="connsiteX1549" y="connsiteY1549"/>
                </a:cxn>
                <a:cxn ang="0">
                  <a:pos x="connsiteX1550" y="connsiteY1550"/>
                </a:cxn>
                <a:cxn ang="0">
                  <a:pos x="connsiteX1551" y="connsiteY1551"/>
                </a:cxn>
                <a:cxn ang="0">
                  <a:pos x="connsiteX1552" y="connsiteY1552"/>
                </a:cxn>
                <a:cxn ang="0">
                  <a:pos x="connsiteX1553" y="connsiteY1553"/>
                </a:cxn>
                <a:cxn ang="0">
                  <a:pos x="connsiteX1554" y="connsiteY1554"/>
                </a:cxn>
                <a:cxn ang="0">
                  <a:pos x="connsiteX1555" y="connsiteY1555"/>
                </a:cxn>
                <a:cxn ang="0">
                  <a:pos x="connsiteX1556" y="connsiteY1556"/>
                </a:cxn>
                <a:cxn ang="0">
                  <a:pos x="connsiteX1557" y="connsiteY1557"/>
                </a:cxn>
                <a:cxn ang="0">
                  <a:pos x="connsiteX1558" y="connsiteY1558"/>
                </a:cxn>
                <a:cxn ang="0">
                  <a:pos x="connsiteX1559" y="connsiteY1559"/>
                </a:cxn>
                <a:cxn ang="0">
                  <a:pos x="connsiteX1560" y="connsiteY1560"/>
                </a:cxn>
                <a:cxn ang="0">
                  <a:pos x="connsiteX1561" y="connsiteY1561"/>
                </a:cxn>
                <a:cxn ang="0">
                  <a:pos x="connsiteX1562" y="connsiteY1562"/>
                </a:cxn>
                <a:cxn ang="0">
                  <a:pos x="connsiteX1563" y="connsiteY1563"/>
                </a:cxn>
                <a:cxn ang="0">
                  <a:pos x="connsiteX1564" y="connsiteY1564"/>
                </a:cxn>
                <a:cxn ang="0">
                  <a:pos x="connsiteX1565" y="connsiteY1565"/>
                </a:cxn>
                <a:cxn ang="0">
                  <a:pos x="connsiteX1566" y="connsiteY1566"/>
                </a:cxn>
                <a:cxn ang="0">
                  <a:pos x="connsiteX1567" y="connsiteY1567"/>
                </a:cxn>
                <a:cxn ang="0">
                  <a:pos x="connsiteX1568" y="connsiteY1568"/>
                </a:cxn>
                <a:cxn ang="0">
                  <a:pos x="connsiteX1569" y="connsiteY1569"/>
                </a:cxn>
                <a:cxn ang="0">
                  <a:pos x="connsiteX1570" y="connsiteY1570"/>
                </a:cxn>
                <a:cxn ang="0">
                  <a:pos x="connsiteX1571" y="connsiteY1571"/>
                </a:cxn>
                <a:cxn ang="0">
                  <a:pos x="connsiteX1572" y="connsiteY1572"/>
                </a:cxn>
                <a:cxn ang="0">
                  <a:pos x="connsiteX1573" y="connsiteY1573"/>
                </a:cxn>
                <a:cxn ang="0">
                  <a:pos x="connsiteX1574" y="connsiteY1574"/>
                </a:cxn>
                <a:cxn ang="0">
                  <a:pos x="connsiteX1575" y="connsiteY1575"/>
                </a:cxn>
                <a:cxn ang="0">
                  <a:pos x="connsiteX1576" y="connsiteY1576"/>
                </a:cxn>
                <a:cxn ang="0">
                  <a:pos x="connsiteX1577" y="connsiteY1577"/>
                </a:cxn>
                <a:cxn ang="0">
                  <a:pos x="connsiteX1578" y="connsiteY1578"/>
                </a:cxn>
                <a:cxn ang="0">
                  <a:pos x="connsiteX1579" y="connsiteY1579"/>
                </a:cxn>
                <a:cxn ang="0">
                  <a:pos x="connsiteX1580" y="connsiteY1580"/>
                </a:cxn>
                <a:cxn ang="0">
                  <a:pos x="connsiteX1581" y="connsiteY1581"/>
                </a:cxn>
                <a:cxn ang="0">
                  <a:pos x="connsiteX1582" y="connsiteY1582"/>
                </a:cxn>
                <a:cxn ang="0">
                  <a:pos x="connsiteX1583" y="connsiteY1583"/>
                </a:cxn>
                <a:cxn ang="0">
                  <a:pos x="connsiteX1584" y="connsiteY1584"/>
                </a:cxn>
                <a:cxn ang="0">
                  <a:pos x="connsiteX1585" y="connsiteY1585"/>
                </a:cxn>
                <a:cxn ang="0">
                  <a:pos x="connsiteX1586" y="connsiteY1586"/>
                </a:cxn>
                <a:cxn ang="0">
                  <a:pos x="connsiteX1587" y="connsiteY1587"/>
                </a:cxn>
                <a:cxn ang="0">
                  <a:pos x="connsiteX1588" y="connsiteY1588"/>
                </a:cxn>
                <a:cxn ang="0">
                  <a:pos x="connsiteX1589" y="connsiteY1589"/>
                </a:cxn>
                <a:cxn ang="0">
                  <a:pos x="connsiteX1590" y="connsiteY1590"/>
                </a:cxn>
                <a:cxn ang="0">
                  <a:pos x="connsiteX1591" y="connsiteY1591"/>
                </a:cxn>
                <a:cxn ang="0">
                  <a:pos x="connsiteX1592" y="connsiteY1592"/>
                </a:cxn>
                <a:cxn ang="0">
                  <a:pos x="connsiteX1593" y="connsiteY1593"/>
                </a:cxn>
                <a:cxn ang="0">
                  <a:pos x="connsiteX1594" y="connsiteY1594"/>
                </a:cxn>
                <a:cxn ang="0">
                  <a:pos x="connsiteX1595" y="connsiteY1595"/>
                </a:cxn>
                <a:cxn ang="0">
                  <a:pos x="connsiteX1596" y="connsiteY1596"/>
                </a:cxn>
                <a:cxn ang="0">
                  <a:pos x="connsiteX1597" y="connsiteY1597"/>
                </a:cxn>
                <a:cxn ang="0">
                  <a:pos x="connsiteX1598" y="connsiteY1598"/>
                </a:cxn>
                <a:cxn ang="0">
                  <a:pos x="connsiteX1599" y="connsiteY1599"/>
                </a:cxn>
                <a:cxn ang="0">
                  <a:pos x="connsiteX1600" y="connsiteY1600"/>
                </a:cxn>
                <a:cxn ang="0">
                  <a:pos x="connsiteX1601" y="connsiteY1601"/>
                </a:cxn>
                <a:cxn ang="0">
                  <a:pos x="connsiteX1602" y="connsiteY1602"/>
                </a:cxn>
                <a:cxn ang="0">
                  <a:pos x="connsiteX1603" y="connsiteY1603"/>
                </a:cxn>
                <a:cxn ang="0">
                  <a:pos x="connsiteX1604" y="connsiteY1604"/>
                </a:cxn>
                <a:cxn ang="0">
                  <a:pos x="connsiteX1605" y="connsiteY1605"/>
                </a:cxn>
                <a:cxn ang="0">
                  <a:pos x="connsiteX1606" y="connsiteY1606"/>
                </a:cxn>
                <a:cxn ang="0">
                  <a:pos x="connsiteX1607" y="connsiteY1607"/>
                </a:cxn>
                <a:cxn ang="0">
                  <a:pos x="connsiteX1608" y="connsiteY1608"/>
                </a:cxn>
                <a:cxn ang="0">
                  <a:pos x="connsiteX1609" y="connsiteY1609"/>
                </a:cxn>
                <a:cxn ang="0">
                  <a:pos x="connsiteX1610" y="connsiteY1610"/>
                </a:cxn>
                <a:cxn ang="0">
                  <a:pos x="connsiteX1611" y="connsiteY1611"/>
                </a:cxn>
                <a:cxn ang="0">
                  <a:pos x="connsiteX1612" y="connsiteY1612"/>
                </a:cxn>
                <a:cxn ang="0">
                  <a:pos x="connsiteX1613" y="connsiteY1613"/>
                </a:cxn>
                <a:cxn ang="0">
                  <a:pos x="connsiteX1614" y="connsiteY1614"/>
                </a:cxn>
                <a:cxn ang="0">
                  <a:pos x="connsiteX1615" y="connsiteY1615"/>
                </a:cxn>
                <a:cxn ang="0">
                  <a:pos x="connsiteX1616" y="connsiteY1616"/>
                </a:cxn>
                <a:cxn ang="0">
                  <a:pos x="connsiteX1617" y="connsiteY1617"/>
                </a:cxn>
                <a:cxn ang="0">
                  <a:pos x="connsiteX1618" y="connsiteY1618"/>
                </a:cxn>
                <a:cxn ang="0">
                  <a:pos x="connsiteX1619" y="connsiteY1619"/>
                </a:cxn>
                <a:cxn ang="0">
                  <a:pos x="connsiteX1620" y="connsiteY1620"/>
                </a:cxn>
                <a:cxn ang="0">
                  <a:pos x="connsiteX1621" y="connsiteY1621"/>
                </a:cxn>
                <a:cxn ang="0">
                  <a:pos x="connsiteX1622" y="connsiteY1622"/>
                </a:cxn>
                <a:cxn ang="0">
                  <a:pos x="connsiteX1623" y="connsiteY1623"/>
                </a:cxn>
                <a:cxn ang="0">
                  <a:pos x="connsiteX1624" y="connsiteY1624"/>
                </a:cxn>
                <a:cxn ang="0">
                  <a:pos x="connsiteX1625" y="connsiteY1625"/>
                </a:cxn>
                <a:cxn ang="0">
                  <a:pos x="connsiteX1626" y="connsiteY1626"/>
                </a:cxn>
                <a:cxn ang="0">
                  <a:pos x="connsiteX1627" y="connsiteY1627"/>
                </a:cxn>
                <a:cxn ang="0">
                  <a:pos x="connsiteX1628" y="connsiteY1628"/>
                </a:cxn>
                <a:cxn ang="0">
                  <a:pos x="connsiteX1629" y="connsiteY1629"/>
                </a:cxn>
                <a:cxn ang="0">
                  <a:pos x="connsiteX1630" y="connsiteY1630"/>
                </a:cxn>
                <a:cxn ang="0">
                  <a:pos x="connsiteX1631" y="connsiteY1631"/>
                </a:cxn>
                <a:cxn ang="0">
                  <a:pos x="connsiteX1632" y="connsiteY1632"/>
                </a:cxn>
                <a:cxn ang="0">
                  <a:pos x="connsiteX1633" y="connsiteY1633"/>
                </a:cxn>
                <a:cxn ang="0">
                  <a:pos x="connsiteX1634" y="connsiteY1634"/>
                </a:cxn>
                <a:cxn ang="0">
                  <a:pos x="connsiteX1635" y="connsiteY1635"/>
                </a:cxn>
                <a:cxn ang="0">
                  <a:pos x="connsiteX1636" y="connsiteY1636"/>
                </a:cxn>
                <a:cxn ang="0">
                  <a:pos x="connsiteX1637" y="connsiteY1637"/>
                </a:cxn>
                <a:cxn ang="0">
                  <a:pos x="connsiteX1638" y="connsiteY1638"/>
                </a:cxn>
                <a:cxn ang="0">
                  <a:pos x="connsiteX1639" y="connsiteY1639"/>
                </a:cxn>
                <a:cxn ang="0">
                  <a:pos x="connsiteX1640" y="connsiteY1640"/>
                </a:cxn>
                <a:cxn ang="0">
                  <a:pos x="connsiteX1641" y="connsiteY1641"/>
                </a:cxn>
                <a:cxn ang="0">
                  <a:pos x="connsiteX1642" y="connsiteY1642"/>
                </a:cxn>
                <a:cxn ang="0">
                  <a:pos x="connsiteX1643" y="connsiteY1643"/>
                </a:cxn>
                <a:cxn ang="0">
                  <a:pos x="connsiteX1644" y="connsiteY1644"/>
                </a:cxn>
                <a:cxn ang="0">
                  <a:pos x="connsiteX1645" y="connsiteY1645"/>
                </a:cxn>
                <a:cxn ang="0">
                  <a:pos x="connsiteX1646" y="connsiteY1646"/>
                </a:cxn>
                <a:cxn ang="0">
                  <a:pos x="connsiteX1647" y="connsiteY1647"/>
                </a:cxn>
                <a:cxn ang="0">
                  <a:pos x="connsiteX1648" y="connsiteY1648"/>
                </a:cxn>
                <a:cxn ang="0">
                  <a:pos x="connsiteX1649" y="connsiteY1649"/>
                </a:cxn>
                <a:cxn ang="0">
                  <a:pos x="connsiteX1650" y="connsiteY1650"/>
                </a:cxn>
                <a:cxn ang="0">
                  <a:pos x="connsiteX1651" y="connsiteY1651"/>
                </a:cxn>
                <a:cxn ang="0">
                  <a:pos x="connsiteX1652" y="connsiteY1652"/>
                </a:cxn>
                <a:cxn ang="0">
                  <a:pos x="connsiteX1653" y="connsiteY1653"/>
                </a:cxn>
                <a:cxn ang="0">
                  <a:pos x="connsiteX1654" y="connsiteY1654"/>
                </a:cxn>
                <a:cxn ang="0">
                  <a:pos x="connsiteX1655" y="connsiteY1655"/>
                </a:cxn>
                <a:cxn ang="0">
                  <a:pos x="connsiteX1656" y="connsiteY1656"/>
                </a:cxn>
                <a:cxn ang="0">
                  <a:pos x="connsiteX1657" y="connsiteY1657"/>
                </a:cxn>
                <a:cxn ang="0">
                  <a:pos x="connsiteX1658" y="connsiteY1658"/>
                </a:cxn>
                <a:cxn ang="0">
                  <a:pos x="connsiteX1659" y="connsiteY1659"/>
                </a:cxn>
                <a:cxn ang="0">
                  <a:pos x="connsiteX1660" y="connsiteY1660"/>
                </a:cxn>
                <a:cxn ang="0">
                  <a:pos x="connsiteX1661" y="connsiteY1661"/>
                </a:cxn>
                <a:cxn ang="0">
                  <a:pos x="connsiteX1662" y="connsiteY1662"/>
                </a:cxn>
                <a:cxn ang="0">
                  <a:pos x="connsiteX1663" y="connsiteY1663"/>
                </a:cxn>
                <a:cxn ang="0">
                  <a:pos x="connsiteX1664" y="connsiteY1664"/>
                </a:cxn>
                <a:cxn ang="0">
                  <a:pos x="connsiteX1665" y="connsiteY1665"/>
                </a:cxn>
                <a:cxn ang="0">
                  <a:pos x="connsiteX1666" y="connsiteY1666"/>
                </a:cxn>
                <a:cxn ang="0">
                  <a:pos x="connsiteX1667" y="connsiteY1667"/>
                </a:cxn>
                <a:cxn ang="0">
                  <a:pos x="connsiteX1668" y="connsiteY1668"/>
                </a:cxn>
                <a:cxn ang="0">
                  <a:pos x="connsiteX1669" y="connsiteY1669"/>
                </a:cxn>
                <a:cxn ang="0">
                  <a:pos x="connsiteX1670" y="connsiteY1670"/>
                </a:cxn>
                <a:cxn ang="0">
                  <a:pos x="connsiteX1671" y="connsiteY1671"/>
                </a:cxn>
                <a:cxn ang="0">
                  <a:pos x="connsiteX1672" y="connsiteY1672"/>
                </a:cxn>
                <a:cxn ang="0">
                  <a:pos x="connsiteX1673" y="connsiteY1673"/>
                </a:cxn>
                <a:cxn ang="0">
                  <a:pos x="connsiteX1674" y="connsiteY1674"/>
                </a:cxn>
                <a:cxn ang="0">
                  <a:pos x="connsiteX1675" y="connsiteY1675"/>
                </a:cxn>
                <a:cxn ang="0">
                  <a:pos x="connsiteX1676" y="connsiteY1676"/>
                </a:cxn>
                <a:cxn ang="0">
                  <a:pos x="connsiteX1677" y="connsiteY1677"/>
                </a:cxn>
                <a:cxn ang="0">
                  <a:pos x="connsiteX1678" y="connsiteY1678"/>
                </a:cxn>
                <a:cxn ang="0">
                  <a:pos x="connsiteX1679" y="connsiteY1679"/>
                </a:cxn>
                <a:cxn ang="0">
                  <a:pos x="connsiteX1680" y="connsiteY1680"/>
                </a:cxn>
                <a:cxn ang="0">
                  <a:pos x="connsiteX1681" y="connsiteY1681"/>
                </a:cxn>
                <a:cxn ang="0">
                  <a:pos x="connsiteX1682" y="connsiteY1682"/>
                </a:cxn>
                <a:cxn ang="0">
                  <a:pos x="connsiteX1683" y="connsiteY1683"/>
                </a:cxn>
                <a:cxn ang="0">
                  <a:pos x="connsiteX1684" y="connsiteY1684"/>
                </a:cxn>
                <a:cxn ang="0">
                  <a:pos x="connsiteX1685" y="connsiteY1685"/>
                </a:cxn>
                <a:cxn ang="0">
                  <a:pos x="connsiteX1686" y="connsiteY1686"/>
                </a:cxn>
                <a:cxn ang="0">
                  <a:pos x="connsiteX1687" y="connsiteY1687"/>
                </a:cxn>
                <a:cxn ang="0">
                  <a:pos x="connsiteX1688" y="connsiteY1688"/>
                </a:cxn>
                <a:cxn ang="0">
                  <a:pos x="connsiteX1689" y="connsiteY1689"/>
                </a:cxn>
                <a:cxn ang="0">
                  <a:pos x="connsiteX1690" y="connsiteY1690"/>
                </a:cxn>
                <a:cxn ang="0">
                  <a:pos x="connsiteX1691" y="connsiteY1691"/>
                </a:cxn>
                <a:cxn ang="0">
                  <a:pos x="connsiteX1692" y="connsiteY1692"/>
                </a:cxn>
                <a:cxn ang="0">
                  <a:pos x="connsiteX1693" y="connsiteY1693"/>
                </a:cxn>
                <a:cxn ang="0">
                  <a:pos x="connsiteX1694" y="connsiteY1694"/>
                </a:cxn>
                <a:cxn ang="0">
                  <a:pos x="connsiteX1695" y="connsiteY1695"/>
                </a:cxn>
                <a:cxn ang="0">
                  <a:pos x="connsiteX1696" y="connsiteY1696"/>
                </a:cxn>
                <a:cxn ang="0">
                  <a:pos x="connsiteX1697" y="connsiteY1697"/>
                </a:cxn>
                <a:cxn ang="0">
                  <a:pos x="connsiteX1698" y="connsiteY1698"/>
                </a:cxn>
                <a:cxn ang="0">
                  <a:pos x="connsiteX1699" y="connsiteY1699"/>
                </a:cxn>
                <a:cxn ang="0">
                  <a:pos x="connsiteX1700" y="connsiteY1700"/>
                </a:cxn>
                <a:cxn ang="0">
                  <a:pos x="connsiteX1701" y="connsiteY1701"/>
                </a:cxn>
                <a:cxn ang="0">
                  <a:pos x="connsiteX1702" y="connsiteY1702"/>
                </a:cxn>
                <a:cxn ang="0">
                  <a:pos x="connsiteX1703" y="connsiteY1703"/>
                </a:cxn>
                <a:cxn ang="0">
                  <a:pos x="connsiteX1704" y="connsiteY1704"/>
                </a:cxn>
                <a:cxn ang="0">
                  <a:pos x="connsiteX1705" y="connsiteY1705"/>
                </a:cxn>
                <a:cxn ang="0">
                  <a:pos x="connsiteX1706" y="connsiteY1706"/>
                </a:cxn>
                <a:cxn ang="0">
                  <a:pos x="connsiteX1707" y="connsiteY1707"/>
                </a:cxn>
                <a:cxn ang="0">
                  <a:pos x="connsiteX1708" y="connsiteY1708"/>
                </a:cxn>
                <a:cxn ang="0">
                  <a:pos x="connsiteX1709" y="connsiteY1709"/>
                </a:cxn>
                <a:cxn ang="0">
                  <a:pos x="connsiteX1710" y="connsiteY1710"/>
                </a:cxn>
                <a:cxn ang="0">
                  <a:pos x="connsiteX1711" y="connsiteY1711"/>
                </a:cxn>
                <a:cxn ang="0">
                  <a:pos x="connsiteX1712" y="connsiteY1712"/>
                </a:cxn>
                <a:cxn ang="0">
                  <a:pos x="connsiteX1713" y="connsiteY1713"/>
                </a:cxn>
                <a:cxn ang="0">
                  <a:pos x="connsiteX1714" y="connsiteY1714"/>
                </a:cxn>
                <a:cxn ang="0">
                  <a:pos x="connsiteX1715" y="connsiteY1715"/>
                </a:cxn>
                <a:cxn ang="0">
                  <a:pos x="connsiteX1716" y="connsiteY1716"/>
                </a:cxn>
                <a:cxn ang="0">
                  <a:pos x="connsiteX1717" y="connsiteY1717"/>
                </a:cxn>
                <a:cxn ang="0">
                  <a:pos x="connsiteX1718" y="connsiteY1718"/>
                </a:cxn>
                <a:cxn ang="0">
                  <a:pos x="connsiteX1719" y="connsiteY1719"/>
                </a:cxn>
                <a:cxn ang="0">
                  <a:pos x="connsiteX1720" y="connsiteY1720"/>
                </a:cxn>
                <a:cxn ang="0">
                  <a:pos x="connsiteX1721" y="connsiteY1721"/>
                </a:cxn>
                <a:cxn ang="0">
                  <a:pos x="connsiteX1722" y="connsiteY1722"/>
                </a:cxn>
                <a:cxn ang="0">
                  <a:pos x="connsiteX1723" y="connsiteY1723"/>
                </a:cxn>
                <a:cxn ang="0">
                  <a:pos x="connsiteX1724" y="connsiteY1724"/>
                </a:cxn>
                <a:cxn ang="0">
                  <a:pos x="connsiteX1725" y="connsiteY1725"/>
                </a:cxn>
                <a:cxn ang="0">
                  <a:pos x="connsiteX1726" y="connsiteY1726"/>
                </a:cxn>
                <a:cxn ang="0">
                  <a:pos x="connsiteX1727" y="connsiteY1727"/>
                </a:cxn>
                <a:cxn ang="0">
                  <a:pos x="connsiteX1728" y="connsiteY1728"/>
                </a:cxn>
                <a:cxn ang="0">
                  <a:pos x="connsiteX1729" y="connsiteY1729"/>
                </a:cxn>
                <a:cxn ang="0">
                  <a:pos x="connsiteX1730" y="connsiteY1730"/>
                </a:cxn>
                <a:cxn ang="0">
                  <a:pos x="connsiteX1731" y="connsiteY1731"/>
                </a:cxn>
                <a:cxn ang="0">
                  <a:pos x="connsiteX1732" y="connsiteY1732"/>
                </a:cxn>
                <a:cxn ang="0">
                  <a:pos x="connsiteX1733" y="connsiteY1733"/>
                </a:cxn>
                <a:cxn ang="0">
                  <a:pos x="connsiteX1734" y="connsiteY1734"/>
                </a:cxn>
                <a:cxn ang="0">
                  <a:pos x="connsiteX1735" y="connsiteY1735"/>
                </a:cxn>
                <a:cxn ang="0">
                  <a:pos x="connsiteX1736" y="connsiteY1736"/>
                </a:cxn>
                <a:cxn ang="0">
                  <a:pos x="connsiteX1737" y="connsiteY1737"/>
                </a:cxn>
                <a:cxn ang="0">
                  <a:pos x="connsiteX1738" y="connsiteY1738"/>
                </a:cxn>
                <a:cxn ang="0">
                  <a:pos x="connsiteX1739" y="connsiteY1739"/>
                </a:cxn>
                <a:cxn ang="0">
                  <a:pos x="connsiteX1740" y="connsiteY1740"/>
                </a:cxn>
                <a:cxn ang="0">
                  <a:pos x="connsiteX1741" y="connsiteY1741"/>
                </a:cxn>
                <a:cxn ang="0">
                  <a:pos x="connsiteX1742" y="connsiteY1742"/>
                </a:cxn>
                <a:cxn ang="0">
                  <a:pos x="connsiteX1743" y="connsiteY1743"/>
                </a:cxn>
                <a:cxn ang="0">
                  <a:pos x="connsiteX1744" y="connsiteY1744"/>
                </a:cxn>
                <a:cxn ang="0">
                  <a:pos x="connsiteX1745" y="connsiteY1745"/>
                </a:cxn>
                <a:cxn ang="0">
                  <a:pos x="connsiteX1746" y="connsiteY1746"/>
                </a:cxn>
                <a:cxn ang="0">
                  <a:pos x="connsiteX1747" y="connsiteY1747"/>
                </a:cxn>
                <a:cxn ang="0">
                  <a:pos x="connsiteX1748" y="connsiteY1748"/>
                </a:cxn>
                <a:cxn ang="0">
                  <a:pos x="connsiteX1749" y="connsiteY1749"/>
                </a:cxn>
                <a:cxn ang="0">
                  <a:pos x="connsiteX1750" y="connsiteY1750"/>
                </a:cxn>
                <a:cxn ang="0">
                  <a:pos x="connsiteX1751" y="connsiteY1751"/>
                </a:cxn>
                <a:cxn ang="0">
                  <a:pos x="connsiteX1752" y="connsiteY1752"/>
                </a:cxn>
                <a:cxn ang="0">
                  <a:pos x="connsiteX1753" y="connsiteY1753"/>
                </a:cxn>
                <a:cxn ang="0">
                  <a:pos x="connsiteX1754" y="connsiteY1754"/>
                </a:cxn>
                <a:cxn ang="0">
                  <a:pos x="connsiteX1755" y="connsiteY1755"/>
                </a:cxn>
                <a:cxn ang="0">
                  <a:pos x="connsiteX1756" y="connsiteY1756"/>
                </a:cxn>
                <a:cxn ang="0">
                  <a:pos x="connsiteX1757" y="connsiteY1757"/>
                </a:cxn>
                <a:cxn ang="0">
                  <a:pos x="connsiteX1758" y="connsiteY1758"/>
                </a:cxn>
                <a:cxn ang="0">
                  <a:pos x="connsiteX1759" y="connsiteY1759"/>
                </a:cxn>
                <a:cxn ang="0">
                  <a:pos x="connsiteX1760" y="connsiteY1760"/>
                </a:cxn>
                <a:cxn ang="0">
                  <a:pos x="connsiteX1761" y="connsiteY1761"/>
                </a:cxn>
                <a:cxn ang="0">
                  <a:pos x="connsiteX1762" y="connsiteY1762"/>
                </a:cxn>
                <a:cxn ang="0">
                  <a:pos x="connsiteX1763" y="connsiteY1763"/>
                </a:cxn>
                <a:cxn ang="0">
                  <a:pos x="connsiteX1764" y="connsiteY1764"/>
                </a:cxn>
                <a:cxn ang="0">
                  <a:pos x="connsiteX1765" y="connsiteY1765"/>
                </a:cxn>
                <a:cxn ang="0">
                  <a:pos x="connsiteX1766" y="connsiteY1766"/>
                </a:cxn>
                <a:cxn ang="0">
                  <a:pos x="connsiteX1767" y="connsiteY1767"/>
                </a:cxn>
                <a:cxn ang="0">
                  <a:pos x="connsiteX1768" y="connsiteY1768"/>
                </a:cxn>
                <a:cxn ang="0">
                  <a:pos x="connsiteX1769" y="connsiteY1769"/>
                </a:cxn>
                <a:cxn ang="0">
                  <a:pos x="connsiteX1770" y="connsiteY1770"/>
                </a:cxn>
                <a:cxn ang="0">
                  <a:pos x="connsiteX1771" y="connsiteY1771"/>
                </a:cxn>
                <a:cxn ang="0">
                  <a:pos x="connsiteX1772" y="connsiteY1772"/>
                </a:cxn>
                <a:cxn ang="0">
                  <a:pos x="connsiteX1773" y="connsiteY1773"/>
                </a:cxn>
                <a:cxn ang="0">
                  <a:pos x="connsiteX1774" y="connsiteY1774"/>
                </a:cxn>
                <a:cxn ang="0">
                  <a:pos x="connsiteX1775" y="connsiteY1775"/>
                </a:cxn>
                <a:cxn ang="0">
                  <a:pos x="connsiteX1776" y="connsiteY1776"/>
                </a:cxn>
                <a:cxn ang="0">
                  <a:pos x="connsiteX1777" y="connsiteY1777"/>
                </a:cxn>
                <a:cxn ang="0">
                  <a:pos x="connsiteX1778" y="connsiteY1778"/>
                </a:cxn>
                <a:cxn ang="0">
                  <a:pos x="connsiteX1779" y="connsiteY1779"/>
                </a:cxn>
                <a:cxn ang="0">
                  <a:pos x="connsiteX1780" y="connsiteY1780"/>
                </a:cxn>
                <a:cxn ang="0">
                  <a:pos x="connsiteX1781" y="connsiteY1781"/>
                </a:cxn>
                <a:cxn ang="0">
                  <a:pos x="connsiteX1782" y="connsiteY1782"/>
                </a:cxn>
                <a:cxn ang="0">
                  <a:pos x="connsiteX1783" y="connsiteY1783"/>
                </a:cxn>
                <a:cxn ang="0">
                  <a:pos x="connsiteX1784" y="connsiteY1784"/>
                </a:cxn>
                <a:cxn ang="0">
                  <a:pos x="connsiteX1785" y="connsiteY1785"/>
                </a:cxn>
                <a:cxn ang="0">
                  <a:pos x="connsiteX1786" y="connsiteY1786"/>
                </a:cxn>
                <a:cxn ang="0">
                  <a:pos x="connsiteX1787" y="connsiteY1787"/>
                </a:cxn>
                <a:cxn ang="0">
                  <a:pos x="connsiteX1788" y="connsiteY1788"/>
                </a:cxn>
                <a:cxn ang="0">
                  <a:pos x="connsiteX1789" y="connsiteY1789"/>
                </a:cxn>
                <a:cxn ang="0">
                  <a:pos x="connsiteX1790" y="connsiteY1790"/>
                </a:cxn>
                <a:cxn ang="0">
                  <a:pos x="connsiteX1791" y="connsiteY1791"/>
                </a:cxn>
                <a:cxn ang="0">
                  <a:pos x="connsiteX1792" y="connsiteY1792"/>
                </a:cxn>
                <a:cxn ang="0">
                  <a:pos x="connsiteX1793" y="connsiteY1793"/>
                </a:cxn>
                <a:cxn ang="0">
                  <a:pos x="connsiteX1794" y="connsiteY1794"/>
                </a:cxn>
                <a:cxn ang="0">
                  <a:pos x="connsiteX1795" y="connsiteY1795"/>
                </a:cxn>
                <a:cxn ang="0">
                  <a:pos x="connsiteX1796" y="connsiteY1796"/>
                </a:cxn>
                <a:cxn ang="0">
                  <a:pos x="connsiteX1797" y="connsiteY1797"/>
                </a:cxn>
                <a:cxn ang="0">
                  <a:pos x="connsiteX1798" y="connsiteY1798"/>
                </a:cxn>
                <a:cxn ang="0">
                  <a:pos x="connsiteX1799" y="connsiteY1799"/>
                </a:cxn>
                <a:cxn ang="0">
                  <a:pos x="connsiteX1800" y="connsiteY1800"/>
                </a:cxn>
                <a:cxn ang="0">
                  <a:pos x="connsiteX1801" y="connsiteY1801"/>
                </a:cxn>
                <a:cxn ang="0">
                  <a:pos x="connsiteX1802" y="connsiteY1802"/>
                </a:cxn>
                <a:cxn ang="0">
                  <a:pos x="connsiteX1803" y="connsiteY1803"/>
                </a:cxn>
                <a:cxn ang="0">
                  <a:pos x="connsiteX1804" y="connsiteY1804"/>
                </a:cxn>
                <a:cxn ang="0">
                  <a:pos x="connsiteX1805" y="connsiteY1805"/>
                </a:cxn>
                <a:cxn ang="0">
                  <a:pos x="connsiteX1806" y="connsiteY1806"/>
                </a:cxn>
                <a:cxn ang="0">
                  <a:pos x="connsiteX1807" y="connsiteY1807"/>
                </a:cxn>
                <a:cxn ang="0">
                  <a:pos x="connsiteX1808" y="connsiteY1808"/>
                </a:cxn>
                <a:cxn ang="0">
                  <a:pos x="connsiteX1809" y="connsiteY1809"/>
                </a:cxn>
                <a:cxn ang="0">
                  <a:pos x="connsiteX1810" y="connsiteY1810"/>
                </a:cxn>
                <a:cxn ang="0">
                  <a:pos x="connsiteX1811" y="connsiteY1811"/>
                </a:cxn>
                <a:cxn ang="0">
                  <a:pos x="connsiteX1812" y="connsiteY1812"/>
                </a:cxn>
                <a:cxn ang="0">
                  <a:pos x="connsiteX1813" y="connsiteY1813"/>
                </a:cxn>
                <a:cxn ang="0">
                  <a:pos x="connsiteX1814" y="connsiteY1814"/>
                </a:cxn>
                <a:cxn ang="0">
                  <a:pos x="connsiteX1815" y="connsiteY1815"/>
                </a:cxn>
                <a:cxn ang="0">
                  <a:pos x="connsiteX1816" y="connsiteY1816"/>
                </a:cxn>
                <a:cxn ang="0">
                  <a:pos x="connsiteX1817" y="connsiteY1817"/>
                </a:cxn>
                <a:cxn ang="0">
                  <a:pos x="connsiteX1818" y="connsiteY1818"/>
                </a:cxn>
                <a:cxn ang="0">
                  <a:pos x="connsiteX1819" y="connsiteY1819"/>
                </a:cxn>
                <a:cxn ang="0">
                  <a:pos x="connsiteX1820" y="connsiteY1820"/>
                </a:cxn>
                <a:cxn ang="0">
                  <a:pos x="connsiteX1821" y="connsiteY1821"/>
                </a:cxn>
                <a:cxn ang="0">
                  <a:pos x="connsiteX1822" y="connsiteY1822"/>
                </a:cxn>
                <a:cxn ang="0">
                  <a:pos x="connsiteX1823" y="connsiteY1823"/>
                </a:cxn>
                <a:cxn ang="0">
                  <a:pos x="connsiteX1824" y="connsiteY1824"/>
                </a:cxn>
                <a:cxn ang="0">
                  <a:pos x="connsiteX1825" y="connsiteY1825"/>
                </a:cxn>
                <a:cxn ang="0">
                  <a:pos x="connsiteX1826" y="connsiteY1826"/>
                </a:cxn>
                <a:cxn ang="0">
                  <a:pos x="connsiteX1827" y="connsiteY1827"/>
                </a:cxn>
                <a:cxn ang="0">
                  <a:pos x="connsiteX1828" y="connsiteY1828"/>
                </a:cxn>
                <a:cxn ang="0">
                  <a:pos x="connsiteX1829" y="connsiteY1829"/>
                </a:cxn>
                <a:cxn ang="0">
                  <a:pos x="connsiteX1830" y="connsiteY1830"/>
                </a:cxn>
                <a:cxn ang="0">
                  <a:pos x="connsiteX1831" y="connsiteY1831"/>
                </a:cxn>
                <a:cxn ang="0">
                  <a:pos x="connsiteX1832" y="connsiteY1832"/>
                </a:cxn>
                <a:cxn ang="0">
                  <a:pos x="connsiteX1833" y="connsiteY1833"/>
                </a:cxn>
                <a:cxn ang="0">
                  <a:pos x="connsiteX1834" y="connsiteY1834"/>
                </a:cxn>
                <a:cxn ang="0">
                  <a:pos x="connsiteX1835" y="connsiteY1835"/>
                </a:cxn>
                <a:cxn ang="0">
                  <a:pos x="connsiteX1836" y="connsiteY1836"/>
                </a:cxn>
                <a:cxn ang="0">
                  <a:pos x="connsiteX1837" y="connsiteY1837"/>
                </a:cxn>
                <a:cxn ang="0">
                  <a:pos x="connsiteX1838" y="connsiteY1838"/>
                </a:cxn>
                <a:cxn ang="0">
                  <a:pos x="connsiteX1839" y="connsiteY1839"/>
                </a:cxn>
                <a:cxn ang="0">
                  <a:pos x="connsiteX1840" y="connsiteY1840"/>
                </a:cxn>
                <a:cxn ang="0">
                  <a:pos x="connsiteX1841" y="connsiteY1841"/>
                </a:cxn>
                <a:cxn ang="0">
                  <a:pos x="connsiteX1842" y="connsiteY1842"/>
                </a:cxn>
                <a:cxn ang="0">
                  <a:pos x="connsiteX1843" y="connsiteY1843"/>
                </a:cxn>
                <a:cxn ang="0">
                  <a:pos x="connsiteX1844" y="connsiteY1844"/>
                </a:cxn>
                <a:cxn ang="0">
                  <a:pos x="connsiteX1845" y="connsiteY1845"/>
                </a:cxn>
                <a:cxn ang="0">
                  <a:pos x="connsiteX1846" y="connsiteY1846"/>
                </a:cxn>
                <a:cxn ang="0">
                  <a:pos x="connsiteX1847" y="connsiteY1847"/>
                </a:cxn>
                <a:cxn ang="0">
                  <a:pos x="connsiteX1848" y="connsiteY1848"/>
                </a:cxn>
                <a:cxn ang="0">
                  <a:pos x="connsiteX1849" y="connsiteY1849"/>
                </a:cxn>
                <a:cxn ang="0">
                  <a:pos x="connsiteX1850" y="connsiteY1850"/>
                </a:cxn>
                <a:cxn ang="0">
                  <a:pos x="connsiteX1851" y="connsiteY1851"/>
                </a:cxn>
                <a:cxn ang="0">
                  <a:pos x="connsiteX1852" y="connsiteY1852"/>
                </a:cxn>
                <a:cxn ang="0">
                  <a:pos x="connsiteX1853" y="connsiteY1853"/>
                </a:cxn>
                <a:cxn ang="0">
                  <a:pos x="connsiteX1854" y="connsiteY1854"/>
                </a:cxn>
                <a:cxn ang="0">
                  <a:pos x="connsiteX1855" y="connsiteY1855"/>
                </a:cxn>
                <a:cxn ang="0">
                  <a:pos x="connsiteX1856" y="connsiteY1856"/>
                </a:cxn>
                <a:cxn ang="0">
                  <a:pos x="connsiteX1857" y="connsiteY1857"/>
                </a:cxn>
                <a:cxn ang="0">
                  <a:pos x="connsiteX1858" y="connsiteY1858"/>
                </a:cxn>
                <a:cxn ang="0">
                  <a:pos x="connsiteX1859" y="connsiteY1859"/>
                </a:cxn>
                <a:cxn ang="0">
                  <a:pos x="connsiteX1860" y="connsiteY1860"/>
                </a:cxn>
                <a:cxn ang="0">
                  <a:pos x="connsiteX1861" y="connsiteY1861"/>
                </a:cxn>
                <a:cxn ang="0">
                  <a:pos x="connsiteX1862" y="connsiteY1862"/>
                </a:cxn>
                <a:cxn ang="0">
                  <a:pos x="connsiteX1863" y="connsiteY1863"/>
                </a:cxn>
                <a:cxn ang="0">
                  <a:pos x="connsiteX1864" y="connsiteY1864"/>
                </a:cxn>
                <a:cxn ang="0">
                  <a:pos x="connsiteX1865" y="connsiteY1865"/>
                </a:cxn>
                <a:cxn ang="0">
                  <a:pos x="connsiteX1866" y="connsiteY1866"/>
                </a:cxn>
                <a:cxn ang="0">
                  <a:pos x="connsiteX1867" y="connsiteY1867"/>
                </a:cxn>
                <a:cxn ang="0">
                  <a:pos x="connsiteX1868" y="connsiteY1868"/>
                </a:cxn>
                <a:cxn ang="0">
                  <a:pos x="connsiteX1869" y="connsiteY1869"/>
                </a:cxn>
                <a:cxn ang="0">
                  <a:pos x="connsiteX1870" y="connsiteY1870"/>
                </a:cxn>
                <a:cxn ang="0">
                  <a:pos x="connsiteX1871" y="connsiteY1871"/>
                </a:cxn>
                <a:cxn ang="0">
                  <a:pos x="connsiteX1872" y="connsiteY1872"/>
                </a:cxn>
                <a:cxn ang="0">
                  <a:pos x="connsiteX1873" y="connsiteY1873"/>
                </a:cxn>
                <a:cxn ang="0">
                  <a:pos x="connsiteX1874" y="connsiteY1874"/>
                </a:cxn>
                <a:cxn ang="0">
                  <a:pos x="connsiteX1875" y="connsiteY1875"/>
                </a:cxn>
                <a:cxn ang="0">
                  <a:pos x="connsiteX1876" y="connsiteY1876"/>
                </a:cxn>
                <a:cxn ang="0">
                  <a:pos x="connsiteX1877" y="connsiteY1877"/>
                </a:cxn>
                <a:cxn ang="0">
                  <a:pos x="connsiteX1878" y="connsiteY1878"/>
                </a:cxn>
                <a:cxn ang="0">
                  <a:pos x="connsiteX1879" y="connsiteY1879"/>
                </a:cxn>
                <a:cxn ang="0">
                  <a:pos x="connsiteX1880" y="connsiteY1880"/>
                </a:cxn>
                <a:cxn ang="0">
                  <a:pos x="connsiteX1881" y="connsiteY1881"/>
                </a:cxn>
                <a:cxn ang="0">
                  <a:pos x="connsiteX1882" y="connsiteY1882"/>
                </a:cxn>
                <a:cxn ang="0">
                  <a:pos x="connsiteX1883" y="connsiteY1883"/>
                </a:cxn>
                <a:cxn ang="0">
                  <a:pos x="connsiteX1884" y="connsiteY1884"/>
                </a:cxn>
                <a:cxn ang="0">
                  <a:pos x="connsiteX1885" y="connsiteY1885"/>
                </a:cxn>
                <a:cxn ang="0">
                  <a:pos x="connsiteX1886" y="connsiteY1886"/>
                </a:cxn>
                <a:cxn ang="0">
                  <a:pos x="connsiteX1887" y="connsiteY1887"/>
                </a:cxn>
                <a:cxn ang="0">
                  <a:pos x="connsiteX1888" y="connsiteY1888"/>
                </a:cxn>
                <a:cxn ang="0">
                  <a:pos x="connsiteX1889" y="connsiteY1889"/>
                </a:cxn>
                <a:cxn ang="0">
                  <a:pos x="connsiteX1890" y="connsiteY1890"/>
                </a:cxn>
                <a:cxn ang="0">
                  <a:pos x="connsiteX1891" y="connsiteY1891"/>
                </a:cxn>
                <a:cxn ang="0">
                  <a:pos x="connsiteX1892" y="connsiteY1892"/>
                </a:cxn>
                <a:cxn ang="0">
                  <a:pos x="connsiteX1893" y="connsiteY1893"/>
                </a:cxn>
                <a:cxn ang="0">
                  <a:pos x="connsiteX1894" y="connsiteY1894"/>
                </a:cxn>
                <a:cxn ang="0">
                  <a:pos x="connsiteX1895" y="connsiteY1895"/>
                </a:cxn>
                <a:cxn ang="0">
                  <a:pos x="connsiteX1896" y="connsiteY1896"/>
                </a:cxn>
                <a:cxn ang="0">
                  <a:pos x="connsiteX1897" y="connsiteY1897"/>
                </a:cxn>
                <a:cxn ang="0">
                  <a:pos x="connsiteX1898" y="connsiteY1898"/>
                </a:cxn>
                <a:cxn ang="0">
                  <a:pos x="connsiteX1899" y="connsiteY1899"/>
                </a:cxn>
                <a:cxn ang="0">
                  <a:pos x="connsiteX1900" y="connsiteY1900"/>
                </a:cxn>
                <a:cxn ang="0">
                  <a:pos x="connsiteX1901" y="connsiteY1901"/>
                </a:cxn>
                <a:cxn ang="0">
                  <a:pos x="connsiteX1902" y="connsiteY1902"/>
                </a:cxn>
                <a:cxn ang="0">
                  <a:pos x="connsiteX1903" y="connsiteY1903"/>
                </a:cxn>
                <a:cxn ang="0">
                  <a:pos x="connsiteX1904" y="connsiteY1904"/>
                </a:cxn>
                <a:cxn ang="0">
                  <a:pos x="connsiteX1905" y="connsiteY1905"/>
                </a:cxn>
                <a:cxn ang="0">
                  <a:pos x="connsiteX1906" y="connsiteY1906"/>
                </a:cxn>
                <a:cxn ang="0">
                  <a:pos x="connsiteX1907" y="connsiteY1907"/>
                </a:cxn>
                <a:cxn ang="0">
                  <a:pos x="connsiteX1908" y="connsiteY1908"/>
                </a:cxn>
                <a:cxn ang="0">
                  <a:pos x="connsiteX1909" y="connsiteY1909"/>
                </a:cxn>
                <a:cxn ang="0">
                  <a:pos x="connsiteX1910" y="connsiteY1910"/>
                </a:cxn>
                <a:cxn ang="0">
                  <a:pos x="connsiteX1911" y="connsiteY1911"/>
                </a:cxn>
                <a:cxn ang="0">
                  <a:pos x="connsiteX1912" y="connsiteY1912"/>
                </a:cxn>
                <a:cxn ang="0">
                  <a:pos x="connsiteX1913" y="connsiteY1913"/>
                </a:cxn>
                <a:cxn ang="0">
                  <a:pos x="connsiteX1914" y="connsiteY1914"/>
                </a:cxn>
                <a:cxn ang="0">
                  <a:pos x="connsiteX1915" y="connsiteY1915"/>
                </a:cxn>
                <a:cxn ang="0">
                  <a:pos x="connsiteX1916" y="connsiteY1916"/>
                </a:cxn>
                <a:cxn ang="0">
                  <a:pos x="connsiteX1917" y="connsiteY1917"/>
                </a:cxn>
                <a:cxn ang="0">
                  <a:pos x="connsiteX1918" y="connsiteY1918"/>
                </a:cxn>
                <a:cxn ang="0">
                  <a:pos x="connsiteX1919" y="connsiteY1919"/>
                </a:cxn>
                <a:cxn ang="0">
                  <a:pos x="connsiteX1920" y="connsiteY1920"/>
                </a:cxn>
                <a:cxn ang="0">
                  <a:pos x="connsiteX1921" y="connsiteY1921"/>
                </a:cxn>
                <a:cxn ang="0">
                  <a:pos x="connsiteX1922" y="connsiteY1922"/>
                </a:cxn>
                <a:cxn ang="0">
                  <a:pos x="connsiteX1923" y="connsiteY1923"/>
                </a:cxn>
                <a:cxn ang="0">
                  <a:pos x="connsiteX1924" y="connsiteY1924"/>
                </a:cxn>
                <a:cxn ang="0">
                  <a:pos x="connsiteX1925" y="connsiteY1925"/>
                </a:cxn>
                <a:cxn ang="0">
                  <a:pos x="connsiteX1926" y="connsiteY1926"/>
                </a:cxn>
                <a:cxn ang="0">
                  <a:pos x="connsiteX1927" y="connsiteY1927"/>
                </a:cxn>
                <a:cxn ang="0">
                  <a:pos x="connsiteX1928" y="connsiteY1928"/>
                </a:cxn>
                <a:cxn ang="0">
                  <a:pos x="connsiteX1929" y="connsiteY1929"/>
                </a:cxn>
                <a:cxn ang="0">
                  <a:pos x="connsiteX1930" y="connsiteY1930"/>
                </a:cxn>
                <a:cxn ang="0">
                  <a:pos x="connsiteX1931" y="connsiteY1931"/>
                </a:cxn>
                <a:cxn ang="0">
                  <a:pos x="connsiteX1932" y="connsiteY1932"/>
                </a:cxn>
                <a:cxn ang="0">
                  <a:pos x="connsiteX1933" y="connsiteY1933"/>
                </a:cxn>
                <a:cxn ang="0">
                  <a:pos x="connsiteX1934" y="connsiteY1934"/>
                </a:cxn>
                <a:cxn ang="0">
                  <a:pos x="connsiteX1935" y="connsiteY1935"/>
                </a:cxn>
                <a:cxn ang="0">
                  <a:pos x="connsiteX1936" y="connsiteY1936"/>
                </a:cxn>
                <a:cxn ang="0">
                  <a:pos x="connsiteX1937" y="connsiteY1937"/>
                </a:cxn>
                <a:cxn ang="0">
                  <a:pos x="connsiteX1938" y="connsiteY1938"/>
                </a:cxn>
                <a:cxn ang="0">
                  <a:pos x="connsiteX1939" y="connsiteY1939"/>
                </a:cxn>
                <a:cxn ang="0">
                  <a:pos x="connsiteX1940" y="connsiteY1940"/>
                </a:cxn>
                <a:cxn ang="0">
                  <a:pos x="connsiteX1941" y="connsiteY1941"/>
                </a:cxn>
                <a:cxn ang="0">
                  <a:pos x="connsiteX1942" y="connsiteY1942"/>
                </a:cxn>
                <a:cxn ang="0">
                  <a:pos x="connsiteX1943" y="connsiteY1943"/>
                </a:cxn>
                <a:cxn ang="0">
                  <a:pos x="connsiteX1944" y="connsiteY1944"/>
                </a:cxn>
                <a:cxn ang="0">
                  <a:pos x="connsiteX1945" y="connsiteY1945"/>
                </a:cxn>
                <a:cxn ang="0">
                  <a:pos x="connsiteX1946" y="connsiteY1946"/>
                </a:cxn>
                <a:cxn ang="0">
                  <a:pos x="connsiteX1947" y="connsiteY1947"/>
                </a:cxn>
                <a:cxn ang="0">
                  <a:pos x="connsiteX1948" y="connsiteY1948"/>
                </a:cxn>
                <a:cxn ang="0">
                  <a:pos x="connsiteX1949" y="connsiteY1949"/>
                </a:cxn>
                <a:cxn ang="0">
                  <a:pos x="connsiteX1950" y="connsiteY1950"/>
                </a:cxn>
                <a:cxn ang="0">
                  <a:pos x="connsiteX1951" y="connsiteY1951"/>
                </a:cxn>
                <a:cxn ang="0">
                  <a:pos x="connsiteX1952" y="connsiteY1952"/>
                </a:cxn>
                <a:cxn ang="0">
                  <a:pos x="connsiteX1953" y="connsiteY1953"/>
                </a:cxn>
                <a:cxn ang="0">
                  <a:pos x="connsiteX1954" y="connsiteY1954"/>
                </a:cxn>
                <a:cxn ang="0">
                  <a:pos x="connsiteX1955" y="connsiteY1955"/>
                </a:cxn>
                <a:cxn ang="0">
                  <a:pos x="connsiteX1956" y="connsiteY1956"/>
                </a:cxn>
                <a:cxn ang="0">
                  <a:pos x="connsiteX1957" y="connsiteY1957"/>
                </a:cxn>
                <a:cxn ang="0">
                  <a:pos x="connsiteX1958" y="connsiteY1958"/>
                </a:cxn>
              </a:cxnLst>
              <a:rect l="l" t="t" r="r" b="b"/>
              <a:pathLst>
                <a:path w="2967861" h="2340761">
                  <a:moveTo>
                    <a:pt x="2965999" y="516271"/>
                  </a:moveTo>
                  <a:lnTo>
                    <a:pt x="2956685" y="502612"/>
                  </a:lnTo>
                  <a:lnTo>
                    <a:pt x="2945199" y="489883"/>
                  </a:lnTo>
                  <a:lnTo>
                    <a:pt x="2934644" y="477155"/>
                  </a:lnTo>
                  <a:lnTo>
                    <a:pt x="2930608" y="477155"/>
                  </a:lnTo>
                  <a:lnTo>
                    <a:pt x="2929677" y="477155"/>
                  </a:lnTo>
                  <a:lnTo>
                    <a:pt x="2927503" y="479328"/>
                  </a:lnTo>
                  <a:lnTo>
                    <a:pt x="2925330" y="479328"/>
                  </a:lnTo>
                  <a:lnTo>
                    <a:pt x="2923158" y="480260"/>
                  </a:lnTo>
                  <a:lnTo>
                    <a:pt x="2905462" y="477155"/>
                  </a:lnTo>
                  <a:lnTo>
                    <a:pt x="2896149" y="469705"/>
                  </a:lnTo>
                  <a:lnTo>
                    <a:pt x="2889008" y="460081"/>
                  </a:lnTo>
                  <a:lnTo>
                    <a:pt x="2881868" y="449526"/>
                  </a:lnTo>
                  <a:lnTo>
                    <a:pt x="2871313" y="439902"/>
                  </a:lnTo>
                  <a:lnTo>
                    <a:pt x="2866035" y="435555"/>
                  </a:lnTo>
                  <a:lnTo>
                    <a:pt x="2859827" y="435555"/>
                  </a:lnTo>
                  <a:lnTo>
                    <a:pt x="2854549" y="434624"/>
                  </a:lnTo>
                  <a:lnTo>
                    <a:pt x="2849271" y="434624"/>
                  </a:lnTo>
                  <a:lnTo>
                    <a:pt x="2843994" y="430278"/>
                  </a:lnTo>
                  <a:lnTo>
                    <a:pt x="2810776" y="395508"/>
                  </a:lnTo>
                  <a:lnTo>
                    <a:pt x="2751481" y="370051"/>
                  </a:lnTo>
                  <a:lnTo>
                    <a:pt x="2747445" y="370983"/>
                  </a:lnTo>
                  <a:lnTo>
                    <a:pt x="2744340" y="373156"/>
                  </a:lnTo>
                  <a:lnTo>
                    <a:pt x="2740305" y="377502"/>
                  </a:lnTo>
                  <a:lnTo>
                    <a:pt x="2735027" y="378433"/>
                  </a:lnTo>
                  <a:lnTo>
                    <a:pt x="2729750" y="378433"/>
                  </a:lnTo>
                  <a:lnTo>
                    <a:pt x="2723541" y="378433"/>
                  </a:lnTo>
                  <a:lnTo>
                    <a:pt x="2708950" y="373156"/>
                  </a:lnTo>
                  <a:lnTo>
                    <a:pt x="2696532" y="365705"/>
                  </a:lnTo>
                  <a:lnTo>
                    <a:pt x="2678836" y="362601"/>
                  </a:lnTo>
                  <a:lnTo>
                    <a:pt x="2678836" y="367878"/>
                  </a:lnTo>
                  <a:lnTo>
                    <a:pt x="2678836" y="373156"/>
                  </a:lnTo>
                  <a:lnTo>
                    <a:pt x="2676664" y="377502"/>
                  </a:lnTo>
                  <a:lnTo>
                    <a:pt x="2676664" y="380607"/>
                  </a:lnTo>
                  <a:lnTo>
                    <a:pt x="2678836" y="382780"/>
                  </a:lnTo>
                  <a:lnTo>
                    <a:pt x="2681010" y="385884"/>
                  </a:lnTo>
                  <a:lnTo>
                    <a:pt x="2684114" y="392093"/>
                  </a:lnTo>
                  <a:lnTo>
                    <a:pt x="2681941" y="397371"/>
                  </a:lnTo>
                  <a:lnTo>
                    <a:pt x="2681941" y="400475"/>
                  </a:lnTo>
                  <a:lnTo>
                    <a:pt x="2681010" y="404821"/>
                  </a:lnTo>
                  <a:lnTo>
                    <a:pt x="2678836" y="406994"/>
                  </a:lnTo>
                  <a:lnTo>
                    <a:pt x="2678836" y="412272"/>
                  </a:lnTo>
                  <a:lnTo>
                    <a:pt x="2671696" y="406994"/>
                  </a:lnTo>
                  <a:lnTo>
                    <a:pt x="2666419" y="402648"/>
                  </a:lnTo>
                  <a:lnTo>
                    <a:pt x="2660210" y="395198"/>
                  </a:lnTo>
                  <a:lnTo>
                    <a:pt x="2654932" y="389920"/>
                  </a:lnTo>
                  <a:lnTo>
                    <a:pt x="2651828" y="382469"/>
                  </a:lnTo>
                  <a:lnTo>
                    <a:pt x="2616437" y="382469"/>
                  </a:lnTo>
                  <a:lnTo>
                    <a:pt x="2581978" y="382469"/>
                  </a:lnTo>
                  <a:lnTo>
                    <a:pt x="2547518" y="385574"/>
                  </a:lnTo>
                  <a:lnTo>
                    <a:pt x="2544414" y="384642"/>
                  </a:lnTo>
                  <a:lnTo>
                    <a:pt x="2542240" y="380296"/>
                  </a:lnTo>
                  <a:lnTo>
                    <a:pt x="2538205" y="378123"/>
                  </a:lnTo>
                  <a:lnTo>
                    <a:pt x="2535100" y="365395"/>
                  </a:lnTo>
                  <a:lnTo>
                    <a:pt x="2532927" y="350493"/>
                  </a:lnTo>
                  <a:lnTo>
                    <a:pt x="2527650" y="333419"/>
                  </a:lnTo>
                  <a:lnTo>
                    <a:pt x="2515232" y="330314"/>
                  </a:lnTo>
                  <a:lnTo>
                    <a:pt x="2498468" y="327210"/>
                  </a:lnTo>
                  <a:lnTo>
                    <a:pt x="2481703" y="325037"/>
                  </a:lnTo>
                  <a:lnTo>
                    <a:pt x="2464008" y="325037"/>
                  </a:lnTo>
                  <a:lnTo>
                    <a:pt x="2451590" y="330314"/>
                  </a:lnTo>
                  <a:lnTo>
                    <a:pt x="2437931" y="325037"/>
                  </a:lnTo>
                  <a:lnTo>
                    <a:pt x="2427375" y="315413"/>
                  </a:lnTo>
                  <a:lnTo>
                    <a:pt x="2420235" y="304858"/>
                  </a:lnTo>
                  <a:lnTo>
                    <a:pt x="2414958" y="293371"/>
                  </a:lnTo>
                  <a:lnTo>
                    <a:pt x="2401298" y="293371"/>
                  </a:lnTo>
                  <a:lnTo>
                    <a:pt x="2388880" y="293371"/>
                  </a:lnTo>
                  <a:lnTo>
                    <a:pt x="2378325" y="297718"/>
                  </a:lnTo>
                  <a:lnTo>
                    <a:pt x="2373047" y="295544"/>
                  </a:lnTo>
                  <a:lnTo>
                    <a:pt x="2369012" y="293371"/>
                  </a:lnTo>
                  <a:lnTo>
                    <a:pt x="2365907" y="291198"/>
                  </a:lnTo>
                  <a:lnTo>
                    <a:pt x="2365907" y="288094"/>
                  </a:lnTo>
                  <a:lnTo>
                    <a:pt x="2363734" y="285921"/>
                  </a:lnTo>
                  <a:lnTo>
                    <a:pt x="2363734" y="282816"/>
                  </a:lnTo>
                  <a:lnTo>
                    <a:pt x="2361561" y="276607"/>
                  </a:lnTo>
                  <a:lnTo>
                    <a:pt x="2358457" y="273503"/>
                  </a:lnTo>
                  <a:lnTo>
                    <a:pt x="2351316" y="268225"/>
                  </a:lnTo>
                  <a:lnTo>
                    <a:pt x="2334552" y="262016"/>
                  </a:lnTo>
                  <a:lnTo>
                    <a:pt x="2315925" y="256739"/>
                  </a:lnTo>
                  <a:lnTo>
                    <a:pt x="2296057" y="251461"/>
                  </a:lnTo>
                  <a:lnTo>
                    <a:pt x="2276188" y="249288"/>
                  </a:lnTo>
                  <a:lnTo>
                    <a:pt x="2258493" y="249288"/>
                  </a:lnTo>
                  <a:lnTo>
                    <a:pt x="2247007" y="253634"/>
                  </a:lnTo>
                  <a:lnTo>
                    <a:pt x="2234589" y="256739"/>
                  </a:lnTo>
                  <a:lnTo>
                    <a:pt x="2237693" y="273813"/>
                  </a:lnTo>
                  <a:lnTo>
                    <a:pt x="2241729" y="286541"/>
                  </a:lnTo>
                  <a:lnTo>
                    <a:pt x="2243902" y="305479"/>
                  </a:lnTo>
                  <a:lnTo>
                    <a:pt x="2236762" y="305479"/>
                  </a:lnTo>
                  <a:lnTo>
                    <a:pt x="2232726" y="303306"/>
                  </a:lnTo>
                  <a:lnTo>
                    <a:pt x="2227448" y="303306"/>
                  </a:lnTo>
                  <a:lnTo>
                    <a:pt x="2225275" y="303306"/>
                  </a:lnTo>
                  <a:lnTo>
                    <a:pt x="2222171" y="303306"/>
                  </a:lnTo>
                  <a:lnTo>
                    <a:pt x="2218135" y="306410"/>
                  </a:lnTo>
                  <a:lnTo>
                    <a:pt x="2215030" y="310756"/>
                  </a:lnTo>
                  <a:lnTo>
                    <a:pt x="2207890" y="306410"/>
                  </a:lnTo>
                  <a:lnTo>
                    <a:pt x="2201681" y="303306"/>
                  </a:lnTo>
                  <a:lnTo>
                    <a:pt x="2198577" y="298028"/>
                  </a:lnTo>
                  <a:lnTo>
                    <a:pt x="2193299" y="293682"/>
                  </a:lnTo>
                  <a:lnTo>
                    <a:pt x="2188022" y="288404"/>
                  </a:lnTo>
                  <a:lnTo>
                    <a:pt x="2174362" y="310756"/>
                  </a:lnTo>
                  <a:lnTo>
                    <a:pt x="2165980" y="308583"/>
                  </a:lnTo>
                  <a:lnTo>
                    <a:pt x="2158840" y="306410"/>
                  </a:lnTo>
                  <a:lnTo>
                    <a:pt x="2152631" y="303306"/>
                  </a:lnTo>
                  <a:lnTo>
                    <a:pt x="2149526" y="298028"/>
                  </a:lnTo>
                  <a:lnTo>
                    <a:pt x="2147353" y="290577"/>
                  </a:lnTo>
                  <a:lnTo>
                    <a:pt x="2147353" y="280953"/>
                  </a:lnTo>
                  <a:lnTo>
                    <a:pt x="2140213" y="290577"/>
                  </a:lnTo>
                  <a:lnTo>
                    <a:pt x="2137109" y="301132"/>
                  </a:lnTo>
                  <a:lnTo>
                    <a:pt x="2133073" y="312619"/>
                  </a:lnTo>
                  <a:lnTo>
                    <a:pt x="2127795" y="321001"/>
                  </a:lnTo>
                  <a:lnTo>
                    <a:pt x="2125622" y="323174"/>
                  </a:lnTo>
                  <a:lnTo>
                    <a:pt x="2123449" y="325347"/>
                  </a:lnTo>
                  <a:lnTo>
                    <a:pt x="2112894" y="317896"/>
                  </a:lnTo>
                  <a:lnTo>
                    <a:pt x="2100476" y="310446"/>
                  </a:lnTo>
                  <a:lnTo>
                    <a:pt x="2091163" y="300822"/>
                  </a:lnTo>
                  <a:lnTo>
                    <a:pt x="2088989" y="295544"/>
                  </a:lnTo>
                  <a:lnTo>
                    <a:pt x="2088058" y="291198"/>
                  </a:lnTo>
                  <a:lnTo>
                    <a:pt x="2088058" y="288094"/>
                  </a:lnTo>
                  <a:lnTo>
                    <a:pt x="2085885" y="283747"/>
                  </a:lnTo>
                  <a:lnTo>
                    <a:pt x="2083712" y="280643"/>
                  </a:lnTo>
                  <a:lnTo>
                    <a:pt x="2090852" y="261706"/>
                  </a:lnTo>
                  <a:lnTo>
                    <a:pt x="2103270" y="248978"/>
                  </a:lnTo>
                  <a:lnTo>
                    <a:pt x="2093957" y="212034"/>
                  </a:lnTo>
                  <a:lnTo>
                    <a:pt x="2090852" y="212034"/>
                  </a:lnTo>
                  <a:lnTo>
                    <a:pt x="2090852" y="206757"/>
                  </a:lnTo>
                  <a:lnTo>
                    <a:pt x="2070984" y="208930"/>
                  </a:lnTo>
                  <a:lnTo>
                    <a:pt x="2058566" y="214208"/>
                  </a:lnTo>
                  <a:lnTo>
                    <a:pt x="2047079" y="223831"/>
                  </a:lnTo>
                  <a:lnTo>
                    <a:pt x="2036524" y="218554"/>
                  </a:lnTo>
                  <a:lnTo>
                    <a:pt x="2025038" y="212345"/>
                  </a:lnTo>
                  <a:lnTo>
                    <a:pt x="2014482" y="207067"/>
                  </a:lnTo>
                  <a:lnTo>
                    <a:pt x="2012310" y="209240"/>
                  </a:lnTo>
                  <a:lnTo>
                    <a:pt x="2012310" y="211414"/>
                  </a:lnTo>
                  <a:lnTo>
                    <a:pt x="2010136" y="211414"/>
                  </a:lnTo>
                  <a:lnTo>
                    <a:pt x="2007032" y="212345"/>
                  </a:lnTo>
                  <a:lnTo>
                    <a:pt x="2007032" y="218554"/>
                  </a:lnTo>
                  <a:lnTo>
                    <a:pt x="2007032" y="223831"/>
                  </a:lnTo>
                  <a:lnTo>
                    <a:pt x="2007032" y="226936"/>
                  </a:lnTo>
                  <a:lnTo>
                    <a:pt x="2007032" y="229109"/>
                  </a:lnTo>
                  <a:lnTo>
                    <a:pt x="2007032" y="232213"/>
                  </a:lnTo>
                  <a:lnTo>
                    <a:pt x="2002996" y="243700"/>
                  </a:lnTo>
                  <a:lnTo>
                    <a:pt x="1950841" y="239354"/>
                  </a:lnTo>
                  <a:lnTo>
                    <a:pt x="1948668" y="234076"/>
                  </a:lnTo>
                  <a:lnTo>
                    <a:pt x="1948668" y="228799"/>
                  </a:lnTo>
                  <a:lnTo>
                    <a:pt x="1946495" y="223521"/>
                  </a:lnTo>
                  <a:lnTo>
                    <a:pt x="1946495" y="218243"/>
                  </a:lnTo>
                  <a:lnTo>
                    <a:pt x="1946495" y="216070"/>
                  </a:lnTo>
                  <a:lnTo>
                    <a:pt x="1934077" y="206446"/>
                  </a:lnTo>
                  <a:lnTo>
                    <a:pt x="1921659" y="204273"/>
                  </a:lnTo>
                  <a:lnTo>
                    <a:pt x="1904895" y="204273"/>
                  </a:lnTo>
                  <a:lnTo>
                    <a:pt x="1887200" y="206446"/>
                  </a:lnTo>
                  <a:lnTo>
                    <a:pt x="1887200" y="219175"/>
                  </a:lnTo>
                  <a:lnTo>
                    <a:pt x="1877886" y="219175"/>
                  </a:lnTo>
                  <a:lnTo>
                    <a:pt x="1877886" y="218243"/>
                  </a:lnTo>
                  <a:lnTo>
                    <a:pt x="1875713" y="218243"/>
                  </a:lnTo>
                  <a:lnTo>
                    <a:pt x="1873540" y="216070"/>
                  </a:lnTo>
                  <a:lnTo>
                    <a:pt x="1875713" y="206446"/>
                  </a:lnTo>
                  <a:lnTo>
                    <a:pt x="1877886" y="198996"/>
                  </a:lnTo>
                  <a:lnTo>
                    <a:pt x="1880060" y="193718"/>
                  </a:lnTo>
                  <a:lnTo>
                    <a:pt x="1883164" y="188441"/>
                  </a:lnTo>
                  <a:lnTo>
                    <a:pt x="1883164" y="182232"/>
                  </a:lnTo>
                  <a:lnTo>
                    <a:pt x="1873851" y="186578"/>
                  </a:lnTo>
                  <a:lnTo>
                    <a:pt x="1866710" y="191856"/>
                  </a:lnTo>
                  <a:lnTo>
                    <a:pt x="1859570" y="197133"/>
                  </a:lnTo>
                  <a:lnTo>
                    <a:pt x="1854293" y="203342"/>
                  </a:lnTo>
                  <a:lnTo>
                    <a:pt x="1851188" y="201169"/>
                  </a:lnTo>
                  <a:lnTo>
                    <a:pt x="1849015" y="201169"/>
                  </a:lnTo>
                  <a:lnTo>
                    <a:pt x="1849015" y="198996"/>
                  </a:lnTo>
                  <a:lnTo>
                    <a:pt x="1849015" y="196823"/>
                  </a:lnTo>
                  <a:lnTo>
                    <a:pt x="1849015" y="195891"/>
                  </a:lnTo>
                  <a:lnTo>
                    <a:pt x="1851188" y="191545"/>
                  </a:lnTo>
                  <a:lnTo>
                    <a:pt x="1851188" y="188441"/>
                  </a:lnTo>
                  <a:lnTo>
                    <a:pt x="1834424" y="186267"/>
                  </a:lnTo>
                  <a:lnTo>
                    <a:pt x="1819833" y="188441"/>
                  </a:lnTo>
                  <a:lnTo>
                    <a:pt x="1807415" y="195891"/>
                  </a:lnTo>
                  <a:lnTo>
                    <a:pt x="1803379" y="195891"/>
                  </a:lnTo>
                  <a:lnTo>
                    <a:pt x="1815797" y="180990"/>
                  </a:lnTo>
                  <a:lnTo>
                    <a:pt x="1832561" y="169503"/>
                  </a:lnTo>
                  <a:lnTo>
                    <a:pt x="1849325" y="159880"/>
                  </a:lnTo>
                  <a:lnTo>
                    <a:pt x="1863916" y="151498"/>
                  </a:lnTo>
                  <a:lnTo>
                    <a:pt x="1869194" y="141874"/>
                  </a:lnTo>
                  <a:lnTo>
                    <a:pt x="1873230" y="132250"/>
                  </a:lnTo>
                  <a:lnTo>
                    <a:pt x="1878507" y="123868"/>
                  </a:lnTo>
                  <a:lnTo>
                    <a:pt x="1890925" y="114244"/>
                  </a:lnTo>
                  <a:lnTo>
                    <a:pt x="1890925" y="90029"/>
                  </a:lnTo>
                  <a:lnTo>
                    <a:pt x="1881612" y="77301"/>
                  </a:lnTo>
                  <a:lnTo>
                    <a:pt x="1873230" y="65815"/>
                  </a:lnTo>
                  <a:lnTo>
                    <a:pt x="1861743" y="57432"/>
                  </a:lnTo>
                  <a:lnTo>
                    <a:pt x="1847152" y="49982"/>
                  </a:lnTo>
                  <a:lnTo>
                    <a:pt x="1847152" y="47809"/>
                  </a:lnTo>
                  <a:lnTo>
                    <a:pt x="1847152" y="45636"/>
                  </a:lnTo>
                  <a:lnTo>
                    <a:pt x="1844979" y="43462"/>
                  </a:lnTo>
                  <a:lnTo>
                    <a:pt x="1844048" y="45636"/>
                  </a:lnTo>
                  <a:lnTo>
                    <a:pt x="1827284" y="50913"/>
                  </a:lnTo>
                  <a:lnTo>
                    <a:pt x="1812693" y="53086"/>
                  </a:lnTo>
                  <a:lnTo>
                    <a:pt x="1800275" y="55259"/>
                  </a:lnTo>
                  <a:lnTo>
                    <a:pt x="1787857" y="60537"/>
                  </a:lnTo>
                  <a:lnTo>
                    <a:pt x="1780717" y="50913"/>
                  </a:lnTo>
                  <a:lnTo>
                    <a:pt x="1773577" y="43462"/>
                  </a:lnTo>
                  <a:lnTo>
                    <a:pt x="1766436" y="40358"/>
                  </a:lnTo>
                  <a:lnTo>
                    <a:pt x="1751845" y="36012"/>
                  </a:lnTo>
                  <a:lnTo>
                    <a:pt x="1752777" y="30734"/>
                  </a:lnTo>
                  <a:lnTo>
                    <a:pt x="1754950" y="28561"/>
                  </a:lnTo>
                  <a:lnTo>
                    <a:pt x="1757123" y="25457"/>
                  </a:lnTo>
                  <a:lnTo>
                    <a:pt x="1760227" y="23283"/>
                  </a:lnTo>
                  <a:lnTo>
                    <a:pt x="1762401" y="22352"/>
                  </a:lnTo>
                  <a:lnTo>
                    <a:pt x="1767678" y="20179"/>
                  </a:lnTo>
                  <a:lnTo>
                    <a:pt x="1766747" y="14901"/>
                  </a:lnTo>
                  <a:lnTo>
                    <a:pt x="1762711" y="10555"/>
                  </a:lnTo>
                  <a:lnTo>
                    <a:pt x="1760538" y="7451"/>
                  </a:lnTo>
                  <a:lnTo>
                    <a:pt x="1759607" y="5278"/>
                  </a:lnTo>
                  <a:lnTo>
                    <a:pt x="1755571" y="0"/>
                  </a:lnTo>
                  <a:lnTo>
                    <a:pt x="1735702" y="0"/>
                  </a:lnTo>
                  <a:lnTo>
                    <a:pt x="1731666" y="18006"/>
                  </a:lnTo>
                  <a:lnTo>
                    <a:pt x="1721111" y="28561"/>
                  </a:lnTo>
                  <a:lnTo>
                    <a:pt x="1708693" y="38185"/>
                  </a:lnTo>
                  <a:lnTo>
                    <a:pt x="1695034" y="45636"/>
                  </a:lnTo>
                  <a:lnTo>
                    <a:pt x="1679511" y="53086"/>
                  </a:lnTo>
                  <a:lnTo>
                    <a:pt x="1679511" y="73265"/>
                  </a:lnTo>
                  <a:lnTo>
                    <a:pt x="1674234" y="73265"/>
                  </a:lnTo>
                  <a:lnTo>
                    <a:pt x="1668025" y="72334"/>
                  </a:lnTo>
                  <a:lnTo>
                    <a:pt x="1664921" y="72334"/>
                  </a:lnTo>
                  <a:lnTo>
                    <a:pt x="1659643" y="70161"/>
                  </a:lnTo>
                  <a:lnTo>
                    <a:pt x="1653434" y="75438"/>
                  </a:lnTo>
                  <a:lnTo>
                    <a:pt x="1646294" y="82889"/>
                  </a:lnTo>
                  <a:lnTo>
                    <a:pt x="1639153" y="88167"/>
                  </a:lnTo>
                  <a:lnTo>
                    <a:pt x="1632013" y="94376"/>
                  </a:lnTo>
                  <a:lnTo>
                    <a:pt x="1626736" y="94376"/>
                  </a:lnTo>
                  <a:lnTo>
                    <a:pt x="1616181" y="94376"/>
                  </a:lnTo>
                  <a:lnTo>
                    <a:pt x="1601590" y="94376"/>
                  </a:lnTo>
                  <a:lnTo>
                    <a:pt x="1586999" y="94376"/>
                  </a:lnTo>
                  <a:lnTo>
                    <a:pt x="1575512" y="94376"/>
                  </a:lnTo>
                  <a:lnTo>
                    <a:pt x="1572408" y="99653"/>
                  </a:lnTo>
                  <a:lnTo>
                    <a:pt x="1570235" y="104931"/>
                  </a:lnTo>
                  <a:lnTo>
                    <a:pt x="1567130" y="110208"/>
                  </a:lnTo>
                  <a:lnTo>
                    <a:pt x="1564957" y="117659"/>
                  </a:lnTo>
                  <a:lnTo>
                    <a:pt x="1543226" y="117659"/>
                  </a:lnTo>
                  <a:lnTo>
                    <a:pt x="1526462" y="123868"/>
                  </a:lnTo>
                  <a:lnTo>
                    <a:pt x="1511871" y="130077"/>
                  </a:lnTo>
                  <a:lnTo>
                    <a:pt x="1497280" y="141563"/>
                  </a:lnTo>
                  <a:lnTo>
                    <a:pt x="1484862" y="152118"/>
                  </a:lnTo>
                  <a:lnTo>
                    <a:pt x="1468098" y="161742"/>
                  </a:lnTo>
                  <a:lnTo>
                    <a:pt x="1462821" y="180679"/>
                  </a:lnTo>
                  <a:lnTo>
                    <a:pt x="1459716" y="198685"/>
                  </a:lnTo>
                  <a:lnTo>
                    <a:pt x="1455680" y="215760"/>
                  </a:lnTo>
                  <a:lnTo>
                    <a:pt x="1452576" y="215760"/>
                  </a:lnTo>
                  <a:lnTo>
                    <a:pt x="1445436" y="198685"/>
                  </a:lnTo>
                  <a:lnTo>
                    <a:pt x="1419358" y="203963"/>
                  </a:lnTo>
                  <a:lnTo>
                    <a:pt x="1395454" y="211414"/>
                  </a:lnTo>
                  <a:lnTo>
                    <a:pt x="1399490" y="233766"/>
                  </a:lnTo>
                  <a:lnTo>
                    <a:pt x="1404767" y="253945"/>
                  </a:lnTo>
                  <a:lnTo>
                    <a:pt x="1410045" y="275055"/>
                  </a:lnTo>
                  <a:lnTo>
                    <a:pt x="1419358" y="290888"/>
                  </a:lnTo>
                  <a:lnTo>
                    <a:pt x="1431776" y="304547"/>
                  </a:lnTo>
                  <a:lnTo>
                    <a:pt x="1431776" y="312929"/>
                  </a:lnTo>
                  <a:lnTo>
                    <a:pt x="1416254" y="302374"/>
                  </a:lnTo>
                  <a:lnTo>
                    <a:pt x="1399490" y="287473"/>
                  </a:lnTo>
                  <a:lnTo>
                    <a:pt x="1388934" y="272571"/>
                  </a:lnTo>
                  <a:lnTo>
                    <a:pt x="1368135" y="272571"/>
                  </a:lnTo>
                  <a:lnTo>
                    <a:pt x="1352612" y="275676"/>
                  </a:lnTo>
                  <a:lnTo>
                    <a:pt x="1338953" y="283127"/>
                  </a:lnTo>
                  <a:lnTo>
                    <a:pt x="1331812" y="274745"/>
                  </a:lnTo>
                  <a:lnTo>
                    <a:pt x="1328708" y="263258"/>
                  </a:lnTo>
                  <a:lnTo>
                    <a:pt x="1324672" y="252703"/>
                  </a:lnTo>
                  <a:lnTo>
                    <a:pt x="1321568" y="250530"/>
                  </a:lnTo>
                  <a:lnTo>
                    <a:pt x="1321568" y="249909"/>
                  </a:lnTo>
                  <a:lnTo>
                    <a:pt x="1319394" y="249909"/>
                  </a:lnTo>
                  <a:lnTo>
                    <a:pt x="1316290" y="249909"/>
                  </a:lnTo>
                  <a:lnTo>
                    <a:pt x="1312254" y="249909"/>
                  </a:lnTo>
                  <a:lnTo>
                    <a:pt x="1312254" y="284679"/>
                  </a:lnTo>
                  <a:lnTo>
                    <a:pt x="1289281" y="305789"/>
                  </a:lnTo>
                  <a:lnTo>
                    <a:pt x="1294559" y="320691"/>
                  </a:lnTo>
                  <a:lnTo>
                    <a:pt x="1299837" y="331246"/>
                  </a:lnTo>
                  <a:lnTo>
                    <a:pt x="1305114" y="343974"/>
                  </a:lnTo>
                  <a:lnTo>
                    <a:pt x="1309150" y="362911"/>
                  </a:lnTo>
                  <a:lnTo>
                    <a:pt x="1329018" y="370362"/>
                  </a:lnTo>
                  <a:lnTo>
                    <a:pt x="1350750" y="378744"/>
                  </a:lnTo>
                  <a:lnTo>
                    <a:pt x="1368445" y="386195"/>
                  </a:lnTo>
                  <a:lnTo>
                    <a:pt x="1368445" y="392403"/>
                  </a:lnTo>
                  <a:lnTo>
                    <a:pt x="1350750" y="386195"/>
                  </a:lnTo>
                  <a:lnTo>
                    <a:pt x="1332123" y="386195"/>
                  </a:lnTo>
                  <a:lnTo>
                    <a:pt x="1312254" y="386195"/>
                  </a:lnTo>
                  <a:lnTo>
                    <a:pt x="1314427" y="401096"/>
                  </a:lnTo>
                  <a:lnTo>
                    <a:pt x="1316601" y="418170"/>
                  </a:lnTo>
                  <a:lnTo>
                    <a:pt x="1319705" y="435245"/>
                  </a:lnTo>
                  <a:lnTo>
                    <a:pt x="1316601" y="453251"/>
                  </a:lnTo>
                  <a:lnTo>
                    <a:pt x="1310392" y="464737"/>
                  </a:lnTo>
                  <a:lnTo>
                    <a:pt x="1303251" y="479639"/>
                  </a:lnTo>
                  <a:lnTo>
                    <a:pt x="1296111" y="492367"/>
                  </a:lnTo>
                  <a:lnTo>
                    <a:pt x="1293006" y="494540"/>
                  </a:lnTo>
                  <a:lnTo>
                    <a:pt x="1290833" y="495472"/>
                  </a:lnTo>
                  <a:lnTo>
                    <a:pt x="1289902" y="497645"/>
                  </a:lnTo>
                  <a:lnTo>
                    <a:pt x="1269102" y="497645"/>
                  </a:lnTo>
                  <a:lnTo>
                    <a:pt x="1269102" y="492057"/>
                  </a:lnTo>
                  <a:lnTo>
                    <a:pt x="1276243" y="489883"/>
                  </a:lnTo>
                  <a:lnTo>
                    <a:pt x="1282452" y="486779"/>
                  </a:lnTo>
                  <a:lnTo>
                    <a:pt x="1287729" y="484606"/>
                  </a:lnTo>
                  <a:lnTo>
                    <a:pt x="1290833" y="480260"/>
                  </a:lnTo>
                  <a:lnTo>
                    <a:pt x="1296111" y="477155"/>
                  </a:lnTo>
                  <a:lnTo>
                    <a:pt x="1296111" y="460081"/>
                  </a:lnTo>
                  <a:lnTo>
                    <a:pt x="1300147" y="447352"/>
                  </a:lnTo>
                  <a:lnTo>
                    <a:pt x="1305424" y="435866"/>
                  </a:lnTo>
                  <a:lnTo>
                    <a:pt x="1302320" y="429657"/>
                  </a:lnTo>
                  <a:lnTo>
                    <a:pt x="1300147" y="423448"/>
                  </a:lnTo>
                  <a:lnTo>
                    <a:pt x="1296111" y="420344"/>
                  </a:lnTo>
                  <a:lnTo>
                    <a:pt x="1293006" y="415997"/>
                  </a:lnTo>
                  <a:lnTo>
                    <a:pt x="1290833" y="412893"/>
                  </a:lnTo>
                  <a:lnTo>
                    <a:pt x="1289902" y="407615"/>
                  </a:lnTo>
                  <a:lnTo>
                    <a:pt x="1289902" y="400165"/>
                  </a:lnTo>
                  <a:lnTo>
                    <a:pt x="1293006" y="390541"/>
                  </a:lnTo>
                  <a:lnTo>
                    <a:pt x="1296111" y="379054"/>
                  </a:lnTo>
                  <a:lnTo>
                    <a:pt x="1296111" y="366326"/>
                  </a:lnTo>
                  <a:lnTo>
                    <a:pt x="1293006" y="355771"/>
                  </a:lnTo>
                  <a:lnTo>
                    <a:pt x="1289902" y="340870"/>
                  </a:lnTo>
                  <a:lnTo>
                    <a:pt x="1283693" y="328141"/>
                  </a:lnTo>
                  <a:lnTo>
                    <a:pt x="1280589" y="318517"/>
                  </a:lnTo>
                  <a:lnTo>
                    <a:pt x="1282762" y="311067"/>
                  </a:lnTo>
                  <a:lnTo>
                    <a:pt x="1283693" y="299580"/>
                  </a:lnTo>
                  <a:lnTo>
                    <a:pt x="1287729" y="286852"/>
                  </a:lnTo>
                  <a:lnTo>
                    <a:pt x="1290833" y="271951"/>
                  </a:lnTo>
                  <a:lnTo>
                    <a:pt x="1293006" y="257049"/>
                  </a:lnTo>
                  <a:lnTo>
                    <a:pt x="1285866" y="249598"/>
                  </a:lnTo>
                  <a:lnTo>
                    <a:pt x="1280589" y="239975"/>
                  </a:lnTo>
                  <a:lnTo>
                    <a:pt x="1260720" y="239043"/>
                  </a:lnTo>
                  <a:lnTo>
                    <a:pt x="1243956" y="239975"/>
                  </a:lnTo>
                  <a:lnTo>
                    <a:pt x="1234643" y="246184"/>
                  </a:lnTo>
                  <a:lnTo>
                    <a:pt x="1227502" y="254566"/>
                  </a:lnTo>
                  <a:lnTo>
                    <a:pt x="1222225" y="266052"/>
                  </a:lnTo>
                  <a:lnTo>
                    <a:pt x="1218189" y="276607"/>
                  </a:lnTo>
                  <a:lnTo>
                    <a:pt x="1215085" y="290267"/>
                  </a:lnTo>
                  <a:lnTo>
                    <a:pt x="1211049" y="300822"/>
                  </a:lnTo>
                  <a:lnTo>
                    <a:pt x="1203909" y="310446"/>
                  </a:lnTo>
                  <a:lnTo>
                    <a:pt x="1193353" y="317896"/>
                  </a:lnTo>
                  <a:lnTo>
                    <a:pt x="1196458" y="338075"/>
                  </a:lnTo>
                  <a:lnTo>
                    <a:pt x="1198631" y="352977"/>
                  </a:lnTo>
                  <a:lnTo>
                    <a:pt x="1202667" y="370051"/>
                  </a:lnTo>
                  <a:lnTo>
                    <a:pt x="1200494" y="392403"/>
                  </a:lnTo>
                  <a:lnTo>
                    <a:pt x="1217258" y="392403"/>
                  </a:lnTo>
                  <a:lnTo>
                    <a:pt x="1218189" y="399854"/>
                  </a:lnTo>
                  <a:lnTo>
                    <a:pt x="1222225" y="405132"/>
                  </a:lnTo>
                  <a:lnTo>
                    <a:pt x="1224398" y="410409"/>
                  </a:lnTo>
                  <a:lnTo>
                    <a:pt x="1227502" y="414756"/>
                  </a:lnTo>
                  <a:lnTo>
                    <a:pt x="1232780" y="420033"/>
                  </a:lnTo>
                  <a:lnTo>
                    <a:pt x="1231849" y="423138"/>
                  </a:lnTo>
                  <a:lnTo>
                    <a:pt x="1231849" y="425311"/>
                  </a:lnTo>
                  <a:lnTo>
                    <a:pt x="1229676" y="427484"/>
                  </a:lnTo>
                  <a:lnTo>
                    <a:pt x="1220362" y="423138"/>
                  </a:lnTo>
                  <a:lnTo>
                    <a:pt x="1205771" y="415687"/>
                  </a:lnTo>
                  <a:lnTo>
                    <a:pt x="1190249" y="402959"/>
                  </a:lnTo>
                  <a:lnTo>
                    <a:pt x="1171622" y="390230"/>
                  </a:lnTo>
                  <a:lnTo>
                    <a:pt x="1159204" y="377502"/>
                  </a:lnTo>
                  <a:lnTo>
                    <a:pt x="1149891" y="366016"/>
                  </a:lnTo>
                  <a:lnTo>
                    <a:pt x="1142751" y="366016"/>
                  </a:lnTo>
                  <a:lnTo>
                    <a:pt x="1135611" y="366016"/>
                  </a:lnTo>
                  <a:lnTo>
                    <a:pt x="1130333" y="363842"/>
                  </a:lnTo>
                  <a:lnTo>
                    <a:pt x="1126297" y="362911"/>
                  </a:lnTo>
                  <a:lnTo>
                    <a:pt x="1119157" y="366016"/>
                  </a:lnTo>
                  <a:lnTo>
                    <a:pt x="1116052" y="368189"/>
                  </a:lnTo>
                  <a:lnTo>
                    <a:pt x="1112017" y="371293"/>
                  </a:lnTo>
                  <a:lnTo>
                    <a:pt x="1106739" y="375639"/>
                  </a:lnTo>
                  <a:lnTo>
                    <a:pt x="1106739" y="383090"/>
                  </a:lnTo>
                  <a:lnTo>
                    <a:pt x="1106739" y="388368"/>
                  </a:lnTo>
                  <a:lnTo>
                    <a:pt x="1108912" y="392714"/>
                  </a:lnTo>
                  <a:lnTo>
                    <a:pt x="1111085" y="395818"/>
                  </a:lnTo>
                  <a:lnTo>
                    <a:pt x="1114190" y="400165"/>
                  </a:lnTo>
                  <a:lnTo>
                    <a:pt x="1114190" y="405442"/>
                  </a:lnTo>
                  <a:lnTo>
                    <a:pt x="1112017" y="410720"/>
                  </a:lnTo>
                  <a:lnTo>
                    <a:pt x="1112017" y="415066"/>
                  </a:lnTo>
                  <a:lnTo>
                    <a:pt x="1111085" y="415997"/>
                  </a:lnTo>
                  <a:lnTo>
                    <a:pt x="1108912" y="420344"/>
                  </a:lnTo>
                  <a:lnTo>
                    <a:pt x="1106739" y="423448"/>
                  </a:lnTo>
                  <a:lnTo>
                    <a:pt x="1099599" y="422517"/>
                  </a:lnTo>
                  <a:lnTo>
                    <a:pt x="1096495" y="422517"/>
                  </a:lnTo>
                  <a:lnTo>
                    <a:pt x="1094321" y="420344"/>
                  </a:lnTo>
                  <a:lnTo>
                    <a:pt x="1092148" y="418170"/>
                  </a:lnTo>
                  <a:lnTo>
                    <a:pt x="1089044" y="415066"/>
                  </a:lnTo>
                  <a:lnTo>
                    <a:pt x="1086871" y="412893"/>
                  </a:lnTo>
                  <a:lnTo>
                    <a:pt x="1083766" y="412893"/>
                  </a:lnTo>
                  <a:lnTo>
                    <a:pt x="1072280" y="415997"/>
                  </a:lnTo>
                  <a:lnTo>
                    <a:pt x="1061724" y="420344"/>
                  </a:lnTo>
                  <a:lnTo>
                    <a:pt x="1048065" y="425621"/>
                  </a:lnTo>
                  <a:lnTo>
                    <a:pt x="1035647" y="430899"/>
                  </a:lnTo>
                  <a:lnTo>
                    <a:pt x="1030369" y="436176"/>
                  </a:lnTo>
                  <a:lnTo>
                    <a:pt x="1021056" y="436176"/>
                  </a:lnTo>
                  <a:lnTo>
                    <a:pt x="1028196" y="425621"/>
                  </a:lnTo>
                  <a:lnTo>
                    <a:pt x="1035336" y="420344"/>
                  </a:lnTo>
                  <a:lnTo>
                    <a:pt x="1044650" y="415066"/>
                  </a:lnTo>
                  <a:lnTo>
                    <a:pt x="1053963" y="407615"/>
                  </a:lnTo>
                  <a:lnTo>
                    <a:pt x="1040304" y="403269"/>
                  </a:lnTo>
                  <a:lnTo>
                    <a:pt x="1025713" y="400165"/>
                  </a:lnTo>
                  <a:lnTo>
                    <a:pt x="1010190" y="400165"/>
                  </a:lnTo>
                  <a:lnTo>
                    <a:pt x="1008017" y="407615"/>
                  </a:lnTo>
                  <a:lnTo>
                    <a:pt x="1008017" y="412893"/>
                  </a:lnTo>
                  <a:lnTo>
                    <a:pt x="1005844" y="415997"/>
                  </a:lnTo>
                  <a:lnTo>
                    <a:pt x="1003671" y="420344"/>
                  </a:lnTo>
                  <a:lnTo>
                    <a:pt x="1000567" y="423448"/>
                  </a:lnTo>
                  <a:lnTo>
                    <a:pt x="1000567" y="427794"/>
                  </a:lnTo>
                  <a:lnTo>
                    <a:pt x="996531" y="425621"/>
                  </a:lnTo>
                  <a:lnTo>
                    <a:pt x="995600" y="422517"/>
                  </a:lnTo>
                  <a:lnTo>
                    <a:pt x="993426" y="420344"/>
                  </a:lnTo>
                  <a:lnTo>
                    <a:pt x="991253" y="415997"/>
                  </a:lnTo>
                  <a:lnTo>
                    <a:pt x="990322" y="412893"/>
                  </a:lnTo>
                  <a:lnTo>
                    <a:pt x="986286" y="410720"/>
                  </a:lnTo>
                  <a:lnTo>
                    <a:pt x="983182" y="408547"/>
                  </a:lnTo>
                  <a:lnTo>
                    <a:pt x="981009" y="410720"/>
                  </a:lnTo>
                  <a:lnTo>
                    <a:pt x="975731" y="410720"/>
                  </a:lnTo>
                  <a:lnTo>
                    <a:pt x="969522" y="412893"/>
                  </a:lnTo>
                  <a:lnTo>
                    <a:pt x="957104" y="429967"/>
                  </a:lnTo>
                  <a:lnTo>
                    <a:pt x="942513" y="443627"/>
                  </a:lnTo>
                  <a:lnTo>
                    <a:pt x="930095" y="460702"/>
                  </a:lnTo>
                  <a:lnTo>
                    <a:pt x="932269" y="465979"/>
                  </a:lnTo>
                  <a:lnTo>
                    <a:pt x="932269" y="470325"/>
                  </a:lnTo>
                  <a:lnTo>
                    <a:pt x="932269" y="475603"/>
                  </a:lnTo>
                  <a:lnTo>
                    <a:pt x="932269" y="479949"/>
                  </a:lnTo>
                  <a:lnTo>
                    <a:pt x="930095" y="485227"/>
                  </a:lnTo>
                  <a:lnTo>
                    <a:pt x="926060" y="487400"/>
                  </a:lnTo>
                  <a:lnTo>
                    <a:pt x="925128" y="487400"/>
                  </a:lnTo>
                  <a:lnTo>
                    <a:pt x="922955" y="488331"/>
                  </a:lnTo>
                  <a:lnTo>
                    <a:pt x="920782" y="488331"/>
                  </a:lnTo>
                  <a:lnTo>
                    <a:pt x="915504" y="488331"/>
                  </a:lnTo>
                  <a:lnTo>
                    <a:pt x="911469" y="487400"/>
                  </a:lnTo>
                  <a:lnTo>
                    <a:pt x="908364" y="485227"/>
                  </a:lnTo>
                  <a:lnTo>
                    <a:pt x="906191" y="483054"/>
                  </a:lnTo>
                  <a:lnTo>
                    <a:pt x="900914" y="480881"/>
                  </a:lnTo>
                  <a:lnTo>
                    <a:pt x="900914" y="460702"/>
                  </a:lnTo>
                  <a:lnTo>
                    <a:pt x="908054" y="460702"/>
                  </a:lnTo>
                  <a:lnTo>
                    <a:pt x="911158" y="458528"/>
                  </a:lnTo>
                  <a:lnTo>
                    <a:pt x="913331" y="458528"/>
                  </a:lnTo>
                  <a:lnTo>
                    <a:pt x="917367" y="457597"/>
                  </a:lnTo>
                  <a:lnTo>
                    <a:pt x="917367" y="447973"/>
                  </a:lnTo>
                  <a:lnTo>
                    <a:pt x="911158" y="438349"/>
                  </a:lnTo>
                  <a:lnTo>
                    <a:pt x="904018" y="427794"/>
                  </a:lnTo>
                  <a:lnTo>
                    <a:pt x="896878" y="420344"/>
                  </a:lnTo>
                  <a:lnTo>
                    <a:pt x="866765" y="420344"/>
                  </a:lnTo>
                  <a:lnTo>
                    <a:pt x="873905" y="464737"/>
                  </a:lnTo>
                  <a:lnTo>
                    <a:pt x="877009" y="504785"/>
                  </a:lnTo>
                  <a:lnTo>
                    <a:pt x="869869" y="502612"/>
                  </a:lnTo>
                  <a:lnTo>
                    <a:pt x="862729" y="501680"/>
                  </a:lnTo>
                  <a:lnTo>
                    <a:pt x="855588" y="499507"/>
                  </a:lnTo>
                  <a:lnTo>
                    <a:pt x="850311" y="497334"/>
                  </a:lnTo>
                  <a:lnTo>
                    <a:pt x="840997" y="510062"/>
                  </a:lnTo>
                  <a:lnTo>
                    <a:pt x="830442" y="521549"/>
                  </a:lnTo>
                  <a:lnTo>
                    <a:pt x="813678" y="529000"/>
                  </a:lnTo>
                  <a:lnTo>
                    <a:pt x="815851" y="534277"/>
                  </a:lnTo>
                  <a:lnTo>
                    <a:pt x="815851" y="537382"/>
                  </a:lnTo>
                  <a:lnTo>
                    <a:pt x="815851" y="539555"/>
                  </a:lnTo>
                  <a:lnTo>
                    <a:pt x="818025" y="541728"/>
                  </a:lnTo>
                  <a:lnTo>
                    <a:pt x="818956" y="543901"/>
                  </a:lnTo>
                  <a:lnTo>
                    <a:pt x="821129" y="544832"/>
                  </a:lnTo>
                  <a:lnTo>
                    <a:pt x="821129" y="551041"/>
                  </a:lnTo>
                  <a:lnTo>
                    <a:pt x="818956" y="556319"/>
                  </a:lnTo>
                  <a:lnTo>
                    <a:pt x="818025" y="558492"/>
                  </a:lnTo>
                  <a:lnTo>
                    <a:pt x="815851" y="561596"/>
                  </a:lnTo>
                  <a:lnTo>
                    <a:pt x="813678" y="565943"/>
                  </a:lnTo>
                  <a:lnTo>
                    <a:pt x="799087" y="559734"/>
                  </a:lnTo>
                  <a:lnTo>
                    <a:pt x="786669" y="552283"/>
                  </a:lnTo>
                  <a:lnTo>
                    <a:pt x="774252" y="544832"/>
                  </a:lnTo>
                  <a:lnTo>
                    <a:pt x="774252" y="549179"/>
                  </a:lnTo>
                  <a:lnTo>
                    <a:pt x="767732" y="549179"/>
                  </a:lnTo>
                  <a:lnTo>
                    <a:pt x="767732" y="559734"/>
                  </a:lnTo>
                  <a:lnTo>
                    <a:pt x="769906" y="569358"/>
                  </a:lnTo>
                  <a:lnTo>
                    <a:pt x="772079" y="582086"/>
                  </a:lnTo>
                  <a:lnTo>
                    <a:pt x="764938" y="581155"/>
                  </a:lnTo>
                  <a:lnTo>
                    <a:pt x="760903" y="576808"/>
                  </a:lnTo>
                  <a:lnTo>
                    <a:pt x="755625" y="574635"/>
                  </a:lnTo>
                  <a:lnTo>
                    <a:pt x="752520" y="569358"/>
                  </a:lnTo>
                  <a:lnTo>
                    <a:pt x="748485" y="559734"/>
                  </a:lnTo>
                  <a:lnTo>
                    <a:pt x="745380" y="544832"/>
                  </a:lnTo>
                  <a:lnTo>
                    <a:pt x="743207" y="526827"/>
                  </a:lnTo>
                  <a:lnTo>
                    <a:pt x="741034" y="509752"/>
                  </a:lnTo>
                  <a:lnTo>
                    <a:pt x="738861" y="497024"/>
                  </a:lnTo>
                  <a:lnTo>
                    <a:pt x="753452" y="502301"/>
                  </a:lnTo>
                  <a:lnTo>
                    <a:pt x="768043" y="509752"/>
                  </a:lnTo>
                  <a:lnTo>
                    <a:pt x="784807" y="517203"/>
                  </a:lnTo>
                  <a:lnTo>
                    <a:pt x="802502" y="517203"/>
                  </a:lnTo>
                  <a:lnTo>
                    <a:pt x="819266" y="508821"/>
                  </a:lnTo>
                  <a:lnTo>
                    <a:pt x="831684" y="495161"/>
                  </a:lnTo>
                  <a:lnTo>
                    <a:pt x="833857" y="479328"/>
                  </a:lnTo>
                  <a:lnTo>
                    <a:pt x="830753" y="462254"/>
                  </a:lnTo>
                  <a:lnTo>
                    <a:pt x="819266" y="445179"/>
                  </a:lnTo>
                  <a:lnTo>
                    <a:pt x="806848" y="429347"/>
                  </a:lnTo>
                  <a:lnTo>
                    <a:pt x="792258" y="414445"/>
                  </a:lnTo>
                  <a:lnTo>
                    <a:pt x="777667" y="402959"/>
                  </a:lnTo>
                  <a:lnTo>
                    <a:pt x="765249" y="395508"/>
                  </a:lnTo>
                  <a:lnTo>
                    <a:pt x="732031" y="392403"/>
                  </a:lnTo>
                  <a:lnTo>
                    <a:pt x="726753" y="386195"/>
                  </a:lnTo>
                  <a:lnTo>
                    <a:pt x="721476" y="380917"/>
                  </a:lnTo>
                  <a:lnTo>
                    <a:pt x="719303" y="375639"/>
                  </a:lnTo>
                  <a:lnTo>
                    <a:pt x="717130" y="371293"/>
                  </a:lnTo>
                  <a:lnTo>
                    <a:pt x="711852" y="371293"/>
                  </a:lnTo>
                  <a:lnTo>
                    <a:pt x="704712" y="373466"/>
                  </a:lnTo>
                  <a:lnTo>
                    <a:pt x="692294" y="378744"/>
                  </a:lnTo>
                  <a:lnTo>
                    <a:pt x="690121" y="375639"/>
                  </a:lnTo>
                  <a:lnTo>
                    <a:pt x="689190" y="373466"/>
                  </a:lnTo>
                  <a:lnTo>
                    <a:pt x="687016" y="373466"/>
                  </a:lnTo>
                  <a:lnTo>
                    <a:pt x="684843" y="370362"/>
                  </a:lnTo>
                  <a:lnTo>
                    <a:pt x="684843" y="366016"/>
                  </a:lnTo>
                  <a:lnTo>
                    <a:pt x="687016" y="363842"/>
                  </a:lnTo>
                  <a:lnTo>
                    <a:pt x="687016" y="362911"/>
                  </a:lnTo>
                  <a:lnTo>
                    <a:pt x="689190" y="362911"/>
                  </a:lnTo>
                  <a:lnTo>
                    <a:pt x="690121" y="360738"/>
                  </a:lnTo>
                  <a:lnTo>
                    <a:pt x="692294" y="358565"/>
                  </a:lnTo>
                  <a:lnTo>
                    <a:pt x="689190" y="343664"/>
                  </a:lnTo>
                  <a:lnTo>
                    <a:pt x="682981" y="336213"/>
                  </a:lnTo>
                  <a:lnTo>
                    <a:pt x="675840" y="334040"/>
                  </a:lnTo>
                  <a:lnTo>
                    <a:pt x="668700" y="333108"/>
                  </a:lnTo>
                  <a:lnTo>
                    <a:pt x="660318" y="328762"/>
                  </a:lnTo>
                  <a:lnTo>
                    <a:pt x="653178" y="321311"/>
                  </a:lnTo>
                  <a:lnTo>
                    <a:pt x="636414" y="323485"/>
                  </a:lnTo>
                  <a:lnTo>
                    <a:pt x="619650" y="327831"/>
                  </a:lnTo>
                  <a:lnTo>
                    <a:pt x="607232" y="330935"/>
                  </a:lnTo>
                  <a:lnTo>
                    <a:pt x="595745" y="340559"/>
                  </a:lnTo>
                  <a:lnTo>
                    <a:pt x="589536" y="355460"/>
                  </a:lnTo>
                  <a:lnTo>
                    <a:pt x="583328" y="351114"/>
                  </a:lnTo>
                  <a:lnTo>
                    <a:pt x="581465" y="351114"/>
                  </a:lnTo>
                  <a:lnTo>
                    <a:pt x="579292" y="348941"/>
                  </a:lnTo>
                  <a:lnTo>
                    <a:pt x="577119" y="348941"/>
                  </a:lnTo>
                  <a:lnTo>
                    <a:pt x="574014" y="348941"/>
                  </a:lnTo>
                  <a:lnTo>
                    <a:pt x="569978" y="348941"/>
                  </a:lnTo>
                  <a:lnTo>
                    <a:pt x="564701" y="348941"/>
                  </a:lnTo>
                  <a:lnTo>
                    <a:pt x="564701" y="362601"/>
                  </a:lnTo>
                  <a:lnTo>
                    <a:pt x="560665" y="360428"/>
                  </a:lnTo>
                  <a:lnTo>
                    <a:pt x="559734" y="360428"/>
                  </a:lnTo>
                  <a:lnTo>
                    <a:pt x="557561" y="360428"/>
                  </a:lnTo>
                  <a:lnTo>
                    <a:pt x="555387" y="358254"/>
                  </a:lnTo>
                  <a:lnTo>
                    <a:pt x="535519" y="363532"/>
                  </a:lnTo>
                  <a:lnTo>
                    <a:pt x="520928" y="375019"/>
                  </a:lnTo>
                  <a:lnTo>
                    <a:pt x="511615" y="392093"/>
                  </a:lnTo>
                  <a:lnTo>
                    <a:pt x="494850" y="392093"/>
                  </a:lnTo>
                  <a:lnTo>
                    <a:pt x="494850" y="406994"/>
                  </a:lnTo>
                  <a:lnTo>
                    <a:pt x="479328" y="415377"/>
                  </a:lnTo>
                  <a:lnTo>
                    <a:pt x="466910" y="430278"/>
                  </a:lnTo>
                  <a:lnTo>
                    <a:pt x="453251" y="452630"/>
                  </a:lnTo>
                  <a:lnTo>
                    <a:pt x="442696" y="476845"/>
                  </a:lnTo>
                  <a:lnTo>
                    <a:pt x="431209" y="501060"/>
                  </a:lnTo>
                  <a:lnTo>
                    <a:pt x="420654" y="524343"/>
                  </a:lnTo>
                  <a:lnTo>
                    <a:pt x="408236" y="544522"/>
                  </a:lnTo>
                  <a:lnTo>
                    <a:pt x="394577" y="561596"/>
                  </a:lnTo>
                  <a:lnTo>
                    <a:pt x="396750" y="565943"/>
                  </a:lnTo>
                  <a:lnTo>
                    <a:pt x="396750" y="569047"/>
                  </a:lnTo>
                  <a:lnTo>
                    <a:pt x="396750" y="571220"/>
                  </a:lnTo>
                  <a:lnTo>
                    <a:pt x="398923" y="571220"/>
                  </a:lnTo>
                  <a:lnTo>
                    <a:pt x="401096" y="571220"/>
                  </a:lnTo>
                  <a:lnTo>
                    <a:pt x="404200" y="573393"/>
                  </a:lnTo>
                  <a:lnTo>
                    <a:pt x="394887" y="581775"/>
                  </a:lnTo>
                  <a:lnTo>
                    <a:pt x="384332" y="586122"/>
                  </a:lnTo>
                  <a:lnTo>
                    <a:pt x="371914" y="593572"/>
                  </a:lnTo>
                  <a:lnTo>
                    <a:pt x="369741" y="596677"/>
                  </a:lnTo>
                  <a:lnTo>
                    <a:pt x="367568" y="602886"/>
                  </a:lnTo>
                  <a:lnTo>
                    <a:pt x="366636" y="605990"/>
                  </a:lnTo>
                  <a:lnTo>
                    <a:pt x="364463" y="610336"/>
                  </a:lnTo>
                  <a:lnTo>
                    <a:pt x="360427" y="613441"/>
                  </a:lnTo>
                  <a:lnTo>
                    <a:pt x="359496" y="611268"/>
                  </a:lnTo>
                  <a:lnTo>
                    <a:pt x="357323" y="610336"/>
                  </a:lnTo>
                  <a:lnTo>
                    <a:pt x="355150" y="608163"/>
                  </a:lnTo>
                  <a:lnTo>
                    <a:pt x="352045" y="605990"/>
                  </a:lnTo>
                  <a:lnTo>
                    <a:pt x="345836" y="611268"/>
                  </a:lnTo>
                  <a:lnTo>
                    <a:pt x="340559" y="617477"/>
                  </a:lnTo>
                  <a:lnTo>
                    <a:pt x="335281" y="622754"/>
                  </a:lnTo>
                  <a:lnTo>
                    <a:pt x="331246" y="625859"/>
                  </a:lnTo>
                  <a:lnTo>
                    <a:pt x="325968" y="640760"/>
                  </a:lnTo>
                  <a:lnTo>
                    <a:pt x="323795" y="652247"/>
                  </a:lnTo>
                  <a:lnTo>
                    <a:pt x="320690" y="660629"/>
                  </a:lnTo>
                  <a:lnTo>
                    <a:pt x="311377" y="670252"/>
                  </a:lnTo>
                  <a:lnTo>
                    <a:pt x="313550" y="692605"/>
                  </a:lnTo>
                  <a:lnTo>
                    <a:pt x="316655" y="709679"/>
                  </a:lnTo>
                  <a:lnTo>
                    <a:pt x="320690" y="724581"/>
                  </a:lnTo>
                  <a:lnTo>
                    <a:pt x="322864" y="742586"/>
                  </a:lnTo>
                  <a:lnTo>
                    <a:pt x="323795" y="764938"/>
                  </a:lnTo>
                  <a:lnTo>
                    <a:pt x="327831" y="764938"/>
                  </a:lnTo>
                  <a:lnTo>
                    <a:pt x="330004" y="767112"/>
                  </a:lnTo>
                  <a:lnTo>
                    <a:pt x="330935" y="767112"/>
                  </a:lnTo>
                  <a:lnTo>
                    <a:pt x="333108" y="767112"/>
                  </a:lnTo>
                  <a:lnTo>
                    <a:pt x="335281" y="769285"/>
                  </a:lnTo>
                  <a:lnTo>
                    <a:pt x="352977" y="764938"/>
                  </a:lnTo>
                  <a:lnTo>
                    <a:pt x="364463" y="759661"/>
                  </a:lnTo>
                  <a:lnTo>
                    <a:pt x="375018" y="752210"/>
                  </a:lnTo>
                  <a:lnTo>
                    <a:pt x="384332" y="742586"/>
                  </a:lnTo>
                  <a:lnTo>
                    <a:pt x="398923" y="735136"/>
                  </a:lnTo>
                  <a:lnTo>
                    <a:pt x="409478" y="762765"/>
                  </a:lnTo>
                  <a:lnTo>
                    <a:pt x="415687" y="786980"/>
                  </a:lnTo>
                  <a:lnTo>
                    <a:pt x="424069" y="809332"/>
                  </a:lnTo>
                  <a:lnTo>
                    <a:pt x="438660" y="829511"/>
                  </a:lnTo>
                  <a:lnTo>
                    <a:pt x="438660" y="833857"/>
                  </a:lnTo>
                  <a:lnTo>
                    <a:pt x="444869" y="833857"/>
                  </a:lnTo>
                  <a:lnTo>
                    <a:pt x="453251" y="818956"/>
                  </a:lnTo>
                  <a:lnTo>
                    <a:pt x="462564" y="807470"/>
                  </a:lnTo>
                  <a:lnTo>
                    <a:pt x="474051" y="796914"/>
                  </a:lnTo>
                  <a:lnTo>
                    <a:pt x="481191" y="784186"/>
                  </a:lnTo>
                  <a:lnTo>
                    <a:pt x="488331" y="767112"/>
                  </a:lnTo>
                  <a:lnTo>
                    <a:pt x="491436" y="744759"/>
                  </a:lnTo>
                  <a:lnTo>
                    <a:pt x="515340" y="735136"/>
                  </a:lnTo>
                  <a:lnTo>
                    <a:pt x="516271" y="734204"/>
                  </a:lnTo>
                  <a:lnTo>
                    <a:pt x="516271" y="729858"/>
                  </a:lnTo>
                  <a:lnTo>
                    <a:pt x="518444" y="727685"/>
                  </a:lnTo>
                  <a:lnTo>
                    <a:pt x="518444" y="726754"/>
                  </a:lnTo>
                  <a:lnTo>
                    <a:pt x="520618" y="724581"/>
                  </a:lnTo>
                  <a:lnTo>
                    <a:pt x="522791" y="722407"/>
                  </a:lnTo>
                  <a:lnTo>
                    <a:pt x="528068" y="720234"/>
                  </a:lnTo>
                  <a:lnTo>
                    <a:pt x="524032" y="704402"/>
                  </a:lnTo>
                  <a:lnTo>
                    <a:pt x="516892" y="690742"/>
                  </a:lnTo>
                  <a:lnTo>
                    <a:pt x="506337" y="680187"/>
                  </a:lnTo>
                  <a:lnTo>
                    <a:pt x="494850" y="670563"/>
                  </a:lnTo>
                  <a:lnTo>
                    <a:pt x="501059" y="645106"/>
                  </a:lnTo>
                  <a:lnTo>
                    <a:pt x="509441" y="622754"/>
                  </a:lnTo>
                  <a:lnTo>
                    <a:pt x="523101" y="603817"/>
                  </a:lnTo>
                  <a:lnTo>
                    <a:pt x="537692" y="587984"/>
                  </a:lnTo>
                  <a:lnTo>
                    <a:pt x="550110" y="570910"/>
                  </a:lnTo>
                  <a:lnTo>
                    <a:pt x="559423" y="550731"/>
                  </a:lnTo>
                  <a:lnTo>
                    <a:pt x="564701" y="524343"/>
                  </a:lnTo>
                  <a:lnTo>
                    <a:pt x="581465" y="523412"/>
                  </a:lnTo>
                  <a:lnTo>
                    <a:pt x="595125" y="521238"/>
                  </a:lnTo>
                  <a:lnTo>
                    <a:pt x="601334" y="526516"/>
                  </a:lnTo>
                  <a:lnTo>
                    <a:pt x="606611" y="531794"/>
                  </a:lnTo>
                  <a:lnTo>
                    <a:pt x="611889" y="537071"/>
                  </a:lnTo>
                  <a:lnTo>
                    <a:pt x="602575" y="554146"/>
                  </a:lnTo>
                  <a:lnTo>
                    <a:pt x="590157" y="569047"/>
                  </a:lnTo>
                  <a:lnTo>
                    <a:pt x="575566" y="583949"/>
                  </a:lnTo>
                  <a:lnTo>
                    <a:pt x="560976" y="596677"/>
                  </a:lnTo>
                  <a:lnTo>
                    <a:pt x="552593" y="615614"/>
                  </a:lnTo>
                  <a:lnTo>
                    <a:pt x="550420" y="628342"/>
                  </a:lnTo>
                  <a:lnTo>
                    <a:pt x="552593" y="643244"/>
                  </a:lnTo>
                  <a:lnTo>
                    <a:pt x="553525" y="655972"/>
                  </a:lnTo>
                  <a:lnTo>
                    <a:pt x="552593" y="667458"/>
                  </a:lnTo>
                  <a:lnTo>
                    <a:pt x="553525" y="682360"/>
                  </a:lnTo>
                  <a:lnTo>
                    <a:pt x="557561" y="690742"/>
                  </a:lnTo>
                  <a:lnTo>
                    <a:pt x="562838" y="698193"/>
                  </a:lnTo>
                  <a:lnTo>
                    <a:pt x="568116" y="705643"/>
                  </a:lnTo>
                  <a:lnTo>
                    <a:pt x="572152" y="715267"/>
                  </a:lnTo>
                  <a:lnTo>
                    <a:pt x="593883" y="712163"/>
                  </a:lnTo>
                  <a:lnTo>
                    <a:pt x="613751" y="705954"/>
                  </a:lnTo>
                  <a:lnTo>
                    <a:pt x="631447" y="697572"/>
                  </a:lnTo>
                  <a:lnTo>
                    <a:pt x="638587" y="697572"/>
                  </a:lnTo>
                  <a:lnTo>
                    <a:pt x="644796" y="698503"/>
                  </a:lnTo>
                  <a:lnTo>
                    <a:pt x="647900" y="700676"/>
                  </a:lnTo>
                  <a:lnTo>
                    <a:pt x="653178" y="702849"/>
                  </a:lnTo>
                  <a:lnTo>
                    <a:pt x="659387" y="705022"/>
                  </a:lnTo>
                  <a:lnTo>
                    <a:pt x="652246" y="715578"/>
                  </a:lnTo>
                  <a:lnTo>
                    <a:pt x="642933" y="719924"/>
                  </a:lnTo>
                  <a:lnTo>
                    <a:pt x="633620" y="717751"/>
                  </a:lnTo>
                  <a:lnTo>
                    <a:pt x="621202" y="715578"/>
                  </a:lnTo>
                  <a:lnTo>
                    <a:pt x="608784" y="715578"/>
                  </a:lnTo>
                  <a:lnTo>
                    <a:pt x="601644" y="719924"/>
                  </a:lnTo>
                  <a:lnTo>
                    <a:pt x="595435" y="723028"/>
                  </a:lnTo>
                  <a:lnTo>
                    <a:pt x="589226" y="727375"/>
                  </a:lnTo>
                  <a:lnTo>
                    <a:pt x="579913" y="728306"/>
                  </a:lnTo>
                  <a:lnTo>
                    <a:pt x="583017" y="745380"/>
                  </a:lnTo>
                  <a:lnTo>
                    <a:pt x="585190" y="755004"/>
                  </a:lnTo>
                  <a:lnTo>
                    <a:pt x="589226" y="762455"/>
                  </a:lnTo>
                  <a:lnTo>
                    <a:pt x="590157" y="773010"/>
                  </a:lnTo>
                  <a:lnTo>
                    <a:pt x="592331" y="790085"/>
                  </a:lnTo>
                  <a:lnTo>
                    <a:pt x="587053" y="787911"/>
                  </a:lnTo>
                  <a:lnTo>
                    <a:pt x="581775" y="785738"/>
                  </a:lnTo>
                  <a:lnTo>
                    <a:pt x="579602" y="784807"/>
                  </a:lnTo>
                  <a:lnTo>
                    <a:pt x="577429" y="780461"/>
                  </a:lnTo>
                  <a:lnTo>
                    <a:pt x="575256" y="777356"/>
                  </a:lnTo>
                  <a:lnTo>
                    <a:pt x="572152" y="773010"/>
                  </a:lnTo>
                  <a:lnTo>
                    <a:pt x="572152" y="769906"/>
                  </a:lnTo>
                  <a:lnTo>
                    <a:pt x="566874" y="770837"/>
                  </a:lnTo>
                  <a:lnTo>
                    <a:pt x="562838" y="773010"/>
                  </a:lnTo>
                  <a:lnTo>
                    <a:pt x="559734" y="777356"/>
                  </a:lnTo>
                  <a:lnTo>
                    <a:pt x="555698" y="778288"/>
                  </a:lnTo>
                  <a:lnTo>
                    <a:pt x="552593" y="782634"/>
                  </a:lnTo>
                  <a:lnTo>
                    <a:pt x="548558" y="808090"/>
                  </a:lnTo>
                  <a:lnTo>
                    <a:pt x="548558" y="839756"/>
                  </a:lnTo>
                  <a:lnTo>
                    <a:pt x="543280" y="841929"/>
                  </a:lnTo>
                  <a:lnTo>
                    <a:pt x="539244" y="841929"/>
                  </a:lnTo>
                  <a:lnTo>
                    <a:pt x="536140" y="842860"/>
                  </a:lnTo>
                  <a:lnTo>
                    <a:pt x="532104" y="847207"/>
                  </a:lnTo>
                  <a:lnTo>
                    <a:pt x="531173" y="849380"/>
                  </a:lnTo>
                  <a:lnTo>
                    <a:pt x="528999" y="854657"/>
                  </a:lnTo>
                  <a:lnTo>
                    <a:pt x="509131" y="850311"/>
                  </a:lnTo>
                  <a:lnTo>
                    <a:pt x="494540" y="849380"/>
                  </a:lnTo>
                  <a:lnTo>
                    <a:pt x="485227" y="852484"/>
                  </a:lnTo>
                  <a:lnTo>
                    <a:pt x="478086" y="856830"/>
                  </a:lnTo>
                  <a:lnTo>
                    <a:pt x="472809" y="862108"/>
                  </a:lnTo>
                  <a:lnTo>
                    <a:pt x="463495" y="867386"/>
                  </a:lnTo>
                  <a:lnTo>
                    <a:pt x="452940" y="871732"/>
                  </a:lnTo>
                  <a:lnTo>
                    <a:pt x="443627" y="871732"/>
                  </a:lnTo>
                  <a:lnTo>
                    <a:pt x="436487" y="865523"/>
                  </a:lnTo>
                  <a:lnTo>
                    <a:pt x="431209" y="862418"/>
                  </a:lnTo>
                  <a:lnTo>
                    <a:pt x="423138" y="862418"/>
                  </a:lnTo>
                  <a:lnTo>
                    <a:pt x="411651" y="867696"/>
                  </a:lnTo>
                  <a:lnTo>
                    <a:pt x="406373" y="864592"/>
                  </a:lnTo>
                  <a:lnTo>
                    <a:pt x="402338" y="862418"/>
                  </a:lnTo>
                  <a:lnTo>
                    <a:pt x="401406" y="860245"/>
                  </a:lnTo>
                  <a:lnTo>
                    <a:pt x="397371" y="858072"/>
                  </a:lnTo>
                  <a:lnTo>
                    <a:pt x="392093" y="854968"/>
                  </a:lnTo>
                  <a:lnTo>
                    <a:pt x="392093" y="842239"/>
                  </a:lnTo>
                  <a:lnTo>
                    <a:pt x="394266" y="825165"/>
                  </a:lnTo>
                  <a:lnTo>
                    <a:pt x="395197" y="807159"/>
                  </a:lnTo>
                  <a:lnTo>
                    <a:pt x="397371" y="793500"/>
                  </a:lnTo>
                  <a:lnTo>
                    <a:pt x="399544" y="786049"/>
                  </a:lnTo>
                  <a:lnTo>
                    <a:pt x="399544" y="777667"/>
                  </a:lnTo>
                  <a:lnTo>
                    <a:pt x="387126" y="780771"/>
                  </a:lnTo>
                  <a:lnTo>
                    <a:pt x="375639" y="785117"/>
                  </a:lnTo>
                  <a:lnTo>
                    <a:pt x="360117" y="786049"/>
                  </a:lnTo>
                  <a:lnTo>
                    <a:pt x="361048" y="803123"/>
                  </a:lnTo>
                  <a:lnTo>
                    <a:pt x="361048" y="823302"/>
                  </a:lnTo>
                  <a:lnTo>
                    <a:pt x="365084" y="845654"/>
                  </a:lnTo>
                  <a:lnTo>
                    <a:pt x="372224" y="864592"/>
                  </a:lnTo>
                  <a:lnTo>
                    <a:pt x="370051" y="865523"/>
                  </a:lnTo>
                  <a:lnTo>
                    <a:pt x="370051" y="867696"/>
                  </a:lnTo>
                  <a:lnTo>
                    <a:pt x="370051" y="869869"/>
                  </a:lnTo>
                  <a:lnTo>
                    <a:pt x="367878" y="872042"/>
                  </a:lnTo>
                  <a:lnTo>
                    <a:pt x="353287" y="877320"/>
                  </a:lnTo>
                  <a:lnTo>
                    <a:pt x="337765" y="882597"/>
                  </a:lnTo>
                  <a:lnTo>
                    <a:pt x="324105" y="887875"/>
                  </a:lnTo>
                  <a:lnTo>
                    <a:pt x="313550" y="895326"/>
                  </a:lnTo>
                  <a:lnTo>
                    <a:pt x="308273" y="906812"/>
                  </a:lnTo>
                  <a:lnTo>
                    <a:pt x="306099" y="917367"/>
                  </a:lnTo>
                  <a:lnTo>
                    <a:pt x="298959" y="928854"/>
                  </a:lnTo>
                  <a:lnTo>
                    <a:pt x="264500" y="939409"/>
                  </a:lnTo>
                  <a:lnTo>
                    <a:pt x="262327" y="943755"/>
                  </a:lnTo>
                  <a:lnTo>
                    <a:pt x="260154" y="946860"/>
                  </a:lnTo>
                  <a:lnTo>
                    <a:pt x="260154" y="951206"/>
                  </a:lnTo>
                  <a:lnTo>
                    <a:pt x="260154" y="954310"/>
                  </a:lnTo>
                  <a:lnTo>
                    <a:pt x="260154" y="958657"/>
                  </a:lnTo>
                  <a:lnTo>
                    <a:pt x="259222" y="961761"/>
                  </a:lnTo>
                  <a:lnTo>
                    <a:pt x="257049" y="963934"/>
                  </a:lnTo>
                  <a:lnTo>
                    <a:pt x="251771" y="966107"/>
                  </a:lnTo>
                  <a:lnTo>
                    <a:pt x="247736" y="967039"/>
                  </a:lnTo>
                  <a:lnTo>
                    <a:pt x="242458" y="969212"/>
                  </a:lnTo>
                  <a:lnTo>
                    <a:pt x="238422" y="973558"/>
                  </a:lnTo>
                  <a:lnTo>
                    <a:pt x="235318" y="971385"/>
                  </a:lnTo>
                  <a:lnTo>
                    <a:pt x="231282" y="969212"/>
                  </a:lnTo>
                  <a:lnTo>
                    <a:pt x="228178" y="969212"/>
                  </a:lnTo>
                  <a:lnTo>
                    <a:pt x="226004" y="967039"/>
                  </a:lnTo>
                  <a:lnTo>
                    <a:pt x="220727" y="966107"/>
                  </a:lnTo>
                  <a:lnTo>
                    <a:pt x="215449" y="966107"/>
                  </a:lnTo>
                  <a:lnTo>
                    <a:pt x="215449" y="986286"/>
                  </a:lnTo>
                  <a:lnTo>
                    <a:pt x="209240" y="986286"/>
                  </a:lnTo>
                  <a:lnTo>
                    <a:pt x="203963" y="986286"/>
                  </a:lnTo>
                  <a:lnTo>
                    <a:pt x="198685" y="988459"/>
                  </a:lnTo>
                  <a:lnTo>
                    <a:pt x="194650" y="989391"/>
                  </a:lnTo>
                  <a:lnTo>
                    <a:pt x="188441" y="989391"/>
                  </a:lnTo>
                  <a:lnTo>
                    <a:pt x="184405" y="991564"/>
                  </a:lnTo>
                  <a:lnTo>
                    <a:pt x="181300" y="991564"/>
                  </a:lnTo>
                  <a:lnTo>
                    <a:pt x="179127" y="993737"/>
                  </a:lnTo>
                  <a:lnTo>
                    <a:pt x="175091" y="995910"/>
                  </a:lnTo>
                  <a:lnTo>
                    <a:pt x="171987" y="996842"/>
                  </a:lnTo>
                  <a:lnTo>
                    <a:pt x="181300" y="1006465"/>
                  </a:lnTo>
                  <a:lnTo>
                    <a:pt x="193718" y="1013916"/>
                  </a:lnTo>
                  <a:lnTo>
                    <a:pt x="206136" y="1018262"/>
                  </a:lnTo>
                  <a:lnTo>
                    <a:pt x="218554" y="1021367"/>
                  </a:lnTo>
                  <a:lnTo>
                    <a:pt x="220727" y="1040304"/>
                  </a:lnTo>
                  <a:lnTo>
                    <a:pt x="222900" y="1056137"/>
                  </a:lnTo>
                  <a:lnTo>
                    <a:pt x="222900" y="1073211"/>
                  </a:lnTo>
                  <a:lnTo>
                    <a:pt x="218864" y="1088113"/>
                  </a:lnTo>
                  <a:lnTo>
                    <a:pt x="218864" y="1090286"/>
                  </a:lnTo>
                  <a:lnTo>
                    <a:pt x="218864" y="1091217"/>
                  </a:lnTo>
                  <a:lnTo>
                    <a:pt x="216691" y="1091217"/>
                  </a:lnTo>
                  <a:lnTo>
                    <a:pt x="216691" y="1093390"/>
                  </a:lnTo>
                  <a:lnTo>
                    <a:pt x="215760" y="1095563"/>
                  </a:lnTo>
                  <a:lnTo>
                    <a:pt x="202100" y="1100841"/>
                  </a:lnTo>
                  <a:lnTo>
                    <a:pt x="184405" y="1105187"/>
                  </a:lnTo>
                  <a:lnTo>
                    <a:pt x="166709" y="1105187"/>
                  </a:lnTo>
                  <a:lnTo>
                    <a:pt x="149945" y="1100841"/>
                  </a:lnTo>
                  <a:lnTo>
                    <a:pt x="135354" y="1095563"/>
                  </a:lnTo>
                  <a:lnTo>
                    <a:pt x="130077" y="1095563"/>
                  </a:lnTo>
                  <a:lnTo>
                    <a:pt x="126041" y="1097736"/>
                  </a:lnTo>
                  <a:lnTo>
                    <a:pt x="122936" y="1097736"/>
                  </a:lnTo>
                  <a:lnTo>
                    <a:pt x="120763" y="1097736"/>
                  </a:lnTo>
                  <a:lnTo>
                    <a:pt x="118590" y="1098668"/>
                  </a:lnTo>
                  <a:lnTo>
                    <a:pt x="116417" y="1103014"/>
                  </a:lnTo>
                  <a:lnTo>
                    <a:pt x="115796" y="1106739"/>
                  </a:lnTo>
                  <a:lnTo>
                    <a:pt x="111760" y="1119468"/>
                  </a:lnTo>
                  <a:lnTo>
                    <a:pt x="111760" y="1140578"/>
                  </a:lnTo>
                  <a:lnTo>
                    <a:pt x="111760" y="1163861"/>
                  </a:lnTo>
                  <a:lnTo>
                    <a:pt x="113934" y="1188076"/>
                  </a:lnTo>
                  <a:lnTo>
                    <a:pt x="116107" y="1208255"/>
                  </a:lnTo>
                  <a:lnTo>
                    <a:pt x="116107" y="1223157"/>
                  </a:lnTo>
                  <a:lnTo>
                    <a:pt x="119211" y="1223157"/>
                  </a:lnTo>
                  <a:lnTo>
                    <a:pt x="119211" y="1228434"/>
                  </a:lnTo>
                  <a:lnTo>
                    <a:pt x="126351" y="1228434"/>
                  </a:lnTo>
                  <a:lnTo>
                    <a:pt x="131629" y="1227503"/>
                  </a:lnTo>
                  <a:lnTo>
                    <a:pt x="135665" y="1227503"/>
                  </a:lnTo>
                  <a:lnTo>
                    <a:pt x="138769" y="1223157"/>
                  </a:lnTo>
                  <a:lnTo>
                    <a:pt x="144978" y="1225330"/>
                  </a:lnTo>
                  <a:lnTo>
                    <a:pt x="148083" y="1225330"/>
                  </a:lnTo>
                  <a:lnTo>
                    <a:pt x="152118" y="1227503"/>
                  </a:lnTo>
                  <a:lnTo>
                    <a:pt x="155223" y="1228434"/>
                  </a:lnTo>
                  <a:lnTo>
                    <a:pt x="157396" y="1230607"/>
                  </a:lnTo>
                  <a:lnTo>
                    <a:pt x="157396" y="1232780"/>
                  </a:lnTo>
                  <a:lnTo>
                    <a:pt x="157396" y="1234953"/>
                  </a:lnTo>
                  <a:lnTo>
                    <a:pt x="159569" y="1234953"/>
                  </a:lnTo>
                  <a:lnTo>
                    <a:pt x="159569" y="1235885"/>
                  </a:lnTo>
                  <a:lnTo>
                    <a:pt x="153360" y="1252959"/>
                  </a:lnTo>
                  <a:lnTo>
                    <a:pt x="142805" y="1265688"/>
                  </a:lnTo>
                  <a:lnTo>
                    <a:pt x="130387" y="1277174"/>
                  </a:lnTo>
                  <a:lnTo>
                    <a:pt x="116728" y="1287729"/>
                  </a:lnTo>
                  <a:lnTo>
                    <a:pt x="104310" y="1299216"/>
                  </a:lnTo>
                  <a:lnTo>
                    <a:pt x="94996" y="1314117"/>
                  </a:lnTo>
                  <a:lnTo>
                    <a:pt x="94065" y="1324672"/>
                  </a:lnTo>
                  <a:lnTo>
                    <a:pt x="94996" y="1337401"/>
                  </a:lnTo>
                  <a:lnTo>
                    <a:pt x="94996" y="1348887"/>
                  </a:lnTo>
                  <a:lnTo>
                    <a:pt x="91892" y="1357269"/>
                  </a:lnTo>
                  <a:lnTo>
                    <a:pt x="77301" y="1366893"/>
                  </a:lnTo>
                  <a:lnTo>
                    <a:pt x="62710" y="1374344"/>
                  </a:lnTo>
                  <a:lnTo>
                    <a:pt x="48119" y="1383967"/>
                  </a:lnTo>
                  <a:lnTo>
                    <a:pt x="35701" y="1394523"/>
                  </a:lnTo>
                  <a:lnTo>
                    <a:pt x="31666" y="1401973"/>
                  </a:lnTo>
                  <a:lnTo>
                    <a:pt x="24525" y="1415633"/>
                  </a:lnTo>
                  <a:lnTo>
                    <a:pt x="17385" y="1431466"/>
                  </a:lnTo>
                  <a:lnTo>
                    <a:pt x="10245" y="1450403"/>
                  </a:lnTo>
                  <a:lnTo>
                    <a:pt x="3104" y="1466236"/>
                  </a:lnTo>
                  <a:lnTo>
                    <a:pt x="0" y="1481137"/>
                  </a:lnTo>
                  <a:lnTo>
                    <a:pt x="0" y="1492623"/>
                  </a:lnTo>
                  <a:lnTo>
                    <a:pt x="3104" y="1500074"/>
                  </a:lnTo>
                  <a:lnTo>
                    <a:pt x="9313" y="1509698"/>
                  </a:lnTo>
                  <a:lnTo>
                    <a:pt x="12418" y="1518080"/>
                  </a:lnTo>
                  <a:lnTo>
                    <a:pt x="12418" y="1532981"/>
                  </a:lnTo>
                  <a:lnTo>
                    <a:pt x="10245" y="1542605"/>
                  </a:lnTo>
                  <a:lnTo>
                    <a:pt x="7140" y="1555334"/>
                  </a:lnTo>
                  <a:lnTo>
                    <a:pt x="3104" y="1570235"/>
                  </a:lnTo>
                  <a:lnTo>
                    <a:pt x="2173" y="1587309"/>
                  </a:lnTo>
                  <a:lnTo>
                    <a:pt x="5278" y="1597865"/>
                  </a:lnTo>
                  <a:lnTo>
                    <a:pt x="5278" y="1622079"/>
                  </a:lnTo>
                  <a:lnTo>
                    <a:pt x="14591" y="1633566"/>
                  </a:lnTo>
                  <a:lnTo>
                    <a:pt x="29182" y="1646294"/>
                  </a:lnTo>
                  <a:lnTo>
                    <a:pt x="45946" y="1659022"/>
                  </a:lnTo>
                  <a:lnTo>
                    <a:pt x="56501" y="1671751"/>
                  </a:lnTo>
                  <a:lnTo>
                    <a:pt x="65815" y="1695965"/>
                  </a:lnTo>
                  <a:lnTo>
                    <a:pt x="78232" y="1705589"/>
                  </a:lnTo>
                  <a:lnTo>
                    <a:pt x="92823" y="1713040"/>
                  </a:lnTo>
                  <a:lnTo>
                    <a:pt x="107414" y="1720491"/>
                  </a:lnTo>
                  <a:lnTo>
                    <a:pt x="122005" y="1727941"/>
                  </a:lnTo>
                  <a:lnTo>
                    <a:pt x="132560" y="1740670"/>
                  </a:lnTo>
                  <a:lnTo>
                    <a:pt x="139701" y="1738497"/>
                  </a:lnTo>
                  <a:lnTo>
                    <a:pt x="145910" y="1736323"/>
                  </a:lnTo>
                  <a:lnTo>
                    <a:pt x="149014" y="1733219"/>
                  </a:lnTo>
                  <a:lnTo>
                    <a:pt x="153050" y="1731046"/>
                  </a:lnTo>
                  <a:lnTo>
                    <a:pt x="161432" y="1733219"/>
                  </a:lnTo>
                  <a:lnTo>
                    <a:pt x="172918" y="1736323"/>
                  </a:lnTo>
                  <a:lnTo>
                    <a:pt x="185336" y="1736323"/>
                  </a:lnTo>
                  <a:lnTo>
                    <a:pt x="189372" y="1723595"/>
                  </a:lnTo>
                  <a:lnTo>
                    <a:pt x="224763" y="1731046"/>
                  </a:lnTo>
                  <a:lnTo>
                    <a:pt x="239354" y="1725768"/>
                  </a:lnTo>
                  <a:lnTo>
                    <a:pt x="257980" y="1718318"/>
                  </a:lnTo>
                  <a:lnTo>
                    <a:pt x="275676" y="1710867"/>
                  </a:lnTo>
                  <a:lnTo>
                    <a:pt x="290267" y="1713040"/>
                  </a:lnTo>
                  <a:lnTo>
                    <a:pt x="302685" y="1713971"/>
                  </a:lnTo>
                  <a:lnTo>
                    <a:pt x="316344" y="1716144"/>
                  </a:lnTo>
                  <a:lnTo>
                    <a:pt x="336213" y="1747810"/>
                  </a:lnTo>
                  <a:lnTo>
                    <a:pt x="343353" y="1747810"/>
                  </a:lnTo>
                  <a:lnTo>
                    <a:pt x="348631" y="1747810"/>
                  </a:lnTo>
                  <a:lnTo>
                    <a:pt x="353908" y="1745637"/>
                  </a:lnTo>
                  <a:lnTo>
                    <a:pt x="356081" y="1743464"/>
                  </a:lnTo>
                  <a:lnTo>
                    <a:pt x="360117" y="1740359"/>
                  </a:lnTo>
                  <a:lnTo>
                    <a:pt x="367257" y="1742532"/>
                  </a:lnTo>
                  <a:lnTo>
                    <a:pt x="372535" y="1742532"/>
                  </a:lnTo>
                  <a:lnTo>
                    <a:pt x="375639" y="1743464"/>
                  </a:lnTo>
                  <a:lnTo>
                    <a:pt x="379675" y="1747810"/>
                  </a:lnTo>
                  <a:lnTo>
                    <a:pt x="382780" y="1749983"/>
                  </a:lnTo>
                  <a:lnTo>
                    <a:pt x="388989" y="1753088"/>
                  </a:lnTo>
                  <a:lnTo>
                    <a:pt x="382780" y="1775440"/>
                  </a:lnTo>
                  <a:lnTo>
                    <a:pt x="377502" y="1795619"/>
                  </a:lnTo>
                  <a:lnTo>
                    <a:pt x="372224" y="1817971"/>
                  </a:lnTo>
                  <a:lnTo>
                    <a:pt x="388989" y="1835045"/>
                  </a:lnTo>
                  <a:lnTo>
                    <a:pt x="404511" y="1855224"/>
                  </a:lnTo>
                  <a:lnTo>
                    <a:pt x="421275" y="1877576"/>
                  </a:lnTo>
                  <a:lnTo>
                    <a:pt x="431830" y="1899928"/>
                  </a:lnTo>
                  <a:lnTo>
                    <a:pt x="435866" y="1917003"/>
                  </a:lnTo>
                  <a:lnTo>
                    <a:pt x="435866" y="1929731"/>
                  </a:lnTo>
                  <a:lnTo>
                    <a:pt x="438039" y="1942459"/>
                  </a:lnTo>
                  <a:lnTo>
                    <a:pt x="445179" y="1957361"/>
                  </a:lnTo>
                  <a:lnTo>
                    <a:pt x="438970" y="1972262"/>
                  </a:lnTo>
                  <a:lnTo>
                    <a:pt x="431830" y="1989337"/>
                  </a:lnTo>
                  <a:lnTo>
                    <a:pt x="421275" y="2009516"/>
                  </a:lnTo>
                  <a:lnTo>
                    <a:pt x="414135" y="2027522"/>
                  </a:lnTo>
                  <a:lnTo>
                    <a:pt x="410099" y="2048632"/>
                  </a:lnTo>
                  <a:lnTo>
                    <a:pt x="412272" y="2066638"/>
                  </a:lnTo>
                  <a:lnTo>
                    <a:pt x="419412" y="2081539"/>
                  </a:lnTo>
                  <a:lnTo>
                    <a:pt x="430899" y="2096441"/>
                  </a:lnTo>
                  <a:lnTo>
                    <a:pt x="441454" y="2113515"/>
                  </a:lnTo>
                  <a:lnTo>
                    <a:pt x="448594" y="2128416"/>
                  </a:lnTo>
                  <a:lnTo>
                    <a:pt x="448594" y="2133694"/>
                  </a:lnTo>
                  <a:lnTo>
                    <a:pt x="448594" y="2138972"/>
                  </a:lnTo>
                  <a:lnTo>
                    <a:pt x="446421" y="2143318"/>
                  </a:lnTo>
                  <a:lnTo>
                    <a:pt x="445490" y="2148595"/>
                  </a:lnTo>
                  <a:lnTo>
                    <a:pt x="445490" y="2151700"/>
                  </a:lnTo>
                  <a:lnTo>
                    <a:pt x="445490" y="2156046"/>
                  </a:lnTo>
                  <a:lnTo>
                    <a:pt x="452630" y="2159151"/>
                  </a:lnTo>
                  <a:lnTo>
                    <a:pt x="450457" y="2163497"/>
                  </a:lnTo>
                  <a:lnTo>
                    <a:pt x="448284" y="2166601"/>
                  </a:lnTo>
                  <a:lnTo>
                    <a:pt x="448284" y="2170948"/>
                  </a:lnTo>
                  <a:lnTo>
                    <a:pt x="446111" y="2176225"/>
                  </a:lnTo>
                  <a:lnTo>
                    <a:pt x="448284" y="2181503"/>
                  </a:lnTo>
                  <a:lnTo>
                    <a:pt x="450457" y="2181503"/>
                  </a:lnTo>
                  <a:lnTo>
                    <a:pt x="452630" y="2185849"/>
                  </a:lnTo>
                  <a:lnTo>
                    <a:pt x="455734" y="2186780"/>
                  </a:lnTo>
                  <a:lnTo>
                    <a:pt x="459770" y="2191127"/>
                  </a:lnTo>
                  <a:lnTo>
                    <a:pt x="459770" y="2193300"/>
                  </a:lnTo>
                  <a:lnTo>
                    <a:pt x="455734" y="2206028"/>
                  </a:lnTo>
                  <a:lnTo>
                    <a:pt x="465048" y="2224034"/>
                  </a:lnTo>
                  <a:lnTo>
                    <a:pt x="479639" y="2242971"/>
                  </a:lnTo>
                  <a:lnTo>
                    <a:pt x="494230" y="2260046"/>
                  </a:lnTo>
                  <a:lnTo>
                    <a:pt x="504785" y="2278051"/>
                  </a:lnTo>
                  <a:lnTo>
                    <a:pt x="506958" y="2290780"/>
                  </a:lnTo>
                  <a:lnTo>
                    <a:pt x="506958" y="2303508"/>
                  </a:lnTo>
                  <a:lnTo>
                    <a:pt x="506958" y="2314994"/>
                  </a:lnTo>
                  <a:lnTo>
                    <a:pt x="509131" y="2324618"/>
                  </a:lnTo>
                  <a:lnTo>
                    <a:pt x="512236" y="2327723"/>
                  </a:lnTo>
                  <a:lnTo>
                    <a:pt x="516271" y="2333000"/>
                  </a:lnTo>
                  <a:lnTo>
                    <a:pt x="519376" y="2335173"/>
                  </a:lnTo>
                  <a:lnTo>
                    <a:pt x="523411" y="2339520"/>
                  </a:lnTo>
                  <a:lnTo>
                    <a:pt x="528689" y="2342624"/>
                  </a:lnTo>
                  <a:lnTo>
                    <a:pt x="553835" y="2337347"/>
                  </a:lnTo>
                  <a:lnTo>
                    <a:pt x="582086" y="2332069"/>
                  </a:lnTo>
                  <a:lnTo>
                    <a:pt x="609095" y="2324618"/>
                  </a:lnTo>
                  <a:lnTo>
                    <a:pt x="636103" y="2317168"/>
                  </a:lnTo>
                  <a:lnTo>
                    <a:pt x="657834" y="2303508"/>
                  </a:lnTo>
                  <a:lnTo>
                    <a:pt x="675530" y="2287675"/>
                  </a:lnTo>
                  <a:lnTo>
                    <a:pt x="684843" y="2270601"/>
                  </a:lnTo>
                  <a:lnTo>
                    <a:pt x="691984" y="2253526"/>
                  </a:lnTo>
                  <a:lnTo>
                    <a:pt x="715888" y="2233347"/>
                  </a:lnTo>
                  <a:lnTo>
                    <a:pt x="718992" y="2218446"/>
                  </a:lnTo>
                  <a:lnTo>
                    <a:pt x="721165" y="2203544"/>
                  </a:lnTo>
                  <a:lnTo>
                    <a:pt x="723339" y="2188643"/>
                  </a:lnTo>
                  <a:lnTo>
                    <a:pt x="728616" y="2175915"/>
                  </a:lnTo>
                  <a:lnTo>
                    <a:pt x="748485" y="2171568"/>
                  </a:lnTo>
                  <a:lnTo>
                    <a:pt x="752520" y="2168464"/>
                  </a:lnTo>
                  <a:lnTo>
                    <a:pt x="753452" y="2164118"/>
                  </a:lnTo>
                  <a:lnTo>
                    <a:pt x="757488" y="2161013"/>
                  </a:lnTo>
                  <a:lnTo>
                    <a:pt x="759661" y="2158840"/>
                  </a:lnTo>
                  <a:lnTo>
                    <a:pt x="762765" y="2155736"/>
                  </a:lnTo>
                  <a:lnTo>
                    <a:pt x="768043" y="2151390"/>
                  </a:lnTo>
                  <a:lnTo>
                    <a:pt x="764938" y="2131211"/>
                  </a:lnTo>
                  <a:lnTo>
                    <a:pt x="757798" y="2114136"/>
                  </a:lnTo>
                  <a:lnTo>
                    <a:pt x="748485" y="2103581"/>
                  </a:lnTo>
                  <a:lnTo>
                    <a:pt x="757798" y="2084644"/>
                  </a:lnTo>
                  <a:lnTo>
                    <a:pt x="772389" y="2071915"/>
                  </a:lnTo>
                  <a:lnTo>
                    <a:pt x="790084" y="2062291"/>
                  </a:lnTo>
                  <a:lnTo>
                    <a:pt x="808711" y="2053909"/>
                  </a:lnTo>
                  <a:lnTo>
                    <a:pt x="824234" y="2042423"/>
                  </a:lnTo>
                  <a:lnTo>
                    <a:pt x="835720" y="2019140"/>
                  </a:lnTo>
                  <a:lnTo>
                    <a:pt x="837893" y="1996787"/>
                  </a:lnTo>
                  <a:lnTo>
                    <a:pt x="831684" y="1974435"/>
                  </a:lnTo>
                  <a:lnTo>
                    <a:pt x="824544" y="1952083"/>
                  </a:lnTo>
                  <a:lnTo>
                    <a:pt x="817404" y="1931904"/>
                  </a:lnTo>
                  <a:lnTo>
                    <a:pt x="810263" y="1909552"/>
                  </a:lnTo>
                  <a:lnTo>
                    <a:pt x="807159" y="1887200"/>
                  </a:lnTo>
                  <a:lnTo>
                    <a:pt x="812437" y="1862985"/>
                  </a:lnTo>
                  <a:lnTo>
                    <a:pt x="827027" y="1837529"/>
                  </a:lnTo>
                  <a:lnTo>
                    <a:pt x="845654" y="1815177"/>
                  </a:lnTo>
                  <a:lnTo>
                    <a:pt x="867385" y="1794066"/>
                  </a:lnTo>
                  <a:lnTo>
                    <a:pt x="890358" y="1776060"/>
                  </a:lnTo>
                  <a:lnTo>
                    <a:pt x="912090" y="1757123"/>
                  </a:lnTo>
                  <a:lnTo>
                    <a:pt x="931958" y="1736944"/>
                  </a:lnTo>
                  <a:lnTo>
                    <a:pt x="945618" y="1718938"/>
                  </a:lnTo>
                  <a:lnTo>
                    <a:pt x="958036" y="1696586"/>
                  </a:lnTo>
                  <a:lnTo>
                    <a:pt x="968591" y="1674234"/>
                  </a:lnTo>
                  <a:lnTo>
                    <a:pt x="975731" y="1655297"/>
                  </a:lnTo>
                  <a:lnTo>
                    <a:pt x="979767" y="1642569"/>
                  </a:lnTo>
                  <a:lnTo>
                    <a:pt x="979767" y="1631393"/>
                  </a:lnTo>
                  <a:lnTo>
                    <a:pt x="985044" y="1621769"/>
                  </a:lnTo>
                  <a:lnTo>
                    <a:pt x="985044" y="1618665"/>
                  </a:lnTo>
                  <a:lnTo>
                    <a:pt x="963313" y="1621769"/>
                  </a:lnTo>
                  <a:lnTo>
                    <a:pt x="939409" y="1627046"/>
                  </a:lnTo>
                  <a:lnTo>
                    <a:pt x="914263" y="1633255"/>
                  </a:lnTo>
                  <a:lnTo>
                    <a:pt x="895636" y="1641637"/>
                  </a:lnTo>
                  <a:lnTo>
                    <a:pt x="880114" y="1640706"/>
                  </a:lnTo>
                  <a:lnTo>
                    <a:pt x="874836" y="1634497"/>
                  </a:lnTo>
                  <a:lnTo>
                    <a:pt x="872663" y="1629220"/>
                  </a:lnTo>
                  <a:lnTo>
                    <a:pt x="872663" y="1623942"/>
                  </a:lnTo>
                  <a:lnTo>
                    <a:pt x="872663" y="1616491"/>
                  </a:lnTo>
                  <a:lnTo>
                    <a:pt x="868627" y="1611214"/>
                  </a:lnTo>
                  <a:lnTo>
                    <a:pt x="854036" y="1599727"/>
                  </a:lnTo>
                  <a:lnTo>
                    <a:pt x="836341" y="1589172"/>
                  </a:lnTo>
                  <a:lnTo>
                    <a:pt x="819577" y="1577686"/>
                  </a:lnTo>
                  <a:lnTo>
                    <a:pt x="809022" y="1564957"/>
                  </a:lnTo>
                  <a:lnTo>
                    <a:pt x="804986" y="1553471"/>
                  </a:lnTo>
                  <a:lnTo>
                    <a:pt x="802813" y="1545089"/>
                  </a:lnTo>
                  <a:lnTo>
                    <a:pt x="799708" y="1533602"/>
                  </a:lnTo>
                  <a:lnTo>
                    <a:pt x="797535" y="1530498"/>
                  </a:lnTo>
                  <a:lnTo>
                    <a:pt x="792258" y="1526152"/>
                  </a:lnTo>
                  <a:lnTo>
                    <a:pt x="786980" y="1523047"/>
                  </a:lnTo>
                  <a:lnTo>
                    <a:pt x="782944" y="1517770"/>
                  </a:lnTo>
                  <a:lnTo>
                    <a:pt x="779840" y="1513423"/>
                  </a:lnTo>
                  <a:lnTo>
                    <a:pt x="779840" y="1476480"/>
                  </a:lnTo>
                  <a:lnTo>
                    <a:pt x="777667" y="1471203"/>
                  </a:lnTo>
                  <a:lnTo>
                    <a:pt x="772389" y="1466856"/>
                  </a:lnTo>
                  <a:lnTo>
                    <a:pt x="768353" y="1463752"/>
                  </a:lnTo>
                  <a:lnTo>
                    <a:pt x="763076" y="1459406"/>
                  </a:lnTo>
                  <a:lnTo>
                    <a:pt x="759971" y="1456301"/>
                  </a:lnTo>
                  <a:lnTo>
                    <a:pt x="750658" y="1436122"/>
                  </a:lnTo>
                  <a:lnTo>
                    <a:pt x="743518" y="1415943"/>
                  </a:lnTo>
                  <a:lnTo>
                    <a:pt x="736377" y="1393591"/>
                  </a:lnTo>
                  <a:lnTo>
                    <a:pt x="724891" y="1374654"/>
                  </a:lnTo>
                  <a:lnTo>
                    <a:pt x="712473" y="1357580"/>
                  </a:lnTo>
                  <a:lnTo>
                    <a:pt x="712473" y="1350129"/>
                  </a:lnTo>
                  <a:lnTo>
                    <a:pt x="716509" y="1350129"/>
                  </a:lnTo>
                  <a:lnTo>
                    <a:pt x="719613" y="1357580"/>
                  </a:lnTo>
                  <a:lnTo>
                    <a:pt x="723649" y="1363788"/>
                  </a:lnTo>
                  <a:lnTo>
                    <a:pt x="726753" y="1366893"/>
                  </a:lnTo>
                  <a:lnTo>
                    <a:pt x="730789" y="1369066"/>
                  </a:lnTo>
                  <a:lnTo>
                    <a:pt x="733894" y="1371239"/>
                  </a:lnTo>
                  <a:lnTo>
                    <a:pt x="737930" y="1372170"/>
                  </a:lnTo>
                  <a:lnTo>
                    <a:pt x="738861" y="1376517"/>
                  </a:lnTo>
                  <a:lnTo>
                    <a:pt x="745070" y="1378690"/>
                  </a:lnTo>
                  <a:lnTo>
                    <a:pt x="755625" y="1386141"/>
                  </a:lnTo>
                  <a:lnTo>
                    <a:pt x="762765" y="1396696"/>
                  </a:lnTo>
                  <a:lnTo>
                    <a:pt x="768043" y="1409424"/>
                  </a:lnTo>
                  <a:lnTo>
                    <a:pt x="774252" y="1423084"/>
                  </a:lnTo>
                  <a:lnTo>
                    <a:pt x="779529" y="1435812"/>
                  </a:lnTo>
                  <a:lnTo>
                    <a:pt x="799398" y="1448540"/>
                  </a:lnTo>
                  <a:lnTo>
                    <a:pt x="804675" y="1459095"/>
                  </a:lnTo>
                  <a:lnTo>
                    <a:pt x="806848" y="1472755"/>
                  </a:lnTo>
                  <a:lnTo>
                    <a:pt x="809022" y="1485483"/>
                  </a:lnTo>
                  <a:lnTo>
                    <a:pt x="812126" y="1496038"/>
                  </a:lnTo>
                  <a:lnTo>
                    <a:pt x="824544" y="1510940"/>
                  </a:lnTo>
                  <a:lnTo>
                    <a:pt x="838204" y="1525841"/>
                  </a:lnTo>
                  <a:lnTo>
                    <a:pt x="850621" y="1542916"/>
                  </a:lnTo>
                  <a:lnTo>
                    <a:pt x="859935" y="1560922"/>
                  </a:lnTo>
                  <a:lnTo>
                    <a:pt x="860866" y="1572408"/>
                  </a:lnTo>
                  <a:lnTo>
                    <a:pt x="860866" y="1582963"/>
                  </a:lnTo>
                  <a:lnTo>
                    <a:pt x="863039" y="1594450"/>
                  </a:lnTo>
                  <a:lnTo>
                    <a:pt x="868317" y="1605005"/>
                  </a:lnTo>
                  <a:lnTo>
                    <a:pt x="870490" y="1609351"/>
                  </a:lnTo>
                  <a:lnTo>
                    <a:pt x="872663" y="1611524"/>
                  </a:lnTo>
                  <a:lnTo>
                    <a:pt x="874836" y="1612456"/>
                  </a:lnTo>
                  <a:lnTo>
                    <a:pt x="875767" y="1612456"/>
                  </a:lnTo>
                  <a:lnTo>
                    <a:pt x="879803" y="1614629"/>
                  </a:lnTo>
                  <a:lnTo>
                    <a:pt x="889117" y="1614629"/>
                  </a:lnTo>
                  <a:lnTo>
                    <a:pt x="901534" y="1611524"/>
                  </a:lnTo>
                  <a:lnTo>
                    <a:pt x="913952" y="1604074"/>
                  </a:lnTo>
                  <a:lnTo>
                    <a:pt x="928543" y="1597865"/>
                  </a:lnTo>
                  <a:lnTo>
                    <a:pt x="946239" y="1592587"/>
                  </a:lnTo>
                  <a:lnTo>
                    <a:pt x="963003" y="1589483"/>
                  </a:lnTo>
                  <a:lnTo>
                    <a:pt x="979767" y="1582032"/>
                  </a:lnTo>
                  <a:lnTo>
                    <a:pt x="992185" y="1572408"/>
                  </a:lnTo>
                  <a:lnTo>
                    <a:pt x="1002740" y="1560922"/>
                  </a:lnTo>
                  <a:lnTo>
                    <a:pt x="1016399" y="1553471"/>
                  </a:lnTo>
                  <a:lnTo>
                    <a:pt x="1039372" y="1553471"/>
                  </a:lnTo>
                  <a:lnTo>
                    <a:pt x="1039372" y="1544468"/>
                  </a:lnTo>
                  <a:lnTo>
                    <a:pt x="1057999" y="1531740"/>
                  </a:lnTo>
                  <a:lnTo>
                    <a:pt x="1075694" y="1520253"/>
                  </a:lnTo>
                  <a:lnTo>
                    <a:pt x="1075694" y="1500074"/>
                  </a:lnTo>
                  <a:lnTo>
                    <a:pt x="1089354" y="1494797"/>
                  </a:lnTo>
                  <a:lnTo>
                    <a:pt x="1095563" y="1487346"/>
                  </a:lnTo>
                  <a:lnTo>
                    <a:pt x="1101772" y="1477722"/>
                  </a:lnTo>
                  <a:lnTo>
                    <a:pt x="1108912" y="1468098"/>
                  </a:lnTo>
                  <a:lnTo>
                    <a:pt x="1087181" y="1450092"/>
                  </a:lnTo>
                  <a:lnTo>
                    <a:pt x="1060172" y="1435191"/>
                  </a:lnTo>
                  <a:lnTo>
                    <a:pt x="1057999" y="1420290"/>
                  </a:lnTo>
                  <a:lnTo>
                    <a:pt x="1055826" y="1401352"/>
                  </a:lnTo>
                  <a:lnTo>
                    <a:pt x="1035958" y="1416254"/>
                  </a:lnTo>
                  <a:lnTo>
                    <a:pt x="1019193" y="1435191"/>
                  </a:lnTo>
                  <a:lnTo>
                    <a:pt x="1008638" y="1435191"/>
                  </a:lnTo>
                  <a:lnTo>
                    <a:pt x="999325" y="1437364"/>
                  </a:lnTo>
                  <a:lnTo>
                    <a:pt x="992185" y="1438295"/>
                  </a:lnTo>
                  <a:lnTo>
                    <a:pt x="990011" y="1433018"/>
                  </a:lnTo>
                  <a:lnTo>
                    <a:pt x="989080" y="1427740"/>
                  </a:lnTo>
                  <a:lnTo>
                    <a:pt x="989080" y="1422463"/>
                  </a:lnTo>
                  <a:lnTo>
                    <a:pt x="986907" y="1416254"/>
                  </a:lnTo>
                  <a:lnTo>
                    <a:pt x="984734" y="1410976"/>
                  </a:lnTo>
                  <a:lnTo>
                    <a:pt x="979456" y="1408803"/>
                  </a:lnTo>
                  <a:lnTo>
                    <a:pt x="977283" y="1408803"/>
                  </a:lnTo>
                  <a:lnTo>
                    <a:pt x="975110" y="1408803"/>
                  </a:lnTo>
                  <a:lnTo>
                    <a:pt x="975110" y="1410976"/>
                  </a:lnTo>
                  <a:lnTo>
                    <a:pt x="974179" y="1413149"/>
                  </a:lnTo>
                  <a:lnTo>
                    <a:pt x="972006" y="1418427"/>
                  </a:lnTo>
                  <a:lnTo>
                    <a:pt x="964865" y="1407872"/>
                  </a:lnTo>
                  <a:lnTo>
                    <a:pt x="957725" y="1392970"/>
                  </a:lnTo>
                  <a:lnTo>
                    <a:pt x="948412" y="1375896"/>
                  </a:lnTo>
                  <a:lnTo>
                    <a:pt x="943134" y="1358821"/>
                  </a:lnTo>
                  <a:lnTo>
                    <a:pt x="939098" y="1343920"/>
                  </a:lnTo>
                  <a:lnTo>
                    <a:pt x="946239" y="1343920"/>
                  </a:lnTo>
                  <a:lnTo>
                    <a:pt x="950274" y="1343920"/>
                  </a:lnTo>
                  <a:lnTo>
                    <a:pt x="952448" y="1343920"/>
                  </a:lnTo>
                  <a:lnTo>
                    <a:pt x="953379" y="1343920"/>
                  </a:lnTo>
                  <a:lnTo>
                    <a:pt x="955552" y="1343920"/>
                  </a:lnTo>
                  <a:lnTo>
                    <a:pt x="967039" y="1353544"/>
                  </a:lnTo>
                  <a:lnTo>
                    <a:pt x="972316" y="1363167"/>
                  </a:lnTo>
                  <a:lnTo>
                    <a:pt x="975421" y="1373723"/>
                  </a:lnTo>
                  <a:lnTo>
                    <a:pt x="984734" y="1381173"/>
                  </a:lnTo>
                  <a:lnTo>
                    <a:pt x="997152" y="1388624"/>
                  </a:lnTo>
                  <a:lnTo>
                    <a:pt x="1008638" y="1393902"/>
                  </a:lnTo>
                  <a:lnTo>
                    <a:pt x="1019193" y="1401352"/>
                  </a:lnTo>
                  <a:lnTo>
                    <a:pt x="1031611" y="1401352"/>
                  </a:lnTo>
                  <a:lnTo>
                    <a:pt x="1040925" y="1400421"/>
                  </a:lnTo>
                  <a:lnTo>
                    <a:pt x="1048065" y="1398248"/>
                  </a:lnTo>
                  <a:lnTo>
                    <a:pt x="1059551" y="1393902"/>
                  </a:lnTo>
                  <a:lnTo>
                    <a:pt x="1066692" y="1407561"/>
                  </a:lnTo>
                  <a:lnTo>
                    <a:pt x="1071969" y="1418116"/>
                  </a:lnTo>
                  <a:lnTo>
                    <a:pt x="1102082" y="1420290"/>
                  </a:lnTo>
                  <a:lnTo>
                    <a:pt x="1133438" y="1422463"/>
                  </a:lnTo>
                  <a:lnTo>
                    <a:pt x="1164793" y="1422463"/>
                  </a:lnTo>
                  <a:lnTo>
                    <a:pt x="1194906" y="1418116"/>
                  </a:lnTo>
                  <a:lnTo>
                    <a:pt x="1206392" y="1429603"/>
                  </a:lnTo>
                  <a:lnTo>
                    <a:pt x="1218810" y="1437985"/>
                  </a:lnTo>
                  <a:lnTo>
                    <a:pt x="1231228" y="1447609"/>
                  </a:lnTo>
                  <a:lnTo>
                    <a:pt x="1238368" y="1458164"/>
                  </a:lnTo>
                  <a:lnTo>
                    <a:pt x="1235264" y="1471824"/>
                  </a:lnTo>
                  <a:lnTo>
                    <a:pt x="1238368" y="1474928"/>
                  </a:lnTo>
                  <a:lnTo>
                    <a:pt x="1242404" y="1479274"/>
                  </a:lnTo>
                  <a:lnTo>
                    <a:pt x="1247681" y="1482379"/>
                  </a:lnTo>
                  <a:lnTo>
                    <a:pt x="1251717" y="1486725"/>
                  </a:lnTo>
                  <a:lnTo>
                    <a:pt x="1262273" y="1487656"/>
                  </a:lnTo>
                  <a:lnTo>
                    <a:pt x="1271586" y="1487656"/>
                  </a:lnTo>
                  <a:lnTo>
                    <a:pt x="1284004" y="1486725"/>
                  </a:lnTo>
                  <a:lnTo>
                    <a:pt x="1288039" y="1524910"/>
                  </a:lnTo>
                  <a:lnTo>
                    <a:pt x="1296422" y="1556575"/>
                  </a:lnTo>
                  <a:lnTo>
                    <a:pt x="1308840" y="1586068"/>
                  </a:lnTo>
                  <a:lnTo>
                    <a:pt x="1327466" y="1613697"/>
                  </a:lnTo>
                  <a:lnTo>
                    <a:pt x="1327466" y="1615870"/>
                  </a:lnTo>
                  <a:lnTo>
                    <a:pt x="1325293" y="1618044"/>
                  </a:lnTo>
                  <a:lnTo>
                    <a:pt x="1323120" y="1621148"/>
                  </a:lnTo>
                  <a:lnTo>
                    <a:pt x="1322188" y="1625494"/>
                  </a:lnTo>
                  <a:lnTo>
                    <a:pt x="1323120" y="1628599"/>
                  </a:lnTo>
                  <a:lnTo>
                    <a:pt x="1329329" y="1645673"/>
                  </a:lnTo>
                  <a:lnTo>
                    <a:pt x="1339884" y="1665852"/>
                  </a:lnTo>
                  <a:lnTo>
                    <a:pt x="1351370" y="1678581"/>
                  </a:lnTo>
                  <a:lnTo>
                    <a:pt x="1352302" y="1680754"/>
                  </a:lnTo>
                  <a:lnTo>
                    <a:pt x="1354475" y="1680754"/>
                  </a:lnTo>
                  <a:lnTo>
                    <a:pt x="1356648" y="1682927"/>
                  </a:lnTo>
                  <a:lnTo>
                    <a:pt x="1358821" y="1682927"/>
                  </a:lnTo>
                  <a:lnTo>
                    <a:pt x="1378690" y="1658712"/>
                  </a:lnTo>
                  <a:lnTo>
                    <a:pt x="1391108" y="1633255"/>
                  </a:lnTo>
                  <a:lnTo>
                    <a:pt x="1400421" y="1601590"/>
                  </a:lnTo>
                  <a:lnTo>
                    <a:pt x="1403525" y="1564647"/>
                  </a:lnTo>
                  <a:lnTo>
                    <a:pt x="1415943" y="1557196"/>
                  </a:lnTo>
                  <a:lnTo>
                    <a:pt x="1425257" y="1547572"/>
                  </a:lnTo>
                  <a:lnTo>
                    <a:pt x="1434570" y="1540122"/>
                  </a:lnTo>
                  <a:lnTo>
                    <a:pt x="1451334" y="1540122"/>
                  </a:lnTo>
                  <a:lnTo>
                    <a:pt x="1463752" y="1507214"/>
                  </a:lnTo>
                  <a:lnTo>
                    <a:pt x="1470892" y="1501937"/>
                  </a:lnTo>
                  <a:lnTo>
                    <a:pt x="1478032" y="1499764"/>
                  </a:lnTo>
                  <a:lnTo>
                    <a:pt x="1485172" y="1499764"/>
                  </a:lnTo>
                  <a:lnTo>
                    <a:pt x="1488277" y="1497591"/>
                  </a:lnTo>
                  <a:lnTo>
                    <a:pt x="1493555" y="1490140"/>
                  </a:lnTo>
                  <a:lnTo>
                    <a:pt x="1497590" y="1475239"/>
                  </a:lnTo>
                  <a:lnTo>
                    <a:pt x="1512181" y="1475239"/>
                  </a:lnTo>
                  <a:lnTo>
                    <a:pt x="1526772" y="1477412"/>
                  </a:lnTo>
                  <a:lnTo>
                    <a:pt x="1543536" y="1475239"/>
                  </a:lnTo>
                  <a:lnTo>
                    <a:pt x="1544468" y="1473065"/>
                  </a:lnTo>
                  <a:lnTo>
                    <a:pt x="1546641" y="1472134"/>
                  </a:lnTo>
                  <a:lnTo>
                    <a:pt x="1548814" y="1467788"/>
                  </a:lnTo>
                  <a:lnTo>
                    <a:pt x="1550987" y="1465615"/>
                  </a:lnTo>
                  <a:lnTo>
                    <a:pt x="1554092" y="1462510"/>
                  </a:lnTo>
                  <a:lnTo>
                    <a:pt x="1565578" y="1480516"/>
                  </a:lnTo>
                  <a:lnTo>
                    <a:pt x="1573960" y="1495418"/>
                  </a:lnTo>
                  <a:lnTo>
                    <a:pt x="1585447" y="1509077"/>
                  </a:lnTo>
                  <a:lnTo>
                    <a:pt x="1592587" y="1523979"/>
                  </a:lnTo>
                  <a:lnTo>
                    <a:pt x="1597864" y="1541984"/>
                  </a:lnTo>
                  <a:lnTo>
                    <a:pt x="1597864" y="1564337"/>
                  </a:lnTo>
                  <a:lnTo>
                    <a:pt x="1600037" y="1566509"/>
                  </a:lnTo>
                  <a:lnTo>
                    <a:pt x="1600969" y="1566509"/>
                  </a:lnTo>
                  <a:lnTo>
                    <a:pt x="1600969" y="1567441"/>
                  </a:lnTo>
                  <a:lnTo>
                    <a:pt x="1603142" y="1567441"/>
                  </a:lnTo>
                  <a:lnTo>
                    <a:pt x="1610282" y="1567441"/>
                  </a:lnTo>
                  <a:lnTo>
                    <a:pt x="1617422" y="1566509"/>
                  </a:lnTo>
                  <a:lnTo>
                    <a:pt x="1621458" y="1564337"/>
                  </a:lnTo>
                  <a:lnTo>
                    <a:pt x="1626736" y="1559990"/>
                  </a:lnTo>
                  <a:lnTo>
                    <a:pt x="1629840" y="1556886"/>
                  </a:lnTo>
                  <a:lnTo>
                    <a:pt x="1641327" y="1569614"/>
                  </a:lnTo>
                  <a:lnTo>
                    <a:pt x="1648467" y="1586688"/>
                  </a:lnTo>
                  <a:lnTo>
                    <a:pt x="1650640" y="1606867"/>
                  </a:lnTo>
                  <a:lnTo>
                    <a:pt x="1650640" y="1629220"/>
                  </a:lnTo>
                  <a:lnTo>
                    <a:pt x="1650640" y="1649399"/>
                  </a:lnTo>
                  <a:lnTo>
                    <a:pt x="1650640" y="1668336"/>
                  </a:lnTo>
                  <a:lnTo>
                    <a:pt x="1653745" y="1683237"/>
                  </a:lnTo>
                  <a:lnTo>
                    <a:pt x="1653745" y="1686342"/>
                  </a:lnTo>
                  <a:lnTo>
                    <a:pt x="1663058" y="1683237"/>
                  </a:lnTo>
                  <a:lnTo>
                    <a:pt x="1663058" y="1686342"/>
                  </a:lnTo>
                  <a:lnTo>
                    <a:pt x="1672371" y="1699070"/>
                  </a:lnTo>
                  <a:lnTo>
                    <a:pt x="1677649" y="1713971"/>
                  </a:lnTo>
                  <a:lnTo>
                    <a:pt x="1682927" y="1728873"/>
                  </a:lnTo>
                  <a:lnTo>
                    <a:pt x="1686962" y="1745947"/>
                  </a:lnTo>
                  <a:lnTo>
                    <a:pt x="1693171" y="1760849"/>
                  </a:lnTo>
                  <a:lnTo>
                    <a:pt x="1702485" y="1768299"/>
                  </a:lnTo>
                  <a:lnTo>
                    <a:pt x="1704658" y="1770472"/>
                  </a:lnTo>
                  <a:lnTo>
                    <a:pt x="1715213" y="1775750"/>
                  </a:lnTo>
                  <a:lnTo>
                    <a:pt x="1726699" y="1785374"/>
                  </a:lnTo>
                  <a:lnTo>
                    <a:pt x="1737255" y="1785374"/>
                  </a:lnTo>
                  <a:lnTo>
                    <a:pt x="1736323" y="1758986"/>
                  </a:lnTo>
                  <a:lnTo>
                    <a:pt x="1729183" y="1733529"/>
                  </a:lnTo>
                  <a:lnTo>
                    <a:pt x="1717696" y="1711177"/>
                  </a:lnTo>
                  <a:lnTo>
                    <a:pt x="1703106" y="1696276"/>
                  </a:lnTo>
                  <a:lnTo>
                    <a:pt x="1700001" y="1694103"/>
                  </a:lnTo>
                  <a:lnTo>
                    <a:pt x="1695965" y="1694103"/>
                  </a:lnTo>
                  <a:lnTo>
                    <a:pt x="1692861" y="1694103"/>
                  </a:lnTo>
                  <a:lnTo>
                    <a:pt x="1688825" y="1694103"/>
                  </a:lnTo>
                  <a:lnTo>
                    <a:pt x="1687894" y="1691930"/>
                  </a:lnTo>
                  <a:lnTo>
                    <a:pt x="1681685" y="1681374"/>
                  </a:lnTo>
                  <a:lnTo>
                    <a:pt x="1680753" y="1671751"/>
                  </a:lnTo>
                  <a:lnTo>
                    <a:pt x="1676718" y="1664300"/>
                  </a:lnTo>
                  <a:lnTo>
                    <a:pt x="1667404" y="1659022"/>
                  </a:lnTo>
                  <a:lnTo>
                    <a:pt x="1676718" y="1634808"/>
                  </a:lnTo>
                  <a:lnTo>
                    <a:pt x="1683858" y="1605315"/>
                  </a:lnTo>
                  <a:lnTo>
                    <a:pt x="1700622" y="1618975"/>
                  </a:lnTo>
                  <a:lnTo>
                    <a:pt x="1716144" y="1631703"/>
                  </a:lnTo>
                  <a:lnTo>
                    <a:pt x="1730735" y="1644431"/>
                  </a:lnTo>
                  <a:lnTo>
                    <a:pt x="1742222" y="1659333"/>
                  </a:lnTo>
                  <a:lnTo>
                    <a:pt x="1747499" y="1679512"/>
                  </a:lnTo>
                  <a:lnTo>
                    <a:pt x="1754640" y="1679512"/>
                  </a:lnTo>
                  <a:lnTo>
                    <a:pt x="1815176" y="1629841"/>
                  </a:lnTo>
                  <a:lnTo>
                    <a:pt x="1813003" y="1600348"/>
                  </a:lnTo>
                  <a:lnTo>
                    <a:pt x="1807726" y="1576133"/>
                  </a:lnTo>
                  <a:lnTo>
                    <a:pt x="1796239" y="1558128"/>
                  </a:lnTo>
                  <a:lnTo>
                    <a:pt x="1783822" y="1541053"/>
                  </a:lnTo>
                  <a:lnTo>
                    <a:pt x="1767057" y="1525220"/>
                  </a:lnTo>
                  <a:lnTo>
                    <a:pt x="1769230" y="1510319"/>
                  </a:lnTo>
                  <a:lnTo>
                    <a:pt x="1774508" y="1500695"/>
                  </a:lnTo>
                  <a:lnTo>
                    <a:pt x="1780717" y="1495418"/>
                  </a:lnTo>
                  <a:lnTo>
                    <a:pt x="1787857" y="1489209"/>
                  </a:lnTo>
                  <a:lnTo>
                    <a:pt x="1794066" y="1480827"/>
                  </a:lnTo>
                  <a:lnTo>
                    <a:pt x="1800275" y="1480827"/>
                  </a:lnTo>
                  <a:lnTo>
                    <a:pt x="1805553" y="1481758"/>
                  </a:lnTo>
                  <a:lnTo>
                    <a:pt x="1807726" y="1481758"/>
                  </a:lnTo>
                  <a:lnTo>
                    <a:pt x="1810830" y="1483931"/>
                  </a:lnTo>
                  <a:lnTo>
                    <a:pt x="1813003" y="1488277"/>
                  </a:lnTo>
                  <a:lnTo>
                    <a:pt x="1816108" y="1493555"/>
                  </a:lnTo>
                  <a:lnTo>
                    <a:pt x="1818281" y="1496659"/>
                  </a:lnTo>
                  <a:lnTo>
                    <a:pt x="1816108" y="1501006"/>
                  </a:lnTo>
                  <a:lnTo>
                    <a:pt x="1815176" y="1504110"/>
                  </a:lnTo>
                  <a:lnTo>
                    <a:pt x="1811141" y="1506283"/>
                  </a:lnTo>
                  <a:lnTo>
                    <a:pt x="1808036" y="1506283"/>
                  </a:lnTo>
                  <a:lnTo>
                    <a:pt x="1804000" y="1508456"/>
                  </a:lnTo>
                  <a:lnTo>
                    <a:pt x="1804000" y="1518080"/>
                  </a:lnTo>
                  <a:lnTo>
                    <a:pt x="1804000" y="1523358"/>
                  </a:lnTo>
                  <a:lnTo>
                    <a:pt x="1806173" y="1528635"/>
                  </a:lnTo>
                  <a:lnTo>
                    <a:pt x="1808346" y="1533913"/>
                  </a:lnTo>
                  <a:lnTo>
                    <a:pt x="1811451" y="1532981"/>
                  </a:lnTo>
                  <a:lnTo>
                    <a:pt x="1813624" y="1532981"/>
                  </a:lnTo>
                  <a:lnTo>
                    <a:pt x="1815797" y="1532981"/>
                  </a:lnTo>
                  <a:lnTo>
                    <a:pt x="1816729" y="1530808"/>
                  </a:lnTo>
                  <a:lnTo>
                    <a:pt x="1818902" y="1530808"/>
                  </a:lnTo>
                  <a:lnTo>
                    <a:pt x="1826042" y="1526462"/>
                  </a:lnTo>
                  <a:lnTo>
                    <a:pt x="1830078" y="1523358"/>
                  </a:lnTo>
                  <a:lnTo>
                    <a:pt x="1831009" y="1521184"/>
                  </a:lnTo>
                  <a:lnTo>
                    <a:pt x="1835045" y="1518080"/>
                  </a:lnTo>
                  <a:lnTo>
                    <a:pt x="1838150" y="1513734"/>
                  </a:lnTo>
                  <a:lnTo>
                    <a:pt x="1837218" y="1508456"/>
                  </a:lnTo>
                  <a:lnTo>
                    <a:pt x="1837218" y="1503179"/>
                  </a:lnTo>
                  <a:lnTo>
                    <a:pt x="1835045" y="1501006"/>
                  </a:lnTo>
                  <a:lnTo>
                    <a:pt x="1835045" y="1498832"/>
                  </a:lnTo>
                  <a:lnTo>
                    <a:pt x="1835045" y="1495728"/>
                  </a:lnTo>
                  <a:lnTo>
                    <a:pt x="1835045" y="1491382"/>
                  </a:lnTo>
                  <a:lnTo>
                    <a:pt x="1835045" y="1483931"/>
                  </a:lnTo>
                  <a:lnTo>
                    <a:pt x="1862054" y="1478653"/>
                  </a:lnTo>
                  <a:lnTo>
                    <a:pt x="1891236" y="1469030"/>
                  </a:lnTo>
                  <a:lnTo>
                    <a:pt x="1916382" y="1458474"/>
                  </a:lnTo>
                  <a:lnTo>
                    <a:pt x="1940286" y="1443573"/>
                  </a:lnTo>
                  <a:lnTo>
                    <a:pt x="1958913" y="1423394"/>
                  </a:lnTo>
                  <a:lnTo>
                    <a:pt x="1967295" y="1408493"/>
                  </a:lnTo>
                  <a:lnTo>
                    <a:pt x="1974435" y="1394833"/>
                  </a:lnTo>
                  <a:lnTo>
                    <a:pt x="1981575" y="1379932"/>
                  </a:lnTo>
                  <a:lnTo>
                    <a:pt x="1993993" y="1371550"/>
                  </a:lnTo>
                  <a:lnTo>
                    <a:pt x="1993993" y="1351992"/>
                  </a:lnTo>
                  <a:lnTo>
                    <a:pt x="1993062" y="1329639"/>
                  </a:lnTo>
                  <a:lnTo>
                    <a:pt x="1989026" y="1309460"/>
                  </a:lnTo>
                  <a:lnTo>
                    <a:pt x="1981886" y="1289281"/>
                  </a:lnTo>
                  <a:lnTo>
                    <a:pt x="1973504" y="1274380"/>
                  </a:lnTo>
                  <a:lnTo>
                    <a:pt x="1958913" y="1264756"/>
                  </a:lnTo>
                  <a:lnTo>
                    <a:pt x="1964190" y="1252028"/>
                  </a:lnTo>
                  <a:lnTo>
                    <a:pt x="1969468" y="1244577"/>
                  </a:lnTo>
                  <a:lnTo>
                    <a:pt x="1976608" y="1237127"/>
                  </a:lnTo>
                  <a:lnTo>
                    <a:pt x="1983748" y="1227503"/>
                  </a:lnTo>
                  <a:lnTo>
                    <a:pt x="2003617" y="1227503"/>
                  </a:lnTo>
                  <a:lnTo>
                    <a:pt x="2003617" y="1214774"/>
                  </a:lnTo>
                  <a:lnTo>
                    <a:pt x="1998339" y="1214774"/>
                  </a:lnTo>
                  <a:lnTo>
                    <a:pt x="1987784" y="1209497"/>
                  </a:lnTo>
                  <a:lnTo>
                    <a:pt x="1978471" y="1209497"/>
                  </a:lnTo>
                  <a:lnTo>
                    <a:pt x="1969157" y="1212601"/>
                  </a:lnTo>
                  <a:lnTo>
                    <a:pt x="1958602" y="1218810"/>
                  </a:lnTo>
                  <a:lnTo>
                    <a:pt x="1954567" y="1212601"/>
                  </a:lnTo>
                  <a:lnTo>
                    <a:pt x="1951462" y="1209497"/>
                  </a:lnTo>
                  <a:lnTo>
                    <a:pt x="1947426" y="1205151"/>
                  </a:lnTo>
                  <a:lnTo>
                    <a:pt x="1942149" y="1202046"/>
                  </a:lnTo>
                  <a:lnTo>
                    <a:pt x="1935008" y="1197700"/>
                  </a:lnTo>
                  <a:lnTo>
                    <a:pt x="1942149" y="1184972"/>
                  </a:lnTo>
                  <a:lnTo>
                    <a:pt x="1954567" y="1174416"/>
                  </a:lnTo>
                  <a:lnTo>
                    <a:pt x="1966985" y="1164793"/>
                  </a:lnTo>
                  <a:lnTo>
                    <a:pt x="1978471" y="1153306"/>
                  </a:lnTo>
                  <a:lnTo>
                    <a:pt x="1983748" y="1155479"/>
                  </a:lnTo>
                  <a:lnTo>
                    <a:pt x="1987784" y="1155479"/>
                  </a:lnTo>
                  <a:lnTo>
                    <a:pt x="1990889" y="1157652"/>
                  </a:lnTo>
                  <a:lnTo>
                    <a:pt x="1993993" y="1157652"/>
                  </a:lnTo>
                  <a:lnTo>
                    <a:pt x="1990889" y="1165103"/>
                  </a:lnTo>
                  <a:lnTo>
                    <a:pt x="1988716" y="1168208"/>
                  </a:lnTo>
                  <a:lnTo>
                    <a:pt x="1987784" y="1174416"/>
                  </a:lnTo>
                  <a:lnTo>
                    <a:pt x="1985611" y="1177521"/>
                  </a:lnTo>
                  <a:lnTo>
                    <a:pt x="1983438" y="1182799"/>
                  </a:lnTo>
                  <a:lnTo>
                    <a:pt x="1983438" y="1187145"/>
                  </a:lnTo>
                  <a:lnTo>
                    <a:pt x="1995856" y="1181867"/>
                  </a:lnTo>
                  <a:lnTo>
                    <a:pt x="2010447" y="1175658"/>
                  </a:lnTo>
                  <a:lnTo>
                    <a:pt x="2022865" y="1172554"/>
                  </a:lnTo>
                  <a:lnTo>
                    <a:pt x="2034351" y="1174727"/>
                  </a:lnTo>
                  <a:lnTo>
                    <a:pt x="2043664" y="1174727"/>
                  </a:lnTo>
                  <a:lnTo>
                    <a:pt x="2039629" y="1182178"/>
                  </a:lnTo>
                  <a:lnTo>
                    <a:pt x="2037456" y="1187455"/>
                  </a:lnTo>
                  <a:lnTo>
                    <a:pt x="2034351" y="1192733"/>
                  </a:lnTo>
                  <a:lnTo>
                    <a:pt x="2030315" y="1198010"/>
                  </a:lnTo>
                  <a:lnTo>
                    <a:pt x="2034351" y="1204219"/>
                  </a:lnTo>
                  <a:lnTo>
                    <a:pt x="2037456" y="1205151"/>
                  </a:lnTo>
                  <a:lnTo>
                    <a:pt x="2039629" y="1207324"/>
                  </a:lnTo>
                  <a:lnTo>
                    <a:pt x="2041802" y="1207324"/>
                  </a:lnTo>
                  <a:lnTo>
                    <a:pt x="2044906" y="1207324"/>
                  </a:lnTo>
                  <a:lnTo>
                    <a:pt x="2048942" y="1207324"/>
                  </a:lnTo>
                  <a:lnTo>
                    <a:pt x="2054220" y="1207324"/>
                  </a:lnTo>
                  <a:lnTo>
                    <a:pt x="2054220" y="1218810"/>
                  </a:lnTo>
                  <a:lnTo>
                    <a:pt x="2052046" y="1233712"/>
                  </a:lnTo>
                  <a:lnTo>
                    <a:pt x="2052046" y="1246440"/>
                  </a:lnTo>
                  <a:lnTo>
                    <a:pt x="2054220" y="1254822"/>
                  </a:lnTo>
                  <a:lnTo>
                    <a:pt x="2054220" y="1264446"/>
                  </a:lnTo>
                  <a:lnTo>
                    <a:pt x="2078124" y="1261341"/>
                  </a:lnTo>
                  <a:lnTo>
                    <a:pt x="2092715" y="1255132"/>
                  </a:lnTo>
                  <a:lnTo>
                    <a:pt x="2099855" y="1247682"/>
                  </a:lnTo>
                  <a:lnTo>
                    <a:pt x="2102960" y="1239300"/>
                  </a:lnTo>
                  <a:lnTo>
                    <a:pt x="2100787" y="1226571"/>
                  </a:lnTo>
                  <a:lnTo>
                    <a:pt x="2097682" y="1215085"/>
                  </a:lnTo>
                  <a:lnTo>
                    <a:pt x="2090542" y="1202357"/>
                  </a:lnTo>
                  <a:lnTo>
                    <a:pt x="2085264" y="1189628"/>
                  </a:lnTo>
                  <a:lnTo>
                    <a:pt x="2078124" y="1178142"/>
                  </a:lnTo>
                  <a:lnTo>
                    <a:pt x="2074088" y="1167587"/>
                  </a:lnTo>
                  <a:lnTo>
                    <a:pt x="2078124" y="1165414"/>
                  </a:lnTo>
                  <a:lnTo>
                    <a:pt x="2081228" y="1165414"/>
                  </a:lnTo>
                  <a:lnTo>
                    <a:pt x="2083402" y="1165414"/>
                  </a:lnTo>
                  <a:lnTo>
                    <a:pt x="2085575" y="1163241"/>
                  </a:lnTo>
                  <a:lnTo>
                    <a:pt x="2087748" y="1163241"/>
                  </a:lnTo>
                  <a:lnTo>
                    <a:pt x="2098303" y="1155790"/>
                  </a:lnTo>
                  <a:lnTo>
                    <a:pt x="2105443" y="1145235"/>
                  </a:lnTo>
                  <a:lnTo>
                    <a:pt x="2110721" y="1133748"/>
                  </a:lnTo>
                  <a:lnTo>
                    <a:pt x="2117861" y="1123193"/>
                  </a:lnTo>
                  <a:lnTo>
                    <a:pt x="2127175" y="1113569"/>
                  </a:lnTo>
                  <a:lnTo>
                    <a:pt x="2137730" y="1111396"/>
                  </a:lnTo>
                  <a:lnTo>
                    <a:pt x="2149216" y="1111396"/>
                  </a:lnTo>
                  <a:lnTo>
                    <a:pt x="2161634" y="1113569"/>
                  </a:lnTo>
                  <a:lnTo>
                    <a:pt x="2174052" y="1110465"/>
                  </a:lnTo>
                  <a:lnTo>
                    <a:pt x="2178088" y="1106118"/>
                  </a:lnTo>
                  <a:lnTo>
                    <a:pt x="2185228" y="1096495"/>
                  </a:lnTo>
                  <a:lnTo>
                    <a:pt x="2195783" y="1083766"/>
                  </a:lnTo>
                  <a:lnTo>
                    <a:pt x="2208201" y="1071038"/>
                  </a:lnTo>
                  <a:lnTo>
                    <a:pt x="2219687" y="1056137"/>
                  </a:lnTo>
                  <a:lnTo>
                    <a:pt x="2230242" y="1043408"/>
                  </a:lnTo>
                  <a:lnTo>
                    <a:pt x="2239556" y="1031922"/>
                  </a:lnTo>
                  <a:lnTo>
                    <a:pt x="2243592" y="1028817"/>
                  </a:lnTo>
                  <a:lnTo>
                    <a:pt x="2250732" y="1011743"/>
                  </a:lnTo>
                  <a:lnTo>
                    <a:pt x="2256010" y="999015"/>
                  </a:lnTo>
                  <a:lnTo>
                    <a:pt x="2263150" y="986286"/>
                  </a:lnTo>
                  <a:lnTo>
                    <a:pt x="2273705" y="974800"/>
                  </a:lnTo>
                  <a:lnTo>
                    <a:pt x="2270600" y="962072"/>
                  </a:lnTo>
                  <a:lnTo>
                    <a:pt x="2266565" y="952448"/>
                  </a:lnTo>
                  <a:lnTo>
                    <a:pt x="2263460" y="942824"/>
                  </a:lnTo>
                  <a:lnTo>
                    <a:pt x="2263460" y="932269"/>
                  </a:lnTo>
                  <a:lnTo>
                    <a:pt x="2265633" y="922645"/>
                  </a:lnTo>
                  <a:lnTo>
                    <a:pt x="2270911" y="917367"/>
                  </a:lnTo>
                  <a:lnTo>
                    <a:pt x="2273084" y="912090"/>
                  </a:lnTo>
                  <a:lnTo>
                    <a:pt x="2270911" y="902466"/>
                  </a:lnTo>
                  <a:lnTo>
                    <a:pt x="2266875" y="887565"/>
                  </a:lnTo>
                  <a:lnTo>
                    <a:pt x="2263771" y="877941"/>
                  </a:lnTo>
                  <a:lnTo>
                    <a:pt x="2258493" y="870490"/>
                  </a:lnTo>
                  <a:lnTo>
                    <a:pt x="2251353" y="862108"/>
                  </a:lnTo>
                  <a:lnTo>
                    <a:pt x="2242039" y="862108"/>
                  </a:lnTo>
                  <a:lnTo>
                    <a:pt x="2236762" y="862108"/>
                  </a:lnTo>
                  <a:lnTo>
                    <a:pt x="2230553" y="863039"/>
                  </a:lnTo>
                  <a:lnTo>
                    <a:pt x="2227448" y="865213"/>
                  </a:lnTo>
                  <a:lnTo>
                    <a:pt x="2223413" y="869559"/>
                  </a:lnTo>
                  <a:lnTo>
                    <a:pt x="2216272" y="867386"/>
                  </a:lnTo>
                  <a:lnTo>
                    <a:pt x="2213168" y="865213"/>
                  </a:lnTo>
                  <a:lnTo>
                    <a:pt x="2209132" y="862108"/>
                  </a:lnTo>
                  <a:lnTo>
                    <a:pt x="2208201" y="857762"/>
                  </a:lnTo>
                  <a:lnTo>
                    <a:pt x="2206028" y="854657"/>
                  </a:lnTo>
                  <a:lnTo>
                    <a:pt x="2203854" y="848448"/>
                  </a:lnTo>
                  <a:lnTo>
                    <a:pt x="2188332" y="848448"/>
                  </a:lnTo>
                  <a:lnTo>
                    <a:pt x="2188332" y="837893"/>
                  </a:lnTo>
                  <a:lnTo>
                    <a:pt x="2200750" y="828269"/>
                  </a:lnTo>
                  <a:lnTo>
                    <a:pt x="2206028" y="820819"/>
                  </a:lnTo>
                  <a:lnTo>
                    <a:pt x="2211305" y="812437"/>
                  </a:lnTo>
                  <a:lnTo>
                    <a:pt x="2218446" y="804986"/>
                  </a:lnTo>
                  <a:lnTo>
                    <a:pt x="2247627" y="795362"/>
                  </a:lnTo>
                  <a:lnTo>
                    <a:pt x="2256941" y="785738"/>
                  </a:lnTo>
                  <a:lnTo>
                    <a:pt x="2264081" y="773010"/>
                  </a:lnTo>
                  <a:lnTo>
                    <a:pt x="2271221" y="760282"/>
                  </a:lnTo>
                  <a:lnTo>
                    <a:pt x="2278361" y="746622"/>
                  </a:lnTo>
                  <a:lnTo>
                    <a:pt x="2290779" y="736067"/>
                  </a:lnTo>
                  <a:lnTo>
                    <a:pt x="2305370" y="726443"/>
                  </a:lnTo>
                  <a:lnTo>
                    <a:pt x="2317788" y="713715"/>
                  </a:lnTo>
                  <a:lnTo>
                    <a:pt x="2354110" y="718993"/>
                  </a:lnTo>
                  <a:lnTo>
                    <a:pt x="2363424" y="730479"/>
                  </a:lnTo>
                  <a:lnTo>
                    <a:pt x="2375841" y="732652"/>
                  </a:lnTo>
                  <a:lnTo>
                    <a:pt x="2390432" y="726443"/>
                  </a:lnTo>
                  <a:lnTo>
                    <a:pt x="2407196" y="723339"/>
                  </a:lnTo>
                  <a:lnTo>
                    <a:pt x="2407196" y="743518"/>
                  </a:lnTo>
                  <a:lnTo>
                    <a:pt x="2422719" y="743518"/>
                  </a:lnTo>
                  <a:lnTo>
                    <a:pt x="2439483" y="741345"/>
                  </a:lnTo>
                  <a:lnTo>
                    <a:pt x="2451901" y="739171"/>
                  </a:lnTo>
                  <a:lnTo>
                    <a:pt x="2463387" y="733894"/>
                  </a:lnTo>
                  <a:lnTo>
                    <a:pt x="2463387" y="730789"/>
                  </a:lnTo>
                  <a:lnTo>
                    <a:pt x="2461214" y="726443"/>
                  </a:lnTo>
                  <a:lnTo>
                    <a:pt x="2459041" y="721166"/>
                  </a:lnTo>
                  <a:lnTo>
                    <a:pt x="2458110" y="718061"/>
                  </a:lnTo>
                  <a:lnTo>
                    <a:pt x="2458110" y="713715"/>
                  </a:lnTo>
                  <a:lnTo>
                    <a:pt x="2458110" y="710610"/>
                  </a:lnTo>
                  <a:lnTo>
                    <a:pt x="2463387" y="700987"/>
                  </a:lnTo>
                  <a:lnTo>
                    <a:pt x="2473942" y="688258"/>
                  </a:lnTo>
                  <a:lnTo>
                    <a:pt x="2485429" y="674599"/>
                  </a:lnTo>
                  <a:lnTo>
                    <a:pt x="2497847" y="664044"/>
                  </a:lnTo>
                  <a:lnTo>
                    <a:pt x="2507160" y="658766"/>
                  </a:lnTo>
                  <a:lnTo>
                    <a:pt x="2510265" y="656593"/>
                  </a:lnTo>
                  <a:lnTo>
                    <a:pt x="2515542" y="658766"/>
                  </a:lnTo>
                  <a:lnTo>
                    <a:pt x="2519578" y="659697"/>
                  </a:lnTo>
                  <a:lnTo>
                    <a:pt x="2524855" y="661871"/>
                  </a:lnTo>
                  <a:lnTo>
                    <a:pt x="2530133" y="666217"/>
                  </a:lnTo>
                  <a:lnTo>
                    <a:pt x="2530133" y="669321"/>
                  </a:lnTo>
                  <a:lnTo>
                    <a:pt x="2529202" y="673667"/>
                  </a:lnTo>
                  <a:lnTo>
                    <a:pt x="2529202" y="674599"/>
                  </a:lnTo>
                  <a:lnTo>
                    <a:pt x="2529202" y="676772"/>
                  </a:lnTo>
                  <a:lnTo>
                    <a:pt x="2527028" y="678945"/>
                  </a:lnTo>
                  <a:lnTo>
                    <a:pt x="2527028" y="684223"/>
                  </a:lnTo>
                  <a:lnTo>
                    <a:pt x="2529202" y="688569"/>
                  </a:lnTo>
                  <a:lnTo>
                    <a:pt x="2529202" y="689500"/>
                  </a:lnTo>
                  <a:lnTo>
                    <a:pt x="2530133" y="695709"/>
                  </a:lnTo>
                  <a:lnTo>
                    <a:pt x="2546897" y="688258"/>
                  </a:lnTo>
                  <a:lnTo>
                    <a:pt x="2559315" y="678635"/>
                  </a:lnTo>
                  <a:lnTo>
                    <a:pt x="2568628" y="665906"/>
                  </a:lnTo>
                  <a:lnTo>
                    <a:pt x="2577942" y="651005"/>
                  </a:lnTo>
                  <a:lnTo>
                    <a:pt x="2587255" y="637345"/>
                  </a:lnTo>
                  <a:lnTo>
                    <a:pt x="2588186" y="636414"/>
                  </a:lnTo>
                  <a:lnTo>
                    <a:pt x="2590359" y="634241"/>
                  </a:lnTo>
                  <a:lnTo>
                    <a:pt x="2593464" y="632068"/>
                  </a:lnTo>
                  <a:lnTo>
                    <a:pt x="2595637" y="634241"/>
                  </a:lnTo>
                  <a:lnTo>
                    <a:pt x="2595637" y="636414"/>
                  </a:lnTo>
                  <a:lnTo>
                    <a:pt x="2597810" y="636414"/>
                  </a:lnTo>
                  <a:lnTo>
                    <a:pt x="2597810" y="637345"/>
                  </a:lnTo>
                  <a:lnTo>
                    <a:pt x="2592533" y="651005"/>
                  </a:lnTo>
                  <a:lnTo>
                    <a:pt x="2588497" y="665906"/>
                  </a:lnTo>
                  <a:lnTo>
                    <a:pt x="2583219" y="678635"/>
                  </a:lnTo>
                  <a:lnTo>
                    <a:pt x="2570802" y="688258"/>
                  </a:lnTo>
                  <a:lnTo>
                    <a:pt x="2558384" y="696640"/>
                  </a:lnTo>
                  <a:lnTo>
                    <a:pt x="2546897" y="706264"/>
                  </a:lnTo>
                  <a:lnTo>
                    <a:pt x="2532306" y="728616"/>
                  </a:lnTo>
                  <a:lnTo>
                    <a:pt x="2517715" y="750968"/>
                  </a:lnTo>
                  <a:lnTo>
                    <a:pt x="2510575" y="758419"/>
                  </a:lnTo>
                  <a:lnTo>
                    <a:pt x="2500020" y="761524"/>
                  </a:lnTo>
                  <a:lnTo>
                    <a:pt x="2490706" y="765870"/>
                  </a:lnTo>
                  <a:lnTo>
                    <a:pt x="2483566" y="771147"/>
                  </a:lnTo>
                  <a:lnTo>
                    <a:pt x="2476426" y="786049"/>
                  </a:lnTo>
                  <a:lnTo>
                    <a:pt x="2478599" y="798777"/>
                  </a:lnTo>
                  <a:lnTo>
                    <a:pt x="2483877" y="808401"/>
                  </a:lnTo>
                  <a:lnTo>
                    <a:pt x="2480772" y="815852"/>
                  </a:lnTo>
                  <a:lnTo>
                    <a:pt x="2478599" y="821129"/>
                  </a:lnTo>
                  <a:lnTo>
                    <a:pt x="2473322" y="825475"/>
                  </a:lnTo>
                  <a:lnTo>
                    <a:pt x="2469286" y="828580"/>
                  </a:lnTo>
                  <a:lnTo>
                    <a:pt x="2464008" y="832926"/>
                  </a:lnTo>
                  <a:lnTo>
                    <a:pt x="2461835" y="865833"/>
                  </a:lnTo>
                  <a:lnTo>
                    <a:pt x="2464008" y="893463"/>
                  </a:lnTo>
                  <a:lnTo>
                    <a:pt x="2473322" y="917678"/>
                  </a:lnTo>
                  <a:lnTo>
                    <a:pt x="2487912" y="937857"/>
                  </a:lnTo>
                  <a:lnTo>
                    <a:pt x="2487912" y="943134"/>
                  </a:lnTo>
                  <a:lnTo>
                    <a:pt x="2494121" y="943134"/>
                  </a:lnTo>
                  <a:lnTo>
                    <a:pt x="2498157" y="922955"/>
                  </a:lnTo>
                  <a:lnTo>
                    <a:pt x="2510575" y="922955"/>
                  </a:lnTo>
                  <a:lnTo>
                    <a:pt x="2515852" y="904950"/>
                  </a:lnTo>
                  <a:lnTo>
                    <a:pt x="2522993" y="890048"/>
                  </a:lnTo>
                  <a:lnTo>
                    <a:pt x="2527028" y="890048"/>
                  </a:lnTo>
                  <a:lnTo>
                    <a:pt x="2529202" y="890048"/>
                  </a:lnTo>
                  <a:lnTo>
                    <a:pt x="2530133" y="890048"/>
                  </a:lnTo>
                  <a:lnTo>
                    <a:pt x="2534169" y="890048"/>
                  </a:lnTo>
                  <a:lnTo>
                    <a:pt x="2537273" y="890048"/>
                  </a:lnTo>
                  <a:lnTo>
                    <a:pt x="2539446" y="875147"/>
                  </a:lnTo>
                  <a:lnTo>
                    <a:pt x="2541620" y="867696"/>
                  </a:lnTo>
                  <a:lnTo>
                    <a:pt x="2546897" y="860245"/>
                  </a:lnTo>
                  <a:lnTo>
                    <a:pt x="2554037" y="848759"/>
                  </a:lnTo>
                  <a:lnTo>
                    <a:pt x="2566455" y="848759"/>
                  </a:lnTo>
                  <a:lnTo>
                    <a:pt x="2566455" y="840377"/>
                  </a:lnTo>
                  <a:lnTo>
                    <a:pt x="2566455" y="832926"/>
                  </a:lnTo>
                  <a:lnTo>
                    <a:pt x="2568628" y="827649"/>
                  </a:lnTo>
                  <a:lnTo>
                    <a:pt x="2570802" y="821440"/>
                  </a:lnTo>
                  <a:lnTo>
                    <a:pt x="2572975" y="820508"/>
                  </a:lnTo>
                  <a:lnTo>
                    <a:pt x="2573906" y="818335"/>
                  </a:lnTo>
                  <a:lnTo>
                    <a:pt x="2576079" y="818335"/>
                  </a:lnTo>
                  <a:lnTo>
                    <a:pt x="2578252" y="818335"/>
                  </a:lnTo>
                  <a:lnTo>
                    <a:pt x="2583530" y="818335"/>
                  </a:lnTo>
                  <a:lnTo>
                    <a:pt x="2580425" y="794120"/>
                  </a:lnTo>
                  <a:lnTo>
                    <a:pt x="2580425" y="766491"/>
                  </a:lnTo>
                  <a:lnTo>
                    <a:pt x="2581356" y="742276"/>
                  </a:lnTo>
                  <a:lnTo>
                    <a:pt x="2590670" y="719924"/>
                  </a:lnTo>
                  <a:lnTo>
                    <a:pt x="2595948" y="718993"/>
                  </a:lnTo>
                  <a:lnTo>
                    <a:pt x="2607434" y="716819"/>
                  </a:lnTo>
                  <a:lnTo>
                    <a:pt x="2619852" y="716819"/>
                  </a:lnTo>
                  <a:lnTo>
                    <a:pt x="2629165" y="716819"/>
                  </a:lnTo>
                  <a:lnTo>
                    <a:pt x="2634443" y="714646"/>
                  </a:lnTo>
                  <a:lnTo>
                    <a:pt x="2634443" y="707196"/>
                  </a:lnTo>
                  <a:lnTo>
                    <a:pt x="2639720" y="704091"/>
                  </a:lnTo>
                  <a:lnTo>
                    <a:pt x="2646861" y="699745"/>
                  </a:lnTo>
                  <a:lnTo>
                    <a:pt x="2656174" y="697572"/>
                  </a:lnTo>
                  <a:lnTo>
                    <a:pt x="2663314" y="696640"/>
                  </a:lnTo>
                  <a:lnTo>
                    <a:pt x="2666419" y="701918"/>
                  </a:lnTo>
                  <a:lnTo>
                    <a:pt x="2672628" y="707196"/>
                  </a:lnTo>
                  <a:lnTo>
                    <a:pt x="2677905" y="711542"/>
                  </a:lnTo>
                  <a:lnTo>
                    <a:pt x="2685045" y="709369"/>
                  </a:lnTo>
                  <a:lnTo>
                    <a:pt x="2692186" y="705022"/>
                  </a:lnTo>
                  <a:lnTo>
                    <a:pt x="2702741" y="701918"/>
                  </a:lnTo>
                  <a:lnTo>
                    <a:pt x="2717332" y="699745"/>
                  </a:lnTo>
                  <a:lnTo>
                    <a:pt x="2724472" y="689190"/>
                  </a:lnTo>
                  <a:lnTo>
                    <a:pt x="2728508" y="677703"/>
                  </a:lnTo>
                  <a:lnTo>
                    <a:pt x="2729439" y="662802"/>
                  </a:lnTo>
                  <a:lnTo>
                    <a:pt x="2744030" y="657524"/>
                  </a:lnTo>
                  <a:lnTo>
                    <a:pt x="2757690" y="652247"/>
                  </a:lnTo>
                  <a:lnTo>
                    <a:pt x="2768245" y="644796"/>
                  </a:lnTo>
                  <a:lnTo>
                    <a:pt x="2773522" y="629895"/>
                  </a:lnTo>
                  <a:lnTo>
                    <a:pt x="2782836" y="632068"/>
                  </a:lnTo>
                  <a:lnTo>
                    <a:pt x="2789976" y="632999"/>
                  </a:lnTo>
                  <a:lnTo>
                    <a:pt x="2795254" y="637345"/>
                  </a:lnTo>
                  <a:lnTo>
                    <a:pt x="2802394" y="642623"/>
                  </a:lnTo>
                  <a:lnTo>
                    <a:pt x="2807671" y="640450"/>
                  </a:lnTo>
                  <a:lnTo>
                    <a:pt x="2811707" y="640450"/>
                  </a:lnTo>
                  <a:lnTo>
                    <a:pt x="2813880" y="638277"/>
                  </a:lnTo>
                  <a:lnTo>
                    <a:pt x="2816985" y="638277"/>
                  </a:lnTo>
                  <a:lnTo>
                    <a:pt x="2811707" y="612820"/>
                  </a:lnTo>
                  <a:lnTo>
                    <a:pt x="2800221" y="590468"/>
                  </a:lnTo>
                  <a:lnTo>
                    <a:pt x="2789666" y="577740"/>
                  </a:lnTo>
                  <a:lnTo>
                    <a:pt x="2792770" y="572462"/>
                  </a:lnTo>
                  <a:lnTo>
                    <a:pt x="2794943" y="570289"/>
                  </a:lnTo>
                  <a:lnTo>
                    <a:pt x="2797116" y="568116"/>
                  </a:lnTo>
                  <a:lnTo>
                    <a:pt x="2799290" y="568116"/>
                  </a:lnTo>
                  <a:lnTo>
                    <a:pt x="2800221" y="568116"/>
                  </a:lnTo>
                  <a:lnTo>
                    <a:pt x="2802394" y="570289"/>
                  </a:lnTo>
                  <a:lnTo>
                    <a:pt x="2804567" y="570289"/>
                  </a:lnTo>
                  <a:lnTo>
                    <a:pt x="2806740" y="570289"/>
                  </a:lnTo>
                  <a:lnTo>
                    <a:pt x="2809845" y="570289"/>
                  </a:lnTo>
                  <a:lnTo>
                    <a:pt x="2813880" y="568116"/>
                  </a:lnTo>
                  <a:lnTo>
                    <a:pt x="2822263" y="560665"/>
                  </a:lnTo>
                  <a:lnTo>
                    <a:pt x="2826298" y="547937"/>
                  </a:lnTo>
                  <a:lnTo>
                    <a:pt x="2829403" y="533036"/>
                  </a:lnTo>
                  <a:lnTo>
                    <a:pt x="2829403" y="520307"/>
                  </a:lnTo>
                  <a:lnTo>
                    <a:pt x="2833439" y="525585"/>
                  </a:lnTo>
                  <a:lnTo>
                    <a:pt x="2838716" y="533036"/>
                  </a:lnTo>
                  <a:lnTo>
                    <a:pt x="2842752" y="540486"/>
                  </a:lnTo>
                  <a:lnTo>
                    <a:pt x="2845856" y="538313"/>
                  </a:lnTo>
                  <a:lnTo>
                    <a:pt x="2848029" y="538313"/>
                  </a:lnTo>
                  <a:lnTo>
                    <a:pt x="2850203" y="538313"/>
                  </a:lnTo>
                  <a:lnTo>
                    <a:pt x="2851134" y="536140"/>
                  </a:lnTo>
                  <a:lnTo>
                    <a:pt x="2853307" y="536140"/>
                  </a:lnTo>
                  <a:lnTo>
                    <a:pt x="2860447" y="536140"/>
                  </a:lnTo>
                  <a:lnTo>
                    <a:pt x="2864483" y="538313"/>
                  </a:lnTo>
                  <a:lnTo>
                    <a:pt x="2865414" y="540486"/>
                  </a:lnTo>
                  <a:lnTo>
                    <a:pt x="2869450" y="542659"/>
                  </a:lnTo>
                  <a:lnTo>
                    <a:pt x="2872555" y="543591"/>
                  </a:lnTo>
                  <a:lnTo>
                    <a:pt x="2872555" y="557250"/>
                  </a:lnTo>
                  <a:lnTo>
                    <a:pt x="2887146" y="560355"/>
                  </a:lnTo>
                  <a:lnTo>
                    <a:pt x="2898632" y="565632"/>
                  </a:lnTo>
                  <a:lnTo>
                    <a:pt x="2905772" y="577119"/>
                  </a:lnTo>
                  <a:lnTo>
                    <a:pt x="2912913" y="577119"/>
                  </a:lnTo>
                  <a:lnTo>
                    <a:pt x="2916017" y="577119"/>
                  </a:lnTo>
                  <a:lnTo>
                    <a:pt x="2920053" y="577119"/>
                  </a:lnTo>
                  <a:lnTo>
                    <a:pt x="2923158" y="574946"/>
                  </a:lnTo>
                  <a:lnTo>
                    <a:pt x="2925330" y="572773"/>
                  </a:lnTo>
                  <a:lnTo>
                    <a:pt x="2928435" y="567495"/>
                  </a:lnTo>
                  <a:lnTo>
                    <a:pt x="2930608" y="564390"/>
                  </a:lnTo>
                  <a:lnTo>
                    <a:pt x="2930608" y="562217"/>
                  </a:lnTo>
                  <a:lnTo>
                    <a:pt x="2928435" y="557871"/>
                  </a:lnTo>
                  <a:lnTo>
                    <a:pt x="2927503" y="556940"/>
                  </a:lnTo>
                  <a:lnTo>
                    <a:pt x="2925330" y="554767"/>
                  </a:lnTo>
                  <a:lnTo>
                    <a:pt x="2921295" y="552594"/>
                  </a:lnTo>
                  <a:lnTo>
                    <a:pt x="2923468" y="547316"/>
                  </a:lnTo>
                  <a:lnTo>
                    <a:pt x="2925641" y="542038"/>
                  </a:lnTo>
                  <a:lnTo>
                    <a:pt x="2927814" y="539865"/>
                  </a:lnTo>
                  <a:lnTo>
                    <a:pt x="2930919" y="535519"/>
                  </a:lnTo>
                  <a:lnTo>
                    <a:pt x="2933092" y="532415"/>
                  </a:lnTo>
                  <a:lnTo>
                    <a:pt x="2969414" y="532415"/>
                  </a:lnTo>
                  <a:lnTo>
                    <a:pt x="2965999" y="516271"/>
                  </a:lnTo>
                  <a:close/>
                  <a:moveTo>
                    <a:pt x="758729" y="1039993"/>
                  </a:moveTo>
                  <a:lnTo>
                    <a:pt x="776425" y="1034716"/>
                  </a:lnTo>
                  <a:lnTo>
                    <a:pt x="791016" y="1027265"/>
                  </a:lnTo>
                  <a:lnTo>
                    <a:pt x="791016" y="1030370"/>
                  </a:lnTo>
                  <a:lnTo>
                    <a:pt x="791016" y="1034716"/>
                  </a:lnTo>
                  <a:lnTo>
                    <a:pt x="791016" y="1039993"/>
                  </a:lnTo>
                  <a:lnTo>
                    <a:pt x="788843" y="1045271"/>
                  </a:lnTo>
                  <a:lnTo>
                    <a:pt x="785738" y="1050549"/>
                  </a:lnTo>
                  <a:lnTo>
                    <a:pt x="785738" y="1057999"/>
                  </a:lnTo>
                  <a:lnTo>
                    <a:pt x="774252" y="1057999"/>
                  </a:lnTo>
                  <a:lnTo>
                    <a:pt x="765870" y="1057068"/>
                  </a:lnTo>
                  <a:lnTo>
                    <a:pt x="758729" y="1054895"/>
                  </a:lnTo>
                  <a:lnTo>
                    <a:pt x="758729" y="1039993"/>
                  </a:lnTo>
                  <a:close/>
                  <a:moveTo>
                    <a:pt x="644175" y="1152064"/>
                  </a:moveTo>
                  <a:lnTo>
                    <a:pt x="645106" y="1151133"/>
                  </a:lnTo>
                  <a:lnTo>
                    <a:pt x="645106" y="1148960"/>
                  </a:lnTo>
                  <a:lnTo>
                    <a:pt x="647279" y="1148960"/>
                  </a:lnTo>
                  <a:lnTo>
                    <a:pt x="649453" y="1146787"/>
                  </a:lnTo>
                  <a:lnTo>
                    <a:pt x="651626" y="1144614"/>
                  </a:lnTo>
                  <a:lnTo>
                    <a:pt x="666217" y="1144614"/>
                  </a:lnTo>
                  <a:lnTo>
                    <a:pt x="662181" y="1148960"/>
                  </a:lnTo>
                  <a:lnTo>
                    <a:pt x="659076" y="1151133"/>
                  </a:lnTo>
                  <a:lnTo>
                    <a:pt x="655041" y="1152064"/>
                  </a:lnTo>
                  <a:lnTo>
                    <a:pt x="651936" y="1154238"/>
                  </a:lnTo>
                  <a:lnTo>
                    <a:pt x="645727" y="1156411"/>
                  </a:lnTo>
                  <a:lnTo>
                    <a:pt x="642623" y="1156411"/>
                  </a:lnTo>
                  <a:lnTo>
                    <a:pt x="644175" y="1152064"/>
                  </a:lnTo>
                  <a:close/>
                  <a:moveTo>
                    <a:pt x="765870" y="1265377"/>
                  </a:moveTo>
                  <a:lnTo>
                    <a:pt x="759661" y="1282452"/>
                  </a:lnTo>
                  <a:lnTo>
                    <a:pt x="752520" y="1300457"/>
                  </a:lnTo>
                  <a:lnTo>
                    <a:pt x="751589" y="1315359"/>
                  </a:lnTo>
                  <a:lnTo>
                    <a:pt x="737930" y="1319705"/>
                  </a:lnTo>
                  <a:lnTo>
                    <a:pt x="725512" y="1320636"/>
                  </a:lnTo>
                  <a:lnTo>
                    <a:pt x="714957" y="1315359"/>
                  </a:lnTo>
                  <a:lnTo>
                    <a:pt x="701297" y="1312254"/>
                  </a:lnTo>
                  <a:lnTo>
                    <a:pt x="696019" y="1312254"/>
                  </a:lnTo>
                  <a:lnTo>
                    <a:pt x="692915" y="1312254"/>
                  </a:lnTo>
                  <a:lnTo>
                    <a:pt x="688879" y="1313186"/>
                  </a:lnTo>
                  <a:lnTo>
                    <a:pt x="685775" y="1317532"/>
                  </a:lnTo>
                  <a:lnTo>
                    <a:pt x="683602" y="1319705"/>
                  </a:lnTo>
                  <a:lnTo>
                    <a:pt x="681428" y="1322810"/>
                  </a:lnTo>
                  <a:lnTo>
                    <a:pt x="678324" y="1324983"/>
                  </a:lnTo>
                  <a:lnTo>
                    <a:pt x="673046" y="1322810"/>
                  </a:lnTo>
                  <a:lnTo>
                    <a:pt x="661560" y="1320636"/>
                  </a:lnTo>
                  <a:lnTo>
                    <a:pt x="646969" y="1319705"/>
                  </a:lnTo>
                  <a:lnTo>
                    <a:pt x="632378" y="1315359"/>
                  </a:lnTo>
                  <a:lnTo>
                    <a:pt x="617787" y="1313186"/>
                  </a:lnTo>
                  <a:lnTo>
                    <a:pt x="610647" y="1312254"/>
                  </a:lnTo>
                  <a:lnTo>
                    <a:pt x="596056" y="1306046"/>
                  </a:lnTo>
                  <a:lnTo>
                    <a:pt x="581465" y="1298595"/>
                  </a:lnTo>
                  <a:lnTo>
                    <a:pt x="566874" y="1295490"/>
                  </a:lnTo>
                  <a:lnTo>
                    <a:pt x="551352" y="1298595"/>
                  </a:lnTo>
                  <a:lnTo>
                    <a:pt x="539865" y="1306046"/>
                  </a:lnTo>
                  <a:lnTo>
                    <a:pt x="536761" y="1315669"/>
                  </a:lnTo>
                  <a:lnTo>
                    <a:pt x="532725" y="1325293"/>
                  </a:lnTo>
                  <a:lnTo>
                    <a:pt x="530552" y="1335848"/>
                  </a:lnTo>
                  <a:lnTo>
                    <a:pt x="523411" y="1334917"/>
                  </a:lnTo>
                  <a:lnTo>
                    <a:pt x="510994" y="1330571"/>
                  </a:lnTo>
                  <a:lnTo>
                    <a:pt x="496403" y="1327466"/>
                  </a:lnTo>
                  <a:lnTo>
                    <a:pt x="485848" y="1323120"/>
                  </a:lnTo>
                  <a:lnTo>
                    <a:pt x="478707" y="1320016"/>
                  </a:lnTo>
                  <a:lnTo>
                    <a:pt x="474671" y="1305114"/>
                  </a:lnTo>
                  <a:lnTo>
                    <a:pt x="460081" y="1297664"/>
                  </a:lnTo>
                  <a:lnTo>
                    <a:pt x="445490" y="1295490"/>
                  </a:lnTo>
                  <a:lnTo>
                    <a:pt x="430899" y="1295490"/>
                  </a:lnTo>
                  <a:lnTo>
                    <a:pt x="418481" y="1291144"/>
                  </a:lnTo>
                  <a:lnTo>
                    <a:pt x="415376" y="1288040"/>
                  </a:lnTo>
                  <a:lnTo>
                    <a:pt x="413203" y="1285867"/>
                  </a:lnTo>
                  <a:lnTo>
                    <a:pt x="409167" y="1282762"/>
                  </a:lnTo>
                  <a:lnTo>
                    <a:pt x="408236" y="1278416"/>
                  </a:lnTo>
                  <a:lnTo>
                    <a:pt x="402027" y="1275311"/>
                  </a:lnTo>
                  <a:lnTo>
                    <a:pt x="406063" y="1256374"/>
                  </a:lnTo>
                  <a:lnTo>
                    <a:pt x="409167" y="1238368"/>
                  </a:lnTo>
                  <a:lnTo>
                    <a:pt x="415376" y="1221294"/>
                  </a:lnTo>
                  <a:lnTo>
                    <a:pt x="410720" y="1221294"/>
                  </a:lnTo>
                  <a:lnTo>
                    <a:pt x="401406" y="1219121"/>
                  </a:lnTo>
                  <a:lnTo>
                    <a:pt x="381538" y="1218189"/>
                  </a:lnTo>
                  <a:lnTo>
                    <a:pt x="358565" y="1218189"/>
                  </a:lnTo>
                  <a:lnTo>
                    <a:pt x="330314" y="1218189"/>
                  </a:lnTo>
                  <a:lnTo>
                    <a:pt x="305168" y="1219121"/>
                  </a:lnTo>
                  <a:lnTo>
                    <a:pt x="281264" y="1223467"/>
                  </a:lnTo>
                  <a:lnTo>
                    <a:pt x="265742" y="1226571"/>
                  </a:lnTo>
                  <a:lnTo>
                    <a:pt x="254255" y="1234022"/>
                  </a:lnTo>
                  <a:lnTo>
                    <a:pt x="239664" y="1243646"/>
                  </a:lnTo>
                  <a:lnTo>
                    <a:pt x="225073" y="1251097"/>
                  </a:lnTo>
                  <a:lnTo>
                    <a:pt x="174160" y="1243646"/>
                  </a:lnTo>
                  <a:lnTo>
                    <a:pt x="174160" y="1234022"/>
                  </a:lnTo>
                  <a:lnTo>
                    <a:pt x="180369" y="1233091"/>
                  </a:lnTo>
                  <a:lnTo>
                    <a:pt x="183473" y="1230918"/>
                  </a:lnTo>
                  <a:lnTo>
                    <a:pt x="187509" y="1228744"/>
                  </a:lnTo>
                  <a:lnTo>
                    <a:pt x="190614" y="1226571"/>
                  </a:lnTo>
                  <a:lnTo>
                    <a:pt x="192787" y="1226571"/>
                  </a:lnTo>
                  <a:lnTo>
                    <a:pt x="195891" y="1228744"/>
                  </a:lnTo>
                  <a:lnTo>
                    <a:pt x="199927" y="1230918"/>
                  </a:lnTo>
                  <a:lnTo>
                    <a:pt x="205205" y="1233091"/>
                  </a:lnTo>
                  <a:lnTo>
                    <a:pt x="208309" y="1233091"/>
                  </a:lnTo>
                  <a:lnTo>
                    <a:pt x="214518" y="1230918"/>
                  </a:lnTo>
                  <a:lnTo>
                    <a:pt x="219796" y="1225640"/>
                  </a:lnTo>
                  <a:lnTo>
                    <a:pt x="222900" y="1219431"/>
                  </a:lnTo>
                  <a:lnTo>
                    <a:pt x="226936" y="1216327"/>
                  </a:lnTo>
                  <a:lnTo>
                    <a:pt x="232213" y="1211980"/>
                  </a:lnTo>
                  <a:lnTo>
                    <a:pt x="244631" y="1211049"/>
                  </a:lnTo>
                  <a:lnTo>
                    <a:pt x="244631" y="1204840"/>
                  </a:lnTo>
                  <a:lnTo>
                    <a:pt x="244631" y="1202978"/>
                  </a:lnTo>
                  <a:lnTo>
                    <a:pt x="244631" y="1200804"/>
                  </a:lnTo>
                  <a:lnTo>
                    <a:pt x="244631" y="1196458"/>
                  </a:lnTo>
                  <a:lnTo>
                    <a:pt x="248667" y="1195527"/>
                  </a:lnTo>
                  <a:lnTo>
                    <a:pt x="250840" y="1193354"/>
                  </a:lnTo>
                  <a:lnTo>
                    <a:pt x="251771" y="1191181"/>
                  </a:lnTo>
                  <a:lnTo>
                    <a:pt x="253945" y="1191181"/>
                  </a:lnTo>
                  <a:lnTo>
                    <a:pt x="256118" y="1189007"/>
                  </a:lnTo>
                  <a:lnTo>
                    <a:pt x="261395" y="1189007"/>
                  </a:lnTo>
                  <a:lnTo>
                    <a:pt x="259222" y="1185903"/>
                  </a:lnTo>
                  <a:lnTo>
                    <a:pt x="256118" y="1181557"/>
                  </a:lnTo>
                  <a:lnTo>
                    <a:pt x="253945" y="1180625"/>
                  </a:lnTo>
                  <a:lnTo>
                    <a:pt x="251771" y="1178452"/>
                  </a:lnTo>
                  <a:lnTo>
                    <a:pt x="251771" y="1174106"/>
                  </a:lnTo>
                  <a:lnTo>
                    <a:pt x="253945" y="1173175"/>
                  </a:lnTo>
                  <a:lnTo>
                    <a:pt x="257980" y="1159515"/>
                  </a:lnTo>
                  <a:lnTo>
                    <a:pt x="263258" y="1148960"/>
                  </a:lnTo>
                  <a:lnTo>
                    <a:pt x="270398" y="1139336"/>
                  </a:lnTo>
                  <a:lnTo>
                    <a:pt x="290267" y="1139336"/>
                  </a:lnTo>
                  <a:lnTo>
                    <a:pt x="295544" y="1130954"/>
                  </a:lnTo>
                  <a:lnTo>
                    <a:pt x="297717" y="1119468"/>
                  </a:lnTo>
                  <a:lnTo>
                    <a:pt x="300822" y="1108912"/>
                  </a:lnTo>
                  <a:lnTo>
                    <a:pt x="310135" y="1101462"/>
                  </a:lnTo>
                  <a:lnTo>
                    <a:pt x="314171" y="1099289"/>
                  </a:lnTo>
                  <a:lnTo>
                    <a:pt x="315102" y="1099289"/>
                  </a:lnTo>
                  <a:lnTo>
                    <a:pt x="319138" y="1099289"/>
                  </a:lnTo>
                  <a:lnTo>
                    <a:pt x="321311" y="1101462"/>
                  </a:lnTo>
                  <a:lnTo>
                    <a:pt x="322243" y="1104566"/>
                  </a:lnTo>
                  <a:lnTo>
                    <a:pt x="324416" y="1108912"/>
                  </a:lnTo>
                  <a:lnTo>
                    <a:pt x="344284" y="1104566"/>
                  </a:lnTo>
                  <a:lnTo>
                    <a:pt x="361048" y="1094942"/>
                  </a:lnTo>
                  <a:lnTo>
                    <a:pt x="373466" y="1084387"/>
                  </a:lnTo>
                  <a:lnTo>
                    <a:pt x="388057" y="1089665"/>
                  </a:lnTo>
                  <a:lnTo>
                    <a:pt x="399544" y="1101151"/>
                  </a:lnTo>
                  <a:lnTo>
                    <a:pt x="406684" y="1113880"/>
                  </a:lnTo>
                  <a:lnTo>
                    <a:pt x="415066" y="1124435"/>
                  </a:lnTo>
                  <a:lnTo>
                    <a:pt x="424379" y="1135921"/>
                  </a:lnTo>
                  <a:lnTo>
                    <a:pt x="453561" y="1156100"/>
                  </a:lnTo>
                  <a:lnTo>
                    <a:pt x="480570" y="1176279"/>
                  </a:lnTo>
                  <a:lnTo>
                    <a:pt x="480570" y="1180625"/>
                  </a:lnTo>
                  <a:lnTo>
                    <a:pt x="480570" y="1183730"/>
                  </a:lnTo>
                  <a:lnTo>
                    <a:pt x="479639" y="1185903"/>
                  </a:lnTo>
                  <a:lnTo>
                    <a:pt x="479639" y="1188076"/>
                  </a:lnTo>
                  <a:lnTo>
                    <a:pt x="477466" y="1189007"/>
                  </a:lnTo>
                  <a:lnTo>
                    <a:pt x="470325" y="1196458"/>
                  </a:lnTo>
                  <a:lnTo>
                    <a:pt x="458839" y="1200804"/>
                  </a:lnTo>
                  <a:lnTo>
                    <a:pt x="444248" y="1202978"/>
                  </a:lnTo>
                  <a:lnTo>
                    <a:pt x="429657" y="1200804"/>
                  </a:lnTo>
                  <a:lnTo>
                    <a:pt x="435866" y="1213533"/>
                  </a:lnTo>
                  <a:lnTo>
                    <a:pt x="444248" y="1218810"/>
                  </a:lnTo>
                  <a:lnTo>
                    <a:pt x="455734" y="1223157"/>
                  </a:lnTo>
                  <a:lnTo>
                    <a:pt x="465048" y="1230607"/>
                  </a:lnTo>
                  <a:lnTo>
                    <a:pt x="473430" y="1230607"/>
                  </a:lnTo>
                  <a:lnTo>
                    <a:pt x="473430" y="1206082"/>
                  </a:lnTo>
                  <a:lnTo>
                    <a:pt x="484916" y="1206082"/>
                  </a:lnTo>
                  <a:lnTo>
                    <a:pt x="488021" y="1198631"/>
                  </a:lnTo>
                  <a:lnTo>
                    <a:pt x="492057" y="1193354"/>
                  </a:lnTo>
                  <a:lnTo>
                    <a:pt x="495161" y="1189007"/>
                  </a:lnTo>
                  <a:lnTo>
                    <a:pt x="500439" y="1185903"/>
                  </a:lnTo>
                  <a:lnTo>
                    <a:pt x="499507" y="1180625"/>
                  </a:lnTo>
                  <a:lnTo>
                    <a:pt x="497334" y="1176279"/>
                  </a:lnTo>
                  <a:lnTo>
                    <a:pt x="497334" y="1174106"/>
                  </a:lnTo>
                  <a:lnTo>
                    <a:pt x="495161" y="1171002"/>
                  </a:lnTo>
                  <a:lnTo>
                    <a:pt x="494230" y="1166655"/>
                  </a:lnTo>
                  <a:lnTo>
                    <a:pt x="494230" y="1161378"/>
                  </a:lnTo>
                  <a:lnTo>
                    <a:pt x="499507" y="1161378"/>
                  </a:lnTo>
                  <a:lnTo>
                    <a:pt x="504785" y="1163551"/>
                  </a:lnTo>
                  <a:lnTo>
                    <a:pt x="507889" y="1165724"/>
                  </a:lnTo>
                  <a:lnTo>
                    <a:pt x="510062" y="1165724"/>
                  </a:lnTo>
                  <a:lnTo>
                    <a:pt x="514098" y="1165724"/>
                  </a:lnTo>
                  <a:lnTo>
                    <a:pt x="517203" y="1165724"/>
                  </a:lnTo>
                  <a:lnTo>
                    <a:pt x="521238" y="1165724"/>
                  </a:lnTo>
                  <a:lnTo>
                    <a:pt x="521238" y="1161378"/>
                  </a:lnTo>
                  <a:lnTo>
                    <a:pt x="509752" y="1151754"/>
                  </a:lnTo>
                  <a:lnTo>
                    <a:pt x="499197" y="1144303"/>
                  </a:lnTo>
                  <a:lnTo>
                    <a:pt x="484606" y="1139026"/>
                  </a:lnTo>
                  <a:lnTo>
                    <a:pt x="484606" y="1128471"/>
                  </a:lnTo>
                  <a:lnTo>
                    <a:pt x="470015" y="1128471"/>
                  </a:lnTo>
                  <a:lnTo>
                    <a:pt x="457597" y="1109533"/>
                  </a:lnTo>
                  <a:lnTo>
                    <a:pt x="443937" y="1093701"/>
                  </a:lnTo>
                  <a:lnTo>
                    <a:pt x="429346" y="1078799"/>
                  </a:lnTo>
                  <a:lnTo>
                    <a:pt x="429346" y="1072590"/>
                  </a:lnTo>
                  <a:lnTo>
                    <a:pt x="429346" y="1069486"/>
                  </a:lnTo>
                  <a:lnTo>
                    <a:pt x="429346" y="1065140"/>
                  </a:lnTo>
                  <a:lnTo>
                    <a:pt x="429346" y="1064208"/>
                  </a:lnTo>
                  <a:lnTo>
                    <a:pt x="433382" y="1062035"/>
                  </a:lnTo>
                  <a:lnTo>
                    <a:pt x="436487" y="1057689"/>
                  </a:lnTo>
                  <a:lnTo>
                    <a:pt x="438660" y="1057689"/>
                  </a:lnTo>
                  <a:lnTo>
                    <a:pt x="438660" y="1056758"/>
                  </a:lnTo>
                  <a:lnTo>
                    <a:pt x="440833" y="1056758"/>
                  </a:lnTo>
                  <a:lnTo>
                    <a:pt x="443006" y="1056758"/>
                  </a:lnTo>
                  <a:lnTo>
                    <a:pt x="443937" y="1054584"/>
                  </a:lnTo>
                  <a:lnTo>
                    <a:pt x="446111" y="1057689"/>
                  </a:lnTo>
                  <a:lnTo>
                    <a:pt x="448284" y="1062035"/>
                  </a:lnTo>
                  <a:lnTo>
                    <a:pt x="448284" y="1065140"/>
                  </a:lnTo>
                  <a:lnTo>
                    <a:pt x="450457" y="1071349"/>
                  </a:lnTo>
                  <a:lnTo>
                    <a:pt x="465048" y="1067002"/>
                  </a:lnTo>
                  <a:lnTo>
                    <a:pt x="472188" y="1087181"/>
                  </a:lnTo>
                  <a:lnTo>
                    <a:pt x="479328" y="1098668"/>
                  </a:lnTo>
                  <a:lnTo>
                    <a:pt x="487710" y="1103945"/>
                  </a:lnTo>
                  <a:lnTo>
                    <a:pt x="497024" y="1106118"/>
                  </a:lnTo>
                  <a:lnTo>
                    <a:pt x="507579" y="1111396"/>
                  </a:lnTo>
                  <a:lnTo>
                    <a:pt x="521238" y="1121020"/>
                  </a:lnTo>
                  <a:lnTo>
                    <a:pt x="526516" y="1126297"/>
                  </a:lnTo>
                  <a:lnTo>
                    <a:pt x="526516" y="1133748"/>
                  </a:lnTo>
                  <a:lnTo>
                    <a:pt x="524343" y="1141199"/>
                  </a:lnTo>
                  <a:lnTo>
                    <a:pt x="522170" y="1150823"/>
                  </a:lnTo>
                  <a:lnTo>
                    <a:pt x="524343" y="1161378"/>
                  </a:lnTo>
                  <a:lnTo>
                    <a:pt x="528379" y="1165724"/>
                  </a:lnTo>
                  <a:lnTo>
                    <a:pt x="531483" y="1166655"/>
                  </a:lnTo>
                  <a:lnTo>
                    <a:pt x="536761" y="1171002"/>
                  </a:lnTo>
                  <a:lnTo>
                    <a:pt x="540797" y="1174106"/>
                  </a:lnTo>
                  <a:lnTo>
                    <a:pt x="543901" y="1176279"/>
                  </a:lnTo>
                  <a:lnTo>
                    <a:pt x="560665" y="1225951"/>
                  </a:lnTo>
                  <a:lnTo>
                    <a:pt x="564701" y="1225951"/>
                  </a:lnTo>
                  <a:lnTo>
                    <a:pt x="565632" y="1228124"/>
                  </a:lnTo>
                  <a:lnTo>
                    <a:pt x="567805" y="1228124"/>
                  </a:lnTo>
                  <a:lnTo>
                    <a:pt x="569978" y="1230297"/>
                  </a:lnTo>
                  <a:lnTo>
                    <a:pt x="575256" y="1228124"/>
                  </a:lnTo>
                  <a:lnTo>
                    <a:pt x="580534" y="1225951"/>
                  </a:lnTo>
                  <a:lnTo>
                    <a:pt x="582707" y="1225019"/>
                  </a:lnTo>
                  <a:lnTo>
                    <a:pt x="584880" y="1220673"/>
                  </a:lnTo>
                  <a:lnTo>
                    <a:pt x="584880" y="1218500"/>
                  </a:lnTo>
                  <a:lnTo>
                    <a:pt x="587053" y="1215395"/>
                  </a:lnTo>
                  <a:lnTo>
                    <a:pt x="587984" y="1211049"/>
                  </a:lnTo>
                  <a:lnTo>
                    <a:pt x="592020" y="1210118"/>
                  </a:lnTo>
                  <a:lnTo>
                    <a:pt x="597298" y="1205772"/>
                  </a:lnTo>
                  <a:lnTo>
                    <a:pt x="594193" y="1188697"/>
                  </a:lnTo>
                  <a:lnTo>
                    <a:pt x="587053" y="1172864"/>
                  </a:lnTo>
                  <a:lnTo>
                    <a:pt x="577740" y="1161378"/>
                  </a:lnTo>
                  <a:lnTo>
                    <a:pt x="577740" y="1156411"/>
                  </a:lnTo>
                  <a:lnTo>
                    <a:pt x="580844" y="1158584"/>
                  </a:lnTo>
                  <a:lnTo>
                    <a:pt x="580844" y="1159515"/>
                  </a:lnTo>
                  <a:lnTo>
                    <a:pt x="583017" y="1161688"/>
                  </a:lnTo>
                  <a:lnTo>
                    <a:pt x="585190" y="1166035"/>
                  </a:lnTo>
                  <a:lnTo>
                    <a:pt x="592331" y="1163861"/>
                  </a:lnTo>
                  <a:lnTo>
                    <a:pt x="595435" y="1163861"/>
                  </a:lnTo>
                  <a:lnTo>
                    <a:pt x="597608" y="1163861"/>
                  </a:lnTo>
                  <a:lnTo>
                    <a:pt x="599781" y="1161688"/>
                  </a:lnTo>
                  <a:lnTo>
                    <a:pt x="599781" y="1159515"/>
                  </a:lnTo>
                  <a:lnTo>
                    <a:pt x="599781" y="1158584"/>
                  </a:lnTo>
                  <a:lnTo>
                    <a:pt x="597608" y="1154238"/>
                  </a:lnTo>
                  <a:lnTo>
                    <a:pt x="597608" y="1148960"/>
                  </a:lnTo>
                  <a:lnTo>
                    <a:pt x="600713" y="1148960"/>
                  </a:lnTo>
                  <a:lnTo>
                    <a:pt x="600713" y="1144614"/>
                  </a:lnTo>
                  <a:lnTo>
                    <a:pt x="604748" y="1144614"/>
                  </a:lnTo>
                  <a:lnTo>
                    <a:pt x="607853" y="1144614"/>
                  </a:lnTo>
                  <a:lnTo>
                    <a:pt x="610026" y="1146787"/>
                  </a:lnTo>
                  <a:lnTo>
                    <a:pt x="612199" y="1146787"/>
                  </a:lnTo>
                  <a:lnTo>
                    <a:pt x="614372" y="1148960"/>
                  </a:lnTo>
                  <a:lnTo>
                    <a:pt x="619650" y="1151133"/>
                  </a:lnTo>
                  <a:lnTo>
                    <a:pt x="622754" y="1152064"/>
                  </a:lnTo>
                  <a:lnTo>
                    <a:pt x="624927" y="1154238"/>
                  </a:lnTo>
                  <a:lnTo>
                    <a:pt x="627100" y="1156411"/>
                  </a:lnTo>
                  <a:lnTo>
                    <a:pt x="630205" y="1158584"/>
                  </a:lnTo>
                  <a:lnTo>
                    <a:pt x="634241" y="1161688"/>
                  </a:lnTo>
                  <a:lnTo>
                    <a:pt x="632068" y="1166966"/>
                  </a:lnTo>
                  <a:lnTo>
                    <a:pt x="629894" y="1171312"/>
                  </a:lnTo>
                  <a:lnTo>
                    <a:pt x="629894" y="1174416"/>
                  </a:lnTo>
                  <a:lnTo>
                    <a:pt x="629894" y="1178763"/>
                  </a:lnTo>
                  <a:lnTo>
                    <a:pt x="629894" y="1181867"/>
                  </a:lnTo>
                  <a:lnTo>
                    <a:pt x="629894" y="1186213"/>
                  </a:lnTo>
                  <a:lnTo>
                    <a:pt x="629894" y="1189318"/>
                  </a:lnTo>
                  <a:lnTo>
                    <a:pt x="636103" y="1206392"/>
                  </a:lnTo>
                  <a:lnTo>
                    <a:pt x="648521" y="1223467"/>
                  </a:lnTo>
                  <a:lnTo>
                    <a:pt x="665285" y="1234022"/>
                  </a:lnTo>
                  <a:lnTo>
                    <a:pt x="680808" y="1238368"/>
                  </a:lnTo>
                  <a:lnTo>
                    <a:pt x="684843" y="1236195"/>
                  </a:lnTo>
                  <a:lnTo>
                    <a:pt x="687948" y="1233091"/>
                  </a:lnTo>
                  <a:lnTo>
                    <a:pt x="690121" y="1228744"/>
                  </a:lnTo>
                  <a:lnTo>
                    <a:pt x="695399" y="1226571"/>
                  </a:lnTo>
                  <a:lnTo>
                    <a:pt x="699434" y="1225640"/>
                  </a:lnTo>
                  <a:lnTo>
                    <a:pt x="704712" y="1226571"/>
                  </a:lnTo>
                  <a:lnTo>
                    <a:pt x="714025" y="1230918"/>
                  </a:lnTo>
                  <a:lnTo>
                    <a:pt x="721165" y="1234022"/>
                  </a:lnTo>
                  <a:lnTo>
                    <a:pt x="728306" y="1236195"/>
                  </a:lnTo>
                  <a:lnTo>
                    <a:pt x="735446" y="1234022"/>
                  </a:lnTo>
                  <a:lnTo>
                    <a:pt x="743828" y="1226571"/>
                  </a:lnTo>
                  <a:lnTo>
                    <a:pt x="750968" y="1226571"/>
                  </a:lnTo>
                  <a:lnTo>
                    <a:pt x="755004" y="1226571"/>
                  </a:lnTo>
                  <a:lnTo>
                    <a:pt x="758109" y="1226571"/>
                  </a:lnTo>
                  <a:lnTo>
                    <a:pt x="760282" y="1228744"/>
                  </a:lnTo>
                  <a:lnTo>
                    <a:pt x="762455" y="1230918"/>
                  </a:lnTo>
                  <a:lnTo>
                    <a:pt x="762455" y="1234022"/>
                  </a:lnTo>
                  <a:lnTo>
                    <a:pt x="764628" y="1238368"/>
                  </a:lnTo>
                  <a:lnTo>
                    <a:pt x="767732" y="1251097"/>
                  </a:lnTo>
                  <a:lnTo>
                    <a:pt x="765870" y="1265377"/>
                  </a:lnTo>
                  <a:close/>
                  <a:moveTo>
                    <a:pt x="845033" y="1136232"/>
                  </a:moveTo>
                  <a:lnTo>
                    <a:pt x="825165" y="1141509"/>
                  </a:lnTo>
                  <a:lnTo>
                    <a:pt x="803434" y="1143682"/>
                  </a:lnTo>
                  <a:lnTo>
                    <a:pt x="781702" y="1139336"/>
                  </a:lnTo>
                  <a:lnTo>
                    <a:pt x="773320" y="1136232"/>
                  </a:lnTo>
                  <a:lnTo>
                    <a:pt x="766180" y="1130954"/>
                  </a:lnTo>
                  <a:lnTo>
                    <a:pt x="756867" y="1124745"/>
                  </a:lnTo>
                  <a:lnTo>
                    <a:pt x="742276" y="1124745"/>
                  </a:lnTo>
                  <a:lnTo>
                    <a:pt x="727685" y="1126918"/>
                  </a:lnTo>
                  <a:lnTo>
                    <a:pt x="713094" y="1134369"/>
                  </a:lnTo>
                  <a:lnTo>
                    <a:pt x="700676" y="1139647"/>
                  </a:lnTo>
                  <a:lnTo>
                    <a:pt x="686085" y="1141820"/>
                  </a:lnTo>
                  <a:lnTo>
                    <a:pt x="671494" y="1136542"/>
                  </a:lnTo>
                  <a:lnTo>
                    <a:pt x="666217" y="1134369"/>
                  </a:lnTo>
                  <a:lnTo>
                    <a:pt x="662181" y="1132196"/>
                  </a:lnTo>
                  <a:lnTo>
                    <a:pt x="659076" y="1131265"/>
                  </a:lnTo>
                  <a:lnTo>
                    <a:pt x="656903" y="1126918"/>
                  </a:lnTo>
                  <a:lnTo>
                    <a:pt x="656903" y="1123814"/>
                  </a:lnTo>
                  <a:lnTo>
                    <a:pt x="654730" y="1116363"/>
                  </a:lnTo>
                  <a:lnTo>
                    <a:pt x="654730" y="1110154"/>
                  </a:lnTo>
                  <a:lnTo>
                    <a:pt x="658766" y="1099599"/>
                  </a:lnTo>
                  <a:lnTo>
                    <a:pt x="665906" y="1086871"/>
                  </a:lnTo>
                  <a:lnTo>
                    <a:pt x="674288" y="1071969"/>
                  </a:lnTo>
                  <a:lnTo>
                    <a:pt x="683602" y="1057068"/>
                  </a:lnTo>
                  <a:lnTo>
                    <a:pt x="690742" y="1043408"/>
                  </a:lnTo>
                  <a:lnTo>
                    <a:pt x="694778" y="1035026"/>
                  </a:lnTo>
                  <a:lnTo>
                    <a:pt x="703160" y="1037199"/>
                  </a:lnTo>
                  <a:lnTo>
                    <a:pt x="710300" y="1040304"/>
                  </a:lnTo>
                  <a:lnTo>
                    <a:pt x="715578" y="1042477"/>
                  </a:lnTo>
                  <a:lnTo>
                    <a:pt x="721786" y="1047755"/>
                  </a:lnTo>
                  <a:lnTo>
                    <a:pt x="724891" y="1049928"/>
                  </a:lnTo>
                  <a:lnTo>
                    <a:pt x="727064" y="1049928"/>
                  </a:lnTo>
                  <a:lnTo>
                    <a:pt x="729237" y="1049928"/>
                  </a:lnTo>
                  <a:lnTo>
                    <a:pt x="730168" y="1050859"/>
                  </a:lnTo>
                  <a:lnTo>
                    <a:pt x="717751" y="1055205"/>
                  </a:lnTo>
                  <a:lnTo>
                    <a:pt x="721786" y="1064829"/>
                  </a:lnTo>
                  <a:lnTo>
                    <a:pt x="728927" y="1072280"/>
                  </a:lnTo>
                  <a:lnTo>
                    <a:pt x="734204" y="1079731"/>
                  </a:lnTo>
                  <a:lnTo>
                    <a:pt x="743518" y="1080662"/>
                  </a:lnTo>
                  <a:lnTo>
                    <a:pt x="755935" y="1075384"/>
                  </a:lnTo>
                  <a:lnTo>
                    <a:pt x="765249" y="1067934"/>
                  </a:lnTo>
                  <a:lnTo>
                    <a:pt x="780771" y="1073211"/>
                  </a:lnTo>
                  <a:lnTo>
                    <a:pt x="800640" y="1084698"/>
                  </a:lnTo>
                  <a:lnTo>
                    <a:pt x="821439" y="1097426"/>
                  </a:lnTo>
                  <a:lnTo>
                    <a:pt x="836030" y="1110154"/>
                  </a:lnTo>
                  <a:lnTo>
                    <a:pt x="844413" y="1125056"/>
                  </a:lnTo>
                  <a:lnTo>
                    <a:pt x="850621" y="1125056"/>
                  </a:lnTo>
                  <a:lnTo>
                    <a:pt x="845033" y="1136232"/>
                  </a:lnTo>
                  <a:close/>
                  <a:moveTo>
                    <a:pt x="1025402" y="1146787"/>
                  </a:moveTo>
                  <a:lnTo>
                    <a:pt x="1022298" y="1146787"/>
                  </a:lnTo>
                  <a:lnTo>
                    <a:pt x="1018262" y="1146787"/>
                  </a:lnTo>
                  <a:lnTo>
                    <a:pt x="1015157" y="1146787"/>
                  </a:lnTo>
                  <a:lnTo>
                    <a:pt x="1011122" y="1144614"/>
                  </a:lnTo>
                  <a:lnTo>
                    <a:pt x="1008949" y="1161688"/>
                  </a:lnTo>
                  <a:lnTo>
                    <a:pt x="1011122" y="1173175"/>
                  </a:lnTo>
                  <a:lnTo>
                    <a:pt x="1016399" y="1183730"/>
                  </a:lnTo>
                  <a:lnTo>
                    <a:pt x="1020435" y="1196458"/>
                  </a:lnTo>
                  <a:lnTo>
                    <a:pt x="1022608" y="1217569"/>
                  </a:lnTo>
                  <a:lnTo>
                    <a:pt x="995600" y="1218500"/>
                  </a:lnTo>
                  <a:lnTo>
                    <a:pt x="976973" y="1215395"/>
                  </a:lnTo>
                  <a:lnTo>
                    <a:pt x="966418" y="1205772"/>
                  </a:lnTo>
                  <a:lnTo>
                    <a:pt x="962382" y="1188697"/>
                  </a:lnTo>
                  <a:lnTo>
                    <a:pt x="962382" y="1165414"/>
                  </a:lnTo>
                  <a:lnTo>
                    <a:pt x="974800" y="1165414"/>
                  </a:lnTo>
                  <a:lnTo>
                    <a:pt x="967660" y="1151754"/>
                  </a:lnTo>
                  <a:lnTo>
                    <a:pt x="955242" y="1138094"/>
                  </a:lnTo>
                  <a:lnTo>
                    <a:pt x="944686" y="1121020"/>
                  </a:lnTo>
                  <a:lnTo>
                    <a:pt x="933200" y="1103945"/>
                  </a:lnTo>
                  <a:lnTo>
                    <a:pt x="927922" y="1086871"/>
                  </a:lnTo>
                  <a:lnTo>
                    <a:pt x="931027" y="1071038"/>
                  </a:lnTo>
                  <a:lnTo>
                    <a:pt x="938167" y="1059552"/>
                  </a:lnTo>
                  <a:lnTo>
                    <a:pt x="949653" y="1049928"/>
                  </a:lnTo>
                  <a:lnTo>
                    <a:pt x="962071" y="1044650"/>
                  </a:lnTo>
                  <a:lnTo>
                    <a:pt x="974489" y="1039373"/>
                  </a:lnTo>
                  <a:lnTo>
                    <a:pt x="985976" y="1029749"/>
                  </a:lnTo>
                  <a:lnTo>
                    <a:pt x="995289" y="1029749"/>
                  </a:lnTo>
                  <a:lnTo>
                    <a:pt x="1000567" y="1031922"/>
                  </a:lnTo>
                  <a:lnTo>
                    <a:pt x="1005844" y="1031922"/>
                  </a:lnTo>
                  <a:lnTo>
                    <a:pt x="1011122" y="1034095"/>
                  </a:lnTo>
                  <a:lnTo>
                    <a:pt x="1008017" y="1049928"/>
                  </a:lnTo>
                  <a:lnTo>
                    <a:pt x="1000877" y="1063587"/>
                  </a:lnTo>
                  <a:lnTo>
                    <a:pt x="986286" y="1068865"/>
                  </a:lnTo>
                  <a:lnTo>
                    <a:pt x="966418" y="1071038"/>
                  </a:lnTo>
                  <a:lnTo>
                    <a:pt x="973558" y="1086871"/>
                  </a:lnTo>
                  <a:lnTo>
                    <a:pt x="985976" y="1101772"/>
                  </a:lnTo>
                  <a:lnTo>
                    <a:pt x="1001498" y="1111396"/>
                  </a:lnTo>
                  <a:lnTo>
                    <a:pt x="1000567" y="1115742"/>
                  </a:lnTo>
                  <a:lnTo>
                    <a:pt x="998394" y="1116674"/>
                  </a:lnTo>
                  <a:lnTo>
                    <a:pt x="996220" y="1116674"/>
                  </a:lnTo>
                  <a:lnTo>
                    <a:pt x="995289" y="1121020"/>
                  </a:lnTo>
                  <a:lnTo>
                    <a:pt x="1000567" y="1130644"/>
                  </a:lnTo>
                  <a:lnTo>
                    <a:pt x="1005844" y="1139026"/>
                  </a:lnTo>
                  <a:lnTo>
                    <a:pt x="1008017" y="1143372"/>
                  </a:lnTo>
                  <a:lnTo>
                    <a:pt x="1008949" y="1144303"/>
                  </a:lnTo>
                  <a:lnTo>
                    <a:pt x="1011122" y="1143372"/>
                  </a:lnTo>
                  <a:lnTo>
                    <a:pt x="1011122" y="1141199"/>
                  </a:lnTo>
                  <a:lnTo>
                    <a:pt x="1013295" y="1138094"/>
                  </a:lnTo>
                  <a:lnTo>
                    <a:pt x="1013295" y="1133748"/>
                  </a:lnTo>
                  <a:lnTo>
                    <a:pt x="1015468" y="1131575"/>
                  </a:lnTo>
                  <a:lnTo>
                    <a:pt x="1018573" y="1133748"/>
                  </a:lnTo>
                  <a:lnTo>
                    <a:pt x="1022608" y="1138094"/>
                  </a:lnTo>
                  <a:lnTo>
                    <a:pt x="1023540" y="1139026"/>
                  </a:lnTo>
                  <a:lnTo>
                    <a:pt x="1027575" y="1141199"/>
                  </a:lnTo>
                  <a:lnTo>
                    <a:pt x="1030680" y="1144303"/>
                  </a:lnTo>
                  <a:lnTo>
                    <a:pt x="1025402" y="1146787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="" xmlns:a16="http://schemas.microsoft.com/office/drawing/2014/main" id="{2F8C0D26-8F7B-4801-A9A7-CC001F3922C2}"/>
                </a:ext>
              </a:extLst>
            </p:cNvPr>
            <p:cNvSpPr/>
            <p:nvPr/>
          </p:nvSpPr>
          <p:spPr>
            <a:xfrm>
              <a:off x="3690211" y="4196454"/>
              <a:ext cx="74507" cy="99343"/>
            </a:xfrm>
            <a:custGeom>
              <a:avLst/>
              <a:gdLst>
                <a:gd name="connsiteX0" fmla="*/ 60226 w 74506"/>
                <a:gd name="connsiteY0" fmla="*/ 0 h 99342"/>
                <a:gd name="connsiteX1" fmla="*/ 43462 w 74506"/>
                <a:gd name="connsiteY1" fmla="*/ 0 h 99342"/>
                <a:gd name="connsiteX2" fmla="*/ 23904 w 74506"/>
                <a:gd name="connsiteY2" fmla="*/ 2173 h 99342"/>
                <a:gd name="connsiteX3" fmla="*/ 4036 w 74506"/>
                <a:gd name="connsiteY3" fmla="*/ 4346 h 99342"/>
                <a:gd name="connsiteX4" fmla="*/ 4967 w 74506"/>
                <a:gd name="connsiteY4" fmla="*/ 11797 h 99342"/>
                <a:gd name="connsiteX5" fmla="*/ 7140 w 74506"/>
                <a:gd name="connsiteY5" fmla="*/ 14901 h 99342"/>
                <a:gd name="connsiteX6" fmla="*/ 11176 w 74506"/>
                <a:gd name="connsiteY6" fmla="*/ 19248 h 99342"/>
                <a:gd name="connsiteX7" fmla="*/ 14281 w 74506"/>
                <a:gd name="connsiteY7" fmla="*/ 20179 h 99342"/>
                <a:gd name="connsiteX8" fmla="*/ 18627 w 74506"/>
                <a:gd name="connsiteY8" fmla="*/ 22352 h 99342"/>
                <a:gd name="connsiteX9" fmla="*/ 23904 w 74506"/>
                <a:gd name="connsiteY9" fmla="*/ 24525 h 99342"/>
                <a:gd name="connsiteX10" fmla="*/ 18627 w 74506"/>
                <a:gd name="connsiteY10" fmla="*/ 31976 h 99342"/>
                <a:gd name="connsiteX11" fmla="*/ 11176 w 74506"/>
                <a:gd name="connsiteY11" fmla="*/ 37253 h 99342"/>
                <a:gd name="connsiteX12" fmla="*/ 4036 w 74506"/>
                <a:gd name="connsiteY12" fmla="*/ 40358 h 99342"/>
                <a:gd name="connsiteX13" fmla="*/ 0 w 74506"/>
                <a:gd name="connsiteY13" fmla="*/ 74197 h 99342"/>
                <a:gd name="connsiteX14" fmla="*/ 23904 w 74506"/>
                <a:gd name="connsiteY14" fmla="*/ 77301 h 99342"/>
                <a:gd name="connsiteX15" fmla="*/ 23904 w 74506"/>
                <a:gd name="connsiteY15" fmla="*/ 89098 h 99342"/>
                <a:gd name="connsiteX16" fmla="*/ 31045 w 74506"/>
                <a:gd name="connsiteY16" fmla="*/ 92202 h 99342"/>
                <a:gd name="connsiteX17" fmla="*/ 38495 w 74506"/>
                <a:gd name="connsiteY17" fmla="*/ 98411 h 99342"/>
                <a:gd name="connsiteX18" fmla="*/ 43462 w 74506"/>
                <a:gd name="connsiteY18" fmla="*/ 101826 h 99342"/>
                <a:gd name="connsiteX19" fmla="*/ 48740 w 74506"/>
                <a:gd name="connsiteY19" fmla="*/ 99653 h 99342"/>
                <a:gd name="connsiteX20" fmla="*/ 50913 w 74506"/>
                <a:gd name="connsiteY20" fmla="*/ 96549 h 99342"/>
                <a:gd name="connsiteX21" fmla="*/ 53086 w 74506"/>
                <a:gd name="connsiteY21" fmla="*/ 94376 h 99342"/>
                <a:gd name="connsiteX22" fmla="*/ 53086 w 74506"/>
                <a:gd name="connsiteY22" fmla="*/ 92202 h 99342"/>
                <a:gd name="connsiteX23" fmla="*/ 53086 w 74506"/>
                <a:gd name="connsiteY23" fmla="*/ 89098 h 99342"/>
                <a:gd name="connsiteX24" fmla="*/ 53086 w 74506"/>
                <a:gd name="connsiteY24" fmla="*/ 84752 h 99342"/>
                <a:gd name="connsiteX25" fmla="*/ 56191 w 74506"/>
                <a:gd name="connsiteY25" fmla="*/ 81647 h 99342"/>
                <a:gd name="connsiteX26" fmla="*/ 67677 w 74506"/>
                <a:gd name="connsiteY26" fmla="*/ 84752 h 99342"/>
                <a:gd name="connsiteX27" fmla="*/ 72644 w 74506"/>
                <a:gd name="connsiteY27" fmla="*/ 77301 h 99342"/>
                <a:gd name="connsiteX28" fmla="*/ 76991 w 74506"/>
                <a:gd name="connsiteY28" fmla="*/ 77301 h 99342"/>
                <a:gd name="connsiteX29" fmla="*/ 69540 w 74506"/>
                <a:gd name="connsiteY29" fmla="*/ 37253 h 993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74506" h="99342">
                  <a:moveTo>
                    <a:pt x="60226" y="0"/>
                  </a:moveTo>
                  <a:lnTo>
                    <a:pt x="43462" y="0"/>
                  </a:lnTo>
                  <a:lnTo>
                    <a:pt x="23904" y="2173"/>
                  </a:lnTo>
                  <a:lnTo>
                    <a:pt x="4036" y="4346"/>
                  </a:lnTo>
                  <a:lnTo>
                    <a:pt x="4967" y="11797"/>
                  </a:lnTo>
                  <a:lnTo>
                    <a:pt x="7140" y="14901"/>
                  </a:lnTo>
                  <a:lnTo>
                    <a:pt x="11176" y="19248"/>
                  </a:lnTo>
                  <a:lnTo>
                    <a:pt x="14281" y="20179"/>
                  </a:lnTo>
                  <a:lnTo>
                    <a:pt x="18627" y="22352"/>
                  </a:lnTo>
                  <a:lnTo>
                    <a:pt x="23904" y="24525"/>
                  </a:lnTo>
                  <a:lnTo>
                    <a:pt x="18627" y="31976"/>
                  </a:lnTo>
                  <a:lnTo>
                    <a:pt x="11176" y="37253"/>
                  </a:lnTo>
                  <a:lnTo>
                    <a:pt x="4036" y="40358"/>
                  </a:lnTo>
                  <a:lnTo>
                    <a:pt x="0" y="74197"/>
                  </a:lnTo>
                  <a:lnTo>
                    <a:pt x="23904" y="77301"/>
                  </a:lnTo>
                  <a:lnTo>
                    <a:pt x="23904" y="89098"/>
                  </a:lnTo>
                  <a:lnTo>
                    <a:pt x="31045" y="92202"/>
                  </a:lnTo>
                  <a:lnTo>
                    <a:pt x="38495" y="98411"/>
                  </a:lnTo>
                  <a:lnTo>
                    <a:pt x="43462" y="101826"/>
                  </a:lnTo>
                  <a:lnTo>
                    <a:pt x="48740" y="99653"/>
                  </a:lnTo>
                  <a:lnTo>
                    <a:pt x="50913" y="96549"/>
                  </a:lnTo>
                  <a:lnTo>
                    <a:pt x="53086" y="94376"/>
                  </a:lnTo>
                  <a:lnTo>
                    <a:pt x="53086" y="92202"/>
                  </a:lnTo>
                  <a:lnTo>
                    <a:pt x="53086" y="89098"/>
                  </a:lnTo>
                  <a:lnTo>
                    <a:pt x="53086" y="84752"/>
                  </a:lnTo>
                  <a:lnTo>
                    <a:pt x="56191" y="81647"/>
                  </a:lnTo>
                  <a:lnTo>
                    <a:pt x="67677" y="84752"/>
                  </a:lnTo>
                  <a:lnTo>
                    <a:pt x="72644" y="77301"/>
                  </a:lnTo>
                  <a:lnTo>
                    <a:pt x="76991" y="77301"/>
                  </a:lnTo>
                  <a:lnTo>
                    <a:pt x="69540" y="37253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="" xmlns:a16="http://schemas.microsoft.com/office/drawing/2014/main" id="{9B5B6BB8-D848-477A-8849-BB8C345A9601}"/>
                </a:ext>
              </a:extLst>
            </p:cNvPr>
            <p:cNvSpPr/>
            <p:nvPr/>
          </p:nvSpPr>
          <p:spPr>
            <a:xfrm>
              <a:off x="3753542" y="4135296"/>
              <a:ext cx="40358" cy="34149"/>
            </a:xfrm>
            <a:custGeom>
              <a:avLst/>
              <a:gdLst>
                <a:gd name="connsiteX0" fmla="*/ 22042 w 40357"/>
                <a:gd name="connsiteY0" fmla="*/ 36012 h 34149"/>
                <a:gd name="connsiteX1" fmla="*/ 27009 w 40357"/>
                <a:gd name="connsiteY1" fmla="*/ 31665 h 34149"/>
                <a:gd name="connsiteX2" fmla="*/ 31355 w 40357"/>
                <a:gd name="connsiteY2" fmla="*/ 29492 h 34149"/>
                <a:gd name="connsiteX3" fmla="*/ 34460 w 40357"/>
                <a:gd name="connsiteY3" fmla="*/ 28561 h 34149"/>
                <a:gd name="connsiteX4" fmla="*/ 40668 w 40357"/>
                <a:gd name="connsiteY4" fmla="*/ 24215 h 34149"/>
                <a:gd name="connsiteX5" fmla="*/ 36633 w 40357"/>
                <a:gd name="connsiteY5" fmla="*/ 0 h 34149"/>
                <a:gd name="connsiteX6" fmla="*/ 23904 w 40357"/>
                <a:gd name="connsiteY6" fmla="*/ 2173 h 34149"/>
                <a:gd name="connsiteX7" fmla="*/ 16764 w 40357"/>
                <a:gd name="connsiteY7" fmla="*/ 6209 h 34149"/>
                <a:gd name="connsiteX8" fmla="*/ 9313 w 40357"/>
                <a:gd name="connsiteY8" fmla="*/ 11486 h 34149"/>
                <a:gd name="connsiteX9" fmla="*/ 0 w 40357"/>
                <a:gd name="connsiteY9" fmla="*/ 16764 h 34149"/>
                <a:gd name="connsiteX10" fmla="*/ 0 w 40357"/>
                <a:gd name="connsiteY10" fmla="*/ 24215 h 34149"/>
                <a:gd name="connsiteX11" fmla="*/ 2173 w 40357"/>
                <a:gd name="connsiteY11" fmla="*/ 26388 h 34149"/>
                <a:gd name="connsiteX12" fmla="*/ 2173 w 40357"/>
                <a:gd name="connsiteY12" fmla="*/ 28561 h 34149"/>
                <a:gd name="connsiteX13" fmla="*/ 4346 w 40357"/>
                <a:gd name="connsiteY13" fmla="*/ 28561 h 34149"/>
                <a:gd name="connsiteX14" fmla="*/ 4346 w 40357"/>
                <a:gd name="connsiteY14" fmla="*/ 29492 h 34149"/>
                <a:gd name="connsiteX15" fmla="*/ 4346 w 40357"/>
                <a:gd name="connsiteY15" fmla="*/ 33839 h 34149"/>
                <a:gd name="connsiteX16" fmla="*/ 9313 w 40357"/>
                <a:gd name="connsiteY16" fmla="*/ 33839 h 34149"/>
                <a:gd name="connsiteX17" fmla="*/ 11487 w 40357"/>
                <a:gd name="connsiteY17" fmla="*/ 33839 h 34149"/>
                <a:gd name="connsiteX18" fmla="*/ 13660 w 40357"/>
                <a:gd name="connsiteY18" fmla="*/ 36012 h 34149"/>
                <a:gd name="connsiteX19" fmla="*/ 14591 w 40357"/>
                <a:gd name="connsiteY19" fmla="*/ 36012 h 34149"/>
                <a:gd name="connsiteX20" fmla="*/ 16764 w 40357"/>
                <a:gd name="connsiteY20" fmla="*/ 36943 h 341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40357" h="34149">
                  <a:moveTo>
                    <a:pt x="22042" y="36012"/>
                  </a:moveTo>
                  <a:lnTo>
                    <a:pt x="27009" y="31665"/>
                  </a:lnTo>
                  <a:lnTo>
                    <a:pt x="31355" y="29492"/>
                  </a:lnTo>
                  <a:lnTo>
                    <a:pt x="34460" y="28561"/>
                  </a:lnTo>
                  <a:lnTo>
                    <a:pt x="40668" y="24215"/>
                  </a:lnTo>
                  <a:lnTo>
                    <a:pt x="36633" y="0"/>
                  </a:lnTo>
                  <a:lnTo>
                    <a:pt x="23904" y="2173"/>
                  </a:lnTo>
                  <a:lnTo>
                    <a:pt x="16764" y="6209"/>
                  </a:lnTo>
                  <a:lnTo>
                    <a:pt x="9313" y="11486"/>
                  </a:lnTo>
                  <a:lnTo>
                    <a:pt x="0" y="16764"/>
                  </a:lnTo>
                  <a:lnTo>
                    <a:pt x="0" y="24215"/>
                  </a:lnTo>
                  <a:lnTo>
                    <a:pt x="2173" y="26388"/>
                  </a:lnTo>
                  <a:lnTo>
                    <a:pt x="2173" y="28561"/>
                  </a:lnTo>
                  <a:lnTo>
                    <a:pt x="4346" y="28561"/>
                  </a:lnTo>
                  <a:lnTo>
                    <a:pt x="4346" y="29492"/>
                  </a:lnTo>
                  <a:lnTo>
                    <a:pt x="4346" y="33839"/>
                  </a:lnTo>
                  <a:lnTo>
                    <a:pt x="9313" y="33839"/>
                  </a:lnTo>
                  <a:lnTo>
                    <a:pt x="11487" y="33839"/>
                  </a:lnTo>
                  <a:lnTo>
                    <a:pt x="13660" y="36012"/>
                  </a:lnTo>
                  <a:lnTo>
                    <a:pt x="14591" y="36012"/>
                  </a:lnTo>
                  <a:lnTo>
                    <a:pt x="16764" y="36943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="" xmlns:a16="http://schemas.microsoft.com/office/drawing/2014/main" id="{F870BA9C-1F83-4B39-A36F-E64FAACD22D5}"/>
                </a:ext>
              </a:extLst>
            </p:cNvPr>
            <p:cNvSpPr/>
            <p:nvPr/>
          </p:nvSpPr>
          <p:spPr>
            <a:xfrm>
              <a:off x="3770306" y="4179690"/>
              <a:ext cx="55880" cy="96238"/>
            </a:xfrm>
            <a:custGeom>
              <a:avLst/>
              <a:gdLst>
                <a:gd name="connsiteX0" fmla="*/ 54018 w 55880"/>
                <a:gd name="connsiteY0" fmla="*/ 13660 h 96238"/>
                <a:gd name="connsiteX1" fmla="*/ 53086 w 55880"/>
                <a:gd name="connsiteY1" fmla="*/ 9624 h 96238"/>
                <a:gd name="connsiteX2" fmla="*/ 43773 w 55880"/>
                <a:gd name="connsiteY2" fmla="*/ 6209 h 96238"/>
                <a:gd name="connsiteX3" fmla="*/ 31045 w 55880"/>
                <a:gd name="connsiteY3" fmla="*/ 4346 h 96238"/>
                <a:gd name="connsiteX4" fmla="*/ 16454 w 55880"/>
                <a:gd name="connsiteY4" fmla="*/ 2173 h 96238"/>
                <a:gd name="connsiteX5" fmla="*/ 3104 w 55880"/>
                <a:gd name="connsiteY5" fmla="*/ 0 h 96238"/>
                <a:gd name="connsiteX6" fmla="*/ 0 w 55880"/>
                <a:gd name="connsiteY6" fmla="*/ 16764 h 96238"/>
                <a:gd name="connsiteX7" fmla="*/ 2173 w 55880"/>
                <a:gd name="connsiteY7" fmla="*/ 31665 h 96238"/>
                <a:gd name="connsiteX8" fmla="*/ 3104 w 55880"/>
                <a:gd name="connsiteY8" fmla="*/ 48740 h 96238"/>
                <a:gd name="connsiteX9" fmla="*/ 7140 w 55880"/>
                <a:gd name="connsiteY9" fmla="*/ 63331 h 96238"/>
                <a:gd name="connsiteX10" fmla="*/ 7140 w 55880"/>
                <a:gd name="connsiteY10" fmla="*/ 76059 h 96238"/>
                <a:gd name="connsiteX11" fmla="*/ 3104 w 55880"/>
                <a:gd name="connsiteY11" fmla="*/ 86614 h 96238"/>
                <a:gd name="connsiteX12" fmla="*/ 7140 w 55880"/>
                <a:gd name="connsiteY12" fmla="*/ 98411 h 96238"/>
                <a:gd name="connsiteX13" fmla="*/ 14591 w 55880"/>
                <a:gd name="connsiteY13" fmla="*/ 98411 h 96238"/>
                <a:gd name="connsiteX14" fmla="*/ 19869 w 55880"/>
                <a:gd name="connsiteY14" fmla="*/ 98411 h 96238"/>
                <a:gd name="connsiteX15" fmla="*/ 23904 w 55880"/>
                <a:gd name="connsiteY15" fmla="*/ 96238 h 96238"/>
                <a:gd name="connsiteX16" fmla="*/ 27009 w 55880"/>
                <a:gd name="connsiteY16" fmla="*/ 94065 h 96238"/>
                <a:gd name="connsiteX17" fmla="*/ 31045 w 55880"/>
                <a:gd name="connsiteY17" fmla="*/ 88788 h 96238"/>
                <a:gd name="connsiteX18" fmla="*/ 32286 w 55880"/>
                <a:gd name="connsiteY18" fmla="*/ 81337 h 96238"/>
                <a:gd name="connsiteX19" fmla="*/ 34460 w 55880"/>
                <a:gd name="connsiteY19" fmla="*/ 70782 h 96238"/>
                <a:gd name="connsiteX20" fmla="*/ 32286 w 55880"/>
                <a:gd name="connsiteY20" fmla="*/ 61468 h 96238"/>
                <a:gd name="connsiteX21" fmla="*/ 34460 w 55880"/>
                <a:gd name="connsiteY21" fmla="*/ 57122 h 96238"/>
                <a:gd name="connsiteX22" fmla="*/ 38495 w 55880"/>
                <a:gd name="connsiteY22" fmla="*/ 56191 h 96238"/>
                <a:gd name="connsiteX23" fmla="*/ 39427 w 55880"/>
                <a:gd name="connsiteY23" fmla="*/ 54018 h 96238"/>
                <a:gd name="connsiteX24" fmla="*/ 43773 w 55880"/>
                <a:gd name="connsiteY24" fmla="*/ 51844 h 96238"/>
                <a:gd name="connsiteX25" fmla="*/ 46877 w 55880"/>
                <a:gd name="connsiteY25" fmla="*/ 49671 h 96238"/>
                <a:gd name="connsiteX26" fmla="*/ 50913 w 55880"/>
                <a:gd name="connsiteY26" fmla="*/ 46567 h 96238"/>
                <a:gd name="connsiteX27" fmla="*/ 53086 w 55880"/>
                <a:gd name="connsiteY27" fmla="*/ 41289 h 96238"/>
                <a:gd name="connsiteX28" fmla="*/ 54018 w 55880"/>
                <a:gd name="connsiteY28" fmla="*/ 36943 h 96238"/>
                <a:gd name="connsiteX29" fmla="*/ 56191 w 55880"/>
                <a:gd name="connsiteY29" fmla="*/ 33839 h 96238"/>
                <a:gd name="connsiteX30" fmla="*/ 56191 w 55880"/>
                <a:gd name="connsiteY30" fmla="*/ 26388 h 96238"/>
                <a:gd name="connsiteX31" fmla="*/ 54018 w 55880"/>
                <a:gd name="connsiteY31" fmla="*/ 18937 h 962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55880" h="96238">
                  <a:moveTo>
                    <a:pt x="54018" y="13660"/>
                  </a:moveTo>
                  <a:lnTo>
                    <a:pt x="53086" y="9624"/>
                  </a:lnTo>
                  <a:lnTo>
                    <a:pt x="43773" y="6209"/>
                  </a:lnTo>
                  <a:lnTo>
                    <a:pt x="31045" y="4346"/>
                  </a:lnTo>
                  <a:lnTo>
                    <a:pt x="16454" y="2173"/>
                  </a:lnTo>
                  <a:lnTo>
                    <a:pt x="3104" y="0"/>
                  </a:lnTo>
                  <a:lnTo>
                    <a:pt x="0" y="16764"/>
                  </a:lnTo>
                  <a:lnTo>
                    <a:pt x="2173" y="31665"/>
                  </a:lnTo>
                  <a:lnTo>
                    <a:pt x="3104" y="48740"/>
                  </a:lnTo>
                  <a:lnTo>
                    <a:pt x="7140" y="63331"/>
                  </a:lnTo>
                  <a:lnTo>
                    <a:pt x="7140" y="76059"/>
                  </a:lnTo>
                  <a:lnTo>
                    <a:pt x="3104" y="86614"/>
                  </a:lnTo>
                  <a:lnTo>
                    <a:pt x="7140" y="98411"/>
                  </a:lnTo>
                  <a:lnTo>
                    <a:pt x="14591" y="98411"/>
                  </a:lnTo>
                  <a:lnTo>
                    <a:pt x="19869" y="98411"/>
                  </a:lnTo>
                  <a:lnTo>
                    <a:pt x="23904" y="96238"/>
                  </a:lnTo>
                  <a:lnTo>
                    <a:pt x="27009" y="94065"/>
                  </a:lnTo>
                  <a:lnTo>
                    <a:pt x="31045" y="88788"/>
                  </a:lnTo>
                  <a:lnTo>
                    <a:pt x="32286" y="81337"/>
                  </a:lnTo>
                  <a:lnTo>
                    <a:pt x="34460" y="70782"/>
                  </a:lnTo>
                  <a:lnTo>
                    <a:pt x="32286" y="61468"/>
                  </a:lnTo>
                  <a:lnTo>
                    <a:pt x="34460" y="57122"/>
                  </a:lnTo>
                  <a:lnTo>
                    <a:pt x="38495" y="56191"/>
                  </a:lnTo>
                  <a:lnTo>
                    <a:pt x="39427" y="54018"/>
                  </a:lnTo>
                  <a:lnTo>
                    <a:pt x="43773" y="51844"/>
                  </a:lnTo>
                  <a:lnTo>
                    <a:pt x="46877" y="49671"/>
                  </a:lnTo>
                  <a:lnTo>
                    <a:pt x="50913" y="46567"/>
                  </a:lnTo>
                  <a:lnTo>
                    <a:pt x="53086" y="41289"/>
                  </a:lnTo>
                  <a:lnTo>
                    <a:pt x="54018" y="36943"/>
                  </a:lnTo>
                  <a:lnTo>
                    <a:pt x="56191" y="33839"/>
                  </a:lnTo>
                  <a:lnTo>
                    <a:pt x="56191" y="26388"/>
                  </a:lnTo>
                  <a:lnTo>
                    <a:pt x="54018" y="18937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="" xmlns:a16="http://schemas.microsoft.com/office/drawing/2014/main" id="{369DE843-F484-42A8-85F3-B8288A53B166}"/>
                </a:ext>
              </a:extLst>
            </p:cNvPr>
            <p:cNvSpPr/>
            <p:nvPr/>
          </p:nvSpPr>
          <p:spPr>
            <a:xfrm>
              <a:off x="3630606" y="4070724"/>
              <a:ext cx="21731" cy="27940"/>
            </a:xfrm>
            <a:custGeom>
              <a:avLst/>
              <a:gdLst>
                <a:gd name="connsiteX0" fmla="*/ 22973 w 21731"/>
                <a:gd name="connsiteY0" fmla="*/ 28561 h 27940"/>
                <a:gd name="connsiteX1" fmla="*/ 22042 w 21731"/>
                <a:gd name="connsiteY1" fmla="*/ 21110 h 27940"/>
                <a:gd name="connsiteX2" fmla="*/ 17695 w 21731"/>
                <a:gd name="connsiteY2" fmla="*/ 13660 h 27940"/>
                <a:gd name="connsiteX3" fmla="*/ 14591 w 21731"/>
                <a:gd name="connsiteY3" fmla="*/ 7451 h 27940"/>
                <a:gd name="connsiteX4" fmla="*/ 7451 w 21731"/>
                <a:gd name="connsiteY4" fmla="*/ 4346 h 27940"/>
                <a:gd name="connsiteX5" fmla="*/ 0 w 21731"/>
                <a:gd name="connsiteY5" fmla="*/ 0 h 27940"/>
                <a:gd name="connsiteX6" fmla="*/ 1242 w 21731"/>
                <a:gd name="connsiteY6" fmla="*/ 7451 h 27940"/>
                <a:gd name="connsiteX7" fmla="*/ 3104 w 21731"/>
                <a:gd name="connsiteY7" fmla="*/ 13660 h 27940"/>
                <a:gd name="connsiteX8" fmla="*/ 5278 w 21731"/>
                <a:gd name="connsiteY8" fmla="*/ 16764 h 27940"/>
                <a:gd name="connsiteX9" fmla="*/ 7451 w 21731"/>
                <a:gd name="connsiteY9" fmla="*/ 21110 h 27940"/>
                <a:gd name="connsiteX10" fmla="*/ 12728 w 21731"/>
                <a:gd name="connsiteY10" fmla="*/ 24215 h 27940"/>
                <a:gd name="connsiteX11" fmla="*/ 12728 w 21731"/>
                <a:gd name="connsiteY11" fmla="*/ 28561 h 27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1731" h="27940">
                  <a:moveTo>
                    <a:pt x="22973" y="28561"/>
                  </a:moveTo>
                  <a:lnTo>
                    <a:pt x="22042" y="21110"/>
                  </a:lnTo>
                  <a:lnTo>
                    <a:pt x="17695" y="13660"/>
                  </a:lnTo>
                  <a:lnTo>
                    <a:pt x="14591" y="7451"/>
                  </a:lnTo>
                  <a:lnTo>
                    <a:pt x="7451" y="4346"/>
                  </a:lnTo>
                  <a:lnTo>
                    <a:pt x="0" y="0"/>
                  </a:lnTo>
                  <a:lnTo>
                    <a:pt x="1242" y="7451"/>
                  </a:lnTo>
                  <a:lnTo>
                    <a:pt x="3104" y="13660"/>
                  </a:lnTo>
                  <a:lnTo>
                    <a:pt x="5278" y="16764"/>
                  </a:lnTo>
                  <a:lnTo>
                    <a:pt x="7451" y="21110"/>
                  </a:lnTo>
                  <a:lnTo>
                    <a:pt x="12728" y="24215"/>
                  </a:lnTo>
                  <a:lnTo>
                    <a:pt x="12728" y="28561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="" xmlns:a16="http://schemas.microsoft.com/office/drawing/2014/main" id="{BB38AAE9-FEB4-49B6-BC45-1AFB0516642D}"/>
                </a:ext>
              </a:extLst>
            </p:cNvPr>
            <p:cNvSpPr/>
            <p:nvPr/>
          </p:nvSpPr>
          <p:spPr>
            <a:xfrm>
              <a:off x="3646438" y="4107667"/>
              <a:ext cx="86925" cy="68298"/>
            </a:xfrm>
            <a:custGeom>
              <a:avLst/>
              <a:gdLst>
                <a:gd name="connsiteX0" fmla="*/ 50913 w 86924"/>
                <a:gd name="connsiteY0" fmla="*/ 44394 h 68298"/>
                <a:gd name="connsiteX1" fmla="*/ 54949 w 86924"/>
                <a:gd name="connsiteY1" fmla="*/ 48740 h 68298"/>
                <a:gd name="connsiteX2" fmla="*/ 54949 w 86924"/>
                <a:gd name="connsiteY2" fmla="*/ 51844 h 68298"/>
                <a:gd name="connsiteX3" fmla="*/ 54949 w 86924"/>
                <a:gd name="connsiteY3" fmla="*/ 57122 h 68298"/>
                <a:gd name="connsiteX4" fmla="*/ 56191 w 86924"/>
                <a:gd name="connsiteY4" fmla="*/ 61468 h 68298"/>
                <a:gd name="connsiteX5" fmla="*/ 60226 w 86924"/>
                <a:gd name="connsiteY5" fmla="*/ 64573 h 68298"/>
                <a:gd name="connsiteX6" fmla="*/ 62400 w 86924"/>
                <a:gd name="connsiteY6" fmla="*/ 66746 h 68298"/>
                <a:gd name="connsiteX7" fmla="*/ 63331 w 86924"/>
                <a:gd name="connsiteY7" fmla="*/ 66746 h 68298"/>
                <a:gd name="connsiteX8" fmla="*/ 63331 w 86924"/>
                <a:gd name="connsiteY8" fmla="*/ 68919 h 68298"/>
                <a:gd name="connsiteX9" fmla="*/ 67677 w 86924"/>
                <a:gd name="connsiteY9" fmla="*/ 68919 h 68298"/>
                <a:gd name="connsiteX10" fmla="*/ 70782 w 86924"/>
                <a:gd name="connsiteY10" fmla="*/ 64573 h 68298"/>
                <a:gd name="connsiteX11" fmla="*/ 74817 w 86924"/>
                <a:gd name="connsiteY11" fmla="*/ 63641 h 68298"/>
                <a:gd name="connsiteX12" fmla="*/ 80095 w 86924"/>
                <a:gd name="connsiteY12" fmla="*/ 61468 h 68298"/>
                <a:gd name="connsiteX13" fmla="*/ 82268 w 86924"/>
                <a:gd name="connsiteY13" fmla="*/ 48740 h 68298"/>
                <a:gd name="connsiteX14" fmla="*/ 84131 w 86924"/>
                <a:gd name="connsiteY14" fmla="*/ 31665 h 68298"/>
                <a:gd name="connsiteX15" fmla="*/ 87235 w 86924"/>
                <a:gd name="connsiteY15" fmla="*/ 20179 h 68298"/>
                <a:gd name="connsiteX16" fmla="*/ 87235 w 86924"/>
                <a:gd name="connsiteY16" fmla="*/ 14901 h 68298"/>
                <a:gd name="connsiteX17" fmla="*/ 87235 w 86924"/>
                <a:gd name="connsiteY17" fmla="*/ 9624 h 68298"/>
                <a:gd name="connsiteX18" fmla="*/ 85373 w 86924"/>
                <a:gd name="connsiteY18" fmla="*/ 7451 h 68298"/>
                <a:gd name="connsiteX19" fmla="*/ 84131 w 86924"/>
                <a:gd name="connsiteY19" fmla="*/ 4346 h 68298"/>
                <a:gd name="connsiteX20" fmla="*/ 82268 w 86924"/>
                <a:gd name="connsiteY20" fmla="*/ 2173 h 68298"/>
                <a:gd name="connsiteX21" fmla="*/ 80095 w 86924"/>
                <a:gd name="connsiteY21" fmla="*/ 2173 h 68298"/>
                <a:gd name="connsiteX22" fmla="*/ 77922 w 86924"/>
                <a:gd name="connsiteY22" fmla="*/ 0 h 68298"/>
                <a:gd name="connsiteX23" fmla="*/ 76991 w 86924"/>
                <a:gd name="connsiteY23" fmla="*/ 0 h 68298"/>
                <a:gd name="connsiteX24" fmla="*/ 70782 w 86924"/>
                <a:gd name="connsiteY24" fmla="*/ 0 h 68298"/>
                <a:gd name="connsiteX25" fmla="*/ 70782 w 86924"/>
                <a:gd name="connsiteY25" fmla="*/ 11797 h 68298"/>
                <a:gd name="connsiteX26" fmla="*/ 58053 w 86924"/>
                <a:gd name="connsiteY26" fmla="*/ 11797 h 68298"/>
                <a:gd name="connsiteX27" fmla="*/ 43773 w 86924"/>
                <a:gd name="connsiteY27" fmla="*/ 13970 h 68298"/>
                <a:gd name="connsiteX28" fmla="*/ 31045 w 86924"/>
                <a:gd name="connsiteY28" fmla="*/ 14901 h 68298"/>
                <a:gd name="connsiteX29" fmla="*/ 20800 w 86924"/>
                <a:gd name="connsiteY29" fmla="*/ 11797 h 68298"/>
                <a:gd name="connsiteX30" fmla="*/ 14591 w 86924"/>
                <a:gd name="connsiteY30" fmla="*/ 13970 h 68298"/>
                <a:gd name="connsiteX31" fmla="*/ 11487 w 86924"/>
                <a:gd name="connsiteY31" fmla="*/ 13970 h 68298"/>
                <a:gd name="connsiteX32" fmla="*/ 9313 w 86924"/>
                <a:gd name="connsiteY32" fmla="*/ 13970 h 68298"/>
                <a:gd name="connsiteX33" fmla="*/ 7140 w 86924"/>
                <a:gd name="connsiteY33" fmla="*/ 13970 h 68298"/>
                <a:gd name="connsiteX34" fmla="*/ 7140 w 86924"/>
                <a:gd name="connsiteY34" fmla="*/ 14901 h 68298"/>
                <a:gd name="connsiteX35" fmla="*/ 6209 w 86924"/>
                <a:gd name="connsiteY35" fmla="*/ 17075 h 68298"/>
                <a:gd name="connsiteX36" fmla="*/ 4036 w 86924"/>
                <a:gd name="connsiteY36" fmla="*/ 20179 h 68298"/>
                <a:gd name="connsiteX37" fmla="*/ 0 w 86924"/>
                <a:gd name="connsiteY37" fmla="*/ 20179 h 68298"/>
                <a:gd name="connsiteX38" fmla="*/ 7140 w 86924"/>
                <a:gd name="connsiteY38" fmla="*/ 31665 h 68298"/>
                <a:gd name="connsiteX39" fmla="*/ 16454 w 86924"/>
                <a:gd name="connsiteY39" fmla="*/ 36943 h 68298"/>
                <a:gd name="connsiteX40" fmla="*/ 26077 w 86924"/>
                <a:gd name="connsiteY40" fmla="*/ 39116 h 68298"/>
                <a:gd name="connsiteX41" fmla="*/ 34149 w 86924"/>
                <a:gd name="connsiteY41" fmla="*/ 36943 h 68298"/>
                <a:gd name="connsiteX42" fmla="*/ 43773 w 86924"/>
                <a:gd name="connsiteY42" fmla="*/ 39116 h 682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86924" h="68298">
                  <a:moveTo>
                    <a:pt x="50913" y="44394"/>
                  </a:moveTo>
                  <a:lnTo>
                    <a:pt x="54949" y="48740"/>
                  </a:lnTo>
                  <a:lnTo>
                    <a:pt x="54949" y="51844"/>
                  </a:lnTo>
                  <a:lnTo>
                    <a:pt x="54949" y="57122"/>
                  </a:lnTo>
                  <a:lnTo>
                    <a:pt x="56191" y="61468"/>
                  </a:lnTo>
                  <a:lnTo>
                    <a:pt x="60226" y="64573"/>
                  </a:lnTo>
                  <a:lnTo>
                    <a:pt x="62400" y="66746"/>
                  </a:lnTo>
                  <a:lnTo>
                    <a:pt x="63331" y="66746"/>
                  </a:lnTo>
                  <a:lnTo>
                    <a:pt x="63331" y="68919"/>
                  </a:lnTo>
                  <a:lnTo>
                    <a:pt x="67677" y="68919"/>
                  </a:lnTo>
                  <a:lnTo>
                    <a:pt x="70782" y="64573"/>
                  </a:lnTo>
                  <a:lnTo>
                    <a:pt x="74817" y="63641"/>
                  </a:lnTo>
                  <a:lnTo>
                    <a:pt x="80095" y="61468"/>
                  </a:lnTo>
                  <a:lnTo>
                    <a:pt x="82268" y="48740"/>
                  </a:lnTo>
                  <a:lnTo>
                    <a:pt x="84131" y="31665"/>
                  </a:lnTo>
                  <a:lnTo>
                    <a:pt x="87235" y="20179"/>
                  </a:lnTo>
                  <a:lnTo>
                    <a:pt x="87235" y="14901"/>
                  </a:lnTo>
                  <a:lnTo>
                    <a:pt x="87235" y="9624"/>
                  </a:lnTo>
                  <a:lnTo>
                    <a:pt x="85373" y="7451"/>
                  </a:lnTo>
                  <a:lnTo>
                    <a:pt x="84131" y="4346"/>
                  </a:lnTo>
                  <a:lnTo>
                    <a:pt x="82268" y="2173"/>
                  </a:lnTo>
                  <a:lnTo>
                    <a:pt x="80095" y="2173"/>
                  </a:lnTo>
                  <a:lnTo>
                    <a:pt x="77922" y="0"/>
                  </a:lnTo>
                  <a:lnTo>
                    <a:pt x="76991" y="0"/>
                  </a:lnTo>
                  <a:lnTo>
                    <a:pt x="70782" y="0"/>
                  </a:lnTo>
                  <a:lnTo>
                    <a:pt x="70782" y="11797"/>
                  </a:lnTo>
                  <a:lnTo>
                    <a:pt x="58053" y="11797"/>
                  </a:lnTo>
                  <a:lnTo>
                    <a:pt x="43773" y="13970"/>
                  </a:lnTo>
                  <a:lnTo>
                    <a:pt x="31045" y="14901"/>
                  </a:lnTo>
                  <a:lnTo>
                    <a:pt x="20800" y="11797"/>
                  </a:lnTo>
                  <a:lnTo>
                    <a:pt x="14591" y="13970"/>
                  </a:lnTo>
                  <a:lnTo>
                    <a:pt x="11487" y="13970"/>
                  </a:lnTo>
                  <a:lnTo>
                    <a:pt x="9313" y="13970"/>
                  </a:lnTo>
                  <a:lnTo>
                    <a:pt x="7140" y="13970"/>
                  </a:lnTo>
                  <a:lnTo>
                    <a:pt x="7140" y="14901"/>
                  </a:lnTo>
                  <a:lnTo>
                    <a:pt x="6209" y="17075"/>
                  </a:lnTo>
                  <a:lnTo>
                    <a:pt x="4036" y="20179"/>
                  </a:lnTo>
                  <a:lnTo>
                    <a:pt x="0" y="20179"/>
                  </a:lnTo>
                  <a:lnTo>
                    <a:pt x="7140" y="31665"/>
                  </a:lnTo>
                  <a:lnTo>
                    <a:pt x="16454" y="36943"/>
                  </a:lnTo>
                  <a:lnTo>
                    <a:pt x="26077" y="39116"/>
                  </a:lnTo>
                  <a:lnTo>
                    <a:pt x="34149" y="36943"/>
                  </a:lnTo>
                  <a:lnTo>
                    <a:pt x="43773" y="39116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="" xmlns:a16="http://schemas.microsoft.com/office/drawing/2014/main" id="{89009178-16D0-4E78-BB94-FDFC76A5457C}"/>
                </a:ext>
              </a:extLst>
            </p:cNvPr>
            <p:cNvSpPr/>
            <p:nvPr/>
          </p:nvSpPr>
          <p:spPr>
            <a:xfrm>
              <a:off x="3750438" y="4075070"/>
              <a:ext cx="235939" cy="102447"/>
            </a:xfrm>
            <a:custGeom>
              <a:avLst/>
              <a:gdLst>
                <a:gd name="connsiteX0" fmla="*/ 97790 w 235938"/>
                <a:gd name="connsiteY0" fmla="*/ 86614 h 102447"/>
                <a:gd name="connsiteX1" fmla="*/ 97790 w 235938"/>
                <a:gd name="connsiteY1" fmla="*/ 88787 h 102447"/>
                <a:gd name="connsiteX2" fmla="*/ 97790 w 235938"/>
                <a:gd name="connsiteY2" fmla="*/ 89719 h 102447"/>
                <a:gd name="connsiteX3" fmla="*/ 99964 w 235938"/>
                <a:gd name="connsiteY3" fmla="*/ 91892 h 102447"/>
                <a:gd name="connsiteX4" fmla="*/ 103068 w 235938"/>
                <a:gd name="connsiteY4" fmla="*/ 94065 h 102447"/>
                <a:gd name="connsiteX5" fmla="*/ 107414 w 235938"/>
                <a:gd name="connsiteY5" fmla="*/ 96238 h 102447"/>
                <a:gd name="connsiteX6" fmla="*/ 110519 w 235938"/>
                <a:gd name="connsiteY6" fmla="*/ 96238 h 102447"/>
                <a:gd name="connsiteX7" fmla="*/ 112381 w 235938"/>
                <a:gd name="connsiteY7" fmla="*/ 94065 h 102447"/>
                <a:gd name="connsiteX8" fmla="*/ 114554 w 235938"/>
                <a:gd name="connsiteY8" fmla="*/ 89719 h 102447"/>
                <a:gd name="connsiteX9" fmla="*/ 116728 w 235938"/>
                <a:gd name="connsiteY9" fmla="*/ 84441 h 102447"/>
                <a:gd name="connsiteX10" fmla="*/ 119832 w 235938"/>
                <a:gd name="connsiteY10" fmla="*/ 91892 h 102447"/>
                <a:gd name="connsiteX11" fmla="*/ 122937 w 235938"/>
                <a:gd name="connsiteY11" fmla="*/ 99343 h 102447"/>
                <a:gd name="connsiteX12" fmla="*/ 126972 w 235938"/>
                <a:gd name="connsiteY12" fmla="*/ 104620 h 102447"/>
                <a:gd name="connsiteX13" fmla="*/ 136596 w 235938"/>
                <a:gd name="connsiteY13" fmla="*/ 104620 h 102447"/>
                <a:gd name="connsiteX14" fmla="*/ 137527 w 235938"/>
                <a:gd name="connsiteY14" fmla="*/ 101516 h 102447"/>
                <a:gd name="connsiteX15" fmla="*/ 139701 w 235938"/>
                <a:gd name="connsiteY15" fmla="*/ 97170 h 102447"/>
                <a:gd name="connsiteX16" fmla="*/ 143736 w 235938"/>
                <a:gd name="connsiteY16" fmla="*/ 94065 h 102447"/>
                <a:gd name="connsiteX17" fmla="*/ 143736 w 235938"/>
                <a:gd name="connsiteY17" fmla="*/ 89719 h 102447"/>
                <a:gd name="connsiteX18" fmla="*/ 146841 w 235938"/>
                <a:gd name="connsiteY18" fmla="*/ 94065 h 102447"/>
                <a:gd name="connsiteX19" fmla="*/ 149014 w 235938"/>
                <a:gd name="connsiteY19" fmla="*/ 99343 h 102447"/>
                <a:gd name="connsiteX20" fmla="*/ 152118 w 235938"/>
                <a:gd name="connsiteY20" fmla="*/ 104620 h 102447"/>
                <a:gd name="connsiteX21" fmla="*/ 158327 w 235938"/>
                <a:gd name="connsiteY21" fmla="*/ 104620 h 102447"/>
                <a:gd name="connsiteX22" fmla="*/ 163605 w 235938"/>
                <a:gd name="connsiteY22" fmla="*/ 104620 h 102447"/>
                <a:gd name="connsiteX23" fmla="*/ 166709 w 235938"/>
                <a:gd name="connsiteY23" fmla="*/ 103689 h 102447"/>
                <a:gd name="connsiteX24" fmla="*/ 172918 w 235938"/>
                <a:gd name="connsiteY24" fmla="*/ 101516 h 102447"/>
                <a:gd name="connsiteX25" fmla="*/ 178196 w 235938"/>
                <a:gd name="connsiteY25" fmla="*/ 101516 h 102447"/>
                <a:gd name="connsiteX26" fmla="*/ 183163 w 235938"/>
                <a:gd name="connsiteY26" fmla="*/ 99343 h 102447"/>
                <a:gd name="connsiteX27" fmla="*/ 185336 w 235938"/>
                <a:gd name="connsiteY27" fmla="*/ 97170 h 102447"/>
                <a:gd name="connsiteX28" fmla="*/ 188441 w 235938"/>
                <a:gd name="connsiteY28" fmla="*/ 97170 h 102447"/>
                <a:gd name="connsiteX29" fmla="*/ 190614 w 235938"/>
                <a:gd name="connsiteY29" fmla="*/ 96238 h 102447"/>
                <a:gd name="connsiteX30" fmla="*/ 192787 w 235938"/>
                <a:gd name="connsiteY30" fmla="*/ 91892 h 102447"/>
                <a:gd name="connsiteX31" fmla="*/ 195891 w 235938"/>
                <a:gd name="connsiteY31" fmla="*/ 89719 h 102447"/>
                <a:gd name="connsiteX32" fmla="*/ 199927 w 235938"/>
                <a:gd name="connsiteY32" fmla="*/ 89719 h 102447"/>
                <a:gd name="connsiteX33" fmla="*/ 209240 w 235938"/>
                <a:gd name="connsiteY33" fmla="*/ 91892 h 102447"/>
                <a:gd name="connsiteX34" fmla="*/ 221969 w 235938"/>
                <a:gd name="connsiteY34" fmla="*/ 94065 h 102447"/>
                <a:gd name="connsiteX35" fmla="*/ 232213 w 235938"/>
                <a:gd name="connsiteY35" fmla="*/ 94065 h 102447"/>
                <a:gd name="connsiteX36" fmla="*/ 236560 w 235938"/>
                <a:gd name="connsiteY36" fmla="*/ 81337 h 102447"/>
                <a:gd name="connsiteX37" fmla="*/ 236560 w 235938"/>
                <a:gd name="connsiteY37" fmla="*/ 76991 h 102447"/>
                <a:gd name="connsiteX38" fmla="*/ 236560 w 235938"/>
                <a:gd name="connsiteY38" fmla="*/ 73886 h 102447"/>
                <a:gd name="connsiteX39" fmla="*/ 236560 w 235938"/>
                <a:gd name="connsiteY39" fmla="*/ 71713 h 102447"/>
                <a:gd name="connsiteX40" fmla="*/ 234387 w 235938"/>
                <a:gd name="connsiteY40" fmla="*/ 67677 h 102447"/>
                <a:gd name="connsiteX41" fmla="*/ 232213 w 235938"/>
                <a:gd name="connsiteY41" fmla="*/ 62400 h 102447"/>
                <a:gd name="connsiteX42" fmla="*/ 232213 w 235938"/>
                <a:gd name="connsiteY42" fmla="*/ 57122 h 102447"/>
                <a:gd name="connsiteX43" fmla="*/ 209240 w 235938"/>
                <a:gd name="connsiteY43" fmla="*/ 54949 h 102447"/>
                <a:gd name="connsiteX44" fmla="*/ 181300 w 235938"/>
                <a:gd name="connsiteY44" fmla="*/ 57122 h 102447"/>
                <a:gd name="connsiteX45" fmla="*/ 156154 w 235938"/>
                <a:gd name="connsiteY45" fmla="*/ 57122 h 102447"/>
                <a:gd name="connsiteX46" fmla="*/ 130077 w 235938"/>
                <a:gd name="connsiteY46" fmla="*/ 57122 h 102447"/>
                <a:gd name="connsiteX47" fmla="*/ 107414 w 235938"/>
                <a:gd name="connsiteY47" fmla="*/ 51844 h 102447"/>
                <a:gd name="connsiteX48" fmla="*/ 87546 w 235938"/>
                <a:gd name="connsiteY48" fmla="*/ 40047 h 102447"/>
                <a:gd name="connsiteX49" fmla="*/ 87546 w 235938"/>
                <a:gd name="connsiteY49" fmla="*/ 36943 h 102447"/>
                <a:gd name="connsiteX50" fmla="*/ 87546 w 235938"/>
                <a:gd name="connsiteY50" fmla="*/ 31665 h 102447"/>
                <a:gd name="connsiteX51" fmla="*/ 87546 w 235938"/>
                <a:gd name="connsiteY51" fmla="*/ 27319 h 102447"/>
                <a:gd name="connsiteX52" fmla="*/ 85373 w 235938"/>
                <a:gd name="connsiteY52" fmla="*/ 22042 h 102447"/>
                <a:gd name="connsiteX53" fmla="*/ 83199 w 235938"/>
                <a:gd name="connsiteY53" fmla="*/ 16764 h 102447"/>
                <a:gd name="connsiteX54" fmla="*/ 83199 w 235938"/>
                <a:gd name="connsiteY54" fmla="*/ 12418 h 102447"/>
                <a:gd name="connsiteX55" fmla="*/ 65504 w 235938"/>
                <a:gd name="connsiteY55" fmla="*/ 14591 h 102447"/>
                <a:gd name="connsiteX56" fmla="*/ 54328 w 235938"/>
                <a:gd name="connsiteY56" fmla="*/ 14591 h 102447"/>
                <a:gd name="connsiteX57" fmla="*/ 46877 w 235938"/>
                <a:gd name="connsiteY57" fmla="*/ 10555 h 102447"/>
                <a:gd name="connsiteX58" fmla="*/ 43773 w 235938"/>
                <a:gd name="connsiteY58" fmla="*/ 0 h 102447"/>
                <a:gd name="connsiteX59" fmla="*/ 37564 w 235938"/>
                <a:gd name="connsiteY59" fmla="*/ 0 h 102447"/>
                <a:gd name="connsiteX60" fmla="*/ 34460 w 235938"/>
                <a:gd name="connsiteY60" fmla="*/ 1863 h 102447"/>
                <a:gd name="connsiteX61" fmla="*/ 30113 w 235938"/>
                <a:gd name="connsiteY61" fmla="*/ 1863 h 102447"/>
                <a:gd name="connsiteX62" fmla="*/ 27009 w 235938"/>
                <a:gd name="connsiteY62" fmla="*/ 3104 h 102447"/>
                <a:gd name="connsiteX63" fmla="*/ 16764 w 235938"/>
                <a:gd name="connsiteY63" fmla="*/ 5278 h 102447"/>
                <a:gd name="connsiteX64" fmla="*/ 7451 w 235938"/>
                <a:gd name="connsiteY64" fmla="*/ 5278 h 102447"/>
                <a:gd name="connsiteX65" fmla="*/ 0 w 235938"/>
                <a:gd name="connsiteY65" fmla="*/ 7140 h 102447"/>
                <a:gd name="connsiteX66" fmla="*/ 0 w 235938"/>
                <a:gd name="connsiteY66" fmla="*/ 12418 h 102447"/>
                <a:gd name="connsiteX67" fmla="*/ 2173 w 235938"/>
                <a:gd name="connsiteY67" fmla="*/ 14591 h 102447"/>
                <a:gd name="connsiteX68" fmla="*/ 2173 w 235938"/>
                <a:gd name="connsiteY68" fmla="*/ 16764 h 102447"/>
                <a:gd name="connsiteX69" fmla="*/ 2173 w 235938"/>
                <a:gd name="connsiteY69" fmla="*/ 18006 h 102447"/>
                <a:gd name="connsiteX70" fmla="*/ 3104 w 235938"/>
                <a:gd name="connsiteY70" fmla="*/ 19869 h 102447"/>
                <a:gd name="connsiteX71" fmla="*/ 17695 w 235938"/>
                <a:gd name="connsiteY71" fmla="*/ 25146 h 102447"/>
                <a:gd name="connsiteX72" fmla="*/ 34460 w 235938"/>
                <a:gd name="connsiteY72" fmla="*/ 31665 h 102447"/>
                <a:gd name="connsiteX73" fmla="*/ 52155 w 235938"/>
                <a:gd name="connsiteY73" fmla="*/ 32597 h 102447"/>
                <a:gd name="connsiteX74" fmla="*/ 52155 w 235938"/>
                <a:gd name="connsiteY74" fmla="*/ 44394 h 102447"/>
                <a:gd name="connsiteX75" fmla="*/ 56191 w 235938"/>
                <a:gd name="connsiteY75" fmla="*/ 52776 h 102447"/>
                <a:gd name="connsiteX76" fmla="*/ 59295 w 235938"/>
                <a:gd name="connsiteY76" fmla="*/ 58985 h 102447"/>
                <a:gd name="connsiteX77" fmla="*/ 61468 w 235938"/>
                <a:gd name="connsiteY77" fmla="*/ 66435 h 102447"/>
                <a:gd name="connsiteX78" fmla="*/ 59295 w 235938"/>
                <a:gd name="connsiteY78" fmla="*/ 76991 h 102447"/>
                <a:gd name="connsiteX79" fmla="*/ 61468 w 235938"/>
                <a:gd name="connsiteY79" fmla="*/ 79164 h 102447"/>
                <a:gd name="connsiteX80" fmla="*/ 65504 w 235938"/>
                <a:gd name="connsiteY80" fmla="*/ 81337 h 102447"/>
                <a:gd name="connsiteX81" fmla="*/ 66746 w 235938"/>
                <a:gd name="connsiteY81" fmla="*/ 82268 h 102447"/>
                <a:gd name="connsiteX82" fmla="*/ 70782 w 235938"/>
                <a:gd name="connsiteY82" fmla="*/ 84441 h 102447"/>
                <a:gd name="connsiteX83" fmla="*/ 72955 w 235938"/>
                <a:gd name="connsiteY83" fmla="*/ 84441 h 102447"/>
                <a:gd name="connsiteX84" fmla="*/ 73886 w 235938"/>
                <a:gd name="connsiteY84" fmla="*/ 86614 h 102447"/>
                <a:gd name="connsiteX85" fmla="*/ 80095 w 235938"/>
                <a:gd name="connsiteY85" fmla="*/ 84441 h 102447"/>
                <a:gd name="connsiteX86" fmla="*/ 83199 w 235938"/>
                <a:gd name="connsiteY86" fmla="*/ 84441 h 102447"/>
                <a:gd name="connsiteX87" fmla="*/ 88477 w 235938"/>
                <a:gd name="connsiteY87" fmla="*/ 82268 h 102447"/>
                <a:gd name="connsiteX88" fmla="*/ 92823 w 235938"/>
                <a:gd name="connsiteY88" fmla="*/ 82268 h 102447"/>
                <a:gd name="connsiteX89" fmla="*/ 94686 w 235938"/>
                <a:gd name="connsiteY89" fmla="*/ 81337 h 102447"/>
                <a:gd name="connsiteX90" fmla="*/ 95928 w 235938"/>
                <a:gd name="connsiteY90" fmla="*/ 81337 h 102447"/>
                <a:gd name="connsiteX91" fmla="*/ 97790 w 235938"/>
                <a:gd name="connsiteY91" fmla="*/ 82268 h 102447"/>
                <a:gd name="connsiteX92" fmla="*/ 97790 w 235938"/>
                <a:gd name="connsiteY92" fmla="*/ 84441 h 1024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</a:cxnLst>
              <a:rect l="l" t="t" r="r" b="b"/>
              <a:pathLst>
                <a:path w="235938" h="102447">
                  <a:moveTo>
                    <a:pt x="97790" y="86614"/>
                  </a:moveTo>
                  <a:lnTo>
                    <a:pt x="97790" y="88787"/>
                  </a:lnTo>
                  <a:lnTo>
                    <a:pt x="97790" y="89719"/>
                  </a:lnTo>
                  <a:lnTo>
                    <a:pt x="99964" y="91892"/>
                  </a:lnTo>
                  <a:lnTo>
                    <a:pt x="103068" y="94065"/>
                  </a:lnTo>
                  <a:lnTo>
                    <a:pt x="107414" y="96238"/>
                  </a:lnTo>
                  <a:lnTo>
                    <a:pt x="110519" y="96238"/>
                  </a:lnTo>
                  <a:lnTo>
                    <a:pt x="112381" y="94065"/>
                  </a:lnTo>
                  <a:lnTo>
                    <a:pt x="114554" y="89719"/>
                  </a:lnTo>
                  <a:lnTo>
                    <a:pt x="116728" y="84441"/>
                  </a:lnTo>
                  <a:lnTo>
                    <a:pt x="119832" y="91892"/>
                  </a:lnTo>
                  <a:lnTo>
                    <a:pt x="122937" y="99343"/>
                  </a:lnTo>
                  <a:lnTo>
                    <a:pt x="126972" y="104620"/>
                  </a:lnTo>
                  <a:lnTo>
                    <a:pt x="136596" y="104620"/>
                  </a:lnTo>
                  <a:lnTo>
                    <a:pt x="137527" y="101516"/>
                  </a:lnTo>
                  <a:lnTo>
                    <a:pt x="139701" y="97170"/>
                  </a:lnTo>
                  <a:lnTo>
                    <a:pt x="143736" y="94065"/>
                  </a:lnTo>
                  <a:lnTo>
                    <a:pt x="143736" y="89719"/>
                  </a:lnTo>
                  <a:lnTo>
                    <a:pt x="146841" y="94065"/>
                  </a:lnTo>
                  <a:lnTo>
                    <a:pt x="149014" y="99343"/>
                  </a:lnTo>
                  <a:lnTo>
                    <a:pt x="152118" y="104620"/>
                  </a:lnTo>
                  <a:lnTo>
                    <a:pt x="158327" y="104620"/>
                  </a:lnTo>
                  <a:lnTo>
                    <a:pt x="163605" y="104620"/>
                  </a:lnTo>
                  <a:lnTo>
                    <a:pt x="166709" y="103689"/>
                  </a:lnTo>
                  <a:lnTo>
                    <a:pt x="172918" y="101516"/>
                  </a:lnTo>
                  <a:lnTo>
                    <a:pt x="178196" y="101516"/>
                  </a:lnTo>
                  <a:lnTo>
                    <a:pt x="183163" y="99343"/>
                  </a:lnTo>
                  <a:lnTo>
                    <a:pt x="185336" y="97170"/>
                  </a:lnTo>
                  <a:lnTo>
                    <a:pt x="188441" y="97170"/>
                  </a:lnTo>
                  <a:lnTo>
                    <a:pt x="190614" y="96238"/>
                  </a:lnTo>
                  <a:lnTo>
                    <a:pt x="192787" y="91892"/>
                  </a:lnTo>
                  <a:lnTo>
                    <a:pt x="195891" y="89719"/>
                  </a:lnTo>
                  <a:lnTo>
                    <a:pt x="199927" y="89719"/>
                  </a:lnTo>
                  <a:lnTo>
                    <a:pt x="209240" y="91892"/>
                  </a:lnTo>
                  <a:lnTo>
                    <a:pt x="221969" y="94065"/>
                  </a:lnTo>
                  <a:lnTo>
                    <a:pt x="232213" y="94065"/>
                  </a:lnTo>
                  <a:lnTo>
                    <a:pt x="236560" y="81337"/>
                  </a:lnTo>
                  <a:lnTo>
                    <a:pt x="236560" y="76991"/>
                  </a:lnTo>
                  <a:lnTo>
                    <a:pt x="236560" y="73886"/>
                  </a:lnTo>
                  <a:lnTo>
                    <a:pt x="236560" y="71713"/>
                  </a:lnTo>
                  <a:lnTo>
                    <a:pt x="234387" y="67677"/>
                  </a:lnTo>
                  <a:lnTo>
                    <a:pt x="232213" y="62400"/>
                  </a:lnTo>
                  <a:lnTo>
                    <a:pt x="232213" y="57122"/>
                  </a:lnTo>
                  <a:lnTo>
                    <a:pt x="209240" y="54949"/>
                  </a:lnTo>
                  <a:lnTo>
                    <a:pt x="181300" y="57122"/>
                  </a:lnTo>
                  <a:lnTo>
                    <a:pt x="156154" y="57122"/>
                  </a:lnTo>
                  <a:lnTo>
                    <a:pt x="130077" y="57122"/>
                  </a:lnTo>
                  <a:lnTo>
                    <a:pt x="107414" y="51844"/>
                  </a:lnTo>
                  <a:lnTo>
                    <a:pt x="87546" y="40047"/>
                  </a:lnTo>
                  <a:lnTo>
                    <a:pt x="87546" y="36943"/>
                  </a:lnTo>
                  <a:lnTo>
                    <a:pt x="87546" y="31665"/>
                  </a:lnTo>
                  <a:lnTo>
                    <a:pt x="87546" y="27319"/>
                  </a:lnTo>
                  <a:lnTo>
                    <a:pt x="85373" y="22042"/>
                  </a:lnTo>
                  <a:lnTo>
                    <a:pt x="83199" y="16764"/>
                  </a:lnTo>
                  <a:lnTo>
                    <a:pt x="83199" y="12418"/>
                  </a:lnTo>
                  <a:lnTo>
                    <a:pt x="65504" y="14591"/>
                  </a:lnTo>
                  <a:lnTo>
                    <a:pt x="54328" y="14591"/>
                  </a:lnTo>
                  <a:lnTo>
                    <a:pt x="46877" y="10555"/>
                  </a:lnTo>
                  <a:lnTo>
                    <a:pt x="43773" y="0"/>
                  </a:lnTo>
                  <a:lnTo>
                    <a:pt x="37564" y="0"/>
                  </a:lnTo>
                  <a:lnTo>
                    <a:pt x="34460" y="1863"/>
                  </a:lnTo>
                  <a:lnTo>
                    <a:pt x="30113" y="1863"/>
                  </a:lnTo>
                  <a:lnTo>
                    <a:pt x="27009" y="3104"/>
                  </a:lnTo>
                  <a:lnTo>
                    <a:pt x="16764" y="5278"/>
                  </a:lnTo>
                  <a:lnTo>
                    <a:pt x="7451" y="5278"/>
                  </a:lnTo>
                  <a:lnTo>
                    <a:pt x="0" y="7140"/>
                  </a:lnTo>
                  <a:lnTo>
                    <a:pt x="0" y="12418"/>
                  </a:lnTo>
                  <a:lnTo>
                    <a:pt x="2173" y="14591"/>
                  </a:lnTo>
                  <a:lnTo>
                    <a:pt x="2173" y="16764"/>
                  </a:lnTo>
                  <a:lnTo>
                    <a:pt x="2173" y="18006"/>
                  </a:lnTo>
                  <a:lnTo>
                    <a:pt x="3104" y="19869"/>
                  </a:lnTo>
                  <a:lnTo>
                    <a:pt x="17695" y="25146"/>
                  </a:lnTo>
                  <a:lnTo>
                    <a:pt x="34460" y="31665"/>
                  </a:lnTo>
                  <a:lnTo>
                    <a:pt x="52155" y="32597"/>
                  </a:lnTo>
                  <a:lnTo>
                    <a:pt x="52155" y="44394"/>
                  </a:lnTo>
                  <a:lnTo>
                    <a:pt x="56191" y="52776"/>
                  </a:lnTo>
                  <a:lnTo>
                    <a:pt x="59295" y="58985"/>
                  </a:lnTo>
                  <a:lnTo>
                    <a:pt x="61468" y="66435"/>
                  </a:lnTo>
                  <a:lnTo>
                    <a:pt x="59295" y="76991"/>
                  </a:lnTo>
                  <a:lnTo>
                    <a:pt x="61468" y="79164"/>
                  </a:lnTo>
                  <a:lnTo>
                    <a:pt x="65504" y="81337"/>
                  </a:lnTo>
                  <a:lnTo>
                    <a:pt x="66746" y="82268"/>
                  </a:lnTo>
                  <a:lnTo>
                    <a:pt x="70782" y="84441"/>
                  </a:lnTo>
                  <a:lnTo>
                    <a:pt x="72955" y="84441"/>
                  </a:lnTo>
                  <a:lnTo>
                    <a:pt x="73886" y="86614"/>
                  </a:lnTo>
                  <a:lnTo>
                    <a:pt x="80095" y="84441"/>
                  </a:lnTo>
                  <a:lnTo>
                    <a:pt x="83199" y="84441"/>
                  </a:lnTo>
                  <a:lnTo>
                    <a:pt x="88477" y="82268"/>
                  </a:lnTo>
                  <a:lnTo>
                    <a:pt x="92823" y="82268"/>
                  </a:lnTo>
                  <a:lnTo>
                    <a:pt x="94686" y="81337"/>
                  </a:lnTo>
                  <a:lnTo>
                    <a:pt x="95928" y="81337"/>
                  </a:lnTo>
                  <a:lnTo>
                    <a:pt x="97790" y="82268"/>
                  </a:lnTo>
                  <a:lnTo>
                    <a:pt x="97790" y="84441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="" xmlns:a16="http://schemas.microsoft.com/office/drawing/2014/main" id="{16AD5FCD-60F0-439D-96D5-D3FDF8A72BEE}"/>
                </a:ext>
              </a:extLst>
            </p:cNvPr>
            <p:cNvSpPr/>
            <p:nvPr/>
          </p:nvSpPr>
          <p:spPr>
            <a:xfrm>
              <a:off x="6856448" y="5409987"/>
              <a:ext cx="24836" cy="58985"/>
            </a:xfrm>
            <a:custGeom>
              <a:avLst/>
              <a:gdLst>
                <a:gd name="connsiteX0" fmla="*/ 5277 w 24835"/>
                <a:gd name="connsiteY0" fmla="*/ 50913 h 58984"/>
                <a:gd name="connsiteX1" fmla="*/ 12418 w 24835"/>
                <a:gd name="connsiteY1" fmla="*/ 60227 h 58984"/>
                <a:gd name="connsiteX2" fmla="*/ 27009 w 24835"/>
                <a:gd name="connsiteY2" fmla="*/ 23283 h 58984"/>
                <a:gd name="connsiteX3" fmla="*/ 27009 w 24835"/>
                <a:gd name="connsiteY3" fmla="*/ 15833 h 58984"/>
                <a:gd name="connsiteX4" fmla="*/ 27009 w 24835"/>
                <a:gd name="connsiteY4" fmla="*/ 10555 h 58984"/>
                <a:gd name="connsiteX5" fmla="*/ 25146 w 24835"/>
                <a:gd name="connsiteY5" fmla="*/ 7451 h 58984"/>
                <a:gd name="connsiteX6" fmla="*/ 22973 w 24835"/>
                <a:gd name="connsiteY6" fmla="*/ 3104 h 58984"/>
                <a:gd name="connsiteX7" fmla="*/ 19869 w 24835"/>
                <a:gd name="connsiteY7" fmla="*/ 0 h 58984"/>
                <a:gd name="connsiteX8" fmla="*/ 0 w 24835"/>
                <a:gd name="connsiteY8" fmla="*/ 27630 h 58984"/>
                <a:gd name="connsiteX9" fmla="*/ 2173 w 24835"/>
                <a:gd name="connsiteY9" fmla="*/ 42531 h 58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4835" h="58984">
                  <a:moveTo>
                    <a:pt x="5277" y="50913"/>
                  </a:moveTo>
                  <a:lnTo>
                    <a:pt x="12418" y="60227"/>
                  </a:lnTo>
                  <a:lnTo>
                    <a:pt x="27009" y="23283"/>
                  </a:lnTo>
                  <a:lnTo>
                    <a:pt x="27009" y="15833"/>
                  </a:lnTo>
                  <a:lnTo>
                    <a:pt x="27009" y="10555"/>
                  </a:lnTo>
                  <a:lnTo>
                    <a:pt x="25146" y="7451"/>
                  </a:lnTo>
                  <a:lnTo>
                    <a:pt x="22973" y="3104"/>
                  </a:lnTo>
                  <a:lnTo>
                    <a:pt x="19869" y="0"/>
                  </a:lnTo>
                  <a:lnTo>
                    <a:pt x="0" y="27630"/>
                  </a:lnTo>
                  <a:lnTo>
                    <a:pt x="2173" y="42531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2" name="Freeform: Shape 81">
              <a:extLst>
                <a:ext uri="{FF2B5EF4-FFF2-40B4-BE49-F238E27FC236}">
                  <a16:creationId xmlns="" xmlns:a16="http://schemas.microsoft.com/office/drawing/2014/main" id="{C8A36982-2D33-442D-9D92-AF4B10B0773B}"/>
                </a:ext>
              </a:extLst>
            </p:cNvPr>
            <p:cNvSpPr/>
            <p:nvPr/>
          </p:nvSpPr>
          <p:spPr>
            <a:xfrm>
              <a:off x="6876316" y="5644063"/>
              <a:ext cx="68298" cy="65194"/>
            </a:xfrm>
            <a:custGeom>
              <a:avLst/>
              <a:gdLst>
                <a:gd name="connsiteX0" fmla="*/ 43773 w 68298"/>
                <a:gd name="connsiteY0" fmla="*/ 12418 h 65193"/>
                <a:gd name="connsiteX1" fmla="*/ 31355 w 68298"/>
                <a:gd name="connsiteY1" fmla="*/ 19868 h 65193"/>
                <a:gd name="connsiteX2" fmla="*/ 17695 w 68298"/>
                <a:gd name="connsiteY2" fmla="*/ 24215 h 65193"/>
                <a:gd name="connsiteX3" fmla="*/ 3104 w 68298"/>
                <a:gd name="connsiteY3" fmla="*/ 29492 h 65193"/>
                <a:gd name="connsiteX4" fmla="*/ 3104 w 68298"/>
                <a:gd name="connsiteY4" fmla="*/ 33838 h 65193"/>
                <a:gd name="connsiteX5" fmla="*/ 2173 w 68298"/>
                <a:gd name="connsiteY5" fmla="*/ 33838 h 65193"/>
                <a:gd name="connsiteX6" fmla="*/ 2173 w 68298"/>
                <a:gd name="connsiteY6" fmla="*/ 34770 h 65193"/>
                <a:gd name="connsiteX7" fmla="*/ 0 w 68298"/>
                <a:gd name="connsiteY7" fmla="*/ 36943 h 65193"/>
                <a:gd name="connsiteX8" fmla="*/ 0 w 68298"/>
                <a:gd name="connsiteY8" fmla="*/ 46567 h 65193"/>
                <a:gd name="connsiteX9" fmla="*/ 7140 w 68298"/>
                <a:gd name="connsiteY9" fmla="*/ 42221 h 65193"/>
                <a:gd name="connsiteX10" fmla="*/ 14591 w 68298"/>
                <a:gd name="connsiteY10" fmla="*/ 40979 h 65193"/>
                <a:gd name="connsiteX11" fmla="*/ 21731 w 68298"/>
                <a:gd name="connsiteY11" fmla="*/ 36943 h 65193"/>
                <a:gd name="connsiteX12" fmla="*/ 27009 w 68298"/>
                <a:gd name="connsiteY12" fmla="*/ 33838 h 65193"/>
                <a:gd name="connsiteX13" fmla="*/ 31355 w 68298"/>
                <a:gd name="connsiteY13" fmla="*/ 40979 h 65193"/>
                <a:gd name="connsiteX14" fmla="*/ 32286 w 68298"/>
                <a:gd name="connsiteY14" fmla="*/ 46567 h 65193"/>
                <a:gd name="connsiteX15" fmla="*/ 34459 w 68298"/>
                <a:gd name="connsiteY15" fmla="*/ 51844 h 65193"/>
                <a:gd name="connsiteX16" fmla="*/ 36322 w 68298"/>
                <a:gd name="connsiteY16" fmla="*/ 55880 h 65193"/>
                <a:gd name="connsiteX17" fmla="*/ 41600 w 68298"/>
                <a:gd name="connsiteY17" fmla="*/ 58985 h 65193"/>
                <a:gd name="connsiteX18" fmla="*/ 46877 w 68298"/>
                <a:gd name="connsiteY18" fmla="*/ 61158 h 65193"/>
                <a:gd name="connsiteX19" fmla="*/ 46877 w 68298"/>
                <a:gd name="connsiteY19" fmla="*/ 66435 h 65193"/>
                <a:gd name="connsiteX20" fmla="*/ 56191 w 68298"/>
                <a:gd name="connsiteY20" fmla="*/ 66435 h 65193"/>
                <a:gd name="connsiteX21" fmla="*/ 56191 w 68298"/>
                <a:gd name="connsiteY21" fmla="*/ 61158 h 65193"/>
                <a:gd name="connsiteX22" fmla="*/ 56191 w 68298"/>
                <a:gd name="connsiteY22" fmla="*/ 58985 h 65193"/>
                <a:gd name="connsiteX23" fmla="*/ 56191 w 68298"/>
                <a:gd name="connsiteY23" fmla="*/ 57122 h 65193"/>
                <a:gd name="connsiteX24" fmla="*/ 58364 w 68298"/>
                <a:gd name="connsiteY24" fmla="*/ 55880 h 65193"/>
                <a:gd name="connsiteX25" fmla="*/ 56191 w 68298"/>
                <a:gd name="connsiteY25" fmla="*/ 53707 h 65193"/>
                <a:gd name="connsiteX26" fmla="*/ 54018 w 68298"/>
                <a:gd name="connsiteY26" fmla="*/ 51844 h 65193"/>
                <a:gd name="connsiteX27" fmla="*/ 53086 w 68298"/>
                <a:gd name="connsiteY27" fmla="*/ 49671 h 65193"/>
                <a:gd name="connsiteX28" fmla="*/ 53086 w 68298"/>
                <a:gd name="connsiteY28" fmla="*/ 46567 h 65193"/>
                <a:gd name="connsiteX29" fmla="*/ 54018 w 68298"/>
                <a:gd name="connsiteY29" fmla="*/ 48429 h 65193"/>
                <a:gd name="connsiteX30" fmla="*/ 56191 w 68298"/>
                <a:gd name="connsiteY30" fmla="*/ 48429 h 65193"/>
                <a:gd name="connsiteX31" fmla="*/ 58364 w 68298"/>
                <a:gd name="connsiteY31" fmla="*/ 48429 h 65193"/>
                <a:gd name="connsiteX32" fmla="*/ 58364 w 68298"/>
                <a:gd name="connsiteY32" fmla="*/ 49671 h 65193"/>
                <a:gd name="connsiteX33" fmla="*/ 60227 w 68298"/>
                <a:gd name="connsiteY33" fmla="*/ 53707 h 65193"/>
                <a:gd name="connsiteX34" fmla="*/ 63641 w 68298"/>
                <a:gd name="connsiteY34" fmla="*/ 51844 h 65193"/>
                <a:gd name="connsiteX35" fmla="*/ 65504 w 68298"/>
                <a:gd name="connsiteY35" fmla="*/ 51844 h 65193"/>
                <a:gd name="connsiteX36" fmla="*/ 65504 w 68298"/>
                <a:gd name="connsiteY36" fmla="*/ 49671 h 65193"/>
                <a:gd name="connsiteX37" fmla="*/ 67677 w 68298"/>
                <a:gd name="connsiteY37" fmla="*/ 49671 h 65193"/>
                <a:gd name="connsiteX38" fmla="*/ 67677 w 68298"/>
                <a:gd name="connsiteY38" fmla="*/ 46567 h 65193"/>
                <a:gd name="connsiteX39" fmla="*/ 68608 w 68298"/>
                <a:gd name="connsiteY39" fmla="*/ 42221 h 65193"/>
                <a:gd name="connsiteX40" fmla="*/ 70781 w 68298"/>
                <a:gd name="connsiteY40" fmla="*/ 42221 h 65193"/>
                <a:gd name="connsiteX41" fmla="*/ 70781 w 68298"/>
                <a:gd name="connsiteY41" fmla="*/ 40979 h 65193"/>
                <a:gd name="connsiteX42" fmla="*/ 68608 w 68298"/>
                <a:gd name="connsiteY42" fmla="*/ 40979 h 65193"/>
                <a:gd name="connsiteX43" fmla="*/ 67677 w 68298"/>
                <a:gd name="connsiteY43" fmla="*/ 36943 h 65193"/>
                <a:gd name="connsiteX44" fmla="*/ 67677 w 68298"/>
                <a:gd name="connsiteY44" fmla="*/ 19868 h 65193"/>
                <a:gd name="connsiteX45" fmla="*/ 61468 w 68298"/>
                <a:gd name="connsiteY45" fmla="*/ 9313 h 65193"/>
                <a:gd name="connsiteX46" fmla="*/ 53086 w 68298"/>
                <a:gd name="connsiteY46" fmla="*/ 0 h 651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</a:cxnLst>
              <a:rect l="l" t="t" r="r" b="b"/>
              <a:pathLst>
                <a:path w="68298" h="65193">
                  <a:moveTo>
                    <a:pt x="43773" y="12418"/>
                  </a:moveTo>
                  <a:lnTo>
                    <a:pt x="31355" y="19868"/>
                  </a:lnTo>
                  <a:lnTo>
                    <a:pt x="17695" y="24215"/>
                  </a:lnTo>
                  <a:lnTo>
                    <a:pt x="3104" y="29492"/>
                  </a:lnTo>
                  <a:lnTo>
                    <a:pt x="3104" y="33838"/>
                  </a:lnTo>
                  <a:lnTo>
                    <a:pt x="2173" y="33838"/>
                  </a:lnTo>
                  <a:lnTo>
                    <a:pt x="2173" y="34770"/>
                  </a:lnTo>
                  <a:lnTo>
                    <a:pt x="0" y="36943"/>
                  </a:lnTo>
                  <a:lnTo>
                    <a:pt x="0" y="46567"/>
                  </a:lnTo>
                  <a:lnTo>
                    <a:pt x="7140" y="42221"/>
                  </a:lnTo>
                  <a:lnTo>
                    <a:pt x="14591" y="40979"/>
                  </a:lnTo>
                  <a:lnTo>
                    <a:pt x="21731" y="36943"/>
                  </a:lnTo>
                  <a:lnTo>
                    <a:pt x="27009" y="33838"/>
                  </a:lnTo>
                  <a:lnTo>
                    <a:pt x="31355" y="40979"/>
                  </a:lnTo>
                  <a:lnTo>
                    <a:pt x="32286" y="46567"/>
                  </a:lnTo>
                  <a:lnTo>
                    <a:pt x="34459" y="51844"/>
                  </a:lnTo>
                  <a:lnTo>
                    <a:pt x="36322" y="55880"/>
                  </a:lnTo>
                  <a:lnTo>
                    <a:pt x="41600" y="58985"/>
                  </a:lnTo>
                  <a:lnTo>
                    <a:pt x="46877" y="61158"/>
                  </a:lnTo>
                  <a:lnTo>
                    <a:pt x="46877" y="66435"/>
                  </a:lnTo>
                  <a:lnTo>
                    <a:pt x="56191" y="66435"/>
                  </a:lnTo>
                  <a:lnTo>
                    <a:pt x="56191" y="61158"/>
                  </a:lnTo>
                  <a:lnTo>
                    <a:pt x="56191" y="58985"/>
                  </a:lnTo>
                  <a:lnTo>
                    <a:pt x="56191" y="57122"/>
                  </a:lnTo>
                  <a:lnTo>
                    <a:pt x="58364" y="55880"/>
                  </a:lnTo>
                  <a:lnTo>
                    <a:pt x="56191" y="53707"/>
                  </a:lnTo>
                  <a:lnTo>
                    <a:pt x="54018" y="51844"/>
                  </a:lnTo>
                  <a:lnTo>
                    <a:pt x="53086" y="49671"/>
                  </a:lnTo>
                  <a:lnTo>
                    <a:pt x="53086" y="46567"/>
                  </a:lnTo>
                  <a:lnTo>
                    <a:pt x="54018" y="48429"/>
                  </a:lnTo>
                  <a:lnTo>
                    <a:pt x="56191" y="48429"/>
                  </a:lnTo>
                  <a:lnTo>
                    <a:pt x="58364" y="48429"/>
                  </a:lnTo>
                  <a:lnTo>
                    <a:pt x="58364" y="49671"/>
                  </a:lnTo>
                  <a:lnTo>
                    <a:pt x="60227" y="53707"/>
                  </a:lnTo>
                  <a:lnTo>
                    <a:pt x="63641" y="51844"/>
                  </a:lnTo>
                  <a:lnTo>
                    <a:pt x="65504" y="51844"/>
                  </a:lnTo>
                  <a:lnTo>
                    <a:pt x="65504" y="49671"/>
                  </a:lnTo>
                  <a:lnTo>
                    <a:pt x="67677" y="49671"/>
                  </a:lnTo>
                  <a:lnTo>
                    <a:pt x="67677" y="46567"/>
                  </a:lnTo>
                  <a:lnTo>
                    <a:pt x="68608" y="42221"/>
                  </a:lnTo>
                  <a:lnTo>
                    <a:pt x="70781" y="42221"/>
                  </a:lnTo>
                  <a:lnTo>
                    <a:pt x="70781" y="40979"/>
                  </a:lnTo>
                  <a:lnTo>
                    <a:pt x="68608" y="40979"/>
                  </a:lnTo>
                  <a:lnTo>
                    <a:pt x="67677" y="36943"/>
                  </a:lnTo>
                  <a:lnTo>
                    <a:pt x="67677" y="19868"/>
                  </a:lnTo>
                  <a:lnTo>
                    <a:pt x="61468" y="9313"/>
                  </a:lnTo>
                  <a:lnTo>
                    <a:pt x="53086" y="0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="" xmlns:a16="http://schemas.microsoft.com/office/drawing/2014/main" id="{D2039CB7-1CF5-4E22-9BB0-A136ECC5E358}"/>
                </a:ext>
              </a:extLst>
            </p:cNvPr>
            <p:cNvSpPr/>
            <p:nvPr/>
          </p:nvSpPr>
          <p:spPr>
            <a:xfrm>
              <a:off x="6851170" y="5514917"/>
              <a:ext cx="83820" cy="139701"/>
            </a:xfrm>
            <a:custGeom>
              <a:avLst/>
              <a:gdLst>
                <a:gd name="connsiteX0" fmla="*/ 7450 w 83820"/>
                <a:gd name="connsiteY0" fmla="*/ 76991 h 139700"/>
                <a:gd name="connsiteX1" fmla="*/ 12728 w 83820"/>
                <a:gd name="connsiteY1" fmla="*/ 90961 h 139700"/>
                <a:gd name="connsiteX2" fmla="*/ 14591 w 83820"/>
                <a:gd name="connsiteY2" fmla="*/ 91892 h 139700"/>
                <a:gd name="connsiteX3" fmla="*/ 14591 w 83820"/>
                <a:gd name="connsiteY3" fmla="*/ 94065 h 139700"/>
                <a:gd name="connsiteX4" fmla="*/ 15833 w 83820"/>
                <a:gd name="connsiteY4" fmla="*/ 96238 h 139700"/>
                <a:gd name="connsiteX5" fmla="*/ 17695 w 83820"/>
                <a:gd name="connsiteY5" fmla="*/ 98411 h 139700"/>
                <a:gd name="connsiteX6" fmla="*/ 17695 w 83820"/>
                <a:gd name="connsiteY6" fmla="*/ 91892 h 139700"/>
                <a:gd name="connsiteX7" fmla="*/ 19868 w 83820"/>
                <a:gd name="connsiteY7" fmla="*/ 86614 h 139700"/>
                <a:gd name="connsiteX8" fmla="*/ 22042 w 83820"/>
                <a:gd name="connsiteY8" fmla="*/ 81337 h 139700"/>
                <a:gd name="connsiteX9" fmla="*/ 22042 w 83820"/>
                <a:gd name="connsiteY9" fmla="*/ 73886 h 139700"/>
                <a:gd name="connsiteX10" fmla="*/ 42841 w 83820"/>
                <a:gd name="connsiteY10" fmla="*/ 83510 h 139700"/>
                <a:gd name="connsiteX11" fmla="*/ 61468 w 83820"/>
                <a:gd name="connsiteY11" fmla="*/ 98411 h 139700"/>
                <a:gd name="connsiteX12" fmla="*/ 64572 w 83820"/>
                <a:gd name="connsiteY12" fmla="*/ 98411 h 139700"/>
                <a:gd name="connsiteX13" fmla="*/ 63641 w 83820"/>
                <a:gd name="connsiteY13" fmla="*/ 101516 h 139700"/>
                <a:gd name="connsiteX14" fmla="*/ 61468 w 83820"/>
                <a:gd name="connsiteY14" fmla="*/ 103689 h 139700"/>
                <a:gd name="connsiteX15" fmla="*/ 61468 w 83820"/>
                <a:gd name="connsiteY15" fmla="*/ 105862 h 139700"/>
                <a:gd name="connsiteX16" fmla="*/ 59605 w 83820"/>
                <a:gd name="connsiteY16" fmla="*/ 106793 h 139700"/>
                <a:gd name="connsiteX17" fmla="*/ 57432 w 83820"/>
                <a:gd name="connsiteY17" fmla="*/ 111140 h 139700"/>
                <a:gd name="connsiteX18" fmla="*/ 57432 w 83820"/>
                <a:gd name="connsiteY18" fmla="*/ 114244 h 139700"/>
                <a:gd name="connsiteX19" fmla="*/ 45015 w 83820"/>
                <a:gd name="connsiteY19" fmla="*/ 114244 h 139700"/>
                <a:gd name="connsiteX20" fmla="*/ 45015 w 83820"/>
                <a:gd name="connsiteY20" fmla="*/ 101516 h 139700"/>
                <a:gd name="connsiteX21" fmla="*/ 37564 w 83820"/>
                <a:gd name="connsiteY21" fmla="*/ 101516 h 139700"/>
                <a:gd name="connsiteX22" fmla="*/ 32286 w 83820"/>
                <a:gd name="connsiteY22" fmla="*/ 103689 h 139700"/>
                <a:gd name="connsiteX23" fmla="*/ 28250 w 83820"/>
                <a:gd name="connsiteY23" fmla="*/ 103689 h 139700"/>
                <a:gd name="connsiteX24" fmla="*/ 27319 w 83820"/>
                <a:gd name="connsiteY24" fmla="*/ 105862 h 139700"/>
                <a:gd name="connsiteX25" fmla="*/ 27319 w 83820"/>
                <a:gd name="connsiteY25" fmla="*/ 106793 h 139700"/>
                <a:gd name="connsiteX26" fmla="*/ 25146 w 83820"/>
                <a:gd name="connsiteY26" fmla="*/ 111140 h 139700"/>
                <a:gd name="connsiteX27" fmla="*/ 25146 w 83820"/>
                <a:gd name="connsiteY27" fmla="*/ 116417 h 139700"/>
                <a:gd name="connsiteX28" fmla="*/ 25146 w 83820"/>
                <a:gd name="connsiteY28" fmla="*/ 121695 h 139700"/>
                <a:gd name="connsiteX29" fmla="*/ 30423 w 83820"/>
                <a:gd name="connsiteY29" fmla="*/ 123558 h 139700"/>
                <a:gd name="connsiteX30" fmla="*/ 32286 w 83820"/>
                <a:gd name="connsiteY30" fmla="*/ 123558 h 139700"/>
                <a:gd name="connsiteX31" fmla="*/ 34459 w 83820"/>
                <a:gd name="connsiteY31" fmla="*/ 125731 h 139700"/>
                <a:gd name="connsiteX32" fmla="*/ 34459 w 83820"/>
                <a:gd name="connsiteY32" fmla="*/ 127904 h 139700"/>
                <a:gd name="connsiteX33" fmla="*/ 34459 w 83820"/>
                <a:gd name="connsiteY33" fmla="*/ 129146 h 139700"/>
                <a:gd name="connsiteX34" fmla="*/ 34459 w 83820"/>
                <a:gd name="connsiteY34" fmla="*/ 131008 h 139700"/>
                <a:gd name="connsiteX35" fmla="*/ 34459 w 83820"/>
                <a:gd name="connsiteY35" fmla="*/ 134423 h 139700"/>
                <a:gd name="connsiteX36" fmla="*/ 37564 w 83820"/>
                <a:gd name="connsiteY36" fmla="*/ 138459 h 139700"/>
                <a:gd name="connsiteX37" fmla="*/ 37564 w 83820"/>
                <a:gd name="connsiteY37" fmla="*/ 141563 h 139700"/>
                <a:gd name="connsiteX38" fmla="*/ 42841 w 83820"/>
                <a:gd name="connsiteY38" fmla="*/ 138459 h 139700"/>
                <a:gd name="connsiteX39" fmla="*/ 49050 w 83820"/>
                <a:gd name="connsiteY39" fmla="*/ 136286 h 139700"/>
                <a:gd name="connsiteX40" fmla="*/ 52155 w 83820"/>
                <a:gd name="connsiteY40" fmla="*/ 131008 h 139700"/>
                <a:gd name="connsiteX41" fmla="*/ 54328 w 83820"/>
                <a:gd name="connsiteY41" fmla="*/ 125731 h 139700"/>
                <a:gd name="connsiteX42" fmla="*/ 57432 w 83820"/>
                <a:gd name="connsiteY42" fmla="*/ 118280 h 139700"/>
                <a:gd name="connsiteX43" fmla="*/ 59605 w 83820"/>
                <a:gd name="connsiteY43" fmla="*/ 120453 h 139700"/>
                <a:gd name="connsiteX44" fmla="*/ 61468 w 83820"/>
                <a:gd name="connsiteY44" fmla="*/ 120453 h 139700"/>
                <a:gd name="connsiteX45" fmla="*/ 63641 w 83820"/>
                <a:gd name="connsiteY45" fmla="*/ 120453 h 139700"/>
                <a:gd name="connsiteX46" fmla="*/ 63641 w 83820"/>
                <a:gd name="connsiteY46" fmla="*/ 121695 h 139700"/>
                <a:gd name="connsiteX47" fmla="*/ 64572 w 83820"/>
                <a:gd name="connsiteY47" fmla="*/ 125731 h 139700"/>
                <a:gd name="connsiteX48" fmla="*/ 70781 w 83820"/>
                <a:gd name="connsiteY48" fmla="*/ 123558 h 139700"/>
                <a:gd name="connsiteX49" fmla="*/ 74196 w 83820"/>
                <a:gd name="connsiteY49" fmla="*/ 123558 h 139700"/>
                <a:gd name="connsiteX50" fmla="*/ 74196 w 83820"/>
                <a:gd name="connsiteY50" fmla="*/ 121695 h 139700"/>
                <a:gd name="connsiteX51" fmla="*/ 74196 w 83820"/>
                <a:gd name="connsiteY51" fmla="*/ 120453 h 139700"/>
                <a:gd name="connsiteX52" fmla="*/ 74196 w 83820"/>
                <a:gd name="connsiteY52" fmla="*/ 118280 h 139700"/>
                <a:gd name="connsiteX53" fmla="*/ 76059 w 83820"/>
                <a:gd name="connsiteY53" fmla="*/ 118280 h 139700"/>
                <a:gd name="connsiteX54" fmla="*/ 79164 w 83820"/>
                <a:gd name="connsiteY54" fmla="*/ 116417 h 139700"/>
                <a:gd name="connsiteX55" fmla="*/ 85373 w 83820"/>
                <a:gd name="connsiteY55" fmla="*/ 114244 h 139700"/>
                <a:gd name="connsiteX56" fmla="*/ 78232 w 83820"/>
                <a:gd name="connsiteY56" fmla="*/ 101516 h 139700"/>
                <a:gd name="connsiteX57" fmla="*/ 68919 w 83820"/>
                <a:gd name="connsiteY57" fmla="*/ 91892 h 139700"/>
                <a:gd name="connsiteX58" fmla="*/ 61468 w 83820"/>
                <a:gd name="connsiteY58" fmla="*/ 83510 h 139700"/>
                <a:gd name="connsiteX59" fmla="*/ 57432 w 83820"/>
                <a:gd name="connsiteY59" fmla="*/ 69850 h 139700"/>
                <a:gd name="connsiteX60" fmla="*/ 49982 w 83820"/>
                <a:gd name="connsiteY60" fmla="*/ 68609 h 139700"/>
                <a:gd name="connsiteX61" fmla="*/ 46877 w 83820"/>
                <a:gd name="connsiteY61" fmla="*/ 66435 h 139700"/>
                <a:gd name="connsiteX62" fmla="*/ 42841 w 83820"/>
                <a:gd name="connsiteY62" fmla="*/ 64573 h 139700"/>
                <a:gd name="connsiteX63" fmla="*/ 39737 w 83820"/>
                <a:gd name="connsiteY63" fmla="*/ 64573 h 139700"/>
                <a:gd name="connsiteX64" fmla="*/ 35391 w 83820"/>
                <a:gd name="connsiteY64" fmla="*/ 64573 h 139700"/>
                <a:gd name="connsiteX65" fmla="*/ 28250 w 83820"/>
                <a:gd name="connsiteY65" fmla="*/ 64573 h 139700"/>
                <a:gd name="connsiteX66" fmla="*/ 28250 w 83820"/>
                <a:gd name="connsiteY66" fmla="*/ 61158 h 139700"/>
                <a:gd name="connsiteX67" fmla="*/ 25146 w 83820"/>
                <a:gd name="connsiteY67" fmla="*/ 61158 h 139700"/>
                <a:gd name="connsiteX68" fmla="*/ 27319 w 83820"/>
                <a:gd name="connsiteY68" fmla="*/ 42221 h 139700"/>
                <a:gd name="connsiteX69" fmla="*/ 30423 w 83820"/>
                <a:gd name="connsiteY69" fmla="*/ 31666 h 139700"/>
                <a:gd name="connsiteX70" fmla="*/ 32286 w 83820"/>
                <a:gd name="connsiteY70" fmla="*/ 18937 h 139700"/>
                <a:gd name="connsiteX71" fmla="*/ 32286 w 83820"/>
                <a:gd name="connsiteY71" fmla="*/ 0 h 139700"/>
                <a:gd name="connsiteX72" fmla="*/ 25146 w 83820"/>
                <a:gd name="connsiteY72" fmla="*/ 0 h 139700"/>
                <a:gd name="connsiteX73" fmla="*/ 19868 w 83820"/>
                <a:gd name="connsiteY73" fmla="*/ 0 h 139700"/>
                <a:gd name="connsiteX74" fmla="*/ 14591 w 83820"/>
                <a:gd name="connsiteY74" fmla="*/ 1863 h 139700"/>
                <a:gd name="connsiteX75" fmla="*/ 8382 w 83820"/>
                <a:gd name="connsiteY75" fmla="*/ 4036 h 139700"/>
                <a:gd name="connsiteX76" fmla="*/ 1241 w 83820"/>
                <a:gd name="connsiteY76" fmla="*/ 22042 h 139700"/>
                <a:gd name="connsiteX77" fmla="*/ 0 w 83820"/>
                <a:gd name="connsiteY77" fmla="*/ 40048 h 139700"/>
                <a:gd name="connsiteX78" fmla="*/ 1241 w 83820"/>
                <a:gd name="connsiteY78" fmla="*/ 61158 h 139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</a:cxnLst>
              <a:rect l="l" t="t" r="r" b="b"/>
              <a:pathLst>
                <a:path w="83820" h="139700">
                  <a:moveTo>
                    <a:pt x="7450" y="76991"/>
                  </a:moveTo>
                  <a:lnTo>
                    <a:pt x="12728" y="90961"/>
                  </a:lnTo>
                  <a:lnTo>
                    <a:pt x="14591" y="91892"/>
                  </a:lnTo>
                  <a:lnTo>
                    <a:pt x="14591" y="94065"/>
                  </a:lnTo>
                  <a:lnTo>
                    <a:pt x="15833" y="96238"/>
                  </a:lnTo>
                  <a:lnTo>
                    <a:pt x="17695" y="98411"/>
                  </a:lnTo>
                  <a:lnTo>
                    <a:pt x="17695" y="91892"/>
                  </a:lnTo>
                  <a:lnTo>
                    <a:pt x="19868" y="86614"/>
                  </a:lnTo>
                  <a:lnTo>
                    <a:pt x="22042" y="81337"/>
                  </a:lnTo>
                  <a:lnTo>
                    <a:pt x="22042" y="73886"/>
                  </a:lnTo>
                  <a:lnTo>
                    <a:pt x="42841" y="83510"/>
                  </a:lnTo>
                  <a:lnTo>
                    <a:pt x="61468" y="98411"/>
                  </a:lnTo>
                  <a:lnTo>
                    <a:pt x="64572" y="98411"/>
                  </a:lnTo>
                  <a:lnTo>
                    <a:pt x="63641" y="101516"/>
                  </a:lnTo>
                  <a:lnTo>
                    <a:pt x="61468" y="103689"/>
                  </a:lnTo>
                  <a:lnTo>
                    <a:pt x="61468" y="105862"/>
                  </a:lnTo>
                  <a:lnTo>
                    <a:pt x="59605" y="106793"/>
                  </a:lnTo>
                  <a:lnTo>
                    <a:pt x="57432" y="111140"/>
                  </a:lnTo>
                  <a:lnTo>
                    <a:pt x="57432" y="114244"/>
                  </a:lnTo>
                  <a:lnTo>
                    <a:pt x="45015" y="114244"/>
                  </a:lnTo>
                  <a:lnTo>
                    <a:pt x="45015" y="101516"/>
                  </a:lnTo>
                  <a:lnTo>
                    <a:pt x="37564" y="101516"/>
                  </a:lnTo>
                  <a:lnTo>
                    <a:pt x="32286" y="103689"/>
                  </a:lnTo>
                  <a:lnTo>
                    <a:pt x="28250" y="103689"/>
                  </a:lnTo>
                  <a:lnTo>
                    <a:pt x="27319" y="105862"/>
                  </a:lnTo>
                  <a:lnTo>
                    <a:pt x="27319" y="106793"/>
                  </a:lnTo>
                  <a:lnTo>
                    <a:pt x="25146" y="111140"/>
                  </a:lnTo>
                  <a:lnTo>
                    <a:pt x="25146" y="116417"/>
                  </a:lnTo>
                  <a:lnTo>
                    <a:pt x="25146" y="121695"/>
                  </a:lnTo>
                  <a:lnTo>
                    <a:pt x="30423" y="123558"/>
                  </a:lnTo>
                  <a:lnTo>
                    <a:pt x="32286" y="123558"/>
                  </a:lnTo>
                  <a:lnTo>
                    <a:pt x="34459" y="125731"/>
                  </a:lnTo>
                  <a:lnTo>
                    <a:pt x="34459" y="127904"/>
                  </a:lnTo>
                  <a:lnTo>
                    <a:pt x="34459" y="129146"/>
                  </a:lnTo>
                  <a:lnTo>
                    <a:pt x="34459" y="131008"/>
                  </a:lnTo>
                  <a:lnTo>
                    <a:pt x="34459" y="134423"/>
                  </a:lnTo>
                  <a:lnTo>
                    <a:pt x="37564" y="138459"/>
                  </a:lnTo>
                  <a:lnTo>
                    <a:pt x="37564" y="141563"/>
                  </a:lnTo>
                  <a:lnTo>
                    <a:pt x="42841" y="138459"/>
                  </a:lnTo>
                  <a:lnTo>
                    <a:pt x="49050" y="136286"/>
                  </a:lnTo>
                  <a:lnTo>
                    <a:pt x="52155" y="131008"/>
                  </a:lnTo>
                  <a:lnTo>
                    <a:pt x="54328" y="125731"/>
                  </a:lnTo>
                  <a:lnTo>
                    <a:pt x="57432" y="118280"/>
                  </a:lnTo>
                  <a:lnTo>
                    <a:pt x="59605" y="120453"/>
                  </a:lnTo>
                  <a:lnTo>
                    <a:pt x="61468" y="120453"/>
                  </a:lnTo>
                  <a:lnTo>
                    <a:pt x="63641" y="120453"/>
                  </a:lnTo>
                  <a:lnTo>
                    <a:pt x="63641" y="121695"/>
                  </a:lnTo>
                  <a:lnTo>
                    <a:pt x="64572" y="125731"/>
                  </a:lnTo>
                  <a:lnTo>
                    <a:pt x="70781" y="123558"/>
                  </a:lnTo>
                  <a:lnTo>
                    <a:pt x="74196" y="123558"/>
                  </a:lnTo>
                  <a:lnTo>
                    <a:pt x="74196" y="121695"/>
                  </a:lnTo>
                  <a:lnTo>
                    <a:pt x="74196" y="120453"/>
                  </a:lnTo>
                  <a:lnTo>
                    <a:pt x="74196" y="118280"/>
                  </a:lnTo>
                  <a:lnTo>
                    <a:pt x="76059" y="118280"/>
                  </a:lnTo>
                  <a:lnTo>
                    <a:pt x="79164" y="116417"/>
                  </a:lnTo>
                  <a:lnTo>
                    <a:pt x="85373" y="114244"/>
                  </a:lnTo>
                  <a:lnTo>
                    <a:pt x="78232" y="101516"/>
                  </a:lnTo>
                  <a:lnTo>
                    <a:pt x="68919" y="91892"/>
                  </a:lnTo>
                  <a:lnTo>
                    <a:pt x="61468" y="83510"/>
                  </a:lnTo>
                  <a:lnTo>
                    <a:pt x="57432" y="69850"/>
                  </a:lnTo>
                  <a:lnTo>
                    <a:pt x="49982" y="68609"/>
                  </a:lnTo>
                  <a:lnTo>
                    <a:pt x="46877" y="66435"/>
                  </a:lnTo>
                  <a:lnTo>
                    <a:pt x="42841" y="64573"/>
                  </a:lnTo>
                  <a:lnTo>
                    <a:pt x="39737" y="64573"/>
                  </a:lnTo>
                  <a:lnTo>
                    <a:pt x="35391" y="64573"/>
                  </a:lnTo>
                  <a:lnTo>
                    <a:pt x="28250" y="64573"/>
                  </a:lnTo>
                  <a:lnTo>
                    <a:pt x="28250" y="61158"/>
                  </a:lnTo>
                  <a:lnTo>
                    <a:pt x="25146" y="61158"/>
                  </a:lnTo>
                  <a:lnTo>
                    <a:pt x="27319" y="42221"/>
                  </a:lnTo>
                  <a:lnTo>
                    <a:pt x="30423" y="31666"/>
                  </a:lnTo>
                  <a:lnTo>
                    <a:pt x="32286" y="18937"/>
                  </a:lnTo>
                  <a:lnTo>
                    <a:pt x="32286" y="0"/>
                  </a:lnTo>
                  <a:lnTo>
                    <a:pt x="25146" y="0"/>
                  </a:lnTo>
                  <a:lnTo>
                    <a:pt x="19868" y="0"/>
                  </a:lnTo>
                  <a:lnTo>
                    <a:pt x="14591" y="1863"/>
                  </a:lnTo>
                  <a:lnTo>
                    <a:pt x="8382" y="4036"/>
                  </a:lnTo>
                  <a:lnTo>
                    <a:pt x="1241" y="22042"/>
                  </a:lnTo>
                  <a:lnTo>
                    <a:pt x="0" y="40048"/>
                  </a:lnTo>
                  <a:lnTo>
                    <a:pt x="1241" y="61158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="" xmlns:a16="http://schemas.microsoft.com/office/drawing/2014/main" id="{C4CCE255-66A2-4241-9B6D-F5E15BBBC275}"/>
                </a:ext>
              </a:extLst>
            </p:cNvPr>
            <p:cNvSpPr/>
            <p:nvPr/>
          </p:nvSpPr>
          <p:spPr>
            <a:xfrm>
              <a:off x="6849307" y="5908563"/>
              <a:ext cx="46567" cy="15522"/>
            </a:xfrm>
            <a:custGeom>
              <a:avLst/>
              <a:gdLst>
                <a:gd name="connsiteX0" fmla="*/ 39427 w 46566"/>
                <a:gd name="connsiteY0" fmla="*/ 12728 h 15522"/>
                <a:gd name="connsiteX1" fmla="*/ 46878 w 46566"/>
                <a:gd name="connsiteY1" fmla="*/ 12728 h 15522"/>
                <a:gd name="connsiteX2" fmla="*/ 44704 w 46566"/>
                <a:gd name="connsiteY2" fmla="*/ 9313 h 15522"/>
                <a:gd name="connsiteX3" fmla="*/ 44704 w 46566"/>
                <a:gd name="connsiteY3" fmla="*/ 5277 h 15522"/>
                <a:gd name="connsiteX4" fmla="*/ 44704 w 46566"/>
                <a:gd name="connsiteY4" fmla="*/ 3104 h 15522"/>
                <a:gd name="connsiteX5" fmla="*/ 43773 w 46566"/>
                <a:gd name="connsiteY5" fmla="*/ 3104 h 15522"/>
                <a:gd name="connsiteX6" fmla="*/ 39427 w 46566"/>
                <a:gd name="connsiteY6" fmla="*/ 0 h 15522"/>
                <a:gd name="connsiteX7" fmla="*/ 30113 w 46566"/>
                <a:gd name="connsiteY7" fmla="*/ 5277 h 15522"/>
                <a:gd name="connsiteX8" fmla="*/ 21731 w 46566"/>
                <a:gd name="connsiteY8" fmla="*/ 5277 h 15522"/>
                <a:gd name="connsiteX9" fmla="*/ 12418 w 46566"/>
                <a:gd name="connsiteY9" fmla="*/ 5277 h 15522"/>
                <a:gd name="connsiteX10" fmla="*/ 3104 w 46566"/>
                <a:gd name="connsiteY10" fmla="*/ 9313 h 15522"/>
                <a:gd name="connsiteX11" fmla="*/ 1863 w 46566"/>
                <a:gd name="connsiteY11" fmla="*/ 10555 h 15522"/>
                <a:gd name="connsiteX12" fmla="*/ 0 w 46566"/>
                <a:gd name="connsiteY12" fmla="*/ 10555 h 15522"/>
                <a:gd name="connsiteX13" fmla="*/ 0 w 46566"/>
                <a:gd name="connsiteY13" fmla="*/ 12728 h 15522"/>
                <a:gd name="connsiteX14" fmla="*/ 12418 w 46566"/>
                <a:gd name="connsiteY14" fmla="*/ 16764 h 15522"/>
                <a:gd name="connsiteX15" fmla="*/ 27009 w 46566"/>
                <a:gd name="connsiteY15" fmla="*/ 16764 h 155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6566" h="15522">
                  <a:moveTo>
                    <a:pt x="39427" y="12728"/>
                  </a:moveTo>
                  <a:lnTo>
                    <a:pt x="46878" y="12728"/>
                  </a:lnTo>
                  <a:lnTo>
                    <a:pt x="44704" y="9313"/>
                  </a:lnTo>
                  <a:lnTo>
                    <a:pt x="44704" y="5277"/>
                  </a:lnTo>
                  <a:lnTo>
                    <a:pt x="44704" y="3104"/>
                  </a:lnTo>
                  <a:lnTo>
                    <a:pt x="43773" y="3104"/>
                  </a:lnTo>
                  <a:lnTo>
                    <a:pt x="39427" y="0"/>
                  </a:lnTo>
                  <a:lnTo>
                    <a:pt x="30113" y="5277"/>
                  </a:lnTo>
                  <a:lnTo>
                    <a:pt x="21731" y="5277"/>
                  </a:lnTo>
                  <a:lnTo>
                    <a:pt x="12418" y="5277"/>
                  </a:lnTo>
                  <a:lnTo>
                    <a:pt x="3104" y="9313"/>
                  </a:lnTo>
                  <a:lnTo>
                    <a:pt x="1863" y="10555"/>
                  </a:lnTo>
                  <a:lnTo>
                    <a:pt x="0" y="10555"/>
                  </a:lnTo>
                  <a:lnTo>
                    <a:pt x="0" y="12728"/>
                  </a:lnTo>
                  <a:lnTo>
                    <a:pt x="12418" y="16764"/>
                  </a:lnTo>
                  <a:lnTo>
                    <a:pt x="27009" y="16764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="" xmlns:a16="http://schemas.microsoft.com/office/drawing/2014/main" id="{12FDC23D-A2A7-4A94-90C5-87ACF5F410A9}"/>
                </a:ext>
              </a:extLst>
            </p:cNvPr>
            <p:cNvSpPr/>
            <p:nvPr/>
          </p:nvSpPr>
          <p:spPr>
            <a:xfrm>
              <a:off x="6900220" y="5913840"/>
              <a:ext cx="55880" cy="31045"/>
            </a:xfrm>
            <a:custGeom>
              <a:avLst/>
              <a:gdLst>
                <a:gd name="connsiteX0" fmla="*/ 5278 w 55880"/>
                <a:gd name="connsiteY0" fmla="*/ 29492 h 31044"/>
                <a:gd name="connsiteX1" fmla="*/ 7451 w 55880"/>
                <a:gd name="connsiteY1" fmla="*/ 29492 h 31044"/>
                <a:gd name="connsiteX2" fmla="*/ 8382 w 55880"/>
                <a:gd name="connsiteY2" fmla="*/ 31666 h 31044"/>
                <a:gd name="connsiteX3" fmla="*/ 12418 w 55880"/>
                <a:gd name="connsiteY3" fmla="*/ 31666 h 31044"/>
                <a:gd name="connsiteX4" fmla="*/ 25146 w 55880"/>
                <a:gd name="connsiteY4" fmla="*/ 22042 h 31044"/>
                <a:gd name="connsiteX5" fmla="*/ 39737 w 55880"/>
                <a:gd name="connsiteY5" fmla="*/ 12728 h 31044"/>
                <a:gd name="connsiteX6" fmla="*/ 52155 w 55880"/>
                <a:gd name="connsiteY6" fmla="*/ 4036 h 31044"/>
                <a:gd name="connsiteX7" fmla="*/ 56191 w 55880"/>
                <a:gd name="connsiteY7" fmla="*/ 4036 h 31044"/>
                <a:gd name="connsiteX8" fmla="*/ 56191 w 55880"/>
                <a:gd name="connsiteY8" fmla="*/ 0 h 31044"/>
                <a:gd name="connsiteX9" fmla="*/ 36322 w 55880"/>
                <a:gd name="connsiteY9" fmla="*/ 0 h 31044"/>
                <a:gd name="connsiteX10" fmla="*/ 17696 w 55880"/>
                <a:gd name="connsiteY10" fmla="*/ 12728 h 31044"/>
                <a:gd name="connsiteX11" fmla="*/ 0 w 55880"/>
                <a:gd name="connsiteY11" fmla="*/ 24215 h 31044"/>
                <a:gd name="connsiteX12" fmla="*/ 0 w 55880"/>
                <a:gd name="connsiteY12" fmla="*/ 27319 h 31044"/>
                <a:gd name="connsiteX13" fmla="*/ 3104 w 55880"/>
                <a:gd name="connsiteY13" fmla="*/ 27319 h 310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55880" h="31044">
                  <a:moveTo>
                    <a:pt x="5278" y="29492"/>
                  </a:moveTo>
                  <a:lnTo>
                    <a:pt x="7451" y="29492"/>
                  </a:lnTo>
                  <a:lnTo>
                    <a:pt x="8382" y="31666"/>
                  </a:lnTo>
                  <a:lnTo>
                    <a:pt x="12418" y="31666"/>
                  </a:lnTo>
                  <a:lnTo>
                    <a:pt x="25146" y="22042"/>
                  </a:lnTo>
                  <a:lnTo>
                    <a:pt x="39737" y="12728"/>
                  </a:lnTo>
                  <a:lnTo>
                    <a:pt x="52155" y="4036"/>
                  </a:lnTo>
                  <a:lnTo>
                    <a:pt x="56191" y="4036"/>
                  </a:lnTo>
                  <a:lnTo>
                    <a:pt x="56191" y="0"/>
                  </a:lnTo>
                  <a:lnTo>
                    <a:pt x="36322" y="0"/>
                  </a:lnTo>
                  <a:lnTo>
                    <a:pt x="17696" y="12728"/>
                  </a:lnTo>
                  <a:lnTo>
                    <a:pt x="0" y="24215"/>
                  </a:lnTo>
                  <a:lnTo>
                    <a:pt x="0" y="27319"/>
                  </a:lnTo>
                  <a:lnTo>
                    <a:pt x="3104" y="27319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="" xmlns:a16="http://schemas.microsoft.com/office/drawing/2014/main" id="{D70B94B9-F8D4-44B0-BFDA-39F9BFBDCA33}"/>
                </a:ext>
              </a:extLst>
            </p:cNvPr>
            <p:cNvSpPr/>
            <p:nvPr/>
          </p:nvSpPr>
          <p:spPr>
            <a:xfrm>
              <a:off x="6939958" y="5274633"/>
              <a:ext cx="15522" cy="12418"/>
            </a:xfrm>
            <a:custGeom>
              <a:avLst/>
              <a:gdLst>
                <a:gd name="connsiteX0" fmla="*/ 16453 w 15522"/>
                <a:gd name="connsiteY0" fmla="*/ 0 h 12417"/>
                <a:gd name="connsiteX1" fmla="*/ 4036 w 15522"/>
                <a:gd name="connsiteY1" fmla="*/ 0 h 12417"/>
                <a:gd name="connsiteX2" fmla="*/ 4036 w 15522"/>
                <a:gd name="connsiteY2" fmla="*/ 4346 h 12417"/>
                <a:gd name="connsiteX3" fmla="*/ 0 w 15522"/>
                <a:gd name="connsiteY3" fmla="*/ 4346 h 12417"/>
                <a:gd name="connsiteX4" fmla="*/ 0 w 15522"/>
                <a:gd name="connsiteY4" fmla="*/ 12728 h 12417"/>
                <a:gd name="connsiteX5" fmla="*/ 16453 w 15522"/>
                <a:gd name="connsiteY5" fmla="*/ 12728 h 12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5522" h="12417">
                  <a:moveTo>
                    <a:pt x="16453" y="0"/>
                  </a:moveTo>
                  <a:lnTo>
                    <a:pt x="4036" y="0"/>
                  </a:lnTo>
                  <a:lnTo>
                    <a:pt x="4036" y="4346"/>
                  </a:lnTo>
                  <a:lnTo>
                    <a:pt x="0" y="4346"/>
                  </a:lnTo>
                  <a:lnTo>
                    <a:pt x="0" y="12728"/>
                  </a:lnTo>
                  <a:lnTo>
                    <a:pt x="16453" y="12728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="" xmlns:a16="http://schemas.microsoft.com/office/drawing/2014/main" id="{98010F4A-0403-4FEF-9C4E-6FA45A17E51D}"/>
                </a:ext>
              </a:extLst>
            </p:cNvPr>
            <p:cNvSpPr/>
            <p:nvPr/>
          </p:nvSpPr>
          <p:spPr>
            <a:xfrm>
              <a:off x="6808639" y="5623884"/>
              <a:ext cx="40358" cy="46567"/>
            </a:xfrm>
            <a:custGeom>
              <a:avLst/>
              <a:gdLst>
                <a:gd name="connsiteX0" fmla="*/ 21731 w 40357"/>
                <a:gd name="connsiteY0" fmla="*/ 31666 h 46566"/>
                <a:gd name="connsiteX1" fmla="*/ 29182 w 40357"/>
                <a:gd name="connsiteY1" fmla="*/ 22042 h 46566"/>
                <a:gd name="connsiteX2" fmla="*/ 40668 w 40357"/>
                <a:gd name="connsiteY2" fmla="*/ 12728 h 46566"/>
                <a:gd name="connsiteX3" fmla="*/ 38495 w 40357"/>
                <a:gd name="connsiteY3" fmla="*/ 9313 h 46566"/>
                <a:gd name="connsiteX4" fmla="*/ 38495 w 40357"/>
                <a:gd name="connsiteY4" fmla="*/ 5278 h 46566"/>
                <a:gd name="connsiteX5" fmla="*/ 38495 w 40357"/>
                <a:gd name="connsiteY5" fmla="*/ 4036 h 46566"/>
                <a:gd name="connsiteX6" fmla="*/ 36322 w 40357"/>
                <a:gd name="connsiteY6" fmla="*/ 4036 h 46566"/>
                <a:gd name="connsiteX7" fmla="*/ 35391 w 40357"/>
                <a:gd name="connsiteY7" fmla="*/ 4036 h 46566"/>
                <a:gd name="connsiteX8" fmla="*/ 31045 w 40357"/>
                <a:gd name="connsiteY8" fmla="*/ 0 h 46566"/>
                <a:gd name="connsiteX9" fmla="*/ 23905 w 40357"/>
                <a:gd name="connsiteY9" fmla="*/ 16764 h 46566"/>
                <a:gd name="connsiteX10" fmla="*/ 11487 w 40357"/>
                <a:gd name="connsiteY10" fmla="*/ 29492 h 46566"/>
                <a:gd name="connsiteX11" fmla="*/ 0 w 40357"/>
                <a:gd name="connsiteY11" fmla="*/ 42221 h 46566"/>
                <a:gd name="connsiteX12" fmla="*/ 0 w 40357"/>
                <a:gd name="connsiteY12" fmla="*/ 46567 h 46566"/>
                <a:gd name="connsiteX13" fmla="*/ 13349 w 40357"/>
                <a:gd name="connsiteY13" fmla="*/ 39116 h 465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0357" h="46566">
                  <a:moveTo>
                    <a:pt x="21731" y="31666"/>
                  </a:moveTo>
                  <a:lnTo>
                    <a:pt x="29182" y="22042"/>
                  </a:lnTo>
                  <a:lnTo>
                    <a:pt x="40668" y="12728"/>
                  </a:lnTo>
                  <a:lnTo>
                    <a:pt x="38495" y="9313"/>
                  </a:lnTo>
                  <a:lnTo>
                    <a:pt x="38495" y="5278"/>
                  </a:lnTo>
                  <a:lnTo>
                    <a:pt x="38495" y="4036"/>
                  </a:lnTo>
                  <a:lnTo>
                    <a:pt x="36322" y="4036"/>
                  </a:lnTo>
                  <a:lnTo>
                    <a:pt x="35391" y="4036"/>
                  </a:lnTo>
                  <a:lnTo>
                    <a:pt x="31045" y="0"/>
                  </a:lnTo>
                  <a:lnTo>
                    <a:pt x="23905" y="16764"/>
                  </a:lnTo>
                  <a:lnTo>
                    <a:pt x="11487" y="29492"/>
                  </a:lnTo>
                  <a:lnTo>
                    <a:pt x="0" y="42221"/>
                  </a:lnTo>
                  <a:lnTo>
                    <a:pt x="0" y="46567"/>
                  </a:lnTo>
                  <a:lnTo>
                    <a:pt x="13349" y="39116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="" xmlns:a16="http://schemas.microsoft.com/office/drawing/2014/main" id="{38731CAF-6DD3-4665-8A4D-026EA0BBCA64}"/>
                </a:ext>
              </a:extLst>
            </p:cNvPr>
            <p:cNvSpPr/>
            <p:nvPr/>
          </p:nvSpPr>
          <p:spPr>
            <a:xfrm>
              <a:off x="4168919" y="5514917"/>
              <a:ext cx="24836" cy="12418"/>
            </a:xfrm>
            <a:custGeom>
              <a:avLst/>
              <a:gdLst>
                <a:gd name="connsiteX0" fmla="*/ 27009 w 24835"/>
                <a:gd name="connsiteY0" fmla="*/ 4036 h 12417"/>
                <a:gd name="connsiteX1" fmla="*/ 21731 w 24835"/>
                <a:gd name="connsiteY1" fmla="*/ 1863 h 12417"/>
                <a:gd name="connsiteX2" fmla="*/ 14591 w 24835"/>
                <a:gd name="connsiteY2" fmla="*/ 1863 h 12417"/>
                <a:gd name="connsiteX3" fmla="*/ 7140 w 24835"/>
                <a:gd name="connsiteY3" fmla="*/ 0 h 12417"/>
                <a:gd name="connsiteX4" fmla="*/ 0 w 24835"/>
                <a:gd name="connsiteY4" fmla="*/ 0 h 12417"/>
                <a:gd name="connsiteX5" fmla="*/ 0 w 24835"/>
                <a:gd name="connsiteY5" fmla="*/ 12728 h 12417"/>
                <a:gd name="connsiteX6" fmla="*/ 27009 w 24835"/>
                <a:gd name="connsiteY6" fmla="*/ 12728 h 12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4835" h="12417">
                  <a:moveTo>
                    <a:pt x="27009" y="4036"/>
                  </a:moveTo>
                  <a:lnTo>
                    <a:pt x="21731" y="1863"/>
                  </a:lnTo>
                  <a:lnTo>
                    <a:pt x="14591" y="1863"/>
                  </a:lnTo>
                  <a:lnTo>
                    <a:pt x="7140" y="0"/>
                  </a:lnTo>
                  <a:lnTo>
                    <a:pt x="0" y="0"/>
                  </a:lnTo>
                  <a:lnTo>
                    <a:pt x="0" y="12728"/>
                  </a:lnTo>
                  <a:lnTo>
                    <a:pt x="27009" y="12728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="" xmlns:a16="http://schemas.microsoft.com/office/drawing/2014/main" id="{4D1F1EC3-D9A0-4C20-9843-3F84EA9C9CAE}"/>
                </a:ext>
              </a:extLst>
            </p:cNvPr>
            <p:cNvSpPr/>
            <p:nvPr/>
          </p:nvSpPr>
          <p:spPr>
            <a:xfrm>
              <a:off x="2808235" y="5420542"/>
              <a:ext cx="27940" cy="15522"/>
            </a:xfrm>
            <a:custGeom>
              <a:avLst/>
              <a:gdLst>
                <a:gd name="connsiteX0" fmla="*/ 16764 w 27940"/>
                <a:gd name="connsiteY0" fmla="*/ 2173 h 15522"/>
                <a:gd name="connsiteX1" fmla="*/ 13660 w 27940"/>
                <a:gd name="connsiteY1" fmla="*/ 2173 h 15522"/>
                <a:gd name="connsiteX2" fmla="*/ 6209 w 27940"/>
                <a:gd name="connsiteY2" fmla="*/ 2173 h 15522"/>
                <a:gd name="connsiteX3" fmla="*/ 0 w 27940"/>
                <a:gd name="connsiteY3" fmla="*/ 0 h 15522"/>
                <a:gd name="connsiteX4" fmla="*/ 0 w 27940"/>
                <a:gd name="connsiteY4" fmla="*/ 17075 h 15522"/>
                <a:gd name="connsiteX5" fmla="*/ 7451 w 27940"/>
                <a:gd name="connsiteY5" fmla="*/ 17075 h 15522"/>
                <a:gd name="connsiteX6" fmla="*/ 13660 w 27940"/>
                <a:gd name="connsiteY6" fmla="*/ 17075 h 15522"/>
                <a:gd name="connsiteX7" fmla="*/ 18937 w 27940"/>
                <a:gd name="connsiteY7" fmla="*/ 14901 h 15522"/>
                <a:gd name="connsiteX8" fmla="*/ 24215 w 27940"/>
                <a:gd name="connsiteY8" fmla="*/ 12728 h 15522"/>
                <a:gd name="connsiteX9" fmla="*/ 28251 w 27940"/>
                <a:gd name="connsiteY9" fmla="*/ 12728 h 15522"/>
                <a:gd name="connsiteX10" fmla="*/ 28251 w 27940"/>
                <a:gd name="connsiteY10" fmla="*/ 5278 h 15522"/>
                <a:gd name="connsiteX11" fmla="*/ 22042 w 27940"/>
                <a:gd name="connsiteY11" fmla="*/ 4346 h 155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7940" h="15522">
                  <a:moveTo>
                    <a:pt x="16764" y="2173"/>
                  </a:moveTo>
                  <a:lnTo>
                    <a:pt x="13660" y="2173"/>
                  </a:lnTo>
                  <a:lnTo>
                    <a:pt x="6209" y="2173"/>
                  </a:lnTo>
                  <a:lnTo>
                    <a:pt x="0" y="0"/>
                  </a:lnTo>
                  <a:lnTo>
                    <a:pt x="0" y="17075"/>
                  </a:lnTo>
                  <a:lnTo>
                    <a:pt x="7451" y="17075"/>
                  </a:lnTo>
                  <a:lnTo>
                    <a:pt x="13660" y="17075"/>
                  </a:lnTo>
                  <a:lnTo>
                    <a:pt x="18937" y="14901"/>
                  </a:lnTo>
                  <a:lnTo>
                    <a:pt x="24215" y="12728"/>
                  </a:lnTo>
                  <a:lnTo>
                    <a:pt x="28251" y="12728"/>
                  </a:lnTo>
                  <a:lnTo>
                    <a:pt x="28251" y="5278"/>
                  </a:lnTo>
                  <a:lnTo>
                    <a:pt x="22042" y="4346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="" xmlns:a16="http://schemas.microsoft.com/office/drawing/2014/main" id="{E3DF5131-95CC-420F-9FFA-3EF0988542C0}"/>
                </a:ext>
              </a:extLst>
            </p:cNvPr>
            <p:cNvSpPr/>
            <p:nvPr/>
          </p:nvSpPr>
          <p:spPr>
            <a:xfrm>
              <a:off x="4066782" y="5047076"/>
              <a:ext cx="12418" cy="15522"/>
            </a:xfrm>
            <a:custGeom>
              <a:avLst/>
              <a:gdLst>
                <a:gd name="connsiteX0" fmla="*/ 6209 w 12417"/>
                <a:gd name="connsiteY0" fmla="*/ 17075 h 15522"/>
                <a:gd name="connsiteX1" fmla="*/ 7140 w 12417"/>
                <a:gd name="connsiteY1" fmla="*/ 11487 h 15522"/>
                <a:gd name="connsiteX2" fmla="*/ 7140 w 12417"/>
                <a:gd name="connsiteY2" fmla="*/ 9624 h 15522"/>
                <a:gd name="connsiteX3" fmla="*/ 9313 w 12417"/>
                <a:gd name="connsiteY3" fmla="*/ 6209 h 15522"/>
                <a:gd name="connsiteX4" fmla="*/ 11487 w 12417"/>
                <a:gd name="connsiteY4" fmla="*/ 4346 h 15522"/>
                <a:gd name="connsiteX5" fmla="*/ 12418 w 12417"/>
                <a:gd name="connsiteY5" fmla="*/ 0 h 15522"/>
                <a:gd name="connsiteX6" fmla="*/ 9313 w 12417"/>
                <a:gd name="connsiteY6" fmla="*/ 0 h 15522"/>
                <a:gd name="connsiteX7" fmla="*/ 7140 w 12417"/>
                <a:gd name="connsiteY7" fmla="*/ 4346 h 15522"/>
                <a:gd name="connsiteX8" fmla="*/ 4036 w 12417"/>
                <a:gd name="connsiteY8" fmla="*/ 7451 h 15522"/>
                <a:gd name="connsiteX9" fmla="*/ 2173 w 12417"/>
                <a:gd name="connsiteY9" fmla="*/ 9624 h 15522"/>
                <a:gd name="connsiteX10" fmla="*/ 0 w 12417"/>
                <a:gd name="connsiteY10" fmla="*/ 11487 h 15522"/>
                <a:gd name="connsiteX11" fmla="*/ 0 w 12417"/>
                <a:gd name="connsiteY11" fmla="*/ 13660 h 15522"/>
                <a:gd name="connsiteX12" fmla="*/ 2173 w 12417"/>
                <a:gd name="connsiteY12" fmla="*/ 14901 h 155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2417" h="15522">
                  <a:moveTo>
                    <a:pt x="6209" y="17075"/>
                  </a:moveTo>
                  <a:lnTo>
                    <a:pt x="7140" y="11487"/>
                  </a:lnTo>
                  <a:lnTo>
                    <a:pt x="7140" y="9624"/>
                  </a:lnTo>
                  <a:lnTo>
                    <a:pt x="9313" y="6209"/>
                  </a:lnTo>
                  <a:lnTo>
                    <a:pt x="11487" y="4346"/>
                  </a:lnTo>
                  <a:lnTo>
                    <a:pt x="12418" y="0"/>
                  </a:lnTo>
                  <a:lnTo>
                    <a:pt x="9313" y="0"/>
                  </a:lnTo>
                  <a:lnTo>
                    <a:pt x="7140" y="4346"/>
                  </a:lnTo>
                  <a:lnTo>
                    <a:pt x="4036" y="7451"/>
                  </a:lnTo>
                  <a:lnTo>
                    <a:pt x="2173" y="9624"/>
                  </a:lnTo>
                  <a:lnTo>
                    <a:pt x="0" y="11487"/>
                  </a:lnTo>
                  <a:lnTo>
                    <a:pt x="0" y="13660"/>
                  </a:lnTo>
                  <a:lnTo>
                    <a:pt x="2173" y="14901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="" xmlns:a16="http://schemas.microsoft.com/office/drawing/2014/main" id="{0D26D8C6-D5A5-41E5-AB62-8514B0186005}"/>
                </a:ext>
              </a:extLst>
            </p:cNvPr>
            <p:cNvSpPr/>
            <p:nvPr/>
          </p:nvSpPr>
          <p:spPr>
            <a:xfrm>
              <a:off x="4243736" y="5014168"/>
              <a:ext cx="18627" cy="37253"/>
            </a:xfrm>
            <a:custGeom>
              <a:avLst/>
              <a:gdLst>
                <a:gd name="connsiteX0" fmla="*/ 3104 w 18626"/>
                <a:gd name="connsiteY0" fmla="*/ 31976 h 37253"/>
                <a:gd name="connsiteX1" fmla="*/ 3104 w 18626"/>
                <a:gd name="connsiteY1" fmla="*/ 32907 h 37253"/>
                <a:gd name="connsiteX2" fmla="*/ 3104 w 18626"/>
                <a:gd name="connsiteY2" fmla="*/ 35080 h 37253"/>
                <a:gd name="connsiteX3" fmla="*/ 5278 w 18626"/>
                <a:gd name="connsiteY3" fmla="*/ 37253 h 37253"/>
                <a:gd name="connsiteX4" fmla="*/ 12728 w 18626"/>
                <a:gd name="connsiteY4" fmla="*/ 37253 h 37253"/>
                <a:gd name="connsiteX5" fmla="*/ 14591 w 18626"/>
                <a:gd name="connsiteY5" fmla="*/ 37253 h 37253"/>
                <a:gd name="connsiteX6" fmla="*/ 14591 w 18626"/>
                <a:gd name="connsiteY6" fmla="*/ 35080 h 37253"/>
                <a:gd name="connsiteX7" fmla="*/ 15833 w 18626"/>
                <a:gd name="connsiteY7" fmla="*/ 35080 h 37253"/>
                <a:gd name="connsiteX8" fmla="*/ 17695 w 18626"/>
                <a:gd name="connsiteY8" fmla="*/ 35080 h 37253"/>
                <a:gd name="connsiteX9" fmla="*/ 19869 w 18626"/>
                <a:gd name="connsiteY9" fmla="*/ 32907 h 37253"/>
                <a:gd name="connsiteX10" fmla="*/ 17695 w 18626"/>
                <a:gd name="connsiteY10" fmla="*/ 22352 h 37253"/>
                <a:gd name="connsiteX11" fmla="*/ 15833 w 18626"/>
                <a:gd name="connsiteY11" fmla="*/ 9624 h 37253"/>
                <a:gd name="connsiteX12" fmla="*/ 12728 w 18626"/>
                <a:gd name="connsiteY12" fmla="*/ 0 h 37253"/>
                <a:gd name="connsiteX13" fmla="*/ 0 w 18626"/>
                <a:gd name="connsiteY13" fmla="*/ 29803 h 37253"/>
                <a:gd name="connsiteX14" fmla="*/ 1242 w 18626"/>
                <a:gd name="connsiteY14" fmla="*/ 31976 h 372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8626" h="37253">
                  <a:moveTo>
                    <a:pt x="3104" y="31976"/>
                  </a:moveTo>
                  <a:lnTo>
                    <a:pt x="3104" y="32907"/>
                  </a:lnTo>
                  <a:lnTo>
                    <a:pt x="3104" y="35080"/>
                  </a:lnTo>
                  <a:lnTo>
                    <a:pt x="5278" y="37253"/>
                  </a:lnTo>
                  <a:lnTo>
                    <a:pt x="12728" y="37253"/>
                  </a:lnTo>
                  <a:lnTo>
                    <a:pt x="14591" y="37253"/>
                  </a:lnTo>
                  <a:lnTo>
                    <a:pt x="14591" y="35080"/>
                  </a:lnTo>
                  <a:lnTo>
                    <a:pt x="15833" y="35080"/>
                  </a:lnTo>
                  <a:lnTo>
                    <a:pt x="17695" y="35080"/>
                  </a:lnTo>
                  <a:lnTo>
                    <a:pt x="19869" y="32907"/>
                  </a:lnTo>
                  <a:lnTo>
                    <a:pt x="17695" y="22352"/>
                  </a:lnTo>
                  <a:lnTo>
                    <a:pt x="15833" y="9624"/>
                  </a:lnTo>
                  <a:lnTo>
                    <a:pt x="12728" y="0"/>
                  </a:lnTo>
                  <a:lnTo>
                    <a:pt x="0" y="29803"/>
                  </a:lnTo>
                  <a:lnTo>
                    <a:pt x="1242" y="31976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2" name="Freeform: Shape 91">
              <a:extLst>
                <a:ext uri="{FF2B5EF4-FFF2-40B4-BE49-F238E27FC236}">
                  <a16:creationId xmlns="" xmlns:a16="http://schemas.microsoft.com/office/drawing/2014/main" id="{1E3488EB-FD81-46BC-80ED-855718E2830C}"/>
                </a:ext>
              </a:extLst>
            </p:cNvPr>
            <p:cNvSpPr/>
            <p:nvPr/>
          </p:nvSpPr>
          <p:spPr>
            <a:xfrm>
              <a:off x="6688807" y="5690630"/>
              <a:ext cx="149014" cy="161432"/>
            </a:xfrm>
            <a:custGeom>
              <a:avLst/>
              <a:gdLst>
                <a:gd name="connsiteX0" fmla="*/ 11486 w 149013"/>
                <a:gd name="connsiteY0" fmla="*/ 128835 h 161431"/>
                <a:gd name="connsiteX1" fmla="*/ 23904 w 149013"/>
                <a:gd name="connsiteY1" fmla="*/ 145910 h 161431"/>
                <a:gd name="connsiteX2" fmla="*/ 36322 w 149013"/>
                <a:gd name="connsiteY2" fmla="*/ 151187 h 161431"/>
                <a:gd name="connsiteX3" fmla="*/ 49051 w 149013"/>
                <a:gd name="connsiteY3" fmla="*/ 153360 h 161431"/>
                <a:gd name="connsiteX4" fmla="*/ 62400 w 149013"/>
                <a:gd name="connsiteY4" fmla="*/ 153360 h 161431"/>
                <a:gd name="connsiteX5" fmla="*/ 72955 w 149013"/>
                <a:gd name="connsiteY5" fmla="*/ 155533 h 161431"/>
                <a:gd name="connsiteX6" fmla="*/ 84441 w 149013"/>
                <a:gd name="connsiteY6" fmla="*/ 161742 h 161431"/>
                <a:gd name="connsiteX7" fmla="*/ 90650 w 149013"/>
                <a:gd name="connsiteY7" fmla="*/ 161742 h 161431"/>
                <a:gd name="connsiteX8" fmla="*/ 96859 w 149013"/>
                <a:gd name="connsiteY8" fmla="*/ 160811 h 161431"/>
                <a:gd name="connsiteX9" fmla="*/ 102137 w 149013"/>
                <a:gd name="connsiteY9" fmla="*/ 160811 h 161431"/>
                <a:gd name="connsiteX10" fmla="*/ 107104 w 149013"/>
                <a:gd name="connsiteY10" fmla="*/ 156465 h 161431"/>
                <a:gd name="connsiteX11" fmla="*/ 116728 w 149013"/>
                <a:gd name="connsiteY11" fmla="*/ 138459 h 161431"/>
                <a:gd name="connsiteX12" fmla="*/ 121695 w 149013"/>
                <a:gd name="connsiteY12" fmla="*/ 118280 h 161431"/>
                <a:gd name="connsiteX13" fmla="*/ 131319 w 149013"/>
                <a:gd name="connsiteY13" fmla="*/ 101516 h 161431"/>
                <a:gd name="connsiteX14" fmla="*/ 133181 w 149013"/>
                <a:gd name="connsiteY14" fmla="*/ 97170 h 161431"/>
                <a:gd name="connsiteX15" fmla="*/ 134423 w 149013"/>
                <a:gd name="connsiteY15" fmla="*/ 96238 h 161431"/>
                <a:gd name="connsiteX16" fmla="*/ 136286 w 149013"/>
                <a:gd name="connsiteY16" fmla="*/ 94065 h 161431"/>
                <a:gd name="connsiteX17" fmla="*/ 138459 w 149013"/>
                <a:gd name="connsiteY17" fmla="*/ 94065 h 161431"/>
                <a:gd name="connsiteX18" fmla="*/ 141563 w 149013"/>
                <a:gd name="connsiteY18" fmla="*/ 94065 h 161431"/>
                <a:gd name="connsiteX19" fmla="*/ 147772 w 149013"/>
                <a:gd name="connsiteY19" fmla="*/ 91892 h 161431"/>
                <a:gd name="connsiteX20" fmla="*/ 140632 w 149013"/>
                <a:gd name="connsiteY20" fmla="*/ 76991 h 161431"/>
                <a:gd name="connsiteX21" fmla="*/ 133181 w 149013"/>
                <a:gd name="connsiteY21" fmla="*/ 64262 h 161431"/>
                <a:gd name="connsiteX22" fmla="*/ 126972 w 149013"/>
                <a:gd name="connsiteY22" fmla="*/ 47498 h 161431"/>
                <a:gd name="connsiteX23" fmla="*/ 134423 w 149013"/>
                <a:gd name="connsiteY23" fmla="*/ 44394 h 161431"/>
                <a:gd name="connsiteX24" fmla="*/ 140632 w 149013"/>
                <a:gd name="connsiteY24" fmla="*/ 40047 h 161431"/>
                <a:gd name="connsiteX25" fmla="*/ 145910 w 149013"/>
                <a:gd name="connsiteY25" fmla="*/ 34770 h 161431"/>
                <a:gd name="connsiteX26" fmla="*/ 150877 w 149013"/>
                <a:gd name="connsiteY26" fmla="*/ 31666 h 161431"/>
                <a:gd name="connsiteX27" fmla="*/ 145910 w 149013"/>
                <a:gd name="connsiteY27" fmla="*/ 22042 h 161431"/>
                <a:gd name="connsiteX28" fmla="*/ 134423 w 149013"/>
                <a:gd name="connsiteY28" fmla="*/ 10555 h 161431"/>
                <a:gd name="connsiteX29" fmla="*/ 121695 w 149013"/>
                <a:gd name="connsiteY29" fmla="*/ 3104 h 161431"/>
                <a:gd name="connsiteX30" fmla="*/ 111450 w 149013"/>
                <a:gd name="connsiteY30" fmla="*/ 0 h 161431"/>
                <a:gd name="connsiteX31" fmla="*/ 105241 w 149013"/>
                <a:gd name="connsiteY31" fmla="*/ 9313 h 161431"/>
                <a:gd name="connsiteX32" fmla="*/ 99963 w 149013"/>
                <a:gd name="connsiteY32" fmla="*/ 17695 h 161431"/>
                <a:gd name="connsiteX33" fmla="*/ 94686 w 149013"/>
                <a:gd name="connsiteY33" fmla="*/ 27319 h 161431"/>
                <a:gd name="connsiteX34" fmla="*/ 90650 w 149013"/>
                <a:gd name="connsiteY34" fmla="*/ 40047 h 161431"/>
                <a:gd name="connsiteX35" fmla="*/ 84441 w 149013"/>
                <a:gd name="connsiteY35" fmla="*/ 40047 h 161431"/>
                <a:gd name="connsiteX36" fmla="*/ 78232 w 149013"/>
                <a:gd name="connsiteY36" fmla="*/ 40047 h 161431"/>
                <a:gd name="connsiteX37" fmla="*/ 74817 w 149013"/>
                <a:gd name="connsiteY37" fmla="*/ 40047 h 161431"/>
                <a:gd name="connsiteX38" fmla="*/ 72955 w 149013"/>
                <a:gd name="connsiteY38" fmla="*/ 42221 h 161431"/>
                <a:gd name="connsiteX39" fmla="*/ 72955 w 149013"/>
                <a:gd name="connsiteY39" fmla="*/ 44394 h 161431"/>
                <a:gd name="connsiteX40" fmla="*/ 72955 w 149013"/>
                <a:gd name="connsiteY40" fmla="*/ 46256 h 161431"/>
                <a:gd name="connsiteX41" fmla="*/ 70782 w 149013"/>
                <a:gd name="connsiteY41" fmla="*/ 47498 h 161431"/>
                <a:gd name="connsiteX42" fmla="*/ 70782 w 149013"/>
                <a:gd name="connsiteY42" fmla="*/ 49671 h 161431"/>
                <a:gd name="connsiteX43" fmla="*/ 67677 w 149013"/>
                <a:gd name="connsiteY43" fmla="*/ 53707 h 161431"/>
                <a:gd name="connsiteX44" fmla="*/ 63641 w 149013"/>
                <a:gd name="connsiteY44" fmla="*/ 57122 h 161431"/>
                <a:gd name="connsiteX45" fmla="*/ 40668 w 149013"/>
                <a:gd name="connsiteY45" fmla="*/ 60226 h 161431"/>
                <a:gd name="connsiteX46" fmla="*/ 31355 w 149013"/>
                <a:gd name="connsiteY46" fmla="*/ 75128 h 161431"/>
                <a:gd name="connsiteX47" fmla="*/ 23904 w 149013"/>
                <a:gd name="connsiteY47" fmla="*/ 79164 h 161431"/>
                <a:gd name="connsiteX48" fmla="*/ 16764 w 149013"/>
                <a:gd name="connsiteY48" fmla="*/ 76991 h 161431"/>
                <a:gd name="connsiteX49" fmla="*/ 9313 w 149013"/>
                <a:gd name="connsiteY49" fmla="*/ 76991 h 161431"/>
                <a:gd name="connsiteX50" fmla="*/ 0 w 149013"/>
                <a:gd name="connsiteY50" fmla="*/ 81337 h 161431"/>
                <a:gd name="connsiteX51" fmla="*/ 2173 w 149013"/>
                <a:gd name="connsiteY51" fmla="*/ 106793 h 1614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</a:cxnLst>
              <a:rect l="l" t="t" r="r" b="b"/>
              <a:pathLst>
                <a:path w="149013" h="161431">
                  <a:moveTo>
                    <a:pt x="11486" y="128835"/>
                  </a:moveTo>
                  <a:lnTo>
                    <a:pt x="23904" y="145910"/>
                  </a:lnTo>
                  <a:lnTo>
                    <a:pt x="36322" y="151187"/>
                  </a:lnTo>
                  <a:lnTo>
                    <a:pt x="49051" y="153360"/>
                  </a:lnTo>
                  <a:lnTo>
                    <a:pt x="62400" y="153360"/>
                  </a:lnTo>
                  <a:lnTo>
                    <a:pt x="72955" y="155533"/>
                  </a:lnTo>
                  <a:lnTo>
                    <a:pt x="84441" y="161742"/>
                  </a:lnTo>
                  <a:lnTo>
                    <a:pt x="90650" y="161742"/>
                  </a:lnTo>
                  <a:lnTo>
                    <a:pt x="96859" y="160811"/>
                  </a:lnTo>
                  <a:lnTo>
                    <a:pt x="102137" y="160811"/>
                  </a:lnTo>
                  <a:lnTo>
                    <a:pt x="107104" y="156465"/>
                  </a:lnTo>
                  <a:lnTo>
                    <a:pt x="116728" y="138459"/>
                  </a:lnTo>
                  <a:lnTo>
                    <a:pt x="121695" y="118280"/>
                  </a:lnTo>
                  <a:lnTo>
                    <a:pt x="131319" y="101516"/>
                  </a:lnTo>
                  <a:lnTo>
                    <a:pt x="133181" y="97170"/>
                  </a:lnTo>
                  <a:lnTo>
                    <a:pt x="134423" y="96238"/>
                  </a:lnTo>
                  <a:lnTo>
                    <a:pt x="136286" y="94065"/>
                  </a:lnTo>
                  <a:lnTo>
                    <a:pt x="138459" y="94065"/>
                  </a:lnTo>
                  <a:lnTo>
                    <a:pt x="141563" y="94065"/>
                  </a:lnTo>
                  <a:lnTo>
                    <a:pt x="147772" y="91892"/>
                  </a:lnTo>
                  <a:lnTo>
                    <a:pt x="140632" y="76991"/>
                  </a:lnTo>
                  <a:lnTo>
                    <a:pt x="133181" y="64262"/>
                  </a:lnTo>
                  <a:lnTo>
                    <a:pt x="126972" y="47498"/>
                  </a:lnTo>
                  <a:lnTo>
                    <a:pt x="134423" y="44394"/>
                  </a:lnTo>
                  <a:lnTo>
                    <a:pt x="140632" y="40047"/>
                  </a:lnTo>
                  <a:lnTo>
                    <a:pt x="145910" y="34770"/>
                  </a:lnTo>
                  <a:lnTo>
                    <a:pt x="150877" y="31666"/>
                  </a:lnTo>
                  <a:lnTo>
                    <a:pt x="145910" y="22042"/>
                  </a:lnTo>
                  <a:lnTo>
                    <a:pt x="134423" y="10555"/>
                  </a:lnTo>
                  <a:lnTo>
                    <a:pt x="121695" y="3104"/>
                  </a:lnTo>
                  <a:lnTo>
                    <a:pt x="111450" y="0"/>
                  </a:lnTo>
                  <a:lnTo>
                    <a:pt x="105241" y="9313"/>
                  </a:lnTo>
                  <a:lnTo>
                    <a:pt x="99963" y="17695"/>
                  </a:lnTo>
                  <a:lnTo>
                    <a:pt x="94686" y="27319"/>
                  </a:lnTo>
                  <a:lnTo>
                    <a:pt x="90650" y="40047"/>
                  </a:lnTo>
                  <a:lnTo>
                    <a:pt x="84441" y="40047"/>
                  </a:lnTo>
                  <a:lnTo>
                    <a:pt x="78232" y="40047"/>
                  </a:lnTo>
                  <a:lnTo>
                    <a:pt x="74817" y="40047"/>
                  </a:lnTo>
                  <a:lnTo>
                    <a:pt x="72955" y="42221"/>
                  </a:lnTo>
                  <a:lnTo>
                    <a:pt x="72955" y="44394"/>
                  </a:lnTo>
                  <a:lnTo>
                    <a:pt x="72955" y="46256"/>
                  </a:lnTo>
                  <a:lnTo>
                    <a:pt x="70782" y="47498"/>
                  </a:lnTo>
                  <a:lnTo>
                    <a:pt x="70782" y="49671"/>
                  </a:lnTo>
                  <a:lnTo>
                    <a:pt x="67677" y="53707"/>
                  </a:lnTo>
                  <a:lnTo>
                    <a:pt x="63641" y="57122"/>
                  </a:lnTo>
                  <a:lnTo>
                    <a:pt x="40668" y="60226"/>
                  </a:lnTo>
                  <a:lnTo>
                    <a:pt x="31355" y="75128"/>
                  </a:lnTo>
                  <a:lnTo>
                    <a:pt x="23904" y="79164"/>
                  </a:lnTo>
                  <a:lnTo>
                    <a:pt x="16764" y="76991"/>
                  </a:lnTo>
                  <a:lnTo>
                    <a:pt x="9313" y="76991"/>
                  </a:lnTo>
                  <a:lnTo>
                    <a:pt x="0" y="81337"/>
                  </a:lnTo>
                  <a:lnTo>
                    <a:pt x="2173" y="106793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="" xmlns:a16="http://schemas.microsoft.com/office/drawing/2014/main" id="{40E5489D-080E-450F-BE6E-99BB66680649}"/>
                </a:ext>
              </a:extLst>
            </p:cNvPr>
            <p:cNvSpPr/>
            <p:nvPr/>
          </p:nvSpPr>
          <p:spPr>
            <a:xfrm>
              <a:off x="6961689" y="5762343"/>
              <a:ext cx="15522" cy="46567"/>
            </a:xfrm>
            <a:custGeom>
              <a:avLst/>
              <a:gdLst>
                <a:gd name="connsiteX0" fmla="*/ 7140 w 15522"/>
                <a:gd name="connsiteY0" fmla="*/ 46567 h 46566"/>
                <a:gd name="connsiteX1" fmla="*/ 11486 w 15522"/>
                <a:gd name="connsiteY1" fmla="*/ 42531 h 46566"/>
                <a:gd name="connsiteX2" fmla="*/ 12418 w 15522"/>
                <a:gd name="connsiteY2" fmla="*/ 40358 h 46566"/>
                <a:gd name="connsiteX3" fmla="*/ 12418 w 15522"/>
                <a:gd name="connsiteY3" fmla="*/ 39116 h 46566"/>
                <a:gd name="connsiteX4" fmla="*/ 12418 w 15522"/>
                <a:gd name="connsiteY4" fmla="*/ 37253 h 46566"/>
                <a:gd name="connsiteX5" fmla="*/ 12418 w 15522"/>
                <a:gd name="connsiteY5" fmla="*/ 35080 h 46566"/>
                <a:gd name="connsiteX6" fmla="*/ 12418 w 15522"/>
                <a:gd name="connsiteY6" fmla="*/ 32907 h 46566"/>
                <a:gd name="connsiteX7" fmla="*/ 14591 w 15522"/>
                <a:gd name="connsiteY7" fmla="*/ 31976 h 46566"/>
                <a:gd name="connsiteX8" fmla="*/ 17695 w 15522"/>
                <a:gd name="connsiteY8" fmla="*/ 29803 h 46566"/>
                <a:gd name="connsiteX9" fmla="*/ 17695 w 15522"/>
                <a:gd name="connsiteY9" fmla="*/ 20179 h 46566"/>
                <a:gd name="connsiteX10" fmla="*/ 17695 w 15522"/>
                <a:gd name="connsiteY10" fmla="*/ 12728 h 46566"/>
                <a:gd name="connsiteX11" fmla="*/ 16764 w 15522"/>
                <a:gd name="connsiteY11" fmla="*/ 9624 h 46566"/>
                <a:gd name="connsiteX12" fmla="*/ 12418 w 15522"/>
                <a:gd name="connsiteY12" fmla="*/ 5278 h 46566"/>
                <a:gd name="connsiteX13" fmla="*/ 9313 w 15522"/>
                <a:gd name="connsiteY13" fmla="*/ 3415 h 46566"/>
                <a:gd name="connsiteX14" fmla="*/ 2173 w 15522"/>
                <a:gd name="connsiteY14" fmla="*/ 0 h 46566"/>
                <a:gd name="connsiteX15" fmla="*/ 0 w 15522"/>
                <a:gd name="connsiteY15" fmla="*/ 12728 h 46566"/>
                <a:gd name="connsiteX16" fmla="*/ 0 w 15522"/>
                <a:gd name="connsiteY16" fmla="*/ 25457 h 46566"/>
                <a:gd name="connsiteX17" fmla="*/ 7140 w 15522"/>
                <a:gd name="connsiteY17" fmla="*/ 37253 h 465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5522" h="46566">
                  <a:moveTo>
                    <a:pt x="7140" y="46567"/>
                  </a:moveTo>
                  <a:lnTo>
                    <a:pt x="11486" y="42531"/>
                  </a:lnTo>
                  <a:lnTo>
                    <a:pt x="12418" y="40358"/>
                  </a:lnTo>
                  <a:lnTo>
                    <a:pt x="12418" y="39116"/>
                  </a:lnTo>
                  <a:lnTo>
                    <a:pt x="12418" y="37253"/>
                  </a:lnTo>
                  <a:lnTo>
                    <a:pt x="12418" y="35080"/>
                  </a:lnTo>
                  <a:lnTo>
                    <a:pt x="12418" y="32907"/>
                  </a:lnTo>
                  <a:lnTo>
                    <a:pt x="14591" y="31976"/>
                  </a:lnTo>
                  <a:lnTo>
                    <a:pt x="17695" y="29803"/>
                  </a:lnTo>
                  <a:lnTo>
                    <a:pt x="17695" y="20179"/>
                  </a:lnTo>
                  <a:lnTo>
                    <a:pt x="17695" y="12728"/>
                  </a:lnTo>
                  <a:lnTo>
                    <a:pt x="16764" y="9624"/>
                  </a:lnTo>
                  <a:lnTo>
                    <a:pt x="12418" y="5278"/>
                  </a:lnTo>
                  <a:lnTo>
                    <a:pt x="9313" y="3415"/>
                  </a:lnTo>
                  <a:lnTo>
                    <a:pt x="2173" y="0"/>
                  </a:lnTo>
                  <a:lnTo>
                    <a:pt x="0" y="12728"/>
                  </a:lnTo>
                  <a:lnTo>
                    <a:pt x="0" y="25457"/>
                  </a:lnTo>
                  <a:lnTo>
                    <a:pt x="7140" y="37253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4" name="Freeform: Shape 93">
              <a:extLst>
                <a:ext uri="{FF2B5EF4-FFF2-40B4-BE49-F238E27FC236}">
                  <a16:creationId xmlns="" xmlns:a16="http://schemas.microsoft.com/office/drawing/2014/main" id="{8C889902-CCF1-4E29-BE48-E2990EDF1D3B}"/>
                </a:ext>
              </a:extLst>
            </p:cNvPr>
            <p:cNvSpPr/>
            <p:nvPr/>
          </p:nvSpPr>
          <p:spPr>
            <a:xfrm>
              <a:off x="7269030" y="5852372"/>
              <a:ext cx="58985" cy="31045"/>
            </a:xfrm>
            <a:custGeom>
              <a:avLst/>
              <a:gdLst>
                <a:gd name="connsiteX0" fmla="*/ 12418 w 58984"/>
                <a:gd name="connsiteY0" fmla="*/ 28561 h 31044"/>
                <a:gd name="connsiteX1" fmla="*/ 17695 w 58984"/>
                <a:gd name="connsiteY1" fmla="*/ 29492 h 31044"/>
                <a:gd name="connsiteX2" fmla="*/ 23904 w 58984"/>
                <a:gd name="connsiteY2" fmla="*/ 31666 h 31044"/>
                <a:gd name="connsiteX3" fmla="*/ 60537 w 58984"/>
                <a:gd name="connsiteY3" fmla="*/ 21110 h 31044"/>
                <a:gd name="connsiteX4" fmla="*/ 60537 w 58984"/>
                <a:gd name="connsiteY4" fmla="*/ 931 h 31044"/>
                <a:gd name="connsiteX5" fmla="*/ 59605 w 58984"/>
                <a:gd name="connsiteY5" fmla="*/ 0 h 31044"/>
                <a:gd name="connsiteX6" fmla="*/ 50913 w 58984"/>
                <a:gd name="connsiteY6" fmla="*/ 0 h 31044"/>
                <a:gd name="connsiteX7" fmla="*/ 38495 w 58984"/>
                <a:gd name="connsiteY7" fmla="*/ 9624 h 31044"/>
                <a:gd name="connsiteX8" fmla="*/ 21731 w 58984"/>
                <a:gd name="connsiteY8" fmla="*/ 14901 h 31044"/>
                <a:gd name="connsiteX9" fmla="*/ 0 w 58984"/>
                <a:gd name="connsiteY9" fmla="*/ 17075 h 31044"/>
                <a:gd name="connsiteX10" fmla="*/ 0 w 58984"/>
                <a:gd name="connsiteY10" fmla="*/ 24215 h 31044"/>
                <a:gd name="connsiteX11" fmla="*/ 5277 w 58984"/>
                <a:gd name="connsiteY11" fmla="*/ 26388 h 310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58984" h="31044">
                  <a:moveTo>
                    <a:pt x="12418" y="28561"/>
                  </a:moveTo>
                  <a:lnTo>
                    <a:pt x="17695" y="29492"/>
                  </a:lnTo>
                  <a:lnTo>
                    <a:pt x="23904" y="31666"/>
                  </a:lnTo>
                  <a:lnTo>
                    <a:pt x="60537" y="21110"/>
                  </a:lnTo>
                  <a:lnTo>
                    <a:pt x="60537" y="931"/>
                  </a:lnTo>
                  <a:lnTo>
                    <a:pt x="59605" y="0"/>
                  </a:lnTo>
                  <a:lnTo>
                    <a:pt x="50913" y="0"/>
                  </a:lnTo>
                  <a:lnTo>
                    <a:pt x="38495" y="9624"/>
                  </a:lnTo>
                  <a:lnTo>
                    <a:pt x="21731" y="14901"/>
                  </a:lnTo>
                  <a:lnTo>
                    <a:pt x="0" y="17075"/>
                  </a:lnTo>
                  <a:lnTo>
                    <a:pt x="0" y="24215"/>
                  </a:lnTo>
                  <a:lnTo>
                    <a:pt x="5277" y="26388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5" name="Freeform: Shape 94">
              <a:extLst>
                <a:ext uri="{FF2B5EF4-FFF2-40B4-BE49-F238E27FC236}">
                  <a16:creationId xmlns="" xmlns:a16="http://schemas.microsoft.com/office/drawing/2014/main" id="{5CEA26C6-3D38-4BCB-9194-B35F121D1D9A}"/>
                </a:ext>
              </a:extLst>
            </p:cNvPr>
            <p:cNvSpPr/>
            <p:nvPr/>
          </p:nvSpPr>
          <p:spPr>
            <a:xfrm>
              <a:off x="7008566" y="5801459"/>
              <a:ext cx="291819" cy="152118"/>
            </a:xfrm>
            <a:custGeom>
              <a:avLst/>
              <a:gdLst>
                <a:gd name="connsiteX0" fmla="*/ 207378 w 291819"/>
                <a:gd name="connsiteY0" fmla="*/ 60537 h 152118"/>
                <a:gd name="connsiteX1" fmla="*/ 192787 w 291819"/>
                <a:gd name="connsiteY1" fmla="*/ 49982 h 152118"/>
                <a:gd name="connsiteX2" fmla="*/ 175091 w 291819"/>
                <a:gd name="connsiteY2" fmla="*/ 38185 h 152118"/>
                <a:gd name="connsiteX3" fmla="*/ 153050 w 291819"/>
                <a:gd name="connsiteY3" fmla="*/ 30734 h 152118"/>
                <a:gd name="connsiteX4" fmla="*/ 135354 w 291819"/>
                <a:gd name="connsiteY4" fmla="*/ 23283 h 152118"/>
                <a:gd name="connsiteX5" fmla="*/ 120763 w 291819"/>
                <a:gd name="connsiteY5" fmla="*/ 14901 h 152118"/>
                <a:gd name="connsiteX6" fmla="*/ 102137 w 291819"/>
                <a:gd name="connsiteY6" fmla="*/ 16143 h 152118"/>
                <a:gd name="connsiteX7" fmla="*/ 89719 w 291819"/>
                <a:gd name="connsiteY7" fmla="*/ 20179 h 152118"/>
                <a:gd name="connsiteX8" fmla="*/ 80095 w 291819"/>
                <a:gd name="connsiteY8" fmla="*/ 25456 h 152118"/>
                <a:gd name="connsiteX9" fmla="*/ 70782 w 291819"/>
                <a:gd name="connsiteY9" fmla="*/ 35080 h 152118"/>
                <a:gd name="connsiteX10" fmla="*/ 70782 w 291819"/>
                <a:gd name="connsiteY10" fmla="*/ 38185 h 152118"/>
                <a:gd name="connsiteX11" fmla="*/ 67677 w 291819"/>
                <a:gd name="connsiteY11" fmla="*/ 38185 h 152118"/>
                <a:gd name="connsiteX12" fmla="*/ 67677 w 291819"/>
                <a:gd name="connsiteY12" fmla="*/ 35080 h 152118"/>
                <a:gd name="connsiteX13" fmla="*/ 60537 w 291819"/>
                <a:gd name="connsiteY13" fmla="*/ 25456 h 152118"/>
                <a:gd name="connsiteX14" fmla="*/ 55259 w 291819"/>
                <a:gd name="connsiteY14" fmla="*/ 14901 h 152118"/>
                <a:gd name="connsiteX15" fmla="*/ 50913 w 291819"/>
                <a:gd name="connsiteY15" fmla="*/ 1242 h 152118"/>
                <a:gd name="connsiteX16" fmla="*/ 36322 w 291819"/>
                <a:gd name="connsiteY16" fmla="*/ 0 h 152118"/>
                <a:gd name="connsiteX17" fmla="*/ 26078 w 291819"/>
                <a:gd name="connsiteY17" fmla="*/ 0 h 152118"/>
                <a:gd name="connsiteX18" fmla="*/ 14591 w 291819"/>
                <a:gd name="connsiteY18" fmla="*/ 0 h 152118"/>
                <a:gd name="connsiteX19" fmla="*/ 0 w 291819"/>
                <a:gd name="connsiteY19" fmla="*/ 1242 h 152118"/>
                <a:gd name="connsiteX20" fmla="*/ 0 w 291819"/>
                <a:gd name="connsiteY20" fmla="*/ 10866 h 152118"/>
                <a:gd name="connsiteX21" fmla="*/ 9313 w 291819"/>
                <a:gd name="connsiteY21" fmla="*/ 14901 h 152118"/>
                <a:gd name="connsiteX22" fmla="*/ 20800 w 291819"/>
                <a:gd name="connsiteY22" fmla="*/ 20179 h 152118"/>
                <a:gd name="connsiteX23" fmla="*/ 31355 w 291819"/>
                <a:gd name="connsiteY23" fmla="*/ 22352 h 152118"/>
                <a:gd name="connsiteX24" fmla="*/ 29182 w 291819"/>
                <a:gd name="connsiteY24" fmla="*/ 25456 h 152118"/>
                <a:gd name="connsiteX25" fmla="*/ 28250 w 291819"/>
                <a:gd name="connsiteY25" fmla="*/ 27630 h 152118"/>
                <a:gd name="connsiteX26" fmla="*/ 26078 w 291819"/>
                <a:gd name="connsiteY26" fmla="*/ 29803 h 152118"/>
                <a:gd name="connsiteX27" fmla="*/ 23904 w 291819"/>
                <a:gd name="connsiteY27" fmla="*/ 29803 h 152118"/>
                <a:gd name="connsiteX28" fmla="*/ 20800 w 291819"/>
                <a:gd name="connsiteY28" fmla="*/ 30734 h 152118"/>
                <a:gd name="connsiteX29" fmla="*/ 29182 w 291819"/>
                <a:gd name="connsiteY29" fmla="*/ 42531 h 152118"/>
                <a:gd name="connsiteX30" fmla="*/ 42842 w 291819"/>
                <a:gd name="connsiteY30" fmla="*/ 49982 h 152118"/>
                <a:gd name="connsiteX31" fmla="*/ 58364 w 291819"/>
                <a:gd name="connsiteY31" fmla="*/ 53086 h 152118"/>
                <a:gd name="connsiteX32" fmla="*/ 75128 w 291819"/>
                <a:gd name="connsiteY32" fmla="*/ 58364 h 152118"/>
                <a:gd name="connsiteX33" fmla="*/ 89719 w 291819"/>
                <a:gd name="connsiteY33" fmla="*/ 62710 h 152118"/>
                <a:gd name="connsiteX34" fmla="*/ 102137 w 291819"/>
                <a:gd name="connsiteY34" fmla="*/ 72023 h 152118"/>
                <a:gd name="connsiteX35" fmla="*/ 111450 w 291819"/>
                <a:gd name="connsiteY35" fmla="*/ 87856 h 152118"/>
                <a:gd name="connsiteX36" fmla="*/ 113623 w 291819"/>
                <a:gd name="connsiteY36" fmla="*/ 92202 h 152118"/>
                <a:gd name="connsiteX37" fmla="*/ 111450 w 291819"/>
                <a:gd name="connsiteY37" fmla="*/ 95307 h 152118"/>
                <a:gd name="connsiteX38" fmla="*/ 109277 w 291819"/>
                <a:gd name="connsiteY38" fmla="*/ 99653 h 152118"/>
                <a:gd name="connsiteX39" fmla="*/ 107414 w 291819"/>
                <a:gd name="connsiteY39" fmla="*/ 102757 h 152118"/>
                <a:gd name="connsiteX40" fmla="*/ 106172 w 291819"/>
                <a:gd name="connsiteY40" fmla="*/ 109277 h 152118"/>
                <a:gd name="connsiteX41" fmla="*/ 104310 w 291819"/>
                <a:gd name="connsiteY41" fmla="*/ 116417 h 152118"/>
                <a:gd name="connsiteX42" fmla="*/ 122005 w 291819"/>
                <a:gd name="connsiteY42" fmla="*/ 114554 h 152118"/>
                <a:gd name="connsiteX43" fmla="*/ 135354 w 291819"/>
                <a:gd name="connsiteY43" fmla="*/ 116417 h 152118"/>
                <a:gd name="connsiteX44" fmla="*/ 147772 w 291819"/>
                <a:gd name="connsiteY44" fmla="*/ 119832 h 152118"/>
                <a:gd name="connsiteX45" fmla="*/ 160500 w 291819"/>
                <a:gd name="connsiteY45" fmla="*/ 126972 h 152118"/>
                <a:gd name="connsiteX46" fmla="*/ 172918 w 291819"/>
                <a:gd name="connsiteY46" fmla="*/ 123868 h 152118"/>
                <a:gd name="connsiteX47" fmla="*/ 185336 w 291819"/>
                <a:gd name="connsiteY47" fmla="*/ 116417 h 152118"/>
                <a:gd name="connsiteX48" fmla="*/ 198996 w 291819"/>
                <a:gd name="connsiteY48" fmla="*/ 112381 h 152118"/>
                <a:gd name="connsiteX49" fmla="*/ 209241 w 291819"/>
                <a:gd name="connsiteY49" fmla="*/ 112381 h 152118"/>
                <a:gd name="connsiteX50" fmla="*/ 223831 w 291819"/>
                <a:gd name="connsiteY50" fmla="*/ 119832 h 152118"/>
                <a:gd name="connsiteX51" fmla="*/ 228178 w 291819"/>
                <a:gd name="connsiteY51" fmla="*/ 123868 h 152118"/>
                <a:gd name="connsiteX52" fmla="*/ 231282 w 291819"/>
                <a:gd name="connsiteY52" fmla="*/ 129145 h 152118"/>
                <a:gd name="connsiteX53" fmla="*/ 235318 w 291819"/>
                <a:gd name="connsiteY53" fmla="*/ 136596 h 152118"/>
                <a:gd name="connsiteX54" fmla="*/ 238423 w 291819"/>
                <a:gd name="connsiteY54" fmla="*/ 139701 h 152118"/>
                <a:gd name="connsiteX55" fmla="*/ 243700 w 291819"/>
                <a:gd name="connsiteY55" fmla="*/ 144047 h 152118"/>
                <a:gd name="connsiteX56" fmla="*/ 249909 w 291819"/>
                <a:gd name="connsiteY56" fmla="*/ 146220 h 152118"/>
                <a:gd name="connsiteX57" fmla="*/ 253013 w 291819"/>
                <a:gd name="connsiteY57" fmla="*/ 147151 h 152118"/>
                <a:gd name="connsiteX58" fmla="*/ 257360 w 291819"/>
                <a:gd name="connsiteY58" fmla="*/ 147151 h 152118"/>
                <a:gd name="connsiteX59" fmla="*/ 260464 w 291819"/>
                <a:gd name="connsiteY59" fmla="*/ 147151 h 152118"/>
                <a:gd name="connsiteX60" fmla="*/ 264500 w 291819"/>
                <a:gd name="connsiteY60" fmla="*/ 149324 h 152118"/>
                <a:gd name="connsiteX61" fmla="*/ 267604 w 291819"/>
                <a:gd name="connsiteY61" fmla="*/ 152429 h 152118"/>
                <a:gd name="connsiteX62" fmla="*/ 291819 w 291819"/>
                <a:gd name="connsiteY62" fmla="*/ 152429 h 152118"/>
                <a:gd name="connsiteX63" fmla="*/ 291819 w 291819"/>
                <a:gd name="connsiteY63" fmla="*/ 144047 h 152118"/>
                <a:gd name="connsiteX64" fmla="*/ 270709 w 291819"/>
                <a:gd name="connsiteY64" fmla="*/ 132560 h 152118"/>
                <a:gd name="connsiteX65" fmla="*/ 253013 w 291819"/>
                <a:gd name="connsiteY65" fmla="*/ 117659 h 152118"/>
                <a:gd name="connsiteX66" fmla="*/ 240595 w 291819"/>
                <a:gd name="connsiteY66" fmla="*/ 99653 h 152118"/>
                <a:gd name="connsiteX67" fmla="*/ 236560 w 291819"/>
                <a:gd name="connsiteY67" fmla="*/ 97480 h 152118"/>
                <a:gd name="connsiteX68" fmla="*/ 235318 w 291819"/>
                <a:gd name="connsiteY68" fmla="*/ 97480 h 152118"/>
                <a:gd name="connsiteX69" fmla="*/ 236560 w 291819"/>
                <a:gd name="connsiteY69" fmla="*/ 95307 h 152118"/>
                <a:gd name="connsiteX70" fmla="*/ 238423 w 291819"/>
                <a:gd name="connsiteY70" fmla="*/ 94375 h 152118"/>
                <a:gd name="connsiteX71" fmla="*/ 242768 w 291819"/>
                <a:gd name="connsiteY71" fmla="*/ 94375 h 152118"/>
                <a:gd name="connsiteX72" fmla="*/ 245873 w 291819"/>
                <a:gd name="connsiteY72" fmla="*/ 92202 h 152118"/>
                <a:gd name="connsiteX73" fmla="*/ 248046 w 291819"/>
                <a:gd name="connsiteY73" fmla="*/ 92202 h 152118"/>
                <a:gd name="connsiteX74" fmla="*/ 248046 w 291819"/>
                <a:gd name="connsiteY74" fmla="*/ 82579 h 152118"/>
                <a:gd name="connsiteX75" fmla="*/ 236560 w 291819"/>
                <a:gd name="connsiteY75" fmla="*/ 80405 h 152118"/>
                <a:gd name="connsiteX76" fmla="*/ 228178 w 291819"/>
                <a:gd name="connsiteY76" fmla="*/ 77301 h 152118"/>
                <a:gd name="connsiteX77" fmla="*/ 214518 w 291819"/>
                <a:gd name="connsiteY77" fmla="*/ 75128 h 1521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</a:cxnLst>
              <a:rect l="l" t="t" r="r" b="b"/>
              <a:pathLst>
                <a:path w="291819" h="152118">
                  <a:moveTo>
                    <a:pt x="207378" y="60537"/>
                  </a:moveTo>
                  <a:lnTo>
                    <a:pt x="192787" y="49982"/>
                  </a:lnTo>
                  <a:lnTo>
                    <a:pt x="175091" y="38185"/>
                  </a:lnTo>
                  <a:lnTo>
                    <a:pt x="153050" y="30734"/>
                  </a:lnTo>
                  <a:lnTo>
                    <a:pt x="135354" y="23283"/>
                  </a:lnTo>
                  <a:lnTo>
                    <a:pt x="120763" y="14901"/>
                  </a:lnTo>
                  <a:lnTo>
                    <a:pt x="102137" y="16143"/>
                  </a:lnTo>
                  <a:lnTo>
                    <a:pt x="89719" y="20179"/>
                  </a:lnTo>
                  <a:lnTo>
                    <a:pt x="80095" y="25456"/>
                  </a:lnTo>
                  <a:lnTo>
                    <a:pt x="70782" y="35080"/>
                  </a:lnTo>
                  <a:lnTo>
                    <a:pt x="70782" y="38185"/>
                  </a:lnTo>
                  <a:lnTo>
                    <a:pt x="67677" y="38185"/>
                  </a:lnTo>
                  <a:lnTo>
                    <a:pt x="67677" y="35080"/>
                  </a:lnTo>
                  <a:lnTo>
                    <a:pt x="60537" y="25456"/>
                  </a:lnTo>
                  <a:lnTo>
                    <a:pt x="55259" y="14901"/>
                  </a:lnTo>
                  <a:lnTo>
                    <a:pt x="50913" y="1242"/>
                  </a:lnTo>
                  <a:lnTo>
                    <a:pt x="36322" y="0"/>
                  </a:lnTo>
                  <a:lnTo>
                    <a:pt x="26078" y="0"/>
                  </a:lnTo>
                  <a:lnTo>
                    <a:pt x="14591" y="0"/>
                  </a:lnTo>
                  <a:lnTo>
                    <a:pt x="0" y="1242"/>
                  </a:lnTo>
                  <a:lnTo>
                    <a:pt x="0" y="10866"/>
                  </a:lnTo>
                  <a:lnTo>
                    <a:pt x="9313" y="14901"/>
                  </a:lnTo>
                  <a:lnTo>
                    <a:pt x="20800" y="20179"/>
                  </a:lnTo>
                  <a:lnTo>
                    <a:pt x="31355" y="22352"/>
                  </a:lnTo>
                  <a:lnTo>
                    <a:pt x="29182" y="25456"/>
                  </a:lnTo>
                  <a:lnTo>
                    <a:pt x="28250" y="27630"/>
                  </a:lnTo>
                  <a:lnTo>
                    <a:pt x="26078" y="29803"/>
                  </a:lnTo>
                  <a:lnTo>
                    <a:pt x="23904" y="29803"/>
                  </a:lnTo>
                  <a:lnTo>
                    <a:pt x="20800" y="30734"/>
                  </a:lnTo>
                  <a:lnTo>
                    <a:pt x="29182" y="42531"/>
                  </a:lnTo>
                  <a:lnTo>
                    <a:pt x="42842" y="49982"/>
                  </a:lnTo>
                  <a:lnTo>
                    <a:pt x="58364" y="53086"/>
                  </a:lnTo>
                  <a:lnTo>
                    <a:pt x="75128" y="58364"/>
                  </a:lnTo>
                  <a:lnTo>
                    <a:pt x="89719" y="62710"/>
                  </a:lnTo>
                  <a:lnTo>
                    <a:pt x="102137" y="72023"/>
                  </a:lnTo>
                  <a:lnTo>
                    <a:pt x="111450" y="87856"/>
                  </a:lnTo>
                  <a:lnTo>
                    <a:pt x="113623" y="92202"/>
                  </a:lnTo>
                  <a:lnTo>
                    <a:pt x="111450" y="95307"/>
                  </a:lnTo>
                  <a:lnTo>
                    <a:pt x="109277" y="99653"/>
                  </a:lnTo>
                  <a:lnTo>
                    <a:pt x="107414" y="102757"/>
                  </a:lnTo>
                  <a:lnTo>
                    <a:pt x="106172" y="109277"/>
                  </a:lnTo>
                  <a:lnTo>
                    <a:pt x="104310" y="116417"/>
                  </a:lnTo>
                  <a:lnTo>
                    <a:pt x="122005" y="114554"/>
                  </a:lnTo>
                  <a:lnTo>
                    <a:pt x="135354" y="116417"/>
                  </a:lnTo>
                  <a:lnTo>
                    <a:pt x="147772" y="119832"/>
                  </a:lnTo>
                  <a:lnTo>
                    <a:pt x="160500" y="126972"/>
                  </a:lnTo>
                  <a:lnTo>
                    <a:pt x="172918" y="123868"/>
                  </a:lnTo>
                  <a:lnTo>
                    <a:pt x="185336" y="116417"/>
                  </a:lnTo>
                  <a:lnTo>
                    <a:pt x="198996" y="112381"/>
                  </a:lnTo>
                  <a:lnTo>
                    <a:pt x="209241" y="112381"/>
                  </a:lnTo>
                  <a:lnTo>
                    <a:pt x="223831" y="119832"/>
                  </a:lnTo>
                  <a:lnTo>
                    <a:pt x="228178" y="123868"/>
                  </a:lnTo>
                  <a:lnTo>
                    <a:pt x="231282" y="129145"/>
                  </a:lnTo>
                  <a:lnTo>
                    <a:pt x="235318" y="136596"/>
                  </a:lnTo>
                  <a:lnTo>
                    <a:pt x="238423" y="139701"/>
                  </a:lnTo>
                  <a:lnTo>
                    <a:pt x="243700" y="144047"/>
                  </a:lnTo>
                  <a:lnTo>
                    <a:pt x="249909" y="146220"/>
                  </a:lnTo>
                  <a:lnTo>
                    <a:pt x="253013" y="147151"/>
                  </a:lnTo>
                  <a:lnTo>
                    <a:pt x="257360" y="147151"/>
                  </a:lnTo>
                  <a:lnTo>
                    <a:pt x="260464" y="147151"/>
                  </a:lnTo>
                  <a:lnTo>
                    <a:pt x="264500" y="149324"/>
                  </a:lnTo>
                  <a:lnTo>
                    <a:pt x="267604" y="152429"/>
                  </a:lnTo>
                  <a:lnTo>
                    <a:pt x="291819" y="152429"/>
                  </a:lnTo>
                  <a:lnTo>
                    <a:pt x="291819" y="144047"/>
                  </a:lnTo>
                  <a:lnTo>
                    <a:pt x="270709" y="132560"/>
                  </a:lnTo>
                  <a:lnTo>
                    <a:pt x="253013" y="117659"/>
                  </a:lnTo>
                  <a:lnTo>
                    <a:pt x="240595" y="99653"/>
                  </a:lnTo>
                  <a:lnTo>
                    <a:pt x="236560" y="97480"/>
                  </a:lnTo>
                  <a:lnTo>
                    <a:pt x="235318" y="97480"/>
                  </a:lnTo>
                  <a:lnTo>
                    <a:pt x="236560" y="95307"/>
                  </a:lnTo>
                  <a:lnTo>
                    <a:pt x="238423" y="94375"/>
                  </a:lnTo>
                  <a:lnTo>
                    <a:pt x="242768" y="94375"/>
                  </a:lnTo>
                  <a:lnTo>
                    <a:pt x="245873" y="92202"/>
                  </a:lnTo>
                  <a:lnTo>
                    <a:pt x="248046" y="92202"/>
                  </a:lnTo>
                  <a:lnTo>
                    <a:pt x="248046" y="82579"/>
                  </a:lnTo>
                  <a:lnTo>
                    <a:pt x="236560" y="80405"/>
                  </a:lnTo>
                  <a:lnTo>
                    <a:pt x="228178" y="77301"/>
                  </a:lnTo>
                  <a:lnTo>
                    <a:pt x="214518" y="75128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="" xmlns:a16="http://schemas.microsoft.com/office/drawing/2014/main" id="{F4A82E7B-60D7-4FB9-8734-EE6663D15983}"/>
                </a:ext>
              </a:extLst>
            </p:cNvPr>
            <p:cNvSpPr/>
            <p:nvPr/>
          </p:nvSpPr>
          <p:spPr>
            <a:xfrm>
              <a:off x="7300385" y="5823811"/>
              <a:ext cx="37253" cy="34149"/>
            </a:xfrm>
            <a:custGeom>
              <a:avLst/>
              <a:gdLst>
                <a:gd name="connsiteX0" fmla="*/ 29182 w 37253"/>
                <a:gd name="connsiteY0" fmla="*/ 29492 h 34149"/>
                <a:gd name="connsiteX1" fmla="*/ 36322 w 37253"/>
                <a:gd name="connsiteY1" fmla="*/ 36012 h 34149"/>
                <a:gd name="connsiteX2" fmla="*/ 39426 w 37253"/>
                <a:gd name="connsiteY2" fmla="*/ 36012 h 34149"/>
                <a:gd name="connsiteX3" fmla="*/ 36322 w 37253"/>
                <a:gd name="connsiteY3" fmla="*/ 22352 h 34149"/>
                <a:gd name="connsiteX4" fmla="*/ 29182 w 37253"/>
                <a:gd name="connsiteY4" fmla="*/ 10555 h 34149"/>
                <a:gd name="connsiteX5" fmla="*/ 19558 w 37253"/>
                <a:gd name="connsiteY5" fmla="*/ 0 h 34149"/>
                <a:gd name="connsiteX6" fmla="*/ 0 w 37253"/>
                <a:gd name="connsiteY6" fmla="*/ 0 h 34149"/>
                <a:gd name="connsiteX7" fmla="*/ 7140 w 37253"/>
                <a:gd name="connsiteY7" fmla="*/ 10555 h 34149"/>
                <a:gd name="connsiteX8" fmla="*/ 17695 w 37253"/>
                <a:gd name="connsiteY8" fmla="*/ 18006 h 34149"/>
                <a:gd name="connsiteX9" fmla="*/ 27009 w 37253"/>
                <a:gd name="connsiteY9" fmla="*/ 27630 h 34149"/>
                <a:gd name="connsiteX10" fmla="*/ 28250 w 37253"/>
                <a:gd name="connsiteY10" fmla="*/ 28561 h 34149"/>
                <a:gd name="connsiteX11" fmla="*/ 29182 w 37253"/>
                <a:gd name="connsiteY11" fmla="*/ 28561 h 341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7253" h="34149">
                  <a:moveTo>
                    <a:pt x="29182" y="29492"/>
                  </a:moveTo>
                  <a:lnTo>
                    <a:pt x="36322" y="36012"/>
                  </a:lnTo>
                  <a:lnTo>
                    <a:pt x="39426" y="36012"/>
                  </a:lnTo>
                  <a:lnTo>
                    <a:pt x="36322" y="22352"/>
                  </a:lnTo>
                  <a:lnTo>
                    <a:pt x="29182" y="10555"/>
                  </a:lnTo>
                  <a:lnTo>
                    <a:pt x="19558" y="0"/>
                  </a:lnTo>
                  <a:lnTo>
                    <a:pt x="0" y="0"/>
                  </a:lnTo>
                  <a:lnTo>
                    <a:pt x="7140" y="10555"/>
                  </a:lnTo>
                  <a:lnTo>
                    <a:pt x="17695" y="18006"/>
                  </a:lnTo>
                  <a:lnTo>
                    <a:pt x="27009" y="27630"/>
                  </a:lnTo>
                  <a:lnTo>
                    <a:pt x="28250" y="28561"/>
                  </a:lnTo>
                  <a:lnTo>
                    <a:pt x="29182" y="28561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7" name="Freeform: Shape 96">
              <a:extLst>
                <a:ext uri="{FF2B5EF4-FFF2-40B4-BE49-F238E27FC236}">
                  <a16:creationId xmlns="" xmlns:a16="http://schemas.microsoft.com/office/drawing/2014/main" id="{AF6436FC-F12A-422E-805E-44E0136B492C}"/>
                </a:ext>
              </a:extLst>
            </p:cNvPr>
            <p:cNvSpPr/>
            <p:nvPr/>
          </p:nvSpPr>
          <p:spPr>
            <a:xfrm>
              <a:off x="7503417" y="6096693"/>
              <a:ext cx="43462" cy="34149"/>
            </a:xfrm>
            <a:custGeom>
              <a:avLst/>
              <a:gdLst>
                <a:gd name="connsiteX0" fmla="*/ 14591 w 43462"/>
                <a:gd name="connsiteY0" fmla="*/ 20179 h 34149"/>
                <a:gd name="connsiteX1" fmla="*/ 23904 w 43462"/>
                <a:gd name="connsiteY1" fmla="*/ 27630 h 34149"/>
                <a:gd name="connsiteX2" fmla="*/ 33218 w 43462"/>
                <a:gd name="connsiteY2" fmla="*/ 35080 h 34149"/>
                <a:gd name="connsiteX3" fmla="*/ 45946 w 43462"/>
                <a:gd name="connsiteY3" fmla="*/ 35080 h 34149"/>
                <a:gd name="connsiteX4" fmla="*/ 45946 w 43462"/>
                <a:gd name="connsiteY4" fmla="*/ 24525 h 34149"/>
                <a:gd name="connsiteX5" fmla="*/ 26078 w 43462"/>
                <a:gd name="connsiteY5" fmla="*/ 12728 h 34149"/>
                <a:gd name="connsiteX6" fmla="*/ 9313 w 43462"/>
                <a:gd name="connsiteY6" fmla="*/ 0 h 34149"/>
                <a:gd name="connsiteX7" fmla="*/ 0 w 43462"/>
                <a:gd name="connsiteY7" fmla="*/ 0 h 34149"/>
                <a:gd name="connsiteX8" fmla="*/ 7140 w 43462"/>
                <a:gd name="connsiteY8" fmla="*/ 10866 h 341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3462" h="34149">
                  <a:moveTo>
                    <a:pt x="14591" y="20179"/>
                  </a:moveTo>
                  <a:lnTo>
                    <a:pt x="23904" y="27630"/>
                  </a:lnTo>
                  <a:lnTo>
                    <a:pt x="33218" y="35080"/>
                  </a:lnTo>
                  <a:lnTo>
                    <a:pt x="45946" y="35080"/>
                  </a:lnTo>
                  <a:lnTo>
                    <a:pt x="45946" y="24525"/>
                  </a:lnTo>
                  <a:lnTo>
                    <a:pt x="26078" y="12728"/>
                  </a:lnTo>
                  <a:lnTo>
                    <a:pt x="9313" y="0"/>
                  </a:lnTo>
                  <a:lnTo>
                    <a:pt x="0" y="0"/>
                  </a:lnTo>
                  <a:lnTo>
                    <a:pt x="7140" y="10866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8" name="Freeform: Shape 97">
              <a:extLst>
                <a:ext uri="{FF2B5EF4-FFF2-40B4-BE49-F238E27FC236}">
                  <a16:creationId xmlns="" xmlns:a16="http://schemas.microsoft.com/office/drawing/2014/main" id="{E4ACDE09-EC43-42B3-A7D7-35202C3D9B6C}"/>
                </a:ext>
              </a:extLst>
            </p:cNvPr>
            <p:cNvSpPr/>
            <p:nvPr/>
          </p:nvSpPr>
          <p:spPr>
            <a:xfrm>
              <a:off x="7529494" y="6010079"/>
              <a:ext cx="18627" cy="31045"/>
            </a:xfrm>
            <a:custGeom>
              <a:avLst/>
              <a:gdLst>
                <a:gd name="connsiteX0" fmla="*/ 5277 w 18626"/>
                <a:gd name="connsiteY0" fmla="*/ 24215 h 31044"/>
                <a:gd name="connsiteX1" fmla="*/ 7140 w 18626"/>
                <a:gd name="connsiteY1" fmla="*/ 32907 h 31044"/>
                <a:gd name="connsiteX2" fmla="*/ 19868 w 18626"/>
                <a:gd name="connsiteY2" fmla="*/ 32907 h 31044"/>
                <a:gd name="connsiteX3" fmla="*/ 17695 w 18626"/>
                <a:gd name="connsiteY3" fmla="*/ 27630 h 31044"/>
                <a:gd name="connsiteX4" fmla="*/ 15522 w 18626"/>
                <a:gd name="connsiteY4" fmla="*/ 24215 h 31044"/>
                <a:gd name="connsiteX5" fmla="*/ 14591 w 18626"/>
                <a:gd name="connsiteY5" fmla="*/ 20179 h 31044"/>
                <a:gd name="connsiteX6" fmla="*/ 12418 w 18626"/>
                <a:gd name="connsiteY6" fmla="*/ 16764 h 31044"/>
                <a:gd name="connsiteX7" fmla="*/ 12418 w 18626"/>
                <a:gd name="connsiteY7" fmla="*/ 10555 h 31044"/>
                <a:gd name="connsiteX8" fmla="*/ 10244 w 18626"/>
                <a:gd name="connsiteY8" fmla="*/ 5278 h 31044"/>
                <a:gd name="connsiteX9" fmla="*/ 8382 w 18626"/>
                <a:gd name="connsiteY9" fmla="*/ 3104 h 31044"/>
                <a:gd name="connsiteX10" fmla="*/ 7140 w 18626"/>
                <a:gd name="connsiteY10" fmla="*/ 3104 h 31044"/>
                <a:gd name="connsiteX11" fmla="*/ 5277 w 18626"/>
                <a:gd name="connsiteY11" fmla="*/ 3104 h 31044"/>
                <a:gd name="connsiteX12" fmla="*/ 5277 w 18626"/>
                <a:gd name="connsiteY12" fmla="*/ 2173 h 31044"/>
                <a:gd name="connsiteX13" fmla="*/ 3104 w 18626"/>
                <a:gd name="connsiteY13" fmla="*/ 0 h 31044"/>
                <a:gd name="connsiteX14" fmla="*/ 0 w 18626"/>
                <a:gd name="connsiteY14" fmla="*/ 0 h 31044"/>
                <a:gd name="connsiteX15" fmla="*/ 0 w 18626"/>
                <a:gd name="connsiteY15" fmla="*/ 10555 h 31044"/>
                <a:gd name="connsiteX16" fmla="*/ 931 w 18626"/>
                <a:gd name="connsiteY16" fmla="*/ 18006 h 310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8626" h="31044">
                  <a:moveTo>
                    <a:pt x="5277" y="24215"/>
                  </a:moveTo>
                  <a:lnTo>
                    <a:pt x="7140" y="32907"/>
                  </a:lnTo>
                  <a:lnTo>
                    <a:pt x="19868" y="32907"/>
                  </a:lnTo>
                  <a:lnTo>
                    <a:pt x="17695" y="27630"/>
                  </a:lnTo>
                  <a:lnTo>
                    <a:pt x="15522" y="24215"/>
                  </a:lnTo>
                  <a:lnTo>
                    <a:pt x="14591" y="20179"/>
                  </a:lnTo>
                  <a:lnTo>
                    <a:pt x="12418" y="16764"/>
                  </a:lnTo>
                  <a:lnTo>
                    <a:pt x="12418" y="10555"/>
                  </a:lnTo>
                  <a:lnTo>
                    <a:pt x="10244" y="5278"/>
                  </a:lnTo>
                  <a:lnTo>
                    <a:pt x="8382" y="3104"/>
                  </a:lnTo>
                  <a:lnTo>
                    <a:pt x="7140" y="3104"/>
                  </a:lnTo>
                  <a:lnTo>
                    <a:pt x="5277" y="3104"/>
                  </a:lnTo>
                  <a:lnTo>
                    <a:pt x="5277" y="2173"/>
                  </a:lnTo>
                  <a:lnTo>
                    <a:pt x="3104" y="0"/>
                  </a:lnTo>
                  <a:lnTo>
                    <a:pt x="0" y="0"/>
                  </a:lnTo>
                  <a:lnTo>
                    <a:pt x="0" y="10555"/>
                  </a:lnTo>
                  <a:lnTo>
                    <a:pt x="931" y="18006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9" name="Freeform: Shape 98">
              <a:extLst>
                <a:ext uri="{FF2B5EF4-FFF2-40B4-BE49-F238E27FC236}">
                  <a16:creationId xmlns="" xmlns:a16="http://schemas.microsoft.com/office/drawing/2014/main" id="{70BCB081-A2C6-4910-9F52-DB56486DCA5C}"/>
                </a:ext>
              </a:extLst>
            </p:cNvPr>
            <p:cNvSpPr/>
            <p:nvPr/>
          </p:nvSpPr>
          <p:spPr>
            <a:xfrm>
              <a:off x="7059479" y="5873482"/>
              <a:ext cx="12418" cy="18627"/>
            </a:xfrm>
            <a:custGeom>
              <a:avLst/>
              <a:gdLst>
                <a:gd name="connsiteX0" fmla="*/ 0 w 12417"/>
                <a:gd name="connsiteY0" fmla="*/ 20179 h 18626"/>
                <a:gd name="connsiteX1" fmla="*/ 2173 w 12417"/>
                <a:gd name="connsiteY1" fmla="*/ 18006 h 18626"/>
                <a:gd name="connsiteX2" fmla="*/ 4346 w 12417"/>
                <a:gd name="connsiteY2" fmla="*/ 15833 h 18626"/>
                <a:gd name="connsiteX3" fmla="*/ 13660 w 12417"/>
                <a:gd name="connsiteY3" fmla="*/ 10555 h 18626"/>
                <a:gd name="connsiteX4" fmla="*/ 13660 w 12417"/>
                <a:gd name="connsiteY4" fmla="*/ 3104 h 18626"/>
                <a:gd name="connsiteX5" fmla="*/ 0 w 12417"/>
                <a:gd name="connsiteY5" fmla="*/ 0 h 186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417" h="18626">
                  <a:moveTo>
                    <a:pt x="0" y="20179"/>
                  </a:moveTo>
                  <a:lnTo>
                    <a:pt x="2173" y="18006"/>
                  </a:lnTo>
                  <a:lnTo>
                    <a:pt x="4346" y="15833"/>
                  </a:lnTo>
                  <a:lnTo>
                    <a:pt x="13660" y="10555"/>
                  </a:lnTo>
                  <a:lnTo>
                    <a:pt x="13660" y="3104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0" name="Freeform: Shape 99">
              <a:extLst>
                <a:ext uri="{FF2B5EF4-FFF2-40B4-BE49-F238E27FC236}">
                  <a16:creationId xmlns="" xmlns:a16="http://schemas.microsoft.com/office/drawing/2014/main" id="{A98FE6FF-CA6E-464D-975D-317F4753E37B}"/>
                </a:ext>
              </a:extLst>
            </p:cNvPr>
            <p:cNvSpPr/>
            <p:nvPr/>
          </p:nvSpPr>
          <p:spPr>
            <a:xfrm>
              <a:off x="6836579" y="5928431"/>
              <a:ext cx="24836" cy="15522"/>
            </a:xfrm>
            <a:custGeom>
              <a:avLst/>
              <a:gdLst>
                <a:gd name="connsiteX0" fmla="*/ 7451 w 24835"/>
                <a:gd name="connsiteY0" fmla="*/ 9624 h 15522"/>
                <a:gd name="connsiteX1" fmla="*/ 12728 w 24835"/>
                <a:gd name="connsiteY1" fmla="*/ 12728 h 15522"/>
                <a:gd name="connsiteX2" fmla="*/ 17696 w 24835"/>
                <a:gd name="connsiteY2" fmla="*/ 14901 h 15522"/>
                <a:gd name="connsiteX3" fmla="*/ 22973 w 24835"/>
                <a:gd name="connsiteY3" fmla="*/ 17075 h 15522"/>
                <a:gd name="connsiteX4" fmla="*/ 22973 w 24835"/>
                <a:gd name="connsiteY4" fmla="*/ 12728 h 15522"/>
                <a:gd name="connsiteX5" fmla="*/ 27319 w 24835"/>
                <a:gd name="connsiteY5" fmla="*/ 12728 h 15522"/>
                <a:gd name="connsiteX6" fmla="*/ 27319 w 24835"/>
                <a:gd name="connsiteY6" fmla="*/ 5588 h 15522"/>
                <a:gd name="connsiteX7" fmla="*/ 22042 w 24835"/>
                <a:gd name="connsiteY7" fmla="*/ 4346 h 15522"/>
                <a:gd name="connsiteX8" fmla="*/ 17696 w 24835"/>
                <a:gd name="connsiteY8" fmla="*/ 2173 h 15522"/>
                <a:gd name="connsiteX9" fmla="*/ 12728 w 24835"/>
                <a:gd name="connsiteY9" fmla="*/ 2173 h 15522"/>
                <a:gd name="connsiteX10" fmla="*/ 7451 w 24835"/>
                <a:gd name="connsiteY10" fmla="*/ 2173 h 15522"/>
                <a:gd name="connsiteX11" fmla="*/ 0 w 24835"/>
                <a:gd name="connsiteY11" fmla="*/ 0 h 15522"/>
                <a:gd name="connsiteX12" fmla="*/ 3104 w 24835"/>
                <a:gd name="connsiteY12" fmla="*/ 5588 h 155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4835" h="15522">
                  <a:moveTo>
                    <a:pt x="7451" y="9624"/>
                  </a:moveTo>
                  <a:lnTo>
                    <a:pt x="12728" y="12728"/>
                  </a:lnTo>
                  <a:lnTo>
                    <a:pt x="17696" y="14901"/>
                  </a:lnTo>
                  <a:lnTo>
                    <a:pt x="22973" y="17075"/>
                  </a:lnTo>
                  <a:lnTo>
                    <a:pt x="22973" y="12728"/>
                  </a:lnTo>
                  <a:lnTo>
                    <a:pt x="27319" y="12728"/>
                  </a:lnTo>
                  <a:lnTo>
                    <a:pt x="27319" y="5588"/>
                  </a:lnTo>
                  <a:lnTo>
                    <a:pt x="22042" y="4346"/>
                  </a:lnTo>
                  <a:lnTo>
                    <a:pt x="17696" y="2173"/>
                  </a:lnTo>
                  <a:lnTo>
                    <a:pt x="12728" y="2173"/>
                  </a:lnTo>
                  <a:lnTo>
                    <a:pt x="7451" y="2173"/>
                  </a:lnTo>
                  <a:lnTo>
                    <a:pt x="0" y="0"/>
                  </a:lnTo>
                  <a:lnTo>
                    <a:pt x="3104" y="5588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1" name="Freeform: Shape 100">
              <a:extLst>
                <a:ext uri="{FF2B5EF4-FFF2-40B4-BE49-F238E27FC236}">
                  <a16:creationId xmlns="" xmlns:a16="http://schemas.microsoft.com/office/drawing/2014/main" id="{198FF5D0-A51E-4935-9520-D1031CA21FE6}"/>
                </a:ext>
              </a:extLst>
            </p:cNvPr>
            <p:cNvSpPr/>
            <p:nvPr/>
          </p:nvSpPr>
          <p:spPr>
            <a:xfrm>
              <a:off x="6939958" y="5836539"/>
              <a:ext cx="18627" cy="9313"/>
            </a:xfrm>
            <a:custGeom>
              <a:avLst/>
              <a:gdLst>
                <a:gd name="connsiteX0" fmla="*/ 0 w 18626"/>
                <a:gd name="connsiteY0" fmla="*/ 0 h 9313"/>
                <a:gd name="connsiteX1" fmla="*/ 0 w 18626"/>
                <a:gd name="connsiteY1" fmla="*/ 10555 h 9313"/>
                <a:gd name="connsiteX2" fmla="*/ 19558 w 18626"/>
                <a:gd name="connsiteY2" fmla="*/ 10555 h 9313"/>
                <a:gd name="connsiteX3" fmla="*/ 19558 w 18626"/>
                <a:gd name="connsiteY3" fmla="*/ 3104 h 9313"/>
                <a:gd name="connsiteX4" fmla="*/ 18627 w 18626"/>
                <a:gd name="connsiteY4" fmla="*/ 2173 h 9313"/>
                <a:gd name="connsiteX5" fmla="*/ 16453 w 18626"/>
                <a:gd name="connsiteY5" fmla="*/ 0 h 9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8626" h="9313">
                  <a:moveTo>
                    <a:pt x="0" y="0"/>
                  </a:moveTo>
                  <a:lnTo>
                    <a:pt x="0" y="10555"/>
                  </a:lnTo>
                  <a:lnTo>
                    <a:pt x="19558" y="10555"/>
                  </a:lnTo>
                  <a:lnTo>
                    <a:pt x="19558" y="3104"/>
                  </a:lnTo>
                  <a:lnTo>
                    <a:pt x="18627" y="2173"/>
                  </a:lnTo>
                  <a:lnTo>
                    <a:pt x="16453" y="0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2" name="Freeform: Shape 101">
              <a:extLst>
                <a:ext uri="{FF2B5EF4-FFF2-40B4-BE49-F238E27FC236}">
                  <a16:creationId xmlns="" xmlns:a16="http://schemas.microsoft.com/office/drawing/2014/main" id="{80D073C2-84D2-4236-B1A8-BD4616255812}"/>
                </a:ext>
              </a:extLst>
            </p:cNvPr>
            <p:cNvSpPr/>
            <p:nvPr/>
          </p:nvSpPr>
          <p:spPr>
            <a:xfrm>
              <a:off x="6803361" y="5908563"/>
              <a:ext cx="34149" cy="15522"/>
            </a:xfrm>
            <a:custGeom>
              <a:avLst/>
              <a:gdLst>
                <a:gd name="connsiteX0" fmla="*/ 34459 w 34149"/>
                <a:gd name="connsiteY0" fmla="*/ 9313 h 15522"/>
                <a:gd name="connsiteX1" fmla="*/ 31355 w 34149"/>
                <a:gd name="connsiteY1" fmla="*/ 5277 h 15522"/>
                <a:gd name="connsiteX2" fmla="*/ 27009 w 34149"/>
                <a:gd name="connsiteY2" fmla="*/ 3104 h 15522"/>
                <a:gd name="connsiteX3" fmla="*/ 23904 w 34149"/>
                <a:gd name="connsiteY3" fmla="*/ 2173 h 15522"/>
                <a:gd name="connsiteX4" fmla="*/ 16764 w 34149"/>
                <a:gd name="connsiteY4" fmla="*/ 0 h 15522"/>
                <a:gd name="connsiteX5" fmla="*/ 12418 w 34149"/>
                <a:gd name="connsiteY5" fmla="*/ 3104 h 15522"/>
                <a:gd name="connsiteX6" fmla="*/ 11486 w 34149"/>
                <a:gd name="connsiteY6" fmla="*/ 5277 h 15522"/>
                <a:gd name="connsiteX7" fmla="*/ 5277 w 34149"/>
                <a:gd name="connsiteY7" fmla="*/ 7451 h 15522"/>
                <a:gd name="connsiteX8" fmla="*/ 0 w 34149"/>
                <a:gd name="connsiteY8" fmla="*/ 9313 h 15522"/>
                <a:gd name="connsiteX9" fmla="*/ 0 w 34149"/>
                <a:gd name="connsiteY9" fmla="*/ 16764 h 15522"/>
                <a:gd name="connsiteX10" fmla="*/ 12418 w 34149"/>
                <a:gd name="connsiteY10" fmla="*/ 16764 h 15522"/>
                <a:gd name="connsiteX11" fmla="*/ 23904 w 34149"/>
                <a:gd name="connsiteY11" fmla="*/ 16764 h 15522"/>
                <a:gd name="connsiteX12" fmla="*/ 33218 w 34149"/>
                <a:gd name="connsiteY12" fmla="*/ 12728 h 15522"/>
                <a:gd name="connsiteX13" fmla="*/ 36322 w 34149"/>
                <a:gd name="connsiteY13" fmla="*/ 12728 h 155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4149" h="15522">
                  <a:moveTo>
                    <a:pt x="34459" y="9313"/>
                  </a:moveTo>
                  <a:lnTo>
                    <a:pt x="31355" y="5277"/>
                  </a:lnTo>
                  <a:lnTo>
                    <a:pt x="27009" y="3104"/>
                  </a:lnTo>
                  <a:lnTo>
                    <a:pt x="23904" y="2173"/>
                  </a:lnTo>
                  <a:lnTo>
                    <a:pt x="16764" y="0"/>
                  </a:lnTo>
                  <a:lnTo>
                    <a:pt x="12418" y="3104"/>
                  </a:lnTo>
                  <a:lnTo>
                    <a:pt x="11486" y="5277"/>
                  </a:lnTo>
                  <a:lnTo>
                    <a:pt x="5277" y="7451"/>
                  </a:lnTo>
                  <a:lnTo>
                    <a:pt x="0" y="9313"/>
                  </a:lnTo>
                  <a:lnTo>
                    <a:pt x="0" y="16764"/>
                  </a:lnTo>
                  <a:lnTo>
                    <a:pt x="12418" y="16764"/>
                  </a:lnTo>
                  <a:lnTo>
                    <a:pt x="23904" y="16764"/>
                  </a:lnTo>
                  <a:lnTo>
                    <a:pt x="33218" y="12728"/>
                  </a:lnTo>
                  <a:lnTo>
                    <a:pt x="36322" y="12728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3" name="Freeform: Shape 102">
              <a:extLst>
                <a:ext uri="{FF2B5EF4-FFF2-40B4-BE49-F238E27FC236}">
                  <a16:creationId xmlns="" xmlns:a16="http://schemas.microsoft.com/office/drawing/2014/main" id="{7CE39851-E516-48CD-9E06-E367FC9C69E5}"/>
                </a:ext>
              </a:extLst>
            </p:cNvPr>
            <p:cNvSpPr/>
            <p:nvPr/>
          </p:nvSpPr>
          <p:spPr>
            <a:xfrm>
              <a:off x="2868772" y="5437617"/>
              <a:ext cx="34149" cy="12418"/>
            </a:xfrm>
            <a:custGeom>
              <a:avLst/>
              <a:gdLst>
                <a:gd name="connsiteX0" fmla="*/ 34459 w 34149"/>
                <a:gd name="connsiteY0" fmla="*/ 8382 h 12417"/>
                <a:gd name="connsiteX1" fmla="*/ 34459 w 34149"/>
                <a:gd name="connsiteY1" fmla="*/ 5278 h 12417"/>
                <a:gd name="connsiteX2" fmla="*/ 19869 w 34149"/>
                <a:gd name="connsiteY2" fmla="*/ 0 h 12417"/>
                <a:gd name="connsiteX3" fmla="*/ 14591 w 34149"/>
                <a:gd name="connsiteY3" fmla="*/ 2173 h 12417"/>
                <a:gd name="connsiteX4" fmla="*/ 10555 w 34149"/>
                <a:gd name="connsiteY4" fmla="*/ 3104 h 12417"/>
                <a:gd name="connsiteX5" fmla="*/ 5278 w 34149"/>
                <a:gd name="connsiteY5" fmla="*/ 3104 h 12417"/>
                <a:gd name="connsiteX6" fmla="*/ 0 w 34149"/>
                <a:gd name="connsiteY6" fmla="*/ 5278 h 12417"/>
                <a:gd name="connsiteX7" fmla="*/ 0 w 34149"/>
                <a:gd name="connsiteY7" fmla="*/ 12728 h 12417"/>
                <a:gd name="connsiteX8" fmla="*/ 9313 w 34149"/>
                <a:gd name="connsiteY8" fmla="*/ 12728 h 12417"/>
                <a:gd name="connsiteX9" fmla="*/ 19869 w 34149"/>
                <a:gd name="connsiteY9" fmla="*/ 12728 h 12417"/>
                <a:gd name="connsiteX10" fmla="*/ 31355 w 34149"/>
                <a:gd name="connsiteY10" fmla="*/ 8382 h 12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4149" h="12417">
                  <a:moveTo>
                    <a:pt x="34459" y="8382"/>
                  </a:moveTo>
                  <a:lnTo>
                    <a:pt x="34459" y="5278"/>
                  </a:lnTo>
                  <a:lnTo>
                    <a:pt x="19869" y="0"/>
                  </a:lnTo>
                  <a:lnTo>
                    <a:pt x="14591" y="2173"/>
                  </a:lnTo>
                  <a:lnTo>
                    <a:pt x="10555" y="3104"/>
                  </a:lnTo>
                  <a:lnTo>
                    <a:pt x="5278" y="3104"/>
                  </a:lnTo>
                  <a:lnTo>
                    <a:pt x="0" y="5278"/>
                  </a:lnTo>
                  <a:lnTo>
                    <a:pt x="0" y="12728"/>
                  </a:lnTo>
                  <a:lnTo>
                    <a:pt x="9313" y="12728"/>
                  </a:lnTo>
                  <a:lnTo>
                    <a:pt x="19869" y="12728"/>
                  </a:lnTo>
                  <a:lnTo>
                    <a:pt x="31355" y="8382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4" name="Freeform: Shape 103">
              <a:extLst>
                <a:ext uri="{FF2B5EF4-FFF2-40B4-BE49-F238E27FC236}">
                  <a16:creationId xmlns="" xmlns:a16="http://schemas.microsoft.com/office/drawing/2014/main" id="{626A9213-82CE-443F-9A98-B93802452358}"/>
                </a:ext>
              </a:extLst>
            </p:cNvPr>
            <p:cNvSpPr/>
            <p:nvPr/>
          </p:nvSpPr>
          <p:spPr>
            <a:xfrm>
              <a:off x="6993044" y="5054526"/>
              <a:ext cx="229730" cy="266983"/>
            </a:xfrm>
            <a:custGeom>
              <a:avLst/>
              <a:gdLst>
                <a:gd name="connsiteX0" fmla="*/ 7140 w 229729"/>
                <a:gd name="connsiteY0" fmla="*/ 247425 h 266983"/>
                <a:gd name="connsiteX1" fmla="*/ 8382 w 229729"/>
                <a:gd name="connsiteY1" fmla="*/ 254876 h 266983"/>
                <a:gd name="connsiteX2" fmla="*/ 10245 w 229729"/>
                <a:gd name="connsiteY2" fmla="*/ 269777 h 266983"/>
                <a:gd name="connsiteX3" fmla="*/ 22663 w 229729"/>
                <a:gd name="connsiteY3" fmla="*/ 269777 h 266983"/>
                <a:gd name="connsiteX4" fmla="*/ 27009 w 229729"/>
                <a:gd name="connsiteY4" fmla="*/ 262327 h 266983"/>
                <a:gd name="connsiteX5" fmla="*/ 30113 w 229729"/>
                <a:gd name="connsiteY5" fmla="*/ 254876 h 266983"/>
                <a:gd name="connsiteX6" fmla="*/ 36322 w 229729"/>
                <a:gd name="connsiteY6" fmla="*/ 249599 h 266983"/>
                <a:gd name="connsiteX7" fmla="*/ 34149 w 229729"/>
                <a:gd name="connsiteY7" fmla="*/ 240285 h 266983"/>
                <a:gd name="connsiteX8" fmla="*/ 34149 w 229729"/>
                <a:gd name="connsiteY8" fmla="*/ 235008 h 266983"/>
                <a:gd name="connsiteX9" fmla="*/ 34149 w 229729"/>
                <a:gd name="connsiteY9" fmla="*/ 231593 h 266983"/>
                <a:gd name="connsiteX10" fmla="*/ 30113 w 229729"/>
                <a:gd name="connsiteY10" fmla="*/ 229730 h 266983"/>
                <a:gd name="connsiteX11" fmla="*/ 27009 w 229729"/>
                <a:gd name="connsiteY11" fmla="*/ 224452 h 266983"/>
                <a:gd name="connsiteX12" fmla="*/ 27009 w 229729"/>
                <a:gd name="connsiteY12" fmla="*/ 220106 h 266983"/>
                <a:gd name="connsiteX13" fmla="*/ 34149 w 229729"/>
                <a:gd name="connsiteY13" fmla="*/ 222279 h 266983"/>
                <a:gd name="connsiteX14" fmla="*/ 37253 w 229729"/>
                <a:gd name="connsiteY14" fmla="*/ 224452 h 266983"/>
                <a:gd name="connsiteX15" fmla="*/ 41600 w 229729"/>
                <a:gd name="connsiteY15" fmla="*/ 224452 h 266983"/>
                <a:gd name="connsiteX16" fmla="*/ 41600 w 229729"/>
                <a:gd name="connsiteY16" fmla="*/ 225384 h 266983"/>
                <a:gd name="connsiteX17" fmla="*/ 41600 w 229729"/>
                <a:gd name="connsiteY17" fmla="*/ 229730 h 266983"/>
                <a:gd name="connsiteX18" fmla="*/ 41600 w 229729"/>
                <a:gd name="connsiteY18" fmla="*/ 231593 h 266983"/>
                <a:gd name="connsiteX19" fmla="*/ 41600 w 229729"/>
                <a:gd name="connsiteY19" fmla="*/ 236870 h 266983"/>
                <a:gd name="connsiteX20" fmla="*/ 43773 w 229729"/>
                <a:gd name="connsiteY20" fmla="*/ 240285 h 266983"/>
                <a:gd name="connsiteX21" fmla="*/ 48740 w 229729"/>
                <a:gd name="connsiteY21" fmla="*/ 239043 h 266983"/>
                <a:gd name="connsiteX22" fmla="*/ 54018 w 229729"/>
                <a:gd name="connsiteY22" fmla="*/ 239043 h 266983"/>
                <a:gd name="connsiteX23" fmla="*/ 56191 w 229729"/>
                <a:gd name="connsiteY23" fmla="*/ 236870 h 266983"/>
                <a:gd name="connsiteX24" fmla="*/ 58364 w 229729"/>
                <a:gd name="connsiteY24" fmla="*/ 235008 h 266983"/>
                <a:gd name="connsiteX25" fmla="*/ 59295 w 229729"/>
                <a:gd name="connsiteY25" fmla="*/ 235008 h 266983"/>
                <a:gd name="connsiteX26" fmla="*/ 61468 w 229729"/>
                <a:gd name="connsiteY26" fmla="*/ 232834 h 266983"/>
                <a:gd name="connsiteX27" fmla="*/ 65504 w 229729"/>
                <a:gd name="connsiteY27" fmla="*/ 232834 h 266983"/>
                <a:gd name="connsiteX28" fmla="*/ 70782 w 229729"/>
                <a:gd name="connsiteY28" fmla="*/ 232834 h 266983"/>
                <a:gd name="connsiteX29" fmla="*/ 72955 w 229729"/>
                <a:gd name="connsiteY29" fmla="*/ 229730 h 266983"/>
                <a:gd name="connsiteX30" fmla="*/ 73886 w 229729"/>
                <a:gd name="connsiteY30" fmla="*/ 224452 h 266983"/>
                <a:gd name="connsiteX31" fmla="*/ 73886 w 229729"/>
                <a:gd name="connsiteY31" fmla="*/ 220106 h 266983"/>
                <a:gd name="connsiteX32" fmla="*/ 76059 w 229729"/>
                <a:gd name="connsiteY32" fmla="*/ 212655 h 266983"/>
                <a:gd name="connsiteX33" fmla="*/ 81026 w 229729"/>
                <a:gd name="connsiteY33" fmla="*/ 220106 h 266983"/>
                <a:gd name="connsiteX34" fmla="*/ 86304 w 229729"/>
                <a:gd name="connsiteY34" fmla="*/ 229730 h 266983"/>
                <a:gd name="connsiteX35" fmla="*/ 112381 w 229729"/>
                <a:gd name="connsiteY35" fmla="*/ 217933 h 266983"/>
                <a:gd name="connsiteX36" fmla="*/ 139390 w 229729"/>
                <a:gd name="connsiteY36" fmla="*/ 205205 h 266983"/>
                <a:gd name="connsiteX37" fmla="*/ 163294 w 229729"/>
                <a:gd name="connsiteY37" fmla="*/ 192476 h 266983"/>
                <a:gd name="connsiteX38" fmla="*/ 165468 w 229729"/>
                <a:gd name="connsiteY38" fmla="*/ 170435 h 266983"/>
                <a:gd name="connsiteX39" fmla="*/ 168572 w 229729"/>
                <a:gd name="connsiteY39" fmla="*/ 152429 h 266983"/>
                <a:gd name="connsiteX40" fmla="*/ 172918 w 229729"/>
                <a:gd name="connsiteY40" fmla="*/ 138459 h 266983"/>
                <a:gd name="connsiteX41" fmla="*/ 173850 w 229729"/>
                <a:gd name="connsiteY41" fmla="*/ 125731 h 266983"/>
                <a:gd name="connsiteX42" fmla="*/ 173850 w 229729"/>
                <a:gd name="connsiteY42" fmla="*/ 113313 h 266983"/>
                <a:gd name="connsiteX43" fmla="*/ 172918 w 229729"/>
                <a:gd name="connsiteY43" fmla="*/ 96238 h 266983"/>
                <a:gd name="connsiteX44" fmla="*/ 166709 w 229729"/>
                <a:gd name="connsiteY44" fmla="*/ 73886 h 266983"/>
                <a:gd name="connsiteX45" fmla="*/ 170745 w 229729"/>
                <a:gd name="connsiteY45" fmla="*/ 72955 h 266983"/>
                <a:gd name="connsiteX46" fmla="*/ 172918 w 229729"/>
                <a:gd name="connsiteY46" fmla="*/ 68609 h 266983"/>
                <a:gd name="connsiteX47" fmla="*/ 176023 w 229729"/>
                <a:gd name="connsiteY47" fmla="*/ 66746 h 266983"/>
                <a:gd name="connsiteX48" fmla="*/ 180059 w 229729"/>
                <a:gd name="connsiteY48" fmla="*/ 65504 h 266983"/>
                <a:gd name="connsiteX49" fmla="*/ 183163 w 229729"/>
                <a:gd name="connsiteY49" fmla="*/ 66746 h 266983"/>
                <a:gd name="connsiteX50" fmla="*/ 186267 w 229729"/>
                <a:gd name="connsiteY50" fmla="*/ 68609 h 266983"/>
                <a:gd name="connsiteX51" fmla="*/ 190614 w 229729"/>
                <a:gd name="connsiteY51" fmla="*/ 73886 h 266983"/>
                <a:gd name="connsiteX52" fmla="*/ 200858 w 229729"/>
                <a:gd name="connsiteY52" fmla="*/ 68609 h 266983"/>
                <a:gd name="connsiteX53" fmla="*/ 208309 w 229729"/>
                <a:gd name="connsiteY53" fmla="*/ 61468 h 266983"/>
                <a:gd name="connsiteX54" fmla="*/ 217622 w 229729"/>
                <a:gd name="connsiteY54" fmla="*/ 54018 h 266983"/>
                <a:gd name="connsiteX55" fmla="*/ 230040 w 229729"/>
                <a:gd name="connsiteY55" fmla="*/ 50603 h 266983"/>
                <a:gd name="connsiteX56" fmla="*/ 230040 w 229729"/>
                <a:gd name="connsiteY56" fmla="*/ 44394 h 266983"/>
                <a:gd name="connsiteX57" fmla="*/ 230040 w 229729"/>
                <a:gd name="connsiteY57" fmla="*/ 41289 h 266983"/>
                <a:gd name="connsiteX58" fmla="*/ 229109 w 229729"/>
                <a:gd name="connsiteY58" fmla="*/ 36943 h 266983"/>
                <a:gd name="connsiteX59" fmla="*/ 226936 w 229729"/>
                <a:gd name="connsiteY59" fmla="*/ 33839 h 266983"/>
                <a:gd name="connsiteX60" fmla="*/ 219796 w 229729"/>
                <a:gd name="connsiteY60" fmla="*/ 28561 h 266983"/>
                <a:gd name="connsiteX61" fmla="*/ 212345 w 229729"/>
                <a:gd name="connsiteY61" fmla="*/ 24215 h 266983"/>
                <a:gd name="connsiteX62" fmla="*/ 200858 w 229729"/>
                <a:gd name="connsiteY62" fmla="*/ 21110 h 266983"/>
                <a:gd name="connsiteX63" fmla="*/ 192476 w 229729"/>
                <a:gd name="connsiteY63" fmla="*/ 13660 h 266983"/>
                <a:gd name="connsiteX64" fmla="*/ 183163 w 229729"/>
                <a:gd name="connsiteY64" fmla="*/ 0 h 266983"/>
                <a:gd name="connsiteX65" fmla="*/ 173850 w 229729"/>
                <a:gd name="connsiteY65" fmla="*/ 9624 h 266983"/>
                <a:gd name="connsiteX66" fmla="*/ 170745 w 229729"/>
                <a:gd name="connsiteY66" fmla="*/ 24215 h 266983"/>
                <a:gd name="connsiteX67" fmla="*/ 170745 w 229729"/>
                <a:gd name="connsiteY67" fmla="*/ 43462 h 266983"/>
                <a:gd name="connsiteX68" fmla="*/ 166709 w 229729"/>
                <a:gd name="connsiteY68" fmla="*/ 43462 h 266983"/>
                <a:gd name="connsiteX69" fmla="*/ 163294 w 229729"/>
                <a:gd name="connsiteY69" fmla="*/ 44394 h 266983"/>
                <a:gd name="connsiteX70" fmla="*/ 158327 w 229729"/>
                <a:gd name="connsiteY70" fmla="*/ 44394 h 266983"/>
                <a:gd name="connsiteX71" fmla="*/ 150877 w 229729"/>
                <a:gd name="connsiteY71" fmla="*/ 46567 h 266983"/>
                <a:gd name="connsiteX72" fmla="*/ 150877 w 229729"/>
                <a:gd name="connsiteY72" fmla="*/ 48740 h 266983"/>
                <a:gd name="connsiteX73" fmla="*/ 150877 w 229729"/>
                <a:gd name="connsiteY73" fmla="*/ 50603 h 266983"/>
                <a:gd name="connsiteX74" fmla="*/ 149014 w 229729"/>
                <a:gd name="connsiteY74" fmla="*/ 51844 h 266983"/>
                <a:gd name="connsiteX75" fmla="*/ 146841 w 229729"/>
                <a:gd name="connsiteY75" fmla="*/ 54018 h 266983"/>
                <a:gd name="connsiteX76" fmla="*/ 146841 w 229729"/>
                <a:gd name="connsiteY76" fmla="*/ 63331 h 266983"/>
                <a:gd name="connsiteX77" fmla="*/ 146841 w 229729"/>
                <a:gd name="connsiteY77" fmla="*/ 70782 h 266983"/>
                <a:gd name="connsiteX78" fmla="*/ 149014 w 229729"/>
                <a:gd name="connsiteY78" fmla="*/ 73886 h 266983"/>
                <a:gd name="connsiteX79" fmla="*/ 150877 w 229729"/>
                <a:gd name="connsiteY79" fmla="*/ 78232 h 266983"/>
                <a:gd name="connsiteX80" fmla="*/ 156154 w 229729"/>
                <a:gd name="connsiteY80" fmla="*/ 81337 h 266983"/>
                <a:gd name="connsiteX81" fmla="*/ 163294 w 229729"/>
                <a:gd name="connsiteY81" fmla="*/ 81337 h 266983"/>
                <a:gd name="connsiteX82" fmla="*/ 152118 w 229729"/>
                <a:gd name="connsiteY82" fmla="*/ 98411 h 266983"/>
                <a:gd name="connsiteX83" fmla="*/ 146841 w 229729"/>
                <a:gd name="connsiteY83" fmla="*/ 111140 h 266983"/>
                <a:gd name="connsiteX84" fmla="*/ 143737 w 229729"/>
                <a:gd name="connsiteY84" fmla="*/ 125731 h 266983"/>
                <a:gd name="connsiteX85" fmla="*/ 139390 w 229729"/>
                <a:gd name="connsiteY85" fmla="*/ 138459 h 266983"/>
                <a:gd name="connsiteX86" fmla="*/ 130077 w 229729"/>
                <a:gd name="connsiteY86" fmla="*/ 150256 h 266983"/>
                <a:gd name="connsiteX87" fmla="*/ 115486 w 229729"/>
                <a:gd name="connsiteY87" fmla="*/ 162984 h 266983"/>
                <a:gd name="connsiteX88" fmla="*/ 114555 w 229729"/>
                <a:gd name="connsiteY88" fmla="*/ 165157 h 266983"/>
                <a:gd name="connsiteX89" fmla="*/ 112381 w 229729"/>
                <a:gd name="connsiteY89" fmla="*/ 165157 h 266983"/>
                <a:gd name="connsiteX90" fmla="*/ 110208 w 229729"/>
                <a:gd name="connsiteY90" fmla="*/ 165157 h 266983"/>
                <a:gd name="connsiteX91" fmla="*/ 108346 w 229729"/>
                <a:gd name="connsiteY91" fmla="*/ 162984 h 266983"/>
                <a:gd name="connsiteX92" fmla="*/ 107104 w 229729"/>
                <a:gd name="connsiteY92" fmla="*/ 159880 h 266983"/>
                <a:gd name="connsiteX93" fmla="*/ 100895 w 229729"/>
                <a:gd name="connsiteY93" fmla="*/ 162984 h 266983"/>
                <a:gd name="connsiteX94" fmla="*/ 97790 w 229729"/>
                <a:gd name="connsiteY94" fmla="*/ 168262 h 266983"/>
                <a:gd name="connsiteX95" fmla="*/ 95617 w 229729"/>
                <a:gd name="connsiteY95" fmla="*/ 172297 h 266983"/>
                <a:gd name="connsiteX96" fmla="*/ 93754 w 229729"/>
                <a:gd name="connsiteY96" fmla="*/ 177886 h 266983"/>
                <a:gd name="connsiteX97" fmla="*/ 90650 w 229729"/>
                <a:gd name="connsiteY97" fmla="*/ 183163 h 266983"/>
                <a:gd name="connsiteX98" fmla="*/ 86304 w 229729"/>
                <a:gd name="connsiteY98" fmla="*/ 188441 h 266983"/>
                <a:gd name="connsiteX99" fmla="*/ 83200 w 229729"/>
                <a:gd name="connsiteY99" fmla="*/ 188441 h 266983"/>
                <a:gd name="connsiteX100" fmla="*/ 80095 w 229729"/>
                <a:gd name="connsiteY100" fmla="*/ 188441 h 266983"/>
                <a:gd name="connsiteX101" fmla="*/ 73886 w 229729"/>
                <a:gd name="connsiteY101" fmla="*/ 187199 h 266983"/>
                <a:gd name="connsiteX102" fmla="*/ 66435 w 229729"/>
                <a:gd name="connsiteY102" fmla="*/ 187199 h 266983"/>
                <a:gd name="connsiteX103" fmla="*/ 59295 w 229729"/>
                <a:gd name="connsiteY103" fmla="*/ 188441 h 266983"/>
                <a:gd name="connsiteX104" fmla="*/ 39426 w 229729"/>
                <a:gd name="connsiteY104" fmla="*/ 197754 h 266983"/>
                <a:gd name="connsiteX105" fmla="*/ 22663 w 229729"/>
                <a:gd name="connsiteY105" fmla="*/ 212655 h 266983"/>
                <a:gd name="connsiteX106" fmla="*/ 10245 w 229729"/>
                <a:gd name="connsiteY106" fmla="*/ 229730 h 266983"/>
                <a:gd name="connsiteX107" fmla="*/ 0 w 229729"/>
                <a:gd name="connsiteY107" fmla="*/ 229730 h 266983"/>
                <a:gd name="connsiteX108" fmla="*/ 3104 w 229729"/>
                <a:gd name="connsiteY108" fmla="*/ 240285 h 2669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</a:cxnLst>
              <a:rect l="l" t="t" r="r" b="b"/>
              <a:pathLst>
                <a:path w="229729" h="266983">
                  <a:moveTo>
                    <a:pt x="7140" y="247425"/>
                  </a:moveTo>
                  <a:lnTo>
                    <a:pt x="8382" y="254876"/>
                  </a:lnTo>
                  <a:lnTo>
                    <a:pt x="10245" y="269777"/>
                  </a:lnTo>
                  <a:lnTo>
                    <a:pt x="22663" y="269777"/>
                  </a:lnTo>
                  <a:lnTo>
                    <a:pt x="27009" y="262327"/>
                  </a:lnTo>
                  <a:lnTo>
                    <a:pt x="30113" y="254876"/>
                  </a:lnTo>
                  <a:lnTo>
                    <a:pt x="36322" y="249599"/>
                  </a:lnTo>
                  <a:lnTo>
                    <a:pt x="34149" y="240285"/>
                  </a:lnTo>
                  <a:lnTo>
                    <a:pt x="34149" y="235008"/>
                  </a:lnTo>
                  <a:lnTo>
                    <a:pt x="34149" y="231593"/>
                  </a:lnTo>
                  <a:lnTo>
                    <a:pt x="30113" y="229730"/>
                  </a:lnTo>
                  <a:lnTo>
                    <a:pt x="27009" y="224452"/>
                  </a:lnTo>
                  <a:lnTo>
                    <a:pt x="27009" y="220106"/>
                  </a:lnTo>
                  <a:lnTo>
                    <a:pt x="34149" y="222279"/>
                  </a:lnTo>
                  <a:lnTo>
                    <a:pt x="37253" y="224452"/>
                  </a:lnTo>
                  <a:lnTo>
                    <a:pt x="41600" y="224452"/>
                  </a:lnTo>
                  <a:lnTo>
                    <a:pt x="41600" y="225384"/>
                  </a:lnTo>
                  <a:lnTo>
                    <a:pt x="41600" y="229730"/>
                  </a:lnTo>
                  <a:lnTo>
                    <a:pt x="41600" y="231593"/>
                  </a:lnTo>
                  <a:lnTo>
                    <a:pt x="41600" y="236870"/>
                  </a:lnTo>
                  <a:lnTo>
                    <a:pt x="43773" y="240285"/>
                  </a:lnTo>
                  <a:lnTo>
                    <a:pt x="48740" y="239043"/>
                  </a:lnTo>
                  <a:lnTo>
                    <a:pt x="54018" y="239043"/>
                  </a:lnTo>
                  <a:lnTo>
                    <a:pt x="56191" y="236870"/>
                  </a:lnTo>
                  <a:lnTo>
                    <a:pt x="58364" y="235008"/>
                  </a:lnTo>
                  <a:lnTo>
                    <a:pt x="59295" y="235008"/>
                  </a:lnTo>
                  <a:lnTo>
                    <a:pt x="61468" y="232834"/>
                  </a:lnTo>
                  <a:lnTo>
                    <a:pt x="65504" y="232834"/>
                  </a:lnTo>
                  <a:lnTo>
                    <a:pt x="70782" y="232834"/>
                  </a:lnTo>
                  <a:lnTo>
                    <a:pt x="72955" y="229730"/>
                  </a:lnTo>
                  <a:lnTo>
                    <a:pt x="73886" y="224452"/>
                  </a:lnTo>
                  <a:lnTo>
                    <a:pt x="73886" y="220106"/>
                  </a:lnTo>
                  <a:lnTo>
                    <a:pt x="76059" y="212655"/>
                  </a:lnTo>
                  <a:lnTo>
                    <a:pt x="81026" y="220106"/>
                  </a:lnTo>
                  <a:lnTo>
                    <a:pt x="86304" y="229730"/>
                  </a:lnTo>
                  <a:lnTo>
                    <a:pt x="112381" y="217933"/>
                  </a:lnTo>
                  <a:lnTo>
                    <a:pt x="139390" y="205205"/>
                  </a:lnTo>
                  <a:lnTo>
                    <a:pt x="163294" y="192476"/>
                  </a:lnTo>
                  <a:lnTo>
                    <a:pt x="165468" y="170435"/>
                  </a:lnTo>
                  <a:lnTo>
                    <a:pt x="168572" y="152429"/>
                  </a:lnTo>
                  <a:lnTo>
                    <a:pt x="172918" y="138459"/>
                  </a:lnTo>
                  <a:lnTo>
                    <a:pt x="173850" y="125731"/>
                  </a:lnTo>
                  <a:lnTo>
                    <a:pt x="173850" y="113313"/>
                  </a:lnTo>
                  <a:lnTo>
                    <a:pt x="172918" y="96238"/>
                  </a:lnTo>
                  <a:lnTo>
                    <a:pt x="166709" y="73886"/>
                  </a:lnTo>
                  <a:lnTo>
                    <a:pt x="170745" y="72955"/>
                  </a:lnTo>
                  <a:lnTo>
                    <a:pt x="172918" y="68609"/>
                  </a:lnTo>
                  <a:lnTo>
                    <a:pt x="176023" y="66746"/>
                  </a:lnTo>
                  <a:lnTo>
                    <a:pt x="180059" y="65504"/>
                  </a:lnTo>
                  <a:lnTo>
                    <a:pt x="183163" y="66746"/>
                  </a:lnTo>
                  <a:lnTo>
                    <a:pt x="186267" y="68609"/>
                  </a:lnTo>
                  <a:lnTo>
                    <a:pt x="190614" y="73886"/>
                  </a:lnTo>
                  <a:lnTo>
                    <a:pt x="200858" y="68609"/>
                  </a:lnTo>
                  <a:lnTo>
                    <a:pt x="208309" y="61468"/>
                  </a:lnTo>
                  <a:lnTo>
                    <a:pt x="217622" y="54018"/>
                  </a:lnTo>
                  <a:lnTo>
                    <a:pt x="230040" y="50603"/>
                  </a:lnTo>
                  <a:lnTo>
                    <a:pt x="230040" y="44394"/>
                  </a:lnTo>
                  <a:lnTo>
                    <a:pt x="230040" y="41289"/>
                  </a:lnTo>
                  <a:lnTo>
                    <a:pt x="229109" y="36943"/>
                  </a:lnTo>
                  <a:lnTo>
                    <a:pt x="226936" y="33839"/>
                  </a:lnTo>
                  <a:lnTo>
                    <a:pt x="219796" y="28561"/>
                  </a:lnTo>
                  <a:lnTo>
                    <a:pt x="212345" y="24215"/>
                  </a:lnTo>
                  <a:lnTo>
                    <a:pt x="200858" y="21110"/>
                  </a:lnTo>
                  <a:lnTo>
                    <a:pt x="192476" y="13660"/>
                  </a:lnTo>
                  <a:lnTo>
                    <a:pt x="183163" y="0"/>
                  </a:lnTo>
                  <a:lnTo>
                    <a:pt x="173850" y="9624"/>
                  </a:lnTo>
                  <a:lnTo>
                    <a:pt x="170745" y="24215"/>
                  </a:lnTo>
                  <a:lnTo>
                    <a:pt x="170745" y="43462"/>
                  </a:lnTo>
                  <a:lnTo>
                    <a:pt x="166709" y="43462"/>
                  </a:lnTo>
                  <a:lnTo>
                    <a:pt x="163294" y="44394"/>
                  </a:lnTo>
                  <a:lnTo>
                    <a:pt x="158327" y="44394"/>
                  </a:lnTo>
                  <a:lnTo>
                    <a:pt x="150877" y="46567"/>
                  </a:lnTo>
                  <a:lnTo>
                    <a:pt x="150877" y="48740"/>
                  </a:lnTo>
                  <a:lnTo>
                    <a:pt x="150877" y="50603"/>
                  </a:lnTo>
                  <a:lnTo>
                    <a:pt x="149014" y="51844"/>
                  </a:lnTo>
                  <a:lnTo>
                    <a:pt x="146841" y="54018"/>
                  </a:lnTo>
                  <a:lnTo>
                    <a:pt x="146841" y="63331"/>
                  </a:lnTo>
                  <a:lnTo>
                    <a:pt x="146841" y="70782"/>
                  </a:lnTo>
                  <a:lnTo>
                    <a:pt x="149014" y="73886"/>
                  </a:lnTo>
                  <a:lnTo>
                    <a:pt x="150877" y="78232"/>
                  </a:lnTo>
                  <a:lnTo>
                    <a:pt x="156154" y="81337"/>
                  </a:lnTo>
                  <a:lnTo>
                    <a:pt x="163294" y="81337"/>
                  </a:lnTo>
                  <a:lnTo>
                    <a:pt x="152118" y="98411"/>
                  </a:lnTo>
                  <a:lnTo>
                    <a:pt x="146841" y="111140"/>
                  </a:lnTo>
                  <a:lnTo>
                    <a:pt x="143737" y="125731"/>
                  </a:lnTo>
                  <a:lnTo>
                    <a:pt x="139390" y="138459"/>
                  </a:lnTo>
                  <a:lnTo>
                    <a:pt x="130077" y="150256"/>
                  </a:lnTo>
                  <a:lnTo>
                    <a:pt x="115486" y="162984"/>
                  </a:lnTo>
                  <a:lnTo>
                    <a:pt x="114555" y="165157"/>
                  </a:lnTo>
                  <a:lnTo>
                    <a:pt x="112381" y="165157"/>
                  </a:lnTo>
                  <a:lnTo>
                    <a:pt x="110208" y="165157"/>
                  </a:lnTo>
                  <a:lnTo>
                    <a:pt x="108346" y="162984"/>
                  </a:lnTo>
                  <a:lnTo>
                    <a:pt x="107104" y="159880"/>
                  </a:lnTo>
                  <a:lnTo>
                    <a:pt x="100895" y="162984"/>
                  </a:lnTo>
                  <a:lnTo>
                    <a:pt x="97790" y="168262"/>
                  </a:lnTo>
                  <a:lnTo>
                    <a:pt x="95617" y="172297"/>
                  </a:lnTo>
                  <a:lnTo>
                    <a:pt x="93754" y="177886"/>
                  </a:lnTo>
                  <a:lnTo>
                    <a:pt x="90650" y="183163"/>
                  </a:lnTo>
                  <a:lnTo>
                    <a:pt x="86304" y="188441"/>
                  </a:lnTo>
                  <a:lnTo>
                    <a:pt x="83200" y="188441"/>
                  </a:lnTo>
                  <a:lnTo>
                    <a:pt x="80095" y="188441"/>
                  </a:lnTo>
                  <a:lnTo>
                    <a:pt x="73886" y="187199"/>
                  </a:lnTo>
                  <a:lnTo>
                    <a:pt x="66435" y="187199"/>
                  </a:lnTo>
                  <a:lnTo>
                    <a:pt x="59295" y="188441"/>
                  </a:lnTo>
                  <a:lnTo>
                    <a:pt x="39426" y="197754"/>
                  </a:lnTo>
                  <a:lnTo>
                    <a:pt x="22663" y="212655"/>
                  </a:lnTo>
                  <a:lnTo>
                    <a:pt x="10245" y="229730"/>
                  </a:lnTo>
                  <a:lnTo>
                    <a:pt x="0" y="229730"/>
                  </a:lnTo>
                  <a:lnTo>
                    <a:pt x="3104" y="240285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5" name="Freeform: Shape 104">
              <a:extLst>
                <a:ext uri="{FF2B5EF4-FFF2-40B4-BE49-F238E27FC236}">
                  <a16:creationId xmlns="" xmlns:a16="http://schemas.microsoft.com/office/drawing/2014/main" id="{685A1F5E-C317-4F88-A08B-59229C1C0F51}"/>
                </a:ext>
              </a:extLst>
            </p:cNvPr>
            <p:cNvSpPr/>
            <p:nvPr/>
          </p:nvSpPr>
          <p:spPr>
            <a:xfrm>
              <a:off x="6968829" y="5832193"/>
              <a:ext cx="43462" cy="18627"/>
            </a:xfrm>
            <a:custGeom>
              <a:avLst/>
              <a:gdLst>
                <a:gd name="connsiteX0" fmla="*/ 0 w 43462"/>
                <a:gd name="connsiteY0" fmla="*/ 0 h 18626"/>
                <a:gd name="connsiteX1" fmla="*/ 0 w 43462"/>
                <a:gd name="connsiteY1" fmla="*/ 11797 h 18626"/>
                <a:gd name="connsiteX2" fmla="*/ 16764 w 43462"/>
                <a:gd name="connsiteY2" fmla="*/ 11797 h 18626"/>
                <a:gd name="connsiteX3" fmla="*/ 29182 w 43462"/>
                <a:gd name="connsiteY3" fmla="*/ 13970 h 18626"/>
                <a:gd name="connsiteX4" fmla="*/ 39737 w 43462"/>
                <a:gd name="connsiteY4" fmla="*/ 20179 h 18626"/>
                <a:gd name="connsiteX5" fmla="*/ 43773 w 43462"/>
                <a:gd name="connsiteY5" fmla="*/ 20179 h 18626"/>
                <a:gd name="connsiteX6" fmla="*/ 41910 w 43462"/>
                <a:gd name="connsiteY6" fmla="*/ 14901 h 18626"/>
                <a:gd name="connsiteX7" fmla="*/ 41910 w 43462"/>
                <a:gd name="connsiteY7" fmla="*/ 11797 h 18626"/>
                <a:gd name="connsiteX8" fmla="*/ 39737 w 43462"/>
                <a:gd name="connsiteY8" fmla="*/ 7451 h 18626"/>
                <a:gd name="connsiteX9" fmla="*/ 39737 w 43462"/>
                <a:gd name="connsiteY9" fmla="*/ 4346 h 186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3462" h="18626">
                  <a:moveTo>
                    <a:pt x="0" y="0"/>
                  </a:moveTo>
                  <a:lnTo>
                    <a:pt x="0" y="11797"/>
                  </a:lnTo>
                  <a:lnTo>
                    <a:pt x="16764" y="11797"/>
                  </a:lnTo>
                  <a:lnTo>
                    <a:pt x="29182" y="13970"/>
                  </a:lnTo>
                  <a:lnTo>
                    <a:pt x="39737" y="20179"/>
                  </a:lnTo>
                  <a:lnTo>
                    <a:pt x="43773" y="20179"/>
                  </a:lnTo>
                  <a:lnTo>
                    <a:pt x="41910" y="14901"/>
                  </a:lnTo>
                  <a:lnTo>
                    <a:pt x="41910" y="11797"/>
                  </a:lnTo>
                  <a:lnTo>
                    <a:pt x="39737" y="7451"/>
                  </a:lnTo>
                  <a:lnTo>
                    <a:pt x="39737" y="4346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6" name="Freeform: Shape 105">
              <a:extLst>
                <a:ext uri="{FF2B5EF4-FFF2-40B4-BE49-F238E27FC236}">
                  <a16:creationId xmlns="" xmlns:a16="http://schemas.microsoft.com/office/drawing/2014/main" id="{FA4B1FA1-540F-485D-AE0D-8A77BACE3BE4}"/>
                </a:ext>
              </a:extLst>
            </p:cNvPr>
            <p:cNvSpPr/>
            <p:nvPr/>
          </p:nvSpPr>
          <p:spPr>
            <a:xfrm>
              <a:off x="6983420" y="5324304"/>
              <a:ext cx="15522" cy="24836"/>
            </a:xfrm>
            <a:custGeom>
              <a:avLst/>
              <a:gdLst>
                <a:gd name="connsiteX0" fmla="*/ 10555 w 15522"/>
                <a:gd name="connsiteY0" fmla="*/ 22352 h 24835"/>
                <a:gd name="connsiteX1" fmla="*/ 14591 w 15522"/>
                <a:gd name="connsiteY1" fmla="*/ 17075 h 24835"/>
                <a:gd name="connsiteX2" fmla="*/ 16764 w 15522"/>
                <a:gd name="connsiteY2" fmla="*/ 11797 h 24835"/>
                <a:gd name="connsiteX3" fmla="*/ 16764 w 15522"/>
                <a:gd name="connsiteY3" fmla="*/ 7451 h 24835"/>
                <a:gd name="connsiteX4" fmla="*/ 14591 w 15522"/>
                <a:gd name="connsiteY4" fmla="*/ 4346 h 24835"/>
                <a:gd name="connsiteX5" fmla="*/ 14591 w 15522"/>
                <a:gd name="connsiteY5" fmla="*/ 2173 h 24835"/>
                <a:gd name="connsiteX6" fmla="*/ 12728 w 15522"/>
                <a:gd name="connsiteY6" fmla="*/ 2173 h 24835"/>
                <a:gd name="connsiteX7" fmla="*/ 9624 w 15522"/>
                <a:gd name="connsiteY7" fmla="*/ 0 h 24835"/>
                <a:gd name="connsiteX8" fmla="*/ 7451 w 15522"/>
                <a:gd name="connsiteY8" fmla="*/ 6519 h 24835"/>
                <a:gd name="connsiteX9" fmla="*/ 5277 w 15522"/>
                <a:gd name="connsiteY9" fmla="*/ 9624 h 24835"/>
                <a:gd name="connsiteX10" fmla="*/ 3415 w 15522"/>
                <a:gd name="connsiteY10" fmla="*/ 13660 h 24835"/>
                <a:gd name="connsiteX11" fmla="*/ 0 w 15522"/>
                <a:gd name="connsiteY11" fmla="*/ 14901 h 24835"/>
                <a:gd name="connsiteX12" fmla="*/ 0 w 15522"/>
                <a:gd name="connsiteY12" fmla="*/ 27630 h 24835"/>
                <a:gd name="connsiteX13" fmla="*/ 9624 w 15522"/>
                <a:gd name="connsiteY13" fmla="*/ 27630 h 248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5522" h="24835">
                  <a:moveTo>
                    <a:pt x="10555" y="22352"/>
                  </a:moveTo>
                  <a:lnTo>
                    <a:pt x="14591" y="17075"/>
                  </a:lnTo>
                  <a:lnTo>
                    <a:pt x="16764" y="11797"/>
                  </a:lnTo>
                  <a:lnTo>
                    <a:pt x="16764" y="7451"/>
                  </a:lnTo>
                  <a:lnTo>
                    <a:pt x="14591" y="4346"/>
                  </a:lnTo>
                  <a:lnTo>
                    <a:pt x="14591" y="2173"/>
                  </a:lnTo>
                  <a:lnTo>
                    <a:pt x="12728" y="2173"/>
                  </a:lnTo>
                  <a:lnTo>
                    <a:pt x="9624" y="0"/>
                  </a:lnTo>
                  <a:lnTo>
                    <a:pt x="7451" y="6519"/>
                  </a:lnTo>
                  <a:lnTo>
                    <a:pt x="5277" y="9624"/>
                  </a:lnTo>
                  <a:lnTo>
                    <a:pt x="3415" y="13660"/>
                  </a:lnTo>
                  <a:lnTo>
                    <a:pt x="0" y="14901"/>
                  </a:lnTo>
                  <a:lnTo>
                    <a:pt x="0" y="27630"/>
                  </a:lnTo>
                  <a:lnTo>
                    <a:pt x="9624" y="27630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7" name="Freeform: Shape 106">
              <a:extLst>
                <a:ext uri="{FF2B5EF4-FFF2-40B4-BE49-F238E27FC236}">
                  <a16:creationId xmlns="" xmlns:a16="http://schemas.microsoft.com/office/drawing/2014/main" id="{D8603AC5-9D3B-4B8B-9C9B-2BDE338CA87A}"/>
                </a:ext>
              </a:extLst>
            </p:cNvPr>
            <p:cNvSpPr/>
            <p:nvPr/>
          </p:nvSpPr>
          <p:spPr>
            <a:xfrm>
              <a:off x="6832543" y="5765758"/>
              <a:ext cx="99343" cy="108656"/>
            </a:xfrm>
            <a:custGeom>
              <a:avLst/>
              <a:gdLst>
                <a:gd name="connsiteX0" fmla="*/ 63641 w 99342"/>
                <a:gd name="connsiteY0" fmla="*/ 107725 h 108656"/>
                <a:gd name="connsiteX1" fmla="*/ 67677 w 99342"/>
                <a:gd name="connsiteY1" fmla="*/ 107725 h 108656"/>
                <a:gd name="connsiteX2" fmla="*/ 63641 w 99342"/>
                <a:gd name="connsiteY2" fmla="*/ 88787 h 108656"/>
                <a:gd name="connsiteX3" fmla="*/ 60537 w 99342"/>
                <a:gd name="connsiteY3" fmla="*/ 78232 h 108656"/>
                <a:gd name="connsiteX4" fmla="*/ 53086 w 99342"/>
                <a:gd name="connsiteY4" fmla="*/ 66435 h 108656"/>
                <a:gd name="connsiteX5" fmla="*/ 46877 w 99342"/>
                <a:gd name="connsiteY5" fmla="*/ 53707 h 108656"/>
                <a:gd name="connsiteX6" fmla="*/ 54017 w 99342"/>
                <a:gd name="connsiteY6" fmla="*/ 50603 h 108656"/>
                <a:gd name="connsiteX7" fmla="*/ 61468 w 99342"/>
                <a:gd name="connsiteY7" fmla="*/ 46567 h 108656"/>
                <a:gd name="connsiteX8" fmla="*/ 67677 w 99342"/>
                <a:gd name="connsiteY8" fmla="*/ 43152 h 108656"/>
                <a:gd name="connsiteX9" fmla="*/ 70781 w 99342"/>
                <a:gd name="connsiteY9" fmla="*/ 43152 h 108656"/>
                <a:gd name="connsiteX10" fmla="*/ 70781 w 99342"/>
                <a:gd name="connsiteY10" fmla="*/ 33838 h 108656"/>
                <a:gd name="connsiteX11" fmla="*/ 50913 w 99342"/>
                <a:gd name="connsiteY11" fmla="*/ 39116 h 108656"/>
                <a:gd name="connsiteX12" fmla="*/ 31355 w 99342"/>
                <a:gd name="connsiteY12" fmla="*/ 46567 h 108656"/>
                <a:gd name="connsiteX13" fmla="*/ 29182 w 99342"/>
                <a:gd name="connsiteY13" fmla="*/ 43152 h 108656"/>
                <a:gd name="connsiteX14" fmla="*/ 27009 w 99342"/>
                <a:gd name="connsiteY14" fmla="*/ 40979 h 108656"/>
                <a:gd name="connsiteX15" fmla="*/ 27009 w 99342"/>
                <a:gd name="connsiteY15" fmla="*/ 39116 h 108656"/>
                <a:gd name="connsiteX16" fmla="*/ 23904 w 99342"/>
                <a:gd name="connsiteY16" fmla="*/ 36943 h 108656"/>
                <a:gd name="connsiteX17" fmla="*/ 23904 w 99342"/>
                <a:gd name="connsiteY17" fmla="*/ 26388 h 108656"/>
                <a:gd name="connsiteX18" fmla="*/ 43773 w 99342"/>
                <a:gd name="connsiteY18" fmla="*/ 24215 h 108656"/>
                <a:gd name="connsiteX19" fmla="*/ 60537 w 99342"/>
                <a:gd name="connsiteY19" fmla="*/ 24215 h 108656"/>
                <a:gd name="connsiteX20" fmla="*/ 80095 w 99342"/>
                <a:gd name="connsiteY20" fmla="*/ 26388 h 108656"/>
                <a:gd name="connsiteX21" fmla="*/ 85373 w 99342"/>
                <a:gd name="connsiteY21" fmla="*/ 21110 h 108656"/>
                <a:gd name="connsiteX22" fmla="*/ 90650 w 99342"/>
                <a:gd name="connsiteY22" fmla="*/ 14591 h 108656"/>
                <a:gd name="connsiteX23" fmla="*/ 96859 w 99342"/>
                <a:gd name="connsiteY23" fmla="*/ 9313 h 108656"/>
                <a:gd name="connsiteX24" fmla="*/ 96859 w 99342"/>
                <a:gd name="connsiteY24" fmla="*/ 7140 h 108656"/>
                <a:gd name="connsiteX25" fmla="*/ 97790 w 99342"/>
                <a:gd name="connsiteY25" fmla="*/ 7140 h 108656"/>
                <a:gd name="connsiteX26" fmla="*/ 99963 w 99342"/>
                <a:gd name="connsiteY26" fmla="*/ 6209 h 108656"/>
                <a:gd name="connsiteX27" fmla="*/ 96859 w 99342"/>
                <a:gd name="connsiteY27" fmla="*/ 6209 h 108656"/>
                <a:gd name="connsiteX28" fmla="*/ 96859 w 99342"/>
                <a:gd name="connsiteY28" fmla="*/ 4036 h 108656"/>
                <a:gd name="connsiteX29" fmla="*/ 94686 w 99342"/>
                <a:gd name="connsiteY29" fmla="*/ 4036 h 108656"/>
                <a:gd name="connsiteX30" fmla="*/ 94686 w 99342"/>
                <a:gd name="connsiteY30" fmla="*/ 1863 h 108656"/>
                <a:gd name="connsiteX31" fmla="*/ 94686 w 99342"/>
                <a:gd name="connsiteY31" fmla="*/ 0 h 108656"/>
                <a:gd name="connsiteX32" fmla="*/ 92823 w 99342"/>
                <a:gd name="connsiteY32" fmla="*/ 0 h 108656"/>
                <a:gd name="connsiteX33" fmla="*/ 90650 w 99342"/>
                <a:gd name="connsiteY33" fmla="*/ 0 h 108656"/>
                <a:gd name="connsiteX34" fmla="*/ 80095 w 99342"/>
                <a:gd name="connsiteY34" fmla="*/ 6209 h 108656"/>
                <a:gd name="connsiteX35" fmla="*/ 68608 w 99342"/>
                <a:gd name="connsiteY35" fmla="*/ 9313 h 108656"/>
                <a:gd name="connsiteX36" fmla="*/ 60537 w 99342"/>
                <a:gd name="connsiteY36" fmla="*/ 11486 h 108656"/>
                <a:gd name="connsiteX37" fmla="*/ 49050 w 99342"/>
                <a:gd name="connsiteY37" fmla="*/ 11486 h 108656"/>
                <a:gd name="connsiteX38" fmla="*/ 31355 w 99342"/>
                <a:gd name="connsiteY38" fmla="*/ 6209 h 108656"/>
                <a:gd name="connsiteX39" fmla="*/ 27009 w 99342"/>
                <a:gd name="connsiteY39" fmla="*/ 11486 h 108656"/>
                <a:gd name="connsiteX40" fmla="*/ 19868 w 99342"/>
                <a:gd name="connsiteY40" fmla="*/ 22042 h 108656"/>
                <a:gd name="connsiteX41" fmla="*/ 12418 w 99342"/>
                <a:gd name="connsiteY41" fmla="*/ 35701 h 108656"/>
                <a:gd name="connsiteX42" fmla="*/ 5277 w 99342"/>
                <a:gd name="connsiteY42" fmla="*/ 50603 h 108656"/>
                <a:gd name="connsiteX43" fmla="*/ 0 w 99342"/>
                <a:gd name="connsiteY43" fmla="*/ 61158 h 108656"/>
                <a:gd name="connsiteX44" fmla="*/ 0 w 99342"/>
                <a:gd name="connsiteY44" fmla="*/ 70782 h 108656"/>
                <a:gd name="connsiteX45" fmla="*/ 4036 w 99342"/>
                <a:gd name="connsiteY45" fmla="*/ 80405 h 108656"/>
                <a:gd name="connsiteX46" fmla="*/ 7140 w 99342"/>
                <a:gd name="connsiteY46" fmla="*/ 86614 h 108656"/>
                <a:gd name="connsiteX47" fmla="*/ 9313 w 99342"/>
                <a:gd name="connsiteY47" fmla="*/ 94065 h 108656"/>
                <a:gd name="connsiteX48" fmla="*/ 7140 w 99342"/>
                <a:gd name="connsiteY48" fmla="*/ 107725 h 108656"/>
                <a:gd name="connsiteX49" fmla="*/ 9313 w 99342"/>
                <a:gd name="connsiteY49" fmla="*/ 107725 h 108656"/>
                <a:gd name="connsiteX50" fmla="*/ 9313 w 99342"/>
                <a:gd name="connsiteY50" fmla="*/ 108966 h 108656"/>
                <a:gd name="connsiteX51" fmla="*/ 11486 w 99342"/>
                <a:gd name="connsiteY51" fmla="*/ 108966 h 108656"/>
                <a:gd name="connsiteX52" fmla="*/ 11486 w 99342"/>
                <a:gd name="connsiteY52" fmla="*/ 110829 h 108656"/>
                <a:gd name="connsiteX53" fmla="*/ 27009 w 99342"/>
                <a:gd name="connsiteY53" fmla="*/ 110829 h 108656"/>
                <a:gd name="connsiteX54" fmla="*/ 27009 w 99342"/>
                <a:gd name="connsiteY54" fmla="*/ 70782 h 108656"/>
                <a:gd name="connsiteX55" fmla="*/ 36322 w 99342"/>
                <a:gd name="connsiteY55" fmla="*/ 83510 h 108656"/>
                <a:gd name="connsiteX56" fmla="*/ 45946 w 99342"/>
                <a:gd name="connsiteY56" fmla="*/ 96238 h 108656"/>
                <a:gd name="connsiteX57" fmla="*/ 56191 w 99342"/>
                <a:gd name="connsiteY57" fmla="*/ 107725 h 108656"/>
                <a:gd name="connsiteX58" fmla="*/ 58364 w 99342"/>
                <a:gd name="connsiteY58" fmla="*/ 107725 h 108656"/>
                <a:gd name="connsiteX59" fmla="*/ 58364 w 99342"/>
                <a:gd name="connsiteY59" fmla="*/ 108966 h 108656"/>
                <a:gd name="connsiteX60" fmla="*/ 60537 w 99342"/>
                <a:gd name="connsiteY60" fmla="*/ 108966 h 108656"/>
                <a:gd name="connsiteX61" fmla="*/ 63641 w 99342"/>
                <a:gd name="connsiteY61" fmla="*/ 110829 h 1086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</a:cxnLst>
              <a:rect l="l" t="t" r="r" b="b"/>
              <a:pathLst>
                <a:path w="99342" h="108656">
                  <a:moveTo>
                    <a:pt x="63641" y="107725"/>
                  </a:moveTo>
                  <a:lnTo>
                    <a:pt x="67677" y="107725"/>
                  </a:lnTo>
                  <a:lnTo>
                    <a:pt x="63641" y="88787"/>
                  </a:lnTo>
                  <a:lnTo>
                    <a:pt x="60537" y="78232"/>
                  </a:lnTo>
                  <a:lnTo>
                    <a:pt x="53086" y="66435"/>
                  </a:lnTo>
                  <a:lnTo>
                    <a:pt x="46877" y="53707"/>
                  </a:lnTo>
                  <a:lnTo>
                    <a:pt x="54017" y="50603"/>
                  </a:lnTo>
                  <a:lnTo>
                    <a:pt x="61468" y="46567"/>
                  </a:lnTo>
                  <a:lnTo>
                    <a:pt x="67677" y="43152"/>
                  </a:lnTo>
                  <a:lnTo>
                    <a:pt x="70781" y="43152"/>
                  </a:lnTo>
                  <a:lnTo>
                    <a:pt x="70781" y="33838"/>
                  </a:lnTo>
                  <a:lnTo>
                    <a:pt x="50913" y="39116"/>
                  </a:lnTo>
                  <a:lnTo>
                    <a:pt x="31355" y="46567"/>
                  </a:lnTo>
                  <a:lnTo>
                    <a:pt x="29182" y="43152"/>
                  </a:lnTo>
                  <a:lnTo>
                    <a:pt x="27009" y="40979"/>
                  </a:lnTo>
                  <a:lnTo>
                    <a:pt x="27009" y="39116"/>
                  </a:lnTo>
                  <a:lnTo>
                    <a:pt x="23904" y="36943"/>
                  </a:lnTo>
                  <a:lnTo>
                    <a:pt x="23904" y="26388"/>
                  </a:lnTo>
                  <a:lnTo>
                    <a:pt x="43773" y="24215"/>
                  </a:lnTo>
                  <a:lnTo>
                    <a:pt x="60537" y="24215"/>
                  </a:lnTo>
                  <a:lnTo>
                    <a:pt x="80095" y="26388"/>
                  </a:lnTo>
                  <a:lnTo>
                    <a:pt x="85373" y="21110"/>
                  </a:lnTo>
                  <a:lnTo>
                    <a:pt x="90650" y="14591"/>
                  </a:lnTo>
                  <a:lnTo>
                    <a:pt x="96859" y="9313"/>
                  </a:lnTo>
                  <a:lnTo>
                    <a:pt x="96859" y="7140"/>
                  </a:lnTo>
                  <a:lnTo>
                    <a:pt x="97790" y="7140"/>
                  </a:lnTo>
                  <a:lnTo>
                    <a:pt x="99963" y="6209"/>
                  </a:lnTo>
                  <a:lnTo>
                    <a:pt x="96859" y="6209"/>
                  </a:lnTo>
                  <a:lnTo>
                    <a:pt x="96859" y="4036"/>
                  </a:lnTo>
                  <a:lnTo>
                    <a:pt x="94686" y="4036"/>
                  </a:lnTo>
                  <a:lnTo>
                    <a:pt x="94686" y="1863"/>
                  </a:lnTo>
                  <a:lnTo>
                    <a:pt x="94686" y="0"/>
                  </a:lnTo>
                  <a:lnTo>
                    <a:pt x="92823" y="0"/>
                  </a:lnTo>
                  <a:lnTo>
                    <a:pt x="90650" y="0"/>
                  </a:lnTo>
                  <a:lnTo>
                    <a:pt x="80095" y="6209"/>
                  </a:lnTo>
                  <a:lnTo>
                    <a:pt x="68608" y="9313"/>
                  </a:lnTo>
                  <a:lnTo>
                    <a:pt x="60537" y="11486"/>
                  </a:lnTo>
                  <a:lnTo>
                    <a:pt x="49050" y="11486"/>
                  </a:lnTo>
                  <a:lnTo>
                    <a:pt x="31355" y="6209"/>
                  </a:lnTo>
                  <a:lnTo>
                    <a:pt x="27009" y="11486"/>
                  </a:lnTo>
                  <a:lnTo>
                    <a:pt x="19868" y="22042"/>
                  </a:lnTo>
                  <a:lnTo>
                    <a:pt x="12418" y="35701"/>
                  </a:lnTo>
                  <a:lnTo>
                    <a:pt x="5277" y="50603"/>
                  </a:lnTo>
                  <a:lnTo>
                    <a:pt x="0" y="61158"/>
                  </a:lnTo>
                  <a:lnTo>
                    <a:pt x="0" y="70782"/>
                  </a:lnTo>
                  <a:lnTo>
                    <a:pt x="4036" y="80405"/>
                  </a:lnTo>
                  <a:lnTo>
                    <a:pt x="7140" y="86614"/>
                  </a:lnTo>
                  <a:lnTo>
                    <a:pt x="9313" y="94065"/>
                  </a:lnTo>
                  <a:lnTo>
                    <a:pt x="7140" y="107725"/>
                  </a:lnTo>
                  <a:lnTo>
                    <a:pt x="9313" y="107725"/>
                  </a:lnTo>
                  <a:lnTo>
                    <a:pt x="9313" y="108966"/>
                  </a:lnTo>
                  <a:lnTo>
                    <a:pt x="11486" y="108966"/>
                  </a:lnTo>
                  <a:lnTo>
                    <a:pt x="11486" y="110829"/>
                  </a:lnTo>
                  <a:lnTo>
                    <a:pt x="27009" y="110829"/>
                  </a:lnTo>
                  <a:lnTo>
                    <a:pt x="27009" y="70782"/>
                  </a:lnTo>
                  <a:lnTo>
                    <a:pt x="36322" y="83510"/>
                  </a:lnTo>
                  <a:lnTo>
                    <a:pt x="45946" y="96238"/>
                  </a:lnTo>
                  <a:lnTo>
                    <a:pt x="56191" y="107725"/>
                  </a:lnTo>
                  <a:lnTo>
                    <a:pt x="58364" y="107725"/>
                  </a:lnTo>
                  <a:lnTo>
                    <a:pt x="58364" y="108966"/>
                  </a:lnTo>
                  <a:lnTo>
                    <a:pt x="60537" y="108966"/>
                  </a:lnTo>
                  <a:lnTo>
                    <a:pt x="63641" y="110829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8" name="Freeform: Shape 107">
              <a:extLst>
                <a:ext uri="{FF2B5EF4-FFF2-40B4-BE49-F238E27FC236}">
                  <a16:creationId xmlns="" xmlns:a16="http://schemas.microsoft.com/office/drawing/2014/main" id="{94022EBB-A770-4E36-BB09-9967AED290F4}"/>
                </a:ext>
              </a:extLst>
            </p:cNvPr>
            <p:cNvSpPr/>
            <p:nvPr/>
          </p:nvSpPr>
          <p:spPr>
            <a:xfrm>
              <a:off x="7352229" y="5852372"/>
              <a:ext cx="21731" cy="34149"/>
            </a:xfrm>
            <a:custGeom>
              <a:avLst/>
              <a:gdLst>
                <a:gd name="connsiteX0" fmla="*/ 18937 w 21731"/>
                <a:gd name="connsiteY0" fmla="*/ 18937 h 34149"/>
                <a:gd name="connsiteX1" fmla="*/ 11487 w 21731"/>
                <a:gd name="connsiteY1" fmla="*/ 7451 h 34149"/>
                <a:gd name="connsiteX2" fmla="*/ 0 w 21731"/>
                <a:gd name="connsiteY2" fmla="*/ 0 h 34149"/>
                <a:gd name="connsiteX3" fmla="*/ 2173 w 21731"/>
                <a:gd name="connsiteY3" fmla="*/ 13660 h 34149"/>
                <a:gd name="connsiteX4" fmla="*/ 4346 w 21731"/>
                <a:gd name="connsiteY4" fmla="*/ 22352 h 34149"/>
                <a:gd name="connsiteX5" fmla="*/ 7451 w 21731"/>
                <a:gd name="connsiteY5" fmla="*/ 31666 h 34149"/>
                <a:gd name="connsiteX6" fmla="*/ 20800 w 21731"/>
                <a:gd name="connsiteY6" fmla="*/ 36943 h 34149"/>
                <a:gd name="connsiteX7" fmla="*/ 20800 w 21731"/>
                <a:gd name="connsiteY7" fmla="*/ 31666 h 34149"/>
                <a:gd name="connsiteX8" fmla="*/ 24215 w 21731"/>
                <a:gd name="connsiteY8" fmla="*/ 31666 h 341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1731" h="34149">
                  <a:moveTo>
                    <a:pt x="18937" y="18937"/>
                  </a:moveTo>
                  <a:lnTo>
                    <a:pt x="11487" y="7451"/>
                  </a:lnTo>
                  <a:lnTo>
                    <a:pt x="0" y="0"/>
                  </a:lnTo>
                  <a:lnTo>
                    <a:pt x="2173" y="13660"/>
                  </a:lnTo>
                  <a:lnTo>
                    <a:pt x="4346" y="22352"/>
                  </a:lnTo>
                  <a:lnTo>
                    <a:pt x="7451" y="31666"/>
                  </a:lnTo>
                  <a:lnTo>
                    <a:pt x="20800" y="36943"/>
                  </a:lnTo>
                  <a:lnTo>
                    <a:pt x="20800" y="31666"/>
                  </a:lnTo>
                  <a:lnTo>
                    <a:pt x="24215" y="31666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9" name="Freeform: Shape 108">
              <a:extLst>
                <a:ext uri="{FF2B5EF4-FFF2-40B4-BE49-F238E27FC236}">
                  <a16:creationId xmlns="" xmlns:a16="http://schemas.microsoft.com/office/drawing/2014/main" id="{FACB193B-9E28-4664-8A81-F39AB1B1B10B}"/>
                </a:ext>
              </a:extLst>
            </p:cNvPr>
            <p:cNvSpPr/>
            <p:nvPr/>
          </p:nvSpPr>
          <p:spPr>
            <a:xfrm>
              <a:off x="6269084" y="5666105"/>
              <a:ext cx="24836" cy="55880"/>
            </a:xfrm>
            <a:custGeom>
              <a:avLst/>
              <a:gdLst>
                <a:gd name="connsiteX0" fmla="*/ 23904 w 24835"/>
                <a:gd name="connsiteY0" fmla="*/ 41289 h 55880"/>
                <a:gd name="connsiteX1" fmla="*/ 23904 w 24835"/>
                <a:gd name="connsiteY1" fmla="*/ 39116 h 55880"/>
                <a:gd name="connsiteX2" fmla="*/ 23904 w 24835"/>
                <a:gd name="connsiteY2" fmla="*/ 20179 h 55880"/>
                <a:gd name="connsiteX3" fmla="*/ 17695 w 24835"/>
                <a:gd name="connsiteY3" fmla="*/ 7451 h 55880"/>
                <a:gd name="connsiteX4" fmla="*/ 7140 w 24835"/>
                <a:gd name="connsiteY4" fmla="*/ 0 h 55880"/>
                <a:gd name="connsiteX5" fmla="*/ 4967 w 24835"/>
                <a:gd name="connsiteY5" fmla="*/ 5278 h 55880"/>
                <a:gd name="connsiteX6" fmla="*/ 4036 w 24835"/>
                <a:gd name="connsiteY6" fmla="*/ 9624 h 55880"/>
                <a:gd name="connsiteX7" fmla="*/ 1863 w 24835"/>
                <a:gd name="connsiteY7" fmla="*/ 11797 h 55880"/>
                <a:gd name="connsiteX8" fmla="*/ 0 w 24835"/>
                <a:gd name="connsiteY8" fmla="*/ 14901 h 55880"/>
                <a:gd name="connsiteX9" fmla="*/ 0 w 24835"/>
                <a:gd name="connsiteY9" fmla="*/ 36943 h 55880"/>
                <a:gd name="connsiteX10" fmla="*/ 7140 w 24835"/>
                <a:gd name="connsiteY10" fmla="*/ 51844 h 55880"/>
                <a:gd name="connsiteX11" fmla="*/ 9313 w 24835"/>
                <a:gd name="connsiteY11" fmla="*/ 54018 h 55880"/>
                <a:gd name="connsiteX12" fmla="*/ 10244 w 24835"/>
                <a:gd name="connsiteY12" fmla="*/ 54018 h 55880"/>
                <a:gd name="connsiteX13" fmla="*/ 12418 w 24835"/>
                <a:gd name="connsiteY13" fmla="*/ 56191 h 55880"/>
                <a:gd name="connsiteX14" fmla="*/ 14591 w 24835"/>
                <a:gd name="connsiteY14" fmla="*/ 56191 h 55880"/>
                <a:gd name="connsiteX15" fmla="*/ 17695 w 24835"/>
                <a:gd name="connsiteY15" fmla="*/ 54018 h 55880"/>
                <a:gd name="connsiteX16" fmla="*/ 19558 w 24835"/>
                <a:gd name="connsiteY16" fmla="*/ 49671 h 55880"/>
                <a:gd name="connsiteX17" fmla="*/ 23904 w 24835"/>
                <a:gd name="connsiteY17" fmla="*/ 48740 h 55880"/>
                <a:gd name="connsiteX18" fmla="*/ 27009 w 24835"/>
                <a:gd name="connsiteY18" fmla="*/ 48740 h 55880"/>
                <a:gd name="connsiteX19" fmla="*/ 27009 w 24835"/>
                <a:gd name="connsiteY19" fmla="*/ 44394 h 55880"/>
                <a:gd name="connsiteX20" fmla="*/ 27009 w 24835"/>
                <a:gd name="connsiteY20" fmla="*/ 42221 h 55880"/>
                <a:gd name="connsiteX21" fmla="*/ 24836 w 24835"/>
                <a:gd name="connsiteY21" fmla="*/ 41289 h 55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24835" h="55880">
                  <a:moveTo>
                    <a:pt x="23904" y="41289"/>
                  </a:moveTo>
                  <a:lnTo>
                    <a:pt x="23904" y="39116"/>
                  </a:lnTo>
                  <a:lnTo>
                    <a:pt x="23904" y="20179"/>
                  </a:lnTo>
                  <a:lnTo>
                    <a:pt x="17695" y="7451"/>
                  </a:lnTo>
                  <a:lnTo>
                    <a:pt x="7140" y="0"/>
                  </a:lnTo>
                  <a:lnTo>
                    <a:pt x="4967" y="5278"/>
                  </a:lnTo>
                  <a:lnTo>
                    <a:pt x="4036" y="9624"/>
                  </a:lnTo>
                  <a:lnTo>
                    <a:pt x="1863" y="11797"/>
                  </a:lnTo>
                  <a:lnTo>
                    <a:pt x="0" y="14901"/>
                  </a:lnTo>
                  <a:lnTo>
                    <a:pt x="0" y="36943"/>
                  </a:lnTo>
                  <a:lnTo>
                    <a:pt x="7140" y="51844"/>
                  </a:lnTo>
                  <a:lnTo>
                    <a:pt x="9313" y="54018"/>
                  </a:lnTo>
                  <a:lnTo>
                    <a:pt x="10244" y="54018"/>
                  </a:lnTo>
                  <a:lnTo>
                    <a:pt x="12418" y="56191"/>
                  </a:lnTo>
                  <a:lnTo>
                    <a:pt x="14591" y="56191"/>
                  </a:lnTo>
                  <a:lnTo>
                    <a:pt x="17695" y="54018"/>
                  </a:lnTo>
                  <a:lnTo>
                    <a:pt x="19558" y="49671"/>
                  </a:lnTo>
                  <a:lnTo>
                    <a:pt x="23904" y="48740"/>
                  </a:lnTo>
                  <a:lnTo>
                    <a:pt x="27009" y="48740"/>
                  </a:lnTo>
                  <a:lnTo>
                    <a:pt x="27009" y="44394"/>
                  </a:lnTo>
                  <a:lnTo>
                    <a:pt x="27009" y="42221"/>
                  </a:lnTo>
                  <a:lnTo>
                    <a:pt x="24836" y="41289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0" name="Freeform: Shape 109">
              <a:extLst>
                <a:ext uri="{FF2B5EF4-FFF2-40B4-BE49-F238E27FC236}">
                  <a16:creationId xmlns="" xmlns:a16="http://schemas.microsoft.com/office/drawing/2014/main" id="{46A287B9-4BF3-4F9F-8F2C-CDE9D0D1C4CD}"/>
                </a:ext>
              </a:extLst>
            </p:cNvPr>
            <p:cNvSpPr/>
            <p:nvPr/>
          </p:nvSpPr>
          <p:spPr>
            <a:xfrm>
              <a:off x="6752448" y="5941160"/>
              <a:ext cx="599160" cy="468773"/>
            </a:xfrm>
            <a:custGeom>
              <a:avLst/>
              <a:gdLst>
                <a:gd name="connsiteX0" fmla="*/ 587363 w 599160"/>
                <a:gd name="connsiteY0" fmla="*/ 227557 h 468773"/>
                <a:gd name="connsiteX1" fmla="*/ 578050 w 599160"/>
                <a:gd name="connsiteY1" fmla="*/ 214828 h 468773"/>
                <a:gd name="connsiteX2" fmla="*/ 567495 w 599160"/>
                <a:gd name="connsiteY2" fmla="*/ 202100 h 468773"/>
                <a:gd name="connsiteX3" fmla="*/ 560355 w 599160"/>
                <a:gd name="connsiteY3" fmla="*/ 183163 h 468773"/>
                <a:gd name="connsiteX4" fmla="*/ 540486 w 599160"/>
                <a:gd name="connsiteY4" fmla="*/ 183163 h 468773"/>
                <a:gd name="connsiteX5" fmla="*/ 536450 w 599160"/>
                <a:gd name="connsiteY5" fmla="*/ 165157 h 468773"/>
                <a:gd name="connsiteX6" fmla="*/ 526826 w 599160"/>
                <a:gd name="connsiteY6" fmla="*/ 151498 h 468773"/>
                <a:gd name="connsiteX7" fmla="*/ 523722 w 599160"/>
                <a:gd name="connsiteY7" fmla="*/ 146220 h 468773"/>
                <a:gd name="connsiteX8" fmla="*/ 520617 w 599160"/>
                <a:gd name="connsiteY8" fmla="*/ 143115 h 468773"/>
                <a:gd name="connsiteX9" fmla="*/ 514408 w 599160"/>
                <a:gd name="connsiteY9" fmla="*/ 140942 h 468773"/>
                <a:gd name="connsiteX10" fmla="*/ 509131 w 599160"/>
                <a:gd name="connsiteY10" fmla="*/ 138769 h 468773"/>
                <a:gd name="connsiteX11" fmla="*/ 499818 w 599160"/>
                <a:gd name="connsiteY11" fmla="*/ 138769 h 468773"/>
                <a:gd name="connsiteX12" fmla="*/ 496713 w 599160"/>
                <a:gd name="connsiteY12" fmla="*/ 129145 h 468773"/>
                <a:gd name="connsiteX13" fmla="*/ 492677 w 599160"/>
                <a:gd name="connsiteY13" fmla="*/ 116417 h 468773"/>
                <a:gd name="connsiteX14" fmla="*/ 487400 w 599160"/>
                <a:gd name="connsiteY14" fmla="*/ 98411 h 468773"/>
                <a:gd name="connsiteX15" fmla="*/ 484295 w 599160"/>
                <a:gd name="connsiteY15" fmla="*/ 83820 h 468773"/>
                <a:gd name="connsiteX16" fmla="*/ 479949 w 599160"/>
                <a:gd name="connsiteY16" fmla="*/ 71092 h 468773"/>
                <a:gd name="connsiteX17" fmla="*/ 479949 w 599160"/>
                <a:gd name="connsiteY17" fmla="*/ 64573 h 468773"/>
                <a:gd name="connsiteX18" fmla="*/ 476845 w 599160"/>
                <a:gd name="connsiteY18" fmla="*/ 63641 h 468773"/>
                <a:gd name="connsiteX19" fmla="*/ 472809 w 599160"/>
                <a:gd name="connsiteY19" fmla="*/ 63641 h 468773"/>
                <a:gd name="connsiteX20" fmla="*/ 467531 w 599160"/>
                <a:gd name="connsiteY20" fmla="*/ 61468 h 468773"/>
                <a:gd name="connsiteX21" fmla="*/ 463496 w 599160"/>
                <a:gd name="connsiteY21" fmla="*/ 61468 h 468773"/>
                <a:gd name="connsiteX22" fmla="*/ 458218 w 599160"/>
                <a:gd name="connsiteY22" fmla="*/ 59295 h 468773"/>
                <a:gd name="connsiteX23" fmla="*/ 456045 w 599160"/>
                <a:gd name="connsiteY23" fmla="*/ 57122 h 468773"/>
                <a:gd name="connsiteX24" fmla="*/ 452940 w 599160"/>
                <a:gd name="connsiteY24" fmla="*/ 49982 h 468773"/>
                <a:gd name="connsiteX25" fmla="*/ 448905 w 599160"/>
                <a:gd name="connsiteY25" fmla="*/ 37253 h 468773"/>
                <a:gd name="connsiteX26" fmla="*/ 443627 w 599160"/>
                <a:gd name="connsiteY26" fmla="*/ 22352 h 468773"/>
                <a:gd name="connsiteX27" fmla="*/ 441454 w 599160"/>
                <a:gd name="connsiteY27" fmla="*/ 9624 h 468773"/>
                <a:gd name="connsiteX28" fmla="*/ 440523 w 599160"/>
                <a:gd name="connsiteY28" fmla="*/ 0 h 468773"/>
                <a:gd name="connsiteX29" fmla="*/ 436487 w 599160"/>
                <a:gd name="connsiteY29" fmla="*/ 0 h 468773"/>
                <a:gd name="connsiteX30" fmla="*/ 431209 w 599160"/>
                <a:gd name="connsiteY30" fmla="*/ 19247 h 468773"/>
                <a:gd name="connsiteX31" fmla="*/ 426863 w 599160"/>
                <a:gd name="connsiteY31" fmla="*/ 42531 h 468773"/>
                <a:gd name="connsiteX32" fmla="*/ 425931 w 599160"/>
                <a:gd name="connsiteY32" fmla="*/ 66746 h 468773"/>
                <a:gd name="connsiteX33" fmla="*/ 420654 w 599160"/>
                <a:gd name="connsiteY33" fmla="*/ 91271 h 468773"/>
                <a:gd name="connsiteX34" fmla="*/ 411341 w 599160"/>
                <a:gd name="connsiteY34" fmla="*/ 105862 h 468773"/>
                <a:gd name="connsiteX35" fmla="*/ 398923 w 599160"/>
                <a:gd name="connsiteY35" fmla="*/ 105862 h 468773"/>
                <a:gd name="connsiteX36" fmla="*/ 382159 w 599160"/>
                <a:gd name="connsiteY36" fmla="*/ 100584 h 468773"/>
                <a:gd name="connsiteX37" fmla="*/ 365395 w 599160"/>
                <a:gd name="connsiteY37" fmla="*/ 91271 h 468773"/>
                <a:gd name="connsiteX38" fmla="*/ 348941 w 599160"/>
                <a:gd name="connsiteY38" fmla="*/ 81647 h 468773"/>
                <a:gd name="connsiteX39" fmla="*/ 336213 w 599160"/>
                <a:gd name="connsiteY39" fmla="*/ 74196 h 468773"/>
                <a:gd name="connsiteX40" fmla="*/ 343663 w 599160"/>
                <a:gd name="connsiteY40" fmla="*/ 49982 h 468773"/>
                <a:gd name="connsiteX41" fmla="*/ 356081 w 599160"/>
                <a:gd name="connsiteY41" fmla="*/ 33838 h 468773"/>
                <a:gd name="connsiteX42" fmla="*/ 356081 w 599160"/>
                <a:gd name="connsiteY42" fmla="*/ 24525 h 468773"/>
                <a:gd name="connsiteX43" fmla="*/ 338386 w 599160"/>
                <a:gd name="connsiteY43" fmla="*/ 26698 h 468773"/>
                <a:gd name="connsiteX44" fmla="*/ 321622 w 599160"/>
                <a:gd name="connsiteY44" fmla="*/ 26698 h 468773"/>
                <a:gd name="connsiteX45" fmla="*/ 306099 w 599160"/>
                <a:gd name="connsiteY45" fmla="*/ 24525 h 468773"/>
                <a:gd name="connsiteX46" fmla="*/ 291509 w 599160"/>
                <a:gd name="connsiteY46" fmla="*/ 17075 h 468773"/>
                <a:gd name="connsiteX47" fmla="*/ 276917 w 599160"/>
                <a:gd name="connsiteY47" fmla="*/ 17075 h 468773"/>
                <a:gd name="connsiteX48" fmla="*/ 277849 w 599160"/>
                <a:gd name="connsiteY48" fmla="*/ 19247 h 468773"/>
                <a:gd name="connsiteX49" fmla="*/ 280022 w 599160"/>
                <a:gd name="connsiteY49" fmla="*/ 20179 h 468773"/>
                <a:gd name="connsiteX50" fmla="*/ 280022 w 599160"/>
                <a:gd name="connsiteY50" fmla="*/ 22352 h 468773"/>
                <a:gd name="connsiteX51" fmla="*/ 284368 w 599160"/>
                <a:gd name="connsiteY51" fmla="*/ 24525 h 468773"/>
                <a:gd name="connsiteX52" fmla="*/ 274745 w 599160"/>
                <a:gd name="connsiteY52" fmla="*/ 33838 h 468773"/>
                <a:gd name="connsiteX53" fmla="*/ 265431 w 599160"/>
                <a:gd name="connsiteY53" fmla="*/ 37253 h 468773"/>
                <a:gd name="connsiteX54" fmla="*/ 256118 w 599160"/>
                <a:gd name="connsiteY54" fmla="*/ 42531 h 468773"/>
                <a:gd name="connsiteX55" fmla="*/ 248977 w 599160"/>
                <a:gd name="connsiteY55" fmla="*/ 48740 h 468773"/>
                <a:gd name="connsiteX56" fmla="*/ 243700 w 599160"/>
                <a:gd name="connsiteY56" fmla="*/ 57122 h 468773"/>
                <a:gd name="connsiteX57" fmla="*/ 240595 w 599160"/>
                <a:gd name="connsiteY57" fmla="*/ 74196 h 468773"/>
                <a:gd name="connsiteX58" fmla="*/ 234387 w 599160"/>
                <a:gd name="connsiteY58" fmla="*/ 72023 h 468773"/>
                <a:gd name="connsiteX59" fmla="*/ 230972 w 599160"/>
                <a:gd name="connsiteY59" fmla="*/ 71092 h 468773"/>
                <a:gd name="connsiteX60" fmla="*/ 226005 w 599160"/>
                <a:gd name="connsiteY60" fmla="*/ 71092 h 468773"/>
                <a:gd name="connsiteX61" fmla="*/ 220727 w 599160"/>
                <a:gd name="connsiteY61" fmla="*/ 68919 h 468773"/>
                <a:gd name="connsiteX62" fmla="*/ 218554 w 599160"/>
                <a:gd name="connsiteY62" fmla="*/ 63641 h 468773"/>
                <a:gd name="connsiteX63" fmla="*/ 218554 w 599160"/>
                <a:gd name="connsiteY63" fmla="*/ 59295 h 468773"/>
                <a:gd name="connsiteX64" fmla="*/ 218554 w 599160"/>
                <a:gd name="connsiteY64" fmla="*/ 56191 h 468773"/>
                <a:gd name="connsiteX65" fmla="*/ 216381 w 599160"/>
                <a:gd name="connsiteY65" fmla="*/ 54017 h 468773"/>
                <a:gd name="connsiteX66" fmla="*/ 209241 w 599160"/>
                <a:gd name="connsiteY66" fmla="*/ 49982 h 468773"/>
                <a:gd name="connsiteX67" fmla="*/ 198685 w 599160"/>
                <a:gd name="connsiteY67" fmla="*/ 56191 h 468773"/>
                <a:gd name="connsiteX68" fmla="*/ 187509 w 599160"/>
                <a:gd name="connsiteY68" fmla="*/ 63641 h 468773"/>
                <a:gd name="connsiteX69" fmla="*/ 176954 w 599160"/>
                <a:gd name="connsiteY69" fmla="*/ 72023 h 468773"/>
                <a:gd name="connsiteX70" fmla="*/ 167641 w 599160"/>
                <a:gd name="connsiteY70" fmla="*/ 81647 h 468773"/>
                <a:gd name="connsiteX71" fmla="*/ 160190 w 599160"/>
                <a:gd name="connsiteY71" fmla="*/ 85683 h 468773"/>
                <a:gd name="connsiteX72" fmla="*/ 160190 w 599160"/>
                <a:gd name="connsiteY72" fmla="*/ 98411 h 468773"/>
                <a:gd name="connsiteX73" fmla="*/ 145599 w 599160"/>
                <a:gd name="connsiteY73" fmla="*/ 103689 h 468773"/>
                <a:gd name="connsiteX74" fmla="*/ 134112 w 599160"/>
                <a:gd name="connsiteY74" fmla="*/ 114554 h 468773"/>
                <a:gd name="connsiteX75" fmla="*/ 126041 w 599160"/>
                <a:gd name="connsiteY75" fmla="*/ 129145 h 468773"/>
                <a:gd name="connsiteX76" fmla="*/ 120763 w 599160"/>
                <a:gd name="connsiteY76" fmla="*/ 143115 h 468773"/>
                <a:gd name="connsiteX77" fmla="*/ 106172 w 599160"/>
                <a:gd name="connsiteY77" fmla="*/ 146220 h 468773"/>
                <a:gd name="connsiteX78" fmla="*/ 89409 w 599160"/>
                <a:gd name="connsiteY78" fmla="*/ 150256 h 468773"/>
                <a:gd name="connsiteX79" fmla="*/ 70782 w 599160"/>
                <a:gd name="connsiteY79" fmla="*/ 153671 h 468773"/>
                <a:gd name="connsiteX80" fmla="*/ 56191 w 599160"/>
                <a:gd name="connsiteY80" fmla="*/ 155533 h 468773"/>
                <a:gd name="connsiteX81" fmla="*/ 47809 w 599160"/>
                <a:gd name="connsiteY81" fmla="*/ 155533 h 468773"/>
                <a:gd name="connsiteX82" fmla="*/ 34149 w 599160"/>
                <a:gd name="connsiteY82" fmla="*/ 161121 h 468773"/>
                <a:gd name="connsiteX83" fmla="*/ 23904 w 599160"/>
                <a:gd name="connsiteY83" fmla="*/ 170435 h 468773"/>
                <a:gd name="connsiteX84" fmla="*/ 16454 w 599160"/>
                <a:gd name="connsiteY84" fmla="*/ 180990 h 468773"/>
                <a:gd name="connsiteX85" fmla="*/ 9313 w 599160"/>
                <a:gd name="connsiteY85" fmla="*/ 192787 h 468773"/>
                <a:gd name="connsiteX86" fmla="*/ 0 w 599160"/>
                <a:gd name="connsiteY86" fmla="*/ 203342 h 468773"/>
                <a:gd name="connsiteX87" fmla="*/ 4036 w 599160"/>
                <a:gd name="connsiteY87" fmla="*/ 216070 h 468773"/>
                <a:gd name="connsiteX88" fmla="*/ 7140 w 599160"/>
                <a:gd name="connsiteY88" fmla="*/ 227557 h 468773"/>
                <a:gd name="connsiteX89" fmla="*/ 16454 w 599160"/>
                <a:gd name="connsiteY89" fmla="*/ 237180 h 468773"/>
                <a:gd name="connsiteX90" fmla="*/ 14591 w 599160"/>
                <a:gd name="connsiteY90" fmla="*/ 240285 h 468773"/>
                <a:gd name="connsiteX91" fmla="*/ 13349 w 599160"/>
                <a:gd name="connsiteY91" fmla="*/ 242458 h 468773"/>
                <a:gd name="connsiteX92" fmla="*/ 11176 w 599160"/>
                <a:gd name="connsiteY92" fmla="*/ 244631 h 468773"/>
                <a:gd name="connsiteX93" fmla="*/ 9313 w 599160"/>
                <a:gd name="connsiteY93" fmla="*/ 242458 h 468773"/>
                <a:gd name="connsiteX94" fmla="*/ 7140 w 599160"/>
                <a:gd name="connsiteY94" fmla="*/ 242458 h 468773"/>
                <a:gd name="connsiteX95" fmla="*/ 4036 w 599160"/>
                <a:gd name="connsiteY95" fmla="*/ 240285 h 468773"/>
                <a:gd name="connsiteX96" fmla="*/ 0 w 599160"/>
                <a:gd name="connsiteY96" fmla="*/ 240285 h 468773"/>
                <a:gd name="connsiteX97" fmla="*/ 4036 w 599160"/>
                <a:gd name="connsiteY97" fmla="*/ 253013 h 468773"/>
                <a:gd name="connsiteX98" fmla="*/ 9313 w 599160"/>
                <a:gd name="connsiteY98" fmla="*/ 270088 h 468773"/>
                <a:gd name="connsiteX99" fmla="*/ 18627 w 599160"/>
                <a:gd name="connsiteY99" fmla="*/ 289025 h 468773"/>
                <a:gd name="connsiteX100" fmla="*/ 25767 w 599160"/>
                <a:gd name="connsiteY100" fmla="*/ 309204 h 468773"/>
                <a:gd name="connsiteX101" fmla="*/ 33218 w 599160"/>
                <a:gd name="connsiteY101" fmla="*/ 327210 h 468773"/>
                <a:gd name="connsiteX102" fmla="*/ 34149 w 599160"/>
                <a:gd name="connsiteY102" fmla="*/ 346147 h 468773"/>
                <a:gd name="connsiteX103" fmla="*/ 33218 w 599160"/>
                <a:gd name="connsiteY103" fmla="*/ 361980 h 468773"/>
                <a:gd name="connsiteX104" fmla="*/ 23904 w 599160"/>
                <a:gd name="connsiteY104" fmla="*/ 375639 h 468773"/>
                <a:gd name="connsiteX105" fmla="*/ 27009 w 599160"/>
                <a:gd name="connsiteY105" fmla="*/ 381227 h 468773"/>
                <a:gd name="connsiteX106" fmla="*/ 33218 w 599160"/>
                <a:gd name="connsiteY106" fmla="*/ 386505 h 468773"/>
                <a:gd name="connsiteX107" fmla="*/ 36322 w 599160"/>
                <a:gd name="connsiteY107" fmla="*/ 391782 h 468773"/>
                <a:gd name="connsiteX108" fmla="*/ 40358 w 599160"/>
                <a:gd name="connsiteY108" fmla="*/ 398923 h 468773"/>
                <a:gd name="connsiteX109" fmla="*/ 54949 w 599160"/>
                <a:gd name="connsiteY109" fmla="*/ 398923 h 468773"/>
                <a:gd name="connsiteX110" fmla="*/ 67677 w 599160"/>
                <a:gd name="connsiteY110" fmla="*/ 397991 h 468773"/>
                <a:gd name="connsiteX111" fmla="*/ 77922 w 599160"/>
                <a:gd name="connsiteY111" fmla="*/ 391782 h 468773"/>
                <a:gd name="connsiteX112" fmla="*/ 91582 w 599160"/>
                <a:gd name="connsiteY112" fmla="*/ 386505 h 468773"/>
                <a:gd name="connsiteX113" fmla="*/ 103999 w 599160"/>
                <a:gd name="connsiteY113" fmla="*/ 383090 h 468773"/>
                <a:gd name="connsiteX114" fmla="*/ 121695 w 599160"/>
                <a:gd name="connsiteY114" fmla="*/ 381227 h 468773"/>
                <a:gd name="connsiteX115" fmla="*/ 138459 w 599160"/>
                <a:gd name="connsiteY115" fmla="*/ 383090 h 468773"/>
                <a:gd name="connsiteX116" fmla="*/ 156154 w 599160"/>
                <a:gd name="connsiteY116" fmla="*/ 383090 h 468773"/>
                <a:gd name="connsiteX117" fmla="*/ 163294 w 599160"/>
                <a:gd name="connsiteY117" fmla="*/ 358875 h 468773"/>
                <a:gd name="connsiteX118" fmla="*/ 176954 w 599160"/>
                <a:gd name="connsiteY118" fmla="*/ 354529 h 468773"/>
                <a:gd name="connsiteX119" fmla="*/ 194649 w 599160"/>
                <a:gd name="connsiteY119" fmla="*/ 351425 h 468773"/>
                <a:gd name="connsiteX120" fmla="*/ 214518 w 599160"/>
                <a:gd name="connsiteY120" fmla="*/ 347078 h 468773"/>
                <a:gd name="connsiteX121" fmla="*/ 234387 w 599160"/>
                <a:gd name="connsiteY121" fmla="*/ 346147 h 468773"/>
                <a:gd name="connsiteX122" fmla="*/ 255186 w 599160"/>
                <a:gd name="connsiteY122" fmla="*/ 343974 h 468773"/>
                <a:gd name="connsiteX123" fmla="*/ 269777 w 599160"/>
                <a:gd name="connsiteY123" fmla="*/ 346147 h 468773"/>
                <a:gd name="connsiteX124" fmla="*/ 280022 w 599160"/>
                <a:gd name="connsiteY124" fmla="*/ 349252 h 468773"/>
                <a:gd name="connsiteX125" fmla="*/ 296786 w 599160"/>
                <a:gd name="connsiteY125" fmla="*/ 351425 h 468773"/>
                <a:gd name="connsiteX126" fmla="*/ 309204 w 599160"/>
                <a:gd name="connsiteY126" fmla="*/ 358875 h 468773"/>
                <a:gd name="connsiteX127" fmla="*/ 318517 w 599160"/>
                <a:gd name="connsiteY127" fmla="*/ 368499 h 468773"/>
                <a:gd name="connsiteX128" fmla="*/ 325968 w 599160"/>
                <a:gd name="connsiteY128" fmla="*/ 379054 h 468773"/>
                <a:gd name="connsiteX129" fmla="*/ 331245 w 599160"/>
                <a:gd name="connsiteY129" fmla="*/ 390541 h 468773"/>
                <a:gd name="connsiteX130" fmla="*/ 345837 w 599160"/>
                <a:gd name="connsiteY130" fmla="*/ 384332 h 468773"/>
                <a:gd name="connsiteX131" fmla="*/ 355150 w 599160"/>
                <a:gd name="connsiteY131" fmla="*/ 379054 h 468773"/>
                <a:gd name="connsiteX132" fmla="*/ 363532 w 599160"/>
                <a:gd name="connsiteY132" fmla="*/ 369431 h 468773"/>
                <a:gd name="connsiteX133" fmla="*/ 363532 w 599160"/>
                <a:gd name="connsiteY133" fmla="*/ 375639 h 468773"/>
                <a:gd name="connsiteX134" fmla="*/ 367568 w 599160"/>
                <a:gd name="connsiteY134" fmla="*/ 375639 h 468773"/>
                <a:gd name="connsiteX135" fmla="*/ 363532 w 599160"/>
                <a:gd name="connsiteY135" fmla="*/ 381227 h 468773"/>
                <a:gd name="connsiteX136" fmla="*/ 358254 w 599160"/>
                <a:gd name="connsiteY136" fmla="*/ 386505 h 468773"/>
                <a:gd name="connsiteX137" fmla="*/ 350804 w 599160"/>
                <a:gd name="connsiteY137" fmla="*/ 390541 h 468773"/>
                <a:gd name="connsiteX138" fmla="*/ 350804 w 599160"/>
                <a:gd name="connsiteY138" fmla="*/ 393645 h 468773"/>
                <a:gd name="connsiteX139" fmla="*/ 356081 w 599160"/>
                <a:gd name="connsiteY139" fmla="*/ 393645 h 468773"/>
                <a:gd name="connsiteX140" fmla="*/ 356081 w 599160"/>
                <a:gd name="connsiteY140" fmla="*/ 398923 h 468773"/>
                <a:gd name="connsiteX141" fmla="*/ 358254 w 599160"/>
                <a:gd name="connsiteY141" fmla="*/ 398923 h 468773"/>
                <a:gd name="connsiteX142" fmla="*/ 360427 w 599160"/>
                <a:gd name="connsiteY142" fmla="*/ 398923 h 468773"/>
                <a:gd name="connsiteX143" fmla="*/ 362290 w 599160"/>
                <a:gd name="connsiteY143" fmla="*/ 397991 h 468773"/>
                <a:gd name="connsiteX144" fmla="*/ 362290 w 599160"/>
                <a:gd name="connsiteY144" fmla="*/ 395818 h 468773"/>
                <a:gd name="connsiteX145" fmla="*/ 363532 w 599160"/>
                <a:gd name="connsiteY145" fmla="*/ 393645 h 468773"/>
                <a:gd name="connsiteX146" fmla="*/ 369741 w 599160"/>
                <a:gd name="connsiteY146" fmla="*/ 395818 h 468773"/>
                <a:gd name="connsiteX147" fmla="*/ 370672 w 599160"/>
                <a:gd name="connsiteY147" fmla="*/ 397991 h 468773"/>
                <a:gd name="connsiteX148" fmla="*/ 372845 w 599160"/>
                <a:gd name="connsiteY148" fmla="*/ 398923 h 468773"/>
                <a:gd name="connsiteX149" fmla="*/ 372845 w 599160"/>
                <a:gd name="connsiteY149" fmla="*/ 401096 h 468773"/>
                <a:gd name="connsiteX150" fmla="*/ 372845 w 599160"/>
                <a:gd name="connsiteY150" fmla="*/ 403269 h 468773"/>
                <a:gd name="connsiteX151" fmla="*/ 370672 w 599160"/>
                <a:gd name="connsiteY151" fmla="*/ 405442 h 468773"/>
                <a:gd name="connsiteX152" fmla="*/ 370672 w 599160"/>
                <a:gd name="connsiteY152" fmla="*/ 406373 h 468773"/>
                <a:gd name="connsiteX153" fmla="*/ 372845 w 599160"/>
                <a:gd name="connsiteY153" fmla="*/ 408547 h 468773"/>
                <a:gd name="connsiteX154" fmla="*/ 376881 w 599160"/>
                <a:gd name="connsiteY154" fmla="*/ 410720 h 468773"/>
                <a:gd name="connsiteX155" fmla="*/ 379986 w 599160"/>
                <a:gd name="connsiteY155" fmla="*/ 413824 h 468773"/>
                <a:gd name="connsiteX156" fmla="*/ 385263 w 599160"/>
                <a:gd name="connsiteY156" fmla="*/ 415997 h 468773"/>
                <a:gd name="connsiteX157" fmla="*/ 391472 w 599160"/>
                <a:gd name="connsiteY157" fmla="*/ 418170 h 468773"/>
                <a:gd name="connsiteX158" fmla="*/ 396750 w 599160"/>
                <a:gd name="connsiteY158" fmla="*/ 419102 h 468773"/>
                <a:gd name="connsiteX159" fmla="*/ 403890 w 599160"/>
                <a:gd name="connsiteY159" fmla="*/ 456355 h 468773"/>
                <a:gd name="connsiteX160" fmla="*/ 420654 w 599160"/>
                <a:gd name="connsiteY160" fmla="*/ 458218 h 468773"/>
                <a:gd name="connsiteX161" fmla="*/ 434314 w 599160"/>
                <a:gd name="connsiteY161" fmla="*/ 460391 h 468773"/>
                <a:gd name="connsiteX162" fmla="*/ 447663 w 599160"/>
                <a:gd name="connsiteY162" fmla="*/ 462564 h 468773"/>
                <a:gd name="connsiteX163" fmla="*/ 458218 w 599160"/>
                <a:gd name="connsiteY163" fmla="*/ 458218 h 468773"/>
                <a:gd name="connsiteX164" fmla="*/ 467531 w 599160"/>
                <a:gd name="connsiteY164" fmla="*/ 451078 h 468773"/>
                <a:gd name="connsiteX165" fmla="*/ 479949 w 599160"/>
                <a:gd name="connsiteY165" fmla="*/ 462564 h 468773"/>
                <a:gd name="connsiteX166" fmla="*/ 491436 w 599160"/>
                <a:gd name="connsiteY166" fmla="*/ 470946 h 468773"/>
                <a:gd name="connsiteX167" fmla="*/ 499818 w 599160"/>
                <a:gd name="connsiteY167" fmla="*/ 467842 h 468773"/>
                <a:gd name="connsiteX168" fmla="*/ 513477 w 599160"/>
                <a:gd name="connsiteY168" fmla="*/ 462564 h 468773"/>
                <a:gd name="connsiteX169" fmla="*/ 525895 w 599160"/>
                <a:gd name="connsiteY169" fmla="*/ 456355 h 468773"/>
                <a:gd name="connsiteX170" fmla="*/ 536450 w 599160"/>
                <a:gd name="connsiteY170" fmla="*/ 451078 h 468773"/>
                <a:gd name="connsiteX171" fmla="*/ 545764 w 599160"/>
                <a:gd name="connsiteY171" fmla="*/ 441454 h 468773"/>
                <a:gd name="connsiteX172" fmla="*/ 551041 w 599160"/>
                <a:gd name="connsiteY172" fmla="*/ 428726 h 468773"/>
                <a:gd name="connsiteX173" fmla="*/ 555077 w 599160"/>
                <a:gd name="connsiteY173" fmla="*/ 412893 h 468773"/>
                <a:gd name="connsiteX174" fmla="*/ 560355 w 599160"/>
                <a:gd name="connsiteY174" fmla="*/ 397991 h 468773"/>
                <a:gd name="connsiteX175" fmla="*/ 563459 w 599160"/>
                <a:gd name="connsiteY175" fmla="*/ 383090 h 468773"/>
                <a:gd name="connsiteX176" fmla="*/ 574945 w 599160"/>
                <a:gd name="connsiteY176" fmla="*/ 358875 h 468773"/>
                <a:gd name="connsiteX177" fmla="*/ 584259 w 599160"/>
                <a:gd name="connsiteY177" fmla="*/ 336523 h 468773"/>
                <a:gd name="connsiteX178" fmla="*/ 592641 w 599160"/>
                <a:gd name="connsiteY178" fmla="*/ 316655 h 468773"/>
                <a:gd name="connsiteX179" fmla="*/ 598850 w 599160"/>
                <a:gd name="connsiteY179" fmla="*/ 294303 h 468773"/>
                <a:gd name="connsiteX180" fmla="*/ 599781 w 599160"/>
                <a:gd name="connsiteY180" fmla="*/ 271950 h 468773"/>
                <a:gd name="connsiteX181" fmla="*/ 596677 w 599160"/>
                <a:gd name="connsiteY181" fmla="*/ 244631 h 4687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</a:cxnLst>
              <a:rect l="l" t="t" r="r" b="b"/>
              <a:pathLst>
                <a:path w="599160" h="468773">
                  <a:moveTo>
                    <a:pt x="587363" y="227557"/>
                  </a:moveTo>
                  <a:lnTo>
                    <a:pt x="578050" y="214828"/>
                  </a:lnTo>
                  <a:lnTo>
                    <a:pt x="567495" y="202100"/>
                  </a:lnTo>
                  <a:lnTo>
                    <a:pt x="560355" y="183163"/>
                  </a:lnTo>
                  <a:lnTo>
                    <a:pt x="540486" y="183163"/>
                  </a:lnTo>
                  <a:lnTo>
                    <a:pt x="536450" y="165157"/>
                  </a:lnTo>
                  <a:lnTo>
                    <a:pt x="526826" y="151498"/>
                  </a:lnTo>
                  <a:lnTo>
                    <a:pt x="523722" y="146220"/>
                  </a:lnTo>
                  <a:lnTo>
                    <a:pt x="520617" y="143115"/>
                  </a:lnTo>
                  <a:lnTo>
                    <a:pt x="514408" y="140942"/>
                  </a:lnTo>
                  <a:lnTo>
                    <a:pt x="509131" y="138769"/>
                  </a:lnTo>
                  <a:lnTo>
                    <a:pt x="499818" y="138769"/>
                  </a:lnTo>
                  <a:lnTo>
                    <a:pt x="496713" y="129145"/>
                  </a:lnTo>
                  <a:lnTo>
                    <a:pt x="492677" y="116417"/>
                  </a:lnTo>
                  <a:lnTo>
                    <a:pt x="487400" y="98411"/>
                  </a:lnTo>
                  <a:lnTo>
                    <a:pt x="484295" y="83820"/>
                  </a:lnTo>
                  <a:lnTo>
                    <a:pt x="479949" y="71092"/>
                  </a:lnTo>
                  <a:lnTo>
                    <a:pt x="479949" y="64573"/>
                  </a:lnTo>
                  <a:lnTo>
                    <a:pt x="476845" y="63641"/>
                  </a:lnTo>
                  <a:lnTo>
                    <a:pt x="472809" y="63641"/>
                  </a:lnTo>
                  <a:lnTo>
                    <a:pt x="467531" y="61468"/>
                  </a:lnTo>
                  <a:lnTo>
                    <a:pt x="463496" y="61468"/>
                  </a:lnTo>
                  <a:lnTo>
                    <a:pt x="458218" y="59295"/>
                  </a:lnTo>
                  <a:lnTo>
                    <a:pt x="456045" y="57122"/>
                  </a:lnTo>
                  <a:lnTo>
                    <a:pt x="452940" y="49982"/>
                  </a:lnTo>
                  <a:lnTo>
                    <a:pt x="448905" y="37253"/>
                  </a:lnTo>
                  <a:lnTo>
                    <a:pt x="443627" y="22352"/>
                  </a:lnTo>
                  <a:lnTo>
                    <a:pt x="441454" y="9624"/>
                  </a:lnTo>
                  <a:lnTo>
                    <a:pt x="440523" y="0"/>
                  </a:lnTo>
                  <a:lnTo>
                    <a:pt x="436487" y="0"/>
                  </a:lnTo>
                  <a:lnTo>
                    <a:pt x="431209" y="19247"/>
                  </a:lnTo>
                  <a:lnTo>
                    <a:pt x="426863" y="42531"/>
                  </a:lnTo>
                  <a:lnTo>
                    <a:pt x="425931" y="66746"/>
                  </a:lnTo>
                  <a:lnTo>
                    <a:pt x="420654" y="91271"/>
                  </a:lnTo>
                  <a:lnTo>
                    <a:pt x="411341" y="105862"/>
                  </a:lnTo>
                  <a:lnTo>
                    <a:pt x="398923" y="105862"/>
                  </a:lnTo>
                  <a:lnTo>
                    <a:pt x="382159" y="100584"/>
                  </a:lnTo>
                  <a:lnTo>
                    <a:pt x="365395" y="91271"/>
                  </a:lnTo>
                  <a:lnTo>
                    <a:pt x="348941" y="81647"/>
                  </a:lnTo>
                  <a:lnTo>
                    <a:pt x="336213" y="74196"/>
                  </a:lnTo>
                  <a:lnTo>
                    <a:pt x="343663" y="49982"/>
                  </a:lnTo>
                  <a:lnTo>
                    <a:pt x="356081" y="33838"/>
                  </a:lnTo>
                  <a:lnTo>
                    <a:pt x="356081" y="24525"/>
                  </a:lnTo>
                  <a:lnTo>
                    <a:pt x="338386" y="26698"/>
                  </a:lnTo>
                  <a:lnTo>
                    <a:pt x="321622" y="26698"/>
                  </a:lnTo>
                  <a:lnTo>
                    <a:pt x="306099" y="24525"/>
                  </a:lnTo>
                  <a:lnTo>
                    <a:pt x="291509" y="17075"/>
                  </a:lnTo>
                  <a:lnTo>
                    <a:pt x="276917" y="17075"/>
                  </a:lnTo>
                  <a:lnTo>
                    <a:pt x="277849" y="19247"/>
                  </a:lnTo>
                  <a:lnTo>
                    <a:pt x="280022" y="20179"/>
                  </a:lnTo>
                  <a:lnTo>
                    <a:pt x="280022" y="22352"/>
                  </a:lnTo>
                  <a:lnTo>
                    <a:pt x="284368" y="24525"/>
                  </a:lnTo>
                  <a:lnTo>
                    <a:pt x="274745" y="33838"/>
                  </a:lnTo>
                  <a:lnTo>
                    <a:pt x="265431" y="37253"/>
                  </a:lnTo>
                  <a:lnTo>
                    <a:pt x="256118" y="42531"/>
                  </a:lnTo>
                  <a:lnTo>
                    <a:pt x="248977" y="48740"/>
                  </a:lnTo>
                  <a:lnTo>
                    <a:pt x="243700" y="57122"/>
                  </a:lnTo>
                  <a:lnTo>
                    <a:pt x="240595" y="74196"/>
                  </a:lnTo>
                  <a:lnTo>
                    <a:pt x="234387" y="72023"/>
                  </a:lnTo>
                  <a:lnTo>
                    <a:pt x="230972" y="71092"/>
                  </a:lnTo>
                  <a:lnTo>
                    <a:pt x="226005" y="71092"/>
                  </a:lnTo>
                  <a:lnTo>
                    <a:pt x="220727" y="68919"/>
                  </a:lnTo>
                  <a:lnTo>
                    <a:pt x="218554" y="63641"/>
                  </a:lnTo>
                  <a:lnTo>
                    <a:pt x="218554" y="59295"/>
                  </a:lnTo>
                  <a:lnTo>
                    <a:pt x="218554" y="56191"/>
                  </a:lnTo>
                  <a:lnTo>
                    <a:pt x="216381" y="54017"/>
                  </a:lnTo>
                  <a:lnTo>
                    <a:pt x="209241" y="49982"/>
                  </a:lnTo>
                  <a:lnTo>
                    <a:pt x="198685" y="56191"/>
                  </a:lnTo>
                  <a:lnTo>
                    <a:pt x="187509" y="63641"/>
                  </a:lnTo>
                  <a:lnTo>
                    <a:pt x="176954" y="72023"/>
                  </a:lnTo>
                  <a:lnTo>
                    <a:pt x="167641" y="81647"/>
                  </a:lnTo>
                  <a:lnTo>
                    <a:pt x="160190" y="85683"/>
                  </a:lnTo>
                  <a:lnTo>
                    <a:pt x="160190" y="98411"/>
                  </a:lnTo>
                  <a:lnTo>
                    <a:pt x="145599" y="103689"/>
                  </a:lnTo>
                  <a:lnTo>
                    <a:pt x="134112" y="114554"/>
                  </a:lnTo>
                  <a:lnTo>
                    <a:pt x="126041" y="129145"/>
                  </a:lnTo>
                  <a:lnTo>
                    <a:pt x="120763" y="143115"/>
                  </a:lnTo>
                  <a:lnTo>
                    <a:pt x="106172" y="146220"/>
                  </a:lnTo>
                  <a:lnTo>
                    <a:pt x="89409" y="150256"/>
                  </a:lnTo>
                  <a:lnTo>
                    <a:pt x="70782" y="153671"/>
                  </a:lnTo>
                  <a:lnTo>
                    <a:pt x="56191" y="155533"/>
                  </a:lnTo>
                  <a:lnTo>
                    <a:pt x="47809" y="155533"/>
                  </a:lnTo>
                  <a:lnTo>
                    <a:pt x="34149" y="161121"/>
                  </a:lnTo>
                  <a:lnTo>
                    <a:pt x="23904" y="170435"/>
                  </a:lnTo>
                  <a:lnTo>
                    <a:pt x="16454" y="180990"/>
                  </a:lnTo>
                  <a:lnTo>
                    <a:pt x="9313" y="192787"/>
                  </a:lnTo>
                  <a:lnTo>
                    <a:pt x="0" y="203342"/>
                  </a:lnTo>
                  <a:lnTo>
                    <a:pt x="4036" y="216070"/>
                  </a:lnTo>
                  <a:lnTo>
                    <a:pt x="7140" y="227557"/>
                  </a:lnTo>
                  <a:lnTo>
                    <a:pt x="16454" y="237180"/>
                  </a:lnTo>
                  <a:lnTo>
                    <a:pt x="14591" y="240285"/>
                  </a:lnTo>
                  <a:lnTo>
                    <a:pt x="13349" y="242458"/>
                  </a:lnTo>
                  <a:lnTo>
                    <a:pt x="11176" y="244631"/>
                  </a:lnTo>
                  <a:lnTo>
                    <a:pt x="9313" y="242458"/>
                  </a:lnTo>
                  <a:lnTo>
                    <a:pt x="7140" y="242458"/>
                  </a:lnTo>
                  <a:lnTo>
                    <a:pt x="4036" y="240285"/>
                  </a:lnTo>
                  <a:lnTo>
                    <a:pt x="0" y="240285"/>
                  </a:lnTo>
                  <a:lnTo>
                    <a:pt x="4036" y="253013"/>
                  </a:lnTo>
                  <a:lnTo>
                    <a:pt x="9313" y="270088"/>
                  </a:lnTo>
                  <a:lnTo>
                    <a:pt x="18627" y="289025"/>
                  </a:lnTo>
                  <a:lnTo>
                    <a:pt x="25767" y="309204"/>
                  </a:lnTo>
                  <a:lnTo>
                    <a:pt x="33218" y="327210"/>
                  </a:lnTo>
                  <a:lnTo>
                    <a:pt x="34149" y="346147"/>
                  </a:lnTo>
                  <a:lnTo>
                    <a:pt x="33218" y="361980"/>
                  </a:lnTo>
                  <a:lnTo>
                    <a:pt x="23904" y="375639"/>
                  </a:lnTo>
                  <a:lnTo>
                    <a:pt x="27009" y="381227"/>
                  </a:lnTo>
                  <a:lnTo>
                    <a:pt x="33218" y="386505"/>
                  </a:lnTo>
                  <a:lnTo>
                    <a:pt x="36322" y="391782"/>
                  </a:lnTo>
                  <a:lnTo>
                    <a:pt x="40358" y="398923"/>
                  </a:lnTo>
                  <a:lnTo>
                    <a:pt x="54949" y="398923"/>
                  </a:lnTo>
                  <a:lnTo>
                    <a:pt x="67677" y="397991"/>
                  </a:lnTo>
                  <a:lnTo>
                    <a:pt x="77922" y="391782"/>
                  </a:lnTo>
                  <a:lnTo>
                    <a:pt x="91582" y="386505"/>
                  </a:lnTo>
                  <a:lnTo>
                    <a:pt x="103999" y="383090"/>
                  </a:lnTo>
                  <a:lnTo>
                    <a:pt x="121695" y="381227"/>
                  </a:lnTo>
                  <a:lnTo>
                    <a:pt x="138459" y="383090"/>
                  </a:lnTo>
                  <a:lnTo>
                    <a:pt x="156154" y="383090"/>
                  </a:lnTo>
                  <a:lnTo>
                    <a:pt x="163294" y="358875"/>
                  </a:lnTo>
                  <a:lnTo>
                    <a:pt x="176954" y="354529"/>
                  </a:lnTo>
                  <a:lnTo>
                    <a:pt x="194649" y="351425"/>
                  </a:lnTo>
                  <a:lnTo>
                    <a:pt x="214518" y="347078"/>
                  </a:lnTo>
                  <a:lnTo>
                    <a:pt x="234387" y="346147"/>
                  </a:lnTo>
                  <a:lnTo>
                    <a:pt x="255186" y="343974"/>
                  </a:lnTo>
                  <a:lnTo>
                    <a:pt x="269777" y="346147"/>
                  </a:lnTo>
                  <a:lnTo>
                    <a:pt x="280022" y="349252"/>
                  </a:lnTo>
                  <a:lnTo>
                    <a:pt x="296786" y="351425"/>
                  </a:lnTo>
                  <a:lnTo>
                    <a:pt x="309204" y="358875"/>
                  </a:lnTo>
                  <a:lnTo>
                    <a:pt x="318517" y="368499"/>
                  </a:lnTo>
                  <a:lnTo>
                    <a:pt x="325968" y="379054"/>
                  </a:lnTo>
                  <a:lnTo>
                    <a:pt x="331245" y="390541"/>
                  </a:lnTo>
                  <a:lnTo>
                    <a:pt x="345837" y="384332"/>
                  </a:lnTo>
                  <a:lnTo>
                    <a:pt x="355150" y="379054"/>
                  </a:lnTo>
                  <a:lnTo>
                    <a:pt x="363532" y="369431"/>
                  </a:lnTo>
                  <a:lnTo>
                    <a:pt x="363532" y="375639"/>
                  </a:lnTo>
                  <a:lnTo>
                    <a:pt x="367568" y="375639"/>
                  </a:lnTo>
                  <a:lnTo>
                    <a:pt x="363532" y="381227"/>
                  </a:lnTo>
                  <a:lnTo>
                    <a:pt x="358254" y="386505"/>
                  </a:lnTo>
                  <a:lnTo>
                    <a:pt x="350804" y="390541"/>
                  </a:lnTo>
                  <a:lnTo>
                    <a:pt x="350804" y="393645"/>
                  </a:lnTo>
                  <a:lnTo>
                    <a:pt x="356081" y="393645"/>
                  </a:lnTo>
                  <a:lnTo>
                    <a:pt x="356081" y="398923"/>
                  </a:lnTo>
                  <a:lnTo>
                    <a:pt x="358254" y="398923"/>
                  </a:lnTo>
                  <a:lnTo>
                    <a:pt x="360427" y="398923"/>
                  </a:lnTo>
                  <a:lnTo>
                    <a:pt x="362290" y="397991"/>
                  </a:lnTo>
                  <a:lnTo>
                    <a:pt x="362290" y="395818"/>
                  </a:lnTo>
                  <a:lnTo>
                    <a:pt x="363532" y="393645"/>
                  </a:lnTo>
                  <a:lnTo>
                    <a:pt x="369741" y="395818"/>
                  </a:lnTo>
                  <a:lnTo>
                    <a:pt x="370672" y="397991"/>
                  </a:lnTo>
                  <a:lnTo>
                    <a:pt x="372845" y="398923"/>
                  </a:lnTo>
                  <a:lnTo>
                    <a:pt x="372845" y="401096"/>
                  </a:lnTo>
                  <a:lnTo>
                    <a:pt x="372845" y="403269"/>
                  </a:lnTo>
                  <a:lnTo>
                    <a:pt x="370672" y="405442"/>
                  </a:lnTo>
                  <a:lnTo>
                    <a:pt x="370672" y="406373"/>
                  </a:lnTo>
                  <a:lnTo>
                    <a:pt x="372845" y="408547"/>
                  </a:lnTo>
                  <a:lnTo>
                    <a:pt x="376881" y="410720"/>
                  </a:lnTo>
                  <a:lnTo>
                    <a:pt x="379986" y="413824"/>
                  </a:lnTo>
                  <a:lnTo>
                    <a:pt x="385263" y="415997"/>
                  </a:lnTo>
                  <a:lnTo>
                    <a:pt x="391472" y="418170"/>
                  </a:lnTo>
                  <a:lnTo>
                    <a:pt x="396750" y="419102"/>
                  </a:lnTo>
                  <a:lnTo>
                    <a:pt x="403890" y="456355"/>
                  </a:lnTo>
                  <a:lnTo>
                    <a:pt x="420654" y="458218"/>
                  </a:lnTo>
                  <a:lnTo>
                    <a:pt x="434314" y="460391"/>
                  </a:lnTo>
                  <a:lnTo>
                    <a:pt x="447663" y="462564"/>
                  </a:lnTo>
                  <a:lnTo>
                    <a:pt x="458218" y="458218"/>
                  </a:lnTo>
                  <a:lnTo>
                    <a:pt x="467531" y="451078"/>
                  </a:lnTo>
                  <a:lnTo>
                    <a:pt x="479949" y="462564"/>
                  </a:lnTo>
                  <a:lnTo>
                    <a:pt x="491436" y="470946"/>
                  </a:lnTo>
                  <a:lnTo>
                    <a:pt x="499818" y="467842"/>
                  </a:lnTo>
                  <a:lnTo>
                    <a:pt x="513477" y="462564"/>
                  </a:lnTo>
                  <a:lnTo>
                    <a:pt x="525895" y="456355"/>
                  </a:lnTo>
                  <a:lnTo>
                    <a:pt x="536450" y="451078"/>
                  </a:lnTo>
                  <a:lnTo>
                    <a:pt x="545764" y="441454"/>
                  </a:lnTo>
                  <a:lnTo>
                    <a:pt x="551041" y="428726"/>
                  </a:lnTo>
                  <a:lnTo>
                    <a:pt x="555077" y="412893"/>
                  </a:lnTo>
                  <a:lnTo>
                    <a:pt x="560355" y="397991"/>
                  </a:lnTo>
                  <a:lnTo>
                    <a:pt x="563459" y="383090"/>
                  </a:lnTo>
                  <a:lnTo>
                    <a:pt x="574945" y="358875"/>
                  </a:lnTo>
                  <a:lnTo>
                    <a:pt x="584259" y="336523"/>
                  </a:lnTo>
                  <a:lnTo>
                    <a:pt x="592641" y="316655"/>
                  </a:lnTo>
                  <a:lnTo>
                    <a:pt x="598850" y="294303"/>
                  </a:lnTo>
                  <a:lnTo>
                    <a:pt x="599781" y="271950"/>
                  </a:lnTo>
                  <a:lnTo>
                    <a:pt x="596677" y="244631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1" name="Freeform: Shape 110">
              <a:extLst>
                <a:ext uri="{FF2B5EF4-FFF2-40B4-BE49-F238E27FC236}">
                  <a16:creationId xmlns="" xmlns:a16="http://schemas.microsoft.com/office/drawing/2014/main" id="{3A6D9B0D-F454-4C34-BD3A-623CCA78A4B9}"/>
                </a:ext>
              </a:extLst>
            </p:cNvPr>
            <p:cNvSpPr/>
            <p:nvPr/>
          </p:nvSpPr>
          <p:spPr>
            <a:xfrm>
              <a:off x="7376444" y="5893661"/>
              <a:ext cx="15522" cy="9313"/>
            </a:xfrm>
            <a:custGeom>
              <a:avLst/>
              <a:gdLst>
                <a:gd name="connsiteX0" fmla="*/ 9313 w 15522"/>
                <a:gd name="connsiteY0" fmla="*/ 5278 h 9313"/>
                <a:gd name="connsiteX1" fmla="*/ 9313 w 15522"/>
                <a:gd name="connsiteY1" fmla="*/ 3104 h 9313"/>
                <a:gd name="connsiteX2" fmla="*/ 7140 w 15522"/>
                <a:gd name="connsiteY2" fmla="*/ 2173 h 9313"/>
                <a:gd name="connsiteX3" fmla="*/ 4967 w 15522"/>
                <a:gd name="connsiteY3" fmla="*/ 2173 h 9313"/>
                <a:gd name="connsiteX4" fmla="*/ 3104 w 15522"/>
                <a:gd name="connsiteY4" fmla="*/ 0 h 9313"/>
                <a:gd name="connsiteX5" fmla="*/ 0 w 15522"/>
                <a:gd name="connsiteY5" fmla="*/ 0 h 9313"/>
                <a:gd name="connsiteX6" fmla="*/ 3104 w 15522"/>
                <a:gd name="connsiteY6" fmla="*/ 3104 h 9313"/>
                <a:gd name="connsiteX7" fmla="*/ 4967 w 15522"/>
                <a:gd name="connsiteY7" fmla="*/ 5278 h 9313"/>
                <a:gd name="connsiteX8" fmla="*/ 7140 w 15522"/>
                <a:gd name="connsiteY8" fmla="*/ 7451 h 9313"/>
                <a:gd name="connsiteX9" fmla="*/ 10245 w 15522"/>
                <a:gd name="connsiteY9" fmla="*/ 9624 h 9313"/>
                <a:gd name="connsiteX10" fmla="*/ 16454 w 15522"/>
                <a:gd name="connsiteY10" fmla="*/ 10555 h 9313"/>
                <a:gd name="connsiteX11" fmla="*/ 16454 w 15522"/>
                <a:gd name="connsiteY11" fmla="*/ 7451 h 9313"/>
                <a:gd name="connsiteX12" fmla="*/ 12418 w 15522"/>
                <a:gd name="connsiteY12" fmla="*/ 7451 h 9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5522" h="9313">
                  <a:moveTo>
                    <a:pt x="9313" y="5278"/>
                  </a:moveTo>
                  <a:lnTo>
                    <a:pt x="9313" y="3104"/>
                  </a:lnTo>
                  <a:lnTo>
                    <a:pt x="7140" y="2173"/>
                  </a:lnTo>
                  <a:lnTo>
                    <a:pt x="4967" y="2173"/>
                  </a:lnTo>
                  <a:lnTo>
                    <a:pt x="3104" y="0"/>
                  </a:lnTo>
                  <a:lnTo>
                    <a:pt x="0" y="0"/>
                  </a:lnTo>
                  <a:lnTo>
                    <a:pt x="3104" y="3104"/>
                  </a:lnTo>
                  <a:lnTo>
                    <a:pt x="4967" y="5278"/>
                  </a:lnTo>
                  <a:lnTo>
                    <a:pt x="7140" y="7451"/>
                  </a:lnTo>
                  <a:lnTo>
                    <a:pt x="10245" y="9624"/>
                  </a:lnTo>
                  <a:lnTo>
                    <a:pt x="16454" y="10555"/>
                  </a:lnTo>
                  <a:lnTo>
                    <a:pt x="16454" y="7451"/>
                  </a:lnTo>
                  <a:lnTo>
                    <a:pt x="12418" y="7451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2" name="Freeform: Shape 111">
              <a:extLst>
                <a:ext uri="{FF2B5EF4-FFF2-40B4-BE49-F238E27FC236}">
                  <a16:creationId xmlns="" xmlns:a16="http://schemas.microsoft.com/office/drawing/2014/main" id="{493FD1DA-56FD-4F0A-B308-CA8C9B13B901}"/>
                </a:ext>
              </a:extLst>
            </p:cNvPr>
            <p:cNvSpPr/>
            <p:nvPr/>
          </p:nvSpPr>
          <p:spPr>
            <a:xfrm>
              <a:off x="2900127" y="5457796"/>
              <a:ext cx="55880" cy="37253"/>
            </a:xfrm>
            <a:custGeom>
              <a:avLst/>
              <a:gdLst>
                <a:gd name="connsiteX0" fmla="*/ 29182 w 55880"/>
                <a:gd name="connsiteY0" fmla="*/ 5278 h 37253"/>
                <a:gd name="connsiteX1" fmla="*/ 12418 w 55880"/>
                <a:gd name="connsiteY1" fmla="*/ 0 h 37253"/>
                <a:gd name="connsiteX2" fmla="*/ 10245 w 55880"/>
                <a:gd name="connsiteY2" fmla="*/ 1863 h 37253"/>
                <a:gd name="connsiteX3" fmla="*/ 8072 w 55880"/>
                <a:gd name="connsiteY3" fmla="*/ 1863 h 37253"/>
                <a:gd name="connsiteX4" fmla="*/ 8072 w 55880"/>
                <a:gd name="connsiteY4" fmla="*/ 3104 h 37253"/>
                <a:gd name="connsiteX5" fmla="*/ 7140 w 55880"/>
                <a:gd name="connsiteY5" fmla="*/ 3104 h 37253"/>
                <a:gd name="connsiteX6" fmla="*/ 3104 w 55880"/>
                <a:gd name="connsiteY6" fmla="*/ 5278 h 37253"/>
                <a:gd name="connsiteX7" fmla="*/ 3104 w 55880"/>
                <a:gd name="connsiteY7" fmla="*/ 18006 h 37253"/>
                <a:gd name="connsiteX8" fmla="*/ 3104 w 55880"/>
                <a:gd name="connsiteY8" fmla="*/ 27319 h 37253"/>
                <a:gd name="connsiteX9" fmla="*/ 0 w 55880"/>
                <a:gd name="connsiteY9" fmla="*/ 36943 h 37253"/>
                <a:gd name="connsiteX10" fmla="*/ 3104 w 55880"/>
                <a:gd name="connsiteY10" fmla="*/ 36943 h 37253"/>
                <a:gd name="connsiteX11" fmla="*/ 3104 w 55880"/>
                <a:gd name="connsiteY11" fmla="*/ 40047 h 37253"/>
                <a:gd name="connsiteX12" fmla="*/ 15522 w 55880"/>
                <a:gd name="connsiteY12" fmla="*/ 36943 h 37253"/>
                <a:gd name="connsiteX13" fmla="*/ 27009 w 55880"/>
                <a:gd name="connsiteY13" fmla="*/ 34770 h 37253"/>
                <a:gd name="connsiteX14" fmla="*/ 39427 w 55880"/>
                <a:gd name="connsiteY14" fmla="*/ 32597 h 37253"/>
                <a:gd name="connsiteX15" fmla="*/ 51844 w 55880"/>
                <a:gd name="connsiteY15" fmla="*/ 24215 h 37253"/>
                <a:gd name="connsiteX16" fmla="*/ 56191 w 55880"/>
                <a:gd name="connsiteY16" fmla="*/ 24215 h 37253"/>
                <a:gd name="connsiteX17" fmla="*/ 56191 w 55880"/>
                <a:gd name="connsiteY17" fmla="*/ 19868 h 37253"/>
                <a:gd name="connsiteX18" fmla="*/ 41600 w 55880"/>
                <a:gd name="connsiteY18" fmla="*/ 12418 h 372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55880" h="37253">
                  <a:moveTo>
                    <a:pt x="29182" y="5278"/>
                  </a:moveTo>
                  <a:lnTo>
                    <a:pt x="12418" y="0"/>
                  </a:lnTo>
                  <a:lnTo>
                    <a:pt x="10245" y="1863"/>
                  </a:lnTo>
                  <a:lnTo>
                    <a:pt x="8072" y="1863"/>
                  </a:lnTo>
                  <a:lnTo>
                    <a:pt x="8072" y="3104"/>
                  </a:lnTo>
                  <a:lnTo>
                    <a:pt x="7140" y="3104"/>
                  </a:lnTo>
                  <a:lnTo>
                    <a:pt x="3104" y="5278"/>
                  </a:lnTo>
                  <a:lnTo>
                    <a:pt x="3104" y="18006"/>
                  </a:lnTo>
                  <a:lnTo>
                    <a:pt x="3104" y="27319"/>
                  </a:lnTo>
                  <a:lnTo>
                    <a:pt x="0" y="36943"/>
                  </a:lnTo>
                  <a:lnTo>
                    <a:pt x="3104" y="36943"/>
                  </a:lnTo>
                  <a:lnTo>
                    <a:pt x="3104" y="40047"/>
                  </a:lnTo>
                  <a:lnTo>
                    <a:pt x="15522" y="36943"/>
                  </a:lnTo>
                  <a:lnTo>
                    <a:pt x="27009" y="34770"/>
                  </a:lnTo>
                  <a:lnTo>
                    <a:pt x="39427" y="32597"/>
                  </a:lnTo>
                  <a:lnTo>
                    <a:pt x="51844" y="24215"/>
                  </a:lnTo>
                  <a:lnTo>
                    <a:pt x="56191" y="24215"/>
                  </a:lnTo>
                  <a:lnTo>
                    <a:pt x="56191" y="19868"/>
                  </a:lnTo>
                  <a:lnTo>
                    <a:pt x="41600" y="12418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3" name="Freeform: Shape 112">
              <a:extLst>
                <a:ext uri="{FF2B5EF4-FFF2-40B4-BE49-F238E27FC236}">
                  <a16:creationId xmlns="" xmlns:a16="http://schemas.microsoft.com/office/drawing/2014/main" id="{8BB54DF6-8A83-4312-A6BA-E77A88CA77F5}"/>
                </a:ext>
              </a:extLst>
            </p:cNvPr>
            <p:cNvSpPr/>
            <p:nvPr/>
          </p:nvSpPr>
          <p:spPr>
            <a:xfrm>
              <a:off x="6488880" y="5710498"/>
              <a:ext cx="301132" cy="207999"/>
            </a:xfrm>
            <a:custGeom>
              <a:avLst/>
              <a:gdLst>
                <a:gd name="connsiteX0" fmla="*/ 284368 w 301132"/>
                <a:gd name="connsiteY0" fmla="*/ 210793 h 207998"/>
                <a:gd name="connsiteX1" fmla="*/ 294613 w 301132"/>
                <a:gd name="connsiteY1" fmla="*/ 207378 h 207998"/>
                <a:gd name="connsiteX2" fmla="*/ 297718 w 301132"/>
                <a:gd name="connsiteY2" fmla="*/ 205515 h 207998"/>
                <a:gd name="connsiteX3" fmla="*/ 299891 w 301132"/>
                <a:gd name="connsiteY3" fmla="*/ 205515 h 207998"/>
                <a:gd name="connsiteX4" fmla="*/ 302064 w 301132"/>
                <a:gd name="connsiteY4" fmla="*/ 203342 h 207998"/>
                <a:gd name="connsiteX5" fmla="*/ 303926 w 301132"/>
                <a:gd name="connsiteY5" fmla="*/ 203342 h 207998"/>
                <a:gd name="connsiteX6" fmla="*/ 287473 w 301132"/>
                <a:gd name="connsiteY6" fmla="*/ 195891 h 207998"/>
                <a:gd name="connsiteX7" fmla="*/ 269777 w 301132"/>
                <a:gd name="connsiteY7" fmla="*/ 186267 h 207998"/>
                <a:gd name="connsiteX8" fmla="*/ 250840 w 301132"/>
                <a:gd name="connsiteY8" fmla="*/ 178817 h 207998"/>
                <a:gd name="connsiteX9" fmla="*/ 234387 w 301132"/>
                <a:gd name="connsiteY9" fmla="*/ 173539 h 207998"/>
                <a:gd name="connsiteX10" fmla="*/ 226936 w 301132"/>
                <a:gd name="connsiteY10" fmla="*/ 175712 h 207998"/>
                <a:gd name="connsiteX11" fmla="*/ 219796 w 301132"/>
                <a:gd name="connsiteY11" fmla="*/ 178817 h 207998"/>
                <a:gd name="connsiteX12" fmla="*/ 211413 w 301132"/>
                <a:gd name="connsiteY12" fmla="*/ 183163 h 207998"/>
                <a:gd name="connsiteX13" fmla="*/ 199927 w 301132"/>
                <a:gd name="connsiteY13" fmla="*/ 183163 h 207998"/>
                <a:gd name="connsiteX14" fmla="*/ 190614 w 301132"/>
                <a:gd name="connsiteY14" fmla="*/ 177886 h 207998"/>
                <a:gd name="connsiteX15" fmla="*/ 184094 w 301132"/>
                <a:gd name="connsiteY15" fmla="*/ 171366 h 207998"/>
                <a:gd name="connsiteX16" fmla="*/ 174781 w 301132"/>
                <a:gd name="connsiteY16" fmla="*/ 168262 h 207998"/>
                <a:gd name="connsiteX17" fmla="*/ 160190 w 301132"/>
                <a:gd name="connsiteY17" fmla="*/ 166089 h 207998"/>
                <a:gd name="connsiteX18" fmla="*/ 160190 w 301132"/>
                <a:gd name="connsiteY18" fmla="*/ 144047 h 207998"/>
                <a:gd name="connsiteX19" fmla="*/ 163294 w 301132"/>
                <a:gd name="connsiteY19" fmla="*/ 126041 h 207998"/>
                <a:gd name="connsiteX20" fmla="*/ 145599 w 301132"/>
                <a:gd name="connsiteY20" fmla="*/ 111140 h 207998"/>
                <a:gd name="connsiteX21" fmla="*/ 133181 w 301132"/>
                <a:gd name="connsiteY21" fmla="*/ 92202 h 207998"/>
                <a:gd name="connsiteX22" fmla="*/ 121695 w 301132"/>
                <a:gd name="connsiteY22" fmla="*/ 76370 h 207998"/>
                <a:gd name="connsiteX23" fmla="*/ 109277 w 301132"/>
                <a:gd name="connsiteY23" fmla="*/ 61468 h 207998"/>
                <a:gd name="connsiteX24" fmla="*/ 101826 w 301132"/>
                <a:gd name="connsiteY24" fmla="*/ 54018 h 207998"/>
                <a:gd name="connsiteX25" fmla="*/ 99964 w 301132"/>
                <a:gd name="connsiteY25" fmla="*/ 54018 h 207998"/>
                <a:gd name="connsiteX26" fmla="*/ 99964 w 301132"/>
                <a:gd name="connsiteY26" fmla="*/ 51844 h 207998"/>
                <a:gd name="connsiteX27" fmla="*/ 94686 w 301132"/>
                <a:gd name="connsiteY27" fmla="*/ 47809 h 207998"/>
                <a:gd name="connsiteX28" fmla="*/ 76991 w 301132"/>
                <a:gd name="connsiteY28" fmla="*/ 39116 h 207998"/>
                <a:gd name="connsiteX29" fmla="*/ 62400 w 301132"/>
                <a:gd name="connsiteY29" fmla="*/ 29803 h 207998"/>
                <a:gd name="connsiteX30" fmla="*/ 47809 w 301132"/>
                <a:gd name="connsiteY30" fmla="*/ 20179 h 207998"/>
                <a:gd name="connsiteX31" fmla="*/ 34149 w 301132"/>
                <a:gd name="connsiteY31" fmla="*/ 4346 h 207998"/>
                <a:gd name="connsiteX32" fmla="*/ 0 w 301132"/>
                <a:gd name="connsiteY32" fmla="*/ 0 h 207998"/>
                <a:gd name="connsiteX33" fmla="*/ 4967 w 301132"/>
                <a:gd name="connsiteY33" fmla="*/ 17075 h 207998"/>
                <a:gd name="connsiteX34" fmla="*/ 16454 w 301132"/>
                <a:gd name="connsiteY34" fmla="*/ 27630 h 207998"/>
                <a:gd name="connsiteX35" fmla="*/ 29182 w 301132"/>
                <a:gd name="connsiteY35" fmla="*/ 39116 h 207998"/>
                <a:gd name="connsiteX36" fmla="*/ 40358 w 301132"/>
                <a:gd name="connsiteY36" fmla="*/ 47809 h 207998"/>
                <a:gd name="connsiteX37" fmla="*/ 50913 w 301132"/>
                <a:gd name="connsiteY37" fmla="*/ 61468 h 207998"/>
                <a:gd name="connsiteX38" fmla="*/ 62400 w 301132"/>
                <a:gd name="connsiteY38" fmla="*/ 77301 h 207998"/>
                <a:gd name="connsiteX39" fmla="*/ 72644 w 301132"/>
                <a:gd name="connsiteY39" fmla="*/ 98411 h 207998"/>
                <a:gd name="connsiteX40" fmla="*/ 85373 w 301132"/>
                <a:gd name="connsiteY40" fmla="*/ 118590 h 207998"/>
                <a:gd name="connsiteX41" fmla="*/ 97790 w 301132"/>
                <a:gd name="connsiteY41" fmla="*/ 136596 h 207998"/>
                <a:gd name="connsiteX42" fmla="*/ 114555 w 301132"/>
                <a:gd name="connsiteY42" fmla="*/ 153671 h 207998"/>
                <a:gd name="connsiteX43" fmla="*/ 133181 w 301132"/>
                <a:gd name="connsiteY43" fmla="*/ 164226 h 207998"/>
                <a:gd name="connsiteX44" fmla="*/ 155223 w 301132"/>
                <a:gd name="connsiteY44" fmla="*/ 170435 h 207998"/>
                <a:gd name="connsiteX45" fmla="*/ 153050 w 301132"/>
                <a:gd name="connsiteY45" fmla="*/ 173539 h 207998"/>
                <a:gd name="connsiteX46" fmla="*/ 150877 w 301132"/>
                <a:gd name="connsiteY46" fmla="*/ 175712 h 207998"/>
                <a:gd name="connsiteX47" fmla="*/ 147772 w 301132"/>
                <a:gd name="connsiteY47" fmla="*/ 178817 h 207998"/>
                <a:gd name="connsiteX48" fmla="*/ 155223 w 301132"/>
                <a:gd name="connsiteY48" fmla="*/ 183163 h 207998"/>
                <a:gd name="connsiteX49" fmla="*/ 170745 w 301132"/>
                <a:gd name="connsiteY49" fmla="*/ 190614 h 207998"/>
                <a:gd name="connsiteX50" fmla="*/ 190614 w 301132"/>
                <a:gd name="connsiteY50" fmla="*/ 195891 h 207998"/>
                <a:gd name="connsiteX51" fmla="*/ 216691 w 301132"/>
                <a:gd name="connsiteY51" fmla="*/ 201169 h 207998"/>
                <a:gd name="connsiteX52" fmla="*/ 240595 w 301132"/>
                <a:gd name="connsiteY52" fmla="*/ 207378 h 207998"/>
                <a:gd name="connsiteX53" fmla="*/ 263569 w 301132"/>
                <a:gd name="connsiteY53" fmla="*/ 210793 h 2079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301132" h="207998">
                  <a:moveTo>
                    <a:pt x="284368" y="210793"/>
                  </a:moveTo>
                  <a:lnTo>
                    <a:pt x="294613" y="207378"/>
                  </a:lnTo>
                  <a:lnTo>
                    <a:pt x="297718" y="205515"/>
                  </a:lnTo>
                  <a:lnTo>
                    <a:pt x="299891" y="205515"/>
                  </a:lnTo>
                  <a:lnTo>
                    <a:pt x="302064" y="203342"/>
                  </a:lnTo>
                  <a:lnTo>
                    <a:pt x="303926" y="203342"/>
                  </a:lnTo>
                  <a:lnTo>
                    <a:pt x="287473" y="195891"/>
                  </a:lnTo>
                  <a:lnTo>
                    <a:pt x="269777" y="186267"/>
                  </a:lnTo>
                  <a:lnTo>
                    <a:pt x="250840" y="178817"/>
                  </a:lnTo>
                  <a:lnTo>
                    <a:pt x="234387" y="173539"/>
                  </a:lnTo>
                  <a:lnTo>
                    <a:pt x="226936" y="175712"/>
                  </a:lnTo>
                  <a:lnTo>
                    <a:pt x="219796" y="178817"/>
                  </a:lnTo>
                  <a:lnTo>
                    <a:pt x="211413" y="183163"/>
                  </a:lnTo>
                  <a:lnTo>
                    <a:pt x="199927" y="183163"/>
                  </a:lnTo>
                  <a:lnTo>
                    <a:pt x="190614" y="177886"/>
                  </a:lnTo>
                  <a:lnTo>
                    <a:pt x="184094" y="171366"/>
                  </a:lnTo>
                  <a:lnTo>
                    <a:pt x="174781" y="168262"/>
                  </a:lnTo>
                  <a:lnTo>
                    <a:pt x="160190" y="166089"/>
                  </a:lnTo>
                  <a:lnTo>
                    <a:pt x="160190" y="144047"/>
                  </a:lnTo>
                  <a:lnTo>
                    <a:pt x="163294" y="126041"/>
                  </a:lnTo>
                  <a:lnTo>
                    <a:pt x="145599" y="111140"/>
                  </a:lnTo>
                  <a:lnTo>
                    <a:pt x="133181" y="92202"/>
                  </a:lnTo>
                  <a:lnTo>
                    <a:pt x="121695" y="76370"/>
                  </a:lnTo>
                  <a:lnTo>
                    <a:pt x="109277" y="61468"/>
                  </a:lnTo>
                  <a:lnTo>
                    <a:pt x="101826" y="54018"/>
                  </a:lnTo>
                  <a:lnTo>
                    <a:pt x="99964" y="54018"/>
                  </a:lnTo>
                  <a:lnTo>
                    <a:pt x="99964" y="51844"/>
                  </a:lnTo>
                  <a:lnTo>
                    <a:pt x="94686" y="47809"/>
                  </a:lnTo>
                  <a:lnTo>
                    <a:pt x="76991" y="39116"/>
                  </a:lnTo>
                  <a:lnTo>
                    <a:pt x="62400" y="29803"/>
                  </a:lnTo>
                  <a:lnTo>
                    <a:pt x="47809" y="20179"/>
                  </a:lnTo>
                  <a:lnTo>
                    <a:pt x="34149" y="4346"/>
                  </a:lnTo>
                  <a:lnTo>
                    <a:pt x="0" y="0"/>
                  </a:lnTo>
                  <a:lnTo>
                    <a:pt x="4967" y="17075"/>
                  </a:lnTo>
                  <a:lnTo>
                    <a:pt x="16454" y="27630"/>
                  </a:lnTo>
                  <a:lnTo>
                    <a:pt x="29182" y="39116"/>
                  </a:lnTo>
                  <a:lnTo>
                    <a:pt x="40358" y="47809"/>
                  </a:lnTo>
                  <a:lnTo>
                    <a:pt x="50913" y="61468"/>
                  </a:lnTo>
                  <a:lnTo>
                    <a:pt x="62400" y="77301"/>
                  </a:lnTo>
                  <a:lnTo>
                    <a:pt x="72644" y="98411"/>
                  </a:lnTo>
                  <a:lnTo>
                    <a:pt x="85373" y="118590"/>
                  </a:lnTo>
                  <a:lnTo>
                    <a:pt x="97790" y="136596"/>
                  </a:lnTo>
                  <a:lnTo>
                    <a:pt x="114555" y="153671"/>
                  </a:lnTo>
                  <a:lnTo>
                    <a:pt x="133181" y="164226"/>
                  </a:lnTo>
                  <a:lnTo>
                    <a:pt x="155223" y="170435"/>
                  </a:lnTo>
                  <a:lnTo>
                    <a:pt x="153050" y="173539"/>
                  </a:lnTo>
                  <a:lnTo>
                    <a:pt x="150877" y="175712"/>
                  </a:lnTo>
                  <a:lnTo>
                    <a:pt x="147772" y="178817"/>
                  </a:lnTo>
                  <a:lnTo>
                    <a:pt x="155223" y="183163"/>
                  </a:lnTo>
                  <a:lnTo>
                    <a:pt x="170745" y="190614"/>
                  </a:lnTo>
                  <a:lnTo>
                    <a:pt x="190614" y="195891"/>
                  </a:lnTo>
                  <a:lnTo>
                    <a:pt x="216691" y="201169"/>
                  </a:lnTo>
                  <a:lnTo>
                    <a:pt x="240595" y="207378"/>
                  </a:lnTo>
                  <a:lnTo>
                    <a:pt x="263569" y="210793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4" name="Freeform: Shape 113">
              <a:extLst>
                <a:ext uri="{FF2B5EF4-FFF2-40B4-BE49-F238E27FC236}">
                  <a16:creationId xmlns="" xmlns:a16="http://schemas.microsoft.com/office/drawing/2014/main" id="{54D83E71-A00E-406C-B9F3-0E8214CD373F}"/>
                </a:ext>
              </a:extLst>
            </p:cNvPr>
            <p:cNvSpPr/>
            <p:nvPr/>
          </p:nvSpPr>
          <p:spPr>
            <a:xfrm>
              <a:off x="7403453" y="5901112"/>
              <a:ext cx="24836" cy="21731"/>
            </a:xfrm>
            <a:custGeom>
              <a:avLst/>
              <a:gdLst>
                <a:gd name="connsiteX0" fmla="*/ 26078 w 24835"/>
                <a:gd name="connsiteY0" fmla="*/ 24215 h 21731"/>
                <a:gd name="connsiteX1" fmla="*/ 21731 w 24835"/>
                <a:gd name="connsiteY1" fmla="*/ 18006 h 21731"/>
                <a:gd name="connsiteX2" fmla="*/ 19869 w 24835"/>
                <a:gd name="connsiteY2" fmla="*/ 12728 h 21731"/>
                <a:gd name="connsiteX3" fmla="*/ 16454 w 24835"/>
                <a:gd name="connsiteY3" fmla="*/ 9624 h 21731"/>
                <a:gd name="connsiteX4" fmla="*/ 11487 w 24835"/>
                <a:gd name="connsiteY4" fmla="*/ 5278 h 21731"/>
                <a:gd name="connsiteX5" fmla="*/ 7140 w 24835"/>
                <a:gd name="connsiteY5" fmla="*/ 3104 h 21731"/>
                <a:gd name="connsiteX6" fmla="*/ 0 w 24835"/>
                <a:gd name="connsiteY6" fmla="*/ 0 h 21731"/>
                <a:gd name="connsiteX7" fmla="*/ 4036 w 24835"/>
                <a:gd name="connsiteY7" fmla="*/ 7451 h 21731"/>
                <a:gd name="connsiteX8" fmla="*/ 7140 w 24835"/>
                <a:gd name="connsiteY8" fmla="*/ 12728 h 21731"/>
                <a:gd name="connsiteX9" fmla="*/ 11487 w 24835"/>
                <a:gd name="connsiteY9" fmla="*/ 16764 h 21731"/>
                <a:gd name="connsiteX10" fmla="*/ 16454 w 24835"/>
                <a:gd name="connsiteY10" fmla="*/ 20179 h 21731"/>
                <a:gd name="connsiteX11" fmla="*/ 19869 w 24835"/>
                <a:gd name="connsiteY11" fmla="*/ 24215 h 217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4835" h="21731">
                  <a:moveTo>
                    <a:pt x="26078" y="24215"/>
                  </a:moveTo>
                  <a:lnTo>
                    <a:pt x="21731" y="18006"/>
                  </a:lnTo>
                  <a:lnTo>
                    <a:pt x="19869" y="12728"/>
                  </a:lnTo>
                  <a:lnTo>
                    <a:pt x="16454" y="9624"/>
                  </a:lnTo>
                  <a:lnTo>
                    <a:pt x="11487" y="5278"/>
                  </a:lnTo>
                  <a:lnTo>
                    <a:pt x="7140" y="3104"/>
                  </a:lnTo>
                  <a:lnTo>
                    <a:pt x="0" y="0"/>
                  </a:lnTo>
                  <a:lnTo>
                    <a:pt x="4036" y="7451"/>
                  </a:lnTo>
                  <a:lnTo>
                    <a:pt x="7140" y="12728"/>
                  </a:lnTo>
                  <a:lnTo>
                    <a:pt x="11487" y="16764"/>
                  </a:lnTo>
                  <a:lnTo>
                    <a:pt x="16454" y="20179"/>
                  </a:lnTo>
                  <a:lnTo>
                    <a:pt x="19869" y="24215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5" name="Freeform: Shape 114">
              <a:extLst>
                <a:ext uri="{FF2B5EF4-FFF2-40B4-BE49-F238E27FC236}">
                  <a16:creationId xmlns="" xmlns:a16="http://schemas.microsoft.com/office/drawing/2014/main" id="{5CB994AE-110B-443D-90A9-719539344016}"/>
                </a:ext>
              </a:extLst>
            </p:cNvPr>
            <p:cNvSpPr/>
            <p:nvPr/>
          </p:nvSpPr>
          <p:spPr>
            <a:xfrm>
              <a:off x="7568921" y="6290411"/>
              <a:ext cx="93134" cy="145910"/>
            </a:xfrm>
            <a:custGeom>
              <a:avLst/>
              <a:gdLst>
                <a:gd name="connsiteX0" fmla="*/ 89719 w 93133"/>
                <a:gd name="connsiteY0" fmla="*/ 63641 h 145909"/>
                <a:gd name="connsiteX1" fmla="*/ 87546 w 93133"/>
                <a:gd name="connsiteY1" fmla="*/ 66746 h 145909"/>
                <a:gd name="connsiteX2" fmla="*/ 83510 w 93133"/>
                <a:gd name="connsiteY2" fmla="*/ 69850 h 145909"/>
                <a:gd name="connsiteX3" fmla="*/ 80406 w 93133"/>
                <a:gd name="connsiteY3" fmla="*/ 69850 h 145909"/>
                <a:gd name="connsiteX4" fmla="*/ 78232 w 93133"/>
                <a:gd name="connsiteY4" fmla="*/ 69850 h 145909"/>
                <a:gd name="connsiteX5" fmla="*/ 75128 w 93133"/>
                <a:gd name="connsiteY5" fmla="*/ 69850 h 145909"/>
                <a:gd name="connsiteX6" fmla="*/ 68919 w 93133"/>
                <a:gd name="connsiteY6" fmla="*/ 69850 h 145909"/>
                <a:gd name="connsiteX7" fmla="*/ 63641 w 93133"/>
                <a:gd name="connsiteY7" fmla="*/ 69850 h 145909"/>
                <a:gd name="connsiteX8" fmla="*/ 53086 w 93133"/>
                <a:gd name="connsiteY8" fmla="*/ 48740 h 145909"/>
                <a:gd name="connsiteX9" fmla="*/ 38495 w 93133"/>
                <a:gd name="connsiteY9" fmla="*/ 31976 h 145909"/>
                <a:gd name="connsiteX10" fmla="*/ 23904 w 93133"/>
                <a:gd name="connsiteY10" fmla="*/ 17075 h 145909"/>
                <a:gd name="connsiteX11" fmla="*/ 7451 w 93133"/>
                <a:gd name="connsiteY11" fmla="*/ 0 h 145909"/>
                <a:gd name="connsiteX12" fmla="*/ 0 w 93133"/>
                <a:gd name="connsiteY12" fmla="*/ 0 h 145909"/>
                <a:gd name="connsiteX13" fmla="*/ 4346 w 93133"/>
                <a:gd name="connsiteY13" fmla="*/ 11797 h 145909"/>
                <a:gd name="connsiteX14" fmla="*/ 9313 w 93133"/>
                <a:gd name="connsiteY14" fmla="*/ 26388 h 145909"/>
                <a:gd name="connsiteX15" fmla="*/ 17695 w 93133"/>
                <a:gd name="connsiteY15" fmla="*/ 42531 h 145909"/>
                <a:gd name="connsiteX16" fmla="*/ 29182 w 93133"/>
                <a:gd name="connsiteY16" fmla="*/ 61468 h 145909"/>
                <a:gd name="connsiteX17" fmla="*/ 36633 w 93133"/>
                <a:gd name="connsiteY17" fmla="*/ 74196 h 145909"/>
                <a:gd name="connsiteX18" fmla="*/ 43773 w 93133"/>
                <a:gd name="connsiteY18" fmla="*/ 81647 h 145909"/>
                <a:gd name="connsiteX19" fmla="*/ 38495 w 93133"/>
                <a:gd name="connsiteY19" fmla="*/ 86925 h 145909"/>
                <a:gd name="connsiteX20" fmla="*/ 32286 w 93133"/>
                <a:gd name="connsiteY20" fmla="*/ 92202 h 145909"/>
                <a:gd name="connsiteX21" fmla="*/ 27319 w 93133"/>
                <a:gd name="connsiteY21" fmla="*/ 96238 h 145909"/>
                <a:gd name="connsiteX22" fmla="*/ 23904 w 93133"/>
                <a:gd name="connsiteY22" fmla="*/ 101826 h 145909"/>
                <a:gd name="connsiteX23" fmla="*/ 22042 w 93133"/>
                <a:gd name="connsiteY23" fmla="*/ 103689 h 145909"/>
                <a:gd name="connsiteX24" fmla="*/ 22042 w 93133"/>
                <a:gd name="connsiteY24" fmla="*/ 105862 h 145909"/>
                <a:gd name="connsiteX25" fmla="*/ 23904 w 93133"/>
                <a:gd name="connsiteY25" fmla="*/ 107104 h 145909"/>
                <a:gd name="connsiteX26" fmla="*/ 27319 w 93133"/>
                <a:gd name="connsiteY26" fmla="*/ 108966 h 145909"/>
                <a:gd name="connsiteX27" fmla="*/ 31355 w 93133"/>
                <a:gd name="connsiteY27" fmla="*/ 111140 h 145909"/>
                <a:gd name="connsiteX28" fmla="*/ 34459 w 93133"/>
                <a:gd name="connsiteY28" fmla="*/ 113313 h 145909"/>
                <a:gd name="connsiteX29" fmla="*/ 38495 w 93133"/>
                <a:gd name="connsiteY29" fmla="*/ 114244 h 145909"/>
                <a:gd name="connsiteX30" fmla="*/ 41910 w 93133"/>
                <a:gd name="connsiteY30" fmla="*/ 116417 h 145909"/>
                <a:gd name="connsiteX31" fmla="*/ 43773 w 93133"/>
                <a:gd name="connsiteY31" fmla="*/ 118590 h 145909"/>
                <a:gd name="connsiteX32" fmla="*/ 43773 w 93133"/>
                <a:gd name="connsiteY32" fmla="*/ 121695 h 145909"/>
                <a:gd name="connsiteX33" fmla="*/ 43773 w 93133"/>
                <a:gd name="connsiteY33" fmla="*/ 126041 h 145909"/>
                <a:gd name="connsiteX34" fmla="*/ 41910 w 93133"/>
                <a:gd name="connsiteY34" fmla="*/ 129145 h 145909"/>
                <a:gd name="connsiteX35" fmla="*/ 41910 w 93133"/>
                <a:gd name="connsiteY35" fmla="*/ 135665 h 145909"/>
                <a:gd name="connsiteX36" fmla="*/ 41910 w 93133"/>
                <a:gd name="connsiteY36" fmla="*/ 138769 h 145909"/>
                <a:gd name="connsiteX37" fmla="*/ 43773 w 93133"/>
                <a:gd name="connsiteY37" fmla="*/ 142805 h 145909"/>
                <a:gd name="connsiteX38" fmla="*/ 43773 w 93133"/>
                <a:gd name="connsiteY38" fmla="*/ 148083 h 145909"/>
                <a:gd name="connsiteX39" fmla="*/ 54328 w 93133"/>
                <a:gd name="connsiteY39" fmla="*/ 136596 h 145909"/>
                <a:gd name="connsiteX40" fmla="*/ 63641 w 93133"/>
                <a:gd name="connsiteY40" fmla="*/ 126041 h 145909"/>
                <a:gd name="connsiteX41" fmla="*/ 75128 w 93133"/>
                <a:gd name="connsiteY41" fmla="*/ 114244 h 145909"/>
                <a:gd name="connsiteX42" fmla="*/ 75128 w 93133"/>
                <a:gd name="connsiteY42" fmla="*/ 101826 h 145909"/>
                <a:gd name="connsiteX43" fmla="*/ 87546 w 93133"/>
                <a:gd name="connsiteY43" fmla="*/ 101826 h 145909"/>
                <a:gd name="connsiteX44" fmla="*/ 89719 w 93133"/>
                <a:gd name="connsiteY44" fmla="*/ 98411 h 145909"/>
                <a:gd name="connsiteX45" fmla="*/ 90650 w 93133"/>
                <a:gd name="connsiteY45" fmla="*/ 92202 h 145909"/>
                <a:gd name="connsiteX46" fmla="*/ 92823 w 93133"/>
                <a:gd name="connsiteY46" fmla="*/ 86925 h 145909"/>
                <a:gd name="connsiteX47" fmla="*/ 94996 w 93133"/>
                <a:gd name="connsiteY47" fmla="*/ 81647 h 145909"/>
                <a:gd name="connsiteX48" fmla="*/ 94996 w 93133"/>
                <a:gd name="connsiteY48" fmla="*/ 57122 h 145909"/>
                <a:gd name="connsiteX49" fmla="*/ 90650 w 93133"/>
                <a:gd name="connsiteY49" fmla="*/ 57122 h 1459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</a:cxnLst>
              <a:rect l="l" t="t" r="r" b="b"/>
              <a:pathLst>
                <a:path w="93133" h="145909">
                  <a:moveTo>
                    <a:pt x="89719" y="63641"/>
                  </a:moveTo>
                  <a:lnTo>
                    <a:pt x="87546" y="66746"/>
                  </a:lnTo>
                  <a:lnTo>
                    <a:pt x="83510" y="69850"/>
                  </a:lnTo>
                  <a:lnTo>
                    <a:pt x="80406" y="69850"/>
                  </a:lnTo>
                  <a:lnTo>
                    <a:pt x="78232" y="69850"/>
                  </a:lnTo>
                  <a:lnTo>
                    <a:pt x="75128" y="69850"/>
                  </a:lnTo>
                  <a:lnTo>
                    <a:pt x="68919" y="69850"/>
                  </a:lnTo>
                  <a:lnTo>
                    <a:pt x="63641" y="69850"/>
                  </a:lnTo>
                  <a:lnTo>
                    <a:pt x="53086" y="48740"/>
                  </a:lnTo>
                  <a:lnTo>
                    <a:pt x="38495" y="31976"/>
                  </a:lnTo>
                  <a:lnTo>
                    <a:pt x="23904" y="17075"/>
                  </a:lnTo>
                  <a:lnTo>
                    <a:pt x="7451" y="0"/>
                  </a:lnTo>
                  <a:lnTo>
                    <a:pt x="0" y="0"/>
                  </a:lnTo>
                  <a:lnTo>
                    <a:pt x="4346" y="11797"/>
                  </a:lnTo>
                  <a:lnTo>
                    <a:pt x="9313" y="26388"/>
                  </a:lnTo>
                  <a:lnTo>
                    <a:pt x="17695" y="42531"/>
                  </a:lnTo>
                  <a:lnTo>
                    <a:pt x="29182" y="61468"/>
                  </a:lnTo>
                  <a:lnTo>
                    <a:pt x="36633" y="74196"/>
                  </a:lnTo>
                  <a:lnTo>
                    <a:pt x="43773" y="81647"/>
                  </a:lnTo>
                  <a:lnTo>
                    <a:pt x="38495" y="86925"/>
                  </a:lnTo>
                  <a:lnTo>
                    <a:pt x="32286" y="92202"/>
                  </a:lnTo>
                  <a:lnTo>
                    <a:pt x="27319" y="96238"/>
                  </a:lnTo>
                  <a:lnTo>
                    <a:pt x="23904" y="101826"/>
                  </a:lnTo>
                  <a:lnTo>
                    <a:pt x="22042" y="103689"/>
                  </a:lnTo>
                  <a:lnTo>
                    <a:pt x="22042" y="105862"/>
                  </a:lnTo>
                  <a:lnTo>
                    <a:pt x="23904" y="107104"/>
                  </a:lnTo>
                  <a:lnTo>
                    <a:pt x="27319" y="108966"/>
                  </a:lnTo>
                  <a:lnTo>
                    <a:pt x="31355" y="111140"/>
                  </a:lnTo>
                  <a:lnTo>
                    <a:pt x="34459" y="113313"/>
                  </a:lnTo>
                  <a:lnTo>
                    <a:pt x="38495" y="114244"/>
                  </a:lnTo>
                  <a:lnTo>
                    <a:pt x="41910" y="116417"/>
                  </a:lnTo>
                  <a:lnTo>
                    <a:pt x="43773" y="118590"/>
                  </a:lnTo>
                  <a:lnTo>
                    <a:pt x="43773" y="121695"/>
                  </a:lnTo>
                  <a:lnTo>
                    <a:pt x="43773" y="126041"/>
                  </a:lnTo>
                  <a:lnTo>
                    <a:pt x="41910" y="129145"/>
                  </a:lnTo>
                  <a:lnTo>
                    <a:pt x="41910" y="135665"/>
                  </a:lnTo>
                  <a:lnTo>
                    <a:pt x="41910" y="138769"/>
                  </a:lnTo>
                  <a:lnTo>
                    <a:pt x="43773" y="142805"/>
                  </a:lnTo>
                  <a:lnTo>
                    <a:pt x="43773" y="148083"/>
                  </a:lnTo>
                  <a:lnTo>
                    <a:pt x="54328" y="136596"/>
                  </a:lnTo>
                  <a:lnTo>
                    <a:pt x="63641" y="126041"/>
                  </a:lnTo>
                  <a:lnTo>
                    <a:pt x="75128" y="114244"/>
                  </a:lnTo>
                  <a:lnTo>
                    <a:pt x="75128" y="101826"/>
                  </a:lnTo>
                  <a:lnTo>
                    <a:pt x="87546" y="101826"/>
                  </a:lnTo>
                  <a:lnTo>
                    <a:pt x="89719" y="98411"/>
                  </a:lnTo>
                  <a:lnTo>
                    <a:pt x="90650" y="92202"/>
                  </a:lnTo>
                  <a:lnTo>
                    <a:pt x="92823" y="86925"/>
                  </a:lnTo>
                  <a:lnTo>
                    <a:pt x="94996" y="81647"/>
                  </a:lnTo>
                  <a:lnTo>
                    <a:pt x="94996" y="57122"/>
                  </a:lnTo>
                  <a:lnTo>
                    <a:pt x="90650" y="57122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6" name="Freeform: Shape 115">
              <a:extLst>
                <a:ext uri="{FF2B5EF4-FFF2-40B4-BE49-F238E27FC236}">
                  <a16:creationId xmlns="" xmlns:a16="http://schemas.microsoft.com/office/drawing/2014/main" id="{C3DC7153-852C-4CF4-87FE-38CD33113800}"/>
                </a:ext>
              </a:extLst>
            </p:cNvPr>
            <p:cNvSpPr/>
            <p:nvPr/>
          </p:nvSpPr>
          <p:spPr>
            <a:xfrm>
              <a:off x="7483548" y="6426076"/>
              <a:ext cx="117969" cy="136596"/>
            </a:xfrm>
            <a:custGeom>
              <a:avLst/>
              <a:gdLst>
                <a:gd name="connsiteX0" fmla="*/ 116728 w 117969"/>
                <a:gd name="connsiteY0" fmla="*/ 7140 h 136596"/>
                <a:gd name="connsiteX1" fmla="*/ 116728 w 117969"/>
                <a:gd name="connsiteY1" fmla="*/ 3104 h 136596"/>
                <a:gd name="connsiteX2" fmla="*/ 114555 w 117969"/>
                <a:gd name="connsiteY2" fmla="*/ 3104 h 136596"/>
                <a:gd name="connsiteX3" fmla="*/ 112692 w 117969"/>
                <a:gd name="connsiteY3" fmla="*/ 3104 h 136596"/>
                <a:gd name="connsiteX4" fmla="*/ 112692 w 117969"/>
                <a:gd name="connsiteY4" fmla="*/ 5278 h 136596"/>
                <a:gd name="connsiteX5" fmla="*/ 110519 w 117969"/>
                <a:gd name="connsiteY5" fmla="*/ 8382 h 136596"/>
                <a:gd name="connsiteX6" fmla="*/ 109277 w 117969"/>
                <a:gd name="connsiteY6" fmla="*/ 10555 h 136596"/>
                <a:gd name="connsiteX7" fmla="*/ 109277 w 117969"/>
                <a:gd name="connsiteY7" fmla="*/ 12418 h 136596"/>
                <a:gd name="connsiteX8" fmla="*/ 105241 w 117969"/>
                <a:gd name="connsiteY8" fmla="*/ 8382 h 136596"/>
                <a:gd name="connsiteX9" fmla="*/ 103068 w 117969"/>
                <a:gd name="connsiteY9" fmla="*/ 7140 h 136596"/>
                <a:gd name="connsiteX10" fmla="*/ 102137 w 117969"/>
                <a:gd name="connsiteY10" fmla="*/ 5278 h 136596"/>
                <a:gd name="connsiteX11" fmla="*/ 99963 w 117969"/>
                <a:gd name="connsiteY11" fmla="*/ 3104 h 136596"/>
                <a:gd name="connsiteX12" fmla="*/ 95928 w 117969"/>
                <a:gd name="connsiteY12" fmla="*/ 931 h 136596"/>
                <a:gd name="connsiteX13" fmla="*/ 92823 w 117969"/>
                <a:gd name="connsiteY13" fmla="*/ 0 h 136596"/>
                <a:gd name="connsiteX14" fmla="*/ 87546 w 117969"/>
                <a:gd name="connsiteY14" fmla="*/ 8382 h 136596"/>
                <a:gd name="connsiteX15" fmla="*/ 80406 w 117969"/>
                <a:gd name="connsiteY15" fmla="*/ 23283 h 136596"/>
                <a:gd name="connsiteX16" fmla="*/ 70782 w 117969"/>
                <a:gd name="connsiteY16" fmla="*/ 37874 h 136596"/>
                <a:gd name="connsiteX17" fmla="*/ 63641 w 117969"/>
                <a:gd name="connsiteY17" fmla="*/ 52776 h 136596"/>
                <a:gd name="connsiteX18" fmla="*/ 54328 w 117969"/>
                <a:gd name="connsiteY18" fmla="*/ 65504 h 136596"/>
                <a:gd name="connsiteX19" fmla="*/ 49051 w 117969"/>
                <a:gd name="connsiteY19" fmla="*/ 71713 h 136596"/>
                <a:gd name="connsiteX20" fmla="*/ 38495 w 117969"/>
                <a:gd name="connsiteY20" fmla="*/ 75128 h 136596"/>
                <a:gd name="connsiteX21" fmla="*/ 27009 w 117969"/>
                <a:gd name="connsiteY21" fmla="*/ 76991 h 136596"/>
                <a:gd name="connsiteX22" fmla="*/ 16764 w 117969"/>
                <a:gd name="connsiteY22" fmla="*/ 80406 h 136596"/>
                <a:gd name="connsiteX23" fmla="*/ 12418 w 117969"/>
                <a:gd name="connsiteY23" fmla="*/ 84441 h 136596"/>
                <a:gd name="connsiteX24" fmla="*/ 10555 w 117969"/>
                <a:gd name="connsiteY24" fmla="*/ 89719 h 136596"/>
                <a:gd name="connsiteX25" fmla="*/ 9313 w 117969"/>
                <a:gd name="connsiteY25" fmla="*/ 94997 h 136596"/>
                <a:gd name="connsiteX26" fmla="*/ 7451 w 117969"/>
                <a:gd name="connsiteY26" fmla="*/ 99343 h 136596"/>
                <a:gd name="connsiteX27" fmla="*/ 5277 w 117969"/>
                <a:gd name="connsiteY27" fmla="*/ 104620 h 136596"/>
                <a:gd name="connsiteX28" fmla="*/ 0 w 117969"/>
                <a:gd name="connsiteY28" fmla="*/ 108967 h 136596"/>
                <a:gd name="connsiteX29" fmla="*/ 7451 w 117969"/>
                <a:gd name="connsiteY29" fmla="*/ 119522 h 136596"/>
                <a:gd name="connsiteX30" fmla="*/ 14591 w 117969"/>
                <a:gd name="connsiteY30" fmla="*/ 124799 h 136596"/>
                <a:gd name="connsiteX31" fmla="*/ 23904 w 117969"/>
                <a:gd name="connsiteY31" fmla="*/ 131008 h 136596"/>
                <a:gd name="connsiteX32" fmla="*/ 32286 w 117969"/>
                <a:gd name="connsiteY32" fmla="*/ 137528 h 136596"/>
                <a:gd name="connsiteX33" fmla="*/ 39737 w 117969"/>
                <a:gd name="connsiteY33" fmla="*/ 137528 h 136596"/>
                <a:gd name="connsiteX34" fmla="*/ 45946 w 117969"/>
                <a:gd name="connsiteY34" fmla="*/ 132250 h 136596"/>
                <a:gd name="connsiteX35" fmla="*/ 51224 w 117969"/>
                <a:gd name="connsiteY35" fmla="*/ 128835 h 136596"/>
                <a:gd name="connsiteX36" fmla="*/ 56191 w 117969"/>
                <a:gd name="connsiteY36" fmla="*/ 124799 h 136596"/>
                <a:gd name="connsiteX37" fmla="*/ 61468 w 117969"/>
                <a:gd name="connsiteY37" fmla="*/ 121695 h 136596"/>
                <a:gd name="connsiteX38" fmla="*/ 65814 w 117969"/>
                <a:gd name="connsiteY38" fmla="*/ 117349 h 136596"/>
                <a:gd name="connsiteX39" fmla="*/ 67677 w 117969"/>
                <a:gd name="connsiteY39" fmla="*/ 109898 h 136596"/>
                <a:gd name="connsiteX40" fmla="*/ 67677 w 117969"/>
                <a:gd name="connsiteY40" fmla="*/ 104620 h 136596"/>
                <a:gd name="connsiteX41" fmla="*/ 68919 w 117969"/>
                <a:gd name="connsiteY41" fmla="*/ 99343 h 136596"/>
                <a:gd name="connsiteX42" fmla="*/ 68919 w 117969"/>
                <a:gd name="connsiteY42" fmla="*/ 94065 h 136596"/>
                <a:gd name="connsiteX43" fmla="*/ 72955 w 117969"/>
                <a:gd name="connsiteY43" fmla="*/ 87856 h 136596"/>
                <a:gd name="connsiteX44" fmla="*/ 76059 w 117969"/>
                <a:gd name="connsiteY44" fmla="*/ 86614 h 136596"/>
                <a:gd name="connsiteX45" fmla="*/ 82268 w 117969"/>
                <a:gd name="connsiteY45" fmla="*/ 82268 h 136596"/>
                <a:gd name="connsiteX46" fmla="*/ 87546 w 117969"/>
                <a:gd name="connsiteY46" fmla="*/ 80406 h 136596"/>
                <a:gd name="connsiteX47" fmla="*/ 92823 w 117969"/>
                <a:gd name="connsiteY47" fmla="*/ 79164 h 136596"/>
                <a:gd name="connsiteX48" fmla="*/ 98101 w 117969"/>
                <a:gd name="connsiteY48" fmla="*/ 75128 h 136596"/>
                <a:gd name="connsiteX49" fmla="*/ 99963 w 117969"/>
                <a:gd name="connsiteY49" fmla="*/ 71713 h 136596"/>
                <a:gd name="connsiteX50" fmla="*/ 95928 w 117969"/>
                <a:gd name="connsiteY50" fmla="*/ 60227 h 136596"/>
                <a:gd name="connsiteX51" fmla="*/ 107414 w 117969"/>
                <a:gd name="connsiteY51" fmla="*/ 42221 h 136596"/>
                <a:gd name="connsiteX52" fmla="*/ 119832 w 117969"/>
                <a:gd name="connsiteY52" fmla="*/ 27319 h 136596"/>
                <a:gd name="connsiteX53" fmla="*/ 119832 w 117969"/>
                <a:gd name="connsiteY53" fmla="*/ 22042 h 136596"/>
                <a:gd name="connsiteX54" fmla="*/ 119832 w 117969"/>
                <a:gd name="connsiteY54" fmla="*/ 15833 h 136596"/>
                <a:gd name="connsiteX55" fmla="*/ 117659 w 117969"/>
                <a:gd name="connsiteY55" fmla="*/ 10555 h 1365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</a:cxnLst>
              <a:rect l="l" t="t" r="r" b="b"/>
              <a:pathLst>
                <a:path w="117969" h="136596">
                  <a:moveTo>
                    <a:pt x="116728" y="7140"/>
                  </a:moveTo>
                  <a:lnTo>
                    <a:pt x="116728" y="3104"/>
                  </a:lnTo>
                  <a:lnTo>
                    <a:pt x="114555" y="3104"/>
                  </a:lnTo>
                  <a:lnTo>
                    <a:pt x="112692" y="3104"/>
                  </a:lnTo>
                  <a:lnTo>
                    <a:pt x="112692" y="5278"/>
                  </a:lnTo>
                  <a:lnTo>
                    <a:pt x="110519" y="8382"/>
                  </a:lnTo>
                  <a:lnTo>
                    <a:pt x="109277" y="10555"/>
                  </a:lnTo>
                  <a:lnTo>
                    <a:pt x="109277" y="12418"/>
                  </a:lnTo>
                  <a:lnTo>
                    <a:pt x="105241" y="8382"/>
                  </a:lnTo>
                  <a:lnTo>
                    <a:pt x="103068" y="7140"/>
                  </a:lnTo>
                  <a:lnTo>
                    <a:pt x="102137" y="5278"/>
                  </a:lnTo>
                  <a:lnTo>
                    <a:pt x="99963" y="3104"/>
                  </a:lnTo>
                  <a:lnTo>
                    <a:pt x="95928" y="931"/>
                  </a:lnTo>
                  <a:lnTo>
                    <a:pt x="92823" y="0"/>
                  </a:lnTo>
                  <a:lnTo>
                    <a:pt x="87546" y="8382"/>
                  </a:lnTo>
                  <a:lnTo>
                    <a:pt x="80406" y="23283"/>
                  </a:lnTo>
                  <a:lnTo>
                    <a:pt x="70782" y="37874"/>
                  </a:lnTo>
                  <a:lnTo>
                    <a:pt x="63641" y="52776"/>
                  </a:lnTo>
                  <a:lnTo>
                    <a:pt x="54328" y="65504"/>
                  </a:lnTo>
                  <a:lnTo>
                    <a:pt x="49051" y="71713"/>
                  </a:lnTo>
                  <a:lnTo>
                    <a:pt x="38495" y="75128"/>
                  </a:lnTo>
                  <a:lnTo>
                    <a:pt x="27009" y="76991"/>
                  </a:lnTo>
                  <a:lnTo>
                    <a:pt x="16764" y="80406"/>
                  </a:lnTo>
                  <a:lnTo>
                    <a:pt x="12418" y="84441"/>
                  </a:lnTo>
                  <a:lnTo>
                    <a:pt x="10555" y="89719"/>
                  </a:lnTo>
                  <a:lnTo>
                    <a:pt x="9313" y="94997"/>
                  </a:lnTo>
                  <a:lnTo>
                    <a:pt x="7451" y="99343"/>
                  </a:lnTo>
                  <a:lnTo>
                    <a:pt x="5277" y="104620"/>
                  </a:lnTo>
                  <a:lnTo>
                    <a:pt x="0" y="108967"/>
                  </a:lnTo>
                  <a:lnTo>
                    <a:pt x="7451" y="119522"/>
                  </a:lnTo>
                  <a:lnTo>
                    <a:pt x="14591" y="124799"/>
                  </a:lnTo>
                  <a:lnTo>
                    <a:pt x="23904" y="131008"/>
                  </a:lnTo>
                  <a:lnTo>
                    <a:pt x="32286" y="137528"/>
                  </a:lnTo>
                  <a:lnTo>
                    <a:pt x="39737" y="137528"/>
                  </a:lnTo>
                  <a:lnTo>
                    <a:pt x="45946" y="132250"/>
                  </a:lnTo>
                  <a:lnTo>
                    <a:pt x="51224" y="128835"/>
                  </a:lnTo>
                  <a:lnTo>
                    <a:pt x="56191" y="124799"/>
                  </a:lnTo>
                  <a:lnTo>
                    <a:pt x="61468" y="121695"/>
                  </a:lnTo>
                  <a:lnTo>
                    <a:pt x="65814" y="117349"/>
                  </a:lnTo>
                  <a:lnTo>
                    <a:pt x="67677" y="109898"/>
                  </a:lnTo>
                  <a:lnTo>
                    <a:pt x="67677" y="104620"/>
                  </a:lnTo>
                  <a:lnTo>
                    <a:pt x="68919" y="99343"/>
                  </a:lnTo>
                  <a:lnTo>
                    <a:pt x="68919" y="94065"/>
                  </a:lnTo>
                  <a:lnTo>
                    <a:pt x="72955" y="87856"/>
                  </a:lnTo>
                  <a:lnTo>
                    <a:pt x="76059" y="86614"/>
                  </a:lnTo>
                  <a:lnTo>
                    <a:pt x="82268" y="82268"/>
                  </a:lnTo>
                  <a:lnTo>
                    <a:pt x="87546" y="80406"/>
                  </a:lnTo>
                  <a:lnTo>
                    <a:pt x="92823" y="79164"/>
                  </a:lnTo>
                  <a:lnTo>
                    <a:pt x="98101" y="75128"/>
                  </a:lnTo>
                  <a:lnTo>
                    <a:pt x="99963" y="71713"/>
                  </a:lnTo>
                  <a:lnTo>
                    <a:pt x="95928" y="60227"/>
                  </a:lnTo>
                  <a:lnTo>
                    <a:pt x="107414" y="42221"/>
                  </a:lnTo>
                  <a:lnTo>
                    <a:pt x="119832" y="27319"/>
                  </a:lnTo>
                  <a:lnTo>
                    <a:pt x="119832" y="22042"/>
                  </a:lnTo>
                  <a:lnTo>
                    <a:pt x="119832" y="15833"/>
                  </a:lnTo>
                  <a:lnTo>
                    <a:pt x="117659" y="10555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7" name="Freeform: Shape 116">
              <a:extLst>
                <a:ext uri="{FF2B5EF4-FFF2-40B4-BE49-F238E27FC236}">
                  <a16:creationId xmlns="" xmlns:a16="http://schemas.microsoft.com/office/drawing/2014/main" id="{A7790841-781E-4536-8B5D-F17590C3D4EE}"/>
                </a:ext>
              </a:extLst>
            </p:cNvPr>
            <p:cNvSpPr/>
            <p:nvPr/>
          </p:nvSpPr>
          <p:spPr>
            <a:xfrm>
              <a:off x="7696203" y="6032431"/>
              <a:ext cx="18627" cy="27940"/>
            </a:xfrm>
            <a:custGeom>
              <a:avLst/>
              <a:gdLst>
                <a:gd name="connsiteX0" fmla="*/ 19558 w 18626"/>
                <a:gd name="connsiteY0" fmla="*/ 30424 h 27940"/>
                <a:gd name="connsiteX1" fmla="*/ 18627 w 18626"/>
                <a:gd name="connsiteY1" fmla="*/ 23283 h 27940"/>
                <a:gd name="connsiteX2" fmla="*/ 16454 w 18626"/>
                <a:gd name="connsiteY2" fmla="*/ 16764 h 27940"/>
                <a:gd name="connsiteX3" fmla="*/ 12418 w 18626"/>
                <a:gd name="connsiteY3" fmla="*/ 10555 h 27940"/>
                <a:gd name="connsiteX4" fmla="*/ 11486 w 18626"/>
                <a:gd name="connsiteY4" fmla="*/ 7140 h 27940"/>
                <a:gd name="connsiteX5" fmla="*/ 9313 w 18626"/>
                <a:gd name="connsiteY5" fmla="*/ 5278 h 27940"/>
                <a:gd name="connsiteX6" fmla="*/ 9313 w 18626"/>
                <a:gd name="connsiteY6" fmla="*/ 3104 h 27940"/>
                <a:gd name="connsiteX7" fmla="*/ 7140 w 18626"/>
                <a:gd name="connsiteY7" fmla="*/ 1863 h 27940"/>
                <a:gd name="connsiteX8" fmla="*/ 4036 w 18626"/>
                <a:gd name="connsiteY8" fmla="*/ 0 h 27940"/>
                <a:gd name="connsiteX9" fmla="*/ 0 w 18626"/>
                <a:gd name="connsiteY9" fmla="*/ 0 h 27940"/>
                <a:gd name="connsiteX10" fmla="*/ 1863 w 18626"/>
                <a:gd name="connsiteY10" fmla="*/ 5278 h 27940"/>
                <a:gd name="connsiteX11" fmla="*/ 4036 w 18626"/>
                <a:gd name="connsiteY11" fmla="*/ 10555 h 27940"/>
                <a:gd name="connsiteX12" fmla="*/ 4967 w 18626"/>
                <a:gd name="connsiteY12" fmla="*/ 14591 h 27940"/>
                <a:gd name="connsiteX13" fmla="*/ 7140 w 18626"/>
                <a:gd name="connsiteY13" fmla="*/ 19869 h 27940"/>
                <a:gd name="connsiteX14" fmla="*/ 12418 w 18626"/>
                <a:gd name="connsiteY14" fmla="*/ 23283 h 27940"/>
                <a:gd name="connsiteX15" fmla="*/ 12418 w 18626"/>
                <a:gd name="connsiteY15" fmla="*/ 30424 h 27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8626" h="27940">
                  <a:moveTo>
                    <a:pt x="19558" y="30424"/>
                  </a:moveTo>
                  <a:lnTo>
                    <a:pt x="18627" y="23283"/>
                  </a:lnTo>
                  <a:lnTo>
                    <a:pt x="16454" y="16764"/>
                  </a:lnTo>
                  <a:lnTo>
                    <a:pt x="12418" y="10555"/>
                  </a:lnTo>
                  <a:lnTo>
                    <a:pt x="11486" y="7140"/>
                  </a:lnTo>
                  <a:lnTo>
                    <a:pt x="9313" y="5278"/>
                  </a:lnTo>
                  <a:lnTo>
                    <a:pt x="9313" y="3104"/>
                  </a:lnTo>
                  <a:lnTo>
                    <a:pt x="7140" y="1863"/>
                  </a:lnTo>
                  <a:lnTo>
                    <a:pt x="4036" y="0"/>
                  </a:lnTo>
                  <a:lnTo>
                    <a:pt x="0" y="0"/>
                  </a:lnTo>
                  <a:lnTo>
                    <a:pt x="1863" y="5278"/>
                  </a:lnTo>
                  <a:lnTo>
                    <a:pt x="4036" y="10555"/>
                  </a:lnTo>
                  <a:lnTo>
                    <a:pt x="4967" y="14591"/>
                  </a:lnTo>
                  <a:lnTo>
                    <a:pt x="7140" y="19869"/>
                  </a:lnTo>
                  <a:lnTo>
                    <a:pt x="12418" y="23283"/>
                  </a:lnTo>
                  <a:lnTo>
                    <a:pt x="12418" y="30424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8" name="Freeform: Shape 117">
              <a:extLst>
                <a:ext uri="{FF2B5EF4-FFF2-40B4-BE49-F238E27FC236}">
                  <a16:creationId xmlns="" xmlns:a16="http://schemas.microsoft.com/office/drawing/2014/main" id="{67402540-20E1-411A-965F-27A7B0E5E1AA}"/>
                </a:ext>
              </a:extLst>
            </p:cNvPr>
            <p:cNvSpPr/>
            <p:nvPr/>
          </p:nvSpPr>
          <p:spPr>
            <a:xfrm>
              <a:off x="7436671" y="5917876"/>
              <a:ext cx="18627" cy="21731"/>
            </a:xfrm>
            <a:custGeom>
              <a:avLst/>
              <a:gdLst>
                <a:gd name="connsiteX0" fmla="*/ 12418 w 18626"/>
                <a:gd name="connsiteY0" fmla="*/ 23283 h 21731"/>
                <a:gd name="connsiteX1" fmla="*/ 19869 w 18626"/>
                <a:gd name="connsiteY1" fmla="*/ 23283 h 21731"/>
                <a:gd name="connsiteX2" fmla="*/ 12418 w 18626"/>
                <a:gd name="connsiteY2" fmla="*/ 0 h 21731"/>
                <a:gd name="connsiteX3" fmla="*/ 0 w 18626"/>
                <a:gd name="connsiteY3" fmla="*/ 0 h 21731"/>
                <a:gd name="connsiteX4" fmla="*/ 931 w 18626"/>
                <a:gd name="connsiteY4" fmla="*/ 5277 h 21731"/>
                <a:gd name="connsiteX5" fmla="*/ 3104 w 18626"/>
                <a:gd name="connsiteY5" fmla="*/ 8692 h 21731"/>
                <a:gd name="connsiteX6" fmla="*/ 5277 w 18626"/>
                <a:gd name="connsiteY6" fmla="*/ 12728 h 21731"/>
                <a:gd name="connsiteX7" fmla="*/ 7451 w 18626"/>
                <a:gd name="connsiteY7" fmla="*/ 16143 h 21731"/>
                <a:gd name="connsiteX8" fmla="*/ 12418 w 18626"/>
                <a:gd name="connsiteY8" fmla="*/ 20179 h 217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8626" h="21731">
                  <a:moveTo>
                    <a:pt x="12418" y="23283"/>
                  </a:moveTo>
                  <a:lnTo>
                    <a:pt x="19869" y="23283"/>
                  </a:lnTo>
                  <a:lnTo>
                    <a:pt x="12418" y="0"/>
                  </a:lnTo>
                  <a:lnTo>
                    <a:pt x="0" y="0"/>
                  </a:lnTo>
                  <a:lnTo>
                    <a:pt x="931" y="5277"/>
                  </a:lnTo>
                  <a:lnTo>
                    <a:pt x="3104" y="8692"/>
                  </a:lnTo>
                  <a:lnTo>
                    <a:pt x="5277" y="12728"/>
                  </a:lnTo>
                  <a:lnTo>
                    <a:pt x="7451" y="16143"/>
                  </a:lnTo>
                  <a:lnTo>
                    <a:pt x="12418" y="20179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9" name="Freeform: Shape 118">
              <a:extLst>
                <a:ext uri="{FF2B5EF4-FFF2-40B4-BE49-F238E27FC236}">
                  <a16:creationId xmlns="" xmlns:a16="http://schemas.microsoft.com/office/drawing/2014/main" id="{1BC7B744-2017-4F1B-9341-870A79FCE171}"/>
                </a:ext>
              </a:extLst>
            </p:cNvPr>
            <p:cNvSpPr/>
            <p:nvPr/>
          </p:nvSpPr>
          <p:spPr>
            <a:xfrm>
              <a:off x="7423321" y="5928431"/>
              <a:ext cx="18627" cy="15522"/>
            </a:xfrm>
            <a:custGeom>
              <a:avLst/>
              <a:gdLst>
                <a:gd name="connsiteX0" fmla="*/ 13349 w 18626"/>
                <a:gd name="connsiteY0" fmla="*/ 4346 h 15522"/>
                <a:gd name="connsiteX1" fmla="*/ 9313 w 18626"/>
                <a:gd name="connsiteY1" fmla="*/ 0 h 15522"/>
                <a:gd name="connsiteX2" fmla="*/ 6209 w 18626"/>
                <a:gd name="connsiteY2" fmla="*/ 4346 h 15522"/>
                <a:gd name="connsiteX3" fmla="*/ 4036 w 18626"/>
                <a:gd name="connsiteY3" fmla="*/ 4346 h 15522"/>
                <a:gd name="connsiteX4" fmla="*/ 1863 w 18626"/>
                <a:gd name="connsiteY4" fmla="*/ 4346 h 15522"/>
                <a:gd name="connsiteX5" fmla="*/ 1863 w 18626"/>
                <a:gd name="connsiteY5" fmla="*/ 5588 h 15522"/>
                <a:gd name="connsiteX6" fmla="*/ 1863 w 18626"/>
                <a:gd name="connsiteY6" fmla="*/ 9624 h 15522"/>
                <a:gd name="connsiteX7" fmla="*/ 0 w 18626"/>
                <a:gd name="connsiteY7" fmla="*/ 12728 h 15522"/>
                <a:gd name="connsiteX8" fmla="*/ 6209 w 18626"/>
                <a:gd name="connsiteY8" fmla="*/ 14901 h 15522"/>
                <a:gd name="connsiteX9" fmla="*/ 7140 w 18626"/>
                <a:gd name="connsiteY9" fmla="*/ 14901 h 15522"/>
                <a:gd name="connsiteX10" fmla="*/ 9313 w 18626"/>
                <a:gd name="connsiteY10" fmla="*/ 14901 h 15522"/>
                <a:gd name="connsiteX11" fmla="*/ 11176 w 18626"/>
                <a:gd name="connsiteY11" fmla="*/ 17075 h 15522"/>
                <a:gd name="connsiteX12" fmla="*/ 13349 w 18626"/>
                <a:gd name="connsiteY12" fmla="*/ 17075 h 15522"/>
                <a:gd name="connsiteX13" fmla="*/ 20800 w 18626"/>
                <a:gd name="connsiteY13" fmla="*/ 17075 h 15522"/>
                <a:gd name="connsiteX14" fmla="*/ 20800 w 18626"/>
                <a:gd name="connsiteY14" fmla="*/ 9624 h 15522"/>
                <a:gd name="connsiteX15" fmla="*/ 16454 w 18626"/>
                <a:gd name="connsiteY15" fmla="*/ 7451 h 155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8626" h="15522">
                  <a:moveTo>
                    <a:pt x="13349" y="4346"/>
                  </a:moveTo>
                  <a:lnTo>
                    <a:pt x="9313" y="0"/>
                  </a:lnTo>
                  <a:lnTo>
                    <a:pt x="6209" y="4346"/>
                  </a:lnTo>
                  <a:lnTo>
                    <a:pt x="4036" y="4346"/>
                  </a:lnTo>
                  <a:lnTo>
                    <a:pt x="1863" y="4346"/>
                  </a:lnTo>
                  <a:lnTo>
                    <a:pt x="1863" y="5588"/>
                  </a:lnTo>
                  <a:lnTo>
                    <a:pt x="1863" y="9624"/>
                  </a:lnTo>
                  <a:lnTo>
                    <a:pt x="0" y="12728"/>
                  </a:lnTo>
                  <a:lnTo>
                    <a:pt x="6209" y="14901"/>
                  </a:lnTo>
                  <a:lnTo>
                    <a:pt x="7140" y="14901"/>
                  </a:lnTo>
                  <a:lnTo>
                    <a:pt x="9313" y="14901"/>
                  </a:lnTo>
                  <a:lnTo>
                    <a:pt x="11176" y="17075"/>
                  </a:lnTo>
                  <a:lnTo>
                    <a:pt x="13349" y="17075"/>
                  </a:lnTo>
                  <a:lnTo>
                    <a:pt x="20800" y="17075"/>
                  </a:lnTo>
                  <a:lnTo>
                    <a:pt x="20800" y="9624"/>
                  </a:lnTo>
                  <a:lnTo>
                    <a:pt x="16454" y="7451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0" name="Freeform: Shape 119">
              <a:extLst>
                <a:ext uri="{FF2B5EF4-FFF2-40B4-BE49-F238E27FC236}">
                  <a16:creationId xmlns="" xmlns:a16="http://schemas.microsoft.com/office/drawing/2014/main" id="{115A76AB-B221-4B57-9A3F-E4E3FCB490D4}"/>
                </a:ext>
              </a:extLst>
            </p:cNvPr>
            <p:cNvSpPr/>
            <p:nvPr/>
          </p:nvSpPr>
          <p:spPr>
            <a:xfrm>
              <a:off x="7449089" y="5945506"/>
              <a:ext cx="12418" cy="12418"/>
            </a:xfrm>
            <a:custGeom>
              <a:avLst/>
              <a:gdLst>
                <a:gd name="connsiteX0" fmla="*/ 0 w 12417"/>
                <a:gd name="connsiteY0" fmla="*/ 3104 h 12417"/>
                <a:gd name="connsiteX1" fmla="*/ 0 w 12417"/>
                <a:gd name="connsiteY1" fmla="*/ 5278 h 12417"/>
                <a:gd name="connsiteX2" fmla="*/ 2173 w 12417"/>
                <a:gd name="connsiteY2" fmla="*/ 5278 h 12417"/>
                <a:gd name="connsiteX3" fmla="*/ 2173 w 12417"/>
                <a:gd name="connsiteY3" fmla="*/ 7451 h 12417"/>
                <a:gd name="connsiteX4" fmla="*/ 3104 w 12417"/>
                <a:gd name="connsiteY4" fmla="*/ 8382 h 12417"/>
                <a:gd name="connsiteX5" fmla="*/ 3104 w 12417"/>
                <a:gd name="connsiteY5" fmla="*/ 12728 h 12417"/>
                <a:gd name="connsiteX6" fmla="*/ 14591 w 12417"/>
                <a:gd name="connsiteY6" fmla="*/ 12728 h 12417"/>
                <a:gd name="connsiteX7" fmla="*/ 14591 w 12417"/>
                <a:gd name="connsiteY7" fmla="*/ 5278 h 12417"/>
                <a:gd name="connsiteX8" fmla="*/ 0 w 12417"/>
                <a:gd name="connsiteY8" fmla="*/ 0 h 12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417" h="12417">
                  <a:moveTo>
                    <a:pt x="0" y="3104"/>
                  </a:moveTo>
                  <a:lnTo>
                    <a:pt x="0" y="5278"/>
                  </a:lnTo>
                  <a:lnTo>
                    <a:pt x="2173" y="5278"/>
                  </a:lnTo>
                  <a:lnTo>
                    <a:pt x="2173" y="7451"/>
                  </a:lnTo>
                  <a:lnTo>
                    <a:pt x="3104" y="8382"/>
                  </a:lnTo>
                  <a:lnTo>
                    <a:pt x="3104" y="12728"/>
                  </a:lnTo>
                  <a:lnTo>
                    <a:pt x="14591" y="12728"/>
                  </a:lnTo>
                  <a:lnTo>
                    <a:pt x="14591" y="5278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1" name="Freeform: Shape 120">
              <a:extLst>
                <a:ext uri="{FF2B5EF4-FFF2-40B4-BE49-F238E27FC236}">
                  <a16:creationId xmlns="" xmlns:a16="http://schemas.microsoft.com/office/drawing/2014/main" id="{5C4E52E7-5C29-42FB-9C42-E2487ED21008}"/>
                </a:ext>
              </a:extLst>
            </p:cNvPr>
            <p:cNvSpPr/>
            <p:nvPr/>
          </p:nvSpPr>
          <p:spPr>
            <a:xfrm>
              <a:off x="7229293" y="6429180"/>
              <a:ext cx="52776" cy="68298"/>
            </a:xfrm>
            <a:custGeom>
              <a:avLst/>
              <a:gdLst>
                <a:gd name="connsiteX0" fmla="*/ 46877 w 52775"/>
                <a:gd name="connsiteY0" fmla="*/ 0 h 68298"/>
                <a:gd name="connsiteX1" fmla="*/ 37564 w 52775"/>
                <a:gd name="connsiteY1" fmla="*/ 9313 h 68298"/>
                <a:gd name="connsiteX2" fmla="*/ 27319 w 52775"/>
                <a:gd name="connsiteY2" fmla="*/ 11487 h 68298"/>
                <a:gd name="connsiteX3" fmla="*/ 14591 w 52775"/>
                <a:gd name="connsiteY3" fmla="*/ 4036 h 68298"/>
                <a:gd name="connsiteX4" fmla="*/ 0 w 52775"/>
                <a:gd name="connsiteY4" fmla="*/ 4036 h 68298"/>
                <a:gd name="connsiteX5" fmla="*/ 7451 w 52775"/>
                <a:gd name="connsiteY5" fmla="*/ 24215 h 68298"/>
                <a:gd name="connsiteX6" fmla="*/ 14591 w 52775"/>
                <a:gd name="connsiteY6" fmla="*/ 46567 h 68298"/>
                <a:gd name="connsiteX7" fmla="*/ 19869 w 52775"/>
                <a:gd name="connsiteY7" fmla="*/ 68609 h 68298"/>
                <a:gd name="connsiteX8" fmla="*/ 32286 w 52775"/>
                <a:gd name="connsiteY8" fmla="*/ 62400 h 68298"/>
                <a:gd name="connsiteX9" fmla="*/ 41910 w 52775"/>
                <a:gd name="connsiteY9" fmla="*/ 57122 h 68298"/>
                <a:gd name="connsiteX10" fmla="*/ 49982 w 52775"/>
                <a:gd name="connsiteY10" fmla="*/ 47498 h 68298"/>
                <a:gd name="connsiteX11" fmla="*/ 54328 w 52775"/>
                <a:gd name="connsiteY11" fmla="*/ 31666 h 68298"/>
                <a:gd name="connsiteX12" fmla="*/ 52155 w 52775"/>
                <a:gd name="connsiteY12" fmla="*/ 14902 h 682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2775" h="68298">
                  <a:moveTo>
                    <a:pt x="46877" y="0"/>
                  </a:moveTo>
                  <a:lnTo>
                    <a:pt x="37564" y="9313"/>
                  </a:lnTo>
                  <a:lnTo>
                    <a:pt x="27319" y="11487"/>
                  </a:lnTo>
                  <a:lnTo>
                    <a:pt x="14591" y="4036"/>
                  </a:lnTo>
                  <a:lnTo>
                    <a:pt x="0" y="4036"/>
                  </a:lnTo>
                  <a:lnTo>
                    <a:pt x="7451" y="24215"/>
                  </a:lnTo>
                  <a:lnTo>
                    <a:pt x="14591" y="46567"/>
                  </a:lnTo>
                  <a:lnTo>
                    <a:pt x="19869" y="68609"/>
                  </a:lnTo>
                  <a:lnTo>
                    <a:pt x="32286" y="62400"/>
                  </a:lnTo>
                  <a:lnTo>
                    <a:pt x="41910" y="57122"/>
                  </a:lnTo>
                  <a:lnTo>
                    <a:pt x="49982" y="47498"/>
                  </a:lnTo>
                  <a:lnTo>
                    <a:pt x="54328" y="31666"/>
                  </a:lnTo>
                  <a:lnTo>
                    <a:pt x="52155" y="14902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2" name="Freeform: Shape 121">
              <a:extLst>
                <a:ext uri="{FF2B5EF4-FFF2-40B4-BE49-F238E27FC236}">
                  <a16:creationId xmlns="" xmlns:a16="http://schemas.microsoft.com/office/drawing/2014/main" id="{8A06CE31-B4A3-4F16-BDC5-2A595363C01A}"/>
                </a:ext>
              </a:extLst>
            </p:cNvPr>
            <p:cNvSpPr/>
            <p:nvPr/>
          </p:nvSpPr>
          <p:spPr>
            <a:xfrm>
              <a:off x="4103104" y="5644063"/>
              <a:ext cx="9313" cy="12418"/>
            </a:xfrm>
            <a:custGeom>
              <a:avLst/>
              <a:gdLst>
                <a:gd name="connsiteX0" fmla="*/ 2173 w 9313"/>
                <a:gd name="connsiteY0" fmla="*/ 5278 h 12417"/>
                <a:gd name="connsiteX1" fmla="*/ 2173 w 9313"/>
                <a:gd name="connsiteY1" fmla="*/ 7140 h 12417"/>
                <a:gd name="connsiteX2" fmla="*/ 2173 w 9313"/>
                <a:gd name="connsiteY2" fmla="*/ 9313 h 12417"/>
                <a:gd name="connsiteX3" fmla="*/ 4346 w 9313"/>
                <a:gd name="connsiteY3" fmla="*/ 11487 h 12417"/>
                <a:gd name="connsiteX4" fmla="*/ 5278 w 9313"/>
                <a:gd name="connsiteY4" fmla="*/ 11487 h 12417"/>
                <a:gd name="connsiteX5" fmla="*/ 9624 w 9313"/>
                <a:gd name="connsiteY5" fmla="*/ 12418 h 12417"/>
                <a:gd name="connsiteX6" fmla="*/ 9624 w 9313"/>
                <a:gd name="connsiteY6" fmla="*/ 5278 h 12417"/>
                <a:gd name="connsiteX7" fmla="*/ 0 w 9313"/>
                <a:gd name="connsiteY7" fmla="*/ 0 h 12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313" h="12417">
                  <a:moveTo>
                    <a:pt x="2173" y="5278"/>
                  </a:moveTo>
                  <a:lnTo>
                    <a:pt x="2173" y="7140"/>
                  </a:lnTo>
                  <a:lnTo>
                    <a:pt x="2173" y="9313"/>
                  </a:lnTo>
                  <a:lnTo>
                    <a:pt x="4346" y="11487"/>
                  </a:lnTo>
                  <a:lnTo>
                    <a:pt x="5278" y="11487"/>
                  </a:lnTo>
                  <a:lnTo>
                    <a:pt x="9624" y="12418"/>
                  </a:lnTo>
                  <a:lnTo>
                    <a:pt x="9624" y="5278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3" name="Freeform: Shape 122">
              <a:extLst>
                <a:ext uri="{FF2B5EF4-FFF2-40B4-BE49-F238E27FC236}">
                  <a16:creationId xmlns="" xmlns:a16="http://schemas.microsoft.com/office/drawing/2014/main" id="{C509036C-5B97-445C-80E3-5B18B2B5424B}"/>
                </a:ext>
              </a:extLst>
            </p:cNvPr>
            <p:cNvSpPr/>
            <p:nvPr/>
          </p:nvSpPr>
          <p:spPr>
            <a:xfrm>
              <a:off x="4008418" y="5514917"/>
              <a:ext cx="34149" cy="18627"/>
            </a:xfrm>
            <a:custGeom>
              <a:avLst/>
              <a:gdLst>
                <a:gd name="connsiteX0" fmla="*/ 21731 w 34149"/>
                <a:gd name="connsiteY0" fmla="*/ 5278 h 18626"/>
                <a:gd name="connsiteX1" fmla="*/ 16764 w 34149"/>
                <a:gd name="connsiteY1" fmla="*/ 1863 h 18626"/>
                <a:gd name="connsiteX2" fmla="*/ 7140 w 34149"/>
                <a:gd name="connsiteY2" fmla="*/ 0 h 18626"/>
                <a:gd name="connsiteX3" fmla="*/ 6209 w 34149"/>
                <a:gd name="connsiteY3" fmla="*/ 1863 h 18626"/>
                <a:gd name="connsiteX4" fmla="*/ 4036 w 34149"/>
                <a:gd name="connsiteY4" fmla="*/ 1863 h 18626"/>
                <a:gd name="connsiteX5" fmla="*/ 2173 w 34149"/>
                <a:gd name="connsiteY5" fmla="*/ 4036 h 18626"/>
                <a:gd name="connsiteX6" fmla="*/ 0 w 34149"/>
                <a:gd name="connsiteY6" fmla="*/ 4036 h 18626"/>
                <a:gd name="connsiteX7" fmla="*/ 0 w 34149"/>
                <a:gd name="connsiteY7" fmla="*/ 16764 h 18626"/>
                <a:gd name="connsiteX8" fmla="*/ 6209 w 34149"/>
                <a:gd name="connsiteY8" fmla="*/ 18937 h 18626"/>
                <a:gd name="connsiteX9" fmla="*/ 13660 w 34149"/>
                <a:gd name="connsiteY9" fmla="*/ 18937 h 18626"/>
                <a:gd name="connsiteX10" fmla="*/ 16764 w 34149"/>
                <a:gd name="connsiteY10" fmla="*/ 19869 h 18626"/>
                <a:gd name="connsiteX11" fmla="*/ 21731 w 34149"/>
                <a:gd name="connsiteY11" fmla="*/ 18937 h 18626"/>
                <a:gd name="connsiteX12" fmla="*/ 28251 w 34149"/>
                <a:gd name="connsiteY12" fmla="*/ 16764 h 18626"/>
                <a:gd name="connsiteX13" fmla="*/ 35391 w 34149"/>
                <a:gd name="connsiteY13" fmla="*/ 16764 h 18626"/>
                <a:gd name="connsiteX14" fmla="*/ 35391 w 34149"/>
                <a:gd name="connsiteY14" fmla="*/ 12728 h 18626"/>
                <a:gd name="connsiteX15" fmla="*/ 29182 w 34149"/>
                <a:gd name="connsiteY15" fmla="*/ 9313 h 186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4149" h="18626">
                  <a:moveTo>
                    <a:pt x="21731" y="5278"/>
                  </a:moveTo>
                  <a:lnTo>
                    <a:pt x="16764" y="1863"/>
                  </a:lnTo>
                  <a:lnTo>
                    <a:pt x="7140" y="0"/>
                  </a:lnTo>
                  <a:lnTo>
                    <a:pt x="6209" y="1863"/>
                  </a:lnTo>
                  <a:lnTo>
                    <a:pt x="4036" y="1863"/>
                  </a:lnTo>
                  <a:lnTo>
                    <a:pt x="2173" y="4036"/>
                  </a:lnTo>
                  <a:lnTo>
                    <a:pt x="0" y="4036"/>
                  </a:lnTo>
                  <a:lnTo>
                    <a:pt x="0" y="16764"/>
                  </a:lnTo>
                  <a:lnTo>
                    <a:pt x="6209" y="18937"/>
                  </a:lnTo>
                  <a:lnTo>
                    <a:pt x="13660" y="18937"/>
                  </a:lnTo>
                  <a:lnTo>
                    <a:pt x="16764" y="19869"/>
                  </a:lnTo>
                  <a:lnTo>
                    <a:pt x="21731" y="18937"/>
                  </a:lnTo>
                  <a:lnTo>
                    <a:pt x="28251" y="16764"/>
                  </a:lnTo>
                  <a:lnTo>
                    <a:pt x="35391" y="16764"/>
                  </a:lnTo>
                  <a:lnTo>
                    <a:pt x="35391" y="12728"/>
                  </a:lnTo>
                  <a:lnTo>
                    <a:pt x="29182" y="9313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4" name="Freeform: Shape 123">
              <a:extLst>
                <a:ext uri="{FF2B5EF4-FFF2-40B4-BE49-F238E27FC236}">
                  <a16:creationId xmlns="" xmlns:a16="http://schemas.microsoft.com/office/drawing/2014/main" id="{A5060E28-E662-437C-9E72-E414EDE46F14}"/>
                </a:ext>
              </a:extLst>
            </p:cNvPr>
            <p:cNvSpPr/>
            <p:nvPr/>
          </p:nvSpPr>
          <p:spPr>
            <a:xfrm>
              <a:off x="3912490" y="5445999"/>
              <a:ext cx="155223" cy="58985"/>
            </a:xfrm>
            <a:custGeom>
              <a:avLst/>
              <a:gdLst>
                <a:gd name="connsiteX0" fmla="*/ 156465 w 155222"/>
                <a:gd name="connsiteY0" fmla="*/ 44394 h 58984"/>
                <a:gd name="connsiteX1" fmla="*/ 134423 w 155222"/>
                <a:gd name="connsiteY1" fmla="*/ 33838 h 58984"/>
                <a:gd name="connsiteX2" fmla="*/ 114554 w 155222"/>
                <a:gd name="connsiteY2" fmla="*/ 24215 h 58984"/>
                <a:gd name="connsiteX3" fmla="*/ 94996 w 155222"/>
                <a:gd name="connsiteY3" fmla="*/ 14901 h 58984"/>
                <a:gd name="connsiteX4" fmla="*/ 68919 w 155222"/>
                <a:gd name="connsiteY4" fmla="*/ 6519 h 58984"/>
                <a:gd name="connsiteX5" fmla="*/ 39737 w 155222"/>
                <a:gd name="connsiteY5" fmla="*/ 0 h 58984"/>
                <a:gd name="connsiteX6" fmla="*/ 36633 w 155222"/>
                <a:gd name="connsiteY6" fmla="*/ 2173 h 58984"/>
                <a:gd name="connsiteX7" fmla="*/ 32286 w 155222"/>
                <a:gd name="connsiteY7" fmla="*/ 2173 h 58984"/>
                <a:gd name="connsiteX8" fmla="*/ 29182 w 155222"/>
                <a:gd name="connsiteY8" fmla="*/ 4346 h 58984"/>
                <a:gd name="connsiteX9" fmla="*/ 23904 w 155222"/>
                <a:gd name="connsiteY9" fmla="*/ 4346 h 58984"/>
                <a:gd name="connsiteX10" fmla="*/ 17695 w 155222"/>
                <a:gd name="connsiteY10" fmla="*/ 9624 h 58984"/>
                <a:gd name="connsiteX11" fmla="*/ 12418 w 155222"/>
                <a:gd name="connsiteY11" fmla="*/ 13660 h 58984"/>
                <a:gd name="connsiteX12" fmla="*/ 7451 w 155222"/>
                <a:gd name="connsiteY12" fmla="*/ 21110 h 58984"/>
                <a:gd name="connsiteX13" fmla="*/ 0 w 155222"/>
                <a:gd name="connsiteY13" fmla="*/ 21110 h 58984"/>
                <a:gd name="connsiteX14" fmla="*/ 3104 w 155222"/>
                <a:gd name="connsiteY14" fmla="*/ 22352 h 58984"/>
                <a:gd name="connsiteX15" fmla="*/ 10555 w 155222"/>
                <a:gd name="connsiteY15" fmla="*/ 26388 h 58984"/>
                <a:gd name="connsiteX16" fmla="*/ 16764 w 155222"/>
                <a:gd name="connsiteY16" fmla="*/ 28561 h 58984"/>
                <a:gd name="connsiteX17" fmla="*/ 22042 w 155222"/>
                <a:gd name="connsiteY17" fmla="*/ 22352 h 58984"/>
                <a:gd name="connsiteX18" fmla="*/ 25146 w 155222"/>
                <a:gd name="connsiteY18" fmla="*/ 17075 h 58984"/>
                <a:gd name="connsiteX19" fmla="*/ 31355 w 155222"/>
                <a:gd name="connsiteY19" fmla="*/ 11797 h 58984"/>
                <a:gd name="connsiteX20" fmla="*/ 58364 w 155222"/>
                <a:gd name="connsiteY20" fmla="*/ 24215 h 58984"/>
                <a:gd name="connsiteX21" fmla="*/ 83510 w 155222"/>
                <a:gd name="connsiteY21" fmla="*/ 36943 h 58984"/>
                <a:gd name="connsiteX22" fmla="*/ 110519 w 155222"/>
                <a:gd name="connsiteY22" fmla="*/ 44394 h 58984"/>
                <a:gd name="connsiteX23" fmla="*/ 112692 w 155222"/>
                <a:gd name="connsiteY23" fmla="*/ 48740 h 58984"/>
                <a:gd name="connsiteX24" fmla="*/ 112692 w 155222"/>
                <a:gd name="connsiteY24" fmla="*/ 50913 h 58984"/>
                <a:gd name="connsiteX25" fmla="*/ 112692 w 155222"/>
                <a:gd name="connsiteY25" fmla="*/ 51844 h 58984"/>
                <a:gd name="connsiteX26" fmla="*/ 112692 w 155222"/>
                <a:gd name="connsiteY26" fmla="*/ 54017 h 58984"/>
                <a:gd name="connsiteX27" fmla="*/ 112692 w 155222"/>
                <a:gd name="connsiteY27" fmla="*/ 58364 h 58984"/>
                <a:gd name="connsiteX28" fmla="*/ 110519 w 155222"/>
                <a:gd name="connsiteY28" fmla="*/ 61468 h 58984"/>
                <a:gd name="connsiteX29" fmla="*/ 124178 w 155222"/>
                <a:gd name="connsiteY29" fmla="*/ 59295 h 58984"/>
                <a:gd name="connsiteX30" fmla="*/ 136596 w 155222"/>
                <a:gd name="connsiteY30" fmla="*/ 56191 h 58984"/>
                <a:gd name="connsiteX31" fmla="*/ 146841 w 155222"/>
                <a:gd name="connsiteY31" fmla="*/ 51844 h 58984"/>
                <a:gd name="connsiteX32" fmla="*/ 156465 w 155222"/>
                <a:gd name="connsiteY32" fmla="*/ 51844 h 58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155222" h="58984">
                  <a:moveTo>
                    <a:pt x="156465" y="44394"/>
                  </a:moveTo>
                  <a:lnTo>
                    <a:pt x="134423" y="33838"/>
                  </a:lnTo>
                  <a:lnTo>
                    <a:pt x="114554" y="24215"/>
                  </a:lnTo>
                  <a:lnTo>
                    <a:pt x="94996" y="14901"/>
                  </a:lnTo>
                  <a:lnTo>
                    <a:pt x="68919" y="6519"/>
                  </a:lnTo>
                  <a:lnTo>
                    <a:pt x="39737" y="0"/>
                  </a:lnTo>
                  <a:lnTo>
                    <a:pt x="36633" y="2173"/>
                  </a:lnTo>
                  <a:lnTo>
                    <a:pt x="32286" y="2173"/>
                  </a:lnTo>
                  <a:lnTo>
                    <a:pt x="29182" y="4346"/>
                  </a:lnTo>
                  <a:lnTo>
                    <a:pt x="23904" y="4346"/>
                  </a:lnTo>
                  <a:lnTo>
                    <a:pt x="17695" y="9624"/>
                  </a:lnTo>
                  <a:lnTo>
                    <a:pt x="12418" y="13660"/>
                  </a:lnTo>
                  <a:lnTo>
                    <a:pt x="7451" y="21110"/>
                  </a:lnTo>
                  <a:lnTo>
                    <a:pt x="0" y="21110"/>
                  </a:lnTo>
                  <a:lnTo>
                    <a:pt x="3104" y="22352"/>
                  </a:lnTo>
                  <a:lnTo>
                    <a:pt x="10555" y="26388"/>
                  </a:lnTo>
                  <a:lnTo>
                    <a:pt x="16764" y="28561"/>
                  </a:lnTo>
                  <a:lnTo>
                    <a:pt x="22042" y="22352"/>
                  </a:lnTo>
                  <a:lnTo>
                    <a:pt x="25146" y="17075"/>
                  </a:lnTo>
                  <a:lnTo>
                    <a:pt x="31355" y="11797"/>
                  </a:lnTo>
                  <a:lnTo>
                    <a:pt x="58364" y="24215"/>
                  </a:lnTo>
                  <a:lnTo>
                    <a:pt x="83510" y="36943"/>
                  </a:lnTo>
                  <a:lnTo>
                    <a:pt x="110519" y="44394"/>
                  </a:lnTo>
                  <a:lnTo>
                    <a:pt x="112692" y="48740"/>
                  </a:lnTo>
                  <a:lnTo>
                    <a:pt x="112692" y="50913"/>
                  </a:lnTo>
                  <a:lnTo>
                    <a:pt x="112692" y="51844"/>
                  </a:lnTo>
                  <a:lnTo>
                    <a:pt x="112692" y="54017"/>
                  </a:lnTo>
                  <a:lnTo>
                    <a:pt x="112692" y="58364"/>
                  </a:lnTo>
                  <a:lnTo>
                    <a:pt x="110519" y="61468"/>
                  </a:lnTo>
                  <a:lnTo>
                    <a:pt x="124178" y="59295"/>
                  </a:lnTo>
                  <a:lnTo>
                    <a:pt x="136596" y="56191"/>
                  </a:lnTo>
                  <a:lnTo>
                    <a:pt x="146841" y="51844"/>
                  </a:lnTo>
                  <a:lnTo>
                    <a:pt x="156465" y="51844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5" name="Freeform: Shape 124">
              <a:extLst>
                <a:ext uri="{FF2B5EF4-FFF2-40B4-BE49-F238E27FC236}">
                  <a16:creationId xmlns="" xmlns:a16="http://schemas.microsoft.com/office/drawing/2014/main" id="{384FC3CE-A4AA-4FE3-83CA-4CCD111D7539}"/>
                </a:ext>
              </a:extLst>
            </p:cNvPr>
            <p:cNvSpPr/>
            <p:nvPr/>
          </p:nvSpPr>
          <p:spPr>
            <a:xfrm>
              <a:off x="4008418" y="5417438"/>
              <a:ext cx="12418" cy="24836"/>
            </a:xfrm>
            <a:custGeom>
              <a:avLst/>
              <a:gdLst>
                <a:gd name="connsiteX0" fmla="*/ 6209 w 12417"/>
                <a:gd name="connsiteY0" fmla="*/ 3104 h 24835"/>
                <a:gd name="connsiteX1" fmla="*/ 0 w 12417"/>
                <a:gd name="connsiteY1" fmla="*/ 0 h 24835"/>
                <a:gd name="connsiteX2" fmla="*/ 0 w 12417"/>
                <a:gd name="connsiteY2" fmla="*/ 7451 h 24835"/>
                <a:gd name="connsiteX3" fmla="*/ 0 w 12417"/>
                <a:gd name="connsiteY3" fmla="*/ 10555 h 24835"/>
                <a:gd name="connsiteX4" fmla="*/ 2173 w 12417"/>
                <a:gd name="connsiteY4" fmla="*/ 14901 h 24835"/>
                <a:gd name="connsiteX5" fmla="*/ 4036 w 12417"/>
                <a:gd name="connsiteY5" fmla="*/ 18006 h 24835"/>
                <a:gd name="connsiteX6" fmla="*/ 6209 w 12417"/>
                <a:gd name="connsiteY6" fmla="*/ 20179 h 24835"/>
                <a:gd name="connsiteX7" fmla="*/ 7140 w 12417"/>
                <a:gd name="connsiteY7" fmla="*/ 25457 h 24835"/>
                <a:gd name="connsiteX8" fmla="*/ 14591 w 12417"/>
                <a:gd name="connsiteY8" fmla="*/ 25457 h 24835"/>
                <a:gd name="connsiteX9" fmla="*/ 14591 w 12417"/>
                <a:gd name="connsiteY9" fmla="*/ 15833 h 24835"/>
                <a:gd name="connsiteX10" fmla="*/ 13660 w 12417"/>
                <a:gd name="connsiteY10" fmla="*/ 10555 h 24835"/>
                <a:gd name="connsiteX11" fmla="*/ 9313 w 12417"/>
                <a:gd name="connsiteY11" fmla="*/ 7451 h 248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2417" h="24835">
                  <a:moveTo>
                    <a:pt x="6209" y="3104"/>
                  </a:moveTo>
                  <a:lnTo>
                    <a:pt x="0" y="0"/>
                  </a:lnTo>
                  <a:lnTo>
                    <a:pt x="0" y="7451"/>
                  </a:lnTo>
                  <a:lnTo>
                    <a:pt x="0" y="10555"/>
                  </a:lnTo>
                  <a:lnTo>
                    <a:pt x="2173" y="14901"/>
                  </a:lnTo>
                  <a:lnTo>
                    <a:pt x="4036" y="18006"/>
                  </a:lnTo>
                  <a:lnTo>
                    <a:pt x="6209" y="20179"/>
                  </a:lnTo>
                  <a:lnTo>
                    <a:pt x="7140" y="25457"/>
                  </a:lnTo>
                  <a:lnTo>
                    <a:pt x="14591" y="25457"/>
                  </a:lnTo>
                  <a:lnTo>
                    <a:pt x="14591" y="15833"/>
                  </a:lnTo>
                  <a:lnTo>
                    <a:pt x="13660" y="10555"/>
                  </a:lnTo>
                  <a:lnTo>
                    <a:pt x="9313" y="7451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6" name="Freeform: Shape 125">
              <a:extLst>
                <a:ext uri="{FF2B5EF4-FFF2-40B4-BE49-F238E27FC236}">
                  <a16:creationId xmlns="" xmlns:a16="http://schemas.microsoft.com/office/drawing/2014/main" id="{785829AE-B677-43FE-BF3F-0C5A115758C8}"/>
                </a:ext>
              </a:extLst>
            </p:cNvPr>
            <p:cNvSpPr/>
            <p:nvPr/>
          </p:nvSpPr>
          <p:spPr>
            <a:xfrm>
              <a:off x="4000036" y="5393223"/>
              <a:ext cx="27940" cy="15522"/>
            </a:xfrm>
            <a:custGeom>
              <a:avLst/>
              <a:gdLst>
                <a:gd name="connsiteX0" fmla="*/ 29182 w 27940"/>
                <a:gd name="connsiteY0" fmla="*/ 16764 h 15522"/>
                <a:gd name="connsiteX1" fmla="*/ 29182 w 27940"/>
                <a:gd name="connsiteY1" fmla="*/ 12728 h 15522"/>
                <a:gd name="connsiteX2" fmla="*/ 30113 w 27940"/>
                <a:gd name="connsiteY2" fmla="*/ 10555 h 15522"/>
                <a:gd name="connsiteX3" fmla="*/ 30113 w 27940"/>
                <a:gd name="connsiteY3" fmla="*/ 9313 h 15522"/>
                <a:gd name="connsiteX4" fmla="*/ 29182 w 27940"/>
                <a:gd name="connsiteY4" fmla="*/ 7451 h 15522"/>
                <a:gd name="connsiteX5" fmla="*/ 29182 w 27940"/>
                <a:gd name="connsiteY5" fmla="*/ 5277 h 15522"/>
                <a:gd name="connsiteX6" fmla="*/ 25146 w 27940"/>
                <a:gd name="connsiteY6" fmla="*/ 3104 h 15522"/>
                <a:gd name="connsiteX7" fmla="*/ 22973 w 27940"/>
                <a:gd name="connsiteY7" fmla="*/ 0 h 15522"/>
                <a:gd name="connsiteX8" fmla="*/ 0 w 27940"/>
                <a:gd name="connsiteY8" fmla="*/ 0 h 15522"/>
                <a:gd name="connsiteX9" fmla="*/ 0 w 27940"/>
                <a:gd name="connsiteY9" fmla="*/ 3104 h 15522"/>
                <a:gd name="connsiteX10" fmla="*/ 931 w 27940"/>
                <a:gd name="connsiteY10" fmla="*/ 7451 h 15522"/>
                <a:gd name="connsiteX11" fmla="*/ 5278 w 27940"/>
                <a:gd name="connsiteY11" fmla="*/ 9313 h 15522"/>
                <a:gd name="connsiteX12" fmla="*/ 8382 w 27940"/>
                <a:gd name="connsiteY12" fmla="*/ 9313 h 15522"/>
                <a:gd name="connsiteX13" fmla="*/ 12418 w 27940"/>
                <a:gd name="connsiteY13" fmla="*/ 10555 h 15522"/>
                <a:gd name="connsiteX14" fmla="*/ 17695 w 27940"/>
                <a:gd name="connsiteY14" fmla="*/ 10555 h 15522"/>
                <a:gd name="connsiteX15" fmla="*/ 22973 w 27940"/>
                <a:gd name="connsiteY15" fmla="*/ 12728 h 155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7940" h="15522">
                  <a:moveTo>
                    <a:pt x="29182" y="16764"/>
                  </a:moveTo>
                  <a:lnTo>
                    <a:pt x="29182" y="12728"/>
                  </a:lnTo>
                  <a:lnTo>
                    <a:pt x="30113" y="10555"/>
                  </a:lnTo>
                  <a:lnTo>
                    <a:pt x="30113" y="9313"/>
                  </a:lnTo>
                  <a:lnTo>
                    <a:pt x="29182" y="7451"/>
                  </a:lnTo>
                  <a:lnTo>
                    <a:pt x="29182" y="5277"/>
                  </a:lnTo>
                  <a:lnTo>
                    <a:pt x="25146" y="3104"/>
                  </a:lnTo>
                  <a:lnTo>
                    <a:pt x="22973" y="0"/>
                  </a:lnTo>
                  <a:lnTo>
                    <a:pt x="0" y="0"/>
                  </a:lnTo>
                  <a:lnTo>
                    <a:pt x="0" y="3104"/>
                  </a:lnTo>
                  <a:lnTo>
                    <a:pt x="931" y="7451"/>
                  </a:lnTo>
                  <a:lnTo>
                    <a:pt x="5278" y="9313"/>
                  </a:lnTo>
                  <a:lnTo>
                    <a:pt x="8382" y="9313"/>
                  </a:lnTo>
                  <a:lnTo>
                    <a:pt x="12418" y="10555"/>
                  </a:lnTo>
                  <a:lnTo>
                    <a:pt x="17695" y="10555"/>
                  </a:lnTo>
                  <a:lnTo>
                    <a:pt x="22973" y="12728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7" name="Freeform: Shape 126">
              <a:extLst>
                <a:ext uri="{FF2B5EF4-FFF2-40B4-BE49-F238E27FC236}">
                  <a16:creationId xmlns="" xmlns:a16="http://schemas.microsoft.com/office/drawing/2014/main" id="{9A1B21D8-CB81-4E00-AF46-ED26BFF65962}"/>
                </a:ext>
              </a:extLst>
            </p:cNvPr>
            <p:cNvSpPr/>
            <p:nvPr/>
          </p:nvSpPr>
          <p:spPr>
            <a:xfrm>
              <a:off x="5743810" y="6002628"/>
              <a:ext cx="99343" cy="207999"/>
            </a:xfrm>
            <a:custGeom>
              <a:avLst/>
              <a:gdLst>
                <a:gd name="connsiteX0" fmla="*/ 92823 w 99342"/>
                <a:gd name="connsiteY0" fmla="*/ 0 h 207998"/>
                <a:gd name="connsiteX1" fmla="*/ 83510 w 99342"/>
                <a:gd name="connsiteY1" fmla="*/ 5278 h 207998"/>
                <a:gd name="connsiteX2" fmla="*/ 72023 w 99342"/>
                <a:gd name="connsiteY2" fmla="*/ 14901 h 207998"/>
                <a:gd name="connsiteX3" fmla="*/ 59606 w 99342"/>
                <a:gd name="connsiteY3" fmla="*/ 27630 h 207998"/>
                <a:gd name="connsiteX4" fmla="*/ 49051 w 99342"/>
                <a:gd name="connsiteY4" fmla="*/ 40358 h 207998"/>
                <a:gd name="connsiteX5" fmla="*/ 37564 w 99342"/>
                <a:gd name="connsiteY5" fmla="*/ 51844 h 207998"/>
                <a:gd name="connsiteX6" fmla="*/ 32286 w 99342"/>
                <a:gd name="connsiteY6" fmla="*/ 60226 h 207998"/>
                <a:gd name="connsiteX7" fmla="*/ 12728 w 99342"/>
                <a:gd name="connsiteY7" fmla="*/ 60226 h 207998"/>
                <a:gd name="connsiteX8" fmla="*/ 12728 w 99342"/>
                <a:gd name="connsiteY8" fmla="*/ 75128 h 207998"/>
                <a:gd name="connsiteX9" fmla="*/ 14591 w 99342"/>
                <a:gd name="connsiteY9" fmla="*/ 90029 h 207998"/>
                <a:gd name="connsiteX10" fmla="*/ 15833 w 99342"/>
                <a:gd name="connsiteY10" fmla="*/ 104931 h 207998"/>
                <a:gd name="connsiteX11" fmla="*/ 15833 w 99342"/>
                <a:gd name="connsiteY11" fmla="*/ 114244 h 207998"/>
                <a:gd name="connsiteX12" fmla="*/ 10555 w 99342"/>
                <a:gd name="connsiteY12" fmla="*/ 129145 h 207998"/>
                <a:gd name="connsiteX13" fmla="*/ 5278 w 99342"/>
                <a:gd name="connsiteY13" fmla="*/ 144047 h 207998"/>
                <a:gd name="connsiteX14" fmla="*/ 0 w 99342"/>
                <a:gd name="connsiteY14" fmla="*/ 156775 h 207998"/>
                <a:gd name="connsiteX15" fmla="*/ 1242 w 99342"/>
                <a:gd name="connsiteY15" fmla="*/ 171366 h 207998"/>
                <a:gd name="connsiteX16" fmla="*/ 8382 w 99342"/>
                <a:gd name="connsiteY16" fmla="*/ 186267 h 207998"/>
                <a:gd name="connsiteX17" fmla="*/ 10555 w 99342"/>
                <a:gd name="connsiteY17" fmla="*/ 193718 h 207998"/>
                <a:gd name="connsiteX18" fmla="*/ 14591 w 99342"/>
                <a:gd name="connsiteY18" fmla="*/ 198996 h 207998"/>
                <a:gd name="connsiteX19" fmla="*/ 19869 w 99342"/>
                <a:gd name="connsiteY19" fmla="*/ 203342 h 207998"/>
                <a:gd name="connsiteX20" fmla="*/ 25146 w 99342"/>
                <a:gd name="connsiteY20" fmla="*/ 205205 h 207998"/>
                <a:gd name="connsiteX21" fmla="*/ 32286 w 99342"/>
                <a:gd name="connsiteY21" fmla="*/ 206446 h 207998"/>
                <a:gd name="connsiteX22" fmla="*/ 32286 w 99342"/>
                <a:gd name="connsiteY22" fmla="*/ 210482 h 207998"/>
                <a:gd name="connsiteX23" fmla="*/ 45015 w 99342"/>
                <a:gd name="connsiteY23" fmla="*/ 201169 h 207998"/>
                <a:gd name="connsiteX24" fmla="*/ 52155 w 99342"/>
                <a:gd name="connsiteY24" fmla="*/ 190614 h 207998"/>
                <a:gd name="connsiteX25" fmla="*/ 54328 w 99342"/>
                <a:gd name="connsiteY25" fmla="*/ 176644 h 207998"/>
                <a:gd name="connsiteX26" fmla="*/ 56501 w 99342"/>
                <a:gd name="connsiteY26" fmla="*/ 160811 h 207998"/>
                <a:gd name="connsiteX27" fmla="*/ 59606 w 99342"/>
                <a:gd name="connsiteY27" fmla="*/ 141874 h 207998"/>
                <a:gd name="connsiteX28" fmla="*/ 66746 w 99342"/>
                <a:gd name="connsiteY28" fmla="*/ 126972 h 207998"/>
                <a:gd name="connsiteX29" fmla="*/ 76059 w 99342"/>
                <a:gd name="connsiteY29" fmla="*/ 108966 h 207998"/>
                <a:gd name="connsiteX30" fmla="*/ 86614 w 99342"/>
                <a:gd name="connsiteY30" fmla="*/ 90029 h 207998"/>
                <a:gd name="connsiteX31" fmla="*/ 95928 w 99342"/>
                <a:gd name="connsiteY31" fmla="*/ 69850 h 207998"/>
                <a:gd name="connsiteX32" fmla="*/ 101205 w 99342"/>
                <a:gd name="connsiteY32" fmla="*/ 49671 h 207998"/>
                <a:gd name="connsiteX33" fmla="*/ 101205 w 99342"/>
                <a:gd name="connsiteY33" fmla="*/ 27630 h 207998"/>
                <a:gd name="connsiteX34" fmla="*/ 92823 w 99342"/>
                <a:gd name="connsiteY34" fmla="*/ 7451 h 2079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99342" h="207998">
                  <a:moveTo>
                    <a:pt x="92823" y="0"/>
                  </a:moveTo>
                  <a:lnTo>
                    <a:pt x="83510" y="5278"/>
                  </a:lnTo>
                  <a:lnTo>
                    <a:pt x="72023" y="14901"/>
                  </a:lnTo>
                  <a:lnTo>
                    <a:pt x="59606" y="27630"/>
                  </a:lnTo>
                  <a:lnTo>
                    <a:pt x="49051" y="40358"/>
                  </a:lnTo>
                  <a:lnTo>
                    <a:pt x="37564" y="51844"/>
                  </a:lnTo>
                  <a:lnTo>
                    <a:pt x="32286" y="60226"/>
                  </a:lnTo>
                  <a:lnTo>
                    <a:pt x="12728" y="60226"/>
                  </a:lnTo>
                  <a:lnTo>
                    <a:pt x="12728" y="75128"/>
                  </a:lnTo>
                  <a:lnTo>
                    <a:pt x="14591" y="90029"/>
                  </a:lnTo>
                  <a:lnTo>
                    <a:pt x="15833" y="104931"/>
                  </a:lnTo>
                  <a:lnTo>
                    <a:pt x="15833" y="114244"/>
                  </a:lnTo>
                  <a:lnTo>
                    <a:pt x="10555" y="129145"/>
                  </a:lnTo>
                  <a:lnTo>
                    <a:pt x="5278" y="144047"/>
                  </a:lnTo>
                  <a:lnTo>
                    <a:pt x="0" y="156775"/>
                  </a:lnTo>
                  <a:lnTo>
                    <a:pt x="1242" y="171366"/>
                  </a:lnTo>
                  <a:lnTo>
                    <a:pt x="8382" y="186267"/>
                  </a:lnTo>
                  <a:lnTo>
                    <a:pt x="10555" y="193718"/>
                  </a:lnTo>
                  <a:lnTo>
                    <a:pt x="14591" y="198996"/>
                  </a:lnTo>
                  <a:lnTo>
                    <a:pt x="19869" y="203342"/>
                  </a:lnTo>
                  <a:lnTo>
                    <a:pt x="25146" y="205205"/>
                  </a:lnTo>
                  <a:lnTo>
                    <a:pt x="32286" y="206446"/>
                  </a:lnTo>
                  <a:lnTo>
                    <a:pt x="32286" y="210482"/>
                  </a:lnTo>
                  <a:lnTo>
                    <a:pt x="45015" y="201169"/>
                  </a:lnTo>
                  <a:lnTo>
                    <a:pt x="52155" y="190614"/>
                  </a:lnTo>
                  <a:lnTo>
                    <a:pt x="54328" y="176644"/>
                  </a:lnTo>
                  <a:lnTo>
                    <a:pt x="56501" y="160811"/>
                  </a:lnTo>
                  <a:lnTo>
                    <a:pt x="59606" y="141874"/>
                  </a:lnTo>
                  <a:lnTo>
                    <a:pt x="66746" y="126972"/>
                  </a:lnTo>
                  <a:lnTo>
                    <a:pt x="76059" y="108966"/>
                  </a:lnTo>
                  <a:lnTo>
                    <a:pt x="86614" y="90029"/>
                  </a:lnTo>
                  <a:lnTo>
                    <a:pt x="95928" y="69850"/>
                  </a:lnTo>
                  <a:lnTo>
                    <a:pt x="101205" y="49671"/>
                  </a:lnTo>
                  <a:lnTo>
                    <a:pt x="101205" y="27630"/>
                  </a:lnTo>
                  <a:lnTo>
                    <a:pt x="92823" y="7451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8" name="Freeform: Shape 127">
              <a:extLst>
                <a:ext uri="{FF2B5EF4-FFF2-40B4-BE49-F238E27FC236}">
                  <a16:creationId xmlns="" xmlns:a16="http://schemas.microsoft.com/office/drawing/2014/main" id="{3937A93A-DCD6-431D-B055-C5B3F744A548}"/>
                </a:ext>
              </a:extLst>
            </p:cNvPr>
            <p:cNvSpPr/>
            <p:nvPr/>
          </p:nvSpPr>
          <p:spPr>
            <a:xfrm>
              <a:off x="4236596" y="6662015"/>
              <a:ext cx="74507" cy="31045"/>
            </a:xfrm>
            <a:custGeom>
              <a:avLst/>
              <a:gdLst>
                <a:gd name="connsiteX0" fmla="*/ 46877 w 74506"/>
                <a:gd name="connsiteY0" fmla="*/ 3104 h 31044"/>
                <a:gd name="connsiteX1" fmla="*/ 32286 w 74506"/>
                <a:gd name="connsiteY1" fmla="*/ 0 h 31044"/>
                <a:gd name="connsiteX2" fmla="*/ 21731 w 74506"/>
                <a:gd name="connsiteY2" fmla="*/ 5278 h 31044"/>
                <a:gd name="connsiteX3" fmla="*/ 10245 w 74506"/>
                <a:gd name="connsiteY3" fmla="*/ 10555 h 31044"/>
                <a:gd name="connsiteX4" fmla="*/ 0 w 74506"/>
                <a:gd name="connsiteY4" fmla="*/ 14591 h 31044"/>
                <a:gd name="connsiteX5" fmla="*/ 0 w 74506"/>
                <a:gd name="connsiteY5" fmla="*/ 31666 h 31044"/>
                <a:gd name="connsiteX6" fmla="*/ 12418 w 74506"/>
                <a:gd name="connsiteY6" fmla="*/ 27319 h 31044"/>
                <a:gd name="connsiteX7" fmla="*/ 21731 w 74506"/>
                <a:gd name="connsiteY7" fmla="*/ 25457 h 31044"/>
                <a:gd name="connsiteX8" fmla="*/ 30113 w 74506"/>
                <a:gd name="connsiteY8" fmla="*/ 20179 h 31044"/>
                <a:gd name="connsiteX9" fmla="*/ 39427 w 74506"/>
                <a:gd name="connsiteY9" fmla="*/ 10555 h 31044"/>
                <a:gd name="connsiteX10" fmla="*/ 42531 w 74506"/>
                <a:gd name="connsiteY10" fmla="*/ 10555 h 31044"/>
                <a:gd name="connsiteX11" fmla="*/ 41600 w 74506"/>
                <a:gd name="connsiteY11" fmla="*/ 14591 h 31044"/>
                <a:gd name="connsiteX12" fmla="*/ 39427 w 74506"/>
                <a:gd name="connsiteY12" fmla="*/ 16764 h 31044"/>
                <a:gd name="connsiteX13" fmla="*/ 39427 w 74506"/>
                <a:gd name="connsiteY13" fmla="*/ 18006 h 31044"/>
                <a:gd name="connsiteX14" fmla="*/ 37564 w 74506"/>
                <a:gd name="connsiteY14" fmla="*/ 20179 h 31044"/>
                <a:gd name="connsiteX15" fmla="*/ 34460 w 74506"/>
                <a:gd name="connsiteY15" fmla="*/ 22042 h 31044"/>
                <a:gd name="connsiteX16" fmla="*/ 32286 w 74506"/>
                <a:gd name="connsiteY16" fmla="*/ 24215 h 31044"/>
                <a:gd name="connsiteX17" fmla="*/ 32286 w 74506"/>
                <a:gd name="connsiteY17" fmla="*/ 31666 h 31044"/>
                <a:gd name="connsiteX18" fmla="*/ 46877 w 74506"/>
                <a:gd name="connsiteY18" fmla="*/ 27319 h 31044"/>
                <a:gd name="connsiteX19" fmla="*/ 59295 w 74506"/>
                <a:gd name="connsiteY19" fmla="*/ 22042 h 31044"/>
                <a:gd name="connsiteX20" fmla="*/ 71713 w 74506"/>
                <a:gd name="connsiteY20" fmla="*/ 14591 h 31044"/>
                <a:gd name="connsiteX21" fmla="*/ 76059 w 74506"/>
                <a:gd name="connsiteY21" fmla="*/ 14591 h 31044"/>
                <a:gd name="connsiteX22" fmla="*/ 63641 w 74506"/>
                <a:gd name="connsiteY22" fmla="*/ 9313 h 310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74506" h="31044">
                  <a:moveTo>
                    <a:pt x="46877" y="3104"/>
                  </a:moveTo>
                  <a:lnTo>
                    <a:pt x="32286" y="0"/>
                  </a:lnTo>
                  <a:lnTo>
                    <a:pt x="21731" y="5278"/>
                  </a:lnTo>
                  <a:lnTo>
                    <a:pt x="10245" y="10555"/>
                  </a:lnTo>
                  <a:lnTo>
                    <a:pt x="0" y="14591"/>
                  </a:lnTo>
                  <a:lnTo>
                    <a:pt x="0" y="31666"/>
                  </a:lnTo>
                  <a:lnTo>
                    <a:pt x="12418" y="27319"/>
                  </a:lnTo>
                  <a:lnTo>
                    <a:pt x="21731" y="25457"/>
                  </a:lnTo>
                  <a:lnTo>
                    <a:pt x="30113" y="20179"/>
                  </a:lnTo>
                  <a:lnTo>
                    <a:pt x="39427" y="10555"/>
                  </a:lnTo>
                  <a:lnTo>
                    <a:pt x="42531" y="10555"/>
                  </a:lnTo>
                  <a:lnTo>
                    <a:pt x="41600" y="14591"/>
                  </a:lnTo>
                  <a:lnTo>
                    <a:pt x="39427" y="16764"/>
                  </a:lnTo>
                  <a:lnTo>
                    <a:pt x="39427" y="18006"/>
                  </a:lnTo>
                  <a:lnTo>
                    <a:pt x="37564" y="20179"/>
                  </a:lnTo>
                  <a:lnTo>
                    <a:pt x="34460" y="22042"/>
                  </a:lnTo>
                  <a:lnTo>
                    <a:pt x="32286" y="24215"/>
                  </a:lnTo>
                  <a:lnTo>
                    <a:pt x="32286" y="31666"/>
                  </a:lnTo>
                  <a:lnTo>
                    <a:pt x="46877" y="27319"/>
                  </a:lnTo>
                  <a:lnTo>
                    <a:pt x="59295" y="22042"/>
                  </a:lnTo>
                  <a:lnTo>
                    <a:pt x="71713" y="14591"/>
                  </a:lnTo>
                  <a:lnTo>
                    <a:pt x="76059" y="14591"/>
                  </a:lnTo>
                  <a:lnTo>
                    <a:pt x="63641" y="9313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9" name="Freeform: Shape 128">
              <a:extLst>
                <a:ext uri="{FF2B5EF4-FFF2-40B4-BE49-F238E27FC236}">
                  <a16:creationId xmlns="" xmlns:a16="http://schemas.microsoft.com/office/drawing/2014/main" id="{73601657-0605-423D-8906-B8B9A75BF140}"/>
                </a:ext>
              </a:extLst>
            </p:cNvPr>
            <p:cNvSpPr/>
            <p:nvPr/>
          </p:nvSpPr>
          <p:spPr>
            <a:xfrm>
              <a:off x="4403305" y="5779417"/>
              <a:ext cx="34149" cy="31045"/>
            </a:xfrm>
            <a:custGeom>
              <a:avLst/>
              <a:gdLst>
                <a:gd name="connsiteX0" fmla="*/ 27009 w 34149"/>
                <a:gd name="connsiteY0" fmla="*/ 23283 h 31044"/>
                <a:gd name="connsiteX1" fmla="*/ 26078 w 34149"/>
                <a:gd name="connsiteY1" fmla="*/ 22042 h 31044"/>
                <a:gd name="connsiteX2" fmla="*/ 23904 w 34149"/>
                <a:gd name="connsiteY2" fmla="*/ 22042 h 31044"/>
                <a:gd name="connsiteX3" fmla="*/ 19558 w 34149"/>
                <a:gd name="connsiteY3" fmla="*/ 22042 h 31044"/>
                <a:gd name="connsiteX4" fmla="*/ 16454 w 34149"/>
                <a:gd name="connsiteY4" fmla="*/ 20179 h 31044"/>
                <a:gd name="connsiteX5" fmla="*/ 16454 w 34149"/>
                <a:gd name="connsiteY5" fmla="*/ 0 h 31044"/>
                <a:gd name="connsiteX6" fmla="*/ 12418 w 34149"/>
                <a:gd name="connsiteY6" fmla="*/ 0 h 31044"/>
                <a:gd name="connsiteX7" fmla="*/ 4967 w 34149"/>
                <a:gd name="connsiteY7" fmla="*/ 12728 h 31044"/>
                <a:gd name="connsiteX8" fmla="*/ 0 w 34149"/>
                <a:gd name="connsiteY8" fmla="*/ 12728 h 31044"/>
                <a:gd name="connsiteX9" fmla="*/ 0 w 34149"/>
                <a:gd name="connsiteY9" fmla="*/ 15833 h 31044"/>
                <a:gd name="connsiteX10" fmla="*/ 11487 w 34149"/>
                <a:gd name="connsiteY10" fmla="*/ 20179 h 31044"/>
                <a:gd name="connsiteX11" fmla="*/ 21731 w 34149"/>
                <a:gd name="connsiteY11" fmla="*/ 25457 h 31044"/>
                <a:gd name="connsiteX12" fmla="*/ 29182 w 34149"/>
                <a:gd name="connsiteY12" fmla="*/ 30734 h 31044"/>
                <a:gd name="connsiteX13" fmla="*/ 33218 w 34149"/>
                <a:gd name="connsiteY13" fmla="*/ 32907 h 31044"/>
                <a:gd name="connsiteX14" fmla="*/ 34149 w 34149"/>
                <a:gd name="connsiteY14" fmla="*/ 30734 h 31044"/>
                <a:gd name="connsiteX15" fmla="*/ 34149 w 34149"/>
                <a:gd name="connsiteY15" fmla="*/ 29492 h 31044"/>
                <a:gd name="connsiteX16" fmla="*/ 36322 w 34149"/>
                <a:gd name="connsiteY16" fmla="*/ 27319 h 31044"/>
                <a:gd name="connsiteX17" fmla="*/ 36322 w 34149"/>
                <a:gd name="connsiteY17" fmla="*/ 23283 h 31044"/>
                <a:gd name="connsiteX18" fmla="*/ 29182 w 34149"/>
                <a:gd name="connsiteY18" fmla="*/ 23283 h 310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4149" h="31044">
                  <a:moveTo>
                    <a:pt x="27009" y="23283"/>
                  </a:moveTo>
                  <a:lnTo>
                    <a:pt x="26078" y="22042"/>
                  </a:lnTo>
                  <a:lnTo>
                    <a:pt x="23904" y="22042"/>
                  </a:lnTo>
                  <a:lnTo>
                    <a:pt x="19558" y="22042"/>
                  </a:lnTo>
                  <a:lnTo>
                    <a:pt x="16454" y="20179"/>
                  </a:lnTo>
                  <a:lnTo>
                    <a:pt x="16454" y="0"/>
                  </a:lnTo>
                  <a:lnTo>
                    <a:pt x="12418" y="0"/>
                  </a:lnTo>
                  <a:lnTo>
                    <a:pt x="4967" y="12728"/>
                  </a:lnTo>
                  <a:lnTo>
                    <a:pt x="0" y="12728"/>
                  </a:lnTo>
                  <a:lnTo>
                    <a:pt x="0" y="15833"/>
                  </a:lnTo>
                  <a:lnTo>
                    <a:pt x="11487" y="20179"/>
                  </a:lnTo>
                  <a:lnTo>
                    <a:pt x="21731" y="25457"/>
                  </a:lnTo>
                  <a:lnTo>
                    <a:pt x="29182" y="30734"/>
                  </a:lnTo>
                  <a:lnTo>
                    <a:pt x="33218" y="32907"/>
                  </a:lnTo>
                  <a:lnTo>
                    <a:pt x="34149" y="30734"/>
                  </a:lnTo>
                  <a:lnTo>
                    <a:pt x="34149" y="29492"/>
                  </a:lnTo>
                  <a:lnTo>
                    <a:pt x="36322" y="27319"/>
                  </a:lnTo>
                  <a:lnTo>
                    <a:pt x="36322" y="23283"/>
                  </a:lnTo>
                  <a:lnTo>
                    <a:pt x="29182" y="23283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0" name="Freeform: Shape 129">
              <a:extLst>
                <a:ext uri="{FF2B5EF4-FFF2-40B4-BE49-F238E27FC236}">
                  <a16:creationId xmlns="" xmlns:a16="http://schemas.microsoft.com/office/drawing/2014/main" id="{77260706-F526-43A9-B519-7F92696F806E}"/>
                </a:ext>
              </a:extLst>
            </p:cNvPr>
            <p:cNvSpPr/>
            <p:nvPr/>
          </p:nvSpPr>
          <p:spPr>
            <a:xfrm>
              <a:off x="4237527" y="6453395"/>
              <a:ext cx="12418" cy="18627"/>
            </a:xfrm>
            <a:custGeom>
              <a:avLst/>
              <a:gdLst>
                <a:gd name="connsiteX0" fmla="*/ 4346 w 12417"/>
                <a:gd name="connsiteY0" fmla="*/ 15833 h 18626"/>
                <a:gd name="connsiteX1" fmla="*/ 6209 w 12417"/>
                <a:gd name="connsiteY1" fmla="*/ 20179 h 18626"/>
                <a:gd name="connsiteX2" fmla="*/ 14591 w 12417"/>
                <a:gd name="connsiteY2" fmla="*/ 20179 h 18626"/>
                <a:gd name="connsiteX3" fmla="*/ 13660 w 12417"/>
                <a:gd name="connsiteY3" fmla="*/ 14901 h 18626"/>
                <a:gd name="connsiteX4" fmla="*/ 13660 w 12417"/>
                <a:gd name="connsiteY4" fmla="*/ 10555 h 18626"/>
                <a:gd name="connsiteX5" fmla="*/ 11487 w 12417"/>
                <a:gd name="connsiteY5" fmla="*/ 7451 h 18626"/>
                <a:gd name="connsiteX6" fmla="*/ 9313 w 12417"/>
                <a:gd name="connsiteY6" fmla="*/ 5277 h 18626"/>
                <a:gd name="connsiteX7" fmla="*/ 6209 w 12417"/>
                <a:gd name="connsiteY7" fmla="*/ 3104 h 18626"/>
                <a:gd name="connsiteX8" fmla="*/ 2173 w 12417"/>
                <a:gd name="connsiteY8" fmla="*/ 0 h 18626"/>
                <a:gd name="connsiteX9" fmla="*/ 2173 w 12417"/>
                <a:gd name="connsiteY9" fmla="*/ 5277 h 18626"/>
                <a:gd name="connsiteX10" fmla="*/ 0 w 12417"/>
                <a:gd name="connsiteY10" fmla="*/ 8382 h 18626"/>
                <a:gd name="connsiteX11" fmla="*/ 2173 w 12417"/>
                <a:gd name="connsiteY11" fmla="*/ 10555 h 18626"/>
                <a:gd name="connsiteX12" fmla="*/ 2173 w 12417"/>
                <a:gd name="connsiteY12" fmla="*/ 12728 h 186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2417" h="18626">
                  <a:moveTo>
                    <a:pt x="4346" y="15833"/>
                  </a:moveTo>
                  <a:lnTo>
                    <a:pt x="6209" y="20179"/>
                  </a:lnTo>
                  <a:lnTo>
                    <a:pt x="14591" y="20179"/>
                  </a:lnTo>
                  <a:lnTo>
                    <a:pt x="13660" y="14901"/>
                  </a:lnTo>
                  <a:lnTo>
                    <a:pt x="13660" y="10555"/>
                  </a:lnTo>
                  <a:lnTo>
                    <a:pt x="11487" y="7451"/>
                  </a:lnTo>
                  <a:lnTo>
                    <a:pt x="9313" y="5277"/>
                  </a:lnTo>
                  <a:lnTo>
                    <a:pt x="6209" y="3104"/>
                  </a:lnTo>
                  <a:lnTo>
                    <a:pt x="2173" y="0"/>
                  </a:lnTo>
                  <a:lnTo>
                    <a:pt x="2173" y="5277"/>
                  </a:lnTo>
                  <a:lnTo>
                    <a:pt x="0" y="8382"/>
                  </a:lnTo>
                  <a:lnTo>
                    <a:pt x="2173" y="10555"/>
                  </a:lnTo>
                  <a:lnTo>
                    <a:pt x="2173" y="12728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1" name="Freeform: Shape 130">
              <a:extLst>
                <a:ext uri="{FF2B5EF4-FFF2-40B4-BE49-F238E27FC236}">
                  <a16:creationId xmlns="" xmlns:a16="http://schemas.microsoft.com/office/drawing/2014/main" id="{419BF2D1-1DC5-4DDB-BCEA-509ADC7241DE}"/>
                </a:ext>
              </a:extLst>
            </p:cNvPr>
            <p:cNvSpPr/>
            <p:nvPr/>
          </p:nvSpPr>
          <p:spPr>
            <a:xfrm>
              <a:off x="4152155" y="6693680"/>
              <a:ext cx="58985" cy="52776"/>
            </a:xfrm>
            <a:custGeom>
              <a:avLst/>
              <a:gdLst>
                <a:gd name="connsiteX0" fmla="*/ 29182 w 58984"/>
                <a:gd name="connsiteY0" fmla="*/ 22352 h 52775"/>
                <a:gd name="connsiteX1" fmla="*/ 14591 w 58984"/>
                <a:gd name="connsiteY1" fmla="*/ 8382 h 52775"/>
                <a:gd name="connsiteX2" fmla="*/ 0 w 58984"/>
                <a:gd name="connsiteY2" fmla="*/ 0 h 52775"/>
                <a:gd name="connsiteX3" fmla="*/ 0 w 58984"/>
                <a:gd name="connsiteY3" fmla="*/ 15833 h 52775"/>
                <a:gd name="connsiteX4" fmla="*/ 4036 w 58984"/>
                <a:gd name="connsiteY4" fmla="*/ 34770 h 52775"/>
                <a:gd name="connsiteX5" fmla="*/ 7451 w 58984"/>
                <a:gd name="connsiteY5" fmla="*/ 49671 h 52775"/>
                <a:gd name="connsiteX6" fmla="*/ 14591 w 58984"/>
                <a:gd name="connsiteY6" fmla="*/ 51844 h 52775"/>
                <a:gd name="connsiteX7" fmla="*/ 27009 w 58984"/>
                <a:gd name="connsiteY7" fmla="*/ 54949 h 52775"/>
                <a:gd name="connsiteX8" fmla="*/ 41600 w 58984"/>
                <a:gd name="connsiteY8" fmla="*/ 54949 h 52775"/>
                <a:gd name="connsiteX9" fmla="*/ 50913 w 58984"/>
                <a:gd name="connsiteY9" fmla="*/ 52776 h 52775"/>
                <a:gd name="connsiteX10" fmla="*/ 60537 w 58984"/>
                <a:gd name="connsiteY10" fmla="*/ 52776 h 52775"/>
                <a:gd name="connsiteX11" fmla="*/ 60537 w 58984"/>
                <a:gd name="connsiteY11" fmla="*/ 44394 h 52775"/>
                <a:gd name="connsiteX12" fmla="*/ 43773 w 58984"/>
                <a:gd name="connsiteY12" fmla="*/ 34770 h 52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8984" h="52775">
                  <a:moveTo>
                    <a:pt x="29182" y="22352"/>
                  </a:moveTo>
                  <a:lnTo>
                    <a:pt x="14591" y="8382"/>
                  </a:lnTo>
                  <a:lnTo>
                    <a:pt x="0" y="0"/>
                  </a:lnTo>
                  <a:lnTo>
                    <a:pt x="0" y="15833"/>
                  </a:lnTo>
                  <a:lnTo>
                    <a:pt x="4036" y="34770"/>
                  </a:lnTo>
                  <a:lnTo>
                    <a:pt x="7451" y="49671"/>
                  </a:lnTo>
                  <a:lnTo>
                    <a:pt x="14591" y="51844"/>
                  </a:lnTo>
                  <a:lnTo>
                    <a:pt x="27009" y="54949"/>
                  </a:lnTo>
                  <a:lnTo>
                    <a:pt x="41600" y="54949"/>
                  </a:lnTo>
                  <a:lnTo>
                    <a:pt x="50913" y="52776"/>
                  </a:lnTo>
                  <a:lnTo>
                    <a:pt x="60537" y="52776"/>
                  </a:lnTo>
                  <a:lnTo>
                    <a:pt x="60537" y="44394"/>
                  </a:lnTo>
                  <a:lnTo>
                    <a:pt x="43773" y="34770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2" name="Freeform: Shape 131">
              <a:extLst>
                <a:ext uri="{FF2B5EF4-FFF2-40B4-BE49-F238E27FC236}">
                  <a16:creationId xmlns="" xmlns:a16="http://schemas.microsoft.com/office/drawing/2014/main" id="{140DCFAA-1B8A-4CFF-93C1-868740DE0FBD}"/>
                </a:ext>
              </a:extLst>
            </p:cNvPr>
            <p:cNvSpPr/>
            <p:nvPr/>
          </p:nvSpPr>
          <p:spPr>
            <a:xfrm>
              <a:off x="4063677" y="5497843"/>
              <a:ext cx="86925" cy="34149"/>
            </a:xfrm>
            <a:custGeom>
              <a:avLst/>
              <a:gdLst>
                <a:gd name="connsiteX0" fmla="*/ 88477 w 86924"/>
                <a:gd name="connsiteY0" fmla="*/ 17075 h 34149"/>
                <a:gd name="connsiteX1" fmla="*/ 70782 w 86924"/>
                <a:gd name="connsiteY1" fmla="*/ 11797 h 34149"/>
                <a:gd name="connsiteX2" fmla="*/ 56191 w 86924"/>
                <a:gd name="connsiteY2" fmla="*/ 6519 h 34149"/>
                <a:gd name="connsiteX3" fmla="*/ 37564 w 86924"/>
                <a:gd name="connsiteY3" fmla="*/ 2173 h 34149"/>
                <a:gd name="connsiteX4" fmla="*/ 15522 w 86924"/>
                <a:gd name="connsiteY4" fmla="*/ 0 h 34149"/>
                <a:gd name="connsiteX5" fmla="*/ 17695 w 86924"/>
                <a:gd name="connsiteY5" fmla="*/ 6519 h 34149"/>
                <a:gd name="connsiteX6" fmla="*/ 19869 w 86924"/>
                <a:gd name="connsiteY6" fmla="*/ 9624 h 34149"/>
                <a:gd name="connsiteX7" fmla="*/ 21731 w 86924"/>
                <a:gd name="connsiteY7" fmla="*/ 11797 h 34149"/>
                <a:gd name="connsiteX8" fmla="*/ 24836 w 86924"/>
                <a:gd name="connsiteY8" fmla="*/ 14902 h 34149"/>
                <a:gd name="connsiteX9" fmla="*/ 29182 w 86924"/>
                <a:gd name="connsiteY9" fmla="*/ 17075 h 34149"/>
                <a:gd name="connsiteX10" fmla="*/ 22973 w 86924"/>
                <a:gd name="connsiteY10" fmla="*/ 18937 h 34149"/>
                <a:gd name="connsiteX11" fmla="*/ 15522 w 86924"/>
                <a:gd name="connsiteY11" fmla="*/ 21110 h 34149"/>
                <a:gd name="connsiteX12" fmla="*/ 9313 w 86924"/>
                <a:gd name="connsiteY12" fmla="*/ 21110 h 34149"/>
                <a:gd name="connsiteX13" fmla="*/ 0 w 86924"/>
                <a:gd name="connsiteY13" fmla="*/ 21110 h 34149"/>
                <a:gd name="connsiteX14" fmla="*/ 5278 w 86924"/>
                <a:gd name="connsiteY14" fmla="*/ 33839 h 34149"/>
                <a:gd name="connsiteX15" fmla="*/ 15522 w 86924"/>
                <a:gd name="connsiteY15" fmla="*/ 33839 h 34149"/>
                <a:gd name="connsiteX16" fmla="*/ 30113 w 86924"/>
                <a:gd name="connsiteY16" fmla="*/ 36012 h 34149"/>
                <a:gd name="connsiteX17" fmla="*/ 43773 w 86924"/>
                <a:gd name="connsiteY17" fmla="*/ 36943 h 34149"/>
                <a:gd name="connsiteX18" fmla="*/ 49050 w 86924"/>
                <a:gd name="connsiteY18" fmla="*/ 36943 h 34149"/>
                <a:gd name="connsiteX19" fmla="*/ 52155 w 86924"/>
                <a:gd name="connsiteY19" fmla="*/ 26388 h 34149"/>
                <a:gd name="connsiteX20" fmla="*/ 54018 w 86924"/>
                <a:gd name="connsiteY20" fmla="*/ 24525 h 34149"/>
                <a:gd name="connsiteX21" fmla="*/ 56191 w 86924"/>
                <a:gd name="connsiteY21" fmla="*/ 26388 h 34149"/>
                <a:gd name="connsiteX22" fmla="*/ 58364 w 86924"/>
                <a:gd name="connsiteY22" fmla="*/ 28561 h 34149"/>
                <a:gd name="connsiteX23" fmla="*/ 59295 w 86924"/>
                <a:gd name="connsiteY23" fmla="*/ 29803 h 34149"/>
                <a:gd name="connsiteX24" fmla="*/ 59295 w 86924"/>
                <a:gd name="connsiteY24" fmla="*/ 31666 h 34149"/>
                <a:gd name="connsiteX25" fmla="*/ 59295 w 86924"/>
                <a:gd name="connsiteY25" fmla="*/ 33839 h 34149"/>
                <a:gd name="connsiteX26" fmla="*/ 65504 w 86924"/>
                <a:gd name="connsiteY26" fmla="*/ 33839 h 34149"/>
                <a:gd name="connsiteX27" fmla="*/ 68609 w 86924"/>
                <a:gd name="connsiteY27" fmla="*/ 31666 h 34149"/>
                <a:gd name="connsiteX28" fmla="*/ 72955 w 86924"/>
                <a:gd name="connsiteY28" fmla="*/ 29803 h 34149"/>
                <a:gd name="connsiteX29" fmla="*/ 77922 w 86924"/>
                <a:gd name="connsiteY29" fmla="*/ 28561 h 34149"/>
                <a:gd name="connsiteX30" fmla="*/ 81337 w 86924"/>
                <a:gd name="connsiteY30" fmla="*/ 26388 h 34149"/>
                <a:gd name="connsiteX31" fmla="*/ 88477 w 86924"/>
                <a:gd name="connsiteY31" fmla="*/ 26388 h 341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86924" h="34149">
                  <a:moveTo>
                    <a:pt x="88477" y="17075"/>
                  </a:moveTo>
                  <a:lnTo>
                    <a:pt x="70782" y="11797"/>
                  </a:lnTo>
                  <a:lnTo>
                    <a:pt x="56191" y="6519"/>
                  </a:lnTo>
                  <a:lnTo>
                    <a:pt x="37564" y="2173"/>
                  </a:lnTo>
                  <a:lnTo>
                    <a:pt x="15522" y="0"/>
                  </a:lnTo>
                  <a:lnTo>
                    <a:pt x="17695" y="6519"/>
                  </a:lnTo>
                  <a:lnTo>
                    <a:pt x="19869" y="9624"/>
                  </a:lnTo>
                  <a:lnTo>
                    <a:pt x="21731" y="11797"/>
                  </a:lnTo>
                  <a:lnTo>
                    <a:pt x="24836" y="14902"/>
                  </a:lnTo>
                  <a:lnTo>
                    <a:pt x="29182" y="17075"/>
                  </a:lnTo>
                  <a:lnTo>
                    <a:pt x="22973" y="18937"/>
                  </a:lnTo>
                  <a:lnTo>
                    <a:pt x="15522" y="21110"/>
                  </a:lnTo>
                  <a:lnTo>
                    <a:pt x="9313" y="21110"/>
                  </a:lnTo>
                  <a:lnTo>
                    <a:pt x="0" y="21110"/>
                  </a:lnTo>
                  <a:lnTo>
                    <a:pt x="5278" y="33839"/>
                  </a:lnTo>
                  <a:lnTo>
                    <a:pt x="15522" y="33839"/>
                  </a:lnTo>
                  <a:lnTo>
                    <a:pt x="30113" y="36012"/>
                  </a:lnTo>
                  <a:lnTo>
                    <a:pt x="43773" y="36943"/>
                  </a:lnTo>
                  <a:lnTo>
                    <a:pt x="49050" y="36943"/>
                  </a:lnTo>
                  <a:lnTo>
                    <a:pt x="52155" y="26388"/>
                  </a:lnTo>
                  <a:lnTo>
                    <a:pt x="54018" y="24525"/>
                  </a:lnTo>
                  <a:lnTo>
                    <a:pt x="56191" y="26388"/>
                  </a:lnTo>
                  <a:lnTo>
                    <a:pt x="58364" y="28561"/>
                  </a:lnTo>
                  <a:lnTo>
                    <a:pt x="59295" y="29803"/>
                  </a:lnTo>
                  <a:lnTo>
                    <a:pt x="59295" y="31666"/>
                  </a:lnTo>
                  <a:lnTo>
                    <a:pt x="59295" y="33839"/>
                  </a:lnTo>
                  <a:lnTo>
                    <a:pt x="65504" y="33839"/>
                  </a:lnTo>
                  <a:lnTo>
                    <a:pt x="68609" y="31666"/>
                  </a:lnTo>
                  <a:lnTo>
                    <a:pt x="72955" y="29803"/>
                  </a:lnTo>
                  <a:lnTo>
                    <a:pt x="77922" y="28561"/>
                  </a:lnTo>
                  <a:lnTo>
                    <a:pt x="81337" y="26388"/>
                  </a:lnTo>
                  <a:lnTo>
                    <a:pt x="88477" y="26388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3" name="Freeform: Shape 132">
              <a:extLst>
                <a:ext uri="{FF2B5EF4-FFF2-40B4-BE49-F238E27FC236}">
                  <a16:creationId xmlns="" xmlns:a16="http://schemas.microsoft.com/office/drawing/2014/main" id="{454C07ED-4270-41C1-A952-6BB077126867}"/>
                </a:ext>
              </a:extLst>
            </p:cNvPr>
            <p:cNvSpPr/>
            <p:nvPr/>
          </p:nvSpPr>
          <p:spPr>
            <a:xfrm>
              <a:off x="4215796" y="5526404"/>
              <a:ext cx="34149" cy="12418"/>
            </a:xfrm>
            <a:custGeom>
              <a:avLst/>
              <a:gdLst>
                <a:gd name="connsiteX0" fmla="*/ 27940 w 34149"/>
                <a:gd name="connsiteY0" fmla="*/ 12728 h 12417"/>
                <a:gd name="connsiteX1" fmla="*/ 31045 w 34149"/>
                <a:gd name="connsiteY1" fmla="*/ 10555 h 12417"/>
                <a:gd name="connsiteX2" fmla="*/ 33218 w 34149"/>
                <a:gd name="connsiteY2" fmla="*/ 7451 h 12417"/>
                <a:gd name="connsiteX3" fmla="*/ 36322 w 34149"/>
                <a:gd name="connsiteY3" fmla="*/ 5278 h 12417"/>
                <a:gd name="connsiteX4" fmla="*/ 27940 w 34149"/>
                <a:gd name="connsiteY4" fmla="*/ 1242 h 12417"/>
                <a:gd name="connsiteX5" fmla="*/ 20800 w 34149"/>
                <a:gd name="connsiteY5" fmla="*/ 0 h 12417"/>
                <a:gd name="connsiteX6" fmla="*/ 13349 w 34149"/>
                <a:gd name="connsiteY6" fmla="*/ 0 h 12417"/>
                <a:gd name="connsiteX7" fmla="*/ 0 w 34149"/>
                <a:gd name="connsiteY7" fmla="*/ 1242 h 12417"/>
                <a:gd name="connsiteX8" fmla="*/ 0 w 34149"/>
                <a:gd name="connsiteY8" fmla="*/ 12728 h 12417"/>
                <a:gd name="connsiteX9" fmla="*/ 6209 w 34149"/>
                <a:gd name="connsiteY9" fmla="*/ 10555 h 12417"/>
                <a:gd name="connsiteX10" fmla="*/ 11487 w 34149"/>
                <a:gd name="connsiteY10" fmla="*/ 10555 h 12417"/>
                <a:gd name="connsiteX11" fmla="*/ 16454 w 34149"/>
                <a:gd name="connsiteY11" fmla="*/ 10555 h 12417"/>
                <a:gd name="connsiteX12" fmla="*/ 21731 w 34149"/>
                <a:gd name="connsiteY12" fmla="*/ 12728 h 12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4149" h="12417">
                  <a:moveTo>
                    <a:pt x="27940" y="12728"/>
                  </a:moveTo>
                  <a:lnTo>
                    <a:pt x="31045" y="10555"/>
                  </a:lnTo>
                  <a:lnTo>
                    <a:pt x="33218" y="7451"/>
                  </a:lnTo>
                  <a:lnTo>
                    <a:pt x="36322" y="5278"/>
                  </a:lnTo>
                  <a:lnTo>
                    <a:pt x="27940" y="1242"/>
                  </a:lnTo>
                  <a:lnTo>
                    <a:pt x="20800" y="0"/>
                  </a:lnTo>
                  <a:lnTo>
                    <a:pt x="13349" y="0"/>
                  </a:lnTo>
                  <a:lnTo>
                    <a:pt x="0" y="1242"/>
                  </a:lnTo>
                  <a:lnTo>
                    <a:pt x="0" y="12728"/>
                  </a:lnTo>
                  <a:lnTo>
                    <a:pt x="6209" y="10555"/>
                  </a:lnTo>
                  <a:lnTo>
                    <a:pt x="11487" y="10555"/>
                  </a:lnTo>
                  <a:lnTo>
                    <a:pt x="16454" y="10555"/>
                  </a:lnTo>
                  <a:lnTo>
                    <a:pt x="21731" y="12728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4" name="Freeform: Shape 133">
              <a:extLst>
                <a:ext uri="{FF2B5EF4-FFF2-40B4-BE49-F238E27FC236}">
                  <a16:creationId xmlns="" xmlns:a16="http://schemas.microsoft.com/office/drawing/2014/main" id="{51DDEBF4-10B8-4094-8B08-427D686B13D0}"/>
                </a:ext>
              </a:extLst>
            </p:cNvPr>
            <p:cNvSpPr/>
            <p:nvPr/>
          </p:nvSpPr>
          <p:spPr>
            <a:xfrm>
              <a:off x="4066782" y="5047076"/>
              <a:ext cx="12418" cy="15522"/>
            </a:xfrm>
            <a:custGeom>
              <a:avLst/>
              <a:gdLst>
                <a:gd name="connsiteX0" fmla="*/ 6209 w 12417"/>
                <a:gd name="connsiteY0" fmla="*/ 17075 h 15522"/>
                <a:gd name="connsiteX1" fmla="*/ 7140 w 12417"/>
                <a:gd name="connsiteY1" fmla="*/ 11487 h 15522"/>
                <a:gd name="connsiteX2" fmla="*/ 7140 w 12417"/>
                <a:gd name="connsiteY2" fmla="*/ 9624 h 15522"/>
                <a:gd name="connsiteX3" fmla="*/ 9313 w 12417"/>
                <a:gd name="connsiteY3" fmla="*/ 6209 h 15522"/>
                <a:gd name="connsiteX4" fmla="*/ 11487 w 12417"/>
                <a:gd name="connsiteY4" fmla="*/ 4346 h 15522"/>
                <a:gd name="connsiteX5" fmla="*/ 12418 w 12417"/>
                <a:gd name="connsiteY5" fmla="*/ 0 h 15522"/>
                <a:gd name="connsiteX6" fmla="*/ 9313 w 12417"/>
                <a:gd name="connsiteY6" fmla="*/ 0 h 15522"/>
                <a:gd name="connsiteX7" fmla="*/ 7140 w 12417"/>
                <a:gd name="connsiteY7" fmla="*/ 4346 h 15522"/>
                <a:gd name="connsiteX8" fmla="*/ 4036 w 12417"/>
                <a:gd name="connsiteY8" fmla="*/ 7451 h 15522"/>
                <a:gd name="connsiteX9" fmla="*/ 2173 w 12417"/>
                <a:gd name="connsiteY9" fmla="*/ 9624 h 15522"/>
                <a:gd name="connsiteX10" fmla="*/ 0 w 12417"/>
                <a:gd name="connsiteY10" fmla="*/ 11487 h 15522"/>
                <a:gd name="connsiteX11" fmla="*/ 0 w 12417"/>
                <a:gd name="connsiteY11" fmla="*/ 13660 h 15522"/>
                <a:gd name="connsiteX12" fmla="*/ 2173 w 12417"/>
                <a:gd name="connsiteY12" fmla="*/ 14901 h 155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2417" h="15522">
                  <a:moveTo>
                    <a:pt x="6209" y="17075"/>
                  </a:moveTo>
                  <a:lnTo>
                    <a:pt x="7140" y="11487"/>
                  </a:lnTo>
                  <a:lnTo>
                    <a:pt x="7140" y="9624"/>
                  </a:lnTo>
                  <a:lnTo>
                    <a:pt x="9313" y="6209"/>
                  </a:lnTo>
                  <a:lnTo>
                    <a:pt x="11487" y="4346"/>
                  </a:lnTo>
                  <a:lnTo>
                    <a:pt x="12418" y="0"/>
                  </a:lnTo>
                  <a:lnTo>
                    <a:pt x="9313" y="0"/>
                  </a:lnTo>
                  <a:lnTo>
                    <a:pt x="7140" y="4346"/>
                  </a:lnTo>
                  <a:lnTo>
                    <a:pt x="4036" y="7451"/>
                  </a:lnTo>
                  <a:lnTo>
                    <a:pt x="2173" y="9624"/>
                  </a:lnTo>
                  <a:lnTo>
                    <a:pt x="0" y="11487"/>
                  </a:lnTo>
                  <a:lnTo>
                    <a:pt x="0" y="13660"/>
                  </a:lnTo>
                  <a:lnTo>
                    <a:pt x="2173" y="14901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5" name="Freeform: Shape 134">
              <a:extLst>
                <a:ext uri="{FF2B5EF4-FFF2-40B4-BE49-F238E27FC236}">
                  <a16:creationId xmlns="" xmlns:a16="http://schemas.microsoft.com/office/drawing/2014/main" id="{D4B6FF97-B1AF-4538-89FF-F2F3C6722186}"/>
                </a:ext>
              </a:extLst>
            </p:cNvPr>
            <p:cNvSpPr/>
            <p:nvPr/>
          </p:nvSpPr>
          <p:spPr>
            <a:xfrm>
              <a:off x="3707286" y="4372477"/>
              <a:ext cx="55880" cy="43462"/>
            </a:xfrm>
            <a:custGeom>
              <a:avLst/>
              <a:gdLst>
                <a:gd name="connsiteX0" fmla="*/ 16764 w 55880"/>
                <a:gd name="connsiteY0" fmla="*/ 37564 h 43462"/>
                <a:gd name="connsiteX1" fmla="*/ 23904 w 55880"/>
                <a:gd name="connsiteY1" fmla="*/ 45015 h 43462"/>
                <a:gd name="connsiteX2" fmla="*/ 32286 w 55880"/>
                <a:gd name="connsiteY2" fmla="*/ 45015 h 43462"/>
                <a:gd name="connsiteX3" fmla="*/ 38495 w 55880"/>
                <a:gd name="connsiteY3" fmla="*/ 44083 h 43462"/>
                <a:gd name="connsiteX4" fmla="*/ 43773 w 55880"/>
                <a:gd name="connsiteY4" fmla="*/ 44083 h 43462"/>
                <a:gd name="connsiteX5" fmla="*/ 46877 w 55880"/>
                <a:gd name="connsiteY5" fmla="*/ 41910 h 43462"/>
                <a:gd name="connsiteX6" fmla="*/ 51224 w 55880"/>
                <a:gd name="connsiteY6" fmla="*/ 36633 h 43462"/>
                <a:gd name="connsiteX7" fmla="*/ 56191 w 55880"/>
                <a:gd name="connsiteY7" fmla="*/ 36633 h 43462"/>
                <a:gd name="connsiteX8" fmla="*/ 41600 w 55880"/>
                <a:gd name="connsiteY8" fmla="*/ 22973 h 43462"/>
                <a:gd name="connsiteX9" fmla="*/ 27009 w 55880"/>
                <a:gd name="connsiteY9" fmla="*/ 10245 h 43462"/>
                <a:gd name="connsiteX10" fmla="*/ 10555 w 55880"/>
                <a:gd name="connsiteY10" fmla="*/ 0 h 43462"/>
                <a:gd name="connsiteX11" fmla="*/ 12418 w 55880"/>
                <a:gd name="connsiteY11" fmla="*/ 7140 h 43462"/>
                <a:gd name="connsiteX12" fmla="*/ 12418 w 55880"/>
                <a:gd name="connsiteY12" fmla="*/ 10245 h 43462"/>
                <a:gd name="connsiteX13" fmla="*/ 14591 w 55880"/>
                <a:gd name="connsiteY13" fmla="*/ 12418 h 43462"/>
                <a:gd name="connsiteX14" fmla="*/ 16764 w 55880"/>
                <a:gd name="connsiteY14" fmla="*/ 15522 h 43462"/>
                <a:gd name="connsiteX15" fmla="*/ 0 w 55880"/>
                <a:gd name="connsiteY15" fmla="*/ 25146 h 43462"/>
                <a:gd name="connsiteX16" fmla="*/ 0 w 55880"/>
                <a:gd name="connsiteY16" fmla="*/ 29182 h 43462"/>
                <a:gd name="connsiteX17" fmla="*/ 9313 w 55880"/>
                <a:gd name="connsiteY17" fmla="*/ 32286 h 434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55880" h="43462">
                  <a:moveTo>
                    <a:pt x="16764" y="37564"/>
                  </a:moveTo>
                  <a:lnTo>
                    <a:pt x="23904" y="45015"/>
                  </a:lnTo>
                  <a:lnTo>
                    <a:pt x="32286" y="45015"/>
                  </a:lnTo>
                  <a:lnTo>
                    <a:pt x="38495" y="44083"/>
                  </a:lnTo>
                  <a:lnTo>
                    <a:pt x="43773" y="44083"/>
                  </a:lnTo>
                  <a:lnTo>
                    <a:pt x="46877" y="41910"/>
                  </a:lnTo>
                  <a:lnTo>
                    <a:pt x="51224" y="36633"/>
                  </a:lnTo>
                  <a:lnTo>
                    <a:pt x="56191" y="36633"/>
                  </a:lnTo>
                  <a:lnTo>
                    <a:pt x="41600" y="22973"/>
                  </a:lnTo>
                  <a:lnTo>
                    <a:pt x="27009" y="10245"/>
                  </a:lnTo>
                  <a:lnTo>
                    <a:pt x="10555" y="0"/>
                  </a:lnTo>
                  <a:lnTo>
                    <a:pt x="12418" y="7140"/>
                  </a:lnTo>
                  <a:lnTo>
                    <a:pt x="12418" y="10245"/>
                  </a:lnTo>
                  <a:lnTo>
                    <a:pt x="14591" y="12418"/>
                  </a:lnTo>
                  <a:lnTo>
                    <a:pt x="16764" y="15522"/>
                  </a:lnTo>
                  <a:lnTo>
                    <a:pt x="0" y="25146"/>
                  </a:lnTo>
                  <a:lnTo>
                    <a:pt x="0" y="29182"/>
                  </a:lnTo>
                  <a:lnTo>
                    <a:pt x="9313" y="32286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6" name="Freeform: Shape 135">
              <a:extLst>
                <a:ext uri="{FF2B5EF4-FFF2-40B4-BE49-F238E27FC236}">
                  <a16:creationId xmlns="" xmlns:a16="http://schemas.microsoft.com/office/drawing/2014/main" id="{0E434E1A-0EA4-4C6A-9CB3-3D6EA5D1DA57}"/>
                </a:ext>
              </a:extLst>
            </p:cNvPr>
            <p:cNvSpPr/>
            <p:nvPr/>
          </p:nvSpPr>
          <p:spPr>
            <a:xfrm>
              <a:off x="3927081" y="4626422"/>
              <a:ext cx="24836" cy="21731"/>
            </a:xfrm>
            <a:custGeom>
              <a:avLst/>
              <a:gdLst>
                <a:gd name="connsiteX0" fmla="*/ 24215 w 24835"/>
                <a:gd name="connsiteY0" fmla="*/ 4346 h 21731"/>
                <a:gd name="connsiteX1" fmla="*/ 19869 w 24835"/>
                <a:gd name="connsiteY1" fmla="*/ 0 h 21731"/>
                <a:gd name="connsiteX2" fmla="*/ 14591 w 24835"/>
                <a:gd name="connsiteY2" fmla="*/ 6519 h 21731"/>
                <a:gd name="connsiteX3" fmla="*/ 7451 w 24835"/>
                <a:gd name="connsiteY3" fmla="*/ 9624 h 21731"/>
                <a:gd name="connsiteX4" fmla="*/ 0 w 24835"/>
                <a:gd name="connsiteY4" fmla="*/ 12728 h 21731"/>
                <a:gd name="connsiteX5" fmla="*/ 0 w 24835"/>
                <a:gd name="connsiteY5" fmla="*/ 17075 h 21731"/>
                <a:gd name="connsiteX6" fmla="*/ 4346 w 24835"/>
                <a:gd name="connsiteY6" fmla="*/ 17075 h 21731"/>
                <a:gd name="connsiteX7" fmla="*/ 9624 w 24835"/>
                <a:gd name="connsiteY7" fmla="*/ 20179 h 21731"/>
                <a:gd name="connsiteX8" fmla="*/ 16764 w 24835"/>
                <a:gd name="connsiteY8" fmla="*/ 22042 h 21731"/>
                <a:gd name="connsiteX9" fmla="*/ 24215 w 24835"/>
                <a:gd name="connsiteY9" fmla="*/ 24215 h 21731"/>
                <a:gd name="connsiteX10" fmla="*/ 24215 w 24835"/>
                <a:gd name="connsiteY10" fmla="*/ 20179 h 21731"/>
                <a:gd name="connsiteX11" fmla="*/ 27319 w 24835"/>
                <a:gd name="connsiteY11" fmla="*/ 20179 h 21731"/>
                <a:gd name="connsiteX12" fmla="*/ 27319 w 24835"/>
                <a:gd name="connsiteY12" fmla="*/ 14901 h 21731"/>
                <a:gd name="connsiteX13" fmla="*/ 27319 w 24835"/>
                <a:gd name="connsiteY13" fmla="*/ 11797 h 21731"/>
                <a:gd name="connsiteX14" fmla="*/ 26077 w 24835"/>
                <a:gd name="connsiteY14" fmla="*/ 7451 h 21731"/>
                <a:gd name="connsiteX15" fmla="*/ 26077 w 24835"/>
                <a:gd name="connsiteY15" fmla="*/ 6519 h 217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4835" h="21731">
                  <a:moveTo>
                    <a:pt x="24215" y="4346"/>
                  </a:moveTo>
                  <a:lnTo>
                    <a:pt x="19869" y="0"/>
                  </a:lnTo>
                  <a:lnTo>
                    <a:pt x="14591" y="6519"/>
                  </a:lnTo>
                  <a:lnTo>
                    <a:pt x="7451" y="9624"/>
                  </a:lnTo>
                  <a:lnTo>
                    <a:pt x="0" y="12728"/>
                  </a:lnTo>
                  <a:lnTo>
                    <a:pt x="0" y="17075"/>
                  </a:lnTo>
                  <a:lnTo>
                    <a:pt x="4346" y="17075"/>
                  </a:lnTo>
                  <a:lnTo>
                    <a:pt x="9624" y="20179"/>
                  </a:lnTo>
                  <a:lnTo>
                    <a:pt x="16764" y="22042"/>
                  </a:lnTo>
                  <a:lnTo>
                    <a:pt x="24215" y="24215"/>
                  </a:lnTo>
                  <a:lnTo>
                    <a:pt x="24215" y="20179"/>
                  </a:lnTo>
                  <a:lnTo>
                    <a:pt x="27319" y="20179"/>
                  </a:lnTo>
                  <a:lnTo>
                    <a:pt x="27319" y="14901"/>
                  </a:lnTo>
                  <a:lnTo>
                    <a:pt x="27319" y="11797"/>
                  </a:lnTo>
                  <a:lnTo>
                    <a:pt x="26077" y="7451"/>
                  </a:lnTo>
                  <a:lnTo>
                    <a:pt x="26077" y="6519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7" name="Freeform: Shape 136">
              <a:extLst>
                <a:ext uri="{FF2B5EF4-FFF2-40B4-BE49-F238E27FC236}">
                  <a16:creationId xmlns="" xmlns:a16="http://schemas.microsoft.com/office/drawing/2014/main" id="{2A84A5F0-2440-4D91-87B9-42813365A744}"/>
                </a:ext>
              </a:extLst>
            </p:cNvPr>
            <p:cNvSpPr/>
            <p:nvPr/>
          </p:nvSpPr>
          <p:spPr>
            <a:xfrm>
              <a:off x="3587454" y="4223153"/>
              <a:ext cx="37253" cy="31045"/>
            </a:xfrm>
            <a:custGeom>
              <a:avLst/>
              <a:gdLst>
                <a:gd name="connsiteX0" fmla="*/ 19869 w 37253"/>
                <a:gd name="connsiteY0" fmla="*/ 33528 h 31044"/>
                <a:gd name="connsiteX1" fmla="*/ 25146 w 37253"/>
                <a:gd name="connsiteY1" fmla="*/ 31665 h 31044"/>
                <a:gd name="connsiteX2" fmla="*/ 30424 w 37253"/>
                <a:gd name="connsiteY2" fmla="*/ 31665 h 31044"/>
                <a:gd name="connsiteX3" fmla="*/ 34460 w 37253"/>
                <a:gd name="connsiteY3" fmla="*/ 29492 h 31044"/>
                <a:gd name="connsiteX4" fmla="*/ 39737 w 37253"/>
                <a:gd name="connsiteY4" fmla="*/ 29492 h 31044"/>
                <a:gd name="connsiteX5" fmla="*/ 39737 w 37253"/>
                <a:gd name="connsiteY5" fmla="*/ 22042 h 31044"/>
                <a:gd name="connsiteX6" fmla="*/ 37564 w 37253"/>
                <a:gd name="connsiteY6" fmla="*/ 16764 h 31044"/>
                <a:gd name="connsiteX7" fmla="*/ 37564 w 37253"/>
                <a:gd name="connsiteY7" fmla="*/ 12728 h 31044"/>
                <a:gd name="connsiteX8" fmla="*/ 36633 w 37253"/>
                <a:gd name="connsiteY8" fmla="*/ 7451 h 31044"/>
                <a:gd name="connsiteX9" fmla="*/ 30424 w 37253"/>
                <a:gd name="connsiteY9" fmla="*/ 4346 h 31044"/>
                <a:gd name="connsiteX10" fmla="*/ 22973 w 37253"/>
                <a:gd name="connsiteY10" fmla="*/ 2173 h 31044"/>
                <a:gd name="connsiteX11" fmla="*/ 15833 w 37253"/>
                <a:gd name="connsiteY11" fmla="*/ 0 h 31044"/>
                <a:gd name="connsiteX12" fmla="*/ 7451 w 37253"/>
                <a:gd name="connsiteY12" fmla="*/ 0 h 31044"/>
                <a:gd name="connsiteX13" fmla="*/ 0 w 37253"/>
                <a:gd name="connsiteY13" fmla="*/ 16764 h 31044"/>
                <a:gd name="connsiteX14" fmla="*/ 10555 w 37253"/>
                <a:gd name="connsiteY14" fmla="*/ 24215 h 310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7253" h="31044">
                  <a:moveTo>
                    <a:pt x="19869" y="33528"/>
                  </a:moveTo>
                  <a:lnTo>
                    <a:pt x="25146" y="31665"/>
                  </a:lnTo>
                  <a:lnTo>
                    <a:pt x="30424" y="31665"/>
                  </a:lnTo>
                  <a:lnTo>
                    <a:pt x="34460" y="29492"/>
                  </a:lnTo>
                  <a:lnTo>
                    <a:pt x="39737" y="29492"/>
                  </a:lnTo>
                  <a:lnTo>
                    <a:pt x="39737" y="22042"/>
                  </a:lnTo>
                  <a:lnTo>
                    <a:pt x="37564" y="16764"/>
                  </a:lnTo>
                  <a:lnTo>
                    <a:pt x="37564" y="12728"/>
                  </a:lnTo>
                  <a:lnTo>
                    <a:pt x="36633" y="7451"/>
                  </a:lnTo>
                  <a:lnTo>
                    <a:pt x="30424" y="4346"/>
                  </a:lnTo>
                  <a:lnTo>
                    <a:pt x="22973" y="2173"/>
                  </a:lnTo>
                  <a:lnTo>
                    <a:pt x="15833" y="0"/>
                  </a:lnTo>
                  <a:lnTo>
                    <a:pt x="7451" y="0"/>
                  </a:lnTo>
                  <a:lnTo>
                    <a:pt x="0" y="16764"/>
                  </a:lnTo>
                  <a:lnTo>
                    <a:pt x="10555" y="24215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8" name="Freeform: Shape 137">
              <a:extLst>
                <a:ext uri="{FF2B5EF4-FFF2-40B4-BE49-F238E27FC236}">
                  <a16:creationId xmlns="" xmlns:a16="http://schemas.microsoft.com/office/drawing/2014/main" id="{0309F9EC-7FDD-4C60-ADCC-ECEEC7F84100}"/>
                </a:ext>
              </a:extLst>
            </p:cNvPr>
            <p:cNvSpPr/>
            <p:nvPr/>
          </p:nvSpPr>
          <p:spPr>
            <a:xfrm>
              <a:off x="2717274" y="4696893"/>
              <a:ext cx="18627" cy="9313"/>
            </a:xfrm>
            <a:custGeom>
              <a:avLst/>
              <a:gdLst>
                <a:gd name="connsiteX0" fmla="*/ 4346 w 18626"/>
                <a:gd name="connsiteY0" fmla="*/ 3104 h 9313"/>
                <a:gd name="connsiteX1" fmla="*/ 7451 w 18626"/>
                <a:gd name="connsiteY1" fmla="*/ 5278 h 9313"/>
                <a:gd name="connsiteX2" fmla="*/ 11486 w 18626"/>
                <a:gd name="connsiteY2" fmla="*/ 8382 h 9313"/>
                <a:gd name="connsiteX3" fmla="*/ 16764 w 18626"/>
                <a:gd name="connsiteY3" fmla="*/ 10555 h 9313"/>
                <a:gd name="connsiteX4" fmla="*/ 16764 w 18626"/>
                <a:gd name="connsiteY4" fmla="*/ 7451 h 9313"/>
                <a:gd name="connsiteX5" fmla="*/ 20800 w 18626"/>
                <a:gd name="connsiteY5" fmla="*/ 7451 h 9313"/>
                <a:gd name="connsiteX6" fmla="*/ 20800 w 18626"/>
                <a:gd name="connsiteY6" fmla="*/ 0 h 9313"/>
                <a:gd name="connsiteX7" fmla="*/ 0 w 18626"/>
                <a:gd name="connsiteY7" fmla="*/ 0 h 9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8626" h="9313">
                  <a:moveTo>
                    <a:pt x="4346" y="3104"/>
                  </a:moveTo>
                  <a:lnTo>
                    <a:pt x="7451" y="5278"/>
                  </a:lnTo>
                  <a:lnTo>
                    <a:pt x="11486" y="8382"/>
                  </a:lnTo>
                  <a:lnTo>
                    <a:pt x="16764" y="10555"/>
                  </a:lnTo>
                  <a:lnTo>
                    <a:pt x="16764" y="7451"/>
                  </a:lnTo>
                  <a:lnTo>
                    <a:pt x="20800" y="7451"/>
                  </a:lnTo>
                  <a:lnTo>
                    <a:pt x="2080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9" name="Freeform: Shape 138">
              <a:extLst>
                <a:ext uri="{FF2B5EF4-FFF2-40B4-BE49-F238E27FC236}">
                  <a16:creationId xmlns="" xmlns:a16="http://schemas.microsoft.com/office/drawing/2014/main" id="{79A9E432-551C-4889-94FF-84DE26D39A66}"/>
                </a:ext>
              </a:extLst>
            </p:cNvPr>
            <p:cNvSpPr/>
            <p:nvPr/>
          </p:nvSpPr>
          <p:spPr>
            <a:xfrm>
              <a:off x="2917512" y="4768295"/>
              <a:ext cx="31045" cy="34149"/>
            </a:xfrm>
            <a:custGeom>
              <a:avLst/>
              <a:gdLst>
                <a:gd name="connsiteX0" fmla="*/ 21731 w 31044"/>
                <a:gd name="connsiteY0" fmla="*/ 3104 h 34149"/>
                <a:gd name="connsiteX1" fmla="*/ 16764 w 31044"/>
                <a:gd name="connsiteY1" fmla="*/ 5278 h 34149"/>
                <a:gd name="connsiteX2" fmla="*/ 13349 w 31044"/>
                <a:gd name="connsiteY2" fmla="*/ 7451 h 34149"/>
                <a:gd name="connsiteX3" fmla="*/ 0 w 31044"/>
                <a:gd name="connsiteY3" fmla="*/ 12728 h 34149"/>
                <a:gd name="connsiteX4" fmla="*/ 2173 w 31044"/>
                <a:gd name="connsiteY4" fmla="*/ 18006 h 34149"/>
                <a:gd name="connsiteX5" fmla="*/ 2173 w 31044"/>
                <a:gd name="connsiteY5" fmla="*/ 23283 h 34149"/>
                <a:gd name="connsiteX6" fmla="*/ 4036 w 31044"/>
                <a:gd name="connsiteY6" fmla="*/ 29492 h 34149"/>
                <a:gd name="connsiteX7" fmla="*/ 6209 w 31044"/>
                <a:gd name="connsiteY7" fmla="*/ 32597 h 34149"/>
                <a:gd name="connsiteX8" fmla="*/ 9313 w 31044"/>
                <a:gd name="connsiteY8" fmla="*/ 36943 h 34149"/>
                <a:gd name="connsiteX9" fmla="*/ 11487 w 31044"/>
                <a:gd name="connsiteY9" fmla="*/ 34770 h 34149"/>
                <a:gd name="connsiteX10" fmla="*/ 18627 w 31044"/>
                <a:gd name="connsiteY10" fmla="*/ 30424 h 34149"/>
                <a:gd name="connsiteX11" fmla="*/ 26077 w 31044"/>
                <a:gd name="connsiteY11" fmla="*/ 25146 h 34149"/>
                <a:gd name="connsiteX12" fmla="*/ 31355 w 31044"/>
                <a:gd name="connsiteY12" fmla="*/ 15833 h 34149"/>
                <a:gd name="connsiteX13" fmla="*/ 31355 w 31044"/>
                <a:gd name="connsiteY13" fmla="*/ 8382 h 34149"/>
                <a:gd name="connsiteX14" fmla="*/ 26077 w 31044"/>
                <a:gd name="connsiteY14" fmla="*/ 0 h 341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1044" h="34149">
                  <a:moveTo>
                    <a:pt x="21731" y="3104"/>
                  </a:moveTo>
                  <a:lnTo>
                    <a:pt x="16764" y="5278"/>
                  </a:lnTo>
                  <a:lnTo>
                    <a:pt x="13349" y="7451"/>
                  </a:lnTo>
                  <a:lnTo>
                    <a:pt x="0" y="12728"/>
                  </a:lnTo>
                  <a:lnTo>
                    <a:pt x="2173" y="18006"/>
                  </a:lnTo>
                  <a:lnTo>
                    <a:pt x="2173" y="23283"/>
                  </a:lnTo>
                  <a:lnTo>
                    <a:pt x="4036" y="29492"/>
                  </a:lnTo>
                  <a:lnTo>
                    <a:pt x="6209" y="32597"/>
                  </a:lnTo>
                  <a:lnTo>
                    <a:pt x="9313" y="36943"/>
                  </a:lnTo>
                  <a:lnTo>
                    <a:pt x="11487" y="34770"/>
                  </a:lnTo>
                  <a:lnTo>
                    <a:pt x="18627" y="30424"/>
                  </a:lnTo>
                  <a:lnTo>
                    <a:pt x="26077" y="25146"/>
                  </a:lnTo>
                  <a:lnTo>
                    <a:pt x="31355" y="15833"/>
                  </a:lnTo>
                  <a:lnTo>
                    <a:pt x="31355" y="8382"/>
                  </a:lnTo>
                  <a:lnTo>
                    <a:pt x="26077" y="0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0" name="Freeform: Shape 139">
              <a:extLst>
                <a:ext uri="{FF2B5EF4-FFF2-40B4-BE49-F238E27FC236}">
                  <a16:creationId xmlns="" xmlns:a16="http://schemas.microsoft.com/office/drawing/2014/main" id="{B8F33FBB-AF37-4444-A430-F922791D64E3}"/>
                </a:ext>
              </a:extLst>
            </p:cNvPr>
            <p:cNvSpPr/>
            <p:nvPr/>
          </p:nvSpPr>
          <p:spPr>
            <a:xfrm>
              <a:off x="3423849" y="4239917"/>
              <a:ext cx="245252" cy="170745"/>
            </a:xfrm>
            <a:custGeom>
              <a:avLst/>
              <a:gdLst>
                <a:gd name="connsiteX0" fmla="*/ 7451 w 245252"/>
                <a:gd name="connsiteY0" fmla="*/ 86304 h 170745"/>
                <a:gd name="connsiteX1" fmla="*/ 12418 w 245252"/>
                <a:gd name="connsiteY1" fmla="*/ 96859 h 170745"/>
                <a:gd name="connsiteX2" fmla="*/ 14591 w 245252"/>
                <a:gd name="connsiteY2" fmla="*/ 108346 h 170745"/>
                <a:gd name="connsiteX3" fmla="*/ 30424 w 245252"/>
                <a:gd name="connsiteY3" fmla="*/ 108346 h 170745"/>
                <a:gd name="connsiteX4" fmla="*/ 43773 w 245252"/>
                <a:gd name="connsiteY4" fmla="*/ 108346 h 170745"/>
                <a:gd name="connsiteX5" fmla="*/ 49982 w 245252"/>
                <a:gd name="connsiteY5" fmla="*/ 108346 h 170745"/>
                <a:gd name="connsiteX6" fmla="*/ 63641 w 245252"/>
                <a:gd name="connsiteY6" fmla="*/ 110519 h 170745"/>
                <a:gd name="connsiteX7" fmla="*/ 70782 w 245252"/>
                <a:gd name="connsiteY7" fmla="*/ 111450 h 170745"/>
                <a:gd name="connsiteX8" fmla="*/ 76059 w 245252"/>
                <a:gd name="connsiteY8" fmla="*/ 115486 h 170745"/>
                <a:gd name="connsiteX9" fmla="*/ 83510 w 245252"/>
                <a:gd name="connsiteY9" fmla="*/ 120763 h 170745"/>
                <a:gd name="connsiteX10" fmla="*/ 83510 w 245252"/>
                <a:gd name="connsiteY10" fmla="*/ 125110 h 170745"/>
                <a:gd name="connsiteX11" fmla="*/ 66746 w 245252"/>
                <a:gd name="connsiteY11" fmla="*/ 126041 h 170745"/>
                <a:gd name="connsiteX12" fmla="*/ 49982 w 245252"/>
                <a:gd name="connsiteY12" fmla="*/ 128214 h 170745"/>
                <a:gd name="connsiteX13" fmla="*/ 36633 w 245252"/>
                <a:gd name="connsiteY13" fmla="*/ 132560 h 170745"/>
                <a:gd name="connsiteX14" fmla="*/ 27009 w 245252"/>
                <a:gd name="connsiteY14" fmla="*/ 140942 h 170745"/>
                <a:gd name="connsiteX15" fmla="*/ 22973 w 245252"/>
                <a:gd name="connsiteY15" fmla="*/ 140942 h 170745"/>
                <a:gd name="connsiteX16" fmla="*/ 29182 w 245252"/>
                <a:gd name="connsiteY16" fmla="*/ 152429 h 170745"/>
                <a:gd name="connsiteX17" fmla="*/ 37564 w 245252"/>
                <a:gd name="connsiteY17" fmla="*/ 157706 h 170745"/>
                <a:gd name="connsiteX18" fmla="*/ 46877 w 245252"/>
                <a:gd name="connsiteY18" fmla="*/ 159880 h 170745"/>
                <a:gd name="connsiteX19" fmla="*/ 57432 w 245252"/>
                <a:gd name="connsiteY19" fmla="*/ 161742 h 170745"/>
                <a:gd name="connsiteX20" fmla="*/ 70782 w 245252"/>
                <a:gd name="connsiteY20" fmla="*/ 164847 h 170745"/>
                <a:gd name="connsiteX21" fmla="*/ 95928 w 245252"/>
                <a:gd name="connsiteY21" fmla="*/ 172297 h 170745"/>
                <a:gd name="connsiteX22" fmla="*/ 117659 w 245252"/>
                <a:gd name="connsiteY22" fmla="*/ 172297 h 170745"/>
                <a:gd name="connsiteX23" fmla="*/ 137527 w 245252"/>
                <a:gd name="connsiteY23" fmla="*/ 169193 h 170745"/>
                <a:gd name="connsiteX24" fmla="*/ 157396 w 245252"/>
                <a:gd name="connsiteY24" fmla="*/ 162984 h 170745"/>
                <a:gd name="connsiteX25" fmla="*/ 178196 w 245252"/>
                <a:gd name="connsiteY25" fmla="*/ 159880 h 170745"/>
                <a:gd name="connsiteX26" fmla="*/ 195891 w 245252"/>
                <a:gd name="connsiteY26" fmla="*/ 161742 h 170745"/>
                <a:gd name="connsiteX27" fmla="*/ 214828 w 245252"/>
                <a:gd name="connsiteY27" fmla="*/ 169193 h 170745"/>
                <a:gd name="connsiteX28" fmla="*/ 225073 w 245252"/>
                <a:gd name="connsiteY28" fmla="*/ 169193 h 170745"/>
                <a:gd name="connsiteX29" fmla="*/ 234387 w 245252"/>
                <a:gd name="connsiteY29" fmla="*/ 167020 h 170745"/>
                <a:gd name="connsiteX30" fmla="*/ 244010 w 245252"/>
                <a:gd name="connsiteY30" fmla="*/ 164847 h 170745"/>
                <a:gd name="connsiteX31" fmla="*/ 241837 w 245252"/>
                <a:gd name="connsiteY31" fmla="*/ 159880 h 170745"/>
                <a:gd name="connsiteX32" fmla="*/ 241837 w 245252"/>
                <a:gd name="connsiteY32" fmla="*/ 157706 h 170745"/>
                <a:gd name="connsiteX33" fmla="*/ 241837 w 245252"/>
                <a:gd name="connsiteY33" fmla="*/ 154602 h 170745"/>
                <a:gd name="connsiteX34" fmla="*/ 239664 w 245252"/>
                <a:gd name="connsiteY34" fmla="*/ 154602 h 170745"/>
                <a:gd name="connsiteX35" fmla="*/ 237491 w 245252"/>
                <a:gd name="connsiteY35" fmla="*/ 152429 h 170745"/>
                <a:gd name="connsiteX36" fmla="*/ 234387 w 245252"/>
                <a:gd name="connsiteY36" fmla="*/ 148083 h 170745"/>
                <a:gd name="connsiteX37" fmla="*/ 234387 w 245252"/>
                <a:gd name="connsiteY37" fmla="*/ 140942 h 170745"/>
                <a:gd name="connsiteX38" fmla="*/ 237491 w 245252"/>
                <a:gd name="connsiteY38" fmla="*/ 142805 h 170745"/>
                <a:gd name="connsiteX39" fmla="*/ 239664 w 245252"/>
                <a:gd name="connsiteY39" fmla="*/ 144978 h 170745"/>
                <a:gd name="connsiteX40" fmla="*/ 241837 w 245252"/>
                <a:gd name="connsiteY40" fmla="*/ 147151 h 170745"/>
                <a:gd name="connsiteX41" fmla="*/ 244010 w 245252"/>
                <a:gd name="connsiteY41" fmla="*/ 148083 h 170745"/>
                <a:gd name="connsiteX42" fmla="*/ 247115 w 245252"/>
                <a:gd name="connsiteY42" fmla="*/ 148083 h 170745"/>
                <a:gd name="connsiteX43" fmla="*/ 244942 w 245252"/>
                <a:gd name="connsiteY43" fmla="*/ 132560 h 170745"/>
                <a:gd name="connsiteX44" fmla="*/ 239664 w 245252"/>
                <a:gd name="connsiteY44" fmla="*/ 122937 h 170745"/>
                <a:gd name="connsiteX45" fmla="*/ 230351 w 245252"/>
                <a:gd name="connsiteY45" fmla="*/ 115486 h 170745"/>
                <a:gd name="connsiteX46" fmla="*/ 219796 w 245252"/>
                <a:gd name="connsiteY46" fmla="*/ 113623 h 170745"/>
                <a:gd name="connsiteX47" fmla="*/ 203342 w 245252"/>
                <a:gd name="connsiteY47" fmla="*/ 111450 h 170745"/>
                <a:gd name="connsiteX48" fmla="*/ 198064 w 245252"/>
                <a:gd name="connsiteY48" fmla="*/ 83199 h 170745"/>
                <a:gd name="connsiteX49" fmla="*/ 192787 w 245252"/>
                <a:gd name="connsiteY49" fmla="*/ 54638 h 170745"/>
                <a:gd name="connsiteX50" fmla="*/ 185647 w 245252"/>
                <a:gd name="connsiteY50" fmla="*/ 32597 h 170745"/>
                <a:gd name="connsiteX51" fmla="*/ 171987 w 245252"/>
                <a:gd name="connsiteY51" fmla="*/ 14901 h 170745"/>
                <a:gd name="connsiteX52" fmla="*/ 150256 w 245252"/>
                <a:gd name="connsiteY52" fmla="*/ 0 h 170745"/>
                <a:gd name="connsiteX53" fmla="*/ 144978 w 245252"/>
                <a:gd name="connsiteY53" fmla="*/ 10555 h 170745"/>
                <a:gd name="connsiteX54" fmla="*/ 143736 w 245252"/>
                <a:gd name="connsiteY54" fmla="*/ 22042 h 170745"/>
                <a:gd name="connsiteX55" fmla="*/ 150256 w 245252"/>
                <a:gd name="connsiteY55" fmla="*/ 32597 h 170745"/>
                <a:gd name="connsiteX56" fmla="*/ 150256 w 245252"/>
                <a:gd name="connsiteY56" fmla="*/ 40048 h 170745"/>
                <a:gd name="connsiteX57" fmla="*/ 150256 w 245252"/>
                <a:gd name="connsiteY57" fmla="*/ 46256 h 170745"/>
                <a:gd name="connsiteX58" fmla="*/ 149014 w 245252"/>
                <a:gd name="connsiteY58" fmla="*/ 51534 h 170745"/>
                <a:gd name="connsiteX59" fmla="*/ 146841 w 245252"/>
                <a:gd name="connsiteY59" fmla="*/ 56812 h 170745"/>
                <a:gd name="connsiteX60" fmla="*/ 141874 w 245252"/>
                <a:gd name="connsiteY60" fmla="*/ 49361 h 170745"/>
                <a:gd name="connsiteX61" fmla="*/ 134423 w 245252"/>
                <a:gd name="connsiteY61" fmla="*/ 38806 h 170745"/>
                <a:gd name="connsiteX62" fmla="*/ 127283 w 245252"/>
                <a:gd name="connsiteY62" fmla="*/ 24215 h 170745"/>
                <a:gd name="connsiteX63" fmla="*/ 122005 w 245252"/>
                <a:gd name="connsiteY63" fmla="*/ 25457 h 170745"/>
                <a:gd name="connsiteX64" fmla="*/ 115796 w 245252"/>
                <a:gd name="connsiteY64" fmla="*/ 25457 h 170745"/>
                <a:gd name="connsiteX65" fmla="*/ 114555 w 245252"/>
                <a:gd name="connsiteY65" fmla="*/ 27319 h 170745"/>
                <a:gd name="connsiteX66" fmla="*/ 110519 w 245252"/>
                <a:gd name="connsiteY66" fmla="*/ 29492 h 170745"/>
                <a:gd name="connsiteX67" fmla="*/ 108346 w 245252"/>
                <a:gd name="connsiteY67" fmla="*/ 31666 h 170745"/>
                <a:gd name="connsiteX68" fmla="*/ 107414 w 245252"/>
                <a:gd name="connsiteY68" fmla="*/ 36943 h 170745"/>
                <a:gd name="connsiteX69" fmla="*/ 103068 w 245252"/>
                <a:gd name="connsiteY69" fmla="*/ 32597 h 170745"/>
                <a:gd name="connsiteX70" fmla="*/ 99964 w 245252"/>
                <a:gd name="connsiteY70" fmla="*/ 31666 h 170745"/>
                <a:gd name="connsiteX71" fmla="*/ 98101 w 245252"/>
                <a:gd name="connsiteY71" fmla="*/ 27319 h 170745"/>
                <a:gd name="connsiteX72" fmla="*/ 95928 w 245252"/>
                <a:gd name="connsiteY72" fmla="*/ 24215 h 170745"/>
                <a:gd name="connsiteX73" fmla="*/ 93755 w 245252"/>
                <a:gd name="connsiteY73" fmla="*/ 22042 h 170745"/>
                <a:gd name="connsiteX74" fmla="*/ 90650 w 245252"/>
                <a:gd name="connsiteY74" fmla="*/ 20179 h 170745"/>
                <a:gd name="connsiteX75" fmla="*/ 83510 w 245252"/>
                <a:gd name="connsiteY75" fmla="*/ 20179 h 170745"/>
                <a:gd name="connsiteX76" fmla="*/ 72023 w 245252"/>
                <a:gd name="connsiteY76" fmla="*/ 20179 h 170745"/>
                <a:gd name="connsiteX77" fmla="*/ 59295 w 245252"/>
                <a:gd name="connsiteY77" fmla="*/ 20179 h 170745"/>
                <a:gd name="connsiteX78" fmla="*/ 49982 w 245252"/>
                <a:gd name="connsiteY78" fmla="*/ 20179 h 170745"/>
                <a:gd name="connsiteX79" fmla="*/ 49982 w 245252"/>
                <a:gd name="connsiteY79" fmla="*/ 16764 h 170745"/>
                <a:gd name="connsiteX80" fmla="*/ 49050 w 245252"/>
                <a:gd name="connsiteY80" fmla="*/ 14901 h 170745"/>
                <a:gd name="connsiteX81" fmla="*/ 49050 w 245252"/>
                <a:gd name="connsiteY81" fmla="*/ 12728 h 170745"/>
                <a:gd name="connsiteX82" fmla="*/ 49982 w 245252"/>
                <a:gd name="connsiteY82" fmla="*/ 12728 h 170745"/>
                <a:gd name="connsiteX83" fmla="*/ 49982 w 245252"/>
                <a:gd name="connsiteY83" fmla="*/ 10555 h 170745"/>
                <a:gd name="connsiteX84" fmla="*/ 49982 w 245252"/>
                <a:gd name="connsiteY84" fmla="*/ 7451 h 170745"/>
                <a:gd name="connsiteX85" fmla="*/ 46877 w 245252"/>
                <a:gd name="connsiteY85" fmla="*/ 7451 h 170745"/>
                <a:gd name="connsiteX86" fmla="*/ 34459 w 245252"/>
                <a:gd name="connsiteY86" fmla="*/ 5278 h 170745"/>
                <a:gd name="connsiteX87" fmla="*/ 22973 w 245252"/>
                <a:gd name="connsiteY87" fmla="*/ 12728 h 170745"/>
                <a:gd name="connsiteX88" fmla="*/ 14591 w 245252"/>
                <a:gd name="connsiteY88" fmla="*/ 24215 h 170745"/>
                <a:gd name="connsiteX89" fmla="*/ 7451 w 245252"/>
                <a:gd name="connsiteY89" fmla="*/ 36943 h 170745"/>
                <a:gd name="connsiteX90" fmla="*/ 0 w 245252"/>
                <a:gd name="connsiteY90" fmla="*/ 47498 h 170745"/>
                <a:gd name="connsiteX91" fmla="*/ 0 w 245252"/>
                <a:gd name="connsiteY91" fmla="*/ 66125 h 170745"/>
                <a:gd name="connsiteX92" fmla="*/ 3104 w 245252"/>
                <a:gd name="connsiteY92" fmla="*/ 76680 h 1707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</a:cxnLst>
              <a:rect l="l" t="t" r="r" b="b"/>
              <a:pathLst>
                <a:path w="245252" h="170745">
                  <a:moveTo>
                    <a:pt x="7451" y="86304"/>
                  </a:moveTo>
                  <a:lnTo>
                    <a:pt x="12418" y="96859"/>
                  </a:lnTo>
                  <a:lnTo>
                    <a:pt x="14591" y="108346"/>
                  </a:lnTo>
                  <a:lnTo>
                    <a:pt x="30424" y="108346"/>
                  </a:lnTo>
                  <a:lnTo>
                    <a:pt x="43773" y="108346"/>
                  </a:lnTo>
                  <a:lnTo>
                    <a:pt x="49982" y="108346"/>
                  </a:lnTo>
                  <a:lnTo>
                    <a:pt x="63641" y="110519"/>
                  </a:lnTo>
                  <a:lnTo>
                    <a:pt x="70782" y="111450"/>
                  </a:lnTo>
                  <a:lnTo>
                    <a:pt x="76059" y="115486"/>
                  </a:lnTo>
                  <a:lnTo>
                    <a:pt x="83510" y="120763"/>
                  </a:lnTo>
                  <a:lnTo>
                    <a:pt x="83510" y="125110"/>
                  </a:lnTo>
                  <a:lnTo>
                    <a:pt x="66746" y="126041"/>
                  </a:lnTo>
                  <a:lnTo>
                    <a:pt x="49982" y="128214"/>
                  </a:lnTo>
                  <a:lnTo>
                    <a:pt x="36633" y="132560"/>
                  </a:lnTo>
                  <a:lnTo>
                    <a:pt x="27009" y="140942"/>
                  </a:lnTo>
                  <a:lnTo>
                    <a:pt x="22973" y="140942"/>
                  </a:lnTo>
                  <a:lnTo>
                    <a:pt x="29182" y="152429"/>
                  </a:lnTo>
                  <a:lnTo>
                    <a:pt x="37564" y="157706"/>
                  </a:lnTo>
                  <a:lnTo>
                    <a:pt x="46877" y="159880"/>
                  </a:lnTo>
                  <a:lnTo>
                    <a:pt x="57432" y="161742"/>
                  </a:lnTo>
                  <a:lnTo>
                    <a:pt x="70782" y="164847"/>
                  </a:lnTo>
                  <a:lnTo>
                    <a:pt x="95928" y="172297"/>
                  </a:lnTo>
                  <a:lnTo>
                    <a:pt x="117659" y="172297"/>
                  </a:lnTo>
                  <a:lnTo>
                    <a:pt x="137527" y="169193"/>
                  </a:lnTo>
                  <a:lnTo>
                    <a:pt x="157396" y="162984"/>
                  </a:lnTo>
                  <a:lnTo>
                    <a:pt x="178196" y="159880"/>
                  </a:lnTo>
                  <a:lnTo>
                    <a:pt x="195891" y="161742"/>
                  </a:lnTo>
                  <a:lnTo>
                    <a:pt x="214828" y="169193"/>
                  </a:lnTo>
                  <a:lnTo>
                    <a:pt x="225073" y="169193"/>
                  </a:lnTo>
                  <a:lnTo>
                    <a:pt x="234387" y="167020"/>
                  </a:lnTo>
                  <a:lnTo>
                    <a:pt x="244010" y="164847"/>
                  </a:lnTo>
                  <a:lnTo>
                    <a:pt x="241837" y="159880"/>
                  </a:lnTo>
                  <a:lnTo>
                    <a:pt x="241837" y="157706"/>
                  </a:lnTo>
                  <a:lnTo>
                    <a:pt x="241837" y="154602"/>
                  </a:lnTo>
                  <a:lnTo>
                    <a:pt x="239664" y="154602"/>
                  </a:lnTo>
                  <a:lnTo>
                    <a:pt x="237491" y="152429"/>
                  </a:lnTo>
                  <a:lnTo>
                    <a:pt x="234387" y="148083"/>
                  </a:lnTo>
                  <a:lnTo>
                    <a:pt x="234387" y="140942"/>
                  </a:lnTo>
                  <a:lnTo>
                    <a:pt x="237491" y="142805"/>
                  </a:lnTo>
                  <a:lnTo>
                    <a:pt x="239664" y="144978"/>
                  </a:lnTo>
                  <a:lnTo>
                    <a:pt x="241837" y="147151"/>
                  </a:lnTo>
                  <a:lnTo>
                    <a:pt x="244010" y="148083"/>
                  </a:lnTo>
                  <a:lnTo>
                    <a:pt x="247115" y="148083"/>
                  </a:lnTo>
                  <a:lnTo>
                    <a:pt x="244942" y="132560"/>
                  </a:lnTo>
                  <a:lnTo>
                    <a:pt x="239664" y="122937"/>
                  </a:lnTo>
                  <a:lnTo>
                    <a:pt x="230351" y="115486"/>
                  </a:lnTo>
                  <a:lnTo>
                    <a:pt x="219796" y="113623"/>
                  </a:lnTo>
                  <a:lnTo>
                    <a:pt x="203342" y="111450"/>
                  </a:lnTo>
                  <a:lnTo>
                    <a:pt x="198064" y="83199"/>
                  </a:lnTo>
                  <a:lnTo>
                    <a:pt x="192787" y="54638"/>
                  </a:lnTo>
                  <a:lnTo>
                    <a:pt x="185647" y="32597"/>
                  </a:lnTo>
                  <a:lnTo>
                    <a:pt x="171987" y="14901"/>
                  </a:lnTo>
                  <a:lnTo>
                    <a:pt x="150256" y="0"/>
                  </a:lnTo>
                  <a:lnTo>
                    <a:pt x="144978" y="10555"/>
                  </a:lnTo>
                  <a:lnTo>
                    <a:pt x="143736" y="22042"/>
                  </a:lnTo>
                  <a:lnTo>
                    <a:pt x="150256" y="32597"/>
                  </a:lnTo>
                  <a:lnTo>
                    <a:pt x="150256" y="40048"/>
                  </a:lnTo>
                  <a:lnTo>
                    <a:pt x="150256" y="46256"/>
                  </a:lnTo>
                  <a:lnTo>
                    <a:pt x="149014" y="51534"/>
                  </a:lnTo>
                  <a:lnTo>
                    <a:pt x="146841" y="56812"/>
                  </a:lnTo>
                  <a:lnTo>
                    <a:pt x="141874" y="49361"/>
                  </a:lnTo>
                  <a:lnTo>
                    <a:pt x="134423" y="38806"/>
                  </a:lnTo>
                  <a:lnTo>
                    <a:pt x="127283" y="24215"/>
                  </a:lnTo>
                  <a:lnTo>
                    <a:pt x="122005" y="25457"/>
                  </a:lnTo>
                  <a:lnTo>
                    <a:pt x="115796" y="25457"/>
                  </a:lnTo>
                  <a:lnTo>
                    <a:pt x="114555" y="27319"/>
                  </a:lnTo>
                  <a:lnTo>
                    <a:pt x="110519" y="29492"/>
                  </a:lnTo>
                  <a:lnTo>
                    <a:pt x="108346" y="31666"/>
                  </a:lnTo>
                  <a:lnTo>
                    <a:pt x="107414" y="36943"/>
                  </a:lnTo>
                  <a:lnTo>
                    <a:pt x="103068" y="32597"/>
                  </a:lnTo>
                  <a:lnTo>
                    <a:pt x="99964" y="31666"/>
                  </a:lnTo>
                  <a:lnTo>
                    <a:pt x="98101" y="27319"/>
                  </a:lnTo>
                  <a:lnTo>
                    <a:pt x="95928" y="24215"/>
                  </a:lnTo>
                  <a:lnTo>
                    <a:pt x="93755" y="22042"/>
                  </a:lnTo>
                  <a:lnTo>
                    <a:pt x="90650" y="20179"/>
                  </a:lnTo>
                  <a:lnTo>
                    <a:pt x="83510" y="20179"/>
                  </a:lnTo>
                  <a:lnTo>
                    <a:pt x="72023" y="20179"/>
                  </a:lnTo>
                  <a:lnTo>
                    <a:pt x="59295" y="20179"/>
                  </a:lnTo>
                  <a:lnTo>
                    <a:pt x="49982" y="20179"/>
                  </a:lnTo>
                  <a:lnTo>
                    <a:pt x="49982" y="16764"/>
                  </a:lnTo>
                  <a:lnTo>
                    <a:pt x="49050" y="14901"/>
                  </a:lnTo>
                  <a:lnTo>
                    <a:pt x="49050" y="12728"/>
                  </a:lnTo>
                  <a:lnTo>
                    <a:pt x="49982" y="12728"/>
                  </a:lnTo>
                  <a:lnTo>
                    <a:pt x="49982" y="10555"/>
                  </a:lnTo>
                  <a:lnTo>
                    <a:pt x="49982" y="7451"/>
                  </a:lnTo>
                  <a:lnTo>
                    <a:pt x="46877" y="7451"/>
                  </a:lnTo>
                  <a:lnTo>
                    <a:pt x="34459" y="5278"/>
                  </a:lnTo>
                  <a:lnTo>
                    <a:pt x="22973" y="12728"/>
                  </a:lnTo>
                  <a:lnTo>
                    <a:pt x="14591" y="24215"/>
                  </a:lnTo>
                  <a:lnTo>
                    <a:pt x="7451" y="36943"/>
                  </a:lnTo>
                  <a:lnTo>
                    <a:pt x="0" y="47498"/>
                  </a:lnTo>
                  <a:lnTo>
                    <a:pt x="0" y="66125"/>
                  </a:lnTo>
                  <a:lnTo>
                    <a:pt x="3104" y="76680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1" name="Freeform: Shape 140">
              <a:extLst>
                <a:ext uri="{FF2B5EF4-FFF2-40B4-BE49-F238E27FC236}">
                  <a16:creationId xmlns="" xmlns:a16="http://schemas.microsoft.com/office/drawing/2014/main" id="{12CFF555-BE2B-4252-A512-A96BDF20DBA6}"/>
                </a:ext>
              </a:extLst>
            </p:cNvPr>
            <p:cNvSpPr/>
            <p:nvPr/>
          </p:nvSpPr>
          <p:spPr>
            <a:xfrm>
              <a:off x="2687161" y="4573956"/>
              <a:ext cx="37253" cy="27940"/>
            </a:xfrm>
            <a:custGeom>
              <a:avLst/>
              <a:gdLst>
                <a:gd name="connsiteX0" fmla="*/ 32286 w 37253"/>
                <a:gd name="connsiteY0" fmla="*/ 23283 h 27940"/>
                <a:gd name="connsiteX1" fmla="*/ 36322 w 37253"/>
                <a:gd name="connsiteY1" fmla="*/ 23283 h 27940"/>
                <a:gd name="connsiteX2" fmla="*/ 39737 w 37253"/>
                <a:gd name="connsiteY2" fmla="*/ 19869 h 27940"/>
                <a:gd name="connsiteX3" fmla="*/ 30113 w 37253"/>
                <a:gd name="connsiteY3" fmla="*/ 8382 h 27940"/>
                <a:gd name="connsiteX4" fmla="*/ 17695 w 37253"/>
                <a:gd name="connsiteY4" fmla="*/ 3104 h 27940"/>
                <a:gd name="connsiteX5" fmla="*/ 0 w 37253"/>
                <a:gd name="connsiteY5" fmla="*/ 0 h 27940"/>
                <a:gd name="connsiteX6" fmla="*/ 0 w 37253"/>
                <a:gd name="connsiteY6" fmla="*/ 7451 h 27940"/>
                <a:gd name="connsiteX7" fmla="*/ 0 w 37253"/>
                <a:gd name="connsiteY7" fmla="*/ 10555 h 27940"/>
                <a:gd name="connsiteX8" fmla="*/ 3104 w 37253"/>
                <a:gd name="connsiteY8" fmla="*/ 14901 h 27940"/>
                <a:gd name="connsiteX9" fmla="*/ 5278 w 37253"/>
                <a:gd name="connsiteY9" fmla="*/ 15833 h 27940"/>
                <a:gd name="connsiteX10" fmla="*/ 10555 w 37253"/>
                <a:gd name="connsiteY10" fmla="*/ 18006 h 27940"/>
                <a:gd name="connsiteX11" fmla="*/ 14591 w 37253"/>
                <a:gd name="connsiteY11" fmla="*/ 22042 h 27940"/>
                <a:gd name="connsiteX12" fmla="*/ 19869 w 37253"/>
                <a:gd name="connsiteY12" fmla="*/ 25146 h 27940"/>
                <a:gd name="connsiteX13" fmla="*/ 22973 w 37253"/>
                <a:gd name="connsiteY13" fmla="*/ 29492 h 27940"/>
                <a:gd name="connsiteX14" fmla="*/ 29182 w 37253"/>
                <a:gd name="connsiteY14" fmla="*/ 27319 h 27940"/>
                <a:gd name="connsiteX15" fmla="*/ 30113 w 37253"/>
                <a:gd name="connsiteY15" fmla="*/ 25146 h 27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7253" h="27940">
                  <a:moveTo>
                    <a:pt x="32286" y="23283"/>
                  </a:moveTo>
                  <a:lnTo>
                    <a:pt x="36322" y="23283"/>
                  </a:lnTo>
                  <a:lnTo>
                    <a:pt x="39737" y="19869"/>
                  </a:lnTo>
                  <a:lnTo>
                    <a:pt x="30113" y="8382"/>
                  </a:lnTo>
                  <a:lnTo>
                    <a:pt x="17695" y="3104"/>
                  </a:lnTo>
                  <a:lnTo>
                    <a:pt x="0" y="0"/>
                  </a:lnTo>
                  <a:lnTo>
                    <a:pt x="0" y="7451"/>
                  </a:lnTo>
                  <a:lnTo>
                    <a:pt x="0" y="10555"/>
                  </a:lnTo>
                  <a:lnTo>
                    <a:pt x="3104" y="14901"/>
                  </a:lnTo>
                  <a:lnTo>
                    <a:pt x="5278" y="15833"/>
                  </a:lnTo>
                  <a:lnTo>
                    <a:pt x="10555" y="18006"/>
                  </a:lnTo>
                  <a:lnTo>
                    <a:pt x="14591" y="22042"/>
                  </a:lnTo>
                  <a:lnTo>
                    <a:pt x="19869" y="25146"/>
                  </a:lnTo>
                  <a:lnTo>
                    <a:pt x="22973" y="29492"/>
                  </a:lnTo>
                  <a:lnTo>
                    <a:pt x="29182" y="27319"/>
                  </a:lnTo>
                  <a:lnTo>
                    <a:pt x="30113" y="25146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2" name="Freeform: Shape 141">
              <a:extLst>
                <a:ext uri="{FF2B5EF4-FFF2-40B4-BE49-F238E27FC236}">
                  <a16:creationId xmlns="" xmlns:a16="http://schemas.microsoft.com/office/drawing/2014/main" id="{3E37D8DB-5153-4478-B25C-055170107499}"/>
                </a:ext>
              </a:extLst>
            </p:cNvPr>
            <p:cNvSpPr/>
            <p:nvPr/>
          </p:nvSpPr>
          <p:spPr>
            <a:xfrm>
              <a:off x="3878341" y="4529873"/>
              <a:ext cx="93134" cy="86925"/>
            </a:xfrm>
            <a:custGeom>
              <a:avLst/>
              <a:gdLst>
                <a:gd name="connsiteX0" fmla="*/ 60226 w 93133"/>
                <a:gd name="connsiteY0" fmla="*/ 29492 h 86924"/>
                <a:gd name="connsiteX1" fmla="*/ 39427 w 93133"/>
                <a:gd name="connsiteY1" fmla="*/ 29492 h 86924"/>
                <a:gd name="connsiteX2" fmla="*/ 39427 w 93133"/>
                <a:gd name="connsiteY2" fmla="*/ 22042 h 86924"/>
                <a:gd name="connsiteX3" fmla="*/ 39427 w 93133"/>
                <a:gd name="connsiteY3" fmla="*/ 15833 h 86924"/>
                <a:gd name="connsiteX4" fmla="*/ 38495 w 93133"/>
                <a:gd name="connsiteY4" fmla="*/ 12728 h 86924"/>
                <a:gd name="connsiteX5" fmla="*/ 36322 w 93133"/>
                <a:gd name="connsiteY5" fmla="*/ 8382 h 86924"/>
                <a:gd name="connsiteX6" fmla="*/ 36322 w 93133"/>
                <a:gd name="connsiteY6" fmla="*/ 0 h 86924"/>
                <a:gd name="connsiteX7" fmla="*/ 24836 w 93133"/>
                <a:gd name="connsiteY7" fmla="*/ 10555 h 86924"/>
                <a:gd name="connsiteX8" fmla="*/ 17695 w 93133"/>
                <a:gd name="connsiteY8" fmla="*/ 25146 h 86924"/>
                <a:gd name="connsiteX9" fmla="*/ 10245 w 93133"/>
                <a:gd name="connsiteY9" fmla="*/ 40048 h 86924"/>
                <a:gd name="connsiteX10" fmla="*/ 0 w 93133"/>
                <a:gd name="connsiteY10" fmla="*/ 52465 h 86924"/>
                <a:gd name="connsiteX11" fmla="*/ 3104 w 93133"/>
                <a:gd name="connsiteY11" fmla="*/ 56812 h 86924"/>
                <a:gd name="connsiteX12" fmla="*/ 7140 w 93133"/>
                <a:gd name="connsiteY12" fmla="*/ 58985 h 86924"/>
                <a:gd name="connsiteX13" fmla="*/ 9313 w 93133"/>
                <a:gd name="connsiteY13" fmla="*/ 58985 h 86924"/>
                <a:gd name="connsiteX14" fmla="*/ 12418 w 93133"/>
                <a:gd name="connsiteY14" fmla="*/ 59916 h 86924"/>
                <a:gd name="connsiteX15" fmla="*/ 16454 w 93133"/>
                <a:gd name="connsiteY15" fmla="*/ 59916 h 86924"/>
                <a:gd name="connsiteX16" fmla="*/ 19558 w 93133"/>
                <a:gd name="connsiteY16" fmla="*/ 62089 h 86924"/>
                <a:gd name="connsiteX17" fmla="*/ 24836 w 93133"/>
                <a:gd name="connsiteY17" fmla="*/ 63952 h 86924"/>
                <a:gd name="connsiteX18" fmla="*/ 27009 w 93133"/>
                <a:gd name="connsiteY18" fmla="*/ 69229 h 86924"/>
                <a:gd name="connsiteX19" fmla="*/ 29182 w 93133"/>
                <a:gd name="connsiteY19" fmla="*/ 73576 h 86924"/>
                <a:gd name="connsiteX20" fmla="*/ 31045 w 93133"/>
                <a:gd name="connsiteY20" fmla="*/ 76680 h 86924"/>
                <a:gd name="connsiteX21" fmla="*/ 29182 w 93133"/>
                <a:gd name="connsiteY21" fmla="*/ 81026 h 86924"/>
                <a:gd name="connsiteX22" fmla="*/ 29182 w 93133"/>
                <a:gd name="connsiteY22" fmla="*/ 84131 h 86924"/>
                <a:gd name="connsiteX23" fmla="*/ 29182 w 93133"/>
                <a:gd name="connsiteY23" fmla="*/ 89408 h 86924"/>
                <a:gd name="connsiteX24" fmla="*/ 43773 w 93133"/>
                <a:gd name="connsiteY24" fmla="*/ 84131 h 86924"/>
                <a:gd name="connsiteX25" fmla="*/ 54018 w 93133"/>
                <a:gd name="connsiteY25" fmla="*/ 74507 h 86924"/>
                <a:gd name="connsiteX26" fmla="*/ 60226 w 93133"/>
                <a:gd name="connsiteY26" fmla="*/ 59916 h 86924"/>
                <a:gd name="connsiteX27" fmla="*/ 65504 w 93133"/>
                <a:gd name="connsiteY27" fmla="*/ 63952 h 86924"/>
                <a:gd name="connsiteX28" fmla="*/ 68608 w 93133"/>
                <a:gd name="connsiteY28" fmla="*/ 66125 h 86924"/>
                <a:gd name="connsiteX29" fmla="*/ 72955 w 93133"/>
                <a:gd name="connsiteY29" fmla="*/ 69229 h 86924"/>
                <a:gd name="connsiteX30" fmla="*/ 72955 w 93133"/>
                <a:gd name="connsiteY30" fmla="*/ 71403 h 86924"/>
                <a:gd name="connsiteX31" fmla="*/ 72955 w 93133"/>
                <a:gd name="connsiteY31" fmla="*/ 74507 h 86924"/>
                <a:gd name="connsiteX32" fmla="*/ 72955 w 93133"/>
                <a:gd name="connsiteY32" fmla="*/ 81026 h 86924"/>
                <a:gd name="connsiteX33" fmla="*/ 72955 w 93133"/>
                <a:gd name="connsiteY33" fmla="*/ 86304 h 86924"/>
                <a:gd name="connsiteX34" fmla="*/ 77922 w 93133"/>
                <a:gd name="connsiteY34" fmla="*/ 84131 h 86924"/>
                <a:gd name="connsiteX35" fmla="*/ 83199 w 93133"/>
                <a:gd name="connsiteY35" fmla="*/ 84131 h 86924"/>
                <a:gd name="connsiteX36" fmla="*/ 85373 w 93133"/>
                <a:gd name="connsiteY36" fmla="*/ 84131 h 86924"/>
                <a:gd name="connsiteX37" fmla="*/ 87546 w 93133"/>
                <a:gd name="connsiteY37" fmla="*/ 81958 h 86924"/>
                <a:gd name="connsiteX38" fmla="*/ 89408 w 93133"/>
                <a:gd name="connsiteY38" fmla="*/ 81026 h 86924"/>
                <a:gd name="connsiteX39" fmla="*/ 92513 w 93133"/>
                <a:gd name="connsiteY39" fmla="*/ 76680 h 86924"/>
                <a:gd name="connsiteX40" fmla="*/ 94686 w 93133"/>
                <a:gd name="connsiteY40" fmla="*/ 74507 h 86924"/>
                <a:gd name="connsiteX41" fmla="*/ 94686 w 93133"/>
                <a:gd name="connsiteY41" fmla="*/ 73576 h 86924"/>
                <a:gd name="connsiteX42" fmla="*/ 95617 w 93133"/>
                <a:gd name="connsiteY42" fmla="*/ 71403 h 86924"/>
                <a:gd name="connsiteX43" fmla="*/ 95617 w 93133"/>
                <a:gd name="connsiteY43" fmla="*/ 69229 h 86924"/>
                <a:gd name="connsiteX44" fmla="*/ 77922 w 93133"/>
                <a:gd name="connsiteY44" fmla="*/ 49361 h 869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93133" h="86924">
                  <a:moveTo>
                    <a:pt x="60226" y="29492"/>
                  </a:moveTo>
                  <a:lnTo>
                    <a:pt x="39427" y="29492"/>
                  </a:lnTo>
                  <a:lnTo>
                    <a:pt x="39427" y="22042"/>
                  </a:lnTo>
                  <a:lnTo>
                    <a:pt x="39427" y="15833"/>
                  </a:lnTo>
                  <a:lnTo>
                    <a:pt x="38495" y="12728"/>
                  </a:lnTo>
                  <a:lnTo>
                    <a:pt x="36322" y="8382"/>
                  </a:lnTo>
                  <a:lnTo>
                    <a:pt x="36322" y="0"/>
                  </a:lnTo>
                  <a:lnTo>
                    <a:pt x="24836" y="10555"/>
                  </a:lnTo>
                  <a:lnTo>
                    <a:pt x="17695" y="25146"/>
                  </a:lnTo>
                  <a:lnTo>
                    <a:pt x="10245" y="40048"/>
                  </a:lnTo>
                  <a:lnTo>
                    <a:pt x="0" y="52465"/>
                  </a:lnTo>
                  <a:lnTo>
                    <a:pt x="3104" y="56812"/>
                  </a:lnTo>
                  <a:lnTo>
                    <a:pt x="7140" y="58985"/>
                  </a:lnTo>
                  <a:lnTo>
                    <a:pt x="9313" y="58985"/>
                  </a:lnTo>
                  <a:lnTo>
                    <a:pt x="12418" y="59916"/>
                  </a:lnTo>
                  <a:lnTo>
                    <a:pt x="16454" y="59916"/>
                  </a:lnTo>
                  <a:lnTo>
                    <a:pt x="19558" y="62089"/>
                  </a:lnTo>
                  <a:lnTo>
                    <a:pt x="24836" y="63952"/>
                  </a:lnTo>
                  <a:lnTo>
                    <a:pt x="27009" y="69229"/>
                  </a:lnTo>
                  <a:lnTo>
                    <a:pt x="29182" y="73576"/>
                  </a:lnTo>
                  <a:lnTo>
                    <a:pt x="31045" y="76680"/>
                  </a:lnTo>
                  <a:lnTo>
                    <a:pt x="29182" y="81026"/>
                  </a:lnTo>
                  <a:lnTo>
                    <a:pt x="29182" y="84131"/>
                  </a:lnTo>
                  <a:lnTo>
                    <a:pt x="29182" y="89408"/>
                  </a:lnTo>
                  <a:lnTo>
                    <a:pt x="43773" y="84131"/>
                  </a:lnTo>
                  <a:lnTo>
                    <a:pt x="54018" y="74507"/>
                  </a:lnTo>
                  <a:lnTo>
                    <a:pt x="60226" y="59916"/>
                  </a:lnTo>
                  <a:lnTo>
                    <a:pt x="65504" y="63952"/>
                  </a:lnTo>
                  <a:lnTo>
                    <a:pt x="68608" y="66125"/>
                  </a:lnTo>
                  <a:lnTo>
                    <a:pt x="72955" y="69229"/>
                  </a:lnTo>
                  <a:lnTo>
                    <a:pt x="72955" y="71403"/>
                  </a:lnTo>
                  <a:lnTo>
                    <a:pt x="72955" y="74507"/>
                  </a:lnTo>
                  <a:lnTo>
                    <a:pt x="72955" y="81026"/>
                  </a:lnTo>
                  <a:lnTo>
                    <a:pt x="72955" y="86304"/>
                  </a:lnTo>
                  <a:lnTo>
                    <a:pt x="77922" y="84131"/>
                  </a:lnTo>
                  <a:lnTo>
                    <a:pt x="83199" y="84131"/>
                  </a:lnTo>
                  <a:lnTo>
                    <a:pt x="85373" y="84131"/>
                  </a:lnTo>
                  <a:lnTo>
                    <a:pt x="87546" y="81958"/>
                  </a:lnTo>
                  <a:lnTo>
                    <a:pt x="89408" y="81026"/>
                  </a:lnTo>
                  <a:lnTo>
                    <a:pt x="92513" y="76680"/>
                  </a:lnTo>
                  <a:lnTo>
                    <a:pt x="94686" y="74507"/>
                  </a:lnTo>
                  <a:lnTo>
                    <a:pt x="94686" y="73576"/>
                  </a:lnTo>
                  <a:lnTo>
                    <a:pt x="95617" y="71403"/>
                  </a:lnTo>
                  <a:lnTo>
                    <a:pt x="95617" y="69229"/>
                  </a:lnTo>
                  <a:lnTo>
                    <a:pt x="77922" y="49361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3" name="Freeform: Shape 142">
              <a:extLst>
                <a:ext uri="{FF2B5EF4-FFF2-40B4-BE49-F238E27FC236}">
                  <a16:creationId xmlns="" xmlns:a16="http://schemas.microsoft.com/office/drawing/2014/main" id="{707AA293-F9DC-4596-B17B-C3CB8358B368}"/>
                </a:ext>
              </a:extLst>
            </p:cNvPr>
            <p:cNvSpPr/>
            <p:nvPr/>
          </p:nvSpPr>
          <p:spPr>
            <a:xfrm>
              <a:off x="4263915" y="4941524"/>
              <a:ext cx="93134" cy="111760"/>
            </a:xfrm>
            <a:custGeom>
              <a:avLst/>
              <a:gdLst>
                <a:gd name="connsiteX0" fmla="*/ 54018 w 93133"/>
                <a:gd name="connsiteY0" fmla="*/ 51534 h 111760"/>
                <a:gd name="connsiteX1" fmla="*/ 53086 w 93133"/>
                <a:gd name="connsiteY1" fmla="*/ 39116 h 111760"/>
                <a:gd name="connsiteX2" fmla="*/ 50913 w 93133"/>
                <a:gd name="connsiteY2" fmla="*/ 28561 h 111760"/>
                <a:gd name="connsiteX3" fmla="*/ 50913 w 93133"/>
                <a:gd name="connsiteY3" fmla="*/ 14901 h 111760"/>
                <a:gd name="connsiteX4" fmla="*/ 50913 w 93133"/>
                <a:gd name="connsiteY4" fmla="*/ 0 h 111760"/>
                <a:gd name="connsiteX5" fmla="*/ 39427 w 93133"/>
                <a:gd name="connsiteY5" fmla="*/ 0 h 111760"/>
                <a:gd name="connsiteX6" fmla="*/ 29182 w 93133"/>
                <a:gd name="connsiteY6" fmla="*/ 24215 h 111760"/>
                <a:gd name="connsiteX7" fmla="*/ 21731 w 93133"/>
                <a:gd name="connsiteY7" fmla="*/ 48430 h 111760"/>
                <a:gd name="connsiteX8" fmla="*/ 10245 w 93133"/>
                <a:gd name="connsiteY8" fmla="*/ 70471 h 111760"/>
                <a:gd name="connsiteX9" fmla="*/ 0 w 93133"/>
                <a:gd name="connsiteY9" fmla="*/ 85062 h 111760"/>
                <a:gd name="connsiteX10" fmla="*/ 4036 w 93133"/>
                <a:gd name="connsiteY10" fmla="*/ 88477 h 111760"/>
                <a:gd name="connsiteX11" fmla="*/ 9313 w 93133"/>
                <a:gd name="connsiteY11" fmla="*/ 90340 h 111760"/>
                <a:gd name="connsiteX12" fmla="*/ 14591 w 93133"/>
                <a:gd name="connsiteY12" fmla="*/ 90340 h 111760"/>
                <a:gd name="connsiteX13" fmla="*/ 19558 w 93133"/>
                <a:gd name="connsiteY13" fmla="*/ 92513 h 111760"/>
                <a:gd name="connsiteX14" fmla="*/ 23904 w 93133"/>
                <a:gd name="connsiteY14" fmla="*/ 92513 h 111760"/>
                <a:gd name="connsiteX15" fmla="*/ 27009 w 93133"/>
                <a:gd name="connsiteY15" fmla="*/ 92513 h 111760"/>
                <a:gd name="connsiteX16" fmla="*/ 36322 w 93133"/>
                <a:gd name="connsiteY16" fmla="*/ 92513 h 111760"/>
                <a:gd name="connsiteX17" fmla="*/ 41600 w 93133"/>
                <a:gd name="connsiteY17" fmla="*/ 92513 h 111760"/>
                <a:gd name="connsiteX18" fmla="*/ 45635 w 93133"/>
                <a:gd name="connsiteY18" fmla="*/ 94686 h 111760"/>
                <a:gd name="connsiteX19" fmla="*/ 46877 w 93133"/>
                <a:gd name="connsiteY19" fmla="*/ 95617 h 111760"/>
                <a:gd name="connsiteX20" fmla="*/ 46877 w 93133"/>
                <a:gd name="connsiteY20" fmla="*/ 97790 h 111760"/>
                <a:gd name="connsiteX21" fmla="*/ 46877 w 93133"/>
                <a:gd name="connsiteY21" fmla="*/ 103068 h 111760"/>
                <a:gd name="connsiteX22" fmla="*/ 46877 w 93133"/>
                <a:gd name="connsiteY22" fmla="*/ 108346 h 111760"/>
                <a:gd name="connsiteX23" fmla="*/ 56191 w 93133"/>
                <a:gd name="connsiteY23" fmla="*/ 103068 h 111760"/>
                <a:gd name="connsiteX24" fmla="*/ 63331 w 93133"/>
                <a:gd name="connsiteY24" fmla="*/ 95617 h 111760"/>
                <a:gd name="connsiteX25" fmla="*/ 70782 w 93133"/>
                <a:gd name="connsiteY25" fmla="*/ 88477 h 111760"/>
                <a:gd name="connsiteX26" fmla="*/ 74817 w 93133"/>
                <a:gd name="connsiteY26" fmla="*/ 88477 h 111760"/>
                <a:gd name="connsiteX27" fmla="*/ 74817 w 93133"/>
                <a:gd name="connsiteY27" fmla="*/ 92513 h 111760"/>
                <a:gd name="connsiteX28" fmla="*/ 74817 w 93133"/>
                <a:gd name="connsiteY28" fmla="*/ 95617 h 111760"/>
                <a:gd name="connsiteX29" fmla="*/ 72955 w 93133"/>
                <a:gd name="connsiteY29" fmla="*/ 97790 h 111760"/>
                <a:gd name="connsiteX30" fmla="*/ 72955 w 93133"/>
                <a:gd name="connsiteY30" fmla="*/ 99964 h 111760"/>
                <a:gd name="connsiteX31" fmla="*/ 70782 w 93133"/>
                <a:gd name="connsiteY31" fmla="*/ 100895 h 111760"/>
                <a:gd name="connsiteX32" fmla="*/ 70782 w 93133"/>
                <a:gd name="connsiteY32" fmla="*/ 108346 h 111760"/>
                <a:gd name="connsiteX33" fmla="*/ 74817 w 93133"/>
                <a:gd name="connsiteY33" fmla="*/ 107104 h 111760"/>
                <a:gd name="connsiteX34" fmla="*/ 76059 w 93133"/>
                <a:gd name="connsiteY34" fmla="*/ 107104 h 111760"/>
                <a:gd name="connsiteX35" fmla="*/ 76059 w 93133"/>
                <a:gd name="connsiteY35" fmla="*/ 105241 h 111760"/>
                <a:gd name="connsiteX36" fmla="*/ 77922 w 93133"/>
                <a:gd name="connsiteY36" fmla="*/ 105241 h 111760"/>
                <a:gd name="connsiteX37" fmla="*/ 80095 w 93133"/>
                <a:gd name="connsiteY37" fmla="*/ 100895 h 111760"/>
                <a:gd name="connsiteX38" fmla="*/ 80095 w 93133"/>
                <a:gd name="connsiteY38" fmla="*/ 103068 h 111760"/>
                <a:gd name="connsiteX39" fmla="*/ 82268 w 93133"/>
                <a:gd name="connsiteY39" fmla="*/ 105241 h 111760"/>
                <a:gd name="connsiteX40" fmla="*/ 82268 w 93133"/>
                <a:gd name="connsiteY40" fmla="*/ 107104 h 111760"/>
                <a:gd name="connsiteX41" fmla="*/ 82268 w 93133"/>
                <a:gd name="connsiteY41" fmla="*/ 108346 h 111760"/>
                <a:gd name="connsiteX42" fmla="*/ 83200 w 93133"/>
                <a:gd name="connsiteY42" fmla="*/ 112381 h 111760"/>
                <a:gd name="connsiteX43" fmla="*/ 87546 w 93133"/>
                <a:gd name="connsiteY43" fmla="*/ 112381 h 111760"/>
                <a:gd name="connsiteX44" fmla="*/ 89408 w 93133"/>
                <a:gd name="connsiteY44" fmla="*/ 99964 h 111760"/>
                <a:gd name="connsiteX45" fmla="*/ 92513 w 93133"/>
                <a:gd name="connsiteY45" fmla="*/ 87235 h 111760"/>
                <a:gd name="connsiteX46" fmla="*/ 94686 w 93133"/>
                <a:gd name="connsiteY46" fmla="*/ 75749 h 111760"/>
                <a:gd name="connsiteX47" fmla="*/ 92513 w 93133"/>
                <a:gd name="connsiteY47" fmla="*/ 73576 h 111760"/>
                <a:gd name="connsiteX48" fmla="*/ 90650 w 93133"/>
                <a:gd name="connsiteY48" fmla="*/ 73576 h 111760"/>
                <a:gd name="connsiteX49" fmla="*/ 89408 w 93133"/>
                <a:gd name="connsiteY49" fmla="*/ 73576 h 111760"/>
                <a:gd name="connsiteX50" fmla="*/ 87546 w 93133"/>
                <a:gd name="connsiteY50" fmla="*/ 73576 h 111760"/>
                <a:gd name="connsiteX51" fmla="*/ 85373 w 93133"/>
                <a:gd name="connsiteY51" fmla="*/ 73576 h 111760"/>
                <a:gd name="connsiteX52" fmla="*/ 83200 w 93133"/>
                <a:gd name="connsiteY52" fmla="*/ 72644 h 111760"/>
                <a:gd name="connsiteX53" fmla="*/ 74817 w 93133"/>
                <a:gd name="connsiteY53" fmla="*/ 72644 h 111760"/>
                <a:gd name="connsiteX54" fmla="*/ 74817 w 93133"/>
                <a:gd name="connsiteY54" fmla="*/ 51534 h 1117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93133" h="111760">
                  <a:moveTo>
                    <a:pt x="54018" y="51534"/>
                  </a:moveTo>
                  <a:lnTo>
                    <a:pt x="53086" y="39116"/>
                  </a:lnTo>
                  <a:lnTo>
                    <a:pt x="50913" y="28561"/>
                  </a:lnTo>
                  <a:lnTo>
                    <a:pt x="50913" y="14901"/>
                  </a:lnTo>
                  <a:lnTo>
                    <a:pt x="50913" y="0"/>
                  </a:lnTo>
                  <a:lnTo>
                    <a:pt x="39427" y="0"/>
                  </a:lnTo>
                  <a:lnTo>
                    <a:pt x="29182" y="24215"/>
                  </a:lnTo>
                  <a:lnTo>
                    <a:pt x="21731" y="48430"/>
                  </a:lnTo>
                  <a:lnTo>
                    <a:pt x="10245" y="70471"/>
                  </a:lnTo>
                  <a:lnTo>
                    <a:pt x="0" y="85062"/>
                  </a:lnTo>
                  <a:lnTo>
                    <a:pt x="4036" y="88477"/>
                  </a:lnTo>
                  <a:lnTo>
                    <a:pt x="9313" y="90340"/>
                  </a:lnTo>
                  <a:lnTo>
                    <a:pt x="14591" y="90340"/>
                  </a:lnTo>
                  <a:lnTo>
                    <a:pt x="19558" y="92513"/>
                  </a:lnTo>
                  <a:lnTo>
                    <a:pt x="23904" y="92513"/>
                  </a:lnTo>
                  <a:lnTo>
                    <a:pt x="27009" y="92513"/>
                  </a:lnTo>
                  <a:lnTo>
                    <a:pt x="36322" y="92513"/>
                  </a:lnTo>
                  <a:lnTo>
                    <a:pt x="41600" y="92513"/>
                  </a:lnTo>
                  <a:lnTo>
                    <a:pt x="45635" y="94686"/>
                  </a:lnTo>
                  <a:lnTo>
                    <a:pt x="46877" y="95617"/>
                  </a:lnTo>
                  <a:lnTo>
                    <a:pt x="46877" y="97790"/>
                  </a:lnTo>
                  <a:lnTo>
                    <a:pt x="46877" y="103068"/>
                  </a:lnTo>
                  <a:lnTo>
                    <a:pt x="46877" y="108346"/>
                  </a:lnTo>
                  <a:lnTo>
                    <a:pt x="56191" y="103068"/>
                  </a:lnTo>
                  <a:lnTo>
                    <a:pt x="63331" y="95617"/>
                  </a:lnTo>
                  <a:lnTo>
                    <a:pt x="70782" y="88477"/>
                  </a:lnTo>
                  <a:lnTo>
                    <a:pt x="74817" y="88477"/>
                  </a:lnTo>
                  <a:lnTo>
                    <a:pt x="74817" y="92513"/>
                  </a:lnTo>
                  <a:lnTo>
                    <a:pt x="74817" y="95617"/>
                  </a:lnTo>
                  <a:lnTo>
                    <a:pt x="72955" y="97790"/>
                  </a:lnTo>
                  <a:lnTo>
                    <a:pt x="72955" y="99964"/>
                  </a:lnTo>
                  <a:lnTo>
                    <a:pt x="70782" y="100895"/>
                  </a:lnTo>
                  <a:lnTo>
                    <a:pt x="70782" y="108346"/>
                  </a:lnTo>
                  <a:lnTo>
                    <a:pt x="74817" y="107104"/>
                  </a:lnTo>
                  <a:lnTo>
                    <a:pt x="76059" y="107104"/>
                  </a:lnTo>
                  <a:lnTo>
                    <a:pt x="76059" y="105241"/>
                  </a:lnTo>
                  <a:lnTo>
                    <a:pt x="77922" y="105241"/>
                  </a:lnTo>
                  <a:lnTo>
                    <a:pt x="80095" y="100895"/>
                  </a:lnTo>
                  <a:lnTo>
                    <a:pt x="80095" y="103068"/>
                  </a:lnTo>
                  <a:lnTo>
                    <a:pt x="82268" y="105241"/>
                  </a:lnTo>
                  <a:lnTo>
                    <a:pt x="82268" y="107104"/>
                  </a:lnTo>
                  <a:lnTo>
                    <a:pt x="82268" y="108346"/>
                  </a:lnTo>
                  <a:lnTo>
                    <a:pt x="83200" y="112381"/>
                  </a:lnTo>
                  <a:lnTo>
                    <a:pt x="87546" y="112381"/>
                  </a:lnTo>
                  <a:lnTo>
                    <a:pt x="89408" y="99964"/>
                  </a:lnTo>
                  <a:lnTo>
                    <a:pt x="92513" y="87235"/>
                  </a:lnTo>
                  <a:lnTo>
                    <a:pt x="94686" y="75749"/>
                  </a:lnTo>
                  <a:lnTo>
                    <a:pt x="92513" y="73576"/>
                  </a:lnTo>
                  <a:lnTo>
                    <a:pt x="90650" y="73576"/>
                  </a:lnTo>
                  <a:lnTo>
                    <a:pt x="89408" y="73576"/>
                  </a:lnTo>
                  <a:lnTo>
                    <a:pt x="87546" y="73576"/>
                  </a:lnTo>
                  <a:lnTo>
                    <a:pt x="85373" y="73576"/>
                  </a:lnTo>
                  <a:lnTo>
                    <a:pt x="83200" y="72644"/>
                  </a:lnTo>
                  <a:lnTo>
                    <a:pt x="74817" y="72644"/>
                  </a:lnTo>
                  <a:lnTo>
                    <a:pt x="74817" y="51534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4" name="Freeform: Shape 143">
              <a:extLst>
                <a:ext uri="{FF2B5EF4-FFF2-40B4-BE49-F238E27FC236}">
                  <a16:creationId xmlns="" xmlns:a16="http://schemas.microsoft.com/office/drawing/2014/main" id="{3AF3166C-F00F-4E79-9F2B-BB96EC6FD18B}"/>
                </a:ext>
              </a:extLst>
            </p:cNvPr>
            <p:cNvSpPr/>
            <p:nvPr/>
          </p:nvSpPr>
          <p:spPr>
            <a:xfrm>
              <a:off x="4034496" y="4432083"/>
              <a:ext cx="27940" cy="40358"/>
            </a:xfrm>
            <a:custGeom>
              <a:avLst/>
              <a:gdLst>
                <a:gd name="connsiteX0" fmla="*/ 4346 w 27940"/>
                <a:gd name="connsiteY0" fmla="*/ 42221 h 40357"/>
                <a:gd name="connsiteX1" fmla="*/ 12418 w 27940"/>
                <a:gd name="connsiteY1" fmla="*/ 40979 h 40357"/>
                <a:gd name="connsiteX2" fmla="*/ 18937 w 27940"/>
                <a:gd name="connsiteY2" fmla="*/ 40979 h 40357"/>
                <a:gd name="connsiteX3" fmla="*/ 23904 w 27940"/>
                <a:gd name="connsiteY3" fmla="*/ 39116 h 40357"/>
                <a:gd name="connsiteX4" fmla="*/ 29182 w 27940"/>
                <a:gd name="connsiteY4" fmla="*/ 36943 h 40357"/>
                <a:gd name="connsiteX5" fmla="*/ 27009 w 27940"/>
                <a:gd name="connsiteY5" fmla="*/ 29492 h 40357"/>
                <a:gd name="connsiteX6" fmla="*/ 26077 w 27940"/>
                <a:gd name="connsiteY6" fmla="*/ 24215 h 40357"/>
                <a:gd name="connsiteX7" fmla="*/ 23904 w 27940"/>
                <a:gd name="connsiteY7" fmla="*/ 18937 h 40357"/>
                <a:gd name="connsiteX8" fmla="*/ 19869 w 27940"/>
                <a:gd name="connsiteY8" fmla="*/ 12728 h 40357"/>
                <a:gd name="connsiteX9" fmla="*/ 18937 w 27940"/>
                <a:gd name="connsiteY9" fmla="*/ 9624 h 40357"/>
                <a:gd name="connsiteX10" fmla="*/ 18937 w 27940"/>
                <a:gd name="connsiteY10" fmla="*/ 7451 h 40357"/>
                <a:gd name="connsiteX11" fmla="*/ 18937 w 27940"/>
                <a:gd name="connsiteY11" fmla="*/ 5278 h 40357"/>
                <a:gd name="connsiteX12" fmla="*/ 16764 w 27940"/>
                <a:gd name="connsiteY12" fmla="*/ 4346 h 40357"/>
                <a:gd name="connsiteX13" fmla="*/ 14591 w 27940"/>
                <a:gd name="connsiteY13" fmla="*/ 4346 h 40357"/>
                <a:gd name="connsiteX14" fmla="*/ 12418 w 27940"/>
                <a:gd name="connsiteY14" fmla="*/ 2173 h 40357"/>
                <a:gd name="connsiteX15" fmla="*/ 9313 w 27940"/>
                <a:gd name="connsiteY15" fmla="*/ 0 h 40357"/>
                <a:gd name="connsiteX16" fmla="*/ 5278 w 27940"/>
                <a:gd name="connsiteY16" fmla="*/ 5278 h 40357"/>
                <a:gd name="connsiteX17" fmla="*/ 4346 w 27940"/>
                <a:gd name="connsiteY17" fmla="*/ 9624 h 40357"/>
                <a:gd name="connsiteX18" fmla="*/ 0 w 27940"/>
                <a:gd name="connsiteY18" fmla="*/ 12728 h 40357"/>
                <a:gd name="connsiteX19" fmla="*/ 0 w 27940"/>
                <a:gd name="connsiteY19" fmla="*/ 24215 h 40357"/>
                <a:gd name="connsiteX20" fmla="*/ 2173 w 27940"/>
                <a:gd name="connsiteY20" fmla="*/ 33839 h 403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7940" h="40357">
                  <a:moveTo>
                    <a:pt x="4346" y="42221"/>
                  </a:moveTo>
                  <a:lnTo>
                    <a:pt x="12418" y="40979"/>
                  </a:lnTo>
                  <a:lnTo>
                    <a:pt x="18937" y="40979"/>
                  </a:lnTo>
                  <a:lnTo>
                    <a:pt x="23904" y="39116"/>
                  </a:lnTo>
                  <a:lnTo>
                    <a:pt x="29182" y="36943"/>
                  </a:lnTo>
                  <a:lnTo>
                    <a:pt x="27009" y="29492"/>
                  </a:lnTo>
                  <a:lnTo>
                    <a:pt x="26077" y="24215"/>
                  </a:lnTo>
                  <a:lnTo>
                    <a:pt x="23904" y="18937"/>
                  </a:lnTo>
                  <a:lnTo>
                    <a:pt x="19869" y="12728"/>
                  </a:lnTo>
                  <a:lnTo>
                    <a:pt x="18937" y="9624"/>
                  </a:lnTo>
                  <a:lnTo>
                    <a:pt x="18937" y="7451"/>
                  </a:lnTo>
                  <a:lnTo>
                    <a:pt x="18937" y="5278"/>
                  </a:lnTo>
                  <a:lnTo>
                    <a:pt x="16764" y="4346"/>
                  </a:lnTo>
                  <a:lnTo>
                    <a:pt x="14591" y="4346"/>
                  </a:lnTo>
                  <a:lnTo>
                    <a:pt x="12418" y="2173"/>
                  </a:lnTo>
                  <a:lnTo>
                    <a:pt x="9313" y="0"/>
                  </a:lnTo>
                  <a:lnTo>
                    <a:pt x="5278" y="5278"/>
                  </a:lnTo>
                  <a:lnTo>
                    <a:pt x="4346" y="9624"/>
                  </a:lnTo>
                  <a:lnTo>
                    <a:pt x="0" y="12728"/>
                  </a:lnTo>
                  <a:lnTo>
                    <a:pt x="0" y="24215"/>
                  </a:lnTo>
                  <a:lnTo>
                    <a:pt x="2173" y="33839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5" name="Freeform: Shape 144">
              <a:extLst>
                <a:ext uri="{FF2B5EF4-FFF2-40B4-BE49-F238E27FC236}">
                  <a16:creationId xmlns="" xmlns:a16="http://schemas.microsoft.com/office/drawing/2014/main" id="{F0EC9767-635E-4C93-821C-3E44B49D0997}"/>
                </a:ext>
              </a:extLst>
            </p:cNvPr>
            <p:cNvSpPr/>
            <p:nvPr/>
          </p:nvSpPr>
          <p:spPr>
            <a:xfrm>
              <a:off x="3958436" y="4877572"/>
              <a:ext cx="15522" cy="9313"/>
            </a:xfrm>
            <a:custGeom>
              <a:avLst/>
              <a:gdLst>
                <a:gd name="connsiteX0" fmla="*/ 0 w 15522"/>
                <a:gd name="connsiteY0" fmla="*/ 11487 h 9313"/>
                <a:gd name="connsiteX1" fmla="*/ 5278 w 15522"/>
                <a:gd name="connsiteY1" fmla="*/ 11487 h 9313"/>
                <a:gd name="connsiteX2" fmla="*/ 7451 w 15522"/>
                <a:gd name="connsiteY2" fmla="*/ 9313 h 9313"/>
                <a:gd name="connsiteX3" fmla="*/ 9313 w 15522"/>
                <a:gd name="connsiteY3" fmla="*/ 9313 h 9313"/>
                <a:gd name="connsiteX4" fmla="*/ 10555 w 15522"/>
                <a:gd name="connsiteY4" fmla="*/ 9313 h 9313"/>
                <a:gd name="connsiteX5" fmla="*/ 12418 w 15522"/>
                <a:gd name="connsiteY5" fmla="*/ 7451 h 9313"/>
                <a:gd name="connsiteX6" fmla="*/ 15522 w 15522"/>
                <a:gd name="connsiteY6" fmla="*/ 7451 h 9313"/>
                <a:gd name="connsiteX7" fmla="*/ 15522 w 15522"/>
                <a:gd name="connsiteY7" fmla="*/ 0 h 9313"/>
                <a:gd name="connsiteX8" fmla="*/ 0 w 15522"/>
                <a:gd name="connsiteY8" fmla="*/ 0 h 9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522" h="9313">
                  <a:moveTo>
                    <a:pt x="0" y="11487"/>
                  </a:moveTo>
                  <a:lnTo>
                    <a:pt x="5278" y="11487"/>
                  </a:lnTo>
                  <a:lnTo>
                    <a:pt x="7451" y="9313"/>
                  </a:lnTo>
                  <a:lnTo>
                    <a:pt x="9313" y="9313"/>
                  </a:lnTo>
                  <a:lnTo>
                    <a:pt x="10555" y="9313"/>
                  </a:lnTo>
                  <a:lnTo>
                    <a:pt x="12418" y="7451"/>
                  </a:lnTo>
                  <a:lnTo>
                    <a:pt x="15522" y="7451"/>
                  </a:lnTo>
                  <a:lnTo>
                    <a:pt x="15522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6" name="Freeform: Shape 145">
              <a:extLst>
                <a:ext uri="{FF2B5EF4-FFF2-40B4-BE49-F238E27FC236}">
                  <a16:creationId xmlns="" xmlns:a16="http://schemas.microsoft.com/office/drawing/2014/main" id="{7B9283E5-012D-41B3-8178-96570644CB58}"/>
                </a:ext>
              </a:extLst>
            </p:cNvPr>
            <p:cNvSpPr/>
            <p:nvPr/>
          </p:nvSpPr>
          <p:spPr>
            <a:xfrm>
              <a:off x="4347115" y="4401659"/>
              <a:ext cx="40358" cy="34149"/>
            </a:xfrm>
            <a:custGeom>
              <a:avLst/>
              <a:gdLst>
                <a:gd name="connsiteX0" fmla="*/ 13660 w 40357"/>
                <a:gd name="connsiteY0" fmla="*/ 25457 h 34149"/>
                <a:gd name="connsiteX1" fmla="*/ 18937 w 40357"/>
                <a:gd name="connsiteY1" fmla="*/ 30424 h 34149"/>
                <a:gd name="connsiteX2" fmla="*/ 23904 w 40357"/>
                <a:gd name="connsiteY2" fmla="*/ 35701 h 34149"/>
                <a:gd name="connsiteX3" fmla="*/ 27009 w 40357"/>
                <a:gd name="connsiteY3" fmla="*/ 34770 h 34149"/>
                <a:gd name="connsiteX4" fmla="*/ 29182 w 40357"/>
                <a:gd name="connsiteY4" fmla="*/ 32597 h 34149"/>
                <a:gd name="connsiteX5" fmla="*/ 31355 w 40357"/>
                <a:gd name="connsiteY5" fmla="*/ 32597 h 34149"/>
                <a:gd name="connsiteX6" fmla="*/ 33528 w 40357"/>
                <a:gd name="connsiteY6" fmla="*/ 32597 h 34149"/>
                <a:gd name="connsiteX7" fmla="*/ 33528 w 40357"/>
                <a:gd name="connsiteY7" fmla="*/ 30424 h 34149"/>
                <a:gd name="connsiteX8" fmla="*/ 36633 w 40357"/>
                <a:gd name="connsiteY8" fmla="*/ 27319 h 34149"/>
                <a:gd name="connsiteX9" fmla="*/ 36633 w 40357"/>
                <a:gd name="connsiteY9" fmla="*/ 25457 h 34149"/>
                <a:gd name="connsiteX10" fmla="*/ 38495 w 40357"/>
                <a:gd name="connsiteY10" fmla="*/ 25457 h 34149"/>
                <a:gd name="connsiteX11" fmla="*/ 38495 w 40357"/>
                <a:gd name="connsiteY11" fmla="*/ 23283 h 34149"/>
                <a:gd name="connsiteX12" fmla="*/ 40668 w 40357"/>
                <a:gd name="connsiteY12" fmla="*/ 20179 h 34149"/>
                <a:gd name="connsiteX13" fmla="*/ 34459 w 40357"/>
                <a:gd name="connsiteY13" fmla="*/ 14901 h 34149"/>
                <a:gd name="connsiteX14" fmla="*/ 29182 w 40357"/>
                <a:gd name="connsiteY14" fmla="*/ 10555 h 34149"/>
                <a:gd name="connsiteX15" fmla="*/ 26077 w 40357"/>
                <a:gd name="connsiteY15" fmla="*/ 7451 h 34149"/>
                <a:gd name="connsiteX16" fmla="*/ 18937 w 40357"/>
                <a:gd name="connsiteY16" fmla="*/ 3104 h 34149"/>
                <a:gd name="connsiteX17" fmla="*/ 11487 w 40357"/>
                <a:gd name="connsiteY17" fmla="*/ 0 h 34149"/>
                <a:gd name="connsiteX18" fmla="*/ 9313 w 40357"/>
                <a:gd name="connsiteY18" fmla="*/ 1242 h 34149"/>
                <a:gd name="connsiteX19" fmla="*/ 7451 w 40357"/>
                <a:gd name="connsiteY19" fmla="*/ 3104 h 34149"/>
                <a:gd name="connsiteX20" fmla="*/ 4346 w 40357"/>
                <a:gd name="connsiteY20" fmla="*/ 3104 h 34149"/>
                <a:gd name="connsiteX21" fmla="*/ 0 w 40357"/>
                <a:gd name="connsiteY21" fmla="*/ 15833 h 34149"/>
                <a:gd name="connsiteX22" fmla="*/ 6209 w 40357"/>
                <a:gd name="connsiteY22" fmla="*/ 20179 h 341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0357" h="34149">
                  <a:moveTo>
                    <a:pt x="13660" y="25457"/>
                  </a:moveTo>
                  <a:lnTo>
                    <a:pt x="18937" y="30424"/>
                  </a:lnTo>
                  <a:lnTo>
                    <a:pt x="23904" y="35701"/>
                  </a:lnTo>
                  <a:lnTo>
                    <a:pt x="27009" y="34770"/>
                  </a:lnTo>
                  <a:lnTo>
                    <a:pt x="29182" y="32597"/>
                  </a:lnTo>
                  <a:lnTo>
                    <a:pt x="31355" y="32597"/>
                  </a:lnTo>
                  <a:lnTo>
                    <a:pt x="33528" y="32597"/>
                  </a:lnTo>
                  <a:lnTo>
                    <a:pt x="33528" y="30424"/>
                  </a:lnTo>
                  <a:lnTo>
                    <a:pt x="36633" y="27319"/>
                  </a:lnTo>
                  <a:lnTo>
                    <a:pt x="36633" y="25457"/>
                  </a:lnTo>
                  <a:lnTo>
                    <a:pt x="38495" y="25457"/>
                  </a:lnTo>
                  <a:lnTo>
                    <a:pt x="38495" y="23283"/>
                  </a:lnTo>
                  <a:lnTo>
                    <a:pt x="40668" y="20179"/>
                  </a:lnTo>
                  <a:lnTo>
                    <a:pt x="34459" y="14901"/>
                  </a:lnTo>
                  <a:lnTo>
                    <a:pt x="29182" y="10555"/>
                  </a:lnTo>
                  <a:lnTo>
                    <a:pt x="26077" y="7451"/>
                  </a:lnTo>
                  <a:lnTo>
                    <a:pt x="18937" y="3104"/>
                  </a:lnTo>
                  <a:lnTo>
                    <a:pt x="11487" y="0"/>
                  </a:lnTo>
                  <a:lnTo>
                    <a:pt x="9313" y="1242"/>
                  </a:lnTo>
                  <a:lnTo>
                    <a:pt x="7451" y="3104"/>
                  </a:lnTo>
                  <a:lnTo>
                    <a:pt x="4346" y="3104"/>
                  </a:lnTo>
                  <a:lnTo>
                    <a:pt x="0" y="15833"/>
                  </a:lnTo>
                  <a:lnTo>
                    <a:pt x="6209" y="20179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7" name="Freeform: Shape 146">
              <a:extLst>
                <a:ext uri="{FF2B5EF4-FFF2-40B4-BE49-F238E27FC236}">
                  <a16:creationId xmlns="" xmlns:a16="http://schemas.microsoft.com/office/drawing/2014/main" id="{740EF785-885E-4E20-A6AD-E6771E9D8719}"/>
                </a:ext>
              </a:extLst>
            </p:cNvPr>
            <p:cNvSpPr/>
            <p:nvPr/>
          </p:nvSpPr>
          <p:spPr>
            <a:xfrm>
              <a:off x="4024251" y="4593825"/>
              <a:ext cx="12418" cy="15522"/>
            </a:xfrm>
            <a:custGeom>
              <a:avLst/>
              <a:gdLst>
                <a:gd name="connsiteX0" fmla="*/ 4967 w 12417"/>
                <a:gd name="connsiteY0" fmla="*/ 17075 h 15522"/>
                <a:gd name="connsiteX1" fmla="*/ 7140 w 12417"/>
                <a:gd name="connsiteY1" fmla="*/ 14901 h 15522"/>
                <a:gd name="connsiteX2" fmla="*/ 8072 w 12417"/>
                <a:gd name="connsiteY2" fmla="*/ 14901 h 15522"/>
                <a:gd name="connsiteX3" fmla="*/ 10245 w 12417"/>
                <a:gd name="connsiteY3" fmla="*/ 12728 h 15522"/>
                <a:gd name="connsiteX4" fmla="*/ 12418 w 12417"/>
                <a:gd name="connsiteY4" fmla="*/ 10555 h 15522"/>
                <a:gd name="connsiteX5" fmla="*/ 14591 w 12417"/>
                <a:gd name="connsiteY5" fmla="*/ 9624 h 15522"/>
                <a:gd name="connsiteX6" fmla="*/ 14591 w 12417"/>
                <a:gd name="connsiteY6" fmla="*/ 7451 h 15522"/>
                <a:gd name="connsiteX7" fmla="*/ 14591 w 12417"/>
                <a:gd name="connsiteY7" fmla="*/ 5278 h 15522"/>
                <a:gd name="connsiteX8" fmla="*/ 10245 w 12417"/>
                <a:gd name="connsiteY8" fmla="*/ 5278 h 15522"/>
                <a:gd name="connsiteX9" fmla="*/ 8072 w 12417"/>
                <a:gd name="connsiteY9" fmla="*/ 3415 h 15522"/>
                <a:gd name="connsiteX10" fmla="*/ 7140 w 12417"/>
                <a:gd name="connsiteY10" fmla="*/ 2173 h 15522"/>
                <a:gd name="connsiteX11" fmla="*/ 3104 w 12417"/>
                <a:gd name="connsiteY11" fmla="*/ 0 h 15522"/>
                <a:gd name="connsiteX12" fmla="*/ 931 w 12417"/>
                <a:gd name="connsiteY12" fmla="*/ 5278 h 15522"/>
                <a:gd name="connsiteX13" fmla="*/ 0 w 12417"/>
                <a:gd name="connsiteY13" fmla="*/ 7451 h 15522"/>
                <a:gd name="connsiteX14" fmla="*/ 0 w 12417"/>
                <a:gd name="connsiteY14" fmla="*/ 10555 h 15522"/>
                <a:gd name="connsiteX15" fmla="*/ 0 w 12417"/>
                <a:gd name="connsiteY15" fmla="*/ 17075 h 15522"/>
                <a:gd name="connsiteX16" fmla="*/ 3104 w 12417"/>
                <a:gd name="connsiteY16" fmla="*/ 17075 h 155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2417" h="15522">
                  <a:moveTo>
                    <a:pt x="4967" y="17075"/>
                  </a:moveTo>
                  <a:lnTo>
                    <a:pt x="7140" y="14901"/>
                  </a:lnTo>
                  <a:lnTo>
                    <a:pt x="8072" y="14901"/>
                  </a:lnTo>
                  <a:lnTo>
                    <a:pt x="10245" y="12728"/>
                  </a:lnTo>
                  <a:lnTo>
                    <a:pt x="12418" y="10555"/>
                  </a:lnTo>
                  <a:lnTo>
                    <a:pt x="14591" y="9624"/>
                  </a:lnTo>
                  <a:lnTo>
                    <a:pt x="14591" y="7451"/>
                  </a:lnTo>
                  <a:lnTo>
                    <a:pt x="14591" y="5278"/>
                  </a:lnTo>
                  <a:lnTo>
                    <a:pt x="10245" y="5278"/>
                  </a:lnTo>
                  <a:lnTo>
                    <a:pt x="8072" y="3415"/>
                  </a:lnTo>
                  <a:lnTo>
                    <a:pt x="7140" y="2173"/>
                  </a:lnTo>
                  <a:lnTo>
                    <a:pt x="3104" y="0"/>
                  </a:lnTo>
                  <a:lnTo>
                    <a:pt x="931" y="5278"/>
                  </a:lnTo>
                  <a:lnTo>
                    <a:pt x="0" y="7451"/>
                  </a:lnTo>
                  <a:lnTo>
                    <a:pt x="0" y="10555"/>
                  </a:lnTo>
                  <a:lnTo>
                    <a:pt x="0" y="17075"/>
                  </a:lnTo>
                  <a:lnTo>
                    <a:pt x="3104" y="17075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8" name="Freeform: Shape 147">
              <a:extLst>
                <a:ext uri="{FF2B5EF4-FFF2-40B4-BE49-F238E27FC236}">
                  <a16:creationId xmlns="" xmlns:a16="http://schemas.microsoft.com/office/drawing/2014/main" id="{C91FF1CB-30D9-4671-AD00-BF20349B2CB6}"/>
                </a:ext>
              </a:extLst>
            </p:cNvPr>
            <p:cNvSpPr/>
            <p:nvPr/>
          </p:nvSpPr>
          <p:spPr>
            <a:xfrm>
              <a:off x="3970854" y="4639150"/>
              <a:ext cx="21731" cy="27940"/>
            </a:xfrm>
            <a:custGeom>
              <a:avLst/>
              <a:gdLst>
                <a:gd name="connsiteX0" fmla="*/ 2173 w 21731"/>
                <a:gd name="connsiteY0" fmla="*/ 13660 h 27940"/>
                <a:gd name="connsiteX1" fmla="*/ 2173 w 21731"/>
                <a:gd name="connsiteY1" fmla="*/ 14591 h 27940"/>
                <a:gd name="connsiteX2" fmla="*/ 2173 w 21731"/>
                <a:gd name="connsiteY2" fmla="*/ 16764 h 27940"/>
                <a:gd name="connsiteX3" fmla="*/ 0 w 21731"/>
                <a:gd name="connsiteY3" fmla="*/ 21110 h 27940"/>
                <a:gd name="connsiteX4" fmla="*/ 2173 w 21731"/>
                <a:gd name="connsiteY4" fmla="*/ 22042 h 27940"/>
                <a:gd name="connsiteX5" fmla="*/ 2173 w 21731"/>
                <a:gd name="connsiteY5" fmla="*/ 24215 h 27940"/>
                <a:gd name="connsiteX6" fmla="*/ 3104 w 21731"/>
                <a:gd name="connsiteY6" fmla="*/ 24215 h 27940"/>
                <a:gd name="connsiteX7" fmla="*/ 3104 w 21731"/>
                <a:gd name="connsiteY7" fmla="*/ 28251 h 27940"/>
                <a:gd name="connsiteX8" fmla="*/ 9624 w 21731"/>
                <a:gd name="connsiteY8" fmla="*/ 28251 h 27940"/>
                <a:gd name="connsiteX9" fmla="*/ 14591 w 21731"/>
                <a:gd name="connsiteY9" fmla="*/ 26388 h 27940"/>
                <a:gd name="connsiteX10" fmla="*/ 16764 w 21731"/>
                <a:gd name="connsiteY10" fmla="*/ 26388 h 27940"/>
                <a:gd name="connsiteX11" fmla="*/ 19869 w 21731"/>
                <a:gd name="connsiteY11" fmla="*/ 24215 h 27940"/>
                <a:gd name="connsiteX12" fmla="*/ 24215 w 21731"/>
                <a:gd name="connsiteY12" fmla="*/ 24215 h 27940"/>
                <a:gd name="connsiteX13" fmla="*/ 22042 w 21731"/>
                <a:gd name="connsiteY13" fmla="*/ 16764 h 27940"/>
                <a:gd name="connsiteX14" fmla="*/ 17695 w 21731"/>
                <a:gd name="connsiteY14" fmla="*/ 9313 h 27940"/>
                <a:gd name="connsiteX15" fmla="*/ 12728 w 21731"/>
                <a:gd name="connsiteY15" fmla="*/ 4346 h 27940"/>
                <a:gd name="connsiteX16" fmla="*/ 7451 w 21731"/>
                <a:gd name="connsiteY16" fmla="*/ 0 h 27940"/>
                <a:gd name="connsiteX17" fmla="*/ 3104 w 21731"/>
                <a:gd name="connsiteY17" fmla="*/ 11487 h 27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1731" h="27940">
                  <a:moveTo>
                    <a:pt x="2173" y="13660"/>
                  </a:moveTo>
                  <a:lnTo>
                    <a:pt x="2173" y="14591"/>
                  </a:lnTo>
                  <a:lnTo>
                    <a:pt x="2173" y="16764"/>
                  </a:lnTo>
                  <a:lnTo>
                    <a:pt x="0" y="21110"/>
                  </a:lnTo>
                  <a:lnTo>
                    <a:pt x="2173" y="22042"/>
                  </a:lnTo>
                  <a:lnTo>
                    <a:pt x="2173" y="24215"/>
                  </a:lnTo>
                  <a:lnTo>
                    <a:pt x="3104" y="24215"/>
                  </a:lnTo>
                  <a:lnTo>
                    <a:pt x="3104" y="28251"/>
                  </a:lnTo>
                  <a:lnTo>
                    <a:pt x="9624" y="28251"/>
                  </a:lnTo>
                  <a:lnTo>
                    <a:pt x="14591" y="26388"/>
                  </a:lnTo>
                  <a:lnTo>
                    <a:pt x="16764" y="26388"/>
                  </a:lnTo>
                  <a:lnTo>
                    <a:pt x="19869" y="24215"/>
                  </a:lnTo>
                  <a:lnTo>
                    <a:pt x="24215" y="24215"/>
                  </a:lnTo>
                  <a:lnTo>
                    <a:pt x="22042" y="16764"/>
                  </a:lnTo>
                  <a:lnTo>
                    <a:pt x="17695" y="9313"/>
                  </a:lnTo>
                  <a:lnTo>
                    <a:pt x="12728" y="4346"/>
                  </a:lnTo>
                  <a:lnTo>
                    <a:pt x="7451" y="0"/>
                  </a:lnTo>
                  <a:lnTo>
                    <a:pt x="3104" y="11487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9" name="Freeform: Shape 148">
              <a:extLst>
                <a:ext uri="{FF2B5EF4-FFF2-40B4-BE49-F238E27FC236}">
                  <a16:creationId xmlns="" xmlns:a16="http://schemas.microsoft.com/office/drawing/2014/main" id="{1EDDBD52-B4F8-4DAE-AAAF-D4516C20A4B3}"/>
                </a:ext>
              </a:extLst>
            </p:cNvPr>
            <p:cNvSpPr/>
            <p:nvPr/>
          </p:nvSpPr>
          <p:spPr>
            <a:xfrm>
              <a:off x="7159753" y="4855531"/>
              <a:ext cx="43462" cy="189372"/>
            </a:xfrm>
            <a:custGeom>
              <a:avLst/>
              <a:gdLst>
                <a:gd name="connsiteX0" fmla="*/ 44704 w 43462"/>
                <a:gd name="connsiteY0" fmla="*/ 130077 h 189371"/>
                <a:gd name="connsiteX1" fmla="*/ 39427 w 43462"/>
                <a:gd name="connsiteY1" fmla="*/ 108035 h 189371"/>
                <a:gd name="connsiteX2" fmla="*/ 30113 w 43462"/>
                <a:gd name="connsiteY2" fmla="*/ 88167 h 189371"/>
                <a:gd name="connsiteX3" fmla="*/ 24836 w 43462"/>
                <a:gd name="connsiteY3" fmla="*/ 70471 h 189371"/>
                <a:gd name="connsiteX4" fmla="*/ 21731 w 43462"/>
                <a:gd name="connsiteY4" fmla="*/ 51534 h 189371"/>
                <a:gd name="connsiteX5" fmla="*/ 21731 w 43462"/>
                <a:gd name="connsiteY5" fmla="*/ 35701 h 189371"/>
                <a:gd name="connsiteX6" fmla="*/ 21731 w 43462"/>
                <a:gd name="connsiteY6" fmla="*/ 18937 h 189371"/>
                <a:gd name="connsiteX7" fmla="*/ 15522 w 43462"/>
                <a:gd name="connsiteY7" fmla="*/ 6209 h 189371"/>
                <a:gd name="connsiteX8" fmla="*/ 15522 w 43462"/>
                <a:gd name="connsiteY8" fmla="*/ 4036 h 189371"/>
                <a:gd name="connsiteX9" fmla="*/ 14591 w 43462"/>
                <a:gd name="connsiteY9" fmla="*/ 4036 h 189371"/>
                <a:gd name="connsiteX10" fmla="*/ 14591 w 43462"/>
                <a:gd name="connsiteY10" fmla="*/ 2173 h 189371"/>
                <a:gd name="connsiteX11" fmla="*/ 12418 w 43462"/>
                <a:gd name="connsiteY11" fmla="*/ 0 h 189371"/>
                <a:gd name="connsiteX12" fmla="*/ 10245 w 43462"/>
                <a:gd name="connsiteY12" fmla="*/ 7451 h 189371"/>
                <a:gd name="connsiteX13" fmla="*/ 9313 w 43462"/>
                <a:gd name="connsiteY13" fmla="*/ 13660 h 189371"/>
                <a:gd name="connsiteX14" fmla="*/ 7140 w 43462"/>
                <a:gd name="connsiteY14" fmla="*/ 16764 h 189371"/>
                <a:gd name="connsiteX15" fmla="*/ 5278 w 43462"/>
                <a:gd name="connsiteY15" fmla="*/ 21110 h 189371"/>
                <a:gd name="connsiteX16" fmla="*/ 3104 w 43462"/>
                <a:gd name="connsiteY16" fmla="*/ 24215 h 189371"/>
                <a:gd name="connsiteX17" fmla="*/ 0 w 43462"/>
                <a:gd name="connsiteY17" fmla="*/ 29492 h 189371"/>
                <a:gd name="connsiteX18" fmla="*/ 0 w 43462"/>
                <a:gd name="connsiteY18" fmla="*/ 70471 h 189371"/>
                <a:gd name="connsiteX19" fmla="*/ 3104 w 43462"/>
                <a:gd name="connsiteY19" fmla="*/ 85993 h 189371"/>
                <a:gd name="connsiteX20" fmla="*/ 3104 w 43462"/>
                <a:gd name="connsiteY20" fmla="*/ 110208 h 189371"/>
                <a:gd name="connsiteX21" fmla="*/ 3104 w 43462"/>
                <a:gd name="connsiteY21" fmla="*/ 136596 h 189371"/>
                <a:gd name="connsiteX22" fmla="*/ 3104 w 43462"/>
                <a:gd name="connsiteY22" fmla="*/ 159569 h 189371"/>
                <a:gd name="connsiteX23" fmla="*/ 5278 w 43462"/>
                <a:gd name="connsiteY23" fmla="*/ 180679 h 189371"/>
                <a:gd name="connsiteX24" fmla="*/ 9313 w 43462"/>
                <a:gd name="connsiteY24" fmla="*/ 191235 h 189371"/>
                <a:gd name="connsiteX25" fmla="*/ 12418 w 43462"/>
                <a:gd name="connsiteY25" fmla="*/ 189061 h 189371"/>
                <a:gd name="connsiteX26" fmla="*/ 14591 w 43462"/>
                <a:gd name="connsiteY26" fmla="*/ 189061 h 189371"/>
                <a:gd name="connsiteX27" fmla="*/ 19869 w 43462"/>
                <a:gd name="connsiteY27" fmla="*/ 186888 h 189371"/>
                <a:gd name="connsiteX28" fmla="*/ 22973 w 43462"/>
                <a:gd name="connsiteY28" fmla="*/ 186888 h 189371"/>
                <a:gd name="connsiteX29" fmla="*/ 29182 w 43462"/>
                <a:gd name="connsiteY29" fmla="*/ 186888 h 189371"/>
                <a:gd name="connsiteX30" fmla="*/ 24836 w 43462"/>
                <a:gd name="connsiteY30" fmla="*/ 169193 h 189371"/>
                <a:gd name="connsiteX31" fmla="*/ 22973 w 43462"/>
                <a:gd name="connsiteY31" fmla="*/ 156465 h 189371"/>
                <a:gd name="connsiteX32" fmla="*/ 19869 w 43462"/>
                <a:gd name="connsiteY32" fmla="*/ 143736 h 189371"/>
                <a:gd name="connsiteX33" fmla="*/ 19869 w 43462"/>
                <a:gd name="connsiteY33" fmla="*/ 126972 h 1893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43462" h="189371">
                  <a:moveTo>
                    <a:pt x="44704" y="130077"/>
                  </a:moveTo>
                  <a:lnTo>
                    <a:pt x="39427" y="108035"/>
                  </a:lnTo>
                  <a:lnTo>
                    <a:pt x="30113" y="88167"/>
                  </a:lnTo>
                  <a:lnTo>
                    <a:pt x="24836" y="70471"/>
                  </a:lnTo>
                  <a:lnTo>
                    <a:pt x="21731" y="51534"/>
                  </a:lnTo>
                  <a:lnTo>
                    <a:pt x="21731" y="35701"/>
                  </a:lnTo>
                  <a:lnTo>
                    <a:pt x="21731" y="18937"/>
                  </a:lnTo>
                  <a:lnTo>
                    <a:pt x="15522" y="6209"/>
                  </a:lnTo>
                  <a:lnTo>
                    <a:pt x="15522" y="4036"/>
                  </a:lnTo>
                  <a:lnTo>
                    <a:pt x="14591" y="4036"/>
                  </a:lnTo>
                  <a:lnTo>
                    <a:pt x="14591" y="2173"/>
                  </a:lnTo>
                  <a:lnTo>
                    <a:pt x="12418" y="0"/>
                  </a:lnTo>
                  <a:lnTo>
                    <a:pt x="10245" y="7451"/>
                  </a:lnTo>
                  <a:lnTo>
                    <a:pt x="9313" y="13660"/>
                  </a:lnTo>
                  <a:lnTo>
                    <a:pt x="7140" y="16764"/>
                  </a:lnTo>
                  <a:lnTo>
                    <a:pt x="5278" y="21110"/>
                  </a:lnTo>
                  <a:lnTo>
                    <a:pt x="3104" y="24215"/>
                  </a:lnTo>
                  <a:lnTo>
                    <a:pt x="0" y="29492"/>
                  </a:lnTo>
                  <a:lnTo>
                    <a:pt x="0" y="70471"/>
                  </a:lnTo>
                  <a:lnTo>
                    <a:pt x="3104" y="85993"/>
                  </a:lnTo>
                  <a:lnTo>
                    <a:pt x="3104" y="110208"/>
                  </a:lnTo>
                  <a:lnTo>
                    <a:pt x="3104" y="136596"/>
                  </a:lnTo>
                  <a:lnTo>
                    <a:pt x="3104" y="159569"/>
                  </a:lnTo>
                  <a:lnTo>
                    <a:pt x="5278" y="180679"/>
                  </a:lnTo>
                  <a:lnTo>
                    <a:pt x="9313" y="191235"/>
                  </a:lnTo>
                  <a:lnTo>
                    <a:pt x="12418" y="189061"/>
                  </a:lnTo>
                  <a:lnTo>
                    <a:pt x="14591" y="189061"/>
                  </a:lnTo>
                  <a:lnTo>
                    <a:pt x="19869" y="186888"/>
                  </a:lnTo>
                  <a:lnTo>
                    <a:pt x="22973" y="186888"/>
                  </a:lnTo>
                  <a:lnTo>
                    <a:pt x="29182" y="186888"/>
                  </a:lnTo>
                  <a:lnTo>
                    <a:pt x="24836" y="169193"/>
                  </a:lnTo>
                  <a:lnTo>
                    <a:pt x="22973" y="156465"/>
                  </a:lnTo>
                  <a:lnTo>
                    <a:pt x="19869" y="143736"/>
                  </a:lnTo>
                  <a:lnTo>
                    <a:pt x="19869" y="126972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0" name="Freeform: Shape 149">
              <a:extLst>
                <a:ext uri="{FF2B5EF4-FFF2-40B4-BE49-F238E27FC236}">
                  <a16:creationId xmlns="" xmlns:a16="http://schemas.microsoft.com/office/drawing/2014/main" id="{729FACD9-FB3D-460F-942D-04E9E28D1882}"/>
                </a:ext>
              </a:extLst>
            </p:cNvPr>
            <p:cNvSpPr/>
            <p:nvPr/>
          </p:nvSpPr>
          <p:spPr>
            <a:xfrm>
              <a:off x="3223922" y="4869190"/>
              <a:ext cx="34149" cy="43462"/>
            </a:xfrm>
            <a:custGeom>
              <a:avLst/>
              <a:gdLst>
                <a:gd name="connsiteX0" fmla="*/ 29182 w 34149"/>
                <a:gd name="connsiteY0" fmla="*/ 17695 h 43462"/>
                <a:gd name="connsiteX1" fmla="*/ 27009 w 34149"/>
                <a:gd name="connsiteY1" fmla="*/ 3104 h 43462"/>
                <a:gd name="connsiteX2" fmla="*/ 19558 w 34149"/>
                <a:gd name="connsiteY2" fmla="*/ 3104 h 43462"/>
                <a:gd name="connsiteX3" fmla="*/ 14591 w 34149"/>
                <a:gd name="connsiteY3" fmla="*/ 3104 h 43462"/>
                <a:gd name="connsiteX4" fmla="*/ 10245 w 34149"/>
                <a:gd name="connsiteY4" fmla="*/ 931 h 43462"/>
                <a:gd name="connsiteX5" fmla="*/ 7140 w 34149"/>
                <a:gd name="connsiteY5" fmla="*/ 0 h 43462"/>
                <a:gd name="connsiteX6" fmla="*/ 0 w 34149"/>
                <a:gd name="connsiteY6" fmla="*/ 0 h 43462"/>
                <a:gd name="connsiteX7" fmla="*/ 0 w 34149"/>
                <a:gd name="connsiteY7" fmla="*/ 5278 h 43462"/>
                <a:gd name="connsiteX8" fmla="*/ 0 w 34149"/>
                <a:gd name="connsiteY8" fmla="*/ 8382 h 43462"/>
                <a:gd name="connsiteX9" fmla="*/ 931 w 34149"/>
                <a:gd name="connsiteY9" fmla="*/ 12728 h 43462"/>
                <a:gd name="connsiteX10" fmla="*/ 3104 w 34149"/>
                <a:gd name="connsiteY10" fmla="*/ 15833 h 43462"/>
                <a:gd name="connsiteX11" fmla="*/ 7140 w 34149"/>
                <a:gd name="connsiteY11" fmla="*/ 22042 h 43462"/>
                <a:gd name="connsiteX12" fmla="*/ 10245 w 34149"/>
                <a:gd name="connsiteY12" fmla="*/ 27319 h 43462"/>
                <a:gd name="connsiteX13" fmla="*/ 14591 w 34149"/>
                <a:gd name="connsiteY13" fmla="*/ 30424 h 43462"/>
                <a:gd name="connsiteX14" fmla="*/ 19558 w 34149"/>
                <a:gd name="connsiteY14" fmla="*/ 34770 h 43462"/>
                <a:gd name="connsiteX15" fmla="*/ 22973 w 34149"/>
                <a:gd name="connsiteY15" fmla="*/ 37874 h 43462"/>
                <a:gd name="connsiteX16" fmla="*/ 27009 w 34149"/>
                <a:gd name="connsiteY16" fmla="*/ 44083 h 43462"/>
                <a:gd name="connsiteX17" fmla="*/ 34149 w 34149"/>
                <a:gd name="connsiteY17" fmla="*/ 44083 h 43462"/>
                <a:gd name="connsiteX18" fmla="*/ 32286 w 34149"/>
                <a:gd name="connsiteY18" fmla="*/ 29492 h 434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4149" h="43462">
                  <a:moveTo>
                    <a:pt x="29182" y="17695"/>
                  </a:moveTo>
                  <a:lnTo>
                    <a:pt x="27009" y="3104"/>
                  </a:lnTo>
                  <a:lnTo>
                    <a:pt x="19558" y="3104"/>
                  </a:lnTo>
                  <a:lnTo>
                    <a:pt x="14591" y="3104"/>
                  </a:lnTo>
                  <a:lnTo>
                    <a:pt x="10245" y="931"/>
                  </a:lnTo>
                  <a:lnTo>
                    <a:pt x="7140" y="0"/>
                  </a:lnTo>
                  <a:lnTo>
                    <a:pt x="0" y="0"/>
                  </a:lnTo>
                  <a:lnTo>
                    <a:pt x="0" y="5278"/>
                  </a:lnTo>
                  <a:lnTo>
                    <a:pt x="0" y="8382"/>
                  </a:lnTo>
                  <a:lnTo>
                    <a:pt x="931" y="12728"/>
                  </a:lnTo>
                  <a:lnTo>
                    <a:pt x="3104" y="15833"/>
                  </a:lnTo>
                  <a:lnTo>
                    <a:pt x="7140" y="22042"/>
                  </a:lnTo>
                  <a:lnTo>
                    <a:pt x="10245" y="27319"/>
                  </a:lnTo>
                  <a:lnTo>
                    <a:pt x="14591" y="30424"/>
                  </a:lnTo>
                  <a:lnTo>
                    <a:pt x="19558" y="34770"/>
                  </a:lnTo>
                  <a:lnTo>
                    <a:pt x="22973" y="37874"/>
                  </a:lnTo>
                  <a:lnTo>
                    <a:pt x="27009" y="44083"/>
                  </a:lnTo>
                  <a:lnTo>
                    <a:pt x="34149" y="44083"/>
                  </a:lnTo>
                  <a:lnTo>
                    <a:pt x="32286" y="29492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1" name="Freeform: Shape 150">
              <a:extLst>
                <a:ext uri="{FF2B5EF4-FFF2-40B4-BE49-F238E27FC236}">
                  <a16:creationId xmlns="" xmlns:a16="http://schemas.microsoft.com/office/drawing/2014/main" id="{D6E73448-C0E6-4B17-9DDC-07B3341F0234}"/>
                </a:ext>
              </a:extLst>
            </p:cNvPr>
            <p:cNvSpPr/>
            <p:nvPr/>
          </p:nvSpPr>
          <p:spPr>
            <a:xfrm>
              <a:off x="5439263" y="4744081"/>
              <a:ext cx="18627" cy="18627"/>
            </a:xfrm>
            <a:custGeom>
              <a:avLst/>
              <a:gdLst>
                <a:gd name="connsiteX0" fmla="*/ 931 w 18626"/>
                <a:gd name="connsiteY0" fmla="*/ 3104 h 18626"/>
                <a:gd name="connsiteX1" fmla="*/ 0 w 18626"/>
                <a:gd name="connsiteY1" fmla="*/ 7451 h 18626"/>
                <a:gd name="connsiteX2" fmla="*/ 0 w 18626"/>
                <a:gd name="connsiteY2" fmla="*/ 9624 h 18626"/>
                <a:gd name="connsiteX3" fmla="*/ 0 w 18626"/>
                <a:gd name="connsiteY3" fmla="*/ 12728 h 18626"/>
                <a:gd name="connsiteX4" fmla="*/ 0 w 18626"/>
                <a:gd name="connsiteY4" fmla="*/ 16764 h 18626"/>
                <a:gd name="connsiteX5" fmla="*/ 931 w 18626"/>
                <a:gd name="connsiteY5" fmla="*/ 16764 h 18626"/>
                <a:gd name="connsiteX6" fmla="*/ 3104 w 18626"/>
                <a:gd name="connsiteY6" fmla="*/ 18006 h 18626"/>
                <a:gd name="connsiteX7" fmla="*/ 5278 w 18626"/>
                <a:gd name="connsiteY7" fmla="*/ 18006 h 18626"/>
                <a:gd name="connsiteX8" fmla="*/ 8382 w 18626"/>
                <a:gd name="connsiteY8" fmla="*/ 20179 h 18626"/>
                <a:gd name="connsiteX9" fmla="*/ 10555 w 18626"/>
                <a:gd name="connsiteY9" fmla="*/ 16764 h 18626"/>
                <a:gd name="connsiteX10" fmla="*/ 14591 w 18626"/>
                <a:gd name="connsiteY10" fmla="*/ 14901 h 18626"/>
                <a:gd name="connsiteX11" fmla="*/ 15522 w 18626"/>
                <a:gd name="connsiteY11" fmla="*/ 12728 h 18626"/>
                <a:gd name="connsiteX12" fmla="*/ 19869 w 18626"/>
                <a:gd name="connsiteY12" fmla="*/ 12728 h 18626"/>
                <a:gd name="connsiteX13" fmla="*/ 19869 w 18626"/>
                <a:gd name="connsiteY13" fmla="*/ 7451 h 18626"/>
                <a:gd name="connsiteX14" fmla="*/ 5278 w 18626"/>
                <a:gd name="connsiteY14" fmla="*/ 0 h 186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8626" h="18626">
                  <a:moveTo>
                    <a:pt x="931" y="3104"/>
                  </a:moveTo>
                  <a:lnTo>
                    <a:pt x="0" y="7451"/>
                  </a:lnTo>
                  <a:lnTo>
                    <a:pt x="0" y="9624"/>
                  </a:lnTo>
                  <a:lnTo>
                    <a:pt x="0" y="12728"/>
                  </a:lnTo>
                  <a:lnTo>
                    <a:pt x="0" y="16764"/>
                  </a:lnTo>
                  <a:lnTo>
                    <a:pt x="931" y="16764"/>
                  </a:lnTo>
                  <a:lnTo>
                    <a:pt x="3104" y="18006"/>
                  </a:lnTo>
                  <a:lnTo>
                    <a:pt x="5278" y="18006"/>
                  </a:lnTo>
                  <a:lnTo>
                    <a:pt x="8382" y="20179"/>
                  </a:lnTo>
                  <a:lnTo>
                    <a:pt x="10555" y="16764"/>
                  </a:lnTo>
                  <a:lnTo>
                    <a:pt x="14591" y="14901"/>
                  </a:lnTo>
                  <a:lnTo>
                    <a:pt x="15522" y="12728"/>
                  </a:lnTo>
                  <a:lnTo>
                    <a:pt x="19869" y="12728"/>
                  </a:lnTo>
                  <a:lnTo>
                    <a:pt x="19869" y="7451"/>
                  </a:lnTo>
                  <a:lnTo>
                    <a:pt x="5278" y="0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2" name="Freeform: Shape 151">
              <a:extLst>
                <a:ext uri="{FF2B5EF4-FFF2-40B4-BE49-F238E27FC236}">
                  <a16:creationId xmlns="" xmlns:a16="http://schemas.microsoft.com/office/drawing/2014/main" id="{8C33133D-5574-4D5D-BD93-44F2F348D35B}"/>
                </a:ext>
              </a:extLst>
            </p:cNvPr>
            <p:cNvSpPr/>
            <p:nvPr/>
          </p:nvSpPr>
          <p:spPr>
            <a:xfrm>
              <a:off x="5039098" y="4734767"/>
              <a:ext cx="111760" cy="217312"/>
            </a:xfrm>
            <a:custGeom>
              <a:avLst/>
              <a:gdLst>
                <a:gd name="connsiteX0" fmla="*/ 103068 w 111760"/>
                <a:gd name="connsiteY0" fmla="*/ 141874 h 217312"/>
                <a:gd name="connsiteX1" fmla="*/ 93755 w 111760"/>
                <a:gd name="connsiteY1" fmla="*/ 122937 h 217312"/>
                <a:gd name="connsiteX2" fmla="*/ 83510 w 111760"/>
                <a:gd name="connsiteY2" fmla="*/ 106173 h 217312"/>
                <a:gd name="connsiteX3" fmla="*/ 70782 w 111760"/>
                <a:gd name="connsiteY3" fmla="*/ 92513 h 217312"/>
                <a:gd name="connsiteX4" fmla="*/ 61468 w 111760"/>
                <a:gd name="connsiteY4" fmla="*/ 78853 h 217312"/>
                <a:gd name="connsiteX5" fmla="*/ 52155 w 111760"/>
                <a:gd name="connsiteY5" fmla="*/ 70471 h 217312"/>
                <a:gd name="connsiteX6" fmla="*/ 56191 w 111760"/>
                <a:gd name="connsiteY6" fmla="*/ 63021 h 217312"/>
                <a:gd name="connsiteX7" fmla="*/ 61468 w 111760"/>
                <a:gd name="connsiteY7" fmla="*/ 53397 h 217312"/>
                <a:gd name="connsiteX8" fmla="*/ 64573 w 111760"/>
                <a:gd name="connsiteY8" fmla="*/ 41910 h 217312"/>
                <a:gd name="connsiteX9" fmla="*/ 59295 w 111760"/>
                <a:gd name="connsiteY9" fmla="*/ 29492 h 217312"/>
                <a:gd name="connsiteX10" fmla="*/ 59295 w 111760"/>
                <a:gd name="connsiteY10" fmla="*/ 22042 h 217312"/>
                <a:gd name="connsiteX11" fmla="*/ 54328 w 111760"/>
                <a:gd name="connsiteY11" fmla="*/ 22042 h 217312"/>
                <a:gd name="connsiteX12" fmla="*/ 49982 w 111760"/>
                <a:gd name="connsiteY12" fmla="*/ 24215 h 217312"/>
                <a:gd name="connsiteX13" fmla="*/ 49051 w 111760"/>
                <a:gd name="connsiteY13" fmla="*/ 26078 h 217312"/>
                <a:gd name="connsiteX14" fmla="*/ 44704 w 111760"/>
                <a:gd name="connsiteY14" fmla="*/ 29492 h 217312"/>
                <a:gd name="connsiteX15" fmla="*/ 35391 w 111760"/>
                <a:gd name="connsiteY15" fmla="*/ 29492 h 217312"/>
                <a:gd name="connsiteX16" fmla="*/ 39737 w 111760"/>
                <a:gd name="connsiteY16" fmla="*/ 24215 h 217312"/>
                <a:gd name="connsiteX17" fmla="*/ 42842 w 111760"/>
                <a:gd name="connsiteY17" fmla="*/ 18937 h 217312"/>
                <a:gd name="connsiteX18" fmla="*/ 44704 w 111760"/>
                <a:gd name="connsiteY18" fmla="*/ 12418 h 217312"/>
                <a:gd name="connsiteX19" fmla="*/ 49051 w 111760"/>
                <a:gd name="connsiteY19" fmla="*/ 5278 h 217312"/>
                <a:gd name="connsiteX20" fmla="*/ 34460 w 111760"/>
                <a:gd name="connsiteY20" fmla="*/ 2173 h 217312"/>
                <a:gd name="connsiteX21" fmla="*/ 15522 w 111760"/>
                <a:gd name="connsiteY21" fmla="*/ 0 h 217312"/>
                <a:gd name="connsiteX22" fmla="*/ 14591 w 111760"/>
                <a:gd name="connsiteY22" fmla="*/ 16764 h 217312"/>
                <a:gd name="connsiteX23" fmla="*/ 8382 w 111760"/>
                <a:gd name="connsiteY23" fmla="*/ 27319 h 217312"/>
                <a:gd name="connsiteX24" fmla="*/ 3104 w 111760"/>
                <a:gd name="connsiteY24" fmla="*/ 36633 h 217312"/>
                <a:gd name="connsiteX25" fmla="*/ 0 w 111760"/>
                <a:gd name="connsiteY25" fmla="*/ 46257 h 217312"/>
                <a:gd name="connsiteX26" fmla="*/ 931 w 111760"/>
                <a:gd name="connsiteY26" fmla="*/ 58674 h 217312"/>
                <a:gd name="connsiteX27" fmla="*/ 5278 w 111760"/>
                <a:gd name="connsiteY27" fmla="*/ 75438 h 217312"/>
                <a:gd name="connsiteX28" fmla="*/ 8382 w 111760"/>
                <a:gd name="connsiteY28" fmla="*/ 93444 h 217312"/>
                <a:gd name="connsiteX29" fmla="*/ 10555 w 111760"/>
                <a:gd name="connsiteY29" fmla="*/ 92513 h 217312"/>
                <a:gd name="connsiteX30" fmla="*/ 12418 w 111760"/>
                <a:gd name="connsiteY30" fmla="*/ 90340 h 217312"/>
                <a:gd name="connsiteX31" fmla="*/ 14591 w 111760"/>
                <a:gd name="connsiteY31" fmla="*/ 90340 h 217312"/>
                <a:gd name="connsiteX32" fmla="*/ 14591 w 111760"/>
                <a:gd name="connsiteY32" fmla="*/ 88167 h 217312"/>
                <a:gd name="connsiteX33" fmla="*/ 14591 w 111760"/>
                <a:gd name="connsiteY33" fmla="*/ 85994 h 217312"/>
                <a:gd name="connsiteX34" fmla="*/ 15522 w 111760"/>
                <a:gd name="connsiteY34" fmla="*/ 82889 h 217312"/>
                <a:gd name="connsiteX35" fmla="*/ 19869 w 111760"/>
                <a:gd name="connsiteY35" fmla="*/ 82889 h 217312"/>
                <a:gd name="connsiteX36" fmla="*/ 19869 w 111760"/>
                <a:gd name="connsiteY36" fmla="*/ 85994 h 217312"/>
                <a:gd name="connsiteX37" fmla="*/ 19869 w 111760"/>
                <a:gd name="connsiteY37" fmla="*/ 88167 h 217312"/>
                <a:gd name="connsiteX38" fmla="*/ 17695 w 111760"/>
                <a:gd name="connsiteY38" fmla="*/ 90340 h 217312"/>
                <a:gd name="connsiteX39" fmla="*/ 17695 w 111760"/>
                <a:gd name="connsiteY39" fmla="*/ 92513 h 217312"/>
                <a:gd name="connsiteX40" fmla="*/ 15522 w 111760"/>
                <a:gd name="connsiteY40" fmla="*/ 93444 h 217312"/>
                <a:gd name="connsiteX41" fmla="*/ 17695 w 111760"/>
                <a:gd name="connsiteY41" fmla="*/ 97480 h 217312"/>
                <a:gd name="connsiteX42" fmla="*/ 17695 w 111760"/>
                <a:gd name="connsiteY42" fmla="*/ 100895 h 217312"/>
                <a:gd name="connsiteX43" fmla="*/ 17695 w 111760"/>
                <a:gd name="connsiteY43" fmla="*/ 102758 h 217312"/>
                <a:gd name="connsiteX44" fmla="*/ 19869 w 111760"/>
                <a:gd name="connsiteY44" fmla="*/ 104931 h 217312"/>
                <a:gd name="connsiteX45" fmla="*/ 19869 w 111760"/>
                <a:gd name="connsiteY45" fmla="*/ 106173 h 217312"/>
                <a:gd name="connsiteX46" fmla="*/ 22973 w 111760"/>
                <a:gd name="connsiteY46" fmla="*/ 106173 h 217312"/>
                <a:gd name="connsiteX47" fmla="*/ 27009 w 111760"/>
                <a:gd name="connsiteY47" fmla="*/ 108035 h 217312"/>
                <a:gd name="connsiteX48" fmla="*/ 30113 w 111760"/>
                <a:gd name="connsiteY48" fmla="*/ 108035 h 217312"/>
                <a:gd name="connsiteX49" fmla="*/ 32286 w 111760"/>
                <a:gd name="connsiteY49" fmla="*/ 108035 h 217312"/>
                <a:gd name="connsiteX50" fmla="*/ 35391 w 111760"/>
                <a:gd name="connsiteY50" fmla="*/ 110208 h 217312"/>
                <a:gd name="connsiteX51" fmla="*/ 39737 w 111760"/>
                <a:gd name="connsiteY51" fmla="*/ 112381 h 217312"/>
                <a:gd name="connsiteX52" fmla="*/ 41600 w 111760"/>
                <a:gd name="connsiteY52" fmla="*/ 112381 h 217312"/>
                <a:gd name="connsiteX53" fmla="*/ 41600 w 111760"/>
                <a:gd name="connsiteY53" fmla="*/ 113313 h 217312"/>
                <a:gd name="connsiteX54" fmla="*/ 42842 w 111760"/>
                <a:gd name="connsiteY54" fmla="*/ 113313 h 217312"/>
                <a:gd name="connsiteX55" fmla="*/ 44704 w 111760"/>
                <a:gd name="connsiteY55" fmla="*/ 117659 h 217312"/>
                <a:gd name="connsiteX56" fmla="*/ 44704 w 111760"/>
                <a:gd name="connsiteY56" fmla="*/ 119832 h 217312"/>
                <a:gd name="connsiteX57" fmla="*/ 46877 w 111760"/>
                <a:gd name="connsiteY57" fmla="*/ 120763 h 217312"/>
                <a:gd name="connsiteX58" fmla="*/ 46877 w 111760"/>
                <a:gd name="connsiteY58" fmla="*/ 122937 h 217312"/>
                <a:gd name="connsiteX59" fmla="*/ 49051 w 111760"/>
                <a:gd name="connsiteY59" fmla="*/ 126972 h 217312"/>
                <a:gd name="connsiteX60" fmla="*/ 42842 w 111760"/>
                <a:gd name="connsiteY60" fmla="*/ 130077 h 217312"/>
                <a:gd name="connsiteX61" fmla="*/ 35391 w 111760"/>
                <a:gd name="connsiteY61" fmla="*/ 134423 h 217312"/>
                <a:gd name="connsiteX62" fmla="*/ 32286 w 111760"/>
                <a:gd name="connsiteY62" fmla="*/ 137528 h 217312"/>
                <a:gd name="connsiteX63" fmla="*/ 27009 w 111760"/>
                <a:gd name="connsiteY63" fmla="*/ 142805 h 217312"/>
                <a:gd name="connsiteX64" fmla="*/ 25146 w 111760"/>
                <a:gd name="connsiteY64" fmla="*/ 150256 h 217312"/>
                <a:gd name="connsiteX65" fmla="*/ 22973 w 111760"/>
                <a:gd name="connsiteY65" fmla="*/ 154292 h 217312"/>
                <a:gd name="connsiteX66" fmla="*/ 22973 w 111760"/>
                <a:gd name="connsiteY66" fmla="*/ 156465 h 217312"/>
                <a:gd name="connsiteX67" fmla="*/ 25146 w 111760"/>
                <a:gd name="connsiteY67" fmla="*/ 157396 h 217312"/>
                <a:gd name="connsiteX68" fmla="*/ 25146 w 111760"/>
                <a:gd name="connsiteY68" fmla="*/ 159569 h 217312"/>
                <a:gd name="connsiteX69" fmla="*/ 29182 w 111760"/>
                <a:gd name="connsiteY69" fmla="*/ 163915 h 217312"/>
                <a:gd name="connsiteX70" fmla="*/ 15522 w 111760"/>
                <a:gd name="connsiteY70" fmla="*/ 167020 h 217312"/>
                <a:gd name="connsiteX71" fmla="*/ 17695 w 111760"/>
                <a:gd name="connsiteY71" fmla="*/ 172297 h 217312"/>
                <a:gd name="connsiteX72" fmla="*/ 17695 w 111760"/>
                <a:gd name="connsiteY72" fmla="*/ 176333 h 217312"/>
                <a:gd name="connsiteX73" fmla="*/ 19869 w 111760"/>
                <a:gd name="connsiteY73" fmla="*/ 178506 h 217312"/>
                <a:gd name="connsiteX74" fmla="*/ 19869 w 111760"/>
                <a:gd name="connsiteY74" fmla="*/ 179438 h 217312"/>
                <a:gd name="connsiteX75" fmla="*/ 22973 w 111760"/>
                <a:gd name="connsiteY75" fmla="*/ 181611 h 217312"/>
                <a:gd name="connsiteX76" fmla="*/ 27009 w 111760"/>
                <a:gd name="connsiteY76" fmla="*/ 181611 h 217312"/>
                <a:gd name="connsiteX77" fmla="*/ 32286 w 111760"/>
                <a:gd name="connsiteY77" fmla="*/ 181611 h 217312"/>
                <a:gd name="connsiteX78" fmla="*/ 22973 w 111760"/>
                <a:gd name="connsiteY78" fmla="*/ 198375 h 217312"/>
                <a:gd name="connsiteX79" fmla="*/ 12418 w 111760"/>
                <a:gd name="connsiteY79" fmla="*/ 214208 h 217312"/>
                <a:gd name="connsiteX80" fmla="*/ 12418 w 111760"/>
                <a:gd name="connsiteY80" fmla="*/ 218554 h 217312"/>
                <a:gd name="connsiteX81" fmla="*/ 29182 w 111760"/>
                <a:gd name="connsiteY81" fmla="*/ 216381 h 217312"/>
                <a:gd name="connsiteX82" fmla="*/ 49051 w 111760"/>
                <a:gd name="connsiteY82" fmla="*/ 211103 h 217312"/>
                <a:gd name="connsiteX83" fmla="*/ 70782 w 111760"/>
                <a:gd name="connsiteY83" fmla="*/ 205826 h 217312"/>
                <a:gd name="connsiteX84" fmla="*/ 88477 w 111760"/>
                <a:gd name="connsiteY84" fmla="*/ 198375 h 217312"/>
                <a:gd name="connsiteX85" fmla="*/ 99964 w 111760"/>
                <a:gd name="connsiteY85" fmla="*/ 191235 h 217312"/>
                <a:gd name="connsiteX86" fmla="*/ 108346 w 111760"/>
                <a:gd name="connsiteY86" fmla="*/ 183784 h 217312"/>
                <a:gd name="connsiteX87" fmla="*/ 112692 w 111760"/>
                <a:gd name="connsiteY87" fmla="*/ 171056 h 217312"/>
                <a:gd name="connsiteX88" fmla="*/ 110519 w 111760"/>
                <a:gd name="connsiteY88" fmla="*/ 157396 h 2173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</a:cxnLst>
              <a:rect l="l" t="t" r="r" b="b"/>
              <a:pathLst>
                <a:path w="111760" h="217312">
                  <a:moveTo>
                    <a:pt x="103068" y="141874"/>
                  </a:moveTo>
                  <a:lnTo>
                    <a:pt x="93755" y="122937"/>
                  </a:lnTo>
                  <a:lnTo>
                    <a:pt x="83510" y="106173"/>
                  </a:lnTo>
                  <a:lnTo>
                    <a:pt x="70782" y="92513"/>
                  </a:lnTo>
                  <a:lnTo>
                    <a:pt x="61468" y="78853"/>
                  </a:lnTo>
                  <a:lnTo>
                    <a:pt x="52155" y="70471"/>
                  </a:lnTo>
                  <a:lnTo>
                    <a:pt x="56191" y="63021"/>
                  </a:lnTo>
                  <a:lnTo>
                    <a:pt x="61468" y="53397"/>
                  </a:lnTo>
                  <a:lnTo>
                    <a:pt x="64573" y="41910"/>
                  </a:lnTo>
                  <a:lnTo>
                    <a:pt x="59295" y="29492"/>
                  </a:lnTo>
                  <a:lnTo>
                    <a:pt x="59295" y="22042"/>
                  </a:lnTo>
                  <a:lnTo>
                    <a:pt x="54328" y="22042"/>
                  </a:lnTo>
                  <a:lnTo>
                    <a:pt x="49982" y="24215"/>
                  </a:lnTo>
                  <a:lnTo>
                    <a:pt x="49051" y="26078"/>
                  </a:lnTo>
                  <a:lnTo>
                    <a:pt x="44704" y="29492"/>
                  </a:lnTo>
                  <a:lnTo>
                    <a:pt x="35391" y="29492"/>
                  </a:lnTo>
                  <a:lnTo>
                    <a:pt x="39737" y="24215"/>
                  </a:lnTo>
                  <a:lnTo>
                    <a:pt x="42842" y="18937"/>
                  </a:lnTo>
                  <a:lnTo>
                    <a:pt x="44704" y="12418"/>
                  </a:lnTo>
                  <a:lnTo>
                    <a:pt x="49051" y="5278"/>
                  </a:lnTo>
                  <a:lnTo>
                    <a:pt x="34460" y="2173"/>
                  </a:lnTo>
                  <a:lnTo>
                    <a:pt x="15522" y="0"/>
                  </a:lnTo>
                  <a:lnTo>
                    <a:pt x="14591" y="16764"/>
                  </a:lnTo>
                  <a:lnTo>
                    <a:pt x="8382" y="27319"/>
                  </a:lnTo>
                  <a:lnTo>
                    <a:pt x="3104" y="36633"/>
                  </a:lnTo>
                  <a:lnTo>
                    <a:pt x="0" y="46257"/>
                  </a:lnTo>
                  <a:lnTo>
                    <a:pt x="931" y="58674"/>
                  </a:lnTo>
                  <a:lnTo>
                    <a:pt x="5278" y="75438"/>
                  </a:lnTo>
                  <a:lnTo>
                    <a:pt x="8382" y="93444"/>
                  </a:lnTo>
                  <a:lnTo>
                    <a:pt x="10555" y="92513"/>
                  </a:lnTo>
                  <a:lnTo>
                    <a:pt x="12418" y="90340"/>
                  </a:lnTo>
                  <a:lnTo>
                    <a:pt x="14591" y="90340"/>
                  </a:lnTo>
                  <a:lnTo>
                    <a:pt x="14591" y="88167"/>
                  </a:lnTo>
                  <a:lnTo>
                    <a:pt x="14591" y="85994"/>
                  </a:lnTo>
                  <a:lnTo>
                    <a:pt x="15522" y="82889"/>
                  </a:lnTo>
                  <a:lnTo>
                    <a:pt x="19869" y="82889"/>
                  </a:lnTo>
                  <a:lnTo>
                    <a:pt x="19869" y="85994"/>
                  </a:lnTo>
                  <a:lnTo>
                    <a:pt x="19869" y="88167"/>
                  </a:lnTo>
                  <a:lnTo>
                    <a:pt x="17695" y="90340"/>
                  </a:lnTo>
                  <a:lnTo>
                    <a:pt x="17695" y="92513"/>
                  </a:lnTo>
                  <a:lnTo>
                    <a:pt x="15522" y="93444"/>
                  </a:lnTo>
                  <a:lnTo>
                    <a:pt x="17695" y="97480"/>
                  </a:lnTo>
                  <a:lnTo>
                    <a:pt x="17695" y="100895"/>
                  </a:lnTo>
                  <a:lnTo>
                    <a:pt x="17695" y="102758"/>
                  </a:lnTo>
                  <a:lnTo>
                    <a:pt x="19869" y="104931"/>
                  </a:lnTo>
                  <a:lnTo>
                    <a:pt x="19869" y="106173"/>
                  </a:lnTo>
                  <a:lnTo>
                    <a:pt x="22973" y="106173"/>
                  </a:lnTo>
                  <a:lnTo>
                    <a:pt x="27009" y="108035"/>
                  </a:lnTo>
                  <a:lnTo>
                    <a:pt x="30113" y="108035"/>
                  </a:lnTo>
                  <a:lnTo>
                    <a:pt x="32286" y="108035"/>
                  </a:lnTo>
                  <a:lnTo>
                    <a:pt x="35391" y="110208"/>
                  </a:lnTo>
                  <a:lnTo>
                    <a:pt x="39737" y="112381"/>
                  </a:lnTo>
                  <a:lnTo>
                    <a:pt x="41600" y="112381"/>
                  </a:lnTo>
                  <a:lnTo>
                    <a:pt x="41600" y="113313"/>
                  </a:lnTo>
                  <a:lnTo>
                    <a:pt x="42842" y="113313"/>
                  </a:lnTo>
                  <a:lnTo>
                    <a:pt x="44704" y="117659"/>
                  </a:lnTo>
                  <a:lnTo>
                    <a:pt x="44704" y="119832"/>
                  </a:lnTo>
                  <a:lnTo>
                    <a:pt x="46877" y="120763"/>
                  </a:lnTo>
                  <a:lnTo>
                    <a:pt x="46877" y="122937"/>
                  </a:lnTo>
                  <a:lnTo>
                    <a:pt x="49051" y="126972"/>
                  </a:lnTo>
                  <a:lnTo>
                    <a:pt x="42842" y="130077"/>
                  </a:lnTo>
                  <a:lnTo>
                    <a:pt x="35391" y="134423"/>
                  </a:lnTo>
                  <a:lnTo>
                    <a:pt x="32286" y="137528"/>
                  </a:lnTo>
                  <a:lnTo>
                    <a:pt x="27009" y="142805"/>
                  </a:lnTo>
                  <a:lnTo>
                    <a:pt x="25146" y="150256"/>
                  </a:lnTo>
                  <a:lnTo>
                    <a:pt x="22973" y="154292"/>
                  </a:lnTo>
                  <a:lnTo>
                    <a:pt x="22973" y="156465"/>
                  </a:lnTo>
                  <a:lnTo>
                    <a:pt x="25146" y="157396"/>
                  </a:lnTo>
                  <a:lnTo>
                    <a:pt x="25146" y="159569"/>
                  </a:lnTo>
                  <a:lnTo>
                    <a:pt x="29182" y="163915"/>
                  </a:lnTo>
                  <a:lnTo>
                    <a:pt x="15522" y="167020"/>
                  </a:lnTo>
                  <a:lnTo>
                    <a:pt x="17695" y="172297"/>
                  </a:lnTo>
                  <a:lnTo>
                    <a:pt x="17695" y="176333"/>
                  </a:lnTo>
                  <a:lnTo>
                    <a:pt x="19869" y="178506"/>
                  </a:lnTo>
                  <a:lnTo>
                    <a:pt x="19869" y="179438"/>
                  </a:lnTo>
                  <a:lnTo>
                    <a:pt x="22973" y="181611"/>
                  </a:lnTo>
                  <a:lnTo>
                    <a:pt x="27009" y="181611"/>
                  </a:lnTo>
                  <a:lnTo>
                    <a:pt x="32286" y="181611"/>
                  </a:lnTo>
                  <a:lnTo>
                    <a:pt x="22973" y="198375"/>
                  </a:lnTo>
                  <a:lnTo>
                    <a:pt x="12418" y="214208"/>
                  </a:lnTo>
                  <a:lnTo>
                    <a:pt x="12418" y="218554"/>
                  </a:lnTo>
                  <a:lnTo>
                    <a:pt x="29182" y="216381"/>
                  </a:lnTo>
                  <a:lnTo>
                    <a:pt x="49051" y="211103"/>
                  </a:lnTo>
                  <a:lnTo>
                    <a:pt x="70782" y="205826"/>
                  </a:lnTo>
                  <a:lnTo>
                    <a:pt x="88477" y="198375"/>
                  </a:lnTo>
                  <a:lnTo>
                    <a:pt x="99964" y="191235"/>
                  </a:lnTo>
                  <a:lnTo>
                    <a:pt x="108346" y="183784"/>
                  </a:lnTo>
                  <a:lnTo>
                    <a:pt x="112692" y="171056"/>
                  </a:lnTo>
                  <a:lnTo>
                    <a:pt x="110519" y="157396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3" name="Freeform: Shape 152">
              <a:extLst>
                <a:ext uri="{FF2B5EF4-FFF2-40B4-BE49-F238E27FC236}">
                  <a16:creationId xmlns="" xmlns:a16="http://schemas.microsoft.com/office/drawing/2014/main" id="{83494610-CDB6-4E01-8B34-9C2391F9A137}"/>
                </a:ext>
              </a:extLst>
            </p:cNvPr>
            <p:cNvSpPr/>
            <p:nvPr/>
          </p:nvSpPr>
          <p:spPr>
            <a:xfrm>
              <a:off x="5278762" y="4812379"/>
              <a:ext cx="24836" cy="34149"/>
            </a:xfrm>
            <a:custGeom>
              <a:avLst/>
              <a:gdLst>
                <a:gd name="connsiteX0" fmla="*/ 23904 w 24835"/>
                <a:gd name="connsiteY0" fmla="*/ 10555 h 34149"/>
                <a:gd name="connsiteX1" fmla="*/ 23904 w 24835"/>
                <a:gd name="connsiteY1" fmla="*/ 7451 h 34149"/>
                <a:gd name="connsiteX2" fmla="*/ 22042 w 24835"/>
                <a:gd name="connsiteY2" fmla="*/ 5278 h 34149"/>
                <a:gd name="connsiteX3" fmla="*/ 19869 w 24835"/>
                <a:gd name="connsiteY3" fmla="*/ 3104 h 34149"/>
                <a:gd name="connsiteX4" fmla="*/ 16764 w 24835"/>
                <a:gd name="connsiteY4" fmla="*/ 0 h 34149"/>
                <a:gd name="connsiteX5" fmla="*/ 9313 w 24835"/>
                <a:gd name="connsiteY5" fmla="*/ 10555 h 34149"/>
                <a:gd name="connsiteX6" fmla="*/ 2173 w 24835"/>
                <a:gd name="connsiteY6" fmla="*/ 14901 h 34149"/>
                <a:gd name="connsiteX7" fmla="*/ 0 w 24835"/>
                <a:gd name="connsiteY7" fmla="*/ 15833 h 34149"/>
                <a:gd name="connsiteX8" fmla="*/ 0 w 24835"/>
                <a:gd name="connsiteY8" fmla="*/ 18006 h 34149"/>
                <a:gd name="connsiteX9" fmla="*/ 3104 w 24835"/>
                <a:gd name="connsiteY9" fmla="*/ 23283 h 34149"/>
                <a:gd name="connsiteX10" fmla="*/ 9313 w 24835"/>
                <a:gd name="connsiteY10" fmla="*/ 35701 h 34149"/>
                <a:gd name="connsiteX11" fmla="*/ 12418 w 24835"/>
                <a:gd name="connsiteY11" fmla="*/ 35701 h 34149"/>
                <a:gd name="connsiteX12" fmla="*/ 14591 w 24835"/>
                <a:gd name="connsiteY12" fmla="*/ 34770 h 34149"/>
                <a:gd name="connsiteX13" fmla="*/ 16764 w 24835"/>
                <a:gd name="connsiteY13" fmla="*/ 34770 h 34149"/>
                <a:gd name="connsiteX14" fmla="*/ 17695 w 24835"/>
                <a:gd name="connsiteY14" fmla="*/ 34770 h 34149"/>
                <a:gd name="connsiteX15" fmla="*/ 19869 w 24835"/>
                <a:gd name="connsiteY15" fmla="*/ 32597 h 34149"/>
                <a:gd name="connsiteX16" fmla="*/ 22042 w 24835"/>
                <a:gd name="connsiteY16" fmla="*/ 30424 h 34149"/>
                <a:gd name="connsiteX17" fmla="*/ 22042 w 24835"/>
                <a:gd name="connsiteY17" fmla="*/ 28561 h 34149"/>
                <a:gd name="connsiteX18" fmla="*/ 22042 w 24835"/>
                <a:gd name="connsiteY18" fmla="*/ 27319 h 34149"/>
                <a:gd name="connsiteX19" fmla="*/ 22042 w 24835"/>
                <a:gd name="connsiteY19" fmla="*/ 25146 h 34149"/>
                <a:gd name="connsiteX20" fmla="*/ 23904 w 24835"/>
                <a:gd name="connsiteY20" fmla="*/ 23283 h 34149"/>
                <a:gd name="connsiteX21" fmla="*/ 25146 w 24835"/>
                <a:gd name="connsiteY21" fmla="*/ 19869 h 34149"/>
                <a:gd name="connsiteX22" fmla="*/ 23904 w 24835"/>
                <a:gd name="connsiteY22" fmla="*/ 14901 h 341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24835" h="34149">
                  <a:moveTo>
                    <a:pt x="23904" y="10555"/>
                  </a:moveTo>
                  <a:lnTo>
                    <a:pt x="23904" y="7451"/>
                  </a:lnTo>
                  <a:lnTo>
                    <a:pt x="22042" y="5278"/>
                  </a:lnTo>
                  <a:lnTo>
                    <a:pt x="19869" y="3104"/>
                  </a:lnTo>
                  <a:lnTo>
                    <a:pt x="16764" y="0"/>
                  </a:lnTo>
                  <a:lnTo>
                    <a:pt x="9313" y="10555"/>
                  </a:lnTo>
                  <a:lnTo>
                    <a:pt x="2173" y="14901"/>
                  </a:lnTo>
                  <a:lnTo>
                    <a:pt x="0" y="15833"/>
                  </a:lnTo>
                  <a:lnTo>
                    <a:pt x="0" y="18006"/>
                  </a:lnTo>
                  <a:lnTo>
                    <a:pt x="3104" y="23283"/>
                  </a:lnTo>
                  <a:lnTo>
                    <a:pt x="9313" y="35701"/>
                  </a:lnTo>
                  <a:lnTo>
                    <a:pt x="12418" y="35701"/>
                  </a:lnTo>
                  <a:lnTo>
                    <a:pt x="14591" y="34770"/>
                  </a:lnTo>
                  <a:lnTo>
                    <a:pt x="16764" y="34770"/>
                  </a:lnTo>
                  <a:lnTo>
                    <a:pt x="17695" y="34770"/>
                  </a:lnTo>
                  <a:lnTo>
                    <a:pt x="19869" y="32597"/>
                  </a:lnTo>
                  <a:lnTo>
                    <a:pt x="22042" y="30424"/>
                  </a:lnTo>
                  <a:lnTo>
                    <a:pt x="22042" y="28561"/>
                  </a:lnTo>
                  <a:lnTo>
                    <a:pt x="22042" y="27319"/>
                  </a:lnTo>
                  <a:lnTo>
                    <a:pt x="22042" y="25146"/>
                  </a:lnTo>
                  <a:lnTo>
                    <a:pt x="23904" y="23283"/>
                  </a:lnTo>
                  <a:lnTo>
                    <a:pt x="25146" y="19869"/>
                  </a:lnTo>
                  <a:lnTo>
                    <a:pt x="23904" y="14901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4" name="Freeform: Shape 153">
              <a:extLst>
                <a:ext uri="{FF2B5EF4-FFF2-40B4-BE49-F238E27FC236}">
                  <a16:creationId xmlns="" xmlns:a16="http://schemas.microsoft.com/office/drawing/2014/main" id="{A62146F9-92E5-4C63-AF2C-72086AD2F771}"/>
                </a:ext>
              </a:extLst>
            </p:cNvPr>
            <p:cNvSpPr/>
            <p:nvPr/>
          </p:nvSpPr>
          <p:spPr>
            <a:xfrm>
              <a:off x="7689063" y="4320943"/>
              <a:ext cx="49671" cy="27940"/>
            </a:xfrm>
            <a:custGeom>
              <a:avLst/>
              <a:gdLst>
                <a:gd name="connsiteX0" fmla="*/ 49051 w 49671"/>
                <a:gd name="connsiteY0" fmla="*/ 12418 h 27940"/>
                <a:gd name="connsiteX1" fmla="*/ 44704 w 49671"/>
                <a:gd name="connsiteY1" fmla="*/ 10555 h 27940"/>
                <a:gd name="connsiteX2" fmla="*/ 43773 w 49671"/>
                <a:gd name="connsiteY2" fmla="*/ 10555 h 27940"/>
                <a:gd name="connsiteX3" fmla="*/ 41600 w 49671"/>
                <a:gd name="connsiteY3" fmla="*/ 10555 h 27940"/>
                <a:gd name="connsiteX4" fmla="*/ 37564 w 49671"/>
                <a:gd name="connsiteY4" fmla="*/ 10555 h 27940"/>
                <a:gd name="connsiteX5" fmla="*/ 36322 w 49671"/>
                <a:gd name="connsiteY5" fmla="*/ 10555 h 27940"/>
                <a:gd name="connsiteX6" fmla="*/ 34460 w 49671"/>
                <a:gd name="connsiteY6" fmla="*/ 9313 h 27940"/>
                <a:gd name="connsiteX7" fmla="*/ 30113 w 49671"/>
                <a:gd name="connsiteY7" fmla="*/ 9313 h 27940"/>
                <a:gd name="connsiteX8" fmla="*/ 27009 w 49671"/>
                <a:gd name="connsiteY8" fmla="*/ 5278 h 27940"/>
                <a:gd name="connsiteX9" fmla="*/ 22973 w 49671"/>
                <a:gd name="connsiteY9" fmla="*/ 0 h 27940"/>
                <a:gd name="connsiteX10" fmla="*/ 15522 w 49671"/>
                <a:gd name="connsiteY10" fmla="*/ 3104 h 27940"/>
                <a:gd name="connsiteX11" fmla="*/ 10555 w 49671"/>
                <a:gd name="connsiteY11" fmla="*/ 7451 h 27940"/>
                <a:gd name="connsiteX12" fmla="*/ 5278 w 49671"/>
                <a:gd name="connsiteY12" fmla="*/ 10555 h 27940"/>
                <a:gd name="connsiteX13" fmla="*/ 0 w 49671"/>
                <a:gd name="connsiteY13" fmla="*/ 15833 h 27940"/>
                <a:gd name="connsiteX14" fmla="*/ 0 w 49671"/>
                <a:gd name="connsiteY14" fmla="*/ 30424 h 27940"/>
                <a:gd name="connsiteX15" fmla="*/ 36322 w 49671"/>
                <a:gd name="connsiteY15" fmla="*/ 27319 h 27940"/>
                <a:gd name="connsiteX16" fmla="*/ 43773 w 49671"/>
                <a:gd name="connsiteY16" fmla="*/ 22042 h 27940"/>
                <a:gd name="connsiteX17" fmla="*/ 50913 w 49671"/>
                <a:gd name="connsiteY17" fmla="*/ 15833 h 27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9671" h="27940">
                  <a:moveTo>
                    <a:pt x="49051" y="12418"/>
                  </a:moveTo>
                  <a:lnTo>
                    <a:pt x="44704" y="10555"/>
                  </a:lnTo>
                  <a:lnTo>
                    <a:pt x="43773" y="10555"/>
                  </a:lnTo>
                  <a:lnTo>
                    <a:pt x="41600" y="10555"/>
                  </a:lnTo>
                  <a:lnTo>
                    <a:pt x="37564" y="10555"/>
                  </a:lnTo>
                  <a:lnTo>
                    <a:pt x="36322" y="10555"/>
                  </a:lnTo>
                  <a:lnTo>
                    <a:pt x="34460" y="9313"/>
                  </a:lnTo>
                  <a:lnTo>
                    <a:pt x="30113" y="9313"/>
                  </a:lnTo>
                  <a:lnTo>
                    <a:pt x="27009" y="5278"/>
                  </a:lnTo>
                  <a:lnTo>
                    <a:pt x="22973" y="0"/>
                  </a:lnTo>
                  <a:lnTo>
                    <a:pt x="15522" y="3104"/>
                  </a:lnTo>
                  <a:lnTo>
                    <a:pt x="10555" y="7451"/>
                  </a:lnTo>
                  <a:lnTo>
                    <a:pt x="5278" y="10555"/>
                  </a:lnTo>
                  <a:lnTo>
                    <a:pt x="0" y="15833"/>
                  </a:lnTo>
                  <a:lnTo>
                    <a:pt x="0" y="30424"/>
                  </a:lnTo>
                  <a:lnTo>
                    <a:pt x="36322" y="27319"/>
                  </a:lnTo>
                  <a:lnTo>
                    <a:pt x="43773" y="22042"/>
                  </a:lnTo>
                  <a:lnTo>
                    <a:pt x="50913" y="15833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5" name="Freeform: Shape 154">
              <a:extLst>
                <a:ext uri="{FF2B5EF4-FFF2-40B4-BE49-F238E27FC236}">
                  <a16:creationId xmlns="" xmlns:a16="http://schemas.microsoft.com/office/drawing/2014/main" id="{45E5A67F-5589-423E-8831-1E36C6D82118}"/>
                </a:ext>
              </a:extLst>
            </p:cNvPr>
            <p:cNvSpPr/>
            <p:nvPr/>
          </p:nvSpPr>
          <p:spPr>
            <a:xfrm>
              <a:off x="5774854" y="4394519"/>
              <a:ext cx="15522" cy="9313"/>
            </a:xfrm>
            <a:custGeom>
              <a:avLst/>
              <a:gdLst>
                <a:gd name="connsiteX0" fmla="*/ 0 w 15522"/>
                <a:gd name="connsiteY0" fmla="*/ 931 h 9313"/>
                <a:gd name="connsiteX1" fmla="*/ 2173 w 15522"/>
                <a:gd name="connsiteY1" fmla="*/ 3104 h 9313"/>
                <a:gd name="connsiteX2" fmla="*/ 2173 w 15522"/>
                <a:gd name="connsiteY2" fmla="*/ 5278 h 9313"/>
                <a:gd name="connsiteX3" fmla="*/ 4036 w 15522"/>
                <a:gd name="connsiteY3" fmla="*/ 8382 h 9313"/>
                <a:gd name="connsiteX4" fmla="*/ 4036 w 15522"/>
                <a:gd name="connsiteY4" fmla="*/ 10245 h 9313"/>
                <a:gd name="connsiteX5" fmla="*/ 7140 w 15522"/>
                <a:gd name="connsiteY5" fmla="*/ 10245 h 9313"/>
                <a:gd name="connsiteX6" fmla="*/ 9313 w 15522"/>
                <a:gd name="connsiteY6" fmla="*/ 10245 h 9313"/>
                <a:gd name="connsiteX7" fmla="*/ 13349 w 15522"/>
                <a:gd name="connsiteY7" fmla="*/ 7140 h 9313"/>
                <a:gd name="connsiteX8" fmla="*/ 16764 w 15522"/>
                <a:gd name="connsiteY8" fmla="*/ 7140 h 9313"/>
                <a:gd name="connsiteX9" fmla="*/ 16764 w 15522"/>
                <a:gd name="connsiteY9" fmla="*/ 0 h 9313"/>
                <a:gd name="connsiteX10" fmla="*/ 0 w 15522"/>
                <a:gd name="connsiteY10" fmla="*/ 0 h 9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5522" h="9313">
                  <a:moveTo>
                    <a:pt x="0" y="931"/>
                  </a:moveTo>
                  <a:lnTo>
                    <a:pt x="2173" y="3104"/>
                  </a:lnTo>
                  <a:lnTo>
                    <a:pt x="2173" y="5278"/>
                  </a:lnTo>
                  <a:lnTo>
                    <a:pt x="4036" y="8382"/>
                  </a:lnTo>
                  <a:lnTo>
                    <a:pt x="4036" y="10245"/>
                  </a:lnTo>
                  <a:lnTo>
                    <a:pt x="7140" y="10245"/>
                  </a:lnTo>
                  <a:lnTo>
                    <a:pt x="9313" y="10245"/>
                  </a:lnTo>
                  <a:lnTo>
                    <a:pt x="13349" y="7140"/>
                  </a:lnTo>
                  <a:lnTo>
                    <a:pt x="16764" y="7140"/>
                  </a:lnTo>
                  <a:lnTo>
                    <a:pt x="16764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6" name="Freeform: Shape 155">
              <a:extLst>
                <a:ext uri="{FF2B5EF4-FFF2-40B4-BE49-F238E27FC236}">
                  <a16:creationId xmlns="" xmlns:a16="http://schemas.microsoft.com/office/drawing/2014/main" id="{29DBDA3E-3ACA-4896-9FAF-89C79B06F545}"/>
                </a:ext>
              </a:extLst>
            </p:cNvPr>
            <p:cNvSpPr/>
            <p:nvPr/>
          </p:nvSpPr>
          <p:spPr>
            <a:xfrm>
              <a:off x="7132744" y="4215702"/>
              <a:ext cx="55880" cy="21731"/>
            </a:xfrm>
            <a:custGeom>
              <a:avLst/>
              <a:gdLst>
                <a:gd name="connsiteX0" fmla="*/ 51844 w 55880"/>
                <a:gd name="connsiteY0" fmla="*/ 7451 h 21731"/>
                <a:gd name="connsiteX1" fmla="*/ 36322 w 55880"/>
                <a:gd name="connsiteY1" fmla="*/ 4346 h 21731"/>
                <a:gd name="connsiteX2" fmla="*/ 19558 w 55880"/>
                <a:gd name="connsiteY2" fmla="*/ 0 h 21731"/>
                <a:gd name="connsiteX3" fmla="*/ 0 w 55880"/>
                <a:gd name="connsiteY3" fmla="*/ 0 h 21731"/>
                <a:gd name="connsiteX4" fmla="*/ 0 w 55880"/>
                <a:gd name="connsiteY4" fmla="*/ 7451 h 21731"/>
                <a:gd name="connsiteX5" fmla="*/ 931 w 55880"/>
                <a:gd name="connsiteY5" fmla="*/ 13660 h 21731"/>
                <a:gd name="connsiteX6" fmla="*/ 931 w 55880"/>
                <a:gd name="connsiteY6" fmla="*/ 18937 h 21731"/>
                <a:gd name="connsiteX7" fmla="*/ 3104 w 55880"/>
                <a:gd name="connsiteY7" fmla="*/ 24215 h 21731"/>
                <a:gd name="connsiteX8" fmla="*/ 56191 w 55880"/>
                <a:gd name="connsiteY8" fmla="*/ 24215 h 217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5880" h="21731">
                  <a:moveTo>
                    <a:pt x="51844" y="7451"/>
                  </a:moveTo>
                  <a:lnTo>
                    <a:pt x="36322" y="4346"/>
                  </a:lnTo>
                  <a:lnTo>
                    <a:pt x="19558" y="0"/>
                  </a:lnTo>
                  <a:lnTo>
                    <a:pt x="0" y="0"/>
                  </a:lnTo>
                  <a:lnTo>
                    <a:pt x="0" y="7451"/>
                  </a:lnTo>
                  <a:lnTo>
                    <a:pt x="931" y="13660"/>
                  </a:lnTo>
                  <a:lnTo>
                    <a:pt x="931" y="18937"/>
                  </a:lnTo>
                  <a:lnTo>
                    <a:pt x="3104" y="24215"/>
                  </a:lnTo>
                  <a:lnTo>
                    <a:pt x="56191" y="24215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7" name="Freeform: Shape 156">
              <a:extLst>
                <a:ext uri="{FF2B5EF4-FFF2-40B4-BE49-F238E27FC236}">
                  <a16:creationId xmlns="" xmlns:a16="http://schemas.microsoft.com/office/drawing/2014/main" id="{EFEDABBC-67B2-4AAE-ABC5-DBD0B463D825}"/>
                </a:ext>
              </a:extLst>
            </p:cNvPr>
            <p:cNvSpPr/>
            <p:nvPr/>
          </p:nvSpPr>
          <p:spPr>
            <a:xfrm>
              <a:off x="5371586" y="4771400"/>
              <a:ext cx="18627" cy="27940"/>
            </a:xfrm>
            <a:custGeom>
              <a:avLst/>
              <a:gdLst>
                <a:gd name="connsiteX0" fmla="*/ 16454 w 18626"/>
                <a:gd name="connsiteY0" fmla="*/ 2173 h 27940"/>
                <a:gd name="connsiteX1" fmla="*/ 14591 w 18626"/>
                <a:gd name="connsiteY1" fmla="*/ 2173 h 27940"/>
                <a:gd name="connsiteX2" fmla="*/ 12418 w 18626"/>
                <a:gd name="connsiteY2" fmla="*/ 2173 h 27940"/>
                <a:gd name="connsiteX3" fmla="*/ 7140 w 18626"/>
                <a:gd name="connsiteY3" fmla="*/ 0 h 27940"/>
                <a:gd name="connsiteX4" fmla="*/ 7140 w 18626"/>
                <a:gd name="connsiteY4" fmla="*/ 5278 h 27940"/>
                <a:gd name="connsiteX5" fmla="*/ 5278 w 18626"/>
                <a:gd name="connsiteY5" fmla="*/ 9624 h 27940"/>
                <a:gd name="connsiteX6" fmla="*/ 3104 w 18626"/>
                <a:gd name="connsiteY6" fmla="*/ 12728 h 27940"/>
                <a:gd name="connsiteX7" fmla="*/ 0 w 18626"/>
                <a:gd name="connsiteY7" fmla="*/ 16764 h 27940"/>
                <a:gd name="connsiteX8" fmla="*/ 1863 w 18626"/>
                <a:gd name="connsiteY8" fmla="*/ 20179 h 27940"/>
                <a:gd name="connsiteX9" fmla="*/ 1863 w 18626"/>
                <a:gd name="connsiteY9" fmla="*/ 22042 h 27940"/>
                <a:gd name="connsiteX10" fmla="*/ 1863 w 18626"/>
                <a:gd name="connsiteY10" fmla="*/ 24215 h 27940"/>
                <a:gd name="connsiteX11" fmla="*/ 3104 w 18626"/>
                <a:gd name="connsiteY11" fmla="*/ 24215 h 27940"/>
                <a:gd name="connsiteX12" fmla="*/ 3104 w 18626"/>
                <a:gd name="connsiteY12" fmla="*/ 29492 h 27940"/>
                <a:gd name="connsiteX13" fmla="*/ 9313 w 18626"/>
                <a:gd name="connsiteY13" fmla="*/ 26388 h 27940"/>
                <a:gd name="connsiteX14" fmla="*/ 12418 w 18626"/>
                <a:gd name="connsiteY14" fmla="*/ 20179 h 27940"/>
                <a:gd name="connsiteX15" fmla="*/ 14591 w 18626"/>
                <a:gd name="connsiteY15" fmla="*/ 14901 h 27940"/>
                <a:gd name="connsiteX16" fmla="*/ 16454 w 18626"/>
                <a:gd name="connsiteY16" fmla="*/ 9624 h 27940"/>
                <a:gd name="connsiteX17" fmla="*/ 19868 w 18626"/>
                <a:gd name="connsiteY17" fmla="*/ 4346 h 27940"/>
                <a:gd name="connsiteX18" fmla="*/ 17695 w 18626"/>
                <a:gd name="connsiteY18" fmla="*/ 4346 h 27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8626" h="27940">
                  <a:moveTo>
                    <a:pt x="16454" y="2173"/>
                  </a:moveTo>
                  <a:lnTo>
                    <a:pt x="14591" y="2173"/>
                  </a:lnTo>
                  <a:lnTo>
                    <a:pt x="12418" y="2173"/>
                  </a:lnTo>
                  <a:lnTo>
                    <a:pt x="7140" y="0"/>
                  </a:lnTo>
                  <a:lnTo>
                    <a:pt x="7140" y="5278"/>
                  </a:lnTo>
                  <a:lnTo>
                    <a:pt x="5278" y="9624"/>
                  </a:lnTo>
                  <a:lnTo>
                    <a:pt x="3104" y="12728"/>
                  </a:lnTo>
                  <a:lnTo>
                    <a:pt x="0" y="16764"/>
                  </a:lnTo>
                  <a:lnTo>
                    <a:pt x="1863" y="20179"/>
                  </a:lnTo>
                  <a:lnTo>
                    <a:pt x="1863" y="22042"/>
                  </a:lnTo>
                  <a:lnTo>
                    <a:pt x="1863" y="24215"/>
                  </a:lnTo>
                  <a:lnTo>
                    <a:pt x="3104" y="24215"/>
                  </a:lnTo>
                  <a:lnTo>
                    <a:pt x="3104" y="29492"/>
                  </a:lnTo>
                  <a:lnTo>
                    <a:pt x="9313" y="26388"/>
                  </a:lnTo>
                  <a:lnTo>
                    <a:pt x="12418" y="20179"/>
                  </a:lnTo>
                  <a:lnTo>
                    <a:pt x="14591" y="14901"/>
                  </a:lnTo>
                  <a:lnTo>
                    <a:pt x="16454" y="9624"/>
                  </a:lnTo>
                  <a:lnTo>
                    <a:pt x="19868" y="4346"/>
                  </a:lnTo>
                  <a:lnTo>
                    <a:pt x="17695" y="4346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8" name="Freeform: Shape 157">
              <a:extLst>
                <a:ext uri="{FF2B5EF4-FFF2-40B4-BE49-F238E27FC236}">
                  <a16:creationId xmlns="" xmlns:a16="http://schemas.microsoft.com/office/drawing/2014/main" id="{BC36965B-3B73-4B09-B655-E8313F8B8BD2}"/>
                </a:ext>
              </a:extLst>
            </p:cNvPr>
            <p:cNvSpPr/>
            <p:nvPr/>
          </p:nvSpPr>
          <p:spPr>
            <a:xfrm>
              <a:off x="4983839" y="4840940"/>
              <a:ext cx="52776" cy="80716"/>
            </a:xfrm>
            <a:custGeom>
              <a:avLst/>
              <a:gdLst>
                <a:gd name="connsiteX0" fmla="*/ 34460 w 52775"/>
                <a:gd name="connsiteY0" fmla="*/ 1863 h 80715"/>
                <a:gd name="connsiteX1" fmla="*/ 23904 w 52775"/>
                <a:gd name="connsiteY1" fmla="*/ 7140 h 80715"/>
                <a:gd name="connsiteX2" fmla="*/ 14591 w 52775"/>
                <a:gd name="connsiteY2" fmla="*/ 14591 h 80715"/>
                <a:gd name="connsiteX3" fmla="*/ 4346 w 52775"/>
                <a:gd name="connsiteY3" fmla="*/ 23904 h 80715"/>
                <a:gd name="connsiteX4" fmla="*/ 5278 w 52775"/>
                <a:gd name="connsiteY4" fmla="*/ 42841 h 80715"/>
                <a:gd name="connsiteX5" fmla="*/ 5278 w 52775"/>
                <a:gd name="connsiteY5" fmla="*/ 58674 h 80715"/>
                <a:gd name="connsiteX6" fmla="*/ 0 w 52775"/>
                <a:gd name="connsiteY6" fmla="*/ 72334 h 80715"/>
                <a:gd name="connsiteX7" fmla="*/ 0 w 52775"/>
                <a:gd name="connsiteY7" fmla="*/ 80716 h 80715"/>
                <a:gd name="connsiteX8" fmla="*/ 19869 w 52775"/>
                <a:gd name="connsiteY8" fmla="*/ 79785 h 80715"/>
                <a:gd name="connsiteX9" fmla="*/ 33528 w 52775"/>
                <a:gd name="connsiteY9" fmla="*/ 75438 h 80715"/>
                <a:gd name="connsiteX10" fmla="*/ 48119 w 52775"/>
                <a:gd name="connsiteY10" fmla="*/ 67988 h 80715"/>
                <a:gd name="connsiteX11" fmla="*/ 53086 w 52775"/>
                <a:gd name="connsiteY11" fmla="*/ 44083 h 80715"/>
                <a:gd name="connsiteX12" fmla="*/ 55259 w 52775"/>
                <a:gd name="connsiteY12" fmla="*/ 22042 h 80715"/>
                <a:gd name="connsiteX13" fmla="*/ 51224 w 52775"/>
                <a:gd name="connsiteY13" fmla="*/ 0 h 807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52775" h="80715">
                  <a:moveTo>
                    <a:pt x="34460" y="1863"/>
                  </a:moveTo>
                  <a:lnTo>
                    <a:pt x="23904" y="7140"/>
                  </a:lnTo>
                  <a:lnTo>
                    <a:pt x="14591" y="14591"/>
                  </a:lnTo>
                  <a:lnTo>
                    <a:pt x="4346" y="23904"/>
                  </a:lnTo>
                  <a:lnTo>
                    <a:pt x="5278" y="42841"/>
                  </a:lnTo>
                  <a:lnTo>
                    <a:pt x="5278" y="58674"/>
                  </a:lnTo>
                  <a:lnTo>
                    <a:pt x="0" y="72334"/>
                  </a:lnTo>
                  <a:lnTo>
                    <a:pt x="0" y="80716"/>
                  </a:lnTo>
                  <a:lnTo>
                    <a:pt x="19869" y="79785"/>
                  </a:lnTo>
                  <a:lnTo>
                    <a:pt x="33528" y="75438"/>
                  </a:lnTo>
                  <a:lnTo>
                    <a:pt x="48119" y="67988"/>
                  </a:lnTo>
                  <a:lnTo>
                    <a:pt x="53086" y="44083"/>
                  </a:lnTo>
                  <a:lnTo>
                    <a:pt x="55259" y="22042"/>
                  </a:lnTo>
                  <a:lnTo>
                    <a:pt x="51224" y="0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9" name="Freeform: Shape 158">
              <a:extLst>
                <a:ext uri="{FF2B5EF4-FFF2-40B4-BE49-F238E27FC236}">
                  <a16:creationId xmlns="" xmlns:a16="http://schemas.microsoft.com/office/drawing/2014/main" id="{C5FD79F1-78E8-4EC6-9E6A-EEE6BC3DD977}"/>
                </a:ext>
              </a:extLst>
            </p:cNvPr>
            <p:cNvSpPr/>
            <p:nvPr/>
          </p:nvSpPr>
          <p:spPr>
            <a:xfrm>
              <a:off x="4217969" y="4962635"/>
              <a:ext cx="31045" cy="18627"/>
            </a:xfrm>
            <a:custGeom>
              <a:avLst/>
              <a:gdLst>
                <a:gd name="connsiteX0" fmla="*/ 0 w 31044"/>
                <a:gd name="connsiteY0" fmla="*/ 0 h 18626"/>
                <a:gd name="connsiteX1" fmla="*/ 4036 w 31044"/>
                <a:gd name="connsiteY1" fmla="*/ 5278 h 18626"/>
                <a:gd name="connsiteX2" fmla="*/ 6209 w 31044"/>
                <a:gd name="connsiteY2" fmla="*/ 8382 h 18626"/>
                <a:gd name="connsiteX3" fmla="*/ 7140 w 31044"/>
                <a:gd name="connsiteY3" fmla="*/ 12728 h 18626"/>
                <a:gd name="connsiteX4" fmla="*/ 9313 w 31044"/>
                <a:gd name="connsiteY4" fmla="*/ 14591 h 18626"/>
                <a:gd name="connsiteX5" fmla="*/ 13660 w 31044"/>
                <a:gd name="connsiteY5" fmla="*/ 19869 h 18626"/>
                <a:gd name="connsiteX6" fmla="*/ 18627 w 31044"/>
                <a:gd name="connsiteY6" fmla="*/ 18006 h 18626"/>
                <a:gd name="connsiteX7" fmla="*/ 21731 w 31044"/>
                <a:gd name="connsiteY7" fmla="*/ 18006 h 18626"/>
                <a:gd name="connsiteX8" fmla="*/ 26077 w 31044"/>
                <a:gd name="connsiteY8" fmla="*/ 18006 h 18626"/>
                <a:gd name="connsiteX9" fmla="*/ 29182 w 31044"/>
                <a:gd name="connsiteY9" fmla="*/ 15833 h 18626"/>
                <a:gd name="connsiteX10" fmla="*/ 33218 w 31044"/>
                <a:gd name="connsiteY10" fmla="*/ 15833 h 18626"/>
                <a:gd name="connsiteX11" fmla="*/ 33218 w 31044"/>
                <a:gd name="connsiteY11" fmla="*/ 7451 h 18626"/>
                <a:gd name="connsiteX12" fmla="*/ 21731 w 31044"/>
                <a:gd name="connsiteY12" fmla="*/ 3104 h 18626"/>
                <a:gd name="connsiteX13" fmla="*/ 13660 w 31044"/>
                <a:gd name="connsiteY13" fmla="*/ 931 h 186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1044" h="18626">
                  <a:moveTo>
                    <a:pt x="0" y="0"/>
                  </a:moveTo>
                  <a:lnTo>
                    <a:pt x="4036" y="5278"/>
                  </a:lnTo>
                  <a:lnTo>
                    <a:pt x="6209" y="8382"/>
                  </a:lnTo>
                  <a:lnTo>
                    <a:pt x="7140" y="12728"/>
                  </a:lnTo>
                  <a:lnTo>
                    <a:pt x="9313" y="14591"/>
                  </a:lnTo>
                  <a:lnTo>
                    <a:pt x="13660" y="19869"/>
                  </a:lnTo>
                  <a:lnTo>
                    <a:pt x="18627" y="18006"/>
                  </a:lnTo>
                  <a:lnTo>
                    <a:pt x="21731" y="18006"/>
                  </a:lnTo>
                  <a:lnTo>
                    <a:pt x="26077" y="18006"/>
                  </a:lnTo>
                  <a:lnTo>
                    <a:pt x="29182" y="15833"/>
                  </a:lnTo>
                  <a:lnTo>
                    <a:pt x="33218" y="15833"/>
                  </a:lnTo>
                  <a:lnTo>
                    <a:pt x="33218" y="7451"/>
                  </a:lnTo>
                  <a:lnTo>
                    <a:pt x="21731" y="3104"/>
                  </a:lnTo>
                  <a:lnTo>
                    <a:pt x="13660" y="931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0" name="Freeform: Shape 159">
              <a:extLst>
                <a:ext uri="{FF2B5EF4-FFF2-40B4-BE49-F238E27FC236}">
                  <a16:creationId xmlns="" xmlns:a16="http://schemas.microsoft.com/office/drawing/2014/main" id="{7E4E1FA0-1880-442C-AF17-49C9BD6F1865}"/>
                </a:ext>
              </a:extLst>
            </p:cNvPr>
            <p:cNvSpPr/>
            <p:nvPr/>
          </p:nvSpPr>
          <p:spPr>
            <a:xfrm>
              <a:off x="4778634" y="4498518"/>
              <a:ext cx="158327" cy="117969"/>
            </a:xfrm>
            <a:custGeom>
              <a:avLst/>
              <a:gdLst>
                <a:gd name="connsiteX0" fmla="*/ 156154 w 158327"/>
                <a:gd name="connsiteY0" fmla="*/ 29182 h 117969"/>
                <a:gd name="connsiteX1" fmla="*/ 156154 w 158327"/>
                <a:gd name="connsiteY1" fmla="*/ 23904 h 117969"/>
                <a:gd name="connsiteX2" fmla="*/ 156154 w 158327"/>
                <a:gd name="connsiteY2" fmla="*/ 16764 h 117969"/>
                <a:gd name="connsiteX3" fmla="*/ 154292 w 158327"/>
                <a:gd name="connsiteY3" fmla="*/ 12418 h 117969"/>
                <a:gd name="connsiteX4" fmla="*/ 154292 w 158327"/>
                <a:gd name="connsiteY4" fmla="*/ 9313 h 117969"/>
                <a:gd name="connsiteX5" fmla="*/ 153050 w 158327"/>
                <a:gd name="connsiteY5" fmla="*/ 7140 h 117969"/>
                <a:gd name="connsiteX6" fmla="*/ 151187 w 158327"/>
                <a:gd name="connsiteY6" fmla="*/ 4036 h 117969"/>
                <a:gd name="connsiteX7" fmla="*/ 149014 w 158327"/>
                <a:gd name="connsiteY7" fmla="*/ 0 h 117969"/>
                <a:gd name="connsiteX8" fmla="*/ 134423 w 158327"/>
                <a:gd name="connsiteY8" fmla="*/ 1863 h 117969"/>
                <a:gd name="connsiteX9" fmla="*/ 126972 w 158327"/>
                <a:gd name="connsiteY9" fmla="*/ 7140 h 117969"/>
                <a:gd name="connsiteX10" fmla="*/ 119832 w 158327"/>
                <a:gd name="connsiteY10" fmla="*/ 12418 h 117969"/>
                <a:gd name="connsiteX11" fmla="*/ 114554 w 158327"/>
                <a:gd name="connsiteY11" fmla="*/ 18937 h 117969"/>
                <a:gd name="connsiteX12" fmla="*/ 105241 w 158327"/>
                <a:gd name="connsiteY12" fmla="*/ 23904 h 117969"/>
                <a:gd name="connsiteX13" fmla="*/ 102137 w 158327"/>
                <a:gd name="connsiteY13" fmla="*/ 23904 h 117969"/>
                <a:gd name="connsiteX14" fmla="*/ 99964 w 158327"/>
                <a:gd name="connsiteY14" fmla="*/ 23904 h 117969"/>
                <a:gd name="connsiteX15" fmla="*/ 97790 w 158327"/>
                <a:gd name="connsiteY15" fmla="*/ 23904 h 117969"/>
                <a:gd name="connsiteX16" fmla="*/ 97790 w 158327"/>
                <a:gd name="connsiteY16" fmla="*/ 22042 h 117969"/>
                <a:gd name="connsiteX17" fmla="*/ 94686 w 158327"/>
                <a:gd name="connsiteY17" fmla="*/ 19869 h 117969"/>
                <a:gd name="connsiteX18" fmla="*/ 92823 w 158327"/>
                <a:gd name="connsiteY18" fmla="*/ 14591 h 117969"/>
                <a:gd name="connsiteX19" fmla="*/ 78232 w 158327"/>
                <a:gd name="connsiteY19" fmla="*/ 19869 h 117969"/>
                <a:gd name="connsiteX20" fmla="*/ 67677 w 158327"/>
                <a:gd name="connsiteY20" fmla="*/ 27319 h 117969"/>
                <a:gd name="connsiteX21" fmla="*/ 56191 w 158327"/>
                <a:gd name="connsiteY21" fmla="*/ 36633 h 117969"/>
                <a:gd name="connsiteX22" fmla="*/ 53086 w 158327"/>
                <a:gd name="connsiteY22" fmla="*/ 29182 h 117969"/>
                <a:gd name="connsiteX23" fmla="*/ 49050 w 158327"/>
                <a:gd name="connsiteY23" fmla="*/ 26077 h 117969"/>
                <a:gd name="connsiteX24" fmla="*/ 45946 w 158327"/>
                <a:gd name="connsiteY24" fmla="*/ 19869 h 117969"/>
                <a:gd name="connsiteX25" fmla="*/ 39427 w 158327"/>
                <a:gd name="connsiteY25" fmla="*/ 14591 h 117969"/>
                <a:gd name="connsiteX26" fmla="*/ 24836 w 158327"/>
                <a:gd name="connsiteY26" fmla="*/ 18937 h 117969"/>
                <a:gd name="connsiteX27" fmla="*/ 16764 w 158327"/>
                <a:gd name="connsiteY27" fmla="*/ 22042 h 117969"/>
                <a:gd name="connsiteX28" fmla="*/ 9313 w 158327"/>
                <a:gd name="connsiteY28" fmla="*/ 29182 h 117969"/>
                <a:gd name="connsiteX29" fmla="*/ 0 w 158327"/>
                <a:gd name="connsiteY29" fmla="*/ 36633 h 117969"/>
                <a:gd name="connsiteX30" fmla="*/ 5278 w 158327"/>
                <a:gd name="connsiteY30" fmla="*/ 47188 h 117969"/>
                <a:gd name="connsiteX31" fmla="*/ 32286 w 158327"/>
                <a:gd name="connsiteY31" fmla="*/ 47188 h 117969"/>
                <a:gd name="connsiteX32" fmla="*/ 32286 w 158327"/>
                <a:gd name="connsiteY32" fmla="*/ 60847 h 117969"/>
                <a:gd name="connsiteX33" fmla="*/ 27009 w 158327"/>
                <a:gd name="connsiteY33" fmla="*/ 60847 h 117969"/>
                <a:gd name="connsiteX34" fmla="*/ 21731 w 158327"/>
                <a:gd name="connsiteY34" fmla="*/ 60847 h 117969"/>
                <a:gd name="connsiteX35" fmla="*/ 19868 w 158327"/>
                <a:gd name="connsiteY35" fmla="*/ 61779 h 117969"/>
                <a:gd name="connsiteX36" fmla="*/ 17695 w 158327"/>
                <a:gd name="connsiteY36" fmla="*/ 61779 h 117969"/>
                <a:gd name="connsiteX37" fmla="*/ 16764 w 158327"/>
                <a:gd name="connsiteY37" fmla="*/ 63952 h 117969"/>
                <a:gd name="connsiteX38" fmla="*/ 12418 w 158327"/>
                <a:gd name="connsiteY38" fmla="*/ 68298 h 117969"/>
                <a:gd name="connsiteX39" fmla="*/ 9313 w 158327"/>
                <a:gd name="connsiteY39" fmla="*/ 68298 h 117969"/>
                <a:gd name="connsiteX40" fmla="*/ 14591 w 158327"/>
                <a:gd name="connsiteY40" fmla="*/ 71403 h 117969"/>
                <a:gd name="connsiteX41" fmla="*/ 19868 w 158327"/>
                <a:gd name="connsiteY41" fmla="*/ 75438 h 117969"/>
                <a:gd name="connsiteX42" fmla="*/ 27009 w 158327"/>
                <a:gd name="connsiteY42" fmla="*/ 76680 h 117969"/>
                <a:gd name="connsiteX43" fmla="*/ 32286 w 158327"/>
                <a:gd name="connsiteY43" fmla="*/ 80716 h 117969"/>
                <a:gd name="connsiteX44" fmla="*/ 31355 w 158327"/>
                <a:gd name="connsiteY44" fmla="*/ 83820 h 117969"/>
                <a:gd name="connsiteX45" fmla="*/ 31355 w 158327"/>
                <a:gd name="connsiteY45" fmla="*/ 85993 h 117969"/>
                <a:gd name="connsiteX46" fmla="*/ 29182 w 158327"/>
                <a:gd name="connsiteY46" fmla="*/ 88167 h 117969"/>
                <a:gd name="connsiteX47" fmla="*/ 27009 w 158327"/>
                <a:gd name="connsiteY47" fmla="*/ 90340 h 117969"/>
                <a:gd name="connsiteX48" fmla="*/ 24836 w 158327"/>
                <a:gd name="connsiteY48" fmla="*/ 91271 h 117969"/>
                <a:gd name="connsiteX49" fmla="*/ 29182 w 158327"/>
                <a:gd name="connsiteY49" fmla="*/ 95307 h 117969"/>
                <a:gd name="connsiteX50" fmla="*/ 38495 w 158327"/>
                <a:gd name="connsiteY50" fmla="*/ 100584 h 117969"/>
                <a:gd name="connsiteX51" fmla="*/ 49050 w 158327"/>
                <a:gd name="connsiteY51" fmla="*/ 105862 h 117969"/>
                <a:gd name="connsiteX52" fmla="*/ 61468 w 158327"/>
                <a:gd name="connsiteY52" fmla="*/ 113313 h 117969"/>
                <a:gd name="connsiteX53" fmla="*/ 70782 w 158327"/>
                <a:gd name="connsiteY53" fmla="*/ 117659 h 117969"/>
                <a:gd name="connsiteX54" fmla="*/ 76059 w 158327"/>
                <a:gd name="connsiteY54" fmla="*/ 120763 h 117969"/>
                <a:gd name="connsiteX55" fmla="*/ 94686 w 158327"/>
                <a:gd name="connsiteY55" fmla="*/ 105862 h 117969"/>
                <a:gd name="connsiteX56" fmla="*/ 116728 w 158327"/>
                <a:gd name="connsiteY56" fmla="*/ 95307 h 117969"/>
                <a:gd name="connsiteX57" fmla="*/ 139701 w 158327"/>
                <a:gd name="connsiteY57" fmla="*/ 85993 h 117969"/>
                <a:gd name="connsiteX58" fmla="*/ 160501 w 158327"/>
                <a:gd name="connsiteY58" fmla="*/ 75438 h 117969"/>
                <a:gd name="connsiteX59" fmla="*/ 160501 w 158327"/>
                <a:gd name="connsiteY59" fmla="*/ 60847 h 117969"/>
                <a:gd name="connsiteX60" fmla="*/ 158327 w 158327"/>
                <a:gd name="connsiteY60" fmla="*/ 44083 h 1179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</a:cxnLst>
              <a:rect l="l" t="t" r="r" b="b"/>
              <a:pathLst>
                <a:path w="158327" h="117969">
                  <a:moveTo>
                    <a:pt x="156154" y="29182"/>
                  </a:moveTo>
                  <a:lnTo>
                    <a:pt x="156154" y="23904"/>
                  </a:lnTo>
                  <a:lnTo>
                    <a:pt x="156154" y="16764"/>
                  </a:lnTo>
                  <a:lnTo>
                    <a:pt x="154292" y="12418"/>
                  </a:lnTo>
                  <a:lnTo>
                    <a:pt x="154292" y="9313"/>
                  </a:lnTo>
                  <a:lnTo>
                    <a:pt x="153050" y="7140"/>
                  </a:lnTo>
                  <a:lnTo>
                    <a:pt x="151187" y="4036"/>
                  </a:lnTo>
                  <a:lnTo>
                    <a:pt x="149014" y="0"/>
                  </a:lnTo>
                  <a:lnTo>
                    <a:pt x="134423" y="1863"/>
                  </a:lnTo>
                  <a:lnTo>
                    <a:pt x="126972" y="7140"/>
                  </a:lnTo>
                  <a:lnTo>
                    <a:pt x="119832" y="12418"/>
                  </a:lnTo>
                  <a:lnTo>
                    <a:pt x="114554" y="18937"/>
                  </a:lnTo>
                  <a:lnTo>
                    <a:pt x="105241" y="23904"/>
                  </a:lnTo>
                  <a:lnTo>
                    <a:pt x="102137" y="23904"/>
                  </a:lnTo>
                  <a:lnTo>
                    <a:pt x="99964" y="23904"/>
                  </a:lnTo>
                  <a:lnTo>
                    <a:pt x="97790" y="23904"/>
                  </a:lnTo>
                  <a:lnTo>
                    <a:pt x="97790" y="22042"/>
                  </a:lnTo>
                  <a:lnTo>
                    <a:pt x="94686" y="19869"/>
                  </a:lnTo>
                  <a:lnTo>
                    <a:pt x="92823" y="14591"/>
                  </a:lnTo>
                  <a:lnTo>
                    <a:pt x="78232" y="19869"/>
                  </a:lnTo>
                  <a:lnTo>
                    <a:pt x="67677" y="27319"/>
                  </a:lnTo>
                  <a:lnTo>
                    <a:pt x="56191" y="36633"/>
                  </a:lnTo>
                  <a:lnTo>
                    <a:pt x="53086" y="29182"/>
                  </a:lnTo>
                  <a:lnTo>
                    <a:pt x="49050" y="26077"/>
                  </a:lnTo>
                  <a:lnTo>
                    <a:pt x="45946" y="19869"/>
                  </a:lnTo>
                  <a:lnTo>
                    <a:pt x="39427" y="14591"/>
                  </a:lnTo>
                  <a:lnTo>
                    <a:pt x="24836" y="18937"/>
                  </a:lnTo>
                  <a:lnTo>
                    <a:pt x="16764" y="22042"/>
                  </a:lnTo>
                  <a:lnTo>
                    <a:pt x="9313" y="29182"/>
                  </a:lnTo>
                  <a:lnTo>
                    <a:pt x="0" y="36633"/>
                  </a:lnTo>
                  <a:lnTo>
                    <a:pt x="5278" y="47188"/>
                  </a:lnTo>
                  <a:lnTo>
                    <a:pt x="32286" y="47188"/>
                  </a:lnTo>
                  <a:lnTo>
                    <a:pt x="32286" y="60847"/>
                  </a:lnTo>
                  <a:lnTo>
                    <a:pt x="27009" y="60847"/>
                  </a:lnTo>
                  <a:lnTo>
                    <a:pt x="21731" y="60847"/>
                  </a:lnTo>
                  <a:lnTo>
                    <a:pt x="19868" y="61779"/>
                  </a:lnTo>
                  <a:lnTo>
                    <a:pt x="17695" y="61779"/>
                  </a:lnTo>
                  <a:lnTo>
                    <a:pt x="16764" y="63952"/>
                  </a:lnTo>
                  <a:lnTo>
                    <a:pt x="12418" y="68298"/>
                  </a:lnTo>
                  <a:lnTo>
                    <a:pt x="9313" y="68298"/>
                  </a:lnTo>
                  <a:lnTo>
                    <a:pt x="14591" y="71403"/>
                  </a:lnTo>
                  <a:lnTo>
                    <a:pt x="19868" y="75438"/>
                  </a:lnTo>
                  <a:lnTo>
                    <a:pt x="27009" y="76680"/>
                  </a:lnTo>
                  <a:lnTo>
                    <a:pt x="32286" y="80716"/>
                  </a:lnTo>
                  <a:lnTo>
                    <a:pt x="31355" y="83820"/>
                  </a:lnTo>
                  <a:lnTo>
                    <a:pt x="31355" y="85993"/>
                  </a:lnTo>
                  <a:lnTo>
                    <a:pt x="29182" y="88167"/>
                  </a:lnTo>
                  <a:lnTo>
                    <a:pt x="27009" y="90340"/>
                  </a:lnTo>
                  <a:lnTo>
                    <a:pt x="24836" y="91271"/>
                  </a:lnTo>
                  <a:lnTo>
                    <a:pt x="29182" y="95307"/>
                  </a:lnTo>
                  <a:lnTo>
                    <a:pt x="38495" y="100584"/>
                  </a:lnTo>
                  <a:lnTo>
                    <a:pt x="49050" y="105862"/>
                  </a:lnTo>
                  <a:lnTo>
                    <a:pt x="61468" y="113313"/>
                  </a:lnTo>
                  <a:lnTo>
                    <a:pt x="70782" y="117659"/>
                  </a:lnTo>
                  <a:lnTo>
                    <a:pt x="76059" y="120763"/>
                  </a:lnTo>
                  <a:lnTo>
                    <a:pt x="94686" y="105862"/>
                  </a:lnTo>
                  <a:lnTo>
                    <a:pt x="116728" y="95307"/>
                  </a:lnTo>
                  <a:lnTo>
                    <a:pt x="139701" y="85993"/>
                  </a:lnTo>
                  <a:lnTo>
                    <a:pt x="160501" y="75438"/>
                  </a:lnTo>
                  <a:lnTo>
                    <a:pt x="160501" y="60847"/>
                  </a:lnTo>
                  <a:lnTo>
                    <a:pt x="158327" y="44083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="" xmlns:a16="http://schemas.microsoft.com/office/drawing/2014/main" id="{5F6D9F32-1281-4182-900F-642E26ED575C}"/>
              </a:ext>
            </a:extLst>
          </p:cNvPr>
          <p:cNvGrpSpPr/>
          <p:nvPr userDrawn="1"/>
        </p:nvGrpSpPr>
        <p:grpSpPr>
          <a:xfrm>
            <a:off x="-23692" y="5484341"/>
            <a:ext cx="12323006" cy="1539441"/>
            <a:chOff x="-23692" y="5484341"/>
            <a:chExt cx="12323006" cy="1539441"/>
          </a:xfrm>
        </p:grpSpPr>
        <p:grpSp>
          <p:nvGrpSpPr>
            <p:cNvPr id="161" name="Group 160">
              <a:extLst>
                <a:ext uri="{FF2B5EF4-FFF2-40B4-BE49-F238E27FC236}">
                  <a16:creationId xmlns="" xmlns:a16="http://schemas.microsoft.com/office/drawing/2014/main" id="{7935A2A0-16CA-4CBE-80A5-D2F7B98D8663}"/>
                </a:ext>
              </a:extLst>
            </p:cNvPr>
            <p:cNvGrpSpPr/>
            <p:nvPr userDrawn="1"/>
          </p:nvGrpSpPr>
          <p:grpSpPr>
            <a:xfrm flipH="1">
              <a:off x="6016853" y="5590194"/>
              <a:ext cx="1134060" cy="1293698"/>
              <a:chOff x="4455074" y="2905667"/>
              <a:chExt cx="1518776" cy="1732569"/>
            </a:xfrm>
          </p:grpSpPr>
          <p:sp>
            <p:nvSpPr>
              <p:cNvPr id="162" name="Freeform: Shape 161">
                <a:extLst>
                  <a:ext uri="{FF2B5EF4-FFF2-40B4-BE49-F238E27FC236}">
                    <a16:creationId xmlns="" xmlns:a16="http://schemas.microsoft.com/office/drawing/2014/main" id="{08513AF1-A7FA-46C1-93A4-9AB517C12821}"/>
                  </a:ext>
                </a:extLst>
              </p:cNvPr>
              <p:cNvSpPr/>
              <p:nvPr/>
            </p:nvSpPr>
            <p:spPr>
              <a:xfrm>
                <a:off x="4455074" y="2905667"/>
                <a:ext cx="1518776" cy="1732569"/>
              </a:xfrm>
              <a:custGeom>
                <a:avLst/>
                <a:gdLst>
                  <a:gd name="connsiteX0" fmla="*/ 139508 w 1518776"/>
                  <a:gd name="connsiteY0" fmla="*/ 623343 h 1732569"/>
                  <a:gd name="connsiteX1" fmla="*/ 119778 w 1518776"/>
                  <a:gd name="connsiteY1" fmla="*/ 737965 h 1732569"/>
                  <a:gd name="connsiteX2" fmla="*/ 139508 w 1518776"/>
                  <a:gd name="connsiteY2" fmla="*/ 623343 h 1732569"/>
                  <a:gd name="connsiteX3" fmla="*/ 130582 w 1518776"/>
                  <a:gd name="connsiteY3" fmla="*/ 586231 h 1732569"/>
                  <a:gd name="connsiteX4" fmla="*/ 95819 w 1518776"/>
                  <a:gd name="connsiteY4" fmla="*/ 771318 h 1732569"/>
                  <a:gd name="connsiteX5" fmla="*/ 113201 w 1518776"/>
                  <a:gd name="connsiteY5" fmla="*/ 744072 h 1732569"/>
                  <a:gd name="connsiteX6" fmla="*/ 133870 w 1518776"/>
                  <a:gd name="connsiteY6" fmla="*/ 600794 h 1732569"/>
                  <a:gd name="connsiteX7" fmla="*/ 130582 w 1518776"/>
                  <a:gd name="connsiteY7" fmla="*/ 586231 h 1732569"/>
                  <a:gd name="connsiteX8" fmla="*/ 772971 w 1518776"/>
                  <a:gd name="connsiteY8" fmla="*/ 214 h 1732569"/>
                  <a:gd name="connsiteX9" fmla="*/ 909452 w 1518776"/>
                  <a:gd name="connsiteY9" fmla="*/ 45531 h 1732569"/>
                  <a:gd name="connsiteX10" fmla="*/ 1003875 w 1518776"/>
                  <a:gd name="connsiteY10" fmla="*/ 129150 h 1732569"/>
                  <a:gd name="connsiteX11" fmla="*/ 1047563 w 1518776"/>
                  <a:gd name="connsiteY11" fmla="*/ 175187 h 1732569"/>
                  <a:gd name="connsiteX12" fmla="*/ 999177 w 1518776"/>
                  <a:gd name="connsiteY12" fmla="*/ 129620 h 1732569"/>
                  <a:gd name="connsiteX13" fmla="*/ 984614 w 1518776"/>
                  <a:gd name="connsiteY13" fmla="*/ 123982 h 1732569"/>
                  <a:gd name="connsiteX14" fmla="*/ 1009981 w 1518776"/>
                  <a:gd name="connsiteY14" fmla="*/ 152638 h 1732569"/>
                  <a:gd name="connsiteX15" fmla="*/ 1112860 w 1518776"/>
                  <a:gd name="connsiteY15" fmla="*/ 304373 h 1732569"/>
                  <a:gd name="connsiteX16" fmla="*/ 1127893 w 1518776"/>
                  <a:gd name="connsiteY16" fmla="*/ 340544 h 1732569"/>
                  <a:gd name="connsiteX17" fmla="*/ 1206343 w 1518776"/>
                  <a:gd name="connsiteY17" fmla="*/ 414767 h 1732569"/>
                  <a:gd name="connsiteX18" fmla="*/ 1256139 w 1518776"/>
                  <a:gd name="connsiteY18" fmla="*/ 420404 h 1732569"/>
                  <a:gd name="connsiteX19" fmla="*/ 1378277 w 1518776"/>
                  <a:gd name="connsiteY19" fmla="*/ 449059 h 1732569"/>
                  <a:gd name="connsiteX20" fmla="*/ 1443105 w 1518776"/>
                  <a:gd name="connsiteY20" fmla="*/ 520464 h 1732569"/>
                  <a:gd name="connsiteX21" fmla="*/ 1468941 w 1518776"/>
                  <a:gd name="connsiteY21" fmla="*/ 584822 h 1732569"/>
                  <a:gd name="connsiteX22" fmla="*/ 1518267 w 1518776"/>
                  <a:gd name="connsiteY22" fmla="*/ 762862 h 1732569"/>
                  <a:gd name="connsiteX23" fmla="*/ 1486323 w 1518776"/>
                  <a:gd name="connsiteY23" fmla="*/ 899094 h 1732569"/>
                  <a:gd name="connsiteX24" fmla="*/ 1436528 w 1518776"/>
                  <a:gd name="connsiteY24" fmla="*/ 1013717 h 1732569"/>
                  <a:gd name="connsiteX25" fmla="*/ 1483504 w 1518776"/>
                  <a:gd name="connsiteY25" fmla="*/ 895337 h 1732569"/>
                  <a:gd name="connsiteX26" fmla="*/ 1506053 w 1518776"/>
                  <a:gd name="connsiteY26" fmla="*/ 730918 h 1732569"/>
                  <a:gd name="connsiteX27" fmla="*/ 1485383 w 1518776"/>
                  <a:gd name="connsiteY27" fmla="*/ 644952 h 1732569"/>
                  <a:gd name="connsiteX28" fmla="*/ 1496658 w 1518776"/>
                  <a:gd name="connsiteY28" fmla="*/ 731858 h 1732569"/>
                  <a:gd name="connsiteX29" fmla="*/ 1476458 w 1518776"/>
                  <a:gd name="connsiteY29" fmla="*/ 815476 h 1732569"/>
                  <a:gd name="connsiteX30" fmla="*/ 1460955 w 1518776"/>
                  <a:gd name="connsiteY30" fmla="*/ 858224 h 1732569"/>
                  <a:gd name="connsiteX31" fmla="*/ 1432300 w 1518776"/>
                  <a:gd name="connsiteY31" fmla="*/ 956405 h 1732569"/>
                  <a:gd name="connsiteX32" fmla="*/ 1400826 w 1518776"/>
                  <a:gd name="connsiteY32" fmla="*/ 1030158 h 1732569"/>
                  <a:gd name="connsiteX33" fmla="*/ 1428542 w 1518776"/>
                  <a:gd name="connsiteY33" fmla="*/ 954057 h 1732569"/>
                  <a:gd name="connsiteX34" fmla="*/ 1429012 w 1518776"/>
                  <a:gd name="connsiteY34" fmla="*/ 952648 h 1732569"/>
                  <a:gd name="connsiteX35" fmla="*/ 1449681 w 1518776"/>
                  <a:gd name="connsiteY35" fmla="*/ 870439 h 1732569"/>
                  <a:gd name="connsiteX36" fmla="*/ 1390022 w 1518776"/>
                  <a:gd name="connsiteY36" fmla="*/ 996805 h 1732569"/>
                  <a:gd name="connsiteX37" fmla="*/ 1397067 w 1518776"/>
                  <a:gd name="connsiteY37" fmla="*/ 973317 h 1732569"/>
                  <a:gd name="connsiteX38" fmla="*/ 1405054 w 1518776"/>
                  <a:gd name="connsiteY38" fmla="*/ 944661 h 1732569"/>
                  <a:gd name="connsiteX39" fmla="*/ 1390022 w 1518776"/>
                  <a:gd name="connsiteY39" fmla="*/ 962043 h 1732569"/>
                  <a:gd name="connsiteX40" fmla="*/ 1368881 w 1518776"/>
                  <a:gd name="connsiteY40" fmla="*/ 982243 h 1732569"/>
                  <a:gd name="connsiteX41" fmla="*/ 1360896 w 1518776"/>
                  <a:gd name="connsiteY41" fmla="*/ 996805 h 1732569"/>
                  <a:gd name="connsiteX42" fmla="*/ 1346333 w 1518776"/>
                  <a:gd name="connsiteY42" fmla="*/ 1034387 h 1732569"/>
                  <a:gd name="connsiteX43" fmla="*/ 1355258 w 1518776"/>
                  <a:gd name="connsiteY43" fmla="*/ 990699 h 1732569"/>
                  <a:gd name="connsiteX44" fmla="*/ 1255669 w 1518776"/>
                  <a:gd name="connsiteY44" fmla="*/ 997745 h 1732569"/>
                  <a:gd name="connsiteX45" fmla="*/ 1189432 w 1518776"/>
                  <a:gd name="connsiteY45" fmla="*/ 1000093 h 1732569"/>
                  <a:gd name="connsiteX46" fmla="*/ 1172520 w 1518776"/>
                  <a:gd name="connsiteY46" fmla="*/ 1009489 h 1732569"/>
                  <a:gd name="connsiteX47" fmla="*/ 1031591 w 1518776"/>
                  <a:gd name="connsiteY47" fmla="*/ 1076665 h 1732569"/>
                  <a:gd name="connsiteX48" fmla="*/ 1018908 w 1518776"/>
                  <a:gd name="connsiteY48" fmla="*/ 1083711 h 1732569"/>
                  <a:gd name="connsiteX49" fmla="*/ 955019 w 1518776"/>
                  <a:gd name="connsiteY49" fmla="*/ 1129279 h 1732569"/>
                  <a:gd name="connsiteX50" fmla="*/ 939517 w 1518776"/>
                  <a:gd name="connsiteY50" fmla="*/ 1146660 h 1732569"/>
                  <a:gd name="connsiteX51" fmla="*/ 939047 w 1518776"/>
                  <a:gd name="connsiteY51" fmla="*/ 1304031 h 1732569"/>
                  <a:gd name="connsiteX52" fmla="*/ 964415 w 1518776"/>
                  <a:gd name="connsiteY52" fmla="*/ 1361343 h 1732569"/>
                  <a:gd name="connsiteX53" fmla="*/ 1074340 w 1518776"/>
                  <a:gd name="connsiteY53" fmla="*/ 1497574 h 1732569"/>
                  <a:gd name="connsiteX54" fmla="*/ 1233589 w 1518776"/>
                  <a:gd name="connsiteY54" fmla="*/ 1731518 h 1732569"/>
                  <a:gd name="connsiteX55" fmla="*/ 1233994 w 1518776"/>
                  <a:gd name="connsiteY55" fmla="*/ 1732569 h 1732569"/>
                  <a:gd name="connsiteX56" fmla="*/ 220261 w 1518776"/>
                  <a:gd name="connsiteY56" fmla="*/ 1732569 h 1732569"/>
                  <a:gd name="connsiteX57" fmla="*/ 270514 w 1518776"/>
                  <a:gd name="connsiteY57" fmla="*/ 1646607 h 1732569"/>
                  <a:gd name="connsiteX58" fmla="*/ 366404 w 1518776"/>
                  <a:gd name="connsiteY58" fmla="*/ 1525291 h 1732569"/>
                  <a:gd name="connsiteX59" fmla="*/ 455659 w 1518776"/>
                  <a:gd name="connsiteY59" fmla="*/ 1419123 h 1732569"/>
                  <a:gd name="connsiteX60" fmla="*/ 485724 w 1518776"/>
                  <a:gd name="connsiteY60" fmla="*/ 1365570 h 1732569"/>
                  <a:gd name="connsiteX61" fmla="*/ 458008 w 1518776"/>
                  <a:gd name="connsiteY61" fmla="*/ 1200684 h 1732569"/>
                  <a:gd name="connsiteX62" fmla="*/ 419018 w 1518776"/>
                  <a:gd name="connsiteY62" fmla="*/ 1193636 h 1732569"/>
                  <a:gd name="connsiteX63" fmla="*/ 239567 w 1518776"/>
                  <a:gd name="connsiteY63" fmla="*/ 1205381 h 1732569"/>
                  <a:gd name="connsiteX64" fmla="*/ 169573 w 1518776"/>
                  <a:gd name="connsiteY64" fmla="*/ 1166390 h 1732569"/>
                  <a:gd name="connsiteX65" fmla="*/ 159708 w 1518776"/>
                  <a:gd name="connsiteY65" fmla="*/ 1114716 h 1732569"/>
                  <a:gd name="connsiteX66" fmla="*/ 164405 w 1518776"/>
                  <a:gd name="connsiteY66" fmla="*/ 1096395 h 1732569"/>
                  <a:gd name="connsiteX67" fmla="*/ 150782 w 1518776"/>
                  <a:gd name="connsiteY67" fmla="*/ 1066330 h 1732569"/>
                  <a:gd name="connsiteX68" fmla="*/ 144205 w 1518776"/>
                  <a:gd name="connsiteY68" fmla="*/ 1008080 h 1732569"/>
                  <a:gd name="connsiteX69" fmla="*/ 147024 w 1518776"/>
                  <a:gd name="connsiteY69" fmla="*/ 1004791 h 1732569"/>
                  <a:gd name="connsiteX70" fmla="*/ 112261 w 1518776"/>
                  <a:gd name="connsiteY70" fmla="*/ 982712 h 1732569"/>
                  <a:gd name="connsiteX71" fmla="*/ 112261 w 1518776"/>
                  <a:gd name="connsiteY71" fmla="*/ 942313 h 1732569"/>
                  <a:gd name="connsiteX72" fmla="*/ 86425 w 1518776"/>
                  <a:gd name="connsiteY72" fmla="*/ 885471 h 1732569"/>
                  <a:gd name="connsiteX73" fmla="*/ 48373 w 1518776"/>
                  <a:gd name="connsiteY73" fmla="*/ 847420 h 1732569"/>
                  <a:gd name="connsiteX74" fmla="*/ 53541 w 1518776"/>
                  <a:gd name="connsiteY74" fmla="*/ 822053 h 1732569"/>
                  <a:gd name="connsiteX75" fmla="*/ 61527 w 1518776"/>
                  <a:gd name="connsiteY75" fmla="*/ 814536 h 1732569"/>
                  <a:gd name="connsiteX76" fmla="*/ 92531 w 1518776"/>
                  <a:gd name="connsiteY76" fmla="*/ 737495 h 1732569"/>
                  <a:gd name="connsiteX77" fmla="*/ 108503 w 1518776"/>
                  <a:gd name="connsiteY77" fmla="*/ 611128 h 1732569"/>
                  <a:gd name="connsiteX78" fmla="*/ 139508 w 1518776"/>
                  <a:gd name="connsiteY78" fmla="*/ 482413 h 1732569"/>
                  <a:gd name="connsiteX79" fmla="*/ 162056 w 1518776"/>
                  <a:gd name="connsiteY79" fmla="*/ 397385 h 1732569"/>
                  <a:gd name="connsiteX80" fmla="*/ 154541 w 1518776"/>
                  <a:gd name="connsiteY80" fmla="*/ 364972 h 1732569"/>
                  <a:gd name="connsiteX81" fmla="*/ 76559 w 1518776"/>
                  <a:gd name="connsiteY81" fmla="*/ 759104 h 1732569"/>
                  <a:gd name="connsiteX82" fmla="*/ 73271 w 1518776"/>
                  <a:gd name="connsiteY82" fmla="*/ 734676 h 1732569"/>
                  <a:gd name="connsiteX83" fmla="*/ 71393 w 1518776"/>
                  <a:gd name="connsiteY83" fmla="*/ 709309 h 1732569"/>
                  <a:gd name="connsiteX84" fmla="*/ 71393 w 1518776"/>
                  <a:gd name="connsiteY84" fmla="*/ 629919 h 1732569"/>
                  <a:gd name="connsiteX85" fmla="*/ 108503 w 1518776"/>
                  <a:gd name="connsiteY85" fmla="*/ 406781 h 1732569"/>
                  <a:gd name="connsiteX86" fmla="*/ 55420 w 1518776"/>
                  <a:gd name="connsiteY86" fmla="*/ 616295 h 1732569"/>
                  <a:gd name="connsiteX87" fmla="*/ 49783 w 1518776"/>
                  <a:gd name="connsiteY87" fmla="*/ 667500 h 1732569"/>
                  <a:gd name="connsiteX88" fmla="*/ 48843 w 1518776"/>
                  <a:gd name="connsiteY88" fmla="*/ 769439 h 1732569"/>
                  <a:gd name="connsiteX89" fmla="*/ 45555 w 1518776"/>
                  <a:gd name="connsiteY89" fmla="*/ 591398 h 1732569"/>
                  <a:gd name="connsiteX90" fmla="*/ 98638 w 1518776"/>
                  <a:gd name="connsiteY90" fmla="*/ 377185 h 1732569"/>
                  <a:gd name="connsiteX91" fmla="*/ 14080 w 1518776"/>
                  <a:gd name="connsiteY91" fmla="*/ 550059 h 1732569"/>
                  <a:gd name="connsiteX92" fmla="*/ 10322 w 1518776"/>
                  <a:gd name="connsiteY92" fmla="*/ 648710 h 1732569"/>
                  <a:gd name="connsiteX93" fmla="*/ 1398 w 1518776"/>
                  <a:gd name="connsiteY93" fmla="*/ 543952 h 1732569"/>
                  <a:gd name="connsiteX94" fmla="*/ 30993 w 1518776"/>
                  <a:gd name="connsiteY94" fmla="*/ 436376 h 1732569"/>
                  <a:gd name="connsiteX95" fmla="*/ 168164 w 1518776"/>
                  <a:gd name="connsiteY95" fmla="*/ 257866 h 1732569"/>
                  <a:gd name="connsiteX96" fmla="*/ 178498 w 1518776"/>
                  <a:gd name="connsiteY96" fmla="*/ 226391 h 1732569"/>
                  <a:gd name="connsiteX97" fmla="*/ 179908 w 1518776"/>
                  <a:gd name="connsiteY97" fmla="*/ 212298 h 1732569"/>
                  <a:gd name="connsiteX98" fmla="*/ 220307 w 1518776"/>
                  <a:gd name="connsiteY98" fmla="*/ 162033 h 1732569"/>
                  <a:gd name="connsiteX99" fmla="*/ 297349 w 1518776"/>
                  <a:gd name="connsiteY99" fmla="*/ 133378 h 1732569"/>
                  <a:gd name="connsiteX100" fmla="*/ 335869 w 1518776"/>
                  <a:gd name="connsiteY100" fmla="*/ 123982 h 1732569"/>
                  <a:gd name="connsiteX101" fmla="*/ 373451 w 1518776"/>
                  <a:gd name="connsiteY101" fmla="*/ 78885 h 1732569"/>
                  <a:gd name="connsiteX102" fmla="*/ 453310 w 1518776"/>
                  <a:gd name="connsiteY102" fmla="*/ 22043 h 1732569"/>
                  <a:gd name="connsiteX103" fmla="*/ 629003 w 1518776"/>
                  <a:gd name="connsiteY103" fmla="*/ 6541 h 1732569"/>
                  <a:gd name="connsiteX104" fmla="*/ 723425 w 1518776"/>
                  <a:gd name="connsiteY104" fmla="*/ 1374 h 1732569"/>
                  <a:gd name="connsiteX105" fmla="*/ 772971 w 1518776"/>
                  <a:gd name="connsiteY105" fmla="*/ 214 h 17325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</a:cxnLst>
                <a:rect l="l" t="t" r="r" b="b"/>
                <a:pathLst>
                  <a:path w="1518776" h="1732569">
                    <a:moveTo>
                      <a:pt x="139508" y="623343"/>
                    </a:moveTo>
                    <a:cubicBezTo>
                      <a:pt x="131522" y="659984"/>
                      <a:pt x="124945" y="697096"/>
                      <a:pt x="119778" y="737965"/>
                    </a:cubicBezTo>
                    <a:cubicBezTo>
                      <a:pt x="148903" y="701323"/>
                      <a:pt x="163935" y="665621"/>
                      <a:pt x="139508" y="623343"/>
                    </a:cubicBezTo>
                    <a:close/>
                    <a:moveTo>
                      <a:pt x="130582" y="586231"/>
                    </a:moveTo>
                    <a:cubicBezTo>
                      <a:pt x="107094" y="645891"/>
                      <a:pt x="98638" y="707900"/>
                      <a:pt x="95819" y="771318"/>
                    </a:cubicBezTo>
                    <a:cubicBezTo>
                      <a:pt x="103336" y="762862"/>
                      <a:pt x="113201" y="756286"/>
                      <a:pt x="113201" y="744072"/>
                    </a:cubicBezTo>
                    <a:cubicBezTo>
                      <a:pt x="113201" y="695217"/>
                      <a:pt x="122596" y="647770"/>
                      <a:pt x="133870" y="600794"/>
                    </a:cubicBezTo>
                    <a:cubicBezTo>
                      <a:pt x="135280" y="595157"/>
                      <a:pt x="135280" y="590459"/>
                      <a:pt x="130582" y="586231"/>
                    </a:cubicBezTo>
                    <a:close/>
                    <a:moveTo>
                      <a:pt x="772971" y="214"/>
                    </a:moveTo>
                    <a:cubicBezTo>
                      <a:pt x="821899" y="1844"/>
                      <a:pt x="868583" y="13118"/>
                      <a:pt x="909452" y="45531"/>
                    </a:cubicBezTo>
                    <a:cubicBezTo>
                      <a:pt x="942335" y="71369"/>
                      <a:pt x="972401" y="100964"/>
                      <a:pt x="1003875" y="129150"/>
                    </a:cubicBezTo>
                    <a:cubicBezTo>
                      <a:pt x="1021256" y="141833"/>
                      <a:pt x="1035348" y="157335"/>
                      <a:pt x="1047563" y="175187"/>
                    </a:cubicBezTo>
                    <a:cubicBezTo>
                      <a:pt x="1031591" y="160154"/>
                      <a:pt x="1015149" y="144652"/>
                      <a:pt x="999177" y="129620"/>
                    </a:cubicBezTo>
                    <a:cubicBezTo>
                      <a:pt x="994480" y="127741"/>
                      <a:pt x="991661" y="121164"/>
                      <a:pt x="984614" y="123982"/>
                    </a:cubicBezTo>
                    <a:cubicBezTo>
                      <a:pt x="991661" y="135257"/>
                      <a:pt x="1000116" y="144183"/>
                      <a:pt x="1009981" y="152638"/>
                    </a:cubicBezTo>
                    <a:cubicBezTo>
                      <a:pt x="1057427" y="194447"/>
                      <a:pt x="1087023" y="248001"/>
                      <a:pt x="1112860" y="304373"/>
                    </a:cubicBezTo>
                    <a:cubicBezTo>
                      <a:pt x="1118497" y="316117"/>
                      <a:pt x="1125543" y="327861"/>
                      <a:pt x="1127893" y="340544"/>
                    </a:cubicBezTo>
                    <a:cubicBezTo>
                      <a:pt x="1135410" y="385641"/>
                      <a:pt x="1174399" y="397385"/>
                      <a:pt x="1206343" y="414767"/>
                    </a:cubicBezTo>
                    <a:cubicBezTo>
                      <a:pt x="1219966" y="422283"/>
                      <a:pt x="1239227" y="418525"/>
                      <a:pt x="1256139" y="420404"/>
                    </a:cubicBezTo>
                    <a:cubicBezTo>
                      <a:pt x="1297948" y="424632"/>
                      <a:pt x="1339286" y="431679"/>
                      <a:pt x="1378277" y="449059"/>
                    </a:cubicBezTo>
                    <a:cubicBezTo>
                      <a:pt x="1410221" y="463622"/>
                      <a:pt x="1438876" y="482883"/>
                      <a:pt x="1443105" y="520464"/>
                    </a:cubicBezTo>
                    <a:cubicBezTo>
                      <a:pt x="1445924" y="545361"/>
                      <a:pt x="1457668" y="564621"/>
                      <a:pt x="1468941" y="584822"/>
                    </a:cubicBezTo>
                    <a:cubicBezTo>
                      <a:pt x="1499946" y="639784"/>
                      <a:pt x="1522494" y="697096"/>
                      <a:pt x="1518267" y="762862"/>
                    </a:cubicBezTo>
                    <a:cubicBezTo>
                      <a:pt x="1515448" y="810309"/>
                      <a:pt x="1501825" y="854936"/>
                      <a:pt x="1486323" y="899094"/>
                    </a:cubicBezTo>
                    <a:cubicBezTo>
                      <a:pt x="1473170" y="938554"/>
                      <a:pt x="1456257" y="976605"/>
                      <a:pt x="1436528" y="1013717"/>
                    </a:cubicBezTo>
                    <a:cubicBezTo>
                      <a:pt x="1452030" y="974257"/>
                      <a:pt x="1468002" y="934796"/>
                      <a:pt x="1483504" y="895337"/>
                    </a:cubicBezTo>
                    <a:cubicBezTo>
                      <a:pt x="1499477" y="841782"/>
                      <a:pt x="1510751" y="787290"/>
                      <a:pt x="1506053" y="730918"/>
                    </a:cubicBezTo>
                    <a:cubicBezTo>
                      <a:pt x="1503704" y="701323"/>
                      <a:pt x="1497598" y="672198"/>
                      <a:pt x="1485383" y="644952"/>
                    </a:cubicBezTo>
                    <a:cubicBezTo>
                      <a:pt x="1490551" y="673607"/>
                      <a:pt x="1497127" y="702263"/>
                      <a:pt x="1496658" y="731858"/>
                    </a:cubicBezTo>
                    <a:cubicBezTo>
                      <a:pt x="1496187" y="761453"/>
                      <a:pt x="1490081" y="789639"/>
                      <a:pt x="1476458" y="815476"/>
                    </a:cubicBezTo>
                    <a:cubicBezTo>
                      <a:pt x="1468941" y="829099"/>
                      <a:pt x="1464245" y="843192"/>
                      <a:pt x="1460955" y="858224"/>
                    </a:cubicBezTo>
                    <a:cubicBezTo>
                      <a:pt x="1453440" y="891578"/>
                      <a:pt x="1443574" y="923992"/>
                      <a:pt x="1432300" y="956405"/>
                    </a:cubicBezTo>
                    <a:cubicBezTo>
                      <a:pt x="1424314" y="981772"/>
                      <a:pt x="1414919" y="1007141"/>
                      <a:pt x="1400826" y="1030158"/>
                    </a:cubicBezTo>
                    <a:cubicBezTo>
                      <a:pt x="1409751" y="1004791"/>
                      <a:pt x="1419146" y="979424"/>
                      <a:pt x="1428542" y="954057"/>
                    </a:cubicBezTo>
                    <a:cubicBezTo>
                      <a:pt x="1428542" y="953586"/>
                      <a:pt x="1429012" y="953117"/>
                      <a:pt x="1429012" y="952648"/>
                    </a:cubicBezTo>
                    <a:cubicBezTo>
                      <a:pt x="1436059" y="925401"/>
                      <a:pt x="1442634" y="897685"/>
                      <a:pt x="1449681" y="870439"/>
                    </a:cubicBezTo>
                    <a:cubicBezTo>
                      <a:pt x="1420556" y="908489"/>
                      <a:pt x="1411161" y="954996"/>
                      <a:pt x="1390022" y="996805"/>
                    </a:cubicBezTo>
                    <a:cubicBezTo>
                      <a:pt x="1392370" y="988820"/>
                      <a:pt x="1394719" y="981303"/>
                      <a:pt x="1397067" y="973317"/>
                    </a:cubicBezTo>
                    <a:cubicBezTo>
                      <a:pt x="1399417" y="965332"/>
                      <a:pt x="1401766" y="956875"/>
                      <a:pt x="1405054" y="944661"/>
                    </a:cubicBezTo>
                    <a:cubicBezTo>
                      <a:pt x="1398006" y="952648"/>
                      <a:pt x="1393779" y="956875"/>
                      <a:pt x="1390022" y="962043"/>
                    </a:cubicBezTo>
                    <a:cubicBezTo>
                      <a:pt x="1383915" y="969559"/>
                      <a:pt x="1380156" y="979424"/>
                      <a:pt x="1368881" y="982243"/>
                    </a:cubicBezTo>
                    <a:cubicBezTo>
                      <a:pt x="1362305" y="983651"/>
                      <a:pt x="1362305" y="991638"/>
                      <a:pt x="1360896" y="996805"/>
                    </a:cubicBezTo>
                    <a:cubicBezTo>
                      <a:pt x="1357137" y="1009958"/>
                      <a:pt x="1354789" y="1022643"/>
                      <a:pt x="1346333" y="1034387"/>
                    </a:cubicBezTo>
                    <a:cubicBezTo>
                      <a:pt x="1349152" y="1021233"/>
                      <a:pt x="1351970" y="1008080"/>
                      <a:pt x="1355258" y="990699"/>
                    </a:cubicBezTo>
                    <a:cubicBezTo>
                      <a:pt x="1320966" y="1012777"/>
                      <a:pt x="1288082" y="993517"/>
                      <a:pt x="1255669" y="997745"/>
                    </a:cubicBezTo>
                    <a:cubicBezTo>
                      <a:pt x="1234060" y="1000564"/>
                      <a:pt x="1211511" y="1000093"/>
                      <a:pt x="1189432" y="1000093"/>
                    </a:cubicBezTo>
                    <a:cubicBezTo>
                      <a:pt x="1181446" y="1000093"/>
                      <a:pt x="1177217" y="1004322"/>
                      <a:pt x="1172520" y="1009489"/>
                    </a:cubicBezTo>
                    <a:cubicBezTo>
                      <a:pt x="1134939" y="1051768"/>
                      <a:pt x="1088902" y="1075726"/>
                      <a:pt x="1031591" y="1076665"/>
                    </a:cubicBezTo>
                    <a:cubicBezTo>
                      <a:pt x="1025484" y="1076665"/>
                      <a:pt x="1022195" y="1078544"/>
                      <a:pt x="1018908" y="1083711"/>
                    </a:cubicBezTo>
                    <a:cubicBezTo>
                      <a:pt x="1003875" y="1107670"/>
                      <a:pt x="982265" y="1122702"/>
                      <a:pt x="955019" y="1129279"/>
                    </a:cubicBezTo>
                    <a:cubicBezTo>
                      <a:pt x="944215" y="1132097"/>
                      <a:pt x="940926" y="1138204"/>
                      <a:pt x="939517" y="1146660"/>
                    </a:cubicBezTo>
                    <a:cubicBezTo>
                      <a:pt x="930591" y="1199274"/>
                      <a:pt x="931531" y="1251418"/>
                      <a:pt x="939047" y="1304031"/>
                    </a:cubicBezTo>
                    <a:cubicBezTo>
                      <a:pt x="942335" y="1325171"/>
                      <a:pt x="954549" y="1343022"/>
                      <a:pt x="964415" y="1361343"/>
                    </a:cubicBezTo>
                    <a:cubicBezTo>
                      <a:pt x="992601" y="1413487"/>
                      <a:pt x="1034879" y="1454826"/>
                      <a:pt x="1074340" y="1497574"/>
                    </a:cubicBezTo>
                    <a:cubicBezTo>
                      <a:pt x="1139166" y="1567569"/>
                      <a:pt x="1189901" y="1646960"/>
                      <a:pt x="1233589" y="1731518"/>
                    </a:cubicBezTo>
                    <a:lnTo>
                      <a:pt x="1233994" y="1732569"/>
                    </a:lnTo>
                    <a:lnTo>
                      <a:pt x="220261" y="1732569"/>
                    </a:lnTo>
                    <a:lnTo>
                      <a:pt x="270514" y="1646607"/>
                    </a:lnTo>
                    <a:cubicBezTo>
                      <a:pt x="299463" y="1604094"/>
                      <a:pt x="331407" y="1563577"/>
                      <a:pt x="366404" y="1525291"/>
                    </a:cubicBezTo>
                    <a:cubicBezTo>
                      <a:pt x="397408" y="1490997"/>
                      <a:pt x="431702" y="1459524"/>
                      <a:pt x="455659" y="1419123"/>
                    </a:cubicBezTo>
                    <a:cubicBezTo>
                      <a:pt x="466465" y="1401743"/>
                      <a:pt x="476329" y="1383891"/>
                      <a:pt x="485724" y="1365570"/>
                    </a:cubicBezTo>
                    <a:cubicBezTo>
                      <a:pt x="510622" y="1318125"/>
                      <a:pt x="496528" y="1240613"/>
                      <a:pt x="458008" y="1200684"/>
                    </a:cubicBezTo>
                    <a:cubicBezTo>
                      <a:pt x="446264" y="1188469"/>
                      <a:pt x="433110" y="1188940"/>
                      <a:pt x="419018" y="1193636"/>
                    </a:cubicBezTo>
                    <a:cubicBezTo>
                      <a:pt x="360297" y="1212897"/>
                      <a:pt x="300167" y="1212428"/>
                      <a:pt x="239567" y="1205381"/>
                    </a:cubicBezTo>
                    <a:cubicBezTo>
                      <a:pt x="211852" y="1202092"/>
                      <a:pt x="187893" y="1188940"/>
                      <a:pt x="169573" y="1166390"/>
                    </a:cubicBezTo>
                    <a:cubicBezTo>
                      <a:pt x="156889" y="1150888"/>
                      <a:pt x="152191" y="1133977"/>
                      <a:pt x="159708" y="1114716"/>
                    </a:cubicBezTo>
                    <a:cubicBezTo>
                      <a:pt x="162056" y="1109079"/>
                      <a:pt x="162526" y="1102503"/>
                      <a:pt x="164405" y="1096395"/>
                    </a:cubicBezTo>
                    <a:cubicBezTo>
                      <a:pt x="168633" y="1082303"/>
                      <a:pt x="162996" y="1072907"/>
                      <a:pt x="150782" y="1066330"/>
                    </a:cubicBezTo>
                    <a:cubicBezTo>
                      <a:pt x="123536" y="1051298"/>
                      <a:pt x="121187" y="1030158"/>
                      <a:pt x="144205" y="1008080"/>
                    </a:cubicBezTo>
                    <a:cubicBezTo>
                      <a:pt x="145145" y="1007610"/>
                      <a:pt x="145614" y="1006670"/>
                      <a:pt x="147024" y="1004791"/>
                    </a:cubicBezTo>
                    <a:cubicBezTo>
                      <a:pt x="131051" y="1003852"/>
                      <a:pt x="120247" y="994926"/>
                      <a:pt x="112261" y="982712"/>
                    </a:cubicBezTo>
                    <a:cubicBezTo>
                      <a:pt x="103336" y="969559"/>
                      <a:pt x="107094" y="956405"/>
                      <a:pt x="112261" y="942313"/>
                    </a:cubicBezTo>
                    <a:cubicBezTo>
                      <a:pt x="127294" y="901913"/>
                      <a:pt x="126824" y="901913"/>
                      <a:pt x="86425" y="885471"/>
                    </a:cubicBezTo>
                    <a:cubicBezTo>
                      <a:pt x="69043" y="878424"/>
                      <a:pt x="56360" y="864801"/>
                      <a:pt x="48373" y="847420"/>
                    </a:cubicBezTo>
                    <a:cubicBezTo>
                      <a:pt x="43676" y="838025"/>
                      <a:pt x="44616" y="829099"/>
                      <a:pt x="53541" y="822053"/>
                    </a:cubicBezTo>
                    <a:cubicBezTo>
                      <a:pt x="56360" y="819704"/>
                      <a:pt x="58709" y="816886"/>
                      <a:pt x="61527" y="814536"/>
                    </a:cubicBezTo>
                    <a:cubicBezTo>
                      <a:pt x="87834" y="795277"/>
                      <a:pt x="91592" y="768970"/>
                      <a:pt x="92531" y="737495"/>
                    </a:cubicBezTo>
                    <a:cubicBezTo>
                      <a:pt x="93940" y="695217"/>
                      <a:pt x="100517" y="652937"/>
                      <a:pt x="108503" y="611128"/>
                    </a:cubicBezTo>
                    <a:cubicBezTo>
                      <a:pt x="116959" y="567910"/>
                      <a:pt x="128234" y="525162"/>
                      <a:pt x="139508" y="482413"/>
                    </a:cubicBezTo>
                    <a:cubicBezTo>
                      <a:pt x="147024" y="454227"/>
                      <a:pt x="148903" y="424632"/>
                      <a:pt x="162056" y="397385"/>
                    </a:cubicBezTo>
                    <a:cubicBezTo>
                      <a:pt x="166754" y="387520"/>
                      <a:pt x="157359" y="376246"/>
                      <a:pt x="154541" y="364972"/>
                    </a:cubicBezTo>
                    <a:cubicBezTo>
                      <a:pt x="103336" y="491339"/>
                      <a:pt x="75619" y="622403"/>
                      <a:pt x="76559" y="759104"/>
                    </a:cubicBezTo>
                    <a:cubicBezTo>
                      <a:pt x="75150" y="751118"/>
                      <a:pt x="74211" y="742662"/>
                      <a:pt x="73271" y="734676"/>
                    </a:cubicBezTo>
                    <a:cubicBezTo>
                      <a:pt x="72801" y="726221"/>
                      <a:pt x="71862" y="717765"/>
                      <a:pt x="71393" y="709309"/>
                    </a:cubicBezTo>
                    <a:cubicBezTo>
                      <a:pt x="71393" y="682533"/>
                      <a:pt x="71393" y="656226"/>
                      <a:pt x="71393" y="629919"/>
                    </a:cubicBezTo>
                    <a:cubicBezTo>
                      <a:pt x="76559" y="554287"/>
                      <a:pt x="91122" y="480064"/>
                      <a:pt x="108503" y="406781"/>
                    </a:cubicBezTo>
                    <a:cubicBezTo>
                      <a:pt x="82196" y="474427"/>
                      <a:pt x="62467" y="543952"/>
                      <a:pt x="55420" y="616295"/>
                    </a:cubicBezTo>
                    <a:cubicBezTo>
                      <a:pt x="51192" y="633208"/>
                      <a:pt x="49312" y="650119"/>
                      <a:pt x="49783" y="667500"/>
                    </a:cubicBezTo>
                    <a:cubicBezTo>
                      <a:pt x="44616" y="701323"/>
                      <a:pt x="49312" y="735616"/>
                      <a:pt x="48843" y="769439"/>
                    </a:cubicBezTo>
                    <a:cubicBezTo>
                      <a:pt x="34281" y="708370"/>
                      <a:pt x="42737" y="636966"/>
                      <a:pt x="45555" y="591398"/>
                    </a:cubicBezTo>
                    <a:cubicBezTo>
                      <a:pt x="54950" y="518115"/>
                      <a:pt x="73741" y="447180"/>
                      <a:pt x="98638" y="377185"/>
                    </a:cubicBezTo>
                    <a:cubicBezTo>
                      <a:pt x="52601" y="426041"/>
                      <a:pt x="25824" y="484762"/>
                      <a:pt x="14080" y="550059"/>
                    </a:cubicBezTo>
                    <a:cubicBezTo>
                      <a:pt x="1398" y="604082"/>
                      <a:pt x="13141" y="635556"/>
                      <a:pt x="10322" y="648710"/>
                    </a:cubicBezTo>
                    <a:cubicBezTo>
                      <a:pt x="8913" y="656226"/>
                      <a:pt x="-4241" y="591868"/>
                      <a:pt x="1398" y="543952"/>
                    </a:cubicBezTo>
                    <a:cubicBezTo>
                      <a:pt x="10322" y="507780"/>
                      <a:pt x="15960" y="471138"/>
                      <a:pt x="30993" y="436376"/>
                    </a:cubicBezTo>
                    <a:cubicBezTo>
                      <a:pt x="61527" y="365441"/>
                      <a:pt x="107563" y="305781"/>
                      <a:pt x="168164" y="257866"/>
                    </a:cubicBezTo>
                    <a:cubicBezTo>
                      <a:pt x="179438" y="248470"/>
                      <a:pt x="186015" y="240484"/>
                      <a:pt x="178498" y="226391"/>
                    </a:cubicBezTo>
                    <a:cubicBezTo>
                      <a:pt x="175679" y="221224"/>
                      <a:pt x="174740" y="216057"/>
                      <a:pt x="179908" y="212298"/>
                    </a:cubicBezTo>
                    <a:cubicBezTo>
                      <a:pt x="197759" y="199145"/>
                      <a:pt x="209033" y="180354"/>
                      <a:pt x="220307" y="162033"/>
                    </a:cubicBezTo>
                    <a:cubicBezTo>
                      <a:pt x="239098" y="131029"/>
                      <a:pt x="263995" y="122103"/>
                      <a:pt x="297349" y="133378"/>
                    </a:cubicBezTo>
                    <a:cubicBezTo>
                      <a:pt x="312851" y="138545"/>
                      <a:pt x="324125" y="134787"/>
                      <a:pt x="335869" y="123982"/>
                    </a:cubicBezTo>
                    <a:cubicBezTo>
                      <a:pt x="350902" y="110829"/>
                      <a:pt x="364525" y="98145"/>
                      <a:pt x="373451" y="78885"/>
                    </a:cubicBezTo>
                    <a:cubicBezTo>
                      <a:pt x="388953" y="46471"/>
                      <a:pt x="420427" y="31908"/>
                      <a:pt x="453310" y="22043"/>
                    </a:cubicBezTo>
                    <a:cubicBezTo>
                      <a:pt x="511092" y="5132"/>
                      <a:pt x="569813" y="4662"/>
                      <a:pt x="629003" y="6541"/>
                    </a:cubicBezTo>
                    <a:cubicBezTo>
                      <a:pt x="660946" y="7481"/>
                      <a:pt x="691951" y="3253"/>
                      <a:pt x="723425" y="1374"/>
                    </a:cubicBezTo>
                    <a:cubicBezTo>
                      <a:pt x="740102" y="199"/>
                      <a:pt x="756661" y="-329"/>
                      <a:pt x="772971" y="214"/>
                    </a:cubicBezTo>
                    <a:close/>
                  </a:path>
                </a:pathLst>
              </a:custGeom>
              <a:solidFill>
                <a:schemeClr val="accent3">
                  <a:lumMod val="50000"/>
                  <a:alpha val="90000"/>
                </a:schemeClr>
              </a:solidFill>
              <a:ln w="4857" cap="flat">
                <a:noFill/>
                <a:prstDash val="solid"/>
                <a:miter/>
              </a:ln>
            </p:spPr>
            <p:txBody>
              <a:bodyPr wrap="square" rtlCol="0" anchor="ctr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163" name="Freeform: Shape 162">
                <a:extLst>
                  <a:ext uri="{FF2B5EF4-FFF2-40B4-BE49-F238E27FC236}">
                    <a16:creationId xmlns="" xmlns:a16="http://schemas.microsoft.com/office/drawing/2014/main" id="{7492D368-F4D0-4972-95AC-BB47AB376083}"/>
                  </a:ext>
                </a:extLst>
              </p:cNvPr>
              <p:cNvSpPr/>
              <p:nvPr/>
            </p:nvSpPr>
            <p:spPr>
              <a:xfrm rot="19871696" flipH="1">
                <a:off x="4470574" y="3553719"/>
                <a:ext cx="634360" cy="482048"/>
              </a:xfrm>
              <a:custGeom>
                <a:avLst/>
                <a:gdLst>
                  <a:gd name="connsiteX0" fmla="*/ 762128 w 807878"/>
                  <a:gd name="connsiteY0" fmla="*/ 300535 h 613904"/>
                  <a:gd name="connsiteX1" fmla="*/ 761401 w 807878"/>
                  <a:gd name="connsiteY1" fmla="*/ 303085 h 613904"/>
                  <a:gd name="connsiteX2" fmla="*/ 757735 w 807878"/>
                  <a:gd name="connsiteY2" fmla="*/ 306179 h 613904"/>
                  <a:gd name="connsiteX3" fmla="*/ 763387 w 807878"/>
                  <a:gd name="connsiteY3" fmla="*/ 306179 h 613904"/>
                  <a:gd name="connsiteX4" fmla="*/ 554888 w 807878"/>
                  <a:gd name="connsiteY4" fmla="*/ 24151 h 613904"/>
                  <a:gd name="connsiteX5" fmla="*/ 611707 w 807878"/>
                  <a:gd name="connsiteY5" fmla="*/ 522 h 613904"/>
                  <a:gd name="connsiteX6" fmla="*/ 742363 w 807878"/>
                  <a:gd name="connsiteY6" fmla="*/ 134626 h 613904"/>
                  <a:gd name="connsiteX7" fmla="*/ 806249 w 807878"/>
                  <a:gd name="connsiteY7" fmla="*/ 319871 h 613904"/>
                  <a:gd name="connsiteX8" fmla="*/ 797521 w 807878"/>
                  <a:gd name="connsiteY8" fmla="*/ 529910 h 613904"/>
                  <a:gd name="connsiteX9" fmla="*/ 794673 w 807878"/>
                  <a:gd name="connsiteY9" fmla="*/ 571780 h 613904"/>
                  <a:gd name="connsiteX10" fmla="*/ 749611 w 807878"/>
                  <a:gd name="connsiteY10" fmla="*/ 613558 h 613904"/>
                  <a:gd name="connsiteX11" fmla="*/ 445530 w 807878"/>
                  <a:gd name="connsiteY11" fmla="*/ 555785 h 613904"/>
                  <a:gd name="connsiteX12" fmla="*/ 398078 w 807878"/>
                  <a:gd name="connsiteY12" fmla="*/ 540304 h 613904"/>
                  <a:gd name="connsiteX13" fmla="*/ 373714 w 807878"/>
                  <a:gd name="connsiteY13" fmla="*/ 537011 h 613904"/>
                  <a:gd name="connsiteX14" fmla="*/ 181645 w 807878"/>
                  <a:gd name="connsiteY14" fmla="*/ 558352 h 613904"/>
                  <a:gd name="connsiteX15" fmla="*/ 89973 w 807878"/>
                  <a:gd name="connsiteY15" fmla="*/ 553558 h 613904"/>
                  <a:gd name="connsiteX16" fmla="*/ 148174 w 807878"/>
                  <a:gd name="connsiteY16" fmla="*/ 540339 h 613904"/>
                  <a:gd name="connsiteX17" fmla="*/ 217023 w 807878"/>
                  <a:gd name="connsiteY17" fmla="*/ 522935 h 613904"/>
                  <a:gd name="connsiteX18" fmla="*/ 358154 w 807878"/>
                  <a:gd name="connsiteY18" fmla="*/ 487654 h 613904"/>
                  <a:gd name="connsiteX19" fmla="*/ 393815 w 807878"/>
                  <a:gd name="connsiteY19" fmla="*/ 455237 h 613904"/>
                  <a:gd name="connsiteX20" fmla="*/ 433174 w 807878"/>
                  <a:gd name="connsiteY20" fmla="*/ 434723 h 613904"/>
                  <a:gd name="connsiteX21" fmla="*/ 442403 w 807878"/>
                  <a:gd name="connsiteY21" fmla="*/ 415545 h 613904"/>
                  <a:gd name="connsiteX22" fmla="*/ 363621 w 807878"/>
                  <a:gd name="connsiteY22" fmla="*/ 220741 h 613904"/>
                  <a:gd name="connsiteX23" fmla="*/ 32983 w 807878"/>
                  <a:gd name="connsiteY23" fmla="*/ 366827 h 613904"/>
                  <a:gd name="connsiteX24" fmla="*/ 200 w 807878"/>
                  <a:gd name="connsiteY24" fmla="*/ 365692 h 613904"/>
                  <a:gd name="connsiteX25" fmla="*/ 68087 w 807878"/>
                  <a:gd name="connsiteY25" fmla="*/ 323722 h 613904"/>
                  <a:gd name="connsiteX26" fmla="*/ 156235 w 807878"/>
                  <a:gd name="connsiteY26" fmla="*/ 281651 h 613904"/>
                  <a:gd name="connsiteX27" fmla="*/ 342470 w 807878"/>
                  <a:gd name="connsiteY27" fmla="*/ 185830 h 613904"/>
                  <a:gd name="connsiteX28" fmla="*/ 349988 w 807878"/>
                  <a:gd name="connsiteY28" fmla="*/ 130962 h 613904"/>
                  <a:gd name="connsiteX29" fmla="*/ 554888 w 807878"/>
                  <a:gd name="connsiteY29" fmla="*/ 24151 h 6139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807878" h="613904">
                    <a:moveTo>
                      <a:pt x="762128" y="300535"/>
                    </a:moveTo>
                    <a:lnTo>
                      <a:pt x="761401" y="303085"/>
                    </a:lnTo>
                    <a:lnTo>
                      <a:pt x="757735" y="306179"/>
                    </a:lnTo>
                    <a:lnTo>
                      <a:pt x="763387" y="306179"/>
                    </a:lnTo>
                    <a:close/>
                    <a:moveTo>
                      <a:pt x="554888" y="24151"/>
                    </a:moveTo>
                    <a:cubicBezTo>
                      <a:pt x="578389" y="13491"/>
                      <a:pt x="598530" y="5021"/>
                      <a:pt x="611707" y="522"/>
                    </a:cubicBezTo>
                    <a:cubicBezTo>
                      <a:pt x="648813" y="-8262"/>
                      <a:pt x="721588" y="96092"/>
                      <a:pt x="742363" y="134626"/>
                    </a:cubicBezTo>
                    <a:cubicBezTo>
                      <a:pt x="768325" y="182779"/>
                      <a:pt x="800060" y="252835"/>
                      <a:pt x="806249" y="319871"/>
                    </a:cubicBezTo>
                    <a:cubicBezTo>
                      <a:pt x="812335" y="389033"/>
                      <a:pt x="799559" y="460282"/>
                      <a:pt x="797521" y="529910"/>
                    </a:cubicBezTo>
                    <a:cubicBezTo>
                      <a:pt x="797298" y="543546"/>
                      <a:pt x="796832" y="557810"/>
                      <a:pt x="794673" y="571780"/>
                    </a:cubicBezTo>
                    <a:cubicBezTo>
                      <a:pt x="792089" y="603641"/>
                      <a:pt x="807801" y="616223"/>
                      <a:pt x="749611" y="613558"/>
                    </a:cubicBezTo>
                    <a:cubicBezTo>
                      <a:pt x="691421" y="610893"/>
                      <a:pt x="504120" y="567995"/>
                      <a:pt x="445530" y="555785"/>
                    </a:cubicBezTo>
                    <a:cubicBezTo>
                      <a:pt x="431904" y="550871"/>
                      <a:pt x="413072" y="538887"/>
                      <a:pt x="398078" y="540304"/>
                    </a:cubicBezTo>
                    <a:cubicBezTo>
                      <a:pt x="389913" y="537143"/>
                      <a:pt x="382082" y="535918"/>
                      <a:pt x="373714" y="537011"/>
                    </a:cubicBezTo>
                    <a:cubicBezTo>
                      <a:pt x="309384" y="544607"/>
                      <a:pt x="245743" y="546693"/>
                      <a:pt x="181645" y="558352"/>
                    </a:cubicBezTo>
                    <a:cubicBezTo>
                      <a:pt x="173035" y="560074"/>
                      <a:pt x="80886" y="574234"/>
                      <a:pt x="89973" y="553558"/>
                    </a:cubicBezTo>
                    <a:cubicBezTo>
                      <a:pt x="94300" y="543316"/>
                      <a:pt x="137821" y="542830"/>
                      <a:pt x="148174" y="540339"/>
                    </a:cubicBezTo>
                    <a:lnTo>
                      <a:pt x="217023" y="522935"/>
                    </a:lnTo>
                    <a:lnTo>
                      <a:pt x="358154" y="487654"/>
                    </a:lnTo>
                    <a:cubicBezTo>
                      <a:pt x="372621" y="483866"/>
                      <a:pt x="381658" y="464253"/>
                      <a:pt x="393815" y="455237"/>
                    </a:cubicBezTo>
                    <a:cubicBezTo>
                      <a:pt x="405537" y="446413"/>
                      <a:pt x="420540" y="440305"/>
                      <a:pt x="433174" y="434723"/>
                    </a:cubicBezTo>
                    <a:cubicBezTo>
                      <a:pt x="441887" y="430874"/>
                      <a:pt x="445766" y="425515"/>
                      <a:pt x="442403" y="415545"/>
                    </a:cubicBezTo>
                    <a:cubicBezTo>
                      <a:pt x="430811" y="379882"/>
                      <a:pt x="407335" y="251153"/>
                      <a:pt x="363621" y="220741"/>
                    </a:cubicBezTo>
                    <a:cubicBezTo>
                      <a:pt x="302879" y="235083"/>
                      <a:pt x="143196" y="318132"/>
                      <a:pt x="32983" y="366827"/>
                    </a:cubicBezTo>
                    <a:cubicBezTo>
                      <a:pt x="24706" y="370484"/>
                      <a:pt x="-2597" y="384110"/>
                      <a:pt x="200" y="365692"/>
                    </a:cubicBezTo>
                    <a:cubicBezTo>
                      <a:pt x="3047" y="346211"/>
                      <a:pt x="54339" y="330317"/>
                      <a:pt x="68087" y="323722"/>
                    </a:cubicBezTo>
                    <a:cubicBezTo>
                      <a:pt x="97517" y="310199"/>
                      <a:pt x="127382" y="296482"/>
                      <a:pt x="156235" y="281651"/>
                    </a:cubicBezTo>
                    <a:cubicBezTo>
                      <a:pt x="201965" y="258669"/>
                      <a:pt x="310178" y="210945"/>
                      <a:pt x="342470" y="185830"/>
                    </a:cubicBezTo>
                    <a:cubicBezTo>
                      <a:pt x="374762" y="160715"/>
                      <a:pt x="361239" y="165693"/>
                      <a:pt x="349988" y="130962"/>
                    </a:cubicBezTo>
                    <a:cubicBezTo>
                      <a:pt x="383643" y="107799"/>
                      <a:pt x="484385" y="56129"/>
                      <a:pt x="554888" y="24151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200" name="Group 199">
              <a:extLst>
                <a:ext uri="{FF2B5EF4-FFF2-40B4-BE49-F238E27FC236}">
                  <a16:creationId xmlns="" xmlns:a16="http://schemas.microsoft.com/office/drawing/2014/main" id="{1FED1DE2-7F1B-41C1-84B4-0CFE0629A531}"/>
                </a:ext>
              </a:extLst>
            </p:cNvPr>
            <p:cNvGrpSpPr/>
            <p:nvPr userDrawn="1"/>
          </p:nvGrpSpPr>
          <p:grpSpPr>
            <a:xfrm>
              <a:off x="7880691" y="5572195"/>
              <a:ext cx="1254002" cy="1330318"/>
              <a:chOff x="3140187" y="2915769"/>
              <a:chExt cx="1679407" cy="1781612"/>
            </a:xfrm>
          </p:grpSpPr>
          <p:sp>
            <p:nvSpPr>
              <p:cNvPr id="201" name="Freeform: Shape 200">
                <a:extLst>
                  <a:ext uri="{FF2B5EF4-FFF2-40B4-BE49-F238E27FC236}">
                    <a16:creationId xmlns="" xmlns:a16="http://schemas.microsoft.com/office/drawing/2014/main" id="{6D079E7F-168B-4917-9ECE-3C5178395DA8}"/>
                  </a:ext>
                </a:extLst>
              </p:cNvPr>
              <p:cNvSpPr/>
              <p:nvPr/>
            </p:nvSpPr>
            <p:spPr>
              <a:xfrm rot="4053326" flipH="1">
                <a:off x="3089085" y="2966871"/>
                <a:ext cx="1781612" cy="1679407"/>
              </a:xfrm>
              <a:custGeom>
                <a:avLst/>
                <a:gdLst>
                  <a:gd name="connsiteX0" fmla="*/ 280147 w 1781612"/>
                  <a:gd name="connsiteY0" fmla="*/ 933943 h 1679407"/>
                  <a:gd name="connsiteX1" fmla="*/ 276912 w 1781612"/>
                  <a:gd name="connsiteY1" fmla="*/ 937141 h 1679407"/>
                  <a:gd name="connsiteX2" fmla="*/ 273397 w 1781612"/>
                  <a:gd name="connsiteY2" fmla="*/ 937142 h 1679407"/>
                  <a:gd name="connsiteX3" fmla="*/ 1738079 w 1781612"/>
                  <a:gd name="connsiteY3" fmla="*/ 462963 h 1679407"/>
                  <a:gd name="connsiteX4" fmla="*/ 1686202 w 1781612"/>
                  <a:gd name="connsiteY4" fmla="*/ 379914 h 1679407"/>
                  <a:gd name="connsiteX5" fmla="*/ 1652353 w 1781612"/>
                  <a:gd name="connsiteY5" fmla="*/ 319812 h 1679407"/>
                  <a:gd name="connsiteX6" fmla="*/ 1626440 w 1781612"/>
                  <a:gd name="connsiteY6" fmla="*/ 269729 h 1679407"/>
                  <a:gd name="connsiteX7" fmla="*/ 1586470 w 1781612"/>
                  <a:gd name="connsiteY7" fmla="*/ 223553 h 1679407"/>
                  <a:gd name="connsiteX8" fmla="*/ 1514969 w 1781612"/>
                  <a:gd name="connsiteY8" fmla="*/ 142436 h 1679407"/>
                  <a:gd name="connsiteX9" fmla="*/ 1479665 w 1781612"/>
                  <a:gd name="connsiteY9" fmla="*/ 105254 h 1679407"/>
                  <a:gd name="connsiteX10" fmla="*/ 1461850 w 1781612"/>
                  <a:gd name="connsiteY10" fmla="*/ 101217 h 1679407"/>
                  <a:gd name="connsiteX11" fmla="*/ 1417727 w 1781612"/>
                  <a:gd name="connsiteY11" fmla="*/ 77177 h 1679407"/>
                  <a:gd name="connsiteX12" fmla="*/ 1396605 w 1781612"/>
                  <a:gd name="connsiteY12" fmla="*/ 61681 h 1679407"/>
                  <a:gd name="connsiteX13" fmla="*/ 1371222 w 1781612"/>
                  <a:gd name="connsiteY13" fmla="*/ 37023 h 1679407"/>
                  <a:gd name="connsiteX14" fmla="*/ 1293065 w 1781612"/>
                  <a:gd name="connsiteY14" fmla="*/ 1873 h 1679407"/>
                  <a:gd name="connsiteX15" fmla="*/ 1216911 w 1781612"/>
                  <a:gd name="connsiteY15" fmla="*/ 29057 h 1679407"/>
                  <a:gd name="connsiteX16" fmla="*/ 1142778 w 1781612"/>
                  <a:gd name="connsiteY16" fmla="*/ 47331 h 1679407"/>
                  <a:gd name="connsiteX17" fmla="*/ 1029850 w 1781612"/>
                  <a:gd name="connsiteY17" fmla="*/ 109652 h 1679407"/>
                  <a:gd name="connsiteX18" fmla="*/ 987058 w 1781612"/>
                  <a:gd name="connsiteY18" fmla="*/ 124479 h 1679407"/>
                  <a:gd name="connsiteX19" fmla="*/ 943281 w 1781612"/>
                  <a:gd name="connsiteY19" fmla="*/ 131165 h 1679407"/>
                  <a:gd name="connsiteX20" fmla="*/ 897994 w 1781612"/>
                  <a:gd name="connsiteY20" fmla="*/ 156046 h 1679407"/>
                  <a:gd name="connsiteX21" fmla="*/ 835828 w 1781612"/>
                  <a:gd name="connsiteY21" fmla="*/ 180301 h 1679407"/>
                  <a:gd name="connsiteX22" fmla="*/ 805895 w 1781612"/>
                  <a:gd name="connsiteY22" fmla="*/ 186016 h 1679407"/>
                  <a:gd name="connsiteX23" fmla="*/ 735986 w 1781612"/>
                  <a:gd name="connsiteY23" fmla="*/ 181176 h 1679407"/>
                  <a:gd name="connsiteX24" fmla="*/ 671368 w 1781612"/>
                  <a:gd name="connsiteY24" fmla="*/ 190297 h 1679407"/>
                  <a:gd name="connsiteX25" fmla="*/ 656825 w 1781612"/>
                  <a:gd name="connsiteY25" fmla="*/ 187282 h 1679407"/>
                  <a:gd name="connsiteX26" fmla="*/ 653200 w 1781612"/>
                  <a:gd name="connsiteY26" fmla="*/ 191153 h 1679407"/>
                  <a:gd name="connsiteX27" fmla="*/ 615869 w 1781612"/>
                  <a:gd name="connsiteY27" fmla="*/ 198500 h 1679407"/>
                  <a:gd name="connsiteX28" fmla="*/ 453624 w 1781612"/>
                  <a:gd name="connsiteY28" fmla="*/ 289742 h 1679407"/>
                  <a:gd name="connsiteX29" fmla="*/ 325653 w 1781612"/>
                  <a:gd name="connsiteY29" fmla="*/ 435210 h 1679407"/>
                  <a:gd name="connsiteX30" fmla="*/ 300881 w 1781612"/>
                  <a:gd name="connsiteY30" fmla="*/ 464914 h 1679407"/>
                  <a:gd name="connsiteX31" fmla="*/ 304287 w 1781612"/>
                  <a:gd name="connsiteY31" fmla="*/ 521446 h 1679407"/>
                  <a:gd name="connsiteX32" fmla="*/ 360919 w 1781612"/>
                  <a:gd name="connsiteY32" fmla="*/ 628649 h 1679407"/>
                  <a:gd name="connsiteX33" fmla="*/ 398827 w 1781612"/>
                  <a:gd name="connsiteY33" fmla="*/ 752612 h 1679407"/>
                  <a:gd name="connsiteX34" fmla="*/ 387733 w 1781612"/>
                  <a:gd name="connsiteY34" fmla="*/ 780939 h 1679407"/>
                  <a:gd name="connsiteX35" fmla="*/ 371039 w 1781612"/>
                  <a:gd name="connsiteY35" fmla="*/ 796859 h 1679407"/>
                  <a:gd name="connsiteX36" fmla="*/ 340693 w 1781612"/>
                  <a:gd name="connsiteY36" fmla="*/ 816518 h 1679407"/>
                  <a:gd name="connsiteX37" fmla="*/ 278951 w 1781612"/>
                  <a:gd name="connsiteY37" fmla="*/ 856745 h 1679407"/>
                  <a:gd name="connsiteX38" fmla="*/ 183811 w 1781612"/>
                  <a:gd name="connsiteY38" fmla="*/ 898893 h 1679407"/>
                  <a:gd name="connsiteX39" fmla="*/ 91768 w 1781612"/>
                  <a:gd name="connsiteY39" fmla="*/ 882883 h 1679407"/>
                  <a:gd name="connsiteX40" fmla="*/ 0 w 1781612"/>
                  <a:gd name="connsiteY40" fmla="*/ 861536 h 1679407"/>
                  <a:gd name="connsiteX41" fmla="*/ 337847 w 1781612"/>
                  <a:gd name="connsiteY41" fmla="*/ 1679407 h 1679407"/>
                  <a:gd name="connsiteX42" fmla="*/ 625479 w 1781612"/>
                  <a:gd name="connsiteY42" fmla="*/ 1367497 h 1679407"/>
                  <a:gd name="connsiteX43" fmla="*/ 822233 w 1781612"/>
                  <a:gd name="connsiteY43" fmla="*/ 1281491 h 1679407"/>
                  <a:gd name="connsiteX44" fmla="*/ 1080965 w 1781612"/>
                  <a:gd name="connsiteY44" fmla="*/ 1174613 h 1679407"/>
                  <a:gd name="connsiteX45" fmla="*/ 1116479 w 1781612"/>
                  <a:gd name="connsiteY45" fmla="*/ 1182764 h 1679407"/>
                  <a:gd name="connsiteX46" fmla="*/ 1149675 w 1781612"/>
                  <a:gd name="connsiteY46" fmla="*/ 1191847 h 1679407"/>
                  <a:gd name="connsiteX47" fmla="*/ 1221146 w 1781612"/>
                  <a:gd name="connsiteY47" fmla="*/ 1205065 h 1679407"/>
                  <a:gd name="connsiteX48" fmla="*/ 1364820 w 1781612"/>
                  <a:gd name="connsiteY48" fmla="*/ 1202229 h 1679407"/>
                  <a:gd name="connsiteX49" fmla="*/ 1456037 w 1781612"/>
                  <a:gd name="connsiteY49" fmla="*/ 1173573 h 1679407"/>
                  <a:gd name="connsiteX50" fmla="*/ 1610678 w 1781612"/>
                  <a:gd name="connsiteY50" fmla="*/ 1073126 h 1679407"/>
                  <a:gd name="connsiteX51" fmla="*/ 1670815 w 1781612"/>
                  <a:gd name="connsiteY51" fmla="*/ 1006018 h 1679407"/>
                  <a:gd name="connsiteX52" fmla="*/ 1706980 w 1781612"/>
                  <a:gd name="connsiteY52" fmla="*/ 938364 h 1679407"/>
                  <a:gd name="connsiteX53" fmla="*/ 1744663 w 1781612"/>
                  <a:gd name="connsiteY53" fmla="*/ 860587 h 1679407"/>
                  <a:gd name="connsiteX54" fmla="*/ 1773428 w 1781612"/>
                  <a:gd name="connsiteY54" fmla="*/ 750875 h 1679407"/>
                  <a:gd name="connsiteX55" fmla="*/ 1761594 w 1781612"/>
                  <a:gd name="connsiteY55" fmla="*/ 546331 h 1679407"/>
                  <a:gd name="connsiteX56" fmla="*/ 1738079 w 1781612"/>
                  <a:gd name="connsiteY56" fmla="*/ 462963 h 16794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</a:cxnLst>
                <a:rect l="l" t="t" r="r" b="b"/>
                <a:pathLst>
                  <a:path w="1781612" h="1679407">
                    <a:moveTo>
                      <a:pt x="280147" y="933943"/>
                    </a:moveTo>
                    <a:lnTo>
                      <a:pt x="276912" y="937141"/>
                    </a:lnTo>
                    <a:lnTo>
                      <a:pt x="273397" y="937142"/>
                    </a:lnTo>
                    <a:close/>
                    <a:moveTo>
                      <a:pt x="1738079" y="462963"/>
                    </a:moveTo>
                    <a:cubicBezTo>
                      <a:pt x="1725988" y="431390"/>
                      <a:pt x="1704521" y="407015"/>
                      <a:pt x="1686202" y="379914"/>
                    </a:cubicBezTo>
                    <a:cubicBezTo>
                      <a:pt x="1680566" y="357072"/>
                      <a:pt x="1663906" y="339734"/>
                      <a:pt x="1652353" y="319812"/>
                    </a:cubicBezTo>
                    <a:cubicBezTo>
                      <a:pt x="1643286" y="303611"/>
                      <a:pt x="1636556" y="285021"/>
                      <a:pt x="1626440" y="269729"/>
                    </a:cubicBezTo>
                    <a:cubicBezTo>
                      <a:pt x="1615820" y="253219"/>
                      <a:pt x="1599355" y="238651"/>
                      <a:pt x="1586470" y="223553"/>
                    </a:cubicBezTo>
                    <a:cubicBezTo>
                      <a:pt x="1563759" y="197316"/>
                      <a:pt x="1532406" y="170850"/>
                      <a:pt x="1514969" y="142436"/>
                    </a:cubicBezTo>
                    <a:cubicBezTo>
                      <a:pt x="1506000" y="127619"/>
                      <a:pt x="1493071" y="115864"/>
                      <a:pt x="1479665" y="105254"/>
                    </a:cubicBezTo>
                    <a:cubicBezTo>
                      <a:pt x="1473624" y="104426"/>
                      <a:pt x="1468985" y="97794"/>
                      <a:pt x="1461850" y="101217"/>
                    </a:cubicBezTo>
                    <a:cubicBezTo>
                      <a:pt x="1447731" y="92327"/>
                      <a:pt x="1432967" y="84178"/>
                      <a:pt x="1417727" y="77177"/>
                    </a:cubicBezTo>
                    <a:cubicBezTo>
                      <a:pt x="1409533" y="73437"/>
                      <a:pt x="1403034" y="68049"/>
                      <a:pt x="1396605" y="61681"/>
                    </a:cubicBezTo>
                    <a:cubicBezTo>
                      <a:pt x="1388358" y="53215"/>
                      <a:pt x="1380112" y="44749"/>
                      <a:pt x="1371222" y="37023"/>
                    </a:cubicBezTo>
                    <a:cubicBezTo>
                      <a:pt x="1350884" y="18831"/>
                      <a:pt x="1319698" y="-7229"/>
                      <a:pt x="1293065" y="1873"/>
                    </a:cubicBezTo>
                    <a:cubicBezTo>
                      <a:pt x="1267648" y="10473"/>
                      <a:pt x="1242230" y="19072"/>
                      <a:pt x="1216911" y="29057"/>
                    </a:cubicBezTo>
                    <a:cubicBezTo>
                      <a:pt x="1193214" y="38369"/>
                      <a:pt x="1165750" y="31668"/>
                      <a:pt x="1142778" y="47331"/>
                    </a:cubicBezTo>
                    <a:cubicBezTo>
                      <a:pt x="1106540" y="72274"/>
                      <a:pt x="1071281" y="97287"/>
                      <a:pt x="1029850" y="109652"/>
                    </a:cubicBezTo>
                    <a:cubicBezTo>
                      <a:pt x="1015385" y="113727"/>
                      <a:pt x="1001690" y="120809"/>
                      <a:pt x="987058" y="124479"/>
                    </a:cubicBezTo>
                    <a:cubicBezTo>
                      <a:pt x="973002" y="128386"/>
                      <a:pt x="957744" y="127089"/>
                      <a:pt x="943281" y="131165"/>
                    </a:cubicBezTo>
                    <a:cubicBezTo>
                      <a:pt x="925809" y="136007"/>
                      <a:pt x="913718" y="148126"/>
                      <a:pt x="897994" y="156046"/>
                    </a:cubicBezTo>
                    <a:cubicBezTo>
                      <a:pt x="877975" y="166214"/>
                      <a:pt x="857286" y="174761"/>
                      <a:pt x="835828" y="180301"/>
                    </a:cubicBezTo>
                    <a:cubicBezTo>
                      <a:pt x="826594" y="185539"/>
                      <a:pt x="816497" y="186386"/>
                      <a:pt x="805895" y="186016"/>
                    </a:cubicBezTo>
                    <a:cubicBezTo>
                      <a:pt x="782401" y="184324"/>
                      <a:pt x="759287" y="180100"/>
                      <a:pt x="735986" y="181176"/>
                    </a:cubicBezTo>
                    <a:cubicBezTo>
                      <a:pt x="714070" y="182156"/>
                      <a:pt x="693310" y="191682"/>
                      <a:pt x="671368" y="190297"/>
                    </a:cubicBezTo>
                    <a:cubicBezTo>
                      <a:pt x="666879" y="189778"/>
                      <a:pt x="662698" y="187705"/>
                      <a:pt x="656825" y="187282"/>
                    </a:cubicBezTo>
                    <a:cubicBezTo>
                      <a:pt x="655846" y="187212"/>
                      <a:pt x="654461" y="187309"/>
                      <a:pt x="653200" y="191153"/>
                    </a:cubicBezTo>
                    <a:cubicBezTo>
                      <a:pt x="640739" y="192027"/>
                      <a:pt x="627898" y="195432"/>
                      <a:pt x="615869" y="198500"/>
                    </a:cubicBezTo>
                    <a:cubicBezTo>
                      <a:pt x="555316" y="214016"/>
                      <a:pt x="500445" y="249030"/>
                      <a:pt x="453624" y="289742"/>
                    </a:cubicBezTo>
                    <a:cubicBezTo>
                      <a:pt x="405517" y="331934"/>
                      <a:pt x="368644" y="387531"/>
                      <a:pt x="325653" y="435210"/>
                    </a:cubicBezTo>
                    <a:cubicBezTo>
                      <a:pt x="317117" y="444435"/>
                      <a:pt x="308341" y="454234"/>
                      <a:pt x="300881" y="464914"/>
                    </a:cubicBezTo>
                    <a:cubicBezTo>
                      <a:pt x="282308" y="487782"/>
                      <a:pt x="286886" y="503463"/>
                      <a:pt x="304287" y="521446"/>
                    </a:cubicBezTo>
                    <a:cubicBezTo>
                      <a:pt x="331751" y="549993"/>
                      <a:pt x="346409" y="592376"/>
                      <a:pt x="360919" y="628649"/>
                    </a:cubicBezTo>
                    <a:cubicBezTo>
                      <a:pt x="377102" y="668979"/>
                      <a:pt x="389874" y="710244"/>
                      <a:pt x="398827" y="752612"/>
                    </a:cubicBezTo>
                    <a:cubicBezTo>
                      <a:pt x="401155" y="763996"/>
                      <a:pt x="398087" y="773813"/>
                      <a:pt x="387733" y="780939"/>
                    </a:cubicBezTo>
                    <a:cubicBezTo>
                      <a:pt x="381339" y="785006"/>
                      <a:pt x="377098" y="791981"/>
                      <a:pt x="371039" y="796859"/>
                    </a:cubicBezTo>
                    <a:cubicBezTo>
                      <a:pt x="361665" y="804056"/>
                      <a:pt x="350808" y="809965"/>
                      <a:pt x="340693" y="816518"/>
                    </a:cubicBezTo>
                    <a:cubicBezTo>
                      <a:pt x="320224" y="830197"/>
                      <a:pt x="299755" y="843876"/>
                      <a:pt x="278951" y="856745"/>
                    </a:cubicBezTo>
                    <a:cubicBezTo>
                      <a:pt x="250131" y="874348"/>
                      <a:pt x="267710" y="903823"/>
                      <a:pt x="183811" y="898893"/>
                    </a:cubicBezTo>
                    <a:cubicBezTo>
                      <a:pt x="162836" y="897661"/>
                      <a:pt x="130007" y="891351"/>
                      <a:pt x="91768" y="882883"/>
                    </a:cubicBezTo>
                    <a:lnTo>
                      <a:pt x="0" y="861536"/>
                    </a:lnTo>
                    <a:lnTo>
                      <a:pt x="337847" y="1679407"/>
                    </a:lnTo>
                    <a:lnTo>
                      <a:pt x="625479" y="1367497"/>
                    </a:lnTo>
                    <a:lnTo>
                      <a:pt x="822233" y="1281491"/>
                    </a:lnTo>
                    <a:lnTo>
                      <a:pt x="1080965" y="1174613"/>
                    </a:lnTo>
                    <a:lnTo>
                      <a:pt x="1116479" y="1182764"/>
                    </a:lnTo>
                    <a:cubicBezTo>
                      <a:pt x="1127679" y="1185735"/>
                      <a:pt x="1138642" y="1189281"/>
                      <a:pt x="1149675" y="1191847"/>
                    </a:cubicBezTo>
                    <a:cubicBezTo>
                      <a:pt x="1173461" y="1197694"/>
                      <a:pt x="1197148" y="1202155"/>
                      <a:pt x="1221146" y="1205065"/>
                    </a:cubicBezTo>
                    <a:cubicBezTo>
                      <a:pt x="1268735" y="1211052"/>
                      <a:pt x="1317558" y="1210830"/>
                      <a:pt x="1364820" y="1202229"/>
                    </a:cubicBezTo>
                    <a:cubicBezTo>
                      <a:pt x="1396543" y="1196249"/>
                      <a:pt x="1426590" y="1186212"/>
                      <a:pt x="1456037" y="1173573"/>
                    </a:cubicBezTo>
                    <a:cubicBezTo>
                      <a:pt x="1512902" y="1149133"/>
                      <a:pt x="1564265" y="1113669"/>
                      <a:pt x="1610678" y="1073126"/>
                    </a:cubicBezTo>
                    <a:cubicBezTo>
                      <a:pt x="1632550" y="1053643"/>
                      <a:pt x="1652649" y="1028720"/>
                      <a:pt x="1670815" y="1006018"/>
                    </a:cubicBezTo>
                    <a:cubicBezTo>
                      <a:pt x="1687457" y="985372"/>
                      <a:pt x="1694519" y="961083"/>
                      <a:pt x="1706980" y="938364"/>
                    </a:cubicBezTo>
                    <a:cubicBezTo>
                      <a:pt x="1720800" y="913185"/>
                      <a:pt x="1733304" y="887124"/>
                      <a:pt x="1744663" y="860587"/>
                    </a:cubicBezTo>
                    <a:cubicBezTo>
                      <a:pt x="1759355" y="826025"/>
                      <a:pt x="1763154" y="786937"/>
                      <a:pt x="1773428" y="750875"/>
                    </a:cubicBezTo>
                    <a:cubicBezTo>
                      <a:pt x="1793833" y="680708"/>
                      <a:pt x="1770769" y="615676"/>
                      <a:pt x="1761594" y="546331"/>
                    </a:cubicBezTo>
                    <a:cubicBezTo>
                      <a:pt x="1757766" y="517519"/>
                      <a:pt x="1748329" y="490073"/>
                      <a:pt x="1738079" y="462963"/>
                    </a:cubicBezTo>
                    <a:close/>
                  </a:path>
                </a:pathLst>
              </a:custGeom>
              <a:solidFill>
                <a:schemeClr val="accent1">
                  <a:lumMod val="50000"/>
                  <a:alpha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dirty="0"/>
              </a:p>
            </p:txBody>
          </p:sp>
          <p:sp>
            <p:nvSpPr>
              <p:cNvPr id="202" name="Freeform: Shape 201">
                <a:extLst>
                  <a:ext uri="{FF2B5EF4-FFF2-40B4-BE49-F238E27FC236}">
                    <a16:creationId xmlns="" xmlns:a16="http://schemas.microsoft.com/office/drawing/2014/main" id="{E0CD6200-47CE-47F5-AC95-0698F6FD8127}"/>
                  </a:ext>
                </a:extLst>
              </p:cNvPr>
              <p:cNvSpPr/>
              <p:nvPr/>
            </p:nvSpPr>
            <p:spPr>
              <a:xfrm rot="1430240">
                <a:off x="4013422" y="3585076"/>
                <a:ext cx="744568" cy="565795"/>
              </a:xfrm>
              <a:custGeom>
                <a:avLst/>
                <a:gdLst>
                  <a:gd name="connsiteX0" fmla="*/ 762128 w 807878"/>
                  <a:gd name="connsiteY0" fmla="*/ 300535 h 613904"/>
                  <a:gd name="connsiteX1" fmla="*/ 761401 w 807878"/>
                  <a:gd name="connsiteY1" fmla="*/ 303085 h 613904"/>
                  <a:gd name="connsiteX2" fmla="*/ 757735 w 807878"/>
                  <a:gd name="connsiteY2" fmla="*/ 306179 h 613904"/>
                  <a:gd name="connsiteX3" fmla="*/ 763387 w 807878"/>
                  <a:gd name="connsiteY3" fmla="*/ 306179 h 613904"/>
                  <a:gd name="connsiteX4" fmla="*/ 554888 w 807878"/>
                  <a:gd name="connsiteY4" fmla="*/ 24151 h 613904"/>
                  <a:gd name="connsiteX5" fmla="*/ 611707 w 807878"/>
                  <a:gd name="connsiteY5" fmla="*/ 522 h 613904"/>
                  <a:gd name="connsiteX6" fmla="*/ 742363 w 807878"/>
                  <a:gd name="connsiteY6" fmla="*/ 134626 h 613904"/>
                  <a:gd name="connsiteX7" fmla="*/ 806249 w 807878"/>
                  <a:gd name="connsiteY7" fmla="*/ 319871 h 613904"/>
                  <a:gd name="connsiteX8" fmla="*/ 797521 w 807878"/>
                  <a:gd name="connsiteY8" fmla="*/ 529910 h 613904"/>
                  <a:gd name="connsiteX9" fmla="*/ 794673 w 807878"/>
                  <a:gd name="connsiteY9" fmla="*/ 571780 h 613904"/>
                  <a:gd name="connsiteX10" fmla="*/ 749611 w 807878"/>
                  <a:gd name="connsiteY10" fmla="*/ 613558 h 613904"/>
                  <a:gd name="connsiteX11" fmla="*/ 445530 w 807878"/>
                  <a:gd name="connsiteY11" fmla="*/ 555785 h 613904"/>
                  <a:gd name="connsiteX12" fmla="*/ 398078 w 807878"/>
                  <a:gd name="connsiteY12" fmla="*/ 540304 h 613904"/>
                  <a:gd name="connsiteX13" fmla="*/ 373714 w 807878"/>
                  <a:gd name="connsiteY13" fmla="*/ 537011 h 613904"/>
                  <a:gd name="connsiteX14" fmla="*/ 181645 w 807878"/>
                  <a:gd name="connsiteY14" fmla="*/ 558352 h 613904"/>
                  <a:gd name="connsiteX15" fmla="*/ 89973 w 807878"/>
                  <a:gd name="connsiteY15" fmla="*/ 553558 h 613904"/>
                  <a:gd name="connsiteX16" fmla="*/ 148174 w 807878"/>
                  <a:gd name="connsiteY16" fmla="*/ 540339 h 613904"/>
                  <a:gd name="connsiteX17" fmla="*/ 217023 w 807878"/>
                  <a:gd name="connsiteY17" fmla="*/ 522935 h 613904"/>
                  <a:gd name="connsiteX18" fmla="*/ 358154 w 807878"/>
                  <a:gd name="connsiteY18" fmla="*/ 487654 h 613904"/>
                  <a:gd name="connsiteX19" fmla="*/ 393815 w 807878"/>
                  <a:gd name="connsiteY19" fmla="*/ 455237 h 613904"/>
                  <a:gd name="connsiteX20" fmla="*/ 433174 w 807878"/>
                  <a:gd name="connsiteY20" fmla="*/ 434723 h 613904"/>
                  <a:gd name="connsiteX21" fmla="*/ 442403 w 807878"/>
                  <a:gd name="connsiteY21" fmla="*/ 415545 h 613904"/>
                  <a:gd name="connsiteX22" fmla="*/ 363621 w 807878"/>
                  <a:gd name="connsiteY22" fmla="*/ 220741 h 613904"/>
                  <a:gd name="connsiteX23" fmla="*/ 32983 w 807878"/>
                  <a:gd name="connsiteY23" fmla="*/ 366827 h 613904"/>
                  <a:gd name="connsiteX24" fmla="*/ 200 w 807878"/>
                  <a:gd name="connsiteY24" fmla="*/ 365692 h 613904"/>
                  <a:gd name="connsiteX25" fmla="*/ 68087 w 807878"/>
                  <a:gd name="connsiteY25" fmla="*/ 323722 h 613904"/>
                  <a:gd name="connsiteX26" fmla="*/ 156235 w 807878"/>
                  <a:gd name="connsiteY26" fmla="*/ 281651 h 613904"/>
                  <a:gd name="connsiteX27" fmla="*/ 342470 w 807878"/>
                  <a:gd name="connsiteY27" fmla="*/ 185830 h 613904"/>
                  <a:gd name="connsiteX28" fmla="*/ 349988 w 807878"/>
                  <a:gd name="connsiteY28" fmla="*/ 130962 h 613904"/>
                  <a:gd name="connsiteX29" fmla="*/ 554888 w 807878"/>
                  <a:gd name="connsiteY29" fmla="*/ 24151 h 6139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807878" h="613904">
                    <a:moveTo>
                      <a:pt x="762128" y="300535"/>
                    </a:moveTo>
                    <a:lnTo>
                      <a:pt x="761401" y="303085"/>
                    </a:lnTo>
                    <a:lnTo>
                      <a:pt x="757735" y="306179"/>
                    </a:lnTo>
                    <a:lnTo>
                      <a:pt x="763387" y="306179"/>
                    </a:lnTo>
                    <a:close/>
                    <a:moveTo>
                      <a:pt x="554888" y="24151"/>
                    </a:moveTo>
                    <a:cubicBezTo>
                      <a:pt x="578389" y="13491"/>
                      <a:pt x="598530" y="5021"/>
                      <a:pt x="611707" y="522"/>
                    </a:cubicBezTo>
                    <a:cubicBezTo>
                      <a:pt x="648813" y="-8262"/>
                      <a:pt x="721588" y="96092"/>
                      <a:pt x="742363" y="134626"/>
                    </a:cubicBezTo>
                    <a:cubicBezTo>
                      <a:pt x="768325" y="182779"/>
                      <a:pt x="800060" y="252835"/>
                      <a:pt x="806249" y="319871"/>
                    </a:cubicBezTo>
                    <a:cubicBezTo>
                      <a:pt x="812335" y="389033"/>
                      <a:pt x="799559" y="460282"/>
                      <a:pt x="797521" y="529910"/>
                    </a:cubicBezTo>
                    <a:cubicBezTo>
                      <a:pt x="797298" y="543546"/>
                      <a:pt x="796832" y="557810"/>
                      <a:pt x="794673" y="571780"/>
                    </a:cubicBezTo>
                    <a:cubicBezTo>
                      <a:pt x="792089" y="603641"/>
                      <a:pt x="807801" y="616223"/>
                      <a:pt x="749611" y="613558"/>
                    </a:cubicBezTo>
                    <a:cubicBezTo>
                      <a:pt x="691421" y="610893"/>
                      <a:pt x="504120" y="567995"/>
                      <a:pt x="445530" y="555785"/>
                    </a:cubicBezTo>
                    <a:cubicBezTo>
                      <a:pt x="431904" y="550871"/>
                      <a:pt x="413072" y="538887"/>
                      <a:pt x="398078" y="540304"/>
                    </a:cubicBezTo>
                    <a:cubicBezTo>
                      <a:pt x="389913" y="537143"/>
                      <a:pt x="382082" y="535918"/>
                      <a:pt x="373714" y="537011"/>
                    </a:cubicBezTo>
                    <a:cubicBezTo>
                      <a:pt x="309384" y="544607"/>
                      <a:pt x="245743" y="546693"/>
                      <a:pt x="181645" y="558352"/>
                    </a:cubicBezTo>
                    <a:cubicBezTo>
                      <a:pt x="173035" y="560074"/>
                      <a:pt x="80886" y="574234"/>
                      <a:pt x="89973" y="553558"/>
                    </a:cubicBezTo>
                    <a:cubicBezTo>
                      <a:pt x="94300" y="543316"/>
                      <a:pt x="137821" y="542830"/>
                      <a:pt x="148174" y="540339"/>
                    </a:cubicBezTo>
                    <a:lnTo>
                      <a:pt x="217023" y="522935"/>
                    </a:lnTo>
                    <a:lnTo>
                      <a:pt x="358154" y="487654"/>
                    </a:lnTo>
                    <a:cubicBezTo>
                      <a:pt x="372621" y="483866"/>
                      <a:pt x="381658" y="464253"/>
                      <a:pt x="393815" y="455237"/>
                    </a:cubicBezTo>
                    <a:cubicBezTo>
                      <a:pt x="405537" y="446413"/>
                      <a:pt x="420540" y="440305"/>
                      <a:pt x="433174" y="434723"/>
                    </a:cubicBezTo>
                    <a:cubicBezTo>
                      <a:pt x="441887" y="430874"/>
                      <a:pt x="445766" y="425515"/>
                      <a:pt x="442403" y="415545"/>
                    </a:cubicBezTo>
                    <a:cubicBezTo>
                      <a:pt x="430811" y="379882"/>
                      <a:pt x="407335" y="251153"/>
                      <a:pt x="363621" y="220741"/>
                    </a:cubicBezTo>
                    <a:cubicBezTo>
                      <a:pt x="302879" y="235083"/>
                      <a:pt x="143196" y="318132"/>
                      <a:pt x="32983" y="366827"/>
                    </a:cubicBezTo>
                    <a:cubicBezTo>
                      <a:pt x="24706" y="370484"/>
                      <a:pt x="-2597" y="384110"/>
                      <a:pt x="200" y="365692"/>
                    </a:cubicBezTo>
                    <a:cubicBezTo>
                      <a:pt x="3047" y="346211"/>
                      <a:pt x="54339" y="330317"/>
                      <a:pt x="68087" y="323722"/>
                    </a:cubicBezTo>
                    <a:cubicBezTo>
                      <a:pt x="97517" y="310199"/>
                      <a:pt x="127382" y="296482"/>
                      <a:pt x="156235" y="281651"/>
                    </a:cubicBezTo>
                    <a:cubicBezTo>
                      <a:pt x="201965" y="258669"/>
                      <a:pt x="310178" y="210945"/>
                      <a:pt x="342470" y="185830"/>
                    </a:cubicBezTo>
                    <a:cubicBezTo>
                      <a:pt x="374762" y="160715"/>
                      <a:pt x="361239" y="165693"/>
                      <a:pt x="349988" y="130962"/>
                    </a:cubicBezTo>
                    <a:cubicBezTo>
                      <a:pt x="383643" y="107799"/>
                      <a:pt x="484385" y="56129"/>
                      <a:pt x="554888" y="24151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203" name="Group 202">
              <a:extLst>
                <a:ext uri="{FF2B5EF4-FFF2-40B4-BE49-F238E27FC236}">
                  <a16:creationId xmlns="" xmlns:a16="http://schemas.microsoft.com/office/drawing/2014/main" id="{3CBA329F-909A-4EBA-B20E-86B3E32F99A3}"/>
                </a:ext>
              </a:extLst>
            </p:cNvPr>
            <p:cNvGrpSpPr/>
            <p:nvPr userDrawn="1"/>
          </p:nvGrpSpPr>
          <p:grpSpPr>
            <a:xfrm>
              <a:off x="5387748" y="5666389"/>
              <a:ext cx="1141111" cy="1294794"/>
              <a:chOff x="6169355" y="2853093"/>
              <a:chExt cx="1709117" cy="1939300"/>
            </a:xfrm>
          </p:grpSpPr>
          <p:sp>
            <p:nvSpPr>
              <p:cNvPr id="204" name="Freeform: Shape 203">
                <a:extLst>
                  <a:ext uri="{FF2B5EF4-FFF2-40B4-BE49-F238E27FC236}">
                    <a16:creationId xmlns="" xmlns:a16="http://schemas.microsoft.com/office/drawing/2014/main" id="{04654D33-0B1A-4440-9BD4-3D5EE3AF0CFD}"/>
                  </a:ext>
                </a:extLst>
              </p:cNvPr>
              <p:cNvSpPr/>
              <p:nvPr/>
            </p:nvSpPr>
            <p:spPr>
              <a:xfrm rot="19208073">
                <a:off x="6180111" y="2853093"/>
                <a:ext cx="1698361" cy="1939300"/>
              </a:xfrm>
              <a:custGeom>
                <a:avLst/>
                <a:gdLst>
                  <a:gd name="connsiteX0" fmla="*/ 255028 w 1698361"/>
                  <a:gd name="connsiteY0" fmla="*/ 447348 h 1939300"/>
                  <a:gd name="connsiteX1" fmla="*/ 247865 w 1698361"/>
                  <a:gd name="connsiteY1" fmla="*/ 458388 h 1939300"/>
                  <a:gd name="connsiteX2" fmla="*/ 245944 w 1698361"/>
                  <a:gd name="connsiteY2" fmla="*/ 465171 h 1939300"/>
                  <a:gd name="connsiteX3" fmla="*/ 251154 w 1698361"/>
                  <a:gd name="connsiteY3" fmla="*/ 457479 h 1939300"/>
                  <a:gd name="connsiteX4" fmla="*/ 251477 w 1698361"/>
                  <a:gd name="connsiteY4" fmla="*/ 455872 h 1939300"/>
                  <a:gd name="connsiteX5" fmla="*/ 1274835 w 1698361"/>
                  <a:gd name="connsiteY5" fmla="*/ 140890 h 1939300"/>
                  <a:gd name="connsiteX6" fmla="*/ 1342487 w 1698361"/>
                  <a:gd name="connsiteY6" fmla="*/ 198993 h 1939300"/>
                  <a:gd name="connsiteX7" fmla="*/ 1431029 w 1698361"/>
                  <a:gd name="connsiteY7" fmla="*/ 304522 h 1939300"/>
                  <a:gd name="connsiteX8" fmla="*/ 1490037 w 1698361"/>
                  <a:gd name="connsiteY8" fmla="*/ 428751 h 1939300"/>
                  <a:gd name="connsiteX9" fmla="*/ 1509573 w 1698361"/>
                  <a:gd name="connsiteY9" fmla="*/ 513057 h 1939300"/>
                  <a:gd name="connsiteX10" fmla="*/ 1574577 w 1698361"/>
                  <a:gd name="connsiteY10" fmla="*/ 538432 h 1939300"/>
                  <a:gd name="connsiteX11" fmla="*/ 1600347 w 1698361"/>
                  <a:gd name="connsiteY11" fmla="*/ 597965 h 1939300"/>
                  <a:gd name="connsiteX12" fmla="*/ 1600712 w 1698361"/>
                  <a:gd name="connsiteY12" fmla="*/ 602016 h 1939300"/>
                  <a:gd name="connsiteX13" fmla="*/ 1604441 w 1698361"/>
                  <a:gd name="connsiteY13" fmla="*/ 607807 h 1939300"/>
                  <a:gd name="connsiteX14" fmla="*/ 1697168 w 1698361"/>
                  <a:gd name="connsiteY14" fmla="*/ 737175 h 1939300"/>
                  <a:gd name="connsiteX15" fmla="*/ 1692309 w 1698361"/>
                  <a:gd name="connsiteY15" fmla="*/ 754532 h 1939300"/>
                  <a:gd name="connsiteX16" fmla="*/ 1631688 w 1698361"/>
                  <a:gd name="connsiteY16" fmla="*/ 865587 h 1939300"/>
                  <a:gd name="connsiteX17" fmla="*/ 1578231 w 1698361"/>
                  <a:gd name="connsiteY17" fmla="*/ 916777 h 1939300"/>
                  <a:gd name="connsiteX18" fmla="*/ 1530814 w 1698361"/>
                  <a:gd name="connsiteY18" fmla="*/ 979969 h 1939300"/>
                  <a:gd name="connsiteX19" fmla="*/ 1488750 w 1698361"/>
                  <a:gd name="connsiteY19" fmla="*/ 1005337 h 1939300"/>
                  <a:gd name="connsiteX20" fmla="*/ 1372529 w 1698361"/>
                  <a:gd name="connsiteY20" fmla="*/ 1004111 h 1939300"/>
                  <a:gd name="connsiteX21" fmla="*/ 1320770 w 1698361"/>
                  <a:gd name="connsiteY21" fmla="*/ 993008 h 1939300"/>
                  <a:gd name="connsiteX22" fmla="*/ 1263086 w 1698361"/>
                  <a:gd name="connsiteY22" fmla="*/ 1062081 h 1939300"/>
                  <a:gd name="connsiteX23" fmla="*/ 1113520 w 1698361"/>
                  <a:gd name="connsiteY23" fmla="*/ 1150788 h 1939300"/>
                  <a:gd name="connsiteX24" fmla="*/ 1025330 w 1698361"/>
                  <a:gd name="connsiteY24" fmla="*/ 1159587 h 1939300"/>
                  <a:gd name="connsiteX25" fmla="*/ 947417 w 1698361"/>
                  <a:gd name="connsiteY25" fmla="*/ 1204806 h 1939300"/>
                  <a:gd name="connsiteX26" fmla="*/ 889240 w 1698361"/>
                  <a:gd name="connsiteY26" fmla="*/ 1343065 h 1939300"/>
                  <a:gd name="connsiteX27" fmla="*/ 745851 w 1698361"/>
                  <a:gd name="connsiteY27" fmla="*/ 1922580 h 1939300"/>
                  <a:gd name="connsiteX28" fmla="*/ 738044 w 1698361"/>
                  <a:gd name="connsiteY28" fmla="*/ 1939300 h 1939300"/>
                  <a:gd name="connsiteX29" fmla="*/ 0 w 1698361"/>
                  <a:gd name="connsiteY29" fmla="*/ 1322955 h 1939300"/>
                  <a:gd name="connsiteX30" fmla="*/ 4988 w 1698361"/>
                  <a:gd name="connsiteY30" fmla="*/ 1321237 h 1939300"/>
                  <a:gd name="connsiteX31" fmla="*/ 238795 w 1698361"/>
                  <a:gd name="connsiteY31" fmla="*/ 1282774 h 1939300"/>
                  <a:gd name="connsiteX32" fmla="*/ 340530 w 1698361"/>
                  <a:gd name="connsiteY32" fmla="*/ 1200698 h 1939300"/>
                  <a:gd name="connsiteX33" fmla="*/ 374919 w 1698361"/>
                  <a:gd name="connsiteY33" fmla="*/ 1162163 h 1939300"/>
                  <a:gd name="connsiteX34" fmla="*/ 396880 w 1698361"/>
                  <a:gd name="connsiteY34" fmla="*/ 1125692 h 1939300"/>
                  <a:gd name="connsiteX35" fmla="*/ 419877 w 1698361"/>
                  <a:gd name="connsiteY35" fmla="*/ 1053344 h 1939300"/>
                  <a:gd name="connsiteX36" fmla="*/ 424581 w 1698361"/>
                  <a:gd name="connsiteY36" fmla="*/ 1022480 h 1939300"/>
                  <a:gd name="connsiteX37" fmla="*/ 373553 w 1698361"/>
                  <a:gd name="connsiteY37" fmla="*/ 915623 h 1939300"/>
                  <a:gd name="connsiteX38" fmla="*/ 157170 w 1698361"/>
                  <a:gd name="connsiteY38" fmla="*/ 750981 h 1939300"/>
                  <a:gd name="connsiteX39" fmla="*/ 146267 w 1698361"/>
                  <a:gd name="connsiteY39" fmla="*/ 662106 h 1939300"/>
                  <a:gd name="connsiteX40" fmla="*/ 179890 w 1698361"/>
                  <a:gd name="connsiteY40" fmla="*/ 507091 h 1939300"/>
                  <a:gd name="connsiteX41" fmla="*/ 259531 w 1698361"/>
                  <a:gd name="connsiteY41" fmla="*/ 370695 h 1939300"/>
                  <a:gd name="connsiteX42" fmla="*/ 348365 w 1698361"/>
                  <a:gd name="connsiteY42" fmla="*/ 297656 h 1939300"/>
                  <a:gd name="connsiteX43" fmla="*/ 459573 w 1698361"/>
                  <a:gd name="connsiteY43" fmla="*/ 262573 h 1939300"/>
                  <a:gd name="connsiteX44" fmla="*/ 549854 w 1698361"/>
                  <a:gd name="connsiteY44" fmla="*/ 215369 h 1939300"/>
                  <a:gd name="connsiteX45" fmla="*/ 648666 w 1698361"/>
                  <a:gd name="connsiteY45" fmla="*/ 110510 h 1939300"/>
                  <a:gd name="connsiteX46" fmla="*/ 789419 w 1698361"/>
                  <a:gd name="connsiteY46" fmla="*/ 47100 h 1939300"/>
                  <a:gd name="connsiteX47" fmla="*/ 820470 w 1698361"/>
                  <a:gd name="connsiteY47" fmla="*/ 38767 h 1939300"/>
                  <a:gd name="connsiteX48" fmla="*/ 849378 w 1698361"/>
                  <a:gd name="connsiteY48" fmla="*/ 16331 h 1939300"/>
                  <a:gd name="connsiteX49" fmla="*/ 1005640 w 1698361"/>
                  <a:gd name="connsiteY49" fmla="*/ 15127 h 1939300"/>
                  <a:gd name="connsiteX50" fmla="*/ 1106144 w 1698361"/>
                  <a:gd name="connsiteY50" fmla="*/ 52481 h 1939300"/>
                  <a:gd name="connsiteX51" fmla="*/ 1189922 w 1698361"/>
                  <a:gd name="connsiteY51" fmla="*/ 85505 h 1939300"/>
                  <a:gd name="connsiteX52" fmla="*/ 1274835 w 1698361"/>
                  <a:gd name="connsiteY52" fmla="*/ 140890 h 1939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1698361" h="1939300">
                    <a:moveTo>
                      <a:pt x="255028" y="447348"/>
                    </a:moveTo>
                    <a:lnTo>
                      <a:pt x="247865" y="458388"/>
                    </a:lnTo>
                    <a:lnTo>
                      <a:pt x="245944" y="465171"/>
                    </a:lnTo>
                    <a:lnTo>
                      <a:pt x="251154" y="457479"/>
                    </a:lnTo>
                    <a:lnTo>
                      <a:pt x="251477" y="455872"/>
                    </a:lnTo>
                    <a:close/>
                    <a:moveTo>
                      <a:pt x="1274835" y="140890"/>
                    </a:moveTo>
                    <a:cubicBezTo>
                      <a:pt x="1298597" y="158592"/>
                      <a:pt x="1321095" y="178452"/>
                      <a:pt x="1342487" y="198993"/>
                    </a:cubicBezTo>
                    <a:cubicBezTo>
                      <a:pt x="1375493" y="231911"/>
                      <a:pt x="1408132" y="263986"/>
                      <a:pt x="1431029" y="304522"/>
                    </a:cubicBezTo>
                    <a:cubicBezTo>
                      <a:pt x="1453874" y="344480"/>
                      <a:pt x="1471139" y="387273"/>
                      <a:pt x="1490037" y="428751"/>
                    </a:cubicBezTo>
                    <a:cubicBezTo>
                      <a:pt x="1502057" y="455386"/>
                      <a:pt x="1487501" y="488201"/>
                      <a:pt x="1509573" y="513057"/>
                    </a:cubicBezTo>
                    <a:cubicBezTo>
                      <a:pt x="1523236" y="528750"/>
                      <a:pt x="1556491" y="525471"/>
                      <a:pt x="1574577" y="538432"/>
                    </a:cubicBezTo>
                    <a:cubicBezTo>
                      <a:pt x="1595185" y="553501"/>
                      <a:pt x="1600582" y="574604"/>
                      <a:pt x="1600347" y="597965"/>
                    </a:cubicBezTo>
                    <a:cubicBezTo>
                      <a:pt x="1600767" y="599386"/>
                      <a:pt x="1600870" y="600543"/>
                      <a:pt x="1600712" y="602016"/>
                    </a:cubicBezTo>
                    <a:cubicBezTo>
                      <a:pt x="1600392" y="604962"/>
                      <a:pt x="1602021" y="606858"/>
                      <a:pt x="1604441" y="607807"/>
                    </a:cubicBezTo>
                    <a:cubicBezTo>
                      <a:pt x="1655875" y="628275"/>
                      <a:pt x="1706859" y="676206"/>
                      <a:pt x="1697168" y="737175"/>
                    </a:cubicBezTo>
                    <a:cubicBezTo>
                      <a:pt x="1699844" y="744227"/>
                      <a:pt x="1694420" y="748799"/>
                      <a:pt x="1692309" y="754532"/>
                    </a:cubicBezTo>
                    <a:cubicBezTo>
                      <a:pt x="1681640" y="794875"/>
                      <a:pt x="1671909" y="842428"/>
                      <a:pt x="1631688" y="865587"/>
                    </a:cubicBezTo>
                    <a:cubicBezTo>
                      <a:pt x="1606997" y="879767"/>
                      <a:pt x="1593463" y="891486"/>
                      <a:pt x="1578231" y="916777"/>
                    </a:cubicBezTo>
                    <a:cubicBezTo>
                      <a:pt x="1565004" y="938387"/>
                      <a:pt x="1548722" y="961730"/>
                      <a:pt x="1530814" y="979969"/>
                    </a:cubicBezTo>
                    <a:cubicBezTo>
                      <a:pt x="1519069" y="992109"/>
                      <a:pt x="1506956" y="1003409"/>
                      <a:pt x="1488750" y="1005337"/>
                    </a:cubicBezTo>
                    <a:cubicBezTo>
                      <a:pt x="1452587" y="1021714"/>
                      <a:pt x="1408658" y="1019826"/>
                      <a:pt x="1372529" y="1004111"/>
                    </a:cubicBezTo>
                    <a:cubicBezTo>
                      <a:pt x="1354333" y="996409"/>
                      <a:pt x="1336837" y="973768"/>
                      <a:pt x="1320770" y="993008"/>
                    </a:cubicBezTo>
                    <a:lnTo>
                      <a:pt x="1263086" y="1062081"/>
                    </a:lnTo>
                    <a:cubicBezTo>
                      <a:pt x="1224631" y="1108129"/>
                      <a:pt x="1172983" y="1140485"/>
                      <a:pt x="1113520" y="1150788"/>
                    </a:cubicBezTo>
                    <a:cubicBezTo>
                      <a:pt x="1084210" y="1155756"/>
                      <a:pt x="1054382" y="1151726"/>
                      <a:pt x="1025330" y="1159587"/>
                    </a:cubicBezTo>
                    <a:cubicBezTo>
                      <a:pt x="996017" y="1167763"/>
                      <a:pt x="968485" y="1182783"/>
                      <a:pt x="947417" y="1204806"/>
                    </a:cubicBezTo>
                    <a:cubicBezTo>
                      <a:pt x="912444" y="1240914"/>
                      <a:pt x="898603" y="1294670"/>
                      <a:pt x="889240" y="1343065"/>
                    </a:cubicBezTo>
                    <a:cubicBezTo>
                      <a:pt x="879843" y="1391899"/>
                      <a:pt x="818549" y="1737843"/>
                      <a:pt x="745851" y="1922580"/>
                    </a:cubicBezTo>
                    <a:lnTo>
                      <a:pt x="738044" y="1939300"/>
                    </a:lnTo>
                    <a:lnTo>
                      <a:pt x="0" y="1322955"/>
                    </a:lnTo>
                    <a:lnTo>
                      <a:pt x="4988" y="1321237"/>
                    </a:lnTo>
                    <a:cubicBezTo>
                      <a:pt x="95697" y="1299796"/>
                      <a:pt x="185649" y="1301699"/>
                      <a:pt x="238795" y="1282774"/>
                    </a:cubicBezTo>
                    <a:cubicBezTo>
                      <a:pt x="309658" y="1257542"/>
                      <a:pt x="309770" y="1231761"/>
                      <a:pt x="340530" y="1200698"/>
                    </a:cubicBezTo>
                    <a:cubicBezTo>
                      <a:pt x="352959" y="1188058"/>
                      <a:pt x="364601" y="1175562"/>
                      <a:pt x="374919" y="1162163"/>
                    </a:cubicBezTo>
                    <a:lnTo>
                      <a:pt x="396880" y="1125692"/>
                    </a:lnTo>
                    <a:lnTo>
                      <a:pt x="419877" y="1053344"/>
                    </a:lnTo>
                    <a:lnTo>
                      <a:pt x="424581" y="1022480"/>
                    </a:lnTo>
                    <a:cubicBezTo>
                      <a:pt x="427259" y="977605"/>
                      <a:pt x="409779" y="938916"/>
                      <a:pt x="373553" y="915623"/>
                    </a:cubicBezTo>
                    <a:cubicBezTo>
                      <a:pt x="301101" y="869037"/>
                      <a:pt x="199546" y="829734"/>
                      <a:pt x="157170" y="750981"/>
                    </a:cubicBezTo>
                    <a:cubicBezTo>
                      <a:pt x="141784" y="722606"/>
                      <a:pt x="137658" y="692928"/>
                      <a:pt x="146267" y="662106"/>
                    </a:cubicBezTo>
                    <a:cubicBezTo>
                      <a:pt x="160946" y="611192"/>
                      <a:pt x="163159" y="557897"/>
                      <a:pt x="179890" y="507091"/>
                    </a:cubicBezTo>
                    <a:cubicBezTo>
                      <a:pt x="196095" y="456915"/>
                      <a:pt x="221768" y="408221"/>
                      <a:pt x="259531" y="370695"/>
                    </a:cubicBezTo>
                    <a:cubicBezTo>
                      <a:pt x="287655" y="342787"/>
                      <a:pt x="314355" y="318508"/>
                      <a:pt x="348365" y="297656"/>
                    </a:cubicBezTo>
                    <a:cubicBezTo>
                      <a:pt x="383796" y="276385"/>
                      <a:pt x="418843" y="270318"/>
                      <a:pt x="459573" y="262573"/>
                    </a:cubicBezTo>
                    <a:cubicBezTo>
                      <a:pt x="491990" y="256453"/>
                      <a:pt x="530460" y="246285"/>
                      <a:pt x="549854" y="215369"/>
                    </a:cubicBezTo>
                    <a:cubicBezTo>
                      <a:pt x="575888" y="173938"/>
                      <a:pt x="609596" y="139985"/>
                      <a:pt x="648666" y="110510"/>
                    </a:cubicBezTo>
                    <a:cubicBezTo>
                      <a:pt x="699949" y="74102"/>
                      <a:pt x="741740" y="58678"/>
                      <a:pt x="789419" y="47100"/>
                    </a:cubicBezTo>
                    <a:cubicBezTo>
                      <a:pt x="799103" y="44480"/>
                      <a:pt x="811573" y="43651"/>
                      <a:pt x="820470" y="38767"/>
                    </a:cubicBezTo>
                    <a:cubicBezTo>
                      <a:pt x="830473" y="33200"/>
                      <a:pt x="839165" y="22792"/>
                      <a:pt x="849378" y="16331"/>
                    </a:cubicBezTo>
                    <a:cubicBezTo>
                      <a:pt x="893864" y="-11297"/>
                      <a:pt x="958039" y="1607"/>
                      <a:pt x="1005640" y="15127"/>
                    </a:cubicBezTo>
                    <a:cubicBezTo>
                      <a:pt x="1016422" y="18242"/>
                      <a:pt x="1102245" y="57792"/>
                      <a:pt x="1106144" y="52481"/>
                    </a:cubicBezTo>
                    <a:cubicBezTo>
                      <a:pt x="1116050" y="39339"/>
                      <a:pt x="1178565" y="79233"/>
                      <a:pt x="1189922" y="85505"/>
                    </a:cubicBezTo>
                    <a:cubicBezTo>
                      <a:pt x="1219685" y="101794"/>
                      <a:pt x="1247918" y="120553"/>
                      <a:pt x="1274835" y="140890"/>
                    </a:cubicBezTo>
                    <a:close/>
                  </a:path>
                </a:pathLst>
              </a:custGeom>
              <a:solidFill>
                <a:schemeClr val="accent1">
                  <a:lumMod val="50000"/>
                  <a:alpha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dirty="0"/>
              </a:p>
            </p:txBody>
          </p:sp>
          <p:sp>
            <p:nvSpPr>
              <p:cNvPr id="205" name="Freeform: Shape 204">
                <a:extLst>
                  <a:ext uri="{FF2B5EF4-FFF2-40B4-BE49-F238E27FC236}">
                    <a16:creationId xmlns="" xmlns:a16="http://schemas.microsoft.com/office/drawing/2014/main" id="{BCAC0AA2-8034-465E-AC0A-A122E2F8878C}"/>
                  </a:ext>
                </a:extLst>
              </p:cNvPr>
              <p:cNvSpPr/>
              <p:nvPr/>
            </p:nvSpPr>
            <p:spPr>
              <a:xfrm rot="20169760" flipH="1">
                <a:off x="6169355" y="3468604"/>
                <a:ext cx="697058" cy="529692"/>
              </a:xfrm>
              <a:custGeom>
                <a:avLst/>
                <a:gdLst>
                  <a:gd name="connsiteX0" fmla="*/ 762128 w 807878"/>
                  <a:gd name="connsiteY0" fmla="*/ 300535 h 613904"/>
                  <a:gd name="connsiteX1" fmla="*/ 761401 w 807878"/>
                  <a:gd name="connsiteY1" fmla="*/ 303085 h 613904"/>
                  <a:gd name="connsiteX2" fmla="*/ 757735 w 807878"/>
                  <a:gd name="connsiteY2" fmla="*/ 306179 h 613904"/>
                  <a:gd name="connsiteX3" fmla="*/ 763387 w 807878"/>
                  <a:gd name="connsiteY3" fmla="*/ 306179 h 613904"/>
                  <a:gd name="connsiteX4" fmla="*/ 554888 w 807878"/>
                  <a:gd name="connsiteY4" fmla="*/ 24151 h 613904"/>
                  <a:gd name="connsiteX5" fmla="*/ 611707 w 807878"/>
                  <a:gd name="connsiteY5" fmla="*/ 522 h 613904"/>
                  <a:gd name="connsiteX6" fmla="*/ 742363 w 807878"/>
                  <a:gd name="connsiteY6" fmla="*/ 134626 h 613904"/>
                  <a:gd name="connsiteX7" fmla="*/ 806249 w 807878"/>
                  <a:gd name="connsiteY7" fmla="*/ 319871 h 613904"/>
                  <a:gd name="connsiteX8" fmla="*/ 797521 w 807878"/>
                  <a:gd name="connsiteY8" fmla="*/ 529910 h 613904"/>
                  <a:gd name="connsiteX9" fmla="*/ 794673 w 807878"/>
                  <a:gd name="connsiteY9" fmla="*/ 571780 h 613904"/>
                  <a:gd name="connsiteX10" fmla="*/ 749611 w 807878"/>
                  <a:gd name="connsiteY10" fmla="*/ 613558 h 613904"/>
                  <a:gd name="connsiteX11" fmla="*/ 445530 w 807878"/>
                  <a:gd name="connsiteY11" fmla="*/ 555785 h 613904"/>
                  <a:gd name="connsiteX12" fmla="*/ 398078 w 807878"/>
                  <a:gd name="connsiteY12" fmla="*/ 540304 h 613904"/>
                  <a:gd name="connsiteX13" fmla="*/ 373714 w 807878"/>
                  <a:gd name="connsiteY13" fmla="*/ 537011 h 613904"/>
                  <a:gd name="connsiteX14" fmla="*/ 181645 w 807878"/>
                  <a:gd name="connsiteY14" fmla="*/ 558352 h 613904"/>
                  <a:gd name="connsiteX15" fmla="*/ 89973 w 807878"/>
                  <a:gd name="connsiteY15" fmla="*/ 553558 h 613904"/>
                  <a:gd name="connsiteX16" fmla="*/ 148174 w 807878"/>
                  <a:gd name="connsiteY16" fmla="*/ 540339 h 613904"/>
                  <a:gd name="connsiteX17" fmla="*/ 217023 w 807878"/>
                  <a:gd name="connsiteY17" fmla="*/ 522935 h 613904"/>
                  <a:gd name="connsiteX18" fmla="*/ 358154 w 807878"/>
                  <a:gd name="connsiteY18" fmla="*/ 487654 h 613904"/>
                  <a:gd name="connsiteX19" fmla="*/ 393815 w 807878"/>
                  <a:gd name="connsiteY19" fmla="*/ 455237 h 613904"/>
                  <a:gd name="connsiteX20" fmla="*/ 433174 w 807878"/>
                  <a:gd name="connsiteY20" fmla="*/ 434723 h 613904"/>
                  <a:gd name="connsiteX21" fmla="*/ 442403 w 807878"/>
                  <a:gd name="connsiteY21" fmla="*/ 415545 h 613904"/>
                  <a:gd name="connsiteX22" fmla="*/ 363621 w 807878"/>
                  <a:gd name="connsiteY22" fmla="*/ 220741 h 613904"/>
                  <a:gd name="connsiteX23" fmla="*/ 32983 w 807878"/>
                  <a:gd name="connsiteY23" fmla="*/ 366827 h 613904"/>
                  <a:gd name="connsiteX24" fmla="*/ 200 w 807878"/>
                  <a:gd name="connsiteY24" fmla="*/ 365692 h 613904"/>
                  <a:gd name="connsiteX25" fmla="*/ 68087 w 807878"/>
                  <a:gd name="connsiteY25" fmla="*/ 323722 h 613904"/>
                  <a:gd name="connsiteX26" fmla="*/ 156235 w 807878"/>
                  <a:gd name="connsiteY26" fmla="*/ 281651 h 613904"/>
                  <a:gd name="connsiteX27" fmla="*/ 342470 w 807878"/>
                  <a:gd name="connsiteY27" fmla="*/ 185830 h 613904"/>
                  <a:gd name="connsiteX28" fmla="*/ 349988 w 807878"/>
                  <a:gd name="connsiteY28" fmla="*/ 130962 h 613904"/>
                  <a:gd name="connsiteX29" fmla="*/ 554888 w 807878"/>
                  <a:gd name="connsiteY29" fmla="*/ 24151 h 6139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807878" h="613904">
                    <a:moveTo>
                      <a:pt x="762128" y="300535"/>
                    </a:moveTo>
                    <a:lnTo>
                      <a:pt x="761401" y="303085"/>
                    </a:lnTo>
                    <a:lnTo>
                      <a:pt x="757735" y="306179"/>
                    </a:lnTo>
                    <a:lnTo>
                      <a:pt x="763387" y="306179"/>
                    </a:lnTo>
                    <a:close/>
                    <a:moveTo>
                      <a:pt x="554888" y="24151"/>
                    </a:moveTo>
                    <a:cubicBezTo>
                      <a:pt x="578389" y="13491"/>
                      <a:pt x="598530" y="5021"/>
                      <a:pt x="611707" y="522"/>
                    </a:cubicBezTo>
                    <a:cubicBezTo>
                      <a:pt x="648813" y="-8262"/>
                      <a:pt x="721588" y="96092"/>
                      <a:pt x="742363" y="134626"/>
                    </a:cubicBezTo>
                    <a:cubicBezTo>
                      <a:pt x="768325" y="182779"/>
                      <a:pt x="800060" y="252835"/>
                      <a:pt x="806249" y="319871"/>
                    </a:cubicBezTo>
                    <a:cubicBezTo>
                      <a:pt x="812335" y="389033"/>
                      <a:pt x="799559" y="460282"/>
                      <a:pt x="797521" y="529910"/>
                    </a:cubicBezTo>
                    <a:cubicBezTo>
                      <a:pt x="797298" y="543546"/>
                      <a:pt x="796832" y="557810"/>
                      <a:pt x="794673" y="571780"/>
                    </a:cubicBezTo>
                    <a:cubicBezTo>
                      <a:pt x="792089" y="603641"/>
                      <a:pt x="807801" y="616223"/>
                      <a:pt x="749611" y="613558"/>
                    </a:cubicBezTo>
                    <a:cubicBezTo>
                      <a:pt x="691421" y="610893"/>
                      <a:pt x="504120" y="567995"/>
                      <a:pt x="445530" y="555785"/>
                    </a:cubicBezTo>
                    <a:cubicBezTo>
                      <a:pt x="431904" y="550871"/>
                      <a:pt x="413072" y="538887"/>
                      <a:pt x="398078" y="540304"/>
                    </a:cubicBezTo>
                    <a:cubicBezTo>
                      <a:pt x="389913" y="537143"/>
                      <a:pt x="382082" y="535918"/>
                      <a:pt x="373714" y="537011"/>
                    </a:cubicBezTo>
                    <a:cubicBezTo>
                      <a:pt x="309384" y="544607"/>
                      <a:pt x="245743" y="546693"/>
                      <a:pt x="181645" y="558352"/>
                    </a:cubicBezTo>
                    <a:cubicBezTo>
                      <a:pt x="173035" y="560074"/>
                      <a:pt x="80886" y="574234"/>
                      <a:pt x="89973" y="553558"/>
                    </a:cubicBezTo>
                    <a:cubicBezTo>
                      <a:pt x="94300" y="543316"/>
                      <a:pt x="137821" y="542830"/>
                      <a:pt x="148174" y="540339"/>
                    </a:cubicBezTo>
                    <a:lnTo>
                      <a:pt x="217023" y="522935"/>
                    </a:lnTo>
                    <a:lnTo>
                      <a:pt x="358154" y="487654"/>
                    </a:lnTo>
                    <a:cubicBezTo>
                      <a:pt x="372621" y="483866"/>
                      <a:pt x="381658" y="464253"/>
                      <a:pt x="393815" y="455237"/>
                    </a:cubicBezTo>
                    <a:cubicBezTo>
                      <a:pt x="405537" y="446413"/>
                      <a:pt x="420540" y="440305"/>
                      <a:pt x="433174" y="434723"/>
                    </a:cubicBezTo>
                    <a:cubicBezTo>
                      <a:pt x="441887" y="430874"/>
                      <a:pt x="445766" y="425515"/>
                      <a:pt x="442403" y="415545"/>
                    </a:cubicBezTo>
                    <a:cubicBezTo>
                      <a:pt x="430811" y="379882"/>
                      <a:pt x="407335" y="251153"/>
                      <a:pt x="363621" y="220741"/>
                    </a:cubicBezTo>
                    <a:cubicBezTo>
                      <a:pt x="302879" y="235083"/>
                      <a:pt x="143196" y="318132"/>
                      <a:pt x="32983" y="366827"/>
                    </a:cubicBezTo>
                    <a:cubicBezTo>
                      <a:pt x="24706" y="370484"/>
                      <a:pt x="-2597" y="384110"/>
                      <a:pt x="200" y="365692"/>
                    </a:cubicBezTo>
                    <a:cubicBezTo>
                      <a:pt x="3047" y="346211"/>
                      <a:pt x="54339" y="330317"/>
                      <a:pt x="68087" y="323722"/>
                    </a:cubicBezTo>
                    <a:cubicBezTo>
                      <a:pt x="97517" y="310199"/>
                      <a:pt x="127382" y="296482"/>
                      <a:pt x="156235" y="281651"/>
                    </a:cubicBezTo>
                    <a:cubicBezTo>
                      <a:pt x="201965" y="258669"/>
                      <a:pt x="310178" y="210945"/>
                      <a:pt x="342470" y="185830"/>
                    </a:cubicBezTo>
                    <a:cubicBezTo>
                      <a:pt x="374762" y="160715"/>
                      <a:pt x="361239" y="165693"/>
                      <a:pt x="349988" y="130962"/>
                    </a:cubicBezTo>
                    <a:cubicBezTo>
                      <a:pt x="383643" y="107799"/>
                      <a:pt x="484385" y="56129"/>
                      <a:pt x="554888" y="24151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206" name="Group 205">
              <a:extLst>
                <a:ext uri="{FF2B5EF4-FFF2-40B4-BE49-F238E27FC236}">
                  <a16:creationId xmlns="" xmlns:a16="http://schemas.microsoft.com/office/drawing/2014/main" id="{EC899AF1-3F05-4014-9AFE-309838495581}"/>
                </a:ext>
              </a:extLst>
            </p:cNvPr>
            <p:cNvGrpSpPr/>
            <p:nvPr userDrawn="1"/>
          </p:nvGrpSpPr>
          <p:grpSpPr>
            <a:xfrm flipH="1">
              <a:off x="1447766" y="5614779"/>
              <a:ext cx="1121551" cy="1253899"/>
              <a:chOff x="1295588" y="2958968"/>
              <a:chExt cx="1502023" cy="1679269"/>
            </a:xfrm>
          </p:grpSpPr>
          <p:sp>
            <p:nvSpPr>
              <p:cNvPr id="207" name="Freeform: Shape 206">
                <a:extLst>
                  <a:ext uri="{FF2B5EF4-FFF2-40B4-BE49-F238E27FC236}">
                    <a16:creationId xmlns="" xmlns:a16="http://schemas.microsoft.com/office/drawing/2014/main" id="{640A39DB-3CD7-4CE6-A745-1F5BCDE6CEE0}"/>
                  </a:ext>
                </a:extLst>
              </p:cNvPr>
              <p:cNvSpPr/>
              <p:nvPr/>
            </p:nvSpPr>
            <p:spPr>
              <a:xfrm>
                <a:off x="1295588" y="2958968"/>
                <a:ext cx="1459136" cy="1679269"/>
              </a:xfrm>
              <a:custGeom>
                <a:avLst/>
                <a:gdLst>
                  <a:gd name="connsiteX0" fmla="*/ 775984 w 1459136"/>
                  <a:gd name="connsiteY0" fmla="*/ 51 h 1679269"/>
                  <a:gd name="connsiteX1" fmla="*/ 809096 w 1459136"/>
                  <a:gd name="connsiteY1" fmla="*/ 8467 h 1679269"/>
                  <a:gd name="connsiteX2" fmla="*/ 888474 w 1459136"/>
                  <a:gd name="connsiteY2" fmla="*/ 20063 h 1679269"/>
                  <a:gd name="connsiteX3" fmla="*/ 918798 w 1459136"/>
                  <a:gd name="connsiteY3" fmla="*/ 25859 h 1679269"/>
                  <a:gd name="connsiteX4" fmla="*/ 988366 w 1459136"/>
                  <a:gd name="connsiteY4" fmla="*/ 41913 h 1679269"/>
                  <a:gd name="connsiteX5" fmla="*/ 1084245 w 1459136"/>
                  <a:gd name="connsiteY5" fmla="*/ 68670 h 1679269"/>
                  <a:gd name="connsiteX6" fmla="*/ 1209110 w 1459136"/>
                  <a:gd name="connsiteY6" fmla="*/ 113711 h 1679269"/>
                  <a:gd name="connsiteX7" fmla="*/ 1247907 w 1459136"/>
                  <a:gd name="connsiteY7" fmla="*/ 132441 h 1679269"/>
                  <a:gd name="connsiteX8" fmla="*/ 1265745 w 1459136"/>
                  <a:gd name="connsiteY8" fmla="*/ 173467 h 1679269"/>
                  <a:gd name="connsiteX9" fmla="*/ 1265299 w 1459136"/>
                  <a:gd name="connsiteY9" fmla="*/ 174805 h 1679269"/>
                  <a:gd name="connsiteX10" fmla="*/ 1264408 w 1459136"/>
                  <a:gd name="connsiteY10" fmla="*/ 228319 h 1679269"/>
                  <a:gd name="connsiteX11" fmla="*/ 1254596 w 1459136"/>
                  <a:gd name="connsiteY11" fmla="*/ 238577 h 1679269"/>
                  <a:gd name="connsiteX12" fmla="*/ 1243894 w 1459136"/>
                  <a:gd name="connsiteY12" fmla="*/ 268454 h 1679269"/>
                  <a:gd name="connsiteX13" fmla="*/ 1300975 w 1459136"/>
                  <a:gd name="connsiteY13" fmla="*/ 413833 h 1679269"/>
                  <a:gd name="connsiteX14" fmla="*/ 1296962 w 1459136"/>
                  <a:gd name="connsiteY14" fmla="*/ 474482 h 1679269"/>
                  <a:gd name="connsiteX15" fmla="*/ 1301867 w 1459136"/>
                  <a:gd name="connsiteY15" fmla="*/ 507928 h 1679269"/>
                  <a:gd name="connsiteX16" fmla="*/ 1413354 w 1459136"/>
                  <a:gd name="connsiteY16" fmla="*/ 649293 h 1679269"/>
                  <a:gd name="connsiteX17" fmla="*/ 1453935 w 1459136"/>
                  <a:gd name="connsiteY17" fmla="*/ 713956 h 1679269"/>
                  <a:gd name="connsiteX18" fmla="*/ 1445908 w 1459136"/>
                  <a:gd name="connsiteY18" fmla="*/ 754982 h 1679269"/>
                  <a:gd name="connsiteX19" fmla="*/ 1386597 w 1459136"/>
                  <a:gd name="connsiteY19" fmla="*/ 781739 h 1679269"/>
                  <a:gd name="connsiteX20" fmla="*/ 1360286 w 1459136"/>
                  <a:gd name="connsiteY20" fmla="*/ 819645 h 1679269"/>
                  <a:gd name="connsiteX21" fmla="*/ 1381692 w 1459136"/>
                  <a:gd name="connsiteY21" fmla="*/ 868699 h 1679269"/>
                  <a:gd name="connsiteX22" fmla="*/ 1378124 w 1459136"/>
                  <a:gd name="connsiteY22" fmla="*/ 901699 h 1679269"/>
                  <a:gd name="connsiteX23" fmla="*/ 1367867 w 1459136"/>
                  <a:gd name="connsiteY23" fmla="*/ 910618 h 1679269"/>
                  <a:gd name="connsiteX24" fmla="*/ 1364746 w 1459136"/>
                  <a:gd name="connsiteY24" fmla="*/ 938712 h 1679269"/>
                  <a:gd name="connsiteX25" fmla="*/ 1364300 w 1459136"/>
                  <a:gd name="connsiteY25" fmla="*/ 982415 h 1679269"/>
                  <a:gd name="connsiteX26" fmla="*/ 1350921 w 1459136"/>
                  <a:gd name="connsiteY26" fmla="*/ 1052875 h 1679269"/>
                  <a:gd name="connsiteX27" fmla="*/ 1369651 w 1459136"/>
                  <a:gd name="connsiteY27" fmla="*/ 1114415 h 1679269"/>
                  <a:gd name="connsiteX28" fmla="*/ 1363853 w 1459136"/>
                  <a:gd name="connsiteY28" fmla="*/ 1146078 h 1679269"/>
                  <a:gd name="connsiteX29" fmla="*/ 1259948 w 1459136"/>
                  <a:gd name="connsiteY29" fmla="*/ 1206281 h 1679269"/>
                  <a:gd name="connsiteX30" fmla="*/ 1066407 w 1459136"/>
                  <a:gd name="connsiteY30" fmla="*/ 1200037 h 1679269"/>
                  <a:gd name="connsiteX31" fmla="*/ 1010663 w 1459136"/>
                  <a:gd name="connsiteY31" fmla="*/ 1249538 h 1679269"/>
                  <a:gd name="connsiteX32" fmla="*/ 1009772 w 1459136"/>
                  <a:gd name="connsiteY32" fmla="*/ 1257118 h 1679269"/>
                  <a:gd name="connsiteX33" fmla="*/ 965623 w 1459136"/>
                  <a:gd name="connsiteY33" fmla="*/ 1382429 h 1679269"/>
                  <a:gd name="connsiteX34" fmla="*/ 942880 w 1459136"/>
                  <a:gd name="connsiteY34" fmla="*/ 1429254 h 1679269"/>
                  <a:gd name="connsiteX35" fmla="*/ 948677 w 1459136"/>
                  <a:gd name="connsiteY35" fmla="*/ 1453335 h 1679269"/>
                  <a:gd name="connsiteX36" fmla="*/ 1057043 w 1459136"/>
                  <a:gd name="connsiteY36" fmla="*/ 1550551 h 1679269"/>
                  <a:gd name="connsiteX37" fmla="*/ 1137312 w 1459136"/>
                  <a:gd name="connsiteY37" fmla="*/ 1602281 h 1679269"/>
                  <a:gd name="connsiteX38" fmla="*/ 1201083 w 1459136"/>
                  <a:gd name="connsiteY38" fmla="*/ 1640633 h 1679269"/>
                  <a:gd name="connsiteX39" fmla="*/ 1205989 w 1459136"/>
                  <a:gd name="connsiteY39" fmla="*/ 1661593 h 1679269"/>
                  <a:gd name="connsiteX40" fmla="*/ 1202073 w 1459136"/>
                  <a:gd name="connsiteY40" fmla="*/ 1679269 h 1679269"/>
                  <a:gd name="connsiteX41" fmla="*/ 0 w 1459136"/>
                  <a:gd name="connsiteY41" fmla="*/ 1679269 h 1679269"/>
                  <a:gd name="connsiteX42" fmla="*/ 19993 w 1459136"/>
                  <a:gd name="connsiteY42" fmla="*/ 1643699 h 1679269"/>
                  <a:gd name="connsiteX43" fmla="*/ 68824 w 1459136"/>
                  <a:gd name="connsiteY43" fmla="*/ 1572403 h 1679269"/>
                  <a:gd name="connsiteX44" fmla="*/ 206622 w 1459136"/>
                  <a:gd name="connsiteY44" fmla="*/ 1402052 h 1679269"/>
                  <a:gd name="connsiteX45" fmla="*/ 292689 w 1459136"/>
                  <a:gd name="connsiteY45" fmla="*/ 1285213 h 1679269"/>
                  <a:gd name="connsiteX46" fmla="*/ 298041 w 1459136"/>
                  <a:gd name="connsiteY46" fmla="*/ 1276294 h 1679269"/>
                  <a:gd name="connsiteX47" fmla="*/ 332825 w 1459136"/>
                  <a:gd name="connsiteY47" fmla="*/ 1197362 h 1679269"/>
                  <a:gd name="connsiteX48" fmla="*/ 343527 w 1459136"/>
                  <a:gd name="connsiteY48" fmla="*/ 1143403 h 1679269"/>
                  <a:gd name="connsiteX49" fmla="*/ 346649 w 1459136"/>
                  <a:gd name="connsiteY49" fmla="*/ 1122889 h 1679269"/>
                  <a:gd name="connsiteX50" fmla="*/ 387230 w 1459136"/>
                  <a:gd name="connsiteY50" fmla="*/ 1097470 h 1679269"/>
                  <a:gd name="connsiteX51" fmla="*/ 418000 w 1459136"/>
                  <a:gd name="connsiteY51" fmla="*/ 1070713 h 1679269"/>
                  <a:gd name="connsiteX52" fmla="*/ 408635 w 1459136"/>
                  <a:gd name="connsiteY52" fmla="*/ 972605 h 1679269"/>
                  <a:gd name="connsiteX53" fmla="*/ 389906 w 1459136"/>
                  <a:gd name="connsiteY53" fmla="*/ 937374 h 1679269"/>
                  <a:gd name="connsiteX54" fmla="*/ 371176 w 1459136"/>
                  <a:gd name="connsiteY54" fmla="*/ 903483 h 1679269"/>
                  <a:gd name="connsiteX55" fmla="*/ 341298 w 1459136"/>
                  <a:gd name="connsiteY55" fmla="*/ 830348 h 1679269"/>
                  <a:gd name="connsiteX56" fmla="*/ 285108 w 1459136"/>
                  <a:gd name="connsiteY56" fmla="*/ 668023 h 1679269"/>
                  <a:gd name="connsiteX57" fmla="*/ 270838 w 1459136"/>
                  <a:gd name="connsiteY57" fmla="*/ 577942 h 1679269"/>
                  <a:gd name="connsiteX58" fmla="*/ 267270 w 1459136"/>
                  <a:gd name="connsiteY58" fmla="*/ 552523 h 1679269"/>
                  <a:gd name="connsiteX59" fmla="*/ 276190 w 1459136"/>
                  <a:gd name="connsiteY59" fmla="*/ 441928 h 1679269"/>
                  <a:gd name="connsiteX60" fmla="*/ 353339 w 1459136"/>
                  <a:gd name="connsiteY60" fmla="*/ 248833 h 1679269"/>
                  <a:gd name="connsiteX61" fmla="*/ 396149 w 1459136"/>
                  <a:gd name="connsiteY61" fmla="*/ 206914 h 1679269"/>
                  <a:gd name="connsiteX62" fmla="*/ 409527 w 1459136"/>
                  <a:gd name="connsiteY62" fmla="*/ 146712 h 1679269"/>
                  <a:gd name="connsiteX63" fmla="*/ 411311 w 1459136"/>
                  <a:gd name="connsiteY63" fmla="*/ 144927 h 1679269"/>
                  <a:gd name="connsiteX64" fmla="*/ 455460 w 1459136"/>
                  <a:gd name="connsiteY64" fmla="*/ 120846 h 1679269"/>
                  <a:gd name="connsiteX65" fmla="*/ 478650 w 1459136"/>
                  <a:gd name="connsiteY65" fmla="*/ 84278 h 1679269"/>
                  <a:gd name="connsiteX66" fmla="*/ 492473 w 1459136"/>
                  <a:gd name="connsiteY66" fmla="*/ 86062 h 1679269"/>
                  <a:gd name="connsiteX67" fmla="*/ 511203 w 1459136"/>
                  <a:gd name="connsiteY67" fmla="*/ 92305 h 1679269"/>
                  <a:gd name="connsiteX68" fmla="*/ 567393 w 1459136"/>
                  <a:gd name="connsiteY68" fmla="*/ 65995 h 1679269"/>
                  <a:gd name="connsiteX69" fmla="*/ 583893 w 1459136"/>
                  <a:gd name="connsiteY69" fmla="*/ 59305 h 1679269"/>
                  <a:gd name="connsiteX70" fmla="*/ 648555 w 1459136"/>
                  <a:gd name="connsiteY70" fmla="*/ 32995 h 1679269"/>
                  <a:gd name="connsiteX71" fmla="*/ 701622 w 1459136"/>
                  <a:gd name="connsiteY71" fmla="*/ 14711 h 1679269"/>
                  <a:gd name="connsiteX72" fmla="*/ 742204 w 1459136"/>
                  <a:gd name="connsiteY72" fmla="*/ 5346 h 1679269"/>
                  <a:gd name="connsiteX73" fmla="*/ 775984 w 1459136"/>
                  <a:gd name="connsiteY73" fmla="*/ 51 h 16792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</a:cxnLst>
                <a:rect l="l" t="t" r="r" b="b"/>
                <a:pathLst>
                  <a:path w="1459136" h="1679269">
                    <a:moveTo>
                      <a:pt x="775984" y="51"/>
                    </a:moveTo>
                    <a:cubicBezTo>
                      <a:pt x="787133" y="441"/>
                      <a:pt x="798170" y="3116"/>
                      <a:pt x="809096" y="8467"/>
                    </a:cubicBezTo>
                    <a:cubicBezTo>
                      <a:pt x="834515" y="20954"/>
                      <a:pt x="859934" y="28090"/>
                      <a:pt x="888474" y="20063"/>
                    </a:cubicBezTo>
                    <a:cubicBezTo>
                      <a:pt x="898286" y="17387"/>
                      <a:pt x="908542" y="20508"/>
                      <a:pt x="918798" y="25859"/>
                    </a:cubicBezTo>
                    <a:cubicBezTo>
                      <a:pt x="940650" y="37008"/>
                      <a:pt x="965177" y="37900"/>
                      <a:pt x="988366" y="41913"/>
                    </a:cubicBezTo>
                    <a:cubicBezTo>
                      <a:pt x="1021366" y="46819"/>
                      <a:pt x="1053474" y="53508"/>
                      <a:pt x="1084245" y="68670"/>
                    </a:cubicBezTo>
                    <a:cubicBezTo>
                      <a:pt x="1123934" y="88292"/>
                      <a:pt x="1166300" y="102563"/>
                      <a:pt x="1209110" y="113711"/>
                    </a:cubicBezTo>
                    <a:cubicBezTo>
                      <a:pt x="1223381" y="117279"/>
                      <a:pt x="1235867" y="124413"/>
                      <a:pt x="1247907" y="132441"/>
                    </a:cubicBezTo>
                    <a:cubicBezTo>
                      <a:pt x="1263516" y="142252"/>
                      <a:pt x="1272881" y="154292"/>
                      <a:pt x="1265745" y="173467"/>
                    </a:cubicBezTo>
                    <a:cubicBezTo>
                      <a:pt x="1265745" y="173914"/>
                      <a:pt x="1265299" y="174805"/>
                      <a:pt x="1265299" y="174805"/>
                    </a:cubicBezTo>
                    <a:cubicBezTo>
                      <a:pt x="1275557" y="193090"/>
                      <a:pt x="1266192" y="210482"/>
                      <a:pt x="1264408" y="228319"/>
                    </a:cubicBezTo>
                    <a:cubicBezTo>
                      <a:pt x="1263516" y="235901"/>
                      <a:pt x="1260394" y="236792"/>
                      <a:pt x="1254596" y="238577"/>
                    </a:cubicBezTo>
                    <a:cubicBezTo>
                      <a:pt x="1234529" y="244819"/>
                      <a:pt x="1232299" y="250617"/>
                      <a:pt x="1243894" y="268454"/>
                    </a:cubicBezTo>
                    <a:cubicBezTo>
                      <a:pt x="1272435" y="313050"/>
                      <a:pt x="1290718" y="362103"/>
                      <a:pt x="1300975" y="413833"/>
                    </a:cubicBezTo>
                    <a:cubicBezTo>
                      <a:pt x="1304988" y="434347"/>
                      <a:pt x="1303651" y="454860"/>
                      <a:pt x="1296962" y="474482"/>
                    </a:cubicBezTo>
                    <a:cubicBezTo>
                      <a:pt x="1292502" y="486968"/>
                      <a:pt x="1294285" y="497226"/>
                      <a:pt x="1301867" y="507928"/>
                    </a:cubicBezTo>
                    <a:cubicBezTo>
                      <a:pt x="1336651" y="556982"/>
                      <a:pt x="1377232" y="601577"/>
                      <a:pt x="1413354" y="649293"/>
                    </a:cubicBezTo>
                    <a:cubicBezTo>
                      <a:pt x="1428961" y="669807"/>
                      <a:pt x="1443233" y="690766"/>
                      <a:pt x="1453935" y="713956"/>
                    </a:cubicBezTo>
                    <a:cubicBezTo>
                      <a:pt x="1462408" y="731794"/>
                      <a:pt x="1461070" y="743388"/>
                      <a:pt x="1445908" y="754982"/>
                    </a:cubicBezTo>
                    <a:cubicBezTo>
                      <a:pt x="1428516" y="768361"/>
                      <a:pt x="1410233" y="779955"/>
                      <a:pt x="1386597" y="781739"/>
                    </a:cubicBezTo>
                    <a:cubicBezTo>
                      <a:pt x="1362962" y="783523"/>
                      <a:pt x="1354043" y="796902"/>
                      <a:pt x="1360286" y="819645"/>
                    </a:cubicBezTo>
                    <a:cubicBezTo>
                      <a:pt x="1365191" y="837037"/>
                      <a:pt x="1369205" y="854429"/>
                      <a:pt x="1381692" y="868699"/>
                    </a:cubicBezTo>
                    <a:cubicBezTo>
                      <a:pt x="1391502" y="880294"/>
                      <a:pt x="1389719" y="891443"/>
                      <a:pt x="1378124" y="901699"/>
                    </a:cubicBezTo>
                    <a:cubicBezTo>
                      <a:pt x="1374556" y="904821"/>
                      <a:pt x="1371435" y="907942"/>
                      <a:pt x="1367867" y="910618"/>
                    </a:cubicBezTo>
                    <a:cubicBezTo>
                      <a:pt x="1357164" y="919091"/>
                      <a:pt x="1356273" y="928010"/>
                      <a:pt x="1364746" y="938712"/>
                    </a:cubicBezTo>
                    <a:cubicBezTo>
                      <a:pt x="1382583" y="961010"/>
                      <a:pt x="1383030" y="961456"/>
                      <a:pt x="1364300" y="982415"/>
                    </a:cubicBezTo>
                    <a:cubicBezTo>
                      <a:pt x="1345124" y="1003821"/>
                      <a:pt x="1340218" y="1026119"/>
                      <a:pt x="1350921" y="1052875"/>
                    </a:cubicBezTo>
                    <a:cubicBezTo>
                      <a:pt x="1358948" y="1072943"/>
                      <a:pt x="1365637" y="1093010"/>
                      <a:pt x="1369651" y="1114415"/>
                    </a:cubicBezTo>
                    <a:cubicBezTo>
                      <a:pt x="1371881" y="1126011"/>
                      <a:pt x="1369651" y="1136267"/>
                      <a:pt x="1363853" y="1146078"/>
                    </a:cubicBezTo>
                    <a:cubicBezTo>
                      <a:pt x="1340218" y="1184876"/>
                      <a:pt x="1305434" y="1204943"/>
                      <a:pt x="1259948" y="1206281"/>
                    </a:cubicBezTo>
                    <a:cubicBezTo>
                      <a:pt x="1195286" y="1208511"/>
                      <a:pt x="1131070" y="1202268"/>
                      <a:pt x="1066407" y="1200037"/>
                    </a:cubicBezTo>
                    <a:cubicBezTo>
                      <a:pt x="1029393" y="1198699"/>
                      <a:pt x="1014677" y="1212970"/>
                      <a:pt x="1010663" y="1249538"/>
                    </a:cubicBezTo>
                    <a:cubicBezTo>
                      <a:pt x="1010218" y="1252213"/>
                      <a:pt x="1009772" y="1254443"/>
                      <a:pt x="1009772" y="1257118"/>
                    </a:cubicBezTo>
                    <a:cubicBezTo>
                      <a:pt x="1012894" y="1305281"/>
                      <a:pt x="995502" y="1345862"/>
                      <a:pt x="965623" y="1382429"/>
                    </a:cubicBezTo>
                    <a:cubicBezTo>
                      <a:pt x="954475" y="1395808"/>
                      <a:pt x="948231" y="1412755"/>
                      <a:pt x="942880" y="1429254"/>
                    </a:cubicBezTo>
                    <a:cubicBezTo>
                      <a:pt x="940204" y="1438173"/>
                      <a:pt x="940204" y="1445754"/>
                      <a:pt x="948677" y="1453335"/>
                    </a:cubicBezTo>
                    <a:cubicBezTo>
                      <a:pt x="985245" y="1485443"/>
                      <a:pt x="1021366" y="1517552"/>
                      <a:pt x="1057043" y="1550551"/>
                    </a:cubicBezTo>
                    <a:cubicBezTo>
                      <a:pt x="1080678" y="1572403"/>
                      <a:pt x="1107880" y="1588903"/>
                      <a:pt x="1137312" y="1602281"/>
                    </a:cubicBezTo>
                    <a:cubicBezTo>
                      <a:pt x="1160056" y="1612539"/>
                      <a:pt x="1182354" y="1623687"/>
                      <a:pt x="1201083" y="1640633"/>
                    </a:cubicBezTo>
                    <a:cubicBezTo>
                      <a:pt x="1208218" y="1646876"/>
                      <a:pt x="1209556" y="1652228"/>
                      <a:pt x="1205989" y="1661593"/>
                    </a:cubicBezTo>
                    <a:lnTo>
                      <a:pt x="1202073" y="1679269"/>
                    </a:lnTo>
                    <a:lnTo>
                      <a:pt x="0" y="1679269"/>
                    </a:lnTo>
                    <a:lnTo>
                      <a:pt x="19993" y="1643699"/>
                    </a:lnTo>
                    <a:cubicBezTo>
                      <a:pt x="36047" y="1619896"/>
                      <a:pt x="53216" y="1596707"/>
                      <a:pt x="68824" y="1572403"/>
                    </a:cubicBezTo>
                    <a:cubicBezTo>
                      <a:pt x="108513" y="1510416"/>
                      <a:pt x="159351" y="1458240"/>
                      <a:pt x="206622" y="1402052"/>
                    </a:cubicBezTo>
                    <a:cubicBezTo>
                      <a:pt x="237838" y="1365037"/>
                      <a:pt x="261919" y="1322673"/>
                      <a:pt x="292689" y="1285213"/>
                    </a:cubicBezTo>
                    <a:cubicBezTo>
                      <a:pt x="294919" y="1282537"/>
                      <a:pt x="297595" y="1279416"/>
                      <a:pt x="298041" y="1276294"/>
                    </a:cubicBezTo>
                    <a:cubicBezTo>
                      <a:pt x="302947" y="1246862"/>
                      <a:pt x="322122" y="1224119"/>
                      <a:pt x="332825" y="1197362"/>
                    </a:cubicBezTo>
                    <a:cubicBezTo>
                      <a:pt x="339960" y="1179970"/>
                      <a:pt x="341298" y="1161686"/>
                      <a:pt x="343527" y="1143403"/>
                    </a:cubicBezTo>
                    <a:cubicBezTo>
                      <a:pt x="344420" y="1136267"/>
                      <a:pt x="344865" y="1129578"/>
                      <a:pt x="346649" y="1122889"/>
                    </a:cubicBezTo>
                    <a:cubicBezTo>
                      <a:pt x="353784" y="1093902"/>
                      <a:pt x="358690" y="1091227"/>
                      <a:pt x="387230" y="1097470"/>
                    </a:cubicBezTo>
                    <a:cubicBezTo>
                      <a:pt x="406406" y="1101483"/>
                      <a:pt x="422460" y="1089889"/>
                      <a:pt x="418000" y="1070713"/>
                    </a:cubicBezTo>
                    <a:cubicBezTo>
                      <a:pt x="410865" y="1038159"/>
                      <a:pt x="411757" y="1005158"/>
                      <a:pt x="408635" y="972605"/>
                    </a:cubicBezTo>
                    <a:cubicBezTo>
                      <a:pt x="407298" y="958335"/>
                      <a:pt x="399270" y="947186"/>
                      <a:pt x="389906" y="937374"/>
                    </a:cubicBezTo>
                    <a:cubicBezTo>
                      <a:pt x="380987" y="927564"/>
                      <a:pt x="374744" y="916415"/>
                      <a:pt x="371176" y="903483"/>
                    </a:cubicBezTo>
                    <a:cubicBezTo>
                      <a:pt x="364041" y="878064"/>
                      <a:pt x="347095" y="856659"/>
                      <a:pt x="341298" y="830348"/>
                    </a:cubicBezTo>
                    <a:cubicBezTo>
                      <a:pt x="329257" y="774159"/>
                      <a:pt x="305622" y="721536"/>
                      <a:pt x="285108" y="668023"/>
                    </a:cubicBezTo>
                    <a:cubicBezTo>
                      <a:pt x="273959" y="639036"/>
                      <a:pt x="275744" y="607821"/>
                      <a:pt x="270838" y="577942"/>
                    </a:cubicBezTo>
                    <a:cubicBezTo>
                      <a:pt x="269501" y="569468"/>
                      <a:pt x="269946" y="560550"/>
                      <a:pt x="267270" y="552523"/>
                    </a:cubicBezTo>
                    <a:cubicBezTo>
                      <a:pt x="255676" y="514171"/>
                      <a:pt x="269501" y="478496"/>
                      <a:pt x="276190" y="441928"/>
                    </a:cubicBezTo>
                    <a:cubicBezTo>
                      <a:pt x="289568" y="372806"/>
                      <a:pt x="312312" y="306806"/>
                      <a:pt x="353339" y="248833"/>
                    </a:cubicBezTo>
                    <a:cubicBezTo>
                      <a:pt x="364933" y="232779"/>
                      <a:pt x="378311" y="218063"/>
                      <a:pt x="396149" y="206914"/>
                    </a:cubicBezTo>
                    <a:cubicBezTo>
                      <a:pt x="423798" y="189968"/>
                      <a:pt x="427365" y="172130"/>
                      <a:pt x="409527" y="146712"/>
                    </a:cubicBezTo>
                    <a:cubicBezTo>
                      <a:pt x="409973" y="146265"/>
                      <a:pt x="410865" y="144927"/>
                      <a:pt x="411311" y="144927"/>
                    </a:cubicBezTo>
                    <a:cubicBezTo>
                      <a:pt x="435839" y="150279"/>
                      <a:pt x="446095" y="152063"/>
                      <a:pt x="455460" y="120846"/>
                    </a:cubicBezTo>
                    <a:cubicBezTo>
                      <a:pt x="459473" y="107468"/>
                      <a:pt x="467501" y="94536"/>
                      <a:pt x="478650" y="84278"/>
                    </a:cubicBezTo>
                    <a:cubicBezTo>
                      <a:pt x="483108" y="80265"/>
                      <a:pt x="488906" y="74468"/>
                      <a:pt x="492473" y="86062"/>
                    </a:cubicBezTo>
                    <a:cubicBezTo>
                      <a:pt x="495595" y="95873"/>
                      <a:pt x="504514" y="94536"/>
                      <a:pt x="511203" y="92305"/>
                    </a:cubicBezTo>
                    <a:cubicBezTo>
                      <a:pt x="530825" y="85616"/>
                      <a:pt x="552230" y="81602"/>
                      <a:pt x="567393" y="65995"/>
                    </a:cubicBezTo>
                    <a:cubicBezTo>
                      <a:pt x="571852" y="61535"/>
                      <a:pt x="577649" y="59752"/>
                      <a:pt x="583893" y="59305"/>
                    </a:cubicBezTo>
                    <a:cubicBezTo>
                      <a:pt x="607974" y="56630"/>
                      <a:pt x="628487" y="45927"/>
                      <a:pt x="648555" y="32995"/>
                    </a:cubicBezTo>
                    <a:cubicBezTo>
                      <a:pt x="664609" y="22292"/>
                      <a:pt x="682001" y="16049"/>
                      <a:pt x="701622" y="14711"/>
                    </a:cubicBezTo>
                    <a:cubicBezTo>
                      <a:pt x="715447" y="13819"/>
                      <a:pt x="729272" y="9805"/>
                      <a:pt x="742204" y="5346"/>
                    </a:cubicBezTo>
                    <a:cubicBezTo>
                      <a:pt x="753575" y="1556"/>
                      <a:pt x="764835" y="-340"/>
                      <a:pt x="775984" y="51"/>
                    </a:cubicBezTo>
                    <a:close/>
                  </a:path>
                </a:pathLst>
              </a:custGeom>
              <a:solidFill>
                <a:schemeClr val="accent3">
                  <a:lumMod val="50000"/>
                  <a:alpha val="90000"/>
                </a:schemeClr>
              </a:solidFill>
              <a:ln w="4857" cap="flat">
                <a:noFill/>
                <a:prstDash val="solid"/>
                <a:miter/>
              </a:ln>
            </p:spPr>
            <p:txBody>
              <a:bodyPr wrap="square" rtlCol="0" anchor="ctr">
                <a:noAutofit/>
              </a:bodyPr>
              <a:lstStyle/>
              <a:p>
                <a:endParaRPr lang="en-US" dirty="0"/>
              </a:p>
            </p:txBody>
          </p:sp>
          <p:sp>
            <p:nvSpPr>
              <p:cNvPr id="208" name="Freeform: Shape 207">
                <a:extLst>
                  <a:ext uri="{FF2B5EF4-FFF2-40B4-BE49-F238E27FC236}">
                    <a16:creationId xmlns="" xmlns:a16="http://schemas.microsoft.com/office/drawing/2014/main" id="{FCD53E8B-0BD9-4E18-BDCE-502D3C9A2C33}"/>
                  </a:ext>
                </a:extLst>
              </p:cNvPr>
              <p:cNvSpPr/>
              <p:nvPr/>
            </p:nvSpPr>
            <p:spPr>
              <a:xfrm rot="1430240">
                <a:off x="2056743" y="3497776"/>
                <a:ext cx="740868" cy="562984"/>
              </a:xfrm>
              <a:custGeom>
                <a:avLst/>
                <a:gdLst>
                  <a:gd name="connsiteX0" fmla="*/ 762128 w 807878"/>
                  <a:gd name="connsiteY0" fmla="*/ 300535 h 613904"/>
                  <a:gd name="connsiteX1" fmla="*/ 761401 w 807878"/>
                  <a:gd name="connsiteY1" fmla="*/ 303085 h 613904"/>
                  <a:gd name="connsiteX2" fmla="*/ 757735 w 807878"/>
                  <a:gd name="connsiteY2" fmla="*/ 306179 h 613904"/>
                  <a:gd name="connsiteX3" fmla="*/ 763387 w 807878"/>
                  <a:gd name="connsiteY3" fmla="*/ 306179 h 613904"/>
                  <a:gd name="connsiteX4" fmla="*/ 554888 w 807878"/>
                  <a:gd name="connsiteY4" fmla="*/ 24151 h 613904"/>
                  <a:gd name="connsiteX5" fmla="*/ 611707 w 807878"/>
                  <a:gd name="connsiteY5" fmla="*/ 522 h 613904"/>
                  <a:gd name="connsiteX6" fmla="*/ 742363 w 807878"/>
                  <a:gd name="connsiteY6" fmla="*/ 134626 h 613904"/>
                  <a:gd name="connsiteX7" fmla="*/ 806249 w 807878"/>
                  <a:gd name="connsiteY7" fmla="*/ 319871 h 613904"/>
                  <a:gd name="connsiteX8" fmla="*/ 797521 w 807878"/>
                  <a:gd name="connsiteY8" fmla="*/ 529910 h 613904"/>
                  <a:gd name="connsiteX9" fmla="*/ 794673 w 807878"/>
                  <a:gd name="connsiteY9" fmla="*/ 571780 h 613904"/>
                  <a:gd name="connsiteX10" fmla="*/ 749611 w 807878"/>
                  <a:gd name="connsiteY10" fmla="*/ 613558 h 613904"/>
                  <a:gd name="connsiteX11" fmla="*/ 445530 w 807878"/>
                  <a:gd name="connsiteY11" fmla="*/ 555785 h 613904"/>
                  <a:gd name="connsiteX12" fmla="*/ 398078 w 807878"/>
                  <a:gd name="connsiteY12" fmla="*/ 540304 h 613904"/>
                  <a:gd name="connsiteX13" fmla="*/ 373714 w 807878"/>
                  <a:gd name="connsiteY13" fmla="*/ 537011 h 613904"/>
                  <a:gd name="connsiteX14" fmla="*/ 181645 w 807878"/>
                  <a:gd name="connsiteY14" fmla="*/ 558352 h 613904"/>
                  <a:gd name="connsiteX15" fmla="*/ 89973 w 807878"/>
                  <a:gd name="connsiteY15" fmla="*/ 553558 h 613904"/>
                  <a:gd name="connsiteX16" fmla="*/ 148174 w 807878"/>
                  <a:gd name="connsiteY16" fmla="*/ 540339 h 613904"/>
                  <a:gd name="connsiteX17" fmla="*/ 217023 w 807878"/>
                  <a:gd name="connsiteY17" fmla="*/ 522935 h 613904"/>
                  <a:gd name="connsiteX18" fmla="*/ 358154 w 807878"/>
                  <a:gd name="connsiteY18" fmla="*/ 487654 h 613904"/>
                  <a:gd name="connsiteX19" fmla="*/ 393815 w 807878"/>
                  <a:gd name="connsiteY19" fmla="*/ 455237 h 613904"/>
                  <a:gd name="connsiteX20" fmla="*/ 433174 w 807878"/>
                  <a:gd name="connsiteY20" fmla="*/ 434723 h 613904"/>
                  <a:gd name="connsiteX21" fmla="*/ 442403 w 807878"/>
                  <a:gd name="connsiteY21" fmla="*/ 415545 h 613904"/>
                  <a:gd name="connsiteX22" fmla="*/ 363621 w 807878"/>
                  <a:gd name="connsiteY22" fmla="*/ 220741 h 613904"/>
                  <a:gd name="connsiteX23" fmla="*/ 32983 w 807878"/>
                  <a:gd name="connsiteY23" fmla="*/ 366827 h 613904"/>
                  <a:gd name="connsiteX24" fmla="*/ 200 w 807878"/>
                  <a:gd name="connsiteY24" fmla="*/ 365692 h 613904"/>
                  <a:gd name="connsiteX25" fmla="*/ 68087 w 807878"/>
                  <a:gd name="connsiteY25" fmla="*/ 323722 h 613904"/>
                  <a:gd name="connsiteX26" fmla="*/ 156235 w 807878"/>
                  <a:gd name="connsiteY26" fmla="*/ 281651 h 613904"/>
                  <a:gd name="connsiteX27" fmla="*/ 342470 w 807878"/>
                  <a:gd name="connsiteY27" fmla="*/ 185830 h 613904"/>
                  <a:gd name="connsiteX28" fmla="*/ 349988 w 807878"/>
                  <a:gd name="connsiteY28" fmla="*/ 130962 h 613904"/>
                  <a:gd name="connsiteX29" fmla="*/ 554888 w 807878"/>
                  <a:gd name="connsiteY29" fmla="*/ 24151 h 6139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807878" h="613904">
                    <a:moveTo>
                      <a:pt x="762128" y="300535"/>
                    </a:moveTo>
                    <a:lnTo>
                      <a:pt x="761401" y="303085"/>
                    </a:lnTo>
                    <a:lnTo>
                      <a:pt x="757735" y="306179"/>
                    </a:lnTo>
                    <a:lnTo>
                      <a:pt x="763387" y="306179"/>
                    </a:lnTo>
                    <a:close/>
                    <a:moveTo>
                      <a:pt x="554888" y="24151"/>
                    </a:moveTo>
                    <a:cubicBezTo>
                      <a:pt x="578389" y="13491"/>
                      <a:pt x="598530" y="5021"/>
                      <a:pt x="611707" y="522"/>
                    </a:cubicBezTo>
                    <a:cubicBezTo>
                      <a:pt x="648813" y="-8262"/>
                      <a:pt x="721588" y="96092"/>
                      <a:pt x="742363" y="134626"/>
                    </a:cubicBezTo>
                    <a:cubicBezTo>
                      <a:pt x="768325" y="182779"/>
                      <a:pt x="800060" y="252835"/>
                      <a:pt x="806249" y="319871"/>
                    </a:cubicBezTo>
                    <a:cubicBezTo>
                      <a:pt x="812335" y="389033"/>
                      <a:pt x="799559" y="460282"/>
                      <a:pt x="797521" y="529910"/>
                    </a:cubicBezTo>
                    <a:cubicBezTo>
                      <a:pt x="797298" y="543546"/>
                      <a:pt x="796832" y="557810"/>
                      <a:pt x="794673" y="571780"/>
                    </a:cubicBezTo>
                    <a:cubicBezTo>
                      <a:pt x="792089" y="603641"/>
                      <a:pt x="807801" y="616223"/>
                      <a:pt x="749611" y="613558"/>
                    </a:cubicBezTo>
                    <a:cubicBezTo>
                      <a:pt x="691421" y="610893"/>
                      <a:pt x="504120" y="567995"/>
                      <a:pt x="445530" y="555785"/>
                    </a:cubicBezTo>
                    <a:cubicBezTo>
                      <a:pt x="431904" y="550871"/>
                      <a:pt x="413072" y="538887"/>
                      <a:pt x="398078" y="540304"/>
                    </a:cubicBezTo>
                    <a:cubicBezTo>
                      <a:pt x="389913" y="537143"/>
                      <a:pt x="382082" y="535918"/>
                      <a:pt x="373714" y="537011"/>
                    </a:cubicBezTo>
                    <a:cubicBezTo>
                      <a:pt x="309384" y="544607"/>
                      <a:pt x="245743" y="546693"/>
                      <a:pt x="181645" y="558352"/>
                    </a:cubicBezTo>
                    <a:cubicBezTo>
                      <a:pt x="173035" y="560074"/>
                      <a:pt x="80886" y="574234"/>
                      <a:pt x="89973" y="553558"/>
                    </a:cubicBezTo>
                    <a:cubicBezTo>
                      <a:pt x="94300" y="543316"/>
                      <a:pt x="137821" y="542830"/>
                      <a:pt x="148174" y="540339"/>
                    </a:cubicBezTo>
                    <a:lnTo>
                      <a:pt x="217023" y="522935"/>
                    </a:lnTo>
                    <a:lnTo>
                      <a:pt x="358154" y="487654"/>
                    </a:lnTo>
                    <a:cubicBezTo>
                      <a:pt x="372621" y="483866"/>
                      <a:pt x="381658" y="464253"/>
                      <a:pt x="393815" y="455237"/>
                    </a:cubicBezTo>
                    <a:cubicBezTo>
                      <a:pt x="405537" y="446413"/>
                      <a:pt x="420540" y="440305"/>
                      <a:pt x="433174" y="434723"/>
                    </a:cubicBezTo>
                    <a:cubicBezTo>
                      <a:pt x="441887" y="430874"/>
                      <a:pt x="445766" y="425515"/>
                      <a:pt x="442403" y="415545"/>
                    </a:cubicBezTo>
                    <a:cubicBezTo>
                      <a:pt x="430811" y="379882"/>
                      <a:pt x="407335" y="251153"/>
                      <a:pt x="363621" y="220741"/>
                    </a:cubicBezTo>
                    <a:cubicBezTo>
                      <a:pt x="302879" y="235083"/>
                      <a:pt x="143196" y="318132"/>
                      <a:pt x="32983" y="366827"/>
                    </a:cubicBezTo>
                    <a:cubicBezTo>
                      <a:pt x="24706" y="370484"/>
                      <a:pt x="-2597" y="384110"/>
                      <a:pt x="200" y="365692"/>
                    </a:cubicBezTo>
                    <a:cubicBezTo>
                      <a:pt x="3047" y="346211"/>
                      <a:pt x="54339" y="330317"/>
                      <a:pt x="68087" y="323722"/>
                    </a:cubicBezTo>
                    <a:cubicBezTo>
                      <a:pt x="97517" y="310199"/>
                      <a:pt x="127382" y="296482"/>
                      <a:pt x="156235" y="281651"/>
                    </a:cubicBezTo>
                    <a:cubicBezTo>
                      <a:pt x="201965" y="258669"/>
                      <a:pt x="310178" y="210945"/>
                      <a:pt x="342470" y="185830"/>
                    </a:cubicBezTo>
                    <a:cubicBezTo>
                      <a:pt x="374762" y="160715"/>
                      <a:pt x="361239" y="165693"/>
                      <a:pt x="349988" y="130962"/>
                    </a:cubicBezTo>
                    <a:cubicBezTo>
                      <a:pt x="383643" y="107799"/>
                      <a:pt x="484385" y="56129"/>
                      <a:pt x="554888" y="24151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209" name="Group 208">
              <a:extLst>
                <a:ext uri="{FF2B5EF4-FFF2-40B4-BE49-F238E27FC236}">
                  <a16:creationId xmlns="" xmlns:a16="http://schemas.microsoft.com/office/drawing/2014/main" id="{C9231813-4827-4004-B2AE-925593D24278}"/>
                </a:ext>
              </a:extLst>
            </p:cNvPr>
            <p:cNvGrpSpPr/>
            <p:nvPr userDrawn="1"/>
          </p:nvGrpSpPr>
          <p:grpSpPr>
            <a:xfrm>
              <a:off x="2081810" y="5642201"/>
              <a:ext cx="913339" cy="1231410"/>
              <a:chOff x="1782683" y="2146699"/>
              <a:chExt cx="1512207" cy="2038836"/>
            </a:xfrm>
          </p:grpSpPr>
          <p:sp>
            <p:nvSpPr>
              <p:cNvPr id="210" name="Freeform: Shape 209">
                <a:extLst>
                  <a:ext uri="{FF2B5EF4-FFF2-40B4-BE49-F238E27FC236}">
                    <a16:creationId xmlns="" xmlns:a16="http://schemas.microsoft.com/office/drawing/2014/main" id="{6457D4C6-B6CE-4F7C-B07E-280AAB8173AF}"/>
                  </a:ext>
                </a:extLst>
              </p:cNvPr>
              <p:cNvSpPr/>
              <p:nvPr/>
            </p:nvSpPr>
            <p:spPr>
              <a:xfrm>
                <a:off x="1821903" y="2146699"/>
                <a:ext cx="1472987" cy="2038836"/>
              </a:xfrm>
              <a:custGeom>
                <a:avLst/>
                <a:gdLst>
                  <a:gd name="connsiteX0" fmla="*/ 419758 w 688571"/>
                  <a:gd name="connsiteY0" fmla="*/ 16 h 953086"/>
                  <a:gd name="connsiteX1" fmla="*/ 601386 w 688571"/>
                  <a:gd name="connsiteY1" fmla="*/ 122431 h 953086"/>
                  <a:gd name="connsiteX2" fmla="*/ 639428 w 688571"/>
                  <a:gd name="connsiteY2" fmla="*/ 190846 h 953086"/>
                  <a:gd name="connsiteX3" fmla="*/ 650473 w 688571"/>
                  <a:gd name="connsiteY3" fmla="*/ 223981 h 953086"/>
                  <a:gd name="connsiteX4" fmla="*/ 675632 w 688571"/>
                  <a:gd name="connsiteY4" fmla="*/ 291171 h 953086"/>
                  <a:gd name="connsiteX5" fmla="*/ 686675 w 688571"/>
                  <a:gd name="connsiteY5" fmla="*/ 365110 h 953086"/>
                  <a:gd name="connsiteX6" fmla="*/ 687903 w 688571"/>
                  <a:gd name="connsiteY6" fmla="*/ 408063 h 953086"/>
                  <a:gd name="connsiteX7" fmla="*/ 673789 w 688571"/>
                  <a:gd name="connsiteY7" fmla="*/ 497648 h 953086"/>
                  <a:gd name="connsiteX8" fmla="*/ 640656 w 688571"/>
                  <a:gd name="connsiteY8" fmla="*/ 614233 h 953086"/>
                  <a:gd name="connsiteX9" fmla="*/ 641883 w 688571"/>
                  <a:gd name="connsiteY9" fmla="*/ 652276 h 953086"/>
                  <a:gd name="connsiteX10" fmla="*/ 638202 w 688571"/>
                  <a:gd name="connsiteY10" fmla="*/ 718546 h 953086"/>
                  <a:gd name="connsiteX11" fmla="*/ 648018 w 688571"/>
                  <a:gd name="connsiteY11" fmla="*/ 756588 h 953086"/>
                  <a:gd name="connsiteX12" fmla="*/ 628997 w 688571"/>
                  <a:gd name="connsiteY12" fmla="*/ 751986 h 953086"/>
                  <a:gd name="connsiteX13" fmla="*/ 597703 w 688571"/>
                  <a:gd name="connsiteY13" fmla="*/ 770088 h 953086"/>
                  <a:gd name="connsiteX14" fmla="*/ 590341 w 688571"/>
                  <a:gd name="connsiteY14" fmla="*/ 809665 h 953086"/>
                  <a:gd name="connsiteX15" fmla="*/ 592488 w 688571"/>
                  <a:gd name="connsiteY15" fmla="*/ 834822 h 953086"/>
                  <a:gd name="connsiteX16" fmla="*/ 606293 w 688571"/>
                  <a:gd name="connsiteY16" fmla="*/ 863662 h 953086"/>
                  <a:gd name="connsiteX17" fmla="*/ 623743 w 688571"/>
                  <a:gd name="connsiteY17" fmla="*/ 922722 h 953086"/>
                  <a:gd name="connsiteX18" fmla="*/ 624967 w 688571"/>
                  <a:gd name="connsiteY18" fmla="*/ 953086 h 953086"/>
                  <a:gd name="connsiteX19" fmla="*/ 127476 w 688571"/>
                  <a:gd name="connsiteY19" fmla="*/ 953086 h 953086"/>
                  <a:gd name="connsiteX20" fmla="*/ 130445 w 688571"/>
                  <a:gd name="connsiteY20" fmla="*/ 942817 h 953086"/>
                  <a:gd name="connsiteX21" fmla="*/ 135047 w 688571"/>
                  <a:gd name="connsiteY21" fmla="*/ 916432 h 953086"/>
                  <a:gd name="connsiteX22" fmla="*/ 139342 w 688571"/>
                  <a:gd name="connsiteY22" fmla="*/ 903854 h 953086"/>
                  <a:gd name="connsiteX23" fmla="*/ 174317 w 688571"/>
                  <a:gd name="connsiteY23" fmla="*/ 842493 h 953086"/>
                  <a:gd name="connsiteX24" fmla="*/ 235064 w 688571"/>
                  <a:gd name="connsiteY24" fmla="*/ 769168 h 953086"/>
                  <a:gd name="connsiteX25" fmla="*/ 242428 w 688571"/>
                  <a:gd name="connsiteY25" fmla="*/ 763645 h 953086"/>
                  <a:gd name="connsiteX26" fmla="*/ 248871 w 688571"/>
                  <a:gd name="connsiteY26" fmla="*/ 726215 h 953086"/>
                  <a:gd name="connsiteX27" fmla="*/ 225247 w 688571"/>
                  <a:gd name="connsiteY27" fmla="*/ 690627 h 953086"/>
                  <a:gd name="connsiteX28" fmla="*/ 181067 w 688571"/>
                  <a:gd name="connsiteY28" fmla="*/ 672832 h 953086"/>
                  <a:gd name="connsiteX29" fmla="*/ 139956 w 688571"/>
                  <a:gd name="connsiteY29" fmla="*/ 677127 h 953086"/>
                  <a:gd name="connsiteX30" fmla="*/ 100685 w 688571"/>
                  <a:gd name="connsiteY30" fmla="*/ 650128 h 953086"/>
                  <a:gd name="connsiteX31" fmla="*/ 77981 w 688571"/>
                  <a:gd name="connsiteY31" fmla="*/ 616993 h 953086"/>
                  <a:gd name="connsiteX32" fmla="*/ 74914 w 688571"/>
                  <a:gd name="connsiteY32" fmla="*/ 605643 h 953086"/>
                  <a:gd name="connsiteX33" fmla="*/ 54051 w 688571"/>
                  <a:gd name="connsiteY33" fmla="*/ 564225 h 953086"/>
                  <a:gd name="connsiteX34" fmla="*/ 43927 w 688571"/>
                  <a:gd name="connsiteY34" fmla="*/ 548885 h 953086"/>
                  <a:gd name="connsiteX35" fmla="*/ 18770 w 688571"/>
                  <a:gd name="connsiteY35" fmla="*/ 520659 h 953086"/>
                  <a:gd name="connsiteX36" fmla="*/ 1588 w 688571"/>
                  <a:gd name="connsiteY36" fmla="*/ 499183 h 953086"/>
                  <a:gd name="connsiteX37" fmla="*/ 5270 w 688571"/>
                  <a:gd name="connsiteY37" fmla="*/ 468810 h 953086"/>
                  <a:gd name="connsiteX38" fmla="*/ 4963 w 688571"/>
                  <a:gd name="connsiteY38" fmla="*/ 373088 h 953086"/>
                  <a:gd name="connsiteX39" fmla="*/ 54 w 688571"/>
                  <a:gd name="connsiteY39" fmla="*/ 341793 h 953086"/>
                  <a:gd name="connsiteX40" fmla="*/ 11713 w 688571"/>
                  <a:gd name="connsiteY40" fmla="*/ 189313 h 953086"/>
                  <a:gd name="connsiteX41" fmla="*/ 45460 w 688571"/>
                  <a:gd name="connsiteY41" fmla="*/ 130100 h 953086"/>
                  <a:gd name="connsiteX42" fmla="*/ 174010 w 688571"/>
                  <a:gd name="connsiteY42" fmla="*/ 54320 h 953086"/>
                  <a:gd name="connsiteX43" fmla="*/ 295811 w 688571"/>
                  <a:gd name="connsiteY43" fmla="*/ 55854 h 953086"/>
                  <a:gd name="connsiteX44" fmla="*/ 326491 w 688571"/>
                  <a:gd name="connsiteY44" fmla="*/ 64751 h 953086"/>
                  <a:gd name="connsiteX45" fmla="*/ 361159 w 688571"/>
                  <a:gd name="connsiteY45" fmla="*/ 52173 h 953086"/>
                  <a:gd name="connsiteX46" fmla="*/ 385397 w 688571"/>
                  <a:gd name="connsiteY46" fmla="*/ 15049 h 953086"/>
                  <a:gd name="connsiteX47" fmla="*/ 419758 w 688571"/>
                  <a:gd name="connsiteY47" fmla="*/ 16 h 9530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688571" h="953086">
                    <a:moveTo>
                      <a:pt x="419758" y="16"/>
                    </a:moveTo>
                    <a:cubicBezTo>
                      <a:pt x="506890" y="1857"/>
                      <a:pt x="562115" y="50025"/>
                      <a:pt x="601386" y="122431"/>
                    </a:cubicBezTo>
                    <a:cubicBezTo>
                      <a:pt x="613964" y="145747"/>
                      <a:pt x="627157" y="168451"/>
                      <a:pt x="639428" y="190846"/>
                    </a:cubicBezTo>
                    <a:cubicBezTo>
                      <a:pt x="645257" y="201279"/>
                      <a:pt x="639121" y="215391"/>
                      <a:pt x="650473" y="223981"/>
                    </a:cubicBezTo>
                    <a:cubicBezTo>
                      <a:pt x="673177" y="240855"/>
                      <a:pt x="667041" y="268775"/>
                      <a:pt x="675632" y="291171"/>
                    </a:cubicBezTo>
                    <a:cubicBezTo>
                      <a:pt x="684834" y="314182"/>
                      <a:pt x="686370" y="339953"/>
                      <a:pt x="686675" y="365110"/>
                    </a:cubicBezTo>
                    <a:cubicBezTo>
                      <a:pt x="686982" y="379531"/>
                      <a:pt x="686063" y="393949"/>
                      <a:pt x="687903" y="408063"/>
                    </a:cubicBezTo>
                    <a:cubicBezTo>
                      <a:pt x="692198" y="439663"/>
                      <a:pt x="674404" y="467274"/>
                      <a:pt x="673789" y="497648"/>
                    </a:cubicBezTo>
                    <a:cubicBezTo>
                      <a:pt x="647099" y="532011"/>
                      <a:pt x="653847" y="575882"/>
                      <a:pt x="640656" y="614233"/>
                    </a:cubicBezTo>
                    <a:cubicBezTo>
                      <a:pt x="636361" y="626505"/>
                      <a:pt x="640962" y="639697"/>
                      <a:pt x="641883" y="652276"/>
                    </a:cubicBezTo>
                    <a:cubicBezTo>
                      <a:pt x="643723" y="674366"/>
                      <a:pt x="648018" y="696763"/>
                      <a:pt x="638202" y="718546"/>
                    </a:cubicBezTo>
                    <a:cubicBezTo>
                      <a:pt x="632066" y="732351"/>
                      <a:pt x="643109" y="743703"/>
                      <a:pt x="648018" y="756588"/>
                    </a:cubicBezTo>
                    <a:cubicBezTo>
                      <a:pt x="640042" y="759043"/>
                      <a:pt x="634519" y="754748"/>
                      <a:pt x="628997" y="751986"/>
                    </a:cubicBezTo>
                    <a:cubicBezTo>
                      <a:pt x="611202" y="742783"/>
                      <a:pt x="597703" y="750452"/>
                      <a:pt x="597703" y="770088"/>
                    </a:cubicBezTo>
                    <a:cubicBezTo>
                      <a:pt x="597703" y="783587"/>
                      <a:pt x="599545" y="797087"/>
                      <a:pt x="590341" y="809665"/>
                    </a:cubicBezTo>
                    <a:cubicBezTo>
                      <a:pt x="585124" y="817029"/>
                      <a:pt x="589112" y="826846"/>
                      <a:pt x="592488" y="834822"/>
                    </a:cubicBezTo>
                    <a:cubicBezTo>
                      <a:pt x="596476" y="844641"/>
                      <a:pt x="601691" y="854151"/>
                      <a:pt x="606293" y="863662"/>
                    </a:cubicBezTo>
                    <a:cubicBezTo>
                      <a:pt x="615498" y="882838"/>
                      <a:pt x="620867" y="902550"/>
                      <a:pt x="623743" y="922722"/>
                    </a:cubicBezTo>
                    <a:lnTo>
                      <a:pt x="624967" y="953086"/>
                    </a:lnTo>
                    <a:lnTo>
                      <a:pt x="127476" y="953086"/>
                    </a:lnTo>
                    <a:lnTo>
                      <a:pt x="130445" y="942817"/>
                    </a:lnTo>
                    <a:cubicBezTo>
                      <a:pt x="131902" y="933997"/>
                      <a:pt x="132899" y="925023"/>
                      <a:pt x="135047" y="916432"/>
                    </a:cubicBezTo>
                    <a:cubicBezTo>
                      <a:pt x="136273" y="912137"/>
                      <a:pt x="135354" y="906614"/>
                      <a:pt x="139342" y="903854"/>
                    </a:cubicBezTo>
                    <a:cubicBezTo>
                      <a:pt x="160511" y="888821"/>
                      <a:pt x="163887" y="863662"/>
                      <a:pt x="174317" y="842493"/>
                    </a:cubicBezTo>
                    <a:cubicBezTo>
                      <a:pt x="188736" y="813347"/>
                      <a:pt x="208679" y="788497"/>
                      <a:pt x="235064" y="769168"/>
                    </a:cubicBezTo>
                    <a:cubicBezTo>
                      <a:pt x="237519" y="767326"/>
                      <a:pt x="239973" y="765486"/>
                      <a:pt x="242428" y="763645"/>
                    </a:cubicBezTo>
                    <a:cubicBezTo>
                      <a:pt x="261142" y="749533"/>
                      <a:pt x="261756" y="746157"/>
                      <a:pt x="248871" y="726215"/>
                    </a:cubicBezTo>
                    <a:cubicBezTo>
                      <a:pt x="241200" y="714251"/>
                      <a:pt x="233838" y="701977"/>
                      <a:pt x="225247" y="690627"/>
                    </a:cubicBezTo>
                    <a:cubicBezTo>
                      <a:pt x="214508" y="675899"/>
                      <a:pt x="200089" y="669456"/>
                      <a:pt x="181067" y="672832"/>
                    </a:cubicBezTo>
                    <a:cubicBezTo>
                      <a:pt x="167568" y="675287"/>
                      <a:pt x="153761" y="676513"/>
                      <a:pt x="139956" y="677127"/>
                    </a:cubicBezTo>
                    <a:cubicBezTo>
                      <a:pt x="118787" y="678047"/>
                      <a:pt x="107128" y="670071"/>
                      <a:pt x="100685" y="650128"/>
                    </a:cubicBezTo>
                    <a:cubicBezTo>
                      <a:pt x="96390" y="636629"/>
                      <a:pt x="90560" y="624664"/>
                      <a:pt x="77981" y="616993"/>
                    </a:cubicBezTo>
                    <a:cubicBezTo>
                      <a:pt x="73074" y="613926"/>
                      <a:pt x="73379" y="610858"/>
                      <a:pt x="74914" y="605643"/>
                    </a:cubicBezTo>
                    <a:cubicBezTo>
                      <a:pt x="82891" y="578951"/>
                      <a:pt x="79822" y="572815"/>
                      <a:pt x="54051" y="564225"/>
                    </a:cubicBezTo>
                    <a:cubicBezTo>
                      <a:pt x="46075" y="561770"/>
                      <a:pt x="43927" y="555634"/>
                      <a:pt x="43927" y="548885"/>
                    </a:cubicBezTo>
                    <a:cubicBezTo>
                      <a:pt x="44234" y="531397"/>
                      <a:pt x="36256" y="521885"/>
                      <a:pt x="18770" y="520659"/>
                    </a:cubicBezTo>
                    <a:cubicBezTo>
                      <a:pt x="4656" y="519738"/>
                      <a:pt x="668" y="511761"/>
                      <a:pt x="1588" y="499183"/>
                    </a:cubicBezTo>
                    <a:cubicBezTo>
                      <a:pt x="2202" y="489057"/>
                      <a:pt x="1895" y="478626"/>
                      <a:pt x="5270" y="468810"/>
                    </a:cubicBezTo>
                    <a:cubicBezTo>
                      <a:pt x="16008" y="436901"/>
                      <a:pt x="18770" y="404994"/>
                      <a:pt x="4963" y="373088"/>
                    </a:cubicBezTo>
                    <a:cubicBezTo>
                      <a:pt x="668" y="362962"/>
                      <a:pt x="-253" y="352838"/>
                      <a:pt x="54" y="341793"/>
                    </a:cubicBezTo>
                    <a:cubicBezTo>
                      <a:pt x="1282" y="290863"/>
                      <a:pt x="668" y="239628"/>
                      <a:pt x="11713" y="189313"/>
                    </a:cubicBezTo>
                    <a:cubicBezTo>
                      <a:pt x="16928" y="165996"/>
                      <a:pt x="29201" y="146361"/>
                      <a:pt x="45460" y="130100"/>
                    </a:cubicBezTo>
                    <a:cubicBezTo>
                      <a:pt x="81664" y="94205"/>
                      <a:pt x="122775" y="64139"/>
                      <a:pt x="174010" y="54320"/>
                    </a:cubicBezTo>
                    <a:cubicBezTo>
                      <a:pt x="214202" y="46651"/>
                      <a:pt x="255313" y="48184"/>
                      <a:pt x="295811" y="55854"/>
                    </a:cubicBezTo>
                    <a:cubicBezTo>
                      <a:pt x="306241" y="58001"/>
                      <a:pt x="316674" y="59844"/>
                      <a:pt x="326491" y="64751"/>
                    </a:cubicBezTo>
                    <a:cubicBezTo>
                      <a:pt x="343057" y="72729"/>
                      <a:pt x="352569" y="68127"/>
                      <a:pt x="361159" y="52173"/>
                    </a:cubicBezTo>
                    <a:cubicBezTo>
                      <a:pt x="368216" y="39287"/>
                      <a:pt x="376807" y="27016"/>
                      <a:pt x="385397" y="15049"/>
                    </a:cubicBezTo>
                    <a:cubicBezTo>
                      <a:pt x="393680" y="3697"/>
                      <a:pt x="404725" y="-291"/>
                      <a:pt x="419758" y="16"/>
                    </a:cubicBezTo>
                    <a:close/>
                  </a:path>
                </a:pathLst>
              </a:custGeom>
              <a:solidFill>
                <a:schemeClr val="accent4">
                  <a:lumMod val="50000"/>
                  <a:alpha val="90000"/>
                </a:schemeClr>
              </a:solidFill>
              <a:ln w="1698" cap="flat">
                <a:noFill/>
                <a:prstDash val="solid"/>
                <a:miter/>
              </a:ln>
            </p:spPr>
            <p:txBody>
              <a:bodyPr wrap="square" rtlCol="0" anchor="ctr">
                <a:noAutofit/>
              </a:bodyPr>
              <a:lstStyle/>
              <a:p>
                <a:endParaRPr lang="en-US" dirty="0"/>
              </a:p>
            </p:txBody>
          </p:sp>
          <p:sp>
            <p:nvSpPr>
              <p:cNvPr id="211" name="Freeform: Shape 210">
                <a:extLst>
                  <a:ext uri="{FF2B5EF4-FFF2-40B4-BE49-F238E27FC236}">
                    <a16:creationId xmlns="" xmlns:a16="http://schemas.microsoft.com/office/drawing/2014/main" id="{8EC8FAF5-7C8F-40C4-B1F5-5BB160BB6938}"/>
                  </a:ext>
                </a:extLst>
              </p:cNvPr>
              <p:cNvSpPr/>
              <p:nvPr/>
            </p:nvSpPr>
            <p:spPr>
              <a:xfrm rot="19531042" flipH="1">
                <a:off x="1782683" y="2960076"/>
                <a:ext cx="713800" cy="542415"/>
              </a:xfrm>
              <a:custGeom>
                <a:avLst/>
                <a:gdLst>
                  <a:gd name="connsiteX0" fmla="*/ 762128 w 807878"/>
                  <a:gd name="connsiteY0" fmla="*/ 300535 h 613904"/>
                  <a:gd name="connsiteX1" fmla="*/ 761401 w 807878"/>
                  <a:gd name="connsiteY1" fmla="*/ 303085 h 613904"/>
                  <a:gd name="connsiteX2" fmla="*/ 757735 w 807878"/>
                  <a:gd name="connsiteY2" fmla="*/ 306179 h 613904"/>
                  <a:gd name="connsiteX3" fmla="*/ 763387 w 807878"/>
                  <a:gd name="connsiteY3" fmla="*/ 306179 h 613904"/>
                  <a:gd name="connsiteX4" fmla="*/ 554888 w 807878"/>
                  <a:gd name="connsiteY4" fmla="*/ 24151 h 613904"/>
                  <a:gd name="connsiteX5" fmla="*/ 611707 w 807878"/>
                  <a:gd name="connsiteY5" fmla="*/ 522 h 613904"/>
                  <a:gd name="connsiteX6" fmla="*/ 742363 w 807878"/>
                  <a:gd name="connsiteY6" fmla="*/ 134626 h 613904"/>
                  <a:gd name="connsiteX7" fmla="*/ 806249 w 807878"/>
                  <a:gd name="connsiteY7" fmla="*/ 319871 h 613904"/>
                  <a:gd name="connsiteX8" fmla="*/ 797521 w 807878"/>
                  <a:gd name="connsiteY8" fmla="*/ 529910 h 613904"/>
                  <a:gd name="connsiteX9" fmla="*/ 794673 w 807878"/>
                  <a:gd name="connsiteY9" fmla="*/ 571780 h 613904"/>
                  <a:gd name="connsiteX10" fmla="*/ 749611 w 807878"/>
                  <a:gd name="connsiteY10" fmla="*/ 613558 h 613904"/>
                  <a:gd name="connsiteX11" fmla="*/ 445530 w 807878"/>
                  <a:gd name="connsiteY11" fmla="*/ 555785 h 613904"/>
                  <a:gd name="connsiteX12" fmla="*/ 398078 w 807878"/>
                  <a:gd name="connsiteY12" fmla="*/ 540304 h 613904"/>
                  <a:gd name="connsiteX13" fmla="*/ 373714 w 807878"/>
                  <a:gd name="connsiteY13" fmla="*/ 537011 h 613904"/>
                  <a:gd name="connsiteX14" fmla="*/ 181645 w 807878"/>
                  <a:gd name="connsiteY14" fmla="*/ 558352 h 613904"/>
                  <a:gd name="connsiteX15" fmla="*/ 89973 w 807878"/>
                  <a:gd name="connsiteY15" fmla="*/ 553558 h 613904"/>
                  <a:gd name="connsiteX16" fmla="*/ 148174 w 807878"/>
                  <a:gd name="connsiteY16" fmla="*/ 540339 h 613904"/>
                  <a:gd name="connsiteX17" fmla="*/ 217023 w 807878"/>
                  <a:gd name="connsiteY17" fmla="*/ 522935 h 613904"/>
                  <a:gd name="connsiteX18" fmla="*/ 358154 w 807878"/>
                  <a:gd name="connsiteY18" fmla="*/ 487654 h 613904"/>
                  <a:gd name="connsiteX19" fmla="*/ 393815 w 807878"/>
                  <a:gd name="connsiteY19" fmla="*/ 455237 h 613904"/>
                  <a:gd name="connsiteX20" fmla="*/ 433174 w 807878"/>
                  <a:gd name="connsiteY20" fmla="*/ 434723 h 613904"/>
                  <a:gd name="connsiteX21" fmla="*/ 442403 w 807878"/>
                  <a:gd name="connsiteY21" fmla="*/ 415545 h 613904"/>
                  <a:gd name="connsiteX22" fmla="*/ 363621 w 807878"/>
                  <a:gd name="connsiteY22" fmla="*/ 220741 h 613904"/>
                  <a:gd name="connsiteX23" fmla="*/ 32983 w 807878"/>
                  <a:gd name="connsiteY23" fmla="*/ 366827 h 613904"/>
                  <a:gd name="connsiteX24" fmla="*/ 200 w 807878"/>
                  <a:gd name="connsiteY24" fmla="*/ 365692 h 613904"/>
                  <a:gd name="connsiteX25" fmla="*/ 68087 w 807878"/>
                  <a:gd name="connsiteY25" fmla="*/ 323722 h 613904"/>
                  <a:gd name="connsiteX26" fmla="*/ 156235 w 807878"/>
                  <a:gd name="connsiteY26" fmla="*/ 281651 h 613904"/>
                  <a:gd name="connsiteX27" fmla="*/ 342470 w 807878"/>
                  <a:gd name="connsiteY27" fmla="*/ 185830 h 613904"/>
                  <a:gd name="connsiteX28" fmla="*/ 349988 w 807878"/>
                  <a:gd name="connsiteY28" fmla="*/ 130962 h 613904"/>
                  <a:gd name="connsiteX29" fmla="*/ 554888 w 807878"/>
                  <a:gd name="connsiteY29" fmla="*/ 24151 h 6139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807878" h="613904">
                    <a:moveTo>
                      <a:pt x="762128" y="300535"/>
                    </a:moveTo>
                    <a:lnTo>
                      <a:pt x="761401" y="303085"/>
                    </a:lnTo>
                    <a:lnTo>
                      <a:pt x="757735" y="306179"/>
                    </a:lnTo>
                    <a:lnTo>
                      <a:pt x="763387" y="306179"/>
                    </a:lnTo>
                    <a:close/>
                    <a:moveTo>
                      <a:pt x="554888" y="24151"/>
                    </a:moveTo>
                    <a:cubicBezTo>
                      <a:pt x="578389" y="13491"/>
                      <a:pt x="598530" y="5021"/>
                      <a:pt x="611707" y="522"/>
                    </a:cubicBezTo>
                    <a:cubicBezTo>
                      <a:pt x="648813" y="-8262"/>
                      <a:pt x="721588" y="96092"/>
                      <a:pt x="742363" y="134626"/>
                    </a:cubicBezTo>
                    <a:cubicBezTo>
                      <a:pt x="768325" y="182779"/>
                      <a:pt x="800060" y="252835"/>
                      <a:pt x="806249" y="319871"/>
                    </a:cubicBezTo>
                    <a:cubicBezTo>
                      <a:pt x="812335" y="389033"/>
                      <a:pt x="799559" y="460282"/>
                      <a:pt x="797521" y="529910"/>
                    </a:cubicBezTo>
                    <a:cubicBezTo>
                      <a:pt x="797298" y="543546"/>
                      <a:pt x="796832" y="557810"/>
                      <a:pt x="794673" y="571780"/>
                    </a:cubicBezTo>
                    <a:cubicBezTo>
                      <a:pt x="792089" y="603641"/>
                      <a:pt x="807801" y="616223"/>
                      <a:pt x="749611" y="613558"/>
                    </a:cubicBezTo>
                    <a:cubicBezTo>
                      <a:pt x="691421" y="610893"/>
                      <a:pt x="504120" y="567995"/>
                      <a:pt x="445530" y="555785"/>
                    </a:cubicBezTo>
                    <a:cubicBezTo>
                      <a:pt x="431904" y="550871"/>
                      <a:pt x="413072" y="538887"/>
                      <a:pt x="398078" y="540304"/>
                    </a:cubicBezTo>
                    <a:cubicBezTo>
                      <a:pt x="389913" y="537143"/>
                      <a:pt x="382082" y="535918"/>
                      <a:pt x="373714" y="537011"/>
                    </a:cubicBezTo>
                    <a:cubicBezTo>
                      <a:pt x="309384" y="544607"/>
                      <a:pt x="245743" y="546693"/>
                      <a:pt x="181645" y="558352"/>
                    </a:cubicBezTo>
                    <a:cubicBezTo>
                      <a:pt x="173035" y="560074"/>
                      <a:pt x="80886" y="574234"/>
                      <a:pt x="89973" y="553558"/>
                    </a:cubicBezTo>
                    <a:cubicBezTo>
                      <a:pt x="94300" y="543316"/>
                      <a:pt x="137821" y="542830"/>
                      <a:pt x="148174" y="540339"/>
                    </a:cubicBezTo>
                    <a:lnTo>
                      <a:pt x="217023" y="522935"/>
                    </a:lnTo>
                    <a:lnTo>
                      <a:pt x="358154" y="487654"/>
                    </a:lnTo>
                    <a:cubicBezTo>
                      <a:pt x="372621" y="483866"/>
                      <a:pt x="381658" y="464253"/>
                      <a:pt x="393815" y="455237"/>
                    </a:cubicBezTo>
                    <a:cubicBezTo>
                      <a:pt x="405537" y="446413"/>
                      <a:pt x="420540" y="440305"/>
                      <a:pt x="433174" y="434723"/>
                    </a:cubicBezTo>
                    <a:cubicBezTo>
                      <a:pt x="441887" y="430874"/>
                      <a:pt x="445766" y="425515"/>
                      <a:pt x="442403" y="415545"/>
                    </a:cubicBezTo>
                    <a:cubicBezTo>
                      <a:pt x="430811" y="379882"/>
                      <a:pt x="407335" y="251153"/>
                      <a:pt x="363621" y="220741"/>
                    </a:cubicBezTo>
                    <a:cubicBezTo>
                      <a:pt x="302879" y="235083"/>
                      <a:pt x="143196" y="318132"/>
                      <a:pt x="32983" y="366827"/>
                    </a:cubicBezTo>
                    <a:cubicBezTo>
                      <a:pt x="24706" y="370484"/>
                      <a:pt x="-2597" y="384110"/>
                      <a:pt x="200" y="365692"/>
                    </a:cubicBezTo>
                    <a:cubicBezTo>
                      <a:pt x="3047" y="346211"/>
                      <a:pt x="54339" y="330317"/>
                      <a:pt x="68087" y="323722"/>
                    </a:cubicBezTo>
                    <a:cubicBezTo>
                      <a:pt x="97517" y="310199"/>
                      <a:pt x="127382" y="296482"/>
                      <a:pt x="156235" y="281651"/>
                    </a:cubicBezTo>
                    <a:cubicBezTo>
                      <a:pt x="201965" y="258669"/>
                      <a:pt x="310178" y="210945"/>
                      <a:pt x="342470" y="185830"/>
                    </a:cubicBezTo>
                    <a:cubicBezTo>
                      <a:pt x="374762" y="160715"/>
                      <a:pt x="361239" y="165693"/>
                      <a:pt x="349988" y="130962"/>
                    </a:cubicBezTo>
                    <a:cubicBezTo>
                      <a:pt x="383643" y="107799"/>
                      <a:pt x="484385" y="56129"/>
                      <a:pt x="554888" y="24151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212" name="Group 211">
              <a:extLst>
                <a:ext uri="{FF2B5EF4-FFF2-40B4-BE49-F238E27FC236}">
                  <a16:creationId xmlns="" xmlns:a16="http://schemas.microsoft.com/office/drawing/2014/main" id="{A7C105CE-E89D-4886-9DA0-C20E10F860B6}"/>
                </a:ext>
              </a:extLst>
            </p:cNvPr>
            <p:cNvGrpSpPr/>
            <p:nvPr userDrawn="1"/>
          </p:nvGrpSpPr>
          <p:grpSpPr>
            <a:xfrm rot="20203962">
              <a:off x="4331093" y="5484341"/>
              <a:ext cx="1196030" cy="1539441"/>
              <a:chOff x="4686592" y="2694762"/>
              <a:chExt cx="1601769" cy="2061678"/>
            </a:xfrm>
          </p:grpSpPr>
          <p:sp>
            <p:nvSpPr>
              <p:cNvPr id="213" name="Freeform: Shape 212">
                <a:extLst>
                  <a:ext uri="{FF2B5EF4-FFF2-40B4-BE49-F238E27FC236}">
                    <a16:creationId xmlns="" xmlns:a16="http://schemas.microsoft.com/office/drawing/2014/main" id="{1BE8A0F4-E2FA-4279-BDA3-0F3F28413814}"/>
                  </a:ext>
                </a:extLst>
              </p:cNvPr>
              <p:cNvSpPr/>
              <p:nvPr/>
            </p:nvSpPr>
            <p:spPr>
              <a:xfrm>
                <a:off x="4686592" y="2694762"/>
                <a:ext cx="1601769" cy="2061678"/>
              </a:xfrm>
              <a:custGeom>
                <a:avLst/>
                <a:gdLst>
                  <a:gd name="connsiteX0" fmla="*/ 1147789 w 1718175"/>
                  <a:gd name="connsiteY0" fmla="*/ 0 h 1761496"/>
                  <a:gd name="connsiteX1" fmla="*/ 1177755 w 1718175"/>
                  <a:gd name="connsiteY1" fmla="*/ 0 h 1761496"/>
                  <a:gd name="connsiteX2" fmla="*/ 1323984 w 1718175"/>
                  <a:gd name="connsiteY2" fmla="*/ 20976 h 1761496"/>
                  <a:gd name="connsiteX3" fmla="*/ 1403090 w 1718175"/>
                  <a:gd name="connsiteY3" fmla="*/ 64726 h 1761496"/>
                  <a:gd name="connsiteX4" fmla="*/ 1493586 w 1718175"/>
                  <a:gd name="connsiteY4" fmla="*/ 136641 h 1761496"/>
                  <a:gd name="connsiteX5" fmla="*/ 1583481 w 1718175"/>
                  <a:gd name="connsiteY5" fmla="*/ 209156 h 1761496"/>
                  <a:gd name="connsiteX6" fmla="*/ 1591271 w 1718175"/>
                  <a:gd name="connsiteY6" fmla="*/ 218145 h 1761496"/>
                  <a:gd name="connsiteX7" fmla="*/ 1692551 w 1718175"/>
                  <a:gd name="connsiteY7" fmla="*/ 380553 h 1761496"/>
                  <a:gd name="connsiteX8" fmla="*/ 1716521 w 1718175"/>
                  <a:gd name="connsiteY8" fmla="*/ 463258 h 1761496"/>
                  <a:gd name="connsiteX9" fmla="*/ 1710530 w 1718175"/>
                  <a:gd name="connsiteY9" fmla="*/ 498017 h 1761496"/>
                  <a:gd name="connsiteX10" fmla="*/ 1659591 w 1718175"/>
                  <a:gd name="connsiteY10" fmla="*/ 665219 h 1761496"/>
                  <a:gd name="connsiteX11" fmla="*/ 1646405 w 1718175"/>
                  <a:gd name="connsiteY11" fmla="*/ 777888 h 1761496"/>
                  <a:gd name="connsiteX12" fmla="*/ 1632621 w 1718175"/>
                  <a:gd name="connsiteY12" fmla="*/ 816843 h 1761496"/>
                  <a:gd name="connsiteX13" fmla="*/ 1607451 w 1718175"/>
                  <a:gd name="connsiteY13" fmla="*/ 933705 h 1761496"/>
                  <a:gd name="connsiteX14" fmla="*/ 1616440 w 1718175"/>
                  <a:gd name="connsiteY14" fmla="*/ 1067950 h 1761496"/>
                  <a:gd name="connsiteX15" fmla="*/ 1545125 w 1718175"/>
                  <a:gd name="connsiteY15" fmla="*/ 1138665 h 1761496"/>
                  <a:gd name="connsiteX16" fmla="*/ 1490589 w 1718175"/>
                  <a:gd name="connsiteY16" fmla="*/ 1180615 h 1761496"/>
                  <a:gd name="connsiteX17" fmla="*/ 1485195 w 1718175"/>
                  <a:gd name="connsiteY17" fmla="*/ 1194399 h 1761496"/>
                  <a:gd name="connsiteX18" fmla="*/ 1400096 w 1718175"/>
                  <a:gd name="connsiteY18" fmla="*/ 1260921 h 1761496"/>
                  <a:gd name="connsiteX19" fmla="*/ 1350354 w 1718175"/>
                  <a:gd name="connsiteY19" fmla="*/ 1308865 h 1761496"/>
                  <a:gd name="connsiteX20" fmla="*/ 1243079 w 1718175"/>
                  <a:gd name="connsiteY20" fmla="*/ 1353215 h 1761496"/>
                  <a:gd name="connsiteX21" fmla="*/ 1138800 w 1718175"/>
                  <a:gd name="connsiteY21" fmla="*/ 1301075 h 1761496"/>
                  <a:gd name="connsiteX22" fmla="*/ 1071080 w 1718175"/>
                  <a:gd name="connsiteY22" fmla="*/ 1305871 h 1761496"/>
                  <a:gd name="connsiteX23" fmla="*/ 1068083 w 1718175"/>
                  <a:gd name="connsiteY23" fmla="*/ 1359206 h 1761496"/>
                  <a:gd name="connsiteX24" fmla="*/ 1144194 w 1718175"/>
                  <a:gd name="connsiteY24" fmla="*/ 1435316 h 1761496"/>
                  <a:gd name="connsiteX25" fmla="*/ 1159774 w 1718175"/>
                  <a:gd name="connsiteY25" fmla="*/ 1504836 h 1761496"/>
                  <a:gd name="connsiteX26" fmla="*/ 1149590 w 1718175"/>
                  <a:gd name="connsiteY26" fmla="*/ 1526410 h 1761496"/>
                  <a:gd name="connsiteX27" fmla="*/ 1128614 w 1718175"/>
                  <a:gd name="connsiteY27" fmla="*/ 1649267 h 1761496"/>
                  <a:gd name="connsiteX28" fmla="*/ 1157109 w 1718175"/>
                  <a:gd name="connsiteY28" fmla="*/ 1761496 h 1761496"/>
                  <a:gd name="connsiteX29" fmla="*/ 0 w 1718175"/>
                  <a:gd name="connsiteY29" fmla="*/ 1761496 h 1761496"/>
                  <a:gd name="connsiteX30" fmla="*/ 4331 w 1718175"/>
                  <a:gd name="connsiteY30" fmla="*/ 1746952 h 1761496"/>
                  <a:gd name="connsiteX31" fmla="*/ 39090 w 1718175"/>
                  <a:gd name="connsiteY31" fmla="*/ 1699007 h 1761496"/>
                  <a:gd name="connsiteX32" fmla="*/ 239856 w 1718175"/>
                  <a:gd name="connsiteY32" fmla="*/ 1423931 h 1761496"/>
                  <a:gd name="connsiteX33" fmla="*/ 371701 w 1718175"/>
                  <a:gd name="connsiteY33" fmla="*/ 1246539 h 1761496"/>
                  <a:gd name="connsiteX34" fmla="*/ 423240 w 1718175"/>
                  <a:gd name="connsiteY34" fmla="*/ 1184210 h 1761496"/>
                  <a:gd name="connsiteX35" fmla="*/ 516732 w 1718175"/>
                  <a:gd name="connsiteY35" fmla="*/ 1010414 h 1761496"/>
                  <a:gd name="connsiteX36" fmla="*/ 588047 w 1718175"/>
                  <a:gd name="connsiteY36" fmla="*/ 975655 h 1761496"/>
                  <a:gd name="connsiteX37" fmla="*/ 632993 w 1718175"/>
                  <a:gd name="connsiteY37" fmla="*/ 962473 h 1761496"/>
                  <a:gd name="connsiteX38" fmla="*/ 670152 w 1718175"/>
                  <a:gd name="connsiteY38" fmla="*/ 831225 h 1761496"/>
                  <a:gd name="connsiteX39" fmla="*/ 688728 w 1718175"/>
                  <a:gd name="connsiteY39" fmla="*/ 647841 h 1761496"/>
                  <a:gd name="connsiteX40" fmla="*/ 716897 w 1718175"/>
                  <a:gd name="connsiteY40" fmla="*/ 474042 h 1761496"/>
                  <a:gd name="connsiteX41" fmla="*/ 795404 w 1718175"/>
                  <a:gd name="connsiteY41" fmla="*/ 250506 h 1761496"/>
                  <a:gd name="connsiteX42" fmla="*/ 889494 w 1718175"/>
                  <a:gd name="connsiteY42" fmla="*/ 124055 h 1761496"/>
                  <a:gd name="connsiteX43" fmla="*/ 1047708 w 1718175"/>
                  <a:gd name="connsiteY43" fmla="*/ 34761 h 1761496"/>
                  <a:gd name="connsiteX44" fmla="*/ 1147789 w 1718175"/>
                  <a:gd name="connsiteY44" fmla="*/ 0 h 1761496"/>
                  <a:gd name="connsiteX0" fmla="*/ 1147789 w 1718175"/>
                  <a:gd name="connsiteY0" fmla="*/ 0 h 2061678"/>
                  <a:gd name="connsiteX1" fmla="*/ 1177755 w 1718175"/>
                  <a:gd name="connsiteY1" fmla="*/ 0 h 2061678"/>
                  <a:gd name="connsiteX2" fmla="*/ 1323984 w 1718175"/>
                  <a:gd name="connsiteY2" fmla="*/ 20976 h 2061678"/>
                  <a:gd name="connsiteX3" fmla="*/ 1403090 w 1718175"/>
                  <a:gd name="connsiteY3" fmla="*/ 64726 h 2061678"/>
                  <a:gd name="connsiteX4" fmla="*/ 1493586 w 1718175"/>
                  <a:gd name="connsiteY4" fmla="*/ 136641 h 2061678"/>
                  <a:gd name="connsiteX5" fmla="*/ 1583481 w 1718175"/>
                  <a:gd name="connsiteY5" fmla="*/ 209156 h 2061678"/>
                  <a:gd name="connsiteX6" fmla="*/ 1591271 w 1718175"/>
                  <a:gd name="connsiteY6" fmla="*/ 218145 h 2061678"/>
                  <a:gd name="connsiteX7" fmla="*/ 1692551 w 1718175"/>
                  <a:gd name="connsiteY7" fmla="*/ 380553 h 2061678"/>
                  <a:gd name="connsiteX8" fmla="*/ 1716521 w 1718175"/>
                  <a:gd name="connsiteY8" fmla="*/ 463258 h 2061678"/>
                  <a:gd name="connsiteX9" fmla="*/ 1710530 w 1718175"/>
                  <a:gd name="connsiteY9" fmla="*/ 498017 h 2061678"/>
                  <a:gd name="connsiteX10" fmla="*/ 1659591 w 1718175"/>
                  <a:gd name="connsiteY10" fmla="*/ 665219 h 2061678"/>
                  <a:gd name="connsiteX11" fmla="*/ 1646405 w 1718175"/>
                  <a:gd name="connsiteY11" fmla="*/ 777888 h 2061678"/>
                  <a:gd name="connsiteX12" fmla="*/ 1632621 w 1718175"/>
                  <a:gd name="connsiteY12" fmla="*/ 816843 h 2061678"/>
                  <a:gd name="connsiteX13" fmla="*/ 1607451 w 1718175"/>
                  <a:gd name="connsiteY13" fmla="*/ 933705 h 2061678"/>
                  <a:gd name="connsiteX14" fmla="*/ 1616440 w 1718175"/>
                  <a:gd name="connsiteY14" fmla="*/ 1067950 h 2061678"/>
                  <a:gd name="connsiteX15" fmla="*/ 1545125 w 1718175"/>
                  <a:gd name="connsiteY15" fmla="*/ 1138665 h 2061678"/>
                  <a:gd name="connsiteX16" fmla="*/ 1490589 w 1718175"/>
                  <a:gd name="connsiteY16" fmla="*/ 1180615 h 2061678"/>
                  <a:gd name="connsiteX17" fmla="*/ 1485195 w 1718175"/>
                  <a:gd name="connsiteY17" fmla="*/ 1194399 h 2061678"/>
                  <a:gd name="connsiteX18" fmla="*/ 1400096 w 1718175"/>
                  <a:gd name="connsiteY18" fmla="*/ 1260921 h 2061678"/>
                  <a:gd name="connsiteX19" fmla="*/ 1350354 w 1718175"/>
                  <a:gd name="connsiteY19" fmla="*/ 1308865 h 2061678"/>
                  <a:gd name="connsiteX20" fmla="*/ 1243079 w 1718175"/>
                  <a:gd name="connsiteY20" fmla="*/ 1353215 h 2061678"/>
                  <a:gd name="connsiteX21" fmla="*/ 1138800 w 1718175"/>
                  <a:gd name="connsiteY21" fmla="*/ 1301075 h 2061678"/>
                  <a:gd name="connsiteX22" fmla="*/ 1071080 w 1718175"/>
                  <a:gd name="connsiteY22" fmla="*/ 1305871 h 2061678"/>
                  <a:gd name="connsiteX23" fmla="*/ 1068083 w 1718175"/>
                  <a:gd name="connsiteY23" fmla="*/ 1359206 h 2061678"/>
                  <a:gd name="connsiteX24" fmla="*/ 1144194 w 1718175"/>
                  <a:gd name="connsiteY24" fmla="*/ 1435316 h 2061678"/>
                  <a:gd name="connsiteX25" fmla="*/ 1159774 w 1718175"/>
                  <a:gd name="connsiteY25" fmla="*/ 1504836 h 2061678"/>
                  <a:gd name="connsiteX26" fmla="*/ 1149590 w 1718175"/>
                  <a:gd name="connsiteY26" fmla="*/ 1526410 h 2061678"/>
                  <a:gd name="connsiteX27" fmla="*/ 1128614 w 1718175"/>
                  <a:gd name="connsiteY27" fmla="*/ 1649267 h 2061678"/>
                  <a:gd name="connsiteX28" fmla="*/ 1170226 w 1718175"/>
                  <a:gd name="connsiteY28" fmla="*/ 2061678 h 2061678"/>
                  <a:gd name="connsiteX29" fmla="*/ 0 w 1718175"/>
                  <a:gd name="connsiteY29" fmla="*/ 1761496 h 2061678"/>
                  <a:gd name="connsiteX30" fmla="*/ 4331 w 1718175"/>
                  <a:gd name="connsiteY30" fmla="*/ 1746952 h 2061678"/>
                  <a:gd name="connsiteX31" fmla="*/ 39090 w 1718175"/>
                  <a:gd name="connsiteY31" fmla="*/ 1699007 h 2061678"/>
                  <a:gd name="connsiteX32" fmla="*/ 239856 w 1718175"/>
                  <a:gd name="connsiteY32" fmla="*/ 1423931 h 2061678"/>
                  <a:gd name="connsiteX33" fmla="*/ 371701 w 1718175"/>
                  <a:gd name="connsiteY33" fmla="*/ 1246539 h 2061678"/>
                  <a:gd name="connsiteX34" fmla="*/ 423240 w 1718175"/>
                  <a:gd name="connsiteY34" fmla="*/ 1184210 h 2061678"/>
                  <a:gd name="connsiteX35" fmla="*/ 516732 w 1718175"/>
                  <a:gd name="connsiteY35" fmla="*/ 1010414 h 2061678"/>
                  <a:gd name="connsiteX36" fmla="*/ 588047 w 1718175"/>
                  <a:gd name="connsiteY36" fmla="*/ 975655 h 2061678"/>
                  <a:gd name="connsiteX37" fmla="*/ 632993 w 1718175"/>
                  <a:gd name="connsiteY37" fmla="*/ 962473 h 2061678"/>
                  <a:gd name="connsiteX38" fmla="*/ 670152 w 1718175"/>
                  <a:gd name="connsiteY38" fmla="*/ 831225 h 2061678"/>
                  <a:gd name="connsiteX39" fmla="*/ 688728 w 1718175"/>
                  <a:gd name="connsiteY39" fmla="*/ 647841 h 2061678"/>
                  <a:gd name="connsiteX40" fmla="*/ 716897 w 1718175"/>
                  <a:gd name="connsiteY40" fmla="*/ 474042 h 2061678"/>
                  <a:gd name="connsiteX41" fmla="*/ 795404 w 1718175"/>
                  <a:gd name="connsiteY41" fmla="*/ 250506 h 2061678"/>
                  <a:gd name="connsiteX42" fmla="*/ 889494 w 1718175"/>
                  <a:gd name="connsiteY42" fmla="*/ 124055 h 2061678"/>
                  <a:gd name="connsiteX43" fmla="*/ 1047708 w 1718175"/>
                  <a:gd name="connsiteY43" fmla="*/ 34761 h 2061678"/>
                  <a:gd name="connsiteX44" fmla="*/ 1147789 w 1718175"/>
                  <a:gd name="connsiteY44" fmla="*/ 0 h 2061678"/>
                  <a:gd name="connsiteX0" fmla="*/ 1147789 w 1718175"/>
                  <a:gd name="connsiteY0" fmla="*/ 0 h 2061678"/>
                  <a:gd name="connsiteX1" fmla="*/ 1177755 w 1718175"/>
                  <a:gd name="connsiteY1" fmla="*/ 0 h 2061678"/>
                  <a:gd name="connsiteX2" fmla="*/ 1323984 w 1718175"/>
                  <a:gd name="connsiteY2" fmla="*/ 20976 h 2061678"/>
                  <a:gd name="connsiteX3" fmla="*/ 1403090 w 1718175"/>
                  <a:gd name="connsiteY3" fmla="*/ 64726 h 2061678"/>
                  <a:gd name="connsiteX4" fmla="*/ 1493586 w 1718175"/>
                  <a:gd name="connsiteY4" fmla="*/ 136641 h 2061678"/>
                  <a:gd name="connsiteX5" fmla="*/ 1583481 w 1718175"/>
                  <a:gd name="connsiteY5" fmla="*/ 209156 h 2061678"/>
                  <a:gd name="connsiteX6" fmla="*/ 1591271 w 1718175"/>
                  <a:gd name="connsiteY6" fmla="*/ 218145 h 2061678"/>
                  <a:gd name="connsiteX7" fmla="*/ 1692551 w 1718175"/>
                  <a:gd name="connsiteY7" fmla="*/ 380553 h 2061678"/>
                  <a:gd name="connsiteX8" fmla="*/ 1716521 w 1718175"/>
                  <a:gd name="connsiteY8" fmla="*/ 463258 h 2061678"/>
                  <a:gd name="connsiteX9" fmla="*/ 1710530 w 1718175"/>
                  <a:gd name="connsiteY9" fmla="*/ 498017 h 2061678"/>
                  <a:gd name="connsiteX10" fmla="*/ 1659591 w 1718175"/>
                  <a:gd name="connsiteY10" fmla="*/ 665219 h 2061678"/>
                  <a:gd name="connsiteX11" fmla="*/ 1646405 w 1718175"/>
                  <a:gd name="connsiteY11" fmla="*/ 777888 h 2061678"/>
                  <a:gd name="connsiteX12" fmla="*/ 1632621 w 1718175"/>
                  <a:gd name="connsiteY12" fmla="*/ 816843 h 2061678"/>
                  <a:gd name="connsiteX13" fmla="*/ 1607451 w 1718175"/>
                  <a:gd name="connsiteY13" fmla="*/ 933705 h 2061678"/>
                  <a:gd name="connsiteX14" fmla="*/ 1616440 w 1718175"/>
                  <a:gd name="connsiteY14" fmla="*/ 1067950 h 2061678"/>
                  <a:gd name="connsiteX15" fmla="*/ 1545125 w 1718175"/>
                  <a:gd name="connsiteY15" fmla="*/ 1138665 h 2061678"/>
                  <a:gd name="connsiteX16" fmla="*/ 1490589 w 1718175"/>
                  <a:gd name="connsiteY16" fmla="*/ 1180615 h 2061678"/>
                  <a:gd name="connsiteX17" fmla="*/ 1485195 w 1718175"/>
                  <a:gd name="connsiteY17" fmla="*/ 1194399 h 2061678"/>
                  <a:gd name="connsiteX18" fmla="*/ 1400096 w 1718175"/>
                  <a:gd name="connsiteY18" fmla="*/ 1260921 h 2061678"/>
                  <a:gd name="connsiteX19" fmla="*/ 1350354 w 1718175"/>
                  <a:gd name="connsiteY19" fmla="*/ 1308865 h 2061678"/>
                  <a:gd name="connsiteX20" fmla="*/ 1243079 w 1718175"/>
                  <a:gd name="connsiteY20" fmla="*/ 1353215 h 2061678"/>
                  <a:gd name="connsiteX21" fmla="*/ 1138800 w 1718175"/>
                  <a:gd name="connsiteY21" fmla="*/ 1301075 h 2061678"/>
                  <a:gd name="connsiteX22" fmla="*/ 1071080 w 1718175"/>
                  <a:gd name="connsiteY22" fmla="*/ 1305871 h 2061678"/>
                  <a:gd name="connsiteX23" fmla="*/ 1068083 w 1718175"/>
                  <a:gd name="connsiteY23" fmla="*/ 1359206 h 2061678"/>
                  <a:gd name="connsiteX24" fmla="*/ 1144194 w 1718175"/>
                  <a:gd name="connsiteY24" fmla="*/ 1435316 h 2061678"/>
                  <a:gd name="connsiteX25" fmla="*/ 1159774 w 1718175"/>
                  <a:gd name="connsiteY25" fmla="*/ 1504836 h 2061678"/>
                  <a:gd name="connsiteX26" fmla="*/ 1149590 w 1718175"/>
                  <a:gd name="connsiteY26" fmla="*/ 1526410 h 2061678"/>
                  <a:gd name="connsiteX27" fmla="*/ 1128614 w 1718175"/>
                  <a:gd name="connsiteY27" fmla="*/ 1649267 h 2061678"/>
                  <a:gd name="connsiteX28" fmla="*/ 1170226 w 1718175"/>
                  <a:gd name="connsiteY28" fmla="*/ 2061678 h 2061678"/>
                  <a:gd name="connsiteX29" fmla="*/ 0 w 1718175"/>
                  <a:gd name="connsiteY29" fmla="*/ 1761496 h 2061678"/>
                  <a:gd name="connsiteX30" fmla="*/ 39090 w 1718175"/>
                  <a:gd name="connsiteY30" fmla="*/ 1699007 h 2061678"/>
                  <a:gd name="connsiteX31" fmla="*/ 239856 w 1718175"/>
                  <a:gd name="connsiteY31" fmla="*/ 1423931 h 2061678"/>
                  <a:gd name="connsiteX32" fmla="*/ 371701 w 1718175"/>
                  <a:gd name="connsiteY32" fmla="*/ 1246539 h 2061678"/>
                  <a:gd name="connsiteX33" fmla="*/ 423240 w 1718175"/>
                  <a:gd name="connsiteY33" fmla="*/ 1184210 h 2061678"/>
                  <a:gd name="connsiteX34" fmla="*/ 516732 w 1718175"/>
                  <a:gd name="connsiteY34" fmla="*/ 1010414 h 2061678"/>
                  <a:gd name="connsiteX35" fmla="*/ 588047 w 1718175"/>
                  <a:gd name="connsiteY35" fmla="*/ 975655 h 2061678"/>
                  <a:gd name="connsiteX36" fmla="*/ 632993 w 1718175"/>
                  <a:gd name="connsiteY36" fmla="*/ 962473 h 2061678"/>
                  <a:gd name="connsiteX37" fmla="*/ 670152 w 1718175"/>
                  <a:gd name="connsiteY37" fmla="*/ 831225 h 2061678"/>
                  <a:gd name="connsiteX38" fmla="*/ 688728 w 1718175"/>
                  <a:gd name="connsiteY38" fmla="*/ 647841 h 2061678"/>
                  <a:gd name="connsiteX39" fmla="*/ 716897 w 1718175"/>
                  <a:gd name="connsiteY39" fmla="*/ 474042 h 2061678"/>
                  <a:gd name="connsiteX40" fmla="*/ 795404 w 1718175"/>
                  <a:gd name="connsiteY40" fmla="*/ 250506 h 2061678"/>
                  <a:gd name="connsiteX41" fmla="*/ 889494 w 1718175"/>
                  <a:gd name="connsiteY41" fmla="*/ 124055 h 2061678"/>
                  <a:gd name="connsiteX42" fmla="*/ 1047708 w 1718175"/>
                  <a:gd name="connsiteY42" fmla="*/ 34761 h 2061678"/>
                  <a:gd name="connsiteX43" fmla="*/ 1147789 w 1718175"/>
                  <a:gd name="connsiteY43" fmla="*/ 0 h 2061678"/>
                  <a:gd name="connsiteX0" fmla="*/ 1108699 w 1679085"/>
                  <a:gd name="connsiteY0" fmla="*/ 0 h 2061678"/>
                  <a:gd name="connsiteX1" fmla="*/ 1138665 w 1679085"/>
                  <a:gd name="connsiteY1" fmla="*/ 0 h 2061678"/>
                  <a:gd name="connsiteX2" fmla="*/ 1284894 w 1679085"/>
                  <a:gd name="connsiteY2" fmla="*/ 20976 h 2061678"/>
                  <a:gd name="connsiteX3" fmla="*/ 1364000 w 1679085"/>
                  <a:gd name="connsiteY3" fmla="*/ 64726 h 2061678"/>
                  <a:gd name="connsiteX4" fmla="*/ 1454496 w 1679085"/>
                  <a:gd name="connsiteY4" fmla="*/ 136641 h 2061678"/>
                  <a:gd name="connsiteX5" fmla="*/ 1544391 w 1679085"/>
                  <a:gd name="connsiteY5" fmla="*/ 209156 h 2061678"/>
                  <a:gd name="connsiteX6" fmla="*/ 1552181 w 1679085"/>
                  <a:gd name="connsiteY6" fmla="*/ 218145 h 2061678"/>
                  <a:gd name="connsiteX7" fmla="*/ 1653461 w 1679085"/>
                  <a:gd name="connsiteY7" fmla="*/ 380553 h 2061678"/>
                  <a:gd name="connsiteX8" fmla="*/ 1677431 w 1679085"/>
                  <a:gd name="connsiteY8" fmla="*/ 463258 h 2061678"/>
                  <a:gd name="connsiteX9" fmla="*/ 1671440 w 1679085"/>
                  <a:gd name="connsiteY9" fmla="*/ 498017 h 2061678"/>
                  <a:gd name="connsiteX10" fmla="*/ 1620501 w 1679085"/>
                  <a:gd name="connsiteY10" fmla="*/ 665219 h 2061678"/>
                  <a:gd name="connsiteX11" fmla="*/ 1607315 w 1679085"/>
                  <a:gd name="connsiteY11" fmla="*/ 777888 h 2061678"/>
                  <a:gd name="connsiteX12" fmla="*/ 1593531 w 1679085"/>
                  <a:gd name="connsiteY12" fmla="*/ 816843 h 2061678"/>
                  <a:gd name="connsiteX13" fmla="*/ 1568361 w 1679085"/>
                  <a:gd name="connsiteY13" fmla="*/ 933705 h 2061678"/>
                  <a:gd name="connsiteX14" fmla="*/ 1577350 w 1679085"/>
                  <a:gd name="connsiteY14" fmla="*/ 1067950 h 2061678"/>
                  <a:gd name="connsiteX15" fmla="*/ 1506035 w 1679085"/>
                  <a:gd name="connsiteY15" fmla="*/ 1138665 h 2061678"/>
                  <a:gd name="connsiteX16" fmla="*/ 1451499 w 1679085"/>
                  <a:gd name="connsiteY16" fmla="*/ 1180615 h 2061678"/>
                  <a:gd name="connsiteX17" fmla="*/ 1446105 w 1679085"/>
                  <a:gd name="connsiteY17" fmla="*/ 1194399 h 2061678"/>
                  <a:gd name="connsiteX18" fmla="*/ 1361006 w 1679085"/>
                  <a:gd name="connsiteY18" fmla="*/ 1260921 h 2061678"/>
                  <a:gd name="connsiteX19" fmla="*/ 1311264 w 1679085"/>
                  <a:gd name="connsiteY19" fmla="*/ 1308865 h 2061678"/>
                  <a:gd name="connsiteX20" fmla="*/ 1203989 w 1679085"/>
                  <a:gd name="connsiteY20" fmla="*/ 1353215 h 2061678"/>
                  <a:gd name="connsiteX21" fmla="*/ 1099710 w 1679085"/>
                  <a:gd name="connsiteY21" fmla="*/ 1301075 h 2061678"/>
                  <a:gd name="connsiteX22" fmla="*/ 1031990 w 1679085"/>
                  <a:gd name="connsiteY22" fmla="*/ 1305871 h 2061678"/>
                  <a:gd name="connsiteX23" fmla="*/ 1028993 w 1679085"/>
                  <a:gd name="connsiteY23" fmla="*/ 1359206 h 2061678"/>
                  <a:gd name="connsiteX24" fmla="*/ 1105104 w 1679085"/>
                  <a:gd name="connsiteY24" fmla="*/ 1435316 h 2061678"/>
                  <a:gd name="connsiteX25" fmla="*/ 1120684 w 1679085"/>
                  <a:gd name="connsiteY25" fmla="*/ 1504836 h 2061678"/>
                  <a:gd name="connsiteX26" fmla="*/ 1110500 w 1679085"/>
                  <a:gd name="connsiteY26" fmla="*/ 1526410 h 2061678"/>
                  <a:gd name="connsiteX27" fmla="*/ 1089524 w 1679085"/>
                  <a:gd name="connsiteY27" fmla="*/ 1649267 h 2061678"/>
                  <a:gd name="connsiteX28" fmla="*/ 1131136 w 1679085"/>
                  <a:gd name="connsiteY28" fmla="*/ 2061678 h 2061678"/>
                  <a:gd name="connsiteX29" fmla="*/ 0 w 1679085"/>
                  <a:gd name="connsiteY29" fmla="*/ 1699007 h 2061678"/>
                  <a:gd name="connsiteX30" fmla="*/ 200766 w 1679085"/>
                  <a:gd name="connsiteY30" fmla="*/ 1423931 h 2061678"/>
                  <a:gd name="connsiteX31" fmla="*/ 332611 w 1679085"/>
                  <a:gd name="connsiteY31" fmla="*/ 1246539 h 2061678"/>
                  <a:gd name="connsiteX32" fmla="*/ 384150 w 1679085"/>
                  <a:gd name="connsiteY32" fmla="*/ 1184210 h 2061678"/>
                  <a:gd name="connsiteX33" fmla="*/ 477642 w 1679085"/>
                  <a:gd name="connsiteY33" fmla="*/ 1010414 h 2061678"/>
                  <a:gd name="connsiteX34" fmla="*/ 548957 w 1679085"/>
                  <a:gd name="connsiteY34" fmla="*/ 975655 h 2061678"/>
                  <a:gd name="connsiteX35" fmla="*/ 593903 w 1679085"/>
                  <a:gd name="connsiteY35" fmla="*/ 962473 h 2061678"/>
                  <a:gd name="connsiteX36" fmla="*/ 631062 w 1679085"/>
                  <a:gd name="connsiteY36" fmla="*/ 831225 h 2061678"/>
                  <a:gd name="connsiteX37" fmla="*/ 649638 w 1679085"/>
                  <a:gd name="connsiteY37" fmla="*/ 647841 h 2061678"/>
                  <a:gd name="connsiteX38" fmla="*/ 677807 w 1679085"/>
                  <a:gd name="connsiteY38" fmla="*/ 474042 h 2061678"/>
                  <a:gd name="connsiteX39" fmla="*/ 756314 w 1679085"/>
                  <a:gd name="connsiteY39" fmla="*/ 250506 h 2061678"/>
                  <a:gd name="connsiteX40" fmla="*/ 850404 w 1679085"/>
                  <a:gd name="connsiteY40" fmla="*/ 124055 h 2061678"/>
                  <a:gd name="connsiteX41" fmla="*/ 1008618 w 1679085"/>
                  <a:gd name="connsiteY41" fmla="*/ 34761 h 2061678"/>
                  <a:gd name="connsiteX42" fmla="*/ 1108699 w 1679085"/>
                  <a:gd name="connsiteY42" fmla="*/ 0 h 2061678"/>
                  <a:gd name="connsiteX0" fmla="*/ 1031383 w 1601769"/>
                  <a:gd name="connsiteY0" fmla="*/ 0 h 2061678"/>
                  <a:gd name="connsiteX1" fmla="*/ 1061349 w 1601769"/>
                  <a:gd name="connsiteY1" fmla="*/ 0 h 2061678"/>
                  <a:gd name="connsiteX2" fmla="*/ 1207578 w 1601769"/>
                  <a:gd name="connsiteY2" fmla="*/ 20976 h 2061678"/>
                  <a:gd name="connsiteX3" fmla="*/ 1286684 w 1601769"/>
                  <a:gd name="connsiteY3" fmla="*/ 64726 h 2061678"/>
                  <a:gd name="connsiteX4" fmla="*/ 1377180 w 1601769"/>
                  <a:gd name="connsiteY4" fmla="*/ 136641 h 2061678"/>
                  <a:gd name="connsiteX5" fmla="*/ 1467075 w 1601769"/>
                  <a:gd name="connsiteY5" fmla="*/ 209156 h 2061678"/>
                  <a:gd name="connsiteX6" fmla="*/ 1474865 w 1601769"/>
                  <a:gd name="connsiteY6" fmla="*/ 218145 h 2061678"/>
                  <a:gd name="connsiteX7" fmla="*/ 1576145 w 1601769"/>
                  <a:gd name="connsiteY7" fmla="*/ 380553 h 2061678"/>
                  <a:gd name="connsiteX8" fmla="*/ 1600115 w 1601769"/>
                  <a:gd name="connsiteY8" fmla="*/ 463258 h 2061678"/>
                  <a:gd name="connsiteX9" fmla="*/ 1594124 w 1601769"/>
                  <a:gd name="connsiteY9" fmla="*/ 498017 h 2061678"/>
                  <a:gd name="connsiteX10" fmla="*/ 1543185 w 1601769"/>
                  <a:gd name="connsiteY10" fmla="*/ 665219 h 2061678"/>
                  <a:gd name="connsiteX11" fmla="*/ 1529999 w 1601769"/>
                  <a:gd name="connsiteY11" fmla="*/ 777888 h 2061678"/>
                  <a:gd name="connsiteX12" fmla="*/ 1516215 w 1601769"/>
                  <a:gd name="connsiteY12" fmla="*/ 816843 h 2061678"/>
                  <a:gd name="connsiteX13" fmla="*/ 1491045 w 1601769"/>
                  <a:gd name="connsiteY13" fmla="*/ 933705 h 2061678"/>
                  <a:gd name="connsiteX14" fmla="*/ 1500034 w 1601769"/>
                  <a:gd name="connsiteY14" fmla="*/ 1067950 h 2061678"/>
                  <a:gd name="connsiteX15" fmla="*/ 1428719 w 1601769"/>
                  <a:gd name="connsiteY15" fmla="*/ 1138665 h 2061678"/>
                  <a:gd name="connsiteX16" fmla="*/ 1374183 w 1601769"/>
                  <a:gd name="connsiteY16" fmla="*/ 1180615 h 2061678"/>
                  <a:gd name="connsiteX17" fmla="*/ 1368789 w 1601769"/>
                  <a:gd name="connsiteY17" fmla="*/ 1194399 h 2061678"/>
                  <a:gd name="connsiteX18" fmla="*/ 1283690 w 1601769"/>
                  <a:gd name="connsiteY18" fmla="*/ 1260921 h 2061678"/>
                  <a:gd name="connsiteX19" fmla="*/ 1233948 w 1601769"/>
                  <a:gd name="connsiteY19" fmla="*/ 1308865 h 2061678"/>
                  <a:gd name="connsiteX20" fmla="*/ 1126673 w 1601769"/>
                  <a:gd name="connsiteY20" fmla="*/ 1353215 h 2061678"/>
                  <a:gd name="connsiteX21" fmla="*/ 1022394 w 1601769"/>
                  <a:gd name="connsiteY21" fmla="*/ 1301075 h 2061678"/>
                  <a:gd name="connsiteX22" fmla="*/ 954674 w 1601769"/>
                  <a:gd name="connsiteY22" fmla="*/ 1305871 h 2061678"/>
                  <a:gd name="connsiteX23" fmla="*/ 951677 w 1601769"/>
                  <a:gd name="connsiteY23" fmla="*/ 1359206 h 2061678"/>
                  <a:gd name="connsiteX24" fmla="*/ 1027788 w 1601769"/>
                  <a:gd name="connsiteY24" fmla="*/ 1435316 h 2061678"/>
                  <a:gd name="connsiteX25" fmla="*/ 1043368 w 1601769"/>
                  <a:gd name="connsiteY25" fmla="*/ 1504836 h 2061678"/>
                  <a:gd name="connsiteX26" fmla="*/ 1033184 w 1601769"/>
                  <a:gd name="connsiteY26" fmla="*/ 1526410 h 2061678"/>
                  <a:gd name="connsiteX27" fmla="*/ 1012208 w 1601769"/>
                  <a:gd name="connsiteY27" fmla="*/ 1649267 h 2061678"/>
                  <a:gd name="connsiteX28" fmla="*/ 1053820 w 1601769"/>
                  <a:gd name="connsiteY28" fmla="*/ 2061678 h 2061678"/>
                  <a:gd name="connsiteX29" fmla="*/ 0 w 1601769"/>
                  <a:gd name="connsiteY29" fmla="*/ 1590059 h 2061678"/>
                  <a:gd name="connsiteX30" fmla="*/ 123450 w 1601769"/>
                  <a:gd name="connsiteY30" fmla="*/ 1423931 h 2061678"/>
                  <a:gd name="connsiteX31" fmla="*/ 255295 w 1601769"/>
                  <a:gd name="connsiteY31" fmla="*/ 1246539 h 2061678"/>
                  <a:gd name="connsiteX32" fmla="*/ 306834 w 1601769"/>
                  <a:gd name="connsiteY32" fmla="*/ 1184210 h 2061678"/>
                  <a:gd name="connsiteX33" fmla="*/ 400326 w 1601769"/>
                  <a:gd name="connsiteY33" fmla="*/ 1010414 h 2061678"/>
                  <a:gd name="connsiteX34" fmla="*/ 471641 w 1601769"/>
                  <a:gd name="connsiteY34" fmla="*/ 975655 h 2061678"/>
                  <a:gd name="connsiteX35" fmla="*/ 516587 w 1601769"/>
                  <a:gd name="connsiteY35" fmla="*/ 962473 h 2061678"/>
                  <a:gd name="connsiteX36" fmla="*/ 553746 w 1601769"/>
                  <a:gd name="connsiteY36" fmla="*/ 831225 h 2061678"/>
                  <a:gd name="connsiteX37" fmla="*/ 572322 w 1601769"/>
                  <a:gd name="connsiteY37" fmla="*/ 647841 h 2061678"/>
                  <a:gd name="connsiteX38" fmla="*/ 600491 w 1601769"/>
                  <a:gd name="connsiteY38" fmla="*/ 474042 h 2061678"/>
                  <a:gd name="connsiteX39" fmla="*/ 678998 w 1601769"/>
                  <a:gd name="connsiteY39" fmla="*/ 250506 h 2061678"/>
                  <a:gd name="connsiteX40" fmla="*/ 773088 w 1601769"/>
                  <a:gd name="connsiteY40" fmla="*/ 124055 h 2061678"/>
                  <a:gd name="connsiteX41" fmla="*/ 931302 w 1601769"/>
                  <a:gd name="connsiteY41" fmla="*/ 34761 h 2061678"/>
                  <a:gd name="connsiteX42" fmla="*/ 1031383 w 1601769"/>
                  <a:gd name="connsiteY42" fmla="*/ 0 h 20616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1601769" h="2061678">
                    <a:moveTo>
                      <a:pt x="1031383" y="0"/>
                    </a:moveTo>
                    <a:lnTo>
                      <a:pt x="1061349" y="0"/>
                    </a:lnTo>
                    <a:cubicBezTo>
                      <a:pt x="1110493" y="6591"/>
                      <a:pt x="1159633" y="11985"/>
                      <a:pt x="1207578" y="20976"/>
                    </a:cubicBezTo>
                    <a:cubicBezTo>
                      <a:pt x="1238743" y="28166"/>
                      <a:pt x="1265708" y="38356"/>
                      <a:pt x="1286684" y="64726"/>
                    </a:cubicBezTo>
                    <a:cubicBezTo>
                      <a:pt x="1310659" y="95291"/>
                      <a:pt x="1341220" y="119262"/>
                      <a:pt x="1377180" y="136641"/>
                    </a:cubicBezTo>
                    <a:cubicBezTo>
                      <a:pt x="1411938" y="153420"/>
                      <a:pt x="1443701" y="176792"/>
                      <a:pt x="1467075" y="209156"/>
                    </a:cubicBezTo>
                    <a:cubicBezTo>
                      <a:pt x="1469471" y="212151"/>
                      <a:pt x="1471870" y="215746"/>
                      <a:pt x="1474865" y="218145"/>
                    </a:cubicBezTo>
                    <a:cubicBezTo>
                      <a:pt x="1529999" y="258897"/>
                      <a:pt x="1544981" y="325418"/>
                      <a:pt x="1576145" y="380553"/>
                    </a:cubicBezTo>
                    <a:cubicBezTo>
                      <a:pt x="1589929" y="404527"/>
                      <a:pt x="1591130" y="435687"/>
                      <a:pt x="1600115" y="463258"/>
                    </a:cubicBezTo>
                    <a:cubicBezTo>
                      <a:pt x="1603715" y="475243"/>
                      <a:pt x="1601316" y="488427"/>
                      <a:pt x="1594124" y="498017"/>
                    </a:cubicBezTo>
                    <a:cubicBezTo>
                      <a:pt x="1556369" y="547757"/>
                      <a:pt x="1553371" y="607689"/>
                      <a:pt x="1543185" y="665219"/>
                    </a:cubicBezTo>
                    <a:cubicBezTo>
                      <a:pt x="1536590" y="702377"/>
                      <a:pt x="1533596" y="740132"/>
                      <a:pt x="1529999" y="777888"/>
                    </a:cubicBezTo>
                    <a:cubicBezTo>
                      <a:pt x="1528800" y="792272"/>
                      <a:pt x="1524005" y="804858"/>
                      <a:pt x="1516215" y="816843"/>
                    </a:cubicBezTo>
                    <a:cubicBezTo>
                      <a:pt x="1492244" y="852199"/>
                      <a:pt x="1485054" y="891155"/>
                      <a:pt x="1491045" y="933705"/>
                    </a:cubicBezTo>
                    <a:cubicBezTo>
                      <a:pt x="1497040" y="978053"/>
                      <a:pt x="1501835" y="1023000"/>
                      <a:pt x="1500034" y="1067950"/>
                    </a:cubicBezTo>
                    <a:cubicBezTo>
                      <a:pt x="1497640" y="1120085"/>
                      <a:pt x="1480259" y="1137466"/>
                      <a:pt x="1428719" y="1138665"/>
                    </a:cubicBezTo>
                    <a:cubicBezTo>
                      <a:pt x="1390964" y="1139265"/>
                      <a:pt x="1386769" y="1142860"/>
                      <a:pt x="1374183" y="1180615"/>
                    </a:cubicBezTo>
                    <a:cubicBezTo>
                      <a:pt x="1372985" y="1185410"/>
                      <a:pt x="1372384" y="1192600"/>
                      <a:pt x="1368789" y="1194399"/>
                    </a:cubicBezTo>
                    <a:cubicBezTo>
                      <a:pt x="1335229" y="1209981"/>
                      <a:pt x="1318449" y="1247736"/>
                      <a:pt x="1283690" y="1260921"/>
                    </a:cubicBezTo>
                    <a:cubicBezTo>
                      <a:pt x="1259718" y="1270510"/>
                      <a:pt x="1244134" y="1284895"/>
                      <a:pt x="1233948" y="1308865"/>
                    </a:cubicBezTo>
                    <a:cubicBezTo>
                      <a:pt x="1212974" y="1358011"/>
                      <a:pt x="1178213" y="1372390"/>
                      <a:pt x="1126673" y="1353215"/>
                    </a:cubicBezTo>
                    <a:cubicBezTo>
                      <a:pt x="1090117" y="1339431"/>
                      <a:pt x="1055957" y="1321451"/>
                      <a:pt x="1022394" y="1301075"/>
                    </a:cubicBezTo>
                    <a:cubicBezTo>
                      <a:pt x="994228" y="1283696"/>
                      <a:pt x="976248" y="1286092"/>
                      <a:pt x="954674" y="1305871"/>
                    </a:cubicBezTo>
                    <a:cubicBezTo>
                      <a:pt x="933698" y="1325046"/>
                      <a:pt x="932502" y="1337631"/>
                      <a:pt x="951677" y="1359206"/>
                    </a:cubicBezTo>
                    <a:cubicBezTo>
                      <a:pt x="975648" y="1386176"/>
                      <a:pt x="1000222" y="1411946"/>
                      <a:pt x="1027788" y="1435316"/>
                    </a:cubicBezTo>
                    <a:cubicBezTo>
                      <a:pt x="1051762" y="1455696"/>
                      <a:pt x="1054158" y="1477867"/>
                      <a:pt x="1043368" y="1504836"/>
                    </a:cubicBezTo>
                    <a:cubicBezTo>
                      <a:pt x="1040373" y="1512027"/>
                      <a:pt x="1038578" y="1520416"/>
                      <a:pt x="1033184" y="1526410"/>
                    </a:cubicBezTo>
                    <a:cubicBezTo>
                      <a:pt x="1001418" y="1563567"/>
                      <a:pt x="1007412" y="1606716"/>
                      <a:pt x="1012208" y="1649267"/>
                    </a:cubicBezTo>
                    <a:lnTo>
                      <a:pt x="1053820" y="2061678"/>
                    </a:lnTo>
                    <a:lnTo>
                      <a:pt x="0" y="1590059"/>
                    </a:lnTo>
                    <a:cubicBezTo>
                      <a:pt x="80906" y="1508554"/>
                      <a:pt x="66514" y="1522815"/>
                      <a:pt x="123450" y="1423931"/>
                    </a:cubicBezTo>
                    <a:cubicBezTo>
                      <a:pt x="160006" y="1359206"/>
                      <a:pt x="210945" y="1305871"/>
                      <a:pt x="255295" y="1246539"/>
                    </a:cubicBezTo>
                    <a:cubicBezTo>
                      <a:pt x="271476" y="1224965"/>
                      <a:pt x="288256" y="1203390"/>
                      <a:pt x="306834" y="1184210"/>
                    </a:cubicBezTo>
                    <a:cubicBezTo>
                      <a:pt x="354781" y="1135070"/>
                      <a:pt x="384746" y="1076939"/>
                      <a:pt x="400326" y="1010414"/>
                    </a:cubicBezTo>
                    <a:cubicBezTo>
                      <a:pt x="408716" y="972659"/>
                      <a:pt x="438081" y="958278"/>
                      <a:pt x="471641" y="975655"/>
                    </a:cubicBezTo>
                    <a:cubicBezTo>
                      <a:pt x="494416" y="987044"/>
                      <a:pt x="506401" y="978653"/>
                      <a:pt x="516587" y="962473"/>
                    </a:cubicBezTo>
                    <a:cubicBezTo>
                      <a:pt x="541760" y="922919"/>
                      <a:pt x="563932" y="882764"/>
                      <a:pt x="553746" y="831225"/>
                    </a:cubicBezTo>
                    <a:cubicBezTo>
                      <a:pt x="541760" y="768899"/>
                      <a:pt x="559136" y="707768"/>
                      <a:pt x="572322" y="647841"/>
                    </a:cubicBezTo>
                    <a:cubicBezTo>
                      <a:pt x="585506" y="590308"/>
                      <a:pt x="595696" y="532177"/>
                      <a:pt x="600491" y="474042"/>
                    </a:cubicBezTo>
                    <a:cubicBezTo>
                      <a:pt x="607681" y="391941"/>
                      <a:pt x="643042" y="321821"/>
                      <a:pt x="678998" y="250506"/>
                    </a:cubicBezTo>
                    <a:cubicBezTo>
                      <a:pt x="702972" y="202562"/>
                      <a:pt x="732937" y="158816"/>
                      <a:pt x="773088" y="124055"/>
                    </a:cubicBezTo>
                    <a:cubicBezTo>
                      <a:pt x="819232" y="83901"/>
                      <a:pt x="871372" y="52140"/>
                      <a:pt x="931302" y="34761"/>
                    </a:cubicBezTo>
                    <a:cubicBezTo>
                      <a:pt x="964863" y="24571"/>
                      <a:pt x="997823" y="11385"/>
                      <a:pt x="1031383" y="0"/>
                    </a:cubicBezTo>
                    <a:close/>
                  </a:path>
                </a:pathLst>
              </a:custGeom>
              <a:solidFill>
                <a:schemeClr val="accent4">
                  <a:lumMod val="50000"/>
                  <a:alpha val="90000"/>
                </a:schemeClr>
              </a:solidFill>
              <a:ln w="1698" cap="flat">
                <a:noFill/>
                <a:prstDash val="solid"/>
                <a:miter/>
              </a:ln>
            </p:spPr>
            <p:txBody>
              <a:bodyPr wrap="square" rtlCol="0" anchor="ctr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214" name="Freeform: Shape 213">
                <a:extLst>
                  <a:ext uri="{FF2B5EF4-FFF2-40B4-BE49-F238E27FC236}">
                    <a16:creationId xmlns="" xmlns:a16="http://schemas.microsoft.com/office/drawing/2014/main" id="{BF27E3EA-3BCA-45F4-BE9D-BD8D46AF61D9}"/>
                  </a:ext>
                </a:extLst>
              </p:cNvPr>
              <p:cNvSpPr/>
              <p:nvPr/>
            </p:nvSpPr>
            <p:spPr>
              <a:xfrm rot="2820233">
                <a:off x="5506105" y="3406449"/>
                <a:ext cx="745360" cy="566397"/>
              </a:xfrm>
              <a:custGeom>
                <a:avLst/>
                <a:gdLst>
                  <a:gd name="connsiteX0" fmla="*/ 762128 w 807878"/>
                  <a:gd name="connsiteY0" fmla="*/ 300535 h 613904"/>
                  <a:gd name="connsiteX1" fmla="*/ 761401 w 807878"/>
                  <a:gd name="connsiteY1" fmla="*/ 303085 h 613904"/>
                  <a:gd name="connsiteX2" fmla="*/ 757735 w 807878"/>
                  <a:gd name="connsiteY2" fmla="*/ 306179 h 613904"/>
                  <a:gd name="connsiteX3" fmla="*/ 763387 w 807878"/>
                  <a:gd name="connsiteY3" fmla="*/ 306179 h 613904"/>
                  <a:gd name="connsiteX4" fmla="*/ 554888 w 807878"/>
                  <a:gd name="connsiteY4" fmla="*/ 24151 h 613904"/>
                  <a:gd name="connsiteX5" fmla="*/ 611707 w 807878"/>
                  <a:gd name="connsiteY5" fmla="*/ 522 h 613904"/>
                  <a:gd name="connsiteX6" fmla="*/ 742363 w 807878"/>
                  <a:gd name="connsiteY6" fmla="*/ 134626 h 613904"/>
                  <a:gd name="connsiteX7" fmla="*/ 806249 w 807878"/>
                  <a:gd name="connsiteY7" fmla="*/ 319871 h 613904"/>
                  <a:gd name="connsiteX8" fmla="*/ 797521 w 807878"/>
                  <a:gd name="connsiteY8" fmla="*/ 529910 h 613904"/>
                  <a:gd name="connsiteX9" fmla="*/ 794673 w 807878"/>
                  <a:gd name="connsiteY9" fmla="*/ 571780 h 613904"/>
                  <a:gd name="connsiteX10" fmla="*/ 749611 w 807878"/>
                  <a:gd name="connsiteY10" fmla="*/ 613558 h 613904"/>
                  <a:gd name="connsiteX11" fmla="*/ 445530 w 807878"/>
                  <a:gd name="connsiteY11" fmla="*/ 555785 h 613904"/>
                  <a:gd name="connsiteX12" fmla="*/ 398078 w 807878"/>
                  <a:gd name="connsiteY12" fmla="*/ 540304 h 613904"/>
                  <a:gd name="connsiteX13" fmla="*/ 373714 w 807878"/>
                  <a:gd name="connsiteY13" fmla="*/ 537011 h 613904"/>
                  <a:gd name="connsiteX14" fmla="*/ 181645 w 807878"/>
                  <a:gd name="connsiteY14" fmla="*/ 558352 h 613904"/>
                  <a:gd name="connsiteX15" fmla="*/ 89973 w 807878"/>
                  <a:gd name="connsiteY15" fmla="*/ 553558 h 613904"/>
                  <a:gd name="connsiteX16" fmla="*/ 148174 w 807878"/>
                  <a:gd name="connsiteY16" fmla="*/ 540339 h 613904"/>
                  <a:gd name="connsiteX17" fmla="*/ 217023 w 807878"/>
                  <a:gd name="connsiteY17" fmla="*/ 522935 h 613904"/>
                  <a:gd name="connsiteX18" fmla="*/ 358154 w 807878"/>
                  <a:gd name="connsiteY18" fmla="*/ 487654 h 613904"/>
                  <a:gd name="connsiteX19" fmla="*/ 393815 w 807878"/>
                  <a:gd name="connsiteY19" fmla="*/ 455237 h 613904"/>
                  <a:gd name="connsiteX20" fmla="*/ 433174 w 807878"/>
                  <a:gd name="connsiteY20" fmla="*/ 434723 h 613904"/>
                  <a:gd name="connsiteX21" fmla="*/ 442403 w 807878"/>
                  <a:gd name="connsiteY21" fmla="*/ 415545 h 613904"/>
                  <a:gd name="connsiteX22" fmla="*/ 363621 w 807878"/>
                  <a:gd name="connsiteY22" fmla="*/ 220741 h 613904"/>
                  <a:gd name="connsiteX23" fmla="*/ 32983 w 807878"/>
                  <a:gd name="connsiteY23" fmla="*/ 366827 h 613904"/>
                  <a:gd name="connsiteX24" fmla="*/ 200 w 807878"/>
                  <a:gd name="connsiteY24" fmla="*/ 365692 h 613904"/>
                  <a:gd name="connsiteX25" fmla="*/ 68087 w 807878"/>
                  <a:gd name="connsiteY25" fmla="*/ 323722 h 613904"/>
                  <a:gd name="connsiteX26" fmla="*/ 156235 w 807878"/>
                  <a:gd name="connsiteY26" fmla="*/ 281651 h 613904"/>
                  <a:gd name="connsiteX27" fmla="*/ 342470 w 807878"/>
                  <a:gd name="connsiteY27" fmla="*/ 185830 h 613904"/>
                  <a:gd name="connsiteX28" fmla="*/ 349988 w 807878"/>
                  <a:gd name="connsiteY28" fmla="*/ 130962 h 613904"/>
                  <a:gd name="connsiteX29" fmla="*/ 554888 w 807878"/>
                  <a:gd name="connsiteY29" fmla="*/ 24151 h 6139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807878" h="613904">
                    <a:moveTo>
                      <a:pt x="762128" y="300535"/>
                    </a:moveTo>
                    <a:lnTo>
                      <a:pt x="761401" y="303085"/>
                    </a:lnTo>
                    <a:lnTo>
                      <a:pt x="757735" y="306179"/>
                    </a:lnTo>
                    <a:lnTo>
                      <a:pt x="763387" y="306179"/>
                    </a:lnTo>
                    <a:close/>
                    <a:moveTo>
                      <a:pt x="554888" y="24151"/>
                    </a:moveTo>
                    <a:cubicBezTo>
                      <a:pt x="578389" y="13491"/>
                      <a:pt x="598530" y="5021"/>
                      <a:pt x="611707" y="522"/>
                    </a:cubicBezTo>
                    <a:cubicBezTo>
                      <a:pt x="648813" y="-8262"/>
                      <a:pt x="721588" y="96092"/>
                      <a:pt x="742363" y="134626"/>
                    </a:cubicBezTo>
                    <a:cubicBezTo>
                      <a:pt x="768325" y="182779"/>
                      <a:pt x="800060" y="252835"/>
                      <a:pt x="806249" y="319871"/>
                    </a:cubicBezTo>
                    <a:cubicBezTo>
                      <a:pt x="812335" y="389033"/>
                      <a:pt x="799559" y="460282"/>
                      <a:pt x="797521" y="529910"/>
                    </a:cubicBezTo>
                    <a:cubicBezTo>
                      <a:pt x="797298" y="543546"/>
                      <a:pt x="796832" y="557810"/>
                      <a:pt x="794673" y="571780"/>
                    </a:cubicBezTo>
                    <a:cubicBezTo>
                      <a:pt x="792089" y="603641"/>
                      <a:pt x="807801" y="616223"/>
                      <a:pt x="749611" y="613558"/>
                    </a:cubicBezTo>
                    <a:cubicBezTo>
                      <a:pt x="691421" y="610893"/>
                      <a:pt x="504120" y="567995"/>
                      <a:pt x="445530" y="555785"/>
                    </a:cubicBezTo>
                    <a:cubicBezTo>
                      <a:pt x="431904" y="550871"/>
                      <a:pt x="413072" y="538887"/>
                      <a:pt x="398078" y="540304"/>
                    </a:cubicBezTo>
                    <a:cubicBezTo>
                      <a:pt x="389913" y="537143"/>
                      <a:pt x="382082" y="535918"/>
                      <a:pt x="373714" y="537011"/>
                    </a:cubicBezTo>
                    <a:cubicBezTo>
                      <a:pt x="309384" y="544607"/>
                      <a:pt x="245743" y="546693"/>
                      <a:pt x="181645" y="558352"/>
                    </a:cubicBezTo>
                    <a:cubicBezTo>
                      <a:pt x="173035" y="560074"/>
                      <a:pt x="80886" y="574234"/>
                      <a:pt x="89973" y="553558"/>
                    </a:cubicBezTo>
                    <a:cubicBezTo>
                      <a:pt x="94300" y="543316"/>
                      <a:pt x="137821" y="542830"/>
                      <a:pt x="148174" y="540339"/>
                    </a:cubicBezTo>
                    <a:lnTo>
                      <a:pt x="217023" y="522935"/>
                    </a:lnTo>
                    <a:lnTo>
                      <a:pt x="358154" y="487654"/>
                    </a:lnTo>
                    <a:cubicBezTo>
                      <a:pt x="372621" y="483866"/>
                      <a:pt x="381658" y="464253"/>
                      <a:pt x="393815" y="455237"/>
                    </a:cubicBezTo>
                    <a:cubicBezTo>
                      <a:pt x="405537" y="446413"/>
                      <a:pt x="420540" y="440305"/>
                      <a:pt x="433174" y="434723"/>
                    </a:cubicBezTo>
                    <a:cubicBezTo>
                      <a:pt x="441887" y="430874"/>
                      <a:pt x="445766" y="425515"/>
                      <a:pt x="442403" y="415545"/>
                    </a:cubicBezTo>
                    <a:cubicBezTo>
                      <a:pt x="430811" y="379882"/>
                      <a:pt x="407335" y="251153"/>
                      <a:pt x="363621" y="220741"/>
                    </a:cubicBezTo>
                    <a:cubicBezTo>
                      <a:pt x="302879" y="235083"/>
                      <a:pt x="143196" y="318132"/>
                      <a:pt x="32983" y="366827"/>
                    </a:cubicBezTo>
                    <a:cubicBezTo>
                      <a:pt x="24706" y="370484"/>
                      <a:pt x="-2597" y="384110"/>
                      <a:pt x="200" y="365692"/>
                    </a:cubicBezTo>
                    <a:cubicBezTo>
                      <a:pt x="3047" y="346211"/>
                      <a:pt x="54339" y="330317"/>
                      <a:pt x="68087" y="323722"/>
                    </a:cubicBezTo>
                    <a:cubicBezTo>
                      <a:pt x="97517" y="310199"/>
                      <a:pt x="127382" y="296482"/>
                      <a:pt x="156235" y="281651"/>
                    </a:cubicBezTo>
                    <a:cubicBezTo>
                      <a:pt x="201965" y="258669"/>
                      <a:pt x="310178" y="210945"/>
                      <a:pt x="342470" y="185830"/>
                    </a:cubicBezTo>
                    <a:cubicBezTo>
                      <a:pt x="374762" y="160715"/>
                      <a:pt x="361239" y="165693"/>
                      <a:pt x="349988" y="130962"/>
                    </a:cubicBezTo>
                    <a:cubicBezTo>
                      <a:pt x="383643" y="107799"/>
                      <a:pt x="484385" y="56129"/>
                      <a:pt x="554888" y="24151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215" name="Group 214">
              <a:extLst>
                <a:ext uri="{FF2B5EF4-FFF2-40B4-BE49-F238E27FC236}">
                  <a16:creationId xmlns="" xmlns:a16="http://schemas.microsoft.com/office/drawing/2014/main" id="{DBB99DAE-8EEB-4E56-98B1-B24A6FB3C8BE}"/>
                </a:ext>
              </a:extLst>
            </p:cNvPr>
            <p:cNvGrpSpPr/>
            <p:nvPr userDrawn="1"/>
          </p:nvGrpSpPr>
          <p:grpSpPr>
            <a:xfrm flipH="1">
              <a:off x="3776796" y="5523669"/>
              <a:ext cx="1129948" cy="1348933"/>
              <a:chOff x="10147532" y="2223810"/>
              <a:chExt cx="1656312" cy="1977308"/>
            </a:xfrm>
          </p:grpSpPr>
          <p:sp>
            <p:nvSpPr>
              <p:cNvPr id="216" name="Freeform: Shape 215">
                <a:extLst>
                  <a:ext uri="{FF2B5EF4-FFF2-40B4-BE49-F238E27FC236}">
                    <a16:creationId xmlns="" xmlns:a16="http://schemas.microsoft.com/office/drawing/2014/main" id="{BA4711BE-407E-4555-AAAA-BE5B6437FAE9}"/>
                  </a:ext>
                </a:extLst>
              </p:cNvPr>
              <p:cNvSpPr/>
              <p:nvPr/>
            </p:nvSpPr>
            <p:spPr>
              <a:xfrm>
                <a:off x="10147532" y="2223810"/>
                <a:ext cx="1656312" cy="1977308"/>
              </a:xfrm>
              <a:custGeom>
                <a:avLst/>
                <a:gdLst>
                  <a:gd name="connsiteX0" fmla="*/ 288416 w 491972"/>
                  <a:gd name="connsiteY0" fmla="*/ 749 h 587317"/>
                  <a:gd name="connsiteX1" fmla="*/ 307515 w 491972"/>
                  <a:gd name="connsiteY1" fmla="*/ 9245 h 587317"/>
                  <a:gd name="connsiteX2" fmla="*/ 315618 w 491972"/>
                  <a:gd name="connsiteY2" fmla="*/ 11065 h 587317"/>
                  <a:gd name="connsiteX3" fmla="*/ 330088 w 491972"/>
                  <a:gd name="connsiteY3" fmla="*/ 12279 h 587317"/>
                  <a:gd name="connsiteX4" fmla="*/ 364236 w 491972"/>
                  <a:gd name="connsiteY4" fmla="*/ 25022 h 587317"/>
                  <a:gd name="connsiteX5" fmla="*/ 398385 w 491972"/>
                  <a:gd name="connsiteY5" fmla="*/ 38372 h 587317"/>
                  <a:gd name="connsiteX6" fmla="*/ 413433 w 491972"/>
                  <a:gd name="connsiteY6" fmla="*/ 49902 h 587317"/>
                  <a:gd name="connsiteX7" fmla="*/ 431375 w 491972"/>
                  <a:gd name="connsiteY7" fmla="*/ 61432 h 587317"/>
                  <a:gd name="connsiteX8" fmla="*/ 444108 w 491972"/>
                  <a:gd name="connsiteY8" fmla="*/ 79030 h 587317"/>
                  <a:gd name="connsiteX9" fmla="*/ 451054 w 491972"/>
                  <a:gd name="connsiteY9" fmla="*/ 84491 h 587317"/>
                  <a:gd name="connsiteX10" fmla="*/ 488096 w 491972"/>
                  <a:gd name="connsiteY10" fmla="*/ 119687 h 587317"/>
                  <a:gd name="connsiteX11" fmla="*/ 488096 w 491972"/>
                  <a:gd name="connsiteY11" fmla="*/ 133037 h 587317"/>
                  <a:gd name="connsiteX12" fmla="*/ 486360 w 491972"/>
                  <a:gd name="connsiteY12" fmla="*/ 145780 h 587317"/>
                  <a:gd name="connsiteX13" fmla="*/ 491569 w 491972"/>
                  <a:gd name="connsiteY13" fmla="*/ 157917 h 587317"/>
                  <a:gd name="connsiteX14" fmla="*/ 482887 w 491972"/>
                  <a:gd name="connsiteY14" fmla="*/ 165199 h 587317"/>
                  <a:gd name="connsiteX15" fmla="*/ 477099 w 491972"/>
                  <a:gd name="connsiteY15" fmla="*/ 165805 h 587317"/>
                  <a:gd name="connsiteX16" fmla="*/ 452211 w 491972"/>
                  <a:gd name="connsiteY16" fmla="*/ 176122 h 587317"/>
                  <a:gd name="connsiteX17" fmla="*/ 449318 w 491972"/>
                  <a:gd name="connsiteY17" fmla="*/ 178549 h 587317"/>
                  <a:gd name="connsiteX18" fmla="*/ 445266 w 491972"/>
                  <a:gd name="connsiteY18" fmla="*/ 201001 h 587317"/>
                  <a:gd name="connsiteX19" fmla="*/ 436005 w 491972"/>
                  <a:gd name="connsiteY19" fmla="*/ 253188 h 587317"/>
                  <a:gd name="connsiteX20" fmla="*/ 438321 w 491972"/>
                  <a:gd name="connsiteY20" fmla="*/ 263504 h 587317"/>
                  <a:gd name="connsiteX21" fmla="*/ 455106 w 491972"/>
                  <a:gd name="connsiteY21" fmla="*/ 305982 h 587317"/>
                  <a:gd name="connsiteX22" fmla="*/ 453948 w 491972"/>
                  <a:gd name="connsiteY22" fmla="*/ 326614 h 587317"/>
                  <a:gd name="connsiteX23" fmla="*/ 440057 w 491972"/>
                  <a:gd name="connsiteY23" fmla="*/ 336930 h 587317"/>
                  <a:gd name="connsiteX24" fmla="*/ 417484 w 491972"/>
                  <a:gd name="connsiteY24" fmla="*/ 356348 h 587317"/>
                  <a:gd name="connsiteX25" fmla="*/ 416327 w 491972"/>
                  <a:gd name="connsiteY25" fmla="*/ 361203 h 587317"/>
                  <a:gd name="connsiteX26" fmla="*/ 402436 w 491972"/>
                  <a:gd name="connsiteY26" fmla="*/ 381835 h 587317"/>
                  <a:gd name="connsiteX27" fmla="*/ 389703 w 491972"/>
                  <a:gd name="connsiteY27" fmla="*/ 405501 h 587317"/>
                  <a:gd name="connsiteX28" fmla="*/ 358448 w 491972"/>
                  <a:gd name="connsiteY28" fmla="*/ 438270 h 587317"/>
                  <a:gd name="connsiteX29" fmla="*/ 323143 w 491972"/>
                  <a:gd name="connsiteY29" fmla="*/ 427347 h 587317"/>
                  <a:gd name="connsiteX30" fmla="*/ 299991 w 491972"/>
                  <a:gd name="connsiteY30" fmla="*/ 415817 h 587317"/>
                  <a:gd name="connsiteX31" fmla="*/ 295361 w 491972"/>
                  <a:gd name="connsiteY31" fmla="*/ 417031 h 587317"/>
                  <a:gd name="connsiteX32" fmla="*/ 295361 w 491972"/>
                  <a:gd name="connsiteY32" fmla="*/ 421885 h 587317"/>
                  <a:gd name="connsiteX33" fmla="*/ 302885 w 491972"/>
                  <a:gd name="connsiteY33" fmla="*/ 432808 h 587317"/>
                  <a:gd name="connsiteX34" fmla="*/ 351503 w 491972"/>
                  <a:gd name="connsiteY34" fmla="*/ 494704 h 587317"/>
                  <a:gd name="connsiteX35" fmla="*/ 356133 w 491972"/>
                  <a:gd name="connsiteY35" fmla="*/ 505021 h 587317"/>
                  <a:gd name="connsiteX36" fmla="*/ 375812 w 491972"/>
                  <a:gd name="connsiteY36" fmla="*/ 543250 h 587317"/>
                  <a:gd name="connsiteX37" fmla="*/ 385072 w 491972"/>
                  <a:gd name="connsiteY37" fmla="*/ 565703 h 587317"/>
                  <a:gd name="connsiteX38" fmla="*/ 391946 w 491972"/>
                  <a:gd name="connsiteY38" fmla="*/ 585576 h 587317"/>
                  <a:gd name="connsiteX39" fmla="*/ 393129 w 491972"/>
                  <a:gd name="connsiteY39" fmla="*/ 587317 h 587317"/>
                  <a:gd name="connsiteX40" fmla="*/ 0 w 491972"/>
                  <a:gd name="connsiteY40" fmla="*/ 587317 h 587317"/>
                  <a:gd name="connsiteX41" fmla="*/ 9441 w 491972"/>
                  <a:gd name="connsiteY41" fmla="*/ 548712 h 587317"/>
                  <a:gd name="connsiteX42" fmla="*/ 29699 w 491972"/>
                  <a:gd name="connsiteY42" fmla="*/ 505021 h 587317"/>
                  <a:gd name="connsiteX43" fmla="*/ 47062 w 491972"/>
                  <a:gd name="connsiteY43" fmla="*/ 464970 h 587317"/>
                  <a:gd name="connsiteX44" fmla="*/ 53429 w 491972"/>
                  <a:gd name="connsiteY44" fmla="*/ 451013 h 587317"/>
                  <a:gd name="connsiteX45" fmla="*/ 71371 w 491972"/>
                  <a:gd name="connsiteY45" fmla="*/ 388510 h 587317"/>
                  <a:gd name="connsiteX46" fmla="*/ 95102 w 491972"/>
                  <a:gd name="connsiteY46" fmla="*/ 354528 h 587317"/>
                  <a:gd name="connsiteX47" fmla="*/ 102047 w 491972"/>
                  <a:gd name="connsiteY47" fmla="*/ 352707 h 587317"/>
                  <a:gd name="connsiteX48" fmla="*/ 124619 w 491972"/>
                  <a:gd name="connsiteY48" fmla="*/ 341784 h 587317"/>
                  <a:gd name="connsiteX49" fmla="*/ 134459 w 491972"/>
                  <a:gd name="connsiteY49" fmla="*/ 305375 h 587317"/>
                  <a:gd name="connsiteX50" fmla="*/ 129250 w 491972"/>
                  <a:gd name="connsiteY50" fmla="*/ 275034 h 587317"/>
                  <a:gd name="connsiteX51" fmla="*/ 127514 w 491972"/>
                  <a:gd name="connsiteY51" fmla="*/ 265932 h 587317"/>
                  <a:gd name="connsiteX52" fmla="*/ 120568 w 491972"/>
                  <a:gd name="connsiteY52" fmla="*/ 218599 h 587317"/>
                  <a:gd name="connsiteX53" fmla="*/ 119989 w 491972"/>
                  <a:gd name="connsiteY53" fmla="*/ 213138 h 587317"/>
                  <a:gd name="connsiteX54" fmla="*/ 122883 w 491972"/>
                  <a:gd name="connsiteY54" fmla="*/ 176122 h 587317"/>
                  <a:gd name="connsiteX55" fmla="*/ 134459 w 491972"/>
                  <a:gd name="connsiteY55" fmla="*/ 123935 h 587317"/>
                  <a:gd name="connsiteX56" fmla="*/ 147192 w 491972"/>
                  <a:gd name="connsiteY56" fmla="*/ 94807 h 587317"/>
                  <a:gd name="connsiteX57" fmla="*/ 166871 w 491972"/>
                  <a:gd name="connsiteY57" fmla="*/ 60218 h 587317"/>
                  <a:gd name="connsiteX58" fmla="*/ 200441 w 491972"/>
                  <a:gd name="connsiteY58" fmla="*/ 20167 h 587317"/>
                  <a:gd name="connsiteX59" fmla="*/ 250216 w 491972"/>
                  <a:gd name="connsiteY59" fmla="*/ 3784 h 587317"/>
                  <a:gd name="connsiteX60" fmla="*/ 288416 w 491972"/>
                  <a:gd name="connsiteY60" fmla="*/ 749 h 5873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</a:cxnLst>
                <a:rect l="l" t="t" r="r" b="b"/>
                <a:pathLst>
                  <a:path w="491972" h="587317">
                    <a:moveTo>
                      <a:pt x="288416" y="749"/>
                    </a:moveTo>
                    <a:cubicBezTo>
                      <a:pt x="295940" y="-1678"/>
                      <a:pt x="303464" y="1963"/>
                      <a:pt x="307515" y="9245"/>
                    </a:cubicBezTo>
                    <a:cubicBezTo>
                      <a:pt x="310410" y="12279"/>
                      <a:pt x="311567" y="12279"/>
                      <a:pt x="315618" y="11065"/>
                    </a:cubicBezTo>
                    <a:cubicBezTo>
                      <a:pt x="320249" y="9852"/>
                      <a:pt x="326036" y="10458"/>
                      <a:pt x="330088" y="12279"/>
                    </a:cubicBezTo>
                    <a:cubicBezTo>
                      <a:pt x="341085" y="17740"/>
                      <a:pt x="353240" y="17740"/>
                      <a:pt x="364236" y="25022"/>
                    </a:cubicBezTo>
                    <a:cubicBezTo>
                      <a:pt x="374076" y="31697"/>
                      <a:pt x="387388" y="33518"/>
                      <a:pt x="398385" y="38372"/>
                    </a:cubicBezTo>
                    <a:cubicBezTo>
                      <a:pt x="404173" y="41407"/>
                      <a:pt x="408803" y="45654"/>
                      <a:pt x="413433" y="49902"/>
                    </a:cubicBezTo>
                    <a:cubicBezTo>
                      <a:pt x="418642" y="55363"/>
                      <a:pt x="423851" y="59611"/>
                      <a:pt x="431375" y="61432"/>
                    </a:cubicBezTo>
                    <a:cubicBezTo>
                      <a:pt x="438321" y="63252"/>
                      <a:pt x="438900" y="65072"/>
                      <a:pt x="444108" y="79030"/>
                    </a:cubicBezTo>
                    <a:cubicBezTo>
                      <a:pt x="445266" y="81457"/>
                      <a:pt x="448160" y="83884"/>
                      <a:pt x="451054" y="84491"/>
                    </a:cubicBezTo>
                    <a:cubicBezTo>
                      <a:pt x="468997" y="89953"/>
                      <a:pt x="475942" y="108157"/>
                      <a:pt x="488096" y="119687"/>
                    </a:cubicBezTo>
                    <a:cubicBezTo>
                      <a:pt x="490411" y="122114"/>
                      <a:pt x="490411" y="131823"/>
                      <a:pt x="488096" y="133037"/>
                    </a:cubicBezTo>
                    <a:cubicBezTo>
                      <a:pt x="481151" y="137285"/>
                      <a:pt x="484623" y="140926"/>
                      <a:pt x="486360" y="145780"/>
                    </a:cubicBezTo>
                    <a:cubicBezTo>
                      <a:pt x="488096" y="150028"/>
                      <a:pt x="490411" y="153669"/>
                      <a:pt x="491569" y="157917"/>
                    </a:cubicBezTo>
                    <a:cubicBezTo>
                      <a:pt x="493305" y="163378"/>
                      <a:pt x="489254" y="167019"/>
                      <a:pt x="482887" y="165199"/>
                    </a:cubicBezTo>
                    <a:cubicBezTo>
                      <a:pt x="481151" y="164592"/>
                      <a:pt x="478836" y="164592"/>
                      <a:pt x="477099" y="165805"/>
                    </a:cubicBezTo>
                    <a:cubicBezTo>
                      <a:pt x="468997" y="169446"/>
                      <a:pt x="462630" y="177335"/>
                      <a:pt x="452211" y="176122"/>
                    </a:cubicBezTo>
                    <a:cubicBezTo>
                      <a:pt x="451054" y="176122"/>
                      <a:pt x="449318" y="177335"/>
                      <a:pt x="449318" y="178549"/>
                    </a:cubicBezTo>
                    <a:cubicBezTo>
                      <a:pt x="447581" y="185831"/>
                      <a:pt x="445845" y="193719"/>
                      <a:pt x="445266" y="201001"/>
                    </a:cubicBezTo>
                    <a:cubicBezTo>
                      <a:pt x="442951" y="218599"/>
                      <a:pt x="445266" y="236804"/>
                      <a:pt x="436005" y="253188"/>
                    </a:cubicBezTo>
                    <a:cubicBezTo>
                      <a:pt x="434848" y="255615"/>
                      <a:pt x="437163" y="260470"/>
                      <a:pt x="438321" y="263504"/>
                    </a:cubicBezTo>
                    <a:cubicBezTo>
                      <a:pt x="443530" y="277461"/>
                      <a:pt x="449318" y="292025"/>
                      <a:pt x="455106" y="305982"/>
                    </a:cubicBezTo>
                    <a:cubicBezTo>
                      <a:pt x="457999" y="312657"/>
                      <a:pt x="457421" y="319332"/>
                      <a:pt x="453948" y="326614"/>
                    </a:cubicBezTo>
                    <a:cubicBezTo>
                      <a:pt x="451054" y="333289"/>
                      <a:pt x="447003" y="337537"/>
                      <a:pt x="440057" y="336930"/>
                    </a:cubicBezTo>
                    <a:cubicBezTo>
                      <a:pt x="426745" y="335716"/>
                      <a:pt x="419800" y="342998"/>
                      <a:pt x="417484" y="356348"/>
                    </a:cubicBezTo>
                    <a:cubicBezTo>
                      <a:pt x="417484" y="358169"/>
                      <a:pt x="416906" y="361203"/>
                      <a:pt x="416327" y="361203"/>
                    </a:cubicBezTo>
                    <a:cubicBezTo>
                      <a:pt x="405909" y="363630"/>
                      <a:pt x="411118" y="376980"/>
                      <a:pt x="402436" y="381835"/>
                    </a:cubicBezTo>
                    <a:cubicBezTo>
                      <a:pt x="394333" y="386083"/>
                      <a:pt x="389703" y="394578"/>
                      <a:pt x="389703" y="405501"/>
                    </a:cubicBezTo>
                    <a:cubicBezTo>
                      <a:pt x="389703" y="425526"/>
                      <a:pt x="378127" y="437056"/>
                      <a:pt x="358448" y="438270"/>
                    </a:cubicBezTo>
                    <a:cubicBezTo>
                      <a:pt x="345715" y="438876"/>
                      <a:pt x="333561" y="437056"/>
                      <a:pt x="323143" y="427347"/>
                    </a:cubicBezTo>
                    <a:cubicBezTo>
                      <a:pt x="316776" y="421279"/>
                      <a:pt x="308094" y="419458"/>
                      <a:pt x="299991" y="415817"/>
                    </a:cubicBezTo>
                    <a:cubicBezTo>
                      <a:pt x="298834" y="415211"/>
                      <a:pt x="295940" y="415817"/>
                      <a:pt x="295361" y="417031"/>
                    </a:cubicBezTo>
                    <a:cubicBezTo>
                      <a:pt x="294204" y="418244"/>
                      <a:pt x="294204" y="420672"/>
                      <a:pt x="295361" y="421885"/>
                    </a:cubicBezTo>
                    <a:cubicBezTo>
                      <a:pt x="297676" y="425526"/>
                      <a:pt x="299991" y="430381"/>
                      <a:pt x="302885" y="432808"/>
                    </a:cubicBezTo>
                    <a:cubicBezTo>
                      <a:pt x="324879" y="448586"/>
                      <a:pt x="337612" y="472252"/>
                      <a:pt x="351503" y="494704"/>
                    </a:cubicBezTo>
                    <a:cubicBezTo>
                      <a:pt x="353240" y="497739"/>
                      <a:pt x="354976" y="501380"/>
                      <a:pt x="356133" y="505021"/>
                    </a:cubicBezTo>
                    <a:cubicBezTo>
                      <a:pt x="359606" y="519584"/>
                      <a:pt x="366551" y="531721"/>
                      <a:pt x="375812" y="543250"/>
                    </a:cubicBezTo>
                    <a:cubicBezTo>
                      <a:pt x="380442" y="549318"/>
                      <a:pt x="383915" y="557814"/>
                      <a:pt x="385072" y="565703"/>
                    </a:cubicBezTo>
                    <a:cubicBezTo>
                      <a:pt x="385940" y="573288"/>
                      <a:pt x="388545" y="579660"/>
                      <a:pt x="391946" y="585576"/>
                    </a:cubicBezTo>
                    <a:lnTo>
                      <a:pt x="393129" y="587317"/>
                    </a:lnTo>
                    <a:lnTo>
                      <a:pt x="0" y="587317"/>
                    </a:lnTo>
                    <a:lnTo>
                      <a:pt x="9441" y="548712"/>
                    </a:lnTo>
                    <a:cubicBezTo>
                      <a:pt x="15085" y="533693"/>
                      <a:pt x="22175" y="519281"/>
                      <a:pt x="29699" y="505021"/>
                    </a:cubicBezTo>
                    <a:cubicBezTo>
                      <a:pt x="36644" y="492277"/>
                      <a:pt x="44747" y="480140"/>
                      <a:pt x="47062" y="464970"/>
                    </a:cubicBezTo>
                    <a:cubicBezTo>
                      <a:pt x="47641" y="460116"/>
                      <a:pt x="49957" y="454654"/>
                      <a:pt x="53429" y="451013"/>
                    </a:cubicBezTo>
                    <a:cubicBezTo>
                      <a:pt x="69056" y="432808"/>
                      <a:pt x="67899" y="409749"/>
                      <a:pt x="71371" y="388510"/>
                    </a:cubicBezTo>
                    <a:cubicBezTo>
                      <a:pt x="74265" y="372126"/>
                      <a:pt x="81789" y="361810"/>
                      <a:pt x="95102" y="354528"/>
                    </a:cubicBezTo>
                    <a:cubicBezTo>
                      <a:pt x="97417" y="353314"/>
                      <a:pt x="100311" y="353921"/>
                      <a:pt x="102047" y="352707"/>
                    </a:cubicBezTo>
                    <a:cubicBezTo>
                      <a:pt x="108993" y="347853"/>
                      <a:pt x="120568" y="352101"/>
                      <a:pt x="124619" y="341784"/>
                    </a:cubicBezTo>
                    <a:cubicBezTo>
                      <a:pt x="129250" y="330255"/>
                      <a:pt x="135617" y="319332"/>
                      <a:pt x="134459" y="305375"/>
                    </a:cubicBezTo>
                    <a:cubicBezTo>
                      <a:pt x="133302" y="295059"/>
                      <a:pt x="135038" y="284743"/>
                      <a:pt x="129250" y="275034"/>
                    </a:cubicBezTo>
                    <a:cubicBezTo>
                      <a:pt x="127514" y="272607"/>
                      <a:pt x="128092" y="268965"/>
                      <a:pt x="127514" y="265932"/>
                    </a:cubicBezTo>
                    <a:cubicBezTo>
                      <a:pt x="125199" y="250154"/>
                      <a:pt x="122883" y="234377"/>
                      <a:pt x="120568" y="218599"/>
                    </a:cubicBezTo>
                    <a:cubicBezTo>
                      <a:pt x="120568" y="216779"/>
                      <a:pt x="119411" y="214351"/>
                      <a:pt x="119989" y="213138"/>
                    </a:cubicBezTo>
                    <a:cubicBezTo>
                      <a:pt x="123462" y="201001"/>
                      <a:pt x="119411" y="188258"/>
                      <a:pt x="122883" y="176122"/>
                    </a:cubicBezTo>
                    <a:cubicBezTo>
                      <a:pt x="127514" y="159131"/>
                      <a:pt x="130986" y="141532"/>
                      <a:pt x="134459" y="123935"/>
                    </a:cubicBezTo>
                    <a:cubicBezTo>
                      <a:pt x="136774" y="113012"/>
                      <a:pt x="140247" y="102696"/>
                      <a:pt x="147192" y="94807"/>
                    </a:cubicBezTo>
                    <a:cubicBezTo>
                      <a:pt x="155874" y="84491"/>
                      <a:pt x="161662" y="72354"/>
                      <a:pt x="166871" y="60218"/>
                    </a:cubicBezTo>
                    <a:cubicBezTo>
                      <a:pt x="174395" y="43227"/>
                      <a:pt x="187128" y="31090"/>
                      <a:pt x="200441" y="20167"/>
                    </a:cubicBezTo>
                    <a:cubicBezTo>
                      <a:pt x="214910" y="8638"/>
                      <a:pt x="232273" y="4997"/>
                      <a:pt x="250216" y="3784"/>
                    </a:cubicBezTo>
                    <a:cubicBezTo>
                      <a:pt x="262949" y="3176"/>
                      <a:pt x="275683" y="4997"/>
                      <a:pt x="288416" y="749"/>
                    </a:cubicBezTo>
                    <a:close/>
                  </a:path>
                </a:pathLst>
              </a:custGeom>
              <a:solidFill>
                <a:schemeClr val="accent3">
                  <a:lumMod val="50000"/>
                  <a:alpha val="90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wrap="square" rtlCol="0" anchor="ctr">
                <a:noAutofit/>
              </a:bodyPr>
              <a:lstStyle/>
              <a:p>
                <a:endParaRPr lang="en-US" dirty="0"/>
              </a:p>
            </p:txBody>
          </p:sp>
          <p:sp>
            <p:nvSpPr>
              <p:cNvPr id="217" name="Freeform: Shape 216">
                <a:extLst>
                  <a:ext uri="{FF2B5EF4-FFF2-40B4-BE49-F238E27FC236}">
                    <a16:creationId xmlns="" xmlns:a16="http://schemas.microsoft.com/office/drawing/2014/main" id="{2AF6D466-FBD9-4788-943A-BE9DC1034638}"/>
                  </a:ext>
                </a:extLst>
              </p:cNvPr>
              <p:cNvSpPr/>
              <p:nvPr/>
            </p:nvSpPr>
            <p:spPr>
              <a:xfrm rot="2820233">
                <a:off x="10947190" y="2989688"/>
                <a:ext cx="807878" cy="613904"/>
              </a:xfrm>
              <a:custGeom>
                <a:avLst/>
                <a:gdLst>
                  <a:gd name="connsiteX0" fmla="*/ 762128 w 807878"/>
                  <a:gd name="connsiteY0" fmla="*/ 300535 h 613904"/>
                  <a:gd name="connsiteX1" fmla="*/ 761401 w 807878"/>
                  <a:gd name="connsiteY1" fmla="*/ 303085 h 613904"/>
                  <a:gd name="connsiteX2" fmla="*/ 757735 w 807878"/>
                  <a:gd name="connsiteY2" fmla="*/ 306179 h 613904"/>
                  <a:gd name="connsiteX3" fmla="*/ 763387 w 807878"/>
                  <a:gd name="connsiteY3" fmla="*/ 306179 h 613904"/>
                  <a:gd name="connsiteX4" fmla="*/ 554888 w 807878"/>
                  <a:gd name="connsiteY4" fmla="*/ 24151 h 613904"/>
                  <a:gd name="connsiteX5" fmla="*/ 611707 w 807878"/>
                  <a:gd name="connsiteY5" fmla="*/ 522 h 613904"/>
                  <a:gd name="connsiteX6" fmla="*/ 742363 w 807878"/>
                  <a:gd name="connsiteY6" fmla="*/ 134626 h 613904"/>
                  <a:gd name="connsiteX7" fmla="*/ 806249 w 807878"/>
                  <a:gd name="connsiteY7" fmla="*/ 319871 h 613904"/>
                  <a:gd name="connsiteX8" fmla="*/ 797521 w 807878"/>
                  <a:gd name="connsiteY8" fmla="*/ 529910 h 613904"/>
                  <a:gd name="connsiteX9" fmla="*/ 794673 w 807878"/>
                  <a:gd name="connsiteY9" fmla="*/ 571780 h 613904"/>
                  <a:gd name="connsiteX10" fmla="*/ 749611 w 807878"/>
                  <a:gd name="connsiteY10" fmla="*/ 613558 h 613904"/>
                  <a:gd name="connsiteX11" fmla="*/ 445530 w 807878"/>
                  <a:gd name="connsiteY11" fmla="*/ 555785 h 613904"/>
                  <a:gd name="connsiteX12" fmla="*/ 398078 w 807878"/>
                  <a:gd name="connsiteY12" fmla="*/ 540304 h 613904"/>
                  <a:gd name="connsiteX13" fmla="*/ 373714 w 807878"/>
                  <a:gd name="connsiteY13" fmla="*/ 537011 h 613904"/>
                  <a:gd name="connsiteX14" fmla="*/ 181645 w 807878"/>
                  <a:gd name="connsiteY14" fmla="*/ 558352 h 613904"/>
                  <a:gd name="connsiteX15" fmla="*/ 89973 w 807878"/>
                  <a:gd name="connsiteY15" fmla="*/ 553558 h 613904"/>
                  <a:gd name="connsiteX16" fmla="*/ 148174 w 807878"/>
                  <a:gd name="connsiteY16" fmla="*/ 540339 h 613904"/>
                  <a:gd name="connsiteX17" fmla="*/ 217023 w 807878"/>
                  <a:gd name="connsiteY17" fmla="*/ 522935 h 613904"/>
                  <a:gd name="connsiteX18" fmla="*/ 358154 w 807878"/>
                  <a:gd name="connsiteY18" fmla="*/ 487654 h 613904"/>
                  <a:gd name="connsiteX19" fmla="*/ 393815 w 807878"/>
                  <a:gd name="connsiteY19" fmla="*/ 455237 h 613904"/>
                  <a:gd name="connsiteX20" fmla="*/ 433174 w 807878"/>
                  <a:gd name="connsiteY20" fmla="*/ 434723 h 613904"/>
                  <a:gd name="connsiteX21" fmla="*/ 442403 w 807878"/>
                  <a:gd name="connsiteY21" fmla="*/ 415545 h 613904"/>
                  <a:gd name="connsiteX22" fmla="*/ 363621 w 807878"/>
                  <a:gd name="connsiteY22" fmla="*/ 220741 h 613904"/>
                  <a:gd name="connsiteX23" fmla="*/ 32983 w 807878"/>
                  <a:gd name="connsiteY23" fmla="*/ 366827 h 613904"/>
                  <a:gd name="connsiteX24" fmla="*/ 200 w 807878"/>
                  <a:gd name="connsiteY24" fmla="*/ 365692 h 613904"/>
                  <a:gd name="connsiteX25" fmla="*/ 68087 w 807878"/>
                  <a:gd name="connsiteY25" fmla="*/ 323722 h 613904"/>
                  <a:gd name="connsiteX26" fmla="*/ 156235 w 807878"/>
                  <a:gd name="connsiteY26" fmla="*/ 281651 h 613904"/>
                  <a:gd name="connsiteX27" fmla="*/ 342470 w 807878"/>
                  <a:gd name="connsiteY27" fmla="*/ 185830 h 613904"/>
                  <a:gd name="connsiteX28" fmla="*/ 349988 w 807878"/>
                  <a:gd name="connsiteY28" fmla="*/ 130962 h 613904"/>
                  <a:gd name="connsiteX29" fmla="*/ 554888 w 807878"/>
                  <a:gd name="connsiteY29" fmla="*/ 24151 h 6139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807878" h="613904">
                    <a:moveTo>
                      <a:pt x="762128" y="300535"/>
                    </a:moveTo>
                    <a:lnTo>
                      <a:pt x="761401" y="303085"/>
                    </a:lnTo>
                    <a:lnTo>
                      <a:pt x="757735" y="306179"/>
                    </a:lnTo>
                    <a:lnTo>
                      <a:pt x="763387" y="306179"/>
                    </a:lnTo>
                    <a:close/>
                    <a:moveTo>
                      <a:pt x="554888" y="24151"/>
                    </a:moveTo>
                    <a:cubicBezTo>
                      <a:pt x="578389" y="13491"/>
                      <a:pt x="598530" y="5021"/>
                      <a:pt x="611707" y="522"/>
                    </a:cubicBezTo>
                    <a:cubicBezTo>
                      <a:pt x="648813" y="-8262"/>
                      <a:pt x="721588" y="96092"/>
                      <a:pt x="742363" y="134626"/>
                    </a:cubicBezTo>
                    <a:cubicBezTo>
                      <a:pt x="768325" y="182779"/>
                      <a:pt x="800060" y="252835"/>
                      <a:pt x="806249" y="319871"/>
                    </a:cubicBezTo>
                    <a:cubicBezTo>
                      <a:pt x="812335" y="389033"/>
                      <a:pt x="799559" y="460282"/>
                      <a:pt x="797521" y="529910"/>
                    </a:cubicBezTo>
                    <a:cubicBezTo>
                      <a:pt x="797298" y="543546"/>
                      <a:pt x="796832" y="557810"/>
                      <a:pt x="794673" y="571780"/>
                    </a:cubicBezTo>
                    <a:cubicBezTo>
                      <a:pt x="792089" y="603641"/>
                      <a:pt x="807801" y="616223"/>
                      <a:pt x="749611" y="613558"/>
                    </a:cubicBezTo>
                    <a:cubicBezTo>
                      <a:pt x="691421" y="610893"/>
                      <a:pt x="504120" y="567995"/>
                      <a:pt x="445530" y="555785"/>
                    </a:cubicBezTo>
                    <a:cubicBezTo>
                      <a:pt x="431904" y="550871"/>
                      <a:pt x="413072" y="538887"/>
                      <a:pt x="398078" y="540304"/>
                    </a:cubicBezTo>
                    <a:cubicBezTo>
                      <a:pt x="389913" y="537143"/>
                      <a:pt x="382082" y="535918"/>
                      <a:pt x="373714" y="537011"/>
                    </a:cubicBezTo>
                    <a:cubicBezTo>
                      <a:pt x="309384" y="544607"/>
                      <a:pt x="245743" y="546693"/>
                      <a:pt x="181645" y="558352"/>
                    </a:cubicBezTo>
                    <a:cubicBezTo>
                      <a:pt x="173035" y="560074"/>
                      <a:pt x="80886" y="574234"/>
                      <a:pt x="89973" y="553558"/>
                    </a:cubicBezTo>
                    <a:cubicBezTo>
                      <a:pt x="94300" y="543316"/>
                      <a:pt x="137821" y="542830"/>
                      <a:pt x="148174" y="540339"/>
                    </a:cubicBezTo>
                    <a:lnTo>
                      <a:pt x="217023" y="522935"/>
                    </a:lnTo>
                    <a:lnTo>
                      <a:pt x="358154" y="487654"/>
                    </a:lnTo>
                    <a:cubicBezTo>
                      <a:pt x="372621" y="483866"/>
                      <a:pt x="381658" y="464253"/>
                      <a:pt x="393815" y="455237"/>
                    </a:cubicBezTo>
                    <a:cubicBezTo>
                      <a:pt x="405537" y="446413"/>
                      <a:pt x="420540" y="440305"/>
                      <a:pt x="433174" y="434723"/>
                    </a:cubicBezTo>
                    <a:cubicBezTo>
                      <a:pt x="441887" y="430874"/>
                      <a:pt x="445766" y="425515"/>
                      <a:pt x="442403" y="415545"/>
                    </a:cubicBezTo>
                    <a:cubicBezTo>
                      <a:pt x="430811" y="379882"/>
                      <a:pt x="407335" y="251153"/>
                      <a:pt x="363621" y="220741"/>
                    </a:cubicBezTo>
                    <a:cubicBezTo>
                      <a:pt x="302879" y="235083"/>
                      <a:pt x="143196" y="318132"/>
                      <a:pt x="32983" y="366827"/>
                    </a:cubicBezTo>
                    <a:cubicBezTo>
                      <a:pt x="24706" y="370484"/>
                      <a:pt x="-2597" y="384110"/>
                      <a:pt x="200" y="365692"/>
                    </a:cubicBezTo>
                    <a:cubicBezTo>
                      <a:pt x="3047" y="346211"/>
                      <a:pt x="54339" y="330317"/>
                      <a:pt x="68087" y="323722"/>
                    </a:cubicBezTo>
                    <a:cubicBezTo>
                      <a:pt x="97517" y="310199"/>
                      <a:pt x="127382" y="296482"/>
                      <a:pt x="156235" y="281651"/>
                    </a:cubicBezTo>
                    <a:cubicBezTo>
                      <a:pt x="201965" y="258669"/>
                      <a:pt x="310178" y="210945"/>
                      <a:pt x="342470" y="185830"/>
                    </a:cubicBezTo>
                    <a:cubicBezTo>
                      <a:pt x="374762" y="160715"/>
                      <a:pt x="361239" y="165693"/>
                      <a:pt x="349988" y="130962"/>
                    </a:cubicBezTo>
                    <a:cubicBezTo>
                      <a:pt x="383643" y="107799"/>
                      <a:pt x="484385" y="56129"/>
                      <a:pt x="554888" y="24151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218" name="Group 217">
              <a:extLst>
                <a:ext uri="{FF2B5EF4-FFF2-40B4-BE49-F238E27FC236}">
                  <a16:creationId xmlns="" xmlns:a16="http://schemas.microsoft.com/office/drawing/2014/main" id="{E27CA6EE-BAC4-4839-ABFE-B4522B010602}"/>
                </a:ext>
              </a:extLst>
            </p:cNvPr>
            <p:cNvGrpSpPr/>
            <p:nvPr userDrawn="1"/>
          </p:nvGrpSpPr>
          <p:grpSpPr>
            <a:xfrm>
              <a:off x="-23692" y="5554335"/>
              <a:ext cx="1253364" cy="1320170"/>
              <a:chOff x="3397889" y="2045088"/>
              <a:chExt cx="1922987" cy="2025485"/>
            </a:xfrm>
          </p:grpSpPr>
          <p:sp>
            <p:nvSpPr>
              <p:cNvPr id="219" name="Freeform: Shape 218">
                <a:extLst>
                  <a:ext uri="{FF2B5EF4-FFF2-40B4-BE49-F238E27FC236}">
                    <a16:creationId xmlns="" xmlns:a16="http://schemas.microsoft.com/office/drawing/2014/main" id="{1EE20D9C-A63F-441F-8190-43D1DD2DB89E}"/>
                  </a:ext>
                </a:extLst>
              </p:cNvPr>
              <p:cNvSpPr/>
              <p:nvPr/>
            </p:nvSpPr>
            <p:spPr>
              <a:xfrm>
                <a:off x="3446463" y="2045088"/>
                <a:ext cx="1874413" cy="2025485"/>
              </a:xfrm>
              <a:custGeom>
                <a:avLst/>
                <a:gdLst>
                  <a:gd name="connsiteX0" fmla="*/ 68355 w 503430"/>
                  <a:gd name="connsiteY0" fmla="*/ 631 h 544005"/>
                  <a:gd name="connsiteX1" fmla="*/ 94102 w 503430"/>
                  <a:gd name="connsiteY1" fmla="*/ 3435 h 544005"/>
                  <a:gd name="connsiteX2" fmla="*/ 170482 w 503430"/>
                  <a:gd name="connsiteY2" fmla="*/ 8816 h 544005"/>
                  <a:gd name="connsiteX3" fmla="*/ 243430 w 503430"/>
                  <a:gd name="connsiteY3" fmla="*/ 33031 h 544005"/>
                  <a:gd name="connsiteX4" fmla="*/ 265744 w 503430"/>
                  <a:gd name="connsiteY4" fmla="*/ 35722 h 544005"/>
                  <a:gd name="connsiteX5" fmla="*/ 290631 w 503430"/>
                  <a:gd name="connsiteY5" fmla="*/ 52762 h 544005"/>
                  <a:gd name="connsiteX6" fmla="*/ 300072 w 503430"/>
                  <a:gd name="connsiteY6" fmla="*/ 76080 h 544005"/>
                  <a:gd name="connsiteX7" fmla="*/ 304363 w 503430"/>
                  <a:gd name="connsiteY7" fmla="*/ 151416 h 544005"/>
                  <a:gd name="connsiteX8" fmla="*/ 301789 w 503430"/>
                  <a:gd name="connsiteY8" fmla="*/ 160385 h 544005"/>
                  <a:gd name="connsiteX9" fmla="*/ 273467 w 503430"/>
                  <a:gd name="connsiteY9" fmla="*/ 294018 h 544005"/>
                  <a:gd name="connsiteX10" fmla="*/ 291490 w 503430"/>
                  <a:gd name="connsiteY10" fmla="*/ 332583 h 544005"/>
                  <a:gd name="connsiteX11" fmla="*/ 429661 w 503430"/>
                  <a:gd name="connsiteY11" fmla="*/ 424960 h 544005"/>
                  <a:gd name="connsiteX12" fmla="*/ 502676 w 503430"/>
                  <a:gd name="connsiteY12" fmla="*/ 537838 h 544005"/>
                  <a:gd name="connsiteX13" fmla="*/ 503430 w 503430"/>
                  <a:gd name="connsiteY13" fmla="*/ 544005 h 544005"/>
                  <a:gd name="connsiteX14" fmla="*/ 9550 w 503430"/>
                  <a:gd name="connsiteY14" fmla="*/ 544005 h 544005"/>
                  <a:gd name="connsiteX15" fmla="*/ 9997 w 503430"/>
                  <a:gd name="connsiteY15" fmla="*/ 530789 h 544005"/>
                  <a:gd name="connsiteX16" fmla="*/ 27161 w 503430"/>
                  <a:gd name="connsiteY16" fmla="*/ 488636 h 544005"/>
                  <a:gd name="connsiteX17" fmla="*/ 98393 w 503430"/>
                  <a:gd name="connsiteY17" fmla="*/ 424960 h 544005"/>
                  <a:gd name="connsiteX18" fmla="*/ 123280 w 503430"/>
                  <a:gd name="connsiteY18" fmla="*/ 389085 h 544005"/>
                  <a:gd name="connsiteX19" fmla="*/ 87236 w 503430"/>
                  <a:gd name="connsiteY19" fmla="*/ 357695 h 544005"/>
                  <a:gd name="connsiteX20" fmla="*/ 70072 w 503430"/>
                  <a:gd name="connsiteY20" fmla="*/ 355901 h 544005"/>
                  <a:gd name="connsiteX21" fmla="*/ 37459 w 503430"/>
                  <a:gd name="connsiteY21" fmla="*/ 319130 h 544005"/>
                  <a:gd name="connsiteX22" fmla="*/ 6565 w 503430"/>
                  <a:gd name="connsiteY22" fmla="*/ 242000 h 544005"/>
                  <a:gd name="connsiteX23" fmla="*/ 8280 w 503430"/>
                  <a:gd name="connsiteY23" fmla="*/ 207919 h 544005"/>
                  <a:gd name="connsiteX24" fmla="*/ 20295 w 503430"/>
                  <a:gd name="connsiteY24" fmla="*/ 154107 h 544005"/>
                  <a:gd name="connsiteX25" fmla="*/ 21154 w 503430"/>
                  <a:gd name="connsiteY25" fmla="*/ 145139 h 544005"/>
                  <a:gd name="connsiteX26" fmla="*/ 38318 w 503430"/>
                  <a:gd name="connsiteY26" fmla="*/ 58143 h 544005"/>
                  <a:gd name="connsiteX27" fmla="*/ 26303 w 503430"/>
                  <a:gd name="connsiteY27" fmla="*/ 27649 h 544005"/>
                  <a:gd name="connsiteX28" fmla="*/ 47759 w 503430"/>
                  <a:gd name="connsiteY28" fmla="*/ 13300 h 544005"/>
                  <a:gd name="connsiteX29" fmla="*/ 68355 w 503430"/>
                  <a:gd name="connsiteY29" fmla="*/ 631 h 5440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503430" h="544005">
                    <a:moveTo>
                      <a:pt x="68355" y="631"/>
                    </a:moveTo>
                    <a:cubicBezTo>
                      <a:pt x="76079" y="-826"/>
                      <a:pt x="84661" y="295"/>
                      <a:pt x="94102" y="3435"/>
                    </a:cubicBezTo>
                    <a:cubicBezTo>
                      <a:pt x="118990" y="10609"/>
                      <a:pt x="144736" y="7918"/>
                      <a:pt x="170482" y="8816"/>
                    </a:cubicBezTo>
                    <a:cubicBezTo>
                      <a:pt x="196228" y="10609"/>
                      <a:pt x="221975" y="15991"/>
                      <a:pt x="243430" y="33031"/>
                    </a:cubicBezTo>
                    <a:cubicBezTo>
                      <a:pt x="252012" y="39309"/>
                      <a:pt x="257162" y="39309"/>
                      <a:pt x="265744" y="35722"/>
                    </a:cubicBezTo>
                    <a:cubicBezTo>
                      <a:pt x="280333" y="29443"/>
                      <a:pt x="289774" y="35722"/>
                      <a:pt x="290631" y="52762"/>
                    </a:cubicBezTo>
                    <a:cubicBezTo>
                      <a:pt x="291490" y="62627"/>
                      <a:pt x="295781" y="68905"/>
                      <a:pt x="300072" y="76080"/>
                    </a:cubicBezTo>
                    <a:cubicBezTo>
                      <a:pt x="320669" y="105677"/>
                      <a:pt x="321527" y="118233"/>
                      <a:pt x="304363" y="151416"/>
                    </a:cubicBezTo>
                    <a:cubicBezTo>
                      <a:pt x="302646" y="154107"/>
                      <a:pt x="302646" y="157695"/>
                      <a:pt x="301789" y="160385"/>
                    </a:cubicBezTo>
                    <a:cubicBezTo>
                      <a:pt x="292347" y="205228"/>
                      <a:pt x="287199" y="250071"/>
                      <a:pt x="273467" y="294018"/>
                    </a:cubicBezTo>
                    <a:cubicBezTo>
                      <a:pt x="268318" y="310161"/>
                      <a:pt x="276900" y="326305"/>
                      <a:pt x="291490" y="332583"/>
                    </a:cubicBezTo>
                    <a:cubicBezTo>
                      <a:pt x="342124" y="355901"/>
                      <a:pt x="383318" y="395363"/>
                      <a:pt x="429661" y="424960"/>
                    </a:cubicBezTo>
                    <a:cubicBezTo>
                      <a:pt x="471499" y="451866"/>
                      <a:pt x="493061" y="491383"/>
                      <a:pt x="502676" y="537838"/>
                    </a:cubicBezTo>
                    <a:lnTo>
                      <a:pt x="503430" y="544005"/>
                    </a:lnTo>
                    <a:lnTo>
                      <a:pt x="9550" y="544005"/>
                    </a:lnTo>
                    <a:lnTo>
                      <a:pt x="9997" y="530789"/>
                    </a:lnTo>
                    <a:cubicBezTo>
                      <a:pt x="12572" y="514646"/>
                      <a:pt x="15147" y="499399"/>
                      <a:pt x="27161" y="488636"/>
                    </a:cubicBezTo>
                    <a:cubicBezTo>
                      <a:pt x="51191" y="467112"/>
                      <a:pt x="71788" y="442897"/>
                      <a:pt x="98393" y="424960"/>
                    </a:cubicBezTo>
                    <a:cubicBezTo>
                      <a:pt x="110407" y="416887"/>
                      <a:pt x="126713" y="408816"/>
                      <a:pt x="123280" y="389085"/>
                    </a:cubicBezTo>
                    <a:cubicBezTo>
                      <a:pt x="119848" y="368457"/>
                      <a:pt x="103542" y="362179"/>
                      <a:pt x="87236" y="357695"/>
                    </a:cubicBezTo>
                    <a:cubicBezTo>
                      <a:pt x="82087" y="355901"/>
                      <a:pt x="76079" y="356798"/>
                      <a:pt x="70072" y="355901"/>
                    </a:cubicBezTo>
                    <a:cubicBezTo>
                      <a:pt x="40893" y="354107"/>
                      <a:pt x="40034" y="350519"/>
                      <a:pt x="37459" y="319130"/>
                    </a:cubicBezTo>
                    <a:cubicBezTo>
                      <a:pt x="35744" y="290430"/>
                      <a:pt x="36601" y="259937"/>
                      <a:pt x="6565" y="242000"/>
                    </a:cubicBezTo>
                    <a:cubicBezTo>
                      <a:pt x="-5451" y="233031"/>
                      <a:pt x="1414" y="217784"/>
                      <a:pt x="8280" y="207919"/>
                    </a:cubicBezTo>
                    <a:cubicBezTo>
                      <a:pt x="19437" y="191776"/>
                      <a:pt x="32311" y="176528"/>
                      <a:pt x="20295" y="154107"/>
                    </a:cubicBezTo>
                    <a:cubicBezTo>
                      <a:pt x="19437" y="152314"/>
                      <a:pt x="20295" y="146933"/>
                      <a:pt x="21154" y="145139"/>
                    </a:cubicBezTo>
                    <a:cubicBezTo>
                      <a:pt x="40034" y="119130"/>
                      <a:pt x="34026" y="87740"/>
                      <a:pt x="38318" y="58143"/>
                    </a:cubicBezTo>
                    <a:cubicBezTo>
                      <a:pt x="40893" y="43793"/>
                      <a:pt x="33169" y="36618"/>
                      <a:pt x="26303" y="27649"/>
                    </a:cubicBezTo>
                    <a:cubicBezTo>
                      <a:pt x="33169" y="21372"/>
                      <a:pt x="41751" y="21372"/>
                      <a:pt x="47759" y="13300"/>
                    </a:cubicBezTo>
                    <a:cubicBezTo>
                      <a:pt x="53766" y="6125"/>
                      <a:pt x="60632" y="2089"/>
                      <a:pt x="68355" y="631"/>
                    </a:cubicBezTo>
                    <a:close/>
                  </a:path>
                </a:pathLst>
              </a:custGeom>
              <a:solidFill>
                <a:schemeClr val="accent4">
                  <a:lumMod val="50000"/>
                  <a:alpha val="90000"/>
                </a:schemeClr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1400" dirty="0">
                  <a:solidFill>
                    <a:schemeClr val="lt1"/>
                  </a:solidFill>
                </a:endParaRPr>
              </a:p>
            </p:txBody>
          </p:sp>
          <p:sp>
            <p:nvSpPr>
              <p:cNvPr id="220" name="Freeform: Shape 219">
                <a:extLst>
                  <a:ext uri="{FF2B5EF4-FFF2-40B4-BE49-F238E27FC236}">
                    <a16:creationId xmlns="" xmlns:a16="http://schemas.microsoft.com/office/drawing/2014/main" id="{C15244D1-B36E-426D-B0BA-E190DE63B41B}"/>
                  </a:ext>
                </a:extLst>
              </p:cNvPr>
              <p:cNvSpPr/>
              <p:nvPr/>
            </p:nvSpPr>
            <p:spPr>
              <a:xfrm rot="20127099" flipH="1">
                <a:off x="3397889" y="2696783"/>
                <a:ext cx="807878" cy="613904"/>
              </a:xfrm>
              <a:custGeom>
                <a:avLst/>
                <a:gdLst>
                  <a:gd name="connsiteX0" fmla="*/ 762128 w 807878"/>
                  <a:gd name="connsiteY0" fmla="*/ 300535 h 613904"/>
                  <a:gd name="connsiteX1" fmla="*/ 761401 w 807878"/>
                  <a:gd name="connsiteY1" fmla="*/ 303085 h 613904"/>
                  <a:gd name="connsiteX2" fmla="*/ 757735 w 807878"/>
                  <a:gd name="connsiteY2" fmla="*/ 306179 h 613904"/>
                  <a:gd name="connsiteX3" fmla="*/ 763387 w 807878"/>
                  <a:gd name="connsiteY3" fmla="*/ 306179 h 613904"/>
                  <a:gd name="connsiteX4" fmla="*/ 554888 w 807878"/>
                  <a:gd name="connsiteY4" fmla="*/ 24151 h 613904"/>
                  <a:gd name="connsiteX5" fmla="*/ 611707 w 807878"/>
                  <a:gd name="connsiteY5" fmla="*/ 522 h 613904"/>
                  <a:gd name="connsiteX6" fmla="*/ 742363 w 807878"/>
                  <a:gd name="connsiteY6" fmla="*/ 134626 h 613904"/>
                  <a:gd name="connsiteX7" fmla="*/ 806249 w 807878"/>
                  <a:gd name="connsiteY7" fmla="*/ 319871 h 613904"/>
                  <a:gd name="connsiteX8" fmla="*/ 797521 w 807878"/>
                  <a:gd name="connsiteY8" fmla="*/ 529910 h 613904"/>
                  <a:gd name="connsiteX9" fmla="*/ 794673 w 807878"/>
                  <a:gd name="connsiteY9" fmla="*/ 571780 h 613904"/>
                  <a:gd name="connsiteX10" fmla="*/ 749611 w 807878"/>
                  <a:gd name="connsiteY10" fmla="*/ 613558 h 613904"/>
                  <a:gd name="connsiteX11" fmla="*/ 445530 w 807878"/>
                  <a:gd name="connsiteY11" fmla="*/ 555785 h 613904"/>
                  <a:gd name="connsiteX12" fmla="*/ 398078 w 807878"/>
                  <a:gd name="connsiteY12" fmla="*/ 540304 h 613904"/>
                  <a:gd name="connsiteX13" fmla="*/ 373714 w 807878"/>
                  <a:gd name="connsiteY13" fmla="*/ 537011 h 613904"/>
                  <a:gd name="connsiteX14" fmla="*/ 181645 w 807878"/>
                  <a:gd name="connsiteY14" fmla="*/ 558352 h 613904"/>
                  <a:gd name="connsiteX15" fmla="*/ 89973 w 807878"/>
                  <a:gd name="connsiteY15" fmla="*/ 553558 h 613904"/>
                  <a:gd name="connsiteX16" fmla="*/ 148174 w 807878"/>
                  <a:gd name="connsiteY16" fmla="*/ 540339 h 613904"/>
                  <a:gd name="connsiteX17" fmla="*/ 217023 w 807878"/>
                  <a:gd name="connsiteY17" fmla="*/ 522935 h 613904"/>
                  <a:gd name="connsiteX18" fmla="*/ 358154 w 807878"/>
                  <a:gd name="connsiteY18" fmla="*/ 487654 h 613904"/>
                  <a:gd name="connsiteX19" fmla="*/ 393815 w 807878"/>
                  <a:gd name="connsiteY19" fmla="*/ 455237 h 613904"/>
                  <a:gd name="connsiteX20" fmla="*/ 433174 w 807878"/>
                  <a:gd name="connsiteY20" fmla="*/ 434723 h 613904"/>
                  <a:gd name="connsiteX21" fmla="*/ 442403 w 807878"/>
                  <a:gd name="connsiteY21" fmla="*/ 415545 h 613904"/>
                  <a:gd name="connsiteX22" fmla="*/ 363621 w 807878"/>
                  <a:gd name="connsiteY22" fmla="*/ 220741 h 613904"/>
                  <a:gd name="connsiteX23" fmla="*/ 32983 w 807878"/>
                  <a:gd name="connsiteY23" fmla="*/ 366827 h 613904"/>
                  <a:gd name="connsiteX24" fmla="*/ 200 w 807878"/>
                  <a:gd name="connsiteY24" fmla="*/ 365692 h 613904"/>
                  <a:gd name="connsiteX25" fmla="*/ 68087 w 807878"/>
                  <a:gd name="connsiteY25" fmla="*/ 323722 h 613904"/>
                  <a:gd name="connsiteX26" fmla="*/ 156235 w 807878"/>
                  <a:gd name="connsiteY26" fmla="*/ 281651 h 613904"/>
                  <a:gd name="connsiteX27" fmla="*/ 342470 w 807878"/>
                  <a:gd name="connsiteY27" fmla="*/ 185830 h 613904"/>
                  <a:gd name="connsiteX28" fmla="*/ 349988 w 807878"/>
                  <a:gd name="connsiteY28" fmla="*/ 130962 h 613904"/>
                  <a:gd name="connsiteX29" fmla="*/ 554888 w 807878"/>
                  <a:gd name="connsiteY29" fmla="*/ 24151 h 6139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807878" h="613904">
                    <a:moveTo>
                      <a:pt x="762128" y="300535"/>
                    </a:moveTo>
                    <a:lnTo>
                      <a:pt x="761401" y="303085"/>
                    </a:lnTo>
                    <a:lnTo>
                      <a:pt x="757735" y="306179"/>
                    </a:lnTo>
                    <a:lnTo>
                      <a:pt x="763387" y="306179"/>
                    </a:lnTo>
                    <a:close/>
                    <a:moveTo>
                      <a:pt x="554888" y="24151"/>
                    </a:moveTo>
                    <a:cubicBezTo>
                      <a:pt x="578389" y="13491"/>
                      <a:pt x="598530" y="5021"/>
                      <a:pt x="611707" y="522"/>
                    </a:cubicBezTo>
                    <a:cubicBezTo>
                      <a:pt x="648813" y="-8262"/>
                      <a:pt x="721588" y="96092"/>
                      <a:pt x="742363" y="134626"/>
                    </a:cubicBezTo>
                    <a:cubicBezTo>
                      <a:pt x="768325" y="182779"/>
                      <a:pt x="800060" y="252835"/>
                      <a:pt x="806249" y="319871"/>
                    </a:cubicBezTo>
                    <a:cubicBezTo>
                      <a:pt x="812335" y="389033"/>
                      <a:pt x="799559" y="460282"/>
                      <a:pt x="797521" y="529910"/>
                    </a:cubicBezTo>
                    <a:cubicBezTo>
                      <a:pt x="797298" y="543546"/>
                      <a:pt x="796832" y="557810"/>
                      <a:pt x="794673" y="571780"/>
                    </a:cubicBezTo>
                    <a:cubicBezTo>
                      <a:pt x="792089" y="603641"/>
                      <a:pt x="807801" y="616223"/>
                      <a:pt x="749611" y="613558"/>
                    </a:cubicBezTo>
                    <a:cubicBezTo>
                      <a:pt x="691421" y="610893"/>
                      <a:pt x="504120" y="567995"/>
                      <a:pt x="445530" y="555785"/>
                    </a:cubicBezTo>
                    <a:cubicBezTo>
                      <a:pt x="431904" y="550871"/>
                      <a:pt x="413072" y="538887"/>
                      <a:pt x="398078" y="540304"/>
                    </a:cubicBezTo>
                    <a:cubicBezTo>
                      <a:pt x="389913" y="537143"/>
                      <a:pt x="382082" y="535918"/>
                      <a:pt x="373714" y="537011"/>
                    </a:cubicBezTo>
                    <a:cubicBezTo>
                      <a:pt x="309384" y="544607"/>
                      <a:pt x="245743" y="546693"/>
                      <a:pt x="181645" y="558352"/>
                    </a:cubicBezTo>
                    <a:cubicBezTo>
                      <a:pt x="173035" y="560074"/>
                      <a:pt x="80886" y="574234"/>
                      <a:pt x="89973" y="553558"/>
                    </a:cubicBezTo>
                    <a:cubicBezTo>
                      <a:pt x="94300" y="543316"/>
                      <a:pt x="137821" y="542830"/>
                      <a:pt x="148174" y="540339"/>
                    </a:cubicBezTo>
                    <a:lnTo>
                      <a:pt x="217023" y="522935"/>
                    </a:lnTo>
                    <a:lnTo>
                      <a:pt x="358154" y="487654"/>
                    </a:lnTo>
                    <a:cubicBezTo>
                      <a:pt x="372621" y="483866"/>
                      <a:pt x="381658" y="464253"/>
                      <a:pt x="393815" y="455237"/>
                    </a:cubicBezTo>
                    <a:cubicBezTo>
                      <a:pt x="405537" y="446413"/>
                      <a:pt x="420540" y="440305"/>
                      <a:pt x="433174" y="434723"/>
                    </a:cubicBezTo>
                    <a:cubicBezTo>
                      <a:pt x="441887" y="430874"/>
                      <a:pt x="445766" y="425515"/>
                      <a:pt x="442403" y="415545"/>
                    </a:cubicBezTo>
                    <a:cubicBezTo>
                      <a:pt x="430811" y="379882"/>
                      <a:pt x="407335" y="251153"/>
                      <a:pt x="363621" y="220741"/>
                    </a:cubicBezTo>
                    <a:cubicBezTo>
                      <a:pt x="302879" y="235083"/>
                      <a:pt x="143196" y="318132"/>
                      <a:pt x="32983" y="366827"/>
                    </a:cubicBezTo>
                    <a:cubicBezTo>
                      <a:pt x="24706" y="370484"/>
                      <a:pt x="-2597" y="384110"/>
                      <a:pt x="200" y="365692"/>
                    </a:cubicBezTo>
                    <a:cubicBezTo>
                      <a:pt x="3047" y="346211"/>
                      <a:pt x="54339" y="330317"/>
                      <a:pt x="68087" y="323722"/>
                    </a:cubicBezTo>
                    <a:cubicBezTo>
                      <a:pt x="97517" y="310199"/>
                      <a:pt x="127382" y="296482"/>
                      <a:pt x="156235" y="281651"/>
                    </a:cubicBezTo>
                    <a:cubicBezTo>
                      <a:pt x="201965" y="258669"/>
                      <a:pt x="310178" y="210945"/>
                      <a:pt x="342470" y="185830"/>
                    </a:cubicBezTo>
                    <a:cubicBezTo>
                      <a:pt x="374762" y="160715"/>
                      <a:pt x="361239" y="165693"/>
                      <a:pt x="349988" y="130962"/>
                    </a:cubicBezTo>
                    <a:cubicBezTo>
                      <a:pt x="383643" y="107799"/>
                      <a:pt x="484385" y="56129"/>
                      <a:pt x="554888" y="24151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221" name="Group 220">
              <a:extLst>
                <a:ext uri="{FF2B5EF4-FFF2-40B4-BE49-F238E27FC236}">
                  <a16:creationId xmlns="" xmlns:a16="http://schemas.microsoft.com/office/drawing/2014/main" id="{4CC0B74E-4ED9-40C0-BE0C-4E6B46286232}"/>
                </a:ext>
              </a:extLst>
            </p:cNvPr>
            <p:cNvGrpSpPr/>
            <p:nvPr userDrawn="1"/>
          </p:nvGrpSpPr>
          <p:grpSpPr>
            <a:xfrm>
              <a:off x="6941436" y="5509189"/>
              <a:ext cx="1447485" cy="1365316"/>
              <a:chOff x="9428160" y="2348933"/>
              <a:chExt cx="1825255" cy="1721641"/>
            </a:xfrm>
          </p:grpSpPr>
          <p:sp>
            <p:nvSpPr>
              <p:cNvPr id="222" name="Freeform: Shape 221">
                <a:extLst>
                  <a:ext uri="{FF2B5EF4-FFF2-40B4-BE49-F238E27FC236}">
                    <a16:creationId xmlns="" xmlns:a16="http://schemas.microsoft.com/office/drawing/2014/main" id="{56D15F61-C073-4AF3-BB39-4177475C3DF8}"/>
                  </a:ext>
                </a:extLst>
              </p:cNvPr>
              <p:cNvSpPr/>
              <p:nvPr/>
            </p:nvSpPr>
            <p:spPr>
              <a:xfrm>
                <a:off x="9428160" y="2348933"/>
                <a:ext cx="1825255" cy="1721641"/>
              </a:xfrm>
              <a:custGeom>
                <a:avLst/>
                <a:gdLst>
                  <a:gd name="connsiteX0" fmla="*/ 473429 w 720451"/>
                  <a:gd name="connsiteY0" fmla="*/ 130488 h 679553"/>
                  <a:gd name="connsiteX1" fmla="*/ 482297 w 720451"/>
                  <a:gd name="connsiteY1" fmla="*/ 261661 h 679553"/>
                  <a:gd name="connsiteX2" fmla="*/ 473429 w 720451"/>
                  <a:gd name="connsiteY2" fmla="*/ 130488 h 679553"/>
                  <a:gd name="connsiteX3" fmla="*/ 240642 w 720451"/>
                  <a:gd name="connsiteY3" fmla="*/ 792 h 679553"/>
                  <a:gd name="connsiteX4" fmla="*/ 365534 w 720451"/>
                  <a:gd name="connsiteY4" fmla="*/ 18898 h 679553"/>
                  <a:gd name="connsiteX5" fmla="*/ 424285 w 720451"/>
                  <a:gd name="connsiteY5" fmla="*/ 54740 h 679553"/>
                  <a:gd name="connsiteX6" fmla="*/ 441651 w 720451"/>
                  <a:gd name="connsiteY6" fmla="*/ 76171 h 679553"/>
                  <a:gd name="connsiteX7" fmla="*/ 463452 w 720451"/>
                  <a:gd name="connsiteY7" fmla="*/ 62130 h 679553"/>
                  <a:gd name="connsiteX8" fmla="*/ 648942 w 720451"/>
                  <a:gd name="connsiteY8" fmla="*/ 147115 h 679553"/>
                  <a:gd name="connsiteX9" fmla="*/ 618273 w 720451"/>
                  <a:gd name="connsiteY9" fmla="*/ 321520 h 679553"/>
                  <a:gd name="connsiteX10" fmla="*/ 593886 w 720451"/>
                  <a:gd name="connsiteY10" fmla="*/ 360318 h 679553"/>
                  <a:gd name="connsiteX11" fmla="*/ 604232 w 720451"/>
                  <a:gd name="connsiteY11" fmla="*/ 556893 h 679553"/>
                  <a:gd name="connsiteX12" fmla="*/ 608297 w 720451"/>
                  <a:gd name="connsiteY12" fmla="*/ 566870 h 679553"/>
                  <a:gd name="connsiteX13" fmla="*/ 467517 w 720451"/>
                  <a:gd name="connsiteY13" fmla="*/ 447890 h 679553"/>
                  <a:gd name="connsiteX14" fmla="*/ 430197 w 720451"/>
                  <a:gd name="connsiteY14" fmla="*/ 351080 h 679553"/>
                  <a:gd name="connsiteX15" fmla="*/ 385857 w 720451"/>
                  <a:gd name="connsiteY15" fmla="*/ 449368 h 679553"/>
                  <a:gd name="connsiteX16" fmla="*/ 420959 w 720451"/>
                  <a:gd name="connsiteY16" fmla="*/ 490013 h 679553"/>
                  <a:gd name="connsiteX17" fmla="*/ 648573 w 720451"/>
                  <a:gd name="connsiteY17" fmla="*/ 610471 h 679553"/>
                  <a:gd name="connsiteX18" fmla="*/ 664461 w 720451"/>
                  <a:gd name="connsiteY18" fmla="*/ 621925 h 679553"/>
                  <a:gd name="connsiteX19" fmla="*/ 720451 w 720451"/>
                  <a:gd name="connsiteY19" fmla="*/ 679553 h 679553"/>
                  <a:gd name="connsiteX20" fmla="*/ 0 w 720451"/>
                  <a:gd name="connsiteY20" fmla="*/ 679553 h 679553"/>
                  <a:gd name="connsiteX21" fmla="*/ 5639 w 720451"/>
                  <a:gd name="connsiteY21" fmla="*/ 651855 h 679553"/>
                  <a:gd name="connsiteX22" fmla="*/ 158982 w 720451"/>
                  <a:gd name="connsiteY22" fmla="*/ 531028 h 679553"/>
                  <a:gd name="connsiteX23" fmla="*/ 184847 w 720451"/>
                  <a:gd name="connsiteY23" fmla="*/ 523268 h 679553"/>
                  <a:gd name="connsiteX24" fmla="*/ 205909 w 720451"/>
                  <a:gd name="connsiteY24" fmla="*/ 447890 h 679553"/>
                  <a:gd name="connsiteX25" fmla="*/ 194455 w 720451"/>
                  <a:gd name="connsiteY25" fmla="*/ 442717 h 679553"/>
                  <a:gd name="connsiteX26" fmla="*/ 143833 w 720451"/>
                  <a:gd name="connsiteY26" fmla="*/ 441239 h 679553"/>
                  <a:gd name="connsiteX27" fmla="*/ 115012 w 720451"/>
                  <a:gd name="connsiteY27" fmla="*/ 414635 h 679553"/>
                  <a:gd name="connsiteX28" fmla="*/ 113164 w 720451"/>
                  <a:gd name="connsiteY28" fmla="*/ 338148 h 679553"/>
                  <a:gd name="connsiteX29" fmla="*/ 102079 w 720451"/>
                  <a:gd name="connsiteY29" fmla="*/ 321151 h 679553"/>
                  <a:gd name="connsiteX30" fmla="*/ 92102 w 720451"/>
                  <a:gd name="connsiteY30" fmla="*/ 289373 h 679553"/>
                  <a:gd name="connsiteX31" fmla="*/ 96167 w 720451"/>
                  <a:gd name="connsiteY31" fmla="*/ 283092 h 679553"/>
                  <a:gd name="connsiteX32" fmla="*/ 113534 w 720451"/>
                  <a:gd name="connsiteY32" fmla="*/ 216212 h 679553"/>
                  <a:gd name="connsiteX33" fmla="*/ 115751 w 720451"/>
                  <a:gd name="connsiteY33" fmla="*/ 150810 h 679553"/>
                  <a:gd name="connsiteX34" fmla="*/ 135704 w 720451"/>
                  <a:gd name="connsiteY34" fmla="*/ 114968 h 679553"/>
                  <a:gd name="connsiteX35" fmla="*/ 139029 w 720451"/>
                  <a:gd name="connsiteY35" fmla="*/ 105361 h 679553"/>
                  <a:gd name="connsiteX36" fmla="*/ 140877 w 720451"/>
                  <a:gd name="connsiteY36" fmla="*/ 70998 h 679553"/>
                  <a:gd name="connsiteX37" fmla="*/ 240642 w 720451"/>
                  <a:gd name="connsiteY37" fmla="*/ 792 h 6795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720451" h="679553">
                    <a:moveTo>
                      <a:pt x="473429" y="130488"/>
                    </a:moveTo>
                    <a:cubicBezTo>
                      <a:pt x="485992" y="174828"/>
                      <a:pt x="490426" y="217690"/>
                      <a:pt x="482297" y="261661"/>
                    </a:cubicBezTo>
                    <a:cubicBezTo>
                      <a:pt x="512226" y="213256"/>
                      <a:pt x="514813" y="154875"/>
                      <a:pt x="473429" y="130488"/>
                    </a:cubicBezTo>
                    <a:close/>
                    <a:moveTo>
                      <a:pt x="240642" y="792"/>
                    </a:moveTo>
                    <a:cubicBezTo>
                      <a:pt x="282396" y="6704"/>
                      <a:pt x="323780" y="12986"/>
                      <a:pt x="365534" y="18898"/>
                    </a:cubicBezTo>
                    <a:cubicBezTo>
                      <a:pt x="391030" y="22223"/>
                      <a:pt x="410613" y="32939"/>
                      <a:pt x="424285" y="54740"/>
                    </a:cubicBezTo>
                    <a:cubicBezTo>
                      <a:pt x="429458" y="62869"/>
                      <a:pt x="434261" y="73954"/>
                      <a:pt x="441651" y="76171"/>
                    </a:cubicBezTo>
                    <a:cubicBezTo>
                      <a:pt x="446824" y="77649"/>
                      <a:pt x="455693" y="66933"/>
                      <a:pt x="463452" y="62130"/>
                    </a:cubicBezTo>
                    <a:cubicBezTo>
                      <a:pt x="541048" y="12986"/>
                      <a:pt x="630836" y="54370"/>
                      <a:pt x="648942" y="147115"/>
                    </a:cubicBezTo>
                    <a:cubicBezTo>
                      <a:pt x="661136" y="209191"/>
                      <a:pt x="647464" y="266834"/>
                      <a:pt x="618273" y="321520"/>
                    </a:cubicBezTo>
                    <a:cubicBezTo>
                      <a:pt x="610883" y="334822"/>
                      <a:pt x="602754" y="347755"/>
                      <a:pt x="593886" y="360318"/>
                    </a:cubicBezTo>
                    <a:cubicBezTo>
                      <a:pt x="551024" y="421655"/>
                      <a:pt x="545112" y="496295"/>
                      <a:pt x="604232" y="556893"/>
                    </a:cubicBezTo>
                    <a:cubicBezTo>
                      <a:pt x="606819" y="559480"/>
                      <a:pt x="610514" y="561327"/>
                      <a:pt x="608297" y="566870"/>
                    </a:cubicBezTo>
                    <a:cubicBezTo>
                      <a:pt x="555089" y="534353"/>
                      <a:pt x="505206" y="498142"/>
                      <a:pt x="467517" y="447890"/>
                    </a:cubicBezTo>
                    <a:cubicBezTo>
                      <a:pt x="446085" y="419069"/>
                      <a:pt x="431305" y="387661"/>
                      <a:pt x="430197" y="351080"/>
                    </a:cubicBezTo>
                    <a:cubicBezTo>
                      <a:pt x="384009" y="369925"/>
                      <a:pt x="369229" y="403550"/>
                      <a:pt x="385857" y="449368"/>
                    </a:cubicBezTo>
                    <a:cubicBezTo>
                      <a:pt x="392508" y="467473"/>
                      <a:pt x="402854" y="480776"/>
                      <a:pt x="420959" y="490013"/>
                    </a:cubicBezTo>
                    <a:cubicBezTo>
                      <a:pt x="497077" y="529180"/>
                      <a:pt x="572825" y="570195"/>
                      <a:pt x="648573" y="610471"/>
                    </a:cubicBezTo>
                    <a:cubicBezTo>
                      <a:pt x="654485" y="613427"/>
                      <a:pt x="660027" y="616752"/>
                      <a:pt x="664461" y="621925"/>
                    </a:cubicBezTo>
                    <a:lnTo>
                      <a:pt x="720451" y="679553"/>
                    </a:lnTo>
                    <a:lnTo>
                      <a:pt x="0" y="679553"/>
                    </a:lnTo>
                    <a:lnTo>
                      <a:pt x="5639" y="651855"/>
                    </a:lnTo>
                    <a:cubicBezTo>
                      <a:pt x="31504" y="579433"/>
                      <a:pt x="83604" y="540635"/>
                      <a:pt x="158982" y="531028"/>
                    </a:cubicBezTo>
                    <a:cubicBezTo>
                      <a:pt x="168220" y="529919"/>
                      <a:pt x="176718" y="527333"/>
                      <a:pt x="184847" y="523268"/>
                    </a:cubicBezTo>
                    <a:cubicBezTo>
                      <a:pt x="216994" y="507749"/>
                      <a:pt x="225123" y="477820"/>
                      <a:pt x="205909" y="447890"/>
                    </a:cubicBezTo>
                    <a:cubicBezTo>
                      <a:pt x="202584" y="443086"/>
                      <a:pt x="199258" y="442347"/>
                      <a:pt x="194455" y="442717"/>
                    </a:cubicBezTo>
                    <a:cubicBezTo>
                      <a:pt x="177457" y="443456"/>
                      <a:pt x="160830" y="443456"/>
                      <a:pt x="143833" y="441239"/>
                    </a:cubicBezTo>
                    <a:cubicBezTo>
                      <a:pt x="124249" y="438652"/>
                      <a:pt x="119076" y="434218"/>
                      <a:pt x="115012" y="414635"/>
                    </a:cubicBezTo>
                    <a:cubicBezTo>
                      <a:pt x="109839" y="389509"/>
                      <a:pt x="110947" y="363643"/>
                      <a:pt x="113164" y="338148"/>
                    </a:cubicBezTo>
                    <a:cubicBezTo>
                      <a:pt x="113903" y="328541"/>
                      <a:pt x="111317" y="324476"/>
                      <a:pt x="102079" y="321151"/>
                    </a:cubicBezTo>
                    <a:cubicBezTo>
                      <a:pt x="77692" y="312283"/>
                      <a:pt x="78061" y="311913"/>
                      <a:pt x="92102" y="289373"/>
                    </a:cubicBezTo>
                    <a:cubicBezTo>
                      <a:pt x="93580" y="287156"/>
                      <a:pt x="94689" y="284939"/>
                      <a:pt x="96167" y="283092"/>
                    </a:cubicBezTo>
                    <a:cubicBezTo>
                      <a:pt x="110947" y="263139"/>
                      <a:pt x="118707" y="242077"/>
                      <a:pt x="113534" y="216212"/>
                    </a:cubicBezTo>
                    <a:cubicBezTo>
                      <a:pt x="109469" y="194781"/>
                      <a:pt x="110947" y="172611"/>
                      <a:pt x="115751" y="150810"/>
                    </a:cubicBezTo>
                    <a:cubicBezTo>
                      <a:pt x="118707" y="136769"/>
                      <a:pt x="123141" y="123467"/>
                      <a:pt x="135704" y="114968"/>
                    </a:cubicBezTo>
                    <a:cubicBezTo>
                      <a:pt x="139768" y="112382"/>
                      <a:pt x="139399" y="109056"/>
                      <a:pt x="139029" y="105361"/>
                    </a:cubicBezTo>
                    <a:cubicBezTo>
                      <a:pt x="137921" y="93907"/>
                      <a:pt x="138660" y="82452"/>
                      <a:pt x="140877" y="70998"/>
                    </a:cubicBezTo>
                    <a:cubicBezTo>
                      <a:pt x="149745" y="26288"/>
                      <a:pt x="195563" y="-5489"/>
                      <a:pt x="240642" y="792"/>
                    </a:cubicBezTo>
                    <a:close/>
                  </a:path>
                </a:pathLst>
              </a:custGeom>
              <a:solidFill>
                <a:schemeClr val="accent4">
                  <a:lumMod val="50000"/>
                  <a:alpha val="80000"/>
                </a:schemeClr>
              </a:solidFill>
              <a:ln w="3689" cap="flat">
                <a:noFill/>
                <a:prstDash val="solid"/>
                <a:miter/>
              </a:ln>
            </p:spPr>
            <p:txBody>
              <a:bodyPr wrap="square" rtlCol="0" anchor="ctr">
                <a:noAutofit/>
              </a:bodyPr>
              <a:lstStyle/>
              <a:p>
                <a:endParaRPr lang="en-US" dirty="0"/>
              </a:p>
            </p:txBody>
          </p:sp>
          <p:sp>
            <p:nvSpPr>
              <p:cNvPr id="223" name="Freeform: Shape 222">
                <a:extLst>
                  <a:ext uri="{FF2B5EF4-FFF2-40B4-BE49-F238E27FC236}">
                    <a16:creationId xmlns="" xmlns:a16="http://schemas.microsoft.com/office/drawing/2014/main" id="{90127853-5F6F-4935-9103-25743302A928}"/>
                  </a:ext>
                </a:extLst>
              </p:cNvPr>
              <p:cNvSpPr/>
              <p:nvPr/>
            </p:nvSpPr>
            <p:spPr>
              <a:xfrm rot="19772092" flipH="1">
                <a:off x="9605504" y="2867199"/>
                <a:ext cx="737626" cy="560520"/>
              </a:xfrm>
              <a:custGeom>
                <a:avLst/>
                <a:gdLst>
                  <a:gd name="connsiteX0" fmla="*/ 762128 w 807878"/>
                  <a:gd name="connsiteY0" fmla="*/ 300535 h 613904"/>
                  <a:gd name="connsiteX1" fmla="*/ 761401 w 807878"/>
                  <a:gd name="connsiteY1" fmla="*/ 303085 h 613904"/>
                  <a:gd name="connsiteX2" fmla="*/ 757735 w 807878"/>
                  <a:gd name="connsiteY2" fmla="*/ 306179 h 613904"/>
                  <a:gd name="connsiteX3" fmla="*/ 763387 w 807878"/>
                  <a:gd name="connsiteY3" fmla="*/ 306179 h 613904"/>
                  <a:gd name="connsiteX4" fmla="*/ 554888 w 807878"/>
                  <a:gd name="connsiteY4" fmla="*/ 24151 h 613904"/>
                  <a:gd name="connsiteX5" fmla="*/ 611707 w 807878"/>
                  <a:gd name="connsiteY5" fmla="*/ 522 h 613904"/>
                  <a:gd name="connsiteX6" fmla="*/ 742363 w 807878"/>
                  <a:gd name="connsiteY6" fmla="*/ 134626 h 613904"/>
                  <a:gd name="connsiteX7" fmla="*/ 806249 w 807878"/>
                  <a:gd name="connsiteY7" fmla="*/ 319871 h 613904"/>
                  <a:gd name="connsiteX8" fmla="*/ 797521 w 807878"/>
                  <a:gd name="connsiteY8" fmla="*/ 529910 h 613904"/>
                  <a:gd name="connsiteX9" fmla="*/ 794673 w 807878"/>
                  <a:gd name="connsiteY9" fmla="*/ 571780 h 613904"/>
                  <a:gd name="connsiteX10" fmla="*/ 749611 w 807878"/>
                  <a:gd name="connsiteY10" fmla="*/ 613558 h 613904"/>
                  <a:gd name="connsiteX11" fmla="*/ 445530 w 807878"/>
                  <a:gd name="connsiteY11" fmla="*/ 555785 h 613904"/>
                  <a:gd name="connsiteX12" fmla="*/ 398078 w 807878"/>
                  <a:gd name="connsiteY12" fmla="*/ 540304 h 613904"/>
                  <a:gd name="connsiteX13" fmla="*/ 373714 w 807878"/>
                  <a:gd name="connsiteY13" fmla="*/ 537011 h 613904"/>
                  <a:gd name="connsiteX14" fmla="*/ 181645 w 807878"/>
                  <a:gd name="connsiteY14" fmla="*/ 558352 h 613904"/>
                  <a:gd name="connsiteX15" fmla="*/ 89973 w 807878"/>
                  <a:gd name="connsiteY15" fmla="*/ 553558 h 613904"/>
                  <a:gd name="connsiteX16" fmla="*/ 148174 w 807878"/>
                  <a:gd name="connsiteY16" fmla="*/ 540339 h 613904"/>
                  <a:gd name="connsiteX17" fmla="*/ 217023 w 807878"/>
                  <a:gd name="connsiteY17" fmla="*/ 522935 h 613904"/>
                  <a:gd name="connsiteX18" fmla="*/ 358154 w 807878"/>
                  <a:gd name="connsiteY18" fmla="*/ 487654 h 613904"/>
                  <a:gd name="connsiteX19" fmla="*/ 393815 w 807878"/>
                  <a:gd name="connsiteY19" fmla="*/ 455237 h 613904"/>
                  <a:gd name="connsiteX20" fmla="*/ 433174 w 807878"/>
                  <a:gd name="connsiteY20" fmla="*/ 434723 h 613904"/>
                  <a:gd name="connsiteX21" fmla="*/ 442403 w 807878"/>
                  <a:gd name="connsiteY21" fmla="*/ 415545 h 613904"/>
                  <a:gd name="connsiteX22" fmla="*/ 363621 w 807878"/>
                  <a:gd name="connsiteY22" fmla="*/ 220741 h 613904"/>
                  <a:gd name="connsiteX23" fmla="*/ 32983 w 807878"/>
                  <a:gd name="connsiteY23" fmla="*/ 366827 h 613904"/>
                  <a:gd name="connsiteX24" fmla="*/ 200 w 807878"/>
                  <a:gd name="connsiteY24" fmla="*/ 365692 h 613904"/>
                  <a:gd name="connsiteX25" fmla="*/ 68087 w 807878"/>
                  <a:gd name="connsiteY25" fmla="*/ 323722 h 613904"/>
                  <a:gd name="connsiteX26" fmla="*/ 156235 w 807878"/>
                  <a:gd name="connsiteY26" fmla="*/ 281651 h 613904"/>
                  <a:gd name="connsiteX27" fmla="*/ 342470 w 807878"/>
                  <a:gd name="connsiteY27" fmla="*/ 185830 h 613904"/>
                  <a:gd name="connsiteX28" fmla="*/ 349988 w 807878"/>
                  <a:gd name="connsiteY28" fmla="*/ 130962 h 613904"/>
                  <a:gd name="connsiteX29" fmla="*/ 554888 w 807878"/>
                  <a:gd name="connsiteY29" fmla="*/ 24151 h 6139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807878" h="613904">
                    <a:moveTo>
                      <a:pt x="762128" y="300535"/>
                    </a:moveTo>
                    <a:lnTo>
                      <a:pt x="761401" y="303085"/>
                    </a:lnTo>
                    <a:lnTo>
                      <a:pt x="757735" y="306179"/>
                    </a:lnTo>
                    <a:lnTo>
                      <a:pt x="763387" y="306179"/>
                    </a:lnTo>
                    <a:close/>
                    <a:moveTo>
                      <a:pt x="554888" y="24151"/>
                    </a:moveTo>
                    <a:cubicBezTo>
                      <a:pt x="578389" y="13491"/>
                      <a:pt x="598530" y="5021"/>
                      <a:pt x="611707" y="522"/>
                    </a:cubicBezTo>
                    <a:cubicBezTo>
                      <a:pt x="648813" y="-8262"/>
                      <a:pt x="721588" y="96092"/>
                      <a:pt x="742363" y="134626"/>
                    </a:cubicBezTo>
                    <a:cubicBezTo>
                      <a:pt x="768325" y="182779"/>
                      <a:pt x="800060" y="252835"/>
                      <a:pt x="806249" y="319871"/>
                    </a:cubicBezTo>
                    <a:cubicBezTo>
                      <a:pt x="812335" y="389033"/>
                      <a:pt x="799559" y="460282"/>
                      <a:pt x="797521" y="529910"/>
                    </a:cubicBezTo>
                    <a:cubicBezTo>
                      <a:pt x="797298" y="543546"/>
                      <a:pt x="796832" y="557810"/>
                      <a:pt x="794673" y="571780"/>
                    </a:cubicBezTo>
                    <a:cubicBezTo>
                      <a:pt x="792089" y="603641"/>
                      <a:pt x="807801" y="616223"/>
                      <a:pt x="749611" y="613558"/>
                    </a:cubicBezTo>
                    <a:cubicBezTo>
                      <a:pt x="691421" y="610893"/>
                      <a:pt x="504120" y="567995"/>
                      <a:pt x="445530" y="555785"/>
                    </a:cubicBezTo>
                    <a:cubicBezTo>
                      <a:pt x="431904" y="550871"/>
                      <a:pt x="413072" y="538887"/>
                      <a:pt x="398078" y="540304"/>
                    </a:cubicBezTo>
                    <a:cubicBezTo>
                      <a:pt x="389913" y="537143"/>
                      <a:pt x="382082" y="535918"/>
                      <a:pt x="373714" y="537011"/>
                    </a:cubicBezTo>
                    <a:cubicBezTo>
                      <a:pt x="309384" y="544607"/>
                      <a:pt x="245743" y="546693"/>
                      <a:pt x="181645" y="558352"/>
                    </a:cubicBezTo>
                    <a:cubicBezTo>
                      <a:pt x="173035" y="560074"/>
                      <a:pt x="80886" y="574234"/>
                      <a:pt x="89973" y="553558"/>
                    </a:cubicBezTo>
                    <a:cubicBezTo>
                      <a:pt x="94300" y="543316"/>
                      <a:pt x="137821" y="542830"/>
                      <a:pt x="148174" y="540339"/>
                    </a:cubicBezTo>
                    <a:lnTo>
                      <a:pt x="217023" y="522935"/>
                    </a:lnTo>
                    <a:lnTo>
                      <a:pt x="358154" y="487654"/>
                    </a:lnTo>
                    <a:cubicBezTo>
                      <a:pt x="372621" y="483866"/>
                      <a:pt x="381658" y="464253"/>
                      <a:pt x="393815" y="455237"/>
                    </a:cubicBezTo>
                    <a:cubicBezTo>
                      <a:pt x="405537" y="446413"/>
                      <a:pt x="420540" y="440305"/>
                      <a:pt x="433174" y="434723"/>
                    </a:cubicBezTo>
                    <a:cubicBezTo>
                      <a:pt x="441887" y="430874"/>
                      <a:pt x="445766" y="425515"/>
                      <a:pt x="442403" y="415545"/>
                    </a:cubicBezTo>
                    <a:cubicBezTo>
                      <a:pt x="430811" y="379882"/>
                      <a:pt x="407335" y="251153"/>
                      <a:pt x="363621" y="220741"/>
                    </a:cubicBezTo>
                    <a:cubicBezTo>
                      <a:pt x="302879" y="235083"/>
                      <a:pt x="143196" y="318132"/>
                      <a:pt x="32983" y="366827"/>
                    </a:cubicBezTo>
                    <a:cubicBezTo>
                      <a:pt x="24706" y="370484"/>
                      <a:pt x="-2597" y="384110"/>
                      <a:pt x="200" y="365692"/>
                    </a:cubicBezTo>
                    <a:cubicBezTo>
                      <a:pt x="3047" y="346211"/>
                      <a:pt x="54339" y="330317"/>
                      <a:pt x="68087" y="323722"/>
                    </a:cubicBezTo>
                    <a:cubicBezTo>
                      <a:pt x="97517" y="310199"/>
                      <a:pt x="127382" y="296482"/>
                      <a:pt x="156235" y="281651"/>
                    </a:cubicBezTo>
                    <a:cubicBezTo>
                      <a:pt x="201965" y="258669"/>
                      <a:pt x="310178" y="210945"/>
                      <a:pt x="342470" y="185830"/>
                    </a:cubicBezTo>
                    <a:cubicBezTo>
                      <a:pt x="374762" y="160715"/>
                      <a:pt x="361239" y="165693"/>
                      <a:pt x="349988" y="130962"/>
                    </a:cubicBezTo>
                    <a:cubicBezTo>
                      <a:pt x="383643" y="107799"/>
                      <a:pt x="484385" y="56129"/>
                      <a:pt x="554888" y="24151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224" name="Group 223">
              <a:extLst>
                <a:ext uri="{FF2B5EF4-FFF2-40B4-BE49-F238E27FC236}">
                  <a16:creationId xmlns="" xmlns:a16="http://schemas.microsoft.com/office/drawing/2014/main" id="{E6172549-32A1-4F7B-8264-B6A79B8B654E}"/>
                </a:ext>
              </a:extLst>
            </p:cNvPr>
            <p:cNvGrpSpPr/>
            <p:nvPr userDrawn="1"/>
          </p:nvGrpSpPr>
          <p:grpSpPr>
            <a:xfrm>
              <a:off x="310685" y="5709866"/>
              <a:ext cx="1150997" cy="1253899"/>
              <a:chOff x="348403" y="2969205"/>
              <a:chExt cx="1645682" cy="1792811"/>
            </a:xfrm>
          </p:grpSpPr>
          <p:sp>
            <p:nvSpPr>
              <p:cNvPr id="225" name="Freeform: Shape 224">
                <a:extLst>
                  <a:ext uri="{FF2B5EF4-FFF2-40B4-BE49-F238E27FC236}">
                    <a16:creationId xmlns="" xmlns:a16="http://schemas.microsoft.com/office/drawing/2014/main" id="{E1CD803A-A8C4-408E-84F0-EB1EBB9A8D75}"/>
                  </a:ext>
                </a:extLst>
              </p:cNvPr>
              <p:cNvSpPr/>
              <p:nvPr userDrawn="1"/>
            </p:nvSpPr>
            <p:spPr>
              <a:xfrm rot="2391927" flipH="1">
                <a:off x="348403" y="2969205"/>
                <a:ext cx="1556518" cy="1792811"/>
              </a:xfrm>
              <a:custGeom>
                <a:avLst/>
                <a:gdLst>
                  <a:gd name="connsiteX0" fmla="*/ 113185 w 1556518"/>
                  <a:gd name="connsiteY0" fmla="*/ 447348 h 1792811"/>
                  <a:gd name="connsiteX1" fmla="*/ 109634 w 1556518"/>
                  <a:gd name="connsiteY1" fmla="*/ 455872 h 1792811"/>
                  <a:gd name="connsiteX2" fmla="*/ 109310 w 1556518"/>
                  <a:gd name="connsiteY2" fmla="*/ 457479 h 1792811"/>
                  <a:gd name="connsiteX3" fmla="*/ 104101 w 1556518"/>
                  <a:gd name="connsiteY3" fmla="*/ 465171 h 1792811"/>
                  <a:gd name="connsiteX4" fmla="*/ 106022 w 1556518"/>
                  <a:gd name="connsiteY4" fmla="*/ 458388 h 1792811"/>
                  <a:gd name="connsiteX5" fmla="*/ 1132992 w 1556518"/>
                  <a:gd name="connsiteY5" fmla="*/ 140890 h 1792811"/>
                  <a:gd name="connsiteX6" fmla="*/ 1048079 w 1556518"/>
                  <a:gd name="connsiteY6" fmla="*/ 85505 h 1792811"/>
                  <a:gd name="connsiteX7" fmla="*/ 964301 w 1556518"/>
                  <a:gd name="connsiteY7" fmla="*/ 52481 h 1792811"/>
                  <a:gd name="connsiteX8" fmla="*/ 863797 w 1556518"/>
                  <a:gd name="connsiteY8" fmla="*/ 15127 h 1792811"/>
                  <a:gd name="connsiteX9" fmla="*/ 707535 w 1556518"/>
                  <a:gd name="connsiteY9" fmla="*/ 16331 h 1792811"/>
                  <a:gd name="connsiteX10" fmla="*/ 678627 w 1556518"/>
                  <a:gd name="connsiteY10" fmla="*/ 38767 h 1792811"/>
                  <a:gd name="connsiteX11" fmla="*/ 647576 w 1556518"/>
                  <a:gd name="connsiteY11" fmla="*/ 47100 h 1792811"/>
                  <a:gd name="connsiteX12" fmla="*/ 506823 w 1556518"/>
                  <a:gd name="connsiteY12" fmla="*/ 110510 h 1792811"/>
                  <a:gd name="connsiteX13" fmla="*/ 408011 w 1556518"/>
                  <a:gd name="connsiteY13" fmla="*/ 215369 h 1792811"/>
                  <a:gd name="connsiteX14" fmla="*/ 317730 w 1556518"/>
                  <a:gd name="connsiteY14" fmla="*/ 262573 h 1792811"/>
                  <a:gd name="connsiteX15" fmla="*/ 206522 w 1556518"/>
                  <a:gd name="connsiteY15" fmla="*/ 297656 h 1792811"/>
                  <a:gd name="connsiteX16" fmla="*/ 117688 w 1556518"/>
                  <a:gd name="connsiteY16" fmla="*/ 370695 h 1792811"/>
                  <a:gd name="connsiteX17" fmla="*/ 38047 w 1556518"/>
                  <a:gd name="connsiteY17" fmla="*/ 507091 h 1792811"/>
                  <a:gd name="connsiteX18" fmla="*/ 4424 w 1556518"/>
                  <a:gd name="connsiteY18" fmla="*/ 662106 h 1792811"/>
                  <a:gd name="connsiteX19" fmla="*/ 15327 w 1556518"/>
                  <a:gd name="connsiteY19" fmla="*/ 750981 h 1792811"/>
                  <a:gd name="connsiteX20" fmla="*/ 231710 w 1556518"/>
                  <a:gd name="connsiteY20" fmla="*/ 915622 h 1792811"/>
                  <a:gd name="connsiteX21" fmla="*/ 282737 w 1556518"/>
                  <a:gd name="connsiteY21" fmla="*/ 1022480 h 1792811"/>
                  <a:gd name="connsiteX22" fmla="*/ 278033 w 1556518"/>
                  <a:gd name="connsiteY22" fmla="*/ 1053344 h 1792811"/>
                  <a:gd name="connsiteX23" fmla="*/ 255037 w 1556518"/>
                  <a:gd name="connsiteY23" fmla="*/ 1125692 h 1792811"/>
                  <a:gd name="connsiteX24" fmla="*/ 233076 w 1556518"/>
                  <a:gd name="connsiteY24" fmla="*/ 1162163 h 1792811"/>
                  <a:gd name="connsiteX25" fmla="*/ 198687 w 1556518"/>
                  <a:gd name="connsiteY25" fmla="*/ 1200698 h 1792811"/>
                  <a:gd name="connsiteX26" fmla="*/ 96952 w 1556518"/>
                  <a:gd name="connsiteY26" fmla="*/ 1282774 h 1792811"/>
                  <a:gd name="connsiteX27" fmla="*/ 48004 w 1556518"/>
                  <a:gd name="connsiteY27" fmla="*/ 1293177 h 1792811"/>
                  <a:gd name="connsiteX28" fmla="*/ 646293 w 1556518"/>
                  <a:gd name="connsiteY28" fmla="*/ 1792811 h 1792811"/>
                  <a:gd name="connsiteX29" fmla="*/ 662583 w 1556518"/>
                  <a:gd name="connsiteY29" fmla="*/ 1735444 h 1792811"/>
                  <a:gd name="connsiteX30" fmla="*/ 747397 w 1556518"/>
                  <a:gd name="connsiteY30" fmla="*/ 1343065 h 1792811"/>
                  <a:gd name="connsiteX31" fmla="*/ 805574 w 1556518"/>
                  <a:gd name="connsiteY31" fmla="*/ 1204806 h 1792811"/>
                  <a:gd name="connsiteX32" fmla="*/ 883487 w 1556518"/>
                  <a:gd name="connsiteY32" fmla="*/ 1159587 h 1792811"/>
                  <a:gd name="connsiteX33" fmla="*/ 971677 w 1556518"/>
                  <a:gd name="connsiteY33" fmla="*/ 1150788 h 1792811"/>
                  <a:gd name="connsiteX34" fmla="*/ 1121243 w 1556518"/>
                  <a:gd name="connsiteY34" fmla="*/ 1062080 h 1792811"/>
                  <a:gd name="connsiteX35" fmla="*/ 1178927 w 1556518"/>
                  <a:gd name="connsiteY35" fmla="*/ 993008 h 1792811"/>
                  <a:gd name="connsiteX36" fmla="*/ 1230686 w 1556518"/>
                  <a:gd name="connsiteY36" fmla="*/ 1004110 h 1792811"/>
                  <a:gd name="connsiteX37" fmla="*/ 1346907 w 1556518"/>
                  <a:gd name="connsiteY37" fmla="*/ 1005337 h 1792811"/>
                  <a:gd name="connsiteX38" fmla="*/ 1388971 w 1556518"/>
                  <a:gd name="connsiteY38" fmla="*/ 979969 h 1792811"/>
                  <a:gd name="connsiteX39" fmla="*/ 1436388 w 1556518"/>
                  <a:gd name="connsiteY39" fmla="*/ 916777 h 1792811"/>
                  <a:gd name="connsiteX40" fmla="*/ 1489845 w 1556518"/>
                  <a:gd name="connsiteY40" fmla="*/ 865587 h 1792811"/>
                  <a:gd name="connsiteX41" fmla="*/ 1550466 w 1556518"/>
                  <a:gd name="connsiteY41" fmla="*/ 754532 h 1792811"/>
                  <a:gd name="connsiteX42" fmla="*/ 1555325 w 1556518"/>
                  <a:gd name="connsiteY42" fmla="*/ 737174 h 1792811"/>
                  <a:gd name="connsiteX43" fmla="*/ 1462598 w 1556518"/>
                  <a:gd name="connsiteY43" fmla="*/ 607807 h 1792811"/>
                  <a:gd name="connsiteX44" fmla="*/ 1458869 w 1556518"/>
                  <a:gd name="connsiteY44" fmla="*/ 602016 h 1792811"/>
                  <a:gd name="connsiteX45" fmla="*/ 1458504 w 1556518"/>
                  <a:gd name="connsiteY45" fmla="*/ 597964 h 1792811"/>
                  <a:gd name="connsiteX46" fmla="*/ 1432734 w 1556518"/>
                  <a:gd name="connsiteY46" fmla="*/ 538432 h 1792811"/>
                  <a:gd name="connsiteX47" fmla="*/ 1367730 w 1556518"/>
                  <a:gd name="connsiteY47" fmla="*/ 513057 h 1792811"/>
                  <a:gd name="connsiteX48" fmla="*/ 1348194 w 1556518"/>
                  <a:gd name="connsiteY48" fmla="*/ 428751 h 1792811"/>
                  <a:gd name="connsiteX49" fmla="*/ 1289186 w 1556518"/>
                  <a:gd name="connsiteY49" fmla="*/ 304522 h 1792811"/>
                  <a:gd name="connsiteX50" fmla="*/ 1200644 w 1556518"/>
                  <a:gd name="connsiteY50" fmla="*/ 198993 h 1792811"/>
                  <a:gd name="connsiteX51" fmla="*/ 1132992 w 1556518"/>
                  <a:gd name="connsiteY51" fmla="*/ 140890 h 17928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1556518" h="1792811">
                    <a:moveTo>
                      <a:pt x="113185" y="447348"/>
                    </a:moveTo>
                    <a:lnTo>
                      <a:pt x="109634" y="455872"/>
                    </a:lnTo>
                    <a:lnTo>
                      <a:pt x="109310" y="457479"/>
                    </a:lnTo>
                    <a:lnTo>
                      <a:pt x="104101" y="465171"/>
                    </a:lnTo>
                    <a:lnTo>
                      <a:pt x="106022" y="458388"/>
                    </a:lnTo>
                    <a:close/>
                    <a:moveTo>
                      <a:pt x="1132992" y="140890"/>
                    </a:moveTo>
                    <a:cubicBezTo>
                      <a:pt x="1106075" y="120553"/>
                      <a:pt x="1077841" y="101794"/>
                      <a:pt x="1048079" y="85505"/>
                    </a:cubicBezTo>
                    <a:cubicBezTo>
                      <a:pt x="1036722" y="79232"/>
                      <a:pt x="974207" y="39339"/>
                      <a:pt x="964301" y="52481"/>
                    </a:cubicBezTo>
                    <a:cubicBezTo>
                      <a:pt x="960402" y="57792"/>
                      <a:pt x="874579" y="18242"/>
                      <a:pt x="863797" y="15127"/>
                    </a:cubicBezTo>
                    <a:cubicBezTo>
                      <a:pt x="816196" y="1607"/>
                      <a:pt x="752021" y="-11297"/>
                      <a:pt x="707535" y="16331"/>
                    </a:cubicBezTo>
                    <a:cubicBezTo>
                      <a:pt x="697322" y="22792"/>
                      <a:pt x="688630" y="33200"/>
                      <a:pt x="678627" y="38767"/>
                    </a:cubicBezTo>
                    <a:cubicBezTo>
                      <a:pt x="669730" y="43650"/>
                      <a:pt x="657260" y="44479"/>
                      <a:pt x="647576" y="47100"/>
                    </a:cubicBezTo>
                    <a:cubicBezTo>
                      <a:pt x="599897" y="58678"/>
                      <a:pt x="558106" y="74102"/>
                      <a:pt x="506823" y="110510"/>
                    </a:cubicBezTo>
                    <a:cubicBezTo>
                      <a:pt x="467753" y="139985"/>
                      <a:pt x="434045" y="173938"/>
                      <a:pt x="408011" y="215369"/>
                    </a:cubicBezTo>
                    <a:cubicBezTo>
                      <a:pt x="388617" y="246285"/>
                      <a:pt x="350147" y="256452"/>
                      <a:pt x="317730" y="262573"/>
                    </a:cubicBezTo>
                    <a:cubicBezTo>
                      <a:pt x="277000" y="270318"/>
                      <a:pt x="241953" y="276385"/>
                      <a:pt x="206522" y="297656"/>
                    </a:cubicBezTo>
                    <a:cubicBezTo>
                      <a:pt x="172512" y="318508"/>
                      <a:pt x="145812" y="342787"/>
                      <a:pt x="117688" y="370695"/>
                    </a:cubicBezTo>
                    <a:cubicBezTo>
                      <a:pt x="79925" y="408221"/>
                      <a:pt x="54252" y="456915"/>
                      <a:pt x="38047" y="507091"/>
                    </a:cubicBezTo>
                    <a:cubicBezTo>
                      <a:pt x="21316" y="557897"/>
                      <a:pt x="19103" y="611192"/>
                      <a:pt x="4424" y="662106"/>
                    </a:cubicBezTo>
                    <a:cubicBezTo>
                      <a:pt x="-4185" y="692928"/>
                      <a:pt x="-60" y="722606"/>
                      <a:pt x="15327" y="750981"/>
                    </a:cubicBezTo>
                    <a:cubicBezTo>
                      <a:pt x="57703" y="829734"/>
                      <a:pt x="159257" y="869038"/>
                      <a:pt x="231710" y="915622"/>
                    </a:cubicBezTo>
                    <a:cubicBezTo>
                      <a:pt x="267936" y="938916"/>
                      <a:pt x="285415" y="977604"/>
                      <a:pt x="282737" y="1022480"/>
                    </a:cubicBezTo>
                    <a:lnTo>
                      <a:pt x="278033" y="1053344"/>
                    </a:lnTo>
                    <a:lnTo>
                      <a:pt x="255037" y="1125692"/>
                    </a:lnTo>
                    <a:lnTo>
                      <a:pt x="233076" y="1162163"/>
                    </a:lnTo>
                    <a:cubicBezTo>
                      <a:pt x="222757" y="1175562"/>
                      <a:pt x="211116" y="1188058"/>
                      <a:pt x="198687" y="1200698"/>
                    </a:cubicBezTo>
                    <a:cubicBezTo>
                      <a:pt x="167927" y="1231761"/>
                      <a:pt x="167814" y="1257541"/>
                      <a:pt x="96952" y="1282774"/>
                    </a:cubicBezTo>
                    <a:lnTo>
                      <a:pt x="48004" y="1293177"/>
                    </a:lnTo>
                    <a:lnTo>
                      <a:pt x="646293" y="1792811"/>
                    </a:lnTo>
                    <a:lnTo>
                      <a:pt x="662583" y="1735444"/>
                    </a:lnTo>
                    <a:cubicBezTo>
                      <a:pt x="707494" y="1564414"/>
                      <a:pt x="740685" y="1377946"/>
                      <a:pt x="747397" y="1343065"/>
                    </a:cubicBezTo>
                    <a:cubicBezTo>
                      <a:pt x="756760" y="1294670"/>
                      <a:pt x="770600" y="1240914"/>
                      <a:pt x="805574" y="1204806"/>
                    </a:cubicBezTo>
                    <a:cubicBezTo>
                      <a:pt x="826642" y="1182783"/>
                      <a:pt x="854174" y="1167763"/>
                      <a:pt x="883487" y="1159587"/>
                    </a:cubicBezTo>
                    <a:cubicBezTo>
                      <a:pt x="912539" y="1151725"/>
                      <a:pt x="942366" y="1155756"/>
                      <a:pt x="971677" y="1150788"/>
                    </a:cubicBezTo>
                    <a:cubicBezTo>
                      <a:pt x="1031140" y="1140484"/>
                      <a:pt x="1082788" y="1108129"/>
                      <a:pt x="1121243" y="1062080"/>
                    </a:cubicBezTo>
                    <a:lnTo>
                      <a:pt x="1178927" y="993008"/>
                    </a:lnTo>
                    <a:cubicBezTo>
                      <a:pt x="1194994" y="973767"/>
                      <a:pt x="1212490" y="996409"/>
                      <a:pt x="1230686" y="1004110"/>
                    </a:cubicBezTo>
                    <a:cubicBezTo>
                      <a:pt x="1266815" y="1019826"/>
                      <a:pt x="1310744" y="1021714"/>
                      <a:pt x="1346907" y="1005337"/>
                    </a:cubicBezTo>
                    <a:cubicBezTo>
                      <a:pt x="1365113" y="1003409"/>
                      <a:pt x="1377226" y="992109"/>
                      <a:pt x="1388971" y="979969"/>
                    </a:cubicBezTo>
                    <a:cubicBezTo>
                      <a:pt x="1406879" y="961730"/>
                      <a:pt x="1423160" y="938386"/>
                      <a:pt x="1436388" y="916777"/>
                    </a:cubicBezTo>
                    <a:cubicBezTo>
                      <a:pt x="1451620" y="891486"/>
                      <a:pt x="1465154" y="879767"/>
                      <a:pt x="1489845" y="865587"/>
                    </a:cubicBezTo>
                    <a:cubicBezTo>
                      <a:pt x="1530065" y="842427"/>
                      <a:pt x="1539796" y="794875"/>
                      <a:pt x="1550466" y="754532"/>
                    </a:cubicBezTo>
                    <a:cubicBezTo>
                      <a:pt x="1552577" y="748799"/>
                      <a:pt x="1558001" y="744227"/>
                      <a:pt x="1555325" y="737174"/>
                    </a:cubicBezTo>
                    <a:cubicBezTo>
                      <a:pt x="1565016" y="676206"/>
                      <a:pt x="1514032" y="628275"/>
                      <a:pt x="1462598" y="607807"/>
                    </a:cubicBezTo>
                    <a:cubicBezTo>
                      <a:pt x="1460178" y="606858"/>
                      <a:pt x="1458549" y="604962"/>
                      <a:pt x="1458869" y="602016"/>
                    </a:cubicBezTo>
                    <a:cubicBezTo>
                      <a:pt x="1459027" y="600543"/>
                      <a:pt x="1458924" y="599386"/>
                      <a:pt x="1458504" y="597964"/>
                    </a:cubicBezTo>
                    <a:cubicBezTo>
                      <a:pt x="1458739" y="574604"/>
                      <a:pt x="1453342" y="553500"/>
                      <a:pt x="1432734" y="538432"/>
                    </a:cubicBezTo>
                    <a:cubicBezTo>
                      <a:pt x="1414648" y="525471"/>
                      <a:pt x="1381393" y="528750"/>
                      <a:pt x="1367730" y="513057"/>
                    </a:cubicBezTo>
                    <a:cubicBezTo>
                      <a:pt x="1345658" y="488201"/>
                      <a:pt x="1360214" y="455386"/>
                      <a:pt x="1348194" y="428751"/>
                    </a:cubicBezTo>
                    <a:cubicBezTo>
                      <a:pt x="1329296" y="387273"/>
                      <a:pt x="1312031" y="344480"/>
                      <a:pt x="1289186" y="304522"/>
                    </a:cubicBezTo>
                    <a:cubicBezTo>
                      <a:pt x="1266289" y="263986"/>
                      <a:pt x="1233650" y="231911"/>
                      <a:pt x="1200644" y="198993"/>
                    </a:cubicBezTo>
                    <a:cubicBezTo>
                      <a:pt x="1179252" y="178451"/>
                      <a:pt x="1156755" y="158593"/>
                      <a:pt x="1132992" y="140890"/>
                    </a:cubicBezTo>
                    <a:close/>
                  </a:path>
                </a:pathLst>
              </a:custGeom>
              <a:solidFill>
                <a:schemeClr val="accent1">
                  <a:lumMod val="50000"/>
                  <a:alpha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dirty="0"/>
              </a:p>
            </p:txBody>
          </p:sp>
          <p:sp>
            <p:nvSpPr>
              <p:cNvPr id="226" name="Freeform: Shape 225">
                <a:extLst>
                  <a:ext uri="{FF2B5EF4-FFF2-40B4-BE49-F238E27FC236}">
                    <a16:creationId xmlns="" xmlns:a16="http://schemas.microsoft.com/office/drawing/2014/main" id="{DBEDF1A0-7CC9-4CC8-B025-B44AA3D76FBF}"/>
                  </a:ext>
                </a:extLst>
              </p:cNvPr>
              <p:cNvSpPr/>
              <p:nvPr userDrawn="1"/>
            </p:nvSpPr>
            <p:spPr>
              <a:xfrm rot="1430240">
                <a:off x="1297027" y="3613150"/>
                <a:ext cx="697058" cy="529692"/>
              </a:xfrm>
              <a:custGeom>
                <a:avLst/>
                <a:gdLst>
                  <a:gd name="connsiteX0" fmla="*/ 762128 w 807878"/>
                  <a:gd name="connsiteY0" fmla="*/ 300535 h 613904"/>
                  <a:gd name="connsiteX1" fmla="*/ 761401 w 807878"/>
                  <a:gd name="connsiteY1" fmla="*/ 303085 h 613904"/>
                  <a:gd name="connsiteX2" fmla="*/ 757735 w 807878"/>
                  <a:gd name="connsiteY2" fmla="*/ 306179 h 613904"/>
                  <a:gd name="connsiteX3" fmla="*/ 763387 w 807878"/>
                  <a:gd name="connsiteY3" fmla="*/ 306179 h 613904"/>
                  <a:gd name="connsiteX4" fmla="*/ 554888 w 807878"/>
                  <a:gd name="connsiteY4" fmla="*/ 24151 h 613904"/>
                  <a:gd name="connsiteX5" fmla="*/ 611707 w 807878"/>
                  <a:gd name="connsiteY5" fmla="*/ 522 h 613904"/>
                  <a:gd name="connsiteX6" fmla="*/ 742363 w 807878"/>
                  <a:gd name="connsiteY6" fmla="*/ 134626 h 613904"/>
                  <a:gd name="connsiteX7" fmla="*/ 806249 w 807878"/>
                  <a:gd name="connsiteY7" fmla="*/ 319871 h 613904"/>
                  <a:gd name="connsiteX8" fmla="*/ 797521 w 807878"/>
                  <a:gd name="connsiteY8" fmla="*/ 529910 h 613904"/>
                  <a:gd name="connsiteX9" fmla="*/ 794673 w 807878"/>
                  <a:gd name="connsiteY9" fmla="*/ 571780 h 613904"/>
                  <a:gd name="connsiteX10" fmla="*/ 749611 w 807878"/>
                  <a:gd name="connsiteY10" fmla="*/ 613558 h 613904"/>
                  <a:gd name="connsiteX11" fmla="*/ 445530 w 807878"/>
                  <a:gd name="connsiteY11" fmla="*/ 555785 h 613904"/>
                  <a:gd name="connsiteX12" fmla="*/ 398078 w 807878"/>
                  <a:gd name="connsiteY12" fmla="*/ 540304 h 613904"/>
                  <a:gd name="connsiteX13" fmla="*/ 373714 w 807878"/>
                  <a:gd name="connsiteY13" fmla="*/ 537011 h 613904"/>
                  <a:gd name="connsiteX14" fmla="*/ 181645 w 807878"/>
                  <a:gd name="connsiteY14" fmla="*/ 558352 h 613904"/>
                  <a:gd name="connsiteX15" fmla="*/ 89973 w 807878"/>
                  <a:gd name="connsiteY15" fmla="*/ 553558 h 613904"/>
                  <a:gd name="connsiteX16" fmla="*/ 148174 w 807878"/>
                  <a:gd name="connsiteY16" fmla="*/ 540339 h 613904"/>
                  <a:gd name="connsiteX17" fmla="*/ 217023 w 807878"/>
                  <a:gd name="connsiteY17" fmla="*/ 522935 h 613904"/>
                  <a:gd name="connsiteX18" fmla="*/ 358154 w 807878"/>
                  <a:gd name="connsiteY18" fmla="*/ 487654 h 613904"/>
                  <a:gd name="connsiteX19" fmla="*/ 393815 w 807878"/>
                  <a:gd name="connsiteY19" fmla="*/ 455237 h 613904"/>
                  <a:gd name="connsiteX20" fmla="*/ 433174 w 807878"/>
                  <a:gd name="connsiteY20" fmla="*/ 434723 h 613904"/>
                  <a:gd name="connsiteX21" fmla="*/ 442403 w 807878"/>
                  <a:gd name="connsiteY21" fmla="*/ 415545 h 613904"/>
                  <a:gd name="connsiteX22" fmla="*/ 363621 w 807878"/>
                  <a:gd name="connsiteY22" fmla="*/ 220741 h 613904"/>
                  <a:gd name="connsiteX23" fmla="*/ 32983 w 807878"/>
                  <a:gd name="connsiteY23" fmla="*/ 366827 h 613904"/>
                  <a:gd name="connsiteX24" fmla="*/ 200 w 807878"/>
                  <a:gd name="connsiteY24" fmla="*/ 365692 h 613904"/>
                  <a:gd name="connsiteX25" fmla="*/ 68087 w 807878"/>
                  <a:gd name="connsiteY25" fmla="*/ 323722 h 613904"/>
                  <a:gd name="connsiteX26" fmla="*/ 156235 w 807878"/>
                  <a:gd name="connsiteY26" fmla="*/ 281651 h 613904"/>
                  <a:gd name="connsiteX27" fmla="*/ 342470 w 807878"/>
                  <a:gd name="connsiteY27" fmla="*/ 185830 h 613904"/>
                  <a:gd name="connsiteX28" fmla="*/ 349988 w 807878"/>
                  <a:gd name="connsiteY28" fmla="*/ 130962 h 613904"/>
                  <a:gd name="connsiteX29" fmla="*/ 554888 w 807878"/>
                  <a:gd name="connsiteY29" fmla="*/ 24151 h 6139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807878" h="613904">
                    <a:moveTo>
                      <a:pt x="762128" y="300535"/>
                    </a:moveTo>
                    <a:lnTo>
                      <a:pt x="761401" y="303085"/>
                    </a:lnTo>
                    <a:lnTo>
                      <a:pt x="757735" y="306179"/>
                    </a:lnTo>
                    <a:lnTo>
                      <a:pt x="763387" y="306179"/>
                    </a:lnTo>
                    <a:close/>
                    <a:moveTo>
                      <a:pt x="554888" y="24151"/>
                    </a:moveTo>
                    <a:cubicBezTo>
                      <a:pt x="578389" y="13491"/>
                      <a:pt x="598530" y="5021"/>
                      <a:pt x="611707" y="522"/>
                    </a:cubicBezTo>
                    <a:cubicBezTo>
                      <a:pt x="648813" y="-8262"/>
                      <a:pt x="721588" y="96092"/>
                      <a:pt x="742363" y="134626"/>
                    </a:cubicBezTo>
                    <a:cubicBezTo>
                      <a:pt x="768325" y="182779"/>
                      <a:pt x="800060" y="252835"/>
                      <a:pt x="806249" y="319871"/>
                    </a:cubicBezTo>
                    <a:cubicBezTo>
                      <a:pt x="812335" y="389033"/>
                      <a:pt x="799559" y="460282"/>
                      <a:pt x="797521" y="529910"/>
                    </a:cubicBezTo>
                    <a:cubicBezTo>
                      <a:pt x="797298" y="543546"/>
                      <a:pt x="796832" y="557810"/>
                      <a:pt x="794673" y="571780"/>
                    </a:cubicBezTo>
                    <a:cubicBezTo>
                      <a:pt x="792089" y="603641"/>
                      <a:pt x="807801" y="616223"/>
                      <a:pt x="749611" y="613558"/>
                    </a:cubicBezTo>
                    <a:cubicBezTo>
                      <a:pt x="691421" y="610893"/>
                      <a:pt x="504120" y="567995"/>
                      <a:pt x="445530" y="555785"/>
                    </a:cubicBezTo>
                    <a:cubicBezTo>
                      <a:pt x="431904" y="550871"/>
                      <a:pt x="413072" y="538887"/>
                      <a:pt x="398078" y="540304"/>
                    </a:cubicBezTo>
                    <a:cubicBezTo>
                      <a:pt x="389913" y="537143"/>
                      <a:pt x="382082" y="535918"/>
                      <a:pt x="373714" y="537011"/>
                    </a:cubicBezTo>
                    <a:cubicBezTo>
                      <a:pt x="309384" y="544607"/>
                      <a:pt x="245743" y="546693"/>
                      <a:pt x="181645" y="558352"/>
                    </a:cubicBezTo>
                    <a:cubicBezTo>
                      <a:pt x="173035" y="560074"/>
                      <a:pt x="80886" y="574234"/>
                      <a:pt x="89973" y="553558"/>
                    </a:cubicBezTo>
                    <a:cubicBezTo>
                      <a:pt x="94300" y="543316"/>
                      <a:pt x="137821" y="542830"/>
                      <a:pt x="148174" y="540339"/>
                    </a:cubicBezTo>
                    <a:lnTo>
                      <a:pt x="217023" y="522935"/>
                    </a:lnTo>
                    <a:lnTo>
                      <a:pt x="358154" y="487654"/>
                    </a:lnTo>
                    <a:cubicBezTo>
                      <a:pt x="372621" y="483866"/>
                      <a:pt x="381658" y="464253"/>
                      <a:pt x="393815" y="455237"/>
                    </a:cubicBezTo>
                    <a:cubicBezTo>
                      <a:pt x="405537" y="446413"/>
                      <a:pt x="420540" y="440305"/>
                      <a:pt x="433174" y="434723"/>
                    </a:cubicBezTo>
                    <a:cubicBezTo>
                      <a:pt x="441887" y="430874"/>
                      <a:pt x="445766" y="425515"/>
                      <a:pt x="442403" y="415545"/>
                    </a:cubicBezTo>
                    <a:cubicBezTo>
                      <a:pt x="430811" y="379882"/>
                      <a:pt x="407335" y="251153"/>
                      <a:pt x="363621" y="220741"/>
                    </a:cubicBezTo>
                    <a:cubicBezTo>
                      <a:pt x="302879" y="235083"/>
                      <a:pt x="143196" y="318132"/>
                      <a:pt x="32983" y="366827"/>
                    </a:cubicBezTo>
                    <a:cubicBezTo>
                      <a:pt x="24706" y="370484"/>
                      <a:pt x="-2597" y="384110"/>
                      <a:pt x="200" y="365692"/>
                    </a:cubicBezTo>
                    <a:cubicBezTo>
                      <a:pt x="3047" y="346211"/>
                      <a:pt x="54339" y="330317"/>
                      <a:pt x="68087" y="323722"/>
                    </a:cubicBezTo>
                    <a:cubicBezTo>
                      <a:pt x="97517" y="310199"/>
                      <a:pt x="127382" y="296482"/>
                      <a:pt x="156235" y="281651"/>
                    </a:cubicBezTo>
                    <a:cubicBezTo>
                      <a:pt x="201965" y="258669"/>
                      <a:pt x="310178" y="210945"/>
                      <a:pt x="342470" y="185830"/>
                    </a:cubicBezTo>
                    <a:cubicBezTo>
                      <a:pt x="374762" y="160715"/>
                      <a:pt x="361239" y="165693"/>
                      <a:pt x="349988" y="130962"/>
                    </a:cubicBezTo>
                    <a:cubicBezTo>
                      <a:pt x="383643" y="107799"/>
                      <a:pt x="484385" y="56129"/>
                      <a:pt x="554888" y="24151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227" name="Group 226">
              <a:extLst>
                <a:ext uri="{FF2B5EF4-FFF2-40B4-BE49-F238E27FC236}">
                  <a16:creationId xmlns="" xmlns:a16="http://schemas.microsoft.com/office/drawing/2014/main" id="{114902B0-CDDF-45FE-AFD7-DD33CB21E0B3}"/>
                </a:ext>
              </a:extLst>
            </p:cNvPr>
            <p:cNvGrpSpPr/>
            <p:nvPr userDrawn="1"/>
          </p:nvGrpSpPr>
          <p:grpSpPr>
            <a:xfrm>
              <a:off x="2774524" y="5564882"/>
              <a:ext cx="1071206" cy="1322630"/>
              <a:chOff x="4791094" y="2006123"/>
              <a:chExt cx="1565412" cy="1932831"/>
            </a:xfrm>
          </p:grpSpPr>
          <p:sp>
            <p:nvSpPr>
              <p:cNvPr id="228" name="Freeform: Shape 227">
                <a:extLst>
                  <a:ext uri="{FF2B5EF4-FFF2-40B4-BE49-F238E27FC236}">
                    <a16:creationId xmlns="" xmlns:a16="http://schemas.microsoft.com/office/drawing/2014/main" id="{103DC0BC-72B0-4EE3-9A2C-4566663ACF2D}"/>
                  </a:ext>
                </a:extLst>
              </p:cNvPr>
              <p:cNvSpPr/>
              <p:nvPr/>
            </p:nvSpPr>
            <p:spPr>
              <a:xfrm>
                <a:off x="4791094" y="2006123"/>
                <a:ext cx="1492691" cy="1932831"/>
              </a:xfrm>
              <a:custGeom>
                <a:avLst/>
                <a:gdLst>
                  <a:gd name="connsiteX0" fmla="*/ 122940 w 808720"/>
                  <a:gd name="connsiteY0" fmla="*/ 126696 h 1047182"/>
                  <a:gd name="connsiteX1" fmla="*/ 98719 w 808720"/>
                  <a:gd name="connsiteY1" fmla="*/ 146578 h 1047182"/>
                  <a:gd name="connsiteX2" fmla="*/ 122624 w 808720"/>
                  <a:gd name="connsiteY2" fmla="*/ 126840 h 1047182"/>
                  <a:gd name="connsiteX3" fmla="*/ 153142 w 808720"/>
                  <a:gd name="connsiteY3" fmla="*/ 107190 h 1047182"/>
                  <a:gd name="connsiteX4" fmla="*/ 152012 w 808720"/>
                  <a:gd name="connsiteY4" fmla="*/ 107759 h 1047182"/>
                  <a:gd name="connsiteX5" fmla="*/ 116264 w 808720"/>
                  <a:gd name="connsiteY5" fmla="*/ 122454 h 1047182"/>
                  <a:gd name="connsiteX6" fmla="*/ 138469 w 808720"/>
                  <a:gd name="connsiteY6" fmla="*/ 111187 h 1047182"/>
                  <a:gd name="connsiteX7" fmla="*/ 175249 w 808720"/>
                  <a:gd name="connsiteY7" fmla="*/ 92199 h 1047182"/>
                  <a:gd name="connsiteX8" fmla="*/ 172682 w 808720"/>
                  <a:gd name="connsiteY8" fmla="*/ 94765 h 1047182"/>
                  <a:gd name="connsiteX9" fmla="*/ 155960 w 808720"/>
                  <a:gd name="connsiteY9" fmla="*/ 98329 h 1047182"/>
                  <a:gd name="connsiteX10" fmla="*/ 184471 w 808720"/>
                  <a:gd name="connsiteY10" fmla="*/ 82977 h 1047182"/>
                  <a:gd name="connsiteX11" fmla="*/ 176513 w 808720"/>
                  <a:gd name="connsiteY11" fmla="*/ 91797 h 1047182"/>
                  <a:gd name="connsiteX12" fmla="*/ 175249 w 808720"/>
                  <a:gd name="connsiteY12" fmla="*/ 92199 h 1047182"/>
                  <a:gd name="connsiteX13" fmla="*/ 210788 w 808720"/>
                  <a:gd name="connsiteY13" fmla="*/ 72012 h 1047182"/>
                  <a:gd name="connsiteX14" fmla="*/ 203496 w 808720"/>
                  <a:gd name="connsiteY14" fmla="*/ 79304 h 1047182"/>
                  <a:gd name="connsiteX15" fmla="*/ 198623 w 808720"/>
                  <a:gd name="connsiteY15" fmla="*/ 82420 h 1047182"/>
                  <a:gd name="connsiteX16" fmla="*/ 197629 w 808720"/>
                  <a:gd name="connsiteY16" fmla="*/ 82977 h 1047182"/>
                  <a:gd name="connsiteX17" fmla="*/ 210788 w 808720"/>
                  <a:gd name="connsiteY17" fmla="*/ 72012 h 1047182"/>
                  <a:gd name="connsiteX18" fmla="*/ 625381 w 808720"/>
                  <a:gd name="connsiteY18" fmla="*/ 68416 h 1047182"/>
                  <a:gd name="connsiteX19" fmla="*/ 634886 w 808720"/>
                  <a:gd name="connsiteY19" fmla="*/ 74753 h 1047182"/>
                  <a:gd name="connsiteX20" fmla="*/ 666961 w 808720"/>
                  <a:gd name="connsiteY20" fmla="*/ 100523 h 1047182"/>
                  <a:gd name="connsiteX21" fmla="*/ 232301 w 808720"/>
                  <a:gd name="connsiteY21" fmla="*/ 68244 h 1047182"/>
                  <a:gd name="connsiteX22" fmla="*/ 219560 w 808720"/>
                  <a:gd name="connsiteY22" fmla="*/ 76398 h 1047182"/>
                  <a:gd name="connsiteX23" fmla="*/ 231172 w 808720"/>
                  <a:gd name="connsiteY23" fmla="*/ 68796 h 1047182"/>
                  <a:gd name="connsiteX24" fmla="*/ 221753 w 808720"/>
                  <a:gd name="connsiteY24" fmla="*/ 67626 h 1047182"/>
                  <a:gd name="connsiteX25" fmla="*/ 213186 w 808720"/>
                  <a:gd name="connsiteY25" fmla="*/ 74265 h 1047182"/>
                  <a:gd name="connsiteX26" fmla="*/ 202614 w 808720"/>
                  <a:gd name="connsiteY26" fmla="*/ 80186 h 1047182"/>
                  <a:gd name="connsiteX27" fmla="*/ 203496 w 808720"/>
                  <a:gd name="connsiteY27" fmla="*/ 79304 h 1047182"/>
                  <a:gd name="connsiteX28" fmla="*/ 242911 w 808720"/>
                  <a:gd name="connsiteY28" fmla="*/ 61132 h 1047182"/>
                  <a:gd name="connsiteX29" fmla="*/ 242588 w 808720"/>
                  <a:gd name="connsiteY29" fmla="*/ 61320 h 1047182"/>
                  <a:gd name="connsiteX30" fmla="*/ 231172 w 808720"/>
                  <a:gd name="connsiteY30" fmla="*/ 68796 h 1047182"/>
                  <a:gd name="connsiteX31" fmla="*/ 228275 w 808720"/>
                  <a:gd name="connsiteY31" fmla="*/ 70210 h 1047182"/>
                  <a:gd name="connsiteX32" fmla="*/ 238476 w 808720"/>
                  <a:gd name="connsiteY32" fmla="*/ 62965 h 1047182"/>
                  <a:gd name="connsiteX33" fmla="*/ 614324 w 808720"/>
                  <a:gd name="connsiteY33" fmla="*/ 61045 h 1047182"/>
                  <a:gd name="connsiteX34" fmla="*/ 614324 w 808720"/>
                  <a:gd name="connsiteY34" fmla="*/ 61046 h 1047182"/>
                  <a:gd name="connsiteX35" fmla="*/ 614325 w 808720"/>
                  <a:gd name="connsiteY35" fmla="*/ 61046 h 1047182"/>
                  <a:gd name="connsiteX36" fmla="*/ 614324 w 808720"/>
                  <a:gd name="connsiteY36" fmla="*/ 61045 h 1047182"/>
                  <a:gd name="connsiteX37" fmla="*/ 623646 w 808720"/>
                  <a:gd name="connsiteY37" fmla="*/ 67077 h 1047182"/>
                  <a:gd name="connsiteX38" fmla="*/ 625381 w 808720"/>
                  <a:gd name="connsiteY38" fmla="*/ 68416 h 1047182"/>
                  <a:gd name="connsiteX39" fmla="*/ 614324 w 808720"/>
                  <a:gd name="connsiteY39" fmla="*/ 61046 h 1047182"/>
                  <a:gd name="connsiteX40" fmla="*/ 614324 w 808720"/>
                  <a:gd name="connsiteY40" fmla="*/ 61045 h 1047182"/>
                  <a:gd name="connsiteX41" fmla="*/ 614323 w 808720"/>
                  <a:gd name="connsiteY41" fmla="*/ 61044 h 1047182"/>
                  <a:gd name="connsiteX42" fmla="*/ 614324 w 808720"/>
                  <a:gd name="connsiteY42" fmla="*/ 61045 h 1047182"/>
                  <a:gd name="connsiteX43" fmla="*/ 614324 w 808720"/>
                  <a:gd name="connsiteY43" fmla="*/ 61045 h 1047182"/>
                  <a:gd name="connsiteX44" fmla="*/ 614319 w 808720"/>
                  <a:gd name="connsiteY44" fmla="*/ 61042 h 1047182"/>
                  <a:gd name="connsiteX45" fmla="*/ 614322 w 808720"/>
                  <a:gd name="connsiteY45" fmla="*/ 61044 h 1047182"/>
                  <a:gd name="connsiteX46" fmla="*/ 614323 w 808720"/>
                  <a:gd name="connsiteY46" fmla="*/ 61044 h 1047182"/>
                  <a:gd name="connsiteX47" fmla="*/ 245287 w 808720"/>
                  <a:gd name="connsiteY47" fmla="*/ 60150 h 1047182"/>
                  <a:gd name="connsiteX48" fmla="*/ 236780 w 808720"/>
                  <a:gd name="connsiteY48" fmla="*/ 65523 h 1047182"/>
                  <a:gd name="connsiteX49" fmla="*/ 232445 w 808720"/>
                  <a:gd name="connsiteY49" fmla="*/ 68174 h 1047182"/>
                  <a:gd name="connsiteX50" fmla="*/ 232301 w 808720"/>
                  <a:gd name="connsiteY50" fmla="*/ 68244 h 1047182"/>
                  <a:gd name="connsiteX51" fmla="*/ 244331 w 808720"/>
                  <a:gd name="connsiteY51" fmla="*/ 60545 h 1047182"/>
                  <a:gd name="connsiteX52" fmla="*/ 248586 w 808720"/>
                  <a:gd name="connsiteY52" fmla="*/ 57822 h 1047182"/>
                  <a:gd name="connsiteX53" fmla="*/ 244331 w 808720"/>
                  <a:gd name="connsiteY53" fmla="*/ 60545 h 1047182"/>
                  <a:gd name="connsiteX54" fmla="*/ 242911 w 808720"/>
                  <a:gd name="connsiteY54" fmla="*/ 61132 h 1047182"/>
                  <a:gd name="connsiteX55" fmla="*/ 259037 w 808720"/>
                  <a:gd name="connsiteY55" fmla="*/ 54466 h 1047182"/>
                  <a:gd name="connsiteX56" fmla="*/ 247123 w 808720"/>
                  <a:gd name="connsiteY56" fmla="*/ 61364 h 1047182"/>
                  <a:gd name="connsiteX57" fmla="*/ 225698 w 808720"/>
                  <a:gd name="connsiteY57" fmla="*/ 73768 h 1047182"/>
                  <a:gd name="connsiteX58" fmla="*/ 227014 w 808720"/>
                  <a:gd name="connsiteY58" fmla="*/ 72891 h 1047182"/>
                  <a:gd name="connsiteX59" fmla="*/ 239298 w 808720"/>
                  <a:gd name="connsiteY59" fmla="*/ 65632 h 1047182"/>
                  <a:gd name="connsiteX60" fmla="*/ 247523 w 808720"/>
                  <a:gd name="connsiteY60" fmla="*/ 60772 h 1047182"/>
                  <a:gd name="connsiteX61" fmla="*/ 252493 w 808720"/>
                  <a:gd name="connsiteY61" fmla="*/ 57171 h 1047182"/>
                  <a:gd name="connsiteX62" fmla="*/ 256843 w 808720"/>
                  <a:gd name="connsiteY62" fmla="*/ 53006 h 1047182"/>
                  <a:gd name="connsiteX63" fmla="*/ 252345 w 808720"/>
                  <a:gd name="connsiteY63" fmla="*/ 56004 h 1047182"/>
                  <a:gd name="connsiteX64" fmla="*/ 246147 w 808720"/>
                  <a:gd name="connsiteY64" fmla="*/ 59794 h 1047182"/>
                  <a:gd name="connsiteX65" fmla="*/ 245287 w 808720"/>
                  <a:gd name="connsiteY65" fmla="*/ 60150 h 1047182"/>
                  <a:gd name="connsiteX66" fmla="*/ 253654 w 808720"/>
                  <a:gd name="connsiteY66" fmla="*/ 54866 h 1047182"/>
                  <a:gd name="connsiteX67" fmla="*/ 601166 w 808720"/>
                  <a:gd name="connsiteY67" fmla="*/ 52273 h 1047182"/>
                  <a:gd name="connsiteX68" fmla="*/ 614319 w 808720"/>
                  <a:gd name="connsiteY68" fmla="*/ 61042 h 1047182"/>
                  <a:gd name="connsiteX69" fmla="*/ 601379 w 808720"/>
                  <a:gd name="connsiteY69" fmla="*/ 52670 h 1047182"/>
                  <a:gd name="connsiteX70" fmla="*/ 252457 w 808720"/>
                  <a:gd name="connsiteY70" fmla="*/ 52273 h 1047182"/>
                  <a:gd name="connsiteX71" fmla="*/ 199823 w 808720"/>
                  <a:gd name="connsiteY71" fmla="*/ 82977 h 1047182"/>
                  <a:gd name="connsiteX72" fmla="*/ 210788 w 808720"/>
                  <a:gd name="connsiteY72" fmla="*/ 76124 h 1047182"/>
                  <a:gd name="connsiteX73" fmla="*/ 213186 w 808720"/>
                  <a:gd name="connsiteY73" fmla="*/ 74265 h 1047182"/>
                  <a:gd name="connsiteX74" fmla="*/ 263629 w 808720"/>
                  <a:gd name="connsiteY74" fmla="*/ 49104 h 1047182"/>
                  <a:gd name="connsiteX75" fmla="*/ 252493 w 808720"/>
                  <a:gd name="connsiteY75" fmla="*/ 57171 h 1047182"/>
                  <a:gd name="connsiteX76" fmla="*/ 247496 w 808720"/>
                  <a:gd name="connsiteY76" fmla="*/ 59237 h 1047182"/>
                  <a:gd name="connsiteX77" fmla="*/ 252345 w 808720"/>
                  <a:gd name="connsiteY77" fmla="*/ 56004 h 1047182"/>
                  <a:gd name="connsiteX78" fmla="*/ 276698 w 808720"/>
                  <a:gd name="connsiteY78" fmla="*/ 48703 h 1047182"/>
                  <a:gd name="connsiteX79" fmla="*/ 270868 w 808720"/>
                  <a:gd name="connsiteY79" fmla="*/ 51812 h 1047182"/>
                  <a:gd name="connsiteX80" fmla="*/ 272660 w 808720"/>
                  <a:gd name="connsiteY80" fmla="*/ 50257 h 1047182"/>
                  <a:gd name="connsiteX81" fmla="*/ 274193 w 808720"/>
                  <a:gd name="connsiteY81" fmla="*/ 49469 h 1047182"/>
                  <a:gd name="connsiteX82" fmla="*/ 265617 w 808720"/>
                  <a:gd name="connsiteY82" fmla="*/ 47888 h 1047182"/>
                  <a:gd name="connsiteX83" fmla="*/ 263629 w 808720"/>
                  <a:gd name="connsiteY83" fmla="*/ 49104 h 1047182"/>
                  <a:gd name="connsiteX84" fmla="*/ 264026 w 808720"/>
                  <a:gd name="connsiteY84" fmla="*/ 48815 h 1047182"/>
                  <a:gd name="connsiteX85" fmla="*/ 592871 w 808720"/>
                  <a:gd name="connsiteY85" fmla="*/ 47164 h 1047182"/>
                  <a:gd name="connsiteX86" fmla="*/ 601379 w 808720"/>
                  <a:gd name="connsiteY86" fmla="*/ 52670 h 1047182"/>
                  <a:gd name="connsiteX87" fmla="*/ 603085 w 808720"/>
                  <a:gd name="connsiteY87" fmla="*/ 55837 h 1047182"/>
                  <a:gd name="connsiteX88" fmla="*/ 603264 w 808720"/>
                  <a:gd name="connsiteY88" fmla="*/ 59239 h 1047182"/>
                  <a:gd name="connsiteX89" fmla="*/ 601441 w 808720"/>
                  <a:gd name="connsiteY89" fmla="*/ 57482 h 1047182"/>
                  <a:gd name="connsiteX90" fmla="*/ 288342 w 808720"/>
                  <a:gd name="connsiteY90" fmla="*/ 45138 h 1047182"/>
                  <a:gd name="connsiteX91" fmla="*/ 287548 w 808720"/>
                  <a:gd name="connsiteY91" fmla="*/ 45694 h 1047182"/>
                  <a:gd name="connsiteX92" fmla="*/ 288042 w 808720"/>
                  <a:gd name="connsiteY92" fmla="*/ 45230 h 1047182"/>
                  <a:gd name="connsiteX93" fmla="*/ 289147 w 808720"/>
                  <a:gd name="connsiteY93" fmla="*/ 44192 h 1047182"/>
                  <a:gd name="connsiteX94" fmla="*/ 288042 w 808720"/>
                  <a:gd name="connsiteY94" fmla="*/ 45230 h 1047182"/>
                  <a:gd name="connsiteX95" fmla="*/ 276698 w 808720"/>
                  <a:gd name="connsiteY95" fmla="*/ 48703 h 1047182"/>
                  <a:gd name="connsiteX96" fmla="*/ 280247 w 808720"/>
                  <a:gd name="connsiteY96" fmla="*/ 46810 h 1047182"/>
                  <a:gd name="connsiteX97" fmla="*/ 280539 w 808720"/>
                  <a:gd name="connsiteY97" fmla="*/ 43090 h 1047182"/>
                  <a:gd name="connsiteX98" fmla="*/ 280378 w 808720"/>
                  <a:gd name="connsiteY98" fmla="*/ 43225 h 1047182"/>
                  <a:gd name="connsiteX99" fmla="*/ 272196 w 808720"/>
                  <a:gd name="connsiteY99" fmla="*/ 50081 h 1047182"/>
                  <a:gd name="connsiteX100" fmla="*/ 273226 w 808720"/>
                  <a:gd name="connsiteY100" fmla="*/ 49765 h 1047182"/>
                  <a:gd name="connsiteX101" fmla="*/ 272660 w 808720"/>
                  <a:gd name="connsiteY101" fmla="*/ 50257 h 1047182"/>
                  <a:gd name="connsiteX102" fmla="*/ 249908 w 808720"/>
                  <a:gd name="connsiteY102" fmla="*/ 61940 h 1047182"/>
                  <a:gd name="connsiteX103" fmla="*/ 279867 w 808720"/>
                  <a:gd name="connsiteY103" fmla="*/ 43504 h 1047182"/>
                  <a:gd name="connsiteX104" fmla="*/ 291362 w 808720"/>
                  <a:gd name="connsiteY104" fmla="*/ 43024 h 1047182"/>
                  <a:gd name="connsiteX105" fmla="*/ 290090 w 808720"/>
                  <a:gd name="connsiteY105" fmla="*/ 43915 h 1047182"/>
                  <a:gd name="connsiteX106" fmla="*/ 289147 w 808720"/>
                  <a:gd name="connsiteY106" fmla="*/ 44192 h 1047182"/>
                  <a:gd name="connsiteX107" fmla="*/ 289875 w 808720"/>
                  <a:gd name="connsiteY107" fmla="*/ 43509 h 1047182"/>
                  <a:gd name="connsiteX108" fmla="*/ 287507 w 808720"/>
                  <a:gd name="connsiteY108" fmla="*/ 42633 h 1047182"/>
                  <a:gd name="connsiteX109" fmla="*/ 285725 w 808720"/>
                  <a:gd name="connsiteY109" fmla="*/ 43888 h 1047182"/>
                  <a:gd name="connsiteX110" fmla="*/ 280247 w 808720"/>
                  <a:gd name="connsiteY110" fmla="*/ 46810 h 1047182"/>
                  <a:gd name="connsiteX111" fmla="*/ 278200 w 808720"/>
                  <a:gd name="connsiteY111" fmla="*/ 47412 h 1047182"/>
                  <a:gd name="connsiteX112" fmla="*/ 588007 w 808720"/>
                  <a:gd name="connsiteY112" fmla="*/ 41308 h 1047182"/>
                  <a:gd name="connsiteX113" fmla="*/ 592871 w 808720"/>
                  <a:gd name="connsiteY113" fmla="*/ 47164 h 1047182"/>
                  <a:gd name="connsiteX114" fmla="*/ 592249 w 808720"/>
                  <a:gd name="connsiteY114" fmla="*/ 46761 h 1047182"/>
                  <a:gd name="connsiteX115" fmla="*/ 274389 w 808720"/>
                  <a:gd name="connsiteY115" fmla="*/ 41308 h 1047182"/>
                  <a:gd name="connsiteX116" fmla="*/ 264026 w 808720"/>
                  <a:gd name="connsiteY116" fmla="*/ 48815 h 1047182"/>
                  <a:gd name="connsiteX117" fmla="*/ 256843 w 808720"/>
                  <a:gd name="connsiteY117" fmla="*/ 53006 h 1047182"/>
                  <a:gd name="connsiteX118" fmla="*/ 261230 w 808720"/>
                  <a:gd name="connsiteY118" fmla="*/ 50081 h 1047182"/>
                  <a:gd name="connsiteX119" fmla="*/ 253654 w 808720"/>
                  <a:gd name="connsiteY119" fmla="*/ 54866 h 1047182"/>
                  <a:gd name="connsiteX120" fmla="*/ 248586 w 808720"/>
                  <a:gd name="connsiteY120" fmla="*/ 57822 h 1047182"/>
                  <a:gd name="connsiteX121" fmla="*/ 307680 w 808720"/>
                  <a:gd name="connsiteY121" fmla="*/ 39288 h 1047182"/>
                  <a:gd name="connsiteX122" fmla="*/ 307680 w 808720"/>
                  <a:gd name="connsiteY122" fmla="*/ 39289 h 1047182"/>
                  <a:gd name="connsiteX123" fmla="*/ 287548 w 808720"/>
                  <a:gd name="connsiteY123" fmla="*/ 45694 h 1047182"/>
                  <a:gd name="connsiteX124" fmla="*/ 307682 w 808720"/>
                  <a:gd name="connsiteY124" fmla="*/ 39288 h 1047182"/>
                  <a:gd name="connsiteX125" fmla="*/ 307681 w 808720"/>
                  <a:gd name="connsiteY125" fmla="*/ 39288 h 1047182"/>
                  <a:gd name="connsiteX126" fmla="*/ 307680 w 808720"/>
                  <a:gd name="connsiteY126" fmla="*/ 39288 h 1047182"/>
                  <a:gd name="connsiteX127" fmla="*/ 294391 w 808720"/>
                  <a:gd name="connsiteY127" fmla="*/ 39266 h 1047182"/>
                  <a:gd name="connsiteX128" fmla="*/ 289875 w 808720"/>
                  <a:gd name="connsiteY128" fmla="*/ 43509 h 1047182"/>
                  <a:gd name="connsiteX129" fmla="*/ 283161 w 808720"/>
                  <a:gd name="connsiteY129" fmla="*/ 45694 h 1047182"/>
                  <a:gd name="connsiteX130" fmla="*/ 285725 w 808720"/>
                  <a:gd name="connsiteY130" fmla="*/ 43888 h 1047182"/>
                  <a:gd name="connsiteX131" fmla="*/ 295068 w 808720"/>
                  <a:gd name="connsiteY131" fmla="*/ 38630 h 1047182"/>
                  <a:gd name="connsiteX132" fmla="*/ 294787 w 808720"/>
                  <a:gd name="connsiteY132" fmla="*/ 38894 h 1047182"/>
                  <a:gd name="connsiteX133" fmla="*/ 287507 w 808720"/>
                  <a:gd name="connsiteY133" fmla="*/ 42633 h 1047182"/>
                  <a:gd name="connsiteX134" fmla="*/ 292659 w 808720"/>
                  <a:gd name="connsiteY134" fmla="*/ 39003 h 1047182"/>
                  <a:gd name="connsiteX135" fmla="*/ 295794 w 808720"/>
                  <a:gd name="connsiteY135" fmla="*/ 38518 h 1047182"/>
                  <a:gd name="connsiteX136" fmla="*/ 294391 w 808720"/>
                  <a:gd name="connsiteY136" fmla="*/ 39266 h 1047182"/>
                  <a:gd name="connsiteX137" fmla="*/ 294787 w 808720"/>
                  <a:gd name="connsiteY137" fmla="*/ 38894 h 1047182"/>
                  <a:gd name="connsiteX138" fmla="*/ 295402 w 808720"/>
                  <a:gd name="connsiteY138" fmla="*/ 38578 h 1047182"/>
                  <a:gd name="connsiteX139" fmla="*/ 293884 w 808720"/>
                  <a:gd name="connsiteY139" fmla="*/ 38140 h 1047182"/>
                  <a:gd name="connsiteX140" fmla="*/ 292659 w 808720"/>
                  <a:gd name="connsiteY140" fmla="*/ 39003 h 1047182"/>
                  <a:gd name="connsiteX141" fmla="*/ 291934 w 808720"/>
                  <a:gd name="connsiteY141" fmla="*/ 39115 h 1047182"/>
                  <a:gd name="connsiteX142" fmla="*/ 313498 w 808720"/>
                  <a:gd name="connsiteY142" fmla="*/ 37437 h 1047182"/>
                  <a:gd name="connsiteX143" fmla="*/ 307682 w 808720"/>
                  <a:gd name="connsiteY143" fmla="*/ 39288 h 1047182"/>
                  <a:gd name="connsiteX144" fmla="*/ 308624 w 808720"/>
                  <a:gd name="connsiteY144" fmla="*/ 38929 h 1047182"/>
                  <a:gd name="connsiteX145" fmla="*/ 313519 w 808720"/>
                  <a:gd name="connsiteY145" fmla="*/ 37431 h 1047182"/>
                  <a:gd name="connsiteX146" fmla="*/ 313512 w 808720"/>
                  <a:gd name="connsiteY146" fmla="*/ 37433 h 1047182"/>
                  <a:gd name="connsiteX147" fmla="*/ 313498 w 808720"/>
                  <a:gd name="connsiteY147" fmla="*/ 37437 h 1047182"/>
                  <a:gd name="connsiteX148" fmla="*/ 314001 w 808720"/>
                  <a:gd name="connsiteY148" fmla="*/ 36882 h 1047182"/>
                  <a:gd name="connsiteX149" fmla="*/ 308624 w 808720"/>
                  <a:gd name="connsiteY149" fmla="*/ 38929 h 1047182"/>
                  <a:gd name="connsiteX150" fmla="*/ 288342 w 808720"/>
                  <a:gd name="connsiteY150" fmla="*/ 45138 h 1047182"/>
                  <a:gd name="connsiteX151" fmla="*/ 290090 w 808720"/>
                  <a:gd name="connsiteY151" fmla="*/ 43915 h 1047182"/>
                  <a:gd name="connsiteX152" fmla="*/ 313866 w 808720"/>
                  <a:gd name="connsiteY152" fmla="*/ 36922 h 1047182"/>
                  <a:gd name="connsiteX153" fmla="*/ 313865 w 808720"/>
                  <a:gd name="connsiteY153" fmla="*/ 36922 h 1047182"/>
                  <a:gd name="connsiteX154" fmla="*/ 590629 w 808720"/>
                  <a:gd name="connsiteY154" fmla="*/ 36788 h 1047182"/>
                  <a:gd name="connsiteX155" fmla="*/ 613314 w 808720"/>
                  <a:gd name="connsiteY155" fmla="*/ 52423 h 1047182"/>
                  <a:gd name="connsiteX156" fmla="*/ 638450 w 808720"/>
                  <a:gd name="connsiteY156" fmla="*/ 74205 h 1047182"/>
                  <a:gd name="connsiteX157" fmla="*/ 614124 w 808720"/>
                  <a:gd name="connsiteY157" fmla="*/ 53580 h 1047182"/>
                  <a:gd name="connsiteX158" fmla="*/ 314366 w 808720"/>
                  <a:gd name="connsiteY158" fmla="*/ 36228 h 1047182"/>
                  <a:gd name="connsiteX159" fmla="*/ 305093 w 808720"/>
                  <a:gd name="connsiteY159" fmla="*/ 39115 h 1047182"/>
                  <a:gd name="connsiteX160" fmla="*/ 313875 w 808720"/>
                  <a:gd name="connsiteY160" fmla="*/ 36354 h 1047182"/>
                  <a:gd name="connsiteX161" fmla="*/ 314682 w 808720"/>
                  <a:gd name="connsiteY161" fmla="*/ 36101 h 1047182"/>
                  <a:gd name="connsiteX162" fmla="*/ 313875 w 808720"/>
                  <a:gd name="connsiteY162" fmla="*/ 36354 h 1047182"/>
                  <a:gd name="connsiteX163" fmla="*/ 311672 w 808720"/>
                  <a:gd name="connsiteY163" fmla="*/ 36922 h 1047182"/>
                  <a:gd name="connsiteX164" fmla="*/ 315980 w 808720"/>
                  <a:gd name="connsiteY164" fmla="*/ 35747 h 1047182"/>
                  <a:gd name="connsiteX165" fmla="*/ 315760 w 808720"/>
                  <a:gd name="connsiteY165" fmla="*/ 35869 h 1047182"/>
                  <a:gd name="connsiteX166" fmla="*/ 314366 w 808720"/>
                  <a:gd name="connsiteY166" fmla="*/ 36228 h 1047182"/>
                  <a:gd name="connsiteX167" fmla="*/ 315429 w 808720"/>
                  <a:gd name="connsiteY167" fmla="*/ 35897 h 1047182"/>
                  <a:gd name="connsiteX168" fmla="*/ 313720 w 808720"/>
                  <a:gd name="connsiteY168" fmla="*/ 35745 h 1047182"/>
                  <a:gd name="connsiteX169" fmla="*/ 306737 w 808720"/>
                  <a:gd name="connsiteY169" fmla="*/ 38018 h 1047182"/>
                  <a:gd name="connsiteX170" fmla="*/ 291362 w 808720"/>
                  <a:gd name="connsiteY170" fmla="*/ 43024 h 1047182"/>
                  <a:gd name="connsiteX171" fmla="*/ 298369 w 808720"/>
                  <a:gd name="connsiteY171" fmla="*/ 38119 h 1047182"/>
                  <a:gd name="connsiteX172" fmla="*/ 303592 w 808720"/>
                  <a:gd name="connsiteY172" fmla="*/ 37311 h 1047182"/>
                  <a:gd name="connsiteX173" fmla="*/ 309068 w 808720"/>
                  <a:gd name="connsiteY173" fmla="*/ 36464 h 1047182"/>
                  <a:gd name="connsiteX174" fmla="*/ 309662 w 808720"/>
                  <a:gd name="connsiteY174" fmla="*/ 36373 h 1047182"/>
                  <a:gd name="connsiteX175" fmla="*/ 308819 w 808720"/>
                  <a:gd name="connsiteY175" fmla="*/ 36631 h 1047182"/>
                  <a:gd name="connsiteX176" fmla="*/ 300707 w 808720"/>
                  <a:gd name="connsiteY176" fmla="*/ 39115 h 1047182"/>
                  <a:gd name="connsiteX177" fmla="*/ 308121 w 808720"/>
                  <a:gd name="connsiteY177" fmla="*/ 37096 h 1047182"/>
                  <a:gd name="connsiteX178" fmla="*/ 312244 w 808720"/>
                  <a:gd name="connsiteY178" fmla="*/ 35973 h 1047182"/>
                  <a:gd name="connsiteX179" fmla="*/ 316204 w 808720"/>
                  <a:gd name="connsiteY179" fmla="*/ 35623 h 1047182"/>
                  <a:gd name="connsiteX180" fmla="*/ 316067 w 808720"/>
                  <a:gd name="connsiteY180" fmla="*/ 35699 h 1047182"/>
                  <a:gd name="connsiteX181" fmla="*/ 315429 w 808720"/>
                  <a:gd name="connsiteY181" fmla="*/ 35897 h 1047182"/>
                  <a:gd name="connsiteX182" fmla="*/ 314682 w 808720"/>
                  <a:gd name="connsiteY182" fmla="*/ 36101 h 1047182"/>
                  <a:gd name="connsiteX183" fmla="*/ 317845 w 808720"/>
                  <a:gd name="connsiteY183" fmla="*/ 35107 h 1047182"/>
                  <a:gd name="connsiteX184" fmla="*/ 316204 w 808720"/>
                  <a:gd name="connsiteY184" fmla="*/ 35623 h 1047182"/>
                  <a:gd name="connsiteX185" fmla="*/ 316857 w 808720"/>
                  <a:gd name="connsiteY185" fmla="*/ 35260 h 1047182"/>
                  <a:gd name="connsiteX186" fmla="*/ 588041 w 808720"/>
                  <a:gd name="connsiteY186" fmla="*/ 35004 h 1047182"/>
                  <a:gd name="connsiteX187" fmla="*/ 588179 w 808720"/>
                  <a:gd name="connsiteY187" fmla="*/ 35037 h 1047182"/>
                  <a:gd name="connsiteX188" fmla="*/ 590629 w 808720"/>
                  <a:gd name="connsiteY188" fmla="*/ 36788 h 1047182"/>
                  <a:gd name="connsiteX189" fmla="*/ 318959 w 808720"/>
                  <a:gd name="connsiteY189" fmla="*/ 34935 h 1047182"/>
                  <a:gd name="connsiteX190" fmla="*/ 315980 w 808720"/>
                  <a:gd name="connsiteY190" fmla="*/ 35747 h 1047182"/>
                  <a:gd name="connsiteX191" fmla="*/ 316067 w 808720"/>
                  <a:gd name="connsiteY191" fmla="*/ 35699 h 1047182"/>
                  <a:gd name="connsiteX192" fmla="*/ 318089 w 808720"/>
                  <a:gd name="connsiteY192" fmla="*/ 35069 h 1047182"/>
                  <a:gd name="connsiteX193" fmla="*/ 319504 w 808720"/>
                  <a:gd name="connsiteY193" fmla="*/ 34905 h 1047182"/>
                  <a:gd name="connsiteX194" fmla="*/ 316059 w 808720"/>
                  <a:gd name="connsiteY194" fmla="*/ 36099 h 1047182"/>
                  <a:gd name="connsiteX195" fmla="*/ 314008 w 808720"/>
                  <a:gd name="connsiteY195" fmla="*/ 36880 h 1047182"/>
                  <a:gd name="connsiteX196" fmla="*/ 313866 w 808720"/>
                  <a:gd name="connsiteY196" fmla="*/ 36922 h 1047182"/>
                  <a:gd name="connsiteX197" fmla="*/ 315760 w 808720"/>
                  <a:gd name="connsiteY197" fmla="*/ 35869 h 1047182"/>
                  <a:gd name="connsiteX198" fmla="*/ 320037 w 808720"/>
                  <a:gd name="connsiteY198" fmla="*/ 34768 h 1047182"/>
                  <a:gd name="connsiteX199" fmla="*/ 319504 w 808720"/>
                  <a:gd name="connsiteY199" fmla="*/ 34905 h 1047182"/>
                  <a:gd name="connsiteX200" fmla="*/ 319789 w 808720"/>
                  <a:gd name="connsiteY200" fmla="*/ 34806 h 1047182"/>
                  <a:gd name="connsiteX201" fmla="*/ 294127 w 808720"/>
                  <a:gd name="connsiteY201" fmla="*/ 34728 h 1047182"/>
                  <a:gd name="connsiteX202" fmla="*/ 285569 w 808720"/>
                  <a:gd name="connsiteY202" fmla="*/ 39995 h 1047182"/>
                  <a:gd name="connsiteX203" fmla="*/ 282339 w 808720"/>
                  <a:gd name="connsiteY203" fmla="*/ 41856 h 1047182"/>
                  <a:gd name="connsiteX204" fmla="*/ 281839 w 808720"/>
                  <a:gd name="connsiteY204" fmla="*/ 42290 h 1047182"/>
                  <a:gd name="connsiteX205" fmla="*/ 280539 w 808720"/>
                  <a:gd name="connsiteY205" fmla="*/ 43090 h 1047182"/>
                  <a:gd name="connsiteX206" fmla="*/ 282339 w 808720"/>
                  <a:gd name="connsiteY206" fmla="*/ 41582 h 1047182"/>
                  <a:gd name="connsiteX207" fmla="*/ 294127 w 808720"/>
                  <a:gd name="connsiteY207" fmla="*/ 34728 h 1047182"/>
                  <a:gd name="connsiteX208" fmla="*/ 322092 w 808720"/>
                  <a:gd name="connsiteY208" fmla="*/ 34703 h 1047182"/>
                  <a:gd name="connsiteX209" fmla="*/ 313533 w 808720"/>
                  <a:gd name="connsiteY209" fmla="*/ 37426 h 1047182"/>
                  <a:gd name="connsiteX210" fmla="*/ 313519 w 808720"/>
                  <a:gd name="connsiteY210" fmla="*/ 37431 h 1047182"/>
                  <a:gd name="connsiteX211" fmla="*/ 320652 w 808720"/>
                  <a:gd name="connsiteY211" fmla="*/ 34609 h 1047182"/>
                  <a:gd name="connsiteX212" fmla="*/ 320501 w 808720"/>
                  <a:gd name="connsiteY212" fmla="*/ 34696 h 1047182"/>
                  <a:gd name="connsiteX213" fmla="*/ 320037 w 808720"/>
                  <a:gd name="connsiteY213" fmla="*/ 34768 h 1047182"/>
                  <a:gd name="connsiteX214" fmla="*/ 321104 w 808720"/>
                  <a:gd name="connsiteY214" fmla="*/ 34350 h 1047182"/>
                  <a:gd name="connsiteX215" fmla="*/ 321100 w 808720"/>
                  <a:gd name="connsiteY215" fmla="*/ 34352 h 1047182"/>
                  <a:gd name="connsiteX216" fmla="*/ 319789 w 808720"/>
                  <a:gd name="connsiteY216" fmla="*/ 34806 h 1047182"/>
                  <a:gd name="connsiteX217" fmla="*/ 318959 w 808720"/>
                  <a:gd name="connsiteY217" fmla="*/ 34935 h 1047182"/>
                  <a:gd name="connsiteX218" fmla="*/ 318772 w 808720"/>
                  <a:gd name="connsiteY218" fmla="*/ 34196 h 1047182"/>
                  <a:gd name="connsiteX219" fmla="*/ 316857 w 808720"/>
                  <a:gd name="connsiteY219" fmla="*/ 35260 h 1047182"/>
                  <a:gd name="connsiteX220" fmla="*/ 313818 w 808720"/>
                  <a:gd name="connsiteY220" fmla="*/ 35730 h 1047182"/>
                  <a:gd name="connsiteX221" fmla="*/ 313720 w 808720"/>
                  <a:gd name="connsiteY221" fmla="*/ 35745 h 1047182"/>
                  <a:gd name="connsiteX222" fmla="*/ 313890 w 808720"/>
                  <a:gd name="connsiteY222" fmla="*/ 35689 h 1047182"/>
                  <a:gd name="connsiteX223" fmla="*/ 316978 w 808720"/>
                  <a:gd name="connsiteY223" fmla="*/ 34684 h 1047182"/>
                  <a:gd name="connsiteX224" fmla="*/ 327722 w 808720"/>
                  <a:gd name="connsiteY224" fmla="*/ 33918 h 1047182"/>
                  <a:gd name="connsiteX225" fmla="*/ 327349 w 808720"/>
                  <a:gd name="connsiteY225" fmla="*/ 34058 h 1047182"/>
                  <a:gd name="connsiteX226" fmla="*/ 324831 w 808720"/>
                  <a:gd name="connsiteY226" fmla="*/ 34728 h 1047182"/>
                  <a:gd name="connsiteX227" fmla="*/ 322900 w 808720"/>
                  <a:gd name="connsiteY227" fmla="*/ 33860 h 1047182"/>
                  <a:gd name="connsiteX228" fmla="*/ 321046 w 808720"/>
                  <a:gd name="connsiteY228" fmla="*/ 34508 h 1047182"/>
                  <a:gd name="connsiteX229" fmla="*/ 320652 w 808720"/>
                  <a:gd name="connsiteY229" fmla="*/ 34609 h 1047182"/>
                  <a:gd name="connsiteX230" fmla="*/ 321100 w 808720"/>
                  <a:gd name="connsiteY230" fmla="*/ 34352 h 1047182"/>
                  <a:gd name="connsiteX231" fmla="*/ 321117 w 808720"/>
                  <a:gd name="connsiteY231" fmla="*/ 34346 h 1047182"/>
                  <a:gd name="connsiteX232" fmla="*/ 322128 w 808720"/>
                  <a:gd name="connsiteY232" fmla="*/ 33761 h 1047182"/>
                  <a:gd name="connsiteX233" fmla="*/ 321934 w 808720"/>
                  <a:gd name="connsiteY233" fmla="*/ 33872 h 1047182"/>
                  <a:gd name="connsiteX234" fmla="*/ 318089 w 808720"/>
                  <a:gd name="connsiteY234" fmla="*/ 35069 h 1047182"/>
                  <a:gd name="connsiteX235" fmla="*/ 317845 w 808720"/>
                  <a:gd name="connsiteY235" fmla="*/ 35107 h 1047182"/>
                  <a:gd name="connsiteX236" fmla="*/ 324158 w 808720"/>
                  <a:gd name="connsiteY236" fmla="*/ 33707 h 1047182"/>
                  <a:gd name="connsiteX237" fmla="*/ 320445 w 808720"/>
                  <a:gd name="connsiteY237" fmla="*/ 34728 h 1047182"/>
                  <a:gd name="connsiteX238" fmla="*/ 320501 w 808720"/>
                  <a:gd name="connsiteY238" fmla="*/ 34696 h 1047182"/>
                  <a:gd name="connsiteX239" fmla="*/ 320513 w 808720"/>
                  <a:gd name="connsiteY239" fmla="*/ 34694 h 1047182"/>
                  <a:gd name="connsiteX240" fmla="*/ 321046 w 808720"/>
                  <a:gd name="connsiteY240" fmla="*/ 34508 h 1047182"/>
                  <a:gd name="connsiteX241" fmla="*/ 330096 w 808720"/>
                  <a:gd name="connsiteY241" fmla="*/ 33327 h 1047182"/>
                  <a:gd name="connsiteX242" fmla="*/ 318365 w 808720"/>
                  <a:gd name="connsiteY242" fmla="*/ 37868 h 1047182"/>
                  <a:gd name="connsiteX243" fmla="*/ 324831 w 808720"/>
                  <a:gd name="connsiteY243" fmla="*/ 35003 h 1047182"/>
                  <a:gd name="connsiteX244" fmla="*/ 327349 w 808720"/>
                  <a:gd name="connsiteY244" fmla="*/ 34058 h 1047182"/>
                  <a:gd name="connsiteX245" fmla="*/ 320499 w 808720"/>
                  <a:gd name="connsiteY245" fmla="*/ 33236 h 1047182"/>
                  <a:gd name="connsiteX246" fmla="*/ 319188 w 808720"/>
                  <a:gd name="connsiteY246" fmla="*/ 33965 h 1047182"/>
                  <a:gd name="connsiteX247" fmla="*/ 316978 w 808720"/>
                  <a:gd name="connsiteY247" fmla="*/ 34684 h 1047182"/>
                  <a:gd name="connsiteX248" fmla="*/ 314471 w 808720"/>
                  <a:gd name="connsiteY248" fmla="*/ 35367 h 1047182"/>
                  <a:gd name="connsiteX249" fmla="*/ 312244 w 808720"/>
                  <a:gd name="connsiteY249" fmla="*/ 35973 h 1047182"/>
                  <a:gd name="connsiteX250" fmla="*/ 309662 w 808720"/>
                  <a:gd name="connsiteY250" fmla="*/ 36373 h 1047182"/>
                  <a:gd name="connsiteX251" fmla="*/ 316344 w 808720"/>
                  <a:gd name="connsiteY251" fmla="*/ 34326 h 1047182"/>
                  <a:gd name="connsiteX252" fmla="*/ 318257 w 808720"/>
                  <a:gd name="connsiteY252" fmla="*/ 33741 h 1047182"/>
                  <a:gd name="connsiteX253" fmla="*/ 579159 w 808720"/>
                  <a:gd name="connsiteY253" fmla="*/ 32914 h 1047182"/>
                  <a:gd name="connsiteX254" fmla="*/ 591571 w 808720"/>
                  <a:gd name="connsiteY254" fmla="*/ 38566 h 1047182"/>
                  <a:gd name="connsiteX255" fmla="*/ 614324 w 808720"/>
                  <a:gd name="connsiteY255" fmla="*/ 61045 h 1047182"/>
                  <a:gd name="connsiteX256" fmla="*/ 614322 w 808720"/>
                  <a:gd name="connsiteY256" fmla="*/ 61044 h 1047182"/>
                  <a:gd name="connsiteX257" fmla="*/ 579143 w 808720"/>
                  <a:gd name="connsiteY257" fmla="*/ 32906 h 1047182"/>
                  <a:gd name="connsiteX258" fmla="*/ 579153 w 808720"/>
                  <a:gd name="connsiteY258" fmla="*/ 32908 h 1047182"/>
                  <a:gd name="connsiteX259" fmla="*/ 579159 w 808720"/>
                  <a:gd name="connsiteY259" fmla="*/ 32914 h 1047182"/>
                  <a:gd name="connsiteX260" fmla="*/ 327754 w 808720"/>
                  <a:gd name="connsiteY260" fmla="*/ 32901 h 1047182"/>
                  <a:gd name="connsiteX261" fmla="*/ 327754 w 808720"/>
                  <a:gd name="connsiteY261" fmla="*/ 32901 h 1047182"/>
                  <a:gd name="connsiteX262" fmla="*/ 322092 w 808720"/>
                  <a:gd name="connsiteY262" fmla="*/ 34703 h 1047182"/>
                  <a:gd name="connsiteX263" fmla="*/ 569518 w 808720"/>
                  <a:gd name="connsiteY263" fmla="*/ 32840 h 1047182"/>
                  <a:gd name="connsiteX264" fmla="*/ 570759 w 808720"/>
                  <a:gd name="connsiteY264" fmla="*/ 35323 h 1047182"/>
                  <a:gd name="connsiteX265" fmla="*/ 569400 w 808720"/>
                  <a:gd name="connsiteY265" fmla="*/ 33700 h 1047182"/>
                  <a:gd name="connsiteX266" fmla="*/ 327950 w 808720"/>
                  <a:gd name="connsiteY266" fmla="*/ 32779 h 1047182"/>
                  <a:gd name="connsiteX267" fmla="*/ 327790 w 808720"/>
                  <a:gd name="connsiteY267" fmla="*/ 32879 h 1047182"/>
                  <a:gd name="connsiteX268" fmla="*/ 314001 w 808720"/>
                  <a:gd name="connsiteY268" fmla="*/ 36882 h 1047182"/>
                  <a:gd name="connsiteX269" fmla="*/ 314008 w 808720"/>
                  <a:gd name="connsiteY269" fmla="*/ 36880 h 1047182"/>
                  <a:gd name="connsiteX270" fmla="*/ 328175 w 808720"/>
                  <a:gd name="connsiteY270" fmla="*/ 32768 h 1047182"/>
                  <a:gd name="connsiteX271" fmla="*/ 327975 w 808720"/>
                  <a:gd name="connsiteY271" fmla="*/ 32831 h 1047182"/>
                  <a:gd name="connsiteX272" fmla="*/ 327754 w 808720"/>
                  <a:gd name="connsiteY272" fmla="*/ 32901 h 1047182"/>
                  <a:gd name="connsiteX273" fmla="*/ 327790 w 808720"/>
                  <a:gd name="connsiteY273" fmla="*/ 32879 h 1047182"/>
                  <a:gd name="connsiteX274" fmla="*/ 328183 w 808720"/>
                  <a:gd name="connsiteY274" fmla="*/ 32765 h 1047182"/>
                  <a:gd name="connsiteX275" fmla="*/ 328178 w 808720"/>
                  <a:gd name="connsiteY275" fmla="*/ 32766 h 1047182"/>
                  <a:gd name="connsiteX276" fmla="*/ 328175 w 808720"/>
                  <a:gd name="connsiteY276" fmla="*/ 32768 h 1047182"/>
                  <a:gd name="connsiteX277" fmla="*/ 331578 w 808720"/>
                  <a:gd name="connsiteY277" fmla="*/ 32754 h 1047182"/>
                  <a:gd name="connsiteX278" fmla="*/ 330788 w 808720"/>
                  <a:gd name="connsiteY278" fmla="*/ 33060 h 1047182"/>
                  <a:gd name="connsiteX279" fmla="*/ 327722 w 808720"/>
                  <a:gd name="connsiteY279" fmla="*/ 33918 h 1047182"/>
                  <a:gd name="connsiteX280" fmla="*/ 328162 w 808720"/>
                  <a:gd name="connsiteY280" fmla="*/ 33753 h 1047182"/>
                  <a:gd name="connsiteX281" fmla="*/ 328386 w 808720"/>
                  <a:gd name="connsiteY281" fmla="*/ 32700 h 1047182"/>
                  <a:gd name="connsiteX282" fmla="*/ 328186 w 808720"/>
                  <a:gd name="connsiteY282" fmla="*/ 32764 h 1047182"/>
                  <a:gd name="connsiteX283" fmla="*/ 328183 w 808720"/>
                  <a:gd name="connsiteY283" fmla="*/ 32765 h 1047182"/>
                  <a:gd name="connsiteX284" fmla="*/ 332191 w 808720"/>
                  <a:gd name="connsiteY284" fmla="*/ 32666 h 1047182"/>
                  <a:gd name="connsiteX285" fmla="*/ 331490 w 808720"/>
                  <a:gd name="connsiteY285" fmla="*/ 32956 h 1047182"/>
                  <a:gd name="connsiteX286" fmla="*/ 330096 w 808720"/>
                  <a:gd name="connsiteY286" fmla="*/ 33327 h 1047182"/>
                  <a:gd name="connsiteX287" fmla="*/ 330788 w 808720"/>
                  <a:gd name="connsiteY287" fmla="*/ 33060 h 1047182"/>
                  <a:gd name="connsiteX288" fmla="*/ 328282 w 808720"/>
                  <a:gd name="connsiteY288" fmla="*/ 32572 h 1047182"/>
                  <a:gd name="connsiteX289" fmla="*/ 328083 w 808720"/>
                  <a:gd name="connsiteY289" fmla="*/ 32696 h 1047182"/>
                  <a:gd name="connsiteX290" fmla="*/ 324158 w 808720"/>
                  <a:gd name="connsiteY290" fmla="*/ 33707 h 1047182"/>
                  <a:gd name="connsiteX291" fmla="*/ 298514 w 808720"/>
                  <a:gd name="connsiteY291" fmla="*/ 32535 h 1047182"/>
                  <a:gd name="connsiteX292" fmla="*/ 276582 w 808720"/>
                  <a:gd name="connsiteY292" fmla="*/ 47888 h 1047182"/>
                  <a:gd name="connsiteX293" fmla="*/ 278200 w 808720"/>
                  <a:gd name="connsiteY293" fmla="*/ 47412 h 1047182"/>
                  <a:gd name="connsiteX294" fmla="*/ 274193 w 808720"/>
                  <a:gd name="connsiteY294" fmla="*/ 49469 h 1047182"/>
                  <a:gd name="connsiteX295" fmla="*/ 273226 w 808720"/>
                  <a:gd name="connsiteY295" fmla="*/ 49765 h 1047182"/>
                  <a:gd name="connsiteX296" fmla="*/ 281411 w 808720"/>
                  <a:gd name="connsiteY296" fmla="*/ 42662 h 1047182"/>
                  <a:gd name="connsiteX297" fmla="*/ 281839 w 808720"/>
                  <a:gd name="connsiteY297" fmla="*/ 42290 h 1047182"/>
                  <a:gd name="connsiteX298" fmla="*/ 285569 w 808720"/>
                  <a:gd name="connsiteY298" fmla="*/ 39995 h 1047182"/>
                  <a:gd name="connsiteX299" fmla="*/ 329287 w 808720"/>
                  <a:gd name="connsiteY299" fmla="*/ 32386 h 1047182"/>
                  <a:gd name="connsiteX300" fmla="*/ 328778 w 808720"/>
                  <a:gd name="connsiteY300" fmla="*/ 32535 h 1047182"/>
                  <a:gd name="connsiteX301" fmla="*/ 327950 w 808720"/>
                  <a:gd name="connsiteY301" fmla="*/ 32779 h 1047182"/>
                  <a:gd name="connsiteX302" fmla="*/ 328083 w 808720"/>
                  <a:gd name="connsiteY302" fmla="*/ 32696 h 1047182"/>
                  <a:gd name="connsiteX303" fmla="*/ 328841 w 808720"/>
                  <a:gd name="connsiteY303" fmla="*/ 32501 h 1047182"/>
                  <a:gd name="connsiteX304" fmla="*/ 324672 w 808720"/>
                  <a:gd name="connsiteY304" fmla="*/ 32298 h 1047182"/>
                  <a:gd name="connsiteX305" fmla="*/ 323710 w 808720"/>
                  <a:gd name="connsiteY305" fmla="*/ 32851 h 1047182"/>
                  <a:gd name="connsiteX306" fmla="*/ 318772 w 808720"/>
                  <a:gd name="connsiteY306" fmla="*/ 34196 h 1047182"/>
                  <a:gd name="connsiteX307" fmla="*/ 319188 w 808720"/>
                  <a:gd name="connsiteY307" fmla="*/ 33965 h 1047182"/>
                  <a:gd name="connsiteX308" fmla="*/ 323493 w 808720"/>
                  <a:gd name="connsiteY308" fmla="*/ 32563 h 1047182"/>
                  <a:gd name="connsiteX309" fmla="*/ 329748 w 808720"/>
                  <a:gd name="connsiteY309" fmla="*/ 32267 h 1047182"/>
                  <a:gd name="connsiteX310" fmla="*/ 328609 w 808720"/>
                  <a:gd name="connsiteY310" fmla="*/ 32629 h 1047182"/>
                  <a:gd name="connsiteX311" fmla="*/ 328386 w 808720"/>
                  <a:gd name="connsiteY311" fmla="*/ 32700 h 1047182"/>
                  <a:gd name="connsiteX312" fmla="*/ 328609 w 808720"/>
                  <a:gd name="connsiteY312" fmla="*/ 32629 h 1047182"/>
                  <a:gd name="connsiteX313" fmla="*/ 329746 w 808720"/>
                  <a:gd name="connsiteY313" fmla="*/ 32267 h 1047182"/>
                  <a:gd name="connsiteX314" fmla="*/ 578332 w 808720"/>
                  <a:gd name="connsiteY314" fmla="*/ 32252 h 1047182"/>
                  <a:gd name="connsiteX315" fmla="*/ 585403 w 808720"/>
                  <a:gd name="connsiteY315" fmla="*/ 33186 h 1047182"/>
                  <a:gd name="connsiteX316" fmla="*/ 588041 w 808720"/>
                  <a:gd name="connsiteY316" fmla="*/ 35004 h 1047182"/>
                  <a:gd name="connsiteX317" fmla="*/ 579153 w 808720"/>
                  <a:gd name="connsiteY317" fmla="*/ 32908 h 1047182"/>
                  <a:gd name="connsiteX318" fmla="*/ 327330 w 808720"/>
                  <a:gd name="connsiteY318" fmla="*/ 32193 h 1047182"/>
                  <a:gd name="connsiteX319" fmla="*/ 321117 w 808720"/>
                  <a:gd name="connsiteY319" fmla="*/ 34346 h 1047182"/>
                  <a:gd name="connsiteX320" fmla="*/ 321104 w 808720"/>
                  <a:gd name="connsiteY320" fmla="*/ 34350 h 1047182"/>
                  <a:gd name="connsiteX321" fmla="*/ 321934 w 808720"/>
                  <a:gd name="connsiteY321" fmla="*/ 33872 h 1047182"/>
                  <a:gd name="connsiteX322" fmla="*/ 330446 w 808720"/>
                  <a:gd name="connsiteY322" fmla="*/ 32045 h 1047182"/>
                  <a:gd name="connsiteX323" fmla="*/ 329746 w 808720"/>
                  <a:gd name="connsiteY323" fmla="*/ 32267 h 1047182"/>
                  <a:gd name="connsiteX324" fmla="*/ 329287 w 808720"/>
                  <a:gd name="connsiteY324" fmla="*/ 32386 h 1047182"/>
                  <a:gd name="connsiteX325" fmla="*/ 330858 w 808720"/>
                  <a:gd name="connsiteY325" fmla="*/ 31988 h 1047182"/>
                  <a:gd name="connsiteX326" fmla="*/ 328395 w 808720"/>
                  <a:gd name="connsiteY326" fmla="*/ 32809 h 1047182"/>
                  <a:gd name="connsiteX327" fmla="*/ 327924 w 808720"/>
                  <a:gd name="connsiteY327" fmla="*/ 33021 h 1047182"/>
                  <a:gd name="connsiteX328" fmla="*/ 327880 w 808720"/>
                  <a:gd name="connsiteY328" fmla="*/ 33035 h 1047182"/>
                  <a:gd name="connsiteX329" fmla="*/ 327216 w 808720"/>
                  <a:gd name="connsiteY329" fmla="*/ 33238 h 1047182"/>
                  <a:gd name="connsiteX330" fmla="*/ 327754 w 808720"/>
                  <a:gd name="connsiteY330" fmla="*/ 32901 h 1047182"/>
                  <a:gd name="connsiteX331" fmla="*/ 327975 w 808720"/>
                  <a:gd name="connsiteY331" fmla="*/ 32831 h 1047182"/>
                  <a:gd name="connsiteX332" fmla="*/ 328178 w 808720"/>
                  <a:gd name="connsiteY332" fmla="*/ 32766 h 1047182"/>
                  <a:gd name="connsiteX333" fmla="*/ 328186 w 808720"/>
                  <a:gd name="connsiteY333" fmla="*/ 32764 h 1047182"/>
                  <a:gd name="connsiteX334" fmla="*/ 328564 w 808720"/>
                  <a:gd name="connsiteY334" fmla="*/ 32654 h 1047182"/>
                  <a:gd name="connsiteX335" fmla="*/ 331077 w 808720"/>
                  <a:gd name="connsiteY335" fmla="*/ 31925 h 1047182"/>
                  <a:gd name="connsiteX336" fmla="*/ 330858 w 808720"/>
                  <a:gd name="connsiteY336" fmla="*/ 31988 h 1047182"/>
                  <a:gd name="connsiteX337" fmla="*/ 330953 w 808720"/>
                  <a:gd name="connsiteY337" fmla="*/ 31957 h 1047182"/>
                  <a:gd name="connsiteX338" fmla="*/ 333818 w 808720"/>
                  <a:gd name="connsiteY338" fmla="*/ 31887 h 1047182"/>
                  <a:gd name="connsiteX339" fmla="*/ 333537 w 808720"/>
                  <a:gd name="connsiteY339" fmla="*/ 31995 h 1047182"/>
                  <a:gd name="connsiteX340" fmla="*/ 331411 w 808720"/>
                  <a:gd name="connsiteY340" fmla="*/ 32535 h 1047182"/>
                  <a:gd name="connsiteX341" fmla="*/ 334250 w 808720"/>
                  <a:gd name="connsiteY341" fmla="*/ 31814 h 1047182"/>
                  <a:gd name="connsiteX342" fmla="*/ 332952 w 808720"/>
                  <a:gd name="connsiteY342" fmla="*/ 32352 h 1047182"/>
                  <a:gd name="connsiteX343" fmla="*/ 331578 w 808720"/>
                  <a:gd name="connsiteY343" fmla="*/ 32754 h 1047182"/>
                  <a:gd name="connsiteX344" fmla="*/ 333537 w 808720"/>
                  <a:gd name="connsiteY344" fmla="*/ 31995 h 1047182"/>
                  <a:gd name="connsiteX345" fmla="*/ 573863 w 808720"/>
                  <a:gd name="connsiteY345" fmla="*/ 31661 h 1047182"/>
                  <a:gd name="connsiteX346" fmla="*/ 577451 w 808720"/>
                  <a:gd name="connsiteY346" fmla="*/ 32135 h 1047182"/>
                  <a:gd name="connsiteX347" fmla="*/ 579143 w 808720"/>
                  <a:gd name="connsiteY347" fmla="*/ 32906 h 1047182"/>
                  <a:gd name="connsiteX348" fmla="*/ 332048 w 808720"/>
                  <a:gd name="connsiteY348" fmla="*/ 31535 h 1047182"/>
                  <a:gd name="connsiteX349" fmla="*/ 330451 w 808720"/>
                  <a:gd name="connsiteY349" fmla="*/ 32043 h 1047182"/>
                  <a:gd name="connsiteX350" fmla="*/ 330446 w 808720"/>
                  <a:gd name="connsiteY350" fmla="*/ 32045 h 1047182"/>
                  <a:gd name="connsiteX351" fmla="*/ 332045 w 808720"/>
                  <a:gd name="connsiteY351" fmla="*/ 31536 h 1047182"/>
                  <a:gd name="connsiteX352" fmla="*/ 332509 w 808720"/>
                  <a:gd name="connsiteY352" fmla="*/ 31438 h 1047182"/>
                  <a:gd name="connsiteX353" fmla="*/ 330953 w 808720"/>
                  <a:gd name="connsiteY353" fmla="*/ 31957 h 1047182"/>
                  <a:gd name="connsiteX354" fmla="*/ 329748 w 808720"/>
                  <a:gd name="connsiteY354" fmla="*/ 32267 h 1047182"/>
                  <a:gd name="connsiteX355" fmla="*/ 330451 w 808720"/>
                  <a:gd name="connsiteY355" fmla="*/ 32043 h 1047182"/>
                  <a:gd name="connsiteX356" fmla="*/ 332507 w 808720"/>
                  <a:gd name="connsiteY356" fmla="*/ 31439 h 1047182"/>
                  <a:gd name="connsiteX357" fmla="*/ 330434 w 808720"/>
                  <a:gd name="connsiteY357" fmla="*/ 31226 h 1047182"/>
                  <a:gd name="connsiteX358" fmla="*/ 328792 w 808720"/>
                  <a:gd name="connsiteY358" fmla="*/ 32253 h 1047182"/>
                  <a:gd name="connsiteX359" fmla="*/ 322900 w 808720"/>
                  <a:gd name="connsiteY359" fmla="*/ 33860 h 1047182"/>
                  <a:gd name="connsiteX360" fmla="*/ 330414 w 808720"/>
                  <a:gd name="connsiteY360" fmla="*/ 31232 h 1047182"/>
                  <a:gd name="connsiteX361" fmla="*/ 326613 w 808720"/>
                  <a:gd name="connsiteY361" fmla="*/ 31182 h 1047182"/>
                  <a:gd name="connsiteX362" fmla="*/ 325147 w 808720"/>
                  <a:gd name="connsiteY362" fmla="*/ 32024 h 1047182"/>
                  <a:gd name="connsiteX363" fmla="*/ 323493 w 808720"/>
                  <a:gd name="connsiteY363" fmla="*/ 32563 h 1047182"/>
                  <a:gd name="connsiteX364" fmla="*/ 320499 w 808720"/>
                  <a:gd name="connsiteY364" fmla="*/ 33236 h 1047182"/>
                  <a:gd name="connsiteX365" fmla="*/ 321230 w 808720"/>
                  <a:gd name="connsiteY365" fmla="*/ 32830 h 1047182"/>
                  <a:gd name="connsiteX366" fmla="*/ 330679 w 808720"/>
                  <a:gd name="connsiteY366" fmla="*/ 31073 h 1047182"/>
                  <a:gd name="connsiteX367" fmla="*/ 330437 w 808720"/>
                  <a:gd name="connsiteY367" fmla="*/ 31225 h 1047182"/>
                  <a:gd name="connsiteX368" fmla="*/ 330414 w 808720"/>
                  <a:gd name="connsiteY368" fmla="*/ 31232 h 1047182"/>
                  <a:gd name="connsiteX369" fmla="*/ 327330 w 808720"/>
                  <a:gd name="connsiteY369" fmla="*/ 32193 h 1047182"/>
                  <a:gd name="connsiteX370" fmla="*/ 329397 w 808720"/>
                  <a:gd name="connsiteY370" fmla="*/ 31476 h 1047182"/>
                  <a:gd name="connsiteX371" fmla="*/ 334078 w 808720"/>
                  <a:gd name="connsiteY371" fmla="*/ 30977 h 1047182"/>
                  <a:gd name="connsiteX372" fmla="*/ 332509 w 808720"/>
                  <a:gd name="connsiteY372" fmla="*/ 31438 h 1047182"/>
                  <a:gd name="connsiteX373" fmla="*/ 333019 w 808720"/>
                  <a:gd name="connsiteY373" fmla="*/ 31268 h 1047182"/>
                  <a:gd name="connsiteX374" fmla="*/ 568580 w 808720"/>
                  <a:gd name="connsiteY374" fmla="*/ 30963 h 1047182"/>
                  <a:gd name="connsiteX375" fmla="*/ 569754 w 808720"/>
                  <a:gd name="connsiteY375" fmla="*/ 31118 h 1047182"/>
                  <a:gd name="connsiteX376" fmla="*/ 569518 w 808720"/>
                  <a:gd name="connsiteY376" fmla="*/ 32840 h 1047182"/>
                  <a:gd name="connsiteX377" fmla="*/ 330995 w 808720"/>
                  <a:gd name="connsiteY377" fmla="*/ 30876 h 1047182"/>
                  <a:gd name="connsiteX378" fmla="*/ 330828 w 808720"/>
                  <a:gd name="connsiteY378" fmla="*/ 30980 h 1047182"/>
                  <a:gd name="connsiteX379" fmla="*/ 329397 w 808720"/>
                  <a:gd name="connsiteY379" fmla="*/ 31476 h 1047182"/>
                  <a:gd name="connsiteX380" fmla="*/ 322128 w 808720"/>
                  <a:gd name="connsiteY380" fmla="*/ 33761 h 1047182"/>
                  <a:gd name="connsiteX381" fmla="*/ 323710 w 808720"/>
                  <a:gd name="connsiteY381" fmla="*/ 32851 h 1047182"/>
                  <a:gd name="connsiteX382" fmla="*/ 330816 w 808720"/>
                  <a:gd name="connsiteY382" fmla="*/ 30916 h 1047182"/>
                  <a:gd name="connsiteX383" fmla="*/ 569811 w 808720"/>
                  <a:gd name="connsiteY383" fmla="*/ 30706 h 1047182"/>
                  <a:gd name="connsiteX384" fmla="*/ 573863 w 808720"/>
                  <a:gd name="connsiteY384" fmla="*/ 31661 h 1047182"/>
                  <a:gd name="connsiteX385" fmla="*/ 569754 w 808720"/>
                  <a:gd name="connsiteY385" fmla="*/ 31118 h 1047182"/>
                  <a:gd name="connsiteX386" fmla="*/ 331736 w 808720"/>
                  <a:gd name="connsiteY386" fmla="*/ 30666 h 1047182"/>
                  <a:gd name="connsiteX387" fmla="*/ 331377 w 808720"/>
                  <a:gd name="connsiteY387" fmla="*/ 30790 h 1047182"/>
                  <a:gd name="connsiteX388" fmla="*/ 330995 w 808720"/>
                  <a:gd name="connsiteY388" fmla="*/ 30876 h 1047182"/>
                  <a:gd name="connsiteX389" fmla="*/ 331019 w 808720"/>
                  <a:gd name="connsiteY389" fmla="*/ 30861 h 1047182"/>
                  <a:gd name="connsiteX390" fmla="*/ 332093 w 808720"/>
                  <a:gd name="connsiteY390" fmla="*/ 30629 h 1047182"/>
                  <a:gd name="connsiteX391" fmla="*/ 330679 w 808720"/>
                  <a:gd name="connsiteY391" fmla="*/ 31073 h 1047182"/>
                  <a:gd name="connsiteX392" fmla="*/ 330828 w 808720"/>
                  <a:gd name="connsiteY392" fmla="*/ 30980 h 1047182"/>
                  <a:gd name="connsiteX393" fmla="*/ 331377 w 808720"/>
                  <a:gd name="connsiteY393" fmla="*/ 30790 h 1047182"/>
                  <a:gd name="connsiteX394" fmla="*/ 332566 w 808720"/>
                  <a:gd name="connsiteY394" fmla="*/ 30480 h 1047182"/>
                  <a:gd name="connsiteX395" fmla="*/ 332327 w 808720"/>
                  <a:gd name="connsiteY395" fmla="*/ 30564 h 1047182"/>
                  <a:gd name="connsiteX396" fmla="*/ 332227 w 808720"/>
                  <a:gd name="connsiteY396" fmla="*/ 30599 h 1047182"/>
                  <a:gd name="connsiteX397" fmla="*/ 332093 w 808720"/>
                  <a:gd name="connsiteY397" fmla="*/ 30629 h 1047182"/>
                  <a:gd name="connsiteX398" fmla="*/ 332362 w 808720"/>
                  <a:gd name="connsiteY398" fmla="*/ 30544 h 1047182"/>
                  <a:gd name="connsiteX399" fmla="*/ 333031 w 808720"/>
                  <a:gd name="connsiteY399" fmla="*/ 30418 h 1047182"/>
                  <a:gd name="connsiteX400" fmla="*/ 332027 w 808720"/>
                  <a:gd name="connsiteY400" fmla="*/ 30731 h 1047182"/>
                  <a:gd name="connsiteX401" fmla="*/ 330434 w 808720"/>
                  <a:gd name="connsiteY401" fmla="*/ 31226 h 1047182"/>
                  <a:gd name="connsiteX402" fmla="*/ 330437 w 808720"/>
                  <a:gd name="connsiteY402" fmla="*/ 31225 h 1047182"/>
                  <a:gd name="connsiteX403" fmla="*/ 332227 w 808720"/>
                  <a:gd name="connsiteY403" fmla="*/ 30599 h 1047182"/>
                  <a:gd name="connsiteX404" fmla="*/ 332289 w 808720"/>
                  <a:gd name="connsiteY404" fmla="*/ 30585 h 1047182"/>
                  <a:gd name="connsiteX405" fmla="*/ 335772 w 808720"/>
                  <a:gd name="connsiteY405" fmla="*/ 30350 h 1047182"/>
                  <a:gd name="connsiteX406" fmla="*/ 334480 w 808720"/>
                  <a:gd name="connsiteY406" fmla="*/ 30781 h 1047182"/>
                  <a:gd name="connsiteX407" fmla="*/ 333019 w 808720"/>
                  <a:gd name="connsiteY407" fmla="*/ 31268 h 1047182"/>
                  <a:gd name="connsiteX408" fmla="*/ 332048 w 808720"/>
                  <a:gd name="connsiteY408" fmla="*/ 31535 h 1047182"/>
                  <a:gd name="connsiteX409" fmla="*/ 334558 w 808720"/>
                  <a:gd name="connsiteY409" fmla="*/ 30737 h 1047182"/>
                  <a:gd name="connsiteX410" fmla="*/ 335793 w 808720"/>
                  <a:gd name="connsiteY410" fmla="*/ 30344 h 1047182"/>
                  <a:gd name="connsiteX411" fmla="*/ 335782 w 808720"/>
                  <a:gd name="connsiteY411" fmla="*/ 30347 h 1047182"/>
                  <a:gd name="connsiteX412" fmla="*/ 334558 w 808720"/>
                  <a:gd name="connsiteY412" fmla="*/ 30736 h 1047182"/>
                  <a:gd name="connsiteX413" fmla="*/ 332045 w 808720"/>
                  <a:gd name="connsiteY413" fmla="*/ 31536 h 1047182"/>
                  <a:gd name="connsiteX414" fmla="*/ 329136 w 808720"/>
                  <a:gd name="connsiteY414" fmla="*/ 32337 h 1047182"/>
                  <a:gd name="connsiteX415" fmla="*/ 328282 w 808720"/>
                  <a:gd name="connsiteY415" fmla="*/ 32572 h 1047182"/>
                  <a:gd name="connsiteX416" fmla="*/ 328792 w 808720"/>
                  <a:gd name="connsiteY416" fmla="*/ 32253 h 1047182"/>
                  <a:gd name="connsiteX417" fmla="*/ 329764 w 808720"/>
                  <a:gd name="connsiteY417" fmla="*/ 31988 h 1047182"/>
                  <a:gd name="connsiteX418" fmla="*/ 334747 w 808720"/>
                  <a:gd name="connsiteY418" fmla="*/ 30629 h 1047182"/>
                  <a:gd name="connsiteX419" fmla="*/ 309479 w 808720"/>
                  <a:gd name="connsiteY419" fmla="*/ 30342 h 1047182"/>
                  <a:gd name="connsiteX420" fmla="*/ 298369 w 808720"/>
                  <a:gd name="connsiteY420" fmla="*/ 38119 h 1047182"/>
                  <a:gd name="connsiteX421" fmla="*/ 295794 w 808720"/>
                  <a:gd name="connsiteY421" fmla="*/ 38518 h 1047182"/>
                  <a:gd name="connsiteX422" fmla="*/ 302899 w 808720"/>
                  <a:gd name="connsiteY422" fmla="*/ 34728 h 1047182"/>
                  <a:gd name="connsiteX423" fmla="*/ 295402 w 808720"/>
                  <a:gd name="connsiteY423" fmla="*/ 38578 h 1047182"/>
                  <a:gd name="connsiteX424" fmla="*/ 295068 w 808720"/>
                  <a:gd name="connsiteY424" fmla="*/ 38630 h 1047182"/>
                  <a:gd name="connsiteX425" fmla="*/ 296595 w 808720"/>
                  <a:gd name="connsiteY425" fmla="*/ 37196 h 1047182"/>
                  <a:gd name="connsiteX426" fmla="*/ 299512 w 808720"/>
                  <a:gd name="connsiteY426" fmla="*/ 35326 h 1047182"/>
                  <a:gd name="connsiteX427" fmla="*/ 307286 w 808720"/>
                  <a:gd name="connsiteY427" fmla="*/ 30342 h 1047182"/>
                  <a:gd name="connsiteX428" fmla="*/ 299512 w 808720"/>
                  <a:gd name="connsiteY428" fmla="*/ 35326 h 1047182"/>
                  <a:gd name="connsiteX429" fmla="*/ 293884 w 808720"/>
                  <a:gd name="connsiteY429" fmla="*/ 38140 h 1047182"/>
                  <a:gd name="connsiteX430" fmla="*/ 295224 w 808720"/>
                  <a:gd name="connsiteY430" fmla="*/ 37196 h 1047182"/>
                  <a:gd name="connsiteX431" fmla="*/ 307286 w 808720"/>
                  <a:gd name="connsiteY431" fmla="*/ 30342 h 1047182"/>
                  <a:gd name="connsiteX432" fmla="*/ 335798 w 808720"/>
                  <a:gd name="connsiteY432" fmla="*/ 30342 h 1047182"/>
                  <a:gd name="connsiteX433" fmla="*/ 335797 w 808720"/>
                  <a:gd name="connsiteY433" fmla="*/ 30342 h 1047182"/>
                  <a:gd name="connsiteX434" fmla="*/ 335772 w 808720"/>
                  <a:gd name="connsiteY434" fmla="*/ 30350 h 1047182"/>
                  <a:gd name="connsiteX435" fmla="*/ 335782 w 808720"/>
                  <a:gd name="connsiteY435" fmla="*/ 30347 h 1047182"/>
                  <a:gd name="connsiteX436" fmla="*/ 335796 w 808720"/>
                  <a:gd name="connsiteY436" fmla="*/ 30343 h 1047182"/>
                  <a:gd name="connsiteX437" fmla="*/ 335800 w 808720"/>
                  <a:gd name="connsiteY437" fmla="*/ 30341 h 1047182"/>
                  <a:gd name="connsiteX438" fmla="*/ 335798 w 808720"/>
                  <a:gd name="connsiteY438" fmla="*/ 30342 h 1047182"/>
                  <a:gd name="connsiteX439" fmla="*/ 335799 w 808720"/>
                  <a:gd name="connsiteY439" fmla="*/ 30342 h 1047182"/>
                  <a:gd name="connsiteX440" fmla="*/ 337812 w 808720"/>
                  <a:gd name="connsiteY440" fmla="*/ 30341 h 1047182"/>
                  <a:gd name="connsiteX441" fmla="*/ 334556 w 808720"/>
                  <a:gd name="connsiteY441" fmla="*/ 31688 h 1047182"/>
                  <a:gd name="connsiteX442" fmla="*/ 333818 w 808720"/>
                  <a:gd name="connsiteY442" fmla="*/ 31887 h 1047182"/>
                  <a:gd name="connsiteX443" fmla="*/ 337337 w 808720"/>
                  <a:gd name="connsiteY443" fmla="*/ 30313 h 1047182"/>
                  <a:gd name="connsiteX444" fmla="*/ 331411 w 808720"/>
                  <a:gd name="connsiteY444" fmla="*/ 32535 h 1047182"/>
                  <a:gd name="connsiteX445" fmla="*/ 328162 w 808720"/>
                  <a:gd name="connsiteY445" fmla="*/ 33753 h 1047182"/>
                  <a:gd name="connsiteX446" fmla="*/ 324831 w 808720"/>
                  <a:gd name="connsiteY446" fmla="*/ 34728 h 1047182"/>
                  <a:gd name="connsiteX447" fmla="*/ 326639 w 808720"/>
                  <a:gd name="connsiteY447" fmla="*/ 33598 h 1047182"/>
                  <a:gd name="connsiteX448" fmla="*/ 327821 w 808720"/>
                  <a:gd name="connsiteY448" fmla="*/ 33067 h 1047182"/>
                  <a:gd name="connsiteX449" fmla="*/ 327924 w 808720"/>
                  <a:gd name="connsiteY449" fmla="*/ 33021 h 1047182"/>
                  <a:gd name="connsiteX450" fmla="*/ 333602 w 808720"/>
                  <a:gd name="connsiteY450" fmla="*/ 31283 h 1047182"/>
                  <a:gd name="connsiteX451" fmla="*/ 333774 w 808720"/>
                  <a:gd name="connsiteY451" fmla="*/ 31230 h 1047182"/>
                  <a:gd name="connsiteX452" fmla="*/ 338025 w 808720"/>
                  <a:gd name="connsiteY452" fmla="*/ 30252 h 1047182"/>
                  <a:gd name="connsiteX453" fmla="*/ 338022 w 808720"/>
                  <a:gd name="connsiteY453" fmla="*/ 30259 h 1047182"/>
                  <a:gd name="connsiteX454" fmla="*/ 337812 w 808720"/>
                  <a:gd name="connsiteY454" fmla="*/ 30341 h 1047182"/>
                  <a:gd name="connsiteX455" fmla="*/ 333783 w 808720"/>
                  <a:gd name="connsiteY455" fmla="*/ 30184 h 1047182"/>
                  <a:gd name="connsiteX456" fmla="*/ 333684 w 808720"/>
                  <a:gd name="connsiteY456" fmla="*/ 30271 h 1047182"/>
                  <a:gd name="connsiteX457" fmla="*/ 333031 w 808720"/>
                  <a:gd name="connsiteY457" fmla="*/ 30418 h 1047182"/>
                  <a:gd name="connsiteX458" fmla="*/ 333534 w 808720"/>
                  <a:gd name="connsiteY458" fmla="*/ 30176 h 1047182"/>
                  <a:gd name="connsiteX459" fmla="*/ 332566 w 808720"/>
                  <a:gd name="connsiteY459" fmla="*/ 30480 h 1047182"/>
                  <a:gd name="connsiteX460" fmla="*/ 333092 w 808720"/>
                  <a:gd name="connsiteY460" fmla="*/ 30297 h 1047182"/>
                  <a:gd name="connsiteX461" fmla="*/ 333935 w 808720"/>
                  <a:gd name="connsiteY461" fmla="*/ 30050 h 1047182"/>
                  <a:gd name="connsiteX462" fmla="*/ 333908 w 808720"/>
                  <a:gd name="connsiteY462" fmla="*/ 30074 h 1047182"/>
                  <a:gd name="connsiteX463" fmla="*/ 333534 w 808720"/>
                  <a:gd name="connsiteY463" fmla="*/ 30176 h 1047182"/>
                  <a:gd name="connsiteX464" fmla="*/ 338116 w 808720"/>
                  <a:gd name="connsiteY464" fmla="*/ 30021 h 1047182"/>
                  <a:gd name="connsiteX465" fmla="*/ 338076 w 808720"/>
                  <a:gd name="connsiteY465" fmla="*/ 30122 h 1047182"/>
                  <a:gd name="connsiteX466" fmla="*/ 337337 w 808720"/>
                  <a:gd name="connsiteY466" fmla="*/ 30313 h 1047182"/>
                  <a:gd name="connsiteX467" fmla="*/ 334948 w 808720"/>
                  <a:gd name="connsiteY467" fmla="*/ 29987 h 1047182"/>
                  <a:gd name="connsiteX468" fmla="*/ 333603 w 808720"/>
                  <a:gd name="connsiteY468" fmla="*/ 30342 h 1047182"/>
                  <a:gd name="connsiteX469" fmla="*/ 333684 w 808720"/>
                  <a:gd name="connsiteY469" fmla="*/ 30271 h 1047182"/>
                  <a:gd name="connsiteX470" fmla="*/ 338772 w 808720"/>
                  <a:gd name="connsiteY470" fmla="*/ 29943 h 1047182"/>
                  <a:gd name="connsiteX471" fmla="*/ 338025 w 808720"/>
                  <a:gd name="connsiteY471" fmla="*/ 30252 h 1047182"/>
                  <a:gd name="connsiteX472" fmla="*/ 338076 w 808720"/>
                  <a:gd name="connsiteY472" fmla="*/ 30122 h 1047182"/>
                  <a:gd name="connsiteX473" fmla="*/ 338178 w 808720"/>
                  <a:gd name="connsiteY473" fmla="*/ 29863 h 1047182"/>
                  <a:gd name="connsiteX474" fmla="*/ 338169 w 808720"/>
                  <a:gd name="connsiteY474" fmla="*/ 29885 h 1047182"/>
                  <a:gd name="connsiteX475" fmla="*/ 333774 w 808720"/>
                  <a:gd name="connsiteY475" fmla="*/ 31230 h 1047182"/>
                  <a:gd name="connsiteX476" fmla="*/ 333628 w 808720"/>
                  <a:gd name="connsiteY476" fmla="*/ 31268 h 1047182"/>
                  <a:gd name="connsiteX477" fmla="*/ 331077 w 808720"/>
                  <a:gd name="connsiteY477" fmla="*/ 31925 h 1047182"/>
                  <a:gd name="connsiteX478" fmla="*/ 333926 w 808720"/>
                  <a:gd name="connsiteY478" fmla="*/ 31098 h 1047182"/>
                  <a:gd name="connsiteX479" fmla="*/ 334210 w 808720"/>
                  <a:gd name="connsiteY479" fmla="*/ 29808 h 1047182"/>
                  <a:gd name="connsiteX480" fmla="*/ 334027 w 808720"/>
                  <a:gd name="connsiteY480" fmla="*/ 29970 h 1047182"/>
                  <a:gd name="connsiteX481" fmla="*/ 333092 w 808720"/>
                  <a:gd name="connsiteY481" fmla="*/ 30297 h 1047182"/>
                  <a:gd name="connsiteX482" fmla="*/ 332536 w 808720"/>
                  <a:gd name="connsiteY482" fmla="*/ 30448 h 1047182"/>
                  <a:gd name="connsiteX483" fmla="*/ 331736 w 808720"/>
                  <a:gd name="connsiteY483" fmla="*/ 30666 h 1047182"/>
                  <a:gd name="connsiteX484" fmla="*/ 332820 w 808720"/>
                  <a:gd name="connsiteY484" fmla="*/ 30290 h 1047182"/>
                  <a:gd name="connsiteX485" fmla="*/ 338219 w 808720"/>
                  <a:gd name="connsiteY485" fmla="*/ 29759 h 1047182"/>
                  <a:gd name="connsiteX486" fmla="*/ 338184 w 808720"/>
                  <a:gd name="connsiteY486" fmla="*/ 29847 h 1047182"/>
                  <a:gd name="connsiteX487" fmla="*/ 334194 w 808720"/>
                  <a:gd name="connsiteY487" fmla="*/ 30945 h 1047182"/>
                  <a:gd name="connsiteX488" fmla="*/ 334078 w 808720"/>
                  <a:gd name="connsiteY488" fmla="*/ 30977 h 1047182"/>
                  <a:gd name="connsiteX489" fmla="*/ 334201 w 808720"/>
                  <a:gd name="connsiteY489" fmla="*/ 30940 h 1047182"/>
                  <a:gd name="connsiteX490" fmla="*/ 335725 w 808720"/>
                  <a:gd name="connsiteY490" fmla="*/ 29579 h 1047182"/>
                  <a:gd name="connsiteX491" fmla="*/ 333783 w 808720"/>
                  <a:gd name="connsiteY491" fmla="*/ 30184 h 1047182"/>
                  <a:gd name="connsiteX492" fmla="*/ 333908 w 808720"/>
                  <a:gd name="connsiteY492" fmla="*/ 30074 h 1047182"/>
                  <a:gd name="connsiteX493" fmla="*/ 339164 w 808720"/>
                  <a:gd name="connsiteY493" fmla="*/ 29577 h 1047182"/>
                  <a:gd name="connsiteX494" fmla="*/ 338178 w 808720"/>
                  <a:gd name="connsiteY494" fmla="*/ 29863 h 1047182"/>
                  <a:gd name="connsiteX495" fmla="*/ 338184 w 808720"/>
                  <a:gd name="connsiteY495" fmla="*/ 29847 h 1047182"/>
                  <a:gd name="connsiteX496" fmla="*/ 338303 w 808720"/>
                  <a:gd name="connsiteY496" fmla="*/ 29545 h 1047182"/>
                  <a:gd name="connsiteX497" fmla="*/ 338253 w 808720"/>
                  <a:gd name="connsiteY497" fmla="*/ 29672 h 1047182"/>
                  <a:gd name="connsiteX498" fmla="*/ 335800 w 808720"/>
                  <a:gd name="connsiteY498" fmla="*/ 30341 h 1047182"/>
                  <a:gd name="connsiteX499" fmla="*/ 336111 w 808720"/>
                  <a:gd name="connsiteY499" fmla="*/ 30243 h 1047182"/>
                  <a:gd name="connsiteX500" fmla="*/ 339375 w 808720"/>
                  <a:gd name="connsiteY500" fmla="*/ 29516 h 1047182"/>
                  <a:gd name="connsiteX501" fmla="*/ 339272 w 808720"/>
                  <a:gd name="connsiteY501" fmla="*/ 29547 h 1047182"/>
                  <a:gd name="connsiteX502" fmla="*/ 339164 w 808720"/>
                  <a:gd name="connsiteY502" fmla="*/ 29577 h 1047182"/>
                  <a:gd name="connsiteX503" fmla="*/ 338320 w 808720"/>
                  <a:gd name="connsiteY503" fmla="*/ 29501 h 1047182"/>
                  <a:gd name="connsiteX504" fmla="*/ 338303 w 808720"/>
                  <a:gd name="connsiteY504" fmla="*/ 29545 h 1047182"/>
                  <a:gd name="connsiteX505" fmla="*/ 336111 w 808720"/>
                  <a:gd name="connsiteY505" fmla="*/ 30243 h 1047182"/>
                  <a:gd name="connsiteX506" fmla="*/ 335799 w 808720"/>
                  <a:gd name="connsiteY506" fmla="*/ 30342 h 1047182"/>
                  <a:gd name="connsiteX507" fmla="*/ 335796 w 808720"/>
                  <a:gd name="connsiteY507" fmla="*/ 30343 h 1047182"/>
                  <a:gd name="connsiteX508" fmla="*/ 335793 w 808720"/>
                  <a:gd name="connsiteY508" fmla="*/ 30344 h 1047182"/>
                  <a:gd name="connsiteX509" fmla="*/ 339672 w 808720"/>
                  <a:gd name="connsiteY509" fmla="*/ 29437 h 1047182"/>
                  <a:gd name="connsiteX510" fmla="*/ 338116 w 808720"/>
                  <a:gd name="connsiteY510" fmla="*/ 30021 h 1047182"/>
                  <a:gd name="connsiteX511" fmla="*/ 338169 w 808720"/>
                  <a:gd name="connsiteY511" fmla="*/ 29885 h 1047182"/>
                  <a:gd name="connsiteX512" fmla="*/ 339272 w 808720"/>
                  <a:gd name="connsiteY512" fmla="*/ 29547 h 1047182"/>
                  <a:gd name="connsiteX513" fmla="*/ 342915 w 808720"/>
                  <a:gd name="connsiteY513" fmla="*/ 29436 h 1047182"/>
                  <a:gd name="connsiteX514" fmla="*/ 338305 w 808720"/>
                  <a:gd name="connsiteY514" fmla="*/ 30785 h 1047182"/>
                  <a:gd name="connsiteX515" fmla="*/ 335249 w 808720"/>
                  <a:gd name="connsiteY515" fmla="*/ 31561 h 1047182"/>
                  <a:gd name="connsiteX516" fmla="*/ 334250 w 808720"/>
                  <a:gd name="connsiteY516" fmla="*/ 31814 h 1047182"/>
                  <a:gd name="connsiteX517" fmla="*/ 334556 w 808720"/>
                  <a:gd name="connsiteY517" fmla="*/ 31688 h 1047182"/>
                  <a:gd name="connsiteX518" fmla="*/ 335590 w 808720"/>
                  <a:gd name="connsiteY518" fmla="*/ 31409 h 1047182"/>
                  <a:gd name="connsiteX519" fmla="*/ 339852 w 808720"/>
                  <a:gd name="connsiteY519" fmla="*/ 29370 h 1047182"/>
                  <a:gd name="connsiteX520" fmla="*/ 339763 w 808720"/>
                  <a:gd name="connsiteY520" fmla="*/ 29403 h 1047182"/>
                  <a:gd name="connsiteX521" fmla="*/ 339375 w 808720"/>
                  <a:gd name="connsiteY521" fmla="*/ 29516 h 1047182"/>
                  <a:gd name="connsiteX522" fmla="*/ 333517 w 808720"/>
                  <a:gd name="connsiteY522" fmla="*/ 29299 h 1047182"/>
                  <a:gd name="connsiteX523" fmla="*/ 331019 w 808720"/>
                  <a:gd name="connsiteY523" fmla="*/ 30861 h 1047182"/>
                  <a:gd name="connsiteX524" fmla="*/ 330816 w 808720"/>
                  <a:gd name="connsiteY524" fmla="*/ 30916 h 1047182"/>
                  <a:gd name="connsiteX525" fmla="*/ 324672 w 808720"/>
                  <a:gd name="connsiteY525" fmla="*/ 32298 h 1047182"/>
                  <a:gd name="connsiteX526" fmla="*/ 325147 w 808720"/>
                  <a:gd name="connsiteY526" fmla="*/ 32024 h 1047182"/>
                  <a:gd name="connsiteX527" fmla="*/ 344729 w 808720"/>
                  <a:gd name="connsiteY527" fmla="*/ 29154 h 1047182"/>
                  <a:gd name="connsiteX528" fmla="*/ 333733 w 808720"/>
                  <a:gd name="connsiteY528" fmla="*/ 32234 h 1047182"/>
                  <a:gd name="connsiteX529" fmla="*/ 332191 w 808720"/>
                  <a:gd name="connsiteY529" fmla="*/ 32666 h 1047182"/>
                  <a:gd name="connsiteX530" fmla="*/ 332952 w 808720"/>
                  <a:gd name="connsiteY530" fmla="*/ 32352 h 1047182"/>
                  <a:gd name="connsiteX531" fmla="*/ 334468 w 808720"/>
                  <a:gd name="connsiteY531" fmla="*/ 31908 h 1047182"/>
                  <a:gd name="connsiteX532" fmla="*/ 338305 w 808720"/>
                  <a:gd name="connsiteY532" fmla="*/ 30785 h 1047182"/>
                  <a:gd name="connsiteX533" fmla="*/ 340816 w 808720"/>
                  <a:gd name="connsiteY533" fmla="*/ 29097 h 1047182"/>
                  <a:gd name="connsiteX534" fmla="*/ 340636 w 808720"/>
                  <a:gd name="connsiteY534" fmla="*/ 29172 h 1047182"/>
                  <a:gd name="connsiteX535" fmla="*/ 340604 w 808720"/>
                  <a:gd name="connsiteY535" fmla="*/ 29181 h 1047182"/>
                  <a:gd name="connsiteX536" fmla="*/ 339672 w 808720"/>
                  <a:gd name="connsiteY536" fmla="*/ 29437 h 1047182"/>
                  <a:gd name="connsiteX537" fmla="*/ 339763 w 808720"/>
                  <a:gd name="connsiteY537" fmla="*/ 29403 h 1047182"/>
                  <a:gd name="connsiteX538" fmla="*/ 340746 w 808720"/>
                  <a:gd name="connsiteY538" fmla="*/ 29118 h 1047182"/>
                  <a:gd name="connsiteX539" fmla="*/ 338498 w 808720"/>
                  <a:gd name="connsiteY539" fmla="*/ 29049 h 1047182"/>
                  <a:gd name="connsiteX540" fmla="*/ 338438 w 808720"/>
                  <a:gd name="connsiteY540" fmla="*/ 29202 h 1047182"/>
                  <a:gd name="connsiteX541" fmla="*/ 336468 w 808720"/>
                  <a:gd name="connsiteY541" fmla="*/ 29645 h 1047182"/>
                  <a:gd name="connsiteX542" fmla="*/ 334948 w 808720"/>
                  <a:gd name="connsiteY542" fmla="*/ 29987 h 1047182"/>
                  <a:gd name="connsiteX543" fmla="*/ 336662 w 808720"/>
                  <a:gd name="connsiteY543" fmla="*/ 29534 h 1047182"/>
                  <a:gd name="connsiteX544" fmla="*/ 341310 w 808720"/>
                  <a:gd name="connsiteY544" fmla="*/ 28986 h 1047182"/>
                  <a:gd name="connsiteX545" fmla="*/ 339227 w 808720"/>
                  <a:gd name="connsiteY545" fmla="*/ 29793 h 1047182"/>
                  <a:gd name="connsiteX546" fmla="*/ 338970 w 808720"/>
                  <a:gd name="connsiteY546" fmla="*/ 29892 h 1047182"/>
                  <a:gd name="connsiteX547" fmla="*/ 338772 w 808720"/>
                  <a:gd name="connsiteY547" fmla="*/ 29943 h 1047182"/>
                  <a:gd name="connsiteX548" fmla="*/ 340461 w 808720"/>
                  <a:gd name="connsiteY548" fmla="*/ 29244 h 1047182"/>
                  <a:gd name="connsiteX549" fmla="*/ 340636 w 808720"/>
                  <a:gd name="connsiteY549" fmla="*/ 29172 h 1047182"/>
                  <a:gd name="connsiteX550" fmla="*/ 341155 w 808720"/>
                  <a:gd name="connsiteY550" fmla="*/ 28881 h 1047182"/>
                  <a:gd name="connsiteX551" fmla="*/ 340981 w 808720"/>
                  <a:gd name="connsiteY551" fmla="*/ 28946 h 1047182"/>
                  <a:gd name="connsiteX552" fmla="*/ 338219 w 808720"/>
                  <a:gd name="connsiteY552" fmla="*/ 29759 h 1047182"/>
                  <a:gd name="connsiteX553" fmla="*/ 338253 w 808720"/>
                  <a:gd name="connsiteY553" fmla="*/ 29672 h 1047182"/>
                  <a:gd name="connsiteX554" fmla="*/ 341673 w 808720"/>
                  <a:gd name="connsiteY554" fmla="*/ 28743 h 1047182"/>
                  <a:gd name="connsiteX555" fmla="*/ 341028 w 808720"/>
                  <a:gd name="connsiteY555" fmla="*/ 29010 h 1047182"/>
                  <a:gd name="connsiteX556" fmla="*/ 340902 w 808720"/>
                  <a:gd name="connsiteY556" fmla="*/ 29048 h 1047182"/>
                  <a:gd name="connsiteX557" fmla="*/ 339852 w 808720"/>
                  <a:gd name="connsiteY557" fmla="*/ 29370 h 1047182"/>
                  <a:gd name="connsiteX558" fmla="*/ 340981 w 808720"/>
                  <a:gd name="connsiteY558" fmla="*/ 28946 h 1047182"/>
                  <a:gd name="connsiteX559" fmla="*/ 341426 w 808720"/>
                  <a:gd name="connsiteY559" fmla="*/ 28815 h 1047182"/>
                  <a:gd name="connsiteX560" fmla="*/ 341815 w 808720"/>
                  <a:gd name="connsiteY560" fmla="*/ 28701 h 1047182"/>
                  <a:gd name="connsiteX561" fmla="*/ 341673 w 808720"/>
                  <a:gd name="connsiteY561" fmla="*/ 28743 h 1047182"/>
                  <a:gd name="connsiteX562" fmla="*/ 341694 w 808720"/>
                  <a:gd name="connsiteY562" fmla="*/ 28734 h 1047182"/>
                  <a:gd name="connsiteX563" fmla="*/ 342088 w 808720"/>
                  <a:gd name="connsiteY563" fmla="*/ 28685 h 1047182"/>
                  <a:gd name="connsiteX564" fmla="*/ 341645 w 808720"/>
                  <a:gd name="connsiteY564" fmla="*/ 28857 h 1047182"/>
                  <a:gd name="connsiteX565" fmla="*/ 340816 w 808720"/>
                  <a:gd name="connsiteY565" fmla="*/ 29097 h 1047182"/>
                  <a:gd name="connsiteX566" fmla="*/ 341028 w 808720"/>
                  <a:gd name="connsiteY566" fmla="*/ 29010 h 1047182"/>
                  <a:gd name="connsiteX567" fmla="*/ 338647 w 808720"/>
                  <a:gd name="connsiteY567" fmla="*/ 28670 h 1047182"/>
                  <a:gd name="connsiteX568" fmla="*/ 338597 w 808720"/>
                  <a:gd name="connsiteY568" fmla="*/ 28797 h 1047182"/>
                  <a:gd name="connsiteX569" fmla="*/ 337364 w 808720"/>
                  <a:gd name="connsiteY569" fmla="*/ 29133 h 1047182"/>
                  <a:gd name="connsiteX570" fmla="*/ 335725 w 808720"/>
                  <a:gd name="connsiteY570" fmla="*/ 29579 h 1047182"/>
                  <a:gd name="connsiteX571" fmla="*/ 337610 w 808720"/>
                  <a:gd name="connsiteY571" fmla="*/ 28993 h 1047182"/>
                  <a:gd name="connsiteX572" fmla="*/ 340833 w 808720"/>
                  <a:gd name="connsiteY572" fmla="*/ 28663 h 1047182"/>
                  <a:gd name="connsiteX573" fmla="*/ 338320 w 808720"/>
                  <a:gd name="connsiteY573" fmla="*/ 29501 h 1047182"/>
                  <a:gd name="connsiteX574" fmla="*/ 338438 w 808720"/>
                  <a:gd name="connsiteY574" fmla="*/ 29202 h 1047182"/>
                  <a:gd name="connsiteX575" fmla="*/ 341655 w 808720"/>
                  <a:gd name="connsiteY575" fmla="*/ 28478 h 1047182"/>
                  <a:gd name="connsiteX576" fmla="*/ 338303 w 808720"/>
                  <a:gd name="connsiteY576" fmla="*/ 29545 h 1047182"/>
                  <a:gd name="connsiteX577" fmla="*/ 338303 w 808720"/>
                  <a:gd name="connsiteY577" fmla="*/ 29545 h 1047182"/>
                  <a:gd name="connsiteX578" fmla="*/ 341654 w 808720"/>
                  <a:gd name="connsiteY578" fmla="*/ 28479 h 1047182"/>
                  <a:gd name="connsiteX579" fmla="*/ 342782 w 808720"/>
                  <a:gd name="connsiteY579" fmla="*/ 28417 h 1047182"/>
                  <a:gd name="connsiteX580" fmla="*/ 342601 w 808720"/>
                  <a:gd name="connsiteY580" fmla="*/ 28487 h 1047182"/>
                  <a:gd name="connsiteX581" fmla="*/ 341815 w 808720"/>
                  <a:gd name="connsiteY581" fmla="*/ 28701 h 1047182"/>
                  <a:gd name="connsiteX582" fmla="*/ 335871 w 808720"/>
                  <a:gd name="connsiteY582" fmla="*/ 28347 h 1047182"/>
                  <a:gd name="connsiteX583" fmla="*/ 335535 w 808720"/>
                  <a:gd name="connsiteY583" fmla="*/ 28642 h 1047182"/>
                  <a:gd name="connsiteX584" fmla="*/ 333517 w 808720"/>
                  <a:gd name="connsiteY584" fmla="*/ 29299 h 1047182"/>
                  <a:gd name="connsiteX585" fmla="*/ 334244 w 808720"/>
                  <a:gd name="connsiteY585" fmla="*/ 28845 h 1047182"/>
                  <a:gd name="connsiteX586" fmla="*/ 338790 w 808720"/>
                  <a:gd name="connsiteY586" fmla="*/ 28304 h 1047182"/>
                  <a:gd name="connsiteX587" fmla="*/ 338783 w 808720"/>
                  <a:gd name="connsiteY587" fmla="*/ 28322 h 1047182"/>
                  <a:gd name="connsiteX588" fmla="*/ 338692 w 808720"/>
                  <a:gd name="connsiteY588" fmla="*/ 28555 h 1047182"/>
                  <a:gd name="connsiteX589" fmla="*/ 337989 w 808720"/>
                  <a:gd name="connsiteY589" fmla="*/ 28776 h 1047182"/>
                  <a:gd name="connsiteX590" fmla="*/ 333935 w 808720"/>
                  <a:gd name="connsiteY590" fmla="*/ 30050 h 1047182"/>
                  <a:gd name="connsiteX591" fmla="*/ 334027 w 808720"/>
                  <a:gd name="connsiteY591" fmla="*/ 29970 h 1047182"/>
                  <a:gd name="connsiteX592" fmla="*/ 343094 w 808720"/>
                  <a:gd name="connsiteY592" fmla="*/ 28155 h 1047182"/>
                  <a:gd name="connsiteX593" fmla="*/ 341694 w 808720"/>
                  <a:gd name="connsiteY593" fmla="*/ 28734 h 1047182"/>
                  <a:gd name="connsiteX594" fmla="*/ 341474 w 808720"/>
                  <a:gd name="connsiteY594" fmla="*/ 28794 h 1047182"/>
                  <a:gd name="connsiteX595" fmla="*/ 341155 w 808720"/>
                  <a:gd name="connsiteY595" fmla="*/ 28881 h 1047182"/>
                  <a:gd name="connsiteX596" fmla="*/ 341945 w 808720"/>
                  <a:gd name="connsiteY596" fmla="*/ 28585 h 1047182"/>
                  <a:gd name="connsiteX597" fmla="*/ 343088 w 808720"/>
                  <a:gd name="connsiteY597" fmla="*/ 28156 h 1047182"/>
                  <a:gd name="connsiteX598" fmla="*/ 343844 w 808720"/>
                  <a:gd name="connsiteY598" fmla="*/ 28148 h 1047182"/>
                  <a:gd name="connsiteX599" fmla="*/ 342088 w 808720"/>
                  <a:gd name="connsiteY599" fmla="*/ 28685 h 1047182"/>
                  <a:gd name="connsiteX600" fmla="*/ 342601 w 808720"/>
                  <a:gd name="connsiteY600" fmla="*/ 28487 h 1047182"/>
                  <a:gd name="connsiteX601" fmla="*/ 345242 w 808720"/>
                  <a:gd name="connsiteY601" fmla="*/ 27812 h 1047182"/>
                  <a:gd name="connsiteX602" fmla="*/ 344833 w 808720"/>
                  <a:gd name="connsiteY602" fmla="*/ 28017 h 1047182"/>
                  <a:gd name="connsiteX603" fmla="*/ 341310 w 808720"/>
                  <a:gd name="connsiteY603" fmla="*/ 28986 h 1047182"/>
                  <a:gd name="connsiteX604" fmla="*/ 341645 w 808720"/>
                  <a:gd name="connsiteY604" fmla="*/ 28857 h 1047182"/>
                  <a:gd name="connsiteX605" fmla="*/ 347091 w 808720"/>
                  <a:gd name="connsiteY605" fmla="*/ 27801 h 1047182"/>
                  <a:gd name="connsiteX606" fmla="*/ 347011 w 808720"/>
                  <a:gd name="connsiteY606" fmla="*/ 27886 h 1047182"/>
                  <a:gd name="connsiteX607" fmla="*/ 337993 w 808720"/>
                  <a:gd name="connsiteY607" fmla="*/ 30341 h 1047182"/>
                  <a:gd name="connsiteX608" fmla="*/ 337990 w 808720"/>
                  <a:gd name="connsiteY608" fmla="*/ 30342 h 1047182"/>
                  <a:gd name="connsiteX609" fmla="*/ 338022 w 808720"/>
                  <a:gd name="connsiteY609" fmla="*/ 30259 h 1047182"/>
                  <a:gd name="connsiteX610" fmla="*/ 338970 w 808720"/>
                  <a:gd name="connsiteY610" fmla="*/ 29892 h 1047182"/>
                  <a:gd name="connsiteX611" fmla="*/ 339049 w 808720"/>
                  <a:gd name="connsiteY611" fmla="*/ 29872 h 1047182"/>
                  <a:gd name="connsiteX612" fmla="*/ 345550 w 808720"/>
                  <a:gd name="connsiteY612" fmla="*/ 27602 h 1047182"/>
                  <a:gd name="connsiteX613" fmla="*/ 342782 w 808720"/>
                  <a:gd name="connsiteY613" fmla="*/ 28417 h 1047182"/>
                  <a:gd name="connsiteX614" fmla="*/ 343473 w 808720"/>
                  <a:gd name="connsiteY614" fmla="*/ 28149 h 1047182"/>
                  <a:gd name="connsiteX615" fmla="*/ 343963 w 808720"/>
                  <a:gd name="connsiteY615" fmla="*/ 27959 h 1047182"/>
                  <a:gd name="connsiteX616" fmla="*/ 344497 w 808720"/>
                  <a:gd name="connsiteY616" fmla="*/ 27574 h 1047182"/>
                  <a:gd name="connsiteX617" fmla="*/ 343116 w 808720"/>
                  <a:gd name="connsiteY617" fmla="*/ 28145 h 1047182"/>
                  <a:gd name="connsiteX618" fmla="*/ 343088 w 808720"/>
                  <a:gd name="connsiteY618" fmla="*/ 28156 h 1047182"/>
                  <a:gd name="connsiteX619" fmla="*/ 342726 w 808720"/>
                  <a:gd name="connsiteY619" fmla="*/ 28237 h 1047182"/>
                  <a:gd name="connsiteX620" fmla="*/ 341655 w 808720"/>
                  <a:gd name="connsiteY620" fmla="*/ 28478 h 1047182"/>
                  <a:gd name="connsiteX621" fmla="*/ 343518 w 808720"/>
                  <a:gd name="connsiteY621" fmla="*/ 27886 h 1047182"/>
                  <a:gd name="connsiteX622" fmla="*/ 345720 w 808720"/>
                  <a:gd name="connsiteY622" fmla="*/ 27573 h 1047182"/>
                  <a:gd name="connsiteX623" fmla="*/ 345445 w 808720"/>
                  <a:gd name="connsiteY623" fmla="*/ 27711 h 1047182"/>
                  <a:gd name="connsiteX624" fmla="*/ 343844 w 808720"/>
                  <a:gd name="connsiteY624" fmla="*/ 28148 h 1047182"/>
                  <a:gd name="connsiteX625" fmla="*/ 345832 w 808720"/>
                  <a:gd name="connsiteY625" fmla="*/ 27539 h 1047182"/>
                  <a:gd name="connsiteX626" fmla="*/ 345720 w 808720"/>
                  <a:gd name="connsiteY626" fmla="*/ 27573 h 1047182"/>
                  <a:gd name="connsiteX627" fmla="*/ 345754 w 808720"/>
                  <a:gd name="connsiteY627" fmla="*/ 27557 h 1047182"/>
                  <a:gd name="connsiteX628" fmla="*/ 345822 w 808720"/>
                  <a:gd name="connsiteY628" fmla="*/ 27522 h 1047182"/>
                  <a:gd name="connsiteX629" fmla="*/ 345754 w 808720"/>
                  <a:gd name="connsiteY629" fmla="*/ 27557 h 1047182"/>
                  <a:gd name="connsiteX630" fmla="*/ 345550 w 808720"/>
                  <a:gd name="connsiteY630" fmla="*/ 27602 h 1047182"/>
                  <a:gd name="connsiteX631" fmla="*/ 339115 w 808720"/>
                  <a:gd name="connsiteY631" fmla="*/ 27477 h 1047182"/>
                  <a:gd name="connsiteX632" fmla="*/ 338828 w 808720"/>
                  <a:gd name="connsiteY632" fmla="*/ 28207 h 1047182"/>
                  <a:gd name="connsiteX633" fmla="*/ 334210 w 808720"/>
                  <a:gd name="connsiteY633" fmla="*/ 29808 h 1047182"/>
                  <a:gd name="connsiteX634" fmla="*/ 335106 w 808720"/>
                  <a:gd name="connsiteY634" fmla="*/ 29020 h 1047182"/>
                  <a:gd name="connsiteX635" fmla="*/ 335535 w 808720"/>
                  <a:gd name="connsiteY635" fmla="*/ 28642 h 1047182"/>
                  <a:gd name="connsiteX636" fmla="*/ 336140 w 808720"/>
                  <a:gd name="connsiteY636" fmla="*/ 28445 h 1047182"/>
                  <a:gd name="connsiteX637" fmla="*/ 345442 w 808720"/>
                  <a:gd name="connsiteY637" fmla="*/ 27273 h 1047182"/>
                  <a:gd name="connsiteX638" fmla="*/ 345440 w 808720"/>
                  <a:gd name="connsiteY638" fmla="*/ 27274 h 1047182"/>
                  <a:gd name="connsiteX639" fmla="*/ 344497 w 808720"/>
                  <a:gd name="connsiteY639" fmla="*/ 27574 h 1047182"/>
                  <a:gd name="connsiteX640" fmla="*/ 344498 w 808720"/>
                  <a:gd name="connsiteY640" fmla="*/ 27574 h 1047182"/>
                  <a:gd name="connsiteX641" fmla="*/ 345230 w 808720"/>
                  <a:gd name="connsiteY641" fmla="*/ 27271 h 1047182"/>
                  <a:gd name="connsiteX642" fmla="*/ 344498 w 808720"/>
                  <a:gd name="connsiteY642" fmla="*/ 27574 h 1047182"/>
                  <a:gd name="connsiteX643" fmla="*/ 343519 w 808720"/>
                  <a:gd name="connsiteY643" fmla="*/ 27886 h 1047182"/>
                  <a:gd name="connsiteX644" fmla="*/ 341654 w 808720"/>
                  <a:gd name="connsiteY644" fmla="*/ 28479 h 1047182"/>
                  <a:gd name="connsiteX645" fmla="*/ 340833 w 808720"/>
                  <a:gd name="connsiteY645" fmla="*/ 28663 h 1047182"/>
                  <a:gd name="connsiteX646" fmla="*/ 344172 w 808720"/>
                  <a:gd name="connsiteY646" fmla="*/ 27550 h 1047182"/>
                  <a:gd name="connsiteX647" fmla="*/ 344420 w 808720"/>
                  <a:gd name="connsiteY647" fmla="*/ 27485 h 1047182"/>
                  <a:gd name="connsiteX648" fmla="*/ 347609 w 808720"/>
                  <a:gd name="connsiteY648" fmla="*/ 27253 h 1047182"/>
                  <a:gd name="connsiteX649" fmla="*/ 347377 w 808720"/>
                  <a:gd name="connsiteY649" fmla="*/ 27498 h 1047182"/>
                  <a:gd name="connsiteX650" fmla="*/ 344569 w 808720"/>
                  <a:gd name="connsiteY650" fmla="*/ 28149 h 1047182"/>
                  <a:gd name="connsiteX651" fmla="*/ 344833 w 808720"/>
                  <a:gd name="connsiteY651" fmla="*/ 28017 h 1047182"/>
                  <a:gd name="connsiteX652" fmla="*/ 347391 w 808720"/>
                  <a:gd name="connsiteY652" fmla="*/ 27188 h 1047182"/>
                  <a:gd name="connsiteX653" fmla="*/ 345242 w 808720"/>
                  <a:gd name="connsiteY653" fmla="*/ 27812 h 1047182"/>
                  <a:gd name="connsiteX654" fmla="*/ 345445 w 808720"/>
                  <a:gd name="connsiteY654" fmla="*/ 27711 h 1047182"/>
                  <a:gd name="connsiteX655" fmla="*/ 347220 w 808720"/>
                  <a:gd name="connsiteY655" fmla="*/ 27227 h 1047182"/>
                  <a:gd name="connsiteX656" fmla="*/ 347775 w 808720"/>
                  <a:gd name="connsiteY656" fmla="*/ 27077 h 1047182"/>
                  <a:gd name="connsiteX657" fmla="*/ 347745 w 808720"/>
                  <a:gd name="connsiteY657" fmla="*/ 27109 h 1047182"/>
                  <a:gd name="connsiteX658" fmla="*/ 347391 w 808720"/>
                  <a:gd name="connsiteY658" fmla="*/ 27188 h 1047182"/>
                  <a:gd name="connsiteX659" fmla="*/ 347856 w 808720"/>
                  <a:gd name="connsiteY659" fmla="*/ 27053 h 1047182"/>
                  <a:gd name="connsiteX660" fmla="*/ 347775 w 808720"/>
                  <a:gd name="connsiteY660" fmla="*/ 27077 h 1047182"/>
                  <a:gd name="connsiteX661" fmla="*/ 347777 w 808720"/>
                  <a:gd name="connsiteY661" fmla="*/ 27075 h 1047182"/>
                  <a:gd name="connsiteX662" fmla="*/ 346525 w 808720"/>
                  <a:gd name="connsiteY662" fmla="*/ 26929 h 1047182"/>
                  <a:gd name="connsiteX663" fmla="*/ 345442 w 808720"/>
                  <a:gd name="connsiteY663" fmla="*/ 27273 h 1047182"/>
                  <a:gd name="connsiteX664" fmla="*/ 345970 w 808720"/>
                  <a:gd name="connsiteY664" fmla="*/ 27075 h 1047182"/>
                  <a:gd name="connsiteX665" fmla="*/ 347944 w 808720"/>
                  <a:gd name="connsiteY665" fmla="*/ 26898 h 1047182"/>
                  <a:gd name="connsiteX666" fmla="*/ 347777 w 808720"/>
                  <a:gd name="connsiteY666" fmla="*/ 27075 h 1047182"/>
                  <a:gd name="connsiteX667" fmla="*/ 347220 w 808720"/>
                  <a:gd name="connsiteY667" fmla="*/ 27227 h 1047182"/>
                  <a:gd name="connsiteX668" fmla="*/ 345832 w 808720"/>
                  <a:gd name="connsiteY668" fmla="*/ 27539 h 1047182"/>
                  <a:gd name="connsiteX669" fmla="*/ 347460 w 808720"/>
                  <a:gd name="connsiteY669" fmla="*/ 27041 h 1047182"/>
                  <a:gd name="connsiteX670" fmla="*/ 346841 w 808720"/>
                  <a:gd name="connsiteY670" fmla="*/ 26845 h 1047182"/>
                  <a:gd name="connsiteX671" fmla="*/ 343963 w 808720"/>
                  <a:gd name="connsiteY671" fmla="*/ 27959 h 1047182"/>
                  <a:gd name="connsiteX672" fmla="*/ 343094 w 808720"/>
                  <a:gd name="connsiteY672" fmla="*/ 28155 h 1047182"/>
                  <a:gd name="connsiteX673" fmla="*/ 343116 w 808720"/>
                  <a:gd name="connsiteY673" fmla="*/ 28145 h 1047182"/>
                  <a:gd name="connsiteX674" fmla="*/ 345440 w 808720"/>
                  <a:gd name="connsiteY674" fmla="*/ 27274 h 1047182"/>
                  <a:gd name="connsiteX675" fmla="*/ 346527 w 808720"/>
                  <a:gd name="connsiteY675" fmla="*/ 26928 h 1047182"/>
                  <a:gd name="connsiteX676" fmla="*/ 347089 w 808720"/>
                  <a:gd name="connsiteY676" fmla="*/ 26749 h 1047182"/>
                  <a:gd name="connsiteX677" fmla="*/ 347087 w 808720"/>
                  <a:gd name="connsiteY677" fmla="*/ 26750 h 1047182"/>
                  <a:gd name="connsiteX678" fmla="*/ 346527 w 808720"/>
                  <a:gd name="connsiteY678" fmla="*/ 26928 h 1047182"/>
                  <a:gd name="connsiteX679" fmla="*/ 346525 w 808720"/>
                  <a:gd name="connsiteY679" fmla="*/ 26929 h 1047182"/>
                  <a:gd name="connsiteX680" fmla="*/ 346120 w 808720"/>
                  <a:gd name="connsiteY680" fmla="*/ 26749 h 1047182"/>
                  <a:gd name="connsiteX681" fmla="*/ 346006 w 808720"/>
                  <a:gd name="connsiteY681" fmla="*/ 26780 h 1047182"/>
                  <a:gd name="connsiteX682" fmla="*/ 345968 w 808720"/>
                  <a:gd name="connsiteY682" fmla="*/ 26790 h 1047182"/>
                  <a:gd name="connsiteX683" fmla="*/ 340744 w 808720"/>
                  <a:gd name="connsiteY683" fmla="*/ 28017 h 1047182"/>
                  <a:gd name="connsiteX684" fmla="*/ 340751 w 808720"/>
                  <a:gd name="connsiteY684" fmla="*/ 28015 h 1047182"/>
                  <a:gd name="connsiteX685" fmla="*/ 346026 w 808720"/>
                  <a:gd name="connsiteY685" fmla="*/ 26771 h 1047182"/>
                  <a:gd name="connsiteX686" fmla="*/ 353326 w 808720"/>
                  <a:gd name="connsiteY686" fmla="*/ 26745 h 1047182"/>
                  <a:gd name="connsiteX687" fmla="*/ 352479 w 808720"/>
                  <a:gd name="connsiteY687" fmla="*/ 27186 h 1047182"/>
                  <a:gd name="connsiteX688" fmla="*/ 346969 w 808720"/>
                  <a:gd name="connsiteY688" fmla="*/ 28585 h 1047182"/>
                  <a:gd name="connsiteX689" fmla="*/ 344729 w 808720"/>
                  <a:gd name="connsiteY689" fmla="*/ 29154 h 1047182"/>
                  <a:gd name="connsiteX690" fmla="*/ 347649 w 808720"/>
                  <a:gd name="connsiteY690" fmla="*/ 28336 h 1047182"/>
                  <a:gd name="connsiteX691" fmla="*/ 349866 w 808720"/>
                  <a:gd name="connsiteY691" fmla="*/ 26632 h 1047182"/>
                  <a:gd name="connsiteX692" fmla="*/ 347609 w 808720"/>
                  <a:gd name="connsiteY692" fmla="*/ 27253 h 1047182"/>
                  <a:gd name="connsiteX693" fmla="*/ 347745 w 808720"/>
                  <a:gd name="connsiteY693" fmla="*/ 27109 h 1047182"/>
                  <a:gd name="connsiteX694" fmla="*/ 346948 w 808720"/>
                  <a:gd name="connsiteY694" fmla="*/ 26560 h 1047182"/>
                  <a:gd name="connsiteX695" fmla="*/ 346140 w 808720"/>
                  <a:gd name="connsiteY695" fmla="*/ 26894 h 1047182"/>
                  <a:gd name="connsiteX696" fmla="*/ 344574 w 808720"/>
                  <a:gd name="connsiteY696" fmla="*/ 27416 h 1047182"/>
                  <a:gd name="connsiteX697" fmla="*/ 344172 w 808720"/>
                  <a:gd name="connsiteY697" fmla="*/ 27550 h 1047182"/>
                  <a:gd name="connsiteX698" fmla="*/ 338498 w 808720"/>
                  <a:gd name="connsiteY698" fmla="*/ 29049 h 1047182"/>
                  <a:gd name="connsiteX699" fmla="*/ 338597 w 808720"/>
                  <a:gd name="connsiteY699" fmla="*/ 28797 h 1047182"/>
                  <a:gd name="connsiteX700" fmla="*/ 345968 w 808720"/>
                  <a:gd name="connsiteY700" fmla="*/ 26790 h 1047182"/>
                  <a:gd name="connsiteX701" fmla="*/ 345999 w 808720"/>
                  <a:gd name="connsiteY701" fmla="*/ 26783 h 1047182"/>
                  <a:gd name="connsiteX702" fmla="*/ 347857 w 808720"/>
                  <a:gd name="connsiteY702" fmla="*/ 26505 h 1047182"/>
                  <a:gd name="connsiteX703" fmla="*/ 347552 w 808720"/>
                  <a:gd name="connsiteY703" fmla="*/ 26657 h 1047182"/>
                  <a:gd name="connsiteX704" fmla="*/ 346841 w 808720"/>
                  <a:gd name="connsiteY704" fmla="*/ 26845 h 1047182"/>
                  <a:gd name="connsiteX705" fmla="*/ 347087 w 808720"/>
                  <a:gd name="connsiteY705" fmla="*/ 26750 h 1047182"/>
                  <a:gd name="connsiteX706" fmla="*/ 347207 w 808720"/>
                  <a:gd name="connsiteY706" fmla="*/ 26453 h 1047182"/>
                  <a:gd name="connsiteX707" fmla="*/ 346984 w 808720"/>
                  <a:gd name="connsiteY707" fmla="*/ 26545 h 1047182"/>
                  <a:gd name="connsiteX708" fmla="*/ 346120 w 808720"/>
                  <a:gd name="connsiteY708" fmla="*/ 26749 h 1047182"/>
                  <a:gd name="connsiteX709" fmla="*/ 348377 w 808720"/>
                  <a:gd name="connsiteY709" fmla="*/ 26440 h 1047182"/>
                  <a:gd name="connsiteX710" fmla="*/ 347951 w 808720"/>
                  <a:gd name="connsiteY710" fmla="*/ 26890 h 1047182"/>
                  <a:gd name="connsiteX711" fmla="*/ 347460 w 808720"/>
                  <a:gd name="connsiteY711" fmla="*/ 27041 h 1047182"/>
                  <a:gd name="connsiteX712" fmla="*/ 345822 w 808720"/>
                  <a:gd name="connsiteY712" fmla="*/ 27522 h 1047182"/>
                  <a:gd name="connsiteX713" fmla="*/ 347552 w 808720"/>
                  <a:gd name="connsiteY713" fmla="*/ 26657 h 1047182"/>
                  <a:gd name="connsiteX714" fmla="*/ 347680 w 808720"/>
                  <a:gd name="connsiteY714" fmla="*/ 26381 h 1047182"/>
                  <a:gd name="connsiteX715" fmla="*/ 347607 w 808720"/>
                  <a:gd name="connsiteY715" fmla="*/ 26405 h 1047182"/>
                  <a:gd name="connsiteX716" fmla="*/ 346948 w 808720"/>
                  <a:gd name="connsiteY716" fmla="*/ 26560 h 1047182"/>
                  <a:gd name="connsiteX717" fmla="*/ 346984 w 808720"/>
                  <a:gd name="connsiteY717" fmla="*/ 26545 h 1047182"/>
                  <a:gd name="connsiteX718" fmla="*/ 354070 w 808720"/>
                  <a:gd name="connsiteY718" fmla="*/ 26358 h 1047182"/>
                  <a:gd name="connsiteX719" fmla="*/ 353783 w 808720"/>
                  <a:gd name="connsiteY719" fmla="*/ 26507 h 1047182"/>
                  <a:gd name="connsiteX720" fmla="*/ 349456 w 808720"/>
                  <a:gd name="connsiteY720" fmla="*/ 27673 h 1047182"/>
                  <a:gd name="connsiteX721" fmla="*/ 342915 w 808720"/>
                  <a:gd name="connsiteY721" fmla="*/ 29436 h 1047182"/>
                  <a:gd name="connsiteX722" fmla="*/ 350137 w 808720"/>
                  <a:gd name="connsiteY722" fmla="*/ 27322 h 1047182"/>
                  <a:gd name="connsiteX723" fmla="*/ 350973 w 808720"/>
                  <a:gd name="connsiteY723" fmla="*/ 27117 h 1047182"/>
                  <a:gd name="connsiteX724" fmla="*/ 348008 w 808720"/>
                  <a:gd name="connsiteY724" fmla="*/ 26311 h 1047182"/>
                  <a:gd name="connsiteX725" fmla="*/ 345970 w 808720"/>
                  <a:gd name="connsiteY725" fmla="*/ 27075 h 1047182"/>
                  <a:gd name="connsiteX726" fmla="*/ 345230 w 808720"/>
                  <a:gd name="connsiteY726" fmla="*/ 27271 h 1047182"/>
                  <a:gd name="connsiteX727" fmla="*/ 346140 w 808720"/>
                  <a:gd name="connsiteY727" fmla="*/ 26894 h 1047182"/>
                  <a:gd name="connsiteX728" fmla="*/ 347607 w 808720"/>
                  <a:gd name="connsiteY728" fmla="*/ 26405 h 1047182"/>
                  <a:gd name="connsiteX729" fmla="*/ 348512 w 808720"/>
                  <a:gd name="connsiteY729" fmla="*/ 26296 h 1047182"/>
                  <a:gd name="connsiteX730" fmla="*/ 348512 w 808720"/>
                  <a:gd name="connsiteY730" fmla="*/ 26297 h 1047182"/>
                  <a:gd name="connsiteX731" fmla="*/ 347857 w 808720"/>
                  <a:gd name="connsiteY731" fmla="*/ 26505 h 1047182"/>
                  <a:gd name="connsiteX732" fmla="*/ 347858 w 808720"/>
                  <a:gd name="connsiteY732" fmla="*/ 26505 h 1047182"/>
                  <a:gd name="connsiteX733" fmla="*/ 348327 w 808720"/>
                  <a:gd name="connsiteY733" fmla="*/ 26270 h 1047182"/>
                  <a:gd name="connsiteX734" fmla="*/ 347858 w 808720"/>
                  <a:gd name="connsiteY734" fmla="*/ 26505 h 1047182"/>
                  <a:gd name="connsiteX735" fmla="*/ 347089 w 808720"/>
                  <a:gd name="connsiteY735" fmla="*/ 26749 h 1047182"/>
                  <a:gd name="connsiteX736" fmla="*/ 348485 w 808720"/>
                  <a:gd name="connsiteY736" fmla="*/ 26191 h 1047182"/>
                  <a:gd name="connsiteX737" fmla="*/ 348455 w 808720"/>
                  <a:gd name="connsiteY737" fmla="*/ 26206 h 1047182"/>
                  <a:gd name="connsiteX738" fmla="*/ 348008 w 808720"/>
                  <a:gd name="connsiteY738" fmla="*/ 26311 h 1047182"/>
                  <a:gd name="connsiteX739" fmla="*/ 348062 w 808720"/>
                  <a:gd name="connsiteY739" fmla="*/ 26291 h 1047182"/>
                  <a:gd name="connsiteX740" fmla="*/ 348550 w 808720"/>
                  <a:gd name="connsiteY740" fmla="*/ 26184 h 1047182"/>
                  <a:gd name="connsiteX741" fmla="*/ 348327 w 808720"/>
                  <a:gd name="connsiteY741" fmla="*/ 26270 h 1047182"/>
                  <a:gd name="connsiteX742" fmla="*/ 348455 w 808720"/>
                  <a:gd name="connsiteY742" fmla="*/ 26206 h 1047182"/>
                  <a:gd name="connsiteX743" fmla="*/ 348648 w 808720"/>
                  <a:gd name="connsiteY743" fmla="*/ 26153 h 1047182"/>
                  <a:gd name="connsiteX744" fmla="*/ 348638 w 808720"/>
                  <a:gd name="connsiteY744" fmla="*/ 26163 h 1047182"/>
                  <a:gd name="connsiteX745" fmla="*/ 348550 w 808720"/>
                  <a:gd name="connsiteY745" fmla="*/ 26184 h 1047182"/>
                  <a:gd name="connsiteX746" fmla="*/ 348603 w 808720"/>
                  <a:gd name="connsiteY746" fmla="*/ 26163 h 1047182"/>
                  <a:gd name="connsiteX747" fmla="*/ 348725 w 808720"/>
                  <a:gd name="connsiteY747" fmla="*/ 26071 h 1047182"/>
                  <a:gd name="connsiteX748" fmla="*/ 348658 w 808720"/>
                  <a:gd name="connsiteY748" fmla="*/ 26142 h 1047182"/>
                  <a:gd name="connsiteX749" fmla="*/ 348603 w 808720"/>
                  <a:gd name="connsiteY749" fmla="*/ 26163 h 1047182"/>
                  <a:gd name="connsiteX750" fmla="*/ 348485 w 808720"/>
                  <a:gd name="connsiteY750" fmla="*/ 26191 h 1047182"/>
                  <a:gd name="connsiteX751" fmla="*/ 348752 w 808720"/>
                  <a:gd name="connsiteY751" fmla="*/ 26032 h 1047182"/>
                  <a:gd name="connsiteX752" fmla="*/ 348062 w 808720"/>
                  <a:gd name="connsiteY752" fmla="*/ 26291 h 1047182"/>
                  <a:gd name="connsiteX753" fmla="*/ 347680 w 808720"/>
                  <a:gd name="connsiteY753" fmla="*/ 26381 h 1047182"/>
                  <a:gd name="connsiteX754" fmla="*/ 348613 w 808720"/>
                  <a:gd name="connsiteY754" fmla="*/ 26070 h 1047182"/>
                  <a:gd name="connsiteX755" fmla="*/ 348767 w 808720"/>
                  <a:gd name="connsiteY755" fmla="*/ 26026 h 1047182"/>
                  <a:gd name="connsiteX756" fmla="*/ 348765 w 808720"/>
                  <a:gd name="connsiteY756" fmla="*/ 26029 h 1047182"/>
                  <a:gd name="connsiteX757" fmla="*/ 348752 w 808720"/>
                  <a:gd name="connsiteY757" fmla="*/ 26032 h 1047182"/>
                  <a:gd name="connsiteX758" fmla="*/ 348864 w 808720"/>
                  <a:gd name="connsiteY758" fmla="*/ 26001 h 1047182"/>
                  <a:gd name="connsiteX759" fmla="*/ 348725 w 808720"/>
                  <a:gd name="connsiteY759" fmla="*/ 26071 h 1047182"/>
                  <a:gd name="connsiteX760" fmla="*/ 348765 w 808720"/>
                  <a:gd name="connsiteY760" fmla="*/ 26029 h 1047182"/>
                  <a:gd name="connsiteX761" fmla="*/ 348956 w 808720"/>
                  <a:gd name="connsiteY761" fmla="*/ 25956 h 1047182"/>
                  <a:gd name="connsiteX762" fmla="*/ 348956 w 808720"/>
                  <a:gd name="connsiteY762" fmla="*/ 25956 h 1047182"/>
                  <a:gd name="connsiteX763" fmla="*/ 348767 w 808720"/>
                  <a:gd name="connsiteY763" fmla="*/ 26026 h 1047182"/>
                  <a:gd name="connsiteX764" fmla="*/ 348778 w 808720"/>
                  <a:gd name="connsiteY764" fmla="*/ 26015 h 1047182"/>
                  <a:gd name="connsiteX765" fmla="*/ 570462 w 808720"/>
                  <a:gd name="connsiteY765" fmla="*/ 25956 h 1047182"/>
                  <a:gd name="connsiteX766" fmla="*/ 578332 w 808720"/>
                  <a:gd name="connsiteY766" fmla="*/ 32252 h 1047182"/>
                  <a:gd name="connsiteX767" fmla="*/ 577451 w 808720"/>
                  <a:gd name="connsiteY767" fmla="*/ 32135 h 1047182"/>
                  <a:gd name="connsiteX768" fmla="*/ 570075 w 808720"/>
                  <a:gd name="connsiteY768" fmla="*/ 28776 h 1047182"/>
                  <a:gd name="connsiteX769" fmla="*/ 563883 w 808720"/>
                  <a:gd name="connsiteY769" fmla="*/ 25956 h 1047182"/>
                  <a:gd name="connsiteX770" fmla="*/ 570075 w 808720"/>
                  <a:gd name="connsiteY770" fmla="*/ 28776 h 1047182"/>
                  <a:gd name="connsiteX771" fmla="*/ 569811 w 808720"/>
                  <a:gd name="connsiteY771" fmla="*/ 30706 h 1047182"/>
                  <a:gd name="connsiteX772" fmla="*/ 568269 w 808720"/>
                  <a:gd name="connsiteY772" fmla="*/ 30342 h 1047182"/>
                  <a:gd name="connsiteX773" fmla="*/ 568580 w 808720"/>
                  <a:gd name="connsiteY773" fmla="*/ 30963 h 1047182"/>
                  <a:gd name="connsiteX774" fmla="*/ 566871 w 808720"/>
                  <a:gd name="connsiteY774" fmla="*/ 30737 h 1047182"/>
                  <a:gd name="connsiteX775" fmla="*/ 333603 w 808720"/>
                  <a:gd name="connsiteY775" fmla="*/ 25956 h 1047182"/>
                  <a:gd name="connsiteX776" fmla="*/ 323735 w 808720"/>
                  <a:gd name="connsiteY776" fmla="*/ 31439 h 1047182"/>
                  <a:gd name="connsiteX777" fmla="*/ 321230 w 808720"/>
                  <a:gd name="connsiteY777" fmla="*/ 32830 h 1047182"/>
                  <a:gd name="connsiteX778" fmla="*/ 318257 w 808720"/>
                  <a:gd name="connsiteY778" fmla="*/ 33741 h 1047182"/>
                  <a:gd name="connsiteX779" fmla="*/ 316814 w 808720"/>
                  <a:gd name="connsiteY779" fmla="*/ 34065 h 1047182"/>
                  <a:gd name="connsiteX780" fmla="*/ 313865 w 808720"/>
                  <a:gd name="connsiteY780" fmla="*/ 34728 h 1047182"/>
                  <a:gd name="connsiteX781" fmla="*/ 322641 w 808720"/>
                  <a:gd name="connsiteY781" fmla="*/ 30828 h 1047182"/>
                  <a:gd name="connsiteX782" fmla="*/ 349758 w 808720"/>
                  <a:gd name="connsiteY782" fmla="*/ 25900 h 1047182"/>
                  <a:gd name="connsiteX783" fmla="*/ 348512 w 808720"/>
                  <a:gd name="connsiteY783" fmla="*/ 26296 h 1047182"/>
                  <a:gd name="connsiteX784" fmla="*/ 348638 w 808720"/>
                  <a:gd name="connsiteY784" fmla="*/ 26163 h 1047182"/>
                  <a:gd name="connsiteX785" fmla="*/ 349805 w 808720"/>
                  <a:gd name="connsiteY785" fmla="*/ 25885 h 1047182"/>
                  <a:gd name="connsiteX786" fmla="*/ 349759 w 808720"/>
                  <a:gd name="connsiteY786" fmla="*/ 25900 h 1047182"/>
                  <a:gd name="connsiteX787" fmla="*/ 349758 w 808720"/>
                  <a:gd name="connsiteY787" fmla="*/ 25900 h 1047182"/>
                  <a:gd name="connsiteX788" fmla="*/ 349869 w 808720"/>
                  <a:gd name="connsiteY788" fmla="*/ 25865 h 1047182"/>
                  <a:gd name="connsiteX789" fmla="*/ 349805 w 808720"/>
                  <a:gd name="connsiteY789" fmla="*/ 25885 h 1047182"/>
                  <a:gd name="connsiteX790" fmla="*/ 349868 w 808720"/>
                  <a:gd name="connsiteY790" fmla="*/ 25865 h 1047182"/>
                  <a:gd name="connsiteX791" fmla="*/ 349871 w 808720"/>
                  <a:gd name="connsiteY791" fmla="*/ 25864 h 1047182"/>
                  <a:gd name="connsiteX792" fmla="*/ 349869 w 808720"/>
                  <a:gd name="connsiteY792" fmla="*/ 25865 h 1047182"/>
                  <a:gd name="connsiteX793" fmla="*/ 349870 w 808720"/>
                  <a:gd name="connsiteY793" fmla="*/ 25864 h 1047182"/>
                  <a:gd name="connsiteX794" fmla="*/ 354479 w 808720"/>
                  <a:gd name="connsiteY794" fmla="*/ 25852 h 1047182"/>
                  <a:gd name="connsiteX795" fmla="*/ 354261 w 808720"/>
                  <a:gd name="connsiteY795" fmla="*/ 25912 h 1047182"/>
                  <a:gd name="connsiteX796" fmla="*/ 351343 w 808720"/>
                  <a:gd name="connsiteY796" fmla="*/ 26706 h 1047182"/>
                  <a:gd name="connsiteX797" fmla="*/ 347091 w 808720"/>
                  <a:gd name="connsiteY797" fmla="*/ 27801 h 1047182"/>
                  <a:gd name="connsiteX798" fmla="*/ 347377 w 808720"/>
                  <a:gd name="connsiteY798" fmla="*/ 27498 h 1047182"/>
                  <a:gd name="connsiteX799" fmla="*/ 354326 w 808720"/>
                  <a:gd name="connsiteY799" fmla="*/ 25888 h 1047182"/>
                  <a:gd name="connsiteX800" fmla="*/ 541833 w 808720"/>
                  <a:gd name="connsiteY800" fmla="*/ 25735 h 1047182"/>
                  <a:gd name="connsiteX801" fmla="*/ 542027 w 808720"/>
                  <a:gd name="connsiteY801" fmla="*/ 26121 h 1047182"/>
                  <a:gd name="connsiteX802" fmla="*/ 541951 w 808720"/>
                  <a:gd name="connsiteY802" fmla="*/ 30342 h 1047182"/>
                  <a:gd name="connsiteX803" fmla="*/ 349107 w 808720"/>
                  <a:gd name="connsiteY803" fmla="*/ 25666 h 1047182"/>
                  <a:gd name="connsiteX804" fmla="*/ 348778 w 808720"/>
                  <a:gd name="connsiteY804" fmla="*/ 26015 h 1047182"/>
                  <a:gd name="connsiteX805" fmla="*/ 348613 w 808720"/>
                  <a:gd name="connsiteY805" fmla="*/ 26070 h 1047182"/>
                  <a:gd name="connsiteX806" fmla="*/ 347207 w 808720"/>
                  <a:gd name="connsiteY806" fmla="*/ 26453 h 1047182"/>
                  <a:gd name="connsiteX807" fmla="*/ 355417 w 808720"/>
                  <a:gd name="connsiteY807" fmla="*/ 25657 h 1047182"/>
                  <a:gd name="connsiteX808" fmla="*/ 354892 w 808720"/>
                  <a:gd name="connsiteY808" fmla="*/ 25930 h 1047182"/>
                  <a:gd name="connsiteX809" fmla="*/ 351512 w 808720"/>
                  <a:gd name="connsiteY809" fmla="*/ 26920 h 1047182"/>
                  <a:gd name="connsiteX810" fmla="*/ 350137 w 808720"/>
                  <a:gd name="connsiteY810" fmla="*/ 27322 h 1047182"/>
                  <a:gd name="connsiteX811" fmla="*/ 346763 w 808720"/>
                  <a:gd name="connsiteY811" fmla="*/ 28149 h 1047182"/>
                  <a:gd name="connsiteX812" fmla="*/ 347011 w 808720"/>
                  <a:gd name="connsiteY812" fmla="*/ 27886 h 1047182"/>
                  <a:gd name="connsiteX813" fmla="*/ 351343 w 808720"/>
                  <a:gd name="connsiteY813" fmla="*/ 26706 h 1047182"/>
                  <a:gd name="connsiteX814" fmla="*/ 353865 w 808720"/>
                  <a:gd name="connsiteY814" fmla="*/ 26057 h 1047182"/>
                  <a:gd name="connsiteX815" fmla="*/ 355659 w 808720"/>
                  <a:gd name="connsiteY815" fmla="*/ 25531 h 1047182"/>
                  <a:gd name="connsiteX816" fmla="*/ 355494 w 808720"/>
                  <a:gd name="connsiteY816" fmla="*/ 25617 h 1047182"/>
                  <a:gd name="connsiteX817" fmla="*/ 354479 w 808720"/>
                  <a:gd name="connsiteY817" fmla="*/ 25852 h 1047182"/>
                  <a:gd name="connsiteX818" fmla="*/ 356278 w 808720"/>
                  <a:gd name="connsiteY818" fmla="*/ 25435 h 1047182"/>
                  <a:gd name="connsiteX819" fmla="*/ 355417 w 808720"/>
                  <a:gd name="connsiteY819" fmla="*/ 25657 h 1047182"/>
                  <a:gd name="connsiteX820" fmla="*/ 355494 w 808720"/>
                  <a:gd name="connsiteY820" fmla="*/ 25617 h 1047182"/>
                  <a:gd name="connsiteX821" fmla="*/ 345494 w 808720"/>
                  <a:gd name="connsiteY821" fmla="*/ 25400 h 1047182"/>
                  <a:gd name="connsiteX822" fmla="*/ 341782 w 808720"/>
                  <a:gd name="connsiteY822" fmla="*/ 26609 h 1047182"/>
                  <a:gd name="connsiteX823" fmla="*/ 339115 w 808720"/>
                  <a:gd name="connsiteY823" fmla="*/ 27477 h 1047182"/>
                  <a:gd name="connsiteX824" fmla="*/ 339171 w 808720"/>
                  <a:gd name="connsiteY824" fmla="*/ 27336 h 1047182"/>
                  <a:gd name="connsiteX825" fmla="*/ 342053 w 808720"/>
                  <a:gd name="connsiteY825" fmla="*/ 26454 h 1047182"/>
                  <a:gd name="connsiteX826" fmla="*/ 339988 w 808720"/>
                  <a:gd name="connsiteY826" fmla="*/ 25255 h 1047182"/>
                  <a:gd name="connsiteX827" fmla="*/ 339459 w 808720"/>
                  <a:gd name="connsiteY827" fmla="*/ 26601 h 1047182"/>
                  <a:gd name="connsiteX828" fmla="*/ 339171 w 808720"/>
                  <a:gd name="connsiteY828" fmla="*/ 27336 h 1047182"/>
                  <a:gd name="connsiteX829" fmla="*/ 336866 w 808720"/>
                  <a:gd name="connsiteY829" fmla="*/ 28042 h 1047182"/>
                  <a:gd name="connsiteX830" fmla="*/ 335871 w 808720"/>
                  <a:gd name="connsiteY830" fmla="*/ 28347 h 1047182"/>
                  <a:gd name="connsiteX831" fmla="*/ 337905 w 808720"/>
                  <a:gd name="connsiteY831" fmla="*/ 26557 h 1047182"/>
                  <a:gd name="connsiteX832" fmla="*/ 349624 w 808720"/>
                  <a:gd name="connsiteY832" fmla="*/ 25119 h 1047182"/>
                  <a:gd name="connsiteX833" fmla="*/ 349538 w 808720"/>
                  <a:gd name="connsiteY833" fmla="*/ 25210 h 1047182"/>
                  <a:gd name="connsiteX834" fmla="*/ 349445 w 808720"/>
                  <a:gd name="connsiteY834" fmla="*/ 25308 h 1047182"/>
                  <a:gd name="connsiteX835" fmla="*/ 349017 w 808720"/>
                  <a:gd name="connsiteY835" fmla="*/ 25442 h 1047182"/>
                  <a:gd name="connsiteX836" fmla="*/ 340751 w 808720"/>
                  <a:gd name="connsiteY836" fmla="*/ 28015 h 1047182"/>
                  <a:gd name="connsiteX837" fmla="*/ 340183 w 808720"/>
                  <a:gd name="connsiteY837" fmla="*/ 28149 h 1047182"/>
                  <a:gd name="connsiteX838" fmla="*/ 340744 w 808720"/>
                  <a:gd name="connsiteY838" fmla="*/ 28017 h 1047182"/>
                  <a:gd name="connsiteX839" fmla="*/ 338647 w 808720"/>
                  <a:gd name="connsiteY839" fmla="*/ 28670 h 1047182"/>
                  <a:gd name="connsiteX840" fmla="*/ 338692 w 808720"/>
                  <a:gd name="connsiteY840" fmla="*/ 28555 h 1047182"/>
                  <a:gd name="connsiteX841" fmla="*/ 340730 w 808720"/>
                  <a:gd name="connsiteY841" fmla="*/ 27914 h 1047182"/>
                  <a:gd name="connsiteX842" fmla="*/ 359167 w 808720"/>
                  <a:gd name="connsiteY842" fmla="*/ 25109 h 1047182"/>
                  <a:gd name="connsiteX843" fmla="*/ 353326 w 808720"/>
                  <a:gd name="connsiteY843" fmla="*/ 26745 h 1047182"/>
                  <a:gd name="connsiteX844" fmla="*/ 353783 w 808720"/>
                  <a:gd name="connsiteY844" fmla="*/ 26507 h 1047182"/>
                  <a:gd name="connsiteX845" fmla="*/ 357026 w 808720"/>
                  <a:gd name="connsiteY845" fmla="*/ 25634 h 1047182"/>
                  <a:gd name="connsiteX846" fmla="*/ 363862 w 808720"/>
                  <a:gd name="connsiteY846" fmla="*/ 25107 h 1047182"/>
                  <a:gd name="connsiteX847" fmla="*/ 363577 w 808720"/>
                  <a:gd name="connsiteY847" fmla="*/ 25225 h 1047182"/>
                  <a:gd name="connsiteX848" fmla="*/ 359921 w 808720"/>
                  <a:gd name="connsiteY848" fmla="*/ 25956 h 1047182"/>
                  <a:gd name="connsiteX849" fmla="*/ 352850 w 808720"/>
                  <a:gd name="connsiteY849" fmla="*/ 24916 h 1047182"/>
                  <a:gd name="connsiteX850" fmla="*/ 349870 w 808720"/>
                  <a:gd name="connsiteY850" fmla="*/ 25864 h 1047182"/>
                  <a:gd name="connsiteX851" fmla="*/ 349868 w 808720"/>
                  <a:gd name="connsiteY851" fmla="*/ 25865 h 1047182"/>
                  <a:gd name="connsiteX852" fmla="*/ 348648 w 808720"/>
                  <a:gd name="connsiteY852" fmla="*/ 26153 h 1047182"/>
                  <a:gd name="connsiteX853" fmla="*/ 348658 w 808720"/>
                  <a:gd name="connsiteY853" fmla="*/ 26142 h 1047182"/>
                  <a:gd name="connsiteX854" fmla="*/ 349392 w 808720"/>
                  <a:gd name="connsiteY854" fmla="*/ 25858 h 1047182"/>
                  <a:gd name="connsiteX855" fmla="*/ 352854 w 808720"/>
                  <a:gd name="connsiteY855" fmla="*/ 24915 h 1047182"/>
                  <a:gd name="connsiteX856" fmla="*/ 352852 w 808720"/>
                  <a:gd name="connsiteY856" fmla="*/ 24916 h 1047182"/>
                  <a:gd name="connsiteX857" fmla="*/ 352850 w 808720"/>
                  <a:gd name="connsiteY857" fmla="*/ 24916 h 1047182"/>
                  <a:gd name="connsiteX858" fmla="*/ 339871 w 808720"/>
                  <a:gd name="connsiteY858" fmla="*/ 24827 h 1047182"/>
                  <a:gd name="connsiteX859" fmla="*/ 337905 w 808720"/>
                  <a:gd name="connsiteY859" fmla="*/ 26557 h 1047182"/>
                  <a:gd name="connsiteX860" fmla="*/ 334244 w 808720"/>
                  <a:gd name="connsiteY860" fmla="*/ 28845 h 1047182"/>
                  <a:gd name="connsiteX861" fmla="*/ 326613 w 808720"/>
                  <a:gd name="connsiteY861" fmla="*/ 31182 h 1047182"/>
                  <a:gd name="connsiteX862" fmla="*/ 331411 w 808720"/>
                  <a:gd name="connsiteY862" fmla="*/ 28423 h 1047182"/>
                  <a:gd name="connsiteX863" fmla="*/ 358818 w 808720"/>
                  <a:gd name="connsiteY863" fmla="*/ 24781 h 1047182"/>
                  <a:gd name="connsiteX864" fmla="*/ 357744 w 808720"/>
                  <a:gd name="connsiteY864" fmla="*/ 25095 h 1047182"/>
                  <a:gd name="connsiteX865" fmla="*/ 356278 w 808720"/>
                  <a:gd name="connsiteY865" fmla="*/ 25435 h 1047182"/>
                  <a:gd name="connsiteX866" fmla="*/ 351573 w 808720"/>
                  <a:gd name="connsiteY866" fmla="*/ 24646 h 1047182"/>
                  <a:gd name="connsiteX867" fmla="*/ 349107 w 808720"/>
                  <a:gd name="connsiteY867" fmla="*/ 25666 h 1047182"/>
                  <a:gd name="connsiteX868" fmla="*/ 349445 w 808720"/>
                  <a:gd name="connsiteY868" fmla="*/ 25308 h 1047182"/>
                  <a:gd name="connsiteX869" fmla="*/ 351587 w 808720"/>
                  <a:gd name="connsiteY869" fmla="*/ 24641 h 1047182"/>
                  <a:gd name="connsiteX870" fmla="*/ 351580 w 808720"/>
                  <a:gd name="connsiteY870" fmla="*/ 24644 h 1047182"/>
                  <a:gd name="connsiteX871" fmla="*/ 351573 w 808720"/>
                  <a:gd name="connsiteY871" fmla="*/ 24646 h 1047182"/>
                  <a:gd name="connsiteX872" fmla="*/ 355718 w 808720"/>
                  <a:gd name="connsiteY872" fmla="*/ 24500 h 1047182"/>
                  <a:gd name="connsiteX873" fmla="*/ 348377 w 808720"/>
                  <a:gd name="connsiteY873" fmla="*/ 26440 h 1047182"/>
                  <a:gd name="connsiteX874" fmla="*/ 348512 w 808720"/>
                  <a:gd name="connsiteY874" fmla="*/ 26297 h 1047182"/>
                  <a:gd name="connsiteX875" fmla="*/ 349759 w 808720"/>
                  <a:gd name="connsiteY875" fmla="*/ 25900 h 1047182"/>
                  <a:gd name="connsiteX876" fmla="*/ 357669 w 808720"/>
                  <a:gd name="connsiteY876" fmla="*/ 24484 h 1047182"/>
                  <a:gd name="connsiteX877" fmla="*/ 356517 w 808720"/>
                  <a:gd name="connsiteY877" fmla="*/ 25084 h 1047182"/>
                  <a:gd name="connsiteX878" fmla="*/ 356342 w 808720"/>
                  <a:gd name="connsiteY878" fmla="*/ 25175 h 1047182"/>
                  <a:gd name="connsiteX879" fmla="*/ 356152 w 808720"/>
                  <a:gd name="connsiteY879" fmla="*/ 25218 h 1047182"/>
                  <a:gd name="connsiteX880" fmla="*/ 349866 w 808720"/>
                  <a:gd name="connsiteY880" fmla="*/ 26632 h 1047182"/>
                  <a:gd name="connsiteX881" fmla="*/ 340307 w 808720"/>
                  <a:gd name="connsiteY881" fmla="*/ 24443 h 1047182"/>
                  <a:gd name="connsiteX882" fmla="*/ 340214 w 808720"/>
                  <a:gd name="connsiteY882" fmla="*/ 24681 h 1047182"/>
                  <a:gd name="connsiteX883" fmla="*/ 339871 w 808720"/>
                  <a:gd name="connsiteY883" fmla="*/ 24827 h 1047182"/>
                  <a:gd name="connsiteX884" fmla="*/ 356011 w 808720"/>
                  <a:gd name="connsiteY884" fmla="*/ 24423 h 1047182"/>
                  <a:gd name="connsiteX885" fmla="*/ 355891 w 808720"/>
                  <a:gd name="connsiteY885" fmla="*/ 24460 h 1047182"/>
                  <a:gd name="connsiteX886" fmla="*/ 355718 w 808720"/>
                  <a:gd name="connsiteY886" fmla="*/ 24500 h 1047182"/>
                  <a:gd name="connsiteX887" fmla="*/ 359916 w 808720"/>
                  <a:gd name="connsiteY887" fmla="*/ 24371 h 1047182"/>
                  <a:gd name="connsiteX888" fmla="*/ 355659 w 808720"/>
                  <a:gd name="connsiteY888" fmla="*/ 25531 h 1047182"/>
                  <a:gd name="connsiteX889" fmla="*/ 356342 w 808720"/>
                  <a:gd name="connsiteY889" fmla="*/ 25175 h 1047182"/>
                  <a:gd name="connsiteX890" fmla="*/ 356243 w 808720"/>
                  <a:gd name="connsiteY890" fmla="*/ 24362 h 1047182"/>
                  <a:gd name="connsiteX891" fmla="*/ 356011 w 808720"/>
                  <a:gd name="connsiteY891" fmla="*/ 24423 h 1047182"/>
                  <a:gd name="connsiteX892" fmla="*/ 356105 w 808720"/>
                  <a:gd name="connsiteY892" fmla="*/ 24394 h 1047182"/>
                  <a:gd name="connsiteX893" fmla="*/ 350542 w 808720"/>
                  <a:gd name="connsiteY893" fmla="*/ 24148 h 1047182"/>
                  <a:gd name="connsiteX894" fmla="*/ 350420 w 808720"/>
                  <a:gd name="connsiteY894" fmla="*/ 24277 h 1047182"/>
                  <a:gd name="connsiteX895" fmla="*/ 347859 w 808720"/>
                  <a:gd name="connsiteY895" fmla="*/ 25133 h 1047182"/>
                  <a:gd name="connsiteX896" fmla="*/ 344386 w 808720"/>
                  <a:gd name="connsiteY896" fmla="*/ 26348 h 1047182"/>
                  <a:gd name="connsiteX897" fmla="*/ 338853 w 808720"/>
                  <a:gd name="connsiteY897" fmla="*/ 28282 h 1047182"/>
                  <a:gd name="connsiteX898" fmla="*/ 338790 w 808720"/>
                  <a:gd name="connsiteY898" fmla="*/ 28304 h 1047182"/>
                  <a:gd name="connsiteX899" fmla="*/ 338828 w 808720"/>
                  <a:gd name="connsiteY899" fmla="*/ 28207 h 1047182"/>
                  <a:gd name="connsiteX900" fmla="*/ 339224 w 808720"/>
                  <a:gd name="connsiteY900" fmla="*/ 28070 h 1047182"/>
                  <a:gd name="connsiteX901" fmla="*/ 345198 w 808720"/>
                  <a:gd name="connsiteY901" fmla="*/ 26000 h 1047182"/>
                  <a:gd name="connsiteX902" fmla="*/ 352976 w 808720"/>
                  <a:gd name="connsiteY902" fmla="*/ 24066 h 1047182"/>
                  <a:gd name="connsiteX903" fmla="*/ 351587 w 808720"/>
                  <a:gd name="connsiteY903" fmla="*/ 24641 h 1047182"/>
                  <a:gd name="connsiteX904" fmla="*/ 352332 w 808720"/>
                  <a:gd name="connsiteY904" fmla="*/ 24268 h 1047182"/>
                  <a:gd name="connsiteX905" fmla="*/ 357598 w 808720"/>
                  <a:gd name="connsiteY905" fmla="*/ 24059 h 1047182"/>
                  <a:gd name="connsiteX906" fmla="*/ 347944 w 808720"/>
                  <a:gd name="connsiteY906" fmla="*/ 26898 h 1047182"/>
                  <a:gd name="connsiteX907" fmla="*/ 347951 w 808720"/>
                  <a:gd name="connsiteY907" fmla="*/ 26890 h 1047182"/>
                  <a:gd name="connsiteX908" fmla="*/ 355891 w 808720"/>
                  <a:gd name="connsiteY908" fmla="*/ 24460 h 1047182"/>
                  <a:gd name="connsiteX909" fmla="*/ 548852 w 808720"/>
                  <a:gd name="connsiteY909" fmla="*/ 23977 h 1047182"/>
                  <a:gd name="connsiteX910" fmla="*/ 548997 w 808720"/>
                  <a:gd name="connsiteY910" fmla="*/ 24283 h 1047182"/>
                  <a:gd name="connsiteX911" fmla="*/ 548889 w 808720"/>
                  <a:gd name="connsiteY911" fmla="*/ 24147 h 1047182"/>
                  <a:gd name="connsiteX912" fmla="*/ 548687 w 808720"/>
                  <a:gd name="connsiteY912" fmla="*/ 23892 h 1047182"/>
                  <a:gd name="connsiteX913" fmla="*/ 548889 w 808720"/>
                  <a:gd name="connsiteY913" fmla="*/ 24147 h 1047182"/>
                  <a:gd name="connsiteX914" fmla="*/ 548952 w 808720"/>
                  <a:gd name="connsiteY914" fmla="*/ 24435 h 1047182"/>
                  <a:gd name="connsiteX915" fmla="*/ 342376 w 808720"/>
                  <a:gd name="connsiteY915" fmla="*/ 23762 h 1047182"/>
                  <a:gd name="connsiteX916" fmla="*/ 339988 w 808720"/>
                  <a:gd name="connsiteY916" fmla="*/ 25255 h 1047182"/>
                  <a:gd name="connsiteX917" fmla="*/ 340214 w 808720"/>
                  <a:gd name="connsiteY917" fmla="*/ 24681 h 1047182"/>
                  <a:gd name="connsiteX918" fmla="*/ 351075 w 808720"/>
                  <a:gd name="connsiteY918" fmla="*/ 23583 h 1047182"/>
                  <a:gd name="connsiteX919" fmla="*/ 350932 w 808720"/>
                  <a:gd name="connsiteY919" fmla="*/ 23735 h 1047182"/>
                  <a:gd name="connsiteX920" fmla="*/ 349361 w 808720"/>
                  <a:gd name="connsiteY920" fmla="*/ 24216 h 1047182"/>
                  <a:gd name="connsiteX921" fmla="*/ 345494 w 808720"/>
                  <a:gd name="connsiteY921" fmla="*/ 25400 h 1047182"/>
                  <a:gd name="connsiteX922" fmla="*/ 350089 w 808720"/>
                  <a:gd name="connsiteY922" fmla="*/ 23904 h 1047182"/>
                  <a:gd name="connsiteX923" fmla="*/ 359436 w 808720"/>
                  <a:gd name="connsiteY923" fmla="*/ 23518 h 1047182"/>
                  <a:gd name="connsiteX924" fmla="*/ 357884 w 808720"/>
                  <a:gd name="connsiteY924" fmla="*/ 23975 h 1047182"/>
                  <a:gd name="connsiteX925" fmla="*/ 356243 w 808720"/>
                  <a:gd name="connsiteY925" fmla="*/ 24362 h 1047182"/>
                  <a:gd name="connsiteX926" fmla="*/ 363802 w 808720"/>
                  <a:gd name="connsiteY926" fmla="*/ 23498 h 1047182"/>
                  <a:gd name="connsiteX927" fmla="*/ 358818 w 808720"/>
                  <a:gd name="connsiteY927" fmla="*/ 24781 h 1047182"/>
                  <a:gd name="connsiteX928" fmla="*/ 361216 w 808720"/>
                  <a:gd name="connsiteY928" fmla="*/ 24079 h 1047182"/>
                  <a:gd name="connsiteX929" fmla="*/ 367639 w 808720"/>
                  <a:gd name="connsiteY929" fmla="*/ 23337 h 1047182"/>
                  <a:gd name="connsiteX930" fmla="*/ 351751 w 808720"/>
                  <a:gd name="connsiteY930" fmla="*/ 27565 h 1047182"/>
                  <a:gd name="connsiteX931" fmla="*/ 352479 w 808720"/>
                  <a:gd name="connsiteY931" fmla="*/ 27186 h 1047182"/>
                  <a:gd name="connsiteX932" fmla="*/ 360951 w 808720"/>
                  <a:gd name="connsiteY932" fmla="*/ 23252 h 1047182"/>
                  <a:gd name="connsiteX933" fmla="*/ 360593 w 808720"/>
                  <a:gd name="connsiteY933" fmla="*/ 23356 h 1047182"/>
                  <a:gd name="connsiteX934" fmla="*/ 357598 w 808720"/>
                  <a:gd name="connsiteY934" fmla="*/ 24059 h 1047182"/>
                  <a:gd name="connsiteX935" fmla="*/ 357884 w 808720"/>
                  <a:gd name="connsiteY935" fmla="*/ 23975 h 1047182"/>
                  <a:gd name="connsiteX936" fmla="*/ 364239 w 808720"/>
                  <a:gd name="connsiteY936" fmla="*/ 23194 h 1047182"/>
                  <a:gd name="connsiteX937" fmla="*/ 361216 w 808720"/>
                  <a:gd name="connsiteY937" fmla="*/ 24079 h 1047182"/>
                  <a:gd name="connsiteX938" fmla="*/ 359916 w 808720"/>
                  <a:gd name="connsiteY938" fmla="*/ 24371 h 1047182"/>
                  <a:gd name="connsiteX939" fmla="*/ 356420 w 808720"/>
                  <a:gd name="connsiteY939" fmla="*/ 23137 h 1047182"/>
                  <a:gd name="connsiteX940" fmla="*/ 349392 w 808720"/>
                  <a:gd name="connsiteY940" fmla="*/ 25858 h 1047182"/>
                  <a:gd name="connsiteX941" fmla="*/ 348864 w 808720"/>
                  <a:gd name="connsiteY941" fmla="*/ 26001 h 1047182"/>
                  <a:gd name="connsiteX942" fmla="*/ 348956 w 808720"/>
                  <a:gd name="connsiteY942" fmla="*/ 25956 h 1047182"/>
                  <a:gd name="connsiteX943" fmla="*/ 348956 w 808720"/>
                  <a:gd name="connsiteY943" fmla="*/ 25956 h 1047182"/>
                  <a:gd name="connsiteX944" fmla="*/ 348956 w 808720"/>
                  <a:gd name="connsiteY944" fmla="*/ 25956 h 1047182"/>
                  <a:gd name="connsiteX945" fmla="*/ 351580 w 808720"/>
                  <a:gd name="connsiteY945" fmla="*/ 24644 h 1047182"/>
                  <a:gd name="connsiteX946" fmla="*/ 366261 w 808720"/>
                  <a:gd name="connsiteY946" fmla="*/ 23121 h 1047182"/>
                  <a:gd name="connsiteX947" fmla="*/ 364034 w 808720"/>
                  <a:gd name="connsiteY947" fmla="*/ 23745 h 1047182"/>
                  <a:gd name="connsiteX948" fmla="*/ 357026 w 808720"/>
                  <a:gd name="connsiteY948" fmla="*/ 25634 h 1047182"/>
                  <a:gd name="connsiteX949" fmla="*/ 354070 w 808720"/>
                  <a:gd name="connsiteY949" fmla="*/ 26358 h 1047182"/>
                  <a:gd name="connsiteX950" fmla="*/ 354892 w 808720"/>
                  <a:gd name="connsiteY950" fmla="*/ 25930 h 1047182"/>
                  <a:gd name="connsiteX951" fmla="*/ 357744 w 808720"/>
                  <a:gd name="connsiteY951" fmla="*/ 25095 h 1047182"/>
                  <a:gd name="connsiteX952" fmla="*/ 361685 w 808720"/>
                  <a:gd name="connsiteY952" fmla="*/ 23099 h 1047182"/>
                  <a:gd name="connsiteX953" fmla="*/ 358442 w 808720"/>
                  <a:gd name="connsiteY953" fmla="*/ 24166 h 1047182"/>
                  <a:gd name="connsiteX954" fmla="*/ 347856 w 808720"/>
                  <a:gd name="connsiteY954" fmla="*/ 27053 h 1047182"/>
                  <a:gd name="connsiteX955" fmla="*/ 360593 w 808720"/>
                  <a:gd name="connsiteY955" fmla="*/ 23356 h 1047182"/>
                  <a:gd name="connsiteX956" fmla="*/ 374542 w 808720"/>
                  <a:gd name="connsiteY956" fmla="*/ 23032 h 1047182"/>
                  <a:gd name="connsiteX957" fmla="*/ 351149 w 808720"/>
                  <a:gd name="connsiteY957" fmla="*/ 30342 h 1047182"/>
                  <a:gd name="connsiteX958" fmla="*/ 363577 w 808720"/>
                  <a:gd name="connsiteY958" fmla="*/ 25225 h 1047182"/>
                  <a:gd name="connsiteX959" fmla="*/ 370887 w 808720"/>
                  <a:gd name="connsiteY959" fmla="*/ 23763 h 1047182"/>
                  <a:gd name="connsiteX960" fmla="*/ 369113 w 808720"/>
                  <a:gd name="connsiteY960" fmla="*/ 22945 h 1047182"/>
                  <a:gd name="connsiteX961" fmla="*/ 368999 w 808720"/>
                  <a:gd name="connsiteY961" fmla="*/ 22992 h 1047182"/>
                  <a:gd name="connsiteX962" fmla="*/ 367639 w 808720"/>
                  <a:gd name="connsiteY962" fmla="*/ 23337 h 1047182"/>
                  <a:gd name="connsiteX963" fmla="*/ 361839 w 808720"/>
                  <a:gd name="connsiteY963" fmla="*/ 22639 h 1047182"/>
                  <a:gd name="connsiteX964" fmla="*/ 356105 w 808720"/>
                  <a:gd name="connsiteY964" fmla="*/ 24394 h 1047182"/>
                  <a:gd name="connsiteX965" fmla="*/ 349871 w 808720"/>
                  <a:gd name="connsiteY965" fmla="*/ 25864 h 1047182"/>
                  <a:gd name="connsiteX966" fmla="*/ 352852 w 808720"/>
                  <a:gd name="connsiteY966" fmla="*/ 24916 h 1047182"/>
                  <a:gd name="connsiteX967" fmla="*/ 352856 w 808720"/>
                  <a:gd name="connsiteY967" fmla="*/ 24915 h 1047182"/>
                  <a:gd name="connsiteX968" fmla="*/ 359099 w 808720"/>
                  <a:gd name="connsiteY968" fmla="*/ 23215 h 1047182"/>
                  <a:gd name="connsiteX969" fmla="*/ 363247 w 808720"/>
                  <a:gd name="connsiteY969" fmla="*/ 22585 h 1047182"/>
                  <a:gd name="connsiteX970" fmla="*/ 361905 w 808720"/>
                  <a:gd name="connsiteY970" fmla="*/ 23027 h 1047182"/>
                  <a:gd name="connsiteX971" fmla="*/ 360951 w 808720"/>
                  <a:gd name="connsiteY971" fmla="*/ 23252 h 1047182"/>
                  <a:gd name="connsiteX972" fmla="*/ 356149 w 808720"/>
                  <a:gd name="connsiteY972" fmla="*/ 22360 h 1047182"/>
                  <a:gd name="connsiteX973" fmla="*/ 352332 w 808720"/>
                  <a:gd name="connsiteY973" fmla="*/ 24268 h 1047182"/>
                  <a:gd name="connsiteX974" fmla="*/ 350030 w 808720"/>
                  <a:gd name="connsiteY974" fmla="*/ 24991 h 1047182"/>
                  <a:gd name="connsiteX975" fmla="*/ 349624 w 808720"/>
                  <a:gd name="connsiteY975" fmla="*/ 25119 h 1047182"/>
                  <a:gd name="connsiteX976" fmla="*/ 350420 w 808720"/>
                  <a:gd name="connsiteY976" fmla="*/ 24277 h 1047182"/>
                  <a:gd name="connsiteX977" fmla="*/ 355350 w 808720"/>
                  <a:gd name="connsiteY977" fmla="*/ 22627 h 1047182"/>
                  <a:gd name="connsiteX978" fmla="*/ 355360 w 808720"/>
                  <a:gd name="connsiteY978" fmla="*/ 22188 h 1047182"/>
                  <a:gd name="connsiteX979" fmla="*/ 351075 w 808720"/>
                  <a:gd name="connsiteY979" fmla="*/ 23583 h 1047182"/>
                  <a:gd name="connsiteX980" fmla="*/ 351237 w 808720"/>
                  <a:gd name="connsiteY980" fmla="*/ 23412 h 1047182"/>
                  <a:gd name="connsiteX981" fmla="*/ 351423 w 808720"/>
                  <a:gd name="connsiteY981" fmla="*/ 23215 h 1047182"/>
                  <a:gd name="connsiteX982" fmla="*/ 352124 w 808720"/>
                  <a:gd name="connsiteY982" fmla="*/ 23032 h 1047182"/>
                  <a:gd name="connsiteX983" fmla="*/ 579793 w 808720"/>
                  <a:gd name="connsiteY983" fmla="*/ 22003 h 1047182"/>
                  <a:gd name="connsiteX984" fmla="*/ 582396 w 808720"/>
                  <a:gd name="connsiteY984" fmla="*/ 23467 h 1047182"/>
                  <a:gd name="connsiteX985" fmla="*/ 598973 w 808720"/>
                  <a:gd name="connsiteY985" fmla="*/ 36922 h 1047182"/>
                  <a:gd name="connsiteX986" fmla="*/ 378500 w 808720"/>
                  <a:gd name="connsiteY986" fmla="*/ 21956 h 1047182"/>
                  <a:gd name="connsiteX987" fmla="*/ 376368 w 808720"/>
                  <a:gd name="connsiteY987" fmla="*/ 22667 h 1047182"/>
                  <a:gd name="connsiteX988" fmla="*/ 374542 w 808720"/>
                  <a:gd name="connsiteY988" fmla="*/ 23032 h 1047182"/>
                  <a:gd name="connsiteX989" fmla="*/ 376843 w 808720"/>
                  <a:gd name="connsiteY989" fmla="*/ 22313 h 1047182"/>
                  <a:gd name="connsiteX990" fmla="*/ 370771 w 808720"/>
                  <a:gd name="connsiteY990" fmla="*/ 21930 h 1047182"/>
                  <a:gd name="connsiteX991" fmla="*/ 366895 w 808720"/>
                  <a:gd name="connsiteY991" fmla="*/ 22975 h 1047182"/>
                  <a:gd name="connsiteX992" fmla="*/ 366261 w 808720"/>
                  <a:gd name="connsiteY992" fmla="*/ 23121 h 1047182"/>
                  <a:gd name="connsiteX993" fmla="*/ 369463 w 808720"/>
                  <a:gd name="connsiteY993" fmla="*/ 22224 h 1047182"/>
                  <a:gd name="connsiteX994" fmla="*/ 365278 w 808720"/>
                  <a:gd name="connsiteY994" fmla="*/ 21917 h 1047182"/>
                  <a:gd name="connsiteX995" fmla="*/ 364377 w 808720"/>
                  <a:gd name="connsiteY995" fmla="*/ 22213 h 1047182"/>
                  <a:gd name="connsiteX996" fmla="*/ 364270 w 808720"/>
                  <a:gd name="connsiteY996" fmla="*/ 22241 h 1047182"/>
                  <a:gd name="connsiteX997" fmla="*/ 359436 w 808720"/>
                  <a:gd name="connsiteY997" fmla="*/ 23518 h 1047182"/>
                  <a:gd name="connsiteX998" fmla="*/ 363891 w 808720"/>
                  <a:gd name="connsiteY998" fmla="*/ 22208 h 1047182"/>
                  <a:gd name="connsiteX999" fmla="*/ 364992 w 808720"/>
                  <a:gd name="connsiteY999" fmla="*/ 21977 h 1047182"/>
                  <a:gd name="connsiteX1000" fmla="*/ 371804 w 808720"/>
                  <a:gd name="connsiteY1000" fmla="*/ 21837 h 1047182"/>
                  <a:gd name="connsiteX1001" fmla="*/ 370753 w 808720"/>
                  <a:gd name="connsiteY1001" fmla="*/ 22270 h 1047182"/>
                  <a:gd name="connsiteX1002" fmla="*/ 359167 w 808720"/>
                  <a:gd name="connsiteY1002" fmla="*/ 25109 h 1047182"/>
                  <a:gd name="connsiteX1003" fmla="*/ 364034 w 808720"/>
                  <a:gd name="connsiteY1003" fmla="*/ 23745 h 1047182"/>
                  <a:gd name="connsiteX1004" fmla="*/ 366895 w 808720"/>
                  <a:gd name="connsiteY1004" fmla="*/ 22975 h 1047182"/>
                  <a:gd name="connsiteX1005" fmla="*/ 357298 w 808720"/>
                  <a:gd name="connsiteY1005" fmla="*/ 21785 h 1047182"/>
                  <a:gd name="connsiteX1006" fmla="*/ 357163 w 808720"/>
                  <a:gd name="connsiteY1006" fmla="*/ 21853 h 1047182"/>
                  <a:gd name="connsiteX1007" fmla="*/ 356841 w 808720"/>
                  <a:gd name="connsiteY1007" fmla="*/ 21964 h 1047182"/>
                  <a:gd name="connsiteX1008" fmla="*/ 350542 w 808720"/>
                  <a:gd name="connsiteY1008" fmla="*/ 24148 h 1047182"/>
                  <a:gd name="connsiteX1009" fmla="*/ 350932 w 808720"/>
                  <a:gd name="connsiteY1009" fmla="*/ 23735 h 1047182"/>
                  <a:gd name="connsiteX1010" fmla="*/ 357125 w 808720"/>
                  <a:gd name="connsiteY1010" fmla="*/ 21838 h 1047182"/>
                  <a:gd name="connsiteX1011" fmla="*/ 367192 w 808720"/>
                  <a:gd name="connsiteY1011" fmla="*/ 21780 h 1047182"/>
                  <a:gd name="connsiteX1012" fmla="*/ 366508 w 808720"/>
                  <a:gd name="connsiteY1012" fmla="*/ 21967 h 1047182"/>
                  <a:gd name="connsiteX1013" fmla="*/ 362369 w 808720"/>
                  <a:gd name="connsiteY1013" fmla="*/ 22939 h 1047182"/>
                  <a:gd name="connsiteX1014" fmla="*/ 361685 w 808720"/>
                  <a:gd name="connsiteY1014" fmla="*/ 23099 h 1047182"/>
                  <a:gd name="connsiteX1015" fmla="*/ 361905 w 808720"/>
                  <a:gd name="connsiteY1015" fmla="*/ 23027 h 1047182"/>
                  <a:gd name="connsiteX1016" fmla="*/ 362531 w 808720"/>
                  <a:gd name="connsiteY1016" fmla="*/ 22879 h 1047182"/>
                  <a:gd name="connsiteX1017" fmla="*/ 366050 w 808720"/>
                  <a:gd name="connsiteY1017" fmla="*/ 21771 h 1047182"/>
                  <a:gd name="connsiteX1018" fmla="*/ 363660 w 808720"/>
                  <a:gd name="connsiteY1018" fmla="*/ 22465 h 1047182"/>
                  <a:gd name="connsiteX1019" fmla="*/ 363247 w 808720"/>
                  <a:gd name="connsiteY1019" fmla="*/ 22585 h 1047182"/>
                  <a:gd name="connsiteX1020" fmla="*/ 364085 w 808720"/>
                  <a:gd name="connsiteY1020" fmla="*/ 22309 h 1047182"/>
                  <a:gd name="connsiteX1021" fmla="*/ 364377 w 808720"/>
                  <a:gd name="connsiteY1021" fmla="*/ 22213 h 1047182"/>
                  <a:gd name="connsiteX1022" fmla="*/ 366359 w 808720"/>
                  <a:gd name="connsiteY1022" fmla="*/ 21690 h 1047182"/>
                  <a:gd name="connsiteX1023" fmla="*/ 366050 w 808720"/>
                  <a:gd name="connsiteY1023" fmla="*/ 21771 h 1047182"/>
                  <a:gd name="connsiteX1024" fmla="*/ 366258 w 808720"/>
                  <a:gd name="connsiteY1024" fmla="*/ 21711 h 1047182"/>
                  <a:gd name="connsiteX1025" fmla="*/ 381853 w 808720"/>
                  <a:gd name="connsiteY1025" fmla="*/ 21570 h 1047182"/>
                  <a:gd name="connsiteX1026" fmla="*/ 369002 w 808720"/>
                  <a:gd name="connsiteY1026" fmla="*/ 25425 h 1047182"/>
                  <a:gd name="connsiteX1027" fmla="*/ 366501 w 808720"/>
                  <a:gd name="connsiteY1027" fmla="*/ 25956 h 1047182"/>
                  <a:gd name="connsiteX1028" fmla="*/ 376368 w 808720"/>
                  <a:gd name="connsiteY1028" fmla="*/ 22667 h 1047182"/>
                  <a:gd name="connsiteX1029" fmla="*/ 348956 w 808720"/>
                  <a:gd name="connsiteY1029" fmla="*/ 21570 h 1047182"/>
                  <a:gd name="connsiteX1030" fmla="*/ 340457 w 808720"/>
                  <a:gd name="connsiteY1030" fmla="*/ 24311 h 1047182"/>
                  <a:gd name="connsiteX1031" fmla="*/ 340307 w 808720"/>
                  <a:gd name="connsiteY1031" fmla="*/ 24443 h 1047182"/>
                  <a:gd name="connsiteX1032" fmla="*/ 341005 w 808720"/>
                  <a:gd name="connsiteY1032" fmla="*/ 22666 h 1047182"/>
                  <a:gd name="connsiteX1033" fmla="*/ 348956 w 808720"/>
                  <a:gd name="connsiteY1033" fmla="*/ 21570 h 1047182"/>
                  <a:gd name="connsiteX1034" fmla="*/ 358209 w 808720"/>
                  <a:gd name="connsiteY1034" fmla="*/ 21490 h 1047182"/>
                  <a:gd name="connsiteX1035" fmla="*/ 357813 w 808720"/>
                  <a:gd name="connsiteY1035" fmla="*/ 21627 h 1047182"/>
                  <a:gd name="connsiteX1036" fmla="*/ 357298 w 808720"/>
                  <a:gd name="connsiteY1036" fmla="*/ 21785 h 1047182"/>
                  <a:gd name="connsiteX1037" fmla="*/ 357729 w 808720"/>
                  <a:gd name="connsiteY1037" fmla="*/ 21570 h 1047182"/>
                  <a:gd name="connsiteX1038" fmla="*/ 539698 w 808720"/>
                  <a:gd name="connsiteY1038" fmla="*/ 21480 h 1047182"/>
                  <a:gd name="connsiteX1039" fmla="*/ 540123 w 808720"/>
                  <a:gd name="connsiteY1039" fmla="*/ 22327 h 1047182"/>
                  <a:gd name="connsiteX1040" fmla="*/ 540007 w 808720"/>
                  <a:gd name="connsiteY1040" fmla="*/ 22693 h 1047182"/>
                  <a:gd name="connsiteX1041" fmla="*/ 368627 w 808720"/>
                  <a:gd name="connsiteY1041" fmla="*/ 21469 h 1047182"/>
                  <a:gd name="connsiteX1042" fmla="*/ 359608 w 808720"/>
                  <a:gd name="connsiteY1042" fmla="*/ 23951 h 1047182"/>
                  <a:gd name="connsiteX1043" fmla="*/ 357669 w 808720"/>
                  <a:gd name="connsiteY1043" fmla="*/ 24484 h 1047182"/>
                  <a:gd name="connsiteX1044" fmla="*/ 358002 w 808720"/>
                  <a:gd name="connsiteY1044" fmla="*/ 24311 h 1047182"/>
                  <a:gd name="connsiteX1045" fmla="*/ 358442 w 808720"/>
                  <a:gd name="connsiteY1045" fmla="*/ 24166 h 1047182"/>
                  <a:gd name="connsiteX1046" fmla="*/ 360699 w 808720"/>
                  <a:gd name="connsiteY1046" fmla="*/ 23551 h 1047182"/>
                  <a:gd name="connsiteX1047" fmla="*/ 366508 w 808720"/>
                  <a:gd name="connsiteY1047" fmla="*/ 21967 h 1047182"/>
                  <a:gd name="connsiteX1048" fmla="*/ 359147 w 808720"/>
                  <a:gd name="connsiteY1048" fmla="*/ 21357 h 1047182"/>
                  <a:gd name="connsiteX1049" fmla="*/ 356149 w 808720"/>
                  <a:gd name="connsiteY1049" fmla="*/ 22360 h 1047182"/>
                  <a:gd name="connsiteX1050" fmla="*/ 357163 w 808720"/>
                  <a:gd name="connsiteY1050" fmla="*/ 21853 h 1047182"/>
                  <a:gd name="connsiteX1051" fmla="*/ 357813 w 808720"/>
                  <a:gd name="connsiteY1051" fmla="*/ 21627 h 1047182"/>
                  <a:gd name="connsiteX1052" fmla="*/ 358002 w 808720"/>
                  <a:gd name="connsiteY1052" fmla="*/ 21570 h 1047182"/>
                  <a:gd name="connsiteX1053" fmla="*/ 373104 w 808720"/>
                  <a:gd name="connsiteY1053" fmla="*/ 21302 h 1047182"/>
                  <a:gd name="connsiteX1054" fmla="*/ 372548 w 808720"/>
                  <a:gd name="connsiteY1054" fmla="*/ 21531 h 1047182"/>
                  <a:gd name="connsiteX1055" fmla="*/ 370771 w 808720"/>
                  <a:gd name="connsiteY1055" fmla="*/ 21930 h 1047182"/>
                  <a:gd name="connsiteX1056" fmla="*/ 359319 w 808720"/>
                  <a:gd name="connsiteY1056" fmla="*/ 21299 h 1047182"/>
                  <a:gd name="connsiteX1057" fmla="*/ 359278 w 808720"/>
                  <a:gd name="connsiteY1057" fmla="*/ 21313 h 1047182"/>
                  <a:gd name="connsiteX1058" fmla="*/ 358209 w 808720"/>
                  <a:gd name="connsiteY1058" fmla="*/ 21490 h 1047182"/>
                  <a:gd name="connsiteX1059" fmla="*/ 358221 w 808720"/>
                  <a:gd name="connsiteY1059" fmla="*/ 21486 h 1047182"/>
                  <a:gd name="connsiteX1060" fmla="*/ 359863 w 808720"/>
                  <a:gd name="connsiteY1060" fmla="*/ 21216 h 1047182"/>
                  <a:gd name="connsiteX1061" fmla="*/ 359830 w 808720"/>
                  <a:gd name="connsiteY1061" fmla="*/ 21230 h 1047182"/>
                  <a:gd name="connsiteX1062" fmla="*/ 359147 w 808720"/>
                  <a:gd name="connsiteY1062" fmla="*/ 21357 h 1047182"/>
                  <a:gd name="connsiteX1063" fmla="*/ 359278 w 808720"/>
                  <a:gd name="connsiteY1063" fmla="*/ 21313 h 1047182"/>
                  <a:gd name="connsiteX1064" fmla="*/ 360938 w 808720"/>
                  <a:gd name="connsiteY1064" fmla="*/ 21023 h 1047182"/>
                  <a:gd name="connsiteX1065" fmla="*/ 360250 w 808720"/>
                  <a:gd name="connsiteY1065" fmla="*/ 21151 h 1047182"/>
                  <a:gd name="connsiteX1066" fmla="*/ 359863 w 808720"/>
                  <a:gd name="connsiteY1066" fmla="*/ 21216 h 1047182"/>
                  <a:gd name="connsiteX1067" fmla="*/ 359901 w 808720"/>
                  <a:gd name="connsiteY1067" fmla="*/ 21200 h 1047182"/>
                  <a:gd name="connsiteX1068" fmla="*/ 359259 w 808720"/>
                  <a:gd name="connsiteY1068" fmla="*/ 20918 h 1047182"/>
                  <a:gd name="connsiteX1069" fmla="*/ 358818 w 808720"/>
                  <a:gd name="connsiteY1069" fmla="*/ 21062 h 1047182"/>
                  <a:gd name="connsiteX1070" fmla="*/ 355535 w 808720"/>
                  <a:gd name="connsiteY1070" fmla="*/ 21570 h 1047182"/>
                  <a:gd name="connsiteX1071" fmla="*/ 359951 w 808720"/>
                  <a:gd name="connsiteY1071" fmla="*/ 20887 h 1047182"/>
                  <a:gd name="connsiteX1072" fmla="*/ 358628 w 808720"/>
                  <a:gd name="connsiteY1072" fmla="*/ 21345 h 1047182"/>
                  <a:gd name="connsiteX1073" fmla="*/ 358221 w 808720"/>
                  <a:gd name="connsiteY1073" fmla="*/ 21486 h 1047182"/>
                  <a:gd name="connsiteX1074" fmla="*/ 357729 w 808720"/>
                  <a:gd name="connsiteY1074" fmla="*/ 21570 h 1047182"/>
                  <a:gd name="connsiteX1075" fmla="*/ 355360 w 808720"/>
                  <a:gd name="connsiteY1075" fmla="*/ 22188 h 1047182"/>
                  <a:gd name="connsiteX1076" fmla="*/ 358818 w 808720"/>
                  <a:gd name="connsiteY1076" fmla="*/ 21062 h 1047182"/>
                  <a:gd name="connsiteX1077" fmla="*/ 362527 w 808720"/>
                  <a:gd name="connsiteY1077" fmla="*/ 20773 h 1047182"/>
                  <a:gd name="connsiteX1078" fmla="*/ 358537 w 808720"/>
                  <a:gd name="connsiteY1078" fmla="*/ 22318 h 1047182"/>
                  <a:gd name="connsiteX1079" fmla="*/ 352976 w 808720"/>
                  <a:gd name="connsiteY1079" fmla="*/ 24066 h 1047182"/>
                  <a:gd name="connsiteX1080" fmla="*/ 359830 w 808720"/>
                  <a:gd name="connsiteY1080" fmla="*/ 21230 h 1047182"/>
                  <a:gd name="connsiteX1081" fmla="*/ 360250 w 808720"/>
                  <a:gd name="connsiteY1081" fmla="*/ 21151 h 1047182"/>
                  <a:gd name="connsiteX1082" fmla="*/ 374397 w 808720"/>
                  <a:gd name="connsiteY1082" fmla="*/ 20769 h 1047182"/>
                  <a:gd name="connsiteX1083" fmla="*/ 373843 w 808720"/>
                  <a:gd name="connsiteY1083" fmla="*/ 20997 h 1047182"/>
                  <a:gd name="connsiteX1084" fmla="*/ 369463 w 808720"/>
                  <a:gd name="connsiteY1084" fmla="*/ 22224 h 1047182"/>
                  <a:gd name="connsiteX1085" fmla="*/ 363802 w 808720"/>
                  <a:gd name="connsiteY1085" fmla="*/ 23498 h 1047182"/>
                  <a:gd name="connsiteX1086" fmla="*/ 361081 w 808720"/>
                  <a:gd name="connsiteY1086" fmla="*/ 20712 h 1047182"/>
                  <a:gd name="connsiteX1087" fmla="*/ 360959 w 808720"/>
                  <a:gd name="connsiteY1087" fmla="*/ 20762 h 1047182"/>
                  <a:gd name="connsiteX1088" fmla="*/ 359901 w 808720"/>
                  <a:gd name="connsiteY1088" fmla="*/ 21200 h 1047182"/>
                  <a:gd name="connsiteX1089" fmla="*/ 359319 w 808720"/>
                  <a:gd name="connsiteY1089" fmla="*/ 21299 h 1047182"/>
                  <a:gd name="connsiteX1090" fmla="*/ 360818 w 808720"/>
                  <a:gd name="connsiteY1090" fmla="*/ 20798 h 1047182"/>
                  <a:gd name="connsiteX1091" fmla="*/ 361069 w 808720"/>
                  <a:gd name="connsiteY1091" fmla="*/ 20713 h 1047182"/>
                  <a:gd name="connsiteX1092" fmla="*/ 362754 w 808720"/>
                  <a:gd name="connsiteY1092" fmla="*/ 20686 h 1047182"/>
                  <a:gd name="connsiteX1093" fmla="*/ 362622 w 808720"/>
                  <a:gd name="connsiteY1093" fmla="*/ 20737 h 1047182"/>
                  <a:gd name="connsiteX1094" fmla="*/ 360938 w 808720"/>
                  <a:gd name="connsiteY1094" fmla="*/ 21023 h 1047182"/>
                  <a:gd name="connsiteX1095" fmla="*/ 361551 w 808720"/>
                  <a:gd name="connsiteY1095" fmla="*/ 20517 h 1047182"/>
                  <a:gd name="connsiteX1096" fmla="*/ 361108 w 808720"/>
                  <a:gd name="connsiteY1096" fmla="*/ 20701 h 1047182"/>
                  <a:gd name="connsiteX1097" fmla="*/ 361069 w 808720"/>
                  <a:gd name="connsiteY1097" fmla="*/ 20713 h 1047182"/>
                  <a:gd name="connsiteX1098" fmla="*/ 359951 w 808720"/>
                  <a:gd name="connsiteY1098" fmla="*/ 20887 h 1047182"/>
                  <a:gd name="connsiteX1099" fmla="*/ 360472 w 808720"/>
                  <a:gd name="connsiteY1099" fmla="*/ 20706 h 1047182"/>
                  <a:gd name="connsiteX1100" fmla="*/ 545964 w 808720"/>
                  <a:gd name="connsiteY1100" fmla="*/ 20468 h 1047182"/>
                  <a:gd name="connsiteX1101" fmla="*/ 546261 w 808720"/>
                  <a:gd name="connsiteY1101" fmla="*/ 20841 h 1047182"/>
                  <a:gd name="connsiteX1102" fmla="*/ 546483 w 808720"/>
                  <a:gd name="connsiteY1102" fmla="*/ 21989 h 1047182"/>
                  <a:gd name="connsiteX1103" fmla="*/ 546067 w 808720"/>
                  <a:gd name="connsiteY1103" fmla="*/ 20953 h 1047182"/>
                  <a:gd name="connsiteX1104" fmla="*/ 372551 w 808720"/>
                  <a:gd name="connsiteY1104" fmla="*/ 20389 h 1047182"/>
                  <a:gd name="connsiteX1105" fmla="*/ 369319 w 808720"/>
                  <a:gd name="connsiteY1105" fmla="*/ 21278 h 1047182"/>
                  <a:gd name="connsiteX1106" fmla="*/ 367192 w 808720"/>
                  <a:gd name="connsiteY1106" fmla="*/ 21780 h 1047182"/>
                  <a:gd name="connsiteX1107" fmla="*/ 368968 w 808720"/>
                  <a:gd name="connsiteY1107" fmla="*/ 21295 h 1047182"/>
                  <a:gd name="connsiteX1108" fmla="*/ 371094 w 808720"/>
                  <a:gd name="connsiteY1108" fmla="*/ 20695 h 1047182"/>
                  <a:gd name="connsiteX1109" fmla="*/ 364688 w 808720"/>
                  <a:gd name="connsiteY1109" fmla="*/ 20385 h 1047182"/>
                  <a:gd name="connsiteX1110" fmla="*/ 364486 w 808720"/>
                  <a:gd name="connsiteY1110" fmla="*/ 20448 h 1047182"/>
                  <a:gd name="connsiteX1111" fmla="*/ 362527 w 808720"/>
                  <a:gd name="connsiteY1111" fmla="*/ 20773 h 1047182"/>
                  <a:gd name="connsiteX1112" fmla="*/ 362622 w 808720"/>
                  <a:gd name="connsiteY1112" fmla="*/ 20737 h 1047182"/>
                  <a:gd name="connsiteX1113" fmla="*/ 376982 w 808720"/>
                  <a:gd name="connsiteY1113" fmla="*/ 20257 h 1047182"/>
                  <a:gd name="connsiteX1114" fmla="*/ 373104 w 808720"/>
                  <a:gd name="connsiteY1114" fmla="*/ 21302 h 1047182"/>
                  <a:gd name="connsiteX1115" fmla="*/ 373843 w 808720"/>
                  <a:gd name="connsiteY1115" fmla="*/ 20997 h 1047182"/>
                  <a:gd name="connsiteX1116" fmla="*/ 375910 w 808720"/>
                  <a:gd name="connsiteY1116" fmla="*/ 20419 h 1047182"/>
                  <a:gd name="connsiteX1117" fmla="*/ 365714 w 808720"/>
                  <a:gd name="connsiteY1117" fmla="*/ 20244 h 1047182"/>
                  <a:gd name="connsiteX1118" fmla="*/ 356420 w 808720"/>
                  <a:gd name="connsiteY1118" fmla="*/ 23137 h 1047182"/>
                  <a:gd name="connsiteX1119" fmla="*/ 358537 w 808720"/>
                  <a:gd name="connsiteY1119" fmla="*/ 22318 h 1047182"/>
                  <a:gd name="connsiteX1120" fmla="*/ 364486 w 808720"/>
                  <a:gd name="connsiteY1120" fmla="*/ 20448 h 1047182"/>
                  <a:gd name="connsiteX1121" fmla="*/ 387102 w 808720"/>
                  <a:gd name="connsiteY1121" fmla="*/ 20105 h 1047182"/>
                  <a:gd name="connsiteX1122" fmla="*/ 386227 w 808720"/>
                  <a:gd name="connsiteY1122" fmla="*/ 20293 h 1047182"/>
                  <a:gd name="connsiteX1123" fmla="*/ 379660 w 808720"/>
                  <a:gd name="connsiteY1123" fmla="*/ 21570 h 1047182"/>
                  <a:gd name="connsiteX1124" fmla="*/ 364540 w 808720"/>
                  <a:gd name="connsiteY1124" fmla="*/ 19994 h 1047182"/>
                  <a:gd name="connsiteX1125" fmla="*/ 363756 w 808720"/>
                  <a:gd name="connsiteY1125" fmla="*/ 20298 h 1047182"/>
                  <a:gd name="connsiteX1126" fmla="*/ 361292 w 808720"/>
                  <a:gd name="connsiteY1126" fmla="*/ 20679 h 1047182"/>
                  <a:gd name="connsiteX1127" fmla="*/ 361081 w 808720"/>
                  <a:gd name="connsiteY1127" fmla="*/ 20712 h 1047182"/>
                  <a:gd name="connsiteX1128" fmla="*/ 361108 w 808720"/>
                  <a:gd name="connsiteY1128" fmla="*/ 20701 h 1047182"/>
                  <a:gd name="connsiteX1129" fmla="*/ 361771 w 808720"/>
                  <a:gd name="connsiteY1129" fmla="*/ 20479 h 1047182"/>
                  <a:gd name="connsiteX1130" fmla="*/ 362846 w 808720"/>
                  <a:gd name="connsiteY1130" fmla="*/ 20291 h 1047182"/>
                  <a:gd name="connsiteX1131" fmla="*/ 366588 w 808720"/>
                  <a:gd name="connsiteY1131" fmla="*/ 19972 h 1047182"/>
                  <a:gd name="connsiteX1132" fmla="*/ 365957 w 808720"/>
                  <a:gd name="connsiteY1132" fmla="*/ 20169 h 1047182"/>
                  <a:gd name="connsiteX1133" fmla="*/ 364688 w 808720"/>
                  <a:gd name="connsiteY1133" fmla="*/ 20385 h 1047182"/>
                  <a:gd name="connsiteX1134" fmla="*/ 365148 w 808720"/>
                  <a:gd name="connsiteY1134" fmla="*/ 20240 h 1047182"/>
                  <a:gd name="connsiteX1135" fmla="*/ 366138 w 808720"/>
                  <a:gd name="connsiteY1135" fmla="*/ 19929 h 1047182"/>
                  <a:gd name="connsiteX1136" fmla="*/ 365148 w 808720"/>
                  <a:gd name="connsiteY1136" fmla="*/ 20240 h 1047182"/>
                  <a:gd name="connsiteX1137" fmla="*/ 362754 w 808720"/>
                  <a:gd name="connsiteY1137" fmla="*/ 20686 h 1047182"/>
                  <a:gd name="connsiteX1138" fmla="*/ 363756 w 808720"/>
                  <a:gd name="connsiteY1138" fmla="*/ 20298 h 1047182"/>
                  <a:gd name="connsiteX1139" fmla="*/ 369518 w 808720"/>
                  <a:gd name="connsiteY1139" fmla="*/ 19613 h 1047182"/>
                  <a:gd name="connsiteX1140" fmla="*/ 352856 w 808720"/>
                  <a:gd name="connsiteY1140" fmla="*/ 24915 h 1047182"/>
                  <a:gd name="connsiteX1141" fmla="*/ 352854 w 808720"/>
                  <a:gd name="connsiteY1141" fmla="*/ 24915 h 1047182"/>
                  <a:gd name="connsiteX1142" fmla="*/ 369517 w 808720"/>
                  <a:gd name="connsiteY1142" fmla="*/ 19613 h 1047182"/>
                  <a:gd name="connsiteX1143" fmla="*/ 369520 w 808720"/>
                  <a:gd name="connsiteY1143" fmla="*/ 19612 h 1047182"/>
                  <a:gd name="connsiteX1144" fmla="*/ 369518 w 808720"/>
                  <a:gd name="connsiteY1144" fmla="*/ 19613 h 1047182"/>
                  <a:gd name="connsiteX1145" fmla="*/ 369518 w 808720"/>
                  <a:gd name="connsiteY1145" fmla="*/ 19613 h 1047182"/>
                  <a:gd name="connsiteX1146" fmla="*/ 381666 w 808720"/>
                  <a:gd name="connsiteY1146" fmla="*/ 19551 h 1047182"/>
                  <a:gd name="connsiteX1147" fmla="*/ 371804 w 808720"/>
                  <a:gd name="connsiteY1147" fmla="*/ 21837 h 1047182"/>
                  <a:gd name="connsiteX1148" fmla="*/ 372548 w 808720"/>
                  <a:gd name="connsiteY1148" fmla="*/ 21531 h 1047182"/>
                  <a:gd name="connsiteX1149" fmla="*/ 380706 w 808720"/>
                  <a:gd name="connsiteY1149" fmla="*/ 19696 h 1047182"/>
                  <a:gd name="connsiteX1150" fmla="*/ 369861 w 808720"/>
                  <a:gd name="connsiteY1150" fmla="*/ 19504 h 1047182"/>
                  <a:gd name="connsiteX1151" fmla="*/ 369734 w 808720"/>
                  <a:gd name="connsiteY1151" fmla="*/ 19544 h 1047182"/>
                  <a:gd name="connsiteX1152" fmla="*/ 369518 w 808720"/>
                  <a:gd name="connsiteY1152" fmla="*/ 19613 h 1047182"/>
                  <a:gd name="connsiteX1153" fmla="*/ 369517 w 808720"/>
                  <a:gd name="connsiteY1153" fmla="*/ 19613 h 1047182"/>
                  <a:gd name="connsiteX1154" fmla="*/ 365714 w 808720"/>
                  <a:gd name="connsiteY1154" fmla="*/ 20244 h 1047182"/>
                  <a:gd name="connsiteX1155" fmla="*/ 365957 w 808720"/>
                  <a:gd name="connsiteY1155" fmla="*/ 20169 h 1047182"/>
                  <a:gd name="connsiteX1156" fmla="*/ 376866 w 808720"/>
                  <a:gd name="connsiteY1156" fmla="*/ 19499 h 1047182"/>
                  <a:gd name="connsiteX1157" fmla="*/ 376259 w 808720"/>
                  <a:gd name="connsiteY1157" fmla="*/ 19677 h 1047182"/>
                  <a:gd name="connsiteX1158" fmla="*/ 368627 w 808720"/>
                  <a:gd name="connsiteY1158" fmla="*/ 21469 h 1047182"/>
                  <a:gd name="connsiteX1159" fmla="*/ 369319 w 808720"/>
                  <a:gd name="connsiteY1159" fmla="*/ 21278 h 1047182"/>
                  <a:gd name="connsiteX1160" fmla="*/ 382112 w 808720"/>
                  <a:gd name="connsiteY1160" fmla="*/ 19486 h 1047182"/>
                  <a:gd name="connsiteX1161" fmla="*/ 369113 w 808720"/>
                  <a:gd name="connsiteY1161" fmla="*/ 22945 h 1047182"/>
                  <a:gd name="connsiteX1162" fmla="*/ 370753 w 808720"/>
                  <a:gd name="connsiteY1162" fmla="*/ 22270 h 1047182"/>
                  <a:gd name="connsiteX1163" fmla="*/ 382133 w 808720"/>
                  <a:gd name="connsiteY1163" fmla="*/ 19481 h 1047182"/>
                  <a:gd name="connsiteX1164" fmla="*/ 382112 w 808720"/>
                  <a:gd name="connsiteY1164" fmla="*/ 19486 h 1047182"/>
                  <a:gd name="connsiteX1165" fmla="*/ 382129 w 808720"/>
                  <a:gd name="connsiteY1165" fmla="*/ 19482 h 1047182"/>
                  <a:gd name="connsiteX1166" fmla="*/ 377493 w 808720"/>
                  <a:gd name="connsiteY1166" fmla="*/ 19351 h 1047182"/>
                  <a:gd name="connsiteX1167" fmla="*/ 376866 w 808720"/>
                  <a:gd name="connsiteY1167" fmla="*/ 19499 h 1047182"/>
                  <a:gd name="connsiteX1168" fmla="*/ 377062 w 808720"/>
                  <a:gd name="connsiteY1168" fmla="*/ 19442 h 1047182"/>
                  <a:gd name="connsiteX1169" fmla="*/ 370196 w 808720"/>
                  <a:gd name="connsiteY1169" fmla="*/ 19301 h 1047182"/>
                  <a:gd name="connsiteX1170" fmla="*/ 366588 w 808720"/>
                  <a:gd name="connsiteY1170" fmla="*/ 19972 h 1047182"/>
                  <a:gd name="connsiteX1171" fmla="*/ 367309 w 808720"/>
                  <a:gd name="connsiteY1171" fmla="*/ 19748 h 1047182"/>
                  <a:gd name="connsiteX1172" fmla="*/ 513957 w 808720"/>
                  <a:gd name="connsiteY1172" fmla="*/ 19248 h 1047182"/>
                  <a:gd name="connsiteX1173" fmla="*/ 513610 w 808720"/>
                  <a:gd name="connsiteY1173" fmla="*/ 19545 h 1047182"/>
                  <a:gd name="connsiteX1174" fmla="*/ 513002 w 808720"/>
                  <a:gd name="connsiteY1174" fmla="*/ 19815 h 1047182"/>
                  <a:gd name="connsiteX1175" fmla="*/ 513221 w 808720"/>
                  <a:gd name="connsiteY1175" fmla="*/ 19596 h 1047182"/>
                  <a:gd name="connsiteX1176" fmla="*/ 378102 w 808720"/>
                  <a:gd name="connsiteY1176" fmla="*/ 19244 h 1047182"/>
                  <a:gd name="connsiteX1177" fmla="*/ 376841 w 808720"/>
                  <a:gd name="connsiteY1177" fmla="*/ 19763 h 1047182"/>
                  <a:gd name="connsiteX1178" fmla="*/ 364239 w 808720"/>
                  <a:gd name="connsiteY1178" fmla="*/ 23194 h 1047182"/>
                  <a:gd name="connsiteX1179" fmla="*/ 376259 w 808720"/>
                  <a:gd name="connsiteY1179" fmla="*/ 19677 h 1047182"/>
                  <a:gd name="connsiteX1180" fmla="*/ 370784 w 808720"/>
                  <a:gd name="connsiteY1180" fmla="*/ 19210 h 1047182"/>
                  <a:gd name="connsiteX1181" fmla="*/ 369861 w 808720"/>
                  <a:gd name="connsiteY1181" fmla="*/ 19504 h 1047182"/>
                  <a:gd name="connsiteX1182" fmla="*/ 369861 w 808720"/>
                  <a:gd name="connsiteY1182" fmla="*/ 19504 h 1047182"/>
                  <a:gd name="connsiteX1183" fmla="*/ 376372 w 808720"/>
                  <a:gd name="connsiteY1183" fmla="*/ 19204 h 1047182"/>
                  <a:gd name="connsiteX1184" fmla="*/ 371094 w 808720"/>
                  <a:gd name="connsiteY1184" fmla="*/ 20695 h 1047182"/>
                  <a:gd name="connsiteX1185" fmla="*/ 366359 w 808720"/>
                  <a:gd name="connsiteY1185" fmla="*/ 21690 h 1047182"/>
                  <a:gd name="connsiteX1186" fmla="*/ 375000 w 808720"/>
                  <a:gd name="connsiteY1186" fmla="*/ 19407 h 1047182"/>
                  <a:gd name="connsiteX1187" fmla="*/ 369057 w 808720"/>
                  <a:gd name="connsiteY1187" fmla="*/ 19204 h 1047182"/>
                  <a:gd name="connsiteX1188" fmla="*/ 367309 w 808720"/>
                  <a:gd name="connsiteY1188" fmla="*/ 19748 h 1047182"/>
                  <a:gd name="connsiteX1189" fmla="*/ 366138 w 808720"/>
                  <a:gd name="connsiteY1189" fmla="*/ 19929 h 1047182"/>
                  <a:gd name="connsiteX1190" fmla="*/ 367678 w 808720"/>
                  <a:gd name="connsiteY1190" fmla="*/ 19445 h 1047182"/>
                  <a:gd name="connsiteX1191" fmla="*/ 383223 w 808720"/>
                  <a:gd name="connsiteY1191" fmla="*/ 19190 h 1047182"/>
                  <a:gd name="connsiteX1192" fmla="*/ 382129 w 808720"/>
                  <a:gd name="connsiteY1192" fmla="*/ 19482 h 1047182"/>
                  <a:gd name="connsiteX1193" fmla="*/ 381666 w 808720"/>
                  <a:gd name="connsiteY1193" fmla="*/ 19551 h 1047182"/>
                  <a:gd name="connsiteX1194" fmla="*/ 514438 w 808720"/>
                  <a:gd name="connsiteY1194" fmla="*/ 19177 h 1047182"/>
                  <a:gd name="connsiteX1195" fmla="*/ 511248 w 808720"/>
                  <a:gd name="connsiteY1195" fmla="*/ 21570 h 1047182"/>
                  <a:gd name="connsiteX1196" fmla="*/ 513610 w 808720"/>
                  <a:gd name="connsiteY1196" fmla="*/ 19545 h 1047182"/>
                  <a:gd name="connsiteX1197" fmla="*/ 370923 w 808720"/>
                  <a:gd name="connsiteY1197" fmla="*/ 19166 h 1047182"/>
                  <a:gd name="connsiteX1198" fmla="*/ 370784 w 808720"/>
                  <a:gd name="connsiteY1198" fmla="*/ 19210 h 1047182"/>
                  <a:gd name="connsiteX1199" fmla="*/ 370196 w 808720"/>
                  <a:gd name="connsiteY1199" fmla="*/ 19301 h 1047182"/>
                  <a:gd name="connsiteX1200" fmla="*/ 378309 w 808720"/>
                  <a:gd name="connsiteY1200" fmla="*/ 19159 h 1047182"/>
                  <a:gd name="connsiteX1201" fmla="*/ 378204 w 808720"/>
                  <a:gd name="connsiteY1201" fmla="*/ 19202 h 1047182"/>
                  <a:gd name="connsiteX1202" fmla="*/ 377493 w 808720"/>
                  <a:gd name="connsiteY1202" fmla="*/ 19351 h 1047182"/>
                  <a:gd name="connsiteX1203" fmla="*/ 378935 w 808720"/>
                  <a:gd name="connsiteY1203" fmla="*/ 19048 h 1047182"/>
                  <a:gd name="connsiteX1204" fmla="*/ 378102 w 808720"/>
                  <a:gd name="connsiteY1204" fmla="*/ 19244 h 1047182"/>
                  <a:gd name="connsiteX1205" fmla="*/ 378204 w 808720"/>
                  <a:gd name="connsiteY1205" fmla="*/ 19202 h 1047182"/>
                  <a:gd name="connsiteX1206" fmla="*/ 388816 w 808720"/>
                  <a:gd name="connsiteY1206" fmla="*/ 19027 h 1047182"/>
                  <a:gd name="connsiteX1207" fmla="*/ 379660 w 808720"/>
                  <a:gd name="connsiteY1207" fmla="*/ 21570 h 1047182"/>
                  <a:gd name="connsiteX1208" fmla="*/ 383864 w 808720"/>
                  <a:gd name="connsiteY1208" fmla="*/ 20802 h 1047182"/>
                  <a:gd name="connsiteX1209" fmla="*/ 378500 w 808720"/>
                  <a:gd name="connsiteY1209" fmla="*/ 21956 h 1047182"/>
                  <a:gd name="connsiteX1210" fmla="*/ 386239 w 808720"/>
                  <a:gd name="connsiteY1210" fmla="*/ 19377 h 1047182"/>
                  <a:gd name="connsiteX1211" fmla="*/ 513880 w 808720"/>
                  <a:gd name="connsiteY1211" fmla="*/ 18938 h 1047182"/>
                  <a:gd name="connsiteX1212" fmla="*/ 513221 w 808720"/>
                  <a:gd name="connsiteY1212" fmla="*/ 19596 h 1047182"/>
                  <a:gd name="connsiteX1213" fmla="*/ 509054 w 808720"/>
                  <a:gd name="connsiteY1213" fmla="*/ 21570 h 1047182"/>
                  <a:gd name="connsiteX1214" fmla="*/ 389503 w 808720"/>
                  <a:gd name="connsiteY1214" fmla="*/ 18836 h 1047182"/>
                  <a:gd name="connsiteX1215" fmla="*/ 388948 w 808720"/>
                  <a:gd name="connsiteY1215" fmla="*/ 18990 h 1047182"/>
                  <a:gd name="connsiteX1216" fmla="*/ 386239 w 808720"/>
                  <a:gd name="connsiteY1216" fmla="*/ 19377 h 1047182"/>
                  <a:gd name="connsiteX1217" fmla="*/ 379223 w 808720"/>
                  <a:gd name="connsiteY1217" fmla="*/ 18782 h 1047182"/>
                  <a:gd name="connsiteX1218" fmla="*/ 378997 w 808720"/>
                  <a:gd name="connsiteY1218" fmla="*/ 18875 h 1047182"/>
                  <a:gd name="connsiteX1219" fmla="*/ 377062 w 808720"/>
                  <a:gd name="connsiteY1219" fmla="*/ 19442 h 1047182"/>
                  <a:gd name="connsiteX1220" fmla="*/ 372551 w 808720"/>
                  <a:gd name="connsiteY1220" fmla="*/ 20389 h 1047182"/>
                  <a:gd name="connsiteX1221" fmla="*/ 377421 w 808720"/>
                  <a:gd name="connsiteY1221" fmla="*/ 19049 h 1047182"/>
                  <a:gd name="connsiteX1222" fmla="*/ 539011 w 808720"/>
                  <a:gd name="connsiteY1222" fmla="*/ 18776 h 1047182"/>
                  <a:gd name="connsiteX1223" fmla="*/ 539698 w 808720"/>
                  <a:gd name="connsiteY1223" fmla="*/ 21480 h 1047182"/>
                  <a:gd name="connsiteX1224" fmla="*/ 538878 w 808720"/>
                  <a:gd name="connsiteY1224" fmla="*/ 19844 h 1047182"/>
                  <a:gd name="connsiteX1225" fmla="*/ 374644 w 808720"/>
                  <a:gd name="connsiteY1225" fmla="*/ 18689 h 1047182"/>
                  <a:gd name="connsiteX1226" fmla="*/ 373275 w 808720"/>
                  <a:gd name="connsiteY1226" fmla="*/ 18940 h 1047182"/>
                  <a:gd name="connsiteX1227" fmla="*/ 370887 w 808720"/>
                  <a:gd name="connsiteY1227" fmla="*/ 19377 h 1047182"/>
                  <a:gd name="connsiteX1228" fmla="*/ 373126 w 808720"/>
                  <a:gd name="connsiteY1228" fmla="*/ 18994 h 1047182"/>
                  <a:gd name="connsiteX1229" fmla="*/ 374527 w 808720"/>
                  <a:gd name="connsiteY1229" fmla="*/ 18755 h 1047182"/>
                  <a:gd name="connsiteX1230" fmla="*/ 374340 w 808720"/>
                  <a:gd name="connsiteY1230" fmla="*/ 18812 h 1047182"/>
                  <a:gd name="connsiteX1231" fmla="*/ 373029 w 808720"/>
                  <a:gd name="connsiteY1231" fmla="*/ 19030 h 1047182"/>
                  <a:gd name="connsiteX1232" fmla="*/ 369520 w 808720"/>
                  <a:gd name="connsiteY1232" fmla="*/ 19612 h 1047182"/>
                  <a:gd name="connsiteX1233" fmla="*/ 369734 w 808720"/>
                  <a:gd name="connsiteY1233" fmla="*/ 19544 h 1047182"/>
                  <a:gd name="connsiteX1234" fmla="*/ 369861 w 808720"/>
                  <a:gd name="connsiteY1234" fmla="*/ 19504 h 1047182"/>
                  <a:gd name="connsiteX1235" fmla="*/ 373363 w 808720"/>
                  <a:gd name="connsiteY1235" fmla="*/ 18907 h 1047182"/>
                  <a:gd name="connsiteX1236" fmla="*/ 375089 w 808720"/>
                  <a:gd name="connsiteY1236" fmla="*/ 18688 h 1047182"/>
                  <a:gd name="connsiteX1237" fmla="*/ 368610 w 808720"/>
                  <a:gd name="connsiteY1237" fmla="*/ 20820 h 1047182"/>
                  <a:gd name="connsiteX1238" fmla="*/ 366267 w 808720"/>
                  <a:gd name="connsiteY1238" fmla="*/ 21509 h 1047182"/>
                  <a:gd name="connsiteX1239" fmla="*/ 363891 w 808720"/>
                  <a:gd name="connsiteY1239" fmla="*/ 22208 h 1047182"/>
                  <a:gd name="connsiteX1240" fmla="*/ 361839 w 808720"/>
                  <a:gd name="connsiteY1240" fmla="*/ 22639 h 1047182"/>
                  <a:gd name="connsiteX1241" fmla="*/ 369995 w 808720"/>
                  <a:gd name="connsiteY1241" fmla="*/ 20142 h 1047182"/>
                  <a:gd name="connsiteX1242" fmla="*/ 374340 w 808720"/>
                  <a:gd name="connsiteY1242" fmla="*/ 18812 h 1047182"/>
                  <a:gd name="connsiteX1243" fmla="*/ 556755 w 808720"/>
                  <a:gd name="connsiteY1243" fmla="*/ 18646 h 1047182"/>
                  <a:gd name="connsiteX1244" fmla="*/ 565708 w 808720"/>
                  <a:gd name="connsiteY1244" fmla="*/ 30583 h 1047182"/>
                  <a:gd name="connsiteX1245" fmla="*/ 565354 w 808720"/>
                  <a:gd name="connsiteY1245" fmla="*/ 30536 h 1047182"/>
                  <a:gd name="connsiteX1246" fmla="*/ 556081 w 808720"/>
                  <a:gd name="connsiteY1246" fmla="*/ 18945 h 1047182"/>
                  <a:gd name="connsiteX1247" fmla="*/ 374888 w 808720"/>
                  <a:gd name="connsiteY1247" fmla="*/ 18644 h 1047182"/>
                  <a:gd name="connsiteX1248" fmla="*/ 374865 w 808720"/>
                  <a:gd name="connsiteY1248" fmla="*/ 18651 h 1047182"/>
                  <a:gd name="connsiteX1249" fmla="*/ 374644 w 808720"/>
                  <a:gd name="connsiteY1249" fmla="*/ 18689 h 1047182"/>
                  <a:gd name="connsiteX1250" fmla="*/ 385897 w 808720"/>
                  <a:gd name="connsiteY1250" fmla="*/ 18559 h 1047182"/>
                  <a:gd name="connsiteX1251" fmla="*/ 384981 w 808720"/>
                  <a:gd name="connsiteY1251" fmla="*/ 18783 h 1047182"/>
                  <a:gd name="connsiteX1252" fmla="*/ 383223 w 808720"/>
                  <a:gd name="connsiteY1252" fmla="*/ 19190 h 1047182"/>
                  <a:gd name="connsiteX1253" fmla="*/ 384278 w 808720"/>
                  <a:gd name="connsiteY1253" fmla="*/ 18910 h 1047182"/>
                  <a:gd name="connsiteX1254" fmla="*/ 375559 w 808720"/>
                  <a:gd name="connsiteY1254" fmla="*/ 18534 h 1047182"/>
                  <a:gd name="connsiteX1255" fmla="*/ 375272 w 808720"/>
                  <a:gd name="connsiteY1255" fmla="*/ 18628 h 1047182"/>
                  <a:gd name="connsiteX1256" fmla="*/ 374527 w 808720"/>
                  <a:gd name="connsiteY1256" fmla="*/ 18755 h 1047182"/>
                  <a:gd name="connsiteX1257" fmla="*/ 374865 w 808720"/>
                  <a:gd name="connsiteY1257" fmla="*/ 18651 h 1047182"/>
                  <a:gd name="connsiteX1258" fmla="*/ 372940 w 808720"/>
                  <a:gd name="connsiteY1258" fmla="*/ 18524 h 1047182"/>
                  <a:gd name="connsiteX1259" fmla="*/ 370924 w 808720"/>
                  <a:gd name="connsiteY1259" fmla="*/ 19166 h 1047182"/>
                  <a:gd name="connsiteX1260" fmla="*/ 370923 w 808720"/>
                  <a:gd name="connsiteY1260" fmla="*/ 19166 h 1047182"/>
                  <a:gd name="connsiteX1261" fmla="*/ 388531 w 808720"/>
                  <a:gd name="connsiteY1261" fmla="*/ 18517 h 1047182"/>
                  <a:gd name="connsiteX1262" fmla="*/ 386239 w 808720"/>
                  <a:gd name="connsiteY1262" fmla="*/ 19377 h 1047182"/>
                  <a:gd name="connsiteX1263" fmla="*/ 376843 w 808720"/>
                  <a:gd name="connsiteY1263" fmla="*/ 22313 h 1047182"/>
                  <a:gd name="connsiteX1264" fmla="*/ 363862 w 808720"/>
                  <a:gd name="connsiteY1264" fmla="*/ 25107 h 1047182"/>
                  <a:gd name="connsiteX1265" fmla="*/ 368999 w 808720"/>
                  <a:gd name="connsiteY1265" fmla="*/ 22992 h 1047182"/>
                  <a:gd name="connsiteX1266" fmla="*/ 383842 w 808720"/>
                  <a:gd name="connsiteY1266" fmla="*/ 19224 h 1047182"/>
                  <a:gd name="connsiteX1267" fmla="*/ 381054 w 808720"/>
                  <a:gd name="connsiteY1267" fmla="*/ 18511 h 1047182"/>
                  <a:gd name="connsiteX1268" fmla="*/ 378309 w 808720"/>
                  <a:gd name="connsiteY1268" fmla="*/ 19159 h 1047182"/>
                  <a:gd name="connsiteX1269" fmla="*/ 378997 w 808720"/>
                  <a:gd name="connsiteY1269" fmla="*/ 18875 h 1047182"/>
                  <a:gd name="connsiteX1270" fmla="*/ 379408 w 808720"/>
                  <a:gd name="connsiteY1270" fmla="*/ 18755 h 1047182"/>
                  <a:gd name="connsiteX1271" fmla="*/ 375916 w 808720"/>
                  <a:gd name="connsiteY1271" fmla="*/ 18416 h 1047182"/>
                  <a:gd name="connsiteX1272" fmla="*/ 375639 w 808720"/>
                  <a:gd name="connsiteY1272" fmla="*/ 18507 h 1047182"/>
                  <a:gd name="connsiteX1273" fmla="*/ 374888 w 808720"/>
                  <a:gd name="connsiteY1273" fmla="*/ 18644 h 1047182"/>
                  <a:gd name="connsiteX1274" fmla="*/ 375348 w 808720"/>
                  <a:gd name="connsiteY1274" fmla="*/ 18504 h 1047182"/>
                  <a:gd name="connsiteX1275" fmla="*/ 381895 w 808720"/>
                  <a:gd name="connsiteY1275" fmla="*/ 18387 h 1047182"/>
                  <a:gd name="connsiteX1276" fmla="*/ 381260 w 808720"/>
                  <a:gd name="connsiteY1276" fmla="*/ 18560 h 1047182"/>
                  <a:gd name="connsiteX1277" fmla="*/ 378935 w 808720"/>
                  <a:gd name="connsiteY1277" fmla="*/ 19048 h 1047182"/>
                  <a:gd name="connsiteX1278" fmla="*/ 381505 w 808720"/>
                  <a:gd name="connsiteY1278" fmla="*/ 18444 h 1047182"/>
                  <a:gd name="connsiteX1279" fmla="*/ 541398 w 808720"/>
                  <a:gd name="connsiteY1279" fmla="*/ 18333 h 1047182"/>
                  <a:gd name="connsiteX1280" fmla="*/ 541678 w 808720"/>
                  <a:gd name="connsiteY1280" fmla="*/ 19650 h 1047182"/>
                  <a:gd name="connsiteX1281" fmla="*/ 541833 w 808720"/>
                  <a:gd name="connsiteY1281" fmla="*/ 25735 h 1047182"/>
                  <a:gd name="connsiteX1282" fmla="*/ 540123 w 808720"/>
                  <a:gd name="connsiteY1282" fmla="*/ 22327 h 1047182"/>
                  <a:gd name="connsiteX1283" fmla="*/ 377162 w 808720"/>
                  <a:gd name="connsiteY1283" fmla="*/ 18305 h 1047182"/>
                  <a:gd name="connsiteX1284" fmla="*/ 376858 w 808720"/>
                  <a:gd name="connsiteY1284" fmla="*/ 18394 h 1047182"/>
                  <a:gd name="connsiteX1285" fmla="*/ 375089 w 808720"/>
                  <a:gd name="connsiteY1285" fmla="*/ 18688 h 1047182"/>
                  <a:gd name="connsiteX1286" fmla="*/ 375272 w 808720"/>
                  <a:gd name="connsiteY1286" fmla="*/ 18628 h 1047182"/>
                  <a:gd name="connsiteX1287" fmla="*/ 377750 w 808720"/>
                  <a:gd name="connsiteY1287" fmla="*/ 18132 h 1047182"/>
                  <a:gd name="connsiteX1288" fmla="*/ 377522 w 808720"/>
                  <a:gd name="connsiteY1288" fmla="*/ 18199 h 1047182"/>
                  <a:gd name="connsiteX1289" fmla="*/ 375559 w 808720"/>
                  <a:gd name="connsiteY1289" fmla="*/ 18534 h 1047182"/>
                  <a:gd name="connsiteX1290" fmla="*/ 375639 w 808720"/>
                  <a:gd name="connsiteY1290" fmla="*/ 18507 h 1047182"/>
                  <a:gd name="connsiteX1291" fmla="*/ 377351 w 808720"/>
                  <a:gd name="connsiteY1291" fmla="*/ 18194 h 1047182"/>
                  <a:gd name="connsiteX1292" fmla="*/ 376691 w 808720"/>
                  <a:gd name="connsiteY1292" fmla="*/ 18093 h 1047182"/>
                  <a:gd name="connsiteX1293" fmla="*/ 375348 w 808720"/>
                  <a:gd name="connsiteY1293" fmla="*/ 18504 h 1047182"/>
                  <a:gd name="connsiteX1294" fmla="*/ 373819 w 808720"/>
                  <a:gd name="connsiteY1294" fmla="*/ 18740 h 1047182"/>
                  <a:gd name="connsiteX1295" fmla="*/ 370784 w 808720"/>
                  <a:gd name="connsiteY1295" fmla="*/ 19210 h 1047182"/>
                  <a:gd name="connsiteX1296" fmla="*/ 370924 w 808720"/>
                  <a:gd name="connsiteY1296" fmla="*/ 19166 h 1047182"/>
                  <a:gd name="connsiteX1297" fmla="*/ 374446 w 808720"/>
                  <a:gd name="connsiteY1297" fmla="*/ 18510 h 1047182"/>
                  <a:gd name="connsiteX1298" fmla="*/ 384580 w 808720"/>
                  <a:gd name="connsiteY1298" fmla="*/ 17990 h 1047182"/>
                  <a:gd name="connsiteX1299" fmla="*/ 375910 w 808720"/>
                  <a:gd name="connsiteY1299" fmla="*/ 20419 h 1047182"/>
                  <a:gd name="connsiteX1300" fmla="*/ 375547 w 808720"/>
                  <a:gd name="connsiteY1300" fmla="*/ 20473 h 1047182"/>
                  <a:gd name="connsiteX1301" fmla="*/ 374397 w 808720"/>
                  <a:gd name="connsiteY1301" fmla="*/ 20769 h 1047182"/>
                  <a:gd name="connsiteX1302" fmla="*/ 376841 w 808720"/>
                  <a:gd name="connsiteY1302" fmla="*/ 19763 h 1047182"/>
                  <a:gd name="connsiteX1303" fmla="*/ 381260 w 808720"/>
                  <a:gd name="connsiteY1303" fmla="*/ 18560 h 1047182"/>
                  <a:gd name="connsiteX1304" fmla="*/ 382532 w 808720"/>
                  <a:gd name="connsiteY1304" fmla="*/ 18292 h 1047182"/>
                  <a:gd name="connsiteX1305" fmla="*/ 383919 w 808720"/>
                  <a:gd name="connsiteY1305" fmla="*/ 17836 h 1047182"/>
                  <a:gd name="connsiteX1306" fmla="*/ 382800 w 808720"/>
                  <a:gd name="connsiteY1306" fmla="*/ 18140 h 1047182"/>
                  <a:gd name="connsiteX1307" fmla="*/ 381505 w 808720"/>
                  <a:gd name="connsiteY1307" fmla="*/ 18444 h 1047182"/>
                  <a:gd name="connsiteX1308" fmla="*/ 381054 w 808720"/>
                  <a:gd name="connsiteY1308" fmla="*/ 18511 h 1047182"/>
                  <a:gd name="connsiteX1309" fmla="*/ 542175 w 808720"/>
                  <a:gd name="connsiteY1309" fmla="*/ 17826 h 1047182"/>
                  <a:gd name="connsiteX1310" fmla="*/ 542449 w 808720"/>
                  <a:gd name="connsiteY1310" fmla="*/ 18650 h 1047182"/>
                  <a:gd name="connsiteX1311" fmla="*/ 542123 w 808720"/>
                  <a:gd name="connsiteY1311" fmla="*/ 26312 h 1047182"/>
                  <a:gd name="connsiteX1312" fmla="*/ 542027 w 808720"/>
                  <a:gd name="connsiteY1312" fmla="*/ 26121 h 1047182"/>
                  <a:gd name="connsiteX1313" fmla="*/ 544806 w 808720"/>
                  <a:gd name="connsiteY1313" fmla="*/ 17818 h 1047182"/>
                  <a:gd name="connsiteX1314" fmla="*/ 545790 w 808720"/>
                  <a:gd name="connsiteY1314" fmla="*/ 19651 h 1047182"/>
                  <a:gd name="connsiteX1315" fmla="*/ 545964 w 808720"/>
                  <a:gd name="connsiteY1315" fmla="*/ 20468 h 1047182"/>
                  <a:gd name="connsiteX1316" fmla="*/ 545778 w 808720"/>
                  <a:gd name="connsiteY1316" fmla="*/ 20234 h 1047182"/>
                  <a:gd name="connsiteX1317" fmla="*/ 508871 w 808720"/>
                  <a:gd name="connsiteY1317" fmla="*/ 17732 h 1047182"/>
                  <a:gd name="connsiteX1318" fmla="*/ 506262 w 808720"/>
                  <a:gd name="connsiteY1318" fmla="*/ 19298 h 1047182"/>
                  <a:gd name="connsiteX1319" fmla="*/ 505079 w 808720"/>
                  <a:gd name="connsiteY1319" fmla="*/ 19747 h 1047182"/>
                  <a:gd name="connsiteX1320" fmla="*/ 506345 w 808720"/>
                  <a:gd name="connsiteY1320" fmla="*/ 18861 h 1047182"/>
                  <a:gd name="connsiteX1321" fmla="*/ 401075 w 808720"/>
                  <a:gd name="connsiteY1321" fmla="*/ 17656 h 1047182"/>
                  <a:gd name="connsiteX1322" fmla="*/ 397204 w 808720"/>
                  <a:gd name="connsiteY1322" fmla="*/ 19377 h 1047182"/>
                  <a:gd name="connsiteX1323" fmla="*/ 400398 w 808720"/>
                  <a:gd name="connsiteY1323" fmla="*/ 17780 h 1047182"/>
                  <a:gd name="connsiteX1324" fmla="*/ 544710 w 808720"/>
                  <a:gd name="connsiteY1324" fmla="*/ 17639 h 1047182"/>
                  <a:gd name="connsiteX1325" fmla="*/ 544744 w 808720"/>
                  <a:gd name="connsiteY1325" fmla="*/ 17663 h 1047182"/>
                  <a:gd name="connsiteX1326" fmla="*/ 544806 w 808720"/>
                  <a:gd name="connsiteY1326" fmla="*/ 17818 h 1047182"/>
                  <a:gd name="connsiteX1327" fmla="*/ 393935 w 808720"/>
                  <a:gd name="connsiteY1327" fmla="*/ 17605 h 1047182"/>
                  <a:gd name="connsiteX1328" fmla="*/ 393157 w 808720"/>
                  <a:gd name="connsiteY1328" fmla="*/ 17821 h 1047182"/>
                  <a:gd name="connsiteX1329" fmla="*/ 388531 w 808720"/>
                  <a:gd name="connsiteY1329" fmla="*/ 18517 h 1047182"/>
                  <a:gd name="connsiteX1330" fmla="*/ 388855 w 808720"/>
                  <a:gd name="connsiteY1330" fmla="*/ 18396 h 1047182"/>
                  <a:gd name="connsiteX1331" fmla="*/ 398855 w 808720"/>
                  <a:gd name="connsiteY1331" fmla="*/ 17575 h 1047182"/>
                  <a:gd name="connsiteX1332" fmla="*/ 397755 w 808720"/>
                  <a:gd name="connsiteY1332" fmla="*/ 17812 h 1047182"/>
                  <a:gd name="connsiteX1333" fmla="*/ 388816 w 808720"/>
                  <a:gd name="connsiteY1333" fmla="*/ 19027 h 1047182"/>
                  <a:gd name="connsiteX1334" fmla="*/ 388948 w 808720"/>
                  <a:gd name="connsiteY1334" fmla="*/ 18990 h 1047182"/>
                  <a:gd name="connsiteX1335" fmla="*/ 390237 w 808720"/>
                  <a:gd name="connsiteY1335" fmla="*/ 17565 h 1047182"/>
                  <a:gd name="connsiteX1336" fmla="*/ 386718 w 808720"/>
                  <a:gd name="connsiteY1336" fmla="*/ 18381 h 1047182"/>
                  <a:gd name="connsiteX1337" fmla="*/ 385897 w 808720"/>
                  <a:gd name="connsiteY1337" fmla="*/ 18559 h 1047182"/>
                  <a:gd name="connsiteX1338" fmla="*/ 389724 w 808720"/>
                  <a:gd name="connsiteY1338" fmla="*/ 17621 h 1047182"/>
                  <a:gd name="connsiteX1339" fmla="*/ 382188 w 808720"/>
                  <a:gd name="connsiteY1339" fmla="*/ 17561 h 1047182"/>
                  <a:gd name="connsiteX1340" fmla="*/ 380901 w 808720"/>
                  <a:gd name="connsiteY1340" fmla="*/ 18091 h 1047182"/>
                  <a:gd name="connsiteX1341" fmla="*/ 377421 w 808720"/>
                  <a:gd name="connsiteY1341" fmla="*/ 19049 h 1047182"/>
                  <a:gd name="connsiteX1342" fmla="*/ 376372 w 808720"/>
                  <a:gd name="connsiteY1342" fmla="*/ 19204 h 1047182"/>
                  <a:gd name="connsiteX1343" fmla="*/ 378593 w 808720"/>
                  <a:gd name="connsiteY1343" fmla="*/ 17535 h 1047182"/>
                  <a:gd name="connsiteX1344" fmla="*/ 377167 w 808720"/>
                  <a:gd name="connsiteY1344" fmla="*/ 18004 h 1047182"/>
                  <a:gd name="connsiteX1345" fmla="*/ 376691 w 808720"/>
                  <a:gd name="connsiteY1345" fmla="*/ 18093 h 1047182"/>
                  <a:gd name="connsiteX1346" fmla="*/ 378407 w 808720"/>
                  <a:gd name="connsiteY1346" fmla="*/ 17568 h 1047182"/>
                  <a:gd name="connsiteX1347" fmla="*/ 382178 w 808720"/>
                  <a:gd name="connsiteY1347" fmla="*/ 17511 h 1047182"/>
                  <a:gd name="connsiteX1348" fmla="*/ 375000 w 808720"/>
                  <a:gd name="connsiteY1348" fmla="*/ 19407 h 1047182"/>
                  <a:gd name="connsiteX1349" fmla="*/ 373354 w 808720"/>
                  <a:gd name="connsiteY1349" fmla="*/ 19651 h 1047182"/>
                  <a:gd name="connsiteX1350" fmla="*/ 366258 w 808720"/>
                  <a:gd name="connsiteY1350" fmla="*/ 21711 h 1047182"/>
                  <a:gd name="connsiteX1351" fmla="*/ 365278 w 808720"/>
                  <a:gd name="connsiteY1351" fmla="*/ 21917 h 1047182"/>
                  <a:gd name="connsiteX1352" fmla="*/ 368610 w 808720"/>
                  <a:gd name="connsiteY1352" fmla="*/ 20820 h 1047182"/>
                  <a:gd name="connsiteX1353" fmla="*/ 376858 w 808720"/>
                  <a:gd name="connsiteY1353" fmla="*/ 18394 h 1047182"/>
                  <a:gd name="connsiteX1354" fmla="*/ 379937 w 808720"/>
                  <a:gd name="connsiteY1354" fmla="*/ 17489 h 1047182"/>
                  <a:gd name="connsiteX1355" fmla="*/ 377852 w 808720"/>
                  <a:gd name="connsiteY1355" fmla="*/ 18102 h 1047182"/>
                  <a:gd name="connsiteX1356" fmla="*/ 377351 w 808720"/>
                  <a:gd name="connsiteY1356" fmla="*/ 18194 h 1047182"/>
                  <a:gd name="connsiteX1357" fmla="*/ 375916 w 808720"/>
                  <a:gd name="connsiteY1357" fmla="*/ 18416 h 1047182"/>
                  <a:gd name="connsiteX1358" fmla="*/ 377167 w 808720"/>
                  <a:gd name="connsiteY1358" fmla="*/ 18004 h 1047182"/>
                  <a:gd name="connsiteX1359" fmla="*/ 391411 w 808720"/>
                  <a:gd name="connsiteY1359" fmla="*/ 17437 h 1047182"/>
                  <a:gd name="connsiteX1360" fmla="*/ 388855 w 808720"/>
                  <a:gd name="connsiteY1360" fmla="*/ 18396 h 1047182"/>
                  <a:gd name="connsiteX1361" fmla="*/ 384320 w 808720"/>
                  <a:gd name="connsiteY1361" fmla="*/ 19102 h 1047182"/>
                  <a:gd name="connsiteX1362" fmla="*/ 383842 w 808720"/>
                  <a:gd name="connsiteY1362" fmla="*/ 19224 h 1047182"/>
                  <a:gd name="connsiteX1363" fmla="*/ 382133 w 808720"/>
                  <a:gd name="connsiteY1363" fmla="*/ 19481 h 1047182"/>
                  <a:gd name="connsiteX1364" fmla="*/ 384981 w 808720"/>
                  <a:gd name="connsiteY1364" fmla="*/ 18783 h 1047182"/>
                  <a:gd name="connsiteX1365" fmla="*/ 386718 w 808720"/>
                  <a:gd name="connsiteY1365" fmla="*/ 18381 h 1047182"/>
                  <a:gd name="connsiteX1366" fmla="*/ 390720 w 808720"/>
                  <a:gd name="connsiteY1366" fmla="*/ 17512 h 1047182"/>
                  <a:gd name="connsiteX1367" fmla="*/ 382632 w 808720"/>
                  <a:gd name="connsiteY1367" fmla="*/ 17436 h 1047182"/>
                  <a:gd name="connsiteX1368" fmla="*/ 382188 w 808720"/>
                  <a:gd name="connsiteY1368" fmla="*/ 17561 h 1047182"/>
                  <a:gd name="connsiteX1369" fmla="*/ 382399 w 808720"/>
                  <a:gd name="connsiteY1369" fmla="*/ 17474 h 1047182"/>
                  <a:gd name="connsiteX1370" fmla="*/ 382258 w 808720"/>
                  <a:gd name="connsiteY1370" fmla="*/ 17434 h 1047182"/>
                  <a:gd name="connsiteX1371" fmla="*/ 377162 w 808720"/>
                  <a:gd name="connsiteY1371" fmla="*/ 18305 h 1047182"/>
                  <a:gd name="connsiteX1372" fmla="*/ 377522 w 808720"/>
                  <a:gd name="connsiteY1372" fmla="*/ 18199 h 1047182"/>
                  <a:gd name="connsiteX1373" fmla="*/ 379567 w 808720"/>
                  <a:gd name="connsiteY1373" fmla="*/ 17851 h 1047182"/>
                  <a:gd name="connsiteX1374" fmla="*/ 382545 w 808720"/>
                  <a:gd name="connsiteY1374" fmla="*/ 17414 h 1047182"/>
                  <a:gd name="connsiteX1375" fmla="*/ 382399 w 808720"/>
                  <a:gd name="connsiteY1375" fmla="*/ 17474 h 1047182"/>
                  <a:gd name="connsiteX1376" fmla="*/ 382178 w 808720"/>
                  <a:gd name="connsiteY1376" fmla="*/ 17511 h 1047182"/>
                  <a:gd name="connsiteX1377" fmla="*/ 571605 w 808720"/>
                  <a:gd name="connsiteY1377" fmla="*/ 17400 h 1047182"/>
                  <a:gd name="connsiteX1378" fmla="*/ 576768 w 808720"/>
                  <a:gd name="connsiteY1378" fmla="*/ 19651 h 1047182"/>
                  <a:gd name="connsiteX1379" fmla="*/ 579793 w 808720"/>
                  <a:gd name="connsiteY1379" fmla="*/ 22003 h 1047182"/>
                  <a:gd name="connsiteX1380" fmla="*/ 401193 w 808720"/>
                  <a:gd name="connsiteY1380" fmla="*/ 17383 h 1047182"/>
                  <a:gd name="connsiteX1381" fmla="*/ 400398 w 808720"/>
                  <a:gd name="connsiteY1381" fmla="*/ 17780 h 1047182"/>
                  <a:gd name="connsiteX1382" fmla="*/ 383864 w 808720"/>
                  <a:gd name="connsiteY1382" fmla="*/ 20802 h 1047182"/>
                  <a:gd name="connsiteX1383" fmla="*/ 386227 w 808720"/>
                  <a:gd name="connsiteY1383" fmla="*/ 20293 h 1047182"/>
                  <a:gd name="connsiteX1384" fmla="*/ 390695 w 808720"/>
                  <a:gd name="connsiteY1384" fmla="*/ 17383 h 1047182"/>
                  <a:gd name="connsiteX1385" fmla="*/ 389724 w 808720"/>
                  <a:gd name="connsiteY1385" fmla="*/ 17621 h 1047182"/>
                  <a:gd name="connsiteX1386" fmla="*/ 388706 w 808720"/>
                  <a:gd name="connsiteY1386" fmla="*/ 17731 h 1047182"/>
                  <a:gd name="connsiteX1387" fmla="*/ 384278 w 808720"/>
                  <a:gd name="connsiteY1387" fmla="*/ 18910 h 1047182"/>
                  <a:gd name="connsiteX1388" fmla="*/ 382127 w 808720"/>
                  <a:gd name="connsiteY1388" fmla="*/ 19376 h 1047182"/>
                  <a:gd name="connsiteX1389" fmla="*/ 380706 w 808720"/>
                  <a:gd name="connsiteY1389" fmla="*/ 19696 h 1047182"/>
                  <a:gd name="connsiteX1390" fmla="*/ 376982 w 808720"/>
                  <a:gd name="connsiteY1390" fmla="*/ 20257 h 1047182"/>
                  <a:gd name="connsiteX1391" fmla="*/ 384320 w 808720"/>
                  <a:gd name="connsiteY1391" fmla="*/ 18280 h 1047182"/>
                  <a:gd name="connsiteX1392" fmla="*/ 400964 w 808720"/>
                  <a:gd name="connsiteY1392" fmla="*/ 17375 h 1047182"/>
                  <a:gd name="connsiteX1393" fmla="*/ 387102 w 808720"/>
                  <a:gd name="connsiteY1393" fmla="*/ 20105 h 1047182"/>
                  <a:gd name="connsiteX1394" fmla="*/ 397755 w 808720"/>
                  <a:gd name="connsiteY1394" fmla="*/ 17812 h 1047182"/>
                  <a:gd name="connsiteX1395" fmla="*/ 382666 w 808720"/>
                  <a:gd name="connsiteY1395" fmla="*/ 17365 h 1047182"/>
                  <a:gd name="connsiteX1396" fmla="*/ 382640 w 808720"/>
                  <a:gd name="connsiteY1396" fmla="*/ 17375 h 1047182"/>
                  <a:gd name="connsiteX1397" fmla="*/ 382258 w 808720"/>
                  <a:gd name="connsiteY1397" fmla="*/ 17434 h 1047182"/>
                  <a:gd name="connsiteX1398" fmla="*/ 382768 w 808720"/>
                  <a:gd name="connsiteY1398" fmla="*/ 17355 h 1047182"/>
                  <a:gd name="connsiteX1399" fmla="*/ 382545 w 808720"/>
                  <a:gd name="connsiteY1399" fmla="*/ 17414 h 1047182"/>
                  <a:gd name="connsiteX1400" fmla="*/ 382640 w 808720"/>
                  <a:gd name="connsiteY1400" fmla="*/ 17375 h 1047182"/>
                  <a:gd name="connsiteX1401" fmla="*/ 401367 w 808720"/>
                  <a:gd name="connsiteY1401" fmla="*/ 17296 h 1047182"/>
                  <a:gd name="connsiteX1402" fmla="*/ 401299 w 808720"/>
                  <a:gd name="connsiteY1402" fmla="*/ 17330 h 1047182"/>
                  <a:gd name="connsiteX1403" fmla="*/ 400964 w 808720"/>
                  <a:gd name="connsiteY1403" fmla="*/ 17375 h 1047182"/>
                  <a:gd name="connsiteX1404" fmla="*/ 383218 w 808720"/>
                  <a:gd name="connsiteY1404" fmla="*/ 17270 h 1047182"/>
                  <a:gd name="connsiteX1405" fmla="*/ 383097 w 808720"/>
                  <a:gd name="connsiteY1405" fmla="*/ 17305 h 1047182"/>
                  <a:gd name="connsiteX1406" fmla="*/ 382768 w 808720"/>
                  <a:gd name="connsiteY1406" fmla="*/ 17355 h 1047182"/>
                  <a:gd name="connsiteX1407" fmla="*/ 382856 w 808720"/>
                  <a:gd name="connsiteY1407" fmla="*/ 17332 h 1047182"/>
                  <a:gd name="connsiteX1408" fmla="*/ 401855 w 808720"/>
                  <a:gd name="connsiteY1408" fmla="*/ 17254 h 1047182"/>
                  <a:gd name="connsiteX1409" fmla="*/ 401193 w 808720"/>
                  <a:gd name="connsiteY1409" fmla="*/ 17383 h 1047182"/>
                  <a:gd name="connsiteX1410" fmla="*/ 401299 w 808720"/>
                  <a:gd name="connsiteY1410" fmla="*/ 17330 h 1047182"/>
                  <a:gd name="connsiteX1411" fmla="*/ 383298 w 808720"/>
                  <a:gd name="connsiteY1411" fmla="*/ 17215 h 1047182"/>
                  <a:gd name="connsiteX1412" fmla="*/ 382856 w 808720"/>
                  <a:gd name="connsiteY1412" fmla="*/ 17332 h 1047182"/>
                  <a:gd name="connsiteX1413" fmla="*/ 382666 w 808720"/>
                  <a:gd name="connsiteY1413" fmla="*/ 17365 h 1047182"/>
                  <a:gd name="connsiteX1414" fmla="*/ 382838 w 808720"/>
                  <a:gd name="connsiteY1414" fmla="*/ 17294 h 1047182"/>
                  <a:gd name="connsiteX1415" fmla="*/ 402077 w 808720"/>
                  <a:gd name="connsiteY1415" fmla="*/ 17211 h 1047182"/>
                  <a:gd name="connsiteX1416" fmla="*/ 402035 w 808720"/>
                  <a:gd name="connsiteY1416" fmla="*/ 17230 h 1047182"/>
                  <a:gd name="connsiteX1417" fmla="*/ 401855 w 808720"/>
                  <a:gd name="connsiteY1417" fmla="*/ 17254 h 1047182"/>
                  <a:gd name="connsiteX1418" fmla="*/ 392073 w 808720"/>
                  <a:gd name="connsiteY1418" fmla="*/ 17189 h 1047182"/>
                  <a:gd name="connsiteX1419" fmla="*/ 391884 w 808720"/>
                  <a:gd name="connsiteY1419" fmla="*/ 17260 h 1047182"/>
                  <a:gd name="connsiteX1420" fmla="*/ 390720 w 808720"/>
                  <a:gd name="connsiteY1420" fmla="*/ 17512 h 1047182"/>
                  <a:gd name="connsiteX1421" fmla="*/ 390237 w 808720"/>
                  <a:gd name="connsiteY1421" fmla="*/ 17565 h 1047182"/>
                  <a:gd name="connsiteX1422" fmla="*/ 391530 w 808720"/>
                  <a:gd name="connsiteY1422" fmla="*/ 17265 h 1047182"/>
                  <a:gd name="connsiteX1423" fmla="*/ 402373 w 808720"/>
                  <a:gd name="connsiteY1423" fmla="*/ 17184 h 1047182"/>
                  <a:gd name="connsiteX1424" fmla="*/ 403661 w 808720"/>
                  <a:gd name="connsiteY1424" fmla="*/ 17184 h 1047182"/>
                  <a:gd name="connsiteX1425" fmla="*/ 401075 w 808720"/>
                  <a:gd name="connsiteY1425" fmla="*/ 17656 h 1047182"/>
                  <a:gd name="connsiteX1426" fmla="*/ 402035 w 808720"/>
                  <a:gd name="connsiteY1426" fmla="*/ 17230 h 1047182"/>
                  <a:gd name="connsiteX1427" fmla="*/ 402138 w 808720"/>
                  <a:gd name="connsiteY1427" fmla="*/ 17184 h 1047182"/>
                  <a:gd name="connsiteX1428" fmla="*/ 402217 w 808720"/>
                  <a:gd name="connsiteY1428" fmla="*/ 17184 h 1047182"/>
                  <a:gd name="connsiteX1429" fmla="*/ 402077 w 808720"/>
                  <a:gd name="connsiteY1429" fmla="*/ 17211 h 1047182"/>
                  <a:gd name="connsiteX1430" fmla="*/ 401591 w 808720"/>
                  <a:gd name="connsiteY1430" fmla="*/ 17184 h 1047182"/>
                  <a:gd name="connsiteX1431" fmla="*/ 401937 w 808720"/>
                  <a:gd name="connsiteY1431" fmla="*/ 17184 h 1047182"/>
                  <a:gd name="connsiteX1432" fmla="*/ 401367 w 808720"/>
                  <a:gd name="connsiteY1432" fmla="*/ 17296 h 1047182"/>
                  <a:gd name="connsiteX1433" fmla="*/ 517096 w 808720"/>
                  <a:gd name="connsiteY1433" fmla="*/ 17183 h 1047182"/>
                  <a:gd name="connsiteX1434" fmla="*/ 515007 w 808720"/>
                  <a:gd name="connsiteY1434" fmla="*/ 18750 h 1047182"/>
                  <a:gd name="connsiteX1435" fmla="*/ 513957 w 808720"/>
                  <a:gd name="connsiteY1435" fmla="*/ 19248 h 1047182"/>
                  <a:gd name="connsiteX1436" fmla="*/ 515087 w 808720"/>
                  <a:gd name="connsiteY1436" fmla="*/ 18280 h 1047182"/>
                  <a:gd name="connsiteX1437" fmla="*/ 402299 w 808720"/>
                  <a:gd name="connsiteY1437" fmla="*/ 17112 h 1047182"/>
                  <a:gd name="connsiteX1438" fmla="*/ 402138 w 808720"/>
                  <a:gd name="connsiteY1438" fmla="*/ 17184 h 1047182"/>
                  <a:gd name="connsiteX1439" fmla="*/ 401937 w 808720"/>
                  <a:gd name="connsiteY1439" fmla="*/ 17184 h 1047182"/>
                  <a:gd name="connsiteX1440" fmla="*/ 383294 w 808720"/>
                  <a:gd name="connsiteY1440" fmla="*/ 17106 h 1047182"/>
                  <a:gd name="connsiteX1441" fmla="*/ 382838 w 808720"/>
                  <a:gd name="connsiteY1441" fmla="*/ 17294 h 1047182"/>
                  <a:gd name="connsiteX1442" fmla="*/ 379567 w 808720"/>
                  <a:gd name="connsiteY1442" fmla="*/ 17851 h 1047182"/>
                  <a:gd name="connsiteX1443" fmla="*/ 377750 w 808720"/>
                  <a:gd name="connsiteY1443" fmla="*/ 18132 h 1047182"/>
                  <a:gd name="connsiteX1444" fmla="*/ 377852 w 808720"/>
                  <a:gd name="connsiteY1444" fmla="*/ 18102 h 1047182"/>
                  <a:gd name="connsiteX1445" fmla="*/ 511646 w 808720"/>
                  <a:gd name="connsiteY1445" fmla="*/ 17098 h 1047182"/>
                  <a:gd name="connsiteX1446" fmla="*/ 511618 w 808720"/>
                  <a:gd name="connsiteY1446" fmla="*/ 17115 h 1047182"/>
                  <a:gd name="connsiteX1447" fmla="*/ 511248 w 808720"/>
                  <a:gd name="connsiteY1447" fmla="*/ 17184 h 1047182"/>
                  <a:gd name="connsiteX1448" fmla="*/ 472270 w 808720"/>
                  <a:gd name="connsiteY1448" fmla="*/ 17076 h 1047182"/>
                  <a:gd name="connsiteX1449" fmla="*/ 472116 w 808720"/>
                  <a:gd name="connsiteY1449" fmla="*/ 17127 h 1047182"/>
                  <a:gd name="connsiteX1450" fmla="*/ 471772 w 808720"/>
                  <a:gd name="connsiteY1450" fmla="*/ 17184 h 1047182"/>
                  <a:gd name="connsiteX1451" fmla="*/ 384612 w 808720"/>
                  <a:gd name="connsiteY1451" fmla="*/ 17070 h 1047182"/>
                  <a:gd name="connsiteX1452" fmla="*/ 384272 w 808720"/>
                  <a:gd name="connsiteY1452" fmla="*/ 17164 h 1047182"/>
                  <a:gd name="connsiteX1453" fmla="*/ 382632 w 808720"/>
                  <a:gd name="connsiteY1453" fmla="*/ 17436 h 1047182"/>
                  <a:gd name="connsiteX1454" fmla="*/ 383097 w 808720"/>
                  <a:gd name="connsiteY1454" fmla="*/ 17305 h 1047182"/>
                  <a:gd name="connsiteX1455" fmla="*/ 402703 w 808720"/>
                  <a:gd name="connsiteY1455" fmla="*/ 17033 h 1047182"/>
                  <a:gd name="connsiteX1456" fmla="*/ 402299 w 808720"/>
                  <a:gd name="connsiteY1456" fmla="*/ 17112 h 1047182"/>
                  <a:gd name="connsiteX1457" fmla="*/ 402379 w 808720"/>
                  <a:gd name="connsiteY1457" fmla="*/ 17077 h 1047182"/>
                  <a:gd name="connsiteX1458" fmla="*/ 512379 w 808720"/>
                  <a:gd name="connsiteY1458" fmla="*/ 16973 h 1047182"/>
                  <a:gd name="connsiteX1459" fmla="*/ 511054 w 808720"/>
                  <a:gd name="connsiteY1459" fmla="*/ 17477 h 1047182"/>
                  <a:gd name="connsiteX1460" fmla="*/ 511618 w 808720"/>
                  <a:gd name="connsiteY1460" fmla="*/ 17115 h 1047182"/>
                  <a:gd name="connsiteX1461" fmla="*/ 385597 w 808720"/>
                  <a:gd name="connsiteY1461" fmla="*/ 16944 h 1047182"/>
                  <a:gd name="connsiteX1462" fmla="*/ 379408 w 808720"/>
                  <a:gd name="connsiteY1462" fmla="*/ 18755 h 1047182"/>
                  <a:gd name="connsiteX1463" fmla="*/ 379223 w 808720"/>
                  <a:gd name="connsiteY1463" fmla="*/ 18782 h 1047182"/>
                  <a:gd name="connsiteX1464" fmla="*/ 380901 w 808720"/>
                  <a:gd name="connsiteY1464" fmla="*/ 18091 h 1047182"/>
                  <a:gd name="connsiteX1465" fmla="*/ 384272 w 808720"/>
                  <a:gd name="connsiteY1465" fmla="*/ 17164 h 1047182"/>
                  <a:gd name="connsiteX1466" fmla="*/ 544320 w 808720"/>
                  <a:gd name="connsiteY1466" fmla="*/ 16912 h 1047182"/>
                  <a:gd name="connsiteX1467" fmla="*/ 544710 w 808720"/>
                  <a:gd name="connsiteY1467" fmla="*/ 17639 h 1047182"/>
                  <a:gd name="connsiteX1468" fmla="*/ 544333 w 808720"/>
                  <a:gd name="connsiteY1468" fmla="*/ 17367 h 1047182"/>
                  <a:gd name="connsiteX1469" fmla="*/ 378149 w 808720"/>
                  <a:gd name="connsiteY1469" fmla="*/ 16867 h 1047182"/>
                  <a:gd name="connsiteX1470" fmla="*/ 376373 w 808720"/>
                  <a:gd name="connsiteY1470" fmla="*/ 17432 h 1047182"/>
                  <a:gd name="connsiteX1471" fmla="*/ 378148 w 808720"/>
                  <a:gd name="connsiteY1471" fmla="*/ 16867 h 1047182"/>
                  <a:gd name="connsiteX1472" fmla="*/ 378150 w 808720"/>
                  <a:gd name="connsiteY1472" fmla="*/ 16867 h 1047182"/>
                  <a:gd name="connsiteX1473" fmla="*/ 378149 w 808720"/>
                  <a:gd name="connsiteY1473" fmla="*/ 16867 h 1047182"/>
                  <a:gd name="connsiteX1474" fmla="*/ 378149 w 808720"/>
                  <a:gd name="connsiteY1474" fmla="*/ 16867 h 1047182"/>
                  <a:gd name="connsiteX1475" fmla="*/ 385360 w 808720"/>
                  <a:gd name="connsiteY1475" fmla="*/ 16864 h 1047182"/>
                  <a:gd name="connsiteX1476" fmla="*/ 384975 w 808720"/>
                  <a:gd name="connsiteY1476" fmla="*/ 16970 h 1047182"/>
                  <a:gd name="connsiteX1477" fmla="*/ 383218 w 808720"/>
                  <a:gd name="connsiteY1477" fmla="*/ 17270 h 1047182"/>
                  <a:gd name="connsiteX1478" fmla="*/ 383586 w 808720"/>
                  <a:gd name="connsiteY1478" fmla="*/ 17166 h 1047182"/>
                  <a:gd name="connsiteX1479" fmla="*/ 402883 w 808720"/>
                  <a:gd name="connsiteY1479" fmla="*/ 16853 h 1047182"/>
                  <a:gd name="connsiteX1480" fmla="*/ 402379 w 808720"/>
                  <a:gd name="connsiteY1480" fmla="*/ 17077 h 1047182"/>
                  <a:gd name="connsiteX1481" fmla="*/ 401591 w 808720"/>
                  <a:gd name="connsiteY1481" fmla="*/ 17184 h 1047182"/>
                  <a:gd name="connsiteX1482" fmla="*/ 398855 w 808720"/>
                  <a:gd name="connsiteY1482" fmla="*/ 17575 h 1047182"/>
                  <a:gd name="connsiteX1483" fmla="*/ 399398 w 808720"/>
                  <a:gd name="connsiteY1483" fmla="*/ 17458 h 1047182"/>
                  <a:gd name="connsiteX1484" fmla="*/ 384731 w 808720"/>
                  <a:gd name="connsiteY1484" fmla="*/ 16843 h 1047182"/>
                  <a:gd name="connsiteX1485" fmla="*/ 383586 w 808720"/>
                  <a:gd name="connsiteY1485" fmla="*/ 17166 h 1047182"/>
                  <a:gd name="connsiteX1486" fmla="*/ 383298 w 808720"/>
                  <a:gd name="connsiteY1486" fmla="*/ 17215 h 1047182"/>
                  <a:gd name="connsiteX1487" fmla="*/ 384656 w 808720"/>
                  <a:gd name="connsiteY1487" fmla="*/ 16856 h 1047182"/>
                  <a:gd name="connsiteX1488" fmla="*/ 554395 w 808720"/>
                  <a:gd name="connsiteY1488" fmla="*/ 16837 h 1047182"/>
                  <a:gd name="connsiteX1489" fmla="*/ 556081 w 808720"/>
                  <a:gd name="connsiteY1489" fmla="*/ 18945 h 1047182"/>
                  <a:gd name="connsiteX1490" fmla="*/ 555351 w 808720"/>
                  <a:gd name="connsiteY1490" fmla="*/ 19270 h 1047182"/>
                  <a:gd name="connsiteX1491" fmla="*/ 554018 w 808720"/>
                  <a:gd name="connsiteY1491" fmla="*/ 16925 h 1047182"/>
                  <a:gd name="connsiteX1492" fmla="*/ 393180 w 808720"/>
                  <a:gd name="connsiteY1492" fmla="*/ 16774 h 1047182"/>
                  <a:gd name="connsiteX1493" fmla="*/ 392419 w 808720"/>
                  <a:gd name="connsiteY1493" fmla="*/ 17059 h 1047182"/>
                  <a:gd name="connsiteX1494" fmla="*/ 391530 w 808720"/>
                  <a:gd name="connsiteY1494" fmla="*/ 17265 h 1047182"/>
                  <a:gd name="connsiteX1495" fmla="*/ 390695 w 808720"/>
                  <a:gd name="connsiteY1495" fmla="*/ 17383 h 1047182"/>
                  <a:gd name="connsiteX1496" fmla="*/ 386251 w 808720"/>
                  <a:gd name="connsiteY1496" fmla="*/ 16752 h 1047182"/>
                  <a:gd name="connsiteX1497" fmla="*/ 385786 w 808720"/>
                  <a:gd name="connsiteY1497" fmla="*/ 16888 h 1047182"/>
                  <a:gd name="connsiteX1498" fmla="*/ 384612 w 808720"/>
                  <a:gd name="connsiteY1498" fmla="*/ 17070 h 1047182"/>
                  <a:gd name="connsiteX1499" fmla="*/ 384975 w 808720"/>
                  <a:gd name="connsiteY1499" fmla="*/ 16970 h 1047182"/>
                  <a:gd name="connsiteX1500" fmla="*/ 372182 w 808720"/>
                  <a:gd name="connsiteY1500" fmla="*/ 16711 h 1047182"/>
                  <a:gd name="connsiteX1501" fmla="*/ 372147 w 808720"/>
                  <a:gd name="connsiteY1501" fmla="*/ 16723 h 1047182"/>
                  <a:gd name="connsiteX1502" fmla="*/ 368694 w 808720"/>
                  <a:gd name="connsiteY1502" fmla="*/ 17184 h 1047182"/>
                  <a:gd name="connsiteX1503" fmla="*/ 519470 w 808720"/>
                  <a:gd name="connsiteY1503" fmla="*/ 16637 h 1047182"/>
                  <a:gd name="connsiteX1504" fmla="*/ 517514 w 808720"/>
                  <a:gd name="connsiteY1504" fmla="*/ 17810 h 1047182"/>
                  <a:gd name="connsiteX1505" fmla="*/ 514438 w 808720"/>
                  <a:gd name="connsiteY1505" fmla="*/ 19177 h 1047182"/>
                  <a:gd name="connsiteX1506" fmla="*/ 515007 w 808720"/>
                  <a:gd name="connsiteY1506" fmla="*/ 18750 h 1047182"/>
                  <a:gd name="connsiteX1507" fmla="*/ 487123 w 808720"/>
                  <a:gd name="connsiteY1507" fmla="*/ 16635 h 1047182"/>
                  <a:gd name="connsiteX1508" fmla="*/ 481830 w 808720"/>
                  <a:gd name="connsiteY1508" fmla="*/ 18620 h 1047182"/>
                  <a:gd name="connsiteX1509" fmla="*/ 480864 w 808720"/>
                  <a:gd name="connsiteY1509" fmla="*/ 18830 h 1047182"/>
                  <a:gd name="connsiteX1510" fmla="*/ 485585 w 808720"/>
                  <a:gd name="connsiteY1510" fmla="*/ 16956 h 1047182"/>
                  <a:gd name="connsiteX1511" fmla="*/ 519473 w 808720"/>
                  <a:gd name="connsiteY1511" fmla="*/ 16635 h 1047182"/>
                  <a:gd name="connsiteX1512" fmla="*/ 519472 w 808720"/>
                  <a:gd name="connsiteY1512" fmla="*/ 16635 h 1047182"/>
                  <a:gd name="connsiteX1513" fmla="*/ 519470 w 808720"/>
                  <a:gd name="connsiteY1513" fmla="*/ 16637 h 1047182"/>
                  <a:gd name="connsiteX1514" fmla="*/ 393768 w 808720"/>
                  <a:gd name="connsiteY1514" fmla="*/ 16630 h 1047182"/>
                  <a:gd name="connsiteX1515" fmla="*/ 393180 w 808720"/>
                  <a:gd name="connsiteY1515" fmla="*/ 16774 h 1047182"/>
                  <a:gd name="connsiteX1516" fmla="*/ 393432 w 808720"/>
                  <a:gd name="connsiteY1516" fmla="*/ 16680 h 1047182"/>
                  <a:gd name="connsiteX1517" fmla="*/ 537249 w 808720"/>
                  <a:gd name="connsiteY1517" fmla="*/ 16598 h 1047182"/>
                  <a:gd name="connsiteX1518" fmla="*/ 537509 w 808720"/>
                  <a:gd name="connsiteY1518" fmla="*/ 17116 h 1047182"/>
                  <a:gd name="connsiteX1519" fmla="*/ 537384 w 808720"/>
                  <a:gd name="connsiteY1519" fmla="*/ 17370 h 1047182"/>
                  <a:gd name="connsiteX1520" fmla="*/ 537216 w 808720"/>
                  <a:gd name="connsiteY1520" fmla="*/ 16988 h 1047182"/>
                  <a:gd name="connsiteX1521" fmla="*/ 514050 w 808720"/>
                  <a:gd name="connsiteY1521" fmla="*/ 16575 h 1047182"/>
                  <a:gd name="connsiteX1522" fmla="*/ 513943 w 808720"/>
                  <a:gd name="connsiteY1522" fmla="*/ 16682 h 1047182"/>
                  <a:gd name="connsiteX1523" fmla="*/ 512379 w 808720"/>
                  <a:gd name="connsiteY1523" fmla="*/ 16973 h 1047182"/>
                  <a:gd name="connsiteX1524" fmla="*/ 512596 w 808720"/>
                  <a:gd name="connsiteY1524" fmla="*/ 16891 h 1047182"/>
                  <a:gd name="connsiteX1525" fmla="*/ 427638 w 808720"/>
                  <a:gd name="connsiteY1525" fmla="*/ 16573 h 1047182"/>
                  <a:gd name="connsiteX1526" fmla="*/ 427497 w 808720"/>
                  <a:gd name="connsiteY1526" fmla="*/ 16636 h 1047182"/>
                  <a:gd name="connsiteX1527" fmla="*/ 423522 w 808720"/>
                  <a:gd name="connsiteY1527" fmla="*/ 17184 h 1047182"/>
                  <a:gd name="connsiteX1528" fmla="*/ 407042 w 808720"/>
                  <a:gd name="connsiteY1528" fmla="*/ 16566 h 1047182"/>
                  <a:gd name="connsiteX1529" fmla="*/ 406336 w 808720"/>
                  <a:gd name="connsiteY1529" fmla="*/ 16768 h 1047182"/>
                  <a:gd name="connsiteX1530" fmla="*/ 397204 w 808720"/>
                  <a:gd name="connsiteY1530" fmla="*/ 19377 h 1047182"/>
                  <a:gd name="connsiteX1531" fmla="*/ 403784 w 808720"/>
                  <a:gd name="connsiteY1531" fmla="*/ 17184 h 1047182"/>
                  <a:gd name="connsiteX1532" fmla="*/ 403661 w 808720"/>
                  <a:gd name="connsiteY1532" fmla="*/ 17184 h 1047182"/>
                  <a:gd name="connsiteX1533" fmla="*/ 387915 w 808720"/>
                  <a:gd name="connsiteY1533" fmla="*/ 16559 h 1047182"/>
                  <a:gd name="connsiteX1534" fmla="*/ 385597 w 808720"/>
                  <a:gd name="connsiteY1534" fmla="*/ 16944 h 1047182"/>
                  <a:gd name="connsiteX1535" fmla="*/ 385786 w 808720"/>
                  <a:gd name="connsiteY1535" fmla="*/ 16888 h 1047182"/>
                  <a:gd name="connsiteX1536" fmla="*/ 373438 w 808720"/>
                  <a:gd name="connsiteY1536" fmla="*/ 16550 h 1047182"/>
                  <a:gd name="connsiteX1537" fmla="*/ 372954 w 808720"/>
                  <a:gd name="connsiteY1537" fmla="*/ 16737 h 1047182"/>
                  <a:gd name="connsiteX1538" fmla="*/ 361771 w 808720"/>
                  <a:gd name="connsiteY1538" fmla="*/ 20479 h 1047182"/>
                  <a:gd name="connsiteX1539" fmla="*/ 361551 w 808720"/>
                  <a:gd name="connsiteY1539" fmla="*/ 20517 h 1047182"/>
                  <a:gd name="connsiteX1540" fmla="*/ 364307 w 808720"/>
                  <a:gd name="connsiteY1540" fmla="*/ 19377 h 1047182"/>
                  <a:gd name="connsiteX1541" fmla="*/ 360472 w 808720"/>
                  <a:gd name="connsiteY1541" fmla="*/ 20706 h 1047182"/>
                  <a:gd name="connsiteX1542" fmla="*/ 359259 w 808720"/>
                  <a:gd name="connsiteY1542" fmla="*/ 20918 h 1047182"/>
                  <a:gd name="connsiteX1543" fmla="*/ 372147 w 808720"/>
                  <a:gd name="connsiteY1543" fmla="*/ 16723 h 1047182"/>
                  <a:gd name="connsiteX1544" fmla="*/ 514742 w 808720"/>
                  <a:gd name="connsiteY1544" fmla="*/ 16533 h 1047182"/>
                  <a:gd name="connsiteX1545" fmla="*/ 513441 w 808720"/>
                  <a:gd name="connsiteY1545" fmla="*/ 17183 h 1047182"/>
                  <a:gd name="connsiteX1546" fmla="*/ 513943 w 808720"/>
                  <a:gd name="connsiteY1546" fmla="*/ 16682 h 1047182"/>
                  <a:gd name="connsiteX1547" fmla="*/ 373612 w 808720"/>
                  <a:gd name="connsiteY1547" fmla="*/ 16517 h 1047182"/>
                  <a:gd name="connsiteX1548" fmla="*/ 373564 w 808720"/>
                  <a:gd name="connsiteY1548" fmla="*/ 16533 h 1047182"/>
                  <a:gd name="connsiteX1549" fmla="*/ 373438 w 808720"/>
                  <a:gd name="connsiteY1549" fmla="*/ 16550 h 1047182"/>
                  <a:gd name="connsiteX1550" fmla="*/ 373475 w 808720"/>
                  <a:gd name="connsiteY1550" fmla="*/ 16536 h 1047182"/>
                  <a:gd name="connsiteX1551" fmla="*/ 542821 w 808720"/>
                  <a:gd name="connsiteY1551" fmla="*/ 16516 h 1047182"/>
                  <a:gd name="connsiteX1552" fmla="*/ 543001 w 808720"/>
                  <a:gd name="connsiteY1552" fmla="*/ 16742 h 1047182"/>
                  <a:gd name="connsiteX1553" fmla="*/ 542774 w 808720"/>
                  <a:gd name="connsiteY1553" fmla="*/ 17458 h 1047182"/>
                  <a:gd name="connsiteX1554" fmla="*/ 543113 w 808720"/>
                  <a:gd name="connsiteY1554" fmla="*/ 20647 h 1047182"/>
                  <a:gd name="connsiteX1555" fmla="*/ 542449 w 808720"/>
                  <a:gd name="connsiteY1555" fmla="*/ 18650 h 1047182"/>
                  <a:gd name="connsiteX1556" fmla="*/ 542500 w 808720"/>
                  <a:gd name="connsiteY1556" fmla="*/ 17458 h 1047182"/>
                  <a:gd name="connsiteX1557" fmla="*/ 407402 w 808720"/>
                  <a:gd name="connsiteY1557" fmla="*/ 16500 h 1047182"/>
                  <a:gd name="connsiteX1558" fmla="*/ 407042 w 808720"/>
                  <a:gd name="connsiteY1558" fmla="*/ 16566 h 1047182"/>
                  <a:gd name="connsiteX1559" fmla="*/ 407154 w 808720"/>
                  <a:gd name="connsiteY1559" fmla="*/ 16534 h 1047182"/>
                  <a:gd name="connsiteX1560" fmla="*/ 543087 w 808720"/>
                  <a:gd name="connsiteY1560" fmla="*/ 16470 h 1047182"/>
                  <a:gd name="connsiteX1561" fmla="*/ 543613 w 808720"/>
                  <a:gd name="connsiteY1561" fmla="*/ 16848 h 1047182"/>
                  <a:gd name="connsiteX1562" fmla="*/ 544333 w 808720"/>
                  <a:gd name="connsiteY1562" fmla="*/ 17367 h 1047182"/>
                  <a:gd name="connsiteX1563" fmla="*/ 544363 w 808720"/>
                  <a:gd name="connsiteY1563" fmla="*/ 18455 h 1047182"/>
                  <a:gd name="connsiteX1564" fmla="*/ 543669 w 808720"/>
                  <a:gd name="connsiteY1564" fmla="*/ 17583 h 1047182"/>
                  <a:gd name="connsiteX1565" fmla="*/ 543001 w 808720"/>
                  <a:gd name="connsiteY1565" fmla="*/ 16742 h 1047182"/>
                  <a:gd name="connsiteX1566" fmla="*/ 383518 w 808720"/>
                  <a:gd name="connsiteY1566" fmla="*/ 16436 h 1047182"/>
                  <a:gd name="connsiteX1567" fmla="*/ 381525 w 808720"/>
                  <a:gd name="connsiteY1567" fmla="*/ 17022 h 1047182"/>
                  <a:gd name="connsiteX1568" fmla="*/ 378593 w 808720"/>
                  <a:gd name="connsiteY1568" fmla="*/ 17535 h 1047182"/>
                  <a:gd name="connsiteX1569" fmla="*/ 379660 w 808720"/>
                  <a:gd name="connsiteY1569" fmla="*/ 17184 h 1047182"/>
                  <a:gd name="connsiteX1570" fmla="*/ 378407 w 808720"/>
                  <a:gd name="connsiteY1570" fmla="*/ 17568 h 1047182"/>
                  <a:gd name="connsiteX1571" fmla="*/ 375749 w 808720"/>
                  <a:gd name="connsiteY1571" fmla="*/ 18032 h 1047182"/>
                  <a:gd name="connsiteX1572" fmla="*/ 372940 w 808720"/>
                  <a:gd name="connsiteY1572" fmla="*/ 18524 h 1047182"/>
                  <a:gd name="connsiteX1573" fmla="*/ 369057 w 808720"/>
                  <a:gd name="connsiteY1573" fmla="*/ 19204 h 1047182"/>
                  <a:gd name="connsiteX1574" fmla="*/ 373431 w 808720"/>
                  <a:gd name="connsiteY1574" fmla="*/ 17842 h 1047182"/>
                  <a:gd name="connsiteX1575" fmla="*/ 376373 w 808720"/>
                  <a:gd name="connsiteY1575" fmla="*/ 17432 h 1047182"/>
                  <a:gd name="connsiteX1576" fmla="*/ 378010 w 808720"/>
                  <a:gd name="connsiteY1576" fmla="*/ 17204 h 1047182"/>
                  <a:gd name="connsiteX1577" fmla="*/ 537263 w 808720"/>
                  <a:gd name="connsiteY1577" fmla="*/ 16427 h 1047182"/>
                  <a:gd name="connsiteX1578" fmla="*/ 537249 w 808720"/>
                  <a:gd name="connsiteY1578" fmla="*/ 16598 h 1047182"/>
                  <a:gd name="connsiteX1579" fmla="*/ 537199 w 808720"/>
                  <a:gd name="connsiteY1579" fmla="*/ 16499 h 1047182"/>
                  <a:gd name="connsiteX1580" fmla="*/ 384957 w 808720"/>
                  <a:gd name="connsiteY1580" fmla="*/ 16421 h 1047182"/>
                  <a:gd name="connsiteX1581" fmla="*/ 384365 w 808720"/>
                  <a:gd name="connsiteY1581" fmla="*/ 16665 h 1047182"/>
                  <a:gd name="connsiteX1582" fmla="*/ 379937 w 808720"/>
                  <a:gd name="connsiteY1582" fmla="*/ 17489 h 1047182"/>
                  <a:gd name="connsiteX1583" fmla="*/ 381525 w 808720"/>
                  <a:gd name="connsiteY1583" fmla="*/ 17022 h 1047182"/>
                  <a:gd name="connsiteX1584" fmla="*/ 390474 w 808720"/>
                  <a:gd name="connsiteY1584" fmla="*/ 16338 h 1047182"/>
                  <a:gd name="connsiteX1585" fmla="*/ 386393 w 808720"/>
                  <a:gd name="connsiteY1585" fmla="*/ 17482 h 1047182"/>
                  <a:gd name="connsiteX1586" fmla="*/ 382532 w 808720"/>
                  <a:gd name="connsiteY1586" fmla="*/ 18292 h 1047182"/>
                  <a:gd name="connsiteX1587" fmla="*/ 381895 w 808720"/>
                  <a:gd name="connsiteY1587" fmla="*/ 18387 h 1047182"/>
                  <a:gd name="connsiteX1588" fmla="*/ 382800 w 808720"/>
                  <a:gd name="connsiteY1588" fmla="*/ 18140 h 1047182"/>
                  <a:gd name="connsiteX1589" fmla="*/ 407855 w 808720"/>
                  <a:gd name="connsiteY1589" fmla="*/ 16334 h 1047182"/>
                  <a:gd name="connsiteX1590" fmla="*/ 407154 w 808720"/>
                  <a:gd name="connsiteY1590" fmla="*/ 16534 h 1047182"/>
                  <a:gd name="connsiteX1591" fmla="*/ 402373 w 808720"/>
                  <a:gd name="connsiteY1591" fmla="*/ 17184 h 1047182"/>
                  <a:gd name="connsiteX1592" fmla="*/ 402217 w 808720"/>
                  <a:gd name="connsiteY1592" fmla="*/ 17184 h 1047182"/>
                  <a:gd name="connsiteX1593" fmla="*/ 403663 w 808720"/>
                  <a:gd name="connsiteY1593" fmla="*/ 16903 h 1047182"/>
                  <a:gd name="connsiteX1594" fmla="*/ 389693 w 808720"/>
                  <a:gd name="connsiteY1594" fmla="*/ 16264 h 1047182"/>
                  <a:gd name="connsiteX1595" fmla="*/ 389523 w 808720"/>
                  <a:gd name="connsiteY1595" fmla="*/ 16310 h 1047182"/>
                  <a:gd name="connsiteX1596" fmla="*/ 387915 w 808720"/>
                  <a:gd name="connsiteY1596" fmla="*/ 16559 h 1047182"/>
                  <a:gd name="connsiteX1597" fmla="*/ 387961 w 808720"/>
                  <a:gd name="connsiteY1597" fmla="*/ 16252 h 1047182"/>
                  <a:gd name="connsiteX1598" fmla="*/ 386576 w 808720"/>
                  <a:gd name="connsiteY1598" fmla="*/ 16657 h 1047182"/>
                  <a:gd name="connsiteX1599" fmla="*/ 385360 w 808720"/>
                  <a:gd name="connsiteY1599" fmla="*/ 16864 h 1047182"/>
                  <a:gd name="connsiteX1600" fmla="*/ 386840 w 808720"/>
                  <a:gd name="connsiteY1600" fmla="*/ 16457 h 1047182"/>
                  <a:gd name="connsiteX1601" fmla="*/ 398877 w 808720"/>
                  <a:gd name="connsiteY1601" fmla="*/ 16232 h 1047182"/>
                  <a:gd name="connsiteX1602" fmla="*/ 396549 w 808720"/>
                  <a:gd name="connsiteY1602" fmla="*/ 16878 h 1047182"/>
                  <a:gd name="connsiteX1603" fmla="*/ 391411 w 808720"/>
                  <a:gd name="connsiteY1603" fmla="*/ 17437 h 1047182"/>
                  <a:gd name="connsiteX1604" fmla="*/ 391884 w 808720"/>
                  <a:gd name="connsiteY1604" fmla="*/ 17260 h 1047182"/>
                  <a:gd name="connsiteX1605" fmla="*/ 392467 w 808720"/>
                  <a:gd name="connsiteY1605" fmla="*/ 17134 h 1047182"/>
                  <a:gd name="connsiteX1606" fmla="*/ 396981 w 808720"/>
                  <a:gd name="connsiteY1606" fmla="*/ 16154 h 1047182"/>
                  <a:gd name="connsiteX1607" fmla="*/ 392467 w 808720"/>
                  <a:gd name="connsiteY1607" fmla="*/ 17134 h 1047182"/>
                  <a:gd name="connsiteX1608" fmla="*/ 392073 w 808720"/>
                  <a:gd name="connsiteY1608" fmla="*/ 17189 h 1047182"/>
                  <a:gd name="connsiteX1609" fmla="*/ 392419 w 808720"/>
                  <a:gd name="connsiteY1609" fmla="*/ 17059 h 1047182"/>
                  <a:gd name="connsiteX1610" fmla="*/ 395163 w 808720"/>
                  <a:gd name="connsiteY1610" fmla="*/ 16423 h 1047182"/>
                  <a:gd name="connsiteX1611" fmla="*/ 403337 w 808720"/>
                  <a:gd name="connsiteY1611" fmla="*/ 16140 h 1047182"/>
                  <a:gd name="connsiteX1612" fmla="*/ 393935 w 808720"/>
                  <a:gd name="connsiteY1612" fmla="*/ 17605 h 1047182"/>
                  <a:gd name="connsiteX1613" fmla="*/ 396549 w 808720"/>
                  <a:gd name="connsiteY1613" fmla="*/ 16878 h 1047182"/>
                  <a:gd name="connsiteX1614" fmla="*/ 387282 w 808720"/>
                  <a:gd name="connsiteY1614" fmla="*/ 16122 h 1047182"/>
                  <a:gd name="connsiteX1615" fmla="*/ 385063 w 808720"/>
                  <a:gd name="connsiteY1615" fmla="*/ 16749 h 1047182"/>
                  <a:gd name="connsiteX1616" fmla="*/ 384656 w 808720"/>
                  <a:gd name="connsiteY1616" fmla="*/ 16856 h 1047182"/>
                  <a:gd name="connsiteX1617" fmla="*/ 383294 w 808720"/>
                  <a:gd name="connsiteY1617" fmla="*/ 17106 h 1047182"/>
                  <a:gd name="connsiteX1618" fmla="*/ 384365 w 808720"/>
                  <a:gd name="connsiteY1618" fmla="*/ 16665 h 1047182"/>
                  <a:gd name="connsiteX1619" fmla="*/ 404575 w 808720"/>
                  <a:gd name="connsiteY1619" fmla="*/ 16101 h 1047182"/>
                  <a:gd name="connsiteX1620" fmla="*/ 403729 w 808720"/>
                  <a:gd name="connsiteY1620" fmla="*/ 16477 h 1047182"/>
                  <a:gd name="connsiteX1621" fmla="*/ 389503 w 808720"/>
                  <a:gd name="connsiteY1621" fmla="*/ 18836 h 1047182"/>
                  <a:gd name="connsiteX1622" fmla="*/ 393157 w 808720"/>
                  <a:gd name="connsiteY1622" fmla="*/ 17821 h 1047182"/>
                  <a:gd name="connsiteX1623" fmla="*/ 481339 w 808720"/>
                  <a:gd name="connsiteY1623" fmla="*/ 16025 h 1047182"/>
                  <a:gd name="connsiteX1624" fmla="*/ 481306 w 808720"/>
                  <a:gd name="connsiteY1624" fmla="*/ 16039 h 1047182"/>
                  <a:gd name="connsiteX1625" fmla="*/ 479748 w 808720"/>
                  <a:gd name="connsiteY1625" fmla="*/ 16386 h 1047182"/>
                  <a:gd name="connsiteX1626" fmla="*/ 479632 w 808720"/>
                  <a:gd name="connsiteY1626" fmla="*/ 16406 h 1047182"/>
                  <a:gd name="connsiteX1627" fmla="*/ 434457 w 808720"/>
                  <a:gd name="connsiteY1627" fmla="*/ 16012 h 1047182"/>
                  <a:gd name="connsiteX1628" fmla="*/ 433059 w 808720"/>
                  <a:gd name="connsiteY1628" fmla="*/ 16442 h 1047182"/>
                  <a:gd name="connsiteX1629" fmla="*/ 427908 w 808720"/>
                  <a:gd name="connsiteY1629" fmla="*/ 17184 h 1047182"/>
                  <a:gd name="connsiteX1630" fmla="*/ 431198 w 808720"/>
                  <a:gd name="connsiteY1630" fmla="*/ 16361 h 1047182"/>
                  <a:gd name="connsiteX1631" fmla="*/ 410441 w 808720"/>
                  <a:gd name="connsiteY1631" fmla="*/ 15983 h 1047182"/>
                  <a:gd name="connsiteX1632" fmla="*/ 409574 w 808720"/>
                  <a:gd name="connsiteY1632" fmla="*/ 16205 h 1047182"/>
                  <a:gd name="connsiteX1633" fmla="*/ 407402 w 808720"/>
                  <a:gd name="connsiteY1633" fmla="*/ 16500 h 1047182"/>
                  <a:gd name="connsiteX1634" fmla="*/ 409637 w 808720"/>
                  <a:gd name="connsiteY1634" fmla="*/ 16092 h 1047182"/>
                  <a:gd name="connsiteX1635" fmla="*/ 544066 w 808720"/>
                  <a:gd name="connsiteY1635" fmla="*/ 15978 h 1047182"/>
                  <a:gd name="connsiteX1636" fmla="*/ 544311 w 808720"/>
                  <a:gd name="connsiteY1636" fmla="*/ 16586 h 1047182"/>
                  <a:gd name="connsiteX1637" fmla="*/ 544320 w 808720"/>
                  <a:gd name="connsiteY1637" fmla="*/ 16912 h 1047182"/>
                  <a:gd name="connsiteX1638" fmla="*/ 543925 w 808720"/>
                  <a:gd name="connsiteY1638" fmla="*/ 16175 h 1047182"/>
                  <a:gd name="connsiteX1639" fmla="*/ 536934 w 808720"/>
                  <a:gd name="connsiteY1639" fmla="*/ 15971 h 1047182"/>
                  <a:gd name="connsiteX1640" fmla="*/ 537199 w 808720"/>
                  <a:gd name="connsiteY1640" fmla="*/ 16499 h 1047182"/>
                  <a:gd name="connsiteX1641" fmla="*/ 537067 w 808720"/>
                  <a:gd name="connsiteY1641" fmla="*/ 16648 h 1047182"/>
                  <a:gd name="connsiteX1642" fmla="*/ 536839 w 808720"/>
                  <a:gd name="connsiteY1642" fmla="*/ 16131 h 1047182"/>
                  <a:gd name="connsiteX1643" fmla="*/ 517786 w 808720"/>
                  <a:gd name="connsiteY1643" fmla="*/ 15966 h 1047182"/>
                  <a:gd name="connsiteX1644" fmla="*/ 515087 w 808720"/>
                  <a:gd name="connsiteY1644" fmla="*/ 18280 h 1047182"/>
                  <a:gd name="connsiteX1645" fmla="*/ 513880 w 808720"/>
                  <a:gd name="connsiteY1645" fmla="*/ 18938 h 1047182"/>
                  <a:gd name="connsiteX1646" fmla="*/ 516638 w 808720"/>
                  <a:gd name="connsiteY1646" fmla="*/ 16180 h 1047182"/>
                  <a:gd name="connsiteX1647" fmla="*/ 516852 w 808720"/>
                  <a:gd name="connsiteY1647" fmla="*/ 15965 h 1047182"/>
                  <a:gd name="connsiteX1648" fmla="*/ 516638 w 808720"/>
                  <a:gd name="connsiteY1648" fmla="*/ 16180 h 1047182"/>
                  <a:gd name="connsiteX1649" fmla="*/ 514742 w 808720"/>
                  <a:gd name="connsiteY1649" fmla="*/ 16533 h 1047182"/>
                  <a:gd name="connsiteX1650" fmla="*/ 515127 w 808720"/>
                  <a:gd name="connsiteY1650" fmla="*/ 16340 h 1047182"/>
                  <a:gd name="connsiteX1651" fmla="*/ 451185 w 808720"/>
                  <a:gd name="connsiteY1651" fmla="*/ 15965 h 1047182"/>
                  <a:gd name="connsiteX1652" fmla="*/ 443261 w 808720"/>
                  <a:gd name="connsiteY1652" fmla="*/ 17184 h 1047182"/>
                  <a:gd name="connsiteX1653" fmla="*/ 446518 w 808720"/>
                  <a:gd name="connsiteY1653" fmla="*/ 16498 h 1047182"/>
                  <a:gd name="connsiteX1654" fmla="*/ 542378 w 808720"/>
                  <a:gd name="connsiteY1654" fmla="*/ 15958 h 1047182"/>
                  <a:gd name="connsiteX1655" fmla="*/ 542887 w 808720"/>
                  <a:gd name="connsiteY1655" fmla="*/ 16325 h 1047182"/>
                  <a:gd name="connsiteX1656" fmla="*/ 542821 w 808720"/>
                  <a:gd name="connsiteY1656" fmla="*/ 16516 h 1047182"/>
                  <a:gd name="connsiteX1657" fmla="*/ 391874 w 808720"/>
                  <a:gd name="connsiteY1657" fmla="*/ 15946 h 1047182"/>
                  <a:gd name="connsiteX1658" fmla="*/ 391561 w 808720"/>
                  <a:gd name="connsiteY1658" fmla="*/ 16034 h 1047182"/>
                  <a:gd name="connsiteX1659" fmla="*/ 383919 w 808720"/>
                  <a:gd name="connsiteY1659" fmla="*/ 17836 h 1047182"/>
                  <a:gd name="connsiteX1660" fmla="*/ 389523 w 808720"/>
                  <a:gd name="connsiteY1660" fmla="*/ 16310 h 1047182"/>
                  <a:gd name="connsiteX1661" fmla="*/ 544292 w 808720"/>
                  <a:gd name="connsiteY1661" fmla="*/ 15908 h 1047182"/>
                  <a:gd name="connsiteX1662" fmla="*/ 544933 w 808720"/>
                  <a:gd name="connsiteY1662" fmla="*/ 16224 h 1047182"/>
                  <a:gd name="connsiteX1663" fmla="*/ 548687 w 808720"/>
                  <a:gd name="connsiteY1663" fmla="*/ 23892 h 1047182"/>
                  <a:gd name="connsiteX1664" fmla="*/ 546261 w 808720"/>
                  <a:gd name="connsiteY1664" fmla="*/ 20841 h 1047182"/>
                  <a:gd name="connsiteX1665" fmla="*/ 545790 w 808720"/>
                  <a:gd name="connsiteY1665" fmla="*/ 18417 h 1047182"/>
                  <a:gd name="connsiteX1666" fmla="*/ 544744 w 808720"/>
                  <a:gd name="connsiteY1666" fmla="*/ 17663 h 1047182"/>
                  <a:gd name="connsiteX1667" fmla="*/ 544311 w 808720"/>
                  <a:gd name="connsiteY1667" fmla="*/ 16586 h 1047182"/>
                  <a:gd name="connsiteX1668" fmla="*/ 391040 w 808720"/>
                  <a:gd name="connsiteY1668" fmla="*/ 15897 h 1047182"/>
                  <a:gd name="connsiteX1669" fmla="*/ 390673 w 808720"/>
                  <a:gd name="connsiteY1669" fmla="*/ 15997 h 1047182"/>
                  <a:gd name="connsiteX1670" fmla="*/ 386251 w 808720"/>
                  <a:gd name="connsiteY1670" fmla="*/ 16752 h 1047182"/>
                  <a:gd name="connsiteX1671" fmla="*/ 386576 w 808720"/>
                  <a:gd name="connsiteY1671" fmla="*/ 16657 h 1047182"/>
                  <a:gd name="connsiteX1672" fmla="*/ 386276 w 808720"/>
                  <a:gd name="connsiteY1672" fmla="*/ 15878 h 1047182"/>
                  <a:gd name="connsiteX1673" fmla="*/ 385641 w 808720"/>
                  <a:gd name="connsiteY1673" fmla="*/ 16139 h 1047182"/>
                  <a:gd name="connsiteX1674" fmla="*/ 383518 w 808720"/>
                  <a:gd name="connsiteY1674" fmla="*/ 16436 h 1047182"/>
                  <a:gd name="connsiteX1675" fmla="*/ 384805 w 808720"/>
                  <a:gd name="connsiteY1675" fmla="*/ 16057 h 1047182"/>
                  <a:gd name="connsiteX1676" fmla="*/ 405107 w 808720"/>
                  <a:gd name="connsiteY1676" fmla="*/ 15864 h 1047182"/>
                  <a:gd name="connsiteX1677" fmla="*/ 404860 w 808720"/>
                  <a:gd name="connsiteY1677" fmla="*/ 15974 h 1047182"/>
                  <a:gd name="connsiteX1678" fmla="*/ 403337 w 808720"/>
                  <a:gd name="connsiteY1678" fmla="*/ 16140 h 1047182"/>
                  <a:gd name="connsiteX1679" fmla="*/ 433307 w 808720"/>
                  <a:gd name="connsiteY1679" fmla="*/ 15834 h 1047182"/>
                  <a:gd name="connsiteX1680" fmla="*/ 431198 w 808720"/>
                  <a:gd name="connsiteY1680" fmla="*/ 16361 h 1047182"/>
                  <a:gd name="connsiteX1681" fmla="*/ 427134 w 808720"/>
                  <a:gd name="connsiteY1681" fmla="*/ 16797 h 1047182"/>
                  <a:gd name="connsiteX1682" fmla="*/ 427497 w 808720"/>
                  <a:gd name="connsiteY1682" fmla="*/ 16636 h 1047182"/>
                  <a:gd name="connsiteX1683" fmla="*/ 392666 w 808720"/>
                  <a:gd name="connsiteY1683" fmla="*/ 15823 h 1047182"/>
                  <a:gd name="connsiteX1684" fmla="*/ 390474 w 808720"/>
                  <a:gd name="connsiteY1684" fmla="*/ 16338 h 1047182"/>
                  <a:gd name="connsiteX1685" fmla="*/ 391561 w 808720"/>
                  <a:gd name="connsiteY1685" fmla="*/ 16034 h 1047182"/>
                  <a:gd name="connsiteX1686" fmla="*/ 392046 w 808720"/>
                  <a:gd name="connsiteY1686" fmla="*/ 15919 h 1047182"/>
                  <a:gd name="connsiteX1687" fmla="*/ 392711 w 808720"/>
                  <a:gd name="connsiteY1687" fmla="*/ 15762 h 1047182"/>
                  <a:gd name="connsiteX1688" fmla="*/ 392046 w 808720"/>
                  <a:gd name="connsiteY1688" fmla="*/ 15919 h 1047182"/>
                  <a:gd name="connsiteX1689" fmla="*/ 391874 w 808720"/>
                  <a:gd name="connsiteY1689" fmla="*/ 15946 h 1047182"/>
                  <a:gd name="connsiteX1690" fmla="*/ 392264 w 808720"/>
                  <a:gd name="connsiteY1690" fmla="*/ 15837 h 1047182"/>
                  <a:gd name="connsiteX1691" fmla="*/ 406858 w 808720"/>
                  <a:gd name="connsiteY1691" fmla="*/ 15757 h 1047182"/>
                  <a:gd name="connsiteX1692" fmla="*/ 404575 w 808720"/>
                  <a:gd name="connsiteY1692" fmla="*/ 16101 h 1047182"/>
                  <a:gd name="connsiteX1693" fmla="*/ 404860 w 808720"/>
                  <a:gd name="connsiteY1693" fmla="*/ 15974 h 1047182"/>
                  <a:gd name="connsiteX1694" fmla="*/ 543976 w 808720"/>
                  <a:gd name="connsiteY1694" fmla="*/ 15753 h 1047182"/>
                  <a:gd name="connsiteX1695" fmla="*/ 544161 w 808720"/>
                  <a:gd name="connsiteY1695" fmla="*/ 15844 h 1047182"/>
                  <a:gd name="connsiteX1696" fmla="*/ 544066 w 808720"/>
                  <a:gd name="connsiteY1696" fmla="*/ 15978 h 1047182"/>
                  <a:gd name="connsiteX1697" fmla="*/ 542212 w 808720"/>
                  <a:gd name="connsiteY1697" fmla="*/ 15750 h 1047182"/>
                  <a:gd name="connsiteX1698" fmla="*/ 542378 w 808720"/>
                  <a:gd name="connsiteY1698" fmla="*/ 15958 h 1047182"/>
                  <a:gd name="connsiteX1699" fmla="*/ 542210 w 808720"/>
                  <a:gd name="connsiteY1699" fmla="*/ 15838 h 1047182"/>
                  <a:gd name="connsiteX1700" fmla="*/ 467929 w 808720"/>
                  <a:gd name="connsiteY1700" fmla="*/ 15737 h 1047182"/>
                  <a:gd name="connsiteX1701" fmla="*/ 466692 w 808720"/>
                  <a:gd name="connsiteY1701" fmla="*/ 16065 h 1047182"/>
                  <a:gd name="connsiteX1702" fmla="*/ 466525 w 808720"/>
                  <a:gd name="connsiteY1702" fmla="*/ 16097 h 1047182"/>
                  <a:gd name="connsiteX1703" fmla="*/ 467706 w 808720"/>
                  <a:gd name="connsiteY1703" fmla="*/ 15782 h 1047182"/>
                  <a:gd name="connsiteX1704" fmla="*/ 452692 w 808720"/>
                  <a:gd name="connsiteY1704" fmla="*/ 15733 h 1047182"/>
                  <a:gd name="connsiteX1705" fmla="*/ 452473 w 808720"/>
                  <a:gd name="connsiteY1705" fmla="*/ 15817 h 1047182"/>
                  <a:gd name="connsiteX1706" fmla="*/ 451185 w 808720"/>
                  <a:gd name="connsiteY1706" fmla="*/ 15965 h 1047182"/>
                  <a:gd name="connsiteX1707" fmla="*/ 388951 w 808720"/>
                  <a:gd name="connsiteY1707" fmla="*/ 15722 h 1047182"/>
                  <a:gd name="connsiteX1708" fmla="*/ 387803 w 808720"/>
                  <a:gd name="connsiteY1708" fmla="*/ 16025 h 1047182"/>
                  <a:gd name="connsiteX1709" fmla="*/ 387282 w 808720"/>
                  <a:gd name="connsiteY1709" fmla="*/ 16122 h 1047182"/>
                  <a:gd name="connsiteX1710" fmla="*/ 388288 w 808720"/>
                  <a:gd name="connsiteY1710" fmla="*/ 15838 h 1047182"/>
                  <a:gd name="connsiteX1711" fmla="*/ 388761 w 808720"/>
                  <a:gd name="connsiteY1711" fmla="*/ 15704 h 1047182"/>
                  <a:gd name="connsiteX1712" fmla="*/ 388288 w 808720"/>
                  <a:gd name="connsiteY1712" fmla="*/ 15838 h 1047182"/>
                  <a:gd name="connsiteX1713" fmla="*/ 384957 w 808720"/>
                  <a:gd name="connsiteY1713" fmla="*/ 16421 h 1047182"/>
                  <a:gd name="connsiteX1714" fmla="*/ 385641 w 808720"/>
                  <a:gd name="connsiteY1714" fmla="*/ 16139 h 1047182"/>
                  <a:gd name="connsiteX1715" fmla="*/ 389670 w 808720"/>
                  <a:gd name="connsiteY1715" fmla="*/ 15678 h 1047182"/>
                  <a:gd name="connsiteX1716" fmla="*/ 386840 w 808720"/>
                  <a:gd name="connsiteY1716" fmla="*/ 16457 h 1047182"/>
                  <a:gd name="connsiteX1717" fmla="*/ 384731 w 808720"/>
                  <a:gd name="connsiteY1717" fmla="*/ 16843 h 1047182"/>
                  <a:gd name="connsiteX1718" fmla="*/ 385063 w 808720"/>
                  <a:gd name="connsiteY1718" fmla="*/ 16749 h 1047182"/>
                  <a:gd name="connsiteX1719" fmla="*/ 387803 w 808720"/>
                  <a:gd name="connsiteY1719" fmla="*/ 16025 h 1047182"/>
                  <a:gd name="connsiteX1720" fmla="*/ 544286 w 808720"/>
                  <a:gd name="connsiteY1720" fmla="*/ 15671 h 1047182"/>
                  <a:gd name="connsiteX1721" fmla="*/ 544292 w 808720"/>
                  <a:gd name="connsiteY1721" fmla="*/ 15908 h 1047182"/>
                  <a:gd name="connsiteX1722" fmla="*/ 544161 w 808720"/>
                  <a:gd name="connsiteY1722" fmla="*/ 15844 h 1047182"/>
                  <a:gd name="connsiteX1723" fmla="*/ 538220 w 808720"/>
                  <a:gd name="connsiteY1723" fmla="*/ 15664 h 1047182"/>
                  <a:gd name="connsiteX1724" fmla="*/ 538392 w 808720"/>
                  <a:gd name="connsiteY1724" fmla="*/ 16341 h 1047182"/>
                  <a:gd name="connsiteX1725" fmla="*/ 538388 w 808720"/>
                  <a:gd name="connsiteY1725" fmla="*/ 16361 h 1047182"/>
                  <a:gd name="connsiteX1726" fmla="*/ 537799 w 808720"/>
                  <a:gd name="connsiteY1726" fmla="*/ 17694 h 1047182"/>
                  <a:gd name="connsiteX1727" fmla="*/ 537509 w 808720"/>
                  <a:gd name="connsiteY1727" fmla="*/ 17116 h 1047182"/>
                  <a:gd name="connsiteX1728" fmla="*/ 541841 w 808720"/>
                  <a:gd name="connsiteY1728" fmla="*/ 15572 h 1047182"/>
                  <a:gd name="connsiteX1729" fmla="*/ 542210 w 808720"/>
                  <a:gd name="connsiteY1729" fmla="*/ 15838 h 1047182"/>
                  <a:gd name="connsiteX1730" fmla="*/ 542175 w 808720"/>
                  <a:gd name="connsiteY1730" fmla="*/ 17826 h 1047182"/>
                  <a:gd name="connsiteX1731" fmla="*/ 541755 w 808720"/>
                  <a:gd name="connsiteY1731" fmla="*/ 16564 h 1047182"/>
                  <a:gd name="connsiteX1732" fmla="*/ 537334 w 808720"/>
                  <a:gd name="connsiteY1732" fmla="*/ 15567 h 1047182"/>
                  <a:gd name="connsiteX1733" fmla="*/ 537565 w 808720"/>
                  <a:gd name="connsiteY1733" fmla="*/ 16087 h 1047182"/>
                  <a:gd name="connsiteX1734" fmla="*/ 537263 w 808720"/>
                  <a:gd name="connsiteY1734" fmla="*/ 16427 h 1047182"/>
                  <a:gd name="connsiteX1735" fmla="*/ 393288 w 808720"/>
                  <a:gd name="connsiteY1735" fmla="*/ 15550 h 1047182"/>
                  <a:gd name="connsiteX1736" fmla="*/ 392264 w 808720"/>
                  <a:gd name="connsiteY1736" fmla="*/ 15837 h 1047182"/>
                  <a:gd name="connsiteX1737" fmla="*/ 389693 w 808720"/>
                  <a:gd name="connsiteY1737" fmla="*/ 16264 h 1047182"/>
                  <a:gd name="connsiteX1738" fmla="*/ 390673 w 808720"/>
                  <a:gd name="connsiteY1738" fmla="*/ 15997 h 1047182"/>
                  <a:gd name="connsiteX1739" fmla="*/ 520128 w 808720"/>
                  <a:gd name="connsiteY1739" fmla="*/ 15529 h 1047182"/>
                  <a:gd name="connsiteX1740" fmla="*/ 517096 w 808720"/>
                  <a:gd name="connsiteY1740" fmla="*/ 17183 h 1047182"/>
                  <a:gd name="connsiteX1741" fmla="*/ 519028 w 808720"/>
                  <a:gd name="connsiteY1741" fmla="*/ 15734 h 1047182"/>
                  <a:gd name="connsiteX1742" fmla="*/ 543511 w 808720"/>
                  <a:gd name="connsiteY1742" fmla="*/ 15524 h 1047182"/>
                  <a:gd name="connsiteX1743" fmla="*/ 543599 w 808720"/>
                  <a:gd name="connsiteY1743" fmla="*/ 15567 h 1047182"/>
                  <a:gd name="connsiteX1744" fmla="*/ 543925 w 808720"/>
                  <a:gd name="connsiteY1744" fmla="*/ 16175 h 1047182"/>
                  <a:gd name="connsiteX1745" fmla="*/ 543596 w 808720"/>
                  <a:gd name="connsiteY1745" fmla="*/ 16635 h 1047182"/>
                  <a:gd name="connsiteX1746" fmla="*/ 390192 w 808720"/>
                  <a:gd name="connsiteY1746" fmla="*/ 15505 h 1047182"/>
                  <a:gd name="connsiteX1747" fmla="*/ 388951 w 808720"/>
                  <a:gd name="connsiteY1747" fmla="*/ 15722 h 1047182"/>
                  <a:gd name="connsiteX1748" fmla="*/ 389305 w 808720"/>
                  <a:gd name="connsiteY1748" fmla="*/ 15629 h 1047182"/>
                  <a:gd name="connsiteX1749" fmla="*/ 410925 w 808720"/>
                  <a:gd name="connsiteY1749" fmla="*/ 15457 h 1047182"/>
                  <a:gd name="connsiteX1750" fmla="*/ 410552 w 808720"/>
                  <a:gd name="connsiteY1750" fmla="*/ 15563 h 1047182"/>
                  <a:gd name="connsiteX1751" fmla="*/ 403663 w 808720"/>
                  <a:gd name="connsiteY1751" fmla="*/ 16903 h 1047182"/>
                  <a:gd name="connsiteX1752" fmla="*/ 402703 w 808720"/>
                  <a:gd name="connsiteY1752" fmla="*/ 17033 h 1047182"/>
                  <a:gd name="connsiteX1753" fmla="*/ 409100 w 808720"/>
                  <a:gd name="connsiteY1753" fmla="*/ 15773 h 1047182"/>
                  <a:gd name="connsiteX1754" fmla="*/ 390486 w 808720"/>
                  <a:gd name="connsiteY1754" fmla="*/ 15453 h 1047182"/>
                  <a:gd name="connsiteX1755" fmla="*/ 390409 w 808720"/>
                  <a:gd name="connsiteY1755" fmla="*/ 15475 h 1047182"/>
                  <a:gd name="connsiteX1756" fmla="*/ 390192 w 808720"/>
                  <a:gd name="connsiteY1756" fmla="*/ 15505 h 1047182"/>
                  <a:gd name="connsiteX1757" fmla="*/ 390804 w 808720"/>
                  <a:gd name="connsiteY1757" fmla="*/ 15420 h 1047182"/>
                  <a:gd name="connsiteX1758" fmla="*/ 390359 w 808720"/>
                  <a:gd name="connsiteY1758" fmla="*/ 15550 h 1047182"/>
                  <a:gd name="connsiteX1759" fmla="*/ 389670 w 808720"/>
                  <a:gd name="connsiteY1759" fmla="*/ 15678 h 1047182"/>
                  <a:gd name="connsiteX1760" fmla="*/ 390409 w 808720"/>
                  <a:gd name="connsiteY1760" fmla="*/ 15475 h 1047182"/>
                  <a:gd name="connsiteX1761" fmla="*/ 390142 w 808720"/>
                  <a:gd name="connsiteY1761" fmla="*/ 15408 h 1047182"/>
                  <a:gd name="connsiteX1762" fmla="*/ 389305 w 808720"/>
                  <a:gd name="connsiteY1762" fmla="*/ 15629 h 1047182"/>
                  <a:gd name="connsiteX1763" fmla="*/ 388761 w 808720"/>
                  <a:gd name="connsiteY1763" fmla="*/ 15704 h 1047182"/>
                  <a:gd name="connsiteX1764" fmla="*/ 389563 w 808720"/>
                  <a:gd name="connsiteY1764" fmla="*/ 15478 h 1047182"/>
                  <a:gd name="connsiteX1765" fmla="*/ 519483 w 808720"/>
                  <a:gd name="connsiteY1765" fmla="*/ 15393 h 1047182"/>
                  <a:gd name="connsiteX1766" fmla="*/ 519028 w 808720"/>
                  <a:gd name="connsiteY1766" fmla="*/ 15734 h 1047182"/>
                  <a:gd name="connsiteX1767" fmla="*/ 517786 w 808720"/>
                  <a:gd name="connsiteY1767" fmla="*/ 15966 h 1047182"/>
                  <a:gd name="connsiteX1768" fmla="*/ 518104 w 808720"/>
                  <a:gd name="connsiteY1768" fmla="*/ 15693 h 1047182"/>
                  <a:gd name="connsiteX1769" fmla="*/ 543211 w 808720"/>
                  <a:gd name="connsiteY1769" fmla="*/ 15376 h 1047182"/>
                  <a:gd name="connsiteX1770" fmla="*/ 543404 w 808720"/>
                  <a:gd name="connsiteY1770" fmla="*/ 15472 h 1047182"/>
                  <a:gd name="connsiteX1771" fmla="*/ 543087 w 808720"/>
                  <a:gd name="connsiteY1771" fmla="*/ 16470 h 1047182"/>
                  <a:gd name="connsiteX1772" fmla="*/ 542887 w 808720"/>
                  <a:gd name="connsiteY1772" fmla="*/ 16325 h 1047182"/>
                  <a:gd name="connsiteX1773" fmla="*/ 482852 w 808720"/>
                  <a:gd name="connsiteY1773" fmla="*/ 15337 h 1047182"/>
                  <a:gd name="connsiteX1774" fmla="*/ 481697 w 808720"/>
                  <a:gd name="connsiteY1774" fmla="*/ 15862 h 1047182"/>
                  <a:gd name="connsiteX1775" fmla="*/ 476581 w 808720"/>
                  <a:gd name="connsiteY1775" fmla="*/ 16951 h 1047182"/>
                  <a:gd name="connsiteX1776" fmla="*/ 467867 w 808720"/>
                  <a:gd name="connsiteY1776" fmla="*/ 18507 h 1047182"/>
                  <a:gd name="connsiteX1777" fmla="*/ 472116 w 808720"/>
                  <a:gd name="connsiteY1777" fmla="*/ 17127 h 1047182"/>
                  <a:gd name="connsiteX1778" fmla="*/ 543457 w 808720"/>
                  <a:gd name="connsiteY1778" fmla="*/ 15304 h 1047182"/>
                  <a:gd name="connsiteX1779" fmla="*/ 543500 w 808720"/>
                  <a:gd name="connsiteY1779" fmla="*/ 15384 h 1047182"/>
                  <a:gd name="connsiteX1780" fmla="*/ 543511 w 808720"/>
                  <a:gd name="connsiteY1780" fmla="*/ 15524 h 1047182"/>
                  <a:gd name="connsiteX1781" fmla="*/ 543404 w 808720"/>
                  <a:gd name="connsiteY1781" fmla="*/ 15472 h 1047182"/>
                  <a:gd name="connsiteX1782" fmla="*/ 391345 w 808720"/>
                  <a:gd name="connsiteY1782" fmla="*/ 15261 h 1047182"/>
                  <a:gd name="connsiteX1783" fmla="*/ 390989 w 808720"/>
                  <a:gd name="connsiteY1783" fmla="*/ 15365 h 1047182"/>
                  <a:gd name="connsiteX1784" fmla="*/ 390486 w 808720"/>
                  <a:gd name="connsiteY1784" fmla="*/ 15453 h 1047182"/>
                  <a:gd name="connsiteX1785" fmla="*/ 391058 w 808720"/>
                  <a:gd name="connsiteY1785" fmla="*/ 15296 h 1047182"/>
                  <a:gd name="connsiteX1786" fmla="*/ 537360 w 808720"/>
                  <a:gd name="connsiteY1786" fmla="*/ 15255 h 1047182"/>
                  <a:gd name="connsiteX1787" fmla="*/ 537334 w 808720"/>
                  <a:gd name="connsiteY1787" fmla="*/ 15567 h 1047182"/>
                  <a:gd name="connsiteX1788" fmla="*/ 537266 w 808720"/>
                  <a:gd name="connsiteY1788" fmla="*/ 15414 h 1047182"/>
                  <a:gd name="connsiteX1789" fmla="*/ 383277 w 808720"/>
                  <a:gd name="connsiteY1789" fmla="*/ 15235 h 1047182"/>
                  <a:gd name="connsiteX1790" fmla="*/ 378149 w 808720"/>
                  <a:gd name="connsiteY1790" fmla="*/ 16867 h 1047182"/>
                  <a:gd name="connsiteX1791" fmla="*/ 378148 w 808720"/>
                  <a:gd name="connsiteY1791" fmla="*/ 16867 h 1047182"/>
                  <a:gd name="connsiteX1792" fmla="*/ 375548 w 808720"/>
                  <a:gd name="connsiteY1792" fmla="*/ 17183 h 1047182"/>
                  <a:gd name="connsiteX1793" fmla="*/ 373431 w 808720"/>
                  <a:gd name="connsiteY1793" fmla="*/ 17842 h 1047182"/>
                  <a:gd name="connsiteX1794" fmla="*/ 372258 w 808720"/>
                  <a:gd name="connsiteY1794" fmla="*/ 18006 h 1047182"/>
                  <a:gd name="connsiteX1795" fmla="*/ 367678 w 808720"/>
                  <a:gd name="connsiteY1795" fmla="*/ 19445 h 1047182"/>
                  <a:gd name="connsiteX1796" fmla="*/ 364540 w 808720"/>
                  <a:gd name="connsiteY1796" fmla="*/ 19994 h 1047182"/>
                  <a:gd name="connsiteX1797" fmla="*/ 365467 w 808720"/>
                  <a:gd name="connsiteY1797" fmla="*/ 19635 h 1047182"/>
                  <a:gd name="connsiteX1798" fmla="*/ 372954 w 808720"/>
                  <a:gd name="connsiteY1798" fmla="*/ 16737 h 1047182"/>
                  <a:gd name="connsiteX1799" fmla="*/ 373564 w 808720"/>
                  <a:gd name="connsiteY1799" fmla="*/ 16533 h 1047182"/>
                  <a:gd name="connsiteX1800" fmla="*/ 415983 w 808720"/>
                  <a:gd name="connsiteY1800" fmla="*/ 15230 h 1047182"/>
                  <a:gd name="connsiteX1801" fmla="*/ 409935 w 808720"/>
                  <a:gd name="connsiteY1801" fmla="*/ 16742 h 1047182"/>
                  <a:gd name="connsiteX1802" fmla="*/ 399132 w 808720"/>
                  <a:gd name="connsiteY1802" fmla="*/ 19034 h 1047182"/>
                  <a:gd name="connsiteX1803" fmla="*/ 397204 w 808720"/>
                  <a:gd name="connsiteY1803" fmla="*/ 19377 h 1047182"/>
                  <a:gd name="connsiteX1804" fmla="*/ 409202 w 808720"/>
                  <a:gd name="connsiteY1804" fmla="*/ 16301 h 1047182"/>
                  <a:gd name="connsiteX1805" fmla="*/ 409574 w 808720"/>
                  <a:gd name="connsiteY1805" fmla="*/ 16205 h 1047182"/>
                  <a:gd name="connsiteX1806" fmla="*/ 410857 w 808720"/>
                  <a:gd name="connsiteY1806" fmla="*/ 16031 h 1047182"/>
                  <a:gd name="connsiteX1807" fmla="*/ 414476 w 808720"/>
                  <a:gd name="connsiteY1807" fmla="*/ 15539 h 1047182"/>
                  <a:gd name="connsiteX1808" fmla="*/ 415259 w 808720"/>
                  <a:gd name="connsiteY1808" fmla="*/ 15329 h 1047182"/>
                  <a:gd name="connsiteX1809" fmla="*/ 411728 w 808720"/>
                  <a:gd name="connsiteY1809" fmla="*/ 15227 h 1047182"/>
                  <a:gd name="connsiteX1810" fmla="*/ 411403 w 808720"/>
                  <a:gd name="connsiteY1810" fmla="*/ 15320 h 1047182"/>
                  <a:gd name="connsiteX1811" fmla="*/ 409100 w 808720"/>
                  <a:gd name="connsiteY1811" fmla="*/ 15773 h 1047182"/>
                  <a:gd name="connsiteX1812" fmla="*/ 402883 w 808720"/>
                  <a:gd name="connsiteY1812" fmla="*/ 16853 h 1047182"/>
                  <a:gd name="connsiteX1813" fmla="*/ 403729 w 808720"/>
                  <a:gd name="connsiteY1813" fmla="*/ 16477 h 1047182"/>
                  <a:gd name="connsiteX1814" fmla="*/ 410386 w 808720"/>
                  <a:gd name="connsiteY1814" fmla="*/ 15373 h 1047182"/>
                  <a:gd name="connsiteX1815" fmla="*/ 395007 w 808720"/>
                  <a:gd name="connsiteY1815" fmla="*/ 15221 h 1047182"/>
                  <a:gd name="connsiteX1816" fmla="*/ 394467 w 808720"/>
                  <a:gd name="connsiteY1816" fmla="*/ 15348 h 1047182"/>
                  <a:gd name="connsiteX1817" fmla="*/ 393288 w 808720"/>
                  <a:gd name="connsiteY1817" fmla="*/ 15550 h 1047182"/>
                  <a:gd name="connsiteX1818" fmla="*/ 393616 w 808720"/>
                  <a:gd name="connsiteY1818" fmla="*/ 15458 h 1047182"/>
                  <a:gd name="connsiteX1819" fmla="*/ 520702 w 808720"/>
                  <a:gd name="connsiteY1819" fmla="*/ 15217 h 1047182"/>
                  <a:gd name="connsiteX1820" fmla="*/ 520489 w 808720"/>
                  <a:gd name="connsiteY1820" fmla="*/ 15462 h 1047182"/>
                  <a:gd name="connsiteX1821" fmla="*/ 520128 w 808720"/>
                  <a:gd name="connsiteY1821" fmla="*/ 15529 h 1047182"/>
                  <a:gd name="connsiteX1822" fmla="*/ 395280 w 808720"/>
                  <a:gd name="connsiteY1822" fmla="*/ 15210 h 1047182"/>
                  <a:gd name="connsiteX1823" fmla="*/ 393443 w 808720"/>
                  <a:gd name="connsiteY1823" fmla="*/ 15641 h 1047182"/>
                  <a:gd name="connsiteX1824" fmla="*/ 392711 w 808720"/>
                  <a:gd name="connsiteY1824" fmla="*/ 15762 h 1047182"/>
                  <a:gd name="connsiteX1825" fmla="*/ 394467 w 808720"/>
                  <a:gd name="connsiteY1825" fmla="*/ 15348 h 1047182"/>
                  <a:gd name="connsiteX1826" fmla="*/ 521849 w 808720"/>
                  <a:gd name="connsiteY1826" fmla="*/ 15209 h 1047182"/>
                  <a:gd name="connsiteX1827" fmla="*/ 519473 w 808720"/>
                  <a:gd name="connsiteY1827" fmla="*/ 16635 h 1047182"/>
                  <a:gd name="connsiteX1828" fmla="*/ 520489 w 808720"/>
                  <a:gd name="connsiteY1828" fmla="*/ 15462 h 1047182"/>
                  <a:gd name="connsiteX1829" fmla="*/ 441777 w 808720"/>
                  <a:gd name="connsiteY1829" fmla="*/ 15187 h 1047182"/>
                  <a:gd name="connsiteX1830" fmla="*/ 432295 w 808720"/>
                  <a:gd name="connsiteY1830" fmla="*/ 17184 h 1047182"/>
                  <a:gd name="connsiteX1831" fmla="*/ 441853 w 808720"/>
                  <a:gd name="connsiteY1831" fmla="*/ 15517 h 1047182"/>
                  <a:gd name="connsiteX1832" fmla="*/ 426127 w 808720"/>
                  <a:gd name="connsiteY1832" fmla="*/ 18828 h 1047182"/>
                  <a:gd name="connsiteX1833" fmla="*/ 424818 w 808720"/>
                  <a:gd name="connsiteY1833" fmla="*/ 18978 h 1047182"/>
                  <a:gd name="connsiteX1834" fmla="*/ 433059 w 808720"/>
                  <a:gd name="connsiteY1834" fmla="*/ 16442 h 1047182"/>
                  <a:gd name="connsiteX1835" fmla="*/ 397532 w 808720"/>
                  <a:gd name="connsiteY1835" fmla="*/ 15142 h 1047182"/>
                  <a:gd name="connsiteX1836" fmla="*/ 393432 w 808720"/>
                  <a:gd name="connsiteY1836" fmla="*/ 16680 h 1047182"/>
                  <a:gd name="connsiteX1837" fmla="*/ 384580 w 808720"/>
                  <a:gd name="connsiteY1837" fmla="*/ 17990 h 1047182"/>
                  <a:gd name="connsiteX1838" fmla="*/ 386393 w 808720"/>
                  <a:gd name="connsiteY1838" fmla="*/ 17482 h 1047182"/>
                  <a:gd name="connsiteX1839" fmla="*/ 437293 w 808720"/>
                  <a:gd name="connsiteY1839" fmla="*/ 15140 h 1047182"/>
                  <a:gd name="connsiteX1840" fmla="*/ 436440 w 808720"/>
                  <a:gd name="connsiteY1840" fmla="*/ 15402 h 1047182"/>
                  <a:gd name="connsiteX1841" fmla="*/ 433307 w 808720"/>
                  <a:gd name="connsiteY1841" fmla="*/ 15834 h 1047182"/>
                  <a:gd name="connsiteX1842" fmla="*/ 434319 w 808720"/>
                  <a:gd name="connsiteY1842" fmla="*/ 15581 h 1047182"/>
                  <a:gd name="connsiteX1843" fmla="*/ 521977 w 808720"/>
                  <a:gd name="connsiteY1843" fmla="*/ 15132 h 1047182"/>
                  <a:gd name="connsiteX1844" fmla="*/ 521940 w 808720"/>
                  <a:gd name="connsiteY1844" fmla="*/ 15192 h 1047182"/>
                  <a:gd name="connsiteX1845" fmla="*/ 521849 w 808720"/>
                  <a:gd name="connsiteY1845" fmla="*/ 15209 h 1047182"/>
                  <a:gd name="connsiteX1846" fmla="*/ 412980 w 808720"/>
                  <a:gd name="connsiteY1846" fmla="*/ 15091 h 1047182"/>
                  <a:gd name="connsiteX1847" fmla="*/ 412559 w 808720"/>
                  <a:gd name="connsiteY1847" fmla="*/ 15173 h 1047182"/>
                  <a:gd name="connsiteX1848" fmla="*/ 410925 w 808720"/>
                  <a:gd name="connsiteY1848" fmla="*/ 15457 h 1047182"/>
                  <a:gd name="connsiteX1849" fmla="*/ 411403 w 808720"/>
                  <a:gd name="connsiteY1849" fmla="*/ 15320 h 1047182"/>
                  <a:gd name="connsiteX1850" fmla="*/ 412055 w 808720"/>
                  <a:gd name="connsiteY1850" fmla="*/ 15192 h 1047182"/>
                  <a:gd name="connsiteX1851" fmla="*/ 520971 w 808720"/>
                  <a:gd name="connsiteY1851" fmla="*/ 15070 h 1047182"/>
                  <a:gd name="connsiteX1852" fmla="*/ 520702 w 808720"/>
                  <a:gd name="connsiteY1852" fmla="*/ 15217 h 1047182"/>
                  <a:gd name="connsiteX1853" fmla="*/ 520796 w 808720"/>
                  <a:gd name="connsiteY1853" fmla="*/ 15108 h 1047182"/>
                  <a:gd name="connsiteX1854" fmla="*/ 392979 w 808720"/>
                  <a:gd name="connsiteY1854" fmla="*/ 15063 h 1047182"/>
                  <a:gd name="connsiteX1855" fmla="*/ 391821 w 808720"/>
                  <a:gd name="connsiteY1855" fmla="*/ 15278 h 1047182"/>
                  <a:gd name="connsiteX1856" fmla="*/ 390804 w 808720"/>
                  <a:gd name="connsiteY1856" fmla="*/ 15420 h 1047182"/>
                  <a:gd name="connsiteX1857" fmla="*/ 390989 w 808720"/>
                  <a:gd name="connsiteY1857" fmla="*/ 15365 h 1047182"/>
                  <a:gd name="connsiteX1858" fmla="*/ 392132 w 808720"/>
                  <a:gd name="connsiteY1858" fmla="*/ 15166 h 1047182"/>
                  <a:gd name="connsiteX1859" fmla="*/ 377467 w 808720"/>
                  <a:gd name="connsiteY1859" fmla="*/ 14990 h 1047182"/>
                  <a:gd name="connsiteX1860" fmla="*/ 373475 w 808720"/>
                  <a:gd name="connsiteY1860" fmla="*/ 16536 h 1047182"/>
                  <a:gd name="connsiteX1861" fmla="*/ 372182 w 808720"/>
                  <a:gd name="connsiteY1861" fmla="*/ 16711 h 1047182"/>
                  <a:gd name="connsiteX1862" fmla="*/ 477957 w 808720"/>
                  <a:gd name="connsiteY1862" fmla="*/ 14958 h 1047182"/>
                  <a:gd name="connsiteX1863" fmla="*/ 476157 w 808720"/>
                  <a:gd name="connsiteY1863" fmla="*/ 15813 h 1047182"/>
                  <a:gd name="connsiteX1864" fmla="*/ 475283 w 808720"/>
                  <a:gd name="connsiteY1864" fmla="*/ 16097 h 1047182"/>
                  <a:gd name="connsiteX1865" fmla="*/ 469984 w 808720"/>
                  <a:gd name="connsiteY1865" fmla="*/ 17106 h 1047182"/>
                  <a:gd name="connsiteX1866" fmla="*/ 470498 w 808720"/>
                  <a:gd name="connsiteY1866" fmla="*/ 16939 h 1047182"/>
                  <a:gd name="connsiteX1867" fmla="*/ 565105 w 808720"/>
                  <a:gd name="connsiteY1867" fmla="*/ 14931 h 1047182"/>
                  <a:gd name="connsiteX1868" fmla="*/ 574849 w 808720"/>
                  <a:gd name="connsiteY1868" fmla="*/ 25956 h 1047182"/>
                  <a:gd name="connsiteX1869" fmla="*/ 563522 w 808720"/>
                  <a:gd name="connsiteY1869" fmla="*/ 15635 h 1047182"/>
                  <a:gd name="connsiteX1870" fmla="*/ 414611 w 808720"/>
                  <a:gd name="connsiteY1870" fmla="*/ 14913 h 1047182"/>
                  <a:gd name="connsiteX1871" fmla="*/ 410955 w 808720"/>
                  <a:gd name="connsiteY1871" fmla="*/ 15851 h 1047182"/>
                  <a:gd name="connsiteX1872" fmla="*/ 409637 w 808720"/>
                  <a:gd name="connsiteY1872" fmla="*/ 16092 h 1047182"/>
                  <a:gd name="connsiteX1873" fmla="*/ 407855 w 808720"/>
                  <a:gd name="connsiteY1873" fmla="*/ 16334 h 1047182"/>
                  <a:gd name="connsiteX1874" fmla="*/ 410552 w 808720"/>
                  <a:gd name="connsiteY1874" fmla="*/ 15563 h 1047182"/>
                  <a:gd name="connsiteX1875" fmla="*/ 412559 w 808720"/>
                  <a:gd name="connsiteY1875" fmla="*/ 15173 h 1047182"/>
                  <a:gd name="connsiteX1876" fmla="*/ 413115 w 808720"/>
                  <a:gd name="connsiteY1876" fmla="*/ 15076 h 1047182"/>
                  <a:gd name="connsiteX1877" fmla="*/ 478181 w 808720"/>
                  <a:gd name="connsiteY1877" fmla="*/ 14898 h 1047182"/>
                  <a:gd name="connsiteX1878" fmla="*/ 477957 w 808720"/>
                  <a:gd name="connsiteY1878" fmla="*/ 14958 h 1047182"/>
                  <a:gd name="connsiteX1879" fmla="*/ 478024 w 808720"/>
                  <a:gd name="connsiteY1879" fmla="*/ 14926 h 1047182"/>
                  <a:gd name="connsiteX1880" fmla="*/ 562700 w 808720"/>
                  <a:gd name="connsiteY1880" fmla="*/ 14887 h 1047182"/>
                  <a:gd name="connsiteX1881" fmla="*/ 563522 w 808720"/>
                  <a:gd name="connsiteY1881" fmla="*/ 15635 h 1047182"/>
                  <a:gd name="connsiteX1882" fmla="*/ 556755 w 808720"/>
                  <a:gd name="connsiteY1882" fmla="*/ 18646 h 1047182"/>
                  <a:gd name="connsiteX1883" fmla="*/ 555248 w 808720"/>
                  <a:gd name="connsiteY1883" fmla="*/ 16636 h 1047182"/>
                  <a:gd name="connsiteX1884" fmla="*/ 398826 w 808720"/>
                  <a:gd name="connsiteY1884" fmla="*/ 14870 h 1047182"/>
                  <a:gd name="connsiteX1885" fmla="*/ 397532 w 808720"/>
                  <a:gd name="connsiteY1885" fmla="*/ 15142 h 1047182"/>
                  <a:gd name="connsiteX1886" fmla="*/ 397857 w 808720"/>
                  <a:gd name="connsiteY1886" fmla="*/ 15020 h 1047182"/>
                  <a:gd name="connsiteX1887" fmla="*/ 394879 w 808720"/>
                  <a:gd name="connsiteY1887" fmla="*/ 14851 h 1047182"/>
                  <a:gd name="connsiteX1888" fmla="*/ 393378 w 808720"/>
                  <a:gd name="connsiteY1888" fmla="*/ 15260 h 1047182"/>
                  <a:gd name="connsiteX1889" fmla="*/ 387961 w 808720"/>
                  <a:gd name="connsiteY1889" fmla="*/ 16252 h 1047182"/>
                  <a:gd name="connsiteX1890" fmla="*/ 390359 w 808720"/>
                  <a:gd name="connsiteY1890" fmla="*/ 15550 h 1047182"/>
                  <a:gd name="connsiteX1891" fmla="*/ 391821 w 808720"/>
                  <a:gd name="connsiteY1891" fmla="*/ 15278 h 1047182"/>
                  <a:gd name="connsiteX1892" fmla="*/ 543606 w 808720"/>
                  <a:gd name="connsiteY1892" fmla="*/ 14834 h 1047182"/>
                  <a:gd name="connsiteX1893" fmla="*/ 543976 w 808720"/>
                  <a:gd name="connsiteY1893" fmla="*/ 15753 h 1047182"/>
                  <a:gd name="connsiteX1894" fmla="*/ 543599 w 808720"/>
                  <a:gd name="connsiteY1894" fmla="*/ 15567 h 1047182"/>
                  <a:gd name="connsiteX1895" fmla="*/ 543500 w 808720"/>
                  <a:gd name="connsiteY1895" fmla="*/ 15384 h 1047182"/>
                  <a:gd name="connsiteX1896" fmla="*/ 543487 w 808720"/>
                  <a:gd name="connsiteY1896" fmla="*/ 15210 h 1047182"/>
                  <a:gd name="connsiteX1897" fmla="*/ 398392 w 808720"/>
                  <a:gd name="connsiteY1897" fmla="*/ 14819 h 1047182"/>
                  <a:gd name="connsiteX1898" fmla="*/ 397857 w 808720"/>
                  <a:gd name="connsiteY1898" fmla="*/ 15020 h 1047182"/>
                  <a:gd name="connsiteX1899" fmla="*/ 392666 w 808720"/>
                  <a:gd name="connsiteY1899" fmla="*/ 15823 h 1047182"/>
                  <a:gd name="connsiteX1900" fmla="*/ 393443 w 808720"/>
                  <a:gd name="connsiteY1900" fmla="*/ 15641 h 1047182"/>
                  <a:gd name="connsiteX1901" fmla="*/ 394110 w 808720"/>
                  <a:gd name="connsiteY1901" fmla="*/ 14819 h 1047182"/>
                  <a:gd name="connsiteX1902" fmla="*/ 392132 w 808720"/>
                  <a:gd name="connsiteY1902" fmla="*/ 15166 h 1047182"/>
                  <a:gd name="connsiteX1903" fmla="*/ 391345 w 808720"/>
                  <a:gd name="connsiteY1903" fmla="*/ 15261 h 1047182"/>
                  <a:gd name="connsiteX1904" fmla="*/ 391551 w 808720"/>
                  <a:gd name="connsiteY1904" fmla="*/ 15201 h 1047182"/>
                  <a:gd name="connsiteX1905" fmla="*/ 393477 w 808720"/>
                  <a:gd name="connsiteY1905" fmla="*/ 14878 h 1047182"/>
                  <a:gd name="connsiteX1906" fmla="*/ 413236 w 808720"/>
                  <a:gd name="connsiteY1906" fmla="*/ 14796 h 1047182"/>
                  <a:gd name="connsiteX1907" fmla="*/ 412366 w 808720"/>
                  <a:gd name="connsiteY1907" fmla="*/ 15045 h 1047182"/>
                  <a:gd name="connsiteX1908" fmla="*/ 410386 w 808720"/>
                  <a:gd name="connsiteY1908" fmla="*/ 15373 h 1047182"/>
                  <a:gd name="connsiteX1909" fmla="*/ 406858 w 808720"/>
                  <a:gd name="connsiteY1909" fmla="*/ 15757 h 1047182"/>
                  <a:gd name="connsiteX1910" fmla="*/ 541913 w 808720"/>
                  <a:gd name="connsiteY1910" fmla="*/ 14738 h 1047182"/>
                  <a:gd name="connsiteX1911" fmla="*/ 542170 w 808720"/>
                  <a:gd name="connsiteY1911" fmla="*/ 14864 h 1047182"/>
                  <a:gd name="connsiteX1912" fmla="*/ 542226 w 808720"/>
                  <a:gd name="connsiteY1912" fmla="*/ 14990 h 1047182"/>
                  <a:gd name="connsiteX1913" fmla="*/ 542212 w 808720"/>
                  <a:gd name="connsiteY1913" fmla="*/ 15750 h 1047182"/>
                  <a:gd name="connsiteX1914" fmla="*/ 541864 w 808720"/>
                  <a:gd name="connsiteY1914" fmla="*/ 15312 h 1047182"/>
                  <a:gd name="connsiteX1915" fmla="*/ 441450 w 808720"/>
                  <a:gd name="connsiteY1915" fmla="*/ 14711 h 1047182"/>
                  <a:gd name="connsiteX1916" fmla="*/ 438874 w 808720"/>
                  <a:gd name="connsiteY1916" fmla="*/ 15539 h 1047182"/>
                  <a:gd name="connsiteX1917" fmla="*/ 434457 w 808720"/>
                  <a:gd name="connsiteY1917" fmla="*/ 16012 h 1047182"/>
                  <a:gd name="connsiteX1918" fmla="*/ 436440 w 808720"/>
                  <a:gd name="connsiteY1918" fmla="*/ 15402 h 1047182"/>
                  <a:gd name="connsiteX1919" fmla="*/ 540627 w 808720"/>
                  <a:gd name="connsiteY1919" fmla="*/ 14697 h 1047182"/>
                  <a:gd name="connsiteX1920" fmla="*/ 541294 w 808720"/>
                  <a:gd name="connsiteY1920" fmla="*/ 15177 h 1047182"/>
                  <a:gd name="connsiteX1921" fmla="*/ 541755 w 808720"/>
                  <a:gd name="connsiteY1921" fmla="*/ 16564 h 1047182"/>
                  <a:gd name="connsiteX1922" fmla="*/ 541678 w 808720"/>
                  <a:gd name="connsiteY1922" fmla="*/ 17458 h 1047182"/>
                  <a:gd name="connsiteX1923" fmla="*/ 541398 w 808720"/>
                  <a:gd name="connsiteY1923" fmla="*/ 18333 h 1047182"/>
                  <a:gd name="connsiteX1924" fmla="*/ 395457 w 808720"/>
                  <a:gd name="connsiteY1924" fmla="*/ 14694 h 1047182"/>
                  <a:gd name="connsiteX1925" fmla="*/ 395013 w 808720"/>
                  <a:gd name="connsiteY1925" fmla="*/ 14815 h 1047182"/>
                  <a:gd name="connsiteX1926" fmla="*/ 392979 w 808720"/>
                  <a:gd name="connsiteY1926" fmla="*/ 15063 h 1047182"/>
                  <a:gd name="connsiteX1927" fmla="*/ 394461 w 808720"/>
                  <a:gd name="connsiteY1927" fmla="*/ 14786 h 1047182"/>
                  <a:gd name="connsiteX1928" fmla="*/ 396016 w 808720"/>
                  <a:gd name="connsiteY1928" fmla="*/ 14693 h 1047182"/>
                  <a:gd name="connsiteX1929" fmla="*/ 394879 w 808720"/>
                  <a:gd name="connsiteY1929" fmla="*/ 14851 h 1047182"/>
                  <a:gd name="connsiteX1930" fmla="*/ 395013 w 808720"/>
                  <a:gd name="connsiteY1930" fmla="*/ 14815 h 1047182"/>
                  <a:gd name="connsiteX1931" fmla="*/ 522711 w 808720"/>
                  <a:gd name="connsiteY1931" fmla="*/ 14692 h 1047182"/>
                  <a:gd name="connsiteX1932" fmla="*/ 521977 w 808720"/>
                  <a:gd name="connsiteY1932" fmla="*/ 15132 h 1047182"/>
                  <a:gd name="connsiteX1933" fmla="*/ 522176 w 808720"/>
                  <a:gd name="connsiteY1933" fmla="*/ 14808 h 1047182"/>
                  <a:gd name="connsiteX1934" fmla="*/ 437877 w 808720"/>
                  <a:gd name="connsiteY1934" fmla="*/ 14691 h 1047182"/>
                  <a:gd name="connsiteX1935" fmla="*/ 434319 w 808720"/>
                  <a:gd name="connsiteY1935" fmla="*/ 15581 h 1047182"/>
                  <a:gd name="connsiteX1936" fmla="*/ 427638 w 808720"/>
                  <a:gd name="connsiteY1936" fmla="*/ 16573 h 1047182"/>
                  <a:gd name="connsiteX1937" fmla="*/ 428506 w 808720"/>
                  <a:gd name="connsiteY1937" fmla="*/ 16187 h 1047182"/>
                  <a:gd name="connsiteX1938" fmla="*/ 433198 w 808720"/>
                  <a:gd name="connsiteY1938" fmla="*/ 15248 h 1047182"/>
                  <a:gd name="connsiteX1939" fmla="*/ 543446 w 808720"/>
                  <a:gd name="connsiteY1939" fmla="*/ 14686 h 1047182"/>
                  <a:gd name="connsiteX1940" fmla="*/ 543487 w 808720"/>
                  <a:gd name="connsiteY1940" fmla="*/ 15210 h 1047182"/>
                  <a:gd name="connsiteX1941" fmla="*/ 543457 w 808720"/>
                  <a:gd name="connsiteY1941" fmla="*/ 15304 h 1047182"/>
                  <a:gd name="connsiteX1942" fmla="*/ 543322 w 808720"/>
                  <a:gd name="connsiteY1942" fmla="*/ 15051 h 1047182"/>
                  <a:gd name="connsiteX1943" fmla="*/ 471966 w 808720"/>
                  <a:gd name="connsiteY1943" fmla="*/ 14646 h 1047182"/>
                  <a:gd name="connsiteX1944" fmla="*/ 471771 w 808720"/>
                  <a:gd name="connsiteY1944" fmla="*/ 14716 h 1047182"/>
                  <a:gd name="connsiteX1945" fmla="*/ 471176 w 808720"/>
                  <a:gd name="connsiteY1945" fmla="*/ 14874 h 1047182"/>
                  <a:gd name="connsiteX1946" fmla="*/ 471010 w 808720"/>
                  <a:gd name="connsiteY1946" fmla="*/ 14901 h 1047182"/>
                  <a:gd name="connsiteX1947" fmla="*/ 524922 w 808720"/>
                  <a:gd name="connsiteY1947" fmla="*/ 14604 h 1047182"/>
                  <a:gd name="connsiteX1948" fmla="*/ 524899 w 808720"/>
                  <a:gd name="connsiteY1948" fmla="*/ 14641 h 1047182"/>
                  <a:gd name="connsiteX1949" fmla="*/ 524864 w 808720"/>
                  <a:gd name="connsiteY1949" fmla="*/ 14647 h 1047182"/>
                  <a:gd name="connsiteX1950" fmla="*/ 415115 w 808720"/>
                  <a:gd name="connsiteY1950" fmla="*/ 14589 h 1047182"/>
                  <a:gd name="connsiteX1951" fmla="*/ 412055 w 808720"/>
                  <a:gd name="connsiteY1951" fmla="*/ 15192 h 1047182"/>
                  <a:gd name="connsiteX1952" fmla="*/ 411728 w 808720"/>
                  <a:gd name="connsiteY1952" fmla="*/ 15227 h 1047182"/>
                  <a:gd name="connsiteX1953" fmla="*/ 412366 w 808720"/>
                  <a:gd name="connsiteY1953" fmla="*/ 15045 h 1047182"/>
                  <a:gd name="connsiteX1954" fmla="*/ 538791 w 808720"/>
                  <a:gd name="connsiteY1954" fmla="*/ 14519 h 1047182"/>
                  <a:gd name="connsiteX1955" fmla="*/ 539484 w 808720"/>
                  <a:gd name="connsiteY1955" fmla="*/ 14990 h 1047182"/>
                  <a:gd name="connsiteX1956" fmla="*/ 539011 w 808720"/>
                  <a:gd name="connsiteY1956" fmla="*/ 18776 h 1047182"/>
                  <a:gd name="connsiteX1957" fmla="*/ 538392 w 808720"/>
                  <a:gd name="connsiteY1957" fmla="*/ 16341 h 1047182"/>
                  <a:gd name="connsiteX1958" fmla="*/ 388356 w 808720"/>
                  <a:gd name="connsiteY1958" fmla="*/ 14518 h 1047182"/>
                  <a:gd name="connsiteX1959" fmla="*/ 383563 w 808720"/>
                  <a:gd name="connsiteY1959" fmla="*/ 15168 h 1047182"/>
                  <a:gd name="connsiteX1960" fmla="*/ 383434 w 808720"/>
                  <a:gd name="connsiteY1960" fmla="*/ 15185 h 1047182"/>
                  <a:gd name="connsiteX1961" fmla="*/ 373612 w 808720"/>
                  <a:gd name="connsiteY1961" fmla="*/ 16517 h 1047182"/>
                  <a:gd name="connsiteX1962" fmla="*/ 375205 w 808720"/>
                  <a:gd name="connsiteY1962" fmla="*/ 15984 h 1047182"/>
                  <a:gd name="connsiteX1963" fmla="*/ 384008 w 808720"/>
                  <a:gd name="connsiteY1963" fmla="*/ 15002 h 1047182"/>
                  <a:gd name="connsiteX1964" fmla="*/ 384015 w 808720"/>
                  <a:gd name="connsiteY1964" fmla="*/ 15002 h 1047182"/>
                  <a:gd name="connsiteX1965" fmla="*/ 418309 w 808720"/>
                  <a:gd name="connsiteY1965" fmla="*/ 14511 h 1047182"/>
                  <a:gd name="connsiteX1966" fmla="*/ 415411 w 808720"/>
                  <a:gd name="connsiteY1966" fmla="*/ 15288 h 1047182"/>
                  <a:gd name="connsiteX1967" fmla="*/ 415259 w 808720"/>
                  <a:gd name="connsiteY1967" fmla="*/ 15329 h 1047182"/>
                  <a:gd name="connsiteX1968" fmla="*/ 414676 w 808720"/>
                  <a:gd name="connsiteY1968" fmla="*/ 15408 h 1047182"/>
                  <a:gd name="connsiteX1969" fmla="*/ 410441 w 808720"/>
                  <a:gd name="connsiteY1969" fmla="*/ 15983 h 1047182"/>
                  <a:gd name="connsiteX1970" fmla="*/ 410955 w 808720"/>
                  <a:gd name="connsiteY1970" fmla="*/ 15851 h 1047182"/>
                  <a:gd name="connsiteX1971" fmla="*/ 418252 w 808720"/>
                  <a:gd name="connsiteY1971" fmla="*/ 14517 h 1047182"/>
                  <a:gd name="connsiteX1972" fmla="*/ 432295 w 808720"/>
                  <a:gd name="connsiteY1972" fmla="*/ 14503 h 1047182"/>
                  <a:gd name="connsiteX1973" fmla="*/ 431106 w 808720"/>
                  <a:gd name="connsiteY1973" fmla="*/ 15031 h 1047182"/>
                  <a:gd name="connsiteX1974" fmla="*/ 419811 w 808720"/>
                  <a:gd name="connsiteY1974" fmla="*/ 16518 h 1047182"/>
                  <a:gd name="connsiteX1975" fmla="*/ 422196 w 808720"/>
                  <a:gd name="connsiteY1975" fmla="*/ 15964 h 1047182"/>
                  <a:gd name="connsiteX1976" fmla="*/ 428627 w 808720"/>
                  <a:gd name="connsiteY1976" fmla="*/ 14911 h 1047182"/>
                  <a:gd name="connsiteX1977" fmla="*/ 397519 w 808720"/>
                  <a:gd name="connsiteY1977" fmla="*/ 14502 h 1047182"/>
                  <a:gd name="connsiteX1978" fmla="*/ 397391 w 808720"/>
                  <a:gd name="connsiteY1978" fmla="*/ 14525 h 1047182"/>
                  <a:gd name="connsiteX1979" fmla="*/ 396016 w 808720"/>
                  <a:gd name="connsiteY1979" fmla="*/ 14693 h 1047182"/>
                  <a:gd name="connsiteX1980" fmla="*/ 397113 w 808720"/>
                  <a:gd name="connsiteY1980" fmla="*/ 14540 h 1047182"/>
                  <a:gd name="connsiteX1981" fmla="*/ 399246 w 808720"/>
                  <a:gd name="connsiteY1981" fmla="*/ 14499 h 1047182"/>
                  <a:gd name="connsiteX1982" fmla="*/ 399085 w 808720"/>
                  <a:gd name="connsiteY1982" fmla="*/ 14559 h 1047182"/>
                  <a:gd name="connsiteX1983" fmla="*/ 395280 w 808720"/>
                  <a:gd name="connsiteY1983" fmla="*/ 15210 h 1047182"/>
                  <a:gd name="connsiteX1984" fmla="*/ 395821 w 808720"/>
                  <a:gd name="connsiteY1984" fmla="*/ 15082 h 1047182"/>
                  <a:gd name="connsiteX1985" fmla="*/ 408185 w 808720"/>
                  <a:gd name="connsiteY1985" fmla="*/ 14496 h 1047182"/>
                  <a:gd name="connsiteX1986" fmla="*/ 406783 w 808720"/>
                  <a:gd name="connsiteY1986" fmla="*/ 15119 h 1047182"/>
                  <a:gd name="connsiteX1987" fmla="*/ 398877 w 808720"/>
                  <a:gd name="connsiteY1987" fmla="*/ 16232 h 1047182"/>
                  <a:gd name="connsiteX1988" fmla="*/ 401634 w 808720"/>
                  <a:gd name="connsiteY1988" fmla="*/ 15466 h 1047182"/>
                  <a:gd name="connsiteX1989" fmla="*/ 446725 w 808720"/>
                  <a:gd name="connsiteY1989" fmla="*/ 14492 h 1047182"/>
                  <a:gd name="connsiteX1990" fmla="*/ 446331 w 808720"/>
                  <a:gd name="connsiteY1990" fmla="*/ 14737 h 1047182"/>
                  <a:gd name="connsiteX1991" fmla="*/ 441853 w 808720"/>
                  <a:gd name="connsiteY1991" fmla="*/ 15517 h 1047182"/>
                  <a:gd name="connsiteX1992" fmla="*/ 538800 w 808720"/>
                  <a:gd name="connsiteY1992" fmla="*/ 14480 h 1047182"/>
                  <a:gd name="connsiteX1993" fmla="*/ 538791 w 808720"/>
                  <a:gd name="connsiteY1993" fmla="*/ 14519 h 1047182"/>
                  <a:gd name="connsiteX1994" fmla="*/ 538783 w 808720"/>
                  <a:gd name="connsiteY1994" fmla="*/ 14513 h 1047182"/>
                  <a:gd name="connsiteX1995" fmla="*/ 515242 w 808720"/>
                  <a:gd name="connsiteY1995" fmla="*/ 14446 h 1047182"/>
                  <a:gd name="connsiteX1996" fmla="*/ 513167 w 808720"/>
                  <a:gd name="connsiteY1996" fmla="*/ 15813 h 1047182"/>
                  <a:gd name="connsiteX1997" fmla="*/ 508871 w 808720"/>
                  <a:gd name="connsiteY1997" fmla="*/ 17732 h 1047182"/>
                  <a:gd name="connsiteX1998" fmla="*/ 513325 w 808720"/>
                  <a:gd name="connsiteY1998" fmla="*/ 15060 h 1047182"/>
                  <a:gd name="connsiteX1999" fmla="*/ 514537 w 808720"/>
                  <a:gd name="connsiteY1999" fmla="*/ 14716 h 1047182"/>
                  <a:gd name="connsiteX2000" fmla="*/ 446976 w 808720"/>
                  <a:gd name="connsiteY2000" fmla="*/ 14439 h 1047182"/>
                  <a:gd name="connsiteX2001" fmla="*/ 446725 w 808720"/>
                  <a:gd name="connsiteY2001" fmla="*/ 14492 h 1047182"/>
                  <a:gd name="connsiteX2002" fmla="*/ 446760 w 808720"/>
                  <a:gd name="connsiteY2002" fmla="*/ 14470 h 1047182"/>
                  <a:gd name="connsiteX2003" fmla="*/ 398406 w 808720"/>
                  <a:gd name="connsiteY2003" fmla="*/ 14419 h 1047182"/>
                  <a:gd name="connsiteX2004" fmla="*/ 397858 w 808720"/>
                  <a:gd name="connsiteY2004" fmla="*/ 14549 h 1047182"/>
                  <a:gd name="connsiteX2005" fmla="*/ 395286 w 808720"/>
                  <a:gd name="connsiteY2005" fmla="*/ 14990 h 1047182"/>
                  <a:gd name="connsiteX2006" fmla="*/ 393616 w 808720"/>
                  <a:gd name="connsiteY2006" fmla="*/ 15458 h 1047182"/>
                  <a:gd name="connsiteX2007" fmla="*/ 391040 w 808720"/>
                  <a:gd name="connsiteY2007" fmla="*/ 15897 h 1047182"/>
                  <a:gd name="connsiteX2008" fmla="*/ 393378 w 808720"/>
                  <a:gd name="connsiteY2008" fmla="*/ 15260 h 1047182"/>
                  <a:gd name="connsiteX2009" fmla="*/ 397391 w 808720"/>
                  <a:gd name="connsiteY2009" fmla="*/ 14525 h 1047182"/>
                  <a:gd name="connsiteX2010" fmla="*/ 397793 w 808720"/>
                  <a:gd name="connsiteY2010" fmla="*/ 14477 h 1047182"/>
                  <a:gd name="connsiteX2011" fmla="*/ 564740 w 808720"/>
                  <a:gd name="connsiteY2011" fmla="*/ 14408 h 1047182"/>
                  <a:gd name="connsiteX2012" fmla="*/ 565518 w 808720"/>
                  <a:gd name="connsiteY2012" fmla="*/ 14747 h 1047182"/>
                  <a:gd name="connsiteX2013" fmla="*/ 565105 w 808720"/>
                  <a:gd name="connsiteY2013" fmla="*/ 14931 h 1047182"/>
                  <a:gd name="connsiteX2014" fmla="*/ 564660 w 808720"/>
                  <a:gd name="connsiteY2014" fmla="*/ 14427 h 1047182"/>
                  <a:gd name="connsiteX2015" fmla="*/ 566282 w 808720"/>
                  <a:gd name="connsiteY2015" fmla="*/ 14408 h 1047182"/>
                  <a:gd name="connsiteX2016" fmla="*/ 571605 w 808720"/>
                  <a:gd name="connsiteY2016" fmla="*/ 17400 h 1047182"/>
                  <a:gd name="connsiteX2017" fmla="*/ 565518 w 808720"/>
                  <a:gd name="connsiteY2017" fmla="*/ 14747 h 1047182"/>
                  <a:gd name="connsiteX2018" fmla="*/ 464866 w 808720"/>
                  <a:gd name="connsiteY2018" fmla="*/ 14401 h 1047182"/>
                  <a:gd name="connsiteX2019" fmla="*/ 449840 w 808720"/>
                  <a:gd name="connsiteY2019" fmla="*/ 17184 h 1047182"/>
                  <a:gd name="connsiteX2020" fmla="*/ 458644 w 808720"/>
                  <a:gd name="connsiteY2020" fmla="*/ 15112 h 1047182"/>
                  <a:gd name="connsiteX2021" fmla="*/ 398732 w 808720"/>
                  <a:gd name="connsiteY2021" fmla="*/ 14399 h 1047182"/>
                  <a:gd name="connsiteX2022" fmla="*/ 395821 w 808720"/>
                  <a:gd name="connsiteY2022" fmla="*/ 15082 h 1047182"/>
                  <a:gd name="connsiteX2023" fmla="*/ 395007 w 808720"/>
                  <a:gd name="connsiteY2023" fmla="*/ 15221 h 1047182"/>
                  <a:gd name="connsiteX2024" fmla="*/ 397858 w 808720"/>
                  <a:gd name="connsiteY2024" fmla="*/ 14549 h 1047182"/>
                  <a:gd name="connsiteX2025" fmla="*/ 398854 w 808720"/>
                  <a:gd name="connsiteY2025" fmla="*/ 14378 h 1047182"/>
                  <a:gd name="connsiteX2026" fmla="*/ 398732 w 808720"/>
                  <a:gd name="connsiteY2026" fmla="*/ 14399 h 1047182"/>
                  <a:gd name="connsiteX2027" fmla="*/ 398800 w 808720"/>
                  <a:gd name="connsiteY2027" fmla="*/ 14383 h 1047182"/>
                  <a:gd name="connsiteX2028" fmla="*/ 543423 w 808720"/>
                  <a:gd name="connsiteY2028" fmla="*/ 14378 h 1047182"/>
                  <a:gd name="connsiteX2029" fmla="*/ 543492 w 808720"/>
                  <a:gd name="connsiteY2029" fmla="*/ 14551 h 1047182"/>
                  <a:gd name="connsiteX2030" fmla="*/ 543446 w 808720"/>
                  <a:gd name="connsiteY2030" fmla="*/ 14686 h 1047182"/>
                  <a:gd name="connsiteX2031" fmla="*/ 474375 w 808720"/>
                  <a:gd name="connsiteY2031" fmla="*/ 14358 h 1047182"/>
                  <a:gd name="connsiteX2032" fmla="*/ 473714 w 808720"/>
                  <a:gd name="connsiteY2032" fmla="*/ 14562 h 1047182"/>
                  <a:gd name="connsiteX2033" fmla="*/ 467929 w 808720"/>
                  <a:gd name="connsiteY2033" fmla="*/ 15737 h 1047182"/>
                  <a:gd name="connsiteX2034" fmla="*/ 471176 w 808720"/>
                  <a:gd name="connsiteY2034" fmla="*/ 14874 h 1047182"/>
                  <a:gd name="connsiteX2035" fmla="*/ 416865 w 808720"/>
                  <a:gd name="connsiteY2035" fmla="*/ 14335 h 1047182"/>
                  <a:gd name="connsiteX2036" fmla="*/ 415782 w 808720"/>
                  <a:gd name="connsiteY2036" fmla="*/ 14613 h 1047182"/>
                  <a:gd name="connsiteX2037" fmla="*/ 413115 w 808720"/>
                  <a:gd name="connsiteY2037" fmla="*/ 15076 h 1047182"/>
                  <a:gd name="connsiteX2038" fmla="*/ 412980 w 808720"/>
                  <a:gd name="connsiteY2038" fmla="*/ 15091 h 1047182"/>
                  <a:gd name="connsiteX2039" fmla="*/ 399055 w 808720"/>
                  <a:gd name="connsiteY2039" fmla="*/ 14323 h 1047182"/>
                  <a:gd name="connsiteX2040" fmla="*/ 398800 w 808720"/>
                  <a:gd name="connsiteY2040" fmla="*/ 14383 h 1047182"/>
                  <a:gd name="connsiteX2041" fmla="*/ 398406 w 808720"/>
                  <a:gd name="connsiteY2041" fmla="*/ 14419 h 1047182"/>
                  <a:gd name="connsiteX2042" fmla="*/ 398560 w 808720"/>
                  <a:gd name="connsiteY2042" fmla="*/ 14383 h 1047182"/>
                  <a:gd name="connsiteX2043" fmla="*/ 488978 w 808720"/>
                  <a:gd name="connsiteY2043" fmla="*/ 14316 h 1047182"/>
                  <a:gd name="connsiteX2044" fmla="*/ 481339 w 808720"/>
                  <a:gd name="connsiteY2044" fmla="*/ 16025 h 1047182"/>
                  <a:gd name="connsiteX2045" fmla="*/ 481697 w 808720"/>
                  <a:gd name="connsiteY2045" fmla="*/ 15862 h 1047182"/>
                  <a:gd name="connsiteX2046" fmla="*/ 488875 w 808720"/>
                  <a:gd name="connsiteY2046" fmla="*/ 14333 h 1047182"/>
                  <a:gd name="connsiteX2047" fmla="*/ 547717 w 808720"/>
                  <a:gd name="connsiteY2047" fmla="*/ 14309 h 1047182"/>
                  <a:gd name="connsiteX2048" fmla="*/ 548024 w 808720"/>
                  <a:gd name="connsiteY2048" fmla="*/ 14646 h 1047182"/>
                  <a:gd name="connsiteX2049" fmla="*/ 548538 w 808720"/>
                  <a:gd name="connsiteY2049" fmla="*/ 15210 h 1047182"/>
                  <a:gd name="connsiteX2050" fmla="*/ 548805 w 808720"/>
                  <a:gd name="connsiteY2050" fmla="*/ 23763 h 1047182"/>
                  <a:gd name="connsiteX2051" fmla="*/ 548852 w 808720"/>
                  <a:gd name="connsiteY2051" fmla="*/ 23977 h 1047182"/>
                  <a:gd name="connsiteX2052" fmla="*/ 547709 w 808720"/>
                  <a:gd name="connsiteY2052" fmla="*/ 21570 h 1047182"/>
                  <a:gd name="connsiteX2053" fmla="*/ 546441 w 808720"/>
                  <a:gd name="connsiteY2053" fmla="*/ 15881 h 1047182"/>
                  <a:gd name="connsiteX2054" fmla="*/ 397070 w 808720"/>
                  <a:gd name="connsiteY2054" fmla="*/ 14301 h 1047182"/>
                  <a:gd name="connsiteX2055" fmla="*/ 394461 w 808720"/>
                  <a:gd name="connsiteY2055" fmla="*/ 14786 h 1047182"/>
                  <a:gd name="connsiteX2056" fmla="*/ 394110 w 808720"/>
                  <a:gd name="connsiteY2056" fmla="*/ 14819 h 1047182"/>
                  <a:gd name="connsiteX2057" fmla="*/ 540998 w 808720"/>
                  <a:gd name="connsiteY2057" fmla="*/ 14288 h 1047182"/>
                  <a:gd name="connsiteX2058" fmla="*/ 541083 w 808720"/>
                  <a:gd name="connsiteY2058" fmla="*/ 14330 h 1047182"/>
                  <a:gd name="connsiteX2059" fmla="*/ 541864 w 808720"/>
                  <a:gd name="connsiteY2059" fmla="*/ 15312 h 1047182"/>
                  <a:gd name="connsiteX2060" fmla="*/ 541841 w 808720"/>
                  <a:gd name="connsiteY2060" fmla="*/ 15572 h 1047182"/>
                  <a:gd name="connsiteX2061" fmla="*/ 541294 w 808720"/>
                  <a:gd name="connsiteY2061" fmla="*/ 15177 h 1047182"/>
                  <a:gd name="connsiteX2062" fmla="*/ 399030 w 808720"/>
                  <a:gd name="connsiteY2062" fmla="*/ 14273 h 1047182"/>
                  <a:gd name="connsiteX2063" fmla="*/ 398560 w 808720"/>
                  <a:gd name="connsiteY2063" fmla="*/ 14383 h 1047182"/>
                  <a:gd name="connsiteX2064" fmla="*/ 397793 w 808720"/>
                  <a:gd name="connsiteY2064" fmla="*/ 14477 h 1047182"/>
                  <a:gd name="connsiteX2065" fmla="*/ 397519 w 808720"/>
                  <a:gd name="connsiteY2065" fmla="*/ 14502 h 1047182"/>
                  <a:gd name="connsiteX2066" fmla="*/ 397951 w 808720"/>
                  <a:gd name="connsiteY2066" fmla="*/ 14423 h 1047182"/>
                  <a:gd name="connsiteX2067" fmla="*/ 462267 w 808720"/>
                  <a:gd name="connsiteY2067" fmla="*/ 14260 h 1047182"/>
                  <a:gd name="connsiteX2068" fmla="*/ 458644 w 808720"/>
                  <a:gd name="connsiteY2068" fmla="*/ 15112 h 1047182"/>
                  <a:gd name="connsiteX2069" fmla="*/ 456054 w 808720"/>
                  <a:gd name="connsiteY2069" fmla="*/ 15408 h 1047182"/>
                  <a:gd name="connsiteX2070" fmla="*/ 457515 w 808720"/>
                  <a:gd name="connsiteY2070" fmla="*/ 14991 h 1047182"/>
                  <a:gd name="connsiteX2071" fmla="*/ 522540 w 808720"/>
                  <a:gd name="connsiteY2071" fmla="*/ 14214 h 1047182"/>
                  <a:gd name="connsiteX2072" fmla="*/ 522176 w 808720"/>
                  <a:gd name="connsiteY2072" fmla="*/ 14808 h 1047182"/>
                  <a:gd name="connsiteX2073" fmla="*/ 520971 w 808720"/>
                  <a:gd name="connsiteY2073" fmla="*/ 15070 h 1047182"/>
                  <a:gd name="connsiteX2074" fmla="*/ 400033 w 808720"/>
                  <a:gd name="connsiteY2074" fmla="*/ 14204 h 1047182"/>
                  <a:gd name="connsiteX2075" fmla="*/ 399805 w 808720"/>
                  <a:gd name="connsiteY2075" fmla="*/ 14289 h 1047182"/>
                  <a:gd name="connsiteX2076" fmla="*/ 398854 w 808720"/>
                  <a:gd name="connsiteY2076" fmla="*/ 14378 h 1047182"/>
                  <a:gd name="connsiteX2077" fmla="*/ 399464 w 808720"/>
                  <a:gd name="connsiteY2077" fmla="*/ 14273 h 1047182"/>
                  <a:gd name="connsiteX2078" fmla="*/ 489777 w 808720"/>
                  <a:gd name="connsiteY2078" fmla="*/ 14183 h 1047182"/>
                  <a:gd name="connsiteX2079" fmla="*/ 488284 w 808720"/>
                  <a:gd name="connsiteY2079" fmla="*/ 14861 h 1047182"/>
                  <a:gd name="connsiteX2080" fmla="*/ 481060 w 808720"/>
                  <a:gd name="connsiteY2080" fmla="*/ 16151 h 1047182"/>
                  <a:gd name="connsiteX2081" fmla="*/ 481306 w 808720"/>
                  <a:gd name="connsiteY2081" fmla="*/ 16039 h 1047182"/>
                  <a:gd name="connsiteX2082" fmla="*/ 489313 w 808720"/>
                  <a:gd name="connsiteY2082" fmla="*/ 14260 h 1047182"/>
                  <a:gd name="connsiteX2083" fmla="*/ 485433 w 808720"/>
                  <a:gd name="connsiteY2083" fmla="*/ 14164 h 1047182"/>
                  <a:gd name="connsiteX2084" fmla="*/ 485127 w 808720"/>
                  <a:gd name="connsiteY2084" fmla="*/ 14303 h 1047182"/>
                  <a:gd name="connsiteX2085" fmla="*/ 472270 w 808720"/>
                  <a:gd name="connsiteY2085" fmla="*/ 17076 h 1047182"/>
                  <a:gd name="connsiteX2086" fmla="*/ 475283 w 808720"/>
                  <a:gd name="connsiteY2086" fmla="*/ 16097 h 1047182"/>
                  <a:gd name="connsiteX2087" fmla="*/ 401287 w 808720"/>
                  <a:gd name="connsiteY2087" fmla="*/ 14152 h 1047182"/>
                  <a:gd name="connsiteX2088" fmla="*/ 399246 w 808720"/>
                  <a:gd name="connsiteY2088" fmla="*/ 14499 h 1047182"/>
                  <a:gd name="connsiteX2089" fmla="*/ 399805 w 808720"/>
                  <a:gd name="connsiteY2089" fmla="*/ 14289 h 1047182"/>
                  <a:gd name="connsiteX2090" fmla="*/ 417677 w 808720"/>
                  <a:gd name="connsiteY2090" fmla="*/ 14127 h 1047182"/>
                  <a:gd name="connsiteX2091" fmla="*/ 417270 w 808720"/>
                  <a:gd name="connsiteY2091" fmla="*/ 14232 h 1047182"/>
                  <a:gd name="connsiteX2092" fmla="*/ 415115 w 808720"/>
                  <a:gd name="connsiteY2092" fmla="*/ 14589 h 1047182"/>
                  <a:gd name="connsiteX2093" fmla="*/ 416754 w 808720"/>
                  <a:gd name="connsiteY2093" fmla="*/ 14266 h 1047182"/>
                  <a:gd name="connsiteX2094" fmla="*/ 420420 w 808720"/>
                  <a:gd name="connsiteY2094" fmla="*/ 14121 h 1047182"/>
                  <a:gd name="connsiteX2095" fmla="*/ 419285 w 808720"/>
                  <a:gd name="connsiteY2095" fmla="*/ 14405 h 1047182"/>
                  <a:gd name="connsiteX2096" fmla="*/ 418309 w 808720"/>
                  <a:gd name="connsiteY2096" fmla="*/ 14511 h 1047182"/>
                  <a:gd name="connsiteX2097" fmla="*/ 418358 w 808720"/>
                  <a:gd name="connsiteY2097" fmla="*/ 14498 h 1047182"/>
                  <a:gd name="connsiteX2098" fmla="*/ 399628 w 808720"/>
                  <a:gd name="connsiteY2098" fmla="*/ 14116 h 1047182"/>
                  <a:gd name="connsiteX2099" fmla="*/ 397951 w 808720"/>
                  <a:gd name="connsiteY2099" fmla="*/ 14423 h 1047182"/>
                  <a:gd name="connsiteX2100" fmla="*/ 397113 w 808720"/>
                  <a:gd name="connsiteY2100" fmla="*/ 14540 h 1047182"/>
                  <a:gd name="connsiteX2101" fmla="*/ 395457 w 808720"/>
                  <a:gd name="connsiteY2101" fmla="*/ 14694 h 1047182"/>
                  <a:gd name="connsiteX2102" fmla="*/ 396382 w 808720"/>
                  <a:gd name="connsiteY2102" fmla="*/ 14442 h 1047182"/>
                  <a:gd name="connsiteX2103" fmla="*/ 489950 w 808720"/>
                  <a:gd name="connsiteY2103" fmla="*/ 14104 h 1047182"/>
                  <a:gd name="connsiteX2104" fmla="*/ 489888 w 808720"/>
                  <a:gd name="connsiteY2104" fmla="*/ 14132 h 1047182"/>
                  <a:gd name="connsiteX2105" fmla="*/ 489313 w 808720"/>
                  <a:gd name="connsiteY2105" fmla="*/ 14260 h 1047182"/>
                  <a:gd name="connsiteX2106" fmla="*/ 488978 w 808720"/>
                  <a:gd name="connsiteY2106" fmla="*/ 14316 h 1047182"/>
                  <a:gd name="connsiteX2107" fmla="*/ 489420 w 808720"/>
                  <a:gd name="connsiteY2107" fmla="*/ 14217 h 1047182"/>
                  <a:gd name="connsiteX2108" fmla="*/ 400336 w 808720"/>
                  <a:gd name="connsiteY2108" fmla="*/ 14090 h 1047182"/>
                  <a:gd name="connsiteX2109" fmla="*/ 400173 w 808720"/>
                  <a:gd name="connsiteY2109" fmla="*/ 14152 h 1047182"/>
                  <a:gd name="connsiteX2110" fmla="*/ 399464 w 808720"/>
                  <a:gd name="connsiteY2110" fmla="*/ 14273 h 1047182"/>
                  <a:gd name="connsiteX2111" fmla="*/ 399055 w 808720"/>
                  <a:gd name="connsiteY2111" fmla="*/ 14323 h 1047182"/>
                  <a:gd name="connsiteX2112" fmla="*/ 399621 w 808720"/>
                  <a:gd name="connsiteY2112" fmla="*/ 14190 h 1047182"/>
                  <a:gd name="connsiteX2113" fmla="*/ 418145 w 808720"/>
                  <a:gd name="connsiteY2113" fmla="*/ 14087 h 1047182"/>
                  <a:gd name="connsiteX2114" fmla="*/ 416865 w 808720"/>
                  <a:gd name="connsiteY2114" fmla="*/ 14335 h 1047182"/>
                  <a:gd name="connsiteX2115" fmla="*/ 417270 w 808720"/>
                  <a:gd name="connsiteY2115" fmla="*/ 14232 h 1047182"/>
                  <a:gd name="connsiteX2116" fmla="*/ 399921 w 808720"/>
                  <a:gd name="connsiteY2116" fmla="*/ 14062 h 1047182"/>
                  <a:gd name="connsiteX2117" fmla="*/ 399742 w 808720"/>
                  <a:gd name="connsiteY2117" fmla="*/ 14105 h 1047182"/>
                  <a:gd name="connsiteX2118" fmla="*/ 399628 w 808720"/>
                  <a:gd name="connsiteY2118" fmla="*/ 14116 h 1047182"/>
                  <a:gd name="connsiteX2119" fmla="*/ 400167 w 808720"/>
                  <a:gd name="connsiteY2119" fmla="*/ 14062 h 1047182"/>
                  <a:gd name="connsiteX2120" fmla="*/ 399621 w 808720"/>
                  <a:gd name="connsiteY2120" fmla="*/ 14190 h 1047182"/>
                  <a:gd name="connsiteX2121" fmla="*/ 399030 w 808720"/>
                  <a:gd name="connsiteY2121" fmla="*/ 14273 h 1047182"/>
                  <a:gd name="connsiteX2122" fmla="*/ 399742 w 808720"/>
                  <a:gd name="connsiteY2122" fmla="*/ 14105 h 1047182"/>
                  <a:gd name="connsiteX2123" fmla="*/ 525659 w 808720"/>
                  <a:gd name="connsiteY2123" fmla="*/ 14051 h 1047182"/>
                  <a:gd name="connsiteX2124" fmla="*/ 524922 w 808720"/>
                  <a:gd name="connsiteY2124" fmla="*/ 14604 h 1047182"/>
                  <a:gd name="connsiteX2125" fmla="*/ 525206 w 808720"/>
                  <a:gd name="connsiteY2125" fmla="*/ 14149 h 1047182"/>
                  <a:gd name="connsiteX2126" fmla="*/ 469762 w 808720"/>
                  <a:gd name="connsiteY2126" fmla="*/ 14044 h 1047182"/>
                  <a:gd name="connsiteX2127" fmla="*/ 463358 w 808720"/>
                  <a:gd name="connsiteY2127" fmla="*/ 15551 h 1047182"/>
                  <a:gd name="connsiteX2128" fmla="*/ 446239 w 808720"/>
                  <a:gd name="connsiteY2128" fmla="*/ 18226 h 1047182"/>
                  <a:gd name="connsiteX2129" fmla="*/ 452473 w 808720"/>
                  <a:gd name="connsiteY2129" fmla="*/ 15817 h 1047182"/>
                  <a:gd name="connsiteX2130" fmla="*/ 456054 w 808720"/>
                  <a:gd name="connsiteY2130" fmla="*/ 15408 h 1047182"/>
                  <a:gd name="connsiteX2131" fmla="*/ 449840 w 808720"/>
                  <a:gd name="connsiteY2131" fmla="*/ 17184 h 1047182"/>
                  <a:gd name="connsiteX2132" fmla="*/ 465436 w 808720"/>
                  <a:gd name="connsiteY2132" fmla="*/ 14503 h 1047182"/>
                  <a:gd name="connsiteX2133" fmla="*/ 452033 w 808720"/>
                  <a:gd name="connsiteY2133" fmla="*/ 17184 h 1047182"/>
                  <a:gd name="connsiteX2134" fmla="*/ 538086 w 808720"/>
                  <a:gd name="connsiteY2134" fmla="*/ 14038 h 1047182"/>
                  <a:gd name="connsiteX2135" fmla="*/ 538783 w 808720"/>
                  <a:gd name="connsiteY2135" fmla="*/ 14513 h 1047182"/>
                  <a:gd name="connsiteX2136" fmla="*/ 538220 w 808720"/>
                  <a:gd name="connsiteY2136" fmla="*/ 15664 h 1047182"/>
                  <a:gd name="connsiteX2137" fmla="*/ 537890 w 808720"/>
                  <a:gd name="connsiteY2137" fmla="*/ 14367 h 1047182"/>
                  <a:gd name="connsiteX2138" fmla="*/ 422713 w 808720"/>
                  <a:gd name="connsiteY2138" fmla="*/ 14032 h 1047182"/>
                  <a:gd name="connsiteX2139" fmla="*/ 421383 w 808720"/>
                  <a:gd name="connsiteY2139" fmla="*/ 14314 h 1047182"/>
                  <a:gd name="connsiteX2140" fmla="*/ 418983 w 808720"/>
                  <a:gd name="connsiteY2140" fmla="*/ 14823 h 1047182"/>
                  <a:gd name="connsiteX2141" fmla="*/ 415983 w 808720"/>
                  <a:gd name="connsiteY2141" fmla="*/ 15230 h 1047182"/>
                  <a:gd name="connsiteX2142" fmla="*/ 416394 w 808720"/>
                  <a:gd name="connsiteY2142" fmla="*/ 15128 h 1047182"/>
                  <a:gd name="connsiteX2143" fmla="*/ 419285 w 808720"/>
                  <a:gd name="connsiteY2143" fmla="*/ 14405 h 1047182"/>
                  <a:gd name="connsiteX2144" fmla="*/ 474371 w 808720"/>
                  <a:gd name="connsiteY2144" fmla="*/ 14005 h 1047182"/>
                  <a:gd name="connsiteX2145" fmla="*/ 471966 w 808720"/>
                  <a:gd name="connsiteY2145" fmla="*/ 14646 h 1047182"/>
                  <a:gd name="connsiteX2146" fmla="*/ 473148 w 808720"/>
                  <a:gd name="connsiteY2146" fmla="*/ 14221 h 1047182"/>
                  <a:gd name="connsiteX2147" fmla="*/ 443647 w 808720"/>
                  <a:gd name="connsiteY2147" fmla="*/ 14004 h 1047182"/>
                  <a:gd name="connsiteX2148" fmla="*/ 442539 w 808720"/>
                  <a:gd name="connsiteY2148" fmla="*/ 14361 h 1047182"/>
                  <a:gd name="connsiteX2149" fmla="*/ 437293 w 808720"/>
                  <a:gd name="connsiteY2149" fmla="*/ 15140 h 1047182"/>
                  <a:gd name="connsiteX2150" fmla="*/ 439299 w 808720"/>
                  <a:gd name="connsiteY2150" fmla="*/ 14522 h 1047182"/>
                  <a:gd name="connsiteX2151" fmla="*/ 468339 w 808720"/>
                  <a:gd name="connsiteY2151" fmla="*/ 14004 h 1047182"/>
                  <a:gd name="connsiteX2152" fmla="*/ 465436 w 808720"/>
                  <a:gd name="connsiteY2152" fmla="*/ 14503 h 1047182"/>
                  <a:gd name="connsiteX2153" fmla="*/ 467386 w 808720"/>
                  <a:gd name="connsiteY2153" fmla="*/ 14113 h 1047182"/>
                  <a:gd name="connsiteX2154" fmla="*/ 406903 w 808720"/>
                  <a:gd name="connsiteY2154" fmla="*/ 14002 h 1047182"/>
                  <a:gd name="connsiteX2155" fmla="*/ 401634 w 808720"/>
                  <a:gd name="connsiteY2155" fmla="*/ 15466 h 1047182"/>
                  <a:gd name="connsiteX2156" fmla="*/ 396981 w 808720"/>
                  <a:gd name="connsiteY2156" fmla="*/ 16154 h 1047182"/>
                  <a:gd name="connsiteX2157" fmla="*/ 516420 w 808720"/>
                  <a:gd name="connsiteY2157" fmla="*/ 13995 h 1047182"/>
                  <a:gd name="connsiteX2158" fmla="*/ 513989 w 808720"/>
                  <a:gd name="connsiteY2158" fmla="*/ 16361 h 1047182"/>
                  <a:gd name="connsiteX2159" fmla="*/ 512596 w 808720"/>
                  <a:gd name="connsiteY2159" fmla="*/ 16891 h 1047182"/>
                  <a:gd name="connsiteX2160" fmla="*/ 511646 w 808720"/>
                  <a:gd name="connsiteY2160" fmla="*/ 17098 h 1047182"/>
                  <a:gd name="connsiteX2161" fmla="*/ 515360 w 808720"/>
                  <a:gd name="connsiteY2161" fmla="*/ 14716 h 1047182"/>
                  <a:gd name="connsiteX2162" fmla="*/ 515927 w 808720"/>
                  <a:gd name="connsiteY2162" fmla="*/ 14183 h 1047182"/>
                  <a:gd name="connsiteX2163" fmla="*/ 403009 w 808720"/>
                  <a:gd name="connsiteY2163" fmla="*/ 13991 h 1047182"/>
                  <a:gd name="connsiteX2164" fmla="*/ 401612 w 808720"/>
                  <a:gd name="connsiteY2164" fmla="*/ 14285 h 1047182"/>
                  <a:gd name="connsiteX2165" fmla="*/ 398392 w 808720"/>
                  <a:gd name="connsiteY2165" fmla="*/ 14819 h 1047182"/>
                  <a:gd name="connsiteX2166" fmla="*/ 399085 w 808720"/>
                  <a:gd name="connsiteY2166" fmla="*/ 14559 h 1047182"/>
                  <a:gd name="connsiteX2167" fmla="*/ 401695 w 808720"/>
                  <a:gd name="connsiteY2167" fmla="*/ 14114 h 1047182"/>
                  <a:gd name="connsiteX2168" fmla="*/ 493208 w 808720"/>
                  <a:gd name="connsiteY2168" fmla="*/ 13982 h 1047182"/>
                  <a:gd name="connsiteX2169" fmla="*/ 492606 w 808720"/>
                  <a:gd name="connsiteY2169" fmla="*/ 14168 h 1047182"/>
                  <a:gd name="connsiteX2170" fmla="*/ 491559 w 808720"/>
                  <a:gd name="connsiteY2170" fmla="*/ 14584 h 1047182"/>
                  <a:gd name="connsiteX2171" fmla="*/ 485585 w 808720"/>
                  <a:gd name="connsiteY2171" fmla="*/ 16956 h 1047182"/>
                  <a:gd name="connsiteX2172" fmla="*/ 484801 w 808720"/>
                  <a:gd name="connsiteY2172" fmla="*/ 17119 h 1047182"/>
                  <a:gd name="connsiteX2173" fmla="*/ 482061 w 808720"/>
                  <a:gd name="connsiteY2173" fmla="*/ 17690 h 1047182"/>
                  <a:gd name="connsiteX2174" fmla="*/ 488284 w 808720"/>
                  <a:gd name="connsiteY2174" fmla="*/ 14861 h 1047182"/>
                  <a:gd name="connsiteX2175" fmla="*/ 537467 w 808720"/>
                  <a:gd name="connsiteY2175" fmla="*/ 13978 h 1047182"/>
                  <a:gd name="connsiteX2176" fmla="*/ 537839 w 808720"/>
                  <a:gd name="connsiteY2176" fmla="*/ 14168 h 1047182"/>
                  <a:gd name="connsiteX2177" fmla="*/ 537890 w 808720"/>
                  <a:gd name="connsiteY2177" fmla="*/ 14367 h 1047182"/>
                  <a:gd name="connsiteX2178" fmla="*/ 537360 w 808720"/>
                  <a:gd name="connsiteY2178" fmla="*/ 15255 h 1047182"/>
                  <a:gd name="connsiteX2179" fmla="*/ 447565 w 808720"/>
                  <a:gd name="connsiteY2179" fmla="*/ 13969 h 1047182"/>
                  <a:gd name="connsiteX2180" fmla="*/ 446760 w 808720"/>
                  <a:gd name="connsiteY2180" fmla="*/ 14470 h 1047182"/>
                  <a:gd name="connsiteX2181" fmla="*/ 441777 w 808720"/>
                  <a:gd name="connsiteY2181" fmla="*/ 15187 h 1047182"/>
                  <a:gd name="connsiteX2182" fmla="*/ 401443 w 808720"/>
                  <a:gd name="connsiteY2182" fmla="*/ 13934 h 1047182"/>
                  <a:gd name="connsiteX2183" fmla="*/ 401369 w 808720"/>
                  <a:gd name="connsiteY2183" fmla="*/ 13947 h 1047182"/>
                  <a:gd name="connsiteX2184" fmla="*/ 400336 w 808720"/>
                  <a:gd name="connsiteY2184" fmla="*/ 14090 h 1047182"/>
                  <a:gd name="connsiteX2185" fmla="*/ 400502 w 808720"/>
                  <a:gd name="connsiteY2185" fmla="*/ 14028 h 1047182"/>
                  <a:gd name="connsiteX2186" fmla="*/ 400823 w 808720"/>
                  <a:gd name="connsiteY2186" fmla="*/ 13908 h 1047182"/>
                  <a:gd name="connsiteX2187" fmla="*/ 400502 w 808720"/>
                  <a:gd name="connsiteY2187" fmla="*/ 14028 h 1047182"/>
                  <a:gd name="connsiteX2188" fmla="*/ 400167 w 808720"/>
                  <a:gd name="connsiteY2188" fmla="*/ 14062 h 1047182"/>
                  <a:gd name="connsiteX2189" fmla="*/ 474132 w 808720"/>
                  <a:gd name="connsiteY2189" fmla="*/ 13867 h 1047182"/>
                  <a:gd name="connsiteX2190" fmla="*/ 473148 w 808720"/>
                  <a:gd name="connsiteY2190" fmla="*/ 14221 h 1047182"/>
                  <a:gd name="connsiteX2191" fmla="*/ 456419 w 808720"/>
                  <a:gd name="connsiteY2191" fmla="*/ 17184 h 1047182"/>
                  <a:gd name="connsiteX2192" fmla="*/ 463358 w 808720"/>
                  <a:gd name="connsiteY2192" fmla="*/ 15551 h 1047182"/>
                  <a:gd name="connsiteX2193" fmla="*/ 401026 w 808720"/>
                  <a:gd name="connsiteY2193" fmla="*/ 13860 h 1047182"/>
                  <a:gd name="connsiteX2194" fmla="*/ 400823 w 808720"/>
                  <a:gd name="connsiteY2194" fmla="*/ 13908 h 1047182"/>
                  <a:gd name="connsiteX2195" fmla="*/ 400877 w 808720"/>
                  <a:gd name="connsiteY2195" fmla="*/ 13887 h 1047182"/>
                  <a:gd name="connsiteX2196" fmla="*/ 540438 w 808720"/>
                  <a:gd name="connsiteY2196" fmla="*/ 13807 h 1047182"/>
                  <a:gd name="connsiteX2197" fmla="*/ 540834 w 808720"/>
                  <a:gd name="connsiteY2197" fmla="*/ 14017 h 1047182"/>
                  <a:gd name="connsiteX2198" fmla="*/ 540961 w 808720"/>
                  <a:gd name="connsiteY2198" fmla="*/ 14177 h 1047182"/>
                  <a:gd name="connsiteX2199" fmla="*/ 540998 w 808720"/>
                  <a:gd name="connsiteY2199" fmla="*/ 14288 h 1047182"/>
                  <a:gd name="connsiteX2200" fmla="*/ 540487 w 808720"/>
                  <a:gd name="connsiteY2200" fmla="*/ 14036 h 1047182"/>
                  <a:gd name="connsiteX2201" fmla="*/ 405468 w 808720"/>
                  <a:gd name="connsiteY2201" fmla="*/ 13763 h 1047182"/>
                  <a:gd name="connsiteX2202" fmla="*/ 404588 w 808720"/>
                  <a:gd name="connsiteY2202" fmla="*/ 13978 h 1047182"/>
                  <a:gd name="connsiteX2203" fmla="*/ 398826 w 808720"/>
                  <a:gd name="connsiteY2203" fmla="*/ 14870 h 1047182"/>
                  <a:gd name="connsiteX2204" fmla="*/ 401612 w 808720"/>
                  <a:gd name="connsiteY2204" fmla="*/ 14285 h 1047182"/>
                  <a:gd name="connsiteX2205" fmla="*/ 403852 w 808720"/>
                  <a:gd name="connsiteY2205" fmla="*/ 13913 h 1047182"/>
                  <a:gd name="connsiteX2206" fmla="*/ 420110 w 808720"/>
                  <a:gd name="connsiteY2206" fmla="*/ 13761 h 1047182"/>
                  <a:gd name="connsiteX2207" fmla="*/ 418145 w 808720"/>
                  <a:gd name="connsiteY2207" fmla="*/ 14087 h 1047182"/>
                  <a:gd name="connsiteX2208" fmla="*/ 418826 w 808720"/>
                  <a:gd name="connsiteY2208" fmla="*/ 13954 h 1047182"/>
                  <a:gd name="connsiteX2209" fmla="*/ 401240 w 808720"/>
                  <a:gd name="connsiteY2209" fmla="*/ 13751 h 1047182"/>
                  <a:gd name="connsiteX2210" fmla="*/ 400877 w 808720"/>
                  <a:gd name="connsiteY2210" fmla="*/ 13887 h 1047182"/>
                  <a:gd name="connsiteX2211" fmla="*/ 399921 w 808720"/>
                  <a:gd name="connsiteY2211" fmla="*/ 14062 h 1047182"/>
                  <a:gd name="connsiteX2212" fmla="*/ 403969 w 808720"/>
                  <a:gd name="connsiteY2212" fmla="*/ 13725 h 1047182"/>
                  <a:gd name="connsiteX2213" fmla="*/ 401695 w 808720"/>
                  <a:gd name="connsiteY2213" fmla="*/ 14114 h 1047182"/>
                  <a:gd name="connsiteX2214" fmla="*/ 401287 w 808720"/>
                  <a:gd name="connsiteY2214" fmla="*/ 14152 h 1047182"/>
                  <a:gd name="connsiteX2215" fmla="*/ 403345 w 808720"/>
                  <a:gd name="connsiteY2215" fmla="*/ 13801 h 1047182"/>
                  <a:gd name="connsiteX2216" fmla="*/ 478390 w 808720"/>
                  <a:gd name="connsiteY2216" fmla="*/ 13711 h 1047182"/>
                  <a:gd name="connsiteX2217" fmla="*/ 478087 w 808720"/>
                  <a:gd name="connsiteY2217" fmla="*/ 13854 h 1047182"/>
                  <a:gd name="connsiteX2218" fmla="*/ 477927 w 808720"/>
                  <a:gd name="connsiteY2218" fmla="*/ 13930 h 1047182"/>
                  <a:gd name="connsiteX2219" fmla="*/ 474080 w 808720"/>
                  <a:gd name="connsiteY2219" fmla="*/ 14661 h 1047182"/>
                  <a:gd name="connsiteX2220" fmla="*/ 472274 w 808720"/>
                  <a:gd name="connsiteY2220" fmla="*/ 15005 h 1047182"/>
                  <a:gd name="connsiteX2221" fmla="*/ 473714 w 808720"/>
                  <a:gd name="connsiteY2221" fmla="*/ 14562 h 1047182"/>
                  <a:gd name="connsiteX2222" fmla="*/ 476027 w 808720"/>
                  <a:gd name="connsiteY2222" fmla="*/ 14092 h 1047182"/>
                  <a:gd name="connsiteX2223" fmla="*/ 400481 w 808720"/>
                  <a:gd name="connsiteY2223" fmla="*/ 13704 h 1047182"/>
                  <a:gd name="connsiteX2224" fmla="*/ 397070 w 808720"/>
                  <a:gd name="connsiteY2224" fmla="*/ 14301 h 1047182"/>
                  <a:gd name="connsiteX2225" fmla="*/ 398440 w 808720"/>
                  <a:gd name="connsiteY2225" fmla="*/ 14046 h 1047182"/>
                  <a:gd name="connsiteX2226" fmla="*/ 448962 w 808720"/>
                  <a:gd name="connsiteY2226" fmla="*/ 13675 h 1047182"/>
                  <a:gd name="connsiteX2227" fmla="*/ 447565 w 808720"/>
                  <a:gd name="connsiteY2227" fmla="*/ 13969 h 1047182"/>
                  <a:gd name="connsiteX2228" fmla="*/ 447775 w 808720"/>
                  <a:gd name="connsiteY2228" fmla="*/ 13838 h 1047182"/>
                  <a:gd name="connsiteX2229" fmla="*/ 520460 w 808720"/>
                  <a:gd name="connsiteY2229" fmla="*/ 13674 h 1047182"/>
                  <a:gd name="connsiteX2230" fmla="*/ 518104 w 808720"/>
                  <a:gd name="connsiteY2230" fmla="*/ 15693 h 1047182"/>
                  <a:gd name="connsiteX2231" fmla="*/ 516852 w 808720"/>
                  <a:gd name="connsiteY2231" fmla="*/ 15965 h 1047182"/>
                  <a:gd name="connsiteX2232" fmla="*/ 517827 w 808720"/>
                  <a:gd name="connsiteY2232" fmla="*/ 14990 h 1047182"/>
                  <a:gd name="connsiteX2233" fmla="*/ 395967 w 808720"/>
                  <a:gd name="connsiteY2233" fmla="*/ 13669 h 1047182"/>
                  <a:gd name="connsiteX2234" fmla="*/ 389563 w 808720"/>
                  <a:gd name="connsiteY2234" fmla="*/ 15478 h 1047182"/>
                  <a:gd name="connsiteX2235" fmla="*/ 386276 w 808720"/>
                  <a:gd name="connsiteY2235" fmla="*/ 15878 h 1047182"/>
                  <a:gd name="connsiteX2236" fmla="*/ 388432 w 808720"/>
                  <a:gd name="connsiteY2236" fmla="*/ 14990 h 1047182"/>
                  <a:gd name="connsiteX2237" fmla="*/ 384805 w 808720"/>
                  <a:gd name="connsiteY2237" fmla="*/ 16057 h 1047182"/>
                  <a:gd name="connsiteX2238" fmla="*/ 379316 w 808720"/>
                  <a:gd name="connsiteY2238" fmla="*/ 16725 h 1047182"/>
                  <a:gd name="connsiteX2239" fmla="*/ 378150 w 808720"/>
                  <a:gd name="connsiteY2239" fmla="*/ 16867 h 1047182"/>
                  <a:gd name="connsiteX2240" fmla="*/ 383277 w 808720"/>
                  <a:gd name="connsiteY2240" fmla="*/ 15235 h 1047182"/>
                  <a:gd name="connsiteX2241" fmla="*/ 383437 w 808720"/>
                  <a:gd name="connsiteY2241" fmla="*/ 15214 h 1047182"/>
                  <a:gd name="connsiteX2242" fmla="*/ 390109 w 808720"/>
                  <a:gd name="connsiteY2242" fmla="*/ 14322 h 1047182"/>
                  <a:gd name="connsiteX2243" fmla="*/ 486540 w 808720"/>
                  <a:gd name="connsiteY2243" fmla="*/ 13661 h 1047182"/>
                  <a:gd name="connsiteX2244" fmla="*/ 485896 w 808720"/>
                  <a:gd name="connsiteY2244" fmla="*/ 14075 h 1047182"/>
                  <a:gd name="connsiteX2245" fmla="*/ 485433 w 808720"/>
                  <a:gd name="connsiteY2245" fmla="*/ 14164 h 1047182"/>
                  <a:gd name="connsiteX2246" fmla="*/ 404182 w 808720"/>
                  <a:gd name="connsiteY2246" fmla="*/ 13659 h 1047182"/>
                  <a:gd name="connsiteX2247" fmla="*/ 403345 w 808720"/>
                  <a:gd name="connsiteY2247" fmla="*/ 13801 h 1047182"/>
                  <a:gd name="connsiteX2248" fmla="*/ 400033 w 808720"/>
                  <a:gd name="connsiteY2248" fmla="*/ 14204 h 1047182"/>
                  <a:gd name="connsiteX2249" fmla="*/ 400173 w 808720"/>
                  <a:gd name="connsiteY2249" fmla="*/ 14152 h 1047182"/>
                  <a:gd name="connsiteX2250" fmla="*/ 401369 w 808720"/>
                  <a:gd name="connsiteY2250" fmla="*/ 13947 h 1047182"/>
                  <a:gd name="connsiteX2251" fmla="*/ 401504 w 808720"/>
                  <a:gd name="connsiteY2251" fmla="*/ 13928 h 1047182"/>
                  <a:gd name="connsiteX2252" fmla="*/ 417269 w 808720"/>
                  <a:gd name="connsiteY2252" fmla="*/ 13644 h 1047182"/>
                  <a:gd name="connsiteX2253" fmla="*/ 414762 w 808720"/>
                  <a:gd name="connsiteY2253" fmla="*/ 14360 h 1047182"/>
                  <a:gd name="connsiteX2254" fmla="*/ 405107 w 808720"/>
                  <a:gd name="connsiteY2254" fmla="*/ 15864 h 1047182"/>
                  <a:gd name="connsiteX2255" fmla="*/ 406783 w 808720"/>
                  <a:gd name="connsiteY2255" fmla="*/ 15119 h 1047182"/>
                  <a:gd name="connsiteX2256" fmla="*/ 407433 w 808720"/>
                  <a:gd name="connsiteY2256" fmla="*/ 13580 h 1047182"/>
                  <a:gd name="connsiteX2257" fmla="*/ 395163 w 808720"/>
                  <a:gd name="connsiteY2257" fmla="*/ 16423 h 1047182"/>
                  <a:gd name="connsiteX2258" fmla="*/ 393768 w 808720"/>
                  <a:gd name="connsiteY2258" fmla="*/ 16630 h 1047182"/>
                  <a:gd name="connsiteX2259" fmla="*/ 404588 w 808720"/>
                  <a:gd name="connsiteY2259" fmla="*/ 13978 h 1047182"/>
                  <a:gd name="connsiteX2260" fmla="*/ 406755 w 808720"/>
                  <a:gd name="connsiteY2260" fmla="*/ 13643 h 1047182"/>
                  <a:gd name="connsiteX2261" fmla="*/ 404971 w 808720"/>
                  <a:gd name="connsiteY2261" fmla="*/ 13579 h 1047182"/>
                  <a:gd name="connsiteX2262" fmla="*/ 404700 w 808720"/>
                  <a:gd name="connsiteY2262" fmla="*/ 13636 h 1047182"/>
                  <a:gd name="connsiteX2263" fmla="*/ 403969 w 808720"/>
                  <a:gd name="connsiteY2263" fmla="*/ 13725 h 1047182"/>
                  <a:gd name="connsiteX2264" fmla="*/ 404611 w 808720"/>
                  <a:gd name="connsiteY2264" fmla="*/ 13615 h 1047182"/>
                  <a:gd name="connsiteX2265" fmla="*/ 419875 w 808720"/>
                  <a:gd name="connsiteY2265" fmla="*/ 13564 h 1047182"/>
                  <a:gd name="connsiteX2266" fmla="*/ 418395 w 808720"/>
                  <a:gd name="connsiteY2266" fmla="*/ 13943 h 1047182"/>
                  <a:gd name="connsiteX2267" fmla="*/ 416754 w 808720"/>
                  <a:gd name="connsiteY2267" fmla="*/ 14266 h 1047182"/>
                  <a:gd name="connsiteX2268" fmla="*/ 413236 w 808720"/>
                  <a:gd name="connsiteY2268" fmla="*/ 14796 h 1047182"/>
                  <a:gd name="connsiteX2269" fmla="*/ 414762 w 808720"/>
                  <a:gd name="connsiteY2269" fmla="*/ 14360 h 1047182"/>
                  <a:gd name="connsiteX2270" fmla="*/ 421875 w 808720"/>
                  <a:gd name="connsiteY2270" fmla="*/ 13555 h 1047182"/>
                  <a:gd name="connsiteX2271" fmla="*/ 418358 w 808720"/>
                  <a:gd name="connsiteY2271" fmla="*/ 14498 h 1047182"/>
                  <a:gd name="connsiteX2272" fmla="*/ 418252 w 808720"/>
                  <a:gd name="connsiteY2272" fmla="*/ 14517 h 1047182"/>
                  <a:gd name="connsiteX2273" fmla="*/ 414611 w 808720"/>
                  <a:gd name="connsiteY2273" fmla="*/ 14913 h 1047182"/>
                  <a:gd name="connsiteX2274" fmla="*/ 415782 w 808720"/>
                  <a:gd name="connsiteY2274" fmla="*/ 14613 h 1047182"/>
                  <a:gd name="connsiteX2275" fmla="*/ 516598 w 808720"/>
                  <a:gd name="connsiteY2275" fmla="*/ 13553 h 1047182"/>
                  <a:gd name="connsiteX2276" fmla="*/ 515927 w 808720"/>
                  <a:gd name="connsiteY2276" fmla="*/ 14183 h 1047182"/>
                  <a:gd name="connsiteX2277" fmla="*/ 515242 w 808720"/>
                  <a:gd name="connsiteY2277" fmla="*/ 14446 h 1047182"/>
                  <a:gd name="connsiteX2278" fmla="*/ 527964 w 808720"/>
                  <a:gd name="connsiteY2278" fmla="*/ 13550 h 1047182"/>
                  <a:gd name="connsiteX2279" fmla="*/ 527877 w 808720"/>
                  <a:gd name="connsiteY2279" fmla="*/ 14086 h 1047182"/>
                  <a:gd name="connsiteX2280" fmla="*/ 526283 w 808720"/>
                  <a:gd name="connsiteY2280" fmla="*/ 14383 h 1047182"/>
                  <a:gd name="connsiteX2281" fmla="*/ 526381 w 808720"/>
                  <a:gd name="connsiteY2281" fmla="*/ 13894 h 1047182"/>
                  <a:gd name="connsiteX2282" fmla="*/ 539008 w 808720"/>
                  <a:gd name="connsiteY2282" fmla="*/ 13530 h 1047182"/>
                  <a:gd name="connsiteX2283" fmla="*/ 539198 w 808720"/>
                  <a:gd name="connsiteY2283" fmla="*/ 13667 h 1047182"/>
                  <a:gd name="connsiteX2284" fmla="*/ 538800 w 808720"/>
                  <a:gd name="connsiteY2284" fmla="*/ 14480 h 1047182"/>
                  <a:gd name="connsiteX2285" fmla="*/ 442527 w 808720"/>
                  <a:gd name="connsiteY2285" fmla="*/ 13529 h 1047182"/>
                  <a:gd name="connsiteX2286" fmla="*/ 439299 w 808720"/>
                  <a:gd name="connsiteY2286" fmla="*/ 14522 h 1047182"/>
                  <a:gd name="connsiteX2287" fmla="*/ 437877 w 808720"/>
                  <a:gd name="connsiteY2287" fmla="*/ 14691 h 1047182"/>
                  <a:gd name="connsiteX2288" fmla="*/ 448313 w 808720"/>
                  <a:gd name="connsiteY2288" fmla="*/ 13504 h 1047182"/>
                  <a:gd name="connsiteX2289" fmla="*/ 447775 w 808720"/>
                  <a:gd name="connsiteY2289" fmla="*/ 13838 h 1047182"/>
                  <a:gd name="connsiteX2290" fmla="*/ 441450 w 808720"/>
                  <a:gd name="connsiteY2290" fmla="*/ 14711 h 1047182"/>
                  <a:gd name="connsiteX2291" fmla="*/ 442539 w 808720"/>
                  <a:gd name="connsiteY2291" fmla="*/ 14361 h 1047182"/>
                  <a:gd name="connsiteX2292" fmla="*/ 472989 w 808720"/>
                  <a:gd name="connsiteY2292" fmla="*/ 13473 h 1047182"/>
                  <a:gd name="connsiteX2293" fmla="*/ 469762 w 808720"/>
                  <a:gd name="connsiteY2293" fmla="*/ 14044 h 1047182"/>
                  <a:gd name="connsiteX2294" fmla="*/ 471437 w 808720"/>
                  <a:gd name="connsiteY2294" fmla="*/ 13650 h 1047182"/>
                  <a:gd name="connsiteX2295" fmla="*/ 539302 w 808720"/>
                  <a:gd name="connsiteY2295" fmla="*/ 13454 h 1047182"/>
                  <a:gd name="connsiteX2296" fmla="*/ 540487 w 808720"/>
                  <a:gd name="connsiteY2296" fmla="*/ 14036 h 1047182"/>
                  <a:gd name="connsiteX2297" fmla="*/ 540627 w 808720"/>
                  <a:gd name="connsiteY2297" fmla="*/ 14697 h 1047182"/>
                  <a:gd name="connsiteX2298" fmla="*/ 539198 w 808720"/>
                  <a:gd name="connsiteY2298" fmla="*/ 13667 h 1047182"/>
                  <a:gd name="connsiteX2299" fmla="*/ 526471 w 808720"/>
                  <a:gd name="connsiteY2299" fmla="*/ 13442 h 1047182"/>
                  <a:gd name="connsiteX2300" fmla="*/ 526381 w 808720"/>
                  <a:gd name="connsiteY2300" fmla="*/ 13894 h 1047182"/>
                  <a:gd name="connsiteX2301" fmla="*/ 525659 w 808720"/>
                  <a:gd name="connsiteY2301" fmla="*/ 14051 h 1047182"/>
                  <a:gd name="connsiteX2302" fmla="*/ 402140 w 808720"/>
                  <a:gd name="connsiteY2302" fmla="*/ 13414 h 1047182"/>
                  <a:gd name="connsiteX2303" fmla="*/ 402080 w 808720"/>
                  <a:gd name="connsiteY2303" fmla="*/ 13436 h 1047182"/>
                  <a:gd name="connsiteX2304" fmla="*/ 400481 w 808720"/>
                  <a:gd name="connsiteY2304" fmla="*/ 13704 h 1047182"/>
                  <a:gd name="connsiteX2305" fmla="*/ 407082 w 808720"/>
                  <a:gd name="connsiteY2305" fmla="*/ 13367 h 1047182"/>
                  <a:gd name="connsiteX2306" fmla="*/ 406961 w 808720"/>
                  <a:gd name="connsiteY2306" fmla="*/ 13397 h 1047182"/>
                  <a:gd name="connsiteX2307" fmla="*/ 403852 w 808720"/>
                  <a:gd name="connsiteY2307" fmla="*/ 13913 h 1047182"/>
                  <a:gd name="connsiteX2308" fmla="*/ 403009 w 808720"/>
                  <a:gd name="connsiteY2308" fmla="*/ 13991 h 1047182"/>
                  <a:gd name="connsiteX2309" fmla="*/ 404700 w 808720"/>
                  <a:gd name="connsiteY2309" fmla="*/ 13636 h 1047182"/>
                  <a:gd name="connsiteX2310" fmla="*/ 406100 w 808720"/>
                  <a:gd name="connsiteY2310" fmla="*/ 13466 h 1047182"/>
                  <a:gd name="connsiteX2311" fmla="*/ 502862 w 808720"/>
                  <a:gd name="connsiteY2311" fmla="*/ 13356 h 1047182"/>
                  <a:gd name="connsiteX2312" fmla="*/ 501342 w 808720"/>
                  <a:gd name="connsiteY2312" fmla="*/ 14032 h 1047182"/>
                  <a:gd name="connsiteX2313" fmla="*/ 495896 w 808720"/>
                  <a:gd name="connsiteY2313" fmla="*/ 14990 h 1047182"/>
                  <a:gd name="connsiteX2314" fmla="*/ 496598 w 808720"/>
                  <a:gd name="connsiteY2314" fmla="*/ 14661 h 1047182"/>
                  <a:gd name="connsiteX2315" fmla="*/ 409914 w 808720"/>
                  <a:gd name="connsiteY2315" fmla="*/ 13349 h 1047182"/>
                  <a:gd name="connsiteX2316" fmla="*/ 406903 w 808720"/>
                  <a:gd name="connsiteY2316" fmla="*/ 14002 h 1047182"/>
                  <a:gd name="connsiteX2317" fmla="*/ 408922 w 808720"/>
                  <a:gd name="connsiteY2317" fmla="*/ 13441 h 1047182"/>
                  <a:gd name="connsiteX2318" fmla="*/ 442712 w 808720"/>
                  <a:gd name="connsiteY2318" fmla="*/ 13346 h 1047182"/>
                  <a:gd name="connsiteX2319" fmla="*/ 433198 w 808720"/>
                  <a:gd name="connsiteY2319" fmla="*/ 15248 h 1047182"/>
                  <a:gd name="connsiteX2320" fmla="*/ 429673 w 808720"/>
                  <a:gd name="connsiteY2320" fmla="*/ 15668 h 1047182"/>
                  <a:gd name="connsiteX2321" fmla="*/ 431106 w 808720"/>
                  <a:gd name="connsiteY2321" fmla="*/ 15031 h 1047182"/>
                  <a:gd name="connsiteX2322" fmla="*/ 435585 w 808720"/>
                  <a:gd name="connsiteY2322" fmla="*/ 14442 h 1047182"/>
                  <a:gd name="connsiteX2323" fmla="*/ 437291 w 808720"/>
                  <a:gd name="connsiteY2323" fmla="*/ 13948 h 1047182"/>
                  <a:gd name="connsiteX2324" fmla="*/ 422728 w 808720"/>
                  <a:gd name="connsiteY2324" fmla="*/ 13327 h 1047182"/>
                  <a:gd name="connsiteX2325" fmla="*/ 422389 w 808720"/>
                  <a:gd name="connsiteY2325" fmla="*/ 13417 h 1047182"/>
                  <a:gd name="connsiteX2326" fmla="*/ 420110 w 808720"/>
                  <a:gd name="connsiteY2326" fmla="*/ 13761 h 1047182"/>
                  <a:gd name="connsiteX2327" fmla="*/ 397215 w 808720"/>
                  <a:gd name="connsiteY2327" fmla="*/ 13316 h 1047182"/>
                  <a:gd name="connsiteX2328" fmla="*/ 396837 w 808720"/>
                  <a:gd name="connsiteY2328" fmla="*/ 13423 h 1047182"/>
                  <a:gd name="connsiteX2329" fmla="*/ 390109 w 808720"/>
                  <a:gd name="connsiteY2329" fmla="*/ 14322 h 1047182"/>
                  <a:gd name="connsiteX2330" fmla="*/ 388356 w 808720"/>
                  <a:gd name="connsiteY2330" fmla="*/ 14518 h 1047182"/>
                  <a:gd name="connsiteX2331" fmla="*/ 493537 w 808720"/>
                  <a:gd name="connsiteY2331" fmla="*/ 13296 h 1047182"/>
                  <a:gd name="connsiteX2332" fmla="*/ 493429 w 808720"/>
                  <a:gd name="connsiteY2332" fmla="*/ 13346 h 1047182"/>
                  <a:gd name="connsiteX2333" fmla="*/ 491501 w 808720"/>
                  <a:gd name="connsiteY2333" fmla="*/ 13774 h 1047182"/>
                  <a:gd name="connsiteX2334" fmla="*/ 489950 w 808720"/>
                  <a:gd name="connsiteY2334" fmla="*/ 14104 h 1047182"/>
                  <a:gd name="connsiteX2335" fmla="*/ 489974 w 808720"/>
                  <a:gd name="connsiteY2335" fmla="*/ 14093 h 1047182"/>
                  <a:gd name="connsiteX2336" fmla="*/ 406359 w 808720"/>
                  <a:gd name="connsiteY2336" fmla="*/ 13288 h 1047182"/>
                  <a:gd name="connsiteX2337" fmla="*/ 405617 w 808720"/>
                  <a:gd name="connsiteY2337" fmla="*/ 13444 h 1047182"/>
                  <a:gd name="connsiteX2338" fmla="*/ 404611 w 808720"/>
                  <a:gd name="connsiteY2338" fmla="*/ 13615 h 1047182"/>
                  <a:gd name="connsiteX2339" fmla="*/ 404182 w 808720"/>
                  <a:gd name="connsiteY2339" fmla="*/ 13659 h 1047182"/>
                  <a:gd name="connsiteX2340" fmla="*/ 477865 w 808720"/>
                  <a:gd name="connsiteY2340" fmla="*/ 13284 h 1047182"/>
                  <a:gd name="connsiteX2341" fmla="*/ 477086 w 808720"/>
                  <a:gd name="connsiteY2341" fmla="*/ 13524 h 1047182"/>
                  <a:gd name="connsiteX2342" fmla="*/ 474371 w 808720"/>
                  <a:gd name="connsiteY2342" fmla="*/ 14005 h 1047182"/>
                  <a:gd name="connsiteX2343" fmla="*/ 475951 w 808720"/>
                  <a:gd name="connsiteY2343" fmla="*/ 13583 h 1047182"/>
                  <a:gd name="connsiteX2344" fmla="*/ 487375 w 808720"/>
                  <a:gd name="connsiteY2344" fmla="*/ 13281 h 1047182"/>
                  <a:gd name="connsiteX2345" fmla="*/ 486540 w 808720"/>
                  <a:gd name="connsiteY2345" fmla="*/ 13661 h 1047182"/>
                  <a:gd name="connsiteX2346" fmla="*/ 487036 w 808720"/>
                  <a:gd name="connsiteY2346" fmla="*/ 13340 h 1047182"/>
                  <a:gd name="connsiteX2347" fmla="*/ 407767 w 808720"/>
                  <a:gd name="connsiteY2347" fmla="*/ 13263 h 1047182"/>
                  <a:gd name="connsiteX2348" fmla="*/ 407228 w 808720"/>
                  <a:gd name="connsiteY2348" fmla="*/ 13353 h 1047182"/>
                  <a:gd name="connsiteX2349" fmla="*/ 407082 w 808720"/>
                  <a:gd name="connsiteY2349" fmla="*/ 13367 h 1047182"/>
                  <a:gd name="connsiteX2350" fmla="*/ 407251 w 808720"/>
                  <a:gd name="connsiteY2350" fmla="*/ 13326 h 1047182"/>
                  <a:gd name="connsiteX2351" fmla="*/ 409573 w 808720"/>
                  <a:gd name="connsiteY2351" fmla="*/ 13260 h 1047182"/>
                  <a:gd name="connsiteX2352" fmla="*/ 408922 w 808720"/>
                  <a:gd name="connsiteY2352" fmla="*/ 13441 h 1047182"/>
                  <a:gd name="connsiteX2353" fmla="*/ 407433 w 808720"/>
                  <a:gd name="connsiteY2353" fmla="*/ 13580 h 1047182"/>
                  <a:gd name="connsiteX2354" fmla="*/ 407976 w 808720"/>
                  <a:gd name="connsiteY2354" fmla="*/ 13454 h 1047182"/>
                  <a:gd name="connsiteX2355" fmla="*/ 408898 w 808720"/>
                  <a:gd name="connsiteY2355" fmla="*/ 13311 h 1047182"/>
                  <a:gd name="connsiteX2356" fmla="*/ 481582 w 808720"/>
                  <a:gd name="connsiteY2356" fmla="*/ 13236 h 1047182"/>
                  <a:gd name="connsiteX2357" fmla="*/ 481421 w 808720"/>
                  <a:gd name="connsiteY2357" fmla="*/ 13313 h 1047182"/>
                  <a:gd name="connsiteX2358" fmla="*/ 478024 w 808720"/>
                  <a:gd name="connsiteY2358" fmla="*/ 14926 h 1047182"/>
                  <a:gd name="connsiteX2359" fmla="*/ 474541 w 808720"/>
                  <a:gd name="connsiteY2359" fmla="*/ 15539 h 1047182"/>
                  <a:gd name="connsiteX2360" fmla="*/ 477927 w 808720"/>
                  <a:gd name="connsiteY2360" fmla="*/ 13930 h 1047182"/>
                  <a:gd name="connsiteX2361" fmla="*/ 479745 w 808720"/>
                  <a:gd name="connsiteY2361" fmla="*/ 13585 h 1047182"/>
                  <a:gd name="connsiteX2362" fmla="*/ 443699 w 808720"/>
                  <a:gd name="connsiteY2362" fmla="*/ 13236 h 1047182"/>
                  <a:gd name="connsiteX2363" fmla="*/ 442527 w 808720"/>
                  <a:gd name="connsiteY2363" fmla="*/ 13529 h 1047182"/>
                  <a:gd name="connsiteX2364" fmla="*/ 443355 w 808720"/>
                  <a:gd name="connsiteY2364" fmla="*/ 13274 h 1047182"/>
                  <a:gd name="connsiteX2365" fmla="*/ 404469 w 808720"/>
                  <a:gd name="connsiteY2365" fmla="*/ 13230 h 1047182"/>
                  <a:gd name="connsiteX2366" fmla="*/ 401026 w 808720"/>
                  <a:gd name="connsiteY2366" fmla="*/ 13860 h 1047182"/>
                  <a:gd name="connsiteX2367" fmla="*/ 403342 w 808720"/>
                  <a:gd name="connsiteY2367" fmla="*/ 13316 h 1047182"/>
                  <a:gd name="connsiteX2368" fmla="*/ 450170 w 808720"/>
                  <a:gd name="connsiteY2368" fmla="*/ 13228 h 1047182"/>
                  <a:gd name="connsiteX2369" fmla="*/ 448313 w 808720"/>
                  <a:gd name="connsiteY2369" fmla="*/ 13504 h 1047182"/>
                  <a:gd name="connsiteX2370" fmla="*/ 448421 w 808720"/>
                  <a:gd name="connsiteY2370" fmla="*/ 13436 h 1047182"/>
                  <a:gd name="connsiteX2371" fmla="*/ 398491 w 808720"/>
                  <a:gd name="connsiteY2371" fmla="*/ 13202 h 1047182"/>
                  <a:gd name="connsiteX2372" fmla="*/ 397276 w 808720"/>
                  <a:gd name="connsiteY2372" fmla="*/ 13523 h 1047182"/>
                  <a:gd name="connsiteX2373" fmla="*/ 395967 w 808720"/>
                  <a:gd name="connsiteY2373" fmla="*/ 13669 h 1047182"/>
                  <a:gd name="connsiteX2374" fmla="*/ 396837 w 808720"/>
                  <a:gd name="connsiteY2374" fmla="*/ 13423 h 1047182"/>
                  <a:gd name="connsiteX2375" fmla="*/ 411250 w 808720"/>
                  <a:gd name="connsiteY2375" fmla="*/ 13134 h 1047182"/>
                  <a:gd name="connsiteX2376" fmla="*/ 410992 w 808720"/>
                  <a:gd name="connsiteY2376" fmla="*/ 13249 h 1047182"/>
                  <a:gd name="connsiteX2377" fmla="*/ 409914 w 808720"/>
                  <a:gd name="connsiteY2377" fmla="*/ 13349 h 1047182"/>
                  <a:gd name="connsiteX2378" fmla="*/ 410721 w 808720"/>
                  <a:gd name="connsiteY2378" fmla="*/ 13174 h 1047182"/>
                  <a:gd name="connsiteX2379" fmla="*/ 538631 w 808720"/>
                  <a:gd name="connsiteY2379" fmla="*/ 13124 h 1047182"/>
                  <a:gd name="connsiteX2380" fmla="*/ 539051 w 808720"/>
                  <a:gd name="connsiteY2380" fmla="*/ 13331 h 1047182"/>
                  <a:gd name="connsiteX2381" fmla="*/ 539008 w 808720"/>
                  <a:gd name="connsiteY2381" fmla="*/ 13530 h 1047182"/>
                  <a:gd name="connsiteX2382" fmla="*/ 538574 w 808720"/>
                  <a:gd name="connsiteY2382" fmla="*/ 13218 h 1047182"/>
                  <a:gd name="connsiteX2383" fmla="*/ 443886 w 808720"/>
                  <a:gd name="connsiteY2383" fmla="*/ 13111 h 1047182"/>
                  <a:gd name="connsiteX2384" fmla="*/ 443355 w 808720"/>
                  <a:gd name="connsiteY2384" fmla="*/ 13274 h 1047182"/>
                  <a:gd name="connsiteX2385" fmla="*/ 442712 w 808720"/>
                  <a:gd name="connsiteY2385" fmla="*/ 13346 h 1047182"/>
                  <a:gd name="connsiteX2386" fmla="*/ 522529 w 808720"/>
                  <a:gd name="connsiteY2386" fmla="*/ 13109 h 1047182"/>
                  <a:gd name="connsiteX2387" fmla="*/ 520796 w 808720"/>
                  <a:gd name="connsiteY2387" fmla="*/ 15108 h 1047182"/>
                  <a:gd name="connsiteX2388" fmla="*/ 519483 w 808720"/>
                  <a:gd name="connsiteY2388" fmla="*/ 15393 h 1047182"/>
                  <a:gd name="connsiteX2389" fmla="*/ 533153 w 808720"/>
                  <a:gd name="connsiteY2389" fmla="*/ 13103 h 1047182"/>
                  <a:gd name="connsiteX2390" fmla="*/ 533100 w 808720"/>
                  <a:gd name="connsiteY2390" fmla="*/ 13737 h 1047182"/>
                  <a:gd name="connsiteX2391" fmla="*/ 531848 w 808720"/>
                  <a:gd name="connsiteY2391" fmla="*/ 14739 h 1047182"/>
                  <a:gd name="connsiteX2392" fmla="*/ 531952 w 808720"/>
                  <a:gd name="connsiteY2392" fmla="*/ 13392 h 1047182"/>
                  <a:gd name="connsiteX2393" fmla="*/ 532016 w 808720"/>
                  <a:gd name="connsiteY2393" fmla="*/ 13315 h 1047182"/>
                  <a:gd name="connsiteX2394" fmla="*/ 424504 w 808720"/>
                  <a:gd name="connsiteY2394" fmla="*/ 13099 h 1047182"/>
                  <a:gd name="connsiteX2395" fmla="*/ 421875 w 808720"/>
                  <a:gd name="connsiteY2395" fmla="*/ 13555 h 1047182"/>
                  <a:gd name="connsiteX2396" fmla="*/ 422389 w 808720"/>
                  <a:gd name="connsiteY2396" fmla="*/ 13417 h 1047182"/>
                  <a:gd name="connsiteX2397" fmla="*/ 539102 w 808720"/>
                  <a:gd name="connsiteY2397" fmla="*/ 13097 h 1047182"/>
                  <a:gd name="connsiteX2398" fmla="*/ 539400 w 808720"/>
                  <a:gd name="connsiteY2398" fmla="*/ 13255 h 1047182"/>
                  <a:gd name="connsiteX2399" fmla="*/ 539302 w 808720"/>
                  <a:gd name="connsiteY2399" fmla="*/ 13454 h 1047182"/>
                  <a:gd name="connsiteX2400" fmla="*/ 539051 w 808720"/>
                  <a:gd name="connsiteY2400" fmla="*/ 13331 h 1047182"/>
                  <a:gd name="connsiteX2401" fmla="*/ 424520 w 808720"/>
                  <a:gd name="connsiteY2401" fmla="*/ 13096 h 1047182"/>
                  <a:gd name="connsiteX2402" fmla="*/ 424516 w 808720"/>
                  <a:gd name="connsiteY2402" fmla="*/ 13097 h 1047182"/>
                  <a:gd name="connsiteX2403" fmla="*/ 424504 w 808720"/>
                  <a:gd name="connsiteY2403" fmla="*/ 13099 h 1047182"/>
                  <a:gd name="connsiteX2404" fmla="*/ 407563 w 808720"/>
                  <a:gd name="connsiteY2404" fmla="*/ 13083 h 1047182"/>
                  <a:gd name="connsiteX2405" fmla="*/ 406359 w 808720"/>
                  <a:gd name="connsiteY2405" fmla="*/ 13288 h 1047182"/>
                  <a:gd name="connsiteX2406" fmla="*/ 406885 w 808720"/>
                  <a:gd name="connsiteY2406" fmla="*/ 13177 h 1047182"/>
                  <a:gd name="connsiteX2407" fmla="*/ 399015 w 808720"/>
                  <a:gd name="connsiteY2407" fmla="*/ 13064 h 1047182"/>
                  <a:gd name="connsiteX2408" fmla="*/ 398948 w 808720"/>
                  <a:gd name="connsiteY2408" fmla="*/ 13081 h 1047182"/>
                  <a:gd name="connsiteX2409" fmla="*/ 397215 w 808720"/>
                  <a:gd name="connsiteY2409" fmla="*/ 13316 h 1047182"/>
                  <a:gd name="connsiteX2410" fmla="*/ 397719 w 808720"/>
                  <a:gd name="connsiteY2410" fmla="*/ 13174 h 1047182"/>
                  <a:gd name="connsiteX2411" fmla="*/ 479792 w 808720"/>
                  <a:gd name="connsiteY2411" fmla="*/ 13045 h 1047182"/>
                  <a:gd name="connsiteX2412" fmla="*/ 478966 w 808720"/>
                  <a:gd name="connsiteY2412" fmla="*/ 13437 h 1047182"/>
                  <a:gd name="connsiteX2413" fmla="*/ 478351 w 808720"/>
                  <a:gd name="connsiteY2413" fmla="*/ 13620 h 1047182"/>
                  <a:gd name="connsiteX2414" fmla="*/ 476027 w 808720"/>
                  <a:gd name="connsiteY2414" fmla="*/ 14092 h 1047182"/>
                  <a:gd name="connsiteX2415" fmla="*/ 474375 w 808720"/>
                  <a:gd name="connsiteY2415" fmla="*/ 14358 h 1047182"/>
                  <a:gd name="connsiteX2416" fmla="*/ 477086 w 808720"/>
                  <a:gd name="connsiteY2416" fmla="*/ 13524 h 1047182"/>
                  <a:gd name="connsiteX2417" fmla="*/ 410382 w 808720"/>
                  <a:gd name="connsiteY2417" fmla="*/ 13036 h 1047182"/>
                  <a:gd name="connsiteX2418" fmla="*/ 410009 w 808720"/>
                  <a:gd name="connsiteY2418" fmla="*/ 13139 h 1047182"/>
                  <a:gd name="connsiteX2419" fmla="*/ 408898 w 808720"/>
                  <a:gd name="connsiteY2419" fmla="*/ 13311 h 1047182"/>
                  <a:gd name="connsiteX2420" fmla="*/ 408445 w 808720"/>
                  <a:gd name="connsiteY2420" fmla="*/ 13346 h 1047182"/>
                  <a:gd name="connsiteX2421" fmla="*/ 407976 w 808720"/>
                  <a:gd name="connsiteY2421" fmla="*/ 13454 h 1047182"/>
                  <a:gd name="connsiteX2422" fmla="*/ 406755 w 808720"/>
                  <a:gd name="connsiteY2422" fmla="*/ 13643 h 1047182"/>
                  <a:gd name="connsiteX2423" fmla="*/ 405468 w 808720"/>
                  <a:gd name="connsiteY2423" fmla="*/ 13763 h 1047182"/>
                  <a:gd name="connsiteX2424" fmla="*/ 406961 w 808720"/>
                  <a:gd name="connsiteY2424" fmla="*/ 13397 h 1047182"/>
                  <a:gd name="connsiteX2425" fmla="*/ 407228 w 808720"/>
                  <a:gd name="connsiteY2425" fmla="*/ 13353 h 1047182"/>
                  <a:gd name="connsiteX2426" fmla="*/ 496772 w 808720"/>
                  <a:gd name="connsiteY2426" fmla="*/ 13017 h 1047182"/>
                  <a:gd name="connsiteX2427" fmla="*/ 495098 w 808720"/>
                  <a:gd name="connsiteY2427" fmla="*/ 13645 h 1047182"/>
                  <a:gd name="connsiteX2428" fmla="*/ 494016 w 808720"/>
                  <a:gd name="connsiteY2428" fmla="*/ 13838 h 1047182"/>
                  <a:gd name="connsiteX2429" fmla="*/ 493208 w 808720"/>
                  <a:gd name="connsiteY2429" fmla="*/ 13982 h 1047182"/>
                  <a:gd name="connsiteX2430" fmla="*/ 495819 w 808720"/>
                  <a:gd name="connsiteY2430" fmla="*/ 13176 h 1047182"/>
                  <a:gd name="connsiteX2431" fmla="*/ 496657 w 808720"/>
                  <a:gd name="connsiteY2431" fmla="*/ 13036 h 1047182"/>
                  <a:gd name="connsiteX2432" fmla="*/ 404702 w 808720"/>
                  <a:gd name="connsiteY2432" fmla="*/ 12997 h 1047182"/>
                  <a:gd name="connsiteX2433" fmla="*/ 403342 w 808720"/>
                  <a:gd name="connsiteY2433" fmla="*/ 13316 h 1047182"/>
                  <a:gd name="connsiteX2434" fmla="*/ 402962 w 808720"/>
                  <a:gd name="connsiteY2434" fmla="*/ 13346 h 1047182"/>
                  <a:gd name="connsiteX2435" fmla="*/ 401240 w 808720"/>
                  <a:gd name="connsiteY2435" fmla="*/ 13751 h 1047182"/>
                  <a:gd name="connsiteX2436" fmla="*/ 402080 w 808720"/>
                  <a:gd name="connsiteY2436" fmla="*/ 13436 h 1047182"/>
                  <a:gd name="connsiteX2437" fmla="*/ 474251 w 808720"/>
                  <a:gd name="connsiteY2437" fmla="*/ 12988 h 1047182"/>
                  <a:gd name="connsiteX2438" fmla="*/ 471437 w 808720"/>
                  <a:gd name="connsiteY2438" fmla="*/ 13650 h 1047182"/>
                  <a:gd name="connsiteX2439" fmla="*/ 468339 w 808720"/>
                  <a:gd name="connsiteY2439" fmla="*/ 14004 h 1047182"/>
                  <a:gd name="connsiteX2440" fmla="*/ 482984 w 808720"/>
                  <a:gd name="connsiteY2440" fmla="*/ 12970 h 1047182"/>
                  <a:gd name="connsiteX2441" fmla="*/ 481582 w 808720"/>
                  <a:gd name="connsiteY2441" fmla="*/ 13236 h 1047182"/>
                  <a:gd name="connsiteX2442" fmla="*/ 481711 w 808720"/>
                  <a:gd name="connsiteY2442" fmla="*/ 13175 h 1047182"/>
                  <a:gd name="connsiteX2443" fmla="*/ 407877 w 808720"/>
                  <a:gd name="connsiteY2443" fmla="*/ 12969 h 1047182"/>
                  <a:gd name="connsiteX2444" fmla="*/ 406885 w 808720"/>
                  <a:gd name="connsiteY2444" fmla="*/ 13177 h 1047182"/>
                  <a:gd name="connsiteX2445" fmla="*/ 401504 w 808720"/>
                  <a:gd name="connsiteY2445" fmla="*/ 13928 h 1047182"/>
                  <a:gd name="connsiteX2446" fmla="*/ 401443 w 808720"/>
                  <a:gd name="connsiteY2446" fmla="*/ 13934 h 1047182"/>
                  <a:gd name="connsiteX2447" fmla="*/ 406411 w 808720"/>
                  <a:gd name="connsiteY2447" fmla="*/ 13081 h 1047182"/>
                  <a:gd name="connsiteX2448" fmla="*/ 535438 w 808720"/>
                  <a:gd name="connsiteY2448" fmla="*/ 12946 h 1047182"/>
                  <a:gd name="connsiteX2449" fmla="*/ 536383 w 808720"/>
                  <a:gd name="connsiteY2449" fmla="*/ 13427 h 1047182"/>
                  <a:gd name="connsiteX2450" fmla="*/ 537266 w 808720"/>
                  <a:gd name="connsiteY2450" fmla="*/ 15414 h 1047182"/>
                  <a:gd name="connsiteX2451" fmla="*/ 536934 w 808720"/>
                  <a:gd name="connsiteY2451" fmla="*/ 15971 h 1047182"/>
                  <a:gd name="connsiteX2452" fmla="*/ 535590 w 808720"/>
                  <a:gd name="connsiteY2452" fmla="*/ 13293 h 1047182"/>
                  <a:gd name="connsiteX2453" fmla="*/ 400425 w 808720"/>
                  <a:gd name="connsiteY2453" fmla="*/ 12944 h 1047182"/>
                  <a:gd name="connsiteX2454" fmla="*/ 398491 w 808720"/>
                  <a:gd name="connsiteY2454" fmla="*/ 13202 h 1047182"/>
                  <a:gd name="connsiteX2455" fmla="*/ 398948 w 808720"/>
                  <a:gd name="connsiteY2455" fmla="*/ 13081 h 1047182"/>
                  <a:gd name="connsiteX2456" fmla="*/ 399185 w 808720"/>
                  <a:gd name="connsiteY2456" fmla="*/ 13049 h 1047182"/>
                  <a:gd name="connsiteX2457" fmla="*/ 408817 w 808720"/>
                  <a:gd name="connsiteY2457" fmla="*/ 12897 h 1047182"/>
                  <a:gd name="connsiteX2458" fmla="*/ 408469 w 808720"/>
                  <a:gd name="connsiteY2458" fmla="*/ 12956 h 1047182"/>
                  <a:gd name="connsiteX2459" fmla="*/ 407563 w 808720"/>
                  <a:gd name="connsiteY2459" fmla="*/ 13083 h 1047182"/>
                  <a:gd name="connsiteX2460" fmla="*/ 408521 w 808720"/>
                  <a:gd name="connsiteY2460" fmla="*/ 12920 h 1047182"/>
                  <a:gd name="connsiteX2461" fmla="*/ 440924 w 808720"/>
                  <a:gd name="connsiteY2461" fmla="*/ 12896 h 1047182"/>
                  <a:gd name="connsiteX2462" fmla="*/ 437291 w 808720"/>
                  <a:gd name="connsiteY2462" fmla="*/ 13948 h 1047182"/>
                  <a:gd name="connsiteX2463" fmla="*/ 432295 w 808720"/>
                  <a:gd name="connsiteY2463" fmla="*/ 14503 h 1047182"/>
                  <a:gd name="connsiteX2464" fmla="*/ 432983 w 808720"/>
                  <a:gd name="connsiteY2464" fmla="*/ 14197 h 1047182"/>
                  <a:gd name="connsiteX2465" fmla="*/ 411789 w 808720"/>
                  <a:gd name="connsiteY2465" fmla="*/ 12894 h 1047182"/>
                  <a:gd name="connsiteX2466" fmla="*/ 411579 w 808720"/>
                  <a:gd name="connsiteY2466" fmla="*/ 12988 h 1047182"/>
                  <a:gd name="connsiteX2467" fmla="*/ 410721 w 808720"/>
                  <a:gd name="connsiteY2467" fmla="*/ 13174 h 1047182"/>
                  <a:gd name="connsiteX2468" fmla="*/ 409573 w 808720"/>
                  <a:gd name="connsiteY2468" fmla="*/ 13260 h 1047182"/>
                  <a:gd name="connsiteX2469" fmla="*/ 410009 w 808720"/>
                  <a:gd name="connsiteY2469" fmla="*/ 13139 h 1047182"/>
                  <a:gd name="connsiteX2470" fmla="*/ 411227 w 808720"/>
                  <a:gd name="connsiteY2470" fmla="*/ 12951 h 1047182"/>
                  <a:gd name="connsiteX2471" fmla="*/ 409085 w 808720"/>
                  <a:gd name="connsiteY2471" fmla="*/ 12877 h 1047182"/>
                  <a:gd name="connsiteX2472" fmla="*/ 407251 w 808720"/>
                  <a:gd name="connsiteY2472" fmla="*/ 13326 h 1047182"/>
                  <a:gd name="connsiteX2473" fmla="*/ 406100 w 808720"/>
                  <a:gd name="connsiteY2473" fmla="*/ 13466 h 1047182"/>
                  <a:gd name="connsiteX2474" fmla="*/ 404971 w 808720"/>
                  <a:gd name="connsiteY2474" fmla="*/ 13579 h 1047182"/>
                  <a:gd name="connsiteX2475" fmla="*/ 405617 w 808720"/>
                  <a:gd name="connsiteY2475" fmla="*/ 13444 h 1047182"/>
                  <a:gd name="connsiteX2476" fmla="*/ 408469 w 808720"/>
                  <a:gd name="connsiteY2476" fmla="*/ 12956 h 1047182"/>
                  <a:gd name="connsiteX2477" fmla="*/ 408991 w 808720"/>
                  <a:gd name="connsiteY2477" fmla="*/ 12883 h 1047182"/>
                  <a:gd name="connsiteX2478" fmla="*/ 559414 w 808720"/>
                  <a:gd name="connsiteY2478" fmla="*/ 12863 h 1047182"/>
                  <a:gd name="connsiteX2479" fmla="*/ 564431 w 808720"/>
                  <a:gd name="connsiteY2479" fmla="*/ 14168 h 1047182"/>
                  <a:gd name="connsiteX2480" fmla="*/ 564660 w 808720"/>
                  <a:gd name="connsiteY2480" fmla="*/ 14427 h 1047182"/>
                  <a:gd name="connsiteX2481" fmla="*/ 562700 w 808720"/>
                  <a:gd name="connsiteY2481" fmla="*/ 14887 h 1047182"/>
                  <a:gd name="connsiteX2482" fmla="*/ 562512 w 808720"/>
                  <a:gd name="connsiteY2482" fmla="*/ 14716 h 1047182"/>
                  <a:gd name="connsiteX2483" fmla="*/ 552408 w 808720"/>
                  <a:gd name="connsiteY2483" fmla="*/ 12849 h 1047182"/>
                  <a:gd name="connsiteX2484" fmla="*/ 555248 w 808720"/>
                  <a:gd name="connsiteY2484" fmla="*/ 16636 h 1047182"/>
                  <a:gd name="connsiteX2485" fmla="*/ 554395 w 808720"/>
                  <a:gd name="connsiteY2485" fmla="*/ 16837 h 1047182"/>
                  <a:gd name="connsiteX2486" fmla="*/ 552919 w 808720"/>
                  <a:gd name="connsiteY2486" fmla="*/ 14993 h 1047182"/>
                  <a:gd name="connsiteX2487" fmla="*/ 552918 w 808720"/>
                  <a:gd name="connsiteY2487" fmla="*/ 14992 h 1047182"/>
                  <a:gd name="connsiteX2488" fmla="*/ 552917 w 808720"/>
                  <a:gd name="connsiteY2488" fmla="*/ 14990 h 1047182"/>
                  <a:gd name="connsiteX2489" fmla="*/ 552917 w 808720"/>
                  <a:gd name="connsiteY2489" fmla="*/ 14991 h 1047182"/>
                  <a:gd name="connsiteX2490" fmla="*/ 552919 w 808720"/>
                  <a:gd name="connsiteY2490" fmla="*/ 14993 h 1047182"/>
                  <a:gd name="connsiteX2491" fmla="*/ 554018 w 808720"/>
                  <a:gd name="connsiteY2491" fmla="*/ 16925 h 1047182"/>
                  <a:gd name="connsiteX2492" fmla="*/ 553899 w 808720"/>
                  <a:gd name="connsiteY2492" fmla="*/ 16953 h 1047182"/>
                  <a:gd name="connsiteX2493" fmla="*/ 552917 w 808720"/>
                  <a:gd name="connsiteY2493" fmla="*/ 17184 h 1047182"/>
                  <a:gd name="connsiteX2494" fmla="*/ 552813 w 808720"/>
                  <a:gd name="connsiteY2494" fmla="*/ 19899 h 1047182"/>
                  <a:gd name="connsiteX2495" fmla="*/ 548538 w 808720"/>
                  <a:gd name="connsiteY2495" fmla="*/ 15210 h 1047182"/>
                  <a:gd name="connsiteX2496" fmla="*/ 548531 w 808720"/>
                  <a:gd name="connsiteY2496" fmla="*/ 14990 h 1047182"/>
                  <a:gd name="connsiteX2497" fmla="*/ 551968 w 808720"/>
                  <a:gd name="connsiteY2497" fmla="*/ 13091 h 1047182"/>
                  <a:gd name="connsiteX2498" fmla="*/ 424576 w 808720"/>
                  <a:gd name="connsiteY2498" fmla="*/ 12831 h 1047182"/>
                  <a:gd name="connsiteX2499" fmla="*/ 424511 w 808720"/>
                  <a:gd name="connsiteY2499" fmla="*/ 12849 h 1047182"/>
                  <a:gd name="connsiteX2500" fmla="*/ 418826 w 808720"/>
                  <a:gd name="connsiteY2500" fmla="*/ 13954 h 1047182"/>
                  <a:gd name="connsiteX2501" fmla="*/ 417677 w 808720"/>
                  <a:gd name="connsiteY2501" fmla="*/ 14127 h 1047182"/>
                  <a:gd name="connsiteX2502" fmla="*/ 418395 w 808720"/>
                  <a:gd name="connsiteY2502" fmla="*/ 13943 h 1047182"/>
                  <a:gd name="connsiteX2503" fmla="*/ 422018 w 808720"/>
                  <a:gd name="connsiteY2503" fmla="*/ 13230 h 1047182"/>
                  <a:gd name="connsiteX2504" fmla="*/ 542081 w 808720"/>
                  <a:gd name="connsiteY2504" fmla="*/ 12807 h 1047182"/>
                  <a:gd name="connsiteX2505" fmla="*/ 542126 w 808720"/>
                  <a:gd name="connsiteY2505" fmla="*/ 12823 h 1047182"/>
                  <a:gd name="connsiteX2506" fmla="*/ 543322 w 808720"/>
                  <a:gd name="connsiteY2506" fmla="*/ 15051 h 1047182"/>
                  <a:gd name="connsiteX2507" fmla="*/ 543211 w 808720"/>
                  <a:gd name="connsiteY2507" fmla="*/ 15376 h 1047182"/>
                  <a:gd name="connsiteX2508" fmla="*/ 542170 w 808720"/>
                  <a:gd name="connsiteY2508" fmla="*/ 14864 h 1047182"/>
                  <a:gd name="connsiteX2509" fmla="*/ 541946 w 808720"/>
                  <a:gd name="connsiteY2509" fmla="*/ 14362 h 1047182"/>
                  <a:gd name="connsiteX2510" fmla="*/ 478899 w 808720"/>
                  <a:gd name="connsiteY2510" fmla="*/ 12797 h 1047182"/>
                  <a:gd name="connsiteX2511" fmla="*/ 475951 w 808720"/>
                  <a:gd name="connsiteY2511" fmla="*/ 13583 h 1047182"/>
                  <a:gd name="connsiteX2512" fmla="*/ 474132 w 808720"/>
                  <a:gd name="connsiteY2512" fmla="*/ 13867 h 1047182"/>
                  <a:gd name="connsiteX2513" fmla="*/ 476277 w 808720"/>
                  <a:gd name="connsiteY2513" fmla="*/ 13097 h 1047182"/>
                  <a:gd name="connsiteX2514" fmla="*/ 403784 w 808720"/>
                  <a:gd name="connsiteY2514" fmla="*/ 12797 h 1047182"/>
                  <a:gd name="connsiteX2515" fmla="*/ 402436 w 808720"/>
                  <a:gd name="connsiteY2515" fmla="*/ 13303 h 1047182"/>
                  <a:gd name="connsiteX2516" fmla="*/ 398440 w 808720"/>
                  <a:gd name="connsiteY2516" fmla="*/ 14046 h 1047182"/>
                  <a:gd name="connsiteX2517" fmla="*/ 393477 w 808720"/>
                  <a:gd name="connsiteY2517" fmla="*/ 14878 h 1047182"/>
                  <a:gd name="connsiteX2518" fmla="*/ 392270 w 808720"/>
                  <a:gd name="connsiteY2518" fmla="*/ 14990 h 1047182"/>
                  <a:gd name="connsiteX2519" fmla="*/ 391551 w 808720"/>
                  <a:gd name="connsiteY2519" fmla="*/ 15201 h 1047182"/>
                  <a:gd name="connsiteX2520" fmla="*/ 391174 w 808720"/>
                  <a:gd name="connsiteY2520" fmla="*/ 15264 h 1047182"/>
                  <a:gd name="connsiteX2521" fmla="*/ 391058 w 808720"/>
                  <a:gd name="connsiteY2521" fmla="*/ 15296 h 1047182"/>
                  <a:gd name="connsiteX2522" fmla="*/ 390142 w 808720"/>
                  <a:gd name="connsiteY2522" fmla="*/ 15408 h 1047182"/>
                  <a:gd name="connsiteX2523" fmla="*/ 397276 w 808720"/>
                  <a:gd name="connsiteY2523" fmla="*/ 13523 h 1047182"/>
                  <a:gd name="connsiteX2524" fmla="*/ 409424 w 808720"/>
                  <a:gd name="connsiteY2524" fmla="*/ 12793 h 1047182"/>
                  <a:gd name="connsiteX2525" fmla="*/ 409140 w 808720"/>
                  <a:gd name="connsiteY2525" fmla="*/ 12863 h 1047182"/>
                  <a:gd name="connsiteX2526" fmla="*/ 408991 w 808720"/>
                  <a:gd name="connsiteY2526" fmla="*/ 12883 h 1047182"/>
                  <a:gd name="connsiteX2527" fmla="*/ 408817 w 808720"/>
                  <a:gd name="connsiteY2527" fmla="*/ 12897 h 1047182"/>
                  <a:gd name="connsiteX2528" fmla="*/ 535336 w 808720"/>
                  <a:gd name="connsiteY2528" fmla="*/ 12786 h 1047182"/>
                  <a:gd name="connsiteX2529" fmla="*/ 535372 w 808720"/>
                  <a:gd name="connsiteY2529" fmla="*/ 12797 h 1047182"/>
                  <a:gd name="connsiteX2530" fmla="*/ 535438 w 808720"/>
                  <a:gd name="connsiteY2530" fmla="*/ 12946 h 1047182"/>
                  <a:gd name="connsiteX2531" fmla="*/ 535409 w 808720"/>
                  <a:gd name="connsiteY2531" fmla="*/ 12931 h 1047182"/>
                  <a:gd name="connsiteX2532" fmla="*/ 453269 w 808720"/>
                  <a:gd name="connsiteY2532" fmla="*/ 12768 h 1047182"/>
                  <a:gd name="connsiteX2533" fmla="*/ 452273 w 808720"/>
                  <a:gd name="connsiteY2533" fmla="*/ 12978 h 1047182"/>
                  <a:gd name="connsiteX2534" fmla="*/ 450170 w 808720"/>
                  <a:gd name="connsiteY2534" fmla="*/ 13228 h 1047182"/>
                  <a:gd name="connsiteX2535" fmla="*/ 434449 w 808720"/>
                  <a:gd name="connsiteY2535" fmla="*/ 12755 h 1047182"/>
                  <a:gd name="connsiteX2536" fmla="*/ 411823 w 808720"/>
                  <a:gd name="connsiteY2536" fmla="*/ 16778 h 1047182"/>
                  <a:gd name="connsiteX2537" fmla="*/ 408170 w 808720"/>
                  <a:gd name="connsiteY2537" fmla="*/ 17184 h 1047182"/>
                  <a:gd name="connsiteX2538" fmla="*/ 409935 w 808720"/>
                  <a:gd name="connsiteY2538" fmla="*/ 16742 h 1047182"/>
                  <a:gd name="connsiteX2539" fmla="*/ 418983 w 808720"/>
                  <a:gd name="connsiteY2539" fmla="*/ 14823 h 1047182"/>
                  <a:gd name="connsiteX2540" fmla="*/ 433288 w 808720"/>
                  <a:gd name="connsiteY2540" fmla="*/ 12882 h 1047182"/>
                  <a:gd name="connsiteX2541" fmla="*/ 481276 w 808720"/>
                  <a:gd name="connsiteY2541" fmla="*/ 12751 h 1047182"/>
                  <a:gd name="connsiteX2542" fmla="*/ 481020 w 808720"/>
                  <a:gd name="connsiteY2542" fmla="*/ 12827 h 1047182"/>
                  <a:gd name="connsiteX2543" fmla="*/ 479792 w 808720"/>
                  <a:gd name="connsiteY2543" fmla="*/ 13045 h 1047182"/>
                  <a:gd name="connsiteX2544" fmla="*/ 479985 w 808720"/>
                  <a:gd name="connsiteY2544" fmla="*/ 12953 h 1047182"/>
                  <a:gd name="connsiteX2545" fmla="*/ 535051 w 808720"/>
                  <a:gd name="connsiteY2545" fmla="*/ 12749 h 1047182"/>
                  <a:gd name="connsiteX2546" fmla="*/ 535409 w 808720"/>
                  <a:gd name="connsiteY2546" fmla="*/ 12931 h 1047182"/>
                  <a:gd name="connsiteX2547" fmla="*/ 535590 w 808720"/>
                  <a:gd name="connsiteY2547" fmla="*/ 13293 h 1047182"/>
                  <a:gd name="connsiteX2548" fmla="*/ 536839 w 808720"/>
                  <a:gd name="connsiteY2548" fmla="*/ 16131 h 1047182"/>
                  <a:gd name="connsiteX2549" fmla="*/ 535442 w 808720"/>
                  <a:gd name="connsiteY2549" fmla="*/ 18475 h 1047182"/>
                  <a:gd name="connsiteX2550" fmla="*/ 531193 w 808720"/>
                  <a:gd name="connsiteY2550" fmla="*/ 23255 h 1047182"/>
                  <a:gd name="connsiteX2551" fmla="*/ 531318 w 808720"/>
                  <a:gd name="connsiteY2551" fmla="*/ 21626 h 1047182"/>
                  <a:gd name="connsiteX2552" fmla="*/ 532630 w 808720"/>
                  <a:gd name="connsiteY2552" fmla="*/ 19377 h 1047182"/>
                  <a:gd name="connsiteX2553" fmla="*/ 533100 w 808720"/>
                  <a:gd name="connsiteY2553" fmla="*/ 13737 h 1047182"/>
                  <a:gd name="connsiteX2554" fmla="*/ 534118 w 808720"/>
                  <a:gd name="connsiteY2554" fmla="*/ 12923 h 1047182"/>
                  <a:gd name="connsiteX2555" fmla="*/ 412163 w 808720"/>
                  <a:gd name="connsiteY2555" fmla="*/ 12728 h 1047182"/>
                  <a:gd name="connsiteX2556" fmla="*/ 411895 w 808720"/>
                  <a:gd name="connsiteY2556" fmla="*/ 12847 h 1047182"/>
                  <a:gd name="connsiteX2557" fmla="*/ 411227 w 808720"/>
                  <a:gd name="connsiteY2557" fmla="*/ 12951 h 1047182"/>
                  <a:gd name="connsiteX2558" fmla="*/ 410382 w 808720"/>
                  <a:gd name="connsiteY2558" fmla="*/ 13036 h 1047182"/>
                  <a:gd name="connsiteX2559" fmla="*/ 410964 w 808720"/>
                  <a:gd name="connsiteY2559" fmla="*/ 12874 h 1047182"/>
                  <a:gd name="connsiteX2560" fmla="*/ 492982 w 808720"/>
                  <a:gd name="connsiteY2560" fmla="*/ 12726 h 1047182"/>
                  <a:gd name="connsiteX2561" fmla="*/ 489974 w 808720"/>
                  <a:gd name="connsiteY2561" fmla="*/ 14093 h 1047182"/>
                  <a:gd name="connsiteX2562" fmla="*/ 489420 w 808720"/>
                  <a:gd name="connsiteY2562" fmla="*/ 14217 h 1047182"/>
                  <a:gd name="connsiteX2563" fmla="*/ 488875 w 808720"/>
                  <a:gd name="connsiteY2563" fmla="*/ 14333 h 1047182"/>
                  <a:gd name="connsiteX2564" fmla="*/ 482852 w 808720"/>
                  <a:gd name="connsiteY2564" fmla="*/ 15337 h 1047182"/>
                  <a:gd name="connsiteX2565" fmla="*/ 485127 w 808720"/>
                  <a:gd name="connsiteY2565" fmla="*/ 14303 h 1047182"/>
                  <a:gd name="connsiteX2566" fmla="*/ 485753 w 808720"/>
                  <a:gd name="connsiteY2566" fmla="*/ 14168 h 1047182"/>
                  <a:gd name="connsiteX2567" fmla="*/ 485896 w 808720"/>
                  <a:gd name="connsiteY2567" fmla="*/ 14075 h 1047182"/>
                  <a:gd name="connsiteX2568" fmla="*/ 535295 w 808720"/>
                  <a:gd name="connsiteY2568" fmla="*/ 12704 h 1047182"/>
                  <a:gd name="connsiteX2569" fmla="*/ 535336 w 808720"/>
                  <a:gd name="connsiteY2569" fmla="*/ 12786 h 1047182"/>
                  <a:gd name="connsiteX2570" fmla="*/ 535157 w 808720"/>
                  <a:gd name="connsiteY2570" fmla="*/ 12730 h 1047182"/>
                  <a:gd name="connsiteX2571" fmla="*/ 477409 w 808720"/>
                  <a:gd name="connsiteY2571" fmla="*/ 12690 h 1047182"/>
                  <a:gd name="connsiteX2572" fmla="*/ 476277 w 808720"/>
                  <a:gd name="connsiteY2572" fmla="*/ 13097 h 1047182"/>
                  <a:gd name="connsiteX2573" fmla="*/ 472989 w 808720"/>
                  <a:gd name="connsiteY2573" fmla="*/ 13473 h 1047182"/>
                  <a:gd name="connsiteX2574" fmla="*/ 411668 w 808720"/>
                  <a:gd name="connsiteY2574" fmla="*/ 12678 h 1047182"/>
                  <a:gd name="connsiteX2575" fmla="*/ 410964 w 808720"/>
                  <a:gd name="connsiteY2575" fmla="*/ 12874 h 1047182"/>
                  <a:gd name="connsiteX2576" fmla="*/ 407767 w 808720"/>
                  <a:gd name="connsiteY2576" fmla="*/ 13263 h 1047182"/>
                  <a:gd name="connsiteX2577" fmla="*/ 410962 w 808720"/>
                  <a:gd name="connsiteY2577" fmla="*/ 12733 h 1047182"/>
                  <a:gd name="connsiteX2578" fmla="*/ 459227 w 808720"/>
                  <a:gd name="connsiteY2578" fmla="*/ 12676 h 1047182"/>
                  <a:gd name="connsiteX2579" fmla="*/ 457120 w 808720"/>
                  <a:gd name="connsiteY2579" fmla="*/ 13777 h 1047182"/>
                  <a:gd name="connsiteX2580" fmla="*/ 449840 w 808720"/>
                  <a:gd name="connsiteY2580" fmla="*/ 14990 h 1047182"/>
                  <a:gd name="connsiteX2581" fmla="*/ 456794 w 808720"/>
                  <a:gd name="connsiteY2581" fmla="*/ 13947 h 1047182"/>
                  <a:gd name="connsiteX2582" fmla="*/ 455553 w 808720"/>
                  <a:gd name="connsiteY2582" fmla="*/ 14596 h 1047182"/>
                  <a:gd name="connsiteX2583" fmla="*/ 446518 w 808720"/>
                  <a:gd name="connsiteY2583" fmla="*/ 16498 h 1047182"/>
                  <a:gd name="connsiteX2584" fmla="*/ 442822 w 808720"/>
                  <a:gd name="connsiteY2584" fmla="*/ 16920 h 1047182"/>
                  <a:gd name="connsiteX2585" fmla="*/ 446331 w 808720"/>
                  <a:gd name="connsiteY2585" fmla="*/ 14737 h 1047182"/>
                  <a:gd name="connsiteX2586" fmla="*/ 453083 w 808720"/>
                  <a:gd name="connsiteY2586" fmla="*/ 13560 h 1047182"/>
                  <a:gd name="connsiteX2587" fmla="*/ 413052 w 808720"/>
                  <a:gd name="connsiteY2587" fmla="*/ 12668 h 1047182"/>
                  <a:gd name="connsiteX2588" fmla="*/ 412201 w 808720"/>
                  <a:gd name="connsiteY2588" fmla="*/ 12853 h 1047182"/>
                  <a:gd name="connsiteX2589" fmla="*/ 411789 w 808720"/>
                  <a:gd name="connsiteY2589" fmla="*/ 12894 h 1047182"/>
                  <a:gd name="connsiteX2590" fmla="*/ 411895 w 808720"/>
                  <a:gd name="connsiteY2590" fmla="*/ 12847 h 1047182"/>
                  <a:gd name="connsiteX2591" fmla="*/ 536034 w 808720"/>
                  <a:gd name="connsiteY2591" fmla="*/ 12641 h 1047182"/>
                  <a:gd name="connsiteX2592" fmla="*/ 537495 w 808720"/>
                  <a:gd name="connsiteY2592" fmla="*/ 13636 h 1047182"/>
                  <a:gd name="connsiteX2593" fmla="*/ 537467 w 808720"/>
                  <a:gd name="connsiteY2593" fmla="*/ 13978 h 1047182"/>
                  <a:gd name="connsiteX2594" fmla="*/ 536383 w 808720"/>
                  <a:gd name="connsiteY2594" fmla="*/ 13427 h 1047182"/>
                  <a:gd name="connsiteX2595" fmla="*/ 517984 w 808720"/>
                  <a:gd name="connsiteY2595" fmla="*/ 12640 h 1047182"/>
                  <a:gd name="connsiteX2596" fmla="*/ 516760 w 808720"/>
                  <a:gd name="connsiteY2596" fmla="*/ 13864 h 1047182"/>
                  <a:gd name="connsiteX2597" fmla="*/ 516420 w 808720"/>
                  <a:gd name="connsiteY2597" fmla="*/ 13995 h 1047182"/>
                  <a:gd name="connsiteX2598" fmla="*/ 517448 w 808720"/>
                  <a:gd name="connsiteY2598" fmla="*/ 12993 h 1047182"/>
                  <a:gd name="connsiteX2599" fmla="*/ 406232 w 808720"/>
                  <a:gd name="connsiteY2599" fmla="*/ 12638 h 1047182"/>
                  <a:gd name="connsiteX2600" fmla="*/ 405225 w 808720"/>
                  <a:gd name="connsiteY2600" fmla="*/ 12874 h 1047182"/>
                  <a:gd name="connsiteX2601" fmla="*/ 402140 w 808720"/>
                  <a:gd name="connsiteY2601" fmla="*/ 13414 h 1047182"/>
                  <a:gd name="connsiteX2602" fmla="*/ 402436 w 808720"/>
                  <a:gd name="connsiteY2602" fmla="*/ 13303 h 1047182"/>
                  <a:gd name="connsiteX2603" fmla="*/ 405893 w 808720"/>
                  <a:gd name="connsiteY2603" fmla="*/ 12660 h 1047182"/>
                  <a:gd name="connsiteX2604" fmla="*/ 497568 w 808720"/>
                  <a:gd name="connsiteY2604" fmla="*/ 12636 h 1047182"/>
                  <a:gd name="connsiteX2605" fmla="*/ 495819 w 808720"/>
                  <a:gd name="connsiteY2605" fmla="*/ 13176 h 1047182"/>
                  <a:gd name="connsiteX2606" fmla="*/ 489777 w 808720"/>
                  <a:gd name="connsiteY2606" fmla="*/ 14183 h 1047182"/>
                  <a:gd name="connsiteX2607" fmla="*/ 489888 w 808720"/>
                  <a:gd name="connsiteY2607" fmla="*/ 14132 h 1047182"/>
                  <a:gd name="connsiteX2608" fmla="*/ 491501 w 808720"/>
                  <a:gd name="connsiteY2608" fmla="*/ 13774 h 1047182"/>
                  <a:gd name="connsiteX2609" fmla="*/ 494799 w 808720"/>
                  <a:gd name="connsiteY2609" fmla="*/ 13071 h 1047182"/>
                  <a:gd name="connsiteX2610" fmla="*/ 526150 w 808720"/>
                  <a:gd name="connsiteY2610" fmla="*/ 12628 h 1047182"/>
                  <a:gd name="connsiteX2611" fmla="*/ 526155 w 808720"/>
                  <a:gd name="connsiteY2611" fmla="*/ 12631 h 1047182"/>
                  <a:gd name="connsiteX2612" fmla="*/ 525206 w 808720"/>
                  <a:gd name="connsiteY2612" fmla="*/ 14149 h 1047182"/>
                  <a:gd name="connsiteX2613" fmla="*/ 522711 w 808720"/>
                  <a:gd name="connsiteY2613" fmla="*/ 14692 h 1047182"/>
                  <a:gd name="connsiteX2614" fmla="*/ 435257 w 808720"/>
                  <a:gd name="connsiteY2614" fmla="*/ 12614 h 1047182"/>
                  <a:gd name="connsiteX2615" fmla="*/ 435027 w 808720"/>
                  <a:gd name="connsiteY2615" fmla="*/ 12693 h 1047182"/>
                  <a:gd name="connsiteX2616" fmla="*/ 434449 w 808720"/>
                  <a:gd name="connsiteY2616" fmla="*/ 12755 h 1047182"/>
                  <a:gd name="connsiteX2617" fmla="*/ 435193 w 808720"/>
                  <a:gd name="connsiteY2617" fmla="*/ 12623 h 1047182"/>
                  <a:gd name="connsiteX2618" fmla="*/ 534779 w 808720"/>
                  <a:gd name="connsiteY2618" fmla="*/ 12611 h 1047182"/>
                  <a:gd name="connsiteX2619" fmla="*/ 535157 w 808720"/>
                  <a:gd name="connsiteY2619" fmla="*/ 12730 h 1047182"/>
                  <a:gd name="connsiteX2620" fmla="*/ 535051 w 808720"/>
                  <a:gd name="connsiteY2620" fmla="*/ 12749 h 1047182"/>
                  <a:gd name="connsiteX2621" fmla="*/ 539715 w 808720"/>
                  <a:gd name="connsiteY2621" fmla="*/ 12610 h 1047182"/>
                  <a:gd name="connsiteX2622" fmla="*/ 540354 w 808720"/>
                  <a:gd name="connsiteY2622" fmla="*/ 13414 h 1047182"/>
                  <a:gd name="connsiteX2623" fmla="*/ 540438 w 808720"/>
                  <a:gd name="connsiteY2623" fmla="*/ 13807 h 1047182"/>
                  <a:gd name="connsiteX2624" fmla="*/ 539400 w 808720"/>
                  <a:gd name="connsiteY2624" fmla="*/ 13255 h 1047182"/>
                  <a:gd name="connsiteX2625" fmla="*/ 501027 w 808720"/>
                  <a:gd name="connsiteY2625" fmla="*/ 12586 h 1047182"/>
                  <a:gd name="connsiteX2626" fmla="*/ 496598 w 808720"/>
                  <a:gd name="connsiteY2626" fmla="*/ 14661 h 1047182"/>
                  <a:gd name="connsiteX2627" fmla="*/ 487123 w 808720"/>
                  <a:gd name="connsiteY2627" fmla="*/ 16635 h 1047182"/>
                  <a:gd name="connsiteX2628" fmla="*/ 491510 w 808720"/>
                  <a:gd name="connsiteY2628" fmla="*/ 14990 h 1047182"/>
                  <a:gd name="connsiteX2629" fmla="*/ 495098 w 808720"/>
                  <a:gd name="connsiteY2629" fmla="*/ 13645 h 1047182"/>
                  <a:gd name="connsiteX2630" fmla="*/ 480761 w 808720"/>
                  <a:gd name="connsiteY2630" fmla="*/ 12584 h 1047182"/>
                  <a:gd name="connsiteX2631" fmla="*/ 479985 w 808720"/>
                  <a:gd name="connsiteY2631" fmla="*/ 12953 h 1047182"/>
                  <a:gd name="connsiteX2632" fmla="*/ 477865 w 808720"/>
                  <a:gd name="connsiteY2632" fmla="*/ 13284 h 1047182"/>
                  <a:gd name="connsiteX2633" fmla="*/ 479772 w 808720"/>
                  <a:gd name="connsiteY2633" fmla="*/ 12697 h 1047182"/>
                  <a:gd name="connsiteX2634" fmla="*/ 536003 w 808720"/>
                  <a:gd name="connsiteY2634" fmla="*/ 12572 h 1047182"/>
                  <a:gd name="connsiteX2635" fmla="*/ 536034 w 808720"/>
                  <a:gd name="connsiteY2635" fmla="*/ 12641 h 1047182"/>
                  <a:gd name="connsiteX2636" fmla="*/ 535948 w 808720"/>
                  <a:gd name="connsiteY2636" fmla="*/ 12582 h 1047182"/>
                  <a:gd name="connsiteX2637" fmla="*/ 407236 w 808720"/>
                  <a:gd name="connsiteY2637" fmla="*/ 12572 h 1047182"/>
                  <a:gd name="connsiteX2638" fmla="*/ 404702 w 808720"/>
                  <a:gd name="connsiteY2638" fmla="*/ 12997 h 1047182"/>
                  <a:gd name="connsiteX2639" fmla="*/ 405225 w 808720"/>
                  <a:gd name="connsiteY2639" fmla="*/ 12874 h 1047182"/>
                  <a:gd name="connsiteX2640" fmla="*/ 406780 w 808720"/>
                  <a:gd name="connsiteY2640" fmla="*/ 12602 h 1047182"/>
                  <a:gd name="connsiteX2641" fmla="*/ 466001 w 808720"/>
                  <a:gd name="connsiteY2641" fmla="*/ 12566 h 1047182"/>
                  <a:gd name="connsiteX2642" fmla="*/ 457515 w 808720"/>
                  <a:gd name="connsiteY2642" fmla="*/ 14991 h 1047182"/>
                  <a:gd name="connsiteX2643" fmla="*/ 452692 w 808720"/>
                  <a:gd name="connsiteY2643" fmla="*/ 15733 h 1047182"/>
                  <a:gd name="connsiteX2644" fmla="*/ 455323 w 808720"/>
                  <a:gd name="connsiteY2644" fmla="*/ 14716 h 1047182"/>
                  <a:gd name="connsiteX2645" fmla="*/ 455553 w 808720"/>
                  <a:gd name="connsiteY2645" fmla="*/ 14596 h 1047182"/>
                  <a:gd name="connsiteX2646" fmla="*/ 463194 w 808720"/>
                  <a:gd name="connsiteY2646" fmla="*/ 12987 h 1047182"/>
                  <a:gd name="connsiteX2647" fmla="*/ 509717 w 808720"/>
                  <a:gd name="connsiteY2647" fmla="*/ 12558 h 1047182"/>
                  <a:gd name="connsiteX2648" fmla="*/ 506375 w 808720"/>
                  <a:gd name="connsiteY2648" fmla="*/ 13284 h 1047182"/>
                  <a:gd name="connsiteX2649" fmla="*/ 499816 w 808720"/>
                  <a:gd name="connsiteY2649" fmla="*/ 14710 h 1047182"/>
                  <a:gd name="connsiteX2650" fmla="*/ 501342 w 808720"/>
                  <a:gd name="connsiteY2650" fmla="*/ 14032 h 1047182"/>
                  <a:gd name="connsiteX2651" fmla="*/ 507139 w 808720"/>
                  <a:gd name="connsiteY2651" fmla="*/ 13011 h 1047182"/>
                  <a:gd name="connsiteX2652" fmla="*/ 449840 w 808720"/>
                  <a:gd name="connsiteY2652" fmla="*/ 12554 h 1047182"/>
                  <a:gd name="connsiteX2653" fmla="*/ 448421 w 808720"/>
                  <a:gd name="connsiteY2653" fmla="*/ 13436 h 1047182"/>
                  <a:gd name="connsiteX2654" fmla="*/ 443647 w 808720"/>
                  <a:gd name="connsiteY2654" fmla="*/ 14004 h 1047182"/>
                  <a:gd name="connsiteX2655" fmla="*/ 447274 w 808720"/>
                  <a:gd name="connsiteY2655" fmla="*/ 12839 h 1047182"/>
                  <a:gd name="connsiteX2656" fmla="*/ 456057 w 808720"/>
                  <a:gd name="connsiteY2656" fmla="*/ 12527 h 1047182"/>
                  <a:gd name="connsiteX2657" fmla="*/ 453731 w 808720"/>
                  <a:gd name="connsiteY2657" fmla="*/ 13017 h 1047182"/>
                  <a:gd name="connsiteX2658" fmla="*/ 448962 w 808720"/>
                  <a:gd name="connsiteY2658" fmla="*/ 13675 h 1047182"/>
                  <a:gd name="connsiteX2659" fmla="*/ 452273 w 808720"/>
                  <a:gd name="connsiteY2659" fmla="*/ 12978 h 1047182"/>
                  <a:gd name="connsiteX2660" fmla="*/ 534614 w 808720"/>
                  <a:gd name="connsiteY2660" fmla="*/ 12527 h 1047182"/>
                  <a:gd name="connsiteX2661" fmla="*/ 534779 w 808720"/>
                  <a:gd name="connsiteY2661" fmla="*/ 12611 h 1047182"/>
                  <a:gd name="connsiteX2662" fmla="*/ 534585 w 808720"/>
                  <a:gd name="connsiteY2662" fmla="*/ 12550 h 1047182"/>
                  <a:gd name="connsiteX2663" fmla="*/ 532674 w 808720"/>
                  <a:gd name="connsiteY2663" fmla="*/ 12526 h 1047182"/>
                  <a:gd name="connsiteX2664" fmla="*/ 532016 w 808720"/>
                  <a:gd name="connsiteY2664" fmla="*/ 13315 h 1047182"/>
                  <a:gd name="connsiteX2665" fmla="*/ 531957 w 808720"/>
                  <a:gd name="connsiteY2665" fmla="*/ 13326 h 1047182"/>
                  <a:gd name="connsiteX2666" fmla="*/ 532007 w 808720"/>
                  <a:gd name="connsiteY2666" fmla="*/ 12671 h 1047182"/>
                  <a:gd name="connsiteX2667" fmla="*/ 413735 w 808720"/>
                  <a:gd name="connsiteY2667" fmla="*/ 12520 h 1047182"/>
                  <a:gd name="connsiteX2668" fmla="*/ 413560 w 808720"/>
                  <a:gd name="connsiteY2668" fmla="*/ 12558 h 1047182"/>
                  <a:gd name="connsiteX2669" fmla="*/ 412163 w 808720"/>
                  <a:gd name="connsiteY2669" fmla="*/ 12728 h 1047182"/>
                  <a:gd name="connsiteX2670" fmla="*/ 412401 w 808720"/>
                  <a:gd name="connsiteY2670" fmla="*/ 12622 h 1047182"/>
                  <a:gd name="connsiteX2671" fmla="*/ 520316 w 808720"/>
                  <a:gd name="connsiteY2671" fmla="*/ 12501 h 1047182"/>
                  <a:gd name="connsiteX2672" fmla="*/ 517827 w 808720"/>
                  <a:gd name="connsiteY2672" fmla="*/ 14990 h 1047182"/>
                  <a:gd name="connsiteX2673" fmla="*/ 515127 w 808720"/>
                  <a:gd name="connsiteY2673" fmla="*/ 16340 h 1047182"/>
                  <a:gd name="connsiteX2674" fmla="*/ 514050 w 808720"/>
                  <a:gd name="connsiteY2674" fmla="*/ 16575 h 1047182"/>
                  <a:gd name="connsiteX2675" fmla="*/ 516760 w 808720"/>
                  <a:gd name="connsiteY2675" fmla="*/ 13864 h 1047182"/>
                  <a:gd name="connsiteX2676" fmla="*/ 436803 w 808720"/>
                  <a:gd name="connsiteY2676" fmla="*/ 12499 h 1047182"/>
                  <a:gd name="connsiteX2677" fmla="*/ 432983 w 808720"/>
                  <a:gd name="connsiteY2677" fmla="*/ 14197 h 1047182"/>
                  <a:gd name="connsiteX2678" fmla="*/ 428627 w 808720"/>
                  <a:gd name="connsiteY2678" fmla="*/ 14911 h 1047182"/>
                  <a:gd name="connsiteX2679" fmla="*/ 424996 w 808720"/>
                  <a:gd name="connsiteY2679" fmla="*/ 15314 h 1047182"/>
                  <a:gd name="connsiteX2680" fmla="*/ 432295 w 808720"/>
                  <a:gd name="connsiteY2680" fmla="*/ 13620 h 1047182"/>
                  <a:gd name="connsiteX2681" fmla="*/ 435027 w 808720"/>
                  <a:gd name="connsiteY2681" fmla="*/ 12693 h 1047182"/>
                  <a:gd name="connsiteX2682" fmla="*/ 544197 w 808720"/>
                  <a:gd name="connsiteY2682" fmla="*/ 12488 h 1047182"/>
                  <a:gd name="connsiteX2683" fmla="*/ 544209 w 808720"/>
                  <a:gd name="connsiteY2683" fmla="*/ 12931 h 1047182"/>
                  <a:gd name="connsiteX2684" fmla="*/ 543606 w 808720"/>
                  <a:gd name="connsiteY2684" fmla="*/ 14834 h 1047182"/>
                  <a:gd name="connsiteX2685" fmla="*/ 543492 w 808720"/>
                  <a:gd name="connsiteY2685" fmla="*/ 14551 h 1047182"/>
                  <a:gd name="connsiteX2686" fmla="*/ 414278 w 808720"/>
                  <a:gd name="connsiteY2686" fmla="*/ 12479 h 1047182"/>
                  <a:gd name="connsiteX2687" fmla="*/ 413052 w 808720"/>
                  <a:gd name="connsiteY2687" fmla="*/ 12668 h 1047182"/>
                  <a:gd name="connsiteX2688" fmla="*/ 413560 w 808720"/>
                  <a:gd name="connsiteY2688" fmla="*/ 12558 h 1047182"/>
                  <a:gd name="connsiteX2689" fmla="*/ 414105 w 808720"/>
                  <a:gd name="connsiteY2689" fmla="*/ 12492 h 1047182"/>
                  <a:gd name="connsiteX2690" fmla="*/ 483253 w 808720"/>
                  <a:gd name="connsiteY2690" fmla="*/ 12442 h 1047182"/>
                  <a:gd name="connsiteX2691" fmla="*/ 481711 w 808720"/>
                  <a:gd name="connsiteY2691" fmla="*/ 13175 h 1047182"/>
                  <a:gd name="connsiteX2692" fmla="*/ 478390 w 808720"/>
                  <a:gd name="connsiteY2692" fmla="*/ 13711 h 1047182"/>
                  <a:gd name="connsiteX2693" fmla="*/ 478966 w 808720"/>
                  <a:gd name="connsiteY2693" fmla="*/ 13437 h 1047182"/>
                  <a:gd name="connsiteX2694" fmla="*/ 481020 w 808720"/>
                  <a:gd name="connsiteY2694" fmla="*/ 12827 h 1047182"/>
                  <a:gd name="connsiteX2695" fmla="*/ 482737 w 808720"/>
                  <a:gd name="connsiteY2695" fmla="*/ 12523 h 1047182"/>
                  <a:gd name="connsiteX2696" fmla="*/ 482739 w 808720"/>
                  <a:gd name="connsiteY2696" fmla="*/ 12523 h 1047182"/>
                  <a:gd name="connsiteX2697" fmla="*/ 532752 w 808720"/>
                  <a:gd name="connsiteY2697" fmla="*/ 12432 h 1047182"/>
                  <a:gd name="connsiteX2698" fmla="*/ 532824 w 808720"/>
                  <a:gd name="connsiteY2698" fmla="*/ 12493 h 1047182"/>
                  <a:gd name="connsiteX2699" fmla="*/ 532674 w 808720"/>
                  <a:gd name="connsiteY2699" fmla="*/ 12526 h 1047182"/>
                  <a:gd name="connsiteX2700" fmla="*/ 412863 w 808720"/>
                  <a:gd name="connsiteY2700" fmla="*/ 12417 h 1047182"/>
                  <a:gd name="connsiteX2701" fmla="*/ 412401 w 808720"/>
                  <a:gd name="connsiteY2701" fmla="*/ 12622 h 1047182"/>
                  <a:gd name="connsiteX2702" fmla="*/ 411668 w 808720"/>
                  <a:gd name="connsiteY2702" fmla="*/ 12678 h 1047182"/>
                  <a:gd name="connsiteX2703" fmla="*/ 412232 w 808720"/>
                  <a:gd name="connsiteY2703" fmla="*/ 12522 h 1047182"/>
                  <a:gd name="connsiteX2704" fmla="*/ 427238 w 808720"/>
                  <a:gd name="connsiteY2704" fmla="*/ 12417 h 1047182"/>
                  <a:gd name="connsiteX2705" fmla="*/ 425311 w 808720"/>
                  <a:gd name="connsiteY2705" fmla="*/ 12898 h 1047182"/>
                  <a:gd name="connsiteX2706" fmla="*/ 422728 w 808720"/>
                  <a:gd name="connsiteY2706" fmla="*/ 13327 h 1047182"/>
                  <a:gd name="connsiteX2707" fmla="*/ 424511 w 808720"/>
                  <a:gd name="connsiteY2707" fmla="*/ 12849 h 1047182"/>
                  <a:gd name="connsiteX2708" fmla="*/ 424698 w 808720"/>
                  <a:gd name="connsiteY2708" fmla="*/ 12812 h 1047182"/>
                  <a:gd name="connsiteX2709" fmla="*/ 426269 w 808720"/>
                  <a:gd name="connsiteY2709" fmla="*/ 12378 h 1047182"/>
                  <a:gd name="connsiteX2710" fmla="*/ 426054 w 808720"/>
                  <a:gd name="connsiteY2710" fmla="*/ 12435 h 1047182"/>
                  <a:gd name="connsiteX2711" fmla="*/ 422018 w 808720"/>
                  <a:gd name="connsiteY2711" fmla="*/ 13230 h 1047182"/>
                  <a:gd name="connsiteX2712" fmla="*/ 419875 w 808720"/>
                  <a:gd name="connsiteY2712" fmla="*/ 13564 h 1047182"/>
                  <a:gd name="connsiteX2713" fmla="*/ 422351 w 808720"/>
                  <a:gd name="connsiteY2713" fmla="*/ 12929 h 1047182"/>
                  <a:gd name="connsiteX2714" fmla="*/ 537096 w 808720"/>
                  <a:gd name="connsiteY2714" fmla="*/ 12368 h 1047182"/>
                  <a:gd name="connsiteX2715" fmla="*/ 538042 w 808720"/>
                  <a:gd name="connsiteY2715" fmla="*/ 12834 h 1047182"/>
                  <a:gd name="connsiteX2716" fmla="*/ 538574 w 808720"/>
                  <a:gd name="connsiteY2716" fmla="*/ 13218 h 1047182"/>
                  <a:gd name="connsiteX2717" fmla="*/ 538086 w 808720"/>
                  <a:gd name="connsiteY2717" fmla="*/ 14038 h 1047182"/>
                  <a:gd name="connsiteX2718" fmla="*/ 537495 w 808720"/>
                  <a:gd name="connsiteY2718" fmla="*/ 13636 h 1047182"/>
                  <a:gd name="connsiteX2719" fmla="*/ 537565 w 808720"/>
                  <a:gd name="connsiteY2719" fmla="*/ 12797 h 1047182"/>
                  <a:gd name="connsiteX2720" fmla="*/ 536734 w 808720"/>
                  <a:gd name="connsiteY2720" fmla="*/ 12436 h 1047182"/>
                  <a:gd name="connsiteX2721" fmla="*/ 410691 w 808720"/>
                  <a:gd name="connsiteY2721" fmla="*/ 12347 h 1047182"/>
                  <a:gd name="connsiteX2722" fmla="*/ 406411 w 808720"/>
                  <a:gd name="connsiteY2722" fmla="*/ 13081 h 1047182"/>
                  <a:gd name="connsiteX2723" fmla="*/ 404469 w 808720"/>
                  <a:gd name="connsiteY2723" fmla="*/ 13230 h 1047182"/>
                  <a:gd name="connsiteX2724" fmla="*/ 408520 w 808720"/>
                  <a:gd name="connsiteY2724" fmla="*/ 12488 h 1047182"/>
                  <a:gd name="connsiteX2725" fmla="*/ 407489 w 808720"/>
                  <a:gd name="connsiteY2725" fmla="*/ 12342 h 1047182"/>
                  <a:gd name="connsiteX2726" fmla="*/ 407070 w 808720"/>
                  <a:gd name="connsiteY2726" fmla="*/ 12441 h 1047182"/>
                  <a:gd name="connsiteX2727" fmla="*/ 405893 w 808720"/>
                  <a:gd name="connsiteY2727" fmla="*/ 12660 h 1047182"/>
                  <a:gd name="connsiteX2728" fmla="*/ 403784 w 808720"/>
                  <a:gd name="connsiteY2728" fmla="*/ 12797 h 1047182"/>
                  <a:gd name="connsiteX2729" fmla="*/ 406679 w 808720"/>
                  <a:gd name="connsiteY2729" fmla="*/ 12411 h 1047182"/>
                  <a:gd name="connsiteX2730" fmla="*/ 412884 w 808720"/>
                  <a:gd name="connsiteY2730" fmla="*/ 12341 h 1047182"/>
                  <a:gd name="connsiteX2731" fmla="*/ 412232 w 808720"/>
                  <a:gd name="connsiteY2731" fmla="*/ 12522 h 1047182"/>
                  <a:gd name="connsiteX2732" fmla="*/ 410962 w 808720"/>
                  <a:gd name="connsiteY2732" fmla="*/ 12733 h 1047182"/>
                  <a:gd name="connsiteX2733" fmla="*/ 409085 w 808720"/>
                  <a:gd name="connsiteY2733" fmla="*/ 12877 h 1047182"/>
                  <a:gd name="connsiteX2734" fmla="*/ 409140 w 808720"/>
                  <a:gd name="connsiteY2734" fmla="*/ 12863 h 1047182"/>
                  <a:gd name="connsiteX2735" fmla="*/ 421846 w 808720"/>
                  <a:gd name="connsiteY2735" fmla="*/ 12336 h 1047182"/>
                  <a:gd name="connsiteX2736" fmla="*/ 420839 w 808720"/>
                  <a:gd name="connsiteY2736" fmla="*/ 12624 h 1047182"/>
                  <a:gd name="connsiteX2737" fmla="*/ 408185 w 808720"/>
                  <a:gd name="connsiteY2737" fmla="*/ 14496 h 1047182"/>
                  <a:gd name="connsiteX2738" fmla="*/ 410992 w 808720"/>
                  <a:gd name="connsiteY2738" fmla="*/ 13249 h 1047182"/>
                  <a:gd name="connsiteX2739" fmla="*/ 416370 w 808720"/>
                  <a:gd name="connsiteY2739" fmla="*/ 12748 h 1047182"/>
                  <a:gd name="connsiteX2740" fmla="*/ 411447 w 808720"/>
                  <a:gd name="connsiteY2740" fmla="*/ 12297 h 1047182"/>
                  <a:gd name="connsiteX2741" fmla="*/ 409792 w 808720"/>
                  <a:gd name="connsiteY2741" fmla="*/ 12703 h 1047182"/>
                  <a:gd name="connsiteX2742" fmla="*/ 408521 w 808720"/>
                  <a:gd name="connsiteY2742" fmla="*/ 12920 h 1047182"/>
                  <a:gd name="connsiteX2743" fmla="*/ 407877 w 808720"/>
                  <a:gd name="connsiteY2743" fmla="*/ 12969 h 1047182"/>
                  <a:gd name="connsiteX2744" fmla="*/ 410905 w 808720"/>
                  <a:gd name="connsiteY2744" fmla="*/ 12333 h 1047182"/>
                  <a:gd name="connsiteX2745" fmla="*/ 533758 w 808720"/>
                  <a:gd name="connsiteY2745" fmla="*/ 12290 h 1047182"/>
                  <a:gd name="connsiteX2746" fmla="*/ 534585 w 808720"/>
                  <a:gd name="connsiteY2746" fmla="*/ 12550 h 1047182"/>
                  <a:gd name="connsiteX2747" fmla="*/ 534118 w 808720"/>
                  <a:gd name="connsiteY2747" fmla="*/ 12923 h 1047182"/>
                  <a:gd name="connsiteX2748" fmla="*/ 533153 w 808720"/>
                  <a:gd name="connsiteY2748" fmla="*/ 13103 h 1047182"/>
                  <a:gd name="connsiteX2749" fmla="*/ 533179 w 808720"/>
                  <a:gd name="connsiteY2749" fmla="*/ 12797 h 1047182"/>
                  <a:gd name="connsiteX2750" fmla="*/ 532824 w 808720"/>
                  <a:gd name="connsiteY2750" fmla="*/ 12493 h 1047182"/>
                  <a:gd name="connsiteX2751" fmla="*/ 537565 w 808720"/>
                  <a:gd name="connsiteY2751" fmla="*/ 12281 h 1047182"/>
                  <a:gd name="connsiteX2752" fmla="*/ 538525 w 808720"/>
                  <a:gd name="connsiteY2752" fmla="*/ 12791 h 1047182"/>
                  <a:gd name="connsiteX2753" fmla="*/ 538662 w 808720"/>
                  <a:gd name="connsiteY2753" fmla="*/ 13071 h 1047182"/>
                  <a:gd name="connsiteX2754" fmla="*/ 538631 w 808720"/>
                  <a:gd name="connsiteY2754" fmla="*/ 13124 h 1047182"/>
                  <a:gd name="connsiteX2755" fmla="*/ 538042 w 808720"/>
                  <a:gd name="connsiteY2755" fmla="*/ 12834 h 1047182"/>
                  <a:gd name="connsiteX2756" fmla="*/ 537334 w 808720"/>
                  <a:gd name="connsiteY2756" fmla="*/ 12324 h 1047182"/>
                  <a:gd name="connsiteX2757" fmla="*/ 483649 w 808720"/>
                  <a:gd name="connsiteY2757" fmla="*/ 12254 h 1047182"/>
                  <a:gd name="connsiteX2758" fmla="*/ 483435 w 808720"/>
                  <a:gd name="connsiteY2758" fmla="*/ 12356 h 1047182"/>
                  <a:gd name="connsiteX2759" fmla="*/ 482739 w 808720"/>
                  <a:gd name="connsiteY2759" fmla="*/ 12523 h 1047182"/>
                  <a:gd name="connsiteX2760" fmla="*/ 481276 w 808720"/>
                  <a:gd name="connsiteY2760" fmla="*/ 12751 h 1047182"/>
                  <a:gd name="connsiteX2761" fmla="*/ 482512 w 808720"/>
                  <a:gd name="connsiteY2761" fmla="*/ 12384 h 1047182"/>
                  <a:gd name="connsiteX2762" fmla="*/ 498818 w 808720"/>
                  <a:gd name="connsiteY2762" fmla="*/ 12250 h 1047182"/>
                  <a:gd name="connsiteX2763" fmla="*/ 497948 w 808720"/>
                  <a:gd name="connsiteY2763" fmla="*/ 12576 h 1047182"/>
                  <a:gd name="connsiteX2764" fmla="*/ 497568 w 808720"/>
                  <a:gd name="connsiteY2764" fmla="*/ 12636 h 1047182"/>
                  <a:gd name="connsiteX2765" fmla="*/ 413287 w 808720"/>
                  <a:gd name="connsiteY2765" fmla="*/ 12229 h 1047182"/>
                  <a:gd name="connsiteX2766" fmla="*/ 413104 w 808720"/>
                  <a:gd name="connsiteY2766" fmla="*/ 12310 h 1047182"/>
                  <a:gd name="connsiteX2767" fmla="*/ 412884 w 808720"/>
                  <a:gd name="connsiteY2767" fmla="*/ 12341 h 1047182"/>
                  <a:gd name="connsiteX2768" fmla="*/ 437412 w 808720"/>
                  <a:gd name="connsiteY2768" fmla="*/ 12229 h 1047182"/>
                  <a:gd name="connsiteX2769" fmla="*/ 437110 w 808720"/>
                  <a:gd name="connsiteY2769" fmla="*/ 12363 h 1047182"/>
                  <a:gd name="connsiteX2770" fmla="*/ 435257 w 808720"/>
                  <a:gd name="connsiteY2770" fmla="*/ 12614 h 1047182"/>
                  <a:gd name="connsiteX2771" fmla="*/ 435274 w 808720"/>
                  <a:gd name="connsiteY2771" fmla="*/ 12609 h 1047182"/>
                  <a:gd name="connsiteX2772" fmla="*/ 408997 w 808720"/>
                  <a:gd name="connsiteY2772" fmla="*/ 12214 h 1047182"/>
                  <a:gd name="connsiteX2773" fmla="*/ 406780 w 808720"/>
                  <a:gd name="connsiteY2773" fmla="*/ 12602 h 1047182"/>
                  <a:gd name="connsiteX2774" fmla="*/ 406232 w 808720"/>
                  <a:gd name="connsiteY2774" fmla="*/ 12638 h 1047182"/>
                  <a:gd name="connsiteX2775" fmla="*/ 407070 w 808720"/>
                  <a:gd name="connsiteY2775" fmla="*/ 12441 h 1047182"/>
                  <a:gd name="connsiteX2776" fmla="*/ 407692 w 808720"/>
                  <a:gd name="connsiteY2776" fmla="*/ 12325 h 1047182"/>
                  <a:gd name="connsiteX2777" fmla="*/ 411498 w 808720"/>
                  <a:gd name="connsiteY2777" fmla="*/ 12208 h 1047182"/>
                  <a:gd name="connsiteX2778" fmla="*/ 410905 w 808720"/>
                  <a:gd name="connsiteY2778" fmla="*/ 12333 h 1047182"/>
                  <a:gd name="connsiteX2779" fmla="*/ 410691 w 808720"/>
                  <a:gd name="connsiteY2779" fmla="*/ 12347 h 1047182"/>
                  <a:gd name="connsiteX2780" fmla="*/ 412868 w 808720"/>
                  <a:gd name="connsiteY2780" fmla="*/ 12205 h 1047182"/>
                  <a:gd name="connsiteX2781" fmla="*/ 409424 w 808720"/>
                  <a:gd name="connsiteY2781" fmla="*/ 12793 h 1047182"/>
                  <a:gd name="connsiteX2782" fmla="*/ 409792 w 808720"/>
                  <a:gd name="connsiteY2782" fmla="*/ 12703 h 1047182"/>
                  <a:gd name="connsiteX2783" fmla="*/ 412624 w 808720"/>
                  <a:gd name="connsiteY2783" fmla="*/ 12221 h 1047182"/>
                  <a:gd name="connsiteX2784" fmla="*/ 413528 w 808720"/>
                  <a:gd name="connsiteY2784" fmla="*/ 12162 h 1047182"/>
                  <a:gd name="connsiteX2785" fmla="*/ 413287 w 808720"/>
                  <a:gd name="connsiteY2785" fmla="*/ 12229 h 1047182"/>
                  <a:gd name="connsiteX2786" fmla="*/ 413422 w 808720"/>
                  <a:gd name="connsiteY2786" fmla="*/ 12169 h 1047182"/>
                  <a:gd name="connsiteX2787" fmla="*/ 488135 w 808720"/>
                  <a:gd name="connsiteY2787" fmla="*/ 12159 h 1047182"/>
                  <a:gd name="connsiteX2788" fmla="*/ 487965 w 808720"/>
                  <a:gd name="connsiteY2788" fmla="*/ 12221 h 1047182"/>
                  <a:gd name="connsiteX2789" fmla="*/ 486923 w 808720"/>
                  <a:gd name="connsiteY2789" fmla="*/ 12419 h 1047182"/>
                  <a:gd name="connsiteX2790" fmla="*/ 484930 w 808720"/>
                  <a:gd name="connsiteY2790" fmla="*/ 12797 h 1047182"/>
                  <a:gd name="connsiteX2791" fmla="*/ 486432 w 808720"/>
                  <a:gd name="connsiteY2791" fmla="*/ 12498 h 1047182"/>
                  <a:gd name="connsiteX2792" fmla="*/ 408618 w 808720"/>
                  <a:gd name="connsiteY2792" fmla="*/ 12153 h 1047182"/>
                  <a:gd name="connsiteX2793" fmla="*/ 407692 w 808720"/>
                  <a:gd name="connsiteY2793" fmla="*/ 12325 h 1047182"/>
                  <a:gd name="connsiteX2794" fmla="*/ 407489 w 808720"/>
                  <a:gd name="connsiteY2794" fmla="*/ 12342 h 1047182"/>
                  <a:gd name="connsiteX2795" fmla="*/ 407874 w 808720"/>
                  <a:gd name="connsiteY2795" fmla="*/ 12252 h 1047182"/>
                  <a:gd name="connsiteX2796" fmla="*/ 460310 w 808720"/>
                  <a:gd name="connsiteY2796" fmla="*/ 12109 h 1047182"/>
                  <a:gd name="connsiteX2797" fmla="*/ 459762 w 808720"/>
                  <a:gd name="connsiteY2797" fmla="*/ 12396 h 1047182"/>
                  <a:gd name="connsiteX2798" fmla="*/ 453083 w 808720"/>
                  <a:gd name="connsiteY2798" fmla="*/ 13560 h 1047182"/>
                  <a:gd name="connsiteX2799" fmla="*/ 446976 w 808720"/>
                  <a:gd name="connsiteY2799" fmla="*/ 14439 h 1047182"/>
                  <a:gd name="connsiteX2800" fmla="*/ 453731 w 808720"/>
                  <a:gd name="connsiteY2800" fmla="*/ 13017 h 1047182"/>
                  <a:gd name="connsiteX2801" fmla="*/ 540072 w 808720"/>
                  <a:gd name="connsiteY2801" fmla="*/ 12084 h 1047182"/>
                  <a:gd name="connsiteX2802" fmla="*/ 541096 w 808720"/>
                  <a:gd name="connsiteY2802" fmla="*/ 12453 h 1047182"/>
                  <a:gd name="connsiteX2803" fmla="*/ 541946 w 808720"/>
                  <a:gd name="connsiteY2803" fmla="*/ 14362 h 1047182"/>
                  <a:gd name="connsiteX2804" fmla="*/ 541913 w 808720"/>
                  <a:gd name="connsiteY2804" fmla="*/ 14738 h 1047182"/>
                  <a:gd name="connsiteX2805" fmla="*/ 541083 w 808720"/>
                  <a:gd name="connsiteY2805" fmla="*/ 14330 h 1047182"/>
                  <a:gd name="connsiteX2806" fmla="*/ 540961 w 808720"/>
                  <a:gd name="connsiteY2806" fmla="*/ 14177 h 1047182"/>
                  <a:gd name="connsiteX2807" fmla="*/ 540924 w 808720"/>
                  <a:gd name="connsiteY2807" fmla="*/ 14065 h 1047182"/>
                  <a:gd name="connsiteX2808" fmla="*/ 540834 w 808720"/>
                  <a:gd name="connsiteY2808" fmla="*/ 14017 h 1047182"/>
                  <a:gd name="connsiteX2809" fmla="*/ 540354 w 808720"/>
                  <a:gd name="connsiteY2809" fmla="*/ 13414 h 1047182"/>
                  <a:gd name="connsiteX2810" fmla="*/ 413636 w 808720"/>
                  <a:gd name="connsiteY2810" fmla="*/ 12074 h 1047182"/>
                  <a:gd name="connsiteX2811" fmla="*/ 413422 w 808720"/>
                  <a:gd name="connsiteY2811" fmla="*/ 12169 h 1047182"/>
                  <a:gd name="connsiteX2812" fmla="*/ 412868 w 808720"/>
                  <a:gd name="connsiteY2812" fmla="*/ 12205 h 1047182"/>
                  <a:gd name="connsiteX2813" fmla="*/ 414965 w 808720"/>
                  <a:gd name="connsiteY2813" fmla="*/ 12068 h 1047182"/>
                  <a:gd name="connsiteX2814" fmla="*/ 412863 w 808720"/>
                  <a:gd name="connsiteY2814" fmla="*/ 12417 h 1047182"/>
                  <a:gd name="connsiteX2815" fmla="*/ 413104 w 808720"/>
                  <a:gd name="connsiteY2815" fmla="*/ 12310 h 1047182"/>
                  <a:gd name="connsiteX2816" fmla="*/ 414729 w 808720"/>
                  <a:gd name="connsiteY2816" fmla="*/ 12083 h 1047182"/>
                  <a:gd name="connsiteX2817" fmla="*/ 535189 w 808720"/>
                  <a:gd name="connsiteY2817" fmla="*/ 12066 h 1047182"/>
                  <a:gd name="connsiteX2818" fmla="*/ 535948 w 808720"/>
                  <a:gd name="connsiteY2818" fmla="*/ 12582 h 1047182"/>
                  <a:gd name="connsiteX2819" fmla="*/ 535295 w 808720"/>
                  <a:gd name="connsiteY2819" fmla="*/ 12704 h 1047182"/>
                  <a:gd name="connsiteX2820" fmla="*/ 535036 w 808720"/>
                  <a:gd name="connsiteY2820" fmla="*/ 12188 h 1047182"/>
                  <a:gd name="connsiteX2821" fmla="*/ 410909 w 808720"/>
                  <a:gd name="connsiteY2821" fmla="*/ 12051 h 1047182"/>
                  <a:gd name="connsiteX2822" fmla="*/ 408520 w 808720"/>
                  <a:gd name="connsiteY2822" fmla="*/ 12488 h 1047182"/>
                  <a:gd name="connsiteX2823" fmla="*/ 407236 w 808720"/>
                  <a:gd name="connsiteY2823" fmla="*/ 12572 h 1047182"/>
                  <a:gd name="connsiteX2824" fmla="*/ 409762 w 808720"/>
                  <a:gd name="connsiteY2824" fmla="*/ 12149 h 1047182"/>
                  <a:gd name="connsiteX2825" fmla="*/ 488686 w 808720"/>
                  <a:gd name="connsiteY2825" fmla="*/ 12050 h 1047182"/>
                  <a:gd name="connsiteX2826" fmla="*/ 488135 w 808720"/>
                  <a:gd name="connsiteY2826" fmla="*/ 12159 h 1047182"/>
                  <a:gd name="connsiteX2827" fmla="*/ 488240 w 808720"/>
                  <a:gd name="connsiteY2827" fmla="*/ 12122 h 1047182"/>
                  <a:gd name="connsiteX2828" fmla="*/ 526524 w 808720"/>
                  <a:gd name="connsiteY2828" fmla="*/ 12041 h 1047182"/>
                  <a:gd name="connsiteX2829" fmla="*/ 526161 w 808720"/>
                  <a:gd name="connsiteY2829" fmla="*/ 12622 h 1047182"/>
                  <a:gd name="connsiteX2830" fmla="*/ 526150 w 808720"/>
                  <a:gd name="connsiteY2830" fmla="*/ 12628 h 1047182"/>
                  <a:gd name="connsiteX2831" fmla="*/ 525733 w 808720"/>
                  <a:gd name="connsiteY2831" fmla="*/ 12472 h 1047182"/>
                  <a:gd name="connsiteX2832" fmla="*/ 428675 w 808720"/>
                  <a:gd name="connsiteY2832" fmla="*/ 12039 h 1047182"/>
                  <a:gd name="connsiteX2833" fmla="*/ 424698 w 808720"/>
                  <a:gd name="connsiteY2833" fmla="*/ 12812 h 1047182"/>
                  <a:gd name="connsiteX2834" fmla="*/ 424576 w 808720"/>
                  <a:gd name="connsiteY2834" fmla="*/ 12831 h 1047182"/>
                  <a:gd name="connsiteX2835" fmla="*/ 426054 w 808720"/>
                  <a:gd name="connsiteY2835" fmla="*/ 12435 h 1047182"/>
                  <a:gd name="connsiteX2836" fmla="*/ 426540 w 808720"/>
                  <a:gd name="connsiteY2836" fmla="*/ 12339 h 1047182"/>
                  <a:gd name="connsiteX2837" fmla="*/ 425834 w 808720"/>
                  <a:gd name="connsiteY2837" fmla="*/ 12036 h 1047182"/>
                  <a:gd name="connsiteX2838" fmla="*/ 422351 w 808720"/>
                  <a:gd name="connsiteY2838" fmla="*/ 12929 h 1047182"/>
                  <a:gd name="connsiteX2839" fmla="*/ 417269 w 808720"/>
                  <a:gd name="connsiteY2839" fmla="*/ 13644 h 1047182"/>
                  <a:gd name="connsiteX2840" fmla="*/ 420839 w 808720"/>
                  <a:gd name="connsiteY2840" fmla="*/ 12624 h 1047182"/>
                  <a:gd name="connsiteX2841" fmla="*/ 423756 w 808720"/>
                  <a:gd name="connsiteY2841" fmla="*/ 12192 h 1047182"/>
                  <a:gd name="connsiteX2842" fmla="*/ 534956 w 808720"/>
                  <a:gd name="connsiteY2842" fmla="*/ 12029 h 1047182"/>
                  <a:gd name="connsiteX2843" fmla="*/ 535036 w 808720"/>
                  <a:gd name="connsiteY2843" fmla="*/ 12188 h 1047182"/>
                  <a:gd name="connsiteX2844" fmla="*/ 534614 w 808720"/>
                  <a:gd name="connsiteY2844" fmla="*/ 12527 h 1047182"/>
                  <a:gd name="connsiteX2845" fmla="*/ 534031 w 808720"/>
                  <a:gd name="connsiteY2845" fmla="*/ 12230 h 1047182"/>
                  <a:gd name="connsiteX2846" fmla="*/ 512819 w 808720"/>
                  <a:gd name="connsiteY2846" fmla="*/ 12012 h 1047182"/>
                  <a:gd name="connsiteX2847" fmla="*/ 511735 w 808720"/>
                  <a:gd name="connsiteY2847" fmla="*/ 12554 h 1047182"/>
                  <a:gd name="connsiteX2848" fmla="*/ 510151 w 808720"/>
                  <a:gd name="connsiteY2848" fmla="*/ 13071 h 1047182"/>
                  <a:gd name="connsiteX2849" fmla="*/ 495896 w 808720"/>
                  <a:gd name="connsiteY2849" fmla="*/ 19377 h 1047182"/>
                  <a:gd name="connsiteX2850" fmla="*/ 509053 w 808720"/>
                  <a:gd name="connsiteY2850" fmla="*/ 13894 h 1047182"/>
                  <a:gd name="connsiteX2851" fmla="*/ 498089 w 808720"/>
                  <a:gd name="connsiteY2851" fmla="*/ 19377 h 1047182"/>
                  <a:gd name="connsiteX2852" fmla="*/ 510721 w 808720"/>
                  <a:gd name="connsiteY2852" fmla="*/ 15797 h 1047182"/>
                  <a:gd name="connsiteX2853" fmla="*/ 506345 w 808720"/>
                  <a:gd name="connsiteY2853" fmla="*/ 18861 h 1047182"/>
                  <a:gd name="connsiteX2854" fmla="*/ 500282 w 808720"/>
                  <a:gd name="connsiteY2854" fmla="*/ 21570 h 1047182"/>
                  <a:gd name="connsiteX2855" fmla="*/ 505079 w 808720"/>
                  <a:gd name="connsiteY2855" fmla="*/ 19747 h 1047182"/>
                  <a:gd name="connsiteX2856" fmla="*/ 502475 w 808720"/>
                  <a:gd name="connsiteY2856" fmla="*/ 21570 h 1047182"/>
                  <a:gd name="connsiteX2857" fmla="*/ 506262 w 808720"/>
                  <a:gd name="connsiteY2857" fmla="*/ 19298 h 1047182"/>
                  <a:gd name="connsiteX2858" fmla="*/ 511054 w 808720"/>
                  <a:gd name="connsiteY2858" fmla="*/ 17477 h 1047182"/>
                  <a:gd name="connsiteX2859" fmla="*/ 504668 w 808720"/>
                  <a:gd name="connsiteY2859" fmla="*/ 21570 h 1047182"/>
                  <a:gd name="connsiteX2860" fmla="*/ 513441 w 808720"/>
                  <a:gd name="connsiteY2860" fmla="*/ 17183 h 1047182"/>
                  <a:gd name="connsiteX2861" fmla="*/ 509054 w 808720"/>
                  <a:gd name="connsiteY2861" fmla="*/ 21570 h 1047182"/>
                  <a:gd name="connsiteX2862" fmla="*/ 513002 w 808720"/>
                  <a:gd name="connsiteY2862" fmla="*/ 19815 h 1047182"/>
                  <a:gd name="connsiteX2863" fmla="*/ 511248 w 808720"/>
                  <a:gd name="connsiteY2863" fmla="*/ 21570 h 1047182"/>
                  <a:gd name="connsiteX2864" fmla="*/ 517514 w 808720"/>
                  <a:gd name="connsiteY2864" fmla="*/ 17810 h 1047182"/>
                  <a:gd name="connsiteX2865" fmla="*/ 521391 w 808720"/>
                  <a:gd name="connsiteY2865" fmla="*/ 16087 h 1047182"/>
                  <a:gd name="connsiteX2866" fmla="*/ 521940 w 808720"/>
                  <a:gd name="connsiteY2866" fmla="*/ 15192 h 1047182"/>
                  <a:gd name="connsiteX2867" fmla="*/ 524864 w 808720"/>
                  <a:gd name="connsiteY2867" fmla="*/ 14647 h 1047182"/>
                  <a:gd name="connsiteX2868" fmla="*/ 515634 w 808720"/>
                  <a:gd name="connsiteY2868" fmla="*/ 21570 h 1047182"/>
                  <a:gd name="connsiteX2869" fmla="*/ 524680 w 808720"/>
                  <a:gd name="connsiteY2869" fmla="*/ 14990 h 1047182"/>
                  <a:gd name="connsiteX2870" fmla="*/ 524899 w 808720"/>
                  <a:gd name="connsiteY2870" fmla="*/ 14641 h 1047182"/>
                  <a:gd name="connsiteX2871" fmla="*/ 526283 w 808720"/>
                  <a:gd name="connsiteY2871" fmla="*/ 14383 h 1047182"/>
                  <a:gd name="connsiteX2872" fmla="*/ 525503 w 808720"/>
                  <a:gd name="connsiteY2872" fmla="*/ 18280 h 1047182"/>
                  <a:gd name="connsiteX2873" fmla="*/ 517827 w 808720"/>
                  <a:gd name="connsiteY2873" fmla="*/ 23762 h 1047182"/>
                  <a:gd name="connsiteX2874" fmla="*/ 527422 w 808720"/>
                  <a:gd name="connsiteY2874" fmla="*/ 16909 h 1047182"/>
                  <a:gd name="connsiteX2875" fmla="*/ 527877 w 808720"/>
                  <a:gd name="connsiteY2875" fmla="*/ 14086 h 1047182"/>
                  <a:gd name="connsiteX2876" fmla="*/ 531957 w 808720"/>
                  <a:gd name="connsiteY2876" fmla="*/ 13326 h 1047182"/>
                  <a:gd name="connsiteX2877" fmla="*/ 531952 w 808720"/>
                  <a:gd name="connsiteY2877" fmla="*/ 13392 h 1047182"/>
                  <a:gd name="connsiteX2878" fmla="*/ 528792 w 808720"/>
                  <a:gd name="connsiteY2878" fmla="*/ 17184 h 1047182"/>
                  <a:gd name="connsiteX2879" fmla="*/ 531848 w 808720"/>
                  <a:gd name="connsiteY2879" fmla="*/ 14739 h 1047182"/>
                  <a:gd name="connsiteX2880" fmla="*/ 531318 w 808720"/>
                  <a:gd name="connsiteY2880" fmla="*/ 21626 h 1047182"/>
                  <a:gd name="connsiteX2881" fmla="*/ 528792 w 808720"/>
                  <a:gd name="connsiteY2881" fmla="*/ 25956 h 1047182"/>
                  <a:gd name="connsiteX2882" fmla="*/ 531193 w 808720"/>
                  <a:gd name="connsiteY2882" fmla="*/ 23255 h 1047182"/>
                  <a:gd name="connsiteX2883" fmla="*/ 530985 w 808720"/>
                  <a:gd name="connsiteY2883" fmla="*/ 25956 h 1047182"/>
                  <a:gd name="connsiteX2884" fmla="*/ 535442 w 808720"/>
                  <a:gd name="connsiteY2884" fmla="*/ 18475 h 1047182"/>
                  <a:gd name="connsiteX2885" fmla="*/ 537067 w 808720"/>
                  <a:gd name="connsiteY2885" fmla="*/ 16648 h 1047182"/>
                  <a:gd name="connsiteX2886" fmla="*/ 537216 w 808720"/>
                  <a:gd name="connsiteY2886" fmla="*/ 16988 h 1047182"/>
                  <a:gd name="connsiteX2887" fmla="*/ 537143 w 808720"/>
                  <a:gd name="connsiteY2887" fmla="*/ 17862 h 1047182"/>
                  <a:gd name="connsiteX2888" fmla="*/ 533179 w 808720"/>
                  <a:gd name="connsiteY2888" fmla="*/ 25956 h 1047182"/>
                  <a:gd name="connsiteX2889" fmla="*/ 537017 w 808720"/>
                  <a:gd name="connsiteY2889" fmla="*/ 19377 h 1047182"/>
                  <a:gd name="connsiteX2890" fmla="*/ 537143 w 808720"/>
                  <a:gd name="connsiteY2890" fmla="*/ 17862 h 1047182"/>
                  <a:gd name="connsiteX2891" fmla="*/ 537384 w 808720"/>
                  <a:gd name="connsiteY2891" fmla="*/ 17370 h 1047182"/>
                  <a:gd name="connsiteX2892" fmla="*/ 537662 w 808720"/>
                  <a:gd name="connsiteY2892" fmla="*/ 18002 h 1047182"/>
                  <a:gd name="connsiteX2893" fmla="*/ 533179 w 808720"/>
                  <a:gd name="connsiteY2893" fmla="*/ 28149 h 1047182"/>
                  <a:gd name="connsiteX2894" fmla="*/ 538388 w 808720"/>
                  <a:gd name="connsiteY2894" fmla="*/ 19650 h 1047182"/>
                  <a:gd name="connsiteX2895" fmla="*/ 537662 w 808720"/>
                  <a:gd name="connsiteY2895" fmla="*/ 18002 h 1047182"/>
                  <a:gd name="connsiteX2896" fmla="*/ 537799 w 808720"/>
                  <a:gd name="connsiteY2896" fmla="*/ 17694 h 1047182"/>
                  <a:gd name="connsiteX2897" fmla="*/ 538878 w 808720"/>
                  <a:gd name="connsiteY2897" fmla="*/ 19844 h 1047182"/>
                  <a:gd name="connsiteX2898" fmla="*/ 537565 w 808720"/>
                  <a:gd name="connsiteY2898" fmla="*/ 30342 h 1047182"/>
                  <a:gd name="connsiteX2899" fmla="*/ 540007 w 808720"/>
                  <a:gd name="connsiteY2899" fmla="*/ 22693 h 1047182"/>
                  <a:gd name="connsiteX2900" fmla="*/ 541951 w 808720"/>
                  <a:gd name="connsiteY2900" fmla="*/ 30342 h 1047182"/>
                  <a:gd name="connsiteX2901" fmla="*/ 542123 w 808720"/>
                  <a:gd name="connsiteY2901" fmla="*/ 26312 h 1047182"/>
                  <a:gd name="connsiteX2902" fmla="*/ 544145 w 808720"/>
                  <a:gd name="connsiteY2902" fmla="*/ 30342 h 1047182"/>
                  <a:gd name="connsiteX2903" fmla="*/ 543113 w 808720"/>
                  <a:gd name="connsiteY2903" fmla="*/ 20647 h 1047182"/>
                  <a:gd name="connsiteX2904" fmla="*/ 544143 w 808720"/>
                  <a:gd name="connsiteY2904" fmla="*/ 23743 h 1047182"/>
                  <a:gd name="connsiteX2905" fmla="*/ 546338 w 808720"/>
                  <a:gd name="connsiteY2905" fmla="*/ 30342 h 1047182"/>
                  <a:gd name="connsiteX2906" fmla="*/ 544419 w 808720"/>
                  <a:gd name="connsiteY2906" fmla="*/ 20473 h 1047182"/>
                  <a:gd name="connsiteX2907" fmla="*/ 544363 w 808720"/>
                  <a:gd name="connsiteY2907" fmla="*/ 18455 h 1047182"/>
                  <a:gd name="connsiteX2908" fmla="*/ 545778 w 808720"/>
                  <a:gd name="connsiteY2908" fmla="*/ 20234 h 1047182"/>
                  <a:gd name="connsiteX2909" fmla="*/ 546067 w 808720"/>
                  <a:gd name="connsiteY2909" fmla="*/ 20953 h 1047182"/>
                  <a:gd name="connsiteX2910" fmla="*/ 548531 w 808720"/>
                  <a:gd name="connsiteY2910" fmla="*/ 32535 h 1047182"/>
                  <a:gd name="connsiteX2911" fmla="*/ 546483 w 808720"/>
                  <a:gd name="connsiteY2911" fmla="*/ 21989 h 1047182"/>
                  <a:gd name="connsiteX2912" fmla="*/ 550724 w 808720"/>
                  <a:gd name="connsiteY2912" fmla="*/ 32535 h 1047182"/>
                  <a:gd name="connsiteX2913" fmla="*/ 548952 w 808720"/>
                  <a:gd name="connsiteY2913" fmla="*/ 24435 h 1047182"/>
                  <a:gd name="connsiteX2914" fmla="*/ 552917 w 808720"/>
                  <a:gd name="connsiteY2914" fmla="*/ 32535 h 1047182"/>
                  <a:gd name="connsiteX2915" fmla="*/ 548997 w 808720"/>
                  <a:gd name="connsiteY2915" fmla="*/ 24283 h 1047182"/>
                  <a:gd name="connsiteX2916" fmla="*/ 557303 w 808720"/>
                  <a:gd name="connsiteY2916" fmla="*/ 34728 h 1047182"/>
                  <a:gd name="connsiteX2917" fmla="*/ 552643 w 808720"/>
                  <a:gd name="connsiteY2917" fmla="*/ 24311 h 1047182"/>
                  <a:gd name="connsiteX2918" fmla="*/ 552813 w 808720"/>
                  <a:gd name="connsiteY2918" fmla="*/ 19899 h 1047182"/>
                  <a:gd name="connsiteX2919" fmla="*/ 554836 w 808720"/>
                  <a:gd name="connsiteY2919" fmla="*/ 22118 h 1047182"/>
                  <a:gd name="connsiteX2920" fmla="*/ 555111 w 808720"/>
                  <a:gd name="connsiteY2920" fmla="*/ 22623 h 1047182"/>
                  <a:gd name="connsiteX2921" fmla="*/ 555110 w 808720"/>
                  <a:gd name="connsiteY2921" fmla="*/ 25408 h 1047182"/>
                  <a:gd name="connsiteX2922" fmla="*/ 561689 w 808720"/>
                  <a:gd name="connsiteY2922" fmla="*/ 34728 h 1047182"/>
                  <a:gd name="connsiteX2923" fmla="*/ 555111 w 808720"/>
                  <a:gd name="connsiteY2923" fmla="*/ 22623 h 1047182"/>
                  <a:gd name="connsiteX2924" fmla="*/ 555111 w 808720"/>
                  <a:gd name="connsiteY2924" fmla="*/ 19378 h 1047182"/>
                  <a:gd name="connsiteX2925" fmla="*/ 555111 w 808720"/>
                  <a:gd name="connsiteY2925" fmla="*/ 19377 h 1047182"/>
                  <a:gd name="connsiteX2926" fmla="*/ 555351 w 808720"/>
                  <a:gd name="connsiteY2926" fmla="*/ 19270 h 1047182"/>
                  <a:gd name="connsiteX2927" fmla="*/ 560867 w 808720"/>
                  <a:gd name="connsiteY2927" fmla="*/ 28971 h 1047182"/>
                  <a:gd name="connsiteX2928" fmla="*/ 570462 w 808720"/>
                  <a:gd name="connsiteY2928" fmla="*/ 41308 h 1047182"/>
                  <a:gd name="connsiteX2929" fmla="*/ 563883 w 808720"/>
                  <a:gd name="connsiteY2929" fmla="*/ 30342 h 1047182"/>
                  <a:gd name="connsiteX2930" fmla="*/ 565354 w 808720"/>
                  <a:gd name="connsiteY2930" fmla="*/ 30536 h 1047182"/>
                  <a:gd name="connsiteX2931" fmla="*/ 570462 w 808720"/>
                  <a:gd name="connsiteY2931" fmla="*/ 36922 h 1047182"/>
                  <a:gd name="connsiteX2932" fmla="*/ 565708 w 808720"/>
                  <a:gd name="connsiteY2932" fmla="*/ 30583 h 1047182"/>
                  <a:gd name="connsiteX2933" fmla="*/ 566871 w 808720"/>
                  <a:gd name="connsiteY2933" fmla="*/ 30737 h 1047182"/>
                  <a:gd name="connsiteX2934" fmla="*/ 574849 w 808720"/>
                  <a:gd name="connsiteY2934" fmla="*/ 43501 h 1047182"/>
                  <a:gd name="connsiteX2935" fmla="*/ 570759 w 808720"/>
                  <a:gd name="connsiteY2935" fmla="*/ 35323 h 1047182"/>
                  <a:gd name="connsiteX2936" fmla="*/ 573478 w 808720"/>
                  <a:gd name="connsiteY2936" fmla="*/ 38566 h 1047182"/>
                  <a:gd name="connsiteX2937" fmla="*/ 581428 w 808720"/>
                  <a:gd name="connsiteY2937" fmla="*/ 47888 h 1047182"/>
                  <a:gd name="connsiteX2938" fmla="*/ 577042 w 808720"/>
                  <a:gd name="connsiteY2938" fmla="*/ 36922 h 1047182"/>
                  <a:gd name="connsiteX2939" fmla="*/ 592249 w 808720"/>
                  <a:gd name="connsiteY2939" fmla="*/ 46761 h 1047182"/>
                  <a:gd name="connsiteX2940" fmla="*/ 603359 w 808720"/>
                  <a:gd name="connsiteY2940" fmla="*/ 61046 h 1047182"/>
                  <a:gd name="connsiteX2941" fmla="*/ 603264 w 808720"/>
                  <a:gd name="connsiteY2941" fmla="*/ 59239 h 1047182"/>
                  <a:gd name="connsiteX2942" fmla="*/ 616518 w 808720"/>
                  <a:gd name="connsiteY2942" fmla="*/ 72012 h 1047182"/>
                  <a:gd name="connsiteX2943" fmla="*/ 616518 w 808720"/>
                  <a:gd name="connsiteY2943" fmla="*/ 69819 h 1047182"/>
                  <a:gd name="connsiteX2944" fmla="*/ 693278 w 808720"/>
                  <a:gd name="connsiteY2944" fmla="*/ 126840 h 1047182"/>
                  <a:gd name="connsiteX2945" fmla="*/ 642835 w 808720"/>
                  <a:gd name="connsiteY2945" fmla="*/ 93943 h 1047182"/>
                  <a:gd name="connsiteX2946" fmla="*/ 710823 w 808720"/>
                  <a:gd name="connsiteY2946" fmla="*/ 153158 h 1047182"/>
                  <a:gd name="connsiteX2947" fmla="*/ 691085 w 808720"/>
                  <a:gd name="connsiteY2947" fmla="*/ 161931 h 1047182"/>
                  <a:gd name="connsiteX2948" fmla="*/ 711481 w 808720"/>
                  <a:gd name="connsiteY2948" fmla="*/ 199871 h 1047182"/>
                  <a:gd name="connsiteX2949" fmla="*/ 725079 w 808720"/>
                  <a:gd name="connsiteY2949" fmla="*/ 225312 h 1047182"/>
                  <a:gd name="connsiteX2950" fmla="*/ 739334 w 808720"/>
                  <a:gd name="connsiteY2950" fmla="*/ 250533 h 1047182"/>
                  <a:gd name="connsiteX2951" fmla="*/ 754686 w 808720"/>
                  <a:gd name="connsiteY2951" fmla="*/ 307993 h 1047182"/>
                  <a:gd name="connsiteX2952" fmla="*/ 754467 w 808720"/>
                  <a:gd name="connsiteY2952" fmla="*/ 369401 h 1047182"/>
                  <a:gd name="connsiteX2953" fmla="*/ 762142 w 808720"/>
                  <a:gd name="connsiteY2953" fmla="*/ 405369 h 1047182"/>
                  <a:gd name="connsiteX2954" fmla="*/ 803154 w 808720"/>
                  <a:gd name="connsiteY2954" fmla="*/ 474014 h 1047182"/>
                  <a:gd name="connsiteX2955" fmla="*/ 805786 w 808720"/>
                  <a:gd name="connsiteY2955" fmla="*/ 506472 h 1047182"/>
                  <a:gd name="connsiteX2956" fmla="*/ 773327 w 808720"/>
                  <a:gd name="connsiteY2956" fmla="*/ 526430 h 1047182"/>
                  <a:gd name="connsiteX2957" fmla="*/ 742185 w 808720"/>
                  <a:gd name="connsiteY2957" fmla="*/ 536956 h 1047182"/>
                  <a:gd name="connsiteX2958" fmla="*/ 745255 w 808720"/>
                  <a:gd name="connsiteY2958" fmla="*/ 556037 h 1047182"/>
                  <a:gd name="connsiteX2959" fmla="*/ 753589 w 808720"/>
                  <a:gd name="connsiteY2959" fmla="*/ 597487 h 1047182"/>
                  <a:gd name="connsiteX2960" fmla="*/ 750957 w 808720"/>
                  <a:gd name="connsiteY2960" fmla="*/ 619858 h 1047182"/>
                  <a:gd name="connsiteX2961" fmla="*/ 744597 w 808720"/>
                  <a:gd name="connsiteY2961" fmla="*/ 695740 h 1047182"/>
                  <a:gd name="connsiteX2962" fmla="*/ 713016 w 808720"/>
                  <a:gd name="connsiteY2962" fmla="*/ 716794 h 1047182"/>
                  <a:gd name="connsiteX2963" fmla="*/ 591735 w 808720"/>
                  <a:gd name="connsiteY2963" fmla="*/ 751007 h 1047182"/>
                  <a:gd name="connsiteX2964" fmla="*/ 557742 w 808720"/>
                  <a:gd name="connsiteY2964" fmla="*/ 787413 h 1047182"/>
                  <a:gd name="connsiteX2965" fmla="*/ 528354 w 808720"/>
                  <a:gd name="connsiteY2965" fmla="*/ 907158 h 1047182"/>
                  <a:gd name="connsiteX2966" fmla="*/ 523749 w 808720"/>
                  <a:gd name="connsiteY2966" fmla="*/ 990497 h 1047182"/>
                  <a:gd name="connsiteX2967" fmla="*/ 529670 w 808720"/>
                  <a:gd name="connsiteY2967" fmla="*/ 999708 h 1047182"/>
                  <a:gd name="connsiteX2968" fmla="*/ 566953 w 808720"/>
                  <a:gd name="connsiteY2968" fmla="*/ 1017253 h 1047182"/>
                  <a:gd name="connsiteX2969" fmla="*/ 574163 w 808720"/>
                  <a:gd name="connsiteY2969" fmla="*/ 1035978 h 1047182"/>
                  <a:gd name="connsiteX2970" fmla="*/ 573341 w 808720"/>
                  <a:gd name="connsiteY2970" fmla="*/ 1047182 h 1047182"/>
                  <a:gd name="connsiteX2971" fmla="*/ 0 w 808720"/>
                  <a:gd name="connsiteY2971" fmla="*/ 1047182 h 1047182"/>
                  <a:gd name="connsiteX2972" fmla="*/ 3208 w 808720"/>
                  <a:gd name="connsiteY2972" fmla="*/ 1033922 h 1047182"/>
                  <a:gd name="connsiteX2973" fmla="*/ 8142 w 808720"/>
                  <a:gd name="connsiteY2973" fmla="*/ 999270 h 1047182"/>
                  <a:gd name="connsiteX2974" fmla="*/ 21520 w 808720"/>
                  <a:gd name="connsiteY2974" fmla="*/ 952995 h 1047182"/>
                  <a:gd name="connsiteX2975" fmla="*/ 48057 w 808720"/>
                  <a:gd name="connsiteY2975" fmla="*/ 907158 h 1047182"/>
                  <a:gd name="connsiteX2976" fmla="*/ 102885 w 808720"/>
                  <a:gd name="connsiteY2976" fmla="*/ 865489 h 1047182"/>
                  <a:gd name="connsiteX2977" fmla="*/ 214297 w 808720"/>
                  <a:gd name="connsiteY2977" fmla="*/ 751007 h 1047182"/>
                  <a:gd name="connsiteX2978" fmla="*/ 227017 w 808720"/>
                  <a:gd name="connsiteY2978" fmla="*/ 702977 h 1047182"/>
                  <a:gd name="connsiteX2979" fmla="*/ 210569 w 808720"/>
                  <a:gd name="connsiteY2979" fmla="*/ 634771 h 1047182"/>
                  <a:gd name="connsiteX2980" fmla="*/ 177672 w 808720"/>
                  <a:gd name="connsiteY2980" fmla="*/ 597487 h 1047182"/>
                  <a:gd name="connsiteX2981" fmla="*/ 115167 w 808720"/>
                  <a:gd name="connsiteY2981" fmla="*/ 508665 h 1047182"/>
                  <a:gd name="connsiteX2982" fmla="*/ 98061 w 808720"/>
                  <a:gd name="connsiteY2982" fmla="*/ 413483 h 1047182"/>
                  <a:gd name="connsiteX2983" fmla="*/ 101789 w 808720"/>
                  <a:gd name="connsiteY2983" fmla="*/ 284088 h 1047182"/>
                  <a:gd name="connsiteX2984" fmla="*/ 103105 w 808720"/>
                  <a:gd name="connsiteY2984" fmla="*/ 236716 h 1047182"/>
                  <a:gd name="connsiteX2985" fmla="*/ 118457 w 808720"/>
                  <a:gd name="connsiteY2985" fmla="*/ 153377 h 1047182"/>
                  <a:gd name="connsiteX2986" fmla="*/ 92139 w 808720"/>
                  <a:gd name="connsiteY2986" fmla="*/ 177502 h 1047182"/>
                  <a:gd name="connsiteX2987" fmla="*/ 119334 w 808720"/>
                  <a:gd name="connsiteY2987" fmla="*/ 143947 h 1047182"/>
                  <a:gd name="connsiteX2988" fmla="*/ 151354 w 808720"/>
                  <a:gd name="connsiteY2988" fmla="*/ 113681 h 1047182"/>
                  <a:gd name="connsiteX2989" fmla="*/ 122940 w 808720"/>
                  <a:gd name="connsiteY2989" fmla="*/ 126696 h 1047182"/>
                  <a:gd name="connsiteX2990" fmla="*/ 128107 w 808720"/>
                  <a:gd name="connsiteY2990" fmla="*/ 122454 h 1047182"/>
                  <a:gd name="connsiteX2991" fmla="*/ 162319 w 808720"/>
                  <a:gd name="connsiteY2991" fmla="*/ 104690 h 1047182"/>
                  <a:gd name="connsiteX2992" fmla="*/ 153142 w 808720"/>
                  <a:gd name="connsiteY2992" fmla="*/ 107190 h 1047182"/>
                  <a:gd name="connsiteX2993" fmla="*/ 170544 w 808720"/>
                  <a:gd name="connsiteY2993" fmla="*/ 98412 h 1047182"/>
                  <a:gd name="connsiteX2994" fmla="*/ 176513 w 808720"/>
                  <a:gd name="connsiteY2994" fmla="*/ 91797 h 1047182"/>
                  <a:gd name="connsiteX2995" fmla="*/ 191324 w 808720"/>
                  <a:gd name="connsiteY2995" fmla="*/ 87089 h 1047182"/>
                  <a:gd name="connsiteX2996" fmla="*/ 198623 w 808720"/>
                  <a:gd name="connsiteY2996" fmla="*/ 82420 h 1047182"/>
                  <a:gd name="connsiteX2997" fmla="*/ 202614 w 808720"/>
                  <a:gd name="connsiteY2997" fmla="*/ 80186 h 1047182"/>
                  <a:gd name="connsiteX2998" fmla="*/ 199823 w 808720"/>
                  <a:gd name="connsiteY2998" fmla="*/ 82977 h 1047182"/>
                  <a:gd name="connsiteX2999" fmla="*/ 197629 w 808720"/>
                  <a:gd name="connsiteY2999" fmla="*/ 85170 h 1047182"/>
                  <a:gd name="connsiteX3000" fmla="*/ 228275 w 808720"/>
                  <a:gd name="connsiteY3000" fmla="*/ 70210 h 1047182"/>
                  <a:gd name="connsiteX3001" fmla="*/ 219560 w 808720"/>
                  <a:gd name="connsiteY3001" fmla="*/ 76398 h 1047182"/>
                  <a:gd name="connsiteX3002" fmla="*/ 236780 w 808720"/>
                  <a:gd name="connsiteY3002" fmla="*/ 65523 h 1047182"/>
                  <a:gd name="connsiteX3003" fmla="*/ 246147 w 808720"/>
                  <a:gd name="connsiteY3003" fmla="*/ 59794 h 1047182"/>
                  <a:gd name="connsiteX3004" fmla="*/ 247496 w 808720"/>
                  <a:gd name="connsiteY3004" fmla="*/ 59237 h 1047182"/>
                  <a:gd name="connsiteX3005" fmla="*/ 231622 w 808720"/>
                  <a:gd name="connsiteY3005" fmla="*/ 69819 h 1047182"/>
                  <a:gd name="connsiteX3006" fmla="*/ 227014 w 808720"/>
                  <a:gd name="connsiteY3006" fmla="*/ 72891 h 1047182"/>
                  <a:gd name="connsiteX3007" fmla="*/ 217367 w 808720"/>
                  <a:gd name="connsiteY3007" fmla="*/ 78592 h 1047182"/>
                  <a:gd name="connsiteX3008" fmla="*/ 225698 w 808720"/>
                  <a:gd name="connsiteY3008" fmla="*/ 73768 h 1047182"/>
                  <a:gd name="connsiteX3009" fmla="*/ 221753 w 808720"/>
                  <a:gd name="connsiteY3009" fmla="*/ 76398 h 1047182"/>
                  <a:gd name="connsiteX3010" fmla="*/ 249908 w 808720"/>
                  <a:gd name="connsiteY3010" fmla="*/ 61940 h 1047182"/>
                  <a:gd name="connsiteX3011" fmla="*/ 237106 w 808720"/>
                  <a:gd name="connsiteY3011" fmla="*/ 69819 h 1047182"/>
                  <a:gd name="connsiteX3012" fmla="*/ 270868 w 808720"/>
                  <a:gd name="connsiteY3012" fmla="*/ 51812 h 1047182"/>
                  <a:gd name="connsiteX3013" fmla="*/ 267810 w 808720"/>
                  <a:gd name="connsiteY3013" fmla="*/ 54466 h 1047182"/>
                  <a:gd name="connsiteX3014" fmla="*/ 307680 w 808720"/>
                  <a:gd name="connsiteY3014" fmla="*/ 39289 h 1047182"/>
                  <a:gd name="connsiteX3015" fmla="*/ 307681 w 808720"/>
                  <a:gd name="connsiteY3015" fmla="*/ 39288 h 1047182"/>
                  <a:gd name="connsiteX3016" fmla="*/ 313512 w 808720"/>
                  <a:gd name="connsiteY3016" fmla="*/ 37433 h 1047182"/>
                  <a:gd name="connsiteX3017" fmla="*/ 313533 w 808720"/>
                  <a:gd name="connsiteY3017" fmla="*/ 37426 h 1047182"/>
                  <a:gd name="connsiteX3018" fmla="*/ 325928 w 808720"/>
                  <a:gd name="connsiteY3018" fmla="*/ 33632 h 1047182"/>
                  <a:gd name="connsiteX3019" fmla="*/ 327216 w 808720"/>
                  <a:gd name="connsiteY3019" fmla="*/ 33238 h 1047182"/>
                  <a:gd name="connsiteX3020" fmla="*/ 326639 w 808720"/>
                  <a:gd name="connsiteY3020" fmla="*/ 33598 h 1047182"/>
                  <a:gd name="connsiteX3021" fmla="*/ 309479 w 808720"/>
                  <a:gd name="connsiteY3021" fmla="*/ 41308 h 1047182"/>
                  <a:gd name="connsiteX3022" fmla="*/ 318365 w 808720"/>
                  <a:gd name="connsiteY3022" fmla="*/ 37868 h 1047182"/>
                  <a:gd name="connsiteX3023" fmla="*/ 300707 w 808720"/>
                  <a:gd name="connsiteY3023" fmla="*/ 45694 h 1047182"/>
                  <a:gd name="connsiteX3024" fmla="*/ 331490 w 808720"/>
                  <a:gd name="connsiteY3024" fmla="*/ 32956 h 1047182"/>
                  <a:gd name="connsiteX3025" fmla="*/ 333031 w 808720"/>
                  <a:gd name="connsiteY3025" fmla="*/ 32546 h 1047182"/>
                  <a:gd name="connsiteX3026" fmla="*/ 344459 w 808720"/>
                  <a:gd name="connsiteY3026" fmla="*/ 29505 h 1047182"/>
                  <a:gd name="connsiteX3027" fmla="*/ 351751 w 808720"/>
                  <a:gd name="connsiteY3027" fmla="*/ 27565 h 1047182"/>
                  <a:gd name="connsiteX3028" fmla="*/ 337990 w 808720"/>
                  <a:gd name="connsiteY3028" fmla="*/ 34728 h 1047182"/>
                  <a:gd name="connsiteX3029" fmla="*/ 369002 w 808720"/>
                  <a:gd name="connsiteY3029" fmla="*/ 25425 h 1047182"/>
                  <a:gd name="connsiteX3030" fmla="*/ 399132 w 808720"/>
                  <a:gd name="connsiteY3030" fmla="*/ 19034 h 1047182"/>
                  <a:gd name="connsiteX3031" fmla="*/ 411823 w 808720"/>
                  <a:gd name="connsiteY3031" fmla="*/ 16778 h 1047182"/>
                  <a:gd name="connsiteX3032" fmla="*/ 424996 w 808720"/>
                  <a:gd name="connsiteY3032" fmla="*/ 15314 h 1047182"/>
                  <a:gd name="connsiteX3033" fmla="*/ 422196 w 808720"/>
                  <a:gd name="connsiteY3033" fmla="*/ 15964 h 1047182"/>
                  <a:gd name="connsiteX3034" fmla="*/ 414750 w 808720"/>
                  <a:gd name="connsiteY3034" fmla="*/ 17184 h 1047182"/>
                  <a:gd name="connsiteX3035" fmla="*/ 419811 w 808720"/>
                  <a:gd name="connsiteY3035" fmla="*/ 16518 h 1047182"/>
                  <a:gd name="connsiteX3036" fmla="*/ 416942 w 808720"/>
                  <a:gd name="connsiteY3036" fmla="*/ 17184 h 1047182"/>
                  <a:gd name="connsiteX3037" fmla="*/ 429673 w 808720"/>
                  <a:gd name="connsiteY3037" fmla="*/ 15668 h 1047182"/>
                  <a:gd name="connsiteX3038" fmla="*/ 428506 w 808720"/>
                  <a:gd name="connsiteY3038" fmla="*/ 16187 h 1047182"/>
                  <a:gd name="connsiteX3039" fmla="*/ 423522 w 808720"/>
                  <a:gd name="connsiteY3039" fmla="*/ 17184 h 1047182"/>
                  <a:gd name="connsiteX3040" fmla="*/ 427134 w 808720"/>
                  <a:gd name="connsiteY3040" fmla="*/ 16797 h 1047182"/>
                  <a:gd name="connsiteX3041" fmla="*/ 421329 w 808720"/>
                  <a:gd name="connsiteY3041" fmla="*/ 19377 h 1047182"/>
                  <a:gd name="connsiteX3042" fmla="*/ 424818 w 808720"/>
                  <a:gd name="connsiteY3042" fmla="*/ 18978 h 1047182"/>
                  <a:gd name="connsiteX3043" fmla="*/ 423522 w 808720"/>
                  <a:gd name="connsiteY3043" fmla="*/ 19377 h 1047182"/>
                  <a:gd name="connsiteX3044" fmla="*/ 426127 w 808720"/>
                  <a:gd name="connsiteY3044" fmla="*/ 18828 h 1047182"/>
                  <a:gd name="connsiteX3045" fmla="*/ 442822 w 808720"/>
                  <a:gd name="connsiteY3045" fmla="*/ 16920 h 1047182"/>
                  <a:gd name="connsiteX3046" fmla="*/ 438874 w 808720"/>
                  <a:gd name="connsiteY3046" fmla="*/ 19377 h 1047182"/>
                  <a:gd name="connsiteX3047" fmla="*/ 446239 w 808720"/>
                  <a:gd name="connsiteY3047" fmla="*/ 18226 h 1047182"/>
                  <a:gd name="connsiteX3048" fmla="*/ 443261 w 808720"/>
                  <a:gd name="connsiteY3048" fmla="*/ 19377 h 1047182"/>
                  <a:gd name="connsiteX3049" fmla="*/ 471010 w 808720"/>
                  <a:gd name="connsiteY3049" fmla="*/ 14901 h 1047182"/>
                  <a:gd name="connsiteX3050" fmla="*/ 467706 w 808720"/>
                  <a:gd name="connsiteY3050" fmla="*/ 15782 h 1047182"/>
                  <a:gd name="connsiteX3051" fmla="*/ 460806 w 808720"/>
                  <a:gd name="connsiteY3051" fmla="*/ 17184 h 1047182"/>
                  <a:gd name="connsiteX3052" fmla="*/ 466525 w 808720"/>
                  <a:gd name="connsiteY3052" fmla="*/ 16097 h 1047182"/>
                  <a:gd name="connsiteX3053" fmla="*/ 454226 w 808720"/>
                  <a:gd name="connsiteY3053" fmla="*/ 19377 h 1047182"/>
                  <a:gd name="connsiteX3054" fmla="*/ 466692 w 808720"/>
                  <a:gd name="connsiteY3054" fmla="*/ 16065 h 1047182"/>
                  <a:gd name="connsiteX3055" fmla="*/ 472274 w 808720"/>
                  <a:gd name="connsiteY3055" fmla="*/ 15005 h 1047182"/>
                  <a:gd name="connsiteX3056" fmla="*/ 471053 w 808720"/>
                  <a:gd name="connsiteY3056" fmla="*/ 15380 h 1047182"/>
                  <a:gd name="connsiteX3057" fmla="*/ 465192 w 808720"/>
                  <a:gd name="connsiteY3057" fmla="*/ 17184 h 1047182"/>
                  <a:gd name="connsiteX3058" fmla="*/ 474541 w 808720"/>
                  <a:gd name="connsiteY3058" fmla="*/ 15539 h 1047182"/>
                  <a:gd name="connsiteX3059" fmla="*/ 473964 w 808720"/>
                  <a:gd name="connsiteY3059" fmla="*/ 15813 h 1047182"/>
                  <a:gd name="connsiteX3060" fmla="*/ 470498 w 808720"/>
                  <a:gd name="connsiteY3060" fmla="*/ 16939 h 1047182"/>
                  <a:gd name="connsiteX3061" fmla="*/ 469578 w 808720"/>
                  <a:gd name="connsiteY3061" fmla="*/ 17184 h 1047182"/>
                  <a:gd name="connsiteX3062" fmla="*/ 469984 w 808720"/>
                  <a:gd name="connsiteY3062" fmla="*/ 17106 h 1047182"/>
                  <a:gd name="connsiteX3063" fmla="*/ 462999 w 808720"/>
                  <a:gd name="connsiteY3063" fmla="*/ 19377 h 1047182"/>
                  <a:gd name="connsiteX3064" fmla="*/ 467867 w 808720"/>
                  <a:gd name="connsiteY3064" fmla="*/ 18507 h 1047182"/>
                  <a:gd name="connsiteX3065" fmla="*/ 465192 w 808720"/>
                  <a:gd name="connsiteY3065" fmla="*/ 19377 h 1047182"/>
                  <a:gd name="connsiteX3066" fmla="*/ 476581 w 808720"/>
                  <a:gd name="connsiteY3066" fmla="*/ 16951 h 1047182"/>
                  <a:gd name="connsiteX3067" fmla="*/ 479632 w 808720"/>
                  <a:gd name="connsiteY3067" fmla="*/ 16406 h 1047182"/>
                  <a:gd name="connsiteX3068" fmla="*/ 476157 w 808720"/>
                  <a:gd name="connsiteY3068" fmla="*/ 17184 h 1047182"/>
                  <a:gd name="connsiteX3069" fmla="*/ 479748 w 808720"/>
                  <a:gd name="connsiteY3069" fmla="*/ 16386 h 1047182"/>
                  <a:gd name="connsiteX3070" fmla="*/ 481060 w 808720"/>
                  <a:gd name="connsiteY3070" fmla="*/ 16151 h 1047182"/>
                  <a:gd name="connsiteX3071" fmla="*/ 473964 w 808720"/>
                  <a:gd name="connsiteY3071" fmla="*/ 19377 h 1047182"/>
                  <a:gd name="connsiteX3072" fmla="*/ 482061 w 808720"/>
                  <a:gd name="connsiteY3072" fmla="*/ 17690 h 1047182"/>
                  <a:gd name="connsiteX3073" fmla="*/ 478350 w 808720"/>
                  <a:gd name="connsiteY3073" fmla="*/ 19377 h 1047182"/>
                  <a:gd name="connsiteX3074" fmla="*/ 480377 w 808720"/>
                  <a:gd name="connsiteY3074" fmla="*/ 18936 h 1047182"/>
                  <a:gd name="connsiteX3075" fmla="*/ 480864 w 808720"/>
                  <a:gd name="connsiteY3075" fmla="*/ 18830 h 1047182"/>
                  <a:gd name="connsiteX3076" fmla="*/ 473964 w 808720"/>
                  <a:gd name="connsiteY3076" fmla="*/ 21570 h 1047182"/>
                  <a:gd name="connsiteX3077" fmla="*/ 481830 w 808720"/>
                  <a:gd name="connsiteY3077" fmla="*/ 18620 h 1047182"/>
                  <a:gd name="connsiteX3078" fmla="*/ 499816 w 808720"/>
                  <a:gd name="connsiteY3078" fmla="*/ 14710 h 1047182"/>
                  <a:gd name="connsiteX3079" fmla="*/ 489316 w 808720"/>
                  <a:gd name="connsiteY3079" fmla="*/ 19377 h 1047182"/>
                  <a:gd name="connsiteX3080" fmla="*/ 510983 w 808720"/>
                  <a:gd name="connsiteY3080" fmla="*/ 12335 h 1047182"/>
                  <a:gd name="connsiteX3081" fmla="*/ 535753 w 808720"/>
                  <a:gd name="connsiteY3081" fmla="*/ 12010 h 1047182"/>
                  <a:gd name="connsiteX3082" fmla="*/ 536734 w 808720"/>
                  <a:gd name="connsiteY3082" fmla="*/ 12436 h 1047182"/>
                  <a:gd name="connsiteX3083" fmla="*/ 536003 w 808720"/>
                  <a:gd name="connsiteY3083" fmla="*/ 12572 h 1047182"/>
                  <a:gd name="connsiteX3084" fmla="*/ 489113 w 808720"/>
                  <a:gd name="connsiteY3084" fmla="*/ 12003 h 1047182"/>
                  <a:gd name="connsiteX3085" fmla="*/ 488988 w 808720"/>
                  <a:gd name="connsiteY3085" fmla="*/ 12083 h 1047182"/>
                  <a:gd name="connsiteX3086" fmla="*/ 487036 w 808720"/>
                  <a:gd name="connsiteY3086" fmla="*/ 13340 h 1047182"/>
                  <a:gd name="connsiteX3087" fmla="*/ 478181 w 808720"/>
                  <a:gd name="connsiteY3087" fmla="*/ 14898 h 1047182"/>
                  <a:gd name="connsiteX3088" fmla="*/ 487123 w 808720"/>
                  <a:gd name="connsiteY3088" fmla="*/ 12523 h 1047182"/>
                  <a:gd name="connsiteX3089" fmla="*/ 487820 w 808720"/>
                  <a:gd name="connsiteY3089" fmla="*/ 12273 h 1047182"/>
                  <a:gd name="connsiteX3090" fmla="*/ 487965 w 808720"/>
                  <a:gd name="connsiteY3090" fmla="*/ 12221 h 1047182"/>
                  <a:gd name="connsiteX3091" fmla="*/ 539345 w 808720"/>
                  <a:gd name="connsiteY3091" fmla="*/ 11989 h 1047182"/>
                  <a:gd name="connsiteX3092" fmla="*/ 539758 w 808720"/>
                  <a:gd name="connsiteY3092" fmla="*/ 12523 h 1047182"/>
                  <a:gd name="connsiteX3093" fmla="*/ 539715 w 808720"/>
                  <a:gd name="connsiteY3093" fmla="*/ 12610 h 1047182"/>
                  <a:gd name="connsiteX3094" fmla="*/ 539318 w 808720"/>
                  <a:gd name="connsiteY3094" fmla="*/ 12111 h 1047182"/>
                  <a:gd name="connsiteX3095" fmla="*/ 429005 w 808720"/>
                  <a:gd name="connsiteY3095" fmla="*/ 11975 h 1047182"/>
                  <a:gd name="connsiteX3096" fmla="*/ 428843 w 808720"/>
                  <a:gd name="connsiteY3096" fmla="*/ 12015 h 1047182"/>
                  <a:gd name="connsiteX3097" fmla="*/ 428675 w 808720"/>
                  <a:gd name="connsiteY3097" fmla="*/ 12039 h 1047182"/>
                  <a:gd name="connsiteX3098" fmla="*/ 539210 w 808720"/>
                  <a:gd name="connsiteY3098" fmla="*/ 11975 h 1047182"/>
                  <a:gd name="connsiteX3099" fmla="*/ 539318 w 808720"/>
                  <a:gd name="connsiteY3099" fmla="*/ 12111 h 1047182"/>
                  <a:gd name="connsiteX3100" fmla="*/ 539102 w 808720"/>
                  <a:gd name="connsiteY3100" fmla="*/ 13097 h 1047182"/>
                  <a:gd name="connsiteX3101" fmla="*/ 538525 w 808720"/>
                  <a:gd name="connsiteY3101" fmla="*/ 12791 h 1047182"/>
                  <a:gd name="connsiteX3102" fmla="*/ 538217 w 808720"/>
                  <a:gd name="connsiteY3102" fmla="*/ 12160 h 1047182"/>
                  <a:gd name="connsiteX3103" fmla="*/ 489197 w 808720"/>
                  <a:gd name="connsiteY3103" fmla="*/ 11948 h 1047182"/>
                  <a:gd name="connsiteX3104" fmla="*/ 489157 w 808720"/>
                  <a:gd name="connsiteY3104" fmla="*/ 11974 h 1047182"/>
                  <a:gd name="connsiteX3105" fmla="*/ 488686 w 808720"/>
                  <a:gd name="connsiteY3105" fmla="*/ 12050 h 1047182"/>
                  <a:gd name="connsiteX3106" fmla="*/ 535339 w 808720"/>
                  <a:gd name="connsiteY3106" fmla="*/ 11946 h 1047182"/>
                  <a:gd name="connsiteX3107" fmla="*/ 535189 w 808720"/>
                  <a:gd name="connsiteY3107" fmla="*/ 12066 h 1047182"/>
                  <a:gd name="connsiteX3108" fmla="*/ 535092 w 808720"/>
                  <a:gd name="connsiteY3108" fmla="*/ 12000 h 1047182"/>
                  <a:gd name="connsiteX3109" fmla="*/ 482123 w 808720"/>
                  <a:gd name="connsiteY3109" fmla="*/ 11937 h 1047182"/>
                  <a:gd name="connsiteX3110" fmla="*/ 481905 w 808720"/>
                  <a:gd name="connsiteY3110" fmla="*/ 12041 h 1047182"/>
                  <a:gd name="connsiteX3111" fmla="*/ 479772 w 808720"/>
                  <a:gd name="connsiteY3111" fmla="*/ 12697 h 1047182"/>
                  <a:gd name="connsiteX3112" fmla="*/ 478899 w 808720"/>
                  <a:gd name="connsiteY3112" fmla="*/ 12797 h 1047182"/>
                  <a:gd name="connsiteX3113" fmla="*/ 523939 w 808720"/>
                  <a:gd name="connsiteY3113" fmla="*/ 11934 h 1047182"/>
                  <a:gd name="connsiteX3114" fmla="*/ 523806 w 808720"/>
                  <a:gd name="connsiteY3114" fmla="*/ 12150 h 1047182"/>
                  <a:gd name="connsiteX3115" fmla="*/ 522529 w 808720"/>
                  <a:gd name="connsiteY3115" fmla="*/ 13109 h 1047182"/>
                  <a:gd name="connsiteX3116" fmla="*/ 523247 w 808720"/>
                  <a:gd name="connsiteY3116" fmla="*/ 12280 h 1047182"/>
                  <a:gd name="connsiteX3117" fmla="*/ 518538 w 808720"/>
                  <a:gd name="connsiteY3117" fmla="*/ 11932 h 1047182"/>
                  <a:gd name="connsiteX3118" fmla="*/ 517448 w 808720"/>
                  <a:gd name="connsiteY3118" fmla="*/ 12993 h 1047182"/>
                  <a:gd name="connsiteX3119" fmla="*/ 516598 w 808720"/>
                  <a:gd name="connsiteY3119" fmla="*/ 13553 h 1047182"/>
                  <a:gd name="connsiteX3120" fmla="*/ 517945 w 808720"/>
                  <a:gd name="connsiteY3120" fmla="*/ 12288 h 1047182"/>
                  <a:gd name="connsiteX3121" fmla="*/ 468263 w 808720"/>
                  <a:gd name="connsiteY3121" fmla="*/ 11920 h 1047182"/>
                  <a:gd name="connsiteX3122" fmla="*/ 468261 w 808720"/>
                  <a:gd name="connsiteY3122" fmla="*/ 11920 h 1047182"/>
                  <a:gd name="connsiteX3123" fmla="*/ 463194 w 808720"/>
                  <a:gd name="connsiteY3123" fmla="*/ 12987 h 1047182"/>
                  <a:gd name="connsiteX3124" fmla="*/ 456794 w 808720"/>
                  <a:gd name="connsiteY3124" fmla="*/ 13947 h 1047182"/>
                  <a:gd name="connsiteX3125" fmla="*/ 457120 w 808720"/>
                  <a:gd name="connsiteY3125" fmla="*/ 13777 h 1047182"/>
                  <a:gd name="connsiteX3126" fmla="*/ 414412 w 808720"/>
                  <a:gd name="connsiteY3126" fmla="*/ 11916 h 1047182"/>
                  <a:gd name="connsiteX3127" fmla="*/ 414180 w 808720"/>
                  <a:gd name="connsiteY3127" fmla="*/ 11981 h 1047182"/>
                  <a:gd name="connsiteX3128" fmla="*/ 413636 w 808720"/>
                  <a:gd name="connsiteY3128" fmla="*/ 12074 h 1047182"/>
                  <a:gd name="connsiteX3129" fmla="*/ 413728 w 808720"/>
                  <a:gd name="connsiteY3129" fmla="*/ 12033 h 1047182"/>
                  <a:gd name="connsiteX3130" fmla="*/ 486655 w 808720"/>
                  <a:gd name="connsiteY3130" fmla="*/ 11911 h 1047182"/>
                  <a:gd name="connsiteX3131" fmla="*/ 483253 w 808720"/>
                  <a:gd name="connsiteY3131" fmla="*/ 12442 h 1047182"/>
                  <a:gd name="connsiteX3132" fmla="*/ 483435 w 808720"/>
                  <a:gd name="connsiteY3132" fmla="*/ 12356 h 1047182"/>
                  <a:gd name="connsiteX3133" fmla="*/ 484050 w 808720"/>
                  <a:gd name="connsiteY3133" fmla="*/ 12208 h 1047182"/>
                  <a:gd name="connsiteX3134" fmla="*/ 488893 w 808720"/>
                  <a:gd name="connsiteY3134" fmla="*/ 11887 h 1047182"/>
                  <a:gd name="connsiteX3135" fmla="*/ 488240 w 808720"/>
                  <a:gd name="connsiteY3135" fmla="*/ 12122 h 1047182"/>
                  <a:gd name="connsiteX3136" fmla="*/ 482984 w 808720"/>
                  <a:gd name="connsiteY3136" fmla="*/ 12970 h 1047182"/>
                  <a:gd name="connsiteX3137" fmla="*/ 488220 w 808720"/>
                  <a:gd name="connsiteY3137" fmla="*/ 11975 h 1047182"/>
                  <a:gd name="connsiteX3138" fmla="*/ 524161 w 808720"/>
                  <a:gd name="connsiteY3138" fmla="*/ 11884 h 1047182"/>
                  <a:gd name="connsiteX3139" fmla="*/ 525733 w 808720"/>
                  <a:gd name="connsiteY3139" fmla="*/ 12472 h 1047182"/>
                  <a:gd name="connsiteX3140" fmla="*/ 522540 w 808720"/>
                  <a:gd name="connsiteY3140" fmla="*/ 14214 h 1047182"/>
                  <a:gd name="connsiteX3141" fmla="*/ 523806 w 808720"/>
                  <a:gd name="connsiteY3141" fmla="*/ 12150 h 1047182"/>
                  <a:gd name="connsiteX3142" fmla="*/ 535433 w 808720"/>
                  <a:gd name="connsiteY3142" fmla="*/ 11871 h 1047182"/>
                  <a:gd name="connsiteX3143" fmla="*/ 535518 w 808720"/>
                  <a:gd name="connsiteY3143" fmla="*/ 11907 h 1047182"/>
                  <a:gd name="connsiteX3144" fmla="*/ 535339 w 808720"/>
                  <a:gd name="connsiteY3144" fmla="*/ 11946 h 1047182"/>
                  <a:gd name="connsiteX3145" fmla="*/ 535691 w 808720"/>
                  <a:gd name="connsiteY3145" fmla="*/ 11870 h 1047182"/>
                  <a:gd name="connsiteX3146" fmla="*/ 535753 w 808720"/>
                  <a:gd name="connsiteY3146" fmla="*/ 12010 h 1047182"/>
                  <a:gd name="connsiteX3147" fmla="*/ 535518 w 808720"/>
                  <a:gd name="connsiteY3147" fmla="*/ 11907 h 1047182"/>
                  <a:gd name="connsiteX3148" fmla="*/ 489860 w 808720"/>
                  <a:gd name="connsiteY3148" fmla="*/ 11860 h 1047182"/>
                  <a:gd name="connsiteX3149" fmla="*/ 489113 w 808720"/>
                  <a:gd name="connsiteY3149" fmla="*/ 12003 h 1047182"/>
                  <a:gd name="connsiteX3150" fmla="*/ 489157 w 808720"/>
                  <a:gd name="connsiteY3150" fmla="*/ 11974 h 1047182"/>
                  <a:gd name="connsiteX3151" fmla="*/ 413274 w 808720"/>
                  <a:gd name="connsiteY3151" fmla="*/ 11850 h 1047182"/>
                  <a:gd name="connsiteX3152" fmla="*/ 412542 w 808720"/>
                  <a:gd name="connsiteY3152" fmla="*/ 12029 h 1047182"/>
                  <a:gd name="connsiteX3153" fmla="*/ 411498 w 808720"/>
                  <a:gd name="connsiteY3153" fmla="*/ 12208 h 1047182"/>
                  <a:gd name="connsiteX3154" fmla="*/ 413157 w 808720"/>
                  <a:gd name="connsiteY3154" fmla="*/ 11860 h 1047182"/>
                  <a:gd name="connsiteX3155" fmla="*/ 418362 w 808720"/>
                  <a:gd name="connsiteY3155" fmla="*/ 11846 h 1047182"/>
                  <a:gd name="connsiteX3156" fmla="*/ 414513 w 808720"/>
                  <a:gd name="connsiteY3156" fmla="*/ 12442 h 1047182"/>
                  <a:gd name="connsiteX3157" fmla="*/ 414105 w 808720"/>
                  <a:gd name="connsiteY3157" fmla="*/ 12492 h 1047182"/>
                  <a:gd name="connsiteX3158" fmla="*/ 413735 w 808720"/>
                  <a:gd name="connsiteY3158" fmla="*/ 12520 h 1047182"/>
                  <a:gd name="connsiteX3159" fmla="*/ 416187 w 808720"/>
                  <a:gd name="connsiteY3159" fmla="*/ 11988 h 1047182"/>
                  <a:gd name="connsiteX3160" fmla="*/ 534863 w 808720"/>
                  <a:gd name="connsiteY3160" fmla="*/ 11844 h 1047182"/>
                  <a:gd name="connsiteX3161" fmla="*/ 535092 w 808720"/>
                  <a:gd name="connsiteY3161" fmla="*/ 12000 h 1047182"/>
                  <a:gd name="connsiteX3162" fmla="*/ 534956 w 808720"/>
                  <a:gd name="connsiteY3162" fmla="*/ 12029 h 1047182"/>
                  <a:gd name="connsiteX3163" fmla="*/ 502617 w 808720"/>
                  <a:gd name="connsiteY3163" fmla="*/ 11841 h 1047182"/>
                  <a:gd name="connsiteX3164" fmla="*/ 501948 w 808720"/>
                  <a:gd name="connsiteY3164" fmla="*/ 12154 h 1047182"/>
                  <a:gd name="connsiteX3165" fmla="*/ 496772 w 808720"/>
                  <a:gd name="connsiteY3165" fmla="*/ 13017 h 1047182"/>
                  <a:gd name="connsiteX3166" fmla="*/ 496991 w 808720"/>
                  <a:gd name="connsiteY3166" fmla="*/ 12935 h 1047182"/>
                  <a:gd name="connsiteX3167" fmla="*/ 497948 w 808720"/>
                  <a:gd name="connsiteY3167" fmla="*/ 12576 h 1047182"/>
                  <a:gd name="connsiteX3168" fmla="*/ 498416 w 808720"/>
                  <a:gd name="connsiteY3168" fmla="*/ 12502 h 1047182"/>
                  <a:gd name="connsiteX3169" fmla="*/ 426136 w 808720"/>
                  <a:gd name="connsiteY3169" fmla="*/ 11840 h 1047182"/>
                  <a:gd name="connsiteX3170" fmla="*/ 423756 w 808720"/>
                  <a:gd name="connsiteY3170" fmla="*/ 12192 h 1047182"/>
                  <a:gd name="connsiteX3171" fmla="*/ 421846 w 808720"/>
                  <a:gd name="connsiteY3171" fmla="*/ 12336 h 1047182"/>
                  <a:gd name="connsiteX3172" fmla="*/ 422350 w 808720"/>
                  <a:gd name="connsiteY3172" fmla="*/ 12192 h 1047182"/>
                  <a:gd name="connsiteX3173" fmla="*/ 533251 w 808720"/>
                  <a:gd name="connsiteY3173" fmla="*/ 11833 h 1047182"/>
                  <a:gd name="connsiteX3174" fmla="*/ 534031 w 808720"/>
                  <a:gd name="connsiteY3174" fmla="*/ 12230 h 1047182"/>
                  <a:gd name="connsiteX3175" fmla="*/ 533758 w 808720"/>
                  <a:gd name="connsiteY3175" fmla="*/ 12290 h 1047182"/>
                  <a:gd name="connsiteX3176" fmla="*/ 533054 w 808720"/>
                  <a:gd name="connsiteY3176" fmla="*/ 12069 h 1047182"/>
                  <a:gd name="connsiteX3177" fmla="*/ 418583 w 808720"/>
                  <a:gd name="connsiteY3177" fmla="*/ 11832 h 1047182"/>
                  <a:gd name="connsiteX3178" fmla="*/ 418362 w 808720"/>
                  <a:gd name="connsiteY3178" fmla="*/ 11846 h 1047182"/>
                  <a:gd name="connsiteX3179" fmla="*/ 418416 w 808720"/>
                  <a:gd name="connsiteY3179" fmla="*/ 11838 h 1047182"/>
                  <a:gd name="connsiteX3180" fmla="*/ 524005 w 808720"/>
                  <a:gd name="connsiteY3180" fmla="*/ 11826 h 1047182"/>
                  <a:gd name="connsiteX3181" fmla="*/ 524091 w 808720"/>
                  <a:gd name="connsiteY3181" fmla="*/ 11858 h 1047182"/>
                  <a:gd name="connsiteX3182" fmla="*/ 523939 w 808720"/>
                  <a:gd name="connsiteY3182" fmla="*/ 11934 h 1047182"/>
                  <a:gd name="connsiteX3183" fmla="*/ 433093 w 808720"/>
                  <a:gd name="connsiteY3183" fmla="*/ 11805 h 1047182"/>
                  <a:gd name="connsiteX3184" fmla="*/ 420420 w 808720"/>
                  <a:gd name="connsiteY3184" fmla="*/ 14121 h 1047182"/>
                  <a:gd name="connsiteX3185" fmla="*/ 424516 w 808720"/>
                  <a:gd name="connsiteY3185" fmla="*/ 13097 h 1047182"/>
                  <a:gd name="connsiteX3186" fmla="*/ 513273 w 808720"/>
                  <a:gd name="connsiteY3186" fmla="*/ 11785 h 1047182"/>
                  <a:gd name="connsiteX3187" fmla="*/ 512935 w 808720"/>
                  <a:gd name="connsiteY3187" fmla="*/ 11953 h 1047182"/>
                  <a:gd name="connsiteX3188" fmla="*/ 511248 w 808720"/>
                  <a:gd name="connsiteY3188" fmla="*/ 12249 h 1047182"/>
                  <a:gd name="connsiteX3189" fmla="*/ 510983 w 808720"/>
                  <a:gd name="connsiteY3189" fmla="*/ 12335 h 1047182"/>
                  <a:gd name="connsiteX3190" fmla="*/ 509717 w 808720"/>
                  <a:gd name="connsiteY3190" fmla="*/ 12558 h 1047182"/>
                  <a:gd name="connsiteX3191" fmla="*/ 514122 w 808720"/>
                  <a:gd name="connsiteY3191" fmla="*/ 11782 h 1047182"/>
                  <a:gd name="connsiteX3192" fmla="*/ 509053 w 808720"/>
                  <a:gd name="connsiteY3192" fmla="*/ 13894 h 1047182"/>
                  <a:gd name="connsiteX3193" fmla="*/ 511735 w 808720"/>
                  <a:gd name="connsiteY3193" fmla="*/ 12554 h 1047182"/>
                  <a:gd name="connsiteX3194" fmla="*/ 514061 w 808720"/>
                  <a:gd name="connsiteY3194" fmla="*/ 11793 h 1047182"/>
                  <a:gd name="connsiteX3195" fmla="*/ 450614 w 808720"/>
                  <a:gd name="connsiteY3195" fmla="*/ 11765 h 1047182"/>
                  <a:gd name="connsiteX3196" fmla="*/ 447274 w 808720"/>
                  <a:gd name="connsiteY3196" fmla="*/ 12839 h 1047182"/>
                  <a:gd name="connsiteX3197" fmla="*/ 443699 w 808720"/>
                  <a:gd name="connsiteY3197" fmla="*/ 13236 h 1047182"/>
                  <a:gd name="connsiteX3198" fmla="*/ 445453 w 808720"/>
                  <a:gd name="connsiteY3198" fmla="*/ 12797 h 1047182"/>
                  <a:gd name="connsiteX3199" fmla="*/ 532077 w 808720"/>
                  <a:gd name="connsiteY3199" fmla="*/ 11762 h 1047182"/>
                  <a:gd name="connsiteX3200" fmla="*/ 533054 w 808720"/>
                  <a:gd name="connsiteY3200" fmla="*/ 12069 h 1047182"/>
                  <a:gd name="connsiteX3201" fmla="*/ 532752 w 808720"/>
                  <a:gd name="connsiteY3201" fmla="*/ 12432 h 1047182"/>
                  <a:gd name="connsiteX3202" fmla="*/ 532071 w 808720"/>
                  <a:gd name="connsiteY3202" fmla="*/ 11847 h 1047182"/>
                  <a:gd name="connsiteX3203" fmla="*/ 429476 w 808720"/>
                  <a:gd name="connsiteY3203" fmla="*/ 11761 h 1047182"/>
                  <a:gd name="connsiteX3204" fmla="*/ 426540 w 808720"/>
                  <a:gd name="connsiteY3204" fmla="*/ 12339 h 1047182"/>
                  <a:gd name="connsiteX3205" fmla="*/ 426269 w 808720"/>
                  <a:gd name="connsiteY3205" fmla="*/ 12378 h 1047182"/>
                  <a:gd name="connsiteX3206" fmla="*/ 428213 w 808720"/>
                  <a:gd name="connsiteY3206" fmla="*/ 11856 h 1047182"/>
                  <a:gd name="connsiteX3207" fmla="*/ 414344 w 808720"/>
                  <a:gd name="connsiteY3207" fmla="*/ 11759 h 1047182"/>
                  <a:gd name="connsiteX3208" fmla="*/ 413728 w 808720"/>
                  <a:gd name="connsiteY3208" fmla="*/ 12033 h 1047182"/>
                  <a:gd name="connsiteX3209" fmla="*/ 412624 w 808720"/>
                  <a:gd name="connsiteY3209" fmla="*/ 12221 h 1047182"/>
                  <a:gd name="connsiteX3210" fmla="*/ 411447 w 808720"/>
                  <a:gd name="connsiteY3210" fmla="*/ 12297 h 1047182"/>
                  <a:gd name="connsiteX3211" fmla="*/ 412542 w 808720"/>
                  <a:gd name="connsiteY3211" fmla="*/ 12029 h 1047182"/>
                  <a:gd name="connsiteX3212" fmla="*/ 413895 w 808720"/>
                  <a:gd name="connsiteY3212" fmla="*/ 11797 h 1047182"/>
                  <a:gd name="connsiteX3213" fmla="*/ 539166 w 808720"/>
                  <a:gd name="connsiteY3213" fmla="*/ 11758 h 1047182"/>
                  <a:gd name="connsiteX3214" fmla="*/ 539379 w 808720"/>
                  <a:gd name="connsiteY3214" fmla="*/ 11835 h 1047182"/>
                  <a:gd name="connsiteX3215" fmla="*/ 539345 w 808720"/>
                  <a:gd name="connsiteY3215" fmla="*/ 11989 h 1047182"/>
                  <a:gd name="connsiteX3216" fmla="*/ 423937 w 808720"/>
                  <a:gd name="connsiteY3216" fmla="*/ 11739 h 1047182"/>
                  <a:gd name="connsiteX3217" fmla="*/ 422350 w 808720"/>
                  <a:gd name="connsiteY3217" fmla="*/ 12192 h 1047182"/>
                  <a:gd name="connsiteX3218" fmla="*/ 416370 w 808720"/>
                  <a:gd name="connsiteY3218" fmla="*/ 12748 h 1047182"/>
                  <a:gd name="connsiteX3219" fmla="*/ 411250 w 808720"/>
                  <a:gd name="connsiteY3219" fmla="*/ 13134 h 1047182"/>
                  <a:gd name="connsiteX3220" fmla="*/ 411579 w 808720"/>
                  <a:gd name="connsiteY3220" fmla="*/ 12988 h 1047182"/>
                  <a:gd name="connsiteX3221" fmla="*/ 412201 w 808720"/>
                  <a:gd name="connsiteY3221" fmla="*/ 12853 h 1047182"/>
                  <a:gd name="connsiteX3222" fmla="*/ 421222 w 808720"/>
                  <a:gd name="connsiteY3222" fmla="*/ 11947 h 1047182"/>
                  <a:gd name="connsiteX3223" fmla="*/ 461039 w 808720"/>
                  <a:gd name="connsiteY3223" fmla="*/ 11728 h 1047182"/>
                  <a:gd name="connsiteX3224" fmla="*/ 460529 w 808720"/>
                  <a:gd name="connsiteY3224" fmla="*/ 11995 h 1047182"/>
                  <a:gd name="connsiteX3225" fmla="*/ 456057 w 808720"/>
                  <a:gd name="connsiteY3225" fmla="*/ 12527 h 1047182"/>
                  <a:gd name="connsiteX3226" fmla="*/ 458745 w 808720"/>
                  <a:gd name="connsiteY3226" fmla="*/ 11961 h 1047182"/>
                  <a:gd name="connsiteX3227" fmla="*/ 514274 w 808720"/>
                  <a:gd name="connsiteY3227" fmla="*/ 11719 h 1047182"/>
                  <a:gd name="connsiteX3228" fmla="*/ 514225 w 808720"/>
                  <a:gd name="connsiteY3228" fmla="*/ 11740 h 1047182"/>
                  <a:gd name="connsiteX3229" fmla="*/ 514061 w 808720"/>
                  <a:gd name="connsiteY3229" fmla="*/ 11793 h 1047182"/>
                  <a:gd name="connsiteX3230" fmla="*/ 512819 w 808720"/>
                  <a:gd name="connsiteY3230" fmla="*/ 12012 h 1047182"/>
                  <a:gd name="connsiteX3231" fmla="*/ 512935 w 808720"/>
                  <a:gd name="connsiteY3231" fmla="*/ 11953 h 1047182"/>
                  <a:gd name="connsiteX3232" fmla="*/ 497019 w 808720"/>
                  <a:gd name="connsiteY3232" fmla="*/ 11707 h 1047182"/>
                  <a:gd name="connsiteX3233" fmla="*/ 496082 w 808720"/>
                  <a:gd name="connsiteY3233" fmla="*/ 12135 h 1047182"/>
                  <a:gd name="connsiteX3234" fmla="*/ 492982 w 808720"/>
                  <a:gd name="connsiteY3234" fmla="*/ 12726 h 1047182"/>
                  <a:gd name="connsiteX3235" fmla="*/ 494530 w 808720"/>
                  <a:gd name="connsiteY3235" fmla="*/ 12022 h 1047182"/>
                  <a:gd name="connsiteX3236" fmla="*/ 494799 w 808720"/>
                  <a:gd name="connsiteY3236" fmla="*/ 11975 h 1047182"/>
                  <a:gd name="connsiteX3237" fmla="*/ 479445 w 808720"/>
                  <a:gd name="connsiteY3237" fmla="*/ 11701 h 1047182"/>
                  <a:gd name="connsiteX3238" fmla="*/ 467386 w 808720"/>
                  <a:gd name="connsiteY3238" fmla="*/ 14113 h 1047182"/>
                  <a:gd name="connsiteX3239" fmla="*/ 464866 w 808720"/>
                  <a:gd name="connsiteY3239" fmla="*/ 14401 h 1047182"/>
                  <a:gd name="connsiteX3240" fmla="*/ 536469 w 808720"/>
                  <a:gd name="connsiteY3240" fmla="*/ 11701 h 1047182"/>
                  <a:gd name="connsiteX3241" fmla="*/ 537334 w 808720"/>
                  <a:gd name="connsiteY3241" fmla="*/ 12324 h 1047182"/>
                  <a:gd name="connsiteX3242" fmla="*/ 537096 w 808720"/>
                  <a:gd name="connsiteY3242" fmla="*/ 12368 h 1047182"/>
                  <a:gd name="connsiteX3243" fmla="*/ 535962 w 808720"/>
                  <a:gd name="connsiteY3243" fmla="*/ 11811 h 1047182"/>
                  <a:gd name="connsiteX3244" fmla="*/ 524406 w 808720"/>
                  <a:gd name="connsiteY3244" fmla="*/ 11700 h 1047182"/>
                  <a:gd name="connsiteX3245" fmla="*/ 524161 w 808720"/>
                  <a:gd name="connsiteY3245" fmla="*/ 11884 h 1047182"/>
                  <a:gd name="connsiteX3246" fmla="*/ 524091 w 808720"/>
                  <a:gd name="connsiteY3246" fmla="*/ 11858 h 1047182"/>
                  <a:gd name="connsiteX3247" fmla="*/ 420619 w 808720"/>
                  <a:gd name="connsiteY3247" fmla="*/ 11699 h 1047182"/>
                  <a:gd name="connsiteX3248" fmla="*/ 419936 w 808720"/>
                  <a:gd name="connsiteY3248" fmla="*/ 11782 h 1047182"/>
                  <a:gd name="connsiteX3249" fmla="*/ 418583 w 808720"/>
                  <a:gd name="connsiteY3249" fmla="*/ 11832 h 1047182"/>
                  <a:gd name="connsiteX3250" fmla="*/ 433720 w 808720"/>
                  <a:gd name="connsiteY3250" fmla="*/ 11697 h 1047182"/>
                  <a:gd name="connsiteX3251" fmla="*/ 433501 w 808720"/>
                  <a:gd name="connsiteY3251" fmla="*/ 11744 h 1047182"/>
                  <a:gd name="connsiteX3252" fmla="*/ 433093 w 808720"/>
                  <a:gd name="connsiteY3252" fmla="*/ 11805 h 1047182"/>
                  <a:gd name="connsiteX3253" fmla="*/ 433666 w 808720"/>
                  <a:gd name="connsiteY3253" fmla="*/ 11701 h 1047182"/>
                  <a:gd name="connsiteX3254" fmla="*/ 430499 w 808720"/>
                  <a:gd name="connsiteY3254" fmla="*/ 11684 h 1047182"/>
                  <a:gd name="connsiteX3255" fmla="*/ 429005 w 808720"/>
                  <a:gd name="connsiteY3255" fmla="*/ 11975 h 1047182"/>
                  <a:gd name="connsiteX3256" fmla="*/ 430024 w 808720"/>
                  <a:gd name="connsiteY3256" fmla="*/ 11720 h 1047182"/>
                  <a:gd name="connsiteX3257" fmla="*/ 427227 w 808720"/>
                  <a:gd name="connsiteY3257" fmla="*/ 11679 h 1047182"/>
                  <a:gd name="connsiteX3258" fmla="*/ 426860 w 808720"/>
                  <a:gd name="connsiteY3258" fmla="*/ 11773 h 1047182"/>
                  <a:gd name="connsiteX3259" fmla="*/ 426136 w 808720"/>
                  <a:gd name="connsiteY3259" fmla="*/ 11840 h 1047182"/>
                  <a:gd name="connsiteX3260" fmla="*/ 481894 w 808720"/>
                  <a:gd name="connsiteY3260" fmla="*/ 11674 h 1047182"/>
                  <a:gd name="connsiteX3261" fmla="*/ 478351 w 808720"/>
                  <a:gd name="connsiteY3261" fmla="*/ 12523 h 1047182"/>
                  <a:gd name="connsiteX3262" fmla="*/ 477409 w 808720"/>
                  <a:gd name="connsiteY3262" fmla="*/ 12690 h 1047182"/>
                  <a:gd name="connsiteX3263" fmla="*/ 478715 w 808720"/>
                  <a:gd name="connsiteY3263" fmla="*/ 12221 h 1047182"/>
                  <a:gd name="connsiteX3264" fmla="*/ 535681 w 808720"/>
                  <a:gd name="connsiteY3264" fmla="*/ 11673 h 1047182"/>
                  <a:gd name="connsiteX3265" fmla="*/ 535962 w 808720"/>
                  <a:gd name="connsiteY3265" fmla="*/ 11811 h 1047182"/>
                  <a:gd name="connsiteX3266" fmla="*/ 535691 w 808720"/>
                  <a:gd name="connsiteY3266" fmla="*/ 11870 h 1047182"/>
                  <a:gd name="connsiteX3267" fmla="*/ 535624 w 808720"/>
                  <a:gd name="connsiteY3267" fmla="*/ 11719 h 1047182"/>
                  <a:gd name="connsiteX3268" fmla="*/ 490654 w 808720"/>
                  <a:gd name="connsiteY3268" fmla="*/ 11658 h 1047182"/>
                  <a:gd name="connsiteX3269" fmla="*/ 489197 w 808720"/>
                  <a:gd name="connsiteY3269" fmla="*/ 11948 h 1047182"/>
                  <a:gd name="connsiteX3270" fmla="*/ 489392 w 808720"/>
                  <a:gd name="connsiteY3270" fmla="*/ 11822 h 1047182"/>
                  <a:gd name="connsiteX3271" fmla="*/ 490959 w 808720"/>
                  <a:gd name="connsiteY3271" fmla="*/ 11652 h 1047182"/>
                  <a:gd name="connsiteX3272" fmla="*/ 490852 w 808720"/>
                  <a:gd name="connsiteY3272" fmla="*/ 11701 h 1047182"/>
                  <a:gd name="connsiteX3273" fmla="*/ 489860 w 808720"/>
                  <a:gd name="connsiteY3273" fmla="*/ 11860 h 1047182"/>
                  <a:gd name="connsiteX3274" fmla="*/ 461837 w 808720"/>
                  <a:gd name="connsiteY3274" fmla="*/ 11647 h 1047182"/>
                  <a:gd name="connsiteX3275" fmla="*/ 461039 w 808720"/>
                  <a:gd name="connsiteY3275" fmla="*/ 11728 h 1047182"/>
                  <a:gd name="connsiteX3276" fmla="*/ 461156 w 808720"/>
                  <a:gd name="connsiteY3276" fmla="*/ 11667 h 1047182"/>
                  <a:gd name="connsiteX3277" fmla="*/ 424351 w 808720"/>
                  <a:gd name="connsiteY3277" fmla="*/ 11620 h 1047182"/>
                  <a:gd name="connsiteX3278" fmla="*/ 424286 w 808720"/>
                  <a:gd name="connsiteY3278" fmla="*/ 11639 h 1047182"/>
                  <a:gd name="connsiteX3279" fmla="*/ 421222 w 808720"/>
                  <a:gd name="connsiteY3279" fmla="*/ 11947 h 1047182"/>
                  <a:gd name="connsiteX3280" fmla="*/ 414278 w 808720"/>
                  <a:gd name="connsiteY3280" fmla="*/ 12479 h 1047182"/>
                  <a:gd name="connsiteX3281" fmla="*/ 414513 w 808720"/>
                  <a:gd name="connsiteY3281" fmla="*/ 12442 h 1047182"/>
                  <a:gd name="connsiteX3282" fmla="*/ 419936 w 808720"/>
                  <a:gd name="connsiteY3282" fmla="*/ 11782 h 1047182"/>
                  <a:gd name="connsiteX3283" fmla="*/ 433044 w 808720"/>
                  <a:gd name="connsiteY3283" fmla="*/ 11616 h 1047182"/>
                  <a:gd name="connsiteX3284" fmla="*/ 424520 w 808720"/>
                  <a:gd name="connsiteY3284" fmla="*/ 13096 h 1047182"/>
                  <a:gd name="connsiteX3285" fmla="*/ 425311 w 808720"/>
                  <a:gd name="connsiteY3285" fmla="*/ 12898 h 1047182"/>
                  <a:gd name="connsiteX3286" fmla="*/ 416329 w 808720"/>
                  <a:gd name="connsiteY3286" fmla="*/ 11590 h 1047182"/>
                  <a:gd name="connsiteX3287" fmla="*/ 414412 w 808720"/>
                  <a:gd name="connsiteY3287" fmla="*/ 11916 h 1047182"/>
                  <a:gd name="connsiteX3288" fmla="*/ 415259 w 808720"/>
                  <a:gd name="connsiteY3288" fmla="*/ 11681 h 1047182"/>
                  <a:gd name="connsiteX3289" fmla="*/ 464141 w 808720"/>
                  <a:gd name="connsiteY3289" fmla="*/ 11581 h 1047182"/>
                  <a:gd name="connsiteX3290" fmla="*/ 460310 w 808720"/>
                  <a:gd name="connsiteY3290" fmla="*/ 12109 h 1047182"/>
                  <a:gd name="connsiteX3291" fmla="*/ 460529 w 808720"/>
                  <a:gd name="connsiteY3291" fmla="*/ 11995 h 1047182"/>
                  <a:gd name="connsiteX3292" fmla="*/ 463962 w 808720"/>
                  <a:gd name="connsiteY3292" fmla="*/ 11586 h 1047182"/>
                  <a:gd name="connsiteX3293" fmla="*/ 489794 w 808720"/>
                  <a:gd name="connsiteY3293" fmla="*/ 11563 h 1047182"/>
                  <a:gd name="connsiteX3294" fmla="*/ 489392 w 808720"/>
                  <a:gd name="connsiteY3294" fmla="*/ 11822 h 1047182"/>
                  <a:gd name="connsiteX3295" fmla="*/ 488893 w 808720"/>
                  <a:gd name="connsiteY3295" fmla="*/ 11887 h 1047182"/>
                  <a:gd name="connsiteX3296" fmla="*/ 491171 w 808720"/>
                  <a:gd name="connsiteY3296" fmla="*/ 11555 h 1047182"/>
                  <a:gd name="connsiteX3297" fmla="*/ 491061 w 808720"/>
                  <a:gd name="connsiteY3297" fmla="*/ 11605 h 1047182"/>
                  <a:gd name="connsiteX3298" fmla="*/ 490654 w 808720"/>
                  <a:gd name="connsiteY3298" fmla="*/ 11658 h 1047182"/>
                  <a:gd name="connsiteX3299" fmla="*/ 410874 w 808720"/>
                  <a:gd name="connsiteY3299" fmla="*/ 11547 h 1047182"/>
                  <a:gd name="connsiteX3300" fmla="*/ 407874 w 808720"/>
                  <a:gd name="connsiteY3300" fmla="*/ 12252 h 1047182"/>
                  <a:gd name="connsiteX3301" fmla="*/ 406679 w 808720"/>
                  <a:gd name="connsiteY3301" fmla="*/ 12411 h 1047182"/>
                  <a:gd name="connsiteX3302" fmla="*/ 400425 w 808720"/>
                  <a:gd name="connsiteY3302" fmla="*/ 12944 h 1047182"/>
                  <a:gd name="connsiteX3303" fmla="*/ 491511 w 808720"/>
                  <a:gd name="connsiteY3303" fmla="*/ 11547 h 1047182"/>
                  <a:gd name="connsiteX3304" fmla="*/ 490959 w 808720"/>
                  <a:gd name="connsiteY3304" fmla="*/ 11652 h 1047182"/>
                  <a:gd name="connsiteX3305" fmla="*/ 491061 w 808720"/>
                  <a:gd name="connsiteY3305" fmla="*/ 11605 h 1047182"/>
                  <a:gd name="connsiteX3306" fmla="*/ 489840 w 808720"/>
                  <a:gd name="connsiteY3306" fmla="*/ 11547 h 1047182"/>
                  <a:gd name="connsiteX3307" fmla="*/ 489794 w 808720"/>
                  <a:gd name="connsiteY3307" fmla="*/ 11563 h 1047182"/>
                  <a:gd name="connsiteX3308" fmla="*/ 489816 w 808720"/>
                  <a:gd name="connsiteY3308" fmla="*/ 11550 h 1047182"/>
                  <a:gd name="connsiteX3309" fmla="*/ 426525 w 808720"/>
                  <a:gd name="connsiteY3309" fmla="*/ 11540 h 1047182"/>
                  <a:gd name="connsiteX3310" fmla="*/ 423937 w 808720"/>
                  <a:gd name="connsiteY3310" fmla="*/ 11739 h 1047182"/>
                  <a:gd name="connsiteX3311" fmla="*/ 424286 w 808720"/>
                  <a:gd name="connsiteY3311" fmla="*/ 11639 h 1047182"/>
                  <a:gd name="connsiteX3312" fmla="*/ 424540 w 808720"/>
                  <a:gd name="connsiteY3312" fmla="*/ 11613 h 1047182"/>
                  <a:gd name="connsiteX3313" fmla="*/ 429411 w 808720"/>
                  <a:gd name="connsiteY3313" fmla="*/ 11536 h 1047182"/>
                  <a:gd name="connsiteX3314" fmla="*/ 428213 w 808720"/>
                  <a:gd name="connsiteY3314" fmla="*/ 11856 h 1047182"/>
                  <a:gd name="connsiteX3315" fmla="*/ 425834 w 808720"/>
                  <a:gd name="connsiteY3315" fmla="*/ 12036 h 1047182"/>
                  <a:gd name="connsiteX3316" fmla="*/ 426860 w 808720"/>
                  <a:gd name="connsiteY3316" fmla="*/ 11773 h 1047182"/>
                  <a:gd name="connsiteX3317" fmla="*/ 450526 w 808720"/>
                  <a:gd name="connsiteY3317" fmla="*/ 11529 h 1047182"/>
                  <a:gd name="connsiteX3318" fmla="*/ 445453 w 808720"/>
                  <a:gd name="connsiteY3318" fmla="*/ 12797 h 1047182"/>
                  <a:gd name="connsiteX3319" fmla="*/ 443886 w 808720"/>
                  <a:gd name="connsiteY3319" fmla="*/ 13111 h 1047182"/>
                  <a:gd name="connsiteX3320" fmla="*/ 448167 w 808720"/>
                  <a:gd name="connsiteY3320" fmla="*/ 11794 h 1047182"/>
                  <a:gd name="connsiteX3321" fmla="*/ 414977 w 808720"/>
                  <a:gd name="connsiteY3321" fmla="*/ 11478 h 1047182"/>
                  <a:gd name="connsiteX3322" fmla="*/ 414487 w 808720"/>
                  <a:gd name="connsiteY3322" fmla="*/ 11695 h 1047182"/>
                  <a:gd name="connsiteX3323" fmla="*/ 413895 w 808720"/>
                  <a:gd name="connsiteY3323" fmla="*/ 11797 h 1047182"/>
                  <a:gd name="connsiteX3324" fmla="*/ 413274 w 808720"/>
                  <a:gd name="connsiteY3324" fmla="*/ 11850 h 1047182"/>
                  <a:gd name="connsiteX3325" fmla="*/ 413689 w 808720"/>
                  <a:gd name="connsiteY3325" fmla="*/ 11748 h 1047182"/>
                  <a:gd name="connsiteX3326" fmla="*/ 433287 w 808720"/>
                  <a:gd name="connsiteY3326" fmla="*/ 11474 h 1047182"/>
                  <a:gd name="connsiteX3327" fmla="*/ 427238 w 808720"/>
                  <a:gd name="connsiteY3327" fmla="*/ 12417 h 1047182"/>
                  <a:gd name="connsiteX3328" fmla="*/ 428843 w 808720"/>
                  <a:gd name="connsiteY3328" fmla="*/ 12015 h 1047182"/>
                  <a:gd name="connsiteX3329" fmla="*/ 431999 w 808720"/>
                  <a:gd name="connsiteY3329" fmla="*/ 11571 h 1047182"/>
                  <a:gd name="connsiteX3330" fmla="*/ 523038 w 808720"/>
                  <a:gd name="connsiteY3330" fmla="*/ 11464 h 1047182"/>
                  <a:gd name="connsiteX3331" fmla="*/ 523730 w 808720"/>
                  <a:gd name="connsiteY3331" fmla="*/ 11723 h 1047182"/>
                  <a:gd name="connsiteX3332" fmla="*/ 523247 w 808720"/>
                  <a:gd name="connsiteY3332" fmla="*/ 12280 h 1047182"/>
                  <a:gd name="connsiteX3333" fmla="*/ 520460 w 808720"/>
                  <a:gd name="connsiteY3333" fmla="*/ 13674 h 1047182"/>
                  <a:gd name="connsiteX3334" fmla="*/ 428699 w 808720"/>
                  <a:gd name="connsiteY3334" fmla="*/ 11461 h 1047182"/>
                  <a:gd name="connsiteX3335" fmla="*/ 427227 w 808720"/>
                  <a:gd name="connsiteY3335" fmla="*/ 11679 h 1047182"/>
                  <a:gd name="connsiteX3336" fmla="*/ 427973 w 808720"/>
                  <a:gd name="connsiteY3336" fmla="*/ 11487 h 1047182"/>
                  <a:gd name="connsiteX3337" fmla="*/ 523052 w 808720"/>
                  <a:gd name="connsiteY3337" fmla="*/ 11452 h 1047182"/>
                  <a:gd name="connsiteX3338" fmla="*/ 523038 w 808720"/>
                  <a:gd name="connsiteY3338" fmla="*/ 11464 h 1047182"/>
                  <a:gd name="connsiteX3339" fmla="*/ 523030 w 808720"/>
                  <a:gd name="connsiteY3339" fmla="*/ 11461 h 1047182"/>
                  <a:gd name="connsiteX3340" fmla="*/ 480921 w 808720"/>
                  <a:gd name="connsiteY3340" fmla="*/ 11428 h 1047182"/>
                  <a:gd name="connsiteX3341" fmla="*/ 478715 w 808720"/>
                  <a:gd name="connsiteY3341" fmla="*/ 12221 h 1047182"/>
                  <a:gd name="connsiteX3342" fmla="*/ 474251 w 808720"/>
                  <a:gd name="connsiteY3342" fmla="*/ 12988 h 1047182"/>
                  <a:gd name="connsiteX3343" fmla="*/ 480733 w 808720"/>
                  <a:gd name="connsiteY3343" fmla="*/ 11463 h 1047182"/>
                  <a:gd name="connsiteX3344" fmla="*/ 414099 w 808720"/>
                  <a:gd name="connsiteY3344" fmla="*/ 11422 h 1047182"/>
                  <a:gd name="connsiteX3345" fmla="*/ 409762 w 808720"/>
                  <a:gd name="connsiteY3345" fmla="*/ 12149 h 1047182"/>
                  <a:gd name="connsiteX3346" fmla="*/ 408997 w 808720"/>
                  <a:gd name="connsiteY3346" fmla="*/ 12214 h 1047182"/>
                  <a:gd name="connsiteX3347" fmla="*/ 411678 w 808720"/>
                  <a:gd name="connsiteY3347" fmla="*/ 11745 h 1047182"/>
                  <a:gd name="connsiteX3348" fmla="*/ 469725 w 808720"/>
                  <a:gd name="connsiteY3348" fmla="*/ 11420 h 1047182"/>
                  <a:gd name="connsiteX3349" fmla="*/ 464095 w 808720"/>
                  <a:gd name="connsiteY3349" fmla="*/ 11975 h 1047182"/>
                  <a:gd name="connsiteX3350" fmla="*/ 459227 w 808720"/>
                  <a:gd name="connsiteY3350" fmla="*/ 12676 h 1047182"/>
                  <a:gd name="connsiteX3351" fmla="*/ 459762 w 808720"/>
                  <a:gd name="connsiteY3351" fmla="*/ 12396 h 1047182"/>
                  <a:gd name="connsiteX3352" fmla="*/ 462176 w 808720"/>
                  <a:gd name="connsiteY3352" fmla="*/ 11975 h 1047182"/>
                  <a:gd name="connsiteX3353" fmla="*/ 466179 w 808720"/>
                  <a:gd name="connsiteY3353" fmla="*/ 11522 h 1047182"/>
                  <a:gd name="connsiteX3354" fmla="*/ 446062 w 808720"/>
                  <a:gd name="connsiteY3354" fmla="*/ 11409 h 1047182"/>
                  <a:gd name="connsiteX3355" fmla="*/ 445602 w 808720"/>
                  <a:gd name="connsiteY3355" fmla="*/ 11542 h 1047182"/>
                  <a:gd name="connsiteX3356" fmla="*/ 436803 w 808720"/>
                  <a:gd name="connsiteY3356" fmla="*/ 12499 h 1047182"/>
                  <a:gd name="connsiteX3357" fmla="*/ 437110 w 808720"/>
                  <a:gd name="connsiteY3357" fmla="*/ 12363 h 1047182"/>
                  <a:gd name="connsiteX3358" fmla="*/ 439971 w 808720"/>
                  <a:gd name="connsiteY3358" fmla="*/ 11975 h 1047182"/>
                  <a:gd name="connsiteX3359" fmla="*/ 431279 w 808720"/>
                  <a:gd name="connsiteY3359" fmla="*/ 11406 h 1047182"/>
                  <a:gd name="connsiteX3360" fmla="*/ 430024 w 808720"/>
                  <a:gd name="connsiteY3360" fmla="*/ 11720 h 1047182"/>
                  <a:gd name="connsiteX3361" fmla="*/ 429476 w 808720"/>
                  <a:gd name="connsiteY3361" fmla="*/ 11761 h 1047182"/>
                  <a:gd name="connsiteX3362" fmla="*/ 428294 w 808720"/>
                  <a:gd name="connsiteY3362" fmla="*/ 11405 h 1047182"/>
                  <a:gd name="connsiteX3363" fmla="*/ 427973 w 808720"/>
                  <a:gd name="connsiteY3363" fmla="*/ 11487 h 1047182"/>
                  <a:gd name="connsiteX3364" fmla="*/ 426525 w 808720"/>
                  <a:gd name="connsiteY3364" fmla="*/ 11540 h 1047182"/>
                  <a:gd name="connsiteX3365" fmla="*/ 438855 w 808720"/>
                  <a:gd name="connsiteY3365" fmla="*/ 11394 h 1047182"/>
                  <a:gd name="connsiteX3366" fmla="*/ 438449 w 808720"/>
                  <a:gd name="connsiteY3366" fmla="*/ 11532 h 1047182"/>
                  <a:gd name="connsiteX3367" fmla="*/ 435274 w 808720"/>
                  <a:gd name="connsiteY3367" fmla="*/ 12609 h 1047182"/>
                  <a:gd name="connsiteX3368" fmla="*/ 435193 w 808720"/>
                  <a:gd name="connsiteY3368" fmla="*/ 12623 h 1047182"/>
                  <a:gd name="connsiteX3369" fmla="*/ 433288 w 808720"/>
                  <a:gd name="connsiteY3369" fmla="*/ 12882 h 1047182"/>
                  <a:gd name="connsiteX3370" fmla="*/ 423916 w 808720"/>
                  <a:gd name="connsiteY3370" fmla="*/ 13901 h 1047182"/>
                  <a:gd name="connsiteX3371" fmla="*/ 422713 w 808720"/>
                  <a:gd name="connsiteY3371" fmla="*/ 14032 h 1047182"/>
                  <a:gd name="connsiteX3372" fmla="*/ 433501 w 808720"/>
                  <a:gd name="connsiteY3372" fmla="*/ 11744 h 1047182"/>
                  <a:gd name="connsiteX3373" fmla="*/ 433867 w 808720"/>
                  <a:gd name="connsiteY3373" fmla="*/ 11689 h 1047182"/>
                  <a:gd name="connsiteX3374" fmla="*/ 470780 w 808720"/>
                  <a:gd name="connsiteY3374" fmla="*/ 11390 h 1047182"/>
                  <a:gd name="connsiteX3375" fmla="*/ 468266 w 808720"/>
                  <a:gd name="connsiteY3375" fmla="*/ 11919 h 1047182"/>
                  <a:gd name="connsiteX3376" fmla="*/ 468263 w 808720"/>
                  <a:gd name="connsiteY3376" fmla="*/ 11920 h 1047182"/>
                  <a:gd name="connsiteX3377" fmla="*/ 470043 w 808720"/>
                  <a:gd name="connsiteY3377" fmla="*/ 11411 h 1047182"/>
                  <a:gd name="connsiteX3378" fmla="*/ 434410 w 808720"/>
                  <a:gd name="connsiteY3378" fmla="*/ 11390 h 1047182"/>
                  <a:gd name="connsiteX3379" fmla="*/ 433044 w 808720"/>
                  <a:gd name="connsiteY3379" fmla="*/ 11616 h 1047182"/>
                  <a:gd name="connsiteX3380" fmla="*/ 434301 w 808720"/>
                  <a:gd name="connsiteY3380" fmla="*/ 11398 h 1047182"/>
                  <a:gd name="connsiteX3381" fmla="*/ 481059 w 808720"/>
                  <a:gd name="connsiteY3381" fmla="*/ 11378 h 1047182"/>
                  <a:gd name="connsiteX3382" fmla="*/ 480997 w 808720"/>
                  <a:gd name="connsiteY3382" fmla="*/ 11400 h 1047182"/>
                  <a:gd name="connsiteX3383" fmla="*/ 480733 w 808720"/>
                  <a:gd name="connsiteY3383" fmla="*/ 11463 h 1047182"/>
                  <a:gd name="connsiteX3384" fmla="*/ 479445 w 808720"/>
                  <a:gd name="connsiteY3384" fmla="*/ 11701 h 1047182"/>
                  <a:gd name="connsiteX3385" fmla="*/ 470162 w 808720"/>
                  <a:gd name="connsiteY3385" fmla="*/ 11377 h 1047182"/>
                  <a:gd name="connsiteX3386" fmla="*/ 470043 w 808720"/>
                  <a:gd name="connsiteY3386" fmla="*/ 11411 h 1047182"/>
                  <a:gd name="connsiteX3387" fmla="*/ 469725 w 808720"/>
                  <a:gd name="connsiteY3387" fmla="*/ 11420 h 1047182"/>
                  <a:gd name="connsiteX3388" fmla="*/ 490087 w 808720"/>
                  <a:gd name="connsiteY3388" fmla="*/ 11374 h 1047182"/>
                  <a:gd name="connsiteX3389" fmla="*/ 489816 w 808720"/>
                  <a:gd name="connsiteY3389" fmla="*/ 11550 h 1047182"/>
                  <a:gd name="connsiteX3390" fmla="*/ 486655 w 808720"/>
                  <a:gd name="connsiteY3390" fmla="*/ 11911 h 1047182"/>
                  <a:gd name="connsiteX3391" fmla="*/ 416370 w 808720"/>
                  <a:gd name="connsiteY3391" fmla="*/ 11372 h 1047182"/>
                  <a:gd name="connsiteX3392" fmla="*/ 415259 w 808720"/>
                  <a:gd name="connsiteY3392" fmla="*/ 11681 h 1047182"/>
                  <a:gd name="connsiteX3393" fmla="*/ 414344 w 808720"/>
                  <a:gd name="connsiteY3393" fmla="*/ 11759 h 1047182"/>
                  <a:gd name="connsiteX3394" fmla="*/ 414487 w 808720"/>
                  <a:gd name="connsiteY3394" fmla="*/ 11695 h 1047182"/>
                  <a:gd name="connsiteX3395" fmla="*/ 431200 w 808720"/>
                  <a:gd name="connsiteY3395" fmla="*/ 11369 h 1047182"/>
                  <a:gd name="connsiteX3396" fmla="*/ 429411 w 808720"/>
                  <a:gd name="connsiteY3396" fmla="*/ 11536 h 1047182"/>
                  <a:gd name="connsiteX3397" fmla="*/ 429847 w 808720"/>
                  <a:gd name="connsiteY3397" fmla="*/ 11419 h 1047182"/>
                  <a:gd name="connsiteX3398" fmla="*/ 431531 w 808720"/>
                  <a:gd name="connsiteY3398" fmla="*/ 11357 h 1047182"/>
                  <a:gd name="connsiteX3399" fmla="*/ 431279 w 808720"/>
                  <a:gd name="connsiteY3399" fmla="*/ 11406 h 1047182"/>
                  <a:gd name="connsiteX3400" fmla="*/ 431468 w 808720"/>
                  <a:gd name="connsiteY3400" fmla="*/ 11359 h 1047182"/>
                  <a:gd name="connsiteX3401" fmla="*/ 481275 w 808720"/>
                  <a:gd name="connsiteY3401" fmla="*/ 11335 h 1047182"/>
                  <a:gd name="connsiteX3402" fmla="*/ 481274 w 808720"/>
                  <a:gd name="connsiteY3402" fmla="*/ 11335 h 1047182"/>
                  <a:gd name="connsiteX3403" fmla="*/ 481059 w 808720"/>
                  <a:gd name="connsiteY3403" fmla="*/ 11378 h 1047182"/>
                  <a:gd name="connsiteX3404" fmla="*/ 481107 w 808720"/>
                  <a:gd name="connsiteY3404" fmla="*/ 11361 h 1047182"/>
                  <a:gd name="connsiteX3405" fmla="*/ 431564 w 808720"/>
                  <a:gd name="connsiteY3405" fmla="*/ 11335 h 1047182"/>
                  <a:gd name="connsiteX3406" fmla="*/ 431468 w 808720"/>
                  <a:gd name="connsiteY3406" fmla="*/ 11359 h 1047182"/>
                  <a:gd name="connsiteX3407" fmla="*/ 431200 w 808720"/>
                  <a:gd name="connsiteY3407" fmla="*/ 11369 h 1047182"/>
                  <a:gd name="connsiteX3408" fmla="*/ 528322 w 808720"/>
                  <a:gd name="connsiteY3408" fmla="*/ 11325 h 1047182"/>
                  <a:gd name="connsiteX3409" fmla="*/ 528189 w 808720"/>
                  <a:gd name="connsiteY3409" fmla="*/ 12153 h 1047182"/>
                  <a:gd name="connsiteX3410" fmla="*/ 526471 w 808720"/>
                  <a:gd name="connsiteY3410" fmla="*/ 13442 h 1047182"/>
                  <a:gd name="connsiteX3411" fmla="*/ 526600 w 808720"/>
                  <a:gd name="connsiteY3411" fmla="*/ 12797 h 1047182"/>
                  <a:gd name="connsiteX3412" fmla="*/ 526155 w 808720"/>
                  <a:gd name="connsiteY3412" fmla="*/ 12631 h 1047182"/>
                  <a:gd name="connsiteX3413" fmla="*/ 526161 w 808720"/>
                  <a:gd name="connsiteY3413" fmla="*/ 12622 h 1047182"/>
                  <a:gd name="connsiteX3414" fmla="*/ 419443 w 808720"/>
                  <a:gd name="connsiteY3414" fmla="*/ 11325 h 1047182"/>
                  <a:gd name="connsiteX3415" fmla="*/ 415624 w 808720"/>
                  <a:gd name="connsiteY3415" fmla="*/ 11959 h 1047182"/>
                  <a:gd name="connsiteX3416" fmla="*/ 414729 w 808720"/>
                  <a:gd name="connsiteY3416" fmla="*/ 12083 h 1047182"/>
                  <a:gd name="connsiteX3417" fmla="*/ 413528 w 808720"/>
                  <a:gd name="connsiteY3417" fmla="*/ 12162 h 1047182"/>
                  <a:gd name="connsiteX3418" fmla="*/ 414180 w 808720"/>
                  <a:gd name="connsiteY3418" fmla="*/ 11981 h 1047182"/>
                  <a:gd name="connsiteX3419" fmla="*/ 416607 w 808720"/>
                  <a:gd name="connsiteY3419" fmla="*/ 11566 h 1047182"/>
                  <a:gd name="connsiteX3420" fmla="*/ 483474 w 808720"/>
                  <a:gd name="connsiteY3420" fmla="*/ 11296 h 1047182"/>
                  <a:gd name="connsiteX3421" fmla="*/ 483121 w 808720"/>
                  <a:gd name="connsiteY3421" fmla="*/ 11463 h 1047182"/>
                  <a:gd name="connsiteX3422" fmla="*/ 481894 w 808720"/>
                  <a:gd name="connsiteY3422" fmla="*/ 11674 h 1047182"/>
                  <a:gd name="connsiteX3423" fmla="*/ 474569 w 808720"/>
                  <a:gd name="connsiteY3423" fmla="*/ 11281 h 1047182"/>
                  <a:gd name="connsiteX3424" fmla="*/ 466001 w 808720"/>
                  <a:gd name="connsiteY3424" fmla="*/ 12566 h 1047182"/>
                  <a:gd name="connsiteX3425" fmla="*/ 468261 w 808720"/>
                  <a:gd name="connsiteY3425" fmla="*/ 11920 h 1047182"/>
                  <a:gd name="connsiteX3426" fmla="*/ 468266 w 808720"/>
                  <a:gd name="connsiteY3426" fmla="*/ 11919 h 1047182"/>
                  <a:gd name="connsiteX3427" fmla="*/ 471580 w 808720"/>
                  <a:gd name="connsiteY3427" fmla="*/ 11367 h 1047182"/>
                  <a:gd name="connsiteX3428" fmla="*/ 434228 w 808720"/>
                  <a:gd name="connsiteY3428" fmla="*/ 11258 h 1047182"/>
                  <a:gd name="connsiteX3429" fmla="*/ 431999 w 808720"/>
                  <a:gd name="connsiteY3429" fmla="*/ 11571 h 1047182"/>
                  <a:gd name="connsiteX3430" fmla="*/ 430499 w 808720"/>
                  <a:gd name="connsiteY3430" fmla="*/ 11684 h 1047182"/>
                  <a:gd name="connsiteX3431" fmla="*/ 432336 w 808720"/>
                  <a:gd name="connsiteY3431" fmla="*/ 11327 h 1047182"/>
                  <a:gd name="connsiteX3432" fmla="*/ 515703 w 808720"/>
                  <a:gd name="connsiteY3432" fmla="*/ 11256 h 1047182"/>
                  <a:gd name="connsiteX3433" fmla="*/ 514303 w 808720"/>
                  <a:gd name="connsiteY3433" fmla="*/ 11714 h 1047182"/>
                  <a:gd name="connsiteX3434" fmla="*/ 514274 w 808720"/>
                  <a:gd name="connsiteY3434" fmla="*/ 11719 h 1047182"/>
                  <a:gd name="connsiteX3435" fmla="*/ 515037 w 808720"/>
                  <a:gd name="connsiteY3435" fmla="*/ 11401 h 1047182"/>
                  <a:gd name="connsiteX3436" fmla="*/ 531373 w 808720"/>
                  <a:gd name="connsiteY3436" fmla="*/ 11249 h 1047182"/>
                  <a:gd name="connsiteX3437" fmla="*/ 532082 w 808720"/>
                  <a:gd name="connsiteY3437" fmla="*/ 11700 h 1047182"/>
                  <a:gd name="connsiteX3438" fmla="*/ 532077 w 808720"/>
                  <a:gd name="connsiteY3438" fmla="*/ 11762 h 1047182"/>
                  <a:gd name="connsiteX3439" fmla="*/ 531909 w 808720"/>
                  <a:gd name="connsiteY3439" fmla="*/ 11709 h 1047182"/>
                  <a:gd name="connsiteX3440" fmla="*/ 533966 w 808720"/>
                  <a:gd name="connsiteY3440" fmla="*/ 11233 h 1047182"/>
                  <a:gd name="connsiteX3441" fmla="*/ 534722 w 808720"/>
                  <a:gd name="connsiteY3441" fmla="*/ 11561 h 1047182"/>
                  <a:gd name="connsiteX3442" fmla="*/ 534863 w 808720"/>
                  <a:gd name="connsiteY3442" fmla="*/ 11844 h 1047182"/>
                  <a:gd name="connsiteX3443" fmla="*/ 430539 w 808720"/>
                  <a:gd name="connsiteY3443" fmla="*/ 11233 h 1047182"/>
                  <a:gd name="connsiteX3444" fmla="*/ 429847 w 808720"/>
                  <a:gd name="connsiteY3444" fmla="*/ 11419 h 1047182"/>
                  <a:gd name="connsiteX3445" fmla="*/ 428699 w 808720"/>
                  <a:gd name="connsiteY3445" fmla="*/ 11461 h 1047182"/>
                  <a:gd name="connsiteX3446" fmla="*/ 429914 w 808720"/>
                  <a:gd name="connsiteY3446" fmla="*/ 11281 h 1047182"/>
                  <a:gd name="connsiteX3447" fmla="*/ 415532 w 808720"/>
                  <a:gd name="connsiteY3447" fmla="*/ 11231 h 1047182"/>
                  <a:gd name="connsiteX3448" fmla="*/ 415203 w 808720"/>
                  <a:gd name="connsiteY3448" fmla="*/ 11377 h 1047182"/>
                  <a:gd name="connsiteX3449" fmla="*/ 413689 w 808720"/>
                  <a:gd name="connsiteY3449" fmla="*/ 11748 h 1047182"/>
                  <a:gd name="connsiteX3450" fmla="*/ 413157 w 808720"/>
                  <a:gd name="connsiteY3450" fmla="*/ 11860 h 1047182"/>
                  <a:gd name="connsiteX3451" fmla="*/ 410909 w 808720"/>
                  <a:gd name="connsiteY3451" fmla="*/ 12051 h 1047182"/>
                  <a:gd name="connsiteX3452" fmla="*/ 415011 w 808720"/>
                  <a:gd name="connsiteY3452" fmla="*/ 11300 h 1047182"/>
                  <a:gd name="connsiteX3453" fmla="*/ 435345 w 808720"/>
                  <a:gd name="connsiteY3453" fmla="*/ 11217 h 1047182"/>
                  <a:gd name="connsiteX3454" fmla="*/ 434301 w 808720"/>
                  <a:gd name="connsiteY3454" fmla="*/ 11398 h 1047182"/>
                  <a:gd name="connsiteX3455" fmla="*/ 433287 w 808720"/>
                  <a:gd name="connsiteY3455" fmla="*/ 11474 h 1047182"/>
                  <a:gd name="connsiteX3456" fmla="*/ 434817 w 808720"/>
                  <a:gd name="connsiteY3456" fmla="*/ 11236 h 1047182"/>
                  <a:gd name="connsiteX3457" fmla="*/ 453410 w 808720"/>
                  <a:gd name="connsiteY3457" fmla="*/ 11206 h 1047182"/>
                  <a:gd name="connsiteX3458" fmla="*/ 450614 w 808720"/>
                  <a:gd name="connsiteY3458" fmla="*/ 11765 h 1047182"/>
                  <a:gd name="connsiteX3459" fmla="*/ 451788 w 808720"/>
                  <a:gd name="connsiteY3459" fmla="*/ 11388 h 1047182"/>
                  <a:gd name="connsiteX3460" fmla="*/ 484620 w 808720"/>
                  <a:gd name="connsiteY3460" fmla="*/ 11206 h 1047182"/>
                  <a:gd name="connsiteX3461" fmla="*/ 483014 w 808720"/>
                  <a:gd name="connsiteY3461" fmla="*/ 11700 h 1047182"/>
                  <a:gd name="connsiteX3462" fmla="*/ 482123 w 808720"/>
                  <a:gd name="connsiteY3462" fmla="*/ 11937 h 1047182"/>
                  <a:gd name="connsiteX3463" fmla="*/ 483121 w 808720"/>
                  <a:gd name="connsiteY3463" fmla="*/ 11463 h 1047182"/>
                  <a:gd name="connsiteX3464" fmla="*/ 432967 w 808720"/>
                  <a:gd name="connsiteY3464" fmla="*/ 11205 h 1047182"/>
                  <a:gd name="connsiteX3465" fmla="*/ 432336 w 808720"/>
                  <a:gd name="connsiteY3465" fmla="*/ 11327 h 1047182"/>
                  <a:gd name="connsiteX3466" fmla="*/ 431531 w 808720"/>
                  <a:gd name="connsiteY3466" fmla="*/ 11357 h 1047182"/>
                  <a:gd name="connsiteX3467" fmla="*/ 431710 w 808720"/>
                  <a:gd name="connsiteY3467" fmla="*/ 11321 h 1047182"/>
                  <a:gd name="connsiteX3468" fmla="*/ 482140 w 808720"/>
                  <a:gd name="connsiteY3468" fmla="*/ 11202 h 1047182"/>
                  <a:gd name="connsiteX3469" fmla="*/ 480921 w 808720"/>
                  <a:gd name="connsiteY3469" fmla="*/ 11428 h 1047182"/>
                  <a:gd name="connsiteX3470" fmla="*/ 480997 w 808720"/>
                  <a:gd name="connsiteY3470" fmla="*/ 11400 h 1047182"/>
                  <a:gd name="connsiteX3471" fmla="*/ 481274 w 808720"/>
                  <a:gd name="connsiteY3471" fmla="*/ 11335 h 1047182"/>
                  <a:gd name="connsiteX3472" fmla="*/ 481275 w 808720"/>
                  <a:gd name="connsiteY3472" fmla="*/ 11335 h 1047182"/>
                  <a:gd name="connsiteX3473" fmla="*/ 462057 w 808720"/>
                  <a:gd name="connsiteY3473" fmla="*/ 11196 h 1047182"/>
                  <a:gd name="connsiteX3474" fmla="*/ 461156 w 808720"/>
                  <a:gd name="connsiteY3474" fmla="*/ 11667 h 1047182"/>
                  <a:gd name="connsiteX3475" fmla="*/ 459983 w 808720"/>
                  <a:gd name="connsiteY3475" fmla="*/ 11701 h 1047182"/>
                  <a:gd name="connsiteX3476" fmla="*/ 458745 w 808720"/>
                  <a:gd name="connsiteY3476" fmla="*/ 11961 h 1047182"/>
                  <a:gd name="connsiteX3477" fmla="*/ 458612 w 808720"/>
                  <a:gd name="connsiteY3477" fmla="*/ 11975 h 1047182"/>
                  <a:gd name="connsiteX3478" fmla="*/ 453269 w 808720"/>
                  <a:gd name="connsiteY3478" fmla="*/ 12768 h 1047182"/>
                  <a:gd name="connsiteX3479" fmla="*/ 459257 w 808720"/>
                  <a:gd name="connsiteY3479" fmla="*/ 11507 h 1047182"/>
                  <a:gd name="connsiteX3480" fmla="*/ 507738 w 808720"/>
                  <a:gd name="connsiteY3480" fmla="*/ 11189 h 1047182"/>
                  <a:gd name="connsiteX3481" fmla="*/ 506992 w 808720"/>
                  <a:gd name="connsiteY3481" fmla="*/ 11521 h 1047182"/>
                  <a:gd name="connsiteX3482" fmla="*/ 501027 w 808720"/>
                  <a:gd name="connsiteY3482" fmla="*/ 12586 h 1047182"/>
                  <a:gd name="connsiteX3483" fmla="*/ 501948 w 808720"/>
                  <a:gd name="connsiteY3483" fmla="*/ 12154 h 1047182"/>
                  <a:gd name="connsiteX3484" fmla="*/ 517305 w 808720"/>
                  <a:gd name="connsiteY3484" fmla="*/ 11189 h 1047182"/>
                  <a:gd name="connsiteX3485" fmla="*/ 517242 w 808720"/>
                  <a:gd name="connsiteY3485" fmla="*/ 11233 h 1047182"/>
                  <a:gd name="connsiteX3486" fmla="*/ 514122 w 808720"/>
                  <a:gd name="connsiteY3486" fmla="*/ 11782 h 1047182"/>
                  <a:gd name="connsiteX3487" fmla="*/ 514225 w 808720"/>
                  <a:gd name="connsiteY3487" fmla="*/ 11740 h 1047182"/>
                  <a:gd name="connsiteX3488" fmla="*/ 514303 w 808720"/>
                  <a:gd name="connsiteY3488" fmla="*/ 11714 h 1047182"/>
                  <a:gd name="connsiteX3489" fmla="*/ 436120 w 808720"/>
                  <a:gd name="connsiteY3489" fmla="*/ 11188 h 1047182"/>
                  <a:gd name="connsiteX3490" fmla="*/ 435588 w 808720"/>
                  <a:gd name="connsiteY3490" fmla="*/ 11301 h 1047182"/>
                  <a:gd name="connsiteX3491" fmla="*/ 434410 w 808720"/>
                  <a:gd name="connsiteY3491" fmla="*/ 11390 h 1047182"/>
                  <a:gd name="connsiteX3492" fmla="*/ 435485 w 808720"/>
                  <a:gd name="connsiteY3492" fmla="*/ 11212 h 1047182"/>
                  <a:gd name="connsiteX3493" fmla="*/ 493068 w 808720"/>
                  <a:gd name="connsiteY3493" fmla="*/ 11178 h 1047182"/>
                  <a:gd name="connsiteX3494" fmla="*/ 491171 w 808720"/>
                  <a:gd name="connsiteY3494" fmla="*/ 11555 h 1047182"/>
                  <a:gd name="connsiteX3495" fmla="*/ 491644 w 808720"/>
                  <a:gd name="connsiteY3495" fmla="*/ 11341 h 1047182"/>
                  <a:gd name="connsiteX3496" fmla="*/ 501450 w 808720"/>
                  <a:gd name="connsiteY3496" fmla="*/ 11174 h 1047182"/>
                  <a:gd name="connsiteX3497" fmla="*/ 496992 w 808720"/>
                  <a:gd name="connsiteY3497" fmla="*/ 12523 h 1047182"/>
                  <a:gd name="connsiteX3498" fmla="*/ 493537 w 808720"/>
                  <a:gd name="connsiteY3498" fmla="*/ 13296 h 1047182"/>
                  <a:gd name="connsiteX3499" fmla="*/ 496082 w 808720"/>
                  <a:gd name="connsiteY3499" fmla="*/ 12135 h 1047182"/>
                  <a:gd name="connsiteX3500" fmla="*/ 500573 w 808720"/>
                  <a:gd name="connsiteY3500" fmla="*/ 11280 h 1047182"/>
                  <a:gd name="connsiteX3501" fmla="*/ 437292 w 808720"/>
                  <a:gd name="connsiteY3501" fmla="*/ 11173 h 1047182"/>
                  <a:gd name="connsiteX3502" fmla="*/ 433867 w 808720"/>
                  <a:gd name="connsiteY3502" fmla="*/ 11689 h 1047182"/>
                  <a:gd name="connsiteX3503" fmla="*/ 433720 w 808720"/>
                  <a:gd name="connsiteY3503" fmla="*/ 11697 h 1047182"/>
                  <a:gd name="connsiteX3504" fmla="*/ 435588 w 808720"/>
                  <a:gd name="connsiteY3504" fmla="*/ 11301 h 1047182"/>
                  <a:gd name="connsiteX3505" fmla="*/ 519472 w 808720"/>
                  <a:gd name="connsiteY3505" fmla="*/ 11152 h 1047182"/>
                  <a:gd name="connsiteX3506" fmla="*/ 518924 w 808720"/>
                  <a:gd name="connsiteY3506" fmla="*/ 11700 h 1047182"/>
                  <a:gd name="connsiteX3507" fmla="*/ 518538 w 808720"/>
                  <a:gd name="connsiteY3507" fmla="*/ 11932 h 1047182"/>
                  <a:gd name="connsiteX3508" fmla="*/ 519234 w 808720"/>
                  <a:gd name="connsiteY3508" fmla="*/ 11254 h 1047182"/>
                  <a:gd name="connsiteX3509" fmla="*/ 415709 w 808720"/>
                  <a:gd name="connsiteY3509" fmla="*/ 11152 h 1047182"/>
                  <a:gd name="connsiteX3510" fmla="*/ 415631 w 808720"/>
                  <a:gd name="connsiteY3510" fmla="*/ 11187 h 1047182"/>
                  <a:gd name="connsiteX3511" fmla="*/ 415011 w 808720"/>
                  <a:gd name="connsiteY3511" fmla="*/ 11300 h 1047182"/>
                  <a:gd name="connsiteX3512" fmla="*/ 414099 w 808720"/>
                  <a:gd name="connsiteY3512" fmla="*/ 11422 h 1047182"/>
                  <a:gd name="connsiteX3513" fmla="*/ 433644 w 808720"/>
                  <a:gd name="connsiteY3513" fmla="*/ 11142 h 1047182"/>
                  <a:gd name="connsiteX3514" fmla="*/ 432967 w 808720"/>
                  <a:gd name="connsiteY3514" fmla="*/ 11205 h 1047182"/>
                  <a:gd name="connsiteX3515" fmla="*/ 433271 w 808720"/>
                  <a:gd name="connsiteY3515" fmla="*/ 11145 h 1047182"/>
                  <a:gd name="connsiteX3516" fmla="*/ 533829 w 808720"/>
                  <a:gd name="connsiteY3516" fmla="*/ 11140 h 1047182"/>
                  <a:gd name="connsiteX3517" fmla="*/ 533966 w 808720"/>
                  <a:gd name="connsiteY3517" fmla="*/ 11233 h 1047182"/>
                  <a:gd name="connsiteX3518" fmla="*/ 533808 w 808720"/>
                  <a:gd name="connsiteY3518" fmla="*/ 11164 h 1047182"/>
                  <a:gd name="connsiteX3519" fmla="*/ 475554 w 808720"/>
                  <a:gd name="connsiteY3519" fmla="*/ 11133 h 1047182"/>
                  <a:gd name="connsiteX3520" fmla="*/ 474976 w 808720"/>
                  <a:gd name="connsiteY3520" fmla="*/ 11269 h 1047182"/>
                  <a:gd name="connsiteX3521" fmla="*/ 474569 w 808720"/>
                  <a:gd name="connsiteY3521" fmla="*/ 11281 h 1047182"/>
                  <a:gd name="connsiteX3522" fmla="*/ 429358 w 808720"/>
                  <a:gd name="connsiteY3522" fmla="*/ 11129 h 1047182"/>
                  <a:gd name="connsiteX3523" fmla="*/ 424540 w 808720"/>
                  <a:gd name="connsiteY3523" fmla="*/ 11613 h 1047182"/>
                  <a:gd name="connsiteX3524" fmla="*/ 424351 w 808720"/>
                  <a:gd name="connsiteY3524" fmla="*/ 11620 h 1047182"/>
                  <a:gd name="connsiteX3525" fmla="*/ 425097 w 808720"/>
                  <a:gd name="connsiteY3525" fmla="*/ 11407 h 1047182"/>
                  <a:gd name="connsiteX3526" fmla="*/ 435546 w 808720"/>
                  <a:gd name="connsiteY3526" fmla="*/ 11123 h 1047182"/>
                  <a:gd name="connsiteX3527" fmla="*/ 434817 w 808720"/>
                  <a:gd name="connsiteY3527" fmla="*/ 11236 h 1047182"/>
                  <a:gd name="connsiteX3528" fmla="*/ 434228 w 808720"/>
                  <a:gd name="connsiteY3528" fmla="*/ 11258 h 1047182"/>
                  <a:gd name="connsiteX3529" fmla="*/ 435162 w 808720"/>
                  <a:gd name="connsiteY3529" fmla="*/ 11126 h 1047182"/>
                  <a:gd name="connsiteX3530" fmla="*/ 438005 w 808720"/>
                  <a:gd name="connsiteY3530" fmla="*/ 11119 h 1047182"/>
                  <a:gd name="connsiteX3531" fmla="*/ 437292 w 808720"/>
                  <a:gd name="connsiteY3531" fmla="*/ 11173 h 1047182"/>
                  <a:gd name="connsiteX3532" fmla="*/ 437534 w 808720"/>
                  <a:gd name="connsiteY3532" fmla="*/ 11136 h 1047182"/>
                  <a:gd name="connsiteX3533" fmla="*/ 436053 w 808720"/>
                  <a:gd name="connsiteY3533" fmla="*/ 11117 h 1047182"/>
                  <a:gd name="connsiteX3534" fmla="*/ 435485 w 808720"/>
                  <a:gd name="connsiteY3534" fmla="*/ 11212 h 1047182"/>
                  <a:gd name="connsiteX3535" fmla="*/ 435345 w 808720"/>
                  <a:gd name="connsiteY3535" fmla="*/ 11217 h 1047182"/>
                  <a:gd name="connsiteX3536" fmla="*/ 435909 w 808720"/>
                  <a:gd name="connsiteY3536" fmla="*/ 11119 h 1047182"/>
                  <a:gd name="connsiteX3537" fmla="*/ 443729 w 808720"/>
                  <a:gd name="connsiteY3537" fmla="*/ 11106 h 1047182"/>
                  <a:gd name="connsiteX3538" fmla="*/ 437412 w 808720"/>
                  <a:gd name="connsiteY3538" fmla="*/ 12229 h 1047182"/>
                  <a:gd name="connsiteX3539" fmla="*/ 439289 w 808720"/>
                  <a:gd name="connsiteY3539" fmla="*/ 11395 h 1047182"/>
                  <a:gd name="connsiteX3540" fmla="*/ 439358 w 808720"/>
                  <a:gd name="connsiteY3540" fmla="*/ 11364 h 1047182"/>
                  <a:gd name="connsiteX3541" fmla="*/ 439544 w 808720"/>
                  <a:gd name="connsiteY3541" fmla="*/ 11353 h 1047182"/>
                  <a:gd name="connsiteX3542" fmla="*/ 535351 w 808720"/>
                  <a:gd name="connsiteY3542" fmla="*/ 11105 h 1047182"/>
                  <a:gd name="connsiteX3543" fmla="*/ 535976 w 808720"/>
                  <a:gd name="connsiteY3543" fmla="*/ 11437 h 1047182"/>
                  <a:gd name="connsiteX3544" fmla="*/ 535681 w 808720"/>
                  <a:gd name="connsiteY3544" fmla="*/ 11673 h 1047182"/>
                  <a:gd name="connsiteX3545" fmla="*/ 535582 w 808720"/>
                  <a:gd name="connsiteY3545" fmla="*/ 11624 h 1047182"/>
                  <a:gd name="connsiteX3546" fmla="*/ 429607 w 808720"/>
                  <a:gd name="connsiteY3546" fmla="*/ 11104 h 1047182"/>
                  <a:gd name="connsiteX3547" fmla="*/ 429499 w 808720"/>
                  <a:gd name="connsiteY3547" fmla="*/ 11120 h 1047182"/>
                  <a:gd name="connsiteX3548" fmla="*/ 429358 w 808720"/>
                  <a:gd name="connsiteY3548" fmla="*/ 11129 h 1047182"/>
                  <a:gd name="connsiteX3549" fmla="*/ 437775 w 808720"/>
                  <a:gd name="connsiteY3549" fmla="*/ 11100 h 1047182"/>
                  <a:gd name="connsiteX3550" fmla="*/ 437534 w 808720"/>
                  <a:gd name="connsiteY3550" fmla="*/ 11136 h 1047182"/>
                  <a:gd name="connsiteX3551" fmla="*/ 436120 w 808720"/>
                  <a:gd name="connsiteY3551" fmla="*/ 11188 h 1047182"/>
                  <a:gd name="connsiteX3552" fmla="*/ 436474 w 808720"/>
                  <a:gd name="connsiteY3552" fmla="*/ 11113 h 1047182"/>
                  <a:gd name="connsiteX3553" fmla="*/ 438805 w 808720"/>
                  <a:gd name="connsiteY3553" fmla="*/ 11090 h 1047182"/>
                  <a:gd name="connsiteX3554" fmla="*/ 438005 w 808720"/>
                  <a:gd name="connsiteY3554" fmla="*/ 11119 h 1047182"/>
                  <a:gd name="connsiteX3555" fmla="*/ 438332 w 808720"/>
                  <a:gd name="connsiteY3555" fmla="*/ 11095 h 1047182"/>
                  <a:gd name="connsiteX3556" fmla="*/ 534481 w 808720"/>
                  <a:gd name="connsiteY3556" fmla="*/ 11083 h 1047182"/>
                  <a:gd name="connsiteX3557" fmla="*/ 535582 w 808720"/>
                  <a:gd name="connsiteY3557" fmla="*/ 11624 h 1047182"/>
                  <a:gd name="connsiteX3558" fmla="*/ 535624 w 808720"/>
                  <a:gd name="connsiteY3558" fmla="*/ 11719 h 1047182"/>
                  <a:gd name="connsiteX3559" fmla="*/ 535433 w 808720"/>
                  <a:gd name="connsiteY3559" fmla="*/ 11871 h 1047182"/>
                  <a:gd name="connsiteX3560" fmla="*/ 534722 w 808720"/>
                  <a:gd name="connsiteY3560" fmla="*/ 11561 h 1047182"/>
                  <a:gd name="connsiteX3561" fmla="*/ 440002 w 808720"/>
                  <a:gd name="connsiteY3561" fmla="*/ 11078 h 1047182"/>
                  <a:gd name="connsiteX3562" fmla="*/ 439358 w 808720"/>
                  <a:gd name="connsiteY3562" fmla="*/ 11364 h 1047182"/>
                  <a:gd name="connsiteX3563" fmla="*/ 438855 w 808720"/>
                  <a:gd name="connsiteY3563" fmla="*/ 11394 h 1047182"/>
                  <a:gd name="connsiteX3564" fmla="*/ 439780 w 808720"/>
                  <a:gd name="connsiteY3564" fmla="*/ 11080 h 1047182"/>
                  <a:gd name="connsiteX3565" fmla="*/ 481919 w 808720"/>
                  <a:gd name="connsiteY3565" fmla="*/ 11069 h 1047182"/>
                  <a:gd name="connsiteX3566" fmla="*/ 481107 w 808720"/>
                  <a:gd name="connsiteY3566" fmla="*/ 11361 h 1047182"/>
                  <a:gd name="connsiteX3567" fmla="*/ 462267 w 808720"/>
                  <a:gd name="connsiteY3567" fmla="*/ 14260 h 1047182"/>
                  <a:gd name="connsiteX3568" fmla="*/ 474976 w 808720"/>
                  <a:gd name="connsiteY3568" fmla="*/ 11269 h 1047182"/>
                  <a:gd name="connsiteX3569" fmla="*/ 486173 w 808720"/>
                  <a:gd name="connsiteY3569" fmla="*/ 11055 h 1047182"/>
                  <a:gd name="connsiteX3570" fmla="*/ 484814 w 808720"/>
                  <a:gd name="connsiteY3570" fmla="*/ 11701 h 1047182"/>
                  <a:gd name="connsiteX3571" fmla="*/ 482512 w 808720"/>
                  <a:gd name="connsiteY3571" fmla="*/ 12384 h 1047182"/>
                  <a:gd name="connsiteX3572" fmla="*/ 480761 w 808720"/>
                  <a:gd name="connsiteY3572" fmla="*/ 12584 h 1047182"/>
                  <a:gd name="connsiteX3573" fmla="*/ 481905 w 808720"/>
                  <a:gd name="connsiteY3573" fmla="*/ 12041 h 1047182"/>
                  <a:gd name="connsiteX3574" fmla="*/ 483014 w 808720"/>
                  <a:gd name="connsiteY3574" fmla="*/ 11700 h 1047182"/>
                  <a:gd name="connsiteX3575" fmla="*/ 485124 w 808720"/>
                  <a:gd name="connsiteY3575" fmla="*/ 11137 h 1047182"/>
                  <a:gd name="connsiteX3576" fmla="*/ 416997 w 808720"/>
                  <a:gd name="connsiteY3576" fmla="*/ 11053 h 1047182"/>
                  <a:gd name="connsiteX3577" fmla="*/ 414977 w 808720"/>
                  <a:gd name="connsiteY3577" fmla="*/ 11478 h 1047182"/>
                  <a:gd name="connsiteX3578" fmla="*/ 415203 w 808720"/>
                  <a:gd name="connsiteY3578" fmla="*/ 11377 h 1047182"/>
                  <a:gd name="connsiteX3579" fmla="*/ 416119 w 808720"/>
                  <a:gd name="connsiteY3579" fmla="*/ 11152 h 1047182"/>
                  <a:gd name="connsiteX3580" fmla="*/ 416127 w 808720"/>
                  <a:gd name="connsiteY3580" fmla="*/ 11151 h 1047182"/>
                  <a:gd name="connsiteX3581" fmla="*/ 473477 w 808720"/>
                  <a:gd name="connsiteY3581" fmla="*/ 11051 h 1047182"/>
                  <a:gd name="connsiteX3582" fmla="*/ 471580 w 808720"/>
                  <a:gd name="connsiteY3582" fmla="*/ 11367 h 1047182"/>
                  <a:gd name="connsiteX3583" fmla="*/ 470780 w 808720"/>
                  <a:gd name="connsiteY3583" fmla="*/ 11390 h 1047182"/>
                  <a:gd name="connsiteX3584" fmla="*/ 471437 w 808720"/>
                  <a:gd name="connsiteY3584" fmla="*/ 11252 h 1047182"/>
                  <a:gd name="connsiteX3585" fmla="*/ 439866 w 808720"/>
                  <a:gd name="connsiteY3585" fmla="*/ 11051 h 1047182"/>
                  <a:gd name="connsiteX3586" fmla="*/ 439780 w 808720"/>
                  <a:gd name="connsiteY3586" fmla="*/ 11080 h 1047182"/>
                  <a:gd name="connsiteX3587" fmla="*/ 438805 w 808720"/>
                  <a:gd name="connsiteY3587" fmla="*/ 11090 h 1047182"/>
                  <a:gd name="connsiteX3588" fmla="*/ 482719 w 808720"/>
                  <a:gd name="connsiteY3588" fmla="*/ 11046 h 1047182"/>
                  <a:gd name="connsiteX3589" fmla="*/ 481275 w 808720"/>
                  <a:gd name="connsiteY3589" fmla="*/ 11335 h 1047182"/>
                  <a:gd name="connsiteX3590" fmla="*/ 481275 w 808720"/>
                  <a:gd name="connsiteY3590" fmla="*/ 11335 h 1047182"/>
                  <a:gd name="connsiteX3591" fmla="*/ 482472 w 808720"/>
                  <a:gd name="connsiteY3591" fmla="*/ 11053 h 1047182"/>
                  <a:gd name="connsiteX3592" fmla="*/ 483252 w 808720"/>
                  <a:gd name="connsiteY3592" fmla="*/ 11031 h 1047182"/>
                  <a:gd name="connsiteX3593" fmla="*/ 482140 w 808720"/>
                  <a:gd name="connsiteY3593" fmla="*/ 11202 h 1047182"/>
                  <a:gd name="connsiteX3594" fmla="*/ 483029 w 808720"/>
                  <a:gd name="connsiteY3594" fmla="*/ 11038 h 1047182"/>
                  <a:gd name="connsiteX3595" fmla="*/ 445064 w 808720"/>
                  <a:gd name="connsiteY3595" fmla="*/ 11027 h 1047182"/>
                  <a:gd name="connsiteX3596" fmla="*/ 443729 w 808720"/>
                  <a:gd name="connsiteY3596" fmla="*/ 11106 h 1047182"/>
                  <a:gd name="connsiteX3597" fmla="*/ 444119 w 808720"/>
                  <a:gd name="connsiteY3597" fmla="*/ 11036 h 1047182"/>
                  <a:gd name="connsiteX3598" fmla="*/ 492345 w 808720"/>
                  <a:gd name="connsiteY3598" fmla="*/ 11022 h 1047182"/>
                  <a:gd name="connsiteX3599" fmla="*/ 491644 w 808720"/>
                  <a:gd name="connsiteY3599" fmla="*/ 11341 h 1047182"/>
                  <a:gd name="connsiteX3600" fmla="*/ 489840 w 808720"/>
                  <a:gd name="connsiteY3600" fmla="*/ 11547 h 1047182"/>
                  <a:gd name="connsiteX3601" fmla="*/ 490498 w 808720"/>
                  <a:gd name="connsiteY3601" fmla="*/ 11310 h 1047182"/>
                  <a:gd name="connsiteX3602" fmla="*/ 529705 w 808720"/>
                  <a:gd name="connsiteY3602" fmla="*/ 11016 h 1047182"/>
                  <a:gd name="connsiteX3603" fmla="*/ 531909 w 808720"/>
                  <a:gd name="connsiteY3603" fmla="*/ 11709 h 1047182"/>
                  <a:gd name="connsiteX3604" fmla="*/ 532071 w 808720"/>
                  <a:gd name="connsiteY3604" fmla="*/ 11847 h 1047182"/>
                  <a:gd name="connsiteX3605" fmla="*/ 532007 w 808720"/>
                  <a:gd name="connsiteY3605" fmla="*/ 12671 h 1047182"/>
                  <a:gd name="connsiteX3606" fmla="*/ 527964 w 808720"/>
                  <a:gd name="connsiteY3606" fmla="*/ 13550 h 1047182"/>
                  <a:gd name="connsiteX3607" fmla="*/ 528189 w 808720"/>
                  <a:gd name="connsiteY3607" fmla="*/ 12153 h 1047182"/>
                  <a:gd name="connsiteX3608" fmla="*/ 502843 w 808720"/>
                  <a:gd name="connsiteY3608" fmla="*/ 11006 h 1047182"/>
                  <a:gd name="connsiteX3609" fmla="*/ 498818 w 808720"/>
                  <a:gd name="connsiteY3609" fmla="*/ 12250 h 1047182"/>
                  <a:gd name="connsiteX3610" fmla="*/ 501797 w 808720"/>
                  <a:gd name="connsiteY3610" fmla="*/ 11132 h 1047182"/>
                  <a:gd name="connsiteX3611" fmla="*/ 521812 w 808720"/>
                  <a:gd name="connsiteY3611" fmla="*/ 11005 h 1047182"/>
                  <a:gd name="connsiteX3612" fmla="*/ 523030 w 808720"/>
                  <a:gd name="connsiteY3612" fmla="*/ 11461 h 1047182"/>
                  <a:gd name="connsiteX3613" fmla="*/ 520316 w 808720"/>
                  <a:gd name="connsiteY3613" fmla="*/ 12501 h 1047182"/>
                  <a:gd name="connsiteX3614" fmla="*/ 431430 w 808720"/>
                  <a:gd name="connsiteY3614" fmla="*/ 10994 h 1047182"/>
                  <a:gd name="connsiteX3615" fmla="*/ 430910 w 808720"/>
                  <a:gd name="connsiteY3615" fmla="*/ 11133 h 1047182"/>
                  <a:gd name="connsiteX3616" fmla="*/ 429914 w 808720"/>
                  <a:gd name="connsiteY3616" fmla="*/ 11281 h 1047182"/>
                  <a:gd name="connsiteX3617" fmla="*/ 428294 w 808720"/>
                  <a:gd name="connsiteY3617" fmla="*/ 11405 h 1047182"/>
                  <a:gd name="connsiteX3618" fmla="*/ 429279 w 808720"/>
                  <a:gd name="connsiteY3618" fmla="*/ 11152 h 1047182"/>
                  <a:gd name="connsiteX3619" fmla="*/ 429499 w 808720"/>
                  <a:gd name="connsiteY3619" fmla="*/ 11120 h 1047182"/>
                  <a:gd name="connsiteX3620" fmla="*/ 484760 w 808720"/>
                  <a:gd name="connsiteY3620" fmla="*/ 10988 h 1047182"/>
                  <a:gd name="connsiteX3621" fmla="*/ 483474 w 808720"/>
                  <a:gd name="connsiteY3621" fmla="*/ 11296 h 1047182"/>
                  <a:gd name="connsiteX3622" fmla="*/ 484082 w 808720"/>
                  <a:gd name="connsiteY3622" fmla="*/ 11007 h 1047182"/>
                  <a:gd name="connsiteX3623" fmla="*/ 450833 w 808720"/>
                  <a:gd name="connsiteY3623" fmla="*/ 10973 h 1047182"/>
                  <a:gd name="connsiteX3624" fmla="*/ 448167 w 808720"/>
                  <a:gd name="connsiteY3624" fmla="*/ 11794 h 1047182"/>
                  <a:gd name="connsiteX3625" fmla="*/ 446550 w 808720"/>
                  <a:gd name="connsiteY3625" fmla="*/ 11975 h 1047182"/>
                  <a:gd name="connsiteX3626" fmla="*/ 440924 w 808720"/>
                  <a:gd name="connsiteY3626" fmla="*/ 12896 h 1047182"/>
                  <a:gd name="connsiteX3627" fmla="*/ 445602 w 808720"/>
                  <a:gd name="connsiteY3627" fmla="*/ 11542 h 1047182"/>
                  <a:gd name="connsiteX3628" fmla="*/ 450800 w 808720"/>
                  <a:gd name="connsiteY3628" fmla="*/ 10969 h 1047182"/>
                  <a:gd name="connsiteX3629" fmla="*/ 446062 w 808720"/>
                  <a:gd name="connsiteY3629" fmla="*/ 11409 h 1047182"/>
                  <a:gd name="connsiteX3630" fmla="*/ 447466 w 808720"/>
                  <a:gd name="connsiteY3630" fmla="*/ 11003 h 1047182"/>
                  <a:gd name="connsiteX3631" fmla="*/ 450877 w 808720"/>
                  <a:gd name="connsiteY3631" fmla="*/ 10968 h 1047182"/>
                  <a:gd name="connsiteX3632" fmla="*/ 450833 w 808720"/>
                  <a:gd name="connsiteY3632" fmla="*/ 10973 h 1047182"/>
                  <a:gd name="connsiteX3633" fmla="*/ 450848 w 808720"/>
                  <a:gd name="connsiteY3633" fmla="*/ 10969 h 1047182"/>
                  <a:gd name="connsiteX3634" fmla="*/ 426638 w 808720"/>
                  <a:gd name="connsiteY3634" fmla="*/ 10967 h 1047182"/>
                  <a:gd name="connsiteX3635" fmla="*/ 425097 w 808720"/>
                  <a:gd name="connsiteY3635" fmla="*/ 11407 h 1047182"/>
                  <a:gd name="connsiteX3636" fmla="*/ 420619 w 808720"/>
                  <a:gd name="connsiteY3636" fmla="*/ 11699 h 1047182"/>
                  <a:gd name="connsiteX3637" fmla="*/ 450866 w 808720"/>
                  <a:gd name="connsiteY3637" fmla="*/ 10963 h 1047182"/>
                  <a:gd name="connsiteX3638" fmla="*/ 450848 w 808720"/>
                  <a:gd name="connsiteY3638" fmla="*/ 10969 h 1047182"/>
                  <a:gd name="connsiteX3639" fmla="*/ 450800 w 808720"/>
                  <a:gd name="connsiteY3639" fmla="*/ 10969 h 1047182"/>
                  <a:gd name="connsiteX3640" fmla="*/ 502262 w 808720"/>
                  <a:gd name="connsiteY3640" fmla="*/ 10958 h 1047182"/>
                  <a:gd name="connsiteX3641" fmla="*/ 501797 w 808720"/>
                  <a:gd name="connsiteY3641" fmla="*/ 11132 h 1047182"/>
                  <a:gd name="connsiteX3642" fmla="*/ 501450 w 808720"/>
                  <a:gd name="connsiteY3642" fmla="*/ 11174 h 1047182"/>
                  <a:gd name="connsiteX3643" fmla="*/ 501998 w 808720"/>
                  <a:gd name="connsiteY3643" fmla="*/ 11008 h 1047182"/>
                  <a:gd name="connsiteX3644" fmla="*/ 485797 w 808720"/>
                  <a:gd name="connsiteY3644" fmla="*/ 10958 h 1047182"/>
                  <a:gd name="connsiteX3645" fmla="*/ 485124 w 808720"/>
                  <a:gd name="connsiteY3645" fmla="*/ 11137 h 1047182"/>
                  <a:gd name="connsiteX3646" fmla="*/ 484930 w 808720"/>
                  <a:gd name="connsiteY3646" fmla="*/ 11152 h 1047182"/>
                  <a:gd name="connsiteX3647" fmla="*/ 484620 w 808720"/>
                  <a:gd name="connsiteY3647" fmla="*/ 11206 h 1047182"/>
                  <a:gd name="connsiteX3648" fmla="*/ 485387 w 808720"/>
                  <a:gd name="connsiteY3648" fmla="*/ 10969 h 1047182"/>
                  <a:gd name="connsiteX3649" fmla="*/ 440297 w 808720"/>
                  <a:gd name="connsiteY3649" fmla="*/ 10946 h 1047182"/>
                  <a:gd name="connsiteX3650" fmla="*/ 440080 w 808720"/>
                  <a:gd name="connsiteY3650" fmla="*/ 11043 h 1047182"/>
                  <a:gd name="connsiteX3651" fmla="*/ 439866 w 808720"/>
                  <a:gd name="connsiteY3651" fmla="*/ 11051 h 1047182"/>
                  <a:gd name="connsiteX3652" fmla="*/ 440138 w 808720"/>
                  <a:gd name="connsiteY3652" fmla="*/ 10958 h 1047182"/>
                  <a:gd name="connsiteX3653" fmla="*/ 453164 w 808720"/>
                  <a:gd name="connsiteY3653" fmla="*/ 10945 h 1047182"/>
                  <a:gd name="connsiteX3654" fmla="*/ 451788 w 808720"/>
                  <a:gd name="connsiteY3654" fmla="*/ 11388 h 1047182"/>
                  <a:gd name="connsiteX3655" fmla="*/ 450526 w 808720"/>
                  <a:gd name="connsiteY3655" fmla="*/ 11529 h 1047182"/>
                  <a:gd name="connsiteX3656" fmla="*/ 452848 w 808720"/>
                  <a:gd name="connsiteY3656" fmla="*/ 10948 h 1047182"/>
                  <a:gd name="connsiteX3657" fmla="*/ 468751 w 808720"/>
                  <a:gd name="connsiteY3657" fmla="*/ 10945 h 1047182"/>
                  <a:gd name="connsiteX3658" fmla="*/ 464998 w 808720"/>
                  <a:gd name="connsiteY3658" fmla="*/ 11463 h 1047182"/>
                  <a:gd name="connsiteX3659" fmla="*/ 463962 w 808720"/>
                  <a:gd name="connsiteY3659" fmla="*/ 11586 h 1047182"/>
                  <a:gd name="connsiteX3660" fmla="*/ 461837 w 808720"/>
                  <a:gd name="connsiteY3660" fmla="*/ 11647 h 1047182"/>
                  <a:gd name="connsiteX3661" fmla="*/ 434302 w 808720"/>
                  <a:gd name="connsiteY3661" fmla="*/ 10945 h 1047182"/>
                  <a:gd name="connsiteX3662" fmla="*/ 433271 w 808720"/>
                  <a:gd name="connsiteY3662" fmla="*/ 11145 h 1047182"/>
                  <a:gd name="connsiteX3663" fmla="*/ 432569 w 808720"/>
                  <a:gd name="connsiteY3663" fmla="*/ 11152 h 1047182"/>
                  <a:gd name="connsiteX3664" fmla="*/ 431710 w 808720"/>
                  <a:gd name="connsiteY3664" fmla="*/ 11321 h 1047182"/>
                  <a:gd name="connsiteX3665" fmla="*/ 431564 w 808720"/>
                  <a:gd name="connsiteY3665" fmla="*/ 11335 h 1047182"/>
                  <a:gd name="connsiteX3666" fmla="*/ 432605 w 808720"/>
                  <a:gd name="connsiteY3666" fmla="*/ 11075 h 1047182"/>
                  <a:gd name="connsiteX3667" fmla="*/ 518905 w 808720"/>
                  <a:gd name="connsiteY3667" fmla="*/ 10940 h 1047182"/>
                  <a:gd name="connsiteX3668" fmla="*/ 515634 w 808720"/>
                  <a:gd name="connsiteY3668" fmla="*/ 12797 h 1047182"/>
                  <a:gd name="connsiteX3669" fmla="*/ 518887 w 808720"/>
                  <a:gd name="connsiteY3669" fmla="*/ 11403 h 1047182"/>
                  <a:gd name="connsiteX3670" fmla="*/ 517945 w 808720"/>
                  <a:gd name="connsiteY3670" fmla="*/ 12288 h 1047182"/>
                  <a:gd name="connsiteX3671" fmla="*/ 513325 w 808720"/>
                  <a:gd name="connsiteY3671" fmla="*/ 15060 h 1047182"/>
                  <a:gd name="connsiteX3672" fmla="*/ 510721 w 808720"/>
                  <a:gd name="connsiteY3672" fmla="*/ 15797 h 1047182"/>
                  <a:gd name="connsiteX3673" fmla="*/ 516666 w 808720"/>
                  <a:gd name="connsiteY3673" fmla="*/ 11636 h 1047182"/>
                  <a:gd name="connsiteX3674" fmla="*/ 517242 w 808720"/>
                  <a:gd name="connsiteY3674" fmla="*/ 11233 h 1047182"/>
                  <a:gd name="connsiteX3675" fmla="*/ 517919 w 808720"/>
                  <a:gd name="connsiteY3675" fmla="*/ 11114 h 1047182"/>
                  <a:gd name="connsiteX3676" fmla="*/ 455989 w 808720"/>
                  <a:gd name="connsiteY3676" fmla="*/ 10917 h 1047182"/>
                  <a:gd name="connsiteX3677" fmla="*/ 453410 w 808720"/>
                  <a:gd name="connsiteY3677" fmla="*/ 11206 h 1047182"/>
                  <a:gd name="connsiteX3678" fmla="*/ 454795 w 808720"/>
                  <a:gd name="connsiteY3678" fmla="*/ 10929 h 1047182"/>
                  <a:gd name="connsiteX3679" fmla="*/ 487480 w 808720"/>
                  <a:gd name="connsiteY3679" fmla="*/ 10909 h 1047182"/>
                  <a:gd name="connsiteX3680" fmla="*/ 487280 w 808720"/>
                  <a:gd name="connsiteY3680" fmla="*/ 10969 h 1047182"/>
                  <a:gd name="connsiteX3681" fmla="*/ 486173 w 808720"/>
                  <a:gd name="connsiteY3681" fmla="*/ 11055 h 1047182"/>
                  <a:gd name="connsiteX3682" fmla="*/ 486416 w 808720"/>
                  <a:gd name="connsiteY3682" fmla="*/ 10940 h 1047182"/>
                  <a:gd name="connsiteX3683" fmla="*/ 424535 w 808720"/>
                  <a:gd name="connsiteY3683" fmla="*/ 10891 h 1047182"/>
                  <a:gd name="connsiteX3684" fmla="*/ 418416 w 808720"/>
                  <a:gd name="connsiteY3684" fmla="*/ 11838 h 1047182"/>
                  <a:gd name="connsiteX3685" fmla="*/ 416566 w 808720"/>
                  <a:gd name="connsiteY3685" fmla="*/ 11906 h 1047182"/>
                  <a:gd name="connsiteX3686" fmla="*/ 416187 w 808720"/>
                  <a:gd name="connsiteY3686" fmla="*/ 11988 h 1047182"/>
                  <a:gd name="connsiteX3687" fmla="*/ 414965 w 808720"/>
                  <a:gd name="connsiteY3687" fmla="*/ 12068 h 1047182"/>
                  <a:gd name="connsiteX3688" fmla="*/ 415624 w 808720"/>
                  <a:gd name="connsiteY3688" fmla="*/ 11959 h 1047182"/>
                  <a:gd name="connsiteX3689" fmla="*/ 421312 w 808720"/>
                  <a:gd name="connsiteY3689" fmla="*/ 11166 h 1047182"/>
                  <a:gd name="connsiteX3690" fmla="*/ 418123 w 808720"/>
                  <a:gd name="connsiteY3690" fmla="*/ 10885 h 1047182"/>
                  <a:gd name="connsiteX3691" fmla="*/ 417876 w 808720"/>
                  <a:gd name="connsiteY3691" fmla="*/ 10954 h 1047182"/>
                  <a:gd name="connsiteX3692" fmla="*/ 416997 w 808720"/>
                  <a:gd name="connsiteY3692" fmla="*/ 11053 h 1047182"/>
                  <a:gd name="connsiteX3693" fmla="*/ 417228 w 808720"/>
                  <a:gd name="connsiteY3693" fmla="*/ 11005 h 1047182"/>
                  <a:gd name="connsiteX3694" fmla="*/ 536688 w 808720"/>
                  <a:gd name="connsiteY3694" fmla="*/ 10867 h 1047182"/>
                  <a:gd name="connsiteX3695" fmla="*/ 537777 w 808720"/>
                  <a:gd name="connsiteY3695" fmla="*/ 11259 h 1047182"/>
                  <a:gd name="connsiteX3696" fmla="*/ 538217 w 808720"/>
                  <a:gd name="connsiteY3696" fmla="*/ 12160 h 1047182"/>
                  <a:gd name="connsiteX3697" fmla="*/ 537565 w 808720"/>
                  <a:gd name="connsiteY3697" fmla="*/ 12281 h 1047182"/>
                  <a:gd name="connsiteX3698" fmla="*/ 535976 w 808720"/>
                  <a:gd name="connsiteY3698" fmla="*/ 11437 h 1047182"/>
                  <a:gd name="connsiteX3699" fmla="*/ 433456 w 808720"/>
                  <a:gd name="connsiteY3699" fmla="*/ 10862 h 1047182"/>
                  <a:gd name="connsiteX3700" fmla="*/ 432605 w 808720"/>
                  <a:gd name="connsiteY3700" fmla="*/ 11075 h 1047182"/>
                  <a:gd name="connsiteX3701" fmla="*/ 430539 w 808720"/>
                  <a:gd name="connsiteY3701" fmla="*/ 11233 h 1047182"/>
                  <a:gd name="connsiteX3702" fmla="*/ 430910 w 808720"/>
                  <a:gd name="connsiteY3702" fmla="*/ 11133 h 1047182"/>
                  <a:gd name="connsiteX3703" fmla="*/ 432183 w 808720"/>
                  <a:gd name="connsiteY3703" fmla="*/ 10945 h 1047182"/>
                  <a:gd name="connsiteX3704" fmla="*/ 524599 w 808720"/>
                  <a:gd name="connsiteY3704" fmla="*/ 10859 h 1047182"/>
                  <a:gd name="connsiteX3705" fmla="*/ 524005 w 808720"/>
                  <a:gd name="connsiteY3705" fmla="*/ 11826 h 1047182"/>
                  <a:gd name="connsiteX3706" fmla="*/ 523730 w 808720"/>
                  <a:gd name="connsiteY3706" fmla="*/ 11723 h 1047182"/>
                  <a:gd name="connsiteX3707" fmla="*/ 524418 w 808720"/>
                  <a:gd name="connsiteY3707" fmla="*/ 10928 h 1047182"/>
                  <a:gd name="connsiteX3708" fmla="*/ 445124 w 808720"/>
                  <a:gd name="connsiteY3708" fmla="*/ 10858 h 1047182"/>
                  <a:gd name="connsiteX3709" fmla="*/ 444119 w 808720"/>
                  <a:gd name="connsiteY3709" fmla="*/ 11036 h 1047182"/>
                  <a:gd name="connsiteX3710" fmla="*/ 441314 w 808720"/>
                  <a:gd name="connsiteY3710" fmla="*/ 11064 h 1047182"/>
                  <a:gd name="connsiteX3711" fmla="*/ 440002 w 808720"/>
                  <a:gd name="connsiteY3711" fmla="*/ 11078 h 1047182"/>
                  <a:gd name="connsiteX3712" fmla="*/ 440080 w 808720"/>
                  <a:gd name="connsiteY3712" fmla="*/ 11043 h 1047182"/>
                  <a:gd name="connsiteX3713" fmla="*/ 441843 w 808720"/>
                  <a:gd name="connsiteY3713" fmla="*/ 10978 h 1047182"/>
                  <a:gd name="connsiteX3714" fmla="*/ 447977 w 808720"/>
                  <a:gd name="connsiteY3714" fmla="*/ 10854 h 1047182"/>
                  <a:gd name="connsiteX3715" fmla="*/ 447466 w 808720"/>
                  <a:gd name="connsiteY3715" fmla="*/ 11003 h 1047182"/>
                  <a:gd name="connsiteX3716" fmla="*/ 445064 w 808720"/>
                  <a:gd name="connsiteY3716" fmla="*/ 11027 h 1047182"/>
                  <a:gd name="connsiteX3717" fmla="*/ 484405 w 808720"/>
                  <a:gd name="connsiteY3717" fmla="*/ 10854 h 1047182"/>
                  <a:gd name="connsiteX3718" fmla="*/ 484082 w 808720"/>
                  <a:gd name="connsiteY3718" fmla="*/ 11007 h 1047182"/>
                  <a:gd name="connsiteX3719" fmla="*/ 483252 w 808720"/>
                  <a:gd name="connsiteY3719" fmla="*/ 11031 h 1047182"/>
                  <a:gd name="connsiteX3720" fmla="*/ 462365 w 808720"/>
                  <a:gd name="connsiteY3720" fmla="*/ 10853 h 1047182"/>
                  <a:gd name="connsiteX3721" fmla="*/ 459257 w 808720"/>
                  <a:gd name="connsiteY3721" fmla="*/ 11507 h 1047182"/>
                  <a:gd name="connsiteX3722" fmla="*/ 449840 w 808720"/>
                  <a:gd name="connsiteY3722" fmla="*/ 12554 h 1047182"/>
                  <a:gd name="connsiteX3723" fmla="*/ 451211 w 808720"/>
                  <a:gd name="connsiteY3723" fmla="*/ 11701 h 1047182"/>
                  <a:gd name="connsiteX3724" fmla="*/ 461969 w 808720"/>
                  <a:gd name="connsiteY3724" fmla="*/ 10857 h 1047182"/>
                  <a:gd name="connsiteX3725" fmla="*/ 489745 w 808720"/>
                  <a:gd name="connsiteY3725" fmla="*/ 10844 h 1047182"/>
                  <a:gd name="connsiteX3726" fmla="*/ 484050 w 808720"/>
                  <a:gd name="connsiteY3726" fmla="*/ 12208 h 1047182"/>
                  <a:gd name="connsiteX3727" fmla="*/ 483649 w 808720"/>
                  <a:gd name="connsiteY3727" fmla="*/ 12254 h 1047182"/>
                  <a:gd name="connsiteX3728" fmla="*/ 484814 w 808720"/>
                  <a:gd name="connsiteY3728" fmla="*/ 11701 h 1047182"/>
                  <a:gd name="connsiteX3729" fmla="*/ 487280 w 808720"/>
                  <a:gd name="connsiteY3729" fmla="*/ 10969 h 1047182"/>
                  <a:gd name="connsiteX3730" fmla="*/ 488368 w 808720"/>
                  <a:gd name="connsiteY3730" fmla="*/ 10884 h 1047182"/>
                  <a:gd name="connsiteX3731" fmla="*/ 556036 w 808720"/>
                  <a:gd name="connsiteY3731" fmla="*/ 10844 h 1047182"/>
                  <a:gd name="connsiteX3732" fmla="*/ 559414 w 808720"/>
                  <a:gd name="connsiteY3732" fmla="*/ 12863 h 1047182"/>
                  <a:gd name="connsiteX3733" fmla="*/ 554631 w 808720"/>
                  <a:gd name="connsiteY3733" fmla="*/ 11620 h 1047182"/>
                  <a:gd name="connsiteX3734" fmla="*/ 465422 w 808720"/>
                  <a:gd name="connsiteY3734" fmla="*/ 10822 h 1047182"/>
                  <a:gd name="connsiteX3735" fmla="*/ 462057 w 808720"/>
                  <a:gd name="connsiteY3735" fmla="*/ 11196 h 1047182"/>
                  <a:gd name="connsiteX3736" fmla="*/ 462720 w 808720"/>
                  <a:gd name="connsiteY3736" fmla="*/ 10849 h 1047182"/>
                  <a:gd name="connsiteX3737" fmla="*/ 437891 w 808720"/>
                  <a:gd name="connsiteY3737" fmla="*/ 10813 h 1047182"/>
                  <a:gd name="connsiteX3738" fmla="*/ 436474 w 808720"/>
                  <a:gd name="connsiteY3738" fmla="*/ 11113 h 1047182"/>
                  <a:gd name="connsiteX3739" fmla="*/ 436053 w 808720"/>
                  <a:gd name="connsiteY3739" fmla="*/ 11117 h 1047182"/>
                  <a:gd name="connsiteX3740" fmla="*/ 497204 w 808720"/>
                  <a:gd name="connsiteY3740" fmla="*/ 10807 h 1047182"/>
                  <a:gd name="connsiteX3741" fmla="*/ 494530 w 808720"/>
                  <a:gd name="connsiteY3741" fmla="*/ 12022 h 1047182"/>
                  <a:gd name="connsiteX3742" fmla="*/ 487375 w 808720"/>
                  <a:gd name="connsiteY3742" fmla="*/ 13281 h 1047182"/>
                  <a:gd name="connsiteX3743" fmla="*/ 490579 w 808720"/>
                  <a:gd name="connsiteY3743" fmla="*/ 11824 h 1047182"/>
                  <a:gd name="connsiteX3744" fmla="*/ 490852 w 808720"/>
                  <a:gd name="connsiteY3744" fmla="*/ 11701 h 1047182"/>
                  <a:gd name="connsiteX3745" fmla="*/ 493025 w 808720"/>
                  <a:gd name="connsiteY3745" fmla="*/ 11350 h 1047182"/>
                  <a:gd name="connsiteX3746" fmla="*/ 495392 w 808720"/>
                  <a:gd name="connsiteY3746" fmla="*/ 11042 h 1047182"/>
                  <a:gd name="connsiteX3747" fmla="*/ 415747 w 808720"/>
                  <a:gd name="connsiteY3747" fmla="*/ 10802 h 1047182"/>
                  <a:gd name="connsiteX3748" fmla="*/ 412557 w 808720"/>
                  <a:gd name="connsiteY3748" fmla="*/ 11152 h 1047182"/>
                  <a:gd name="connsiteX3749" fmla="*/ 411712 w 808720"/>
                  <a:gd name="connsiteY3749" fmla="*/ 11350 h 1047182"/>
                  <a:gd name="connsiteX3750" fmla="*/ 399185 w 808720"/>
                  <a:gd name="connsiteY3750" fmla="*/ 13049 h 1047182"/>
                  <a:gd name="connsiteX3751" fmla="*/ 399015 w 808720"/>
                  <a:gd name="connsiteY3751" fmla="*/ 13064 h 1047182"/>
                  <a:gd name="connsiteX3752" fmla="*/ 404625 w 808720"/>
                  <a:gd name="connsiteY3752" fmla="*/ 11582 h 1047182"/>
                  <a:gd name="connsiteX3753" fmla="*/ 410222 w 808720"/>
                  <a:gd name="connsiteY3753" fmla="*/ 11006 h 1047182"/>
                  <a:gd name="connsiteX3754" fmla="*/ 519700 w 808720"/>
                  <a:gd name="connsiteY3754" fmla="*/ 10801 h 1047182"/>
                  <a:gd name="connsiteX3755" fmla="*/ 519234 w 808720"/>
                  <a:gd name="connsiteY3755" fmla="*/ 11254 h 1047182"/>
                  <a:gd name="connsiteX3756" fmla="*/ 518887 w 808720"/>
                  <a:gd name="connsiteY3756" fmla="*/ 11403 h 1047182"/>
                  <a:gd name="connsiteX3757" fmla="*/ 519489 w 808720"/>
                  <a:gd name="connsiteY3757" fmla="*/ 10838 h 1047182"/>
                  <a:gd name="connsiteX3758" fmla="*/ 519529 w 808720"/>
                  <a:gd name="connsiteY3758" fmla="*/ 10799 h 1047182"/>
                  <a:gd name="connsiteX3759" fmla="*/ 519489 w 808720"/>
                  <a:gd name="connsiteY3759" fmla="*/ 10838 h 1047182"/>
                  <a:gd name="connsiteX3760" fmla="*/ 518905 w 808720"/>
                  <a:gd name="connsiteY3760" fmla="*/ 10940 h 1047182"/>
                  <a:gd name="connsiteX3761" fmla="*/ 518986 w 808720"/>
                  <a:gd name="connsiteY3761" fmla="*/ 10894 h 1047182"/>
                  <a:gd name="connsiteX3762" fmla="*/ 415912 w 808720"/>
                  <a:gd name="connsiteY3762" fmla="*/ 10796 h 1047182"/>
                  <a:gd name="connsiteX3763" fmla="*/ 414415 w 808720"/>
                  <a:gd name="connsiteY3763" fmla="*/ 11074 h 1047182"/>
                  <a:gd name="connsiteX3764" fmla="*/ 410874 w 808720"/>
                  <a:gd name="connsiteY3764" fmla="*/ 11547 h 1047182"/>
                  <a:gd name="connsiteX3765" fmla="*/ 411712 w 808720"/>
                  <a:gd name="connsiteY3765" fmla="*/ 11350 h 1047182"/>
                  <a:gd name="connsiteX3766" fmla="*/ 415764 w 808720"/>
                  <a:gd name="connsiteY3766" fmla="*/ 10801 h 1047182"/>
                  <a:gd name="connsiteX3767" fmla="*/ 415810 w 808720"/>
                  <a:gd name="connsiteY3767" fmla="*/ 10795 h 1047182"/>
                  <a:gd name="connsiteX3768" fmla="*/ 415764 w 808720"/>
                  <a:gd name="connsiteY3768" fmla="*/ 10801 h 1047182"/>
                  <a:gd name="connsiteX3769" fmla="*/ 415747 w 808720"/>
                  <a:gd name="connsiteY3769" fmla="*/ 10802 h 1047182"/>
                  <a:gd name="connsiteX3770" fmla="*/ 416516 w 808720"/>
                  <a:gd name="connsiteY3770" fmla="*/ 10793 h 1047182"/>
                  <a:gd name="connsiteX3771" fmla="*/ 416128 w 808720"/>
                  <a:gd name="connsiteY3771" fmla="*/ 10966 h 1047182"/>
                  <a:gd name="connsiteX3772" fmla="*/ 411678 w 808720"/>
                  <a:gd name="connsiteY3772" fmla="*/ 11745 h 1047182"/>
                  <a:gd name="connsiteX3773" fmla="*/ 408618 w 808720"/>
                  <a:gd name="connsiteY3773" fmla="*/ 12153 h 1047182"/>
                  <a:gd name="connsiteX3774" fmla="*/ 414415 w 808720"/>
                  <a:gd name="connsiteY3774" fmla="*/ 11074 h 1047182"/>
                  <a:gd name="connsiteX3775" fmla="*/ 462836 w 808720"/>
                  <a:gd name="connsiteY3775" fmla="*/ 10789 h 1047182"/>
                  <a:gd name="connsiteX3776" fmla="*/ 462720 w 808720"/>
                  <a:gd name="connsiteY3776" fmla="*/ 10849 h 1047182"/>
                  <a:gd name="connsiteX3777" fmla="*/ 462365 w 808720"/>
                  <a:gd name="connsiteY3777" fmla="*/ 10853 h 1047182"/>
                  <a:gd name="connsiteX3778" fmla="*/ 462570 w 808720"/>
                  <a:gd name="connsiteY3778" fmla="*/ 10810 h 1047182"/>
                  <a:gd name="connsiteX3779" fmla="*/ 421177 w 808720"/>
                  <a:gd name="connsiteY3779" fmla="*/ 10785 h 1047182"/>
                  <a:gd name="connsiteX3780" fmla="*/ 416607 w 808720"/>
                  <a:gd name="connsiteY3780" fmla="*/ 11566 h 1047182"/>
                  <a:gd name="connsiteX3781" fmla="*/ 416329 w 808720"/>
                  <a:gd name="connsiteY3781" fmla="*/ 11590 h 1047182"/>
                  <a:gd name="connsiteX3782" fmla="*/ 420507 w 808720"/>
                  <a:gd name="connsiteY3782" fmla="*/ 10878 h 1047182"/>
                  <a:gd name="connsiteX3783" fmla="*/ 491974 w 808720"/>
                  <a:gd name="connsiteY3783" fmla="*/ 10780 h 1047182"/>
                  <a:gd name="connsiteX3784" fmla="*/ 490498 w 808720"/>
                  <a:gd name="connsiteY3784" fmla="*/ 11310 h 1047182"/>
                  <a:gd name="connsiteX3785" fmla="*/ 490087 w 808720"/>
                  <a:gd name="connsiteY3785" fmla="*/ 11374 h 1047182"/>
                  <a:gd name="connsiteX3786" fmla="*/ 490965 w 808720"/>
                  <a:gd name="connsiteY3786" fmla="*/ 10809 h 1047182"/>
                  <a:gd name="connsiteX3787" fmla="*/ 496583 w 808720"/>
                  <a:gd name="connsiteY3787" fmla="*/ 10776 h 1047182"/>
                  <a:gd name="connsiteX3788" fmla="*/ 493025 w 808720"/>
                  <a:gd name="connsiteY3788" fmla="*/ 11350 h 1047182"/>
                  <a:gd name="connsiteX3789" fmla="*/ 491511 w 808720"/>
                  <a:gd name="connsiteY3789" fmla="*/ 11547 h 1047182"/>
                  <a:gd name="connsiteX3790" fmla="*/ 494034 w 808720"/>
                  <a:gd name="connsiteY3790" fmla="*/ 11067 h 1047182"/>
                  <a:gd name="connsiteX3791" fmla="*/ 470459 w 808720"/>
                  <a:gd name="connsiteY3791" fmla="*/ 10771 h 1047182"/>
                  <a:gd name="connsiteX3792" fmla="*/ 468751 w 808720"/>
                  <a:gd name="connsiteY3792" fmla="*/ 10945 h 1047182"/>
                  <a:gd name="connsiteX3793" fmla="*/ 469974 w 808720"/>
                  <a:gd name="connsiteY3793" fmla="*/ 10776 h 1047182"/>
                  <a:gd name="connsiteX3794" fmla="*/ 416724 w 808720"/>
                  <a:gd name="connsiteY3794" fmla="*/ 10766 h 1047182"/>
                  <a:gd name="connsiteX3795" fmla="*/ 416516 w 808720"/>
                  <a:gd name="connsiteY3795" fmla="*/ 10793 h 1047182"/>
                  <a:gd name="connsiteX3796" fmla="*/ 416565 w 808720"/>
                  <a:gd name="connsiteY3796" fmla="*/ 10772 h 1047182"/>
                  <a:gd name="connsiteX3797" fmla="*/ 528878 w 808720"/>
                  <a:gd name="connsiteY3797" fmla="*/ 10757 h 1047182"/>
                  <a:gd name="connsiteX3798" fmla="*/ 529135 w 808720"/>
                  <a:gd name="connsiteY3798" fmla="*/ 10837 h 1047182"/>
                  <a:gd name="connsiteX3799" fmla="*/ 528322 w 808720"/>
                  <a:gd name="connsiteY3799" fmla="*/ 11325 h 1047182"/>
                  <a:gd name="connsiteX3800" fmla="*/ 528369 w 808720"/>
                  <a:gd name="connsiteY3800" fmla="*/ 11034 h 1047182"/>
                  <a:gd name="connsiteX3801" fmla="*/ 437805 w 808720"/>
                  <a:gd name="connsiteY3801" fmla="*/ 10754 h 1047182"/>
                  <a:gd name="connsiteX3802" fmla="*/ 435162 w 808720"/>
                  <a:gd name="connsiteY3802" fmla="*/ 11126 h 1047182"/>
                  <a:gd name="connsiteX3803" fmla="*/ 433644 w 808720"/>
                  <a:gd name="connsiteY3803" fmla="*/ 11142 h 1047182"/>
                  <a:gd name="connsiteX3804" fmla="*/ 472348 w 808720"/>
                  <a:gd name="connsiteY3804" fmla="*/ 10752 h 1047182"/>
                  <a:gd name="connsiteX3805" fmla="*/ 471929 w 808720"/>
                  <a:gd name="connsiteY3805" fmla="*/ 10872 h 1047182"/>
                  <a:gd name="connsiteX3806" fmla="*/ 466179 w 808720"/>
                  <a:gd name="connsiteY3806" fmla="*/ 11522 h 1047182"/>
                  <a:gd name="connsiteX3807" fmla="*/ 464141 w 808720"/>
                  <a:gd name="connsiteY3807" fmla="*/ 11581 h 1047182"/>
                  <a:gd name="connsiteX3808" fmla="*/ 464998 w 808720"/>
                  <a:gd name="connsiteY3808" fmla="*/ 11463 h 1047182"/>
                  <a:gd name="connsiteX3809" fmla="*/ 470836 w 808720"/>
                  <a:gd name="connsiteY3809" fmla="*/ 10768 h 1047182"/>
                  <a:gd name="connsiteX3810" fmla="*/ 416203 w 808720"/>
                  <a:gd name="connsiteY3810" fmla="*/ 10742 h 1047182"/>
                  <a:gd name="connsiteX3811" fmla="*/ 416070 w 808720"/>
                  <a:gd name="connsiteY3811" fmla="*/ 10766 h 1047182"/>
                  <a:gd name="connsiteX3812" fmla="*/ 415810 w 808720"/>
                  <a:gd name="connsiteY3812" fmla="*/ 10795 h 1047182"/>
                  <a:gd name="connsiteX3813" fmla="*/ 473881 w 808720"/>
                  <a:gd name="connsiteY3813" fmla="*/ 10737 h 1047182"/>
                  <a:gd name="connsiteX3814" fmla="*/ 471437 w 808720"/>
                  <a:gd name="connsiteY3814" fmla="*/ 11252 h 1047182"/>
                  <a:gd name="connsiteX3815" fmla="*/ 470162 w 808720"/>
                  <a:gd name="connsiteY3815" fmla="*/ 11377 h 1047182"/>
                  <a:gd name="connsiteX3816" fmla="*/ 471929 w 808720"/>
                  <a:gd name="connsiteY3816" fmla="*/ 10872 h 1047182"/>
                  <a:gd name="connsiteX3817" fmla="*/ 473050 w 808720"/>
                  <a:gd name="connsiteY3817" fmla="*/ 10745 h 1047182"/>
                  <a:gd name="connsiteX3818" fmla="*/ 519888 w 808720"/>
                  <a:gd name="connsiteY3818" fmla="*/ 10737 h 1047182"/>
                  <a:gd name="connsiteX3819" fmla="*/ 519850 w 808720"/>
                  <a:gd name="connsiteY3819" fmla="*/ 10774 h 1047182"/>
                  <a:gd name="connsiteX3820" fmla="*/ 519700 w 808720"/>
                  <a:gd name="connsiteY3820" fmla="*/ 10801 h 1047182"/>
                  <a:gd name="connsiteX3821" fmla="*/ 519739 w 808720"/>
                  <a:gd name="connsiteY3821" fmla="*/ 10763 h 1047182"/>
                  <a:gd name="connsiteX3822" fmla="*/ 438242 w 808720"/>
                  <a:gd name="connsiteY3822" fmla="*/ 10714 h 1047182"/>
                  <a:gd name="connsiteX3823" fmla="*/ 435909 w 808720"/>
                  <a:gd name="connsiteY3823" fmla="*/ 11119 h 1047182"/>
                  <a:gd name="connsiteX3824" fmla="*/ 435546 w 808720"/>
                  <a:gd name="connsiteY3824" fmla="*/ 11123 h 1047182"/>
                  <a:gd name="connsiteX3825" fmla="*/ 438062 w 808720"/>
                  <a:gd name="connsiteY3825" fmla="*/ 10731 h 1047182"/>
                  <a:gd name="connsiteX3826" fmla="*/ 494325 w 808720"/>
                  <a:gd name="connsiteY3826" fmla="*/ 10712 h 1047182"/>
                  <a:gd name="connsiteX3827" fmla="*/ 492345 w 808720"/>
                  <a:gd name="connsiteY3827" fmla="*/ 11022 h 1047182"/>
                  <a:gd name="connsiteX3828" fmla="*/ 492938 w 808720"/>
                  <a:gd name="connsiteY3828" fmla="*/ 10752 h 1047182"/>
                  <a:gd name="connsiteX3829" fmla="*/ 418237 w 808720"/>
                  <a:gd name="connsiteY3829" fmla="*/ 10710 h 1047182"/>
                  <a:gd name="connsiteX3830" fmla="*/ 417035 w 808720"/>
                  <a:gd name="connsiteY3830" fmla="*/ 10930 h 1047182"/>
                  <a:gd name="connsiteX3831" fmla="*/ 415709 w 808720"/>
                  <a:gd name="connsiteY3831" fmla="*/ 11152 h 1047182"/>
                  <a:gd name="connsiteX3832" fmla="*/ 416128 w 808720"/>
                  <a:gd name="connsiteY3832" fmla="*/ 10966 h 1047182"/>
                  <a:gd name="connsiteX3833" fmla="*/ 417419 w 808720"/>
                  <a:gd name="connsiteY3833" fmla="*/ 10740 h 1047182"/>
                  <a:gd name="connsiteX3834" fmla="*/ 476978 w 808720"/>
                  <a:gd name="connsiteY3834" fmla="*/ 10706 h 1047182"/>
                  <a:gd name="connsiteX3835" fmla="*/ 473477 w 808720"/>
                  <a:gd name="connsiteY3835" fmla="*/ 11051 h 1047182"/>
                  <a:gd name="connsiteX3836" fmla="*/ 475454 w 808720"/>
                  <a:gd name="connsiteY3836" fmla="*/ 10721 h 1047182"/>
                  <a:gd name="connsiteX3837" fmla="*/ 416744 w 808720"/>
                  <a:gd name="connsiteY3837" fmla="*/ 10692 h 1047182"/>
                  <a:gd name="connsiteX3838" fmla="*/ 416565 w 808720"/>
                  <a:gd name="connsiteY3838" fmla="*/ 10772 h 1047182"/>
                  <a:gd name="connsiteX3839" fmla="*/ 415912 w 808720"/>
                  <a:gd name="connsiteY3839" fmla="*/ 10796 h 1047182"/>
                  <a:gd name="connsiteX3840" fmla="*/ 416070 w 808720"/>
                  <a:gd name="connsiteY3840" fmla="*/ 10766 h 1047182"/>
                  <a:gd name="connsiteX3841" fmla="*/ 418716 w 808720"/>
                  <a:gd name="connsiteY3841" fmla="*/ 10692 h 1047182"/>
                  <a:gd name="connsiteX3842" fmla="*/ 417228 w 808720"/>
                  <a:gd name="connsiteY3842" fmla="*/ 11005 h 1047182"/>
                  <a:gd name="connsiteX3843" fmla="*/ 416127 w 808720"/>
                  <a:gd name="connsiteY3843" fmla="*/ 11151 h 1047182"/>
                  <a:gd name="connsiteX3844" fmla="*/ 416120 w 808720"/>
                  <a:gd name="connsiteY3844" fmla="*/ 11152 h 1047182"/>
                  <a:gd name="connsiteX3845" fmla="*/ 416119 w 808720"/>
                  <a:gd name="connsiteY3845" fmla="*/ 11152 h 1047182"/>
                  <a:gd name="connsiteX3846" fmla="*/ 415532 w 808720"/>
                  <a:gd name="connsiteY3846" fmla="*/ 11231 h 1047182"/>
                  <a:gd name="connsiteX3847" fmla="*/ 415631 w 808720"/>
                  <a:gd name="connsiteY3847" fmla="*/ 11187 h 1047182"/>
                  <a:gd name="connsiteX3848" fmla="*/ 417035 w 808720"/>
                  <a:gd name="connsiteY3848" fmla="*/ 10930 h 1047182"/>
                  <a:gd name="connsiteX3849" fmla="*/ 418379 w 808720"/>
                  <a:gd name="connsiteY3849" fmla="*/ 10705 h 1047182"/>
                  <a:gd name="connsiteX3850" fmla="*/ 478504 w 808720"/>
                  <a:gd name="connsiteY3850" fmla="*/ 10691 h 1047182"/>
                  <a:gd name="connsiteX3851" fmla="*/ 475554 w 808720"/>
                  <a:gd name="connsiteY3851" fmla="*/ 11133 h 1047182"/>
                  <a:gd name="connsiteX3852" fmla="*/ 477387 w 808720"/>
                  <a:gd name="connsiteY3852" fmla="*/ 10702 h 1047182"/>
                  <a:gd name="connsiteX3853" fmla="*/ 453928 w 808720"/>
                  <a:gd name="connsiteY3853" fmla="*/ 10679 h 1047182"/>
                  <a:gd name="connsiteX3854" fmla="*/ 452848 w 808720"/>
                  <a:gd name="connsiteY3854" fmla="*/ 10948 h 1047182"/>
                  <a:gd name="connsiteX3855" fmla="*/ 450877 w 808720"/>
                  <a:gd name="connsiteY3855" fmla="*/ 10968 h 1047182"/>
                  <a:gd name="connsiteX3856" fmla="*/ 451278 w 808720"/>
                  <a:gd name="connsiteY3856" fmla="*/ 10925 h 1047182"/>
                  <a:gd name="connsiteX3857" fmla="*/ 491191 w 808720"/>
                  <a:gd name="connsiteY3857" fmla="*/ 10663 h 1047182"/>
                  <a:gd name="connsiteX3858" fmla="*/ 490965 w 808720"/>
                  <a:gd name="connsiteY3858" fmla="*/ 10809 h 1047182"/>
                  <a:gd name="connsiteX3859" fmla="*/ 489745 w 808720"/>
                  <a:gd name="connsiteY3859" fmla="*/ 10844 h 1047182"/>
                  <a:gd name="connsiteX3860" fmla="*/ 490166 w 808720"/>
                  <a:gd name="connsiteY3860" fmla="*/ 10743 h 1047182"/>
                  <a:gd name="connsiteX3861" fmla="*/ 438799 w 808720"/>
                  <a:gd name="connsiteY3861" fmla="*/ 10662 h 1047182"/>
                  <a:gd name="connsiteX3862" fmla="*/ 437891 w 808720"/>
                  <a:gd name="connsiteY3862" fmla="*/ 10813 h 1047182"/>
                  <a:gd name="connsiteX3863" fmla="*/ 438446 w 808720"/>
                  <a:gd name="connsiteY3863" fmla="*/ 10695 h 1047182"/>
                  <a:gd name="connsiteX3864" fmla="*/ 496185 w 808720"/>
                  <a:gd name="connsiteY3864" fmla="*/ 10659 h 1047182"/>
                  <a:gd name="connsiteX3865" fmla="*/ 494034 w 808720"/>
                  <a:gd name="connsiteY3865" fmla="*/ 11067 h 1047182"/>
                  <a:gd name="connsiteX3866" fmla="*/ 493068 w 808720"/>
                  <a:gd name="connsiteY3866" fmla="*/ 11178 h 1047182"/>
                  <a:gd name="connsiteX3867" fmla="*/ 495591 w 808720"/>
                  <a:gd name="connsiteY3867" fmla="*/ 10676 h 1047182"/>
                  <a:gd name="connsiteX3868" fmla="*/ 432717 w 808720"/>
                  <a:gd name="connsiteY3868" fmla="*/ 10649 h 1047182"/>
                  <a:gd name="connsiteX3869" fmla="*/ 431865 w 808720"/>
                  <a:gd name="connsiteY3869" fmla="*/ 10877 h 1047182"/>
                  <a:gd name="connsiteX3870" fmla="*/ 429607 w 808720"/>
                  <a:gd name="connsiteY3870" fmla="*/ 11104 h 1047182"/>
                  <a:gd name="connsiteX3871" fmla="*/ 419899 w 808720"/>
                  <a:gd name="connsiteY3871" fmla="*/ 10649 h 1047182"/>
                  <a:gd name="connsiteX3872" fmla="*/ 418123 w 808720"/>
                  <a:gd name="connsiteY3872" fmla="*/ 10885 h 1047182"/>
                  <a:gd name="connsiteX3873" fmla="*/ 418834 w 808720"/>
                  <a:gd name="connsiteY3873" fmla="*/ 10688 h 1047182"/>
                  <a:gd name="connsiteX3874" fmla="*/ 420603 w 808720"/>
                  <a:gd name="connsiteY3874" fmla="*/ 10646 h 1047182"/>
                  <a:gd name="connsiteX3875" fmla="*/ 416370 w 808720"/>
                  <a:gd name="connsiteY3875" fmla="*/ 11372 h 1047182"/>
                  <a:gd name="connsiteX3876" fmla="*/ 417876 w 808720"/>
                  <a:gd name="connsiteY3876" fmla="*/ 10954 h 1047182"/>
                  <a:gd name="connsiteX3877" fmla="*/ 477651 w 808720"/>
                  <a:gd name="connsiteY3877" fmla="*/ 10640 h 1047182"/>
                  <a:gd name="connsiteX3878" fmla="*/ 477387 w 808720"/>
                  <a:gd name="connsiteY3878" fmla="*/ 10702 h 1047182"/>
                  <a:gd name="connsiteX3879" fmla="*/ 476978 w 808720"/>
                  <a:gd name="connsiteY3879" fmla="*/ 10706 h 1047182"/>
                  <a:gd name="connsiteX3880" fmla="*/ 434279 w 808720"/>
                  <a:gd name="connsiteY3880" fmla="*/ 10635 h 1047182"/>
                  <a:gd name="connsiteX3881" fmla="*/ 432183 w 808720"/>
                  <a:gd name="connsiteY3881" fmla="*/ 10945 h 1047182"/>
                  <a:gd name="connsiteX3882" fmla="*/ 431430 w 808720"/>
                  <a:gd name="connsiteY3882" fmla="*/ 10994 h 1047182"/>
                  <a:gd name="connsiteX3883" fmla="*/ 431865 w 808720"/>
                  <a:gd name="connsiteY3883" fmla="*/ 10877 h 1047182"/>
                  <a:gd name="connsiteX3884" fmla="*/ 484260 w 808720"/>
                  <a:gd name="connsiteY3884" fmla="*/ 10633 h 1047182"/>
                  <a:gd name="connsiteX3885" fmla="*/ 482472 w 808720"/>
                  <a:gd name="connsiteY3885" fmla="*/ 11053 h 1047182"/>
                  <a:gd name="connsiteX3886" fmla="*/ 481919 w 808720"/>
                  <a:gd name="connsiteY3886" fmla="*/ 11069 h 1047182"/>
                  <a:gd name="connsiteX3887" fmla="*/ 483101 w 808720"/>
                  <a:gd name="connsiteY3887" fmla="*/ 10645 h 1047182"/>
                  <a:gd name="connsiteX3888" fmla="*/ 534254 w 808720"/>
                  <a:gd name="connsiteY3888" fmla="*/ 10629 h 1047182"/>
                  <a:gd name="connsiteX3889" fmla="*/ 534481 w 808720"/>
                  <a:gd name="connsiteY3889" fmla="*/ 11083 h 1047182"/>
                  <a:gd name="connsiteX3890" fmla="*/ 534052 w 808720"/>
                  <a:gd name="connsiteY3890" fmla="*/ 10872 h 1047182"/>
                  <a:gd name="connsiteX3891" fmla="*/ 484883 w 808720"/>
                  <a:gd name="connsiteY3891" fmla="*/ 10626 h 1047182"/>
                  <a:gd name="connsiteX3892" fmla="*/ 484650 w 808720"/>
                  <a:gd name="connsiteY3892" fmla="*/ 10738 h 1047182"/>
                  <a:gd name="connsiteX3893" fmla="*/ 483029 w 808720"/>
                  <a:gd name="connsiteY3893" fmla="*/ 11038 h 1047182"/>
                  <a:gd name="connsiteX3894" fmla="*/ 482719 w 808720"/>
                  <a:gd name="connsiteY3894" fmla="*/ 11046 h 1047182"/>
                  <a:gd name="connsiteX3895" fmla="*/ 484814 w 808720"/>
                  <a:gd name="connsiteY3895" fmla="*/ 10627 h 1047182"/>
                  <a:gd name="connsiteX3896" fmla="*/ 520706 w 808720"/>
                  <a:gd name="connsiteY3896" fmla="*/ 10624 h 1047182"/>
                  <a:gd name="connsiteX3897" fmla="*/ 519472 w 808720"/>
                  <a:gd name="connsiteY3897" fmla="*/ 11152 h 1047182"/>
                  <a:gd name="connsiteX3898" fmla="*/ 519850 w 808720"/>
                  <a:gd name="connsiteY3898" fmla="*/ 10774 h 1047182"/>
                  <a:gd name="connsiteX3899" fmla="*/ 497620 w 808720"/>
                  <a:gd name="connsiteY3899" fmla="*/ 10617 h 1047182"/>
                  <a:gd name="connsiteX3900" fmla="*/ 497502 w 808720"/>
                  <a:gd name="connsiteY3900" fmla="*/ 10671 h 1047182"/>
                  <a:gd name="connsiteX3901" fmla="*/ 496583 w 808720"/>
                  <a:gd name="connsiteY3901" fmla="*/ 10776 h 1047182"/>
                  <a:gd name="connsiteX3902" fmla="*/ 497555 w 808720"/>
                  <a:gd name="connsiteY3902" fmla="*/ 10619 h 1047182"/>
                  <a:gd name="connsiteX3903" fmla="*/ 485950 w 808720"/>
                  <a:gd name="connsiteY3903" fmla="*/ 10616 h 1047182"/>
                  <a:gd name="connsiteX3904" fmla="*/ 484405 w 808720"/>
                  <a:gd name="connsiteY3904" fmla="*/ 10854 h 1047182"/>
                  <a:gd name="connsiteX3905" fmla="*/ 484650 w 808720"/>
                  <a:gd name="connsiteY3905" fmla="*/ 10738 h 1047182"/>
                  <a:gd name="connsiteX3906" fmla="*/ 485269 w 808720"/>
                  <a:gd name="connsiteY3906" fmla="*/ 10623 h 1047182"/>
                  <a:gd name="connsiteX3907" fmla="*/ 520766 w 808720"/>
                  <a:gd name="connsiteY3907" fmla="*/ 10613 h 1047182"/>
                  <a:gd name="connsiteX3908" fmla="*/ 520955 w 808720"/>
                  <a:gd name="connsiteY3908" fmla="*/ 10684 h 1047182"/>
                  <a:gd name="connsiteX3909" fmla="*/ 517984 w 808720"/>
                  <a:gd name="connsiteY3909" fmla="*/ 12640 h 1047182"/>
                  <a:gd name="connsiteX3910" fmla="*/ 518924 w 808720"/>
                  <a:gd name="connsiteY3910" fmla="*/ 11700 h 1047182"/>
                  <a:gd name="connsiteX3911" fmla="*/ 520724 w 808720"/>
                  <a:gd name="connsiteY3911" fmla="*/ 10620 h 1047182"/>
                  <a:gd name="connsiteX3912" fmla="*/ 420910 w 808720"/>
                  <a:gd name="connsiteY3912" fmla="*/ 10611 h 1047182"/>
                  <a:gd name="connsiteX3913" fmla="*/ 420603 w 808720"/>
                  <a:gd name="connsiteY3913" fmla="*/ 10646 h 1047182"/>
                  <a:gd name="connsiteX3914" fmla="*/ 420776 w 808720"/>
                  <a:gd name="connsiteY3914" fmla="*/ 10616 h 1047182"/>
                  <a:gd name="connsiteX3915" fmla="*/ 486557 w 808720"/>
                  <a:gd name="connsiteY3915" fmla="*/ 10610 h 1047182"/>
                  <a:gd name="connsiteX3916" fmla="*/ 485387 w 808720"/>
                  <a:gd name="connsiteY3916" fmla="*/ 10969 h 1047182"/>
                  <a:gd name="connsiteX3917" fmla="*/ 484760 w 808720"/>
                  <a:gd name="connsiteY3917" fmla="*/ 10988 h 1047182"/>
                  <a:gd name="connsiteX3918" fmla="*/ 486328 w 808720"/>
                  <a:gd name="connsiteY3918" fmla="*/ 10612 h 1047182"/>
                  <a:gd name="connsiteX3919" fmla="*/ 520747 w 808720"/>
                  <a:gd name="connsiteY3919" fmla="*/ 10606 h 1047182"/>
                  <a:gd name="connsiteX3920" fmla="*/ 520748 w 808720"/>
                  <a:gd name="connsiteY3920" fmla="*/ 10607 h 1047182"/>
                  <a:gd name="connsiteX3921" fmla="*/ 520724 w 808720"/>
                  <a:gd name="connsiteY3921" fmla="*/ 10620 h 1047182"/>
                  <a:gd name="connsiteX3922" fmla="*/ 520706 w 808720"/>
                  <a:gd name="connsiteY3922" fmla="*/ 10624 h 1047182"/>
                  <a:gd name="connsiteX3923" fmla="*/ 454226 w 808720"/>
                  <a:gd name="connsiteY3923" fmla="*/ 10604 h 1047182"/>
                  <a:gd name="connsiteX3924" fmla="*/ 454021 w 808720"/>
                  <a:gd name="connsiteY3924" fmla="*/ 10670 h 1047182"/>
                  <a:gd name="connsiteX3925" fmla="*/ 453928 w 808720"/>
                  <a:gd name="connsiteY3925" fmla="*/ 10679 h 1047182"/>
                  <a:gd name="connsiteX3926" fmla="*/ 550724 w 808720"/>
                  <a:gd name="connsiteY3926" fmla="*/ 10604 h 1047182"/>
                  <a:gd name="connsiteX3927" fmla="*/ 554631 w 808720"/>
                  <a:gd name="connsiteY3927" fmla="*/ 11620 h 1047182"/>
                  <a:gd name="connsiteX3928" fmla="*/ 552408 w 808720"/>
                  <a:gd name="connsiteY3928" fmla="*/ 12849 h 1047182"/>
                  <a:gd name="connsiteX3929" fmla="*/ 487123 w 808720"/>
                  <a:gd name="connsiteY3929" fmla="*/ 10604 h 1047182"/>
                  <a:gd name="connsiteX3930" fmla="*/ 486416 w 808720"/>
                  <a:gd name="connsiteY3930" fmla="*/ 10940 h 1047182"/>
                  <a:gd name="connsiteX3931" fmla="*/ 485797 w 808720"/>
                  <a:gd name="connsiteY3931" fmla="*/ 10958 h 1047182"/>
                  <a:gd name="connsiteX3932" fmla="*/ 452033 w 808720"/>
                  <a:gd name="connsiteY3932" fmla="*/ 10604 h 1047182"/>
                  <a:gd name="connsiteX3933" fmla="*/ 451989 w 808720"/>
                  <a:gd name="connsiteY3933" fmla="*/ 10617 h 1047182"/>
                  <a:gd name="connsiteX3934" fmla="*/ 447977 w 808720"/>
                  <a:gd name="connsiteY3934" fmla="*/ 10854 h 1047182"/>
                  <a:gd name="connsiteX3935" fmla="*/ 448379 w 808720"/>
                  <a:gd name="connsiteY3935" fmla="*/ 10738 h 1047182"/>
                  <a:gd name="connsiteX3936" fmla="*/ 441068 w 808720"/>
                  <a:gd name="connsiteY3936" fmla="*/ 10604 h 1047182"/>
                  <a:gd name="connsiteX3937" fmla="*/ 440698 w 808720"/>
                  <a:gd name="connsiteY3937" fmla="*/ 10768 h 1047182"/>
                  <a:gd name="connsiteX3938" fmla="*/ 440138 w 808720"/>
                  <a:gd name="connsiteY3938" fmla="*/ 10958 h 1047182"/>
                  <a:gd name="connsiteX3939" fmla="*/ 438332 w 808720"/>
                  <a:gd name="connsiteY3939" fmla="*/ 11095 h 1047182"/>
                  <a:gd name="connsiteX3940" fmla="*/ 437775 w 808720"/>
                  <a:gd name="connsiteY3940" fmla="*/ 11100 h 1047182"/>
                  <a:gd name="connsiteX3941" fmla="*/ 438874 w 808720"/>
                  <a:gd name="connsiteY3941" fmla="*/ 10604 h 1047182"/>
                  <a:gd name="connsiteX3942" fmla="*/ 438062 w 808720"/>
                  <a:gd name="connsiteY3942" fmla="*/ 10731 h 1047182"/>
                  <a:gd name="connsiteX3943" fmla="*/ 437805 w 808720"/>
                  <a:gd name="connsiteY3943" fmla="*/ 10754 h 1047182"/>
                  <a:gd name="connsiteX3944" fmla="*/ 438874 w 808720"/>
                  <a:gd name="connsiteY3944" fmla="*/ 10604 h 1047182"/>
                  <a:gd name="connsiteX3945" fmla="*/ 438446 w 808720"/>
                  <a:gd name="connsiteY3945" fmla="*/ 10695 h 1047182"/>
                  <a:gd name="connsiteX3946" fmla="*/ 438242 w 808720"/>
                  <a:gd name="connsiteY3946" fmla="*/ 10714 h 1047182"/>
                  <a:gd name="connsiteX3947" fmla="*/ 434488 w 808720"/>
                  <a:gd name="connsiteY3947" fmla="*/ 10604 h 1047182"/>
                  <a:gd name="connsiteX3948" fmla="*/ 434422 w 808720"/>
                  <a:gd name="connsiteY3948" fmla="*/ 10621 h 1047182"/>
                  <a:gd name="connsiteX3949" fmla="*/ 434279 w 808720"/>
                  <a:gd name="connsiteY3949" fmla="*/ 10635 h 1047182"/>
                  <a:gd name="connsiteX3950" fmla="*/ 419136 w 808720"/>
                  <a:gd name="connsiteY3950" fmla="*/ 10604 h 1047182"/>
                  <a:gd name="connsiteX3951" fmla="*/ 418834 w 808720"/>
                  <a:gd name="connsiteY3951" fmla="*/ 10688 h 1047182"/>
                  <a:gd name="connsiteX3952" fmla="*/ 418716 w 808720"/>
                  <a:gd name="connsiteY3952" fmla="*/ 10692 h 1047182"/>
                  <a:gd name="connsiteX3953" fmla="*/ 416942 w 808720"/>
                  <a:gd name="connsiteY3953" fmla="*/ 10604 h 1047182"/>
                  <a:gd name="connsiteX3954" fmla="*/ 416821 w 808720"/>
                  <a:gd name="connsiteY3954" fmla="*/ 10658 h 1047182"/>
                  <a:gd name="connsiteX3955" fmla="*/ 416203 w 808720"/>
                  <a:gd name="connsiteY3955" fmla="*/ 10742 h 1047182"/>
                  <a:gd name="connsiteX3956" fmla="*/ 456421 w 808720"/>
                  <a:gd name="connsiteY3956" fmla="*/ 10604 h 1047182"/>
                  <a:gd name="connsiteX3957" fmla="*/ 456420 w 808720"/>
                  <a:gd name="connsiteY3957" fmla="*/ 10604 h 1047182"/>
                  <a:gd name="connsiteX3958" fmla="*/ 456421 w 808720"/>
                  <a:gd name="connsiteY3958" fmla="*/ 10604 h 1047182"/>
                  <a:gd name="connsiteX3959" fmla="*/ 539651 w 808720"/>
                  <a:gd name="connsiteY3959" fmla="*/ 10592 h 1047182"/>
                  <a:gd name="connsiteX3960" fmla="*/ 539758 w 808720"/>
                  <a:gd name="connsiteY3960" fmla="*/ 10604 h 1047182"/>
                  <a:gd name="connsiteX3961" fmla="*/ 540072 w 808720"/>
                  <a:gd name="connsiteY3961" fmla="*/ 12084 h 1047182"/>
                  <a:gd name="connsiteX3962" fmla="*/ 539379 w 808720"/>
                  <a:gd name="connsiteY3962" fmla="*/ 11835 h 1047182"/>
                  <a:gd name="connsiteX3963" fmla="*/ 439629 w 808720"/>
                  <a:gd name="connsiteY3963" fmla="*/ 10585 h 1047182"/>
                  <a:gd name="connsiteX3964" fmla="*/ 438799 w 808720"/>
                  <a:gd name="connsiteY3964" fmla="*/ 10662 h 1047182"/>
                  <a:gd name="connsiteX3965" fmla="*/ 439148 w 808720"/>
                  <a:gd name="connsiteY3965" fmla="*/ 10604 h 1047182"/>
                  <a:gd name="connsiteX3966" fmla="*/ 520795 w 808720"/>
                  <a:gd name="connsiteY3966" fmla="*/ 10578 h 1047182"/>
                  <a:gd name="connsiteX3967" fmla="*/ 520752 w 808720"/>
                  <a:gd name="connsiteY3967" fmla="*/ 10604 h 1047182"/>
                  <a:gd name="connsiteX3968" fmla="*/ 520747 w 808720"/>
                  <a:gd name="connsiteY3968" fmla="*/ 10606 h 1047182"/>
                  <a:gd name="connsiteX3969" fmla="*/ 520711 w 808720"/>
                  <a:gd name="connsiteY3969" fmla="*/ 10593 h 1047182"/>
                  <a:gd name="connsiteX3970" fmla="*/ 441287 w 808720"/>
                  <a:gd name="connsiteY3970" fmla="*/ 10569 h 1047182"/>
                  <a:gd name="connsiteX3971" fmla="*/ 441285 w 808720"/>
                  <a:gd name="connsiteY3971" fmla="*/ 10569 h 1047182"/>
                  <a:gd name="connsiteX3972" fmla="*/ 441068 w 808720"/>
                  <a:gd name="connsiteY3972" fmla="*/ 10604 h 1047182"/>
                  <a:gd name="connsiteX3973" fmla="*/ 484539 w 808720"/>
                  <a:gd name="connsiteY3973" fmla="*/ 10567 h 1047182"/>
                  <a:gd name="connsiteX3974" fmla="*/ 484930 w 808720"/>
                  <a:gd name="connsiteY3974" fmla="*/ 10604 h 1047182"/>
                  <a:gd name="connsiteX3975" fmla="*/ 484930 w 808720"/>
                  <a:gd name="connsiteY3975" fmla="*/ 10604 h 1047182"/>
                  <a:gd name="connsiteX3976" fmla="*/ 484814 w 808720"/>
                  <a:gd name="connsiteY3976" fmla="*/ 10627 h 1047182"/>
                  <a:gd name="connsiteX3977" fmla="*/ 484260 w 808720"/>
                  <a:gd name="connsiteY3977" fmla="*/ 10633 h 1047182"/>
                  <a:gd name="connsiteX3978" fmla="*/ 486705 w 808720"/>
                  <a:gd name="connsiteY3978" fmla="*/ 10564 h 1047182"/>
                  <a:gd name="connsiteX3979" fmla="*/ 487123 w 808720"/>
                  <a:gd name="connsiteY3979" fmla="*/ 10604 h 1047182"/>
                  <a:gd name="connsiteX3980" fmla="*/ 486557 w 808720"/>
                  <a:gd name="connsiteY3980" fmla="*/ 10610 h 1047182"/>
                  <a:gd name="connsiteX3981" fmla="*/ 463806 w 808720"/>
                  <a:gd name="connsiteY3981" fmla="*/ 10549 h 1047182"/>
                  <a:gd name="connsiteX3982" fmla="*/ 465192 w 808720"/>
                  <a:gd name="connsiteY3982" fmla="*/ 10604 h 1047182"/>
                  <a:gd name="connsiteX3983" fmla="*/ 462836 w 808720"/>
                  <a:gd name="connsiteY3983" fmla="*/ 10789 h 1047182"/>
                  <a:gd name="connsiteX3984" fmla="*/ 462948 w 808720"/>
                  <a:gd name="connsiteY3984" fmla="*/ 10730 h 1047182"/>
                  <a:gd name="connsiteX3985" fmla="*/ 486447 w 808720"/>
                  <a:gd name="connsiteY3985" fmla="*/ 10539 h 1047182"/>
                  <a:gd name="connsiteX3986" fmla="*/ 486578 w 808720"/>
                  <a:gd name="connsiteY3986" fmla="*/ 10552 h 1047182"/>
                  <a:gd name="connsiteX3987" fmla="*/ 486328 w 808720"/>
                  <a:gd name="connsiteY3987" fmla="*/ 10612 h 1047182"/>
                  <a:gd name="connsiteX3988" fmla="*/ 485950 w 808720"/>
                  <a:gd name="connsiteY3988" fmla="*/ 10616 h 1047182"/>
                  <a:gd name="connsiteX3989" fmla="*/ 463538 w 808720"/>
                  <a:gd name="connsiteY3989" fmla="*/ 10539 h 1047182"/>
                  <a:gd name="connsiteX3990" fmla="*/ 463597 w 808720"/>
                  <a:gd name="connsiteY3990" fmla="*/ 10541 h 1047182"/>
                  <a:gd name="connsiteX3991" fmla="*/ 463238 w 808720"/>
                  <a:gd name="connsiteY3991" fmla="*/ 10579 h 1047182"/>
                  <a:gd name="connsiteX3992" fmla="*/ 463247 w 808720"/>
                  <a:gd name="connsiteY3992" fmla="*/ 10574 h 1047182"/>
                  <a:gd name="connsiteX3993" fmla="*/ 422986 w 808720"/>
                  <a:gd name="connsiteY3993" fmla="*/ 10535 h 1047182"/>
                  <a:gd name="connsiteX3994" fmla="*/ 421177 w 808720"/>
                  <a:gd name="connsiteY3994" fmla="*/ 10785 h 1047182"/>
                  <a:gd name="connsiteX3995" fmla="*/ 422550 w 808720"/>
                  <a:gd name="connsiteY3995" fmla="*/ 10551 h 1047182"/>
                  <a:gd name="connsiteX3996" fmla="*/ 472806 w 808720"/>
                  <a:gd name="connsiteY3996" fmla="*/ 10533 h 1047182"/>
                  <a:gd name="connsiteX3997" fmla="*/ 470836 w 808720"/>
                  <a:gd name="connsiteY3997" fmla="*/ 10768 h 1047182"/>
                  <a:gd name="connsiteX3998" fmla="*/ 470459 w 808720"/>
                  <a:gd name="connsiteY3998" fmla="*/ 10771 h 1047182"/>
                  <a:gd name="connsiteX3999" fmla="*/ 521232 w 808720"/>
                  <a:gd name="connsiteY3999" fmla="*/ 10501 h 1047182"/>
                  <a:gd name="connsiteX4000" fmla="*/ 521171 w 808720"/>
                  <a:gd name="connsiteY4000" fmla="*/ 10542 h 1047182"/>
                  <a:gd name="connsiteX4001" fmla="*/ 520766 w 808720"/>
                  <a:gd name="connsiteY4001" fmla="*/ 10613 h 1047182"/>
                  <a:gd name="connsiteX4002" fmla="*/ 520748 w 808720"/>
                  <a:gd name="connsiteY4002" fmla="*/ 10607 h 1047182"/>
                  <a:gd name="connsiteX4003" fmla="*/ 520752 w 808720"/>
                  <a:gd name="connsiteY4003" fmla="*/ 10604 h 1047182"/>
                  <a:gd name="connsiteX4004" fmla="*/ 520824 w 808720"/>
                  <a:gd name="connsiteY4004" fmla="*/ 10573 h 1047182"/>
                  <a:gd name="connsiteX4005" fmla="*/ 441701 w 808720"/>
                  <a:gd name="connsiteY4005" fmla="*/ 10501 h 1047182"/>
                  <a:gd name="connsiteX4006" fmla="*/ 441287 w 808720"/>
                  <a:gd name="connsiteY4006" fmla="*/ 10569 h 1047182"/>
                  <a:gd name="connsiteX4007" fmla="*/ 441456 w 808720"/>
                  <a:gd name="connsiteY4007" fmla="*/ 10511 h 1047182"/>
                  <a:gd name="connsiteX4008" fmla="*/ 464094 w 808720"/>
                  <a:gd name="connsiteY4008" fmla="*/ 10489 h 1047182"/>
                  <a:gd name="connsiteX4009" fmla="*/ 463806 w 808720"/>
                  <a:gd name="connsiteY4009" fmla="*/ 10549 h 1047182"/>
                  <a:gd name="connsiteX4010" fmla="*/ 463597 w 808720"/>
                  <a:gd name="connsiteY4010" fmla="*/ 10541 h 1047182"/>
                  <a:gd name="connsiteX4011" fmla="*/ 449258 w 808720"/>
                  <a:gd name="connsiteY4011" fmla="*/ 10484 h 1047182"/>
                  <a:gd name="connsiteX4012" fmla="*/ 448379 w 808720"/>
                  <a:gd name="connsiteY4012" fmla="*/ 10738 h 1047182"/>
                  <a:gd name="connsiteX4013" fmla="*/ 445124 w 808720"/>
                  <a:gd name="connsiteY4013" fmla="*/ 10858 h 1047182"/>
                  <a:gd name="connsiteX4014" fmla="*/ 446550 w 808720"/>
                  <a:gd name="connsiteY4014" fmla="*/ 10604 h 1047182"/>
                  <a:gd name="connsiteX4015" fmla="*/ 493537 w 808720"/>
                  <a:gd name="connsiteY4015" fmla="*/ 10480 h 1047182"/>
                  <a:gd name="connsiteX4016" fmla="*/ 492938 w 808720"/>
                  <a:gd name="connsiteY4016" fmla="*/ 10752 h 1047182"/>
                  <a:gd name="connsiteX4017" fmla="*/ 491974 w 808720"/>
                  <a:gd name="connsiteY4017" fmla="*/ 10780 h 1047182"/>
                  <a:gd name="connsiteX4018" fmla="*/ 492606 w 808720"/>
                  <a:gd name="connsiteY4018" fmla="*/ 10553 h 1047182"/>
                  <a:gd name="connsiteX4019" fmla="*/ 433379 w 808720"/>
                  <a:gd name="connsiteY4019" fmla="*/ 10472 h 1047182"/>
                  <a:gd name="connsiteX4020" fmla="*/ 433358 w 808720"/>
                  <a:gd name="connsiteY4020" fmla="*/ 10477 h 1047182"/>
                  <a:gd name="connsiteX4021" fmla="*/ 432295 w 808720"/>
                  <a:gd name="connsiteY4021" fmla="*/ 10604 h 1047182"/>
                  <a:gd name="connsiteX4022" fmla="*/ 473337 w 808720"/>
                  <a:gd name="connsiteY4022" fmla="*/ 10470 h 1047182"/>
                  <a:gd name="connsiteX4023" fmla="*/ 473287 w 808720"/>
                  <a:gd name="connsiteY4023" fmla="*/ 10485 h 1047182"/>
                  <a:gd name="connsiteX4024" fmla="*/ 472806 w 808720"/>
                  <a:gd name="connsiteY4024" fmla="*/ 10533 h 1047182"/>
                  <a:gd name="connsiteX4025" fmla="*/ 485640 w 808720"/>
                  <a:gd name="connsiteY4025" fmla="*/ 10462 h 1047182"/>
                  <a:gd name="connsiteX4026" fmla="*/ 485967 w 808720"/>
                  <a:gd name="connsiteY4026" fmla="*/ 10494 h 1047182"/>
                  <a:gd name="connsiteX4027" fmla="*/ 485269 w 808720"/>
                  <a:gd name="connsiteY4027" fmla="*/ 10623 h 1047182"/>
                  <a:gd name="connsiteX4028" fmla="*/ 484883 w 808720"/>
                  <a:gd name="connsiteY4028" fmla="*/ 10626 h 1047182"/>
                  <a:gd name="connsiteX4029" fmla="*/ 484930 w 808720"/>
                  <a:gd name="connsiteY4029" fmla="*/ 10604 h 1047182"/>
                  <a:gd name="connsiteX4030" fmla="*/ 530450 w 808720"/>
                  <a:gd name="connsiteY4030" fmla="*/ 10458 h 1047182"/>
                  <a:gd name="connsiteX4031" fmla="*/ 531373 w 808720"/>
                  <a:gd name="connsiteY4031" fmla="*/ 11249 h 1047182"/>
                  <a:gd name="connsiteX4032" fmla="*/ 530303 w 808720"/>
                  <a:gd name="connsiteY4032" fmla="*/ 10568 h 1047182"/>
                  <a:gd name="connsiteX4033" fmla="*/ 419043 w 808720"/>
                  <a:gd name="connsiteY4033" fmla="*/ 10456 h 1047182"/>
                  <a:gd name="connsiteX4034" fmla="*/ 417419 w 808720"/>
                  <a:gd name="connsiteY4034" fmla="*/ 10740 h 1047182"/>
                  <a:gd name="connsiteX4035" fmla="*/ 416724 w 808720"/>
                  <a:gd name="connsiteY4035" fmla="*/ 10766 h 1047182"/>
                  <a:gd name="connsiteX4036" fmla="*/ 454849 w 808720"/>
                  <a:gd name="connsiteY4036" fmla="*/ 10448 h 1047182"/>
                  <a:gd name="connsiteX4037" fmla="*/ 454226 w 808720"/>
                  <a:gd name="connsiteY4037" fmla="*/ 10604 h 1047182"/>
                  <a:gd name="connsiteX4038" fmla="*/ 451278 w 808720"/>
                  <a:gd name="connsiteY4038" fmla="*/ 10925 h 1047182"/>
                  <a:gd name="connsiteX4039" fmla="*/ 450866 w 808720"/>
                  <a:gd name="connsiteY4039" fmla="*/ 10963 h 1047182"/>
                  <a:gd name="connsiteX4040" fmla="*/ 451989 w 808720"/>
                  <a:gd name="connsiteY4040" fmla="*/ 10617 h 1047182"/>
                  <a:gd name="connsiteX4041" fmla="*/ 433477 w 808720"/>
                  <a:gd name="connsiteY4041" fmla="*/ 10445 h 1047182"/>
                  <a:gd name="connsiteX4042" fmla="*/ 433452 w 808720"/>
                  <a:gd name="connsiteY4042" fmla="*/ 10452 h 1047182"/>
                  <a:gd name="connsiteX4043" fmla="*/ 432295 w 808720"/>
                  <a:gd name="connsiteY4043" fmla="*/ 10604 h 1047182"/>
                  <a:gd name="connsiteX4044" fmla="*/ 487123 w 808720"/>
                  <a:gd name="connsiteY4044" fmla="*/ 10435 h 1047182"/>
                  <a:gd name="connsiteX4045" fmla="*/ 486705 w 808720"/>
                  <a:gd name="connsiteY4045" fmla="*/ 10564 h 1047182"/>
                  <a:gd name="connsiteX4046" fmla="*/ 486578 w 808720"/>
                  <a:gd name="connsiteY4046" fmla="*/ 10552 h 1047182"/>
                  <a:gd name="connsiteX4047" fmla="*/ 486960 w 808720"/>
                  <a:gd name="connsiteY4047" fmla="*/ 10460 h 1047182"/>
                  <a:gd name="connsiteX4048" fmla="*/ 460448 w 808720"/>
                  <a:gd name="connsiteY4048" fmla="*/ 10417 h 1047182"/>
                  <a:gd name="connsiteX4049" fmla="*/ 463330 w 808720"/>
                  <a:gd name="connsiteY4049" fmla="*/ 10531 h 1047182"/>
                  <a:gd name="connsiteX4050" fmla="*/ 463247 w 808720"/>
                  <a:gd name="connsiteY4050" fmla="*/ 10574 h 1047182"/>
                  <a:gd name="connsiteX4051" fmla="*/ 462999 w 808720"/>
                  <a:gd name="connsiteY4051" fmla="*/ 10604 h 1047182"/>
                  <a:gd name="connsiteX4052" fmla="*/ 463238 w 808720"/>
                  <a:gd name="connsiteY4052" fmla="*/ 10579 h 1047182"/>
                  <a:gd name="connsiteX4053" fmla="*/ 462948 w 808720"/>
                  <a:gd name="connsiteY4053" fmla="*/ 10730 h 1047182"/>
                  <a:gd name="connsiteX4054" fmla="*/ 462570 w 808720"/>
                  <a:gd name="connsiteY4054" fmla="*/ 10810 h 1047182"/>
                  <a:gd name="connsiteX4055" fmla="*/ 461969 w 808720"/>
                  <a:gd name="connsiteY4055" fmla="*/ 10857 h 1047182"/>
                  <a:gd name="connsiteX4056" fmla="*/ 455989 w 808720"/>
                  <a:gd name="connsiteY4056" fmla="*/ 10917 h 1047182"/>
                  <a:gd name="connsiteX4057" fmla="*/ 520217 w 808720"/>
                  <a:gd name="connsiteY4057" fmla="*/ 10408 h 1047182"/>
                  <a:gd name="connsiteX4058" fmla="*/ 520711 w 808720"/>
                  <a:gd name="connsiteY4058" fmla="*/ 10593 h 1047182"/>
                  <a:gd name="connsiteX4059" fmla="*/ 519888 w 808720"/>
                  <a:gd name="connsiteY4059" fmla="*/ 10737 h 1047182"/>
                  <a:gd name="connsiteX4060" fmla="*/ 426862 w 808720"/>
                  <a:gd name="connsiteY4060" fmla="*/ 10392 h 1047182"/>
                  <a:gd name="connsiteX4061" fmla="*/ 421312 w 808720"/>
                  <a:gd name="connsiteY4061" fmla="*/ 11166 h 1047182"/>
                  <a:gd name="connsiteX4062" fmla="*/ 419443 w 808720"/>
                  <a:gd name="connsiteY4062" fmla="*/ 11325 h 1047182"/>
                  <a:gd name="connsiteX4063" fmla="*/ 424549 w 808720"/>
                  <a:gd name="connsiteY4063" fmla="*/ 10477 h 1047182"/>
                  <a:gd name="connsiteX4064" fmla="*/ 441847 w 808720"/>
                  <a:gd name="connsiteY4064" fmla="*/ 10378 h 1047182"/>
                  <a:gd name="connsiteX4065" fmla="*/ 441456 w 808720"/>
                  <a:gd name="connsiteY4065" fmla="*/ 10511 h 1047182"/>
                  <a:gd name="connsiteX4066" fmla="*/ 439629 w 808720"/>
                  <a:gd name="connsiteY4066" fmla="*/ 10585 h 1047182"/>
                  <a:gd name="connsiteX4067" fmla="*/ 508085 w 808720"/>
                  <a:gd name="connsiteY4067" fmla="*/ 10375 h 1047182"/>
                  <a:gd name="connsiteX4068" fmla="*/ 509054 w 808720"/>
                  <a:gd name="connsiteY4068" fmla="*/ 10604 h 1047182"/>
                  <a:gd name="connsiteX4069" fmla="*/ 508276 w 808720"/>
                  <a:gd name="connsiteY4069" fmla="*/ 10950 h 1047182"/>
                  <a:gd name="connsiteX4070" fmla="*/ 502617 w 808720"/>
                  <a:gd name="connsiteY4070" fmla="*/ 11841 h 1047182"/>
                  <a:gd name="connsiteX4071" fmla="*/ 504934 w 808720"/>
                  <a:gd name="connsiteY4071" fmla="*/ 10755 h 1047182"/>
                  <a:gd name="connsiteX4072" fmla="*/ 419719 w 808720"/>
                  <a:gd name="connsiteY4072" fmla="*/ 10365 h 1047182"/>
                  <a:gd name="connsiteX4073" fmla="*/ 419043 w 808720"/>
                  <a:gd name="connsiteY4073" fmla="*/ 10456 h 1047182"/>
                  <a:gd name="connsiteX4074" fmla="*/ 419290 w 808720"/>
                  <a:gd name="connsiteY4074" fmla="*/ 10413 h 1047182"/>
                  <a:gd name="connsiteX4075" fmla="*/ 527581 w 808720"/>
                  <a:gd name="connsiteY4075" fmla="*/ 10349 h 1047182"/>
                  <a:gd name="connsiteX4076" fmla="*/ 528436 w 808720"/>
                  <a:gd name="connsiteY4076" fmla="*/ 10618 h 1047182"/>
                  <a:gd name="connsiteX4077" fmla="*/ 528369 w 808720"/>
                  <a:gd name="connsiteY4077" fmla="*/ 11034 h 1047182"/>
                  <a:gd name="connsiteX4078" fmla="*/ 526524 w 808720"/>
                  <a:gd name="connsiteY4078" fmla="*/ 12041 h 1047182"/>
                  <a:gd name="connsiteX4079" fmla="*/ 529954 w 808720"/>
                  <a:gd name="connsiteY4079" fmla="*/ 10346 h 1047182"/>
                  <a:gd name="connsiteX4080" fmla="*/ 530303 w 808720"/>
                  <a:gd name="connsiteY4080" fmla="*/ 10568 h 1047182"/>
                  <a:gd name="connsiteX4081" fmla="*/ 529705 w 808720"/>
                  <a:gd name="connsiteY4081" fmla="*/ 11016 h 1047182"/>
                  <a:gd name="connsiteX4082" fmla="*/ 529135 w 808720"/>
                  <a:gd name="connsiteY4082" fmla="*/ 10837 h 1047182"/>
                  <a:gd name="connsiteX4083" fmla="*/ 458614 w 808720"/>
                  <a:gd name="connsiteY4083" fmla="*/ 10345 h 1047182"/>
                  <a:gd name="connsiteX4084" fmla="*/ 459677 w 808720"/>
                  <a:gd name="connsiteY4084" fmla="*/ 10387 h 1047182"/>
                  <a:gd name="connsiteX4085" fmla="*/ 456421 w 808720"/>
                  <a:gd name="connsiteY4085" fmla="*/ 10604 h 1047182"/>
                  <a:gd name="connsiteX4086" fmla="*/ 537348 w 808720"/>
                  <a:gd name="connsiteY4086" fmla="*/ 10339 h 1047182"/>
                  <a:gd name="connsiteX4087" fmla="*/ 538134 w 808720"/>
                  <a:gd name="connsiteY4087" fmla="*/ 10425 h 1047182"/>
                  <a:gd name="connsiteX4088" fmla="*/ 539166 w 808720"/>
                  <a:gd name="connsiteY4088" fmla="*/ 11758 h 1047182"/>
                  <a:gd name="connsiteX4089" fmla="*/ 537777 w 808720"/>
                  <a:gd name="connsiteY4089" fmla="*/ 11259 h 1047182"/>
                  <a:gd name="connsiteX4090" fmla="*/ 537334 w 808720"/>
                  <a:gd name="connsiteY4090" fmla="*/ 10350 h 1047182"/>
                  <a:gd name="connsiteX4091" fmla="*/ 530307 w 808720"/>
                  <a:gd name="connsiteY4091" fmla="*/ 10336 h 1047182"/>
                  <a:gd name="connsiteX4092" fmla="*/ 530489 w 808720"/>
                  <a:gd name="connsiteY4092" fmla="*/ 10428 h 1047182"/>
                  <a:gd name="connsiteX4093" fmla="*/ 530450 w 808720"/>
                  <a:gd name="connsiteY4093" fmla="*/ 10458 h 1047182"/>
                  <a:gd name="connsiteX4094" fmla="*/ 520024 w 808720"/>
                  <a:gd name="connsiteY4094" fmla="*/ 10335 h 1047182"/>
                  <a:gd name="connsiteX4095" fmla="*/ 520135 w 808720"/>
                  <a:gd name="connsiteY4095" fmla="*/ 10377 h 1047182"/>
                  <a:gd name="connsiteX4096" fmla="*/ 519739 w 808720"/>
                  <a:gd name="connsiteY4096" fmla="*/ 10763 h 1047182"/>
                  <a:gd name="connsiteX4097" fmla="*/ 519529 w 808720"/>
                  <a:gd name="connsiteY4097" fmla="*/ 10799 h 1047182"/>
                  <a:gd name="connsiteX4098" fmla="*/ 518528 w 808720"/>
                  <a:gd name="connsiteY4098" fmla="*/ 10333 h 1047182"/>
                  <a:gd name="connsiteX4099" fmla="*/ 517887 w 808720"/>
                  <a:gd name="connsiteY4099" fmla="*/ 10782 h 1047182"/>
                  <a:gd name="connsiteX4100" fmla="*/ 515703 w 808720"/>
                  <a:gd name="connsiteY4100" fmla="*/ 11256 h 1047182"/>
                  <a:gd name="connsiteX4101" fmla="*/ 519991 w 808720"/>
                  <a:gd name="connsiteY4101" fmla="*/ 10324 h 1047182"/>
                  <a:gd name="connsiteX4102" fmla="*/ 518986 w 808720"/>
                  <a:gd name="connsiteY4102" fmla="*/ 10894 h 1047182"/>
                  <a:gd name="connsiteX4103" fmla="*/ 518055 w 808720"/>
                  <a:gd name="connsiteY4103" fmla="*/ 11057 h 1047182"/>
                  <a:gd name="connsiteX4104" fmla="*/ 517305 w 808720"/>
                  <a:gd name="connsiteY4104" fmla="*/ 11189 h 1047182"/>
                  <a:gd name="connsiteX4105" fmla="*/ 517887 w 808720"/>
                  <a:gd name="connsiteY4105" fmla="*/ 10782 h 1047182"/>
                  <a:gd name="connsiteX4106" fmla="*/ 519623 w 808720"/>
                  <a:gd name="connsiteY4106" fmla="*/ 10404 h 1047182"/>
                  <a:gd name="connsiteX4107" fmla="*/ 519992 w 808720"/>
                  <a:gd name="connsiteY4107" fmla="*/ 10324 h 1047182"/>
                  <a:gd name="connsiteX4108" fmla="*/ 519993 w 808720"/>
                  <a:gd name="connsiteY4108" fmla="*/ 10324 h 1047182"/>
                  <a:gd name="connsiteX4109" fmla="*/ 519991 w 808720"/>
                  <a:gd name="connsiteY4109" fmla="*/ 10324 h 1047182"/>
                  <a:gd name="connsiteX4110" fmla="*/ 457847 w 808720"/>
                  <a:gd name="connsiteY4110" fmla="*/ 10315 h 1047182"/>
                  <a:gd name="connsiteX4111" fmla="*/ 457863 w 808720"/>
                  <a:gd name="connsiteY4111" fmla="*/ 10316 h 1047182"/>
                  <a:gd name="connsiteX4112" fmla="*/ 456421 w 808720"/>
                  <a:gd name="connsiteY4112" fmla="*/ 10604 h 1047182"/>
                  <a:gd name="connsiteX4113" fmla="*/ 456420 w 808720"/>
                  <a:gd name="connsiteY4113" fmla="*/ 10604 h 1047182"/>
                  <a:gd name="connsiteX4114" fmla="*/ 454795 w 808720"/>
                  <a:gd name="connsiteY4114" fmla="*/ 10929 h 1047182"/>
                  <a:gd name="connsiteX4115" fmla="*/ 453164 w 808720"/>
                  <a:gd name="connsiteY4115" fmla="*/ 10945 h 1047182"/>
                  <a:gd name="connsiteX4116" fmla="*/ 454021 w 808720"/>
                  <a:gd name="connsiteY4116" fmla="*/ 10670 h 1047182"/>
                  <a:gd name="connsiteX4117" fmla="*/ 442549 w 808720"/>
                  <a:gd name="connsiteY4117" fmla="*/ 10313 h 1047182"/>
                  <a:gd name="connsiteX4118" fmla="*/ 441847 w 808720"/>
                  <a:gd name="connsiteY4118" fmla="*/ 10378 h 1047182"/>
                  <a:gd name="connsiteX4119" fmla="*/ 441891 w 808720"/>
                  <a:gd name="connsiteY4119" fmla="*/ 10363 h 1047182"/>
                  <a:gd name="connsiteX4120" fmla="*/ 520049 w 808720"/>
                  <a:gd name="connsiteY4120" fmla="*/ 10312 h 1047182"/>
                  <a:gd name="connsiteX4121" fmla="*/ 520024 w 808720"/>
                  <a:gd name="connsiteY4121" fmla="*/ 10335 h 1047182"/>
                  <a:gd name="connsiteX4122" fmla="*/ 519993 w 808720"/>
                  <a:gd name="connsiteY4122" fmla="*/ 10324 h 1047182"/>
                  <a:gd name="connsiteX4123" fmla="*/ 484036 w 808720"/>
                  <a:gd name="connsiteY4123" fmla="*/ 10309 h 1047182"/>
                  <a:gd name="connsiteX4124" fmla="*/ 485175 w 808720"/>
                  <a:gd name="connsiteY4124" fmla="*/ 10417 h 1047182"/>
                  <a:gd name="connsiteX4125" fmla="*/ 484539 w 808720"/>
                  <a:gd name="connsiteY4125" fmla="*/ 10567 h 1047182"/>
                  <a:gd name="connsiteX4126" fmla="*/ 483571 w 808720"/>
                  <a:gd name="connsiteY4126" fmla="*/ 10476 h 1047182"/>
                  <a:gd name="connsiteX4127" fmla="*/ 522511 w 808720"/>
                  <a:gd name="connsiteY4127" fmla="*/ 10306 h 1047182"/>
                  <a:gd name="connsiteX4128" fmla="*/ 521812 w 808720"/>
                  <a:gd name="connsiteY4128" fmla="*/ 11005 h 1047182"/>
                  <a:gd name="connsiteX4129" fmla="*/ 520955 w 808720"/>
                  <a:gd name="connsiteY4129" fmla="*/ 10684 h 1047182"/>
                  <a:gd name="connsiteX4130" fmla="*/ 521171 w 808720"/>
                  <a:gd name="connsiteY4130" fmla="*/ 10542 h 1047182"/>
                  <a:gd name="connsiteX4131" fmla="*/ 442079 w 808720"/>
                  <a:gd name="connsiteY4131" fmla="*/ 10300 h 1047182"/>
                  <a:gd name="connsiteX4132" fmla="*/ 441891 w 808720"/>
                  <a:gd name="connsiteY4132" fmla="*/ 10363 h 1047182"/>
                  <a:gd name="connsiteX4133" fmla="*/ 434302 w 808720"/>
                  <a:gd name="connsiteY4133" fmla="*/ 10945 h 1047182"/>
                  <a:gd name="connsiteX4134" fmla="*/ 435370 w 808720"/>
                  <a:gd name="connsiteY4134" fmla="*/ 10738 h 1047182"/>
                  <a:gd name="connsiteX4135" fmla="*/ 437624 w 808720"/>
                  <a:gd name="connsiteY4135" fmla="*/ 10299 h 1047182"/>
                  <a:gd name="connsiteX4136" fmla="*/ 435370 w 808720"/>
                  <a:gd name="connsiteY4136" fmla="*/ 10738 h 1047182"/>
                  <a:gd name="connsiteX4137" fmla="*/ 433456 w 808720"/>
                  <a:gd name="connsiteY4137" fmla="*/ 10862 h 1047182"/>
                  <a:gd name="connsiteX4138" fmla="*/ 434422 w 808720"/>
                  <a:gd name="connsiteY4138" fmla="*/ 10621 h 1047182"/>
                  <a:gd name="connsiteX4139" fmla="*/ 481404 w 808720"/>
                  <a:gd name="connsiteY4139" fmla="*/ 10270 h 1047182"/>
                  <a:gd name="connsiteX4140" fmla="*/ 483571 w 808720"/>
                  <a:gd name="connsiteY4140" fmla="*/ 10476 h 1047182"/>
                  <a:gd name="connsiteX4141" fmla="*/ 483101 w 808720"/>
                  <a:gd name="connsiteY4141" fmla="*/ 10645 h 1047182"/>
                  <a:gd name="connsiteX4142" fmla="*/ 478504 w 808720"/>
                  <a:gd name="connsiteY4142" fmla="*/ 10691 h 1047182"/>
                  <a:gd name="connsiteX4143" fmla="*/ 481124 w 808720"/>
                  <a:gd name="connsiteY4143" fmla="*/ 10298 h 1047182"/>
                  <a:gd name="connsiteX4144" fmla="*/ 443188 w 808720"/>
                  <a:gd name="connsiteY4144" fmla="*/ 10264 h 1047182"/>
                  <a:gd name="connsiteX4145" fmla="*/ 441710 w 808720"/>
                  <a:gd name="connsiteY4145" fmla="*/ 10501 h 1047182"/>
                  <a:gd name="connsiteX4146" fmla="*/ 441701 w 808720"/>
                  <a:gd name="connsiteY4146" fmla="*/ 10501 h 1047182"/>
                  <a:gd name="connsiteX4147" fmla="*/ 443145 w 808720"/>
                  <a:gd name="connsiteY4147" fmla="*/ 10267 h 1047182"/>
                  <a:gd name="connsiteX4148" fmla="*/ 458184 w 808720"/>
                  <a:gd name="connsiteY4148" fmla="*/ 10251 h 1047182"/>
                  <a:gd name="connsiteX4149" fmla="*/ 458072 w 808720"/>
                  <a:gd name="connsiteY4149" fmla="*/ 10273 h 1047182"/>
                  <a:gd name="connsiteX4150" fmla="*/ 457882 w 808720"/>
                  <a:gd name="connsiteY4150" fmla="*/ 10311 h 1047182"/>
                  <a:gd name="connsiteX4151" fmla="*/ 457847 w 808720"/>
                  <a:gd name="connsiteY4151" fmla="*/ 10315 h 1047182"/>
                  <a:gd name="connsiteX4152" fmla="*/ 457672 w 808720"/>
                  <a:gd name="connsiteY4152" fmla="*/ 10308 h 1047182"/>
                  <a:gd name="connsiteX4153" fmla="*/ 457404 w 808720"/>
                  <a:gd name="connsiteY4153" fmla="*/ 10297 h 1047182"/>
                  <a:gd name="connsiteX4154" fmla="*/ 443287 w 808720"/>
                  <a:gd name="connsiteY4154" fmla="*/ 10244 h 1047182"/>
                  <a:gd name="connsiteX4155" fmla="*/ 443145 w 808720"/>
                  <a:gd name="connsiteY4155" fmla="*/ 10267 h 1047182"/>
                  <a:gd name="connsiteX4156" fmla="*/ 442549 w 808720"/>
                  <a:gd name="connsiteY4156" fmla="*/ 10313 h 1047182"/>
                  <a:gd name="connsiteX4157" fmla="*/ 506034 w 808720"/>
                  <a:gd name="connsiteY4157" fmla="*/ 10239 h 1047182"/>
                  <a:gd name="connsiteX4158" fmla="*/ 505543 w 808720"/>
                  <a:gd name="connsiteY4158" fmla="*/ 10469 h 1047182"/>
                  <a:gd name="connsiteX4159" fmla="*/ 504668 w 808720"/>
                  <a:gd name="connsiteY4159" fmla="*/ 10604 h 1047182"/>
                  <a:gd name="connsiteX4160" fmla="*/ 505514 w 808720"/>
                  <a:gd name="connsiteY4160" fmla="*/ 10483 h 1047182"/>
                  <a:gd name="connsiteX4161" fmla="*/ 504934 w 808720"/>
                  <a:gd name="connsiteY4161" fmla="*/ 10755 h 1047182"/>
                  <a:gd name="connsiteX4162" fmla="*/ 503671 w 808720"/>
                  <a:gd name="connsiteY4162" fmla="*/ 10907 h 1047182"/>
                  <a:gd name="connsiteX4163" fmla="*/ 502843 w 808720"/>
                  <a:gd name="connsiteY4163" fmla="*/ 11006 h 1047182"/>
                  <a:gd name="connsiteX4164" fmla="*/ 504188 w 808720"/>
                  <a:gd name="connsiteY4164" fmla="*/ 10591 h 1047182"/>
                  <a:gd name="connsiteX4165" fmla="*/ 504200 w 808720"/>
                  <a:gd name="connsiteY4165" fmla="*/ 10589 h 1047182"/>
                  <a:gd name="connsiteX4166" fmla="*/ 517827 w 808720"/>
                  <a:gd name="connsiteY4166" fmla="*/ 10238 h 1047182"/>
                  <a:gd name="connsiteX4167" fmla="*/ 515037 w 808720"/>
                  <a:gd name="connsiteY4167" fmla="*/ 11401 h 1047182"/>
                  <a:gd name="connsiteX4168" fmla="*/ 513273 w 808720"/>
                  <a:gd name="connsiteY4168" fmla="*/ 11785 h 1047182"/>
                  <a:gd name="connsiteX4169" fmla="*/ 515321 w 808720"/>
                  <a:gd name="connsiteY4169" fmla="*/ 10761 h 1047182"/>
                  <a:gd name="connsiteX4170" fmla="*/ 520386 w 808720"/>
                  <a:gd name="connsiteY4170" fmla="*/ 10238 h 1047182"/>
                  <a:gd name="connsiteX4171" fmla="*/ 520217 w 808720"/>
                  <a:gd name="connsiteY4171" fmla="*/ 10408 h 1047182"/>
                  <a:gd name="connsiteX4172" fmla="*/ 520135 w 808720"/>
                  <a:gd name="connsiteY4172" fmla="*/ 10377 h 1047182"/>
                  <a:gd name="connsiteX4173" fmla="*/ 520246 w 808720"/>
                  <a:gd name="connsiteY4173" fmla="*/ 10269 h 1047182"/>
                  <a:gd name="connsiteX4174" fmla="*/ 422988 w 808720"/>
                  <a:gd name="connsiteY4174" fmla="*/ 10237 h 1047182"/>
                  <a:gd name="connsiteX4175" fmla="*/ 420776 w 808720"/>
                  <a:gd name="connsiteY4175" fmla="*/ 10616 h 1047182"/>
                  <a:gd name="connsiteX4176" fmla="*/ 419899 w 808720"/>
                  <a:gd name="connsiteY4176" fmla="*/ 10649 h 1047182"/>
                  <a:gd name="connsiteX4177" fmla="*/ 455719 w 808720"/>
                  <a:gd name="connsiteY4177" fmla="*/ 10231 h 1047182"/>
                  <a:gd name="connsiteX4178" fmla="*/ 457404 w 808720"/>
                  <a:gd name="connsiteY4178" fmla="*/ 10297 h 1047182"/>
                  <a:gd name="connsiteX4179" fmla="*/ 454849 w 808720"/>
                  <a:gd name="connsiteY4179" fmla="*/ 10448 h 1047182"/>
                  <a:gd name="connsiteX4180" fmla="*/ 498495 w 808720"/>
                  <a:gd name="connsiteY4180" fmla="*/ 10220 h 1047182"/>
                  <a:gd name="connsiteX4181" fmla="*/ 498120 w 808720"/>
                  <a:gd name="connsiteY4181" fmla="*/ 10391 h 1047182"/>
                  <a:gd name="connsiteX4182" fmla="*/ 497650 w 808720"/>
                  <a:gd name="connsiteY4182" fmla="*/ 10604 h 1047182"/>
                  <a:gd name="connsiteX4183" fmla="*/ 497555 w 808720"/>
                  <a:gd name="connsiteY4183" fmla="*/ 10619 h 1047182"/>
                  <a:gd name="connsiteX4184" fmla="*/ 496185 w 808720"/>
                  <a:gd name="connsiteY4184" fmla="*/ 10659 h 1047182"/>
                  <a:gd name="connsiteX4185" fmla="*/ 497674 w 808720"/>
                  <a:gd name="connsiteY4185" fmla="*/ 10376 h 1047182"/>
                  <a:gd name="connsiteX4186" fmla="*/ 530169 w 808720"/>
                  <a:gd name="connsiteY4186" fmla="*/ 10217 h 1047182"/>
                  <a:gd name="connsiteX4187" fmla="*/ 530307 w 808720"/>
                  <a:gd name="connsiteY4187" fmla="*/ 10336 h 1047182"/>
                  <a:gd name="connsiteX4188" fmla="*/ 530125 w 808720"/>
                  <a:gd name="connsiteY4188" fmla="*/ 10243 h 1047182"/>
                  <a:gd name="connsiteX4189" fmla="*/ 462248 w 808720"/>
                  <a:gd name="connsiteY4189" fmla="*/ 10215 h 1047182"/>
                  <a:gd name="connsiteX4190" fmla="*/ 460448 w 808720"/>
                  <a:gd name="connsiteY4190" fmla="*/ 10417 h 1047182"/>
                  <a:gd name="connsiteX4191" fmla="*/ 459677 w 808720"/>
                  <a:gd name="connsiteY4191" fmla="*/ 10387 h 1047182"/>
                  <a:gd name="connsiteX4192" fmla="*/ 443575 w 808720"/>
                  <a:gd name="connsiteY4192" fmla="*/ 10202 h 1047182"/>
                  <a:gd name="connsiteX4193" fmla="*/ 443345 w 808720"/>
                  <a:gd name="connsiteY4193" fmla="*/ 10239 h 1047182"/>
                  <a:gd name="connsiteX4194" fmla="*/ 443287 w 808720"/>
                  <a:gd name="connsiteY4194" fmla="*/ 10244 h 1047182"/>
                  <a:gd name="connsiteX4195" fmla="*/ 443530 w 808720"/>
                  <a:gd name="connsiteY4195" fmla="*/ 10205 h 1047182"/>
                  <a:gd name="connsiteX4196" fmla="*/ 507322 w 808720"/>
                  <a:gd name="connsiteY4196" fmla="*/ 10196 h 1047182"/>
                  <a:gd name="connsiteX4197" fmla="*/ 507399 w 808720"/>
                  <a:gd name="connsiteY4197" fmla="*/ 10214 h 1047182"/>
                  <a:gd name="connsiteX4198" fmla="*/ 505514 w 808720"/>
                  <a:gd name="connsiteY4198" fmla="*/ 10483 h 1047182"/>
                  <a:gd name="connsiteX4199" fmla="*/ 505543 w 808720"/>
                  <a:gd name="connsiteY4199" fmla="*/ 10469 h 1047182"/>
                  <a:gd name="connsiteX4200" fmla="*/ 532438 w 808720"/>
                  <a:gd name="connsiteY4200" fmla="*/ 10192 h 1047182"/>
                  <a:gd name="connsiteX4201" fmla="*/ 532874 w 808720"/>
                  <a:gd name="connsiteY4201" fmla="*/ 10292 h 1047182"/>
                  <a:gd name="connsiteX4202" fmla="*/ 534052 w 808720"/>
                  <a:gd name="connsiteY4202" fmla="*/ 10872 h 1047182"/>
                  <a:gd name="connsiteX4203" fmla="*/ 533829 w 808720"/>
                  <a:gd name="connsiteY4203" fmla="*/ 11140 h 1047182"/>
                  <a:gd name="connsiteX4204" fmla="*/ 455886 w 808720"/>
                  <a:gd name="connsiteY4204" fmla="*/ 10189 h 1047182"/>
                  <a:gd name="connsiteX4205" fmla="*/ 455719 w 808720"/>
                  <a:gd name="connsiteY4205" fmla="*/ 10231 h 1047182"/>
                  <a:gd name="connsiteX4206" fmla="*/ 455309 w 808720"/>
                  <a:gd name="connsiteY4206" fmla="*/ 10215 h 1047182"/>
                  <a:gd name="connsiteX4207" fmla="*/ 424705 w 808720"/>
                  <a:gd name="connsiteY4207" fmla="*/ 10183 h 1047182"/>
                  <a:gd name="connsiteX4208" fmla="*/ 422550 w 808720"/>
                  <a:gd name="connsiteY4208" fmla="*/ 10551 h 1047182"/>
                  <a:gd name="connsiteX4209" fmla="*/ 420910 w 808720"/>
                  <a:gd name="connsiteY4209" fmla="*/ 10611 h 1047182"/>
                  <a:gd name="connsiteX4210" fmla="*/ 421198 w 808720"/>
                  <a:gd name="connsiteY4210" fmla="*/ 10168 h 1047182"/>
                  <a:gd name="connsiteX4211" fmla="*/ 420718 w 808720"/>
                  <a:gd name="connsiteY4211" fmla="*/ 10256 h 1047182"/>
                  <a:gd name="connsiteX4212" fmla="*/ 419719 w 808720"/>
                  <a:gd name="connsiteY4212" fmla="*/ 10365 h 1047182"/>
                  <a:gd name="connsiteX4213" fmla="*/ 529967 w 808720"/>
                  <a:gd name="connsiteY4213" fmla="*/ 10163 h 1047182"/>
                  <a:gd name="connsiteX4214" fmla="*/ 530125 w 808720"/>
                  <a:gd name="connsiteY4214" fmla="*/ 10243 h 1047182"/>
                  <a:gd name="connsiteX4215" fmla="*/ 529954 w 808720"/>
                  <a:gd name="connsiteY4215" fmla="*/ 10346 h 1047182"/>
                  <a:gd name="connsiteX4216" fmla="*/ 529805 w 808720"/>
                  <a:gd name="connsiteY4216" fmla="*/ 10251 h 1047182"/>
                  <a:gd name="connsiteX4217" fmla="*/ 500417 w 808720"/>
                  <a:gd name="connsiteY4217" fmla="*/ 10158 h 1047182"/>
                  <a:gd name="connsiteX4218" fmla="*/ 499787 w 808720"/>
                  <a:gd name="connsiteY4218" fmla="*/ 10445 h 1047182"/>
                  <a:gd name="connsiteX4219" fmla="*/ 499707 w 808720"/>
                  <a:gd name="connsiteY4219" fmla="*/ 10481 h 1047182"/>
                  <a:gd name="connsiteX4220" fmla="*/ 497204 w 808720"/>
                  <a:gd name="connsiteY4220" fmla="*/ 10807 h 1047182"/>
                  <a:gd name="connsiteX4221" fmla="*/ 497405 w 808720"/>
                  <a:gd name="connsiteY4221" fmla="*/ 10715 h 1047182"/>
                  <a:gd name="connsiteX4222" fmla="*/ 497502 w 808720"/>
                  <a:gd name="connsiteY4222" fmla="*/ 10671 h 1047182"/>
                  <a:gd name="connsiteX4223" fmla="*/ 498089 w 808720"/>
                  <a:gd name="connsiteY4223" fmla="*/ 10604 h 1047182"/>
                  <a:gd name="connsiteX4224" fmla="*/ 497620 w 808720"/>
                  <a:gd name="connsiteY4224" fmla="*/ 10617 h 1047182"/>
                  <a:gd name="connsiteX4225" fmla="*/ 497650 w 808720"/>
                  <a:gd name="connsiteY4225" fmla="*/ 10604 h 1047182"/>
                  <a:gd name="connsiteX4226" fmla="*/ 498831 w 808720"/>
                  <a:gd name="connsiteY4226" fmla="*/ 10414 h 1047182"/>
                  <a:gd name="connsiteX4227" fmla="*/ 433327 w 808720"/>
                  <a:gd name="connsiteY4227" fmla="*/ 10153 h 1047182"/>
                  <a:gd name="connsiteX4228" fmla="*/ 426638 w 808720"/>
                  <a:gd name="connsiteY4228" fmla="*/ 10967 h 1047182"/>
                  <a:gd name="connsiteX4229" fmla="*/ 427908 w 808720"/>
                  <a:gd name="connsiteY4229" fmla="*/ 10604 h 1047182"/>
                  <a:gd name="connsiteX4230" fmla="*/ 424535 w 808720"/>
                  <a:gd name="connsiteY4230" fmla="*/ 10891 h 1047182"/>
                  <a:gd name="connsiteX4231" fmla="*/ 424619 w 808720"/>
                  <a:gd name="connsiteY4231" fmla="*/ 10878 h 1047182"/>
                  <a:gd name="connsiteX4232" fmla="*/ 429052 w 808720"/>
                  <a:gd name="connsiteY4232" fmla="*/ 10311 h 1047182"/>
                  <a:gd name="connsiteX4233" fmla="*/ 450406 w 808720"/>
                  <a:gd name="connsiteY4233" fmla="*/ 10151 h 1047182"/>
                  <a:gd name="connsiteX4234" fmla="*/ 450249 w 808720"/>
                  <a:gd name="connsiteY4234" fmla="*/ 10197 h 1047182"/>
                  <a:gd name="connsiteX4235" fmla="*/ 443532 w 808720"/>
                  <a:gd name="connsiteY4235" fmla="*/ 10703 h 1047182"/>
                  <a:gd name="connsiteX4236" fmla="*/ 440297 w 808720"/>
                  <a:gd name="connsiteY4236" fmla="*/ 10946 h 1047182"/>
                  <a:gd name="connsiteX4237" fmla="*/ 440698 w 808720"/>
                  <a:gd name="connsiteY4237" fmla="*/ 10768 h 1047182"/>
                  <a:gd name="connsiteX4238" fmla="*/ 441285 w 808720"/>
                  <a:gd name="connsiteY4238" fmla="*/ 10569 h 1047182"/>
                  <a:gd name="connsiteX4239" fmla="*/ 441710 w 808720"/>
                  <a:gd name="connsiteY4239" fmla="*/ 10501 h 1047182"/>
                  <a:gd name="connsiteX4240" fmla="*/ 445770 w 808720"/>
                  <a:gd name="connsiteY4240" fmla="*/ 10338 h 1047182"/>
                  <a:gd name="connsiteX4241" fmla="*/ 421703 w 808720"/>
                  <a:gd name="connsiteY4241" fmla="*/ 10148 h 1047182"/>
                  <a:gd name="connsiteX4242" fmla="*/ 418379 w 808720"/>
                  <a:gd name="connsiteY4242" fmla="*/ 10705 h 1047182"/>
                  <a:gd name="connsiteX4243" fmla="*/ 418237 w 808720"/>
                  <a:gd name="connsiteY4243" fmla="*/ 10710 h 1047182"/>
                  <a:gd name="connsiteX4244" fmla="*/ 420718 w 808720"/>
                  <a:gd name="connsiteY4244" fmla="*/ 10256 h 1047182"/>
                  <a:gd name="connsiteX4245" fmla="*/ 534663 w 808720"/>
                  <a:gd name="connsiteY4245" fmla="*/ 10138 h 1047182"/>
                  <a:gd name="connsiteX4246" fmla="*/ 534970 w 808720"/>
                  <a:gd name="connsiteY4246" fmla="*/ 10249 h 1047182"/>
                  <a:gd name="connsiteX4247" fmla="*/ 535351 w 808720"/>
                  <a:gd name="connsiteY4247" fmla="*/ 11105 h 1047182"/>
                  <a:gd name="connsiteX4248" fmla="*/ 534316 w 808720"/>
                  <a:gd name="connsiteY4248" fmla="*/ 10555 h 1047182"/>
                  <a:gd name="connsiteX4249" fmla="*/ 436216 w 808720"/>
                  <a:gd name="connsiteY4249" fmla="*/ 10137 h 1047182"/>
                  <a:gd name="connsiteX4250" fmla="*/ 432717 w 808720"/>
                  <a:gd name="connsiteY4250" fmla="*/ 10649 h 1047182"/>
                  <a:gd name="connsiteX4251" fmla="*/ 433358 w 808720"/>
                  <a:gd name="connsiteY4251" fmla="*/ 10477 h 1047182"/>
                  <a:gd name="connsiteX4252" fmla="*/ 482214 w 808720"/>
                  <a:gd name="connsiteY4252" fmla="*/ 10134 h 1047182"/>
                  <a:gd name="connsiteX4253" fmla="*/ 482503 w 808720"/>
                  <a:gd name="connsiteY4253" fmla="*/ 10162 h 1047182"/>
                  <a:gd name="connsiteX4254" fmla="*/ 481404 w 808720"/>
                  <a:gd name="connsiteY4254" fmla="*/ 10270 h 1047182"/>
                  <a:gd name="connsiteX4255" fmla="*/ 481345 w 808720"/>
                  <a:gd name="connsiteY4255" fmla="*/ 10264 h 1047182"/>
                  <a:gd name="connsiteX4256" fmla="*/ 476754 w 808720"/>
                  <a:gd name="connsiteY4256" fmla="*/ 10132 h 1047182"/>
                  <a:gd name="connsiteX4257" fmla="*/ 474758 w 808720"/>
                  <a:gd name="connsiteY4257" fmla="*/ 10552 h 1047182"/>
                  <a:gd name="connsiteX4258" fmla="*/ 473050 w 808720"/>
                  <a:gd name="connsiteY4258" fmla="*/ 10745 h 1047182"/>
                  <a:gd name="connsiteX4259" fmla="*/ 472348 w 808720"/>
                  <a:gd name="connsiteY4259" fmla="*/ 10752 h 1047182"/>
                  <a:gd name="connsiteX4260" fmla="*/ 473287 w 808720"/>
                  <a:gd name="connsiteY4260" fmla="*/ 10485 h 1047182"/>
                  <a:gd name="connsiteX4261" fmla="*/ 479848 w 808720"/>
                  <a:gd name="connsiteY4261" fmla="*/ 10123 h 1047182"/>
                  <a:gd name="connsiteX4262" fmla="*/ 481345 w 808720"/>
                  <a:gd name="connsiteY4262" fmla="*/ 10264 h 1047182"/>
                  <a:gd name="connsiteX4263" fmla="*/ 481124 w 808720"/>
                  <a:gd name="connsiteY4263" fmla="*/ 10298 h 1047182"/>
                  <a:gd name="connsiteX4264" fmla="*/ 477651 w 808720"/>
                  <a:gd name="connsiteY4264" fmla="*/ 10640 h 1047182"/>
                  <a:gd name="connsiteX4265" fmla="*/ 460635 w 808720"/>
                  <a:gd name="connsiteY4265" fmla="*/ 10106 h 1047182"/>
                  <a:gd name="connsiteX4266" fmla="*/ 458614 w 808720"/>
                  <a:gd name="connsiteY4266" fmla="*/ 10345 h 1047182"/>
                  <a:gd name="connsiteX4267" fmla="*/ 457863 w 808720"/>
                  <a:gd name="connsiteY4267" fmla="*/ 10316 h 1047182"/>
                  <a:gd name="connsiteX4268" fmla="*/ 457882 w 808720"/>
                  <a:gd name="connsiteY4268" fmla="*/ 10311 h 1047182"/>
                  <a:gd name="connsiteX4269" fmla="*/ 459140 w 808720"/>
                  <a:gd name="connsiteY4269" fmla="*/ 10195 h 1047182"/>
                  <a:gd name="connsiteX4270" fmla="*/ 498540 w 808720"/>
                  <a:gd name="connsiteY4270" fmla="*/ 10089 h 1047182"/>
                  <a:gd name="connsiteX4271" fmla="*/ 497179 w 808720"/>
                  <a:gd name="connsiteY4271" fmla="*/ 10360 h 1047182"/>
                  <a:gd name="connsiteX4272" fmla="*/ 495591 w 808720"/>
                  <a:gd name="connsiteY4272" fmla="*/ 10676 h 1047182"/>
                  <a:gd name="connsiteX4273" fmla="*/ 494325 w 808720"/>
                  <a:gd name="connsiteY4273" fmla="*/ 10712 h 1047182"/>
                  <a:gd name="connsiteX4274" fmla="*/ 496684 w 808720"/>
                  <a:gd name="connsiteY4274" fmla="*/ 10344 h 1047182"/>
                  <a:gd name="connsiteX4275" fmla="*/ 498088 w 808720"/>
                  <a:gd name="connsiteY4275" fmla="*/ 10124 h 1047182"/>
                  <a:gd name="connsiteX4276" fmla="*/ 452037 w 808720"/>
                  <a:gd name="connsiteY4276" fmla="*/ 10086 h 1047182"/>
                  <a:gd name="connsiteX4277" fmla="*/ 455309 w 808720"/>
                  <a:gd name="connsiteY4277" fmla="*/ 10215 h 1047182"/>
                  <a:gd name="connsiteX4278" fmla="*/ 449258 w 808720"/>
                  <a:gd name="connsiteY4278" fmla="*/ 10484 h 1047182"/>
                  <a:gd name="connsiteX4279" fmla="*/ 450249 w 808720"/>
                  <a:gd name="connsiteY4279" fmla="*/ 10197 h 1047182"/>
                  <a:gd name="connsiteX4280" fmla="*/ 451362 w 808720"/>
                  <a:gd name="connsiteY4280" fmla="*/ 10113 h 1047182"/>
                  <a:gd name="connsiteX4281" fmla="*/ 534890 w 808720"/>
                  <a:gd name="connsiteY4281" fmla="*/ 10068 h 1047182"/>
                  <a:gd name="connsiteX4282" fmla="*/ 537328 w 808720"/>
                  <a:gd name="connsiteY4282" fmla="*/ 10337 h 1047182"/>
                  <a:gd name="connsiteX4283" fmla="*/ 537334 w 808720"/>
                  <a:gd name="connsiteY4283" fmla="*/ 10350 h 1047182"/>
                  <a:gd name="connsiteX4284" fmla="*/ 536688 w 808720"/>
                  <a:gd name="connsiteY4284" fmla="*/ 10867 h 1047182"/>
                  <a:gd name="connsiteX4285" fmla="*/ 534970 w 808720"/>
                  <a:gd name="connsiteY4285" fmla="*/ 10249 h 1047182"/>
                  <a:gd name="connsiteX4286" fmla="*/ 526674 w 808720"/>
                  <a:gd name="connsiteY4286" fmla="*/ 10064 h 1047182"/>
                  <a:gd name="connsiteX4287" fmla="*/ 527291 w 808720"/>
                  <a:gd name="connsiteY4287" fmla="*/ 10258 h 1047182"/>
                  <a:gd name="connsiteX4288" fmla="*/ 524406 w 808720"/>
                  <a:gd name="connsiteY4288" fmla="*/ 11700 h 1047182"/>
                  <a:gd name="connsiteX4289" fmla="*/ 526499 w 808720"/>
                  <a:gd name="connsiteY4289" fmla="*/ 10130 h 1047182"/>
                  <a:gd name="connsiteX4290" fmla="*/ 479147 w 808720"/>
                  <a:gd name="connsiteY4290" fmla="*/ 10056 h 1047182"/>
                  <a:gd name="connsiteX4291" fmla="*/ 479336 w 808720"/>
                  <a:gd name="connsiteY4291" fmla="*/ 10074 h 1047182"/>
                  <a:gd name="connsiteX4292" fmla="*/ 475454 w 808720"/>
                  <a:gd name="connsiteY4292" fmla="*/ 10721 h 1047182"/>
                  <a:gd name="connsiteX4293" fmla="*/ 473881 w 808720"/>
                  <a:gd name="connsiteY4293" fmla="*/ 10737 h 1047182"/>
                  <a:gd name="connsiteX4294" fmla="*/ 474758 w 808720"/>
                  <a:gd name="connsiteY4294" fmla="*/ 10552 h 1047182"/>
                  <a:gd name="connsiteX4295" fmla="*/ 520466 w 808720"/>
                  <a:gd name="connsiteY4295" fmla="*/ 10054 h 1047182"/>
                  <a:gd name="connsiteX4296" fmla="*/ 520246 w 808720"/>
                  <a:gd name="connsiteY4296" fmla="*/ 10269 h 1047182"/>
                  <a:gd name="connsiteX4297" fmla="*/ 520049 w 808720"/>
                  <a:gd name="connsiteY4297" fmla="*/ 10312 h 1047182"/>
                  <a:gd name="connsiteX4298" fmla="*/ 520103 w 808720"/>
                  <a:gd name="connsiteY4298" fmla="*/ 10261 h 1047182"/>
                  <a:gd name="connsiteX4299" fmla="*/ 488398 w 808720"/>
                  <a:gd name="connsiteY4299" fmla="*/ 10043 h 1047182"/>
                  <a:gd name="connsiteX4300" fmla="*/ 488309 w 808720"/>
                  <a:gd name="connsiteY4300" fmla="*/ 10070 h 1047182"/>
                  <a:gd name="connsiteX4301" fmla="*/ 487329 w 808720"/>
                  <a:gd name="connsiteY4301" fmla="*/ 10372 h 1047182"/>
                  <a:gd name="connsiteX4302" fmla="*/ 486960 w 808720"/>
                  <a:gd name="connsiteY4302" fmla="*/ 10460 h 1047182"/>
                  <a:gd name="connsiteX4303" fmla="*/ 486447 w 808720"/>
                  <a:gd name="connsiteY4303" fmla="*/ 10539 h 1047182"/>
                  <a:gd name="connsiteX4304" fmla="*/ 485967 w 808720"/>
                  <a:gd name="connsiteY4304" fmla="*/ 10494 h 1047182"/>
                  <a:gd name="connsiteX4305" fmla="*/ 488259 w 808720"/>
                  <a:gd name="connsiteY4305" fmla="*/ 10069 h 1047182"/>
                  <a:gd name="connsiteX4306" fmla="*/ 450801 w 808720"/>
                  <a:gd name="connsiteY4306" fmla="*/ 10037 h 1047182"/>
                  <a:gd name="connsiteX4307" fmla="*/ 451830 w 808720"/>
                  <a:gd name="connsiteY4307" fmla="*/ 10078 h 1047182"/>
                  <a:gd name="connsiteX4308" fmla="*/ 451362 w 808720"/>
                  <a:gd name="connsiteY4308" fmla="*/ 10113 h 1047182"/>
                  <a:gd name="connsiteX4309" fmla="*/ 450406 w 808720"/>
                  <a:gd name="connsiteY4309" fmla="*/ 10151 h 1047182"/>
                  <a:gd name="connsiteX4310" fmla="*/ 436540 w 808720"/>
                  <a:gd name="connsiteY4310" fmla="*/ 10035 h 1047182"/>
                  <a:gd name="connsiteX4311" fmla="*/ 433477 w 808720"/>
                  <a:gd name="connsiteY4311" fmla="*/ 10445 h 1047182"/>
                  <a:gd name="connsiteX4312" fmla="*/ 434766 w 808720"/>
                  <a:gd name="connsiteY4312" fmla="*/ 10100 h 1047182"/>
                  <a:gd name="connsiteX4313" fmla="*/ 446422 w 808720"/>
                  <a:gd name="connsiteY4313" fmla="*/ 10016 h 1047182"/>
                  <a:gd name="connsiteX4314" fmla="*/ 443188 w 808720"/>
                  <a:gd name="connsiteY4314" fmla="*/ 10264 h 1047182"/>
                  <a:gd name="connsiteX4315" fmla="*/ 443345 w 808720"/>
                  <a:gd name="connsiteY4315" fmla="*/ 10239 h 1047182"/>
                  <a:gd name="connsiteX4316" fmla="*/ 444134 w 808720"/>
                  <a:gd name="connsiteY4316" fmla="*/ 10166 h 1047182"/>
                  <a:gd name="connsiteX4317" fmla="*/ 437045 w 808720"/>
                  <a:gd name="connsiteY4317" fmla="*/ 10016 h 1047182"/>
                  <a:gd name="connsiteX4318" fmla="*/ 436683 w 808720"/>
                  <a:gd name="connsiteY4318" fmla="*/ 10069 h 1047182"/>
                  <a:gd name="connsiteX4319" fmla="*/ 433379 w 808720"/>
                  <a:gd name="connsiteY4319" fmla="*/ 10472 h 1047182"/>
                  <a:gd name="connsiteX4320" fmla="*/ 433452 w 808720"/>
                  <a:gd name="connsiteY4320" fmla="*/ 10452 h 1047182"/>
                  <a:gd name="connsiteX4321" fmla="*/ 436670 w 808720"/>
                  <a:gd name="connsiteY4321" fmla="*/ 10030 h 1047182"/>
                  <a:gd name="connsiteX4322" fmla="*/ 506527 w 808720"/>
                  <a:gd name="connsiteY4322" fmla="*/ 10008 h 1047182"/>
                  <a:gd name="connsiteX4323" fmla="*/ 506849 w 808720"/>
                  <a:gd name="connsiteY4323" fmla="*/ 10084 h 1047182"/>
                  <a:gd name="connsiteX4324" fmla="*/ 506034 w 808720"/>
                  <a:gd name="connsiteY4324" fmla="*/ 10239 h 1047182"/>
                  <a:gd name="connsiteX4325" fmla="*/ 527795 w 808720"/>
                  <a:gd name="connsiteY4325" fmla="*/ 10006 h 1047182"/>
                  <a:gd name="connsiteX4326" fmla="*/ 527581 w 808720"/>
                  <a:gd name="connsiteY4326" fmla="*/ 10349 h 1047182"/>
                  <a:gd name="connsiteX4327" fmla="*/ 527291 w 808720"/>
                  <a:gd name="connsiteY4327" fmla="*/ 10258 h 1047182"/>
                  <a:gd name="connsiteX4328" fmla="*/ 437320 w 808720"/>
                  <a:gd name="connsiteY4328" fmla="*/ 10006 h 1047182"/>
                  <a:gd name="connsiteX4329" fmla="*/ 436216 w 808720"/>
                  <a:gd name="connsiteY4329" fmla="*/ 10137 h 1047182"/>
                  <a:gd name="connsiteX4330" fmla="*/ 436683 w 808720"/>
                  <a:gd name="connsiteY4330" fmla="*/ 10069 h 1047182"/>
                  <a:gd name="connsiteX4331" fmla="*/ 437149 w 808720"/>
                  <a:gd name="connsiteY4331" fmla="*/ 10012 h 1047182"/>
                  <a:gd name="connsiteX4332" fmla="*/ 499633 w 808720"/>
                  <a:gd name="connsiteY4332" fmla="*/ 10004 h 1047182"/>
                  <a:gd name="connsiteX4333" fmla="*/ 498495 w 808720"/>
                  <a:gd name="connsiteY4333" fmla="*/ 10220 h 1047182"/>
                  <a:gd name="connsiteX4334" fmla="*/ 498833 w 808720"/>
                  <a:gd name="connsiteY4334" fmla="*/ 10066 h 1047182"/>
                  <a:gd name="connsiteX4335" fmla="*/ 498972 w 808720"/>
                  <a:gd name="connsiteY4335" fmla="*/ 10003 h 1047182"/>
                  <a:gd name="connsiteX4336" fmla="*/ 498833 w 808720"/>
                  <a:gd name="connsiteY4336" fmla="*/ 10066 h 1047182"/>
                  <a:gd name="connsiteX4337" fmla="*/ 498540 w 808720"/>
                  <a:gd name="connsiteY4337" fmla="*/ 10089 h 1047182"/>
                  <a:gd name="connsiteX4338" fmla="*/ 534284 w 808720"/>
                  <a:gd name="connsiteY4338" fmla="*/ 10002 h 1047182"/>
                  <a:gd name="connsiteX4339" fmla="*/ 534736 w 808720"/>
                  <a:gd name="connsiteY4339" fmla="*/ 10051 h 1047182"/>
                  <a:gd name="connsiteX4340" fmla="*/ 534663 w 808720"/>
                  <a:gd name="connsiteY4340" fmla="*/ 10138 h 1047182"/>
                  <a:gd name="connsiteX4341" fmla="*/ 531085 w 808720"/>
                  <a:gd name="connsiteY4341" fmla="*/ 9981 h 1047182"/>
                  <a:gd name="connsiteX4342" fmla="*/ 533808 w 808720"/>
                  <a:gd name="connsiteY4342" fmla="*/ 11164 h 1047182"/>
                  <a:gd name="connsiteX4343" fmla="*/ 533251 w 808720"/>
                  <a:gd name="connsiteY4343" fmla="*/ 11833 h 1047182"/>
                  <a:gd name="connsiteX4344" fmla="*/ 530489 w 808720"/>
                  <a:gd name="connsiteY4344" fmla="*/ 10428 h 1047182"/>
                  <a:gd name="connsiteX4345" fmla="*/ 519072 w 808720"/>
                  <a:gd name="connsiteY4345" fmla="*/ 9979 h 1047182"/>
                  <a:gd name="connsiteX4346" fmla="*/ 519323 w 808720"/>
                  <a:gd name="connsiteY4346" fmla="*/ 10073 h 1047182"/>
                  <a:gd name="connsiteX4347" fmla="*/ 518528 w 808720"/>
                  <a:gd name="connsiteY4347" fmla="*/ 10333 h 1047182"/>
                  <a:gd name="connsiteX4348" fmla="*/ 519017 w 808720"/>
                  <a:gd name="connsiteY4348" fmla="*/ 9991 h 1047182"/>
                  <a:gd name="connsiteX4349" fmla="*/ 464393 w 808720"/>
                  <a:gd name="connsiteY4349" fmla="*/ 9975 h 1047182"/>
                  <a:gd name="connsiteX4350" fmla="*/ 464179 w 808720"/>
                  <a:gd name="connsiteY4350" fmla="*/ 10087 h 1047182"/>
                  <a:gd name="connsiteX4351" fmla="*/ 462248 w 808720"/>
                  <a:gd name="connsiteY4351" fmla="*/ 10215 h 1047182"/>
                  <a:gd name="connsiteX4352" fmla="*/ 540826 w 808720"/>
                  <a:gd name="connsiteY4352" fmla="*/ 9962 h 1047182"/>
                  <a:gd name="connsiteX4353" fmla="*/ 544145 w 808720"/>
                  <a:gd name="connsiteY4353" fmla="*/ 10604 h 1047182"/>
                  <a:gd name="connsiteX4354" fmla="*/ 544162 w 808720"/>
                  <a:gd name="connsiteY4354" fmla="*/ 11242 h 1047182"/>
                  <a:gd name="connsiteX4355" fmla="*/ 543322 w 808720"/>
                  <a:gd name="connsiteY4355" fmla="*/ 13071 h 1047182"/>
                  <a:gd name="connsiteX4356" fmla="*/ 543423 w 808720"/>
                  <a:gd name="connsiteY4356" fmla="*/ 14378 h 1047182"/>
                  <a:gd name="connsiteX4357" fmla="*/ 542911 w 808720"/>
                  <a:gd name="connsiteY4357" fmla="*/ 13105 h 1047182"/>
                  <a:gd name="connsiteX4358" fmla="*/ 542126 w 808720"/>
                  <a:gd name="connsiteY4358" fmla="*/ 12823 h 1047182"/>
                  <a:gd name="connsiteX4359" fmla="*/ 542086 w 808720"/>
                  <a:gd name="connsiteY4359" fmla="*/ 12748 h 1047182"/>
                  <a:gd name="connsiteX4360" fmla="*/ 542192 w 808720"/>
                  <a:gd name="connsiteY4360" fmla="*/ 11529 h 1047182"/>
                  <a:gd name="connsiteX4361" fmla="*/ 480180 w 808720"/>
                  <a:gd name="connsiteY4361" fmla="*/ 9939 h 1047182"/>
                  <a:gd name="connsiteX4362" fmla="*/ 480497 w 808720"/>
                  <a:gd name="connsiteY4362" fmla="*/ 9970 h 1047182"/>
                  <a:gd name="connsiteX4363" fmla="*/ 479848 w 808720"/>
                  <a:gd name="connsiteY4363" fmla="*/ 10123 h 1047182"/>
                  <a:gd name="connsiteX4364" fmla="*/ 479336 w 808720"/>
                  <a:gd name="connsiteY4364" fmla="*/ 10074 h 1047182"/>
                  <a:gd name="connsiteX4365" fmla="*/ 480069 w 808720"/>
                  <a:gd name="connsiteY4365" fmla="*/ 9952 h 1047182"/>
                  <a:gd name="connsiteX4366" fmla="*/ 534832 w 808720"/>
                  <a:gd name="connsiteY4366" fmla="*/ 9936 h 1047182"/>
                  <a:gd name="connsiteX4367" fmla="*/ 534890 w 808720"/>
                  <a:gd name="connsiteY4367" fmla="*/ 10068 h 1047182"/>
                  <a:gd name="connsiteX4368" fmla="*/ 534736 w 808720"/>
                  <a:gd name="connsiteY4368" fmla="*/ 10051 h 1047182"/>
                  <a:gd name="connsiteX4369" fmla="*/ 477846 w 808720"/>
                  <a:gd name="connsiteY4369" fmla="*/ 9933 h 1047182"/>
                  <a:gd name="connsiteX4370" fmla="*/ 478295 w 808720"/>
                  <a:gd name="connsiteY4370" fmla="*/ 9976 h 1047182"/>
                  <a:gd name="connsiteX4371" fmla="*/ 476754 w 808720"/>
                  <a:gd name="connsiteY4371" fmla="*/ 10132 h 1047182"/>
                  <a:gd name="connsiteX4372" fmla="*/ 477509 w 808720"/>
                  <a:gd name="connsiteY4372" fmla="*/ 9973 h 1047182"/>
                  <a:gd name="connsiteX4373" fmla="*/ 499368 w 808720"/>
                  <a:gd name="connsiteY4373" fmla="*/ 9924 h 1047182"/>
                  <a:gd name="connsiteX4374" fmla="*/ 498972 w 808720"/>
                  <a:gd name="connsiteY4374" fmla="*/ 10003 h 1047182"/>
                  <a:gd name="connsiteX4375" fmla="*/ 499028 w 808720"/>
                  <a:gd name="connsiteY4375" fmla="*/ 9978 h 1047182"/>
                  <a:gd name="connsiteX4376" fmla="*/ 447730 w 808720"/>
                  <a:gd name="connsiteY4376" fmla="*/ 9916 h 1047182"/>
                  <a:gd name="connsiteX4377" fmla="*/ 447872 w 808720"/>
                  <a:gd name="connsiteY4377" fmla="*/ 9922 h 1047182"/>
                  <a:gd name="connsiteX4378" fmla="*/ 446422 w 808720"/>
                  <a:gd name="connsiteY4378" fmla="*/ 10016 h 1047182"/>
                  <a:gd name="connsiteX4379" fmla="*/ 466850 w 808720"/>
                  <a:gd name="connsiteY4379" fmla="*/ 9909 h 1047182"/>
                  <a:gd name="connsiteX4380" fmla="*/ 464283 w 808720"/>
                  <a:gd name="connsiteY4380" fmla="*/ 10449 h 1047182"/>
                  <a:gd name="connsiteX4381" fmla="*/ 463538 w 808720"/>
                  <a:gd name="connsiteY4381" fmla="*/ 10539 h 1047182"/>
                  <a:gd name="connsiteX4382" fmla="*/ 463330 w 808720"/>
                  <a:gd name="connsiteY4382" fmla="*/ 10531 h 1047182"/>
                  <a:gd name="connsiteX4383" fmla="*/ 464179 w 808720"/>
                  <a:gd name="connsiteY4383" fmla="*/ 10087 h 1047182"/>
                  <a:gd name="connsiteX4384" fmla="*/ 462241 w 808720"/>
                  <a:gd name="connsiteY4384" fmla="*/ 9907 h 1047182"/>
                  <a:gd name="connsiteX4385" fmla="*/ 461012 w 808720"/>
                  <a:gd name="connsiteY4385" fmla="*/ 10021 h 1047182"/>
                  <a:gd name="connsiteX4386" fmla="*/ 459140 w 808720"/>
                  <a:gd name="connsiteY4386" fmla="*/ 10195 h 1047182"/>
                  <a:gd name="connsiteX4387" fmla="*/ 458657 w 808720"/>
                  <a:gd name="connsiteY4387" fmla="*/ 10223 h 1047182"/>
                  <a:gd name="connsiteX4388" fmla="*/ 458184 w 808720"/>
                  <a:gd name="connsiteY4388" fmla="*/ 10251 h 1047182"/>
                  <a:gd name="connsiteX4389" fmla="*/ 459239 w 808720"/>
                  <a:gd name="connsiteY4389" fmla="*/ 10040 h 1047182"/>
                  <a:gd name="connsiteX4390" fmla="*/ 485177 w 808720"/>
                  <a:gd name="connsiteY4390" fmla="*/ 9898 h 1047182"/>
                  <a:gd name="connsiteX4391" fmla="*/ 484998 w 808720"/>
                  <a:gd name="connsiteY4391" fmla="*/ 9963 h 1047182"/>
                  <a:gd name="connsiteX4392" fmla="*/ 484036 w 808720"/>
                  <a:gd name="connsiteY4392" fmla="*/ 10309 h 1047182"/>
                  <a:gd name="connsiteX4393" fmla="*/ 482503 w 808720"/>
                  <a:gd name="connsiteY4393" fmla="*/ 10162 h 1047182"/>
                  <a:gd name="connsiteX4394" fmla="*/ 484644 w 808720"/>
                  <a:gd name="connsiteY4394" fmla="*/ 9951 h 1047182"/>
                  <a:gd name="connsiteX4395" fmla="*/ 435599 w 808720"/>
                  <a:gd name="connsiteY4395" fmla="*/ 9877 h 1047182"/>
                  <a:gd name="connsiteX4396" fmla="*/ 434766 w 808720"/>
                  <a:gd name="connsiteY4396" fmla="*/ 10100 h 1047182"/>
                  <a:gd name="connsiteX4397" fmla="*/ 433327 w 808720"/>
                  <a:gd name="connsiteY4397" fmla="*/ 10153 h 1047182"/>
                  <a:gd name="connsiteX4398" fmla="*/ 462637 w 808720"/>
                  <a:gd name="connsiteY4398" fmla="*/ 9870 h 1047182"/>
                  <a:gd name="connsiteX4399" fmla="*/ 462377 w 808720"/>
                  <a:gd name="connsiteY4399" fmla="*/ 9901 h 1047182"/>
                  <a:gd name="connsiteX4400" fmla="*/ 462241 w 808720"/>
                  <a:gd name="connsiteY4400" fmla="*/ 9907 h 1047182"/>
                  <a:gd name="connsiteX4401" fmla="*/ 479392 w 808720"/>
                  <a:gd name="connsiteY4401" fmla="*/ 9864 h 1047182"/>
                  <a:gd name="connsiteX4402" fmla="*/ 480157 w 808720"/>
                  <a:gd name="connsiteY4402" fmla="*/ 9937 h 1047182"/>
                  <a:gd name="connsiteX4403" fmla="*/ 480069 w 808720"/>
                  <a:gd name="connsiteY4403" fmla="*/ 9952 h 1047182"/>
                  <a:gd name="connsiteX4404" fmla="*/ 479147 w 808720"/>
                  <a:gd name="connsiteY4404" fmla="*/ 10056 h 1047182"/>
                  <a:gd name="connsiteX4405" fmla="*/ 478295 w 808720"/>
                  <a:gd name="connsiteY4405" fmla="*/ 9976 h 1047182"/>
                  <a:gd name="connsiteX4406" fmla="*/ 524912 w 808720"/>
                  <a:gd name="connsiteY4406" fmla="*/ 9857 h 1047182"/>
                  <a:gd name="connsiteX4407" fmla="*/ 524875 w 808720"/>
                  <a:gd name="connsiteY4407" fmla="*/ 9890 h 1047182"/>
                  <a:gd name="connsiteX4408" fmla="*/ 522511 w 808720"/>
                  <a:gd name="connsiteY4408" fmla="*/ 10306 h 1047182"/>
                  <a:gd name="connsiteX4409" fmla="*/ 522545 w 808720"/>
                  <a:gd name="connsiteY4409" fmla="*/ 10272 h 1047182"/>
                  <a:gd name="connsiteX4410" fmla="*/ 518744 w 808720"/>
                  <a:gd name="connsiteY4410" fmla="*/ 9857 h 1047182"/>
                  <a:gd name="connsiteX4411" fmla="*/ 519047 w 808720"/>
                  <a:gd name="connsiteY4411" fmla="*/ 9970 h 1047182"/>
                  <a:gd name="connsiteX4412" fmla="*/ 519017 w 808720"/>
                  <a:gd name="connsiteY4412" fmla="*/ 9991 h 1047182"/>
                  <a:gd name="connsiteX4413" fmla="*/ 517827 w 808720"/>
                  <a:gd name="connsiteY4413" fmla="*/ 10238 h 1047182"/>
                  <a:gd name="connsiteX4414" fmla="*/ 505838 w 808720"/>
                  <a:gd name="connsiteY4414" fmla="*/ 9846 h 1047182"/>
                  <a:gd name="connsiteX4415" fmla="*/ 506270 w 808720"/>
                  <a:gd name="connsiteY4415" fmla="*/ 9948 h 1047182"/>
                  <a:gd name="connsiteX4416" fmla="*/ 504196 w 808720"/>
                  <a:gd name="connsiteY4416" fmla="*/ 10589 h 1047182"/>
                  <a:gd name="connsiteX4417" fmla="*/ 504188 w 808720"/>
                  <a:gd name="connsiteY4417" fmla="*/ 10591 h 1047182"/>
                  <a:gd name="connsiteX4418" fmla="*/ 502262 w 808720"/>
                  <a:gd name="connsiteY4418" fmla="*/ 10958 h 1047182"/>
                  <a:gd name="connsiteX4419" fmla="*/ 502671 w 808720"/>
                  <a:gd name="connsiteY4419" fmla="*/ 10805 h 1047182"/>
                  <a:gd name="connsiteX4420" fmla="*/ 503464 w 808720"/>
                  <a:gd name="connsiteY4420" fmla="*/ 10565 h 1047182"/>
                  <a:gd name="connsiteX4421" fmla="*/ 445827 w 808720"/>
                  <a:gd name="connsiteY4421" fmla="*/ 9841 h 1047182"/>
                  <a:gd name="connsiteX4422" fmla="*/ 447087 w 808720"/>
                  <a:gd name="connsiteY4422" fmla="*/ 9891 h 1047182"/>
                  <a:gd name="connsiteX4423" fmla="*/ 444134 w 808720"/>
                  <a:gd name="connsiteY4423" fmla="*/ 10166 h 1047182"/>
                  <a:gd name="connsiteX4424" fmla="*/ 443575 w 808720"/>
                  <a:gd name="connsiteY4424" fmla="*/ 10202 h 1047182"/>
                  <a:gd name="connsiteX4425" fmla="*/ 476803 w 808720"/>
                  <a:gd name="connsiteY4425" fmla="*/ 9834 h 1047182"/>
                  <a:gd name="connsiteX4426" fmla="*/ 477745 w 808720"/>
                  <a:gd name="connsiteY4426" fmla="*/ 9924 h 1047182"/>
                  <a:gd name="connsiteX4427" fmla="*/ 477509 w 808720"/>
                  <a:gd name="connsiteY4427" fmla="*/ 9973 h 1047182"/>
                  <a:gd name="connsiteX4428" fmla="*/ 473337 w 808720"/>
                  <a:gd name="connsiteY4428" fmla="*/ 10470 h 1047182"/>
                  <a:gd name="connsiteX4429" fmla="*/ 474403 w 808720"/>
                  <a:gd name="connsiteY4429" fmla="*/ 10166 h 1047182"/>
                  <a:gd name="connsiteX4430" fmla="*/ 522246 w 808720"/>
                  <a:gd name="connsiteY4430" fmla="*/ 9834 h 1047182"/>
                  <a:gd name="connsiteX4431" fmla="*/ 521682 w 808720"/>
                  <a:gd name="connsiteY4431" fmla="*/ 10205 h 1047182"/>
                  <a:gd name="connsiteX4432" fmla="*/ 520824 w 808720"/>
                  <a:gd name="connsiteY4432" fmla="*/ 10573 h 1047182"/>
                  <a:gd name="connsiteX4433" fmla="*/ 520795 w 808720"/>
                  <a:gd name="connsiteY4433" fmla="*/ 10578 h 1047182"/>
                  <a:gd name="connsiteX4434" fmla="*/ 521915 w 808720"/>
                  <a:gd name="connsiteY4434" fmla="*/ 9906 h 1047182"/>
                  <a:gd name="connsiteX4435" fmla="*/ 525232 w 808720"/>
                  <a:gd name="connsiteY4435" fmla="*/ 9827 h 1047182"/>
                  <a:gd name="connsiteX4436" fmla="*/ 524890 w 808720"/>
                  <a:gd name="connsiteY4436" fmla="*/ 10384 h 1047182"/>
                  <a:gd name="connsiteX4437" fmla="*/ 524418 w 808720"/>
                  <a:gd name="connsiteY4437" fmla="*/ 10928 h 1047182"/>
                  <a:gd name="connsiteX4438" fmla="*/ 523052 w 808720"/>
                  <a:gd name="connsiteY4438" fmla="*/ 11452 h 1047182"/>
                  <a:gd name="connsiteX4439" fmla="*/ 524875 w 808720"/>
                  <a:gd name="connsiteY4439" fmla="*/ 9890 h 1047182"/>
                  <a:gd name="connsiteX4440" fmla="*/ 530823 w 808720"/>
                  <a:gd name="connsiteY4440" fmla="*/ 9824 h 1047182"/>
                  <a:gd name="connsiteX4441" fmla="*/ 531185 w 808720"/>
                  <a:gd name="connsiteY4441" fmla="*/ 9906 h 1047182"/>
                  <a:gd name="connsiteX4442" fmla="*/ 531085 w 808720"/>
                  <a:gd name="connsiteY4442" fmla="*/ 9981 h 1047182"/>
                  <a:gd name="connsiteX4443" fmla="*/ 530782 w 808720"/>
                  <a:gd name="connsiteY4443" fmla="*/ 9849 h 1047182"/>
                  <a:gd name="connsiteX4444" fmla="*/ 442370 w 808720"/>
                  <a:gd name="connsiteY4444" fmla="*/ 9819 h 1047182"/>
                  <a:gd name="connsiteX4445" fmla="*/ 442294 w 808720"/>
                  <a:gd name="connsiteY4445" fmla="*/ 9830 h 1047182"/>
                  <a:gd name="connsiteX4446" fmla="*/ 437624 w 808720"/>
                  <a:gd name="connsiteY4446" fmla="*/ 10299 h 1047182"/>
                  <a:gd name="connsiteX4447" fmla="*/ 439556 w 808720"/>
                  <a:gd name="connsiteY4447" fmla="*/ 9923 h 1047182"/>
                  <a:gd name="connsiteX4448" fmla="*/ 464736 w 808720"/>
                  <a:gd name="connsiteY4448" fmla="*/ 9796 h 1047182"/>
                  <a:gd name="connsiteX4449" fmla="*/ 464589 w 808720"/>
                  <a:gd name="connsiteY4449" fmla="*/ 9873 h 1047182"/>
                  <a:gd name="connsiteX4450" fmla="*/ 460635 w 808720"/>
                  <a:gd name="connsiteY4450" fmla="*/ 10106 h 1047182"/>
                  <a:gd name="connsiteX4451" fmla="*/ 462287 w 808720"/>
                  <a:gd name="connsiteY4451" fmla="*/ 9911 h 1047182"/>
                  <a:gd name="connsiteX4452" fmla="*/ 462377 w 808720"/>
                  <a:gd name="connsiteY4452" fmla="*/ 9901 h 1047182"/>
                  <a:gd name="connsiteX4453" fmla="*/ 462446 w 808720"/>
                  <a:gd name="connsiteY4453" fmla="*/ 9898 h 1047182"/>
                  <a:gd name="connsiteX4454" fmla="*/ 530648 w 808720"/>
                  <a:gd name="connsiteY4454" fmla="*/ 9791 h 1047182"/>
                  <a:gd name="connsiteX4455" fmla="*/ 530782 w 808720"/>
                  <a:gd name="connsiteY4455" fmla="*/ 9849 h 1047182"/>
                  <a:gd name="connsiteX4456" fmla="*/ 530169 w 808720"/>
                  <a:gd name="connsiteY4456" fmla="*/ 10217 h 1047182"/>
                  <a:gd name="connsiteX4457" fmla="*/ 530052 w 808720"/>
                  <a:gd name="connsiteY4457" fmla="*/ 10116 h 1047182"/>
                  <a:gd name="connsiteX4458" fmla="*/ 443204 w 808720"/>
                  <a:gd name="connsiteY4458" fmla="*/ 9789 h 1047182"/>
                  <a:gd name="connsiteX4459" fmla="*/ 436681 w 808720"/>
                  <a:gd name="connsiteY4459" fmla="*/ 10604 h 1047182"/>
                  <a:gd name="connsiteX4460" fmla="*/ 442294 w 808720"/>
                  <a:gd name="connsiteY4460" fmla="*/ 9830 h 1047182"/>
                  <a:gd name="connsiteX4461" fmla="*/ 442414 w 808720"/>
                  <a:gd name="connsiteY4461" fmla="*/ 9818 h 1047182"/>
                  <a:gd name="connsiteX4462" fmla="*/ 539909 w 808720"/>
                  <a:gd name="connsiteY4462" fmla="*/ 9784 h 1047182"/>
                  <a:gd name="connsiteX4463" fmla="*/ 540563 w 808720"/>
                  <a:gd name="connsiteY4463" fmla="*/ 9911 h 1047182"/>
                  <a:gd name="connsiteX4464" fmla="*/ 542086 w 808720"/>
                  <a:gd name="connsiteY4464" fmla="*/ 12748 h 1047182"/>
                  <a:gd name="connsiteX4465" fmla="*/ 542081 w 808720"/>
                  <a:gd name="connsiteY4465" fmla="*/ 12807 h 1047182"/>
                  <a:gd name="connsiteX4466" fmla="*/ 541096 w 808720"/>
                  <a:gd name="connsiteY4466" fmla="*/ 12453 h 1047182"/>
                  <a:gd name="connsiteX4467" fmla="*/ 466110 w 808720"/>
                  <a:gd name="connsiteY4467" fmla="*/ 9783 h 1047182"/>
                  <a:gd name="connsiteX4468" fmla="*/ 464393 w 808720"/>
                  <a:gd name="connsiteY4468" fmla="*/ 9975 h 1047182"/>
                  <a:gd name="connsiteX4469" fmla="*/ 464589 w 808720"/>
                  <a:gd name="connsiteY4469" fmla="*/ 9873 h 1047182"/>
                  <a:gd name="connsiteX4470" fmla="*/ 530614 w 808720"/>
                  <a:gd name="connsiteY4470" fmla="*/ 9776 h 1047182"/>
                  <a:gd name="connsiteX4471" fmla="*/ 530657 w 808720"/>
                  <a:gd name="connsiteY4471" fmla="*/ 9786 h 1047182"/>
                  <a:gd name="connsiteX4472" fmla="*/ 530648 w 808720"/>
                  <a:gd name="connsiteY4472" fmla="*/ 9791 h 1047182"/>
                  <a:gd name="connsiteX4473" fmla="*/ 478454 w 808720"/>
                  <a:gd name="connsiteY4473" fmla="*/ 9774 h 1047182"/>
                  <a:gd name="connsiteX4474" fmla="*/ 478856 w 808720"/>
                  <a:gd name="connsiteY4474" fmla="*/ 9813 h 1047182"/>
                  <a:gd name="connsiteX4475" fmla="*/ 477846 w 808720"/>
                  <a:gd name="connsiteY4475" fmla="*/ 9933 h 1047182"/>
                  <a:gd name="connsiteX4476" fmla="*/ 477745 w 808720"/>
                  <a:gd name="connsiteY4476" fmla="*/ 9924 h 1047182"/>
                  <a:gd name="connsiteX4477" fmla="*/ 423382 w 808720"/>
                  <a:gd name="connsiteY4477" fmla="*/ 9768 h 1047182"/>
                  <a:gd name="connsiteX4478" fmla="*/ 423265 w 808720"/>
                  <a:gd name="connsiteY4478" fmla="*/ 9790 h 1047182"/>
                  <a:gd name="connsiteX4479" fmla="*/ 421329 w 808720"/>
                  <a:gd name="connsiteY4479" fmla="*/ 10056 h 1047182"/>
                  <a:gd name="connsiteX4480" fmla="*/ 419290 w 808720"/>
                  <a:gd name="connsiteY4480" fmla="*/ 10413 h 1047182"/>
                  <a:gd name="connsiteX4481" fmla="*/ 416744 w 808720"/>
                  <a:gd name="connsiteY4481" fmla="*/ 10692 h 1047182"/>
                  <a:gd name="connsiteX4482" fmla="*/ 416821 w 808720"/>
                  <a:gd name="connsiteY4482" fmla="*/ 10658 h 1047182"/>
                  <a:gd name="connsiteX4483" fmla="*/ 525424 w 808720"/>
                  <a:gd name="connsiteY4483" fmla="*/ 9768 h 1047182"/>
                  <a:gd name="connsiteX4484" fmla="*/ 525398 w 808720"/>
                  <a:gd name="connsiteY4484" fmla="*/ 9798 h 1047182"/>
                  <a:gd name="connsiteX4485" fmla="*/ 525232 w 808720"/>
                  <a:gd name="connsiteY4485" fmla="*/ 9827 h 1047182"/>
                  <a:gd name="connsiteX4486" fmla="*/ 525249 w 808720"/>
                  <a:gd name="connsiteY4486" fmla="*/ 9798 h 1047182"/>
                  <a:gd name="connsiteX4487" fmla="*/ 443866 w 808720"/>
                  <a:gd name="connsiteY4487" fmla="*/ 9764 h 1047182"/>
                  <a:gd name="connsiteX4488" fmla="*/ 445785 w 808720"/>
                  <a:gd name="connsiteY4488" fmla="*/ 9840 h 1047182"/>
                  <a:gd name="connsiteX4489" fmla="*/ 443530 w 808720"/>
                  <a:gd name="connsiteY4489" fmla="*/ 10205 h 1047182"/>
                  <a:gd name="connsiteX4490" fmla="*/ 442079 w 808720"/>
                  <a:gd name="connsiteY4490" fmla="*/ 10300 h 1047182"/>
                  <a:gd name="connsiteX4491" fmla="*/ 443632 w 808720"/>
                  <a:gd name="connsiteY4491" fmla="*/ 9773 h 1047182"/>
                  <a:gd name="connsiteX4492" fmla="*/ 443512 w 808720"/>
                  <a:gd name="connsiteY4492" fmla="*/ 9750 h 1047182"/>
                  <a:gd name="connsiteX4493" fmla="*/ 443679 w 808720"/>
                  <a:gd name="connsiteY4493" fmla="*/ 9757 h 1047182"/>
                  <a:gd name="connsiteX4494" fmla="*/ 443632 w 808720"/>
                  <a:gd name="connsiteY4494" fmla="*/ 9773 h 1047182"/>
                  <a:gd name="connsiteX4495" fmla="*/ 443204 w 808720"/>
                  <a:gd name="connsiteY4495" fmla="*/ 9789 h 1047182"/>
                  <a:gd name="connsiteX4496" fmla="*/ 525673 w 808720"/>
                  <a:gd name="connsiteY4496" fmla="*/ 9749 h 1047182"/>
                  <a:gd name="connsiteX4497" fmla="*/ 526614 w 808720"/>
                  <a:gd name="connsiteY4497" fmla="*/ 10045 h 1047182"/>
                  <a:gd name="connsiteX4498" fmla="*/ 526499 w 808720"/>
                  <a:gd name="connsiteY4498" fmla="*/ 10130 h 1047182"/>
                  <a:gd name="connsiteX4499" fmla="*/ 524599 w 808720"/>
                  <a:gd name="connsiteY4499" fmla="*/ 10859 h 1047182"/>
                  <a:gd name="connsiteX4500" fmla="*/ 524890 w 808720"/>
                  <a:gd name="connsiteY4500" fmla="*/ 10384 h 1047182"/>
                  <a:gd name="connsiteX4501" fmla="*/ 525398 w 808720"/>
                  <a:gd name="connsiteY4501" fmla="*/ 9798 h 1047182"/>
                  <a:gd name="connsiteX4502" fmla="*/ 505396 w 808720"/>
                  <a:gd name="connsiteY4502" fmla="*/ 9742 h 1047182"/>
                  <a:gd name="connsiteX4503" fmla="*/ 505463 w 808720"/>
                  <a:gd name="connsiteY4503" fmla="*/ 9758 h 1047182"/>
                  <a:gd name="connsiteX4504" fmla="*/ 503323 w 808720"/>
                  <a:gd name="connsiteY4504" fmla="*/ 10560 h 1047182"/>
                  <a:gd name="connsiteX4505" fmla="*/ 502671 w 808720"/>
                  <a:gd name="connsiteY4505" fmla="*/ 10805 h 1047182"/>
                  <a:gd name="connsiteX4506" fmla="*/ 501998 w 808720"/>
                  <a:gd name="connsiteY4506" fmla="*/ 11008 h 1047182"/>
                  <a:gd name="connsiteX4507" fmla="*/ 500573 w 808720"/>
                  <a:gd name="connsiteY4507" fmla="*/ 11280 h 1047182"/>
                  <a:gd name="connsiteX4508" fmla="*/ 497019 w 808720"/>
                  <a:gd name="connsiteY4508" fmla="*/ 11707 h 1047182"/>
                  <a:gd name="connsiteX4509" fmla="*/ 499707 w 808720"/>
                  <a:gd name="connsiteY4509" fmla="*/ 10481 h 1047182"/>
                  <a:gd name="connsiteX4510" fmla="*/ 499948 w 808720"/>
                  <a:gd name="connsiteY4510" fmla="*/ 10450 h 1047182"/>
                  <a:gd name="connsiteX4511" fmla="*/ 503007 w 808720"/>
                  <a:gd name="connsiteY4511" fmla="*/ 9740 h 1047182"/>
                  <a:gd name="connsiteX4512" fmla="*/ 500417 w 808720"/>
                  <a:gd name="connsiteY4512" fmla="*/ 10158 h 1047182"/>
                  <a:gd name="connsiteX4513" fmla="*/ 500987 w 808720"/>
                  <a:gd name="connsiteY4513" fmla="*/ 9898 h 1047182"/>
                  <a:gd name="connsiteX4514" fmla="*/ 460764 w 808720"/>
                  <a:gd name="connsiteY4514" fmla="*/ 9735 h 1047182"/>
                  <a:gd name="connsiteX4515" fmla="*/ 459239 w 808720"/>
                  <a:gd name="connsiteY4515" fmla="*/ 10040 h 1047182"/>
                  <a:gd name="connsiteX4516" fmla="*/ 455886 w 808720"/>
                  <a:gd name="connsiteY4516" fmla="*/ 10189 h 1047182"/>
                  <a:gd name="connsiteX4517" fmla="*/ 457115 w 808720"/>
                  <a:gd name="connsiteY4517" fmla="*/ 9882 h 1047182"/>
                  <a:gd name="connsiteX4518" fmla="*/ 443013 w 808720"/>
                  <a:gd name="connsiteY4518" fmla="*/ 9731 h 1047182"/>
                  <a:gd name="connsiteX4519" fmla="*/ 443206 w 808720"/>
                  <a:gd name="connsiteY4519" fmla="*/ 9738 h 1047182"/>
                  <a:gd name="connsiteX4520" fmla="*/ 442414 w 808720"/>
                  <a:gd name="connsiteY4520" fmla="*/ 9818 h 1047182"/>
                  <a:gd name="connsiteX4521" fmla="*/ 442370 w 808720"/>
                  <a:gd name="connsiteY4521" fmla="*/ 9819 h 1047182"/>
                  <a:gd name="connsiteX4522" fmla="*/ 531748 w 808720"/>
                  <a:gd name="connsiteY4522" fmla="*/ 9723 h 1047182"/>
                  <a:gd name="connsiteX4523" fmla="*/ 533010 w 808720"/>
                  <a:gd name="connsiteY4523" fmla="*/ 9862 h 1047182"/>
                  <a:gd name="connsiteX4524" fmla="*/ 534316 w 808720"/>
                  <a:gd name="connsiteY4524" fmla="*/ 10555 h 1047182"/>
                  <a:gd name="connsiteX4525" fmla="*/ 534254 w 808720"/>
                  <a:gd name="connsiteY4525" fmla="*/ 10629 h 1047182"/>
                  <a:gd name="connsiteX4526" fmla="*/ 534241 w 808720"/>
                  <a:gd name="connsiteY4526" fmla="*/ 10604 h 1047182"/>
                  <a:gd name="connsiteX4527" fmla="*/ 532874 w 808720"/>
                  <a:gd name="connsiteY4527" fmla="*/ 10292 h 1047182"/>
                  <a:gd name="connsiteX4528" fmla="*/ 531829 w 808720"/>
                  <a:gd name="connsiteY4528" fmla="*/ 9778 h 1047182"/>
                  <a:gd name="connsiteX4529" fmla="*/ 475458 w 808720"/>
                  <a:gd name="connsiteY4529" fmla="*/ 9707 h 1047182"/>
                  <a:gd name="connsiteX4530" fmla="*/ 475617 w 808720"/>
                  <a:gd name="connsiteY4530" fmla="*/ 9722 h 1047182"/>
                  <a:gd name="connsiteX4531" fmla="*/ 475870 w 808720"/>
                  <a:gd name="connsiteY4531" fmla="*/ 9746 h 1047182"/>
                  <a:gd name="connsiteX4532" fmla="*/ 474403 w 808720"/>
                  <a:gd name="connsiteY4532" fmla="*/ 10166 h 1047182"/>
                  <a:gd name="connsiteX4533" fmla="*/ 469974 w 808720"/>
                  <a:gd name="connsiteY4533" fmla="*/ 10776 h 1047182"/>
                  <a:gd name="connsiteX4534" fmla="*/ 465422 w 808720"/>
                  <a:gd name="connsiteY4534" fmla="*/ 10822 h 1047182"/>
                  <a:gd name="connsiteX4535" fmla="*/ 467386 w 808720"/>
                  <a:gd name="connsiteY4535" fmla="*/ 10604 h 1047182"/>
                  <a:gd name="connsiteX4536" fmla="*/ 531470 w 808720"/>
                  <a:gd name="connsiteY4536" fmla="*/ 9692 h 1047182"/>
                  <a:gd name="connsiteX4537" fmla="*/ 531708 w 808720"/>
                  <a:gd name="connsiteY4537" fmla="*/ 9718 h 1047182"/>
                  <a:gd name="connsiteX4538" fmla="*/ 531829 w 808720"/>
                  <a:gd name="connsiteY4538" fmla="*/ 9778 h 1047182"/>
                  <a:gd name="connsiteX4539" fmla="*/ 532438 w 808720"/>
                  <a:gd name="connsiteY4539" fmla="*/ 10192 h 1047182"/>
                  <a:gd name="connsiteX4540" fmla="*/ 531185 w 808720"/>
                  <a:gd name="connsiteY4540" fmla="*/ 9906 h 1047182"/>
                  <a:gd name="connsiteX4541" fmla="*/ 525490 w 808720"/>
                  <a:gd name="connsiteY4541" fmla="*/ 9692 h 1047182"/>
                  <a:gd name="connsiteX4542" fmla="*/ 525622 w 808720"/>
                  <a:gd name="connsiteY4542" fmla="*/ 9733 h 1047182"/>
                  <a:gd name="connsiteX4543" fmla="*/ 525424 w 808720"/>
                  <a:gd name="connsiteY4543" fmla="*/ 9768 h 1047182"/>
                  <a:gd name="connsiteX4544" fmla="*/ 481797 w 808720"/>
                  <a:gd name="connsiteY4544" fmla="*/ 9664 h 1047182"/>
                  <a:gd name="connsiteX4545" fmla="*/ 481073 w 808720"/>
                  <a:gd name="connsiteY4545" fmla="*/ 9834 h 1047182"/>
                  <a:gd name="connsiteX4546" fmla="*/ 481040 w 808720"/>
                  <a:gd name="connsiteY4546" fmla="*/ 9842 h 1047182"/>
                  <a:gd name="connsiteX4547" fmla="*/ 480180 w 808720"/>
                  <a:gd name="connsiteY4547" fmla="*/ 9939 h 1047182"/>
                  <a:gd name="connsiteX4548" fmla="*/ 480157 w 808720"/>
                  <a:gd name="connsiteY4548" fmla="*/ 9937 h 1047182"/>
                  <a:gd name="connsiteX4549" fmla="*/ 480823 w 808720"/>
                  <a:gd name="connsiteY4549" fmla="*/ 9826 h 1047182"/>
                  <a:gd name="connsiteX4550" fmla="*/ 443956 w 808720"/>
                  <a:gd name="connsiteY4550" fmla="*/ 9663 h 1047182"/>
                  <a:gd name="connsiteX4551" fmla="*/ 443808 w 808720"/>
                  <a:gd name="connsiteY4551" fmla="*/ 9713 h 1047182"/>
                  <a:gd name="connsiteX4552" fmla="*/ 443512 w 808720"/>
                  <a:gd name="connsiteY4552" fmla="*/ 9750 h 1047182"/>
                  <a:gd name="connsiteX4553" fmla="*/ 443206 w 808720"/>
                  <a:gd name="connsiteY4553" fmla="*/ 9738 h 1047182"/>
                  <a:gd name="connsiteX4554" fmla="*/ 447039 w 808720"/>
                  <a:gd name="connsiteY4554" fmla="*/ 9647 h 1047182"/>
                  <a:gd name="connsiteX4555" fmla="*/ 445827 w 808720"/>
                  <a:gd name="connsiteY4555" fmla="*/ 9841 h 1047182"/>
                  <a:gd name="connsiteX4556" fmla="*/ 445785 w 808720"/>
                  <a:gd name="connsiteY4556" fmla="*/ 9840 h 1047182"/>
                  <a:gd name="connsiteX4557" fmla="*/ 446955 w 808720"/>
                  <a:gd name="connsiteY4557" fmla="*/ 9650 h 1047182"/>
                  <a:gd name="connsiteX4558" fmla="*/ 468095 w 808720"/>
                  <a:gd name="connsiteY4558" fmla="*/ 9646 h 1047182"/>
                  <a:gd name="connsiteX4559" fmla="*/ 467971 w 808720"/>
                  <a:gd name="connsiteY4559" fmla="*/ 9673 h 1047182"/>
                  <a:gd name="connsiteX4560" fmla="*/ 466110 w 808720"/>
                  <a:gd name="connsiteY4560" fmla="*/ 9783 h 1047182"/>
                  <a:gd name="connsiteX4561" fmla="*/ 466818 w 808720"/>
                  <a:gd name="connsiteY4561" fmla="*/ 9703 h 1047182"/>
                  <a:gd name="connsiteX4562" fmla="*/ 452167 w 808720"/>
                  <a:gd name="connsiteY4562" fmla="*/ 9642 h 1047182"/>
                  <a:gd name="connsiteX4563" fmla="*/ 450801 w 808720"/>
                  <a:gd name="connsiteY4563" fmla="*/ 10037 h 1047182"/>
                  <a:gd name="connsiteX4564" fmla="*/ 448234 w 808720"/>
                  <a:gd name="connsiteY4564" fmla="*/ 9936 h 1047182"/>
                  <a:gd name="connsiteX4565" fmla="*/ 447872 w 808720"/>
                  <a:gd name="connsiteY4565" fmla="*/ 9922 h 1047182"/>
                  <a:gd name="connsiteX4566" fmla="*/ 448620 w 808720"/>
                  <a:gd name="connsiteY4566" fmla="*/ 9873 h 1047182"/>
                  <a:gd name="connsiteX4567" fmla="*/ 501555 w 808720"/>
                  <a:gd name="connsiteY4567" fmla="*/ 9638 h 1047182"/>
                  <a:gd name="connsiteX4568" fmla="*/ 500987 w 808720"/>
                  <a:gd name="connsiteY4568" fmla="*/ 9898 h 1047182"/>
                  <a:gd name="connsiteX4569" fmla="*/ 499633 w 808720"/>
                  <a:gd name="connsiteY4569" fmla="*/ 10004 h 1047182"/>
                  <a:gd name="connsiteX4570" fmla="*/ 530937 w 808720"/>
                  <a:gd name="connsiteY4570" fmla="*/ 9634 h 1047182"/>
                  <a:gd name="connsiteX4571" fmla="*/ 531109 w 808720"/>
                  <a:gd name="connsiteY4571" fmla="*/ 9653 h 1047182"/>
                  <a:gd name="connsiteX4572" fmla="*/ 530823 w 808720"/>
                  <a:gd name="connsiteY4572" fmla="*/ 9824 h 1047182"/>
                  <a:gd name="connsiteX4573" fmla="*/ 530657 w 808720"/>
                  <a:gd name="connsiteY4573" fmla="*/ 9786 h 1047182"/>
                  <a:gd name="connsiteX4574" fmla="*/ 440472 w 808720"/>
                  <a:gd name="connsiteY4574" fmla="*/ 9631 h 1047182"/>
                  <a:gd name="connsiteX4575" fmla="*/ 440962 w 808720"/>
                  <a:gd name="connsiteY4575" fmla="*/ 9650 h 1047182"/>
                  <a:gd name="connsiteX4576" fmla="*/ 439556 w 808720"/>
                  <a:gd name="connsiteY4576" fmla="*/ 9923 h 1047182"/>
                  <a:gd name="connsiteX4577" fmla="*/ 437320 w 808720"/>
                  <a:gd name="connsiteY4577" fmla="*/ 10006 h 1047182"/>
                  <a:gd name="connsiteX4578" fmla="*/ 517583 w 808720"/>
                  <a:gd name="connsiteY4578" fmla="*/ 9629 h 1047182"/>
                  <a:gd name="connsiteX4579" fmla="*/ 515321 w 808720"/>
                  <a:gd name="connsiteY4579" fmla="*/ 10761 h 1047182"/>
                  <a:gd name="connsiteX4580" fmla="*/ 510809 w 808720"/>
                  <a:gd name="connsiteY4580" fmla="*/ 11701 h 1047182"/>
                  <a:gd name="connsiteX4581" fmla="*/ 502862 w 808720"/>
                  <a:gd name="connsiteY4581" fmla="*/ 13356 h 1047182"/>
                  <a:gd name="connsiteX4582" fmla="*/ 506992 w 808720"/>
                  <a:gd name="connsiteY4582" fmla="*/ 11521 h 1047182"/>
                  <a:gd name="connsiteX4583" fmla="*/ 515634 w 808720"/>
                  <a:gd name="connsiteY4583" fmla="*/ 9978 h 1047182"/>
                  <a:gd name="connsiteX4584" fmla="*/ 523188 w 808720"/>
                  <a:gd name="connsiteY4584" fmla="*/ 9629 h 1047182"/>
                  <a:gd name="connsiteX4585" fmla="*/ 522545 w 808720"/>
                  <a:gd name="connsiteY4585" fmla="*/ 10272 h 1047182"/>
                  <a:gd name="connsiteX4586" fmla="*/ 521232 w 808720"/>
                  <a:gd name="connsiteY4586" fmla="*/ 10501 h 1047182"/>
                  <a:gd name="connsiteX4587" fmla="*/ 521682 w 808720"/>
                  <a:gd name="connsiteY4587" fmla="*/ 10205 h 1047182"/>
                  <a:gd name="connsiteX4588" fmla="*/ 522859 w 808720"/>
                  <a:gd name="connsiteY4588" fmla="*/ 9701 h 1047182"/>
                  <a:gd name="connsiteX4589" fmla="*/ 520782 w 808720"/>
                  <a:gd name="connsiteY4589" fmla="*/ 9623 h 1047182"/>
                  <a:gd name="connsiteX4590" fmla="*/ 520211 w 808720"/>
                  <a:gd name="connsiteY4590" fmla="*/ 10159 h 1047182"/>
                  <a:gd name="connsiteX4591" fmla="*/ 520103 w 808720"/>
                  <a:gd name="connsiteY4591" fmla="*/ 10261 h 1047182"/>
                  <a:gd name="connsiteX4592" fmla="*/ 519992 w 808720"/>
                  <a:gd name="connsiteY4592" fmla="*/ 10324 h 1047182"/>
                  <a:gd name="connsiteX4593" fmla="*/ 519900 w 808720"/>
                  <a:gd name="connsiteY4593" fmla="*/ 10289 h 1047182"/>
                  <a:gd name="connsiteX4594" fmla="*/ 519323 w 808720"/>
                  <a:gd name="connsiteY4594" fmla="*/ 10073 h 1047182"/>
                  <a:gd name="connsiteX4595" fmla="*/ 520554 w 808720"/>
                  <a:gd name="connsiteY4595" fmla="*/ 9670 h 1047182"/>
                  <a:gd name="connsiteX4596" fmla="*/ 531581 w 808720"/>
                  <a:gd name="connsiteY4596" fmla="*/ 9609 h 1047182"/>
                  <a:gd name="connsiteX4597" fmla="*/ 531748 w 808720"/>
                  <a:gd name="connsiteY4597" fmla="*/ 9723 h 1047182"/>
                  <a:gd name="connsiteX4598" fmla="*/ 531708 w 808720"/>
                  <a:gd name="connsiteY4598" fmla="*/ 9718 h 1047182"/>
                  <a:gd name="connsiteX4599" fmla="*/ 531543 w 808720"/>
                  <a:gd name="connsiteY4599" fmla="*/ 9637 h 1047182"/>
                  <a:gd name="connsiteX4600" fmla="*/ 439887 w 808720"/>
                  <a:gd name="connsiteY4600" fmla="*/ 9607 h 1047182"/>
                  <a:gd name="connsiteX4601" fmla="*/ 440325 w 808720"/>
                  <a:gd name="connsiteY4601" fmla="*/ 9625 h 1047182"/>
                  <a:gd name="connsiteX4602" fmla="*/ 437149 w 808720"/>
                  <a:gd name="connsiteY4602" fmla="*/ 10012 h 1047182"/>
                  <a:gd name="connsiteX4603" fmla="*/ 437045 w 808720"/>
                  <a:gd name="connsiteY4603" fmla="*/ 10016 h 1047182"/>
                  <a:gd name="connsiteX4604" fmla="*/ 439390 w 808720"/>
                  <a:gd name="connsiteY4604" fmla="*/ 9673 h 1047182"/>
                  <a:gd name="connsiteX4605" fmla="*/ 525209 w 808720"/>
                  <a:gd name="connsiteY4605" fmla="*/ 9603 h 1047182"/>
                  <a:gd name="connsiteX4606" fmla="*/ 525343 w 808720"/>
                  <a:gd name="connsiteY4606" fmla="*/ 9646 h 1047182"/>
                  <a:gd name="connsiteX4607" fmla="*/ 525249 w 808720"/>
                  <a:gd name="connsiteY4607" fmla="*/ 9798 h 1047182"/>
                  <a:gd name="connsiteX4608" fmla="*/ 524912 w 808720"/>
                  <a:gd name="connsiteY4608" fmla="*/ 9857 h 1047182"/>
                  <a:gd name="connsiteX4609" fmla="*/ 439761 w 808720"/>
                  <a:gd name="connsiteY4609" fmla="*/ 9603 h 1047182"/>
                  <a:gd name="connsiteX4610" fmla="*/ 439847 w 808720"/>
                  <a:gd name="connsiteY4610" fmla="*/ 9606 h 1047182"/>
                  <a:gd name="connsiteX4611" fmla="*/ 439390 w 808720"/>
                  <a:gd name="connsiteY4611" fmla="*/ 9673 h 1047182"/>
                  <a:gd name="connsiteX4612" fmla="*/ 436670 w 808720"/>
                  <a:gd name="connsiteY4612" fmla="*/ 10030 h 1047182"/>
                  <a:gd name="connsiteX4613" fmla="*/ 436540 w 808720"/>
                  <a:gd name="connsiteY4613" fmla="*/ 10035 h 1047182"/>
                  <a:gd name="connsiteX4614" fmla="*/ 507401 w 808720"/>
                  <a:gd name="connsiteY4614" fmla="*/ 9599 h 1047182"/>
                  <a:gd name="connsiteX4615" fmla="*/ 506527 w 808720"/>
                  <a:gd name="connsiteY4615" fmla="*/ 10008 h 1047182"/>
                  <a:gd name="connsiteX4616" fmla="*/ 506270 w 808720"/>
                  <a:gd name="connsiteY4616" fmla="*/ 9948 h 1047182"/>
                  <a:gd name="connsiteX4617" fmla="*/ 458271 w 808720"/>
                  <a:gd name="connsiteY4617" fmla="*/ 9593 h 1047182"/>
                  <a:gd name="connsiteX4618" fmla="*/ 457115 w 808720"/>
                  <a:gd name="connsiteY4618" fmla="*/ 9882 h 1047182"/>
                  <a:gd name="connsiteX4619" fmla="*/ 452037 w 808720"/>
                  <a:gd name="connsiteY4619" fmla="*/ 10086 h 1047182"/>
                  <a:gd name="connsiteX4620" fmla="*/ 451830 w 808720"/>
                  <a:gd name="connsiteY4620" fmla="*/ 10078 h 1047182"/>
                  <a:gd name="connsiteX4621" fmla="*/ 476518 w 808720"/>
                  <a:gd name="connsiteY4621" fmla="*/ 9589 h 1047182"/>
                  <a:gd name="connsiteX4622" fmla="*/ 476697 w 808720"/>
                  <a:gd name="connsiteY4622" fmla="*/ 9606 h 1047182"/>
                  <a:gd name="connsiteX4623" fmla="*/ 477736 w 808720"/>
                  <a:gd name="connsiteY4623" fmla="*/ 9706 h 1047182"/>
                  <a:gd name="connsiteX4624" fmla="*/ 477618 w 808720"/>
                  <a:gd name="connsiteY4624" fmla="*/ 9722 h 1047182"/>
                  <a:gd name="connsiteX4625" fmla="*/ 476803 w 808720"/>
                  <a:gd name="connsiteY4625" fmla="*/ 9834 h 1047182"/>
                  <a:gd name="connsiteX4626" fmla="*/ 475870 w 808720"/>
                  <a:gd name="connsiteY4626" fmla="*/ 9746 h 1047182"/>
                  <a:gd name="connsiteX4627" fmla="*/ 476126 w 808720"/>
                  <a:gd name="connsiteY4627" fmla="*/ 9673 h 1047182"/>
                  <a:gd name="connsiteX4628" fmla="*/ 476157 w 808720"/>
                  <a:gd name="connsiteY4628" fmla="*/ 9664 h 1047182"/>
                  <a:gd name="connsiteX4629" fmla="*/ 476357 w 808720"/>
                  <a:gd name="connsiteY4629" fmla="*/ 9607 h 1047182"/>
                  <a:gd name="connsiteX4630" fmla="*/ 465165 w 808720"/>
                  <a:gd name="connsiteY4630" fmla="*/ 9571 h 1047182"/>
                  <a:gd name="connsiteX4631" fmla="*/ 465017 w 808720"/>
                  <a:gd name="connsiteY4631" fmla="*/ 9649 h 1047182"/>
                  <a:gd name="connsiteX4632" fmla="*/ 462637 w 808720"/>
                  <a:gd name="connsiteY4632" fmla="*/ 9870 h 1047182"/>
                  <a:gd name="connsiteX4633" fmla="*/ 521059 w 808720"/>
                  <a:gd name="connsiteY4633" fmla="*/ 9565 h 1047182"/>
                  <a:gd name="connsiteX4634" fmla="*/ 520706 w 808720"/>
                  <a:gd name="connsiteY4634" fmla="*/ 9918 h 1047182"/>
                  <a:gd name="connsiteX4635" fmla="*/ 520478 w 808720"/>
                  <a:gd name="connsiteY4635" fmla="*/ 10048 h 1047182"/>
                  <a:gd name="connsiteX4636" fmla="*/ 520466 w 808720"/>
                  <a:gd name="connsiteY4636" fmla="*/ 10054 h 1047182"/>
                  <a:gd name="connsiteX4637" fmla="*/ 520470 w 808720"/>
                  <a:gd name="connsiteY4637" fmla="*/ 10051 h 1047182"/>
                  <a:gd name="connsiteX4638" fmla="*/ 520944 w 808720"/>
                  <a:gd name="connsiteY4638" fmla="*/ 9589 h 1047182"/>
                  <a:gd name="connsiteX4639" fmla="*/ 506775 w 808720"/>
                  <a:gd name="connsiteY4639" fmla="*/ 9562 h 1047182"/>
                  <a:gd name="connsiteX4640" fmla="*/ 505838 w 808720"/>
                  <a:gd name="connsiteY4640" fmla="*/ 9846 h 1047182"/>
                  <a:gd name="connsiteX4641" fmla="*/ 505463 w 808720"/>
                  <a:gd name="connsiteY4641" fmla="*/ 9758 h 1047182"/>
                  <a:gd name="connsiteX4642" fmla="*/ 505563 w 808720"/>
                  <a:gd name="connsiteY4642" fmla="*/ 9720 h 1047182"/>
                  <a:gd name="connsiteX4643" fmla="*/ 528705 w 808720"/>
                  <a:gd name="connsiteY4643" fmla="*/ 9551 h 1047182"/>
                  <a:gd name="connsiteX4644" fmla="*/ 529805 w 808720"/>
                  <a:gd name="connsiteY4644" fmla="*/ 10251 h 1047182"/>
                  <a:gd name="connsiteX4645" fmla="*/ 528878 w 808720"/>
                  <a:gd name="connsiteY4645" fmla="*/ 10757 h 1047182"/>
                  <a:gd name="connsiteX4646" fmla="*/ 528436 w 808720"/>
                  <a:gd name="connsiteY4646" fmla="*/ 10618 h 1047182"/>
                  <a:gd name="connsiteX4647" fmla="*/ 528600 w 808720"/>
                  <a:gd name="connsiteY4647" fmla="*/ 9603 h 1047182"/>
                  <a:gd name="connsiteX4648" fmla="*/ 482474 w 808720"/>
                  <a:gd name="connsiteY4648" fmla="*/ 9551 h 1047182"/>
                  <a:gd name="connsiteX4649" fmla="*/ 481797 w 808720"/>
                  <a:gd name="connsiteY4649" fmla="*/ 9664 h 1047182"/>
                  <a:gd name="connsiteX4650" fmla="*/ 482127 w 808720"/>
                  <a:gd name="connsiteY4650" fmla="*/ 9586 h 1047182"/>
                  <a:gd name="connsiteX4651" fmla="*/ 465336 w 808720"/>
                  <a:gd name="connsiteY4651" fmla="*/ 9551 h 1047182"/>
                  <a:gd name="connsiteX4652" fmla="*/ 465165 w 808720"/>
                  <a:gd name="connsiteY4652" fmla="*/ 9571 h 1047182"/>
                  <a:gd name="connsiteX4653" fmla="*/ 465192 w 808720"/>
                  <a:gd name="connsiteY4653" fmla="*/ 9557 h 1047182"/>
                  <a:gd name="connsiteX4654" fmla="*/ 492931 w 808720"/>
                  <a:gd name="connsiteY4654" fmla="*/ 9542 h 1047182"/>
                  <a:gd name="connsiteX4655" fmla="*/ 491928 w 808720"/>
                  <a:gd name="connsiteY4655" fmla="*/ 10188 h 1047182"/>
                  <a:gd name="connsiteX4656" fmla="*/ 491600 w 808720"/>
                  <a:gd name="connsiteY4656" fmla="*/ 10400 h 1047182"/>
                  <a:gd name="connsiteX4657" fmla="*/ 490166 w 808720"/>
                  <a:gd name="connsiteY4657" fmla="*/ 10743 h 1047182"/>
                  <a:gd name="connsiteX4658" fmla="*/ 488368 w 808720"/>
                  <a:gd name="connsiteY4658" fmla="*/ 10884 h 1047182"/>
                  <a:gd name="connsiteX4659" fmla="*/ 487480 w 808720"/>
                  <a:gd name="connsiteY4659" fmla="*/ 10909 h 1047182"/>
                  <a:gd name="connsiteX4660" fmla="*/ 490108 w 808720"/>
                  <a:gd name="connsiteY4660" fmla="*/ 10129 h 1047182"/>
                  <a:gd name="connsiteX4661" fmla="*/ 491178 w 808720"/>
                  <a:gd name="connsiteY4661" fmla="*/ 9811 h 1047182"/>
                  <a:gd name="connsiteX4662" fmla="*/ 531319 w 808720"/>
                  <a:gd name="connsiteY4662" fmla="*/ 9527 h 1047182"/>
                  <a:gd name="connsiteX4663" fmla="*/ 531543 w 808720"/>
                  <a:gd name="connsiteY4663" fmla="*/ 9637 h 1047182"/>
                  <a:gd name="connsiteX4664" fmla="*/ 531470 w 808720"/>
                  <a:gd name="connsiteY4664" fmla="*/ 9692 h 1047182"/>
                  <a:gd name="connsiteX4665" fmla="*/ 531109 w 808720"/>
                  <a:gd name="connsiteY4665" fmla="*/ 9653 h 1047182"/>
                  <a:gd name="connsiteX4666" fmla="*/ 521016 w 808720"/>
                  <a:gd name="connsiteY4666" fmla="*/ 9519 h 1047182"/>
                  <a:gd name="connsiteX4667" fmla="*/ 520944 w 808720"/>
                  <a:gd name="connsiteY4667" fmla="*/ 9589 h 1047182"/>
                  <a:gd name="connsiteX4668" fmla="*/ 520782 w 808720"/>
                  <a:gd name="connsiteY4668" fmla="*/ 9623 h 1047182"/>
                  <a:gd name="connsiteX4669" fmla="*/ 520826 w 808720"/>
                  <a:gd name="connsiteY4669" fmla="*/ 9581 h 1047182"/>
                  <a:gd name="connsiteX4670" fmla="*/ 504420 w 808720"/>
                  <a:gd name="connsiteY4670" fmla="*/ 9512 h 1047182"/>
                  <a:gd name="connsiteX4671" fmla="*/ 504795 w 808720"/>
                  <a:gd name="connsiteY4671" fmla="*/ 9600 h 1047182"/>
                  <a:gd name="connsiteX4672" fmla="*/ 503007 w 808720"/>
                  <a:gd name="connsiteY4672" fmla="*/ 9740 h 1047182"/>
                  <a:gd name="connsiteX4673" fmla="*/ 517821 w 808720"/>
                  <a:gd name="connsiteY4673" fmla="*/ 9511 h 1047182"/>
                  <a:gd name="connsiteX4674" fmla="*/ 517959 w 808720"/>
                  <a:gd name="connsiteY4674" fmla="*/ 9562 h 1047182"/>
                  <a:gd name="connsiteX4675" fmla="*/ 517583 w 808720"/>
                  <a:gd name="connsiteY4675" fmla="*/ 9629 h 1047182"/>
                  <a:gd name="connsiteX4676" fmla="*/ 517827 w 808720"/>
                  <a:gd name="connsiteY4676" fmla="*/ 9507 h 1047182"/>
                  <a:gd name="connsiteX4677" fmla="*/ 517821 w 808720"/>
                  <a:gd name="connsiteY4677" fmla="*/ 9511 h 1047182"/>
                  <a:gd name="connsiteX4678" fmla="*/ 517817 w 808720"/>
                  <a:gd name="connsiteY4678" fmla="*/ 9509 h 1047182"/>
                  <a:gd name="connsiteX4679" fmla="*/ 437024 w 808720"/>
                  <a:gd name="connsiteY4679" fmla="*/ 9495 h 1047182"/>
                  <a:gd name="connsiteX4680" fmla="*/ 438319 w 808720"/>
                  <a:gd name="connsiteY4680" fmla="*/ 9546 h 1047182"/>
                  <a:gd name="connsiteX4681" fmla="*/ 435599 w 808720"/>
                  <a:gd name="connsiteY4681" fmla="*/ 9877 h 1047182"/>
                  <a:gd name="connsiteX4682" fmla="*/ 538405 w 808720"/>
                  <a:gd name="connsiteY4682" fmla="*/ 9493 h 1047182"/>
                  <a:gd name="connsiteX4683" fmla="*/ 538641 w 808720"/>
                  <a:gd name="connsiteY4683" fmla="*/ 9539 h 1047182"/>
                  <a:gd name="connsiteX4684" fmla="*/ 539656 w 808720"/>
                  <a:gd name="connsiteY4684" fmla="*/ 10570 h 1047182"/>
                  <a:gd name="connsiteX4685" fmla="*/ 539651 w 808720"/>
                  <a:gd name="connsiteY4685" fmla="*/ 10592 h 1047182"/>
                  <a:gd name="connsiteX4686" fmla="*/ 538134 w 808720"/>
                  <a:gd name="connsiteY4686" fmla="*/ 10425 h 1047182"/>
                  <a:gd name="connsiteX4687" fmla="*/ 537792 w 808720"/>
                  <a:gd name="connsiteY4687" fmla="*/ 9984 h 1047182"/>
                  <a:gd name="connsiteX4688" fmla="*/ 506168 w 808720"/>
                  <a:gd name="connsiteY4688" fmla="*/ 9493 h 1047182"/>
                  <a:gd name="connsiteX4689" fmla="*/ 505563 w 808720"/>
                  <a:gd name="connsiteY4689" fmla="*/ 9720 h 1047182"/>
                  <a:gd name="connsiteX4690" fmla="*/ 505396 w 808720"/>
                  <a:gd name="connsiteY4690" fmla="*/ 9742 h 1047182"/>
                  <a:gd name="connsiteX4691" fmla="*/ 504795 w 808720"/>
                  <a:gd name="connsiteY4691" fmla="*/ 9600 h 1047182"/>
                  <a:gd name="connsiteX4692" fmla="*/ 473151 w 808720"/>
                  <a:gd name="connsiteY4692" fmla="*/ 9489 h 1047182"/>
                  <a:gd name="connsiteX4693" fmla="*/ 473393 w 808720"/>
                  <a:gd name="connsiteY4693" fmla="*/ 9511 h 1047182"/>
                  <a:gd name="connsiteX4694" fmla="*/ 472866 w 808720"/>
                  <a:gd name="connsiteY4694" fmla="*/ 9567 h 1047182"/>
                  <a:gd name="connsiteX4695" fmla="*/ 464094 w 808720"/>
                  <a:gd name="connsiteY4695" fmla="*/ 10489 h 1047182"/>
                  <a:gd name="connsiteX4696" fmla="*/ 464283 w 808720"/>
                  <a:gd name="connsiteY4696" fmla="*/ 10449 h 1047182"/>
                  <a:gd name="connsiteX4697" fmla="*/ 471117 w 808720"/>
                  <a:gd name="connsiteY4697" fmla="*/ 9624 h 1047182"/>
                  <a:gd name="connsiteX4698" fmla="*/ 472269 w 808720"/>
                  <a:gd name="connsiteY4698" fmla="*/ 9547 h 1047182"/>
                  <a:gd name="connsiteX4699" fmla="*/ 528620 w 808720"/>
                  <a:gd name="connsiteY4699" fmla="*/ 9477 h 1047182"/>
                  <a:gd name="connsiteX4700" fmla="*/ 528735 w 808720"/>
                  <a:gd name="connsiteY4700" fmla="*/ 9536 h 1047182"/>
                  <a:gd name="connsiteX4701" fmla="*/ 528705 w 808720"/>
                  <a:gd name="connsiteY4701" fmla="*/ 9551 h 1047182"/>
                  <a:gd name="connsiteX4702" fmla="*/ 528617 w 808720"/>
                  <a:gd name="connsiteY4702" fmla="*/ 9495 h 1047182"/>
                  <a:gd name="connsiteX4703" fmla="*/ 517702 w 808720"/>
                  <a:gd name="connsiteY4703" fmla="*/ 9466 h 1047182"/>
                  <a:gd name="connsiteX4704" fmla="*/ 517817 w 808720"/>
                  <a:gd name="connsiteY4704" fmla="*/ 9509 h 1047182"/>
                  <a:gd name="connsiteX4705" fmla="*/ 516182 w 808720"/>
                  <a:gd name="connsiteY4705" fmla="*/ 9782 h 1047182"/>
                  <a:gd name="connsiteX4706" fmla="*/ 507738 w 808720"/>
                  <a:gd name="connsiteY4706" fmla="*/ 11189 h 1047182"/>
                  <a:gd name="connsiteX4707" fmla="*/ 508276 w 808720"/>
                  <a:gd name="connsiteY4707" fmla="*/ 10950 h 1047182"/>
                  <a:gd name="connsiteX4708" fmla="*/ 516563 w 808720"/>
                  <a:gd name="connsiteY4708" fmla="*/ 9645 h 1047182"/>
                  <a:gd name="connsiteX4709" fmla="*/ 472586 w 808720"/>
                  <a:gd name="connsiteY4709" fmla="*/ 9447 h 1047182"/>
                  <a:gd name="connsiteX4710" fmla="*/ 471863 w 808720"/>
                  <a:gd name="connsiteY4710" fmla="*/ 9534 h 1047182"/>
                  <a:gd name="connsiteX4711" fmla="*/ 471117 w 808720"/>
                  <a:gd name="connsiteY4711" fmla="*/ 9624 h 1047182"/>
                  <a:gd name="connsiteX4712" fmla="*/ 466850 w 808720"/>
                  <a:gd name="connsiteY4712" fmla="*/ 9909 h 1047182"/>
                  <a:gd name="connsiteX4713" fmla="*/ 467971 w 808720"/>
                  <a:gd name="connsiteY4713" fmla="*/ 9673 h 1047182"/>
                  <a:gd name="connsiteX4714" fmla="*/ 469376 w 808720"/>
                  <a:gd name="connsiteY4714" fmla="*/ 9590 h 1047182"/>
                  <a:gd name="connsiteX4715" fmla="*/ 471147 w 808720"/>
                  <a:gd name="connsiteY4715" fmla="*/ 9511 h 1047182"/>
                  <a:gd name="connsiteX4716" fmla="*/ 529201 w 808720"/>
                  <a:gd name="connsiteY4716" fmla="*/ 9443 h 1047182"/>
                  <a:gd name="connsiteX4717" fmla="*/ 530065 w 808720"/>
                  <a:gd name="connsiteY4717" fmla="*/ 9538 h 1047182"/>
                  <a:gd name="connsiteX4718" fmla="*/ 530614 w 808720"/>
                  <a:gd name="connsiteY4718" fmla="*/ 9776 h 1047182"/>
                  <a:gd name="connsiteX4719" fmla="*/ 529248 w 808720"/>
                  <a:gd name="connsiteY4719" fmla="*/ 9465 h 1047182"/>
                  <a:gd name="connsiteX4720" fmla="*/ 472641 w 808720"/>
                  <a:gd name="connsiteY4720" fmla="*/ 9440 h 1047182"/>
                  <a:gd name="connsiteX4721" fmla="*/ 472671 w 808720"/>
                  <a:gd name="connsiteY4721" fmla="*/ 9443 h 1047182"/>
                  <a:gd name="connsiteX4722" fmla="*/ 472586 w 808720"/>
                  <a:gd name="connsiteY4722" fmla="*/ 9447 h 1047182"/>
                  <a:gd name="connsiteX4723" fmla="*/ 452895 w 808720"/>
                  <a:gd name="connsiteY4723" fmla="*/ 9431 h 1047182"/>
                  <a:gd name="connsiteX4724" fmla="*/ 452474 w 808720"/>
                  <a:gd name="connsiteY4724" fmla="*/ 9553 h 1047182"/>
                  <a:gd name="connsiteX4725" fmla="*/ 448910 w 808720"/>
                  <a:gd name="connsiteY4725" fmla="*/ 9826 h 1047182"/>
                  <a:gd name="connsiteX4726" fmla="*/ 447730 w 808720"/>
                  <a:gd name="connsiteY4726" fmla="*/ 9916 h 1047182"/>
                  <a:gd name="connsiteX4727" fmla="*/ 447087 w 808720"/>
                  <a:gd name="connsiteY4727" fmla="*/ 9891 h 1047182"/>
                  <a:gd name="connsiteX4728" fmla="*/ 450402 w 808720"/>
                  <a:gd name="connsiteY4728" fmla="*/ 9583 h 1047182"/>
                  <a:gd name="connsiteX4729" fmla="*/ 451464 w 808720"/>
                  <a:gd name="connsiteY4729" fmla="*/ 9484 h 1047182"/>
                  <a:gd name="connsiteX4730" fmla="*/ 531315 w 808720"/>
                  <a:gd name="connsiteY4730" fmla="*/ 9428 h 1047182"/>
                  <a:gd name="connsiteX4731" fmla="*/ 531394 w 808720"/>
                  <a:gd name="connsiteY4731" fmla="*/ 9482 h 1047182"/>
                  <a:gd name="connsiteX4732" fmla="*/ 531319 w 808720"/>
                  <a:gd name="connsiteY4732" fmla="*/ 9527 h 1047182"/>
                  <a:gd name="connsiteX4733" fmla="*/ 531221 w 808720"/>
                  <a:gd name="connsiteY4733" fmla="*/ 9479 h 1047182"/>
                  <a:gd name="connsiteX4734" fmla="*/ 528972 w 808720"/>
                  <a:gd name="connsiteY4734" fmla="*/ 9417 h 1047182"/>
                  <a:gd name="connsiteX4735" fmla="*/ 529107 w 808720"/>
                  <a:gd name="connsiteY4735" fmla="*/ 9432 h 1047182"/>
                  <a:gd name="connsiteX4736" fmla="*/ 529248 w 808720"/>
                  <a:gd name="connsiteY4736" fmla="*/ 9465 h 1047182"/>
                  <a:gd name="connsiteX4737" fmla="*/ 529341 w 808720"/>
                  <a:gd name="connsiteY4737" fmla="*/ 9507 h 1047182"/>
                  <a:gd name="connsiteX4738" fmla="*/ 530052 w 808720"/>
                  <a:gd name="connsiteY4738" fmla="*/ 10116 h 1047182"/>
                  <a:gd name="connsiteX4739" fmla="*/ 529967 w 808720"/>
                  <a:gd name="connsiteY4739" fmla="*/ 10163 h 1047182"/>
                  <a:gd name="connsiteX4740" fmla="*/ 528735 w 808720"/>
                  <a:gd name="connsiteY4740" fmla="*/ 9536 h 1047182"/>
                  <a:gd name="connsiteX4741" fmla="*/ 527457 w 808720"/>
                  <a:gd name="connsiteY4741" fmla="*/ 9412 h 1047182"/>
                  <a:gd name="connsiteX4742" fmla="*/ 527417 w 808720"/>
                  <a:gd name="connsiteY4742" fmla="*/ 9442 h 1047182"/>
                  <a:gd name="connsiteX4743" fmla="*/ 525673 w 808720"/>
                  <a:gd name="connsiteY4743" fmla="*/ 9749 h 1047182"/>
                  <a:gd name="connsiteX4744" fmla="*/ 525622 w 808720"/>
                  <a:gd name="connsiteY4744" fmla="*/ 9733 h 1047182"/>
                  <a:gd name="connsiteX4745" fmla="*/ 474516 w 808720"/>
                  <a:gd name="connsiteY4745" fmla="*/ 9398 h 1047182"/>
                  <a:gd name="connsiteX4746" fmla="*/ 476444 w 808720"/>
                  <a:gd name="connsiteY4746" fmla="*/ 9582 h 1047182"/>
                  <a:gd name="connsiteX4747" fmla="*/ 476357 w 808720"/>
                  <a:gd name="connsiteY4747" fmla="*/ 9607 h 1047182"/>
                  <a:gd name="connsiteX4748" fmla="*/ 475845 w 808720"/>
                  <a:gd name="connsiteY4748" fmla="*/ 9664 h 1047182"/>
                  <a:gd name="connsiteX4749" fmla="*/ 475458 w 808720"/>
                  <a:gd name="connsiteY4749" fmla="*/ 9707 h 1047182"/>
                  <a:gd name="connsiteX4750" fmla="*/ 474563 w 808720"/>
                  <a:gd name="connsiteY4750" fmla="*/ 9622 h 1047182"/>
                  <a:gd name="connsiteX4751" fmla="*/ 473393 w 808720"/>
                  <a:gd name="connsiteY4751" fmla="*/ 9511 h 1047182"/>
                  <a:gd name="connsiteX4752" fmla="*/ 474408 w 808720"/>
                  <a:gd name="connsiteY4752" fmla="*/ 9405 h 1047182"/>
                  <a:gd name="connsiteX4753" fmla="*/ 508059 w 808720"/>
                  <a:gd name="connsiteY4753" fmla="*/ 9396 h 1047182"/>
                  <a:gd name="connsiteX4754" fmla="*/ 507401 w 808720"/>
                  <a:gd name="connsiteY4754" fmla="*/ 9599 h 1047182"/>
                  <a:gd name="connsiteX4755" fmla="*/ 507749 w 808720"/>
                  <a:gd name="connsiteY4755" fmla="*/ 9436 h 1047182"/>
                  <a:gd name="connsiteX4756" fmla="*/ 469305 w 808720"/>
                  <a:gd name="connsiteY4756" fmla="*/ 9392 h 1047182"/>
                  <a:gd name="connsiteX4757" fmla="*/ 469062 w 808720"/>
                  <a:gd name="connsiteY4757" fmla="*/ 9443 h 1047182"/>
                  <a:gd name="connsiteX4758" fmla="*/ 468972 w 808720"/>
                  <a:gd name="connsiteY4758" fmla="*/ 9462 h 1047182"/>
                  <a:gd name="connsiteX4759" fmla="*/ 466818 w 808720"/>
                  <a:gd name="connsiteY4759" fmla="*/ 9703 h 1047182"/>
                  <a:gd name="connsiteX4760" fmla="*/ 464736 w 808720"/>
                  <a:gd name="connsiteY4760" fmla="*/ 9796 h 1047182"/>
                  <a:gd name="connsiteX4761" fmla="*/ 464953 w 808720"/>
                  <a:gd name="connsiteY4761" fmla="*/ 9682 h 1047182"/>
                  <a:gd name="connsiteX4762" fmla="*/ 465017 w 808720"/>
                  <a:gd name="connsiteY4762" fmla="*/ 9649 h 1047182"/>
                  <a:gd name="connsiteX4763" fmla="*/ 466628 w 808720"/>
                  <a:gd name="connsiteY4763" fmla="*/ 9500 h 1047182"/>
                  <a:gd name="connsiteX4764" fmla="*/ 467478 w 808720"/>
                  <a:gd name="connsiteY4764" fmla="*/ 9465 h 1047182"/>
                  <a:gd name="connsiteX4765" fmla="*/ 468494 w 808720"/>
                  <a:gd name="connsiteY4765" fmla="*/ 9425 h 1047182"/>
                  <a:gd name="connsiteX4766" fmla="*/ 528441 w 808720"/>
                  <a:gd name="connsiteY4766" fmla="*/ 9386 h 1047182"/>
                  <a:gd name="connsiteX4767" fmla="*/ 528463 w 808720"/>
                  <a:gd name="connsiteY4767" fmla="*/ 9397 h 1047182"/>
                  <a:gd name="connsiteX4768" fmla="*/ 528617 w 808720"/>
                  <a:gd name="connsiteY4768" fmla="*/ 9495 h 1047182"/>
                  <a:gd name="connsiteX4769" fmla="*/ 528600 w 808720"/>
                  <a:gd name="connsiteY4769" fmla="*/ 9603 h 1047182"/>
                  <a:gd name="connsiteX4770" fmla="*/ 527795 w 808720"/>
                  <a:gd name="connsiteY4770" fmla="*/ 10006 h 1047182"/>
                  <a:gd name="connsiteX4771" fmla="*/ 528101 w 808720"/>
                  <a:gd name="connsiteY4771" fmla="*/ 9516 h 1047182"/>
                  <a:gd name="connsiteX4772" fmla="*/ 434116 w 808720"/>
                  <a:gd name="connsiteY4772" fmla="*/ 9380 h 1047182"/>
                  <a:gd name="connsiteX4773" fmla="*/ 435804 w 808720"/>
                  <a:gd name="connsiteY4773" fmla="*/ 9447 h 1047182"/>
                  <a:gd name="connsiteX4774" fmla="*/ 429052 w 808720"/>
                  <a:gd name="connsiteY4774" fmla="*/ 10311 h 1047182"/>
                  <a:gd name="connsiteX4775" fmla="*/ 426862 w 808720"/>
                  <a:gd name="connsiteY4775" fmla="*/ 10392 h 1047182"/>
                  <a:gd name="connsiteX4776" fmla="*/ 529056 w 808720"/>
                  <a:gd name="connsiteY4776" fmla="*/ 9376 h 1047182"/>
                  <a:gd name="connsiteX4777" fmla="*/ 529201 w 808720"/>
                  <a:gd name="connsiteY4777" fmla="*/ 9443 h 1047182"/>
                  <a:gd name="connsiteX4778" fmla="*/ 529107 w 808720"/>
                  <a:gd name="connsiteY4778" fmla="*/ 9432 h 1047182"/>
                  <a:gd name="connsiteX4779" fmla="*/ 528994 w 808720"/>
                  <a:gd name="connsiteY4779" fmla="*/ 9406 h 1047182"/>
                  <a:gd name="connsiteX4780" fmla="*/ 442380 w 808720"/>
                  <a:gd name="connsiteY4780" fmla="*/ 9374 h 1047182"/>
                  <a:gd name="connsiteX4781" fmla="*/ 441992 w 808720"/>
                  <a:gd name="connsiteY4781" fmla="*/ 9450 h 1047182"/>
                  <a:gd name="connsiteX4782" fmla="*/ 440472 w 808720"/>
                  <a:gd name="connsiteY4782" fmla="*/ 9631 h 1047182"/>
                  <a:gd name="connsiteX4783" fmla="*/ 440325 w 808720"/>
                  <a:gd name="connsiteY4783" fmla="*/ 9625 h 1047182"/>
                  <a:gd name="connsiteX4784" fmla="*/ 502136 w 808720"/>
                  <a:gd name="connsiteY4784" fmla="*/ 9373 h 1047182"/>
                  <a:gd name="connsiteX4785" fmla="*/ 501742 w 808720"/>
                  <a:gd name="connsiteY4785" fmla="*/ 9553 h 1047182"/>
                  <a:gd name="connsiteX4786" fmla="*/ 499368 w 808720"/>
                  <a:gd name="connsiteY4786" fmla="*/ 9924 h 1047182"/>
                  <a:gd name="connsiteX4787" fmla="*/ 474256 w 808720"/>
                  <a:gd name="connsiteY4787" fmla="*/ 9373 h 1047182"/>
                  <a:gd name="connsiteX4788" fmla="*/ 474496 w 808720"/>
                  <a:gd name="connsiteY4788" fmla="*/ 9396 h 1047182"/>
                  <a:gd name="connsiteX4789" fmla="*/ 474408 w 808720"/>
                  <a:gd name="connsiteY4789" fmla="*/ 9405 h 1047182"/>
                  <a:gd name="connsiteX4790" fmla="*/ 473151 w 808720"/>
                  <a:gd name="connsiteY4790" fmla="*/ 9489 h 1047182"/>
                  <a:gd name="connsiteX4791" fmla="*/ 472671 w 808720"/>
                  <a:gd name="connsiteY4791" fmla="*/ 9443 h 1047182"/>
                  <a:gd name="connsiteX4792" fmla="*/ 495896 w 808720"/>
                  <a:gd name="connsiteY4792" fmla="*/ 9370 h 1047182"/>
                  <a:gd name="connsiteX4793" fmla="*/ 493479 w 808720"/>
                  <a:gd name="connsiteY4793" fmla="*/ 10239 h 1047182"/>
                  <a:gd name="connsiteX4794" fmla="*/ 492606 w 808720"/>
                  <a:gd name="connsiteY4794" fmla="*/ 10553 h 1047182"/>
                  <a:gd name="connsiteX4795" fmla="*/ 491191 w 808720"/>
                  <a:gd name="connsiteY4795" fmla="*/ 10663 h 1047182"/>
                  <a:gd name="connsiteX4796" fmla="*/ 491600 w 808720"/>
                  <a:gd name="connsiteY4796" fmla="*/ 10400 h 1047182"/>
                  <a:gd name="connsiteX4797" fmla="*/ 492415 w 808720"/>
                  <a:gd name="connsiteY4797" fmla="*/ 10204 h 1047182"/>
                  <a:gd name="connsiteX4798" fmla="*/ 528496 w 808720"/>
                  <a:gd name="connsiteY4798" fmla="*/ 9365 h 1047182"/>
                  <a:gd name="connsiteX4799" fmla="*/ 528636 w 808720"/>
                  <a:gd name="connsiteY4799" fmla="*/ 9380 h 1047182"/>
                  <a:gd name="connsiteX4800" fmla="*/ 528620 w 808720"/>
                  <a:gd name="connsiteY4800" fmla="*/ 9477 h 1047182"/>
                  <a:gd name="connsiteX4801" fmla="*/ 528463 w 808720"/>
                  <a:gd name="connsiteY4801" fmla="*/ 9397 h 1047182"/>
                  <a:gd name="connsiteX4802" fmla="*/ 528444 w 808720"/>
                  <a:gd name="connsiteY4802" fmla="*/ 9385 h 1047182"/>
                  <a:gd name="connsiteX4803" fmla="*/ 490606 w 808720"/>
                  <a:gd name="connsiteY4803" fmla="*/ 9364 h 1047182"/>
                  <a:gd name="connsiteX4804" fmla="*/ 489629 w 808720"/>
                  <a:gd name="connsiteY4804" fmla="*/ 9664 h 1047182"/>
                  <a:gd name="connsiteX4805" fmla="*/ 487698 w 808720"/>
                  <a:gd name="connsiteY4805" fmla="*/ 10051 h 1047182"/>
                  <a:gd name="connsiteX4806" fmla="*/ 485640 w 808720"/>
                  <a:gd name="connsiteY4806" fmla="*/ 10462 h 1047182"/>
                  <a:gd name="connsiteX4807" fmla="*/ 485175 w 808720"/>
                  <a:gd name="connsiteY4807" fmla="*/ 10417 h 1047182"/>
                  <a:gd name="connsiteX4808" fmla="*/ 486851 w 808720"/>
                  <a:gd name="connsiteY4808" fmla="*/ 10023 h 1047182"/>
                  <a:gd name="connsiteX4809" fmla="*/ 488967 w 808720"/>
                  <a:gd name="connsiteY4809" fmla="*/ 9525 h 1047182"/>
                  <a:gd name="connsiteX4810" fmla="*/ 507919 w 808720"/>
                  <a:gd name="connsiteY4810" fmla="*/ 9356 h 1047182"/>
                  <a:gd name="connsiteX4811" fmla="*/ 507749 w 808720"/>
                  <a:gd name="connsiteY4811" fmla="*/ 9436 h 1047182"/>
                  <a:gd name="connsiteX4812" fmla="*/ 506775 w 808720"/>
                  <a:gd name="connsiteY4812" fmla="*/ 9562 h 1047182"/>
                  <a:gd name="connsiteX4813" fmla="*/ 507296 w 808720"/>
                  <a:gd name="connsiteY4813" fmla="*/ 9405 h 1047182"/>
                  <a:gd name="connsiteX4814" fmla="*/ 473351 w 808720"/>
                  <a:gd name="connsiteY4814" fmla="*/ 9355 h 1047182"/>
                  <a:gd name="connsiteX4815" fmla="*/ 472641 w 808720"/>
                  <a:gd name="connsiteY4815" fmla="*/ 9440 h 1047182"/>
                  <a:gd name="connsiteX4816" fmla="*/ 472357 w 808720"/>
                  <a:gd name="connsiteY4816" fmla="*/ 9413 h 1047182"/>
                  <a:gd name="connsiteX4817" fmla="*/ 426444 w 808720"/>
                  <a:gd name="connsiteY4817" fmla="*/ 9353 h 1047182"/>
                  <a:gd name="connsiteX4818" fmla="*/ 423091 w 808720"/>
                  <a:gd name="connsiteY4818" fmla="*/ 9915 h 1047182"/>
                  <a:gd name="connsiteX4819" fmla="*/ 421198 w 808720"/>
                  <a:gd name="connsiteY4819" fmla="*/ 10168 h 1047182"/>
                  <a:gd name="connsiteX4820" fmla="*/ 423265 w 808720"/>
                  <a:gd name="connsiteY4820" fmla="*/ 9790 h 1047182"/>
                  <a:gd name="connsiteX4821" fmla="*/ 426179 w 808720"/>
                  <a:gd name="connsiteY4821" fmla="*/ 9389 h 1047182"/>
                  <a:gd name="connsiteX4822" fmla="*/ 528373 w 808720"/>
                  <a:gd name="connsiteY4822" fmla="*/ 9352 h 1047182"/>
                  <a:gd name="connsiteX4823" fmla="*/ 528395 w 808720"/>
                  <a:gd name="connsiteY4823" fmla="*/ 9354 h 1047182"/>
                  <a:gd name="connsiteX4824" fmla="*/ 528444 w 808720"/>
                  <a:gd name="connsiteY4824" fmla="*/ 9385 h 1047182"/>
                  <a:gd name="connsiteX4825" fmla="*/ 528441 w 808720"/>
                  <a:gd name="connsiteY4825" fmla="*/ 9386 h 1047182"/>
                  <a:gd name="connsiteX4826" fmla="*/ 545350 w 808720"/>
                  <a:gd name="connsiteY4826" fmla="*/ 9334 h 1047182"/>
                  <a:gd name="connsiteX4827" fmla="*/ 547041 w 808720"/>
                  <a:gd name="connsiteY4827" fmla="*/ 9733 h 1047182"/>
                  <a:gd name="connsiteX4828" fmla="*/ 550724 w 808720"/>
                  <a:gd name="connsiteY4828" fmla="*/ 10604 h 1047182"/>
                  <a:gd name="connsiteX4829" fmla="*/ 547909 w 808720"/>
                  <a:gd name="connsiteY4829" fmla="*/ 14072 h 1047182"/>
                  <a:gd name="connsiteX4830" fmla="*/ 547717 w 808720"/>
                  <a:gd name="connsiteY4830" fmla="*/ 14309 h 1047182"/>
                  <a:gd name="connsiteX4831" fmla="*/ 546338 w 808720"/>
                  <a:gd name="connsiteY4831" fmla="*/ 12797 h 1047182"/>
                  <a:gd name="connsiteX4832" fmla="*/ 544286 w 808720"/>
                  <a:gd name="connsiteY4832" fmla="*/ 15671 h 1047182"/>
                  <a:gd name="connsiteX4833" fmla="*/ 544209 w 808720"/>
                  <a:gd name="connsiteY4833" fmla="*/ 12931 h 1047182"/>
                  <a:gd name="connsiteX4834" fmla="*/ 528645 w 808720"/>
                  <a:gd name="connsiteY4834" fmla="*/ 9327 h 1047182"/>
                  <a:gd name="connsiteX4835" fmla="*/ 528994 w 808720"/>
                  <a:gd name="connsiteY4835" fmla="*/ 9406 h 1047182"/>
                  <a:gd name="connsiteX4836" fmla="*/ 528972 w 808720"/>
                  <a:gd name="connsiteY4836" fmla="*/ 9417 h 1047182"/>
                  <a:gd name="connsiteX4837" fmla="*/ 528636 w 808720"/>
                  <a:gd name="connsiteY4837" fmla="*/ 9380 h 1047182"/>
                  <a:gd name="connsiteX4838" fmla="*/ 503210 w 808720"/>
                  <a:gd name="connsiteY4838" fmla="*/ 9324 h 1047182"/>
                  <a:gd name="connsiteX4839" fmla="*/ 501555 w 808720"/>
                  <a:gd name="connsiteY4839" fmla="*/ 9638 h 1047182"/>
                  <a:gd name="connsiteX4840" fmla="*/ 501742 w 808720"/>
                  <a:gd name="connsiteY4840" fmla="*/ 9553 h 1047182"/>
                  <a:gd name="connsiteX4841" fmla="*/ 528102 w 808720"/>
                  <a:gd name="connsiteY4841" fmla="*/ 9322 h 1047182"/>
                  <a:gd name="connsiteX4842" fmla="*/ 528215 w 808720"/>
                  <a:gd name="connsiteY4842" fmla="*/ 9334 h 1047182"/>
                  <a:gd name="connsiteX4843" fmla="*/ 528101 w 808720"/>
                  <a:gd name="connsiteY4843" fmla="*/ 9516 h 1047182"/>
                  <a:gd name="connsiteX4844" fmla="*/ 526674 w 808720"/>
                  <a:gd name="connsiteY4844" fmla="*/ 10064 h 1047182"/>
                  <a:gd name="connsiteX4845" fmla="*/ 526614 w 808720"/>
                  <a:gd name="connsiteY4845" fmla="*/ 10045 h 1047182"/>
                  <a:gd name="connsiteX4846" fmla="*/ 527417 w 808720"/>
                  <a:gd name="connsiteY4846" fmla="*/ 9442 h 1047182"/>
                  <a:gd name="connsiteX4847" fmla="*/ 473668 w 808720"/>
                  <a:gd name="connsiteY4847" fmla="*/ 9316 h 1047182"/>
                  <a:gd name="connsiteX4848" fmla="*/ 473794 w 808720"/>
                  <a:gd name="connsiteY4848" fmla="*/ 9328 h 1047182"/>
                  <a:gd name="connsiteX4849" fmla="*/ 473351 w 808720"/>
                  <a:gd name="connsiteY4849" fmla="*/ 9355 h 1047182"/>
                  <a:gd name="connsiteX4850" fmla="*/ 432406 w 808720"/>
                  <a:gd name="connsiteY4850" fmla="*/ 9313 h 1047182"/>
                  <a:gd name="connsiteX4851" fmla="*/ 433419 w 808720"/>
                  <a:gd name="connsiteY4851" fmla="*/ 9353 h 1047182"/>
                  <a:gd name="connsiteX4852" fmla="*/ 427086 w 808720"/>
                  <a:gd name="connsiteY4852" fmla="*/ 10056 h 1047182"/>
                  <a:gd name="connsiteX4853" fmla="*/ 424549 w 808720"/>
                  <a:gd name="connsiteY4853" fmla="*/ 10477 h 1047182"/>
                  <a:gd name="connsiteX4854" fmla="*/ 422986 w 808720"/>
                  <a:gd name="connsiteY4854" fmla="*/ 10535 h 1047182"/>
                  <a:gd name="connsiteX4855" fmla="*/ 429151 w 808720"/>
                  <a:gd name="connsiteY4855" fmla="*/ 9680 h 1047182"/>
                  <a:gd name="connsiteX4856" fmla="*/ 471287 w 808720"/>
                  <a:gd name="connsiteY4856" fmla="*/ 9312 h 1047182"/>
                  <a:gd name="connsiteX4857" fmla="*/ 472357 w 808720"/>
                  <a:gd name="connsiteY4857" fmla="*/ 9413 h 1047182"/>
                  <a:gd name="connsiteX4858" fmla="*/ 470864 w 808720"/>
                  <a:gd name="connsiteY4858" fmla="*/ 9502 h 1047182"/>
                  <a:gd name="connsiteX4859" fmla="*/ 469376 w 808720"/>
                  <a:gd name="connsiteY4859" fmla="*/ 9590 h 1047182"/>
                  <a:gd name="connsiteX4860" fmla="*/ 468095 w 808720"/>
                  <a:gd name="connsiteY4860" fmla="*/ 9646 h 1047182"/>
                  <a:gd name="connsiteX4861" fmla="*/ 468972 w 808720"/>
                  <a:gd name="connsiteY4861" fmla="*/ 9462 h 1047182"/>
                  <a:gd name="connsiteX4862" fmla="*/ 469124 w 808720"/>
                  <a:gd name="connsiteY4862" fmla="*/ 9445 h 1047182"/>
                  <a:gd name="connsiteX4863" fmla="*/ 469762 w 808720"/>
                  <a:gd name="connsiteY4863" fmla="*/ 9373 h 1047182"/>
                  <a:gd name="connsiteX4864" fmla="*/ 426711 w 808720"/>
                  <a:gd name="connsiteY4864" fmla="*/ 9308 h 1047182"/>
                  <a:gd name="connsiteX4865" fmla="*/ 426461 w 808720"/>
                  <a:gd name="connsiteY4865" fmla="*/ 9350 h 1047182"/>
                  <a:gd name="connsiteX4866" fmla="*/ 426179 w 808720"/>
                  <a:gd name="connsiteY4866" fmla="*/ 9389 h 1047182"/>
                  <a:gd name="connsiteX4867" fmla="*/ 423382 w 808720"/>
                  <a:gd name="connsiteY4867" fmla="*/ 9768 h 1047182"/>
                  <a:gd name="connsiteX4868" fmla="*/ 424845 w 808720"/>
                  <a:gd name="connsiteY4868" fmla="*/ 9500 h 1047182"/>
                  <a:gd name="connsiteX4869" fmla="*/ 528648 w 808720"/>
                  <a:gd name="connsiteY4869" fmla="*/ 9307 h 1047182"/>
                  <a:gd name="connsiteX4870" fmla="*/ 528645 w 808720"/>
                  <a:gd name="connsiteY4870" fmla="*/ 9327 h 1047182"/>
                  <a:gd name="connsiteX4871" fmla="*/ 528614 w 808720"/>
                  <a:gd name="connsiteY4871" fmla="*/ 9320 h 1047182"/>
                  <a:gd name="connsiteX4872" fmla="*/ 528260 w 808720"/>
                  <a:gd name="connsiteY4872" fmla="*/ 9294 h 1047182"/>
                  <a:gd name="connsiteX4873" fmla="*/ 528373 w 808720"/>
                  <a:gd name="connsiteY4873" fmla="*/ 9352 h 1047182"/>
                  <a:gd name="connsiteX4874" fmla="*/ 528215 w 808720"/>
                  <a:gd name="connsiteY4874" fmla="*/ 9334 h 1047182"/>
                  <a:gd name="connsiteX4875" fmla="*/ 528238 w 808720"/>
                  <a:gd name="connsiteY4875" fmla="*/ 9298 h 1047182"/>
                  <a:gd name="connsiteX4876" fmla="*/ 480764 w 808720"/>
                  <a:gd name="connsiteY4876" fmla="*/ 9288 h 1047182"/>
                  <a:gd name="connsiteX4877" fmla="*/ 478557 w 808720"/>
                  <a:gd name="connsiteY4877" fmla="*/ 9753 h 1047182"/>
                  <a:gd name="connsiteX4878" fmla="*/ 478454 w 808720"/>
                  <a:gd name="connsiteY4878" fmla="*/ 9774 h 1047182"/>
                  <a:gd name="connsiteX4879" fmla="*/ 478053 w 808720"/>
                  <a:gd name="connsiteY4879" fmla="*/ 9736 h 1047182"/>
                  <a:gd name="connsiteX4880" fmla="*/ 477736 w 808720"/>
                  <a:gd name="connsiteY4880" fmla="*/ 9706 h 1047182"/>
                  <a:gd name="connsiteX4881" fmla="*/ 476158 w 808720"/>
                  <a:gd name="connsiteY4881" fmla="*/ 9288 h 1047182"/>
                  <a:gd name="connsiteX4882" fmla="*/ 474516 w 808720"/>
                  <a:gd name="connsiteY4882" fmla="*/ 9398 h 1047182"/>
                  <a:gd name="connsiteX4883" fmla="*/ 474496 w 808720"/>
                  <a:gd name="connsiteY4883" fmla="*/ 9396 h 1047182"/>
                  <a:gd name="connsiteX4884" fmla="*/ 475049 w 808720"/>
                  <a:gd name="connsiteY4884" fmla="*/ 9337 h 1047182"/>
                  <a:gd name="connsiteX4885" fmla="*/ 426972 w 808720"/>
                  <a:gd name="connsiteY4885" fmla="*/ 9281 h 1047182"/>
                  <a:gd name="connsiteX4886" fmla="*/ 426444 w 808720"/>
                  <a:gd name="connsiteY4886" fmla="*/ 9353 h 1047182"/>
                  <a:gd name="connsiteX4887" fmla="*/ 426461 w 808720"/>
                  <a:gd name="connsiteY4887" fmla="*/ 9350 h 1047182"/>
                  <a:gd name="connsiteX4888" fmla="*/ 426928 w 808720"/>
                  <a:gd name="connsiteY4888" fmla="*/ 9286 h 1047182"/>
                  <a:gd name="connsiteX4889" fmla="*/ 503438 w 808720"/>
                  <a:gd name="connsiteY4889" fmla="*/ 9281 h 1047182"/>
                  <a:gd name="connsiteX4890" fmla="*/ 503458 w 808720"/>
                  <a:gd name="connsiteY4890" fmla="*/ 9285 h 1047182"/>
                  <a:gd name="connsiteX4891" fmla="*/ 503210 w 808720"/>
                  <a:gd name="connsiteY4891" fmla="*/ 9324 h 1047182"/>
                  <a:gd name="connsiteX4892" fmla="*/ 528227 w 808720"/>
                  <a:gd name="connsiteY4892" fmla="*/ 9277 h 1047182"/>
                  <a:gd name="connsiteX4893" fmla="*/ 528245 w 808720"/>
                  <a:gd name="connsiteY4893" fmla="*/ 9286 h 1047182"/>
                  <a:gd name="connsiteX4894" fmla="*/ 528238 w 808720"/>
                  <a:gd name="connsiteY4894" fmla="*/ 9298 h 1047182"/>
                  <a:gd name="connsiteX4895" fmla="*/ 528102 w 808720"/>
                  <a:gd name="connsiteY4895" fmla="*/ 9322 h 1047182"/>
                  <a:gd name="connsiteX4896" fmla="*/ 528023 w 808720"/>
                  <a:gd name="connsiteY4896" fmla="*/ 9313 h 1047182"/>
                  <a:gd name="connsiteX4897" fmla="*/ 527645 w 808720"/>
                  <a:gd name="connsiteY4897" fmla="*/ 9271 h 1047182"/>
                  <a:gd name="connsiteX4898" fmla="*/ 528023 w 808720"/>
                  <a:gd name="connsiteY4898" fmla="*/ 9313 h 1047182"/>
                  <a:gd name="connsiteX4899" fmla="*/ 527457 w 808720"/>
                  <a:gd name="connsiteY4899" fmla="*/ 9412 h 1047182"/>
                  <a:gd name="connsiteX4900" fmla="*/ 528264 w 808720"/>
                  <a:gd name="connsiteY4900" fmla="*/ 9271 h 1047182"/>
                  <a:gd name="connsiteX4901" fmla="*/ 528292 w 808720"/>
                  <a:gd name="connsiteY4901" fmla="*/ 9288 h 1047182"/>
                  <a:gd name="connsiteX4902" fmla="*/ 528260 w 808720"/>
                  <a:gd name="connsiteY4902" fmla="*/ 9294 h 1047182"/>
                  <a:gd name="connsiteX4903" fmla="*/ 528245 w 808720"/>
                  <a:gd name="connsiteY4903" fmla="*/ 9286 h 1047182"/>
                  <a:gd name="connsiteX4904" fmla="*/ 528254 w 808720"/>
                  <a:gd name="connsiteY4904" fmla="*/ 9273 h 1047182"/>
                  <a:gd name="connsiteX4905" fmla="*/ 528396 w 808720"/>
                  <a:gd name="connsiteY4905" fmla="*/ 9270 h 1047182"/>
                  <a:gd name="connsiteX4906" fmla="*/ 528614 w 808720"/>
                  <a:gd name="connsiteY4906" fmla="*/ 9320 h 1047182"/>
                  <a:gd name="connsiteX4907" fmla="*/ 528496 w 808720"/>
                  <a:gd name="connsiteY4907" fmla="*/ 9365 h 1047182"/>
                  <a:gd name="connsiteX4908" fmla="*/ 528395 w 808720"/>
                  <a:gd name="connsiteY4908" fmla="*/ 9354 h 1047182"/>
                  <a:gd name="connsiteX4909" fmla="*/ 528292 w 808720"/>
                  <a:gd name="connsiteY4909" fmla="*/ 9288 h 1047182"/>
                  <a:gd name="connsiteX4910" fmla="*/ 509028 w 808720"/>
                  <a:gd name="connsiteY4910" fmla="*/ 9270 h 1047182"/>
                  <a:gd name="connsiteX4911" fmla="*/ 508059 w 808720"/>
                  <a:gd name="connsiteY4911" fmla="*/ 9396 h 1047182"/>
                  <a:gd name="connsiteX4912" fmla="*/ 508277 w 808720"/>
                  <a:gd name="connsiteY4912" fmla="*/ 9328 h 1047182"/>
                  <a:gd name="connsiteX4913" fmla="*/ 545070 w 808720"/>
                  <a:gd name="connsiteY4913" fmla="*/ 9267 h 1047182"/>
                  <a:gd name="connsiteX4914" fmla="*/ 545280 w 808720"/>
                  <a:gd name="connsiteY4914" fmla="*/ 9317 h 1047182"/>
                  <a:gd name="connsiteX4915" fmla="*/ 544197 w 808720"/>
                  <a:gd name="connsiteY4915" fmla="*/ 12488 h 1047182"/>
                  <a:gd name="connsiteX4916" fmla="*/ 544162 w 808720"/>
                  <a:gd name="connsiteY4916" fmla="*/ 11242 h 1047182"/>
                  <a:gd name="connsiteX4917" fmla="*/ 540212 w 808720"/>
                  <a:gd name="connsiteY4917" fmla="*/ 9257 h 1047182"/>
                  <a:gd name="connsiteX4918" fmla="*/ 540826 w 808720"/>
                  <a:gd name="connsiteY4918" fmla="*/ 9962 h 1047182"/>
                  <a:gd name="connsiteX4919" fmla="*/ 540563 w 808720"/>
                  <a:gd name="connsiteY4919" fmla="*/ 9911 h 1047182"/>
                  <a:gd name="connsiteX4920" fmla="*/ 483529 w 808720"/>
                  <a:gd name="connsiteY4920" fmla="*/ 9257 h 1047182"/>
                  <a:gd name="connsiteX4921" fmla="*/ 482127 w 808720"/>
                  <a:gd name="connsiteY4921" fmla="*/ 9586 h 1047182"/>
                  <a:gd name="connsiteX4922" fmla="*/ 480022 w 808720"/>
                  <a:gd name="connsiteY4922" fmla="*/ 9800 h 1047182"/>
                  <a:gd name="connsiteX4923" fmla="*/ 479392 w 808720"/>
                  <a:gd name="connsiteY4923" fmla="*/ 9864 h 1047182"/>
                  <a:gd name="connsiteX4924" fmla="*/ 478856 w 808720"/>
                  <a:gd name="connsiteY4924" fmla="*/ 9813 h 1047182"/>
                  <a:gd name="connsiteX4925" fmla="*/ 479190 w 808720"/>
                  <a:gd name="connsiteY4925" fmla="*/ 9773 h 1047182"/>
                  <a:gd name="connsiteX4926" fmla="*/ 528273 w 808720"/>
                  <a:gd name="connsiteY4926" fmla="*/ 9242 h 1047182"/>
                  <a:gd name="connsiteX4927" fmla="*/ 528341 w 808720"/>
                  <a:gd name="connsiteY4927" fmla="*/ 9257 h 1047182"/>
                  <a:gd name="connsiteX4928" fmla="*/ 528264 w 808720"/>
                  <a:gd name="connsiteY4928" fmla="*/ 9271 h 1047182"/>
                  <a:gd name="connsiteX4929" fmla="*/ 528257 w 808720"/>
                  <a:gd name="connsiteY4929" fmla="*/ 9266 h 1047182"/>
                  <a:gd name="connsiteX4930" fmla="*/ 430484 w 808720"/>
                  <a:gd name="connsiteY4930" fmla="*/ 9237 h 1047182"/>
                  <a:gd name="connsiteX4931" fmla="*/ 431937 w 808720"/>
                  <a:gd name="connsiteY4931" fmla="*/ 9294 h 1047182"/>
                  <a:gd name="connsiteX4932" fmla="*/ 429151 w 808720"/>
                  <a:gd name="connsiteY4932" fmla="*/ 9680 h 1047182"/>
                  <a:gd name="connsiteX4933" fmla="*/ 424705 w 808720"/>
                  <a:gd name="connsiteY4933" fmla="*/ 10183 h 1047182"/>
                  <a:gd name="connsiteX4934" fmla="*/ 429368 w 808720"/>
                  <a:gd name="connsiteY4934" fmla="*/ 9386 h 1047182"/>
                  <a:gd name="connsiteX4935" fmla="*/ 496289 w 808720"/>
                  <a:gd name="connsiteY4935" fmla="*/ 9229 h 1047182"/>
                  <a:gd name="connsiteX4936" fmla="*/ 496070 w 808720"/>
                  <a:gd name="connsiteY4936" fmla="*/ 9329 h 1047182"/>
                  <a:gd name="connsiteX4937" fmla="*/ 495896 w 808720"/>
                  <a:gd name="connsiteY4937" fmla="*/ 9370 h 1047182"/>
                  <a:gd name="connsiteX4938" fmla="*/ 531817 w 808720"/>
                  <a:gd name="connsiteY4938" fmla="*/ 9228 h 1047182"/>
                  <a:gd name="connsiteX4939" fmla="*/ 531976 w 808720"/>
                  <a:gd name="connsiteY4939" fmla="*/ 9313 h 1047182"/>
                  <a:gd name="connsiteX4940" fmla="*/ 531581 w 808720"/>
                  <a:gd name="connsiteY4940" fmla="*/ 9609 h 1047182"/>
                  <a:gd name="connsiteX4941" fmla="*/ 531394 w 808720"/>
                  <a:gd name="connsiteY4941" fmla="*/ 9482 h 1047182"/>
                  <a:gd name="connsiteX4942" fmla="*/ 430121 w 808720"/>
                  <a:gd name="connsiteY4942" fmla="*/ 9223 h 1047182"/>
                  <a:gd name="connsiteX4943" fmla="*/ 430285 w 808720"/>
                  <a:gd name="connsiteY4943" fmla="*/ 9229 h 1047182"/>
                  <a:gd name="connsiteX4944" fmla="*/ 429368 w 808720"/>
                  <a:gd name="connsiteY4944" fmla="*/ 9386 h 1047182"/>
                  <a:gd name="connsiteX4945" fmla="*/ 422988 w 808720"/>
                  <a:gd name="connsiteY4945" fmla="*/ 10237 h 1047182"/>
                  <a:gd name="connsiteX4946" fmla="*/ 426718 w 808720"/>
                  <a:gd name="connsiteY4946" fmla="*/ 9597 h 1047182"/>
                  <a:gd name="connsiteX4947" fmla="*/ 523984 w 808720"/>
                  <a:gd name="connsiteY4947" fmla="*/ 9219 h 1047182"/>
                  <a:gd name="connsiteX4948" fmla="*/ 524431 w 808720"/>
                  <a:gd name="connsiteY4948" fmla="*/ 9359 h 1047182"/>
                  <a:gd name="connsiteX4949" fmla="*/ 523188 w 808720"/>
                  <a:gd name="connsiteY4949" fmla="*/ 9629 h 1047182"/>
                  <a:gd name="connsiteX4950" fmla="*/ 523309 w 808720"/>
                  <a:gd name="connsiteY4950" fmla="*/ 9508 h 1047182"/>
                  <a:gd name="connsiteX4951" fmla="*/ 458662 w 808720"/>
                  <a:gd name="connsiteY4951" fmla="*/ 9218 h 1047182"/>
                  <a:gd name="connsiteX4952" fmla="*/ 452167 w 808720"/>
                  <a:gd name="connsiteY4952" fmla="*/ 9642 h 1047182"/>
                  <a:gd name="connsiteX4953" fmla="*/ 452474 w 808720"/>
                  <a:gd name="connsiteY4953" fmla="*/ 9553 h 1047182"/>
                  <a:gd name="connsiteX4954" fmla="*/ 455154 w 808720"/>
                  <a:gd name="connsiteY4954" fmla="*/ 9348 h 1047182"/>
                  <a:gd name="connsiteX4955" fmla="*/ 532103 w 808720"/>
                  <a:gd name="connsiteY4955" fmla="*/ 9217 h 1047182"/>
                  <a:gd name="connsiteX4956" fmla="*/ 534284 w 808720"/>
                  <a:gd name="connsiteY4956" fmla="*/ 10002 h 1047182"/>
                  <a:gd name="connsiteX4957" fmla="*/ 533010 w 808720"/>
                  <a:gd name="connsiteY4957" fmla="*/ 9862 h 1047182"/>
                  <a:gd name="connsiteX4958" fmla="*/ 531976 w 808720"/>
                  <a:gd name="connsiteY4958" fmla="*/ 9313 h 1047182"/>
                  <a:gd name="connsiteX4959" fmla="*/ 521943 w 808720"/>
                  <a:gd name="connsiteY4959" fmla="*/ 9216 h 1047182"/>
                  <a:gd name="connsiteX4960" fmla="*/ 521484 w 808720"/>
                  <a:gd name="connsiteY4960" fmla="*/ 9477 h 1047182"/>
                  <a:gd name="connsiteX4961" fmla="*/ 521059 w 808720"/>
                  <a:gd name="connsiteY4961" fmla="*/ 9565 h 1047182"/>
                  <a:gd name="connsiteX4962" fmla="*/ 521148 w 808720"/>
                  <a:gd name="connsiteY4962" fmla="*/ 9476 h 1047182"/>
                  <a:gd name="connsiteX4963" fmla="*/ 528708 w 808720"/>
                  <a:gd name="connsiteY4963" fmla="*/ 9215 h 1047182"/>
                  <a:gd name="connsiteX4964" fmla="*/ 528789 w 808720"/>
                  <a:gd name="connsiteY4964" fmla="*/ 9253 h 1047182"/>
                  <a:gd name="connsiteX4965" fmla="*/ 528648 w 808720"/>
                  <a:gd name="connsiteY4965" fmla="*/ 9307 h 1047182"/>
                  <a:gd name="connsiteX4966" fmla="*/ 528661 w 808720"/>
                  <a:gd name="connsiteY4966" fmla="*/ 9223 h 1047182"/>
                  <a:gd name="connsiteX4967" fmla="*/ 492188 w 808720"/>
                  <a:gd name="connsiteY4967" fmla="*/ 9208 h 1047182"/>
                  <a:gd name="connsiteX4968" fmla="*/ 489737 w 808720"/>
                  <a:gd name="connsiteY4968" fmla="*/ 9795 h 1047182"/>
                  <a:gd name="connsiteX4969" fmla="*/ 488398 w 808720"/>
                  <a:gd name="connsiteY4969" fmla="*/ 10043 h 1047182"/>
                  <a:gd name="connsiteX4970" fmla="*/ 489629 w 808720"/>
                  <a:gd name="connsiteY4970" fmla="*/ 9664 h 1047182"/>
                  <a:gd name="connsiteX4971" fmla="*/ 491641 w 808720"/>
                  <a:gd name="connsiteY4971" fmla="*/ 9262 h 1047182"/>
                  <a:gd name="connsiteX4972" fmla="*/ 470181 w 808720"/>
                  <a:gd name="connsiteY4972" fmla="*/ 9207 h 1047182"/>
                  <a:gd name="connsiteX4973" fmla="*/ 470322 w 808720"/>
                  <a:gd name="connsiteY4973" fmla="*/ 9221 h 1047182"/>
                  <a:gd name="connsiteX4974" fmla="*/ 470757 w 808720"/>
                  <a:gd name="connsiteY4974" fmla="*/ 9262 h 1047182"/>
                  <a:gd name="connsiteX4975" fmla="*/ 469762 w 808720"/>
                  <a:gd name="connsiteY4975" fmla="*/ 9373 h 1047182"/>
                  <a:gd name="connsiteX4976" fmla="*/ 469305 w 808720"/>
                  <a:gd name="connsiteY4976" fmla="*/ 9392 h 1047182"/>
                  <a:gd name="connsiteX4977" fmla="*/ 469976 w 808720"/>
                  <a:gd name="connsiteY4977" fmla="*/ 9250 h 1047182"/>
                  <a:gd name="connsiteX4978" fmla="*/ 528665 w 808720"/>
                  <a:gd name="connsiteY4978" fmla="*/ 9201 h 1047182"/>
                  <a:gd name="connsiteX4979" fmla="*/ 528661 w 808720"/>
                  <a:gd name="connsiteY4979" fmla="*/ 9223 h 1047182"/>
                  <a:gd name="connsiteX4980" fmla="*/ 528396 w 808720"/>
                  <a:gd name="connsiteY4980" fmla="*/ 9270 h 1047182"/>
                  <a:gd name="connsiteX4981" fmla="*/ 528341 w 808720"/>
                  <a:gd name="connsiteY4981" fmla="*/ 9257 h 1047182"/>
                  <a:gd name="connsiteX4982" fmla="*/ 528666 w 808720"/>
                  <a:gd name="connsiteY4982" fmla="*/ 9196 h 1047182"/>
                  <a:gd name="connsiteX4983" fmla="*/ 528673 w 808720"/>
                  <a:gd name="connsiteY4983" fmla="*/ 9199 h 1047182"/>
                  <a:gd name="connsiteX4984" fmla="*/ 528665 w 808720"/>
                  <a:gd name="connsiteY4984" fmla="*/ 9201 h 1047182"/>
                  <a:gd name="connsiteX4985" fmla="*/ 528064 w 808720"/>
                  <a:gd name="connsiteY4985" fmla="*/ 9194 h 1047182"/>
                  <a:gd name="connsiteX4986" fmla="*/ 528189 w 808720"/>
                  <a:gd name="connsiteY4986" fmla="*/ 9223 h 1047182"/>
                  <a:gd name="connsiteX4987" fmla="*/ 528257 w 808720"/>
                  <a:gd name="connsiteY4987" fmla="*/ 9266 h 1047182"/>
                  <a:gd name="connsiteX4988" fmla="*/ 528254 w 808720"/>
                  <a:gd name="connsiteY4988" fmla="*/ 9273 h 1047182"/>
                  <a:gd name="connsiteX4989" fmla="*/ 528227 w 808720"/>
                  <a:gd name="connsiteY4989" fmla="*/ 9277 h 1047182"/>
                  <a:gd name="connsiteX4990" fmla="*/ 536761 w 808720"/>
                  <a:gd name="connsiteY4990" fmla="*/ 9175 h 1047182"/>
                  <a:gd name="connsiteX4991" fmla="*/ 537238 w 808720"/>
                  <a:gd name="connsiteY4991" fmla="*/ 9267 h 1047182"/>
                  <a:gd name="connsiteX4992" fmla="*/ 537792 w 808720"/>
                  <a:gd name="connsiteY4992" fmla="*/ 9984 h 1047182"/>
                  <a:gd name="connsiteX4993" fmla="*/ 537348 w 808720"/>
                  <a:gd name="connsiteY4993" fmla="*/ 10339 h 1047182"/>
                  <a:gd name="connsiteX4994" fmla="*/ 537328 w 808720"/>
                  <a:gd name="connsiteY4994" fmla="*/ 10337 h 1047182"/>
                  <a:gd name="connsiteX4995" fmla="*/ 477873 w 808720"/>
                  <a:gd name="connsiteY4995" fmla="*/ 9174 h 1047182"/>
                  <a:gd name="connsiteX4996" fmla="*/ 477716 w 808720"/>
                  <a:gd name="connsiteY4996" fmla="*/ 9219 h 1047182"/>
                  <a:gd name="connsiteX4997" fmla="*/ 476158 w 808720"/>
                  <a:gd name="connsiteY4997" fmla="*/ 9288 h 1047182"/>
                  <a:gd name="connsiteX4998" fmla="*/ 428691 w 808720"/>
                  <a:gd name="connsiteY4998" fmla="*/ 9167 h 1047182"/>
                  <a:gd name="connsiteX4999" fmla="*/ 429125 w 808720"/>
                  <a:gd name="connsiteY4999" fmla="*/ 9184 h 1047182"/>
                  <a:gd name="connsiteX5000" fmla="*/ 426718 w 808720"/>
                  <a:gd name="connsiteY5000" fmla="*/ 9597 h 1047182"/>
                  <a:gd name="connsiteX5001" fmla="*/ 421703 w 808720"/>
                  <a:gd name="connsiteY5001" fmla="*/ 10148 h 1047182"/>
                  <a:gd name="connsiteX5002" fmla="*/ 423091 w 808720"/>
                  <a:gd name="connsiteY5002" fmla="*/ 9915 h 1047182"/>
                  <a:gd name="connsiteX5003" fmla="*/ 474911 w 808720"/>
                  <a:gd name="connsiteY5003" fmla="*/ 9166 h 1047182"/>
                  <a:gd name="connsiteX5004" fmla="*/ 473668 w 808720"/>
                  <a:gd name="connsiteY5004" fmla="*/ 9316 h 1047182"/>
                  <a:gd name="connsiteX5005" fmla="*/ 472931 w 808720"/>
                  <a:gd name="connsiteY5005" fmla="*/ 9246 h 1047182"/>
                  <a:gd name="connsiteX5006" fmla="*/ 520201 w 808720"/>
                  <a:gd name="connsiteY5006" fmla="*/ 9162 h 1047182"/>
                  <a:gd name="connsiteX5007" fmla="*/ 519892 w 808720"/>
                  <a:gd name="connsiteY5007" fmla="*/ 9378 h 1047182"/>
                  <a:gd name="connsiteX5008" fmla="*/ 518744 w 808720"/>
                  <a:gd name="connsiteY5008" fmla="*/ 9857 h 1047182"/>
                  <a:gd name="connsiteX5009" fmla="*/ 517959 w 808720"/>
                  <a:gd name="connsiteY5009" fmla="*/ 9562 h 1047182"/>
                  <a:gd name="connsiteX5010" fmla="*/ 476858 w 808720"/>
                  <a:gd name="connsiteY5010" fmla="*/ 9147 h 1047182"/>
                  <a:gd name="connsiteX5011" fmla="*/ 475049 w 808720"/>
                  <a:gd name="connsiteY5011" fmla="*/ 9337 h 1047182"/>
                  <a:gd name="connsiteX5012" fmla="*/ 474256 w 808720"/>
                  <a:gd name="connsiteY5012" fmla="*/ 9373 h 1047182"/>
                  <a:gd name="connsiteX5013" fmla="*/ 473794 w 808720"/>
                  <a:gd name="connsiteY5013" fmla="*/ 9328 h 1047182"/>
                  <a:gd name="connsiteX5014" fmla="*/ 471835 w 808720"/>
                  <a:gd name="connsiteY5014" fmla="*/ 9141 h 1047182"/>
                  <a:gd name="connsiteX5015" fmla="*/ 472931 w 808720"/>
                  <a:gd name="connsiteY5015" fmla="*/ 9246 h 1047182"/>
                  <a:gd name="connsiteX5016" fmla="*/ 471287 w 808720"/>
                  <a:gd name="connsiteY5016" fmla="*/ 9312 h 1047182"/>
                  <a:gd name="connsiteX5017" fmla="*/ 470757 w 808720"/>
                  <a:gd name="connsiteY5017" fmla="*/ 9262 h 1047182"/>
                  <a:gd name="connsiteX5018" fmla="*/ 428015 w 808720"/>
                  <a:gd name="connsiteY5018" fmla="*/ 9140 h 1047182"/>
                  <a:gd name="connsiteX5019" fmla="*/ 428254 w 808720"/>
                  <a:gd name="connsiteY5019" fmla="*/ 9149 h 1047182"/>
                  <a:gd name="connsiteX5020" fmla="*/ 426972 w 808720"/>
                  <a:gd name="connsiteY5020" fmla="*/ 9281 h 1047182"/>
                  <a:gd name="connsiteX5021" fmla="*/ 470503 w 808720"/>
                  <a:gd name="connsiteY5021" fmla="*/ 9139 h 1047182"/>
                  <a:gd name="connsiteX5022" fmla="*/ 470181 w 808720"/>
                  <a:gd name="connsiteY5022" fmla="*/ 9207 h 1047182"/>
                  <a:gd name="connsiteX5023" fmla="*/ 469979 w 808720"/>
                  <a:gd name="connsiteY5023" fmla="*/ 9188 h 1047182"/>
                  <a:gd name="connsiteX5024" fmla="*/ 529146 w 808720"/>
                  <a:gd name="connsiteY5024" fmla="*/ 9138 h 1047182"/>
                  <a:gd name="connsiteX5025" fmla="*/ 529352 w 808720"/>
                  <a:gd name="connsiteY5025" fmla="*/ 9228 h 1047182"/>
                  <a:gd name="connsiteX5026" fmla="*/ 529056 w 808720"/>
                  <a:gd name="connsiteY5026" fmla="*/ 9376 h 1047182"/>
                  <a:gd name="connsiteX5027" fmla="*/ 528789 w 808720"/>
                  <a:gd name="connsiteY5027" fmla="*/ 9253 h 1047182"/>
                  <a:gd name="connsiteX5028" fmla="*/ 529039 w 808720"/>
                  <a:gd name="connsiteY5028" fmla="*/ 9157 h 1047182"/>
                  <a:gd name="connsiteX5029" fmla="*/ 487303 w 808720"/>
                  <a:gd name="connsiteY5029" fmla="*/ 9134 h 1047182"/>
                  <a:gd name="connsiteX5030" fmla="*/ 486174 w 808720"/>
                  <a:gd name="connsiteY5030" fmla="*/ 9540 h 1047182"/>
                  <a:gd name="connsiteX5031" fmla="*/ 483651 w 808720"/>
                  <a:gd name="connsiteY5031" fmla="*/ 9919 h 1047182"/>
                  <a:gd name="connsiteX5032" fmla="*/ 482214 w 808720"/>
                  <a:gd name="connsiteY5032" fmla="*/ 10134 h 1047182"/>
                  <a:gd name="connsiteX5033" fmla="*/ 480497 w 808720"/>
                  <a:gd name="connsiteY5033" fmla="*/ 9970 h 1047182"/>
                  <a:gd name="connsiteX5034" fmla="*/ 481040 w 808720"/>
                  <a:gd name="connsiteY5034" fmla="*/ 9842 h 1047182"/>
                  <a:gd name="connsiteX5035" fmla="*/ 481101 w 808720"/>
                  <a:gd name="connsiteY5035" fmla="*/ 9835 h 1047182"/>
                  <a:gd name="connsiteX5036" fmla="*/ 427772 w 808720"/>
                  <a:gd name="connsiteY5036" fmla="*/ 9130 h 1047182"/>
                  <a:gd name="connsiteX5037" fmla="*/ 427995 w 808720"/>
                  <a:gd name="connsiteY5037" fmla="*/ 9139 h 1047182"/>
                  <a:gd name="connsiteX5038" fmla="*/ 426928 w 808720"/>
                  <a:gd name="connsiteY5038" fmla="*/ 9286 h 1047182"/>
                  <a:gd name="connsiteX5039" fmla="*/ 426711 w 808720"/>
                  <a:gd name="connsiteY5039" fmla="*/ 9308 h 1047182"/>
                  <a:gd name="connsiteX5040" fmla="*/ 531860 w 808720"/>
                  <a:gd name="connsiteY5040" fmla="*/ 9130 h 1047182"/>
                  <a:gd name="connsiteX5041" fmla="*/ 531935 w 808720"/>
                  <a:gd name="connsiteY5041" fmla="*/ 9157 h 1047182"/>
                  <a:gd name="connsiteX5042" fmla="*/ 531817 w 808720"/>
                  <a:gd name="connsiteY5042" fmla="*/ 9228 h 1047182"/>
                  <a:gd name="connsiteX5043" fmla="*/ 531748 w 808720"/>
                  <a:gd name="connsiteY5043" fmla="*/ 9191 h 1047182"/>
                  <a:gd name="connsiteX5044" fmla="*/ 529110 w 808720"/>
                  <a:gd name="connsiteY5044" fmla="*/ 9123 h 1047182"/>
                  <a:gd name="connsiteX5045" fmla="*/ 529119 w 808720"/>
                  <a:gd name="connsiteY5045" fmla="*/ 9126 h 1047182"/>
                  <a:gd name="connsiteX5046" fmla="*/ 529039 w 808720"/>
                  <a:gd name="connsiteY5046" fmla="*/ 9157 h 1047182"/>
                  <a:gd name="connsiteX5047" fmla="*/ 528708 w 808720"/>
                  <a:gd name="connsiteY5047" fmla="*/ 9215 h 1047182"/>
                  <a:gd name="connsiteX5048" fmla="*/ 528673 w 808720"/>
                  <a:gd name="connsiteY5048" fmla="*/ 9199 h 1047182"/>
                  <a:gd name="connsiteX5049" fmla="*/ 460160 w 808720"/>
                  <a:gd name="connsiteY5049" fmla="*/ 9120 h 1047182"/>
                  <a:gd name="connsiteX5050" fmla="*/ 460047 w 808720"/>
                  <a:gd name="connsiteY5050" fmla="*/ 9149 h 1047182"/>
                  <a:gd name="connsiteX5051" fmla="*/ 459961 w 808720"/>
                  <a:gd name="connsiteY5051" fmla="*/ 9170 h 1047182"/>
                  <a:gd name="connsiteX5052" fmla="*/ 458662 w 808720"/>
                  <a:gd name="connsiteY5052" fmla="*/ 9218 h 1047182"/>
                  <a:gd name="connsiteX5053" fmla="*/ 459833 w 808720"/>
                  <a:gd name="connsiteY5053" fmla="*/ 9142 h 1047182"/>
                  <a:gd name="connsiteX5054" fmla="*/ 523240 w 808720"/>
                  <a:gd name="connsiteY5054" fmla="*/ 9111 h 1047182"/>
                  <a:gd name="connsiteX5055" fmla="*/ 521915 w 808720"/>
                  <a:gd name="connsiteY5055" fmla="*/ 9906 h 1047182"/>
                  <a:gd name="connsiteX5056" fmla="*/ 520386 w 808720"/>
                  <a:gd name="connsiteY5056" fmla="*/ 10238 h 1047182"/>
                  <a:gd name="connsiteX5057" fmla="*/ 520647 w 808720"/>
                  <a:gd name="connsiteY5057" fmla="*/ 9978 h 1047182"/>
                  <a:gd name="connsiteX5058" fmla="*/ 520706 w 808720"/>
                  <a:gd name="connsiteY5058" fmla="*/ 9918 h 1047182"/>
                  <a:gd name="connsiteX5059" fmla="*/ 521484 w 808720"/>
                  <a:gd name="connsiteY5059" fmla="*/ 9477 h 1047182"/>
                  <a:gd name="connsiteX5060" fmla="*/ 522213 w 808720"/>
                  <a:gd name="connsiteY5060" fmla="*/ 9325 h 1047182"/>
                  <a:gd name="connsiteX5061" fmla="*/ 502714 w 808720"/>
                  <a:gd name="connsiteY5061" fmla="*/ 9110 h 1047182"/>
                  <a:gd name="connsiteX5062" fmla="*/ 503056 w 808720"/>
                  <a:gd name="connsiteY5062" fmla="*/ 9190 h 1047182"/>
                  <a:gd name="connsiteX5063" fmla="*/ 502136 w 808720"/>
                  <a:gd name="connsiteY5063" fmla="*/ 9373 h 1047182"/>
                  <a:gd name="connsiteX5064" fmla="*/ 518629 w 808720"/>
                  <a:gd name="connsiteY5064" fmla="*/ 9106 h 1047182"/>
                  <a:gd name="connsiteX5065" fmla="*/ 518005 w 808720"/>
                  <a:gd name="connsiteY5065" fmla="*/ 9419 h 1047182"/>
                  <a:gd name="connsiteX5066" fmla="*/ 517702 w 808720"/>
                  <a:gd name="connsiteY5066" fmla="*/ 9466 h 1047182"/>
                  <a:gd name="connsiteX5067" fmla="*/ 517391 w 808720"/>
                  <a:gd name="connsiteY5067" fmla="*/ 9350 h 1047182"/>
                  <a:gd name="connsiteX5068" fmla="*/ 517200 w 808720"/>
                  <a:gd name="connsiteY5068" fmla="*/ 9278 h 1047182"/>
                  <a:gd name="connsiteX5069" fmla="*/ 517790 w 808720"/>
                  <a:gd name="connsiteY5069" fmla="*/ 9207 h 1047182"/>
                  <a:gd name="connsiteX5070" fmla="*/ 469109 w 808720"/>
                  <a:gd name="connsiteY5070" fmla="*/ 9106 h 1047182"/>
                  <a:gd name="connsiteX5071" fmla="*/ 469979 w 808720"/>
                  <a:gd name="connsiteY5071" fmla="*/ 9188 h 1047182"/>
                  <a:gd name="connsiteX5072" fmla="*/ 467711 w 808720"/>
                  <a:gd name="connsiteY5072" fmla="*/ 9399 h 1047182"/>
                  <a:gd name="connsiteX5073" fmla="*/ 466628 w 808720"/>
                  <a:gd name="connsiteY5073" fmla="*/ 9500 h 1047182"/>
                  <a:gd name="connsiteX5074" fmla="*/ 465336 w 808720"/>
                  <a:gd name="connsiteY5074" fmla="*/ 9551 h 1047182"/>
                  <a:gd name="connsiteX5075" fmla="*/ 466862 w 808720"/>
                  <a:gd name="connsiteY5075" fmla="*/ 9371 h 1047182"/>
                  <a:gd name="connsiteX5076" fmla="*/ 438482 w 808720"/>
                  <a:gd name="connsiteY5076" fmla="*/ 9104 h 1047182"/>
                  <a:gd name="connsiteX5077" fmla="*/ 437024 w 808720"/>
                  <a:gd name="connsiteY5077" fmla="*/ 9495 h 1047182"/>
                  <a:gd name="connsiteX5078" fmla="*/ 435804 w 808720"/>
                  <a:gd name="connsiteY5078" fmla="*/ 9447 h 1047182"/>
                  <a:gd name="connsiteX5079" fmla="*/ 527875 w 808720"/>
                  <a:gd name="connsiteY5079" fmla="*/ 9098 h 1047182"/>
                  <a:gd name="connsiteX5080" fmla="*/ 528064 w 808720"/>
                  <a:gd name="connsiteY5080" fmla="*/ 9194 h 1047182"/>
                  <a:gd name="connsiteX5081" fmla="*/ 527821 w 808720"/>
                  <a:gd name="connsiteY5081" fmla="*/ 9139 h 1047182"/>
                  <a:gd name="connsiteX5082" fmla="*/ 525687 w 808720"/>
                  <a:gd name="connsiteY5082" fmla="*/ 9086 h 1047182"/>
                  <a:gd name="connsiteX5083" fmla="*/ 525547 w 808720"/>
                  <a:gd name="connsiteY5083" fmla="*/ 9314 h 1047182"/>
                  <a:gd name="connsiteX5084" fmla="*/ 525209 w 808720"/>
                  <a:gd name="connsiteY5084" fmla="*/ 9603 h 1047182"/>
                  <a:gd name="connsiteX5085" fmla="*/ 524431 w 808720"/>
                  <a:gd name="connsiteY5085" fmla="*/ 9359 h 1047182"/>
                  <a:gd name="connsiteX5086" fmla="*/ 525829 w 808720"/>
                  <a:gd name="connsiteY5086" fmla="*/ 9072 h 1047182"/>
                  <a:gd name="connsiteX5087" fmla="*/ 526010 w 808720"/>
                  <a:gd name="connsiteY5087" fmla="*/ 9092 h 1047182"/>
                  <a:gd name="connsiteX5088" fmla="*/ 525490 w 808720"/>
                  <a:gd name="connsiteY5088" fmla="*/ 9692 h 1047182"/>
                  <a:gd name="connsiteX5089" fmla="*/ 525343 w 808720"/>
                  <a:gd name="connsiteY5089" fmla="*/ 9646 h 1047182"/>
                  <a:gd name="connsiteX5090" fmla="*/ 525547 w 808720"/>
                  <a:gd name="connsiteY5090" fmla="*/ 9314 h 1047182"/>
                  <a:gd name="connsiteX5091" fmla="*/ 493668 w 808720"/>
                  <a:gd name="connsiteY5091" fmla="*/ 9067 h 1047182"/>
                  <a:gd name="connsiteX5092" fmla="*/ 493653 w 808720"/>
                  <a:gd name="connsiteY5092" fmla="*/ 9077 h 1047182"/>
                  <a:gd name="connsiteX5093" fmla="*/ 491178 w 808720"/>
                  <a:gd name="connsiteY5093" fmla="*/ 9811 h 1047182"/>
                  <a:gd name="connsiteX5094" fmla="*/ 489287 w 808720"/>
                  <a:gd name="connsiteY5094" fmla="*/ 10102 h 1047182"/>
                  <a:gd name="connsiteX5095" fmla="*/ 487123 w 808720"/>
                  <a:gd name="connsiteY5095" fmla="*/ 10435 h 1047182"/>
                  <a:gd name="connsiteX5096" fmla="*/ 487329 w 808720"/>
                  <a:gd name="connsiteY5096" fmla="*/ 10372 h 1047182"/>
                  <a:gd name="connsiteX5097" fmla="*/ 488554 w 808720"/>
                  <a:gd name="connsiteY5097" fmla="*/ 10078 h 1047182"/>
                  <a:gd name="connsiteX5098" fmla="*/ 489737 w 808720"/>
                  <a:gd name="connsiteY5098" fmla="*/ 9795 h 1047182"/>
                  <a:gd name="connsiteX5099" fmla="*/ 523481 w 808720"/>
                  <a:gd name="connsiteY5099" fmla="*/ 9061 h 1047182"/>
                  <a:gd name="connsiteX5100" fmla="*/ 523691 w 808720"/>
                  <a:gd name="connsiteY5100" fmla="*/ 9126 h 1047182"/>
                  <a:gd name="connsiteX5101" fmla="*/ 523309 w 808720"/>
                  <a:gd name="connsiteY5101" fmla="*/ 9508 h 1047182"/>
                  <a:gd name="connsiteX5102" fmla="*/ 522859 w 808720"/>
                  <a:gd name="connsiteY5102" fmla="*/ 9701 h 1047182"/>
                  <a:gd name="connsiteX5103" fmla="*/ 522246 w 808720"/>
                  <a:gd name="connsiteY5103" fmla="*/ 9834 h 1047182"/>
                  <a:gd name="connsiteX5104" fmla="*/ 523392 w 808720"/>
                  <a:gd name="connsiteY5104" fmla="*/ 9079 h 1047182"/>
                  <a:gd name="connsiteX5105" fmla="*/ 481274 w 808720"/>
                  <a:gd name="connsiteY5105" fmla="*/ 9061 h 1047182"/>
                  <a:gd name="connsiteX5106" fmla="*/ 476518 w 808720"/>
                  <a:gd name="connsiteY5106" fmla="*/ 9589 h 1047182"/>
                  <a:gd name="connsiteX5107" fmla="*/ 476444 w 808720"/>
                  <a:gd name="connsiteY5107" fmla="*/ 9582 h 1047182"/>
                  <a:gd name="connsiteX5108" fmla="*/ 477716 w 808720"/>
                  <a:gd name="connsiteY5108" fmla="*/ 9219 h 1047182"/>
                  <a:gd name="connsiteX5109" fmla="*/ 525704 w 808720"/>
                  <a:gd name="connsiteY5109" fmla="*/ 9058 h 1047182"/>
                  <a:gd name="connsiteX5110" fmla="*/ 525778 w 808720"/>
                  <a:gd name="connsiteY5110" fmla="*/ 9066 h 1047182"/>
                  <a:gd name="connsiteX5111" fmla="*/ 525687 w 808720"/>
                  <a:gd name="connsiteY5111" fmla="*/ 9086 h 1047182"/>
                  <a:gd name="connsiteX5112" fmla="*/ 493719 w 808720"/>
                  <a:gd name="connsiteY5112" fmla="*/ 9057 h 1047182"/>
                  <a:gd name="connsiteX5113" fmla="*/ 493714 w 808720"/>
                  <a:gd name="connsiteY5113" fmla="*/ 9059 h 1047182"/>
                  <a:gd name="connsiteX5114" fmla="*/ 493668 w 808720"/>
                  <a:gd name="connsiteY5114" fmla="*/ 9067 h 1047182"/>
                  <a:gd name="connsiteX5115" fmla="*/ 493677 w 808720"/>
                  <a:gd name="connsiteY5115" fmla="*/ 9061 h 1047182"/>
                  <a:gd name="connsiteX5116" fmla="*/ 470914 w 808720"/>
                  <a:gd name="connsiteY5116" fmla="*/ 9053 h 1047182"/>
                  <a:gd name="connsiteX5117" fmla="*/ 471171 w 808720"/>
                  <a:gd name="connsiteY5117" fmla="*/ 9078 h 1047182"/>
                  <a:gd name="connsiteX5118" fmla="*/ 470503 w 808720"/>
                  <a:gd name="connsiteY5118" fmla="*/ 9139 h 1047182"/>
                  <a:gd name="connsiteX5119" fmla="*/ 525855 w 808720"/>
                  <a:gd name="connsiteY5119" fmla="*/ 9049 h 1047182"/>
                  <a:gd name="connsiteX5120" fmla="*/ 525829 w 808720"/>
                  <a:gd name="connsiteY5120" fmla="*/ 9072 h 1047182"/>
                  <a:gd name="connsiteX5121" fmla="*/ 525778 w 808720"/>
                  <a:gd name="connsiteY5121" fmla="*/ 9066 h 1047182"/>
                  <a:gd name="connsiteX5122" fmla="*/ 520365 w 808720"/>
                  <a:gd name="connsiteY5122" fmla="*/ 9047 h 1047182"/>
                  <a:gd name="connsiteX5123" fmla="*/ 520295 w 808720"/>
                  <a:gd name="connsiteY5123" fmla="*/ 9096 h 1047182"/>
                  <a:gd name="connsiteX5124" fmla="*/ 517827 w 808720"/>
                  <a:gd name="connsiteY5124" fmla="*/ 9507 h 1047182"/>
                  <a:gd name="connsiteX5125" fmla="*/ 518005 w 808720"/>
                  <a:gd name="connsiteY5125" fmla="*/ 9419 h 1047182"/>
                  <a:gd name="connsiteX5126" fmla="*/ 418528 w 808720"/>
                  <a:gd name="connsiteY5126" fmla="*/ 9038 h 1047182"/>
                  <a:gd name="connsiteX5127" fmla="*/ 415540 w 808720"/>
                  <a:gd name="connsiteY5127" fmla="*/ 9475 h 1047182"/>
                  <a:gd name="connsiteX5128" fmla="*/ 407074 w 808720"/>
                  <a:gd name="connsiteY5128" fmla="*/ 10056 h 1047182"/>
                  <a:gd name="connsiteX5129" fmla="*/ 351149 w 808720"/>
                  <a:gd name="connsiteY5129" fmla="*/ 17184 h 1047182"/>
                  <a:gd name="connsiteX5130" fmla="*/ 404058 w 808720"/>
                  <a:gd name="connsiteY5130" fmla="*/ 10056 h 1047182"/>
                  <a:gd name="connsiteX5131" fmla="*/ 523378 w 808720"/>
                  <a:gd name="connsiteY5131" fmla="*/ 9028 h 1047182"/>
                  <a:gd name="connsiteX5132" fmla="*/ 523440 w 808720"/>
                  <a:gd name="connsiteY5132" fmla="*/ 9048 h 1047182"/>
                  <a:gd name="connsiteX5133" fmla="*/ 523392 w 808720"/>
                  <a:gd name="connsiteY5133" fmla="*/ 9079 h 1047182"/>
                  <a:gd name="connsiteX5134" fmla="*/ 523240 w 808720"/>
                  <a:gd name="connsiteY5134" fmla="*/ 9111 h 1047182"/>
                  <a:gd name="connsiteX5135" fmla="*/ 478389 w 808720"/>
                  <a:gd name="connsiteY5135" fmla="*/ 9026 h 1047182"/>
                  <a:gd name="connsiteX5136" fmla="*/ 478255 w 808720"/>
                  <a:gd name="connsiteY5136" fmla="*/ 9065 h 1047182"/>
                  <a:gd name="connsiteX5137" fmla="*/ 476858 w 808720"/>
                  <a:gd name="connsiteY5137" fmla="*/ 9147 h 1047182"/>
                  <a:gd name="connsiteX5138" fmla="*/ 477771 w 808720"/>
                  <a:gd name="connsiteY5138" fmla="*/ 9051 h 1047182"/>
                  <a:gd name="connsiteX5139" fmla="*/ 520752 w 808720"/>
                  <a:gd name="connsiteY5139" fmla="*/ 9020 h 1047182"/>
                  <a:gd name="connsiteX5140" fmla="*/ 520569 w 808720"/>
                  <a:gd name="connsiteY5140" fmla="*/ 9096 h 1047182"/>
                  <a:gd name="connsiteX5141" fmla="*/ 520201 w 808720"/>
                  <a:gd name="connsiteY5141" fmla="*/ 9162 h 1047182"/>
                  <a:gd name="connsiteX5142" fmla="*/ 520295 w 808720"/>
                  <a:gd name="connsiteY5142" fmla="*/ 9096 h 1047182"/>
                  <a:gd name="connsiteX5143" fmla="*/ 428904 w 808720"/>
                  <a:gd name="connsiteY5143" fmla="*/ 9019 h 1047182"/>
                  <a:gd name="connsiteX5144" fmla="*/ 428015 w 808720"/>
                  <a:gd name="connsiteY5144" fmla="*/ 9140 h 1047182"/>
                  <a:gd name="connsiteX5145" fmla="*/ 427995 w 808720"/>
                  <a:gd name="connsiteY5145" fmla="*/ 9139 h 1047182"/>
                  <a:gd name="connsiteX5146" fmla="*/ 428776 w 808720"/>
                  <a:gd name="connsiteY5146" fmla="*/ 9032 h 1047182"/>
                  <a:gd name="connsiteX5147" fmla="*/ 464408 w 808720"/>
                  <a:gd name="connsiteY5147" fmla="*/ 9006 h 1047182"/>
                  <a:gd name="connsiteX5148" fmla="*/ 463412 w 808720"/>
                  <a:gd name="connsiteY5148" fmla="*/ 9206 h 1047182"/>
                  <a:gd name="connsiteX5149" fmla="*/ 462920 w 808720"/>
                  <a:gd name="connsiteY5149" fmla="*/ 9243 h 1047182"/>
                  <a:gd name="connsiteX5150" fmla="*/ 458271 w 808720"/>
                  <a:gd name="connsiteY5150" fmla="*/ 9593 h 1047182"/>
                  <a:gd name="connsiteX5151" fmla="*/ 459961 w 808720"/>
                  <a:gd name="connsiteY5151" fmla="*/ 9170 h 1047182"/>
                  <a:gd name="connsiteX5152" fmla="*/ 460310 w 808720"/>
                  <a:gd name="connsiteY5152" fmla="*/ 9157 h 1047182"/>
                  <a:gd name="connsiteX5153" fmla="*/ 529804 w 808720"/>
                  <a:gd name="connsiteY5153" fmla="*/ 9001 h 1047182"/>
                  <a:gd name="connsiteX5154" fmla="*/ 529740 w 808720"/>
                  <a:gd name="connsiteY5154" fmla="*/ 9034 h 1047182"/>
                  <a:gd name="connsiteX5155" fmla="*/ 529146 w 808720"/>
                  <a:gd name="connsiteY5155" fmla="*/ 9138 h 1047182"/>
                  <a:gd name="connsiteX5156" fmla="*/ 529119 w 808720"/>
                  <a:gd name="connsiteY5156" fmla="*/ 9126 h 1047182"/>
                  <a:gd name="connsiteX5157" fmla="*/ 529143 w 808720"/>
                  <a:gd name="connsiteY5157" fmla="*/ 9117 h 1047182"/>
                  <a:gd name="connsiteX5158" fmla="*/ 466278 w 808720"/>
                  <a:gd name="connsiteY5158" fmla="*/ 8990 h 1047182"/>
                  <a:gd name="connsiteX5159" fmla="*/ 465625 w 808720"/>
                  <a:gd name="connsiteY5159" fmla="*/ 9331 h 1047182"/>
                  <a:gd name="connsiteX5160" fmla="*/ 465192 w 808720"/>
                  <a:gd name="connsiteY5160" fmla="*/ 9557 h 1047182"/>
                  <a:gd name="connsiteX5161" fmla="*/ 460764 w 808720"/>
                  <a:gd name="connsiteY5161" fmla="*/ 9735 h 1047182"/>
                  <a:gd name="connsiteX5162" fmla="*/ 463184 w 808720"/>
                  <a:gd name="connsiteY5162" fmla="*/ 9251 h 1047182"/>
                  <a:gd name="connsiteX5163" fmla="*/ 463412 w 808720"/>
                  <a:gd name="connsiteY5163" fmla="*/ 9206 h 1047182"/>
                  <a:gd name="connsiteX5164" fmla="*/ 482952 w 808720"/>
                  <a:gd name="connsiteY5164" fmla="*/ 8986 h 1047182"/>
                  <a:gd name="connsiteX5165" fmla="*/ 480764 w 808720"/>
                  <a:gd name="connsiteY5165" fmla="*/ 9288 h 1047182"/>
                  <a:gd name="connsiteX5166" fmla="*/ 481900 w 808720"/>
                  <a:gd name="connsiteY5166" fmla="*/ 9049 h 1047182"/>
                  <a:gd name="connsiteX5167" fmla="*/ 481996 w 808720"/>
                  <a:gd name="connsiteY5167" fmla="*/ 9029 h 1047182"/>
                  <a:gd name="connsiteX5168" fmla="*/ 482153 w 808720"/>
                  <a:gd name="connsiteY5168" fmla="*/ 9022 h 1047182"/>
                  <a:gd name="connsiteX5169" fmla="*/ 444420 w 808720"/>
                  <a:gd name="connsiteY5169" fmla="*/ 8977 h 1047182"/>
                  <a:gd name="connsiteX5170" fmla="*/ 443865 w 808720"/>
                  <a:gd name="connsiteY5170" fmla="*/ 9085 h 1047182"/>
                  <a:gd name="connsiteX5171" fmla="*/ 439887 w 808720"/>
                  <a:gd name="connsiteY5171" fmla="*/ 9607 h 1047182"/>
                  <a:gd name="connsiteX5172" fmla="*/ 439847 w 808720"/>
                  <a:gd name="connsiteY5172" fmla="*/ 9606 h 1047182"/>
                  <a:gd name="connsiteX5173" fmla="*/ 441072 w 808720"/>
                  <a:gd name="connsiteY5173" fmla="*/ 9426 h 1047182"/>
                  <a:gd name="connsiteX5174" fmla="*/ 445986 w 808720"/>
                  <a:gd name="connsiteY5174" fmla="*/ 8974 h 1047182"/>
                  <a:gd name="connsiteX5175" fmla="*/ 444266 w 808720"/>
                  <a:gd name="connsiteY5175" fmla="*/ 9558 h 1047182"/>
                  <a:gd name="connsiteX5176" fmla="*/ 443013 w 808720"/>
                  <a:gd name="connsiteY5176" fmla="*/ 9731 h 1047182"/>
                  <a:gd name="connsiteX5177" fmla="*/ 440962 w 808720"/>
                  <a:gd name="connsiteY5177" fmla="*/ 9650 h 1047182"/>
                  <a:gd name="connsiteX5178" fmla="*/ 441992 w 808720"/>
                  <a:gd name="connsiteY5178" fmla="*/ 9450 h 1047182"/>
                  <a:gd name="connsiteX5179" fmla="*/ 530164 w 808720"/>
                  <a:gd name="connsiteY5179" fmla="*/ 8959 h 1047182"/>
                  <a:gd name="connsiteX5180" fmla="*/ 531221 w 808720"/>
                  <a:gd name="connsiteY5180" fmla="*/ 9479 h 1047182"/>
                  <a:gd name="connsiteX5181" fmla="*/ 530937 w 808720"/>
                  <a:gd name="connsiteY5181" fmla="*/ 9634 h 1047182"/>
                  <a:gd name="connsiteX5182" fmla="*/ 530065 w 808720"/>
                  <a:gd name="connsiteY5182" fmla="*/ 9538 h 1047182"/>
                  <a:gd name="connsiteX5183" fmla="*/ 529352 w 808720"/>
                  <a:gd name="connsiteY5183" fmla="*/ 9228 h 1047182"/>
                  <a:gd name="connsiteX5184" fmla="*/ 529740 w 808720"/>
                  <a:gd name="connsiteY5184" fmla="*/ 9034 h 1047182"/>
                  <a:gd name="connsiteX5185" fmla="*/ 516302 w 808720"/>
                  <a:gd name="connsiteY5185" fmla="*/ 8942 h 1047182"/>
                  <a:gd name="connsiteX5186" fmla="*/ 517200 w 808720"/>
                  <a:gd name="connsiteY5186" fmla="*/ 9278 h 1047182"/>
                  <a:gd name="connsiteX5187" fmla="*/ 508085 w 808720"/>
                  <a:gd name="connsiteY5187" fmla="*/ 10375 h 1047182"/>
                  <a:gd name="connsiteX5188" fmla="*/ 507399 w 808720"/>
                  <a:gd name="connsiteY5188" fmla="*/ 10214 h 1047182"/>
                  <a:gd name="connsiteX5189" fmla="*/ 528096 w 808720"/>
                  <a:gd name="connsiteY5189" fmla="*/ 8933 h 1047182"/>
                  <a:gd name="connsiteX5190" fmla="*/ 528383 w 808720"/>
                  <a:gd name="connsiteY5190" fmla="*/ 9065 h 1047182"/>
                  <a:gd name="connsiteX5191" fmla="*/ 528273 w 808720"/>
                  <a:gd name="connsiteY5191" fmla="*/ 9242 h 1047182"/>
                  <a:gd name="connsiteX5192" fmla="*/ 528189 w 808720"/>
                  <a:gd name="connsiteY5192" fmla="*/ 9223 h 1047182"/>
                  <a:gd name="connsiteX5193" fmla="*/ 527930 w 808720"/>
                  <a:gd name="connsiteY5193" fmla="*/ 9058 h 1047182"/>
                  <a:gd name="connsiteX5194" fmla="*/ 432794 w 808720"/>
                  <a:gd name="connsiteY5194" fmla="*/ 8929 h 1047182"/>
                  <a:gd name="connsiteX5195" fmla="*/ 430484 w 808720"/>
                  <a:gd name="connsiteY5195" fmla="*/ 9237 h 1047182"/>
                  <a:gd name="connsiteX5196" fmla="*/ 430285 w 808720"/>
                  <a:gd name="connsiteY5196" fmla="*/ 9229 h 1047182"/>
                  <a:gd name="connsiteX5197" fmla="*/ 430688 w 808720"/>
                  <a:gd name="connsiteY5197" fmla="*/ 9161 h 1047182"/>
                  <a:gd name="connsiteX5198" fmla="*/ 482479 w 808720"/>
                  <a:gd name="connsiteY5198" fmla="*/ 8927 h 1047182"/>
                  <a:gd name="connsiteX5199" fmla="*/ 481996 w 808720"/>
                  <a:gd name="connsiteY5199" fmla="*/ 9029 h 1047182"/>
                  <a:gd name="connsiteX5200" fmla="*/ 481274 w 808720"/>
                  <a:gd name="connsiteY5200" fmla="*/ 9061 h 1047182"/>
                  <a:gd name="connsiteX5201" fmla="*/ 521524 w 808720"/>
                  <a:gd name="connsiteY5201" fmla="*/ 8925 h 1047182"/>
                  <a:gd name="connsiteX5202" fmla="*/ 520826 w 808720"/>
                  <a:gd name="connsiteY5202" fmla="*/ 9581 h 1047182"/>
                  <a:gd name="connsiteX5203" fmla="*/ 520554 w 808720"/>
                  <a:gd name="connsiteY5203" fmla="*/ 9670 h 1047182"/>
                  <a:gd name="connsiteX5204" fmla="*/ 519072 w 808720"/>
                  <a:gd name="connsiteY5204" fmla="*/ 9979 h 1047182"/>
                  <a:gd name="connsiteX5205" fmla="*/ 519047 w 808720"/>
                  <a:gd name="connsiteY5205" fmla="*/ 9970 h 1047182"/>
                  <a:gd name="connsiteX5206" fmla="*/ 519892 w 808720"/>
                  <a:gd name="connsiteY5206" fmla="*/ 9378 h 1047182"/>
                  <a:gd name="connsiteX5207" fmla="*/ 520569 w 808720"/>
                  <a:gd name="connsiteY5207" fmla="*/ 9096 h 1047182"/>
                  <a:gd name="connsiteX5208" fmla="*/ 467034 w 808720"/>
                  <a:gd name="connsiteY5208" fmla="*/ 8909 h 1047182"/>
                  <a:gd name="connsiteX5209" fmla="*/ 467172 w 808720"/>
                  <a:gd name="connsiteY5209" fmla="*/ 8922 h 1047182"/>
                  <a:gd name="connsiteX5210" fmla="*/ 466278 w 808720"/>
                  <a:gd name="connsiteY5210" fmla="*/ 8990 h 1047182"/>
                  <a:gd name="connsiteX5211" fmla="*/ 466386 w 808720"/>
                  <a:gd name="connsiteY5211" fmla="*/ 8933 h 1047182"/>
                  <a:gd name="connsiteX5212" fmla="*/ 524257 w 808720"/>
                  <a:gd name="connsiteY5212" fmla="*/ 8899 h 1047182"/>
                  <a:gd name="connsiteX5213" fmla="*/ 524633 w 808720"/>
                  <a:gd name="connsiteY5213" fmla="*/ 8940 h 1047182"/>
                  <a:gd name="connsiteX5214" fmla="*/ 523984 w 808720"/>
                  <a:gd name="connsiteY5214" fmla="*/ 9219 h 1047182"/>
                  <a:gd name="connsiteX5215" fmla="*/ 523691 w 808720"/>
                  <a:gd name="connsiteY5215" fmla="*/ 9126 h 1047182"/>
                  <a:gd name="connsiteX5216" fmla="*/ 523829 w 808720"/>
                  <a:gd name="connsiteY5216" fmla="*/ 8988 h 1047182"/>
                  <a:gd name="connsiteX5217" fmla="*/ 430718 w 808720"/>
                  <a:gd name="connsiteY5217" fmla="*/ 8896 h 1047182"/>
                  <a:gd name="connsiteX5218" fmla="*/ 428691 w 808720"/>
                  <a:gd name="connsiteY5218" fmla="*/ 9167 h 1047182"/>
                  <a:gd name="connsiteX5219" fmla="*/ 428254 w 808720"/>
                  <a:gd name="connsiteY5219" fmla="*/ 9149 h 1047182"/>
                  <a:gd name="connsiteX5220" fmla="*/ 451645 w 808720"/>
                  <a:gd name="connsiteY5220" fmla="*/ 8890 h 1047182"/>
                  <a:gd name="connsiteX5221" fmla="*/ 446955 w 808720"/>
                  <a:gd name="connsiteY5221" fmla="*/ 9650 h 1047182"/>
                  <a:gd name="connsiteX5222" fmla="*/ 443866 w 808720"/>
                  <a:gd name="connsiteY5222" fmla="*/ 9764 h 1047182"/>
                  <a:gd name="connsiteX5223" fmla="*/ 443679 w 808720"/>
                  <a:gd name="connsiteY5223" fmla="*/ 9757 h 1047182"/>
                  <a:gd name="connsiteX5224" fmla="*/ 443808 w 808720"/>
                  <a:gd name="connsiteY5224" fmla="*/ 9713 h 1047182"/>
                  <a:gd name="connsiteX5225" fmla="*/ 445252 w 808720"/>
                  <a:gd name="connsiteY5225" fmla="*/ 9533 h 1047182"/>
                  <a:gd name="connsiteX5226" fmla="*/ 521737 w 808720"/>
                  <a:gd name="connsiteY5226" fmla="*/ 8888 h 1047182"/>
                  <a:gd name="connsiteX5227" fmla="*/ 521148 w 808720"/>
                  <a:gd name="connsiteY5227" fmla="*/ 9476 h 1047182"/>
                  <a:gd name="connsiteX5228" fmla="*/ 521016 w 808720"/>
                  <a:gd name="connsiteY5228" fmla="*/ 9519 h 1047182"/>
                  <a:gd name="connsiteX5229" fmla="*/ 521649 w 808720"/>
                  <a:gd name="connsiteY5229" fmla="*/ 8903 h 1047182"/>
                  <a:gd name="connsiteX5230" fmla="*/ 526661 w 808720"/>
                  <a:gd name="connsiteY5230" fmla="*/ 8874 h 1047182"/>
                  <a:gd name="connsiteX5231" fmla="*/ 527821 w 808720"/>
                  <a:gd name="connsiteY5231" fmla="*/ 9139 h 1047182"/>
                  <a:gd name="connsiteX5232" fmla="*/ 527645 w 808720"/>
                  <a:gd name="connsiteY5232" fmla="*/ 9271 h 1047182"/>
                  <a:gd name="connsiteX5233" fmla="*/ 526010 w 808720"/>
                  <a:gd name="connsiteY5233" fmla="*/ 9092 h 1047182"/>
                  <a:gd name="connsiteX5234" fmla="*/ 526091 w 808720"/>
                  <a:gd name="connsiteY5234" fmla="*/ 8998 h 1047182"/>
                  <a:gd name="connsiteX5235" fmla="*/ 497281 w 808720"/>
                  <a:gd name="connsiteY5235" fmla="*/ 8872 h 1047182"/>
                  <a:gd name="connsiteX5236" fmla="*/ 496289 w 808720"/>
                  <a:gd name="connsiteY5236" fmla="*/ 9229 h 1047182"/>
                  <a:gd name="connsiteX5237" fmla="*/ 496967 w 808720"/>
                  <a:gd name="connsiteY5237" fmla="*/ 8921 h 1047182"/>
                  <a:gd name="connsiteX5238" fmla="*/ 437799 w 808720"/>
                  <a:gd name="connsiteY5238" fmla="*/ 8867 h 1047182"/>
                  <a:gd name="connsiteX5239" fmla="*/ 434116 w 808720"/>
                  <a:gd name="connsiteY5239" fmla="*/ 9380 h 1047182"/>
                  <a:gd name="connsiteX5240" fmla="*/ 433419 w 808720"/>
                  <a:gd name="connsiteY5240" fmla="*/ 9353 h 1047182"/>
                  <a:gd name="connsiteX5241" fmla="*/ 521689 w 808720"/>
                  <a:gd name="connsiteY5241" fmla="*/ 8864 h 1047182"/>
                  <a:gd name="connsiteX5242" fmla="*/ 521649 w 808720"/>
                  <a:gd name="connsiteY5242" fmla="*/ 8903 h 1047182"/>
                  <a:gd name="connsiteX5243" fmla="*/ 521524 w 808720"/>
                  <a:gd name="connsiteY5243" fmla="*/ 8925 h 1047182"/>
                  <a:gd name="connsiteX5244" fmla="*/ 521569 w 808720"/>
                  <a:gd name="connsiteY5244" fmla="*/ 8884 h 1047182"/>
                  <a:gd name="connsiteX5245" fmla="*/ 528510 w 808720"/>
                  <a:gd name="connsiteY5245" fmla="*/ 8862 h 1047182"/>
                  <a:gd name="connsiteX5246" fmla="*/ 528706 w 808720"/>
                  <a:gd name="connsiteY5246" fmla="*/ 8947 h 1047182"/>
                  <a:gd name="connsiteX5247" fmla="*/ 528666 w 808720"/>
                  <a:gd name="connsiteY5247" fmla="*/ 9196 h 1047182"/>
                  <a:gd name="connsiteX5248" fmla="*/ 528383 w 808720"/>
                  <a:gd name="connsiteY5248" fmla="*/ 9065 h 1047182"/>
                  <a:gd name="connsiteX5249" fmla="*/ 482656 w 808720"/>
                  <a:gd name="connsiteY5249" fmla="*/ 8855 h 1047182"/>
                  <a:gd name="connsiteX5250" fmla="*/ 477873 w 808720"/>
                  <a:gd name="connsiteY5250" fmla="*/ 9174 h 1047182"/>
                  <a:gd name="connsiteX5251" fmla="*/ 478255 w 808720"/>
                  <a:gd name="connsiteY5251" fmla="*/ 9065 h 1047182"/>
                  <a:gd name="connsiteX5252" fmla="*/ 479991 w 808720"/>
                  <a:gd name="connsiteY5252" fmla="*/ 8962 h 1047182"/>
                  <a:gd name="connsiteX5253" fmla="*/ 521602 w 808720"/>
                  <a:gd name="connsiteY5253" fmla="*/ 8852 h 1047182"/>
                  <a:gd name="connsiteX5254" fmla="*/ 521569 w 808720"/>
                  <a:gd name="connsiteY5254" fmla="*/ 8884 h 1047182"/>
                  <a:gd name="connsiteX5255" fmla="*/ 520752 w 808720"/>
                  <a:gd name="connsiteY5255" fmla="*/ 9020 h 1047182"/>
                  <a:gd name="connsiteX5256" fmla="*/ 520882 w 808720"/>
                  <a:gd name="connsiteY5256" fmla="*/ 8966 h 1047182"/>
                  <a:gd name="connsiteX5257" fmla="*/ 468752 w 808720"/>
                  <a:gd name="connsiteY5257" fmla="*/ 8846 h 1047182"/>
                  <a:gd name="connsiteX5258" fmla="*/ 470165 w 808720"/>
                  <a:gd name="connsiteY5258" fmla="*/ 8981 h 1047182"/>
                  <a:gd name="connsiteX5259" fmla="*/ 469109 w 808720"/>
                  <a:gd name="connsiteY5259" fmla="*/ 9106 h 1047182"/>
                  <a:gd name="connsiteX5260" fmla="*/ 467172 w 808720"/>
                  <a:gd name="connsiteY5260" fmla="*/ 8922 h 1047182"/>
                  <a:gd name="connsiteX5261" fmla="*/ 467644 w 808720"/>
                  <a:gd name="connsiteY5261" fmla="*/ 8887 h 1047182"/>
                  <a:gd name="connsiteX5262" fmla="*/ 431101 w 808720"/>
                  <a:gd name="connsiteY5262" fmla="*/ 8844 h 1047182"/>
                  <a:gd name="connsiteX5263" fmla="*/ 430930 w 808720"/>
                  <a:gd name="connsiteY5263" fmla="*/ 8874 h 1047182"/>
                  <a:gd name="connsiteX5264" fmla="*/ 430718 w 808720"/>
                  <a:gd name="connsiteY5264" fmla="*/ 8896 h 1047182"/>
                  <a:gd name="connsiteX5265" fmla="*/ 523750 w 808720"/>
                  <a:gd name="connsiteY5265" fmla="*/ 8843 h 1047182"/>
                  <a:gd name="connsiteX5266" fmla="*/ 523952 w 808720"/>
                  <a:gd name="connsiteY5266" fmla="*/ 8865 h 1047182"/>
                  <a:gd name="connsiteX5267" fmla="*/ 523829 w 808720"/>
                  <a:gd name="connsiteY5267" fmla="*/ 8988 h 1047182"/>
                  <a:gd name="connsiteX5268" fmla="*/ 523481 w 808720"/>
                  <a:gd name="connsiteY5268" fmla="*/ 9061 h 1047182"/>
                  <a:gd name="connsiteX5269" fmla="*/ 523440 w 808720"/>
                  <a:gd name="connsiteY5269" fmla="*/ 9048 h 1047182"/>
                  <a:gd name="connsiteX5270" fmla="*/ 482897 w 808720"/>
                  <a:gd name="connsiteY5270" fmla="*/ 8839 h 1047182"/>
                  <a:gd name="connsiteX5271" fmla="*/ 482860 w 808720"/>
                  <a:gd name="connsiteY5271" fmla="*/ 8847 h 1047182"/>
                  <a:gd name="connsiteX5272" fmla="*/ 482656 w 808720"/>
                  <a:gd name="connsiteY5272" fmla="*/ 8855 h 1047182"/>
                  <a:gd name="connsiteX5273" fmla="*/ 483393 w 808720"/>
                  <a:gd name="connsiteY5273" fmla="*/ 8825 h 1047182"/>
                  <a:gd name="connsiteX5274" fmla="*/ 482479 w 808720"/>
                  <a:gd name="connsiteY5274" fmla="*/ 8927 h 1047182"/>
                  <a:gd name="connsiteX5275" fmla="*/ 482860 w 808720"/>
                  <a:gd name="connsiteY5275" fmla="*/ 8847 h 1047182"/>
                  <a:gd name="connsiteX5276" fmla="*/ 431273 w 808720"/>
                  <a:gd name="connsiteY5276" fmla="*/ 8821 h 1047182"/>
                  <a:gd name="connsiteX5277" fmla="*/ 431101 w 808720"/>
                  <a:gd name="connsiteY5277" fmla="*/ 8844 h 1047182"/>
                  <a:gd name="connsiteX5278" fmla="*/ 431233 w 808720"/>
                  <a:gd name="connsiteY5278" fmla="*/ 8822 h 1047182"/>
                  <a:gd name="connsiteX5279" fmla="*/ 521804 w 808720"/>
                  <a:gd name="connsiteY5279" fmla="*/ 8820 h 1047182"/>
                  <a:gd name="connsiteX5280" fmla="*/ 521775 w 808720"/>
                  <a:gd name="connsiteY5280" fmla="*/ 8849 h 1047182"/>
                  <a:gd name="connsiteX5281" fmla="*/ 521689 w 808720"/>
                  <a:gd name="connsiteY5281" fmla="*/ 8864 h 1047182"/>
                  <a:gd name="connsiteX5282" fmla="*/ 521720 w 808720"/>
                  <a:gd name="connsiteY5282" fmla="*/ 8834 h 1047182"/>
                  <a:gd name="connsiteX5283" fmla="*/ 486924 w 808720"/>
                  <a:gd name="connsiteY5283" fmla="*/ 8810 h 1047182"/>
                  <a:gd name="connsiteX5284" fmla="*/ 486024 w 808720"/>
                  <a:gd name="connsiteY5284" fmla="*/ 8959 h 1047182"/>
                  <a:gd name="connsiteX5285" fmla="*/ 483529 w 808720"/>
                  <a:gd name="connsiteY5285" fmla="*/ 9257 h 1047182"/>
                  <a:gd name="connsiteX5286" fmla="*/ 485080 w 808720"/>
                  <a:gd name="connsiteY5286" fmla="*/ 8892 h 1047182"/>
                  <a:gd name="connsiteX5287" fmla="*/ 522668 w 808720"/>
                  <a:gd name="connsiteY5287" fmla="*/ 8805 h 1047182"/>
                  <a:gd name="connsiteX5288" fmla="*/ 522940 w 808720"/>
                  <a:gd name="connsiteY5288" fmla="*/ 8890 h 1047182"/>
                  <a:gd name="connsiteX5289" fmla="*/ 521943 w 808720"/>
                  <a:gd name="connsiteY5289" fmla="*/ 9216 h 1047182"/>
                  <a:gd name="connsiteX5290" fmla="*/ 432772 w 808720"/>
                  <a:gd name="connsiteY5290" fmla="*/ 8804 h 1047182"/>
                  <a:gd name="connsiteX5291" fmla="*/ 430688 w 808720"/>
                  <a:gd name="connsiteY5291" fmla="*/ 9161 h 1047182"/>
                  <a:gd name="connsiteX5292" fmla="*/ 430121 w 808720"/>
                  <a:gd name="connsiteY5292" fmla="*/ 9223 h 1047182"/>
                  <a:gd name="connsiteX5293" fmla="*/ 429125 w 808720"/>
                  <a:gd name="connsiteY5293" fmla="*/ 9184 h 1047182"/>
                  <a:gd name="connsiteX5294" fmla="*/ 430930 w 808720"/>
                  <a:gd name="connsiteY5294" fmla="*/ 8874 h 1047182"/>
                  <a:gd name="connsiteX5295" fmla="*/ 431459 w 808720"/>
                  <a:gd name="connsiteY5295" fmla="*/ 8819 h 1047182"/>
                  <a:gd name="connsiteX5296" fmla="*/ 530947 w 808720"/>
                  <a:gd name="connsiteY5296" fmla="*/ 8801 h 1047182"/>
                  <a:gd name="connsiteX5297" fmla="*/ 531151 w 808720"/>
                  <a:gd name="connsiteY5297" fmla="*/ 8875 h 1047182"/>
                  <a:gd name="connsiteX5298" fmla="*/ 531748 w 808720"/>
                  <a:gd name="connsiteY5298" fmla="*/ 9191 h 1047182"/>
                  <a:gd name="connsiteX5299" fmla="*/ 531315 w 808720"/>
                  <a:gd name="connsiteY5299" fmla="*/ 9428 h 1047182"/>
                  <a:gd name="connsiteX5300" fmla="*/ 530508 w 808720"/>
                  <a:gd name="connsiteY5300" fmla="*/ 8878 h 1047182"/>
                  <a:gd name="connsiteX5301" fmla="*/ 434063 w 808720"/>
                  <a:gd name="connsiteY5301" fmla="*/ 8790 h 1047182"/>
                  <a:gd name="connsiteX5302" fmla="*/ 432794 w 808720"/>
                  <a:gd name="connsiteY5302" fmla="*/ 8929 h 1047182"/>
                  <a:gd name="connsiteX5303" fmla="*/ 433819 w 808720"/>
                  <a:gd name="connsiteY5303" fmla="*/ 8792 h 1047182"/>
                  <a:gd name="connsiteX5304" fmla="*/ 523252 w 808720"/>
                  <a:gd name="connsiteY5304" fmla="*/ 8788 h 1047182"/>
                  <a:gd name="connsiteX5305" fmla="*/ 523449 w 808720"/>
                  <a:gd name="connsiteY5305" fmla="*/ 8810 h 1047182"/>
                  <a:gd name="connsiteX5306" fmla="*/ 523696 w 808720"/>
                  <a:gd name="connsiteY5306" fmla="*/ 8837 h 1047182"/>
                  <a:gd name="connsiteX5307" fmla="*/ 523378 w 808720"/>
                  <a:gd name="connsiteY5307" fmla="*/ 9028 h 1047182"/>
                  <a:gd name="connsiteX5308" fmla="*/ 523120 w 808720"/>
                  <a:gd name="connsiteY5308" fmla="*/ 8947 h 1047182"/>
                  <a:gd name="connsiteX5309" fmla="*/ 522940 w 808720"/>
                  <a:gd name="connsiteY5309" fmla="*/ 8890 h 1047182"/>
                  <a:gd name="connsiteX5310" fmla="*/ 521323 w 808720"/>
                  <a:gd name="connsiteY5310" fmla="*/ 8782 h 1047182"/>
                  <a:gd name="connsiteX5311" fmla="*/ 520882 w 808720"/>
                  <a:gd name="connsiteY5311" fmla="*/ 8966 h 1047182"/>
                  <a:gd name="connsiteX5312" fmla="*/ 520365 w 808720"/>
                  <a:gd name="connsiteY5312" fmla="*/ 9047 h 1047182"/>
                  <a:gd name="connsiteX5313" fmla="*/ 520623 w 808720"/>
                  <a:gd name="connsiteY5313" fmla="*/ 8866 h 1047182"/>
                  <a:gd name="connsiteX5314" fmla="*/ 465581 w 808720"/>
                  <a:gd name="connsiteY5314" fmla="*/ 8772 h 1047182"/>
                  <a:gd name="connsiteX5315" fmla="*/ 466524 w 808720"/>
                  <a:gd name="connsiteY5315" fmla="*/ 8861 h 1047182"/>
                  <a:gd name="connsiteX5316" fmla="*/ 466386 w 808720"/>
                  <a:gd name="connsiteY5316" fmla="*/ 8933 h 1047182"/>
                  <a:gd name="connsiteX5317" fmla="*/ 464408 w 808720"/>
                  <a:gd name="connsiteY5317" fmla="*/ 9006 h 1047182"/>
                  <a:gd name="connsiteX5318" fmla="*/ 526186 w 808720"/>
                  <a:gd name="connsiteY5318" fmla="*/ 8766 h 1047182"/>
                  <a:gd name="connsiteX5319" fmla="*/ 526275 w 808720"/>
                  <a:gd name="connsiteY5319" fmla="*/ 8786 h 1047182"/>
                  <a:gd name="connsiteX5320" fmla="*/ 526091 w 808720"/>
                  <a:gd name="connsiteY5320" fmla="*/ 8998 h 1047182"/>
                  <a:gd name="connsiteX5321" fmla="*/ 525855 w 808720"/>
                  <a:gd name="connsiteY5321" fmla="*/ 9049 h 1047182"/>
                  <a:gd name="connsiteX5322" fmla="*/ 465616 w 808720"/>
                  <a:gd name="connsiteY5322" fmla="*/ 8765 h 1047182"/>
                  <a:gd name="connsiteX5323" fmla="*/ 465581 w 808720"/>
                  <a:gd name="connsiteY5323" fmla="*/ 8772 h 1047182"/>
                  <a:gd name="connsiteX5324" fmla="*/ 465552 w 808720"/>
                  <a:gd name="connsiteY5324" fmla="*/ 8769 h 1047182"/>
                  <a:gd name="connsiteX5325" fmla="*/ 494142 w 808720"/>
                  <a:gd name="connsiteY5325" fmla="*/ 8762 h 1047182"/>
                  <a:gd name="connsiteX5326" fmla="*/ 493677 w 808720"/>
                  <a:gd name="connsiteY5326" fmla="*/ 9061 h 1047182"/>
                  <a:gd name="connsiteX5327" fmla="*/ 492188 w 808720"/>
                  <a:gd name="connsiteY5327" fmla="*/ 9208 h 1047182"/>
                  <a:gd name="connsiteX5328" fmla="*/ 493589 w 808720"/>
                  <a:gd name="connsiteY5328" fmla="*/ 8872 h 1047182"/>
                  <a:gd name="connsiteX5329" fmla="*/ 437369 w 808720"/>
                  <a:gd name="connsiteY5329" fmla="*/ 8752 h 1047182"/>
                  <a:gd name="connsiteX5330" fmla="*/ 432406 w 808720"/>
                  <a:gd name="connsiteY5330" fmla="*/ 9313 h 1047182"/>
                  <a:gd name="connsiteX5331" fmla="*/ 431937 w 808720"/>
                  <a:gd name="connsiteY5331" fmla="*/ 9294 h 1047182"/>
                  <a:gd name="connsiteX5332" fmla="*/ 435714 w 808720"/>
                  <a:gd name="connsiteY5332" fmla="*/ 8771 h 1047182"/>
                  <a:gd name="connsiteX5333" fmla="*/ 530314 w 808720"/>
                  <a:gd name="connsiteY5333" fmla="*/ 8746 h 1047182"/>
                  <a:gd name="connsiteX5334" fmla="*/ 530508 w 808720"/>
                  <a:gd name="connsiteY5334" fmla="*/ 8878 h 1047182"/>
                  <a:gd name="connsiteX5335" fmla="*/ 529804 w 808720"/>
                  <a:gd name="connsiteY5335" fmla="*/ 9001 h 1047182"/>
                  <a:gd name="connsiteX5336" fmla="*/ 488388 w 808720"/>
                  <a:gd name="connsiteY5336" fmla="*/ 8745 h 1047182"/>
                  <a:gd name="connsiteX5337" fmla="*/ 487588 w 808720"/>
                  <a:gd name="connsiteY5337" fmla="*/ 9032 h 1047182"/>
                  <a:gd name="connsiteX5338" fmla="*/ 482474 w 808720"/>
                  <a:gd name="connsiteY5338" fmla="*/ 9551 h 1047182"/>
                  <a:gd name="connsiteX5339" fmla="*/ 486024 w 808720"/>
                  <a:gd name="connsiteY5339" fmla="*/ 8959 h 1047182"/>
                  <a:gd name="connsiteX5340" fmla="*/ 487498 w 808720"/>
                  <a:gd name="connsiteY5340" fmla="*/ 8784 h 1047182"/>
                  <a:gd name="connsiteX5341" fmla="*/ 515770 w 808720"/>
                  <a:gd name="connsiteY5341" fmla="*/ 8743 h 1047182"/>
                  <a:gd name="connsiteX5342" fmla="*/ 516060 w 808720"/>
                  <a:gd name="connsiteY5342" fmla="*/ 8851 h 1047182"/>
                  <a:gd name="connsiteX5343" fmla="*/ 507322 w 808720"/>
                  <a:gd name="connsiteY5343" fmla="*/ 10196 h 1047182"/>
                  <a:gd name="connsiteX5344" fmla="*/ 506849 w 808720"/>
                  <a:gd name="connsiteY5344" fmla="*/ 10084 h 1047182"/>
                  <a:gd name="connsiteX5345" fmla="*/ 512584 w 808720"/>
                  <a:gd name="connsiteY5345" fmla="*/ 8992 h 1047182"/>
                  <a:gd name="connsiteX5346" fmla="*/ 522451 w 808720"/>
                  <a:gd name="connsiteY5346" fmla="*/ 8737 h 1047182"/>
                  <a:gd name="connsiteX5347" fmla="*/ 522498 w 808720"/>
                  <a:gd name="connsiteY5347" fmla="*/ 8752 h 1047182"/>
                  <a:gd name="connsiteX5348" fmla="*/ 521737 w 808720"/>
                  <a:gd name="connsiteY5348" fmla="*/ 8888 h 1047182"/>
                  <a:gd name="connsiteX5349" fmla="*/ 521775 w 808720"/>
                  <a:gd name="connsiteY5349" fmla="*/ 8849 h 1047182"/>
                  <a:gd name="connsiteX5350" fmla="*/ 438997 w 808720"/>
                  <a:gd name="connsiteY5350" fmla="*/ 8734 h 1047182"/>
                  <a:gd name="connsiteX5351" fmla="*/ 437799 w 808720"/>
                  <a:gd name="connsiteY5351" fmla="*/ 8867 h 1047182"/>
                  <a:gd name="connsiteX5352" fmla="*/ 438731 w 808720"/>
                  <a:gd name="connsiteY5352" fmla="*/ 8737 h 1047182"/>
                  <a:gd name="connsiteX5353" fmla="*/ 509248 w 808720"/>
                  <a:gd name="connsiteY5353" fmla="*/ 8733 h 1047182"/>
                  <a:gd name="connsiteX5354" fmla="*/ 508761 w 808720"/>
                  <a:gd name="connsiteY5354" fmla="*/ 8962 h 1047182"/>
                  <a:gd name="connsiteX5355" fmla="*/ 507296 w 808720"/>
                  <a:gd name="connsiteY5355" fmla="*/ 9405 h 1047182"/>
                  <a:gd name="connsiteX5356" fmla="*/ 506168 w 808720"/>
                  <a:gd name="connsiteY5356" fmla="*/ 9493 h 1047182"/>
                  <a:gd name="connsiteX5357" fmla="*/ 507399 w 808720"/>
                  <a:gd name="connsiteY5357" fmla="*/ 9032 h 1047182"/>
                  <a:gd name="connsiteX5358" fmla="*/ 426381 w 808720"/>
                  <a:gd name="connsiteY5358" fmla="*/ 8731 h 1047182"/>
                  <a:gd name="connsiteX5359" fmla="*/ 412557 w 808720"/>
                  <a:gd name="connsiteY5359" fmla="*/ 10604 h 1047182"/>
                  <a:gd name="connsiteX5360" fmla="*/ 425861 w 808720"/>
                  <a:gd name="connsiteY5360" fmla="*/ 9314 h 1047182"/>
                  <a:gd name="connsiteX5361" fmla="*/ 424845 w 808720"/>
                  <a:gd name="connsiteY5361" fmla="*/ 9500 h 1047182"/>
                  <a:gd name="connsiteX5362" fmla="*/ 410222 w 808720"/>
                  <a:gd name="connsiteY5362" fmla="*/ 11006 h 1047182"/>
                  <a:gd name="connsiteX5363" fmla="*/ 406251 w 808720"/>
                  <a:gd name="connsiteY5363" fmla="*/ 11152 h 1047182"/>
                  <a:gd name="connsiteX5364" fmla="*/ 404625 w 808720"/>
                  <a:gd name="connsiteY5364" fmla="*/ 11582 h 1047182"/>
                  <a:gd name="connsiteX5365" fmla="*/ 392818 w 808720"/>
                  <a:gd name="connsiteY5365" fmla="*/ 12797 h 1047182"/>
                  <a:gd name="connsiteX5366" fmla="*/ 415540 w 808720"/>
                  <a:gd name="connsiteY5366" fmla="*/ 9475 h 1047182"/>
                  <a:gd name="connsiteX5367" fmla="*/ 485767 w 808720"/>
                  <a:gd name="connsiteY5367" fmla="*/ 8730 h 1047182"/>
                  <a:gd name="connsiteX5368" fmla="*/ 485080 w 808720"/>
                  <a:gd name="connsiteY5368" fmla="*/ 8892 h 1047182"/>
                  <a:gd name="connsiteX5369" fmla="*/ 482952 w 808720"/>
                  <a:gd name="connsiteY5369" fmla="*/ 8986 h 1047182"/>
                  <a:gd name="connsiteX5370" fmla="*/ 484417 w 808720"/>
                  <a:gd name="connsiteY5370" fmla="*/ 8784 h 1047182"/>
                  <a:gd name="connsiteX5371" fmla="*/ 522659 w 808720"/>
                  <a:gd name="connsiteY5371" fmla="*/ 8723 h 1047182"/>
                  <a:gd name="connsiteX5372" fmla="*/ 522787 w 808720"/>
                  <a:gd name="connsiteY5372" fmla="*/ 8737 h 1047182"/>
                  <a:gd name="connsiteX5373" fmla="*/ 522668 w 808720"/>
                  <a:gd name="connsiteY5373" fmla="*/ 8805 h 1047182"/>
                  <a:gd name="connsiteX5374" fmla="*/ 522498 w 808720"/>
                  <a:gd name="connsiteY5374" fmla="*/ 8752 h 1047182"/>
                  <a:gd name="connsiteX5375" fmla="*/ 521837 w 808720"/>
                  <a:gd name="connsiteY5375" fmla="*/ 8720 h 1047182"/>
                  <a:gd name="connsiteX5376" fmla="*/ 521720 w 808720"/>
                  <a:gd name="connsiteY5376" fmla="*/ 8834 h 1047182"/>
                  <a:gd name="connsiteX5377" fmla="*/ 521602 w 808720"/>
                  <a:gd name="connsiteY5377" fmla="*/ 8852 h 1047182"/>
                  <a:gd name="connsiteX5378" fmla="*/ 521729 w 808720"/>
                  <a:gd name="connsiteY5378" fmla="*/ 8733 h 1047182"/>
                  <a:gd name="connsiteX5379" fmla="*/ 527391 w 808720"/>
                  <a:gd name="connsiteY5379" fmla="*/ 8715 h 1047182"/>
                  <a:gd name="connsiteX5380" fmla="*/ 527930 w 808720"/>
                  <a:gd name="connsiteY5380" fmla="*/ 9058 h 1047182"/>
                  <a:gd name="connsiteX5381" fmla="*/ 527875 w 808720"/>
                  <a:gd name="connsiteY5381" fmla="*/ 9098 h 1047182"/>
                  <a:gd name="connsiteX5382" fmla="*/ 527203 w 808720"/>
                  <a:gd name="connsiteY5382" fmla="*/ 8756 h 1047182"/>
                  <a:gd name="connsiteX5383" fmla="*/ 522520 w 808720"/>
                  <a:gd name="connsiteY5383" fmla="*/ 8708 h 1047182"/>
                  <a:gd name="connsiteX5384" fmla="*/ 522583 w 808720"/>
                  <a:gd name="connsiteY5384" fmla="*/ 8715 h 1047182"/>
                  <a:gd name="connsiteX5385" fmla="*/ 522451 w 808720"/>
                  <a:gd name="connsiteY5385" fmla="*/ 8737 h 1047182"/>
                  <a:gd name="connsiteX5386" fmla="*/ 522412 w 808720"/>
                  <a:gd name="connsiteY5386" fmla="*/ 8725 h 1047182"/>
                  <a:gd name="connsiteX5387" fmla="*/ 472566 w 808720"/>
                  <a:gd name="connsiteY5387" fmla="*/ 8705 h 1047182"/>
                  <a:gd name="connsiteX5388" fmla="*/ 470914 w 808720"/>
                  <a:gd name="connsiteY5388" fmla="*/ 9053 h 1047182"/>
                  <a:gd name="connsiteX5389" fmla="*/ 470165 w 808720"/>
                  <a:gd name="connsiteY5389" fmla="*/ 8981 h 1047182"/>
                  <a:gd name="connsiteX5390" fmla="*/ 472474 w 808720"/>
                  <a:gd name="connsiteY5390" fmla="*/ 8709 h 1047182"/>
                  <a:gd name="connsiteX5391" fmla="*/ 441608 w 808720"/>
                  <a:gd name="connsiteY5391" fmla="*/ 8704 h 1047182"/>
                  <a:gd name="connsiteX5392" fmla="*/ 438482 w 808720"/>
                  <a:gd name="connsiteY5392" fmla="*/ 9104 h 1047182"/>
                  <a:gd name="connsiteX5393" fmla="*/ 439902 w 808720"/>
                  <a:gd name="connsiteY5393" fmla="*/ 8723 h 1047182"/>
                  <a:gd name="connsiteX5394" fmla="*/ 446790 w 808720"/>
                  <a:gd name="connsiteY5394" fmla="*/ 8701 h 1047182"/>
                  <a:gd name="connsiteX5395" fmla="*/ 446169 w 808720"/>
                  <a:gd name="connsiteY5395" fmla="*/ 8912 h 1047182"/>
                  <a:gd name="connsiteX5396" fmla="*/ 442380 w 808720"/>
                  <a:gd name="connsiteY5396" fmla="*/ 9374 h 1047182"/>
                  <a:gd name="connsiteX5397" fmla="*/ 443865 w 808720"/>
                  <a:gd name="connsiteY5397" fmla="*/ 9085 h 1047182"/>
                  <a:gd name="connsiteX5398" fmla="*/ 485070 w 808720"/>
                  <a:gd name="connsiteY5398" fmla="*/ 8694 h 1047182"/>
                  <a:gd name="connsiteX5399" fmla="*/ 484581 w 808720"/>
                  <a:gd name="connsiteY5399" fmla="*/ 8762 h 1047182"/>
                  <a:gd name="connsiteX5400" fmla="*/ 484417 w 808720"/>
                  <a:gd name="connsiteY5400" fmla="*/ 8784 h 1047182"/>
                  <a:gd name="connsiteX5401" fmla="*/ 484341 w 808720"/>
                  <a:gd name="connsiteY5401" fmla="*/ 8787 h 1047182"/>
                  <a:gd name="connsiteX5402" fmla="*/ 483393 w 808720"/>
                  <a:gd name="connsiteY5402" fmla="*/ 8825 h 1047182"/>
                  <a:gd name="connsiteX5403" fmla="*/ 483832 w 808720"/>
                  <a:gd name="connsiteY5403" fmla="*/ 8777 h 1047182"/>
                  <a:gd name="connsiteX5404" fmla="*/ 484630 w 808720"/>
                  <a:gd name="connsiteY5404" fmla="*/ 8688 h 1047182"/>
                  <a:gd name="connsiteX5405" fmla="*/ 483832 w 808720"/>
                  <a:gd name="connsiteY5405" fmla="*/ 8777 h 1047182"/>
                  <a:gd name="connsiteX5406" fmla="*/ 482897 w 808720"/>
                  <a:gd name="connsiteY5406" fmla="*/ 8839 h 1047182"/>
                  <a:gd name="connsiteX5407" fmla="*/ 483218 w 808720"/>
                  <a:gd name="connsiteY5407" fmla="*/ 8771 h 1047182"/>
                  <a:gd name="connsiteX5408" fmla="*/ 497483 w 808720"/>
                  <a:gd name="connsiteY5408" fmla="*/ 8686 h 1047182"/>
                  <a:gd name="connsiteX5409" fmla="*/ 496967 w 808720"/>
                  <a:gd name="connsiteY5409" fmla="*/ 8921 h 1047182"/>
                  <a:gd name="connsiteX5410" fmla="*/ 492931 w 808720"/>
                  <a:gd name="connsiteY5410" fmla="*/ 9542 h 1047182"/>
                  <a:gd name="connsiteX5411" fmla="*/ 493653 w 808720"/>
                  <a:gd name="connsiteY5411" fmla="*/ 9077 h 1047182"/>
                  <a:gd name="connsiteX5412" fmla="*/ 493714 w 808720"/>
                  <a:gd name="connsiteY5412" fmla="*/ 9059 h 1047182"/>
                  <a:gd name="connsiteX5413" fmla="*/ 493725 w 808720"/>
                  <a:gd name="connsiteY5413" fmla="*/ 9057 h 1047182"/>
                  <a:gd name="connsiteX5414" fmla="*/ 432785 w 808720"/>
                  <a:gd name="connsiteY5414" fmla="*/ 8683 h 1047182"/>
                  <a:gd name="connsiteX5415" fmla="*/ 431459 w 808720"/>
                  <a:gd name="connsiteY5415" fmla="*/ 8819 h 1047182"/>
                  <a:gd name="connsiteX5416" fmla="*/ 431273 w 808720"/>
                  <a:gd name="connsiteY5416" fmla="*/ 8821 h 1047182"/>
                  <a:gd name="connsiteX5417" fmla="*/ 432142 w 808720"/>
                  <a:gd name="connsiteY5417" fmla="*/ 8705 h 1047182"/>
                  <a:gd name="connsiteX5418" fmla="*/ 432356 w 808720"/>
                  <a:gd name="connsiteY5418" fmla="*/ 8685 h 1047182"/>
                  <a:gd name="connsiteX5419" fmla="*/ 539419 w 808720"/>
                  <a:gd name="connsiteY5419" fmla="*/ 8682 h 1047182"/>
                  <a:gd name="connsiteX5420" fmla="*/ 539909 w 808720"/>
                  <a:gd name="connsiteY5420" fmla="*/ 9784 h 1047182"/>
                  <a:gd name="connsiteX5421" fmla="*/ 538641 w 808720"/>
                  <a:gd name="connsiteY5421" fmla="*/ 9539 h 1047182"/>
                  <a:gd name="connsiteX5422" fmla="*/ 538512 w 808720"/>
                  <a:gd name="connsiteY5422" fmla="*/ 9408 h 1047182"/>
                  <a:gd name="connsiteX5423" fmla="*/ 466976 w 808720"/>
                  <a:gd name="connsiteY5423" fmla="*/ 8676 h 1047182"/>
                  <a:gd name="connsiteX5424" fmla="*/ 468503 w 808720"/>
                  <a:gd name="connsiteY5424" fmla="*/ 8822 h 1047182"/>
                  <a:gd name="connsiteX5425" fmla="*/ 467644 w 808720"/>
                  <a:gd name="connsiteY5425" fmla="*/ 8887 h 1047182"/>
                  <a:gd name="connsiteX5426" fmla="*/ 467034 w 808720"/>
                  <a:gd name="connsiteY5426" fmla="*/ 8909 h 1047182"/>
                  <a:gd name="connsiteX5427" fmla="*/ 466524 w 808720"/>
                  <a:gd name="connsiteY5427" fmla="*/ 8861 h 1047182"/>
                  <a:gd name="connsiteX5428" fmla="*/ 466864 w 808720"/>
                  <a:gd name="connsiteY5428" fmla="*/ 8684 h 1047182"/>
                  <a:gd name="connsiteX5429" fmla="*/ 434703 w 808720"/>
                  <a:gd name="connsiteY5429" fmla="*/ 8675 h 1047182"/>
                  <a:gd name="connsiteX5430" fmla="*/ 433819 w 808720"/>
                  <a:gd name="connsiteY5430" fmla="*/ 8792 h 1047182"/>
                  <a:gd name="connsiteX5431" fmla="*/ 432772 w 808720"/>
                  <a:gd name="connsiteY5431" fmla="*/ 8804 h 1047182"/>
                  <a:gd name="connsiteX5432" fmla="*/ 433502 w 808720"/>
                  <a:gd name="connsiteY5432" fmla="*/ 8680 h 1047182"/>
                  <a:gd name="connsiteX5433" fmla="*/ 522217 w 808720"/>
                  <a:gd name="connsiteY5433" fmla="*/ 8675 h 1047182"/>
                  <a:gd name="connsiteX5434" fmla="*/ 522271 w 808720"/>
                  <a:gd name="connsiteY5434" fmla="*/ 8680 h 1047182"/>
                  <a:gd name="connsiteX5435" fmla="*/ 522412 w 808720"/>
                  <a:gd name="connsiteY5435" fmla="*/ 8725 h 1047182"/>
                  <a:gd name="connsiteX5436" fmla="*/ 521804 w 808720"/>
                  <a:gd name="connsiteY5436" fmla="*/ 8820 h 1047182"/>
                  <a:gd name="connsiteX5437" fmla="*/ 521914 w 808720"/>
                  <a:gd name="connsiteY5437" fmla="*/ 8711 h 1047182"/>
                  <a:gd name="connsiteX5438" fmla="*/ 436465 w 808720"/>
                  <a:gd name="connsiteY5438" fmla="*/ 8667 h 1047182"/>
                  <a:gd name="connsiteX5439" fmla="*/ 435714 w 808720"/>
                  <a:gd name="connsiteY5439" fmla="*/ 8771 h 1047182"/>
                  <a:gd name="connsiteX5440" fmla="*/ 434063 w 808720"/>
                  <a:gd name="connsiteY5440" fmla="*/ 8790 h 1047182"/>
                  <a:gd name="connsiteX5441" fmla="*/ 435128 w 808720"/>
                  <a:gd name="connsiteY5441" fmla="*/ 8673 h 1047182"/>
                  <a:gd name="connsiteX5442" fmla="*/ 522928 w 808720"/>
                  <a:gd name="connsiteY5442" fmla="*/ 8657 h 1047182"/>
                  <a:gd name="connsiteX5443" fmla="*/ 522883 w 808720"/>
                  <a:gd name="connsiteY5443" fmla="*/ 8683 h 1047182"/>
                  <a:gd name="connsiteX5444" fmla="*/ 522659 w 808720"/>
                  <a:gd name="connsiteY5444" fmla="*/ 8723 h 1047182"/>
                  <a:gd name="connsiteX5445" fmla="*/ 522583 w 808720"/>
                  <a:gd name="connsiteY5445" fmla="*/ 8715 h 1047182"/>
                  <a:gd name="connsiteX5446" fmla="*/ 439319 w 808720"/>
                  <a:gd name="connsiteY5446" fmla="*/ 8655 h 1047182"/>
                  <a:gd name="connsiteX5447" fmla="*/ 438731 w 808720"/>
                  <a:gd name="connsiteY5447" fmla="*/ 8737 h 1047182"/>
                  <a:gd name="connsiteX5448" fmla="*/ 437369 w 808720"/>
                  <a:gd name="connsiteY5448" fmla="*/ 8752 h 1047182"/>
                  <a:gd name="connsiteX5449" fmla="*/ 438189 w 808720"/>
                  <a:gd name="connsiteY5449" fmla="*/ 8660 h 1047182"/>
                  <a:gd name="connsiteX5450" fmla="*/ 446089 w 808720"/>
                  <a:gd name="connsiteY5450" fmla="*/ 8653 h 1047182"/>
                  <a:gd name="connsiteX5451" fmla="*/ 445269 w 808720"/>
                  <a:gd name="connsiteY5451" fmla="*/ 8812 h 1047182"/>
                  <a:gd name="connsiteX5452" fmla="*/ 441072 w 808720"/>
                  <a:gd name="connsiteY5452" fmla="*/ 9426 h 1047182"/>
                  <a:gd name="connsiteX5453" fmla="*/ 439761 w 808720"/>
                  <a:gd name="connsiteY5453" fmla="*/ 9603 h 1047182"/>
                  <a:gd name="connsiteX5454" fmla="*/ 438319 w 808720"/>
                  <a:gd name="connsiteY5454" fmla="*/ 9546 h 1047182"/>
                  <a:gd name="connsiteX5455" fmla="*/ 445611 w 808720"/>
                  <a:gd name="connsiteY5455" fmla="*/ 8658 h 1047182"/>
                  <a:gd name="connsiteX5456" fmla="*/ 440172 w 808720"/>
                  <a:gd name="connsiteY5456" fmla="*/ 8651 h 1047182"/>
                  <a:gd name="connsiteX5457" fmla="*/ 439902 w 808720"/>
                  <a:gd name="connsiteY5457" fmla="*/ 8723 h 1047182"/>
                  <a:gd name="connsiteX5458" fmla="*/ 438997 w 808720"/>
                  <a:gd name="connsiteY5458" fmla="*/ 8734 h 1047182"/>
                  <a:gd name="connsiteX5459" fmla="*/ 439724 w 808720"/>
                  <a:gd name="connsiteY5459" fmla="*/ 8653 h 1047182"/>
                  <a:gd name="connsiteX5460" fmla="*/ 464281 w 808720"/>
                  <a:gd name="connsiteY5460" fmla="*/ 8649 h 1047182"/>
                  <a:gd name="connsiteX5461" fmla="*/ 465552 w 808720"/>
                  <a:gd name="connsiteY5461" fmla="*/ 8769 h 1047182"/>
                  <a:gd name="connsiteX5462" fmla="*/ 460160 w 808720"/>
                  <a:gd name="connsiteY5462" fmla="*/ 9120 h 1047182"/>
                  <a:gd name="connsiteX5463" fmla="*/ 461061 w 808720"/>
                  <a:gd name="connsiteY5463" fmla="*/ 8895 h 1047182"/>
                  <a:gd name="connsiteX5464" fmla="*/ 506776 w 808720"/>
                  <a:gd name="connsiteY5464" fmla="*/ 8646 h 1047182"/>
                  <a:gd name="connsiteX5465" fmla="*/ 503438 w 808720"/>
                  <a:gd name="connsiteY5465" fmla="*/ 9281 h 1047182"/>
                  <a:gd name="connsiteX5466" fmla="*/ 503056 w 808720"/>
                  <a:gd name="connsiteY5466" fmla="*/ 9190 h 1047182"/>
                  <a:gd name="connsiteX5467" fmla="*/ 505079 w 808720"/>
                  <a:gd name="connsiteY5467" fmla="*/ 8788 h 1047182"/>
                  <a:gd name="connsiteX5468" fmla="*/ 446908 w 808720"/>
                  <a:gd name="connsiteY5468" fmla="*/ 8644 h 1047182"/>
                  <a:gd name="connsiteX5469" fmla="*/ 444420 w 808720"/>
                  <a:gd name="connsiteY5469" fmla="*/ 8977 h 1047182"/>
                  <a:gd name="connsiteX5470" fmla="*/ 445269 w 808720"/>
                  <a:gd name="connsiteY5470" fmla="*/ 8812 h 1047182"/>
                  <a:gd name="connsiteX5471" fmla="*/ 446381 w 808720"/>
                  <a:gd name="connsiteY5471" fmla="*/ 8650 h 1047182"/>
                  <a:gd name="connsiteX5472" fmla="*/ 521918 w 808720"/>
                  <a:gd name="connsiteY5472" fmla="*/ 8641 h 1047182"/>
                  <a:gd name="connsiteX5473" fmla="*/ 521977 w 808720"/>
                  <a:gd name="connsiteY5473" fmla="*/ 8648 h 1047182"/>
                  <a:gd name="connsiteX5474" fmla="*/ 521914 w 808720"/>
                  <a:gd name="connsiteY5474" fmla="*/ 8711 h 1047182"/>
                  <a:gd name="connsiteX5475" fmla="*/ 521837 w 808720"/>
                  <a:gd name="connsiteY5475" fmla="*/ 8720 h 1047182"/>
                  <a:gd name="connsiteX5476" fmla="*/ 447261 w 808720"/>
                  <a:gd name="connsiteY5476" fmla="*/ 8640 h 1047182"/>
                  <a:gd name="connsiteX5477" fmla="*/ 446790 w 808720"/>
                  <a:gd name="connsiteY5477" fmla="*/ 8701 h 1047182"/>
                  <a:gd name="connsiteX5478" fmla="*/ 446962 w 808720"/>
                  <a:gd name="connsiteY5478" fmla="*/ 8643 h 1047182"/>
                  <a:gd name="connsiteX5479" fmla="*/ 446994 w 808720"/>
                  <a:gd name="connsiteY5479" fmla="*/ 8632 h 1047182"/>
                  <a:gd name="connsiteX5480" fmla="*/ 446962 w 808720"/>
                  <a:gd name="connsiteY5480" fmla="*/ 8643 h 1047182"/>
                  <a:gd name="connsiteX5481" fmla="*/ 446908 w 808720"/>
                  <a:gd name="connsiteY5481" fmla="*/ 8644 h 1047182"/>
                  <a:gd name="connsiteX5482" fmla="*/ 445874 w 808720"/>
                  <a:gd name="connsiteY5482" fmla="*/ 8626 h 1047182"/>
                  <a:gd name="connsiteX5483" fmla="*/ 445611 w 808720"/>
                  <a:gd name="connsiteY5483" fmla="*/ 8658 h 1047182"/>
                  <a:gd name="connsiteX5484" fmla="*/ 441608 w 808720"/>
                  <a:gd name="connsiteY5484" fmla="*/ 8704 h 1047182"/>
                  <a:gd name="connsiteX5485" fmla="*/ 442086 w 808720"/>
                  <a:gd name="connsiteY5485" fmla="*/ 8643 h 1047182"/>
                  <a:gd name="connsiteX5486" fmla="*/ 525571 w 808720"/>
                  <a:gd name="connsiteY5486" fmla="*/ 8625 h 1047182"/>
                  <a:gd name="connsiteX5487" fmla="*/ 525920 w 808720"/>
                  <a:gd name="connsiteY5487" fmla="*/ 8705 h 1047182"/>
                  <a:gd name="connsiteX5488" fmla="*/ 525704 w 808720"/>
                  <a:gd name="connsiteY5488" fmla="*/ 9058 h 1047182"/>
                  <a:gd name="connsiteX5489" fmla="*/ 524633 w 808720"/>
                  <a:gd name="connsiteY5489" fmla="*/ 8940 h 1047182"/>
                  <a:gd name="connsiteX5490" fmla="*/ 525176 w 808720"/>
                  <a:gd name="connsiteY5490" fmla="*/ 8707 h 1047182"/>
                  <a:gd name="connsiteX5491" fmla="*/ 446560 w 808720"/>
                  <a:gd name="connsiteY5491" fmla="*/ 8623 h 1047182"/>
                  <a:gd name="connsiteX5492" fmla="*/ 446381 w 808720"/>
                  <a:gd name="connsiteY5492" fmla="*/ 8650 h 1047182"/>
                  <a:gd name="connsiteX5493" fmla="*/ 446089 w 808720"/>
                  <a:gd name="connsiteY5493" fmla="*/ 8653 h 1047182"/>
                  <a:gd name="connsiteX5494" fmla="*/ 446233 w 808720"/>
                  <a:gd name="connsiteY5494" fmla="*/ 8625 h 1047182"/>
                  <a:gd name="connsiteX5495" fmla="*/ 447075 w 808720"/>
                  <a:gd name="connsiteY5495" fmla="*/ 8621 h 1047182"/>
                  <a:gd name="connsiteX5496" fmla="*/ 446994 w 808720"/>
                  <a:gd name="connsiteY5496" fmla="*/ 8632 h 1047182"/>
                  <a:gd name="connsiteX5497" fmla="*/ 447025 w 808720"/>
                  <a:gd name="connsiteY5497" fmla="*/ 8621 h 1047182"/>
                  <a:gd name="connsiteX5498" fmla="*/ 448957 w 808720"/>
                  <a:gd name="connsiteY5498" fmla="*/ 8620 h 1047182"/>
                  <a:gd name="connsiteX5499" fmla="*/ 445986 w 808720"/>
                  <a:gd name="connsiteY5499" fmla="*/ 8974 h 1047182"/>
                  <a:gd name="connsiteX5500" fmla="*/ 446169 w 808720"/>
                  <a:gd name="connsiteY5500" fmla="*/ 8912 h 1047182"/>
                  <a:gd name="connsiteX5501" fmla="*/ 448520 w 808720"/>
                  <a:gd name="connsiteY5501" fmla="*/ 8625 h 1047182"/>
                  <a:gd name="connsiteX5502" fmla="*/ 530441 w 808720"/>
                  <a:gd name="connsiteY5502" fmla="*/ 8619 h 1047182"/>
                  <a:gd name="connsiteX5503" fmla="*/ 530515 w 808720"/>
                  <a:gd name="connsiteY5503" fmla="*/ 8646 h 1047182"/>
                  <a:gd name="connsiteX5504" fmla="*/ 530314 w 808720"/>
                  <a:gd name="connsiteY5504" fmla="*/ 8746 h 1047182"/>
                  <a:gd name="connsiteX5505" fmla="*/ 530240 w 808720"/>
                  <a:gd name="connsiteY5505" fmla="*/ 8696 h 1047182"/>
                  <a:gd name="connsiteX5506" fmla="*/ 521714 w 808720"/>
                  <a:gd name="connsiteY5506" fmla="*/ 8619 h 1047182"/>
                  <a:gd name="connsiteX5507" fmla="*/ 521836 w 808720"/>
                  <a:gd name="connsiteY5507" fmla="*/ 8632 h 1047182"/>
                  <a:gd name="connsiteX5508" fmla="*/ 521729 w 808720"/>
                  <a:gd name="connsiteY5508" fmla="*/ 8733 h 1047182"/>
                  <a:gd name="connsiteX5509" fmla="*/ 521323 w 808720"/>
                  <a:gd name="connsiteY5509" fmla="*/ 8782 h 1047182"/>
                  <a:gd name="connsiteX5510" fmla="*/ 466356 w 808720"/>
                  <a:gd name="connsiteY5510" fmla="*/ 8617 h 1047182"/>
                  <a:gd name="connsiteX5511" fmla="*/ 466893 w 808720"/>
                  <a:gd name="connsiteY5511" fmla="*/ 8668 h 1047182"/>
                  <a:gd name="connsiteX5512" fmla="*/ 466864 w 808720"/>
                  <a:gd name="connsiteY5512" fmla="*/ 8684 h 1047182"/>
                  <a:gd name="connsiteX5513" fmla="*/ 465616 w 808720"/>
                  <a:gd name="connsiteY5513" fmla="*/ 8765 h 1047182"/>
                  <a:gd name="connsiteX5514" fmla="*/ 448607 w 808720"/>
                  <a:gd name="connsiteY5514" fmla="*/ 8615 h 1047182"/>
                  <a:gd name="connsiteX5515" fmla="*/ 448520 w 808720"/>
                  <a:gd name="connsiteY5515" fmla="*/ 8625 h 1047182"/>
                  <a:gd name="connsiteX5516" fmla="*/ 447261 w 808720"/>
                  <a:gd name="connsiteY5516" fmla="*/ 8640 h 1047182"/>
                  <a:gd name="connsiteX5517" fmla="*/ 447412 w 808720"/>
                  <a:gd name="connsiteY5517" fmla="*/ 8620 h 1047182"/>
                  <a:gd name="connsiteX5518" fmla="*/ 488764 w 808720"/>
                  <a:gd name="connsiteY5518" fmla="*/ 8609 h 1047182"/>
                  <a:gd name="connsiteX5519" fmla="*/ 488664 w 808720"/>
                  <a:gd name="connsiteY5519" fmla="*/ 8645 h 1047182"/>
                  <a:gd name="connsiteX5520" fmla="*/ 487498 w 808720"/>
                  <a:gd name="connsiteY5520" fmla="*/ 8784 h 1047182"/>
                  <a:gd name="connsiteX5521" fmla="*/ 486924 w 808720"/>
                  <a:gd name="connsiteY5521" fmla="*/ 8810 h 1047182"/>
                  <a:gd name="connsiteX5522" fmla="*/ 487922 w 808720"/>
                  <a:gd name="connsiteY5522" fmla="*/ 8643 h 1047182"/>
                  <a:gd name="connsiteX5523" fmla="*/ 449981 w 808720"/>
                  <a:gd name="connsiteY5523" fmla="*/ 8609 h 1047182"/>
                  <a:gd name="connsiteX5524" fmla="*/ 448957 w 808720"/>
                  <a:gd name="connsiteY5524" fmla="*/ 8620 h 1047182"/>
                  <a:gd name="connsiteX5525" fmla="*/ 449020 w 808720"/>
                  <a:gd name="connsiteY5525" fmla="*/ 8613 h 1047182"/>
                  <a:gd name="connsiteX5526" fmla="*/ 527912 w 808720"/>
                  <a:gd name="connsiteY5526" fmla="*/ 8602 h 1047182"/>
                  <a:gd name="connsiteX5527" fmla="*/ 528308 w 808720"/>
                  <a:gd name="connsiteY5527" fmla="*/ 8774 h 1047182"/>
                  <a:gd name="connsiteX5528" fmla="*/ 528096 w 808720"/>
                  <a:gd name="connsiteY5528" fmla="*/ 8933 h 1047182"/>
                  <a:gd name="connsiteX5529" fmla="*/ 527550 w 808720"/>
                  <a:gd name="connsiteY5529" fmla="*/ 8681 h 1047182"/>
                  <a:gd name="connsiteX5530" fmla="*/ 522022 w 808720"/>
                  <a:gd name="connsiteY5530" fmla="*/ 8602 h 1047182"/>
                  <a:gd name="connsiteX5531" fmla="*/ 522243 w 808720"/>
                  <a:gd name="connsiteY5531" fmla="*/ 8671 h 1047182"/>
                  <a:gd name="connsiteX5532" fmla="*/ 522217 w 808720"/>
                  <a:gd name="connsiteY5532" fmla="*/ 8675 h 1047182"/>
                  <a:gd name="connsiteX5533" fmla="*/ 521977 w 808720"/>
                  <a:gd name="connsiteY5533" fmla="*/ 8648 h 1047182"/>
                  <a:gd name="connsiteX5534" fmla="*/ 452738 w 808720"/>
                  <a:gd name="connsiteY5534" fmla="*/ 8597 h 1047182"/>
                  <a:gd name="connsiteX5535" fmla="*/ 445252 w 808720"/>
                  <a:gd name="connsiteY5535" fmla="*/ 9533 h 1047182"/>
                  <a:gd name="connsiteX5536" fmla="*/ 443956 w 808720"/>
                  <a:gd name="connsiteY5536" fmla="*/ 9663 h 1047182"/>
                  <a:gd name="connsiteX5537" fmla="*/ 444266 w 808720"/>
                  <a:gd name="connsiteY5537" fmla="*/ 9558 h 1047182"/>
                  <a:gd name="connsiteX5538" fmla="*/ 451184 w 808720"/>
                  <a:gd name="connsiteY5538" fmla="*/ 8603 h 1047182"/>
                  <a:gd name="connsiteX5539" fmla="*/ 451251 w 808720"/>
                  <a:gd name="connsiteY5539" fmla="*/ 8594 h 1047182"/>
                  <a:gd name="connsiteX5540" fmla="*/ 451184 w 808720"/>
                  <a:gd name="connsiteY5540" fmla="*/ 8603 h 1047182"/>
                  <a:gd name="connsiteX5541" fmla="*/ 449981 w 808720"/>
                  <a:gd name="connsiteY5541" fmla="*/ 8609 h 1047182"/>
                  <a:gd name="connsiteX5542" fmla="*/ 453616 w 808720"/>
                  <a:gd name="connsiteY5542" fmla="*/ 8593 h 1047182"/>
                  <a:gd name="connsiteX5543" fmla="*/ 451954 w 808720"/>
                  <a:gd name="connsiteY5543" fmla="*/ 8859 h 1047182"/>
                  <a:gd name="connsiteX5544" fmla="*/ 451645 w 808720"/>
                  <a:gd name="connsiteY5544" fmla="*/ 8890 h 1047182"/>
                  <a:gd name="connsiteX5545" fmla="*/ 453477 w 808720"/>
                  <a:gd name="connsiteY5545" fmla="*/ 8594 h 1047182"/>
                  <a:gd name="connsiteX5546" fmla="*/ 530621 w 808720"/>
                  <a:gd name="connsiteY5546" fmla="*/ 8593 h 1047182"/>
                  <a:gd name="connsiteX5547" fmla="*/ 530997 w 808720"/>
                  <a:gd name="connsiteY5547" fmla="*/ 8793 h 1047182"/>
                  <a:gd name="connsiteX5548" fmla="*/ 530947 w 808720"/>
                  <a:gd name="connsiteY5548" fmla="*/ 8801 h 1047182"/>
                  <a:gd name="connsiteX5549" fmla="*/ 530515 w 808720"/>
                  <a:gd name="connsiteY5549" fmla="*/ 8646 h 1047182"/>
                  <a:gd name="connsiteX5550" fmla="*/ 486387 w 808720"/>
                  <a:gd name="connsiteY5550" fmla="*/ 8584 h 1047182"/>
                  <a:gd name="connsiteX5551" fmla="*/ 486256 w 808720"/>
                  <a:gd name="connsiteY5551" fmla="*/ 8615 h 1047182"/>
                  <a:gd name="connsiteX5552" fmla="*/ 485443 w 808720"/>
                  <a:gd name="connsiteY5552" fmla="*/ 8669 h 1047182"/>
                  <a:gd name="connsiteX5553" fmla="*/ 485070 w 808720"/>
                  <a:gd name="connsiteY5553" fmla="*/ 8694 h 1047182"/>
                  <a:gd name="connsiteX5554" fmla="*/ 485479 w 808720"/>
                  <a:gd name="connsiteY5554" fmla="*/ 8638 h 1047182"/>
                  <a:gd name="connsiteX5555" fmla="*/ 486054 w 808720"/>
                  <a:gd name="connsiteY5555" fmla="*/ 8604 h 1047182"/>
                  <a:gd name="connsiteX5556" fmla="*/ 455822 w 808720"/>
                  <a:gd name="connsiteY5556" fmla="*/ 8584 h 1047182"/>
                  <a:gd name="connsiteX5557" fmla="*/ 454495 w 808720"/>
                  <a:gd name="connsiteY5557" fmla="*/ 8968 h 1047182"/>
                  <a:gd name="connsiteX5558" fmla="*/ 453304 w 808720"/>
                  <a:gd name="connsiteY5558" fmla="*/ 9313 h 1047182"/>
                  <a:gd name="connsiteX5559" fmla="*/ 451464 w 808720"/>
                  <a:gd name="connsiteY5559" fmla="*/ 9484 h 1047182"/>
                  <a:gd name="connsiteX5560" fmla="*/ 450874 w 808720"/>
                  <a:gd name="connsiteY5560" fmla="*/ 9506 h 1047182"/>
                  <a:gd name="connsiteX5561" fmla="*/ 447039 w 808720"/>
                  <a:gd name="connsiteY5561" fmla="*/ 9647 h 1047182"/>
                  <a:gd name="connsiteX5562" fmla="*/ 451954 w 808720"/>
                  <a:gd name="connsiteY5562" fmla="*/ 8859 h 1047182"/>
                  <a:gd name="connsiteX5563" fmla="*/ 454649 w 808720"/>
                  <a:gd name="connsiteY5563" fmla="*/ 8589 h 1047182"/>
                  <a:gd name="connsiteX5564" fmla="*/ 492281 w 808720"/>
                  <a:gd name="connsiteY5564" fmla="*/ 8571 h 1047182"/>
                  <a:gd name="connsiteX5565" fmla="*/ 487303 w 808720"/>
                  <a:gd name="connsiteY5565" fmla="*/ 9134 h 1047182"/>
                  <a:gd name="connsiteX5566" fmla="*/ 487588 w 808720"/>
                  <a:gd name="connsiteY5566" fmla="*/ 9032 h 1047182"/>
                  <a:gd name="connsiteX5567" fmla="*/ 491996 w 808720"/>
                  <a:gd name="connsiteY5567" fmla="*/ 8584 h 1047182"/>
                  <a:gd name="connsiteX5568" fmla="*/ 523081 w 808720"/>
                  <a:gd name="connsiteY5568" fmla="*/ 8571 h 1047182"/>
                  <a:gd name="connsiteX5569" fmla="*/ 522961 w 808720"/>
                  <a:gd name="connsiteY5569" fmla="*/ 8638 h 1047182"/>
                  <a:gd name="connsiteX5570" fmla="*/ 522520 w 808720"/>
                  <a:gd name="connsiteY5570" fmla="*/ 8708 h 1047182"/>
                  <a:gd name="connsiteX5571" fmla="*/ 522271 w 808720"/>
                  <a:gd name="connsiteY5571" fmla="*/ 8680 h 1047182"/>
                  <a:gd name="connsiteX5572" fmla="*/ 522243 w 808720"/>
                  <a:gd name="connsiteY5572" fmla="*/ 8671 h 1047182"/>
                  <a:gd name="connsiteX5573" fmla="*/ 453640 w 808720"/>
                  <a:gd name="connsiteY5573" fmla="*/ 8567 h 1047182"/>
                  <a:gd name="connsiteX5574" fmla="*/ 453477 w 808720"/>
                  <a:gd name="connsiteY5574" fmla="*/ 8594 h 1047182"/>
                  <a:gd name="connsiteX5575" fmla="*/ 452738 w 808720"/>
                  <a:gd name="connsiteY5575" fmla="*/ 8597 h 1047182"/>
                  <a:gd name="connsiteX5576" fmla="*/ 452910 w 808720"/>
                  <a:gd name="connsiteY5576" fmla="*/ 8575 h 1047182"/>
                  <a:gd name="connsiteX5577" fmla="*/ 521907 w 808720"/>
                  <a:gd name="connsiteY5577" fmla="*/ 8566 h 1047182"/>
                  <a:gd name="connsiteX5578" fmla="*/ 521974 w 808720"/>
                  <a:gd name="connsiteY5578" fmla="*/ 8587 h 1047182"/>
                  <a:gd name="connsiteX5579" fmla="*/ 521918 w 808720"/>
                  <a:gd name="connsiteY5579" fmla="*/ 8641 h 1047182"/>
                  <a:gd name="connsiteX5580" fmla="*/ 521836 w 808720"/>
                  <a:gd name="connsiteY5580" fmla="*/ 8632 h 1047182"/>
                  <a:gd name="connsiteX5581" fmla="*/ 462422 w 808720"/>
                  <a:gd name="connsiteY5581" fmla="*/ 8555 h 1047182"/>
                  <a:gd name="connsiteX5582" fmla="*/ 461061 w 808720"/>
                  <a:gd name="connsiteY5582" fmla="*/ 8895 h 1047182"/>
                  <a:gd name="connsiteX5583" fmla="*/ 458436 w 808720"/>
                  <a:gd name="connsiteY5583" fmla="*/ 9097 h 1047182"/>
                  <a:gd name="connsiteX5584" fmla="*/ 455154 w 808720"/>
                  <a:gd name="connsiteY5584" fmla="*/ 9348 h 1047182"/>
                  <a:gd name="connsiteX5585" fmla="*/ 452895 w 808720"/>
                  <a:gd name="connsiteY5585" fmla="*/ 9431 h 1047182"/>
                  <a:gd name="connsiteX5586" fmla="*/ 453304 w 808720"/>
                  <a:gd name="connsiteY5586" fmla="*/ 9313 h 1047182"/>
                  <a:gd name="connsiteX5587" fmla="*/ 456358 w 808720"/>
                  <a:gd name="connsiteY5587" fmla="*/ 9029 h 1047182"/>
                  <a:gd name="connsiteX5588" fmla="*/ 461400 w 808720"/>
                  <a:gd name="connsiteY5588" fmla="*/ 8559 h 1047182"/>
                  <a:gd name="connsiteX5589" fmla="*/ 455019 w 808720"/>
                  <a:gd name="connsiteY5589" fmla="*/ 8551 h 1047182"/>
                  <a:gd name="connsiteX5590" fmla="*/ 454649 w 808720"/>
                  <a:gd name="connsiteY5590" fmla="*/ 8589 h 1047182"/>
                  <a:gd name="connsiteX5591" fmla="*/ 453616 w 808720"/>
                  <a:gd name="connsiteY5591" fmla="*/ 8593 h 1047182"/>
                  <a:gd name="connsiteX5592" fmla="*/ 453788 w 808720"/>
                  <a:gd name="connsiteY5592" fmla="*/ 8565 h 1047182"/>
                  <a:gd name="connsiteX5593" fmla="*/ 480085 w 808720"/>
                  <a:gd name="connsiteY5593" fmla="*/ 8542 h 1047182"/>
                  <a:gd name="connsiteX5594" fmla="*/ 478611 w 808720"/>
                  <a:gd name="connsiteY5594" fmla="*/ 8963 h 1047182"/>
                  <a:gd name="connsiteX5595" fmla="*/ 477771 w 808720"/>
                  <a:gd name="connsiteY5595" fmla="*/ 9051 h 1047182"/>
                  <a:gd name="connsiteX5596" fmla="*/ 474911 w 808720"/>
                  <a:gd name="connsiteY5596" fmla="*/ 9166 h 1047182"/>
                  <a:gd name="connsiteX5597" fmla="*/ 465571 w 808720"/>
                  <a:gd name="connsiteY5597" fmla="*/ 8541 h 1047182"/>
                  <a:gd name="connsiteX5598" fmla="*/ 465619 w 808720"/>
                  <a:gd name="connsiteY5598" fmla="*/ 8546 h 1047182"/>
                  <a:gd name="connsiteX5599" fmla="*/ 464281 w 808720"/>
                  <a:gd name="connsiteY5599" fmla="*/ 8649 h 1047182"/>
                  <a:gd name="connsiteX5600" fmla="*/ 463256 w 808720"/>
                  <a:gd name="connsiteY5600" fmla="*/ 8551 h 1047182"/>
                  <a:gd name="connsiteX5601" fmla="*/ 466757 w 808720"/>
                  <a:gd name="connsiteY5601" fmla="*/ 8536 h 1047182"/>
                  <a:gd name="connsiteX5602" fmla="*/ 466356 w 808720"/>
                  <a:gd name="connsiteY5602" fmla="*/ 8617 h 1047182"/>
                  <a:gd name="connsiteX5603" fmla="*/ 465619 w 808720"/>
                  <a:gd name="connsiteY5603" fmla="*/ 8546 h 1047182"/>
                  <a:gd name="connsiteX5604" fmla="*/ 465685 w 808720"/>
                  <a:gd name="connsiteY5604" fmla="*/ 8541 h 1047182"/>
                  <a:gd name="connsiteX5605" fmla="*/ 477274 w 808720"/>
                  <a:gd name="connsiteY5605" fmla="*/ 8531 h 1047182"/>
                  <a:gd name="connsiteX5606" fmla="*/ 473760 w 808720"/>
                  <a:gd name="connsiteY5606" fmla="*/ 8925 h 1047182"/>
                  <a:gd name="connsiteX5607" fmla="*/ 471835 w 808720"/>
                  <a:gd name="connsiteY5607" fmla="*/ 9141 h 1047182"/>
                  <a:gd name="connsiteX5608" fmla="*/ 471558 w 808720"/>
                  <a:gd name="connsiteY5608" fmla="*/ 9115 h 1047182"/>
                  <a:gd name="connsiteX5609" fmla="*/ 471171 w 808720"/>
                  <a:gd name="connsiteY5609" fmla="*/ 9078 h 1047182"/>
                  <a:gd name="connsiteX5610" fmla="*/ 476904 w 808720"/>
                  <a:gd name="connsiteY5610" fmla="*/ 8545 h 1047182"/>
                  <a:gd name="connsiteX5611" fmla="*/ 493192 w 808720"/>
                  <a:gd name="connsiteY5611" fmla="*/ 8531 h 1047182"/>
                  <a:gd name="connsiteX5612" fmla="*/ 488967 w 808720"/>
                  <a:gd name="connsiteY5612" fmla="*/ 9525 h 1047182"/>
                  <a:gd name="connsiteX5613" fmla="*/ 485177 w 808720"/>
                  <a:gd name="connsiteY5613" fmla="*/ 9898 h 1047182"/>
                  <a:gd name="connsiteX5614" fmla="*/ 486174 w 808720"/>
                  <a:gd name="connsiteY5614" fmla="*/ 9540 h 1047182"/>
                  <a:gd name="connsiteX5615" fmla="*/ 492779 w 808720"/>
                  <a:gd name="connsiteY5615" fmla="*/ 8549 h 1047182"/>
                  <a:gd name="connsiteX5616" fmla="*/ 469283 w 808720"/>
                  <a:gd name="connsiteY5616" fmla="*/ 8525 h 1047182"/>
                  <a:gd name="connsiteX5617" fmla="*/ 466976 w 808720"/>
                  <a:gd name="connsiteY5617" fmla="*/ 8676 h 1047182"/>
                  <a:gd name="connsiteX5618" fmla="*/ 466893 w 808720"/>
                  <a:gd name="connsiteY5618" fmla="*/ 8668 h 1047182"/>
                  <a:gd name="connsiteX5619" fmla="*/ 467148 w 808720"/>
                  <a:gd name="connsiteY5619" fmla="*/ 8535 h 1047182"/>
                  <a:gd name="connsiteX5620" fmla="*/ 521959 w 808720"/>
                  <a:gd name="connsiteY5620" fmla="*/ 8517 h 1047182"/>
                  <a:gd name="connsiteX5621" fmla="*/ 521907 w 808720"/>
                  <a:gd name="connsiteY5621" fmla="*/ 8566 h 1047182"/>
                  <a:gd name="connsiteX5622" fmla="*/ 521870 w 808720"/>
                  <a:gd name="connsiteY5622" fmla="*/ 8554 h 1047182"/>
                  <a:gd name="connsiteX5623" fmla="*/ 446812 w 808720"/>
                  <a:gd name="connsiteY5623" fmla="*/ 8512 h 1047182"/>
                  <a:gd name="connsiteX5624" fmla="*/ 446233 w 808720"/>
                  <a:gd name="connsiteY5624" fmla="*/ 8625 h 1047182"/>
                  <a:gd name="connsiteX5625" fmla="*/ 445874 w 808720"/>
                  <a:gd name="connsiteY5625" fmla="*/ 8626 h 1047182"/>
                  <a:gd name="connsiteX5626" fmla="*/ 473506 w 808720"/>
                  <a:gd name="connsiteY5626" fmla="*/ 8507 h 1047182"/>
                  <a:gd name="connsiteX5627" fmla="*/ 472647 w 808720"/>
                  <a:gd name="connsiteY5627" fmla="*/ 8688 h 1047182"/>
                  <a:gd name="connsiteX5628" fmla="*/ 472474 w 808720"/>
                  <a:gd name="connsiteY5628" fmla="*/ 8709 h 1047182"/>
                  <a:gd name="connsiteX5629" fmla="*/ 468752 w 808720"/>
                  <a:gd name="connsiteY5629" fmla="*/ 8846 h 1047182"/>
                  <a:gd name="connsiteX5630" fmla="*/ 468503 w 808720"/>
                  <a:gd name="connsiteY5630" fmla="*/ 8822 h 1047182"/>
                  <a:gd name="connsiteX5631" fmla="*/ 472633 w 808720"/>
                  <a:gd name="connsiteY5631" fmla="*/ 8511 h 1047182"/>
                  <a:gd name="connsiteX5632" fmla="*/ 447368 w 808720"/>
                  <a:gd name="connsiteY5632" fmla="*/ 8505 h 1047182"/>
                  <a:gd name="connsiteX5633" fmla="*/ 447025 w 808720"/>
                  <a:gd name="connsiteY5633" fmla="*/ 8621 h 1047182"/>
                  <a:gd name="connsiteX5634" fmla="*/ 446560 w 808720"/>
                  <a:gd name="connsiteY5634" fmla="*/ 8623 h 1047182"/>
                  <a:gd name="connsiteX5635" fmla="*/ 434543 w 808720"/>
                  <a:gd name="connsiteY5635" fmla="*/ 8502 h 1047182"/>
                  <a:gd name="connsiteX5636" fmla="*/ 433502 w 808720"/>
                  <a:gd name="connsiteY5636" fmla="*/ 8680 h 1047182"/>
                  <a:gd name="connsiteX5637" fmla="*/ 432785 w 808720"/>
                  <a:gd name="connsiteY5637" fmla="*/ 8683 h 1047182"/>
                  <a:gd name="connsiteX5638" fmla="*/ 462661 w 808720"/>
                  <a:gd name="connsiteY5638" fmla="*/ 8495 h 1047182"/>
                  <a:gd name="connsiteX5639" fmla="*/ 463256 w 808720"/>
                  <a:gd name="connsiteY5639" fmla="*/ 8551 h 1047182"/>
                  <a:gd name="connsiteX5640" fmla="*/ 462422 w 808720"/>
                  <a:gd name="connsiteY5640" fmla="*/ 8555 h 1047182"/>
                  <a:gd name="connsiteX5641" fmla="*/ 477496 w 808720"/>
                  <a:gd name="connsiteY5641" fmla="*/ 8490 h 1047182"/>
                  <a:gd name="connsiteX5642" fmla="*/ 476904 w 808720"/>
                  <a:gd name="connsiteY5642" fmla="*/ 8545 h 1047182"/>
                  <a:gd name="connsiteX5643" fmla="*/ 472566 w 808720"/>
                  <a:gd name="connsiteY5643" fmla="*/ 8705 h 1047182"/>
                  <a:gd name="connsiteX5644" fmla="*/ 472647 w 808720"/>
                  <a:gd name="connsiteY5644" fmla="*/ 8688 h 1047182"/>
                  <a:gd name="connsiteX5645" fmla="*/ 474204 w 808720"/>
                  <a:gd name="connsiteY5645" fmla="*/ 8504 h 1047182"/>
                  <a:gd name="connsiteX5646" fmla="*/ 478513 w 808720"/>
                  <a:gd name="connsiteY5646" fmla="*/ 8486 h 1047182"/>
                  <a:gd name="connsiteX5647" fmla="*/ 477274 w 808720"/>
                  <a:gd name="connsiteY5647" fmla="*/ 8531 h 1047182"/>
                  <a:gd name="connsiteX5648" fmla="*/ 477648 w 808720"/>
                  <a:gd name="connsiteY5648" fmla="*/ 8489 h 1047182"/>
                  <a:gd name="connsiteX5649" fmla="*/ 515076 w 808720"/>
                  <a:gd name="connsiteY5649" fmla="*/ 8483 h 1047182"/>
                  <a:gd name="connsiteX5650" fmla="*/ 515136 w 808720"/>
                  <a:gd name="connsiteY5650" fmla="*/ 8506 h 1047182"/>
                  <a:gd name="connsiteX5651" fmla="*/ 512584 w 808720"/>
                  <a:gd name="connsiteY5651" fmla="*/ 8992 h 1047182"/>
                  <a:gd name="connsiteX5652" fmla="*/ 509028 w 808720"/>
                  <a:gd name="connsiteY5652" fmla="*/ 9270 h 1047182"/>
                  <a:gd name="connsiteX5653" fmla="*/ 480625 w 808720"/>
                  <a:gd name="connsiteY5653" fmla="*/ 8477 h 1047182"/>
                  <a:gd name="connsiteX5654" fmla="*/ 480085 w 808720"/>
                  <a:gd name="connsiteY5654" fmla="*/ 8542 h 1047182"/>
                  <a:gd name="connsiteX5655" fmla="*/ 480309 w 808720"/>
                  <a:gd name="connsiteY5655" fmla="*/ 8478 h 1047182"/>
                  <a:gd name="connsiteX5656" fmla="*/ 499635 w 808720"/>
                  <a:gd name="connsiteY5656" fmla="*/ 8475 h 1047182"/>
                  <a:gd name="connsiteX5657" fmla="*/ 499217 w 808720"/>
                  <a:gd name="connsiteY5657" fmla="*/ 8575 h 1047182"/>
                  <a:gd name="connsiteX5658" fmla="*/ 497281 w 808720"/>
                  <a:gd name="connsiteY5658" fmla="*/ 8872 h 1047182"/>
                  <a:gd name="connsiteX5659" fmla="*/ 497918 w 808720"/>
                  <a:gd name="connsiteY5659" fmla="*/ 8644 h 1047182"/>
                  <a:gd name="connsiteX5660" fmla="*/ 508897 w 808720"/>
                  <a:gd name="connsiteY5660" fmla="*/ 8470 h 1047182"/>
                  <a:gd name="connsiteX5661" fmla="*/ 507399 w 808720"/>
                  <a:gd name="connsiteY5661" fmla="*/ 9032 h 1047182"/>
                  <a:gd name="connsiteX5662" fmla="*/ 504420 w 808720"/>
                  <a:gd name="connsiteY5662" fmla="*/ 9512 h 1047182"/>
                  <a:gd name="connsiteX5663" fmla="*/ 503458 w 808720"/>
                  <a:gd name="connsiteY5663" fmla="*/ 9285 h 1047182"/>
                  <a:gd name="connsiteX5664" fmla="*/ 508427 w 808720"/>
                  <a:gd name="connsiteY5664" fmla="*/ 8509 h 1047182"/>
                  <a:gd name="connsiteX5665" fmla="*/ 494597 w 808720"/>
                  <a:gd name="connsiteY5665" fmla="*/ 8469 h 1047182"/>
                  <a:gd name="connsiteX5666" fmla="*/ 494196 w 808720"/>
                  <a:gd name="connsiteY5666" fmla="*/ 8727 h 1047182"/>
                  <a:gd name="connsiteX5667" fmla="*/ 493589 w 808720"/>
                  <a:gd name="connsiteY5667" fmla="*/ 8872 h 1047182"/>
                  <a:gd name="connsiteX5668" fmla="*/ 491641 w 808720"/>
                  <a:gd name="connsiteY5668" fmla="*/ 9262 h 1047182"/>
                  <a:gd name="connsiteX5669" fmla="*/ 490606 w 808720"/>
                  <a:gd name="connsiteY5669" fmla="*/ 9364 h 1047182"/>
                  <a:gd name="connsiteX5670" fmla="*/ 493332 w 808720"/>
                  <a:gd name="connsiteY5670" fmla="*/ 8525 h 1047182"/>
                  <a:gd name="connsiteX5671" fmla="*/ 462372 w 808720"/>
                  <a:gd name="connsiteY5671" fmla="*/ 8468 h 1047182"/>
                  <a:gd name="connsiteX5672" fmla="*/ 462379 w 808720"/>
                  <a:gd name="connsiteY5672" fmla="*/ 8468 h 1047182"/>
                  <a:gd name="connsiteX5673" fmla="*/ 461400 w 808720"/>
                  <a:gd name="connsiteY5673" fmla="*/ 8559 h 1047182"/>
                  <a:gd name="connsiteX5674" fmla="*/ 455822 w 808720"/>
                  <a:gd name="connsiteY5674" fmla="*/ 8584 h 1047182"/>
                  <a:gd name="connsiteX5675" fmla="*/ 455971 w 808720"/>
                  <a:gd name="connsiteY5675" fmla="*/ 8541 h 1047182"/>
                  <a:gd name="connsiteX5676" fmla="*/ 462790 w 808720"/>
                  <a:gd name="connsiteY5676" fmla="*/ 8463 h 1047182"/>
                  <a:gd name="connsiteX5677" fmla="*/ 462661 w 808720"/>
                  <a:gd name="connsiteY5677" fmla="*/ 8495 h 1047182"/>
                  <a:gd name="connsiteX5678" fmla="*/ 462379 w 808720"/>
                  <a:gd name="connsiteY5678" fmla="*/ 8468 h 1047182"/>
                  <a:gd name="connsiteX5679" fmla="*/ 462388 w 808720"/>
                  <a:gd name="connsiteY5679" fmla="*/ 8468 h 1047182"/>
                  <a:gd name="connsiteX5680" fmla="*/ 499959 w 808720"/>
                  <a:gd name="connsiteY5680" fmla="*/ 8461 h 1047182"/>
                  <a:gd name="connsiteX5681" fmla="*/ 501544 w 808720"/>
                  <a:gd name="connsiteY5681" fmla="*/ 8834 h 1047182"/>
                  <a:gd name="connsiteX5682" fmla="*/ 499028 w 808720"/>
                  <a:gd name="connsiteY5682" fmla="*/ 9978 h 1047182"/>
                  <a:gd name="connsiteX5683" fmla="*/ 498088 w 808720"/>
                  <a:gd name="connsiteY5683" fmla="*/ 10124 h 1047182"/>
                  <a:gd name="connsiteX5684" fmla="*/ 495694 w 808720"/>
                  <a:gd name="connsiteY5684" fmla="*/ 10311 h 1047182"/>
                  <a:gd name="connsiteX5685" fmla="*/ 493537 w 808720"/>
                  <a:gd name="connsiteY5685" fmla="*/ 10480 h 1047182"/>
                  <a:gd name="connsiteX5686" fmla="*/ 494028 w 808720"/>
                  <a:gd name="connsiteY5686" fmla="*/ 10257 h 1047182"/>
                  <a:gd name="connsiteX5687" fmla="*/ 496070 w 808720"/>
                  <a:gd name="connsiteY5687" fmla="*/ 9329 h 1047182"/>
                  <a:gd name="connsiteX5688" fmla="*/ 499217 w 808720"/>
                  <a:gd name="connsiteY5688" fmla="*/ 8575 h 1047182"/>
                  <a:gd name="connsiteX5689" fmla="*/ 484701 w 808720"/>
                  <a:gd name="connsiteY5689" fmla="*/ 8459 h 1047182"/>
                  <a:gd name="connsiteX5690" fmla="*/ 483218 w 808720"/>
                  <a:gd name="connsiteY5690" fmla="*/ 8771 h 1047182"/>
                  <a:gd name="connsiteX5691" fmla="*/ 479991 w 808720"/>
                  <a:gd name="connsiteY5691" fmla="*/ 8962 h 1047182"/>
                  <a:gd name="connsiteX5692" fmla="*/ 478389 w 808720"/>
                  <a:gd name="connsiteY5692" fmla="*/ 9026 h 1047182"/>
                  <a:gd name="connsiteX5693" fmla="*/ 478611 w 808720"/>
                  <a:gd name="connsiteY5693" fmla="*/ 8963 h 1047182"/>
                  <a:gd name="connsiteX5694" fmla="*/ 483350 w 808720"/>
                  <a:gd name="connsiteY5694" fmla="*/ 8465 h 1047182"/>
                  <a:gd name="connsiteX5695" fmla="*/ 486840 w 808720"/>
                  <a:gd name="connsiteY5695" fmla="*/ 8450 h 1047182"/>
                  <a:gd name="connsiteX5696" fmla="*/ 485479 w 808720"/>
                  <a:gd name="connsiteY5696" fmla="*/ 8638 h 1047182"/>
                  <a:gd name="connsiteX5697" fmla="*/ 484630 w 808720"/>
                  <a:gd name="connsiteY5697" fmla="*/ 8688 h 1047182"/>
                  <a:gd name="connsiteX5698" fmla="*/ 486769 w 808720"/>
                  <a:gd name="connsiteY5698" fmla="*/ 8450 h 1047182"/>
                  <a:gd name="connsiteX5699" fmla="*/ 488799 w 808720"/>
                  <a:gd name="connsiteY5699" fmla="*/ 8441 h 1047182"/>
                  <a:gd name="connsiteX5700" fmla="*/ 486387 w 808720"/>
                  <a:gd name="connsiteY5700" fmla="*/ 8584 h 1047182"/>
                  <a:gd name="connsiteX5701" fmla="*/ 486512 w 808720"/>
                  <a:gd name="connsiteY5701" fmla="*/ 8554 h 1047182"/>
                  <a:gd name="connsiteX5702" fmla="*/ 486960 w 808720"/>
                  <a:gd name="connsiteY5702" fmla="*/ 8449 h 1047182"/>
                  <a:gd name="connsiteX5703" fmla="*/ 487517 w 808720"/>
                  <a:gd name="connsiteY5703" fmla="*/ 8447 h 1047182"/>
                  <a:gd name="connsiteX5704" fmla="*/ 489142 w 808720"/>
                  <a:gd name="connsiteY5704" fmla="*/ 8440 h 1047182"/>
                  <a:gd name="connsiteX5705" fmla="*/ 487922 w 808720"/>
                  <a:gd name="connsiteY5705" fmla="*/ 8643 h 1047182"/>
                  <a:gd name="connsiteX5706" fmla="*/ 485767 w 808720"/>
                  <a:gd name="connsiteY5706" fmla="*/ 8730 h 1047182"/>
                  <a:gd name="connsiteX5707" fmla="*/ 486256 w 808720"/>
                  <a:gd name="connsiteY5707" fmla="*/ 8615 h 1047182"/>
                  <a:gd name="connsiteX5708" fmla="*/ 488863 w 808720"/>
                  <a:gd name="connsiteY5708" fmla="*/ 8441 h 1047182"/>
                  <a:gd name="connsiteX5709" fmla="*/ 526577 w 808720"/>
                  <a:gd name="connsiteY5709" fmla="*/ 8438 h 1047182"/>
                  <a:gd name="connsiteX5710" fmla="*/ 527203 w 808720"/>
                  <a:gd name="connsiteY5710" fmla="*/ 8756 h 1047182"/>
                  <a:gd name="connsiteX5711" fmla="*/ 526661 w 808720"/>
                  <a:gd name="connsiteY5711" fmla="*/ 8874 h 1047182"/>
                  <a:gd name="connsiteX5712" fmla="*/ 526275 w 808720"/>
                  <a:gd name="connsiteY5712" fmla="*/ 8786 h 1047182"/>
                  <a:gd name="connsiteX5713" fmla="*/ 490436 w 808720"/>
                  <a:gd name="connsiteY5713" fmla="*/ 8434 h 1047182"/>
                  <a:gd name="connsiteX5714" fmla="*/ 489068 w 808720"/>
                  <a:gd name="connsiteY5714" fmla="*/ 8597 h 1047182"/>
                  <a:gd name="connsiteX5715" fmla="*/ 488764 w 808720"/>
                  <a:gd name="connsiteY5715" fmla="*/ 8609 h 1047182"/>
                  <a:gd name="connsiteX5716" fmla="*/ 489236 w 808720"/>
                  <a:gd name="connsiteY5716" fmla="*/ 8440 h 1047182"/>
                  <a:gd name="connsiteX5717" fmla="*/ 499825 w 808720"/>
                  <a:gd name="connsiteY5717" fmla="*/ 8429 h 1047182"/>
                  <a:gd name="connsiteX5718" fmla="*/ 499905 w 808720"/>
                  <a:gd name="connsiteY5718" fmla="*/ 8448 h 1047182"/>
                  <a:gd name="connsiteX5719" fmla="*/ 499635 w 808720"/>
                  <a:gd name="connsiteY5719" fmla="*/ 8475 h 1047182"/>
                  <a:gd name="connsiteX5720" fmla="*/ 519984 w 808720"/>
                  <a:gd name="connsiteY5720" fmla="*/ 8429 h 1047182"/>
                  <a:gd name="connsiteX5721" fmla="*/ 521076 w 808720"/>
                  <a:gd name="connsiteY5721" fmla="*/ 8549 h 1047182"/>
                  <a:gd name="connsiteX5722" fmla="*/ 520623 w 808720"/>
                  <a:gd name="connsiteY5722" fmla="*/ 8866 h 1047182"/>
                  <a:gd name="connsiteX5723" fmla="*/ 518629 w 808720"/>
                  <a:gd name="connsiteY5723" fmla="*/ 9106 h 1047182"/>
                  <a:gd name="connsiteX5724" fmla="*/ 526546 w 808720"/>
                  <a:gd name="connsiteY5724" fmla="*/ 8422 h 1047182"/>
                  <a:gd name="connsiteX5725" fmla="*/ 526572 w 808720"/>
                  <a:gd name="connsiteY5725" fmla="*/ 8435 h 1047182"/>
                  <a:gd name="connsiteX5726" fmla="*/ 526186 w 808720"/>
                  <a:gd name="connsiteY5726" fmla="*/ 8766 h 1047182"/>
                  <a:gd name="connsiteX5727" fmla="*/ 525920 w 808720"/>
                  <a:gd name="connsiteY5727" fmla="*/ 8705 h 1047182"/>
                  <a:gd name="connsiteX5728" fmla="*/ 526028 w 808720"/>
                  <a:gd name="connsiteY5728" fmla="*/ 8530 h 1047182"/>
                  <a:gd name="connsiteX5729" fmla="*/ 493605 w 808720"/>
                  <a:gd name="connsiteY5729" fmla="*/ 8421 h 1047182"/>
                  <a:gd name="connsiteX5730" fmla="*/ 491996 w 808720"/>
                  <a:gd name="connsiteY5730" fmla="*/ 8584 h 1047182"/>
                  <a:gd name="connsiteX5731" fmla="*/ 488388 w 808720"/>
                  <a:gd name="connsiteY5731" fmla="*/ 8745 h 1047182"/>
                  <a:gd name="connsiteX5732" fmla="*/ 488664 w 808720"/>
                  <a:gd name="connsiteY5732" fmla="*/ 8645 h 1047182"/>
                  <a:gd name="connsiteX5733" fmla="*/ 489068 w 808720"/>
                  <a:gd name="connsiteY5733" fmla="*/ 8597 h 1047182"/>
                  <a:gd name="connsiteX5734" fmla="*/ 493439 w 808720"/>
                  <a:gd name="connsiteY5734" fmla="*/ 8421 h 1047182"/>
                  <a:gd name="connsiteX5735" fmla="*/ 493662 w 808720"/>
                  <a:gd name="connsiteY5735" fmla="*/ 8421 h 1047182"/>
                  <a:gd name="connsiteX5736" fmla="*/ 493672 w 808720"/>
                  <a:gd name="connsiteY5736" fmla="*/ 8421 h 1047182"/>
                  <a:gd name="connsiteX5737" fmla="*/ 493332 w 808720"/>
                  <a:gd name="connsiteY5737" fmla="*/ 8525 h 1047182"/>
                  <a:gd name="connsiteX5738" fmla="*/ 493192 w 808720"/>
                  <a:gd name="connsiteY5738" fmla="*/ 8531 h 1047182"/>
                  <a:gd name="connsiteX5739" fmla="*/ 493638 w 808720"/>
                  <a:gd name="connsiteY5739" fmla="*/ 8421 h 1047182"/>
                  <a:gd name="connsiteX5740" fmla="*/ 492779 w 808720"/>
                  <a:gd name="connsiteY5740" fmla="*/ 8549 h 1047182"/>
                  <a:gd name="connsiteX5741" fmla="*/ 492281 w 808720"/>
                  <a:gd name="connsiteY5741" fmla="*/ 8571 h 1047182"/>
                  <a:gd name="connsiteX5742" fmla="*/ 493616 w 808720"/>
                  <a:gd name="connsiteY5742" fmla="*/ 8421 h 1047182"/>
                  <a:gd name="connsiteX5743" fmla="*/ 519903 w 808720"/>
                  <a:gd name="connsiteY5743" fmla="*/ 8420 h 1047182"/>
                  <a:gd name="connsiteX5744" fmla="*/ 519934 w 808720"/>
                  <a:gd name="connsiteY5744" fmla="*/ 8423 h 1047182"/>
                  <a:gd name="connsiteX5745" fmla="*/ 516302 w 808720"/>
                  <a:gd name="connsiteY5745" fmla="*/ 8942 h 1047182"/>
                  <a:gd name="connsiteX5746" fmla="*/ 516060 w 808720"/>
                  <a:gd name="connsiteY5746" fmla="*/ 8851 h 1047182"/>
                  <a:gd name="connsiteX5747" fmla="*/ 517793 w 808720"/>
                  <a:gd name="connsiteY5747" fmla="*/ 8585 h 1047182"/>
                  <a:gd name="connsiteX5748" fmla="*/ 495508 w 808720"/>
                  <a:gd name="connsiteY5748" fmla="*/ 8412 h 1047182"/>
                  <a:gd name="connsiteX5749" fmla="*/ 495428 w 808720"/>
                  <a:gd name="connsiteY5749" fmla="*/ 8432 h 1047182"/>
                  <a:gd name="connsiteX5750" fmla="*/ 494597 w 808720"/>
                  <a:gd name="connsiteY5750" fmla="*/ 8469 h 1047182"/>
                  <a:gd name="connsiteX5751" fmla="*/ 494678 w 808720"/>
                  <a:gd name="connsiteY5751" fmla="*/ 8416 h 1047182"/>
                  <a:gd name="connsiteX5752" fmla="*/ 524405 w 808720"/>
                  <a:gd name="connsiteY5752" fmla="*/ 8412 h 1047182"/>
                  <a:gd name="connsiteX5753" fmla="*/ 524404 w 808720"/>
                  <a:gd name="connsiteY5753" fmla="*/ 8412 h 1047182"/>
                  <a:gd name="connsiteX5754" fmla="*/ 523750 w 808720"/>
                  <a:gd name="connsiteY5754" fmla="*/ 8843 h 1047182"/>
                  <a:gd name="connsiteX5755" fmla="*/ 523696 w 808720"/>
                  <a:gd name="connsiteY5755" fmla="*/ 8837 h 1047182"/>
                  <a:gd name="connsiteX5756" fmla="*/ 489312 w 808720"/>
                  <a:gd name="connsiteY5756" fmla="*/ 8411 h 1047182"/>
                  <a:gd name="connsiteX5757" fmla="*/ 488863 w 808720"/>
                  <a:gd name="connsiteY5757" fmla="*/ 8441 h 1047182"/>
                  <a:gd name="connsiteX5758" fmla="*/ 488799 w 808720"/>
                  <a:gd name="connsiteY5758" fmla="*/ 8441 h 1047182"/>
                  <a:gd name="connsiteX5759" fmla="*/ 520020 w 808720"/>
                  <a:gd name="connsiteY5759" fmla="*/ 8411 h 1047182"/>
                  <a:gd name="connsiteX5760" fmla="*/ 519984 w 808720"/>
                  <a:gd name="connsiteY5760" fmla="*/ 8429 h 1047182"/>
                  <a:gd name="connsiteX5761" fmla="*/ 519973 w 808720"/>
                  <a:gd name="connsiteY5761" fmla="*/ 8428 h 1047182"/>
                  <a:gd name="connsiteX5762" fmla="*/ 519934 w 808720"/>
                  <a:gd name="connsiteY5762" fmla="*/ 8423 h 1047182"/>
                  <a:gd name="connsiteX5763" fmla="*/ 520019 w 808720"/>
                  <a:gd name="connsiteY5763" fmla="*/ 8411 h 1047182"/>
                  <a:gd name="connsiteX5764" fmla="*/ 489316 w 808720"/>
                  <a:gd name="connsiteY5764" fmla="*/ 8411 h 1047182"/>
                  <a:gd name="connsiteX5765" fmla="*/ 489236 w 808720"/>
                  <a:gd name="connsiteY5765" fmla="*/ 8440 h 1047182"/>
                  <a:gd name="connsiteX5766" fmla="*/ 489142 w 808720"/>
                  <a:gd name="connsiteY5766" fmla="*/ 8440 h 1047182"/>
                  <a:gd name="connsiteX5767" fmla="*/ 489316 w 808720"/>
                  <a:gd name="connsiteY5767" fmla="*/ 8411 h 1047182"/>
                  <a:gd name="connsiteX5768" fmla="*/ 539758 w 808720"/>
                  <a:gd name="connsiteY5768" fmla="*/ 8411 h 1047182"/>
                  <a:gd name="connsiteX5769" fmla="*/ 540212 w 808720"/>
                  <a:gd name="connsiteY5769" fmla="*/ 9257 h 1047182"/>
                  <a:gd name="connsiteX5770" fmla="*/ 539592 w 808720"/>
                  <a:gd name="connsiteY5770" fmla="*/ 8544 h 1047182"/>
                  <a:gd name="connsiteX5771" fmla="*/ 533179 w 808720"/>
                  <a:gd name="connsiteY5771" fmla="*/ 8411 h 1047182"/>
                  <a:gd name="connsiteX5772" fmla="*/ 531860 w 808720"/>
                  <a:gd name="connsiteY5772" fmla="*/ 9130 h 1047182"/>
                  <a:gd name="connsiteX5773" fmla="*/ 531151 w 808720"/>
                  <a:gd name="connsiteY5773" fmla="*/ 8875 h 1047182"/>
                  <a:gd name="connsiteX5774" fmla="*/ 530997 w 808720"/>
                  <a:gd name="connsiteY5774" fmla="*/ 8793 h 1047182"/>
                  <a:gd name="connsiteX5775" fmla="*/ 533179 w 808720"/>
                  <a:gd name="connsiteY5775" fmla="*/ 8411 h 1047182"/>
                  <a:gd name="connsiteX5776" fmla="*/ 532103 w 808720"/>
                  <a:gd name="connsiteY5776" fmla="*/ 9217 h 1047182"/>
                  <a:gd name="connsiteX5777" fmla="*/ 531935 w 808720"/>
                  <a:gd name="connsiteY5777" fmla="*/ 9157 h 1047182"/>
                  <a:gd name="connsiteX5778" fmla="*/ 530985 w 808720"/>
                  <a:gd name="connsiteY5778" fmla="*/ 8411 h 1047182"/>
                  <a:gd name="connsiteX5779" fmla="*/ 530621 w 808720"/>
                  <a:gd name="connsiteY5779" fmla="*/ 8593 h 1047182"/>
                  <a:gd name="connsiteX5780" fmla="*/ 530574 w 808720"/>
                  <a:gd name="connsiteY5780" fmla="*/ 8568 h 1047182"/>
                  <a:gd name="connsiteX5781" fmla="*/ 528792 w 808720"/>
                  <a:gd name="connsiteY5781" fmla="*/ 8411 h 1047182"/>
                  <a:gd name="connsiteX5782" fmla="*/ 528510 w 808720"/>
                  <a:gd name="connsiteY5782" fmla="*/ 8862 h 1047182"/>
                  <a:gd name="connsiteX5783" fmla="*/ 528308 w 808720"/>
                  <a:gd name="connsiteY5783" fmla="*/ 8774 h 1047182"/>
                  <a:gd name="connsiteX5784" fmla="*/ 526600 w 808720"/>
                  <a:gd name="connsiteY5784" fmla="*/ 8411 h 1047182"/>
                  <a:gd name="connsiteX5785" fmla="*/ 526577 w 808720"/>
                  <a:gd name="connsiteY5785" fmla="*/ 8438 h 1047182"/>
                  <a:gd name="connsiteX5786" fmla="*/ 526572 w 808720"/>
                  <a:gd name="connsiteY5786" fmla="*/ 8435 h 1047182"/>
                  <a:gd name="connsiteX5787" fmla="*/ 524407 w 808720"/>
                  <a:gd name="connsiteY5787" fmla="*/ 8411 h 1047182"/>
                  <a:gd name="connsiteX5788" fmla="*/ 524405 w 808720"/>
                  <a:gd name="connsiteY5788" fmla="*/ 8412 h 1047182"/>
                  <a:gd name="connsiteX5789" fmla="*/ 524405 w 808720"/>
                  <a:gd name="connsiteY5789" fmla="*/ 8412 h 1047182"/>
                  <a:gd name="connsiteX5790" fmla="*/ 524406 w 808720"/>
                  <a:gd name="connsiteY5790" fmla="*/ 8411 h 1047182"/>
                  <a:gd name="connsiteX5791" fmla="*/ 524406 w 808720"/>
                  <a:gd name="connsiteY5791" fmla="*/ 8411 h 1047182"/>
                  <a:gd name="connsiteX5792" fmla="*/ 522928 w 808720"/>
                  <a:gd name="connsiteY5792" fmla="*/ 8657 h 1047182"/>
                  <a:gd name="connsiteX5793" fmla="*/ 522961 w 808720"/>
                  <a:gd name="connsiteY5793" fmla="*/ 8638 h 1047182"/>
                  <a:gd name="connsiteX5794" fmla="*/ 524406 w 808720"/>
                  <a:gd name="connsiteY5794" fmla="*/ 8411 h 1047182"/>
                  <a:gd name="connsiteX5795" fmla="*/ 524406 w 808720"/>
                  <a:gd name="connsiteY5795" fmla="*/ 8411 h 1047182"/>
                  <a:gd name="connsiteX5796" fmla="*/ 523252 w 808720"/>
                  <a:gd name="connsiteY5796" fmla="*/ 8788 h 1047182"/>
                  <a:gd name="connsiteX5797" fmla="*/ 522787 w 808720"/>
                  <a:gd name="connsiteY5797" fmla="*/ 8737 h 1047182"/>
                  <a:gd name="connsiteX5798" fmla="*/ 522883 w 808720"/>
                  <a:gd name="connsiteY5798" fmla="*/ 8683 h 1047182"/>
                  <a:gd name="connsiteX5799" fmla="*/ 522214 w 808720"/>
                  <a:gd name="connsiteY5799" fmla="*/ 8411 h 1047182"/>
                  <a:gd name="connsiteX5800" fmla="*/ 522022 w 808720"/>
                  <a:gd name="connsiteY5800" fmla="*/ 8602 h 1047182"/>
                  <a:gd name="connsiteX5801" fmla="*/ 521974 w 808720"/>
                  <a:gd name="connsiteY5801" fmla="*/ 8587 h 1047182"/>
                  <a:gd name="connsiteX5802" fmla="*/ 522110 w 808720"/>
                  <a:gd name="connsiteY5802" fmla="*/ 8454 h 1047182"/>
                  <a:gd name="connsiteX5803" fmla="*/ 520020 w 808720"/>
                  <a:gd name="connsiteY5803" fmla="*/ 8411 h 1047182"/>
                  <a:gd name="connsiteX5804" fmla="*/ 520020 w 808720"/>
                  <a:gd name="connsiteY5804" fmla="*/ 8411 h 1047182"/>
                  <a:gd name="connsiteX5805" fmla="*/ 520020 w 808720"/>
                  <a:gd name="connsiteY5805" fmla="*/ 8411 h 1047182"/>
                  <a:gd name="connsiteX5806" fmla="*/ 511248 w 808720"/>
                  <a:gd name="connsiteY5806" fmla="*/ 8411 h 1047182"/>
                  <a:gd name="connsiteX5807" fmla="*/ 508277 w 808720"/>
                  <a:gd name="connsiteY5807" fmla="*/ 9328 h 1047182"/>
                  <a:gd name="connsiteX5808" fmla="*/ 507919 w 808720"/>
                  <a:gd name="connsiteY5808" fmla="*/ 9356 h 1047182"/>
                  <a:gd name="connsiteX5809" fmla="*/ 508761 w 808720"/>
                  <a:gd name="connsiteY5809" fmla="*/ 8962 h 1047182"/>
                  <a:gd name="connsiteX5810" fmla="*/ 509820 w 808720"/>
                  <a:gd name="connsiteY5810" fmla="*/ 8641 h 1047182"/>
                  <a:gd name="connsiteX5811" fmla="*/ 500282 w 808720"/>
                  <a:gd name="connsiteY5811" fmla="*/ 8411 h 1047182"/>
                  <a:gd name="connsiteX5812" fmla="*/ 499959 w 808720"/>
                  <a:gd name="connsiteY5812" fmla="*/ 8461 h 1047182"/>
                  <a:gd name="connsiteX5813" fmla="*/ 499905 w 808720"/>
                  <a:gd name="connsiteY5813" fmla="*/ 8448 h 1047182"/>
                  <a:gd name="connsiteX5814" fmla="*/ 495896 w 808720"/>
                  <a:gd name="connsiteY5814" fmla="*/ 8411 h 1047182"/>
                  <a:gd name="connsiteX5815" fmla="*/ 494142 w 808720"/>
                  <a:gd name="connsiteY5815" fmla="*/ 8762 h 1047182"/>
                  <a:gd name="connsiteX5816" fmla="*/ 494196 w 808720"/>
                  <a:gd name="connsiteY5816" fmla="*/ 8727 h 1047182"/>
                  <a:gd name="connsiteX5817" fmla="*/ 495428 w 808720"/>
                  <a:gd name="connsiteY5817" fmla="*/ 8432 h 1047182"/>
                  <a:gd name="connsiteX5818" fmla="*/ 493703 w 808720"/>
                  <a:gd name="connsiteY5818" fmla="*/ 8411 h 1047182"/>
                  <a:gd name="connsiteX5819" fmla="*/ 493616 w 808720"/>
                  <a:gd name="connsiteY5819" fmla="*/ 8421 h 1047182"/>
                  <a:gd name="connsiteX5820" fmla="*/ 493605 w 808720"/>
                  <a:gd name="connsiteY5820" fmla="*/ 8421 h 1047182"/>
                  <a:gd name="connsiteX5821" fmla="*/ 493703 w 808720"/>
                  <a:gd name="connsiteY5821" fmla="*/ 8411 h 1047182"/>
                  <a:gd name="connsiteX5822" fmla="*/ 493662 w 808720"/>
                  <a:gd name="connsiteY5822" fmla="*/ 8421 h 1047182"/>
                  <a:gd name="connsiteX5823" fmla="*/ 493638 w 808720"/>
                  <a:gd name="connsiteY5823" fmla="*/ 8421 h 1047182"/>
                  <a:gd name="connsiteX5824" fmla="*/ 489316 w 808720"/>
                  <a:gd name="connsiteY5824" fmla="*/ 8411 h 1047182"/>
                  <a:gd name="connsiteX5825" fmla="*/ 489316 w 808720"/>
                  <a:gd name="connsiteY5825" fmla="*/ 8411 h 1047182"/>
                  <a:gd name="connsiteX5826" fmla="*/ 489312 w 808720"/>
                  <a:gd name="connsiteY5826" fmla="*/ 8411 h 1047182"/>
                  <a:gd name="connsiteX5827" fmla="*/ 489316 w 808720"/>
                  <a:gd name="connsiteY5827" fmla="*/ 8411 h 1047182"/>
                  <a:gd name="connsiteX5828" fmla="*/ 489316 w 808720"/>
                  <a:gd name="connsiteY5828" fmla="*/ 8411 h 1047182"/>
                  <a:gd name="connsiteX5829" fmla="*/ 489316 w 808720"/>
                  <a:gd name="connsiteY5829" fmla="*/ 8411 h 1047182"/>
                  <a:gd name="connsiteX5830" fmla="*/ 487123 w 808720"/>
                  <a:gd name="connsiteY5830" fmla="*/ 8411 h 1047182"/>
                  <a:gd name="connsiteX5831" fmla="*/ 486960 w 808720"/>
                  <a:gd name="connsiteY5831" fmla="*/ 8449 h 1047182"/>
                  <a:gd name="connsiteX5832" fmla="*/ 486840 w 808720"/>
                  <a:gd name="connsiteY5832" fmla="*/ 8450 h 1047182"/>
                  <a:gd name="connsiteX5833" fmla="*/ 480544 w 808720"/>
                  <a:gd name="connsiteY5833" fmla="*/ 8411 h 1047182"/>
                  <a:gd name="connsiteX5834" fmla="*/ 480309 w 808720"/>
                  <a:gd name="connsiteY5834" fmla="*/ 8478 h 1047182"/>
                  <a:gd name="connsiteX5835" fmla="*/ 478893 w 808720"/>
                  <a:gd name="connsiteY5835" fmla="*/ 8484 h 1047182"/>
                  <a:gd name="connsiteX5836" fmla="*/ 478513 w 808720"/>
                  <a:gd name="connsiteY5836" fmla="*/ 8486 h 1047182"/>
                  <a:gd name="connsiteX5837" fmla="*/ 479146 w 808720"/>
                  <a:gd name="connsiteY5837" fmla="*/ 8462 h 1047182"/>
                  <a:gd name="connsiteX5838" fmla="*/ 478350 w 808720"/>
                  <a:gd name="connsiteY5838" fmla="*/ 8411 h 1047182"/>
                  <a:gd name="connsiteX5839" fmla="*/ 477648 w 808720"/>
                  <a:gd name="connsiteY5839" fmla="*/ 8489 h 1047182"/>
                  <a:gd name="connsiteX5840" fmla="*/ 477496 w 808720"/>
                  <a:gd name="connsiteY5840" fmla="*/ 8490 h 1047182"/>
                  <a:gd name="connsiteX5841" fmla="*/ 467385 w 808720"/>
                  <a:gd name="connsiteY5841" fmla="*/ 8411 h 1047182"/>
                  <a:gd name="connsiteX5842" fmla="*/ 465685 w 808720"/>
                  <a:gd name="connsiteY5842" fmla="*/ 8541 h 1047182"/>
                  <a:gd name="connsiteX5843" fmla="*/ 465571 w 808720"/>
                  <a:gd name="connsiteY5843" fmla="*/ 8541 h 1047182"/>
                  <a:gd name="connsiteX5844" fmla="*/ 464543 w 808720"/>
                  <a:gd name="connsiteY5844" fmla="*/ 8443 h 1047182"/>
                  <a:gd name="connsiteX5845" fmla="*/ 467385 w 808720"/>
                  <a:gd name="connsiteY5845" fmla="*/ 8411 h 1047182"/>
                  <a:gd name="connsiteX5846" fmla="*/ 467148 w 808720"/>
                  <a:gd name="connsiteY5846" fmla="*/ 8535 h 1047182"/>
                  <a:gd name="connsiteX5847" fmla="*/ 466757 w 808720"/>
                  <a:gd name="connsiteY5847" fmla="*/ 8536 h 1047182"/>
                  <a:gd name="connsiteX5848" fmla="*/ 456419 w 808720"/>
                  <a:gd name="connsiteY5848" fmla="*/ 8411 h 1047182"/>
                  <a:gd name="connsiteX5849" fmla="*/ 455971 w 808720"/>
                  <a:gd name="connsiteY5849" fmla="*/ 8541 h 1047182"/>
                  <a:gd name="connsiteX5850" fmla="*/ 455019 w 808720"/>
                  <a:gd name="connsiteY5850" fmla="*/ 8551 h 1047182"/>
                  <a:gd name="connsiteX5851" fmla="*/ 441068 w 808720"/>
                  <a:gd name="connsiteY5851" fmla="*/ 8411 h 1047182"/>
                  <a:gd name="connsiteX5852" fmla="*/ 440476 w 808720"/>
                  <a:gd name="connsiteY5852" fmla="*/ 8569 h 1047182"/>
                  <a:gd name="connsiteX5853" fmla="*/ 439724 w 808720"/>
                  <a:gd name="connsiteY5853" fmla="*/ 8653 h 1047182"/>
                  <a:gd name="connsiteX5854" fmla="*/ 439319 w 808720"/>
                  <a:gd name="connsiteY5854" fmla="*/ 8655 h 1047182"/>
                  <a:gd name="connsiteX5855" fmla="*/ 520020 w 808720"/>
                  <a:gd name="connsiteY5855" fmla="*/ 8411 h 1047182"/>
                  <a:gd name="connsiteX5856" fmla="*/ 520020 w 808720"/>
                  <a:gd name="connsiteY5856" fmla="*/ 8411 h 1047182"/>
                  <a:gd name="connsiteX5857" fmla="*/ 520020 w 808720"/>
                  <a:gd name="connsiteY5857" fmla="*/ 8411 h 1047182"/>
                  <a:gd name="connsiteX5858" fmla="*/ 526503 w 808720"/>
                  <a:gd name="connsiteY5858" fmla="*/ 8400 h 1047182"/>
                  <a:gd name="connsiteX5859" fmla="*/ 526600 w 808720"/>
                  <a:gd name="connsiteY5859" fmla="*/ 8411 h 1047182"/>
                  <a:gd name="connsiteX5860" fmla="*/ 526546 w 808720"/>
                  <a:gd name="connsiteY5860" fmla="*/ 8422 h 1047182"/>
                  <a:gd name="connsiteX5861" fmla="*/ 522166 w 808720"/>
                  <a:gd name="connsiteY5861" fmla="*/ 8400 h 1047182"/>
                  <a:gd name="connsiteX5862" fmla="*/ 522214 w 808720"/>
                  <a:gd name="connsiteY5862" fmla="*/ 8411 h 1047182"/>
                  <a:gd name="connsiteX5863" fmla="*/ 522159 w 808720"/>
                  <a:gd name="connsiteY5863" fmla="*/ 8406 h 1047182"/>
                  <a:gd name="connsiteX5864" fmla="*/ 522084 w 808720"/>
                  <a:gd name="connsiteY5864" fmla="*/ 8400 h 1047182"/>
                  <a:gd name="connsiteX5865" fmla="*/ 522159 w 808720"/>
                  <a:gd name="connsiteY5865" fmla="*/ 8406 h 1047182"/>
                  <a:gd name="connsiteX5866" fmla="*/ 522110 w 808720"/>
                  <a:gd name="connsiteY5866" fmla="*/ 8454 h 1047182"/>
                  <a:gd name="connsiteX5867" fmla="*/ 521959 w 808720"/>
                  <a:gd name="connsiteY5867" fmla="*/ 8517 h 1047182"/>
                  <a:gd name="connsiteX5868" fmla="*/ 499698 w 808720"/>
                  <a:gd name="connsiteY5868" fmla="*/ 8399 h 1047182"/>
                  <a:gd name="connsiteX5869" fmla="*/ 499945 w 808720"/>
                  <a:gd name="connsiteY5869" fmla="*/ 8400 h 1047182"/>
                  <a:gd name="connsiteX5870" fmla="*/ 499825 w 808720"/>
                  <a:gd name="connsiteY5870" fmla="*/ 8429 h 1047182"/>
                  <a:gd name="connsiteX5871" fmla="*/ 497779 w 808720"/>
                  <a:gd name="connsiteY5871" fmla="*/ 8391 h 1047182"/>
                  <a:gd name="connsiteX5872" fmla="*/ 498611 w 808720"/>
                  <a:gd name="connsiteY5872" fmla="*/ 8395 h 1047182"/>
                  <a:gd name="connsiteX5873" fmla="*/ 497918 w 808720"/>
                  <a:gd name="connsiteY5873" fmla="*/ 8644 h 1047182"/>
                  <a:gd name="connsiteX5874" fmla="*/ 497483 w 808720"/>
                  <a:gd name="connsiteY5874" fmla="*/ 8686 h 1047182"/>
                  <a:gd name="connsiteX5875" fmla="*/ 498089 w 808720"/>
                  <a:gd name="connsiteY5875" fmla="*/ 8411 h 1047182"/>
                  <a:gd name="connsiteX5876" fmla="*/ 495634 w 808720"/>
                  <a:gd name="connsiteY5876" fmla="*/ 8382 h 1047182"/>
                  <a:gd name="connsiteX5877" fmla="*/ 497328 w 808720"/>
                  <a:gd name="connsiteY5877" fmla="*/ 8389 h 1047182"/>
                  <a:gd name="connsiteX5878" fmla="*/ 493725 w 808720"/>
                  <a:gd name="connsiteY5878" fmla="*/ 9057 h 1047182"/>
                  <a:gd name="connsiteX5879" fmla="*/ 493719 w 808720"/>
                  <a:gd name="connsiteY5879" fmla="*/ 9057 h 1047182"/>
                  <a:gd name="connsiteX5880" fmla="*/ 495896 w 808720"/>
                  <a:gd name="connsiteY5880" fmla="*/ 8411 h 1047182"/>
                  <a:gd name="connsiteX5881" fmla="*/ 495508 w 808720"/>
                  <a:gd name="connsiteY5881" fmla="*/ 8412 h 1047182"/>
                  <a:gd name="connsiteX5882" fmla="*/ 521317 w 808720"/>
                  <a:gd name="connsiteY5882" fmla="*/ 8380 h 1047182"/>
                  <a:gd name="connsiteX5883" fmla="*/ 521870 w 808720"/>
                  <a:gd name="connsiteY5883" fmla="*/ 8554 h 1047182"/>
                  <a:gd name="connsiteX5884" fmla="*/ 521714 w 808720"/>
                  <a:gd name="connsiteY5884" fmla="*/ 8619 h 1047182"/>
                  <a:gd name="connsiteX5885" fmla="*/ 521076 w 808720"/>
                  <a:gd name="connsiteY5885" fmla="*/ 8549 h 1047182"/>
                  <a:gd name="connsiteX5886" fmla="*/ 493297 w 808720"/>
                  <a:gd name="connsiteY5886" fmla="*/ 8373 h 1047182"/>
                  <a:gd name="connsiteX5887" fmla="*/ 494736 w 808720"/>
                  <a:gd name="connsiteY5887" fmla="*/ 8379 h 1047182"/>
                  <a:gd name="connsiteX5888" fmla="*/ 494678 w 808720"/>
                  <a:gd name="connsiteY5888" fmla="*/ 8416 h 1047182"/>
                  <a:gd name="connsiteX5889" fmla="*/ 493672 w 808720"/>
                  <a:gd name="connsiteY5889" fmla="*/ 8421 h 1047182"/>
                  <a:gd name="connsiteX5890" fmla="*/ 493703 w 808720"/>
                  <a:gd name="connsiteY5890" fmla="*/ 8411 h 1047182"/>
                  <a:gd name="connsiteX5891" fmla="*/ 497435 w 808720"/>
                  <a:gd name="connsiteY5891" fmla="*/ 8369 h 1047182"/>
                  <a:gd name="connsiteX5892" fmla="*/ 497779 w 808720"/>
                  <a:gd name="connsiteY5892" fmla="*/ 8391 h 1047182"/>
                  <a:gd name="connsiteX5893" fmla="*/ 497328 w 808720"/>
                  <a:gd name="connsiteY5893" fmla="*/ 8389 h 1047182"/>
                  <a:gd name="connsiteX5894" fmla="*/ 524448 w 808720"/>
                  <a:gd name="connsiteY5894" fmla="*/ 8369 h 1047182"/>
                  <a:gd name="connsiteX5895" fmla="*/ 525438 w 808720"/>
                  <a:gd name="connsiteY5895" fmla="*/ 8595 h 1047182"/>
                  <a:gd name="connsiteX5896" fmla="*/ 525176 w 808720"/>
                  <a:gd name="connsiteY5896" fmla="*/ 8707 h 1047182"/>
                  <a:gd name="connsiteX5897" fmla="*/ 524257 w 808720"/>
                  <a:gd name="connsiteY5897" fmla="*/ 8899 h 1047182"/>
                  <a:gd name="connsiteX5898" fmla="*/ 523952 w 808720"/>
                  <a:gd name="connsiteY5898" fmla="*/ 8865 h 1047182"/>
                  <a:gd name="connsiteX5899" fmla="*/ 524404 w 808720"/>
                  <a:gd name="connsiteY5899" fmla="*/ 8412 h 1047182"/>
                  <a:gd name="connsiteX5900" fmla="*/ 524407 w 808720"/>
                  <a:gd name="connsiteY5900" fmla="*/ 8411 h 1047182"/>
                  <a:gd name="connsiteX5901" fmla="*/ 524406 w 808720"/>
                  <a:gd name="connsiteY5901" fmla="*/ 8411 h 1047182"/>
                  <a:gd name="connsiteX5902" fmla="*/ 491034 w 808720"/>
                  <a:gd name="connsiteY5902" fmla="*/ 8363 h 1047182"/>
                  <a:gd name="connsiteX5903" fmla="*/ 493005 w 808720"/>
                  <a:gd name="connsiteY5903" fmla="*/ 8371 h 1047182"/>
                  <a:gd name="connsiteX5904" fmla="*/ 493703 w 808720"/>
                  <a:gd name="connsiteY5904" fmla="*/ 8411 h 1047182"/>
                  <a:gd name="connsiteX5905" fmla="*/ 493439 w 808720"/>
                  <a:gd name="connsiteY5905" fmla="*/ 8421 h 1047182"/>
                  <a:gd name="connsiteX5906" fmla="*/ 490436 w 808720"/>
                  <a:gd name="connsiteY5906" fmla="*/ 8434 h 1047182"/>
                  <a:gd name="connsiteX5907" fmla="*/ 489638 w 808720"/>
                  <a:gd name="connsiteY5907" fmla="*/ 8357 h 1047182"/>
                  <a:gd name="connsiteX5908" fmla="*/ 490092 w 808720"/>
                  <a:gd name="connsiteY5908" fmla="*/ 8359 h 1047182"/>
                  <a:gd name="connsiteX5909" fmla="*/ 489316 w 808720"/>
                  <a:gd name="connsiteY5909" fmla="*/ 8411 h 1047182"/>
                  <a:gd name="connsiteX5910" fmla="*/ 526017 w 808720"/>
                  <a:gd name="connsiteY5910" fmla="*/ 8347 h 1047182"/>
                  <a:gd name="connsiteX5911" fmla="*/ 526132 w 808720"/>
                  <a:gd name="connsiteY5911" fmla="*/ 8360 h 1047182"/>
                  <a:gd name="connsiteX5912" fmla="*/ 526028 w 808720"/>
                  <a:gd name="connsiteY5912" fmla="*/ 8530 h 1047182"/>
                  <a:gd name="connsiteX5913" fmla="*/ 525571 w 808720"/>
                  <a:gd name="connsiteY5913" fmla="*/ 8625 h 1047182"/>
                  <a:gd name="connsiteX5914" fmla="*/ 525438 w 808720"/>
                  <a:gd name="connsiteY5914" fmla="*/ 8595 h 1047182"/>
                  <a:gd name="connsiteX5915" fmla="*/ 435493 w 808720"/>
                  <a:gd name="connsiteY5915" fmla="*/ 8340 h 1047182"/>
                  <a:gd name="connsiteX5916" fmla="*/ 434939 w 808720"/>
                  <a:gd name="connsiteY5916" fmla="*/ 8434 h 1047182"/>
                  <a:gd name="connsiteX5917" fmla="*/ 432356 w 808720"/>
                  <a:gd name="connsiteY5917" fmla="*/ 8685 h 1047182"/>
                  <a:gd name="connsiteX5918" fmla="*/ 432295 w 808720"/>
                  <a:gd name="connsiteY5918" fmla="*/ 8685 h 1047182"/>
                  <a:gd name="connsiteX5919" fmla="*/ 432142 w 808720"/>
                  <a:gd name="connsiteY5919" fmla="*/ 8705 h 1047182"/>
                  <a:gd name="connsiteX5920" fmla="*/ 428904 w 808720"/>
                  <a:gd name="connsiteY5920" fmla="*/ 9019 h 1047182"/>
                  <a:gd name="connsiteX5921" fmla="*/ 433392 w 808720"/>
                  <a:gd name="connsiteY5921" fmla="*/ 8411 h 1047182"/>
                  <a:gd name="connsiteX5922" fmla="*/ 484574 w 808720"/>
                  <a:gd name="connsiteY5922" fmla="*/ 8336 h 1047182"/>
                  <a:gd name="connsiteX5923" fmla="*/ 486356 w 808720"/>
                  <a:gd name="connsiteY5923" fmla="*/ 8344 h 1047182"/>
                  <a:gd name="connsiteX5924" fmla="*/ 487123 w 808720"/>
                  <a:gd name="connsiteY5924" fmla="*/ 8411 h 1047182"/>
                  <a:gd name="connsiteX5925" fmla="*/ 486769 w 808720"/>
                  <a:gd name="connsiteY5925" fmla="*/ 8450 h 1047182"/>
                  <a:gd name="connsiteX5926" fmla="*/ 484701 w 808720"/>
                  <a:gd name="connsiteY5926" fmla="*/ 8459 h 1047182"/>
                  <a:gd name="connsiteX5927" fmla="*/ 484930 w 808720"/>
                  <a:gd name="connsiteY5927" fmla="*/ 8411 h 1047182"/>
                  <a:gd name="connsiteX5928" fmla="*/ 484252 w 808720"/>
                  <a:gd name="connsiteY5928" fmla="*/ 8370 h 1047182"/>
                  <a:gd name="connsiteX5929" fmla="*/ 481882 w 808720"/>
                  <a:gd name="connsiteY5929" fmla="*/ 8325 h 1047182"/>
                  <a:gd name="connsiteX5930" fmla="*/ 483622 w 808720"/>
                  <a:gd name="connsiteY5930" fmla="*/ 8332 h 1047182"/>
                  <a:gd name="connsiteX5931" fmla="*/ 484252 w 808720"/>
                  <a:gd name="connsiteY5931" fmla="*/ 8370 h 1047182"/>
                  <a:gd name="connsiteX5932" fmla="*/ 483350 w 808720"/>
                  <a:gd name="connsiteY5932" fmla="*/ 8465 h 1047182"/>
                  <a:gd name="connsiteX5933" fmla="*/ 480625 w 808720"/>
                  <a:gd name="connsiteY5933" fmla="*/ 8477 h 1047182"/>
                  <a:gd name="connsiteX5934" fmla="*/ 519484 w 808720"/>
                  <a:gd name="connsiteY5934" fmla="*/ 8325 h 1047182"/>
                  <a:gd name="connsiteX5935" fmla="*/ 520020 w 808720"/>
                  <a:gd name="connsiteY5935" fmla="*/ 8411 h 1047182"/>
                  <a:gd name="connsiteX5936" fmla="*/ 520020 w 808720"/>
                  <a:gd name="connsiteY5936" fmla="*/ 8411 h 1047182"/>
                  <a:gd name="connsiteX5937" fmla="*/ 520019 w 808720"/>
                  <a:gd name="connsiteY5937" fmla="*/ 8411 h 1047182"/>
                  <a:gd name="connsiteX5938" fmla="*/ 519903 w 808720"/>
                  <a:gd name="connsiteY5938" fmla="*/ 8420 h 1047182"/>
                  <a:gd name="connsiteX5939" fmla="*/ 519298 w 808720"/>
                  <a:gd name="connsiteY5939" fmla="*/ 8353 h 1047182"/>
                  <a:gd name="connsiteX5940" fmla="*/ 526775 w 808720"/>
                  <a:gd name="connsiteY5940" fmla="*/ 8323 h 1047182"/>
                  <a:gd name="connsiteX5941" fmla="*/ 527550 w 808720"/>
                  <a:gd name="connsiteY5941" fmla="*/ 8681 h 1047182"/>
                  <a:gd name="connsiteX5942" fmla="*/ 527391 w 808720"/>
                  <a:gd name="connsiteY5942" fmla="*/ 8715 h 1047182"/>
                  <a:gd name="connsiteX5943" fmla="*/ 521115 w 808720"/>
                  <a:gd name="connsiteY5943" fmla="*/ 8317 h 1047182"/>
                  <a:gd name="connsiteX5944" fmla="*/ 521376 w 808720"/>
                  <a:gd name="connsiteY5944" fmla="*/ 8339 h 1047182"/>
                  <a:gd name="connsiteX5945" fmla="*/ 521317 w 808720"/>
                  <a:gd name="connsiteY5945" fmla="*/ 8380 h 1047182"/>
                  <a:gd name="connsiteX5946" fmla="*/ 436428 w 808720"/>
                  <a:gd name="connsiteY5946" fmla="*/ 8308 h 1047182"/>
                  <a:gd name="connsiteX5947" fmla="*/ 434543 w 808720"/>
                  <a:gd name="connsiteY5947" fmla="*/ 8502 h 1047182"/>
                  <a:gd name="connsiteX5948" fmla="*/ 434939 w 808720"/>
                  <a:gd name="connsiteY5948" fmla="*/ 8434 h 1047182"/>
                  <a:gd name="connsiteX5949" fmla="*/ 436143 w 808720"/>
                  <a:gd name="connsiteY5949" fmla="*/ 8318 h 1047182"/>
                  <a:gd name="connsiteX5950" fmla="*/ 510952 w 808720"/>
                  <a:gd name="connsiteY5950" fmla="*/ 8299 h 1047182"/>
                  <a:gd name="connsiteX5951" fmla="*/ 509820 w 808720"/>
                  <a:gd name="connsiteY5951" fmla="*/ 8641 h 1047182"/>
                  <a:gd name="connsiteX5952" fmla="*/ 509248 w 808720"/>
                  <a:gd name="connsiteY5952" fmla="*/ 8733 h 1047182"/>
                  <a:gd name="connsiteX5953" fmla="*/ 510008 w 808720"/>
                  <a:gd name="connsiteY5953" fmla="*/ 8377 h 1047182"/>
                  <a:gd name="connsiteX5954" fmla="*/ 472930 w 808720"/>
                  <a:gd name="connsiteY5954" fmla="*/ 8288 h 1047182"/>
                  <a:gd name="connsiteX5955" fmla="*/ 475933 w 808720"/>
                  <a:gd name="connsiteY5955" fmla="*/ 8300 h 1047182"/>
                  <a:gd name="connsiteX5956" fmla="*/ 474204 w 808720"/>
                  <a:gd name="connsiteY5956" fmla="*/ 8504 h 1047182"/>
                  <a:gd name="connsiteX5957" fmla="*/ 473506 w 808720"/>
                  <a:gd name="connsiteY5957" fmla="*/ 8507 h 1047182"/>
                  <a:gd name="connsiteX5958" fmla="*/ 473964 w 808720"/>
                  <a:gd name="connsiteY5958" fmla="*/ 8411 h 1047182"/>
                  <a:gd name="connsiteX5959" fmla="*/ 472633 w 808720"/>
                  <a:gd name="connsiteY5959" fmla="*/ 8511 h 1047182"/>
                  <a:gd name="connsiteX5960" fmla="*/ 469283 w 808720"/>
                  <a:gd name="connsiteY5960" fmla="*/ 8525 h 1047182"/>
                  <a:gd name="connsiteX5961" fmla="*/ 491330 w 808720"/>
                  <a:gd name="connsiteY5961" fmla="*/ 8277 h 1047182"/>
                  <a:gd name="connsiteX5962" fmla="*/ 491622 w 808720"/>
                  <a:gd name="connsiteY5962" fmla="*/ 8293 h 1047182"/>
                  <a:gd name="connsiteX5963" fmla="*/ 491034 w 808720"/>
                  <a:gd name="connsiteY5963" fmla="*/ 8363 h 1047182"/>
                  <a:gd name="connsiteX5964" fmla="*/ 490092 w 808720"/>
                  <a:gd name="connsiteY5964" fmla="*/ 8359 h 1047182"/>
                  <a:gd name="connsiteX5965" fmla="*/ 520978 w 808720"/>
                  <a:gd name="connsiteY5965" fmla="*/ 8274 h 1047182"/>
                  <a:gd name="connsiteX5966" fmla="*/ 521115 w 808720"/>
                  <a:gd name="connsiteY5966" fmla="*/ 8317 h 1047182"/>
                  <a:gd name="connsiteX5967" fmla="*/ 520841 w 808720"/>
                  <a:gd name="connsiteY5967" fmla="*/ 8294 h 1047182"/>
                  <a:gd name="connsiteX5968" fmla="*/ 526224 w 808720"/>
                  <a:gd name="connsiteY5968" fmla="*/ 8258 h 1047182"/>
                  <a:gd name="connsiteX5969" fmla="*/ 526503 w 808720"/>
                  <a:gd name="connsiteY5969" fmla="*/ 8400 h 1047182"/>
                  <a:gd name="connsiteX5970" fmla="*/ 526132 w 808720"/>
                  <a:gd name="connsiteY5970" fmla="*/ 8360 h 1047182"/>
                  <a:gd name="connsiteX5971" fmla="*/ 526184 w 808720"/>
                  <a:gd name="connsiteY5971" fmla="*/ 8276 h 1047182"/>
                  <a:gd name="connsiteX5972" fmla="*/ 491990 w 808720"/>
                  <a:gd name="connsiteY5972" fmla="*/ 8249 h 1047182"/>
                  <a:gd name="connsiteX5973" fmla="*/ 493297 w 808720"/>
                  <a:gd name="connsiteY5973" fmla="*/ 8373 h 1047182"/>
                  <a:gd name="connsiteX5974" fmla="*/ 493005 w 808720"/>
                  <a:gd name="connsiteY5974" fmla="*/ 8371 h 1047182"/>
                  <a:gd name="connsiteX5975" fmla="*/ 491622 w 808720"/>
                  <a:gd name="connsiteY5975" fmla="*/ 8293 h 1047182"/>
                  <a:gd name="connsiteX5976" fmla="*/ 521507 w 808720"/>
                  <a:gd name="connsiteY5976" fmla="*/ 8248 h 1047182"/>
                  <a:gd name="connsiteX5977" fmla="*/ 522100 w 808720"/>
                  <a:gd name="connsiteY5977" fmla="*/ 8385 h 1047182"/>
                  <a:gd name="connsiteX5978" fmla="*/ 522084 w 808720"/>
                  <a:gd name="connsiteY5978" fmla="*/ 8400 h 1047182"/>
                  <a:gd name="connsiteX5979" fmla="*/ 521376 w 808720"/>
                  <a:gd name="connsiteY5979" fmla="*/ 8339 h 1047182"/>
                  <a:gd name="connsiteX5980" fmla="*/ 523654 w 808720"/>
                  <a:gd name="connsiteY5980" fmla="*/ 8245 h 1047182"/>
                  <a:gd name="connsiteX5981" fmla="*/ 524406 w 808720"/>
                  <a:gd name="connsiteY5981" fmla="*/ 8411 h 1047182"/>
                  <a:gd name="connsiteX5982" fmla="*/ 524406 w 808720"/>
                  <a:gd name="connsiteY5982" fmla="*/ 8411 h 1047182"/>
                  <a:gd name="connsiteX5983" fmla="*/ 523081 w 808720"/>
                  <a:gd name="connsiteY5983" fmla="*/ 8571 h 1047182"/>
                  <a:gd name="connsiteX5984" fmla="*/ 499034 w 808720"/>
                  <a:gd name="connsiteY5984" fmla="*/ 8243 h 1047182"/>
                  <a:gd name="connsiteX5985" fmla="*/ 499698 w 808720"/>
                  <a:gd name="connsiteY5985" fmla="*/ 8399 h 1047182"/>
                  <a:gd name="connsiteX5986" fmla="*/ 498611 w 808720"/>
                  <a:gd name="connsiteY5986" fmla="*/ 8395 h 1047182"/>
                  <a:gd name="connsiteX5987" fmla="*/ 459897 w 808720"/>
                  <a:gd name="connsiteY5987" fmla="*/ 8234 h 1047182"/>
                  <a:gd name="connsiteX5988" fmla="*/ 462462 w 808720"/>
                  <a:gd name="connsiteY5988" fmla="*/ 8244 h 1047182"/>
                  <a:gd name="connsiteX5989" fmla="*/ 464543 w 808720"/>
                  <a:gd name="connsiteY5989" fmla="*/ 8443 h 1047182"/>
                  <a:gd name="connsiteX5990" fmla="*/ 462790 w 808720"/>
                  <a:gd name="connsiteY5990" fmla="*/ 8463 h 1047182"/>
                  <a:gd name="connsiteX5991" fmla="*/ 462999 w 808720"/>
                  <a:gd name="connsiteY5991" fmla="*/ 8411 h 1047182"/>
                  <a:gd name="connsiteX5992" fmla="*/ 462388 w 808720"/>
                  <a:gd name="connsiteY5992" fmla="*/ 8468 h 1047182"/>
                  <a:gd name="connsiteX5993" fmla="*/ 462372 w 808720"/>
                  <a:gd name="connsiteY5993" fmla="*/ 8468 h 1047182"/>
                  <a:gd name="connsiteX5994" fmla="*/ 520098 w 808720"/>
                  <a:gd name="connsiteY5994" fmla="*/ 8230 h 1047182"/>
                  <a:gd name="connsiteX5995" fmla="*/ 520841 w 808720"/>
                  <a:gd name="connsiteY5995" fmla="*/ 8294 h 1047182"/>
                  <a:gd name="connsiteX5996" fmla="*/ 520020 w 808720"/>
                  <a:gd name="connsiteY5996" fmla="*/ 8411 h 1047182"/>
                  <a:gd name="connsiteX5997" fmla="*/ 519548 w 808720"/>
                  <a:gd name="connsiteY5997" fmla="*/ 8315 h 1047182"/>
                  <a:gd name="connsiteX5998" fmla="*/ 455806 w 808720"/>
                  <a:gd name="connsiteY5998" fmla="*/ 8216 h 1047182"/>
                  <a:gd name="connsiteX5999" fmla="*/ 455962 w 808720"/>
                  <a:gd name="connsiteY5999" fmla="*/ 8217 h 1047182"/>
                  <a:gd name="connsiteX6000" fmla="*/ 453788 w 808720"/>
                  <a:gd name="connsiteY6000" fmla="*/ 8565 h 1047182"/>
                  <a:gd name="connsiteX6001" fmla="*/ 453640 w 808720"/>
                  <a:gd name="connsiteY6001" fmla="*/ 8567 h 1047182"/>
                  <a:gd name="connsiteX6002" fmla="*/ 494990 w 808720"/>
                  <a:gd name="connsiteY6002" fmla="*/ 8215 h 1047182"/>
                  <a:gd name="connsiteX6003" fmla="*/ 496052 w 808720"/>
                  <a:gd name="connsiteY6003" fmla="*/ 8282 h 1047182"/>
                  <a:gd name="connsiteX6004" fmla="*/ 495634 w 808720"/>
                  <a:gd name="connsiteY6004" fmla="*/ 8382 h 1047182"/>
                  <a:gd name="connsiteX6005" fmla="*/ 494736 w 808720"/>
                  <a:gd name="connsiteY6005" fmla="*/ 8379 h 1047182"/>
                  <a:gd name="connsiteX6006" fmla="*/ 492307 w 808720"/>
                  <a:gd name="connsiteY6006" fmla="*/ 8211 h 1047182"/>
                  <a:gd name="connsiteX6007" fmla="*/ 491990 w 808720"/>
                  <a:gd name="connsiteY6007" fmla="*/ 8249 h 1047182"/>
                  <a:gd name="connsiteX6008" fmla="*/ 491886 w 808720"/>
                  <a:gd name="connsiteY6008" fmla="*/ 8240 h 1047182"/>
                  <a:gd name="connsiteX6009" fmla="*/ 454045 w 808720"/>
                  <a:gd name="connsiteY6009" fmla="*/ 8209 h 1047182"/>
                  <a:gd name="connsiteX6010" fmla="*/ 455783 w 808720"/>
                  <a:gd name="connsiteY6010" fmla="*/ 8216 h 1047182"/>
                  <a:gd name="connsiteX6011" fmla="*/ 452910 w 808720"/>
                  <a:gd name="connsiteY6011" fmla="*/ 8575 h 1047182"/>
                  <a:gd name="connsiteX6012" fmla="*/ 451251 w 808720"/>
                  <a:gd name="connsiteY6012" fmla="*/ 8594 h 1047182"/>
                  <a:gd name="connsiteX6013" fmla="*/ 439352 w 808720"/>
                  <a:gd name="connsiteY6013" fmla="*/ 8209 h 1047182"/>
                  <a:gd name="connsiteX6014" fmla="*/ 435128 w 808720"/>
                  <a:gd name="connsiteY6014" fmla="*/ 8673 h 1047182"/>
                  <a:gd name="connsiteX6015" fmla="*/ 434703 w 808720"/>
                  <a:gd name="connsiteY6015" fmla="*/ 8675 h 1047182"/>
                  <a:gd name="connsiteX6016" fmla="*/ 437803 w 808720"/>
                  <a:gd name="connsiteY6016" fmla="*/ 8261 h 1047182"/>
                  <a:gd name="connsiteX6017" fmla="*/ 455884 w 808720"/>
                  <a:gd name="connsiteY6017" fmla="*/ 8204 h 1047182"/>
                  <a:gd name="connsiteX6018" fmla="*/ 455806 w 808720"/>
                  <a:gd name="connsiteY6018" fmla="*/ 8216 h 1047182"/>
                  <a:gd name="connsiteX6019" fmla="*/ 455783 w 808720"/>
                  <a:gd name="connsiteY6019" fmla="*/ 8216 h 1047182"/>
                  <a:gd name="connsiteX6020" fmla="*/ 452004 w 808720"/>
                  <a:gd name="connsiteY6020" fmla="*/ 8200 h 1047182"/>
                  <a:gd name="connsiteX6021" fmla="*/ 452468 w 808720"/>
                  <a:gd name="connsiteY6021" fmla="*/ 8202 h 1047182"/>
                  <a:gd name="connsiteX6022" fmla="*/ 449020 w 808720"/>
                  <a:gd name="connsiteY6022" fmla="*/ 8613 h 1047182"/>
                  <a:gd name="connsiteX6023" fmla="*/ 448607 w 808720"/>
                  <a:gd name="connsiteY6023" fmla="*/ 8615 h 1047182"/>
                  <a:gd name="connsiteX6024" fmla="*/ 450266 w 808720"/>
                  <a:gd name="connsiteY6024" fmla="*/ 8193 h 1047182"/>
                  <a:gd name="connsiteX6025" fmla="*/ 450650 w 808720"/>
                  <a:gd name="connsiteY6025" fmla="*/ 8195 h 1047182"/>
                  <a:gd name="connsiteX6026" fmla="*/ 447412 w 808720"/>
                  <a:gd name="connsiteY6026" fmla="*/ 8620 h 1047182"/>
                  <a:gd name="connsiteX6027" fmla="*/ 447075 w 808720"/>
                  <a:gd name="connsiteY6027" fmla="*/ 8621 h 1047182"/>
                  <a:gd name="connsiteX6028" fmla="*/ 521595 w 808720"/>
                  <a:gd name="connsiteY6028" fmla="*/ 8186 h 1047182"/>
                  <a:gd name="connsiteX6029" fmla="*/ 521507 w 808720"/>
                  <a:gd name="connsiteY6029" fmla="*/ 8248 h 1047182"/>
                  <a:gd name="connsiteX6030" fmla="*/ 521374 w 808720"/>
                  <a:gd name="connsiteY6030" fmla="*/ 8217 h 1047182"/>
                  <a:gd name="connsiteX6031" fmla="*/ 448491 w 808720"/>
                  <a:gd name="connsiteY6031" fmla="*/ 8186 h 1047182"/>
                  <a:gd name="connsiteX6032" fmla="*/ 449521 w 808720"/>
                  <a:gd name="connsiteY6032" fmla="*/ 8190 h 1047182"/>
                  <a:gd name="connsiteX6033" fmla="*/ 447368 w 808720"/>
                  <a:gd name="connsiteY6033" fmla="*/ 8505 h 1047182"/>
                  <a:gd name="connsiteX6034" fmla="*/ 447646 w 808720"/>
                  <a:gd name="connsiteY6034" fmla="*/ 8411 h 1047182"/>
                  <a:gd name="connsiteX6035" fmla="*/ 446812 w 808720"/>
                  <a:gd name="connsiteY6035" fmla="*/ 8512 h 1047182"/>
                  <a:gd name="connsiteX6036" fmla="*/ 444096 w 808720"/>
                  <a:gd name="connsiteY6036" fmla="*/ 8168 h 1047182"/>
                  <a:gd name="connsiteX6037" fmla="*/ 445745 w 808720"/>
                  <a:gd name="connsiteY6037" fmla="*/ 8174 h 1047182"/>
                  <a:gd name="connsiteX6038" fmla="*/ 442086 w 808720"/>
                  <a:gd name="connsiteY6038" fmla="*/ 8643 h 1047182"/>
                  <a:gd name="connsiteX6039" fmla="*/ 440172 w 808720"/>
                  <a:gd name="connsiteY6039" fmla="*/ 8651 h 1047182"/>
                  <a:gd name="connsiteX6040" fmla="*/ 440476 w 808720"/>
                  <a:gd name="connsiteY6040" fmla="*/ 8569 h 1047182"/>
                  <a:gd name="connsiteX6041" fmla="*/ 443493 w 808720"/>
                  <a:gd name="connsiteY6041" fmla="*/ 8165 h 1047182"/>
                  <a:gd name="connsiteX6042" fmla="*/ 443556 w 808720"/>
                  <a:gd name="connsiteY6042" fmla="*/ 8165 h 1047182"/>
                  <a:gd name="connsiteX6043" fmla="*/ 441068 w 808720"/>
                  <a:gd name="connsiteY6043" fmla="*/ 8411 h 1047182"/>
                  <a:gd name="connsiteX6044" fmla="*/ 440955 w 808720"/>
                  <a:gd name="connsiteY6044" fmla="*/ 8154 h 1047182"/>
                  <a:gd name="connsiteX6045" fmla="*/ 442600 w 808720"/>
                  <a:gd name="connsiteY6045" fmla="*/ 8161 h 1047182"/>
                  <a:gd name="connsiteX6046" fmla="*/ 438189 w 808720"/>
                  <a:gd name="connsiteY6046" fmla="*/ 8660 h 1047182"/>
                  <a:gd name="connsiteX6047" fmla="*/ 436465 w 808720"/>
                  <a:gd name="connsiteY6047" fmla="*/ 8667 h 1047182"/>
                  <a:gd name="connsiteX6048" fmla="*/ 439908 w 808720"/>
                  <a:gd name="connsiteY6048" fmla="*/ 8190 h 1047182"/>
                  <a:gd name="connsiteX6049" fmla="*/ 439887 w 808720"/>
                  <a:gd name="connsiteY6049" fmla="*/ 8150 h 1047182"/>
                  <a:gd name="connsiteX6050" fmla="*/ 440187 w 808720"/>
                  <a:gd name="connsiteY6050" fmla="*/ 8151 h 1047182"/>
                  <a:gd name="connsiteX6051" fmla="*/ 439908 w 808720"/>
                  <a:gd name="connsiteY6051" fmla="*/ 8190 h 1047182"/>
                  <a:gd name="connsiteX6052" fmla="*/ 439352 w 808720"/>
                  <a:gd name="connsiteY6052" fmla="*/ 8209 h 1047182"/>
                  <a:gd name="connsiteX6053" fmla="*/ 490901 w 808720"/>
                  <a:gd name="connsiteY6053" fmla="*/ 8147 h 1047182"/>
                  <a:gd name="connsiteX6054" fmla="*/ 491886 w 808720"/>
                  <a:gd name="connsiteY6054" fmla="*/ 8240 h 1047182"/>
                  <a:gd name="connsiteX6055" fmla="*/ 491330 w 808720"/>
                  <a:gd name="connsiteY6055" fmla="*/ 8277 h 1047182"/>
                  <a:gd name="connsiteX6056" fmla="*/ 490428 w 808720"/>
                  <a:gd name="connsiteY6056" fmla="*/ 8226 h 1047182"/>
                  <a:gd name="connsiteX6057" fmla="*/ 526493 w 808720"/>
                  <a:gd name="connsiteY6057" fmla="*/ 8143 h 1047182"/>
                  <a:gd name="connsiteX6058" fmla="*/ 526775 w 808720"/>
                  <a:gd name="connsiteY6058" fmla="*/ 8323 h 1047182"/>
                  <a:gd name="connsiteX6059" fmla="*/ 526437 w 808720"/>
                  <a:gd name="connsiteY6059" fmla="*/ 8167 h 1047182"/>
                  <a:gd name="connsiteX6060" fmla="*/ 438037 w 808720"/>
                  <a:gd name="connsiteY6060" fmla="*/ 8142 h 1047182"/>
                  <a:gd name="connsiteX6061" fmla="*/ 438676 w 808720"/>
                  <a:gd name="connsiteY6061" fmla="*/ 8145 h 1047182"/>
                  <a:gd name="connsiteX6062" fmla="*/ 437803 w 808720"/>
                  <a:gd name="connsiteY6062" fmla="*/ 8261 h 1047182"/>
                  <a:gd name="connsiteX6063" fmla="*/ 436428 w 808720"/>
                  <a:gd name="connsiteY6063" fmla="*/ 8308 h 1047182"/>
                  <a:gd name="connsiteX6064" fmla="*/ 436681 w 808720"/>
                  <a:gd name="connsiteY6064" fmla="*/ 8137 h 1047182"/>
                  <a:gd name="connsiteX6065" fmla="*/ 437955 w 808720"/>
                  <a:gd name="connsiteY6065" fmla="*/ 8142 h 1047182"/>
                  <a:gd name="connsiteX6066" fmla="*/ 436143 w 808720"/>
                  <a:gd name="connsiteY6066" fmla="*/ 8318 h 1047182"/>
                  <a:gd name="connsiteX6067" fmla="*/ 435493 w 808720"/>
                  <a:gd name="connsiteY6067" fmla="*/ 8340 h 1047182"/>
                  <a:gd name="connsiteX6068" fmla="*/ 523884 w 808720"/>
                  <a:gd name="connsiteY6068" fmla="*/ 8115 h 1047182"/>
                  <a:gd name="connsiteX6069" fmla="*/ 524622 w 808720"/>
                  <a:gd name="connsiteY6069" fmla="*/ 8195 h 1047182"/>
                  <a:gd name="connsiteX6070" fmla="*/ 524448 w 808720"/>
                  <a:gd name="connsiteY6070" fmla="*/ 8369 h 1047182"/>
                  <a:gd name="connsiteX6071" fmla="*/ 523726 w 808720"/>
                  <a:gd name="connsiteY6071" fmla="*/ 8205 h 1047182"/>
                  <a:gd name="connsiteX6072" fmla="*/ 483672 w 808720"/>
                  <a:gd name="connsiteY6072" fmla="*/ 8109 h 1047182"/>
                  <a:gd name="connsiteX6073" fmla="*/ 485345 w 808720"/>
                  <a:gd name="connsiteY6073" fmla="*/ 8255 h 1047182"/>
                  <a:gd name="connsiteX6074" fmla="*/ 484574 w 808720"/>
                  <a:gd name="connsiteY6074" fmla="*/ 8336 h 1047182"/>
                  <a:gd name="connsiteX6075" fmla="*/ 483622 w 808720"/>
                  <a:gd name="connsiteY6075" fmla="*/ 8332 h 1047182"/>
                  <a:gd name="connsiteX6076" fmla="*/ 482420 w 808720"/>
                  <a:gd name="connsiteY6076" fmla="*/ 8260 h 1047182"/>
                  <a:gd name="connsiteX6077" fmla="*/ 520897 w 808720"/>
                  <a:gd name="connsiteY6077" fmla="*/ 8107 h 1047182"/>
                  <a:gd name="connsiteX6078" fmla="*/ 521374 w 808720"/>
                  <a:gd name="connsiteY6078" fmla="*/ 8217 h 1047182"/>
                  <a:gd name="connsiteX6079" fmla="*/ 520978 w 808720"/>
                  <a:gd name="connsiteY6079" fmla="*/ 8274 h 1047182"/>
                  <a:gd name="connsiteX6080" fmla="*/ 520595 w 808720"/>
                  <a:gd name="connsiteY6080" fmla="*/ 8154 h 1047182"/>
                  <a:gd name="connsiteX6081" fmla="*/ 493218 w 808720"/>
                  <a:gd name="connsiteY6081" fmla="*/ 8103 h 1047182"/>
                  <a:gd name="connsiteX6082" fmla="*/ 493585 w 808720"/>
                  <a:gd name="connsiteY6082" fmla="*/ 8126 h 1047182"/>
                  <a:gd name="connsiteX6083" fmla="*/ 492307 w 808720"/>
                  <a:gd name="connsiteY6083" fmla="*/ 8211 h 1047182"/>
                  <a:gd name="connsiteX6084" fmla="*/ 435533 w 808720"/>
                  <a:gd name="connsiteY6084" fmla="*/ 8103 h 1047182"/>
                  <a:gd name="connsiteX6085" fmla="*/ 428776 w 808720"/>
                  <a:gd name="connsiteY6085" fmla="*/ 9032 h 1047182"/>
                  <a:gd name="connsiteX6086" fmla="*/ 425861 w 808720"/>
                  <a:gd name="connsiteY6086" fmla="*/ 9314 h 1047182"/>
                  <a:gd name="connsiteX6087" fmla="*/ 430650 w 808720"/>
                  <a:gd name="connsiteY6087" fmla="*/ 8438 h 1047182"/>
                  <a:gd name="connsiteX6088" fmla="*/ 526292 w 808720"/>
                  <a:gd name="connsiteY6088" fmla="*/ 8100 h 1047182"/>
                  <a:gd name="connsiteX6089" fmla="*/ 526437 w 808720"/>
                  <a:gd name="connsiteY6089" fmla="*/ 8167 h 1047182"/>
                  <a:gd name="connsiteX6090" fmla="*/ 526224 w 808720"/>
                  <a:gd name="connsiteY6090" fmla="*/ 8258 h 1047182"/>
                  <a:gd name="connsiteX6091" fmla="*/ 526201 w 808720"/>
                  <a:gd name="connsiteY6091" fmla="*/ 8247 h 1047182"/>
                  <a:gd name="connsiteX6092" fmla="*/ 516584 w 808720"/>
                  <a:gd name="connsiteY6092" fmla="*/ 8055 h 1047182"/>
                  <a:gd name="connsiteX6093" fmla="*/ 519298 w 808720"/>
                  <a:gd name="connsiteY6093" fmla="*/ 8353 h 1047182"/>
                  <a:gd name="connsiteX6094" fmla="*/ 517793 w 808720"/>
                  <a:gd name="connsiteY6094" fmla="*/ 8585 h 1047182"/>
                  <a:gd name="connsiteX6095" fmla="*/ 515770 w 808720"/>
                  <a:gd name="connsiteY6095" fmla="*/ 8743 h 1047182"/>
                  <a:gd name="connsiteX6096" fmla="*/ 515136 w 808720"/>
                  <a:gd name="connsiteY6096" fmla="*/ 8506 h 1047182"/>
                  <a:gd name="connsiteX6097" fmla="*/ 515634 w 808720"/>
                  <a:gd name="connsiteY6097" fmla="*/ 8411 h 1047182"/>
                  <a:gd name="connsiteX6098" fmla="*/ 522521 w 808720"/>
                  <a:gd name="connsiteY6098" fmla="*/ 8054 h 1047182"/>
                  <a:gd name="connsiteX6099" fmla="*/ 522166 w 808720"/>
                  <a:gd name="connsiteY6099" fmla="*/ 8400 h 1047182"/>
                  <a:gd name="connsiteX6100" fmla="*/ 522100 w 808720"/>
                  <a:gd name="connsiteY6100" fmla="*/ 8385 h 1047182"/>
                  <a:gd name="connsiteX6101" fmla="*/ 522440 w 808720"/>
                  <a:gd name="connsiteY6101" fmla="*/ 8065 h 1047182"/>
                  <a:gd name="connsiteX6102" fmla="*/ 487365 w 808720"/>
                  <a:gd name="connsiteY6102" fmla="*/ 8052 h 1047182"/>
                  <a:gd name="connsiteX6103" fmla="*/ 489874 w 808720"/>
                  <a:gd name="connsiteY6103" fmla="*/ 8194 h 1047182"/>
                  <a:gd name="connsiteX6104" fmla="*/ 490428 w 808720"/>
                  <a:gd name="connsiteY6104" fmla="*/ 8226 h 1047182"/>
                  <a:gd name="connsiteX6105" fmla="*/ 489638 w 808720"/>
                  <a:gd name="connsiteY6105" fmla="*/ 8357 h 1047182"/>
                  <a:gd name="connsiteX6106" fmla="*/ 488401 w 808720"/>
                  <a:gd name="connsiteY6106" fmla="*/ 8352 h 1047182"/>
                  <a:gd name="connsiteX6107" fmla="*/ 486356 w 808720"/>
                  <a:gd name="connsiteY6107" fmla="*/ 8344 h 1047182"/>
                  <a:gd name="connsiteX6108" fmla="*/ 485345 w 808720"/>
                  <a:gd name="connsiteY6108" fmla="*/ 8255 h 1047182"/>
                  <a:gd name="connsiteX6109" fmla="*/ 486472 w 808720"/>
                  <a:gd name="connsiteY6109" fmla="*/ 8137 h 1047182"/>
                  <a:gd name="connsiteX6110" fmla="*/ 444925 w 808720"/>
                  <a:gd name="connsiteY6110" fmla="*/ 8020 h 1047182"/>
                  <a:gd name="connsiteX6111" fmla="*/ 443493 w 808720"/>
                  <a:gd name="connsiteY6111" fmla="*/ 8165 h 1047182"/>
                  <a:gd name="connsiteX6112" fmla="*/ 442600 w 808720"/>
                  <a:gd name="connsiteY6112" fmla="*/ 8161 h 1047182"/>
                  <a:gd name="connsiteX6113" fmla="*/ 443393 w 808720"/>
                  <a:gd name="connsiteY6113" fmla="*/ 8072 h 1047182"/>
                  <a:gd name="connsiteX6114" fmla="*/ 478346 w 808720"/>
                  <a:gd name="connsiteY6114" fmla="*/ 8015 h 1047182"/>
                  <a:gd name="connsiteX6115" fmla="*/ 481879 w 808720"/>
                  <a:gd name="connsiteY6115" fmla="*/ 8227 h 1047182"/>
                  <a:gd name="connsiteX6116" fmla="*/ 482420 w 808720"/>
                  <a:gd name="connsiteY6116" fmla="*/ 8260 h 1047182"/>
                  <a:gd name="connsiteX6117" fmla="*/ 481882 w 808720"/>
                  <a:gd name="connsiteY6117" fmla="*/ 8325 h 1047182"/>
                  <a:gd name="connsiteX6118" fmla="*/ 480797 w 808720"/>
                  <a:gd name="connsiteY6118" fmla="*/ 8320 h 1047182"/>
                  <a:gd name="connsiteX6119" fmla="*/ 475933 w 808720"/>
                  <a:gd name="connsiteY6119" fmla="*/ 8300 h 1047182"/>
                  <a:gd name="connsiteX6120" fmla="*/ 495306 w 808720"/>
                  <a:gd name="connsiteY6120" fmla="*/ 8012 h 1047182"/>
                  <a:gd name="connsiteX6121" fmla="*/ 494990 w 808720"/>
                  <a:gd name="connsiteY6121" fmla="*/ 8215 h 1047182"/>
                  <a:gd name="connsiteX6122" fmla="*/ 493585 w 808720"/>
                  <a:gd name="connsiteY6122" fmla="*/ 8126 h 1047182"/>
                  <a:gd name="connsiteX6123" fmla="*/ 517534 w 808720"/>
                  <a:gd name="connsiteY6123" fmla="*/ 8011 h 1047182"/>
                  <a:gd name="connsiteX6124" fmla="*/ 518436 w 808720"/>
                  <a:gd name="connsiteY6124" fmla="*/ 8088 h 1047182"/>
                  <a:gd name="connsiteX6125" fmla="*/ 519548 w 808720"/>
                  <a:gd name="connsiteY6125" fmla="*/ 8315 h 1047182"/>
                  <a:gd name="connsiteX6126" fmla="*/ 519484 w 808720"/>
                  <a:gd name="connsiteY6126" fmla="*/ 8325 h 1047182"/>
                  <a:gd name="connsiteX6127" fmla="*/ 522569 w 808720"/>
                  <a:gd name="connsiteY6127" fmla="*/ 8007 h 1047182"/>
                  <a:gd name="connsiteX6128" fmla="*/ 522680 w 808720"/>
                  <a:gd name="connsiteY6128" fmla="*/ 8031 h 1047182"/>
                  <a:gd name="connsiteX6129" fmla="*/ 522521 w 808720"/>
                  <a:gd name="connsiteY6129" fmla="*/ 8054 h 1047182"/>
                  <a:gd name="connsiteX6130" fmla="*/ 522856 w 808720"/>
                  <a:gd name="connsiteY6130" fmla="*/ 8006 h 1047182"/>
                  <a:gd name="connsiteX6131" fmla="*/ 523726 w 808720"/>
                  <a:gd name="connsiteY6131" fmla="*/ 8205 h 1047182"/>
                  <a:gd name="connsiteX6132" fmla="*/ 523654 w 808720"/>
                  <a:gd name="connsiteY6132" fmla="*/ 8245 h 1047182"/>
                  <a:gd name="connsiteX6133" fmla="*/ 522680 w 808720"/>
                  <a:gd name="connsiteY6133" fmla="*/ 8031 h 1047182"/>
                  <a:gd name="connsiteX6134" fmla="*/ 457478 w 808720"/>
                  <a:gd name="connsiteY6134" fmla="*/ 8004 h 1047182"/>
                  <a:gd name="connsiteX6135" fmla="*/ 459897 w 808720"/>
                  <a:gd name="connsiteY6135" fmla="*/ 8234 h 1047182"/>
                  <a:gd name="connsiteX6136" fmla="*/ 455962 w 808720"/>
                  <a:gd name="connsiteY6136" fmla="*/ 8217 h 1047182"/>
                  <a:gd name="connsiteX6137" fmla="*/ 456620 w 808720"/>
                  <a:gd name="connsiteY6137" fmla="*/ 8112 h 1047182"/>
                  <a:gd name="connsiteX6138" fmla="*/ 522831 w 808720"/>
                  <a:gd name="connsiteY6138" fmla="*/ 8000 h 1047182"/>
                  <a:gd name="connsiteX6139" fmla="*/ 522868 w 808720"/>
                  <a:gd name="connsiteY6139" fmla="*/ 8004 h 1047182"/>
                  <a:gd name="connsiteX6140" fmla="*/ 522856 w 808720"/>
                  <a:gd name="connsiteY6140" fmla="*/ 8006 h 1047182"/>
                  <a:gd name="connsiteX6141" fmla="*/ 439418 w 808720"/>
                  <a:gd name="connsiteY6141" fmla="*/ 8000 h 1047182"/>
                  <a:gd name="connsiteX6142" fmla="*/ 438037 w 808720"/>
                  <a:gd name="connsiteY6142" fmla="*/ 8142 h 1047182"/>
                  <a:gd name="connsiteX6143" fmla="*/ 437955 w 808720"/>
                  <a:gd name="connsiteY6143" fmla="*/ 8142 h 1047182"/>
                  <a:gd name="connsiteX6144" fmla="*/ 445647 w 808720"/>
                  <a:gd name="connsiteY6144" fmla="*/ 7995 h 1047182"/>
                  <a:gd name="connsiteX6145" fmla="*/ 444096 w 808720"/>
                  <a:gd name="connsiteY6145" fmla="*/ 8168 h 1047182"/>
                  <a:gd name="connsiteX6146" fmla="*/ 443556 w 808720"/>
                  <a:gd name="connsiteY6146" fmla="*/ 8165 h 1047182"/>
                  <a:gd name="connsiteX6147" fmla="*/ 445084 w 808720"/>
                  <a:gd name="connsiteY6147" fmla="*/ 8014 h 1047182"/>
                  <a:gd name="connsiteX6148" fmla="*/ 457248 w 808720"/>
                  <a:gd name="connsiteY6148" fmla="*/ 7983 h 1047182"/>
                  <a:gd name="connsiteX6149" fmla="*/ 457360 w 808720"/>
                  <a:gd name="connsiteY6149" fmla="*/ 7993 h 1047182"/>
                  <a:gd name="connsiteX6150" fmla="*/ 456620 w 808720"/>
                  <a:gd name="connsiteY6150" fmla="*/ 8112 h 1047182"/>
                  <a:gd name="connsiteX6151" fmla="*/ 455884 w 808720"/>
                  <a:gd name="connsiteY6151" fmla="*/ 8204 h 1047182"/>
                  <a:gd name="connsiteX6152" fmla="*/ 522543 w 808720"/>
                  <a:gd name="connsiteY6152" fmla="*/ 7969 h 1047182"/>
                  <a:gd name="connsiteX6153" fmla="*/ 522602 w 808720"/>
                  <a:gd name="connsiteY6153" fmla="*/ 7975 h 1047182"/>
                  <a:gd name="connsiteX6154" fmla="*/ 522569 w 808720"/>
                  <a:gd name="connsiteY6154" fmla="*/ 8007 h 1047182"/>
                  <a:gd name="connsiteX6155" fmla="*/ 522515 w 808720"/>
                  <a:gd name="connsiteY6155" fmla="*/ 7995 h 1047182"/>
                  <a:gd name="connsiteX6156" fmla="*/ 522625 w 808720"/>
                  <a:gd name="connsiteY6156" fmla="*/ 7953 h 1047182"/>
                  <a:gd name="connsiteX6157" fmla="*/ 522831 w 808720"/>
                  <a:gd name="connsiteY6157" fmla="*/ 8000 h 1047182"/>
                  <a:gd name="connsiteX6158" fmla="*/ 522602 w 808720"/>
                  <a:gd name="connsiteY6158" fmla="*/ 7975 h 1047182"/>
                  <a:gd name="connsiteX6159" fmla="*/ 516791 w 808720"/>
                  <a:gd name="connsiteY6159" fmla="*/ 7948 h 1047182"/>
                  <a:gd name="connsiteX6160" fmla="*/ 516854 w 808720"/>
                  <a:gd name="connsiteY6160" fmla="*/ 7953 h 1047182"/>
                  <a:gd name="connsiteX6161" fmla="*/ 516584 w 808720"/>
                  <a:gd name="connsiteY6161" fmla="*/ 8055 h 1047182"/>
                  <a:gd name="connsiteX6162" fmla="*/ 516537 w 808720"/>
                  <a:gd name="connsiteY6162" fmla="*/ 8050 h 1047182"/>
                  <a:gd name="connsiteX6163" fmla="*/ 526389 w 808720"/>
                  <a:gd name="connsiteY6163" fmla="*/ 7940 h 1047182"/>
                  <a:gd name="connsiteX6164" fmla="*/ 526676 w 808720"/>
                  <a:gd name="connsiteY6164" fmla="*/ 8065 h 1047182"/>
                  <a:gd name="connsiteX6165" fmla="*/ 526493 w 808720"/>
                  <a:gd name="connsiteY6165" fmla="*/ 8143 h 1047182"/>
                  <a:gd name="connsiteX6166" fmla="*/ 526329 w 808720"/>
                  <a:gd name="connsiteY6166" fmla="*/ 8039 h 1047182"/>
                  <a:gd name="connsiteX6167" fmla="*/ 515416 w 808720"/>
                  <a:gd name="connsiteY6167" fmla="*/ 7926 h 1047182"/>
                  <a:gd name="connsiteX6168" fmla="*/ 516537 w 808720"/>
                  <a:gd name="connsiteY6168" fmla="*/ 8050 h 1047182"/>
                  <a:gd name="connsiteX6169" fmla="*/ 515634 w 808720"/>
                  <a:gd name="connsiteY6169" fmla="*/ 8411 h 1047182"/>
                  <a:gd name="connsiteX6170" fmla="*/ 515076 w 808720"/>
                  <a:gd name="connsiteY6170" fmla="*/ 8483 h 1047182"/>
                  <a:gd name="connsiteX6171" fmla="*/ 513921 w 808720"/>
                  <a:gd name="connsiteY6171" fmla="*/ 8051 h 1047182"/>
                  <a:gd name="connsiteX6172" fmla="*/ 522107 w 808720"/>
                  <a:gd name="connsiteY6172" fmla="*/ 7921 h 1047182"/>
                  <a:gd name="connsiteX6173" fmla="*/ 522251 w 808720"/>
                  <a:gd name="connsiteY6173" fmla="*/ 7937 h 1047182"/>
                  <a:gd name="connsiteX6174" fmla="*/ 522515 w 808720"/>
                  <a:gd name="connsiteY6174" fmla="*/ 7995 h 1047182"/>
                  <a:gd name="connsiteX6175" fmla="*/ 522440 w 808720"/>
                  <a:gd name="connsiteY6175" fmla="*/ 8065 h 1047182"/>
                  <a:gd name="connsiteX6176" fmla="*/ 521595 w 808720"/>
                  <a:gd name="connsiteY6176" fmla="*/ 8186 h 1047182"/>
                  <a:gd name="connsiteX6177" fmla="*/ 521936 w 808720"/>
                  <a:gd name="connsiteY6177" fmla="*/ 7947 h 1047182"/>
                  <a:gd name="connsiteX6178" fmla="*/ 516950 w 808720"/>
                  <a:gd name="connsiteY6178" fmla="*/ 7917 h 1047182"/>
                  <a:gd name="connsiteX6179" fmla="*/ 517534 w 808720"/>
                  <a:gd name="connsiteY6179" fmla="*/ 8011 h 1047182"/>
                  <a:gd name="connsiteX6180" fmla="*/ 516854 w 808720"/>
                  <a:gd name="connsiteY6180" fmla="*/ 7953 h 1047182"/>
                  <a:gd name="connsiteX6181" fmla="*/ 497614 w 808720"/>
                  <a:gd name="connsiteY6181" fmla="*/ 7908 h 1047182"/>
                  <a:gd name="connsiteX6182" fmla="*/ 498632 w 808720"/>
                  <a:gd name="connsiteY6182" fmla="*/ 8148 h 1047182"/>
                  <a:gd name="connsiteX6183" fmla="*/ 497435 w 808720"/>
                  <a:gd name="connsiteY6183" fmla="*/ 8369 h 1047182"/>
                  <a:gd name="connsiteX6184" fmla="*/ 496052 w 808720"/>
                  <a:gd name="connsiteY6184" fmla="*/ 8282 h 1047182"/>
                  <a:gd name="connsiteX6185" fmla="*/ 500005 w 808720"/>
                  <a:gd name="connsiteY6185" fmla="*/ 7894 h 1047182"/>
                  <a:gd name="connsiteX6186" fmla="*/ 499034 w 808720"/>
                  <a:gd name="connsiteY6186" fmla="*/ 8243 h 1047182"/>
                  <a:gd name="connsiteX6187" fmla="*/ 498632 w 808720"/>
                  <a:gd name="connsiteY6187" fmla="*/ 8148 h 1047182"/>
                  <a:gd name="connsiteX6188" fmla="*/ 522023 w 808720"/>
                  <a:gd name="connsiteY6188" fmla="*/ 7887 h 1047182"/>
                  <a:gd name="connsiteX6189" fmla="*/ 522150 w 808720"/>
                  <a:gd name="connsiteY6189" fmla="*/ 7915 h 1047182"/>
                  <a:gd name="connsiteX6190" fmla="*/ 522107 w 808720"/>
                  <a:gd name="connsiteY6190" fmla="*/ 7921 h 1047182"/>
                  <a:gd name="connsiteX6191" fmla="*/ 521991 w 808720"/>
                  <a:gd name="connsiteY6191" fmla="*/ 7909 h 1047182"/>
                  <a:gd name="connsiteX6192" fmla="*/ 522333 w 808720"/>
                  <a:gd name="connsiteY6192" fmla="*/ 7887 h 1047182"/>
                  <a:gd name="connsiteX6193" fmla="*/ 522572 w 808720"/>
                  <a:gd name="connsiteY6193" fmla="*/ 7941 h 1047182"/>
                  <a:gd name="connsiteX6194" fmla="*/ 522543 w 808720"/>
                  <a:gd name="connsiteY6194" fmla="*/ 7969 h 1047182"/>
                  <a:gd name="connsiteX6195" fmla="*/ 522251 w 808720"/>
                  <a:gd name="connsiteY6195" fmla="*/ 7937 h 1047182"/>
                  <a:gd name="connsiteX6196" fmla="*/ 522150 w 808720"/>
                  <a:gd name="connsiteY6196" fmla="*/ 7915 h 1047182"/>
                  <a:gd name="connsiteX6197" fmla="*/ 489390 w 808720"/>
                  <a:gd name="connsiteY6197" fmla="*/ 7861 h 1047182"/>
                  <a:gd name="connsiteX6198" fmla="*/ 491650 w 808720"/>
                  <a:gd name="connsiteY6198" fmla="*/ 8004 h 1047182"/>
                  <a:gd name="connsiteX6199" fmla="*/ 491727 w 808720"/>
                  <a:gd name="connsiteY6199" fmla="*/ 8009 h 1047182"/>
                  <a:gd name="connsiteX6200" fmla="*/ 490901 w 808720"/>
                  <a:gd name="connsiteY6200" fmla="*/ 8147 h 1047182"/>
                  <a:gd name="connsiteX6201" fmla="*/ 490591 w 808720"/>
                  <a:gd name="connsiteY6201" fmla="*/ 8117 h 1047182"/>
                  <a:gd name="connsiteX6202" fmla="*/ 488632 w 808720"/>
                  <a:gd name="connsiteY6202" fmla="*/ 7933 h 1047182"/>
                  <a:gd name="connsiteX6203" fmla="*/ 440928 w 808720"/>
                  <a:gd name="connsiteY6203" fmla="*/ 7845 h 1047182"/>
                  <a:gd name="connsiteX6204" fmla="*/ 440679 w 808720"/>
                  <a:gd name="connsiteY6204" fmla="*/ 7878 h 1047182"/>
                  <a:gd name="connsiteX6205" fmla="*/ 439418 w 808720"/>
                  <a:gd name="connsiteY6205" fmla="*/ 8000 h 1047182"/>
                  <a:gd name="connsiteX6206" fmla="*/ 458287 w 808720"/>
                  <a:gd name="connsiteY6206" fmla="*/ 7844 h 1047182"/>
                  <a:gd name="connsiteX6207" fmla="*/ 458553 w 808720"/>
                  <a:gd name="connsiteY6207" fmla="*/ 7870 h 1047182"/>
                  <a:gd name="connsiteX6208" fmla="*/ 457478 w 808720"/>
                  <a:gd name="connsiteY6208" fmla="*/ 8004 h 1047182"/>
                  <a:gd name="connsiteX6209" fmla="*/ 457360 w 808720"/>
                  <a:gd name="connsiteY6209" fmla="*/ 7993 h 1047182"/>
                  <a:gd name="connsiteX6210" fmla="*/ 516463 w 808720"/>
                  <a:gd name="connsiteY6210" fmla="*/ 7839 h 1047182"/>
                  <a:gd name="connsiteX6211" fmla="*/ 516891 w 808720"/>
                  <a:gd name="connsiteY6211" fmla="*/ 7908 h 1047182"/>
                  <a:gd name="connsiteX6212" fmla="*/ 516791 w 808720"/>
                  <a:gd name="connsiteY6212" fmla="*/ 7948 h 1047182"/>
                  <a:gd name="connsiteX6213" fmla="*/ 515984 w 808720"/>
                  <a:gd name="connsiteY6213" fmla="*/ 7879 h 1047182"/>
                  <a:gd name="connsiteX6214" fmla="*/ 497904 w 808720"/>
                  <a:gd name="connsiteY6214" fmla="*/ 7838 h 1047182"/>
                  <a:gd name="connsiteX6215" fmla="*/ 497614 w 808720"/>
                  <a:gd name="connsiteY6215" fmla="*/ 7908 h 1047182"/>
                  <a:gd name="connsiteX6216" fmla="*/ 497447 w 808720"/>
                  <a:gd name="connsiteY6216" fmla="*/ 7869 h 1047182"/>
                  <a:gd name="connsiteX6217" fmla="*/ 450278 w 808720"/>
                  <a:gd name="connsiteY6217" fmla="*/ 7838 h 1047182"/>
                  <a:gd name="connsiteX6218" fmla="*/ 448491 w 808720"/>
                  <a:gd name="connsiteY6218" fmla="*/ 8186 h 1047182"/>
                  <a:gd name="connsiteX6219" fmla="*/ 445745 w 808720"/>
                  <a:gd name="connsiteY6219" fmla="*/ 8174 h 1047182"/>
                  <a:gd name="connsiteX6220" fmla="*/ 447683 w 808720"/>
                  <a:gd name="connsiteY6220" fmla="*/ 7926 h 1047182"/>
                  <a:gd name="connsiteX6221" fmla="*/ 479876 w 808720"/>
                  <a:gd name="connsiteY6221" fmla="*/ 7835 h 1047182"/>
                  <a:gd name="connsiteX6222" fmla="*/ 478346 w 808720"/>
                  <a:gd name="connsiteY6222" fmla="*/ 8015 h 1047182"/>
                  <a:gd name="connsiteX6223" fmla="*/ 477701 w 808720"/>
                  <a:gd name="connsiteY6223" fmla="*/ 7977 h 1047182"/>
                  <a:gd name="connsiteX6224" fmla="*/ 455614 w 808720"/>
                  <a:gd name="connsiteY6224" fmla="*/ 7828 h 1047182"/>
                  <a:gd name="connsiteX6225" fmla="*/ 456322 w 808720"/>
                  <a:gd name="connsiteY6225" fmla="*/ 7895 h 1047182"/>
                  <a:gd name="connsiteX6226" fmla="*/ 454045 w 808720"/>
                  <a:gd name="connsiteY6226" fmla="*/ 8209 h 1047182"/>
                  <a:gd name="connsiteX6227" fmla="*/ 452468 w 808720"/>
                  <a:gd name="connsiteY6227" fmla="*/ 8202 h 1047182"/>
                  <a:gd name="connsiteX6228" fmla="*/ 522761 w 808720"/>
                  <a:gd name="connsiteY6228" fmla="*/ 7821 h 1047182"/>
                  <a:gd name="connsiteX6229" fmla="*/ 522625 w 808720"/>
                  <a:gd name="connsiteY6229" fmla="*/ 7953 h 1047182"/>
                  <a:gd name="connsiteX6230" fmla="*/ 522572 w 808720"/>
                  <a:gd name="connsiteY6230" fmla="*/ 7941 h 1047182"/>
                  <a:gd name="connsiteX6231" fmla="*/ 522689 w 808720"/>
                  <a:gd name="connsiteY6231" fmla="*/ 7832 h 1047182"/>
                  <a:gd name="connsiteX6232" fmla="*/ 517114 w 808720"/>
                  <a:gd name="connsiteY6232" fmla="*/ 7819 h 1047182"/>
                  <a:gd name="connsiteX6233" fmla="*/ 517177 w 808720"/>
                  <a:gd name="connsiteY6233" fmla="*/ 7832 h 1047182"/>
                  <a:gd name="connsiteX6234" fmla="*/ 516950 w 808720"/>
                  <a:gd name="connsiteY6234" fmla="*/ 7917 h 1047182"/>
                  <a:gd name="connsiteX6235" fmla="*/ 516891 w 808720"/>
                  <a:gd name="connsiteY6235" fmla="*/ 7908 h 1047182"/>
                  <a:gd name="connsiteX6236" fmla="*/ 480158 w 808720"/>
                  <a:gd name="connsiteY6236" fmla="*/ 7802 h 1047182"/>
                  <a:gd name="connsiteX6237" fmla="*/ 480256 w 808720"/>
                  <a:gd name="connsiteY6237" fmla="*/ 7810 h 1047182"/>
                  <a:gd name="connsiteX6238" fmla="*/ 479876 w 808720"/>
                  <a:gd name="connsiteY6238" fmla="*/ 7835 h 1047182"/>
                  <a:gd name="connsiteX6239" fmla="*/ 517221 w 808720"/>
                  <a:gd name="connsiteY6239" fmla="*/ 7776 h 1047182"/>
                  <a:gd name="connsiteX6240" fmla="*/ 517114 w 808720"/>
                  <a:gd name="connsiteY6240" fmla="*/ 7819 h 1047182"/>
                  <a:gd name="connsiteX6241" fmla="*/ 516995 w 808720"/>
                  <a:gd name="connsiteY6241" fmla="*/ 7795 h 1047182"/>
                  <a:gd name="connsiteX6242" fmla="*/ 436464 w 808720"/>
                  <a:gd name="connsiteY6242" fmla="*/ 7776 h 1047182"/>
                  <a:gd name="connsiteX6243" fmla="*/ 432295 w 808720"/>
                  <a:gd name="connsiteY6243" fmla="*/ 8137 h 1047182"/>
                  <a:gd name="connsiteX6244" fmla="*/ 430650 w 808720"/>
                  <a:gd name="connsiteY6244" fmla="*/ 8438 h 1047182"/>
                  <a:gd name="connsiteX6245" fmla="*/ 426381 w 808720"/>
                  <a:gd name="connsiteY6245" fmla="*/ 8731 h 1047182"/>
                  <a:gd name="connsiteX6246" fmla="*/ 430147 w 808720"/>
                  <a:gd name="connsiteY6246" fmla="*/ 8220 h 1047182"/>
                  <a:gd name="connsiteX6247" fmla="*/ 524486 w 808720"/>
                  <a:gd name="connsiteY6247" fmla="*/ 7773 h 1047182"/>
                  <a:gd name="connsiteX6248" fmla="*/ 523884 w 808720"/>
                  <a:gd name="connsiteY6248" fmla="*/ 8115 h 1047182"/>
                  <a:gd name="connsiteX6249" fmla="*/ 522868 w 808720"/>
                  <a:gd name="connsiteY6249" fmla="*/ 8004 h 1047182"/>
                  <a:gd name="connsiteX6250" fmla="*/ 457342 w 808720"/>
                  <a:gd name="connsiteY6250" fmla="*/ 7754 h 1047182"/>
                  <a:gd name="connsiteX6251" fmla="*/ 458170 w 808720"/>
                  <a:gd name="connsiteY6251" fmla="*/ 7833 h 1047182"/>
                  <a:gd name="connsiteX6252" fmla="*/ 457248 w 808720"/>
                  <a:gd name="connsiteY6252" fmla="*/ 7983 h 1047182"/>
                  <a:gd name="connsiteX6253" fmla="*/ 456322 w 808720"/>
                  <a:gd name="connsiteY6253" fmla="*/ 7895 h 1047182"/>
                  <a:gd name="connsiteX6254" fmla="*/ 486665 w 808720"/>
                  <a:gd name="connsiteY6254" fmla="*/ 7748 h 1047182"/>
                  <a:gd name="connsiteX6255" fmla="*/ 487046 w 808720"/>
                  <a:gd name="connsiteY6255" fmla="*/ 7783 h 1047182"/>
                  <a:gd name="connsiteX6256" fmla="*/ 488632 w 808720"/>
                  <a:gd name="connsiteY6256" fmla="*/ 7933 h 1047182"/>
                  <a:gd name="connsiteX6257" fmla="*/ 487365 w 808720"/>
                  <a:gd name="connsiteY6257" fmla="*/ 8052 h 1047182"/>
                  <a:gd name="connsiteX6258" fmla="*/ 485285 w 808720"/>
                  <a:gd name="connsiteY6258" fmla="*/ 7935 h 1047182"/>
                  <a:gd name="connsiteX6259" fmla="*/ 485169 w 808720"/>
                  <a:gd name="connsiteY6259" fmla="*/ 7928 h 1047182"/>
                  <a:gd name="connsiteX6260" fmla="*/ 528012 w 808720"/>
                  <a:gd name="connsiteY6260" fmla="*/ 7746 h 1047182"/>
                  <a:gd name="connsiteX6261" fmla="*/ 529776 w 808720"/>
                  <a:gd name="connsiteY6261" fmla="*/ 8380 h 1047182"/>
                  <a:gd name="connsiteX6262" fmla="*/ 530240 w 808720"/>
                  <a:gd name="connsiteY6262" fmla="*/ 8696 h 1047182"/>
                  <a:gd name="connsiteX6263" fmla="*/ 529143 w 808720"/>
                  <a:gd name="connsiteY6263" fmla="*/ 9117 h 1047182"/>
                  <a:gd name="connsiteX6264" fmla="*/ 529110 w 808720"/>
                  <a:gd name="connsiteY6264" fmla="*/ 9123 h 1047182"/>
                  <a:gd name="connsiteX6265" fmla="*/ 528706 w 808720"/>
                  <a:gd name="connsiteY6265" fmla="*/ 8947 h 1047182"/>
                  <a:gd name="connsiteX6266" fmla="*/ 528792 w 808720"/>
                  <a:gd name="connsiteY6266" fmla="*/ 8411 h 1047182"/>
                  <a:gd name="connsiteX6267" fmla="*/ 513084 w 808720"/>
                  <a:gd name="connsiteY6267" fmla="*/ 7737 h 1047182"/>
                  <a:gd name="connsiteX6268" fmla="*/ 513921 w 808720"/>
                  <a:gd name="connsiteY6268" fmla="*/ 8051 h 1047182"/>
                  <a:gd name="connsiteX6269" fmla="*/ 510952 w 808720"/>
                  <a:gd name="connsiteY6269" fmla="*/ 8299 h 1047182"/>
                  <a:gd name="connsiteX6270" fmla="*/ 512754 w 808720"/>
                  <a:gd name="connsiteY6270" fmla="*/ 7753 h 1047182"/>
                  <a:gd name="connsiteX6271" fmla="*/ 481566 w 808720"/>
                  <a:gd name="connsiteY6271" fmla="*/ 7724 h 1047182"/>
                  <a:gd name="connsiteX6272" fmla="*/ 485169 w 808720"/>
                  <a:gd name="connsiteY6272" fmla="*/ 7928 h 1047182"/>
                  <a:gd name="connsiteX6273" fmla="*/ 484694 w 808720"/>
                  <a:gd name="connsiteY6273" fmla="*/ 7986 h 1047182"/>
                  <a:gd name="connsiteX6274" fmla="*/ 483672 w 808720"/>
                  <a:gd name="connsiteY6274" fmla="*/ 8109 h 1047182"/>
                  <a:gd name="connsiteX6275" fmla="*/ 483468 w 808720"/>
                  <a:gd name="connsiteY6275" fmla="*/ 8091 h 1047182"/>
                  <a:gd name="connsiteX6276" fmla="*/ 480256 w 808720"/>
                  <a:gd name="connsiteY6276" fmla="*/ 7810 h 1047182"/>
                  <a:gd name="connsiteX6277" fmla="*/ 453801 w 808720"/>
                  <a:gd name="connsiteY6277" fmla="*/ 7719 h 1047182"/>
                  <a:gd name="connsiteX6278" fmla="*/ 450266 w 808720"/>
                  <a:gd name="connsiteY6278" fmla="*/ 8193 h 1047182"/>
                  <a:gd name="connsiteX6279" fmla="*/ 449521 w 808720"/>
                  <a:gd name="connsiteY6279" fmla="*/ 8190 h 1047182"/>
                  <a:gd name="connsiteX6280" fmla="*/ 452421 w 808720"/>
                  <a:gd name="connsiteY6280" fmla="*/ 7766 h 1047182"/>
                  <a:gd name="connsiteX6281" fmla="*/ 454355 w 808720"/>
                  <a:gd name="connsiteY6281" fmla="*/ 7708 h 1047182"/>
                  <a:gd name="connsiteX6282" fmla="*/ 455302 w 808720"/>
                  <a:gd name="connsiteY6282" fmla="*/ 7798 h 1047182"/>
                  <a:gd name="connsiteX6283" fmla="*/ 452004 w 808720"/>
                  <a:gd name="connsiteY6283" fmla="*/ 8200 h 1047182"/>
                  <a:gd name="connsiteX6284" fmla="*/ 450650 w 808720"/>
                  <a:gd name="connsiteY6284" fmla="*/ 8195 h 1047182"/>
                  <a:gd name="connsiteX6285" fmla="*/ 513880 w 808720"/>
                  <a:gd name="connsiteY6285" fmla="*/ 7699 h 1047182"/>
                  <a:gd name="connsiteX6286" fmla="*/ 515984 w 808720"/>
                  <a:gd name="connsiteY6286" fmla="*/ 7879 h 1047182"/>
                  <a:gd name="connsiteX6287" fmla="*/ 515416 w 808720"/>
                  <a:gd name="connsiteY6287" fmla="*/ 7926 h 1047182"/>
                  <a:gd name="connsiteX6288" fmla="*/ 513512 w 808720"/>
                  <a:gd name="connsiteY6288" fmla="*/ 7717 h 1047182"/>
                  <a:gd name="connsiteX6289" fmla="*/ 454440 w 808720"/>
                  <a:gd name="connsiteY6289" fmla="*/ 7697 h 1047182"/>
                  <a:gd name="connsiteX6290" fmla="*/ 454355 w 808720"/>
                  <a:gd name="connsiteY6290" fmla="*/ 7708 h 1047182"/>
                  <a:gd name="connsiteX6291" fmla="*/ 454290 w 808720"/>
                  <a:gd name="connsiteY6291" fmla="*/ 7702 h 1047182"/>
                  <a:gd name="connsiteX6292" fmla="*/ 525120 w 808720"/>
                  <a:gd name="connsiteY6292" fmla="*/ 7697 h 1047182"/>
                  <a:gd name="connsiteX6293" fmla="*/ 526201 w 808720"/>
                  <a:gd name="connsiteY6293" fmla="*/ 8247 h 1047182"/>
                  <a:gd name="connsiteX6294" fmla="*/ 526184 w 808720"/>
                  <a:gd name="connsiteY6294" fmla="*/ 8276 h 1047182"/>
                  <a:gd name="connsiteX6295" fmla="*/ 526017 w 808720"/>
                  <a:gd name="connsiteY6295" fmla="*/ 8347 h 1047182"/>
                  <a:gd name="connsiteX6296" fmla="*/ 524622 w 808720"/>
                  <a:gd name="connsiteY6296" fmla="*/ 8195 h 1047182"/>
                  <a:gd name="connsiteX6297" fmla="*/ 496688 w 808720"/>
                  <a:gd name="connsiteY6297" fmla="*/ 7690 h 1047182"/>
                  <a:gd name="connsiteX6298" fmla="*/ 497447 w 808720"/>
                  <a:gd name="connsiteY6298" fmla="*/ 7869 h 1047182"/>
                  <a:gd name="connsiteX6299" fmla="*/ 495306 w 808720"/>
                  <a:gd name="connsiteY6299" fmla="*/ 8012 h 1047182"/>
                  <a:gd name="connsiteX6300" fmla="*/ 495605 w 808720"/>
                  <a:gd name="connsiteY6300" fmla="*/ 7819 h 1047182"/>
                  <a:gd name="connsiteX6301" fmla="*/ 454076 w 808720"/>
                  <a:gd name="connsiteY6301" fmla="*/ 7682 h 1047182"/>
                  <a:gd name="connsiteX6302" fmla="*/ 454290 w 808720"/>
                  <a:gd name="connsiteY6302" fmla="*/ 7702 h 1047182"/>
                  <a:gd name="connsiteX6303" fmla="*/ 453801 w 808720"/>
                  <a:gd name="connsiteY6303" fmla="*/ 7719 h 1047182"/>
                  <a:gd name="connsiteX6304" fmla="*/ 525137 w 808720"/>
                  <a:gd name="connsiteY6304" fmla="*/ 7680 h 1047182"/>
                  <a:gd name="connsiteX6305" fmla="*/ 525120 w 808720"/>
                  <a:gd name="connsiteY6305" fmla="*/ 7697 h 1047182"/>
                  <a:gd name="connsiteX6306" fmla="*/ 525098 w 808720"/>
                  <a:gd name="connsiteY6306" fmla="*/ 7685 h 1047182"/>
                  <a:gd name="connsiteX6307" fmla="*/ 513044 w 808720"/>
                  <a:gd name="connsiteY6307" fmla="*/ 7665 h 1047182"/>
                  <a:gd name="connsiteX6308" fmla="*/ 513512 w 808720"/>
                  <a:gd name="connsiteY6308" fmla="*/ 7717 h 1047182"/>
                  <a:gd name="connsiteX6309" fmla="*/ 513084 w 808720"/>
                  <a:gd name="connsiteY6309" fmla="*/ 7737 h 1047182"/>
                  <a:gd name="connsiteX6310" fmla="*/ 512960 w 808720"/>
                  <a:gd name="connsiteY6310" fmla="*/ 7691 h 1047182"/>
                  <a:gd name="connsiteX6311" fmla="*/ 456402 w 808720"/>
                  <a:gd name="connsiteY6311" fmla="*/ 7664 h 1047182"/>
                  <a:gd name="connsiteX6312" fmla="*/ 456728 w 808720"/>
                  <a:gd name="connsiteY6312" fmla="*/ 7695 h 1047182"/>
                  <a:gd name="connsiteX6313" fmla="*/ 455614 w 808720"/>
                  <a:gd name="connsiteY6313" fmla="*/ 7828 h 1047182"/>
                  <a:gd name="connsiteX6314" fmla="*/ 455302 w 808720"/>
                  <a:gd name="connsiteY6314" fmla="*/ 7798 h 1047182"/>
                  <a:gd name="connsiteX6315" fmla="*/ 518864 w 808720"/>
                  <a:gd name="connsiteY6315" fmla="*/ 7639 h 1047182"/>
                  <a:gd name="connsiteX6316" fmla="*/ 519215 w 808720"/>
                  <a:gd name="connsiteY6316" fmla="*/ 7720 h 1047182"/>
                  <a:gd name="connsiteX6317" fmla="*/ 520595 w 808720"/>
                  <a:gd name="connsiteY6317" fmla="*/ 8154 h 1047182"/>
                  <a:gd name="connsiteX6318" fmla="*/ 520098 w 808720"/>
                  <a:gd name="connsiteY6318" fmla="*/ 8230 h 1047182"/>
                  <a:gd name="connsiteX6319" fmla="*/ 518436 w 808720"/>
                  <a:gd name="connsiteY6319" fmla="*/ 8088 h 1047182"/>
                  <a:gd name="connsiteX6320" fmla="*/ 517177 w 808720"/>
                  <a:gd name="connsiteY6320" fmla="*/ 7832 h 1047182"/>
                  <a:gd name="connsiteX6321" fmla="*/ 517357 w 808720"/>
                  <a:gd name="connsiteY6321" fmla="*/ 7765 h 1047182"/>
                  <a:gd name="connsiteX6322" fmla="*/ 527685 w 808720"/>
                  <a:gd name="connsiteY6322" fmla="*/ 7632 h 1047182"/>
                  <a:gd name="connsiteX6323" fmla="*/ 528792 w 808720"/>
                  <a:gd name="connsiteY6323" fmla="*/ 8411 h 1047182"/>
                  <a:gd name="connsiteX6324" fmla="*/ 527912 w 808720"/>
                  <a:gd name="connsiteY6324" fmla="*/ 8602 h 1047182"/>
                  <a:gd name="connsiteX6325" fmla="*/ 526676 w 808720"/>
                  <a:gd name="connsiteY6325" fmla="*/ 8065 h 1047182"/>
                  <a:gd name="connsiteX6326" fmla="*/ 527672 w 808720"/>
                  <a:gd name="connsiteY6326" fmla="*/ 7623 h 1047182"/>
                  <a:gd name="connsiteX6327" fmla="*/ 527691 w 808720"/>
                  <a:gd name="connsiteY6327" fmla="*/ 7630 h 1047182"/>
                  <a:gd name="connsiteX6328" fmla="*/ 527685 w 808720"/>
                  <a:gd name="connsiteY6328" fmla="*/ 7632 h 1047182"/>
                  <a:gd name="connsiteX6329" fmla="*/ 456780 w 808720"/>
                  <a:gd name="connsiteY6329" fmla="*/ 7618 h 1047182"/>
                  <a:gd name="connsiteX6330" fmla="*/ 456402 w 808720"/>
                  <a:gd name="connsiteY6330" fmla="*/ 7664 h 1047182"/>
                  <a:gd name="connsiteX6331" fmla="*/ 456145 w 808720"/>
                  <a:gd name="connsiteY6331" fmla="*/ 7639 h 1047182"/>
                  <a:gd name="connsiteX6332" fmla="*/ 525629 w 808720"/>
                  <a:gd name="connsiteY6332" fmla="*/ 7610 h 1047182"/>
                  <a:gd name="connsiteX6333" fmla="*/ 525709 w 808720"/>
                  <a:gd name="connsiteY6333" fmla="*/ 7645 h 1047182"/>
                  <a:gd name="connsiteX6334" fmla="*/ 526329 w 808720"/>
                  <a:gd name="connsiteY6334" fmla="*/ 8039 h 1047182"/>
                  <a:gd name="connsiteX6335" fmla="*/ 526292 w 808720"/>
                  <a:gd name="connsiteY6335" fmla="*/ 8100 h 1047182"/>
                  <a:gd name="connsiteX6336" fmla="*/ 525324 w 808720"/>
                  <a:gd name="connsiteY6336" fmla="*/ 7653 h 1047182"/>
                  <a:gd name="connsiteX6337" fmla="*/ 519235 w 808720"/>
                  <a:gd name="connsiteY6337" fmla="*/ 7608 h 1047182"/>
                  <a:gd name="connsiteX6338" fmla="*/ 521991 w 808720"/>
                  <a:gd name="connsiteY6338" fmla="*/ 7909 h 1047182"/>
                  <a:gd name="connsiteX6339" fmla="*/ 521936 w 808720"/>
                  <a:gd name="connsiteY6339" fmla="*/ 7947 h 1047182"/>
                  <a:gd name="connsiteX6340" fmla="*/ 520897 w 808720"/>
                  <a:gd name="connsiteY6340" fmla="*/ 8107 h 1047182"/>
                  <a:gd name="connsiteX6341" fmla="*/ 519215 w 808720"/>
                  <a:gd name="connsiteY6341" fmla="*/ 7720 h 1047182"/>
                  <a:gd name="connsiteX6342" fmla="*/ 518938 w 808720"/>
                  <a:gd name="connsiteY6342" fmla="*/ 7633 h 1047182"/>
                  <a:gd name="connsiteX6343" fmla="*/ 525214 w 808720"/>
                  <a:gd name="connsiteY6343" fmla="*/ 7603 h 1047182"/>
                  <a:gd name="connsiteX6344" fmla="*/ 525324 w 808720"/>
                  <a:gd name="connsiteY6344" fmla="*/ 7653 h 1047182"/>
                  <a:gd name="connsiteX6345" fmla="*/ 525137 w 808720"/>
                  <a:gd name="connsiteY6345" fmla="*/ 7680 h 1047182"/>
                  <a:gd name="connsiteX6346" fmla="*/ 512717 w 808720"/>
                  <a:gd name="connsiteY6346" fmla="*/ 7600 h 1047182"/>
                  <a:gd name="connsiteX6347" fmla="*/ 513140 w 808720"/>
                  <a:gd name="connsiteY6347" fmla="*/ 7636 h 1047182"/>
                  <a:gd name="connsiteX6348" fmla="*/ 513044 w 808720"/>
                  <a:gd name="connsiteY6348" fmla="*/ 7665 h 1047182"/>
                  <a:gd name="connsiteX6349" fmla="*/ 512828 w 808720"/>
                  <a:gd name="connsiteY6349" fmla="*/ 7642 h 1047182"/>
                  <a:gd name="connsiteX6350" fmla="*/ 516023 w 808720"/>
                  <a:gd name="connsiteY6350" fmla="*/ 7597 h 1047182"/>
                  <a:gd name="connsiteX6351" fmla="*/ 516995 w 808720"/>
                  <a:gd name="connsiteY6351" fmla="*/ 7795 h 1047182"/>
                  <a:gd name="connsiteX6352" fmla="*/ 516463 w 808720"/>
                  <a:gd name="connsiteY6352" fmla="*/ 7839 h 1047182"/>
                  <a:gd name="connsiteX6353" fmla="*/ 515200 w 808720"/>
                  <a:gd name="connsiteY6353" fmla="*/ 7636 h 1047182"/>
                  <a:gd name="connsiteX6354" fmla="*/ 512344 w 808720"/>
                  <a:gd name="connsiteY6354" fmla="*/ 7588 h 1047182"/>
                  <a:gd name="connsiteX6355" fmla="*/ 512828 w 808720"/>
                  <a:gd name="connsiteY6355" fmla="*/ 7642 h 1047182"/>
                  <a:gd name="connsiteX6356" fmla="*/ 512960 w 808720"/>
                  <a:gd name="connsiteY6356" fmla="*/ 7691 h 1047182"/>
                  <a:gd name="connsiteX6357" fmla="*/ 512754 w 808720"/>
                  <a:gd name="connsiteY6357" fmla="*/ 7753 h 1047182"/>
                  <a:gd name="connsiteX6358" fmla="*/ 511179 w 808720"/>
                  <a:gd name="connsiteY6358" fmla="*/ 7828 h 1047182"/>
                  <a:gd name="connsiteX6359" fmla="*/ 510008 w 808720"/>
                  <a:gd name="connsiteY6359" fmla="*/ 8377 h 1047182"/>
                  <a:gd name="connsiteX6360" fmla="*/ 508897 w 808720"/>
                  <a:gd name="connsiteY6360" fmla="*/ 8470 h 1047182"/>
                  <a:gd name="connsiteX6361" fmla="*/ 509054 w 808720"/>
                  <a:gd name="connsiteY6361" fmla="*/ 8411 h 1047182"/>
                  <a:gd name="connsiteX6362" fmla="*/ 508427 w 808720"/>
                  <a:gd name="connsiteY6362" fmla="*/ 8509 h 1047182"/>
                  <a:gd name="connsiteX6363" fmla="*/ 506776 w 808720"/>
                  <a:gd name="connsiteY6363" fmla="*/ 8646 h 1047182"/>
                  <a:gd name="connsiteX6364" fmla="*/ 501653 w 808720"/>
                  <a:gd name="connsiteY6364" fmla="*/ 7588 h 1047182"/>
                  <a:gd name="connsiteX6365" fmla="*/ 500005 w 808720"/>
                  <a:gd name="connsiteY6365" fmla="*/ 7894 h 1047182"/>
                  <a:gd name="connsiteX6366" fmla="*/ 500672 w 808720"/>
                  <a:gd name="connsiteY6366" fmla="*/ 7654 h 1047182"/>
                  <a:gd name="connsiteX6367" fmla="*/ 527814 w 808720"/>
                  <a:gd name="connsiteY6367" fmla="*/ 7577 h 1047182"/>
                  <a:gd name="connsiteX6368" fmla="*/ 528012 w 808720"/>
                  <a:gd name="connsiteY6368" fmla="*/ 7746 h 1047182"/>
                  <a:gd name="connsiteX6369" fmla="*/ 527691 w 808720"/>
                  <a:gd name="connsiteY6369" fmla="*/ 7630 h 1047182"/>
                  <a:gd name="connsiteX6370" fmla="*/ 484789 w 808720"/>
                  <a:gd name="connsiteY6370" fmla="*/ 7571 h 1047182"/>
                  <a:gd name="connsiteX6371" fmla="*/ 486983 w 808720"/>
                  <a:gd name="connsiteY6371" fmla="*/ 7709 h 1047182"/>
                  <a:gd name="connsiteX6372" fmla="*/ 486665 w 808720"/>
                  <a:gd name="connsiteY6372" fmla="*/ 7748 h 1047182"/>
                  <a:gd name="connsiteX6373" fmla="*/ 455414 w 808720"/>
                  <a:gd name="connsiteY6373" fmla="*/ 7569 h 1047182"/>
                  <a:gd name="connsiteX6374" fmla="*/ 456145 w 808720"/>
                  <a:gd name="connsiteY6374" fmla="*/ 7639 h 1047182"/>
                  <a:gd name="connsiteX6375" fmla="*/ 454440 w 808720"/>
                  <a:gd name="connsiteY6375" fmla="*/ 7697 h 1047182"/>
                  <a:gd name="connsiteX6376" fmla="*/ 524857 w 808720"/>
                  <a:gd name="connsiteY6376" fmla="*/ 7562 h 1047182"/>
                  <a:gd name="connsiteX6377" fmla="*/ 525098 w 808720"/>
                  <a:gd name="connsiteY6377" fmla="*/ 7685 h 1047182"/>
                  <a:gd name="connsiteX6378" fmla="*/ 524486 w 808720"/>
                  <a:gd name="connsiteY6378" fmla="*/ 7773 h 1047182"/>
                  <a:gd name="connsiteX6379" fmla="*/ 458834 w 808720"/>
                  <a:gd name="connsiteY6379" fmla="*/ 7549 h 1047182"/>
                  <a:gd name="connsiteX6380" fmla="*/ 457342 w 808720"/>
                  <a:gd name="connsiteY6380" fmla="*/ 7754 h 1047182"/>
                  <a:gd name="connsiteX6381" fmla="*/ 456728 w 808720"/>
                  <a:gd name="connsiteY6381" fmla="*/ 7695 h 1047182"/>
                  <a:gd name="connsiteX6382" fmla="*/ 457615 w 808720"/>
                  <a:gd name="connsiteY6382" fmla="*/ 7590 h 1047182"/>
                  <a:gd name="connsiteX6383" fmla="*/ 484435 w 808720"/>
                  <a:gd name="connsiteY6383" fmla="*/ 7537 h 1047182"/>
                  <a:gd name="connsiteX6384" fmla="*/ 484789 w 808720"/>
                  <a:gd name="connsiteY6384" fmla="*/ 7571 h 1047182"/>
                  <a:gd name="connsiteX6385" fmla="*/ 484349 w 808720"/>
                  <a:gd name="connsiteY6385" fmla="*/ 7543 h 1047182"/>
                  <a:gd name="connsiteX6386" fmla="*/ 444198 w 808720"/>
                  <a:gd name="connsiteY6386" fmla="*/ 7508 h 1047182"/>
                  <a:gd name="connsiteX6387" fmla="*/ 440928 w 808720"/>
                  <a:gd name="connsiteY6387" fmla="*/ 7845 h 1047182"/>
                  <a:gd name="connsiteX6388" fmla="*/ 442662 w 808720"/>
                  <a:gd name="connsiteY6388" fmla="*/ 7614 h 1047182"/>
                  <a:gd name="connsiteX6389" fmla="*/ 518276 w 808720"/>
                  <a:gd name="connsiteY6389" fmla="*/ 7504 h 1047182"/>
                  <a:gd name="connsiteX6390" fmla="*/ 518660 w 808720"/>
                  <a:gd name="connsiteY6390" fmla="*/ 7545 h 1047182"/>
                  <a:gd name="connsiteX6391" fmla="*/ 518938 w 808720"/>
                  <a:gd name="connsiteY6391" fmla="*/ 7633 h 1047182"/>
                  <a:gd name="connsiteX6392" fmla="*/ 518864 w 808720"/>
                  <a:gd name="connsiteY6392" fmla="*/ 7639 h 1047182"/>
                  <a:gd name="connsiteX6393" fmla="*/ 518064 w 808720"/>
                  <a:gd name="connsiteY6393" fmla="*/ 7500 h 1047182"/>
                  <a:gd name="connsiteX6394" fmla="*/ 517357 w 808720"/>
                  <a:gd name="connsiteY6394" fmla="*/ 7765 h 1047182"/>
                  <a:gd name="connsiteX6395" fmla="*/ 517221 w 808720"/>
                  <a:gd name="connsiteY6395" fmla="*/ 7776 h 1047182"/>
                  <a:gd name="connsiteX6396" fmla="*/ 517891 w 808720"/>
                  <a:gd name="connsiteY6396" fmla="*/ 7508 h 1047182"/>
                  <a:gd name="connsiteX6397" fmla="*/ 520611 w 808720"/>
                  <a:gd name="connsiteY6397" fmla="*/ 7493 h 1047182"/>
                  <a:gd name="connsiteX6398" fmla="*/ 522099 w 808720"/>
                  <a:gd name="connsiteY6398" fmla="*/ 7833 h 1047182"/>
                  <a:gd name="connsiteX6399" fmla="*/ 522023 w 808720"/>
                  <a:gd name="connsiteY6399" fmla="*/ 7887 h 1047182"/>
                  <a:gd name="connsiteX6400" fmla="*/ 520338 w 808720"/>
                  <a:gd name="connsiteY6400" fmla="*/ 7516 h 1047182"/>
                  <a:gd name="connsiteX6401" fmla="*/ 460483 w 808720"/>
                  <a:gd name="connsiteY6401" fmla="*/ 7493 h 1047182"/>
                  <a:gd name="connsiteX6402" fmla="*/ 458287 w 808720"/>
                  <a:gd name="connsiteY6402" fmla="*/ 7844 h 1047182"/>
                  <a:gd name="connsiteX6403" fmla="*/ 458170 w 808720"/>
                  <a:gd name="connsiteY6403" fmla="*/ 7833 h 1047182"/>
                  <a:gd name="connsiteX6404" fmla="*/ 460218 w 808720"/>
                  <a:gd name="connsiteY6404" fmla="*/ 7502 h 1047182"/>
                  <a:gd name="connsiteX6405" fmla="*/ 518225 w 808720"/>
                  <a:gd name="connsiteY6405" fmla="*/ 7492 h 1047182"/>
                  <a:gd name="connsiteX6406" fmla="*/ 518276 w 808720"/>
                  <a:gd name="connsiteY6406" fmla="*/ 7504 h 1047182"/>
                  <a:gd name="connsiteX6407" fmla="*/ 518186 w 808720"/>
                  <a:gd name="connsiteY6407" fmla="*/ 7494 h 1047182"/>
                  <a:gd name="connsiteX6408" fmla="*/ 452062 w 808720"/>
                  <a:gd name="connsiteY6408" fmla="*/ 7491 h 1047182"/>
                  <a:gd name="connsiteX6409" fmla="*/ 453418 w 808720"/>
                  <a:gd name="connsiteY6409" fmla="*/ 7620 h 1047182"/>
                  <a:gd name="connsiteX6410" fmla="*/ 452421 w 808720"/>
                  <a:gd name="connsiteY6410" fmla="*/ 7766 h 1047182"/>
                  <a:gd name="connsiteX6411" fmla="*/ 450278 w 808720"/>
                  <a:gd name="connsiteY6411" fmla="*/ 7838 h 1047182"/>
                  <a:gd name="connsiteX6412" fmla="*/ 518103 w 808720"/>
                  <a:gd name="connsiteY6412" fmla="*/ 7485 h 1047182"/>
                  <a:gd name="connsiteX6413" fmla="*/ 518186 w 808720"/>
                  <a:gd name="connsiteY6413" fmla="*/ 7494 h 1047182"/>
                  <a:gd name="connsiteX6414" fmla="*/ 518064 w 808720"/>
                  <a:gd name="connsiteY6414" fmla="*/ 7500 h 1047182"/>
                  <a:gd name="connsiteX6415" fmla="*/ 524955 w 808720"/>
                  <a:gd name="connsiteY6415" fmla="*/ 7483 h 1047182"/>
                  <a:gd name="connsiteX6416" fmla="*/ 524978 w 808720"/>
                  <a:gd name="connsiteY6416" fmla="*/ 7494 h 1047182"/>
                  <a:gd name="connsiteX6417" fmla="*/ 524857 w 808720"/>
                  <a:gd name="connsiteY6417" fmla="*/ 7562 h 1047182"/>
                  <a:gd name="connsiteX6418" fmla="*/ 524760 w 808720"/>
                  <a:gd name="connsiteY6418" fmla="*/ 7513 h 1047182"/>
                  <a:gd name="connsiteX6419" fmla="*/ 454415 w 808720"/>
                  <a:gd name="connsiteY6419" fmla="*/ 7474 h 1047182"/>
                  <a:gd name="connsiteX6420" fmla="*/ 455123 w 808720"/>
                  <a:gd name="connsiteY6420" fmla="*/ 7542 h 1047182"/>
                  <a:gd name="connsiteX6421" fmla="*/ 454076 w 808720"/>
                  <a:gd name="connsiteY6421" fmla="*/ 7682 h 1047182"/>
                  <a:gd name="connsiteX6422" fmla="*/ 453418 w 808720"/>
                  <a:gd name="connsiteY6422" fmla="*/ 7620 h 1047182"/>
                  <a:gd name="connsiteX6423" fmla="*/ 483045 w 808720"/>
                  <a:gd name="connsiteY6423" fmla="*/ 7461 h 1047182"/>
                  <a:gd name="connsiteX6424" fmla="*/ 484349 w 808720"/>
                  <a:gd name="connsiteY6424" fmla="*/ 7543 h 1047182"/>
                  <a:gd name="connsiteX6425" fmla="*/ 481566 w 808720"/>
                  <a:gd name="connsiteY6425" fmla="*/ 7724 h 1047182"/>
                  <a:gd name="connsiteX6426" fmla="*/ 481054 w 808720"/>
                  <a:gd name="connsiteY6426" fmla="*/ 7696 h 1047182"/>
                  <a:gd name="connsiteX6427" fmla="*/ 526685 w 808720"/>
                  <a:gd name="connsiteY6427" fmla="*/ 7459 h 1047182"/>
                  <a:gd name="connsiteX6428" fmla="*/ 526389 w 808720"/>
                  <a:gd name="connsiteY6428" fmla="*/ 7940 h 1047182"/>
                  <a:gd name="connsiteX6429" fmla="*/ 525709 w 808720"/>
                  <a:gd name="connsiteY6429" fmla="*/ 7645 h 1047182"/>
                  <a:gd name="connsiteX6430" fmla="*/ 525649 w 808720"/>
                  <a:gd name="connsiteY6430" fmla="*/ 7607 h 1047182"/>
                  <a:gd name="connsiteX6431" fmla="*/ 518039 w 808720"/>
                  <a:gd name="connsiteY6431" fmla="*/ 7449 h 1047182"/>
                  <a:gd name="connsiteX6432" fmla="*/ 518138 w 808720"/>
                  <a:gd name="connsiteY6432" fmla="*/ 7472 h 1047182"/>
                  <a:gd name="connsiteX6433" fmla="*/ 518103 w 808720"/>
                  <a:gd name="connsiteY6433" fmla="*/ 7485 h 1047182"/>
                  <a:gd name="connsiteX6434" fmla="*/ 517982 w 808720"/>
                  <a:gd name="connsiteY6434" fmla="*/ 7472 h 1047182"/>
                  <a:gd name="connsiteX6435" fmla="*/ 525237 w 808720"/>
                  <a:gd name="connsiteY6435" fmla="*/ 7440 h 1047182"/>
                  <a:gd name="connsiteX6436" fmla="*/ 525335 w 808720"/>
                  <a:gd name="connsiteY6436" fmla="*/ 7482 h 1047182"/>
                  <a:gd name="connsiteX6437" fmla="*/ 525214 w 808720"/>
                  <a:gd name="connsiteY6437" fmla="*/ 7603 h 1047182"/>
                  <a:gd name="connsiteX6438" fmla="*/ 524978 w 808720"/>
                  <a:gd name="connsiteY6438" fmla="*/ 7494 h 1047182"/>
                  <a:gd name="connsiteX6439" fmla="*/ 525012 w 808720"/>
                  <a:gd name="connsiteY6439" fmla="*/ 7474 h 1047182"/>
                  <a:gd name="connsiteX6440" fmla="*/ 440361 w 808720"/>
                  <a:gd name="connsiteY6440" fmla="*/ 7439 h 1047182"/>
                  <a:gd name="connsiteX6441" fmla="*/ 439423 w 808720"/>
                  <a:gd name="connsiteY6441" fmla="*/ 7568 h 1047182"/>
                  <a:gd name="connsiteX6442" fmla="*/ 436464 w 808720"/>
                  <a:gd name="connsiteY6442" fmla="*/ 7776 h 1047182"/>
                  <a:gd name="connsiteX6443" fmla="*/ 525381 w 808720"/>
                  <a:gd name="connsiteY6443" fmla="*/ 7436 h 1047182"/>
                  <a:gd name="connsiteX6444" fmla="*/ 525649 w 808720"/>
                  <a:gd name="connsiteY6444" fmla="*/ 7607 h 1047182"/>
                  <a:gd name="connsiteX6445" fmla="*/ 525629 w 808720"/>
                  <a:gd name="connsiteY6445" fmla="*/ 7610 h 1047182"/>
                  <a:gd name="connsiteX6446" fmla="*/ 525335 w 808720"/>
                  <a:gd name="connsiteY6446" fmla="*/ 7482 h 1047182"/>
                  <a:gd name="connsiteX6447" fmla="*/ 450695 w 808720"/>
                  <a:gd name="connsiteY6447" fmla="*/ 7435 h 1047182"/>
                  <a:gd name="connsiteX6448" fmla="*/ 448611 w 808720"/>
                  <a:gd name="connsiteY6448" fmla="*/ 7666 h 1047182"/>
                  <a:gd name="connsiteX6449" fmla="*/ 445084 w 808720"/>
                  <a:gd name="connsiteY6449" fmla="*/ 8014 h 1047182"/>
                  <a:gd name="connsiteX6450" fmla="*/ 444925 w 808720"/>
                  <a:gd name="connsiteY6450" fmla="*/ 8020 h 1047182"/>
                  <a:gd name="connsiteX6451" fmla="*/ 518269 w 808720"/>
                  <a:gd name="connsiteY6451" fmla="*/ 7423 h 1047182"/>
                  <a:gd name="connsiteX6452" fmla="*/ 518455 w 808720"/>
                  <a:gd name="connsiteY6452" fmla="*/ 7481 h 1047182"/>
                  <a:gd name="connsiteX6453" fmla="*/ 518225 w 808720"/>
                  <a:gd name="connsiteY6453" fmla="*/ 7492 h 1047182"/>
                  <a:gd name="connsiteX6454" fmla="*/ 518138 w 808720"/>
                  <a:gd name="connsiteY6454" fmla="*/ 7472 h 1047182"/>
                  <a:gd name="connsiteX6455" fmla="*/ 445448 w 808720"/>
                  <a:gd name="connsiteY6455" fmla="*/ 7422 h 1047182"/>
                  <a:gd name="connsiteX6456" fmla="*/ 441376 w 808720"/>
                  <a:gd name="connsiteY6456" fmla="*/ 7986 h 1047182"/>
                  <a:gd name="connsiteX6457" fmla="*/ 439887 w 808720"/>
                  <a:gd name="connsiteY6457" fmla="*/ 8150 h 1047182"/>
                  <a:gd name="connsiteX6458" fmla="*/ 438676 w 808720"/>
                  <a:gd name="connsiteY6458" fmla="*/ 8145 h 1047182"/>
                  <a:gd name="connsiteX6459" fmla="*/ 440679 w 808720"/>
                  <a:gd name="connsiteY6459" fmla="*/ 7878 h 1047182"/>
                  <a:gd name="connsiteX6460" fmla="*/ 445211 w 808720"/>
                  <a:gd name="connsiteY6460" fmla="*/ 7438 h 1047182"/>
                  <a:gd name="connsiteX6461" fmla="*/ 513854 w 808720"/>
                  <a:gd name="connsiteY6461" fmla="*/ 7420 h 1047182"/>
                  <a:gd name="connsiteX6462" fmla="*/ 515200 w 808720"/>
                  <a:gd name="connsiteY6462" fmla="*/ 7636 h 1047182"/>
                  <a:gd name="connsiteX6463" fmla="*/ 513880 w 808720"/>
                  <a:gd name="connsiteY6463" fmla="*/ 7699 h 1047182"/>
                  <a:gd name="connsiteX6464" fmla="*/ 513140 w 808720"/>
                  <a:gd name="connsiteY6464" fmla="*/ 7636 h 1047182"/>
                  <a:gd name="connsiteX6465" fmla="*/ 525403 w 808720"/>
                  <a:gd name="connsiteY6465" fmla="*/ 7414 h 1047182"/>
                  <a:gd name="connsiteX6466" fmla="*/ 525381 w 808720"/>
                  <a:gd name="connsiteY6466" fmla="*/ 7436 h 1047182"/>
                  <a:gd name="connsiteX6467" fmla="*/ 525358 w 808720"/>
                  <a:gd name="connsiteY6467" fmla="*/ 7421 h 1047182"/>
                  <a:gd name="connsiteX6468" fmla="*/ 519871 w 808720"/>
                  <a:gd name="connsiteY6468" fmla="*/ 7413 h 1047182"/>
                  <a:gd name="connsiteX6469" fmla="*/ 520338 w 808720"/>
                  <a:gd name="connsiteY6469" fmla="*/ 7516 h 1047182"/>
                  <a:gd name="connsiteX6470" fmla="*/ 519235 w 808720"/>
                  <a:gd name="connsiteY6470" fmla="*/ 7608 h 1047182"/>
                  <a:gd name="connsiteX6471" fmla="*/ 518660 w 808720"/>
                  <a:gd name="connsiteY6471" fmla="*/ 7545 h 1047182"/>
                  <a:gd name="connsiteX6472" fmla="*/ 518455 w 808720"/>
                  <a:gd name="connsiteY6472" fmla="*/ 7481 h 1047182"/>
                  <a:gd name="connsiteX6473" fmla="*/ 451206 w 808720"/>
                  <a:gd name="connsiteY6473" fmla="*/ 7410 h 1047182"/>
                  <a:gd name="connsiteX6474" fmla="*/ 451499 w 808720"/>
                  <a:gd name="connsiteY6474" fmla="*/ 7438 h 1047182"/>
                  <a:gd name="connsiteX6475" fmla="*/ 447683 w 808720"/>
                  <a:gd name="connsiteY6475" fmla="*/ 7926 h 1047182"/>
                  <a:gd name="connsiteX6476" fmla="*/ 445647 w 808720"/>
                  <a:gd name="connsiteY6476" fmla="*/ 7995 h 1047182"/>
                  <a:gd name="connsiteX6477" fmla="*/ 448611 w 808720"/>
                  <a:gd name="connsiteY6477" fmla="*/ 7666 h 1047182"/>
                  <a:gd name="connsiteX6478" fmla="*/ 451050 w 808720"/>
                  <a:gd name="connsiteY6478" fmla="*/ 7396 h 1047182"/>
                  <a:gd name="connsiteX6479" fmla="*/ 451068 w 808720"/>
                  <a:gd name="connsiteY6479" fmla="*/ 7397 h 1047182"/>
                  <a:gd name="connsiteX6480" fmla="*/ 450695 w 808720"/>
                  <a:gd name="connsiteY6480" fmla="*/ 7435 h 1047182"/>
                  <a:gd name="connsiteX6481" fmla="*/ 495426 w 808720"/>
                  <a:gd name="connsiteY6481" fmla="*/ 7392 h 1047182"/>
                  <a:gd name="connsiteX6482" fmla="*/ 496030 w 808720"/>
                  <a:gd name="connsiteY6482" fmla="*/ 7535 h 1047182"/>
                  <a:gd name="connsiteX6483" fmla="*/ 496041 w 808720"/>
                  <a:gd name="connsiteY6483" fmla="*/ 7537 h 1047182"/>
                  <a:gd name="connsiteX6484" fmla="*/ 495605 w 808720"/>
                  <a:gd name="connsiteY6484" fmla="*/ 7819 h 1047182"/>
                  <a:gd name="connsiteX6485" fmla="*/ 493218 w 808720"/>
                  <a:gd name="connsiteY6485" fmla="*/ 8103 h 1047182"/>
                  <a:gd name="connsiteX6486" fmla="*/ 491727 w 808720"/>
                  <a:gd name="connsiteY6486" fmla="*/ 8009 h 1047182"/>
                  <a:gd name="connsiteX6487" fmla="*/ 491950 w 808720"/>
                  <a:gd name="connsiteY6487" fmla="*/ 7972 h 1047182"/>
                  <a:gd name="connsiteX6488" fmla="*/ 527311 w 808720"/>
                  <a:gd name="connsiteY6488" fmla="*/ 7369 h 1047182"/>
                  <a:gd name="connsiteX6489" fmla="*/ 527672 w 808720"/>
                  <a:gd name="connsiteY6489" fmla="*/ 7623 h 1047182"/>
                  <a:gd name="connsiteX6490" fmla="*/ 527065 w 808720"/>
                  <a:gd name="connsiteY6490" fmla="*/ 7405 h 1047182"/>
                  <a:gd name="connsiteX6491" fmla="*/ 528309 w 808720"/>
                  <a:gd name="connsiteY6491" fmla="*/ 7365 h 1047182"/>
                  <a:gd name="connsiteX6492" fmla="*/ 530574 w 808720"/>
                  <a:gd name="connsiteY6492" fmla="*/ 8568 h 1047182"/>
                  <a:gd name="connsiteX6493" fmla="*/ 530441 w 808720"/>
                  <a:gd name="connsiteY6493" fmla="*/ 8619 h 1047182"/>
                  <a:gd name="connsiteX6494" fmla="*/ 529776 w 808720"/>
                  <a:gd name="connsiteY6494" fmla="*/ 8380 h 1047182"/>
                  <a:gd name="connsiteX6495" fmla="*/ 528294 w 808720"/>
                  <a:gd name="connsiteY6495" fmla="*/ 7371 h 1047182"/>
                  <a:gd name="connsiteX6496" fmla="*/ 535878 w 808720"/>
                  <a:gd name="connsiteY6496" fmla="*/ 7364 h 1047182"/>
                  <a:gd name="connsiteX6497" fmla="*/ 536687 w 808720"/>
                  <a:gd name="connsiteY6497" fmla="*/ 7553 h 1047182"/>
                  <a:gd name="connsiteX6498" fmla="*/ 538512 w 808720"/>
                  <a:gd name="connsiteY6498" fmla="*/ 9408 h 1047182"/>
                  <a:gd name="connsiteX6499" fmla="*/ 538405 w 808720"/>
                  <a:gd name="connsiteY6499" fmla="*/ 9493 h 1047182"/>
                  <a:gd name="connsiteX6500" fmla="*/ 537238 w 808720"/>
                  <a:gd name="connsiteY6500" fmla="*/ 9267 h 1047182"/>
                  <a:gd name="connsiteX6501" fmla="*/ 536071 w 808720"/>
                  <a:gd name="connsiteY6501" fmla="*/ 7760 h 1047182"/>
                  <a:gd name="connsiteX6502" fmla="*/ 475103 w 808720"/>
                  <a:gd name="connsiteY6502" fmla="*/ 7359 h 1047182"/>
                  <a:gd name="connsiteX6503" fmla="*/ 481054 w 808720"/>
                  <a:gd name="connsiteY6503" fmla="*/ 7696 h 1047182"/>
                  <a:gd name="connsiteX6504" fmla="*/ 480158 w 808720"/>
                  <a:gd name="connsiteY6504" fmla="*/ 7802 h 1047182"/>
                  <a:gd name="connsiteX6505" fmla="*/ 525239 w 808720"/>
                  <a:gd name="connsiteY6505" fmla="*/ 7345 h 1047182"/>
                  <a:gd name="connsiteX6506" fmla="*/ 525358 w 808720"/>
                  <a:gd name="connsiteY6506" fmla="*/ 7421 h 1047182"/>
                  <a:gd name="connsiteX6507" fmla="*/ 525237 w 808720"/>
                  <a:gd name="connsiteY6507" fmla="*/ 7440 h 1047182"/>
                  <a:gd name="connsiteX6508" fmla="*/ 525144 w 808720"/>
                  <a:gd name="connsiteY6508" fmla="*/ 7399 h 1047182"/>
                  <a:gd name="connsiteX6509" fmla="*/ 526781 w 808720"/>
                  <a:gd name="connsiteY6509" fmla="*/ 7302 h 1047182"/>
                  <a:gd name="connsiteX6510" fmla="*/ 527065 w 808720"/>
                  <a:gd name="connsiteY6510" fmla="*/ 7405 h 1047182"/>
                  <a:gd name="connsiteX6511" fmla="*/ 526685 w 808720"/>
                  <a:gd name="connsiteY6511" fmla="*/ 7459 h 1047182"/>
                  <a:gd name="connsiteX6512" fmla="*/ 452586 w 808720"/>
                  <a:gd name="connsiteY6512" fmla="*/ 7299 h 1047182"/>
                  <a:gd name="connsiteX6513" fmla="*/ 452898 w 808720"/>
                  <a:gd name="connsiteY6513" fmla="*/ 7329 h 1047182"/>
                  <a:gd name="connsiteX6514" fmla="*/ 452062 w 808720"/>
                  <a:gd name="connsiteY6514" fmla="*/ 7491 h 1047182"/>
                  <a:gd name="connsiteX6515" fmla="*/ 451499 w 808720"/>
                  <a:gd name="connsiteY6515" fmla="*/ 7438 h 1047182"/>
                  <a:gd name="connsiteX6516" fmla="*/ 466338 w 808720"/>
                  <a:gd name="connsiteY6516" fmla="*/ 7294 h 1047182"/>
                  <a:gd name="connsiteX6517" fmla="*/ 477701 w 808720"/>
                  <a:gd name="connsiteY6517" fmla="*/ 7977 h 1047182"/>
                  <a:gd name="connsiteX6518" fmla="*/ 472930 w 808720"/>
                  <a:gd name="connsiteY6518" fmla="*/ 8288 h 1047182"/>
                  <a:gd name="connsiteX6519" fmla="*/ 462462 w 808720"/>
                  <a:gd name="connsiteY6519" fmla="*/ 8244 h 1047182"/>
                  <a:gd name="connsiteX6520" fmla="*/ 458553 w 808720"/>
                  <a:gd name="connsiteY6520" fmla="*/ 7870 h 1047182"/>
                  <a:gd name="connsiteX6521" fmla="*/ 461978 w 808720"/>
                  <a:gd name="connsiteY6521" fmla="*/ 7442 h 1047182"/>
                  <a:gd name="connsiteX6522" fmla="*/ 452304 w 808720"/>
                  <a:gd name="connsiteY6522" fmla="*/ 7272 h 1047182"/>
                  <a:gd name="connsiteX6523" fmla="*/ 452458 w 808720"/>
                  <a:gd name="connsiteY6523" fmla="*/ 7287 h 1047182"/>
                  <a:gd name="connsiteX6524" fmla="*/ 451206 w 808720"/>
                  <a:gd name="connsiteY6524" fmla="*/ 7410 h 1047182"/>
                  <a:gd name="connsiteX6525" fmla="*/ 451068 w 808720"/>
                  <a:gd name="connsiteY6525" fmla="*/ 7397 h 1047182"/>
                  <a:gd name="connsiteX6526" fmla="*/ 523286 w 808720"/>
                  <a:gd name="connsiteY6526" fmla="*/ 7270 h 1047182"/>
                  <a:gd name="connsiteX6527" fmla="*/ 522689 w 808720"/>
                  <a:gd name="connsiteY6527" fmla="*/ 7832 h 1047182"/>
                  <a:gd name="connsiteX6528" fmla="*/ 522333 w 808720"/>
                  <a:gd name="connsiteY6528" fmla="*/ 7887 h 1047182"/>
                  <a:gd name="connsiteX6529" fmla="*/ 522099 w 808720"/>
                  <a:gd name="connsiteY6529" fmla="*/ 7833 h 1047182"/>
                  <a:gd name="connsiteX6530" fmla="*/ 522851 w 808720"/>
                  <a:gd name="connsiteY6530" fmla="*/ 7307 h 1047182"/>
                  <a:gd name="connsiteX6531" fmla="*/ 522906 w 808720"/>
                  <a:gd name="connsiteY6531" fmla="*/ 7269 h 1047182"/>
                  <a:gd name="connsiteX6532" fmla="*/ 522851 w 808720"/>
                  <a:gd name="connsiteY6532" fmla="*/ 7307 h 1047182"/>
                  <a:gd name="connsiteX6533" fmla="*/ 520611 w 808720"/>
                  <a:gd name="connsiteY6533" fmla="*/ 7493 h 1047182"/>
                  <a:gd name="connsiteX6534" fmla="*/ 520193 w 808720"/>
                  <a:gd name="connsiteY6534" fmla="*/ 7398 h 1047182"/>
                  <a:gd name="connsiteX6535" fmla="*/ 528104 w 808720"/>
                  <a:gd name="connsiteY6535" fmla="*/ 7256 h 1047182"/>
                  <a:gd name="connsiteX6536" fmla="*/ 528202 w 808720"/>
                  <a:gd name="connsiteY6536" fmla="*/ 7309 h 1047182"/>
                  <a:gd name="connsiteX6537" fmla="*/ 528294 w 808720"/>
                  <a:gd name="connsiteY6537" fmla="*/ 7371 h 1047182"/>
                  <a:gd name="connsiteX6538" fmla="*/ 527814 w 808720"/>
                  <a:gd name="connsiteY6538" fmla="*/ 7577 h 1047182"/>
                  <a:gd name="connsiteX6539" fmla="*/ 527534 w 808720"/>
                  <a:gd name="connsiteY6539" fmla="*/ 7338 h 1047182"/>
                  <a:gd name="connsiteX6540" fmla="*/ 446652 w 808720"/>
                  <a:gd name="connsiteY6540" fmla="*/ 7255 h 1047182"/>
                  <a:gd name="connsiteX6541" fmla="*/ 445609 w 808720"/>
                  <a:gd name="connsiteY6541" fmla="*/ 7400 h 1047182"/>
                  <a:gd name="connsiteX6542" fmla="*/ 445211 w 808720"/>
                  <a:gd name="connsiteY6542" fmla="*/ 7438 h 1047182"/>
                  <a:gd name="connsiteX6543" fmla="*/ 444198 w 808720"/>
                  <a:gd name="connsiteY6543" fmla="*/ 7508 h 1047182"/>
                  <a:gd name="connsiteX6544" fmla="*/ 523349 w 808720"/>
                  <a:gd name="connsiteY6544" fmla="*/ 7247 h 1047182"/>
                  <a:gd name="connsiteX6545" fmla="*/ 523329 w 808720"/>
                  <a:gd name="connsiteY6545" fmla="*/ 7267 h 1047182"/>
                  <a:gd name="connsiteX6546" fmla="*/ 523286 w 808720"/>
                  <a:gd name="connsiteY6546" fmla="*/ 7270 h 1047182"/>
                  <a:gd name="connsiteX6547" fmla="*/ 523309 w 808720"/>
                  <a:gd name="connsiteY6547" fmla="*/ 7249 h 1047182"/>
                  <a:gd name="connsiteX6548" fmla="*/ 506802 w 808720"/>
                  <a:gd name="connsiteY6548" fmla="*/ 7245 h 1047182"/>
                  <a:gd name="connsiteX6549" fmla="*/ 502714 w 808720"/>
                  <a:gd name="connsiteY6549" fmla="*/ 9110 h 1047182"/>
                  <a:gd name="connsiteX6550" fmla="*/ 501544 w 808720"/>
                  <a:gd name="connsiteY6550" fmla="*/ 8834 h 1047182"/>
                  <a:gd name="connsiteX6551" fmla="*/ 502475 w 808720"/>
                  <a:gd name="connsiteY6551" fmla="*/ 8411 h 1047182"/>
                  <a:gd name="connsiteX6552" fmla="*/ 499945 w 808720"/>
                  <a:gd name="connsiteY6552" fmla="*/ 8400 h 1047182"/>
                  <a:gd name="connsiteX6553" fmla="*/ 503981 w 808720"/>
                  <a:gd name="connsiteY6553" fmla="*/ 7433 h 1047182"/>
                  <a:gd name="connsiteX6554" fmla="*/ 524161 w 808720"/>
                  <a:gd name="connsiteY6554" fmla="*/ 7209 h 1047182"/>
                  <a:gd name="connsiteX6555" fmla="*/ 524760 w 808720"/>
                  <a:gd name="connsiteY6555" fmla="*/ 7513 h 1047182"/>
                  <a:gd name="connsiteX6556" fmla="*/ 522761 w 808720"/>
                  <a:gd name="connsiteY6556" fmla="*/ 7821 h 1047182"/>
                  <a:gd name="connsiteX6557" fmla="*/ 523329 w 808720"/>
                  <a:gd name="connsiteY6557" fmla="*/ 7267 h 1047182"/>
                  <a:gd name="connsiteX6558" fmla="*/ 523850 w 808720"/>
                  <a:gd name="connsiteY6558" fmla="*/ 7224 h 1047182"/>
                  <a:gd name="connsiteX6559" fmla="*/ 526849 w 808720"/>
                  <a:gd name="connsiteY6559" fmla="*/ 7192 h 1047182"/>
                  <a:gd name="connsiteX6560" fmla="*/ 526781 w 808720"/>
                  <a:gd name="connsiteY6560" fmla="*/ 7302 h 1047182"/>
                  <a:gd name="connsiteX6561" fmla="*/ 526585 w 808720"/>
                  <a:gd name="connsiteY6561" fmla="*/ 7232 h 1047182"/>
                  <a:gd name="connsiteX6562" fmla="*/ 453434 w 808720"/>
                  <a:gd name="connsiteY6562" fmla="*/ 7190 h 1047182"/>
                  <a:gd name="connsiteX6563" fmla="*/ 452586 w 808720"/>
                  <a:gd name="connsiteY6563" fmla="*/ 7299 h 1047182"/>
                  <a:gd name="connsiteX6564" fmla="*/ 452458 w 808720"/>
                  <a:gd name="connsiteY6564" fmla="*/ 7287 h 1047182"/>
                  <a:gd name="connsiteX6565" fmla="*/ 448859 w 808720"/>
                  <a:gd name="connsiteY6565" fmla="*/ 7188 h 1047182"/>
                  <a:gd name="connsiteX6566" fmla="*/ 450141 w 808720"/>
                  <a:gd name="connsiteY6566" fmla="*/ 7310 h 1047182"/>
                  <a:gd name="connsiteX6567" fmla="*/ 443393 w 808720"/>
                  <a:gd name="connsiteY6567" fmla="*/ 8072 h 1047182"/>
                  <a:gd name="connsiteX6568" fmla="*/ 440955 w 808720"/>
                  <a:gd name="connsiteY6568" fmla="*/ 8154 h 1047182"/>
                  <a:gd name="connsiteX6569" fmla="*/ 440187 w 808720"/>
                  <a:gd name="connsiteY6569" fmla="*/ 8151 h 1047182"/>
                  <a:gd name="connsiteX6570" fmla="*/ 441376 w 808720"/>
                  <a:gd name="connsiteY6570" fmla="*/ 7986 h 1047182"/>
                  <a:gd name="connsiteX6571" fmla="*/ 448285 w 808720"/>
                  <a:gd name="connsiteY6571" fmla="*/ 7228 h 1047182"/>
                  <a:gd name="connsiteX6572" fmla="*/ 524652 w 808720"/>
                  <a:gd name="connsiteY6572" fmla="*/ 7185 h 1047182"/>
                  <a:gd name="connsiteX6573" fmla="*/ 525144 w 808720"/>
                  <a:gd name="connsiteY6573" fmla="*/ 7399 h 1047182"/>
                  <a:gd name="connsiteX6574" fmla="*/ 525012 w 808720"/>
                  <a:gd name="connsiteY6574" fmla="*/ 7474 h 1047182"/>
                  <a:gd name="connsiteX6575" fmla="*/ 524955 w 808720"/>
                  <a:gd name="connsiteY6575" fmla="*/ 7483 h 1047182"/>
                  <a:gd name="connsiteX6576" fmla="*/ 524342 w 808720"/>
                  <a:gd name="connsiteY6576" fmla="*/ 7200 h 1047182"/>
                  <a:gd name="connsiteX6577" fmla="*/ 524310 w 808720"/>
                  <a:gd name="connsiteY6577" fmla="*/ 7185 h 1047182"/>
                  <a:gd name="connsiteX6578" fmla="*/ 524342 w 808720"/>
                  <a:gd name="connsiteY6578" fmla="*/ 7200 h 1047182"/>
                  <a:gd name="connsiteX6579" fmla="*/ 524161 w 808720"/>
                  <a:gd name="connsiteY6579" fmla="*/ 7209 h 1047182"/>
                  <a:gd name="connsiteX6580" fmla="*/ 524143 w 808720"/>
                  <a:gd name="connsiteY6580" fmla="*/ 7199 h 1047182"/>
                  <a:gd name="connsiteX6581" fmla="*/ 496594 w 808720"/>
                  <a:gd name="connsiteY6581" fmla="*/ 7182 h 1047182"/>
                  <a:gd name="connsiteX6582" fmla="*/ 496559 w 808720"/>
                  <a:gd name="connsiteY6582" fmla="*/ 7204 h 1047182"/>
                  <a:gd name="connsiteX6583" fmla="*/ 495762 w 808720"/>
                  <a:gd name="connsiteY6583" fmla="*/ 7337 h 1047182"/>
                  <a:gd name="connsiteX6584" fmla="*/ 495426 w 808720"/>
                  <a:gd name="connsiteY6584" fmla="*/ 7392 h 1047182"/>
                  <a:gd name="connsiteX6585" fmla="*/ 495270 w 808720"/>
                  <a:gd name="connsiteY6585" fmla="*/ 7356 h 1047182"/>
                  <a:gd name="connsiteX6586" fmla="*/ 495121 w 808720"/>
                  <a:gd name="connsiteY6586" fmla="*/ 7321 h 1047182"/>
                  <a:gd name="connsiteX6587" fmla="*/ 451313 w 808720"/>
                  <a:gd name="connsiteY6587" fmla="*/ 7177 h 1047182"/>
                  <a:gd name="connsiteX6588" fmla="*/ 452229 w 808720"/>
                  <a:gd name="connsiteY6588" fmla="*/ 7265 h 1047182"/>
                  <a:gd name="connsiteX6589" fmla="*/ 451050 w 808720"/>
                  <a:gd name="connsiteY6589" fmla="*/ 7396 h 1047182"/>
                  <a:gd name="connsiteX6590" fmla="*/ 450141 w 808720"/>
                  <a:gd name="connsiteY6590" fmla="*/ 7310 h 1047182"/>
                  <a:gd name="connsiteX6591" fmla="*/ 518746 w 808720"/>
                  <a:gd name="connsiteY6591" fmla="*/ 7166 h 1047182"/>
                  <a:gd name="connsiteX6592" fmla="*/ 518877 w 808720"/>
                  <a:gd name="connsiteY6592" fmla="*/ 7195 h 1047182"/>
                  <a:gd name="connsiteX6593" fmla="*/ 518269 w 808720"/>
                  <a:gd name="connsiteY6593" fmla="*/ 7423 h 1047182"/>
                  <a:gd name="connsiteX6594" fmla="*/ 518177 w 808720"/>
                  <a:gd name="connsiteY6594" fmla="*/ 7394 h 1047182"/>
                  <a:gd name="connsiteX6595" fmla="*/ 528792 w 808720"/>
                  <a:gd name="connsiteY6595" fmla="*/ 7158 h 1047182"/>
                  <a:gd name="connsiteX6596" fmla="*/ 528309 w 808720"/>
                  <a:gd name="connsiteY6596" fmla="*/ 7365 h 1047182"/>
                  <a:gd name="connsiteX6597" fmla="*/ 528202 w 808720"/>
                  <a:gd name="connsiteY6597" fmla="*/ 7309 h 1047182"/>
                  <a:gd name="connsiteX6598" fmla="*/ 528121 w 808720"/>
                  <a:gd name="connsiteY6598" fmla="*/ 7254 h 1047182"/>
                  <a:gd name="connsiteX6599" fmla="*/ 525601 w 808720"/>
                  <a:gd name="connsiteY6599" fmla="*/ 7140 h 1047182"/>
                  <a:gd name="connsiteX6600" fmla="*/ 525239 w 808720"/>
                  <a:gd name="connsiteY6600" fmla="*/ 7345 h 1047182"/>
                  <a:gd name="connsiteX6601" fmla="*/ 524964 w 808720"/>
                  <a:gd name="connsiteY6601" fmla="*/ 7170 h 1047182"/>
                  <a:gd name="connsiteX6602" fmla="*/ 524909 w 808720"/>
                  <a:gd name="connsiteY6602" fmla="*/ 7136 h 1047182"/>
                  <a:gd name="connsiteX6603" fmla="*/ 524964 w 808720"/>
                  <a:gd name="connsiteY6603" fmla="*/ 7170 h 1047182"/>
                  <a:gd name="connsiteX6604" fmla="*/ 524652 w 808720"/>
                  <a:gd name="connsiteY6604" fmla="*/ 7185 h 1047182"/>
                  <a:gd name="connsiteX6605" fmla="*/ 524597 w 808720"/>
                  <a:gd name="connsiteY6605" fmla="*/ 7161 h 1047182"/>
                  <a:gd name="connsiteX6606" fmla="*/ 519038 w 808720"/>
                  <a:gd name="connsiteY6606" fmla="*/ 7134 h 1047182"/>
                  <a:gd name="connsiteX6607" fmla="*/ 520193 w 808720"/>
                  <a:gd name="connsiteY6607" fmla="*/ 7398 h 1047182"/>
                  <a:gd name="connsiteX6608" fmla="*/ 519871 w 808720"/>
                  <a:gd name="connsiteY6608" fmla="*/ 7413 h 1047182"/>
                  <a:gd name="connsiteX6609" fmla="*/ 518877 w 808720"/>
                  <a:gd name="connsiteY6609" fmla="*/ 7195 h 1047182"/>
                  <a:gd name="connsiteX6610" fmla="*/ 514822 w 808720"/>
                  <a:gd name="connsiteY6610" fmla="*/ 7127 h 1047182"/>
                  <a:gd name="connsiteX6611" fmla="*/ 517982 w 808720"/>
                  <a:gd name="connsiteY6611" fmla="*/ 7472 h 1047182"/>
                  <a:gd name="connsiteX6612" fmla="*/ 517891 w 808720"/>
                  <a:gd name="connsiteY6612" fmla="*/ 7508 h 1047182"/>
                  <a:gd name="connsiteX6613" fmla="*/ 516023 w 808720"/>
                  <a:gd name="connsiteY6613" fmla="*/ 7597 h 1047182"/>
                  <a:gd name="connsiteX6614" fmla="*/ 514377 w 808720"/>
                  <a:gd name="connsiteY6614" fmla="*/ 7262 h 1047182"/>
                  <a:gd name="connsiteX6615" fmla="*/ 527284 w 808720"/>
                  <a:gd name="connsiteY6615" fmla="*/ 7125 h 1047182"/>
                  <a:gd name="connsiteX6616" fmla="*/ 527534 w 808720"/>
                  <a:gd name="connsiteY6616" fmla="*/ 7338 h 1047182"/>
                  <a:gd name="connsiteX6617" fmla="*/ 527311 w 808720"/>
                  <a:gd name="connsiteY6617" fmla="*/ 7369 h 1047182"/>
                  <a:gd name="connsiteX6618" fmla="*/ 527021 w 808720"/>
                  <a:gd name="connsiteY6618" fmla="*/ 7165 h 1047182"/>
                  <a:gd name="connsiteX6619" fmla="*/ 453950 w 808720"/>
                  <a:gd name="connsiteY6619" fmla="*/ 7124 h 1047182"/>
                  <a:gd name="connsiteX6620" fmla="*/ 453792 w 808720"/>
                  <a:gd name="connsiteY6620" fmla="*/ 7155 h 1047182"/>
                  <a:gd name="connsiteX6621" fmla="*/ 453434 w 808720"/>
                  <a:gd name="connsiteY6621" fmla="*/ 7190 h 1047182"/>
                  <a:gd name="connsiteX6622" fmla="*/ 507079 w 808720"/>
                  <a:gd name="connsiteY6622" fmla="*/ 7119 h 1047182"/>
                  <a:gd name="connsiteX6623" fmla="*/ 507789 w 808720"/>
                  <a:gd name="connsiteY6623" fmla="*/ 7179 h 1047182"/>
                  <a:gd name="connsiteX6624" fmla="*/ 506802 w 808720"/>
                  <a:gd name="connsiteY6624" fmla="*/ 7245 h 1047182"/>
                  <a:gd name="connsiteX6625" fmla="*/ 526244 w 808720"/>
                  <a:gd name="connsiteY6625" fmla="*/ 7109 h 1047182"/>
                  <a:gd name="connsiteX6626" fmla="*/ 526585 w 808720"/>
                  <a:gd name="connsiteY6626" fmla="*/ 7232 h 1047182"/>
                  <a:gd name="connsiteX6627" fmla="*/ 525403 w 808720"/>
                  <a:gd name="connsiteY6627" fmla="*/ 7414 h 1047182"/>
                  <a:gd name="connsiteX6628" fmla="*/ 525681 w 808720"/>
                  <a:gd name="connsiteY6628" fmla="*/ 7136 h 1047182"/>
                  <a:gd name="connsiteX6629" fmla="*/ 472120 w 808720"/>
                  <a:gd name="connsiteY6629" fmla="*/ 7098 h 1047182"/>
                  <a:gd name="connsiteX6630" fmla="*/ 475103 w 808720"/>
                  <a:gd name="connsiteY6630" fmla="*/ 7359 h 1047182"/>
                  <a:gd name="connsiteX6631" fmla="*/ 471100 w 808720"/>
                  <a:gd name="connsiteY6631" fmla="*/ 7133 h 1047182"/>
                  <a:gd name="connsiteX6632" fmla="*/ 462980 w 808720"/>
                  <a:gd name="connsiteY6632" fmla="*/ 7092 h 1047182"/>
                  <a:gd name="connsiteX6633" fmla="*/ 464192 w 808720"/>
                  <a:gd name="connsiteY6633" fmla="*/ 7165 h 1047182"/>
                  <a:gd name="connsiteX6634" fmla="*/ 461978 w 808720"/>
                  <a:gd name="connsiteY6634" fmla="*/ 7442 h 1047182"/>
                  <a:gd name="connsiteX6635" fmla="*/ 460483 w 808720"/>
                  <a:gd name="connsiteY6635" fmla="*/ 7493 h 1047182"/>
                  <a:gd name="connsiteX6636" fmla="*/ 526912 w 808720"/>
                  <a:gd name="connsiteY6636" fmla="*/ 7089 h 1047182"/>
                  <a:gd name="connsiteX6637" fmla="*/ 527021 w 808720"/>
                  <a:gd name="connsiteY6637" fmla="*/ 7165 h 1047182"/>
                  <a:gd name="connsiteX6638" fmla="*/ 526849 w 808720"/>
                  <a:gd name="connsiteY6638" fmla="*/ 7192 h 1047182"/>
                  <a:gd name="connsiteX6639" fmla="*/ 526919 w 808720"/>
                  <a:gd name="connsiteY6639" fmla="*/ 7077 h 1047182"/>
                  <a:gd name="connsiteX6640" fmla="*/ 526912 w 808720"/>
                  <a:gd name="connsiteY6640" fmla="*/ 7089 h 1047182"/>
                  <a:gd name="connsiteX6641" fmla="*/ 526897 w 808720"/>
                  <a:gd name="connsiteY6641" fmla="*/ 7078 h 1047182"/>
                  <a:gd name="connsiteX6642" fmla="*/ 525752 w 808720"/>
                  <a:gd name="connsiteY6642" fmla="*/ 7065 h 1047182"/>
                  <a:gd name="connsiteX6643" fmla="*/ 525681 w 808720"/>
                  <a:gd name="connsiteY6643" fmla="*/ 7136 h 1047182"/>
                  <a:gd name="connsiteX6644" fmla="*/ 525601 w 808720"/>
                  <a:gd name="connsiteY6644" fmla="*/ 7140 h 1047182"/>
                  <a:gd name="connsiteX6645" fmla="*/ 525730 w 808720"/>
                  <a:gd name="connsiteY6645" fmla="*/ 7067 h 1047182"/>
                  <a:gd name="connsiteX6646" fmla="*/ 462395 w 808720"/>
                  <a:gd name="connsiteY6646" fmla="*/ 7057 h 1047182"/>
                  <a:gd name="connsiteX6647" fmla="*/ 462807 w 808720"/>
                  <a:gd name="connsiteY6647" fmla="*/ 7082 h 1047182"/>
                  <a:gd name="connsiteX6648" fmla="*/ 460218 w 808720"/>
                  <a:gd name="connsiteY6648" fmla="*/ 7502 h 1047182"/>
                  <a:gd name="connsiteX6649" fmla="*/ 458834 w 808720"/>
                  <a:gd name="connsiteY6649" fmla="*/ 7549 h 1047182"/>
                  <a:gd name="connsiteX6650" fmla="*/ 527813 w 808720"/>
                  <a:gd name="connsiteY6650" fmla="*/ 7043 h 1047182"/>
                  <a:gd name="connsiteX6651" fmla="*/ 528121 w 808720"/>
                  <a:gd name="connsiteY6651" fmla="*/ 7254 h 1047182"/>
                  <a:gd name="connsiteX6652" fmla="*/ 528104 w 808720"/>
                  <a:gd name="connsiteY6652" fmla="*/ 7256 h 1047182"/>
                  <a:gd name="connsiteX6653" fmla="*/ 527727 w 808720"/>
                  <a:gd name="connsiteY6653" fmla="*/ 7056 h 1047182"/>
                  <a:gd name="connsiteX6654" fmla="*/ 527696 w 808720"/>
                  <a:gd name="connsiteY6654" fmla="*/ 7040 h 1047182"/>
                  <a:gd name="connsiteX6655" fmla="*/ 527727 w 808720"/>
                  <a:gd name="connsiteY6655" fmla="*/ 7056 h 1047182"/>
                  <a:gd name="connsiteX6656" fmla="*/ 527284 w 808720"/>
                  <a:gd name="connsiteY6656" fmla="*/ 7125 h 1047182"/>
                  <a:gd name="connsiteX6657" fmla="*/ 527212 w 808720"/>
                  <a:gd name="connsiteY6657" fmla="*/ 7063 h 1047182"/>
                  <a:gd name="connsiteX6658" fmla="*/ 447005 w 808720"/>
                  <a:gd name="connsiteY6658" fmla="*/ 7034 h 1047182"/>
                  <a:gd name="connsiteX6659" fmla="*/ 442662 w 808720"/>
                  <a:gd name="connsiteY6659" fmla="*/ 7614 h 1047182"/>
                  <a:gd name="connsiteX6660" fmla="*/ 435533 w 808720"/>
                  <a:gd name="connsiteY6660" fmla="*/ 8103 h 1047182"/>
                  <a:gd name="connsiteX6661" fmla="*/ 439423 w 808720"/>
                  <a:gd name="connsiteY6661" fmla="*/ 7568 h 1047182"/>
                  <a:gd name="connsiteX6662" fmla="*/ 454672 w 808720"/>
                  <a:gd name="connsiteY6662" fmla="*/ 7032 h 1047182"/>
                  <a:gd name="connsiteX6663" fmla="*/ 453950 w 808720"/>
                  <a:gd name="connsiteY6663" fmla="*/ 7124 h 1047182"/>
                  <a:gd name="connsiteX6664" fmla="*/ 454157 w 808720"/>
                  <a:gd name="connsiteY6664" fmla="*/ 7084 h 1047182"/>
                  <a:gd name="connsiteX6665" fmla="*/ 461714 w 808720"/>
                  <a:gd name="connsiteY6665" fmla="*/ 7016 h 1047182"/>
                  <a:gd name="connsiteX6666" fmla="*/ 462191 w 808720"/>
                  <a:gd name="connsiteY6666" fmla="*/ 7045 h 1047182"/>
                  <a:gd name="connsiteX6667" fmla="*/ 457615 w 808720"/>
                  <a:gd name="connsiteY6667" fmla="*/ 7590 h 1047182"/>
                  <a:gd name="connsiteX6668" fmla="*/ 456780 w 808720"/>
                  <a:gd name="connsiteY6668" fmla="*/ 7618 h 1047182"/>
                  <a:gd name="connsiteX6669" fmla="*/ 454557 w 808720"/>
                  <a:gd name="connsiteY6669" fmla="*/ 7006 h 1047182"/>
                  <a:gd name="connsiteX6670" fmla="*/ 454157 w 808720"/>
                  <a:gd name="connsiteY6670" fmla="*/ 7084 h 1047182"/>
                  <a:gd name="connsiteX6671" fmla="*/ 452304 w 808720"/>
                  <a:gd name="connsiteY6671" fmla="*/ 7272 h 1047182"/>
                  <a:gd name="connsiteX6672" fmla="*/ 452229 w 808720"/>
                  <a:gd name="connsiteY6672" fmla="*/ 7265 h 1047182"/>
                  <a:gd name="connsiteX6673" fmla="*/ 502496 w 808720"/>
                  <a:gd name="connsiteY6673" fmla="*/ 6999 h 1047182"/>
                  <a:gd name="connsiteX6674" fmla="*/ 502262 w 808720"/>
                  <a:gd name="connsiteY6674" fmla="*/ 7083 h 1047182"/>
                  <a:gd name="connsiteX6675" fmla="*/ 500672 w 808720"/>
                  <a:gd name="connsiteY6675" fmla="*/ 7654 h 1047182"/>
                  <a:gd name="connsiteX6676" fmla="*/ 497904 w 808720"/>
                  <a:gd name="connsiteY6676" fmla="*/ 7838 h 1047182"/>
                  <a:gd name="connsiteX6677" fmla="*/ 500336 w 808720"/>
                  <a:gd name="connsiteY6677" fmla="*/ 7256 h 1047182"/>
                  <a:gd name="connsiteX6678" fmla="*/ 501558 w 808720"/>
                  <a:gd name="connsiteY6678" fmla="*/ 7110 h 1047182"/>
                  <a:gd name="connsiteX6679" fmla="*/ 451636 w 808720"/>
                  <a:gd name="connsiteY6679" fmla="*/ 6997 h 1047182"/>
                  <a:gd name="connsiteX6680" fmla="*/ 448859 w 808720"/>
                  <a:gd name="connsiteY6680" fmla="*/ 7188 h 1047182"/>
                  <a:gd name="connsiteX6681" fmla="*/ 448743 w 808720"/>
                  <a:gd name="connsiteY6681" fmla="*/ 7177 h 1047182"/>
                  <a:gd name="connsiteX6682" fmla="*/ 448285 w 808720"/>
                  <a:gd name="connsiteY6682" fmla="*/ 7228 h 1047182"/>
                  <a:gd name="connsiteX6683" fmla="*/ 445448 w 808720"/>
                  <a:gd name="connsiteY6683" fmla="*/ 7422 h 1047182"/>
                  <a:gd name="connsiteX6684" fmla="*/ 445609 w 808720"/>
                  <a:gd name="connsiteY6684" fmla="*/ 7400 h 1047182"/>
                  <a:gd name="connsiteX6685" fmla="*/ 449424 w 808720"/>
                  <a:gd name="connsiteY6685" fmla="*/ 7030 h 1047182"/>
                  <a:gd name="connsiteX6686" fmla="*/ 526747 w 808720"/>
                  <a:gd name="connsiteY6686" fmla="*/ 6972 h 1047182"/>
                  <a:gd name="connsiteX6687" fmla="*/ 526897 w 808720"/>
                  <a:gd name="connsiteY6687" fmla="*/ 7078 h 1047182"/>
                  <a:gd name="connsiteX6688" fmla="*/ 526244 w 808720"/>
                  <a:gd name="connsiteY6688" fmla="*/ 7109 h 1047182"/>
                  <a:gd name="connsiteX6689" fmla="*/ 526051 w 808720"/>
                  <a:gd name="connsiteY6689" fmla="*/ 7040 h 1047182"/>
                  <a:gd name="connsiteX6690" fmla="*/ 525752 w 808720"/>
                  <a:gd name="connsiteY6690" fmla="*/ 7065 h 1047182"/>
                  <a:gd name="connsiteX6691" fmla="*/ 525776 w 808720"/>
                  <a:gd name="connsiteY6691" fmla="*/ 7041 h 1047182"/>
                  <a:gd name="connsiteX6692" fmla="*/ 525777 w 808720"/>
                  <a:gd name="connsiteY6692" fmla="*/ 7040 h 1047182"/>
                  <a:gd name="connsiteX6693" fmla="*/ 511017 w 808720"/>
                  <a:gd name="connsiteY6693" fmla="*/ 6964 h 1047182"/>
                  <a:gd name="connsiteX6694" fmla="*/ 511019 w 808720"/>
                  <a:gd name="connsiteY6694" fmla="*/ 6965 h 1047182"/>
                  <a:gd name="connsiteX6695" fmla="*/ 512717 w 808720"/>
                  <a:gd name="connsiteY6695" fmla="*/ 7600 h 1047182"/>
                  <a:gd name="connsiteX6696" fmla="*/ 507789 w 808720"/>
                  <a:gd name="connsiteY6696" fmla="*/ 7179 h 1047182"/>
                  <a:gd name="connsiteX6697" fmla="*/ 523654 w 808720"/>
                  <a:gd name="connsiteY6697" fmla="*/ 6951 h 1047182"/>
                  <a:gd name="connsiteX6698" fmla="*/ 524143 w 808720"/>
                  <a:gd name="connsiteY6698" fmla="*/ 7199 h 1047182"/>
                  <a:gd name="connsiteX6699" fmla="*/ 523850 w 808720"/>
                  <a:gd name="connsiteY6699" fmla="*/ 7224 h 1047182"/>
                  <a:gd name="connsiteX6700" fmla="*/ 523349 w 808720"/>
                  <a:gd name="connsiteY6700" fmla="*/ 7247 h 1047182"/>
                  <a:gd name="connsiteX6701" fmla="*/ 505101 w 808720"/>
                  <a:gd name="connsiteY6701" fmla="*/ 6950 h 1047182"/>
                  <a:gd name="connsiteX6702" fmla="*/ 505277 w 808720"/>
                  <a:gd name="connsiteY6702" fmla="*/ 6965 h 1047182"/>
                  <a:gd name="connsiteX6703" fmla="*/ 505763 w 808720"/>
                  <a:gd name="connsiteY6703" fmla="*/ 7006 h 1047182"/>
                  <a:gd name="connsiteX6704" fmla="*/ 503981 w 808720"/>
                  <a:gd name="connsiteY6704" fmla="*/ 7433 h 1047182"/>
                  <a:gd name="connsiteX6705" fmla="*/ 501653 w 808720"/>
                  <a:gd name="connsiteY6705" fmla="*/ 7588 h 1047182"/>
                  <a:gd name="connsiteX6706" fmla="*/ 504951 w 808720"/>
                  <a:gd name="connsiteY6706" fmla="*/ 6978 h 1047182"/>
                  <a:gd name="connsiteX6707" fmla="*/ 527079 w 808720"/>
                  <a:gd name="connsiteY6707" fmla="*/ 6949 h 1047182"/>
                  <a:gd name="connsiteX6708" fmla="*/ 527212 w 808720"/>
                  <a:gd name="connsiteY6708" fmla="*/ 7063 h 1047182"/>
                  <a:gd name="connsiteX6709" fmla="*/ 526919 w 808720"/>
                  <a:gd name="connsiteY6709" fmla="*/ 7077 h 1047182"/>
                  <a:gd name="connsiteX6710" fmla="*/ 526994 w 808720"/>
                  <a:gd name="connsiteY6710" fmla="*/ 6955 h 1047182"/>
                  <a:gd name="connsiteX6711" fmla="*/ 455094 w 808720"/>
                  <a:gd name="connsiteY6711" fmla="*/ 6947 h 1047182"/>
                  <a:gd name="connsiteX6712" fmla="*/ 454557 w 808720"/>
                  <a:gd name="connsiteY6712" fmla="*/ 7006 h 1047182"/>
                  <a:gd name="connsiteX6713" fmla="*/ 454845 w 808720"/>
                  <a:gd name="connsiteY6713" fmla="*/ 6950 h 1047182"/>
                  <a:gd name="connsiteX6714" fmla="*/ 493525 w 808720"/>
                  <a:gd name="connsiteY6714" fmla="*/ 6944 h 1047182"/>
                  <a:gd name="connsiteX6715" fmla="*/ 495121 w 808720"/>
                  <a:gd name="connsiteY6715" fmla="*/ 7321 h 1047182"/>
                  <a:gd name="connsiteX6716" fmla="*/ 494379 w 808720"/>
                  <a:gd name="connsiteY6716" fmla="*/ 7391 h 1047182"/>
                  <a:gd name="connsiteX6717" fmla="*/ 489390 w 808720"/>
                  <a:gd name="connsiteY6717" fmla="*/ 7861 h 1047182"/>
                  <a:gd name="connsiteX6718" fmla="*/ 487516 w 808720"/>
                  <a:gd name="connsiteY6718" fmla="*/ 7743 h 1047182"/>
                  <a:gd name="connsiteX6719" fmla="*/ 486983 w 808720"/>
                  <a:gd name="connsiteY6719" fmla="*/ 7709 h 1047182"/>
                  <a:gd name="connsiteX6720" fmla="*/ 493078 w 808720"/>
                  <a:gd name="connsiteY6720" fmla="*/ 6974 h 1047182"/>
                  <a:gd name="connsiteX6721" fmla="*/ 455584 w 808720"/>
                  <a:gd name="connsiteY6721" fmla="*/ 6939 h 1047182"/>
                  <a:gd name="connsiteX6722" fmla="*/ 454672 w 808720"/>
                  <a:gd name="connsiteY6722" fmla="*/ 7032 h 1047182"/>
                  <a:gd name="connsiteX6723" fmla="*/ 455370 w 808720"/>
                  <a:gd name="connsiteY6723" fmla="*/ 6943 h 1047182"/>
                  <a:gd name="connsiteX6724" fmla="*/ 477748 w 808720"/>
                  <a:gd name="connsiteY6724" fmla="*/ 6907 h 1047182"/>
                  <a:gd name="connsiteX6725" fmla="*/ 483300 w 808720"/>
                  <a:gd name="connsiteY6725" fmla="*/ 7430 h 1047182"/>
                  <a:gd name="connsiteX6726" fmla="*/ 483045 w 808720"/>
                  <a:gd name="connsiteY6726" fmla="*/ 7461 h 1047182"/>
                  <a:gd name="connsiteX6727" fmla="*/ 475494 w 808720"/>
                  <a:gd name="connsiteY6727" fmla="*/ 6984 h 1047182"/>
                  <a:gd name="connsiteX6728" fmla="*/ 459866 w 808720"/>
                  <a:gd name="connsiteY6728" fmla="*/ 6905 h 1047182"/>
                  <a:gd name="connsiteX6729" fmla="*/ 460283 w 808720"/>
                  <a:gd name="connsiteY6729" fmla="*/ 6930 h 1047182"/>
                  <a:gd name="connsiteX6730" fmla="*/ 455414 w 808720"/>
                  <a:gd name="connsiteY6730" fmla="*/ 7569 h 1047182"/>
                  <a:gd name="connsiteX6731" fmla="*/ 455123 w 808720"/>
                  <a:gd name="connsiteY6731" fmla="*/ 7542 h 1047182"/>
                  <a:gd name="connsiteX6732" fmla="*/ 458344 w 808720"/>
                  <a:gd name="connsiteY6732" fmla="*/ 6899 h 1047182"/>
                  <a:gd name="connsiteX6733" fmla="*/ 454415 w 808720"/>
                  <a:gd name="connsiteY6733" fmla="*/ 7474 h 1047182"/>
                  <a:gd name="connsiteX6734" fmla="*/ 452898 w 808720"/>
                  <a:gd name="connsiteY6734" fmla="*/ 7329 h 1047182"/>
                  <a:gd name="connsiteX6735" fmla="*/ 453792 w 808720"/>
                  <a:gd name="connsiteY6735" fmla="*/ 7155 h 1047182"/>
                  <a:gd name="connsiteX6736" fmla="*/ 456045 w 808720"/>
                  <a:gd name="connsiteY6736" fmla="*/ 6933 h 1047182"/>
                  <a:gd name="connsiteX6737" fmla="*/ 523684 w 808720"/>
                  <a:gd name="connsiteY6737" fmla="*/ 6896 h 1047182"/>
                  <a:gd name="connsiteX6738" fmla="*/ 523702 w 808720"/>
                  <a:gd name="connsiteY6738" fmla="*/ 6904 h 1047182"/>
                  <a:gd name="connsiteX6739" fmla="*/ 523654 w 808720"/>
                  <a:gd name="connsiteY6739" fmla="*/ 6951 h 1047182"/>
                  <a:gd name="connsiteX6740" fmla="*/ 523636 w 808720"/>
                  <a:gd name="connsiteY6740" fmla="*/ 6942 h 1047182"/>
                  <a:gd name="connsiteX6741" fmla="*/ 466522 w 808720"/>
                  <a:gd name="connsiteY6741" fmla="*/ 6874 h 1047182"/>
                  <a:gd name="connsiteX6742" fmla="*/ 471100 w 808720"/>
                  <a:gd name="connsiteY6742" fmla="*/ 7133 h 1047182"/>
                  <a:gd name="connsiteX6743" fmla="*/ 466338 w 808720"/>
                  <a:gd name="connsiteY6743" fmla="*/ 7294 h 1047182"/>
                  <a:gd name="connsiteX6744" fmla="*/ 464192 w 808720"/>
                  <a:gd name="connsiteY6744" fmla="*/ 7165 h 1047182"/>
                  <a:gd name="connsiteX6745" fmla="*/ 460108 w 808720"/>
                  <a:gd name="connsiteY6745" fmla="*/ 6873 h 1047182"/>
                  <a:gd name="connsiteX6746" fmla="*/ 459866 w 808720"/>
                  <a:gd name="connsiteY6746" fmla="*/ 6905 h 1047182"/>
                  <a:gd name="connsiteX6747" fmla="*/ 459481 w 808720"/>
                  <a:gd name="connsiteY6747" fmla="*/ 6882 h 1047182"/>
                  <a:gd name="connsiteX6748" fmla="*/ 512447 w 808720"/>
                  <a:gd name="connsiteY6748" fmla="*/ 6869 h 1047182"/>
                  <a:gd name="connsiteX6749" fmla="*/ 514377 w 808720"/>
                  <a:gd name="connsiteY6749" fmla="*/ 7262 h 1047182"/>
                  <a:gd name="connsiteX6750" fmla="*/ 513854 w 808720"/>
                  <a:gd name="connsiteY6750" fmla="*/ 7420 h 1047182"/>
                  <a:gd name="connsiteX6751" fmla="*/ 511019 w 808720"/>
                  <a:gd name="connsiteY6751" fmla="*/ 6965 h 1047182"/>
                  <a:gd name="connsiteX6752" fmla="*/ 511018 w 808720"/>
                  <a:gd name="connsiteY6752" fmla="*/ 6964 h 1047182"/>
                  <a:gd name="connsiteX6753" fmla="*/ 512442 w 808720"/>
                  <a:gd name="connsiteY6753" fmla="*/ 6868 h 1047182"/>
                  <a:gd name="connsiteX6754" fmla="*/ 512450 w 808720"/>
                  <a:gd name="connsiteY6754" fmla="*/ 6869 h 1047182"/>
                  <a:gd name="connsiteX6755" fmla="*/ 512447 w 808720"/>
                  <a:gd name="connsiteY6755" fmla="*/ 6869 h 1047182"/>
                  <a:gd name="connsiteX6756" fmla="*/ 523484 w 808720"/>
                  <a:gd name="connsiteY6756" fmla="*/ 6864 h 1047182"/>
                  <a:gd name="connsiteX6757" fmla="*/ 523636 w 808720"/>
                  <a:gd name="connsiteY6757" fmla="*/ 6942 h 1047182"/>
                  <a:gd name="connsiteX6758" fmla="*/ 523309 w 808720"/>
                  <a:gd name="connsiteY6758" fmla="*/ 7249 h 1047182"/>
                  <a:gd name="connsiteX6759" fmla="*/ 522906 w 808720"/>
                  <a:gd name="connsiteY6759" fmla="*/ 7269 h 1047182"/>
                  <a:gd name="connsiteX6760" fmla="*/ 458756 w 808720"/>
                  <a:gd name="connsiteY6760" fmla="*/ 6839 h 1047182"/>
                  <a:gd name="connsiteX6761" fmla="*/ 459481 w 808720"/>
                  <a:gd name="connsiteY6761" fmla="*/ 6882 h 1047182"/>
                  <a:gd name="connsiteX6762" fmla="*/ 458344 w 808720"/>
                  <a:gd name="connsiteY6762" fmla="*/ 6899 h 1047182"/>
                  <a:gd name="connsiteX6763" fmla="*/ 463270 w 808720"/>
                  <a:gd name="connsiteY6763" fmla="*/ 6827 h 1047182"/>
                  <a:gd name="connsiteX6764" fmla="*/ 461714 w 808720"/>
                  <a:gd name="connsiteY6764" fmla="*/ 7016 h 1047182"/>
                  <a:gd name="connsiteX6765" fmla="*/ 460283 w 808720"/>
                  <a:gd name="connsiteY6765" fmla="*/ 6930 h 1047182"/>
                  <a:gd name="connsiteX6766" fmla="*/ 460798 w 808720"/>
                  <a:gd name="connsiteY6766" fmla="*/ 6863 h 1047182"/>
                  <a:gd name="connsiteX6767" fmla="*/ 464163 w 808720"/>
                  <a:gd name="connsiteY6767" fmla="*/ 6813 h 1047182"/>
                  <a:gd name="connsiteX6768" fmla="*/ 462395 w 808720"/>
                  <a:gd name="connsiteY6768" fmla="*/ 7057 h 1047182"/>
                  <a:gd name="connsiteX6769" fmla="*/ 462191 w 808720"/>
                  <a:gd name="connsiteY6769" fmla="*/ 7045 h 1047182"/>
                  <a:gd name="connsiteX6770" fmla="*/ 464132 w 808720"/>
                  <a:gd name="connsiteY6770" fmla="*/ 6814 h 1047182"/>
                  <a:gd name="connsiteX6771" fmla="*/ 523795 w 808720"/>
                  <a:gd name="connsiteY6771" fmla="*/ 6813 h 1047182"/>
                  <a:gd name="connsiteX6772" fmla="*/ 524597 w 808720"/>
                  <a:gd name="connsiteY6772" fmla="*/ 7161 h 1047182"/>
                  <a:gd name="connsiteX6773" fmla="*/ 524310 w 808720"/>
                  <a:gd name="connsiteY6773" fmla="*/ 7185 h 1047182"/>
                  <a:gd name="connsiteX6774" fmla="*/ 523702 w 808720"/>
                  <a:gd name="connsiteY6774" fmla="*/ 6904 h 1047182"/>
                  <a:gd name="connsiteX6775" fmla="*/ 464777 w 808720"/>
                  <a:gd name="connsiteY6775" fmla="*/ 6804 h 1047182"/>
                  <a:gd name="connsiteX6776" fmla="*/ 462980 w 808720"/>
                  <a:gd name="connsiteY6776" fmla="*/ 7092 h 1047182"/>
                  <a:gd name="connsiteX6777" fmla="*/ 462807 w 808720"/>
                  <a:gd name="connsiteY6777" fmla="*/ 7082 h 1047182"/>
                  <a:gd name="connsiteX6778" fmla="*/ 464495 w 808720"/>
                  <a:gd name="connsiteY6778" fmla="*/ 6808 h 1047182"/>
                  <a:gd name="connsiteX6779" fmla="*/ 533434 w 808720"/>
                  <a:gd name="connsiteY6779" fmla="*/ 6791 h 1047182"/>
                  <a:gd name="connsiteX6780" fmla="*/ 535739 w 808720"/>
                  <a:gd name="connsiteY6780" fmla="*/ 7331 h 1047182"/>
                  <a:gd name="connsiteX6781" fmla="*/ 536071 w 808720"/>
                  <a:gd name="connsiteY6781" fmla="*/ 7760 h 1047182"/>
                  <a:gd name="connsiteX6782" fmla="*/ 536761 w 808720"/>
                  <a:gd name="connsiteY6782" fmla="*/ 9175 h 1047182"/>
                  <a:gd name="connsiteX6783" fmla="*/ 535646 w 808720"/>
                  <a:gd name="connsiteY6783" fmla="*/ 8959 h 1047182"/>
                  <a:gd name="connsiteX6784" fmla="*/ 534832 w 808720"/>
                  <a:gd name="connsiteY6784" fmla="*/ 9936 h 1047182"/>
                  <a:gd name="connsiteX6785" fmla="*/ 464912 w 808720"/>
                  <a:gd name="connsiteY6785" fmla="*/ 6783 h 1047182"/>
                  <a:gd name="connsiteX6786" fmla="*/ 465187 w 808720"/>
                  <a:gd name="connsiteY6786" fmla="*/ 6798 h 1047182"/>
                  <a:gd name="connsiteX6787" fmla="*/ 464777 w 808720"/>
                  <a:gd name="connsiteY6787" fmla="*/ 6804 h 1047182"/>
                  <a:gd name="connsiteX6788" fmla="*/ 503105 w 808720"/>
                  <a:gd name="connsiteY6788" fmla="*/ 6780 h 1047182"/>
                  <a:gd name="connsiteX6789" fmla="*/ 503822 w 808720"/>
                  <a:gd name="connsiteY6789" fmla="*/ 6841 h 1047182"/>
                  <a:gd name="connsiteX6790" fmla="*/ 502496 w 808720"/>
                  <a:gd name="connsiteY6790" fmla="*/ 6999 h 1047182"/>
                  <a:gd name="connsiteX6791" fmla="*/ 529540 w 808720"/>
                  <a:gd name="connsiteY6791" fmla="*/ 6778 h 1047182"/>
                  <a:gd name="connsiteX6792" fmla="*/ 527813 w 808720"/>
                  <a:gd name="connsiteY6792" fmla="*/ 7043 h 1047182"/>
                  <a:gd name="connsiteX6793" fmla="*/ 527619 w 808720"/>
                  <a:gd name="connsiteY6793" fmla="*/ 6912 h 1047182"/>
                  <a:gd name="connsiteX6794" fmla="*/ 467385 w 808720"/>
                  <a:gd name="connsiteY6794" fmla="*/ 6766 h 1047182"/>
                  <a:gd name="connsiteX6795" fmla="*/ 466522 w 808720"/>
                  <a:gd name="connsiteY6795" fmla="*/ 6874 h 1047182"/>
                  <a:gd name="connsiteX6796" fmla="*/ 465187 w 808720"/>
                  <a:gd name="connsiteY6796" fmla="*/ 6798 h 1047182"/>
                  <a:gd name="connsiteX6797" fmla="*/ 464560 w 808720"/>
                  <a:gd name="connsiteY6797" fmla="*/ 6763 h 1047182"/>
                  <a:gd name="connsiteX6798" fmla="*/ 464721 w 808720"/>
                  <a:gd name="connsiteY6798" fmla="*/ 6772 h 1047182"/>
                  <a:gd name="connsiteX6799" fmla="*/ 464495 w 808720"/>
                  <a:gd name="connsiteY6799" fmla="*/ 6808 h 1047182"/>
                  <a:gd name="connsiteX6800" fmla="*/ 464163 w 808720"/>
                  <a:gd name="connsiteY6800" fmla="*/ 6813 h 1047182"/>
                  <a:gd name="connsiteX6801" fmla="*/ 464330 w 808720"/>
                  <a:gd name="connsiteY6801" fmla="*/ 6790 h 1047182"/>
                  <a:gd name="connsiteX6802" fmla="*/ 457389 w 808720"/>
                  <a:gd name="connsiteY6802" fmla="*/ 6757 h 1047182"/>
                  <a:gd name="connsiteX6803" fmla="*/ 457663 w 808720"/>
                  <a:gd name="connsiteY6803" fmla="*/ 6773 h 1047182"/>
                  <a:gd name="connsiteX6804" fmla="*/ 456045 w 808720"/>
                  <a:gd name="connsiteY6804" fmla="*/ 6933 h 1047182"/>
                  <a:gd name="connsiteX6805" fmla="*/ 455584 w 808720"/>
                  <a:gd name="connsiteY6805" fmla="*/ 6939 h 1047182"/>
                  <a:gd name="connsiteX6806" fmla="*/ 523648 w 808720"/>
                  <a:gd name="connsiteY6806" fmla="*/ 6749 h 1047182"/>
                  <a:gd name="connsiteX6807" fmla="*/ 523780 w 808720"/>
                  <a:gd name="connsiteY6807" fmla="*/ 6806 h 1047182"/>
                  <a:gd name="connsiteX6808" fmla="*/ 523684 w 808720"/>
                  <a:gd name="connsiteY6808" fmla="*/ 6896 h 1047182"/>
                  <a:gd name="connsiteX6809" fmla="*/ 523535 w 808720"/>
                  <a:gd name="connsiteY6809" fmla="*/ 6828 h 1047182"/>
                  <a:gd name="connsiteX6810" fmla="*/ 529757 w 808720"/>
                  <a:gd name="connsiteY6810" fmla="*/ 6744 h 1047182"/>
                  <a:gd name="connsiteX6811" fmla="*/ 529706 w 808720"/>
                  <a:gd name="connsiteY6811" fmla="*/ 6766 h 1047182"/>
                  <a:gd name="connsiteX6812" fmla="*/ 529540 w 808720"/>
                  <a:gd name="connsiteY6812" fmla="*/ 6778 h 1047182"/>
                  <a:gd name="connsiteX6813" fmla="*/ 456934 w 808720"/>
                  <a:gd name="connsiteY6813" fmla="*/ 6742 h 1047182"/>
                  <a:gd name="connsiteX6814" fmla="*/ 455370 w 808720"/>
                  <a:gd name="connsiteY6814" fmla="*/ 6943 h 1047182"/>
                  <a:gd name="connsiteX6815" fmla="*/ 455094 w 808720"/>
                  <a:gd name="connsiteY6815" fmla="*/ 6947 h 1047182"/>
                  <a:gd name="connsiteX6816" fmla="*/ 516099 w 808720"/>
                  <a:gd name="connsiteY6816" fmla="*/ 6741 h 1047182"/>
                  <a:gd name="connsiteX6817" fmla="*/ 518177 w 808720"/>
                  <a:gd name="connsiteY6817" fmla="*/ 7394 h 1047182"/>
                  <a:gd name="connsiteX6818" fmla="*/ 518039 w 808720"/>
                  <a:gd name="connsiteY6818" fmla="*/ 7449 h 1047182"/>
                  <a:gd name="connsiteX6819" fmla="*/ 515609 w 808720"/>
                  <a:gd name="connsiteY6819" fmla="*/ 6889 h 1047182"/>
                  <a:gd name="connsiteX6820" fmla="*/ 457004 w 808720"/>
                  <a:gd name="connsiteY6820" fmla="*/ 6733 h 1047182"/>
                  <a:gd name="connsiteX6821" fmla="*/ 457011 w 808720"/>
                  <a:gd name="connsiteY6821" fmla="*/ 6734 h 1047182"/>
                  <a:gd name="connsiteX6822" fmla="*/ 456934 w 808720"/>
                  <a:gd name="connsiteY6822" fmla="*/ 6742 h 1047182"/>
                  <a:gd name="connsiteX6823" fmla="*/ 464036 w 808720"/>
                  <a:gd name="connsiteY6823" fmla="*/ 6733 h 1047182"/>
                  <a:gd name="connsiteX6824" fmla="*/ 464538 w 808720"/>
                  <a:gd name="connsiteY6824" fmla="*/ 6762 h 1047182"/>
                  <a:gd name="connsiteX6825" fmla="*/ 464330 w 808720"/>
                  <a:gd name="connsiteY6825" fmla="*/ 6790 h 1047182"/>
                  <a:gd name="connsiteX6826" fmla="*/ 464132 w 808720"/>
                  <a:gd name="connsiteY6826" fmla="*/ 6814 h 1047182"/>
                  <a:gd name="connsiteX6827" fmla="*/ 463270 w 808720"/>
                  <a:gd name="connsiteY6827" fmla="*/ 6827 h 1047182"/>
                  <a:gd name="connsiteX6828" fmla="*/ 496790 w 808720"/>
                  <a:gd name="connsiteY6828" fmla="*/ 6732 h 1047182"/>
                  <a:gd name="connsiteX6829" fmla="*/ 493525 w 808720"/>
                  <a:gd name="connsiteY6829" fmla="*/ 6944 h 1047182"/>
                  <a:gd name="connsiteX6830" fmla="*/ 493455 w 808720"/>
                  <a:gd name="connsiteY6830" fmla="*/ 6928 h 1047182"/>
                  <a:gd name="connsiteX6831" fmla="*/ 494799 w 808720"/>
                  <a:gd name="connsiteY6831" fmla="*/ 6766 h 1047182"/>
                  <a:gd name="connsiteX6832" fmla="*/ 467772 w 808720"/>
                  <a:gd name="connsiteY6832" fmla="*/ 6718 h 1047182"/>
                  <a:gd name="connsiteX6833" fmla="*/ 468190 w 808720"/>
                  <a:gd name="connsiteY6833" fmla="*/ 6754 h 1047182"/>
                  <a:gd name="connsiteX6834" fmla="*/ 467385 w 808720"/>
                  <a:gd name="connsiteY6834" fmla="*/ 6766 h 1047182"/>
                  <a:gd name="connsiteX6835" fmla="*/ 471166 w 808720"/>
                  <a:gd name="connsiteY6835" fmla="*/ 6710 h 1047182"/>
                  <a:gd name="connsiteX6836" fmla="*/ 475494 w 808720"/>
                  <a:gd name="connsiteY6836" fmla="*/ 6984 h 1047182"/>
                  <a:gd name="connsiteX6837" fmla="*/ 472120 w 808720"/>
                  <a:gd name="connsiteY6837" fmla="*/ 7098 h 1047182"/>
                  <a:gd name="connsiteX6838" fmla="*/ 468190 w 808720"/>
                  <a:gd name="connsiteY6838" fmla="*/ 6754 h 1047182"/>
                  <a:gd name="connsiteX6839" fmla="*/ 514831 w 808720"/>
                  <a:gd name="connsiteY6839" fmla="*/ 6710 h 1047182"/>
                  <a:gd name="connsiteX6840" fmla="*/ 515609 w 808720"/>
                  <a:gd name="connsiteY6840" fmla="*/ 6889 h 1047182"/>
                  <a:gd name="connsiteX6841" fmla="*/ 514822 w 808720"/>
                  <a:gd name="connsiteY6841" fmla="*/ 7127 h 1047182"/>
                  <a:gd name="connsiteX6842" fmla="*/ 512450 w 808720"/>
                  <a:gd name="connsiteY6842" fmla="*/ 6869 h 1047182"/>
                  <a:gd name="connsiteX6843" fmla="*/ 497348 w 808720"/>
                  <a:gd name="connsiteY6843" fmla="*/ 6695 h 1047182"/>
                  <a:gd name="connsiteX6844" fmla="*/ 497306 w 808720"/>
                  <a:gd name="connsiteY6844" fmla="*/ 6723 h 1047182"/>
                  <a:gd name="connsiteX6845" fmla="*/ 496790 w 808720"/>
                  <a:gd name="connsiteY6845" fmla="*/ 6732 h 1047182"/>
                  <a:gd name="connsiteX6846" fmla="*/ 456194 w 808720"/>
                  <a:gd name="connsiteY6846" fmla="*/ 6685 h 1047182"/>
                  <a:gd name="connsiteX6847" fmla="*/ 456207 w 808720"/>
                  <a:gd name="connsiteY6847" fmla="*/ 6686 h 1047182"/>
                  <a:gd name="connsiteX6848" fmla="*/ 454845 w 808720"/>
                  <a:gd name="connsiteY6848" fmla="*/ 6950 h 1047182"/>
                  <a:gd name="connsiteX6849" fmla="*/ 451636 w 808720"/>
                  <a:gd name="connsiteY6849" fmla="*/ 6997 h 1047182"/>
                  <a:gd name="connsiteX6850" fmla="*/ 499692 w 808720"/>
                  <a:gd name="connsiteY6850" fmla="*/ 6682 h 1047182"/>
                  <a:gd name="connsiteX6851" fmla="*/ 496820 w 808720"/>
                  <a:gd name="connsiteY6851" fmla="*/ 7160 h 1047182"/>
                  <a:gd name="connsiteX6852" fmla="*/ 496594 w 808720"/>
                  <a:gd name="connsiteY6852" fmla="*/ 7182 h 1047182"/>
                  <a:gd name="connsiteX6853" fmla="*/ 497306 w 808720"/>
                  <a:gd name="connsiteY6853" fmla="*/ 6723 h 1047182"/>
                  <a:gd name="connsiteX6854" fmla="*/ 501923 w 808720"/>
                  <a:gd name="connsiteY6854" fmla="*/ 6679 h 1047182"/>
                  <a:gd name="connsiteX6855" fmla="*/ 502529 w 808720"/>
                  <a:gd name="connsiteY6855" fmla="*/ 6730 h 1047182"/>
                  <a:gd name="connsiteX6856" fmla="*/ 501713 w 808720"/>
                  <a:gd name="connsiteY6856" fmla="*/ 6926 h 1047182"/>
                  <a:gd name="connsiteX6857" fmla="*/ 500824 w 808720"/>
                  <a:gd name="connsiteY6857" fmla="*/ 7139 h 1047182"/>
                  <a:gd name="connsiteX6858" fmla="*/ 500336 w 808720"/>
                  <a:gd name="connsiteY6858" fmla="*/ 7256 h 1047182"/>
                  <a:gd name="connsiteX6859" fmla="*/ 496688 w 808720"/>
                  <a:gd name="connsiteY6859" fmla="*/ 7690 h 1047182"/>
                  <a:gd name="connsiteX6860" fmla="*/ 496041 w 808720"/>
                  <a:gd name="connsiteY6860" fmla="*/ 7537 h 1047182"/>
                  <a:gd name="connsiteX6861" fmla="*/ 496049 w 808720"/>
                  <a:gd name="connsiteY6861" fmla="*/ 7533 h 1047182"/>
                  <a:gd name="connsiteX6862" fmla="*/ 496391 w 808720"/>
                  <a:gd name="connsiteY6862" fmla="*/ 7312 h 1047182"/>
                  <a:gd name="connsiteX6863" fmla="*/ 496559 w 808720"/>
                  <a:gd name="connsiteY6863" fmla="*/ 7204 h 1047182"/>
                  <a:gd name="connsiteX6864" fmla="*/ 496820 w 808720"/>
                  <a:gd name="connsiteY6864" fmla="*/ 7160 h 1047182"/>
                  <a:gd name="connsiteX6865" fmla="*/ 502384 w 808720"/>
                  <a:gd name="connsiteY6865" fmla="*/ 6635 h 1047182"/>
                  <a:gd name="connsiteX6866" fmla="*/ 501923 w 808720"/>
                  <a:gd name="connsiteY6866" fmla="*/ 6679 h 1047182"/>
                  <a:gd name="connsiteX6867" fmla="*/ 501577 w 808720"/>
                  <a:gd name="connsiteY6867" fmla="*/ 6649 h 1047182"/>
                  <a:gd name="connsiteX6868" fmla="*/ 527197 w 808720"/>
                  <a:gd name="connsiteY6868" fmla="*/ 6624 h 1047182"/>
                  <a:gd name="connsiteX6869" fmla="*/ 527619 w 808720"/>
                  <a:gd name="connsiteY6869" fmla="*/ 6912 h 1047182"/>
                  <a:gd name="connsiteX6870" fmla="*/ 527079 w 808720"/>
                  <a:gd name="connsiteY6870" fmla="*/ 6949 h 1047182"/>
                  <a:gd name="connsiteX6871" fmla="*/ 527025 w 808720"/>
                  <a:gd name="connsiteY6871" fmla="*/ 6904 h 1047182"/>
                  <a:gd name="connsiteX6872" fmla="*/ 462006 w 808720"/>
                  <a:gd name="connsiteY6872" fmla="*/ 6618 h 1047182"/>
                  <a:gd name="connsiteX6873" fmla="*/ 462463 w 808720"/>
                  <a:gd name="connsiteY6873" fmla="*/ 6644 h 1047182"/>
                  <a:gd name="connsiteX6874" fmla="*/ 460798 w 808720"/>
                  <a:gd name="connsiteY6874" fmla="*/ 6863 h 1047182"/>
                  <a:gd name="connsiteX6875" fmla="*/ 460108 w 808720"/>
                  <a:gd name="connsiteY6875" fmla="*/ 6873 h 1047182"/>
                  <a:gd name="connsiteX6876" fmla="*/ 516243 w 808720"/>
                  <a:gd name="connsiteY6876" fmla="*/ 6616 h 1047182"/>
                  <a:gd name="connsiteX6877" fmla="*/ 516399 w 808720"/>
                  <a:gd name="connsiteY6877" fmla="*/ 6650 h 1047182"/>
                  <a:gd name="connsiteX6878" fmla="*/ 516099 w 808720"/>
                  <a:gd name="connsiteY6878" fmla="*/ 6741 h 1047182"/>
                  <a:gd name="connsiteX6879" fmla="*/ 515796 w 808720"/>
                  <a:gd name="connsiteY6879" fmla="*/ 6646 h 1047182"/>
                  <a:gd name="connsiteX6880" fmla="*/ 503563 w 808720"/>
                  <a:gd name="connsiteY6880" fmla="*/ 6615 h 1047182"/>
                  <a:gd name="connsiteX6881" fmla="*/ 503117 w 808720"/>
                  <a:gd name="connsiteY6881" fmla="*/ 6775 h 1047182"/>
                  <a:gd name="connsiteX6882" fmla="*/ 503105 w 808720"/>
                  <a:gd name="connsiteY6882" fmla="*/ 6780 h 1047182"/>
                  <a:gd name="connsiteX6883" fmla="*/ 503090 w 808720"/>
                  <a:gd name="connsiteY6883" fmla="*/ 6778 h 1047182"/>
                  <a:gd name="connsiteX6884" fmla="*/ 502529 w 808720"/>
                  <a:gd name="connsiteY6884" fmla="*/ 6730 h 1047182"/>
                  <a:gd name="connsiteX6885" fmla="*/ 502968 w 808720"/>
                  <a:gd name="connsiteY6885" fmla="*/ 6625 h 1047182"/>
                  <a:gd name="connsiteX6886" fmla="*/ 516647 w 808720"/>
                  <a:gd name="connsiteY6886" fmla="*/ 6589 h 1047182"/>
                  <a:gd name="connsiteX6887" fmla="*/ 518902 w 808720"/>
                  <a:gd name="connsiteY6887" fmla="*/ 7103 h 1047182"/>
                  <a:gd name="connsiteX6888" fmla="*/ 518746 w 808720"/>
                  <a:gd name="connsiteY6888" fmla="*/ 7166 h 1047182"/>
                  <a:gd name="connsiteX6889" fmla="*/ 516399 w 808720"/>
                  <a:gd name="connsiteY6889" fmla="*/ 6650 h 1047182"/>
                  <a:gd name="connsiteX6890" fmla="*/ 516588 w 808720"/>
                  <a:gd name="connsiteY6890" fmla="*/ 6593 h 1047182"/>
                  <a:gd name="connsiteX6891" fmla="*/ 466140 w 808720"/>
                  <a:gd name="connsiteY6891" fmla="*/ 6575 h 1047182"/>
                  <a:gd name="connsiteX6892" fmla="*/ 466185 w 808720"/>
                  <a:gd name="connsiteY6892" fmla="*/ 6579 h 1047182"/>
                  <a:gd name="connsiteX6893" fmla="*/ 464912 w 808720"/>
                  <a:gd name="connsiteY6893" fmla="*/ 6783 h 1047182"/>
                  <a:gd name="connsiteX6894" fmla="*/ 464721 w 808720"/>
                  <a:gd name="connsiteY6894" fmla="*/ 6772 h 1047182"/>
                  <a:gd name="connsiteX6895" fmla="*/ 465377 w 808720"/>
                  <a:gd name="connsiteY6895" fmla="*/ 6666 h 1047182"/>
                  <a:gd name="connsiteX6896" fmla="*/ 524027 w 808720"/>
                  <a:gd name="connsiteY6896" fmla="*/ 6574 h 1047182"/>
                  <a:gd name="connsiteX6897" fmla="*/ 524035 w 808720"/>
                  <a:gd name="connsiteY6897" fmla="*/ 6579 h 1047182"/>
                  <a:gd name="connsiteX6898" fmla="*/ 523795 w 808720"/>
                  <a:gd name="connsiteY6898" fmla="*/ 6813 h 1047182"/>
                  <a:gd name="connsiteX6899" fmla="*/ 523780 w 808720"/>
                  <a:gd name="connsiteY6899" fmla="*/ 6806 h 1047182"/>
                  <a:gd name="connsiteX6900" fmla="*/ 532495 w 808720"/>
                  <a:gd name="connsiteY6900" fmla="*/ 6571 h 1047182"/>
                  <a:gd name="connsiteX6901" fmla="*/ 532647 w 808720"/>
                  <a:gd name="connsiteY6901" fmla="*/ 6607 h 1047182"/>
                  <a:gd name="connsiteX6902" fmla="*/ 528792 w 808720"/>
                  <a:gd name="connsiteY6902" fmla="*/ 7158 h 1047182"/>
                  <a:gd name="connsiteX6903" fmla="*/ 529706 w 808720"/>
                  <a:gd name="connsiteY6903" fmla="*/ 6766 h 1047182"/>
                  <a:gd name="connsiteX6904" fmla="*/ 465989 w 808720"/>
                  <a:gd name="connsiteY6904" fmla="*/ 6561 h 1047182"/>
                  <a:gd name="connsiteX6905" fmla="*/ 466009 w 808720"/>
                  <a:gd name="connsiteY6905" fmla="*/ 6563 h 1047182"/>
                  <a:gd name="connsiteX6906" fmla="*/ 465377 w 808720"/>
                  <a:gd name="connsiteY6906" fmla="*/ 6666 h 1047182"/>
                  <a:gd name="connsiteX6907" fmla="*/ 464560 w 808720"/>
                  <a:gd name="connsiteY6907" fmla="*/ 6763 h 1047182"/>
                  <a:gd name="connsiteX6908" fmla="*/ 464538 w 808720"/>
                  <a:gd name="connsiteY6908" fmla="*/ 6762 h 1047182"/>
                  <a:gd name="connsiteX6909" fmla="*/ 500459 w 808720"/>
                  <a:gd name="connsiteY6909" fmla="*/ 6554 h 1047182"/>
                  <a:gd name="connsiteX6910" fmla="*/ 501577 w 808720"/>
                  <a:gd name="connsiteY6910" fmla="*/ 6649 h 1047182"/>
                  <a:gd name="connsiteX6911" fmla="*/ 499692 w 808720"/>
                  <a:gd name="connsiteY6911" fmla="*/ 6682 h 1047182"/>
                  <a:gd name="connsiteX6912" fmla="*/ 507254 w 808720"/>
                  <a:gd name="connsiteY6912" fmla="*/ 6551 h 1047182"/>
                  <a:gd name="connsiteX6913" fmla="*/ 505101 w 808720"/>
                  <a:gd name="connsiteY6913" fmla="*/ 6950 h 1047182"/>
                  <a:gd name="connsiteX6914" fmla="*/ 503822 w 808720"/>
                  <a:gd name="connsiteY6914" fmla="*/ 6841 h 1047182"/>
                  <a:gd name="connsiteX6915" fmla="*/ 506084 w 808720"/>
                  <a:gd name="connsiteY6915" fmla="*/ 6571 h 1047182"/>
                  <a:gd name="connsiteX6916" fmla="*/ 503278 w 808720"/>
                  <a:gd name="connsiteY6916" fmla="*/ 6551 h 1047182"/>
                  <a:gd name="connsiteX6917" fmla="*/ 502968 w 808720"/>
                  <a:gd name="connsiteY6917" fmla="*/ 6625 h 1047182"/>
                  <a:gd name="connsiteX6918" fmla="*/ 502384 w 808720"/>
                  <a:gd name="connsiteY6918" fmla="*/ 6635 h 1047182"/>
                  <a:gd name="connsiteX6919" fmla="*/ 453918 w 808720"/>
                  <a:gd name="connsiteY6919" fmla="*/ 6548 h 1047182"/>
                  <a:gd name="connsiteX6920" fmla="*/ 454213 w 808720"/>
                  <a:gd name="connsiteY6920" fmla="*/ 6566 h 1047182"/>
                  <a:gd name="connsiteX6921" fmla="*/ 449424 w 808720"/>
                  <a:gd name="connsiteY6921" fmla="*/ 7030 h 1047182"/>
                  <a:gd name="connsiteX6922" fmla="*/ 448743 w 808720"/>
                  <a:gd name="connsiteY6922" fmla="*/ 7040 h 1047182"/>
                  <a:gd name="connsiteX6923" fmla="*/ 446652 w 808720"/>
                  <a:gd name="connsiteY6923" fmla="*/ 7255 h 1047182"/>
                  <a:gd name="connsiteX6924" fmla="*/ 449528 w 808720"/>
                  <a:gd name="connsiteY6924" fmla="*/ 6857 h 1047182"/>
                  <a:gd name="connsiteX6925" fmla="*/ 514112 w 808720"/>
                  <a:gd name="connsiteY6925" fmla="*/ 6545 h 1047182"/>
                  <a:gd name="connsiteX6926" fmla="*/ 515160 w 808720"/>
                  <a:gd name="connsiteY6926" fmla="*/ 6579 h 1047182"/>
                  <a:gd name="connsiteX6927" fmla="*/ 515634 w 808720"/>
                  <a:gd name="connsiteY6927" fmla="*/ 6595 h 1047182"/>
                  <a:gd name="connsiteX6928" fmla="*/ 515796 w 808720"/>
                  <a:gd name="connsiteY6928" fmla="*/ 6646 h 1047182"/>
                  <a:gd name="connsiteX6929" fmla="*/ 514831 w 808720"/>
                  <a:gd name="connsiteY6929" fmla="*/ 6710 h 1047182"/>
                  <a:gd name="connsiteX6930" fmla="*/ 514392 w 808720"/>
                  <a:gd name="connsiteY6930" fmla="*/ 6609 h 1047182"/>
                  <a:gd name="connsiteX6931" fmla="*/ 508331 w 808720"/>
                  <a:gd name="connsiteY6931" fmla="*/ 6533 h 1047182"/>
                  <a:gd name="connsiteX6932" fmla="*/ 508355 w 808720"/>
                  <a:gd name="connsiteY6932" fmla="*/ 6537 h 1047182"/>
                  <a:gd name="connsiteX6933" fmla="*/ 507617 w 808720"/>
                  <a:gd name="connsiteY6933" fmla="*/ 6874 h 1047182"/>
                  <a:gd name="connsiteX6934" fmla="*/ 507079 w 808720"/>
                  <a:gd name="connsiteY6934" fmla="*/ 7119 h 1047182"/>
                  <a:gd name="connsiteX6935" fmla="*/ 505763 w 808720"/>
                  <a:gd name="connsiteY6935" fmla="*/ 7006 h 1047182"/>
                  <a:gd name="connsiteX6936" fmla="*/ 506064 w 808720"/>
                  <a:gd name="connsiteY6936" fmla="*/ 6934 h 1047182"/>
                  <a:gd name="connsiteX6937" fmla="*/ 507694 w 808720"/>
                  <a:gd name="connsiteY6937" fmla="*/ 6544 h 1047182"/>
                  <a:gd name="connsiteX6938" fmla="*/ 460241 w 808720"/>
                  <a:gd name="connsiteY6938" fmla="*/ 6519 h 1047182"/>
                  <a:gd name="connsiteX6939" fmla="*/ 460748 w 808720"/>
                  <a:gd name="connsiteY6939" fmla="*/ 6547 h 1047182"/>
                  <a:gd name="connsiteX6940" fmla="*/ 458756 w 808720"/>
                  <a:gd name="connsiteY6940" fmla="*/ 6839 h 1047182"/>
                  <a:gd name="connsiteX6941" fmla="*/ 457663 w 808720"/>
                  <a:gd name="connsiteY6941" fmla="*/ 6773 h 1047182"/>
                  <a:gd name="connsiteX6942" fmla="*/ 509225 w 808720"/>
                  <a:gd name="connsiteY6942" fmla="*/ 6517 h 1047182"/>
                  <a:gd name="connsiteX6943" fmla="*/ 510071 w 808720"/>
                  <a:gd name="connsiteY6943" fmla="*/ 6609 h 1047182"/>
                  <a:gd name="connsiteX6944" fmla="*/ 510478 w 808720"/>
                  <a:gd name="connsiteY6944" fmla="*/ 6762 h 1047182"/>
                  <a:gd name="connsiteX6945" fmla="*/ 511018 w 808720"/>
                  <a:gd name="connsiteY6945" fmla="*/ 6964 h 1047182"/>
                  <a:gd name="connsiteX6946" fmla="*/ 511017 w 808720"/>
                  <a:gd name="connsiteY6946" fmla="*/ 6964 h 1047182"/>
                  <a:gd name="connsiteX6947" fmla="*/ 509898 w 808720"/>
                  <a:gd name="connsiteY6947" fmla="*/ 6784 h 1047182"/>
                  <a:gd name="connsiteX6948" fmla="*/ 508355 w 808720"/>
                  <a:gd name="connsiteY6948" fmla="*/ 6537 h 1047182"/>
                  <a:gd name="connsiteX6949" fmla="*/ 508365 w 808720"/>
                  <a:gd name="connsiteY6949" fmla="*/ 6532 h 1047182"/>
                  <a:gd name="connsiteX6950" fmla="*/ 533311 w 808720"/>
                  <a:gd name="connsiteY6950" fmla="*/ 6515 h 1047182"/>
                  <a:gd name="connsiteX6951" fmla="*/ 533434 w 808720"/>
                  <a:gd name="connsiteY6951" fmla="*/ 6791 h 1047182"/>
                  <a:gd name="connsiteX6952" fmla="*/ 532647 w 808720"/>
                  <a:gd name="connsiteY6952" fmla="*/ 6607 h 1047182"/>
                  <a:gd name="connsiteX6953" fmla="*/ 533280 w 808720"/>
                  <a:gd name="connsiteY6953" fmla="*/ 6517 h 1047182"/>
                  <a:gd name="connsiteX6954" fmla="*/ 458762 w 808720"/>
                  <a:gd name="connsiteY6954" fmla="*/ 6509 h 1047182"/>
                  <a:gd name="connsiteX6955" fmla="*/ 457004 w 808720"/>
                  <a:gd name="connsiteY6955" fmla="*/ 6733 h 1047182"/>
                  <a:gd name="connsiteX6956" fmla="*/ 456207 w 808720"/>
                  <a:gd name="connsiteY6956" fmla="*/ 6686 h 1047182"/>
                  <a:gd name="connsiteX6957" fmla="*/ 456220 w 808720"/>
                  <a:gd name="connsiteY6957" fmla="*/ 6683 h 1047182"/>
                  <a:gd name="connsiteX6958" fmla="*/ 510603 w 808720"/>
                  <a:gd name="connsiteY6958" fmla="*/ 6493 h 1047182"/>
                  <a:gd name="connsiteX6959" fmla="*/ 511688 w 808720"/>
                  <a:gd name="connsiteY6959" fmla="*/ 6714 h 1047182"/>
                  <a:gd name="connsiteX6960" fmla="*/ 512442 w 808720"/>
                  <a:gd name="connsiteY6960" fmla="*/ 6868 h 1047182"/>
                  <a:gd name="connsiteX6961" fmla="*/ 511207 w 808720"/>
                  <a:gd name="connsiteY6961" fmla="*/ 6733 h 1047182"/>
                  <a:gd name="connsiteX6962" fmla="*/ 510071 w 808720"/>
                  <a:gd name="connsiteY6962" fmla="*/ 6609 h 1047182"/>
                  <a:gd name="connsiteX6963" fmla="*/ 509798 w 808720"/>
                  <a:gd name="connsiteY6963" fmla="*/ 6508 h 1047182"/>
                  <a:gd name="connsiteX6964" fmla="*/ 459386 w 808720"/>
                  <a:gd name="connsiteY6964" fmla="*/ 6470 h 1047182"/>
                  <a:gd name="connsiteX6965" fmla="*/ 459917 w 808720"/>
                  <a:gd name="connsiteY6965" fmla="*/ 6500 h 1047182"/>
                  <a:gd name="connsiteX6966" fmla="*/ 457389 w 808720"/>
                  <a:gd name="connsiteY6966" fmla="*/ 6757 h 1047182"/>
                  <a:gd name="connsiteX6967" fmla="*/ 457011 w 808720"/>
                  <a:gd name="connsiteY6967" fmla="*/ 6734 h 1047182"/>
                  <a:gd name="connsiteX6968" fmla="*/ 491486 w 808720"/>
                  <a:gd name="connsiteY6968" fmla="*/ 6464 h 1047182"/>
                  <a:gd name="connsiteX6969" fmla="*/ 493455 w 808720"/>
                  <a:gd name="connsiteY6969" fmla="*/ 6928 h 1047182"/>
                  <a:gd name="connsiteX6970" fmla="*/ 493078 w 808720"/>
                  <a:gd name="connsiteY6970" fmla="*/ 6974 h 1047182"/>
                  <a:gd name="connsiteX6971" fmla="*/ 484435 w 808720"/>
                  <a:gd name="connsiteY6971" fmla="*/ 7537 h 1047182"/>
                  <a:gd name="connsiteX6972" fmla="*/ 483300 w 808720"/>
                  <a:gd name="connsiteY6972" fmla="*/ 7430 h 1047182"/>
                  <a:gd name="connsiteX6973" fmla="*/ 459493 w 808720"/>
                  <a:gd name="connsiteY6973" fmla="*/ 6458 h 1047182"/>
                  <a:gd name="connsiteX6974" fmla="*/ 459386 w 808720"/>
                  <a:gd name="connsiteY6974" fmla="*/ 6470 h 1047182"/>
                  <a:gd name="connsiteX6975" fmla="*/ 459350 w 808720"/>
                  <a:gd name="connsiteY6975" fmla="*/ 6468 h 1047182"/>
                  <a:gd name="connsiteX6976" fmla="*/ 459161 w 808720"/>
                  <a:gd name="connsiteY6976" fmla="*/ 6457 h 1047182"/>
                  <a:gd name="connsiteX6977" fmla="*/ 459350 w 808720"/>
                  <a:gd name="connsiteY6977" fmla="*/ 6468 h 1047182"/>
                  <a:gd name="connsiteX6978" fmla="*/ 458762 w 808720"/>
                  <a:gd name="connsiteY6978" fmla="*/ 6509 h 1047182"/>
                  <a:gd name="connsiteX6979" fmla="*/ 467138 w 808720"/>
                  <a:gd name="connsiteY6979" fmla="*/ 6456 h 1047182"/>
                  <a:gd name="connsiteX6980" fmla="*/ 468950 w 808720"/>
                  <a:gd name="connsiteY6980" fmla="*/ 6570 h 1047182"/>
                  <a:gd name="connsiteX6981" fmla="*/ 467772 w 808720"/>
                  <a:gd name="connsiteY6981" fmla="*/ 6718 h 1047182"/>
                  <a:gd name="connsiteX6982" fmla="*/ 466185 w 808720"/>
                  <a:gd name="connsiteY6982" fmla="*/ 6579 h 1047182"/>
                  <a:gd name="connsiteX6983" fmla="*/ 466410 w 808720"/>
                  <a:gd name="connsiteY6983" fmla="*/ 6543 h 1047182"/>
                  <a:gd name="connsiteX6984" fmla="*/ 501065 w 808720"/>
                  <a:gd name="connsiteY6984" fmla="*/ 6453 h 1047182"/>
                  <a:gd name="connsiteX6985" fmla="*/ 500459 w 808720"/>
                  <a:gd name="connsiteY6985" fmla="*/ 6554 h 1047182"/>
                  <a:gd name="connsiteX6986" fmla="*/ 500051 w 808720"/>
                  <a:gd name="connsiteY6986" fmla="*/ 6519 h 1047182"/>
                  <a:gd name="connsiteX6987" fmla="*/ 507808 w 808720"/>
                  <a:gd name="connsiteY6987" fmla="*/ 6449 h 1047182"/>
                  <a:gd name="connsiteX6988" fmla="*/ 507977 w 808720"/>
                  <a:gd name="connsiteY6988" fmla="*/ 6476 h 1047182"/>
                  <a:gd name="connsiteX6989" fmla="*/ 507694 w 808720"/>
                  <a:gd name="connsiteY6989" fmla="*/ 6544 h 1047182"/>
                  <a:gd name="connsiteX6990" fmla="*/ 507254 w 808720"/>
                  <a:gd name="connsiteY6990" fmla="*/ 6551 h 1047182"/>
                  <a:gd name="connsiteX6991" fmla="*/ 513663 w 808720"/>
                  <a:gd name="connsiteY6991" fmla="*/ 6441 h 1047182"/>
                  <a:gd name="connsiteX6992" fmla="*/ 514112 w 808720"/>
                  <a:gd name="connsiteY6992" fmla="*/ 6545 h 1047182"/>
                  <a:gd name="connsiteX6993" fmla="*/ 511895 w 808720"/>
                  <a:gd name="connsiteY6993" fmla="*/ 6471 h 1047182"/>
                  <a:gd name="connsiteX6994" fmla="*/ 466874 w 808720"/>
                  <a:gd name="connsiteY6994" fmla="*/ 6439 h 1047182"/>
                  <a:gd name="connsiteX6995" fmla="*/ 467004 w 808720"/>
                  <a:gd name="connsiteY6995" fmla="*/ 6447 h 1047182"/>
                  <a:gd name="connsiteX6996" fmla="*/ 466410 w 808720"/>
                  <a:gd name="connsiteY6996" fmla="*/ 6543 h 1047182"/>
                  <a:gd name="connsiteX6997" fmla="*/ 466140 w 808720"/>
                  <a:gd name="connsiteY6997" fmla="*/ 6575 h 1047182"/>
                  <a:gd name="connsiteX6998" fmla="*/ 466009 w 808720"/>
                  <a:gd name="connsiteY6998" fmla="*/ 6563 h 1047182"/>
                  <a:gd name="connsiteX6999" fmla="*/ 466199 w 808720"/>
                  <a:gd name="connsiteY6999" fmla="*/ 6532 h 1047182"/>
                  <a:gd name="connsiteX7000" fmla="*/ 491752 w 808720"/>
                  <a:gd name="connsiteY7000" fmla="*/ 6433 h 1047182"/>
                  <a:gd name="connsiteX7001" fmla="*/ 491486 w 808720"/>
                  <a:gd name="connsiteY7001" fmla="*/ 6464 h 1047182"/>
                  <a:gd name="connsiteX7002" fmla="*/ 491403 w 808720"/>
                  <a:gd name="connsiteY7002" fmla="*/ 6444 h 1047182"/>
                  <a:gd name="connsiteX7003" fmla="*/ 466592 w 808720"/>
                  <a:gd name="connsiteY7003" fmla="*/ 6421 h 1047182"/>
                  <a:gd name="connsiteX7004" fmla="*/ 466802 w 808720"/>
                  <a:gd name="connsiteY7004" fmla="*/ 6435 h 1047182"/>
                  <a:gd name="connsiteX7005" fmla="*/ 466199 w 808720"/>
                  <a:gd name="connsiteY7005" fmla="*/ 6532 h 1047182"/>
                  <a:gd name="connsiteX7006" fmla="*/ 465989 w 808720"/>
                  <a:gd name="connsiteY7006" fmla="*/ 6561 h 1047182"/>
                  <a:gd name="connsiteX7007" fmla="*/ 465671 w 808720"/>
                  <a:gd name="connsiteY7007" fmla="*/ 6534 h 1047182"/>
                  <a:gd name="connsiteX7008" fmla="*/ 510222 w 808720"/>
                  <a:gd name="connsiteY7008" fmla="*/ 6416 h 1047182"/>
                  <a:gd name="connsiteX7009" fmla="*/ 511895 w 808720"/>
                  <a:gd name="connsiteY7009" fmla="*/ 6471 h 1047182"/>
                  <a:gd name="connsiteX7010" fmla="*/ 510603 w 808720"/>
                  <a:gd name="connsiteY7010" fmla="*/ 6493 h 1047182"/>
                  <a:gd name="connsiteX7011" fmla="*/ 491277 w 808720"/>
                  <a:gd name="connsiteY7011" fmla="*/ 6415 h 1047182"/>
                  <a:gd name="connsiteX7012" fmla="*/ 491403 w 808720"/>
                  <a:gd name="connsiteY7012" fmla="*/ 6444 h 1047182"/>
                  <a:gd name="connsiteX7013" fmla="*/ 477748 w 808720"/>
                  <a:gd name="connsiteY7013" fmla="*/ 6907 h 1047182"/>
                  <a:gd name="connsiteX7014" fmla="*/ 475053 w 808720"/>
                  <a:gd name="connsiteY7014" fmla="*/ 6653 h 1047182"/>
                  <a:gd name="connsiteX7015" fmla="*/ 508248 w 808720"/>
                  <a:gd name="connsiteY7015" fmla="*/ 6411 h 1047182"/>
                  <a:gd name="connsiteX7016" fmla="*/ 508557 w 808720"/>
                  <a:gd name="connsiteY7016" fmla="*/ 6445 h 1047182"/>
                  <a:gd name="connsiteX7017" fmla="*/ 508365 w 808720"/>
                  <a:gd name="connsiteY7017" fmla="*/ 6532 h 1047182"/>
                  <a:gd name="connsiteX7018" fmla="*/ 508331 w 808720"/>
                  <a:gd name="connsiteY7018" fmla="*/ 6533 h 1047182"/>
                  <a:gd name="connsiteX7019" fmla="*/ 507977 w 808720"/>
                  <a:gd name="connsiteY7019" fmla="*/ 6476 h 1047182"/>
                  <a:gd name="connsiteX7020" fmla="*/ 464252 w 808720"/>
                  <a:gd name="connsiteY7020" fmla="*/ 6409 h 1047182"/>
                  <a:gd name="connsiteX7021" fmla="*/ 465671 w 808720"/>
                  <a:gd name="connsiteY7021" fmla="*/ 6534 h 1047182"/>
                  <a:gd name="connsiteX7022" fmla="*/ 464036 w 808720"/>
                  <a:gd name="connsiteY7022" fmla="*/ 6733 h 1047182"/>
                  <a:gd name="connsiteX7023" fmla="*/ 462463 w 808720"/>
                  <a:gd name="connsiteY7023" fmla="*/ 6644 h 1047182"/>
                  <a:gd name="connsiteX7024" fmla="*/ 515834 w 808720"/>
                  <a:gd name="connsiteY7024" fmla="*/ 6404 h 1047182"/>
                  <a:gd name="connsiteX7025" fmla="*/ 516393 w 808720"/>
                  <a:gd name="connsiteY7025" fmla="*/ 6531 h 1047182"/>
                  <a:gd name="connsiteX7026" fmla="*/ 516621 w 808720"/>
                  <a:gd name="connsiteY7026" fmla="*/ 6583 h 1047182"/>
                  <a:gd name="connsiteX7027" fmla="*/ 516588 w 808720"/>
                  <a:gd name="connsiteY7027" fmla="*/ 6593 h 1047182"/>
                  <a:gd name="connsiteX7028" fmla="*/ 516243 w 808720"/>
                  <a:gd name="connsiteY7028" fmla="*/ 6616 h 1047182"/>
                  <a:gd name="connsiteX7029" fmla="*/ 515937 w 808720"/>
                  <a:gd name="connsiteY7029" fmla="*/ 6549 h 1047182"/>
                  <a:gd name="connsiteX7030" fmla="*/ 515317 w 808720"/>
                  <a:gd name="connsiteY7030" fmla="*/ 6412 h 1047182"/>
                  <a:gd name="connsiteX7031" fmla="*/ 526425 w 808720"/>
                  <a:gd name="connsiteY7031" fmla="*/ 6392 h 1047182"/>
                  <a:gd name="connsiteX7032" fmla="*/ 527025 w 808720"/>
                  <a:gd name="connsiteY7032" fmla="*/ 6904 h 1047182"/>
                  <a:gd name="connsiteX7033" fmla="*/ 526994 w 808720"/>
                  <a:gd name="connsiteY7033" fmla="*/ 6955 h 1047182"/>
                  <a:gd name="connsiteX7034" fmla="*/ 526747 w 808720"/>
                  <a:gd name="connsiteY7034" fmla="*/ 6972 h 1047182"/>
                  <a:gd name="connsiteX7035" fmla="*/ 526217 w 808720"/>
                  <a:gd name="connsiteY7035" fmla="*/ 6600 h 1047182"/>
                  <a:gd name="connsiteX7036" fmla="*/ 493049 w 808720"/>
                  <a:gd name="connsiteY7036" fmla="*/ 6389 h 1047182"/>
                  <a:gd name="connsiteX7037" fmla="*/ 491752 w 808720"/>
                  <a:gd name="connsiteY7037" fmla="*/ 6433 h 1047182"/>
                  <a:gd name="connsiteX7038" fmla="*/ 491993 w 808720"/>
                  <a:gd name="connsiteY7038" fmla="*/ 6404 h 1047182"/>
                  <a:gd name="connsiteX7039" fmla="*/ 535392 w 808720"/>
                  <a:gd name="connsiteY7039" fmla="*/ 6369 h 1047182"/>
                  <a:gd name="connsiteX7040" fmla="*/ 535878 w 808720"/>
                  <a:gd name="connsiteY7040" fmla="*/ 7364 h 1047182"/>
                  <a:gd name="connsiteX7041" fmla="*/ 535739 w 808720"/>
                  <a:gd name="connsiteY7041" fmla="*/ 7331 h 1047182"/>
                  <a:gd name="connsiteX7042" fmla="*/ 535015 w 808720"/>
                  <a:gd name="connsiteY7042" fmla="*/ 6396 h 1047182"/>
                  <a:gd name="connsiteX7043" fmla="*/ 508728 w 808720"/>
                  <a:gd name="connsiteY7043" fmla="*/ 6367 h 1047182"/>
                  <a:gd name="connsiteX7044" fmla="*/ 509490 w 808720"/>
                  <a:gd name="connsiteY7044" fmla="*/ 6392 h 1047182"/>
                  <a:gd name="connsiteX7045" fmla="*/ 509798 w 808720"/>
                  <a:gd name="connsiteY7045" fmla="*/ 6508 h 1047182"/>
                  <a:gd name="connsiteX7046" fmla="*/ 509225 w 808720"/>
                  <a:gd name="connsiteY7046" fmla="*/ 6517 h 1047182"/>
                  <a:gd name="connsiteX7047" fmla="*/ 508557 w 808720"/>
                  <a:gd name="connsiteY7047" fmla="*/ 6445 h 1047182"/>
                  <a:gd name="connsiteX7048" fmla="*/ 507822 w 808720"/>
                  <a:gd name="connsiteY7048" fmla="*/ 6364 h 1047182"/>
                  <a:gd name="connsiteX7049" fmla="*/ 508099 w 808720"/>
                  <a:gd name="connsiteY7049" fmla="*/ 6395 h 1047182"/>
                  <a:gd name="connsiteX7050" fmla="*/ 507808 w 808720"/>
                  <a:gd name="connsiteY7050" fmla="*/ 6449 h 1047182"/>
                  <a:gd name="connsiteX7051" fmla="*/ 507513 w 808720"/>
                  <a:gd name="connsiteY7051" fmla="*/ 6401 h 1047182"/>
                  <a:gd name="connsiteX7052" fmla="*/ 508322 w 808720"/>
                  <a:gd name="connsiteY7052" fmla="*/ 6353 h 1047182"/>
                  <a:gd name="connsiteX7053" fmla="*/ 508468 w 808720"/>
                  <a:gd name="connsiteY7053" fmla="*/ 6358 h 1047182"/>
                  <a:gd name="connsiteX7054" fmla="*/ 508248 w 808720"/>
                  <a:gd name="connsiteY7054" fmla="*/ 6411 h 1047182"/>
                  <a:gd name="connsiteX7055" fmla="*/ 508099 w 808720"/>
                  <a:gd name="connsiteY7055" fmla="*/ 6395 h 1047182"/>
                  <a:gd name="connsiteX7056" fmla="*/ 497906 w 808720"/>
                  <a:gd name="connsiteY7056" fmla="*/ 6336 h 1047182"/>
                  <a:gd name="connsiteX7057" fmla="*/ 500051 w 808720"/>
                  <a:gd name="connsiteY7057" fmla="*/ 6519 h 1047182"/>
                  <a:gd name="connsiteX7058" fmla="*/ 497348 w 808720"/>
                  <a:gd name="connsiteY7058" fmla="*/ 6695 h 1047182"/>
                  <a:gd name="connsiteX7059" fmla="*/ 507459 w 808720"/>
                  <a:gd name="connsiteY7059" fmla="*/ 6325 h 1047182"/>
                  <a:gd name="connsiteX7060" fmla="*/ 508004 w 808720"/>
                  <a:gd name="connsiteY7060" fmla="*/ 6343 h 1047182"/>
                  <a:gd name="connsiteX7061" fmla="*/ 507822 w 808720"/>
                  <a:gd name="connsiteY7061" fmla="*/ 6364 h 1047182"/>
                  <a:gd name="connsiteX7062" fmla="*/ 520684 w 808720"/>
                  <a:gd name="connsiteY7062" fmla="*/ 6320 h 1047182"/>
                  <a:gd name="connsiteX7063" fmla="*/ 519111 w 808720"/>
                  <a:gd name="connsiteY7063" fmla="*/ 6425 h 1047182"/>
                  <a:gd name="connsiteX7064" fmla="*/ 516647 w 808720"/>
                  <a:gd name="connsiteY7064" fmla="*/ 6589 h 1047182"/>
                  <a:gd name="connsiteX7065" fmla="*/ 516621 w 808720"/>
                  <a:gd name="connsiteY7065" fmla="*/ 6583 h 1047182"/>
                  <a:gd name="connsiteX7066" fmla="*/ 516852 w 808720"/>
                  <a:gd name="connsiteY7066" fmla="*/ 6513 h 1047182"/>
                  <a:gd name="connsiteX7067" fmla="*/ 517297 w 808720"/>
                  <a:gd name="connsiteY7067" fmla="*/ 6378 h 1047182"/>
                  <a:gd name="connsiteX7068" fmla="*/ 497936 w 808720"/>
                  <a:gd name="connsiteY7068" fmla="*/ 6317 h 1047182"/>
                  <a:gd name="connsiteX7069" fmla="*/ 497906 w 808720"/>
                  <a:gd name="connsiteY7069" fmla="*/ 6336 h 1047182"/>
                  <a:gd name="connsiteX7070" fmla="*/ 497721 w 808720"/>
                  <a:gd name="connsiteY7070" fmla="*/ 6320 h 1047182"/>
                  <a:gd name="connsiteX7071" fmla="*/ 521235 w 808720"/>
                  <a:gd name="connsiteY7071" fmla="*/ 6310 h 1047182"/>
                  <a:gd name="connsiteX7072" fmla="*/ 521142 w 808720"/>
                  <a:gd name="connsiteY7072" fmla="*/ 6345 h 1047182"/>
                  <a:gd name="connsiteX7073" fmla="*/ 519038 w 808720"/>
                  <a:gd name="connsiteY7073" fmla="*/ 7134 h 1047182"/>
                  <a:gd name="connsiteX7074" fmla="*/ 518902 w 808720"/>
                  <a:gd name="connsiteY7074" fmla="*/ 7103 h 1047182"/>
                  <a:gd name="connsiteX7075" fmla="*/ 520761 w 808720"/>
                  <a:gd name="connsiteY7075" fmla="*/ 6360 h 1047182"/>
                  <a:gd name="connsiteX7076" fmla="*/ 520870 w 808720"/>
                  <a:gd name="connsiteY7076" fmla="*/ 6317 h 1047182"/>
                  <a:gd name="connsiteX7077" fmla="*/ 520897 w 808720"/>
                  <a:gd name="connsiteY7077" fmla="*/ 6306 h 1047182"/>
                  <a:gd name="connsiteX7078" fmla="*/ 520870 w 808720"/>
                  <a:gd name="connsiteY7078" fmla="*/ 6317 h 1047182"/>
                  <a:gd name="connsiteX7079" fmla="*/ 520684 w 808720"/>
                  <a:gd name="connsiteY7079" fmla="*/ 6320 h 1047182"/>
                  <a:gd name="connsiteX7080" fmla="*/ 522372 w 808720"/>
                  <a:gd name="connsiteY7080" fmla="*/ 6291 h 1047182"/>
                  <a:gd name="connsiteX7081" fmla="*/ 522385 w 808720"/>
                  <a:gd name="connsiteY7081" fmla="*/ 6297 h 1047182"/>
                  <a:gd name="connsiteX7082" fmla="*/ 523535 w 808720"/>
                  <a:gd name="connsiteY7082" fmla="*/ 6828 h 1047182"/>
                  <a:gd name="connsiteX7083" fmla="*/ 523484 w 808720"/>
                  <a:gd name="connsiteY7083" fmla="*/ 6864 h 1047182"/>
                  <a:gd name="connsiteX7084" fmla="*/ 522370 w 808720"/>
                  <a:gd name="connsiteY7084" fmla="*/ 6297 h 1047182"/>
                  <a:gd name="connsiteX7085" fmla="*/ 522357 w 808720"/>
                  <a:gd name="connsiteY7085" fmla="*/ 6291 h 1047182"/>
                  <a:gd name="connsiteX7086" fmla="*/ 471195 w 808720"/>
                  <a:gd name="connsiteY7086" fmla="*/ 6290 h 1047182"/>
                  <a:gd name="connsiteX7087" fmla="*/ 475053 w 808720"/>
                  <a:gd name="connsiteY7087" fmla="*/ 6653 h 1047182"/>
                  <a:gd name="connsiteX7088" fmla="*/ 471166 w 808720"/>
                  <a:gd name="connsiteY7088" fmla="*/ 6710 h 1047182"/>
                  <a:gd name="connsiteX7089" fmla="*/ 468950 w 808720"/>
                  <a:gd name="connsiteY7089" fmla="*/ 6570 h 1047182"/>
                  <a:gd name="connsiteX7090" fmla="*/ 464472 w 808720"/>
                  <a:gd name="connsiteY7090" fmla="*/ 6288 h 1047182"/>
                  <a:gd name="connsiteX7091" fmla="*/ 464950 w 808720"/>
                  <a:gd name="connsiteY7091" fmla="*/ 6318 h 1047182"/>
                  <a:gd name="connsiteX7092" fmla="*/ 464252 w 808720"/>
                  <a:gd name="connsiteY7092" fmla="*/ 6409 h 1047182"/>
                  <a:gd name="connsiteX7093" fmla="*/ 463835 w 808720"/>
                  <a:gd name="connsiteY7093" fmla="*/ 6373 h 1047182"/>
                  <a:gd name="connsiteX7094" fmla="*/ 534926 w 808720"/>
                  <a:gd name="connsiteY7094" fmla="*/ 6282 h 1047182"/>
                  <a:gd name="connsiteX7095" fmla="*/ 535015 w 808720"/>
                  <a:gd name="connsiteY7095" fmla="*/ 6396 h 1047182"/>
                  <a:gd name="connsiteX7096" fmla="*/ 533311 w 808720"/>
                  <a:gd name="connsiteY7096" fmla="*/ 6515 h 1047182"/>
                  <a:gd name="connsiteX7097" fmla="*/ 533310 w 808720"/>
                  <a:gd name="connsiteY7097" fmla="*/ 6512 h 1047182"/>
                  <a:gd name="connsiteX7098" fmla="*/ 506135 w 808720"/>
                  <a:gd name="connsiteY7098" fmla="*/ 6281 h 1047182"/>
                  <a:gd name="connsiteX7099" fmla="*/ 506929 w 808720"/>
                  <a:gd name="connsiteY7099" fmla="*/ 6307 h 1047182"/>
                  <a:gd name="connsiteX7100" fmla="*/ 507151 w 808720"/>
                  <a:gd name="connsiteY7100" fmla="*/ 6343 h 1047182"/>
                  <a:gd name="connsiteX7101" fmla="*/ 507513 w 808720"/>
                  <a:gd name="connsiteY7101" fmla="*/ 6401 h 1047182"/>
                  <a:gd name="connsiteX7102" fmla="*/ 506084 w 808720"/>
                  <a:gd name="connsiteY7102" fmla="*/ 6571 h 1047182"/>
                  <a:gd name="connsiteX7103" fmla="*/ 504817 w 808720"/>
                  <a:gd name="connsiteY7103" fmla="*/ 6593 h 1047182"/>
                  <a:gd name="connsiteX7104" fmla="*/ 503563 w 808720"/>
                  <a:gd name="connsiteY7104" fmla="*/ 6615 h 1047182"/>
                  <a:gd name="connsiteX7105" fmla="*/ 503906 w 808720"/>
                  <a:gd name="connsiteY7105" fmla="*/ 6491 h 1047182"/>
                  <a:gd name="connsiteX7106" fmla="*/ 462712 w 808720"/>
                  <a:gd name="connsiteY7106" fmla="*/ 6275 h 1047182"/>
                  <a:gd name="connsiteX7107" fmla="*/ 463835 w 808720"/>
                  <a:gd name="connsiteY7107" fmla="*/ 6373 h 1047182"/>
                  <a:gd name="connsiteX7108" fmla="*/ 462006 w 808720"/>
                  <a:gd name="connsiteY7108" fmla="*/ 6618 h 1047182"/>
                  <a:gd name="connsiteX7109" fmla="*/ 460748 w 808720"/>
                  <a:gd name="connsiteY7109" fmla="*/ 6547 h 1047182"/>
                  <a:gd name="connsiteX7110" fmla="*/ 462397 w 808720"/>
                  <a:gd name="connsiteY7110" fmla="*/ 6306 h 1047182"/>
                  <a:gd name="connsiteX7111" fmla="*/ 523550 w 808720"/>
                  <a:gd name="connsiteY7111" fmla="*/ 6270 h 1047182"/>
                  <a:gd name="connsiteX7112" fmla="*/ 523959 w 808720"/>
                  <a:gd name="connsiteY7112" fmla="*/ 6531 h 1047182"/>
                  <a:gd name="connsiteX7113" fmla="*/ 523648 w 808720"/>
                  <a:gd name="connsiteY7113" fmla="*/ 6749 h 1047182"/>
                  <a:gd name="connsiteX7114" fmla="*/ 522589 w 808720"/>
                  <a:gd name="connsiteY7114" fmla="*/ 6289 h 1047182"/>
                  <a:gd name="connsiteX7115" fmla="*/ 522585 w 808720"/>
                  <a:gd name="connsiteY7115" fmla="*/ 6287 h 1047182"/>
                  <a:gd name="connsiteX7116" fmla="*/ 522674 w 808720"/>
                  <a:gd name="connsiteY7116" fmla="*/ 6285 h 1047182"/>
                  <a:gd name="connsiteX7117" fmla="*/ 524366 w 808720"/>
                  <a:gd name="connsiteY7117" fmla="*/ 6256 h 1047182"/>
                  <a:gd name="connsiteX7118" fmla="*/ 524027 w 808720"/>
                  <a:gd name="connsiteY7118" fmla="*/ 6574 h 1047182"/>
                  <a:gd name="connsiteX7119" fmla="*/ 523959 w 808720"/>
                  <a:gd name="connsiteY7119" fmla="*/ 6531 h 1047182"/>
                  <a:gd name="connsiteX7120" fmla="*/ 524351 w 808720"/>
                  <a:gd name="connsiteY7120" fmla="*/ 6257 h 1047182"/>
                  <a:gd name="connsiteX7121" fmla="*/ 496969 w 808720"/>
                  <a:gd name="connsiteY7121" fmla="*/ 6256 h 1047182"/>
                  <a:gd name="connsiteX7122" fmla="*/ 497721 w 808720"/>
                  <a:gd name="connsiteY7122" fmla="*/ 6320 h 1047182"/>
                  <a:gd name="connsiteX7123" fmla="*/ 493049 w 808720"/>
                  <a:gd name="connsiteY7123" fmla="*/ 6389 h 1047182"/>
                  <a:gd name="connsiteX7124" fmla="*/ 462473 w 808720"/>
                  <a:gd name="connsiteY7124" fmla="*/ 6254 h 1047182"/>
                  <a:gd name="connsiteX7125" fmla="*/ 462648 w 808720"/>
                  <a:gd name="connsiteY7125" fmla="*/ 6269 h 1047182"/>
                  <a:gd name="connsiteX7126" fmla="*/ 462397 w 808720"/>
                  <a:gd name="connsiteY7126" fmla="*/ 6306 h 1047182"/>
                  <a:gd name="connsiteX7127" fmla="*/ 460241 w 808720"/>
                  <a:gd name="connsiteY7127" fmla="*/ 6519 h 1047182"/>
                  <a:gd name="connsiteX7128" fmla="*/ 459917 w 808720"/>
                  <a:gd name="connsiteY7128" fmla="*/ 6500 h 1047182"/>
                  <a:gd name="connsiteX7129" fmla="*/ 462088 w 808720"/>
                  <a:gd name="connsiteY7129" fmla="*/ 6280 h 1047182"/>
                  <a:gd name="connsiteX7130" fmla="*/ 506630 w 808720"/>
                  <a:gd name="connsiteY7130" fmla="*/ 6234 h 1047182"/>
                  <a:gd name="connsiteX7131" fmla="*/ 507391 w 808720"/>
                  <a:gd name="connsiteY7131" fmla="*/ 6317 h 1047182"/>
                  <a:gd name="connsiteX7132" fmla="*/ 507459 w 808720"/>
                  <a:gd name="connsiteY7132" fmla="*/ 6325 h 1047182"/>
                  <a:gd name="connsiteX7133" fmla="*/ 507354 w 808720"/>
                  <a:gd name="connsiteY7133" fmla="*/ 6321 h 1047182"/>
                  <a:gd name="connsiteX7134" fmla="*/ 506929 w 808720"/>
                  <a:gd name="connsiteY7134" fmla="*/ 6307 h 1047182"/>
                  <a:gd name="connsiteX7135" fmla="*/ 506533 w 808720"/>
                  <a:gd name="connsiteY7135" fmla="*/ 6244 h 1047182"/>
                  <a:gd name="connsiteX7136" fmla="*/ 525696 w 808720"/>
                  <a:gd name="connsiteY7136" fmla="*/ 6233 h 1047182"/>
                  <a:gd name="connsiteX7137" fmla="*/ 526217 w 808720"/>
                  <a:gd name="connsiteY7137" fmla="*/ 6600 h 1047182"/>
                  <a:gd name="connsiteX7138" fmla="*/ 525776 w 808720"/>
                  <a:gd name="connsiteY7138" fmla="*/ 7041 h 1047182"/>
                  <a:gd name="connsiteX7139" fmla="*/ 525730 w 808720"/>
                  <a:gd name="connsiteY7139" fmla="*/ 7067 h 1047182"/>
                  <a:gd name="connsiteX7140" fmla="*/ 524909 w 808720"/>
                  <a:gd name="connsiteY7140" fmla="*/ 7136 h 1047182"/>
                  <a:gd name="connsiteX7141" fmla="*/ 524035 w 808720"/>
                  <a:gd name="connsiteY7141" fmla="*/ 6579 h 1047182"/>
                  <a:gd name="connsiteX7142" fmla="*/ 524367 w 808720"/>
                  <a:gd name="connsiteY7142" fmla="*/ 6256 h 1047182"/>
                  <a:gd name="connsiteX7143" fmla="*/ 504613 w 808720"/>
                  <a:gd name="connsiteY7143" fmla="*/ 6231 h 1047182"/>
                  <a:gd name="connsiteX7144" fmla="*/ 504630 w 808720"/>
                  <a:gd name="connsiteY7144" fmla="*/ 6232 h 1047182"/>
                  <a:gd name="connsiteX7145" fmla="*/ 503906 w 808720"/>
                  <a:gd name="connsiteY7145" fmla="*/ 6491 h 1047182"/>
                  <a:gd name="connsiteX7146" fmla="*/ 503278 w 808720"/>
                  <a:gd name="connsiteY7146" fmla="*/ 6551 h 1047182"/>
                  <a:gd name="connsiteX7147" fmla="*/ 504353 w 808720"/>
                  <a:gd name="connsiteY7147" fmla="*/ 6222 h 1047182"/>
                  <a:gd name="connsiteX7148" fmla="*/ 504515 w 808720"/>
                  <a:gd name="connsiteY7148" fmla="*/ 6228 h 1047182"/>
                  <a:gd name="connsiteX7149" fmla="*/ 501065 w 808720"/>
                  <a:gd name="connsiteY7149" fmla="*/ 6453 h 1047182"/>
                  <a:gd name="connsiteX7150" fmla="*/ 502263 w 808720"/>
                  <a:gd name="connsiteY7150" fmla="*/ 6253 h 1047182"/>
                  <a:gd name="connsiteX7151" fmla="*/ 509036 w 808720"/>
                  <a:gd name="connsiteY7151" fmla="*/ 6222 h 1047182"/>
                  <a:gd name="connsiteX7152" fmla="*/ 509041 w 808720"/>
                  <a:gd name="connsiteY7152" fmla="*/ 6224 h 1047182"/>
                  <a:gd name="connsiteX7153" fmla="*/ 508728 w 808720"/>
                  <a:gd name="connsiteY7153" fmla="*/ 6367 h 1047182"/>
                  <a:gd name="connsiteX7154" fmla="*/ 508468 w 808720"/>
                  <a:gd name="connsiteY7154" fmla="*/ 6358 h 1047182"/>
                  <a:gd name="connsiteX7155" fmla="*/ 509032 w 808720"/>
                  <a:gd name="connsiteY7155" fmla="*/ 6220 h 1047182"/>
                  <a:gd name="connsiteX7156" fmla="*/ 509034 w 808720"/>
                  <a:gd name="connsiteY7156" fmla="*/ 6221 h 1047182"/>
                  <a:gd name="connsiteX7157" fmla="*/ 508322 w 808720"/>
                  <a:gd name="connsiteY7157" fmla="*/ 6353 h 1047182"/>
                  <a:gd name="connsiteX7158" fmla="*/ 508004 w 808720"/>
                  <a:gd name="connsiteY7158" fmla="*/ 6343 h 1047182"/>
                  <a:gd name="connsiteX7159" fmla="*/ 526599 w 808720"/>
                  <a:gd name="connsiteY7159" fmla="*/ 6218 h 1047182"/>
                  <a:gd name="connsiteX7160" fmla="*/ 526425 w 808720"/>
                  <a:gd name="connsiteY7160" fmla="*/ 6392 h 1047182"/>
                  <a:gd name="connsiteX7161" fmla="*/ 526228 w 808720"/>
                  <a:gd name="connsiteY7161" fmla="*/ 6224 h 1047182"/>
                  <a:gd name="connsiteX7162" fmla="*/ 546338 w 808720"/>
                  <a:gd name="connsiteY7162" fmla="*/ 6218 h 1047182"/>
                  <a:gd name="connsiteX7163" fmla="*/ 545350 w 808720"/>
                  <a:gd name="connsiteY7163" fmla="*/ 9334 h 1047182"/>
                  <a:gd name="connsiteX7164" fmla="*/ 545280 w 808720"/>
                  <a:gd name="connsiteY7164" fmla="*/ 9317 h 1047182"/>
                  <a:gd name="connsiteX7165" fmla="*/ 537565 w 808720"/>
                  <a:gd name="connsiteY7165" fmla="*/ 6218 h 1047182"/>
                  <a:gd name="connsiteX7166" fmla="*/ 539592 w 808720"/>
                  <a:gd name="connsiteY7166" fmla="*/ 8544 h 1047182"/>
                  <a:gd name="connsiteX7167" fmla="*/ 539419 w 808720"/>
                  <a:gd name="connsiteY7167" fmla="*/ 8682 h 1047182"/>
                  <a:gd name="connsiteX7168" fmla="*/ 539176 w 808720"/>
                  <a:gd name="connsiteY7168" fmla="*/ 8136 h 1047182"/>
                  <a:gd name="connsiteX7169" fmla="*/ 536687 w 808720"/>
                  <a:gd name="connsiteY7169" fmla="*/ 7553 h 1047182"/>
                  <a:gd name="connsiteX7170" fmla="*/ 535513 w 808720"/>
                  <a:gd name="connsiteY7170" fmla="*/ 6361 h 1047182"/>
                  <a:gd name="connsiteX7171" fmla="*/ 535372 w 808720"/>
                  <a:gd name="connsiteY7171" fmla="*/ 6218 h 1047182"/>
                  <a:gd name="connsiteX7172" fmla="*/ 535513 w 808720"/>
                  <a:gd name="connsiteY7172" fmla="*/ 6361 h 1047182"/>
                  <a:gd name="connsiteX7173" fmla="*/ 535392 w 808720"/>
                  <a:gd name="connsiteY7173" fmla="*/ 6369 h 1047182"/>
                  <a:gd name="connsiteX7174" fmla="*/ 535322 w 808720"/>
                  <a:gd name="connsiteY7174" fmla="*/ 6225 h 1047182"/>
                  <a:gd name="connsiteX7175" fmla="*/ 533179 w 808720"/>
                  <a:gd name="connsiteY7175" fmla="*/ 6218 h 1047182"/>
                  <a:gd name="connsiteX7176" fmla="*/ 533310 w 808720"/>
                  <a:gd name="connsiteY7176" fmla="*/ 6512 h 1047182"/>
                  <a:gd name="connsiteX7177" fmla="*/ 533280 w 808720"/>
                  <a:gd name="connsiteY7177" fmla="*/ 6517 h 1047182"/>
                  <a:gd name="connsiteX7178" fmla="*/ 532495 w 808720"/>
                  <a:gd name="connsiteY7178" fmla="*/ 6571 h 1047182"/>
                  <a:gd name="connsiteX7179" fmla="*/ 531855 w 808720"/>
                  <a:gd name="connsiteY7179" fmla="*/ 6421 h 1047182"/>
                  <a:gd name="connsiteX7180" fmla="*/ 530985 w 808720"/>
                  <a:gd name="connsiteY7180" fmla="*/ 6218 h 1047182"/>
                  <a:gd name="connsiteX7181" fmla="*/ 531855 w 808720"/>
                  <a:gd name="connsiteY7181" fmla="*/ 6421 h 1047182"/>
                  <a:gd name="connsiteX7182" fmla="*/ 529757 w 808720"/>
                  <a:gd name="connsiteY7182" fmla="*/ 6744 h 1047182"/>
                  <a:gd name="connsiteX7183" fmla="*/ 524407 w 808720"/>
                  <a:gd name="connsiteY7183" fmla="*/ 6218 h 1047182"/>
                  <a:gd name="connsiteX7184" fmla="*/ 524367 w 808720"/>
                  <a:gd name="connsiteY7184" fmla="*/ 6256 h 1047182"/>
                  <a:gd name="connsiteX7185" fmla="*/ 524366 w 808720"/>
                  <a:gd name="connsiteY7185" fmla="*/ 6256 h 1047182"/>
                  <a:gd name="connsiteX7186" fmla="*/ 522214 w 808720"/>
                  <a:gd name="connsiteY7186" fmla="*/ 6218 h 1047182"/>
                  <a:gd name="connsiteX7187" fmla="*/ 522357 w 808720"/>
                  <a:gd name="connsiteY7187" fmla="*/ 6291 h 1047182"/>
                  <a:gd name="connsiteX7188" fmla="*/ 521235 w 808720"/>
                  <a:gd name="connsiteY7188" fmla="*/ 6310 h 1047182"/>
                  <a:gd name="connsiteX7189" fmla="*/ 521324 w 808720"/>
                  <a:gd name="connsiteY7189" fmla="*/ 6277 h 1047182"/>
                  <a:gd name="connsiteX7190" fmla="*/ 509054 w 808720"/>
                  <a:gd name="connsiteY7190" fmla="*/ 6218 h 1047182"/>
                  <a:gd name="connsiteX7191" fmla="*/ 509036 w 808720"/>
                  <a:gd name="connsiteY7191" fmla="*/ 6222 h 1047182"/>
                  <a:gd name="connsiteX7192" fmla="*/ 509034 w 808720"/>
                  <a:gd name="connsiteY7192" fmla="*/ 6221 h 1047182"/>
                  <a:gd name="connsiteX7193" fmla="*/ 504668 w 808720"/>
                  <a:gd name="connsiteY7193" fmla="*/ 6218 h 1047182"/>
                  <a:gd name="connsiteX7194" fmla="*/ 504613 w 808720"/>
                  <a:gd name="connsiteY7194" fmla="*/ 6231 h 1047182"/>
                  <a:gd name="connsiteX7195" fmla="*/ 504515 w 808720"/>
                  <a:gd name="connsiteY7195" fmla="*/ 6228 h 1047182"/>
                  <a:gd name="connsiteX7196" fmla="*/ 498089 w 808720"/>
                  <a:gd name="connsiteY7196" fmla="*/ 6218 h 1047182"/>
                  <a:gd name="connsiteX7197" fmla="*/ 502475 w 808720"/>
                  <a:gd name="connsiteY7197" fmla="*/ 6218 h 1047182"/>
                  <a:gd name="connsiteX7198" fmla="*/ 502263 w 808720"/>
                  <a:gd name="connsiteY7198" fmla="*/ 6253 h 1047182"/>
                  <a:gd name="connsiteX7199" fmla="*/ 497936 w 808720"/>
                  <a:gd name="connsiteY7199" fmla="*/ 6317 h 1047182"/>
                  <a:gd name="connsiteX7200" fmla="*/ 496524 w 808720"/>
                  <a:gd name="connsiteY7200" fmla="*/ 6218 h 1047182"/>
                  <a:gd name="connsiteX7201" fmla="*/ 498089 w 808720"/>
                  <a:gd name="connsiteY7201" fmla="*/ 6218 h 1047182"/>
                  <a:gd name="connsiteX7202" fmla="*/ 496969 w 808720"/>
                  <a:gd name="connsiteY7202" fmla="*/ 6256 h 1047182"/>
                  <a:gd name="connsiteX7203" fmla="*/ 490441 w 808720"/>
                  <a:gd name="connsiteY7203" fmla="*/ 6218 h 1047182"/>
                  <a:gd name="connsiteX7204" fmla="*/ 493572 w 808720"/>
                  <a:gd name="connsiteY7204" fmla="*/ 6218 h 1047182"/>
                  <a:gd name="connsiteX7205" fmla="*/ 491993 w 808720"/>
                  <a:gd name="connsiteY7205" fmla="*/ 6404 h 1047182"/>
                  <a:gd name="connsiteX7206" fmla="*/ 491277 w 808720"/>
                  <a:gd name="connsiteY7206" fmla="*/ 6415 h 1047182"/>
                  <a:gd name="connsiteX7207" fmla="*/ 470431 w 808720"/>
                  <a:gd name="connsiteY7207" fmla="*/ 6218 h 1047182"/>
                  <a:gd name="connsiteX7208" fmla="*/ 471771 w 808720"/>
                  <a:gd name="connsiteY7208" fmla="*/ 6218 h 1047182"/>
                  <a:gd name="connsiteX7209" fmla="*/ 471195 w 808720"/>
                  <a:gd name="connsiteY7209" fmla="*/ 6290 h 1047182"/>
                  <a:gd name="connsiteX7210" fmla="*/ 468481 w 808720"/>
                  <a:gd name="connsiteY7210" fmla="*/ 6218 h 1047182"/>
                  <a:gd name="connsiteX7211" fmla="*/ 469139 w 808720"/>
                  <a:gd name="connsiteY7211" fmla="*/ 6218 h 1047182"/>
                  <a:gd name="connsiteX7212" fmla="*/ 467138 w 808720"/>
                  <a:gd name="connsiteY7212" fmla="*/ 6456 h 1047182"/>
                  <a:gd name="connsiteX7213" fmla="*/ 467004 w 808720"/>
                  <a:gd name="connsiteY7213" fmla="*/ 6447 h 1047182"/>
                  <a:gd name="connsiteX7214" fmla="*/ 468170 w 808720"/>
                  <a:gd name="connsiteY7214" fmla="*/ 6261 h 1047182"/>
                  <a:gd name="connsiteX7215" fmla="*/ 468262 w 808720"/>
                  <a:gd name="connsiteY7215" fmla="*/ 6218 h 1047182"/>
                  <a:gd name="connsiteX7216" fmla="*/ 468438 w 808720"/>
                  <a:gd name="connsiteY7216" fmla="*/ 6218 h 1047182"/>
                  <a:gd name="connsiteX7217" fmla="*/ 468170 w 808720"/>
                  <a:gd name="connsiteY7217" fmla="*/ 6261 h 1047182"/>
                  <a:gd name="connsiteX7218" fmla="*/ 466874 w 808720"/>
                  <a:gd name="connsiteY7218" fmla="*/ 6439 h 1047182"/>
                  <a:gd name="connsiteX7219" fmla="*/ 466802 w 808720"/>
                  <a:gd name="connsiteY7219" fmla="*/ 6435 h 1047182"/>
                  <a:gd name="connsiteX7220" fmla="*/ 467775 w 808720"/>
                  <a:gd name="connsiteY7220" fmla="*/ 6277 h 1047182"/>
                  <a:gd name="connsiteX7221" fmla="*/ 465713 w 808720"/>
                  <a:gd name="connsiteY7221" fmla="*/ 6218 h 1047182"/>
                  <a:gd name="connsiteX7222" fmla="*/ 468142 w 808720"/>
                  <a:gd name="connsiteY7222" fmla="*/ 6218 h 1047182"/>
                  <a:gd name="connsiteX7223" fmla="*/ 467775 w 808720"/>
                  <a:gd name="connsiteY7223" fmla="*/ 6277 h 1047182"/>
                  <a:gd name="connsiteX7224" fmla="*/ 466592 w 808720"/>
                  <a:gd name="connsiteY7224" fmla="*/ 6421 h 1047182"/>
                  <a:gd name="connsiteX7225" fmla="*/ 464950 w 808720"/>
                  <a:gd name="connsiteY7225" fmla="*/ 6318 h 1047182"/>
                  <a:gd name="connsiteX7226" fmla="*/ 463366 w 808720"/>
                  <a:gd name="connsiteY7226" fmla="*/ 6218 h 1047182"/>
                  <a:gd name="connsiteX7227" fmla="*/ 464992 w 808720"/>
                  <a:gd name="connsiteY7227" fmla="*/ 6218 h 1047182"/>
                  <a:gd name="connsiteX7228" fmla="*/ 464472 w 808720"/>
                  <a:gd name="connsiteY7228" fmla="*/ 6288 h 1047182"/>
                  <a:gd name="connsiteX7229" fmla="*/ 462999 w 808720"/>
                  <a:gd name="connsiteY7229" fmla="*/ 6218 h 1047182"/>
                  <a:gd name="connsiteX7230" fmla="*/ 463290 w 808720"/>
                  <a:gd name="connsiteY7230" fmla="*/ 6218 h 1047182"/>
                  <a:gd name="connsiteX7231" fmla="*/ 462712 w 808720"/>
                  <a:gd name="connsiteY7231" fmla="*/ 6275 h 1047182"/>
                  <a:gd name="connsiteX7232" fmla="*/ 462648 w 808720"/>
                  <a:gd name="connsiteY7232" fmla="*/ 6269 h 1047182"/>
                  <a:gd name="connsiteX7233" fmla="*/ 462706 w 808720"/>
                  <a:gd name="connsiteY7233" fmla="*/ 6218 h 1047182"/>
                  <a:gd name="connsiteX7234" fmla="*/ 462999 w 808720"/>
                  <a:gd name="connsiteY7234" fmla="*/ 6218 h 1047182"/>
                  <a:gd name="connsiteX7235" fmla="*/ 462473 w 808720"/>
                  <a:gd name="connsiteY7235" fmla="*/ 6254 h 1047182"/>
                  <a:gd name="connsiteX7236" fmla="*/ 462406 w 808720"/>
                  <a:gd name="connsiteY7236" fmla="*/ 6248 h 1047182"/>
                  <a:gd name="connsiteX7237" fmla="*/ 461661 w 808720"/>
                  <a:gd name="connsiteY7237" fmla="*/ 6218 h 1047182"/>
                  <a:gd name="connsiteX7238" fmla="*/ 462060 w 808720"/>
                  <a:gd name="connsiteY7238" fmla="*/ 6218 h 1047182"/>
                  <a:gd name="connsiteX7239" fmla="*/ 462406 w 808720"/>
                  <a:gd name="connsiteY7239" fmla="*/ 6248 h 1047182"/>
                  <a:gd name="connsiteX7240" fmla="*/ 462088 w 808720"/>
                  <a:gd name="connsiteY7240" fmla="*/ 6280 h 1047182"/>
                  <a:gd name="connsiteX7241" fmla="*/ 459493 w 808720"/>
                  <a:gd name="connsiteY7241" fmla="*/ 6458 h 1047182"/>
                  <a:gd name="connsiteX7242" fmla="*/ 458612 w 808720"/>
                  <a:gd name="connsiteY7242" fmla="*/ 6218 h 1047182"/>
                  <a:gd name="connsiteX7243" fmla="*/ 456220 w 808720"/>
                  <a:gd name="connsiteY7243" fmla="*/ 6683 h 1047182"/>
                  <a:gd name="connsiteX7244" fmla="*/ 456194 w 808720"/>
                  <a:gd name="connsiteY7244" fmla="*/ 6685 h 1047182"/>
                  <a:gd name="connsiteX7245" fmla="*/ 454213 w 808720"/>
                  <a:gd name="connsiteY7245" fmla="*/ 6566 h 1047182"/>
                  <a:gd name="connsiteX7246" fmla="*/ 455662 w 808720"/>
                  <a:gd name="connsiteY7246" fmla="*/ 6425 h 1047182"/>
                  <a:gd name="connsiteX7247" fmla="*/ 454474 w 808720"/>
                  <a:gd name="connsiteY7247" fmla="*/ 6218 h 1047182"/>
                  <a:gd name="connsiteX7248" fmla="*/ 457804 w 808720"/>
                  <a:gd name="connsiteY7248" fmla="*/ 6218 h 1047182"/>
                  <a:gd name="connsiteX7249" fmla="*/ 455662 w 808720"/>
                  <a:gd name="connsiteY7249" fmla="*/ 6425 h 1047182"/>
                  <a:gd name="connsiteX7250" fmla="*/ 453918 w 808720"/>
                  <a:gd name="connsiteY7250" fmla="*/ 6548 h 1047182"/>
                  <a:gd name="connsiteX7251" fmla="*/ 452410 w 808720"/>
                  <a:gd name="connsiteY7251" fmla="*/ 6457 h 1047182"/>
                  <a:gd name="connsiteX7252" fmla="*/ 449528 w 808720"/>
                  <a:gd name="connsiteY7252" fmla="*/ 6857 h 1047182"/>
                  <a:gd name="connsiteX7253" fmla="*/ 447005 w 808720"/>
                  <a:gd name="connsiteY7253" fmla="*/ 7034 h 1047182"/>
                  <a:gd name="connsiteX7254" fmla="*/ 450645 w 808720"/>
                  <a:gd name="connsiteY7254" fmla="*/ 6549 h 1047182"/>
                  <a:gd name="connsiteX7255" fmla="*/ 463320 w 808720"/>
                  <a:gd name="connsiteY7255" fmla="*/ 6215 h 1047182"/>
                  <a:gd name="connsiteX7256" fmla="*/ 463366 w 808720"/>
                  <a:gd name="connsiteY7256" fmla="*/ 6218 h 1047182"/>
                  <a:gd name="connsiteX7257" fmla="*/ 463290 w 808720"/>
                  <a:gd name="connsiteY7257" fmla="*/ 6218 h 1047182"/>
                  <a:gd name="connsiteX7258" fmla="*/ 523430 w 808720"/>
                  <a:gd name="connsiteY7258" fmla="*/ 6194 h 1047182"/>
                  <a:gd name="connsiteX7259" fmla="*/ 524407 w 808720"/>
                  <a:gd name="connsiteY7259" fmla="*/ 6218 h 1047182"/>
                  <a:gd name="connsiteX7260" fmla="*/ 524351 w 808720"/>
                  <a:gd name="connsiteY7260" fmla="*/ 6257 h 1047182"/>
                  <a:gd name="connsiteX7261" fmla="*/ 523550 w 808720"/>
                  <a:gd name="connsiteY7261" fmla="*/ 6270 h 1047182"/>
                  <a:gd name="connsiteX7262" fmla="*/ 523521 w 808720"/>
                  <a:gd name="connsiteY7262" fmla="*/ 6252 h 1047182"/>
                  <a:gd name="connsiteX7263" fmla="*/ 521180 w 808720"/>
                  <a:gd name="connsiteY7263" fmla="*/ 6193 h 1047182"/>
                  <a:gd name="connsiteX7264" fmla="*/ 521527 w 808720"/>
                  <a:gd name="connsiteY7264" fmla="*/ 6201 h 1047182"/>
                  <a:gd name="connsiteX7265" fmla="*/ 521324 w 808720"/>
                  <a:gd name="connsiteY7265" fmla="*/ 6277 h 1047182"/>
                  <a:gd name="connsiteX7266" fmla="*/ 520897 w 808720"/>
                  <a:gd name="connsiteY7266" fmla="*/ 6306 h 1047182"/>
                  <a:gd name="connsiteX7267" fmla="*/ 521657 w 808720"/>
                  <a:gd name="connsiteY7267" fmla="*/ 6152 h 1047182"/>
                  <a:gd name="connsiteX7268" fmla="*/ 522311 w 808720"/>
                  <a:gd name="connsiteY7268" fmla="*/ 6168 h 1047182"/>
                  <a:gd name="connsiteX7269" fmla="*/ 522585 w 808720"/>
                  <a:gd name="connsiteY7269" fmla="*/ 6287 h 1047182"/>
                  <a:gd name="connsiteX7270" fmla="*/ 522372 w 808720"/>
                  <a:gd name="connsiteY7270" fmla="*/ 6291 h 1047182"/>
                  <a:gd name="connsiteX7271" fmla="*/ 522214 w 808720"/>
                  <a:gd name="connsiteY7271" fmla="*/ 6218 h 1047182"/>
                  <a:gd name="connsiteX7272" fmla="*/ 521527 w 808720"/>
                  <a:gd name="connsiteY7272" fmla="*/ 6201 h 1047182"/>
                  <a:gd name="connsiteX7273" fmla="*/ 469710 w 808720"/>
                  <a:gd name="connsiteY7273" fmla="*/ 6150 h 1047182"/>
                  <a:gd name="connsiteX7274" fmla="*/ 470431 w 808720"/>
                  <a:gd name="connsiteY7274" fmla="*/ 6218 h 1047182"/>
                  <a:gd name="connsiteX7275" fmla="*/ 469139 w 808720"/>
                  <a:gd name="connsiteY7275" fmla="*/ 6218 h 1047182"/>
                  <a:gd name="connsiteX7276" fmla="*/ 462279 w 808720"/>
                  <a:gd name="connsiteY7276" fmla="*/ 6149 h 1047182"/>
                  <a:gd name="connsiteX7277" fmla="*/ 462959 w 808720"/>
                  <a:gd name="connsiteY7277" fmla="*/ 6192 h 1047182"/>
                  <a:gd name="connsiteX7278" fmla="*/ 462706 w 808720"/>
                  <a:gd name="connsiteY7278" fmla="*/ 6218 h 1047182"/>
                  <a:gd name="connsiteX7279" fmla="*/ 462060 w 808720"/>
                  <a:gd name="connsiteY7279" fmla="*/ 6218 h 1047182"/>
                  <a:gd name="connsiteX7280" fmla="*/ 461837 w 808720"/>
                  <a:gd name="connsiteY7280" fmla="*/ 6198 h 1047182"/>
                  <a:gd name="connsiteX7281" fmla="*/ 514652 w 808720"/>
                  <a:gd name="connsiteY7281" fmla="*/ 6134 h 1047182"/>
                  <a:gd name="connsiteX7282" fmla="*/ 517827 w 808720"/>
                  <a:gd name="connsiteY7282" fmla="*/ 6218 h 1047182"/>
                  <a:gd name="connsiteX7283" fmla="*/ 517297 w 808720"/>
                  <a:gd name="connsiteY7283" fmla="*/ 6378 h 1047182"/>
                  <a:gd name="connsiteX7284" fmla="*/ 515834 w 808720"/>
                  <a:gd name="connsiteY7284" fmla="*/ 6404 h 1047182"/>
                  <a:gd name="connsiteX7285" fmla="*/ 508757 w 808720"/>
                  <a:gd name="connsiteY7285" fmla="*/ 6118 h 1047182"/>
                  <a:gd name="connsiteX7286" fmla="*/ 508929 w 808720"/>
                  <a:gd name="connsiteY7286" fmla="*/ 6153 h 1047182"/>
                  <a:gd name="connsiteX7287" fmla="*/ 510222 w 808720"/>
                  <a:gd name="connsiteY7287" fmla="*/ 6416 h 1047182"/>
                  <a:gd name="connsiteX7288" fmla="*/ 509490 w 808720"/>
                  <a:gd name="connsiteY7288" fmla="*/ 6392 h 1047182"/>
                  <a:gd name="connsiteX7289" fmla="*/ 509041 w 808720"/>
                  <a:gd name="connsiteY7289" fmla="*/ 6224 h 1047182"/>
                  <a:gd name="connsiteX7290" fmla="*/ 509054 w 808720"/>
                  <a:gd name="connsiteY7290" fmla="*/ 6218 h 1047182"/>
                  <a:gd name="connsiteX7291" fmla="*/ 509032 w 808720"/>
                  <a:gd name="connsiteY7291" fmla="*/ 6220 h 1047182"/>
                  <a:gd name="connsiteX7292" fmla="*/ 508868 w 808720"/>
                  <a:gd name="connsiteY7292" fmla="*/ 6159 h 1047182"/>
                  <a:gd name="connsiteX7293" fmla="*/ 469208 w 808720"/>
                  <a:gd name="connsiteY7293" fmla="*/ 6102 h 1047182"/>
                  <a:gd name="connsiteX7294" fmla="*/ 469272 w 808720"/>
                  <a:gd name="connsiteY7294" fmla="*/ 6108 h 1047182"/>
                  <a:gd name="connsiteX7295" fmla="*/ 468481 w 808720"/>
                  <a:gd name="connsiteY7295" fmla="*/ 6218 h 1047182"/>
                  <a:gd name="connsiteX7296" fmla="*/ 468438 w 808720"/>
                  <a:gd name="connsiteY7296" fmla="*/ 6218 h 1047182"/>
                  <a:gd name="connsiteX7297" fmla="*/ 468996 w 808720"/>
                  <a:gd name="connsiteY7297" fmla="*/ 6128 h 1047182"/>
                  <a:gd name="connsiteX7298" fmla="*/ 468984 w 808720"/>
                  <a:gd name="connsiteY7298" fmla="*/ 6081 h 1047182"/>
                  <a:gd name="connsiteX7299" fmla="*/ 469176 w 808720"/>
                  <a:gd name="connsiteY7299" fmla="*/ 6099 h 1047182"/>
                  <a:gd name="connsiteX7300" fmla="*/ 468996 w 808720"/>
                  <a:gd name="connsiteY7300" fmla="*/ 6128 h 1047182"/>
                  <a:gd name="connsiteX7301" fmla="*/ 468262 w 808720"/>
                  <a:gd name="connsiteY7301" fmla="*/ 6218 h 1047182"/>
                  <a:gd name="connsiteX7302" fmla="*/ 468142 w 808720"/>
                  <a:gd name="connsiteY7302" fmla="*/ 6218 h 1047182"/>
                  <a:gd name="connsiteX7303" fmla="*/ 494811 w 808720"/>
                  <a:gd name="connsiteY7303" fmla="*/ 6071 h 1047182"/>
                  <a:gd name="connsiteX7304" fmla="*/ 496524 w 808720"/>
                  <a:gd name="connsiteY7304" fmla="*/ 6218 h 1047182"/>
                  <a:gd name="connsiteX7305" fmla="*/ 493572 w 808720"/>
                  <a:gd name="connsiteY7305" fmla="*/ 6218 h 1047182"/>
                  <a:gd name="connsiteX7306" fmla="*/ 512028 w 808720"/>
                  <a:gd name="connsiteY7306" fmla="*/ 6064 h 1047182"/>
                  <a:gd name="connsiteX7307" fmla="*/ 513968 w 808720"/>
                  <a:gd name="connsiteY7307" fmla="*/ 6115 h 1047182"/>
                  <a:gd name="connsiteX7308" fmla="*/ 515317 w 808720"/>
                  <a:gd name="connsiteY7308" fmla="*/ 6412 h 1047182"/>
                  <a:gd name="connsiteX7309" fmla="*/ 513663 w 808720"/>
                  <a:gd name="connsiteY7309" fmla="*/ 6441 h 1047182"/>
                  <a:gd name="connsiteX7310" fmla="*/ 508578 w 808720"/>
                  <a:gd name="connsiteY7310" fmla="*/ 6051 h 1047182"/>
                  <a:gd name="connsiteX7311" fmla="*/ 508757 w 808720"/>
                  <a:gd name="connsiteY7311" fmla="*/ 6118 h 1047182"/>
                  <a:gd name="connsiteX7312" fmla="*/ 508475 w 808720"/>
                  <a:gd name="connsiteY7312" fmla="*/ 6060 h 1047182"/>
                  <a:gd name="connsiteX7313" fmla="*/ 459823 w 808720"/>
                  <a:gd name="connsiteY7313" fmla="*/ 6022 h 1047182"/>
                  <a:gd name="connsiteX7314" fmla="*/ 461837 w 808720"/>
                  <a:gd name="connsiteY7314" fmla="*/ 6198 h 1047182"/>
                  <a:gd name="connsiteX7315" fmla="*/ 461661 w 808720"/>
                  <a:gd name="connsiteY7315" fmla="*/ 6218 h 1047182"/>
                  <a:gd name="connsiteX7316" fmla="*/ 458612 w 808720"/>
                  <a:gd name="connsiteY7316" fmla="*/ 6218 h 1047182"/>
                  <a:gd name="connsiteX7317" fmla="*/ 457804 w 808720"/>
                  <a:gd name="connsiteY7317" fmla="*/ 6218 h 1047182"/>
                  <a:gd name="connsiteX7318" fmla="*/ 513462 w 808720"/>
                  <a:gd name="connsiteY7318" fmla="*/ 6004 h 1047182"/>
                  <a:gd name="connsiteX7319" fmla="*/ 514160 w 808720"/>
                  <a:gd name="connsiteY7319" fmla="*/ 6021 h 1047182"/>
                  <a:gd name="connsiteX7320" fmla="*/ 514652 w 808720"/>
                  <a:gd name="connsiteY7320" fmla="*/ 6134 h 1047182"/>
                  <a:gd name="connsiteX7321" fmla="*/ 513968 w 808720"/>
                  <a:gd name="connsiteY7321" fmla="*/ 6115 h 1047182"/>
                  <a:gd name="connsiteX7322" fmla="*/ 513928 w 808720"/>
                  <a:gd name="connsiteY7322" fmla="*/ 5968 h 1047182"/>
                  <a:gd name="connsiteX7323" fmla="*/ 521301 w 808720"/>
                  <a:gd name="connsiteY7323" fmla="*/ 6144 h 1047182"/>
                  <a:gd name="connsiteX7324" fmla="*/ 521180 w 808720"/>
                  <a:gd name="connsiteY7324" fmla="*/ 6193 h 1047182"/>
                  <a:gd name="connsiteX7325" fmla="*/ 514160 w 808720"/>
                  <a:gd name="connsiteY7325" fmla="*/ 6021 h 1047182"/>
                  <a:gd name="connsiteX7326" fmla="*/ 508354 w 808720"/>
                  <a:gd name="connsiteY7326" fmla="*/ 5967 h 1047182"/>
                  <a:gd name="connsiteX7327" fmla="*/ 509223 w 808720"/>
                  <a:gd name="connsiteY7327" fmla="*/ 5990 h 1047182"/>
                  <a:gd name="connsiteX7328" fmla="*/ 508578 w 808720"/>
                  <a:gd name="connsiteY7328" fmla="*/ 6051 h 1047182"/>
                  <a:gd name="connsiteX7329" fmla="*/ 521798 w 808720"/>
                  <a:gd name="connsiteY7329" fmla="*/ 5945 h 1047182"/>
                  <a:gd name="connsiteX7330" fmla="*/ 521989 w 808720"/>
                  <a:gd name="connsiteY7330" fmla="*/ 6028 h 1047182"/>
                  <a:gd name="connsiteX7331" fmla="*/ 521657 w 808720"/>
                  <a:gd name="connsiteY7331" fmla="*/ 6152 h 1047182"/>
                  <a:gd name="connsiteX7332" fmla="*/ 521301 w 808720"/>
                  <a:gd name="connsiteY7332" fmla="*/ 6144 h 1047182"/>
                  <a:gd name="connsiteX7333" fmla="*/ 509972 w 808720"/>
                  <a:gd name="connsiteY7333" fmla="*/ 5919 h 1047182"/>
                  <a:gd name="connsiteX7334" fmla="*/ 510897 w 808720"/>
                  <a:gd name="connsiteY7334" fmla="*/ 5942 h 1047182"/>
                  <a:gd name="connsiteX7335" fmla="*/ 511568 w 808720"/>
                  <a:gd name="connsiteY7335" fmla="*/ 5958 h 1047182"/>
                  <a:gd name="connsiteX7336" fmla="*/ 512028 w 808720"/>
                  <a:gd name="connsiteY7336" fmla="*/ 6064 h 1047182"/>
                  <a:gd name="connsiteX7337" fmla="*/ 510205 w 808720"/>
                  <a:gd name="connsiteY7337" fmla="*/ 6016 h 1047182"/>
                  <a:gd name="connsiteX7338" fmla="*/ 509223 w 808720"/>
                  <a:gd name="connsiteY7338" fmla="*/ 5990 h 1047182"/>
                  <a:gd name="connsiteX7339" fmla="*/ 467236 w 808720"/>
                  <a:gd name="connsiteY7339" fmla="*/ 5917 h 1047182"/>
                  <a:gd name="connsiteX7340" fmla="*/ 467685 w 808720"/>
                  <a:gd name="connsiteY7340" fmla="*/ 5959 h 1047182"/>
                  <a:gd name="connsiteX7341" fmla="*/ 465713 w 808720"/>
                  <a:gd name="connsiteY7341" fmla="*/ 6218 h 1047182"/>
                  <a:gd name="connsiteX7342" fmla="*/ 464992 w 808720"/>
                  <a:gd name="connsiteY7342" fmla="*/ 6218 h 1047182"/>
                  <a:gd name="connsiteX7343" fmla="*/ 511345 w 808720"/>
                  <a:gd name="connsiteY7343" fmla="*/ 5907 h 1047182"/>
                  <a:gd name="connsiteX7344" fmla="*/ 513222 w 808720"/>
                  <a:gd name="connsiteY7344" fmla="*/ 5951 h 1047182"/>
                  <a:gd name="connsiteX7345" fmla="*/ 513462 w 808720"/>
                  <a:gd name="connsiteY7345" fmla="*/ 6004 h 1047182"/>
                  <a:gd name="connsiteX7346" fmla="*/ 511568 w 808720"/>
                  <a:gd name="connsiteY7346" fmla="*/ 5958 h 1047182"/>
                  <a:gd name="connsiteX7347" fmla="*/ 507484 w 808720"/>
                  <a:gd name="connsiteY7347" fmla="*/ 5858 h 1047182"/>
                  <a:gd name="connsiteX7348" fmla="*/ 508105 w 808720"/>
                  <a:gd name="connsiteY7348" fmla="*/ 5874 h 1047182"/>
                  <a:gd name="connsiteX7349" fmla="*/ 508354 w 808720"/>
                  <a:gd name="connsiteY7349" fmla="*/ 5967 h 1047182"/>
                  <a:gd name="connsiteX7350" fmla="*/ 507965 w 808720"/>
                  <a:gd name="connsiteY7350" fmla="*/ 5956 h 1047182"/>
                  <a:gd name="connsiteX7351" fmla="*/ 504109 w 808720"/>
                  <a:gd name="connsiteY7351" fmla="*/ 5854 h 1047182"/>
                  <a:gd name="connsiteX7352" fmla="*/ 507965 w 808720"/>
                  <a:gd name="connsiteY7352" fmla="*/ 5956 h 1047182"/>
                  <a:gd name="connsiteX7353" fmla="*/ 508475 w 808720"/>
                  <a:gd name="connsiteY7353" fmla="*/ 6060 h 1047182"/>
                  <a:gd name="connsiteX7354" fmla="*/ 506630 w 808720"/>
                  <a:gd name="connsiteY7354" fmla="*/ 6234 h 1047182"/>
                  <a:gd name="connsiteX7355" fmla="*/ 506150 w 808720"/>
                  <a:gd name="connsiteY7355" fmla="*/ 6182 h 1047182"/>
                  <a:gd name="connsiteX7356" fmla="*/ 466428 w 808720"/>
                  <a:gd name="connsiteY7356" fmla="*/ 5840 h 1047182"/>
                  <a:gd name="connsiteX7357" fmla="*/ 466778 w 808720"/>
                  <a:gd name="connsiteY7357" fmla="*/ 5873 h 1047182"/>
                  <a:gd name="connsiteX7358" fmla="*/ 463320 w 808720"/>
                  <a:gd name="connsiteY7358" fmla="*/ 6215 h 1047182"/>
                  <a:gd name="connsiteX7359" fmla="*/ 462959 w 808720"/>
                  <a:gd name="connsiteY7359" fmla="*/ 6192 h 1047182"/>
                  <a:gd name="connsiteX7360" fmla="*/ 507980 w 808720"/>
                  <a:gd name="connsiteY7360" fmla="*/ 5827 h 1047182"/>
                  <a:gd name="connsiteX7361" fmla="*/ 510354 w 808720"/>
                  <a:gd name="connsiteY7361" fmla="*/ 5883 h 1047182"/>
                  <a:gd name="connsiteX7362" fmla="*/ 509972 w 808720"/>
                  <a:gd name="connsiteY7362" fmla="*/ 5919 h 1047182"/>
                  <a:gd name="connsiteX7363" fmla="*/ 508105 w 808720"/>
                  <a:gd name="connsiteY7363" fmla="*/ 5874 h 1047182"/>
                  <a:gd name="connsiteX7364" fmla="*/ 510984 w 808720"/>
                  <a:gd name="connsiteY7364" fmla="*/ 5824 h 1047182"/>
                  <a:gd name="connsiteX7365" fmla="*/ 511306 w 808720"/>
                  <a:gd name="connsiteY7365" fmla="*/ 5898 h 1047182"/>
                  <a:gd name="connsiteX7366" fmla="*/ 511345 w 808720"/>
                  <a:gd name="connsiteY7366" fmla="*/ 5907 h 1047182"/>
                  <a:gd name="connsiteX7367" fmla="*/ 511245 w 808720"/>
                  <a:gd name="connsiteY7367" fmla="*/ 5904 h 1047182"/>
                  <a:gd name="connsiteX7368" fmla="*/ 510354 w 808720"/>
                  <a:gd name="connsiteY7368" fmla="*/ 5883 h 1047182"/>
                  <a:gd name="connsiteX7369" fmla="*/ 522731 w 808720"/>
                  <a:gd name="connsiteY7369" fmla="*/ 5749 h 1047182"/>
                  <a:gd name="connsiteX7370" fmla="*/ 523430 w 808720"/>
                  <a:gd name="connsiteY7370" fmla="*/ 6194 h 1047182"/>
                  <a:gd name="connsiteX7371" fmla="*/ 522311 w 808720"/>
                  <a:gd name="connsiteY7371" fmla="*/ 6168 h 1047182"/>
                  <a:gd name="connsiteX7372" fmla="*/ 521989 w 808720"/>
                  <a:gd name="connsiteY7372" fmla="*/ 6028 h 1047182"/>
                  <a:gd name="connsiteX7373" fmla="*/ 501938 w 808720"/>
                  <a:gd name="connsiteY7373" fmla="*/ 5723 h 1047182"/>
                  <a:gd name="connsiteX7374" fmla="*/ 503536 w 808720"/>
                  <a:gd name="connsiteY7374" fmla="*/ 5762 h 1047182"/>
                  <a:gd name="connsiteX7375" fmla="*/ 504109 w 808720"/>
                  <a:gd name="connsiteY7375" fmla="*/ 5854 h 1047182"/>
                  <a:gd name="connsiteX7376" fmla="*/ 502830 w 808720"/>
                  <a:gd name="connsiteY7376" fmla="*/ 5820 h 1047182"/>
                  <a:gd name="connsiteX7377" fmla="*/ 503234 w 808720"/>
                  <a:gd name="connsiteY7377" fmla="*/ 5714 h 1047182"/>
                  <a:gd name="connsiteX7378" fmla="*/ 507241 w 808720"/>
                  <a:gd name="connsiteY7378" fmla="*/ 5809 h 1047182"/>
                  <a:gd name="connsiteX7379" fmla="*/ 507484 w 808720"/>
                  <a:gd name="connsiteY7379" fmla="*/ 5858 h 1047182"/>
                  <a:gd name="connsiteX7380" fmla="*/ 503536 w 808720"/>
                  <a:gd name="connsiteY7380" fmla="*/ 5762 h 1047182"/>
                  <a:gd name="connsiteX7381" fmla="*/ 512618 w 808720"/>
                  <a:gd name="connsiteY7381" fmla="*/ 5669 h 1047182"/>
                  <a:gd name="connsiteX7382" fmla="*/ 512880 w 808720"/>
                  <a:gd name="connsiteY7382" fmla="*/ 5729 h 1047182"/>
                  <a:gd name="connsiteX7383" fmla="*/ 513928 w 808720"/>
                  <a:gd name="connsiteY7383" fmla="*/ 5968 h 1047182"/>
                  <a:gd name="connsiteX7384" fmla="*/ 513222 w 808720"/>
                  <a:gd name="connsiteY7384" fmla="*/ 5951 h 1047182"/>
                  <a:gd name="connsiteX7385" fmla="*/ 512430 w 808720"/>
                  <a:gd name="connsiteY7385" fmla="*/ 5777 h 1047182"/>
                  <a:gd name="connsiteX7386" fmla="*/ 512143 w 808720"/>
                  <a:gd name="connsiteY7386" fmla="*/ 5714 h 1047182"/>
                  <a:gd name="connsiteX7387" fmla="*/ 469729 w 808720"/>
                  <a:gd name="connsiteY7387" fmla="*/ 5582 h 1047182"/>
                  <a:gd name="connsiteX7388" fmla="*/ 467236 w 808720"/>
                  <a:gd name="connsiteY7388" fmla="*/ 5917 h 1047182"/>
                  <a:gd name="connsiteX7389" fmla="*/ 466778 w 808720"/>
                  <a:gd name="connsiteY7389" fmla="*/ 5873 h 1047182"/>
                  <a:gd name="connsiteX7390" fmla="*/ 454226 w 808720"/>
                  <a:gd name="connsiteY7390" fmla="*/ 5532 h 1047182"/>
                  <a:gd name="connsiteX7391" fmla="*/ 458288 w 808720"/>
                  <a:gd name="connsiteY7391" fmla="*/ 5888 h 1047182"/>
                  <a:gd name="connsiteX7392" fmla="*/ 454474 w 808720"/>
                  <a:gd name="connsiteY7392" fmla="*/ 6218 h 1047182"/>
                  <a:gd name="connsiteX7393" fmla="*/ 453130 w 808720"/>
                  <a:gd name="connsiteY7393" fmla="*/ 6218 h 1047182"/>
                  <a:gd name="connsiteX7394" fmla="*/ 450645 w 808720"/>
                  <a:gd name="connsiteY7394" fmla="*/ 6549 h 1047182"/>
                  <a:gd name="connsiteX7395" fmla="*/ 440361 w 808720"/>
                  <a:gd name="connsiteY7395" fmla="*/ 7439 h 1047182"/>
                  <a:gd name="connsiteX7396" fmla="*/ 462793 w 808720"/>
                  <a:gd name="connsiteY7396" fmla="*/ 5498 h 1047182"/>
                  <a:gd name="connsiteX7397" fmla="*/ 464028 w 808720"/>
                  <a:gd name="connsiteY7397" fmla="*/ 5614 h 1047182"/>
                  <a:gd name="connsiteX7398" fmla="*/ 459823 w 808720"/>
                  <a:gd name="connsiteY7398" fmla="*/ 6022 h 1047182"/>
                  <a:gd name="connsiteX7399" fmla="*/ 458288 w 808720"/>
                  <a:gd name="connsiteY7399" fmla="*/ 5888 h 1047182"/>
                  <a:gd name="connsiteX7400" fmla="*/ 486972 w 808720"/>
                  <a:gd name="connsiteY7400" fmla="*/ 5400 h 1047182"/>
                  <a:gd name="connsiteX7401" fmla="*/ 502830 w 808720"/>
                  <a:gd name="connsiteY7401" fmla="*/ 5820 h 1047182"/>
                  <a:gd name="connsiteX7402" fmla="*/ 506150 w 808720"/>
                  <a:gd name="connsiteY7402" fmla="*/ 6182 h 1047182"/>
                  <a:gd name="connsiteX7403" fmla="*/ 506533 w 808720"/>
                  <a:gd name="connsiteY7403" fmla="*/ 6244 h 1047182"/>
                  <a:gd name="connsiteX7404" fmla="*/ 506135 w 808720"/>
                  <a:gd name="connsiteY7404" fmla="*/ 6281 h 1047182"/>
                  <a:gd name="connsiteX7405" fmla="*/ 504630 w 808720"/>
                  <a:gd name="connsiteY7405" fmla="*/ 6232 h 1047182"/>
                  <a:gd name="connsiteX7406" fmla="*/ 504668 w 808720"/>
                  <a:gd name="connsiteY7406" fmla="*/ 6218 h 1047182"/>
                  <a:gd name="connsiteX7407" fmla="*/ 504353 w 808720"/>
                  <a:gd name="connsiteY7407" fmla="*/ 6222 h 1047182"/>
                  <a:gd name="connsiteX7408" fmla="*/ 495896 w 808720"/>
                  <a:gd name="connsiteY7408" fmla="*/ 5943 h 1047182"/>
                  <a:gd name="connsiteX7409" fmla="*/ 494811 w 808720"/>
                  <a:gd name="connsiteY7409" fmla="*/ 6071 h 1047182"/>
                  <a:gd name="connsiteX7410" fmla="*/ 486986 w 808720"/>
                  <a:gd name="connsiteY7410" fmla="*/ 5404 h 1047182"/>
                  <a:gd name="connsiteX7411" fmla="*/ 485440 w 808720"/>
                  <a:gd name="connsiteY7411" fmla="*/ 5360 h 1047182"/>
                  <a:gd name="connsiteX7412" fmla="*/ 486937 w 808720"/>
                  <a:gd name="connsiteY7412" fmla="*/ 5399 h 1047182"/>
                  <a:gd name="connsiteX7413" fmla="*/ 486986 w 808720"/>
                  <a:gd name="connsiteY7413" fmla="*/ 5404 h 1047182"/>
                  <a:gd name="connsiteX7414" fmla="*/ 490441 w 808720"/>
                  <a:gd name="connsiteY7414" fmla="*/ 6218 h 1047182"/>
                  <a:gd name="connsiteX7415" fmla="*/ 480544 w 808720"/>
                  <a:gd name="connsiteY7415" fmla="*/ 6218 h 1047182"/>
                  <a:gd name="connsiteX7416" fmla="*/ 486247 w 808720"/>
                  <a:gd name="connsiteY7416" fmla="*/ 5340 h 1047182"/>
                  <a:gd name="connsiteX7417" fmla="*/ 486773 w 808720"/>
                  <a:gd name="connsiteY7417" fmla="*/ 5354 h 1047182"/>
                  <a:gd name="connsiteX7418" fmla="*/ 486972 w 808720"/>
                  <a:gd name="connsiteY7418" fmla="*/ 5400 h 1047182"/>
                  <a:gd name="connsiteX7419" fmla="*/ 486937 w 808720"/>
                  <a:gd name="connsiteY7419" fmla="*/ 5399 h 1047182"/>
                  <a:gd name="connsiteX7420" fmla="*/ 486623 w 808720"/>
                  <a:gd name="connsiteY7420" fmla="*/ 5318 h 1047182"/>
                  <a:gd name="connsiteX7421" fmla="*/ 501463 w 808720"/>
                  <a:gd name="connsiteY7421" fmla="*/ 5671 h 1047182"/>
                  <a:gd name="connsiteX7422" fmla="*/ 501938 w 808720"/>
                  <a:gd name="connsiteY7422" fmla="*/ 5723 h 1047182"/>
                  <a:gd name="connsiteX7423" fmla="*/ 486773 w 808720"/>
                  <a:gd name="connsiteY7423" fmla="*/ 5354 h 1047182"/>
                  <a:gd name="connsiteX7424" fmla="*/ 484952 w 808720"/>
                  <a:gd name="connsiteY7424" fmla="*/ 5309 h 1047182"/>
                  <a:gd name="connsiteX7425" fmla="*/ 485635 w 808720"/>
                  <a:gd name="connsiteY7425" fmla="*/ 5326 h 1047182"/>
                  <a:gd name="connsiteX7426" fmla="*/ 485440 w 808720"/>
                  <a:gd name="connsiteY7426" fmla="*/ 5360 h 1047182"/>
                  <a:gd name="connsiteX7427" fmla="*/ 484789 w 808720"/>
                  <a:gd name="connsiteY7427" fmla="*/ 5342 h 1047182"/>
                  <a:gd name="connsiteX7428" fmla="*/ 485778 w 808720"/>
                  <a:gd name="connsiteY7428" fmla="*/ 5300 h 1047182"/>
                  <a:gd name="connsiteX7429" fmla="*/ 486247 w 808720"/>
                  <a:gd name="connsiteY7429" fmla="*/ 5340 h 1047182"/>
                  <a:gd name="connsiteX7430" fmla="*/ 485635 w 808720"/>
                  <a:gd name="connsiteY7430" fmla="*/ 5326 h 1047182"/>
                  <a:gd name="connsiteX7431" fmla="*/ 485738 w 808720"/>
                  <a:gd name="connsiteY7431" fmla="*/ 5297 h 1047182"/>
                  <a:gd name="connsiteX7432" fmla="*/ 485790 w 808720"/>
                  <a:gd name="connsiteY7432" fmla="*/ 5298 h 1047182"/>
                  <a:gd name="connsiteX7433" fmla="*/ 485778 w 808720"/>
                  <a:gd name="connsiteY7433" fmla="*/ 5300 h 1047182"/>
                  <a:gd name="connsiteX7434" fmla="*/ 485223 w 808720"/>
                  <a:gd name="connsiteY7434" fmla="*/ 5253 h 1047182"/>
                  <a:gd name="connsiteX7435" fmla="*/ 485738 w 808720"/>
                  <a:gd name="connsiteY7435" fmla="*/ 5297 h 1047182"/>
                  <a:gd name="connsiteX7436" fmla="*/ 485085 w 808720"/>
                  <a:gd name="connsiteY7436" fmla="*/ 5281 h 1047182"/>
                  <a:gd name="connsiteX7437" fmla="*/ 480890 w 808720"/>
                  <a:gd name="connsiteY7437" fmla="*/ 5239 h 1047182"/>
                  <a:gd name="connsiteX7438" fmla="*/ 484789 w 808720"/>
                  <a:gd name="connsiteY7438" fmla="*/ 5342 h 1047182"/>
                  <a:gd name="connsiteX7439" fmla="*/ 480544 w 808720"/>
                  <a:gd name="connsiteY7439" fmla="*/ 6218 h 1047182"/>
                  <a:gd name="connsiteX7440" fmla="*/ 471771 w 808720"/>
                  <a:gd name="connsiteY7440" fmla="*/ 6218 h 1047182"/>
                  <a:gd name="connsiteX7441" fmla="*/ 478351 w 808720"/>
                  <a:gd name="connsiteY7441" fmla="*/ 5395 h 1047182"/>
                  <a:gd name="connsiteX7442" fmla="*/ 486220 w 808720"/>
                  <a:gd name="connsiteY7442" fmla="*/ 5223 h 1047182"/>
                  <a:gd name="connsiteX7443" fmla="*/ 486623 w 808720"/>
                  <a:gd name="connsiteY7443" fmla="*/ 5318 h 1047182"/>
                  <a:gd name="connsiteX7444" fmla="*/ 485790 w 808720"/>
                  <a:gd name="connsiteY7444" fmla="*/ 5298 h 1047182"/>
                  <a:gd name="connsiteX7445" fmla="*/ 481565 w 808720"/>
                  <a:gd name="connsiteY7445" fmla="*/ 5198 h 1047182"/>
                  <a:gd name="connsiteX7446" fmla="*/ 485085 w 808720"/>
                  <a:gd name="connsiteY7446" fmla="*/ 5281 h 1047182"/>
                  <a:gd name="connsiteX7447" fmla="*/ 484952 w 808720"/>
                  <a:gd name="connsiteY7447" fmla="*/ 5309 h 1047182"/>
                  <a:gd name="connsiteX7448" fmla="*/ 481231 w 808720"/>
                  <a:gd name="connsiteY7448" fmla="*/ 5218 h 1047182"/>
                  <a:gd name="connsiteX7449" fmla="*/ 478164 w 808720"/>
                  <a:gd name="connsiteY7449" fmla="*/ 5143 h 1047182"/>
                  <a:gd name="connsiteX7450" fmla="*/ 481231 w 808720"/>
                  <a:gd name="connsiteY7450" fmla="*/ 5218 h 1047182"/>
                  <a:gd name="connsiteX7451" fmla="*/ 480890 w 808720"/>
                  <a:gd name="connsiteY7451" fmla="*/ 5239 h 1047182"/>
                  <a:gd name="connsiteX7452" fmla="*/ 478002 w 808720"/>
                  <a:gd name="connsiteY7452" fmla="*/ 5163 h 1047182"/>
                  <a:gd name="connsiteX7453" fmla="*/ 477108 w 808720"/>
                  <a:gd name="connsiteY7453" fmla="*/ 5139 h 1047182"/>
                  <a:gd name="connsiteX7454" fmla="*/ 478002 w 808720"/>
                  <a:gd name="connsiteY7454" fmla="*/ 5163 h 1047182"/>
                  <a:gd name="connsiteX7455" fmla="*/ 469710 w 808720"/>
                  <a:gd name="connsiteY7455" fmla="*/ 6150 h 1047182"/>
                  <a:gd name="connsiteX7456" fmla="*/ 469272 w 808720"/>
                  <a:gd name="connsiteY7456" fmla="*/ 6108 h 1047182"/>
                  <a:gd name="connsiteX7457" fmla="*/ 470149 w 808720"/>
                  <a:gd name="connsiteY7457" fmla="*/ 5988 h 1047182"/>
                  <a:gd name="connsiteX7458" fmla="*/ 524021 w 808720"/>
                  <a:gd name="connsiteY7458" fmla="*/ 5056 h 1047182"/>
                  <a:gd name="connsiteX7459" fmla="*/ 524216 w 808720"/>
                  <a:gd name="connsiteY7459" fmla="*/ 5193 h 1047182"/>
                  <a:gd name="connsiteX7460" fmla="*/ 522731 w 808720"/>
                  <a:gd name="connsiteY7460" fmla="*/ 5749 h 1047182"/>
                  <a:gd name="connsiteX7461" fmla="*/ 522560 w 808720"/>
                  <a:gd name="connsiteY7461" fmla="*/ 5640 h 1047182"/>
                  <a:gd name="connsiteX7462" fmla="*/ 473718 w 808720"/>
                  <a:gd name="connsiteY7462" fmla="*/ 5047 h 1047182"/>
                  <a:gd name="connsiteX7463" fmla="*/ 472060 w 808720"/>
                  <a:gd name="connsiteY7463" fmla="*/ 5270 h 1047182"/>
                  <a:gd name="connsiteX7464" fmla="*/ 466428 w 808720"/>
                  <a:gd name="connsiteY7464" fmla="*/ 5840 h 1047182"/>
                  <a:gd name="connsiteX7465" fmla="*/ 464028 w 808720"/>
                  <a:gd name="connsiteY7465" fmla="*/ 5614 h 1047182"/>
                  <a:gd name="connsiteX7466" fmla="*/ 466288 w 808720"/>
                  <a:gd name="connsiteY7466" fmla="*/ 5395 h 1047182"/>
                  <a:gd name="connsiteX7467" fmla="*/ 475703 w 808720"/>
                  <a:gd name="connsiteY7467" fmla="*/ 4993 h 1047182"/>
                  <a:gd name="connsiteX7468" fmla="*/ 468984 w 808720"/>
                  <a:gd name="connsiteY7468" fmla="*/ 6081 h 1047182"/>
                  <a:gd name="connsiteX7469" fmla="*/ 467685 w 808720"/>
                  <a:gd name="connsiteY7469" fmla="*/ 5959 h 1047182"/>
                  <a:gd name="connsiteX7470" fmla="*/ 473054 w 808720"/>
                  <a:gd name="connsiteY7470" fmla="*/ 5254 h 1047182"/>
                  <a:gd name="connsiteX7471" fmla="*/ 524773 w 808720"/>
                  <a:gd name="connsiteY7471" fmla="*/ 4983 h 1047182"/>
                  <a:gd name="connsiteX7472" fmla="*/ 526228 w 808720"/>
                  <a:gd name="connsiteY7472" fmla="*/ 6224 h 1047182"/>
                  <a:gd name="connsiteX7473" fmla="*/ 525696 w 808720"/>
                  <a:gd name="connsiteY7473" fmla="*/ 6233 h 1047182"/>
                  <a:gd name="connsiteX7474" fmla="*/ 524216 w 808720"/>
                  <a:gd name="connsiteY7474" fmla="*/ 5193 h 1047182"/>
                  <a:gd name="connsiteX7475" fmla="*/ 475137 w 808720"/>
                  <a:gd name="connsiteY7475" fmla="*/ 4981 h 1047182"/>
                  <a:gd name="connsiteX7476" fmla="*/ 473054 w 808720"/>
                  <a:gd name="connsiteY7476" fmla="*/ 5254 h 1047182"/>
                  <a:gd name="connsiteX7477" fmla="*/ 469729 w 808720"/>
                  <a:gd name="connsiteY7477" fmla="*/ 5582 h 1047182"/>
                  <a:gd name="connsiteX7478" fmla="*/ 472060 w 808720"/>
                  <a:gd name="connsiteY7478" fmla="*/ 5270 h 1047182"/>
                  <a:gd name="connsiteX7479" fmla="*/ 474715 w 808720"/>
                  <a:gd name="connsiteY7479" fmla="*/ 5000 h 1047182"/>
                  <a:gd name="connsiteX7480" fmla="*/ 485171 w 808720"/>
                  <a:gd name="connsiteY7480" fmla="*/ 4976 h 1047182"/>
                  <a:gd name="connsiteX7481" fmla="*/ 485823 w 808720"/>
                  <a:gd name="connsiteY7481" fmla="*/ 5129 h 1047182"/>
                  <a:gd name="connsiteX7482" fmla="*/ 485223 w 808720"/>
                  <a:gd name="connsiteY7482" fmla="*/ 5253 h 1047182"/>
                  <a:gd name="connsiteX7483" fmla="*/ 483314 w 808720"/>
                  <a:gd name="connsiteY7483" fmla="*/ 5090 h 1047182"/>
                  <a:gd name="connsiteX7484" fmla="*/ 476446 w 808720"/>
                  <a:gd name="connsiteY7484" fmla="*/ 4919 h 1047182"/>
                  <a:gd name="connsiteX7485" fmla="*/ 475703 w 808720"/>
                  <a:gd name="connsiteY7485" fmla="*/ 4993 h 1047182"/>
                  <a:gd name="connsiteX7486" fmla="*/ 476037 w 808720"/>
                  <a:gd name="connsiteY7486" fmla="*/ 4939 h 1047182"/>
                  <a:gd name="connsiteX7487" fmla="*/ 476688 w 808720"/>
                  <a:gd name="connsiteY7487" fmla="*/ 4896 h 1047182"/>
                  <a:gd name="connsiteX7488" fmla="*/ 476577 w 808720"/>
                  <a:gd name="connsiteY7488" fmla="*/ 4913 h 1047182"/>
                  <a:gd name="connsiteX7489" fmla="*/ 476446 w 808720"/>
                  <a:gd name="connsiteY7489" fmla="*/ 4919 h 1047182"/>
                  <a:gd name="connsiteX7490" fmla="*/ 476662 w 808720"/>
                  <a:gd name="connsiteY7490" fmla="*/ 4837 h 1047182"/>
                  <a:gd name="connsiteX7491" fmla="*/ 476037 w 808720"/>
                  <a:gd name="connsiteY7491" fmla="*/ 4939 h 1047182"/>
                  <a:gd name="connsiteX7492" fmla="*/ 475137 w 808720"/>
                  <a:gd name="connsiteY7492" fmla="*/ 4981 h 1047182"/>
                  <a:gd name="connsiteX7493" fmla="*/ 475906 w 808720"/>
                  <a:gd name="connsiteY7493" fmla="*/ 4880 h 1047182"/>
                  <a:gd name="connsiteX7494" fmla="*/ 476249 w 808720"/>
                  <a:gd name="connsiteY7494" fmla="*/ 4845 h 1047182"/>
                  <a:gd name="connsiteX7495" fmla="*/ 477422 w 808720"/>
                  <a:gd name="connsiteY7495" fmla="*/ 4823 h 1047182"/>
                  <a:gd name="connsiteX7496" fmla="*/ 476688 w 808720"/>
                  <a:gd name="connsiteY7496" fmla="*/ 4896 h 1047182"/>
                  <a:gd name="connsiteX7497" fmla="*/ 477103 w 808720"/>
                  <a:gd name="connsiteY7497" fmla="*/ 4829 h 1047182"/>
                  <a:gd name="connsiteX7498" fmla="*/ 479688 w 808720"/>
                  <a:gd name="connsiteY7498" fmla="*/ 4781 h 1047182"/>
                  <a:gd name="connsiteX7499" fmla="*/ 483314 w 808720"/>
                  <a:gd name="connsiteY7499" fmla="*/ 5090 h 1047182"/>
                  <a:gd name="connsiteX7500" fmla="*/ 481565 w 808720"/>
                  <a:gd name="connsiteY7500" fmla="*/ 5198 h 1047182"/>
                  <a:gd name="connsiteX7501" fmla="*/ 478351 w 808720"/>
                  <a:gd name="connsiteY7501" fmla="*/ 5121 h 1047182"/>
                  <a:gd name="connsiteX7502" fmla="*/ 478164 w 808720"/>
                  <a:gd name="connsiteY7502" fmla="*/ 5143 h 1047182"/>
                  <a:gd name="connsiteX7503" fmla="*/ 477254 w 808720"/>
                  <a:gd name="connsiteY7503" fmla="*/ 5121 h 1047182"/>
                  <a:gd name="connsiteX7504" fmla="*/ 477108 w 808720"/>
                  <a:gd name="connsiteY7504" fmla="*/ 5139 h 1047182"/>
                  <a:gd name="connsiteX7505" fmla="*/ 476432 w 808720"/>
                  <a:gd name="connsiteY7505" fmla="*/ 5121 h 1047182"/>
                  <a:gd name="connsiteX7506" fmla="*/ 470149 w 808720"/>
                  <a:gd name="connsiteY7506" fmla="*/ 5988 h 1047182"/>
                  <a:gd name="connsiteX7507" fmla="*/ 469208 w 808720"/>
                  <a:gd name="connsiteY7507" fmla="*/ 6102 h 1047182"/>
                  <a:gd name="connsiteX7508" fmla="*/ 469176 w 808720"/>
                  <a:gd name="connsiteY7508" fmla="*/ 6099 h 1047182"/>
                  <a:gd name="connsiteX7509" fmla="*/ 476577 w 808720"/>
                  <a:gd name="connsiteY7509" fmla="*/ 4913 h 1047182"/>
                  <a:gd name="connsiteX7510" fmla="*/ 479226 w 808720"/>
                  <a:gd name="connsiteY7510" fmla="*/ 4789 h 1047182"/>
                  <a:gd name="connsiteX7511" fmla="*/ 488958 w 808720"/>
                  <a:gd name="connsiteY7511" fmla="*/ 4743 h 1047182"/>
                  <a:gd name="connsiteX7512" fmla="*/ 486220 w 808720"/>
                  <a:gd name="connsiteY7512" fmla="*/ 5223 h 1047182"/>
                  <a:gd name="connsiteX7513" fmla="*/ 485823 w 808720"/>
                  <a:gd name="connsiteY7513" fmla="*/ 5129 h 1047182"/>
                  <a:gd name="connsiteX7514" fmla="*/ 487159 w 808720"/>
                  <a:gd name="connsiteY7514" fmla="*/ 4854 h 1047182"/>
                  <a:gd name="connsiteX7515" fmla="*/ 478704 w 808720"/>
                  <a:gd name="connsiteY7515" fmla="*/ 4697 h 1047182"/>
                  <a:gd name="connsiteX7516" fmla="*/ 479590 w 808720"/>
                  <a:gd name="connsiteY7516" fmla="*/ 4772 h 1047182"/>
                  <a:gd name="connsiteX7517" fmla="*/ 479226 w 808720"/>
                  <a:gd name="connsiteY7517" fmla="*/ 4789 h 1047182"/>
                  <a:gd name="connsiteX7518" fmla="*/ 477422 w 808720"/>
                  <a:gd name="connsiteY7518" fmla="*/ 4823 h 1047182"/>
                  <a:gd name="connsiteX7519" fmla="*/ 478166 w 808720"/>
                  <a:gd name="connsiteY7519" fmla="*/ 4651 h 1047182"/>
                  <a:gd name="connsiteX7520" fmla="*/ 478199 w 808720"/>
                  <a:gd name="connsiteY7520" fmla="*/ 4653 h 1047182"/>
                  <a:gd name="connsiteX7521" fmla="*/ 477103 w 808720"/>
                  <a:gd name="connsiteY7521" fmla="*/ 4829 h 1047182"/>
                  <a:gd name="connsiteX7522" fmla="*/ 476662 w 808720"/>
                  <a:gd name="connsiteY7522" fmla="*/ 4837 h 1047182"/>
                  <a:gd name="connsiteX7523" fmla="*/ 477226 w 808720"/>
                  <a:gd name="connsiteY7523" fmla="*/ 4746 h 1047182"/>
                  <a:gd name="connsiteX7524" fmla="*/ 488297 w 808720"/>
                  <a:gd name="connsiteY7524" fmla="*/ 4619 h 1047182"/>
                  <a:gd name="connsiteX7525" fmla="*/ 487159 w 808720"/>
                  <a:gd name="connsiteY7525" fmla="*/ 4854 h 1047182"/>
                  <a:gd name="connsiteX7526" fmla="*/ 485171 w 808720"/>
                  <a:gd name="connsiteY7526" fmla="*/ 4976 h 1047182"/>
                  <a:gd name="connsiteX7527" fmla="*/ 483999 w 808720"/>
                  <a:gd name="connsiteY7527" fmla="*/ 4700 h 1047182"/>
                  <a:gd name="connsiteX7528" fmla="*/ 483525 w 808720"/>
                  <a:gd name="connsiteY7528" fmla="*/ 4588 h 1047182"/>
                  <a:gd name="connsiteX7529" fmla="*/ 483999 w 808720"/>
                  <a:gd name="connsiteY7529" fmla="*/ 4700 h 1047182"/>
                  <a:gd name="connsiteX7530" fmla="*/ 479688 w 808720"/>
                  <a:gd name="connsiteY7530" fmla="*/ 4781 h 1047182"/>
                  <a:gd name="connsiteX7531" fmla="*/ 479590 w 808720"/>
                  <a:gd name="connsiteY7531" fmla="*/ 4772 h 1047182"/>
                  <a:gd name="connsiteX7532" fmla="*/ 477254 w 808720"/>
                  <a:gd name="connsiteY7532" fmla="*/ 4573 h 1047182"/>
                  <a:gd name="connsiteX7533" fmla="*/ 477936 w 808720"/>
                  <a:gd name="connsiteY7533" fmla="*/ 4631 h 1047182"/>
                  <a:gd name="connsiteX7534" fmla="*/ 477226 w 808720"/>
                  <a:gd name="connsiteY7534" fmla="*/ 4746 h 1047182"/>
                  <a:gd name="connsiteX7535" fmla="*/ 476249 w 808720"/>
                  <a:gd name="connsiteY7535" fmla="*/ 4845 h 1047182"/>
                  <a:gd name="connsiteX7536" fmla="*/ 476158 w 808720"/>
                  <a:gd name="connsiteY7536" fmla="*/ 4847 h 1047182"/>
                  <a:gd name="connsiteX7537" fmla="*/ 475906 w 808720"/>
                  <a:gd name="connsiteY7537" fmla="*/ 4880 h 1047182"/>
                  <a:gd name="connsiteX7538" fmla="*/ 474715 w 808720"/>
                  <a:gd name="connsiteY7538" fmla="*/ 5000 h 1047182"/>
                  <a:gd name="connsiteX7539" fmla="*/ 473718 w 808720"/>
                  <a:gd name="connsiteY7539" fmla="*/ 5047 h 1047182"/>
                  <a:gd name="connsiteX7540" fmla="*/ 491291 w 808720"/>
                  <a:gd name="connsiteY7540" fmla="*/ 4563 h 1047182"/>
                  <a:gd name="connsiteX7541" fmla="*/ 491507 w 808720"/>
                  <a:gd name="connsiteY7541" fmla="*/ 4586 h 1047182"/>
                  <a:gd name="connsiteX7542" fmla="*/ 488958 w 808720"/>
                  <a:gd name="connsiteY7542" fmla="*/ 4743 h 1047182"/>
                  <a:gd name="connsiteX7543" fmla="*/ 489830 w 808720"/>
                  <a:gd name="connsiteY7543" fmla="*/ 4590 h 1047182"/>
                  <a:gd name="connsiteX7544" fmla="*/ 526013 w 808720"/>
                  <a:gd name="connsiteY7544" fmla="*/ 4519 h 1047182"/>
                  <a:gd name="connsiteX7545" fmla="*/ 524773 w 808720"/>
                  <a:gd name="connsiteY7545" fmla="*/ 4983 h 1047182"/>
                  <a:gd name="connsiteX7546" fmla="*/ 524591 w 808720"/>
                  <a:gd name="connsiteY7546" fmla="*/ 4828 h 1047182"/>
                  <a:gd name="connsiteX7547" fmla="*/ 525229 w 808720"/>
                  <a:gd name="connsiteY7547" fmla="*/ 4573 h 1047182"/>
                  <a:gd name="connsiteX7548" fmla="*/ 495572 w 808720"/>
                  <a:gd name="connsiteY7548" fmla="*/ 4483 h 1047182"/>
                  <a:gd name="connsiteX7549" fmla="*/ 503234 w 808720"/>
                  <a:gd name="connsiteY7549" fmla="*/ 5714 h 1047182"/>
                  <a:gd name="connsiteX7550" fmla="*/ 501463 w 808720"/>
                  <a:gd name="connsiteY7550" fmla="*/ 5671 h 1047182"/>
                  <a:gd name="connsiteX7551" fmla="*/ 491507 w 808720"/>
                  <a:gd name="connsiteY7551" fmla="*/ 4586 h 1047182"/>
                  <a:gd name="connsiteX7552" fmla="*/ 492153 w 808720"/>
                  <a:gd name="connsiteY7552" fmla="*/ 4547 h 1047182"/>
                  <a:gd name="connsiteX7553" fmla="*/ 489511 w 808720"/>
                  <a:gd name="connsiteY7553" fmla="*/ 4369 h 1047182"/>
                  <a:gd name="connsiteX7554" fmla="*/ 490487 w 808720"/>
                  <a:gd name="connsiteY7554" fmla="*/ 4475 h 1047182"/>
                  <a:gd name="connsiteX7555" fmla="*/ 489830 w 808720"/>
                  <a:gd name="connsiteY7555" fmla="*/ 4590 h 1047182"/>
                  <a:gd name="connsiteX7556" fmla="*/ 488297 w 808720"/>
                  <a:gd name="connsiteY7556" fmla="*/ 4619 h 1047182"/>
                  <a:gd name="connsiteX7557" fmla="*/ 528598 w 808720"/>
                  <a:gd name="connsiteY7557" fmla="*/ 4341 h 1047182"/>
                  <a:gd name="connsiteX7558" fmla="*/ 527197 w 808720"/>
                  <a:gd name="connsiteY7558" fmla="*/ 6624 h 1047182"/>
                  <a:gd name="connsiteX7559" fmla="*/ 526600 w 808720"/>
                  <a:gd name="connsiteY7559" fmla="*/ 6218 h 1047182"/>
                  <a:gd name="connsiteX7560" fmla="*/ 526599 w 808720"/>
                  <a:gd name="connsiteY7560" fmla="*/ 6218 h 1047182"/>
                  <a:gd name="connsiteX7561" fmla="*/ 528467 w 808720"/>
                  <a:gd name="connsiteY7561" fmla="*/ 4350 h 1047182"/>
                  <a:gd name="connsiteX7562" fmla="*/ 503969 w 808720"/>
                  <a:gd name="connsiteY7562" fmla="*/ 4325 h 1047182"/>
                  <a:gd name="connsiteX7563" fmla="*/ 507980 w 808720"/>
                  <a:gd name="connsiteY7563" fmla="*/ 5827 h 1047182"/>
                  <a:gd name="connsiteX7564" fmla="*/ 507241 w 808720"/>
                  <a:gd name="connsiteY7564" fmla="*/ 5809 h 1047182"/>
                  <a:gd name="connsiteX7565" fmla="*/ 500291 w 808720"/>
                  <a:gd name="connsiteY7565" fmla="*/ 4394 h 1047182"/>
                  <a:gd name="connsiteX7566" fmla="*/ 505680 w 808720"/>
                  <a:gd name="connsiteY7566" fmla="*/ 4293 h 1047182"/>
                  <a:gd name="connsiteX7567" fmla="*/ 512143 w 808720"/>
                  <a:gd name="connsiteY7567" fmla="*/ 5714 h 1047182"/>
                  <a:gd name="connsiteX7568" fmla="*/ 510984 w 808720"/>
                  <a:gd name="connsiteY7568" fmla="*/ 5824 h 1047182"/>
                  <a:gd name="connsiteX7569" fmla="*/ 504441 w 808720"/>
                  <a:gd name="connsiteY7569" fmla="*/ 4316 h 1047182"/>
                  <a:gd name="connsiteX7570" fmla="*/ 489896 w 808720"/>
                  <a:gd name="connsiteY7570" fmla="*/ 4289 h 1047182"/>
                  <a:gd name="connsiteX7571" fmla="*/ 489511 w 808720"/>
                  <a:gd name="connsiteY7571" fmla="*/ 4369 h 1047182"/>
                  <a:gd name="connsiteX7572" fmla="*/ 489116 w 808720"/>
                  <a:gd name="connsiteY7572" fmla="*/ 4326 h 1047182"/>
                  <a:gd name="connsiteX7573" fmla="*/ 482234 w 808720"/>
                  <a:gd name="connsiteY7573" fmla="*/ 4284 h 1047182"/>
                  <a:gd name="connsiteX7574" fmla="*/ 482427 w 808720"/>
                  <a:gd name="connsiteY7574" fmla="*/ 4329 h 1047182"/>
                  <a:gd name="connsiteX7575" fmla="*/ 478704 w 808720"/>
                  <a:gd name="connsiteY7575" fmla="*/ 4697 h 1047182"/>
                  <a:gd name="connsiteX7576" fmla="*/ 478199 w 808720"/>
                  <a:gd name="connsiteY7576" fmla="*/ 4653 h 1047182"/>
                  <a:gd name="connsiteX7577" fmla="*/ 478300 w 808720"/>
                  <a:gd name="connsiteY7577" fmla="*/ 4637 h 1047182"/>
                  <a:gd name="connsiteX7578" fmla="*/ 481641 w 808720"/>
                  <a:gd name="connsiteY7578" fmla="*/ 4298 h 1047182"/>
                  <a:gd name="connsiteX7579" fmla="*/ 487724 w 808720"/>
                  <a:gd name="connsiteY7579" fmla="*/ 4174 h 1047182"/>
                  <a:gd name="connsiteX7580" fmla="*/ 489116 w 808720"/>
                  <a:gd name="connsiteY7580" fmla="*/ 4326 h 1047182"/>
                  <a:gd name="connsiteX7581" fmla="*/ 483525 w 808720"/>
                  <a:gd name="connsiteY7581" fmla="*/ 4588 h 1047182"/>
                  <a:gd name="connsiteX7582" fmla="*/ 482427 w 808720"/>
                  <a:gd name="connsiteY7582" fmla="*/ 4329 h 1047182"/>
                  <a:gd name="connsiteX7583" fmla="*/ 482737 w 808720"/>
                  <a:gd name="connsiteY7583" fmla="*/ 4298 h 1047182"/>
                  <a:gd name="connsiteX7584" fmla="*/ 460110 w 808720"/>
                  <a:gd name="connsiteY7584" fmla="*/ 4160 h 1047182"/>
                  <a:gd name="connsiteX7585" fmla="*/ 430147 w 808720"/>
                  <a:gd name="connsiteY7585" fmla="*/ 8220 h 1047182"/>
                  <a:gd name="connsiteX7586" fmla="*/ 418528 w 808720"/>
                  <a:gd name="connsiteY7586" fmla="*/ 9038 h 1047182"/>
                  <a:gd name="connsiteX7587" fmla="*/ 450937 w 808720"/>
                  <a:gd name="connsiteY7587" fmla="*/ 4299 h 1047182"/>
                  <a:gd name="connsiteX7588" fmla="*/ 498980 w 808720"/>
                  <a:gd name="connsiteY7588" fmla="*/ 4127 h 1047182"/>
                  <a:gd name="connsiteX7589" fmla="*/ 500291 w 808720"/>
                  <a:gd name="connsiteY7589" fmla="*/ 4394 h 1047182"/>
                  <a:gd name="connsiteX7590" fmla="*/ 495572 w 808720"/>
                  <a:gd name="connsiteY7590" fmla="*/ 4483 h 1047182"/>
                  <a:gd name="connsiteX7591" fmla="*/ 494915 w 808720"/>
                  <a:gd name="connsiteY7591" fmla="*/ 4377 h 1047182"/>
                  <a:gd name="connsiteX7592" fmla="*/ 493360 w 808720"/>
                  <a:gd name="connsiteY7592" fmla="*/ 4127 h 1047182"/>
                  <a:gd name="connsiteX7593" fmla="*/ 494915 w 808720"/>
                  <a:gd name="connsiteY7593" fmla="*/ 4377 h 1047182"/>
                  <a:gd name="connsiteX7594" fmla="*/ 492153 w 808720"/>
                  <a:gd name="connsiteY7594" fmla="*/ 4547 h 1047182"/>
                  <a:gd name="connsiteX7595" fmla="*/ 491291 w 808720"/>
                  <a:gd name="connsiteY7595" fmla="*/ 4563 h 1047182"/>
                  <a:gd name="connsiteX7596" fmla="*/ 490487 w 808720"/>
                  <a:gd name="connsiteY7596" fmla="*/ 4475 h 1047182"/>
                  <a:gd name="connsiteX7597" fmla="*/ 492149 w 808720"/>
                  <a:gd name="connsiteY7597" fmla="*/ 4184 h 1047182"/>
                  <a:gd name="connsiteX7598" fmla="*/ 481356 w 808720"/>
                  <a:gd name="connsiteY7598" fmla="*/ 4077 h 1047182"/>
                  <a:gd name="connsiteX7599" fmla="*/ 481534 w 808720"/>
                  <a:gd name="connsiteY7599" fmla="*/ 4119 h 1047182"/>
                  <a:gd name="connsiteX7600" fmla="*/ 478300 w 808720"/>
                  <a:gd name="connsiteY7600" fmla="*/ 4637 h 1047182"/>
                  <a:gd name="connsiteX7601" fmla="*/ 478166 w 808720"/>
                  <a:gd name="connsiteY7601" fmla="*/ 4651 h 1047182"/>
                  <a:gd name="connsiteX7602" fmla="*/ 477936 w 808720"/>
                  <a:gd name="connsiteY7602" fmla="*/ 4631 h 1047182"/>
                  <a:gd name="connsiteX7603" fmla="*/ 490990 w 808720"/>
                  <a:gd name="connsiteY7603" fmla="*/ 4064 h 1047182"/>
                  <a:gd name="connsiteX7604" fmla="*/ 490830 w 808720"/>
                  <a:gd name="connsiteY7604" fmla="*/ 4097 h 1047182"/>
                  <a:gd name="connsiteX7605" fmla="*/ 487724 w 808720"/>
                  <a:gd name="connsiteY7605" fmla="*/ 4174 h 1047182"/>
                  <a:gd name="connsiteX7606" fmla="*/ 487513 w 808720"/>
                  <a:gd name="connsiteY7606" fmla="*/ 4151 h 1047182"/>
                  <a:gd name="connsiteX7607" fmla="*/ 492947 w 808720"/>
                  <a:gd name="connsiteY7607" fmla="*/ 4044 h 1047182"/>
                  <a:gd name="connsiteX7608" fmla="*/ 492149 w 808720"/>
                  <a:gd name="connsiteY7608" fmla="*/ 4184 h 1047182"/>
                  <a:gd name="connsiteX7609" fmla="*/ 489896 w 808720"/>
                  <a:gd name="connsiteY7609" fmla="*/ 4289 h 1047182"/>
                  <a:gd name="connsiteX7610" fmla="*/ 490830 w 808720"/>
                  <a:gd name="connsiteY7610" fmla="*/ 4097 h 1047182"/>
                  <a:gd name="connsiteX7611" fmla="*/ 520020 w 808720"/>
                  <a:gd name="connsiteY7611" fmla="*/ 4024 h 1047182"/>
                  <a:gd name="connsiteX7612" fmla="*/ 521284 w 808720"/>
                  <a:gd name="connsiteY7612" fmla="*/ 4829 h 1047182"/>
                  <a:gd name="connsiteX7613" fmla="*/ 522560 w 808720"/>
                  <a:gd name="connsiteY7613" fmla="*/ 5640 h 1047182"/>
                  <a:gd name="connsiteX7614" fmla="*/ 521798 w 808720"/>
                  <a:gd name="connsiteY7614" fmla="*/ 5945 h 1047182"/>
                  <a:gd name="connsiteX7615" fmla="*/ 519636 w 808720"/>
                  <a:gd name="connsiteY7615" fmla="*/ 5005 h 1047182"/>
                  <a:gd name="connsiteX7616" fmla="*/ 517488 w 808720"/>
                  <a:gd name="connsiteY7616" fmla="*/ 4072 h 1047182"/>
                  <a:gd name="connsiteX7617" fmla="*/ 503151 w 808720"/>
                  <a:gd name="connsiteY7617" fmla="*/ 4019 h 1047182"/>
                  <a:gd name="connsiteX7618" fmla="*/ 504441 w 808720"/>
                  <a:gd name="connsiteY7618" fmla="*/ 4316 h 1047182"/>
                  <a:gd name="connsiteX7619" fmla="*/ 503969 w 808720"/>
                  <a:gd name="connsiteY7619" fmla="*/ 4325 h 1047182"/>
                  <a:gd name="connsiteX7620" fmla="*/ 502577 w 808720"/>
                  <a:gd name="connsiteY7620" fmla="*/ 3804 h 1047182"/>
                  <a:gd name="connsiteX7621" fmla="*/ 503151 w 808720"/>
                  <a:gd name="connsiteY7621" fmla="*/ 4019 h 1047182"/>
                  <a:gd name="connsiteX7622" fmla="*/ 502253 w 808720"/>
                  <a:gd name="connsiteY7622" fmla="*/ 3812 h 1047182"/>
                  <a:gd name="connsiteX7623" fmla="*/ 502133 w 808720"/>
                  <a:gd name="connsiteY7623" fmla="*/ 3785 h 1047182"/>
                  <a:gd name="connsiteX7624" fmla="*/ 502253 w 808720"/>
                  <a:gd name="connsiteY7624" fmla="*/ 3812 h 1047182"/>
                  <a:gd name="connsiteX7625" fmla="*/ 492947 w 808720"/>
                  <a:gd name="connsiteY7625" fmla="*/ 4044 h 1047182"/>
                  <a:gd name="connsiteX7626" fmla="*/ 493141 w 808720"/>
                  <a:gd name="connsiteY7626" fmla="*/ 4010 h 1047182"/>
                  <a:gd name="connsiteX7627" fmla="*/ 483834 w 808720"/>
                  <a:gd name="connsiteY7627" fmla="*/ 3750 h 1047182"/>
                  <a:gd name="connsiteX7628" fmla="*/ 487513 w 808720"/>
                  <a:gd name="connsiteY7628" fmla="*/ 4151 h 1047182"/>
                  <a:gd name="connsiteX7629" fmla="*/ 482234 w 808720"/>
                  <a:gd name="connsiteY7629" fmla="*/ 4284 h 1047182"/>
                  <a:gd name="connsiteX7630" fmla="*/ 481534 w 808720"/>
                  <a:gd name="connsiteY7630" fmla="*/ 4119 h 1047182"/>
                  <a:gd name="connsiteX7631" fmla="*/ 496800 w 808720"/>
                  <a:gd name="connsiteY7631" fmla="*/ 2866 h 1047182"/>
                  <a:gd name="connsiteX7632" fmla="*/ 499539 w 808720"/>
                  <a:gd name="connsiteY7632" fmla="*/ 2889 h 1047182"/>
                  <a:gd name="connsiteX7633" fmla="*/ 493141 w 808720"/>
                  <a:gd name="connsiteY7633" fmla="*/ 4010 h 1047182"/>
                  <a:gd name="connsiteX7634" fmla="*/ 490990 w 808720"/>
                  <a:gd name="connsiteY7634" fmla="*/ 4064 h 1047182"/>
                  <a:gd name="connsiteX7635" fmla="*/ 500314 w 808720"/>
                  <a:gd name="connsiteY7635" fmla="*/ 2753 h 1047182"/>
                  <a:gd name="connsiteX7636" fmla="*/ 514777 w 808720"/>
                  <a:gd name="connsiteY7636" fmla="*/ 2894 h 1047182"/>
                  <a:gd name="connsiteX7637" fmla="*/ 517488 w 808720"/>
                  <a:gd name="connsiteY7637" fmla="*/ 4072 h 1047182"/>
                  <a:gd name="connsiteX7638" fmla="*/ 505680 w 808720"/>
                  <a:gd name="connsiteY7638" fmla="*/ 4293 h 1047182"/>
                  <a:gd name="connsiteX7639" fmla="*/ 503366 w 808720"/>
                  <a:gd name="connsiteY7639" fmla="*/ 3785 h 1047182"/>
                  <a:gd name="connsiteX7640" fmla="*/ 502577 w 808720"/>
                  <a:gd name="connsiteY7640" fmla="*/ 3804 h 1047182"/>
                  <a:gd name="connsiteX7641" fmla="*/ 500145 w 808720"/>
                  <a:gd name="connsiteY7641" fmla="*/ 2894 h 1047182"/>
                  <a:gd name="connsiteX7642" fmla="*/ 499539 w 808720"/>
                  <a:gd name="connsiteY7642" fmla="*/ 2889 h 1047182"/>
                  <a:gd name="connsiteX7643" fmla="*/ 490139 w 808720"/>
                  <a:gd name="connsiteY7643" fmla="*/ 2654 h 1047182"/>
                  <a:gd name="connsiteX7644" fmla="*/ 497482 w 808720"/>
                  <a:gd name="connsiteY7644" fmla="*/ 2725 h 1047182"/>
                  <a:gd name="connsiteX7645" fmla="*/ 496800 w 808720"/>
                  <a:gd name="connsiteY7645" fmla="*/ 2866 h 1047182"/>
                  <a:gd name="connsiteX7646" fmla="*/ 489217 w 808720"/>
                  <a:gd name="connsiteY7646" fmla="*/ 2803 h 1047182"/>
                  <a:gd name="connsiteX7647" fmla="*/ 471223 w 808720"/>
                  <a:gd name="connsiteY7647" fmla="*/ 2654 h 1047182"/>
                  <a:gd name="connsiteX7648" fmla="*/ 489217 w 808720"/>
                  <a:gd name="connsiteY7648" fmla="*/ 2803 h 1047182"/>
                  <a:gd name="connsiteX7649" fmla="*/ 481356 w 808720"/>
                  <a:gd name="connsiteY7649" fmla="*/ 4077 h 1047182"/>
                  <a:gd name="connsiteX7650" fmla="*/ 480407 w 808720"/>
                  <a:gd name="connsiteY7650" fmla="*/ 3853 h 1047182"/>
                  <a:gd name="connsiteX7651" fmla="*/ 460110 w 808720"/>
                  <a:gd name="connsiteY7651" fmla="*/ 4160 h 1047182"/>
                  <a:gd name="connsiteX7652" fmla="*/ 533179 w 808720"/>
                  <a:gd name="connsiteY7652" fmla="*/ 1831 h 1047182"/>
                  <a:gd name="connsiteX7653" fmla="*/ 535322 w 808720"/>
                  <a:gd name="connsiteY7653" fmla="*/ 6225 h 1047182"/>
                  <a:gd name="connsiteX7654" fmla="*/ 534926 w 808720"/>
                  <a:gd name="connsiteY7654" fmla="*/ 6282 h 1047182"/>
                  <a:gd name="connsiteX7655" fmla="*/ 533179 w 808720"/>
                  <a:gd name="connsiteY7655" fmla="*/ 4024 h 1047182"/>
                  <a:gd name="connsiteX7656" fmla="*/ 528598 w 808720"/>
                  <a:gd name="connsiteY7656" fmla="*/ 4341 h 1047182"/>
                  <a:gd name="connsiteX7657" fmla="*/ 528792 w 808720"/>
                  <a:gd name="connsiteY7657" fmla="*/ 4024 h 1047182"/>
                  <a:gd name="connsiteX7658" fmla="*/ 528467 w 808720"/>
                  <a:gd name="connsiteY7658" fmla="*/ 4350 h 1047182"/>
                  <a:gd name="connsiteX7659" fmla="*/ 526013 w 808720"/>
                  <a:gd name="connsiteY7659" fmla="*/ 4519 h 1047182"/>
                  <a:gd name="connsiteX7660" fmla="*/ 526747 w 808720"/>
                  <a:gd name="connsiteY7660" fmla="*/ 4243 h 1047182"/>
                  <a:gd name="connsiteX7661" fmla="*/ 519712 w 808720"/>
                  <a:gd name="connsiteY7661" fmla="*/ 666 h 1047182"/>
                  <a:gd name="connsiteX7662" fmla="*/ 524223 w 808720"/>
                  <a:gd name="connsiteY7662" fmla="*/ 4514 h 1047182"/>
                  <a:gd name="connsiteX7663" fmla="*/ 524591 w 808720"/>
                  <a:gd name="connsiteY7663" fmla="*/ 4828 h 1047182"/>
                  <a:gd name="connsiteX7664" fmla="*/ 524021 w 808720"/>
                  <a:gd name="connsiteY7664" fmla="*/ 5056 h 1047182"/>
                  <a:gd name="connsiteX7665" fmla="*/ 523379 w 808720"/>
                  <a:gd name="connsiteY7665" fmla="*/ 4604 h 1047182"/>
                  <a:gd name="connsiteX7666" fmla="*/ 519095 w 808720"/>
                  <a:gd name="connsiteY7666" fmla="*/ 1592 h 1047182"/>
                  <a:gd name="connsiteX7667" fmla="*/ 507136 w 808720"/>
                  <a:gd name="connsiteY7667" fmla="*/ 1557 h 1047182"/>
                  <a:gd name="connsiteX7668" fmla="*/ 500314 w 808720"/>
                  <a:gd name="connsiteY7668" fmla="*/ 2753 h 1047182"/>
                  <a:gd name="connsiteX7669" fmla="*/ 497482 w 808720"/>
                  <a:gd name="connsiteY7669" fmla="*/ 2725 h 1047182"/>
                  <a:gd name="connsiteX7670" fmla="*/ 507136 w 808720"/>
                  <a:gd name="connsiteY7670" fmla="*/ 735 h 1047182"/>
                  <a:gd name="connsiteX7671" fmla="*/ 519712 w 808720"/>
                  <a:gd name="connsiteY7671" fmla="*/ 666 h 10471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  <a:cxn ang="0">
                    <a:pos x="connsiteX470" y="connsiteY470"/>
                  </a:cxn>
                  <a:cxn ang="0">
                    <a:pos x="connsiteX471" y="connsiteY471"/>
                  </a:cxn>
                  <a:cxn ang="0">
                    <a:pos x="connsiteX472" y="connsiteY472"/>
                  </a:cxn>
                  <a:cxn ang="0">
                    <a:pos x="connsiteX473" y="connsiteY473"/>
                  </a:cxn>
                  <a:cxn ang="0">
                    <a:pos x="connsiteX474" y="connsiteY474"/>
                  </a:cxn>
                  <a:cxn ang="0">
                    <a:pos x="connsiteX475" y="connsiteY475"/>
                  </a:cxn>
                  <a:cxn ang="0">
                    <a:pos x="connsiteX476" y="connsiteY476"/>
                  </a:cxn>
                  <a:cxn ang="0">
                    <a:pos x="connsiteX477" y="connsiteY477"/>
                  </a:cxn>
                  <a:cxn ang="0">
                    <a:pos x="connsiteX478" y="connsiteY478"/>
                  </a:cxn>
                  <a:cxn ang="0">
                    <a:pos x="connsiteX479" y="connsiteY479"/>
                  </a:cxn>
                  <a:cxn ang="0">
                    <a:pos x="connsiteX480" y="connsiteY480"/>
                  </a:cxn>
                  <a:cxn ang="0">
                    <a:pos x="connsiteX481" y="connsiteY481"/>
                  </a:cxn>
                  <a:cxn ang="0">
                    <a:pos x="connsiteX482" y="connsiteY482"/>
                  </a:cxn>
                  <a:cxn ang="0">
                    <a:pos x="connsiteX483" y="connsiteY483"/>
                  </a:cxn>
                  <a:cxn ang="0">
                    <a:pos x="connsiteX484" y="connsiteY484"/>
                  </a:cxn>
                  <a:cxn ang="0">
                    <a:pos x="connsiteX485" y="connsiteY485"/>
                  </a:cxn>
                  <a:cxn ang="0">
                    <a:pos x="connsiteX486" y="connsiteY486"/>
                  </a:cxn>
                  <a:cxn ang="0">
                    <a:pos x="connsiteX487" y="connsiteY487"/>
                  </a:cxn>
                  <a:cxn ang="0">
                    <a:pos x="connsiteX488" y="connsiteY488"/>
                  </a:cxn>
                  <a:cxn ang="0">
                    <a:pos x="connsiteX489" y="connsiteY489"/>
                  </a:cxn>
                  <a:cxn ang="0">
                    <a:pos x="connsiteX490" y="connsiteY490"/>
                  </a:cxn>
                  <a:cxn ang="0">
                    <a:pos x="connsiteX491" y="connsiteY491"/>
                  </a:cxn>
                  <a:cxn ang="0">
                    <a:pos x="connsiteX492" y="connsiteY492"/>
                  </a:cxn>
                  <a:cxn ang="0">
                    <a:pos x="connsiteX493" y="connsiteY493"/>
                  </a:cxn>
                  <a:cxn ang="0">
                    <a:pos x="connsiteX494" y="connsiteY494"/>
                  </a:cxn>
                  <a:cxn ang="0">
                    <a:pos x="connsiteX495" y="connsiteY495"/>
                  </a:cxn>
                  <a:cxn ang="0">
                    <a:pos x="connsiteX496" y="connsiteY496"/>
                  </a:cxn>
                  <a:cxn ang="0">
                    <a:pos x="connsiteX497" y="connsiteY497"/>
                  </a:cxn>
                  <a:cxn ang="0">
                    <a:pos x="connsiteX498" y="connsiteY498"/>
                  </a:cxn>
                  <a:cxn ang="0">
                    <a:pos x="connsiteX499" y="connsiteY499"/>
                  </a:cxn>
                  <a:cxn ang="0">
                    <a:pos x="connsiteX500" y="connsiteY500"/>
                  </a:cxn>
                  <a:cxn ang="0">
                    <a:pos x="connsiteX501" y="connsiteY501"/>
                  </a:cxn>
                  <a:cxn ang="0">
                    <a:pos x="connsiteX502" y="connsiteY502"/>
                  </a:cxn>
                  <a:cxn ang="0">
                    <a:pos x="connsiteX503" y="connsiteY503"/>
                  </a:cxn>
                  <a:cxn ang="0">
                    <a:pos x="connsiteX504" y="connsiteY504"/>
                  </a:cxn>
                  <a:cxn ang="0">
                    <a:pos x="connsiteX505" y="connsiteY505"/>
                  </a:cxn>
                  <a:cxn ang="0">
                    <a:pos x="connsiteX506" y="connsiteY506"/>
                  </a:cxn>
                  <a:cxn ang="0">
                    <a:pos x="connsiteX507" y="connsiteY507"/>
                  </a:cxn>
                  <a:cxn ang="0">
                    <a:pos x="connsiteX508" y="connsiteY508"/>
                  </a:cxn>
                  <a:cxn ang="0">
                    <a:pos x="connsiteX509" y="connsiteY509"/>
                  </a:cxn>
                  <a:cxn ang="0">
                    <a:pos x="connsiteX510" y="connsiteY510"/>
                  </a:cxn>
                  <a:cxn ang="0">
                    <a:pos x="connsiteX511" y="connsiteY511"/>
                  </a:cxn>
                  <a:cxn ang="0">
                    <a:pos x="connsiteX512" y="connsiteY512"/>
                  </a:cxn>
                  <a:cxn ang="0">
                    <a:pos x="connsiteX513" y="connsiteY513"/>
                  </a:cxn>
                  <a:cxn ang="0">
                    <a:pos x="connsiteX514" y="connsiteY514"/>
                  </a:cxn>
                  <a:cxn ang="0">
                    <a:pos x="connsiteX515" y="connsiteY515"/>
                  </a:cxn>
                  <a:cxn ang="0">
                    <a:pos x="connsiteX516" y="connsiteY516"/>
                  </a:cxn>
                  <a:cxn ang="0">
                    <a:pos x="connsiteX517" y="connsiteY517"/>
                  </a:cxn>
                  <a:cxn ang="0">
                    <a:pos x="connsiteX518" y="connsiteY518"/>
                  </a:cxn>
                  <a:cxn ang="0">
                    <a:pos x="connsiteX519" y="connsiteY519"/>
                  </a:cxn>
                  <a:cxn ang="0">
                    <a:pos x="connsiteX520" y="connsiteY520"/>
                  </a:cxn>
                  <a:cxn ang="0">
                    <a:pos x="connsiteX521" y="connsiteY521"/>
                  </a:cxn>
                  <a:cxn ang="0">
                    <a:pos x="connsiteX522" y="connsiteY522"/>
                  </a:cxn>
                  <a:cxn ang="0">
                    <a:pos x="connsiteX523" y="connsiteY523"/>
                  </a:cxn>
                  <a:cxn ang="0">
                    <a:pos x="connsiteX524" y="connsiteY524"/>
                  </a:cxn>
                  <a:cxn ang="0">
                    <a:pos x="connsiteX525" y="connsiteY525"/>
                  </a:cxn>
                  <a:cxn ang="0">
                    <a:pos x="connsiteX526" y="connsiteY526"/>
                  </a:cxn>
                  <a:cxn ang="0">
                    <a:pos x="connsiteX527" y="connsiteY527"/>
                  </a:cxn>
                  <a:cxn ang="0">
                    <a:pos x="connsiteX528" y="connsiteY528"/>
                  </a:cxn>
                  <a:cxn ang="0">
                    <a:pos x="connsiteX529" y="connsiteY529"/>
                  </a:cxn>
                  <a:cxn ang="0">
                    <a:pos x="connsiteX530" y="connsiteY530"/>
                  </a:cxn>
                  <a:cxn ang="0">
                    <a:pos x="connsiteX531" y="connsiteY531"/>
                  </a:cxn>
                  <a:cxn ang="0">
                    <a:pos x="connsiteX532" y="connsiteY532"/>
                  </a:cxn>
                  <a:cxn ang="0">
                    <a:pos x="connsiteX533" y="connsiteY533"/>
                  </a:cxn>
                  <a:cxn ang="0">
                    <a:pos x="connsiteX534" y="connsiteY534"/>
                  </a:cxn>
                  <a:cxn ang="0">
                    <a:pos x="connsiteX535" y="connsiteY535"/>
                  </a:cxn>
                  <a:cxn ang="0">
                    <a:pos x="connsiteX536" y="connsiteY536"/>
                  </a:cxn>
                  <a:cxn ang="0">
                    <a:pos x="connsiteX537" y="connsiteY537"/>
                  </a:cxn>
                  <a:cxn ang="0">
                    <a:pos x="connsiteX538" y="connsiteY538"/>
                  </a:cxn>
                  <a:cxn ang="0">
                    <a:pos x="connsiteX539" y="connsiteY539"/>
                  </a:cxn>
                  <a:cxn ang="0">
                    <a:pos x="connsiteX540" y="connsiteY540"/>
                  </a:cxn>
                  <a:cxn ang="0">
                    <a:pos x="connsiteX541" y="connsiteY541"/>
                  </a:cxn>
                  <a:cxn ang="0">
                    <a:pos x="connsiteX542" y="connsiteY542"/>
                  </a:cxn>
                  <a:cxn ang="0">
                    <a:pos x="connsiteX543" y="connsiteY543"/>
                  </a:cxn>
                  <a:cxn ang="0">
                    <a:pos x="connsiteX544" y="connsiteY544"/>
                  </a:cxn>
                  <a:cxn ang="0">
                    <a:pos x="connsiteX545" y="connsiteY545"/>
                  </a:cxn>
                  <a:cxn ang="0">
                    <a:pos x="connsiteX546" y="connsiteY546"/>
                  </a:cxn>
                  <a:cxn ang="0">
                    <a:pos x="connsiteX547" y="connsiteY547"/>
                  </a:cxn>
                  <a:cxn ang="0">
                    <a:pos x="connsiteX548" y="connsiteY548"/>
                  </a:cxn>
                  <a:cxn ang="0">
                    <a:pos x="connsiteX549" y="connsiteY549"/>
                  </a:cxn>
                  <a:cxn ang="0">
                    <a:pos x="connsiteX550" y="connsiteY550"/>
                  </a:cxn>
                  <a:cxn ang="0">
                    <a:pos x="connsiteX551" y="connsiteY551"/>
                  </a:cxn>
                  <a:cxn ang="0">
                    <a:pos x="connsiteX552" y="connsiteY552"/>
                  </a:cxn>
                  <a:cxn ang="0">
                    <a:pos x="connsiteX553" y="connsiteY553"/>
                  </a:cxn>
                  <a:cxn ang="0">
                    <a:pos x="connsiteX554" y="connsiteY554"/>
                  </a:cxn>
                  <a:cxn ang="0">
                    <a:pos x="connsiteX555" y="connsiteY555"/>
                  </a:cxn>
                  <a:cxn ang="0">
                    <a:pos x="connsiteX556" y="connsiteY556"/>
                  </a:cxn>
                  <a:cxn ang="0">
                    <a:pos x="connsiteX557" y="connsiteY557"/>
                  </a:cxn>
                  <a:cxn ang="0">
                    <a:pos x="connsiteX558" y="connsiteY558"/>
                  </a:cxn>
                  <a:cxn ang="0">
                    <a:pos x="connsiteX559" y="connsiteY559"/>
                  </a:cxn>
                  <a:cxn ang="0">
                    <a:pos x="connsiteX560" y="connsiteY560"/>
                  </a:cxn>
                  <a:cxn ang="0">
                    <a:pos x="connsiteX561" y="connsiteY561"/>
                  </a:cxn>
                  <a:cxn ang="0">
                    <a:pos x="connsiteX562" y="connsiteY562"/>
                  </a:cxn>
                  <a:cxn ang="0">
                    <a:pos x="connsiteX563" y="connsiteY563"/>
                  </a:cxn>
                  <a:cxn ang="0">
                    <a:pos x="connsiteX564" y="connsiteY564"/>
                  </a:cxn>
                  <a:cxn ang="0">
                    <a:pos x="connsiteX565" y="connsiteY565"/>
                  </a:cxn>
                  <a:cxn ang="0">
                    <a:pos x="connsiteX566" y="connsiteY566"/>
                  </a:cxn>
                  <a:cxn ang="0">
                    <a:pos x="connsiteX567" y="connsiteY567"/>
                  </a:cxn>
                  <a:cxn ang="0">
                    <a:pos x="connsiteX568" y="connsiteY568"/>
                  </a:cxn>
                  <a:cxn ang="0">
                    <a:pos x="connsiteX569" y="connsiteY569"/>
                  </a:cxn>
                  <a:cxn ang="0">
                    <a:pos x="connsiteX570" y="connsiteY570"/>
                  </a:cxn>
                  <a:cxn ang="0">
                    <a:pos x="connsiteX571" y="connsiteY571"/>
                  </a:cxn>
                  <a:cxn ang="0">
                    <a:pos x="connsiteX572" y="connsiteY572"/>
                  </a:cxn>
                  <a:cxn ang="0">
                    <a:pos x="connsiteX573" y="connsiteY573"/>
                  </a:cxn>
                  <a:cxn ang="0">
                    <a:pos x="connsiteX574" y="connsiteY574"/>
                  </a:cxn>
                  <a:cxn ang="0">
                    <a:pos x="connsiteX575" y="connsiteY575"/>
                  </a:cxn>
                  <a:cxn ang="0">
                    <a:pos x="connsiteX576" y="connsiteY576"/>
                  </a:cxn>
                  <a:cxn ang="0">
                    <a:pos x="connsiteX577" y="connsiteY577"/>
                  </a:cxn>
                  <a:cxn ang="0">
                    <a:pos x="connsiteX578" y="connsiteY578"/>
                  </a:cxn>
                  <a:cxn ang="0">
                    <a:pos x="connsiteX579" y="connsiteY579"/>
                  </a:cxn>
                  <a:cxn ang="0">
                    <a:pos x="connsiteX580" y="connsiteY580"/>
                  </a:cxn>
                  <a:cxn ang="0">
                    <a:pos x="connsiteX581" y="connsiteY581"/>
                  </a:cxn>
                  <a:cxn ang="0">
                    <a:pos x="connsiteX582" y="connsiteY582"/>
                  </a:cxn>
                  <a:cxn ang="0">
                    <a:pos x="connsiteX583" y="connsiteY583"/>
                  </a:cxn>
                  <a:cxn ang="0">
                    <a:pos x="connsiteX584" y="connsiteY584"/>
                  </a:cxn>
                  <a:cxn ang="0">
                    <a:pos x="connsiteX585" y="connsiteY585"/>
                  </a:cxn>
                  <a:cxn ang="0">
                    <a:pos x="connsiteX586" y="connsiteY586"/>
                  </a:cxn>
                  <a:cxn ang="0">
                    <a:pos x="connsiteX587" y="connsiteY587"/>
                  </a:cxn>
                  <a:cxn ang="0">
                    <a:pos x="connsiteX588" y="connsiteY588"/>
                  </a:cxn>
                  <a:cxn ang="0">
                    <a:pos x="connsiteX589" y="connsiteY589"/>
                  </a:cxn>
                  <a:cxn ang="0">
                    <a:pos x="connsiteX590" y="connsiteY590"/>
                  </a:cxn>
                  <a:cxn ang="0">
                    <a:pos x="connsiteX591" y="connsiteY591"/>
                  </a:cxn>
                  <a:cxn ang="0">
                    <a:pos x="connsiteX592" y="connsiteY592"/>
                  </a:cxn>
                  <a:cxn ang="0">
                    <a:pos x="connsiteX593" y="connsiteY593"/>
                  </a:cxn>
                  <a:cxn ang="0">
                    <a:pos x="connsiteX594" y="connsiteY594"/>
                  </a:cxn>
                  <a:cxn ang="0">
                    <a:pos x="connsiteX595" y="connsiteY595"/>
                  </a:cxn>
                  <a:cxn ang="0">
                    <a:pos x="connsiteX596" y="connsiteY596"/>
                  </a:cxn>
                  <a:cxn ang="0">
                    <a:pos x="connsiteX597" y="connsiteY597"/>
                  </a:cxn>
                  <a:cxn ang="0">
                    <a:pos x="connsiteX598" y="connsiteY598"/>
                  </a:cxn>
                  <a:cxn ang="0">
                    <a:pos x="connsiteX599" y="connsiteY599"/>
                  </a:cxn>
                  <a:cxn ang="0">
                    <a:pos x="connsiteX600" y="connsiteY600"/>
                  </a:cxn>
                  <a:cxn ang="0">
                    <a:pos x="connsiteX601" y="connsiteY601"/>
                  </a:cxn>
                  <a:cxn ang="0">
                    <a:pos x="connsiteX602" y="connsiteY602"/>
                  </a:cxn>
                  <a:cxn ang="0">
                    <a:pos x="connsiteX603" y="connsiteY603"/>
                  </a:cxn>
                  <a:cxn ang="0">
                    <a:pos x="connsiteX604" y="connsiteY604"/>
                  </a:cxn>
                  <a:cxn ang="0">
                    <a:pos x="connsiteX605" y="connsiteY605"/>
                  </a:cxn>
                  <a:cxn ang="0">
                    <a:pos x="connsiteX606" y="connsiteY606"/>
                  </a:cxn>
                  <a:cxn ang="0">
                    <a:pos x="connsiteX607" y="connsiteY607"/>
                  </a:cxn>
                  <a:cxn ang="0">
                    <a:pos x="connsiteX608" y="connsiteY608"/>
                  </a:cxn>
                  <a:cxn ang="0">
                    <a:pos x="connsiteX609" y="connsiteY609"/>
                  </a:cxn>
                  <a:cxn ang="0">
                    <a:pos x="connsiteX610" y="connsiteY610"/>
                  </a:cxn>
                  <a:cxn ang="0">
                    <a:pos x="connsiteX611" y="connsiteY611"/>
                  </a:cxn>
                  <a:cxn ang="0">
                    <a:pos x="connsiteX612" y="connsiteY612"/>
                  </a:cxn>
                  <a:cxn ang="0">
                    <a:pos x="connsiteX613" y="connsiteY613"/>
                  </a:cxn>
                  <a:cxn ang="0">
                    <a:pos x="connsiteX614" y="connsiteY614"/>
                  </a:cxn>
                  <a:cxn ang="0">
                    <a:pos x="connsiteX615" y="connsiteY615"/>
                  </a:cxn>
                  <a:cxn ang="0">
                    <a:pos x="connsiteX616" y="connsiteY616"/>
                  </a:cxn>
                  <a:cxn ang="0">
                    <a:pos x="connsiteX617" y="connsiteY617"/>
                  </a:cxn>
                  <a:cxn ang="0">
                    <a:pos x="connsiteX618" y="connsiteY618"/>
                  </a:cxn>
                  <a:cxn ang="0">
                    <a:pos x="connsiteX619" y="connsiteY619"/>
                  </a:cxn>
                  <a:cxn ang="0">
                    <a:pos x="connsiteX620" y="connsiteY620"/>
                  </a:cxn>
                  <a:cxn ang="0">
                    <a:pos x="connsiteX621" y="connsiteY621"/>
                  </a:cxn>
                  <a:cxn ang="0">
                    <a:pos x="connsiteX622" y="connsiteY622"/>
                  </a:cxn>
                  <a:cxn ang="0">
                    <a:pos x="connsiteX623" y="connsiteY623"/>
                  </a:cxn>
                  <a:cxn ang="0">
                    <a:pos x="connsiteX624" y="connsiteY624"/>
                  </a:cxn>
                  <a:cxn ang="0">
                    <a:pos x="connsiteX625" y="connsiteY625"/>
                  </a:cxn>
                  <a:cxn ang="0">
                    <a:pos x="connsiteX626" y="connsiteY626"/>
                  </a:cxn>
                  <a:cxn ang="0">
                    <a:pos x="connsiteX627" y="connsiteY627"/>
                  </a:cxn>
                  <a:cxn ang="0">
                    <a:pos x="connsiteX628" y="connsiteY628"/>
                  </a:cxn>
                  <a:cxn ang="0">
                    <a:pos x="connsiteX629" y="connsiteY629"/>
                  </a:cxn>
                  <a:cxn ang="0">
                    <a:pos x="connsiteX630" y="connsiteY630"/>
                  </a:cxn>
                  <a:cxn ang="0">
                    <a:pos x="connsiteX631" y="connsiteY631"/>
                  </a:cxn>
                  <a:cxn ang="0">
                    <a:pos x="connsiteX632" y="connsiteY632"/>
                  </a:cxn>
                  <a:cxn ang="0">
                    <a:pos x="connsiteX633" y="connsiteY633"/>
                  </a:cxn>
                  <a:cxn ang="0">
                    <a:pos x="connsiteX634" y="connsiteY634"/>
                  </a:cxn>
                  <a:cxn ang="0">
                    <a:pos x="connsiteX635" y="connsiteY635"/>
                  </a:cxn>
                  <a:cxn ang="0">
                    <a:pos x="connsiteX636" y="connsiteY636"/>
                  </a:cxn>
                  <a:cxn ang="0">
                    <a:pos x="connsiteX637" y="connsiteY637"/>
                  </a:cxn>
                  <a:cxn ang="0">
                    <a:pos x="connsiteX638" y="connsiteY638"/>
                  </a:cxn>
                  <a:cxn ang="0">
                    <a:pos x="connsiteX639" y="connsiteY639"/>
                  </a:cxn>
                  <a:cxn ang="0">
                    <a:pos x="connsiteX640" y="connsiteY640"/>
                  </a:cxn>
                  <a:cxn ang="0">
                    <a:pos x="connsiteX641" y="connsiteY641"/>
                  </a:cxn>
                  <a:cxn ang="0">
                    <a:pos x="connsiteX642" y="connsiteY642"/>
                  </a:cxn>
                  <a:cxn ang="0">
                    <a:pos x="connsiteX643" y="connsiteY643"/>
                  </a:cxn>
                  <a:cxn ang="0">
                    <a:pos x="connsiteX644" y="connsiteY644"/>
                  </a:cxn>
                  <a:cxn ang="0">
                    <a:pos x="connsiteX645" y="connsiteY645"/>
                  </a:cxn>
                  <a:cxn ang="0">
                    <a:pos x="connsiteX646" y="connsiteY646"/>
                  </a:cxn>
                  <a:cxn ang="0">
                    <a:pos x="connsiteX647" y="connsiteY647"/>
                  </a:cxn>
                  <a:cxn ang="0">
                    <a:pos x="connsiteX648" y="connsiteY648"/>
                  </a:cxn>
                  <a:cxn ang="0">
                    <a:pos x="connsiteX649" y="connsiteY649"/>
                  </a:cxn>
                  <a:cxn ang="0">
                    <a:pos x="connsiteX650" y="connsiteY650"/>
                  </a:cxn>
                  <a:cxn ang="0">
                    <a:pos x="connsiteX651" y="connsiteY651"/>
                  </a:cxn>
                  <a:cxn ang="0">
                    <a:pos x="connsiteX652" y="connsiteY652"/>
                  </a:cxn>
                  <a:cxn ang="0">
                    <a:pos x="connsiteX653" y="connsiteY653"/>
                  </a:cxn>
                  <a:cxn ang="0">
                    <a:pos x="connsiteX654" y="connsiteY654"/>
                  </a:cxn>
                  <a:cxn ang="0">
                    <a:pos x="connsiteX655" y="connsiteY655"/>
                  </a:cxn>
                  <a:cxn ang="0">
                    <a:pos x="connsiteX656" y="connsiteY656"/>
                  </a:cxn>
                  <a:cxn ang="0">
                    <a:pos x="connsiteX657" y="connsiteY657"/>
                  </a:cxn>
                  <a:cxn ang="0">
                    <a:pos x="connsiteX658" y="connsiteY658"/>
                  </a:cxn>
                  <a:cxn ang="0">
                    <a:pos x="connsiteX659" y="connsiteY659"/>
                  </a:cxn>
                  <a:cxn ang="0">
                    <a:pos x="connsiteX660" y="connsiteY660"/>
                  </a:cxn>
                  <a:cxn ang="0">
                    <a:pos x="connsiteX661" y="connsiteY661"/>
                  </a:cxn>
                  <a:cxn ang="0">
                    <a:pos x="connsiteX662" y="connsiteY662"/>
                  </a:cxn>
                  <a:cxn ang="0">
                    <a:pos x="connsiteX663" y="connsiteY663"/>
                  </a:cxn>
                  <a:cxn ang="0">
                    <a:pos x="connsiteX664" y="connsiteY664"/>
                  </a:cxn>
                  <a:cxn ang="0">
                    <a:pos x="connsiteX665" y="connsiteY665"/>
                  </a:cxn>
                  <a:cxn ang="0">
                    <a:pos x="connsiteX666" y="connsiteY666"/>
                  </a:cxn>
                  <a:cxn ang="0">
                    <a:pos x="connsiteX667" y="connsiteY667"/>
                  </a:cxn>
                  <a:cxn ang="0">
                    <a:pos x="connsiteX668" y="connsiteY668"/>
                  </a:cxn>
                  <a:cxn ang="0">
                    <a:pos x="connsiteX669" y="connsiteY669"/>
                  </a:cxn>
                  <a:cxn ang="0">
                    <a:pos x="connsiteX670" y="connsiteY670"/>
                  </a:cxn>
                  <a:cxn ang="0">
                    <a:pos x="connsiteX671" y="connsiteY671"/>
                  </a:cxn>
                  <a:cxn ang="0">
                    <a:pos x="connsiteX672" y="connsiteY672"/>
                  </a:cxn>
                  <a:cxn ang="0">
                    <a:pos x="connsiteX673" y="connsiteY673"/>
                  </a:cxn>
                  <a:cxn ang="0">
                    <a:pos x="connsiteX674" y="connsiteY674"/>
                  </a:cxn>
                  <a:cxn ang="0">
                    <a:pos x="connsiteX675" y="connsiteY675"/>
                  </a:cxn>
                  <a:cxn ang="0">
                    <a:pos x="connsiteX676" y="connsiteY676"/>
                  </a:cxn>
                  <a:cxn ang="0">
                    <a:pos x="connsiteX677" y="connsiteY677"/>
                  </a:cxn>
                  <a:cxn ang="0">
                    <a:pos x="connsiteX678" y="connsiteY678"/>
                  </a:cxn>
                  <a:cxn ang="0">
                    <a:pos x="connsiteX679" y="connsiteY679"/>
                  </a:cxn>
                  <a:cxn ang="0">
                    <a:pos x="connsiteX680" y="connsiteY680"/>
                  </a:cxn>
                  <a:cxn ang="0">
                    <a:pos x="connsiteX681" y="connsiteY681"/>
                  </a:cxn>
                  <a:cxn ang="0">
                    <a:pos x="connsiteX682" y="connsiteY682"/>
                  </a:cxn>
                  <a:cxn ang="0">
                    <a:pos x="connsiteX683" y="connsiteY683"/>
                  </a:cxn>
                  <a:cxn ang="0">
                    <a:pos x="connsiteX684" y="connsiteY684"/>
                  </a:cxn>
                  <a:cxn ang="0">
                    <a:pos x="connsiteX685" y="connsiteY685"/>
                  </a:cxn>
                  <a:cxn ang="0">
                    <a:pos x="connsiteX686" y="connsiteY686"/>
                  </a:cxn>
                  <a:cxn ang="0">
                    <a:pos x="connsiteX687" y="connsiteY687"/>
                  </a:cxn>
                  <a:cxn ang="0">
                    <a:pos x="connsiteX688" y="connsiteY688"/>
                  </a:cxn>
                  <a:cxn ang="0">
                    <a:pos x="connsiteX689" y="connsiteY689"/>
                  </a:cxn>
                  <a:cxn ang="0">
                    <a:pos x="connsiteX690" y="connsiteY690"/>
                  </a:cxn>
                  <a:cxn ang="0">
                    <a:pos x="connsiteX691" y="connsiteY691"/>
                  </a:cxn>
                  <a:cxn ang="0">
                    <a:pos x="connsiteX692" y="connsiteY692"/>
                  </a:cxn>
                  <a:cxn ang="0">
                    <a:pos x="connsiteX693" y="connsiteY693"/>
                  </a:cxn>
                  <a:cxn ang="0">
                    <a:pos x="connsiteX694" y="connsiteY694"/>
                  </a:cxn>
                  <a:cxn ang="0">
                    <a:pos x="connsiteX695" y="connsiteY695"/>
                  </a:cxn>
                  <a:cxn ang="0">
                    <a:pos x="connsiteX696" y="connsiteY696"/>
                  </a:cxn>
                  <a:cxn ang="0">
                    <a:pos x="connsiteX697" y="connsiteY697"/>
                  </a:cxn>
                  <a:cxn ang="0">
                    <a:pos x="connsiteX698" y="connsiteY698"/>
                  </a:cxn>
                  <a:cxn ang="0">
                    <a:pos x="connsiteX699" y="connsiteY699"/>
                  </a:cxn>
                  <a:cxn ang="0">
                    <a:pos x="connsiteX700" y="connsiteY700"/>
                  </a:cxn>
                  <a:cxn ang="0">
                    <a:pos x="connsiteX701" y="connsiteY701"/>
                  </a:cxn>
                  <a:cxn ang="0">
                    <a:pos x="connsiteX702" y="connsiteY702"/>
                  </a:cxn>
                  <a:cxn ang="0">
                    <a:pos x="connsiteX703" y="connsiteY703"/>
                  </a:cxn>
                  <a:cxn ang="0">
                    <a:pos x="connsiteX704" y="connsiteY704"/>
                  </a:cxn>
                  <a:cxn ang="0">
                    <a:pos x="connsiteX705" y="connsiteY705"/>
                  </a:cxn>
                  <a:cxn ang="0">
                    <a:pos x="connsiteX706" y="connsiteY706"/>
                  </a:cxn>
                  <a:cxn ang="0">
                    <a:pos x="connsiteX707" y="connsiteY707"/>
                  </a:cxn>
                  <a:cxn ang="0">
                    <a:pos x="connsiteX708" y="connsiteY708"/>
                  </a:cxn>
                  <a:cxn ang="0">
                    <a:pos x="connsiteX709" y="connsiteY709"/>
                  </a:cxn>
                  <a:cxn ang="0">
                    <a:pos x="connsiteX710" y="connsiteY710"/>
                  </a:cxn>
                  <a:cxn ang="0">
                    <a:pos x="connsiteX711" y="connsiteY711"/>
                  </a:cxn>
                  <a:cxn ang="0">
                    <a:pos x="connsiteX712" y="connsiteY712"/>
                  </a:cxn>
                  <a:cxn ang="0">
                    <a:pos x="connsiteX713" y="connsiteY713"/>
                  </a:cxn>
                  <a:cxn ang="0">
                    <a:pos x="connsiteX714" y="connsiteY714"/>
                  </a:cxn>
                  <a:cxn ang="0">
                    <a:pos x="connsiteX715" y="connsiteY715"/>
                  </a:cxn>
                  <a:cxn ang="0">
                    <a:pos x="connsiteX716" y="connsiteY716"/>
                  </a:cxn>
                  <a:cxn ang="0">
                    <a:pos x="connsiteX717" y="connsiteY717"/>
                  </a:cxn>
                  <a:cxn ang="0">
                    <a:pos x="connsiteX718" y="connsiteY718"/>
                  </a:cxn>
                  <a:cxn ang="0">
                    <a:pos x="connsiteX719" y="connsiteY719"/>
                  </a:cxn>
                  <a:cxn ang="0">
                    <a:pos x="connsiteX720" y="connsiteY720"/>
                  </a:cxn>
                  <a:cxn ang="0">
                    <a:pos x="connsiteX721" y="connsiteY721"/>
                  </a:cxn>
                  <a:cxn ang="0">
                    <a:pos x="connsiteX722" y="connsiteY722"/>
                  </a:cxn>
                  <a:cxn ang="0">
                    <a:pos x="connsiteX723" y="connsiteY723"/>
                  </a:cxn>
                  <a:cxn ang="0">
                    <a:pos x="connsiteX724" y="connsiteY724"/>
                  </a:cxn>
                  <a:cxn ang="0">
                    <a:pos x="connsiteX725" y="connsiteY725"/>
                  </a:cxn>
                  <a:cxn ang="0">
                    <a:pos x="connsiteX726" y="connsiteY726"/>
                  </a:cxn>
                  <a:cxn ang="0">
                    <a:pos x="connsiteX727" y="connsiteY727"/>
                  </a:cxn>
                  <a:cxn ang="0">
                    <a:pos x="connsiteX728" y="connsiteY728"/>
                  </a:cxn>
                  <a:cxn ang="0">
                    <a:pos x="connsiteX729" y="connsiteY729"/>
                  </a:cxn>
                  <a:cxn ang="0">
                    <a:pos x="connsiteX730" y="connsiteY730"/>
                  </a:cxn>
                  <a:cxn ang="0">
                    <a:pos x="connsiteX731" y="connsiteY731"/>
                  </a:cxn>
                  <a:cxn ang="0">
                    <a:pos x="connsiteX732" y="connsiteY732"/>
                  </a:cxn>
                  <a:cxn ang="0">
                    <a:pos x="connsiteX733" y="connsiteY733"/>
                  </a:cxn>
                  <a:cxn ang="0">
                    <a:pos x="connsiteX734" y="connsiteY734"/>
                  </a:cxn>
                  <a:cxn ang="0">
                    <a:pos x="connsiteX735" y="connsiteY735"/>
                  </a:cxn>
                  <a:cxn ang="0">
                    <a:pos x="connsiteX736" y="connsiteY736"/>
                  </a:cxn>
                  <a:cxn ang="0">
                    <a:pos x="connsiteX737" y="connsiteY737"/>
                  </a:cxn>
                  <a:cxn ang="0">
                    <a:pos x="connsiteX738" y="connsiteY738"/>
                  </a:cxn>
                  <a:cxn ang="0">
                    <a:pos x="connsiteX739" y="connsiteY739"/>
                  </a:cxn>
                  <a:cxn ang="0">
                    <a:pos x="connsiteX740" y="connsiteY740"/>
                  </a:cxn>
                  <a:cxn ang="0">
                    <a:pos x="connsiteX741" y="connsiteY741"/>
                  </a:cxn>
                  <a:cxn ang="0">
                    <a:pos x="connsiteX742" y="connsiteY742"/>
                  </a:cxn>
                  <a:cxn ang="0">
                    <a:pos x="connsiteX743" y="connsiteY743"/>
                  </a:cxn>
                  <a:cxn ang="0">
                    <a:pos x="connsiteX744" y="connsiteY744"/>
                  </a:cxn>
                  <a:cxn ang="0">
                    <a:pos x="connsiteX745" y="connsiteY745"/>
                  </a:cxn>
                  <a:cxn ang="0">
                    <a:pos x="connsiteX746" y="connsiteY746"/>
                  </a:cxn>
                  <a:cxn ang="0">
                    <a:pos x="connsiteX747" y="connsiteY747"/>
                  </a:cxn>
                  <a:cxn ang="0">
                    <a:pos x="connsiteX748" y="connsiteY748"/>
                  </a:cxn>
                  <a:cxn ang="0">
                    <a:pos x="connsiteX749" y="connsiteY749"/>
                  </a:cxn>
                  <a:cxn ang="0">
                    <a:pos x="connsiteX750" y="connsiteY750"/>
                  </a:cxn>
                  <a:cxn ang="0">
                    <a:pos x="connsiteX751" y="connsiteY751"/>
                  </a:cxn>
                  <a:cxn ang="0">
                    <a:pos x="connsiteX752" y="connsiteY752"/>
                  </a:cxn>
                  <a:cxn ang="0">
                    <a:pos x="connsiteX753" y="connsiteY753"/>
                  </a:cxn>
                  <a:cxn ang="0">
                    <a:pos x="connsiteX754" y="connsiteY754"/>
                  </a:cxn>
                  <a:cxn ang="0">
                    <a:pos x="connsiteX755" y="connsiteY755"/>
                  </a:cxn>
                  <a:cxn ang="0">
                    <a:pos x="connsiteX756" y="connsiteY756"/>
                  </a:cxn>
                  <a:cxn ang="0">
                    <a:pos x="connsiteX757" y="connsiteY757"/>
                  </a:cxn>
                  <a:cxn ang="0">
                    <a:pos x="connsiteX758" y="connsiteY758"/>
                  </a:cxn>
                  <a:cxn ang="0">
                    <a:pos x="connsiteX759" y="connsiteY759"/>
                  </a:cxn>
                  <a:cxn ang="0">
                    <a:pos x="connsiteX760" y="connsiteY760"/>
                  </a:cxn>
                  <a:cxn ang="0">
                    <a:pos x="connsiteX761" y="connsiteY761"/>
                  </a:cxn>
                  <a:cxn ang="0">
                    <a:pos x="connsiteX762" y="connsiteY762"/>
                  </a:cxn>
                  <a:cxn ang="0">
                    <a:pos x="connsiteX763" y="connsiteY763"/>
                  </a:cxn>
                  <a:cxn ang="0">
                    <a:pos x="connsiteX764" y="connsiteY764"/>
                  </a:cxn>
                  <a:cxn ang="0">
                    <a:pos x="connsiteX765" y="connsiteY765"/>
                  </a:cxn>
                  <a:cxn ang="0">
                    <a:pos x="connsiteX766" y="connsiteY766"/>
                  </a:cxn>
                  <a:cxn ang="0">
                    <a:pos x="connsiteX767" y="connsiteY767"/>
                  </a:cxn>
                  <a:cxn ang="0">
                    <a:pos x="connsiteX768" y="connsiteY768"/>
                  </a:cxn>
                  <a:cxn ang="0">
                    <a:pos x="connsiteX769" y="connsiteY769"/>
                  </a:cxn>
                  <a:cxn ang="0">
                    <a:pos x="connsiteX770" y="connsiteY770"/>
                  </a:cxn>
                  <a:cxn ang="0">
                    <a:pos x="connsiteX771" y="connsiteY771"/>
                  </a:cxn>
                  <a:cxn ang="0">
                    <a:pos x="connsiteX772" y="connsiteY772"/>
                  </a:cxn>
                  <a:cxn ang="0">
                    <a:pos x="connsiteX773" y="connsiteY773"/>
                  </a:cxn>
                  <a:cxn ang="0">
                    <a:pos x="connsiteX774" y="connsiteY774"/>
                  </a:cxn>
                  <a:cxn ang="0">
                    <a:pos x="connsiteX775" y="connsiteY775"/>
                  </a:cxn>
                  <a:cxn ang="0">
                    <a:pos x="connsiteX776" y="connsiteY776"/>
                  </a:cxn>
                  <a:cxn ang="0">
                    <a:pos x="connsiteX777" y="connsiteY777"/>
                  </a:cxn>
                  <a:cxn ang="0">
                    <a:pos x="connsiteX778" y="connsiteY778"/>
                  </a:cxn>
                  <a:cxn ang="0">
                    <a:pos x="connsiteX779" y="connsiteY779"/>
                  </a:cxn>
                  <a:cxn ang="0">
                    <a:pos x="connsiteX780" y="connsiteY780"/>
                  </a:cxn>
                  <a:cxn ang="0">
                    <a:pos x="connsiteX781" y="connsiteY781"/>
                  </a:cxn>
                  <a:cxn ang="0">
                    <a:pos x="connsiteX782" y="connsiteY782"/>
                  </a:cxn>
                  <a:cxn ang="0">
                    <a:pos x="connsiteX783" y="connsiteY783"/>
                  </a:cxn>
                  <a:cxn ang="0">
                    <a:pos x="connsiteX784" y="connsiteY784"/>
                  </a:cxn>
                  <a:cxn ang="0">
                    <a:pos x="connsiteX785" y="connsiteY785"/>
                  </a:cxn>
                  <a:cxn ang="0">
                    <a:pos x="connsiteX786" y="connsiteY786"/>
                  </a:cxn>
                  <a:cxn ang="0">
                    <a:pos x="connsiteX787" y="connsiteY787"/>
                  </a:cxn>
                  <a:cxn ang="0">
                    <a:pos x="connsiteX788" y="connsiteY788"/>
                  </a:cxn>
                  <a:cxn ang="0">
                    <a:pos x="connsiteX789" y="connsiteY789"/>
                  </a:cxn>
                  <a:cxn ang="0">
                    <a:pos x="connsiteX790" y="connsiteY790"/>
                  </a:cxn>
                  <a:cxn ang="0">
                    <a:pos x="connsiteX791" y="connsiteY791"/>
                  </a:cxn>
                  <a:cxn ang="0">
                    <a:pos x="connsiteX792" y="connsiteY792"/>
                  </a:cxn>
                  <a:cxn ang="0">
                    <a:pos x="connsiteX793" y="connsiteY793"/>
                  </a:cxn>
                  <a:cxn ang="0">
                    <a:pos x="connsiteX794" y="connsiteY794"/>
                  </a:cxn>
                  <a:cxn ang="0">
                    <a:pos x="connsiteX795" y="connsiteY795"/>
                  </a:cxn>
                  <a:cxn ang="0">
                    <a:pos x="connsiteX796" y="connsiteY796"/>
                  </a:cxn>
                  <a:cxn ang="0">
                    <a:pos x="connsiteX797" y="connsiteY797"/>
                  </a:cxn>
                  <a:cxn ang="0">
                    <a:pos x="connsiteX798" y="connsiteY798"/>
                  </a:cxn>
                  <a:cxn ang="0">
                    <a:pos x="connsiteX799" y="connsiteY799"/>
                  </a:cxn>
                  <a:cxn ang="0">
                    <a:pos x="connsiteX800" y="connsiteY800"/>
                  </a:cxn>
                  <a:cxn ang="0">
                    <a:pos x="connsiteX801" y="connsiteY801"/>
                  </a:cxn>
                  <a:cxn ang="0">
                    <a:pos x="connsiteX802" y="connsiteY802"/>
                  </a:cxn>
                  <a:cxn ang="0">
                    <a:pos x="connsiteX803" y="connsiteY803"/>
                  </a:cxn>
                  <a:cxn ang="0">
                    <a:pos x="connsiteX804" y="connsiteY804"/>
                  </a:cxn>
                  <a:cxn ang="0">
                    <a:pos x="connsiteX805" y="connsiteY805"/>
                  </a:cxn>
                  <a:cxn ang="0">
                    <a:pos x="connsiteX806" y="connsiteY806"/>
                  </a:cxn>
                  <a:cxn ang="0">
                    <a:pos x="connsiteX807" y="connsiteY807"/>
                  </a:cxn>
                  <a:cxn ang="0">
                    <a:pos x="connsiteX808" y="connsiteY808"/>
                  </a:cxn>
                  <a:cxn ang="0">
                    <a:pos x="connsiteX809" y="connsiteY809"/>
                  </a:cxn>
                  <a:cxn ang="0">
                    <a:pos x="connsiteX810" y="connsiteY810"/>
                  </a:cxn>
                  <a:cxn ang="0">
                    <a:pos x="connsiteX811" y="connsiteY811"/>
                  </a:cxn>
                  <a:cxn ang="0">
                    <a:pos x="connsiteX812" y="connsiteY812"/>
                  </a:cxn>
                  <a:cxn ang="0">
                    <a:pos x="connsiteX813" y="connsiteY813"/>
                  </a:cxn>
                  <a:cxn ang="0">
                    <a:pos x="connsiteX814" y="connsiteY814"/>
                  </a:cxn>
                  <a:cxn ang="0">
                    <a:pos x="connsiteX815" y="connsiteY815"/>
                  </a:cxn>
                  <a:cxn ang="0">
                    <a:pos x="connsiteX816" y="connsiteY816"/>
                  </a:cxn>
                  <a:cxn ang="0">
                    <a:pos x="connsiteX817" y="connsiteY817"/>
                  </a:cxn>
                  <a:cxn ang="0">
                    <a:pos x="connsiteX818" y="connsiteY818"/>
                  </a:cxn>
                  <a:cxn ang="0">
                    <a:pos x="connsiteX819" y="connsiteY819"/>
                  </a:cxn>
                  <a:cxn ang="0">
                    <a:pos x="connsiteX820" y="connsiteY820"/>
                  </a:cxn>
                  <a:cxn ang="0">
                    <a:pos x="connsiteX821" y="connsiteY821"/>
                  </a:cxn>
                  <a:cxn ang="0">
                    <a:pos x="connsiteX822" y="connsiteY822"/>
                  </a:cxn>
                  <a:cxn ang="0">
                    <a:pos x="connsiteX823" y="connsiteY823"/>
                  </a:cxn>
                  <a:cxn ang="0">
                    <a:pos x="connsiteX824" y="connsiteY824"/>
                  </a:cxn>
                  <a:cxn ang="0">
                    <a:pos x="connsiteX825" y="connsiteY825"/>
                  </a:cxn>
                  <a:cxn ang="0">
                    <a:pos x="connsiteX826" y="connsiteY826"/>
                  </a:cxn>
                  <a:cxn ang="0">
                    <a:pos x="connsiteX827" y="connsiteY827"/>
                  </a:cxn>
                  <a:cxn ang="0">
                    <a:pos x="connsiteX828" y="connsiteY828"/>
                  </a:cxn>
                  <a:cxn ang="0">
                    <a:pos x="connsiteX829" y="connsiteY829"/>
                  </a:cxn>
                  <a:cxn ang="0">
                    <a:pos x="connsiteX830" y="connsiteY830"/>
                  </a:cxn>
                  <a:cxn ang="0">
                    <a:pos x="connsiteX831" y="connsiteY831"/>
                  </a:cxn>
                  <a:cxn ang="0">
                    <a:pos x="connsiteX832" y="connsiteY832"/>
                  </a:cxn>
                  <a:cxn ang="0">
                    <a:pos x="connsiteX833" y="connsiteY833"/>
                  </a:cxn>
                  <a:cxn ang="0">
                    <a:pos x="connsiteX834" y="connsiteY834"/>
                  </a:cxn>
                  <a:cxn ang="0">
                    <a:pos x="connsiteX835" y="connsiteY835"/>
                  </a:cxn>
                  <a:cxn ang="0">
                    <a:pos x="connsiteX836" y="connsiteY836"/>
                  </a:cxn>
                  <a:cxn ang="0">
                    <a:pos x="connsiteX837" y="connsiteY837"/>
                  </a:cxn>
                  <a:cxn ang="0">
                    <a:pos x="connsiteX838" y="connsiteY838"/>
                  </a:cxn>
                  <a:cxn ang="0">
                    <a:pos x="connsiteX839" y="connsiteY839"/>
                  </a:cxn>
                  <a:cxn ang="0">
                    <a:pos x="connsiteX840" y="connsiteY840"/>
                  </a:cxn>
                  <a:cxn ang="0">
                    <a:pos x="connsiteX841" y="connsiteY841"/>
                  </a:cxn>
                  <a:cxn ang="0">
                    <a:pos x="connsiteX842" y="connsiteY842"/>
                  </a:cxn>
                  <a:cxn ang="0">
                    <a:pos x="connsiteX843" y="connsiteY843"/>
                  </a:cxn>
                  <a:cxn ang="0">
                    <a:pos x="connsiteX844" y="connsiteY844"/>
                  </a:cxn>
                  <a:cxn ang="0">
                    <a:pos x="connsiteX845" y="connsiteY845"/>
                  </a:cxn>
                  <a:cxn ang="0">
                    <a:pos x="connsiteX846" y="connsiteY846"/>
                  </a:cxn>
                  <a:cxn ang="0">
                    <a:pos x="connsiteX847" y="connsiteY847"/>
                  </a:cxn>
                  <a:cxn ang="0">
                    <a:pos x="connsiteX848" y="connsiteY848"/>
                  </a:cxn>
                  <a:cxn ang="0">
                    <a:pos x="connsiteX849" y="connsiteY849"/>
                  </a:cxn>
                  <a:cxn ang="0">
                    <a:pos x="connsiteX850" y="connsiteY850"/>
                  </a:cxn>
                  <a:cxn ang="0">
                    <a:pos x="connsiteX851" y="connsiteY851"/>
                  </a:cxn>
                  <a:cxn ang="0">
                    <a:pos x="connsiteX852" y="connsiteY852"/>
                  </a:cxn>
                  <a:cxn ang="0">
                    <a:pos x="connsiteX853" y="connsiteY853"/>
                  </a:cxn>
                  <a:cxn ang="0">
                    <a:pos x="connsiteX854" y="connsiteY854"/>
                  </a:cxn>
                  <a:cxn ang="0">
                    <a:pos x="connsiteX855" y="connsiteY855"/>
                  </a:cxn>
                  <a:cxn ang="0">
                    <a:pos x="connsiteX856" y="connsiteY856"/>
                  </a:cxn>
                  <a:cxn ang="0">
                    <a:pos x="connsiteX857" y="connsiteY857"/>
                  </a:cxn>
                  <a:cxn ang="0">
                    <a:pos x="connsiteX858" y="connsiteY858"/>
                  </a:cxn>
                  <a:cxn ang="0">
                    <a:pos x="connsiteX859" y="connsiteY859"/>
                  </a:cxn>
                  <a:cxn ang="0">
                    <a:pos x="connsiteX860" y="connsiteY860"/>
                  </a:cxn>
                  <a:cxn ang="0">
                    <a:pos x="connsiteX861" y="connsiteY861"/>
                  </a:cxn>
                  <a:cxn ang="0">
                    <a:pos x="connsiteX862" y="connsiteY862"/>
                  </a:cxn>
                  <a:cxn ang="0">
                    <a:pos x="connsiteX863" y="connsiteY863"/>
                  </a:cxn>
                  <a:cxn ang="0">
                    <a:pos x="connsiteX864" y="connsiteY864"/>
                  </a:cxn>
                  <a:cxn ang="0">
                    <a:pos x="connsiteX865" y="connsiteY865"/>
                  </a:cxn>
                  <a:cxn ang="0">
                    <a:pos x="connsiteX866" y="connsiteY866"/>
                  </a:cxn>
                  <a:cxn ang="0">
                    <a:pos x="connsiteX867" y="connsiteY867"/>
                  </a:cxn>
                  <a:cxn ang="0">
                    <a:pos x="connsiteX868" y="connsiteY868"/>
                  </a:cxn>
                  <a:cxn ang="0">
                    <a:pos x="connsiteX869" y="connsiteY869"/>
                  </a:cxn>
                  <a:cxn ang="0">
                    <a:pos x="connsiteX870" y="connsiteY870"/>
                  </a:cxn>
                  <a:cxn ang="0">
                    <a:pos x="connsiteX871" y="connsiteY871"/>
                  </a:cxn>
                  <a:cxn ang="0">
                    <a:pos x="connsiteX872" y="connsiteY872"/>
                  </a:cxn>
                  <a:cxn ang="0">
                    <a:pos x="connsiteX873" y="connsiteY873"/>
                  </a:cxn>
                  <a:cxn ang="0">
                    <a:pos x="connsiteX874" y="connsiteY874"/>
                  </a:cxn>
                  <a:cxn ang="0">
                    <a:pos x="connsiteX875" y="connsiteY875"/>
                  </a:cxn>
                  <a:cxn ang="0">
                    <a:pos x="connsiteX876" y="connsiteY876"/>
                  </a:cxn>
                  <a:cxn ang="0">
                    <a:pos x="connsiteX877" y="connsiteY877"/>
                  </a:cxn>
                  <a:cxn ang="0">
                    <a:pos x="connsiteX878" y="connsiteY878"/>
                  </a:cxn>
                  <a:cxn ang="0">
                    <a:pos x="connsiteX879" y="connsiteY879"/>
                  </a:cxn>
                  <a:cxn ang="0">
                    <a:pos x="connsiteX880" y="connsiteY880"/>
                  </a:cxn>
                  <a:cxn ang="0">
                    <a:pos x="connsiteX881" y="connsiteY881"/>
                  </a:cxn>
                  <a:cxn ang="0">
                    <a:pos x="connsiteX882" y="connsiteY882"/>
                  </a:cxn>
                  <a:cxn ang="0">
                    <a:pos x="connsiteX883" y="connsiteY883"/>
                  </a:cxn>
                  <a:cxn ang="0">
                    <a:pos x="connsiteX884" y="connsiteY884"/>
                  </a:cxn>
                  <a:cxn ang="0">
                    <a:pos x="connsiteX885" y="connsiteY885"/>
                  </a:cxn>
                  <a:cxn ang="0">
                    <a:pos x="connsiteX886" y="connsiteY886"/>
                  </a:cxn>
                  <a:cxn ang="0">
                    <a:pos x="connsiteX887" y="connsiteY887"/>
                  </a:cxn>
                  <a:cxn ang="0">
                    <a:pos x="connsiteX888" y="connsiteY888"/>
                  </a:cxn>
                  <a:cxn ang="0">
                    <a:pos x="connsiteX889" y="connsiteY889"/>
                  </a:cxn>
                  <a:cxn ang="0">
                    <a:pos x="connsiteX890" y="connsiteY890"/>
                  </a:cxn>
                  <a:cxn ang="0">
                    <a:pos x="connsiteX891" y="connsiteY891"/>
                  </a:cxn>
                  <a:cxn ang="0">
                    <a:pos x="connsiteX892" y="connsiteY892"/>
                  </a:cxn>
                  <a:cxn ang="0">
                    <a:pos x="connsiteX893" y="connsiteY893"/>
                  </a:cxn>
                  <a:cxn ang="0">
                    <a:pos x="connsiteX894" y="connsiteY894"/>
                  </a:cxn>
                  <a:cxn ang="0">
                    <a:pos x="connsiteX895" y="connsiteY895"/>
                  </a:cxn>
                  <a:cxn ang="0">
                    <a:pos x="connsiteX896" y="connsiteY896"/>
                  </a:cxn>
                  <a:cxn ang="0">
                    <a:pos x="connsiteX897" y="connsiteY897"/>
                  </a:cxn>
                  <a:cxn ang="0">
                    <a:pos x="connsiteX898" y="connsiteY898"/>
                  </a:cxn>
                  <a:cxn ang="0">
                    <a:pos x="connsiteX899" y="connsiteY899"/>
                  </a:cxn>
                  <a:cxn ang="0">
                    <a:pos x="connsiteX900" y="connsiteY900"/>
                  </a:cxn>
                  <a:cxn ang="0">
                    <a:pos x="connsiteX901" y="connsiteY901"/>
                  </a:cxn>
                  <a:cxn ang="0">
                    <a:pos x="connsiteX902" y="connsiteY902"/>
                  </a:cxn>
                  <a:cxn ang="0">
                    <a:pos x="connsiteX903" y="connsiteY903"/>
                  </a:cxn>
                  <a:cxn ang="0">
                    <a:pos x="connsiteX904" y="connsiteY904"/>
                  </a:cxn>
                  <a:cxn ang="0">
                    <a:pos x="connsiteX905" y="connsiteY905"/>
                  </a:cxn>
                  <a:cxn ang="0">
                    <a:pos x="connsiteX906" y="connsiteY906"/>
                  </a:cxn>
                  <a:cxn ang="0">
                    <a:pos x="connsiteX907" y="connsiteY907"/>
                  </a:cxn>
                  <a:cxn ang="0">
                    <a:pos x="connsiteX908" y="connsiteY908"/>
                  </a:cxn>
                  <a:cxn ang="0">
                    <a:pos x="connsiteX909" y="connsiteY909"/>
                  </a:cxn>
                  <a:cxn ang="0">
                    <a:pos x="connsiteX910" y="connsiteY910"/>
                  </a:cxn>
                  <a:cxn ang="0">
                    <a:pos x="connsiteX911" y="connsiteY911"/>
                  </a:cxn>
                  <a:cxn ang="0">
                    <a:pos x="connsiteX912" y="connsiteY912"/>
                  </a:cxn>
                  <a:cxn ang="0">
                    <a:pos x="connsiteX913" y="connsiteY913"/>
                  </a:cxn>
                  <a:cxn ang="0">
                    <a:pos x="connsiteX914" y="connsiteY914"/>
                  </a:cxn>
                  <a:cxn ang="0">
                    <a:pos x="connsiteX915" y="connsiteY915"/>
                  </a:cxn>
                  <a:cxn ang="0">
                    <a:pos x="connsiteX916" y="connsiteY916"/>
                  </a:cxn>
                  <a:cxn ang="0">
                    <a:pos x="connsiteX917" y="connsiteY917"/>
                  </a:cxn>
                  <a:cxn ang="0">
                    <a:pos x="connsiteX918" y="connsiteY918"/>
                  </a:cxn>
                  <a:cxn ang="0">
                    <a:pos x="connsiteX919" y="connsiteY919"/>
                  </a:cxn>
                  <a:cxn ang="0">
                    <a:pos x="connsiteX920" y="connsiteY920"/>
                  </a:cxn>
                  <a:cxn ang="0">
                    <a:pos x="connsiteX921" y="connsiteY921"/>
                  </a:cxn>
                  <a:cxn ang="0">
                    <a:pos x="connsiteX922" y="connsiteY922"/>
                  </a:cxn>
                  <a:cxn ang="0">
                    <a:pos x="connsiteX923" y="connsiteY923"/>
                  </a:cxn>
                  <a:cxn ang="0">
                    <a:pos x="connsiteX924" y="connsiteY924"/>
                  </a:cxn>
                  <a:cxn ang="0">
                    <a:pos x="connsiteX925" y="connsiteY925"/>
                  </a:cxn>
                  <a:cxn ang="0">
                    <a:pos x="connsiteX926" y="connsiteY926"/>
                  </a:cxn>
                  <a:cxn ang="0">
                    <a:pos x="connsiteX927" y="connsiteY927"/>
                  </a:cxn>
                  <a:cxn ang="0">
                    <a:pos x="connsiteX928" y="connsiteY928"/>
                  </a:cxn>
                  <a:cxn ang="0">
                    <a:pos x="connsiteX929" y="connsiteY929"/>
                  </a:cxn>
                  <a:cxn ang="0">
                    <a:pos x="connsiteX930" y="connsiteY930"/>
                  </a:cxn>
                  <a:cxn ang="0">
                    <a:pos x="connsiteX931" y="connsiteY931"/>
                  </a:cxn>
                  <a:cxn ang="0">
                    <a:pos x="connsiteX932" y="connsiteY932"/>
                  </a:cxn>
                  <a:cxn ang="0">
                    <a:pos x="connsiteX933" y="connsiteY933"/>
                  </a:cxn>
                  <a:cxn ang="0">
                    <a:pos x="connsiteX934" y="connsiteY934"/>
                  </a:cxn>
                  <a:cxn ang="0">
                    <a:pos x="connsiteX935" y="connsiteY935"/>
                  </a:cxn>
                  <a:cxn ang="0">
                    <a:pos x="connsiteX936" y="connsiteY936"/>
                  </a:cxn>
                  <a:cxn ang="0">
                    <a:pos x="connsiteX937" y="connsiteY937"/>
                  </a:cxn>
                  <a:cxn ang="0">
                    <a:pos x="connsiteX938" y="connsiteY938"/>
                  </a:cxn>
                  <a:cxn ang="0">
                    <a:pos x="connsiteX939" y="connsiteY939"/>
                  </a:cxn>
                  <a:cxn ang="0">
                    <a:pos x="connsiteX940" y="connsiteY940"/>
                  </a:cxn>
                  <a:cxn ang="0">
                    <a:pos x="connsiteX941" y="connsiteY941"/>
                  </a:cxn>
                  <a:cxn ang="0">
                    <a:pos x="connsiteX942" y="connsiteY942"/>
                  </a:cxn>
                  <a:cxn ang="0">
                    <a:pos x="connsiteX943" y="connsiteY943"/>
                  </a:cxn>
                  <a:cxn ang="0">
                    <a:pos x="connsiteX944" y="connsiteY944"/>
                  </a:cxn>
                  <a:cxn ang="0">
                    <a:pos x="connsiteX945" y="connsiteY945"/>
                  </a:cxn>
                  <a:cxn ang="0">
                    <a:pos x="connsiteX946" y="connsiteY946"/>
                  </a:cxn>
                  <a:cxn ang="0">
                    <a:pos x="connsiteX947" y="connsiteY947"/>
                  </a:cxn>
                  <a:cxn ang="0">
                    <a:pos x="connsiteX948" y="connsiteY948"/>
                  </a:cxn>
                  <a:cxn ang="0">
                    <a:pos x="connsiteX949" y="connsiteY949"/>
                  </a:cxn>
                  <a:cxn ang="0">
                    <a:pos x="connsiteX950" y="connsiteY950"/>
                  </a:cxn>
                  <a:cxn ang="0">
                    <a:pos x="connsiteX951" y="connsiteY951"/>
                  </a:cxn>
                  <a:cxn ang="0">
                    <a:pos x="connsiteX952" y="connsiteY952"/>
                  </a:cxn>
                  <a:cxn ang="0">
                    <a:pos x="connsiteX953" y="connsiteY953"/>
                  </a:cxn>
                  <a:cxn ang="0">
                    <a:pos x="connsiteX954" y="connsiteY954"/>
                  </a:cxn>
                  <a:cxn ang="0">
                    <a:pos x="connsiteX955" y="connsiteY955"/>
                  </a:cxn>
                  <a:cxn ang="0">
                    <a:pos x="connsiteX956" y="connsiteY956"/>
                  </a:cxn>
                  <a:cxn ang="0">
                    <a:pos x="connsiteX957" y="connsiteY957"/>
                  </a:cxn>
                  <a:cxn ang="0">
                    <a:pos x="connsiteX958" y="connsiteY958"/>
                  </a:cxn>
                  <a:cxn ang="0">
                    <a:pos x="connsiteX959" y="connsiteY959"/>
                  </a:cxn>
                  <a:cxn ang="0">
                    <a:pos x="connsiteX960" y="connsiteY960"/>
                  </a:cxn>
                  <a:cxn ang="0">
                    <a:pos x="connsiteX961" y="connsiteY961"/>
                  </a:cxn>
                  <a:cxn ang="0">
                    <a:pos x="connsiteX962" y="connsiteY962"/>
                  </a:cxn>
                  <a:cxn ang="0">
                    <a:pos x="connsiteX963" y="connsiteY963"/>
                  </a:cxn>
                  <a:cxn ang="0">
                    <a:pos x="connsiteX964" y="connsiteY964"/>
                  </a:cxn>
                  <a:cxn ang="0">
                    <a:pos x="connsiteX965" y="connsiteY965"/>
                  </a:cxn>
                  <a:cxn ang="0">
                    <a:pos x="connsiteX966" y="connsiteY966"/>
                  </a:cxn>
                  <a:cxn ang="0">
                    <a:pos x="connsiteX967" y="connsiteY967"/>
                  </a:cxn>
                  <a:cxn ang="0">
                    <a:pos x="connsiteX968" y="connsiteY968"/>
                  </a:cxn>
                  <a:cxn ang="0">
                    <a:pos x="connsiteX969" y="connsiteY969"/>
                  </a:cxn>
                  <a:cxn ang="0">
                    <a:pos x="connsiteX970" y="connsiteY970"/>
                  </a:cxn>
                  <a:cxn ang="0">
                    <a:pos x="connsiteX971" y="connsiteY971"/>
                  </a:cxn>
                  <a:cxn ang="0">
                    <a:pos x="connsiteX972" y="connsiteY972"/>
                  </a:cxn>
                  <a:cxn ang="0">
                    <a:pos x="connsiteX973" y="connsiteY973"/>
                  </a:cxn>
                  <a:cxn ang="0">
                    <a:pos x="connsiteX974" y="connsiteY974"/>
                  </a:cxn>
                  <a:cxn ang="0">
                    <a:pos x="connsiteX975" y="connsiteY975"/>
                  </a:cxn>
                  <a:cxn ang="0">
                    <a:pos x="connsiteX976" y="connsiteY976"/>
                  </a:cxn>
                  <a:cxn ang="0">
                    <a:pos x="connsiteX977" y="connsiteY977"/>
                  </a:cxn>
                  <a:cxn ang="0">
                    <a:pos x="connsiteX978" y="connsiteY978"/>
                  </a:cxn>
                  <a:cxn ang="0">
                    <a:pos x="connsiteX979" y="connsiteY979"/>
                  </a:cxn>
                  <a:cxn ang="0">
                    <a:pos x="connsiteX980" y="connsiteY980"/>
                  </a:cxn>
                  <a:cxn ang="0">
                    <a:pos x="connsiteX981" y="connsiteY981"/>
                  </a:cxn>
                  <a:cxn ang="0">
                    <a:pos x="connsiteX982" y="connsiteY982"/>
                  </a:cxn>
                  <a:cxn ang="0">
                    <a:pos x="connsiteX983" y="connsiteY983"/>
                  </a:cxn>
                  <a:cxn ang="0">
                    <a:pos x="connsiteX984" y="connsiteY984"/>
                  </a:cxn>
                  <a:cxn ang="0">
                    <a:pos x="connsiteX985" y="connsiteY985"/>
                  </a:cxn>
                  <a:cxn ang="0">
                    <a:pos x="connsiteX986" y="connsiteY986"/>
                  </a:cxn>
                  <a:cxn ang="0">
                    <a:pos x="connsiteX987" y="connsiteY987"/>
                  </a:cxn>
                  <a:cxn ang="0">
                    <a:pos x="connsiteX988" y="connsiteY988"/>
                  </a:cxn>
                  <a:cxn ang="0">
                    <a:pos x="connsiteX989" y="connsiteY989"/>
                  </a:cxn>
                  <a:cxn ang="0">
                    <a:pos x="connsiteX990" y="connsiteY990"/>
                  </a:cxn>
                  <a:cxn ang="0">
                    <a:pos x="connsiteX991" y="connsiteY991"/>
                  </a:cxn>
                  <a:cxn ang="0">
                    <a:pos x="connsiteX992" y="connsiteY992"/>
                  </a:cxn>
                  <a:cxn ang="0">
                    <a:pos x="connsiteX993" y="connsiteY993"/>
                  </a:cxn>
                  <a:cxn ang="0">
                    <a:pos x="connsiteX994" y="connsiteY994"/>
                  </a:cxn>
                  <a:cxn ang="0">
                    <a:pos x="connsiteX995" y="connsiteY995"/>
                  </a:cxn>
                  <a:cxn ang="0">
                    <a:pos x="connsiteX996" y="connsiteY996"/>
                  </a:cxn>
                  <a:cxn ang="0">
                    <a:pos x="connsiteX997" y="connsiteY997"/>
                  </a:cxn>
                  <a:cxn ang="0">
                    <a:pos x="connsiteX998" y="connsiteY998"/>
                  </a:cxn>
                  <a:cxn ang="0">
                    <a:pos x="connsiteX999" y="connsiteY999"/>
                  </a:cxn>
                  <a:cxn ang="0">
                    <a:pos x="connsiteX1000" y="connsiteY1000"/>
                  </a:cxn>
                  <a:cxn ang="0">
                    <a:pos x="connsiteX1001" y="connsiteY1001"/>
                  </a:cxn>
                  <a:cxn ang="0">
                    <a:pos x="connsiteX1002" y="connsiteY1002"/>
                  </a:cxn>
                  <a:cxn ang="0">
                    <a:pos x="connsiteX1003" y="connsiteY1003"/>
                  </a:cxn>
                  <a:cxn ang="0">
                    <a:pos x="connsiteX1004" y="connsiteY1004"/>
                  </a:cxn>
                  <a:cxn ang="0">
                    <a:pos x="connsiteX1005" y="connsiteY1005"/>
                  </a:cxn>
                  <a:cxn ang="0">
                    <a:pos x="connsiteX1006" y="connsiteY1006"/>
                  </a:cxn>
                  <a:cxn ang="0">
                    <a:pos x="connsiteX1007" y="connsiteY1007"/>
                  </a:cxn>
                  <a:cxn ang="0">
                    <a:pos x="connsiteX1008" y="connsiteY1008"/>
                  </a:cxn>
                  <a:cxn ang="0">
                    <a:pos x="connsiteX1009" y="connsiteY1009"/>
                  </a:cxn>
                  <a:cxn ang="0">
                    <a:pos x="connsiteX1010" y="connsiteY1010"/>
                  </a:cxn>
                  <a:cxn ang="0">
                    <a:pos x="connsiteX1011" y="connsiteY1011"/>
                  </a:cxn>
                  <a:cxn ang="0">
                    <a:pos x="connsiteX1012" y="connsiteY1012"/>
                  </a:cxn>
                  <a:cxn ang="0">
                    <a:pos x="connsiteX1013" y="connsiteY1013"/>
                  </a:cxn>
                  <a:cxn ang="0">
                    <a:pos x="connsiteX1014" y="connsiteY1014"/>
                  </a:cxn>
                  <a:cxn ang="0">
                    <a:pos x="connsiteX1015" y="connsiteY1015"/>
                  </a:cxn>
                  <a:cxn ang="0">
                    <a:pos x="connsiteX1016" y="connsiteY1016"/>
                  </a:cxn>
                  <a:cxn ang="0">
                    <a:pos x="connsiteX1017" y="connsiteY1017"/>
                  </a:cxn>
                  <a:cxn ang="0">
                    <a:pos x="connsiteX1018" y="connsiteY1018"/>
                  </a:cxn>
                  <a:cxn ang="0">
                    <a:pos x="connsiteX1019" y="connsiteY1019"/>
                  </a:cxn>
                  <a:cxn ang="0">
                    <a:pos x="connsiteX1020" y="connsiteY1020"/>
                  </a:cxn>
                  <a:cxn ang="0">
                    <a:pos x="connsiteX1021" y="connsiteY1021"/>
                  </a:cxn>
                  <a:cxn ang="0">
                    <a:pos x="connsiteX1022" y="connsiteY1022"/>
                  </a:cxn>
                  <a:cxn ang="0">
                    <a:pos x="connsiteX1023" y="connsiteY1023"/>
                  </a:cxn>
                  <a:cxn ang="0">
                    <a:pos x="connsiteX1024" y="connsiteY1024"/>
                  </a:cxn>
                  <a:cxn ang="0">
                    <a:pos x="connsiteX1025" y="connsiteY1025"/>
                  </a:cxn>
                  <a:cxn ang="0">
                    <a:pos x="connsiteX1026" y="connsiteY1026"/>
                  </a:cxn>
                  <a:cxn ang="0">
                    <a:pos x="connsiteX1027" y="connsiteY1027"/>
                  </a:cxn>
                  <a:cxn ang="0">
                    <a:pos x="connsiteX1028" y="connsiteY1028"/>
                  </a:cxn>
                  <a:cxn ang="0">
                    <a:pos x="connsiteX1029" y="connsiteY1029"/>
                  </a:cxn>
                  <a:cxn ang="0">
                    <a:pos x="connsiteX1030" y="connsiteY1030"/>
                  </a:cxn>
                  <a:cxn ang="0">
                    <a:pos x="connsiteX1031" y="connsiteY1031"/>
                  </a:cxn>
                  <a:cxn ang="0">
                    <a:pos x="connsiteX1032" y="connsiteY1032"/>
                  </a:cxn>
                  <a:cxn ang="0">
                    <a:pos x="connsiteX1033" y="connsiteY1033"/>
                  </a:cxn>
                  <a:cxn ang="0">
                    <a:pos x="connsiteX1034" y="connsiteY1034"/>
                  </a:cxn>
                  <a:cxn ang="0">
                    <a:pos x="connsiteX1035" y="connsiteY1035"/>
                  </a:cxn>
                  <a:cxn ang="0">
                    <a:pos x="connsiteX1036" y="connsiteY1036"/>
                  </a:cxn>
                  <a:cxn ang="0">
                    <a:pos x="connsiteX1037" y="connsiteY1037"/>
                  </a:cxn>
                  <a:cxn ang="0">
                    <a:pos x="connsiteX1038" y="connsiteY1038"/>
                  </a:cxn>
                  <a:cxn ang="0">
                    <a:pos x="connsiteX1039" y="connsiteY1039"/>
                  </a:cxn>
                  <a:cxn ang="0">
                    <a:pos x="connsiteX1040" y="connsiteY1040"/>
                  </a:cxn>
                  <a:cxn ang="0">
                    <a:pos x="connsiteX1041" y="connsiteY1041"/>
                  </a:cxn>
                  <a:cxn ang="0">
                    <a:pos x="connsiteX1042" y="connsiteY1042"/>
                  </a:cxn>
                  <a:cxn ang="0">
                    <a:pos x="connsiteX1043" y="connsiteY1043"/>
                  </a:cxn>
                  <a:cxn ang="0">
                    <a:pos x="connsiteX1044" y="connsiteY1044"/>
                  </a:cxn>
                  <a:cxn ang="0">
                    <a:pos x="connsiteX1045" y="connsiteY1045"/>
                  </a:cxn>
                  <a:cxn ang="0">
                    <a:pos x="connsiteX1046" y="connsiteY1046"/>
                  </a:cxn>
                  <a:cxn ang="0">
                    <a:pos x="connsiteX1047" y="connsiteY1047"/>
                  </a:cxn>
                  <a:cxn ang="0">
                    <a:pos x="connsiteX1048" y="connsiteY1048"/>
                  </a:cxn>
                  <a:cxn ang="0">
                    <a:pos x="connsiteX1049" y="connsiteY1049"/>
                  </a:cxn>
                  <a:cxn ang="0">
                    <a:pos x="connsiteX1050" y="connsiteY1050"/>
                  </a:cxn>
                  <a:cxn ang="0">
                    <a:pos x="connsiteX1051" y="connsiteY1051"/>
                  </a:cxn>
                  <a:cxn ang="0">
                    <a:pos x="connsiteX1052" y="connsiteY1052"/>
                  </a:cxn>
                  <a:cxn ang="0">
                    <a:pos x="connsiteX1053" y="connsiteY1053"/>
                  </a:cxn>
                  <a:cxn ang="0">
                    <a:pos x="connsiteX1054" y="connsiteY1054"/>
                  </a:cxn>
                  <a:cxn ang="0">
                    <a:pos x="connsiteX1055" y="connsiteY1055"/>
                  </a:cxn>
                  <a:cxn ang="0">
                    <a:pos x="connsiteX1056" y="connsiteY1056"/>
                  </a:cxn>
                  <a:cxn ang="0">
                    <a:pos x="connsiteX1057" y="connsiteY1057"/>
                  </a:cxn>
                  <a:cxn ang="0">
                    <a:pos x="connsiteX1058" y="connsiteY1058"/>
                  </a:cxn>
                  <a:cxn ang="0">
                    <a:pos x="connsiteX1059" y="connsiteY1059"/>
                  </a:cxn>
                  <a:cxn ang="0">
                    <a:pos x="connsiteX1060" y="connsiteY1060"/>
                  </a:cxn>
                  <a:cxn ang="0">
                    <a:pos x="connsiteX1061" y="connsiteY1061"/>
                  </a:cxn>
                  <a:cxn ang="0">
                    <a:pos x="connsiteX1062" y="connsiteY1062"/>
                  </a:cxn>
                  <a:cxn ang="0">
                    <a:pos x="connsiteX1063" y="connsiteY1063"/>
                  </a:cxn>
                  <a:cxn ang="0">
                    <a:pos x="connsiteX1064" y="connsiteY1064"/>
                  </a:cxn>
                  <a:cxn ang="0">
                    <a:pos x="connsiteX1065" y="connsiteY1065"/>
                  </a:cxn>
                  <a:cxn ang="0">
                    <a:pos x="connsiteX1066" y="connsiteY1066"/>
                  </a:cxn>
                  <a:cxn ang="0">
                    <a:pos x="connsiteX1067" y="connsiteY1067"/>
                  </a:cxn>
                  <a:cxn ang="0">
                    <a:pos x="connsiteX1068" y="connsiteY1068"/>
                  </a:cxn>
                  <a:cxn ang="0">
                    <a:pos x="connsiteX1069" y="connsiteY1069"/>
                  </a:cxn>
                  <a:cxn ang="0">
                    <a:pos x="connsiteX1070" y="connsiteY1070"/>
                  </a:cxn>
                  <a:cxn ang="0">
                    <a:pos x="connsiteX1071" y="connsiteY1071"/>
                  </a:cxn>
                  <a:cxn ang="0">
                    <a:pos x="connsiteX1072" y="connsiteY1072"/>
                  </a:cxn>
                  <a:cxn ang="0">
                    <a:pos x="connsiteX1073" y="connsiteY1073"/>
                  </a:cxn>
                  <a:cxn ang="0">
                    <a:pos x="connsiteX1074" y="connsiteY1074"/>
                  </a:cxn>
                  <a:cxn ang="0">
                    <a:pos x="connsiteX1075" y="connsiteY1075"/>
                  </a:cxn>
                  <a:cxn ang="0">
                    <a:pos x="connsiteX1076" y="connsiteY1076"/>
                  </a:cxn>
                  <a:cxn ang="0">
                    <a:pos x="connsiteX1077" y="connsiteY1077"/>
                  </a:cxn>
                  <a:cxn ang="0">
                    <a:pos x="connsiteX1078" y="connsiteY1078"/>
                  </a:cxn>
                  <a:cxn ang="0">
                    <a:pos x="connsiteX1079" y="connsiteY1079"/>
                  </a:cxn>
                  <a:cxn ang="0">
                    <a:pos x="connsiteX1080" y="connsiteY1080"/>
                  </a:cxn>
                  <a:cxn ang="0">
                    <a:pos x="connsiteX1081" y="connsiteY1081"/>
                  </a:cxn>
                  <a:cxn ang="0">
                    <a:pos x="connsiteX1082" y="connsiteY1082"/>
                  </a:cxn>
                  <a:cxn ang="0">
                    <a:pos x="connsiteX1083" y="connsiteY1083"/>
                  </a:cxn>
                  <a:cxn ang="0">
                    <a:pos x="connsiteX1084" y="connsiteY1084"/>
                  </a:cxn>
                  <a:cxn ang="0">
                    <a:pos x="connsiteX1085" y="connsiteY1085"/>
                  </a:cxn>
                  <a:cxn ang="0">
                    <a:pos x="connsiteX1086" y="connsiteY1086"/>
                  </a:cxn>
                  <a:cxn ang="0">
                    <a:pos x="connsiteX1087" y="connsiteY1087"/>
                  </a:cxn>
                  <a:cxn ang="0">
                    <a:pos x="connsiteX1088" y="connsiteY1088"/>
                  </a:cxn>
                  <a:cxn ang="0">
                    <a:pos x="connsiteX1089" y="connsiteY1089"/>
                  </a:cxn>
                  <a:cxn ang="0">
                    <a:pos x="connsiteX1090" y="connsiteY1090"/>
                  </a:cxn>
                  <a:cxn ang="0">
                    <a:pos x="connsiteX1091" y="connsiteY1091"/>
                  </a:cxn>
                  <a:cxn ang="0">
                    <a:pos x="connsiteX1092" y="connsiteY1092"/>
                  </a:cxn>
                  <a:cxn ang="0">
                    <a:pos x="connsiteX1093" y="connsiteY1093"/>
                  </a:cxn>
                  <a:cxn ang="0">
                    <a:pos x="connsiteX1094" y="connsiteY1094"/>
                  </a:cxn>
                  <a:cxn ang="0">
                    <a:pos x="connsiteX1095" y="connsiteY1095"/>
                  </a:cxn>
                  <a:cxn ang="0">
                    <a:pos x="connsiteX1096" y="connsiteY1096"/>
                  </a:cxn>
                  <a:cxn ang="0">
                    <a:pos x="connsiteX1097" y="connsiteY1097"/>
                  </a:cxn>
                  <a:cxn ang="0">
                    <a:pos x="connsiteX1098" y="connsiteY1098"/>
                  </a:cxn>
                  <a:cxn ang="0">
                    <a:pos x="connsiteX1099" y="connsiteY1099"/>
                  </a:cxn>
                  <a:cxn ang="0">
                    <a:pos x="connsiteX1100" y="connsiteY1100"/>
                  </a:cxn>
                  <a:cxn ang="0">
                    <a:pos x="connsiteX1101" y="connsiteY1101"/>
                  </a:cxn>
                  <a:cxn ang="0">
                    <a:pos x="connsiteX1102" y="connsiteY1102"/>
                  </a:cxn>
                  <a:cxn ang="0">
                    <a:pos x="connsiteX1103" y="connsiteY1103"/>
                  </a:cxn>
                  <a:cxn ang="0">
                    <a:pos x="connsiteX1104" y="connsiteY1104"/>
                  </a:cxn>
                  <a:cxn ang="0">
                    <a:pos x="connsiteX1105" y="connsiteY1105"/>
                  </a:cxn>
                  <a:cxn ang="0">
                    <a:pos x="connsiteX1106" y="connsiteY1106"/>
                  </a:cxn>
                  <a:cxn ang="0">
                    <a:pos x="connsiteX1107" y="connsiteY1107"/>
                  </a:cxn>
                  <a:cxn ang="0">
                    <a:pos x="connsiteX1108" y="connsiteY1108"/>
                  </a:cxn>
                  <a:cxn ang="0">
                    <a:pos x="connsiteX1109" y="connsiteY1109"/>
                  </a:cxn>
                  <a:cxn ang="0">
                    <a:pos x="connsiteX1110" y="connsiteY1110"/>
                  </a:cxn>
                  <a:cxn ang="0">
                    <a:pos x="connsiteX1111" y="connsiteY1111"/>
                  </a:cxn>
                  <a:cxn ang="0">
                    <a:pos x="connsiteX1112" y="connsiteY1112"/>
                  </a:cxn>
                  <a:cxn ang="0">
                    <a:pos x="connsiteX1113" y="connsiteY1113"/>
                  </a:cxn>
                  <a:cxn ang="0">
                    <a:pos x="connsiteX1114" y="connsiteY1114"/>
                  </a:cxn>
                  <a:cxn ang="0">
                    <a:pos x="connsiteX1115" y="connsiteY1115"/>
                  </a:cxn>
                  <a:cxn ang="0">
                    <a:pos x="connsiteX1116" y="connsiteY1116"/>
                  </a:cxn>
                  <a:cxn ang="0">
                    <a:pos x="connsiteX1117" y="connsiteY1117"/>
                  </a:cxn>
                  <a:cxn ang="0">
                    <a:pos x="connsiteX1118" y="connsiteY1118"/>
                  </a:cxn>
                  <a:cxn ang="0">
                    <a:pos x="connsiteX1119" y="connsiteY1119"/>
                  </a:cxn>
                  <a:cxn ang="0">
                    <a:pos x="connsiteX1120" y="connsiteY1120"/>
                  </a:cxn>
                  <a:cxn ang="0">
                    <a:pos x="connsiteX1121" y="connsiteY1121"/>
                  </a:cxn>
                  <a:cxn ang="0">
                    <a:pos x="connsiteX1122" y="connsiteY1122"/>
                  </a:cxn>
                  <a:cxn ang="0">
                    <a:pos x="connsiteX1123" y="connsiteY1123"/>
                  </a:cxn>
                  <a:cxn ang="0">
                    <a:pos x="connsiteX1124" y="connsiteY1124"/>
                  </a:cxn>
                  <a:cxn ang="0">
                    <a:pos x="connsiteX1125" y="connsiteY1125"/>
                  </a:cxn>
                  <a:cxn ang="0">
                    <a:pos x="connsiteX1126" y="connsiteY1126"/>
                  </a:cxn>
                  <a:cxn ang="0">
                    <a:pos x="connsiteX1127" y="connsiteY1127"/>
                  </a:cxn>
                  <a:cxn ang="0">
                    <a:pos x="connsiteX1128" y="connsiteY1128"/>
                  </a:cxn>
                  <a:cxn ang="0">
                    <a:pos x="connsiteX1129" y="connsiteY1129"/>
                  </a:cxn>
                  <a:cxn ang="0">
                    <a:pos x="connsiteX1130" y="connsiteY1130"/>
                  </a:cxn>
                  <a:cxn ang="0">
                    <a:pos x="connsiteX1131" y="connsiteY1131"/>
                  </a:cxn>
                  <a:cxn ang="0">
                    <a:pos x="connsiteX1132" y="connsiteY1132"/>
                  </a:cxn>
                  <a:cxn ang="0">
                    <a:pos x="connsiteX1133" y="connsiteY1133"/>
                  </a:cxn>
                  <a:cxn ang="0">
                    <a:pos x="connsiteX1134" y="connsiteY1134"/>
                  </a:cxn>
                  <a:cxn ang="0">
                    <a:pos x="connsiteX1135" y="connsiteY1135"/>
                  </a:cxn>
                  <a:cxn ang="0">
                    <a:pos x="connsiteX1136" y="connsiteY1136"/>
                  </a:cxn>
                  <a:cxn ang="0">
                    <a:pos x="connsiteX1137" y="connsiteY1137"/>
                  </a:cxn>
                  <a:cxn ang="0">
                    <a:pos x="connsiteX1138" y="connsiteY1138"/>
                  </a:cxn>
                  <a:cxn ang="0">
                    <a:pos x="connsiteX1139" y="connsiteY1139"/>
                  </a:cxn>
                  <a:cxn ang="0">
                    <a:pos x="connsiteX1140" y="connsiteY1140"/>
                  </a:cxn>
                  <a:cxn ang="0">
                    <a:pos x="connsiteX1141" y="connsiteY1141"/>
                  </a:cxn>
                  <a:cxn ang="0">
                    <a:pos x="connsiteX1142" y="connsiteY1142"/>
                  </a:cxn>
                  <a:cxn ang="0">
                    <a:pos x="connsiteX1143" y="connsiteY1143"/>
                  </a:cxn>
                  <a:cxn ang="0">
                    <a:pos x="connsiteX1144" y="connsiteY1144"/>
                  </a:cxn>
                  <a:cxn ang="0">
                    <a:pos x="connsiteX1145" y="connsiteY1145"/>
                  </a:cxn>
                  <a:cxn ang="0">
                    <a:pos x="connsiteX1146" y="connsiteY1146"/>
                  </a:cxn>
                  <a:cxn ang="0">
                    <a:pos x="connsiteX1147" y="connsiteY1147"/>
                  </a:cxn>
                  <a:cxn ang="0">
                    <a:pos x="connsiteX1148" y="connsiteY1148"/>
                  </a:cxn>
                  <a:cxn ang="0">
                    <a:pos x="connsiteX1149" y="connsiteY1149"/>
                  </a:cxn>
                  <a:cxn ang="0">
                    <a:pos x="connsiteX1150" y="connsiteY1150"/>
                  </a:cxn>
                  <a:cxn ang="0">
                    <a:pos x="connsiteX1151" y="connsiteY1151"/>
                  </a:cxn>
                  <a:cxn ang="0">
                    <a:pos x="connsiteX1152" y="connsiteY1152"/>
                  </a:cxn>
                  <a:cxn ang="0">
                    <a:pos x="connsiteX1153" y="connsiteY1153"/>
                  </a:cxn>
                  <a:cxn ang="0">
                    <a:pos x="connsiteX1154" y="connsiteY1154"/>
                  </a:cxn>
                  <a:cxn ang="0">
                    <a:pos x="connsiteX1155" y="connsiteY1155"/>
                  </a:cxn>
                  <a:cxn ang="0">
                    <a:pos x="connsiteX1156" y="connsiteY1156"/>
                  </a:cxn>
                  <a:cxn ang="0">
                    <a:pos x="connsiteX1157" y="connsiteY1157"/>
                  </a:cxn>
                  <a:cxn ang="0">
                    <a:pos x="connsiteX1158" y="connsiteY1158"/>
                  </a:cxn>
                  <a:cxn ang="0">
                    <a:pos x="connsiteX1159" y="connsiteY1159"/>
                  </a:cxn>
                  <a:cxn ang="0">
                    <a:pos x="connsiteX1160" y="connsiteY1160"/>
                  </a:cxn>
                  <a:cxn ang="0">
                    <a:pos x="connsiteX1161" y="connsiteY1161"/>
                  </a:cxn>
                  <a:cxn ang="0">
                    <a:pos x="connsiteX1162" y="connsiteY1162"/>
                  </a:cxn>
                  <a:cxn ang="0">
                    <a:pos x="connsiteX1163" y="connsiteY1163"/>
                  </a:cxn>
                  <a:cxn ang="0">
                    <a:pos x="connsiteX1164" y="connsiteY1164"/>
                  </a:cxn>
                  <a:cxn ang="0">
                    <a:pos x="connsiteX1165" y="connsiteY1165"/>
                  </a:cxn>
                  <a:cxn ang="0">
                    <a:pos x="connsiteX1166" y="connsiteY1166"/>
                  </a:cxn>
                  <a:cxn ang="0">
                    <a:pos x="connsiteX1167" y="connsiteY1167"/>
                  </a:cxn>
                  <a:cxn ang="0">
                    <a:pos x="connsiteX1168" y="connsiteY1168"/>
                  </a:cxn>
                  <a:cxn ang="0">
                    <a:pos x="connsiteX1169" y="connsiteY1169"/>
                  </a:cxn>
                  <a:cxn ang="0">
                    <a:pos x="connsiteX1170" y="connsiteY1170"/>
                  </a:cxn>
                  <a:cxn ang="0">
                    <a:pos x="connsiteX1171" y="connsiteY1171"/>
                  </a:cxn>
                  <a:cxn ang="0">
                    <a:pos x="connsiteX1172" y="connsiteY1172"/>
                  </a:cxn>
                  <a:cxn ang="0">
                    <a:pos x="connsiteX1173" y="connsiteY1173"/>
                  </a:cxn>
                  <a:cxn ang="0">
                    <a:pos x="connsiteX1174" y="connsiteY1174"/>
                  </a:cxn>
                  <a:cxn ang="0">
                    <a:pos x="connsiteX1175" y="connsiteY1175"/>
                  </a:cxn>
                  <a:cxn ang="0">
                    <a:pos x="connsiteX1176" y="connsiteY1176"/>
                  </a:cxn>
                  <a:cxn ang="0">
                    <a:pos x="connsiteX1177" y="connsiteY1177"/>
                  </a:cxn>
                  <a:cxn ang="0">
                    <a:pos x="connsiteX1178" y="connsiteY1178"/>
                  </a:cxn>
                  <a:cxn ang="0">
                    <a:pos x="connsiteX1179" y="connsiteY1179"/>
                  </a:cxn>
                  <a:cxn ang="0">
                    <a:pos x="connsiteX1180" y="connsiteY1180"/>
                  </a:cxn>
                  <a:cxn ang="0">
                    <a:pos x="connsiteX1181" y="connsiteY1181"/>
                  </a:cxn>
                  <a:cxn ang="0">
                    <a:pos x="connsiteX1182" y="connsiteY1182"/>
                  </a:cxn>
                  <a:cxn ang="0">
                    <a:pos x="connsiteX1183" y="connsiteY1183"/>
                  </a:cxn>
                  <a:cxn ang="0">
                    <a:pos x="connsiteX1184" y="connsiteY1184"/>
                  </a:cxn>
                  <a:cxn ang="0">
                    <a:pos x="connsiteX1185" y="connsiteY1185"/>
                  </a:cxn>
                  <a:cxn ang="0">
                    <a:pos x="connsiteX1186" y="connsiteY1186"/>
                  </a:cxn>
                  <a:cxn ang="0">
                    <a:pos x="connsiteX1187" y="connsiteY1187"/>
                  </a:cxn>
                  <a:cxn ang="0">
                    <a:pos x="connsiteX1188" y="connsiteY1188"/>
                  </a:cxn>
                  <a:cxn ang="0">
                    <a:pos x="connsiteX1189" y="connsiteY1189"/>
                  </a:cxn>
                  <a:cxn ang="0">
                    <a:pos x="connsiteX1190" y="connsiteY1190"/>
                  </a:cxn>
                  <a:cxn ang="0">
                    <a:pos x="connsiteX1191" y="connsiteY1191"/>
                  </a:cxn>
                  <a:cxn ang="0">
                    <a:pos x="connsiteX1192" y="connsiteY1192"/>
                  </a:cxn>
                  <a:cxn ang="0">
                    <a:pos x="connsiteX1193" y="connsiteY1193"/>
                  </a:cxn>
                  <a:cxn ang="0">
                    <a:pos x="connsiteX1194" y="connsiteY1194"/>
                  </a:cxn>
                  <a:cxn ang="0">
                    <a:pos x="connsiteX1195" y="connsiteY1195"/>
                  </a:cxn>
                  <a:cxn ang="0">
                    <a:pos x="connsiteX1196" y="connsiteY1196"/>
                  </a:cxn>
                  <a:cxn ang="0">
                    <a:pos x="connsiteX1197" y="connsiteY1197"/>
                  </a:cxn>
                  <a:cxn ang="0">
                    <a:pos x="connsiteX1198" y="connsiteY1198"/>
                  </a:cxn>
                  <a:cxn ang="0">
                    <a:pos x="connsiteX1199" y="connsiteY1199"/>
                  </a:cxn>
                  <a:cxn ang="0">
                    <a:pos x="connsiteX1200" y="connsiteY1200"/>
                  </a:cxn>
                  <a:cxn ang="0">
                    <a:pos x="connsiteX1201" y="connsiteY1201"/>
                  </a:cxn>
                  <a:cxn ang="0">
                    <a:pos x="connsiteX1202" y="connsiteY1202"/>
                  </a:cxn>
                  <a:cxn ang="0">
                    <a:pos x="connsiteX1203" y="connsiteY1203"/>
                  </a:cxn>
                  <a:cxn ang="0">
                    <a:pos x="connsiteX1204" y="connsiteY1204"/>
                  </a:cxn>
                  <a:cxn ang="0">
                    <a:pos x="connsiteX1205" y="connsiteY1205"/>
                  </a:cxn>
                  <a:cxn ang="0">
                    <a:pos x="connsiteX1206" y="connsiteY1206"/>
                  </a:cxn>
                  <a:cxn ang="0">
                    <a:pos x="connsiteX1207" y="connsiteY1207"/>
                  </a:cxn>
                  <a:cxn ang="0">
                    <a:pos x="connsiteX1208" y="connsiteY1208"/>
                  </a:cxn>
                  <a:cxn ang="0">
                    <a:pos x="connsiteX1209" y="connsiteY1209"/>
                  </a:cxn>
                  <a:cxn ang="0">
                    <a:pos x="connsiteX1210" y="connsiteY1210"/>
                  </a:cxn>
                  <a:cxn ang="0">
                    <a:pos x="connsiteX1211" y="connsiteY1211"/>
                  </a:cxn>
                  <a:cxn ang="0">
                    <a:pos x="connsiteX1212" y="connsiteY1212"/>
                  </a:cxn>
                  <a:cxn ang="0">
                    <a:pos x="connsiteX1213" y="connsiteY1213"/>
                  </a:cxn>
                  <a:cxn ang="0">
                    <a:pos x="connsiteX1214" y="connsiteY1214"/>
                  </a:cxn>
                  <a:cxn ang="0">
                    <a:pos x="connsiteX1215" y="connsiteY1215"/>
                  </a:cxn>
                  <a:cxn ang="0">
                    <a:pos x="connsiteX1216" y="connsiteY1216"/>
                  </a:cxn>
                  <a:cxn ang="0">
                    <a:pos x="connsiteX1217" y="connsiteY1217"/>
                  </a:cxn>
                  <a:cxn ang="0">
                    <a:pos x="connsiteX1218" y="connsiteY1218"/>
                  </a:cxn>
                  <a:cxn ang="0">
                    <a:pos x="connsiteX1219" y="connsiteY1219"/>
                  </a:cxn>
                  <a:cxn ang="0">
                    <a:pos x="connsiteX1220" y="connsiteY1220"/>
                  </a:cxn>
                  <a:cxn ang="0">
                    <a:pos x="connsiteX1221" y="connsiteY1221"/>
                  </a:cxn>
                  <a:cxn ang="0">
                    <a:pos x="connsiteX1222" y="connsiteY1222"/>
                  </a:cxn>
                  <a:cxn ang="0">
                    <a:pos x="connsiteX1223" y="connsiteY1223"/>
                  </a:cxn>
                  <a:cxn ang="0">
                    <a:pos x="connsiteX1224" y="connsiteY1224"/>
                  </a:cxn>
                  <a:cxn ang="0">
                    <a:pos x="connsiteX1225" y="connsiteY1225"/>
                  </a:cxn>
                  <a:cxn ang="0">
                    <a:pos x="connsiteX1226" y="connsiteY1226"/>
                  </a:cxn>
                  <a:cxn ang="0">
                    <a:pos x="connsiteX1227" y="connsiteY1227"/>
                  </a:cxn>
                  <a:cxn ang="0">
                    <a:pos x="connsiteX1228" y="connsiteY1228"/>
                  </a:cxn>
                  <a:cxn ang="0">
                    <a:pos x="connsiteX1229" y="connsiteY1229"/>
                  </a:cxn>
                  <a:cxn ang="0">
                    <a:pos x="connsiteX1230" y="connsiteY1230"/>
                  </a:cxn>
                  <a:cxn ang="0">
                    <a:pos x="connsiteX1231" y="connsiteY1231"/>
                  </a:cxn>
                  <a:cxn ang="0">
                    <a:pos x="connsiteX1232" y="connsiteY1232"/>
                  </a:cxn>
                  <a:cxn ang="0">
                    <a:pos x="connsiteX1233" y="connsiteY1233"/>
                  </a:cxn>
                  <a:cxn ang="0">
                    <a:pos x="connsiteX1234" y="connsiteY1234"/>
                  </a:cxn>
                  <a:cxn ang="0">
                    <a:pos x="connsiteX1235" y="connsiteY1235"/>
                  </a:cxn>
                  <a:cxn ang="0">
                    <a:pos x="connsiteX1236" y="connsiteY1236"/>
                  </a:cxn>
                  <a:cxn ang="0">
                    <a:pos x="connsiteX1237" y="connsiteY1237"/>
                  </a:cxn>
                  <a:cxn ang="0">
                    <a:pos x="connsiteX1238" y="connsiteY1238"/>
                  </a:cxn>
                  <a:cxn ang="0">
                    <a:pos x="connsiteX1239" y="connsiteY1239"/>
                  </a:cxn>
                  <a:cxn ang="0">
                    <a:pos x="connsiteX1240" y="connsiteY1240"/>
                  </a:cxn>
                  <a:cxn ang="0">
                    <a:pos x="connsiteX1241" y="connsiteY1241"/>
                  </a:cxn>
                  <a:cxn ang="0">
                    <a:pos x="connsiteX1242" y="connsiteY1242"/>
                  </a:cxn>
                  <a:cxn ang="0">
                    <a:pos x="connsiteX1243" y="connsiteY1243"/>
                  </a:cxn>
                  <a:cxn ang="0">
                    <a:pos x="connsiteX1244" y="connsiteY1244"/>
                  </a:cxn>
                  <a:cxn ang="0">
                    <a:pos x="connsiteX1245" y="connsiteY1245"/>
                  </a:cxn>
                  <a:cxn ang="0">
                    <a:pos x="connsiteX1246" y="connsiteY1246"/>
                  </a:cxn>
                  <a:cxn ang="0">
                    <a:pos x="connsiteX1247" y="connsiteY1247"/>
                  </a:cxn>
                  <a:cxn ang="0">
                    <a:pos x="connsiteX1248" y="connsiteY1248"/>
                  </a:cxn>
                  <a:cxn ang="0">
                    <a:pos x="connsiteX1249" y="connsiteY1249"/>
                  </a:cxn>
                  <a:cxn ang="0">
                    <a:pos x="connsiteX1250" y="connsiteY1250"/>
                  </a:cxn>
                  <a:cxn ang="0">
                    <a:pos x="connsiteX1251" y="connsiteY1251"/>
                  </a:cxn>
                  <a:cxn ang="0">
                    <a:pos x="connsiteX1252" y="connsiteY1252"/>
                  </a:cxn>
                  <a:cxn ang="0">
                    <a:pos x="connsiteX1253" y="connsiteY1253"/>
                  </a:cxn>
                  <a:cxn ang="0">
                    <a:pos x="connsiteX1254" y="connsiteY1254"/>
                  </a:cxn>
                  <a:cxn ang="0">
                    <a:pos x="connsiteX1255" y="connsiteY1255"/>
                  </a:cxn>
                  <a:cxn ang="0">
                    <a:pos x="connsiteX1256" y="connsiteY1256"/>
                  </a:cxn>
                  <a:cxn ang="0">
                    <a:pos x="connsiteX1257" y="connsiteY1257"/>
                  </a:cxn>
                  <a:cxn ang="0">
                    <a:pos x="connsiteX1258" y="connsiteY1258"/>
                  </a:cxn>
                  <a:cxn ang="0">
                    <a:pos x="connsiteX1259" y="connsiteY1259"/>
                  </a:cxn>
                  <a:cxn ang="0">
                    <a:pos x="connsiteX1260" y="connsiteY1260"/>
                  </a:cxn>
                  <a:cxn ang="0">
                    <a:pos x="connsiteX1261" y="connsiteY1261"/>
                  </a:cxn>
                  <a:cxn ang="0">
                    <a:pos x="connsiteX1262" y="connsiteY1262"/>
                  </a:cxn>
                  <a:cxn ang="0">
                    <a:pos x="connsiteX1263" y="connsiteY1263"/>
                  </a:cxn>
                  <a:cxn ang="0">
                    <a:pos x="connsiteX1264" y="connsiteY1264"/>
                  </a:cxn>
                  <a:cxn ang="0">
                    <a:pos x="connsiteX1265" y="connsiteY1265"/>
                  </a:cxn>
                  <a:cxn ang="0">
                    <a:pos x="connsiteX1266" y="connsiteY1266"/>
                  </a:cxn>
                  <a:cxn ang="0">
                    <a:pos x="connsiteX1267" y="connsiteY1267"/>
                  </a:cxn>
                  <a:cxn ang="0">
                    <a:pos x="connsiteX1268" y="connsiteY1268"/>
                  </a:cxn>
                  <a:cxn ang="0">
                    <a:pos x="connsiteX1269" y="connsiteY1269"/>
                  </a:cxn>
                  <a:cxn ang="0">
                    <a:pos x="connsiteX1270" y="connsiteY1270"/>
                  </a:cxn>
                  <a:cxn ang="0">
                    <a:pos x="connsiteX1271" y="connsiteY1271"/>
                  </a:cxn>
                  <a:cxn ang="0">
                    <a:pos x="connsiteX1272" y="connsiteY1272"/>
                  </a:cxn>
                  <a:cxn ang="0">
                    <a:pos x="connsiteX1273" y="connsiteY1273"/>
                  </a:cxn>
                  <a:cxn ang="0">
                    <a:pos x="connsiteX1274" y="connsiteY1274"/>
                  </a:cxn>
                  <a:cxn ang="0">
                    <a:pos x="connsiteX1275" y="connsiteY1275"/>
                  </a:cxn>
                  <a:cxn ang="0">
                    <a:pos x="connsiteX1276" y="connsiteY1276"/>
                  </a:cxn>
                  <a:cxn ang="0">
                    <a:pos x="connsiteX1277" y="connsiteY1277"/>
                  </a:cxn>
                  <a:cxn ang="0">
                    <a:pos x="connsiteX1278" y="connsiteY1278"/>
                  </a:cxn>
                  <a:cxn ang="0">
                    <a:pos x="connsiteX1279" y="connsiteY1279"/>
                  </a:cxn>
                  <a:cxn ang="0">
                    <a:pos x="connsiteX1280" y="connsiteY1280"/>
                  </a:cxn>
                  <a:cxn ang="0">
                    <a:pos x="connsiteX1281" y="connsiteY1281"/>
                  </a:cxn>
                  <a:cxn ang="0">
                    <a:pos x="connsiteX1282" y="connsiteY1282"/>
                  </a:cxn>
                  <a:cxn ang="0">
                    <a:pos x="connsiteX1283" y="connsiteY1283"/>
                  </a:cxn>
                  <a:cxn ang="0">
                    <a:pos x="connsiteX1284" y="connsiteY1284"/>
                  </a:cxn>
                  <a:cxn ang="0">
                    <a:pos x="connsiteX1285" y="connsiteY1285"/>
                  </a:cxn>
                  <a:cxn ang="0">
                    <a:pos x="connsiteX1286" y="connsiteY1286"/>
                  </a:cxn>
                  <a:cxn ang="0">
                    <a:pos x="connsiteX1287" y="connsiteY1287"/>
                  </a:cxn>
                  <a:cxn ang="0">
                    <a:pos x="connsiteX1288" y="connsiteY1288"/>
                  </a:cxn>
                  <a:cxn ang="0">
                    <a:pos x="connsiteX1289" y="connsiteY1289"/>
                  </a:cxn>
                  <a:cxn ang="0">
                    <a:pos x="connsiteX1290" y="connsiteY1290"/>
                  </a:cxn>
                  <a:cxn ang="0">
                    <a:pos x="connsiteX1291" y="connsiteY1291"/>
                  </a:cxn>
                  <a:cxn ang="0">
                    <a:pos x="connsiteX1292" y="connsiteY1292"/>
                  </a:cxn>
                  <a:cxn ang="0">
                    <a:pos x="connsiteX1293" y="connsiteY1293"/>
                  </a:cxn>
                  <a:cxn ang="0">
                    <a:pos x="connsiteX1294" y="connsiteY1294"/>
                  </a:cxn>
                  <a:cxn ang="0">
                    <a:pos x="connsiteX1295" y="connsiteY1295"/>
                  </a:cxn>
                  <a:cxn ang="0">
                    <a:pos x="connsiteX1296" y="connsiteY1296"/>
                  </a:cxn>
                  <a:cxn ang="0">
                    <a:pos x="connsiteX1297" y="connsiteY1297"/>
                  </a:cxn>
                  <a:cxn ang="0">
                    <a:pos x="connsiteX1298" y="connsiteY1298"/>
                  </a:cxn>
                  <a:cxn ang="0">
                    <a:pos x="connsiteX1299" y="connsiteY1299"/>
                  </a:cxn>
                  <a:cxn ang="0">
                    <a:pos x="connsiteX1300" y="connsiteY1300"/>
                  </a:cxn>
                  <a:cxn ang="0">
                    <a:pos x="connsiteX1301" y="connsiteY1301"/>
                  </a:cxn>
                  <a:cxn ang="0">
                    <a:pos x="connsiteX1302" y="connsiteY1302"/>
                  </a:cxn>
                  <a:cxn ang="0">
                    <a:pos x="connsiteX1303" y="connsiteY1303"/>
                  </a:cxn>
                  <a:cxn ang="0">
                    <a:pos x="connsiteX1304" y="connsiteY1304"/>
                  </a:cxn>
                  <a:cxn ang="0">
                    <a:pos x="connsiteX1305" y="connsiteY1305"/>
                  </a:cxn>
                  <a:cxn ang="0">
                    <a:pos x="connsiteX1306" y="connsiteY1306"/>
                  </a:cxn>
                  <a:cxn ang="0">
                    <a:pos x="connsiteX1307" y="connsiteY1307"/>
                  </a:cxn>
                  <a:cxn ang="0">
                    <a:pos x="connsiteX1308" y="connsiteY1308"/>
                  </a:cxn>
                  <a:cxn ang="0">
                    <a:pos x="connsiteX1309" y="connsiteY1309"/>
                  </a:cxn>
                  <a:cxn ang="0">
                    <a:pos x="connsiteX1310" y="connsiteY1310"/>
                  </a:cxn>
                  <a:cxn ang="0">
                    <a:pos x="connsiteX1311" y="connsiteY1311"/>
                  </a:cxn>
                  <a:cxn ang="0">
                    <a:pos x="connsiteX1312" y="connsiteY1312"/>
                  </a:cxn>
                  <a:cxn ang="0">
                    <a:pos x="connsiteX1313" y="connsiteY1313"/>
                  </a:cxn>
                  <a:cxn ang="0">
                    <a:pos x="connsiteX1314" y="connsiteY1314"/>
                  </a:cxn>
                  <a:cxn ang="0">
                    <a:pos x="connsiteX1315" y="connsiteY1315"/>
                  </a:cxn>
                  <a:cxn ang="0">
                    <a:pos x="connsiteX1316" y="connsiteY1316"/>
                  </a:cxn>
                  <a:cxn ang="0">
                    <a:pos x="connsiteX1317" y="connsiteY1317"/>
                  </a:cxn>
                  <a:cxn ang="0">
                    <a:pos x="connsiteX1318" y="connsiteY1318"/>
                  </a:cxn>
                  <a:cxn ang="0">
                    <a:pos x="connsiteX1319" y="connsiteY1319"/>
                  </a:cxn>
                  <a:cxn ang="0">
                    <a:pos x="connsiteX1320" y="connsiteY1320"/>
                  </a:cxn>
                  <a:cxn ang="0">
                    <a:pos x="connsiteX1321" y="connsiteY1321"/>
                  </a:cxn>
                  <a:cxn ang="0">
                    <a:pos x="connsiteX1322" y="connsiteY1322"/>
                  </a:cxn>
                  <a:cxn ang="0">
                    <a:pos x="connsiteX1323" y="connsiteY1323"/>
                  </a:cxn>
                  <a:cxn ang="0">
                    <a:pos x="connsiteX1324" y="connsiteY1324"/>
                  </a:cxn>
                  <a:cxn ang="0">
                    <a:pos x="connsiteX1325" y="connsiteY1325"/>
                  </a:cxn>
                  <a:cxn ang="0">
                    <a:pos x="connsiteX1326" y="connsiteY1326"/>
                  </a:cxn>
                  <a:cxn ang="0">
                    <a:pos x="connsiteX1327" y="connsiteY1327"/>
                  </a:cxn>
                  <a:cxn ang="0">
                    <a:pos x="connsiteX1328" y="connsiteY1328"/>
                  </a:cxn>
                  <a:cxn ang="0">
                    <a:pos x="connsiteX1329" y="connsiteY1329"/>
                  </a:cxn>
                  <a:cxn ang="0">
                    <a:pos x="connsiteX1330" y="connsiteY1330"/>
                  </a:cxn>
                  <a:cxn ang="0">
                    <a:pos x="connsiteX1331" y="connsiteY1331"/>
                  </a:cxn>
                  <a:cxn ang="0">
                    <a:pos x="connsiteX1332" y="connsiteY1332"/>
                  </a:cxn>
                  <a:cxn ang="0">
                    <a:pos x="connsiteX1333" y="connsiteY1333"/>
                  </a:cxn>
                  <a:cxn ang="0">
                    <a:pos x="connsiteX1334" y="connsiteY1334"/>
                  </a:cxn>
                  <a:cxn ang="0">
                    <a:pos x="connsiteX1335" y="connsiteY1335"/>
                  </a:cxn>
                  <a:cxn ang="0">
                    <a:pos x="connsiteX1336" y="connsiteY1336"/>
                  </a:cxn>
                  <a:cxn ang="0">
                    <a:pos x="connsiteX1337" y="connsiteY1337"/>
                  </a:cxn>
                  <a:cxn ang="0">
                    <a:pos x="connsiteX1338" y="connsiteY1338"/>
                  </a:cxn>
                  <a:cxn ang="0">
                    <a:pos x="connsiteX1339" y="connsiteY1339"/>
                  </a:cxn>
                  <a:cxn ang="0">
                    <a:pos x="connsiteX1340" y="connsiteY1340"/>
                  </a:cxn>
                  <a:cxn ang="0">
                    <a:pos x="connsiteX1341" y="connsiteY1341"/>
                  </a:cxn>
                  <a:cxn ang="0">
                    <a:pos x="connsiteX1342" y="connsiteY1342"/>
                  </a:cxn>
                  <a:cxn ang="0">
                    <a:pos x="connsiteX1343" y="connsiteY1343"/>
                  </a:cxn>
                  <a:cxn ang="0">
                    <a:pos x="connsiteX1344" y="connsiteY1344"/>
                  </a:cxn>
                  <a:cxn ang="0">
                    <a:pos x="connsiteX1345" y="connsiteY1345"/>
                  </a:cxn>
                  <a:cxn ang="0">
                    <a:pos x="connsiteX1346" y="connsiteY1346"/>
                  </a:cxn>
                  <a:cxn ang="0">
                    <a:pos x="connsiteX1347" y="connsiteY1347"/>
                  </a:cxn>
                  <a:cxn ang="0">
                    <a:pos x="connsiteX1348" y="connsiteY1348"/>
                  </a:cxn>
                  <a:cxn ang="0">
                    <a:pos x="connsiteX1349" y="connsiteY1349"/>
                  </a:cxn>
                  <a:cxn ang="0">
                    <a:pos x="connsiteX1350" y="connsiteY1350"/>
                  </a:cxn>
                  <a:cxn ang="0">
                    <a:pos x="connsiteX1351" y="connsiteY1351"/>
                  </a:cxn>
                  <a:cxn ang="0">
                    <a:pos x="connsiteX1352" y="connsiteY1352"/>
                  </a:cxn>
                  <a:cxn ang="0">
                    <a:pos x="connsiteX1353" y="connsiteY1353"/>
                  </a:cxn>
                  <a:cxn ang="0">
                    <a:pos x="connsiteX1354" y="connsiteY1354"/>
                  </a:cxn>
                  <a:cxn ang="0">
                    <a:pos x="connsiteX1355" y="connsiteY1355"/>
                  </a:cxn>
                  <a:cxn ang="0">
                    <a:pos x="connsiteX1356" y="connsiteY1356"/>
                  </a:cxn>
                  <a:cxn ang="0">
                    <a:pos x="connsiteX1357" y="connsiteY1357"/>
                  </a:cxn>
                  <a:cxn ang="0">
                    <a:pos x="connsiteX1358" y="connsiteY1358"/>
                  </a:cxn>
                  <a:cxn ang="0">
                    <a:pos x="connsiteX1359" y="connsiteY1359"/>
                  </a:cxn>
                  <a:cxn ang="0">
                    <a:pos x="connsiteX1360" y="connsiteY1360"/>
                  </a:cxn>
                  <a:cxn ang="0">
                    <a:pos x="connsiteX1361" y="connsiteY1361"/>
                  </a:cxn>
                  <a:cxn ang="0">
                    <a:pos x="connsiteX1362" y="connsiteY1362"/>
                  </a:cxn>
                  <a:cxn ang="0">
                    <a:pos x="connsiteX1363" y="connsiteY1363"/>
                  </a:cxn>
                  <a:cxn ang="0">
                    <a:pos x="connsiteX1364" y="connsiteY1364"/>
                  </a:cxn>
                  <a:cxn ang="0">
                    <a:pos x="connsiteX1365" y="connsiteY1365"/>
                  </a:cxn>
                  <a:cxn ang="0">
                    <a:pos x="connsiteX1366" y="connsiteY1366"/>
                  </a:cxn>
                  <a:cxn ang="0">
                    <a:pos x="connsiteX1367" y="connsiteY1367"/>
                  </a:cxn>
                  <a:cxn ang="0">
                    <a:pos x="connsiteX1368" y="connsiteY1368"/>
                  </a:cxn>
                  <a:cxn ang="0">
                    <a:pos x="connsiteX1369" y="connsiteY1369"/>
                  </a:cxn>
                  <a:cxn ang="0">
                    <a:pos x="connsiteX1370" y="connsiteY1370"/>
                  </a:cxn>
                  <a:cxn ang="0">
                    <a:pos x="connsiteX1371" y="connsiteY1371"/>
                  </a:cxn>
                  <a:cxn ang="0">
                    <a:pos x="connsiteX1372" y="connsiteY1372"/>
                  </a:cxn>
                  <a:cxn ang="0">
                    <a:pos x="connsiteX1373" y="connsiteY1373"/>
                  </a:cxn>
                  <a:cxn ang="0">
                    <a:pos x="connsiteX1374" y="connsiteY1374"/>
                  </a:cxn>
                  <a:cxn ang="0">
                    <a:pos x="connsiteX1375" y="connsiteY1375"/>
                  </a:cxn>
                  <a:cxn ang="0">
                    <a:pos x="connsiteX1376" y="connsiteY1376"/>
                  </a:cxn>
                  <a:cxn ang="0">
                    <a:pos x="connsiteX1377" y="connsiteY1377"/>
                  </a:cxn>
                  <a:cxn ang="0">
                    <a:pos x="connsiteX1378" y="connsiteY1378"/>
                  </a:cxn>
                  <a:cxn ang="0">
                    <a:pos x="connsiteX1379" y="connsiteY1379"/>
                  </a:cxn>
                  <a:cxn ang="0">
                    <a:pos x="connsiteX1380" y="connsiteY1380"/>
                  </a:cxn>
                  <a:cxn ang="0">
                    <a:pos x="connsiteX1381" y="connsiteY1381"/>
                  </a:cxn>
                  <a:cxn ang="0">
                    <a:pos x="connsiteX1382" y="connsiteY1382"/>
                  </a:cxn>
                  <a:cxn ang="0">
                    <a:pos x="connsiteX1383" y="connsiteY1383"/>
                  </a:cxn>
                  <a:cxn ang="0">
                    <a:pos x="connsiteX1384" y="connsiteY1384"/>
                  </a:cxn>
                  <a:cxn ang="0">
                    <a:pos x="connsiteX1385" y="connsiteY1385"/>
                  </a:cxn>
                  <a:cxn ang="0">
                    <a:pos x="connsiteX1386" y="connsiteY1386"/>
                  </a:cxn>
                  <a:cxn ang="0">
                    <a:pos x="connsiteX1387" y="connsiteY1387"/>
                  </a:cxn>
                  <a:cxn ang="0">
                    <a:pos x="connsiteX1388" y="connsiteY1388"/>
                  </a:cxn>
                  <a:cxn ang="0">
                    <a:pos x="connsiteX1389" y="connsiteY1389"/>
                  </a:cxn>
                  <a:cxn ang="0">
                    <a:pos x="connsiteX1390" y="connsiteY1390"/>
                  </a:cxn>
                  <a:cxn ang="0">
                    <a:pos x="connsiteX1391" y="connsiteY1391"/>
                  </a:cxn>
                  <a:cxn ang="0">
                    <a:pos x="connsiteX1392" y="connsiteY1392"/>
                  </a:cxn>
                  <a:cxn ang="0">
                    <a:pos x="connsiteX1393" y="connsiteY1393"/>
                  </a:cxn>
                  <a:cxn ang="0">
                    <a:pos x="connsiteX1394" y="connsiteY1394"/>
                  </a:cxn>
                  <a:cxn ang="0">
                    <a:pos x="connsiteX1395" y="connsiteY1395"/>
                  </a:cxn>
                  <a:cxn ang="0">
                    <a:pos x="connsiteX1396" y="connsiteY1396"/>
                  </a:cxn>
                  <a:cxn ang="0">
                    <a:pos x="connsiteX1397" y="connsiteY1397"/>
                  </a:cxn>
                  <a:cxn ang="0">
                    <a:pos x="connsiteX1398" y="connsiteY1398"/>
                  </a:cxn>
                  <a:cxn ang="0">
                    <a:pos x="connsiteX1399" y="connsiteY1399"/>
                  </a:cxn>
                  <a:cxn ang="0">
                    <a:pos x="connsiteX1400" y="connsiteY1400"/>
                  </a:cxn>
                  <a:cxn ang="0">
                    <a:pos x="connsiteX1401" y="connsiteY1401"/>
                  </a:cxn>
                  <a:cxn ang="0">
                    <a:pos x="connsiteX1402" y="connsiteY1402"/>
                  </a:cxn>
                  <a:cxn ang="0">
                    <a:pos x="connsiteX1403" y="connsiteY1403"/>
                  </a:cxn>
                  <a:cxn ang="0">
                    <a:pos x="connsiteX1404" y="connsiteY1404"/>
                  </a:cxn>
                  <a:cxn ang="0">
                    <a:pos x="connsiteX1405" y="connsiteY1405"/>
                  </a:cxn>
                  <a:cxn ang="0">
                    <a:pos x="connsiteX1406" y="connsiteY1406"/>
                  </a:cxn>
                  <a:cxn ang="0">
                    <a:pos x="connsiteX1407" y="connsiteY1407"/>
                  </a:cxn>
                  <a:cxn ang="0">
                    <a:pos x="connsiteX1408" y="connsiteY1408"/>
                  </a:cxn>
                  <a:cxn ang="0">
                    <a:pos x="connsiteX1409" y="connsiteY1409"/>
                  </a:cxn>
                  <a:cxn ang="0">
                    <a:pos x="connsiteX1410" y="connsiteY1410"/>
                  </a:cxn>
                  <a:cxn ang="0">
                    <a:pos x="connsiteX1411" y="connsiteY1411"/>
                  </a:cxn>
                  <a:cxn ang="0">
                    <a:pos x="connsiteX1412" y="connsiteY1412"/>
                  </a:cxn>
                  <a:cxn ang="0">
                    <a:pos x="connsiteX1413" y="connsiteY1413"/>
                  </a:cxn>
                  <a:cxn ang="0">
                    <a:pos x="connsiteX1414" y="connsiteY1414"/>
                  </a:cxn>
                  <a:cxn ang="0">
                    <a:pos x="connsiteX1415" y="connsiteY1415"/>
                  </a:cxn>
                  <a:cxn ang="0">
                    <a:pos x="connsiteX1416" y="connsiteY1416"/>
                  </a:cxn>
                  <a:cxn ang="0">
                    <a:pos x="connsiteX1417" y="connsiteY1417"/>
                  </a:cxn>
                  <a:cxn ang="0">
                    <a:pos x="connsiteX1418" y="connsiteY1418"/>
                  </a:cxn>
                  <a:cxn ang="0">
                    <a:pos x="connsiteX1419" y="connsiteY1419"/>
                  </a:cxn>
                  <a:cxn ang="0">
                    <a:pos x="connsiteX1420" y="connsiteY1420"/>
                  </a:cxn>
                  <a:cxn ang="0">
                    <a:pos x="connsiteX1421" y="connsiteY1421"/>
                  </a:cxn>
                  <a:cxn ang="0">
                    <a:pos x="connsiteX1422" y="connsiteY1422"/>
                  </a:cxn>
                  <a:cxn ang="0">
                    <a:pos x="connsiteX1423" y="connsiteY1423"/>
                  </a:cxn>
                  <a:cxn ang="0">
                    <a:pos x="connsiteX1424" y="connsiteY1424"/>
                  </a:cxn>
                  <a:cxn ang="0">
                    <a:pos x="connsiteX1425" y="connsiteY1425"/>
                  </a:cxn>
                  <a:cxn ang="0">
                    <a:pos x="connsiteX1426" y="connsiteY1426"/>
                  </a:cxn>
                  <a:cxn ang="0">
                    <a:pos x="connsiteX1427" y="connsiteY1427"/>
                  </a:cxn>
                  <a:cxn ang="0">
                    <a:pos x="connsiteX1428" y="connsiteY1428"/>
                  </a:cxn>
                  <a:cxn ang="0">
                    <a:pos x="connsiteX1429" y="connsiteY1429"/>
                  </a:cxn>
                  <a:cxn ang="0">
                    <a:pos x="connsiteX1430" y="connsiteY1430"/>
                  </a:cxn>
                  <a:cxn ang="0">
                    <a:pos x="connsiteX1431" y="connsiteY1431"/>
                  </a:cxn>
                  <a:cxn ang="0">
                    <a:pos x="connsiteX1432" y="connsiteY1432"/>
                  </a:cxn>
                  <a:cxn ang="0">
                    <a:pos x="connsiteX1433" y="connsiteY1433"/>
                  </a:cxn>
                  <a:cxn ang="0">
                    <a:pos x="connsiteX1434" y="connsiteY1434"/>
                  </a:cxn>
                  <a:cxn ang="0">
                    <a:pos x="connsiteX1435" y="connsiteY1435"/>
                  </a:cxn>
                  <a:cxn ang="0">
                    <a:pos x="connsiteX1436" y="connsiteY1436"/>
                  </a:cxn>
                  <a:cxn ang="0">
                    <a:pos x="connsiteX1437" y="connsiteY1437"/>
                  </a:cxn>
                  <a:cxn ang="0">
                    <a:pos x="connsiteX1438" y="connsiteY1438"/>
                  </a:cxn>
                  <a:cxn ang="0">
                    <a:pos x="connsiteX1439" y="connsiteY1439"/>
                  </a:cxn>
                  <a:cxn ang="0">
                    <a:pos x="connsiteX1440" y="connsiteY1440"/>
                  </a:cxn>
                  <a:cxn ang="0">
                    <a:pos x="connsiteX1441" y="connsiteY1441"/>
                  </a:cxn>
                  <a:cxn ang="0">
                    <a:pos x="connsiteX1442" y="connsiteY1442"/>
                  </a:cxn>
                  <a:cxn ang="0">
                    <a:pos x="connsiteX1443" y="connsiteY1443"/>
                  </a:cxn>
                  <a:cxn ang="0">
                    <a:pos x="connsiteX1444" y="connsiteY1444"/>
                  </a:cxn>
                  <a:cxn ang="0">
                    <a:pos x="connsiteX1445" y="connsiteY1445"/>
                  </a:cxn>
                  <a:cxn ang="0">
                    <a:pos x="connsiteX1446" y="connsiteY1446"/>
                  </a:cxn>
                  <a:cxn ang="0">
                    <a:pos x="connsiteX1447" y="connsiteY1447"/>
                  </a:cxn>
                  <a:cxn ang="0">
                    <a:pos x="connsiteX1448" y="connsiteY1448"/>
                  </a:cxn>
                  <a:cxn ang="0">
                    <a:pos x="connsiteX1449" y="connsiteY1449"/>
                  </a:cxn>
                  <a:cxn ang="0">
                    <a:pos x="connsiteX1450" y="connsiteY1450"/>
                  </a:cxn>
                  <a:cxn ang="0">
                    <a:pos x="connsiteX1451" y="connsiteY1451"/>
                  </a:cxn>
                  <a:cxn ang="0">
                    <a:pos x="connsiteX1452" y="connsiteY1452"/>
                  </a:cxn>
                  <a:cxn ang="0">
                    <a:pos x="connsiteX1453" y="connsiteY1453"/>
                  </a:cxn>
                  <a:cxn ang="0">
                    <a:pos x="connsiteX1454" y="connsiteY1454"/>
                  </a:cxn>
                  <a:cxn ang="0">
                    <a:pos x="connsiteX1455" y="connsiteY1455"/>
                  </a:cxn>
                  <a:cxn ang="0">
                    <a:pos x="connsiteX1456" y="connsiteY1456"/>
                  </a:cxn>
                  <a:cxn ang="0">
                    <a:pos x="connsiteX1457" y="connsiteY1457"/>
                  </a:cxn>
                  <a:cxn ang="0">
                    <a:pos x="connsiteX1458" y="connsiteY1458"/>
                  </a:cxn>
                  <a:cxn ang="0">
                    <a:pos x="connsiteX1459" y="connsiteY1459"/>
                  </a:cxn>
                  <a:cxn ang="0">
                    <a:pos x="connsiteX1460" y="connsiteY1460"/>
                  </a:cxn>
                  <a:cxn ang="0">
                    <a:pos x="connsiteX1461" y="connsiteY1461"/>
                  </a:cxn>
                  <a:cxn ang="0">
                    <a:pos x="connsiteX1462" y="connsiteY1462"/>
                  </a:cxn>
                  <a:cxn ang="0">
                    <a:pos x="connsiteX1463" y="connsiteY1463"/>
                  </a:cxn>
                  <a:cxn ang="0">
                    <a:pos x="connsiteX1464" y="connsiteY1464"/>
                  </a:cxn>
                  <a:cxn ang="0">
                    <a:pos x="connsiteX1465" y="connsiteY1465"/>
                  </a:cxn>
                  <a:cxn ang="0">
                    <a:pos x="connsiteX1466" y="connsiteY1466"/>
                  </a:cxn>
                  <a:cxn ang="0">
                    <a:pos x="connsiteX1467" y="connsiteY1467"/>
                  </a:cxn>
                  <a:cxn ang="0">
                    <a:pos x="connsiteX1468" y="connsiteY1468"/>
                  </a:cxn>
                  <a:cxn ang="0">
                    <a:pos x="connsiteX1469" y="connsiteY1469"/>
                  </a:cxn>
                  <a:cxn ang="0">
                    <a:pos x="connsiteX1470" y="connsiteY1470"/>
                  </a:cxn>
                  <a:cxn ang="0">
                    <a:pos x="connsiteX1471" y="connsiteY1471"/>
                  </a:cxn>
                  <a:cxn ang="0">
                    <a:pos x="connsiteX1472" y="connsiteY1472"/>
                  </a:cxn>
                  <a:cxn ang="0">
                    <a:pos x="connsiteX1473" y="connsiteY1473"/>
                  </a:cxn>
                  <a:cxn ang="0">
                    <a:pos x="connsiteX1474" y="connsiteY1474"/>
                  </a:cxn>
                  <a:cxn ang="0">
                    <a:pos x="connsiteX1475" y="connsiteY1475"/>
                  </a:cxn>
                  <a:cxn ang="0">
                    <a:pos x="connsiteX1476" y="connsiteY1476"/>
                  </a:cxn>
                  <a:cxn ang="0">
                    <a:pos x="connsiteX1477" y="connsiteY1477"/>
                  </a:cxn>
                  <a:cxn ang="0">
                    <a:pos x="connsiteX1478" y="connsiteY1478"/>
                  </a:cxn>
                  <a:cxn ang="0">
                    <a:pos x="connsiteX1479" y="connsiteY1479"/>
                  </a:cxn>
                  <a:cxn ang="0">
                    <a:pos x="connsiteX1480" y="connsiteY1480"/>
                  </a:cxn>
                  <a:cxn ang="0">
                    <a:pos x="connsiteX1481" y="connsiteY1481"/>
                  </a:cxn>
                  <a:cxn ang="0">
                    <a:pos x="connsiteX1482" y="connsiteY1482"/>
                  </a:cxn>
                  <a:cxn ang="0">
                    <a:pos x="connsiteX1483" y="connsiteY1483"/>
                  </a:cxn>
                  <a:cxn ang="0">
                    <a:pos x="connsiteX1484" y="connsiteY1484"/>
                  </a:cxn>
                  <a:cxn ang="0">
                    <a:pos x="connsiteX1485" y="connsiteY1485"/>
                  </a:cxn>
                  <a:cxn ang="0">
                    <a:pos x="connsiteX1486" y="connsiteY1486"/>
                  </a:cxn>
                  <a:cxn ang="0">
                    <a:pos x="connsiteX1487" y="connsiteY1487"/>
                  </a:cxn>
                  <a:cxn ang="0">
                    <a:pos x="connsiteX1488" y="connsiteY1488"/>
                  </a:cxn>
                  <a:cxn ang="0">
                    <a:pos x="connsiteX1489" y="connsiteY1489"/>
                  </a:cxn>
                  <a:cxn ang="0">
                    <a:pos x="connsiteX1490" y="connsiteY1490"/>
                  </a:cxn>
                  <a:cxn ang="0">
                    <a:pos x="connsiteX1491" y="connsiteY1491"/>
                  </a:cxn>
                  <a:cxn ang="0">
                    <a:pos x="connsiteX1492" y="connsiteY1492"/>
                  </a:cxn>
                  <a:cxn ang="0">
                    <a:pos x="connsiteX1493" y="connsiteY1493"/>
                  </a:cxn>
                  <a:cxn ang="0">
                    <a:pos x="connsiteX1494" y="connsiteY1494"/>
                  </a:cxn>
                  <a:cxn ang="0">
                    <a:pos x="connsiteX1495" y="connsiteY1495"/>
                  </a:cxn>
                  <a:cxn ang="0">
                    <a:pos x="connsiteX1496" y="connsiteY1496"/>
                  </a:cxn>
                  <a:cxn ang="0">
                    <a:pos x="connsiteX1497" y="connsiteY1497"/>
                  </a:cxn>
                  <a:cxn ang="0">
                    <a:pos x="connsiteX1498" y="connsiteY1498"/>
                  </a:cxn>
                  <a:cxn ang="0">
                    <a:pos x="connsiteX1499" y="connsiteY1499"/>
                  </a:cxn>
                  <a:cxn ang="0">
                    <a:pos x="connsiteX1500" y="connsiteY1500"/>
                  </a:cxn>
                  <a:cxn ang="0">
                    <a:pos x="connsiteX1501" y="connsiteY1501"/>
                  </a:cxn>
                  <a:cxn ang="0">
                    <a:pos x="connsiteX1502" y="connsiteY1502"/>
                  </a:cxn>
                  <a:cxn ang="0">
                    <a:pos x="connsiteX1503" y="connsiteY1503"/>
                  </a:cxn>
                  <a:cxn ang="0">
                    <a:pos x="connsiteX1504" y="connsiteY1504"/>
                  </a:cxn>
                  <a:cxn ang="0">
                    <a:pos x="connsiteX1505" y="connsiteY1505"/>
                  </a:cxn>
                  <a:cxn ang="0">
                    <a:pos x="connsiteX1506" y="connsiteY1506"/>
                  </a:cxn>
                  <a:cxn ang="0">
                    <a:pos x="connsiteX1507" y="connsiteY1507"/>
                  </a:cxn>
                  <a:cxn ang="0">
                    <a:pos x="connsiteX1508" y="connsiteY1508"/>
                  </a:cxn>
                  <a:cxn ang="0">
                    <a:pos x="connsiteX1509" y="connsiteY1509"/>
                  </a:cxn>
                  <a:cxn ang="0">
                    <a:pos x="connsiteX1510" y="connsiteY1510"/>
                  </a:cxn>
                  <a:cxn ang="0">
                    <a:pos x="connsiteX1511" y="connsiteY1511"/>
                  </a:cxn>
                  <a:cxn ang="0">
                    <a:pos x="connsiteX1512" y="connsiteY1512"/>
                  </a:cxn>
                  <a:cxn ang="0">
                    <a:pos x="connsiteX1513" y="connsiteY1513"/>
                  </a:cxn>
                  <a:cxn ang="0">
                    <a:pos x="connsiteX1514" y="connsiteY1514"/>
                  </a:cxn>
                  <a:cxn ang="0">
                    <a:pos x="connsiteX1515" y="connsiteY1515"/>
                  </a:cxn>
                  <a:cxn ang="0">
                    <a:pos x="connsiteX1516" y="connsiteY1516"/>
                  </a:cxn>
                  <a:cxn ang="0">
                    <a:pos x="connsiteX1517" y="connsiteY1517"/>
                  </a:cxn>
                  <a:cxn ang="0">
                    <a:pos x="connsiteX1518" y="connsiteY1518"/>
                  </a:cxn>
                  <a:cxn ang="0">
                    <a:pos x="connsiteX1519" y="connsiteY1519"/>
                  </a:cxn>
                  <a:cxn ang="0">
                    <a:pos x="connsiteX1520" y="connsiteY1520"/>
                  </a:cxn>
                  <a:cxn ang="0">
                    <a:pos x="connsiteX1521" y="connsiteY1521"/>
                  </a:cxn>
                  <a:cxn ang="0">
                    <a:pos x="connsiteX1522" y="connsiteY1522"/>
                  </a:cxn>
                  <a:cxn ang="0">
                    <a:pos x="connsiteX1523" y="connsiteY1523"/>
                  </a:cxn>
                  <a:cxn ang="0">
                    <a:pos x="connsiteX1524" y="connsiteY1524"/>
                  </a:cxn>
                  <a:cxn ang="0">
                    <a:pos x="connsiteX1525" y="connsiteY1525"/>
                  </a:cxn>
                  <a:cxn ang="0">
                    <a:pos x="connsiteX1526" y="connsiteY1526"/>
                  </a:cxn>
                  <a:cxn ang="0">
                    <a:pos x="connsiteX1527" y="connsiteY1527"/>
                  </a:cxn>
                  <a:cxn ang="0">
                    <a:pos x="connsiteX1528" y="connsiteY1528"/>
                  </a:cxn>
                  <a:cxn ang="0">
                    <a:pos x="connsiteX1529" y="connsiteY1529"/>
                  </a:cxn>
                  <a:cxn ang="0">
                    <a:pos x="connsiteX1530" y="connsiteY1530"/>
                  </a:cxn>
                  <a:cxn ang="0">
                    <a:pos x="connsiteX1531" y="connsiteY1531"/>
                  </a:cxn>
                  <a:cxn ang="0">
                    <a:pos x="connsiteX1532" y="connsiteY1532"/>
                  </a:cxn>
                  <a:cxn ang="0">
                    <a:pos x="connsiteX1533" y="connsiteY1533"/>
                  </a:cxn>
                  <a:cxn ang="0">
                    <a:pos x="connsiteX1534" y="connsiteY1534"/>
                  </a:cxn>
                  <a:cxn ang="0">
                    <a:pos x="connsiteX1535" y="connsiteY1535"/>
                  </a:cxn>
                  <a:cxn ang="0">
                    <a:pos x="connsiteX1536" y="connsiteY1536"/>
                  </a:cxn>
                  <a:cxn ang="0">
                    <a:pos x="connsiteX1537" y="connsiteY1537"/>
                  </a:cxn>
                  <a:cxn ang="0">
                    <a:pos x="connsiteX1538" y="connsiteY1538"/>
                  </a:cxn>
                  <a:cxn ang="0">
                    <a:pos x="connsiteX1539" y="connsiteY1539"/>
                  </a:cxn>
                  <a:cxn ang="0">
                    <a:pos x="connsiteX1540" y="connsiteY1540"/>
                  </a:cxn>
                  <a:cxn ang="0">
                    <a:pos x="connsiteX1541" y="connsiteY1541"/>
                  </a:cxn>
                  <a:cxn ang="0">
                    <a:pos x="connsiteX1542" y="connsiteY1542"/>
                  </a:cxn>
                  <a:cxn ang="0">
                    <a:pos x="connsiteX1543" y="connsiteY1543"/>
                  </a:cxn>
                  <a:cxn ang="0">
                    <a:pos x="connsiteX1544" y="connsiteY1544"/>
                  </a:cxn>
                  <a:cxn ang="0">
                    <a:pos x="connsiteX1545" y="connsiteY1545"/>
                  </a:cxn>
                  <a:cxn ang="0">
                    <a:pos x="connsiteX1546" y="connsiteY1546"/>
                  </a:cxn>
                  <a:cxn ang="0">
                    <a:pos x="connsiteX1547" y="connsiteY1547"/>
                  </a:cxn>
                  <a:cxn ang="0">
                    <a:pos x="connsiteX1548" y="connsiteY1548"/>
                  </a:cxn>
                  <a:cxn ang="0">
                    <a:pos x="connsiteX1549" y="connsiteY1549"/>
                  </a:cxn>
                  <a:cxn ang="0">
                    <a:pos x="connsiteX1550" y="connsiteY1550"/>
                  </a:cxn>
                  <a:cxn ang="0">
                    <a:pos x="connsiteX1551" y="connsiteY1551"/>
                  </a:cxn>
                  <a:cxn ang="0">
                    <a:pos x="connsiteX1552" y="connsiteY1552"/>
                  </a:cxn>
                  <a:cxn ang="0">
                    <a:pos x="connsiteX1553" y="connsiteY1553"/>
                  </a:cxn>
                  <a:cxn ang="0">
                    <a:pos x="connsiteX1554" y="connsiteY1554"/>
                  </a:cxn>
                  <a:cxn ang="0">
                    <a:pos x="connsiteX1555" y="connsiteY1555"/>
                  </a:cxn>
                  <a:cxn ang="0">
                    <a:pos x="connsiteX1556" y="connsiteY1556"/>
                  </a:cxn>
                  <a:cxn ang="0">
                    <a:pos x="connsiteX1557" y="connsiteY1557"/>
                  </a:cxn>
                  <a:cxn ang="0">
                    <a:pos x="connsiteX1558" y="connsiteY1558"/>
                  </a:cxn>
                  <a:cxn ang="0">
                    <a:pos x="connsiteX1559" y="connsiteY1559"/>
                  </a:cxn>
                  <a:cxn ang="0">
                    <a:pos x="connsiteX1560" y="connsiteY1560"/>
                  </a:cxn>
                  <a:cxn ang="0">
                    <a:pos x="connsiteX1561" y="connsiteY1561"/>
                  </a:cxn>
                  <a:cxn ang="0">
                    <a:pos x="connsiteX1562" y="connsiteY1562"/>
                  </a:cxn>
                  <a:cxn ang="0">
                    <a:pos x="connsiteX1563" y="connsiteY1563"/>
                  </a:cxn>
                  <a:cxn ang="0">
                    <a:pos x="connsiteX1564" y="connsiteY1564"/>
                  </a:cxn>
                  <a:cxn ang="0">
                    <a:pos x="connsiteX1565" y="connsiteY1565"/>
                  </a:cxn>
                  <a:cxn ang="0">
                    <a:pos x="connsiteX1566" y="connsiteY1566"/>
                  </a:cxn>
                  <a:cxn ang="0">
                    <a:pos x="connsiteX1567" y="connsiteY1567"/>
                  </a:cxn>
                  <a:cxn ang="0">
                    <a:pos x="connsiteX1568" y="connsiteY1568"/>
                  </a:cxn>
                  <a:cxn ang="0">
                    <a:pos x="connsiteX1569" y="connsiteY1569"/>
                  </a:cxn>
                  <a:cxn ang="0">
                    <a:pos x="connsiteX1570" y="connsiteY1570"/>
                  </a:cxn>
                  <a:cxn ang="0">
                    <a:pos x="connsiteX1571" y="connsiteY1571"/>
                  </a:cxn>
                  <a:cxn ang="0">
                    <a:pos x="connsiteX1572" y="connsiteY1572"/>
                  </a:cxn>
                  <a:cxn ang="0">
                    <a:pos x="connsiteX1573" y="connsiteY1573"/>
                  </a:cxn>
                  <a:cxn ang="0">
                    <a:pos x="connsiteX1574" y="connsiteY1574"/>
                  </a:cxn>
                  <a:cxn ang="0">
                    <a:pos x="connsiteX1575" y="connsiteY1575"/>
                  </a:cxn>
                  <a:cxn ang="0">
                    <a:pos x="connsiteX1576" y="connsiteY1576"/>
                  </a:cxn>
                  <a:cxn ang="0">
                    <a:pos x="connsiteX1577" y="connsiteY1577"/>
                  </a:cxn>
                  <a:cxn ang="0">
                    <a:pos x="connsiteX1578" y="connsiteY1578"/>
                  </a:cxn>
                  <a:cxn ang="0">
                    <a:pos x="connsiteX1579" y="connsiteY1579"/>
                  </a:cxn>
                  <a:cxn ang="0">
                    <a:pos x="connsiteX1580" y="connsiteY1580"/>
                  </a:cxn>
                  <a:cxn ang="0">
                    <a:pos x="connsiteX1581" y="connsiteY1581"/>
                  </a:cxn>
                  <a:cxn ang="0">
                    <a:pos x="connsiteX1582" y="connsiteY1582"/>
                  </a:cxn>
                  <a:cxn ang="0">
                    <a:pos x="connsiteX1583" y="connsiteY1583"/>
                  </a:cxn>
                  <a:cxn ang="0">
                    <a:pos x="connsiteX1584" y="connsiteY1584"/>
                  </a:cxn>
                  <a:cxn ang="0">
                    <a:pos x="connsiteX1585" y="connsiteY1585"/>
                  </a:cxn>
                  <a:cxn ang="0">
                    <a:pos x="connsiteX1586" y="connsiteY1586"/>
                  </a:cxn>
                  <a:cxn ang="0">
                    <a:pos x="connsiteX1587" y="connsiteY1587"/>
                  </a:cxn>
                  <a:cxn ang="0">
                    <a:pos x="connsiteX1588" y="connsiteY1588"/>
                  </a:cxn>
                  <a:cxn ang="0">
                    <a:pos x="connsiteX1589" y="connsiteY1589"/>
                  </a:cxn>
                  <a:cxn ang="0">
                    <a:pos x="connsiteX1590" y="connsiteY1590"/>
                  </a:cxn>
                  <a:cxn ang="0">
                    <a:pos x="connsiteX1591" y="connsiteY1591"/>
                  </a:cxn>
                  <a:cxn ang="0">
                    <a:pos x="connsiteX1592" y="connsiteY1592"/>
                  </a:cxn>
                  <a:cxn ang="0">
                    <a:pos x="connsiteX1593" y="connsiteY1593"/>
                  </a:cxn>
                  <a:cxn ang="0">
                    <a:pos x="connsiteX1594" y="connsiteY1594"/>
                  </a:cxn>
                  <a:cxn ang="0">
                    <a:pos x="connsiteX1595" y="connsiteY1595"/>
                  </a:cxn>
                  <a:cxn ang="0">
                    <a:pos x="connsiteX1596" y="connsiteY1596"/>
                  </a:cxn>
                  <a:cxn ang="0">
                    <a:pos x="connsiteX1597" y="connsiteY1597"/>
                  </a:cxn>
                  <a:cxn ang="0">
                    <a:pos x="connsiteX1598" y="connsiteY1598"/>
                  </a:cxn>
                  <a:cxn ang="0">
                    <a:pos x="connsiteX1599" y="connsiteY1599"/>
                  </a:cxn>
                  <a:cxn ang="0">
                    <a:pos x="connsiteX1600" y="connsiteY1600"/>
                  </a:cxn>
                  <a:cxn ang="0">
                    <a:pos x="connsiteX1601" y="connsiteY1601"/>
                  </a:cxn>
                  <a:cxn ang="0">
                    <a:pos x="connsiteX1602" y="connsiteY1602"/>
                  </a:cxn>
                  <a:cxn ang="0">
                    <a:pos x="connsiteX1603" y="connsiteY1603"/>
                  </a:cxn>
                  <a:cxn ang="0">
                    <a:pos x="connsiteX1604" y="connsiteY1604"/>
                  </a:cxn>
                  <a:cxn ang="0">
                    <a:pos x="connsiteX1605" y="connsiteY1605"/>
                  </a:cxn>
                  <a:cxn ang="0">
                    <a:pos x="connsiteX1606" y="connsiteY1606"/>
                  </a:cxn>
                  <a:cxn ang="0">
                    <a:pos x="connsiteX1607" y="connsiteY1607"/>
                  </a:cxn>
                  <a:cxn ang="0">
                    <a:pos x="connsiteX1608" y="connsiteY1608"/>
                  </a:cxn>
                  <a:cxn ang="0">
                    <a:pos x="connsiteX1609" y="connsiteY1609"/>
                  </a:cxn>
                  <a:cxn ang="0">
                    <a:pos x="connsiteX1610" y="connsiteY1610"/>
                  </a:cxn>
                  <a:cxn ang="0">
                    <a:pos x="connsiteX1611" y="connsiteY1611"/>
                  </a:cxn>
                  <a:cxn ang="0">
                    <a:pos x="connsiteX1612" y="connsiteY1612"/>
                  </a:cxn>
                  <a:cxn ang="0">
                    <a:pos x="connsiteX1613" y="connsiteY1613"/>
                  </a:cxn>
                  <a:cxn ang="0">
                    <a:pos x="connsiteX1614" y="connsiteY1614"/>
                  </a:cxn>
                  <a:cxn ang="0">
                    <a:pos x="connsiteX1615" y="connsiteY1615"/>
                  </a:cxn>
                  <a:cxn ang="0">
                    <a:pos x="connsiteX1616" y="connsiteY1616"/>
                  </a:cxn>
                  <a:cxn ang="0">
                    <a:pos x="connsiteX1617" y="connsiteY1617"/>
                  </a:cxn>
                  <a:cxn ang="0">
                    <a:pos x="connsiteX1618" y="connsiteY1618"/>
                  </a:cxn>
                  <a:cxn ang="0">
                    <a:pos x="connsiteX1619" y="connsiteY1619"/>
                  </a:cxn>
                  <a:cxn ang="0">
                    <a:pos x="connsiteX1620" y="connsiteY1620"/>
                  </a:cxn>
                  <a:cxn ang="0">
                    <a:pos x="connsiteX1621" y="connsiteY1621"/>
                  </a:cxn>
                  <a:cxn ang="0">
                    <a:pos x="connsiteX1622" y="connsiteY1622"/>
                  </a:cxn>
                  <a:cxn ang="0">
                    <a:pos x="connsiteX1623" y="connsiteY1623"/>
                  </a:cxn>
                  <a:cxn ang="0">
                    <a:pos x="connsiteX1624" y="connsiteY1624"/>
                  </a:cxn>
                  <a:cxn ang="0">
                    <a:pos x="connsiteX1625" y="connsiteY1625"/>
                  </a:cxn>
                  <a:cxn ang="0">
                    <a:pos x="connsiteX1626" y="connsiteY1626"/>
                  </a:cxn>
                  <a:cxn ang="0">
                    <a:pos x="connsiteX1627" y="connsiteY1627"/>
                  </a:cxn>
                  <a:cxn ang="0">
                    <a:pos x="connsiteX1628" y="connsiteY1628"/>
                  </a:cxn>
                  <a:cxn ang="0">
                    <a:pos x="connsiteX1629" y="connsiteY1629"/>
                  </a:cxn>
                  <a:cxn ang="0">
                    <a:pos x="connsiteX1630" y="connsiteY1630"/>
                  </a:cxn>
                  <a:cxn ang="0">
                    <a:pos x="connsiteX1631" y="connsiteY1631"/>
                  </a:cxn>
                  <a:cxn ang="0">
                    <a:pos x="connsiteX1632" y="connsiteY1632"/>
                  </a:cxn>
                  <a:cxn ang="0">
                    <a:pos x="connsiteX1633" y="connsiteY1633"/>
                  </a:cxn>
                  <a:cxn ang="0">
                    <a:pos x="connsiteX1634" y="connsiteY1634"/>
                  </a:cxn>
                  <a:cxn ang="0">
                    <a:pos x="connsiteX1635" y="connsiteY1635"/>
                  </a:cxn>
                  <a:cxn ang="0">
                    <a:pos x="connsiteX1636" y="connsiteY1636"/>
                  </a:cxn>
                  <a:cxn ang="0">
                    <a:pos x="connsiteX1637" y="connsiteY1637"/>
                  </a:cxn>
                  <a:cxn ang="0">
                    <a:pos x="connsiteX1638" y="connsiteY1638"/>
                  </a:cxn>
                  <a:cxn ang="0">
                    <a:pos x="connsiteX1639" y="connsiteY1639"/>
                  </a:cxn>
                  <a:cxn ang="0">
                    <a:pos x="connsiteX1640" y="connsiteY1640"/>
                  </a:cxn>
                  <a:cxn ang="0">
                    <a:pos x="connsiteX1641" y="connsiteY1641"/>
                  </a:cxn>
                  <a:cxn ang="0">
                    <a:pos x="connsiteX1642" y="connsiteY1642"/>
                  </a:cxn>
                  <a:cxn ang="0">
                    <a:pos x="connsiteX1643" y="connsiteY1643"/>
                  </a:cxn>
                  <a:cxn ang="0">
                    <a:pos x="connsiteX1644" y="connsiteY1644"/>
                  </a:cxn>
                  <a:cxn ang="0">
                    <a:pos x="connsiteX1645" y="connsiteY1645"/>
                  </a:cxn>
                  <a:cxn ang="0">
                    <a:pos x="connsiteX1646" y="connsiteY1646"/>
                  </a:cxn>
                  <a:cxn ang="0">
                    <a:pos x="connsiteX1647" y="connsiteY1647"/>
                  </a:cxn>
                  <a:cxn ang="0">
                    <a:pos x="connsiteX1648" y="connsiteY1648"/>
                  </a:cxn>
                  <a:cxn ang="0">
                    <a:pos x="connsiteX1649" y="connsiteY1649"/>
                  </a:cxn>
                  <a:cxn ang="0">
                    <a:pos x="connsiteX1650" y="connsiteY1650"/>
                  </a:cxn>
                  <a:cxn ang="0">
                    <a:pos x="connsiteX1651" y="connsiteY1651"/>
                  </a:cxn>
                  <a:cxn ang="0">
                    <a:pos x="connsiteX1652" y="connsiteY1652"/>
                  </a:cxn>
                  <a:cxn ang="0">
                    <a:pos x="connsiteX1653" y="connsiteY1653"/>
                  </a:cxn>
                  <a:cxn ang="0">
                    <a:pos x="connsiteX1654" y="connsiteY1654"/>
                  </a:cxn>
                  <a:cxn ang="0">
                    <a:pos x="connsiteX1655" y="connsiteY1655"/>
                  </a:cxn>
                  <a:cxn ang="0">
                    <a:pos x="connsiteX1656" y="connsiteY1656"/>
                  </a:cxn>
                  <a:cxn ang="0">
                    <a:pos x="connsiteX1657" y="connsiteY1657"/>
                  </a:cxn>
                  <a:cxn ang="0">
                    <a:pos x="connsiteX1658" y="connsiteY1658"/>
                  </a:cxn>
                  <a:cxn ang="0">
                    <a:pos x="connsiteX1659" y="connsiteY1659"/>
                  </a:cxn>
                  <a:cxn ang="0">
                    <a:pos x="connsiteX1660" y="connsiteY1660"/>
                  </a:cxn>
                  <a:cxn ang="0">
                    <a:pos x="connsiteX1661" y="connsiteY1661"/>
                  </a:cxn>
                  <a:cxn ang="0">
                    <a:pos x="connsiteX1662" y="connsiteY1662"/>
                  </a:cxn>
                  <a:cxn ang="0">
                    <a:pos x="connsiteX1663" y="connsiteY1663"/>
                  </a:cxn>
                  <a:cxn ang="0">
                    <a:pos x="connsiteX1664" y="connsiteY1664"/>
                  </a:cxn>
                  <a:cxn ang="0">
                    <a:pos x="connsiteX1665" y="connsiteY1665"/>
                  </a:cxn>
                  <a:cxn ang="0">
                    <a:pos x="connsiteX1666" y="connsiteY1666"/>
                  </a:cxn>
                  <a:cxn ang="0">
                    <a:pos x="connsiteX1667" y="connsiteY1667"/>
                  </a:cxn>
                  <a:cxn ang="0">
                    <a:pos x="connsiteX1668" y="connsiteY1668"/>
                  </a:cxn>
                  <a:cxn ang="0">
                    <a:pos x="connsiteX1669" y="connsiteY1669"/>
                  </a:cxn>
                  <a:cxn ang="0">
                    <a:pos x="connsiteX1670" y="connsiteY1670"/>
                  </a:cxn>
                  <a:cxn ang="0">
                    <a:pos x="connsiteX1671" y="connsiteY1671"/>
                  </a:cxn>
                  <a:cxn ang="0">
                    <a:pos x="connsiteX1672" y="connsiteY1672"/>
                  </a:cxn>
                  <a:cxn ang="0">
                    <a:pos x="connsiteX1673" y="connsiteY1673"/>
                  </a:cxn>
                  <a:cxn ang="0">
                    <a:pos x="connsiteX1674" y="connsiteY1674"/>
                  </a:cxn>
                  <a:cxn ang="0">
                    <a:pos x="connsiteX1675" y="connsiteY1675"/>
                  </a:cxn>
                  <a:cxn ang="0">
                    <a:pos x="connsiteX1676" y="connsiteY1676"/>
                  </a:cxn>
                  <a:cxn ang="0">
                    <a:pos x="connsiteX1677" y="connsiteY1677"/>
                  </a:cxn>
                  <a:cxn ang="0">
                    <a:pos x="connsiteX1678" y="connsiteY1678"/>
                  </a:cxn>
                  <a:cxn ang="0">
                    <a:pos x="connsiteX1679" y="connsiteY1679"/>
                  </a:cxn>
                  <a:cxn ang="0">
                    <a:pos x="connsiteX1680" y="connsiteY1680"/>
                  </a:cxn>
                  <a:cxn ang="0">
                    <a:pos x="connsiteX1681" y="connsiteY1681"/>
                  </a:cxn>
                  <a:cxn ang="0">
                    <a:pos x="connsiteX1682" y="connsiteY1682"/>
                  </a:cxn>
                  <a:cxn ang="0">
                    <a:pos x="connsiteX1683" y="connsiteY1683"/>
                  </a:cxn>
                  <a:cxn ang="0">
                    <a:pos x="connsiteX1684" y="connsiteY1684"/>
                  </a:cxn>
                  <a:cxn ang="0">
                    <a:pos x="connsiteX1685" y="connsiteY1685"/>
                  </a:cxn>
                  <a:cxn ang="0">
                    <a:pos x="connsiteX1686" y="connsiteY1686"/>
                  </a:cxn>
                  <a:cxn ang="0">
                    <a:pos x="connsiteX1687" y="connsiteY1687"/>
                  </a:cxn>
                  <a:cxn ang="0">
                    <a:pos x="connsiteX1688" y="connsiteY1688"/>
                  </a:cxn>
                  <a:cxn ang="0">
                    <a:pos x="connsiteX1689" y="connsiteY1689"/>
                  </a:cxn>
                  <a:cxn ang="0">
                    <a:pos x="connsiteX1690" y="connsiteY1690"/>
                  </a:cxn>
                  <a:cxn ang="0">
                    <a:pos x="connsiteX1691" y="connsiteY1691"/>
                  </a:cxn>
                  <a:cxn ang="0">
                    <a:pos x="connsiteX1692" y="connsiteY1692"/>
                  </a:cxn>
                  <a:cxn ang="0">
                    <a:pos x="connsiteX1693" y="connsiteY1693"/>
                  </a:cxn>
                  <a:cxn ang="0">
                    <a:pos x="connsiteX1694" y="connsiteY1694"/>
                  </a:cxn>
                  <a:cxn ang="0">
                    <a:pos x="connsiteX1695" y="connsiteY1695"/>
                  </a:cxn>
                  <a:cxn ang="0">
                    <a:pos x="connsiteX1696" y="connsiteY1696"/>
                  </a:cxn>
                  <a:cxn ang="0">
                    <a:pos x="connsiteX1697" y="connsiteY1697"/>
                  </a:cxn>
                  <a:cxn ang="0">
                    <a:pos x="connsiteX1698" y="connsiteY1698"/>
                  </a:cxn>
                  <a:cxn ang="0">
                    <a:pos x="connsiteX1699" y="connsiteY1699"/>
                  </a:cxn>
                  <a:cxn ang="0">
                    <a:pos x="connsiteX1700" y="connsiteY1700"/>
                  </a:cxn>
                  <a:cxn ang="0">
                    <a:pos x="connsiteX1701" y="connsiteY1701"/>
                  </a:cxn>
                  <a:cxn ang="0">
                    <a:pos x="connsiteX1702" y="connsiteY1702"/>
                  </a:cxn>
                  <a:cxn ang="0">
                    <a:pos x="connsiteX1703" y="connsiteY1703"/>
                  </a:cxn>
                  <a:cxn ang="0">
                    <a:pos x="connsiteX1704" y="connsiteY1704"/>
                  </a:cxn>
                  <a:cxn ang="0">
                    <a:pos x="connsiteX1705" y="connsiteY1705"/>
                  </a:cxn>
                  <a:cxn ang="0">
                    <a:pos x="connsiteX1706" y="connsiteY1706"/>
                  </a:cxn>
                  <a:cxn ang="0">
                    <a:pos x="connsiteX1707" y="connsiteY1707"/>
                  </a:cxn>
                  <a:cxn ang="0">
                    <a:pos x="connsiteX1708" y="connsiteY1708"/>
                  </a:cxn>
                  <a:cxn ang="0">
                    <a:pos x="connsiteX1709" y="connsiteY1709"/>
                  </a:cxn>
                  <a:cxn ang="0">
                    <a:pos x="connsiteX1710" y="connsiteY1710"/>
                  </a:cxn>
                  <a:cxn ang="0">
                    <a:pos x="connsiteX1711" y="connsiteY1711"/>
                  </a:cxn>
                  <a:cxn ang="0">
                    <a:pos x="connsiteX1712" y="connsiteY1712"/>
                  </a:cxn>
                  <a:cxn ang="0">
                    <a:pos x="connsiteX1713" y="connsiteY1713"/>
                  </a:cxn>
                  <a:cxn ang="0">
                    <a:pos x="connsiteX1714" y="connsiteY1714"/>
                  </a:cxn>
                  <a:cxn ang="0">
                    <a:pos x="connsiteX1715" y="connsiteY1715"/>
                  </a:cxn>
                  <a:cxn ang="0">
                    <a:pos x="connsiteX1716" y="connsiteY1716"/>
                  </a:cxn>
                  <a:cxn ang="0">
                    <a:pos x="connsiteX1717" y="connsiteY1717"/>
                  </a:cxn>
                  <a:cxn ang="0">
                    <a:pos x="connsiteX1718" y="connsiteY1718"/>
                  </a:cxn>
                  <a:cxn ang="0">
                    <a:pos x="connsiteX1719" y="connsiteY1719"/>
                  </a:cxn>
                  <a:cxn ang="0">
                    <a:pos x="connsiteX1720" y="connsiteY1720"/>
                  </a:cxn>
                  <a:cxn ang="0">
                    <a:pos x="connsiteX1721" y="connsiteY1721"/>
                  </a:cxn>
                  <a:cxn ang="0">
                    <a:pos x="connsiteX1722" y="connsiteY1722"/>
                  </a:cxn>
                  <a:cxn ang="0">
                    <a:pos x="connsiteX1723" y="connsiteY1723"/>
                  </a:cxn>
                  <a:cxn ang="0">
                    <a:pos x="connsiteX1724" y="connsiteY1724"/>
                  </a:cxn>
                  <a:cxn ang="0">
                    <a:pos x="connsiteX1725" y="connsiteY1725"/>
                  </a:cxn>
                  <a:cxn ang="0">
                    <a:pos x="connsiteX1726" y="connsiteY1726"/>
                  </a:cxn>
                  <a:cxn ang="0">
                    <a:pos x="connsiteX1727" y="connsiteY1727"/>
                  </a:cxn>
                  <a:cxn ang="0">
                    <a:pos x="connsiteX1728" y="connsiteY1728"/>
                  </a:cxn>
                  <a:cxn ang="0">
                    <a:pos x="connsiteX1729" y="connsiteY1729"/>
                  </a:cxn>
                  <a:cxn ang="0">
                    <a:pos x="connsiteX1730" y="connsiteY1730"/>
                  </a:cxn>
                  <a:cxn ang="0">
                    <a:pos x="connsiteX1731" y="connsiteY1731"/>
                  </a:cxn>
                  <a:cxn ang="0">
                    <a:pos x="connsiteX1732" y="connsiteY1732"/>
                  </a:cxn>
                  <a:cxn ang="0">
                    <a:pos x="connsiteX1733" y="connsiteY1733"/>
                  </a:cxn>
                  <a:cxn ang="0">
                    <a:pos x="connsiteX1734" y="connsiteY1734"/>
                  </a:cxn>
                  <a:cxn ang="0">
                    <a:pos x="connsiteX1735" y="connsiteY1735"/>
                  </a:cxn>
                  <a:cxn ang="0">
                    <a:pos x="connsiteX1736" y="connsiteY1736"/>
                  </a:cxn>
                  <a:cxn ang="0">
                    <a:pos x="connsiteX1737" y="connsiteY1737"/>
                  </a:cxn>
                  <a:cxn ang="0">
                    <a:pos x="connsiteX1738" y="connsiteY1738"/>
                  </a:cxn>
                  <a:cxn ang="0">
                    <a:pos x="connsiteX1739" y="connsiteY1739"/>
                  </a:cxn>
                  <a:cxn ang="0">
                    <a:pos x="connsiteX1740" y="connsiteY1740"/>
                  </a:cxn>
                  <a:cxn ang="0">
                    <a:pos x="connsiteX1741" y="connsiteY1741"/>
                  </a:cxn>
                  <a:cxn ang="0">
                    <a:pos x="connsiteX1742" y="connsiteY1742"/>
                  </a:cxn>
                  <a:cxn ang="0">
                    <a:pos x="connsiteX1743" y="connsiteY1743"/>
                  </a:cxn>
                  <a:cxn ang="0">
                    <a:pos x="connsiteX1744" y="connsiteY1744"/>
                  </a:cxn>
                  <a:cxn ang="0">
                    <a:pos x="connsiteX1745" y="connsiteY1745"/>
                  </a:cxn>
                  <a:cxn ang="0">
                    <a:pos x="connsiteX1746" y="connsiteY1746"/>
                  </a:cxn>
                  <a:cxn ang="0">
                    <a:pos x="connsiteX1747" y="connsiteY1747"/>
                  </a:cxn>
                  <a:cxn ang="0">
                    <a:pos x="connsiteX1748" y="connsiteY1748"/>
                  </a:cxn>
                  <a:cxn ang="0">
                    <a:pos x="connsiteX1749" y="connsiteY1749"/>
                  </a:cxn>
                  <a:cxn ang="0">
                    <a:pos x="connsiteX1750" y="connsiteY1750"/>
                  </a:cxn>
                  <a:cxn ang="0">
                    <a:pos x="connsiteX1751" y="connsiteY1751"/>
                  </a:cxn>
                  <a:cxn ang="0">
                    <a:pos x="connsiteX1752" y="connsiteY1752"/>
                  </a:cxn>
                  <a:cxn ang="0">
                    <a:pos x="connsiteX1753" y="connsiteY1753"/>
                  </a:cxn>
                  <a:cxn ang="0">
                    <a:pos x="connsiteX1754" y="connsiteY1754"/>
                  </a:cxn>
                  <a:cxn ang="0">
                    <a:pos x="connsiteX1755" y="connsiteY1755"/>
                  </a:cxn>
                  <a:cxn ang="0">
                    <a:pos x="connsiteX1756" y="connsiteY1756"/>
                  </a:cxn>
                  <a:cxn ang="0">
                    <a:pos x="connsiteX1757" y="connsiteY1757"/>
                  </a:cxn>
                  <a:cxn ang="0">
                    <a:pos x="connsiteX1758" y="connsiteY1758"/>
                  </a:cxn>
                  <a:cxn ang="0">
                    <a:pos x="connsiteX1759" y="connsiteY1759"/>
                  </a:cxn>
                  <a:cxn ang="0">
                    <a:pos x="connsiteX1760" y="connsiteY1760"/>
                  </a:cxn>
                  <a:cxn ang="0">
                    <a:pos x="connsiteX1761" y="connsiteY1761"/>
                  </a:cxn>
                  <a:cxn ang="0">
                    <a:pos x="connsiteX1762" y="connsiteY1762"/>
                  </a:cxn>
                  <a:cxn ang="0">
                    <a:pos x="connsiteX1763" y="connsiteY1763"/>
                  </a:cxn>
                  <a:cxn ang="0">
                    <a:pos x="connsiteX1764" y="connsiteY1764"/>
                  </a:cxn>
                  <a:cxn ang="0">
                    <a:pos x="connsiteX1765" y="connsiteY1765"/>
                  </a:cxn>
                  <a:cxn ang="0">
                    <a:pos x="connsiteX1766" y="connsiteY1766"/>
                  </a:cxn>
                  <a:cxn ang="0">
                    <a:pos x="connsiteX1767" y="connsiteY1767"/>
                  </a:cxn>
                  <a:cxn ang="0">
                    <a:pos x="connsiteX1768" y="connsiteY1768"/>
                  </a:cxn>
                  <a:cxn ang="0">
                    <a:pos x="connsiteX1769" y="connsiteY1769"/>
                  </a:cxn>
                  <a:cxn ang="0">
                    <a:pos x="connsiteX1770" y="connsiteY1770"/>
                  </a:cxn>
                  <a:cxn ang="0">
                    <a:pos x="connsiteX1771" y="connsiteY1771"/>
                  </a:cxn>
                  <a:cxn ang="0">
                    <a:pos x="connsiteX1772" y="connsiteY1772"/>
                  </a:cxn>
                  <a:cxn ang="0">
                    <a:pos x="connsiteX1773" y="connsiteY1773"/>
                  </a:cxn>
                  <a:cxn ang="0">
                    <a:pos x="connsiteX1774" y="connsiteY1774"/>
                  </a:cxn>
                  <a:cxn ang="0">
                    <a:pos x="connsiteX1775" y="connsiteY1775"/>
                  </a:cxn>
                  <a:cxn ang="0">
                    <a:pos x="connsiteX1776" y="connsiteY1776"/>
                  </a:cxn>
                  <a:cxn ang="0">
                    <a:pos x="connsiteX1777" y="connsiteY1777"/>
                  </a:cxn>
                  <a:cxn ang="0">
                    <a:pos x="connsiteX1778" y="connsiteY1778"/>
                  </a:cxn>
                  <a:cxn ang="0">
                    <a:pos x="connsiteX1779" y="connsiteY1779"/>
                  </a:cxn>
                  <a:cxn ang="0">
                    <a:pos x="connsiteX1780" y="connsiteY1780"/>
                  </a:cxn>
                  <a:cxn ang="0">
                    <a:pos x="connsiteX1781" y="connsiteY1781"/>
                  </a:cxn>
                  <a:cxn ang="0">
                    <a:pos x="connsiteX1782" y="connsiteY1782"/>
                  </a:cxn>
                  <a:cxn ang="0">
                    <a:pos x="connsiteX1783" y="connsiteY1783"/>
                  </a:cxn>
                  <a:cxn ang="0">
                    <a:pos x="connsiteX1784" y="connsiteY1784"/>
                  </a:cxn>
                  <a:cxn ang="0">
                    <a:pos x="connsiteX1785" y="connsiteY1785"/>
                  </a:cxn>
                  <a:cxn ang="0">
                    <a:pos x="connsiteX1786" y="connsiteY1786"/>
                  </a:cxn>
                  <a:cxn ang="0">
                    <a:pos x="connsiteX1787" y="connsiteY1787"/>
                  </a:cxn>
                  <a:cxn ang="0">
                    <a:pos x="connsiteX1788" y="connsiteY1788"/>
                  </a:cxn>
                  <a:cxn ang="0">
                    <a:pos x="connsiteX1789" y="connsiteY1789"/>
                  </a:cxn>
                  <a:cxn ang="0">
                    <a:pos x="connsiteX1790" y="connsiteY1790"/>
                  </a:cxn>
                  <a:cxn ang="0">
                    <a:pos x="connsiteX1791" y="connsiteY1791"/>
                  </a:cxn>
                  <a:cxn ang="0">
                    <a:pos x="connsiteX1792" y="connsiteY1792"/>
                  </a:cxn>
                  <a:cxn ang="0">
                    <a:pos x="connsiteX1793" y="connsiteY1793"/>
                  </a:cxn>
                  <a:cxn ang="0">
                    <a:pos x="connsiteX1794" y="connsiteY1794"/>
                  </a:cxn>
                  <a:cxn ang="0">
                    <a:pos x="connsiteX1795" y="connsiteY1795"/>
                  </a:cxn>
                  <a:cxn ang="0">
                    <a:pos x="connsiteX1796" y="connsiteY1796"/>
                  </a:cxn>
                  <a:cxn ang="0">
                    <a:pos x="connsiteX1797" y="connsiteY1797"/>
                  </a:cxn>
                  <a:cxn ang="0">
                    <a:pos x="connsiteX1798" y="connsiteY1798"/>
                  </a:cxn>
                  <a:cxn ang="0">
                    <a:pos x="connsiteX1799" y="connsiteY1799"/>
                  </a:cxn>
                  <a:cxn ang="0">
                    <a:pos x="connsiteX1800" y="connsiteY1800"/>
                  </a:cxn>
                  <a:cxn ang="0">
                    <a:pos x="connsiteX1801" y="connsiteY1801"/>
                  </a:cxn>
                  <a:cxn ang="0">
                    <a:pos x="connsiteX1802" y="connsiteY1802"/>
                  </a:cxn>
                  <a:cxn ang="0">
                    <a:pos x="connsiteX1803" y="connsiteY1803"/>
                  </a:cxn>
                  <a:cxn ang="0">
                    <a:pos x="connsiteX1804" y="connsiteY1804"/>
                  </a:cxn>
                  <a:cxn ang="0">
                    <a:pos x="connsiteX1805" y="connsiteY1805"/>
                  </a:cxn>
                  <a:cxn ang="0">
                    <a:pos x="connsiteX1806" y="connsiteY1806"/>
                  </a:cxn>
                  <a:cxn ang="0">
                    <a:pos x="connsiteX1807" y="connsiteY1807"/>
                  </a:cxn>
                  <a:cxn ang="0">
                    <a:pos x="connsiteX1808" y="connsiteY1808"/>
                  </a:cxn>
                  <a:cxn ang="0">
                    <a:pos x="connsiteX1809" y="connsiteY1809"/>
                  </a:cxn>
                  <a:cxn ang="0">
                    <a:pos x="connsiteX1810" y="connsiteY1810"/>
                  </a:cxn>
                  <a:cxn ang="0">
                    <a:pos x="connsiteX1811" y="connsiteY1811"/>
                  </a:cxn>
                  <a:cxn ang="0">
                    <a:pos x="connsiteX1812" y="connsiteY1812"/>
                  </a:cxn>
                  <a:cxn ang="0">
                    <a:pos x="connsiteX1813" y="connsiteY1813"/>
                  </a:cxn>
                  <a:cxn ang="0">
                    <a:pos x="connsiteX1814" y="connsiteY1814"/>
                  </a:cxn>
                  <a:cxn ang="0">
                    <a:pos x="connsiteX1815" y="connsiteY1815"/>
                  </a:cxn>
                  <a:cxn ang="0">
                    <a:pos x="connsiteX1816" y="connsiteY1816"/>
                  </a:cxn>
                  <a:cxn ang="0">
                    <a:pos x="connsiteX1817" y="connsiteY1817"/>
                  </a:cxn>
                  <a:cxn ang="0">
                    <a:pos x="connsiteX1818" y="connsiteY1818"/>
                  </a:cxn>
                  <a:cxn ang="0">
                    <a:pos x="connsiteX1819" y="connsiteY1819"/>
                  </a:cxn>
                  <a:cxn ang="0">
                    <a:pos x="connsiteX1820" y="connsiteY1820"/>
                  </a:cxn>
                  <a:cxn ang="0">
                    <a:pos x="connsiteX1821" y="connsiteY1821"/>
                  </a:cxn>
                  <a:cxn ang="0">
                    <a:pos x="connsiteX1822" y="connsiteY1822"/>
                  </a:cxn>
                  <a:cxn ang="0">
                    <a:pos x="connsiteX1823" y="connsiteY1823"/>
                  </a:cxn>
                  <a:cxn ang="0">
                    <a:pos x="connsiteX1824" y="connsiteY1824"/>
                  </a:cxn>
                  <a:cxn ang="0">
                    <a:pos x="connsiteX1825" y="connsiteY1825"/>
                  </a:cxn>
                  <a:cxn ang="0">
                    <a:pos x="connsiteX1826" y="connsiteY1826"/>
                  </a:cxn>
                  <a:cxn ang="0">
                    <a:pos x="connsiteX1827" y="connsiteY1827"/>
                  </a:cxn>
                  <a:cxn ang="0">
                    <a:pos x="connsiteX1828" y="connsiteY1828"/>
                  </a:cxn>
                  <a:cxn ang="0">
                    <a:pos x="connsiteX1829" y="connsiteY1829"/>
                  </a:cxn>
                  <a:cxn ang="0">
                    <a:pos x="connsiteX1830" y="connsiteY1830"/>
                  </a:cxn>
                  <a:cxn ang="0">
                    <a:pos x="connsiteX1831" y="connsiteY1831"/>
                  </a:cxn>
                  <a:cxn ang="0">
                    <a:pos x="connsiteX1832" y="connsiteY1832"/>
                  </a:cxn>
                  <a:cxn ang="0">
                    <a:pos x="connsiteX1833" y="connsiteY1833"/>
                  </a:cxn>
                  <a:cxn ang="0">
                    <a:pos x="connsiteX1834" y="connsiteY1834"/>
                  </a:cxn>
                  <a:cxn ang="0">
                    <a:pos x="connsiteX1835" y="connsiteY1835"/>
                  </a:cxn>
                  <a:cxn ang="0">
                    <a:pos x="connsiteX1836" y="connsiteY1836"/>
                  </a:cxn>
                  <a:cxn ang="0">
                    <a:pos x="connsiteX1837" y="connsiteY1837"/>
                  </a:cxn>
                  <a:cxn ang="0">
                    <a:pos x="connsiteX1838" y="connsiteY1838"/>
                  </a:cxn>
                  <a:cxn ang="0">
                    <a:pos x="connsiteX1839" y="connsiteY1839"/>
                  </a:cxn>
                  <a:cxn ang="0">
                    <a:pos x="connsiteX1840" y="connsiteY1840"/>
                  </a:cxn>
                  <a:cxn ang="0">
                    <a:pos x="connsiteX1841" y="connsiteY1841"/>
                  </a:cxn>
                  <a:cxn ang="0">
                    <a:pos x="connsiteX1842" y="connsiteY1842"/>
                  </a:cxn>
                  <a:cxn ang="0">
                    <a:pos x="connsiteX1843" y="connsiteY1843"/>
                  </a:cxn>
                  <a:cxn ang="0">
                    <a:pos x="connsiteX1844" y="connsiteY1844"/>
                  </a:cxn>
                  <a:cxn ang="0">
                    <a:pos x="connsiteX1845" y="connsiteY1845"/>
                  </a:cxn>
                  <a:cxn ang="0">
                    <a:pos x="connsiteX1846" y="connsiteY1846"/>
                  </a:cxn>
                  <a:cxn ang="0">
                    <a:pos x="connsiteX1847" y="connsiteY1847"/>
                  </a:cxn>
                  <a:cxn ang="0">
                    <a:pos x="connsiteX1848" y="connsiteY1848"/>
                  </a:cxn>
                  <a:cxn ang="0">
                    <a:pos x="connsiteX1849" y="connsiteY1849"/>
                  </a:cxn>
                  <a:cxn ang="0">
                    <a:pos x="connsiteX1850" y="connsiteY1850"/>
                  </a:cxn>
                  <a:cxn ang="0">
                    <a:pos x="connsiteX1851" y="connsiteY1851"/>
                  </a:cxn>
                  <a:cxn ang="0">
                    <a:pos x="connsiteX1852" y="connsiteY1852"/>
                  </a:cxn>
                  <a:cxn ang="0">
                    <a:pos x="connsiteX1853" y="connsiteY1853"/>
                  </a:cxn>
                  <a:cxn ang="0">
                    <a:pos x="connsiteX1854" y="connsiteY1854"/>
                  </a:cxn>
                  <a:cxn ang="0">
                    <a:pos x="connsiteX1855" y="connsiteY1855"/>
                  </a:cxn>
                  <a:cxn ang="0">
                    <a:pos x="connsiteX1856" y="connsiteY1856"/>
                  </a:cxn>
                  <a:cxn ang="0">
                    <a:pos x="connsiteX1857" y="connsiteY1857"/>
                  </a:cxn>
                  <a:cxn ang="0">
                    <a:pos x="connsiteX1858" y="connsiteY1858"/>
                  </a:cxn>
                  <a:cxn ang="0">
                    <a:pos x="connsiteX1859" y="connsiteY1859"/>
                  </a:cxn>
                  <a:cxn ang="0">
                    <a:pos x="connsiteX1860" y="connsiteY1860"/>
                  </a:cxn>
                  <a:cxn ang="0">
                    <a:pos x="connsiteX1861" y="connsiteY1861"/>
                  </a:cxn>
                  <a:cxn ang="0">
                    <a:pos x="connsiteX1862" y="connsiteY1862"/>
                  </a:cxn>
                  <a:cxn ang="0">
                    <a:pos x="connsiteX1863" y="connsiteY1863"/>
                  </a:cxn>
                  <a:cxn ang="0">
                    <a:pos x="connsiteX1864" y="connsiteY1864"/>
                  </a:cxn>
                  <a:cxn ang="0">
                    <a:pos x="connsiteX1865" y="connsiteY1865"/>
                  </a:cxn>
                  <a:cxn ang="0">
                    <a:pos x="connsiteX1866" y="connsiteY1866"/>
                  </a:cxn>
                  <a:cxn ang="0">
                    <a:pos x="connsiteX1867" y="connsiteY1867"/>
                  </a:cxn>
                  <a:cxn ang="0">
                    <a:pos x="connsiteX1868" y="connsiteY1868"/>
                  </a:cxn>
                  <a:cxn ang="0">
                    <a:pos x="connsiteX1869" y="connsiteY1869"/>
                  </a:cxn>
                  <a:cxn ang="0">
                    <a:pos x="connsiteX1870" y="connsiteY1870"/>
                  </a:cxn>
                  <a:cxn ang="0">
                    <a:pos x="connsiteX1871" y="connsiteY1871"/>
                  </a:cxn>
                  <a:cxn ang="0">
                    <a:pos x="connsiteX1872" y="connsiteY1872"/>
                  </a:cxn>
                  <a:cxn ang="0">
                    <a:pos x="connsiteX1873" y="connsiteY1873"/>
                  </a:cxn>
                  <a:cxn ang="0">
                    <a:pos x="connsiteX1874" y="connsiteY1874"/>
                  </a:cxn>
                  <a:cxn ang="0">
                    <a:pos x="connsiteX1875" y="connsiteY1875"/>
                  </a:cxn>
                  <a:cxn ang="0">
                    <a:pos x="connsiteX1876" y="connsiteY1876"/>
                  </a:cxn>
                  <a:cxn ang="0">
                    <a:pos x="connsiteX1877" y="connsiteY1877"/>
                  </a:cxn>
                  <a:cxn ang="0">
                    <a:pos x="connsiteX1878" y="connsiteY1878"/>
                  </a:cxn>
                  <a:cxn ang="0">
                    <a:pos x="connsiteX1879" y="connsiteY1879"/>
                  </a:cxn>
                  <a:cxn ang="0">
                    <a:pos x="connsiteX1880" y="connsiteY1880"/>
                  </a:cxn>
                  <a:cxn ang="0">
                    <a:pos x="connsiteX1881" y="connsiteY1881"/>
                  </a:cxn>
                  <a:cxn ang="0">
                    <a:pos x="connsiteX1882" y="connsiteY1882"/>
                  </a:cxn>
                  <a:cxn ang="0">
                    <a:pos x="connsiteX1883" y="connsiteY1883"/>
                  </a:cxn>
                  <a:cxn ang="0">
                    <a:pos x="connsiteX1884" y="connsiteY1884"/>
                  </a:cxn>
                  <a:cxn ang="0">
                    <a:pos x="connsiteX1885" y="connsiteY1885"/>
                  </a:cxn>
                  <a:cxn ang="0">
                    <a:pos x="connsiteX1886" y="connsiteY1886"/>
                  </a:cxn>
                  <a:cxn ang="0">
                    <a:pos x="connsiteX1887" y="connsiteY1887"/>
                  </a:cxn>
                  <a:cxn ang="0">
                    <a:pos x="connsiteX1888" y="connsiteY1888"/>
                  </a:cxn>
                  <a:cxn ang="0">
                    <a:pos x="connsiteX1889" y="connsiteY1889"/>
                  </a:cxn>
                  <a:cxn ang="0">
                    <a:pos x="connsiteX1890" y="connsiteY1890"/>
                  </a:cxn>
                  <a:cxn ang="0">
                    <a:pos x="connsiteX1891" y="connsiteY1891"/>
                  </a:cxn>
                  <a:cxn ang="0">
                    <a:pos x="connsiteX1892" y="connsiteY1892"/>
                  </a:cxn>
                  <a:cxn ang="0">
                    <a:pos x="connsiteX1893" y="connsiteY1893"/>
                  </a:cxn>
                  <a:cxn ang="0">
                    <a:pos x="connsiteX1894" y="connsiteY1894"/>
                  </a:cxn>
                  <a:cxn ang="0">
                    <a:pos x="connsiteX1895" y="connsiteY1895"/>
                  </a:cxn>
                  <a:cxn ang="0">
                    <a:pos x="connsiteX1896" y="connsiteY1896"/>
                  </a:cxn>
                  <a:cxn ang="0">
                    <a:pos x="connsiteX1897" y="connsiteY1897"/>
                  </a:cxn>
                  <a:cxn ang="0">
                    <a:pos x="connsiteX1898" y="connsiteY1898"/>
                  </a:cxn>
                  <a:cxn ang="0">
                    <a:pos x="connsiteX1899" y="connsiteY1899"/>
                  </a:cxn>
                  <a:cxn ang="0">
                    <a:pos x="connsiteX1900" y="connsiteY1900"/>
                  </a:cxn>
                  <a:cxn ang="0">
                    <a:pos x="connsiteX1901" y="connsiteY1901"/>
                  </a:cxn>
                  <a:cxn ang="0">
                    <a:pos x="connsiteX1902" y="connsiteY1902"/>
                  </a:cxn>
                  <a:cxn ang="0">
                    <a:pos x="connsiteX1903" y="connsiteY1903"/>
                  </a:cxn>
                  <a:cxn ang="0">
                    <a:pos x="connsiteX1904" y="connsiteY1904"/>
                  </a:cxn>
                  <a:cxn ang="0">
                    <a:pos x="connsiteX1905" y="connsiteY1905"/>
                  </a:cxn>
                  <a:cxn ang="0">
                    <a:pos x="connsiteX1906" y="connsiteY1906"/>
                  </a:cxn>
                  <a:cxn ang="0">
                    <a:pos x="connsiteX1907" y="connsiteY1907"/>
                  </a:cxn>
                  <a:cxn ang="0">
                    <a:pos x="connsiteX1908" y="connsiteY1908"/>
                  </a:cxn>
                  <a:cxn ang="0">
                    <a:pos x="connsiteX1909" y="connsiteY1909"/>
                  </a:cxn>
                  <a:cxn ang="0">
                    <a:pos x="connsiteX1910" y="connsiteY1910"/>
                  </a:cxn>
                  <a:cxn ang="0">
                    <a:pos x="connsiteX1911" y="connsiteY1911"/>
                  </a:cxn>
                  <a:cxn ang="0">
                    <a:pos x="connsiteX1912" y="connsiteY1912"/>
                  </a:cxn>
                  <a:cxn ang="0">
                    <a:pos x="connsiteX1913" y="connsiteY1913"/>
                  </a:cxn>
                  <a:cxn ang="0">
                    <a:pos x="connsiteX1914" y="connsiteY1914"/>
                  </a:cxn>
                  <a:cxn ang="0">
                    <a:pos x="connsiteX1915" y="connsiteY1915"/>
                  </a:cxn>
                  <a:cxn ang="0">
                    <a:pos x="connsiteX1916" y="connsiteY1916"/>
                  </a:cxn>
                  <a:cxn ang="0">
                    <a:pos x="connsiteX1917" y="connsiteY1917"/>
                  </a:cxn>
                  <a:cxn ang="0">
                    <a:pos x="connsiteX1918" y="connsiteY1918"/>
                  </a:cxn>
                  <a:cxn ang="0">
                    <a:pos x="connsiteX1919" y="connsiteY1919"/>
                  </a:cxn>
                  <a:cxn ang="0">
                    <a:pos x="connsiteX1920" y="connsiteY1920"/>
                  </a:cxn>
                  <a:cxn ang="0">
                    <a:pos x="connsiteX1921" y="connsiteY1921"/>
                  </a:cxn>
                  <a:cxn ang="0">
                    <a:pos x="connsiteX1922" y="connsiteY1922"/>
                  </a:cxn>
                  <a:cxn ang="0">
                    <a:pos x="connsiteX1923" y="connsiteY1923"/>
                  </a:cxn>
                  <a:cxn ang="0">
                    <a:pos x="connsiteX1924" y="connsiteY1924"/>
                  </a:cxn>
                  <a:cxn ang="0">
                    <a:pos x="connsiteX1925" y="connsiteY1925"/>
                  </a:cxn>
                  <a:cxn ang="0">
                    <a:pos x="connsiteX1926" y="connsiteY1926"/>
                  </a:cxn>
                  <a:cxn ang="0">
                    <a:pos x="connsiteX1927" y="connsiteY1927"/>
                  </a:cxn>
                  <a:cxn ang="0">
                    <a:pos x="connsiteX1928" y="connsiteY1928"/>
                  </a:cxn>
                  <a:cxn ang="0">
                    <a:pos x="connsiteX1929" y="connsiteY1929"/>
                  </a:cxn>
                  <a:cxn ang="0">
                    <a:pos x="connsiteX1930" y="connsiteY1930"/>
                  </a:cxn>
                  <a:cxn ang="0">
                    <a:pos x="connsiteX1931" y="connsiteY1931"/>
                  </a:cxn>
                  <a:cxn ang="0">
                    <a:pos x="connsiteX1932" y="connsiteY1932"/>
                  </a:cxn>
                  <a:cxn ang="0">
                    <a:pos x="connsiteX1933" y="connsiteY1933"/>
                  </a:cxn>
                  <a:cxn ang="0">
                    <a:pos x="connsiteX1934" y="connsiteY1934"/>
                  </a:cxn>
                  <a:cxn ang="0">
                    <a:pos x="connsiteX1935" y="connsiteY1935"/>
                  </a:cxn>
                  <a:cxn ang="0">
                    <a:pos x="connsiteX1936" y="connsiteY1936"/>
                  </a:cxn>
                  <a:cxn ang="0">
                    <a:pos x="connsiteX1937" y="connsiteY1937"/>
                  </a:cxn>
                  <a:cxn ang="0">
                    <a:pos x="connsiteX1938" y="connsiteY1938"/>
                  </a:cxn>
                  <a:cxn ang="0">
                    <a:pos x="connsiteX1939" y="connsiteY1939"/>
                  </a:cxn>
                  <a:cxn ang="0">
                    <a:pos x="connsiteX1940" y="connsiteY1940"/>
                  </a:cxn>
                  <a:cxn ang="0">
                    <a:pos x="connsiteX1941" y="connsiteY1941"/>
                  </a:cxn>
                  <a:cxn ang="0">
                    <a:pos x="connsiteX1942" y="connsiteY1942"/>
                  </a:cxn>
                  <a:cxn ang="0">
                    <a:pos x="connsiteX1943" y="connsiteY1943"/>
                  </a:cxn>
                  <a:cxn ang="0">
                    <a:pos x="connsiteX1944" y="connsiteY1944"/>
                  </a:cxn>
                  <a:cxn ang="0">
                    <a:pos x="connsiteX1945" y="connsiteY1945"/>
                  </a:cxn>
                  <a:cxn ang="0">
                    <a:pos x="connsiteX1946" y="connsiteY1946"/>
                  </a:cxn>
                  <a:cxn ang="0">
                    <a:pos x="connsiteX1947" y="connsiteY1947"/>
                  </a:cxn>
                  <a:cxn ang="0">
                    <a:pos x="connsiteX1948" y="connsiteY1948"/>
                  </a:cxn>
                  <a:cxn ang="0">
                    <a:pos x="connsiteX1949" y="connsiteY1949"/>
                  </a:cxn>
                  <a:cxn ang="0">
                    <a:pos x="connsiteX1950" y="connsiteY1950"/>
                  </a:cxn>
                  <a:cxn ang="0">
                    <a:pos x="connsiteX1951" y="connsiteY1951"/>
                  </a:cxn>
                  <a:cxn ang="0">
                    <a:pos x="connsiteX1952" y="connsiteY1952"/>
                  </a:cxn>
                  <a:cxn ang="0">
                    <a:pos x="connsiteX1953" y="connsiteY1953"/>
                  </a:cxn>
                  <a:cxn ang="0">
                    <a:pos x="connsiteX1954" y="connsiteY1954"/>
                  </a:cxn>
                  <a:cxn ang="0">
                    <a:pos x="connsiteX1955" y="connsiteY1955"/>
                  </a:cxn>
                  <a:cxn ang="0">
                    <a:pos x="connsiteX1956" y="connsiteY1956"/>
                  </a:cxn>
                  <a:cxn ang="0">
                    <a:pos x="connsiteX1957" y="connsiteY1957"/>
                  </a:cxn>
                  <a:cxn ang="0">
                    <a:pos x="connsiteX1958" y="connsiteY1958"/>
                  </a:cxn>
                  <a:cxn ang="0">
                    <a:pos x="connsiteX1959" y="connsiteY1959"/>
                  </a:cxn>
                  <a:cxn ang="0">
                    <a:pos x="connsiteX1960" y="connsiteY1960"/>
                  </a:cxn>
                  <a:cxn ang="0">
                    <a:pos x="connsiteX1961" y="connsiteY1961"/>
                  </a:cxn>
                  <a:cxn ang="0">
                    <a:pos x="connsiteX1962" y="connsiteY1962"/>
                  </a:cxn>
                  <a:cxn ang="0">
                    <a:pos x="connsiteX1963" y="connsiteY1963"/>
                  </a:cxn>
                  <a:cxn ang="0">
                    <a:pos x="connsiteX1964" y="connsiteY1964"/>
                  </a:cxn>
                  <a:cxn ang="0">
                    <a:pos x="connsiteX1965" y="connsiteY1965"/>
                  </a:cxn>
                  <a:cxn ang="0">
                    <a:pos x="connsiteX1966" y="connsiteY1966"/>
                  </a:cxn>
                  <a:cxn ang="0">
                    <a:pos x="connsiteX1967" y="connsiteY1967"/>
                  </a:cxn>
                  <a:cxn ang="0">
                    <a:pos x="connsiteX1968" y="connsiteY1968"/>
                  </a:cxn>
                  <a:cxn ang="0">
                    <a:pos x="connsiteX1969" y="connsiteY1969"/>
                  </a:cxn>
                  <a:cxn ang="0">
                    <a:pos x="connsiteX1970" y="connsiteY1970"/>
                  </a:cxn>
                  <a:cxn ang="0">
                    <a:pos x="connsiteX1971" y="connsiteY1971"/>
                  </a:cxn>
                  <a:cxn ang="0">
                    <a:pos x="connsiteX1972" y="connsiteY1972"/>
                  </a:cxn>
                  <a:cxn ang="0">
                    <a:pos x="connsiteX1973" y="connsiteY1973"/>
                  </a:cxn>
                  <a:cxn ang="0">
                    <a:pos x="connsiteX1974" y="connsiteY1974"/>
                  </a:cxn>
                  <a:cxn ang="0">
                    <a:pos x="connsiteX1975" y="connsiteY1975"/>
                  </a:cxn>
                  <a:cxn ang="0">
                    <a:pos x="connsiteX1976" y="connsiteY1976"/>
                  </a:cxn>
                  <a:cxn ang="0">
                    <a:pos x="connsiteX1977" y="connsiteY1977"/>
                  </a:cxn>
                  <a:cxn ang="0">
                    <a:pos x="connsiteX1978" y="connsiteY1978"/>
                  </a:cxn>
                  <a:cxn ang="0">
                    <a:pos x="connsiteX1979" y="connsiteY1979"/>
                  </a:cxn>
                  <a:cxn ang="0">
                    <a:pos x="connsiteX1980" y="connsiteY1980"/>
                  </a:cxn>
                  <a:cxn ang="0">
                    <a:pos x="connsiteX1981" y="connsiteY1981"/>
                  </a:cxn>
                  <a:cxn ang="0">
                    <a:pos x="connsiteX1982" y="connsiteY1982"/>
                  </a:cxn>
                  <a:cxn ang="0">
                    <a:pos x="connsiteX1983" y="connsiteY1983"/>
                  </a:cxn>
                  <a:cxn ang="0">
                    <a:pos x="connsiteX1984" y="connsiteY1984"/>
                  </a:cxn>
                  <a:cxn ang="0">
                    <a:pos x="connsiteX1985" y="connsiteY1985"/>
                  </a:cxn>
                  <a:cxn ang="0">
                    <a:pos x="connsiteX1986" y="connsiteY1986"/>
                  </a:cxn>
                  <a:cxn ang="0">
                    <a:pos x="connsiteX1987" y="connsiteY1987"/>
                  </a:cxn>
                  <a:cxn ang="0">
                    <a:pos x="connsiteX1988" y="connsiteY1988"/>
                  </a:cxn>
                  <a:cxn ang="0">
                    <a:pos x="connsiteX1989" y="connsiteY1989"/>
                  </a:cxn>
                  <a:cxn ang="0">
                    <a:pos x="connsiteX1990" y="connsiteY1990"/>
                  </a:cxn>
                  <a:cxn ang="0">
                    <a:pos x="connsiteX1991" y="connsiteY1991"/>
                  </a:cxn>
                  <a:cxn ang="0">
                    <a:pos x="connsiteX1992" y="connsiteY1992"/>
                  </a:cxn>
                  <a:cxn ang="0">
                    <a:pos x="connsiteX1993" y="connsiteY1993"/>
                  </a:cxn>
                  <a:cxn ang="0">
                    <a:pos x="connsiteX1994" y="connsiteY1994"/>
                  </a:cxn>
                  <a:cxn ang="0">
                    <a:pos x="connsiteX1995" y="connsiteY1995"/>
                  </a:cxn>
                  <a:cxn ang="0">
                    <a:pos x="connsiteX1996" y="connsiteY1996"/>
                  </a:cxn>
                  <a:cxn ang="0">
                    <a:pos x="connsiteX1997" y="connsiteY1997"/>
                  </a:cxn>
                  <a:cxn ang="0">
                    <a:pos x="connsiteX1998" y="connsiteY1998"/>
                  </a:cxn>
                  <a:cxn ang="0">
                    <a:pos x="connsiteX1999" y="connsiteY1999"/>
                  </a:cxn>
                  <a:cxn ang="0">
                    <a:pos x="connsiteX2000" y="connsiteY2000"/>
                  </a:cxn>
                  <a:cxn ang="0">
                    <a:pos x="connsiteX2001" y="connsiteY2001"/>
                  </a:cxn>
                  <a:cxn ang="0">
                    <a:pos x="connsiteX2002" y="connsiteY2002"/>
                  </a:cxn>
                  <a:cxn ang="0">
                    <a:pos x="connsiteX2003" y="connsiteY2003"/>
                  </a:cxn>
                  <a:cxn ang="0">
                    <a:pos x="connsiteX2004" y="connsiteY2004"/>
                  </a:cxn>
                  <a:cxn ang="0">
                    <a:pos x="connsiteX2005" y="connsiteY2005"/>
                  </a:cxn>
                  <a:cxn ang="0">
                    <a:pos x="connsiteX2006" y="connsiteY2006"/>
                  </a:cxn>
                  <a:cxn ang="0">
                    <a:pos x="connsiteX2007" y="connsiteY2007"/>
                  </a:cxn>
                  <a:cxn ang="0">
                    <a:pos x="connsiteX2008" y="connsiteY2008"/>
                  </a:cxn>
                  <a:cxn ang="0">
                    <a:pos x="connsiteX2009" y="connsiteY2009"/>
                  </a:cxn>
                  <a:cxn ang="0">
                    <a:pos x="connsiteX2010" y="connsiteY2010"/>
                  </a:cxn>
                  <a:cxn ang="0">
                    <a:pos x="connsiteX2011" y="connsiteY2011"/>
                  </a:cxn>
                  <a:cxn ang="0">
                    <a:pos x="connsiteX2012" y="connsiteY2012"/>
                  </a:cxn>
                  <a:cxn ang="0">
                    <a:pos x="connsiteX2013" y="connsiteY2013"/>
                  </a:cxn>
                  <a:cxn ang="0">
                    <a:pos x="connsiteX2014" y="connsiteY2014"/>
                  </a:cxn>
                  <a:cxn ang="0">
                    <a:pos x="connsiteX2015" y="connsiteY2015"/>
                  </a:cxn>
                  <a:cxn ang="0">
                    <a:pos x="connsiteX2016" y="connsiteY2016"/>
                  </a:cxn>
                  <a:cxn ang="0">
                    <a:pos x="connsiteX2017" y="connsiteY2017"/>
                  </a:cxn>
                  <a:cxn ang="0">
                    <a:pos x="connsiteX2018" y="connsiteY2018"/>
                  </a:cxn>
                  <a:cxn ang="0">
                    <a:pos x="connsiteX2019" y="connsiteY2019"/>
                  </a:cxn>
                  <a:cxn ang="0">
                    <a:pos x="connsiteX2020" y="connsiteY2020"/>
                  </a:cxn>
                  <a:cxn ang="0">
                    <a:pos x="connsiteX2021" y="connsiteY2021"/>
                  </a:cxn>
                  <a:cxn ang="0">
                    <a:pos x="connsiteX2022" y="connsiteY2022"/>
                  </a:cxn>
                  <a:cxn ang="0">
                    <a:pos x="connsiteX2023" y="connsiteY2023"/>
                  </a:cxn>
                  <a:cxn ang="0">
                    <a:pos x="connsiteX2024" y="connsiteY2024"/>
                  </a:cxn>
                  <a:cxn ang="0">
                    <a:pos x="connsiteX2025" y="connsiteY2025"/>
                  </a:cxn>
                  <a:cxn ang="0">
                    <a:pos x="connsiteX2026" y="connsiteY2026"/>
                  </a:cxn>
                  <a:cxn ang="0">
                    <a:pos x="connsiteX2027" y="connsiteY2027"/>
                  </a:cxn>
                  <a:cxn ang="0">
                    <a:pos x="connsiteX2028" y="connsiteY2028"/>
                  </a:cxn>
                  <a:cxn ang="0">
                    <a:pos x="connsiteX2029" y="connsiteY2029"/>
                  </a:cxn>
                  <a:cxn ang="0">
                    <a:pos x="connsiteX2030" y="connsiteY2030"/>
                  </a:cxn>
                  <a:cxn ang="0">
                    <a:pos x="connsiteX2031" y="connsiteY2031"/>
                  </a:cxn>
                  <a:cxn ang="0">
                    <a:pos x="connsiteX2032" y="connsiteY2032"/>
                  </a:cxn>
                  <a:cxn ang="0">
                    <a:pos x="connsiteX2033" y="connsiteY2033"/>
                  </a:cxn>
                  <a:cxn ang="0">
                    <a:pos x="connsiteX2034" y="connsiteY2034"/>
                  </a:cxn>
                  <a:cxn ang="0">
                    <a:pos x="connsiteX2035" y="connsiteY2035"/>
                  </a:cxn>
                  <a:cxn ang="0">
                    <a:pos x="connsiteX2036" y="connsiteY2036"/>
                  </a:cxn>
                  <a:cxn ang="0">
                    <a:pos x="connsiteX2037" y="connsiteY2037"/>
                  </a:cxn>
                  <a:cxn ang="0">
                    <a:pos x="connsiteX2038" y="connsiteY2038"/>
                  </a:cxn>
                  <a:cxn ang="0">
                    <a:pos x="connsiteX2039" y="connsiteY2039"/>
                  </a:cxn>
                  <a:cxn ang="0">
                    <a:pos x="connsiteX2040" y="connsiteY2040"/>
                  </a:cxn>
                  <a:cxn ang="0">
                    <a:pos x="connsiteX2041" y="connsiteY2041"/>
                  </a:cxn>
                  <a:cxn ang="0">
                    <a:pos x="connsiteX2042" y="connsiteY2042"/>
                  </a:cxn>
                  <a:cxn ang="0">
                    <a:pos x="connsiteX2043" y="connsiteY2043"/>
                  </a:cxn>
                  <a:cxn ang="0">
                    <a:pos x="connsiteX2044" y="connsiteY2044"/>
                  </a:cxn>
                  <a:cxn ang="0">
                    <a:pos x="connsiteX2045" y="connsiteY2045"/>
                  </a:cxn>
                  <a:cxn ang="0">
                    <a:pos x="connsiteX2046" y="connsiteY2046"/>
                  </a:cxn>
                  <a:cxn ang="0">
                    <a:pos x="connsiteX2047" y="connsiteY2047"/>
                  </a:cxn>
                  <a:cxn ang="0">
                    <a:pos x="connsiteX2048" y="connsiteY2048"/>
                  </a:cxn>
                  <a:cxn ang="0">
                    <a:pos x="connsiteX2049" y="connsiteY2049"/>
                  </a:cxn>
                  <a:cxn ang="0">
                    <a:pos x="connsiteX2050" y="connsiteY2050"/>
                  </a:cxn>
                  <a:cxn ang="0">
                    <a:pos x="connsiteX2051" y="connsiteY2051"/>
                  </a:cxn>
                  <a:cxn ang="0">
                    <a:pos x="connsiteX2052" y="connsiteY2052"/>
                  </a:cxn>
                  <a:cxn ang="0">
                    <a:pos x="connsiteX2053" y="connsiteY2053"/>
                  </a:cxn>
                  <a:cxn ang="0">
                    <a:pos x="connsiteX2054" y="connsiteY2054"/>
                  </a:cxn>
                  <a:cxn ang="0">
                    <a:pos x="connsiteX2055" y="connsiteY2055"/>
                  </a:cxn>
                  <a:cxn ang="0">
                    <a:pos x="connsiteX2056" y="connsiteY2056"/>
                  </a:cxn>
                  <a:cxn ang="0">
                    <a:pos x="connsiteX2057" y="connsiteY2057"/>
                  </a:cxn>
                  <a:cxn ang="0">
                    <a:pos x="connsiteX2058" y="connsiteY2058"/>
                  </a:cxn>
                  <a:cxn ang="0">
                    <a:pos x="connsiteX2059" y="connsiteY2059"/>
                  </a:cxn>
                  <a:cxn ang="0">
                    <a:pos x="connsiteX2060" y="connsiteY2060"/>
                  </a:cxn>
                  <a:cxn ang="0">
                    <a:pos x="connsiteX2061" y="connsiteY2061"/>
                  </a:cxn>
                  <a:cxn ang="0">
                    <a:pos x="connsiteX2062" y="connsiteY2062"/>
                  </a:cxn>
                  <a:cxn ang="0">
                    <a:pos x="connsiteX2063" y="connsiteY2063"/>
                  </a:cxn>
                  <a:cxn ang="0">
                    <a:pos x="connsiteX2064" y="connsiteY2064"/>
                  </a:cxn>
                  <a:cxn ang="0">
                    <a:pos x="connsiteX2065" y="connsiteY2065"/>
                  </a:cxn>
                  <a:cxn ang="0">
                    <a:pos x="connsiteX2066" y="connsiteY2066"/>
                  </a:cxn>
                  <a:cxn ang="0">
                    <a:pos x="connsiteX2067" y="connsiteY2067"/>
                  </a:cxn>
                  <a:cxn ang="0">
                    <a:pos x="connsiteX2068" y="connsiteY2068"/>
                  </a:cxn>
                  <a:cxn ang="0">
                    <a:pos x="connsiteX2069" y="connsiteY2069"/>
                  </a:cxn>
                  <a:cxn ang="0">
                    <a:pos x="connsiteX2070" y="connsiteY2070"/>
                  </a:cxn>
                  <a:cxn ang="0">
                    <a:pos x="connsiteX2071" y="connsiteY2071"/>
                  </a:cxn>
                  <a:cxn ang="0">
                    <a:pos x="connsiteX2072" y="connsiteY2072"/>
                  </a:cxn>
                  <a:cxn ang="0">
                    <a:pos x="connsiteX2073" y="connsiteY2073"/>
                  </a:cxn>
                  <a:cxn ang="0">
                    <a:pos x="connsiteX2074" y="connsiteY2074"/>
                  </a:cxn>
                  <a:cxn ang="0">
                    <a:pos x="connsiteX2075" y="connsiteY2075"/>
                  </a:cxn>
                  <a:cxn ang="0">
                    <a:pos x="connsiteX2076" y="connsiteY2076"/>
                  </a:cxn>
                  <a:cxn ang="0">
                    <a:pos x="connsiteX2077" y="connsiteY2077"/>
                  </a:cxn>
                  <a:cxn ang="0">
                    <a:pos x="connsiteX2078" y="connsiteY2078"/>
                  </a:cxn>
                  <a:cxn ang="0">
                    <a:pos x="connsiteX2079" y="connsiteY2079"/>
                  </a:cxn>
                  <a:cxn ang="0">
                    <a:pos x="connsiteX2080" y="connsiteY2080"/>
                  </a:cxn>
                  <a:cxn ang="0">
                    <a:pos x="connsiteX2081" y="connsiteY2081"/>
                  </a:cxn>
                  <a:cxn ang="0">
                    <a:pos x="connsiteX2082" y="connsiteY2082"/>
                  </a:cxn>
                  <a:cxn ang="0">
                    <a:pos x="connsiteX2083" y="connsiteY2083"/>
                  </a:cxn>
                  <a:cxn ang="0">
                    <a:pos x="connsiteX2084" y="connsiteY2084"/>
                  </a:cxn>
                  <a:cxn ang="0">
                    <a:pos x="connsiteX2085" y="connsiteY2085"/>
                  </a:cxn>
                  <a:cxn ang="0">
                    <a:pos x="connsiteX2086" y="connsiteY2086"/>
                  </a:cxn>
                  <a:cxn ang="0">
                    <a:pos x="connsiteX2087" y="connsiteY2087"/>
                  </a:cxn>
                  <a:cxn ang="0">
                    <a:pos x="connsiteX2088" y="connsiteY2088"/>
                  </a:cxn>
                  <a:cxn ang="0">
                    <a:pos x="connsiteX2089" y="connsiteY2089"/>
                  </a:cxn>
                  <a:cxn ang="0">
                    <a:pos x="connsiteX2090" y="connsiteY2090"/>
                  </a:cxn>
                  <a:cxn ang="0">
                    <a:pos x="connsiteX2091" y="connsiteY2091"/>
                  </a:cxn>
                  <a:cxn ang="0">
                    <a:pos x="connsiteX2092" y="connsiteY2092"/>
                  </a:cxn>
                  <a:cxn ang="0">
                    <a:pos x="connsiteX2093" y="connsiteY2093"/>
                  </a:cxn>
                  <a:cxn ang="0">
                    <a:pos x="connsiteX2094" y="connsiteY2094"/>
                  </a:cxn>
                  <a:cxn ang="0">
                    <a:pos x="connsiteX2095" y="connsiteY2095"/>
                  </a:cxn>
                  <a:cxn ang="0">
                    <a:pos x="connsiteX2096" y="connsiteY2096"/>
                  </a:cxn>
                  <a:cxn ang="0">
                    <a:pos x="connsiteX2097" y="connsiteY2097"/>
                  </a:cxn>
                  <a:cxn ang="0">
                    <a:pos x="connsiteX2098" y="connsiteY2098"/>
                  </a:cxn>
                  <a:cxn ang="0">
                    <a:pos x="connsiteX2099" y="connsiteY2099"/>
                  </a:cxn>
                  <a:cxn ang="0">
                    <a:pos x="connsiteX2100" y="connsiteY2100"/>
                  </a:cxn>
                  <a:cxn ang="0">
                    <a:pos x="connsiteX2101" y="connsiteY2101"/>
                  </a:cxn>
                  <a:cxn ang="0">
                    <a:pos x="connsiteX2102" y="connsiteY2102"/>
                  </a:cxn>
                  <a:cxn ang="0">
                    <a:pos x="connsiteX2103" y="connsiteY2103"/>
                  </a:cxn>
                  <a:cxn ang="0">
                    <a:pos x="connsiteX2104" y="connsiteY2104"/>
                  </a:cxn>
                  <a:cxn ang="0">
                    <a:pos x="connsiteX2105" y="connsiteY2105"/>
                  </a:cxn>
                  <a:cxn ang="0">
                    <a:pos x="connsiteX2106" y="connsiteY2106"/>
                  </a:cxn>
                  <a:cxn ang="0">
                    <a:pos x="connsiteX2107" y="connsiteY2107"/>
                  </a:cxn>
                  <a:cxn ang="0">
                    <a:pos x="connsiteX2108" y="connsiteY2108"/>
                  </a:cxn>
                  <a:cxn ang="0">
                    <a:pos x="connsiteX2109" y="connsiteY2109"/>
                  </a:cxn>
                  <a:cxn ang="0">
                    <a:pos x="connsiteX2110" y="connsiteY2110"/>
                  </a:cxn>
                  <a:cxn ang="0">
                    <a:pos x="connsiteX2111" y="connsiteY2111"/>
                  </a:cxn>
                  <a:cxn ang="0">
                    <a:pos x="connsiteX2112" y="connsiteY2112"/>
                  </a:cxn>
                  <a:cxn ang="0">
                    <a:pos x="connsiteX2113" y="connsiteY2113"/>
                  </a:cxn>
                  <a:cxn ang="0">
                    <a:pos x="connsiteX2114" y="connsiteY2114"/>
                  </a:cxn>
                  <a:cxn ang="0">
                    <a:pos x="connsiteX2115" y="connsiteY2115"/>
                  </a:cxn>
                  <a:cxn ang="0">
                    <a:pos x="connsiteX2116" y="connsiteY2116"/>
                  </a:cxn>
                  <a:cxn ang="0">
                    <a:pos x="connsiteX2117" y="connsiteY2117"/>
                  </a:cxn>
                  <a:cxn ang="0">
                    <a:pos x="connsiteX2118" y="connsiteY2118"/>
                  </a:cxn>
                  <a:cxn ang="0">
                    <a:pos x="connsiteX2119" y="connsiteY2119"/>
                  </a:cxn>
                  <a:cxn ang="0">
                    <a:pos x="connsiteX2120" y="connsiteY2120"/>
                  </a:cxn>
                  <a:cxn ang="0">
                    <a:pos x="connsiteX2121" y="connsiteY2121"/>
                  </a:cxn>
                  <a:cxn ang="0">
                    <a:pos x="connsiteX2122" y="connsiteY2122"/>
                  </a:cxn>
                  <a:cxn ang="0">
                    <a:pos x="connsiteX2123" y="connsiteY2123"/>
                  </a:cxn>
                  <a:cxn ang="0">
                    <a:pos x="connsiteX2124" y="connsiteY2124"/>
                  </a:cxn>
                  <a:cxn ang="0">
                    <a:pos x="connsiteX2125" y="connsiteY2125"/>
                  </a:cxn>
                  <a:cxn ang="0">
                    <a:pos x="connsiteX2126" y="connsiteY2126"/>
                  </a:cxn>
                  <a:cxn ang="0">
                    <a:pos x="connsiteX2127" y="connsiteY2127"/>
                  </a:cxn>
                  <a:cxn ang="0">
                    <a:pos x="connsiteX2128" y="connsiteY2128"/>
                  </a:cxn>
                  <a:cxn ang="0">
                    <a:pos x="connsiteX2129" y="connsiteY2129"/>
                  </a:cxn>
                  <a:cxn ang="0">
                    <a:pos x="connsiteX2130" y="connsiteY2130"/>
                  </a:cxn>
                  <a:cxn ang="0">
                    <a:pos x="connsiteX2131" y="connsiteY2131"/>
                  </a:cxn>
                  <a:cxn ang="0">
                    <a:pos x="connsiteX2132" y="connsiteY2132"/>
                  </a:cxn>
                  <a:cxn ang="0">
                    <a:pos x="connsiteX2133" y="connsiteY2133"/>
                  </a:cxn>
                  <a:cxn ang="0">
                    <a:pos x="connsiteX2134" y="connsiteY2134"/>
                  </a:cxn>
                  <a:cxn ang="0">
                    <a:pos x="connsiteX2135" y="connsiteY2135"/>
                  </a:cxn>
                  <a:cxn ang="0">
                    <a:pos x="connsiteX2136" y="connsiteY2136"/>
                  </a:cxn>
                  <a:cxn ang="0">
                    <a:pos x="connsiteX2137" y="connsiteY2137"/>
                  </a:cxn>
                  <a:cxn ang="0">
                    <a:pos x="connsiteX2138" y="connsiteY2138"/>
                  </a:cxn>
                  <a:cxn ang="0">
                    <a:pos x="connsiteX2139" y="connsiteY2139"/>
                  </a:cxn>
                  <a:cxn ang="0">
                    <a:pos x="connsiteX2140" y="connsiteY2140"/>
                  </a:cxn>
                  <a:cxn ang="0">
                    <a:pos x="connsiteX2141" y="connsiteY2141"/>
                  </a:cxn>
                  <a:cxn ang="0">
                    <a:pos x="connsiteX2142" y="connsiteY2142"/>
                  </a:cxn>
                  <a:cxn ang="0">
                    <a:pos x="connsiteX2143" y="connsiteY2143"/>
                  </a:cxn>
                  <a:cxn ang="0">
                    <a:pos x="connsiteX2144" y="connsiteY2144"/>
                  </a:cxn>
                  <a:cxn ang="0">
                    <a:pos x="connsiteX2145" y="connsiteY2145"/>
                  </a:cxn>
                  <a:cxn ang="0">
                    <a:pos x="connsiteX2146" y="connsiteY2146"/>
                  </a:cxn>
                  <a:cxn ang="0">
                    <a:pos x="connsiteX2147" y="connsiteY2147"/>
                  </a:cxn>
                  <a:cxn ang="0">
                    <a:pos x="connsiteX2148" y="connsiteY2148"/>
                  </a:cxn>
                  <a:cxn ang="0">
                    <a:pos x="connsiteX2149" y="connsiteY2149"/>
                  </a:cxn>
                  <a:cxn ang="0">
                    <a:pos x="connsiteX2150" y="connsiteY2150"/>
                  </a:cxn>
                  <a:cxn ang="0">
                    <a:pos x="connsiteX2151" y="connsiteY2151"/>
                  </a:cxn>
                  <a:cxn ang="0">
                    <a:pos x="connsiteX2152" y="connsiteY2152"/>
                  </a:cxn>
                  <a:cxn ang="0">
                    <a:pos x="connsiteX2153" y="connsiteY2153"/>
                  </a:cxn>
                  <a:cxn ang="0">
                    <a:pos x="connsiteX2154" y="connsiteY2154"/>
                  </a:cxn>
                  <a:cxn ang="0">
                    <a:pos x="connsiteX2155" y="connsiteY2155"/>
                  </a:cxn>
                  <a:cxn ang="0">
                    <a:pos x="connsiteX2156" y="connsiteY2156"/>
                  </a:cxn>
                  <a:cxn ang="0">
                    <a:pos x="connsiteX2157" y="connsiteY2157"/>
                  </a:cxn>
                  <a:cxn ang="0">
                    <a:pos x="connsiteX2158" y="connsiteY2158"/>
                  </a:cxn>
                  <a:cxn ang="0">
                    <a:pos x="connsiteX2159" y="connsiteY2159"/>
                  </a:cxn>
                  <a:cxn ang="0">
                    <a:pos x="connsiteX2160" y="connsiteY2160"/>
                  </a:cxn>
                  <a:cxn ang="0">
                    <a:pos x="connsiteX2161" y="connsiteY2161"/>
                  </a:cxn>
                  <a:cxn ang="0">
                    <a:pos x="connsiteX2162" y="connsiteY2162"/>
                  </a:cxn>
                  <a:cxn ang="0">
                    <a:pos x="connsiteX2163" y="connsiteY2163"/>
                  </a:cxn>
                  <a:cxn ang="0">
                    <a:pos x="connsiteX2164" y="connsiteY2164"/>
                  </a:cxn>
                  <a:cxn ang="0">
                    <a:pos x="connsiteX2165" y="connsiteY2165"/>
                  </a:cxn>
                  <a:cxn ang="0">
                    <a:pos x="connsiteX2166" y="connsiteY2166"/>
                  </a:cxn>
                  <a:cxn ang="0">
                    <a:pos x="connsiteX2167" y="connsiteY2167"/>
                  </a:cxn>
                  <a:cxn ang="0">
                    <a:pos x="connsiteX2168" y="connsiteY2168"/>
                  </a:cxn>
                  <a:cxn ang="0">
                    <a:pos x="connsiteX2169" y="connsiteY2169"/>
                  </a:cxn>
                  <a:cxn ang="0">
                    <a:pos x="connsiteX2170" y="connsiteY2170"/>
                  </a:cxn>
                  <a:cxn ang="0">
                    <a:pos x="connsiteX2171" y="connsiteY2171"/>
                  </a:cxn>
                  <a:cxn ang="0">
                    <a:pos x="connsiteX2172" y="connsiteY2172"/>
                  </a:cxn>
                  <a:cxn ang="0">
                    <a:pos x="connsiteX2173" y="connsiteY2173"/>
                  </a:cxn>
                  <a:cxn ang="0">
                    <a:pos x="connsiteX2174" y="connsiteY2174"/>
                  </a:cxn>
                  <a:cxn ang="0">
                    <a:pos x="connsiteX2175" y="connsiteY2175"/>
                  </a:cxn>
                  <a:cxn ang="0">
                    <a:pos x="connsiteX2176" y="connsiteY2176"/>
                  </a:cxn>
                  <a:cxn ang="0">
                    <a:pos x="connsiteX2177" y="connsiteY2177"/>
                  </a:cxn>
                  <a:cxn ang="0">
                    <a:pos x="connsiteX2178" y="connsiteY2178"/>
                  </a:cxn>
                  <a:cxn ang="0">
                    <a:pos x="connsiteX2179" y="connsiteY2179"/>
                  </a:cxn>
                  <a:cxn ang="0">
                    <a:pos x="connsiteX2180" y="connsiteY2180"/>
                  </a:cxn>
                  <a:cxn ang="0">
                    <a:pos x="connsiteX2181" y="connsiteY2181"/>
                  </a:cxn>
                  <a:cxn ang="0">
                    <a:pos x="connsiteX2182" y="connsiteY2182"/>
                  </a:cxn>
                  <a:cxn ang="0">
                    <a:pos x="connsiteX2183" y="connsiteY2183"/>
                  </a:cxn>
                  <a:cxn ang="0">
                    <a:pos x="connsiteX2184" y="connsiteY2184"/>
                  </a:cxn>
                  <a:cxn ang="0">
                    <a:pos x="connsiteX2185" y="connsiteY2185"/>
                  </a:cxn>
                  <a:cxn ang="0">
                    <a:pos x="connsiteX2186" y="connsiteY2186"/>
                  </a:cxn>
                  <a:cxn ang="0">
                    <a:pos x="connsiteX2187" y="connsiteY2187"/>
                  </a:cxn>
                  <a:cxn ang="0">
                    <a:pos x="connsiteX2188" y="connsiteY2188"/>
                  </a:cxn>
                  <a:cxn ang="0">
                    <a:pos x="connsiteX2189" y="connsiteY2189"/>
                  </a:cxn>
                  <a:cxn ang="0">
                    <a:pos x="connsiteX2190" y="connsiteY2190"/>
                  </a:cxn>
                  <a:cxn ang="0">
                    <a:pos x="connsiteX2191" y="connsiteY2191"/>
                  </a:cxn>
                  <a:cxn ang="0">
                    <a:pos x="connsiteX2192" y="connsiteY2192"/>
                  </a:cxn>
                  <a:cxn ang="0">
                    <a:pos x="connsiteX2193" y="connsiteY2193"/>
                  </a:cxn>
                  <a:cxn ang="0">
                    <a:pos x="connsiteX2194" y="connsiteY2194"/>
                  </a:cxn>
                  <a:cxn ang="0">
                    <a:pos x="connsiteX2195" y="connsiteY2195"/>
                  </a:cxn>
                  <a:cxn ang="0">
                    <a:pos x="connsiteX2196" y="connsiteY2196"/>
                  </a:cxn>
                  <a:cxn ang="0">
                    <a:pos x="connsiteX2197" y="connsiteY2197"/>
                  </a:cxn>
                  <a:cxn ang="0">
                    <a:pos x="connsiteX2198" y="connsiteY2198"/>
                  </a:cxn>
                  <a:cxn ang="0">
                    <a:pos x="connsiteX2199" y="connsiteY2199"/>
                  </a:cxn>
                  <a:cxn ang="0">
                    <a:pos x="connsiteX2200" y="connsiteY2200"/>
                  </a:cxn>
                  <a:cxn ang="0">
                    <a:pos x="connsiteX2201" y="connsiteY2201"/>
                  </a:cxn>
                  <a:cxn ang="0">
                    <a:pos x="connsiteX2202" y="connsiteY2202"/>
                  </a:cxn>
                  <a:cxn ang="0">
                    <a:pos x="connsiteX2203" y="connsiteY2203"/>
                  </a:cxn>
                  <a:cxn ang="0">
                    <a:pos x="connsiteX2204" y="connsiteY2204"/>
                  </a:cxn>
                  <a:cxn ang="0">
                    <a:pos x="connsiteX2205" y="connsiteY2205"/>
                  </a:cxn>
                  <a:cxn ang="0">
                    <a:pos x="connsiteX2206" y="connsiteY2206"/>
                  </a:cxn>
                  <a:cxn ang="0">
                    <a:pos x="connsiteX2207" y="connsiteY2207"/>
                  </a:cxn>
                  <a:cxn ang="0">
                    <a:pos x="connsiteX2208" y="connsiteY2208"/>
                  </a:cxn>
                  <a:cxn ang="0">
                    <a:pos x="connsiteX2209" y="connsiteY2209"/>
                  </a:cxn>
                  <a:cxn ang="0">
                    <a:pos x="connsiteX2210" y="connsiteY2210"/>
                  </a:cxn>
                  <a:cxn ang="0">
                    <a:pos x="connsiteX2211" y="connsiteY2211"/>
                  </a:cxn>
                  <a:cxn ang="0">
                    <a:pos x="connsiteX2212" y="connsiteY2212"/>
                  </a:cxn>
                  <a:cxn ang="0">
                    <a:pos x="connsiteX2213" y="connsiteY2213"/>
                  </a:cxn>
                  <a:cxn ang="0">
                    <a:pos x="connsiteX2214" y="connsiteY2214"/>
                  </a:cxn>
                  <a:cxn ang="0">
                    <a:pos x="connsiteX2215" y="connsiteY2215"/>
                  </a:cxn>
                  <a:cxn ang="0">
                    <a:pos x="connsiteX2216" y="connsiteY2216"/>
                  </a:cxn>
                  <a:cxn ang="0">
                    <a:pos x="connsiteX2217" y="connsiteY2217"/>
                  </a:cxn>
                  <a:cxn ang="0">
                    <a:pos x="connsiteX2218" y="connsiteY2218"/>
                  </a:cxn>
                  <a:cxn ang="0">
                    <a:pos x="connsiteX2219" y="connsiteY2219"/>
                  </a:cxn>
                  <a:cxn ang="0">
                    <a:pos x="connsiteX2220" y="connsiteY2220"/>
                  </a:cxn>
                  <a:cxn ang="0">
                    <a:pos x="connsiteX2221" y="connsiteY2221"/>
                  </a:cxn>
                  <a:cxn ang="0">
                    <a:pos x="connsiteX2222" y="connsiteY2222"/>
                  </a:cxn>
                  <a:cxn ang="0">
                    <a:pos x="connsiteX2223" y="connsiteY2223"/>
                  </a:cxn>
                  <a:cxn ang="0">
                    <a:pos x="connsiteX2224" y="connsiteY2224"/>
                  </a:cxn>
                  <a:cxn ang="0">
                    <a:pos x="connsiteX2225" y="connsiteY2225"/>
                  </a:cxn>
                  <a:cxn ang="0">
                    <a:pos x="connsiteX2226" y="connsiteY2226"/>
                  </a:cxn>
                  <a:cxn ang="0">
                    <a:pos x="connsiteX2227" y="connsiteY2227"/>
                  </a:cxn>
                  <a:cxn ang="0">
                    <a:pos x="connsiteX2228" y="connsiteY2228"/>
                  </a:cxn>
                  <a:cxn ang="0">
                    <a:pos x="connsiteX2229" y="connsiteY2229"/>
                  </a:cxn>
                  <a:cxn ang="0">
                    <a:pos x="connsiteX2230" y="connsiteY2230"/>
                  </a:cxn>
                  <a:cxn ang="0">
                    <a:pos x="connsiteX2231" y="connsiteY2231"/>
                  </a:cxn>
                  <a:cxn ang="0">
                    <a:pos x="connsiteX2232" y="connsiteY2232"/>
                  </a:cxn>
                  <a:cxn ang="0">
                    <a:pos x="connsiteX2233" y="connsiteY2233"/>
                  </a:cxn>
                  <a:cxn ang="0">
                    <a:pos x="connsiteX2234" y="connsiteY2234"/>
                  </a:cxn>
                  <a:cxn ang="0">
                    <a:pos x="connsiteX2235" y="connsiteY2235"/>
                  </a:cxn>
                  <a:cxn ang="0">
                    <a:pos x="connsiteX2236" y="connsiteY2236"/>
                  </a:cxn>
                  <a:cxn ang="0">
                    <a:pos x="connsiteX2237" y="connsiteY2237"/>
                  </a:cxn>
                  <a:cxn ang="0">
                    <a:pos x="connsiteX2238" y="connsiteY2238"/>
                  </a:cxn>
                  <a:cxn ang="0">
                    <a:pos x="connsiteX2239" y="connsiteY2239"/>
                  </a:cxn>
                  <a:cxn ang="0">
                    <a:pos x="connsiteX2240" y="connsiteY2240"/>
                  </a:cxn>
                  <a:cxn ang="0">
                    <a:pos x="connsiteX2241" y="connsiteY2241"/>
                  </a:cxn>
                  <a:cxn ang="0">
                    <a:pos x="connsiteX2242" y="connsiteY2242"/>
                  </a:cxn>
                  <a:cxn ang="0">
                    <a:pos x="connsiteX2243" y="connsiteY2243"/>
                  </a:cxn>
                  <a:cxn ang="0">
                    <a:pos x="connsiteX2244" y="connsiteY2244"/>
                  </a:cxn>
                  <a:cxn ang="0">
                    <a:pos x="connsiteX2245" y="connsiteY2245"/>
                  </a:cxn>
                  <a:cxn ang="0">
                    <a:pos x="connsiteX2246" y="connsiteY2246"/>
                  </a:cxn>
                  <a:cxn ang="0">
                    <a:pos x="connsiteX2247" y="connsiteY2247"/>
                  </a:cxn>
                  <a:cxn ang="0">
                    <a:pos x="connsiteX2248" y="connsiteY2248"/>
                  </a:cxn>
                  <a:cxn ang="0">
                    <a:pos x="connsiteX2249" y="connsiteY2249"/>
                  </a:cxn>
                  <a:cxn ang="0">
                    <a:pos x="connsiteX2250" y="connsiteY2250"/>
                  </a:cxn>
                  <a:cxn ang="0">
                    <a:pos x="connsiteX2251" y="connsiteY2251"/>
                  </a:cxn>
                  <a:cxn ang="0">
                    <a:pos x="connsiteX2252" y="connsiteY2252"/>
                  </a:cxn>
                  <a:cxn ang="0">
                    <a:pos x="connsiteX2253" y="connsiteY2253"/>
                  </a:cxn>
                  <a:cxn ang="0">
                    <a:pos x="connsiteX2254" y="connsiteY2254"/>
                  </a:cxn>
                  <a:cxn ang="0">
                    <a:pos x="connsiteX2255" y="connsiteY2255"/>
                  </a:cxn>
                  <a:cxn ang="0">
                    <a:pos x="connsiteX2256" y="connsiteY2256"/>
                  </a:cxn>
                  <a:cxn ang="0">
                    <a:pos x="connsiteX2257" y="connsiteY2257"/>
                  </a:cxn>
                  <a:cxn ang="0">
                    <a:pos x="connsiteX2258" y="connsiteY2258"/>
                  </a:cxn>
                  <a:cxn ang="0">
                    <a:pos x="connsiteX2259" y="connsiteY2259"/>
                  </a:cxn>
                  <a:cxn ang="0">
                    <a:pos x="connsiteX2260" y="connsiteY2260"/>
                  </a:cxn>
                  <a:cxn ang="0">
                    <a:pos x="connsiteX2261" y="connsiteY2261"/>
                  </a:cxn>
                  <a:cxn ang="0">
                    <a:pos x="connsiteX2262" y="connsiteY2262"/>
                  </a:cxn>
                  <a:cxn ang="0">
                    <a:pos x="connsiteX2263" y="connsiteY2263"/>
                  </a:cxn>
                  <a:cxn ang="0">
                    <a:pos x="connsiteX2264" y="connsiteY2264"/>
                  </a:cxn>
                  <a:cxn ang="0">
                    <a:pos x="connsiteX2265" y="connsiteY2265"/>
                  </a:cxn>
                  <a:cxn ang="0">
                    <a:pos x="connsiteX2266" y="connsiteY2266"/>
                  </a:cxn>
                  <a:cxn ang="0">
                    <a:pos x="connsiteX2267" y="connsiteY2267"/>
                  </a:cxn>
                  <a:cxn ang="0">
                    <a:pos x="connsiteX2268" y="connsiteY2268"/>
                  </a:cxn>
                  <a:cxn ang="0">
                    <a:pos x="connsiteX2269" y="connsiteY2269"/>
                  </a:cxn>
                  <a:cxn ang="0">
                    <a:pos x="connsiteX2270" y="connsiteY2270"/>
                  </a:cxn>
                  <a:cxn ang="0">
                    <a:pos x="connsiteX2271" y="connsiteY2271"/>
                  </a:cxn>
                  <a:cxn ang="0">
                    <a:pos x="connsiteX2272" y="connsiteY2272"/>
                  </a:cxn>
                  <a:cxn ang="0">
                    <a:pos x="connsiteX2273" y="connsiteY2273"/>
                  </a:cxn>
                  <a:cxn ang="0">
                    <a:pos x="connsiteX2274" y="connsiteY2274"/>
                  </a:cxn>
                  <a:cxn ang="0">
                    <a:pos x="connsiteX2275" y="connsiteY2275"/>
                  </a:cxn>
                  <a:cxn ang="0">
                    <a:pos x="connsiteX2276" y="connsiteY2276"/>
                  </a:cxn>
                  <a:cxn ang="0">
                    <a:pos x="connsiteX2277" y="connsiteY2277"/>
                  </a:cxn>
                  <a:cxn ang="0">
                    <a:pos x="connsiteX2278" y="connsiteY2278"/>
                  </a:cxn>
                  <a:cxn ang="0">
                    <a:pos x="connsiteX2279" y="connsiteY2279"/>
                  </a:cxn>
                  <a:cxn ang="0">
                    <a:pos x="connsiteX2280" y="connsiteY2280"/>
                  </a:cxn>
                  <a:cxn ang="0">
                    <a:pos x="connsiteX2281" y="connsiteY2281"/>
                  </a:cxn>
                  <a:cxn ang="0">
                    <a:pos x="connsiteX2282" y="connsiteY2282"/>
                  </a:cxn>
                  <a:cxn ang="0">
                    <a:pos x="connsiteX2283" y="connsiteY2283"/>
                  </a:cxn>
                  <a:cxn ang="0">
                    <a:pos x="connsiteX2284" y="connsiteY2284"/>
                  </a:cxn>
                  <a:cxn ang="0">
                    <a:pos x="connsiteX2285" y="connsiteY2285"/>
                  </a:cxn>
                  <a:cxn ang="0">
                    <a:pos x="connsiteX2286" y="connsiteY2286"/>
                  </a:cxn>
                  <a:cxn ang="0">
                    <a:pos x="connsiteX2287" y="connsiteY2287"/>
                  </a:cxn>
                  <a:cxn ang="0">
                    <a:pos x="connsiteX2288" y="connsiteY2288"/>
                  </a:cxn>
                  <a:cxn ang="0">
                    <a:pos x="connsiteX2289" y="connsiteY2289"/>
                  </a:cxn>
                  <a:cxn ang="0">
                    <a:pos x="connsiteX2290" y="connsiteY2290"/>
                  </a:cxn>
                  <a:cxn ang="0">
                    <a:pos x="connsiteX2291" y="connsiteY2291"/>
                  </a:cxn>
                  <a:cxn ang="0">
                    <a:pos x="connsiteX2292" y="connsiteY2292"/>
                  </a:cxn>
                  <a:cxn ang="0">
                    <a:pos x="connsiteX2293" y="connsiteY2293"/>
                  </a:cxn>
                  <a:cxn ang="0">
                    <a:pos x="connsiteX2294" y="connsiteY2294"/>
                  </a:cxn>
                  <a:cxn ang="0">
                    <a:pos x="connsiteX2295" y="connsiteY2295"/>
                  </a:cxn>
                  <a:cxn ang="0">
                    <a:pos x="connsiteX2296" y="connsiteY2296"/>
                  </a:cxn>
                  <a:cxn ang="0">
                    <a:pos x="connsiteX2297" y="connsiteY2297"/>
                  </a:cxn>
                  <a:cxn ang="0">
                    <a:pos x="connsiteX2298" y="connsiteY2298"/>
                  </a:cxn>
                  <a:cxn ang="0">
                    <a:pos x="connsiteX2299" y="connsiteY2299"/>
                  </a:cxn>
                  <a:cxn ang="0">
                    <a:pos x="connsiteX2300" y="connsiteY2300"/>
                  </a:cxn>
                  <a:cxn ang="0">
                    <a:pos x="connsiteX2301" y="connsiteY2301"/>
                  </a:cxn>
                  <a:cxn ang="0">
                    <a:pos x="connsiteX2302" y="connsiteY2302"/>
                  </a:cxn>
                  <a:cxn ang="0">
                    <a:pos x="connsiteX2303" y="connsiteY2303"/>
                  </a:cxn>
                  <a:cxn ang="0">
                    <a:pos x="connsiteX2304" y="connsiteY2304"/>
                  </a:cxn>
                  <a:cxn ang="0">
                    <a:pos x="connsiteX2305" y="connsiteY2305"/>
                  </a:cxn>
                  <a:cxn ang="0">
                    <a:pos x="connsiteX2306" y="connsiteY2306"/>
                  </a:cxn>
                  <a:cxn ang="0">
                    <a:pos x="connsiteX2307" y="connsiteY2307"/>
                  </a:cxn>
                  <a:cxn ang="0">
                    <a:pos x="connsiteX2308" y="connsiteY2308"/>
                  </a:cxn>
                  <a:cxn ang="0">
                    <a:pos x="connsiteX2309" y="connsiteY2309"/>
                  </a:cxn>
                  <a:cxn ang="0">
                    <a:pos x="connsiteX2310" y="connsiteY2310"/>
                  </a:cxn>
                  <a:cxn ang="0">
                    <a:pos x="connsiteX2311" y="connsiteY2311"/>
                  </a:cxn>
                  <a:cxn ang="0">
                    <a:pos x="connsiteX2312" y="connsiteY2312"/>
                  </a:cxn>
                  <a:cxn ang="0">
                    <a:pos x="connsiteX2313" y="connsiteY2313"/>
                  </a:cxn>
                  <a:cxn ang="0">
                    <a:pos x="connsiteX2314" y="connsiteY2314"/>
                  </a:cxn>
                  <a:cxn ang="0">
                    <a:pos x="connsiteX2315" y="connsiteY2315"/>
                  </a:cxn>
                  <a:cxn ang="0">
                    <a:pos x="connsiteX2316" y="connsiteY2316"/>
                  </a:cxn>
                  <a:cxn ang="0">
                    <a:pos x="connsiteX2317" y="connsiteY2317"/>
                  </a:cxn>
                  <a:cxn ang="0">
                    <a:pos x="connsiteX2318" y="connsiteY2318"/>
                  </a:cxn>
                  <a:cxn ang="0">
                    <a:pos x="connsiteX2319" y="connsiteY2319"/>
                  </a:cxn>
                  <a:cxn ang="0">
                    <a:pos x="connsiteX2320" y="connsiteY2320"/>
                  </a:cxn>
                  <a:cxn ang="0">
                    <a:pos x="connsiteX2321" y="connsiteY2321"/>
                  </a:cxn>
                  <a:cxn ang="0">
                    <a:pos x="connsiteX2322" y="connsiteY2322"/>
                  </a:cxn>
                  <a:cxn ang="0">
                    <a:pos x="connsiteX2323" y="connsiteY2323"/>
                  </a:cxn>
                  <a:cxn ang="0">
                    <a:pos x="connsiteX2324" y="connsiteY2324"/>
                  </a:cxn>
                  <a:cxn ang="0">
                    <a:pos x="connsiteX2325" y="connsiteY2325"/>
                  </a:cxn>
                  <a:cxn ang="0">
                    <a:pos x="connsiteX2326" y="connsiteY2326"/>
                  </a:cxn>
                  <a:cxn ang="0">
                    <a:pos x="connsiteX2327" y="connsiteY2327"/>
                  </a:cxn>
                  <a:cxn ang="0">
                    <a:pos x="connsiteX2328" y="connsiteY2328"/>
                  </a:cxn>
                  <a:cxn ang="0">
                    <a:pos x="connsiteX2329" y="connsiteY2329"/>
                  </a:cxn>
                  <a:cxn ang="0">
                    <a:pos x="connsiteX2330" y="connsiteY2330"/>
                  </a:cxn>
                  <a:cxn ang="0">
                    <a:pos x="connsiteX2331" y="connsiteY2331"/>
                  </a:cxn>
                  <a:cxn ang="0">
                    <a:pos x="connsiteX2332" y="connsiteY2332"/>
                  </a:cxn>
                  <a:cxn ang="0">
                    <a:pos x="connsiteX2333" y="connsiteY2333"/>
                  </a:cxn>
                  <a:cxn ang="0">
                    <a:pos x="connsiteX2334" y="connsiteY2334"/>
                  </a:cxn>
                  <a:cxn ang="0">
                    <a:pos x="connsiteX2335" y="connsiteY2335"/>
                  </a:cxn>
                  <a:cxn ang="0">
                    <a:pos x="connsiteX2336" y="connsiteY2336"/>
                  </a:cxn>
                  <a:cxn ang="0">
                    <a:pos x="connsiteX2337" y="connsiteY2337"/>
                  </a:cxn>
                  <a:cxn ang="0">
                    <a:pos x="connsiteX2338" y="connsiteY2338"/>
                  </a:cxn>
                  <a:cxn ang="0">
                    <a:pos x="connsiteX2339" y="connsiteY2339"/>
                  </a:cxn>
                  <a:cxn ang="0">
                    <a:pos x="connsiteX2340" y="connsiteY2340"/>
                  </a:cxn>
                  <a:cxn ang="0">
                    <a:pos x="connsiteX2341" y="connsiteY2341"/>
                  </a:cxn>
                  <a:cxn ang="0">
                    <a:pos x="connsiteX2342" y="connsiteY2342"/>
                  </a:cxn>
                  <a:cxn ang="0">
                    <a:pos x="connsiteX2343" y="connsiteY2343"/>
                  </a:cxn>
                  <a:cxn ang="0">
                    <a:pos x="connsiteX2344" y="connsiteY2344"/>
                  </a:cxn>
                  <a:cxn ang="0">
                    <a:pos x="connsiteX2345" y="connsiteY2345"/>
                  </a:cxn>
                  <a:cxn ang="0">
                    <a:pos x="connsiteX2346" y="connsiteY2346"/>
                  </a:cxn>
                  <a:cxn ang="0">
                    <a:pos x="connsiteX2347" y="connsiteY2347"/>
                  </a:cxn>
                  <a:cxn ang="0">
                    <a:pos x="connsiteX2348" y="connsiteY2348"/>
                  </a:cxn>
                  <a:cxn ang="0">
                    <a:pos x="connsiteX2349" y="connsiteY2349"/>
                  </a:cxn>
                  <a:cxn ang="0">
                    <a:pos x="connsiteX2350" y="connsiteY2350"/>
                  </a:cxn>
                  <a:cxn ang="0">
                    <a:pos x="connsiteX2351" y="connsiteY2351"/>
                  </a:cxn>
                  <a:cxn ang="0">
                    <a:pos x="connsiteX2352" y="connsiteY2352"/>
                  </a:cxn>
                  <a:cxn ang="0">
                    <a:pos x="connsiteX2353" y="connsiteY2353"/>
                  </a:cxn>
                  <a:cxn ang="0">
                    <a:pos x="connsiteX2354" y="connsiteY2354"/>
                  </a:cxn>
                  <a:cxn ang="0">
                    <a:pos x="connsiteX2355" y="connsiteY2355"/>
                  </a:cxn>
                  <a:cxn ang="0">
                    <a:pos x="connsiteX2356" y="connsiteY2356"/>
                  </a:cxn>
                  <a:cxn ang="0">
                    <a:pos x="connsiteX2357" y="connsiteY2357"/>
                  </a:cxn>
                  <a:cxn ang="0">
                    <a:pos x="connsiteX2358" y="connsiteY2358"/>
                  </a:cxn>
                  <a:cxn ang="0">
                    <a:pos x="connsiteX2359" y="connsiteY2359"/>
                  </a:cxn>
                  <a:cxn ang="0">
                    <a:pos x="connsiteX2360" y="connsiteY2360"/>
                  </a:cxn>
                  <a:cxn ang="0">
                    <a:pos x="connsiteX2361" y="connsiteY2361"/>
                  </a:cxn>
                  <a:cxn ang="0">
                    <a:pos x="connsiteX2362" y="connsiteY2362"/>
                  </a:cxn>
                  <a:cxn ang="0">
                    <a:pos x="connsiteX2363" y="connsiteY2363"/>
                  </a:cxn>
                  <a:cxn ang="0">
                    <a:pos x="connsiteX2364" y="connsiteY2364"/>
                  </a:cxn>
                  <a:cxn ang="0">
                    <a:pos x="connsiteX2365" y="connsiteY2365"/>
                  </a:cxn>
                  <a:cxn ang="0">
                    <a:pos x="connsiteX2366" y="connsiteY2366"/>
                  </a:cxn>
                  <a:cxn ang="0">
                    <a:pos x="connsiteX2367" y="connsiteY2367"/>
                  </a:cxn>
                  <a:cxn ang="0">
                    <a:pos x="connsiteX2368" y="connsiteY2368"/>
                  </a:cxn>
                  <a:cxn ang="0">
                    <a:pos x="connsiteX2369" y="connsiteY2369"/>
                  </a:cxn>
                  <a:cxn ang="0">
                    <a:pos x="connsiteX2370" y="connsiteY2370"/>
                  </a:cxn>
                  <a:cxn ang="0">
                    <a:pos x="connsiteX2371" y="connsiteY2371"/>
                  </a:cxn>
                  <a:cxn ang="0">
                    <a:pos x="connsiteX2372" y="connsiteY2372"/>
                  </a:cxn>
                  <a:cxn ang="0">
                    <a:pos x="connsiteX2373" y="connsiteY2373"/>
                  </a:cxn>
                  <a:cxn ang="0">
                    <a:pos x="connsiteX2374" y="connsiteY2374"/>
                  </a:cxn>
                  <a:cxn ang="0">
                    <a:pos x="connsiteX2375" y="connsiteY2375"/>
                  </a:cxn>
                  <a:cxn ang="0">
                    <a:pos x="connsiteX2376" y="connsiteY2376"/>
                  </a:cxn>
                  <a:cxn ang="0">
                    <a:pos x="connsiteX2377" y="connsiteY2377"/>
                  </a:cxn>
                  <a:cxn ang="0">
                    <a:pos x="connsiteX2378" y="connsiteY2378"/>
                  </a:cxn>
                  <a:cxn ang="0">
                    <a:pos x="connsiteX2379" y="connsiteY2379"/>
                  </a:cxn>
                  <a:cxn ang="0">
                    <a:pos x="connsiteX2380" y="connsiteY2380"/>
                  </a:cxn>
                  <a:cxn ang="0">
                    <a:pos x="connsiteX2381" y="connsiteY2381"/>
                  </a:cxn>
                  <a:cxn ang="0">
                    <a:pos x="connsiteX2382" y="connsiteY2382"/>
                  </a:cxn>
                  <a:cxn ang="0">
                    <a:pos x="connsiteX2383" y="connsiteY2383"/>
                  </a:cxn>
                  <a:cxn ang="0">
                    <a:pos x="connsiteX2384" y="connsiteY2384"/>
                  </a:cxn>
                  <a:cxn ang="0">
                    <a:pos x="connsiteX2385" y="connsiteY2385"/>
                  </a:cxn>
                  <a:cxn ang="0">
                    <a:pos x="connsiteX2386" y="connsiteY2386"/>
                  </a:cxn>
                  <a:cxn ang="0">
                    <a:pos x="connsiteX2387" y="connsiteY2387"/>
                  </a:cxn>
                  <a:cxn ang="0">
                    <a:pos x="connsiteX2388" y="connsiteY2388"/>
                  </a:cxn>
                  <a:cxn ang="0">
                    <a:pos x="connsiteX2389" y="connsiteY2389"/>
                  </a:cxn>
                  <a:cxn ang="0">
                    <a:pos x="connsiteX2390" y="connsiteY2390"/>
                  </a:cxn>
                  <a:cxn ang="0">
                    <a:pos x="connsiteX2391" y="connsiteY2391"/>
                  </a:cxn>
                  <a:cxn ang="0">
                    <a:pos x="connsiteX2392" y="connsiteY2392"/>
                  </a:cxn>
                  <a:cxn ang="0">
                    <a:pos x="connsiteX2393" y="connsiteY2393"/>
                  </a:cxn>
                  <a:cxn ang="0">
                    <a:pos x="connsiteX2394" y="connsiteY2394"/>
                  </a:cxn>
                  <a:cxn ang="0">
                    <a:pos x="connsiteX2395" y="connsiteY2395"/>
                  </a:cxn>
                  <a:cxn ang="0">
                    <a:pos x="connsiteX2396" y="connsiteY2396"/>
                  </a:cxn>
                  <a:cxn ang="0">
                    <a:pos x="connsiteX2397" y="connsiteY2397"/>
                  </a:cxn>
                  <a:cxn ang="0">
                    <a:pos x="connsiteX2398" y="connsiteY2398"/>
                  </a:cxn>
                  <a:cxn ang="0">
                    <a:pos x="connsiteX2399" y="connsiteY2399"/>
                  </a:cxn>
                  <a:cxn ang="0">
                    <a:pos x="connsiteX2400" y="connsiteY2400"/>
                  </a:cxn>
                  <a:cxn ang="0">
                    <a:pos x="connsiteX2401" y="connsiteY2401"/>
                  </a:cxn>
                  <a:cxn ang="0">
                    <a:pos x="connsiteX2402" y="connsiteY2402"/>
                  </a:cxn>
                  <a:cxn ang="0">
                    <a:pos x="connsiteX2403" y="connsiteY2403"/>
                  </a:cxn>
                  <a:cxn ang="0">
                    <a:pos x="connsiteX2404" y="connsiteY2404"/>
                  </a:cxn>
                  <a:cxn ang="0">
                    <a:pos x="connsiteX2405" y="connsiteY2405"/>
                  </a:cxn>
                  <a:cxn ang="0">
                    <a:pos x="connsiteX2406" y="connsiteY2406"/>
                  </a:cxn>
                  <a:cxn ang="0">
                    <a:pos x="connsiteX2407" y="connsiteY2407"/>
                  </a:cxn>
                  <a:cxn ang="0">
                    <a:pos x="connsiteX2408" y="connsiteY2408"/>
                  </a:cxn>
                  <a:cxn ang="0">
                    <a:pos x="connsiteX2409" y="connsiteY2409"/>
                  </a:cxn>
                  <a:cxn ang="0">
                    <a:pos x="connsiteX2410" y="connsiteY2410"/>
                  </a:cxn>
                  <a:cxn ang="0">
                    <a:pos x="connsiteX2411" y="connsiteY2411"/>
                  </a:cxn>
                  <a:cxn ang="0">
                    <a:pos x="connsiteX2412" y="connsiteY2412"/>
                  </a:cxn>
                  <a:cxn ang="0">
                    <a:pos x="connsiteX2413" y="connsiteY2413"/>
                  </a:cxn>
                  <a:cxn ang="0">
                    <a:pos x="connsiteX2414" y="connsiteY2414"/>
                  </a:cxn>
                  <a:cxn ang="0">
                    <a:pos x="connsiteX2415" y="connsiteY2415"/>
                  </a:cxn>
                  <a:cxn ang="0">
                    <a:pos x="connsiteX2416" y="connsiteY2416"/>
                  </a:cxn>
                  <a:cxn ang="0">
                    <a:pos x="connsiteX2417" y="connsiteY2417"/>
                  </a:cxn>
                  <a:cxn ang="0">
                    <a:pos x="connsiteX2418" y="connsiteY2418"/>
                  </a:cxn>
                  <a:cxn ang="0">
                    <a:pos x="connsiteX2419" y="connsiteY2419"/>
                  </a:cxn>
                  <a:cxn ang="0">
                    <a:pos x="connsiteX2420" y="connsiteY2420"/>
                  </a:cxn>
                  <a:cxn ang="0">
                    <a:pos x="connsiteX2421" y="connsiteY2421"/>
                  </a:cxn>
                  <a:cxn ang="0">
                    <a:pos x="connsiteX2422" y="connsiteY2422"/>
                  </a:cxn>
                  <a:cxn ang="0">
                    <a:pos x="connsiteX2423" y="connsiteY2423"/>
                  </a:cxn>
                  <a:cxn ang="0">
                    <a:pos x="connsiteX2424" y="connsiteY2424"/>
                  </a:cxn>
                  <a:cxn ang="0">
                    <a:pos x="connsiteX2425" y="connsiteY2425"/>
                  </a:cxn>
                  <a:cxn ang="0">
                    <a:pos x="connsiteX2426" y="connsiteY2426"/>
                  </a:cxn>
                  <a:cxn ang="0">
                    <a:pos x="connsiteX2427" y="connsiteY2427"/>
                  </a:cxn>
                  <a:cxn ang="0">
                    <a:pos x="connsiteX2428" y="connsiteY2428"/>
                  </a:cxn>
                  <a:cxn ang="0">
                    <a:pos x="connsiteX2429" y="connsiteY2429"/>
                  </a:cxn>
                  <a:cxn ang="0">
                    <a:pos x="connsiteX2430" y="connsiteY2430"/>
                  </a:cxn>
                  <a:cxn ang="0">
                    <a:pos x="connsiteX2431" y="connsiteY2431"/>
                  </a:cxn>
                  <a:cxn ang="0">
                    <a:pos x="connsiteX2432" y="connsiteY2432"/>
                  </a:cxn>
                  <a:cxn ang="0">
                    <a:pos x="connsiteX2433" y="connsiteY2433"/>
                  </a:cxn>
                  <a:cxn ang="0">
                    <a:pos x="connsiteX2434" y="connsiteY2434"/>
                  </a:cxn>
                  <a:cxn ang="0">
                    <a:pos x="connsiteX2435" y="connsiteY2435"/>
                  </a:cxn>
                  <a:cxn ang="0">
                    <a:pos x="connsiteX2436" y="connsiteY2436"/>
                  </a:cxn>
                  <a:cxn ang="0">
                    <a:pos x="connsiteX2437" y="connsiteY2437"/>
                  </a:cxn>
                  <a:cxn ang="0">
                    <a:pos x="connsiteX2438" y="connsiteY2438"/>
                  </a:cxn>
                  <a:cxn ang="0">
                    <a:pos x="connsiteX2439" y="connsiteY2439"/>
                  </a:cxn>
                  <a:cxn ang="0">
                    <a:pos x="connsiteX2440" y="connsiteY2440"/>
                  </a:cxn>
                  <a:cxn ang="0">
                    <a:pos x="connsiteX2441" y="connsiteY2441"/>
                  </a:cxn>
                  <a:cxn ang="0">
                    <a:pos x="connsiteX2442" y="connsiteY2442"/>
                  </a:cxn>
                  <a:cxn ang="0">
                    <a:pos x="connsiteX2443" y="connsiteY2443"/>
                  </a:cxn>
                  <a:cxn ang="0">
                    <a:pos x="connsiteX2444" y="connsiteY2444"/>
                  </a:cxn>
                  <a:cxn ang="0">
                    <a:pos x="connsiteX2445" y="connsiteY2445"/>
                  </a:cxn>
                  <a:cxn ang="0">
                    <a:pos x="connsiteX2446" y="connsiteY2446"/>
                  </a:cxn>
                  <a:cxn ang="0">
                    <a:pos x="connsiteX2447" y="connsiteY2447"/>
                  </a:cxn>
                  <a:cxn ang="0">
                    <a:pos x="connsiteX2448" y="connsiteY2448"/>
                  </a:cxn>
                  <a:cxn ang="0">
                    <a:pos x="connsiteX2449" y="connsiteY2449"/>
                  </a:cxn>
                  <a:cxn ang="0">
                    <a:pos x="connsiteX2450" y="connsiteY2450"/>
                  </a:cxn>
                  <a:cxn ang="0">
                    <a:pos x="connsiteX2451" y="connsiteY2451"/>
                  </a:cxn>
                  <a:cxn ang="0">
                    <a:pos x="connsiteX2452" y="connsiteY2452"/>
                  </a:cxn>
                  <a:cxn ang="0">
                    <a:pos x="connsiteX2453" y="connsiteY2453"/>
                  </a:cxn>
                  <a:cxn ang="0">
                    <a:pos x="connsiteX2454" y="connsiteY2454"/>
                  </a:cxn>
                  <a:cxn ang="0">
                    <a:pos x="connsiteX2455" y="connsiteY2455"/>
                  </a:cxn>
                  <a:cxn ang="0">
                    <a:pos x="connsiteX2456" y="connsiteY2456"/>
                  </a:cxn>
                  <a:cxn ang="0">
                    <a:pos x="connsiteX2457" y="connsiteY2457"/>
                  </a:cxn>
                  <a:cxn ang="0">
                    <a:pos x="connsiteX2458" y="connsiteY2458"/>
                  </a:cxn>
                  <a:cxn ang="0">
                    <a:pos x="connsiteX2459" y="connsiteY2459"/>
                  </a:cxn>
                  <a:cxn ang="0">
                    <a:pos x="connsiteX2460" y="connsiteY2460"/>
                  </a:cxn>
                  <a:cxn ang="0">
                    <a:pos x="connsiteX2461" y="connsiteY2461"/>
                  </a:cxn>
                  <a:cxn ang="0">
                    <a:pos x="connsiteX2462" y="connsiteY2462"/>
                  </a:cxn>
                  <a:cxn ang="0">
                    <a:pos x="connsiteX2463" y="connsiteY2463"/>
                  </a:cxn>
                  <a:cxn ang="0">
                    <a:pos x="connsiteX2464" y="connsiteY2464"/>
                  </a:cxn>
                  <a:cxn ang="0">
                    <a:pos x="connsiteX2465" y="connsiteY2465"/>
                  </a:cxn>
                  <a:cxn ang="0">
                    <a:pos x="connsiteX2466" y="connsiteY2466"/>
                  </a:cxn>
                  <a:cxn ang="0">
                    <a:pos x="connsiteX2467" y="connsiteY2467"/>
                  </a:cxn>
                  <a:cxn ang="0">
                    <a:pos x="connsiteX2468" y="connsiteY2468"/>
                  </a:cxn>
                  <a:cxn ang="0">
                    <a:pos x="connsiteX2469" y="connsiteY2469"/>
                  </a:cxn>
                  <a:cxn ang="0">
                    <a:pos x="connsiteX2470" y="connsiteY2470"/>
                  </a:cxn>
                  <a:cxn ang="0">
                    <a:pos x="connsiteX2471" y="connsiteY2471"/>
                  </a:cxn>
                  <a:cxn ang="0">
                    <a:pos x="connsiteX2472" y="connsiteY2472"/>
                  </a:cxn>
                  <a:cxn ang="0">
                    <a:pos x="connsiteX2473" y="connsiteY2473"/>
                  </a:cxn>
                  <a:cxn ang="0">
                    <a:pos x="connsiteX2474" y="connsiteY2474"/>
                  </a:cxn>
                  <a:cxn ang="0">
                    <a:pos x="connsiteX2475" y="connsiteY2475"/>
                  </a:cxn>
                  <a:cxn ang="0">
                    <a:pos x="connsiteX2476" y="connsiteY2476"/>
                  </a:cxn>
                  <a:cxn ang="0">
                    <a:pos x="connsiteX2477" y="connsiteY2477"/>
                  </a:cxn>
                  <a:cxn ang="0">
                    <a:pos x="connsiteX2478" y="connsiteY2478"/>
                  </a:cxn>
                  <a:cxn ang="0">
                    <a:pos x="connsiteX2479" y="connsiteY2479"/>
                  </a:cxn>
                  <a:cxn ang="0">
                    <a:pos x="connsiteX2480" y="connsiteY2480"/>
                  </a:cxn>
                  <a:cxn ang="0">
                    <a:pos x="connsiteX2481" y="connsiteY2481"/>
                  </a:cxn>
                  <a:cxn ang="0">
                    <a:pos x="connsiteX2482" y="connsiteY2482"/>
                  </a:cxn>
                  <a:cxn ang="0">
                    <a:pos x="connsiteX2483" y="connsiteY2483"/>
                  </a:cxn>
                  <a:cxn ang="0">
                    <a:pos x="connsiteX2484" y="connsiteY2484"/>
                  </a:cxn>
                  <a:cxn ang="0">
                    <a:pos x="connsiteX2485" y="connsiteY2485"/>
                  </a:cxn>
                  <a:cxn ang="0">
                    <a:pos x="connsiteX2486" y="connsiteY2486"/>
                  </a:cxn>
                  <a:cxn ang="0">
                    <a:pos x="connsiteX2487" y="connsiteY2487"/>
                  </a:cxn>
                  <a:cxn ang="0">
                    <a:pos x="connsiteX2488" y="connsiteY2488"/>
                  </a:cxn>
                  <a:cxn ang="0">
                    <a:pos x="connsiteX2489" y="connsiteY2489"/>
                  </a:cxn>
                  <a:cxn ang="0">
                    <a:pos x="connsiteX2490" y="connsiteY2490"/>
                  </a:cxn>
                  <a:cxn ang="0">
                    <a:pos x="connsiteX2491" y="connsiteY2491"/>
                  </a:cxn>
                  <a:cxn ang="0">
                    <a:pos x="connsiteX2492" y="connsiteY2492"/>
                  </a:cxn>
                  <a:cxn ang="0">
                    <a:pos x="connsiteX2493" y="connsiteY2493"/>
                  </a:cxn>
                  <a:cxn ang="0">
                    <a:pos x="connsiteX2494" y="connsiteY2494"/>
                  </a:cxn>
                  <a:cxn ang="0">
                    <a:pos x="connsiteX2495" y="connsiteY2495"/>
                  </a:cxn>
                  <a:cxn ang="0">
                    <a:pos x="connsiteX2496" y="connsiteY2496"/>
                  </a:cxn>
                  <a:cxn ang="0">
                    <a:pos x="connsiteX2497" y="connsiteY2497"/>
                  </a:cxn>
                  <a:cxn ang="0">
                    <a:pos x="connsiteX2498" y="connsiteY2498"/>
                  </a:cxn>
                  <a:cxn ang="0">
                    <a:pos x="connsiteX2499" y="connsiteY2499"/>
                  </a:cxn>
                  <a:cxn ang="0">
                    <a:pos x="connsiteX2500" y="connsiteY2500"/>
                  </a:cxn>
                  <a:cxn ang="0">
                    <a:pos x="connsiteX2501" y="connsiteY2501"/>
                  </a:cxn>
                  <a:cxn ang="0">
                    <a:pos x="connsiteX2502" y="connsiteY2502"/>
                  </a:cxn>
                  <a:cxn ang="0">
                    <a:pos x="connsiteX2503" y="connsiteY2503"/>
                  </a:cxn>
                  <a:cxn ang="0">
                    <a:pos x="connsiteX2504" y="connsiteY2504"/>
                  </a:cxn>
                  <a:cxn ang="0">
                    <a:pos x="connsiteX2505" y="connsiteY2505"/>
                  </a:cxn>
                  <a:cxn ang="0">
                    <a:pos x="connsiteX2506" y="connsiteY2506"/>
                  </a:cxn>
                  <a:cxn ang="0">
                    <a:pos x="connsiteX2507" y="connsiteY2507"/>
                  </a:cxn>
                  <a:cxn ang="0">
                    <a:pos x="connsiteX2508" y="connsiteY2508"/>
                  </a:cxn>
                  <a:cxn ang="0">
                    <a:pos x="connsiteX2509" y="connsiteY2509"/>
                  </a:cxn>
                  <a:cxn ang="0">
                    <a:pos x="connsiteX2510" y="connsiteY2510"/>
                  </a:cxn>
                  <a:cxn ang="0">
                    <a:pos x="connsiteX2511" y="connsiteY2511"/>
                  </a:cxn>
                  <a:cxn ang="0">
                    <a:pos x="connsiteX2512" y="connsiteY2512"/>
                  </a:cxn>
                  <a:cxn ang="0">
                    <a:pos x="connsiteX2513" y="connsiteY2513"/>
                  </a:cxn>
                  <a:cxn ang="0">
                    <a:pos x="connsiteX2514" y="connsiteY2514"/>
                  </a:cxn>
                  <a:cxn ang="0">
                    <a:pos x="connsiteX2515" y="connsiteY2515"/>
                  </a:cxn>
                  <a:cxn ang="0">
                    <a:pos x="connsiteX2516" y="connsiteY2516"/>
                  </a:cxn>
                  <a:cxn ang="0">
                    <a:pos x="connsiteX2517" y="connsiteY2517"/>
                  </a:cxn>
                  <a:cxn ang="0">
                    <a:pos x="connsiteX2518" y="connsiteY2518"/>
                  </a:cxn>
                  <a:cxn ang="0">
                    <a:pos x="connsiteX2519" y="connsiteY2519"/>
                  </a:cxn>
                  <a:cxn ang="0">
                    <a:pos x="connsiteX2520" y="connsiteY2520"/>
                  </a:cxn>
                  <a:cxn ang="0">
                    <a:pos x="connsiteX2521" y="connsiteY2521"/>
                  </a:cxn>
                  <a:cxn ang="0">
                    <a:pos x="connsiteX2522" y="connsiteY2522"/>
                  </a:cxn>
                  <a:cxn ang="0">
                    <a:pos x="connsiteX2523" y="connsiteY2523"/>
                  </a:cxn>
                  <a:cxn ang="0">
                    <a:pos x="connsiteX2524" y="connsiteY2524"/>
                  </a:cxn>
                  <a:cxn ang="0">
                    <a:pos x="connsiteX2525" y="connsiteY2525"/>
                  </a:cxn>
                  <a:cxn ang="0">
                    <a:pos x="connsiteX2526" y="connsiteY2526"/>
                  </a:cxn>
                  <a:cxn ang="0">
                    <a:pos x="connsiteX2527" y="connsiteY2527"/>
                  </a:cxn>
                  <a:cxn ang="0">
                    <a:pos x="connsiteX2528" y="connsiteY2528"/>
                  </a:cxn>
                  <a:cxn ang="0">
                    <a:pos x="connsiteX2529" y="connsiteY2529"/>
                  </a:cxn>
                  <a:cxn ang="0">
                    <a:pos x="connsiteX2530" y="connsiteY2530"/>
                  </a:cxn>
                  <a:cxn ang="0">
                    <a:pos x="connsiteX2531" y="connsiteY2531"/>
                  </a:cxn>
                  <a:cxn ang="0">
                    <a:pos x="connsiteX2532" y="connsiteY2532"/>
                  </a:cxn>
                  <a:cxn ang="0">
                    <a:pos x="connsiteX2533" y="connsiteY2533"/>
                  </a:cxn>
                  <a:cxn ang="0">
                    <a:pos x="connsiteX2534" y="connsiteY2534"/>
                  </a:cxn>
                  <a:cxn ang="0">
                    <a:pos x="connsiteX2535" y="connsiteY2535"/>
                  </a:cxn>
                  <a:cxn ang="0">
                    <a:pos x="connsiteX2536" y="connsiteY2536"/>
                  </a:cxn>
                  <a:cxn ang="0">
                    <a:pos x="connsiteX2537" y="connsiteY2537"/>
                  </a:cxn>
                  <a:cxn ang="0">
                    <a:pos x="connsiteX2538" y="connsiteY2538"/>
                  </a:cxn>
                  <a:cxn ang="0">
                    <a:pos x="connsiteX2539" y="connsiteY2539"/>
                  </a:cxn>
                  <a:cxn ang="0">
                    <a:pos x="connsiteX2540" y="connsiteY2540"/>
                  </a:cxn>
                  <a:cxn ang="0">
                    <a:pos x="connsiteX2541" y="connsiteY2541"/>
                  </a:cxn>
                  <a:cxn ang="0">
                    <a:pos x="connsiteX2542" y="connsiteY2542"/>
                  </a:cxn>
                  <a:cxn ang="0">
                    <a:pos x="connsiteX2543" y="connsiteY2543"/>
                  </a:cxn>
                  <a:cxn ang="0">
                    <a:pos x="connsiteX2544" y="connsiteY2544"/>
                  </a:cxn>
                  <a:cxn ang="0">
                    <a:pos x="connsiteX2545" y="connsiteY2545"/>
                  </a:cxn>
                  <a:cxn ang="0">
                    <a:pos x="connsiteX2546" y="connsiteY2546"/>
                  </a:cxn>
                  <a:cxn ang="0">
                    <a:pos x="connsiteX2547" y="connsiteY2547"/>
                  </a:cxn>
                  <a:cxn ang="0">
                    <a:pos x="connsiteX2548" y="connsiteY2548"/>
                  </a:cxn>
                  <a:cxn ang="0">
                    <a:pos x="connsiteX2549" y="connsiteY2549"/>
                  </a:cxn>
                  <a:cxn ang="0">
                    <a:pos x="connsiteX2550" y="connsiteY2550"/>
                  </a:cxn>
                  <a:cxn ang="0">
                    <a:pos x="connsiteX2551" y="connsiteY2551"/>
                  </a:cxn>
                  <a:cxn ang="0">
                    <a:pos x="connsiteX2552" y="connsiteY2552"/>
                  </a:cxn>
                  <a:cxn ang="0">
                    <a:pos x="connsiteX2553" y="connsiteY2553"/>
                  </a:cxn>
                  <a:cxn ang="0">
                    <a:pos x="connsiteX2554" y="connsiteY2554"/>
                  </a:cxn>
                  <a:cxn ang="0">
                    <a:pos x="connsiteX2555" y="connsiteY2555"/>
                  </a:cxn>
                  <a:cxn ang="0">
                    <a:pos x="connsiteX2556" y="connsiteY2556"/>
                  </a:cxn>
                  <a:cxn ang="0">
                    <a:pos x="connsiteX2557" y="connsiteY2557"/>
                  </a:cxn>
                  <a:cxn ang="0">
                    <a:pos x="connsiteX2558" y="connsiteY2558"/>
                  </a:cxn>
                  <a:cxn ang="0">
                    <a:pos x="connsiteX2559" y="connsiteY2559"/>
                  </a:cxn>
                  <a:cxn ang="0">
                    <a:pos x="connsiteX2560" y="connsiteY2560"/>
                  </a:cxn>
                  <a:cxn ang="0">
                    <a:pos x="connsiteX2561" y="connsiteY2561"/>
                  </a:cxn>
                  <a:cxn ang="0">
                    <a:pos x="connsiteX2562" y="connsiteY2562"/>
                  </a:cxn>
                  <a:cxn ang="0">
                    <a:pos x="connsiteX2563" y="connsiteY2563"/>
                  </a:cxn>
                  <a:cxn ang="0">
                    <a:pos x="connsiteX2564" y="connsiteY2564"/>
                  </a:cxn>
                  <a:cxn ang="0">
                    <a:pos x="connsiteX2565" y="connsiteY2565"/>
                  </a:cxn>
                  <a:cxn ang="0">
                    <a:pos x="connsiteX2566" y="connsiteY2566"/>
                  </a:cxn>
                  <a:cxn ang="0">
                    <a:pos x="connsiteX2567" y="connsiteY2567"/>
                  </a:cxn>
                  <a:cxn ang="0">
                    <a:pos x="connsiteX2568" y="connsiteY2568"/>
                  </a:cxn>
                  <a:cxn ang="0">
                    <a:pos x="connsiteX2569" y="connsiteY2569"/>
                  </a:cxn>
                  <a:cxn ang="0">
                    <a:pos x="connsiteX2570" y="connsiteY2570"/>
                  </a:cxn>
                  <a:cxn ang="0">
                    <a:pos x="connsiteX2571" y="connsiteY2571"/>
                  </a:cxn>
                  <a:cxn ang="0">
                    <a:pos x="connsiteX2572" y="connsiteY2572"/>
                  </a:cxn>
                  <a:cxn ang="0">
                    <a:pos x="connsiteX2573" y="connsiteY2573"/>
                  </a:cxn>
                  <a:cxn ang="0">
                    <a:pos x="connsiteX2574" y="connsiteY2574"/>
                  </a:cxn>
                  <a:cxn ang="0">
                    <a:pos x="connsiteX2575" y="connsiteY2575"/>
                  </a:cxn>
                  <a:cxn ang="0">
                    <a:pos x="connsiteX2576" y="connsiteY2576"/>
                  </a:cxn>
                  <a:cxn ang="0">
                    <a:pos x="connsiteX2577" y="connsiteY2577"/>
                  </a:cxn>
                  <a:cxn ang="0">
                    <a:pos x="connsiteX2578" y="connsiteY2578"/>
                  </a:cxn>
                  <a:cxn ang="0">
                    <a:pos x="connsiteX2579" y="connsiteY2579"/>
                  </a:cxn>
                  <a:cxn ang="0">
                    <a:pos x="connsiteX2580" y="connsiteY2580"/>
                  </a:cxn>
                  <a:cxn ang="0">
                    <a:pos x="connsiteX2581" y="connsiteY2581"/>
                  </a:cxn>
                  <a:cxn ang="0">
                    <a:pos x="connsiteX2582" y="connsiteY2582"/>
                  </a:cxn>
                  <a:cxn ang="0">
                    <a:pos x="connsiteX2583" y="connsiteY2583"/>
                  </a:cxn>
                  <a:cxn ang="0">
                    <a:pos x="connsiteX2584" y="connsiteY2584"/>
                  </a:cxn>
                  <a:cxn ang="0">
                    <a:pos x="connsiteX2585" y="connsiteY2585"/>
                  </a:cxn>
                  <a:cxn ang="0">
                    <a:pos x="connsiteX2586" y="connsiteY2586"/>
                  </a:cxn>
                  <a:cxn ang="0">
                    <a:pos x="connsiteX2587" y="connsiteY2587"/>
                  </a:cxn>
                  <a:cxn ang="0">
                    <a:pos x="connsiteX2588" y="connsiteY2588"/>
                  </a:cxn>
                  <a:cxn ang="0">
                    <a:pos x="connsiteX2589" y="connsiteY2589"/>
                  </a:cxn>
                  <a:cxn ang="0">
                    <a:pos x="connsiteX2590" y="connsiteY2590"/>
                  </a:cxn>
                  <a:cxn ang="0">
                    <a:pos x="connsiteX2591" y="connsiteY2591"/>
                  </a:cxn>
                  <a:cxn ang="0">
                    <a:pos x="connsiteX2592" y="connsiteY2592"/>
                  </a:cxn>
                  <a:cxn ang="0">
                    <a:pos x="connsiteX2593" y="connsiteY2593"/>
                  </a:cxn>
                  <a:cxn ang="0">
                    <a:pos x="connsiteX2594" y="connsiteY2594"/>
                  </a:cxn>
                  <a:cxn ang="0">
                    <a:pos x="connsiteX2595" y="connsiteY2595"/>
                  </a:cxn>
                  <a:cxn ang="0">
                    <a:pos x="connsiteX2596" y="connsiteY2596"/>
                  </a:cxn>
                  <a:cxn ang="0">
                    <a:pos x="connsiteX2597" y="connsiteY2597"/>
                  </a:cxn>
                  <a:cxn ang="0">
                    <a:pos x="connsiteX2598" y="connsiteY2598"/>
                  </a:cxn>
                  <a:cxn ang="0">
                    <a:pos x="connsiteX2599" y="connsiteY2599"/>
                  </a:cxn>
                  <a:cxn ang="0">
                    <a:pos x="connsiteX2600" y="connsiteY2600"/>
                  </a:cxn>
                  <a:cxn ang="0">
                    <a:pos x="connsiteX2601" y="connsiteY2601"/>
                  </a:cxn>
                  <a:cxn ang="0">
                    <a:pos x="connsiteX2602" y="connsiteY2602"/>
                  </a:cxn>
                  <a:cxn ang="0">
                    <a:pos x="connsiteX2603" y="connsiteY2603"/>
                  </a:cxn>
                  <a:cxn ang="0">
                    <a:pos x="connsiteX2604" y="connsiteY2604"/>
                  </a:cxn>
                  <a:cxn ang="0">
                    <a:pos x="connsiteX2605" y="connsiteY2605"/>
                  </a:cxn>
                  <a:cxn ang="0">
                    <a:pos x="connsiteX2606" y="connsiteY2606"/>
                  </a:cxn>
                  <a:cxn ang="0">
                    <a:pos x="connsiteX2607" y="connsiteY2607"/>
                  </a:cxn>
                  <a:cxn ang="0">
                    <a:pos x="connsiteX2608" y="connsiteY2608"/>
                  </a:cxn>
                  <a:cxn ang="0">
                    <a:pos x="connsiteX2609" y="connsiteY2609"/>
                  </a:cxn>
                  <a:cxn ang="0">
                    <a:pos x="connsiteX2610" y="connsiteY2610"/>
                  </a:cxn>
                  <a:cxn ang="0">
                    <a:pos x="connsiteX2611" y="connsiteY2611"/>
                  </a:cxn>
                  <a:cxn ang="0">
                    <a:pos x="connsiteX2612" y="connsiteY2612"/>
                  </a:cxn>
                  <a:cxn ang="0">
                    <a:pos x="connsiteX2613" y="connsiteY2613"/>
                  </a:cxn>
                  <a:cxn ang="0">
                    <a:pos x="connsiteX2614" y="connsiteY2614"/>
                  </a:cxn>
                  <a:cxn ang="0">
                    <a:pos x="connsiteX2615" y="connsiteY2615"/>
                  </a:cxn>
                  <a:cxn ang="0">
                    <a:pos x="connsiteX2616" y="connsiteY2616"/>
                  </a:cxn>
                  <a:cxn ang="0">
                    <a:pos x="connsiteX2617" y="connsiteY2617"/>
                  </a:cxn>
                  <a:cxn ang="0">
                    <a:pos x="connsiteX2618" y="connsiteY2618"/>
                  </a:cxn>
                  <a:cxn ang="0">
                    <a:pos x="connsiteX2619" y="connsiteY2619"/>
                  </a:cxn>
                  <a:cxn ang="0">
                    <a:pos x="connsiteX2620" y="connsiteY2620"/>
                  </a:cxn>
                  <a:cxn ang="0">
                    <a:pos x="connsiteX2621" y="connsiteY2621"/>
                  </a:cxn>
                  <a:cxn ang="0">
                    <a:pos x="connsiteX2622" y="connsiteY2622"/>
                  </a:cxn>
                  <a:cxn ang="0">
                    <a:pos x="connsiteX2623" y="connsiteY2623"/>
                  </a:cxn>
                  <a:cxn ang="0">
                    <a:pos x="connsiteX2624" y="connsiteY2624"/>
                  </a:cxn>
                  <a:cxn ang="0">
                    <a:pos x="connsiteX2625" y="connsiteY2625"/>
                  </a:cxn>
                  <a:cxn ang="0">
                    <a:pos x="connsiteX2626" y="connsiteY2626"/>
                  </a:cxn>
                  <a:cxn ang="0">
                    <a:pos x="connsiteX2627" y="connsiteY2627"/>
                  </a:cxn>
                  <a:cxn ang="0">
                    <a:pos x="connsiteX2628" y="connsiteY2628"/>
                  </a:cxn>
                  <a:cxn ang="0">
                    <a:pos x="connsiteX2629" y="connsiteY2629"/>
                  </a:cxn>
                  <a:cxn ang="0">
                    <a:pos x="connsiteX2630" y="connsiteY2630"/>
                  </a:cxn>
                  <a:cxn ang="0">
                    <a:pos x="connsiteX2631" y="connsiteY2631"/>
                  </a:cxn>
                  <a:cxn ang="0">
                    <a:pos x="connsiteX2632" y="connsiteY2632"/>
                  </a:cxn>
                  <a:cxn ang="0">
                    <a:pos x="connsiteX2633" y="connsiteY2633"/>
                  </a:cxn>
                  <a:cxn ang="0">
                    <a:pos x="connsiteX2634" y="connsiteY2634"/>
                  </a:cxn>
                  <a:cxn ang="0">
                    <a:pos x="connsiteX2635" y="connsiteY2635"/>
                  </a:cxn>
                  <a:cxn ang="0">
                    <a:pos x="connsiteX2636" y="connsiteY2636"/>
                  </a:cxn>
                  <a:cxn ang="0">
                    <a:pos x="connsiteX2637" y="connsiteY2637"/>
                  </a:cxn>
                  <a:cxn ang="0">
                    <a:pos x="connsiteX2638" y="connsiteY2638"/>
                  </a:cxn>
                  <a:cxn ang="0">
                    <a:pos x="connsiteX2639" y="connsiteY2639"/>
                  </a:cxn>
                  <a:cxn ang="0">
                    <a:pos x="connsiteX2640" y="connsiteY2640"/>
                  </a:cxn>
                  <a:cxn ang="0">
                    <a:pos x="connsiteX2641" y="connsiteY2641"/>
                  </a:cxn>
                  <a:cxn ang="0">
                    <a:pos x="connsiteX2642" y="connsiteY2642"/>
                  </a:cxn>
                  <a:cxn ang="0">
                    <a:pos x="connsiteX2643" y="connsiteY2643"/>
                  </a:cxn>
                  <a:cxn ang="0">
                    <a:pos x="connsiteX2644" y="connsiteY2644"/>
                  </a:cxn>
                  <a:cxn ang="0">
                    <a:pos x="connsiteX2645" y="connsiteY2645"/>
                  </a:cxn>
                  <a:cxn ang="0">
                    <a:pos x="connsiteX2646" y="connsiteY2646"/>
                  </a:cxn>
                  <a:cxn ang="0">
                    <a:pos x="connsiteX2647" y="connsiteY2647"/>
                  </a:cxn>
                  <a:cxn ang="0">
                    <a:pos x="connsiteX2648" y="connsiteY2648"/>
                  </a:cxn>
                  <a:cxn ang="0">
                    <a:pos x="connsiteX2649" y="connsiteY2649"/>
                  </a:cxn>
                  <a:cxn ang="0">
                    <a:pos x="connsiteX2650" y="connsiteY2650"/>
                  </a:cxn>
                  <a:cxn ang="0">
                    <a:pos x="connsiteX2651" y="connsiteY2651"/>
                  </a:cxn>
                  <a:cxn ang="0">
                    <a:pos x="connsiteX2652" y="connsiteY2652"/>
                  </a:cxn>
                  <a:cxn ang="0">
                    <a:pos x="connsiteX2653" y="connsiteY2653"/>
                  </a:cxn>
                  <a:cxn ang="0">
                    <a:pos x="connsiteX2654" y="connsiteY2654"/>
                  </a:cxn>
                  <a:cxn ang="0">
                    <a:pos x="connsiteX2655" y="connsiteY2655"/>
                  </a:cxn>
                  <a:cxn ang="0">
                    <a:pos x="connsiteX2656" y="connsiteY2656"/>
                  </a:cxn>
                  <a:cxn ang="0">
                    <a:pos x="connsiteX2657" y="connsiteY2657"/>
                  </a:cxn>
                  <a:cxn ang="0">
                    <a:pos x="connsiteX2658" y="connsiteY2658"/>
                  </a:cxn>
                  <a:cxn ang="0">
                    <a:pos x="connsiteX2659" y="connsiteY2659"/>
                  </a:cxn>
                  <a:cxn ang="0">
                    <a:pos x="connsiteX2660" y="connsiteY2660"/>
                  </a:cxn>
                  <a:cxn ang="0">
                    <a:pos x="connsiteX2661" y="connsiteY2661"/>
                  </a:cxn>
                  <a:cxn ang="0">
                    <a:pos x="connsiteX2662" y="connsiteY2662"/>
                  </a:cxn>
                  <a:cxn ang="0">
                    <a:pos x="connsiteX2663" y="connsiteY2663"/>
                  </a:cxn>
                  <a:cxn ang="0">
                    <a:pos x="connsiteX2664" y="connsiteY2664"/>
                  </a:cxn>
                  <a:cxn ang="0">
                    <a:pos x="connsiteX2665" y="connsiteY2665"/>
                  </a:cxn>
                  <a:cxn ang="0">
                    <a:pos x="connsiteX2666" y="connsiteY2666"/>
                  </a:cxn>
                  <a:cxn ang="0">
                    <a:pos x="connsiteX2667" y="connsiteY2667"/>
                  </a:cxn>
                  <a:cxn ang="0">
                    <a:pos x="connsiteX2668" y="connsiteY2668"/>
                  </a:cxn>
                  <a:cxn ang="0">
                    <a:pos x="connsiteX2669" y="connsiteY2669"/>
                  </a:cxn>
                  <a:cxn ang="0">
                    <a:pos x="connsiteX2670" y="connsiteY2670"/>
                  </a:cxn>
                  <a:cxn ang="0">
                    <a:pos x="connsiteX2671" y="connsiteY2671"/>
                  </a:cxn>
                  <a:cxn ang="0">
                    <a:pos x="connsiteX2672" y="connsiteY2672"/>
                  </a:cxn>
                  <a:cxn ang="0">
                    <a:pos x="connsiteX2673" y="connsiteY2673"/>
                  </a:cxn>
                  <a:cxn ang="0">
                    <a:pos x="connsiteX2674" y="connsiteY2674"/>
                  </a:cxn>
                  <a:cxn ang="0">
                    <a:pos x="connsiteX2675" y="connsiteY2675"/>
                  </a:cxn>
                  <a:cxn ang="0">
                    <a:pos x="connsiteX2676" y="connsiteY2676"/>
                  </a:cxn>
                  <a:cxn ang="0">
                    <a:pos x="connsiteX2677" y="connsiteY2677"/>
                  </a:cxn>
                  <a:cxn ang="0">
                    <a:pos x="connsiteX2678" y="connsiteY2678"/>
                  </a:cxn>
                  <a:cxn ang="0">
                    <a:pos x="connsiteX2679" y="connsiteY2679"/>
                  </a:cxn>
                  <a:cxn ang="0">
                    <a:pos x="connsiteX2680" y="connsiteY2680"/>
                  </a:cxn>
                  <a:cxn ang="0">
                    <a:pos x="connsiteX2681" y="connsiteY2681"/>
                  </a:cxn>
                  <a:cxn ang="0">
                    <a:pos x="connsiteX2682" y="connsiteY2682"/>
                  </a:cxn>
                  <a:cxn ang="0">
                    <a:pos x="connsiteX2683" y="connsiteY2683"/>
                  </a:cxn>
                  <a:cxn ang="0">
                    <a:pos x="connsiteX2684" y="connsiteY2684"/>
                  </a:cxn>
                  <a:cxn ang="0">
                    <a:pos x="connsiteX2685" y="connsiteY2685"/>
                  </a:cxn>
                  <a:cxn ang="0">
                    <a:pos x="connsiteX2686" y="connsiteY2686"/>
                  </a:cxn>
                  <a:cxn ang="0">
                    <a:pos x="connsiteX2687" y="connsiteY2687"/>
                  </a:cxn>
                  <a:cxn ang="0">
                    <a:pos x="connsiteX2688" y="connsiteY2688"/>
                  </a:cxn>
                  <a:cxn ang="0">
                    <a:pos x="connsiteX2689" y="connsiteY2689"/>
                  </a:cxn>
                  <a:cxn ang="0">
                    <a:pos x="connsiteX2690" y="connsiteY2690"/>
                  </a:cxn>
                  <a:cxn ang="0">
                    <a:pos x="connsiteX2691" y="connsiteY2691"/>
                  </a:cxn>
                  <a:cxn ang="0">
                    <a:pos x="connsiteX2692" y="connsiteY2692"/>
                  </a:cxn>
                  <a:cxn ang="0">
                    <a:pos x="connsiteX2693" y="connsiteY2693"/>
                  </a:cxn>
                  <a:cxn ang="0">
                    <a:pos x="connsiteX2694" y="connsiteY2694"/>
                  </a:cxn>
                  <a:cxn ang="0">
                    <a:pos x="connsiteX2695" y="connsiteY2695"/>
                  </a:cxn>
                  <a:cxn ang="0">
                    <a:pos x="connsiteX2696" y="connsiteY2696"/>
                  </a:cxn>
                  <a:cxn ang="0">
                    <a:pos x="connsiteX2697" y="connsiteY2697"/>
                  </a:cxn>
                  <a:cxn ang="0">
                    <a:pos x="connsiteX2698" y="connsiteY2698"/>
                  </a:cxn>
                  <a:cxn ang="0">
                    <a:pos x="connsiteX2699" y="connsiteY2699"/>
                  </a:cxn>
                  <a:cxn ang="0">
                    <a:pos x="connsiteX2700" y="connsiteY2700"/>
                  </a:cxn>
                  <a:cxn ang="0">
                    <a:pos x="connsiteX2701" y="connsiteY2701"/>
                  </a:cxn>
                  <a:cxn ang="0">
                    <a:pos x="connsiteX2702" y="connsiteY2702"/>
                  </a:cxn>
                  <a:cxn ang="0">
                    <a:pos x="connsiteX2703" y="connsiteY2703"/>
                  </a:cxn>
                  <a:cxn ang="0">
                    <a:pos x="connsiteX2704" y="connsiteY2704"/>
                  </a:cxn>
                  <a:cxn ang="0">
                    <a:pos x="connsiteX2705" y="connsiteY2705"/>
                  </a:cxn>
                  <a:cxn ang="0">
                    <a:pos x="connsiteX2706" y="connsiteY2706"/>
                  </a:cxn>
                  <a:cxn ang="0">
                    <a:pos x="connsiteX2707" y="connsiteY2707"/>
                  </a:cxn>
                  <a:cxn ang="0">
                    <a:pos x="connsiteX2708" y="connsiteY2708"/>
                  </a:cxn>
                  <a:cxn ang="0">
                    <a:pos x="connsiteX2709" y="connsiteY2709"/>
                  </a:cxn>
                  <a:cxn ang="0">
                    <a:pos x="connsiteX2710" y="connsiteY2710"/>
                  </a:cxn>
                  <a:cxn ang="0">
                    <a:pos x="connsiteX2711" y="connsiteY2711"/>
                  </a:cxn>
                  <a:cxn ang="0">
                    <a:pos x="connsiteX2712" y="connsiteY2712"/>
                  </a:cxn>
                  <a:cxn ang="0">
                    <a:pos x="connsiteX2713" y="connsiteY2713"/>
                  </a:cxn>
                  <a:cxn ang="0">
                    <a:pos x="connsiteX2714" y="connsiteY2714"/>
                  </a:cxn>
                  <a:cxn ang="0">
                    <a:pos x="connsiteX2715" y="connsiteY2715"/>
                  </a:cxn>
                  <a:cxn ang="0">
                    <a:pos x="connsiteX2716" y="connsiteY2716"/>
                  </a:cxn>
                  <a:cxn ang="0">
                    <a:pos x="connsiteX2717" y="connsiteY2717"/>
                  </a:cxn>
                  <a:cxn ang="0">
                    <a:pos x="connsiteX2718" y="connsiteY2718"/>
                  </a:cxn>
                  <a:cxn ang="0">
                    <a:pos x="connsiteX2719" y="connsiteY2719"/>
                  </a:cxn>
                  <a:cxn ang="0">
                    <a:pos x="connsiteX2720" y="connsiteY2720"/>
                  </a:cxn>
                  <a:cxn ang="0">
                    <a:pos x="connsiteX2721" y="connsiteY2721"/>
                  </a:cxn>
                  <a:cxn ang="0">
                    <a:pos x="connsiteX2722" y="connsiteY2722"/>
                  </a:cxn>
                  <a:cxn ang="0">
                    <a:pos x="connsiteX2723" y="connsiteY2723"/>
                  </a:cxn>
                  <a:cxn ang="0">
                    <a:pos x="connsiteX2724" y="connsiteY2724"/>
                  </a:cxn>
                  <a:cxn ang="0">
                    <a:pos x="connsiteX2725" y="connsiteY2725"/>
                  </a:cxn>
                  <a:cxn ang="0">
                    <a:pos x="connsiteX2726" y="connsiteY2726"/>
                  </a:cxn>
                  <a:cxn ang="0">
                    <a:pos x="connsiteX2727" y="connsiteY2727"/>
                  </a:cxn>
                  <a:cxn ang="0">
                    <a:pos x="connsiteX2728" y="connsiteY2728"/>
                  </a:cxn>
                  <a:cxn ang="0">
                    <a:pos x="connsiteX2729" y="connsiteY2729"/>
                  </a:cxn>
                  <a:cxn ang="0">
                    <a:pos x="connsiteX2730" y="connsiteY2730"/>
                  </a:cxn>
                  <a:cxn ang="0">
                    <a:pos x="connsiteX2731" y="connsiteY2731"/>
                  </a:cxn>
                  <a:cxn ang="0">
                    <a:pos x="connsiteX2732" y="connsiteY2732"/>
                  </a:cxn>
                  <a:cxn ang="0">
                    <a:pos x="connsiteX2733" y="connsiteY2733"/>
                  </a:cxn>
                  <a:cxn ang="0">
                    <a:pos x="connsiteX2734" y="connsiteY2734"/>
                  </a:cxn>
                  <a:cxn ang="0">
                    <a:pos x="connsiteX2735" y="connsiteY2735"/>
                  </a:cxn>
                  <a:cxn ang="0">
                    <a:pos x="connsiteX2736" y="connsiteY2736"/>
                  </a:cxn>
                  <a:cxn ang="0">
                    <a:pos x="connsiteX2737" y="connsiteY2737"/>
                  </a:cxn>
                  <a:cxn ang="0">
                    <a:pos x="connsiteX2738" y="connsiteY2738"/>
                  </a:cxn>
                  <a:cxn ang="0">
                    <a:pos x="connsiteX2739" y="connsiteY2739"/>
                  </a:cxn>
                  <a:cxn ang="0">
                    <a:pos x="connsiteX2740" y="connsiteY2740"/>
                  </a:cxn>
                  <a:cxn ang="0">
                    <a:pos x="connsiteX2741" y="connsiteY2741"/>
                  </a:cxn>
                  <a:cxn ang="0">
                    <a:pos x="connsiteX2742" y="connsiteY2742"/>
                  </a:cxn>
                  <a:cxn ang="0">
                    <a:pos x="connsiteX2743" y="connsiteY2743"/>
                  </a:cxn>
                  <a:cxn ang="0">
                    <a:pos x="connsiteX2744" y="connsiteY2744"/>
                  </a:cxn>
                  <a:cxn ang="0">
                    <a:pos x="connsiteX2745" y="connsiteY2745"/>
                  </a:cxn>
                  <a:cxn ang="0">
                    <a:pos x="connsiteX2746" y="connsiteY2746"/>
                  </a:cxn>
                  <a:cxn ang="0">
                    <a:pos x="connsiteX2747" y="connsiteY2747"/>
                  </a:cxn>
                  <a:cxn ang="0">
                    <a:pos x="connsiteX2748" y="connsiteY2748"/>
                  </a:cxn>
                  <a:cxn ang="0">
                    <a:pos x="connsiteX2749" y="connsiteY2749"/>
                  </a:cxn>
                  <a:cxn ang="0">
                    <a:pos x="connsiteX2750" y="connsiteY2750"/>
                  </a:cxn>
                  <a:cxn ang="0">
                    <a:pos x="connsiteX2751" y="connsiteY2751"/>
                  </a:cxn>
                  <a:cxn ang="0">
                    <a:pos x="connsiteX2752" y="connsiteY2752"/>
                  </a:cxn>
                  <a:cxn ang="0">
                    <a:pos x="connsiteX2753" y="connsiteY2753"/>
                  </a:cxn>
                  <a:cxn ang="0">
                    <a:pos x="connsiteX2754" y="connsiteY2754"/>
                  </a:cxn>
                  <a:cxn ang="0">
                    <a:pos x="connsiteX2755" y="connsiteY2755"/>
                  </a:cxn>
                  <a:cxn ang="0">
                    <a:pos x="connsiteX2756" y="connsiteY2756"/>
                  </a:cxn>
                  <a:cxn ang="0">
                    <a:pos x="connsiteX2757" y="connsiteY2757"/>
                  </a:cxn>
                  <a:cxn ang="0">
                    <a:pos x="connsiteX2758" y="connsiteY2758"/>
                  </a:cxn>
                  <a:cxn ang="0">
                    <a:pos x="connsiteX2759" y="connsiteY2759"/>
                  </a:cxn>
                  <a:cxn ang="0">
                    <a:pos x="connsiteX2760" y="connsiteY2760"/>
                  </a:cxn>
                  <a:cxn ang="0">
                    <a:pos x="connsiteX2761" y="connsiteY2761"/>
                  </a:cxn>
                  <a:cxn ang="0">
                    <a:pos x="connsiteX2762" y="connsiteY2762"/>
                  </a:cxn>
                  <a:cxn ang="0">
                    <a:pos x="connsiteX2763" y="connsiteY2763"/>
                  </a:cxn>
                  <a:cxn ang="0">
                    <a:pos x="connsiteX2764" y="connsiteY2764"/>
                  </a:cxn>
                  <a:cxn ang="0">
                    <a:pos x="connsiteX2765" y="connsiteY2765"/>
                  </a:cxn>
                  <a:cxn ang="0">
                    <a:pos x="connsiteX2766" y="connsiteY2766"/>
                  </a:cxn>
                  <a:cxn ang="0">
                    <a:pos x="connsiteX2767" y="connsiteY2767"/>
                  </a:cxn>
                  <a:cxn ang="0">
                    <a:pos x="connsiteX2768" y="connsiteY2768"/>
                  </a:cxn>
                  <a:cxn ang="0">
                    <a:pos x="connsiteX2769" y="connsiteY2769"/>
                  </a:cxn>
                  <a:cxn ang="0">
                    <a:pos x="connsiteX2770" y="connsiteY2770"/>
                  </a:cxn>
                  <a:cxn ang="0">
                    <a:pos x="connsiteX2771" y="connsiteY2771"/>
                  </a:cxn>
                  <a:cxn ang="0">
                    <a:pos x="connsiteX2772" y="connsiteY2772"/>
                  </a:cxn>
                  <a:cxn ang="0">
                    <a:pos x="connsiteX2773" y="connsiteY2773"/>
                  </a:cxn>
                  <a:cxn ang="0">
                    <a:pos x="connsiteX2774" y="connsiteY2774"/>
                  </a:cxn>
                  <a:cxn ang="0">
                    <a:pos x="connsiteX2775" y="connsiteY2775"/>
                  </a:cxn>
                  <a:cxn ang="0">
                    <a:pos x="connsiteX2776" y="connsiteY2776"/>
                  </a:cxn>
                  <a:cxn ang="0">
                    <a:pos x="connsiteX2777" y="connsiteY2777"/>
                  </a:cxn>
                  <a:cxn ang="0">
                    <a:pos x="connsiteX2778" y="connsiteY2778"/>
                  </a:cxn>
                  <a:cxn ang="0">
                    <a:pos x="connsiteX2779" y="connsiteY2779"/>
                  </a:cxn>
                  <a:cxn ang="0">
                    <a:pos x="connsiteX2780" y="connsiteY2780"/>
                  </a:cxn>
                  <a:cxn ang="0">
                    <a:pos x="connsiteX2781" y="connsiteY2781"/>
                  </a:cxn>
                  <a:cxn ang="0">
                    <a:pos x="connsiteX2782" y="connsiteY2782"/>
                  </a:cxn>
                  <a:cxn ang="0">
                    <a:pos x="connsiteX2783" y="connsiteY2783"/>
                  </a:cxn>
                  <a:cxn ang="0">
                    <a:pos x="connsiteX2784" y="connsiteY2784"/>
                  </a:cxn>
                  <a:cxn ang="0">
                    <a:pos x="connsiteX2785" y="connsiteY2785"/>
                  </a:cxn>
                  <a:cxn ang="0">
                    <a:pos x="connsiteX2786" y="connsiteY2786"/>
                  </a:cxn>
                  <a:cxn ang="0">
                    <a:pos x="connsiteX2787" y="connsiteY2787"/>
                  </a:cxn>
                  <a:cxn ang="0">
                    <a:pos x="connsiteX2788" y="connsiteY2788"/>
                  </a:cxn>
                  <a:cxn ang="0">
                    <a:pos x="connsiteX2789" y="connsiteY2789"/>
                  </a:cxn>
                  <a:cxn ang="0">
                    <a:pos x="connsiteX2790" y="connsiteY2790"/>
                  </a:cxn>
                  <a:cxn ang="0">
                    <a:pos x="connsiteX2791" y="connsiteY2791"/>
                  </a:cxn>
                  <a:cxn ang="0">
                    <a:pos x="connsiteX2792" y="connsiteY2792"/>
                  </a:cxn>
                  <a:cxn ang="0">
                    <a:pos x="connsiteX2793" y="connsiteY2793"/>
                  </a:cxn>
                  <a:cxn ang="0">
                    <a:pos x="connsiteX2794" y="connsiteY2794"/>
                  </a:cxn>
                  <a:cxn ang="0">
                    <a:pos x="connsiteX2795" y="connsiteY2795"/>
                  </a:cxn>
                  <a:cxn ang="0">
                    <a:pos x="connsiteX2796" y="connsiteY2796"/>
                  </a:cxn>
                  <a:cxn ang="0">
                    <a:pos x="connsiteX2797" y="connsiteY2797"/>
                  </a:cxn>
                  <a:cxn ang="0">
                    <a:pos x="connsiteX2798" y="connsiteY2798"/>
                  </a:cxn>
                  <a:cxn ang="0">
                    <a:pos x="connsiteX2799" y="connsiteY2799"/>
                  </a:cxn>
                  <a:cxn ang="0">
                    <a:pos x="connsiteX2800" y="connsiteY2800"/>
                  </a:cxn>
                  <a:cxn ang="0">
                    <a:pos x="connsiteX2801" y="connsiteY2801"/>
                  </a:cxn>
                  <a:cxn ang="0">
                    <a:pos x="connsiteX2802" y="connsiteY2802"/>
                  </a:cxn>
                  <a:cxn ang="0">
                    <a:pos x="connsiteX2803" y="connsiteY2803"/>
                  </a:cxn>
                  <a:cxn ang="0">
                    <a:pos x="connsiteX2804" y="connsiteY2804"/>
                  </a:cxn>
                  <a:cxn ang="0">
                    <a:pos x="connsiteX2805" y="connsiteY2805"/>
                  </a:cxn>
                  <a:cxn ang="0">
                    <a:pos x="connsiteX2806" y="connsiteY2806"/>
                  </a:cxn>
                  <a:cxn ang="0">
                    <a:pos x="connsiteX2807" y="connsiteY2807"/>
                  </a:cxn>
                  <a:cxn ang="0">
                    <a:pos x="connsiteX2808" y="connsiteY2808"/>
                  </a:cxn>
                  <a:cxn ang="0">
                    <a:pos x="connsiteX2809" y="connsiteY2809"/>
                  </a:cxn>
                  <a:cxn ang="0">
                    <a:pos x="connsiteX2810" y="connsiteY2810"/>
                  </a:cxn>
                  <a:cxn ang="0">
                    <a:pos x="connsiteX2811" y="connsiteY2811"/>
                  </a:cxn>
                  <a:cxn ang="0">
                    <a:pos x="connsiteX2812" y="connsiteY2812"/>
                  </a:cxn>
                  <a:cxn ang="0">
                    <a:pos x="connsiteX2813" y="connsiteY2813"/>
                  </a:cxn>
                  <a:cxn ang="0">
                    <a:pos x="connsiteX2814" y="connsiteY2814"/>
                  </a:cxn>
                  <a:cxn ang="0">
                    <a:pos x="connsiteX2815" y="connsiteY2815"/>
                  </a:cxn>
                  <a:cxn ang="0">
                    <a:pos x="connsiteX2816" y="connsiteY2816"/>
                  </a:cxn>
                  <a:cxn ang="0">
                    <a:pos x="connsiteX2817" y="connsiteY2817"/>
                  </a:cxn>
                  <a:cxn ang="0">
                    <a:pos x="connsiteX2818" y="connsiteY2818"/>
                  </a:cxn>
                  <a:cxn ang="0">
                    <a:pos x="connsiteX2819" y="connsiteY2819"/>
                  </a:cxn>
                  <a:cxn ang="0">
                    <a:pos x="connsiteX2820" y="connsiteY2820"/>
                  </a:cxn>
                  <a:cxn ang="0">
                    <a:pos x="connsiteX2821" y="connsiteY2821"/>
                  </a:cxn>
                  <a:cxn ang="0">
                    <a:pos x="connsiteX2822" y="connsiteY2822"/>
                  </a:cxn>
                  <a:cxn ang="0">
                    <a:pos x="connsiteX2823" y="connsiteY2823"/>
                  </a:cxn>
                  <a:cxn ang="0">
                    <a:pos x="connsiteX2824" y="connsiteY2824"/>
                  </a:cxn>
                  <a:cxn ang="0">
                    <a:pos x="connsiteX2825" y="connsiteY2825"/>
                  </a:cxn>
                  <a:cxn ang="0">
                    <a:pos x="connsiteX2826" y="connsiteY2826"/>
                  </a:cxn>
                  <a:cxn ang="0">
                    <a:pos x="connsiteX2827" y="connsiteY2827"/>
                  </a:cxn>
                  <a:cxn ang="0">
                    <a:pos x="connsiteX2828" y="connsiteY2828"/>
                  </a:cxn>
                  <a:cxn ang="0">
                    <a:pos x="connsiteX2829" y="connsiteY2829"/>
                  </a:cxn>
                  <a:cxn ang="0">
                    <a:pos x="connsiteX2830" y="connsiteY2830"/>
                  </a:cxn>
                  <a:cxn ang="0">
                    <a:pos x="connsiteX2831" y="connsiteY2831"/>
                  </a:cxn>
                  <a:cxn ang="0">
                    <a:pos x="connsiteX2832" y="connsiteY2832"/>
                  </a:cxn>
                  <a:cxn ang="0">
                    <a:pos x="connsiteX2833" y="connsiteY2833"/>
                  </a:cxn>
                  <a:cxn ang="0">
                    <a:pos x="connsiteX2834" y="connsiteY2834"/>
                  </a:cxn>
                  <a:cxn ang="0">
                    <a:pos x="connsiteX2835" y="connsiteY2835"/>
                  </a:cxn>
                  <a:cxn ang="0">
                    <a:pos x="connsiteX2836" y="connsiteY2836"/>
                  </a:cxn>
                  <a:cxn ang="0">
                    <a:pos x="connsiteX2837" y="connsiteY2837"/>
                  </a:cxn>
                  <a:cxn ang="0">
                    <a:pos x="connsiteX2838" y="connsiteY2838"/>
                  </a:cxn>
                  <a:cxn ang="0">
                    <a:pos x="connsiteX2839" y="connsiteY2839"/>
                  </a:cxn>
                  <a:cxn ang="0">
                    <a:pos x="connsiteX2840" y="connsiteY2840"/>
                  </a:cxn>
                  <a:cxn ang="0">
                    <a:pos x="connsiteX2841" y="connsiteY2841"/>
                  </a:cxn>
                  <a:cxn ang="0">
                    <a:pos x="connsiteX2842" y="connsiteY2842"/>
                  </a:cxn>
                  <a:cxn ang="0">
                    <a:pos x="connsiteX2843" y="connsiteY2843"/>
                  </a:cxn>
                  <a:cxn ang="0">
                    <a:pos x="connsiteX2844" y="connsiteY2844"/>
                  </a:cxn>
                  <a:cxn ang="0">
                    <a:pos x="connsiteX2845" y="connsiteY2845"/>
                  </a:cxn>
                  <a:cxn ang="0">
                    <a:pos x="connsiteX2846" y="connsiteY2846"/>
                  </a:cxn>
                  <a:cxn ang="0">
                    <a:pos x="connsiteX2847" y="connsiteY2847"/>
                  </a:cxn>
                  <a:cxn ang="0">
                    <a:pos x="connsiteX2848" y="connsiteY2848"/>
                  </a:cxn>
                  <a:cxn ang="0">
                    <a:pos x="connsiteX2849" y="connsiteY2849"/>
                  </a:cxn>
                  <a:cxn ang="0">
                    <a:pos x="connsiteX2850" y="connsiteY2850"/>
                  </a:cxn>
                  <a:cxn ang="0">
                    <a:pos x="connsiteX2851" y="connsiteY2851"/>
                  </a:cxn>
                  <a:cxn ang="0">
                    <a:pos x="connsiteX2852" y="connsiteY2852"/>
                  </a:cxn>
                  <a:cxn ang="0">
                    <a:pos x="connsiteX2853" y="connsiteY2853"/>
                  </a:cxn>
                  <a:cxn ang="0">
                    <a:pos x="connsiteX2854" y="connsiteY2854"/>
                  </a:cxn>
                  <a:cxn ang="0">
                    <a:pos x="connsiteX2855" y="connsiteY2855"/>
                  </a:cxn>
                  <a:cxn ang="0">
                    <a:pos x="connsiteX2856" y="connsiteY2856"/>
                  </a:cxn>
                  <a:cxn ang="0">
                    <a:pos x="connsiteX2857" y="connsiteY2857"/>
                  </a:cxn>
                  <a:cxn ang="0">
                    <a:pos x="connsiteX2858" y="connsiteY2858"/>
                  </a:cxn>
                  <a:cxn ang="0">
                    <a:pos x="connsiteX2859" y="connsiteY2859"/>
                  </a:cxn>
                  <a:cxn ang="0">
                    <a:pos x="connsiteX2860" y="connsiteY2860"/>
                  </a:cxn>
                  <a:cxn ang="0">
                    <a:pos x="connsiteX2861" y="connsiteY2861"/>
                  </a:cxn>
                  <a:cxn ang="0">
                    <a:pos x="connsiteX2862" y="connsiteY2862"/>
                  </a:cxn>
                  <a:cxn ang="0">
                    <a:pos x="connsiteX2863" y="connsiteY2863"/>
                  </a:cxn>
                  <a:cxn ang="0">
                    <a:pos x="connsiteX2864" y="connsiteY2864"/>
                  </a:cxn>
                  <a:cxn ang="0">
                    <a:pos x="connsiteX2865" y="connsiteY2865"/>
                  </a:cxn>
                  <a:cxn ang="0">
                    <a:pos x="connsiteX2866" y="connsiteY2866"/>
                  </a:cxn>
                  <a:cxn ang="0">
                    <a:pos x="connsiteX2867" y="connsiteY2867"/>
                  </a:cxn>
                  <a:cxn ang="0">
                    <a:pos x="connsiteX2868" y="connsiteY2868"/>
                  </a:cxn>
                  <a:cxn ang="0">
                    <a:pos x="connsiteX2869" y="connsiteY2869"/>
                  </a:cxn>
                  <a:cxn ang="0">
                    <a:pos x="connsiteX2870" y="connsiteY2870"/>
                  </a:cxn>
                  <a:cxn ang="0">
                    <a:pos x="connsiteX2871" y="connsiteY2871"/>
                  </a:cxn>
                  <a:cxn ang="0">
                    <a:pos x="connsiteX2872" y="connsiteY2872"/>
                  </a:cxn>
                  <a:cxn ang="0">
                    <a:pos x="connsiteX2873" y="connsiteY2873"/>
                  </a:cxn>
                  <a:cxn ang="0">
                    <a:pos x="connsiteX2874" y="connsiteY2874"/>
                  </a:cxn>
                  <a:cxn ang="0">
                    <a:pos x="connsiteX2875" y="connsiteY2875"/>
                  </a:cxn>
                  <a:cxn ang="0">
                    <a:pos x="connsiteX2876" y="connsiteY2876"/>
                  </a:cxn>
                  <a:cxn ang="0">
                    <a:pos x="connsiteX2877" y="connsiteY2877"/>
                  </a:cxn>
                  <a:cxn ang="0">
                    <a:pos x="connsiteX2878" y="connsiteY2878"/>
                  </a:cxn>
                  <a:cxn ang="0">
                    <a:pos x="connsiteX2879" y="connsiteY2879"/>
                  </a:cxn>
                  <a:cxn ang="0">
                    <a:pos x="connsiteX2880" y="connsiteY2880"/>
                  </a:cxn>
                  <a:cxn ang="0">
                    <a:pos x="connsiteX2881" y="connsiteY2881"/>
                  </a:cxn>
                  <a:cxn ang="0">
                    <a:pos x="connsiteX2882" y="connsiteY2882"/>
                  </a:cxn>
                  <a:cxn ang="0">
                    <a:pos x="connsiteX2883" y="connsiteY2883"/>
                  </a:cxn>
                  <a:cxn ang="0">
                    <a:pos x="connsiteX2884" y="connsiteY2884"/>
                  </a:cxn>
                  <a:cxn ang="0">
                    <a:pos x="connsiteX2885" y="connsiteY2885"/>
                  </a:cxn>
                  <a:cxn ang="0">
                    <a:pos x="connsiteX2886" y="connsiteY2886"/>
                  </a:cxn>
                  <a:cxn ang="0">
                    <a:pos x="connsiteX2887" y="connsiteY2887"/>
                  </a:cxn>
                  <a:cxn ang="0">
                    <a:pos x="connsiteX2888" y="connsiteY2888"/>
                  </a:cxn>
                  <a:cxn ang="0">
                    <a:pos x="connsiteX2889" y="connsiteY2889"/>
                  </a:cxn>
                  <a:cxn ang="0">
                    <a:pos x="connsiteX2890" y="connsiteY2890"/>
                  </a:cxn>
                  <a:cxn ang="0">
                    <a:pos x="connsiteX2891" y="connsiteY2891"/>
                  </a:cxn>
                  <a:cxn ang="0">
                    <a:pos x="connsiteX2892" y="connsiteY2892"/>
                  </a:cxn>
                  <a:cxn ang="0">
                    <a:pos x="connsiteX2893" y="connsiteY2893"/>
                  </a:cxn>
                  <a:cxn ang="0">
                    <a:pos x="connsiteX2894" y="connsiteY2894"/>
                  </a:cxn>
                  <a:cxn ang="0">
                    <a:pos x="connsiteX2895" y="connsiteY2895"/>
                  </a:cxn>
                  <a:cxn ang="0">
                    <a:pos x="connsiteX2896" y="connsiteY2896"/>
                  </a:cxn>
                  <a:cxn ang="0">
                    <a:pos x="connsiteX2897" y="connsiteY2897"/>
                  </a:cxn>
                  <a:cxn ang="0">
                    <a:pos x="connsiteX2898" y="connsiteY2898"/>
                  </a:cxn>
                  <a:cxn ang="0">
                    <a:pos x="connsiteX2899" y="connsiteY2899"/>
                  </a:cxn>
                  <a:cxn ang="0">
                    <a:pos x="connsiteX2900" y="connsiteY2900"/>
                  </a:cxn>
                  <a:cxn ang="0">
                    <a:pos x="connsiteX2901" y="connsiteY2901"/>
                  </a:cxn>
                  <a:cxn ang="0">
                    <a:pos x="connsiteX2902" y="connsiteY2902"/>
                  </a:cxn>
                  <a:cxn ang="0">
                    <a:pos x="connsiteX2903" y="connsiteY2903"/>
                  </a:cxn>
                  <a:cxn ang="0">
                    <a:pos x="connsiteX2904" y="connsiteY2904"/>
                  </a:cxn>
                  <a:cxn ang="0">
                    <a:pos x="connsiteX2905" y="connsiteY2905"/>
                  </a:cxn>
                  <a:cxn ang="0">
                    <a:pos x="connsiteX2906" y="connsiteY2906"/>
                  </a:cxn>
                  <a:cxn ang="0">
                    <a:pos x="connsiteX2907" y="connsiteY2907"/>
                  </a:cxn>
                  <a:cxn ang="0">
                    <a:pos x="connsiteX2908" y="connsiteY2908"/>
                  </a:cxn>
                  <a:cxn ang="0">
                    <a:pos x="connsiteX2909" y="connsiteY2909"/>
                  </a:cxn>
                  <a:cxn ang="0">
                    <a:pos x="connsiteX2910" y="connsiteY2910"/>
                  </a:cxn>
                  <a:cxn ang="0">
                    <a:pos x="connsiteX2911" y="connsiteY2911"/>
                  </a:cxn>
                  <a:cxn ang="0">
                    <a:pos x="connsiteX2912" y="connsiteY2912"/>
                  </a:cxn>
                  <a:cxn ang="0">
                    <a:pos x="connsiteX2913" y="connsiteY2913"/>
                  </a:cxn>
                  <a:cxn ang="0">
                    <a:pos x="connsiteX2914" y="connsiteY2914"/>
                  </a:cxn>
                  <a:cxn ang="0">
                    <a:pos x="connsiteX2915" y="connsiteY2915"/>
                  </a:cxn>
                  <a:cxn ang="0">
                    <a:pos x="connsiteX2916" y="connsiteY2916"/>
                  </a:cxn>
                  <a:cxn ang="0">
                    <a:pos x="connsiteX2917" y="connsiteY2917"/>
                  </a:cxn>
                  <a:cxn ang="0">
                    <a:pos x="connsiteX2918" y="connsiteY2918"/>
                  </a:cxn>
                  <a:cxn ang="0">
                    <a:pos x="connsiteX2919" y="connsiteY2919"/>
                  </a:cxn>
                  <a:cxn ang="0">
                    <a:pos x="connsiteX2920" y="connsiteY2920"/>
                  </a:cxn>
                  <a:cxn ang="0">
                    <a:pos x="connsiteX2921" y="connsiteY2921"/>
                  </a:cxn>
                  <a:cxn ang="0">
                    <a:pos x="connsiteX2922" y="connsiteY2922"/>
                  </a:cxn>
                  <a:cxn ang="0">
                    <a:pos x="connsiteX2923" y="connsiteY2923"/>
                  </a:cxn>
                  <a:cxn ang="0">
                    <a:pos x="connsiteX2924" y="connsiteY2924"/>
                  </a:cxn>
                  <a:cxn ang="0">
                    <a:pos x="connsiteX2925" y="connsiteY2925"/>
                  </a:cxn>
                  <a:cxn ang="0">
                    <a:pos x="connsiteX2926" y="connsiteY2926"/>
                  </a:cxn>
                  <a:cxn ang="0">
                    <a:pos x="connsiteX2927" y="connsiteY2927"/>
                  </a:cxn>
                  <a:cxn ang="0">
                    <a:pos x="connsiteX2928" y="connsiteY2928"/>
                  </a:cxn>
                  <a:cxn ang="0">
                    <a:pos x="connsiteX2929" y="connsiteY2929"/>
                  </a:cxn>
                  <a:cxn ang="0">
                    <a:pos x="connsiteX2930" y="connsiteY2930"/>
                  </a:cxn>
                  <a:cxn ang="0">
                    <a:pos x="connsiteX2931" y="connsiteY2931"/>
                  </a:cxn>
                  <a:cxn ang="0">
                    <a:pos x="connsiteX2932" y="connsiteY2932"/>
                  </a:cxn>
                  <a:cxn ang="0">
                    <a:pos x="connsiteX2933" y="connsiteY2933"/>
                  </a:cxn>
                  <a:cxn ang="0">
                    <a:pos x="connsiteX2934" y="connsiteY2934"/>
                  </a:cxn>
                  <a:cxn ang="0">
                    <a:pos x="connsiteX2935" y="connsiteY2935"/>
                  </a:cxn>
                  <a:cxn ang="0">
                    <a:pos x="connsiteX2936" y="connsiteY2936"/>
                  </a:cxn>
                  <a:cxn ang="0">
                    <a:pos x="connsiteX2937" y="connsiteY2937"/>
                  </a:cxn>
                  <a:cxn ang="0">
                    <a:pos x="connsiteX2938" y="connsiteY2938"/>
                  </a:cxn>
                  <a:cxn ang="0">
                    <a:pos x="connsiteX2939" y="connsiteY2939"/>
                  </a:cxn>
                  <a:cxn ang="0">
                    <a:pos x="connsiteX2940" y="connsiteY2940"/>
                  </a:cxn>
                  <a:cxn ang="0">
                    <a:pos x="connsiteX2941" y="connsiteY2941"/>
                  </a:cxn>
                  <a:cxn ang="0">
                    <a:pos x="connsiteX2942" y="connsiteY2942"/>
                  </a:cxn>
                  <a:cxn ang="0">
                    <a:pos x="connsiteX2943" y="connsiteY2943"/>
                  </a:cxn>
                  <a:cxn ang="0">
                    <a:pos x="connsiteX2944" y="connsiteY2944"/>
                  </a:cxn>
                  <a:cxn ang="0">
                    <a:pos x="connsiteX2945" y="connsiteY2945"/>
                  </a:cxn>
                  <a:cxn ang="0">
                    <a:pos x="connsiteX2946" y="connsiteY2946"/>
                  </a:cxn>
                  <a:cxn ang="0">
                    <a:pos x="connsiteX2947" y="connsiteY2947"/>
                  </a:cxn>
                  <a:cxn ang="0">
                    <a:pos x="connsiteX2948" y="connsiteY2948"/>
                  </a:cxn>
                  <a:cxn ang="0">
                    <a:pos x="connsiteX2949" y="connsiteY2949"/>
                  </a:cxn>
                  <a:cxn ang="0">
                    <a:pos x="connsiteX2950" y="connsiteY2950"/>
                  </a:cxn>
                  <a:cxn ang="0">
                    <a:pos x="connsiteX2951" y="connsiteY2951"/>
                  </a:cxn>
                  <a:cxn ang="0">
                    <a:pos x="connsiteX2952" y="connsiteY2952"/>
                  </a:cxn>
                  <a:cxn ang="0">
                    <a:pos x="connsiteX2953" y="connsiteY2953"/>
                  </a:cxn>
                  <a:cxn ang="0">
                    <a:pos x="connsiteX2954" y="connsiteY2954"/>
                  </a:cxn>
                  <a:cxn ang="0">
                    <a:pos x="connsiteX2955" y="connsiteY2955"/>
                  </a:cxn>
                  <a:cxn ang="0">
                    <a:pos x="connsiteX2956" y="connsiteY2956"/>
                  </a:cxn>
                  <a:cxn ang="0">
                    <a:pos x="connsiteX2957" y="connsiteY2957"/>
                  </a:cxn>
                  <a:cxn ang="0">
                    <a:pos x="connsiteX2958" y="connsiteY2958"/>
                  </a:cxn>
                  <a:cxn ang="0">
                    <a:pos x="connsiteX2959" y="connsiteY2959"/>
                  </a:cxn>
                  <a:cxn ang="0">
                    <a:pos x="connsiteX2960" y="connsiteY2960"/>
                  </a:cxn>
                  <a:cxn ang="0">
                    <a:pos x="connsiteX2961" y="connsiteY2961"/>
                  </a:cxn>
                  <a:cxn ang="0">
                    <a:pos x="connsiteX2962" y="connsiteY2962"/>
                  </a:cxn>
                  <a:cxn ang="0">
                    <a:pos x="connsiteX2963" y="connsiteY2963"/>
                  </a:cxn>
                  <a:cxn ang="0">
                    <a:pos x="connsiteX2964" y="connsiteY2964"/>
                  </a:cxn>
                  <a:cxn ang="0">
                    <a:pos x="connsiteX2965" y="connsiteY2965"/>
                  </a:cxn>
                  <a:cxn ang="0">
                    <a:pos x="connsiteX2966" y="connsiteY2966"/>
                  </a:cxn>
                  <a:cxn ang="0">
                    <a:pos x="connsiteX2967" y="connsiteY2967"/>
                  </a:cxn>
                  <a:cxn ang="0">
                    <a:pos x="connsiteX2968" y="connsiteY2968"/>
                  </a:cxn>
                  <a:cxn ang="0">
                    <a:pos x="connsiteX2969" y="connsiteY2969"/>
                  </a:cxn>
                  <a:cxn ang="0">
                    <a:pos x="connsiteX2970" y="connsiteY2970"/>
                  </a:cxn>
                  <a:cxn ang="0">
                    <a:pos x="connsiteX2971" y="connsiteY2971"/>
                  </a:cxn>
                  <a:cxn ang="0">
                    <a:pos x="connsiteX2972" y="connsiteY2972"/>
                  </a:cxn>
                  <a:cxn ang="0">
                    <a:pos x="connsiteX2973" y="connsiteY2973"/>
                  </a:cxn>
                  <a:cxn ang="0">
                    <a:pos x="connsiteX2974" y="connsiteY2974"/>
                  </a:cxn>
                  <a:cxn ang="0">
                    <a:pos x="connsiteX2975" y="connsiteY2975"/>
                  </a:cxn>
                  <a:cxn ang="0">
                    <a:pos x="connsiteX2976" y="connsiteY2976"/>
                  </a:cxn>
                  <a:cxn ang="0">
                    <a:pos x="connsiteX2977" y="connsiteY2977"/>
                  </a:cxn>
                  <a:cxn ang="0">
                    <a:pos x="connsiteX2978" y="connsiteY2978"/>
                  </a:cxn>
                  <a:cxn ang="0">
                    <a:pos x="connsiteX2979" y="connsiteY2979"/>
                  </a:cxn>
                  <a:cxn ang="0">
                    <a:pos x="connsiteX2980" y="connsiteY2980"/>
                  </a:cxn>
                  <a:cxn ang="0">
                    <a:pos x="connsiteX2981" y="connsiteY2981"/>
                  </a:cxn>
                  <a:cxn ang="0">
                    <a:pos x="connsiteX2982" y="connsiteY2982"/>
                  </a:cxn>
                  <a:cxn ang="0">
                    <a:pos x="connsiteX2983" y="connsiteY2983"/>
                  </a:cxn>
                  <a:cxn ang="0">
                    <a:pos x="connsiteX2984" y="connsiteY2984"/>
                  </a:cxn>
                  <a:cxn ang="0">
                    <a:pos x="connsiteX2985" y="connsiteY2985"/>
                  </a:cxn>
                  <a:cxn ang="0">
                    <a:pos x="connsiteX2986" y="connsiteY2986"/>
                  </a:cxn>
                  <a:cxn ang="0">
                    <a:pos x="connsiteX2987" y="connsiteY2987"/>
                  </a:cxn>
                  <a:cxn ang="0">
                    <a:pos x="connsiteX2988" y="connsiteY2988"/>
                  </a:cxn>
                  <a:cxn ang="0">
                    <a:pos x="connsiteX2989" y="connsiteY2989"/>
                  </a:cxn>
                  <a:cxn ang="0">
                    <a:pos x="connsiteX2990" y="connsiteY2990"/>
                  </a:cxn>
                  <a:cxn ang="0">
                    <a:pos x="connsiteX2991" y="connsiteY2991"/>
                  </a:cxn>
                  <a:cxn ang="0">
                    <a:pos x="connsiteX2992" y="connsiteY2992"/>
                  </a:cxn>
                  <a:cxn ang="0">
                    <a:pos x="connsiteX2993" y="connsiteY2993"/>
                  </a:cxn>
                  <a:cxn ang="0">
                    <a:pos x="connsiteX2994" y="connsiteY2994"/>
                  </a:cxn>
                  <a:cxn ang="0">
                    <a:pos x="connsiteX2995" y="connsiteY2995"/>
                  </a:cxn>
                  <a:cxn ang="0">
                    <a:pos x="connsiteX2996" y="connsiteY2996"/>
                  </a:cxn>
                  <a:cxn ang="0">
                    <a:pos x="connsiteX2997" y="connsiteY2997"/>
                  </a:cxn>
                  <a:cxn ang="0">
                    <a:pos x="connsiteX2998" y="connsiteY2998"/>
                  </a:cxn>
                  <a:cxn ang="0">
                    <a:pos x="connsiteX2999" y="connsiteY2999"/>
                  </a:cxn>
                  <a:cxn ang="0">
                    <a:pos x="connsiteX3000" y="connsiteY3000"/>
                  </a:cxn>
                  <a:cxn ang="0">
                    <a:pos x="connsiteX3001" y="connsiteY3001"/>
                  </a:cxn>
                  <a:cxn ang="0">
                    <a:pos x="connsiteX3002" y="connsiteY3002"/>
                  </a:cxn>
                  <a:cxn ang="0">
                    <a:pos x="connsiteX3003" y="connsiteY3003"/>
                  </a:cxn>
                  <a:cxn ang="0">
                    <a:pos x="connsiteX3004" y="connsiteY3004"/>
                  </a:cxn>
                  <a:cxn ang="0">
                    <a:pos x="connsiteX3005" y="connsiteY3005"/>
                  </a:cxn>
                  <a:cxn ang="0">
                    <a:pos x="connsiteX3006" y="connsiteY3006"/>
                  </a:cxn>
                  <a:cxn ang="0">
                    <a:pos x="connsiteX3007" y="connsiteY3007"/>
                  </a:cxn>
                  <a:cxn ang="0">
                    <a:pos x="connsiteX3008" y="connsiteY3008"/>
                  </a:cxn>
                  <a:cxn ang="0">
                    <a:pos x="connsiteX3009" y="connsiteY3009"/>
                  </a:cxn>
                  <a:cxn ang="0">
                    <a:pos x="connsiteX3010" y="connsiteY3010"/>
                  </a:cxn>
                  <a:cxn ang="0">
                    <a:pos x="connsiteX3011" y="connsiteY3011"/>
                  </a:cxn>
                  <a:cxn ang="0">
                    <a:pos x="connsiteX3012" y="connsiteY3012"/>
                  </a:cxn>
                  <a:cxn ang="0">
                    <a:pos x="connsiteX3013" y="connsiteY3013"/>
                  </a:cxn>
                  <a:cxn ang="0">
                    <a:pos x="connsiteX3014" y="connsiteY3014"/>
                  </a:cxn>
                  <a:cxn ang="0">
                    <a:pos x="connsiteX3015" y="connsiteY3015"/>
                  </a:cxn>
                  <a:cxn ang="0">
                    <a:pos x="connsiteX3016" y="connsiteY3016"/>
                  </a:cxn>
                  <a:cxn ang="0">
                    <a:pos x="connsiteX3017" y="connsiteY3017"/>
                  </a:cxn>
                  <a:cxn ang="0">
                    <a:pos x="connsiteX3018" y="connsiteY3018"/>
                  </a:cxn>
                  <a:cxn ang="0">
                    <a:pos x="connsiteX3019" y="connsiteY3019"/>
                  </a:cxn>
                  <a:cxn ang="0">
                    <a:pos x="connsiteX3020" y="connsiteY3020"/>
                  </a:cxn>
                  <a:cxn ang="0">
                    <a:pos x="connsiteX3021" y="connsiteY3021"/>
                  </a:cxn>
                  <a:cxn ang="0">
                    <a:pos x="connsiteX3022" y="connsiteY3022"/>
                  </a:cxn>
                  <a:cxn ang="0">
                    <a:pos x="connsiteX3023" y="connsiteY3023"/>
                  </a:cxn>
                  <a:cxn ang="0">
                    <a:pos x="connsiteX3024" y="connsiteY3024"/>
                  </a:cxn>
                  <a:cxn ang="0">
                    <a:pos x="connsiteX3025" y="connsiteY3025"/>
                  </a:cxn>
                  <a:cxn ang="0">
                    <a:pos x="connsiteX3026" y="connsiteY3026"/>
                  </a:cxn>
                  <a:cxn ang="0">
                    <a:pos x="connsiteX3027" y="connsiteY3027"/>
                  </a:cxn>
                  <a:cxn ang="0">
                    <a:pos x="connsiteX3028" y="connsiteY3028"/>
                  </a:cxn>
                  <a:cxn ang="0">
                    <a:pos x="connsiteX3029" y="connsiteY3029"/>
                  </a:cxn>
                  <a:cxn ang="0">
                    <a:pos x="connsiteX3030" y="connsiteY3030"/>
                  </a:cxn>
                  <a:cxn ang="0">
                    <a:pos x="connsiteX3031" y="connsiteY3031"/>
                  </a:cxn>
                  <a:cxn ang="0">
                    <a:pos x="connsiteX3032" y="connsiteY3032"/>
                  </a:cxn>
                  <a:cxn ang="0">
                    <a:pos x="connsiteX3033" y="connsiteY3033"/>
                  </a:cxn>
                  <a:cxn ang="0">
                    <a:pos x="connsiteX3034" y="connsiteY3034"/>
                  </a:cxn>
                  <a:cxn ang="0">
                    <a:pos x="connsiteX3035" y="connsiteY3035"/>
                  </a:cxn>
                  <a:cxn ang="0">
                    <a:pos x="connsiteX3036" y="connsiteY3036"/>
                  </a:cxn>
                  <a:cxn ang="0">
                    <a:pos x="connsiteX3037" y="connsiteY3037"/>
                  </a:cxn>
                  <a:cxn ang="0">
                    <a:pos x="connsiteX3038" y="connsiteY3038"/>
                  </a:cxn>
                  <a:cxn ang="0">
                    <a:pos x="connsiteX3039" y="connsiteY3039"/>
                  </a:cxn>
                  <a:cxn ang="0">
                    <a:pos x="connsiteX3040" y="connsiteY3040"/>
                  </a:cxn>
                  <a:cxn ang="0">
                    <a:pos x="connsiteX3041" y="connsiteY3041"/>
                  </a:cxn>
                  <a:cxn ang="0">
                    <a:pos x="connsiteX3042" y="connsiteY3042"/>
                  </a:cxn>
                  <a:cxn ang="0">
                    <a:pos x="connsiteX3043" y="connsiteY3043"/>
                  </a:cxn>
                  <a:cxn ang="0">
                    <a:pos x="connsiteX3044" y="connsiteY3044"/>
                  </a:cxn>
                  <a:cxn ang="0">
                    <a:pos x="connsiteX3045" y="connsiteY3045"/>
                  </a:cxn>
                  <a:cxn ang="0">
                    <a:pos x="connsiteX3046" y="connsiteY3046"/>
                  </a:cxn>
                  <a:cxn ang="0">
                    <a:pos x="connsiteX3047" y="connsiteY3047"/>
                  </a:cxn>
                  <a:cxn ang="0">
                    <a:pos x="connsiteX3048" y="connsiteY3048"/>
                  </a:cxn>
                  <a:cxn ang="0">
                    <a:pos x="connsiteX3049" y="connsiteY3049"/>
                  </a:cxn>
                  <a:cxn ang="0">
                    <a:pos x="connsiteX3050" y="connsiteY3050"/>
                  </a:cxn>
                  <a:cxn ang="0">
                    <a:pos x="connsiteX3051" y="connsiteY3051"/>
                  </a:cxn>
                  <a:cxn ang="0">
                    <a:pos x="connsiteX3052" y="connsiteY3052"/>
                  </a:cxn>
                  <a:cxn ang="0">
                    <a:pos x="connsiteX3053" y="connsiteY3053"/>
                  </a:cxn>
                  <a:cxn ang="0">
                    <a:pos x="connsiteX3054" y="connsiteY3054"/>
                  </a:cxn>
                  <a:cxn ang="0">
                    <a:pos x="connsiteX3055" y="connsiteY3055"/>
                  </a:cxn>
                  <a:cxn ang="0">
                    <a:pos x="connsiteX3056" y="connsiteY3056"/>
                  </a:cxn>
                  <a:cxn ang="0">
                    <a:pos x="connsiteX3057" y="connsiteY3057"/>
                  </a:cxn>
                  <a:cxn ang="0">
                    <a:pos x="connsiteX3058" y="connsiteY3058"/>
                  </a:cxn>
                  <a:cxn ang="0">
                    <a:pos x="connsiteX3059" y="connsiteY3059"/>
                  </a:cxn>
                  <a:cxn ang="0">
                    <a:pos x="connsiteX3060" y="connsiteY3060"/>
                  </a:cxn>
                  <a:cxn ang="0">
                    <a:pos x="connsiteX3061" y="connsiteY3061"/>
                  </a:cxn>
                  <a:cxn ang="0">
                    <a:pos x="connsiteX3062" y="connsiteY3062"/>
                  </a:cxn>
                  <a:cxn ang="0">
                    <a:pos x="connsiteX3063" y="connsiteY3063"/>
                  </a:cxn>
                  <a:cxn ang="0">
                    <a:pos x="connsiteX3064" y="connsiteY3064"/>
                  </a:cxn>
                  <a:cxn ang="0">
                    <a:pos x="connsiteX3065" y="connsiteY3065"/>
                  </a:cxn>
                  <a:cxn ang="0">
                    <a:pos x="connsiteX3066" y="connsiteY3066"/>
                  </a:cxn>
                  <a:cxn ang="0">
                    <a:pos x="connsiteX3067" y="connsiteY3067"/>
                  </a:cxn>
                  <a:cxn ang="0">
                    <a:pos x="connsiteX3068" y="connsiteY3068"/>
                  </a:cxn>
                  <a:cxn ang="0">
                    <a:pos x="connsiteX3069" y="connsiteY3069"/>
                  </a:cxn>
                  <a:cxn ang="0">
                    <a:pos x="connsiteX3070" y="connsiteY3070"/>
                  </a:cxn>
                  <a:cxn ang="0">
                    <a:pos x="connsiteX3071" y="connsiteY3071"/>
                  </a:cxn>
                  <a:cxn ang="0">
                    <a:pos x="connsiteX3072" y="connsiteY3072"/>
                  </a:cxn>
                  <a:cxn ang="0">
                    <a:pos x="connsiteX3073" y="connsiteY3073"/>
                  </a:cxn>
                  <a:cxn ang="0">
                    <a:pos x="connsiteX3074" y="connsiteY3074"/>
                  </a:cxn>
                  <a:cxn ang="0">
                    <a:pos x="connsiteX3075" y="connsiteY3075"/>
                  </a:cxn>
                  <a:cxn ang="0">
                    <a:pos x="connsiteX3076" y="connsiteY3076"/>
                  </a:cxn>
                  <a:cxn ang="0">
                    <a:pos x="connsiteX3077" y="connsiteY3077"/>
                  </a:cxn>
                  <a:cxn ang="0">
                    <a:pos x="connsiteX3078" y="connsiteY3078"/>
                  </a:cxn>
                  <a:cxn ang="0">
                    <a:pos x="connsiteX3079" y="connsiteY3079"/>
                  </a:cxn>
                  <a:cxn ang="0">
                    <a:pos x="connsiteX3080" y="connsiteY3080"/>
                  </a:cxn>
                  <a:cxn ang="0">
                    <a:pos x="connsiteX3081" y="connsiteY3081"/>
                  </a:cxn>
                  <a:cxn ang="0">
                    <a:pos x="connsiteX3082" y="connsiteY3082"/>
                  </a:cxn>
                  <a:cxn ang="0">
                    <a:pos x="connsiteX3083" y="connsiteY3083"/>
                  </a:cxn>
                  <a:cxn ang="0">
                    <a:pos x="connsiteX3084" y="connsiteY3084"/>
                  </a:cxn>
                  <a:cxn ang="0">
                    <a:pos x="connsiteX3085" y="connsiteY3085"/>
                  </a:cxn>
                  <a:cxn ang="0">
                    <a:pos x="connsiteX3086" y="connsiteY3086"/>
                  </a:cxn>
                  <a:cxn ang="0">
                    <a:pos x="connsiteX3087" y="connsiteY3087"/>
                  </a:cxn>
                  <a:cxn ang="0">
                    <a:pos x="connsiteX3088" y="connsiteY3088"/>
                  </a:cxn>
                  <a:cxn ang="0">
                    <a:pos x="connsiteX3089" y="connsiteY3089"/>
                  </a:cxn>
                  <a:cxn ang="0">
                    <a:pos x="connsiteX3090" y="connsiteY3090"/>
                  </a:cxn>
                  <a:cxn ang="0">
                    <a:pos x="connsiteX3091" y="connsiteY3091"/>
                  </a:cxn>
                  <a:cxn ang="0">
                    <a:pos x="connsiteX3092" y="connsiteY3092"/>
                  </a:cxn>
                  <a:cxn ang="0">
                    <a:pos x="connsiteX3093" y="connsiteY3093"/>
                  </a:cxn>
                  <a:cxn ang="0">
                    <a:pos x="connsiteX3094" y="connsiteY3094"/>
                  </a:cxn>
                  <a:cxn ang="0">
                    <a:pos x="connsiteX3095" y="connsiteY3095"/>
                  </a:cxn>
                  <a:cxn ang="0">
                    <a:pos x="connsiteX3096" y="connsiteY3096"/>
                  </a:cxn>
                  <a:cxn ang="0">
                    <a:pos x="connsiteX3097" y="connsiteY3097"/>
                  </a:cxn>
                  <a:cxn ang="0">
                    <a:pos x="connsiteX3098" y="connsiteY3098"/>
                  </a:cxn>
                  <a:cxn ang="0">
                    <a:pos x="connsiteX3099" y="connsiteY3099"/>
                  </a:cxn>
                  <a:cxn ang="0">
                    <a:pos x="connsiteX3100" y="connsiteY3100"/>
                  </a:cxn>
                  <a:cxn ang="0">
                    <a:pos x="connsiteX3101" y="connsiteY3101"/>
                  </a:cxn>
                  <a:cxn ang="0">
                    <a:pos x="connsiteX3102" y="connsiteY3102"/>
                  </a:cxn>
                  <a:cxn ang="0">
                    <a:pos x="connsiteX3103" y="connsiteY3103"/>
                  </a:cxn>
                  <a:cxn ang="0">
                    <a:pos x="connsiteX3104" y="connsiteY3104"/>
                  </a:cxn>
                  <a:cxn ang="0">
                    <a:pos x="connsiteX3105" y="connsiteY3105"/>
                  </a:cxn>
                  <a:cxn ang="0">
                    <a:pos x="connsiteX3106" y="connsiteY3106"/>
                  </a:cxn>
                  <a:cxn ang="0">
                    <a:pos x="connsiteX3107" y="connsiteY3107"/>
                  </a:cxn>
                  <a:cxn ang="0">
                    <a:pos x="connsiteX3108" y="connsiteY3108"/>
                  </a:cxn>
                  <a:cxn ang="0">
                    <a:pos x="connsiteX3109" y="connsiteY3109"/>
                  </a:cxn>
                  <a:cxn ang="0">
                    <a:pos x="connsiteX3110" y="connsiteY3110"/>
                  </a:cxn>
                  <a:cxn ang="0">
                    <a:pos x="connsiteX3111" y="connsiteY3111"/>
                  </a:cxn>
                  <a:cxn ang="0">
                    <a:pos x="connsiteX3112" y="connsiteY3112"/>
                  </a:cxn>
                  <a:cxn ang="0">
                    <a:pos x="connsiteX3113" y="connsiteY3113"/>
                  </a:cxn>
                  <a:cxn ang="0">
                    <a:pos x="connsiteX3114" y="connsiteY3114"/>
                  </a:cxn>
                  <a:cxn ang="0">
                    <a:pos x="connsiteX3115" y="connsiteY3115"/>
                  </a:cxn>
                  <a:cxn ang="0">
                    <a:pos x="connsiteX3116" y="connsiteY3116"/>
                  </a:cxn>
                  <a:cxn ang="0">
                    <a:pos x="connsiteX3117" y="connsiteY3117"/>
                  </a:cxn>
                  <a:cxn ang="0">
                    <a:pos x="connsiteX3118" y="connsiteY3118"/>
                  </a:cxn>
                  <a:cxn ang="0">
                    <a:pos x="connsiteX3119" y="connsiteY3119"/>
                  </a:cxn>
                  <a:cxn ang="0">
                    <a:pos x="connsiteX3120" y="connsiteY3120"/>
                  </a:cxn>
                  <a:cxn ang="0">
                    <a:pos x="connsiteX3121" y="connsiteY3121"/>
                  </a:cxn>
                  <a:cxn ang="0">
                    <a:pos x="connsiteX3122" y="connsiteY3122"/>
                  </a:cxn>
                  <a:cxn ang="0">
                    <a:pos x="connsiteX3123" y="connsiteY3123"/>
                  </a:cxn>
                  <a:cxn ang="0">
                    <a:pos x="connsiteX3124" y="connsiteY3124"/>
                  </a:cxn>
                  <a:cxn ang="0">
                    <a:pos x="connsiteX3125" y="connsiteY3125"/>
                  </a:cxn>
                  <a:cxn ang="0">
                    <a:pos x="connsiteX3126" y="connsiteY3126"/>
                  </a:cxn>
                  <a:cxn ang="0">
                    <a:pos x="connsiteX3127" y="connsiteY3127"/>
                  </a:cxn>
                  <a:cxn ang="0">
                    <a:pos x="connsiteX3128" y="connsiteY3128"/>
                  </a:cxn>
                  <a:cxn ang="0">
                    <a:pos x="connsiteX3129" y="connsiteY3129"/>
                  </a:cxn>
                  <a:cxn ang="0">
                    <a:pos x="connsiteX3130" y="connsiteY3130"/>
                  </a:cxn>
                  <a:cxn ang="0">
                    <a:pos x="connsiteX3131" y="connsiteY3131"/>
                  </a:cxn>
                  <a:cxn ang="0">
                    <a:pos x="connsiteX3132" y="connsiteY3132"/>
                  </a:cxn>
                  <a:cxn ang="0">
                    <a:pos x="connsiteX3133" y="connsiteY3133"/>
                  </a:cxn>
                  <a:cxn ang="0">
                    <a:pos x="connsiteX3134" y="connsiteY3134"/>
                  </a:cxn>
                  <a:cxn ang="0">
                    <a:pos x="connsiteX3135" y="connsiteY3135"/>
                  </a:cxn>
                  <a:cxn ang="0">
                    <a:pos x="connsiteX3136" y="connsiteY3136"/>
                  </a:cxn>
                  <a:cxn ang="0">
                    <a:pos x="connsiteX3137" y="connsiteY3137"/>
                  </a:cxn>
                  <a:cxn ang="0">
                    <a:pos x="connsiteX3138" y="connsiteY3138"/>
                  </a:cxn>
                  <a:cxn ang="0">
                    <a:pos x="connsiteX3139" y="connsiteY3139"/>
                  </a:cxn>
                  <a:cxn ang="0">
                    <a:pos x="connsiteX3140" y="connsiteY3140"/>
                  </a:cxn>
                  <a:cxn ang="0">
                    <a:pos x="connsiteX3141" y="connsiteY3141"/>
                  </a:cxn>
                  <a:cxn ang="0">
                    <a:pos x="connsiteX3142" y="connsiteY3142"/>
                  </a:cxn>
                  <a:cxn ang="0">
                    <a:pos x="connsiteX3143" y="connsiteY3143"/>
                  </a:cxn>
                  <a:cxn ang="0">
                    <a:pos x="connsiteX3144" y="connsiteY3144"/>
                  </a:cxn>
                  <a:cxn ang="0">
                    <a:pos x="connsiteX3145" y="connsiteY3145"/>
                  </a:cxn>
                  <a:cxn ang="0">
                    <a:pos x="connsiteX3146" y="connsiteY3146"/>
                  </a:cxn>
                  <a:cxn ang="0">
                    <a:pos x="connsiteX3147" y="connsiteY3147"/>
                  </a:cxn>
                  <a:cxn ang="0">
                    <a:pos x="connsiteX3148" y="connsiteY3148"/>
                  </a:cxn>
                  <a:cxn ang="0">
                    <a:pos x="connsiteX3149" y="connsiteY3149"/>
                  </a:cxn>
                  <a:cxn ang="0">
                    <a:pos x="connsiteX3150" y="connsiteY3150"/>
                  </a:cxn>
                  <a:cxn ang="0">
                    <a:pos x="connsiteX3151" y="connsiteY3151"/>
                  </a:cxn>
                  <a:cxn ang="0">
                    <a:pos x="connsiteX3152" y="connsiteY3152"/>
                  </a:cxn>
                  <a:cxn ang="0">
                    <a:pos x="connsiteX3153" y="connsiteY3153"/>
                  </a:cxn>
                  <a:cxn ang="0">
                    <a:pos x="connsiteX3154" y="connsiteY3154"/>
                  </a:cxn>
                  <a:cxn ang="0">
                    <a:pos x="connsiteX3155" y="connsiteY3155"/>
                  </a:cxn>
                  <a:cxn ang="0">
                    <a:pos x="connsiteX3156" y="connsiteY3156"/>
                  </a:cxn>
                  <a:cxn ang="0">
                    <a:pos x="connsiteX3157" y="connsiteY3157"/>
                  </a:cxn>
                  <a:cxn ang="0">
                    <a:pos x="connsiteX3158" y="connsiteY3158"/>
                  </a:cxn>
                  <a:cxn ang="0">
                    <a:pos x="connsiteX3159" y="connsiteY3159"/>
                  </a:cxn>
                  <a:cxn ang="0">
                    <a:pos x="connsiteX3160" y="connsiteY3160"/>
                  </a:cxn>
                  <a:cxn ang="0">
                    <a:pos x="connsiteX3161" y="connsiteY3161"/>
                  </a:cxn>
                  <a:cxn ang="0">
                    <a:pos x="connsiteX3162" y="connsiteY3162"/>
                  </a:cxn>
                  <a:cxn ang="0">
                    <a:pos x="connsiteX3163" y="connsiteY3163"/>
                  </a:cxn>
                  <a:cxn ang="0">
                    <a:pos x="connsiteX3164" y="connsiteY3164"/>
                  </a:cxn>
                  <a:cxn ang="0">
                    <a:pos x="connsiteX3165" y="connsiteY3165"/>
                  </a:cxn>
                  <a:cxn ang="0">
                    <a:pos x="connsiteX3166" y="connsiteY3166"/>
                  </a:cxn>
                  <a:cxn ang="0">
                    <a:pos x="connsiteX3167" y="connsiteY3167"/>
                  </a:cxn>
                  <a:cxn ang="0">
                    <a:pos x="connsiteX3168" y="connsiteY3168"/>
                  </a:cxn>
                  <a:cxn ang="0">
                    <a:pos x="connsiteX3169" y="connsiteY3169"/>
                  </a:cxn>
                  <a:cxn ang="0">
                    <a:pos x="connsiteX3170" y="connsiteY3170"/>
                  </a:cxn>
                  <a:cxn ang="0">
                    <a:pos x="connsiteX3171" y="connsiteY3171"/>
                  </a:cxn>
                  <a:cxn ang="0">
                    <a:pos x="connsiteX3172" y="connsiteY3172"/>
                  </a:cxn>
                  <a:cxn ang="0">
                    <a:pos x="connsiteX3173" y="connsiteY3173"/>
                  </a:cxn>
                  <a:cxn ang="0">
                    <a:pos x="connsiteX3174" y="connsiteY3174"/>
                  </a:cxn>
                  <a:cxn ang="0">
                    <a:pos x="connsiteX3175" y="connsiteY3175"/>
                  </a:cxn>
                  <a:cxn ang="0">
                    <a:pos x="connsiteX3176" y="connsiteY3176"/>
                  </a:cxn>
                  <a:cxn ang="0">
                    <a:pos x="connsiteX3177" y="connsiteY3177"/>
                  </a:cxn>
                  <a:cxn ang="0">
                    <a:pos x="connsiteX3178" y="connsiteY3178"/>
                  </a:cxn>
                  <a:cxn ang="0">
                    <a:pos x="connsiteX3179" y="connsiteY3179"/>
                  </a:cxn>
                  <a:cxn ang="0">
                    <a:pos x="connsiteX3180" y="connsiteY3180"/>
                  </a:cxn>
                  <a:cxn ang="0">
                    <a:pos x="connsiteX3181" y="connsiteY3181"/>
                  </a:cxn>
                  <a:cxn ang="0">
                    <a:pos x="connsiteX3182" y="connsiteY3182"/>
                  </a:cxn>
                  <a:cxn ang="0">
                    <a:pos x="connsiteX3183" y="connsiteY3183"/>
                  </a:cxn>
                  <a:cxn ang="0">
                    <a:pos x="connsiteX3184" y="connsiteY3184"/>
                  </a:cxn>
                  <a:cxn ang="0">
                    <a:pos x="connsiteX3185" y="connsiteY3185"/>
                  </a:cxn>
                  <a:cxn ang="0">
                    <a:pos x="connsiteX3186" y="connsiteY3186"/>
                  </a:cxn>
                  <a:cxn ang="0">
                    <a:pos x="connsiteX3187" y="connsiteY3187"/>
                  </a:cxn>
                  <a:cxn ang="0">
                    <a:pos x="connsiteX3188" y="connsiteY3188"/>
                  </a:cxn>
                  <a:cxn ang="0">
                    <a:pos x="connsiteX3189" y="connsiteY3189"/>
                  </a:cxn>
                  <a:cxn ang="0">
                    <a:pos x="connsiteX3190" y="connsiteY3190"/>
                  </a:cxn>
                  <a:cxn ang="0">
                    <a:pos x="connsiteX3191" y="connsiteY3191"/>
                  </a:cxn>
                  <a:cxn ang="0">
                    <a:pos x="connsiteX3192" y="connsiteY3192"/>
                  </a:cxn>
                  <a:cxn ang="0">
                    <a:pos x="connsiteX3193" y="connsiteY3193"/>
                  </a:cxn>
                  <a:cxn ang="0">
                    <a:pos x="connsiteX3194" y="connsiteY3194"/>
                  </a:cxn>
                  <a:cxn ang="0">
                    <a:pos x="connsiteX3195" y="connsiteY3195"/>
                  </a:cxn>
                  <a:cxn ang="0">
                    <a:pos x="connsiteX3196" y="connsiteY3196"/>
                  </a:cxn>
                  <a:cxn ang="0">
                    <a:pos x="connsiteX3197" y="connsiteY3197"/>
                  </a:cxn>
                  <a:cxn ang="0">
                    <a:pos x="connsiteX3198" y="connsiteY3198"/>
                  </a:cxn>
                  <a:cxn ang="0">
                    <a:pos x="connsiteX3199" y="connsiteY3199"/>
                  </a:cxn>
                  <a:cxn ang="0">
                    <a:pos x="connsiteX3200" y="connsiteY3200"/>
                  </a:cxn>
                  <a:cxn ang="0">
                    <a:pos x="connsiteX3201" y="connsiteY3201"/>
                  </a:cxn>
                  <a:cxn ang="0">
                    <a:pos x="connsiteX3202" y="connsiteY3202"/>
                  </a:cxn>
                  <a:cxn ang="0">
                    <a:pos x="connsiteX3203" y="connsiteY3203"/>
                  </a:cxn>
                  <a:cxn ang="0">
                    <a:pos x="connsiteX3204" y="connsiteY3204"/>
                  </a:cxn>
                  <a:cxn ang="0">
                    <a:pos x="connsiteX3205" y="connsiteY3205"/>
                  </a:cxn>
                  <a:cxn ang="0">
                    <a:pos x="connsiteX3206" y="connsiteY3206"/>
                  </a:cxn>
                  <a:cxn ang="0">
                    <a:pos x="connsiteX3207" y="connsiteY3207"/>
                  </a:cxn>
                  <a:cxn ang="0">
                    <a:pos x="connsiteX3208" y="connsiteY3208"/>
                  </a:cxn>
                  <a:cxn ang="0">
                    <a:pos x="connsiteX3209" y="connsiteY3209"/>
                  </a:cxn>
                  <a:cxn ang="0">
                    <a:pos x="connsiteX3210" y="connsiteY3210"/>
                  </a:cxn>
                  <a:cxn ang="0">
                    <a:pos x="connsiteX3211" y="connsiteY3211"/>
                  </a:cxn>
                  <a:cxn ang="0">
                    <a:pos x="connsiteX3212" y="connsiteY3212"/>
                  </a:cxn>
                  <a:cxn ang="0">
                    <a:pos x="connsiteX3213" y="connsiteY3213"/>
                  </a:cxn>
                  <a:cxn ang="0">
                    <a:pos x="connsiteX3214" y="connsiteY3214"/>
                  </a:cxn>
                  <a:cxn ang="0">
                    <a:pos x="connsiteX3215" y="connsiteY3215"/>
                  </a:cxn>
                  <a:cxn ang="0">
                    <a:pos x="connsiteX3216" y="connsiteY3216"/>
                  </a:cxn>
                  <a:cxn ang="0">
                    <a:pos x="connsiteX3217" y="connsiteY3217"/>
                  </a:cxn>
                  <a:cxn ang="0">
                    <a:pos x="connsiteX3218" y="connsiteY3218"/>
                  </a:cxn>
                  <a:cxn ang="0">
                    <a:pos x="connsiteX3219" y="connsiteY3219"/>
                  </a:cxn>
                  <a:cxn ang="0">
                    <a:pos x="connsiteX3220" y="connsiteY3220"/>
                  </a:cxn>
                  <a:cxn ang="0">
                    <a:pos x="connsiteX3221" y="connsiteY3221"/>
                  </a:cxn>
                  <a:cxn ang="0">
                    <a:pos x="connsiteX3222" y="connsiteY3222"/>
                  </a:cxn>
                  <a:cxn ang="0">
                    <a:pos x="connsiteX3223" y="connsiteY3223"/>
                  </a:cxn>
                  <a:cxn ang="0">
                    <a:pos x="connsiteX3224" y="connsiteY3224"/>
                  </a:cxn>
                  <a:cxn ang="0">
                    <a:pos x="connsiteX3225" y="connsiteY3225"/>
                  </a:cxn>
                  <a:cxn ang="0">
                    <a:pos x="connsiteX3226" y="connsiteY3226"/>
                  </a:cxn>
                  <a:cxn ang="0">
                    <a:pos x="connsiteX3227" y="connsiteY3227"/>
                  </a:cxn>
                  <a:cxn ang="0">
                    <a:pos x="connsiteX3228" y="connsiteY3228"/>
                  </a:cxn>
                  <a:cxn ang="0">
                    <a:pos x="connsiteX3229" y="connsiteY3229"/>
                  </a:cxn>
                  <a:cxn ang="0">
                    <a:pos x="connsiteX3230" y="connsiteY3230"/>
                  </a:cxn>
                  <a:cxn ang="0">
                    <a:pos x="connsiteX3231" y="connsiteY3231"/>
                  </a:cxn>
                  <a:cxn ang="0">
                    <a:pos x="connsiteX3232" y="connsiteY3232"/>
                  </a:cxn>
                  <a:cxn ang="0">
                    <a:pos x="connsiteX3233" y="connsiteY3233"/>
                  </a:cxn>
                  <a:cxn ang="0">
                    <a:pos x="connsiteX3234" y="connsiteY3234"/>
                  </a:cxn>
                  <a:cxn ang="0">
                    <a:pos x="connsiteX3235" y="connsiteY3235"/>
                  </a:cxn>
                  <a:cxn ang="0">
                    <a:pos x="connsiteX3236" y="connsiteY3236"/>
                  </a:cxn>
                  <a:cxn ang="0">
                    <a:pos x="connsiteX3237" y="connsiteY3237"/>
                  </a:cxn>
                  <a:cxn ang="0">
                    <a:pos x="connsiteX3238" y="connsiteY3238"/>
                  </a:cxn>
                  <a:cxn ang="0">
                    <a:pos x="connsiteX3239" y="connsiteY3239"/>
                  </a:cxn>
                  <a:cxn ang="0">
                    <a:pos x="connsiteX3240" y="connsiteY3240"/>
                  </a:cxn>
                  <a:cxn ang="0">
                    <a:pos x="connsiteX3241" y="connsiteY3241"/>
                  </a:cxn>
                  <a:cxn ang="0">
                    <a:pos x="connsiteX3242" y="connsiteY3242"/>
                  </a:cxn>
                  <a:cxn ang="0">
                    <a:pos x="connsiteX3243" y="connsiteY3243"/>
                  </a:cxn>
                  <a:cxn ang="0">
                    <a:pos x="connsiteX3244" y="connsiteY3244"/>
                  </a:cxn>
                  <a:cxn ang="0">
                    <a:pos x="connsiteX3245" y="connsiteY3245"/>
                  </a:cxn>
                  <a:cxn ang="0">
                    <a:pos x="connsiteX3246" y="connsiteY3246"/>
                  </a:cxn>
                  <a:cxn ang="0">
                    <a:pos x="connsiteX3247" y="connsiteY3247"/>
                  </a:cxn>
                  <a:cxn ang="0">
                    <a:pos x="connsiteX3248" y="connsiteY3248"/>
                  </a:cxn>
                  <a:cxn ang="0">
                    <a:pos x="connsiteX3249" y="connsiteY3249"/>
                  </a:cxn>
                  <a:cxn ang="0">
                    <a:pos x="connsiteX3250" y="connsiteY3250"/>
                  </a:cxn>
                  <a:cxn ang="0">
                    <a:pos x="connsiteX3251" y="connsiteY3251"/>
                  </a:cxn>
                  <a:cxn ang="0">
                    <a:pos x="connsiteX3252" y="connsiteY3252"/>
                  </a:cxn>
                  <a:cxn ang="0">
                    <a:pos x="connsiteX3253" y="connsiteY3253"/>
                  </a:cxn>
                  <a:cxn ang="0">
                    <a:pos x="connsiteX3254" y="connsiteY3254"/>
                  </a:cxn>
                  <a:cxn ang="0">
                    <a:pos x="connsiteX3255" y="connsiteY3255"/>
                  </a:cxn>
                  <a:cxn ang="0">
                    <a:pos x="connsiteX3256" y="connsiteY3256"/>
                  </a:cxn>
                  <a:cxn ang="0">
                    <a:pos x="connsiteX3257" y="connsiteY3257"/>
                  </a:cxn>
                  <a:cxn ang="0">
                    <a:pos x="connsiteX3258" y="connsiteY3258"/>
                  </a:cxn>
                  <a:cxn ang="0">
                    <a:pos x="connsiteX3259" y="connsiteY3259"/>
                  </a:cxn>
                  <a:cxn ang="0">
                    <a:pos x="connsiteX3260" y="connsiteY3260"/>
                  </a:cxn>
                  <a:cxn ang="0">
                    <a:pos x="connsiteX3261" y="connsiteY3261"/>
                  </a:cxn>
                  <a:cxn ang="0">
                    <a:pos x="connsiteX3262" y="connsiteY3262"/>
                  </a:cxn>
                  <a:cxn ang="0">
                    <a:pos x="connsiteX3263" y="connsiteY3263"/>
                  </a:cxn>
                  <a:cxn ang="0">
                    <a:pos x="connsiteX3264" y="connsiteY3264"/>
                  </a:cxn>
                  <a:cxn ang="0">
                    <a:pos x="connsiteX3265" y="connsiteY3265"/>
                  </a:cxn>
                  <a:cxn ang="0">
                    <a:pos x="connsiteX3266" y="connsiteY3266"/>
                  </a:cxn>
                  <a:cxn ang="0">
                    <a:pos x="connsiteX3267" y="connsiteY3267"/>
                  </a:cxn>
                  <a:cxn ang="0">
                    <a:pos x="connsiteX3268" y="connsiteY3268"/>
                  </a:cxn>
                  <a:cxn ang="0">
                    <a:pos x="connsiteX3269" y="connsiteY3269"/>
                  </a:cxn>
                  <a:cxn ang="0">
                    <a:pos x="connsiteX3270" y="connsiteY3270"/>
                  </a:cxn>
                  <a:cxn ang="0">
                    <a:pos x="connsiteX3271" y="connsiteY3271"/>
                  </a:cxn>
                  <a:cxn ang="0">
                    <a:pos x="connsiteX3272" y="connsiteY3272"/>
                  </a:cxn>
                  <a:cxn ang="0">
                    <a:pos x="connsiteX3273" y="connsiteY3273"/>
                  </a:cxn>
                  <a:cxn ang="0">
                    <a:pos x="connsiteX3274" y="connsiteY3274"/>
                  </a:cxn>
                  <a:cxn ang="0">
                    <a:pos x="connsiteX3275" y="connsiteY3275"/>
                  </a:cxn>
                  <a:cxn ang="0">
                    <a:pos x="connsiteX3276" y="connsiteY3276"/>
                  </a:cxn>
                  <a:cxn ang="0">
                    <a:pos x="connsiteX3277" y="connsiteY3277"/>
                  </a:cxn>
                  <a:cxn ang="0">
                    <a:pos x="connsiteX3278" y="connsiteY3278"/>
                  </a:cxn>
                  <a:cxn ang="0">
                    <a:pos x="connsiteX3279" y="connsiteY3279"/>
                  </a:cxn>
                  <a:cxn ang="0">
                    <a:pos x="connsiteX3280" y="connsiteY3280"/>
                  </a:cxn>
                  <a:cxn ang="0">
                    <a:pos x="connsiteX3281" y="connsiteY3281"/>
                  </a:cxn>
                  <a:cxn ang="0">
                    <a:pos x="connsiteX3282" y="connsiteY3282"/>
                  </a:cxn>
                  <a:cxn ang="0">
                    <a:pos x="connsiteX3283" y="connsiteY3283"/>
                  </a:cxn>
                  <a:cxn ang="0">
                    <a:pos x="connsiteX3284" y="connsiteY3284"/>
                  </a:cxn>
                  <a:cxn ang="0">
                    <a:pos x="connsiteX3285" y="connsiteY3285"/>
                  </a:cxn>
                  <a:cxn ang="0">
                    <a:pos x="connsiteX3286" y="connsiteY3286"/>
                  </a:cxn>
                  <a:cxn ang="0">
                    <a:pos x="connsiteX3287" y="connsiteY3287"/>
                  </a:cxn>
                  <a:cxn ang="0">
                    <a:pos x="connsiteX3288" y="connsiteY3288"/>
                  </a:cxn>
                  <a:cxn ang="0">
                    <a:pos x="connsiteX3289" y="connsiteY3289"/>
                  </a:cxn>
                  <a:cxn ang="0">
                    <a:pos x="connsiteX3290" y="connsiteY3290"/>
                  </a:cxn>
                  <a:cxn ang="0">
                    <a:pos x="connsiteX3291" y="connsiteY3291"/>
                  </a:cxn>
                  <a:cxn ang="0">
                    <a:pos x="connsiteX3292" y="connsiteY3292"/>
                  </a:cxn>
                  <a:cxn ang="0">
                    <a:pos x="connsiteX3293" y="connsiteY3293"/>
                  </a:cxn>
                  <a:cxn ang="0">
                    <a:pos x="connsiteX3294" y="connsiteY3294"/>
                  </a:cxn>
                  <a:cxn ang="0">
                    <a:pos x="connsiteX3295" y="connsiteY3295"/>
                  </a:cxn>
                  <a:cxn ang="0">
                    <a:pos x="connsiteX3296" y="connsiteY3296"/>
                  </a:cxn>
                  <a:cxn ang="0">
                    <a:pos x="connsiteX3297" y="connsiteY3297"/>
                  </a:cxn>
                  <a:cxn ang="0">
                    <a:pos x="connsiteX3298" y="connsiteY3298"/>
                  </a:cxn>
                  <a:cxn ang="0">
                    <a:pos x="connsiteX3299" y="connsiteY3299"/>
                  </a:cxn>
                  <a:cxn ang="0">
                    <a:pos x="connsiteX3300" y="connsiteY3300"/>
                  </a:cxn>
                  <a:cxn ang="0">
                    <a:pos x="connsiteX3301" y="connsiteY3301"/>
                  </a:cxn>
                  <a:cxn ang="0">
                    <a:pos x="connsiteX3302" y="connsiteY3302"/>
                  </a:cxn>
                  <a:cxn ang="0">
                    <a:pos x="connsiteX3303" y="connsiteY3303"/>
                  </a:cxn>
                  <a:cxn ang="0">
                    <a:pos x="connsiteX3304" y="connsiteY3304"/>
                  </a:cxn>
                  <a:cxn ang="0">
                    <a:pos x="connsiteX3305" y="connsiteY3305"/>
                  </a:cxn>
                  <a:cxn ang="0">
                    <a:pos x="connsiteX3306" y="connsiteY3306"/>
                  </a:cxn>
                  <a:cxn ang="0">
                    <a:pos x="connsiteX3307" y="connsiteY3307"/>
                  </a:cxn>
                  <a:cxn ang="0">
                    <a:pos x="connsiteX3308" y="connsiteY3308"/>
                  </a:cxn>
                  <a:cxn ang="0">
                    <a:pos x="connsiteX3309" y="connsiteY3309"/>
                  </a:cxn>
                  <a:cxn ang="0">
                    <a:pos x="connsiteX3310" y="connsiteY3310"/>
                  </a:cxn>
                  <a:cxn ang="0">
                    <a:pos x="connsiteX3311" y="connsiteY3311"/>
                  </a:cxn>
                  <a:cxn ang="0">
                    <a:pos x="connsiteX3312" y="connsiteY3312"/>
                  </a:cxn>
                  <a:cxn ang="0">
                    <a:pos x="connsiteX3313" y="connsiteY3313"/>
                  </a:cxn>
                  <a:cxn ang="0">
                    <a:pos x="connsiteX3314" y="connsiteY3314"/>
                  </a:cxn>
                  <a:cxn ang="0">
                    <a:pos x="connsiteX3315" y="connsiteY3315"/>
                  </a:cxn>
                  <a:cxn ang="0">
                    <a:pos x="connsiteX3316" y="connsiteY3316"/>
                  </a:cxn>
                  <a:cxn ang="0">
                    <a:pos x="connsiteX3317" y="connsiteY3317"/>
                  </a:cxn>
                  <a:cxn ang="0">
                    <a:pos x="connsiteX3318" y="connsiteY3318"/>
                  </a:cxn>
                  <a:cxn ang="0">
                    <a:pos x="connsiteX3319" y="connsiteY3319"/>
                  </a:cxn>
                  <a:cxn ang="0">
                    <a:pos x="connsiteX3320" y="connsiteY3320"/>
                  </a:cxn>
                  <a:cxn ang="0">
                    <a:pos x="connsiteX3321" y="connsiteY3321"/>
                  </a:cxn>
                  <a:cxn ang="0">
                    <a:pos x="connsiteX3322" y="connsiteY3322"/>
                  </a:cxn>
                  <a:cxn ang="0">
                    <a:pos x="connsiteX3323" y="connsiteY3323"/>
                  </a:cxn>
                  <a:cxn ang="0">
                    <a:pos x="connsiteX3324" y="connsiteY3324"/>
                  </a:cxn>
                  <a:cxn ang="0">
                    <a:pos x="connsiteX3325" y="connsiteY3325"/>
                  </a:cxn>
                  <a:cxn ang="0">
                    <a:pos x="connsiteX3326" y="connsiteY3326"/>
                  </a:cxn>
                  <a:cxn ang="0">
                    <a:pos x="connsiteX3327" y="connsiteY3327"/>
                  </a:cxn>
                  <a:cxn ang="0">
                    <a:pos x="connsiteX3328" y="connsiteY3328"/>
                  </a:cxn>
                  <a:cxn ang="0">
                    <a:pos x="connsiteX3329" y="connsiteY3329"/>
                  </a:cxn>
                  <a:cxn ang="0">
                    <a:pos x="connsiteX3330" y="connsiteY3330"/>
                  </a:cxn>
                  <a:cxn ang="0">
                    <a:pos x="connsiteX3331" y="connsiteY3331"/>
                  </a:cxn>
                  <a:cxn ang="0">
                    <a:pos x="connsiteX3332" y="connsiteY3332"/>
                  </a:cxn>
                  <a:cxn ang="0">
                    <a:pos x="connsiteX3333" y="connsiteY3333"/>
                  </a:cxn>
                  <a:cxn ang="0">
                    <a:pos x="connsiteX3334" y="connsiteY3334"/>
                  </a:cxn>
                  <a:cxn ang="0">
                    <a:pos x="connsiteX3335" y="connsiteY3335"/>
                  </a:cxn>
                  <a:cxn ang="0">
                    <a:pos x="connsiteX3336" y="connsiteY3336"/>
                  </a:cxn>
                  <a:cxn ang="0">
                    <a:pos x="connsiteX3337" y="connsiteY3337"/>
                  </a:cxn>
                  <a:cxn ang="0">
                    <a:pos x="connsiteX3338" y="connsiteY3338"/>
                  </a:cxn>
                  <a:cxn ang="0">
                    <a:pos x="connsiteX3339" y="connsiteY3339"/>
                  </a:cxn>
                  <a:cxn ang="0">
                    <a:pos x="connsiteX3340" y="connsiteY3340"/>
                  </a:cxn>
                  <a:cxn ang="0">
                    <a:pos x="connsiteX3341" y="connsiteY3341"/>
                  </a:cxn>
                  <a:cxn ang="0">
                    <a:pos x="connsiteX3342" y="connsiteY3342"/>
                  </a:cxn>
                  <a:cxn ang="0">
                    <a:pos x="connsiteX3343" y="connsiteY3343"/>
                  </a:cxn>
                  <a:cxn ang="0">
                    <a:pos x="connsiteX3344" y="connsiteY3344"/>
                  </a:cxn>
                  <a:cxn ang="0">
                    <a:pos x="connsiteX3345" y="connsiteY3345"/>
                  </a:cxn>
                  <a:cxn ang="0">
                    <a:pos x="connsiteX3346" y="connsiteY3346"/>
                  </a:cxn>
                  <a:cxn ang="0">
                    <a:pos x="connsiteX3347" y="connsiteY3347"/>
                  </a:cxn>
                  <a:cxn ang="0">
                    <a:pos x="connsiteX3348" y="connsiteY3348"/>
                  </a:cxn>
                  <a:cxn ang="0">
                    <a:pos x="connsiteX3349" y="connsiteY3349"/>
                  </a:cxn>
                  <a:cxn ang="0">
                    <a:pos x="connsiteX3350" y="connsiteY3350"/>
                  </a:cxn>
                  <a:cxn ang="0">
                    <a:pos x="connsiteX3351" y="connsiteY3351"/>
                  </a:cxn>
                  <a:cxn ang="0">
                    <a:pos x="connsiteX3352" y="connsiteY3352"/>
                  </a:cxn>
                  <a:cxn ang="0">
                    <a:pos x="connsiteX3353" y="connsiteY3353"/>
                  </a:cxn>
                  <a:cxn ang="0">
                    <a:pos x="connsiteX3354" y="connsiteY3354"/>
                  </a:cxn>
                  <a:cxn ang="0">
                    <a:pos x="connsiteX3355" y="connsiteY3355"/>
                  </a:cxn>
                  <a:cxn ang="0">
                    <a:pos x="connsiteX3356" y="connsiteY3356"/>
                  </a:cxn>
                  <a:cxn ang="0">
                    <a:pos x="connsiteX3357" y="connsiteY3357"/>
                  </a:cxn>
                  <a:cxn ang="0">
                    <a:pos x="connsiteX3358" y="connsiteY3358"/>
                  </a:cxn>
                  <a:cxn ang="0">
                    <a:pos x="connsiteX3359" y="connsiteY3359"/>
                  </a:cxn>
                  <a:cxn ang="0">
                    <a:pos x="connsiteX3360" y="connsiteY3360"/>
                  </a:cxn>
                  <a:cxn ang="0">
                    <a:pos x="connsiteX3361" y="connsiteY3361"/>
                  </a:cxn>
                  <a:cxn ang="0">
                    <a:pos x="connsiteX3362" y="connsiteY3362"/>
                  </a:cxn>
                  <a:cxn ang="0">
                    <a:pos x="connsiteX3363" y="connsiteY3363"/>
                  </a:cxn>
                  <a:cxn ang="0">
                    <a:pos x="connsiteX3364" y="connsiteY3364"/>
                  </a:cxn>
                  <a:cxn ang="0">
                    <a:pos x="connsiteX3365" y="connsiteY3365"/>
                  </a:cxn>
                  <a:cxn ang="0">
                    <a:pos x="connsiteX3366" y="connsiteY3366"/>
                  </a:cxn>
                  <a:cxn ang="0">
                    <a:pos x="connsiteX3367" y="connsiteY3367"/>
                  </a:cxn>
                  <a:cxn ang="0">
                    <a:pos x="connsiteX3368" y="connsiteY3368"/>
                  </a:cxn>
                  <a:cxn ang="0">
                    <a:pos x="connsiteX3369" y="connsiteY3369"/>
                  </a:cxn>
                  <a:cxn ang="0">
                    <a:pos x="connsiteX3370" y="connsiteY3370"/>
                  </a:cxn>
                  <a:cxn ang="0">
                    <a:pos x="connsiteX3371" y="connsiteY3371"/>
                  </a:cxn>
                  <a:cxn ang="0">
                    <a:pos x="connsiteX3372" y="connsiteY3372"/>
                  </a:cxn>
                  <a:cxn ang="0">
                    <a:pos x="connsiteX3373" y="connsiteY3373"/>
                  </a:cxn>
                  <a:cxn ang="0">
                    <a:pos x="connsiteX3374" y="connsiteY3374"/>
                  </a:cxn>
                  <a:cxn ang="0">
                    <a:pos x="connsiteX3375" y="connsiteY3375"/>
                  </a:cxn>
                  <a:cxn ang="0">
                    <a:pos x="connsiteX3376" y="connsiteY3376"/>
                  </a:cxn>
                  <a:cxn ang="0">
                    <a:pos x="connsiteX3377" y="connsiteY3377"/>
                  </a:cxn>
                  <a:cxn ang="0">
                    <a:pos x="connsiteX3378" y="connsiteY3378"/>
                  </a:cxn>
                  <a:cxn ang="0">
                    <a:pos x="connsiteX3379" y="connsiteY3379"/>
                  </a:cxn>
                  <a:cxn ang="0">
                    <a:pos x="connsiteX3380" y="connsiteY3380"/>
                  </a:cxn>
                  <a:cxn ang="0">
                    <a:pos x="connsiteX3381" y="connsiteY3381"/>
                  </a:cxn>
                  <a:cxn ang="0">
                    <a:pos x="connsiteX3382" y="connsiteY3382"/>
                  </a:cxn>
                  <a:cxn ang="0">
                    <a:pos x="connsiteX3383" y="connsiteY3383"/>
                  </a:cxn>
                  <a:cxn ang="0">
                    <a:pos x="connsiteX3384" y="connsiteY3384"/>
                  </a:cxn>
                  <a:cxn ang="0">
                    <a:pos x="connsiteX3385" y="connsiteY3385"/>
                  </a:cxn>
                  <a:cxn ang="0">
                    <a:pos x="connsiteX3386" y="connsiteY3386"/>
                  </a:cxn>
                  <a:cxn ang="0">
                    <a:pos x="connsiteX3387" y="connsiteY3387"/>
                  </a:cxn>
                  <a:cxn ang="0">
                    <a:pos x="connsiteX3388" y="connsiteY3388"/>
                  </a:cxn>
                  <a:cxn ang="0">
                    <a:pos x="connsiteX3389" y="connsiteY3389"/>
                  </a:cxn>
                  <a:cxn ang="0">
                    <a:pos x="connsiteX3390" y="connsiteY3390"/>
                  </a:cxn>
                  <a:cxn ang="0">
                    <a:pos x="connsiteX3391" y="connsiteY3391"/>
                  </a:cxn>
                  <a:cxn ang="0">
                    <a:pos x="connsiteX3392" y="connsiteY3392"/>
                  </a:cxn>
                  <a:cxn ang="0">
                    <a:pos x="connsiteX3393" y="connsiteY3393"/>
                  </a:cxn>
                  <a:cxn ang="0">
                    <a:pos x="connsiteX3394" y="connsiteY3394"/>
                  </a:cxn>
                  <a:cxn ang="0">
                    <a:pos x="connsiteX3395" y="connsiteY3395"/>
                  </a:cxn>
                  <a:cxn ang="0">
                    <a:pos x="connsiteX3396" y="connsiteY3396"/>
                  </a:cxn>
                  <a:cxn ang="0">
                    <a:pos x="connsiteX3397" y="connsiteY3397"/>
                  </a:cxn>
                  <a:cxn ang="0">
                    <a:pos x="connsiteX3398" y="connsiteY3398"/>
                  </a:cxn>
                  <a:cxn ang="0">
                    <a:pos x="connsiteX3399" y="connsiteY3399"/>
                  </a:cxn>
                  <a:cxn ang="0">
                    <a:pos x="connsiteX3400" y="connsiteY3400"/>
                  </a:cxn>
                  <a:cxn ang="0">
                    <a:pos x="connsiteX3401" y="connsiteY3401"/>
                  </a:cxn>
                  <a:cxn ang="0">
                    <a:pos x="connsiteX3402" y="connsiteY3402"/>
                  </a:cxn>
                  <a:cxn ang="0">
                    <a:pos x="connsiteX3403" y="connsiteY3403"/>
                  </a:cxn>
                  <a:cxn ang="0">
                    <a:pos x="connsiteX3404" y="connsiteY3404"/>
                  </a:cxn>
                  <a:cxn ang="0">
                    <a:pos x="connsiteX3405" y="connsiteY3405"/>
                  </a:cxn>
                  <a:cxn ang="0">
                    <a:pos x="connsiteX3406" y="connsiteY3406"/>
                  </a:cxn>
                  <a:cxn ang="0">
                    <a:pos x="connsiteX3407" y="connsiteY3407"/>
                  </a:cxn>
                  <a:cxn ang="0">
                    <a:pos x="connsiteX3408" y="connsiteY3408"/>
                  </a:cxn>
                  <a:cxn ang="0">
                    <a:pos x="connsiteX3409" y="connsiteY3409"/>
                  </a:cxn>
                  <a:cxn ang="0">
                    <a:pos x="connsiteX3410" y="connsiteY3410"/>
                  </a:cxn>
                  <a:cxn ang="0">
                    <a:pos x="connsiteX3411" y="connsiteY3411"/>
                  </a:cxn>
                  <a:cxn ang="0">
                    <a:pos x="connsiteX3412" y="connsiteY3412"/>
                  </a:cxn>
                  <a:cxn ang="0">
                    <a:pos x="connsiteX3413" y="connsiteY3413"/>
                  </a:cxn>
                  <a:cxn ang="0">
                    <a:pos x="connsiteX3414" y="connsiteY3414"/>
                  </a:cxn>
                  <a:cxn ang="0">
                    <a:pos x="connsiteX3415" y="connsiteY3415"/>
                  </a:cxn>
                  <a:cxn ang="0">
                    <a:pos x="connsiteX3416" y="connsiteY3416"/>
                  </a:cxn>
                  <a:cxn ang="0">
                    <a:pos x="connsiteX3417" y="connsiteY3417"/>
                  </a:cxn>
                  <a:cxn ang="0">
                    <a:pos x="connsiteX3418" y="connsiteY3418"/>
                  </a:cxn>
                  <a:cxn ang="0">
                    <a:pos x="connsiteX3419" y="connsiteY3419"/>
                  </a:cxn>
                  <a:cxn ang="0">
                    <a:pos x="connsiteX3420" y="connsiteY3420"/>
                  </a:cxn>
                  <a:cxn ang="0">
                    <a:pos x="connsiteX3421" y="connsiteY3421"/>
                  </a:cxn>
                  <a:cxn ang="0">
                    <a:pos x="connsiteX3422" y="connsiteY3422"/>
                  </a:cxn>
                  <a:cxn ang="0">
                    <a:pos x="connsiteX3423" y="connsiteY3423"/>
                  </a:cxn>
                  <a:cxn ang="0">
                    <a:pos x="connsiteX3424" y="connsiteY3424"/>
                  </a:cxn>
                  <a:cxn ang="0">
                    <a:pos x="connsiteX3425" y="connsiteY3425"/>
                  </a:cxn>
                  <a:cxn ang="0">
                    <a:pos x="connsiteX3426" y="connsiteY3426"/>
                  </a:cxn>
                  <a:cxn ang="0">
                    <a:pos x="connsiteX3427" y="connsiteY3427"/>
                  </a:cxn>
                  <a:cxn ang="0">
                    <a:pos x="connsiteX3428" y="connsiteY3428"/>
                  </a:cxn>
                  <a:cxn ang="0">
                    <a:pos x="connsiteX3429" y="connsiteY3429"/>
                  </a:cxn>
                  <a:cxn ang="0">
                    <a:pos x="connsiteX3430" y="connsiteY3430"/>
                  </a:cxn>
                  <a:cxn ang="0">
                    <a:pos x="connsiteX3431" y="connsiteY3431"/>
                  </a:cxn>
                  <a:cxn ang="0">
                    <a:pos x="connsiteX3432" y="connsiteY3432"/>
                  </a:cxn>
                  <a:cxn ang="0">
                    <a:pos x="connsiteX3433" y="connsiteY3433"/>
                  </a:cxn>
                  <a:cxn ang="0">
                    <a:pos x="connsiteX3434" y="connsiteY3434"/>
                  </a:cxn>
                  <a:cxn ang="0">
                    <a:pos x="connsiteX3435" y="connsiteY3435"/>
                  </a:cxn>
                  <a:cxn ang="0">
                    <a:pos x="connsiteX3436" y="connsiteY3436"/>
                  </a:cxn>
                  <a:cxn ang="0">
                    <a:pos x="connsiteX3437" y="connsiteY3437"/>
                  </a:cxn>
                  <a:cxn ang="0">
                    <a:pos x="connsiteX3438" y="connsiteY3438"/>
                  </a:cxn>
                  <a:cxn ang="0">
                    <a:pos x="connsiteX3439" y="connsiteY3439"/>
                  </a:cxn>
                  <a:cxn ang="0">
                    <a:pos x="connsiteX3440" y="connsiteY3440"/>
                  </a:cxn>
                  <a:cxn ang="0">
                    <a:pos x="connsiteX3441" y="connsiteY3441"/>
                  </a:cxn>
                  <a:cxn ang="0">
                    <a:pos x="connsiteX3442" y="connsiteY3442"/>
                  </a:cxn>
                  <a:cxn ang="0">
                    <a:pos x="connsiteX3443" y="connsiteY3443"/>
                  </a:cxn>
                  <a:cxn ang="0">
                    <a:pos x="connsiteX3444" y="connsiteY3444"/>
                  </a:cxn>
                  <a:cxn ang="0">
                    <a:pos x="connsiteX3445" y="connsiteY3445"/>
                  </a:cxn>
                  <a:cxn ang="0">
                    <a:pos x="connsiteX3446" y="connsiteY3446"/>
                  </a:cxn>
                  <a:cxn ang="0">
                    <a:pos x="connsiteX3447" y="connsiteY3447"/>
                  </a:cxn>
                  <a:cxn ang="0">
                    <a:pos x="connsiteX3448" y="connsiteY3448"/>
                  </a:cxn>
                  <a:cxn ang="0">
                    <a:pos x="connsiteX3449" y="connsiteY3449"/>
                  </a:cxn>
                  <a:cxn ang="0">
                    <a:pos x="connsiteX3450" y="connsiteY3450"/>
                  </a:cxn>
                  <a:cxn ang="0">
                    <a:pos x="connsiteX3451" y="connsiteY3451"/>
                  </a:cxn>
                  <a:cxn ang="0">
                    <a:pos x="connsiteX3452" y="connsiteY3452"/>
                  </a:cxn>
                  <a:cxn ang="0">
                    <a:pos x="connsiteX3453" y="connsiteY3453"/>
                  </a:cxn>
                  <a:cxn ang="0">
                    <a:pos x="connsiteX3454" y="connsiteY3454"/>
                  </a:cxn>
                  <a:cxn ang="0">
                    <a:pos x="connsiteX3455" y="connsiteY3455"/>
                  </a:cxn>
                  <a:cxn ang="0">
                    <a:pos x="connsiteX3456" y="connsiteY3456"/>
                  </a:cxn>
                  <a:cxn ang="0">
                    <a:pos x="connsiteX3457" y="connsiteY3457"/>
                  </a:cxn>
                  <a:cxn ang="0">
                    <a:pos x="connsiteX3458" y="connsiteY3458"/>
                  </a:cxn>
                  <a:cxn ang="0">
                    <a:pos x="connsiteX3459" y="connsiteY3459"/>
                  </a:cxn>
                  <a:cxn ang="0">
                    <a:pos x="connsiteX3460" y="connsiteY3460"/>
                  </a:cxn>
                  <a:cxn ang="0">
                    <a:pos x="connsiteX3461" y="connsiteY3461"/>
                  </a:cxn>
                  <a:cxn ang="0">
                    <a:pos x="connsiteX3462" y="connsiteY3462"/>
                  </a:cxn>
                  <a:cxn ang="0">
                    <a:pos x="connsiteX3463" y="connsiteY3463"/>
                  </a:cxn>
                  <a:cxn ang="0">
                    <a:pos x="connsiteX3464" y="connsiteY3464"/>
                  </a:cxn>
                  <a:cxn ang="0">
                    <a:pos x="connsiteX3465" y="connsiteY3465"/>
                  </a:cxn>
                  <a:cxn ang="0">
                    <a:pos x="connsiteX3466" y="connsiteY3466"/>
                  </a:cxn>
                  <a:cxn ang="0">
                    <a:pos x="connsiteX3467" y="connsiteY3467"/>
                  </a:cxn>
                  <a:cxn ang="0">
                    <a:pos x="connsiteX3468" y="connsiteY3468"/>
                  </a:cxn>
                  <a:cxn ang="0">
                    <a:pos x="connsiteX3469" y="connsiteY3469"/>
                  </a:cxn>
                  <a:cxn ang="0">
                    <a:pos x="connsiteX3470" y="connsiteY3470"/>
                  </a:cxn>
                  <a:cxn ang="0">
                    <a:pos x="connsiteX3471" y="connsiteY3471"/>
                  </a:cxn>
                  <a:cxn ang="0">
                    <a:pos x="connsiteX3472" y="connsiteY3472"/>
                  </a:cxn>
                  <a:cxn ang="0">
                    <a:pos x="connsiteX3473" y="connsiteY3473"/>
                  </a:cxn>
                  <a:cxn ang="0">
                    <a:pos x="connsiteX3474" y="connsiteY3474"/>
                  </a:cxn>
                  <a:cxn ang="0">
                    <a:pos x="connsiteX3475" y="connsiteY3475"/>
                  </a:cxn>
                  <a:cxn ang="0">
                    <a:pos x="connsiteX3476" y="connsiteY3476"/>
                  </a:cxn>
                  <a:cxn ang="0">
                    <a:pos x="connsiteX3477" y="connsiteY3477"/>
                  </a:cxn>
                  <a:cxn ang="0">
                    <a:pos x="connsiteX3478" y="connsiteY3478"/>
                  </a:cxn>
                  <a:cxn ang="0">
                    <a:pos x="connsiteX3479" y="connsiteY3479"/>
                  </a:cxn>
                  <a:cxn ang="0">
                    <a:pos x="connsiteX3480" y="connsiteY3480"/>
                  </a:cxn>
                  <a:cxn ang="0">
                    <a:pos x="connsiteX3481" y="connsiteY3481"/>
                  </a:cxn>
                  <a:cxn ang="0">
                    <a:pos x="connsiteX3482" y="connsiteY3482"/>
                  </a:cxn>
                  <a:cxn ang="0">
                    <a:pos x="connsiteX3483" y="connsiteY3483"/>
                  </a:cxn>
                  <a:cxn ang="0">
                    <a:pos x="connsiteX3484" y="connsiteY3484"/>
                  </a:cxn>
                  <a:cxn ang="0">
                    <a:pos x="connsiteX3485" y="connsiteY3485"/>
                  </a:cxn>
                  <a:cxn ang="0">
                    <a:pos x="connsiteX3486" y="connsiteY3486"/>
                  </a:cxn>
                  <a:cxn ang="0">
                    <a:pos x="connsiteX3487" y="connsiteY3487"/>
                  </a:cxn>
                  <a:cxn ang="0">
                    <a:pos x="connsiteX3488" y="connsiteY3488"/>
                  </a:cxn>
                  <a:cxn ang="0">
                    <a:pos x="connsiteX3489" y="connsiteY3489"/>
                  </a:cxn>
                  <a:cxn ang="0">
                    <a:pos x="connsiteX3490" y="connsiteY3490"/>
                  </a:cxn>
                  <a:cxn ang="0">
                    <a:pos x="connsiteX3491" y="connsiteY3491"/>
                  </a:cxn>
                  <a:cxn ang="0">
                    <a:pos x="connsiteX3492" y="connsiteY3492"/>
                  </a:cxn>
                  <a:cxn ang="0">
                    <a:pos x="connsiteX3493" y="connsiteY3493"/>
                  </a:cxn>
                  <a:cxn ang="0">
                    <a:pos x="connsiteX3494" y="connsiteY3494"/>
                  </a:cxn>
                  <a:cxn ang="0">
                    <a:pos x="connsiteX3495" y="connsiteY3495"/>
                  </a:cxn>
                  <a:cxn ang="0">
                    <a:pos x="connsiteX3496" y="connsiteY3496"/>
                  </a:cxn>
                  <a:cxn ang="0">
                    <a:pos x="connsiteX3497" y="connsiteY3497"/>
                  </a:cxn>
                  <a:cxn ang="0">
                    <a:pos x="connsiteX3498" y="connsiteY3498"/>
                  </a:cxn>
                  <a:cxn ang="0">
                    <a:pos x="connsiteX3499" y="connsiteY3499"/>
                  </a:cxn>
                  <a:cxn ang="0">
                    <a:pos x="connsiteX3500" y="connsiteY3500"/>
                  </a:cxn>
                  <a:cxn ang="0">
                    <a:pos x="connsiteX3501" y="connsiteY3501"/>
                  </a:cxn>
                  <a:cxn ang="0">
                    <a:pos x="connsiteX3502" y="connsiteY3502"/>
                  </a:cxn>
                  <a:cxn ang="0">
                    <a:pos x="connsiteX3503" y="connsiteY3503"/>
                  </a:cxn>
                  <a:cxn ang="0">
                    <a:pos x="connsiteX3504" y="connsiteY3504"/>
                  </a:cxn>
                  <a:cxn ang="0">
                    <a:pos x="connsiteX3505" y="connsiteY3505"/>
                  </a:cxn>
                  <a:cxn ang="0">
                    <a:pos x="connsiteX3506" y="connsiteY3506"/>
                  </a:cxn>
                  <a:cxn ang="0">
                    <a:pos x="connsiteX3507" y="connsiteY3507"/>
                  </a:cxn>
                  <a:cxn ang="0">
                    <a:pos x="connsiteX3508" y="connsiteY3508"/>
                  </a:cxn>
                  <a:cxn ang="0">
                    <a:pos x="connsiteX3509" y="connsiteY3509"/>
                  </a:cxn>
                  <a:cxn ang="0">
                    <a:pos x="connsiteX3510" y="connsiteY3510"/>
                  </a:cxn>
                  <a:cxn ang="0">
                    <a:pos x="connsiteX3511" y="connsiteY3511"/>
                  </a:cxn>
                  <a:cxn ang="0">
                    <a:pos x="connsiteX3512" y="connsiteY3512"/>
                  </a:cxn>
                  <a:cxn ang="0">
                    <a:pos x="connsiteX3513" y="connsiteY3513"/>
                  </a:cxn>
                  <a:cxn ang="0">
                    <a:pos x="connsiteX3514" y="connsiteY3514"/>
                  </a:cxn>
                  <a:cxn ang="0">
                    <a:pos x="connsiteX3515" y="connsiteY3515"/>
                  </a:cxn>
                  <a:cxn ang="0">
                    <a:pos x="connsiteX3516" y="connsiteY3516"/>
                  </a:cxn>
                  <a:cxn ang="0">
                    <a:pos x="connsiteX3517" y="connsiteY3517"/>
                  </a:cxn>
                  <a:cxn ang="0">
                    <a:pos x="connsiteX3518" y="connsiteY3518"/>
                  </a:cxn>
                  <a:cxn ang="0">
                    <a:pos x="connsiteX3519" y="connsiteY3519"/>
                  </a:cxn>
                  <a:cxn ang="0">
                    <a:pos x="connsiteX3520" y="connsiteY3520"/>
                  </a:cxn>
                  <a:cxn ang="0">
                    <a:pos x="connsiteX3521" y="connsiteY3521"/>
                  </a:cxn>
                  <a:cxn ang="0">
                    <a:pos x="connsiteX3522" y="connsiteY3522"/>
                  </a:cxn>
                  <a:cxn ang="0">
                    <a:pos x="connsiteX3523" y="connsiteY3523"/>
                  </a:cxn>
                  <a:cxn ang="0">
                    <a:pos x="connsiteX3524" y="connsiteY3524"/>
                  </a:cxn>
                  <a:cxn ang="0">
                    <a:pos x="connsiteX3525" y="connsiteY3525"/>
                  </a:cxn>
                  <a:cxn ang="0">
                    <a:pos x="connsiteX3526" y="connsiteY3526"/>
                  </a:cxn>
                  <a:cxn ang="0">
                    <a:pos x="connsiteX3527" y="connsiteY3527"/>
                  </a:cxn>
                  <a:cxn ang="0">
                    <a:pos x="connsiteX3528" y="connsiteY3528"/>
                  </a:cxn>
                  <a:cxn ang="0">
                    <a:pos x="connsiteX3529" y="connsiteY3529"/>
                  </a:cxn>
                  <a:cxn ang="0">
                    <a:pos x="connsiteX3530" y="connsiteY3530"/>
                  </a:cxn>
                  <a:cxn ang="0">
                    <a:pos x="connsiteX3531" y="connsiteY3531"/>
                  </a:cxn>
                  <a:cxn ang="0">
                    <a:pos x="connsiteX3532" y="connsiteY3532"/>
                  </a:cxn>
                  <a:cxn ang="0">
                    <a:pos x="connsiteX3533" y="connsiteY3533"/>
                  </a:cxn>
                  <a:cxn ang="0">
                    <a:pos x="connsiteX3534" y="connsiteY3534"/>
                  </a:cxn>
                  <a:cxn ang="0">
                    <a:pos x="connsiteX3535" y="connsiteY3535"/>
                  </a:cxn>
                  <a:cxn ang="0">
                    <a:pos x="connsiteX3536" y="connsiteY3536"/>
                  </a:cxn>
                  <a:cxn ang="0">
                    <a:pos x="connsiteX3537" y="connsiteY3537"/>
                  </a:cxn>
                  <a:cxn ang="0">
                    <a:pos x="connsiteX3538" y="connsiteY3538"/>
                  </a:cxn>
                  <a:cxn ang="0">
                    <a:pos x="connsiteX3539" y="connsiteY3539"/>
                  </a:cxn>
                  <a:cxn ang="0">
                    <a:pos x="connsiteX3540" y="connsiteY3540"/>
                  </a:cxn>
                  <a:cxn ang="0">
                    <a:pos x="connsiteX3541" y="connsiteY3541"/>
                  </a:cxn>
                  <a:cxn ang="0">
                    <a:pos x="connsiteX3542" y="connsiteY3542"/>
                  </a:cxn>
                  <a:cxn ang="0">
                    <a:pos x="connsiteX3543" y="connsiteY3543"/>
                  </a:cxn>
                  <a:cxn ang="0">
                    <a:pos x="connsiteX3544" y="connsiteY3544"/>
                  </a:cxn>
                  <a:cxn ang="0">
                    <a:pos x="connsiteX3545" y="connsiteY3545"/>
                  </a:cxn>
                  <a:cxn ang="0">
                    <a:pos x="connsiteX3546" y="connsiteY3546"/>
                  </a:cxn>
                  <a:cxn ang="0">
                    <a:pos x="connsiteX3547" y="connsiteY3547"/>
                  </a:cxn>
                  <a:cxn ang="0">
                    <a:pos x="connsiteX3548" y="connsiteY3548"/>
                  </a:cxn>
                  <a:cxn ang="0">
                    <a:pos x="connsiteX3549" y="connsiteY3549"/>
                  </a:cxn>
                  <a:cxn ang="0">
                    <a:pos x="connsiteX3550" y="connsiteY3550"/>
                  </a:cxn>
                  <a:cxn ang="0">
                    <a:pos x="connsiteX3551" y="connsiteY3551"/>
                  </a:cxn>
                  <a:cxn ang="0">
                    <a:pos x="connsiteX3552" y="connsiteY3552"/>
                  </a:cxn>
                  <a:cxn ang="0">
                    <a:pos x="connsiteX3553" y="connsiteY3553"/>
                  </a:cxn>
                  <a:cxn ang="0">
                    <a:pos x="connsiteX3554" y="connsiteY3554"/>
                  </a:cxn>
                  <a:cxn ang="0">
                    <a:pos x="connsiteX3555" y="connsiteY3555"/>
                  </a:cxn>
                  <a:cxn ang="0">
                    <a:pos x="connsiteX3556" y="connsiteY3556"/>
                  </a:cxn>
                  <a:cxn ang="0">
                    <a:pos x="connsiteX3557" y="connsiteY3557"/>
                  </a:cxn>
                  <a:cxn ang="0">
                    <a:pos x="connsiteX3558" y="connsiteY3558"/>
                  </a:cxn>
                  <a:cxn ang="0">
                    <a:pos x="connsiteX3559" y="connsiteY3559"/>
                  </a:cxn>
                  <a:cxn ang="0">
                    <a:pos x="connsiteX3560" y="connsiteY3560"/>
                  </a:cxn>
                  <a:cxn ang="0">
                    <a:pos x="connsiteX3561" y="connsiteY3561"/>
                  </a:cxn>
                  <a:cxn ang="0">
                    <a:pos x="connsiteX3562" y="connsiteY3562"/>
                  </a:cxn>
                  <a:cxn ang="0">
                    <a:pos x="connsiteX3563" y="connsiteY3563"/>
                  </a:cxn>
                  <a:cxn ang="0">
                    <a:pos x="connsiteX3564" y="connsiteY3564"/>
                  </a:cxn>
                  <a:cxn ang="0">
                    <a:pos x="connsiteX3565" y="connsiteY3565"/>
                  </a:cxn>
                  <a:cxn ang="0">
                    <a:pos x="connsiteX3566" y="connsiteY3566"/>
                  </a:cxn>
                  <a:cxn ang="0">
                    <a:pos x="connsiteX3567" y="connsiteY3567"/>
                  </a:cxn>
                  <a:cxn ang="0">
                    <a:pos x="connsiteX3568" y="connsiteY3568"/>
                  </a:cxn>
                  <a:cxn ang="0">
                    <a:pos x="connsiteX3569" y="connsiteY3569"/>
                  </a:cxn>
                  <a:cxn ang="0">
                    <a:pos x="connsiteX3570" y="connsiteY3570"/>
                  </a:cxn>
                  <a:cxn ang="0">
                    <a:pos x="connsiteX3571" y="connsiteY3571"/>
                  </a:cxn>
                  <a:cxn ang="0">
                    <a:pos x="connsiteX3572" y="connsiteY3572"/>
                  </a:cxn>
                  <a:cxn ang="0">
                    <a:pos x="connsiteX3573" y="connsiteY3573"/>
                  </a:cxn>
                  <a:cxn ang="0">
                    <a:pos x="connsiteX3574" y="connsiteY3574"/>
                  </a:cxn>
                  <a:cxn ang="0">
                    <a:pos x="connsiteX3575" y="connsiteY3575"/>
                  </a:cxn>
                  <a:cxn ang="0">
                    <a:pos x="connsiteX3576" y="connsiteY3576"/>
                  </a:cxn>
                  <a:cxn ang="0">
                    <a:pos x="connsiteX3577" y="connsiteY3577"/>
                  </a:cxn>
                  <a:cxn ang="0">
                    <a:pos x="connsiteX3578" y="connsiteY3578"/>
                  </a:cxn>
                  <a:cxn ang="0">
                    <a:pos x="connsiteX3579" y="connsiteY3579"/>
                  </a:cxn>
                  <a:cxn ang="0">
                    <a:pos x="connsiteX3580" y="connsiteY3580"/>
                  </a:cxn>
                  <a:cxn ang="0">
                    <a:pos x="connsiteX3581" y="connsiteY3581"/>
                  </a:cxn>
                  <a:cxn ang="0">
                    <a:pos x="connsiteX3582" y="connsiteY3582"/>
                  </a:cxn>
                  <a:cxn ang="0">
                    <a:pos x="connsiteX3583" y="connsiteY3583"/>
                  </a:cxn>
                  <a:cxn ang="0">
                    <a:pos x="connsiteX3584" y="connsiteY3584"/>
                  </a:cxn>
                  <a:cxn ang="0">
                    <a:pos x="connsiteX3585" y="connsiteY3585"/>
                  </a:cxn>
                  <a:cxn ang="0">
                    <a:pos x="connsiteX3586" y="connsiteY3586"/>
                  </a:cxn>
                  <a:cxn ang="0">
                    <a:pos x="connsiteX3587" y="connsiteY3587"/>
                  </a:cxn>
                  <a:cxn ang="0">
                    <a:pos x="connsiteX3588" y="connsiteY3588"/>
                  </a:cxn>
                  <a:cxn ang="0">
                    <a:pos x="connsiteX3589" y="connsiteY3589"/>
                  </a:cxn>
                  <a:cxn ang="0">
                    <a:pos x="connsiteX3590" y="connsiteY3590"/>
                  </a:cxn>
                  <a:cxn ang="0">
                    <a:pos x="connsiteX3591" y="connsiteY3591"/>
                  </a:cxn>
                  <a:cxn ang="0">
                    <a:pos x="connsiteX3592" y="connsiteY3592"/>
                  </a:cxn>
                  <a:cxn ang="0">
                    <a:pos x="connsiteX3593" y="connsiteY3593"/>
                  </a:cxn>
                  <a:cxn ang="0">
                    <a:pos x="connsiteX3594" y="connsiteY3594"/>
                  </a:cxn>
                  <a:cxn ang="0">
                    <a:pos x="connsiteX3595" y="connsiteY3595"/>
                  </a:cxn>
                  <a:cxn ang="0">
                    <a:pos x="connsiteX3596" y="connsiteY3596"/>
                  </a:cxn>
                  <a:cxn ang="0">
                    <a:pos x="connsiteX3597" y="connsiteY3597"/>
                  </a:cxn>
                  <a:cxn ang="0">
                    <a:pos x="connsiteX3598" y="connsiteY3598"/>
                  </a:cxn>
                  <a:cxn ang="0">
                    <a:pos x="connsiteX3599" y="connsiteY3599"/>
                  </a:cxn>
                  <a:cxn ang="0">
                    <a:pos x="connsiteX3600" y="connsiteY3600"/>
                  </a:cxn>
                  <a:cxn ang="0">
                    <a:pos x="connsiteX3601" y="connsiteY3601"/>
                  </a:cxn>
                  <a:cxn ang="0">
                    <a:pos x="connsiteX3602" y="connsiteY3602"/>
                  </a:cxn>
                  <a:cxn ang="0">
                    <a:pos x="connsiteX3603" y="connsiteY3603"/>
                  </a:cxn>
                  <a:cxn ang="0">
                    <a:pos x="connsiteX3604" y="connsiteY3604"/>
                  </a:cxn>
                  <a:cxn ang="0">
                    <a:pos x="connsiteX3605" y="connsiteY3605"/>
                  </a:cxn>
                  <a:cxn ang="0">
                    <a:pos x="connsiteX3606" y="connsiteY3606"/>
                  </a:cxn>
                  <a:cxn ang="0">
                    <a:pos x="connsiteX3607" y="connsiteY3607"/>
                  </a:cxn>
                  <a:cxn ang="0">
                    <a:pos x="connsiteX3608" y="connsiteY3608"/>
                  </a:cxn>
                  <a:cxn ang="0">
                    <a:pos x="connsiteX3609" y="connsiteY3609"/>
                  </a:cxn>
                  <a:cxn ang="0">
                    <a:pos x="connsiteX3610" y="connsiteY3610"/>
                  </a:cxn>
                  <a:cxn ang="0">
                    <a:pos x="connsiteX3611" y="connsiteY3611"/>
                  </a:cxn>
                  <a:cxn ang="0">
                    <a:pos x="connsiteX3612" y="connsiteY3612"/>
                  </a:cxn>
                  <a:cxn ang="0">
                    <a:pos x="connsiteX3613" y="connsiteY3613"/>
                  </a:cxn>
                  <a:cxn ang="0">
                    <a:pos x="connsiteX3614" y="connsiteY3614"/>
                  </a:cxn>
                  <a:cxn ang="0">
                    <a:pos x="connsiteX3615" y="connsiteY3615"/>
                  </a:cxn>
                  <a:cxn ang="0">
                    <a:pos x="connsiteX3616" y="connsiteY3616"/>
                  </a:cxn>
                  <a:cxn ang="0">
                    <a:pos x="connsiteX3617" y="connsiteY3617"/>
                  </a:cxn>
                  <a:cxn ang="0">
                    <a:pos x="connsiteX3618" y="connsiteY3618"/>
                  </a:cxn>
                  <a:cxn ang="0">
                    <a:pos x="connsiteX3619" y="connsiteY3619"/>
                  </a:cxn>
                  <a:cxn ang="0">
                    <a:pos x="connsiteX3620" y="connsiteY3620"/>
                  </a:cxn>
                  <a:cxn ang="0">
                    <a:pos x="connsiteX3621" y="connsiteY3621"/>
                  </a:cxn>
                  <a:cxn ang="0">
                    <a:pos x="connsiteX3622" y="connsiteY3622"/>
                  </a:cxn>
                  <a:cxn ang="0">
                    <a:pos x="connsiteX3623" y="connsiteY3623"/>
                  </a:cxn>
                  <a:cxn ang="0">
                    <a:pos x="connsiteX3624" y="connsiteY3624"/>
                  </a:cxn>
                  <a:cxn ang="0">
                    <a:pos x="connsiteX3625" y="connsiteY3625"/>
                  </a:cxn>
                  <a:cxn ang="0">
                    <a:pos x="connsiteX3626" y="connsiteY3626"/>
                  </a:cxn>
                  <a:cxn ang="0">
                    <a:pos x="connsiteX3627" y="connsiteY3627"/>
                  </a:cxn>
                  <a:cxn ang="0">
                    <a:pos x="connsiteX3628" y="connsiteY3628"/>
                  </a:cxn>
                  <a:cxn ang="0">
                    <a:pos x="connsiteX3629" y="connsiteY3629"/>
                  </a:cxn>
                  <a:cxn ang="0">
                    <a:pos x="connsiteX3630" y="connsiteY3630"/>
                  </a:cxn>
                  <a:cxn ang="0">
                    <a:pos x="connsiteX3631" y="connsiteY3631"/>
                  </a:cxn>
                  <a:cxn ang="0">
                    <a:pos x="connsiteX3632" y="connsiteY3632"/>
                  </a:cxn>
                  <a:cxn ang="0">
                    <a:pos x="connsiteX3633" y="connsiteY3633"/>
                  </a:cxn>
                  <a:cxn ang="0">
                    <a:pos x="connsiteX3634" y="connsiteY3634"/>
                  </a:cxn>
                  <a:cxn ang="0">
                    <a:pos x="connsiteX3635" y="connsiteY3635"/>
                  </a:cxn>
                  <a:cxn ang="0">
                    <a:pos x="connsiteX3636" y="connsiteY3636"/>
                  </a:cxn>
                  <a:cxn ang="0">
                    <a:pos x="connsiteX3637" y="connsiteY3637"/>
                  </a:cxn>
                  <a:cxn ang="0">
                    <a:pos x="connsiteX3638" y="connsiteY3638"/>
                  </a:cxn>
                  <a:cxn ang="0">
                    <a:pos x="connsiteX3639" y="connsiteY3639"/>
                  </a:cxn>
                  <a:cxn ang="0">
                    <a:pos x="connsiteX3640" y="connsiteY3640"/>
                  </a:cxn>
                  <a:cxn ang="0">
                    <a:pos x="connsiteX3641" y="connsiteY3641"/>
                  </a:cxn>
                  <a:cxn ang="0">
                    <a:pos x="connsiteX3642" y="connsiteY3642"/>
                  </a:cxn>
                  <a:cxn ang="0">
                    <a:pos x="connsiteX3643" y="connsiteY3643"/>
                  </a:cxn>
                  <a:cxn ang="0">
                    <a:pos x="connsiteX3644" y="connsiteY3644"/>
                  </a:cxn>
                  <a:cxn ang="0">
                    <a:pos x="connsiteX3645" y="connsiteY3645"/>
                  </a:cxn>
                  <a:cxn ang="0">
                    <a:pos x="connsiteX3646" y="connsiteY3646"/>
                  </a:cxn>
                  <a:cxn ang="0">
                    <a:pos x="connsiteX3647" y="connsiteY3647"/>
                  </a:cxn>
                  <a:cxn ang="0">
                    <a:pos x="connsiteX3648" y="connsiteY3648"/>
                  </a:cxn>
                  <a:cxn ang="0">
                    <a:pos x="connsiteX3649" y="connsiteY3649"/>
                  </a:cxn>
                  <a:cxn ang="0">
                    <a:pos x="connsiteX3650" y="connsiteY3650"/>
                  </a:cxn>
                  <a:cxn ang="0">
                    <a:pos x="connsiteX3651" y="connsiteY3651"/>
                  </a:cxn>
                  <a:cxn ang="0">
                    <a:pos x="connsiteX3652" y="connsiteY3652"/>
                  </a:cxn>
                  <a:cxn ang="0">
                    <a:pos x="connsiteX3653" y="connsiteY3653"/>
                  </a:cxn>
                  <a:cxn ang="0">
                    <a:pos x="connsiteX3654" y="connsiteY3654"/>
                  </a:cxn>
                  <a:cxn ang="0">
                    <a:pos x="connsiteX3655" y="connsiteY3655"/>
                  </a:cxn>
                  <a:cxn ang="0">
                    <a:pos x="connsiteX3656" y="connsiteY3656"/>
                  </a:cxn>
                  <a:cxn ang="0">
                    <a:pos x="connsiteX3657" y="connsiteY3657"/>
                  </a:cxn>
                  <a:cxn ang="0">
                    <a:pos x="connsiteX3658" y="connsiteY3658"/>
                  </a:cxn>
                  <a:cxn ang="0">
                    <a:pos x="connsiteX3659" y="connsiteY3659"/>
                  </a:cxn>
                  <a:cxn ang="0">
                    <a:pos x="connsiteX3660" y="connsiteY3660"/>
                  </a:cxn>
                  <a:cxn ang="0">
                    <a:pos x="connsiteX3661" y="connsiteY3661"/>
                  </a:cxn>
                  <a:cxn ang="0">
                    <a:pos x="connsiteX3662" y="connsiteY3662"/>
                  </a:cxn>
                  <a:cxn ang="0">
                    <a:pos x="connsiteX3663" y="connsiteY3663"/>
                  </a:cxn>
                  <a:cxn ang="0">
                    <a:pos x="connsiteX3664" y="connsiteY3664"/>
                  </a:cxn>
                  <a:cxn ang="0">
                    <a:pos x="connsiteX3665" y="connsiteY3665"/>
                  </a:cxn>
                  <a:cxn ang="0">
                    <a:pos x="connsiteX3666" y="connsiteY3666"/>
                  </a:cxn>
                  <a:cxn ang="0">
                    <a:pos x="connsiteX3667" y="connsiteY3667"/>
                  </a:cxn>
                  <a:cxn ang="0">
                    <a:pos x="connsiteX3668" y="connsiteY3668"/>
                  </a:cxn>
                  <a:cxn ang="0">
                    <a:pos x="connsiteX3669" y="connsiteY3669"/>
                  </a:cxn>
                  <a:cxn ang="0">
                    <a:pos x="connsiteX3670" y="connsiteY3670"/>
                  </a:cxn>
                  <a:cxn ang="0">
                    <a:pos x="connsiteX3671" y="connsiteY3671"/>
                  </a:cxn>
                  <a:cxn ang="0">
                    <a:pos x="connsiteX3672" y="connsiteY3672"/>
                  </a:cxn>
                  <a:cxn ang="0">
                    <a:pos x="connsiteX3673" y="connsiteY3673"/>
                  </a:cxn>
                  <a:cxn ang="0">
                    <a:pos x="connsiteX3674" y="connsiteY3674"/>
                  </a:cxn>
                  <a:cxn ang="0">
                    <a:pos x="connsiteX3675" y="connsiteY3675"/>
                  </a:cxn>
                  <a:cxn ang="0">
                    <a:pos x="connsiteX3676" y="connsiteY3676"/>
                  </a:cxn>
                  <a:cxn ang="0">
                    <a:pos x="connsiteX3677" y="connsiteY3677"/>
                  </a:cxn>
                  <a:cxn ang="0">
                    <a:pos x="connsiteX3678" y="connsiteY3678"/>
                  </a:cxn>
                  <a:cxn ang="0">
                    <a:pos x="connsiteX3679" y="connsiteY3679"/>
                  </a:cxn>
                  <a:cxn ang="0">
                    <a:pos x="connsiteX3680" y="connsiteY3680"/>
                  </a:cxn>
                  <a:cxn ang="0">
                    <a:pos x="connsiteX3681" y="connsiteY3681"/>
                  </a:cxn>
                  <a:cxn ang="0">
                    <a:pos x="connsiteX3682" y="connsiteY3682"/>
                  </a:cxn>
                  <a:cxn ang="0">
                    <a:pos x="connsiteX3683" y="connsiteY3683"/>
                  </a:cxn>
                  <a:cxn ang="0">
                    <a:pos x="connsiteX3684" y="connsiteY3684"/>
                  </a:cxn>
                  <a:cxn ang="0">
                    <a:pos x="connsiteX3685" y="connsiteY3685"/>
                  </a:cxn>
                  <a:cxn ang="0">
                    <a:pos x="connsiteX3686" y="connsiteY3686"/>
                  </a:cxn>
                  <a:cxn ang="0">
                    <a:pos x="connsiteX3687" y="connsiteY3687"/>
                  </a:cxn>
                  <a:cxn ang="0">
                    <a:pos x="connsiteX3688" y="connsiteY3688"/>
                  </a:cxn>
                  <a:cxn ang="0">
                    <a:pos x="connsiteX3689" y="connsiteY3689"/>
                  </a:cxn>
                  <a:cxn ang="0">
                    <a:pos x="connsiteX3690" y="connsiteY3690"/>
                  </a:cxn>
                  <a:cxn ang="0">
                    <a:pos x="connsiteX3691" y="connsiteY3691"/>
                  </a:cxn>
                  <a:cxn ang="0">
                    <a:pos x="connsiteX3692" y="connsiteY3692"/>
                  </a:cxn>
                  <a:cxn ang="0">
                    <a:pos x="connsiteX3693" y="connsiteY3693"/>
                  </a:cxn>
                  <a:cxn ang="0">
                    <a:pos x="connsiteX3694" y="connsiteY3694"/>
                  </a:cxn>
                  <a:cxn ang="0">
                    <a:pos x="connsiteX3695" y="connsiteY3695"/>
                  </a:cxn>
                  <a:cxn ang="0">
                    <a:pos x="connsiteX3696" y="connsiteY3696"/>
                  </a:cxn>
                  <a:cxn ang="0">
                    <a:pos x="connsiteX3697" y="connsiteY3697"/>
                  </a:cxn>
                  <a:cxn ang="0">
                    <a:pos x="connsiteX3698" y="connsiteY3698"/>
                  </a:cxn>
                  <a:cxn ang="0">
                    <a:pos x="connsiteX3699" y="connsiteY3699"/>
                  </a:cxn>
                  <a:cxn ang="0">
                    <a:pos x="connsiteX3700" y="connsiteY3700"/>
                  </a:cxn>
                  <a:cxn ang="0">
                    <a:pos x="connsiteX3701" y="connsiteY3701"/>
                  </a:cxn>
                  <a:cxn ang="0">
                    <a:pos x="connsiteX3702" y="connsiteY3702"/>
                  </a:cxn>
                  <a:cxn ang="0">
                    <a:pos x="connsiteX3703" y="connsiteY3703"/>
                  </a:cxn>
                  <a:cxn ang="0">
                    <a:pos x="connsiteX3704" y="connsiteY3704"/>
                  </a:cxn>
                  <a:cxn ang="0">
                    <a:pos x="connsiteX3705" y="connsiteY3705"/>
                  </a:cxn>
                  <a:cxn ang="0">
                    <a:pos x="connsiteX3706" y="connsiteY3706"/>
                  </a:cxn>
                  <a:cxn ang="0">
                    <a:pos x="connsiteX3707" y="connsiteY3707"/>
                  </a:cxn>
                  <a:cxn ang="0">
                    <a:pos x="connsiteX3708" y="connsiteY3708"/>
                  </a:cxn>
                  <a:cxn ang="0">
                    <a:pos x="connsiteX3709" y="connsiteY3709"/>
                  </a:cxn>
                  <a:cxn ang="0">
                    <a:pos x="connsiteX3710" y="connsiteY3710"/>
                  </a:cxn>
                  <a:cxn ang="0">
                    <a:pos x="connsiteX3711" y="connsiteY3711"/>
                  </a:cxn>
                  <a:cxn ang="0">
                    <a:pos x="connsiteX3712" y="connsiteY3712"/>
                  </a:cxn>
                  <a:cxn ang="0">
                    <a:pos x="connsiteX3713" y="connsiteY3713"/>
                  </a:cxn>
                  <a:cxn ang="0">
                    <a:pos x="connsiteX3714" y="connsiteY3714"/>
                  </a:cxn>
                  <a:cxn ang="0">
                    <a:pos x="connsiteX3715" y="connsiteY3715"/>
                  </a:cxn>
                  <a:cxn ang="0">
                    <a:pos x="connsiteX3716" y="connsiteY3716"/>
                  </a:cxn>
                  <a:cxn ang="0">
                    <a:pos x="connsiteX3717" y="connsiteY3717"/>
                  </a:cxn>
                  <a:cxn ang="0">
                    <a:pos x="connsiteX3718" y="connsiteY3718"/>
                  </a:cxn>
                  <a:cxn ang="0">
                    <a:pos x="connsiteX3719" y="connsiteY3719"/>
                  </a:cxn>
                  <a:cxn ang="0">
                    <a:pos x="connsiteX3720" y="connsiteY3720"/>
                  </a:cxn>
                  <a:cxn ang="0">
                    <a:pos x="connsiteX3721" y="connsiteY3721"/>
                  </a:cxn>
                  <a:cxn ang="0">
                    <a:pos x="connsiteX3722" y="connsiteY3722"/>
                  </a:cxn>
                  <a:cxn ang="0">
                    <a:pos x="connsiteX3723" y="connsiteY3723"/>
                  </a:cxn>
                  <a:cxn ang="0">
                    <a:pos x="connsiteX3724" y="connsiteY3724"/>
                  </a:cxn>
                  <a:cxn ang="0">
                    <a:pos x="connsiteX3725" y="connsiteY3725"/>
                  </a:cxn>
                  <a:cxn ang="0">
                    <a:pos x="connsiteX3726" y="connsiteY3726"/>
                  </a:cxn>
                  <a:cxn ang="0">
                    <a:pos x="connsiteX3727" y="connsiteY3727"/>
                  </a:cxn>
                  <a:cxn ang="0">
                    <a:pos x="connsiteX3728" y="connsiteY3728"/>
                  </a:cxn>
                  <a:cxn ang="0">
                    <a:pos x="connsiteX3729" y="connsiteY3729"/>
                  </a:cxn>
                  <a:cxn ang="0">
                    <a:pos x="connsiteX3730" y="connsiteY3730"/>
                  </a:cxn>
                  <a:cxn ang="0">
                    <a:pos x="connsiteX3731" y="connsiteY3731"/>
                  </a:cxn>
                  <a:cxn ang="0">
                    <a:pos x="connsiteX3732" y="connsiteY3732"/>
                  </a:cxn>
                  <a:cxn ang="0">
                    <a:pos x="connsiteX3733" y="connsiteY3733"/>
                  </a:cxn>
                  <a:cxn ang="0">
                    <a:pos x="connsiteX3734" y="connsiteY3734"/>
                  </a:cxn>
                  <a:cxn ang="0">
                    <a:pos x="connsiteX3735" y="connsiteY3735"/>
                  </a:cxn>
                  <a:cxn ang="0">
                    <a:pos x="connsiteX3736" y="connsiteY3736"/>
                  </a:cxn>
                  <a:cxn ang="0">
                    <a:pos x="connsiteX3737" y="connsiteY3737"/>
                  </a:cxn>
                  <a:cxn ang="0">
                    <a:pos x="connsiteX3738" y="connsiteY3738"/>
                  </a:cxn>
                  <a:cxn ang="0">
                    <a:pos x="connsiteX3739" y="connsiteY3739"/>
                  </a:cxn>
                  <a:cxn ang="0">
                    <a:pos x="connsiteX3740" y="connsiteY3740"/>
                  </a:cxn>
                  <a:cxn ang="0">
                    <a:pos x="connsiteX3741" y="connsiteY3741"/>
                  </a:cxn>
                  <a:cxn ang="0">
                    <a:pos x="connsiteX3742" y="connsiteY3742"/>
                  </a:cxn>
                  <a:cxn ang="0">
                    <a:pos x="connsiteX3743" y="connsiteY3743"/>
                  </a:cxn>
                  <a:cxn ang="0">
                    <a:pos x="connsiteX3744" y="connsiteY3744"/>
                  </a:cxn>
                  <a:cxn ang="0">
                    <a:pos x="connsiteX3745" y="connsiteY3745"/>
                  </a:cxn>
                  <a:cxn ang="0">
                    <a:pos x="connsiteX3746" y="connsiteY3746"/>
                  </a:cxn>
                  <a:cxn ang="0">
                    <a:pos x="connsiteX3747" y="connsiteY3747"/>
                  </a:cxn>
                  <a:cxn ang="0">
                    <a:pos x="connsiteX3748" y="connsiteY3748"/>
                  </a:cxn>
                  <a:cxn ang="0">
                    <a:pos x="connsiteX3749" y="connsiteY3749"/>
                  </a:cxn>
                  <a:cxn ang="0">
                    <a:pos x="connsiteX3750" y="connsiteY3750"/>
                  </a:cxn>
                  <a:cxn ang="0">
                    <a:pos x="connsiteX3751" y="connsiteY3751"/>
                  </a:cxn>
                  <a:cxn ang="0">
                    <a:pos x="connsiteX3752" y="connsiteY3752"/>
                  </a:cxn>
                  <a:cxn ang="0">
                    <a:pos x="connsiteX3753" y="connsiteY3753"/>
                  </a:cxn>
                  <a:cxn ang="0">
                    <a:pos x="connsiteX3754" y="connsiteY3754"/>
                  </a:cxn>
                  <a:cxn ang="0">
                    <a:pos x="connsiteX3755" y="connsiteY3755"/>
                  </a:cxn>
                  <a:cxn ang="0">
                    <a:pos x="connsiteX3756" y="connsiteY3756"/>
                  </a:cxn>
                  <a:cxn ang="0">
                    <a:pos x="connsiteX3757" y="connsiteY3757"/>
                  </a:cxn>
                  <a:cxn ang="0">
                    <a:pos x="connsiteX3758" y="connsiteY3758"/>
                  </a:cxn>
                  <a:cxn ang="0">
                    <a:pos x="connsiteX3759" y="connsiteY3759"/>
                  </a:cxn>
                  <a:cxn ang="0">
                    <a:pos x="connsiteX3760" y="connsiteY3760"/>
                  </a:cxn>
                  <a:cxn ang="0">
                    <a:pos x="connsiteX3761" y="connsiteY3761"/>
                  </a:cxn>
                  <a:cxn ang="0">
                    <a:pos x="connsiteX3762" y="connsiteY3762"/>
                  </a:cxn>
                  <a:cxn ang="0">
                    <a:pos x="connsiteX3763" y="connsiteY3763"/>
                  </a:cxn>
                  <a:cxn ang="0">
                    <a:pos x="connsiteX3764" y="connsiteY3764"/>
                  </a:cxn>
                  <a:cxn ang="0">
                    <a:pos x="connsiteX3765" y="connsiteY3765"/>
                  </a:cxn>
                  <a:cxn ang="0">
                    <a:pos x="connsiteX3766" y="connsiteY3766"/>
                  </a:cxn>
                  <a:cxn ang="0">
                    <a:pos x="connsiteX3767" y="connsiteY3767"/>
                  </a:cxn>
                  <a:cxn ang="0">
                    <a:pos x="connsiteX3768" y="connsiteY3768"/>
                  </a:cxn>
                  <a:cxn ang="0">
                    <a:pos x="connsiteX3769" y="connsiteY3769"/>
                  </a:cxn>
                  <a:cxn ang="0">
                    <a:pos x="connsiteX3770" y="connsiteY3770"/>
                  </a:cxn>
                  <a:cxn ang="0">
                    <a:pos x="connsiteX3771" y="connsiteY3771"/>
                  </a:cxn>
                  <a:cxn ang="0">
                    <a:pos x="connsiteX3772" y="connsiteY3772"/>
                  </a:cxn>
                  <a:cxn ang="0">
                    <a:pos x="connsiteX3773" y="connsiteY3773"/>
                  </a:cxn>
                  <a:cxn ang="0">
                    <a:pos x="connsiteX3774" y="connsiteY3774"/>
                  </a:cxn>
                  <a:cxn ang="0">
                    <a:pos x="connsiteX3775" y="connsiteY3775"/>
                  </a:cxn>
                  <a:cxn ang="0">
                    <a:pos x="connsiteX3776" y="connsiteY3776"/>
                  </a:cxn>
                  <a:cxn ang="0">
                    <a:pos x="connsiteX3777" y="connsiteY3777"/>
                  </a:cxn>
                  <a:cxn ang="0">
                    <a:pos x="connsiteX3778" y="connsiteY3778"/>
                  </a:cxn>
                  <a:cxn ang="0">
                    <a:pos x="connsiteX3779" y="connsiteY3779"/>
                  </a:cxn>
                  <a:cxn ang="0">
                    <a:pos x="connsiteX3780" y="connsiteY3780"/>
                  </a:cxn>
                  <a:cxn ang="0">
                    <a:pos x="connsiteX3781" y="connsiteY3781"/>
                  </a:cxn>
                  <a:cxn ang="0">
                    <a:pos x="connsiteX3782" y="connsiteY3782"/>
                  </a:cxn>
                  <a:cxn ang="0">
                    <a:pos x="connsiteX3783" y="connsiteY3783"/>
                  </a:cxn>
                  <a:cxn ang="0">
                    <a:pos x="connsiteX3784" y="connsiteY3784"/>
                  </a:cxn>
                  <a:cxn ang="0">
                    <a:pos x="connsiteX3785" y="connsiteY3785"/>
                  </a:cxn>
                  <a:cxn ang="0">
                    <a:pos x="connsiteX3786" y="connsiteY3786"/>
                  </a:cxn>
                  <a:cxn ang="0">
                    <a:pos x="connsiteX3787" y="connsiteY3787"/>
                  </a:cxn>
                  <a:cxn ang="0">
                    <a:pos x="connsiteX3788" y="connsiteY3788"/>
                  </a:cxn>
                  <a:cxn ang="0">
                    <a:pos x="connsiteX3789" y="connsiteY3789"/>
                  </a:cxn>
                  <a:cxn ang="0">
                    <a:pos x="connsiteX3790" y="connsiteY3790"/>
                  </a:cxn>
                  <a:cxn ang="0">
                    <a:pos x="connsiteX3791" y="connsiteY3791"/>
                  </a:cxn>
                  <a:cxn ang="0">
                    <a:pos x="connsiteX3792" y="connsiteY3792"/>
                  </a:cxn>
                  <a:cxn ang="0">
                    <a:pos x="connsiteX3793" y="connsiteY3793"/>
                  </a:cxn>
                  <a:cxn ang="0">
                    <a:pos x="connsiteX3794" y="connsiteY3794"/>
                  </a:cxn>
                  <a:cxn ang="0">
                    <a:pos x="connsiteX3795" y="connsiteY3795"/>
                  </a:cxn>
                  <a:cxn ang="0">
                    <a:pos x="connsiteX3796" y="connsiteY3796"/>
                  </a:cxn>
                  <a:cxn ang="0">
                    <a:pos x="connsiteX3797" y="connsiteY3797"/>
                  </a:cxn>
                  <a:cxn ang="0">
                    <a:pos x="connsiteX3798" y="connsiteY3798"/>
                  </a:cxn>
                  <a:cxn ang="0">
                    <a:pos x="connsiteX3799" y="connsiteY3799"/>
                  </a:cxn>
                  <a:cxn ang="0">
                    <a:pos x="connsiteX3800" y="connsiteY3800"/>
                  </a:cxn>
                  <a:cxn ang="0">
                    <a:pos x="connsiteX3801" y="connsiteY3801"/>
                  </a:cxn>
                  <a:cxn ang="0">
                    <a:pos x="connsiteX3802" y="connsiteY3802"/>
                  </a:cxn>
                  <a:cxn ang="0">
                    <a:pos x="connsiteX3803" y="connsiteY3803"/>
                  </a:cxn>
                  <a:cxn ang="0">
                    <a:pos x="connsiteX3804" y="connsiteY3804"/>
                  </a:cxn>
                  <a:cxn ang="0">
                    <a:pos x="connsiteX3805" y="connsiteY3805"/>
                  </a:cxn>
                  <a:cxn ang="0">
                    <a:pos x="connsiteX3806" y="connsiteY3806"/>
                  </a:cxn>
                  <a:cxn ang="0">
                    <a:pos x="connsiteX3807" y="connsiteY3807"/>
                  </a:cxn>
                  <a:cxn ang="0">
                    <a:pos x="connsiteX3808" y="connsiteY3808"/>
                  </a:cxn>
                  <a:cxn ang="0">
                    <a:pos x="connsiteX3809" y="connsiteY3809"/>
                  </a:cxn>
                  <a:cxn ang="0">
                    <a:pos x="connsiteX3810" y="connsiteY3810"/>
                  </a:cxn>
                  <a:cxn ang="0">
                    <a:pos x="connsiteX3811" y="connsiteY3811"/>
                  </a:cxn>
                  <a:cxn ang="0">
                    <a:pos x="connsiteX3812" y="connsiteY3812"/>
                  </a:cxn>
                  <a:cxn ang="0">
                    <a:pos x="connsiteX3813" y="connsiteY3813"/>
                  </a:cxn>
                  <a:cxn ang="0">
                    <a:pos x="connsiteX3814" y="connsiteY3814"/>
                  </a:cxn>
                  <a:cxn ang="0">
                    <a:pos x="connsiteX3815" y="connsiteY3815"/>
                  </a:cxn>
                  <a:cxn ang="0">
                    <a:pos x="connsiteX3816" y="connsiteY3816"/>
                  </a:cxn>
                  <a:cxn ang="0">
                    <a:pos x="connsiteX3817" y="connsiteY3817"/>
                  </a:cxn>
                  <a:cxn ang="0">
                    <a:pos x="connsiteX3818" y="connsiteY3818"/>
                  </a:cxn>
                  <a:cxn ang="0">
                    <a:pos x="connsiteX3819" y="connsiteY3819"/>
                  </a:cxn>
                  <a:cxn ang="0">
                    <a:pos x="connsiteX3820" y="connsiteY3820"/>
                  </a:cxn>
                  <a:cxn ang="0">
                    <a:pos x="connsiteX3821" y="connsiteY3821"/>
                  </a:cxn>
                  <a:cxn ang="0">
                    <a:pos x="connsiteX3822" y="connsiteY3822"/>
                  </a:cxn>
                  <a:cxn ang="0">
                    <a:pos x="connsiteX3823" y="connsiteY3823"/>
                  </a:cxn>
                  <a:cxn ang="0">
                    <a:pos x="connsiteX3824" y="connsiteY3824"/>
                  </a:cxn>
                  <a:cxn ang="0">
                    <a:pos x="connsiteX3825" y="connsiteY3825"/>
                  </a:cxn>
                  <a:cxn ang="0">
                    <a:pos x="connsiteX3826" y="connsiteY3826"/>
                  </a:cxn>
                  <a:cxn ang="0">
                    <a:pos x="connsiteX3827" y="connsiteY3827"/>
                  </a:cxn>
                  <a:cxn ang="0">
                    <a:pos x="connsiteX3828" y="connsiteY3828"/>
                  </a:cxn>
                  <a:cxn ang="0">
                    <a:pos x="connsiteX3829" y="connsiteY3829"/>
                  </a:cxn>
                  <a:cxn ang="0">
                    <a:pos x="connsiteX3830" y="connsiteY3830"/>
                  </a:cxn>
                  <a:cxn ang="0">
                    <a:pos x="connsiteX3831" y="connsiteY3831"/>
                  </a:cxn>
                  <a:cxn ang="0">
                    <a:pos x="connsiteX3832" y="connsiteY3832"/>
                  </a:cxn>
                  <a:cxn ang="0">
                    <a:pos x="connsiteX3833" y="connsiteY3833"/>
                  </a:cxn>
                  <a:cxn ang="0">
                    <a:pos x="connsiteX3834" y="connsiteY3834"/>
                  </a:cxn>
                  <a:cxn ang="0">
                    <a:pos x="connsiteX3835" y="connsiteY3835"/>
                  </a:cxn>
                  <a:cxn ang="0">
                    <a:pos x="connsiteX3836" y="connsiteY3836"/>
                  </a:cxn>
                  <a:cxn ang="0">
                    <a:pos x="connsiteX3837" y="connsiteY3837"/>
                  </a:cxn>
                  <a:cxn ang="0">
                    <a:pos x="connsiteX3838" y="connsiteY3838"/>
                  </a:cxn>
                  <a:cxn ang="0">
                    <a:pos x="connsiteX3839" y="connsiteY3839"/>
                  </a:cxn>
                  <a:cxn ang="0">
                    <a:pos x="connsiteX3840" y="connsiteY3840"/>
                  </a:cxn>
                  <a:cxn ang="0">
                    <a:pos x="connsiteX3841" y="connsiteY3841"/>
                  </a:cxn>
                  <a:cxn ang="0">
                    <a:pos x="connsiteX3842" y="connsiteY3842"/>
                  </a:cxn>
                  <a:cxn ang="0">
                    <a:pos x="connsiteX3843" y="connsiteY3843"/>
                  </a:cxn>
                  <a:cxn ang="0">
                    <a:pos x="connsiteX3844" y="connsiteY3844"/>
                  </a:cxn>
                  <a:cxn ang="0">
                    <a:pos x="connsiteX3845" y="connsiteY3845"/>
                  </a:cxn>
                  <a:cxn ang="0">
                    <a:pos x="connsiteX3846" y="connsiteY3846"/>
                  </a:cxn>
                  <a:cxn ang="0">
                    <a:pos x="connsiteX3847" y="connsiteY3847"/>
                  </a:cxn>
                  <a:cxn ang="0">
                    <a:pos x="connsiteX3848" y="connsiteY3848"/>
                  </a:cxn>
                  <a:cxn ang="0">
                    <a:pos x="connsiteX3849" y="connsiteY3849"/>
                  </a:cxn>
                  <a:cxn ang="0">
                    <a:pos x="connsiteX3850" y="connsiteY3850"/>
                  </a:cxn>
                  <a:cxn ang="0">
                    <a:pos x="connsiteX3851" y="connsiteY3851"/>
                  </a:cxn>
                  <a:cxn ang="0">
                    <a:pos x="connsiteX3852" y="connsiteY3852"/>
                  </a:cxn>
                  <a:cxn ang="0">
                    <a:pos x="connsiteX3853" y="connsiteY3853"/>
                  </a:cxn>
                  <a:cxn ang="0">
                    <a:pos x="connsiteX3854" y="connsiteY3854"/>
                  </a:cxn>
                  <a:cxn ang="0">
                    <a:pos x="connsiteX3855" y="connsiteY3855"/>
                  </a:cxn>
                  <a:cxn ang="0">
                    <a:pos x="connsiteX3856" y="connsiteY3856"/>
                  </a:cxn>
                  <a:cxn ang="0">
                    <a:pos x="connsiteX3857" y="connsiteY3857"/>
                  </a:cxn>
                  <a:cxn ang="0">
                    <a:pos x="connsiteX3858" y="connsiteY3858"/>
                  </a:cxn>
                  <a:cxn ang="0">
                    <a:pos x="connsiteX3859" y="connsiteY3859"/>
                  </a:cxn>
                  <a:cxn ang="0">
                    <a:pos x="connsiteX3860" y="connsiteY3860"/>
                  </a:cxn>
                  <a:cxn ang="0">
                    <a:pos x="connsiteX3861" y="connsiteY3861"/>
                  </a:cxn>
                  <a:cxn ang="0">
                    <a:pos x="connsiteX3862" y="connsiteY3862"/>
                  </a:cxn>
                  <a:cxn ang="0">
                    <a:pos x="connsiteX3863" y="connsiteY3863"/>
                  </a:cxn>
                  <a:cxn ang="0">
                    <a:pos x="connsiteX3864" y="connsiteY3864"/>
                  </a:cxn>
                  <a:cxn ang="0">
                    <a:pos x="connsiteX3865" y="connsiteY3865"/>
                  </a:cxn>
                  <a:cxn ang="0">
                    <a:pos x="connsiteX3866" y="connsiteY3866"/>
                  </a:cxn>
                  <a:cxn ang="0">
                    <a:pos x="connsiteX3867" y="connsiteY3867"/>
                  </a:cxn>
                  <a:cxn ang="0">
                    <a:pos x="connsiteX3868" y="connsiteY3868"/>
                  </a:cxn>
                  <a:cxn ang="0">
                    <a:pos x="connsiteX3869" y="connsiteY3869"/>
                  </a:cxn>
                  <a:cxn ang="0">
                    <a:pos x="connsiteX3870" y="connsiteY3870"/>
                  </a:cxn>
                  <a:cxn ang="0">
                    <a:pos x="connsiteX3871" y="connsiteY3871"/>
                  </a:cxn>
                  <a:cxn ang="0">
                    <a:pos x="connsiteX3872" y="connsiteY3872"/>
                  </a:cxn>
                  <a:cxn ang="0">
                    <a:pos x="connsiteX3873" y="connsiteY3873"/>
                  </a:cxn>
                  <a:cxn ang="0">
                    <a:pos x="connsiteX3874" y="connsiteY3874"/>
                  </a:cxn>
                  <a:cxn ang="0">
                    <a:pos x="connsiteX3875" y="connsiteY3875"/>
                  </a:cxn>
                  <a:cxn ang="0">
                    <a:pos x="connsiteX3876" y="connsiteY3876"/>
                  </a:cxn>
                  <a:cxn ang="0">
                    <a:pos x="connsiteX3877" y="connsiteY3877"/>
                  </a:cxn>
                  <a:cxn ang="0">
                    <a:pos x="connsiteX3878" y="connsiteY3878"/>
                  </a:cxn>
                  <a:cxn ang="0">
                    <a:pos x="connsiteX3879" y="connsiteY3879"/>
                  </a:cxn>
                  <a:cxn ang="0">
                    <a:pos x="connsiteX3880" y="connsiteY3880"/>
                  </a:cxn>
                  <a:cxn ang="0">
                    <a:pos x="connsiteX3881" y="connsiteY3881"/>
                  </a:cxn>
                  <a:cxn ang="0">
                    <a:pos x="connsiteX3882" y="connsiteY3882"/>
                  </a:cxn>
                  <a:cxn ang="0">
                    <a:pos x="connsiteX3883" y="connsiteY3883"/>
                  </a:cxn>
                  <a:cxn ang="0">
                    <a:pos x="connsiteX3884" y="connsiteY3884"/>
                  </a:cxn>
                  <a:cxn ang="0">
                    <a:pos x="connsiteX3885" y="connsiteY3885"/>
                  </a:cxn>
                  <a:cxn ang="0">
                    <a:pos x="connsiteX3886" y="connsiteY3886"/>
                  </a:cxn>
                  <a:cxn ang="0">
                    <a:pos x="connsiteX3887" y="connsiteY3887"/>
                  </a:cxn>
                  <a:cxn ang="0">
                    <a:pos x="connsiteX3888" y="connsiteY3888"/>
                  </a:cxn>
                  <a:cxn ang="0">
                    <a:pos x="connsiteX3889" y="connsiteY3889"/>
                  </a:cxn>
                  <a:cxn ang="0">
                    <a:pos x="connsiteX3890" y="connsiteY3890"/>
                  </a:cxn>
                  <a:cxn ang="0">
                    <a:pos x="connsiteX3891" y="connsiteY3891"/>
                  </a:cxn>
                  <a:cxn ang="0">
                    <a:pos x="connsiteX3892" y="connsiteY3892"/>
                  </a:cxn>
                  <a:cxn ang="0">
                    <a:pos x="connsiteX3893" y="connsiteY3893"/>
                  </a:cxn>
                  <a:cxn ang="0">
                    <a:pos x="connsiteX3894" y="connsiteY3894"/>
                  </a:cxn>
                  <a:cxn ang="0">
                    <a:pos x="connsiteX3895" y="connsiteY3895"/>
                  </a:cxn>
                  <a:cxn ang="0">
                    <a:pos x="connsiteX3896" y="connsiteY3896"/>
                  </a:cxn>
                  <a:cxn ang="0">
                    <a:pos x="connsiteX3897" y="connsiteY3897"/>
                  </a:cxn>
                  <a:cxn ang="0">
                    <a:pos x="connsiteX3898" y="connsiteY3898"/>
                  </a:cxn>
                  <a:cxn ang="0">
                    <a:pos x="connsiteX3899" y="connsiteY3899"/>
                  </a:cxn>
                  <a:cxn ang="0">
                    <a:pos x="connsiteX3900" y="connsiteY3900"/>
                  </a:cxn>
                  <a:cxn ang="0">
                    <a:pos x="connsiteX3901" y="connsiteY3901"/>
                  </a:cxn>
                  <a:cxn ang="0">
                    <a:pos x="connsiteX3902" y="connsiteY3902"/>
                  </a:cxn>
                  <a:cxn ang="0">
                    <a:pos x="connsiteX3903" y="connsiteY3903"/>
                  </a:cxn>
                  <a:cxn ang="0">
                    <a:pos x="connsiteX3904" y="connsiteY3904"/>
                  </a:cxn>
                  <a:cxn ang="0">
                    <a:pos x="connsiteX3905" y="connsiteY3905"/>
                  </a:cxn>
                  <a:cxn ang="0">
                    <a:pos x="connsiteX3906" y="connsiteY3906"/>
                  </a:cxn>
                  <a:cxn ang="0">
                    <a:pos x="connsiteX3907" y="connsiteY3907"/>
                  </a:cxn>
                  <a:cxn ang="0">
                    <a:pos x="connsiteX3908" y="connsiteY3908"/>
                  </a:cxn>
                  <a:cxn ang="0">
                    <a:pos x="connsiteX3909" y="connsiteY3909"/>
                  </a:cxn>
                  <a:cxn ang="0">
                    <a:pos x="connsiteX3910" y="connsiteY3910"/>
                  </a:cxn>
                  <a:cxn ang="0">
                    <a:pos x="connsiteX3911" y="connsiteY3911"/>
                  </a:cxn>
                  <a:cxn ang="0">
                    <a:pos x="connsiteX3912" y="connsiteY3912"/>
                  </a:cxn>
                  <a:cxn ang="0">
                    <a:pos x="connsiteX3913" y="connsiteY3913"/>
                  </a:cxn>
                  <a:cxn ang="0">
                    <a:pos x="connsiteX3914" y="connsiteY3914"/>
                  </a:cxn>
                  <a:cxn ang="0">
                    <a:pos x="connsiteX3915" y="connsiteY3915"/>
                  </a:cxn>
                  <a:cxn ang="0">
                    <a:pos x="connsiteX3916" y="connsiteY3916"/>
                  </a:cxn>
                  <a:cxn ang="0">
                    <a:pos x="connsiteX3917" y="connsiteY3917"/>
                  </a:cxn>
                  <a:cxn ang="0">
                    <a:pos x="connsiteX3918" y="connsiteY3918"/>
                  </a:cxn>
                  <a:cxn ang="0">
                    <a:pos x="connsiteX3919" y="connsiteY3919"/>
                  </a:cxn>
                  <a:cxn ang="0">
                    <a:pos x="connsiteX3920" y="connsiteY3920"/>
                  </a:cxn>
                  <a:cxn ang="0">
                    <a:pos x="connsiteX3921" y="connsiteY3921"/>
                  </a:cxn>
                  <a:cxn ang="0">
                    <a:pos x="connsiteX3922" y="connsiteY3922"/>
                  </a:cxn>
                  <a:cxn ang="0">
                    <a:pos x="connsiteX3923" y="connsiteY3923"/>
                  </a:cxn>
                  <a:cxn ang="0">
                    <a:pos x="connsiteX3924" y="connsiteY3924"/>
                  </a:cxn>
                  <a:cxn ang="0">
                    <a:pos x="connsiteX3925" y="connsiteY3925"/>
                  </a:cxn>
                  <a:cxn ang="0">
                    <a:pos x="connsiteX3926" y="connsiteY3926"/>
                  </a:cxn>
                  <a:cxn ang="0">
                    <a:pos x="connsiteX3927" y="connsiteY3927"/>
                  </a:cxn>
                  <a:cxn ang="0">
                    <a:pos x="connsiteX3928" y="connsiteY3928"/>
                  </a:cxn>
                  <a:cxn ang="0">
                    <a:pos x="connsiteX3929" y="connsiteY3929"/>
                  </a:cxn>
                  <a:cxn ang="0">
                    <a:pos x="connsiteX3930" y="connsiteY3930"/>
                  </a:cxn>
                  <a:cxn ang="0">
                    <a:pos x="connsiteX3931" y="connsiteY3931"/>
                  </a:cxn>
                  <a:cxn ang="0">
                    <a:pos x="connsiteX3932" y="connsiteY3932"/>
                  </a:cxn>
                  <a:cxn ang="0">
                    <a:pos x="connsiteX3933" y="connsiteY3933"/>
                  </a:cxn>
                  <a:cxn ang="0">
                    <a:pos x="connsiteX3934" y="connsiteY3934"/>
                  </a:cxn>
                  <a:cxn ang="0">
                    <a:pos x="connsiteX3935" y="connsiteY3935"/>
                  </a:cxn>
                  <a:cxn ang="0">
                    <a:pos x="connsiteX3936" y="connsiteY3936"/>
                  </a:cxn>
                  <a:cxn ang="0">
                    <a:pos x="connsiteX3937" y="connsiteY3937"/>
                  </a:cxn>
                  <a:cxn ang="0">
                    <a:pos x="connsiteX3938" y="connsiteY3938"/>
                  </a:cxn>
                  <a:cxn ang="0">
                    <a:pos x="connsiteX3939" y="connsiteY3939"/>
                  </a:cxn>
                  <a:cxn ang="0">
                    <a:pos x="connsiteX3940" y="connsiteY3940"/>
                  </a:cxn>
                  <a:cxn ang="0">
                    <a:pos x="connsiteX3941" y="connsiteY3941"/>
                  </a:cxn>
                  <a:cxn ang="0">
                    <a:pos x="connsiteX3942" y="connsiteY3942"/>
                  </a:cxn>
                  <a:cxn ang="0">
                    <a:pos x="connsiteX3943" y="connsiteY3943"/>
                  </a:cxn>
                  <a:cxn ang="0">
                    <a:pos x="connsiteX3944" y="connsiteY3944"/>
                  </a:cxn>
                  <a:cxn ang="0">
                    <a:pos x="connsiteX3945" y="connsiteY3945"/>
                  </a:cxn>
                  <a:cxn ang="0">
                    <a:pos x="connsiteX3946" y="connsiteY3946"/>
                  </a:cxn>
                  <a:cxn ang="0">
                    <a:pos x="connsiteX3947" y="connsiteY3947"/>
                  </a:cxn>
                  <a:cxn ang="0">
                    <a:pos x="connsiteX3948" y="connsiteY3948"/>
                  </a:cxn>
                  <a:cxn ang="0">
                    <a:pos x="connsiteX3949" y="connsiteY3949"/>
                  </a:cxn>
                  <a:cxn ang="0">
                    <a:pos x="connsiteX3950" y="connsiteY3950"/>
                  </a:cxn>
                  <a:cxn ang="0">
                    <a:pos x="connsiteX3951" y="connsiteY3951"/>
                  </a:cxn>
                  <a:cxn ang="0">
                    <a:pos x="connsiteX3952" y="connsiteY3952"/>
                  </a:cxn>
                  <a:cxn ang="0">
                    <a:pos x="connsiteX3953" y="connsiteY3953"/>
                  </a:cxn>
                  <a:cxn ang="0">
                    <a:pos x="connsiteX3954" y="connsiteY3954"/>
                  </a:cxn>
                  <a:cxn ang="0">
                    <a:pos x="connsiteX3955" y="connsiteY3955"/>
                  </a:cxn>
                  <a:cxn ang="0">
                    <a:pos x="connsiteX3956" y="connsiteY3956"/>
                  </a:cxn>
                  <a:cxn ang="0">
                    <a:pos x="connsiteX3957" y="connsiteY3957"/>
                  </a:cxn>
                  <a:cxn ang="0">
                    <a:pos x="connsiteX3958" y="connsiteY3958"/>
                  </a:cxn>
                  <a:cxn ang="0">
                    <a:pos x="connsiteX3959" y="connsiteY3959"/>
                  </a:cxn>
                  <a:cxn ang="0">
                    <a:pos x="connsiteX3960" y="connsiteY3960"/>
                  </a:cxn>
                  <a:cxn ang="0">
                    <a:pos x="connsiteX3961" y="connsiteY3961"/>
                  </a:cxn>
                  <a:cxn ang="0">
                    <a:pos x="connsiteX3962" y="connsiteY3962"/>
                  </a:cxn>
                  <a:cxn ang="0">
                    <a:pos x="connsiteX3963" y="connsiteY3963"/>
                  </a:cxn>
                  <a:cxn ang="0">
                    <a:pos x="connsiteX3964" y="connsiteY3964"/>
                  </a:cxn>
                  <a:cxn ang="0">
                    <a:pos x="connsiteX3965" y="connsiteY3965"/>
                  </a:cxn>
                  <a:cxn ang="0">
                    <a:pos x="connsiteX3966" y="connsiteY3966"/>
                  </a:cxn>
                  <a:cxn ang="0">
                    <a:pos x="connsiteX3967" y="connsiteY3967"/>
                  </a:cxn>
                  <a:cxn ang="0">
                    <a:pos x="connsiteX3968" y="connsiteY3968"/>
                  </a:cxn>
                  <a:cxn ang="0">
                    <a:pos x="connsiteX3969" y="connsiteY3969"/>
                  </a:cxn>
                  <a:cxn ang="0">
                    <a:pos x="connsiteX3970" y="connsiteY3970"/>
                  </a:cxn>
                  <a:cxn ang="0">
                    <a:pos x="connsiteX3971" y="connsiteY3971"/>
                  </a:cxn>
                  <a:cxn ang="0">
                    <a:pos x="connsiteX3972" y="connsiteY3972"/>
                  </a:cxn>
                  <a:cxn ang="0">
                    <a:pos x="connsiteX3973" y="connsiteY3973"/>
                  </a:cxn>
                  <a:cxn ang="0">
                    <a:pos x="connsiteX3974" y="connsiteY3974"/>
                  </a:cxn>
                  <a:cxn ang="0">
                    <a:pos x="connsiteX3975" y="connsiteY3975"/>
                  </a:cxn>
                  <a:cxn ang="0">
                    <a:pos x="connsiteX3976" y="connsiteY3976"/>
                  </a:cxn>
                  <a:cxn ang="0">
                    <a:pos x="connsiteX3977" y="connsiteY3977"/>
                  </a:cxn>
                  <a:cxn ang="0">
                    <a:pos x="connsiteX3978" y="connsiteY3978"/>
                  </a:cxn>
                  <a:cxn ang="0">
                    <a:pos x="connsiteX3979" y="connsiteY3979"/>
                  </a:cxn>
                  <a:cxn ang="0">
                    <a:pos x="connsiteX3980" y="connsiteY3980"/>
                  </a:cxn>
                  <a:cxn ang="0">
                    <a:pos x="connsiteX3981" y="connsiteY3981"/>
                  </a:cxn>
                  <a:cxn ang="0">
                    <a:pos x="connsiteX3982" y="connsiteY3982"/>
                  </a:cxn>
                  <a:cxn ang="0">
                    <a:pos x="connsiteX3983" y="connsiteY3983"/>
                  </a:cxn>
                  <a:cxn ang="0">
                    <a:pos x="connsiteX3984" y="connsiteY3984"/>
                  </a:cxn>
                  <a:cxn ang="0">
                    <a:pos x="connsiteX3985" y="connsiteY3985"/>
                  </a:cxn>
                  <a:cxn ang="0">
                    <a:pos x="connsiteX3986" y="connsiteY3986"/>
                  </a:cxn>
                  <a:cxn ang="0">
                    <a:pos x="connsiteX3987" y="connsiteY3987"/>
                  </a:cxn>
                  <a:cxn ang="0">
                    <a:pos x="connsiteX3988" y="connsiteY3988"/>
                  </a:cxn>
                  <a:cxn ang="0">
                    <a:pos x="connsiteX3989" y="connsiteY3989"/>
                  </a:cxn>
                  <a:cxn ang="0">
                    <a:pos x="connsiteX3990" y="connsiteY3990"/>
                  </a:cxn>
                  <a:cxn ang="0">
                    <a:pos x="connsiteX3991" y="connsiteY3991"/>
                  </a:cxn>
                  <a:cxn ang="0">
                    <a:pos x="connsiteX3992" y="connsiteY3992"/>
                  </a:cxn>
                  <a:cxn ang="0">
                    <a:pos x="connsiteX3993" y="connsiteY3993"/>
                  </a:cxn>
                  <a:cxn ang="0">
                    <a:pos x="connsiteX3994" y="connsiteY3994"/>
                  </a:cxn>
                  <a:cxn ang="0">
                    <a:pos x="connsiteX3995" y="connsiteY3995"/>
                  </a:cxn>
                  <a:cxn ang="0">
                    <a:pos x="connsiteX3996" y="connsiteY3996"/>
                  </a:cxn>
                  <a:cxn ang="0">
                    <a:pos x="connsiteX3997" y="connsiteY3997"/>
                  </a:cxn>
                  <a:cxn ang="0">
                    <a:pos x="connsiteX3998" y="connsiteY3998"/>
                  </a:cxn>
                  <a:cxn ang="0">
                    <a:pos x="connsiteX3999" y="connsiteY3999"/>
                  </a:cxn>
                  <a:cxn ang="0">
                    <a:pos x="connsiteX4000" y="connsiteY4000"/>
                  </a:cxn>
                  <a:cxn ang="0">
                    <a:pos x="connsiteX4001" y="connsiteY4001"/>
                  </a:cxn>
                  <a:cxn ang="0">
                    <a:pos x="connsiteX4002" y="connsiteY4002"/>
                  </a:cxn>
                  <a:cxn ang="0">
                    <a:pos x="connsiteX4003" y="connsiteY4003"/>
                  </a:cxn>
                  <a:cxn ang="0">
                    <a:pos x="connsiteX4004" y="connsiteY4004"/>
                  </a:cxn>
                  <a:cxn ang="0">
                    <a:pos x="connsiteX4005" y="connsiteY4005"/>
                  </a:cxn>
                  <a:cxn ang="0">
                    <a:pos x="connsiteX4006" y="connsiteY4006"/>
                  </a:cxn>
                  <a:cxn ang="0">
                    <a:pos x="connsiteX4007" y="connsiteY4007"/>
                  </a:cxn>
                  <a:cxn ang="0">
                    <a:pos x="connsiteX4008" y="connsiteY4008"/>
                  </a:cxn>
                  <a:cxn ang="0">
                    <a:pos x="connsiteX4009" y="connsiteY4009"/>
                  </a:cxn>
                  <a:cxn ang="0">
                    <a:pos x="connsiteX4010" y="connsiteY4010"/>
                  </a:cxn>
                  <a:cxn ang="0">
                    <a:pos x="connsiteX4011" y="connsiteY4011"/>
                  </a:cxn>
                  <a:cxn ang="0">
                    <a:pos x="connsiteX4012" y="connsiteY4012"/>
                  </a:cxn>
                  <a:cxn ang="0">
                    <a:pos x="connsiteX4013" y="connsiteY4013"/>
                  </a:cxn>
                  <a:cxn ang="0">
                    <a:pos x="connsiteX4014" y="connsiteY4014"/>
                  </a:cxn>
                  <a:cxn ang="0">
                    <a:pos x="connsiteX4015" y="connsiteY4015"/>
                  </a:cxn>
                  <a:cxn ang="0">
                    <a:pos x="connsiteX4016" y="connsiteY4016"/>
                  </a:cxn>
                  <a:cxn ang="0">
                    <a:pos x="connsiteX4017" y="connsiteY4017"/>
                  </a:cxn>
                  <a:cxn ang="0">
                    <a:pos x="connsiteX4018" y="connsiteY4018"/>
                  </a:cxn>
                  <a:cxn ang="0">
                    <a:pos x="connsiteX4019" y="connsiteY4019"/>
                  </a:cxn>
                  <a:cxn ang="0">
                    <a:pos x="connsiteX4020" y="connsiteY4020"/>
                  </a:cxn>
                  <a:cxn ang="0">
                    <a:pos x="connsiteX4021" y="connsiteY4021"/>
                  </a:cxn>
                  <a:cxn ang="0">
                    <a:pos x="connsiteX4022" y="connsiteY4022"/>
                  </a:cxn>
                  <a:cxn ang="0">
                    <a:pos x="connsiteX4023" y="connsiteY4023"/>
                  </a:cxn>
                  <a:cxn ang="0">
                    <a:pos x="connsiteX4024" y="connsiteY4024"/>
                  </a:cxn>
                  <a:cxn ang="0">
                    <a:pos x="connsiteX4025" y="connsiteY4025"/>
                  </a:cxn>
                  <a:cxn ang="0">
                    <a:pos x="connsiteX4026" y="connsiteY4026"/>
                  </a:cxn>
                  <a:cxn ang="0">
                    <a:pos x="connsiteX4027" y="connsiteY4027"/>
                  </a:cxn>
                  <a:cxn ang="0">
                    <a:pos x="connsiteX4028" y="connsiteY4028"/>
                  </a:cxn>
                  <a:cxn ang="0">
                    <a:pos x="connsiteX4029" y="connsiteY4029"/>
                  </a:cxn>
                  <a:cxn ang="0">
                    <a:pos x="connsiteX4030" y="connsiteY4030"/>
                  </a:cxn>
                  <a:cxn ang="0">
                    <a:pos x="connsiteX4031" y="connsiteY4031"/>
                  </a:cxn>
                  <a:cxn ang="0">
                    <a:pos x="connsiteX4032" y="connsiteY4032"/>
                  </a:cxn>
                  <a:cxn ang="0">
                    <a:pos x="connsiteX4033" y="connsiteY4033"/>
                  </a:cxn>
                  <a:cxn ang="0">
                    <a:pos x="connsiteX4034" y="connsiteY4034"/>
                  </a:cxn>
                  <a:cxn ang="0">
                    <a:pos x="connsiteX4035" y="connsiteY4035"/>
                  </a:cxn>
                  <a:cxn ang="0">
                    <a:pos x="connsiteX4036" y="connsiteY4036"/>
                  </a:cxn>
                  <a:cxn ang="0">
                    <a:pos x="connsiteX4037" y="connsiteY4037"/>
                  </a:cxn>
                  <a:cxn ang="0">
                    <a:pos x="connsiteX4038" y="connsiteY4038"/>
                  </a:cxn>
                  <a:cxn ang="0">
                    <a:pos x="connsiteX4039" y="connsiteY4039"/>
                  </a:cxn>
                  <a:cxn ang="0">
                    <a:pos x="connsiteX4040" y="connsiteY4040"/>
                  </a:cxn>
                  <a:cxn ang="0">
                    <a:pos x="connsiteX4041" y="connsiteY4041"/>
                  </a:cxn>
                  <a:cxn ang="0">
                    <a:pos x="connsiteX4042" y="connsiteY4042"/>
                  </a:cxn>
                  <a:cxn ang="0">
                    <a:pos x="connsiteX4043" y="connsiteY4043"/>
                  </a:cxn>
                  <a:cxn ang="0">
                    <a:pos x="connsiteX4044" y="connsiteY4044"/>
                  </a:cxn>
                  <a:cxn ang="0">
                    <a:pos x="connsiteX4045" y="connsiteY4045"/>
                  </a:cxn>
                  <a:cxn ang="0">
                    <a:pos x="connsiteX4046" y="connsiteY4046"/>
                  </a:cxn>
                  <a:cxn ang="0">
                    <a:pos x="connsiteX4047" y="connsiteY4047"/>
                  </a:cxn>
                  <a:cxn ang="0">
                    <a:pos x="connsiteX4048" y="connsiteY4048"/>
                  </a:cxn>
                  <a:cxn ang="0">
                    <a:pos x="connsiteX4049" y="connsiteY4049"/>
                  </a:cxn>
                  <a:cxn ang="0">
                    <a:pos x="connsiteX4050" y="connsiteY4050"/>
                  </a:cxn>
                  <a:cxn ang="0">
                    <a:pos x="connsiteX4051" y="connsiteY4051"/>
                  </a:cxn>
                  <a:cxn ang="0">
                    <a:pos x="connsiteX4052" y="connsiteY4052"/>
                  </a:cxn>
                  <a:cxn ang="0">
                    <a:pos x="connsiteX4053" y="connsiteY4053"/>
                  </a:cxn>
                  <a:cxn ang="0">
                    <a:pos x="connsiteX4054" y="connsiteY4054"/>
                  </a:cxn>
                  <a:cxn ang="0">
                    <a:pos x="connsiteX4055" y="connsiteY4055"/>
                  </a:cxn>
                  <a:cxn ang="0">
                    <a:pos x="connsiteX4056" y="connsiteY4056"/>
                  </a:cxn>
                  <a:cxn ang="0">
                    <a:pos x="connsiteX4057" y="connsiteY4057"/>
                  </a:cxn>
                  <a:cxn ang="0">
                    <a:pos x="connsiteX4058" y="connsiteY4058"/>
                  </a:cxn>
                  <a:cxn ang="0">
                    <a:pos x="connsiteX4059" y="connsiteY4059"/>
                  </a:cxn>
                  <a:cxn ang="0">
                    <a:pos x="connsiteX4060" y="connsiteY4060"/>
                  </a:cxn>
                  <a:cxn ang="0">
                    <a:pos x="connsiteX4061" y="connsiteY4061"/>
                  </a:cxn>
                  <a:cxn ang="0">
                    <a:pos x="connsiteX4062" y="connsiteY4062"/>
                  </a:cxn>
                  <a:cxn ang="0">
                    <a:pos x="connsiteX4063" y="connsiteY4063"/>
                  </a:cxn>
                  <a:cxn ang="0">
                    <a:pos x="connsiteX4064" y="connsiteY4064"/>
                  </a:cxn>
                  <a:cxn ang="0">
                    <a:pos x="connsiteX4065" y="connsiteY4065"/>
                  </a:cxn>
                  <a:cxn ang="0">
                    <a:pos x="connsiteX4066" y="connsiteY4066"/>
                  </a:cxn>
                  <a:cxn ang="0">
                    <a:pos x="connsiteX4067" y="connsiteY4067"/>
                  </a:cxn>
                  <a:cxn ang="0">
                    <a:pos x="connsiteX4068" y="connsiteY4068"/>
                  </a:cxn>
                  <a:cxn ang="0">
                    <a:pos x="connsiteX4069" y="connsiteY4069"/>
                  </a:cxn>
                  <a:cxn ang="0">
                    <a:pos x="connsiteX4070" y="connsiteY4070"/>
                  </a:cxn>
                  <a:cxn ang="0">
                    <a:pos x="connsiteX4071" y="connsiteY4071"/>
                  </a:cxn>
                  <a:cxn ang="0">
                    <a:pos x="connsiteX4072" y="connsiteY4072"/>
                  </a:cxn>
                  <a:cxn ang="0">
                    <a:pos x="connsiteX4073" y="connsiteY4073"/>
                  </a:cxn>
                  <a:cxn ang="0">
                    <a:pos x="connsiteX4074" y="connsiteY4074"/>
                  </a:cxn>
                  <a:cxn ang="0">
                    <a:pos x="connsiteX4075" y="connsiteY4075"/>
                  </a:cxn>
                  <a:cxn ang="0">
                    <a:pos x="connsiteX4076" y="connsiteY4076"/>
                  </a:cxn>
                  <a:cxn ang="0">
                    <a:pos x="connsiteX4077" y="connsiteY4077"/>
                  </a:cxn>
                  <a:cxn ang="0">
                    <a:pos x="connsiteX4078" y="connsiteY4078"/>
                  </a:cxn>
                  <a:cxn ang="0">
                    <a:pos x="connsiteX4079" y="connsiteY4079"/>
                  </a:cxn>
                  <a:cxn ang="0">
                    <a:pos x="connsiteX4080" y="connsiteY4080"/>
                  </a:cxn>
                  <a:cxn ang="0">
                    <a:pos x="connsiteX4081" y="connsiteY4081"/>
                  </a:cxn>
                  <a:cxn ang="0">
                    <a:pos x="connsiteX4082" y="connsiteY4082"/>
                  </a:cxn>
                  <a:cxn ang="0">
                    <a:pos x="connsiteX4083" y="connsiteY4083"/>
                  </a:cxn>
                  <a:cxn ang="0">
                    <a:pos x="connsiteX4084" y="connsiteY4084"/>
                  </a:cxn>
                  <a:cxn ang="0">
                    <a:pos x="connsiteX4085" y="connsiteY4085"/>
                  </a:cxn>
                  <a:cxn ang="0">
                    <a:pos x="connsiteX4086" y="connsiteY4086"/>
                  </a:cxn>
                  <a:cxn ang="0">
                    <a:pos x="connsiteX4087" y="connsiteY4087"/>
                  </a:cxn>
                  <a:cxn ang="0">
                    <a:pos x="connsiteX4088" y="connsiteY4088"/>
                  </a:cxn>
                  <a:cxn ang="0">
                    <a:pos x="connsiteX4089" y="connsiteY4089"/>
                  </a:cxn>
                  <a:cxn ang="0">
                    <a:pos x="connsiteX4090" y="connsiteY4090"/>
                  </a:cxn>
                  <a:cxn ang="0">
                    <a:pos x="connsiteX4091" y="connsiteY4091"/>
                  </a:cxn>
                  <a:cxn ang="0">
                    <a:pos x="connsiteX4092" y="connsiteY4092"/>
                  </a:cxn>
                  <a:cxn ang="0">
                    <a:pos x="connsiteX4093" y="connsiteY4093"/>
                  </a:cxn>
                  <a:cxn ang="0">
                    <a:pos x="connsiteX4094" y="connsiteY4094"/>
                  </a:cxn>
                  <a:cxn ang="0">
                    <a:pos x="connsiteX4095" y="connsiteY4095"/>
                  </a:cxn>
                  <a:cxn ang="0">
                    <a:pos x="connsiteX4096" y="connsiteY4096"/>
                  </a:cxn>
                  <a:cxn ang="0">
                    <a:pos x="connsiteX4097" y="connsiteY4097"/>
                  </a:cxn>
                  <a:cxn ang="0">
                    <a:pos x="connsiteX4098" y="connsiteY4098"/>
                  </a:cxn>
                  <a:cxn ang="0">
                    <a:pos x="connsiteX4099" y="connsiteY4099"/>
                  </a:cxn>
                  <a:cxn ang="0">
                    <a:pos x="connsiteX4100" y="connsiteY4100"/>
                  </a:cxn>
                  <a:cxn ang="0">
                    <a:pos x="connsiteX4101" y="connsiteY4101"/>
                  </a:cxn>
                  <a:cxn ang="0">
                    <a:pos x="connsiteX4102" y="connsiteY4102"/>
                  </a:cxn>
                  <a:cxn ang="0">
                    <a:pos x="connsiteX4103" y="connsiteY4103"/>
                  </a:cxn>
                  <a:cxn ang="0">
                    <a:pos x="connsiteX4104" y="connsiteY4104"/>
                  </a:cxn>
                  <a:cxn ang="0">
                    <a:pos x="connsiteX4105" y="connsiteY4105"/>
                  </a:cxn>
                  <a:cxn ang="0">
                    <a:pos x="connsiteX4106" y="connsiteY4106"/>
                  </a:cxn>
                  <a:cxn ang="0">
                    <a:pos x="connsiteX4107" y="connsiteY4107"/>
                  </a:cxn>
                  <a:cxn ang="0">
                    <a:pos x="connsiteX4108" y="connsiteY4108"/>
                  </a:cxn>
                  <a:cxn ang="0">
                    <a:pos x="connsiteX4109" y="connsiteY4109"/>
                  </a:cxn>
                  <a:cxn ang="0">
                    <a:pos x="connsiteX4110" y="connsiteY4110"/>
                  </a:cxn>
                  <a:cxn ang="0">
                    <a:pos x="connsiteX4111" y="connsiteY4111"/>
                  </a:cxn>
                  <a:cxn ang="0">
                    <a:pos x="connsiteX4112" y="connsiteY4112"/>
                  </a:cxn>
                  <a:cxn ang="0">
                    <a:pos x="connsiteX4113" y="connsiteY4113"/>
                  </a:cxn>
                  <a:cxn ang="0">
                    <a:pos x="connsiteX4114" y="connsiteY4114"/>
                  </a:cxn>
                  <a:cxn ang="0">
                    <a:pos x="connsiteX4115" y="connsiteY4115"/>
                  </a:cxn>
                  <a:cxn ang="0">
                    <a:pos x="connsiteX4116" y="connsiteY4116"/>
                  </a:cxn>
                  <a:cxn ang="0">
                    <a:pos x="connsiteX4117" y="connsiteY4117"/>
                  </a:cxn>
                  <a:cxn ang="0">
                    <a:pos x="connsiteX4118" y="connsiteY4118"/>
                  </a:cxn>
                  <a:cxn ang="0">
                    <a:pos x="connsiteX4119" y="connsiteY4119"/>
                  </a:cxn>
                  <a:cxn ang="0">
                    <a:pos x="connsiteX4120" y="connsiteY4120"/>
                  </a:cxn>
                  <a:cxn ang="0">
                    <a:pos x="connsiteX4121" y="connsiteY4121"/>
                  </a:cxn>
                  <a:cxn ang="0">
                    <a:pos x="connsiteX4122" y="connsiteY4122"/>
                  </a:cxn>
                  <a:cxn ang="0">
                    <a:pos x="connsiteX4123" y="connsiteY4123"/>
                  </a:cxn>
                  <a:cxn ang="0">
                    <a:pos x="connsiteX4124" y="connsiteY4124"/>
                  </a:cxn>
                  <a:cxn ang="0">
                    <a:pos x="connsiteX4125" y="connsiteY4125"/>
                  </a:cxn>
                  <a:cxn ang="0">
                    <a:pos x="connsiteX4126" y="connsiteY4126"/>
                  </a:cxn>
                  <a:cxn ang="0">
                    <a:pos x="connsiteX4127" y="connsiteY4127"/>
                  </a:cxn>
                  <a:cxn ang="0">
                    <a:pos x="connsiteX4128" y="connsiteY4128"/>
                  </a:cxn>
                  <a:cxn ang="0">
                    <a:pos x="connsiteX4129" y="connsiteY4129"/>
                  </a:cxn>
                  <a:cxn ang="0">
                    <a:pos x="connsiteX4130" y="connsiteY4130"/>
                  </a:cxn>
                  <a:cxn ang="0">
                    <a:pos x="connsiteX4131" y="connsiteY4131"/>
                  </a:cxn>
                  <a:cxn ang="0">
                    <a:pos x="connsiteX4132" y="connsiteY4132"/>
                  </a:cxn>
                  <a:cxn ang="0">
                    <a:pos x="connsiteX4133" y="connsiteY4133"/>
                  </a:cxn>
                  <a:cxn ang="0">
                    <a:pos x="connsiteX4134" y="connsiteY4134"/>
                  </a:cxn>
                  <a:cxn ang="0">
                    <a:pos x="connsiteX4135" y="connsiteY4135"/>
                  </a:cxn>
                  <a:cxn ang="0">
                    <a:pos x="connsiteX4136" y="connsiteY4136"/>
                  </a:cxn>
                  <a:cxn ang="0">
                    <a:pos x="connsiteX4137" y="connsiteY4137"/>
                  </a:cxn>
                  <a:cxn ang="0">
                    <a:pos x="connsiteX4138" y="connsiteY4138"/>
                  </a:cxn>
                  <a:cxn ang="0">
                    <a:pos x="connsiteX4139" y="connsiteY4139"/>
                  </a:cxn>
                  <a:cxn ang="0">
                    <a:pos x="connsiteX4140" y="connsiteY4140"/>
                  </a:cxn>
                  <a:cxn ang="0">
                    <a:pos x="connsiteX4141" y="connsiteY4141"/>
                  </a:cxn>
                  <a:cxn ang="0">
                    <a:pos x="connsiteX4142" y="connsiteY4142"/>
                  </a:cxn>
                  <a:cxn ang="0">
                    <a:pos x="connsiteX4143" y="connsiteY4143"/>
                  </a:cxn>
                  <a:cxn ang="0">
                    <a:pos x="connsiteX4144" y="connsiteY4144"/>
                  </a:cxn>
                  <a:cxn ang="0">
                    <a:pos x="connsiteX4145" y="connsiteY4145"/>
                  </a:cxn>
                  <a:cxn ang="0">
                    <a:pos x="connsiteX4146" y="connsiteY4146"/>
                  </a:cxn>
                  <a:cxn ang="0">
                    <a:pos x="connsiteX4147" y="connsiteY4147"/>
                  </a:cxn>
                  <a:cxn ang="0">
                    <a:pos x="connsiteX4148" y="connsiteY4148"/>
                  </a:cxn>
                  <a:cxn ang="0">
                    <a:pos x="connsiteX4149" y="connsiteY4149"/>
                  </a:cxn>
                  <a:cxn ang="0">
                    <a:pos x="connsiteX4150" y="connsiteY4150"/>
                  </a:cxn>
                  <a:cxn ang="0">
                    <a:pos x="connsiteX4151" y="connsiteY4151"/>
                  </a:cxn>
                  <a:cxn ang="0">
                    <a:pos x="connsiteX4152" y="connsiteY4152"/>
                  </a:cxn>
                  <a:cxn ang="0">
                    <a:pos x="connsiteX4153" y="connsiteY4153"/>
                  </a:cxn>
                  <a:cxn ang="0">
                    <a:pos x="connsiteX4154" y="connsiteY4154"/>
                  </a:cxn>
                  <a:cxn ang="0">
                    <a:pos x="connsiteX4155" y="connsiteY4155"/>
                  </a:cxn>
                  <a:cxn ang="0">
                    <a:pos x="connsiteX4156" y="connsiteY4156"/>
                  </a:cxn>
                  <a:cxn ang="0">
                    <a:pos x="connsiteX4157" y="connsiteY4157"/>
                  </a:cxn>
                  <a:cxn ang="0">
                    <a:pos x="connsiteX4158" y="connsiteY4158"/>
                  </a:cxn>
                  <a:cxn ang="0">
                    <a:pos x="connsiteX4159" y="connsiteY4159"/>
                  </a:cxn>
                  <a:cxn ang="0">
                    <a:pos x="connsiteX4160" y="connsiteY4160"/>
                  </a:cxn>
                  <a:cxn ang="0">
                    <a:pos x="connsiteX4161" y="connsiteY4161"/>
                  </a:cxn>
                  <a:cxn ang="0">
                    <a:pos x="connsiteX4162" y="connsiteY4162"/>
                  </a:cxn>
                  <a:cxn ang="0">
                    <a:pos x="connsiteX4163" y="connsiteY4163"/>
                  </a:cxn>
                  <a:cxn ang="0">
                    <a:pos x="connsiteX4164" y="connsiteY4164"/>
                  </a:cxn>
                  <a:cxn ang="0">
                    <a:pos x="connsiteX4165" y="connsiteY4165"/>
                  </a:cxn>
                  <a:cxn ang="0">
                    <a:pos x="connsiteX4166" y="connsiteY4166"/>
                  </a:cxn>
                  <a:cxn ang="0">
                    <a:pos x="connsiteX4167" y="connsiteY4167"/>
                  </a:cxn>
                  <a:cxn ang="0">
                    <a:pos x="connsiteX4168" y="connsiteY4168"/>
                  </a:cxn>
                  <a:cxn ang="0">
                    <a:pos x="connsiteX4169" y="connsiteY4169"/>
                  </a:cxn>
                  <a:cxn ang="0">
                    <a:pos x="connsiteX4170" y="connsiteY4170"/>
                  </a:cxn>
                  <a:cxn ang="0">
                    <a:pos x="connsiteX4171" y="connsiteY4171"/>
                  </a:cxn>
                  <a:cxn ang="0">
                    <a:pos x="connsiteX4172" y="connsiteY4172"/>
                  </a:cxn>
                  <a:cxn ang="0">
                    <a:pos x="connsiteX4173" y="connsiteY4173"/>
                  </a:cxn>
                  <a:cxn ang="0">
                    <a:pos x="connsiteX4174" y="connsiteY4174"/>
                  </a:cxn>
                  <a:cxn ang="0">
                    <a:pos x="connsiteX4175" y="connsiteY4175"/>
                  </a:cxn>
                  <a:cxn ang="0">
                    <a:pos x="connsiteX4176" y="connsiteY4176"/>
                  </a:cxn>
                  <a:cxn ang="0">
                    <a:pos x="connsiteX4177" y="connsiteY4177"/>
                  </a:cxn>
                  <a:cxn ang="0">
                    <a:pos x="connsiteX4178" y="connsiteY4178"/>
                  </a:cxn>
                  <a:cxn ang="0">
                    <a:pos x="connsiteX4179" y="connsiteY4179"/>
                  </a:cxn>
                  <a:cxn ang="0">
                    <a:pos x="connsiteX4180" y="connsiteY4180"/>
                  </a:cxn>
                  <a:cxn ang="0">
                    <a:pos x="connsiteX4181" y="connsiteY4181"/>
                  </a:cxn>
                  <a:cxn ang="0">
                    <a:pos x="connsiteX4182" y="connsiteY4182"/>
                  </a:cxn>
                  <a:cxn ang="0">
                    <a:pos x="connsiteX4183" y="connsiteY4183"/>
                  </a:cxn>
                  <a:cxn ang="0">
                    <a:pos x="connsiteX4184" y="connsiteY4184"/>
                  </a:cxn>
                  <a:cxn ang="0">
                    <a:pos x="connsiteX4185" y="connsiteY4185"/>
                  </a:cxn>
                  <a:cxn ang="0">
                    <a:pos x="connsiteX4186" y="connsiteY4186"/>
                  </a:cxn>
                  <a:cxn ang="0">
                    <a:pos x="connsiteX4187" y="connsiteY4187"/>
                  </a:cxn>
                  <a:cxn ang="0">
                    <a:pos x="connsiteX4188" y="connsiteY4188"/>
                  </a:cxn>
                  <a:cxn ang="0">
                    <a:pos x="connsiteX4189" y="connsiteY4189"/>
                  </a:cxn>
                  <a:cxn ang="0">
                    <a:pos x="connsiteX4190" y="connsiteY4190"/>
                  </a:cxn>
                  <a:cxn ang="0">
                    <a:pos x="connsiteX4191" y="connsiteY4191"/>
                  </a:cxn>
                  <a:cxn ang="0">
                    <a:pos x="connsiteX4192" y="connsiteY4192"/>
                  </a:cxn>
                  <a:cxn ang="0">
                    <a:pos x="connsiteX4193" y="connsiteY4193"/>
                  </a:cxn>
                  <a:cxn ang="0">
                    <a:pos x="connsiteX4194" y="connsiteY4194"/>
                  </a:cxn>
                  <a:cxn ang="0">
                    <a:pos x="connsiteX4195" y="connsiteY4195"/>
                  </a:cxn>
                  <a:cxn ang="0">
                    <a:pos x="connsiteX4196" y="connsiteY4196"/>
                  </a:cxn>
                  <a:cxn ang="0">
                    <a:pos x="connsiteX4197" y="connsiteY4197"/>
                  </a:cxn>
                  <a:cxn ang="0">
                    <a:pos x="connsiteX4198" y="connsiteY4198"/>
                  </a:cxn>
                  <a:cxn ang="0">
                    <a:pos x="connsiteX4199" y="connsiteY4199"/>
                  </a:cxn>
                  <a:cxn ang="0">
                    <a:pos x="connsiteX4200" y="connsiteY4200"/>
                  </a:cxn>
                  <a:cxn ang="0">
                    <a:pos x="connsiteX4201" y="connsiteY4201"/>
                  </a:cxn>
                  <a:cxn ang="0">
                    <a:pos x="connsiteX4202" y="connsiteY4202"/>
                  </a:cxn>
                  <a:cxn ang="0">
                    <a:pos x="connsiteX4203" y="connsiteY4203"/>
                  </a:cxn>
                  <a:cxn ang="0">
                    <a:pos x="connsiteX4204" y="connsiteY4204"/>
                  </a:cxn>
                  <a:cxn ang="0">
                    <a:pos x="connsiteX4205" y="connsiteY4205"/>
                  </a:cxn>
                  <a:cxn ang="0">
                    <a:pos x="connsiteX4206" y="connsiteY4206"/>
                  </a:cxn>
                  <a:cxn ang="0">
                    <a:pos x="connsiteX4207" y="connsiteY4207"/>
                  </a:cxn>
                  <a:cxn ang="0">
                    <a:pos x="connsiteX4208" y="connsiteY4208"/>
                  </a:cxn>
                  <a:cxn ang="0">
                    <a:pos x="connsiteX4209" y="connsiteY4209"/>
                  </a:cxn>
                  <a:cxn ang="0">
                    <a:pos x="connsiteX4210" y="connsiteY4210"/>
                  </a:cxn>
                  <a:cxn ang="0">
                    <a:pos x="connsiteX4211" y="connsiteY4211"/>
                  </a:cxn>
                  <a:cxn ang="0">
                    <a:pos x="connsiteX4212" y="connsiteY4212"/>
                  </a:cxn>
                  <a:cxn ang="0">
                    <a:pos x="connsiteX4213" y="connsiteY4213"/>
                  </a:cxn>
                  <a:cxn ang="0">
                    <a:pos x="connsiteX4214" y="connsiteY4214"/>
                  </a:cxn>
                  <a:cxn ang="0">
                    <a:pos x="connsiteX4215" y="connsiteY4215"/>
                  </a:cxn>
                  <a:cxn ang="0">
                    <a:pos x="connsiteX4216" y="connsiteY4216"/>
                  </a:cxn>
                  <a:cxn ang="0">
                    <a:pos x="connsiteX4217" y="connsiteY4217"/>
                  </a:cxn>
                  <a:cxn ang="0">
                    <a:pos x="connsiteX4218" y="connsiteY4218"/>
                  </a:cxn>
                  <a:cxn ang="0">
                    <a:pos x="connsiteX4219" y="connsiteY4219"/>
                  </a:cxn>
                  <a:cxn ang="0">
                    <a:pos x="connsiteX4220" y="connsiteY4220"/>
                  </a:cxn>
                  <a:cxn ang="0">
                    <a:pos x="connsiteX4221" y="connsiteY4221"/>
                  </a:cxn>
                  <a:cxn ang="0">
                    <a:pos x="connsiteX4222" y="connsiteY4222"/>
                  </a:cxn>
                  <a:cxn ang="0">
                    <a:pos x="connsiteX4223" y="connsiteY4223"/>
                  </a:cxn>
                  <a:cxn ang="0">
                    <a:pos x="connsiteX4224" y="connsiteY4224"/>
                  </a:cxn>
                  <a:cxn ang="0">
                    <a:pos x="connsiteX4225" y="connsiteY4225"/>
                  </a:cxn>
                  <a:cxn ang="0">
                    <a:pos x="connsiteX4226" y="connsiteY4226"/>
                  </a:cxn>
                  <a:cxn ang="0">
                    <a:pos x="connsiteX4227" y="connsiteY4227"/>
                  </a:cxn>
                  <a:cxn ang="0">
                    <a:pos x="connsiteX4228" y="connsiteY4228"/>
                  </a:cxn>
                  <a:cxn ang="0">
                    <a:pos x="connsiteX4229" y="connsiteY4229"/>
                  </a:cxn>
                  <a:cxn ang="0">
                    <a:pos x="connsiteX4230" y="connsiteY4230"/>
                  </a:cxn>
                  <a:cxn ang="0">
                    <a:pos x="connsiteX4231" y="connsiteY4231"/>
                  </a:cxn>
                  <a:cxn ang="0">
                    <a:pos x="connsiteX4232" y="connsiteY4232"/>
                  </a:cxn>
                  <a:cxn ang="0">
                    <a:pos x="connsiteX4233" y="connsiteY4233"/>
                  </a:cxn>
                  <a:cxn ang="0">
                    <a:pos x="connsiteX4234" y="connsiteY4234"/>
                  </a:cxn>
                  <a:cxn ang="0">
                    <a:pos x="connsiteX4235" y="connsiteY4235"/>
                  </a:cxn>
                  <a:cxn ang="0">
                    <a:pos x="connsiteX4236" y="connsiteY4236"/>
                  </a:cxn>
                  <a:cxn ang="0">
                    <a:pos x="connsiteX4237" y="connsiteY4237"/>
                  </a:cxn>
                  <a:cxn ang="0">
                    <a:pos x="connsiteX4238" y="connsiteY4238"/>
                  </a:cxn>
                  <a:cxn ang="0">
                    <a:pos x="connsiteX4239" y="connsiteY4239"/>
                  </a:cxn>
                  <a:cxn ang="0">
                    <a:pos x="connsiteX4240" y="connsiteY4240"/>
                  </a:cxn>
                  <a:cxn ang="0">
                    <a:pos x="connsiteX4241" y="connsiteY4241"/>
                  </a:cxn>
                  <a:cxn ang="0">
                    <a:pos x="connsiteX4242" y="connsiteY4242"/>
                  </a:cxn>
                  <a:cxn ang="0">
                    <a:pos x="connsiteX4243" y="connsiteY4243"/>
                  </a:cxn>
                  <a:cxn ang="0">
                    <a:pos x="connsiteX4244" y="connsiteY4244"/>
                  </a:cxn>
                  <a:cxn ang="0">
                    <a:pos x="connsiteX4245" y="connsiteY4245"/>
                  </a:cxn>
                  <a:cxn ang="0">
                    <a:pos x="connsiteX4246" y="connsiteY4246"/>
                  </a:cxn>
                  <a:cxn ang="0">
                    <a:pos x="connsiteX4247" y="connsiteY4247"/>
                  </a:cxn>
                  <a:cxn ang="0">
                    <a:pos x="connsiteX4248" y="connsiteY4248"/>
                  </a:cxn>
                  <a:cxn ang="0">
                    <a:pos x="connsiteX4249" y="connsiteY4249"/>
                  </a:cxn>
                  <a:cxn ang="0">
                    <a:pos x="connsiteX4250" y="connsiteY4250"/>
                  </a:cxn>
                  <a:cxn ang="0">
                    <a:pos x="connsiteX4251" y="connsiteY4251"/>
                  </a:cxn>
                  <a:cxn ang="0">
                    <a:pos x="connsiteX4252" y="connsiteY4252"/>
                  </a:cxn>
                  <a:cxn ang="0">
                    <a:pos x="connsiteX4253" y="connsiteY4253"/>
                  </a:cxn>
                  <a:cxn ang="0">
                    <a:pos x="connsiteX4254" y="connsiteY4254"/>
                  </a:cxn>
                  <a:cxn ang="0">
                    <a:pos x="connsiteX4255" y="connsiteY4255"/>
                  </a:cxn>
                  <a:cxn ang="0">
                    <a:pos x="connsiteX4256" y="connsiteY4256"/>
                  </a:cxn>
                  <a:cxn ang="0">
                    <a:pos x="connsiteX4257" y="connsiteY4257"/>
                  </a:cxn>
                  <a:cxn ang="0">
                    <a:pos x="connsiteX4258" y="connsiteY4258"/>
                  </a:cxn>
                  <a:cxn ang="0">
                    <a:pos x="connsiteX4259" y="connsiteY4259"/>
                  </a:cxn>
                  <a:cxn ang="0">
                    <a:pos x="connsiteX4260" y="connsiteY4260"/>
                  </a:cxn>
                  <a:cxn ang="0">
                    <a:pos x="connsiteX4261" y="connsiteY4261"/>
                  </a:cxn>
                  <a:cxn ang="0">
                    <a:pos x="connsiteX4262" y="connsiteY4262"/>
                  </a:cxn>
                  <a:cxn ang="0">
                    <a:pos x="connsiteX4263" y="connsiteY4263"/>
                  </a:cxn>
                  <a:cxn ang="0">
                    <a:pos x="connsiteX4264" y="connsiteY4264"/>
                  </a:cxn>
                  <a:cxn ang="0">
                    <a:pos x="connsiteX4265" y="connsiteY4265"/>
                  </a:cxn>
                  <a:cxn ang="0">
                    <a:pos x="connsiteX4266" y="connsiteY4266"/>
                  </a:cxn>
                  <a:cxn ang="0">
                    <a:pos x="connsiteX4267" y="connsiteY4267"/>
                  </a:cxn>
                  <a:cxn ang="0">
                    <a:pos x="connsiteX4268" y="connsiteY4268"/>
                  </a:cxn>
                  <a:cxn ang="0">
                    <a:pos x="connsiteX4269" y="connsiteY4269"/>
                  </a:cxn>
                  <a:cxn ang="0">
                    <a:pos x="connsiteX4270" y="connsiteY4270"/>
                  </a:cxn>
                  <a:cxn ang="0">
                    <a:pos x="connsiteX4271" y="connsiteY4271"/>
                  </a:cxn>
                  <a:cxn ang="0">
                    <a:pos x="connsiteX4272" y="connsiteY4272"/>
                  </a:cxn>
                  <a:cxn ang="0">
                    <a:pos x="connsiteX4273" y="connsiteY4273"/>
                  </a:cxn>
                  <a:cxn ang="0">
                    <a:pos x="connsiteX4274" y="connsiteY4274"/>
                  </a:cxn>
                  <a:cxn ang="0">
                    <a:pos x="connsiteX4275" y="connsiteY4275"/>
                  </a:cxn>
                  <a:cxn ang="0">
                    <a:pos x="connsiteX4276" y="connsiteY4276"/>
                  </a:cxn>
                  <a:cxn ang="0">
                    <a:pos x="connsiteX4277" y="connsiteY4277"/>
                  </a:cxn>
                  <a:cxn ang="0">
                    <a:pos x="connsiteX4278" y="connsiteY4278"/>
                  </a:cxn>
                  <a:cxn ang="0">
                    <a:pos x="connsiteX4279" y="connsiteY4279"/>
                  </a:cxn>
                  <a:cxn ang="0">
                    <a:pos x="connsiteX4280" y="connsiteY4280"/>
                  </a:cxn>
                  <a:cxn ang="0">
                    <a:pos x="connsiteX4281" y="connsiteY4281"/>
                  </a:cxn>
                  <a:cxn ang="0">
                    <a:pos x="connsiteX4282" y="connsiteY4282"/>
                  </a:cxn>
                  <a:cxn ang="0">
                    <a:pos x="connsiteX4283" y="connsiteY4283"/>
                  </a:cxn>
                  <a:cxn ang="0">
                    <a:pos x="connsiteX4284" y="connsiteY4284"/>
                  </a:cxn>
                  <a:cxn ang="0">
                    <a:pos x="connsiteX4285" y="connsiteY4285"/>
                  </a:cxn>
                  <a:cxn ang="0">
                    <a:pos x="connsiteX4286" y="connsiteY4286"/>
                  </a:cxn>
                  <a:cxn ang="0">
                    <a:pos x="connsiteX4287" y="connsiteY4287"/>
                  </a:cxn>
                  <a:cxn ang="0">
                    <a:pos x="connsiteX4288" y="connsiteY4288"/>
                  </a:cxn>
                  <a:cxn ang="0">
                    <a:pos x="connsiteX4289" y="connsiteY4289"/>
                  </a:cxn>
                  <a:cxn ang="0">
                    <a:pos x="connsiteX4290" y="connsiteY4290"/>
                  </a:cxn>
                  <a:cxn ang="0">
                    <a:pos x="connsiteX4291" y="connsiteY4291"/>
                  </a:cxn>
                  <a:cxn ang="0">
                    <a:pos x="connsiteX4292" y="connsiteY4292"/>
                  </a:cxn>
                  <a:cxn ang="0">
                    <a:pos x="connsiteX4293" y="connsiteY4293"/>
                  </a:cxn>
                  <a:cxn ang="0">
                    <a:pos x="connsiteX4294" y="connsiteY4294"/>
                  </a:cxn>
                  <a:cxn ang="0">
                    <a:pos x="connsiteX4295" y="connsiteY4295"/>
                  </a:cxn>
                  <a:cxn ang="0">
                    <a:pos x="connsiteX4296" y="connsiteY4296"/>
                  </a:cxn>
                  <a:cxn ang="0">
                    <a:pos x="connsiteX4297" y="connsiteY4297"/>
                  </a:cxn>
                  <a:cxn ang="0">
                    <a:pos x="connsiteX4298" y="connsiteY4298"/>
                  </a:cxn>
                  <a:cxn ang="0">
                    <a:pos x="connsiteX4299" y="connsiteY4299"/>
                  </a:cxn>
                  <a:cxn ang="0">
                    <a:pos x="connsiteX4300" y="connsiteY4300"/>
                  </a:cxn>
                  <a:cxn ang="0">
                    <a:pos x="connsiteX4301" y="connsiteY4301"/>
                  </a:cxn>
                  <a:cxn ang="0">
                    <a:pos x="connsiteX4302" y="connsiteY4302"/>
                  </a:cxn>
                  <a:cxn ang="0">
                    <a:pos x="connsiteX4303" y="connsiteY4303"/>
                  </a:cxn>
                  <a:cxn ang="0">
                    <a:pos x="connsiteX4304" y="connsiteY4304"/>
                  </a:cxn>
                  <a:cxn ang="0">
                    <a:pos x="connsiteX4305" y="connsiteY4305"/>
                  </a:cxn>
                  <a:cxn ang="0">
                    <a:pos x="connsiteX4306" y="connsiteY4306"/>
                  </a:cxn>
                  <a:cxn ang="0">
                    <a:pos x="connsiteX4307" y="connsiteY4307"/>
                  </a:cxn>
                  <a:cxn ang="0">
                    <a:pos x="connsiteX4308" y="connsiteY4308"/>
                  </a:cxn>
                  <a:cxn ang="0">
                    <a:pos x="connsiteX4309" y="connsiteY4309"/>
                  </a:cxn>
                  <a:cxn ang="0">
                    <a:pos x="connsiteX4310" y="connsiteY4310"/>
                  </a:cxn>
                  <a:cxn ang="0">
                    <a:pos x="connsiteX4311" y="connsiteY4311"/>
                  </a:cxn>
                  <a:cxn ang="0">
                    <a:pos x="connsiteX4312" y="connsiteY4312"/>
                  </a:cxn>
                  <a:cxn ang="0">
                    <a:pos x="connsiteX4313" y="connsiteY4313"/>
                  </a:cxn>
                  <a:cxn ang="0">
                    <a:pos x="connsiteX4314" y="connsiteY4314"/>
                  </a:cxn>
                  <a:cxn ang="0">
                    <a:pos x="connsiteX4315" y="connsiteY4315"/>
                  </a:cxn>
                  <a:cxn ang="0">
                    <a:pos x="connsiteX4316" y="connsiteY4316"/>
                  </a:cxn>
                  <a:cxn ang="0">
                    <a:pos x="connsiteX4317" y="connsiteY4317"/>
                  </a:cxn>
                  <a:cxn ang="0">
                    <a:pos x="connsiteX4318" y="connsiteY4318"/>
                  </a:cxn>
                  <a:cxn ang="0">
                    <a:pos x="connsiteX4319" y="connsiteY4319"/>
                  </a:cxn>
                  <a:cxn ang="0">
                    <a:pos x="connsiteX4320" y="connsiteY4320"/>
                  </a:cxn>
                  <a:cxn ang="0">
                    <a:pos x="connsiteX4321" y="connsiteY4321"/>
                  </a:cxn>
                  <a:cxn ang="0">
                    <a:pos x="connsiteX4322" y="connsiteY4322"/>
                  </a:cxn>
                  <a:cxn ang="0">
                    <a:pos x="connsiteX4323" y="connsiteY4323"/>
                  </a:cxn>
                  <a:cxn ang="0">
                    <a:pos x="connsiteX4324" y="connsiteY4324"/>
                  </a:cxn>
                  <a:cxn ang="0">
                    <a:pos x="connsiteX4325" y="connsiteY4325"/>
                  </a:cxn>
                  <a:cxn ang="0">
                    <a:pos x="connsiteX4326" y="connsiteY4326"/>
                  </a:cxn>
                  <a:cxn ang="0">
                    <a:pos x="connsiteX4327" y="connsiteY4327"/>
                  </a:cxn>
                  <a:cxn ang="0">
                    <a:pos x="connsiteX4328" y="connsiteY4328"/>
                  </a:cxn>
                  <a:cxn ang="0">
                    <a:pos x="connsiteX4329" y="connsiteY4329"/>
                  </a:cxn>
                  <a:cxn ang="0">
                    <a:pos x="connsiteX4330" y="connsiteY4330"/>
                  </a:cxn>
                  <a:cxn ang="0">
                    <a:pos x="connsiteX4331" y="connsiteY4331"/>
                  </a:cxn>
                  <a:cxn ang="0">
                    <a:pos x="connsiteX4332" y="connsiteY4332"/>
                  </a:cxn>
                  <a:cxn ang="0">
                    <a:pos x="connsiteX4333" y="connsiteY4333"/>
                  </a:cxn>
                  <a:cxn ang="0">
                    <a:pos x="connsiteX4334" y="connsiteY4334"/>
                  </a:cxn>
                  <a:cxn ang="0">
                    <a:pos x="connsiteX4335" y="connsiteY4335"/>
                  </a:cxn>
                  <a:cxn ang="0">
                    <a:pos x="connsiteX4336" y="connsiteY4336"/>
                  </a:cxn>
                  <a:cxn ang="0">
                    <a:pos x="connsiteX4337" y="connsiteY4337"/>
                  </a:cxn>
                  <a:cxn ang="0">
                    <a:pos x="connsiteX4338" y="connsiteY4338"/>
                  </a:cxn>
                  <a:cxn ang="0">
                    <a:pos x="connsiteX4339" y="connsiteY4339"/>
                  </a:cxn>
                  <a:cxn ang="0">
                    <a:pos x="connsiteX4340" y="connsiteY4340"/>
                  </a:cxn>
                  <a:cxn ang="0">
                    <a:pos x="connsiteX4341" y="connsiteY4341"/>
                  </a:cxn>
                  <a:cxn ang="0">
                    <a:pos x="connsiteX4342" y="connsiteY4342"/>
                  </a:cxn>
                  <a:cxn ang="0">
                    <a:pos x="connsiteX4343" y="connsiteY4343"/>
                  </a:cxn>
                  <a:cxn ang="0">
                    <a:pos x="connsiteX4344" y="connsiteY4344"/>
                  </a:cxn>
                  <a:cxn ang="0">
                    <a:pos x="connsiteX4345" y="connsiteY4345"/>
                  </a:cxn>
                  <a:cxn ang="0">
                    <a:pos x="connsiteX4346" y="connsiteY4346"/>
                  </a:cxn>
                  <a:cxn ang="0">
                    <a:pos x="connsiteX4347" y="connsiteY4347"/>
                  </a:cxn>
                  <a:cxn ang="0">
                    <a:pos x="connsiteX4348" y="connsiteY4348"/>
                  </a:cxn>
                  <a:cxn ang="0">
                    <a:pos x="connsiteX4349" y="connsiteY4349"/>
                  </a:cxn>
                  <a:cxn ang="0">
                    <a:pos x="connsiteX4350" y="connsiteY4350"/>
                  </a:cxn>
                  <a:cxn ang="0">
                    <a:pos x="connsiteX4351" y="connsiteY4351"/>
                  </a:cxn>
                  <a:cxn ang="0">
                    <a:pos x="connsiteX4352" y="connsiteY4352"/>
                  </a:cxn>
                  <a:cxn ang="0">
                    <a:pos x="connsiteX4353" y="connsiteY4353"/>
                  </a:cxn>
                  <a:cxn ang="0">
                    <a:pos x="connsiteX4354" y="connsiteY4354"/>
                  </a:cxn>
                  <a:cxn ang="0">
                    <a:pos x="connsiteX4355" y="connsiteY4355"/>
                  </a:cxn>
                  <a:cxn ang="0">
                    <a:pos x="connsiteX4356" y="connsiteY4356"/>
                  </a:cxn>
                  <a:cxn ang="0">
                    <a:pos x="connsiteX4357" y="connsiteY4357"/>
                  </a:cxn>
                  <a:cxn ang="0">
                    <a:pos x="connsiteX4358" y="connsiteY4358"/>
                  </a:cxn>
                  <a:cxn ang="0">
                    <a:pos x="connsiteX4359" y="connsiteY4359"/>
                  </a:cxn>
                  <a:cxn ang="0">
                    <a:pos x="connsiteX4360" y="connsiteY4360"/>
                  </a:cxn>
                  <a:cxn ang="0">
                    <a:pos x="connsiteX4361" y="connsiteY4361"/>
                  </a:cxn>
                  <a:cxn ang="0">
                    <a:pos x="connsiteX4362" y="connsiteY4362"/>
                  </a:cxn>
                  <a:cxn ang="0">
                    <a:pos x="connsiteX4363" y="connsiteY4363"/>
                  </a:cxn>
                  <a:cxn ang="0">
                    <a:pos x="connsiteX4364" y="connsiteY4364"/>
                  </a:cxn>
                  <a:cxn ang="0">
                    <a:pos x="connsiteX4365" y="connsiteY4365"/>
                  </a:cxn>
                  <a:cxn ang="0">
                    <a:pos x="connsiteX4366" y="connsiteY4366"/>
                  </a:cxn>
                  <a:cxn ang="0">
                    <a:pos x="connsiteX4367" y="connsiteY4367"/>
                  </a:cxn>
                  <a:cxn ang="0">
                    <a:pos x="connsiteX4368" y="connsiteY4368"/>
                  </a:cxn>
                  <a:cxn ang="0">
                    <a:pos x="connsiteX4369" y="connsiteY4369"/>
                  </a:cxn>
                  <a:cxn ang="0">
                    <a:pos x="connsiteX4370" y="connsiteY4370"/>
                  </a:cxn>
                  <a:cxn ang="0">
                    <a:pos x="connsiteX4371" y="connsiteY4371"/>
                  </a:cxn>
                  <a:cxn ang="0">
                    <a:pos x="connsiteX4372" y="connsiteY4372"/>
                  </a:cxn>
                  <a:cxn ang="0">
                    <a:pos x="connsiteX4373" y="connsiteY4373"/>
                  </a:cxn>
                  <a:cxn ang="0">
                    <a:pos x="connsiteX4374" y="connsiteY4374"/>
                  </a:cxn>
                  <a:cxn ang="0">
                    <a:pos x="connsiteX4375" y="connsiteY4375"/>
                  </a:cxn>
                  <a:cxn ang="0">
                    <a:pos x="connsiteX4376" y="connsiteY4376"/>
                  </a:cxn>
                  <a:cxn ang="0">
                    <a:pos x="connsiteX4377" y="connsiteY4377"/>
                  </a:cxn>
                  <a:cxn ang="0">
                    <a:pos x="connsiteX4378" y="connsiteY4378"/>
                  </a:cxn>
                  <a:cxn ang="0">
                    <a:pos x="connsiteX4379" y="connsiteY4379"/>
                  </a:cxn>
                  <a:cxn ang="0">
                    <a:pos x="connsiteX4380" y="connsiteY4380"/>
                  </a:cxn>
                  <a:cxn ang="0">
                    <a:pos x="connsiteX4381" y="connsiteY4381"/>
                  </a:cxn>
                  <a:cxn ang="0">
                    <a:pos x="connsiteX4382" y="connsiteY4382"/>
                  </a:cxn>
                  <a:cxn ang="0">
                    <a:pos x="connsiteX4383" y="connsiteY4383"/>
                  </a:cxn>
                  <a:cxn ang="0">
                    <a:pos x="connsiteX4384" y="connsiteY4384"/>
                  </a:cxn>
                  <a:cxn ang="0">
                    <a:pos x="connsiteX4385" y="connsiteY4385"/>
                  </a:cxn>
                  <a:cxn ang="0">
                    <a:pos x="connsiteX4386" y="connsiteY4386"/>
                  </a:cxn>
                  <a:cxn ang="0">
                    <a:pos x="connsiteX4387" y="connsiteY4387"/>
                  </a:cxn>
                  <a:cxn ang="0">
                    <a:pos x="connsiteX4388" y="connsiteY4388"/>
                  </a:cxn>
                  <a:cxn ang="0">
                    <a:pos x="connsiteX4389" y="connsiteY4389"/>
                  </a:cxn>
                  <a:cxn ang="0">
                    <a:pos x="connsiteX4390" y="connsiteY4390"/>
                  </a:cxn>
                  <a:cxn ang="0">
                    <a:pos x="connsiteX4391" y="connsiteY4391"/>
                  </a:cxn>
                  <a:cxn ang="0">
                    <a:pos x="connsiteX4392" y="connsiteY4392"/>
                  </a:cxn>
                  <a:cxn ang="0">
                    <a:pos x="connsiteX4393" y="connsiteY4393"/>
                  </a:cxn>
                  <a:cxn ang="0">
                    <a:pos x="connsiteX4394" y="connsiteY4394"/>
                  </a:cxn>
                  <a:cxn ang="0">
                    <a:pos x="connsiteX4395" y="connsiteY4395"/>
                  </a:cxn>
                  <a:cxn ang="0">
                    <a:pos x="connsiteX4396" y="connsiteY4396"/>
                  </a:cxn>
                  <a:cxn ang="0">
                    <a:pos x="connsiteX4397" y="connsiteY4397"/>
                  </a:cxn>
                  <a:cxn ang="0">
                    <a:pos x="connsiteX4398" y="connsiteY4398"/>
                  </a:cxn>
                  <a:cxn ang="0">
                    <a:pos x="connsiteX4399" y="connsiteY4399"/>
                  </a:cxn>
                  <a:cxn ang="0">
                    <a:pos x="connsiteX4400" y="connsiteY4400"/>
                  </a:cxn>
                  <a:cxn ang="0">
                    <a:pos x="connsiteX4401" y="connsiteY4401"/>
                  </a:cxn>
                  <a:cxn ang="0">
                    <a:pos x="connsiteX4402" y="connsiteY4402"/>
                  </a:cxn>
                  <a:cxn ang="0">
                    <a:pos x="connsiteX4403" y="connsiteY4403"/>
                  </a:cxn>
                  <a:cxn ang="0">
                    <a:pos x="connsiteX4404" y="connsiteY4404"/>
                  </a:cxn>
                  <a:cxn ang="0">
                    <a:pos x="connsiteX4405" y="connsiteY4405"/>
                  </a:cxn>
                  <a:cxn ang="0">
                    <a:pos x="connsiteX4406" y="connsiteY4406"/>
                  </a:cxn>
                  <a:cxn ang="0">
                    <a:pos x="connsiteX4407" y="connsiteY4407"/>
                  </a:cxn>
                  <a:cxn ang="0">
                    <a:pos x="connsiteX4408" y="connsiteY4408"/>
                  </a:cxn>
                  <a:cxn ang="0">
                    <a:pos x="connsiteX4409" y="connsiteY4409"/>
                  </a:cxn>
                  <a:cxn ang="0">
                    <a:pos x="connsiteX4410" y="connsiteY4410"/>
                  </a:cxn>
                  <a:cxn ang="0">
                    <a:pos x="connsiteX4411" y="connsiteY4411"/>
                  </a:cxn>
                  <a:cxn ang="0">
                    <a:pos x="connsiteX4412" y="connsiteY4412"/>
                  </a:cxn>
                  <a:cxn ang="0">
                    <a:pos x="connsiteX4413" y="connsiteY4413"/>
                  </a:cxn>
                  <a:cxn ang="0">
                    <a:pos x="connsiteX4414" y="connsiteY4414"/>
                  </a:cxn>
                  <a:cxn ang="0">
                    <a:pos x="connsiteX4415" y="connsiteY4415"/>
                  </a:cxn>
                  <a:cxn ang="0">
                    <a:pos x="connsiteX4416" y="connsiteY4416"/>
                  </a:cxn>
                  <a:cxn ang="0">
                    <a:pos x="connsiteX4417" y="connsiteY4417"/>
                  </a:cxn>
                  <a:cxn ang="0">
                    <a:pos x="connsiteX4418" y="connsiteY4418"/>
                  </a:cxn>
                  <a:cxn ang="0">
                    <a:pos x="connsiteX4419" y="connsiteY4419"/>
                  </a:cxn>
                  <a:cxn ang="0">
                    <a:pos x="connsiteX4420" y="connsiteY4420"/>
                  </a:cxn>
                  <a:cxn ang="0">
                    <a:pos x="connsiteX4421" y="connsiteY4421"/>
                  </a:cxn>
                  <a:cxn ang="0">
                    <a:pos x="connsiteX4422" y="connsiteY4422"/>
                  </a:cxn>
                  <a:cxn ang="0">
                    <a:pos x="connsiteX4423" y="connsiteY4423"/>
                  </a:cxn>
                  <a:cxn ang="0">
                    <a:pos x="connsiteX4424" y="connsiteY4424"/>
                  </a:cxn>
                  <a:cxn ang="0">
                    <a:pos x="connsiteX4425" y="connsiteY4425"/>
                  </a:cxn>
                  <a:cxn ang="0">
                    <a:pos x="connsiteX4426" y="connsiteY4426"/>
                  </a:cxn>
                  <a:cxn ang="0">
                    <a:pos x="connsiteX4427" y="connsiteY4427"/>
                  </a:cxn>
                  <a:cxn ang="0">
                    <a:pos x="connsiteX4428" y="connsiteY4428"/>
                  </a:cxn>
                  <a:cxn ang="0">
                    <a:pos x="connsiteX4429" y="connsiteY4429"/>
                  </a:cxn>
                  <a:cxn ang="0">
                    <a:pos x="connsiteX4430" y="connsiteY4430"/>
                  </a:cxn>
                  <a:cxn ang="0">
                    <a:pos x="connsiteX4431" y="connsiteY4431"/>
                  </a:cxn>
                  <a:cxn ang="0">
                    <a:pos x="connsiteX4432" y="connsiteY4432"/>
                  </a:cxn>
                  <a:cxn ang="0">
                    <a:pos x="connsiteX4433" y="connsiteY4433"/>
                  </a:cxn>
                  <a:cxn ang="0">
                    <a:pos x="connsiteX4434" y="connsiteY4434"/>
                  </a:cxn>
                  <a:cxn ang="0">
                    <a:pos x="connsiteX4435" y="connsiteY4435"/>
                  </a:cxn>
                  <a:cxn ang="0">
                    <a:pos x="connsiteX4436" y="connsiteY4436"/>
                  </a:cxn>
                  <a:cxn ang="0">
                    <a:pos x="connsiteX4437" y="connsiteY4437"/>
                  </a:cxn>
                  <a:cxn ang="0">
                    <a:pos x="connsiteX4438" y="connsiteY4438"/>
                  </a:cxn>
                  <a:cxn ang="0">
                    <a:pos x="connsiteX4439" y="connsiteY4439"/>
                  </a:cxn>
                  <a:cxn ang="0">
                    <a:pos x="connsiteX4440" y="connsiteY4440"/>
                  </a:cxn>
                  <a:cxn ang="0">
                    <a:pos x="connsiteX4441" y="connsiteY4441"/>
                  </a:cxn>
                  <a:cxn ang="0">
                    <a:pos x="connsiteX4442" y="connsiteY4442"/>
                  </a:cxn>
                  <a:cxn ang="0">
                    <a:pos x="connsiteX4443" y="connsiteY4443"/>
                  </a:cxn>
                  <a:cxn ang="0">
                    <a:pos x="connsiteX4444" y="connsiteY4444"/>
                  </a:cxn>
                  <a:cxn ang="0">
                    <a:pos x="connsiteX4445" y="connsiteY4445"/>
                  </a:cxn>
                  <a:cxn ang="0">
                    <a:pos x="connsiteX4446" y="connsiteY4446"/>
                  </a:cxn>
                  <a:cxn ang="0">
                    <a:pos x="connsiteX4447" y="connsiteY4447"/>
                  </a:cxn>
                  <a:cxn ang="0">
                    <a:pos x="connsiteX4448" y="connsiteY4448"/>
                  </a:cxn>
                  <a:cxn ang="0">
                    <a:pos x="connsiteX4449" y="connsiteY4449"/>
                  </a:cxn>
                  <a:cxn ang="0">
                    <a:pos x="connsiteX4450" y="connsiteY4450"/>
                  </a:cxn>
                  <a:cxn ang="0">
                    <a:pos x="connsiteX4451" y="connsiteY4451"/>
                  </a:cxn>
                  <a:cxn ang="0">
                    <a:pos x="connsiteX4452" y="connsiteY4452"/>
                  </a:cxn>
                  <a:cxn ang="0">
                    <a:pos x="connsiteX4453" y="connsiteY4453"/>
                  </a:cxn>
                  <a:cxn ang="0">
                    <a:pos x="connsiteX4454" y="connsiteY4454"/>
                  </a:cxn>
                  <a:cxn ang="0">
                    <a:pos x="connsiteX4455" y="connsiteY4455"/>
                  </a:cxn>
                  <a:cxn ang="0">
                    <a:pos x="connsiteX4456" y="connsiteY4456"/>
                  </a:cxn>
                  <a:cxn ang="0">
                    <a:pos x="connsiteX4457" y="connsiteY4457"/>
                  </a:cxn>
                  <a:cxn ang="0">
                    <a:pos x="connsiteX4458" y="connsiteY4458"/>
                  </a:cxn>
                  <a:cxn ang="0">
                    <a:pos x="connsiteX4459" y="connsiteY4459"/>
                  </a:cxn>
                  <a:cxn ang="0">
                    <a:pos x="connsiteX4460" y="connsiteY4460"/>
                  </a:cxn>
                  <a:cxn ang="0">
                    <a:pos x="connsiteX4461" y="connsiteY4461"/>
                  </a:cxn>
                  <a:cxn ang="0">
                    <a:pos x="connsiteX4462" y="connsiteY4462"/>
                  </a:cxn>
                  <a:cxn ang="0">
                    <a:pos x="connsiteX4463" y="connsiteY4463"/>
                  </a:cxn>
                  <a:cxn ang="0">
                    <a:pos x="connsiteX4464" y="connsiteY4464"/>
                  </a:cxn>
                  <a:cxn ang="0">
                    <a:pos x="connsiteX4465" y="connsiteY4465"/>
                  </a:cxn>
                  <a:cxn ang="0">
                    <a:pos x="connsiteX4466" y="connsiteY4466"/>
                  </a:cxn>
                  <a:cxn ang="0">
                    <a:pos x="connsiteX4467" y="connsiteY4467"/>
                  </a:cxn>
                  <a:cxn ang="0">
                    <a:pos x="connsiteX4468" y="connsiteY4468"/>
                  </a:cxn>
                  <a:cxn ang="0">
                    <a:pos x="connsiteX4469" y="connsiteY4469"/>
                  </a:cxn>
                  <a:cxn ang="0">
                    <a:pos x="connsiteX4470" y="connsiteY4470"/>
                  </a:cxn>
                  <a:cxn ang="0">
                    <a:pos x="connsiteX4471" y="connsiteY4471"/>
                  </a:cxn>
                  <a:cxn ang="0">
                    <a:pos x="connsiteX4472" y="connsiteY4472"/>
                  </a:cxn>
                  <a:cxn ang="0">
                    <a:pos x="connsiteX4473" y="connsiteY4473"/>
                  </a:cxn>
                  <a:cxn ang="0">
                    <a:pos x="connsiteX4474" y="connsiteY4474"/>
                  </a:cxn>
                  <a:cxn ang="0">
                    <a:pos x="connsiteX4475" y="connsiteY4475"/>
                  </a:cxn>
                  <a:cxn ang="0">
                    <a:pos x="connsiteX4476" y="connsiteY4476"/>
                  </a:cxn>
                  <a:cxn ang="0">
                    <a:pos x="connsiteX4477" y="connsiteY4477"/>
                  </a:cxn>
                  <a:cxn ang="0">
                    <a:pos x="connsiteX4478" y="connsiteY4478"/>
                  </a:cxn>
                  <a:cxn ang="0">
                    <a:pos x="connsiteX4479" y="connsiteY4479"/>
                  </a:cxn>
                  <a:cxn ang="0">
                    <a:pos x="connsiteX4480" y="connsiteY4480"/>
                  </a:cxn>
                  <a:cxn ang="0">
                    <a:pos x="connsiteX4481" y="connsiteY4481"/>
                  </a:cxn>
                  <a:cxn ang="0">
                    <a:pos x="connsiteX4482" y="connsiteY4482"/>
                  </a:cxn>
                  <a:cxn ang="0">
                    <a:pos x="connsiteX4483" y="connsiteY4483"/>
                  </a:cxn>
                  <a:cxn ang="0">
                    <a:pos x="connsiteX4484" y="connsiteY4484"/>
                  </a:cxn>
                  <a:cxn ang="0">
                    <a:pos x="connsiteX4485" y="connsiteY4485"/>
                  </a:cxn>
                  <a:cxn ang="0">
                    <a:pos x="connsiteX4486" y="connsiteY4486"/>
                  </a:cxn>
                  <a:cxn ang="0">
                    <a:pos x="connsiteX4487" y="connsiteY4487"/>
                  </a:cxn>
                  <a:cxn ang="0">
                    <a:pos x="connsiteX4488" y="connsiteY4488"/>
                  </a:cxn>
                  <a:cxn ang="0">
                    <a:pos x="connsiteX4489" y="connsiteY4489"/>
                  </a:cxn>
                  <a:cxn ang="0">
                    <a:pos x="connsiteX4490" y="connsiteY4490"/>
                  </a:cxn>
                  <a:cxn ang="0">
                    <a:pos x="connsiteX4491" y="connsiteY4491"/>
                  </a:cxn>
                  <a:cxn ang="0">
                    <a:pos x="connsiteX4492" y="connsiteY4492"/>
                  </a:cxn>
                  <a:cxn ang="0">
                    <a:pos x="connsiteX4493" y="connsiteY4493"/>
                  </a:cxn>
                  <a:cxn ang="0">
                    <a:pos x="connsiteX4494" y="connsiteY4494"/>
                  </a:cxn>
                  <a:cxn ang="0">
                    <a:pos x="connsiteX4495" y="connsiteY4495"/>
                  </a:cxn>
                  <a:cxn ang="0">
                    <a:pos x="connsiteX4496" y="connsiteY4496"/>
                  </a:cxn>
                  <a:cxn ang="0">
                    <a:pos x="connsiteX4497" y="connsiteY4497"/>
                  </a:cxn>
                  <a:cxn ang="0">
                    <a:pos x="connsiteX4498" y="connsiteY4498"/>
                  </a:cxn>
                  <a:cxn ang="0">
                    <a:pos x="connsiteX4499" y="connsiteY4499"/>
                  </a:cxn>
                  <a:cxn ang="0">
                    <a:pos x="connsiteX4500" y="connsiteY4500"/>
                  </a:cxn>
                  <a:cxn ang="0">
                    <a:pos x="connsiteX4501" y="connsiteY4501"/>
                  </a:cxn>
                  <a:cxn ang="0">
                    <a:pos x="connsiteX4502" y="connsiteY4502"/>
                  </a:cxn>
                  <a:cxn ang="0">
                    <a:pos x="connsiteX4503" y="connsiteY4503"/>
                  </a:cxn>
                  <a:cxn ang="0">
                    <a:pos x="connsiteX4504" y="connsiteY4504"/>
                  </a:cxn>
                  <a:cxn ang="0">
                    <a:pos x="connsiteX4505" y="connsiteY4505"/>
                  </a:cxn>
                  <a:cxn ang="0">
                    <a:pos x="connsiteX4506" y="connsiteY4506"/>
                  </a:cxn>
                  <a:cxn ang="0">
                    <a:pos x="connsiteX4507" y="connsiteY4507"/>
                  </a:cxn>
                  <a:cxn ang="0">
                    <a:pos x="connsiteX4508" y="connsiteY4508"/>
                  </a:cxn>
                  <a:cxn ang="0">
                    <a:pos x="connsiteX4509" y="connsiteY4509"/>
                  </a:cxn>
                  <a:cxn ang="0">
                    <a:pos x="connsiteX4510" y="connsiteY4510"/>
                  </a:cxn>
                  <a:cxn ang="0">
                    <a:pos x="connsiteX4511" y="connsiteY4511"/>
                  </a:cxn>
                  <a:cxn ang="0">
                    <a:pos x="connsiteX4512" y="connsiteY4512"/>
                  </a:cxn>
                  <a:cxn ang="0">
                    <a:pos x="connsiteX4513" y="connsiteY4513"/>
                  </a:cxn>
                  <a:cxn ang="0">
                    <a:pos x="connsiteX4514" y="connsiteY4514"/>
                  </a:cxn>
                  <a:cxn ang="0">
                    <a:pos x="connsiteX4515" y="connsiteY4515"/>
                  </a:cxn>
                  <a:cxn ang="0">
                    <a:pos x="connsiteX4516" y="connsiteY4516"/>
                  </a:cxn>
                  <a:cxn ang="0">
                    <a:pos x="connsiteX4517" y="connsiteY4517"/>
                  </a:cxn>
                  <a:cxn ang="0">
                    <a:pos x="connsiteX4518" y="connsiteY4518"/>
                  </a:cxn>
                  <a:cxn ang="0">
                    <a:pos x="connsiteX4519" y="connsiteY4519"/>
                  </a:cxn>
                  <a:cxn ang="0">
                    <a:pos x="connsiteX4520" y="connsiteY4520"/>
                  </a:cxn>
                  <a:cxn ang="0">
                    <a:pos x="connsiteX4521" y="connsiteY4521"/>
                  </a:cxn>
                  <a:cxn ang="0">
                    <a:pos x="connsiteX4522" y="connsiteY4522"/>
                  </a:cxn>
                  <a:cxn ang="0">
                    <a:pos x="connsiteX4523" y="connsiteY4523"/>
                  </a:cxn>
                  <a:cxn ang="0">
                    <a:pos x="connsiteX4524" y="connsiteY4524"/>
                  </a:cxn>
                  <a:cxn ang="0">
                    <a:pos x="connsiteX4525" y="connsiteY4525"/>
                  </a:cxn>
                  <a:cxn ang="0">
                    <a:pos x="connsiteX4526" y="connsiteY4526"/>
                  </a:cxn>
                  <a:cxn ang="0">
                    <a:pos x="connsiteX4527" y="connsiteY4527"/>
                  </a:cxn>
                  <a:cxn ang="0">
                    <a:pos x="connsiteX4528" y="connsiteY4528"/>
                  </a:cxn>
                  <a:cxn ang="0">
                    <a:pos x="connsiteX4529" y="connsiteY4529"/>
                  </a:cxn>
                  <a:cxn ang="0">
                    <a:pos x="connsiteX4530" y="connsiteY4530"/>
                  </a:cxn>
                  <a:cxn ang="0">
                    <a:pos x="connsiteX4531" y="connsiteY4531"/>
                  </a:cxn>
                  <a:cxn ang="0">
                    <a:pos x="connsiteX4532" y="connsiteY4532"/>
                  </a:cxn>
                  <a:cxn ang="0">
                    <a:pos x="connsiteX4533" y="connsiteY4533"/>
                  </a:cxn>
                  <a:cxn ang="0">
                    <a:pos x="connsiteX4534" y="connsiteY4534"/>
                  </a:cxn>
                  <a:cxn ang="0">
                    <a:pos x="connsiteX4535" y="connsiteY4535"/>
                  </a:cxn>
                  <a:cxn ang="0">
                    <a:pos x="connsiteX4536" y="connsiteY4536"/>
                  </a:cxn>
                  <a:cxn ang="0">
                    <a:pos x="connsiteX4537" y="connsiteY4537"/>
                  </a:cxn>
                  <a:cxn ang="0">
                    <a:pos x="connsiteX4538" y="connsiteY4538"/>
                  </a:cxn>
                  <a:cxn ang="0">
                    <a:pos x="connsiteX4539" y="connsiteY4539"/>
                  </a:cxn>
                  <a:cxn ang="0">
                    <a:pos x="connsiteX4540" y="connsiteY4540"/>
                  </a:cxn>
                  <a:cxn ang="0">
                    <a:pos x="connsiteX4541" y="connsiteY4541"/>
                  </a:cxn>
                  <a:cxn ang="0">
                    <a:pos x="connsiteX4542" y="connsiteY4542"/>
                  </a:cxn>
                  <a:cxn ang="0">
                    <a:pos x="connsiteX4543" y="connsiteY4543"/>
                  </a:cxn>
                  <a:cxn ang="0">
                    <a:pos x="connsiteX4544" y="connsiteY4544"/>
                  </a:cxn>
                  <a:cxn ang="0">
                    <a:pos x="connsiteX4545" y="connsiteY4545"/>
                  </a:cxn>
                  <a:cxn ang="0">
                    <a:pos x="connsiteX4546" y="connsiteY4546"/>
                  </a:cxn>
                  <a:cxn ang="0">
                    <a:pos x="connsiteX4547" y="connsiteY4547"/>
                  </a:cxn>
                  <a:cxn ang="0">
                    <a:pos x="connsiteX4548" y="connsiteY4548"/>
                  </a:cxn>
                  <a:cxn ang="0">
                    <a:pos x="connsiteX4549" y="connsiteY4549"/>
                  </a:cxn>
                  <a:cxn ang="0">
                    <a:pos x="connsiteX4550" y="connsiteY4550"/>
                  </a:cxn>
                  <a:cxn ang="0">
                    <a:pos x="connsiteX4551" y="connsiteY4551"/>
                  </a:cxn>
                  <a:cxn ang="0">
                    <a:pos x="connsiteX4552" y="connsiteY4552"/>
                  </a:cxn>
                  <a:cxn ang="0">
                    <a:pos x="connsiteX4553" y="connsiteY4553"/>
                  </a:cxn>
                  <a:cxn ang="0">
                    <a:pos x="connsiteX4554" y="connsiteY4554"/>
                  </a:cxn>
                  <a:cxn ang="0">
                    <a:pos x="connsiteX4555" y="connsiteY4555"/>
                  </a:cxn>
                  <a:cxn ang="0">
                    <a:pos x="connsiteX4556" y="connsiteY4556"/>
                  </a:cxn>
                  <a:cxn ang="0">
                    <a:pos x="connsiteX4557" y="connsiteY4557"/>
                  </a:cxn>
                  <a:cxn ang="0">
                    <a:pos x="connsiteX4558" y="connsiteY4558"/>
                  </a:cxn>
                  <a:cxn ang="0">
                    <a:pos x="connsiteX4559" y="connsiteY4559"/>
                  </a:cxn>
                  <a:cxn ang="0">
                    <a:pos x="connsiteX4560" y="connsiteY4560"/>
                  </a:cxn>
                  <a:cxn ang="0">
                    <a:pos x="connsiteX4561" y="connsiteY4561"/>
                  </a:cxn>
                  <a:cxn ang="0">
                    <a:pos x="connsiteX4562" y="connsiteY4562"/>
                  </a:cxn>
                  <a:cxn ang="0">
                    <a:pos x="connsiteX4563" y="connsiteY4563"/>
                  </a:cxn>
                  <a:cxn ang="0">
                    <a:pos x="connsiteX4564" y="connsiteY4564"/>
                  </a:cxn>
                  <a:cxn ang="0">
                    <a:pos x="connsiteX4565" y="connsiteY4565"/>
                  </a:cxn>
                  <a:cxn ang="0">
                    <a:pos x="connsiteX4566" y="connsiteY4566"/>
                  </a:cxn>
                  <a:cxn ang="0">
                    <a:pos x="connsiteX4567" y="connsiteY4567"/>
                  </a:cxn>
                  <a:cxn ang="0">
                    <a:pos x="connsiteX4568" y="connsiteY4568"/>
                  </a:cxn>
                  <a:cxn ang="0">
                    <a:pos x="connsiteX4569" y="connsiteY4569"/>
                  </a:cxn>
                  <a:cxn ang="0">
                    <a:pos x="connsiteX4570" y="connsiteY4570"/>
                  </a:cxn>
                  <a:cxn ang="0">
                    <a:pos x="connsiteX4571" y="connsiteY4571"/>
                  </a:cxn>
                  <a:cxn ang="0">
                    <a:pos x="connsiteX4572" y="connsiteY4572"/>
                  </a:cxn>
                  <a:cxn ang="0">
                    <a:pos x="connsiteX4573" y="connsiteY4573"/>
                  </a:cxn>
                  <a:cxn ang="0">
                    <a:pos x="connsiteX4574" y="connsiteY4574"/>
                  </a:cxn>
                  <a:cxn ang="0">
                    <a:pos x="connsiteX4575" y="connsiteY4575"/>
                  </a:cxn>
                  <a:cxn ang="0">
                    <a:pos x="connsiteX4576" y="connsiteY4576"/>
                  </a:cxn>
                  <a:cxn ang="0">
                    <a:pos x="connsiteX4577" y="connsiteY4577"/>
                  </a:cxn>
                  <a:cxn ang="0">
                    <a:pos x="connsiteX4578" y="connsiteY4578"/>
                  </a:cxn>
                  <a:cxn ang="0">
                    <a:pos x="connsiteX4579" y="connsiteY4579"/>
                  </a:cxn>
                  <a:cxn ang="0">
                    <a:pos x="connsiteX4580" y="connsiteY4580"/>
                  </a:cxn>
                  <a:cxn ang="0">
                    <a:pos x="connsiteX4581" y="connsiteY4581"/>
                  </a:cxn>
                  <a:cxn ang="0">
                    <a:pos x="connsiteX4582" y="connsiteY4582"/>
                  </a:cxn>
                  <a:cxn ang="0">
                    <a:pos x="connsiteX4583" y="connsiteY4583"/>
                  </a:cxn>
                  <a:cxn ang="0">
                    <a:pos x="connsiteX4584" y="connsiteY4584"/>
                  </a:cxn>
                  <a:cxn ang="0">
                    <a:pos x="connsiteX4585" y="connsiteY4585"/>
                  </a:cxn>
                  <a:cxn ang="0">
                    <a:pos x="connsiteX4586" y="connsiteY4586"/>
                  </a:cxn>
                  <a:cxn ang="0">
                    <a:pos x="connsiteX4587" y="connsiteY4587"/>
                  </a:cxn>
                  <a:cxn ang="0">
                    <a:pos x="connsiteX4588" y="connsiteY4588"/>
                  </a:cxn>
                  <a:cxn ang="0">
                    <a:pos x="connsiteX4589" y="connsiteY4589"/>
                  </a:cxn>
                  <a:cxn ang="0">
                    <a:pos x="connsiteX4590" y="connsiteY4590"/>
                  </a:cxn>
                  <a:cxn ang="0">
                    <a:pos x="connsiteX4591" y="connsiteY4591"/>
                  </a:cxn>
                  <a:cxn ang="0">
                    <a:pos x="connsiteX4592" y="connsiteY4592"/>
                  </a:cxn>
                  <a:cxn ang="0">
                    <a:pos x="connsiteX4593" y="connsiteY4593"/>
                  </a:cxn>
                  <a:cxn ang="0">
                    <a:pos x="connsiteX4594" y="connsiteY4594"/>
                  </a:cxn>
                  <a:cxn ang="0">
                    <a:pos x="connsiteX4595" y="connsiteY4595"/>
                  </a:cxn>
                  <a:cxn ang="0">
                    <a:pos x="connsiteX4596" y="connsiteY4596"/>
                  </a:cxn>
                  <a:cxn ang="0">
                    <a:pos x="connsiteX4597" y="connsiteY4597"/>
                  </a:cxn>
                  <a:cxn ang="0">
                    <a:pos x="connsiteX4598" y="connsiteY4598"/>
                  </a:cxn>
                  <a:cxn ang="0">
                    <a:pos x="connsiteX4599" y="connsiteY4599"/>
                  </a:cxn>
                  <a:cxn ang="0">
                    <a:pos x="connsiteX4600" y="connsiteY4600"/>
                  </a:cxn>
                  <a:cxn ang="0">
                    <a:pos x="connsiteX4601" y="connsiteY4601"/>
                  </a:cxn>
                  <a:cxn ang="0">
                    <a:pos x="connsiteX4602" y="connsiteY4602"/>
                  </a:cxn>
                  <a:cxn ang="0">
                    <a:pos x="connsiteX4603" y="connsiteY4603"/>
                  </a:cxn>
                  <a:cxn ang="0">
                    <a:pos x="connsiteX4604" y="connsiteY4604"/>
                  </a:cxn>
                  <a:cxn ang="0">
                    <a:pos x="connsiteX4605" y="connsiteY4605"/>
                  </a:cxn>
                  <a:cxn ang="0">
                    <a:pos x="connsiteX4606" y="connsiteY4606"/>
                  </a:cxn>
                  <a:cxn ang="0">
                    <a:pos x="connsiteX4607" y="connsiteY4607"/>
                  </a:cxn>
                  <a:cxn ang="0">
                    <a:pos x="connsiteX4608" y="connsiteY4608"/>
                  </a:cxn>
                  <a:cxn ang="0">
                    <a:pos x="connsiteX4609" y="connsiteY4609"/>
                  </a:cxn>
                  <a:cxn ang="0">
                    <a:pos x="connsiteX4610" y="connsiteY4610"/>
                  </a:cxn>
                  <a:cxn ang="0">
                    <a:pos x="connsiteX4611" y="connsiteY4611"/>
                  </a:cxn>
                  <a:cxn ang="0">
                    <a:pos x="connsiteX4612" y="connsiteY4612"/>
                  </a:cxn>
                  <a:cxn ang="0">
                    <a:pos x="connsiteX4613" y="connsiteY4613"/>
                  </a:cxn>
                  <a:cxn ang="0">
                    <a:pos x="connsiteX4614" y="connsiteY4614"/>
                  </a:cxn>
                  <a:cxn ang="0">
                    <a:pos x="connsiteX4615" y="connsiteY4615"/>
                  </a:cxn>
                  <a:cxn ang="0">
                    <a:pos x="connsiteX4616" y="connsiteY4616"/>
                  </a:cxn>
                  <a:cxn ang="0">
                    <a:pos x="connsiteX4617" y="connsiteY4617"/>
                  </a:cxn>
                  <a:cxn ang="0">
                    <a:pos x="connsiteX4618" y="connsiteY4618"/>
                  </a:cxn>
                  <a:cxn ang="0">
                    <a:pos x="connsiteX4619" y="connsiteY4619"/>
                  </a:cxn>
                  <a:cxn ang="0">
                    <a:pos x="connsiteX4620" y="connsiteY4620"/>
                  </a:cxn>
                  <a:cxn ang="0">
                    <a:pos x="connsiteX4621" y="connsiteY4621"/>
                  </a:cxn>
                  <a:cxn ang="0">
                    <a:pos x="connsiteX4622" y="connsiteY4622"/>
                  </a:cxn>
                  <a:cxn ang="0">
                    <a:pos x="connsiteX4623" y="connsiteY4623"/>
                  </a:cxn>
                  <a:cxn ang="0">
                    <a:pos x="connsiteX4624" y="connsiteY4624"/>
                  </a:cxn>
                  <a:cxn ang="0">
                    <a:pos x="connsiteX4625" y="connsiteY4625"/>
                  </a:cxn>
                  <a:cxn ang="0">
                    <a:pos x="connsiteX4626" y="connsiteY4626"/>
                  </a:cxn>
                  <a:cxn ang="0">
                    <a:pos x="connsiteX4627" y="connsiteY4627"/>
                  </a:cxn>
                  <a:cxn ang="0">
                    <a:pos x="connsiteX4628" y="connsiteY4628"/>
                  </a:cxn>
                  <a:cxn ang="0">
                    <a:pos x="connsiteX4629" y="connsiteY4629"/>
                  </a:cxn>
                  <a:cxn ang="0">
                    <a:pos x="connsiteX4630" y="connsiteY4630"/>
                  </a:cxn>
                  <a:cxn ang="0">
                    <a:pos x="connsiteX4631" y="connsiteY4631"/>
                  </a:cxn>
                  <a:cxn ang="0">
                    <a:pos x="connsiteX4632" y="connsiteY4632"/>
                  </a:cxn>
                  <a:cxn ang="0">
                    <a:pos x="connsiteX4633" y="connsiteY4633"/>
                  </a:cxn>
                  <a:cxn ang="0">
                    <a:pos x="connsiteX4634" y="connsiteY4634"/>
                  </a:cxn>
                  <a:cxn ang="0">
                    <a:pos x="connsiteX4635" y="connsiteY4635"/>
                  </a:cxn>
                  <a:cxn ang="0">
                    <a:pos x="connsiteX4636" y="connsiteY4636"/>
                  </a:cxn>
                  <a:cxn ang="0">
                    <a:pos x="connsiteX4637" y="connsiteY4637"/>
                  </a:cxn>
                  <a:cxn ang="0">
                    <a:pos x="connsiteX4638" y="connsiteY4638"/>
                  </a:cxn>
                  <a:cxn ang="0">
                    <a:pos x="connsiteX4639" y="connsiteY4639"/>
                  </a:cxn>
                  <a:cxn ang="0">
                    <a:pos x="connsiteX4640" y="connsiteY4640"/>
                  </a:cxn>
                  <a:cxn ang="0">
                    <a:pos x="connsiteX4641" y="connsiteY4641"/>
                  </a:cxn>
                  <a:cxn ang="0">
                    <a:pos x="connsiteX4642" y="connsiteY4642"/>
                  </a:cxn>
                  <a:cxn ang="0">
                    <a:pos x="connsiteX4643" y="connsiteY4643"/>
                  </a:cxn>
                  <a:cxn ang="0">
                    <a:pos x="connsiteX4644" y="connsiteY4644"/>
                  </a:cxn>
                  <a:cxn ang="0">
                    <a:pos x="connsiteX4645" y="connsiteY4645"/>
                  </a:cxn>
                  <a:cxn ang="0">
                    <a:pos x="connsiteX4646" y="connsiteY4646"/>
                  </a:cxn>
                  <a:cxn ang="0">
                    <a:pos x="connsiteX4647" y="connsiteY4647"/>
                  </a:cxn>
                  <a:cxn ang="0">
                    <a:pos x="connsiteX4648" y="connsiteY4648"/>
                  </a:cxn>
                  <a:cxn ang="0">
                    <a:pos x="connsiteX4649" y="connsiteY4649"/>
                  </a:cxn>
                  <a:cxn ang="0">
                    <a:pos x="connsiteX4650" y="connsiteY4650"/>
                  </a:cxn>
                  <a:cxn ang="0">
                    <a:pos x="connsiteX4651" y="connsiteY4651"/>
                  </a:cxn>
                  <a:cxn ang="0">
                    <a:pos x="connsiteX4652" y="connsiteY4652"/>
                  </a:cxn>
                  <a:cxn ang="0">
                    <a:pos x="connsiteX4653" y="connsiteY4653"/>
                  </a:cxn>
                  <a:cxn ang="0">
                    <a:pos x="connsiteX4654" y="connsiteY4654"/>
                  </a:cxn>
                  <a:cxn ang="0">
                    <a:pos x="connsiteX4655" y="connsiteY4655"/>
                  </a:cxn>
                  <a:cxn ang="0">
                    <a:pos x="connsiteX4656" y="connsiteY4656"/>
                  </a:cxn>
                  <a:cxn ang="0">
                    <a:pos x="connsiteX4657" y="connsiteY4657"/>
                  </a:cxn>
                  <a:cxn ang="0">
                    <a:pos x="connsiteX4658" y="connsiteY4658"/>
                  </a:cxn>
                  <a:cxn ang="0">
                    <a:pos x="connsiteX4659" y="connsiteY4659"/>
                  </a:cxn>
                  <a:cxn ang="0">
                    <a:pos x="connsiteX4660" y="connsiteY4660"/>
                  </a:cxn>
                  <a:cxn ang="0">
                    <a:pos x="connsiteX4661" y="connsiteY4661"/>
                  </a:cxn>
                  <a:cxn ang="0">
                    <a:pos x="connsiteX4662" y="connsiteY4662"/>
                  </a:cxn>
                  <a:cxn ang="0">
                    <a:pos x="connsiteX4663" y="connsiteY4663"/>
                  </a:cxn>
                  <a:cxn ang="0">
                    <a:pos x="connsiteX4664" y="connsiteY4664"/>
                  </a:cxn>
                  <a:cxn ang="0">
                    <a:pos x="connsiteX4665" y="connsiteY4665"/>
                  </a:cxn>
                  <a:cxn ang="0">
                    <a:pos x="connsiteX4666" y="connsiteY4666"/>
                  </a:cxn>
                  <a:cxn ang="0">
                    <a:pos x="connsiteX4667" y="connsiteY4667"/>
                  </a:cxn>
                  <a:cxn ang="0">
                    <a:pos x="connsiteX4668" y="connsiteY4668"/>
                  </a:cxn>
                  <a:cxn ang="0">
                    <a:pos x="connsiteX4669" y="connsiteY4669"/>
                  </a:cxn>
                  <a:cxn ang="0">
                    <a:pos x="connsiteX4670" y="connsiteY4670"/>
                  </a:cxn>
                  <a:cxn ang="0">
                    <a:pos x="connsiteX4671" y="connsiteY4671"/>
                  </a:cxn>
                  <a:cxn ang="0">
                    <a:pos x="connsiteX4672" y="connsiteY4672"/>
                  </a:cxn>
                  <a:cxn ang="0">
                    <a:pos x="connsiteX4673" y="connsiteY4673"/>
                  </a:cxn>
                  <a:cxn ang="0">
                    <a:pos x="connsiteX4674" y="connsiteY4674"/>
                  </a:cxn>
                  <a:cxn ang="0">
                    <a:pos x="connsiteX4675" y="connsiteY4675"/>
                  </a:cxn>
                  <a:cxn ang="0">
                    <a:pos x="connsiteX4676" y="connsiteY4676"/>
                  </a:cxn>
                  <a:cxn ang="0">
                    <a:pos x="connsiteX4677" y="connsiteY4677"/>
                  </a:cxn>
                  <a:cxn ang="0">
                    <a:pos x="connsiteX4678" y="connsiteY4678"/>
                  </a:cxn>
                  <a:cxn ang="0">
                    <a:pos x="connsiteX4679" y="connsiteY4679"/>
                  </a:cxn>
                  <a:cxn ang="0">
                    <a:pos x="connsiteX4680" y="connsiteY4680"/>
                  </a:cxn>
                  <a:cxn ang="0">
                    <a:pos x="connsiteX4681" y="connsiteY4681"/>
                  </a:cxn>
                  <a:cxn ang="0">
                    <a:pos x="connsiteX4682" y="connsiteY4682"/>
                  </a:cxn>
                  <a:cxn ang="0">
                    <a:pos x="connsiteX4683" y="connsiteY4683"/>
                  </a:cxn>
                  <a:cxn ang="0">
                    <a:pos x="connsiteX4684" y="connsiteY4684"/>
                  </a:cxn>
                  <a:cxn ang="0">
                    <a:pos x="connsiteX4685" y="connsiteY4685"/>
                  </a:cxn>
                  <a:cxn ang="0">
                    <a:pos x="connsiteX4686" y="connsiteY4686"/>
                  </a:cxn>
                  <a:cxn ang="0">
                    <a:pos x="connsiteX4687" y="connsiteY4687"/>
                  </a:cxn>
                  <a:cxn ang="0">
                    <a:pos x="connsiteX4688" y="connsiteY4688"/>
                  </a:cxn>
                  <a:cxn ang="0">
                    <a:pos x="connsiteX4689" y="connsiteY4689"/>
                  </a:cxn>
                  <a:cxn ang="0">
                    <a:pos x="connsiteX4690" y="connsiteY4690"/>
                  </a:cxn>
                  <a:cxn ang="0">
                    <a:pos x="connsiteX4691" y="connsiteY4691"/>
                  </a:cxn>
                  <a:cxn ang="0">
                    <a:pos x="connsiteX4692" y="connsiteY4692"/>
                  </a:cxn>
                  <a:cxn ang="0">
                    <a:pos x="connsiteX4693" y="connsiteY4693"/>
                  </a:cxn>
                  <a:cxn ang="0">
                    <a:pos x="connsiteX4694" y="connsiteY4694"/>
                  </a:cxn>
                  <a:cxn ang="0">
                    <a:pos x="connsiteX4695" y="connsiteY4695"/>
                  </a:cxn>
                  <a:cxn ang="0">
                    <a:pos x="connsiteX4696" y="connsiteY4696"/>
                  </a:cxn>
                  <a:cxn ang="0">
                    <a:pos x="connsiteX4697" y="connsiteY4697"/>
                  </a:cxn>
                  <a:cxn ang="0">
                    <a:pos x="connsiteX4698" y="connsiteY4698"/>
                  </a:cxn>
                  <a:cxn ang="0">
                    <a:pos x="connsiteX4699" y="connsiteY4699"/>
                  </a:cxn>
                  <a:cxn ang="0">
                    <a:pos x="connsiteX4700" y="connsiteY4700"/>
                  </a:cxn>
                  <a:cxn ang="0">
                    <a:pos x="connsiteX4701" y="connsiteY4701"/>
                  </a:cxn>
                  <a:cxn ang="0">
                    <a:pos x="connsiteX4702" y="connsiteY4702"/>
                  </a:cxn>
                  <a:cxn ang="0">
                    <a:pos x="connsiteX4703" y="connsiteY4703"/>
                  </a:cxn>
                  <a:cxn ang="0">
                    <a:pos x="connsiteX4704" y="connsiteY4704"/>
                  </a:cxn>
                  <a:cxn ang="0">
                    <a:pos x="connsiteX4705" y="connsiteY4705"/>
                  </a:cxn>
                  <a:cxn ang="0">
                    <a:pos x="connsiteX4706" y="connsiteY4706"/>
                  </a:cxn>
                  <a:cxn ang="0">
                    <a:pos x="connsiteX4707" y="connsiteY4707"/>
                  </a:cxn>
                  <a:cxn ang="0">
                    <a:pos x="connsiteX4708" y="connsiteY4708"/>
                  </a:cxn>
                  <a:cxn ang="0">
                    <a:pos x="connsiteX4709" y="connsiteY4709"/>
                  </a:cxn>
                  <a:cxn ang="0">
                    <a:pos x="connsiteX4710" y="connsiteY4710"/>
                  </a:cxn>
                  <a:cxn ang="0">
                    <a:pos x="connsiteX4711" y="connsiteY4711"/>
                  </a:cxn>
                  <a:cxn ang="0">
                    <a:pos x="connsiteX4712" y="connsiteY4712"/>
                  </a:cxn>
                  <a:cxn ang="0">
                    <a:pos x="connsiteX4713" y="connsiteY4713"/>
                  </a:cxn>
                  <a:cxn ang="0">
                    <a:pos x="connsiteX4714" y="connsiteY4714"/>
                  </a:cxn>
                  <a:cxn ang="0">
                    <a:pos x="connsiteX4715" y="connsiteY4715"/>
                  </a:cxn>
                  <a:cxn ang="0">
                    <a:pos x="connsiteX4716" y="connsiteY4716"/>
                  </a:cxn>
                  <a:cxn ang="0">
                    <a:pos x="connsiteX4717" y="connsiteY4717"/>
                  </a:cxn>
                  <a:cxn ang="0">
                    <a:pos x="connsiteX4718" y="connsiteY4718"/>
                  </a:cxn>
                  <a:cxn ang="0">
                    <a:pos x="connsiteX4719" y="connsiteY4719"/>
                  </a:cxn>
                  <a:cxn ang="0">
                    <a:pos x="connsiteX4720" y="connsiteY4720"/>
                  </a:cxn>
                  <a:cxn ang="0">
                    <a:pos x="connsiteX4721" y="connsiteY4721"/>
                  </a:cxn>
                  <a:cxn ang="0">
                    <a:pos x="connsiteX4722" y="connsiteY4722"/>
                  </a:cxn>
                  <a:cxn ang="0">
                    <a:pos x="connsiteX4723" y="connsiteY4723"/>
                  </a:cxn>
                  <a:cxn ang="0">
                    <a:pos x="connsiteX4724" y="connsiteY4724"/>
                  </a:cxn>
                  <a:cxn ang="0">
                    <a:pos x="connsiteX4725" y="connsiteY4725"/>
                  </a:cxn>
                  <a:cxn ang="0">
                    <a:pos x="connsiteX4726" y="connsiteY4726"/>
                  </a:cxn>
                  <a:cxn ang="0">
                    <a:pos x="connsiteX4727" y="connsiteY4727"/>
                  </a:cxn>
                  <a:cxn ang="0">
                    <a:pos x="connsiteX4728" y="connsiteY4728"/>
                  </a:cxn>
                  <a:cxn ang="0">
                    <a:pos x="connsiteX4729" y="connsiteY4729"/>
                  </a:cxn>
                  <a:cxn ang="0">
                    <a:pos x="connsiteX4730" y="connsiteY4730"/>
                  </a:cxn>
                  <a:cxn ang="0">
                    <a:pos x="connsiteX4731" y="connsiteY4731"/>
                  </a:cxn>
                  <a:cxn ang="0">
                    <a:pos x="connsiteX4732" y="connsiteY4732"/>
                  </a:cxn>
                  <a:cxn ang="0">
                    <a:pos x="connsiteX4733" y="connsiteY4733"/>
                  </a:cxn>
                  <a:cxn ang="0">
                    <a:pos x="connsiteX4734" y="connsiteY4734"/>
                  </a:cxn>
                  <a:cxn ang="0">
                    <a:pos x="connsiteX4735" y="connsiteY4735"/>
                  </a:cxn>
                  <a:cxn ang="0">
                    <a:pos x="connsiteX4736" y="connsiteY4736"/>
                  </a:cxn>
                  <a:cxn ang="0">
                    <a:pos x="connsiteX4737" y="connsiteY4737"/>
                  </a:cxn>
                  <a:cxn ang="0">
                    <a:pos x="connsiteX4738" y="connsiteY4738"/>
                  </a:cxn>
                  <a:cxn ang="0">
                    <a:pos x="connsiteX4739" y="connsiteY4739"/>
                  </a:cxn>
                  <a:cxn ang="0">
                    <a:pos x="connsiteX4740" y="connsiteY4740"/>
                  </a:cxn>
                  <a:cxn ang="0">
                    <a:pos x="connsiteX4741" y="connsiteY4741"/>
                  </a:cxn>
                  <a:cxn ang="0">
                    <a:pos x="connsiteX4742" y="connsiteY4742"/>
                  </a:cxn>
                  <a:cxn ang="0">
                    <a:pos x="connsiteX4743" y="connsiteY4743"/>
                  </a:cxn>
                  <a:cxn ang="0">
                    <a:pos x="connsiteX4744" y="connsiteY4744"/>
                  </a:cxn>
                  <a:cxn ang="0">
                    <a:pos x="connsiteX4745" y="connsiteY4745"/>
                  </a:cxn>
                  <a:cxn ang="0">
                    <a:pos x="connsiteX4746" y="connsiteY4746"/>
                  </a:cxn>
                  <a:cxn ang="0">
                    <a:pos x="connsiteX4747" y="connsiteY4747"/>
                  </a:cxn>
                  <a:cxn ang="0">
                    <a:pos x="connsiteX4748" y="connsiteY4748"/>
                  </a:cxn>
                  <a:cxn ang="0">
                    <a:pos x="connsiteX4749" y="connsiteY4749"/>
                  </a:cxn>
                  <a:cxn ang="0">
                    <a:pos x="connsiteX4750" y="connsiteY4750"/>
                  </a:cxn>
                  <a:cxn ang="0">
                    <a:pos x="connsiteX4751" y="connsiteY4751"/>
                  </a:cxn>
                  <a:cxn ang="0">
                    <a:pos x="connsiteX4752" y="connsiteY4752"/>
                  </a:cxn>
                  <a:cxn ang="0">
                    <a:pos x="connsiteX4753" y="connsiteY4753"/>
                  </a:cxn>
                  <a:cxn ang="0">
                    <a:pos x="connsiteX4754" y="connsiteY4754"/>
                  </a:cxn>
                  <a:cxn ang="0">
                    <a:pos x="connsiteX4755" y="connsiteY4755"/>
                  </a:cxn>
                  <a:cxn ang="0">
                    <a:pos x="connsiteX4756" y="connsiteY4756"/>
                  </a:cxn>
                  <a:cxn ang="0">
                    <a:pos x="connsiteX4757" y="connsiteY4757"/>
                  </a:cxn>
                  <a:cxn ang="0">
                    <a:pos x="connsiteX4758" y="connsiteY4758"/>
                  </a:cxn>
                  <a:cxn ang="0">
                    <a:pos x="connsiteX4759" y="connsiteY4759"/>
                  </a:cxn>
                  <a:cxn ang="0">
                    <a:pos x="connsiteX4760" y="connsiteY4760"/>
                  </a:cxn>
                  <a:cxn ang="0">
                    <a:pos x="connsiteX4761" y="connsiteY4761"/>
                  </a:cxn>
                  <a:cxn ang="0">
                    <a:pos x="connsiteX4762" y="connsiteY4762"/>
                  </a:cxn>
                  <a:cxn ang="0">
                    <a:pos x="connsiteX4763" y="connsiteY4763"/>
                  </a:cxn>
                  <a:cxn ang="0">
                    <a:pos x="connsiteX4764" y="connsiteY4764"/>
                  </a:cxn>
                  <a:cxn ang="0">
                    <a:pos x="connsiteX4765" y="connsiteY4765"/>
                  </a:cxn>
                  <a:cxn ang="0">
                    <a:pos x="connsiteX4766" y="connsiteY4766"/>
                  </a:cxn>
                  <a:cxn ang="0">
                    <a:pos x="connsiteX4767" y="connsiteY4767"/>
                  </a:cxn>
                  <a:cxn ang="0">
                    <a:pos x="connsiteX4768" y="connsiteY4768"/>
                  </a:cxn>
                  <a:cxn ang="0">
                    <a:pos x="connsiteX4769" y="connsiteY4769"/>
                  </a:cxn>
                  <a:cxn ang="0">
                    <a:pos x="connsiteX4770" y="connsiteY4770"/>
                  </a:cxn>
                  <a:cxn ang="0">
                    <a:pos x="connsiteX4771" y="connsiteY4771"/>
                  </a:cxn>
                  <a:cxn ang="0">
                    <a:pos x="connsiteX4772" y="connsiteY4772"/>
                  </a:cxn>
                  <a:cxn ang="0">
                    <a:pos x="connsiteX4773" y="connsiteY4773"/>
                  </a:cxn>
                  <a:cxn ang="0">
                    <a:pos x="connsiteX4774" y="connsiteY4774"/>
                  </a:cxn>
                  <a:cxn ang="0">
                    <a:pos x="connsiteX4775" y="connsiteY4775"/>
                  </a:cxn>
                  <a:cxn ang="0">
                    <a:pos x="connsiteX4776" y="connsiteY4776"/>
                  </a:cxn>
                  <a:cxn ang="0">
                    <a:pos x="connsiteX4777" y="connsiteY4777"/>
                  </a:cxn>
                  <a:cxn ang="0">
                    <a:pos x="connsiteX4778" y="connsiteY4778"/>
                  </a:cxn>
                  <a:cxn ang="0">
                    <a:pos x="connsiteX4779" y="connsiteY4779"/>
                  </a:cxn>
                  <a:cxn ang="0">
                    <a:pos x="connsiteX4780" y="connsiteY4780"/>
                  </a:cxn>
                  <a:cxn ang="0">
                    <a:pos x="connsiteX4781" y="connsiteY4781"/>
                  </a:cxn>
                  <a:cxn ang="0">
                    <a:pos x="connsiteX4782" y="connsiteY4782"/>
                  </a:cxn>
                  <a:cxn ang="0">
                    <a:pos x="connsiteX4783" y="connsiteY4783"/>
                  </a:cxn>
                  <a:cxn ang="0">
                    <a:pos x="connsiteX4784" y="connsiteY4784"/>
                  </a:cxn>
                  <a:cxn ang="0">
                    <a:pos x="connsiteX4785" y="connsiteY4785"/>
                  </a:cxn>
                  <a:cxn ang="0">
                    <a:pos x="connsiteX4786" y="connsiteY4786"/>
                  </a:cxn>
                  <a:cxn ang="0">
                    <a:pos x="connsiteX4787" y="connsiteY4787"/>
                  </a:cxn>
                  <a:cxn ang="0">
                    <a:pos x="connsiteX4788" y="connsiteY4788"/>
                  </a:cxn>
                  <a:cxn ang="0">
                    <a:pos x="connsiteX4789" y="connsiteY4789"/>
                  </a:cxn>
                  <a:cxn ang="0">
                    <a:pos x="connsiteX4790" y="connsiteY4790"/>
                  </a:cxn>
                  <a:cxn ang="0">
                    <a:pos x="connsiteX4791" y="connsiteY4791"/>
                  </a:cxn>
                  <a:cxn ang="0">
                    <a:pos x="connsiteX4792" y="connsiteY4792"/>
                  </a:cxn>
                  <a:cxn ang="0">
                    <a:pos x="connsiteX4793" y="connsiteY4793"/>
                  </a:cxn>
                  <a:cxn ang="0">
                    <a:pos x="connsiteX4794" y="connsiteY4794"/>
                  </a:cxn>
                  <a:cxn ang="0">
                    <a:pos x="connsiteX4795" y="connsiteY4795"/>
                  </a:cxn>
                  <a:cxn ang="0">
                    <a:pos x="connsiteX4796" y="connsiteY4796"/>
                  </a:cxn>
                  <a:cxn ang="0">
                    <a:pos x="connsiteX4797" y="connsiteY4797"/>
                  </a:cxn>
                  <a:cxn ang="0">
                    <a:pos x="connsiteX4798" y="connsiteY4798"/>
                  </a:cxn>
                  <a:cxn ang="0">
                    <a:pos x="connsiteX4799" y="connsiteY4799"/>
                  </a:cxn>
                  <a:cxn ang="0">
                    <a:pos x="connsiteX4800" y="connsiteY4800"/>
                  </a:cxn>
                  <a:cxn ang="0">
                    <a:pos x="connsiteX4801" y="connsiteY4801"/>
                  </a:cxn>
                  <a:cxn ang="0">
                    <a:pos x="connsiteX4802" y="connsiteY4802"/>
                  </a:cxn>
                  <a:cxn ang="0">
                    <a:pos x="connsiteX4803" y="connsiteY4803"/>
                  </a:cxn>
                  <a:cxn ang="0">
                    <a:pos x="connsiteX4804" y="connsiteY4804"/>
                  </a:cxn>
                  <a:cxn ang="0">
                    <a:pos x="connsiteX4805" y="connsiteY4805"/>
                  </a:cxn>
                  <a:cxn ang="0">
                    <a:pos x="connsiteX4806" y="connsiteY4806"/>
                  </a:cxn>
                  <a:cxn ang="0">
                    <a:pos x="connsiteX4807" y="connsiteY4807"/>
                  </a:cxn>
                  <a:cxn ang="0">
                    <a:pos x="connsiteX4808" y="connsiteY4808"/>
                  </a:cxn>
                  <a:cxn ang="0">
                    <a:pos x="connsiteX4809" y="connsiteY4809"/>
                  </a:cxn>
                  <a:cxn ang="0">
                    <a:pos x="connsiteX4810" y="connsiteY4810"/>
                  </a:cxn>
                  <a:cxn ang="0">
                    <a:pos x="connsiteX4811" y="connsiteY4811"/>
                  </a:cxn>
                  <a:cxn ang="0">
                    <a:pos x="connsiteX4812" y="connsiteY4812"/>
                  </a:cxn>
                  <a:cxn ang="0">
                    <a:pos x="connsiteX4813" y="connsiteY4813"/>
                  </a:cxn>
                  <a:cxn ang="0">
                    <a:pos x="connsiteX4814" y="connsiteY4814"/>
                  </a:cxn>
                  <a:cxn ang="0">
                    <a:pos x="connsiteX4815" y="connsiteY4815"/>
                  </a:cxn>
                  <a:cxn ang="0">
                    <a:pos x="connsiteX4816" y="connsiteY4816"/>
                  </a:cxn>
                  <a:cxn ang="0">
                    <a:pos x="connsiteX4817" y="connsiteY4817"/>
                  </a:cxn>
                  <a:cxn ang="0">
                    <a:pos x="connsiteX4818" y="connsiteY4818"/>
                  </a:cxn>
                  <a:cxn ang="0">
                    <a:pos x="connsiteX4819" y="connsiteY4819"/>
                  </a:cxn>
                  <a:cxn ang="0">
                    <a:pos x="connsiteX4820" y="connsiteY4820"/>
                  </a:cxn>
                  <a:cxn ang="0">
                    <a:pos x="connsiteX4821" y="connsiteY4821"/>
                  </a:cxn>
                  <a:cxn ang="0">
                    <a:pos x="connsiteX4822" y="connsiteY4822"/>
                  </a:cxn>
                  <a:cxn ang="0">
                    <a:pos x="connsiteX4823" y="connsiteY4823"/>
                  </a:cxn>
                  <a:cxn ang="0">
                    <a:pos x="connsiteX4824" y="connsiteY4824"/>
                  </a:cxn>
                  <a:cxn ang="0">
                    <a:pos x="connsiteX4825" y="connsiteY4825"/>
                  </a:cxn>
                  <a:cxn ang="0">
                    <a:pos x="connsiteX4826" y="connsiteY4826"/>
                  </a:cxn>
                  <a:cxn ang="0">
                    <a:pos x="connsiteX4827" y="connsiteY4827"/>
                  </a:cxn>
                  <a:cxn ang="0">
                    <a:pos x="connsiteX4828" y="connsiteY4828"/>
                  </a:cxn>
                  <a:cxn ang="0">
                    <a:pos x="connsiteX4829" y="connsiteY4829"/>
                  </a:cxn>
                  <a:cxn ang="0">
                    <a:pos x="connsiteX4830" y="connsiteY4830"/>
                  </a:cxn>
                  <a:cxn ang="0">
                    <a:pos x="connsiteX4831" y="connsiteY4831"/>
                  </a:cxn>
                  <a:cxn ang="0">
                    <a:pos x="connsiteX4832" y="connsiteY4832"/>
                  </a:cxn>
                  <a:cxn ang="0">
                    <a:pos x="connsiteX4833" y="connsiteY4833"/>
                  </a:cxn>
                  <a:cxn ang="0">
                    <a:pos x="connsiteX4834" y="connsiteY4834"/>
                  </a:cxn>
                  <a:cxn ang="0">
                    <a:pos x="connsiteX4835" y="connsiteY4835"/>
                  </a:cxn>
                  <a:cxn ang="0">
                    <a:pos x="connsiteX4836" y="connsiteY4836"/>
                  </a:cxn>
                  <a:cxn ang="0">
                    <a:pos x="connsiteX4837" y="connsiteY4837"/>
                  </a:cxn>
                  <a:cxn ang="0">
                    <a:pos x="connsiteX4838" y="connsiteY4838"/>
                  </a:cxn>
                  <a:cxn ang="0">
                    <a:pos x="connsiteX4839" y="connsiteY4839"/>
                  </a:cxn>
                  <a:cxn ang="0">
                    <a:pos x="connsiteX4840" y="connsiteY4840"/>
                  </a:cxn>
                  <a:cxn ang="0">
                    <a:pos x="connsiteX4841" y="connsiteY4841"/>
                  </a:cxn>
                  <a:cxn ang="0">
                    <a:pos x="connsiteX4842" y="connsiteY4842"/>
                  </a:cxn>
                  <a:cxn ang="0">
                    <a:pos x="connsiteX4843" y="connsiteY4843"/>
                  </a:cxn>
                  <a:cxn ang="0">
                    <a:pos x="connsiteX4844" y="connsiteY4844"/>
                  </a:cxn>
                  <a:cxn ang="0">
                    <a:pos x="connsiteX4845" y="connsiteY4845"/>
                  </a:cxn>
                  <a:cxn ang="0">
                    <a:pos x="connsiteX4846" y="connsiteY4846"/>
                  </a:cxn>
                  <a:cxn ang="0">
                    <a:pos x="connsiteX4847" y="connsiteY4847"/>
                  </a:cxn>
                  <a:cxn ang="0">
                    <a:pos x="connsiteX4848" y="connsiteY4848"/>
                  </a:cxn>
                  <a:cxn ang="0">
                    <a:pos x="connsiteX4849" y="connsiteY4849"/>
                  </a:cxn>
                  <a:cxn ang="0">
                    <a:pos x="connsiteX4850" y="connsiteY4850"/>
                  </a:cxn>
                  <a:cxn ang="0">
                    <a:pos x="connsiteX4851" y="connsiteY4851"/>
                  </a:cxn>
                  <a:cxn ang="0">
                    <a:pos x="connsiteX4852" y="connsiteY4852"/>
                  </a:cxn>
                  <a:cxn ang="0">
                    <a:pos x="connsiteX4853" y="connsiteY4853"/>
                  </a:cxn>
                  <a:cxn ang="0">
                    <a:pos x="connsiteX4854" y="connsiteY4854"/>
                  </a:cxn>
                  <a:cxn ang="0">
                    <a:pos x="connsiteX4855" y="connsiteY4855"/>
                  </a:cxn>
                  <a:cxn ang="0">
                    <a:pos x="connsiteX4856" y="connsiteY4856"/>
                  </a:cxn>
                  <a:cxn ang="0">
                    <a:pos x="connsiteX4857" y="connsiteY4857"/>
                  </a:cxn>
                  <a:cxn ang="0">
                    <a:pos x="connsiteX4858" y="connsiteY4858"/>
                  </a:cxn>
                  <a:cxn ang="0">
                    <a:pos x="connsiteX4859" y="connsiteY4859"/>
                  </a:cxn>
                  <a:cxn ang="0">
                    <a:pos x="connsiteX4860" y="connsiteY4860"/>
                  </a:cxn>
                  <a:cxn ang="0">
                    <a:pos x="connsiteX4861" y="connsiteY4861"/>
                  </a:cxn>
                  <a:cxn ang="0">
                    <a:pos x="connsiteX4862" y="connsiteY4862"/>
                  </a:cxn>
                  <a:cxn ang="0">
                    <a:pos x="connsiteX4863" y="connsiteY4863"/>
                  </a:cxn>
                  <a:cxn ang="0">
                    <a:pos x="connsiteX4864" y="connsiteY4864"/>
                  </a:cxn>
                  <a:cxn ang="0">
                    <a:pos x="connsiteX4865" y="connsiteY4865"/>
                  </a:cxn>
                  <a:cxn ang="0">
                    <a:pos x="connsiteX4866" y="connsiteY4866"/>
                  </a:cxn>
                  <a:cxn ang="0">
                    <a:pos x="connsiteX4867" y="connsiteY4867"/>
                  </a:cxn>
                  <a:cxn ang="0">
                    <a:pos x="connsiteX4868" y="connsiteY4868"/>
                  </a:cxn>
                  <a:cxn ang="0">
                    <a:pos x="connsiteX4869" y="connsiteY4869"/>
                  </a:cxn>
                  <a:cxn ang="0">
                    <a:pos x="connsiteX4870" y="connsiteY4870"/>
                  </a:cxn>
                  <a:cxn ang="0">
                    <a:pos x="connsiteX4871" y="connsiteY4871"/>
                  </a:cxn>
                  <a:cxn ang="0">
                    <a:pos x="connsiteX4872" y="connsiteY4872"/>
                  </a:cxn>
                  <a:cxn ang="0">
                    <a:pos x="connsiteX4873" y="connsiteY4873"/>
                  </a:cxn>
                  <a:cxn ang="0">
                    <a:pos x="connsiteX4874" y="connsiteY4874"/>
                  </a:cxn>
                  <a:cxn ang="0">
                    <a:pos x="connsiteX4875" y="connsiteY4875"/>
                  </a:cxn>
                  <a:cxn ang="0">
                    <a:pos x="connsiteX4876" y="connsiteY4876"/>
                  </a:cxn>
                  <a:cxn ang="0">
                    <a:pos x="connsiteX4877" y="connsiteY4877"/>
                  </a:cxn>
                  <a:cxn ang="0">
                    <a:pos x="connsiteX4878" y="connsiteY4878"/>
                  </a:cxn>
                  <a:cxn ang="0">
                    <a:pos x="connsiteX4879" y="connsiteY4879"/>
                  </a:cxn>
                  <a:cxn ang="0">
                    <a:pos x="connsiteX4880" y="connsiteY4880"/>
                  </a:cxn>
                  <a:cxn ang="0">
                    <a:pos x="connsiteX4881" y="connsiteY4881"/>
                  </a:cxn>
                  <a:cxn ang="0">
                    <a:pos x="connsiteX4882" y="connsiteY4882"/>
                  </a:cxn>
                  <a:cxn ang="0">
                    <a:pos x="connsiteX4883" y="connsiteY4883"/>
                  </a:cxn>
                  <a:cxn ang="0">
                    <a:pos x="connsiteX4884" y="connsiteY4884"/>
                  </a:cxn>
                  <a:cxn ang="0">
                    <a:pos x="connsiteX4885" y="connsiteY4885"/>
                  </a:cxn>
                  <a:cxn ang="0">
                    <a:pos x="connsiteX4886" y="connsiteY4886"/>
                  </a:cxn>
                  <a:cxn ang="0">
                    <a:pos x="connsiteX4887" y="connsiteY4887"/>
                  </a:cxn>
                  <a:cxn ang="0">
                    <a:pos x="connsiteX4888" y="connsiteY4888"/>
                  </a:cxn>
                  <a:cxn ang="0">
                    <a:pos x="connsiteX4889" y="connsiteY4889"/>
                  </a:cxn>
                  <a:cxn ang="0">
                    <a:pos x="connsiteX4890" y="connsiteY4890"/>
                  </a:cxn>
                  <a:cxn ang="0">
                    <a:pos x="connsiteX4891" y="connsiteY4891"/>
                  </a:cxn>
                  <a:cxn ang="0">
                    <a:pos x="connsiteX4892" y="connsiteY4892"/>
                  </a:cxn>
                  <a:cxn ang="0">
                    <a:pos x="connsiteX4893" y="connsiteY4893"/>
                  </a:cxn>
                  <a:cxn ang="0">
                    <a:pos x="connsiteX4894" y="connsiteY4894"/>
                  </a:cxn>
                  <a:cxn ang="0">
                    <a:pos x="connsiteX4895" y="connsiteY4895"/>
                  </a:cxn>
                  <a:cxn ang="0">
                    <a:pos x="connsiteX4896" y="connsiteY4896"/>
                  </a:cxn>
                  <a:cxn ang="0">
                    <a:pos x="connsiteX4897" y="connsiteY4897"/>
                  </a:cxn>
                  <a:cxn ang="0">
                    <a:pos x="connsiteX4898" y="connsiteY4898"/>
                  </a:cxn>
                  <a:cxn ang="0">
                    <a:pos x="connsiteX4899" y="connsiteY4899"/>
                  </a:cxn>
                  <a:cxn ang="0">
                    <a:pos x="connsiteX4900" y="connsiteY4900"/>
                  </a:cxn>
                  <a:cxn ang="0">
                    <a:pos x="connsiteX4901" y="connsiteY4901"/>
                  </a:cxn>
                  <a:cxn ang="0">
                    <a:pos x="connsiteX4902" y="connsiteY4902"/>
                  </a:cxn>
                  <a:cxn ang="0">
                    <a:pos x="connsiteX4903" y="connsiteY4903"/>
                  </a:cxn>
                  <a:cxn ang="0">
                    <a:pos x="connsiteX4904" y="connsiteY4904"/>
                  </a:cxn>
                  <a:cxn ang="0">
                    <a:pos x="connsiteX4905" y="connsiteY4905"/>
                  </a:cxn>
                  <a:cxn ang="0">
                    <a:pos x="connsiteX4906" y="connsiteY4906"/>
                  </a:cxn>
                  <a:cxn ang="0">
                    <a:pos x="connsiteX4907" y="connsiteY4907"/>
                  </a:cxn>
                  <a:cxn ang="0">
                    <a:pos x="connsiteX4908" y="connsiteY4908"/>
                  </a:cxn>
                  <a:cxn ang="0">
                    <a:pos x="connsiteX4909" y="connsiteY4909"/>
                  </a:cxn>
                  <a:cxn ang="0">
                    <a:pos x="connsiteX4910" y="connsiteY4910"/>
                  </a:cxn>
                  <a:cxn ang="0">
                    <a:pos x="connsiteX4911" y="connsiteY4911"/>
                  </a:cxn>
                  <a:cxn ang="0">
                    <a:pos x="connsiteX4912" y="connsiteY4912"/>
                  </a:cxn>
                  <a:cxn ang="0">
                    <a:pos x="connsiteX4913" y="connsiteY4913"/>
                  </a:cxn>
                  <a:cxn ang="0">
                    <a:pos x="connsiteX4914" y="connsiteY4914"/>
                  </a:cxn>
                  <a:cxn ang="0">
                    <a:pos x="connsiteX4915" y="connsiteY4915"/>
                  </a:cxn>
                  <a:cxn ang="0">
                    <a:pos x="connsiteX4916" y="connsiteY4916"/>
                  </a:cxn>
                  <a:cxn ang="0">
                    <a:pos x="connsiteX4917" y="connsiteY4917"/>
                  </a:cxn>
                  <a:cxn ang="0">
                    <a:pos x="connsiteX4918" y="connsiteY4918"/>
                  </a:cxn>
                  <a:cxn ang="0">
                    <a:pos x="connsiteX4919" y="connsiteY4919"/>
                  </a:cxn>
                  <a:cxn ang="0">
                    <a:pos x="connsiteX4920" y="connsiteY4920"/>
                  </a:cxn>
                  <a:cxn ang="0">
                    <a:pos x="connsiteX4921" y="connsiteY4921"/>
                  </a:cxn>
                  <a:cxn ang="0">
                    <a:pos x="connsiteX4922" y="connsiteY4922"/>
                  </a:cxn>
                  <a:cxn ang="0">
                    <a:pos x="connsiteX4923" y="connsiteY4923"/>
                  </a:cxn>
                  <a:cxn ang="0">
                    <a:pos x="connsiteX4924" y="connsiteY4924"/>
                  </a:cxn>
                  <a:cxn ang="0">
                    <a:pos x="connsiteX4925" y="connsiteY4925"/>
                  </a:cxn>
                  <a:cxn ang="0">
                    <a:pos x="connsiteX4926" y="connsiteY4926"/>
                  </a:cxn>
                  <a:cxn ang="0">
                    <a:pos x="connsiteX4927" y="connsiteY4927"/>
                  </a:cxn>
                  <a:cxn ang="0">
                    <a:pos x="connsiteX4928" y="connsiteY4928"/>
                  </a:cxn>
                  <a:cxn ang="0">
                    <a:pos x="connsiteX4929" y="connsiteY4929"/>
                  </a:cxn>
                  <a:cxn ang="0">
                    <a:pos x="connsiteX4930" y="connsiteY4930"/>
                  </a:cxn>
                  <a:cxn ang="0">
                    <a:pos x="connsiteX4931" y="connsiteY4931"/>
                  </a:cxn>
                  <a:cxn ang="0">
                    <a:pos x="connsiteX4932" y="connsiteY4932"/>
                  </a:cxn>
                  <a:cxn ang="0">
                    <a:pos x="connsiteX4933" y="connsiteY4933"/>
                  </a:cxn>
                  <a:cxn ang="0">
                    <a:pos x="connsiteX4934" y="connsiteY4934"/>
                  </a:cxn>
                  <a:cxn ang="0">
                    <a:pos x="connsiteX4935" y="connsiteY4935"/>
                  </a:cxn>
                  <a:cxn ang="0">
                    <a:pos x="connsiteX4936" y="connsiteY4936"/>
                  </a:cxn>
                  <a:cxn ang="0">
                    <a:pos x="connsiteX4937" y="connsiteY4937"/>
                  </a:cxn>
                  <a:cxn ang="0">
                    <a:pos x="connsiteX4938" y="connsiteY4938"/>
                  </a:cxn>
                  <a:cxn ang="0">
                    <a:pos x="connsiteX4939" y="connsiteY4939"/>
                  </a:cxn>
                  <a:cxn ang="0">
                    <a:pos x="connsiteX4940" y="connsiteY4940"/>
                  </a:cxn>
                  <a:cxn ang="0">
                    <a:pos x="connsiteX4941" y="connsiteY4941"/>
                  </a:cxn>
                  <a:cxn ang="0">
                    <a:pos x="connsiteX4942" y="connsiteY4942"/>
                  </a:cxn>
                  <a:cxn ang="0">
                    <a:pos x="connsiteX4943" y="connsiteY4943"/>
                  </a:cxn>
                  <a:cxn ang="0">
                    <a:pos x="connsiteX4944" y="connsiteY4944"/>
                  </a:cxn>
                  <a:cxn ang="0">
                    <a:pos x="connsiteX4945" y="connsiteY4945"/>
                  </a:cxn>
                  <a:cxn ang="0">
                    <a:pos x="connsiteX4946" y="connsiteY4946"/>
                  </a:cxn>
                  <a:cxn ang="0">
                    <a:pos x="connsiteX4947" y="connsiteY4947"/>
                  </a:cxn>
                  <a:cxn ang="0">
                    <a:pos x="connsiteX4948" y="connsiteY4948"/>
                  </a:cxn>
                  <a:cxn ang="0">
                    <a:pos x="connsiteX4949" y="connsiteY4949"/>
                  </a:cxn>
                  <a:cxn ang="0">
                    <a:pos x="connsiteX4950" y="connsiteY4950"/>
                  </a:cxn>
                  <a:cxn ang="0">
                    <a:pos x="connsiteX4951" y="connsiteY4951"/>
                  </a:cxn>
                  <a:cxn ang="0">
                    <a:pos x="connsiteX4952" y="connsiteY4952"/>
                  </a:cxn>
                  <a:cxn ang="0">
                    <a:pos x="connsiteX4953" y="connsiteY4953"/>
                  </a:cxn>
                  <a:cxn ang="0">
                    <a:pos x="connsiteX4954" y="connsiteY4954"/>
                  </a:cxn>
                  <a:cxn ang="0">
                    <a:pos x="connsiteX4955" y="connsiteY4955"/>
                  </a:cxn>
                  <a:cxn ang="0">
                    <a:pos x="connsiteX4956" y="connsiteY4956"/>
                  </a:cxn>
                  <a:cxn ang="0">
                    <a:pos x="connsiteX4957" y="connsiteY4957"/>
                  </a:cxn>
                  <a:cxn ang="0">
                    <a:pos x="connsiteX4958" y="connsiteY4958"/>
                  </a:cxn>
                  <a:cxn ang="0">
                    <a:pos x="connsiteX4959" y="connsiteY4959"/>
                  </a:cxn>
                  <a:cxn ang="0">
                    <a:pos x="connsiteX4960" y="connsiteY4960"/>
                  </a:cxn>
                  <a:cxn ang="0">
                    <a:pos x="connsiteX4961" y="connsiteY4961"/>
                  </a:cxn>
                  <a:cxn ang="0">
                    <a:pos x="connsiteX4962" y="connsiteY4962"/>
                  </a:cxn>
                  <a:cxn ang="0">
                    <a:pos x="connsiteX4963" y="connsiteY4963"/>
                  </a:cxn>
                  <a:cxn ang="0">
                    <a:pos x="connsiteX4964" y="connsiteY4964"/>
                  </a:cxn>
                  <a:cxn ang="0">
                    <a:pos x="connsiteX4965" y="connsiteY4965"/>
                  </a:cxn>
                  <a:cxn ang="0">
                    <a:pos x="connsiteX4966" y="connsiteY4966"/>
                  </a:cxn>
                  <a:cxn ang="0">
                    <a:pos x="connsiteX4967" y="connsiteY4967"/>
                  </a:cxn>
                  <a:cxn ang="0">
                    <a:pos x="connsiteX4968" y="connsiteY4968"/>
                  </a:cxn>
                  <a:cxn ang="0">
                    <a:pos x="connsiteX4969" y="connsiteY4969"/>
                  </a:cxn>
                  <a:cxn ang="0">
                    <a:pos x="connsiteX4970" y="connsiteY4970"/>
                  </a:cxn>
                  <a:cxn ang="0">
                    <a:pos x="connsiteX4971" y="connsiteY4971"/>
                  </a:cxn>
                  <a:cxn ang="0">
                    <a:pos x="connsiteX4972" y="connsiteY4972"/>
                  </a:cxn>
                  <a:cxn ang="0">
                    <a:pos x="connsiteX4973" y="connsiteY4973"/>
                  </a:cxn>
                  <a:cxn ang="0">
                    <a:pos x="connsiteX4974" y="connsiteY4974"/>
                  </a:cxn>
                  <a:cxn ang="0">
                    <a:pos x="connsiteX4975" y="connsiteY4975"/>
                  </a:cxn>
                  <a:cxn ang="0">
                    <a:pos x="connsiteX4976" y="connsiteY4976"/>
                  </a:cxn>
                  <a:cxn ang="0">
                    <a:pos x="connsiteX4977" y="connsiteY4977"/>
                  </a:cxn>
                  <a:cxn ang="0">
                    <a:pos x="connsiteX4978" y="connsiteY4978"/>
                  </a:cxn>
                  <a:cxn ang="0">
                    <a:pos x="connsiteX4979" y="connsiteY4979"/>
                  </a:cxn>
                  <a:cxn ang="0">
                    <a:pos x="connsiteX4980" y="connsiteY4980"/>
                  </a:cxn>
                  <a:cxn ang="0">
                    <a:pos x="connsiteX4981" y="connsiteY4981"/>
                  </a:cxn>
                  <a:cxn ang="0">
                    <a:pos x="connsiteX4982" y="connsiteY4982"/>
                  </a:cxn>
                  <a:cxn ang="0">
                    <a:pos x="connsiteX4983" y="connsiteY4983"/>
                  </a:cxn>
                  <a:cxn ang="0">
                    <a:pos x="connsiteX4984" y="connsiteY4984"/>
                  </a:cxn>
                  <a:cxn ang="0">
                    <a:pos x="connsiteX4985" y="connsiteY4985"/>
                  </a:cxn>
                  <a:cxn ang="0">
                    <a:pos x="connsiteX4986" y="connsiteY4986"/>
                  </a:cxn>
                  <a:cxn ang="0">
                    <a:pos x="connsiteX4987" y="connsiteY4987"/>
                  </a:cxn>
                  <a:cxn ang="0">
                    <a:pos x="connsiteX4988" y="connsiteY4988"/>
                  </a:cxn>
                  <a:cxn ang="0">
                    <a:pos x="connsiteX4989" y="connsiteY4989"/>
                  </a:cxn>
                  <a:cxn ang="0">
                    <a:pos x="connsiteX4990" y="connsiteY4990"/>
                  </a:cxn>
                  <a:cxn ang="0">
                    <a:pos x="connsiteX4991" y="connsiteY4991"/>
                  </a:cxn>
                  <a:cxn ang="0">
                    <a:pos x="connsiteX4992" y="connsiteY4992"/>
                  </a:cxn>
                  <a:cxn ang="0">
                    <a:pos x="connsiteX4993" y="connsiteY4993"/>
                  </a:cxn>
                  <a:cxn ang="0">
                    <a:pos x="connsiteX4994" y="connsiteY4994"/>
                  </a:cxn>
                  <a:cxn ang="0">
                    <a:pos x="connsiteX4995" y="connsiteY4995"/>
                  </a:cxn>
                  <a:cxn ang="0">
                    <a:pos x="connsiteX4996" y="connsiteY4996"/>
                  </a:cxn>
                  <a:cxn ang="0">
                    <a:pos x="connsiteX4997" y="connsiteY4997"/>
                  </a:cxn>
                  <a:cxn ang="0">
                    <a:pos x="connsiteX4998" y="connsiteY4998"/>
                  </a:cxn>
                  <a:cxn ang="0">
                    <a:pos x="connsiteX4999" y="connsiteY4999"/>
                  </a:cxn>
                  <a:cxn ang="0">
                    <a:pos x="connsiteX5000" y="connsiteY5000"/>
                  </a:cxn>
                  <a:cxn ang="0">
                    <a:pos x="connsiteX5001" y="connsiteY5001"/>
                  </a:cxn>
                  <a:cxn ang="0">
                    <a:pos x="connsiteX5002" y="connsiteY5002"/>
                  </a:cxn>
                  <a:cxn ang="0">
                    <a:pos x="connsiteX5003" y="connsiteY5003"/>
                  </a:cxn>
                  <a:cxn ang="0">
                    <a:pos x="connsiteX5004" y="connsiteY5004"/>
                  </a:cxn>
                  <a:cxn ang="0">
                    <a:pos x="connsiteX5005" y="connsiteY5005"/>
                  </a:cxn>
                  <a:cxn ang="0">
                    <a:pos x="connsiteX5006" y="connsiteY5006"/>
                  </a:cxn>
                  <a:cxn ang="0">
                    <a:pos x="connsiteX5007" y="connsiteY5007"/>
                  </a:cxn>
                  <a:cxn ang="0">
                    <a:pos x="connsiteX5008" y="connsiteY5008"/>
                  </a:cxn>
                  <a:cxn ang="0">
                    <a:pos x="connsiteX5009" y="connsiteY5009"/>
                  </a:cxn>
                  <a:cxn ang="0">
                    <a:pos x="connsiteX5010" y="connsiteY5010"/>
                  </a:cxn>
                  <a:cxn ang="0">
                    <a:pos x="connsiteX5011" y="connsiteY5011"/>
                  </a:cxn>
                  <a:cxn ang="0">
                    <a:pos x="connsiteX5012" y="connsiteY5012"/>
                  </a:cxn>
                  <a:cxn ang="0">
                    <a:pos x="connsiteX5013" y="connsiteY5013"/>
                  </a:cxn>
                  <a:cxn ang="0">
                    <a:pos x="connsiteX5014" y="connsiteY5014"/>
                  </a:cxn>
                  <a:cxn ang="0">
                    <a:pos x="connsiteX5015" y="connsiteY5015"/>
                  </a:cxn>
                  <a:cxn ang="0">
                    <a:pos x="connsiteX5016" y="connsiteY5016"/>
                  </a:cxn>
                  <a:cxn ang="0">
                    <a:pos x="connsiteX5017" y="connsiteY5017"/>
                  </a:cxn>
                  <a:cxn ang="0">
                    <a:pos x="connsiteX5018" y="connsiteY5018"/>
                  </a:cxn>
                  <a:cxn ang="0">
                    <a:pos x="connsiteX5019" y="connsiteY5019"/>
                  </a:cxn>
                  <a:cxn ang="0">
                    <a:pos x="connsiteX5020" y="connsiteY5020"/>
                  </a:cxn>
                  <a:cxn ang="0">
                    <a:pos x="connsiteX5021" y="connsiteY5021"/>
                  </a:cxn>
                  <a:cxn ang="0">
                    <a:pos x="connsiteX5022" y="connsiteY5022"/>
                  </a:cxn>
                  <a:cxn ang="0">
                    <a:pos x="connsiteX5023" y="connsiteY5023"/>
                  </a:cxn>
                  <a:cxn ang="0">
                    <a:pos x="connsiteX5024" y="connsiteY5024"/>
                  </a:cxn>
                  <a:cxn ang="0">
                    <a:pos x="connsiteX5025" y="connsiteY5025"/>
                  </a:cxn>
                  <a:cxn ang="0">
                    <a:pos x="connsiteX5026" y="connsiteY5026"/>
                  </a:cxn>
                  <a:cxn ang="0">
                    <a:pos x="connsiteX5027" y="connsiteY5027"/>
                  </a:cxn>
                  <a:cxn ang="0">
                    <a:pos x="connsiteX5028" y="connsiteY5028"/>
                  </a:cxn>
                  <a:cxn ang="0">
                    <a:pos x="connsiteX5029" y="connsiteY5029"/>
                  </a:cxn>
                  <a:cxn ang="0">
                    <a:pos x="connsiteX5030" y="connsiteY5030"/>
                  </a:cxn>
                  <a:cxn ang="0">
                    <a:pos x="connsiteX5031" y="connsiteY5031"/>
                  </a:cxn>
                  <a:cxn ang="0">
                    <a:pos x="connsiteX5032" y="connsiteY5032"/>
                  </a:cxn>
                  <a:cxn ang="0">
                    <a:pos x="connsiteX5033" y="connsiteY5033"/>
                  </a:cxn>
                  <a:cxn ang="0">
                    <a:pos x="connsiteX5034" y="connsiteY5034"/>
                  </a:cxn>
                  <a:cxn ang="0">
                    <a:pos x="connsiteX5035" y="connsiteY5035"/>
                  </a:cxn>
                  <a:cxn ang="0">
                    <a:pos x="connsiteX5036" y="connsiteY5036"/>
                  </a:cxn>
                  <a:cxn ang="0">
                    <a:pos x="connsiteX5037" y="connsiteY5037"/>
                  </a:cxn>
                  <a:cxn ang="0">
                    <a:pos x="connsiteX5038" y="connsiteY5038"/>
                  </a:cxn>
                  <a:cxn ang="0">
                    <a:pos x="connsiteX5039" y="connsiteY5039"/>
                  </a:cxn>
                  <a:cxn ang="0">
                    <a:pos x="connsiteX5040" y="connsiteY5040"/>
                  </a:cxn>
                  <a:cxn ang="0">
                    <a:pos x="connsiteX5041" y="connsiteY5041"/>
                  </a:cxn>
                  <a:cxn ang="0">
                    <a:pos x="connsiteX5042" y="connsiteY5042"/>
                  </a:cxn>
                  <a:cxn ang="0">
                    <a:pos x="connsiteX5043" y="connsiteY5043"/>
                  </a:cxn>
                  <a:cxn ang="0">
                    <a:pos x="connsiteX5044" y="connsiteY5044"/>
                  </a:cxn>
                  <a:cxn ang="0">
                    <a:pos x="connsiteX5045" y="connsiteY5045"/>
                  </a:cxn>
                  <a:cxn ang="0">
                    <a:pos x="connsiteX5046" y="connsiteY5046"/>
                  </a:cxn>
                  <a:cxn ang="0">
                    <a:pos x="connsiteX5047" y="connsiteY5047"/>
                  </a:cxn>
                  <a:cxn ang="0">
                    <a:pos x="connsiteX5048" y="connsiteY5048"/>
                  </a:cxn>
                  <a:cxn ang="0">
                    <a:pos x="connsiteX5049" y="connsiteY5049"/>
                  </a:cxn>
                  <a:cxn ang="0">
                    <a:pos x="connsiteX5050" y="connsiteY5050"/>
                  </a:cxn>
                  <a:cxn ang="0">
                    <a:pos x="connsiteX5051" y="connsiteY5051"/>
                  </a:cxn>
                  <a:cxn ang="0">
                    <a:pos x="connsiteX5052" y="connsiteY5052"/>
                  </a:cxn>
                  <a:cxn ang="0">
                    <a:pos x="connsiteX5053" y="connsiteY5053"/>
                  </a:cxn>
                  <a:cxn ang="0">
                    <a:pos x="connsiteX5054" y="connsiteY5054"/>
                  </a:cxn>
                  <a:cxn ang="0">
                    <a:pos x="connsiteX5055" y="connsiteY5055"/>
                  </a:cxn>
                  <a:cxn ang="0">
                    <a:pos x="connsiteX5056" y="connsiteY5056"/>
                  </a:cxn>
                  <a:cxn ang="0">
                    <a:pos x="connsiteX5057" y="connsiteY5057"/>
                  </a:cxn>
                  <a:cxn ang="0">
                    <a:pos x="connsiteX5058" y="connsiteY5058"/>
                  </a:cxn>
                  <a:cxn ang="0">
                    <a:pos x="connsiteX5059" y="connsiteY5059"/>
                  </a:cxn>
                  <a:cxn ang="0">
                    <a:pos x="connsiteX5060" y="connsiteY5060"/>
                  </a:cxn>
                  <a:cxn ang="0">
                    <a:pos x="connsiteX5061" y="connsiteY5061"/>
                  </a:cxn>
                  <a:cxn ang="0">
                    <a:pos x="connsiteX5062" y="connsiteY5062"/>
                  </a:cxn>
                  <a:cxn ang="0">
                    <a:pos x="connsiteX5063" y="connsiteY5063"/>
                  </a:cxn>
                  <a:cxn ang="0">
                    <a:pos x="connsiteX5064" y="connsiteY5064"/>
                  </a:cxn>
                  <a:cxn ang="0">
                    <a:pos x="connsiteX5065" y="connsiteY5065"/>
                  </a:cxn>
                  <a:cxn ang="0">
                    <a:pos x="connsiteX5066" y="connsiteY5066"/>
                  </a:cxn>
                  <a:cxn ang="0">
                    <a:pos x="connsiteX5067" y="connsiteY5067"/>
                  </a:cxn>
                  <a:cxn ang="0">
                    <a:pos x="connsiteX5068" y="connsiteY5068"/>
                  </a:cxn>
                  <a:cxn ang="0">
                    <a:pos x="connsiteX5069" y="connsiteY5069"/>
                  </a:cxn>
                  <a:cxn ang="0">
                    <a:pos x="connsiteX5070" y="connsiteY5070"/>
                  </a:cxn>
                  <a:cxn ang="0">
                    <a:pos x="connsiteX5071" y="connsiteY5071"/>
                  </a:cxn>
                  <a:cxn ang="0">
                    <a:pos x="connsiteX5072" y="connsiteY5072"/>
                  </a:cxn>
                  <a:cxn ang="0">
                    <a:pos x="connsiteX5073" y="connsiteY5073"/>
                  </a:cxn>
                  <a:cxn ang="0">
                    <a:pos x="connsiteX5074" y="connsiteY5074"/>
                  </a:cxn>
                  <a:cxn ang="0">
                    <a:pos x="connsiteX5075" y="connsiteY5075"/>
                  </a:cxn>
                  <a:cxn ang="0">
                    <a:pos x="connsiteX5076" y="connsiteY5076"/>
                  </a:cxn>
                  <a:cxn ang="0">
                    <a:pos x="connsiteX5077" y="connsiteY5077"/>
                  </a:cxn>
                  <a:cxn ang="0">
                    <a:pos x="connsiteX5078" y="connsiteY5078"/>
                  </a:cxn>
                  <a:cxn ang="0">
                    <a:pos x="connsiteX5079" y="connsiteY5079"/>
                  </a:cxn>
                  <a:cxn ang="0">
                    <a:pos x="connsiteX5080" y="connsiteY5080"/>
                  </a:cxn>
                  <a:cxn ang="0">
                    <a:pos x="connsiteX5081" y="connsiteY5081"/>
                  </a:cxn>
                  <a:cxn ang="0">
                    <a:pos x="connsiteX5082" y="connsiteY5082"/>
                  </a:cxn>
                  <a:cxn ang="0">
                    <a:pos x="connsiteX5083" y="connsiteY5083"/>
                  </a:cxn>
                  <a:cxn ang="0">
                    <a:pos x="connsiteX5084" y="connsiteY5084"/>
                  </a:cxn>
                  <a:cxn ang="0">
                    <a:pos x="connsiteX5085" y="connsiteY5085"/>
                  </a:cxn>
                  <a:cxn ang="0">
                    <a:pos x="connsiteX5086" y="connsiteY5086"/>
                  </a:cxn>
                  <a:cxn ang="0">
                    <a:pos x="connsiteX5087" y="connsiteY5087"/>
                  </a:cxn>
                  <a:cxn ang="0">
                    <a:pos x="connsiteX5088" y="connsiteY5088"/>
                  </a:cxn>
                  <a:cxn ang="0">
                    <a:pos x="connsiteX5089" y="connsiteY5089"/>
                  </a:cxn>
                  <a:cxn ang="0">
                    <a:pos x="connsiteX5090" y="connsiteY5090"/>
                  </a:cxn>
                  <a:cxn ang="0">
                    <a:pos x="connsiteX5091" y="connsiteY5091"/>
                  </a:cxn>
                  <a:cxn ang="0">
                    <a:pos x="connsiteX5092" y="connsiteY5092"/>
                  </a:cxn>
                  <a:cxn ang="0">
                    <a:pos x="connsiteX5093" y="connsiteY5093"/>
                  </a:cxn>
                  <a:cxn ang="0">
                    <a:pos x="connsiteX5094" y="connsiteY5094"/>
                  </a:cxn>
                  <a:cxn ang="0">
                    <a:pos x="connsiteX5095" y="connsiteY5095"/>
                  </a:cxn>
                  <a:cxn ang="0">
                    <a:pos x="connsiteX5096" y="connsiteY5096"/>
                  </a:cxn>
                  <a:cxn ang="0">
                    <a:pos x="connsiteX5097" y="connsiteY5097"/>
                  </a:cxn>
                  <a:cxn ang="0">
                    <a:pos x="connsiteX5098" y="connsiteY5098"/>
                  </a:cxn>
                  <a:cxn ang="0">
                    <a:pos x="connsiteX5099" y="connsiteY5099"/>
                  </a:cxn>
                  <a:cxn ang="0">
                    <a:pos x="connsiteX5100" y="connsiteY5100"/>
                  </a:cxn>
                  <a:cxn ang="0">
                    <a:pos x="connsiteX5101" y="connsiteY5101"/>
                  </a:cxn>
                  <a:cxn ang="0">
                    <a:pos x="connsiteX5102" y="connsiteY5102"/>
                  </a:cxn>
                  <a:cxn ang="0">
                    <a:pos x="connsiteX5103" y="connsiteY5103"/>
                  </a:cxn>
                  <a:cxn ang="0">
                    <a:pos x="connsiteX5104" y="connsiteY5104"/>
                  </a:cxn>
                  <a:cxn ang="0">
                    <a:pos x="connsiteX5105" y="connsiteY5105"/>
                  </a:cxn>
                  <a:cxn ang="0">
                    <a:pos x="connsiteX5106" y="connsiteY5106"/>
                  </a:cxn>
                  <a:cxn ang="0">
                    <a:pos x="connsiteX5107" y="connsiteY5107"/>
                  </a:cxn>
                  <a:cxn ang="0">
                    <a:pos x="connsiteX5108" y="connsiteY5108"/>
                  </a:cxn>
                  <a:cxn ang="0">
                    <a:pos x="connsiteX5109" y="connsiteY5109"/>
                  </a:cxn>
                  <a:cxn ang="0">
                    <a:pos x="connsiteX5110" y="connsiteY5110"/>
                  </a:cxn>
                  <a:cxn ang="0">
                    <a:pos x="connsiteX5111" y="connsiteY5111"/>
                  </a:cxn>
                  <a:cxn ang="0">
                    <a:pos x="connsiteX5112" y="connsiteY5112"/>
                  </a:cxn>
                  <a:cxn ang="0">
                    <a:pos x="connsiteX5113" y="connsiteY5113"/>
                  </a:cxn>
                  <a:cxn ang="0">
                    <a:pos x="connsiteX5114" y="connsiteY5114"/>
                  </a:cxn>
                  <a:cxn ang="0">
                    <a:pos x="connsiteX5115" y="connsiteY5115"/>
                  </a:cxn>
                  <a:cxn ang="0">
                    <a:pos x="connsiteX5116" y="connsiteY5116"/>
                  </a:cxn>
                  <a:cxn ang="0">
                    <a:pos x="connsiteX5117" y="connsiteY5117"/>
                  </a:cxn>
                  <a:cxn ang="0">
                    <a:pos x="connsiteX5118" y="connsiteY5118"/>
                  </a:cxn>
                  <a:cxn ang="0">
                    <a:pos x="connsiteX5119" y="connsiteY5119"/>
                  </a:cxn>
                  <a:cxn ang="0">
                    <a:pos x="connsiteX5120" y="connsiteY5120"/>
                  </a:cxn>
                  <a:cxn ang="0">
                    <a:pos x="connsiteX5121" y="connsiteY5121"/>
                  </a:cxn>
                  <a:cxn ang="0">
                    <a:pos x="connsiteX5122" y="connsiteY5122"/>
                  </a:cxn>
                  <a:cxn ang="0">
                    <a:pos x="connsiteX5123" y="connsiteY5123"/>
                  </a:cxn>
                  <a:cxn ang="0">
                    <a:pos x="connsiteX5124" y="connsiteY5124"/>
                  </a:cxn>
                  <a:cxn ang="0">
                    <a:pos x="connsiteX5125" y="connsiteY5125"/>
                  </a:cxn>
                  <a:cxn ang="0">
                    <a:pos x="connsiteX5126" y="connsiteY5126"/>
                  </a:cxn>
                  <a:cxn ang="0">
                    <a:pos x="connsiteX5127" y="connsiteY5127"/>
                  </a:cxn>
                  <a:cxn ang="0">
                    <a:pos x="connsiteX5128" y="connsiteY5128"/>
                  </a:cxn>
                  <a:cxn ang="0">
                    <a:pos x="connsiteX5129" y="connsiteY5129"/>
                  </a:cxn>
                  <a:cxn ang="0">
                    <a:pos x="connsiteX5130" y="connsiteY5130"/>
                  </a:cxn>
                  <a:cxn ang="0">
                    <a:pos x="connsiteX5131" y="connsiteY5131"/>
                  </a:cxn>
                  <a:cxn ang="0">
                    <a:pos x="connsiteX5132" y="connsiteY5132"/>
                  </a:cxn>
                  <a:cxn ang="0">
                    <a:pos x="connsiteX5133" y="connsiteY5133"/>
                  </a:cxn>
                  <a:cxn ang="0">
                    <a:pos x="connsiteX5134" y="connsiteY5134"/>
                  </a:cxn>
                  <a:cxn ang="0">
                    <a:pos x="connsiteX5135" y="connsiteY5135"/>
                  </a:cxn>
                  <a:cxn ang="0">
                    <a:pos x="connsiteX5136" y="connsiteY5136"/>
                  </a:cxn>
                  <a:cxn ang="0">
                    <a:pos x="connsiteX5137" y="connsiteY5137"/>
                  </a:cxn>
                  <a:cxn ang="0">
                    <a:pos x="connsiteX5138" y="connsiteY5138"/>
                  </a:cxn>
                  <a:cxn ang="0">
                    <a:pos x="connsiteX5139" y="connsiteY5139"/>
                  </a:cxn>
                  <a:cxn ang="0">
                    <a:pos x="connsiteX5140" y="connsiteY5140"/>
                  </a:cxn>
                  <a:cxn ang="0">
                    <a:pos x="connsiteX5141" y="connsiteY5141"/>
                  </a:cxn>
                  <a:cxn ang="0">
                    <a:pos x="connsiteX5142" y="connsiteY5142"/>
                  </a:cxn>
                  <a:cxn ang="0">
                    <a:pos x="connsiteX5143" y="connsiteY5143"/>
                  </a:cxn>
                  <a:cxn ang="0">
                    <a:pos x="connsiteX5144" y="connsiteY5144"/>
                  </a:cxn>
                  <a:cxn ang="0">
                    <a:pos x="connsiteX5145" y="connsiteY5145"/>
                  </a:cxn>
                  <a:cxn ang="0">
                    <a:pos x="connsiteX5146" y="connsiteY5146"/>
                  </a:cxn>
                  <a:cxn ang="0">
                    <a:pos x="connsiteX5147" y="connsiteY5147"/>
                  </a:cxn>
                  <a:cxn ang="0">
                    <a:pos x="connsiteX5148" y="connsiteY5148"/>
                  </a:cxn>
                  <a:cxn ang="0">
                    <a:pos x="connsiteX5149" y="connsiteY5149"/>
                  </a:cxn>
                  <a:cxn ang="0">
                    <a:pos x="connsiteX5150" y="connsiteY5150"/>
                  </a:cxn>
                  <a:cxn ang="0">
                    <a:pos x="connsiteX5151" y="connsiteY5151"/>
                  </a:cxn>
                  <a:cxn ang="0">
                    <a:pos x="connsiteX5152" y="connsiteY5152"/>
                  </a:cxn>
                  <a:cxn ang="0">
                    <a:pos x="connsiteX5153" y="connsiteY5153"/>
                  </a:cxn>
                  <a:cxn ang="0">
                    <a:pos x="connsiteX5154" y="connsiteY5154"/>
                  </a:cxn>
                  <a:cxn ang="0">
                    <a:pos x="connsiteX5155" y="connsiteY5155"/>
                  </a:cxn>
                  <a:cxn ang="0">
                    <a:pos x="connsiteX5156" y="connsiteY5156"/>
                  </a:cxn>
                  <a:cxn ang="0">
                    <a:pos x="connsiteX5157" y="connsiteY5157"/>
                  </a:cxn>
                  <a:cxn ang="0">
                    <a:pos x="connsiteX5158" y="connsiteY5158"/>
                  </a:cxn>
                  <a:cxn ang="0">
                    <a:pos x="connsiteX5159" y="connsiteY5159"/>
                  </a:cxn>
                  <a:cxn ang="0">
                    <a:pos x="connsiteX5160" y="connsiteY5160"/>
                  </a:cxn>
                  <a:cxn ang="0">
                    <a:pos x="connsiteX5161" y="connsiteY5161"/>
                  </a:cxn>
                  <a:cxn ang="0">
                    <a:pos x="connsiteX5162" y="connsiteY5162"/>
                  </a:cxn>
                  <a:cxn ang="0">
                    <a:pos x="connsiteX5163" y="connsiteY5163"/>
                  </a:cxn>
                  <a:cxn ang="0">
                    <a:pos x="connsiteX5164" y="connsiteY5164"/>
                  </a:cxn>
                  <a:cxn ang="0">
                    <a:pos x="connsiteX5165" y="connsiteY5165"/>
                  </a:cxn>
                  <a:cxn ang="0">
                    <a:pos x="connsiteX5166" y="connsiteY5166"/>
                  </a:cxn>
                  <a:cxn ang="0">
                    <a:pos x="connsiteX5167" y="connsiteY5167"/>
                  </a:cxn>
                  <a:cxn ang="0">
                    <a:pos x="connsiteX5168" y="connsiteY5168"/>
                  </a:cxn>
                  <a:cxn ang="0">
                    <a:pos x="connsiteX5169" y="connsiteY5169"/>
                  </a:cxn>
                  <a:cxn ang="0">
                    <a:pos x="connsiteX5170" y="connsiteY5170"/>
                  </a:cxn>
                  <a:cxn ang="0">
                    <a:pos x="connsiteX5171" y="connsiteY5171"/>
                  </a:cxn>
                  <a:cxn ang="0">
                    <a:pos x="connsiteX5172" y="connsiteY5172"/>
                  </a:cxn>
                  <a:cxn ang="0">
                    <a:pos x="connsiteX5173" y="connsiteY5173"/>
                  </a:cxn>
                  <a:cxn ang="0">
                    <a:pos x="connsiteX5174" y="connsiteY5174"/>
                  </a:cxn>
                  <a:cxn ang="0">
                    <a:pos x="connsiteX5175" y="connsiteY5175"/>
                  </a:cxn>
                  <a:cxn ang="0">
                    <a:pos x="connsiteX5176" y="connsiteY5176"/>
                  </a:cxn>
                  <a:cxn ang="0">
                    <a:pos x="connsiteX5177" y="connsiteY5177"/>
                  </a:cxn>
                  <a:cxn ang="0">
                    <a:pos x="connsiteX5178" y="connsiteY5178"/>
                  </a:cxn>
                  <a:cxn ang="0">
                    <a:pos x="connsiteX5179" y="connsiteY5179"/>
                  </a:cxn>
                  <a:cxn ang="0">
                    <a:pos x="connsiteX5180" y="connsiteY5180"/>
                  </a:cxn>
                  <a:cxn ang="0">
                    <a:pos x="connsiteX5181" y="connsiteY5181"/>
                  </a:cxn>
                  <a:cxn ang="0">
                    <a:pos x="connsiteX5182" y="connsiteY5182"/>
                  </a:cxn>
                  <a:cxn ang="0">
                    <a:pos x="connsiteX5183" y="connsiteY5183"/>
                  </a:cxn>
                  <a:cxn ang="0">
                    <a:pos x="connsiteX5184" y="connsiteY5184"/>
                  </a:cxn>
                  <a:cxn ang="0">
                    <a:pos x="connsiteX5185" y="connsiteY5185"/>
                  </a:cxn>
                  <a:cxn ang="0">
                    <a:pos x="connsiteX5186" y="connsiteY5186"/>
                  </a:cxn>
                  <a:cxn ang="0">
                    <a:pos x="connsiteX5187" y="connsiteY5187"/>
                  </a:cxn>
                  <a:cxn ang="0">
                    <a:pos x="connsiteX5188" y="connsiteY5188"/>
                  </a:cxn>
                  <a:cxn ang="0">
                    <a:pos x="connsiteX5189" y="connsiteY5189"/>
                  </a:cxn>
                  <a:cxn ang="0">
                    <a:pos x="connsiteX5190" y="connsiteY5190"/>
                  </a:cxn>
                  <a:cxn ang="0">
                    <a:pos x="connsiteX5191" y="connsiteY5191"/>
                  </a:cxn>
                  <a:cxn ang="0">
                    <a:pos x="connsiteX5192" y="connsiteY5192"/>
                  </a:cxn>
                  <a:cxn ang="0">
                    <a:pos x="connsiteX5193" y="connsiteY5193"/>
                  </a:cxn>
                  <a:cxn ang="0">
                    <a:pos x="connsiteX5194" y="connsiteY5194"/>
                  </a:cxn>
                  <a:cxn ang="0">
                    <a:pos x="connsiteX5195" y="connsiteY5195"/>
                  </a:cxn>
                  <a:cxn ang="0">
                    <a:pos x="connsiteX5196" y="connsiteY5196"/>
                  </a:cxn>
                  <a:cxn ang="0">
                    <a:pos x="connsiteX5197" y="connsiteY5197"/>
                  </a:cxn>
                  <a:cxn ang="0">
                    <a:pos x="connsiteX5198" y="connsiteY5198"/>
                  </a:cxn>
                  <a:cxn ang="0">
                    <a:pos x="connsiteX5199" y="connsiteY5199"/>
                  </a:cxn>
                  <a:cxn ang="0">
                    <a:pos x="connsiteX5200" y="connsiteY5200"/>
                  </a:cxn>
                  <a:cxn ang="0">
                    <a:pos x="connsiteX5201" y="connsiteY5201"/>
                  </a:cxn>
                  <a:cxn ang="0">
                    <a:pos x="connsiteX5202" y="connsiteY5202"/>
                  </a:cxn>
                  <a:cxn ang="0">
                    <a:pos x="connsiteX5203" y="connsiteY5203"/>
                  </a:cxn>
                  <a:cxn ang="0">
                    <a:pos x="connsiteX5204" y="connsiteY5204"/>
                  </a:cxn>
                  <a:cxn ang="0">
                    <a:pos x="connsiteX5205" y="connsiteY5205"/>
                  </a:cxn>
                  <a:cxn ang="0">
                    <a:pos x="connsiteX5206" y="connsiteY5206"/>
                  </a:cxn>
                  <a:cxn ang="0">
                    <a:pos x="connsiteX5207" y="connsiteY5207"/>
                  </a:cxn>
                  <a:cxn ang="0">
                    <a:pos x="connsiteX5208" y="connsiteY5208"/>
                  </a:cxn>
                  <a:cxn ang="0">
                    <a:pos x="connsiteX5209" y="connsiteY5209"/>
                  </a:cxn>
                  <a:cxn ang="0">
                    <a:pos x="connsiteX5210" y="connsiteY5210"/>
                  </a:cxn>
                  <a:cxn ang="0">
                    <a:pos x="connsiteX5211" y="connsiteY5211"/>
                  </a:cxn>
                  <a:cxn ang="0">
                    <a:pos x="connsiteX5212" y="connsiteY5212"/>
                  </a:cxn>
                  <a:cxn ang="0">
                    <a:pos x="connsiteX5213" y="connsiteY5213"/>
                  </a:cxn>
                  <a:cxn ang="0">
                    <a:pos x="connsiteX5214" y="connsiteY5214"/>
                  </a:cxn>
                  <a:cxn ang="0">
                    <a:pos x="connsiteX5215" y="connsiteY5215"/>
                  </a:cxn>
                  <a:cxn ang="0">
                    <a:pos x="connsiteX5216" y="connsiteY5216"/>
                  </a:cxn>
                  <a:cxn ang="0">
                    <a:pos x="connsiteX5217" y="connsiteY5217"/>
                  </a:cxn>
                  <a:cxn ang="0">
                    <a:pos x="connsiteX5218" y="connsiteY5218"/>
                  </a:cxn>
                  <a:cxn ang="0">
                    <a:pos x="connsiteX5219" y="connsiteY5219"/>
                  </a:cxn>
                  <a:cxn ang="0">
                    <a:pos x="connsiteX5220" y="connsiteY5220"/>
                  </a:cxn>
                  <a:cxn ang="0">
                    <a:pos x="connsiteX5221" y="connsiteY5221"/>
                  </a:cxn>
                  <a:cxn ang="0">
                    <a:pos x="connsiteX5222" y="connsiteY5222"/>
                  </a:cxn>
                  <a:cxn ang="0">
                    <a:pos x="connsiteX5223" y="connsiteY5223"/>
                  </a:cxn>
                  <a:cxn ang="0">
                    <a:pos x="connsiteX5224" y="connsiteY5224"/>
                  </a:cxn>
                  <a:cxn ang="0">
                    <a:pos x="connsiteX5225" y="connsiteY5225"/>
                  </a:cxn>
                  <a:cxn ang="0">
                    <a:pos x="connsiteX5226" y="connsiteY5226"/>
                  </a:cxn>
                  <a:cxn ang="0">
                    <a:pos x="connsiteX5227" y="connsiteY5227"/>
                  </a:cxn>
                  <a:cxn ang="0">
                    <a:pos x="connsiteX5228" y="connsiteY5228"/>
                  </a:cxn>
                  <a:cxn ang="0">
                    <a:pos x="connsiteX5229" y="connsiteY5229"/>
                  </a:cxn>
                  <a:cxn ang="0">
                    <a:pos x="connsiteX5230" y="connsiteY5230"/>
                  </a:cxn>
                  <a:cxn ang="0">
                    <a:pos x="connsiteX5231" y="connsiteY5231"/>
                  </a:cxn>
                  <a:cxn ang="0">
                    <a:pos x="connsiteX5232" y="connsiteY5232"/>
                  </a:cxn>
                  <a:cxn ang="0">
                    <a:pos x="connsiteX5233" y="connsiteY5233"/>
                  </a:cxn>
                  <a:cxn ang="0">
                    <a:pos x="connsiteX5234" y="connsiteY5234"/>
                  </a:cxn>
                  <a:cxn ang="0">
                    <a:pos x="connsiteX5235" y="connsiteY5235"/>
                  </a:cxn>
                  <a:cxn ang="0">
                    <a:pos x="connsiteX5236" y="connsiteY5236"/>
                  </a:cxn>
                  <a:cxn ang="0">
                    <a:pos x="connsiteX5237" y="connsiteY5237"/>
                  </a:cxn>
                  <a:cxn ang="0">
                    <a:pos x="connsiteX5238" y="connsiteY5238"/>
                  </a:cxn>
                  <a:cxn ang="0">
                    <a:pos x="connsiteX5239" y="connsiteY5239"/>
                  </a:cxn>
                  <a:cxn ang="0">
                    <a:pos x="connsiteX5240" y="connsiteY5240"/>
                  </a:cxn>
                  <a:cxn ang="0">
                    <a:pos x="connsiteX5241" y="connsiteY5241"/>
                  </a:cxn>
                  <a:cxn ang="0">
                    <a:pos x="connsiteX5242" y="connsiteY5242"/>
                  </a:cxn>
                  <a:cxn ang="0">
                    <a:pos x="connsiteX5243" y="connsiteY5243"/>
                  </a:cxn>
                  <a:cxn ang="0">
                    <a:pos x="connsiteX5244" y="connsiteY5244"/>
                  </a:cxn>
                  <a:cxn ang="0">
                    <a:pos x="connsiteX5245" y="connsiteY5245"/>
                  </a:cxn>
                  <a:cxn ang="0">
                    <a:pos x="connsiteX5246" y="connsiteY5246"/>
                  </a:cxn>
                  <a:cxn ang="0">
                    <a:pos x="connsiteX5247" y="connsiteY5247"/>
                  </a:cxn>
                  <a:cxn ang="0">
                    <a:pos x="connsiteX5248" y="connsiteY5248"/>
                  </a:cxn>
                  <a:cxn ang="0">
                    <a:pos x="connsiteX5249" y="connsiteY5249"/>
                  </a:cxn>
                  <a:cxn ang="0">
                    <a:pos x="connsiteX5250" y="connsiteY5250"/>
                  </a:cxn>
                  <a:cxn ang="0">
                    <a:pos x="connsiteX5251" y="connsiteY5251"/>
                  </a:cxn>
                  <a:cxn ang="0">
                    <a:pos x="connsiteX5252" y="connsiteY5252"/>
                  </a:cxn>
                  <a:cxn ang="0">
                    <a:pos x="connsiteX5253" y="connsiteY5253"/>
                  </a:cxn>
                  <a:cxn ang="0">
                    <a:pos x="connsiteX5254" y="connsiteY5254"/>
                  </a:cxn>
                  <a:cxn ang="0">
                    <a:pos x="connsiteX5255" y="connsiteY5255"/>
                  </a:cxn>
                  <a:cxn ang="0">
                    <a:pos x="connsiteX5256" y="connsiteY5256"/>
                  </a:cxn>
                  <a:cxn ang="0">
                    <a:pos x="connsiteX5257" y="connsiteY5257"/>
                  </a:cxn>
                  <a:cxn ang="0">
                    <a:pos x="connsiteX5258" y="connsiteY5258"/>
                  </a:cxn>
                  <a:cxn ang="0">
                    <a:pos x="connsiteX5259" y="connsiteY5259"/>
                  </a:cxn>
                  <a:cxn ang="0">
                    <a:pos x="connsiteX5260" y="connsiteY5260"/>
                  </a:cxn>
                  <a:cxn ang="0">
                    <a:pos x="connsiteX5261" y="connsiteY5261"/>
                  </a:cxn>
                  <a:cxn ang="0">
                    <a:pos x="connsiteX5262" y="connsiteY5262"/>
                  </a:cxn>
                  <a:cxn ang="0">
                    <a:pos x="connsiteX5263" y="connsiteY5263"/>
                  </a:cxn>
                  <a:cxn ang="0">
                    <a:pos x="connsiteX5264" y="connsiteY5264"/>
                  </a:cxn>
                  <a:cxn ang="0">
                    <a:pos x="connsiteX5265" y="connsiteY5265"/>
                  </a:cxn>
                  <a:cxn ang="0">
                    <a:pos x="connsiteX5266" y="connsiteY5266"/>
                  </a:cxn>
                  <a:cxn ang="0">
                    <a:pos x="connsiteX5267" y="connsiteY5267"/>
                  </a:cxn>
                  <a:cxn ang="0">
                    <a:pos x="connsiteX5268" y="connsiteY5268"/>
                  </a:cxn>
                  <a:cxn ang="0">
                    <a:pos x="connsiteX5269" y="connsiteY5269"/>
                  </a:cxn>
                  <a:cxn ang="0">
                    <a:pos x="connsiteX5270" y="connsiteY5270"/>
                  </a:cxn>
                  <a:cxn ang="0">
                    <a:pos x="connsiteX5271" y="connsiteY5271"/>
                  </a:cxn>
                  <a:cxn ang="0">
                    <a:pos x="connsiteX5272" y="connsiteY5272"/>
                  </a:cxn>
                  <a:cxn ang="0">
                    <a:pos x="connsiteX5273" y="connsiteY5273"/>
                  </a:cxn>
                  <a:cxn ang="0">
                    <a:pos x="connsiteX5274" y="connsiteY5274"/>
                  </a:cxn>
                  <a:cxn ang="0">
                    <a:pos x="connsiteX5275" y="connsiteY5275"/>
                  </a:cxn>
                  <a:cxn ang="0">
                    <a:pos x="connsiteX5276" y="connsiteY5276"/>
                  </a:cxn>
                  <a:cxn ang="0">
                    <a:pos x="connsiteX5277" y="connsiteY5277"/>
                  </a:cxn>
                  <a:cxn ang="0">
                    <a:pos x="connsiteX5278" y="connsiteY5278"/>
                  </a:cxn>
                  <a:cxn ang="0">
                    <a:pos x="connsiteX5279" y="connsiteY5279"/>
                  </a:cxn>
                  <a:cxn ang="0">
                    <a:pos x="connsiteX5280" y="connsiteY5280"/>
                  </a:cxn>
                  <a:cxn ang="0">
                    <a:pos x="connsiteX5281" y="connsiteY5281"/>
                  </a:cxn>
                  <a:cxn ang="0">
                    <a:pos x="connsiteX5282" y="connsiteY5282"/>
                  </a:cxn>
                  <a:cxn ang="0">
                    <a:pos x="connsiteX5283" y="connsiteY5283"/>
                  </a:cxn>
                  <a:cxn ang="0">
                    <a:pos x="connsiteX5284" y="connsiteY5284"/>
                  </a:cxn>
                  <a:cxn ang="0">
                    <a:pos x="connsiteX5285" y="connsiteY5285"/>
                  </a:cxn>
                  <a:cxn ang="0">
                    <a:pos x="connsiteX5286" y="connsiteY5286"/>
                  </a:cxn>
                  <a:cxn ang="0">
                    <a:pos x="connsiteX5287" y="connsiteY5287"/>
                  </a:cxn>
                  <a:cxn ang="0">
                    <a:pos x="connsiteX5288" y="connsiteY5288"/>
                  </a:cxn>
                  <a:cxn ang="0">
                    <a:pos x="connsiteX5289" y="connsiteY5289"/>
                  </a:cxn>
                  <a:cxn ang="0">
                    <a:pos x="connsiteX5290" y="connsiteY5290"/>
                  </a:cxn>
                  <a:cxn ang="0">
                    <a:pos x="connsiteX5291" y="connsiteY5291"/>
                  </a:cxn>
                  <a:cxn ang="0">
                    <a:pos x="connsiteX5292" y="connsiteY5292"/>
                  </a:cxn>
                  <a:cxn ang="0">
                    <a:pos x="connsiteX5293" y="connsiteY5293"/>
                  </a:cxn>
                  <a:cxn ang="0">
                    <a:pos x="connsiteX5294" y="connsiteY5294"/>
                  </a:cxn>
                  <a:cxn ang="0">
                    <a:pos x="connsiteX5295" y="connsiteY5295"/>
                  </a:cxn>
                  <a:cxn ang="0">
                    <a:pos x="connsiteX5296" y="connsiteY5296"/>
                  </a:cxn>
                  <a:cxn ang="0">
                    <a:pos x="connsiteX5297" y="connsiteY5297"/>
                  </a:cxn>
                  <a:cxn ang="0">
                    <a:pos x="connsiteX5298" y="connsiteY5298"/>
                  </a:cxn>
                  <a:cxn ang="0">
                    <a:pos x="connsiteX5299" y="connsiteY5299"/>
                  </a:cxn>
                  <a:cxn ang="0">
                    <a:pos x="connsiteX5300" y="connsiteY5300"/>
                  </a:cxn>
                  <a:cxn ang="0">
                    <a:pos x="connsiteX5301" y="connsiteY5301"/>
                  </a:cxn>
                  <a:cxn ang="0">
                    <a:pos x="connsiteX5302" y="connsiteY5302"/>
                  </a:cxn>
                  <a:cxn ang="0">
                    <a:pos x="connsiteX5303" y="connsiteY5303"/>
                  </a:cxn>
                  <a:cxn ang="0">
                    <a:pos x="connsiteX5304" y="connsiteY5304"/>
                  </a:cxn>
                  <a:cxn ang="0">
                    <a:pos x="connsiteX5305" y="connsiteY5305"/>
                  </a:cxn>
                  <a:cxn ang="0">
                    <a:pos x="connsiteX5306" y="connsiteY5306"/>
                  </a:cxn>
                  <a:cxn ang="0">
                    <a:pos x="connsiteX5307" y="connsiteY5307"/>
                  </a:cxn>
                  <a:cxn ang="0">
                    <a:pos x="connsiteX5308" y="connsiteY5308"/>
                  </a:cxn>
                  <a:cxn ang="0">
                    <a:pos x="connsiteX5309" y="connsiteY5309"/>
                  </a:cxn>
                  <a:cxn ang="0">
                    <a:pos x="connsiteX5310" y="connsiteY5310"/>
                  </a:cxn>
                  <a:cxn ang="0">
                    <a:pos x="connsiteX5311" y="connsiteY5311"/>
                  </a:cxn>
                  <a:cxn ang="0">
                    <a:pos x="connsiteX5312" y="connsiteY5312"/>
                  </a:cxn>
                  <a:cxn ang="0">
                    <a:pos x="connsiteX5313" y="connsiteY5313"/>
                  </a:cxn>
                  <a:cxn ang="0">
                    <a:pos x="connsiteX5314" y="connsiteY5314"/>
                  </a:cxn>
                  <a:cxn ang="0">
                    <a:pos x="connsiteX5315" y="connsiteY5315"/>
                  </a:cxn>
                  <a:cxn ang="0">
                    <a:pos x="connsiteX5316" y="connsiteY5316"/>
                  </a:cxn>
                  <a:cxn ang="0">
                    <a:pos x="connsiteX5317" y="connsiteY5317"/>
                  </a:cxn>
                  <a:cxn ang="0">
                    <a:pos x="connsiteX5318" y="connsiteY5318"/>
                  </a:cxn>
                  <a:cxn ang="0">
                    <a:pos x="connsiteX5319" y="connsiteY5319"/>
                  </a:cxn>
                  <a:cxn ang="0">
                    <a:pos x="connsiteX5320" y="connsiteY5320"/>
                  </a:cxn>
                  <a:cxn ang="0">
                    <a:pos x="connsiteX5321" y="connsiteY5321"/>
                  </a:cxn>
                  <a:cxn ang="0">
                    <a:pos x="connsiteX5322" y="connsiteY5322"/>
                  </a:cxn>
                  <a:cxn ang="0">
                    <a:pos x="connsiteX5323" y="connsiteY5323"/>
                  </a:cxn>
                  <a:cxn ang="0">
                    <a:pos x="connsiteX5324" y="connsiteY5324"/>
                  </a:cxn>
                  <a:cxn ang="0">
                    <a:pos x="connsiteX5325" y="connsiteY5325"/>
                  </a:cxn>
                  <a:cxn ang="0">
                    <a:pos x="connsiteX5326" y="connsiteY5326"/>
                  </a:cxn>
                  <a:cxn ang="0">
                    <a:pos x="connsiteX5327" y="connsiteY5327"/>
                  </a:cxn>
                  <a:cxn ang="0">
                    <a:pos x="connsiteX5328" y="connsiteY5328"/>
                  </a:cxn>
                  <a:cxn ang="0">
                    <a:pos x="connsiteX5329" y="connsiteY5329"/>
                  </a:cxn>
                  <a:cxn ang="0">
                    <a:pos x="connsiteX5330" y="connsiteY5330"/>
                  </a:cxn>
                  <a:cxn ang="0">
                    <a:pos x="connsiteX5331" y="connsiteY5331"/>
                  </a:cxn>
                  <a:cxn ang="0">
                    <a:pos x="connsiteX5332" y="connsiteY5332"/>
                  </a:cxn>
                  <a:cxn ang="0">
                    <a:pos x="connsiteX5333" y="connsiteY5333"/>
                  </a:cxn>
                  <a:cxn ang="0">
                    <a:pos x="connsiteX5334" y="connsiteY5334"/>
                  </a:cxn>
                  <a:cxn ang="0">
                    <a:pos x="connsiteX5335" y="connsiteY5335"/>
                  </a:cxn>
                  <a:cxn ang="0">
                    <a:pos x="connsiteX5336" y="connsiteY5336"/>
                  </a:cxn>
                  <a:cxn ang="0">
                    <a:pos x="connsiteX5337" y="connsiteY5337"/>
                  </a:cxn>
                  <a:cxn ang="0">
                    <a:pos x="connsiteX5338" y="connsiteY5338"/>
                  </a:cxn>
                  <a:cxn ang="0">
                    <a:pos x="connsiteX5339" y="connsiteY5339"/>
                  </a:cxn>
                  <a:cxn ang="0">
                    <a:pos x="connsiteX5340" y="connsiteY5340"/>
                  </a:cxn>
                  <a:cxn ang="0">
                    <a:pos x="connsiteX5341" y="connsiteY5341"/>
                  </a:cxn>
                  <a:cxn ang="0">
                    <a:pos x="connsiteX5342" y="connsiteY5342"/>
                  </a:cxn>
                  <a:cxn ang="0">
                    <a:pos x="connsiteX5343" y="connsiteY5343"/>
                  </a:cxn>
                  <a:cxn ang="0">
                    <a:pos x="connsiteX5344" y="connsiteY5344"/>
                  </a:cxn>
                  <a:cxn ang="0">
                    <a:pos x="connsiteX5345" y="connsiteY5345"/>
                  </a:cxn>
                  <a:cxn ang="0">
                    <a:pos x="connsiteX5346" y="connsiteY5346"/>
                  </a:cxn>
                  <a:cxn ang="0">
                    <a:pos x="connsiteX5347" y="connsiteY5347"/>
                  </a:cxn>
                  <a:cxn ang="0">
                    <a:pos x="connsiteX5348" y="connsiteY5348"/>
                  </a:cxn>
                  <a:cxn ang="0">
                    <a:pos x="connsiteX5349" y="connsiteY5349"/>
                  </a:cxn>
                  <a:cxn ang="0">
                    <a:pos x="connsiteX5350" y="connsiteY5350"/>
                  </a:cxn>
                  <a:cxn ang="0">
                    <a:pos x="connsiteX5351" y="connsiteY5351"/>
                  </a:cxn>
                  <a:cxn ang="0">
                    <a:pos x="connsiteX5352" y="connsiteY5352"/>
                  </a:cxn>
                  <a:cxn ang="0">
                    <a:pos x="connsiteX5353" y="connsiteY5353"/>
                  </a:cxn>
                  <a:cxn ang="0">
                    <a:pos x="connsiteX5354" y="connsiteY5354"/>
                  </a:cxn>
                  <a:cxn ang="0">
                    <a:pos x="connsiteX5355" y="connsiteY5355"/>
                  </a:cxn>
                  <a:cxn ang="0">
                    <a:pos x="connsiteX5356" y="connsiteY5356"/>
                  </a:cxn>
                  <a:cxn ang="0">
                    <a:pos x="connsiteX5357" y="connsiteY5357"/>
                  </a:cxn>
                  <a:cxn ang="0">
                    <a:pos x="connsiteX5358" y="connsiteY5358"/>
                  </a:cxn>
                  <a:cxn ang="0">
                    <a:pos x="connsiteX5359" y="connsiteY5359"/>
                  </a:cxn>
                  <a:cxn ang="0">
                    <a:pos x="connsiteX5360" y="connsiteY5360"/>
                  </a:cxn>
                  <a:cxn ang="0">
                    <a:pos x="connsiteX5361" y="connsiteY5361"/>
                  </a:cxn>
                  <a:cxn ang="0">
                    <a:pos x="connsiteX5362" y="connsiteY5362"/>
                  </a:cxn>
                  <a:cxn ang="0">
                    <a:pos x="connsiteX5363" y="connsiteY5363"/>
                  </a:cxn>
                  <a:cxn ang="0">
                    <a:pos x="connsiteX5364" y="connsiteY5364"/>
                  </a:cxn>
                  <a:cxn ang="0">
                    <a:pos x="connsiteX5365" y="connsiteY5365"/>
                  </a:cxn>
                  <a:cxn ang="0">
                    <a:pos x="connsiteX5366" y="connsiteY5366"/>
                  </a:cxn>
                  <a:cxn ang="0">
                    <a:pos x="connsiteX5367" y="connsiteY5367"/>
                  </a:cxn>
                  <a:cxn ang="0">
                    <a:pos x="connsiteX5368" y="connsiteY5368"/>
                  </a:cxn>
                  <a:cxn ang="0">
                    <a:pos x="connsiteX5369" y="connsiteY5369"/>
                  </a:cxn>
                  <a:cxn ang="0">
                    <a:pos x="connsiteX5370" y="connsiteY5370"/>
                  </a:cxn>
                  <a:cxn ang="0">
                    <a:pos x="connsiteX5371" y="connsiteY5371"/>
                  </a:cxn>
                  <a:cxn ang="0">
                    <a:pos x="connsiteX5372" y="connsiteY5372"/>
                  </a:cxn>
                  <a:cxn ang="0">
                    <a:pos x="connsiteX5373" y="connsiteY5373"/>
                  </a:cxn>
                  <a:cxn ang="0">
                    <a:pos x="connsiteX5374" y="connsiteY5374"/>
                  </a:cxn>
                  <a:cxn ang="0">
                    <a:pos x="connsiteX5375" y="connsiteY5375"/>
                  </a:cxn>
                  <a:cxn ang="0">
                    <a:pos x="connsiteX5376" y="connsiteY5376"/>
                  </a:cxn>
                  <a:cxn ang="0">
                    <a:pos x="connsiteX5377" y="connsiteY5377"/>
                  </a:cxn>
                  <a:cxn ang="0">
                    <a:pos x="connsiteX5378" y="connsiteY5378"/>
                  </a:cxn>
                  <a:cxn ang="0">
                    <a:pos x="connsiteX5379" y="connsiteY5379"/>
                  </a:cxn>
                  <a:cxn ang="0">
                    <a:pos x="connsiteX5380" y="connsiteY5380"/>
                  </a:cxn>
                  <a:cxn ang="0">
                    <a:pos x="connsiteX5381" y="connsiteY5381"/>
                  </a:cxn>
                  <a:cxn ang="0">
                    <a:pos x="connsiteX5382" y="connsiteY5382"/>
                  </a:cxn>
                  <a:cxn ang="0">
                    <a:pos x="connsiteX5383" y="connsiteY5383"/>
                  </a:cxn>
                  <a:cxn ang="0">
                    <a:pos x="connsiteX5384" y="connsiteY5384"/>
                  </a:cxn>
                  <a:cxn ang="0">
                    <a:pos x="connsiteX5385" y="connsiteY5385"/>
                  </a:cxn>
                  <a:cxn ang="0">
                    <a:pos x="connsiteX5386" y="connsiteY5386"/>
                  </a:cxn>
                  <a:cxn ang="0">
                    <a:pos x="connsiteX5387" y="connsiteY5387"/>
                  </a:cxn>
                  <a:cxn ang="0">
                    <a:pos x="connsiteX5388" y="connsiteY5388"/>
                  </a:cxn>
                  <a:cxn ang="0">
                    <a:pos x="connsiteX5389" y="connsiteY5389"/>
                  </a:cxn>
                  <a:cxn ang="0">
                    <a:pos x="connsiteX5390" y="connsiteY5390"/>
                  </a:cxn>
                  <a:cxn ang="0">
                    <a:pos x="connsiteX5391" y="connsiteY5391"/>
                  </a:cxn>
                  <a:cxn ang="0">
                    <a:pos x="connsiteX5392" y="connsiteY5392"/>
                  </a:cxn>
                  <a:cxn ang="0">
                    <a:pos x="connsiteX5393" y="connsiteY5393"/>
                  </a:cxn>
                  <a:cxn ang="0">
                    <a:pos x="connsiteX5394" y="connsiteY5394"/>
                  </a:cxn>
                  <a:cxn ang="0">
                    <a:pos x="connsiteX5395" y="connsiteY5395"/>
                  </a:cxn>
                  <a:cxn ang="0">
                    <a:pos x="connsiteX5396" y="connsiteY5396"/>
                  </a:cxn>
                  <a:cxn ang="0">
                    <a:pos x="connsiteX5397" y="connsiteY5397"/>
                  </a:cxn>
                  <a:cxn ang="0">
                    <a:pos x="connsiteX5398" y="connsiteY5398"/>
                  </a:cxn>
                  <a:cxn ang="0">
                    <a:pos x="connsiteX5399" y="connsiteY5399"/>
                  </a:cxn>
                  <a:cxn ang="0">
                    <a:pos x="connsiteX5400" y="connsiteY5400"/>
                  </a:cxn>
                  <a:cxn ang="0">
                    <a:pos x="connsiteX5401" y="connsiteY5401"/>
                  </a:cxn>
                  <a:cxn ang="0">
                    <a:pos x="connsiteX5402" y="connsiteY5402"/>
                  </a:cxn>
                  <a:cxn ang="0">
                    <a:pos x="connsiteX5403" y="connsiteY5403"/>
                  </a:cxn>
                  <a:cxn ang="0">
                    <a:pos x="connsiteX5404" y="connsiteY5404"/>
                  </a:cxn>
                  <a:cxn ang="0">
                    <a:pos x="connsiteX5405" y="connsiteY5405"/>
                  </a:cxn>
                  <a:cxn ang="0">
                    <a:pos x="connsiteX5406" y="connsiteY5406"/>
                  </a:cxn>
                  <a:cxn ang="0">
                    <a:pos x="connsiteX5407" y="connsiteY5407"/>
                  </a:cxn>
                  <a:cxn ang="0">
                    <a:pos x="connsiteX5408" y="connsiteY5408"/>
                  </a:cxn>
                  <a:cxn ang="0">
                    <a:pos x="connsiteX5409" y="connsiteY5409"/>
                  </a:cxn>
                  <a:cxn ang="0">
                    <a:pos x="connsiteX5410" y="connsiteY5410"/>
                  </a:cxn>
                  <a:cxn ang="0">
                    <a:pos x="connsiteX5411" y="connsiteY5411"/>
                  </a:cxn>
                  <a:cxn ang="0">
                    <a:pos x="connsiteX5412" y="connsiteY5412"/>
                  </a:cxn>
                  <a:cxn ang="0">
                    <a:pos x="connsiteX5413" y="connsiteY5413"/>
                  </a:cxn>
                  <a:cxn ang="0">
                    <a:pos x="connsiteX5414" y="connsiteY5414"/>
                  </a:cxn>
                  <a:cxn ang="0">
                    <a:pos x="connsiteX5415" y="connsiteY5415"/>
                  </a:cxn>
                  <a:cxn ang="0">
                    <a:pos x="connsiteX5416" y="connsiteY5416"/>
                  </a:cxn>
                  <a:cxn ang="0">
                    <a:pos x="connsiteX5417" y="connsiteY5417"/>
                  </a:cxn>
                  <a:cxn ang="0">
                    <a:pos x="connsiteX5418" y="connsiteY5418"/>
                  </a:cxn>
                  <a:cxn ang="0">
                    <a:pos x="connsiteX5419" y="connsiteY5419"/>
                  </a:cxn>
                  <a:cxn ang="0">
                    <a:pos x="connsiteX5420" y="connsiteY5420"/>
                  </a:cxn>
                  <a:cxn ang="0">
                    <a:pos x="connsiteX5421" y="connsiteY5421"/>
                  </a:cxn>
                  <a:cxn ang="0">
                    <a:pos x="connsiteX5422" y="connsiteY5422"/>
                  </a:cxn>
                  <a:cxn ang="0">
                    <a:pos x="connsiteX5423" y="connsiteY5423"/>
                  </a:cxn>
                  <a:cxn ang="0">
                    <a:pos x="connsiteX5424" y="connsiteY5424"/>
                  </a:cxn>
                  <a:cxn ang="0">
                    <a:pos x="connsiteX5425" y="connsiteY5425"/>
                  </a:cxn>
                  <a:cxn ang="0">
                    <a:pos x="connsiteX5426" y="connsiteY5426"/>
                  </a:cxn>
                  <a:cxn ang="0">
                    <a:pos x="connsiteX5427" y="connsiteY5427"/>
                  </a:cxn>
                  <a:cxn ang="0">
                    <a:pos x="connsiteX5428" y="connsiteY5428"/>
                  </a:cxn>
                  <a:cxn ang="0">
                    <a:pos x="connsiteX5429" y="connsiteY5429"/>
                  </a:cxn>
                  <a:cxn ang="0">
                    <a:pos x="connsiteX5430" y="connsiteY5430"/>
                  </a:cxn>
                  <a:cxn ang="0">
                    <a:pos x="connsiteX5431" y="connsiteY5431"/>
                  </a:cxn>
                  <a:cxn ang="0">
                    <a:pos x="connsiteX5432" y="connsiteY5432"/>
                  </a:cxn>
                  <a:cxn ang="0">
                    <a:pos x="connsiteX5433" y="connsiteY5433"/>
                  </a:cxn>
                  <a:cxn ang="0">
                    <a:pos x="connsiteX5434" y="connsiteY5434"/>
                  </a:cxn>
                  <a:cxn ang="0">
                    <a:pos x="connsiteX5435" y="connsiteY5435"/>
                  </a:cxn>
                  <a:cxn ang="0">
                    <a:pos x="connsiteX5436" y="connsiteY5436"/>
                  </a:cxn>
                  <a:cxn ang="0">
                    <a:pos x="connsiteX5437" y="connsiteY5437"/>
                  </a:cxn>
                  <a:cxn ang="0">
                    <a:pos x="connsiteX5438" y="connsiteY5438"/>
                  </a:cxn>
                  <a:cxn ang="0">
                    <a:pos x="connsiteX5439" y="connsiteY5439"/>
                  </a:cxn>
                  <a:cxn ang="0">
                    <a:pos x="connsiteX5440" y="connsiteY5440"/>
                  </a:cxn>
                  <a:cxn ang="0">
                    <a:pos x="connsiteX5441" y="connsiteY5441"/>
                  </a:cxn>
                  <a:cxn ang="0">
                    <a:pos x="connsiteX5442" y="connsiteY5442"/>
                  </a:cxn>
                  <a:cxn ang="0">
                    <a:pos x="connsiteX5443" y="connsiteY5443"/>
                  </a:cxn>
                  <a:cxn ang="0">
                    <a:pos x="connsiteX5444" y="connsiteY5444"/>
                  </a:cxn>
                  <a:cxn ang="0">
                    <a:pos x="connsiteX5445" y="connsiteY5445"/>
                  </a:cxn>
                  <a:cxn ang="0">
                    <a:pos x="connsiteX5446" y="connsiteY5446"/>
                  </a:cxn>
                  <a:cxn ang="0">
                    <a:pos x="connsiteX5447" y="connsiteY5447"/>
                  </a:cxn>
                  <a:cxn ang="0">
                    <a:pos x="connsiteX5448" y="connsiteY5448"/>
                  </a:cxn>
                  <a:cxn ang="0">
                    <a:pos x="connsiteX5449" y="connsiteY5449"/>
                  </a:cxn>
                  <a:cxn ang="0">
                    <a:pos x="connsiteX5450" y="connsiteY5450"/>
                  </a:cxn>
                  <a:cxn ang="0">
                    <a:pos x="connsiteX5451" y="connsiteY5451"/>
                  </a:cxn>
                  <a:cxn ang="0">
                    <a:pos x="connsiteX5452" y="connsiteY5452"/>
                  </a:cxn>
                  <a:cxn ang="0">
                    <a:pos x="connsiteX5453" y="connsiteY5453"/>
                  </a:cxn>
                  <a:cxn ang="0">
                    <a:pos x="connsiteX5454" y="connsiteY5454"/>
                  </a:cxn>
                  <a:cxn ang="0">
                    <a:pos x="connsiteX5455" y="connsiteY5455"/>
                  </a:cxn>
                  <a:cxn ang="0">
                    <a:pos x="connsiteX5456" y="connsiteY5456"/>
                  </a:cxn>
                  <a:cxn ang="0">
                    <a:pos x="connsiteX5457" y="connsiteY5457"/>
                  </a:cxn>
                  <a:cxn ang="0">
                    <a:pos x="connsiteX5458" y="connsiteY5458"/>
                  </a:cxn>
                  <a:cxn ang="0">
                    <a:pos x="connsiteX5459" y="connsiteY5459"/>
                  </a:cxn>
                  <a:cxn ang="0">
                    <a:pos x="connsiteX5460" y="connsiteY5460"/>
                  </a:cxn>
                  <a:cxn ang="0">
                    <a:pos x="connsiteX5461" y="connsiteY5461"/>
                  </a:cxn>
                  <a:cxn ang="0">
                    <a:pos x="connsiteX5462" y="connsiteY5462"/>
                  </a:cxn>
                  <a:cxn ang="0">
                    <a:pos x="connsiteX5463" y="connsiteY5463"/>
                  </a:cxn>
                  <a:cxn ang="0">
                    <a:pos x="connsiteX5464" y="connsiteY5464"/>
                  </a:cxn>
                  <a:cxn ang="0">
                    <a:pos x="connsiteX5465" y="connsiteY5465"/>
                  </a:cxn>
                  <a:cxn ang="0">
                    <a:pos x="connsiteX5466" y="connsiteY5466"/>
                  </a:cxn>
                  <a:cxn ang="0">
                    <a:pos x="connsiteX5467" y="connsiteY5467"/>
                  </a:cxn>
                  <a:cxn ang="0">
                    <a:pos x="connsiteX5468" y="connsiteY5468"/>
                  </a:cxn>
                  <a:cxn ang="0">
                    <a:pos x="connsiteX5469" y="connsiteY5469"/>
                  </a:cxn>
                  <a:cxn ang="0">
                    <a:pos x="connsiteX5470" y="connsiteY5470"/>
                  </a:cxn>
                  <a:cxn ang="0">
                    <a:pos x="connsiteX5471" y="connsiteY5471"/>
                  </a:cxn>
                  <a:cxn ang="0">
                    <a:pos x="connsiteX5472" y="connsiteY5472"/>
                  </a:cxn>
                  <a:cxn ang="0">
                    <a:pos x="connsiteX5473" y="connsiteY5473"/>
                  </a:cxn>
                  <a:cxn ang="0">
                    <a:pos x="connsiteX5474" y="connsiteY5474"/>
                  </a:cxn>
                  <a:cxn ang="0">
                    <a:pos x="connsiteX5475" y="connsiteY5475"/>
                  </a:cxn>
                  <a:cxn ang="0">
                    <a:pos x="connsiteX5476" y="connsiteY5476"/>
                  </a:cxn>
                  <a:cxn ang="0">
                    <a:pos x="connsiteX5477" y="connsiteY5477"/>
                  </a:cxn>
                  <a:cxn ang="0">
                    <a:pos x="connsiteX5478" y="connsiteY5478"/>
                  </a:cxn>
                  <a:cxn ang="0">
                    <a:pos x="connsiteX5479" y="connsiteY5479"/>
                  </a:cxn>
                  <a:cxn ang="0">
                    <a:pos x="connsiteX5480" y="connsiteY5480"/>
                  </a:cxn>
                  <a:cxn ang="0">
                    <a:pos x="connsiteX5481" y="connsiteY5481"/>
                  </a:cxn>
                  <a:cxn ang="0">
                    <a:pos x="connsiteX5482" y="connsiteY5482"/>
                  </a:cxn>
                  <a:cxn ang="0">
                    <a:pos x="connsiteX5483" y="connsiteY5483"/>
                  </a:cxn>
                  <a:cxn ang="0">
                    <a:pos x="connsiteX5484" y="connsiteY5484"/>
                  </a:cxn>
                  <a:cxn ang="0">
                    <a:pos x="connsiteX5485" y="connsiteY5485"/>
                  </a:cxn>
                  <a:cxn ang="0">
                    <a:pos x="connsiteX5486" y="connsiteY5486"/>
                  </a:cxn>
                  <a:cxn ang="0">
                    <a:pos x="connsiteX5487" y="connsiteY5487"/>
                  </a:cxn>
                  <a:cxn ang="0">
                    <a:pos x="connsiteX5488" y="connsiteY5488"/>
                  </a:cxn>
                  <a:cxn ang="0">
                    <a:pos x="connsiteX5489" y="connsiteY5489"/>
                  </a:cxn>
                  <a:cxn ang="0">
                    <a:pos x="connsiteX5490" y="connsiteY5490"/>
                  </a:cxn>
                  <a:cxn ang="0">
                    <a:pos x="connsiteX5491" y="connsiteY5491"/>
                  </a:cxn>
                  <a:cxn ang="0">
                    <a:pos x="connsiteX5492" y="connsiteY5492"/>
                  </a:cxn>
                  <a:cxn ang="0">
                    <a:pos x="connsiteX5493" y="connsiteY5493"/>
                  </a:cxn>
                  <a:cxn ang="0">
                    <a:pos x="connsiteX5494" y="connsiteY5494"/>
                  </a:cxn>
                  <a:cxn ang="0">
                    <a:pos x="connsiteX5495" y="connsiteY5495"/>
                  </a:cxn>
                  <a:cxn ang="0">
                    <a:pos x="connsiteX5496" y="connsiteY5496"/>
                  </a:cxn>
                  <a:cxn ang="0">
                    <a:pos x="connsiteX5497" y="connsiteY5497"/>
                  </a:cxn>
                  <a:cxn ang="0">
                    <a:pos x="connsiteX5498" y="connsiteY5498"/>
                  </a:cxn>
                  <a:cxn ang="0">
                    <a:pos x="connsiteX5499" y="connsiteY5499"/>
                  </a:cxn>
                  <a:cxn ang="0">
                    <a:pos x="connsiteX5500" y="connsiteY5500"/>
                  </a:cxn>
                  <a:cxn ang="0">
                    <a:pos x="connsiteX5501" y="connsiteY5501"/>
                  </a:cxn>
                  <a:cxn ang="0">
                    <a:pos x="connsiteX5502" y="connsiteY5502"/>
                  </a:cxn>
                  <a:cxn ang="0">
                    <a:pos x="connsiteX5503" y="connsiteY5503"/>
                  </a:cxn>
                  <a:cxn ang="0">
                    <a:pos x="connsiteX5504" y="connsiteY5504"/>
                  </a:cxn>
                  <a:cxn ang="0">
                    <a:pos x="connsiteX5505" y="connsiteY5505"/>
                  </a:cxn>
                  <a:cxn ang="0">
                    <a:pos x="connsiteX5506" y="connsiteY5506"/>
                  </a:cxn>
                  <a:cxn ang="0">
                    <a:pos x="connsiteX5507" y="connsiteY5507"/>
                  </a:cxn>
                  <a:cxn ang="0">
                    <a:pos x="connsiteX5508" y="connsiteY5508"/>
                  </a:cxn>
                  <a:cxn ang="0">
                    <a:pos x="connsiteX5509" y="connsiteY5509"/>
                  </a:cxn>
                  <a:cxn ang="0">
                    <a:pos x="connsiteX5510" y="connsiteY5510"/>
                  </a:cxn>
                  <a:cxn ang="0">
                    <a:pos x="connsiteX5511" y="connsiteY5511"/>
                  </a:cxn>
                  <a:cxn ang="0">
                    <a:pos x="connsiteX5512" y="connsiteY5512"/>
                  </a:cxn>
                  <a:cxn ang="0">
                    <a:pos x="connsiteX5513" y="connsiteY5513"/>
                  </a:cxn>
                  <a:cxn ang="0">
                    <a:pos x="connsiteX5514" y="connsiteY5514"/>
                  </a:cxn>
                  <a:cxn ang="0">
                    <a:pos x="connsiteX5515" y="connsiteY5515"/>
                  </a:cxn>
                  <a:cxn ang="0">
                    <a:pos x="connsiteX5516" y="connsiteY5516"/>
                  </a:cxn>
                  <a:cxn ang="0">
                    <a:pos x="connsiteX5517" y="connsiteY5517"/>
                  </a:cxn>
                  <a:cxn ang="0">
                    <a:pos x="connsiteX5518" y="connsiteY5518"/>
                  </a:cxn>
                  <a:cxn ang="0">
                    <a:pos x="connsiteX5519" y="connsiteY5519"/>
                  </a:cxn>
                  <a:cxn ang="0">
                    <a:pos x="connsiteX5520" y="connsiteY5520"/>
                  </a:cxn>
                  <a:cxn ang="0">
                    <a:pos x="connsiteX5521" y="connsiteY5521"/>
                  </a:cxn>
                  <a:cxn ang="0">
                    <a:pos x="connsiteX5522" y="connsiteY5522"/>
                  </a:cxn>
                  <a:cxn ang="0">
                    <a:pos x="connsiteX5523" y="connsiteY5523"/>
                  </a:cxn>
                  <a:cxn ang="0">
                    <a:pos x="connsiteX5524" y="connsiteY5524"/>
                  </a:cxn>
                  <a:cxn ang="0">
                    <a:pos x="connsiteX5525" y="connsiteY5525"/>
                  </a:cxn>
                  <a:cxn ang="0">
                    <a:pos x="connsiteX5526" y="connsiteY5526"/>
                  </a:cxn>
                  <a:cxn ang="0">
                    <a:pos x="connsiteX5527" y="connsiteY5527"/>
                  </a:cxn>
                  <a:cxn ang="0">
                    <a:pos x="connsiteX5528" y="connsiteY5528"/>
                  </a:cxn>
                  <a:cxn ang="0">
                    <a:pos x="connsiteX5529" y="connsiteY5529"/>
                  </a:cxn>
                  <a:cxn ang="0">
                    <a:pos x="connsiteX5530" y="connsiteY5530"/>
                  </a:cxn>
                  <a:cxn ang="0">
                    <a:pos x="connsiteX5531" y="connsiteY5531"/>
                  </a:cxn>
                  <a:cxn ang="0">
                    <a:pos x="connsiteX5532" y="connsiteY5532"/>
                  </a:cxn>
                  <a:cxn ang="0">
                    <a:pos x="connsiteX5533" y="connsiteY5533"/>
                  </a:cxn>
                  <a:cxn ang="0">
                    <a:pos x="connsiteX5534" y="connsiteY5534"/>
                  </a:cxn>
                  <a:cxn ang="0">
                    <a:pos x="connsiteX5535" y="connsiteY5535"/>
                  </a:cxn>
                  <a:cxn ang="0">
                    <a:pos x="connsiteX5536" y="connsiteY5536"/>
                  </a:cxn>
                  <a:cxn ang="0">
                    <a:pos x="connsiteX5537" y="connsiteY5537"/>
                  </a:cxn>
                  <a:cxn ang="0">
                    <a:pos x="connsiteX5538" y="connsiteY5538"/>
                  </a:cxn>
                  <a:cxn ang="0">
                    <a:pos x="connsiteX5539" y="connsiteY5539"/>
                  </a:cxn>
                  <a:cxn ang="0">
                    <a:pos x="connsiteX5540" y="connsiteY5540"/>
                  </a:cxn>
                  <a:cxn ang="0">
                    <a:pos x="connsiteX5541" y="connsiteY5541"/>
                  </a:cxn>
                  <a:cxn ang="0">
                    <a:pos x="connsiteX5542" y="connsiteY5542"/>
                  </a:cxn>
                  <a:cxn ang="0">
                    <a:pos x="connsiteX5543" y="connsiteY5543"/>
                  </a:cxn>
                  <a:cxn ang="0">
                    <a:pos x="connsiteX5544" y="connsiteY5544"/>
                  </a:cxn>
                  <a:cxn ang="0">
                    <a:pos x="connsiteX5545" y="connsiteY5545"/>
                  </a:cxn>
                  <a:cxn ang="0">
                    <a:pos x="connsiteX5546" y="connsiteY5546"/>
                  </a:cxn>
                  <a:cxn ang="0">
                    <a:pos x="connsiteX5547" y="connsiteY5547"/>
                  </a:cxn>
                  <a:cxn ang="0">
                    <a:pos x="connsiteX5548" y="connsiteY5548"/>
                  </a:cxn>
                  <a:cxn ang="0">
                    <a:pos x="connsiteX5549" y="connsiteY5549"/>
                  </a:cxn>
                  <a:cxn ang="0">
                    <a:pos x="connsiteX5550" y="connsiteY5550"/>
                  </a:cxn>
                  <a:cxn ang="0">
                    <a:pos x="connsiteX5551" y="connsiteY5551"/>
                  </a:cxn>
                  <a:cxn ang="0">
                    <a:pos x="connsiteX5552" y="connsiteY5552"/>
                  </a:cxn>
                  <a:cxn ang="0">
                    <a:pos x="connsiteX5553" y="connsiteY5553"/>
                  </a:cxn>
                  <a:cxn ang="0">
                    <a:pos x="connsiteX5554" y="connsiteY5554"/>
                  </a:cxn>
                  <a:cxn ang="0">
                    <a:pos x="connsiteX5555" y="connsiteY5555"/>
                  </a:cxn>
                  <a:cxn ang="0">
                    <a:pos x="connsiteX5556" y="connsiteY5556"/>
                  </a:cxn>
                  <a:cxn ang="0">
                    <a:pos x="connsiteX5557" y="connsiteY5557"/>
                  </a:cxn>
                  <a:cxn ang="0">
                    <a:pos x="connsiteX5558" y="connsiteY5558"/>
                  </a:cxn>
                  <a:cxn ang="0">
                    <a:pos x="connsiteX5559" y="connsiteY5559"/>
                  </a:cxn>
                  <a:cxn ang="0">
                    <a:pos x="connsiteX5560" y="connsiteY5560"/>
                  </a:cxn>
                  <a:cxn ang="0">
                    <a:pos x="connsiteX5561" y="connsiteY5561"/>
                  </a:cxn>
                  <a:cxn ang="0">
                    <a:pos x="connsiteX5562" y="connsiteY5562"/>
                  </a:cxn>
                  <a:cxn ang="0">
                    <a:pos x="connsiteX5563" y="connsiteY5563"/>
                  </a:cxn>
                  <a:cxn ang="0">
                    <a:pos x="connsiteX5564" y="connsiteY5564"/>
                  </a:cxn>
                  <a:cxn ang="0">
                    <a:pos x="connsiteX5565" y="connsiteY5565"/>
                  </a:cxn>
                  <a:cxn ang="0">
                    <a:pos x="connsiteX5566" y="connsiteY5566"/>
                  </a:cxn>
                  <a:cxn ang="0">
                    <a:pos x="connsiteX5567" y="connsiteY5567"/>
                  </a:cxn>
                  <a:cxn ang="0">
                    <a:pos x="connsiteX5568" y="connsiteY5568"/>
                  </a:cxn>
                  <a:cxn ang="0">
                    <a:pos x="connsiteX5569" y="connsiteY5569"/>
                  </a:cxn>
                  <a:cxn ang="0">
                    <a:pos x="connsiteX5570" y="connsiteY5570"/>
                  </a:cxn>
                  <a:cxn ang="0">
                    <a:pos x="connsiteX5571" y="connsiteY5571"/>
                  </a:cxn>
                  <a:cxn ang="0">
                    <a:pos x="connsiteX5572" y="connsiteY5572"/>
                  </a:cxn>
                  <a:cxn ang="0">
                    <a:pos x="connsiteX5573" y="connsiteY5573"/>
                  </a:cxn>
                  <a:cxn ang="0">
                    <a:pos x="connsiteX5574" y="connsiteY5574"/>
                  </a:cxn>
                  <a:cxn ang="0">
                    <a:pos x="connsiteX5575" y="connsiteY5575"/>
                  </a:cxn>
                  <a:cxn ang="0">
                    <a:pos x="connsiteX5576" y="connsiteY5576"/>
                  </a:cxn>
                  <a:cxn ang="0">
                    <a:pos x="connsiteX5577" y="connsiteY5577"/>
                  </a:cxn>
                  <a:cxn ang="0">
                    <a:pos x="connsiteX5578" y="connsiteY5578"/>
                  </a:cxn>
                  <a:cxn ang="0">
                    <a:pos x="connsiteX5579" y="connsiteY5579"/>
                  </a:cxn>
                  <a:cxn ang="0">
                    <a:pos x="connsiteX5580" y="connsiteY5580"/>
                  </a:cxn>
                  <a:cxn ang="0">
                    <a:pos x="connsiteX5581" y="connsiteY5581"/>
                  </a:cxn>
                  <a:cxn ang="0">
                    <a:pos x="connsiteX5582" y="connsiteY5582"/>
                  </a:cxn>
                  <a:cxn ang="0">
                    <a:pos x="connsiteX5583" y="connsiteY5583"/>
                  </a:cxn>
                  <a:cxn ang="0">
                    <a:pos x="connsiteX5584" y="connsiteY5584"/>
                  </a:cxn>
                  <a:cxn ang="0">
                    <a:pos x="connsiteX5585" y="connsiteY5585"/>
                  </a:cxn>
                  <a:cxn ang="0">
                    <a:pos x="connsiteX5586" y="connsiteY5586"/>
                  </a:cxn>
                  <a:cxn ang="0">
                    <a:pos x="connsiteX5587" y="connsiteY5587"/>
                  </a:cxn>
                  <a:cxn ang="0">
                    <a:pos x="connsiteX5588" y="connsiteY5588"/>
                  </a:cxn>
                  <a:cxn ang="0">
                    <a:pos x="connsiteX5589" y="connsiteY5589"/>
                  </a:cxn>
                  <a:cxn ang="0">
                    <a:pos x="connsiteX5590" y="connsiteY5590"/>
                  </a:cxn>
                  <a:cxn ang="0">
                    <a:pos x="connsiteX5591" y="connsiteY5591"/>
                  </a:cxn>
                  <a:cxn ang="0">
                    <a:pos x="connsiteX5592" y="connsiteY5592"/>
                  </a:cxn>
                  <a:cxn ang="0">
                    <a:pos x="connsiteX5593" y="connsiteY5593"/>
                  </a:cxn>
                  <a:cxn ang="0">
                    <a:pos x="connsiteX5594" y="connsiteY5594"/>
                  </a:cxn>
                  <a:cxn ang="0">
                    <a:pos x="connsiteX5595" y="connsiteY5595"/>
                  </a:cxn>
                  <a:cxn ang="0">
                    <a:pos x="connsiteX5596" y="connsiteY5596"/>
                  </a:cxn>
                  <a:cxn ang="0">
                    <a:pos x="connsiteX5597" y="connsiteY5597"/>
                  </a:cxn>
                  <a:cxn ang="0">
                    <a:pos x="connsiteX5598" y="connsiteY5598"/>
                  </a:cxn>
                  <a:cxn ang="0">
                    <a:pos x="connsiteX5599" y="connsiteY5599"/>
                  </a:cxn>
                  <a:cxn ang="0">
                    <a:pos x="connsiteX5600" y="connsiteY5600"/>
                  </a:cxn>
                  <a:cxn ang="0">
                    <a:pos x="connsiteX5601" y="connsiteY5601"/>
                  </a:cxn>
                  <a:cxn ang="0">
                    <a:pos x="connsiteX5602" y="connsiteY5602"/>
                  </a:cxn>
                  <a:cxn ang="0">
                    <a:pos x="connsiteX5603" y="connsiteY5603"/>
                  </a:cxn>
                  <a:cxn ang="0">
                    <a:pos x="connsiteX5604" y="connsiteY5604"/>
                  </a:cxn>
                  <a:cxn ang="0">
                    <a:pos x="connsiteX5605" y="connsiteY5605"/>
                  </a:cxn>
                  <a:cxn ang="0">
                    <a:pos x="connsiteX5606" y="connsiteY5606"/>
                  </a:cxn>
                  <a:cxn ang="0">
                    <a:pos x="connsiteX5607" y="connsiteY5607"/>
                  </a:cxn>
                  <a:cxn ang="0">
                    <a:pos x="connsiteX5608" y="connsiteY5608"/>
                  </a:cxn>
                  <a:cxn ang="0">
                    <a:pos x="connsiteX5609" y="connsiteY5609"/>
                  </a:cxn>
                  <a:cxn ang="0">
                    <a:pos x="connsiteX5610" y="connsiteY5610"/>
                  </a:cxn>
                  <a:cxn ang="0">
                    <a:pos x="connsiteX5611" y="connsiteY5611"/>
                  </a:cxn>
                  <a:cxn ang="0">
                    <a:pos x="connsiteX5612" y="connsiteY5612"/>
                  </a:cxn>
                  <a:cxn ang="0">
                    <a:pos x="connsiteX5613" y="connsiteY5613"/>
                  </a:cxn>
                  <a:cxn ang="0">
                    <a:pos x="connsiteX5614" y="connsiteY5614"/>
                  </a:cxn>
                  <a:cxn ang="0">
                    <a:pos x="connsiteX5615" y="connsiteY5615"/>
                  </a:cxn>
                  <a:cxn ang="0">
                    <a:pos x="connsiteX5616" y="connsiteY5616"/>
                  </a:cxn>
                  <a:cxn ang="0">
                    <a:pos x="connsiteX5617" y="connsiteY5617"/>
                  </a:cxn>
                  <a:cxn ang="0">
                    <a:pos x="connsiteX5618" y="connsiteY5618"/>
                  </a:cxn>
                  <a:cxn ang="0">
                    <a:pos x="connsiteX5619" y="connsiteY5619"/>
                  </a:cxn>
                  <a:cxn ang="0">
                    <a:pos x="connsiteX5620" y="connsiteY5620"/>
                  </a:cxn>
                  <a:cxn ang="0">
                    <a:pos x="connsiteX5621" y="connsiteY5621"/>
                  </a:cxn>
                  <a:cxn ang="0">
                    <a:pos x="connsiteX5622" y="connsiteY5622"/>
                  </a:cxn>
                  <a:cxn ang="0">
                    <a:pos x="connsiteX5623" y="connsiteY5623"/>
                  </a:cxn>
                  <a:cxn ang="0">
                    <a:pos x="connsiteX5624" y="connsiteY5624"/>
                  </a:cxn>
                  <a:cxn ang="0">
                    <a:pos x="connsiteX5625" y="connsiteY5625"/>
                  </a:cxn>
                  <a:cxn ang="0">
                    <a:pos x="connsiteX5626" y="connsiteY5626"/>
                  </a:cxn>
                  <a:cxn ang="0">
                    <a:pos x="connsiteX5627" y="connsiteY5627"/>
                  </a:cxn>
                  <a:cxn ang="0">
                    <a:pos x="connsiteX5628" y="connsiteY5628"/>
                  </a:cxn>
                  <a:cxn ang="0">
                    <a:pos x="connsiteX5629" y="connsiteY5629"/>
                  </a:cxn>
                  <a:cxn ang="0">
                    <a:pos x="connsiteX5630" y="connsiteY5630"/>
                  </a:cxn>
                  <a:cxn ang="0">
                    <a:pos x="connsiteX5631" y="connsiteY5631"/>
                  </a:cxn>
                  <a:cxn ang="0">
                    <a:pos x="connsiteX5632" y="connsiteY5632"/>
                  </a:cxn>
                  <a:cxn ang="0">
                    <a:pos x="connsiteX5633" y="connsiteY5633"/>
                  </a:cxn>
                  <a:cxn ang="0">
                    <a:pos x="connsiteX5634" y="connsiteY5634"/>
                  </a:cxn>
                  <a:cxn ang="0">
                    <a:pos x="connsiteX5635" y="connsiteY5635"/>
                  </a:cxn>
                  <a:cxn ang="0">
                    <a:pos x="connsiteX5636" y="connsiteY5636"/>
                  </a:cxn>
                  <a:cxn ang="0">
                    <a:pos x="connsiteX5637" y="connsiteY5637"/>
                  </a:cxn>
                  <a:cxn ang="0">
                    <a:pos x="connsiteX5638" y="connsiteY5638"/>
                  </a:cxn>
                  <a:cxn ang="0">
                    <a:pos x="connsiteX5639" y="connsiteY5639"/>
                  </a:cxn>
                  <a:cxn ang="0">
                    <a:pos x="connsiteX5640" y="connsiteY5640"/>
                  </a:cxn>
                  <a:cxn ang="0">
                    <a:pos x="connsiteX5641" y="connsiteY5641"/>
                  </a:cxn>
                  <a:cxn ang="0">
                    <a:pos x="connsiteX5642" y="connsiteY5642"/>
                  </a:cxn>
                  <a:cxn ang="0">
                    <a:pos x="connsiteX5643" y="connsiteY5643"/>
                  </a:cxn>
                  <a:cxn ang="0">
                    <a:pos x="connsiteX5644" y="connsiteY5644"/>
                  </a:cxn>
                  <a:cxn ang="0">
                    <a:pos x="connsiteX5645" y="connsiteY5645"/>
                  </a:cxn>
                  <a:cxn ang="0">
                    <a:pos x="connsiteX5646" y="connsiteY5646"/>
                  </a:cxn>
                  <a:cxn ang="0">
                    <a:pos x="connsiteX5647" y="connsiteY5647"/>
                  </a:cxn>
                  <a:cxn ang="0">
                    <a:pos x="connsiteX5648" y="connsiteY5648"/>
                  </a:cxn>
                  <a:cxn ang="0">
                    <a:pos x="connsiteX5649" y="connsiteY5649"/>
                  </a:cxn>
                  <a:cxn ang="0">
                    <a:pos x="connsiteX5650" y="connsiteY5650"/>
                  </a:cxn>
                  <a:cxn ang="0">
                    <a:pos x="connsiteX5651" y="connsiteY5651"/>
                  </a:cxn>
                  <a:cxn ang="0">
                    <a:pos x="connsiteX5652" y="connsiteY5652"/>
                  </a:cxn>
                  <a:cxn ang="0">
                    <a:pos x="connsiteX5653" y="connsiteY5653"/>
                  </a:cxn>
                  <a:cxn ang="0">
                    <a:pos x="connsiteX5654" y="connsiteY5654"/>
                  </a:cxn>
                  <a:cxn ang="0">
                    <a:pos x="connsiteX5655" y="connsiteY5655"/>
                  </a:cxn>
                  <a:cxn ang="0">
                    <a:pos x="connsiteX5656" y="connsiteY5656"/>
                  </a:cxn>
                  <a:cxn ang="0">
                    <a:pos x="connsiteX5657" y="connsiteY5657"/>
                  </a:cxn>
                  <a:cxn ang="0">
                    <a:pos x="connsiteX5658" y="connsiteY5658"/>
                  </a:cxn>
                  <a:cxn ang="0">
                    <a:pos x="connsiteX5659" y="connsiteY5659"/>
                  </a:cxn>
                  <a:cxn ang="0">
                    <a:pos x="connsiteX5660" y="connsiteY5660"/>
                  </a:cxn>
                  <a:cxn ang="0">
                    <a:pos x="connsiteX5661" y="connsiteY5661"/>
                  </a:cxn>
                  <a:cxn ang="0">
                    <a:pos x="connsiteX5662" y="connsiteY5662"/>
                  </a:cxn>
                  <a:cxn ang="0">
                    <a:pos x="connsiteX5663" y="connsiteY5663"/>
                  </a:cxn>
                  <a:cxn ang="0">
                    <a:pos x="connsiteX5664" y="connsiteY5664"/>
                  </a:cxn>
                  <a:cxn ang="0">
                    <a:pos x="connsiteX5665" y="connsiteY5665"/>
                  </a:cxn>
                  <a:cxn ang="0">
                    <a:pos x="connsiteX5666" y="connsiteY5666"/>
                  </a:cxn>
                  <a:cxn ang="0">
                    <a:pos x="connsiteX5667" y="connsiteY5667"/>
                  </a:cxn>
                  <a:cxn ang="0">
                    <a:pos x="connsiteX5668" y="connsiteY5668"/>
                  </a:cxn>
                  <a:cxn ang="0">
                    <a:pos x="connsiteX5669" y="connsiteY5669"/>
                  </a:cxn>
                  <a:cxn ang="0">
                    <a:pos x="connsiteX5670" y="connsiteY5670"/>
                  </a:cxn>
                  <a:cxn ang="0">
                    <a:pos x="connsiteX5671" y="connsiteY5671"/>
                  </a:cxn>
                  <a:cxn ang="0">
                    <a:pos x="connsiteX5672" y="connsiteY5672"/>
                  </a:cxn>
                  <a:cxn ang="0">
                    <a:pos x="connsiteX5673" y="connsiteY5673"/>
                  </a:cxn>
                  <a:cxn ang="0">
                    <a:pos x="connsiteX5674" y="connsiteY5674"/>
                  </a:cxn>
                  <a:cxn ang="0">
                    <a:pos x="connsiteX5675" y="connsiteY5675"/>
                  </a:cxn>
                  <a:cxn ang="0">
                    <a:pos x="connsiteX5676" y="connsiteY5676"/>
                  </a:cxn>
                  <a:cxn ang="0">
                    <a:pos x="connsiteX5677" y="connsiteY5677"/>
                  </a:cxn>
                  <a:cxn ang="0">
                    <a:pos x="connsiteX5678" y="connsiteY5678"/>
                  </a:cxn>
                  <a:cxn ang="0">
                    <a:pos x="connsiteX5679" y="connsiteY5679"/>
                  </a:cxn>
                  <a:cxn ang="0">
                    <a:pos x="connsiteX5680" y="connsiteY5680"/>
                  </a:cxn>
                  <a:cxn ang="0">
                    <a:pos x="connsiteX5681" y="connsiteY5681"/>
                  </a:cxn>
                  <a:cxn ang="0">
                    <a:pos x="connsiteX5682" y="connsiteY5682"/>
                  </a:cxn>
                  <a:cxn ang="0">
                    <a:pos x="connsiteX5683" y="connsiteY5683"/>
                  </a:cxn>
                  <a:cxn ang="0">
                    <a:pos x="connsiteX5684" y="connsiteY5684"/>
                  </a:cxn>
                  <a:cxn ang="0">
                    <a:pos x="connsiteX5685" y="connsiteY5685"/>
                  </a:cxn>
                  <a:cxn ang="0">
                    <a:pos x="connsiteX5686" y="connsiteY5686"/>
                  </a:cxn>
                  <a:cxn ang="0">
                    <a:pos x="connsiteX5687" y="connsiteY5687"/>
                  </a:cxn>
                  <a:cxn ang="0">
                    <a:pos x="connsiteX5688" y="connsiteY5688"/>
                  </a:cxn>
                  <a:cxn ang="0">
                    <a:pos x="connsiteX5689" y="connsiteY5689"/>
                  </a:cxn>
                  <a:cxn ang="0">
                    <a:pos x="connsiteX5690" y="connsiteY5690"/>
                  </a:cxn>
                  <a:cxn ang="0">
                    <a:pos x="connsiteX5691" y="connsiteY5691"/>
                  </a:cxn>
                  <a:cxn ang="0">
                    <a:pos x="connsiteX5692" y="connsiteY5692"/>
                  </a:cxn>
                  <a:cxn ang="0">
                    <a:pos x="connsiteX5693" y="connsiteY5693"/>
                  </a:cxn>
                  <a:cxn ang="0">
                    <a:pos x="connsiteX5694" y="connsiteY5694"/>
                  </a:cxn>
                  <a:cxn ang="0">
                    <a:pos x="connsiteX5695" y="connsiteY5695"/>
                  </a:cxn>
                  <a:cxn ang="0">
                    <a:pos x="connsiteX5696" y="connsiteY5696"/>
                  </a:cxn>
                  <a:cxn ang="0">
                    <a:pos x="connsiteX5697" y="connsiteY5697"/>
                  </a:cxn>
                  <a:cxn ang="0">
                    <a:pos x="connsiteX5698" y="connsiteY5698"/>
                  </a:cxn>
                  <a:cxn ang="0">
                    <a:pos x="connsiteX5699" y="connsiteY5699"/>
                  </a:cxn>
                  <a:cxn ang="0">
                    <a:pos x="connsiteX5700" y="connsiteY5700"/>
                  </a:cxn>
                  <a:cxn ang="0">
                    <a:pos x="connsiteX5701" y="connsiteY5701"/>
                  </a:cxn>
                  <a:cxn ang="0">
                    <a:pos x="connsiteX5702" y="connsiteY5702"/>
                  </a:cxn>
                  <a:cxn ang="0">
                    <a:pos x="connsiteX5703" y="connsiteY5703"/>
                  </a:cxn>
                  <a:cxn ang="0">
                    <a:pos x="connsiteX5704" y="connsiteY5704"/>
                  </a:cxn>
                  <a:cxn ang="0">
                    <a:pos x="connsiteX5705" y="connsiteY5705"/>
                  </a:cxn>
                  <a:cxn ang="0">
                    <a:pos x="connsiteX5706" y="connsiteY5706"/>
                  </a:cxn>
                  <a:cxn ang="0">
                    <a:pos x="connsiteX5707" y="connsiteY5707"/>
                  </a:cxn>
                  <a:cxn ang="0">
                    <a:pos x="connsiteX5708" y="connsiteY5708"/>
                  </a:cxn>
                  <a:cxn ang="0">
                    <a:pos x="connsiteX5709" y="connsiteY5709"/>
                  </a:cxn>
                  <a:cxn ang="0">
                    <a:pos x="connsiteX5710" y="connsiteY5710"/>
                  </a:cxn>
                  <a:cxn ang="0">
                    <a:pos x="connsiteX5711" y="connsiteY5711"/>
                  </a:cxn>
                  <a:cxn ang="0">
                    <a:pos x="connsiteX5712" y="connsiteY5712"/>
                  </a:cxn>
                  <a:cxn ang="0">
                    <a:pos x="connsiteX5713" y="connsiteY5713"/>
                  </a:cxn>
                  <a:cxn ang="0">
                    <a:pos x="connsiteX5714" y="connsiteY5714"/>
                  </a:cxn>
                  <a:cxn ang="0">
                    <a:pos x="connsiteX5715" y="connsiteY5715"/>
                  </a:cxn>
                  <a:cxn ang="0">
                    <a:pos x="connsiteX5716" y="connsiteY5716"/>
                  </a:cxn>
                  <a:cxn ang="0">
                    <a:pos x="connsiteX5717" y="connsiteY5717"/>
                  </a:cxn>
                  <a:cxn ang="0">
                    <a:pos x="connsiteX5718" y="connsiteY5718"/>
                  </a:cxn>
                  <a:cxn ang="0">
                    <a:pos x="connsiteX5719" y="connsiteY5719"/>
                  </a:cxn>
                  <a:cxn ang="0">
                    <a:pos x="connsiteX5720" y="connsiteY5720"/>
                  </a:cxn>
                  <a:cxn ang="0">
                    <a:pos x="connsiteX5721" y="connsiteY5721"/>
                  </a:cxn>
                  <a:cxn ang="0">
                    <a:pos x="connsiteX5722" y="connsiteY5722"/>
                  </a:cxn>
                  <a:cxn ang="0">
                    <a:pos x="connsiteX5723" y="connsiteY5723"/>
                  </a:cxn>
                  <a:cxn ang="0">
                    <a:pos x="connsiteX5724" y="connsiteY5724"/>
                  </a:cxn>
                  <a:cxn ang="0">
                    <a:pos x="connsiteX5725" y="connsiteY5725"/>
                  </a:cxn>
                  <a:cxn ang="0">
                    <a:pos x="connsiteX5726" y="connsiteY5726"/>
                  </a:cxn>
                  <a:cxn ang="0">
                    <a:pos x="connsiteX5727" y="connsiteY5727"/>
                  </a:cxn>
                  <a:cxn ang="0">
                    <a:pos x="connsiteX5728" y="connsiteY5728"/>
                  </a:cxn>
                  <a:cxn ang="0">
                    <a:pos x="connsiteX5729" y="connsiteY5729"/>
                  </a:cxn>
                  <a:cxn ang="0">
                    <a:pos x="connsiteX5730" y="connsiteY5730"/>
                  </a:cxn>
                  <a:cxn ang="0">
                    <a:pos x="connsiteX5731" y="connsiteY5731"/>
                  </a:cxn>
                  <a:cxn ang="0">
                    <a:pos x="connsiteX5732" y="connsiteY5732"/>
                  </a:cxn>
                  <a:cxn ang="0">
                    <a:pos x="connsiteX5733" y="connsiteY5733"/>
                  </a:cxn>
                  <a:cxn ang="0">
                    <a:pos x="connsiteX5734" y="connsiteY5734"/>
                  </a:cxn>
                  <a:cxn ang="0">
                    <a:pos x="connsiteX5735" y="connsiteY5735"/>
                  </a:cxn>
                  <a:cxn ang="0">
                    <a:pos x="connsiteX5736" y="connsiteY5736"/>
                  </a:cxn>
                  <a:cxn ang="0">
                    <a:pos x="connsiteX5737" y="connsiteY5737"/>
                  </a:cxn>
                  <a:cxn ang="0">
                    <a:pos x="connsiteX5738" y="connsiteY5738"/>
                  </a:cxn>
                  <a:cxn ang="0">
                    <a:pos x="connsiteX5739" y="connsiteY5739"/>
                  </a:cxn>
                  <a:cxn ang="0">
                    <a:pos x="connsiteX5740" y="connsiteY5740"/>
                  </a:cxn>
                  <a:cxn ang="0">
                    <a:pos x="connsiteX5741" y="connsiteY5741"/>
                  </a:cxn>
                  <a:cxn ang="0">
                    <a:pos x="connsiteX5742" y="connsiteY5742"/>
                  </a:cxn>
                  <a:cxn ang="0">
                    <a:pos x="connsiteX5743" y="connsiteY5743"/>
                  </a:cxn>
                  <a:cxn ang="0">
                    <a:pos x="connsiteX5744" y="connsiteY5744"/>
                  </a:cxn>
                  <a:cxn ang="0">
                    <a:pos x="connsiteX5745" y="connsiteY5745"/>
                  </a:cxn>
                  <a:cxn ang="0">
                    <a:pos x="connsiteX5746" y="connsiteY5746"/>
                  </a:cxn>
                  <a:cxn ang="0">
                    <a:pos x="connsiteX5747" y="connsiteY5747"/>
                  </a:cxn>
                  <a:cxn ang="0">
                    <a:pos x="connsiteX5748" y="connsiteY5748"/>
                  </a:cxn>
                  <a:cxn ang="0">
                    <a:pos x="connsiteX5749" y="connsiteY5749"/>
                  </a:cxn>
                  <a:cxn ang="0">
                    <a:pos x="connsiteX5750" y="connsiteY5750"/>
                  </a:cxn>
                  <a:cxn ang="0">
                    <a:pos x="connsiteX5751" y="connsiteY5751"/>
                  </a:cxn>
                  <a:cxn ang="0">
                    <a:pos x="connsiteX5752" y="connsiteY5752"/>
                  </a:cxn>
                  <a:cxn ang="0">
                    <a:pos x="connsiteX5753" y="connsiteY5753"/>
                  </a:cxn>
                  <a:cxn ang="0">
                    <a:pos x="connsiteX5754" y="connsiteY5754"/>
                  </a:cxn>
                  <a:cxn ang="0">
                    <a:pos x="connsiteX5755" y="connsiteY5755"/>
                  </a:cxn>
                  <a:cxn ang="0">
                    <a:pos x="connsiteX5756" y="connsiteY5756"/>
                  </a:cxn>
                  <a:cxn ang="0">
                    <a:pos x="connsiteX5757" y="connsiteY5757"/>
                  </a:cxn>
                  <a:cxn ang="0">
                    <a:pos x="connsiteX5758" y="connsiteY5758"/>
                  </a:cxn>
                  <a:cxn ang="0">
                    <a:pos x="connsiteX5759" y="connsiteY5759"/>
                  </a:cxn>
                  <a:cxn ang="0">
                    <a:pos x="connsiteX5760" y="connsiteY5760"/>
                  </a:cxn>
                  <a:cxn ang="0">
                    <a:pos x="connsiteX5761" y="connsiteY5761"/>
                  </a:cxn>
                  <a:cxn ang="0">
                    <a:pos x="connsiteX5762" y="connsiteY5762"/>
                  </a:cxn>
                  <a:cxn ang="0">
                    <a:pos x="connsiteX5763" y="connsiteY5763"/>
                  </a:cxn>
                  <a:cxn ang="0">
                    <a:pos x="connsiteX5764" y="connsiteY5764"/>
                  </a:cxn>
                  <a:cxn ang="0">
                    <a:pos x="connsiteX5765" y="connsiteY5765"/>
                  </a:cxn>
                  <a:cxn ang="0">
                    <a:pos x="connsiteX5766" y="connsiteY5766"/>
                  </a:cxn>
                  <a:cxn ang="0">
                    <a:pos x="connsiteX5767" y="connsiteY5767"/>
                  </a:cxn>
                  <a:cxn ang="0">
                    <a:pos x="connsiteX5768" y="connsiteY5768"/>
                  </a:cxn>
                  <a:cxn ang="0">
                    <a:pos x="connsiteX5769" y="connsiteY5769"/>
                  </a:cxn>
                  <a:cxn ang="0">
                    <a:pos x="connsiteX5770" y="connsiteY5770"/>
                  </a:cxn>
                  <a:cxn ang="0">
                    <a:pos x="connsiteX5771" y="connsiteY5771"/>
                  </a:cxn>
                  <a:cxn ang="0">
                    <a:pos x="connsiteX5772" y="connsiteY5772"/>
                  </a:cxn>
                  <a:cxn ang="0">
                    <a:pos x="connsiteX5773" y="connsiteY5773"/>
                  </a:cxn>
                  <a:cxn ang="0">
                    <a:pos x="connsiteX5774" y="connsiteY5774"/>
                  </a:cxn>
                  <a:cxn ang="0">
                    <a:pos x="connsiteX5775" y="connsiteY5775"/>
                  </a:cxn>
                  <a:cxn ang="0">
                    <a:pos x="connsiteX5776" y="connsiteY5776"/>
                  </a:cxn>
                  <a:cxn ang="0">
                    <a:pos x="connsiteX5777" y="connsiteY5777"/>
                  </a:cxn>
                  <a:cxn ang="0">
                    <a:pos x="connsiteX5778" y="connsiteY5778"/>
                  </a:cxn>
                  <a:cxn ang="0">
                    <a:pos x="connsiteX5779" y="connsiteY5779"/>
                  </a:cxn>
                  <a:cxn ang="0">
                    <a:pos x="connsiteX5780" y="connsiteY5780"/>
                  </a:cxn>
                  <a:cxn ang="0">
                    <a:pos x="connsiteX5781" y="connsiteY5781"/>
                  </a:cxn>
                  <a:cxn ang="0">
                    <a:pos x="connsiteX5782" y="connsiteY5782"/>
                  </a:cxn>
                  <a:cxn ang="0">
                    <a:pos x="connsiteX5783" y="connsiteY5783"/>
                  </a:cxn>
                  <a:cxn ang="0">
                    <a:pos x="connsiteX5784" y="connsiteY5784"/>
                  </a:cxn>
                  <a:cxn ang="0">
                    <a:pos x="connsiteX5785" y="connsiteY5785"/>
                  </a:cxn>
                  <a:cxn ang="0">
                    <a:pos x="connsiteX5786" y="connsiteY5786"/>
                  </a:cxn>
                  <a:cxn ang="0">
                    <a:pos x="connsiteX5787" y="connsiteY5787"/>
                  </a:cxn>
                  <a:cxn ang="0">
                    <a:pos x="connsiteX5788" y="connsiteY5788"/>
                  </a:cxn>
                  <a:cxn ang="0">
                    <a:pos x="connsiteX5789" y="connsiteY5789"/>
                  </a:cxn>
                  <a:cxn ang="0">
                    <a:pos x="connsiteX5790" y="connsiteY5790"/>
                  </a:cxn>
                  <a:cxn ang="0">
                    <a:pos x="connsiteX5791" y="connsiteY5791"/>
                  </a:cxn>
                  <a:cxn ang="0">
                    <a:pos x="connsiteX5792" y="connsiteY5792"/>
                  </a:cxn>
                  <a:cxn ang="0">
                    <a:pos x="connsiteX5793" y="connsiteY5793"/>
                  </a:cxn>
                  <a:cxn ang="0">
                    <a:pos x="connsiteX5794" y="connsiteY5794"/>
                  </a:cxn>
                  <a:cxn ang="0">
                    <a:pos x="connsiteX5795" y="connsiteY5795"/>
                  </a:cxn>
                  <a:cxn ang="0">
                    <a:pos x="connsiteX5796" y="connsiteY5796"/>
                  </a:cxn>
                  <a:cxn ang="0">
                    <a:pos x="connsiteX5797" y="connsiteY5797"/>
                  </a:cxn>
                  <a:cxn ang="0">
                    <a:pos x="connsiteX5798" y="connsiteY5798"/>
                  </a:cxn>
                  <a:cxn ang="0">
                    <a:pos x="connsiteX5799" y="connsiteY5799"/>
                  </a:cxn>
                  <a:cxn ang="0">
                    <a:pos x="connsiteX5800" y="connsiteY5800"/>
                  </a:cxn>
                  <a:cxn ang="0">
                    <a:pos x="connsiteX5801" y="connsiteY5801"/>
                  </a:cxn>
                  <a:cxn ang="0">
                    <a:pos x="connsiteX5802" y="connsiteY5802"/>
                  </a:cxn>
                  <a:cxn ang="0">
                    <a:pos x="connsiteX5803" y="connsiteY5803"/>
                  </a:cxn>
                  <a:cxn ang="0">
                    <a:pos x="connsiteX5804" y="connsiteY5804"/>
                  </a:cxn>
                  <a:cxn ang="0">
                    <a:pos x="connsiteX5805" y="connsiteY5805"/>
                  </a:cxn>
                  <a:cxn ang="0">
                    <a:pos x="connsiteX5806" y="connsiteY5806"/>
                  </a:cxn>
                  <a:cxn ang="0">
                    <a:pos x="connsiteX5807" y="connsiteY5807"/>
                  </a:cxn>
                  <a:cxn ang="0">
                    <a:pos x="connsiteX5808" y="connsiteY5808"/>
                  </a:cxn>
                  <a:cxn ang="0">
                    <a:pos x="connsiteX5809" y="connsiteY5809"/>
                  </a:cxn>
                  <a:cxn ang="0">
                    <a:pos x="connsiteX5810" y="connsiteY5810"/>
                  </a:cxn>
                  <a:cxn ang="0">
                    <a:pos x="connsiteX5811" y="connsiteY5811"/>
                  </a:cxn>
                  <a:cxn ang="0">
                    <a:pos x="connsiteX5812" y="connsiteY5812"/>
                  </a:cxn>
                  <a:cxn ang="0">
                    <a:pos x="connsiteX5813" y="connsiteY5813"/>
                  </a:cxn>
                  <a:cxn ang="0">
                    <a:pos x="connsiteX5814" y="connsiteY5814"/>
                  </a:cxn>
                  <a:cxn ang="0">
                    <a:pos x="connsiteX5815" y="connsiteY5815"/>
                  </a:cxn>
                  <a:cxn ang="0">
                    <a:pos x="connsiteX5816" y="connsiteY5816"/>
                  </a:cxn>
                  <a:cxn ang="0">
                    <a:pos x="connsiteX5817" y="connsiteY5817"/>
                  </a:cxn>
                  <a:cxn ang="0">
                    <a:pos x="connsiteX5818" y="connsiteY5818"/>
                  </a:cxn>
                  <a:cxn ang="0">
                    <a:pos x="connsiteX5819" y="connsiteY5819"/>
                  </a:cxn>
                  <a:cxn ang="0">
                    <a:pos x="connsiteX5820" y="connsiteY5820"/>
                  </a:cxn>
                  <a:cxn ang="0">
                    <a:pos x="connsiteX5821" y="connsiteY5821"/>
                  </a:cxn>
                  <a:cxn ang="0">
                    <a:pos x="connsiteX5822" y="connsiteY5822"/>
                  </a:cxn>
                  <a:cxn ang="0">
                    <a:pos x="connsiteX5823" y="connsiteY5823"/>
                  </a:cxn>
                  <a:cxn ang="0">
                    <a:pos x="connsiteX5824" y="connsiteY5824"/>
                  </a:cxn>
                  <a:cxn ang="0">
                    <a:pos x="connsiteX5825" y="connsiteY5825"/>
                  </a:cxn>
                  <a:cxn ang="0">
                    <a:pos x="connsiteX5826" y="connsiteY5826"/>
                  </a:cxn>
                  <a:cxn ang="0">
                    <a:pos x="connsiteX5827" y="connsiteY5827"/>
                  </a:cxn>
                  <a:cxn ang="0">
                    <a:pos x="connsiteX5828" y="connsiteY5828"/>
                  </a:cxn>
                  <a:cxn ang="0">
                    <a:pos x="connsiteX5829" y="connsiteY5829"/>
                  </a:cxn>
                  <a:cxn ang="0">
                    <a:pos x="connsiteX5830" y="connsiteY5830"/>
                  </a:cxn>
                  <a:cxn ang="0">
                    <a:pos x="connsiteX5831" y="connsiteY5831"/>
                  </a:cxn>
                  <a:cxn ang="0">
                    <a:pos x="connsiteX5832" y="connsiteY5832"/>
                  </a:cxn>
                  <a:cxn ang="0">
                    <a:pos x="connsiteX5833" y="connsiteY5833"/>
                  </a:cxn>
                  <a:cxn ang="0">
                    <a:pos x="connsiteX5834" y="connsiteY5834"/>
                  </a:cxn>
                  <a:cxn ang="0">
                    <a:pos x="connsiteX5835" y="connsiteY5835"/>
                  </a:cxn>
                  <a:cxn ang="0">
                    <a:pos x="connsiteX5836" y="connsiteY5836"/>
                  </a:cxn>
                  <a:cxn ang="0">
                    <a:pos x="connsiteX5837" y="connsiteY5837"/>
                  </a:cxn>
                  <a:cxn ang="0">
                    <a:pos x="connsiteX5838" y="connsiteY5838"/>
                  </a:cxn>
                  <a:cxn ang="0">
                    <a:pos x="connsiteX5839" y="connsiteY5839"/>
                  </a:cxn>
                  <a:cxn ang="0">
                    <a:pos x="connsiteX5840" y="connsiteY5840"/>
                  </a:cxn>
                  <a:cxn ang="0">
                    <a:pos x="connsiteX5841" y="connsiteY5841"/>
                  </a:cxn>
                  <a:cxn ang="0">
                    <a:pos x="connsiteX5842" y="connsiteY5842"/>
                  </a:cxn>
                  <a:cxn ang="0">
                    <a:pos x="connsiteX5843" y="connsiteY5843"/>
                  </a:cxn>
                  <a:cxn ang="0">
                    <a:pos x="connsiteX5844" y="connsiteY5844"/>
                  </a:cxn>
                  <a:cxn ang="0">
                    <a:pos x="connsiteX5845" y="connsiteY5845"/>
                  </a:cxn>
                  <a:cxn ang="0">
                    <a:pos x="connsiteX5846" y="connsiteY5846"/>
                  </a:cxn>
                  <a:cxn ang="0">
                    <a:pos x="connsiteX5847" y="connsiteY5847"/>
                  </a:cxn>
                  <a:cxn ang="0">
                    <a:pos x="connsiteX5848" y="connsiteY5848"/>
                  </a:cxn>
                  <a:cxn ang="0">
                    <a:pos x="connsiteX5849" y="connsiteY5849"/>
                  </a:cxn>
                  <a:cxn ang="0">
                    <a:pos x="connsiteX5850" y="connsiteY5850"/>
                  </a:cxn>
                  <a:cxn ang="0">
                    <a:pos x="connsiteX5851" y="connsiteY5851"/>
                  </a:cxn>
                  <a:cxn ang="0">
                    <a:pos x="connsiteX5852" y="connsiteY5852"/>
                  </a:cxn>
                  <a:cxn ang="0">
                    <a:pos x="connsiteX5853" y="connsiteY5853"/>
                  </a:cxn>
                  <a:cxn ang="0">
                    <a:pos x="connsiteX5854" y="connsiteY5854"/>
                  </a:cxn>
                  <a:cxn ang="0">
                    <a:pos x="connsiteX5855" y="connsiteY5855"/>
                  </a:cxn>
                  <a:cxn ang="0">
                    <a:pos x="connsiteX5856" y="connsiteY5856"/>
                  </a:cxn>
                  <a:cxn ang="0">
                    <a:pos x="connsiteX5857" y="connsiteY5857"/>
                  </a:cxn>
                  <a:cxn ang="0">
                    <a:pos x="connsiteX5858" y="connsiteY5858"/>
                  </a:cxn>
                  <a:cxn ang="0">
                    <a:pos x="connsiteX5859" y="connsiteY5859"/>
                  </a:cxn>
                  <a:cxn ang="0">
                    <a:pos x="connsiteX5860" y="connsiteY5860"/>
                  </a:cxn>
                  <a:cxn ang="0">
                    <a:pos x="connsiteX5861" y="connsiteY5861"/>
                  </a:cxn>
                  <a:cxn ang="0">
                    <a:pos x="connsiteX5862" y="connsiteY5862"/>
                  </a:cxn>
                  <a:cxn ang="0">
                    <a:pos x="connsiteX5863" y="connsiteY5863"/>
                  </a:cxn>
                  <a:cxn ang="0">
                    <a:pos x="connsiteX5864" y="connsiteY5864"/>
                  </a:cxn>
                  <a:cxn ang="0">
                    <a:pos x="connsiteX5865" y="connsiteY5865"/>
                  </a:cxn>
                  <a:cxn ang="0">
                    <a:pos x="connsiteX5866" y="connsiteY5866"/>
                  </a:cxn>
                  <a:cxn ang="0">
                    <a:pos x="connsiteX5867" y="connsiteY5867"/>
                  </a:cxn>
                  <a:cxn ang="0">
                    <a:pos x="connsiteX5868" y="connsiteY5868"/>
                  </a:cxn>
                  <a:cxn ang="0">
                    <a:pos x="connsiteX5869" y="connsiteY5869"/>
                  </a:cxn>
                  <a:cxn ang="0">
                    <a:pos x="connsiteX5870" y="connsiteY5870"/>
                  </a:cxn>
                  <a:cxn ang="0">
                    <a:pos x="connsiteX5871" y="connsiteY5871"/>
                  </a:cxn>
                  <a:cxn ang="0">
                    <a:pos x="connsiteX5872" y="connsiteY5872"/>
                  </a:cxn>
                  <a:cxn ang="0">
                    <a:pos x="connsiteX5873" y="connsiteY5873"/>
                  </a:cxn>
                  <a:cxn ang="0">
                    <a:pos x="connsiteX5874" y="connsiteY5874"/>
                  </a:cxn>
                  <a:cxn ang="0">
                    <a:pos x="connsiteX5875" y="connsiteY5875"/>
                  </a:cxn>
                  <a:cxn ang="0">
                    <a:pos x="connsiteX5876" y="connsiteY5876"/>
                  </a:cxn>
                  <a:cxn ang="0">
                    <a:pos x="connsiteX5877" y="connsiteY5877"/>
                  </a:cxn>
                  <a:cxn ang="0">
                    <a:pos x="connsiteX5878" y="connsiteY5878"/>
                  </a:cxn>
                  <a:cxn ang="0">
                    <a:pos x="connsiteX5879" y="connsiteY5879"/>
                  </a:cxn>
                  <a:cxn ang="0">
                    <a:pos x="connsiteX5880" y="connsiteY5880"/>
                  </a:cxn>
                  <a:cxn ang="0">
                    <a:pos x="connsiteX5881" y="connsiteY5881"/>
                  </a:cxn>
                  <a:cxn ang="0">
                    <a:pos x="connsiteX5882" y="connsiteY5882"/>
                  </a:cxn>
                  <a:cxn ang="0">
                    <a:pos x="connsiteX5883" y="connsiteY5883"/>
                  </a:cxn>
                  <a:cxn ang="0">
                    <a:pos x="connsiteX5884" y="connsiteY5884"/>
                  </a:cxn>
                  <a:cxn ang="0">
                    <a:pos x="connsiteX5885" y="connsiteY5885"/>
                  </a:cxn>
                  <a:cxn ang="0">
                    <a:pos x="connsiteX5886" y="connsiteY5886"/>
                  </a:cxn>
                  <a:cxn ang="0">
                    <a:pos x="connsiteX5887" y="connsiteY5887"/>
                  </a:cxn>
                  <a:cxn ang="0">
                    <a:pos x="connsiteX5888" y="connsiteY5888"/>
                  </a:cxn>
                  <a:cxn ang="0">
                    <a:pos x="connsiteX5889" y="connsiteY5889"/>
                  </a:cxn>
                  <a:cxn ang="0">
                    <a:pos x="connsiteX5890" y="connsiteY5890"/>
                  </a:cxn>
                  <a:cxn ang="0">
                    <a:pos x="connsiteX5891" y="connsiteY5891"/>
                  </a:cxn>
                  <a:cxn ang="0">
                    <a:pos x="connsiteX5892" y="connsiteY5892"/>
                  </a:cxn>
                  <a:cxn ang="0">
                    <a:pos x="connsiteX5893" y="connsiteY5893"/>
                  </a:cxn>
                  <a:cxn ang="0">
                    <a:pos x="connsiteX5894" y="connsiteY5894"/>
                  </a:cxn>
                  <a:cxn ang="0">
                    <a:pos x="connsiteX5895" y="connsiteY5895"/>
                  </a:cxn>
                  <a:cxn ang="0">
                    <a:pos x="connsiteX5896" y="connsiteY5896"/>
                  </a:cxn>
                  <a:cxn ang="0">
                    <a:pos x="connsiteX5897" y="connsiteY5897"/>
                  </a:cxn>
                  <a:cxn ang="0">
                    <a:pos x="connsiteX5898" y="connsiteY5898"/>
                  </a:cxn>
                  <a:cxn ang="0">
                    <a:pos x="connsiteX5899" y="connsiteY5899"/>
                  </a:cxn>
                  <a:cxn ang="0">
                    <a:pos x="connsiteX5900" y="connsiteY5900"/>
                  </a:cxn>
                  <a:cxn ang="0">
                    <a:pos x="connsiteX5901" y="connsiteY5901"/>
                  </a:cxn>
                  <a:cxn ang="0">
                    <a:pos x="connsiteX5902" y="connsiteY5902"/>
                  </a:cxn>
                  <a:cxn ang="0">
                    <a:pos x="connsiteX5903" y="connsiteY5903"/>
                  </a:cxn>
                  <a:cxn ang="0">
                    <a:pos x="connsiteX5904" y="connsiteY5904"/>
                  </a:cxn>
                  <a:cxn ang="0">
                    <a:pos x="connsiteX5905" y="connsiteY5905"/>
                  </a:cxn>
                  <a:cxn ang="0">
                    <a:pos x="connsiteX5906" y="connsiteY5906"/>
                  </a:cxn>
                  <a:cxn ang="0">
                    <a:pos x="connsiteX5907" y="connsiteY5907"/>
                  </a:cxn>
                  <a:cxn ang="0">
                    <a:pos x="connsiteX5908" y="connsiteY5908"/>
                  </a:cxn>
                  <a:cxn ang="0">
                    <a:pos x="connsiteX5909" y="connsiteY5909"/>
                  </a:cxn>
                  <a:cxn ang="0">
                    <a:pos x="connsiteX5910" y="connsiteY5910"/>
                  </a:cxn>
                  <a:cxn ang="0">
                    <a:pos x="connsiteX5911" y="connsiteY5911"/>
                  </a:cxn>
                  <a:cxn ang="0">
                    <a:pos x="connsiteX5912" y="connsiteY5912"/>
                  </a:cxn>
                  <a:cxn ang="0">
                    <a:pos x="connsiteX5913" y="connsiteY5913"/>
                  </a:cxn>
                  <a:cxn ang="0">
                    <a:pos x="connsiteX5914" y="connsiteY5914"/>
                  </a:cxn>
                  <a:cxn ang="0">
                    <a:pos x="connsiteX5915" y="connsiteY5915"/>
                  </a:cxn>
                  <a:cxn ang="0">
                    <a:pos x="connsiteX5916" y="connsiteY5916"/>
                  </a:cxn>
                  <a:cxn ang="0">
                    <a:pos x="connsiteX5917" y="connsiteY5917"/>
                  </a:cxn>
                  <a:cxn ang="0">
                    <a:pos x="connsiteX5918" y="connsiteY5918"/>
                  </a:cxn>
                  <a:cxn ang="0">
                    <a:pos x="connsiteX5919" y="connsiteY5919"/>
                  </a:cxn>
                  <a:cxn ang="0">
                    <a:pos x="connsiteX5920" y="connsiteY5920"/>
                  </a:cxn>
                  <a:cxn ang="0">
                    <a:pos x="connsiteX5921" y="connsiteY5921"/>
                  </a:cxn>
                  <a:cxn ang="0">
                    <a:pos x="connsiteX5922" y="connsiteY5922"/>
                  </a:cxn>
                  <a:cxn ang="0">
                    <a:pos x="connsiteX5923" y="connsiteY5923"/>
                  </a:cxn>
                  <a:cxn ang="0">
                    <a:pos x="connsiteX5924" y="connsiteY5924"/>
                  </a:cxn>
                  <a:cxn ang="0">
                    <a:pos x="connsiteX5925" y="connsiteY5925"/>
                  </a:cxn>
                  <a:cxn ang="0">
                    <a:pos x="connsiteX5926" y="connsiteY5926"/>
                  </a:cxn>
                  <a:cxn ang="0">
                    <a:pos x="connsiteX5927" y="connsiteY5927"/>
                  </a:cxn>
                  <a:cxn ang="0">
                    <a:pos x="connsiteX5928" y="connsiteY5928"/>
                  </a:cxn>
                  <a:cxn ang="0">
                    <a:pos x="connsiteX5929" y="connsiteY5929"/>
                  </a:cxn>
                  <a:cxn ang="0">
                    <a:pos x="connsiteX5930" y="connsiteY5930"/>
                  </a:cxn>
                  <a:cxn ang="0">
                    <a:pos x="connsiteX5931" y="connsiteY5931"/>
                  </a:cxn>
                  <a:cxn ang="0">
                    <a:pos x="connsiteX5932" y="connsiteY5932"/>
                  </a:cxn>
                  <a:cxn ang="0">
                    <a:pos x="connsiteX5933" y="connsiteY5933"/>
                  </a:cxn>
                  <a:cxn ang="0">
                    <a:pos x="connsiteX5934" y="connsiteY5934"/>
                  </a:cxn>
                  <a:cxn ang="0">
                    <a:pos x="connsiteX5935" y="connsiteY5935"/>
                  </a:cxn>
                  <a:cxn ang="0">
                    <a:pos x="connsiteX5936" y="connsiteY5936"/>
                  </a:cxn>
                  <a:cxn ang="0">
                    <a:pos x="connsiteX5937" y="connsiteY5937"/>
                  </a:cxn>
                  <a:cxn ang="0">
                    <a:pos x="connsiteX5938" y="connsiteY5938"/>
                  </a:cxn>
                  <a:cxn ang="0">
                    <a:pos x="connsiteX5939" y="connsiteY5939"/>
                  </a:cxn>
                  <a:cxn ang="0">
                    <a:pos x="connsiteX5940" y="connsiteY5940"/>
                  </a:cxn>
                  <a:cxn ang="0">
                    <a:pos x="connsiteX5941" y="connsiteY5941"/>
                  </a:cxn>
                  <a:cxn ang="0">
                    <a:pos x="connsiteX5942" y="connsiteY5942"/>
                  </a:cxn>
                  <a:cxn ang="0">
                    <a:pos x="connsiteX5943" y="connsiteY5943"/>
                  </a:cxn>
                  <a:cxn ang="0">
                    <a:pos x="connsiteX5944" y="connsiteY5944"/>
                  </a:cxn>
                  <a:cxn ang="0">
                    <a:pos x="connsiteX5945" y="connsiteY5945"/>
                  </a:cxn>
                  <a:cxn ang="0">
                    <a:pos x="connsiteX5946" y="connsiteY5946"/>
                  </a:cxn>
                  <a:cxn ang="0">
                    <a:pos x="connsiteX5947" y="connsiteY5947"/>
                  </a:cxn>
                  <a:cxn ang="0">
                    <a:pos x="connsiteX5948" y="connsiteY5948"/>
                  </a:cxn>
                  <a:cxn ang="0">
                    <a:pos x="connsiteX5949" y="connsiteY5949"/>
                  </a:cxn>
                  <a:cxn ang="0">
                    <a:pos x="connsiteX5950" y="connsiteY5950"/>
                  </a:cxn>
                  <a:cxn ang="0">
                    <a:pos x="connsiteX5951" y="connsiteY5951"/>
                  </a:cxn>
                  <a:cxn ang="0">
                    <a:pos x="connsiteX5952" y="connsiteY5952"/>
                  </a:cxn>
                  <a:cxn ang="0">
                    <a:pos x="connsiteX5953" y="connsiteY5953"/>
                  </a:cxn>
                  <a:cxn ang="0">
                    <a:pos x="connsiteX5954" y="connsiteY5954"/>
                  </a:cxn>
                  <a:cxn ang="0">
                    <a:pos x="connsiteX5955" y="connsiteY5955"/>
                  </a:cxn>
                  <a:cxn ang="0">
                    <a:pos x="connsiteX5956" y="connsiteY5956"/>
                  </a:cxn>
                  <a:cxn ang="0">
                    <a:pos x="connsiteX5957" y="connsiteY5957"/>
                  </a:cxn>
                  <a:cxn ang="0">
                    <a:pos x="connsiteX5958" y="connsiteY5958"/>
                  </a:cxn>
                  <a:cxn ang="0">
                    <a:pos x="connsiteX5959" y="connsiteY5959"/>
                  </a:cxn>
                  <a:cxn ang="0">
                    <a:pos x="connsiteX5960" y="connsiteY5960"/>
                  </a:cxn>
                  <a:cxn ang="0">
                    <a:pos x="connsiteX5961" y="connsiteY5961"/>
                  </a:cxn>
                  <a:cxn ang="0">
                    <a:pos x="connsiteX5962" y="connsiteY5962"/>
                  </a:cxn>
                  <a:cxn ang="0">
                    <a:pos x="connsiteX5963" y="connsiteY5963"/>
                  </a:cxn>
                  <a:cxn ang="0">
                    <a:pos x="connsiteX5964" y="connsiteY5964"/>
                  </a:cxn>
                  <a:cxn ang="0">
                    <a:pos x="connsiteX5965" y="connsiteY5965"/>
                  </a:cxn>
                  <a:cxn ang="0">
                    <a:pos x="connsiteX5966" y="connsiteY5966"/>
                  </a:cxn>
                  <a:cxn ang="0">
                    <a:pos x="connsiteX5967" y="connsiteY5967"/>
                  </a:cxn>
                  <a:cxn ang="0">
                    <a:pos x="connsiteX5968" y="connsiteY5968"/>
                  </a:cxn>
                  <a:cxn ang="0">
                    <a:pos x="connsiteX5969" y="connsiteY5969"/>
                  </a:cxn>
                  <a:cxn ang="0">
                    <a:pos x="connsiteX5970" y="connsiteY5970"/>
                  </a:cxn>
                  <a:cxn ang="0">
                    <a:pos x="connsiteX5971" y="connsiteY5971"/>
                  </a:cxn>
                  <a:cxn ang="0">
                    <a:pos x="connsiteX5972" y="connsiteY5972"/>
                  </a:cxn>
                  <a:cxn ang="0">
                    <a:pos x="connsiteX5973" y="connsiteY5973"/>
                  </a:cxn>
                  <a:cxn ang="0">
                    <a:pos x="connsiteX5974" y="connsiteY5974"/>
                  </a:cxn>
                  <a:cxn ang="0">
                    <a:pos x="connsiteX5975" y="connsiteY5975"/>
                  </a:cxn>
                  <a:cxn ang="0">
                    <a:pos x="connsiteX5976" y="connsiteY5976"/>
                  </a:cxn>
                  <a:cxn ang="0">
                    <a:pos x="connsiteX5977" y="connsiteY5977"/>
                  </a:cxn>
                  <a:cxn ang="0">
                    <a:pos x="connsiteX5978" y="connsiteY5978"/>
                  </a:cxn>
                  <a:cxn ang="0">
                    <a:pos x="connsiteX5979" y="connsiteY5979"/>
                  </a:cxn>
                  <a:cxn ang="0">
                    <a:pos x="connsiteX5980" y="connsiteY5980"/>
                  </a:cxn>
                  <a:cxn ang="0">
                    <a:pos x="connsiteX5981" y="connsiteY5981"/>
                  </a:cxn>
                  <a:cxn ang="0">
                    <a:pos x="connsiteX5982" y="connsiteY5982"/>
                  </a:cxn>
                  <a:cxn ang="0">
                    <a:pos x="connsiteX5983" y="connsiteY5983"/>
                  </a:cxn>
                  <a:cxn ang="0">
                    <a:pos x="connsiteX5984" y="connsiteY5984"/>
                  </a:cxn>
                  <a:cxn ang="0">
                    <a:pos x="connsiteX5985" y="connsiteY5985"/>
                  </a:cxn>
                  <a:cxn ang="0">
                    <a:pos x="connsiteX5986" y="connsiteY5986"/>
                  </a:cxn>
                  <a:cxn ang="0">
                    <a:pos x="connsiteX5987" y="connsiteY5987"/>
                  </a:cxn>
                  <a:cxn ang="0">
                    <a:pos x="connsiteX5988" y="connsiteY5988"/>
                  </a:cxn>
                  <a:cxn ang="0">
                    <a:pos x="connsiteX5989" y="connsiteY5989"/>
                  </a:cxn>
                  <a:cxn ang="0">
                    <a:pos x="connsiteX5990" y="connsiteY5990"/>
                  </a:cxn>
                  <a:cxn ang="0">
                    <a:pos x="connsiteX5991" y="connsiteY5991"/>
                  </a:cxn>
                  <a:cxn ang="0">
                    <a:pos x="connsiteX5992" y="connsiteY5992"/>
                  </a:cxn>
                  <a:cxn ang="0">
                    <a:pos x="connsiteX5993" y="connsiteY5993"/>
                  </a:cxn>
                  <a:cxn ang="0">
                    <a:pos x="connsiteX5994" y="connsiteY5994"/>
                  </a:cxn>
                  <a:cxn ang="0">
                    <a:pos x="connsiteX5995" y="connsiteY5995"/>
                  </a:cxn>
                  <a:cxn ang="0">
                    <a:pos x="connsiteX5996" y="connsiteY5996"/>
                  </a:cxn>
                  <a:cxn ang="0">
                    <a:pos x="connsiteX5997" y="connsiteY5997"/>
                  </a:cxn>
                  <a:cxn ang="0">
                    <a:pos x="connsiteX5998" y="connsiteY5998"/>
                  </a:cxn>
                  <a:cxn ang="0">
                    <a:pos x="connsiteX5999" y="connsiteY5999"/>
                  </a:cxn>
                  <a:cxn ang="0">
                    <a:pos x="connsiteX6000" y="connsiteY6000"/>
                  </a:cxn>
                  <a:cxn ang="0">
                    <a:pos x="connsiteX6001" y="connsiteY6001"/>
                  </a:cxn>
                  <a:cxn ang="0">
                    <a:pos x="connsiteX6002" y="connsiteY6002"/>
                  </a:cxn>
                  <a:cxn ang="0">
                    <a:pos x="connsiteX6003" y="connsiteY6003"/>
                  </a:cxn>
                  <a:cxn ang="0">
                    <a:pos x="connsiteX6004" y="connsiteY6004"/>
                  </a:cxn>
                  <a:cxn ang="0">
                    <a:pos x="connsiteX6005" y="connsiteY6005"/>
                  </a:cxn>
                  <a:cxn ang="0">
                    <a:pos x="connsiteX6006" y="connsiteY6006"/>
                  </a:cxn>
                  <a:cxn ang="0">
                    <a:pos x="connsiteX6007" y="connsiteY6007"/>
                  </a:cxn>
                  <a:cxn ang="0">
                    <a:pos x="connsiteX6008" y="connsiteY6008"/>
                  </a:cxn>
                  <a:cxn ang="0">
                    <a:pos x="connsiteX6009" y="connsiteY6009"/>
                  </a:cxn>
                  <a:cxn ang="0">
                    <a:pos x="connsiteX6010" y="connsiteY6010"/>
                  </a:cxn>
                  <a:cxn ang="0">
                    <a:pos x="connsiteX6011" y="connsiteY6011"/>
                  </a:cxn>
                  <a:cxn ang="0">
                    <a:pos x="connsiteX6012" y="connsiteY6012"/>
                  </a:cxn>
                  <a:cxn ang="0">
                    <a:pos x="connsiteX6013" y="connsiteY6013"/>
                  </a:cxn>
                  <a:cxn ang="0">
                    <a:pos x="connsiteX6014" y="connsiteY6014"/>
                  </a:cxn>
                  <a:cxn ang="0">
                    <a:pos x="connsiteX6015" y="connsiteY6015"/>
                  </a:cxn>
                  <a:cxn ang="0">
                    <a:pos x="connsiteX6016" y="connsiteY6016"/>
                  </a:cxn>
                  <a:cxn ang="0">
                    <a:pos x="connsiteX6017" y="connsiteY6017"/>
                  </a:cxn>
                  <a:cxn ang="0">
                    <a:pos x="connsiteX6018" y="connsiteY6018"/>
                  </a:cxn>
                  <a:cxn ang="0">
                    <a:pos x="connsiteX6019" y="connsiteY6019"/>
                  </a:cxn>
                  <a:cxn ang="0">
                    <a:pos x="connsiteX6020" y="connsiteY6020"/>
                  </a:cxn>
                  <a:cxn ang="0">
                    <a:pos x="connsiteX6021" y="connsiteY6021"/>
                  </a:cxn>
                  <a:cxn ang="0">
                    <a:pos x="connsiteX6022" y="connsiteY6022"/>
                  </a:cxn>
                  <a:cxn ang="0">
                    <a:pos x="connsiteX6023" y="connsiteY6023"/>
                  </a:cxn>
                  <a:cxn ang="0">
                    <a:pos x="connsiteX6024" y="connsiteY6024"/>
                  </a:cxn>
                  <a:cxn ang="0">
                    <a:pos x="connsiteX6025" y="connsiteY6025"/>
                  </a:cxn>
                  <a:cxn ang="0">
                    <a:pos x="connsiteX6026" y="connsiteY6026"/>
                  </a:cxn>
                  <a:cxn ang="0">
                    <a:pos x="connsiteX6027" y="connsiteY6027"/>
                  </a:cxn>
                  <a:cxn ang="0">
                    <a:pos x="connsiteX6028" y="connsiteY6028"/>
                  </a:cxn>
                  <a:cxn ang="0">
                    <a:pos x="connsiteX6029" y="connsiteY6029"/>
                  </a:cxn>
                  <a:cxn ang="0">
                    <a:pos x="connsiteX6030" y="connsiteY6030"/>
                  </a:cxn>
                  <a:cxn ang="0">
                    <a:pos x="connsiteX6031" y="connsiteY6031"/>
                  </a:cxn>
                  <a:cxn ang="0">
                    <a:pos x="connsiteX6032" y="connsiteY6032"/>
                  </a:cxn>
                  <a:cxn ang="0">
                    <a:pos x="connsiteX6033" y="connsiteY6033"/>
                  </a:cxn>
                  <a:cxn ang="0">
                    <a:pos x="connsiteX6034" y="connsiteY6034"/>
                  </a:cxn>
                  <a:cxn ang="0">
                    <a:pos x="connsiteX6035" y="connsiteY6035"/>
                  </a:cxn>
                  <a:cxn ang="0">
                    <a:pos x="connsiteX6036" y="connsiteY6036"/>
                  </a:cxn>
                  <a:cxn ang="0">
                    <a:pos x="connsiteX6037" y="connsiteY6037"/>
                  </a:cxn>
                  <a:cxn ang="0">
                    <a:pos x="connsiteX6038" y="connsiteY6038"/>
                  </a:cxn>
                  <a:cxn ang="0">
                    <a:pos x="connsiteX6039" y="connsiteY6039"/>
                  </a:cxn>
                  <a:cxn ang="0">
                    <a:pos x="connsiteX6040" y="connsiteY6040"/>
                  </a:cxn>
                  <a:cxn ang="0">
                    <a:pos x="connsiteX6041" y="connsiteY6041"/>
                  </a:cxn>
                  <a:cxn ang="0">
                    <a:pos x="connsiteX6042" y="connsiteY6042"/>
                  </a:cxn>
                  <a:cxn ang="0">
                    <a:pos x="connsiteX6043" y="connsiteY6043"/>
                  </a:cxn>
                  <a:cxn ang="0">
                    <a:pos x="connsiteX6044" y="connsiteY6044"/>
                  </a:cxn>
                  <a:cxn ang="0">
                    <a:pos x="connsiteX6045" y="connsiteY6045"/>
                  </a:cxn>
                  <a:cxn ang="0">
                    <a:pos x="connsiteX6046" y="connsiteY6046"/>
                  </a:cxn>
                  <a:cxn ang="0">
                    <a:pos x="connsiteX6047" y="connsiteY6047"/>
                  </a:cxn>
                  <a:cxn ang="0">
                    <a:pos x="connsiteX6048" y="connsiteY6048"/>
                  </a:cxn>
                  <a:cxn ang="0">
                    <a:pos x="connsiteX6049" y="connsiteY6049"/>
                  </a:cxn>
                  <a:cxn ang="0">
                    <a:pos x="connsiteX6050" y="connsiteY6050"/>
                  </a:cxn>
                  <a:cxn ang="0">
                    <a:pos x="connsiteX6051" y="connsiteY6051"/>
                  </a:cxn>
                  <a:cxn ang="0">
                    <a:pos x="connsiteX6052" y="connsiteY6052"/>
                  </a:cxn>
                  <a:cxn ang="0">
                    <a:pos x="connsiteX6053" y="connsiteY6053"/>
                  </a:cxn>
                  <a:cxn ang="0">
                    <a:pos x="connsiteX6054" y="connsiteY6054"/>
                  </a:cxn>
                  <a:cxn ang="0">
                    <a:pos x="connsiteX6055" y="connsiteY6055"/>
                  </a:cxn>
                  <a:cxn ang="0">
                    <a:pos x="connsiteX6056" y="connsiteY6056"/>
                  </a:cxn>
                  <a:cxn ang="0">
                    <a:pos x="connsiteX6057" y="connsiteY6057"/>
                  </a:cxn>
                  <a:cxn ang="0">
                    <a:pos x="connsiteX6058" y="connsiteY6058"/>
                  </a:cxn>
                  <a:cxn ang="0">
                    <a:pos x="connsiteX6059" y="connsiteY6059"/>
                  </a:cxn>
                  <a:cxn ang="0">
                    <a:pos x="connsiteX6060" y="connsiteY6060"/>
                  </a:cxn>
                  <a:cxn ang="0">
                    <a:pos x="connsiteX6061" y="connsiteY6061"/>
                  </a:cxn>
                  <a:cxn ang="0">
                    <a:pos x="connsiteX6062" y="connsiteY6062"/>
                  </a:cxn>
                  <a:cxn ang="0">
                    <a:pos x="connsiteX6063" y="connsiteY6063"/>
                  </a:cxn>
                  <a:cxn ang="0">
                    <a:pos x="connsiteX6064" y="connsiteY6064"/>
                  </a:cxn>
                  <a:cxn ang="0">
                    <a:pos x="connsiteX6065" y="connsiteY6065"/>
                  </a:cxn>
                  <a:cxn ang="0">
                    <a:pos x="connsiteX6066" y="connsiteY6066"/>
                  </a:cxn>
                  <a:cxn ang="0">
                    <a:pos x="connsiteX6067" y="connsiteY6067"/>
                  </a:cxn>
                  <a:cxn ang="0">
                    <a:pos x="connsiteX6068" y="connsiteY6068"/>
                  </a:cxn>
                  <a:cxn ang="0">
                    <a:pos x="connsiteX6069" y="connsiteY6069"/>
                  </a:cxn>
                  <a:cxn ang="0">
                    <a:pos x="connsiteX6070" y="connsiteY6070"/>
                  </a:cxn>
                  <a:cxn ang="0">
                    <a:pos x="connsiteX6071" y="connsiteY6071"/>
                  </a:cxn>
                  <a:cxn ang="0">
                    <a:pos x="connsiteX6072" y="connsiteY6072"/>
                  </a:cxn>
                  <a:cxn ang="0">
                    <a:pos x="connsiteX6073" y="connsiteY6073"/>
                  </a:cxn>
                  <a:cxn ang="0">
                    <a:pos x="connsiteX6074" y="connsiteY6074"/>
                  </a:cxn>
                  <a:cxn ang="0">
                    <a:pos x="connsiteX6075" y="connsiteY6075"/>
                  </a:cxn>
                  <a:cxn ang="0">
                    <a:pos x="connsiteX6076" y="connsiteY6076"/>
                  </a:cxn>
                  <a:cxn ang="0">
                    <a:pos x="connsiteX6077" y="connsiteY6077"/>
                  </a:cxn>
                  <a:cxn ang="0">
                    <a:pos x="connsiteX6078" y="connsiteY6078"/>
                  </a:cxn>
                  <a:cxn ang="0">
                    <a:pos x="connsiteX6079" y="connsiteY6079"/>
                  </a:cxn>
                  <a:cxn ang="0">
                    <a:pos x="connsiteX6080" y="connsiteY6080"/>
                  </a:cxn>
                  <a:cxn ang="0">
                    <a:pos x="connsiteX6081" y="connsiteY6081"/>
                  </a:cxn>
                  <a:cxn ang="0">
                    <a:pos x="connsiteX6082" y="connsiteY6082"/>
                  </a:cxn>
                  <a:cxn ang="0">
                    <a:pos x="connsiteX6083" y="connsiteY6083"/>
                  </a:cxn>
                  <a:cxn ang="0">
                    <a:pos x="connsiteX6084" y="connsiteY6084"/>
                  </a:cxn>
                  <a:cxn ang="0">
                    <a:pos x="connsiteX6085" y="connsiteY6085"/>
                  </a:cxn>
                  <a:cxn ang="0">
                    <a:pos x="connsiteX6086" y="connsiteY6086"/>
                  </a:cxn>
                  <a:cxn ang="0">
                    <a:pos x="connsiteX6087" y="connsiteY6087"/>
                  </a:cxn>
                  <a:cxn ang="0">
                    <a:pos x="connsiteX6088" y="connsiteY6088"/>
                  </a:cxn>
                  <a:cxn ang="0">
                    <a:pos x="connsiteX6089" y="connsiteY6089"/>
                  </a:cxn>
                  <a:cxn ang="0">
                    <a:pos x="connsiteX6090" y="connsiteY6090"/>
                  </a:cxn>
                  <a:cxn ang="0">
                    <a:pos x="connsiteX6091" y="connsiteY6091"/>
                  </a:cxn>
                  <a:cxn ang="0">
                    <a:pos x="connsiteX6092" y="connsiteY6092"/>
                  </a:cxn>
                  <a:cxn ang="0">
                    <a:pos x="connsiteX6093" y="connsiteY6093"/>
                  </a:cxn>
                  <a:cxn ang="0">
                    <a:pos x="connsiteX6094" y="connsiteY6094"/>
                  </a:cxn>
                  <a:cxn ang="0">
                    <a:pos x="connsiteX6095" y="connsiteY6095"/>
                  </a:cxn>
                  <a:cxn ang="0">
                    <a:pos x="connsiteX6096" y="connsiteY6096"/>
                  </a:cxn>
                  <a:cxn ang="0">
                    <a:pos x="connsiteX6097" y="connsiteY6097"/>
                  </a:cxn>
                  <a:cxn ang="0">
                    <a:pos x="connsiteX6098" y="connsiteY6098"/>
                  </a:cxn>
                  <a:cxn ang="0">
                    <a:pos x="connsiteX6099" y="connsiteY6099"/>
                  </a:cxn>
                  <a:cxn ang="0">
                    <a:pos x="connsiteX6100" y="connsiteY6100"/>
                  </a:cxn>
                  <a:cxn ang="0">
                    <a:pos x="connsiteX6101" y="connsiteY6101"/>
                  </a:cxn>
                  <a:cxn ang="0">
                    <a:pos x="connsiteX6102" y="connsiteY6102"/>
                  </a:cxn>
                  <a:cxn ang="0">
                    <a:pos x="connsiteX6103" y="connsiteY6103"/>
                  </a:cxn>
                  <a:cxn ang="0">
                    <a:pos x="connsiteX6104" y="connsiteY6104"/>
                  </a:cxn>
                  <a:cxn ang="0">
                    <a:pos x="connsiteX6105" y="connsiteY6105"/>
                  </a:cxn>
                  <a:cxn ang="0">
                    <a:pos x="connsiteX6106" y="connsiteY6106"/>
                  </a:cxn>
                  <a:cxn ang="0">
                    <a:pos x="connsiteX6107" y="connsiteY6107"/>
                  </a:cxn>
                  <a:cxn ang="0">
                    <a:pos x="connsiteX6108" y="connsiteY6108"/>
                  </a:cxn>
                  <a:cxn ang="0">
                    <a:pos x="connsiteX6109" y="connsiteY6109"/>
                  </a:cxn>
                  <a:cxn ang="0">
                    <a:pos x="connsiteX6110" y="connsiteY6110"/>
                  </a:cxn>
                  <a:cxn ang="0">
                    <a:pos x="connsiteX6111" y="connsiteY6111"/>
                  </a:cxn>
                  <a:cxn ang="0">
                    <a:pos x="connsiteX6112" y="connsiteY6112"/>
                  </a:cxn>
                  <a:cxn ang="0">
                    <a:pos x="connsiteX6113" y="connsiteY6113"/>
                  </a:cxn>
                  <a:cxn ang="0">
                    <a:pos x="connsiteX6114" y="connsiteY6114"/>
                  </a:cxn>
                  <a:cxn ang="0">
                    <a:pos x="connsiteX6115" y="connsiteY6115"/>
                  </a:cxn>
                  <a:cxn ang="0">
                    <a:pos x="connsiteX6116" y="connsiteY6116"/>
                  </a:cxn>
                  <a:cxn ang="0">
                    <a:pos x="connsiteX6117" y="connsiteY6117"/>
                  </a:cxn>
                  <a:cxn ang="0">
                    <a:pos x="connsiteX6118" y="connsiteY6118"/>
                  </a:cxn>
                  <a:cxn ang="0">
                    <a:pos x="connsiteX6119" y="connsiteY6119"/>
                  </a:cxn>
                  <a:cxn ang="0">
                    <a:pos x="connsiteX6120" y="connsiteY6120"/>
                  </a:cxn>
                  <a:cxn ang="0">
                    <a:pos x="connsiteX6121" y="connsiteY6121"/>
                  </a:cxn>
                  <a:cxn ang="0">
                    <a:pos x="connsiteX6122" y="connsiteY6122"/>
                  </a:cxn>
                  <a:cxn ang="0">
                    <a:pos x="connsiteX6123" y="connsiteY6123"/>
                  </a:cxn>
                  <a:cxn ang="0">
                    <a:pos x="connsiteX6124" y="connsiteY6124"/>
                  </a:cxn>
                  <a:cxn ang="0">
                    <a:pos x="connsiteX6125" y="connsiteY6125"/>
                  </a:cxn>
                  <a:cxn ang="0">
                    <a:pos x="connsiteX6126" y="connsiteY6126"/>
                  </a:cxn>
                  <a:cxn ang="0">
                    <a:pos x="connsiteX6127" y="connsiteY6127"/>
                  </a:cxn>
                  <a:cxn ang="0">
                    <a:pos x="connsiteX6128" y="connsiteY6128"/>
                  </a:cxn>
                  <a:cxn ang="0">
                    <a:pos x="connsiteX6129" y="connsiteY6129"/>
                  </a:cxn>
                  <a:cxn ang="0">
                    <a:pos x="connsiteX6130" y="connsiteY6130"/>
                  </a:cxn>
                  <a:cxn ang="0">
                    <a:pos x="connsiteX6131" y="connsiteY6131"/>
                  </a:cxn>
                  <a:cxn ang="0">
                    <a:pos x="connsiteX6132" y="connsiteY6132"/>
                  </a:cxn>
                  <a:cxn ang="0">
                    <a:pos x="connsiteX6133" y="connsiteY6133"/>
                  </a:cxn>
                  <a:cxn ang="0">
                    <a:pos x="connsiteX6134" y="connsiteY6134"/>
                  </a:cxn>
                  <a:cxn ang="0">
                    <a:pos x="connsiteX6135" y="connsiteY6135"/>
                  </a:cxn>
                  <a:cxn ang="0">
                    <a:pos x="connsiteX6136" y="connsiteY6136"/>
                  </a:cxn>
                  <a:cxn ang="0">
                    <a:pos x="connsiteX6137" y="connsiteY6137"/>
                  </a:cxn>
                  <a:cxn ang="0">
                    <a:pos x="connsiteX6138" y="connsiteY6138"/>
                  </a:cxn>
                  <a:cxn ang="0">
                    <a:pos x="connsiteX6139" y="connsiteY6139"/>
                  </a:cxn>
                  <a:cxn ang="0">
                    <a:pos x="connsiteX6140" y="connsiteY6140"/>
                  </a:cxn>
                  <a:cxn ang="0">
                    <a:pos x="connsiteX6141" y="connsiteY6141"/>
                  </a:cxn>
                  <a:cxn ang="0">
                    <a:pos x="connsiteX6142" y="connsiteY6142"/>
                  </a:cxn>
                  <a:cxn ang="0">
                    <a:pos x="connsiteX6143" y="connsiteY6143"/>
                  </a:cxn>
                  <a:cxn ang="0">
                    <a:pos x="connsiteX6144" y="connsiteY6144"/>
                  </a:cxn>
                  <a:cxn ang="0">
                    <a:pos x="connsiteX6145" y="connsiteY6145"/>
                  </a:cxn>
                  <a:cxn ang="0">
                    <a:pos x="connsiteX6146" y="connsiteY6146"/>
                  </a:cxn>
                  <a:cxn ang="0">
                    <a:pos x="connsiteX6147" y="connsiteY6147"/>
                  </a:cxn>
                  <a:cxn ang="0">
                    <a:pos x="connsiteX6148" y="connsiteY6148"/>
                  </a:cxn>
                  <a:cxn ang="0">
                    <a:pos x="connsiteX6149" y="connsiteY6149"/>
                  </a:cxn>
                  <a:cxn ang="0">
                    <a:pos x="connsiteX6150" y="connsiteY6150"/>
                  </a:cxn>
                  <a:cxn ang="0">
                    <a:pos x="connsiteX6151" y="connsiteY6151"/>
                  </a:cxn>
                  <a:cxn ang="0">
                    <a:pos x="connsiteX6152" y="connsiteY6152"/>
                  </a:cxn>
                  <a:cxn ang="0">
                    <a:pos x="connsiteX6153" y="connsiteY6153"/>
                  </a:cxn>
                  <a:cxn ang="0">
                    <a:pos x="connsiteX6154" y="connsiteY6154"/>
                  </a:cxn>
                  <a:cxn ang="0">
                    <a:pos x="connsiteX6155" y="connsiteY6155"/>
                  </a:cxn>
                  <a:cxn ang="0">
                    <a:pos x="connsiteX6156" y="connsiteY6156"/>
                  </a:cxn>
                  <a:cxn ang="0">
                    <a:pos x="connsiteX6157" y="connsiteY6157"/>
                  </a:cxn>
                  <a:cxn ang="0">
                    <a:pos x="connsiteX6158" y="connsiteY6158"/>
                  </a:cxn>
                  <a:cxn ang="0">
                    <a:pos x="connsiteX6159" y="connsiteY6159"/>
                  </a:cxn>
                  <a:cxn ang="0">
                    <a:pos x="connsiteX6160" y="connsiteY6160"/>
                  </a:cxn>
                  <a:cxn ang="0">
                    <a:pos x="connsiteX6161" y="connsiteY6161"/>
                  </a:cxn>
                  <a:cxn ang="0">
                    <a:pos x="connsiteX6162" y="connsiteY6162"/>
                  </a:cxn>
                  <a:cxn ang="0">
                    <a:pos x="connsiteX6163" y="connsiteY6163"/>
                  </a:cxn>
                  <a:cxn ang="0">
                    <a:pos x="connsiteX6164" y="connsiteY6164"/>
                  </a:cxn>
                  <a:cxn ang="0">
                    <a:pos x="connsiteX6165" y="connsiteY6165"/>
                  </a:cxn>
                  <a:cxn ang="0">
                    <a:pos x="connsiteX6166" y="connsiteY6166"/>
                  </a:cxn>
                  <a:cxn ang="0">
                    <a:pos x="connsiteX6167" y="connsiteY6167"/>
                  </a:cxn>
                  <a:cxn ang="0">
                    <a:pos x="connsiteX6168" y="connsiteY6168"/>
                  </a:cxn>
                  <a:cxn ang="0">
                    <a:pos x="connsiteX6169" y="connsiteY6169"/>
                  </a:cxn>
                  <a:cxn ang="0">
                    <a:pos x="connsiteX6170" y="connsiteY6170"/>
                  </a:cxn>
                  <a:cxn ang="0">
                    <a:pos x="connsiteX6171" y="connsiteY6171"/>
                  </a:cxn>
                  <a:cxn ang="0">
                    <a:pos x="connsiteX6172" y="connsiteY6172"/>
                  </a:cxn>
                  <a:cxn ang="0">
                    <a:pos x="connsiteX6173" y="connsiteY6173"/>
                  </a:cxn>
                  <a:cxn ang="0">
                    <a:pos x="connsiteX6174" y="connsiteY6174"/>
                  </a:cxn>
                  <a:cxn ang="0">
                    <a:pos x="connsiteX6175" y="connsiteY6175"/>
                  </a:cxn>
                  <a:cxn ang="0">
                    <a:pos x="connsiteX6176" y="connsiteY6176"/>
                  </a:cxn>
                  <a:cxn ang="0">
                    <a:pos x="connsiteX6177" y="connsiteY6177"/>
                  </a:cxn>
                  <a:cxn ang="0">
                    <a:pos x="connsiteX6178" y="connsiteY6178"/>
                  </a:cxn>
                  <a:cxn ang="0">
                    <a:pos x="connsiteX6179" y="connsiteY6179"/>
                  </a:cxn>
                  <a:cxn ang="0">
                    <a:pos x="connsiteX6180" y="connsiteY6180"/>
                  </a:cxn>
                  <a:cxn ang="0">
                    <a:pos x="connsiteX6181" y="connsiteY6181"/>
                  </a:cxn>
                  <a:cxn ang="0">
                    <a:pos x="connsiteX6182" y="connsiteY6182"/>
                  </a:cxn>
                  <a:cxn ang="0">
                    <a:pos x="connsiteX6183" y="connsiteY6183"/>
                  </a:cxn>
                  <a:cxn ang="0">
                    <a:pos x="connsiteX6184" y="connsiteY6184"/>
                  </a:cxn>
                  <a:cxn ang="0">
                    <a:pos x="connsiteX6185" y="connsiteY6185"/>
                  </a:cxn>
                  <a:cxn ang="0">
                    <a:pos x="connsiteX6186" y="connsiteY6186"/>
                  </a:cxn>
                  <a:cxn ang="0">
                    <a:pos x="connsiteX6187" y="connsiteY6187"/>
                  </a:cxn>
                  <a:cxn ang="0">
                    <a:pos x="connsiteX6188" y="connsiteY6188"/>
                  </a:cxn>
                  <a:cxn ang="0">
                    <a:pos x="connsiteX6189" y="connsiteY6189"/>
                  </a:cxn>
                  <a:cxn ang="0">
                    <a:pos x="connsiteX6190" y="connsiteY6190"/>
                  </a:cxn>
                  <a:cxn ang="0">
                    <a:pos x="connsiteX6191" y="connsiteY6191"/>
                  </a:cxn>
                  <a:cxn ang="0">
                    <a:pos x="connsiteX6192" y="connsiteY6192"/>
                  </a:cxn>
                  <a:cxn ang="0">
                    <a:pos x="connsiteX6193" y="connsiteY6193"/>
                  </a:cxn>
                  <a:cxn ang="0">
                    <a:pos x="connsiteX6194" y="connsiteY6194"/>
                  </a:cxn>
                  <a:cxn ang="0">
                    <a:pos x="connsiteX6195" y="connsiteY6195"/>
                  </a:cxn>
                  <a:cxn ang="0">
                    <a:pos x="connsiteX6196" y="connsiteY6196"/>
                  </a:cxn>
                  <a:cxn ang="0">
                    <a:pos x="connsiteX6197" y="connsiteY6197"/>
                  </a:cxn>
                  <a:cxn ang="0">
                    <a:pos x="connsiteX6198" y="connsiteY6198"/>
                  </a:cxn>
                  <a:cxn ang="0">
                    <a:pos x="connsiteX6199" y="connsiteY6199"/>
                  </a:cxn>
                  <a:cxn ang="0">
                    <a:pos x="connsiteX6200" y="connsiteY6200"/>
                  </a:cxn>
                  <a:cxn ang="0">
                    <a:pos x="connsiteX6201" y="connsiteY6201"/>
                  </a:cxn>
                  <a:cxn ang="0">
                    <a:pos x="connsiteX6202" y="connsiteY6202"/>
                  </a:cxn>
                  <a:cxn ang="0">
                    <a:pos x="connsiteX6203" y="connsiteY6203"/>
                  </a:cxn>
                  <a:cxn ang="0">
                    <a:pos x="connsiteX6204" y="connsiteY6204"/>
                  </a:cxn>
                  <a:cxn ang="0">
                    <a:pos x="connsiteX6205" y="connsiteY6205"/>
                  </a:cxn>
                  <a:cxn ang="0">
                    <a:pos x="connsiteX6206" y="connsiteY6206"/>
                  </a:cxn>
                  <a:cxn ang="0">
                    <a:pos x="connsiteX6207" y="connsiteY6207"/>
                  </a:cxn>
                  <a:cxn ang="0">
                    <a:pos x="connsiteX6208" y="connsiteY6208"/>
                  </a:cxn>
                  <a:cxn ang="0">
                    <a:pos x="connsiteX6209" y="connsiteY6209"/>
                  </a:cxn>
                  <a:cxn ang="0">
                    <a:pos x="connsiteX6210" y="connsiteY6210"/>
                  </a:cxn>
                  <a:cxn ang="0">
                    <a:pos x="connsiteX6211" y="connsiteY6211"/>
                  </a:cxn>
                  <a:cxn ang="0">
                    <a:pos x="connsiteX6212" y="connsiteY6212"/>
                  </a:cxn>
                  <a:cxn ang="0">
                    <a:pos x="connsiteX6213" y="connsiteY6213"/>
                  </a:cxn>
                  <a:cxn ang="0">
                    <a:pos x="connsiteX6214" y="connsiteY6214"/>
                  </a:cxn>
                  <a:cxn ang="0">
                    <a:pos x="connsiteX6215" y="connsiteY6215"/>
                  </a:cxn>
                  <a:cxn ang="0">
                    <a:pos x="connsiteX6216" y="connsiteY6216"/>
                  </a:cxn>
                  <a:cxn ang="0">
                    <a:pos x="connsiteX6217" y="connsiteY6217"/>
                  </a:cxn>
                  <a:cxn ang="0">
                    <a:pos x="connsiteX6218" y="connsiteY6218"/>
                  </a:cxn>
                  <a:cxn ang="0">
                    <a:pos x="connsiteX6219" y="connsiteY6219"/>
                  </a:cxn>
                  <a:cxn ang="0">
                    <a:pos x="connsiteX6220" y="connsiteY6220"/>
                  </a:cxn>
                  <a:cxn ang="0">
                    <a:pos x="connsiteX6221" y="connsiteY6221"/>
                  </a:cxn>
                  <a:cxn ang="0">
                    <a:pos x="connsiteX6222" y="connsiteY6222"/>
                  </a:cxn>
                  <a:cxn ang="0">
                    <a:pos x="connsiteX6223" y="connsiteY6223"/>
                  </a:cxn>
                  <a:cxn ang="0">
                    <a:pos x="connsiteX6224" y="connsiteY6224"/>
                  </a:cxn>
                  <a:cxn ang="0">
                    <a:pos x="connsiteX6225" y="connsiteY6225"/>
                  </a:cxn>
                  <a:cxn ang="0">
                    <a:pos x="connsiteX6226" y="connsiteY6226"/>
                  </a:cxn>
                  <a:cxn ang="0">
                    <a:pos x="connsiteX6227" y="connsiteY6227"/>
                  </a:cxn>
                  <a:cxn ang="0">
                    <a:pos x="connsiteX6228" y="connsiteY6228"/>
                  </a:cxn>
                  <a:cxn ang="0">
                    <a:pos x="connsiteX6229" y="connsiteY6229"/>
                  </a:cxn>
                  <a:cxn ang="0">
                    <a:pos x="connsiteX6230" y="connsiteY6230"/>
                  </a:cxn>
                  <a:cxn ang="0">
                    <a:pos x="connsiteX6231" y="connsiteY6231"/>
                  </a:cxn>
                  <a:cxn ang="0">
                    <a:pos x="connsiteX6232" y="connsiteY6232"/>
                  </a:cxn>
                  <a:cxn ang="0">
                    <a:pos x="connsiteX6233" y="connsiteY6233"/>
                  </a:cxn>
                  <a:cxn ang="0">
                    <a:pos x="connsiteX6234" y="connsiteY6234"/>
                  </a:cxn>
                  <a:cxn ang="0">
                    <a:pos x="connsiteX6235" y="connsiteY6235"/>
                  </a:cxn>
                  <a:cxn ang="0">
                    <a:pos x="connsiteX6236" y="connsiteY6236"/>
                  </a:cxn>
                  <a:cxn ang="0">
                    <a:pos x="connsiteX6237" y="connsiteY6237"/>
                  </a:cxn>
                  <a:cxn ang="0">
                    <a:pos x="connsiteX6238" y="connsiteY6238"/>
                  </a:cxn>
                  <a:cxn ang="0">
                    <a:pos x="connsiteX6239" y="connsiteY6239"/>
                  </a:cxn>
                  <a:cxn ang="0">
                    <a:pos x="connsiteX6240" y="connsiteY6240"/>
                  </a:cxn>
                  <a:cxn ang="0">
                    <a:pos x="connsiteX6241" y="connsiteY6241"/>
                  </a:cxn>
                  <a:cxn ang="0">
                    <a:pos x="connsiteX6242" y="connsiteY6242"/>
                  </a:cxn>
                  <a:cxn ang="0">
                    <a:pos x="connsiteX6243" y="connsiteY6243"/>
                  </a:cxn>
                  <a:cxn ang="0">
                    <a:pos x="connsiteX6244" y="connsiteY6244"/>
                  </a:cxn>
                  <a:cxn ang="0">
                    <a:pos x="connsiteX6245" y="connsiteY6245"/>
                  </a:cxn>
                  <a:cxn ang="0">
                    <a:pos x="connsiteX6246" y="connsiteY6246"/>
                  </a:cxn>
                  <a:cxn ang="0">
                    <a:pos x="connsiteX6247" y="connsiteY6247"/>
                  </a:cxn>
                  <a:cxn ang="0">
                    <a:pos x="connsiteX6248" y="connsiteY6248"/>
                  </a:cxn>
                  <a:cxn ang="0">
                    <a:pos x="connsiteX6249" y="connsiteY6249"/>
                  </a:cxn>
                  <a:cxn ang="0">
                    <a:pos x="connsiteX6250" y="connsiteY6250"/>
                  </a:cxn>
                  <a:cxn ang="0">
                    <a:pos x="connsiteX6251" y="connsiteY6251"/>
                  </a:cxn>
                  <a:cxn ang="0">
                    <a:pos x="connsiteX6252" y="connsiteY6252"/>
                  </a:cxn>
                  <a:cxn ang="0">
                    <a:pos x="connsiteX6253" y="connsiteY6253"/>
                  </a:cxn>
                  <a:cxn ang="0">
                    <a:pos x="connsiteX6254" y="connsiteY6254"/>
                  </a:cxn>
                  <a:cxn ang="0">
                    <a:pos x="connsiteX6255" y="connsiteY6255"/>
                  </a:cxn>
                  <a:cxn ang="0">
                    <a:pos x="connsiteX6256" y="connsiteY6256"/>
                  </a:cxn>
                  <a:cxn ang="0">
                    <a:pos x="connsiteX6257" y="connsiteY6257"/>
                  </a:cxn>
                  <a:cxn ang="0">
                    <a:pos x="connsiteX6258" y="connsiteY6258"/>
                  </a:cxn>
                  <a:cxn ang="0">
                    <a:pos x="connsiteX6259" y="connsiteY6259"/>
                  </a:cxn>
                  <a:cxn ang="0">
                    <a:pos x="connsiteX6260" y="connsiteY6260"/>
                  </a:cxn>
                  <a:cxn ang="0">
                    <a:pos x="connsiteX6261" y="connsiteY6261"/>
                  </a:cxn>
                  <a:cxn ang="0">
                    <a:pos x="connsiteX6262" y="connsiteY6262"/>
                  </a:cxn>
                  <a:cxn ang="0">
                    <a:pos x="connsiteX6263" y="connsiteY6263"/>
                  </a:cxn>
                  <a:cxn ang="0">
                    <a:pos x="connsiteX6264" y="connsiteY6264"/>
                  </a:cxn>
                  <a:cxn ang="0">
                    <a:pos x="connsiteX6265" y="connsiteY6265"/>
                  </a:cxn>
                  <a:cxn ang="0">
                    <a:pos x="connsiteX6266" y="connsiteY6266"/>
                  </a:cxn>
                  <a:cxn ang="0">
                    <a:pos x="connsiteX6267" y="connsiteY6267"/>
                  </a:cxn>
                  <a:cxn ang="0">
                    <a:pos x="connsiteX6268" y="connsiteY6268"/>
                  </a:cxn>
                  <a:cxn ang="0">
                    <a:pos x="connsiteX6269" y="connsiteY6269"/>
                  </a:cxn>
                  <a:cxn ang="0">
                    <a:pos x="connsiteX6270" y="connsiteY6270"/>
                  </a:cxn>
                  <a:cxn ang="0">
                    <a:pos x="connsiteX6271" y="connsiteY6271"/>
                  </a:cxn>
                  <a:cxn ang="0">
                    <a:pos x="connsiteX6272" y="connsiteY6272"/>
                  </a:cxn>
                  <a:cxn ang="0">
                    <a:pos x="connsiteX6273" y="connsiteY6273"/>
                  </a:cxn>
                  <a:cxn ang="0">
                    <a:pos x="connsiteX6274" y="connsiteY6274"/>
                  </a:cxn>
                  <a:cxn ang="0">
                    <a:pos x="connsiteX6275" y="connsiteY6275"/>
                  </a:cxn>
                  <a:cxn ang="0">
                    <a:pos x="connsiteX6276" y="connsiteY6276"/>
                  </a:cxn>
                  <a:cxn ang="0">
                    <a:pos x="connsiteX6277" y="connsiteY6277"/>
                  </a:cxn>
                  <a:cxn ang="0">
                    <a:pos x="connsiteX6278" y="connsiteY6278"/>
                  </a:cxn>
                  <a:cxn ang="0">
                    <a:pos x="connsiteX6279" y="connsiteY6279"/>
                  </a:cxn>
                  <a:cxn ang="0">
                    <a:pos x="connsiteX6280" y="connsiteY6280"/>
                  </a:cxn>
                  <a:cxn ang="0">
                    <a:pos x="connsiteX6281" y="connsiteY6281"/>
                  </a:cxn>
                  <a:cxn ang="0">
                    <a:pos x="connsiteX6282" y="connsiteY6282"/>
                  </a:cxn>
                  <a:cxn ang="0">
                    <a:pos x="connsiteX6283" y="connsiteY6283"/>
                  </a:cxn>
                  <a:cxn ang="0">
                    <a:pos x="connsiteX6284" y="connsiteY6284"/>
                  </a:cxn>
                  <a:cxn ang="0">
                    <a:pos x="connsiteX6285" y="connsiteY6285"/>
                  </a:cxn>
                  <a:cxn ang="0">
                    <a:pos x="connsiteX6286" y="connsiteY6286"/>
                  </a:cxn>
                  <a:cxn ang="0">
                    <a:pos x="connsiteX6287" y="connsiteY6287"/>
                  </a:cxn>
                  <a:cxn ang="0">
                    <a:pos x="connsiteX6288" y="connsiteY6288"/>
                  </a:cxn>
                  <a:cxn ang="0">
                    <a:pos x="connsiteX6289" y="connsiteY6289"/>
                  </a:cxn>
                  <a:cxn ang="0">
                    <a:pos x="connsiteX6290" y="connsiteY6290"/>
                  </a:cxn>
                  <a:cxn ang="0">
                    <a:pos x="connsiteX6291" y="connsiteY6291"/>
                  </a:cxn>
                  <a:cxn ang="0">
                    <a:pos x="connsiteX6292" y="connsiteY6292"/>
                  </a:cxn>
                  <a:cxn ang="0">
                    <a:pos x="connsiteX6293" y="connsiteY6293"/>
                  </a:cxn>
                  <a:cxn ang="0">
                    <a:pos x="connsiteX6294" y="connsiteY6294"/>
                  </a:cxn>
                  <a:cxn ang="0">
                    <a:pos x="connsiteX6295" y="connsiteY6295"/>
                  </a:cxn>
                  <a:cxn ang="0">
                    <a:pos x="connsiteX6296" y="connsiteY6296"/>
                  </a:cxn>
                  <a:cxn ang="0">
                    <a:pos x="connsiteX6297" y="connsiteY6297"/>
                  </a:cxn>
                  <a:cxn ang="0">
                    <a:pos x="connsiteX6298" y="connsiteY6298"/>
                  </a:cxn>
                  <a:cxn ang="0">
                    <a:pos x="connsiteX6299" y="connsiteY6299"/>
                  </a:cxn>
                  <a:cxn ang="0">
                    <a:pos x="connsiteX6300" y="connsiteY6300"/>
                  </a:cxn>
                  <a:cxn ang="0">
                    <a:pos x="connsiteX6301" y="connsiteY6301"/>
                  </a:cxn>
                  <a:cxn ang="0">
                    <a:pos x="connsiteX6302" y="connsiteY6302"/>
                  </a:cxn>
                  <a:cxn ang="0">
                    <a:pos x="connsiteX6303" y="connsiteY6303"/>
                  </a:cxn>
                  <a:cxn ang="0">
                    <a:pos x="connsiteX6304" y="connsiteY6304"/>
                  </a:cxn>
                  <a:cxn ang="0">
                    <a:pos x="connsiteX6305" y="connsiteY6305"/>
                  </a:cxn>
                  <a:cxn ang="0">
                    <a:pos x="connsiteX6306" y="connsiteY6306"/>
                  </a:cxn>
                  <a:cxn ang="0">
                    <a:pos x="connsiteX6307" y="connsiteY6307"/>
                  </a:cxn>
                  <a:cxn ang="0">
                    <a:pos x="connsiteX6308" y="connsiteY6308"/>
                  </a:cxn>
                  <a:cxn ang="0">
                    <a:pos x="connsiteX6309" y="connsiteY6309"/>
                  </a:cxn>
                  <a:cxn ang="0">
                    <a:pos x="connsiteX6310" y="connsiteY6310"/>
                  </a:cxn>
                  <a:cxn ang="0">
                    <a:pos x="connsiteX6311" y="connsiteY6311"/>
                  </a:cxn>
                  <a:cxn ang="0">
                    <a:pos x="connsiteX6312" y="connsiteY6312"/>
                  </a:cxn>
                  <a:cxn ang="0">
                    <a:pos x="connsiteX6313" y="connsiteY6313"/>
                  </a:cxn>
                  <a:cxn ang="0">
                    <a:pos x="connsiteX6314" y="connsiteY6314"/>
                  </a:cxn>
                  <a:cxn ang="0">
                    <a:pos x="connsiteX6315" y="connsiteY6315"/>
                  </a:cxn>
                  <a:cxn ang="0">
                    <a:pos x="connsiteX6316" y="connsiteY6316"/>
                  </a:cxn>
                  <a:cxn ang="0">
                    <a:pos x="connsiteX6317" y="connsiteY6317"/>
                  </a:cxn>
                  <a:cxn ang="0">
                    <a:pos x="connsiteX6318" y="connsiteY6318"/>
                  </a:cxn>
                  <a:cxn ang="0">
                    <a:pos x="connsiteX6319" y="connsiteY6319"/>
                  </a:cxn>
                  <a:cxn ang="0">
                    <a:pos x="connsiteX6320" y="connsiteY6320"/>
                  </a:cxn>
                  <a:cxn ang="0">
                    <a:pos x="connsiteX6321" y="connsiteY6321"/>
                  </a:cxn>
                  <a:cxn ang="0">
                    <a:pos x="connsiteX6322" y="connsiteY6322"/>
                  </a:cxn>
                  <a:cxn ang="0">
                    <a:pos x="connsiteX6323" y="connsiteY6323"/>
                  </a:cxn>
                  <a:cxn ang="0">
                    <a:pos x="connsiteX6324" y="connsiteY6324"/>
                  </a:cxn>
                  <a:cxn ang="0">
                    <a:pos x="connsiteX6325" y="connsiteY6325"/>
                  </a:cxn>
                  <a:cxn ang="0">
                    <a:pos x="connsiteX6326" y="connsiteY6326"/>
                  </a:cxn>
                  <a:cxn ang="0">
                    <a:pos x="connsiteX6327" y="connsiteY6327"/>
                  </a:cxn>
                  <a:cxn ang="0">
                    <a:pos x="connsiteX6328" y="connsiteY6328"/>
                  </a:cxn>
                  <a:cxn ang="0">
                    <a:pos x="connsiteX6329" y="connsiteY6329"/>
                  </a:cxn>
                  <a:cxn ang="0">
                    <a:pos x="connsiteX6330" y="connsiteY6330"/>
                  </a:cxn>
                  <a:cxn ang="0">
                    <a:pos x="connsiteX6331" y="connsiteY6331"/>
                  </a:cxn>
                  <a:cxn ang="0">
                    <a:pos x="connsiteX6332" y="connsiteY6332"/>
                  </a:cxn>
                  <a:cxn ang="0">
                    <a:pos x="connsiteX6333" y="connsiteY6333"/>
                  </a:cxn>
                  <a:cxn ang="0">
                    <a:pos x="connsiteX6334" y="connsiteY6334"/>
                  </a:cxn>
                  <a:cxn ang="0">
                    <a:pos x="connsiteX6335" y="connsiteY6335"/>
                  </a:cxn>
                  <a:cxn ang="0">
                    <a:pos x="connsiteX6336" y="connsiteY6336"/>
                  </a:cxn>
                  <a:cxn ang="0">
                    <a:pos x="connsiteX6337" y="connsiteY6337"/>
                  </a:cxn>
                  <a:cxn ang="0">
                    <a:pos x="connsiteX6338" y="connsiteY6338"/>
                  </a:cxn>
                  <a:cxn ang="0">
                    <a:pos x="connsiteX6339" y="connsiteY6339"/>
                  </a:cxn>
                  <a:cxn ang="0">
                    <a:pos x="connsiteX6340" y="connsiteY6340"/>
                  </a:cxn>
                  <a:cxn ang="0">
                    <a:pos x="connsiteX6341" y="connsiteY6341"/>
                  </a:cxn>
                  <a:cxn ang="0">
                    <a:pos x="connsiteX6342" y="connsiteY6342"/>
                  </a:cxn>
                  <a:cxn ang="0">
                    <a:pos x="connsiteX6343" y="connsiteY6343"/>
                  </a:cxn>
                  <a:cxn ang="0">
                    <a:pos x="connsiteX6344" y="connsiteY6344"/>
                  </a:cxn>
                  <a:cxn ang="0">
                    <a:pos x="connsiteX6345" y="connsiteY6345"/>
                  </a:cxn>
                  <a:cxn ang="0">
                    <a:pos x="connsiteX6346" y="connsiteY6346"/>
                  </a:cxn>
                  <a:cxn ang="0">
                    <a:pos x="connsiteX6347" y="connsiteY6347"/>
                  </a:cxn>
                  <a:cxn ang="0">
                    <a:pos x="connsiteX6348" y="connsiteY6348"/>
                  </a:cxn>
                  <a:cxn ang="0">
                    <a:pos x="connsiteX6349" y="connsiteY6349"/>
                  </a:cxn>
                  <a:cxn ang="0">
                    <a:pos x="connsiteX6350" y="connsiteY6350"/>
                  </a:cxn>
                  <a:cxn ang="0">
                    <a:pos x="connsiteX6351" y="connsiteY6351"/>
                  </a:cxn>
                  <a:cxn ang="0">
                    <a:pos x="connsiteX6352" y="connsiteY6352"/>
                  </a:cxn>
                  <a:cxn ang="0">
                    <a:pos x="connsiteX6353" y="connsiteY6353"/>
                  </a:cxn>
                  <a:cxn ang="0">
                    <a:pos x="connsiteX6354" y="connsiteY6354"/>
                  </a:cxn>
                  <a:cxn ang="0">
                    <a:pos x="connsiteX6355" y="connsiteY6355"/>
                  </a:cxn>
                  <a:cxn ang="0">
                    <a:pos x="connsiteX6356" y="connsiteY6356"/>
                  </a:cxn>
                  <a:cxn ang="0">
                    <a:pos x="connsiteX6357" y="connsiteY6357"/>
                  </a:cxn>
                  <a:cxn ang="0">
                    <a:pos x="connsiteX6358" y="connsiteY6358"/>
                  </a:cxn>
                  <a:cxn ang="0">
                    <a:pos x="connsiteX6359" y="connsiteY6359"/>
                  </a:cxn>
                  <a:cxn ang="0">
                    <a:pos x="connsiteX6360" y="connsiteY6360"/>
                  </a:cxn>
                  <a:cxn ang="0">
                    <a:pos x="connsiteX6361" y="connsiteY6361"/>
                  </a:cxn>
                  <a:cxn ang="0">
                    <a:pos x="connsiteX6362" y="connsiteY6362"/>
                  </a:cxn>
                  <a:cxn ang="0">
                    <a:pos x="connsiteX6363" y="connsiteY6363"/>
                  </a:cxn>
                  <a:cxn ang="0">
                    <a:pos x="connsiteX6364" y="connsiteY6364"/>
                  </a:cxn>
                  <a:cxn ang="0">
                    <a:pos x="connsiteX6365" y="connsiteY6365"/>
                  </a:cxn>
                  <a:cxn ang="0">
                    <a:pos x="connsiteX6366" y="connsiteY6366"/>
                  </a:cxn>
                  <a:cxn ang="0">
                    <a:pos x="connsiteX6367" y="connsiteY6367"/>
                  </a:cxn>
                  <a:cxn ang="0">
                    <a:pos x="connsiteX6368" y="connsiteY6368"/>
                  </a:cxn>
                  <a:cxn ang="0">
                    <a:pos x="connsiteX6369" y="connsiteY6369"/>
                  </a:cxn>
                  <a:cxn ang="0">
                    <a:pos x="connsiteX6370" y="connsiteY6370"/>
                  </a:cxn>
                  <a:cxn ang="0">
                    <a:pos x="connsiteX6371" y="connsiteY6371"/>
                  </a:cxn>
                  <a:cxn ang="0">
                    <a:pos x="connsiteX6372" y="connsiteY6372"/>
                  </a:cxn>
                  <a:cxn ang="0">
                    <a:pos x="connsiteX6373" y="connsiteY6373"/>
                  </a:cxn>
                  <a:cxn ang="0">
                    <a:pos x="connsiteX6374" y="connsiteY6374"/>
                  </a:cxn>
                  <a:cxn ang="0">
                    <a:pos x="connsiteX6375" y="connsiteY6375"/>
                  </a:cxn>
                  <a:cxn ang="0">
                    <a:pos x="connsiteX6376" y="connsiteY6376"/>
                  </a:cxn>
                  <a:cxn ang="0">
                    <a:pos x="connsiteX6377" y="connsiteY6377"/>
                  </a:cxn>
                  <a:cxn ang="0">
                    <a:pos x="connsiteX6378" y="connsiteY6378"/>
                  </a:cxn>
                  <a:cxn ang="0">
                    <a:pos x="connsiteX6379" y="connsiteY6379"/>
                  </a:cxn>
                  <a:cxn ang="0">
                    <a:pos x="connsiteX6380" y="connsiteY6380"/>
                  </a:cxn>
                  <a:cxn ang="0">
                    <a:pos x="connsiteX6381" y="connsiteY6381"/>
                  </a:cxn>
                  <a:cxn ang="0">
                    <a:pos x="connsiteX6382" y="connsiteY6382"/>
                  </a:cxn>
                  <a:cxn ang="0">
                    <a:pos x="connsiteX6383" y="connsiteY6383"/>
                  </a:cxn>
                  <a:cxn ang="0">
                    <a:pos x="connsiteX6384" y="connsiteY6384"/>
                  </a:cxn>
                  <a:cxn ang="0">
                    <a:pos x="connsiteX6385" y="connsiteY6385"/>
                  </a:cxn>
                  <a:cxn ang="0">
                    <a:pos x="connsiteX6386" y="connsiteY6386"/>
                  </a:cxn>
                  <a:cxn ang="0">
                    <a:pos x="connsiteX6387" y="connsiteY6387"/>
                  </a:cxn>
                  <a:cxn ang="0">
                    <a:pos x="connsiteX6388" y="connsiteY6388"/>
                  </a:cxn>
                  <a:cxn ang="0">
                    <a:pos x="connsiteX6389" y="connsiteY6389"/>
                  </a:cxn>
                  <a:cxn ang="0">
                    <a:pos x="connsiteX6390" y="connsiteY6390"/>
                  </a:cxn>
                  <a:cxn ang="0">
                    <a:pos x="connsiteX6391" y="connsiteY6391"/>
                  </a:cxn>
                  <a:cxn ang="0">
                    <a:pos x="connsiteX6392" y="connsiteY6392"/>
                  </a:cxn>
                  <a:cxn ang="0">
                    <a:pos x="connsiteX6393" y="connsiteY6393"/>
                  </a:cxn>
                  <a:cxn ang="0">
                    <a:pos x="connsiteX6394" y="connsiteY6394"/>
                  </a:cxn>
                  <a:cxn ang="0">
                    <a:pos x="connsiteX6395" y="connsiteY6395"/>
                  </a:cxn>
                  <a:cxn ang="0">
                    <a:pos x="connsiteX6396" y="connsiteY6396"/>
                  </a:cxn>
                  <a:cxn ang="0">
                    <a:pos x="connsiteX6397" y="connsiteY6397"/>
                  </a:cxn>
                  <a:cxn ang="0">
                    <a:pos x="connsiteX6398" y="connsiteY6398"/>
                  </a:cxn>
                  <a:cxn ang="0">
                    <a:pos x="connsiteX6399" y="connsiteY6399"/>
                  </a:cxn>
                  <a:cxn ang="0">
                    <a:pos x="connsiteX6400" y="connsiteY6400"/>
                  </a:cxn>
                  <a:cxn ang="0">
                    <a:pos x="connsiteX6401" y="connsiteY6401"/>
                  </a:cxn>
                  <a:cxn ang="0">
                    <a:pos x="connsiteX6402" y="connsiteY6402"/>
                  </a:cxn>
                  <a:cxn ang="0">
                    <a:pos x="connsiteX6403" y="connsiteY6403"/>
                  </a:cxn>
                  <a:cxn ang="0">
                    <a:pos x="connsiteX6404" y="connsiteY6404"/>
                  </a:cxn>
                  <a:cxn ang="0">
                    <a:pos x="connsiteX6405" y="connsiteY6405"/>
                  </a:cxn>
                  <a:cxn ang="0">
                    <a:pos x="connsiteX6406" y="connsiteY6406"/>
                  </a:cxn>
                  <a:cxn ang="0">
                    <a:pos x="connsiteX6407" y="connsiteY6407"/>
                  </a:cxn>
                  <a:cxn ang="0">
                    <a:pos x="connsiteX6408" y="connsiteY6408"/>
                  </a:cxn>
                  <a:cxn ang="0">
                    <a:pos x="connsiteX6409" y="connsiteY6409"/>
                  </a:cxn>
                  <a:cxn ang="0">
                    <a:pos x="connsiteX6410" y="connsiteY6410"/>
                  </a:cxn>
                  <a:cxn ang="0">
                    <a:pos x="connsiteX6411" y="connsiteY6411"/>
                  </a:cxn>
                  <a:cxn ang="0">
                    <a:pos x="connsiteX6412" y="connsiteY6412"/>
                  </a:cxn>
                  <a:cxn ang="0">
                    <a:pos x="connsiteX6413" y="connsiteY6413"/>
                  </a:cxn>
                  <a:cxn ang="0">
                    <a:pos x="connsiteX6414" y="connsiteY6414"/>
                  </a:cxn>
                  <a:cxn ang="0">
                    <a:pos x="connsiteX6415" y="connsiteY6415"/>
                  </a:cxn>
                  <a:cxn ang="0">
                    <a:pos x="connsiteX6416" y="connsiteY6416"/>
                  </a:cxn>
                  <a:cxn ang="0">
                    <a:pos x="connsiteX6417" y="connsiteY6417"/>
                  </a:cxn>
                  <a:cxn ang="0">
                    <a:pos x="connsiteX6418" y="connsiteY6418"/>
                  </a:cxn>
                  <a:cxn ang="0">
                    <a:pos x="connsiteX6419" y="connsiteY6419"/>
                  </a:cxn>
                  <a:cxn ang="0">
                    <a:pos x="connsiteX6420" y="connsiteY6420"/>
                  </a:cxn>
                  <a:cxn ang="0">
                    <a:pos x="connsiteX6421" y="connsiteY6421"/>
                  </a:cxn>
                  <a:cxn ang="0">
                    <a:pos x="connsiteX6422" y="connsiteY6422"/>
                  </a:cxn>
                  <a:cxn ang="0">
                    <a:pos x="connsiteX6423" y="connsiteY6423"/>
                  </a:cxn>
                  <a:cxn ang="0">
                    <a:pos x="connsiteX6424" y="connsiteY6424"/>
                  </a:cxn>
                  <a:cxn ang="0">
                    <a:pos x="connsiteX6425" y="connsiteY6425"/>
                  </a:cxn>
                  <a:cxn ang="0">
                    <a:pos x="connsiteX6426" y="connsiteY6426"/>
                  </a:cxn>
                  <a:cxn ang="0">
                    <a:pos x="connsiteX6427" y="connsiteY6427"/>
                  </a:cxn>
                  <a:cxn ang="0">
                    <a:pos x="connsiteX6428" y="connsiteY6428"/>
                  </a:cxn>
                  <a:cxn ang="0">
                    <a:pos x="connsiteX6429" y="connsiteY6429"/>
                  </a:cxn>
                  <a:cxn ang="0">
                    <a:pos x="connsiteX6430" y="connsiteY6430"/>
                  </a:cxn>
                  <a:cxn ang="0">
                    <a:pos x="connsiteX6431" y="connsiteY6431"/>
                  </a:cxn>
                  <a:cxn ang="0">
                    <a:pos x="connsiteX6432" y="connsiteY6432"/>
                  </a:cxn>
                  <a:cxn ang="0">
                    <a:pos x="connsiteX6433" y="connsiteY6433"/>
                  </a:cxn>
                  <a:cxn ang="0">
                    <a:pos x="connsiteX6434" y="connsiteY6434"/>
                  </a:cxn>
                  <a:cxn ang="0">
                    <a:pos x="connsiteX6435" y="connsiteY6435"/>
                  </a:cxn>
                  <a:cxn ang="0">
                    <a:pos x="connsiteX6436" y="connsiteY6436"/>
                  </a:cxn>
                  <a:cxn ang="0">
                    <a:pos x="connsiteX6437" y="connsiteY6437"/>
                  </a:cxn>
                  <a:cxn ang="0">
                    <a:pos x="connsiteX6438" y="connsiteY6438"/>
                  </a:cxn>
                  <a:cxn ang="0">
                    <a:pos x="connsiteX6439" y="connsiteY6439"/>
                  </a:cxn>
                  <a:cxn ang="0">
                    <a:pos x="connsiteX6440" y="connsiteY6440"/>
                  </a:cxn>
                  <a:cxn ang="0">
                    <a:pos x="connsiteX6441" y="connsiteY6441"/>
                  </a:cxn>
                  <a:cxn ang="0">
                    <a:pos x="connsiteX6442" y="connsiteY6442"/>
                  </a:cxn>
                  <a:cxn ang="0">
                    <a:pos x="connsiteX6443" y="connsiteY6443"/>
                  </a:cxn>
                  <a:cxn ang="0">
                    <a:pos x="connsiteX6444" y="connsiteY6444"/>
                  </a:cxn>
                  <a:cxn ang="0">
                    <a:pos x="connsiteX6445" y="connsiteY6445"/>
                  </a:cxn>
                  <a:cxn ang="0">
                    <a:pos x="connsiteX6446" y="connsiteY6446"/>
                  </a:cxn>
                  <a:cxn ang="0">
                    <a:pos x="connsiteX6447" y="connsiteY6447"/>
                  </a:cxn>
                  <a:cxn ang="0">
                    <a:pos x="connsiteX6448" y="connsiteY6448"/>
                  </a:cxn>
                  <a:cxn ang="0">
                    <a:pos x="connsiteX6449" y="connsiteY6449"/>
                  </a:cxn>
                  <a:cxn ang="0">
                    <a:pos x="connsiteX6450" y="connsiteY6450"/>
                  </a:cxn>
                  <a:cxn ang="0">
                    <a:pos x="connsiteX6451" y="connsiteY6451"/>
                  </a:cxn>
                  <a:cxn ang="0">
                    <a:pos x="connsiteX6452" y="connsiteY6452"/>
                  </a:cxn>
                  <a:cxn ang="0">
                    <a:pos x="connsiteX6453" y="connsiteY6453"/>
                  </a:cxn>
                  <a:cxn ang="0">
                    <a:pos x="connsiteX6454" y="connsiteY6454"/>
                  </a:cxn>
                  <a:cxn ang="0">
                    <a:pos x="connsiteX6455" y="connsiteY6455"/>
                  </a:cxn>
                  <a:cxn ang="0">
                    <a:pos x="connsiteX6456" y="connsiteY6456"/>
                  </a:cxn>
                  <a:cxn ang="0">
                    <a:pos x="connsiteX6457" y="connsiteY6457"/>
                  </a:cxn>
                  <a:cxn ang="0">
                    <a:pos x="connsiteX6458" y="connsiteY6458"/>
                  </a:cxn>
                  <a:cxn ang="0">
                    <a:pos x="connsiteX6459" y="connsiteY6459"/>
                  </a:cxn>
                  <a:cxn ang="0">
                    <a:pos x="connsiteX6460" y="connsiteY6460"/>
                  </a:cxn>
                  <a:cxn ang="0">
                    <a:pos x="connsiteX6461" y="connsiteY6461"/>
                  </a:cxn>
                  <a:cxn ang="0">
                    <a:pos x="connsiteX6462" y="connsiteY6462"/>
                  </a:cxn>
                  <a:cxn ang="0">
                    <a:pos x="connsiteX6463" y="connsiteY6463"/>
                  </a:cxn>
                  <a:cxn ang="0">
                    <a:pos x="connsiteX6464" y="connsiteY6464"/>
                  </a:cxn>
                  <a:cxn ang="0">
                    <a:pos x="connsiteX6465" y="connsiteY6465"/>
                  </a:cxn>
                  <a:cxn ang="0">
                    <a:pos x="connsiteX6466" y="connsiteY6466"/>
                  </a:cxn>
                  <a:cxn ang="0">
                    <a:pos x="connsiteX6467" y="connsiteY6467"/>
                  </a:cxn>
                  <a:cxn ang="0">
                    <a:pos x="connsiteX6468" y="connsiteY6468"/>
                  </a:cxn>
                  <a:cxn ang="0">
                    <a:pos x="connsiteX6469" y="connsiteY6469"/>
                  </a:cxn>
                  <a:cxn ang="0">
                    <a:pos x="connsiteX6470" y="connsiteY6470"/>
                  </a:cxn>
                  <a:cxn ang="0">
                    <a:pos x="connsiteX6471" y="connsiteY6471"/>
                  </a:cxn>
                  <a:cxn ang="0">
                    <a:pos x="connsiteX6472" y="connsiteY6472"/>
                  </a:cxn>
                  <a:cxn ang="0">
                    <a:pos x="connsiteX6473" y="connsiteY6473"/>
                  </a:cxn>
                  <a:cxn ang="0">
                    <a:pos x="connsiteX6474" y="connsiteY6474"/>
                  </a:cxn>
                  <a:cxn ang="0">
                    <a:pos x="connsiteX6475" y="connsiteY6475"/>
                  </a:cxn>
                  <a:cxn ang="0">
                    <a:pos x="connsiteX6476" y="connsiteY6476"/>
                  </a:cxn>
                  <a:cxn ang="0">
                    <a:pos x="connsiteX6477" y="connsiteY6477"/>
                  </a:cxn>
                  <a:cxn ang="0">
                    <a:pos x="connsiteX6478" y="connsiteY6478"/>
                  </a:cxn>
                  <a:cxn ang="0">
                    <a:pos x="connsiteX6479" y="connsiteY6479"/>
                  </a:cxn>
                  <a:cxn ang="0">
                    <a:pos x="connsiteX6480" y="connsiteY6480"/>
                  </a:cxn>
                  <a:cxn ang="0">
                    <a:pos x="connsiteX6481" y="connsiteY6481"/>
                  </a:cxn>
                  <a:cxn ang="0">
                    <a:pos x="connsiteX6482" y="connsiteY6482"/>
                  </a:cxn>
                  <a:cxn ang="0">
                    <a:pos x="connsiteX6483" y="connsiteY6483"/>
                  </a:cxn>
                  <a:cxn ang="0">
                    <a:pos x="connsiteX6484" y="connsiteY6484"/>
                  </a:cxn>
                  <a:cxn ang="0">
                    <a:pos x="connsiteX6485" y="connsiteY6485"/>
                  </a:cxn>
                  <a:cxn ang="0">
                    <a:pos x="connsiteX6486" y="connsiteY6486"/>
                  </a:cxn>
                  <a:cxn ang="0">
                    <a:pos x="connsiteX6487" y="connsiteY6487"/>
                  </a:cxn>
                  <a:cxn ang="0">
                    <a:pos x="connsiteX6488" y="connsiteY6488"/>
                  </a:cxn>
                  <a:cxn ang="0">
                    <a:pos x="connsiteX6489" y="connsiteY6489"/>
                  </a:cxn>
                  <a:cxn ang="0">
                    <a:pos x="connsiteX6490" y="connsiteY6490"/>
                  </a:cxn>
                  <a:cxn ang="0">
                    <a:pos x="connsiteX6491" y="connsiteY6491"/>
                  </a:cxn>
                  <a:cxn ang="0">
                    <a:pos x="connsiteX6492" y="connsiteY6492"/>
                  </a:cxn>
                  <a:cxn ang="0">
                    <a:pos x="connsiteX6493" y="connsiteY6493"/>
                  </a:cxn>
                  <a:cxn ang="0">
                    <a:pos x="connsiteX6494" y="connsiteY6494"/>
                  </a:cxn>
                  <a:cxn ang="0">
                    <a:pos x="connsiteX6495" y="connsiteY6495"/>
                  </a:cxn>
                  <a:cxn ang="0">
                    <a:pos x="connsiteX6496" y="connsiteY6496"/>
                  </a:cxn>
                  <a:cxn ang="0">
                    <a:pos x="connsiteX6497" y="connsiteY6497"/>
                  </a:cxn>
                  <a:cxn ang="0">
                    <a:pos x="connsiteX6498" y="connsiteY6498"/>
                  </a:cxn>
                  <a:cxn ang="0">
                    <a:pos x="connsiteX6499" y="connsiteY6499"/>
                  </a:cxn>
                  <a:cxn ang="0">
                    <a:pos x="connsiteX6500" y="connsiteY6500"/>
                  </a:cxn>
                  <a:cxn ang="0">
                    <a:pos x="connsiteX6501" y="connsiteY6501"/>
                  </a:cxn>
                  <a:cxn ang="0">
                    <a:pos x="connsiteX6502" y="connsiteY6502"/>
                  </a:cxn>
                  <a:cxn ang="0">
                    <a:pos x="connsiteX6503" y="connsiteY6503"/>
                  </a:cxn>
                  <a:cxn ang="0">
                    <a:pos x="connsiteX6504" y="connsiteY6504"/>
                  </a:cxn>
                  <a:cxn ang="0">
                    <a:pos x="connsiteX6505" y="connsiteY6505"/>
                  </a:cxn>
                  <a:cxn ang="0">
                    <a:pos x="connsiteX6506" y="connsiteY6506"/>
                  </a:cxn>
                  <a:cxn ang="0">
                    <a:pos x="connsiteX6507" y="connsiteY6507"/>
                  </a:cxn>
                  <a:cxn ang="0">
                    <a:pos x="connsiteX6508" y="connsiteY6508"/>
                  </a:cxn>
                  <a:cxn ang="0">
                    <a:pos x="connsiteX6509" y="connsiteY6509"/>
                  </a:cxn>
                  <a:cxn ang="0">
                    <a:pos x="connsiteX6510" y="connsiteY6510"/>
                  </a:cxn>
                  <a:cxn ang="0">
                    <a:pos x="connsiteX6511" y="connsiteY6511"/>
                  </a:cxn>
                  <a:cxn ang="0">
                    <a:pos x="connsiteX6512" y="connsiteY6512"/>
                  </a:cxn>
                  <a:cxn ang="0">
                    <a:pos x="connsiteX6513" y="connsiteY6513"/>
                  </a:cxn>
                  <a:cxn ang="0">
                    <a:pos x="connsiteX6514" y="connsiteY6514"/>
                  </a:cxn>
                  <a:cxn ang="0">
                    <a:pos x="connsiteX6515" y="connsiteY6515"/>
                  </a:cxn>
                  <a:cxn ang="0">
                    <a:pos x="connsiteX6516" y="connsiteY6516"/>
                  </a:cxn>
                  <a:cxn ang="0">
                    <a:pos x="connsiteX6517" y="connsiteY6517"/>
                  </a:cxn>
                  <a:cxn ang="0">
                    <a:pos x="connsiteX6518" y="connsiteY6518"/>
                  </a:cxn>
                  <a:cxn ang="0">
                    <a:pos x="connsiteX6519" y="connsiteY6519"/>
                  </a:cxn>
                  <a:cxn ang="0">
                    <a:pos x="connsiteX6520" y="connsiteY6520"/>
                  </a:cxn>
                  <a:cxn ang="0">
                    <a:pos x="connsiteX6521" y="connsiteY6521"/>
                  </a:cxn>
                  <a:cxn ang="0">
                    <a:pos x="connsiteX6522" y="connsiteY6522"/>
                  </a:cxn>
                  <a:cxn ang="0">
                    <a:pos x="connsiteX6523" y="connsiteY6523"/>
                  </a:cxn>
                  <a:cxn ang="0">
                    <a:pos x="connsiteX6524" y="connsiteY6524"/>
                  </a:cxn>
                  <a:cxn ang="0">
                    <a:pos x="connsiteX6525" y="connsiteY6525"/>
                  </a:cxn>
                  <a:cxn ang="0">
                    <a:pos x="connsiteX6526" y="connsiteY6526"/>
                  </a:cxn>
                  <a:cxn ang="0">
                    <a:pos x="connsiteX6527" y="connsiteY6527"/>
                  </a:cxn>
                  <a:cxn ang="0">
                    <a:pos x="connsiteX6528" y="connsiteY6528"/>
                  </a:cxn>
                  <a:cxn ang="0">
                    <a:pos x="connsiteX6529" y="connsiteY6529"/>
                  </a:cxn>
                  <a:cxn ang="0">
                    <a:pos x="connsiteX6530" y="connsiteY6530"/>
                  </a:cxn>
                  <a:cxn ang="0">
                    <a:pos x="connsiteX6531" y="connsiteY6531"/>
                  </a:cxn>
                  <a:cxn ang="0">
                    <a:pos x="connsiteX6532" y="connsiteY6532"/>
                  </a:cxn>
                  <a:cxn ang="0">
                    <a:pos x="connsiteX6533" y="connsiteY6533"/>
                  </a:cxn>
                  <a:cxn ang="0">
                    <a:pos x="connsiteX6534" y="connsiteY6534"/>
                  </a:cxn>
                  <a:cxn ang="0">
                    <a:pos x="connsiteX6535" y="connsiteY6535"/>
                  </a:cxn>
                  <a:cxn ang="0">
                    <a:pos x="connsiteX6536" y="connsiteY6536"/>
                  </a:cxn>
                  <a:cxn ang="0">
                    <a:pos x="connsiteX6537" y="connsiteY6537"/>
                  </a:cxn>
                  <a:cxn ang="0">
                    <a:pos x="connsiteX6538" y="connsiteY6538"/>
                  </a:cxn>
                  <a:cxn ang="0">
                    <a:pos x="connsiteX6539" y="connsiteY6539"/>
                  </a:cxn>
                  <a:cxn ang="0">
                    <a:pos x="connsiteX6540" y="connsiteY6540"/>
                  </a:cxn>
                  <a:cxn ang="0">
                    <a:pos x="connsiteX6541" y="connsiteY6541"/>
                  </a:cxn>
                  <a:cxn ang="0">
                    <a:pos x="connsiteX6542" y="connsiteY6542"/>
                  </a:cxn>
                  <a:cxn ang="0">
                    <a:pos x="connsiteX6543" y="connsiteY6543"/>
                  </a:cxn>
                  <a:cxn ang="0">
                    <a:pos x="connsiteX6544" y="connsiteY6544"/>
                  </a:cxn>
                  <a:cxn ang="0">
                    <a:pos x="connsiteX6545" y="connsiteY6545"/>
                  </a:cxn>
                  <a:cxn ang="0">
                    <a:pos x="connsiteX6546" y="connsiteY6546"/>
                  </a:cxn>
                  <a:cxn ang="0">
                    <a:pos x="connsiteX6547" y="connsiteY6547"/>
                  </a:cxn>
                  <a:cxn ang="0">
                    <a:pos x="connsiteX6548" y="connsiteY6548"/>
                  </a:cxn>
                  <a:cxn ang="0">
                    <a:pos x="connsiteX6549" y="connsiteY6549"/>
                  </a:cxn>
                  <a:cxn ang="0">
                    <a:pos x="connsiteX6550" y="connsiteY6550"/>
                  </a:cxn>
                  <a:cxn ang="0">
                    <a:pos x="connsiteX6551" y="connsiteY6551"/>
                  </a:cxn>
                  <a:cxn ang="0">
                    <a:pos x="connsiteX6552" y="connsiteY6552"/>
                  </a:cxn>
                  <a:cxn ang="0">
                    <a:pos x="connsiteX6553" y="connsiteY6553"/>
                  </a:cxn>
                  <a:cxn ang="0">
                    <a:pos x="connsiteX6554" y="connsiteY6554"/>
                  </a:cxn>
                  <a:cxn ang="0">
                    <a:pos x="connsiteX6555" y="connsiteY6555"/>
                  </a:cxn>
                  <a:cxn ang="0">
                    <a:pos x="connsiteX6556" y="connsiteY6556"/>
                  </a:cxn>
                  <a:cxn ang="0">
                    <a:pos x="connsiteX6557" y="connsiteY6557"/>
                  </a:cxn>
                  <a:cxn ang="0">
                    <a:pos x="connsiteX6558" y="connsiteY6558"/>
                  </a:cxn>
                  <a:cxn ang="0">
                    <a:pos x="connsiteX6559" y="connsiteY6559"/>
                  </a:cxn>
                  <a:cxn ang="0">
                    <a:pos x="connsiteX6560" y="connsiteY6560"/>
                  </a:cxn>
                  <a:cxn ang="0">
                    <a:pos x="connsiteX6561" y="connsiteY6561"/>
                  </a:cxn>
                  <a:cxn ang="0">
                    <a:pos x="connsiteX6562" y="connsiteY6562"/>
                  </a:cxn>
                  <a:cxn ang="0">
                    <a:pos x="connsiteX6563" y="connsiteY6563"/>
                  </a:cxn>
                  <a:cxn ang="0">
                    <a:pos x="connsiteX6564" y="connsiteY6564"/>
                  </a:cxn>
                  <a:cxn ang="0">
                    <a:pos x="connsiteX6565" y="connsiteY6565"/>
                  </a:cxn>
                  <a:cxn ang="0">
                    <a:pos x="connsiteX6566" y="connsiteY6566"/>
                  </a:cxn>
                  <a:cxn ang="0">
                    <a:pos x="connsiteX6567" y="connsiteY6567"/>
                  </a:cxn>
                  <a:cxn ang="0">
                    <a:pos x="connsiteX6568" y="connsiteY6568"/>
                  </a:cxn>
                  <a:cxn ang="0">
                    <a:pos x="connsiteX6569" y="connsiteY6569"/>
                  </a:cxn>
                  <a:cxn ang="0">
                    <a:pos x="connsiteX6570" y="connsiteY6570"/>
                  </a:cxn>
                  <a:cxn ang="0">
                    <a:pos x="connsiteX6571" y="connsiteY6571"/>
                  </a:cxn>
                  <a:cxn ang="0">
                    <a:pos x="connsiteX6572" y="connsiteY6572"/>
                  </a:cxn>
                  <a:cxn ang="0">
                    <a:pos x="connsiteX6573" y="connsiteY6573"/>
                  </a:cxn>
                  <a:cxn ang="0">
                    <a:pos x="connsiteX6574" y="connsiteY6574"/>
                  </a:cxn>
                  <a:cxn ang="0">
                    <a:pos x="connsiteX6575" y="connsiteY6575"/>
                  </a:cxn>
                  <a:cxn ang="0">
                    <a:pos x="connsiteX6576" y="connsiteY6576"/>
                  </a:cxn>
                  <a:cxn ang="0">
                    <a:pos x="connsiteX6577" y="connsiteY6577"/>
                  </a:cxn>
                  <a:cxn ang="0">
                    <a:pos x="connsiteX6578" y="connsiteY6578"/>
                  </a:cxn>
                  <a:cxn ang="0">
                    <a:pos x="connsiteX6579" y="connsiteY6579"/>
                  </a:cxn>
                  <a:cxn ang="0">
                    <a:pos x="connsiteX6580" y="connsiteY6580"/>
                  </a:cxn>
                  <a:cxn ang="0">
                    <a:pos x="connsiteX6581" y="connsiteY6581"/>
                  </a:cxn>
                  <a:cxn ang="0">
                    <a:pos x="connsiteX6582" y="connsiteY6582"/>
                  </a:cxn>
                  <a:cxn ang="0">
                    <a:pos x="connsiteX6583" y="connsiteY6583"/>
                  </a:cxn>
                  <a:cxn ang="0">
                    <a:pos x="connsiteX6584" y="connsiteY6584"/>
                  </a:cxn>
                  <a:cxn ang="0">
                    <a:pos x="connsiteX6585" y="connsiteY6585"/>
                  </a:cxn>
                  <a:cxn ang="0">
                    <a:pos x="connsiteX6586" y="connsiteY6586"/>
                  </a:cxn>
                  <a:cxn ang="0">
                    <a:pos x="connsiteX6587" y="connsiteY6587"/>
                  </a:cxn>
                  <a:cxn ang="0">
                    <a:pos x="connsiteX6588" y="connsiteY6588"/>
                  </a:cxn>
                  <a:cxn ang="0">
                    <a:pos x="connsiteX6589" y="connsiteY6589"/>
                  </a:cxn>
                  <a:cxn ang="0">
                    <a:pos x="connsiteX6590" y="connsiteY6590"/>
                  </a:cxn>
                  <a:cxn ang="0">
                    <a:pos x="connsiteX6591" y="connsiteY6591"/>
                  </a:cxn>
                  <a:cxn ang="0">
                    <a:pos x="connsiteX6592" y="connsiteY6592"/>
                  </a:cxn>
                  <a:cxn ang="0">
                    <a:pos x="connsiteX6593" y="connsiteY6593"/>
                  </a:cxn>
                  <a:cxn ang="0">
                    <a:pos x="connsiteX6594" y="connsiteY6594"/>
                  </a:cxn>
                  <a:cxn ang="0">
                    <a:pos x="connsiteX6595" y="connsiteY6595"/>
                  </a:cxn>
                  <a:cxn ang="0">
                    <a:pos x="connsiteX6596" y="connsiteY6596"/>
                  </a:cxn>
                  <a:cxn ang="0">
                    <a:pos x="connsiteX6597" y="connsiteY6597"/>
                  </a:cxn>
                  <a:cxn ang="0">
                    <a:pos x="connsiteX6598" y="connsiteY6598"/>
                  </a:cxn>
                  <a:cxn ang="0">
                    <a:pos x="connsiteX6599" y="connsiteY6599"/>
                  </a:cxn>
                  <a:cxn ang="0">
                    <a:pos x="connsiteX6600" y="connsiteY6600"/>
                  </a:cxn>
                  <a:cxn ang="0">
                    <a:pos x="connsiteX6601" y="connsiteY6601"/>
                  </a:cxn>
                  <a:cxn ang="0">
                    <a:pos x="connsiteX6602" y="connsiteY6602"/>
                  </a:cxn>
                  <a:cxn ang="0">
                    <a:pos x="connsiteX6603" y="connsiteY6603"/>
                  </a:cxn>
                  <a:cxn ang="0">
                    <a:pos x="connsiteX6604" y="connsiteY6604"/>
                  </a:cxn>
                  <a:cxn ang="0">
                    <a:pos x="connsiteX6605" y="connsiteY6605"/>
                  </a:cxn>
                  <a:cxn ang="0">
                    <a:pos x="connsiteX6606" y="connsiteY6606"/>
                  </a:cxn>
                  <a:cxn ang="0">
                    <a:pos x="connsiteX6607" y="connsiteY6607"/>
                  </a:cxn>
                  <a:cxn ang="0">
                    <a:pos x="connsiteX6608" y="connsiteY6608"/>
                  </a:cxn>
                  <a:cxn ang="0">
                    <a:pos x="connsiteX6609" y="connsiteY6609"/>
                  </a:cxn>
                  <a:cxn ang="0">
                    <a:pos x="connsiteX6610" y="connsiteY6610"/>
                  </a:cxn>
                  <a:cxn ang="0">
                    <a:pos x="connsiteX6611" y="connsiteY6611"/>
                  </a:cxn>
                  <a:cxn ang="0">
                    <a:pos x="connsiteX6612" y="connsiteY6612"/>
                  </a:cxn>
                  <a:cxn ang="0">
                    <a:pos x="connsiteX6613" y="connsiteY6613"/>
                  </a:cxn>
                  <a:cxn ang="0">
                    <a:pos x="connsiteX6614" y="connsiteY6614"/>
                  </a:cxn>
                  <a:cxn ang="0">
                    <a:pos x="connsiteX6615" y="connsiteY6615"/>
                  </a:cxn>
                  <a:cxn ang="0">
                    <a:pos x="connsiteX6616" y="connsiteY6616"/>
                  </a:cxn>
                  <a:cxn ang="0">
                    <a:pos x="connsiteX6617" y="connsiteY6617"/>
                  </a:cxn>
                  <a:cxn ang="0">
                    <a:pos x="connsiteX6618" y="connsiteY6618"/>
                  </a:cxn>
                  <a:cxn ang="0">
                    <a:pos x="connsiteX6619" y="connsiteY6619"/>
                  </a:cxn>
                  <a:cxn ang="0">
                    <a:pos x="connsiteX6620" y="connsiteY6620"/>
                  </a:cxn>
                  <a:cxn ang="0">
                    <a:pos x="connsiteX6621" y="connsiteY6621"/>
                  </a:cxn>
                  <a:cxn ang="0">
                    <a:pos x="connsiteX6622" y="connsiteY6622"/>
                  </a:cxn>
                  <a:cxn ang="0">
                    <a:pos x="connsiteX6623" y="connsiteY6623"/>
                  </a:cxn>
                  <a:cxn ang="0">
                    <a:pos x="connsiteX6624" y="connsiteY6624"/>
                  </a:cxn>
                  <a:cxn ang="0">
                    <a:pos x="connsiteX6625" y="connsiteY6625"/>
                  </a:cxn>
                  <a:cxn ang="0">
                    <a:pos x="connsiteX6626" y="connsiteY6626"/>
                  </a:cxn>
                  <a:cxn ang="0">
                    <a:pos x="connsiteX6627" y="connsiteY6627"/>
                  </a:cxn>
                  <a:cxn ang="0">
                    <a:pos x="connsiteX6628" y="connsiteY6628"/>
                  </a:cxn>
                  <a:cxn ang="0">
                    <a:pos x="connsiteX6629" y="connsiteY6629"/>
                  </a:cxn>
                  <a:cxn ang="0">
                    <a:pos x="connsiteX6630" y="connsiteY6630"/>
                  </a:cxn>
                  <a:cxn ang="0">
                    <a:pos x="connsiteX6631" y="connsiteY6631"/>
                  </a:cxn>
                  <a:cxn ang="0">
                    <a:pos x="connsiteX6632" y="connsiteY6632"/>
                  </a:cxn>
                  <a:cxn ang="0">
                    <a:pos x="connsiteX6633" y="connsiteY6633"/>
                  </a:cxn>
                  <a:cxn ang="0">
                    <a:pos x="connsiteX6634" y="connsiteY6634"/>
                  </a:cxn>
                  <a:cxn ang="0">
                    <a:pos x="connsiteX6635" y="connsiteY6635"/>
                  </a:cxn>
                  <a:cxn ang="0">
                    <a:pos x="connsiteX6636" y="connsiteY6636"/>
                  </a:cxn>
                  <a:cxn ang="0">
                    <a:pos x="connsiteX6637" y="connsiteY6637"/>
                  </a:cxn>
                  <a:cxn ang="0">
                    <a:pos x="connsiteX6638" y="connsiteY6638"/>
                  </a:cxn>
                  <a:cxn ang="0">
                    <a:pos x="connsiteX6639" y="connsiteY6639"/>
                  </a:cxn>
                  <a:cxn ang="0">
                    <a:pos x="connsiteX6640" y="connsiteY6640"/>
                  </a:cxn>
                  <a:cxn ang="0">
                    <a:pos x="connsiteX6641" y="connsiteY6641"/>
                  </a:cxn>
                  <a:cxn ang="0">
                    <a:pos x="connsiteX6642" y="connsiteY6642"/>
                  </a:cxn>
                  <a:cxn ang="0">
                    <a:pos x="connsiteX6643" y="connsiteY6643"/>
                  </a:cxn>
                  <a:cxn ang="0">
                    <a:pos x="connsiteX6644" y="connsiteY6644"/>
                  </a:cxn>
                  <a:cxn ang="0">
                    <a:pos x="connsiteX6645" y="connsiteY6645"/>
                  </a:cxn>
                  <a:cxn ang="0">
                    <a:pos x="connsiteX6646" y="connsiteY6646"/>
                  </a:cxn>
                  <a:cxn ang="0">
                    <a:pos x="connsiteX6647" y="connsiteY6647"/>
                  </a:cxn>
                  <a:cxn ang="0">
                    <a:pos x="connsiteX6648" y="connsiteY6648"/>
                  </a:cxn>
                  <a:cxn ang="0">
                    <a:pos x="connsiteX6649" y="connsiteY6649"/>
                  </a:cxn>
                  <a:cxn ang="0">
                    <a:pos x="connsiteX6650" y="connsiteY6650"/>
                  </a:cxn>
                  <a:cxn ang="0">
                    <a:pos x="connsiteX6651" y="connsiteY6651"/>
                  </a:cxn>
                  <a:cxn ang="0">
                    <a:pos x="connsiteX6652" y="connsiteY6652"/>
                  </a:cxn>
                  <a:cxn ang="0">
                    <a:pos x="connsiteX6653" y="connsiteY6653"/>
                  </a:cxn>
                  <a:cxn ang="0">
                    <a:pos x="connsiteX6654" y="connsiteY6654"/>
                  </a:cxn>
                  <a:cxn ang="0">
                    <a:pos x="connsiteX6655" y="connsiteY6655"/>
                  </a:cxn>
                  <a:cxn ang="0">
                    <a:pos x="connsiteX6656" y="connsiteY6656"/>
                  </a:cxn>
                  <a:cxn ang="0">
                    <a:pos x="connsiteX6657" y="connsiteY6657"/>
                  </a:cxn>
                  <a:cxn ang="0">
                    <a:pos x="connsiteX6658" y="connsiteY6658"/>
                  </a:cxn>
                  <a:cxn ang="0">
                    <a:pos x="connsiteX6659" y="connsiteY6659"/>
                  </a:cxn>
                  <a:cxn ang="0">
                    <a:pos x="connsiteX6660" y="connsiteY6660"/>
                  </a:cxn>
                  <a:cxn ang="0">
                    <a:pos x="connsiteX6661" y="connsiteY6661"/>
                  </a:cxn>
                  <a:cxn ang="0">
                    <a:pos x="connsiteX6662" y="connsiteY6662"/>
                  </a:cxn>
                  <a:cxn ang="0">
                    <a:pos x="connsiteX6663" y="connsiteY6663"/>
                  </a:cxn>
                  <a:cxn ang="0">
                    <a:pos x="connsiteX6664" y="connsiteY6664"/>
                  </a:cxn>
                  <a:cxn ang="0">
                    <a:pos x="connsiteX6665" y="connsiteY6665"/>
                  </a:cxn>
                  <a:cxn ang="0">
                    <a:pos x="connsiteX6666" y="connsiteY6666"/>
                  </a:cxn>
                  <a:cxn ang="0">
                    <a:pos x="connsiteX6667" y="connsiteY6667"/>
                  </a:cxn>
                  <a:cxn ang="0">
                    <a:pos x="connsiteX6668" y="connsiteY6668"/>
                  </a:cxn>
                  <a:cxn ang="0">
                    <a:pos x="connsiteX6669" y="connsiteY6669"/>
                  </a:cxn>
                  <a:cxn ang="0">
                    <a:pos x="connsiteX6670" y="connsiteY6670"/>
                  </a:cxn>
                  <a:cxn ang="0">
                    <a:pos x="connsiteX6671" y="connsiteY6671"/>
                  </a:cxn>
                  <a:cxn ang="0">
                    <a:pos x="connsiteX6672" y="connsiteY6672"/>
                  </a:cxn>
                  <a:cxn ang="0">
                    <a:pos x="connsiteX6673" y="connsiteY6673"/>
                  </a:cxn>
                  <a:cxn ang="0">
                    <a:pos x="connsiteX6674" y="connsiteY6674"/>
                  </a:cxn>
                  <a:cxn ang="0">
                    <a:pos x="connsiteX6675" y="connsiteY6675"/>
                  </a:cxn>
                  <a:cxn ang="0">
                    <a:pos x="connsiteX6676" y="connsiteY6676"/>
                  </a:cxn>
                  <a:cxn ang="0">
                    <a:pos x="connsiteX6677" y="connsiteY6677"/>
                  </a:cxn>
                  <a:cxn ang="0">
                    <a:pos x="connsiteX6678" y="connsiteY6678"/>
                  </a:cxn>
                  <a:cxn ang="0">
                    <a:pos x="connsiteX6679" y="connsiteY6679"/>
                  </a:cxn>
                  <a:cxn ang="0">
                    <a:pos x="connsiteX6680" y="connsiteY6680"/>
                  </a:cxn>
                  <a:cxn ang="0">
                    <a:pos x="connsiteX6681" y="connsiteY6681"/>
                  </a:cxn>
                  <a:cxn ang="0">
                    <a:pos x="connsiteX6682" y="connsiteY6682"/>
                  </a:cxn>
                  <a:cxn ang="0">
                    <a:pos x="connsiteX6683" y="connsiteY6683"/>
                  </a:cxn>
                  <a:cxn ang="0">
                    <a:pos x="connsiteX6684" y="connsiteY6684"/>
                  </a:cxn>
                  <a:cxn ang="0">
                    <a:pos x="connsiteX6685" y="connsiteY6685"/>
                  </a:cxn>
                  <a:cxn ang="0">
                    <a:pos x="connsiteX6686" y="connsiteY6686"/>
                  </a:cxn>
                  <a:cxn ang="0">
                    <a:pos x="connsiteX6687" y="connsiteY6687"/>
                  </a:cxn>
                  <a:cxn ang="0">
                    <a:pos x="connsiteX6688" y="connsiteY6688"/>
                  </a:cxn>
                  <a:cxn ang="0">
                    <a:pos x="connsiteX6689" y="connsiteY6689"/>
                  </a:cxn>
                  <a:cxn ang="0">
                    <a:pos x="connsiteX6690" y="connsiteY6690"/>
                  </a:cxn>
                  <a:cxn ang="0">
                    <a:pos x="connsiteX6691" y="connsiteY6691"/>
                  </a:cxn>
                  <a:cxn ang="0">
                    <a:pos x="connsiteX6692" y="connsiteY6692"/>
                  </a:cxn>
                  <a:cxn ang="0">
                    <a:pos x="connsiteX6693" y="connsiteY6693"/>
                  </a:cxn>
                  <a:cxn ang="0">
                    <a:pos x="connsiteX6694" y="connsiteY6694"/>
                  </a:cxn>
                  <a:cxn ang="0">
                    <a:pos x="connsiteX6695" y="connsiteY6695"/>
                  </a:cxn>
                  <a:cxn ang="0">
                    <a:pos x="connsiteX6696" y="connsiteY6696"/>
                  </a:cxn>
                  <a:cxn ang="0">
                    <a:pos x="connsiteX6697" y="connsiteY6697"/>
                  </a:cxn>
                  <a:cxn ang="0">
                    <a:pos x="connsiteX6698" y="connsiteY6698"/>
                  </a:cxn>
                  <a:cxn ang="0">
                    <a:pos x="connsiteX6699" y="connsiteY6699"/>
                  </a:cxn>
                  <a:cxn ang="0">
                    <a:pos x="connsiteX6700" y="connsiteY6700"/>
                  </a:cxn>
                  <a:cxn ang="0">
                    <a:pos x="connsiteX6701" y="connsiteY6701"/>
                  </a:cxn>
                  <a:cxn ang="0">
                    <a:pos x="connsiteX6702" y="connsiteY6702"/>
                  </a:cxn>
                  <a:cxn ang="0">
                    <a:pos x="connsiteX6703" y="connsiteY6703"/>
                  </a:cxn>
                  <a:cxn ang="0">
                    <a:pos x="connsiteX6704" y="connsiteY6704"/>
                  </a:cxn>
                  <a:cxn ang="0">
                    <a:pos x="connsiteX6705" y="connsiteY6705"/>
                  </a:cxn>
                  <a:cxn ang="0">
                    <a:pos x="connsiteX6706" y="connsiteY6706"/>
                  </a:cxn>
                  <a:cxn ang="0">
                    <a:pos x="connsiteX6707" y="connsiteY6707"/>
                  </a:cxn>
                  <a:cxn ang="0">
                    <a:pos x="connsiteX6708" y="connsiteY6708"/>
                  </a:cxn>
                  <a:cxn ang="0">
                    <a:pos x="connsiteX6709" y="connsiteY6709"/>
                  </a:cxn>
                  <a:cxn ang="0">
                    <a:pos x="connsiteX6710" y="connsiteY6710"/>
                  </a:cxn>
                  <a:cxn ang="0">
                    <a:pos x="connsiteX6711" y="connsiteY6711"/>
                  </a:cxn>
                  <a:cxn ang="0">
                    <a:pos x="connsiteX6712" y="connsiteY6712"/>
                  </a:cxn>
                  <a:cxn ang="0">
                    <a:pos x="connsiteX6713" y="connsiteY6713"/>
                  </a:cxn>
                  <a:cxn ang="0">
                    <a:pos x="connsiteX6714" y="connsiteY6714"/>
                  </a:cxn>
                  <a:cxn ang="0">
                    <a:pos x="connsiteX6715" y="connsiteY6715"/>
                  </a:cxn>
                  <a:cxn ang="0">
                    <a:pos x="connsiteX6716" y="connsiteY6716"/>
                  </a:cxn>
                  <a:cxn ang="0">
                    <a:pos x="connsiteX6717" y="connsiteY6717"/>
                  </a:cxn>
                  <a:cxn ang="0">
                    <a:pos x="connsiteX6718" y="connsiteY6718"/>
                  </a:cxn>
                  <a:cxn ang="0">
                    <a:pos x="connsiteX6719" y="connsiteY6719"/>
                  </a:cxn>
                  <a:cxn ang="0">
                    <a:pos x="connsiteX6720" y="connsiteY6720"/>
                  </a:cxn>
                  <a:cxn ang="0">
                    <a:pos x="connsiteX6721" y="connsiteY6721"/>
                  </a:cxn>
                  <a:cxn ang="0">
                    <a:pos x="connsiteX6722" y="connsiteY6722"/>
                  </a:cxn>
                  <a:cxn ang="0">
                    <a:pos x="connsiteX6723" y="connsiteY6723"/>
                  </a:cxn>
                  <a:cxn ang="0">
                    <a:pos x="connsiteX6724" y="connsiteY6724"/>
                  </a:cxn>
                  <a:cxn ang="0">
                    <a:pos x="connsiteX6725" y="connsiteY6725"/>
                  </a:cxn>
                  <a:cxn ang="0">
                    <a:pos x="connsiteX6726" y="connsiteY6726"/>
                  </a:cxn>
                  <a:cxn ang="0">
                    <a:pos x="connsiteX6727" y="connsiteY6727"/>
                  </a:cxn>
                  <a:cxn ang="0">
                    <a:pos x="connsiteX6728" y="connsiteY6728"/>
                  </a:cxn>
                  <a:cxn ang="0">
                    <a:pos x="connsiteX6729" y="connsiteY6729"/>
                  </a:cxn>
                  <a:cxn ang="0">
                    <a:pos x="connsiteX6730" y="connsiteY6730"/>
                  </a:cxn>
                  <a:cxn ang="0">
                    <a:pos x="connsiteX6731" y="connsiteY6731"/>
                  </a:cxn>
                  <a:cxn ang="0">
                    <a:pos x="connsiteX6732" y="connsiteY6732"/>
                  </a:cxn>
                  <a:cxn ang="0">
                    <a:pos x="connsiteX6733" y="connsiteY6733"/>
                  </a:cxn>
                  <a:cxn ang="0">
                    <a:pos x="connsiteX6734" y="connsiteY6734"/>
                  </a:cxn>
                  <a:cxn ang="0">
                    <a:pos x="connsiteX6735" y="connsiteY6735"/>
                  </a:cxn>
                  <a:cxn ang="0">
                    <a:pos x="connsiteX6736" y="connsiteY6736"/>
                  </a:cxn>
                  <a:cxn ang="0">
                    <a:pos x="connsiteX6737" y="connsiteY6737"/>
                  </a:cxn>
                  <a:cxn ang="0">
                    <a:pos x="connsiteX6738" y="connsiteY6738"/>
                  </a:cxn>
                  <a:cxn ang="0">
                    <a:pos x="connsiteX6739" y="connsiteY6739"/>
                  </a:cxn>
                  <a:cxn ang="0">
                    <a:pos x="connsiteX6740" y="connsiteY6740"/>
                  </a:cxn>
                  <a:cxn ang="0">
                    <a:pos x="connsiteX6741" y="connsiteY6741"/>
                  </a:cxn>
                  <a:cxn ang="0">
                    <a:pos x="connsiteX6742" y="connsiteY6742"/>
                  </a:cxn>
                  <a:cxn ang="0">
                    <a:pos x="connsiteX6743" y="connsiteY6743"/>
                  </a:cxn>
                  <a:cxn ang="0">
                    <a:pos x="connsiteX6744" y="connsiteY6744"/>
                  </a:cxn>
                  <a:cxn ang="0">
                    <a:pos x="connsiteX6745" y="connsiteY6745"/>
                  </a:cxn>
                  <a:cxn ang="0">
                    <a:pos x="connsiteX6746" y="connsiteY6746"/>
                  </a:cxn>
                  <a:cxn ang="0">
                    <a:pos x="connsiteX6747" y="connsiteY6747"/>
                  </a:cxn>
                  <a:cxn ang="0">
                    <a:pos x="connsiteX6748" y="connsiteY6748"/>
                  </a:cxn>
                  <a:cxn ang="0">
                    <a:pos x="connsiteX6749" y="connsiteY6749"/>
                  </a:cxn>
                  <a:cxn ang="0">
                    <a:pos x="connsiteX6750" y="connsiteY6750"/>
                  </a:cxn>
                  <a:cxn ang="0">
                    <a:pos x="connsiteX6751" y="connsiteY6751"/>
                  </a:cxn>
                  <a:cxn ang="0">
                    <a:pos x="connsiteX6752" y="connsiteY6752"/>
                  </a:cxn>
                  <a:cxn ang="0">
                    <a:pos x="connsiteX6753" y="connsiteY6753"/>
                  </a:cxn>
                  <a:cxn ang="0">
                    <a:pos x="connsiteX6754" y="connsiteY6754"/>
                  </a:cxn>
                  <a:cxn ang="0">
                    <a:pos x="connsiteX6755" y="connsiteY6755"/>
                  </a:cxn>
                  <a:cxn ang="0">
                    <a:pos x="connsiteX6756" y="connsiteY6756"/>
                  </a:cxn>
                  <a:cxn ang="0">
                    <a:pos x="connsiteX6757" y="connsiteY6757"/>
                  </a:cxn>
                  <a:cxn ang="0">
                    <a:pos x="connsiteX6758" y="connsiteY6758"/>
                  </a:cxn>
                  <a:cxn ang="0">
                    <a:pos x="connsiteX6759" y="connsiteY6759"/>
                  </a:cxn>
                  <a:cxn ang="0">
                    <a:pos x="connsiteX6760" y="connsiteY6760"/>
                  </a:cxn>
                  <a:cxn ang="0">
                    <a:pos x="connsiteX6761" y="connsiteY6761"/>
                  </a:cxn>
                  <a:cxn ang="0">
                    <a:pos x="connsiteX6762" y="connsiteY6762"/>
                  </a:cxn>
                  <a:cxn ang="0">
                    <a:pos x="connsiteX6763" y="connsiteY6763"/>
                  </a:cxn>
                  <a:cxn ang="0">
                    <a:pos x="connsiteX6764" y="connsiteY6764"/>
                  </a:cxn>
                  <a:cxn ang="0">
                    <a:pos x="connsiteX6765" y="connsiteY6765"/>
                  </a:cxn>
                  <a:cxn ang="0">
                    <a:pos x="connsiteX6766" y="connsiteY6766"/>
                  </a:cxn>
                  <a:cxn ang="0">
                    <a:pos x="connsiteX6767" y="connsiteY6767"/>
                  </a:cxn>
                  <a:cxn ang="0">
                    <a:pos x="connsiteX6768" y="connsiteY6768"/>
                  </a:cxn>
                  <a:cxn ang="0">
                    <a:pos x="connsiteX6769" y="connsiteY6769"/>
                  </a:cxn>
                  <a:cxn ang="0">
                    <a:pos x="connsiteX6770" y="connsiteY6770"/>
                  </a:cxn>
                  <a:cxn ang="0">
                    <a:pos x="connsiteX6771" y="connsiteY6771"/>
                  </a:cxn>
                  <a:cxn ang="0">
                    <a:pos x="connsiteX6772" y="connsiteY6772"/>
                  </a:cxn>
                  <a:cxn ang="0">
                    <a:pos x="connsiteX6773" y="connsiteY6773"/>
                  </a:cxn>
                  <a:cxn ang="0">
                    <a:pos x="connsiteX6774" y="connsiteY6774"/>
                  </a:cxn>
                  <a:cxn ang="0">
                    <a:pos x="connsiteX6775" y="connsiteY6775"/>
                  </a:cxn>
                  <a:cxn ang="0">
                    <a:pos x="connsiteX6776" y="connsiteY6776"/>
                  </a:cxn>
                  <a:cxn ang="0">
                    <a:pos x="connsiteX6777" y="connsiteY6777"/>
                  </a:cxn>
                  <a:cxn ang="0">
                    <a:pos x="connsiteX6778" y="connsiteY6778"/>
                  </a:cxn>
                  <a:cxn ang="0">
                    <a:pos x="connsiteX6779" y="connsiteY6779"/>
                  </a:cxn>
                  <a:cxn ang="0">
                    <a:pos x="connsiteX6780" y="connsiteY6780"/>
                  </a:cxn>
                  <a:cxn ang="0">
                    <a:pos x="connsiteX6781" y="connsiteY6781"/>
                  </a:cxn>
                  <a:cxn ang="0">
                    <a:pos x="connsiteX6782" y="connsiteY6782"/>
                  </a:cxn>
                  <a:cxn ang="0">
                    <a:pos x="connsiteX6783" y="connsiteY6783"/>
                  </a:cxn>
                  <a:cxn ang="0">
                    <a:pos x="connsiteX6784" y="connsiteY6784"/>
                  </a:cxn>
                  <a:cxn ang="0">
                    <a:pos x="connsiteX6785" y="connsiteY6785"/>
                  </a:cxn>
                  <a:cxn ang="0">
                    <a:pos x="connsiteX6786" y="connsiteY6786"/>
                  </a:cxn>
                  <a:cxn ang="0">
                    <a:pos x="connsiteX6787" y="connsiteY6787"/>
                  </a:cxn>
                  <a:cxn ang="0">
                    <a:pos x="connsiteX6788" y="connsiteY6788"/>
                  </a:cxn>
                  <a:cxn ang="0">
                    <a:pos x="connsiteX6789" y="connsiteY6789"/>
                  </a:cxn>
                  <a:cxn ang="0">
                    <a:pos x="connsiteX6790" y="connsiteY6790"/>
                  </a:cxn>
                  <a:cxn ang="0">
                    <a:pos x="connsiteX6791" y="connsiteY6791"/>
                  </a:cxn>
                  <a:cxn ang="0">
                    <a:pos x="connsiteX6792" y="connsiteY6792"/>
                  </a:cxn>
                  <a:cxn ang="0">
                    <a:pos x="connsiteX6793" y="connsiteY6793"/>
                  </a:cxn>
                  <a:cxn ang="0">
                    <a:pos x="connsiteX6794" y="connsiteY6794"/>
                  </a:cxn>
                  <a:cxn ang="0">
                    <a:pos x="connsiteX6795" y="connsiteY6795"/>
                  </a:cxn>
                  <a:cxn ang="0">
                    <a:pos x="connsiteX6796" y="connsiteY6796"/>
                  </a:cxn>
                  <a:cxn ang="0">
                    <a:pos x="connsiteX6797" y="connsiteY6797"/>
                  </a:cxn>
                  <a:cxn ang="0">
                    <a:pos x="connsiteX6798" y="connsiteY6798"/>
                  </a:cxn>
                  <a:cxn ang="0">
                    <a:pos x="connsiteX6799" y="connsiteY6799"/>
                  </a:cxn>
                  <a:cxn ang="0">
                    <a:pos x="connsiteX6800" y="connsiteY6800"/>
                  </a:cxn>
                  <a:cxn ang="0">
                    <a:pos x="connsiteX6801" y="connsiteY6801"/>
                  </a:cxn>
                  <a:cxn ang="0">
                    <a:pos x="connsiteX6802" y="connsiteY6802"/>
                  </a:cxn>
                  <a:cxn ang="0">
                    <a:pos x="connsiteX6803" y="connsiteY6803"/>
                  </a:cxn>
                  <a:cxn ang="0">
                    <a:pos x="connsiteX6804" y="connsiteY6804"/>
                  </a:cxn>
                  <a:cxn ang="0">
                    <a:pos x="connsiteX6805" y="connsiteY6805"/>
                  </a:cxn>
                  <a:cxn ang="0">
                    <a:pos x="connsiteX6806" y="connsiteY6806"/>
                  </a:cxn>
                  <a:cxn ang="0">
                    <a:pos x="connsiteX6807" y="connsiteY6807"/>
                  </a:cxn>
                  <a:cxn ang="0">
                    <a:pos x="connsiteX6808" y="connsiteY6808"/>
                  </a:cxn>
                  <a:cxn ang="0">
                    <a:pos x="connsiteX6809" y="connsiteY6809"/>
                  </a:cxn>
                  <a:cxn ang="0">
                    <a:pos x="connsiteX6810" y="connsiteY6810"/>
                  </a:cxn>
                  <a:cxn ang="0">
                    <a:pos x="connsiteX6811" y="connsiteY6811"/>
                  </a:cxn>
                  <a:cxn ang="0">
                    <a:pos x="connsiteX6812" y="connsiteY6812"/>
                  </a:cxn>
                  <a:cxn ang="0">
                    <a:pos x="connsiteX6813" y="connsiteY6813"/>
                  </a:cxn>
                  <a:cxn ang="0">
                    <a:pos x="connsiteX6814" y="connsiteY6814"/>
                  </a:cxn>
                  <a:cxn ang="0">
                    <a:pos x="connsiteX6815" y="connsiteY6815"/>
                  </a:cxn>
                  <a:cxn ang="0">
                    <a:pos x="connsiteX6816" y="connsiteY6816"/>
                  </a:cxn>
                  <a:cxn ang="0">
                    <a:pos x="connsiteX6817" y="connsiteY6817"/>
                  </a:cxn>
                  <a:cxn ang="0">
                    <a:pos x="connsiteX6818" y="connsiteY6818"/>
                  </a:cxn>
                  <a:cxn ang="0">
                    <a:pos x="connsiteX6819" y="connsiteY6819"/>
                  </a:cxn>
                  <a:cxn ang="0">
                    <a:pos x="connsiteX6820" y="connsiteY6820"/>
                  </a:cxn>
                  <a:cxn ang="0">
                    <a:pos x="connsiteX6821" y="connsiteY6821"/>
                  </a:cxn>
                  <a:cxn ang="0">
                    <a:pos x="connsiteX6822" y="connsiteY6822"/>
                  </a:cxn>
                  <a:cxn ang="0">
                    <a:pos x="connsiteX6823" y="connsiteY6823"/>
                  </a:cxn>
                  <a:cxn ang="0">
                    <a:pos x="connsiteX6824" y="connsiteY6824"/>
                  </a:cxn>
                  <a:cxn ang="0">
                    <a:pos x="connsiteX6825" y="connsiteY6825"/>
                  </a:cxn>
                  <a:cxn ang="0">
                    <a:pos x="connsiteX6826" y="connsiteY6826"/>
                  </a:cxn>
                  <a:cxn ang="0">
                    <a:pos x="connsiteX6827" y="connsiteY6827"/>
                  </a:cxn>
                  <a:cxn ang="0">
                    <a:pos x="connsiteX6828" y="connsiteY6828"/>
                  </a:cxn>
                  <a:cxn ang="0">
                    <a:pos x="connsiteX6829" y="connsiteY6829"/>
                  </a:cxn>
                  <a:cxn ang="0">
                    <a:pos x="connsiteX6830" y="connsiteY6830"/>
                  </a:cxn>
                  <a:cxn ang="0">
                    <a:pos x="connsiteX6831" y="connsiteY6831"/>
                  </a:cxn>
                  <a:cxn ang="0">
                    <a:pos x="connsiteX6832" y="connsiteY6832"/>
                  </a:cxn>
                  <a:cxn ang="0">
                    <a:pos x="connsiteX6833" y="connsiteY6833"/>
                  </a:cxn>
                  <a:cxn ang="0">
                    <a:pos x="connsiteX6834" y="connsiteY6834"/>
                  </a:cxn>
                  <a:cxn ang="0">
                    <a:pos x="connsiteX6835" y="connsiteY6835"/>
                  </a:cxn>
                  <a:cxn ang="0">
                    <a:pos x="connsiteX6836" y="connsiteY6836"/>
                  </a:cxn>
                  <a:cxn ang="0">
                    <a:pos x="connsiteX6837" y="connsiteY6837"/>
                  </a:cxn>
                  <a:cxn ang="0">
                    <a:pos x="connsiteX6838" y="connsiteY6838"/>
                  </a:cxn>
                  <a:cxn ang="0">
                    <a:pos x="connsiteX6839" y="connsiteY6839"/>
                  </a:cxn>
                  <a:cxn ang="0">
                    <a:pos x="connsiteX6840" y="connsiteY6840"/>
                  </a:cxn>
                  <a:cxn ang="0">
                    <a:pos x="connsiteX6841" y="connsiteY6841"/>
                  </a:cxn>
                  <a:cxn ang="0">
                    <a:pos x="connsiteX6842" y="connsiteY6842"/>
                  </a:cxn>
                  <a:cxn ang="0">
                    <a:pos x="connsiteX6843" y="connsiteY6843"/>
                  </a:cxn>
                  <a:cxn ang="0">
                    <a:pos x="connsiteX6844" y="connsiteY6844"/>
                  </a:cxn>
                  <a:cxn ang="0">
                    <a:pos x="connsiteX6845" y="connsiteY6845"/>
                  </a:cxn>
                  <a:cxn ang="0">
                    <a:pos x="connsiteX6846" y="connsiteY6846"/>
                  </a:cxn>
                  <a:cxn ang="0">
                    <a:pos x="connsiteX6847" y="connsiteY6847"/>
                  </a:cxn>
                  <a:cxn ang="0">
                    <a:pos x="connsiteX6848" y="connsiteY6848"/>
                  </a:cxn>
                  <a:cxn ang="0">
                    <a:pos x="connsiteX6849" y="connsiteY6849"/>
                  </a:cxn>
                  <a:cxn ang="0">
                    <a:pos x="connsiteX6850" y="connsiteY6850"/>
                  </a:cxn>
                  <a:cxn ang="0">
                    <a:pos x="connsiteX6851" y="connsiteY6851"/>
                  </a:cxn>
                  <a:cxn ang="0">
                    <a:pos x="connsiteX6852" y="connsiteY6852"/>
                  </a:cxn>
                  <a:cxn ang="0">
                    <a:pos x="connsiteX6853" y="connsiteY6853"/>
                  </a:cxn>
                  <a:cxn ang="0">
                    <a:pos x="connsiteX6854" y="connsiteY6854"/>
                  </a:cxn>
                  <a:cxn ang="0">
                    <a:pos x="connsiteX6855" y="connsiteY6855"/>
                  </a:cxn>
                  <a:cxn ang="0">
                    <a:pos x="connsiteX6856" y="connsiteY6856"/>
                  </a:cxn>
                  <a:cxn ang="0">
                    <a:pos x="connsiteX6857" y="connsiteY6857"/>
                  </a:cxn>
                  <a:cxn ang="0">
                    <a:pos x="connsiteX6858" y="connsiteY6858"/>
                  </a:cxn>
                  <a:cxn ang="0">
                    <a:pos x="connsiteX6859" y="connsiteY6859"/>
                  </a:cxn>
                  <a:cxn ang="0">
                    <a:pos x="connsiteX6860" y="connsiteY6860"/>
                  </a:cxn>
                  <a:cxn ang="0">
                    <a:pos x="connsiteX6861" y="connsiteY6861"/>
                  </a:cxn>
                  <a:cxn ang="0">
                    <a:pos x="connsiteX6862" y="connsiteY6862"/>
                  </a:cxn>
                  <a:cxn ang="0">
                    <a:pos x="connsiteX6863" y="connsiteY6863"/>
                  </a:cxn>
                  <a:cxn ang="0">
                    <a:pos x="connsiteX6864" y="connsiteY6864"/>
                  </a:cxn>
                  <a:cxn ang="0">
                    <a:pos x="connsiteX6865" y="connsiteY6865"/>
                  </a:cxn>
                  <a:cxn ang="0">
                    <a:pos x="connsiteX6866" y="connsiteY6866"/>
                  </a:cxn>
                  <a:cxn ang="0">
                    <a:pos x="connsiteX6867" y="connsiteY6867"/>
                  </a:cxn>
                  <a:cxn ang="0">
                    <a:pos x="connsiteX6868" y="connsiteY6868"/>
                  </a:cxn>
                  <a:cxn ang="0">
                    <a:pos x="connsiteX6869" y="connsiteY6869"/>
                  </a:cxn>
                  <a:cxn ang="0">
                    <a:pos x="connsiteX6870" y="connsiteY6870"/>
                  </a:cxn>
                  <a:cxn ang="0">
                    <a:pos x="connsiteX6871" y="connsiteY6871"/>
                  </a:cxn>
                  <a:cxn ang="0">
                    <a:pos x="connsiteX6872" y="connsiteY6872"/>
                  </a:cxn>
                  <a:cxn ang="0">
                    <a:pos x="connsiteX6873" y="connsiteY6873"/>
                  </a:cxn>
                  <a:cxn ang="0">
                    <a:pos x="connsiteX6874" y="connsiteY6874"/>
                  </a:cxn>
                  <a:cxn ang="0">
                    <a:pos x="connsiteX6875" y="connsiteY6875"/>
                  </a:cxn>
                  <a:cxn ang="0">
                    <a:pos x="connsiteX6876" y="connsiteY6876"/>
                  </a:cxn>
                  <a:cxn ang="0">
                    <a:pos x="connsiteX6877" y="connsiteY6877"/>
                  </a:cxn>
                  <a:cxn ang="0">
                    <a:pos x="connsiteX6878" y="connsiteY6878"/>
                  </a:cxn>
                  <a:cxn ang="0">
                    <a:pos x="connsiteX6879" y="connsiteY6879"/>
                  </a:cxn>
                  <a:cxn ang="0">
                    <a:pos x="connsiteX6880" y="connsiteY6880"/>
                  </a:cxn>
                  <a:cxn ang="0">
                    <a:pos x="connsiteX6881" y="connsiteY6881"/>
                  </a:cxn>
                  <a:cxn ang="0">
                    <a:pos x="connsiteX6882" y="connsiteY6882"/>
                  </a:cxn>
                  <a:cxn ang="0">
                    <a:pos x="connsiteX6883" y="connsiteY6883"/>
                  </a:cxn>
                  <a:cxn ang="0">
                    <a:pos x="connsiteX6884" y="connsiteY6884"/>
                  </a:cxn>
                  <a:cxn ang="0">
                    <a:pos x="connsiteX6885" y="connsiteY6885"/>
                  </a:cxn>
                  <a:cxn ang="0">
                    <a:pos x="connsiteX6886" y="connsiteY6886"/>
                  </a:cxn>
                  <a:cxn ang="0">
                    <a:pos x="connsiteX6887" y="connsiteY6887"/>
                  </a:cxn>
                  <a:cxn ang="0">
                    <a:pos x="connsiteX6888" y="connsiteY6888"/>
                  </a:cxn>
                  <a:cxn ang="0">
                    <a:pos x="connsiteX6889" y="connsiteY6889"/>
                  </a:cxn>
                  <a:cxn ang="0">
                    <a:pos x="connsiteX6890" y="connsiteY6890"/>
                  </a:cxn>
                  <a:cxn ang="0">
                    <a:pos x="connsiteX6891" y="connsiteY6891"/>
                  </a:cxn>
                  <a:cxn ang="0">
                    <a:pos x="connsiteX6892" y="connsiteY6892"/>
                  </a:cxn>
                  <a:cxn ang="0">
                    <a:pos x="connsiteX6893" y="connsiteY6893"/>
                  </a:cxn>
                  <a:cxn ang="0">
                    <a:pos x="connsiteX6894" y="connsiteY6894"/>
                  </a:cxn>
                  <a:cxn ang="0">
                    <a:pos x="connsiteX6895" y="connsiteY6895"/>
                  </a:cxn>
                  <a:cxn ang="0">
                    <a:pos x="connsiteX6896" y="connsiteY6896"/>
                  </a:cxn>
                  <a:cxn ang="0">
                    <a:pos x="connsiteX6897" y="connsiteY6897"/>
                  </a:cxn>
                  <a:cxn ang="0">
                    <a:pos x="connsiteX6898" y="connsiteY6898"/>
                  </a:cxn>
                  <a:cxn ang="0">
                    <a:pos x="connsiteX6899" y="connsiteY6899"/>
                  </a:cxn>
                  <a:cxn ang="0">
                    <a:pos x="connsiteX6900" y="connsiteY6900"/>
                  </a:cxn>
                  <a:cxn ang="0">
                    <a:pos x="connsiteX6901" y="connsiteY6901"/>
                  </a:cxn>
                  <a:cxn ang="0">
                    <a:pos x="connsiteX6902" y="connsiteY6902"/>
                  </a:cxn>
                  <a:cxn ang="0">
                    <a:pos x="connsiteX6903" y="connsiteY6903"/>
                  </a:cxn>
                  <a:cxn ang="0">
                    <a:pos x="connsiteX6904" y="connsiteY6904"/>
                  </a:cxn>
                  <a:cxn ang="0">
                    <a:pos x="connsiteX6905" y="connsiteY6905"/>
                  </a:cxn>
                  <a:cxn ang="0">
                    <a:pos x="connsiteX6906" y="connsiteY6906"/>
                  </a:cxn>
                  <a:cxn ang="0">
                    <a:pos x="connsiteX6907" y="connsiteY6907"/>
                  </a:cxn>
                  <a:cxn ang="0">
                    <a:pos x="connsiteX6908" y="connsiteY6908"/>
                  </a:cxn>
                  <a:cxn ang="0">
                    <a:pos x="connsiteX6909" y="connsiteY6909"/>
                  </a:cxn>
                  <a:cxn ang="0">
                    <a:pos x="connsiteX6910" y="connsiteY6910"/>
                  </a:cxn>
                  <a:cxn ang="0">
                    <a:pos x="connsiteX6911" y="connsiteY6911"/>
                  </a:cxn>
                  <a:cxn ang="0">
                    <a:pos x="connsiteX6912" y="connsiteY6912"/>
                  </a:cxn>
                  <a:cxn ang="0">
                    <a:pos x="connsiteX6913" y="connsiteY6913"/>
                  </a:cxn>
                  <a:cxn ang="0">
                    <a:pos x="connsiteX6914" y="connsiteY6914"/>
                  </a:cxn>
                  <a:cxn ang="0">
                    <a:pos x="connsiteX6915" y="connsiteY6915"/>
                  </a:cxn>
                  <a:cxn ang="0">
                    <a:pos x="connsiteX6916" y="connsiteY6916"/>
                  </a:cxn>
                  <a:cxn ang="0">
                    <a:pos x="connsiteX6917" y="connsiteY6917"/>
                  </a:cxn>
                  <a:cxn ang="0">
                    <a:pos x="connsiteX6918" y="connsiteY6918"/>
                  </a:cxn>
                  <a:cxn ang="0">
                    <a:pos x="connsiteX6919" y="connsiteY6919"/>
                  </a:cxn>
                  <a:cxn ang="0">
                    <a:pos x="connsiteX6920" y="connsiteY6920"/>
                  </a:cxn>
                  <a:cxn ang="0">
                    <a:pos x="connsiteX6921" y="connsiteY6921"/>
                  </a:cxn>
                  <a:cxn ang="0">
                    <a:pos x="connsiteX6922" y="connsiteY6922"/>
                  </a:cxn>
                  <a:cxn ang="0">
                    <a:pos x="connsiteX6923" y="connsiteY6923"/>
                  </a:cxn>
                  <a:cxn ang="0">
                    <a:pos x="connsiteX6924" y="connsiteY6924"/>
                  </a:cxn>
                  <a:cxn ang="0">
                    <a:pos x="connsiteX6925" y="connsiteY6925"/>
                  </a:cxn>
                  <a:cxn ang="0">
                    <a:pos x="connsiteX6926" y="connsiteY6926"/>
                  </a:cxn>
                  <a:cxn ang="0">
                    <a:pos x="connsiteX6927" y="connsiteY6927"/>
                  </a:cxn>
                  <a:cxn ang="0">
                    <a:pos x="connsiteX6928" y="connsiteY6928"/>
                  </a:cxn>
                  <a:cxn ang="0">
                    <a:pos x="connsiteX6929" y="connsiteY6929"/>
                  </a:cxn>
                  <a:cxn ang="0">
                    <a:pos x="connsiteX6930" y="connsiteY6930"/>
                  </a:cxn>
                  <a:cxn ang="0">
                    <a:pos x="connsiteX6931" y="connsiteY6931"/>
                  </a:cxn>
                  <a:cxn ang="0">
                    <a:pos x="connsiteX6932" y="connsiteY6932"/>
                  </a:cxn>
                  <a:cxn ang="0">
                    <a:pos x="connsiteX6933" y="connsiteY6933"/>
                  </a:cxn>
                  <a:cxn ang="0">
                    <a:pos x="connsiteX6934" y="connsiteY6934"/>
                  </a:cxn>
                  <a:cxn ang="0">
                    <a:pos x="connsiteX6935" y="connsiteY6935"/>
                  </a:cxn>
                  <a:cxn ang="0">
                    <a:pos x="connsiteX6936" y="connsiteY6936"/>
                  </a:cxn>
                  <a:cxn ang="0">
                    <a:pos x="connsiteX6937" y="connsiteY6937"/>
                  </a:cxn>
                  <a:cxn ang="0">
                    <a:pos x="connsiteX6938" y="connsiteY6938"/>
                  </a:cxn>
                  <a:cxn ang="0">
                    <a:pos x="connsiteX6939" y="connsiteY6939"/>
                  </a:cxn>
                  <a:cxn ang="0">
                    <a:pos x="connsiteX6940" y="connsiteY6940"/>
                  </a:cxn>
                  <a:cxn ang="0">
                    <a:pos x="connsiteX6941" y="connsiteY6941"/>
                  </a:cxn>
                  <a:cxn ang="0">
                    <a:pos x="connsiteX6942" y="connsiteY6942"/>
                  </a:cxn>
                  <a:cxn ang="0">
                    <a:pos x="connsiteX6943" y="connsiteY6943"/>
                  </a:cxn>
                  <a:cxn ang="0">
                    <a:pos x="connsiteX6944" y="connsiteY6944"/>
                  </a:cxn>
                  <a:cxn ang="0">
                    <a:pos x="connsiteX6945" y="connsiteY6945"/>
                  </a:cxn>
                  <a:cxn ang="0">
                    <a:pos x="connsiteX6946" y="connsiteY6946"/>
                  </a:cxn>
                  <a:cxn ang="0">
                    <a:pos x="connsiteX6947" y="connsiteY6947"/>
                  </a:cxn>
                  <a:cxn ang="0">
                    <a:pos x="connsiteX6948" y="connsiteY6948"/>
                  </a:cxn>
                  <a:cxn ang="0">
                    <a:pos x="connsiteX6949" y="connsiteY6949"/>
                  </a:cxn>
                  <a:cxn ang="0">
                    <a:pos x="connsiteX6950" y="connsiteY6950"/>
                  </a:cxn>
                  <a:cxn ang="0">
                    <a:pos x="connsiteX6951" y="connsiteY6951"/>
                  </a:cxn>
                  <a:cxn ang="0">
                    <a:pos x="connsiteX6952" y="connsiteY6952"/>
                  </a:cxn>
                  <a:cxn ang="0">
                    <a:pos x="connsiteX6953" y="connsiteY6953"/>
                  </a:cxn>
                  <a:cxn ang="0">
                    <a:pos x="connsiteX6954" y="connsiteY6954"/>
                  </a:cxn>
                  <a:cxn ang="0">
                    <a:pos x="connsiteX6955" y="connsiteY6955"/>
                  </a:cxn>
                  <a:cxn ang="0">
                    <a:pos x="connsiteX6956" y="connsiteY6956"/>
                  </a:cxn>
                  <a:cxn ang="0">
                    <a:pos x="connsiteX6957" y="connsiteY6957"/>
                  </a:cxn>
                  <a:cxn ang="0">
                    <a:pos x="connsiteX6958" y="connsiteY6958"/>
                  </a:cxn>
                  <a:cxn ang="0">
                    <a:pos x="connsiteX6959" y="connsiteY6959"/>
                  </a:cxn>
                  <a:cxn ang="0">
                    <a:pos x="connsiteX6960" y="connsiteY6960"/>
                  </a:cxn>
                  <a:cxn ang="0">
                    <a:pos x="connsiteX6961" y="connsiteY6961"/>
                  </a:cxn>
                  <a:cxn ang="0">
                    <a:pos x="connsiteX6962" y="connsiteY6962"/>
                  </a:cxn>
                  <a:cxn ang="0">
                    <a:pos x="connsiteX6963" y="connsiteY6963"/>
                  </a:cxn>
                  <a:cxn ang="0">
                    <a:pos x="connsiteX6964" y="connsiteY6964"/>
                  </a:cxn>
                  <a:cxn ang="0">
                    <a:pos x="connsiteX6965" y="connsiteY6965"/>
                  </a:cxn>
                  <a:cxn ang="0">
                    <a:pos x="connsiteX6966" y="connsiteY6966"/>
                  </a:cxn>
                  <a:cxn ang="0">
                    <a:pos x="connsiteX6967" y="connsiteY6967"/>
                  </a:cxn>
                  <a:cxn ang="0">
                    <a:pos x="connsiteX6968" y="connsiteY6968"/>
                  </a:cxn>
                  <a:cxn ang="0">
                    <a:pos x="connsiteX6969" y="connsiteY6969"/>
                  </a:cxn>
                  <a:cxn ang="0">
                    <a:pos x="connsiteX6970" y="connsiteY6970"/>
                  </a:cxn>
                  <a:cxn ang="0">
                    <a:pos x="connsiteX6971" y="connsiteY6971"/>
                  </a:cxn>
                  <a:cxn ang="0">
                    <a:pos x="connsiteX6972" y="connsiteY6972"/>
                  </a:cxn>
                  <a:cxn ang="0">
                    <a:pos x="connsiteX6973" y="connsiteY6973"/>
                  </a:cxn>
                  <a:cxn ang="0">
                    <a:pos x="connsiteX6974" y="connsiteY6974"/>
                  </a:cxn>
                  <a:cxn ang="0">
                    <a:pos x="connsiteX6975" y="connsiteY6975"/>
                  </a:cxn>
                  <a:cxn ang="0">
                    <a:pos x="connsiteX6976" y="connsiteY6976"/>
                  </a:cxn>
                  <a:cxn ang="0">
                    <a:pos x="connsiteX6977" y="connsiteY6977"/>
                  </a:cxn>
                  <a:cxn ang="0">
                    <a:pos x="connsiteX6978" y="connsiteY6978"/>
                  </a:cxn>
                  <a:cxn ang="0">
                    <a:pos x="connsiteX6979" y="connsiteY6979"/>
                  </a:cxn>
                  <a:cxn ang="0">
                    <a:pos x="connsiteX6980" y="connsiteY6980"/>
                  </a:cxn>
                  <a:cxn ang="0">
                    <a:pos x="connsiteX6981" y="connsiteY6981"/>
                  </a:cxn>
                  <a:cxn ang="0">
                    <a:pos x="connsiteX6982" y="connsiteY6982"/>
                  </a:cxn>
                  <a:cxn ang="0">
                    <a:pos x="connsiteX6983" y="connsiteY6983"/>
                  </a:cxn>
                  <a:cxn ang="0">
                    <a:pos x="connsiteX6984" y="connsiteY6984"/>
                  </a:cxn>
                  <a:cxn ang="0">
                    <a:pos x="connsiteX6985" y="connsiteY6985"/>
                  </a:cxn>
                  <a:cxn ang="0">
                    <a:pos x="connsiteX6986" y="connsiteY6986"/>
                  </a:cxn>
                  <a:cxn ang="0">
                    <a:pos x="connsiteX6987" y="connsiteY6987"/>
                  </a:cxn>
                  <a:cxn ang="0">
                    <a:pos x="connsiteX6988" y="connsiteY6988"/>
                  </a:cxn>
                  <a:cxn ang="0">
                    <a:pos x="connsiteX6989" y="connsiteY6989"/>
                  </a:cxn>
                  <a:cxn ang="0">
                    <a:pos x="connsiteX6990" y="connsiteY6990"/>
                  </a:cxn>
                  <a:cxn ang="0">
                    <a:pos x="connsiteX6991" y="connsiteY6991"/>
                  </a:cxn>
                  <a:cxn ang="0">
                    <a:pos x="connsiteX6992" y="connsiteY6992"/>
                  </a:cxn>
                  <a:cxn ang="0">
                    <a:pos x="connsiteX6993" y="connsiteY6993"/>
                  </a:cxn>
                  <a:cxn ang="0">
                    <a:pos x="connsiteX6994" y="connsiteY6994"/>
                  </a:cxn>
                  <a:cxn ang="0">
                    <a:pos x="connsiteX6995" y="connsiteY6995"/>
                  </a:cxn>
                  <a:cxn ang="0">
                    <a:pos x="connsiteX6996" y="connsiteY6996"/>
                  </a:cxn>
                  <a:cxn ang="0">
                    <a:pos x="connsiteX6997" y="connsiteY6997"/>
                  </a:cxn>
                  <a:cxn ang="0">
                    <a:pos x="connsiteX6998" y="connsiteY6998"/>
                  </a:cxn>
                  <a:cxn ang="0">
                    <a:pos x="connsiteX6999" y="connsiteY6999"/>
                  </a:cxn>
                  <a:cxn ang="0">
                    <a:pos x="connsiteX7000" y="connsiteY7000"/>
                  </a:cxn>
                  <a:cxn ang="0">
                    <a:pos x="connsiteX7001" y="connsiteY7001"/>
                  </a:cxn>
                  <a:cxn ang="0">
                    <a:pos x="connsiteX7002" y="connsiteY7002"/>
                  </a:cxn>
                  <a:cxn ang="0">
                    <a:pos x="connsiteX7003" y="connsiteY7003"/>
                  </a:cxn>
                  <a:cxn ang="0">
                    <a:pos x="connsiteX7004" y="connsiteY7004"/>
                  </a:cxn>
                  <a:cxn ang="0">
                    <a:pos x="connsiteX7005" y="connsiteY7005"/>
                  </a:cxn>
                  <a:cxn ang="0">
                    <a:pos x="connsiteX7006" y="connsiteY7006"/>
                  </a:cxn>
                  <a:cxn ang="0">
                    <a:pos x="connsiteX7007" y="connsiteY7007"/>
                  </a:cxn>
                  <a:cxn ang="0">
                    <a:pos x="connsiteX7008" y="connsiteY7008"/>
                  </a:cxn>
                  <a:cxn ang="0">
                    <a:pos x="connsiteX7009" y="connsiteY7009"/>
                  </a:cxn>
                  <a:cxn ang="0">
                    <a:pos x="connsiteX7010" y="connsiteY7010"/>
                  </a:cxn>
                  <a:cxn ang="0">
                    <a:pos x="connsiteX7011" y="connsiteY7011"/>
                  </a:cxn>
                  <a:cxn ang="0">
                    <a:pos x="connsiteX7012" y="connsiteY7012"/>
                  </a:cxn>
                  <a:cxn ang="0">
                    <a:pos x="connsiteX7013" y="connsiteY7013"/>
                  </a:cxn>
                  <a:cxn ang="0">
                    <a:pos x="connsiteX7014" y="connsiteY7014"/>
                  </a:cxn>
                  <a:cxn ang="0">
                    <a:pos x="connsiteX7015" y="connsiteY7015"/>
                  </a:cxn>
                  <a:cxn ang="0">
                    <a:pos x="connsiteX7016" y="connsiteY7016"/>
                  </a:cxn>
                  <a:cxn ang="0">
                    <a:pos x="connsiteX7017" y="connsiteY7017"/>
                  </a:cxn>
                  <a:cxn ang="0">
                    <a:pos x="connsiteX7018" y="connsiteY7018"/>
                  </a:cxn>
                  <a:cxn ang="0">
                    <a:pos x="connsiteX7019" y="connsiteY7019"/>
                  </a:cxn>
                  <a:cxn ang="0">
                    <a:pos x="connsiteX7020" y="connsiteY7020"/>
                  </a:cxn>
                  <a:cxn ang="0">
                    <a:pos x="connsiteX7021" y="connsiteY7021"/>
                  </a:cxn>
                  <a:cxn ang="0">
                    <a:pos x="connsiteX7022" y="connsiteY7022"/>
                  </a:cxn>
                  <a:cxn ang="0">
                    <a:pos x="connsiteX7023" y="connsiteY7023"/>
                  </a:cxn>
                  <a:cxn ang="0">
                    <a:pos x="connsiteX7024" y="connsiteY7024"/>
                  </a:cxn>
                  <a:cxn ang="0">
                    <a:pos x="connsiteX7025" y="connsiteY7025"/>
                  </a:cxn>
                  <a:cxn ang="0">
                    <a:pos x="connsiteX7026" y="connsiteY7026"/>
                  </a:cxn>
                  <a:cxn ang="0">
                    <a:pos x="connsiteX7027" y="connsiteY7027"/>
                  </a:cxn>
                  <a:cxn ang="0">
                    <a:pos x="connsiteX7028" y="connsiteY7028"/>
                  </a:cxn>
                  <a:cxn ang="0">
                    <a:pos x="connsiteX7029" y="connsiteY7029"/>
                  </a:cxn>
                  <a:cxn ang="0">
                    <a:pos x="connsiteX7030" y="connsiteY7030"/>
                  </a:cxn>
                  <a:cxn ang="0">
                    <a:pos x="connsiteX7031" y="connsiteY7031"/>
                  </a:cxn>
                  <a:cxn ang="0">
                    <a:pos x="connsiteX7032" y="connsiteY7032"/>
                  </a:cxn>
                  <a:cxn ang="0">
                    <a:pos x="connsiteX7033" y="connsiteY7033"/>
                  </a:cxn>
                  <a:cxn ang="0">
                    <a:pos x="connsiteX7034" y="connsiteY7034"/>
                  </a:cxn>
                  <a:cxn ang="0">
                    <a:pos x="connsiteX7035" y="connsiteY7035"/>
                  </a:cxn>
                  <a:cxn ang="0">
                    <a:pos x="connsiteX7036" y="connsiteY7036"/>
                  </a:cxn>
                  <a:cxn ang="0">
                    <a:pos x="connsiteX7037" y="connsiteY7037"/>
                  </a:cxn>
                  <a:cxn ang="0">
                    <a:pos x="connsiteX7038" y="connsiteY7038"/>
                  </a:cxn>
                  <a:cxn ang="0">
                    <a:pos x="connsiteX7039" y="connsiteY7039"/>
                  </a:cxn>
                  <a:cxn ang="0">
                    <a:pos x="connsiteX7040" y="connsiteY7040"/>
                  </a:cxn>
                  <a:cxn ang="0">
                    <a:pos x="connsiteX7041" y="connsiteY7041"/>
                  </a:cxn>
                  <a:cxn ang="0">
                    <a:pos x="connsiteX7042" y="connsiteY7042"/>
                  </a:cxn>
                  <a:cxn ang="0">
                    <a:pos x="connsiteX7043" y="connsiteY7043"/>
                  </a:cxn>
                  <a:cxn ang="0">
                    <a:pos x="connsiteX7044" y="connsiteY7044"/>
                  </a:cxn>
                  <a:cxn ang="0">
                    <a:pos x="connsiteX7045" y="connsiteY7045"/>
                  </a:cxn>
                  <a:cxn ang="0">
                    <a:pos x="connsiteX7046" y="connsiteY7046"/>
                  </a:cxn>
                  <a:cxn ang="0">
                    <a:pos x="connsiteX7047" y="connsiteY7047"/>
                  </a:cxn>
                  <a:cxn ang="0">
                    <a:pos x="connsiteX7048" y="connsiteY7048"/>
                  </a:cxn>
                  <a:cxn ang="0">
                    <a:pos x="connsiteX7049" y="connsiteY7049"/>
                  </a:cxn>
                  <a:cxn ang="0">
                    <a:pos x="connsiteX7050" y="connsiteY7050"/>
                  </a:cxn>
                  <a:cxn ang="0">
                    <a:pos x="connsiteX7051" y="connsiteY7051"/>
                  </a:cxn>
                  <a:cxn ang="0">
                    <a:pos x="connsiteX7052" y="connsiteY7052"/>
                  </a:cxn>
                  <a:cxn ang="0">
                    <a:pos x="connsiteX7053" y="connsiteY7053"/>
                  </a:cxn>
                  <a:cxn ang="0">
                    <a:pos x="connsiteX7054" y="connsiteY7054"/>
                  </a:cxn>
                  <a:cxn ang="0">
                    <a:pos x="connsiteX7055" y="connsiteY7055"/>
                  </a:cxn>
                  <a:cxn ang="0">
                    <a:pos x="connsiteX7056" y="connsiteY7056"/>
                  </a:cxn>
                  <a:cxn ang="0">
                    <a:pos x="connsiteX7057" y="connsiteY7057"/>
                  </a:cxn>
                  <a:cxn ang="0">
                    <a:pos x="connsiteX7058" y="connsiteY7058"/>
                  </a:cxn>
                  <a:cxn ang="0">
                    <a:pos x="connsiteX7059" y="connsiteY7059"/>
                  </a:cxn>
                  <a:cxn ang="0">
                    <a:pos x="connsiteX7060" y="connsiteY7060"/>
                  </a:cxn>
                  <a:cxn ang="0">
                    <a:pos x="connsiteX7061" y="connsiteY7061"/>
                  </a:cxn>
                  <a:cxn ang="0">
                    <a:pos x="connsiteX7062" y="connsiteY7062"/>
                  </a:cxn>
                  <a:cxn ang="0">
                    <a:pos x="connsiteX7063" y="connsiteY7063"/>
                  </a:cxn>
                  <a:cxn ang="0">
                    <a:pos x="connsiteX7064" y="connsiteY7064"/>
                  </a:cxn>
                  <a:cxn ang="0">
                    <a:pos x="connsiteX7065" y="connsiteY7065"/>
                  </a:cxn>
                  <a:cxn ang="0">
                    <a:pos x="connsiteX7066" y="connsiteY7066"/>
                  </a:cxn>
                  <a:cxn ang="0">
                    <a:pos x="connsiteX7067" y="connsiteY7067"/>
                  </a:cxn>
                  <a:cxn ang="0">
                    <a:pos x="connsiteX7068" y="connsiteY7068"/>
                  </a:cxn>
                  <a:cxn ang="0">
                    <a:pos x="connsiteX7069" y="connsiteY7069"/>
                  </a:cxn>
                  <a:cxn ang="0">
                    <a:pos x="connsiteX7070" y="connsiteY7070"/>
                  </a:cxn>
                  <a:cxn ang="0">
                    <a:pos x="connsiteX7071" y="connsiteY7071"/>
                  </a:cxn>
                  <a:cxn ang="0">
                    <a:pos x="connsiteX7072" y="connsiteY7072"/>
                  </a:cxn>
                  <a:cxn ang="0">
                    <a:pos x="connsiteX7073" y="connsiteY7073"/>
                  </a:cxn>
                  <a:cxn ang="0">
                    <a:pos x="connsiteX7074" y="connsiteY7074"/>
                  </a:cxn>
                  <a:cxn ang="0">
                    <a:pos x="connsiteX7075" y="connsiteY7075"/>
                  </a:cxn>
                  <a:cxn ang="0">
                    <a:pos x="connsiteX7076" y="connsiteY7076"/>
                  </a:cxn>
                  <a:cxn ang="0">
                    <a:pos x="connsiteX7077" y="connsiteY7077"/>
                  </a:cxn>
                  <a:cxn ang="0">
                    <a:pos x="connsiteX7078" y="connsiteY7078"/>
                  </a:cxn>
                  <a:cxn ang="0">
                    <a:pos x="connsiteX7079" y="connsiteY7079"/>
                  </a:cxn>
                  <a:cxn ang="0">
                    <a:pos x="connsiteX7080" y="connsiteY7080"/>
                  </a:cxn>
                  <a:cxn ang="0">
                    <a:pos x="connsiteX7081" y="connsiteY7081"/>
                  </a:cxn>
                  <a:cxn ang="0">
                    <a:pos x="connsiteX7082" y="connsiteY7082"/>
                  </a:cxn>
                  <a:cxn ang="0">
                    <a:pos x="connsiteX7083" y="connsiteY7083"/>
                  </a:cxn>
                  <a:cxn ang="0">
                    <a:pos x="connsiteX7084" y="connsiteY7084"/>
                  </a:cxn>
                  <a:cxn ang="0">
                    <a:pos x="connsiteX7085" y="connsiteY7085"/>
                  </a:cxn>
                  <a:cxn ang="0">
                    <a:pos x="connsiteX7086" y="connsiteY7086"/>
                  </a:cxn>
                  <a:cxn ang="0">
                    <a:pos x="connsiteX7087" y="connsiteY7087"/>
                  </a:cxn>
                  <a:cxn ang="0">
                    <a:pos x="connsiteX7088" y="connsiteY7088"/>
                  </a:cxn>
                  <a:cxn ang="0">
                    <a:pos x="connsiteX7089" y="connsiteY7089"/>
                  </a:cxn>
                  <a:cxn ang="0">
                    <a:pos x="connsiteX7090" y="connsiteY7090"/>
                  </a:cxn>
                  <a:cxn ang="0">
                    <a:pos x="connsiteX7091" y="connsiteY7091"/>
                  </a:cxn>
                  <a:cxn ang="0">
                    <a:pos x="connsiteX7092" y="connsiteY7092"/>
                  </a:cxn>
                  <a:cxn ang="0">
                    <a:pos x="connsiteX7093" y="connsiteY7093"/>
                  </a:cxn>
                  <a:cxn ang="0">
                    <a:pos x="connsiteX7094" y="connsiteY7094"/>
                  </a:cxn>
                  <a:cxn ang="0">
                    <a:pos x="connsiteX7095" y="connsiteY7095"/>
                  </a:cxn>
                  <a:cxn ang="0">
                    <a:pos x="connsiteX7096" y="connsiteY7096"/>
                  </a:cxn>
                  <a:cxn ang="0">
                    <a:pos x="connsiteX7097" y="connsiteY7097"/>
                  </a:cxn>
                  <a:cxn ang="0">
                    <a:pos x="connsiteX7098" y="connsiteY7098"/>
                  </a:cxn>
                  <a:cxn ang="0">
                    <a:pos x="connsiteX7099" y="connsiteY7099"/>
                  </a:cxn>
                  <a:cxn ang="0">
                    <a:pos x="connsiteX7100" y="connsiteY7100"/>
                  </a:cxn>
                  <a:cxn ang="0">
                    <a:pos x="connsiteX7101" y="connsiteY7101"/>
                  </a:cxn>
                  <a:cxn ang="0">
                    <a:pos x="connsiteX7102" y="connsiteY7102"/>
                  </a:cxn>
                  <a:cxn ang="0">
                    <a:pos x="connsiteX7103" y="connsiteY7103"/>
                  </a:cxn>
                  <a:cxn ang="0">
                    <a:pos x="connsiteX7104" y="connsiteY7104"/>
                  </a:cxn>
                  <a:cxn ang="0">
                    <a:pos x="connsiteX7105" y="connsiteY7105"/>
                  </a:cxn>
                  <a:cxn ang="0">
                    <a:pos x="connsiteX7106" y="connsiteY7106"/>
                  </a:cxn>
                  <a:cxn ang="0">
                    <a:pos x="connsiteX7107" y="connsiteY7107"/>
                  </a:cxn>
                  <a:cxn ang="0">
                    <a:pos x="connsiteX7108" y="connsiteY7108"/>
                  </a:cxn>
                  <a:cxn ang="0">
                    <a:pos x="connsiteX7109" y="connsiteY7109"/>
                  </a:cxn>
                  <a:cxn ang="0">
                    <a:pos x="connsiteX7110" y="connsiteY7110"/>
                  </a:cxn>
                  <a:cxn ang="0">
                    <a:pos x="connsiteX7111" y="connsiteY7111"/>
                  </a:cxn>
                  <a:cxn ang="0">
                    <a:pos x="connsiteX7112" y="connsiteY7112"/>
                  </a:cxn>
                  <a:cxn ang="0">
                    <a:pos x="connsiteX7113" y="connsiteY7113"/>
                  </a:cxn>
                  <a:cxn ang="0">
                    <a:pos x="connsiteX7114" y="connsiteY7114"/>
                  </a:cxn>
                  <a:cxn ang="0">
                    <a:pos x="connsiteX7115" y="connsiteY7115"/>
                  </a:cxn>
                  <a:cxn ang="0">
                    <a:pos x="connsiteX7116" y="connsiteY7116"/>
                  </a:cxn>
                  <a:cxn ang="0">
                    <a:pos x="connsiteX7117" y="connsiteY7117"/>
                  </a:cxn>
                  <a:cxn ang="0">
                    <a:pos x="connsiteX7118" y="connsiteY7118"/>
                  </a:cxn>
                  <a:cxn ang="0">
                    <a:pos x="connsiteX7119" y="connsiteY7119"/>
                  </a:cxn>
                  <a:cxn ang="0">
                    <a:pos x="connsiteX7120" y="connsiteY7120"/>
                  </a:cxn>
                  <a:cxn ang="0">
                    <a:pos x="connsiteX7121" y="connsiteY7121"/>
                  </a:cxn>
                  <a:cxn ang="0">
                    <a:pos x="connsiteX7122" y="connsiteY7122"/>
                  </a:cxn>
                  <a:cxn ang="0">
                    <a:pos x="connsiteX7123" y="connsiteY7123"/>
                  </a:cxn>
                  <a:cxn ang="0">
                    <a:pos x="connsiteX7124" y="connsiteY7124"/>
                  </a:cxn>
                  <a:cxn ang="0">
                    <a:pos x="connsiteX7125" y="connsiteY7125"/>
                  </a:cxn>
                  <a:cxn ang="0">
                    <a:pos x="connsiteX7126" y="connsiteY7126"/>
                  </a:cxn>
                  <a:cxn ang="0">
                    <a:pos x="connsiteX7127" y="connsiteY7127"/>
                  </a:cxn>
                  <a:cxn ang="0">
                    <a:pos x="connsiteX7128" y="connsiteY7128"/>
                  </a:cxn>
                  <a:cxn ang="0">
                    <a:pos x="connsiteX7129" y="connsiteY7129"/>
                  </a:cxn>
                  <a:cxn ang="0">
                    <a:pos x="connsiteX7130" y="connsiteY7130"/>
                  </a:cxn>
                  <a:cxn ang="0">
                    <a:pos x="connsiteX7131" y="connsiteY7131"/>
                  </a:cxn>
                  <a:cxn ang="0">
                    <a:pos x="connsiteX7132" y="connsiteY7132"/>
                  </a:cxn>
                  <a:cxn ang="0">
                    <a:pos x="connsiteX7133" y="connsiteY7133"/>
                  </a:cxn>
                  <a:cxn ang="0">
                    <a:pos x="connsiteX7134" y="connsiteY7134"/>
                  </a:cxn>
                  <a:cxn ang="0">
                    <a:pos x="connsiteX7135" y="connsiteY7135"/>
                  </a:cxn>
                  <a:cxn ang="0">
                    <a:pos x="connsiteX7136" y="connsiteY7136"/>
                  </a:cxn>
                  <a:cxn ang="0">
                    <a:pos x="connsiteX7137" y="connsiteY7137"/>
                  </a:cxn>
                  <a:cxn ang="0">
                    <a:pos x="connsiteX7138" y="connsiteY7138"/>
                  </a:cxn>
                  <a:cxn ang="0">
                    <a:pos x="connsiteX7139" y="connsiteY7139"/>
                  </a:cxn>
                  <a:cxn ang="0">
                    <a:pos x="connsiteX7140" y="connsiteY7140"/>
                  </a:cxn>
                  <a:cxn ang="0">
                    <a:pos x="connsiteX7141" y="connsiteY7141"/>
                  </a:cxn>
                  <a:cxn ang="0">
                    <a:pos x="connsiteX7142" y="connsiteY7142"/>
                  </a:cxn>
                  <a:cxn ang="0">
                    <a:pos x="connsiteX7143" y="connsiteY7143"/>
                  </a:cxn>
                  <a:cxn ang="0">
                    <a:pos x="connsiteX7144" y="connsiteY7144"/>
                  </a:cxn>
                  <a:cxn ang="0">
                    <a:pos x="connsiteX7145" y="connsiteY7145"/>
                  </a:cxn>
                  <a:cxn ang="0">
                    <a:pos x="connsiteX7146" y="connsiteY7146"/>
                  </a:cxn>
                  <a:cxn ang="0">
                    <a:pos x="connsiteX7147" y="connsiteY7147"/>
                  </a:cxn>
                  <a:cxn ang="0">
                    <a:pos x="connsiteX7148" y="connsiteY7148"/>
                  </a:cxn>
                  <a:cxn ang="0">
                    <a:pos x="connsiteX7149" y="connsiteY7149"/>
                  </a:cxn>
                  <a:cxn ang="0">
                    <a:pos x="connsiteX7150" y="connsiteY7150"/>
                  </a:cxn>
                  <a:cxn ang="0">
                    <a:pos x="connsiteX7151" y="connsiteY7151"/>
                  </a:cxn>
                  <a:cxn ang="0">
                    <a:pos x="connsiteX7152" y="connsiteY7152"/>
                  </a:cxn>
                  <a:cxn ang="0">
                    <a:pos x="connsiteX7153" y="connsiteY7153"/>
                  </a:cxn>
                  <a:cxn ang="0">
                    <a:pos x="connsiteX7154" y="connsiteY7154"/>
                  </a:cxn>
                  <a:cxn ang="0">
                    <a:pos x="connsiteX7155" y="connsiteY7155"/>
                  </a:cxn>
                  <a:cxn ang="0">
                    <a:pos x="connsiteX7156" y="connsiteY7156"/>
                  </a:cxn>
                  <a:cxn ang="0">
                    <a:pos x="connsiteX7157" y="connsiteY7157"/>
                  </a:cxn>
                  <a:cxn ang="0">
                    <a:pos x="connsiteX7158" y="connsiteY7158"/>
                  </a:cxn>
                  <a:cxn ang="0">
                    <a:pos x="connsiteX7159" y="connsiteY7159"/>
                  </a:cxn>
                  <a:cxn ang="0">
                    <a:pos x="connsiteX7160" y="connsiteY7160"/>
                  </a:cxn>
                  <a:cxn ang="0">
                    <a:pos x="connsiteX7161" y="connsiteY7161"/>
                  </a:cxn>
                  <a:cxn ang="0">
                    <a:pos x="connsiteX7162" y="connsiteY7162"/>
                  </a:cxn>
                  <a:cxn ang="0">
                    <a:pos x="connsiteX7163" y="connsiteY7163"/>
                  </a:cxn>
                  <a:cxn ang="0">
                    <a:pos x="connsiteX7164" y="connsiteY7164"/>
                  </a:cxn>
                  <a:cxn ang="0">
                    <a:pos x="connsiteX7165" y="connsiteY7165"/>
                  </a:cxn>
                  <a:cxn ang="0">
                    <a:pos x="connsiteX7166" y="connsiteY7166"/>
                  </a:cxn>
                  <a:cxn ang="0">
                    <a:pos x="connsiteX7167" y="connsiteY7167"/>
                  </a:cxn>
                  <a:cxn ang="0">
                    <a:pos x="connsiteX7168" y="connsiteY7168"/>
                  </a:cxn>
                  <a:cxn ang="0">
                    <a:pos x="connsiteX7169" y="connsiteY7169"/>
                  </a:cxn>
                  <a:cxn ang="0">
                    <a:pos x="connsiteX7170" y="connsiteY7170"/>
                  </a:cxn>
                  <a:cxn ang="0">
                    <a:pos x="connsiteX7171" y="connsiteY7171"/>
                  </a:cxn>
                  <a:cxn ang="0">
                    <a:pos x="connsiteX7172" y="connsiteY7172"/>
                  </a:cxn>
                  <a:cxn ang="0">
                    <a:pos x="connsiteX7173" y="connsiteY7173"/>
                  </a:cxn>
                  <a:cxn ang="0">
                    <a:pos x="connsiteX7174" y="connsiteY7174"/>
                  </a:cxn>
                  <a:cxn ang="0">
                    <a:pos x="connsiteX7175" y="connsiteY7175"/>
                  </a:cxn>
                  <a:cxn ang="0">
                    <a:pos x="connsiteX7176" y="connsiteY7176"/>
                  </a:cxn>
                  <a:cxn ang="0">
                    <a:pos x="connsiteX7177" y="connsiteY7177"/>
                  </a:cxn>
                  <a:cxn ang="0">
                    <a:pos x="connsiteX7178" y="connsiteY7178"/>
                  </a:cxn>
                  <a:cxn ang="0">
                    <a:pos x="connsiteX7179" y="connsiteY7179"/>
                  </a:cxn>
                  <a:cxn ang="0">
                    <a:pos x="connsiteX7180" y="connsiteY7180"/>
                  </a:cxn>
                  <a:cxn ang="0">
                    <a:pos x="connsiteX7181" y="connsiteY7181"/>
                  </a:cxn>
                  <a:cxn ang="0">
                    <a:pos x="connsiteX7182" y="connsiteY7182"/>
                  </a:cxn>
                  <a:cxn ang="0">
                    <a:pos x="connsiteX7183" y="connsiteY7183"/>
                  </a:cxn>
                  <a:cxn ang="0">
                    <a:pos x="connsiteX7184" y="connsiteY7184"/>
                  </a:cxn>
                  <a:cxn ang="0">
                    <a:pos x="connsiteX7185" y="connsiteY7185"/>
                  </a:cxn>
                  <a:cxn ang="0">
                    <a:pos x="connsiteX7186" y="connsiteY7186"/>
                  </a:cxn>
                  <a:cxn ang="0">
                    <a:pos x="connsiteX7187" y="connsiteY7187"/>
                  </a:cxn>
                  <a:cxn ang="0">
                    <a:pos x="connsiteX7188" y="connsiteY7188"/>
                  </a:cxn>
                  <a:cxn ang="0">
                    <a:pos x="connsiteX7189" y="connsiteY7189"/>
                  </a:cxn>
                  <a:cxn ang="0">
                    <a:pos x="connsiteX7190" y="connsiteY7190"/>
                  </a:cxn>
                  <a:cxn ang="0">
                    <a:pos x="connsiteX7191" y="connsiteY7191"/>
                  </a:cxn>
                  <a:cxn ang="0">
                    <a:pos x="connsiteX7192" y="connsiteY7192"/>
                  </a:cxn>
                  <a:cxn ang="0">
                    <a:pos x="connsiteX7193" y="connsiteY7193"/>
                  </a:cxn>
                  <a:cxn ang="0">
                    <a:pos x="connsiteX7194" y="connsiteY7194"/>
                  </a:cxn>
                  <a:cxn ang="0">
                    <a:pos x="connsiteX7195" y="connsiteY7195"/>
                  </a:cxn>
                  <a:cxn ang="0">
                    <a:pos x="connsiteX7196" y="connsiteY7196"/>
                  </a:cxn>
                  <a:cxn ang="0">
                    <a:pos x="connsiteX7197" y="connsiteY7197"/>
                  </a:cxn>
                  <a:cxn ang="0">
                    <a:pos x="connsiteX7198" y="connsiteY7198"/>
                  </a:cxn>
                  <a:cxn ang="0">
                    <a:pos x="connsiteX7199" y="connsiteY7199"/>
                  </a:cxn>
                  <a:cxn ang="0">
                    <a:pos x="connsiteX7200" y="connsiteY7200"/>
                  </a:cxn>
                  <a:cxn ang="0">
                    <a:pos x="connsiteX7201" y="connsiteY7201"/>
                  </a:cxn>
                  <a:cxn ang="0">
                    <a:pos x="connsiteX7202" y="connsiteY7202"/>
                  </a:cxn>
                  <a:cxn ang="0">
                    <a:pos x="connsiteX7203" y="connsiteY7203"/>
                  </a:cxn>
                  <a:cxn ang="0">
                    <a:pos x="connsiteX7204" y="connsiteY7204"/>
                  </a:cxn>
                  <a:cxn ang="0">
                    <a:pos x="connsiteX7205" y="connsiteY7205"/>
                  </a:cxn>
                  <a:cxn ang="0">
                    <a:pos x="connsiteX7206" y="connsiteY7206"/>
                  </a:cxn>
                  <a:cxn ang="0">
                    <a:pos x="connsiteX7207" y="connsiteY7207"/>
                  </a:cxn>
                  <a:cxn ang="0">
                    <a:pos x="connsiteX7208" y="connsiteY7208"/>
                  </a:cxn>
                  <a:cxn ang="0">
                    <a:pos x="connsiteX7209" y="connsiteY7209"/>
                  </a:cxn>
                  <a:cxn ang="0">
                    <a:pos x="connsiteX7210" y="connsiteY7210"/>
                  </a:cxn>
                  <a:cxn ang="0">
                    <a:pos x="connsiteX7211" y="connsiteY7211"/>
                  </a:cxn>
                  <a:cxn ang="0">
                    <a:pos x="connsiteX7212" y="connsiteY7212"/>
                  </a:cxn>
                  <a:cxn ang="0">
                    <a:pos x="connsiteX7213" y="connsiteY7213"/>
                  </a:cxn>
                  <a:cxn ang="0">
                    <a:pos x="connsiteX7214" y="connsiteY7214"/>
                  </a:cxn>
                  <a:cxn ang="0">
                    <a:pos x="connsiteX7215" y="connsiteY7215"/>
                  </a:cxn>
                  <a:cxn ang="0">
                    <a:pos x="connsiteX7216" y="connsiteY7216"/>
                  </a:cxn>
                  <a:cxn ang="0">
                    <a:pos x="connsiteX7217" y="connsiteY7217"/>
                  </a:cxn>
                  <a:cxn ang="0">
                    <a:pos x="connsiteX7218" y="connsiteY7218"/>
                  </a:cxn>
                  <a:cxn ang="0">
                    <a:pos x="connsiteX7219" y="connsiteY7219"/>
                  </a:cxn>
                  <a:cxn ang="0">
                    <a:pos x="connsiteX7220" y="connsiteY7220"/>
                  </a:cxn>
                  <a:cxn ang="0">
                    <a:pos x="connsiteX7221" y="connsiteY7221"/>
                  </a:cxn>
                  <a:cxn ang="0">
                    <a:pos x="connsiteX7222" y="connsiteY7222"/>
                  </a:cxn>
                  <a:cxn ang="0">
                    <a:pos x="connsiteX7223" y="connsiteY7223"/>
                  </a:cxn>
                  <a:cxn ang="0">
                    <a:pos x="connsiteX7224" y="connsiteY7224"/>
                  </a:cxn>
                  <a:cxn ang="0">
                    <a:pos x="connsiteX7225" y="connsiteY7225"/>
                  </a:cxn>
                  <a:cxn ang="0">
                    <a:pos x="connsiteX7226" y="connsiteY7226"/>
                  </a:cxn>
                  <a:cxn ang="0">
                    <a:pos x="connsiteX7227" y="connsiteY7227"/>
                  </a:cxn>
                  <a:cxn ang="0">
                    <a:pos x="connsiteX7228" y="connsiteY7228"/>
                  </a:cxn>
                  <a:cxn ang="0">
                    <a:pos x="connsiteX7229" y="connsiteY7229"/>
                  </a:cxn>
                  <a:cxn ang="0">
                    <a:pos x="connsiteX7230" y="connsiteY7230"/>
                  </a:cxn>
                  <a:cxn ang="0">
                    <a:pos x="connsiteX7231" y="connsiteY7231"/>
                  </a:cxn>
                  <a:cxn ang="0">
                    <a:pos x="connsiteX7232" y="connsiteY7232"/>
                  </a:cxn>
                  <a:cxn ang="0">
                    <a:pos x="connsiteX7233" y="connsiteY7233"/>
                  </a:cxn>
                  <a:cxn ang="0">
                    <a:pos x="connsiteX7234" y="connsiteY7234"/>
                  </a:cxn>
                  <a:cxn ang="0">
                    <a:pos x="connsiteX7235" y="connsiteY7235"/>
                  </a:cxn>
                  <a:cxn ang="0">
                    <a:pos x="connsiteX7236" y="connsiteY7236"/>
                  </a:cxn>
                  <a:cxn ang="0">
                    <a:pos x="connsiteX7237" y="connsiteY7237"/>
                  </a:cxn>
                  <a:cxn ang="0">
                    <a:pos x="connsiteX7238" y="connsiteY7238"/>
                  </a:cxn>
                  <a:cxn ang="0">
                    <a:pos x="connsiteX7239" y="connsiteY7239"/>
                  </a:cxn>
                  <a:cxn ang="0">
                    <a:pos x="connsiteX7240" y="connsiteY7240"/>
                  </a:cxn>
                  <a:cxn ang="0">
                    <a:pos x="connsiteX7241" y="connsiteY7241"/>
                  </a:cxn>
                  <a:cxn ang="0">
                    <a:pos x="connsiteX7242" y="connsiteY7242"/>
                  </a:cxn>
                  <a:cxn ang="0">
                    <a:pos x="connsiteX7243" y="connsiteY7243"/>
                  </a:cxn>
                  <a:cxn ang="0">
                    <a:pos x="connsiteX7244" y="connsiteY7244"/>
                  </a:cxn>
                  <a:cxn ang="0">
                    <a:pos x="connsiteX7245" y="connsiteY7245"/>
                  </a:cxn>
                  <a:cxn ang="0">
                    <a:pos x="connsiteX7246" y="connsiteY7246"/>
                  </a:cxn>
                  <a:cxn ang="0">
                    <a:pos x="connsiteX7247" y="connsiteY7247"/>
                  </a:cxn>
                  <a:cxn ang="0">
                    <a:pos x="connsiteX7248" y="connsiteY7248"/>
                  </a:cxn>
                  <a:cxn ang="0">
                    <a:pos x="connsiteX7249" y="connsiteY7249"/>
                  </a:cxn>
                  <a:cxn ang="0">
                    <a:pos x="connsiteX7250" y="connsiteY7250"/>
                  </a:cxn>
                  <a:cxn ang="0">
                    <a:pos x="connsiteX7251" y="connsiteY7251"/>
                  </a:cxn>
                  <a:cxn ang="0">
                    <a:pos x="connsiteX7252" y="connsiteY7252"/>
                  </a:cxn>
                  <a:cxn ang="0">
                    <a:pos x="connsiteX7253" y="connsiteY7253"/>
                  </a:cxn>
                  <a:cxn ang="0">
                    <a:pos x="connsiteX7254" y="connsiteY7254"/>
                  </a:cxn>
                  <a:cxn ang="0">
                    <a:pos x="connsiteX7255" y="connsiteY7255"/>
                  </a:cxn>
                  <a:cxn ang="0">
                    <a:pos x="connsiteX7256" y="connsiteY7256"/>
                  </a:cxn>
                  <a:cxn ang="0">
                    <a:pos x="connsiteX7257" y="connsiteY7257"/>
                  </a:cxn>
                  <a:cxn ang="0">
                    <a:pos x="connsiteX7258" y="connsiteY7258"/>
                  </a:cxn>
                  <a:cxn ang="0">
                    <a:pos x="connsiteX7259" y="connsiteY7259"/>
                  </a:cxn>
                  <a:cxn ang="0">
                    <a:pos x="connsiteX7260" y="connsiteY7260"/>
                  </a:cxn>
                  <a:cxn ang="0">
                    <a:pos x="connsiteX7261" y="connsiteY7261"/>
                  </a:cxn>
                  <a:cxn ang="0">
                    <a:pos x="connsiteX7262" y="connsiteY7262"/>
                  </a:cxn>
                  <a:cxn ang="0">
                    <a:pos x="connsiteX7263" y="connsiteY7263"/>
                  </a:cxn>
                  <a:cxn ang="0">
                    <a:pos x="connsiteX7264" y="connsiteY7264"/>
                  </a:cxn>
                  <a:cxn ang="0">
                    <a:pos x="connsiteX7265" y="connsiteY7265"/>
                  </a:cxn>
                  <a:cxn ang="0">
                    <a:pos x="connsiteX7266" y="connsiteY7266"/>
                  </a:cxn>
                  <a:cxn ang="0">
                    <a:pos x="connsiteX7267" y="connsiteY7267"/>
                  </a:cxn>
                  <a:cxn ang="0">
                    <a:pos x="connsiteX7268" y="connsiteY7268"/>
                  </a:cxn>
                  <a:cxn ang="0">
                    <a:pos x="connsiteX7269" y="connsiteY7269"/>
                  </a:cxn>
                  <a:cxn ang="0">
                    <a:pos x="connsiteX7270" y="connsiteY7270"/>
                  </a:cxn>
                  <a:cxn ang="0">
                    <a:pos x="connsiteX7271" y="connsiteY7271"/>
                  </a:cxn>
                  <a:cxn ang="0">
                    <a:pos x="connsiteX7272" y="connsiteY7272"/>
                  </a:cxn>
                  <a:cxn ang="0">
                    <a:pos x="connsiteX7273" y="connsiteY7273"/>
                  </a:cxn>
                  <a:cxn ang="0">
                    <a:pos x="connsiteX7274" y="connsiteY7274"/>
                  </a:cxn>
                  <a:cxn ang="0">
                    <a:pos x="connsiteX7275" y="connsiteY7275"/>
                  </a:cxn>
                  <a:cxn ang="0">
                    <a:pos x="connsiteX7276" y="connsiteY7276"/>
                  </a:cxn>
                  <a:cxn ang="0">
                    <a:pos x="connsiteX7277" y="connsiteY7277"/>
                  </a:cxn>
                  <a:cxn ang="0">
                    <a:pos x="connsiteX7278" y="connsiteY7278"/>
                  </a:cxn>
                  <a:cxn ang="0">
                    <a:pos x="connsiteX7279" y="connsiteY7279"/>
                  </a:cxn>
                  <a:cxn ang="0">
                    <a:pos x="connsiteX7280" y="connsiteY7280"/>
                  </a:cxn>
                  <a:cxn ang="0">
                    <a:pos x="connsiteX7281" y="connsiteY7281"/>
                  </a:cxn>
                  <a:cxn ang="0">
                    <a:pos x="connsiteX7282" y="connsiteY7282"/>
                  </a:cxn>
                  <a:cxn ang="0">
                    <a:pos x="connsiteX7283" y="connsiteY7283"/>
                  </a:cxn>
                  <a:cxn ang="0">
                    <a:pos x="connsiteX7284" y="connsiteY7284"/>
                  </a:cxn>
                  <a:cxn ang="0">
                    <a:pos x="connsiteX7285" y="connsiteY7285"/>
                  </a:cxn>
                  <a:cxn ang="0">
                    <a:pos x="connsiteX7286" y="connsiteY7286"/>
                  </a:cxn>
                  <a:cxn ang="0">
                    <a:pos x="connsiteX7287" y="connsiteY7287"/>
                  </a:cxn>
                  <a:cxn ang="0">
                    <a:pos x="connsiteX7288" y="connsiteY7288"/>
                  </a:cxn>
                  <a:cxn ang="0">
                    <a:pos x="connsiteX7289" y="connsiteY7289"/>
                  </a:cxn>
                  <a:cxn ang="0">
                    <a:pos x="connsiteX7290" y="connsiteY7290"/>
                  </a:cxn>
                  <a:cxn ang="0">
                    <a:pos x="connsiteX7291" y="connsiteY7291"/>
                  </a:cxn>
                  <a:cxn ang="0">
                    <a:pos x="connsiteX7292" y="connsiteY7292"/>
                  </a:cxn>
                  <a:cxn ang="0">
                    <a:pos x="connsiteX7293" y="connsiteY7293"/>
                  </a:cxn>
                  <a:cxn ang="0">
                    <a:pos x="connsiteX7294" y="connsiteY7294"/>
                  </a:cxn>
                  <a:cxn ang="0">
                    <a:pos x="connsiteX7295" y="connsiteY7295"/>
                  </a:cxn>
                  <a:cxn ang="0">
                    <a:pos x="connsiteX7296" y="connsiteY7296"/>
                  </a:cxn>
                  <a:cxn ang="0">
                    <a:pos x="connsiteX7297" y="connsiteY7297"/>
                  </a:cxn>
                  <a:cxn ang="0">
                    <a:pos x="connsiteX7298" y="connsiteY7298"/>
                  </a:cxn>
                  <a:cxn ang="0">
                    <a:pos x="connsiteX7299" y="connsiteY7299"/>
                  </a:cxn>
                  <a:cxn ang="0">
                    <a:pos x="connsiteX7300" y="connsiteY7300"/>
                  </a:cxn>
                  <a:cxn ang="0">
                    <a:pos x="connsiteX7301" y="connsiteY7301"/>
                  </a:cxn>
                  <a:cxn ang="0">
                    <a:pos x="connsiteX7302" y="connsiteY7302"/>
                  </a:cxn>
                  <a:cxn ang="0">
                    <a:pos x="connsiteX7303" y="connsiteY7303"/>
                  </a:cxn>
                  <a:cxn ang="0">
                    <a:pos x="connsiteX7304" y="connsiteY7304"/>
                  </a:cxn>
                  <a:cxn ang="0">
                    <a:pos x="connsiteX7305" y="connsiteY7305"/>
                  </a:cxn>
                  <a:cxn ang="0">
                    <a:pos x="connsiteX7306" y="connsiteY7306"/>
                  </a:cxn>
                  <a:cxn ang="0">
                    <a:pos x="connsiteX7307" y="connsiteY7307"/>
                  </a:cxn>
                  <a:cxn ang="0">
                    <a:pos x="connsiteX7308" y="connsiteY7308"/>
                  </a:cxn>
                  <a:cxn ang="0">
                    <a:pos x="connsiteX7309" y="connsiteY7309"/>
                  </a:cxn>
                  <a:cxn ang="0">
                    <a:pos x="connsiteX7310" y="connsiteY7310"/>
                  </a:cxn>
                  <a:cxn ang="0">
                    <a:pos x="connsiteX7311" y="connsiteY7311"/>
                  </a:cxn>
                  <a:cxn ang="0">
                    <a:pos x="connsiteX7312" y="connsiteY7312"/>
                  </a:cxn>
                  <a:cxn ang="0">
                    <a:pos x="connsiteX7313" y="connsiteY7313"/>
                  </a:cxn>
                  <a:cxn ang="0">
                    <a:pos x="connsiteX7314" y="connsiteY7314"/>
                  </a:cxn>
                  <a:cxn ang="0">
                    <a:pos x="connsiteX7315" y="connsiteY7315"/>
                  </a:cxn>
                  <a:cxn ang="0">
                    <a:pos x="connsiteX7316" y="connsiteY7316"/>
                  </a:cxn>
                  <a:cxn ang="0">
                    <a:pos x="connsiteX7317" y="connsiteY7317"/>
                  </a:cxn>
                  <a:cxn ang="0">
                    <a:pos x="connsiteX7318" y="connsiteY7318"/>
                  </a:cxn>
                  <a:cxn ang="0">
                    <a:pos x="connsiteX7319" y="connsiteY7319"/>
                  </a:cxn>
                  <a:cxn ang="0">
                    <a:pos x="connsiteX7320" y="connsiteY7320"/>
                  </a:cxn>
                  <a:cxn ang="0">
                    <a:pos x="connsiteX7321" y="connsiteY7321"/>
                  </a:cxn>
                  <a:cxn ang="0">
                    <a:pos x="connsiteX7322" y="connsiteY7322"/>
                  </a:cxn>
                  <a:cxn ang="0">
                    <a:pos x="connsiteX7323" y="connsiteY7323"/>
                  </a:cxn>
                  <a:cxn ang="0">
                    <a:pos x="connsiteX7324" y="connsiteY7324"/>
                  </a:cxn>
                  <a:cxn ang="0">
                    <a:pos x="connsiteX7325" y="connsiteY7325"/>
                  </a:cxn>
                  <a:cxn ang="0">
                    <a:pos x="connsiteX7326" y="connsiteY7326"/>
                  </a:cxn>
                  <a:cxn ang="0">
                    <a:pos x="connsiteX7327" y="connsiteY7327"/>
                  </a:cxn>
                  <a:cxn ang="0">
                    <a:pos x="connsiteX7328" y="connsiteY7328"/>
                  </a:cxn>
                  <a:cxn ang="0">
                    <a:pos x="connsiteX7329" y="connsiteY7329"/>
                  </a:cxn>
                  <a:cxn ang="0">
                    <a:pos x="connsiteX7330" y="connsiteY7330"/>
                  </a:cxn>
                  <a:cxn ang="0">
                    <a:pos x="connsiteX7331" y="connsiteY7331"/>
                  </a:cxn>
                  <a:cxn ang="0">
                    <a:pos x="connsiteX7332" y="connsiteY7332"/>
                  </a:cxn>
                  <a:cxn ang="0">
                    <a:pos x="connsiteX7333" y="connsiteY7333"/>
                  </a:cxn>
                  <a:cxn ang="0">
                    <a:pos x="connsiteX7334" y="connsiteY7334"/>
                  </a:cxn>
                  <a:cxn ang="0">
                    <a:pos x="connsiteX7335" y="connsiteY7335"/>
                  </a:cxn>
                  <a:cxn ang="0">
                    <a:pos x="connsiteX7336" y="connsiteY7336"/>
                  </a:cxn>
                  <a:cxn ang="0">
                    <a:pos x="connsiteX7337" y="connsiteY7337"/>
                  </a:cxn>
                  <a:cxn ang="0">
                    <a:pos x="connsiteX7338" y="connsiteY7338"/>
                  </a:cxn>
                  <a:cxn ang="0">
                    <a:pos x="connsiteX7339" y="connsiteY7339"/>
                  </a:cxn>
                  <a:cxn ang="0">
                    <a:pos x="connsiteX7340" y="connsiteY7340"/>
                  </a:cxn>
                  <a:cxn ang="0">
                    <a:pos x="connsiteX7341" y="connsiteY7341"/>
                  </a:cxn>
                  <a:cxn ang="0">
                    <a:pos x="connsiteX7342" y="connsiteY7342"/>
                  </a:cxn>
                  <a:cxn ang="0">
                    <a:pos x="connsiteX7343" y="connsiteY7343"/>
                  </a:cxn>
                  <a:cxn ang="0">
                    <a:pos x="connsiteX7344" y="connsiteY7344"/>
                  </a:cxn>
                  <a:cxn ang="0">
                    <a:pos x="connsiteX7345" y="connsiteY7345"/>
                  </a:cxn>
                  <a:cxn ang="0">
                    <a:pos x="connsiteX7346" y="connsiteY7346"/>
                  </a:cxn>
                  <a:cxn ang="0">
                    <a:pos x="connsiteX7347" y="connsiteY7347"/>
                  </a:cxn>
                  <a:cxn ang="0">
                    <a:pos x="connsiteX7348" y="connsiteY7348"/>
                  </a:cxn>
                  <a:cxn ang="0">
                    <a:pos x="connsiteX7349" y="connsiteY7349"/>
                  </a:cxn>
                  <a:cxn ang="0">
                    <a:pos x="connsiteX7350" y="connsiteY7350"/>
                  </a:cxn>
                  <a:cxn ang="0">
                    <a:pos x="connsiteX7351" y="connsiteY7351"/>
                  </a:cxn>
                  <a:cxn ang="0">
                    <a:pos x="connsiteX7352" y="connsiteY7352"/>
                  </a:cxn>
                  <a:cxn ang="0">
                    <a:pos x="connsiteX7353" y="connsiteY7353"/>
                  </a:cxn>
                  <a:cxn ang="0">
                    <a:pos x="connsiteX7354" y="connsiteY7354"/>
                  </a:cxn>
                  <a:cxn ang="0">
                    <a:pos x="connsiteX7355" y="connsiteY7355"/>
                  </a:cxn>
                  <a:cxn ang="0">
                    <a:pos x="connsiteX7356" y="connsiteY7356"/>
                  </a:cxn>
                  <a:cxn ang="0">
                    <a:pos x="connsiteX7357" y="connsiteY7357"/>
                  </a:cxn>
                  <a:cxn ang="0">
                    <a:pos x="connsiteX7358" y="connsiteY7358"/>
                  </a:cxn>
                  <a:cxn ang="0">
                    <a:pos x="connsiteX7359" y="connsiteY7359"/>
                  </a:cxn>
                  <a:cxn ang="0">
                    <a:pos x="connsiteX7360" y="connsiteY7360"/>
                  </a:cxn>
                  <a:cxn ang="0">
                    <a:pos x="connsiteX7361" y="connsiteY7361"/>
                  </a:cxn>
                  <a:cxn ang="0">
                    <a:pos x="connsiteX7362" y="connsiteY7362"/>
                  </a:cxn>
                  <a:cxn ang="0">
                    <a:pos x="connsiteX7363" y="connsiteY7363"/>
                  </a:cxn>
                  <a:cxn ang="0">
                    <a:pos x="connsiteX7364" y="connsiteY7364"/>
                  </a:cxn>
                  <a:cxn ang="0">
                    <a:pos x="connsiteX7365" y="connsiteY7365"/>
                  </a:cxn>
                  <a:cxn ang="0">
                    <a:pos x="connsiteX7366" y="connsiteY7366"/>
                  </a:cxn>
                  <a:cxn ang="0">
                    <a:pos x="connsiteX7367" y="connsiteY7367"/>
                  </a:cxn>
                  <a:cxn ang="0">
                    <a:pos x="connsiteX7368" y="connsiteY7368"/>
                  </a:cxn>
                  <a:cxn ang="0">
                    <a:pos x="connsiteX7369" y="connsiteY7369"/>
                  </a:cxn>
                  <a:cxn ang="0">
                    <a:pos x="connsiteX7370" y="connsiteY7370"/>
                  </a:cxn>
                  <a:cxn ang="0">
                    <a:pos x="connsiteX7371" y="connsiteY7371"/>
                  </a:cxn>
                  <a:cxn ang="0">
                    <a:pos x="connsiteX7372" y="connsiteY7372"/>
                  </a:cxn>
                  <a:cxn ang="0">
                    <a:pos x="connsiteX7373" y="connsiteY7373"/>
                  </a:cxn>
                  <a:cxn ang="0">
                    <a:pos x="connsiteX7374" y="connsiteY7374"/>
                  </a:cxn>
                  <a:cxn ang="0">
                    <a:pos x="connsiteX7375" y="connsiteY7375"/>
                  </a:cxn>
                  <a:cxn ang="0">
                    <a:pos x="connsiteX7376" y="connsiteY7376"/>
                  </a:cxn>
                  <a:cxn ang="0">
                    <a:pos x="connsiteX7377" y="connsiteY7377"/>
                  </a:cxn>
                  <a:cxn ang="0">
                    <a:pos x="connsiteX7378" y="connsiteY7378"/>
                  </a:cxn>
                  <a:cxn ang="0">
                    <a:pos x="connsiteX7379" y="connsiteY7379"/>
                  </a:cxn>
                  <a:cxn ang="0">
                    <a:pos x="connsiteX7380" y="connsiteY7380"/>
                  </a:cxn>
                  <a:cxn ang="0">
                    <a:pos x="connsiteX7381" y="connsiteY7381"/>
                  </a:cxn>
                  <a:cxn ang="0">
                    <a:pos x="connsiteX7382" y="connsiteY7382"/>
                  </a:cxn>
                  <a:cxn ang="0">
                    <a:pos x="connsiteX7383" y="connsiteY7383"/>
                  </a:cxn>
                  <a:cxn ang="0">
                    <a:pos x="connsiteX7384" y="connsiteY7384"/>
                  </a:cxn>
                  <a:cxn ang="0">
                    <a:pos x="connsiteX7385" y="connsiteY7385"/>
                  </a:cxn>
                  <a:cxn ang="0">
                    <a:pos x="connsiteX7386" y="connsiteY7386"/>
                  </a:cxn>
                  <a:cxn ang="0">
                    <a:pos x="connsiteX7387" y="connsiteY7387"/>
                  </a:cxn>
                  <a:cxn ang="0">
                    <a:pos x="connsiteX7388" y="connsiteY7388"/>
                  </a:cxn>
                  <a:cxn ang="0">
                    <a:pos x="connsiteX7389" y="connsiteY7389"/>
                  </a:cxn>
                  <a:cxn ang="0">
                    <a:pos x="connsiteX7390" y="connsiteY7390"/>
                  </a:cxn>
                  <a:cxn ang="0">
                    <a:pos x="connsiteX7391" y="connsiteY7391"/>
                  </a:cxn>
                  <a:cxn ang="0">
                    <a:pos x="connsiteX7392" y="connsiteY7392"/>
                  </a:cxn>
                  <a:cxn ang="0">
                    <a:pos x="connsiteX7393" y="connsiteY7393"/>
                  </a:cxn>
                  <a:cxn ang="0">
                    <a:pos x="connsiteX7394" y="connsiteY7394"/>
                  </a:cxn>
                  <a:cxn ang="0">
                    <a:pos x="connsiteX7395" y="connsiteY7395"/>
                  </a:cxn>
                  <a:cxn ang="0">
                    <a:pos x="connsiteX7396" y="connsiteY7396"/>
                  </a:cxn>
                  <a:cxn ang="0">
                    <a:pos x="connsiteX7397" y="connsiteY7397"/>
                  </a:cxn>
                  <a:cxn ang="0">
                    <a:pos x="connsiteX7398" y="connsiteY7398"/>
                  </a:cxn>
                  <a:cxn ang="0">
                    <a:pos x="connsiteX7399" y="connsiteY7399"/>
                  </a:cxn>
                  <a:cxn ang="0">
                    <a:pos x="connsiteX7400" y="connsiteY7400"/>
                  </a:cxn>
                  <a:cxn ang="0">
                    <a:pos x="connsiteX7401" y="connsiteY7401"/>
                  </a:cxn>
                  <a:cxn ang="0">
                    <a:pos x="connsiteX7402" y="connsiteY7402"/>
                  </a:cxn>
                  <a:cxn ang="0">
                    <a:pos x="connsiteX7403" y="connsiteY7403"/>
                  </a:cxn>
                  <a:cxn ang="0">
                    <a:pos x="connsiteX7404" y="connsiteY7404"/>
                  </a:cxn>
                  <a:cxn ang="0">
                    <a:pos x="connsiteX7405" y="connsiteY7405"/>
                  </a:cxn>
                  <a:cxn ang="0">
                    <a:pos x="connsiteX7406" y="connsiteY7406"/>
                  </a:cxn>
                  <a:cxn ang="0">
                    <a:pos x="connsiteX7407" y="connsiteY7407"/>
                  </a:cxn>
                  <a:cxn ang="0">
                    <a:pos x="connsiteX7408" y="connsiteY7408"/>
                  </a:cxn>
                  <a:cxn ang="0">
                    <a:pos x="connsiteX7409" y="connsiteY7409"/>
                  </a:cxn>
                  <a:cxn ang="0">
                    <a:pos x="connsiteX7410" y="connsiteY7410"/>
                  </a:cxn>
                  <a:cxn ang="0">
                    <a:pos x="connsiteX7411" y="connsiteY7411"/>
                  </a:cxn>
                  <a:cxn ang="0">
                    <a:pos x="connsiteX7412" y="connsiteY7412"/>
                  </a:cxn>
                  <a:cxn ang="0">
                    <a:pos x="connsiteX7413" y="connsiteY7413"/>
                  </a:cxn>
                  <a:cxn ang="0">
                    <a:pos x="connsiteX7414" y="connsiteY7414"/>
                  </a:cxn>
                  <a:cxn ang="0">
                    <a:pos x="connsiteX7415" y="connsiteY7415"/>
                  </a:cxn>
                  <a:cxn ang="0">
                    <a:pos x="connsiteX7416" y="connsiteY7416"/>
                  </a:cxn>
                  <a:cxn ang="0">
                    <a:pos x="connsiteX7417" y="connsiteY7417"/>
                  </a:cxn>
                  <a:cxn ang="0">
                    <a:pos x="connsiteX7418" y="connsiteY7418"/>
                  </a:cxn>
                  <a:cxn ang="0">
                    <a:pos x="connsiteX7419" y="connsiteY7419"/>
                  </a:cxn>
                  <a:cxn ang="0">
                    <a:pos x="connsiteX7420" y="connsiteY7420"/>
                  </a:cxn>
                  <a:cxn ang="0">
                    <a:pos x="connsiteX7421" y="connsiteY7421"/>
                  </a:cxn>
                  <a:cxn ang="0">
                    <a:pos x="connsiteX7422" y="connsiteY7422"/>
                  </a:cxn>
                  <a:cxn ang="0">
                    <a:pos x="connsiteX7423" y="connsiteY7423"/>
                  </a:cxn>
                  <a:cxn ang="0">
                    <a:pos x="connsiteX7424" y="connsiteY7424"/>
                  </a:cxn>
                  <a:cxn ang="0">
                    <a:pos x="connsiteX7425" y="connsiteY7425"/>
                  </a:cxn>
                  <a:cxn ang="0">
                    <a:pos x="connsiteX7426" y="connsiteY7426"/>
                  </a:cxn>
                  <a:cxn ang="0">
                    <a:pos x="connsiteX7427" y="connsiteY7427"/>
                  </a:cxn>
                  <a:cxn ang="0">
                    <a:pos x="connsiteX7428" y="connsiteY7428"/>
                  </a:cxn>
                  <a:cxn ang="0">
                    <a:pos x="connsiteX7429" y="connsiteY7429"/>
                  </a:cxn>
                  <a:cxn ang="0">
                    <a:pos x="connsiteX7430" y="connsiteY7430"/>
                  </a:cxn>
                  <a:cxn ang="0">
                    <a:pos x="connsiteX7431" y="connsiteY7431"/>
                  </a:cxn>
                  <a:cxn ang="0">
                    <a:pos x="connsiteX7432" y="connsiteY7432"/>
                  </a:cxn>
                  <a:cxn ang="0">
                    <a:pos x="connsiteX7433" y="connsiteY7433"/>
                  </a:cxn>
                  <a:cxn ang="0">
                    <a:pos x="connsiteX7434" y="connsiteY7434"/>
                  </a:cxn>
                  <a:cxn ang="0">
                    <a:pos x="connsiteX7435" y="connsiteY7435"/>
                  </a:cxn>
                  <a:cxn ang="0">
                    <a:pos x="connsiteX7436" y="connsiteY7436"/>
                  </a:cxn>
                  <a:cxn ang="0">
                    <a:pos x="connsiteX7437" y="connsiteY7437"/>
                  </a:cxn>
                  <a:cxn ang="0">
                    <a:pos x="connsiteX7438" y="connsiteY7438"/>
                  </a:cxn>
                  <a:cxn ang="0">
                    <a:pos x="connsiteX7439" y="connsiteY7439"/>
                  </a:cxn>
                  <a:cxn ang="0">
                    <a:pos x="connsiteX7440" y="connsiteY7440"/>
                  </a:cxn>
                  <a:cxn ang="0">
                    <a:pos x="connsiteX7441" y="connsiteY7441"/>
                  </a:cxn>
                  <a:cxn ang="0">
                    <a:pos x="connsiteX7442" y="connsiteY7442"/>
                  </a:cxn>
                  <a:cxn ang="0">
                    <a:pos x="connsiteX7443" y="connsiteY7443"/>
                  </a:cxn>
                  <a:cxn ang="0">
                    <a:pos x="connsiteX7444" y="connsiteY7444"/>
                  </a:cxn>
                  <a:cxn ang="0">
                    <a:pos x="connsiteX7445" y="connsiteY7445"/>
                  </a:cxn>
                  <a:cxn ang="0">
                    <a:pos x="connsiteX7446" y="connsiteY7446"/>
                  </a:cxn>
                  <a:cxn ang="0">
                    <a:pos x="connsiteX7447" y="connsiteY7447"/>
                  </a:cxn>
                  <a:cxn ang="0">
                    <a:pos x="connsiteX7448" y="connsiteY7448"/>
                  </a:cxn>
                  <a:cxn ang="0">
                    <a:pos x="connsiteX7449" y="connsiteY7449"/>
                  </a:cxn>
                  <a:cxn ang="0">
                    <a:pos x="connsiteX7450" y="connsiteY7450"/>
                  </a:cxn>
                  <a:cxn ang="0">
                    <a:pos x="connsiteX7451" y="connsiteY7451"/>
                  </a:cxn>
                  <a:cxn ang="0">
                    <a:pos x="connsiteX7452" y="connsiteY7452"/>
                  </a:cxn>
                  <a:cxn ang="0">
                    <a:pos x="connsiteX7453" y="connsiteY7453"/>
                  </a:cxn>
                  <a:cxn ang="0">
                    <a:pos x="connsiteX7454" y="connsiteY7454"/>
                  </a:cxn>
                  <a:cxn ang="0">
                    <a:pos x="connsiteX7455" y="connsiteY7455"/>
                  </a:cxn>
                  <a:cxn ang="0">
                    <a:pos x="connsiteX7456" y="connsiteY7456"/>
                  </a:cxn>
                  <a:cxn ang="0">
                    <a:pos x="connsiteX7457" y="connsiteY7457"/>
                  </a:cxn>
                  <a:cxn ang="0">
                    <a:pos x="connsiteX7458" y="connsiteY7458"/>
                  </a:cxn>
                  <a:cxn ang="0">
                    <a:pos x="connsiteX7459" y="connsiteY7459"/>
                  </a:cxn>
                  <a:cxn ang="0">
                    <a:pos x="connsiteX7460" y="connsiteY7460"/>
                  </a:cxn>
                  <a:cxn ang="0">
                    <a:pos x="connsiteX7461" y="connsiteY7461"/>
                  </a:cxn>
                  <a:cxn ang="0">
                    <a:pos x="connsiteX7462" y="connsiteY7462"/>
                  </a:cxn>
                  <a:cxn ang="0">
                    <a:pos x="connsiteX7463" y="connsiteY7463"/>
                  </a:cxn>
                  <a:cxn ang="0">
                    <a:pos x="connsiteX7464" y="connsiteY7464"/>
                  </a:cxn>
                  <a:cxn ang="0">
                    <a:pos x="connsiteX7465" y="connsiteY7465"/>
                  </a:cxn>
                  <a:cxn ang="0">
                    <a:pos x="connsiteX7466" y="connsiteY7466"/>
                  </a:cxn>
                  <a:cxn ang="0">
                    <a:pos x="connsiteX7467" y="connsiteY7467"/>
                  </a:cxn>
                  <a:cxn ang="0">
                    <a:pos x="connsiteX7468" y="connsiteY7468"/>
                  </a:cxn>
                  <a:cxn ang="0">
                    <a:pos x="connsiteX7469" y="connsiteY7469"/>
                  </a:cxn>
                  <a:cxn ang="0">
                    <a:pos x="connsiteX7470" y="connsiteY7470"/>
                  </a:cxn>
                  <a:cxn ang="0">
                    <a:pos x="connsiteX7471" y="connsiteY7471"/>
                  </a:cxn>
                  <a:cxn ang="0">
                    <a:pos x="connsiteX7472" y="connsiteY7472"/>
                  </a:cxn>
                  <a:cxn ang="0">
                    <a:pos x="connsiteX7473" y="connsiteY7473"/>
                  </a:cxn>
                  <a:cxn ang="0">
                    <a:pos x="connsiteX7474" y="connsiteY7474"/>
                  </a:cxn>
                  <a:cxn ang="0">
                    <a:pos x="connsiteX7475" y="connsiteY7475"/>
                  </a:cxn>
                  <a:cxn ang="0">
                    <a:pos x="connsiteX7476" y="connsiteY7476"/>
                  </a:cxn>
                  <a:cxn ang="0">
                    <a:pos x="connsiteX7477" y="connsiteY7477"/>
                  </a:cxn>
                  <a:cxn ang="0">
                    <a:pos x="connsiteX7478" y="connsiteY7478"/>
                  </a:cxn>
                  <a:cxn ang="0">
                    <a:pos x="connsiteX7479" y="connsiteY7479"/>
                  </a:cxn>
                  <a:cxn ang="0">
                    <a:pos x="connsiteX7480" y="connsiteY7480"/>
                  </a:cxn>
                  <a:cxn ang="0">
                    <a:pos x="connsiteX7481" y="connsiteY7481"/>
                  </a:cxn>
                  <a:cxn ang="0">
                    <a:pos x="connsiteX7482" y="connsiteY7482"/>
                  </a:cxn>
                  <a:cxn ang="0">
                    <a:pos x="connsiteX7483" y="connsiteY7483"/>
                  </a:cxn>
                  <a:cxn ang="0">
                    <a:pos x="connsiteX7484" y="connsiteY7484"/>
                  </a:cxn>
                  <a:cxn ang="0">
                    <a:pos x="connsiteX7485" y="connsiteY7485"/>
                  </a:cxn>
                  <a:cxn ang="0">
                    <a:pos x="connsiteX7486" y="connsiteY7486"/>
                  </a:cxn>
                  <a:cxn ang="0">
                    <a:pos x="connsiteX7487" y="connsiteY7487"/>
                  </a:cxn>
                  <a:cxn ang="0">
                    <a:pos x="connsiteX7488" y="connsiteY7488"/>
                  </a:cxn>
                  <a:cxn ang="0">
                    <a:pos x="connsiteX7489" y="connsiteY7489"/>
                  </a:cxn>
                  <a:cxn ang="0">
                    <a:pos x="connsiteX7490" y="connsiteY7490"/>
                  </a:cxn>
                  <a:cxn ang="0">
                    <a:pos x="connsiteX7491" y="connsiteY7491"/>
                  </a:cxn>
                  <a:cxn ang="0">
                    <a:pos x="connsiteX7492" y="connsiteY7492"/>
                  </a:cxn>
                  <a:cxn ang="0">
                    <a:pos x="connsiteX7493" y="connsiteY7493"/>
                  </a:cxn>
                  <a:cxn ang="0">
                    <a:pos x="connsiteX7494" y="connsiteY7494"/>
                  </a:cxn>
                  <a:cxn ang="0">
                    <a:pos x="connsiteX7495" y="connsiteY7495"/>
                  </a:cxn>
                  <a:cxn ang="0">
                    <a:pos x="connsiteX7496" y="connsiteY7496"/>
                  </a:cxn>
                  <a:cxn ang="0">
                    <a:pos x="connsiteX7497" y="connsiteY7497"/>
                  </a:cxn>
                  <a:cxn ang="0">
                    <a:pos x="connsiteX7498" y="connsiteY7498"/>
                  </a:cxn>
                  <a:cxn ang="0">
                    <a:pos x="connsiteX7499" y="connsiteY7499"/>
                  </a:cxn>
                  <a:cxn ang="0">
                    <a:pos x="connsiteX7500" y="connsiteY7500"/>
                  </a:cxn>
                  <a:cxn ang="0">
                    <a:pos x="connsiteX7501" y="connsiteY7501"/>
                  </a:cxn>
                  <a:cxn ang="0">
                    <a:pos x="connsiteX7502" y="connsiteY7502"/>
                  </a:cxn>
                  <a:cxn ang="0">
                    <a:pos x="connsiteX7503" y="connsiteY7503"/>
                  </a:cxn>
                  <a:cxn ang="0">
                    <a:pos x="connsiteX7504" y="connsiteY7504"/>
                  </a:cxn>
                  <a:cxn ang="0">
                    <a:pos x="connsiteX7505" y="connsiteY7505"/>
                  </a:cxn>
                  <a:cxn ang="0">
                    <a:pos x="connsiteX7506" y="connsiteY7506"/>
                  </a:cxn>
                  <a:cxn ang="0">
                    <a:pos x="connsiteX7507" y="connsiteY7507"/>
                  </a:cxn>
                  <a:cxn ang="0">
                    <a:pos x="connsiteX7508" y="connsiteY7508"/>
                  </a:cxn>
                  <a:cxn ang="0">
                    <a:pos x="connsiteX7509" y="connsiteY7509"/>
                  </a:cxn>
                  <a:cxn ang="0">
                    <a:pos x="connsiteX7510" y="connsiteY7510"/>
                  </a:cxn>
                  <a:cxn ang="0">
                    <a:pos x="connsiteX7511" y="connsiteY7511"/>
                  </a:cxn>
                  <a:cxn ang="0">
                    <a:pos x="connsiteX7512" y="connsiteY7512"/>
                  </a:cxn>
                  <a:cxn ang="0">
                    <a:pos x="connsiteX7513" y="connsiteY7513"/>
                  </a:cxn>
                  <a:cxn ang="0">
                    <a:pos x="connsiteX7514" y="connsiteY7514"/>
                  </a:cxn>
                  <a:cxn ang="0">
                    <a:pos x="connsiteX7515" y="connsiteY7515"/>
                  </a:cxn>
                  <a:cxn ang="0">
                    <a:pos x="connsiteX7516" y="connsiteY7516"/>
                  </a:cxn>
                  <a:cxn ang="0">
                    <a:pos x="connsiteX7517" y="connsiteY7517"/>
                  </a:cxn>
                  <a:cxn ang="0">
                    <a:pos x="connsiteX7518" y="connsiteY7518"/>
                  </a:cxn>
                  <a:cxn ang="0">
                    <a:pos x="connsiteX7519" y="connsiteY7519"/>
                  </a:cxn>
                  <a:cxn ang="0">
                    <a:pos x="connsiteX7520" y="connsiteY7520"/>
                  </a:cxn>
                  <a:cxn ang="0">
                    <a:pos x="connsiteX7521" y="connsiteY7521"/>
                  </a:cxn>
                  <a:cxn ang="0">
                    <a:pos x="connsiteX7522" y="connsiteY7522"/>
                  </a:cxn>
                  <a:cxn ang="0">
                    <a:pos x="connsiteX7523" y="connsiteY7523"/>
                  </a:cxn>
                  <a:cxn ang="0">
                    <a:pos x="connsiteX7524" y="connsiteY7524"/>
                  </a:cxn>
                  <a:cxn ang="0">
                    <a:pos x="connsiteX7525" y="connsiteY7525"/>
                  </a:cxn>
                  <a:cxn ang="0">
                    <a:pos x="connsiteX7526" y="connsiteY7526"/>
                  </a:cxn>
                  <a:cxn ang="0">
                    <a:pos x="connsiteX7527" y="connsiteY7527"/>
                  </a:cxn>
                  <a:cxn ang="0">
                    <a:pos x="connsiteX7528" y="connsiteY7528"/>
                  </a:cxn>
                  <a:cxn ang="0">
                    <a:pos x="connsiteX7529" y="connsiteY7529"/>
                  </a:cxn>
                  <a:cxn ang="0">
                    <a:pos x="connsiteX7530" y="connsiteY7530"/>
                  </a:cxn>
                  <a:cxn ang="0">
                    <a:pos x="connsiteX7531" y="connsiteY7531"/>
                  </a:cxn>
                  <a:cxn ang="0">
                    <a:pos x="connsiteX7532" y="connsiteY7532"/>
                  </a:cxn>
                  <a:cxn ang="0">
                    <a:pos x="connsiteX7533" y="connsiteY7533"/>
                  </a:cxn>
                  <a:cxn ang="0">
                    <a:pos x="connsiteX7534" y="connsiteY7534"/>
                  </a:cxn>
                  <a:cxn ang="0">
                    <a:pos x="connsiteX7535" y="connsiteY7535"/>
                  </a:cxn>
                  <a:cxn ang="0">
                    <a:pos x="connsiteX7536" y="connsiteY7536"/>
                  </a:cxn>
                  <a:cxn ang="0">
                    <a:pos x="connsiteX7537" y="connsiteY7537"/>
                  </a:cxn>
                  <a:cxn ang="0">
                    <a:pos x="connsiteX7538" y="connsiteY7538"/>
                  </a:cxn>
                  <a:cxn ang="0">
                    <a:pos x="connsiteX7539" y="connsiteY7539"/>
                  </a:cxn>
                  <a:cxn ang="0">
                    <a:pos x="connsiteX7540" y="connsiteY7540"/>
                  </a:cxn>
                  <a:cxn ang="0">
                    <a:pos x="connsiteX7541" y="connsiteY7541"/>
                  </a:cxn>
                  <a:cxn ang="0">
                    <a:pos x="connsiteX7542" y="connsiteY7542"/>
                  </a:cxn>
                  <a:cxn ang="0">
                    <a:pos x="connsiteX7543" y="connsiteY7543"/>
                  </a:cxn>
                  <a:cxn ang="0">
                    <a:pos x="connsiteX7544" y="connsiteY7544"/>
                  </a:cxn>
                  <a:cxn ang="0">
                    <a:pos x="connsiteX7545" y="connsiteY7545"/>
                  </a:cxn>
                  <a:cxn ang="0">
                    <a:pos x="connsiteX7546" y="connsiteY7546"/>
                  </a:cxn>
                  <a:cxn ang="0">
                    <a:pos x="connsiteX7547" y="connsiteY7547"/>
                  </a:cxn>
                  <a:cxn ang="0">
                    <a:pos x="connsiteX7548" y="connsiteY7548"/>
                  </a:cxn>
                  <a:cxn ang="0">
                    <a:pos x="connsiteX7549" y="connsiteY7549"/>
                  </a:cxn>
                  <a:cxn ang="0">
                    <a:pos x="connsiteX7550" y="connsiteY7550"/>
                  </a:cxn>
                  <a:cxn ang="0">
                    <a:pos x="connsiteX7551" y="connsiteY7551"/>
                  </a:cxn>
                  <a:cxn ang="0">
                    <a:pos x="connsiteX7552" y="connsiteY7552"/>
                  </a:cxn>
                  <a:cxn ang="0">
                    <a:pos x="connsiteX7553" y="connsiteY7553"/>
                  </a:cxn>
                  <a:cxn ang="0">
                    <a:pos x="connsiteX7554" y="connsiteY7554"/>
                  </a:cxn>
                  <a:cxn ang="0">
                    <a:pos x="connsiteX7555" y="connsiteY7555"/>
                  </a:cxn>
                  <a:cxn ang="0">
                    <a:pos x="connsiteX7556" y="connsiteY7556"/>
                  </a:cxn>
                  <a:cxn ang="0">
                    <a:pos x="connsiteX7557" y="connsiteY7557"/>
                  </a:cxn>
                  <a:cxn ang="0">
                    <a:pos x="connsiteX7558" y="connsiteY7558"/>
                  </a:cxn>
                  <a:cxn ang="0">
                    <a:pos x="connsiteX7559" y="connsiteY7559"/>
                  </a:cxn>
                  <a:cxn ang="0">
                    <a:pos x="connsiteX7560" y="connsiteY7560"/>
                  </a:cxn>
                  <a:cxn ang="0">
                    <a:pos x="connsiteX7561" y="connsiteY7561"/>
                  </a:cxn>
                  <a:cxn ang="0">
                    <a:pos x="connsiteX7562" y="connsiteY7562"/>
                  </a:cxn>
                  <a:cxn ang="0">
                    <a:pos x="connsiteX7563" y="connsiteY7563"/>
                  </a:cxn>
                  <a:cxn ang="0">
                    <a:pos x="connsiteX7564" y="connsiteY7564"/>
                  </a:cxn>
                  <a:cxn ang="0">
                    <a:pos x="connsiteX7565" y="connsiteY7565"/>
                  </a:cxn>
                  <a:cxn ang="0">
                    <a:pos x="connsiteX7566" y="connsiteY7566"/>
                  </a:cxn>
                  <a:cxn ang="0">
                    <a:pos x="connsiteX7567" y="connsiteY7567"/>
                  </a:cxn>
                  <a:cxn ang="0">
                    <a:pos x="connsiteX7568" y="connsiteY7568"/>
                  </a:cxn>
                  <a:cxn ang="0">
                    <a:pos x="connsiteX7569" y="connsiteY7569"/>
                  </a:cxn>
                  <a:cxn ang="0">
                    <a:pos x="connsiteX7570" y="connsiteY7570"/>
                  </a:cxn>
                  <a:cxn ang="0">
                    <a:pos x="connsiteX7571" y="connsiteY7571"/>
                  </a:cxn>
                  <a:cxn ang="0">
                    <a:pos x="connsiteX7572" y="connsiteY7572"/>
                  </a:cxn>
                  <a:cxn ang="0">
                    <a:pos x="connsiteX7573" y="connsiteY7573"/>
                  </a:cxn>
                  <a:cxn ang="0">
                    <a:pos x="connsiteX7574" y="connsiteY7574"/>
                  </a:cxn>
                  <a:cxn ang="0">
                    <a:pos x="connsiteX7575" y="connsiteY7575"/>
                  </a:cxn>
                  <a:cxn ang="0">
                    <a:pos x="connsiteX7576" y="connsiteY7576"/>
                  </a:cxn>
                  <a:cxn ang="0">
                    <a:pos x="connsiteX7577" y="connsiteY7577"/>
                  </a:cxn>
                  <a:cxn ang="0">
                    <a:pos x="connsiteX7578" y="connsiteY7578"/>
                  </a:cxn>
                  <a:cxn ang="0">
                    <a:pos x="connsiteX7579" y="connsiteY7579"/>
                  </a:cxn>
                  <a:cxn ang="0">
                    <a:pos x="connsiteX7580" y="connsiteY7580"/>
                  </a:cxn>
                  <a:cxn ang="0">
                    <a:pos x="connsiteX7581" y="connsiteY7581"/>
                  </a:cxn>
                  <a:cxn ang="0">
                    <a:pos x="connsiteX7582" y="connsiteY7582"/>
                  </a:cxn>
                  <a:cxn ang="0">
                    <a:pos x="connsiteX7583" y="connsiteY7583"/>
                  </a:cxn>
                  <a:cxn ang="0">
                    <a:pos x="connsiteX7584" y="connsiteY7584"/>
                  </a:cxn>
                  <a:cxn ang="0">
                    <a:pos x="connsiteX7585" y="connsiteY7585"/>
                  </a:cxn>
                  <a:cxn ang="0">
                    <a:pos x="connsiteX7586" y="connsiteY7586"/>
                  </a:cxn>
                  <a:cxn ang="0">
                    <a:pos x="connsiteX7587" y="connsiteY7587"/>
                  </a:cxn>
                  <a:cxn ang="0">
                    <a:pos x="connsiteX7588" y="connsiteY7588"/>
                  </a:cxn>
                  <a:cxn ang="0">
                    <a:pos x="connsiteX7589" y="connsiteY7589"/>
                  </a:cxn>
                  <a:cxn ang="0">
                    <a:pos x="connsiteX7590" y="connsiteY7590"/>
                  </a:cxn>
                  <a:cxn ang="0">
                    <a:pos x="connsiteX7591" y="connsiteY7591"/>
                  </a:cxn>
                  <a:cxn ang="0">
                    <a:pos x="connsiteX7592" y="connsiteY7592"/>
                  </a:cxn>
                  <a:cxn ang="0">
                    <a:pos x="connsiteX7593" y="connsiteY7593"/>
                  </a:cxn>
                  <a:cxn ang="0">
                    <a:pos x="connsiteX7594" y="connsiteY7594"/>
                  </a:cxn>
                  <a:cxn ang="0">
                    <a:pos x="connsiteX7595" y="connsiteY7595"/>
                  </a:cxn>
                  <a:cxn ang="0">
                    <a:pos x="connsiteX7596" y="connsiteY7596"/>
                  </a:cxn>
                  <a:cxn ang="0">
                    <a:pos x="connsiteX7597" y="connsiteY7597"/>
                  </a:cxn>
                  <a:cxn ang="0">
                    <a:pos x="connsiteX7598" y="connsiteY7598"/>
                  </a:cxn>
                  <a:cxn ang="0">
                    <a:pos x="connsiteX7599" y="connsiteY7599"/>
                  </a:cxn>
                  <a:cxn ang="0">
                    <a:pos x="connsiteX7600" y="connsiteY7600"/>
                  </a:cxn>
                  <a:cxn ang="0">
                    <a:pos x="connsiteX7601" y="connsiteY7601"/>
                  </a:cxn>
                  <a:cxn ang="0">
                    <a:pos x="connsiteX7602" y="connsiteY7602"/>
                  </a:cxn>
                  <a:cxn ang="0">
                    <a:pos x="connsiteX7603" y="connsiteY7603"/>
                  </a:cxn>
                  <a:cxn ang="0">
                    <a:pos x="connsiteX7604" y="connsiteY7604"/>
                  </a:cxn>
                  <a:cxn ang="0">
                    <a:pos x="connsiteX7605" y="connsiteY7605"/>
                  </a:cxn>
                  <a:cxn ang="0">
                    <a:pos x="connsiteX7606" y="connsiteY7606"/>
                  </a:cxn>
                  <a:cxn ang="0">
                    <a:pos x="connsiteX7607" y="connsiteY7607"/>
                  </a:cxn>
                  <a:cxn ang="0">
                    <a:pos x="connsiteX7608" y="connsiteY7608"/>
                  </a:cxn>
                  <a:cxn ang="0">
                    <a:pos x="connsiteX7609" y="connsiteY7609"/>
                  </a:cxn>
                  <a:cxn ang="0">
                    <a:pos x="connsiteX7610" y="connsiteY7610"/>
                  </a:cxn>
                  <a:cxn ang="0">
                    <a:pos x="connsiteX7611" y="connsiteY7611"/>
                  </a:cxn>
                  <a:cxn ang="0">
                    <a:pos x="connsiteX7612" y="connsiteY7612"/>
                  </a:cxn>
                  <a:cxn ang="0">
                    <a:pos x="connsiteX7613" y="connsiteY7613"/>
                  </a:cxn>
                  <a:cxn ang="0">
                    <a:pos x="connsiteX7614" y="connsiteY7614"/>
                  </a:cxn>
                  <a:cxn ang="0">
                    <a:pos x="connsiteX7615" y="connsiteY7615"/>
                  </a:cxn>
                  <a:cxn ang="0">
                    <a:pos x="connsiteX7616" y="connsiteY7616"/>
                  </a:cxn>
                  <a:cxn ang="0">
                    <a:pos x="connsiteX7617" y="connsiteY7617"/>
                  </a:cxn>
                  <a:cxn ang="0">
                    <a:pos x="connsiteX7618" y="connsiteY7618"/>
                  </a:cxn>
                  <a:cxn ang="0">
                    <a:pos x="connsiteX7619" y="connsiteY7619"/>
                  </a:cxn>
                  <a:cxn ang="0">
                    <a:pos x="connsiteX7620" y="connsiteY7620"/>
                  </a:cxn>
                  <a:cxn ang="0">
                    <a:pos x="connsiteX7621" y="connsiteY7621"/>
                  </a:cxn>
                  <a:cxn ang="0">
                    <a:pos x="connsiteX7622" y="connsiteY7622"/>
                  </a:cxn>
                  <a:cxn ang="0">
                    <a:pos x="connsiteX7623" y="connsiteY7623"/>
                  </a:cxn>
                  <a:cxn ang="0">
                    <a:pos x="connsiteX7624" y="connsiteY7624"/>
                  </a:cxn>
                  <a:cxn ang="0">
                    <a:pos x="connsiteX7625" y="connsiteY7625"/>
                  </a:cxn>
                  <a:cxn ang="0">
                    <a:pos x="connsiteX7626" y="connsiteY7626"/>
                  </a:cxn>
                  <a:cxn ang="0">
                    <a:pos x="connsiteX7627" y="connsiteY7627"/>
                  </a:cxn>
                  <a:cxn ang="0">
                    <a:pos x="connsiteX7628" y="connsiteY7628"/>
                  </a:cxn>
                  <a:cxn ang="0">
                    <a:pos x="connsiteX7629" y="connsiteY7629"/>
                  </a:cxn>
                  <a:cxn ang="0">
                    <a:pos x="connsiteX7630" y="connsiteY7630"/>
                  </a:cxn>
                  <a:cxn ang="0">
                    <a:pos x="connsiteX7631" y="connsiteY7631"/>
                  </a:cxn>
                  <a:cxn ang="0">
                    <a:pos x="connsiteX7632" y="connsiteY7632"/>
                  </a:cxn>
                  <a:cxn ang="0">
                    <a:pos x="connsiteX7633" y="connsiteY7633"/>
                  </a:cxn>
                  <a:cxn ang="0">
                    <a:pos x="connsiteX7634" y="connsiteY7634"/>
                  </a:cxn>
                  <a:cxn ang="0">
                    <a:pos x="connsiteX7635" y="connsiteY7635"/>
                  </a:cxn>
                  <a:cxn ang="0">
                    <a:pos x="connsiteX7636" y="connsiteY7636"/>
                  </a:cxn>
                  <a:cxn ang="0">
                    <a:pos x="connsiteX7637" y="connsiteY7637"/>
                  </a:cxn>
                  <a:cxn ang="0">
                    <a:pos x="connsiteX7638" y="connsiteY7638"/>
                  </a:cxn>
                  <a:cxn ang="0">
                    <a:pos x="connsiteX7639" y="connsiteY7639"/>
                  </a:cxn>
                  <a:cxn ang="0">
                    <a:pos x="connsiteX7640" y="connsiteY7640"/>
                  </a:cxn>
                  <a:cxn ang="0">
                    <a:pos x="connsiteX7641" y="connsiteY7641"/>
                  </a:cxn>
                  <a:cxn ang="0">
                    <a:pos x="connsiteX7642" y="connsiteY7642"/>
                  </a:cxn>
                  <a:cxn ang="0">
                    <a:pos x="connsiteX7643" y="connsiteY7643"/>
                  </a:cxn>
                  <a:cxn ang="0">
                    <a:pos x="connsiteX7644" y="connsiteY7644"/>
                  </a:cxn>
                  <a:cxn ang="0">
                    <a:pos x="connsiteX7645" y="connsiteY7645"/>
                  </a:cxn>
                  <a:cxn ang="0">
                    <a:pos x="connsiteX7646" y="connsiteY7646"/>
                  </a:cxn>
                  <a:cxn ang="0">
                    <a:pos x="connsiteX7647" y="connsiteY7647"/>
                  </a:cxn>
                  <a:cxn ang="0">
                    <a:pos x="connsiteX7648" y="connsiteY7648"/>
                  </a:cxn>
                  <a:cxn ang="0">
                    <a:pos x="connsiteX7649" y="connsiteY7649"/>
                  </a:cxn>
                  <a:cxn ang="0">
                    <a:pos x="connsiteX7650" y="connsiteY7650"/>
                  </a:cxn>
                  <a:cxn ang="0">
                    <a:pos x="connsiteX7651" y="connsiteY7651"/>
                  </a:cxn>
                  <a:cxn ang="0">
                    <a:pos x="connsiteX7652" y="connsiteY7652"/>
                  </a:cxn>
                  <a:cxn ang="0">
                    <a:pos x="connsiteX7653" y="connsiteY7653"/>
                  </a:cxn>
                  <a:cxn ang="0">
                    <a:pos x="connsiteX7654" y="connsiteY7654"/>
                  </a:cxn>
                  <a:cxn ang="0">
                    <a:pos x="connsiteX7655" y="connsiteY7655"/>
                  </a:cxn>
                  <a:cxn ang="0">
                    <a:pos x="connsiteX7656" y="connsiteY7656"/>
                  </a:cxn>
                  <a:cxn ang="0">
                    <a:pos x="connsiteX7657" y="connsiteY7657"/>
                  </a:cxn>
                  <a:cxn ang="0">
                    <a:pos x="connsiteX7658" y="connsiteY7658"/>
                  </a:cxn>
                  <a:cxn ang="0">
                    <a:pos x="connsiteX7659" y="connsiteY7659"/>
                  </a:cxn>
                  <a:cxn ang="0">
                    <a:pos x="connsiteX7660" y="connsiteY7660"/>
                  </a:cxn>
                  <a:cxn ang="0">
                    <a:pos x="connsiteX7661" y="connsiteY7661"/>
                  </a:cxn>
                  <a:cxn ang="0">
                    <a:pos x="connsiteX7662" y="connsiteY7662"/>
                  </a:cxn>
                  <a:cxn ang="0">
                    <a:pos x="connsiteX7663" y="connsiteY7663"/>
                  </a:cxn>
                  <a:cxn ang="0">
                    <a:pos x="connsiteX7664" y="connsiteY7664"/>
                  </a:cxn>
                  <a:cxn ang="0">
                    <a:pos x="connsiteX7665" y="connsiteY7665"/>
                  </a:cxn>
                  <a:cxn ang="0">
                    <a:pos x="connsiteX7666" y="connsiteY7666"/>
                  </a:cxn>
                  <a:cxn ang="0">
                    <a:pos x="connsiteX7667" y="connsiteY7667"/>
                  </a:cxn>
                  <a:cxn ang="0">
                    <a:pos x="connsiteX7668" y="connsiteY7668"/>
                  </a:cxn>
                  <a:cxn ang="0">
                    <a:pos x="connsiteX7669" y="connsiteY7669"/>
                  </a:cxn>
                  <a:cxn ang="0">
                    <a:pos x="connsiteX7670" y="connsiteY7670"/>
                  </a:cxn>
                  <a:cxn ang="0">
                    <a:pos x="connsiteX7671" y="connsiteY7671"/>
                  </a:cxn>
                </a:cxnLst>
                <a:rect l="l" t="t" r="r" b="b"/>
                <a:pathLst>
                  <a:path w="808720" h="1047182">
                    <a:moveTo>
                      <a:pt x="122940" y="126696"/>
                    </a:moveTo>
                    <a:lnTo>
                      <a:pt x="98719" y="146578"/>
                    </a:lnTo>
                    <a:cubicBezTo>
                      <a:pt x="105298" y="137806"/>
                      <a:pt x="113632" y="131665"/>
                      <a:pt x="122624" y="126840"/>
                    </a:cubicBezTo>
                    <a:close/>
                    <a:moveTo>
                      <a:pt x="153142" y="107190"/>
                    </a:moveTo>
                    <a:lnTo>
                      <a:pt x="152012" y="107759"/>
                    </a:lnTo>
                    <a:cubicBezTo>
                      <a:pt x="139950" y="112585"/>
                      <a:pt x="127230" y="115874"/>
                      <a:pt x="116264" y="122454"/>
                    </a:cubicBezTo>
                    <a:cubicBezTo>
                      <a:pt x="123939" y="119164"/>
                      <a:pt x="131067" y="114778"/>
                      <a:pt x="138469" y="111187"/>
                    </a:cubicBezTo>
                    <a:close/>
                    <a:moveTo>
                      <a:pt x="175249" y="92199"/>
                    </a:moveTo>
                    <a:lnTo>
                      <a:pt x="172682" y="94765"/>
                    </a:lnTo>
                    <a:cubicBezTo>
                      <a:pt x="167474" y="96685"/>
                      <a:pt x="161443" y="97233"/>
                      <a:pt x="155960" y="98329"/>
                    </a:cubicBezTo>
                    <a:close/>
                    <a:moveTo>
                      <a:pt x="184471" y="82977"/>
                    </a:moveTo>
                    <a:lnTo>
                      <a:pt x="176513" y="91797"/>
                    </a:lnTo>
                    <a:lnTo>
                      <a:pt x="175249" y="92199"/>
                    </a:lnTo>
                    <a:close/>
                    <a:moveTo>
                      <a:pt x="210788" y="72012"/>
                    </a:moveTo>
                    <a:lnTo>
                      <a:pt x="203496" y="79304"/>
                    </a:lnTo>
                    <a:lnTo>
                      <a:pt x="198623" y="82420"/>
                    </a:lnTo>
                    <a:lnTo>
                      <a:pt x="197629" y="82977"/>
                    </a:lnTo>
                    <a:cubicBezTo>
                      <a:pt x="202015" y="80784"/>
                      <a:pt x="208595" y="78592"/>
                      <a:pt x="210788" y="72012"/>
                    </a:cubicBezTo>
                    <a:close/>
                    <a:moveTo>
                      <a:pt x="625381" y="68416"/>
                    </a:moveTo>
                    <a:lnTo>
                      <a:pt x="634886" y="74753"/>
                    </a:lnTo>
                    <a:cubicBezTo>
                      <a:pt x="645029" y="84074"/>
                      <a:pt x="654898" y="93943"/>
                      <a:pt x="666961" y="100523"/>
                    </a:cubicBezTo>
                    <a:close/>
                    <a:moveTo>
                      <a:pt x="232301" y="68244"/>
                    </a:moveTo>
                    <a:lnTo>
                      <a:pt x="219560" y="76398"/>
                    </a:lnTo>
                    <a:lnTo>
                      <a:pt x="231172" y="68796"/>
                    </a:lnTo>
                    <a:close/>
                    <a:moveTo>
                      <a:pt x="221753" y="67626"/>
                    </a:moveTo>
                    <a:lnTo>
                      <a:pt x="213186" y="74265"/>
                    </a:lnTo>
                    <a:lnTo>
                      <a:pt x="202614" y="80186"/>
                    </a:lnTo>
                    <a:lnTo>
                      <a:pt x="203496" y="79304"/>
                    </a:lnTo>
                    <a:close/>
                    <a:moveTo>
                      <a:pt x="242911" y="61132"/>
                    </a:moveTo>
                    <a:lnTo>
                      <a:pt x="242588" y="61320"/>
                    </a:lnTo>
                    <a:lnTo>
                      <a:pt x="231172" y="68796"/>
                    </a:lnTo>
                    <a:lnTo>
                      <a:pt x="228275" y="70210"/>
                    </a:lnTo>
                    <a:lnTo>
                      <a:pt x="238476" y="62965"/>
                    </a:lnTo>
                    <a:close/>
                    <a:moveTo>
                      <a:pt x="614324" y="61045"/>
                    </a:moveTo>
                    <a:lnTo>
                      <a:pt x="614324" y="61046"/>
                    </a:lnTo>
                    <a:lnTo>
                      <a:pt x="614325" y="61046"/>
                    </a:lnTo>
                    <a:close/>
                    <a:moveTo>
                      <a:pt x="614324" y="61045"/>
                    </a:moveTo>
                    <a:lnTo>
                      <a:pt x="623646" y="67077"/>
                    </a:lnTo>
                    <a:lnTo>
                      <a:pt x="625381" y="68416"/>
                    </a:lnTo>
                    <a:lnTo>
                      <a:pt x="614324" y="61046"/>
                    </a:lnTo>
                    <a:lnTo>
                      <a:pt x="614324" y="61045"/>
                    </a:lnTo>
                    <a:close/>
                    <a:moveTo>
                      <a:pt x="614323" y="61044"/>
                    </a:moveTo>
                    <a:lnTo>
                      <a:pt x="614324" y="61045"/>
                    </a:lnTo>
                    <a:lnTo>
                      <a:pt x="614324" y="61045"/>
                    </a:lnTo>
                    <a:close/>
                    <a:moveTo>
                      <a:pt x="614319" y="61042"/>
                    </a:moveTo>
                    <a:lnTo>
                      <a:pt x="614322" y="61044"/>
                    </a:lnTo>
                    <a:lnTo>
                      <a:pt x="614323" y="61044"/>
                    </a:lnTo>
                    <a:close/>
                    <a:moveTo>
                      <a:pt x="245287" y="60150"/>
                    </a:moveTo>
                    <a:lnTo>
                      <a:pt x="236780" y="65523"/>
                    </a:lnTo>
                    <a:lnTo>
                      <a:pt x="232445" y="68174"/>
                    </a:lnTo>
                    <a:lnTo>
                      <a:pt x="232301" y="68244"/>
                    </a:lnTo>
                    <a:lnTo>
                      <a:pt x="244331" y="60545"/>
                    </a:lnTo>
                    <a:close/>
                    <a:moveTo>
                      <a:pt x="248586" y="57822"/>
                    </a:moveTo>
                    <a:lnTo>
                      <a:pt x="244331" y="60545"/>
                    </a:lnTo>
                    <a:lnTo>
                      <a:pt x="242911" y="61132"/>
                    </a:lnTo>
                    <a:close/>
                    <a:moveTo>
                      <a:pt x="259037" y="54466"/>
                    </a:moveTo>
                    <a:lnTo>
                      <a:pt x="247123" y="61364"/>
                    </a:lnTo>
                    <a:lnTo>
                      <a:pt x="225698" y="73768"/>
                    </a:lnTo>
                    <a:lnTo>
                      <a:pt x="227014" y="72891"/>
                    </a:lnTo>
                    <a:lnTo>
                      <a:pt x="239298" y="65632"/>
                    </a:lnTo>
                    <a:lnTo>
                      <a:pt x="247523" y="60772"/>
                    </a:lnTo>
                    <a:lnTo>
                      <a:pt x="252493" y="57171"/>
                    </a:lnTo>
                    <a:close/>
                    <a:moveTo>
                      <a:pt x="256843" y="53006"/>
                    </a:moveTo>
                    <a:lnTo>
                      <a:pt x="252345" y="56004"/>
                    </a:lnTo>
                    <a:lnTo>
                      <a:pt x="246147" y="59794"/>
                    </a:lnTo>
                    <a:lnTo>
                      <a:pt x="245287" y="60150"/>
                    </a:lnTo>
                    <a:lnTo>
                      <a:pt x="253654" y="54866"/>
                    </a:lnTo>
                    <a:close/>
                    <a:moveTo>
                      <a:pt x="601166" y="52273"/>
                    </a:moveTo>
                    <a:lnTo>
                      <a:pt x="614319" y="61042"/>
                    </a:lnTo>
                    <a:lnTo>
                      <a:pt x="601379" y="52670"/>
                    </a:lnTo>
                    <a:close/>
                    <a:moveTo>
                      <a:pt x="252457" y="52273"/>
                    </a:moveTo>
                    <a:lnTo>
                      <a:pt x="199823" y="82977"/>
                    </a:lnTo>
                    <a:lnTo>
                      <a:pt x="210788" y="76124"/>
                    </a:lnTo>
                    <a:lnTo>
                      <a:pt x="213186" y="74265"/>
                    </a:lnTo>
                    <a:close/>
                    <a:moveTo>
                      <a:pt x="263629" y="49104"/>
                    </a:moveTo>
                    <a:lnTo>
                      <a:pt x="252493" y="57171"/>
                    </a:lnTo>
                    <a:lnTo>
                      <a:pt x="247496" y="59237"/>
                    </a:lnTo>
                    <a:lnTo>
                      <a:pt x="252345" y="56004"/>
                    </a:lnTo>
                    <a:close/>
                    <a:moveTo>
                      <a:pt x="276698" y="48703"/>
                    </a:moveTo>
                    <a:lnTo>
                      <a:pt x="270868" y="51812"/>
                    </a:lnTo>
                    <a:lnTo>
                      <a:pt x="272660" y="50257"/>
                    </a:lnTo>
                    <a:lnTo>
                      <a:pt x="274193" y="49469"/>
                    </a:lnTo>
                    <a:close/>
                    <a:moveTo>
                      <a:pt x="265617" y="47888"/>
                    </a:moveTo>
                    <a:lnTo>
                      <a:pt x="263629" y="49104"/>
                    </a:lnTo>
                    <a:lnTo>
                      <a:pt x="264026" y="48815"/>
                    </a:lnTo>
                    <a:close/>
                    <a:moveTo>
                      <a:pt x="592871" y="47164"/>
                    </a:moveTo>
                    <a:lnTo>
                      <a:pt x="601379" y="52670"/>
                    </a:lnTo>
                    <a:lnTo>
                      <a:pt x="603085" y="55837"/>
                    </a:lnTo>
                    <a:lnTo>
                      <a:pt x="603264" y="59239"/>
                    </a:lnTo>
                    <a:lnTo>
                      <a:pt x="601441" y="57482"/>
                    </a:lnTo>
                    <a:close/>
                    <a:moveTo>
                      <a:pt x="288342" y="45138"/>
                    </a:moveTo>
                    <a:lnTo>
                      <a:pt x="287548" y="45694"/>
                    </a:lnTo>
                    <a:lnTo>
                      <a:pt x="288042" y="45230"/>
                    </a:lnTo>
                    <a:close/>
                    <a:moveTo>
                      <a:pt x="289147" y="44192"/>
                    </a:moveTo>
                    <a:lnTo>
                      <a:pt x="288042" y="45230"/>
                    </a:lnTo>
                    <a:lnTo>
                      <a:pt x="276698" y="48703"/>
                    </a:lnTo>
                    <a:lnTo>
                      <a:pt x="280247" y="46810"/>
                    </a:lnTo>
                    <a:close/>
                    <a:moveTo>
                      <a:pt x="280539" y="43090"/>
                    </a:moveTo>
                    <a:lnTo>
                      <a:pt x="280378" y="43225"/>
                    </a:lnTo>
                    <a:lnTo>
                      <a:pt x="272196" y="50081"/>
                    </a:lnTo>
                    <a:lnTo>
                      <a:pt x="273226" y="49765"/>
                    </a:lnTo>
                    <a:lnTo>
                      <a:pt x="272660" y="50257"/>
                    </a:lnTo>
                    <a:lnTo>
                      <a:pt x="249908" y="61940"/>
                    </a:lnTo>
                    <a:lnTo>
                      <a:pt x="279867" y="43504"/>
                    </a:lnTo>
                    <a:close/>
                    <a:moveTo>
                      <a:pt x="291362" y="43024"/>
                    </a:moveTo>
                    <a:lnTo>
                      <a:pt x="290090" y="43915"/>
                    </a:lnTo>
                    <a:lnTo>
                      <a:pt x="289147" y="44192"/>
                    </a:lnTo>
                    <a:lnTo>
                      <a:pt x="289875" y="43509"/>
                    </a:lnTo>
                    <a:close/>
                    <a:moveTo>
                      <a:pt x="287507" y="42633"/>
                    </a:moveTo>
                    <a:lnTo>
                      <a:pt x="285725" y="43888"/>
                    </a:lnTo>
                    <a:lnTo>
                      <a:pt x="280247" y="46810"/>
                    </a:lnTo>
                    <a:lnTo>
                      <a:pt x="278200" y="47412"/>
                    </a:lnTo>
                    <a:close/>
                    <a:moveTo>
                      <a:pt x="588007" y="41308"/>
                    </a:moveTo>
                    <a:lnTo>
                      <a:pt x="592871" y="47164"/>
                    </a:lnTo>
                    <a:lnTo>
                      <a:pt x="592249" y="46761"/>
                    </a:lnTo>
                    <a:close/>
                    <a:moveTo>
                      <a:pt x="274389" y="41308"/>
                    </a:moveTo>
                    <a:lnTo>
                      <a:pt x="264026" y="48815"/>
                    </a:lnTo>
                    <a:lnTo>
                      <a:pt x="256843" y="53006"/>
                    </a:lnTo>
                    <a:lnTo>
                      <a:pt x="261230" y="50081"/>
                    </a:lnTo>
                    <a:lnTo>
                      <a:pt x="253654" y="54866"/>
                    </a:lnTo>
                    <a:lnTo>
                      <a:pt x="248586" y="57822"/>
                    </a:lnTo>
                    <a:close/>
                    <a:moveTo>
                      <a:pt x="307680" y="39288"/>
                    </a:moveTo>
                    <a:lnTo>
                      <a:pt x="307680" y="39289"/>
                    </a:lnTo>
                    <a:lnTo>
                      <a:pt x="287548" y="45694"/>
                    </a:lnTo>
                    <a:close/>
                    <a:moveTo>
                      <a:pt x="307682" y="39288"/>
                    </a:moveTo>
                    <a:lnTo>
                      <a:pt x="307681" y="39288"/>
                    </a:lnTo>
                    <a:lnTo>
                      <a:pt x="307680" y="39288"/>
                    </a:lnTo>
                    <a:close/>
                    <a:moveTo>
                      <a:pt x="294391" y="39266"/>
                    </a:moveTo>
                    <a:lnTo>
                      <a:pt x="289875" y="43509"/>
                    </a:lnTo>
                    <a:lnTo>
                      <a:pt x="283161" y="45694"/>
                    </a:lnTo>
                    <a:lnTo>
                      <a:pt x="285725" y="43888"/>
                    </a:lnTo>
                    <a:close/>
                    <a:moveTo>
                      <a:pt x="295068" y="38630"/>
                    </a:moveTo>
                    <a:lnTo>
                      <a:pt x="294787" y="38894"/>
                    </a:lnTo>
                    <a:lnTo>
                      <a:pt x="287507" y="42633"/>
                    </a:lnTo>
                    <a:lnTo>
                      <a:pt x="292659" y="39003"/>
                    </a:lnTo>
                    <a:close/>
                    <a:moveTo>
                      <a:pt x="295794" y="38518"/>
                    </a:moveTo>
                    <a:lnTo>
                      <a:pt x="294391" y="39266"/>
                    </a:lnTo>
                    <a:lnTo>
                      <a:pt x="294787" y="38894"/>
                    </a:lnTo>
                    <a:lnTo>
                      <a:pt x="295402" y="38578"/>
                    </a:lnTo>
                    <a:close/>
                    <a:moveTo>
                      <a:pt x="293884" y="38140"/>
                    </a:moveTo>
                    <a:lnTo>
                      <a:pt x="292659" y="39003"/>
                    </a:lnTo>
                    <a:lnTo>
                      <a:pt x="291934" y="39115"/>
                    </a:lnTo>
                    <a:close/>
                    <a:moveTo>
                      <a:pt x="313498" y="37437"/>
                    </a:moveTo>
                    <a:lnTo>
                      <a:pt x="307682" y="39288"/>
                    </a:lnTo>
                    <a:lnTo>
                      <a:pt x="308624" y="38929"/>
                    </a:lnTo>
                    <a:close/>
                    <a:moveTo>
                      <a:pt x="313519" y="37431"/>
                    </a:moveTo>
                    <a:lnTo>
                      <a:pt x="313512" y="37433"/>
                    </a:lnTo>
                    <a:lnTo>
                      <a:pt x="313498" y="37437"/>
                    </a:lnTo>
                    <a:close/>
                    <a:moveTo>
                      <a:pt x="314001" y="36882"/>
                    </a:moveTo>
                    <a:lnTo>
                      <a:pt x="308624" y="38929"/>
                    </a:lnTo>
                    <a:lnTo>
                      <a:pt x="288342" y="45138"/>
                    </a:lnTo>
                    <a:lnTo>
                      <a:pt x="290090" y="43915"/>
                    </a:lnTo>
                    <a:lnTo>
                      <a:pt x="313866" y="36922"/>
                    </a:lnTo>
                    <a:lnTo>
                      <a:pt x="313865" y="36922"/>
                    </a:lnTo>
                    <a:close/>
                    <a:moveTo>
                      <a:pt x="590629" y="36788"/>
                    </a:moveTo>
                    <a:lnTo>
                      <a:pt x="613314" y="52423"/>
                    </a:lnTo>
                    <a:cubicBezTo>
                      <a:pt x="622001" y="60224"/>
                      <a:pt x="630226" y="68448"/>
                      <a:pt x="638450" y="74205"/>
                    </a:cubicBezTo>
                    <a:cubicBezTo>
                      <a:pt x="630226" y="68448"/>
                      <a:pt x="622310" y="60841"/>
                      <a:pt x="614124" y="53580"/>
                    </a:cubicBezTo>
                    <a:close/>
                    <a:moveTo>
                      <a:pt x="314366" y="36228"/>
                    </a:moveTo>
                    <a:lnTo>
                      <a:pt x="305093" y="39115"/>
                    </a:lnTo>
                    <a:lnTo>
                      <a:pt x="313875" y="36354"/>
                    </a:lnTo>
                    <a:close/>
                    <a:moveTo>
                      <a:pt x="314682" y="36101"/>
                    </a:moveTo>
                    <a:lnTo>
                      <a:pt x="313875" y="36354"/>
                    </a:lnTo>
                    <a:lnTo>
                      <a:pt x="311672" y="36922"/>
                    </a:lnTo>
                    <a:close/>
                    <a:moveTo>
                      <a:pt x="315980" y="35747"/>
                    </a:moveTo>
                    <a:lnTo>
                      <a:pt x="315760" y="35869"/>
                    </a:lnTo>
                    <a:lnTo>
                      <a:pt x="314366" y="36228"/>
                    </a:lnTo>
                    <a:lnTo>
                      <a:pt x="315429" y="35897"/>
                    </a:lnTo>
                    <a:close/>
                    <a:moveTo>
                      <a:pt x="313720" y="35745"/>
                    </a:moveTo>
                    <a:lnTo>
                      <a:pt x="306737" y="38018"/>
                    </a:lnTo>
                    <a:lnTo>
                      <a:pt x="291362" y="43024"/>
                    </a:lnTo>
                    <a:lnTo>
                      <a:pt x="298369" y="38119"/>
                    </a:lnTo>
                    <a:lnTo>
                      <a:pt x="303592" y="37311"/>
                    </a:lnTo>
                    <a:lnTo>
                      <a:pt x="309068" y="36464"/>
                    </a:lnTo>
                    <a:lnTo>
                      <a:pt x="309662" y="36373"/>
                    </a:lnTo>
                    <a:lnTo>
                      <a:pt x="308819" y="36631"/>
                    </a:lnTo>
                    <a:lnTo>
                      <a:pt x="300707" y="39115"/>
                    </a:lnTo>
                    <a:lnTo>
                      <a:pt x="308121" y="37096"/>
                    </a:lnTo>
                    <a:lnTo>
                      <a:pt x="312244" y="35973"/>
                    </a:lnTo>
                    <a:close/>
                    <a:moveTo>
                      <a:pt x="316204" y="35623"/>
                    </a:moveTo>
                    <a:lnTo>
                      <a:pt x="316067" y="35699"/>
                    </a:lnTo>
                    <a:lnTo>
                      <a:pt x="315429" y="35897"/>
                    </a:lnTo>
                    <a:lnTo>
                      <a:pt x="314682" y="36101"/>
                    </a:lnTo>
                    <a:close/>
                    <a:moveTo>
                      <a:pt x="317845" y="35107"/>
                    </a:moveTo>
                    <a:lnTo>
                      <a:pt x="316204" y="35623"/>
                    </a:lnTo>
                    <a:lnTo>
                      <a:pt x="316857" y="35260"/>
                    </a:lnTo>
                    <a:close/>
                    <a:moveTo>
                      <a:pt x="588041" y="35004"/>
                    </a:moveTo>
                    <a:lnTo>
                      <a:pt x="588179" y="35037"/>
                    </a:lnTo>
                    <a:lnTo>
                      <a:pt x="590629" y="36788"/>
                    </a:lnTo>
                    <a:close/>
                    <a:moveTo>
                      <a:pt x="318959" y="34935"/>
                    </a:moveTo>
                    <a:lnTo>
                      <a:pt x="315980" y="35747"/>
                    </a:lnTo>
                    <a:lnTo>
                      <a:pt x="316067" y="35699"/>
                    </a:lnTo>
                    <a:lnTo>
                      <a:pt x="318089" y="35069"/>
                    </a:lnTo>
                    <a:close/>
                    <a:moveTo>
                      <a:pt x="319504" y="34905"/>
                    </a:moveTo>
                    <a:lnTo>
                      <a:pt x="316059" y="36099"/>
                    </a:lnTo>
                    <a:lnTo>
                      <a:pt x="314008" y="36880"/>
                    </a:lnTo>
                    <a:lnTo>
                      <a:pt x="313866" y="36922"/>
                    </a:lnTo>
                    <a:lnTo>
                      <a:pt x="315760" y="35869"/>
                    </a:lnTo>
                    <a:close/>
                    <a:moveTo>
                      <a:pt x="320037" y="34768"/>
                    </a:moveTo>
                    <a:lnTo>
                      <a:pt x="319504" y="34905"/>
                    </a:lnTo>
                    <a:lnTo>
                      <a:pt x="319789" y="34806"/>
                    </a:lnTo>
                    <a:close/>
                    <a:moveTo>
                      <a:pt x="294127" y="34728"/>
                    </a:moveTo>
                    <a:lnTo>
                      <a:pt x="285569" y="39995"/>
                    </a:lnTo>
                    <a:lnTo>
                      <a:pt x="282339" y="41856"/>
                    </a:lnTo>
                    <a:lnTo>
                      <a:pt x="281839" y="42290"/>
                    </a:lnTo>
                    <a:lnTo>
                      <a:pt x="280539" y="43090"/>
                    </a:lnTo>
                    <a:lnTo>
                      <a:pt x="282339" y="41582"/>
                    </a:lnTo>
                    <a:cubicBezTo>
                      <a:pt x="286451" y="39663"/>
                      <a:pt x="290838" y="38018"/>
                      <a:pt x="294127" y="34728"/>
                    </a:cubicBezTo>
                    <a:close/>
                    <a:moveTo>
                      <a:pt x="322092" y="34703"/>
                    </a:moveTo>
                    <a:lnTo>
                      <a:pt x="313533" y="37426"/>
                    </a:lnTo>
                    <a:lnTo>
                      <a:pt x="313519" y="37431"/>
                    </a:lnTo>
                    <a:close/>
                    <a:moveTo>
                      <a:pt x="320652" y="34609"/>
                    </a:moveTo>
                    <a:lnTo>
                      <a:pt x="320501" y="34696"/>
                    </a:lnTo>
                    <a:lnTo>
                      <a:pt x="320037" y="34768"/>
                    </a:lnTo>
                    <a:close/>
                    <a:moveTo>
                      <a:pt x="321104" y="34350"/>
                    </a:moveTo>
                    <a:lnTo>
                      <a:pt x="321100" y="34352"/>
                    </a:lnTo>
                    <a:lnTo>
                      <a:pt x="319789" y="34806"/>
                    </a:lnTo>
                    <a:lnTo>
                      <a:pt x="318959" y="34935"/>
                    </a:lnTo>
                    <a:close/>
                    <a:moveTo>
                      <a:pt x="318772" y="34196"/>
                    </a:moveTo>
                    <a:lnTo>
                      <a:pt x="316857" y="35260"/>
                    </a:lnTo>
                    <a:lnTo>
                      <a:pt x="313818" y="35730"/>
                    </a:lnTo>
                    <a:lnTo>
                      <a:pt x="313720" y="35745"/>
                    </a:lnTo>
                    <a:lnTo>
                      <a:pt x="313890" y="35689"/>
                    </a:lnTo>
                    <a:lnTo>
                      <a:pt x="316978" y="34684"/>
                    </a:lnTo>
                    <a:close/>
                    <a:moveTo>
                      <a:pt x="327722" y="33918"/>
                    </a:moveTo>
                    <a:lnTo>
                      <a:pt x="327349" y="34058"/>
                    </a:lnTo>
                    <a:lnTo>
                      <a:pt x="324831" y="34728"/>
                    </a:lnTo>
                    <a:close/>
                    <a:moveTo>
                      <a:pt x="322900" y="33860"/>
                    </a:moveTo>
                    <a:lnTo>
                      <a:pt x="321046" y="34508"/>
                    </a:lnTo>
                    <a:lnTo>
                      <a:pt x="320652" y="34609"/>
                    </a:lnTo>
                    <a:lnTo>
                      <a:pt x="321100" y="34352"/>
                    </a:lnTo>
                    <a:lnTo>
                      <a:pt x="321117" y="34346"/>
                    </a:lnTo>
                    <a:close/>
                    <a:moveTo>
                      <a:pt x="322128" y="33761"/>
                    </a:moveTo>
                    <a:lnTo>
                      <a:pt x="321934" y="33872"/>
                    </a:lnTo>
                    <a:lnTo>
                      <a:pt x="318089" y="35069"/>
                    </a:lnTo>
                    <a:lnTo>
                      <a:pt x="317845" y="35107"/>
                    </a:lnTo>
                    <a:close/>
                    <a:moveTo>
                      <a:pt x="324158" y="33707"/>
                    </a:moveTo>
                    <a:lnTo>
                      <a:pt x="320445" y="34728"/>
                    </a:lnTo>
                    <a:lnTo>
                      <a:pt x="320501" y="34696"/>
                    </a:lnTo>
                    <a:lnTo>
                      <a:pt x="320513" y="34694"/>
                    </a:lnTo>
                    <a:lnTo>
                      <a:pt x="321046" y="34508"/>
                    </a:lnTo>
                    <a:close/>
                    <a:moveTo>
                      <a:pt x="330096" y="33327"/>
                    </a:moveTo>
                    <a:lnTo>
                      <a:pt x="318365" y="37868"/>
                    </a:lnTo>
                    <a:lnTo>
                      <a:pt x="324831" y="35003"/>
                    </a:lnTo>
                    <a:lnTo>
                      <a:pt x="327349" y="34058"/>
                    </a:lnTo>
                    <a:close/>
                    <a:moveTo>
                      <a:pt x="320499" y="33236"/>
                    </a:moveTo>
                    <a:lnTo>
                      <a:pt x="319188" y="33965"/>
                    </a:lnTo>
                    <a:lnTo>
                      <a:pt x="316978" y="34684"/>
                    </a:lnTo>
                    <a:lnTo>
                      <a:pt x="314471" y="35367"/>
                    </a:lnTo>
                    <a:lnTo>
                      <a:pt x="312244" y="35973"/>
                    </a:lnTo>
                    <a:lnTo>
                      <a:pt x="309662" y="36373"/>
                    </a:lnTo>
                    <a:lnTo>
                      <a:pt x="316344" y="34326"/>
                    </a:lnTo>
                    <a:lnTo>
                      <a:pt x="318257" y="33741"/>
                    </a:lnTo>
                    <a:close/>
                    <a:moveTo>
                      <a:pt x="579159" y="32914"/>
                    </a:moveTo>
                    <a:lnTo>
                      <a:pt x="591571" y="38566"/>
                    </a:lnTo>
                    <a:lnTo>
                      <a:pt x="614324" y="61045"/>
                    </a:lnTo>
                    <a:lnTo>
                      <a:pt x="614322" y="61044"/>
                    </a:lnTo>
                    <a:close/>
                    <a:moveTo>
                      <a:pt x="579143" y="32906"/>
                    </a:moveTo>
                    <a:lnTo>
                      <a:pt x="579153" y="32908"/>
                    </a:lnTo>
                    <a:lnTo>
                      <a:pt x="579159" y="32914"/>
                    </a:lnTo>
                    <a:close/>
                    <a:moveTo>
                      <a:pt x="327754" y="32901"/>
                    </a:moveTo>
                    <a:lnTo>
                      <a:pt x="327754" y="32901"/>
                    </a:lnTo>
                    <a:lnTo>
                      <a:pt x="322092" y="34703"/>
                    </a:lnTo>
                    <a:close/>
                    <a:moveTo>
                      <a:pt x="569518" y="32840"/>
                    </a:moveTo>
                    <a:lnTo>
                      <a:pt x="570759" y="35323"/>
                    </a:lnTo>
                    <a:lnTo>
                      <a:pt x="569400" y="33700"/>
                    </a:lnTo>
                    <a:close/>
                    <a:moveTo>
                      <a:pt x="327950" y="32779"/>
                    </a:moveTo>
                    <a:lnTo>
                      <a:pt x="327790" y="32879"/>
                    </a:lnTo>
                    <a:lnTo>
                      <a:pt x="314001" y="36882"/>
                    </a:lnTo>
                    <a:lnTo>
                      <a:pt x="314008" y="36880"/>
                    </a:lnTo>
                    <a:close/>
                    <a:moveTo>
                      <a:pt x="328175" y="32768"/>
                    </a:moveTo>
                    <a:lnTo>
                      <a:pt x="327975" y="32831"/>
                    </a:lnTo>
                    <a:lnTo>
                      <a:pt x="327754" y="32901"/>
                    </a:lnTo>
                    <a:lnTo>
                      <a:pt x="327790" y="32879"/>
                    </a:lnTo>
                    <a:close/>
                    <a:moveTo>
                      <a:pt x="328183" y="32765"/>
                    </a:moveTo>
                    <a:lnTo>
                      <a:pt x="328178" y="32766"/>
                    </a:lnTo>
                    <a:lnTo>
                      <a:pt x="328175" y="32768"/>
                    </a:lnTo>
                    <a:close/>
                    <a:moveTo>
                      <a:pt x="331578" y="32754"/>
                    </a:moveTo>
                    <a:lnTo>
                      <a:pt x="330788" y="33060"/>
                    </a:lnTo>
                    <a:lnTo>
                      <a:pt x="327722" y="33918"/>
                    </a:lnTo>
                    <a:lnTo>
                      <a:pt x="328162" y="33753"/>
                    </a:lnTo>
                    <a:close/>
                    <a:moveTo>
                      <a:pt x="328386" y="32700"/>
                    </a:moveTo>
                    <a:lnTo>
                      <a:pt x="328186" y="32764"/>
                    </a:lnTo>
                    <a:lnTo>
                      <a:pt x="328183" y="32765"/>
                    </a:lnTo>
                    <a:close/>
                    <a:moveTo>
                      <a:pt x="332191" y="32666"/>
                    </a:moveTo>
                    <a:lnTo>
                      <a:pt x="331490" y="32956"/>
                    </a:lnTo>
                    <a:lnTo>
                      <a:pt x="330096" y="33327"/>
                    </a:lnTo>
                    <a:lnTo>
                      <a:pt x="330788" y="33060"/>
                    </a:lnTo>
                    <a:close/>
                    <a:moveTo>
                      <a:pt x="328282" y="32572"/>
                    </a:moveTo>
                    <a:lnTo>
                      <a:pt x="328083" y="32696"/>
                    </a:lnTo>
                    <a:lnTo>
                      <a:pt x="324158" y="33707"/>
                    </a:lnTo>
                    <a:close/>
                    <a:moveTo>
                      <a:pt x="298514" y="32535"/>
                    </a:moveTo>
                    <a:cubicBezTo>
                      <a:pt x="291934" y="39115"/>
                      <a:pt x="285355" y="43501"/>
                      <a:pt x="276582" y="47888"/>
                    </a:cubicBezTo>
                    <a:lnTo>
                      <a:pt x="278200" y="47412"/>
                    </a:lnTo>
                    <a:lnTo>
                      <a:pt x="274193" y="49469"/>
                    </a:lnTo>
                    <a:lnTo>
                      <a:pt x="273226" y="49765"/>
                    </a:lnTo>
                    <a:lnTo>
                      <a:pt x="281411" y="42662"/>
                    </a:lnTo>
                    <a:lnTo>
                      <a:pt x="281839" y="42290"/>
                    </a:lnTo>
                    <a:lnTo>
                      <a:pt x="285569" y="39995"/>
                    </a:lnTo>
                    <a:close/>
                    <a:moveTo>
                      <a:pt x="329287" y="32386"/>
                    </a:moveTo>
                    <a:lnTo>
                      <a:pt x="328778" y="32535"/>
                    </a:lnTo>
                    <a:lnTo>
                      <a:pt x="327950" y="32779"/>
                    </a:lnTo>
                    <a:lnTo>
                      <a:pt x="328083" y="32696"/>
                    </a:lnTo>
                    <a:lnTo>
                      <a:pt x="328841" y="32501"/>
                    </a:lnTo>
                    <a:close/>
                    <a:moveTo>
                      <a:pt x="324672" y="32298"/>
                    </a:moveTo>
                    <a:lnTo>
                      <a:pt x="323710" y="32851"/>
                    </a:lnTo>
                    <a:lnTo>
                      <a:pt x="318772" y="34196"/>
                    </a:lnTo>
                    <a:lnTo>
                      <a:pt x="319188" y="33965"/>
                    </a:lnTo>
                    <a:lnTo>
                      <a:pt x="323493" y="32563"/>
                    </a:lnTo>
                    <a:close/>
                    <a:moveTo>
                      <a:pt x="329748" y="32267"/>
                    </a:moveTo>
                    <a:lnTo>
                      <a:pt x="328609" y="32629"/>
                    </a:lnTo>
                    <a:lnTo>
                      <a:pt x="328386" y="32700"/>
                    </a:lnTo>
                    <a:lnTo>
                      <a:pt x="328609" y="32629"/>
                    </a:lnTo>
                    <a:lnTo>
                      <a:pt x="329746" y="32267"/>
                    </a:lnTo>
                    <a:close/>
                    <a:moveTo>
                      <a:pt x="578332" y="32252"/>
                    </a:moveTo>
                    <a:lnTo>
                      <a:pt x="585403" y="33186"/>
                    </a:lnTo>
                    <a:lnTo>
                      <a:pt x="588041" y="35004"/>
                    </a:lnTo>
                    <a:lnTo>
                      <a:pt x="579153" y="32908"/>
                    </a:lnTo>
                    <a:close/>
                    <a:moveTo>
                      <a:pt x="327330" y="32193"/>
                    </a:moveTo>
                    <a:lnTo>
                      <a:pt x="321117" y="34346"/>
                    </a:lnTo>
                    <a:lnTo>
                      <a:pt x="321104" y="34350"/>
                    </a:lnTo>
                    <a:lnTo>
                      <a:pt x="321934" y="33872"/>
                    </a:lnTo>
                    <a:close/>
                    <a:moveTo>
                      <a:pt x="330446" y="32045"/>
                    </a:moveTo>
                    <a:lnTo>
                      <a:pt x="329746" y="32267"/>
                    </a:lnTo>
                    <a:lnTo>
                      <a:pt x="329287" y="32386"/>
                    </a:lnTo>
                    <a:close/>
                    <a:moveTo>
                      <a:pt x="330858" y="31988"/>
                    </a:moveTo>
                    <a:lnTo>
                      <a:pt x="328395" y="32809"/>
                    </a:lnTo>
                    <a:lnTo>
                      <a:pt x="327924" y="33021"/>
                    </a:lnTo>
                    <a:lnTo>
                      <a:pt x="327880" y="33035"/>
                    </a:lnTo>
                    <a:lnTo>
                      <a:pt x="327216" y="33238"/>
                    </a:lnTo>
                    <a:lnTo>
                      <a:pt x="327754" y="32901"/>
                    </a:lnTo>
                    <a:lnTo>
                      <a:pt x="327975" y="32831"/>
                    </a:lnTo>
                    <a:lnTo>
                      <a:pt x="328178" y="32766"/>
                    </a:lnTo>
                    <a:lnTo>
                      <a:pt x="328186" y="32764"/>
                    </a:lnTo>
                    <a:lnTo>
                      <a:pt x="328564" y="32654"/>
                    </a:lnTo>
                    <a:close/>
                    <a:moveTo>
                      <a:pt x="331077" y="31925"/>
                    </a:moveTo>
                    <a:lnTo>
                      <a:pt x="330858" y="31988"/>
                    </a:lnTo>
                    <a:lnTo>
                      <a:pt x="330953" y="31957"/>
                    </a:lnTo>
                    <a:close/>
                    <a:moveTo>
                      <a:pt x="333818" y="31887"/>
                    </a:moveTo>
                    <a:lnTo>
                      <a:pt x="333537" y="31995"/>
                    </a:lnTo>
                    <a:lnTo>
                      <a:pt x="331411" y="32535"/>
                    </a:lnTo>
                    <a:close/>
                    <a:moveTo>
                      <a:pt x="334250" y="31814"/>
                    </a:moveTo>
                    <a:lnTo>
                      <a:pt x="332952" y="32352"/>
                    </a:lnTo>
                    <a:lnTo>
                      <a:pt x="331578" y="32754"/>
                    </a:lnTo>
                    <a:lnTo>
                      <a:pt x="333537" y="31995"/>
                    </a:lnTo>
                    <a:close/>
                    <a:moveTo>
                      <a:pt x="573863" y="31661"/>
                    </a:moveTo>
                    <a:lnTo>
                      <a:pt x="577451" y="32135"/>
                    </a:lnTo>
                    <a:lnTo>
                      <a:pt x="579143" y="32906"/>
                    </a:lnTo>
                    <a:close/>
                    <a:moveTo>
                      <a:pt x="332048" y="31535"/>
                    </a:moveTo>
                    <a:lnTo>
                      <a:pt x="330451" y="32043"/>
                    </a:lnTo>
                    <a:lnTo>
                      <a:pt x="330446" y="32045"/>
                    </a:lnTo>
                    <a:lnTo>
                      <a:pt x="332045" y="31536"/>
                    </a:lnTo>
                    <a:close/>
                    <a:moveTo>
                      <a:pt x="332509" y="31438"/>
                    </a:moveTo>
                    <a:lnTo>
                      <a:pt x="330953" y="31957"/>
                    </a:lnTo>
                    <a:lnTo>
                      <a:pt x="329748" y="32267"/>
                    </a:lnTo>
                    <a:lnTo>
                      <a:pt x="330451" y="32043"/>
                    </a:lnTo>
                    <a:lnTo>
                      <a:pt x="332507" y="31439"/>
                    </a:lnTo>
                    <a:close/>
                    <a:moveTo>
                      <a:pt x="330434" y="31226"/>
                    </a:moveTo>
                    <a:lnTo>
                      <a:pt x="328792" y="32253"/>
                    </a:lnTo>
                    <a:lnTo>
                      <a:pt x="322900" y="33860"/>
                    </a:lnTo>
                    <a:lnTo>
                      <a:pt x="330414" y="31232"/>
                    </a:lnTo>
                    <a:close/>
                    <a:moveTo>
                      <a:pt x="326613" y="31182"/>
                    </a:moveTo>
                    <a:lnTo>
                      <a:pt x="325147" y="32024"/>
                    </a:lnTo>
                    <a:lnTo>
                      <a:pt x="323493" y="32563"/>
                    </a:lnTo>
                    <a:lnTo>
                      <a:pt x="320499" y="33236"/>
                    </a:lnTo>
                    <a:lnTo>
                      <a:pt x="321230" y="32830"/>
                    </a:lnTo>
                    <a:close/>
                    <a:moveTo>
                      <a:pt x="330679" y="31073"/>
                    </a:moveTo>
                    <a:lnTo>
                      <a:pt x="330437" y="31225"/>
                    </a:lnTo>
                    <a:lnTo>
                      <a:pt x="330414" y="31232"/>
                    </a:lnTo>
                    <a:lnTo>
                      <a:pt x="327330" y="32193"/>
                    </a:lnTo>
                    <a:lnTo>
                      <a:pt x="329397" y="31476"/>
                    </a:lnTo>
                    <a:close/>
                    <a:moveTo>
                      <a:pt x="334078" y="30977"/>
                    </a:moveTo>
                    <a:lnTo>
                      <a:pt x="332509" y="31438"/>
                    </a:lnTo>
                    <a:lnTo>
                      <a:pt x="333019" y="31268"/>
                    </a:lnTo>
                    <a:close/>
                    <a:moveTo>
                      <a:pt x="568580" y="30963"/>
                    </a:moveTo>
                    <a:lnTo>
                      <a:pt x="569754" y="31118"/>
                    </a:lnTo>
                    <a:lnTo>
                      <a:pt x="569518" y="32840"/>
                    </a:lnTo>
                    <a:close/>
                    <a:moveTo>
                      <a:pt x="330995" y="30876"/>
                    </a:moveTo>
                    <a:lnTo>
                      <a:pt x="330828" y="30980"/>
                    </a:lnTo>
                    <a:lnTo>
                      <a:pt x="329397" y="31476"/>
                    </a:lnTo>
                    <a:lnTo>
                      <a:pt x="322128" y="33761"/>
                    </a:lnTo>
                    <a:lnTo>
                      <a:pt x="323710" y="32851"/>
                    </a:lnTo>
                    <a:lnTo>
                      <a:pt x="330816" y="30916"/>
                    </a:lnTo>
                    <a:close/>
                    <a:moveTo>
                      <a:pt x="569811" y="30706"/>
                    </a:moveTo>
                    <a:lnTo>
                      <a:pt x="573863" y="31661"/>
                    </a:lnTo>
                    <a:lnTo>
                      <a:pt x="569754" y="31118"/>
                    </a:lnTo>
                    <a:close/>
                    <a:moveTo>
                      <a:pt x="331736" y="30666"/>
                    </a:moveTo>
                    <a:lnTo>
                      <a:pt x="331377" y="30790"/>
                    </a:lnTo>
                    <a:lnTo>
                      <a:pt x="330995" y="30876"/>
                    </a:lnTo>
                    <a:lnTo>
                      <a:pt x="331019" y="30861"/>
                    </a:lnTo>
                    <a:close/>
                    <a:moveTo>
                      <a:pt x="332093" y="30629"/>
                    </a:moveTo>
                    <a:lnTo>
                      <a:pt x="330679" y="31073"/>
                    </a:lnTo>
                    <a:lnTo>
                      <a:pt x="330828" y="30980"/>
                    </a:lnTo>
                    <a:lnTo>
                      <a:pt x="331377" y="30790"/>
                    </a:lnTo>
                    <a:close/>
                    <a:moveTo>
                      <a:pt x="332566" y="30480"/>
                    </a:moveTo>
                    <a:lnTo>
                      <a:pt x="332327" y="30564"/>
                    </a:lnTo>
                    <a:lnTo>
                      <a:pt x="332227" y="30599"/>
                    </a:lnTo>
                    <a:lnTo>
                      <a:pt x="332093" y="30629"/>
                    </a:lnTo>
                    <a:lnTo>
                      <a:pt x="332362" y="30544"/>
                    </a:lnTo>
                    <a:close/>
                    <a:moveTo>
                      <a:pt x="333031" y="30418"/>
                    </a:moveTo>
                    <a:lnTo>
                      <a:pt x="332027" y="30731"/>
                    </a:lnTo>
                    <a:lnTo>
                      <a:pt x="330434" y="31226"/>
                    </a:lnTo>
                    <a:lnTo>
                      <a:pt x="330437" y="31225"/>
                    </a:lnTo>
                    <a:lnTo>
                      <a:pt x="332227" y="30599"/>
                    </a:lnTo>
                    <a:lnTo>
                      <a:pt x="332289" y="30585"/>
                    </a:lnTo>
                    <a:close/>
                    <a:moveTo>
                      <a:pt x="335772" y="30350"/>
                    </a:moveTo>
                    <a:lnTo>
                      <a:pt x="334480" y="30781"/>
                    </a:lnTo>
                    <a:lnTo>
                      <a:pt x="333019" y="31268"/>
                    </a:lnTo>
                    <a:lnTo>
                      <a:pt x="332048" y="31535"/>
                    </a:lnTo>
                    <a:lnTo>
                      <a:pt x="334558" y="30737"/>
                    </a:lnTo>
                    <a:close/>
                    <a:moveTo>
                      <a:pt x="335793" y="30344"/>
                    </a:moveTo>
                    <a:lnTo>
                      <a:pt x="335782" y="30347"/>
                    </a:lnTo>
                    <a:lnTo>
                      <a:pt x="334558" y="30736"/>
                    </a:lnTo>
                    <a:lnTo>
                      <a:pt x="332045" y="31536"/>
                    </a:lnTo>
                    <a:lnTo>
                      <a:pt x="329136" y="32337"/>
                    </a:lnTo>
                    <a:lnTo>
                      <a:pt x="328282" y="32572"/>
                    </a:lnTo>
                    <a:lnTo>
                      <a:pt x="328792" y="32253"/>
                    </a:lnTo>
                    <a:lnTo>
                      <a:pt x="329764" y="31988"/>
                    </a:lnTo>
                    <a:lnTo>
                      <a:pt x="334747" y="30629"/>
                    </a:lnTo>
                    <a:close/>
                    <a:moveTo>
                      <a:pt x="309479" y="30342"/>
                    </a:moveTo>
                    <a:lnTo>
                      <a:pt x="298369" y="38119"/>
                    </a:lnTo>
                    <a:lnTo>
                      <a:pt x="295794" y="38518"/>
                    </a:lnTo>
                    <a:lnTo>
                      <a:pt x="302899" y="34728"/>
                    </a:lnTo>
                    <a:lnTo>
                      <a:pt x="295402" y="38578"/>
                    </a:lnTo>
                    <a:lnTo>
                      <a:pt x="295068" y="38630"/>
                    </a:lnTo>
                    <a:lnTo>
                      <a:pt x="296595" y="37196"/>
                    </a:lnTo>
                    <a:lnTo>
                      <a:pt x="299512" y="35326"/>
                    </a:lnTo>
                    <a:close/>
                    <a:moveTo>
                      <a:pt x="307286" y="30342"/>
                    </a:moveTo>
                    <a:lnTo>
                      <a:pt x="299512" y="35326"/>
                    </a:lnTo>
                    <a:lnTo>
                      <a:pt x="293884" y="38140"/>
                    </a:lnTo>
                    <a:lnTo>
                      <a:pt x="295224" y="37196"/>
                    </a:lnTo>
                    <a:cubicBezTo>
                      <a:pt x="299062" y="34180"/>
                      <a:pt x="302900" y="31439"/>
                      <a:pt x="307286" y="30342"/>
                    </a:cubicBezTo>
                    <a:close/>
                    <a:moveTo>
                      <a:pt x="335798" y="30342"/>
                    </a:moveTo>
                    <a:lnTo>
                      <a:pt x="335797" y="30342"/>
                    </a:lnTo>
                    <a:lnTo>
                      <a:pt x="335772" y="30350"/>
                    </a:lnTo>
                    <a:lnTo>
                      <a:pt x="335782" y="30347"/>
                    </a:lnTo>
                    <a:lnTo>
                      <a:pt x="335796" y="30343"/>
                    </a:lnTo>
                    <a:close/>
                    <a:moveTo>
                      <a:pt x="335800" y="30341"/>
                    </a:moveTo>
                    <a:lnTo>
                      <a:pt x="335798" y="30342"/>
                    </a:lnTo>
                    <a:lnTo>
                      <a:pt x="335799" y="30342"/>
                    </a:lnTo>
                    <a:close/>
                    <a:moveTo>
                      <a:pt x="337812" y="30341"/>
                    </a:moveTo>
                    <a:lnTo>
                      <a:pt x="334556" y="31688"/>
                    </a:lnTo>
                    <a:lnTo>
                      <a:pt x="333818" y="31887"/>
                    </a:lnTo>
                    <a:close/>
                    <a:moveTo>
                      <a:pt x="337337" y="30313"/>
                    </a:moveTo>
                    <a:lnTo>
                      <a:pt x="331411" y="32535"/>
                    </a:lnTo>
                    <a:lnTo>
                      <a:pt x="328162" y="33753"/>
                    </a:lnTo>
                    <a:lnTo>
                      <a:pt x="324831" y="34728"/>
                    </a:lnTo>
                    <a:lnTo>
                      <a:pt x="326639" y="33598"/>
                    </a:lnTo>
                    <a:lnTo>
                      <a:pt x="327821" y="33067"/>
                    </a:lnTo>
                    <a:lnTo>
                      <a:pt x="327924" y="33021"/>
                    </a:lnTo>
                    <a:lnTo>
                      <a:pt x="333602" y="31283"/>
                    </a:lnTo>
                    <a:lnTo>
                      <a:pt x="333774" y="31230"/>
                    </a:lnTo>
                    <a:close/>
                    <a:moveTo>
                      <a:pt x="338025" y="30252"/>
                    </a:moveTo>
                    <a:lnTo>
                      <a:pt x="338022" y="30259"/>
                    </a:lnTo>
                    <a:lnTo>
                      <a:pt x="337812" y="30341"/>
                    </a:lnTo>
                    <a:close/>
                    <a:moveTo>
                      <a:pt x="333783" y="30184"/>
                    </a:moveTo>
                    <a:lnTo>
                      <a:pt x="333684" y="30271"/>
                    </a:lnTo>
                    <a:lnTo>
                      <a:pt x="333031" y="30418"/>
                    </a:lnTo>
                    <a:close/>
                    <a:moveTo>
                      <a:pt x="333534" y="30176"/>
                    </a:moveTo>
                    <a:lnTo>
                      <a:pt x="332566" y="30480"/>
                    </a:lnTo>
                    <a:lnTo>
                      <a:pt x="333092" y="30297"/>
                    </a:lnTo>
                    <a:close/>
                    <a:moveTo>
                      <a:pt x="333935" y="30050"/>
                    </a:moveTo>
                    <a:lnTo>
                      <a:pt x="333908" y="30074"/>
                    </a:lnTo>
                    <a:lnTo>
                      <a:pt x="333534" y="30176"/>
                    </a:lnTo>
                    <a:close/>
                    <a:moveTo>
                      <a:pt x="338116" y="30021"/>
                    </a:moveTo>
                    <a:lnTo>
                      <a:pt x="338076" y="30122"/>
                    </a:lnTo>
                    <a:lnTo>
                      <a:pt x="337337" y="30313"/>
                    </a:lnTo>
                    <a:close/>
                    <a:moveTo>
                      <a:pt x="334948" y="29987"/>
                    </a:moveTo>
                    <a:lnTo>
                      <a:pt x="333603" y="30342"/>
                    </a:lnTo>
                    <a:lnTo>
                      <a:pt x="333684" y="30271"/>
                    </a:lnTo>
                    <a:close/>
                    <a:moveTo>
                      <a:pt x="338772" y="29943"/>
                    </a:moveTo>
                    <a:lnTo>
                      <a:pt x="338025" y="30252"/>
                    </a:lnTo>
                    <a:lnTo>
                      <a:pt x="338076" y="30122"/>
                    </a:lnTo>
                    <a:close/>
                    <a:moveTo>
                      <a:pt x="338178" y="29863"/>
                    </a:moveTo>
                    <a:lnTo>
                      <a:pt x="338169" y="29885"/>
                    </a:lnTo>
                    <a:lnTo>
                      <a:pt x="333774" y="31230"/>
                    </a:lnTo>
                    <a:lnTo>
                      <a:pt x="333628" y="31268"/>
                    </a:lnTo>
                    <a:lnTo>
                      <a:pt x="331077" y="31925"/>
                    </a:lnTo>
                    <a:lnTo>
                      <a:pt x="333926" y="31098"/>
                    </a:lnTo>
                    <a:close/>
                    <a:moveTo>
                      <a:pt x="334210" y="29808"/>
                    </a:moveTo>
                    <a:lnTo>
                      <a:pt x="334027" y="29970"/>
                    </a:lnTo>
                    <a:lnTo>
                      <a:pt x="333092" y="30297"/>
                    </a:lnTo>
                    <a:lnTo>
                      <a:pt x="332536" y="30448"/>
                    </a:lnTo>
                    <a:lnTo>
                      <a:pt x="331736" y="30666"/>
                    </a:lnTo>
                    <a:lnTo>
                      <a:pt x="332820" y="30290"/>
                    </a:lnTo>
                    <a:close/>
                    <a:moveTo>
                      <a:pt x="338219" y="29759"/>
                    </a:moveTo>
                    <a:lnTo>
                      <a:pt x="338184" y="29847"/>
                    </a:lnTo>
                    <a:lnTo>
                      <a:pt x="334194" y="30945"/>
                    </a:lnTo>
                    <a:lnTo>
                      <a:pt x="334078" y="30977"/>
                    </a:lnTo>
                    <a:lnTo>
                      <a:pt x="334201" y="30940"/>
                    </a:lnTo>
                    <a:close/>
                    <a:moveTo>
                      <a:pt x="335725" y="29579"/>
                    </a:moveTo>
                    <a:lnTo>
                      <a:pt x="333783" y="30184"/>
                    </a:lnTo>
                    <a:lnTo>
                      <a:pt x="333908" y="30074"/>
                    </a:lnTo>
                    <a:close/>
                    <a:moveTo>
                      <a:pt x="339164" y="29577"/>
                    </a:moveTo>
                    <a:lnTo>
                      <a:pt x="338178" y="29863"/>
                    </a:lnTo>
                    <a:lnTo>
                      <a:pt x="338184" y="29847"/>
                    </a:lnTo>
                    <a:close/>
                    <a:moveTo>
                      <a:pt x="338303" y="29545"/>
                    </a:moveTo>
                    <a:lnTo>
                      <a:pt x="338253" y="29672"/>
                    </a:lnTo>
                    <a:lnTo>
                      <a:pt x="335800" y="30341"/>
                    </a:lnTo>
                    <a:lnTo>
                      <a:pt x="336111" y="30243"/>
                    </a:lnTo>
                    <a:close/>
                    <a:moveTo>
                      <a:pt x="339375" y="29516"/>
                    </a:moveTo>
                    <a:lnTo>
                      <a:pt x="339272" y="29547"/>
                    </a:lnTo>
                    <a:lnTo>
                      <a:pt x="339164" y="29577"/>
                    </a:lnTo>
                    <a:close/>
                    <a:moveTo>
                      <a:pt x="338320" y="29501"/>
                    </a:moveTo>
                    <a:lnTo>
                      <a:pt x="338303" y="29545"/>
                    </a:lnTo>
                    <a:lnTo>
                      <a:pt x="336111" y="30243"/>
                    </a:lnTo>
                    <a:lnTo>
                      <a:pt x="335799" y="30342"/>
                    </a:lnTo>
                    <a:lnTo>
                      <a:pt x="335796" y="30343"/>
                    </a:lnTo>
                    <a:lnTo>
                      <a:pt x="335793" y="30344"/>
                    </a:lnTo>
                    <a:close/>
                    <a:moveTo>
                      <a:pt x="339672" y="29437"/>
                    </a:moveTo>
                    <a:lnTo>
                      <a:pt x="338116" y="30021"/>
                    </a:lnTo>
                    <a:lnTo>
                      <a:pt x="338169" y="29885"/>
                    </a:lnTo>
                    <a:lnTo>
                      <a:pt x="339272" y="29547"/>
                    </a:lnTo>
                    <a:close/>
                    <a:moveTo>
                      <a:pt x="342915" y="29436"/>
                    </a:moveTo>
                    <a:lnTo>
                      <a:pt x="338305" y="30785"/>
                    </a:lnTo>
                    <a:lnTo>
                      <a:pt x="335249" y="31561"/>
                    </a:lnTo>
                    <a:lnTo>
                      <a:pt x="334250" y="31814"/>
                    </a:lnTo>
                    <a:lnTo>
                      <a:pt x="334556" y="31688"/>
                    </a:lnTo>
                    <a:lnTo>
                      <a:pt x="335590" y="31409"/>
                    </a:lnTo>
                    <a:close/>
                    <a:moveTo>
                      <a:pt x="339852" y="29370"/>
                    </a:moveTo>
                    <a:lnTo>
                      <a:pt x="339763" y="29403"/>
                    </a:lnTo>
                    <a:lnTo>
                      <a:pt x="339375" y="29516"/>
                    </a:lnTo>
                    <a:close/>
                    <a:moveTo>
                      <a:pt x="333517" y="29299"/>
                    </a:moveTo>
                    <a:lnTo>
                      <a:pt x="331019" y="30861"/>
                    </a:lnTo>
                    <a:lnTo>
                      <a:pt x="330816" y="30916"/>
                    </a:lnTo>
                    <a:lnTo>
                      <a:pt x="324672" y="32298"/>
                    </a:lnTo>
                    <a:lnTo>
                      <a:pt x="325147" y="32024"/>
                    </a:lnTo>
                    <a:close/>
                    <a:moveTo>
                      <a:pt x="344729" y="29154"/>
                    </a:moveTo>
                    <a:lnTo>
                      <a:pt x="333733" y="32234"/>
                    </a:lnTo>
                    <a:lnTo>
                      <a:pt x="332191" y="32666"/>
                    </a:lnTo>
                    <a:lnTo>
                      <a:pt x="332952" y="32352"/>
                    </a:lnTo>
                    <a:lnTo>
                      <a:pt x="334468" y="31908"/>
                    </a:lnTo>
                    <a:lnTo>
                      <a:pt x="338305" y="30785"/>
                    </a:lnTo>
                    <a:close/>
                    <a:moveTo>
                      <a:pt x="340816" y="29097"/>
                    </a:moveTo>
                    <a:lnTo>
                      <a:pt x="340636" y="29172"/>
                    </a:lnTo>
                    <a:lnTo>
                      <a:pt x="340604" y="29181"/>
                    </a:lnTo>
                    <a:lnTo>
                      <a:pt x="339672" y="29437"/>
                    </a:lnTo>
                    <a:lnTo>
                      <a:pt x="339763" y="29403"/>
                    </a:lnTo>
                    <a:lnTo>
                      <a:pt x="340746" y="29118"/>
                    </a:lnTo>
                    <a:close/>
                    <a:moveTo>
                      <a:pt x="338498" y="29049"/>
                    </a:moveTo>
                    <a:lnTo>
                      <a:pt x="338438" y="29202"/>
                    </a:lnTo>
                    <a:lnTo>
                      <a:pt x="336468" y="29645"/>
                    </a:lnTo>
                    <a:lnTo>
                      <a:pt x="334948" y="29987"/>
                    </a:lnTo>
                    <a:lnTo>
                      <a:pt x="336662" y="29534"/>
                    </a:lnTo>
                    <a:close/>
                    <a:moveTo>
                      <a:pt x="341310" y="28986"/>
                    </a:moveTo>
                    <a:lnTo>
                      <a:pt x="339227" y="29793"/>
                    </a:lnTo>
                    <a:lnTo>
                      <a:pt x="338970" y="29892"/>
                    </a:lnTo>
                    <a:lnTo>
                      <a:pt x="338772" y="29943"/>
                    </a:lnTo>
                    <a:lnTo>
                      <a:pt x="340461" y="29244"/>
                    </a:lnTo>
                    <a:lnTo>
                      <a:pt x="340636" y="29172"/>
                    </a:lnTo>
                    <a:close/>
                    <a:moveTo>
                      <a:pt x="341155" y="28881"/>
                    </a:moveTo>
                    <a:lnTo>
                      <a:pt x="340981" y="28946"/>
                    </a:lnTo>
                    <a:lnTo>
                      <a:pt x="338219" y="29759"/>
                    </a:lnTo>
                    <a:lnTo>
                      <a:pt x="338253" y="29672"/>
                    </a:lnTo>
                    <a:close/>
                    <a:moveTo>
                      <a:pt x="341673" y="28743"/>
                    </a:moveTo>
                    <a:lnTo>
                      <a:pt x="341028" y="29010"/>
                    </a:lnTo>
                    <a:lnTo>
                      <a:pt x="340902" y="29048"/>
                    </a:lnTo>
                    <a:lnTo>
                      <a:pt x="339852" y="29370"/>
                    </a:lnTo>
                    <a:lnTo>
                      <a:pt x="340981" y="28946"/>
                    </a:lnTo>
                    <a:lnTo>
                      <a:pt x="341426" y="28815"/>
                    </a:lnTo>
                    <a:close/>
                    <a:moveTo>
                      <a:pt x="341815" y="28701"/>
                    </a:moveTo>
                    <a:lnTo>
                      <a:pt x="341673" y="28743"/>
                    </a:lnTo>
                    <a:lnTo>
                      <a:pt x="341694" y="28734"/>
                    </a:lnTo>
                    <a:close/>
                    <a:moveTo>
                      <a:pt x="342088" y="28685"/>
                    </a:moveTo>
                    <a:lnTo>
                      <a:pt x="341645" y="28857"/>
                    </a:lnTo>
                    <a:lnTo>
                      <a:pt x="340816" y="29097"/>
                    </a:lnTo>
                    <a:lnTo>
                      <a:pt x="341028" y="29010"/>
                    </a:lnTo>
                    <a:close/>
                    <a:moveTo>
                      <a:pt x="338647" y="28670"/>
                    </a:moveTo>
                    <a:lnTo>
                      <a:pt x="338597" y="28797"/>
                    </a:lnTo>
                    <a:lnTo>
                      <a:pt x="337364" y="29133"/>
                    </a:lnTo>
                    <a:lnTo>
                      <a:pt x="335725" y="29579"/>
                    </a:lnTo>
                    <a:lnTo>
                      <a:pt x="337610" y="28993"/>
                    </a:lnTo>
                    <a:close/>
                    <a:moveTo>
                      <a:pt x="340833" y="28663"/>
                    </a:moveTo>
                    <a:lnTo>
                      <a:pt x="338320" y="29501"/>
                    </a:lnTo>
                    <a:lnTo>
                      <a:pt x="338438" y="29202"/>
                    </a:lnTo>
                    <a:close/>
                    <a:moveTo>
                      <a:pt x="341655" y="28478"/>
                    </a:moveTo>
                    <a:lnTo>
                      <a:pt x="338303" y="29545"/>
                    </a:lnTo>
                    <a:lnTo>
                      <a:pt x="338303" y="29545"/>
                    </a:lnTo>
                    <a:lnTo>
                      <a:pt x="341654" y="28479"/>
                    </a:lnTo>
                    <a:close/>
                    <a:moveTo>
                      <a:pt x="342782" y="28417"/>
                    </a:moveTo>
                    <a:lnTo>
                      <a:pt x="342601" y="28487"/>
                    </a:lnTo>
                    <a:lnTo>
                      <a:pt x="341815" y="28701"/>
                    </a:lnTo>
                    <a:close/>
                    <a:moveTo>
                      <a:pt x="335871" y="28347"/>
                    </a:moveTo>
                    <a:lnTo>
                      <a:pt x="335535" y="28642"/>
                    </a:lnTo>
                    <a:lnTo>
                      <a:pt x="333517" y="29299"/>
                    </a:lnTo>
                    <a:lnTo>
                      <a:pt x="334244" y="28845"/>
                    </a:lnTo>
                    <a:close/>
                    <a:moveTo>
                      <a:pt x="338790" y="28304"/>
                    </a:moveTo>
                    <a:lnTo>
                      <a:pt x="338783" y="28322"/>
                    </a:lnTo>
                    <a:lnTo>
                      <a:pt x="338692" y="28555"/>
                    </a:lnTo>
                    <a:lnTo>
                      <a:pt x="337989" y="28776"/>
                    </a:lnTo>
                    <a:lnTo>
                      <a:pt x="333935" y="30050"/>
                    </a:lnTo>
                    <a:lnTo>
                      <a:pt x="334027" y="29970"/>
                    </a:lnTo>
                    <a:close/>
                    <a:moveTo>
                      <a:pt x="343094" y="28155"/>
                    </a:moveTo>
                    <a:lnTo>
                      <a:pt x="341694" y="28734"/>
                    </a:lnTo>
                    <a:lnTo>
                      <a:pt x="341474" y="28794"/>
                    </a:lnTo>
                    <a:lnTo>
                      <a:pt x="341155" y="28881"/>
                    </a:lnTo>
                    <a:lnTo>
                      <a:pt x="341945" y="28585"/>
                    </a:lnTo>
                    <a:lnTo>
                      <a:pt x="343088" y="28156"/>
                    </a:lnTo>
                    <a:close/>
                    <a:moveTo>
                      <a:pt x="343844" y="28148"/>
                    </a:moveTo>
                    <a:lnTo>
                      <a:pt x="342088" y="28685"/>
                    </a:lnTo>
                    <a:lnTo>
                      <a:pt x="342601" y="28487"/>
                    </a:lnTo>
                    <a:close/>
                    <a:moveTo>
                      <a:pt x="345242" y="27812"/>
                    </a:moveTo>
                    <a:lnTo>
                      <a:pt x="344833" y="28017"/>
                    </a:lnTo>
                    <a:lnTo>
                      <a:pt x="341310" y="28986"/>
                    </a:lnTo>
                    <a:lnTo>
                      <a:pt x="341645" y="28857"/>
                    </a:lnTo>
                    <a:close/>
                    <a:moveTo>
                      <a:pt x="347091" y="27801"/>
                    </a:moveTo>
                    <a:lnTo>
                      <a:pt x="347011" y="27886"/>
                    </a:lnTo>
                    <a:lnTo>
                      <a:pt x="337993" y="30341"/>
                    </a:lnTo>
                    <a:lnTo>
                      <a:pt x="337990" y="30342"/>
                    </a:lnTo>
                    <a:lnTo>
                      <a:pt x="338022" y="30259"/>
                    </a:lnTo>
                    <a:lnTo>
                      <a:pt x="338970" y="29892"/>
                    </a:lnTo>
                    <a:lnTo>
                      <a:pt x="339049" y="29872"/>
                    </a:lnTo>
                    <a:close/>
                    <a:moveTo>
                      <a:pt x="345550" y="27602"/>
                    </a:moveTo>
                    <a:lnTo>
                      <a:pt x="342782" y="28417"/>
                    </a:lnTo>
                    <a:lnTo>
                      <a:pt x="343473" y="28149"/>
                    </a:lnTo>
                    <a:lnTo>
                      <a:pt x="343963" y="27959"/>
                    </a:lnTo>
                    <a:close/>
                    <a:moveTo>
                      <a:pt x="344497" y="27574"/>
                    </a:moveTo>
                    <a:lnTo>
                      <a:pt x="343116" y="28145"/>
                    </a:lnTo>
                    <a:lnTo>
                      <a:pt x="343088" y="28156"/>
                    </a:lnTo>
                    <a:lnTo>
                      <a:pt x="342726" y="28237"/>
                    </a:lnTo>
                    <a:lnTo>
                      <a:pt x="341655" y="28478"/>
                    </a:lnTo>
                    <a:lnTo>
                      <a:pt x="343518" y="27886"/>
                    </a:lnTo>
                    <a:close/>
                    <a:moveTo>
                      <a:pt x="345720" y="27573"/>
                    </a:moveTo>
                    <a:lnTo>
                      <a:pt x="345445" y="27711"/>
                    </a:lnTo>
                    <a:lnTo>
                      <a:pt x="343844" y="28148"/>
                    </a:lnTo>
                    <a:close/>
                    <a:moveTo>
                      <a:pt x="345832" y="27539"/>
                    </a:moveTo>
                    <a:lnTo>
                      <a:pt x="345720" y="27573"/>
                    </a:lnTo>
                    <a:lnTo>
                      <a:pt x="345754" y="27557"/>
                    </a:lnTo>
                    <a:close/>
                    <a:moveTo>
                      <a:pt x="345822" y="27522"/>
                    </a:moveTo>
                    <a:lnTo>
                      <a:pt x="345754" y="27557"/>
                    </a:lnTo>
                    <a:lnTo>
                      <a:pt x="345550" y="27602"/>
                    </a:lnTo>
                    <a:close/>
                    <a:moveTo>
                      <a:pt x="339115" y="27477"/>
                    </a:moveTo>
                    <a:lnTo>
                      <a:pt x="338828" y="28207"/>
                    </a:lnTo>
                    <a:lnTo>
                      <a:pt x="334210" y="29808"/>
                    </a:lnTo>
                    <a:lnTo>
                      <a:pt x="335106" y="29020"/>
                    </a:lnTo>
                    <a:lnTo>
                      <a:pt x="335535" y="28642"/>
                    </a:lnTo>
                    <a:lnTo>
                      <a:pt x="336140" y="28445"/>
                    </a:lnTo>
                    <a:close/>
                    <a:moveTo>
                      <a:pt x="345442" y="27273"/>
                    </a:moveTo>
                    <a:lnTo>
                      <a:pt x="345440" y="27274"/>
                    </a:lnTo>
                    <a:lnTo>
                      <a:pt x="344497" y="27574"/>
                    </a:lnTo>
                    <a:lnTo>
                      <a:pt x="344498" y="27574"/>
                    </a:lnTo>
                    <a:close/>
                    <a:moveTo>
                      <a:pt x="345230" y="27271"/>
                    </a:moveTo>
                    <a:lnTo>
                      <a:pt x="344498" y="27574"/>
                    </a:lnTo>
                    <a:lnTo>
                      <a:pt x="343519" y="27886"/>
                    </a:lnTo>
                    <a:lnTo>
                      <a:pt x="341654" y="28479"/>
                    </a:lnTo>
                    <a:lnTo>
                      <a:pt x="340833" y="28663"/>
                    </a:lnTo>
                    <a:lnTo>
                      <a:pt x="344172" y="27550"/>
                    </a:lnTo>
                    <a:lnTo>
                      <a:pt x="344420" y="27485"/>
                    </a:lnTo>
                    <a:close/>
                    <a:moveTo>
                      <a:pt x="347609" y="27253"/>
                    </a:moveTo>
                    <a:lnTo>
                      <a:pt x="347377" y="27498"/>
                    </a:lnTo>
                    <a:lnTo>
                      <a:pt x="344569" y="28149"/>
                    </a:lnTo>
                    <a:lnTo>
                      <a:pt x="344833" y="28017"/>
                    </a:lnTo>
                    <a:close/>
                    <a:moveTo>
                      <a:pt x="347391" y="27188"/>
                    </a:moveTo>
                    <a:lnTo>
                      <a:pt x="345242" y="27812"/>
                    </a:lnTo>
                    <a:lnTo>
                      <a:pt x="345445" y="27711"/>
                    </a:lnTo>
                    <a:lnTo>
                      <a:pt x="347220" y="27227"/>
                    </a:lnTo>
                    <a:close/>
                    <a:moveTo>
                      <a:pt x="347775" y="27077"/>
                    </a:moveTo>
                    <a:lnTo>
                      <a:pt x="347745" y="27109"/>
                    </a:lnTo>
                    <a:lnTo>
                      <a:pt x="347391" y="27188"/>
                    </a:lnTo>
                    <a:close/>
                    <a:moveTo>
                      <a:pt x="347856" y="27053"/>
                    </a:moveTo>
                    <a:lnTo>
                      <a:pt x="347775" y="27077"/>
                    </a:lnTo>
                    <a:lnTo>
                      <a:pt x="347777" y="27075"/>
                    </a:lnTo>
                    <a:close/>
                    <a:moveTo>
                      <a:pt x="346525" y="26929"/>
                    </a:moveTo>
                    <a:lnTo>
                      <a:pt x="345442" y="27273"/>
                    </a:lnTo>
                    <a:lnTo>
                      <a:pt x="345970" y="27075"/>
                    </a:lnTo>
                    <a:close/>
                    <a:moveTo>
                      <a:pt x="347944" y="26898"/>
                    </a:moveTo>
                    <a:lnTo>
                      <a:pt x="347777" y="27075"/>
                    </a:lnTo>
                    <a:lnTo>
                      <a:pt x="347220" y="27227"/>
                    </a:lnTo>
                    <a:lnTo>
                      <a:pt x="345832" y="27539"/>
                    </a:lnTo>
                    <a:lnTo>
                      <a:pt x="347460" y="27041"/>
                    </a:lnTo>
                    <a:close/>
                    <a:moveTo>
                      <a:pt x="346841" y="26845"/>
                    </a:moveTo>
                    <a:lnTo>
                      <a:pt x="343963" y="27959"/>
                    </a:lnTo>
                    <a:lnTo>
                      <a:pt x="343094" y="28155"/>
                    </a:lnTo>
                    <a:lnTo>
                      <a:pt x="343116" y="28145"/>
                    </a:lnTo>
                    <a:lnTo>
                      <a:pt x="345440" y="27274"/>
                    </a:lnTo>
                    <a:lnTo>
                      <a:pt x="346527" y="26928"/>
                    </a:lnTo>
                    <a:close/>
                    <a:moveTo>
                      <a:pt x="347089" y="26749"/>
                    </a:moveTo>
                    <a:lnTo>
                      <a:pt x="347087" y="26750"/>
                    </a:lnTo>
                    <a:lnTo>
                      <a:pt x="346527" y="26928"/>
                    </a:lnTo>
                    <a:lnTo>
                      <a:pt x="346525" y="26929"/>
                    </a:lnTo>
                    <a:close/>
                    <a:moveTo>
                      <a:pt x="346120" y="26749"/>
                    </a:moveTo>
                    <a:lnTo>
                      <a:pt x="346006" y="26780"/>
                    </a:lnTo>
                    <a:lnTo>
                      <a:pt x="345968" y="26790"/>
                    </a:lnTo>
                    <a:lnTo>
                      <a:pt x="340744" y="28017"/>
                    </a:lnTo>
                    <a:lnTo>
                      <a:pt x="340751" y="28015"/>
                    </a:lnTo>
                    <a:lnTo>
                      <a:pt x="346026" y="26771"/>
                    </a:lnTo>
                    <a:close/>
                    <a:moveTo>
                      <a:pt x="353326" y="26745"/>
                    </a:moveTo>
                    <a:lnTo>
                      <a:pt x="352479" y="27186"/>
                    </a:lnTo>
                    <a:lnTo>
                      <a:pt x="346969" y="28585"/>
                    </a:lnTo>
                    <a:lnTo>
                      <a:pt x="344729" y="29154"/>
                    </a:lnTo>
                    <a:lnTo>
                      <a:pt x="347649" y="28336"/>
                    </a:lnTo>
                    <a:close/>
                    <a:moveTo>
                      <a:pt x="349866" y="26632"/>
                    </a:moveTo>
                    <a:lnTo>
                      <a:pt x="347609" y="27253"/>
                    </a:lnTo>
                    <a:lnTo>
                      <a:pt x="347745" y="27109"/>
                    </a:lnTo>
                    <a:close/>
                    <a:moveTo>
                      <a:pt x="346948" y="26560"/>
                    </a:moveTo>
                    <a:lnTo>
                      <a:pt x="346140" y="26894"/>
                    </a:lnTo>
                    <a:lnTo>
                      <a:pt x="344574" y="27416"/>
                    </a:lnTo>
                    <a:lnTo>
                      <a:pt x="344172" y="27550"/>
                    </a:lnTo>
                    <a:lnTo>
                      <a:pt x="338498" y="29049"/>
                    </a:lnTo>
                    <a:lnTo>
                      <a:pt x="338597" y="28797"/>
                    </a:lnTo>
                    <a:lnTo>
                      <a:pt x="345968" y="26790"/>
                    </a:lnTo>
                    <a:lnTo>
                      <a:pt x="345999" y="26783"/>
                    </a:lnTo>
                    <a:close/>
                    <a:moveTo>
                      <a:pt x="347857" y="26505"/>
                    </a:moveTo>
                    <a:lnTo>
                      <a:pt x="347552" y="26657"/>
                    </a:lnTo>
                    <a:lnTo>
                      <a:pt x="346841" y="26845"/>
                    </a:lnTo>
                    <a:lnTo>
                      <a:pt x="347087" y="26750"/>
                    </a:lnTo>
                    <a:close/>
                    <a:moveTo>
                      <a:pt x="347207" y="26453"/>
                    </a:moveTo>
                    <a:lnTo>
                      <a:pt x="346984" y="26545"/>
                    </a:lnTo>
                    <a:lnTo>
                      <a:pt x="346120" y="26749"/>
                    </a:lnTo>
                    <a:close/>
                    <a:moveTo>
                      <a:pt x="348377" y="26440"/>
                    </a:moveTo>
                    <a:lnTo>
                      <a:pt x="347951" y="26890"/>
                    </a:lnTo>
                    <a:lnTo>
                      <a:pt x="347460" y="27041"/>
                    </a:lnTo>
                    <a:lnTo>
                      <a:pt x="345822" y="27522"/>
                    </a:lnTo>
                    <a:lnTo>
                      <a:pt x="347552" y="26657"/>
                    </a:lnTo>
                    <a:close/>
                    <a:moveTo>
                      <a:pt x="347680" y="26381"/>
                    </a:moveTo>
                    <a:lnTo>
                      <a:pt x="347607" y="26405"/>
                    </a:lnTo>
                    <a:lnTo>
                      <a:pt x="346948" y="26560"/>
                    </a:lnTo>
                    <a:lnTo>
                      <a:pt x="346984" y="26545"/>
                    </a:lnTo>
                    <a:close/>
                    <a:moveTo>
                      <a:pt x="354070" y="26358"/>
                    </a:moveTo>
                    <a:lnTo>
                      <a:pt x="353783" y="26507"/>
                    </a:lnTo>
                    <a:lnTo>
                      <a:pt x="349456" y="27673"/>
                    </a:lnTo>
                    <a:lnTo>
                      <a:pt x="342915" y="29436"/>
                    </a:lnTo>
                    <a:lnTo>
                      <a:pt x="350137" y="27322"/>
                    </a:lnTo>
                    <a:lnTo>
                      <a:pt x="350973" y="27117"/>
                    </a:lnTo>
                    <a:close/>
                    <a:moveTo>
                      <a:pt x="348008" y="26311"/>
                    </a:moveTo>
                    <a:lnTo>
                      <a:pt x="345970" y="27075"/>
                    </a:lnTo>
                    <a:lnTo>
                      <a:pt x="345230" y="27271"/>
                    </a:lnTo>
                    <a:lnTo>
                      <a:pt x="346140" y="26894"/>
                    </a:lnTo>
                    <a:lnTo>
                      <a:pt x="347607" y="26405"/>
                    </a:lnTo>
                    <a:close/>
                    <a:moveTo>
                      <a:pt x="348512" y="26296"/>
                    </a:moveTo>
                    <a:lnTo>
                      <a:pt x="348512" y="26297"/>
                    </a:lnTo>
                    <a:lnTo>
                      <a:pt x="347857" y="26505"/>
                    </a:lnTo>
                    <a:lnTo>
                      <a:pt x="347858" y="26505"/>
                    </a:lnTo>
                    <a:close/>
                    <a:moveTo>
                      <a:pt x="348327" y="26270"/>
                    </a:moveTo>
                    <a:lnTo>
                      <a:pt x="347858" y="26505"/>
                    </a:lnTo>
                    <a:lnTo>
                      <a:pt x="347089" y="26749"/>
                    </a:lnTo>
                    <a:close/>
                    <a:moveTo>
                      <a:pt x="348485" y="26191"/>
                    </a:moveTo>
                    <a:lnTo>
                      <a:pt x="348455" y="26206"/>
                    </a:lnTo>
                    <a:lnTo>
                      <a:pt x="348008" y="26311"/>
                    </a:lnTo>
                    <a:lnTo>
                      <a:pt x="348062" y="26291"/>
                    </a:lnTo>
                    <a:close/>
                    <a:moveTo>
                      <a:pt x="348550" y="26184"/>
                    </a:moveTo>
                    <a:lnTo>
                      <a:pt x="348327" y="26270"/>
                    </a:lnTo>
                    <a:lnTo>
                      <a:pt x="348455" y="26206"/>
                    </a:lnTo>
                    <a:close/>
                    <a:moveTo>
                      <a:pt x="348648" y="26153"/>
                    </a:moveTo>
                    <a:lnTo>
                      <a:pt x="348638" y="26163"/>
                    </a:lnTo>
                    <a:lnTo>
                      <a:pt x="348550" y="26184"/>
                    </a:lnTo>
                    <a:lnTo>
                      <a:pt x="348603" y="26163"/>
                    </a:lnTo>
                    <a:close/>
                    <a:moveTo>
                      <a:pt x="348725" y="26071"/>
                    </a:moveTo>
                    <a:lnTo>
                      <a:pt x="348658" y="26142"/>
                    </a:lnTo>
                    <a:lnTo>
                      <a:pt x="348603" y="26163"/>
                    </a:lnTo>
                    <a:lnTo>
                      <a:pt x="348485" y="26191"/>
                    </a:lnTo>
                    <a:close/>
                    <a:moveTo>
                      <a:pt x="348752" y="26032"/>
                    </a:moveTo>
                    <a:lnTo>
                      <a:pt x="348062" y="26291"/>
                    </a:lnTo>
                    <a:lnTo>
                      <a:pt x="347680" y="26381"/>
                    </a:lnTo>
                    <a:lnTo>
                      <a:pt x="348613" y="26070"/>
                    </a:lnTo>
                    <a:close/>
                    <a:moveTo>
                      <a:pt x="348767" y="26026"/>
                    </a:moveTo>
                    <a:lnTo>
                      <a:pt x="348765" y="26029"/>
                    </a:lnTo>
                    <a:lnTo>
                      <a:pt x="348752" y="26032"/>
                    </a:lnTo>
                    <a:close/>
                    <a:moveTo>
                      <a:pt x="348864" y="26001"/>
                    </a:moveTo>
                    <a:lnTo>
                      <a:pt x="348725" y="26071"/>
                    </a:lnTo>
                    <a:lnTo>
                      <a:pt x="348765" y="26029"/>
                    </a:lnTo>
                    <a:close/>
                    <a:moveTo>
                      <a:pt x="348956" y="25956"/>
                    </a:moveTo>
                    <a:lnTo>
                      <a:pt x="348956" y="25956"/>
                    </a:lnTo>
                    <a:lnTo>
                      <a:pt x="348767" y="26026"/>
                    </a:lnTo>
                    <a:lnTo>
                      <a:pt x="348778" y="26015"/>
                    </a:lnTo>
                    <a:close/>
                    <a:moveTo>
                      <a:pt x="570462" y="25956"/>
                    </a:moveTo>
                    <a:lnTo>
                      <a:pt x="578332" y="32252"/>
                    </a:lnTo>
                    <a:lnTo>
                      <a:pt x="577451" y="32135"/>
                    </a:lnTo>
                    <a:lnTo>
                      <a:pt x="570075" y="28776"/>
                    </a:lnTo>
                    <a:close/>
                    <a:moveTo>
                      <a:pt x="563883" y="25956"/>
                    </a:moveTo>
                    <a:lnTo>
                      <a:pt x="570075" y="28776"/>
                    </a:lnTo>
                    <a:lnTo>
                      <a:pt x="569811" y="30706"/>
                    </a:lnTo>
                    <a:lnTo>
                      <a:pt x="568269" y="30342"/>
                    </a:lnTo>
                    <a:lnTo>
                      <a:pt x="568580" y="30963"/>
                    </a:lnTo>
                    <a:lnTo>
                      <a:pt x="566871" y="30737"/>
                    </a:lnTo>
                    <a:close/>
                    <a:moveTo>
                      <a:pt x="333603" y="25956"/>
                    </a:moveTo>
                    <a:cubicBezTo>
                      <a:pt x="331411" y="29246"/>
                      <a:pt x="327573" y="30342"/>
                      <a:pt x="323735" y="31439"/>
                    </a:cubicBezTo>
                    <a:lnTo>
                      <a:pt x="321230" y="32830"/>
                    </a:lnTo>
                    <a:lnTo>
                      <a:pt x="318257" y="33741"/>
                    </a:lnTo>
                    <a:lnTo>
                      <a:pt x="316814" y="34065"/>
                    </a:lnTo>
                    <a:lnTo>
                      <a:pt x="313865" y="34728"/>
                    </a:lnTo>
                    <a:lnTo>
                      <a:pt x="322641" y="30828"/>
                    </a:lnTo>
                    <a:close/>
                    <a:moveTo>
                      <a:pt x="349758" y="25900"/>
                    </a:moveTo>
                    <a:lnTo>
                      <a:pt x="348512" y="26296"/>
                    </a:lnTo>
                    <a:lnTo>
                      <a:pt x="348638" y="26163"/>
                    </a:lnTo>
                    <a:close/>
                    <a:moveTo>
                      <a:pt x="349805" y="25885"/>
                    </a:moveTo>
                    <a:lnTo>
                      <a:pt x="349759" y="25900"/>
                    </a:lnTo>
                    <a:lnTo>
                      <a:pt x="349758" y="25900"/>
                    </a:lnTo>
                    <a:close/>
                    <a:moveTo>
                      <a:pt x="349869" y="25865"/>
                    </a:moveTo>
                    <a:lnTo>
                      <a:pt x="349805" y="25885"/>
                    </a:lnTo>
                    <a:lnTo>
                      <a:pt x="349868" y="25865"/>
                    </a:lnTo>
                    <a:close/>
                    <a:moveTo>
                      <a:pt x="349871" y="25864"/>
                    </a:moveTo>
                    <a:lnTo>
                      <a:pt x="349869" y="25865"/>
                    </a:lnTo>
                    <a:lnTo>
                      <a:pt x="349870" y="25864"/>
                    </a:lnTo>
                    <a:close/>
                    <a:moveTo>
                      <a:pt x="354479" y="25852"/>
                    </a:moveTo>
                    <a:lnTo>
                      <a:pt x="354261" y="25912"/>
                    </a:lnTo>
                    <a:lnTo>
                      <a:pt x="351343" y="26706"/>
                    </a:lnTo>
                    <a:lnTo>
                      <a:pt x="347091" y="27801"/>
                    </a:lnTo>
                    <a:lnTo>
                      <a:pt x="347377" y="27498"/>
                    </a:lnTo>
                    <a:lnTo>
                      <a:pt x="354326" y="25888"/>
                    </a:lnTo>
                    <a:close/>
                    <a:moveTo>
                      <a:pt x="541833" y="25735"/>
                    </a:moveTo>
                    <a:lnTo>
                      <a:pt x="542027" y="26121"/>
                    </a:lnTo>
                    <a:lnTo>
                      <a:pt x="541951" y="30342"/>
                    </a:lnTo>
                    <a:close/>
                    <a:moveTo>
                      <a:pt x="349107" y="25666"/>
                    </a:moveTo>
                    <a:lnTo>
                      <a:pt x="348778" y="26015"/>
                    </a:lnTo>
                    <a:lnTo>
                      <a:pt x="348613" y="26070"/>
                    </a:lnTo>
                    <a:lnTo>
                      <a:pt x="347207" y="26453"/>
                    </a:lnTo>
                    <a:close/>
                    <a:moveTo>
                      <a:pt x="355417" y="25657"/>
                    </a:moveTo>
                    <a:lnTo>
                      <a:pt x="354892" y="25930"/>
                    </a:lnTo>
                    <a:lnTo>
                      <a:pt x="351512" y="26920"/>
                    </a:lnTo>
                    <a:lnTo>
                      <a:pt x="350137" y="27322"/>
                    </a:lnTo>
                    <a:lnTo>
                      <a:pt x="346763" y="28149"/>
                    </a:lnTo>
                    <a:lnTo>
                      <a:pt x="347011" y="27886"/>
                    </a:lnTo>
                    <a:lnTo>
                      <a:pt x="351343" y="26706"/>
                    </a:lnTo>
                    <a:lnTo>
                      <a:pt x="353865" y="26057"/>
                    </a:lnTo>
                    <a:close/>
                    <a:moveTo>
                      <a:pt x="355659" y="25531"/>
                    </a:moveTo>
                    <a:lnTo>
                      <a:pt x="355494" y="25617"/>
                    </a:lnTo>
                    <a:lnTo>
                      <a:pt x="354479" y="25852"/>
                    </a:lnTo>
                    <a:close/>
                    <a:moveTo>
                      <a:pt x="356278" y="25435"/>
                    </a:moveTo>
                    <a:lnTo>
                      <a:pt x="355417" y="25657"/>
                    </a:lnTo>
                    <a:lnTo>
                      <a:pt x="355494" y="25617"/>
                    </a:lnTo>
                    <a:close/>
                    <a:moveTo>
                      <a:pt x="345494" y="25400"/>
                    </a:moveTo>
                    <a:lnTo>
                      <a:pt x="341782" y="26609"/>
                    </a:lnTo>
                    <a:lnTo>
                      <a:pt x="339115" y="27477"/>
                    </a:lnTo>
                    <a:lnTo>
                      <a:pt x="339171" y="27336"/>
                    </a:lnTo>
                    <a:lnTo>
                      <a:pt x="342053" y="26454"/>
                    </a:lnTo>
                    <a:close/>
                    <a:moveTo>
                      <a:pt x="339988" y="25255"/>
                    </a:moveTo>
                    <a:lnTo>
                      <a:pt x="339459" y="26601"/>
                    </a:lnTo>
                    <a:lnTo>
                      <a:pt x="339171" y="27336"/>
                    </a:lnTo>
                    <a:lnTo>
                      <a:pt x="336866" y="28042"/>
                    </a:lnTo>
                    <a:lnTo>
                      <a:pt x="335871" y="28347"/>
                    </a:lnTo>
                    <a:lnTo>
                      <a:pt x="337905" y="26557"/>
                    </a:lnTo>
                    <a:close/>
                    <a:moveTo>
                      <a:pt x="349624" y="25119"/>
                    </a:moveTo>
                    <a:lnTo>
                      <a:pt x="349538" y="25210"/>
                    </a:lnTo>
                    <a:lnTo>
                      <a:pt x="349445" y="25308"/>
                    </a:lnTo>
                    <a:lnTo>
                      <a:pt x="349017" y="25442"/>
                    </a:lnTo>
                    <a:lnTo>
                      <a:pt x="340751" y="28015"/>
                    </a:lnTo>
                    <a:lnTo>
                      <a:pt x="340183" y="28149"/>
                    </a:lnTo>
                    <a:lnTo>
                      <a:pt x="340744" y="28017"/>
                    </a:lnTo>
                    <a:lnTo>
                      <a:pt x="338647" y="28670"/>
                    </a:lnTo>
                    <a:lnTo>
                      <a:pt x="338692" y="28555"/>
                    </a:lnTo>
                    <a:lnTo>
                      <a:pt x="340730" y="27914"/>
                    </a:lnTo>
                    <a:close/>
                    <a:moveTo>
                      <a:pt x="359167" y="25109"/>
                    </a:moveTo>
                    <a:lnTo>
                      <a:pt x="353326" y="26745"/>
                    </a:lnTo>
                    <a:lnTo>
                      <a:pt x="353783" y="26507"/>
                    </a:lnTo>
                    <a:lnTo>
                      <a:pt x="357026" y="25634"/>
                    </a:lnTo>
                    <a:close/>
                    <a:moveTo>
                      <a:pt x="363862" y="25107"/>
                    </a:moveTo>
                    <a:lnTo>
                      <a:pt x="363577" y="25225"/>
                    </a:lnTo>
                    <a:lnTo>
                      <a:pt x="359921" y="25956"/>
                    </a:lnTo>
                    <a:close/>
                    <a:moveTo>
                      <a:pt x="352850" y="24916"/>
                    </a:moveTo>
                    <a:lnTo>
                      <a:pt x="349870" y="25864"/>
                    </a:lnTo>
                    <a:lnTo>
                      <a:pt x="349868" y="25865"/>
                    </a:lnTo>
                    <a:lnTo>
                      <a:pt x="348648" y="26153"/>
                    </a:lnTo>
                    <a:lnTo>
                      <a:pt x="348658" y="26142"/>
                    </a:lnTo>
                    <a:lnTo>
                      <a:pt x="349392" y="25858"/>
                    </a:lnTo>
                    <a:close/>
                    <a:moveTo>
                      <a:pt x="352854" y="24915"/>
                    </a:moveTo>
                    <a:lnTo>
                      <a:pt x="352852" y="24916"/>
                    </a:lnTo>
                    <a:lnTo>
                      <a:pt x="352850" y="24916"/>
                    </a:lnTo>
                    <a:close/>
                    <a:moveTo>
                      <a:pt x="339871" y="24827"/>
                    </a:moveTo>
                    <a:lnTo>
                      <a:pt x="337905" y="26557"/>
                    </a:lnTo>
                    <a:lnTo>
                      <a:pt x="334244" y="28845"/>
                    </a:lnTo>
                    <a:lnTo>
                      <a:pt x="326613" y="31182"/>
                    </a:lnTo>
                    <a:lnTo>
                      <a:pt x="331411" y="28423"/>
                    </a:lnTo>
                    <a:close/>
                    <a:moveTo>
                      <a:pt x="358818" y="24781"/>
                    </a:moveTo>
                    <a:lnTo>
                      <a:pt x="357744" y="25095"/>
                    </a:lnTo>
                    <a:lnTo>
                      <a:pt x="356278" y="25435"/>
                    </a:lnTo>
                    <a:close/>
                    <a:moveTo>
                      <a:pt x="351573" y="24646"/>
                    </a:moveTo>
                    <a:lnTo>
                      <a:pt x="349107" y="25666"/>
                    </a:lnTo>
                    <a:lnTo>
                      <a:pt x="349445" y="25308"/>
                    </a:lnTo>
                    <a:close/>
                    <a:moveTo>
                      <a:pt x="351587" y="24641"/>
                    </a:moveTo>
                    <a:lnTo>
                      <a:pt x="351580" y="24644"/>
                    </a:lnTo>
                    <a:lnTo>
                      <a:pt x="351573" y="24646"/>
                    </a:lnTo>
                    <a:close/>
                    <a:moveTo>
                      <a:pt x="355718" y="24500"/>
                    </a:moveTo>
                    <a:lnTo>
                      <a:pt x="348377" y="26440"/>
                    </a:lnTo>
                    <a:lnTo>
                      <a:pt x="348512" y="26297"/>
                    </a:lnTo>
                    <a:lnTo>
                      <a:pt x="349759" y="25900"/>
                    </a:lnTo>
                    <a:close/>
                    <a:moveTo>
                      <a:pt x="357669" y="24484"/>
                    </a:moveTo>
                    <a:lnTo>
                      <a:pt x="356517" y="25084"/>
                    </a:lnTo>
                    <a:lnTo>
                      <a:pt x="356342" y="25175"/>
                    </a:lnTo>
                    <a:lnTo>
                      <a:pt x="356152" y="25218"/>
                    </a:lnTo>
                    <a:lnTo>
                      <a:pt x="349866" y="26632"/>
                    </a:lnTo>
                    <a:close/>
                    <a:moveTo>
                      <a:pt x="340307" y="24443"/>
                    </a:moveTo>
                    <a:lnTo>
                      <a:pt x="340214" y="24681"/>
                    </a:lnTo>
                    <a:lnTo>
                      <a:pt x="339871" y="24827"/>
                    </a:lnTo>
                    <a:close/>
                    <a:moveTo>
                      <a:pt x="356011" y="24423"/>
                    </a:moveTo>
                    <a:lnTo>
                      <a:pt x="355891" y="24460"/>
                    </a:lnTo>
                    <a:lnTo>
                      <a:pt x="355718" y="24500"/>
                    </a:lnTo>
                    <a:close/>
                    <a:moveTo>
                      <a:pt x="359916" y="24371"/>
                    </a:moveTo>
                    <a:lnTo>
                      <a:pt x="355659" y="25531"/>
                    </a:lnTo>
                    <a:lnTo>
                      <a:pt x="356342" y="25175"/>
                    </a:lnTo>
                    <a:close/>
                    <a:moveTo>
                      <a:pt x="356243" y="24362"/>
                    </a:moveTo>
                    <a:lnTo>
                      <a:pt x="356011" y="24423"/>
                    </a:lnTo>
                    <a:lnTo>
                      <a:pt x="356105" y="24394"/>
                    </a:lnTo>
                    <a:close/>
                    <a:moveTo>
                      <a:pt x="350542" y="24148"/>
                    </a:moveTo>
                    <a:lnTo>
                      <a:pt x="350420" y="24277"/>
                    </a:lnTo>
                    <a:lnTo>
                      <a:pt x="347859" y="25133"/>
                    </a:lnTo>
                    <a:lnTo>
                      <a:pt x="344386" y="26348"/>
                    </a:lnTo>
                    <a:lnTo>
                      <a:pt x="338853" y="28282"/>
                    </a:lnTo>
                    <a:lnTo>
                      <a:pt x="338790" y="28304"/>
                    </a:lnTo>
                    <a:lnTo>
                      <a:pt x="338828" y="28207"/>
                    </a:lnTo>
                    <a:lnTo>
                      <a:pt x="339224" y="28070"/>
                    </a:lnTo>
                    <a:lnTo>
                      <a:pt x="345198" y="26000"/>
                    </a:lnTo>
                    <a:close/>
                    <a:moveTo>
                      <a:pt x="352976" y="24066"/>
                    </a:moveTo>
                    <a:lnTo>
                      <a:pt x="351587" y="24641"/>
                    </a:lnTo>
                    <a:lnTo>
                      <a:pt x="352332" y="24268"/>
                    </a:lnTo>
                    <a:close/>
                    <a:moveTo>
                      <a:pt x="357598" y="24059"/>
                    </a:moveTo>
                    <a:lnTo>
                      <a:pt x="347944" y="26898"/>
                    </a:lnTo>
                    <a:lnTo>
                      <a:pt x="347951" y="26890"/>
                    </a:lnTo>
                    <a:lnTo>
                      <a:pt x="355891" y="24460"/>
                    </a:lnTo>
                    <a:close/>
                    <a:moveTo>
                      <a:pt x="548852" y="23977"/>
                    </a:moveTo>
                    <a:lnTo>
                      <a:pt x="548997" y="24283"/>
                    </a:lnTo>
                    <a:lnTo>
                      <a:pt x="548889" y="24147"/>
                    </a:lnTo>
                    <a:close/>
                    <a:moveTo>
                      <a:pt x="548687" y="23892"/>
                    </a:moveTo>
                    <a:lnTo>
                      <a:pt x="548889" y="24147"/>
                    </a:lnTo>
                    <a:lnTo>
                      <a:pt x="548952" y="24435"/>
                    </a:lnTo>
                    <a:close/>
                    <a:moveTo>
                      <a:pt x="342376" y="23762"/>
                    </a:moveTo>
                    <a:lnTo>
                      <a:pt x="339988" y="25255"/>
                    </a:lnTo>
                    <a:lnTo>
                      <a:pt x="340214" y="24681"/>
                    </a:lnTo>
                    <a:close/>
                    <a:moveTo>
                      <a:pt x="351075" y="23583"/>
                    </a:moveTo>
                    <a:lnTo>
                      <a:pt x="350932" y="23735"/>
                    </a:lnTo>
                    <a:lnTo>
                      <a:pt x="349361" y="24216"/>
                    </a:lnTo>
                    <a:lnTo>
                      <a:pt x="345494" y="25400"/>
                    </a:lnTo>
                    <a:lnTo>
                      <a:pt x="350089" y="23904"/>
                    </a:lnTo>
                    <a:close/>
                    <a:moveTo>
                      <a:pt x="359436" y="23518"/>
                    </a:moveTo>
                    <a:lnTo>
                      <a:pt x="357884" y="23975"/>
                    </a:lnTo>
                    <a:lnTo>
                      <a:pt x="356243" y="24362"/>
                    </a:lnTo>
                    <a:close/>
                    <a:moveTo>
                      <a:pt x="363802" y="23498"/>
                    </a:moveTo>
                    <a:lnTo>
                      <a:pt x="358818" y="24781"/>
                    </a:lnTo>
                    <a:lnTo>
                      <a:pt x="361216" y="24079"/>
                    </a:lnTo>
                    <a:close/>
                    <a:moveTo>
                      <a:pt x="367639" y="23337"/>
                    </a:moveTo>
                    <a:lnTo>
                      <a:pt x="351751" y="27565"/>
                    </a:lnTo>
                    <a:lnTo>
                      <a:pt x="352479" y="27186"/>
                    </a:lnTo>
                    <a:close/>
                    <a:moveTo>
                      <a:pt x="360951" y="23252"/>
                    </a:moveTo>
                    <a:lnTo>
                      <a:pt x="360593" y="23356"/>
                    </a:lnTo>
                    <a:lnTo>
                      <a:pt x="357598" y="24059"/>
                    </a:lnTo>
                    <a:lnTo>
                      <a:pt x="357884" y="23975"/>
                    </a:lnTo>
                    <a:close/>
                    <a:moveTo>
                      <a:pt x="364239" y="23194"/>
                    </a:moveTo>
                    <a:lnTo>
                      <a:pt x="361216" y="24079"/>
                    </a:lnTo>
                    <a:lnTo>
                      <a:pt x="359916" y="24371"/>
                    </a:lnTo>
                    <a:close/>
                    <a:moveTo>
                      <a:pt x="356420" y="23137"/>
                    </a:moveTo>
                    <a:lnTo>
                      <a:pt x="349392" y="25858"/>
                    </a:lnTo>
                    <a:lnTo>
                      <a:pt x="348864" y="26001"/>
                    </a:lnTo>
                    <a:lnTo>
                      <a:pt x="348956" y="25956"/>
                    </a:lnTo>
                    <a:lnTo>
                      <a:pt x="348956" y="25956"/>
                    </a:lnTo>
                    <a:lnTo>
                      <a:pt x="348956" y="25956"/>
                    </a:lnTo>
                    <a:lnTo>
                      <a:pt x="351580" y="24644"/>
                    </a:lnTo>
                    <a:close/>
                    <a:moveTo>
                      <a:pt x="366261" y="23121"/>
                    </a:moveTo>
                    <a:lnTo>
                      <a:pt x="364034" y="23745"/>
                    </a:lnTo>
                    <a:lnTo>
                      <a:pt x="357026" y="25634"/>
                    </a:lnTo>
                    <a:lnTo>
                      <a:pt x="354070" y="26358"/>
                    </a:lnTo>
                    <a:lnTo>
                      <a:pt x="354892" y="25930"/>
                    </a:lnTo>
                    <a:lnTo>
                      <a:pt x="357744" y="25095"/>
                    </a:lnTo>
                    <a:close/>
                    <a:moveTo>
                      <a:pt x="361685" y="23099"/>
                    </a:moveTo>
                    <a:lnTo>
                      <a:pt x="358442" y="24166"/>
                    </a:lnTo>
                    <a:lnTo>
                      <a:pt x="347856" y="27053"/>
                    </a:lnTo>
                    <a:lnTo>
                      <a:pt x="360593" y="23356"/>
                    </a:lnTo>
                    <a:close/>
                    <a:moveTo>
                      <a:pt x="374542" y="23032"/>
                    </a:moveTo>
                    <a:lnTo>
                      <a:pt x="351149" y="30342"/>
                    </a:lnTo>
                    <a:lnTo>
                      <a:pt x="363577" y="25225"/>
                    </a:lnTo>
                    <a:lnTo>
                      <a:pt x="370887" y="23763"/>
                    </a:lnTo>
                    <a:close/>
                    <a:moveTo>
                      <a:pt x="369113" y="22945"/>
                    </a:moveTo>
                    <a:lnTo>
                      <a:pt x="368999" y="22992"/>
                    </a:lnTo>
                    <a:lnTo>
                      <a:pt x="367639" y="23337"/>
                    </a:lnTo>
                    <a:close/>
                    <a:moveTo>
                      <a:pt x="361839" y="22639"/>
                    </a:moveTo>
                    <a:lnTo>
                      <a:pt x="356105" y="24394"/>
                    </a:lnTo>
                    <a:lnTo>
                      <a:pt x="349871" y="25864"/>
                    </a:lnTo>
                    <a:lnTo>
                      <a:pt x="352852" y="24916"/>
                    </a:lnTo>
                    <a:lnTo>
                      <a:pt x="352856" y="24915"/>
                    </a:lnTo>
                    <a:lnTo>
                      <a:pt x="359099" y="23215"/>
                    </a:lnTo>
                    <a:close/>
                    <a:moveTo>
                      <a:pt x="363247" y="22585"/>
                    </a:moveTo>
                    <a:lnTo>
                      <a:pt x="361905" y="23027"/>
                    </a:lnTo>
                    <a:lnTo>
                      <a:pt x="360951" y="23252"/>
                    </a:lnTo>
                    <a:close/>
                    <a:moveTo>
                      <a:pt x="356149" y="22360"/>
                    </a:moveTo>
                    <a:lnTo>
                      <a:pt x="352332" y="24268"/>
                    </a:lnTo>
                    <a:lnTo>
                      <a:pt x="350030" y="24991"/>
                    </a:lnTo>
                    <a:lnTo>
                      <a:pt x="349624" y="25119"/>
                    </a:lnTo>
                    <a:lnTo>
                      <a:pt x="350420" y="24277"/>
                    </a:lnTo>
                    <a:lnTo>
                      <a:pt x="355350" y="22627"/>
                    </a:lnTo>
                    <a:close/>
                    <a:moveTo>
                      <a:pt x="355360" y="22188"/>
                    </a:moveTo>
                    <a:lnTo>
                      <a:pt x="351075" y="23583"/>
                    </a:lnTo>
                    <a:lnTo>
                      <a:pt x="351237" y="23412"/>
                    </a:lnTo>
                    <a:lnTo>
                      <a:pt x="351423" y="23215"/>
                    </a:lnTo>
                    <a:lnTo>
                      <a:pt x="352124" y="23032"/>
                    </a:lnTo>
                    <a:close/>
                    <a:moveTo>
                      <a:pt x="579793" y="22003"/>
                    </a:moveTo>
                    <a:lnTo>
                      <a:pt x="582396" y="23467"/>
                    </a:lnTo>
                    <a:cubicBezTo>
                      <a:pt x="587768" y="28183"/>
                      <a:pt x="593216" y="33632"/>
                      <a:pt x="598973" y="36922"/>
                    </a:cubicBezTo>
                    <a:close/>
                    <a:moveTo>
                      <a:pt x="378500" y="21956"/>
                    </a:moveTo>
                    <a:lnTo>
                      <a:pt x="376368" y="22667"/>
                    </a:lnTo>
                    <a:lnTo>
                      <a:pt x="374542" y="23032"/>
                    </a:lnTo>
                    <a:lnTo>
                      <a:pt x="376843" y="22313"/>
                    </a:lnTo>
                    <a:close/>
                    <a:moveTo>
                      <a:pt x="370771" y="21930"/>
                    </a:moveTo>
                    <a:lnTo>
                      <a:pt x="366895" y="22975"/>
                    </a:lnTo>
                    <a:lnTo>
                      <a:pt x="366261" y="23121"/>
                    </a:lnTo>
                    <a:lnTo>
                      <a:pt x="369463" y="22224"/>
                    </a:lnTo>
                    <a:close/>
                    <a:moveTo>
                      <a:pt x="365278" y="21917"/>
                    </a:moveTo>
                    <a:lnTo>
                      <a:pt x="364377" y="22213"/>
                    </a:lnTo>
                    <a:lnTo>
                      <a:pt x="364270" y="22241"/>
                    </a:lnTo>
                    <a:lnTo>
                      <a:pt x="359436" y="23518"/>
                    </a:lnTo>
                    <a:lnTo>
                      <a:pt x="363891" y="22208"/>
                    </a:lnTo>
                    <a:lnTo>
                      <a:pt x="364992" y="21977"/>
                    </a:lnTo>
                    <a:close/>
                    <a:moveTo>
                      <a:pt x="371804" y="21837"/>
                    </a:moveTo>
                    <a:lnTo>
                      <a:pt x="370753" y="22270"/>
                    </a:lnTo>
                    <a:lnTo>
                      <a:pt x="359167" y="25109"/>
                    </a:lnTo>
                    <a:lnTo>
                      <a:pt x="364034" y="23745"/>
                    </a:lnTo>
                    <a:lnTo>
                      <a:pt x="366895" y="22975"/>
                    </a:lnTo>
                    <a:close/>
                    <a:moveTo>
                      <a:pt x="357298" y="21785"/>
                    </a:moveTo>
                    <a:lnTo>
                      <a:pt x="357163" y="21853"/>
                    </a:lnTo>
                    <a:lnTo>
                      <a:pt x="356841" y="21964"/>
                    </a:lnTo>
                    <a:lnTo>
                      <a:pt x="350542" y="24148"/>
                    </a:lnTo>
                    <a:lnTo>
                      <a:pt x="350932" y="23735"/>
                    </a:lnTo>
                    <a:lnTo>
                      <a:pt x="357125" y="21838"/>
                    </a:lnTo>
                    <a:close/>
                    <a:moveTo>
                      <a:pt x="367192" y="21780"/>
                    </a:moveTo>
                    <a:lnTo>
                      <a:pt x="366508" y="21967"/>
                    </a:lnTo>
                    <a:lnTo>
                      <a:pt x="362369" y="22939"/>
                    </a:lnTo>
                    <a:lnTo>
                      <a:pt x="361685" y="23099"/>
                    </a:lnTo>
                    <a:lnTo>
                      <a:pt x="361905" y="23027"/>
                    </a:lnTo>
                    <a:lnTo>
                      <a:pt x="362531" y="22879"/>
                    </a:lnTo>
                    <a:close/>
                    <a:moveTo>
                      <a:pt x="366050" y="21771"/>
                    </a:moveTo>
                    <a:lnTo>
                      <a:pt x="363660" y="22465"/>
                    </a:lnTo>
                    <a:lnTo>
                      <a:pt x="363247" y="22585"/>
                    </a:lnTo>
                    <a:lnTo>
                      <a:pt x="364085" y="22309"/>
                    </a:lnTo>
                    <a:lnTo>
                      <a:pt x="364377" y="22213"/>
                    </a:lnTo>
                    <a:close/>
                    <a:moveTo>
                      <a:pt x="366359" y="21690"/>
                    </a:moveTo>
                    <a:lnTo>
                      <a:pt x="366050" y="21771"/>
                    </a:lnTo>
                    <a:lnTo>
                      <a:pt x="366258" y="21711"/>
                    </a:lnTo>
                    <a:close/>
                    <a:moveTo>
                      <a:pt x="381853" y="21570"/>
                    </a:moveTo>
                    <a:lnTo>
                      <a:pt x="369002" y="25425"/>
                    </a:lnTo>
                    <a:lnTo>
                      <a:pt x="366501" y="25956"/>
                    </a:lnTo>
                    <a:lnTo>
                      <a:pt x="376368" y="22667"/>
                    </a:lnTo>
                    <a:close/>
                    <a:moveTo>
                      <a:pt x="348956" y="21570"/>
                    </a:moveTo>
                    <a:cubicBezTo>
                      <a:pt x="346763" y="23763"/>
                      <a:pt x="343473" y="23763"/>
                      <a:pt x="340457" y="24311"/>
                    </a:cubicBezTo>
                    <a:lnTo>
                      <a:pt x="340307" y="24443"/>
                    </a:lnTo>
                    <a:lnTo>
                      <a:pt x="341005" y="22666"/>
                    </a:lnTo>
                    <a:cubicBezTo>
                      <a:pt x="342925" y="21021"/>
                      <a:pt x="345666" y="20473"/>
                      <a:pt x="348956" y="21570"/>
                    </a:cubicBezTo>
                    <a:close/>
                    <a:moveTo>
                      <a:pt x="358209" y="21490"/>
                    </a:moveTo>
                    <a:lnTo>
                      <a:pt x="357813" y="21627"/>
                    </a:lnTo>
                    <a:lnTo>
                      <a:pt x="357298" y="21785"/>
                    </a:lnTo>
                    <a:lnTo>
                      <a:pt x="357729" y="21570"/>
                    </a:lnTo>
                    <a:close/>
                    <a:moveTo>
                      <a:pt x="539698" y="21480"/>
                    </a:moveTo>
                    <a:lnTo>
                      <a:pt x="540123" y="22327"/>
                    </a:lnTo>
                    <a:lnTo>
                      <a:pt x="540007" y="22693"/>
                    </a:lnTo>
                    <a:close/>
                    <a:moveTo>
                      <a:pt x="368627" y="21469"/>
                    </a:moveTo>
                    <a:lnTo>
                      <a:pt x="359608" y="23951"/>
                    </a:lnTo>
                    <a:lnTo>
                      <a:pt x="357669" y="24484"/>
                    </a:lnTo>
                    <a:lnTo>
                      <a:pt x="358002" y="24311"/>
                    </a:lnTo>
                    <a:lnTo>
                      <a:pt x="358442" y="24166"/>
                    </a:lnTo>
                    <a:lnTo>
                      <a:pt x="360699" y="23551"/>
                    </a:lnTo>
                    <a:lnTo>
                      <a:pt x="366508" y="21967"/>
                    </a:lnTo>
                    <a:close/>
                    <a:moveTo>
                      <a:pt x="359147" y="21357"/>
                    </a:moveTo>
                    <a:lnTo>
                      <a:pt x="356149" y="22360"/>
                    </a:lnTo>
                    <a:lnTo>
                      <a:pt x="357163" y="21853"/>
                    </a:lnTo>
                    <a:lnTo>
                      <a:pt x="357813" y="21627"/>
                    </a:lnTo>
                    <a:lnTo>
                      <a:pt x="358002" y="21570"/>
                    </a:lnTo>
                    <a:close/>
                    <a:moveTo>
                      <a:pt x="373104" y="21302"/>
                    </a:moveTo>
                    <a:lnTo>
                      <a:pt x="372548" y="21531"/>
                    </a:lnTo>
                    <a:lnTo>
                      <a:pt x="370771" y="21930"/>
                    </a:lnTo>
                    <a:close/>
                    <a:moveTo>
                      <a:pt x="359319" y="21299"/>
                    </a:moveTo>
                    <a:lnTo>
                      <a:pt x="359278" y="21313"/>
                    </a:lnTo>
                    <a:lnTo>
                      <a:pt x="358209" y="21490"/>
                    </a:lnTo>
                    <a:lnTo>
                      <a:pt x="358221" y="21486"/>
                    </a:lnTo>
                    <a:close/>
                    <a:moveTo>
                      <a:pt x="359863" y="21216"/>
                    </a:moveTo>
                    <a:lnTo>
                      <a:pt x="359830" y="21230"/>
                    </a:lnTo>
                    <a:lnTo>
                      <a:pt x="359147" y="21357"/>
                    </a:lnTo>
                    <a:lnTo>
                      <a:pt x="359278" y="21313"/>
                    </a:lnTo>
                    <a:close/>
                    <a:moveTo>
                      <a:pt x="360938" y="21023"/>
                    </a:moveTo>
                    <a:lnTo>
                      <a:pt x="360250" y="21151"/>
                    </a:lnTo>
                    <a:lnTo>
                      <a:pt x="359863" y="21216"/>
                    </a:lnTo>
                    <a:lnTo>
                      <a:pt x="359901" y="21200"/>
                    </a:lnTo>
                    <a:close/>
                    <a:moveTo>
                      <a:pt x="359259" y="20918"/>
                    </a:moveTo>
                    <a:lnTo>
                      <a:pt x="358818" y="21062"/>
                    </a:lnTo>
                    <a:lnTo>
                      <a:pt x="355535" y="21570"/>
                    </a:lnTo>
                    <a:close/>
                    <a:moveTo>
                      <a:pt x="359951" y="20887"/>
                    </a:moveTo>
                    <a:lnTo>
                      <a:pt x="358628" y="21345"/>
                    </a:lnTo>
                    <a:lnTo>
                      <a:pt x="358221" y="21486"/>
                    </a:lnTo>
                    <a:lnTo>
                      <a:pt x="357729" y="21570"/>
                    </a:lnTo>
                    <a:lnTo>
                      <a:pt x="355360" y="22188"/>
                    </a:lnTo>
                    <a:lnTo>
                      <a:pt x="358818" y="21062"/>
                    </a:lnTo>
                    <a:close/>
                    <a:moveTo>
                      <a:pt x="362527" y="20773"/>
                    </a:moveTo>
                    <a:lnTo>
                      <a:pt x="358537" y="22318"/>
                    </a:lnTo>
                    <a:lnTo>
                      <a:pt x="352976" y="24066"/>
                    </a:lnTo>
                    <a:lnTo>
                      <a:pt x="359830" y="21230"/>
                    </a:lnTo>
                    <a:lnTo>
                      <a:pt x="360250" y="21151"/>
                    </a:lnTo>
                    <a:close/>
                    <a:moveTo>
                      <a:pt x="374397" y="20769"/>
                    </a:moveTo>
                    <a:lnTo>
                      <a:pt x="373843" y="20997"/>
                    </a:lnTo>
                    <a:lnTo>
                      <a:pt x="369463" y="22224"/>
                    </a:lnTo>
                    <a:lnTo>
                      <a:pt x="363802" y="23498"/>
                    </a:lnTo>
                    <a:close/>
                    <a:moveTo>
                      <a:pt x="361081" y="20712"/>
                    </a:moveTo>
                    <a:lnTo>
                      <a:pt x="360959" y="20762"/>
                    </a:lnTo>
                    <a:lnTo>
                      <a:pt x="359901" y="21200"/>
                    </a:lnTo>
                    <a:lnTo>
                      <a:pt x="359319" y="21299"/>
                    </a:lnTo>
                    <a:lnTo>
                      <a:pt x="360818" y="20798"/>
                    </a:lnTo>
                    <a:lnTo>
                      <a:pt x="361069" y="20713"/>
                    </a:lnTo>
                    <a:close/>
                    <a:moveTo>
                      <a:pt x="362754" y="20686"/>
                    </a:moveTo>
                    <a:lnTo>
                      <a:pt x="362622" y="20737"/>
                    </a:lnTo>
                    <a:lnTo>
                      <a:pt x="360938" y="21023"/>
                    </a:lnTo>
                    <a:close/>
                    <a:moveTo>
                      <a:pt x="361551" y="20517"/>
                    </a:moveTo>
                    <a:lnTo>
                      <a:pt x="361108" y="20701"/>
                    </a:lnTo>
                    <a:lnTo>
                      <a:pt x="361069" y="20713"/>
                    </a:lnTo>
                    <a:lnTo>
                      <a:pt x="359951" y="20887"/>
                    </a:lnTo>
                    <a:lnTo>
                      <a:pt x="360472" y="20706"/>
                    </a:lnTo>
                    <a:close/>
                    <a:moveTo>
                      <a:pt x="545964" y="20468"/>
                    </a:moveTo>
                    <a:lnTo>
                      <a:pt x="546261" y="20841"/>
                    </a:lnTo>
                    <a:lnTo>
                      <a:pt x="546483" y="21989"/>
                    </a:lnTo>
                    <a:lnTo>
                      <a:pt x="546067" y="20953"/>
                    </a:lnTo>
                    <a:close/>
                    <a:moveTo>
                      <a:pt x="372551" y="20389"/>
                    </a:moveTo>
                    <a:lnTo>
                      <a:pt x="369319" y="21278"/>
                    </a:lnTo>
                    <a:lnTo>
                      <a:pt x="367192" y="21780"/>
                    </a:lnTo>
                    <a:lnTo>
                      <a:pt x="368968" y="21295"/>
                    </a:lnTo>
                    <a:lnTo>
                      <a:pt x="371094" y="20695"/>
                    </a:lnTo>
                    <a:close/>
                    <a:moveTo>
                      <a:pt x="364688" y="20385"/>
                    </a:moveTo>
                    <a:lnTo>
                      <a:pt x="364486" y="20448"/>
                    </a:lnTo>
                    <a:lnTo>
                      <a:pt x="362527" y="20773"/>
                    </a:lnTo>
                    <a:lnTo>
                      <a:pt x="362622" y="20737"/>
                    </a:lnTo>
                    <a:close/>
                    <a:moveTo>
                      <a:pt x="376982" y="20257"/>
                    </a:moveTo>
                    <a:lnTo>
                      <a:pt x="373104" y="21302"/>
                    </a:lnTo>
                    <a:lnTo>
                      <a:pt x="373843" y="20997"/>
                    </a:lnTo>
                    <a:lnTo>
                      <a:pt x="375910" y="20419"/>
                    </a:lnTo>
                    <a:close/>
                    <a:moveTo>
                      <a:pt x="365714" y="20244"/>
                    </a:moveTo>
                    <a:lnTo>
                      <a:pt x="356420" y="23137"/>
                    </a:lnTo>
                    <a:lnTo>
                      <a:pt x="358537" y="22318"/>
                    </a:lnTo>
                    <a:lnTo>
                      <a:pt x="364486" y="20448"/>
                    </a:lnTo>
                    <a:close/>
                    <a:moveTo>
                      <a:pt x="387102" y="20105"/>
                    </a:moveTo>
                    <a:lnTo>
                      <a:pt x="386227" y="20293"/>
                    </a:lnTo>
                    <a:lnTo>
                      <a:pt x="379660" y="21570"/>
                    </a:lnTo>
                    <a:close/>
                    <a:moveTo>
                      <a:pt x="364540" y="19994"/>
                    </a:moveTo>
                    <a:lnTo>
                      <a:pt x="363756" y="20298"/>
                    </a:lnTo>
                    <a:lnTo>
                      <a:pt x="361292" y="20679"/>
                    </a:lnTo>
                    <a:lnTo>
                      <a:pt x="361081" y="20712"/>
                    </a:lnTo>
                    <a:lnTo>
                      <a:pt x="361108" y="20701"/>
                    </a:lnTo>
                    <a:lnTo>
                      <a:pt x="361771" y="20479"/>
                    </a:lnTo>
                    <a:lnTo>
                      <a:pt x="362846" y="20291"/>
                    </a:lnTo>
                    <a:close/>
                    <a:moveTo>
                      <a:pt x="366588" y="19972"/>
                    </a:moveTo>
                    <a:lnTo>
                      <a:pt x="365957" y="20169"/>
                    </a:lnTo>
                    <a:lnTo>
                      <a:pt x="364688" y="20385"/>
                    </a:lnTo>
                    <a:lnTo>
                      <a:pt x="365148" y="20240"/>
                    </a:lnTo>
                    <a:close/>
                    <a:moveTo>
                      <a:pt x="366138" y="19929"/>
                    </a:moveTo>
                    <a:lnTo>
                      <a:pt x="365148" y="20240"/>
                    </a:lnTo>
                    <a:lnTo>
                      <a:pt x="362754" y="20686"/>
                    </a:lnTo>
                    <a:lnTo>
                      <a:pt x="363756" y="20298"/>
                    </a:lnTo>
                    <a:close/>
                    <a:moveTo>
                      <a:pt x="369518" y="19613"/>
                    </a:moveTo>
                    <a:lnTo>
                      <a:pt x="352856" y="24915"/>
                    </a:lnTo>
                    <a:lnTo>
                      <a:pt x="352854" y="24915"/>
                    </a:lnTo>
                    <a:lnTo>
                      <a:pt x="369517" y="19613"/>
                    </a:lnTo>
                    <a:close/>
                    <a:moveTo>
                      <a:pt x="369520" y="19612"/>
                    </a:moveTo>
                    <a:lnTo>
                      <a:pt x="369518" y="19613"/>
                    </a:lnTo>
                    <a:lnTo>
                      <a:pt x="369518" y="19613"/>
                    </a:lnTo>
                    <a:close/>
                    <a:moveTo>
                      <a:pt x="381666" y="19551"/>
                    </a:moveTo>
                    <a:lnTo>
                      <a:pt x="371804" y="21837"/>
                    </a:lnTo>
                    <a:lnTo>
                      <a:pt x="372548" y="21531"/>
                    </a:lnTo>
                    <a:lnTo>
                      <a:pt x="380706" y="19696"/>
                    </a:lnTo>
                    <a:close/>
                    <a:moveTo>
                      <a:pt x="369861" y="19504"/>
                    </a:moveTo>
                    <a:lnTo>
                      <a:pt x="369734" y="19544"/>
                    </a:lnTo>
                    <a:lnTo>
                      <a:pt x="369518" y="19613"/>
                    </a:lnTo>
                    <a:lnTo>
                      <a:pt x="369517" y="19613"/>
                    </a:lnTo>
                    <a:lnTo>
                      <a:pt x="365714" y="20244"/>
                    </a:lnTo>
                    <a:lnTo>
                      <a:pt x="365957" y="20169"/>
                    </a:lnTo>
                    <a:close/>
                    <a:moveTo>
                      <a:pt x="376866" y="19499"/>
                    </a:moveTo>
                    <a:lnTo>
                      <a:pt x="376259" y="19677"/>
                    </a:lnTo>
                    <a:lnTo>
                      <a:pt x="368627" y="21469"/>
                    </a:lnTo>
                    <a:lnTo>
                      <a:pt x="369319" y="21278"/>
                    </a:lnTo>
                    <a:close/>
                    <a:moveTo>
                      <a:pt x="382112" y="19486"/>
                    </a:moveTo>
                    <a:lnTo>
                      <a:pt x="369113" y="22945"/>
                    </a:lnTo>
                    <a:lnTo>
                      <a:pt x="370753" y="22270"/>
                    </a:lnTo>
                    <a:close/>
                    <a:moveTo>
                      <a:pt x="382133" y="19481"/>
                    </a:moveTo>
                    <a:lnTo>
                      <a:pt x="382112" y="19486"/>
                    </a:lnTo>
                    <a:lnTo>
                      <a:pt x="382129" y="19482"/>
                    </a:lnTo>
                    <a:close/>
                    <a:moveTo>
                      <a:pt x="377493" y="19351"/>
                    </a:moveTo>
                    <a:lnTo>
                      <a:pt x="376866" y="19499"/>
                    </a:lnTo>
                    <a:lnTo>
                      <a:pt x="377062" y="19442"/>
                    </a:lnTo>
                    <a:close/>
                    <a:moveTo>
                      <a:pt x="370196" y="19301"/>
                    </a:moveTo>
                    <a:lnTo>
                      <a:pt x="366588" y="19972"/>
                    </a:lnTo>
                    <a:lnTo>
                      <a:pt x="367309" y="19748"/>
                    </a:lnTo>
                    <a:close/>
                    <a:moveTo>
                      <a:pt x="513957" y="19248"/>
                    </a:moveTo>
                    <a:lnTo>
                      <a:pt x="513610" y="19545"/>
                    </a:lnTo>
                    <a:lnTo>
                      <a:pt x="513002" y="19815"/>
                    </a:lnTo>
                    <a:lnTo>
                      <a:pt x="513221" y="19596"/>
                    </a:lnTo>
                    <a:close/>
                    <a:moveTo>
                      <a:pt x="378102" y="19244"/>
                    </a:moveTo>
                    <a:lnTo>
                      <a:pt x="376841" y="19763"/>
                    </a:lnTo>
                    <a:lnTo>
                      <a:pt x="364239" y="23194"/>
                    </a:lnTo>
                    <a:lnTo>
                      <a:pt x="376259" y="19677"/>
                    </a:lnTo>
                    <a:close/>
                    <a:moveTo>
                      <a:pt x="370784" y="19210"/>
                    </a:moveTo>
                    <a:lnTo>
                      <a:pt x="369861" y="19504"/>
                    </a:lnTo>
                    <a:lnTo>
                      <a:pt x="369861" y="19504"/>
                    </a:lnTo>
                    <a:close/>
                    <a:moveTo>
                      <a:pt x="376372" y="19204"/>
                    </a:moveTo>
                    <a:lnTo>
                      <a:pt x="371094" y="20695"/>
                    </a:lnTo>
                    <a:lnTo>
                      <a:pt x="366359" y="21690"/>
                    </a:lnTo>
                    <a:lnTo>
                      <a:pt x="375000" y="19407"/>
                    </a:lnTo>
                    <a:close/>
                    <a:moveTo>
                      <a:pt x="369057" y="19204"/>
                    </a:moveTo>
                    <a:lnTo>
                      <a:pt x="367309" y="19748"/>
                    </a:lnTo>
                    <a:lnTo>
                      <a:pt x="366138" y="19929"/>
                    </a:lnTo>
                    <a:lnTo>
                      <a:pt x="367678" y="19445"/>
                    </a:lnTo>
                    <a:close/>
                    <a:moveTo>
                      <a:pt x="383223" y="19190"/>
                    </a:moveTo>
                    <a:lnTo>
                      <a:pt x="382129" y="19482"/>
                    </a:lnTo>
                    <a:lnTo>
                      <a:pt x="381666" y="19551"/>
                    </a:lnTo>
                    <a:close/>
                    <a:moveTo>
                      <a:pt x="514438" y="19177"/>
                    </a:moveTo>
                    <a:lnTo>
                      <a:pt x="511248" y="21570"/>
                    </a:lnTo>
                    <a:lnTo>
                      <a:pt x="513610" y="19545"/>
                    </a:lnTo>
                    <a:close/>
                    <a:moveTo>
                      <a:pt x="370923" y="19166"/>
                    </a:moveTo>
                    <a:lnTo>
                      <a:pt x="370784" y="19210"/>
                    </a:lnTo>
                    <a:lnTo>
                      <a:pt x="370196" y="19301"/>
                    </a:lnTo>
                    <a:close/>
                    <a:moveTo>
                      <a:pt x="378309" y="19159"/>
                    </a:moveTo>
                    <a:lnTo>
                      <a:pt x="378204" y="19202"/>
                    </a:lnTo>
                    <a:lnTo>
                      <a:pt x="377493" y="19351"/>
                    </a:lnTo>
                    <a:close/>
                    <a:moveTo>
                      <a:pt x="378935" y="19048"/>
                    </a:moveTo>
                    <a:lnTo>
                      <a:pt x="378102" y="19244"/>
                    </a:lnTo>
                    <a:lnTo>
                      <a:pt x="378204" y="19202"/>
                    </a:lnTo>
                    <a:close/>
                    <a:moveTo>
                      <a:pt x="388816" y="19027"/>
                    </a:moveTo>
                    <a:lnTo>
                      <a:pt x="379660" y="21570"/>
                    </a:lnTo>
                    <a:lnTo>
                      <a:pt x="383864" y="20802"/>
                    </a:lnTo>
                    <a:lnTo>
                      <a:pt x="378500" y="21956"/>
                    </a:lnTo>
                    <a:lnTo>
                      <a:pt x="386239" y="19377"/>
                    </a:lnTo>
                    <a:close/>
                    <a:moveTo>
                      <a:pt x="513880" y="18938"/>
                    </a:moveTo>
                    <a:lnTo>
                      <a:pt x="513221" y="19596"/>
                    </a:lnTo>
                    <a:lnTo>
                      <a:pt x="509054" y="21570"/>
                    </a:lnTo>
                    <a:close/>
                    <a:moveTo>
                      <a:pt x="389503" y="18836"/>
                    </a:moveTo>
                    <a:lnTo>
                      <a:pt x="388948" y="18990"/>
                    </a:lnTo>
                    <a:lnTo>
                      <a:pt x="386239" y="19377"/>
                    </a:lnTo>
                    <a:close/>
                    <a:moveTo>
                      <a:pt x="379223" y="18782"/>
                    </a:moveTo>
                    <a:lnTo>
                      <a:pt x="378997" y="18875"/>
                    </a:lnTo>
                    <a:lnTo>
                      <a:pt x="377062" y="19442"/>
                    </a:lnTo>
                    <a:lnTo>
                      <a:pt x="372551" y="20389"/>
                    </a:lnTo>
                    <a:lnTo>
                      <a:pt x="377421" y="19049"/>
                    </a:lnTo>
                    <a:close/>
                    <a:moveTo>
                      <a:pt x="539011" y="18776"/>
                    </a:moveTo>
                    <a:lnTo>
                      <a:pt x="539698" y="21480"/>
                    </a:lnTo>
                    <a:lnTo>
                      <a:pt x="538878" y="19844"/>
                    </a:lnTo>
                    <a:close/>
                    <a:moveTo>
                      <a:pt x="374644" y="18689"/>
                    </a:moveTo>
                    <a:lnTo>
                      <a:pt x="373275" y="18940"/>
                    </a:lnTo>
                    <a:lnTo>
                      <a:pt x="370887" y="19377"/>
                    </a:lnTo>
                    <a:lnTo>
                      <a:pt x="373126" y="18994"/>
                    </a:lnTo>
                    <a:lnTo>
                      <a:pt x="374527" y="18755"/>
                    </a:lnTo>
                    <a:lnTo>
                      <a:pt x="374340" y="18812"/>
                    </a:lnTo>
                    <a:lnTo>
                      <a:pt x="373029" y="19030"/>
                    </a:lnTo>
                    <a:lnTo>
                      <a:pt x="369520" y="19612"/>
                    </a:lnTo>
                    <a:lnTo>
                      <a:pt x="369734" y="19544"/>
                    </a:lnTo>
                    <a:lnTo>
                      <a:pt x="369861" y="19504"/>
                    </a:lnTo>
                    <a:lnTo>
                      <a:pt x="373363" y="18907"/>
                    </a:lnTo>
                    <a:close/>
                    <a:moveTo>
                      <a:pt x="375089" y="18688"/>
                    </a:moveTo>
                    <a:lnTo>
                      <a:pt x="368610" y="20820"/>
                    </a:lnTo>
                    <a:lnTo>
                      <a:pt x="366267" y="21509"/>
                    </a:lnTo>
                    <a:lnTo>
                      <a:pt x="363891" y="22208"/>
                    </a:lnTo>
                    <a:lnTo>
                      <a:pt x="361839" y="22639"/>
                    </a:lnTo>
                    <a:lnTo>
                      <a:pt x="369995" y="20142"/>
                    </a:lnTo>
                    <a:lnTo>
                      <a:pt x="374340" y="18812"/>
                    </a:lnTo>
                    <a:close/>
                    <a:moveTo>
                      <a:pt x="556755" y="18646"/>
                    </a:moveTo>
                    <a:lnTo>
                      <a:pt x="565708" y="30583"/>
                    </a:lnTo>
                    <a:lnTo>
                      <a:pt x="565354" y="30536"/>
                    </a:lnTo>
                    <a:lnTo>
                      <a:pt x="556081" y="18945"/>
                    </a:lnTo>
                    <a:close/>
                    <a:moveTo>
                      <a:pt x="374888" y="18644"/>
                    </a:moveTo>
                    <a:lnTo>
                      <a:pt x="374865" y="18651"/>
                    </a:lnTo>
                    <a:lnTo>
                      <a:pt x="374644" y="18689"/>
                    </a:lnTo>
                    <a:close/>
                    <a:moveTo>
                      <a:pt x="385897" y="18559"/>
                    </a:moveTo>
                    <a:lnTo>
                      <a:pt x="384981" y="18783"/>
                    </a:lnTo>
                    <a:lnTo>
                      <a:pt x="383223" y="19190"/>
                    </a:lnTo>
                    <a:lnTo>
                      <a:pt x="384278" y="18910"/>
                    </a:lnTo>
                    <a:close/>
                    <a:moveTo>
                      <a:pt x="375559" y="18534"/>
                    </a:moveTo>
                    <a:lnTo>
                      <a:pt x="375272" y="18628"/>
                    </a:lnTo>
                    <a:lnTo>
                      <a:pt x="374527" y="18755"/>
                    </a:lnTo>
                    <a:lnTo>
                      <a:pt x="374865" y="18651"/>
                    </a:lnTo>
                    <a:close/>
                    <a:moveTo>
                      <a:pt x="372940" y="18524"/>
                    </a:moveTo>
                    <a:lnTo>
                      <a:pt x="370924" y="19166"/>
                    </a:lnTo>
                    <a:lnTo>
                      <a:pt x="370923" y="19166"/>
                    </a:lnTo>
                    <a:close/>
                    <a:moveTo>
                      <a:pt x="388531" y="18517"/>
                    </a:moveTo>
                    <a:lnTo>
                      <a:pt x="386239" y="19377"/>
                    </a:lnTo>
                    <a:lnTo>
                      <a:pt x="376843" y="22313"/>
                    </a:lnTo>
                    <a:lnTo>
                      <a:pt x="363862" y="25107"/>
                    </a:lnTo>
                    <a:lnTo>
                      <a:pt x="368999" y="22992"/>
                    </a:lnTo>
                    <a:lnTo>
                      <a:pt x="383842" y="19224"/>
                    </a:lnTo>
                    <a:close/>
                    <a:moveTo>
                      <a:pt x="381054" y="18511"/>
                    </a:moveTo>
                    <a:lnTo>
                      <a:pt x="378309" y="19159"/>
                    </a:lnTo>
                    <a:lnTo>
                      <a:pt x="378997" y="18875"/>
                    </a:lnTo>
                    <a:lnTo>
                      <a:pt x="379408" y="18755"/>
                    </a:lnTo>
                    <a:close/>
                    <a:moveTo>
                      <a:pt x="375916" y="18416"/>
                    </a:moveTo>
                    <a:lnTo>
                      <a:pt x="375639" y="18507"/>
                    </a:lnTo>
                    <a:lnTo>
                      <a:pt x="374888" y="18644"/>
                    </a:lnTo>
                    <a:lnTo>
                      <a:pt x="375348" y="18504"/>
                    </a:lnTo>
                    <a:close/>
                    <a:moveTo>
                      <a:pt x="381895" y="18387"/>
                    </a:moveTo>
                    <a:lnTo>
                      <a:pt x="381260" y="18560"/>
                    </a:lnTo>
                    <a:lnTo>
                      <a:pt x="378935" y="19048"/>
                    </a:lnTo>
                    <a:lnTo>
                      <a:pt x="381505" y="18444"/>
                    </a:lnTo>
                    <a:close/>
                    <a:moveTo>
                      <a:pt x="541398" y="18333"/>
                    </a:moveTo>
                    <a:lnTo>
                      <a:pt x="541678" y="19650"/>
                    </a:lnTo>
                    <a:lnTo>
                      <a:pt x="541833" y="25735"/>
                    </a:lnTo>
                    <a:lnTo>
                      <a:pt x="540123" y="22327"/>
                    </a:lnTo>
                    <a:close/>
                    <a:moveTo>
                      <a:pt x="377162" y="18305"/>
                    </a:moveTo>
                    <a:lnTo>
                      <a:pt x="376858" y="18394"/>
                    </a:lnTo>
                    <a:lnTo>
                      <a:pt x="375089" y="18688"/>
                    </a:lnTo>
                    <a:lnTo>
                      <a:pt x="375272" y="18628"/>
                    </a:lnTo>
                    <a:close/>
                    <a:moveTo>
                      <a:pt x="377750" y="18132"/>
                    </a:moveTo>
                    <a:lnTo>
                      <a:pt x="377522" y="18199"/>
                    </a:lnTo>
                    <a:lnTo>
                      <a:pt x="375559" y="18534"/>
                    </a:lnTo>
                    <a:lnTo>
                      <a:pt x="375639" y="18507"/>
                    </a:lnTo>
                    <a:lnTo>
                      <a:pt x="377351" y="18194"/>
                    </a:lnTo>
                    <a:close/>
                    <a:moveTo>
                      <a:pt x="376691" y="18093"/>
                    </a:moveTo>
                    <a:lnTo>
                      <a:pt x="375348" y="18504"/>
                    </a:lnTo>
                    <a:lnTo>
                      <a:pt x="373819" y="18740"/>
                    </a:lnTo>
                    <a:lnTo>
                      <a:pt x="370784" y="19210"/>
                    </a:lnTo>
                    <a:lnTo>
                      <a:pt x="370924" y="19166"/>
                    </a:lnTo>
                    <a:lnTo>
                      <a:pt x="374446" y="18510"/>
                    </a:lnTo>
                    <a:close/>
                    <a:moveTo>
                      <a:pt x="384580" y="17990"/>
                    </a:moveTo>
                    <a:lnTo>
                      <a:pt x="375910" y="20419"/>
                    </a:lnTo>
                    <a:lnTo>
                      <a:pt x="375547" y="20473"/>
                    </a:lnTo>
                    <a:lnTo>
                      <a:pt x="374397" y="20769"/>
                    </a:lnTo>
                    <a:lnTo>
                      <a:pt x="376841" y="19763"/>
                    </a:lnTo>
                    <a:lnTo>
                      <a:pt x="381260" y="18560"/>
                    </a:lnTo>
                    <a:lnTo>
                      <a:pt x="382532" y="18292"/>
                    </a:lnTo>
                    <a:close/>
                    <a:moveTo>
                      <a:pt x="383919" y="17836"/>
                    </a:moveTo>
                    <a:lnTo>
                      <a:pt x="382800" y="18140"/>
                    </a:lnTo>
                    <a:lnTo>
                      <a:pt x="381505" y="18444"/>
                    </a:lnTo>
                    <a:lnTo>
                      <a:pt x="381054" y="18511"/>
                    </a:lnTo>
                    <a:close/>
                    <a:moveTo>
                      <a:pt x="542175" y="17826"/>
                    </a:moveTo>
                    <a:lnTo>
                      <a:pt x="542449" y="18650"/>
                    </a:lnTo>
                    <a:lnTo>
                      <a:pt x="542123" y="26312"/>
                    </a:lnTo>
                    <a:lnTo>
                      <a:pt x="542027" y="26121"/>
                    </a:lnTo>
                    <a:close/>
                    <a:moveTo>
                      <a:pt x="544806" y="17818"/>
                    </a:moveTo>
                    <a:lnTo>
                      <a:pt x="545790" y="19651"/>
                    </a:lnTo>
                    <a:lnTo>
                      <a:pt x="545964" y="20468"/>
                    </a:lnTo>
                    <a:lnTo>
                      <a:pt x="545778" y="20234"/>
                    </a:lnTo>
                    <a:close/>
                    <a:moveTo>
                      <a:pt x="508871" y="17732"/>
                    </a:moveTo>
                    <a:lnTo>
                      <a:pt x="506262" y="19298"/>
                    </a:lnTo>
                    <a:lnTo>
                      <a:pt x="505079" y="19747"/>
                    </a:lnTo>
                    <a:lnTo>
                      <a:pt x="506345" y="18861"/>
                    </a:lnTo>
                    <a:close/>
                    <a:moveTo>
                      <a:pt x="401075" y="17656"/>
                    </a:moveTo>
                    <a:lnTo>
                      <a:pt x="397204" y="19377"/>
                    </a:lnTo>
                    <a:lnTo>
                      <a:pt x="400398" y="17780"/>
                    </a:lnTo>
                    <a:close/>
                    <a:moveTo>
                      <a:pt x="544710" y="17639"/>
                    </a:moveTo>
                    <a:lnTo>
                      <a:pt x="544744" y="17663"/>
                    </a:lnTo>
                    <a:lnTo>
                      <a:pt x="544806" y="17818"/>
                    </a:lnTo>
                    <a:close/>
                    <a:moveTo>
                      <a:pt x="393935" y="17605"/>
                    </a:moveTo>
                    <a:lnTo>
                      <a:pt x="393157" y="17821"/>
                    </a:lnTo>
                    <a:lnTo>
                      <a:pt x="388531" y="18517"/>
                    </a:lnTo>
                    <a:lnTo>
                      <a:pt x="388855" y="18396"/>
                    </a:lnTo>
                    <a:close/>
                    <a:moveTo>
                      <a:pt x="398855" y="17575"/>
                    </a:moveTo>
                    <a:lnTo>
                      <a:pt x="397755" y="17812"/>
                    </a:lnTo>
                    <a:lnTo>
                      <a:pt x="388816" y="19027"/>
                    </a:lnTo>
                    <a:lnTo>
                      <a:pt x="388948" y="18990"/>
                    </a:lnTo>
                    <a:close/>
                    <a:moveTo>
                      <a:pt x="390237" y="17565"/>
                    </a:moveTo>
                    <a:lnTo>
                      <a:pt x="386718" y="18381"/>
                    </a:lnTo>
                    <a:lnTo>
                      <a:pt x="385897" y="18559"/>
                    </a:lnTo>
                    <a:lnTo>
                      <a:pt x="389724" y="17621"/>
                    </a:lnTo>
                    <a:close/>
                    <a:moveTo>
                      <a:pt x="382188" y="17561"/>
                    </a:moveTo>
                    <a:lnTo>
                      <a:pt x="380901" y="18091"/>
                    </a:lnTo>
                    <a:lnTo>
                      <a:pt x="377421" y="19049"/>
                    </a:lnTo>
                    <a:lnTo>
                      <a:pt x="376372" y="19204"/>
                    </a:lnTo>
                    <a:close/>
                    <a:moveTo>
                      <a:pt x="378593" y="17535"/>
                    </a:moveTo>
                    <a:lnTo>
                      <a:pt x="377167" y="18004"/>
                    </a:lnTo>
                    <a:lnTo>
                      <a:pt x="376691" y="18093"/>
                    </a:lnTo>
                    <a:lnTo>
                      <a:pt x="378407" y="17568"/>
                    </a:lnTo>
                    <a:close/>
                    <a:moveTo>
                      <a:pt x="382178" y="17511"/>
                    </a:moveTo>
                    <a:lnTo>
                      <a:pt x="375000" y="19407"/>
                    </a:lnTo>
                    <a:lnTo>
                      <a:pt x="373354" y="19651"/>
                    </a:lnTo>
                    <a:lnTo>
                      <a:pt x="366258" y="21711"/>
                    </a:lnTo>
                    <a:lnTo>
                      <a:pt x="365278" y="21917"/>
                    </a:lnTo>
                    <a:lnTo>
                      <a:pt x="368610" y="20820"/>
                    </a:lnTo>
                    <a:lnTo>
                      <a:pt x="376858" y="18394"/>
                    </a:lnTo>
                    <a:close/>
                    <a:moveTo>
                      <a:pt x="379937" y="17489"/>
                    </a:moveTo>
                    <a:lnTo>
                      <a:pt x="377852" y="18102"/>
                    </a:lnTo>
                    <a:lnTo>
                      <a:pt x="377351" y="18194"/>
                    </a:lnTo>
                    <a:lnTo>
                      <a:pt x="375916" y="18416"/>
                    </a:lnTo>
                    <a:lnTo>
                      <a:pt x="377167" y="18004"/>
                    </a:lnTo>
                    <a:close/>
                    <a:moveTo>
                      <a:pt x="391411" y="17437"/>
                    </a:moveTo>
                    <a:lnTo>
                      <a:pt x="388855" y="18396"/>
                    </a:lnTo>
                    <a:lnTo>
                      <a:pt x="384320" y="19102"/>
                    </a:lnTo>
                    <a:lnTo>
                      <a:pt x="383842" y="19224"/>
                    </a:lnTo>
                    <a:lnTo>
                      <a:pt x="382133" y="19481"/>
                    </a:lnTo>
                    <a:lnTo>
                      <a:pt x="384981" y="18783"/>
                    </a:lnTo>
                    <a:lnTo>
                      <a:pt x="386718" y="18381"/>
                    </a:lnTo>
                    <a:lnTo>
                      <a:pt x="390720" y="17512"/>
                    </a:lnTo>
                    <a:close/>
                    <a:moveTo>
                      <a:pt x="382632" y="17436"/>
                    </a:moveTo>
                    <a:lnTo>
                      <a:pt x="382188" y="17561"/>
                    </a:lnTo>
                    <a:lnTo>
                      <a:pt x="382399" y="17474"/>
                    </a:lnTo>
                    <a:close/>
                    <a:moveTo>
                      <a:pt x="382258" y="17434"/>
                    </a:moveTo>
                    <a:lnTo>
                      <a:pt x="377162" y="18305"/>
                    </a:lnTo>
                    <a:lnTo>
                      <a:pt x="377522" y="18199"/>
                    </a:lnTo>
                    <a:lnTo>
                      <a:pt x="379567" y="17851"/>
                    </a:lnTo>
                    <a:close/>
                    <a:moveTo>
                      <a:pt x="382545" y="17414"/>
                    </a:moveTo>
                    <a:lnTo>
                      <a:pt x="382399" y="17474"/>
                    </a:lnTo>
                    <a:lnTo>
                      <a:pt x="382178" y="17511"/>
                    </a:lnTo>
                    <a:close/>
                    <a:moveTo>
                      <a:pt x="571605" y="17400"/>
                    </a:moveTo>
                    <a:lnTo>
                      <a:pt x="576768" y="19651"/>
                    </a:lnTo>
                    <a:lnTo>
                      <a:pt x="579793" y="22003"/>
                    </a:lnTo>
                    <a:close/>
                    <a:moveTo>
                      <a:pt x="401193" y="17383"/>
                    </a:moveTo>
                    <a:lnTo>
                      <a:pt x="400398" y="17780"/>
                    </a:lnTo>
                    <a:lnTo>
                      <a:pt x="383864" y="20802"/>
                    </a:lnTo>
                    <a:lnTo>
                      <a:pt x="386227" y="20293"/>
                    </a:lnTo>
                    <a:close/>
                    <a:moveTo>
                      <a:pt x="390695" y="17383"/>
                    </a:moveTo>
                    <a:lnTo>
                      <a:pt x="389724" y="17621"/>
                    </a:lnTo>
                    <a:lnTo>
                      <a:pt x="388706" y="17731"/>
                    </a:lnTo>
                    <a:lnTo>
                      <a:pt x="384278" y="18910"/>
                    </a:lnTo>
                    <a:lnTo>
                      <a:pt x="382127" y="19376"/>
                    </a:lnTo>
                    <a:lnTo>
                      <a:pt x="380706" y="19696"/>
                    </a:lnTo>
                    <a:lnTo>
                      <a:pt x="376982" y="20257"/>
                    </a:lnTo>
                    <a:lnTo>
                      <a:pt x="384320" y="18280"/>
                    </a:lnTo>
                    <a:close/>
                    <a:moveTo>
                      <a:pt x="400964" y="17375"/>
                    </a:moveTo>
                    <a:lnTo>
                      <a:pt x="387102" y="20105"/>
                    </a:lnTo>
                    <a:lnTo>
                      <a:pt x="397755" y="17812"/>
                    </a:lnTo>
                    <a:close/>
                    <a:moveTo>
                      <a:pt x="382666" y="17365"/>
                    </a:moveTo>
                    <a:lnTo>
                      <a:pt x="382640" y="17375"/>
                    </a:lnTo>
                    <a:lnTo>
                      <a:pt x="382258" y="17434"/>
                    </a:lnTo>
                    <a:close/>
                    <a:moveTo>
                      <a:pt x="382768" y="17355"/>
                    </a:moveTo>
                    <a:lnTo>
                      <a:pt x="382545" y="17414"/>
                    </a:lnTo>
                    <a:lnTo>
                      <a:pt x="382640" y="17375"/>
                    </a:lnTo>
                    <a:close/>
                    <a:moveTo>
                      <a:pt x="401367" y="17296"/>
                    </a:moveTo>
                    <a:lnTo>
                      <a:pt x="401299" y="17330"/>
                    </a:lnTo>
                    <a:lnTo>
                      <a:pt x="400964" y="17375"/>
                    </a:lnTo>
                    <a:close/>
                    <a:moveTo>
                      <a:pt x="383218" y="17270"/>
                    </a:moveTo>
                    <a:lnTo>
                      <a:pt x="383097" y="17305"/>
                    </a:lnTo>
                    <a:lnTo>
                      <a:pt x="382768" y="17355"/>
                    </a:lnTo>
                    <a:lnTo>
                      <a:pt x="382856" y="17332"/>
                    </a:lnTo>
                    <a:close/>
                    <a:moveTo>
                      <a:pt x="401855" y="17254"/>
                    </a:moveTo>
                    <a:lnTo>
                      <a:pt x="401193" y="17383"/>
                    </a:lnTo>
                    <a:lnTo>
                      <a:pt x="401299" y="17330"/>
                    </a:lnTo>
                    <a:close/>
                    <a:moveTo>
                      <a:pt x="383298" y="17215"/>
                    </a:moveTo>
                    <a:lnTo>
                      <a:pt x="382856" y="17332"/>
                    </a:lnTo>
                    <a:lnTo>
                      <a:pt x="382666" y="17365"/>
                    </a:lnTo>
                    <a:lnTo>
                      <a:pt x="382838" y="17294"/>
                    </a:lnTo>
                    <a:close/>
                    <a:moveTo>
                      <a:pt x="402077" y="17211"/>
                    </a:moveTo>
                    <a:lnTo>
                      <a:pt x="402035" y="17230"/>
                    </a:lnTo>
                    <a:lnTo>
                      <a:pt x="401855" y="17254"/>
                    </a:lnTo>
                    <a:close/>
                    <a:moveTo>
                      <a:pt x="392073" y="17189"/>
                    </a:moveTo>
                    <a:lnTo>
                      <a:pt x="391884" y="17260"/>
                    </a:lnTo>
                    <a:lnTo>
                      <a:pt x="390720" y="17512"/>
                    </a:lnTo>
                    <a:lnTo>
                      <a:pt x="390237" y="17565"/>
                    </a:lnTo>
                    <a:lnTo>
                      <a:pt x="391530" y="17265"/>
                    </a:lnTo>
                    <a:close/>
                    <a:moveTo>
                      <a:pt x="402373" y="17184"/>
                    </a:moveTo>
                    <a:lnTo>
                      <a:pt x="403661" y="17184"/>
                    </a:lnTo>
                    <a:lnTo>
                      <a:pt x="401075" y="17656"/>
                    </a:lnTo>
                    <a:lnTo>
                      <a:pt x="402035" y="17230"/>
                    </a:lnTo>
                    <a:close/>
                    <a:moveTo>
                      <a:pt x="402138" y="17184"/>
                    </a:moveTo>
                    <a:lnTo>
                      <a:pt x="402217" y="17184"/>
                    </a:lnTo>
                    <a:lnTo>
                      <a:pt x="402077" y="17211"/>
                    </a:lnTo>
                    <a:close/>
                    <a:moveTo>
                      <a:pt x="401591" y="17184"/>
                    </a:moveTo>
                    <a:lnTo>
                      <a:pt x="401937" y="17184"/>
                    </a:lnTo>
                    <a:lnTo>
                      <a:pt x="401367" y="17296"/>
                    </a:lnTo>
                    <a:close/>
                    <a:moveTo>
                      <a:pt x="517096" y="17183"/>
                    </a:moveTo>
                    <a:lnTo>
                      <a:pt x="515007" y="18750"/>
                    </a:lnTo>
                    <a:lnTo>
                      <a:pt x="513957" y="19248"/>
                    </a:lnTo>
                    <a:lnTo>
                      <a:pt x="515087" y="18280"/>
                    </a:lnTo>
                    <a:close/>
                    <a:moveTo>
                      <a:pt x="402299" y="17112"/>
                    </a:moveTo>
                    <a:lnTo>
                      <a:pt x="402138" y="17184"/>
                    </a:lnTo>
                    <a:lnTo>
                      <a:pt x="401937" y="17184"/>
                    </a:lnTo>
                    <a:close/>
                    <a:moveTo>
                      <a:pt x="383294" y="17106"/>
                    </a:moveTo>
                    <a:lnTo>
                      <a:pt x="382838" y="17294"/>
                    </a:lnTo>
                    <a:lnTo>
                      <a:pt x="379567" y="17851"/>
                    </a:lnTo>
                    <a:lnTo>
                      <a:pt x="377750" y="18132"/>
                    </a:lnTo>
                    <a:lnTo>
                      <a:pt x="377852" y="18102"/>
                    </a:lnTo>
                    <a:close/>
                    <a:moveTo>
                      <a:pt x="511646" y="17098"/>
                    </a:moveTo>
                    <a:lnTo>
                      <a:pt x="511618" y="17115"/>
                    </a:lnTo>
                    <a:lnTo>
                      <a:pt x="511248" y="17184"/>
                    </a:lnTo>
                    <a:close/>
                    <a:moveTo>
                      <a:pt x="472270" y="17076"/>
                    </a:moveTo>
                    <a:lnTo>
                      <a:pt x="472116" y="17127"/>
                    </a:lnTo>
                    <a:lnTo>
                      <a:pt x="471772" y="17184"/>
                    </a:lnTo>
                    <a:close/>
                    <a:moveTo>
                      <a:pt x="384612" y="17070"/>
                    </a:moveTo>
                    <a:lnTo>
                      <a:pt x="384272" y="17164"/>
                    </a:lnTo>
                    <a:lnTo>
                      <a:pt x="382632" y="17436"/>
                    </a:lnTo>
                    <a:lnTo>
                      <a:pt x="383097" y="17305"/>
                    </a:lnTo>
                    <a:close/>
                    <a:moveTo>
                      <a:pt x="402703" y="17033"/>
                    </a:moveTo>
                    <a:lnTo>
                      <a:pt x="402299" y="17112"/>
                    </a:lnTo>
                    <a:lnTo>
                      <a:pt x="402379" y="17077"/>
                    </a:lnTo>
                    <a:close/>
                    <a:moveTo>
                      <a:pt x="512379" y="16973"/>
                    </a:moveTo>
                    <a:lnTo>
                      <a:pt x="511054" y="17477"/>
                    </a:lnTo>
                    <a:lnTo>
                      <a:pt x="511618" y="17115"/>
                    </a:lnTo>
                    <a:close/>
                    <a:moveTo>
                      <a:pt x="385597" y="16944"/>
                    </a:moveTo>
                    <a:lnTo>
                      <a:pt x="379408" y="18755"/>
                    </a:lnTo>
                    <a:lnTo>
                      <a:pt x="379223" y="18782"/>
                    </a:lnTo>
                    <a:lnTo>
                      <a:pt x="380901" y="18091"/>
                    </a:lnTo>
                    <a:lnTo>
                      <a:pt x="384272" y="17164"/>
                    </a:lnTo>
                    <a:close/>
                    <a:moveTo>
                      <a:pt x="544320" y="16912"/>
                    </a:moveTo>
                    <a:lnTo>
                      <a:pt x="544710" y="17639"/>
                    </a:lnTo>
                    <a:lnTo>
                      <a:pt x="544333" y="17367"/>
                    </a:lnTo>
                    <a:close/>
                    <a:moveTo>
                      <a:pt x="378149" y="16867"/>
                    </a:moveTo>
                    <a:lnTo>
                      <a:pt x="376373" y="17432"/>
                    </a:lnTo>
                    <a:lnTo>
                      <a:pt x="378148" y="16867"/>
                    </a:lnTo>
                    <a:close/>
                    <a:moveTo>
                      <a:pt x="378150" y="16867"/>
                    </a:moveTo>
                    <a:lnTo>
                      <a:pt x="378149" y="16867"/>
                    </a:lnTo>
                    <a:lnTo>
                      <a:pt x="378149" y="16867"/>
                    </a:lnTo>
                    <a:close/>
                    <a:moveTo>
                      <a:pt x="385360" y="16864"/>
                    </a:moveTo>
                    <a:lnTo>
                      <a:pt x="384975" y="16970"/>
                    </a:lnTo>
                    <a:lnTo>
                      <a:pt x="383218" y="17270"/>
                    </a:lnTo>
                    <a:lnTo>
                      <a:pt x="383586" y="17166"/>
                    </a:lnTo>
                    <a:close/>
                    <a:moveTo>
                      <a:pt x="402883" y="16853"/>
                    </a:moveTo>
                    <a:lnTo>
                      <a:pt x="402379" y="17077"/>
                    </a:lnTo>
                    <a:lnTo>
                      <a:pt x="401591" y="17184"/>
                    </a:lnTo>
                    <a:lnTo>
                      <a:pt x="398855" y="17575"/>
                    </a:lnTo>
                    <a:lnTo>
                      <a:pt x="399398" y="17458"/>
                    </a:lnTo>
                    <a:close/>
                    <a:moveTo>
                      <a:pt x="384731" y="16843"/>
                    </a:moveTo>
                    <a:lnTo>
                      <a:pt x="383586" y="17166"/>
                    </a:lnTo>
                    <a:lnTo>
                      <a:pt x="383298" y="17215"/>
                    </a:lnTo>
                    <a:lnTo>
                      <a:pt x="384656" y="16856"/>
                    </a:lnTo>
                    <a:close/>
                    <a:moveTo>
                      <a:pt x="554395" y="16837"/>
                    </a:moveTo>
                    <a:lnTo>
                      <a:pt x="556081" y="18945"/>
                    </a:lnTo>
                    <a:lnTo>
                      <a:pt x="555351" y="19270"/>
                    </a:lnTo>
                    <a:lnTo>
                      <a:pt x="554018" y="16925"/>
                    </a:lnTo>
                    <a:close/>
                    <a:moveTo>
                      <a:pt x="393180" y="16774"/>
                    </a:moveTo>
                    <a:lnTo>
                      <a:pt x="392419" y="17059"/>
                    </a:lnTo>
                    <a:lnTo>
                      <a:pt x="391530" y="17265"/>
                    </a:lnTo>
                    <a:lnTo>
                      <a:pt x="390695" y="17383"/>
                    </a:lnTo>
                    <a:close/>
                    <a:moveTo>
                      <a:pt x="386251" y="16752"/>
                    </a:moveTo>
                    <a:lnTo>
                      <a:pt x="385786" y="16888"/>
                    </a:lnTo>
                    <a:lnTo>
                      <a:pt x="384612" y="17070"/>
                    </a:lnTo>
                    <a:lnTo>
                      <a:pt x="384975" y="16970"/>
                    </a:lnTo>
                    <a:close/>
                    <a:moveTo>
                      <a:pt x="372182" y="16711"/>
                    </a:moveTo>
                    <a:lnTo>
                      <a:pt x="372147" y="16723"/>
                    </a:lnTo>
                    <a:lnTo>
                      <a:pt x="368694" y="17184"/>
                    </a:lnTo>
                    <a:close/>
                    <a:moveTo>
                      <a:pt x="519470" y="16637"/>
                    </a:moveTo>
                    <a:lnTo>
                      <a:pt x="517514" y="17810"/>
                    </a:lnTo>
                    <a:lnTo>
                      <a:pt x="514438" y="19177"/>
                    </a:lnTo>
                    <a:lnTo>
                      <a:pt x="515007" y="18750"/>
                    </a:lnTo>
                    <a:close/>
                    <a:moveTo>
                      <a:pt x="487123" y="16635"/>
                    </a:moveTo>
                    <a:lnTo>
                      <a:pt x="481830" y="18620"/>
                    </a:lnTo>
                    <a:lnTo>
                      <a:pt x="480864" y="18830"/>
                    </a:lnTo>
                    <a:lnTo>
                      <a:pt x="485585" y="16956"/>
                    </a:lnTo>
                    <a:close/>
                    <a:moveTo>
                      <a:pt x="519473" y="16635"/>
                    </a:moveTo>
                    <a:lnTo>
                      <a:pt x="519472" y="16635"/>
                    </a:lnTo>
                    <a:lnTo>
                      <a:pt x="519470" y="16637"/>
                    </a:lnTo>
                    <a:close/>
                    <a:moveTo>
                      <a:pt x="393768" y="16630"/>
                    </a:moveTo>
                    <a:lnTo>
                      <a:pt x="393180" y="16774"/>
                    </a:lnTo>
                    <a:lnTo>
                      <a:pt x="393432" y="16680"/>
                    </a:lnTo>
                    <a:close/>
                    <a:moveTo>
                      <a:pt x="537249" y="16598"/>
                    </a:moveTo>
                    <a:lnTo>
                      <a:pt x="537509" y="17116"/>
                    </a:lnTo>
                    <a:lnTo>
                      <a:pt x="537384" y="17370"/>
                    </a:lnTo>
                    <a:lnTo>
                      <a:pt x="537216" y="16988"/>
                    </a:lnTo>
                    <a:close/>
                    <a:moveTo>
                      <a:pt x="514050" y="16575"/>
                    </a:moveTo>
                    <a:lnTo>
                      <a:pt x="513943" y="16682"/>
                    </a:lnTo>
                    <a:lnTo>
                      <a:pt x="512379" y="16973"/>
                    </a:lnTo>
                    <a:lnTo>
                      <a:pt x="512596" y="16891"/>
                    </a:lnTo>
                    <a:close/>
                    <a:moveTo>
                      <a:pt x="427638" y="16573"/>
                    </a:moveTo>
                    <a:lnTo>
                      <a:pt x="427497" y="16636"/>
                    </a:lnTo>
                    <a:lnTo>
                      <a:pt x="423522" y="17184"/>
                    </a:lnTo>
                    <a:close/>
                    <a:moveTo>
                      <a:pt x="407042" y="16566"/>
                    </a:moveTo>
                    <a:lnTo>
                      <a:pt x="406336" y="16768"/>
                    </a:lnTo>
                    <a:lnTo>
                      <a:pt x="397204" y="19377"/>
                    </a:lnTo>
                    <a:cubicBezTo>
                      <a:pt x="399398" y="19377"/>
                      <a:pt x="401591" y="17184"/>
                      <a:pt x="403784" y="17184"/>
                    </a:cubicBezTo>
                    <a:lnTo>
                      <a:pt x="403661" y="17184"/>
                    </a:lnTo>
                    <a:close/>
                    <a:moveTo>
                      <a:pt x="387915" y="16559"/>
                    </a:moveTo>
                    <a:lnTo>
                      <a:pt x="385597" y="16944"/>
                    </a:lnTo>
                    <a:lnTo>
                      <a:pt x="385786" y="16888"/>
                    </a:lnTo>
                    <a:close/>
                    <a:moveTo>
                      <a:pt x="373438" y="16550"/>
                    </a:moveTo>
                    <a:lnTo>
                      <a:pt x="372954" y="16737"/>
                    </a:lnTo>
                    <a:lnTo>
                      <a:pt x="361771" y="20479"/>
                    </a:lnTo>
                    <a:lnTo>
                      <a:pt x="361551" y="20517"/>
                    </a:lnTo>
                    <a:lnTo>
                      <a:pt x="364307" y="19377"/>
                    </a:lnTo>
                    <a:lnTo>
                      <a:pt x="360472" y="20706"/>
                    </a:lnTo>
                    <a:lnTo>
                      <a:pt x="359259" y="20918"/>
                    </a:lnTo>
                    <a:lnTo>
                      <a:pt x="372147" y="16723"/>
                    </a:lnTo>
                    <a:close/>
                    <a:moveTo>
                      <a:pt x="514742" y="16533"/>
                    </a:moveTo>
                    <a:lnTo>
                      <a:pt x="513441" y="17183"/>
                    </a:lnTo>
                    <a:lnTo>
                      <a:pt x="513943" y="16682"/>
                    </a:lnTo>
                    <a:close/>
                    <a:moveTo>
                      <a:pt x="373612" y="16517"/>
                    </a:moveTo>
                    <a:lnTo>
                      <a:pt x="373564" y="16533"/>
                    </a:lnTo>
                    <a:lnTo>
                      <a:pt x="373438" y="16550"/>
                    </a:lnTo>
                    <a:lnTo>
                      <a:pt x="373475" y="16536"/>
                    </a:lnTo>
                    <a:close/>
                    <a:moveTo>
                      <a:pt x="542821" y="16516"/>
                    </a:moveTo>
                    <a:lnTo>
                      <a:pt x="543001" y="16742"/>
                    </a:lnTo>
                    <a:lnTo>
                      <a:pt x="542774" y="17458"/>
                    </a:lnTo>
                    <a:lnTo>
                      <a:pt x="543113" y="20647"/>
                    </a:lnTo>
                    <a:lnTo>
                      <a:pt x="542449" y="18650"/>
                    </a:lnTo>
                    <a:lnTo>
                      <a:pt x="542500" y="17458"/>
                    </a:lnTo>
                    <a:close/>
                    <a:moveTo>
                      <a:pt x="407402" y="16500"/>
                    </a:moveTo>
                    <a:lnTo>
                      <a:pt x="407042" y="16566"/>
                    </a:lnTo>
                    <a:lnTo>
                      <a:pt x="407154" y="16534"/>
                    </a:lnTo>
                    <a:close/>
                    <a:moveTo>
                      <a:pt x="543087" y="16470"/>
                    </a:moveTo>
                    <a:lnTo>
                      <a:pt x="543613" y="16848"/>
                    </a:lnTo>
                    <a:lnTo>
                      <a:pt x="544333" y="17367"/>
                    </a:lnTo>
                    <a:lnTo>
                      <a:pt x="544363" y="18455"/>
                    </a:lnTo>
                    <a:lnTo>
                      <a:pt x="543669" y="17583"/>
                    </a:lnTo>
                    <a:lnTo>
                      <a:pt x="543001" y="16742"/>
                    </a:lnTo>
                    <a:close/>
                    <a:moveTo>
                      <a:pt x="383518" y="16436"/>
                    </a:moveTo>
                    <a:lnTo>
                      <a:pt x="381525" y="17022"/>
                    </a:lnTo>
                    <a:lnTo>
                      <a:pt x="378593" y="17535"/>
                    </a:lnTo>
                    <a:lnTo>
                      <a:pt x="379660" y="17184"/>
                    </a:lnTo>
                    <a:lnTo>
                      <a:pt x="378407" y="17568"/>
                    </a:lnTo>
                    <a:lnTo>
                      <a:pt x="375749" y="18032"/>
                    </a:lnTo>
                    <a:lnTo>
                      <a:pt x="372940" y="18524"/>
                    </a:lnTo>
                    <a:lnTo>
                      <a:pt x="369057" y="19204"/>
                    </a:lnTo>
                    <a:lnTo>
                      <a:pt x="373431" y="17842"/>
                    </a:lnTo>
                    <a:lnTo>
                      <a:pt x="376373" y="17432"/>
                    </a:lnTo>
                    <a:lnTo>
                      <a:pt x="378010" y="17204"/>
                    </a:lnTo>
                    <a:close/>
                    <a:moveTo>
                      <a:pt x="537263" y="16427"/>
                    </a:moveTo>
                    <a:lnTo>
                      <a:pt x="537249" y="16598"/>
                    </a:lnTo>
                    <a:lnTo>
                      <a:pt x="537199" y="16499"/>
                    </a:lnTo>
                    <a:close/>
                    <a:moveTo>
                      <a:pt x="384957" y="16421"/>
                    </a:moveTo>
                    <a:lnTo>
                      <a:pt x="384365" y="16665"/>
                    </a:lnTo>
                    <a:lnTo>
                      <a:pt x="379937" y="17489"/>
                    </a:lnTo>
                    <a:lnTo>
                      <a:pt x="381525" y="17022"/>
                    </a:lnTo>
                    <a:close/>
                    <a:moveTo>
                      <a:pt x="390474" y="16338"/>
                    </a:moveTo>
                    <a:lnTo>
                      <a:pt x="386393" y="17482"/>
                    </a:lnTo>
                    <a:lnTo>
                      <a:pt x="382532" y="18292"/>
                    </a:lnTo>
                    <a:lnTo>
                      <a:pt x="381895" y="18387"/>
                    </a:lnTo>
                    <a:lnTo>
                      <a:pt x="382800" y="18140"/>
                    </a:lnTo>
                    <a:close/>
                    <a:moveTo>
                      <a:pt x="407855" y="16334"/>
                    </a:moveTo>
                    <a:lnTo>
                      <a:pt x="407154" y="16534"/>
                    </a:lnTo>
                    <a:lnTo>
                      <a:pt x="402373" y="17184"/>
                    </a:lnTo>
                    <a:lnTo>
                      <a:pt x="402217" y="17184"/>
                    </a:lnTo>
                    <a:lnTo>
                      <a:pt x="403663" y="16903"/>
                    </a:lnTo>
                    <a:close/>
                    <a:moveTo>
                      <a:pt x="389693" y="16264"/>
                    </a:moveTo>
                    <a:lnTo>
                      <a:pt x="389523" y="16310"/>
                    </a:lnTo>
                    <a:lnTo>
                      <a:pt x="387915" y="16559"/>
                    </a:lnTo>
                    <a:close/>
                    <a:moveTo>
                      <a:pt x="387961" y="16252"/>
                    </a:moveTo>
                    <a:lnTo>
                      <a:pt x="386576" y="16657"/>
                    </a:lnTo>
                    <a:lnTo>
                      <a:pt x="385360" y="16864"/>
                    </a:lnTo>
                    <a:lnTo>
                      <a:pt x="386840" y="16457"/>
                    </a:lnTo>
                    <a:close/>
                    <a:moveTo>
                      <a:pt x="398877" y="16232"/>
                    </a:moveTo>
                    <a:lnTo>
                      <a:pt x="396549" y="16878"/>
                    </a:lnTo>
                    <a:lnTo>
                      <a:pt x="391411" y="17437"/>
                    </a:lnTo>
                    <a:lnTo>
                      <a:pt x="391884" y="17260"/>
                    </a:lnTo>
                    <a:lnTo>
                      <a:pt x="392467" y="17134"/>
                    </a:lnTo>
                    <a:close/>
                    <a:moveTo>
                      <a:pt x="396981" y="16154"/>
                    </a:moveTo>
                    <a:lnTo>
                      <a:pt x="392467" y="17134"/>
                    </a:lnTo>
                    <a:lnTo>
                      <a:pt x="392073" y="17189"/>
                    </a:lnTo>
                    <a:lnTo>
                      <a:pt x="392419" y="17059"/>
                    </a:lnTo>
                    <a:lnTo>
                      <a:pt x="395163" y="16423"/>
                    </a:lnTo>
                    <a:close/>
                    <a:moveTo>
                      <a:pt x="403337" y="16140"/>
                    </a:moveTo>
                    <a:lnTo>
                      <a:pt x="393935" y="17605"/>
                    </a:lnTo>
                    <a:lnTo>
                      <a:pt x="396549" y="16878"/>
                    </a:lnTo>
                    <a:close/>
                    <a:moveTo>
                      <a:pt x="387282" y="16122"/>
                    </a:moveTo>
                    <a:lnTo>
                      <a:pt x="385063" y="16749"/>
                    </a:lnTo>
                    <a:lnTo>
                      <a:pt x="384656" y="16856"/>
                    </a:lnTo>
                    <a:lnTo>
                      <a:pt x="383294" y="17106"/>
                    </a:lnTo>
                    <a:lnTo>
                      <a:pt x="384365" y="16665"/>
                    </a:lnTo>
                    <a:close/>
                    <a:moveTo>
                      <a:pt x="404575" y="16101"/>
                    </a:moveTo>
                    <a:lnTo>
                      <a:pt x="403729" y="16477"/>
                    </a:lnTo>
                    <a:lnTo>
                      <a:pt x="389503" y="18836"/>
                    </a:lnTo>
                    <a:lnTo>
                      <a:pt x="393157" y="17821"/>
                    </a:lnTo>
                    <a:close/>
                    <a:moveTo>
                      <a:pt x="481339" y="16025"/>
                    </a:moveTo>
                    <a:lnTo>
                      <a:pt x="481306" y="16039"/>
                    </a:lnTo>
                    <a:lnTo>
                      <a:pt x="479748" y="16386"/>
                    </a:lnTo>
                    <a:lnTo>
                      <a:pt x="479632" y="16406"/>
                    </a:lnTo>
                    <a:close/>
                    <a:moveTo>
                      <a:pt x="434457" y="16012"/>
                    </a:moveTo>
                    <a:lnTo>
                      <a:pt x="433059" y="16442"/>
                    </a:lnTo>
                    <a:lnTo>
                      <a:pt x="427908" y="17184"/>
                    </a:lnTo>
                    <a:lnTo>
                      <a:pt x="431198" y="16361"/>
                    </a:lnTo>
                    <a:close/>
                    <a:moveTo>
                      <a:pt x="410441" y="15983"/>
                    </a:moveTo>
                    <a:lnTo>
                      <a:pt x="409574" y="16205"/>
                    </a:lnTo>
                    <a:lnTo>
                      <a:pt x="407402" y="16500"/>
                    </a:lnTo>
                    <a:lnTo>
                      <a:pt x="409637" y="16092"/>
                    </a:lnTo>
                    <a:close/>
                    <a:moveTo>
                      <a:pt x="544066" y="15978"/>
                    </a:moveTo>
                    <a:lnTo>
                      <a:pt x="544311" y="16586"/>
                    </a:lnTo>
                    <a:lnTo>
                      <a:pt x="544320" y="16912"/>
                    </a:lnTo>
                    <a:lnTo>
                      <a:pt x="543925" y="16175"/>
                    </a:lnTo>
                    <a:close/>
                    <a:moveTo>
                      <a:pt x="536934" y="15971"/>
                    </a:moveTo>
                    <a:lnTo>
                      <a:pt x="537199" y="16499"/>
                    </a:lnTo>
                    <a:lnTo>
                      <a:pt x="537067" y="16648"/>
                    </a:lnTo>
                    <a:lnTo>
                      <a:pt x="536839" y="16131"/>
                    </a:lnTo>
                    <a:close/>
                    <a:moveTo>
                      <a:pt x="517786" y="15966"/>
                    </a:moveTo>
                    <a:lnTo>
                      <a:pt x="515087" y="18280"/>
                    </a:lnTo>
                    <a:lnTo>
                      <a:pt x="513880" y="18938"/>
                    </a:lnTo>
                    <a:lnTo>
                      <a:pt x="516638" y="16180"/>
                    </a:lnTo>
                    <a:close/>
                    <a:moveTo>
                      <a:pt x="516852" y="15965"/>
                    </a:moveTo>
                    <a:lnTo>
                      <a:pt x="516638" y="16180"/>
                    </a:lnTo>
                    <a:lnTo>
                      <a:pt x="514742" y="16533"/>
                    </a:lnTo>
                    <a:lnTo>
                      <a:pt x="515127" y="16340"/>
                    </a:lnTo>
                    <a:close/>
                    <a:moveTo>
                      <a:pt x="451185" y="15965"/>
                    </a:moveTo>
                    <a:lnTo>
                      <a:pt x="443261" y="17184"/>
                    </a:lnTo>
                    <a:lnTo>
                      <a:pt x="446518" y="16498"/>
                    </a:lnTo>
                    <a:close/>
                    <a:moveTo>
                      <a:pt x="542378" y="15958"/>
                    </a:moveTo>
                    <a:lnTo>
                      <a:pt x="542887" y="16325"/>
                    </a:lnTo>
                    <a:lnTo>
                      <a:pt x="542821" y="16516"/>
                    </a:lnTo>
                    <a:close/>
                    <a:moveTo>
                      <a:pt x="391874" y="15946"/>
                    </a:moveTo>
                    <a:lnTo>
                      <a:pt x="391561" y="16034"/>
                    </a:lnTo>
                    <a:lnTo>
                      <a:pt x="383919" y="17836"/>
                    </a:lnTo>
                    <a:lnTo>
                      <a:pt x="389523" y="16310"/>
                    </a:lnTo>
                    <a:close/>
                    <a:moveTo>
                      <a:pt x="544292" y="15908"/>
                    </a:moveTo>
                    <a:lnTo>
                      <a:pt x="544933" y="16224"/>
                    </a:lnTo>
                    <a:lnTo>
                      <a:pt x="548687" y="23892"/>
                    </a:lnTo>
                    <a:lnTo>
                      <a:pt x="546261" y="20841"/>
                    </a:lnTo>
                    <a:lnTo>
                      <a:pt x="545790" y="18417"/>
                    </a:lnTo>
                    <a:lnTo>
                      <a:pt x="544744" y="17663"/>
                    </a:lnTo>
                    <a:lnTo>
                      <a:pt x="544311" y="16586"/>
                    </a:lnTo>
                    <a:close/>
                    <a:moveTo>
                      <a:pt x="391040" y="15897"/>
                    </a:moveTo>
                    <a:lnTo>
                      <a:pt x="390673" y="15997"/>
                    </a:lnTo>
                    <a:lnTo>
                      <a:pt x="386251" y="16752"/>
                    </a:lnTo>
                    <a:lnTo>
                      <a:pt x="386576" y="16657"/>
                    </a:lnTo>
                    <a:close/>
                    <a:moveTo>
                      <a:pt x="386276" y="15878"/>
                    </a:moveTo>
                    <a:lnTo>
                      <a:pt x="385641" y="16139"/>
                    </a:lnTo>
                    <a:lnTo>
                      <a:pt x="383518" y="16436"/>
                    </a:lnTo>
                    <a:lnTo>
                      <a:pt x="384805" y="16057"/>
                    </a:lnTo>
                    <a:close/>
                    <a:moveTo>
                      <a:pt x="405107" y="15864"/>
                    </a:moveTo>
                    <a:lnTo>
                      <a:pt x="404860" y="15974"/>
                    </a:lnTo>
                    <a:lnTo>
                      <a:pt x="403337" y="16140"/>
                    </a:lnTo>
                    <a:close/>
                    <a:moveTo>
                      <a:pt x="433307" y="15834"/>
                    </a:moveTo>
                    <a:lnTo>
                      <a:pt x="431198" y="16361"/>
                    </a:lnTo>
                    <a:lnTo>
                      <a:pt x="427134" y="16797"/>
                    </a:lnTo>
                    <a:lnTo>
                      <a:pt x="427497" y="16636"/>
                    </a:lnTo>
                    <a:close/>
                    <a:moveTo>
                      <a:pt x="392666" y="15823"/>
                    </a:moveTo>
                    <a:lnTo>
                      <a:pt x="390474" y="16338"/>
                    </a:lnTo>
                    <a:lnTo>
                      <a:pt x="391561" y="16034"/>
                    </a:lnTo>
                    <a:lnTo>
                      <a:pt x="392046" y="15919"/>
                    </a:lnTo>
                    <a:close/>
                    <a:moveTo>
                      <a:pt x="392711" y="15762"/>
                    </a:moveTo>
                    <a:lnTo>
                      <a:pt x="392046" y="15919"/>
                    </a:lnTo>
                    <a:lnTo>
                      <a:pt x="391874" y="15946"/>
                    </a:lnTo>
                    <a:lnTo>
                      <a:pt x="392264" y="15837"/>
                    </a:lnTo>
                    <a:close/>
                    <a:moveTo>
                      <a:pt x="406858" y="15757"/>
                    </a:moveTo>
                    <a:lnTo>
                      <a:pt x="404575" y="16101"/>
                    </a:lnTo>
                    <a:lnTo>
                      <a:pt x="404860" y="15974"/>
                    </a:lnTo>
                    <a:close/>
                    <a:moveTo>
                      <a:pt x="543976" y="15753"/>
                    </a:moveTo>
                    <a:lnTo>
                      <a:pt x="544161" y="15844"/>
                    </a:lnTo>
                    <a:lnTo>
                      <a:pt x="544066" y="15978"/>
                    </a:lnTo>
                    <a:close/>
                    <a:moveTo>
                      <a:pt x="542212" y="15750"/>
                    </a:moveTo>
                    <a:lnTo>
                      <a:pt x="542378" y="15958"/>
                    </a:lnTo>
                    <a:lnTo>
                      <a:pt x="542210" y="15838"/>
                    </a:lnTo>
                    <a:close/>
                    <a:moveTo>
                      <a:pt x="467929" y="15737"/>
                    </a:moveTo>
                    <a:lnTo>
                      <a:pt x="466692" y="16065"/>
                    </a:lnTo>
                    <a:lnTo>
                      <a:pt x="466525" y="16097"/>
                    </a:lnTo>
                    <a:lnTo>
                      <a:pt x="467706" y="15782"/>
                    </a:lnTo>
                    <a:close/>
                    <a:moveTo>
                      <a:pt x="452692" y="15733"/>
                    </a:moveTo>
                    <a:lnTo>
                      <a:pt x="452473" y="15817"/>
                    </a:lnTo>
                    <a:lnTo>
                      <a:pt x="451185" y="15965"/>
                    </a:lnTo>
                    <a:close/>
                    <a:moveTo>
                      <a:pt x="388951" y="15722"/>
                    </a:moveTo>
                    <a:lnTo>
                      <a:pt x="387803" y="16025"/>
                    </a:lnTo>
                    <a:lnTo>
                      <a:pt x="387282" y="16122"/>
                    </a:lnTo>
                    <a:lnTo>
                      <a:pt x="388288" y="15838"/>
                    </a:lnTo>
                    <a:close/>
                    <a:moveTo>
                      <a:pt x="388761" y="15704"/>
                    </a:moveTo>
                    <a:lnTo>
                      <a:pt x="388288" y="15838"/>
                    </a:lnTo>
                    <a:lnTo>
                      <a:pt x="384957" y="16421"/>
                    </a:lnTo>
                    <a:lnTo>
                      <a:pt x="385641" y="16139"/>
                    </a:lnTo>
                    <a:close/>
                    <a:moveTo>
                      <a:pt x="389670" y="15678"/>
                    </a:moveTo>
                    <a:lnTo>
                      <a:pt x="386840" y="16457"/>
                    </a:lnTo>
                    <a:lnTo>
                      <a:pt x="384731" y="16843"/>
                    </a:lnTo>
                    <a:lnTo>
                      <a:pt x="385063" y="16749"/>
                    </a:lnTo>
                    <a:lnTo>
                      <a:pt x="387803" y="16025"/>
                    </a:lnTo>
                    <a:close/>
                    <a:moveTo>
                      <a:pt x="544286" y="15671"/>
                    </a:moveTo>
                    <a:lnTo>
                      <a:pt x="544292" y="15908"/>
                    </a:lnTo>
                    <a:lnTo>
                      <a:pt x="544161" y="15844"/>
                    </a:lnTo>
                    <a:close/>
                    <a:moveTo>
                      <a:pt x="538220" y="15664"/>
                    </a:moveTo>
                    <a:lnTo>
                      <a:pt x="538392" y="16341"/>
                    </a:lnTo>
                    <a:lnTo>
                      <a:pt x="538388" y="16361"/>
                    </a:lnTo>
                    <a:lnTo>
                      <a:pt x="537799" y="17694"/>
                    </a:lnTo>
                    <a:lnTo>
                      <a:pt x="537509" y="17116"/>
                    </a:lnTo>
                    <a:close/>
                    <a:moveTo>
                      <a:pt x="541841" y="15572"/>
                    </a:moveTo>
                    <a:lnTo>
                      <a:pt x="542210" y="15838"/>
                    </a:lnTo>
                    <a:lnTo>
                      <a:pt x="542175" y="17826"/>
                    </a:lnTo>
                    <a:lnTo>
                      <a:pt x="541755" y="16564"/>
                    </a:lnTo>
                    <a:close/>
                    <a:moveTo>
                      <a:pt x="537334" y="15567"/>
                    </a:moveTo>
                    <a:lnTo>
                      <a:pt x="537565" y="16087"/>
                    </a:lnTo>
                    <a:lnTo>
                      <a:pt x="537263" y="16427"/>
                    </a:lnTo>
                    <a:close/>
                    <a:moveTo>
                      <a:pt x="393288" y="15550"/>
                    </a:moveTo>
                    <a:lnTo>
                      <a:pt x="392264" y="15837"/>
                    </a:lnTo>
                    <a:lnTo>
                      <a:pt x="389693" y="16264"/>
                    </a:lnTo>
                    <a:lnTo>
                      <a:pt x="390673" y="15997"/>
                    </a:lnTo>
                    <a:close/>
                    <a:moveTo>
                      <a:pt x="520128" y="15529"/>
                    </a:moveTo>
                    <a:lnTo>
                      <a:pt x="517096" y="17183"/>
                    </a:lnTo>
                    <a:lnTo>
                      <a:pt x="519028" y="15734"/>
                    </a:lnTo>
                    <a:close/>
                    <a:moveTo>
                      <a:pt x="543511" y="15524"/>
                    </a:moveTo>
                    <a:lnTo>
                      <a:pt x="543599" y="15567"/>
                    </a:lnTo>
                    <a:lnTo>
                      <a:pt x="543925" y="16175"/>
                    </a:lnTo>
                    <a:lnTo>
                      <a:pt x="543596" y="16635"/>
                    </a:lnTo>
                    <a:close/>
                    <a:moveTo>
                      <a:pt x="390192" y="15505"/>
                    </a:moveTo>
                    <a:lnTo>
                      <a:pt x="388951" y="15722"/>
                    </a:lnTo>
                    <a:lnTo>
                      <a:pt x="389305" y="15629"/>
                    </a:lnTo>
                    <a:close/>
                    <a:moveTo>
                      <a:pt x="410925" y="15457"/>
                    </a:moveTo>
                    <a:lnTo>
                      <a:pt x="410552" y="15563"/>
                    </a:lnTo>
                    <a:lnTo>
                      <a:pt x="403663" y="16903"/>
                    </a:lnTo>
                    <a:lnTo>
                      <a:pt x="402703" y="17033"/>
                    </a:lnTo>
                    <a:lnTo>
                      <a:pt x="409100" y="15773"/>
                    </a:lnTo>
                    <a:close/>
                    <a:moveTo>
                      <a:pt x="390486" y="15453"/>
                    </a:moveTo>
                    <a:lnTo>
                      <a:pt x="390409" y="15475"/>
                    </a:lnTo>
                    <a:lnTo>
                      <a:pt x="390192" y="15505"/>
                    </a:lnTo>
                    <a:close/>
                    <a:moveTo>
                      <a:pt x="390804" y="15420"/>
                    </a:moveTo>
                    <a:lnTo>
                      <a:pt x="390359" y="15550"/>
                    </a:lnTo>
                    <a:lnTo>
                      <a:pt x="389670" y="15678"/>
                    </a:lnTo>
                    <a:lnTo>
                      <a:pt x="390409" y="15475"/>
                    </a:lnTo>
                    <a:close/>
                    <a:moveTo>
                      <a:pt x="390142" y="15408"/>
                    </a:moveTo>
                    <a:lnTo>
                      <a:pt x="389305" y="15629"/>
                    </a:lnTo>
                    <a:lnTo>
                      <a:pt x="388761" y="15704"/>
                    </a:lnTo>
                    <a:lnTo>
                      <a:pt x="389563" y="15478"/>
                    </a:lnTo>
                    <a:close/>
                    <a:moveTo>
                      <a:pt x="519483" y="15393"/>
                    </a:moveTo>
                    <a:lnTo>
                      <a:pt x="519028" y="15734"/>
                    </a:lnTo>
                    <a:lnTo>
                      <a:pt x="517786" y="15966"/>
                    </a:lnTo>
                    <a:lnTo>
                      <a:pt x="518104" y="15693"/>
                    </a:lnTo>
                    <a:close/>
                    <a:moveTo>
                      <a:pt x="543211" y="15376"/>
                    </a:moveTo>
                    <a:lnTo>
                      <a:pt x="543404" y="15472"/>
                    </a:lnTo>
                    <a:lnTo>
                      <a:pt x="543087" y="16470"/>
                    </a:lnTo>
                    <a:lnTo>
                      <a:pt x="542887" y="16325"/>
                    </a:lnTo>
                    <a:close/>
                    <a:moveTo>
                      <a:pt x="482852" y="15337"/>
                    </a:moveTo>
                    <a:lnTo>
                      <a:pt x="481697" y="15862"/>
                    </a:lnTo>
                    <a:lnTo>
                      <a:pt x="476581" y="16951"/>
                    </a:lnTo>
                    <a:lnTo>
                      <a:pt x="467867" y="18507"/>
                    </a:lnTo>
                    <a:lnTo>
                      <a:pt x="472116" y="17127"/>
                    </a:lnTo>
                    <a:close/>
                    <a:moveTo>
                      <a:pt x="543457" y="15304"/>
                    </a:moveTo>
                    <a:lnTo>
                      <a:pt x="543500" y="15384"/>
                    </a:lnTo>
                    <a:lnTo>
                      <a:pt x="543511" y="15524"/>
                    </a:lnTo>
                    <a:lnTo>
                      <a:pt x="543404" y="15472"/>
                    </a:lnTo>
                    <a:close/>
                    <a:moveTo>
                      <a:pt x="391345" y="15261"/>
                    </a:moveTo>
                    <a:lnTo>
                      <a:pt x="390989" y="15365"/>
                    </a:lnTo>
                    <a:lnTo>
                      <a:pt x="390486" y="15453"/>
                    </a:lnTo>
                    <a:lnTo>
                      <a:pt x="391058" y="15296"/>
                    </a:lnTo>
                    <a:close/>
                    <a:moveTo>
                      <a:pt x="537360" y="15255"/>
                    </a:moveTo>
                    <a:lnTo>
                      <a:pt x="537334" y="15567"/>
                    </a:lnTo>
                    <a:lnTo>
                      <a:pt x="537266" y="15414"/>
                    </a:lnTo>
                    <a:close/>
                    <a:moveTo>
                      <a:pt x="383277" y="15235"/>
                    </a:moveTo>
                    <a:lnTo>
                      <a:pt x="378149" y="16867"/>
                    </a:lnTo>
                    <a:lnTo>
                      <a:pt x="378148" y="16867"/>
                    </a:lnTo>
                    <a:lnTo>
                      <a:pt x="375548" y="17183"/>
                    </a:lnTo>
                    <a:lnTo>
                      <a:pt x="373431" y="17842"/>
                    </a:lnTo>
                    <a:lnTo>
                      <a:pt x="372258" y="18006"/>
                    </a:lnTo>
                    <a:lnTo>
                      <a:pt x="367678" y="19445"/>
                    </a:lnTo>
                    <a:lnTo>
                      <a:pt x="364540" y="19994"/>
                    </a:lnTo>
                    <a:lnTo>
                      <a:pt x="365467" y="19635"/>
                    </a:lnTo>
                    <a:lnTo>
                      <a:pt x="372954" y="16737"/>
                    </a:lnTo>
                    <a:lnTo>
                      <a:pt x="373564" y="16533"/>
                    </a:lnTo>
                    <a:close/>
                    <a:moveTo>
                      <a:pt x="415983" y="15230"/>
                    </a:moveTo>
                    <a:lnTo>
                      <a:pt x="409935" y="16742"/>
                    </a:lnTo>
                    <a:lnTo>
                      <a:pt x="399132" y="19034"/>
                    </a:lnTo>
                    <a:lnTo>
                      <a:pt x="397204" y="19377"/>
                    </a:lnTo>
                    <a:lnTo>
                      <a:pt x="409202" y="16301"/>
                    </a:lnTo>
                    <a:lnTo>
                      <a:pt x="409574" y="16205"/>
                    </a:lnTo>
                    <a:lnTo>
                      <a:pt x="410857" y="16031"/>
                    </a:lnTo>
                    <a:lnTo>
                      <a:pt x="414476" y="15539"/>
                    </a:lnTo>
                    <a:lnTo>
                      <a:pt x="415259" y="15329"/>
                    </a:lnTo>
                    <a:close/>
                    <a:moveTo>
                      <a:pt x="411728" y="15227"/>
                    </a:moveTo>
                    <a:lnTo>
                      <a:pt x="411403" y="15320"/>
                    </a:lnTo>
                    <a:lnTo>
                      <a:pt x="409100" y="15773"/>
                    </a:lnTo>
                    <a:lnTo>
                      <a:pt x="402883" y="16853"/>
                    </a:lnTo>
                    <a:lnTo>
                      <a:pt x="403729" y="16477"/>
                    </a:lnTo>
                    <a:lnTo>
                      <a:pt x="410386" y="15373"/>
                    </a:lnTo>
                    <a:close/>
                    <a:moveTo>
                      <a:pt x="395007" y="15221"/>
                    </a:moveTo>
                    <a:lnTo>
                      <a:pt x="394467" y="15348"/>
                    </a:lnTo>
                    <a:lnTo>
                      <a:pt x="393288" y="15550"/>
                    </a:lnTo>
                    <a:lnTo>
                      <a:pt x="393616" y="15458"/>
                    </a:lnTo>
                    <a:close/>
                    <a:moveTo>
                      <a:pt x="520702" y="15217"/>
                    </a:moveTo>
                    <a:lnTo>
                      <a:pt x="520489" y="15462"/>
                    </a:lnTo>
                    <a:lnTo>
                      <a:pt x="520128" y="15529"/>
                    </a:lnTo>
                    <a:close/>
                    <a:moveTo>
                      <a:pt x="395280" y="15210"/>
                    </a:moveTo>
                    <a:lnTo>
                      <a:pt x="393443" y="15641"/>
                    </a:lnTo>
                    <a:lnTo>
                      <a:pt x="392711" y="15762"/>
                    </a:lnTo>
                    <a:lnTo>
                      <a:pt x="394467" y="15348"/>
                    </a:lnTo>
                    <a:close/>
                    <a:moveTo>
                      <a:pt x="521849" y="15209"/>
                    </a:moveTo>
                    <a:lnTo>
                      <a:pt x="519473" y="16635"/>
                    </a:lnTo>
                    <a:lnTo>
                      <a:pt x="520489" y="15462"/>
                    </a:lnTo>
                    <a:close/>
                    <a:moveTo>
                      <a:pt x="441777" y="15187"/>
                    </a:moveTo>
                    <a:lnTo>
                      <a:pt x="432295" y="17184"/>
                    </a:lnTo>
                    <a:lnTo>
                      <a:pt x="441853" y="15517"/>
                    </a:lnTo>
                    <a:lnTo>
                      <a:pt x="426127" y="18828"/>
                    </a:lnTo>
                    <a:lnTo>
                      <a:pt x="424818" y="18978"/>
                    </a:lnTo>
                    <a:lnTo>
                      <a:pt x="433059" y="16442"/>
                    </a:lnTo>
                    <a:close/>
                    <a:moveTo>
                      <a:pt x="397532" y="15142"/>
                    </a:moveTo>
                    <a:lnTo>
                      <a:pt x="393432" y="16680"/>
                    </a:lnTo>
                    <a:lnTo>
                      <a:pt x="384580" y="17990"/>
                    </a:lnTo>
                    <a:lnTo>
                      <a:pt x="386393" y="17482"/>
                    </a:lnTo>
                    <a:close/>
                    <a:moveTo>
                      <a:pt x="437293" y="15140"/>
                    </a:moveTo>
                    <a:lnTo>
                      <a:pt x="436440" y="15402"/>
                    </a:lnTo>
                    <a:lnTo>
                      <a:pt x="433307" y="15834"/>
                    </a:lnTo>
                    <a:lnTo>
                      <a:pt x="434319" y="15581"/>
                    </a:lnTo>
                    <a:close/>
                    <a:moveTo>
                      <a:pt x="521977" y="15132"/>
                    </a:moveTo>
                    <a:lnTo>
                      <a:pt x="521940" y="15192"/>
                    </a:lnTo>
                    <a:lnTo>
                      <a:pt x="521849" y="15209"/>
                    </a:lnTo>
                    <a:close/>
                    <a:moveTo>
                      <a:pt x="412980" y="15091"/>
                    </a:moveTo>
                    <a:lnTo>
                      <a:pt x="412559" y="15173"/>
                    </a:lnTo>
                    <a:lnTo>
                      <a:pt x="410925" y="15457"/>
                    </a:lnTo>
                    <a:lnTo>
                      <a:pt x="411403" y="15320"/>
                    </a:lnTo>
                    <a:lnTo>
                      <a:pt x="412055" y="15192"/>
                    </a:lnTo>
                    <a:close/>
                    <a:moveTo>
                      <a:pt x="520971" y="15070"/>
                    </a:moveTo>
                    <a:lnTo>
                      <a:pt x="520702" y="15217"/>
                    </a:lnTo>
                    <a:lnTo>
                      <a:pt x="520796" y="15108"/>
                    </a:lnTo>
                    <a:close/>
                    <a:moveTo>
                      <a:pt x="392979" y="15063"/>
                    </a:moveTo>
                    <a:lnTo>
                      <a:pt x="391821" y="15278"/>
                    </a:lnTo>
                    <a:lnTo>
                      <a:pt x="390804" y="15420"/>
                    </a:lnTo>
                    <a:lnTo>
                      <a:pt x="390989" y="15365"/>
                    </a:lnTo>
                    <a:lnTo>
                      <a:pt x="392132" y="15166"/>
                    </a:lnTo>
                    <a:close/>
                    <a:moveTo>
                      <a:pt x="377467" y="14990"/>
                    </a:moveTo>
                    <a:lnTo>
                      <a:pt x="373475" y="16536"/>
                    </a:lnTo>
                    <a:lnTo>
                      <a:pt x="372182" y="16711"/>
                    </a:lnTo>
                    <a:close/>
                    <a:moveTo>
                      <a:pt x="477957" y="14958"/>
                    </a:moveTo>
                    <a:lnTo>
                      <a:pt x="476157" y="15813"/>
                    </a:lnTo>
                    <a:lnTo>
                      <a:pt x="475283" y="16097"/>
                    </a:lnTo>
                    <a:lnTo>
                      <a:pt x="469984" y="17106"/>
                    </a:lnTo>
                    <a:lnTo>
                      <a:pt x="470498" y="16939"/>
                    </a:lnTo>
                    <a:close/>
                    <a:moveTo>
                      <a:pt x="565105" y="14931"/>
                    </a:moveTo>
                    <a:lnTo>
                      <a:pt x="574849" y="25956"/>
                    </a:lnTo>
                    <a:lnTo>
                      <a:pt x="563522" y="15635"/>
                    </a:lnTo>
                    <a:close/>
                    <a:moveTo>
                      <a:pt x="414611" y="14913"/>
                    </a:moveTo>
                    <a:lnTo>
                      <a:pt x="410955" y="15851"/>
                    </a:lnTo>
                    <a:lnTo>
                      <a:pt x="409637" y="16092"/>
                    </a:lnTo>
                    <a:lnTo>
                      <a:pt x="407855" y="16334"/>
                    </a:lnTo>
                    <a:lnTo>
                      <a:pt x="410552" y="15563"/>
                    </a:lnTo>
                    <a:lnTo>
                      <a:pt x="412559" y="15173"/>
                    </a:lnTo>
                    <a:lnTo>
                      <a:pt x="413115" y="15076"/>
                    </a:lnTo>
                    <a:close/>
                    <a:moveTo>
                      <a:pt x="478181" y="14898"/>
                    </a:moveTo>
                    <a:lnTo>
                      <a:pt x="477957" y="14958"/>
                    </a:lnTo>
                    <a:lnTo>
                      <a:pt x="478024" y="14926"/>
                    </a:lnTo>
                    <a:close/>
                    <a:moveTo>
                      <a:pt x="562700" y="14887"/>
                    </a:moveTo>
                    <a:lnTo>
                      <a:pt x="563522" y="15635"/>
                    </a:lnTo>
                    <a:lnTo>
                      <a:pt x="556755" y="18646"/>
                    </a:lnTo>
                    <a:lnTo>
                      <a:pt x="555248" y="16636"/>
                    </a:lnTo>
                    <a:close/>
                    <a:moveTo>
                      <a:pt x="398826" y="14870"/>
                    </a:moveTo>
                    <a:lnTo>
                      <a:pt x="397532" y="15142"/>
                    </a:lnTo>
                    <a:lnTo>
                      <a:pt x="397857" y="15020"/>
                    </a:lnTo>
                    <a:close/>
                    <a:moveTo>
                      <a:pt x="394879" y="14851"/>
                    </a:moveTo>
                    <a:lnTo>
                      <a:pt x="393378" y="15260"/>
                    </a:lnTo>
                    <a:lnTo>
                      <a:pt x="387961" y="16252"/>
                    </a:lnTo>
                    <a:lnTo>
                      <a:pt x="390359" y="15550"/>
                    </a:lnTo>
                    <a:lnTo>
                      <a:pt x="391821" y="15278"/>
                    </a:lnTo>
                    <a:close/>
                    <a:moveTo>
                      <a:pt x="543606" y="14834"/>
                    </a:moveTo>
                    <a:lnTo>
                      <a:pt x="543976" y="15753"/>
                    </a:lnTo>
                    <a:lnTo>
                      <a:pt x="543599" y="15567"/>
                    </a:lnTo>
                    <a:lnTo>
                      <a:pt x="543500" y="15384"/>
                    </a:lnTo>
                    <a:lnTo>
                      <a:pt x="543487" y="15210"/>
                    </a:lnTo>
                    <a:close/>
                    <a:moveTo>
                      <a:pt x="398392" y="14819"/>
                    </a:moveTo>
                    <a:lnTo>
                      <a:pt x="397857" y="15020"/>
                    </a:lnTo>
                    <a:lnTo>
                      <a:pt x="392666" y="15823"/>
                    </a:lnTo>
                    <a:lnTo>
                      <a:pt x="393443" y="15641"/>
                    </a:lnTo>
                    <a:close/>
                    <a:moveTo>
                      <a:pt x="394110" y="14819"/>
                    </a:moveTo>
                    <a:lnTo>
                      <a:pt x="392132" y="15166"/>
                    </a:lnTo>
                    <a:lnTo>
                      <a:pt x="391345" y="15261"/>
                    </a:lnTo>
                    <a:lnTo>
                      <a:pt x="391551" y="15201"/>
                    </a:lnTo>
                    <a:lnTo>
                      <a:pt x="393477" y="14878"/>
                    </a:lnTo>
                    <a:close/>
                    <a:moveTo>
                      <a:pt x="413236" y="14796"/>
                    </a:moveTo>
                    <a:lnTo>
                      <a:pt x="412366" y="15045"/>
                    </a:lnTo>
                    <a:lnTo>
                      <a:pt x="410386" y="15373"/>
                    </a:lnTo>
                    <a:lnTo>
                      <a:pt x="406858" y="15757"/>
                    </a:lnTo>
                    <a:close/>
                    <a:moveTo>
                      <a:pt x="541913" y="14738"/>
                    </a:moveTo>
                    <a:lnTo>
                      <a:pt x="542170" y="14864"/>
                    </a:lnTo>
                    <a:lnTo>
                      <a:pt x="542226" y="14990"/>
                    </a:lnTo>
                    <a:lnTo>
                      <a:pt x="542212" y="15750"/>
                    </a:lnTo>
                    <a:lnTo>
                      <a:pt x="541864" y="15312"/>
                    </a:lnTo>
                    <a:close/>
                    <a:moveTo>
                      <a:pt x="441450" y="14711"/>
                    </a:moveTo>
                    <a:lnTo>
                      <a:pt x="438874" y="15539"/>
                    </a:lnTo>
                    <a:lnTo>
                      <a:pt x="434457" y="16012"/>
                    </a:lnTo>
                    <a:lnTo>
                      <a:pt x="436440" y="15402"/>
                    </a:lnTo>
                    <a:close/>
                    <a:moveTo>
                      <a:pt x="540627" y="14697"/>
                    </a:moveTo>
                    <a:lnTo>
                      <a:pt x="541294" y="15177"/>
                    </a:lnTo>
                    <a:lnTo>
                      <a:pt x="541755" y="16564"/>
                    </a:lnTo>
                    <a:lnTo>
                      <a:pt x="541678" y="17458"/>
                    </a:lnTo>
                    <a:lnTo>
                      <a:pt x="541398" y="18333"/>
                    </a:lnTo>
                    <a:close/>
                    <a:moveTo>
                      <a:pt x="395457" y="14694"/>
                    </a:moveTo>
                    <a:lnTo>
                      <a:pt x="395013" y="14815"/>
                    </a:lnTo>
                    <a:lnTo>
                      <a:pt x="392979" y="15063"/>
                    </a:lnTo>
                    <a:lnTo>
                      <a:pt x="394461" y="14786"/>
                    </a:lnTo>
                    <a:close/>
                    <a:moveTo>
                      <a:pt x="396016" y="14693"/>
                    </a:moveTo>
                    <a:lnTo>
                      <a:pt x="394879" y="14851"/>
                    </a:lnTo>
                    <a:lnTo>
                      <a:pt x="395013" y="14815"/>
                    </a:lnTo>
                    <a:close/>
                    <a:moveTo>
                      <a:pt x="522711" y="14692"/>
                    </a:moveTo>
                    <a:lnTo>
                      <a:pt x="521977" y="15132"/>
                    </a:lnTo>
                    <a:lnTo>
                      <a:pt x="522176" y="14808"/>
                    </a:lnTo>
                    <a:close/>
                    <a:moveTo>
                      <a:pt x="437877" y="14691"/>
                    </a:moveTo>
                    <a:lnTo>
                      <a:pt x="434319" y="15581"/>
                    </a:lnTo>
                    <a:lnTo>
                      <a:pt x="427638" y="16573"/>
                    </a:lnTo>
                    <a:lnTo>
                      <a:pt x="428506" y="16187"/>
                    </a:lnTo>
                    <a:lnTo>
                      <a:pt x="433198" y="15248"/>
                    </a:lnTo>
                    <a:close/>
                    <a:moveTo>
                      <a:pt x="543446" y="14686"/>
                    </a:moveTo>
                    <a:lnTo>
                      <a:pt x="543487" y="15210"/>
                    </a:lnTo>
                    <a:lnTo>
                      <a:pt x="543457" y="15304"/>
                    </a:lnTo>
                    <a:lnTo>
                      <a:pt x="543322" y="15051"/>
                    </a:lnTo>
                    <a:close/>
                    <a:moveTo>
                      <a:pt x="471966" y="14646"/>
                    </a:moveTo>
                    <a:lnTo>
                      <a:pt x="471771" y="14716"/>
                    </a:lnTo>
                    <a:lnTo>
                      <a:pt x="471176" y="14874"/>
                    </a:lnTo>
                    <a:lnTo>
                      <a:pt x="471010" y="14901"/>
                    </a:lnTo>
                    <a:close/>
                    <a:moveTo>
                      <a:pt x="524922" y="14604"/>
                    </a:moveTo>
                    <a:lnTo>
                      <a:pt x="524899" y="14641"/>
                    </a:lnTo>
                    <a:lnTo>
                      <a:pt x="524864" y="14647"/>
                    </a:lnTo>
                    <a:close/>
                    <a:moveTo>
                      <a:pt x="415115" y="14589"/>
                    </a:moveTo>
                    <a:lnTo>
                      <a:pt x="412055" y="15192"/>
                    </a:lnTo>
                    <a:lnTo>
                      <a:pt x="411728" y="15227"/>
                    </a:lnTo>
                    <a:lnTo>
                      <a:pt x="412366" y="15045"/>
                    </a:lnTo>
                    <a:close/>
                    <a:moveTo>
                      <a:pt x="538791" y="14519"/>
                    </a:moveTo>
                    <a:lnTo>
                      <a:pt x="539484" y="14990"/>
                    </a:lnTo>
                    <a:lnTo>
                      <a:pt x="539011" y="18776"/>
                    </a:lnTo>
                    <a:lnTo>
                      <a:pt x="538392" y="16341"/>
                    </a:lnTo>
                    <a:close/>
                    <a:moveTo>
                      <a:pt x="388356" y="14518"/>
                    </a:moveTo>
                    <a:lnTo>
                      <a:pt x="383563" y="15168"/>
                    </a:lnTo>
                    <a:lnTo>
                      <a:pt x="383434" y="15185"/>
                    </a:lnTo>
                    <a:lnTo>
                      <a:pt x="373612" y="16517"/>
                    </a:lnTo>
                    <a:lnTo>
                      <a:pt x="375205" y="15984"/>
                    </a:lnTo>
                    <a:lnTo>
                      <a:pt x="384008" y="15002"/>
                    </a:lnTo>
                    <a:lnTo>
                      <a:pt x="384015" y="15002"/>
                    </a:lnTo>
                    <a:close/>
                    <a:moveTo>
                      <a:pt x="418309" y="14511"/>
                    </a:moveTo>
                    <a:lnTo>
                      <a:pt x="415411" y="15288"/>
                    </a:lnTo>
                    <a:lnTo>
                      <a:pt x="415259" y="15329"/>
                    </a:lnTo>
                    <a:lnTo>
                      <a:pt x="414676" y="15408"/>
                    </a:lnTo>
                    <a:lnTo>
                      <a:pt x="410441" y="15983"/>
                    </a:lnTo>
                    <a:lnTo>
                      <a:pt x="410955" y="15851"/>
                    </a:lnTo>
                    <a:lnTo>
                      <a:pt x="418252" y="14517"/>
                    </a:lnTo>
                    <a:close/>
                    <a:moveTo>
                      <a:pt x="432295" y="14503"/>
                    </a:moveTo>
                    <a:lnTo>
                      <a:pt x="431106" y="15031"/>
                    </a:lnTo>
                    <a:lnTo>
                      <a:pt x="419811" y="16518"/>
                    </a:lnTo>
                    <a:lnTo>
                      <a:pt x="422196" y="15964"/>
                    </a:lnTo>
                    <a:lnTo>
                      <a:pt x="428627" y="14911"/>
                    </a:lnTo>
                    <a:close/>
                    <a:moveTo>
                      <a:pt x="397519" y="14502"/>
                    </a:moveTo>
                    <a:lnTo>
                      <a:pt x="397391" y="14525"/>
                    </a:lnTo>
                    <a:lnTo>
                      <a:pt x="396016" y="14693"/>
                    </a:lnTo>
                    <a:lnTo>
                      <a:pt x="397113" y="14540"/>
                    </a:lnTo>
                    <a:close/>
                    <a:moveTo>
                      <a:pt x="399246" y="14499"/>
                    </a:moveTo>
                    <a:lnTo>
                      <a:pt x="399085" y="14559"/>
                    </a:lnTo>
                    <a:lnTo>
                      <a:pt x="395280" y="15210"/>
                    </a:lnTo>
                    <a:lnTo>
                      <a:pt x="395821" y="15082"/>
                    </a:lnTo>
                    <a:close/>
                    <a:moveTo>
                      <a:pt x="408185" y="14496"/>
                    </a:moveTo>
                    <a:lnTo>
                      <a:pt x="406783" y="15119"/>
                    </a:lnTo>
                    <a:lnTo>
                      <a:pt x="398877" y="16232"/>
                    </a:lnTo>
                    <a:lnTo>
                      <a:pt x="401634" y="15466"/>
                    </a:lnTo>
                    <a:close/>
                    <a:moveTo>
                      <a:pt x="446725" y="14492"/>
                    </a:moveTo>
                    <a:lnTo>
                      <a:pt x="446331" y="14737"/>
                    </a:lnTo>
                    <a:lnTo>
                      <a:pt x="441853" y="15517"/>
                    </a:lnTo>
                    <a:close/>
                    <a:moveTo>
                      <a:pt x="538800" y="14480"/>
                    </a:moveTo>
                    <a:lnTo>
                      <a:pt x="538791" y="14519"/>
                    </a:lnTo>
                    <a:lnTo>
                      <a:pt x="538783" y="14513"/>
                    </a:lnTo>
                    <a:close/>
                    <a:moveTo>
                      <a:pt x="515242" y="14446"/>
                    </a:moveTo>
                    <a:lnTo>
                      <a:pt x="513167" y="15813"/>
                    </a:lnTo>
                    <a:lnTo>
                      <a:pt x="508871" y="17732"/>
                    </a:lnTo>
                    <a:lnTo>
                      <a:pt x="513325" y="15060"/>
                    </a:lnTo>
                    <a:lnTo>
                      <a:pt x="514537" y="14716"/>
                    </a:lnTo>
                    <a:close/>
                    <a:moveTo>
                      <a:pt x="446976" y="14439"/>
                    </a:moveTo>
                    <a:lnTo>
                      <a:pt x="446725" y="14492"/>
                    </a:lnTo>
                    <a:lnTo>
                      <a:pt x="446760" y="14470"/>
                    </a:lnTo>
                    <a:close/>
                    <a:moveTo>
                      <a:pt x="398406" y="14419"/>
                    </a:moveTo>
                    <a:lnTo>
                      <a:pt x="397858" y="14549"/>
                    </a:lnTo>
                    <a:lnTo>
                      <a:pt x="395286" y="14990"/>
                    </a:lnTo>
                    <a:lnTo>
                      <a:pt x="393616" y="15458"/>
                    </a:lnTo>
                    <a:lnTo>
                      <a:pt x="391040" y="15897"/>
                    </a:lnTo>
                    <a:lnTo>
                      <a:pt x="393378" y="15260"/>
                    </a:lnTo>
                    <a:lnTo>
                      <a:pt x="397391" y="14525"/>
                    </a:lnTo>
                    <a:lnTo>
                      <a:pt x="397793" y="14477"/>
                    </a:lnTo>
                    <a:close/>
                    <a:moveTo>
                      <a:pt x="564740" y="14408"/>
                    </a:moveTo>
                    <a:lnTo>
                      <a:pt x="565518" y="14747"/>
                    </a:lnTo>
                    <a:lnTo>
                      <a:pt x="565105" y="14931"/>
                    </a:lnTo>
                    <a:lnTo>
                      <a:pt x="564660" y="14427"/>
                    </a:lnTo>
                    <a:close/>
                    <a:moveTo>
                      <a:pt x="566282" y="14408"/>
                    </a:moveTo>
                    <a:lnTo>
                      <a:pt x="571605" y="17400"/>
                    </a:lnTo>
                    <a:lnTo>
                      <a:pt x="565518" y="14747"/>
                    </a:lnTo>
                    <a:close/>
                    <a:moveTo>
                      <a:pt x="464866" y="14401"/>
                    </a:moveTo>
                    <a:lnTo>
                      <a:pt x="449840" y="17184"/>
                    </a:lnTo>
                    <a:lnTo>
                      <a:pt x="458644" y="15112"/>
                    </a:lnTo>
                    <a:close/>
                    <a:moveTo>
                      <a:pt x="398732" y="14399"/>
                    </a:moveTo>
                    <a:lnTo>
                      <a:pt x="395821" y="15082"/>
                    </a:lnTo>
                    <a:lnTo>
                      <a:pt x="395007" y="15221"/>
                    </a:lnTo>
                    <a:lnTo>
                      <a:pt x="397858" y="14549"/>
                    </a:lnTo>
                    <a:close/>
                    <a:moveTo>
                      <a:pt x="398854" y="14378"/>
                    </a:moveTo>
                    <a:lnTo>
                      <a:pt x="398732" y="14399"/>
                    </a:lnTo>
                    <a:lnTo>
                      <a:pt x="398800" y="14383"/>
                    </a:lnTo>
                    <a:close/>
                    <a:moveTo>
                      <a:pt x="543423" y="14378"/>
                    </a:moveTo>
                    <a:lnTo>
                      <a:pt x="543492" y="14551"/>
                    </a:lnTo>
                    <a:lnTo>
                      <a:pt x="543446" y="14686"/>
                    </a:lnTo>
                    <a:close/>
                    <a:moveTo>
                      <a:pt x="474375" y="14358"/>
                    </a:moveTo>
                    <a:lnTo>
                      <a:pt x="473714" y="14562"/>
                    </a:lnTo>
                    <a:lnTo>
                      <a:pt x="467929" y="15737"/>
                    </a:lnTo>
                    <a:lnTo>
                      <a:pt x="471176" y="14874"/>
                    </a:lnTo>
                    <a:close/>
                    <a:moveTo>
                      <a:pt x="416865" y="14335"/>
                    </a:moveTo>
                    <a:lnTo>
                      <a:pt x="415782" y="14613"/>
                    </a:lnTo>
                    <a:lnTo>
                      <a:pt x="413115" y="15076"/>
                    </a:lnTo>
                    <a:lnTo>
                      <a:pt x="412980" y="15091"/>
                    </a:lnTo>
                    <a:close/>
                    <a:moveTo>
                      <a:pt x="399055" y="14323"/>
                    </a:moveTo>
                    <a:lnTo>
                      <a:pt x="398800" y="14383"/>
                    </a:lnTo>
                    <a:lnTo>
                      <a:pt x="398406" y="14419"/>
                    </a:lnTo>
                    <a:lnTo>
                      <a:pt x="398560" y="14383"/>
                    </a:lnTo>
                    <a:close/>
                    <a:moveTo>
                      <a:pt x="488978" y="14316"/>
                    </a:moveTo>
                    <a:lnTo>
                      <a:pt x="481339" y="16025"/>
                    </a:lnTo>
                    <a:lnTo>
                      <a:pt x="481697" y="15862"/>
                    </a:lnTo>
                    <a:lnTo>
                      <a:pt x="488875" y="14333"/>
                    </a:lnTo>
                    <a:close/>
                    <a:moveTo>
                      <a:pt x="547717" y="14309"/>
                    </a:moveTo>
                    <a:lnTo>
                      <a:pt x="548024" y="14646"/>
                    </a:lnTo>
                    <a:lnTo>
                      <a:pt x="548538" y="15210"/>
                    </a:lnTo>
                    <a:lnTo>
                      <a:pt x="548805" y="23763"/>
                    </a:lnTo>
                    <a:lnTo>
                      <a:pt x="548852" y="23977"/>
                    </a:lnTo>
                    <a:lnTo>
                      <a:pt x="547709" y="21570"/>
                    </a:lnTo>
                    <a:cubicBezTo>
                      <a:pt x="546749" y="19651"/>
                      <a:pt x="546132" y="17732"/>
                      <a:pt x="546441" y="15881"/>
                    </a:cubicBezTo>
                    <a:close/>
                    <a:moveTo>
                      <a:pt x="397070" y="14301"/>
                    </a:moveTo>
                    <a:lnTo>
                      <a:pt x="394461" y="14786"/>
                    </a:lnTo>
                    <a:lnTo>
                      <a:pt x="394110" y="14819"/>
                    </a:lnTo>
                    <a:close/>
                    <a:moveTo>
                      <a:pt x="540998" y="14288"/>
                    </a:moveTo>
                    <a:lnTo>
                      <a:pt x="541083" y="14330"/>
                    </a:lnTo>
                    <a:lnTo>
                      <a:pt x="541864" y="15312"/>
                    </a:lnTo>
                    <a:lnTo>
                      <a:pt x="541841" y="15572"/>
                    </a:lnTo>
                    <a:lnTo>
                      <a:pt x="541294" y="15177"/>
                    </a:lnTo>
                    <a:close/>
                    <a:moveTo>
                      <a:pt x="399030" y="14273"/>
                    </a:moveTo>
                    <a:lnTo>
                      <a:pt x="398560" y="14383"/>
                    </a:lnTo>
                    <a:lnTo>
                      <a:pt x="397793" y="14477"/>
                    </a:lnTo>
                    <a:lnTo>
                      <a:pt x="397519" y="14502"/>
                    </a:lnTo>
                    <a:lnTo>
                      <a:pt x="397951" y="14423"/>
                    </a:lnTo>
                    <a:close/>
                    <a:moveTo>
                      <a:pt x="462267" y="14260"/>
                    </a:moveTo>
                    <a:lnTo>
                      <a:pt x="458644" y="15112"/>
                    </a:lnTo>
                    <a:lnTo>
                      <a:pt x="456054" y="15408"/>
                    </a:lnTo>
                    <a:lnTo>
                      <a:pt x="457515" y="14991"/>
                    </a:lnTo>
                    <a:close/>
                    <a:moveTo>
                      <a:pt x="522540" y="14214"/>
                    </a:moveTo>
                    <a:lnTo>
                      <a:pt x="522176" y="14808"/>
                    </a:lnTo>
                    <a:lnTo>
                      <a:pt x="520971" y="15070"/>
                    </a:lnTo>
                    <a:close/>
                    <a:moveTo>
                      <a:pt x="400033" y="14204"/>
                    </a:moveTo>
                    <a:lnTo>
                      <a:pt x="399805" y="14289"/>
                    </a:lnTo>
                    <a:lnTo>
                      <a:pt x="398854" y="14378"/>
                    </a:lnTo>
                    <a:lnTo>
                      <a:pt x="399464" y="14273"/>
                    </a:lnTo>
                    <a:close/>
                    <a:moveTo>
                      <a:pt x="489777" y="14183"/>
                    </a:moveTo>
                    <a:lnTo>
                      <a:pt x="488284" y="14861"/>
                    </a:lnTo>
                    <a:lnTo>
                      <a:pt x="481060" y="16151"/>
                    </a:lnTo>
                    <a:lnTo>
                      <a:pt x="481306" y="16039"/>
                    </a:lnTo>
                    <a:lnTo>
                      <a:pt x="489313" y="14260"/>
                    </a:lnTo>
                    <a:close/>
                    <a:moveTo>
                      <a:pt x="485433" y="14164"/>
                    </a:moveTo>
                    <a:lnTo>
                      <a:pt x="485127" y="14303"/>
                    </a:lnTo>
                    <a:lnTo>
                      <a:pt x="472270" y="17076"/>
                    </a:lnTo>
                    <a:lnTo>
                      <a:pt x="475283" y="16097"/>
                    </a:lnTo>
                    <a:close/>
                    <a:moveTo>
                      <a:pt x="401287" y="14152"/>
                    </a:moveTo>
                    <a:lnTo>
                      <a:pt x="399246" y="14499"/>
                    </a:lnTo>
                    <a:lnTo>
                      <a:pt x="399805" y="14289"/>
                    </a:lnTo>
                    <a:close/>
                    <a:moveTo>
                      <a:pt x="417677" y="14127"/>
                    </a:moveTo>
                    <a:lnTo>
                      <a:pt x="417270" y="14232"/>
                    </a:lnTo>
                    <a:lnTo>
                      <a:pt x="415115" y="14589"/>
                    </a:lnTo>
                    <a:lnTo>
                      <a:pt x="416754" y="14266"/>
                    </a:lnTo>
                    <a:close/>
                    <a:moveTo>
                      <a:pt x="420420" y="14121"/>
                    </a:moveTo>
                    <a:lnTo>
                      <a:pt x="419285" y="14405"/>
                    </a:lnTo>
                    <a:lnTo>
                      <a:pt x="418309" y="14511"/>
                    </a:lnTo>
                    <a:lnTo>
                      <a:pt x="418358" y="14498"/>
                    </a:lnTo>
                    <a:close/>
                    <a:moveTo>
                      <a:pt x="399628" y="14116"/>
                    </a:moveTo>
                    <a:lnTo>
                      <a:pt x="397951" y="14423"/>
                    </a:lnTo>
                    <a:lnTo>
                      <a:pt x="397113" y="14540"/>
                    </a:lnTo>
                    <a:lnTo>
                      <a:pt x="395457" y="14694"/>
                    </a:lnTo>
                    <a:lnTo>
                      <a:pt x="396382" y="14442"/>
                    </a:lnTo>
                    <a:close/>
                    <a:moveTo>
                      <a:pt x="489950" y="14104"/>
                    </a:moveTo>
                    <a:lnTo>
                      <a:pt x="489888" y="14132"/>
                    </a:lnTo>
                    <a:lnTo>
                      <a:pt x="489313" y="14260"/>
                    </a:lnTo>
                    <a:lnTo>
                      <a:pt x="488978" y="14316"/>
                    </a:lnTo>
                    <a:lnTo>
                      <a:pt x="489420" y="14217"/>
                    </a:lnTo>
                    <a:close/>
                    <a:moveTo>
                      <a:pt x="400336" y="14090"/>
                    </a:moveTo>
                    <a:lnTo>
                      <a:pt x="400173" y="14152"/>
                    </a:lnTo>
                    <a:lnTo>
                      <a:pt x="399464" y="14273"/>
                    </a:lnTo>
                    <a:lnTo>
                      <a:pt x="399055" y="14323"/>
                    </a:lnTo>
                    <a:lnTo>
                      <a:pt x="399621" y="14190"/>
                    </a:lnTo>
                    <a:close/>
                    <a:moveTo>
                      <a:pt x="418145" y="14087"/>
                    </a:moveTo>
                    <a:lnTo>
                      <a:pt x="416865" y="14335"/>
                    </a:lnTo>
                    <a:lnTo>
                      <a:pt x="417270" y="14232"/>
                    </a:lnTo>
                    <a:close/>
                    <a:moveTo>
                      <a:pt x="399921" y="14062"/>
                    </a:moveTo>
                    <a:lnTo>
                      <a:pt x="399742" y="14105"/>
                    </a:lnTo>
                    <a:lnTo>
                      <a:pt x="399628" y="14116"/>
                    </a:lnTo>
                    <a:close/>
                    <a:moveTo>
                      <a:pt x="400167" y="14062"/>
                    </a:moveTo>
                    <a:lnTo>
                      <a:pt x="399621" y="14190"/>
                    </a:lnTo>
                    <a:lnTo>
                      <a:pt x="399030" y="14273"/>
                    </a:lnTo>
                    <a:lnTo>
                      <a:pt x="399742" y="14105"/>
                    </a:lnTo>
                    <a:close/>
                    <a:moveTo>
                      <a:pt x="525659" y="14051"/>
                    </a:moveTo>
                    <a:lnTo>
                      <a:pt x="524922" y="14604"/>
                    </a:lnTo>
                    <a:lnTo>
                      <a:pt x="525206" y="14149"/>
                    </a:lnTo>
                    <a:close/>
                    <a:moveTo>
                      <a:pt x="469762" y="14044"/>
                    </a:moveTo>
                    <a:lnTo>
                      <a:pt x="463358" y="15551"/>
                    </a:lnTo>
                    <a:lnTo>
                      <a:pt x="446239" y="18226"/>
                    </a:lnTo>
                    <a:lnTo>
                      <a:pt x="452473" y="15817"/>
                    </a:lnTo>
                    <a:lnTo>
                      <a:pt x="456054" y="15408"/>
                    </a:lnTo>
                    <a:lnTo>
                      <a:pt x="449840" y="17184"/>
                    </a:lnTo>
                    <a:lnTo>
                      <a:pt x="465436" y="14503"/>
                    </a:lnTo>
                    <a:lnTo>
                      <a:pt x="452033" y="17184"/>
                    </a:lnTo>
                    <a:close/>
                    <a:moveTo>
                      <a:pt x="538086" y="14038"/>
                    </a:moveTo>
                    <a:lnTo>
                      <a:pt x="538783" y="14513"/>
                    </a:lnTo>
                    <a:lnTo>
                      <a:pt x="538220" y="15664"/>
                    </a:lnTo>
                    <a:lnTo>
                      <a:pt x="537890" y="14367"/>
                    </a:lnTo>
                    <a:close/>
                    <a:moveTo>
                      <a:pt x="422713" y="14032"/>
                    </a:moveTo>
                    <a:lnTo>
                      <a:pt x="421383" y="14314"/>
                    </a:lnTo>
                    <a:lnTo>
                      <a:pt x="418983" y="14823"/>
                    </a:lnTo>
                    <a:lnTo>
                      <a:pt x="415983" y="15230"/>
                    </a:lnTo>
                    <a:lnTo>
                      <a:pt x="416394" y="15128"/>
                    </a:lnTo>
                    <a:lnTo>
                      <a:pt x="419285" y="14405"/>
                    </a:lnTo>
                    <a:close/>
                    <a:moveTo>
                      <a:pt x="474371" y="14005"/>
                    </a:moveTo>
                    <a:lnTo>
                      <a:pt x="471966" y="14646"/>
                    </a:lnTo>
                    <a:lnTo>
                      <a:pt x="473148" y="14221"/>
                    </a:lnTo>
                    <a:close/>
                    <a:moveTo>
                      <a:pt x="443647" y="14004"/>
                    </a:moveTo>
                    <a:lnTo>
                      <a:pt x="442539" y="14361"/>
                    </a:lnTo>
                    <a:lnTo>
                      <a:pt x="437293" y="15140"/>
                    </a:lnTo>
                    <a:lnTo>
                      <a:pt x="439299" y="14522"/>
                    </a:lnTo>
                    <a:close/>
                    <a:moveTo>
                      <a:pt x="468339" y="14004"/>
                    </a:moveTo>
                    <a:lnTo>
                      <a:pt x="465436" y="14503"/>
                    </a:lnTo>
                    <a:lnTo>
                      <a:pt x="467386" y="14113"/>
                    </a:lnTo>
                    <a:close/>
                    <a:moveTo>
                      <a:pt x="406903" y="14002"/>
                    </a:moveTo>
                    <a:lnTo>
                      <a:pt x="401634" y="15466"/>
                    </a:lnTo>
                    <a:lnTo>
                      <a:pt x="396981" y="16154"/>
                    </a:lnTo>
                    <a:close/>
                    <a:moveTo>
                      <a:pt x="516420" y="13995"/>
                    </a:moveTo>
                    <a:lnTo>
                      <a:pt x="513989" y="16361"/>
                    </a:lnTo>
                    <a:lnTo>
                      <a:pt x="512596" y="16891"/>
                    </a:lnTo>
                    <a:lnTo>
                      <a:pt x="511646" y="17098"/>
                    </a:lnTo>
                    <a:lnTo>
                      <a:pt x="515360" y="14716"/>
                    </a:lnTo>
                    <a:lnTo>
                      <a:pt x="515927" y="14183"/>
                    </a:lnTo>
                    <a:close/>
                    <a:moveTo>
                      <a:pt x="403009" y="13991"/>
                    </a:moveTo>
                    <a:lnTo>
                      <a:pt x="401612" y="14285"/>
                    </a:lnTo>
                    <a:lnTo>
                      <a:pt x="398392" y="14819"/>
                    </a:lnTo>
                    <a:lnTo>
                      <a:pt x="399085" y="14559"/>
                    </a:lnTo>
                    <a:lnTo>
                      <a:pt x="401695" y="14114"/>
                    </a:lnTo>
                    <a:close/>
                    <a:moveTo>
                      <a:pt x="493208" y="13982"/>
                    </a:moveTo>
                    <a:lnTo>
                      <a:pt x="492606" y="14168"/>
                    </a:lnTo>
                    <a:lnTo>
                      <a:pt x="491559" y="14584"/>
                    </a:lnTo>
                    <a:lnTo>
                      <a:pt x="485585" y="16956"/>
                    </a:lnTo>
                    <a:lnTo>
                      <a:pt x="484801" y="17119"/>
                    </a:lnTo>
                    <a:lnTo>
                      <a:pt x="482061" y="17690"/>
                    </a:lnTo>
                    <a:lnTo>
                      <a:pt x="488284" y="14861"/>
                    </a:lnTo>
                    <a:close/>
                    <a:moveTo>
                      <a:pt x="537467" y="13978"/>
                    </a:moveTo>
                    <a:lnTo>
                      <a:pt x="537839" y="14168"/>
                    </a:lnTo>
                    <a:lnTo>
                      <a:pt x="537890" y="14367"/>
                    </a:lnTo>
                    <a:lnTo>
                      <a:pt x="537360" y="15255"/>
                    </a:lnTo>
                    <a:close/>
                    <a:moveTo>
                      <a:pt x="447565" y="13969"/>
                    </a:moveTo>
                    <a:lnTo>
                      <a:pt x="446760" y="14470"/>
                    </a:lnTo>
                    <a:lnTo>
                      <a:pt x="441777" y="15187"/>
                    </a:lnTo>
                    <a:close/>
                    <a:moveTo>
                      <a:pt x="401443" y="13934"/>
                    </a:moveTo>
                    <a:lnTo>
                      <a:pt x="401369" y="13947"/>
                    </a:lnTo>
                    <a:lnTo>
                      <a:pt x="400336" y="14090"/>
                    </a:lnTo>
                    <a:lnTo>
                      <a:pt x="400502" y="14028"/>
                    </a:lnTo>
                    <a:close/>
                    <a:moveTo>
                      <a:pt x="400823" y="13908"/>
                    </a:moveTo>
                    <a:lnTo>
                      <a:pt x="400502" y="14028"/>
                    </a:lnTo>
                    <a:lnTo>
                      <a:pt x="400167" y="14062"/>
                    </a:lnTo>
                    <a:close/>
                    <a:moveTo>
                      <a:pt x="474132" y="13867"/>
                    </a:moveTo>
                    <a:lnTo>
                      <a:pt x="473148" y="14221"/>
                    </a:lnTo>
                    <a:lnTo>
                      <a:pt x="456419" y="17184"/>
                    </a:lnTo>
                    <a:lnTo>
                      <a:pt x="463358" y="15551"/>
                    </a:lnTo>
                    <a:close/>
                    <a:moveTo>
                      <a:pt x="401026" y="13860"/>
                    </a:moveTo>
                    <a:lnTo>
                      <a:pt x="400823" y="13908"/>
                    </a:lnTo>
                    <a:lnTo>
                      <a:pt x="400877" y="13887"/>
                    </a:lnTo>
                    <a:close/>
                    <a:moveTo>
                      <a:pt x="540438" y="13807"/>
                    </a:moveTo>
                    <a:lnTo>
                      <a:pt x="540834" y="14017"/>
                    </a:lnTo>
                    <a:lnTo>
                      <a:pt x="540961" y="14177"/>
                    </a:lnTo>
                    <a:lnTo>
                      <a:pt x="540998" y="14288"/>
                    </a:lnTo>
                    <a:lnTo>
                      <a:pt x="540487" y="14036"/>
                    </a:lnTo>
                    <a:close/>
                    <a:moveTo>
                      <a:pt x="405468" y="13763"/>
                    </a:moveTo>
                    <a:lnTo>
                      <a:pt x="404588" y="13978"/>
                    </a:lnTo>
                    <a:lnTo>
                      <a:pt x="398826" y="14870"/>
                    </a:lnTo>
                    <a:lnTo>
                      <a:pt x="401612" y="14285"/>
                    </a:lnTo>
                    <a:lnTo>
                      <a:pt x="403852" y="13913"/>
                    </a:lnTo>
                    <a:close/>
                    <a:moveTo>
                      <a:pt x="420110" y="13761"/>
                    </a:moveTo>
                    <a:lnTo>
                      <a:pt x="418145" y="14087"/>
                    </a:lnTo>
                    <a:lnTo>
                      <a:pt x="418826" y="13954"/>
                    </a:lnTo>
                    <a:close/>
                    <a:moveTo>
                      <a:pt x="401240" y="13751"/>
                    </a:moveTo>
                    <a:lnTo>
                      <a:pt x="400877" y="13887"/>
                    </a:lnTo>
                    <a:lnTo>
                      <a:pt x="399921" y="14062"/>
                    </a:lnTo>
                    <a:close/>
                    <a:moveTo>
                      <a:pt x="403969" y="13725"/>
                    </a:moveTo>
                    <a:lnTo>
                      <a:pt x="401695" y="14114"/>
                    </a:lnTo>
                    <a:lnTo>
                      <a:pt x="401287" y="14152"/>
                    </a:lnTo>
                    <a:lnTo>
                      <a:pt x="403345" y="13801"/>
                    </a:lnTo>
                    <a:close/>
                    <a:moveTo>
                      <a:pt x="478390" y="13711"/>
                    </a:moveTo>
                    <a:lnTo>
                      <a:pt x="478087" y="13854"/>
                    </a:lnTo>
                    <a:lnTo>
                      <a:pt x="477927" y="13930"/>
                    </a:lnTo>
                    <a:lnTo>
                      <a:pt x="474080" y="14661"/>
                    </a:lnTo>
                    <a:lnTo>
                      <a:pt x="472274" y="15005"/>
                    </a:lnTo>
                    <a:lnTo>
                      <a:pt x="473714" y="14562"/>
                    </a:lnTo>
                    <a:lnTo>
                      <a:pt x="476027" y="14092"/>
                    </a:lnTo>
                    <a:close/>
                    <a:moveTo>
                      <a:pt x="400481" y="13704"/>
                    </a:moveTo>
                    <a:lnTo>
                      <a:pt x="397070" y="14301"/>
                    </a:lnTo>
                    <a:lnTo>
                      <a:pt x="398440" y="14046"/>
                    </a:lnTo>
                    <a:close/>
                    <a:moveTo>
                      <a:pt x="448962" y="13675"/>
                    </a:moveTo>
                    <a:lnTo>
                      <a:pt x="447565" y="13969"/>
                    </a:lnTo>
                    <a:lnTo>
                      <a:pt x="447775" y="13838"/>
                    </a:lnTo>
                    <a:close/>
                    <a:moveTo>
                      <a:pt x="520460" y="13674"/>
                    </a:moveTo>
                    <a:lnTo>
                      <a:pt x="518104" y="15693"/>
                    </a:lnTo>
                    <a:lnTo>
                      <a:pt x="516852" y="15965"/>
                    </a:lnTo>
                    <a:lnTo>
                      <a:pt x="517827" y="14990"/>
                    </a:lnTo>
                    <a:close/>
                    <a:moveTo>
                      <a:pt x="395967" y="13669"/>
                    </a:moveTo>
                    <a:lnTo>
                      <a:pt x="389563" y="15478"/>
                    </a:lnTo>
                    <a:lnTo>
                      <a:pt x="386276" y="15878"/>
                    </a:lnTo>
                    <a:lnTo>
                      <a:pt x="388432" y="14990"/>
                    </a:lnTo>
                    <a:lnTo>
                      <a:pt x="384805" y="16057"/>
                    </a:lnTo>
                    <a:lnTo>
                      <a:pt x="379316" y="16725"/>
                    </a:lnTo>
                    <a:lnTo>
                      <a:pt x="378150" y="16867"/>
                    </a:lnTo>
                    <a:lnTo>
                      <a:pt x="383277" y="15235"/>
                    </a:lnTo>
                    <a:lnTo>
                      <a:pt x="383437" y="15214"/>
                    </a:lnTo>
                    <a:lnTo>
                      <a:pt x="390109" y="14322"/>
                    </a:lnTo>
                    <a:close/>
                    <a:moveTo>
                      <a:pt x="486540" y="13661"/>
                    </a:moveTo>
                    <a:lnTo>
                      <a:pt x="485896" y="14075"/>
                    </a:lnTo>
                    <a:lnTo>
                      <a:pt x="485433" y="14164"/>
                    </a:lnTo>
                    <a:close/>
                    <a:moveTo>
                      <a:pt x="404182" y="13659"/>
                    </a:moveTo>
                    <a:lnTo>
                      <a:pt x="403345" y="13801"/>
                    </a:lnTo>
                    <a:lnTo>
                      <a:pt x="400033" y="14204"/>
                    </a:lnTo>
                    <a:lnTo>
                      <a:pt x="400173" y="14152"/>
                    </a:lnTo>
                    <a:lnTo>
                      <a:pt x="401369" y="13947"/>
                    </a:lnTo>
                    <a:lnTo>
                      <a:pt x="401504" y="13928"/>
                    </a:lnTo>
                    <a:close/>
                    <a:moveTo>
                      <a:pt x="417269" y="13644"/>
                    </a:moveTo>
                    <a:lnTo>
                      <a:pt x="414762" y="14360"/>
                    </a:lnTo>
                    <a:lnTo>
                      <a:pt x="405107" y="15864"/>
                    </a:lnTo>
                    <a:lnTo>
                      <a:pt x="406783" y="15119"/>
                    </a:lnTo>
                    <a:close/>
                    <a:moveTo>
                      <a:pt x="407433" y="13580"/>
                    </a:moveTo>
                    <a:lnTo>
                      <a:pt x="395163" y="16423"/>
                    </a:lnTo>
                    <a:lnTo>
                      <a:pt x="393768" y="16630"/>
                    </a:lnTo>
                    <a:lnTo>
                      <a:pt x="404588" y="13978"/>
                    </a:lnTo>
                    <a:lnTo>
                      <a:pt x="406755" y="13643"/>
                    </a:lnTo>
                    <a:close/>
                    <a:moveTo>
                      <a:pt x="404971" y="13579"/>
                    </a:moveTo>
                    <a:lnTo>
                      <a:pt x="404700" y="13636"/>
                    </a:lnTo>
                    <a:lnTo>
                      <a:pt x="403969" y="13725"/>
                    </a:lnTo>
                    <a:lnTo>
                      <a:pt x="404611" y="13615"/>
                    </a:lnTo>
                    <a:close/>
                    <a:moveTo>
                      <a:pt x="419875" y="13564"/>
                    </a:moveTo>
                    <a:lnTo>
                      <a:pt x="418395" y="13943"/>
                    </a:lnTo>
                    <a:lnTo>
                      <a:pt x="416754" y="14266"/>
                    </a:lnTo>
                    <a:lnTo>
                      <a:pt x="413236" y="14796"/>
                    </a:lnTo>
                    <a:lnTo>
                      <a:pt x="414762" y="14360"/>
                    </a:lnTo>
                    <a:close/>
                    <a:moveTo>
                      <a:pt x="421875" y="13555"/>
                    </a:moveTo>
                    <a:lnTo>
                      <a:pt x="418358" y="14498"/>
                    </a:lnTo>
                    <a:lnTo>
                      <a:pt x="418252" y="14517"/>
                    </a:lnTo>
                    <a:lnTo>
                      <a:pt x="414611" y="14913"/>
                    </a:lnTo>
                    <a:lnTo>
                      <a:pt x="415782" y="14613"/>
                    </a:lnTo>
                    <a:close/>
                    <a:moveTo>
                      <a:pt x="516598" y="13553"/>
                    </a:moveTo>
                    <a:lnTo>
                      <a:pt x="515927" y="14183"/>
                    </a:lnTo>
                    <a:lnTo>
                      <a:pt x="515242" y="14446"/>
                    </a:lnTo>
                    <a:close/>
                    <a:moveTo>
                      <a:pt x="527964" y="13550"/>
                    </a:moveTo>
                    <a:lnTo>
                      <a:pt x="527877" y="14086"/>
                    </a:lnTo>
                    <a:lnTo>
                      <a:pt x="526283" y="14383"/>
                    </a:lnTo>
                    <a:lnTo>
                      <a:pt x="526381" y="13894"/>
                    </a:lnTo>
                    <a:close/>
                    <a:moveTo>
                      <a:pt x="539008" y="13530"/>
                    </a:moveTo>
                    <a:lnTo>
                      <a:pt x="539198" y="13667"/>
                    </a:lnTo>
                    <a:lnTo>
                      <a:pt x="538800" y="14480"/>
                    </a:lnTo>
                    <a:close/>
                    <a:moveTo>
                      <a:pt x="442527" y="13529"/>
                    </a:moveTo>
                    <a:lnTo>
                      <a:pt x="439299" y="14522"/>
                    </a:lnTo>
                    <a:lnTo>
                      <a:pt x="437877" y="14691"/>
                    </a:lnTo>
                    <a:close/>
                    <a:moveTo>
                      <a:pt x="448313" y="13504"/>
                    </a:moveTo>
                    <a:lnTo>
                      <a:pt x="447775" y="13838"/>
                    </a:lnTo>
                    <a:lnTo>
                      <a:pt x="441450" y="14711"/>
                    </a:lnTo>
                    <a:lnTo>
                      <a:pt x="442539" y="14361"/>
                    </a:lnTo>
                    <a:close/>
                    <a:moveTo>
                      <a:pt x="472989" y="13473"/>
                    </a:moveTo>
                    <a:lnTo>
                      <a:pt x="469762" y="14044"/>
                    </a:lnTo>
                    <a:lnTo>
                      <a:pt x="471437" y="13650"/>
                    </a:lnTo>
                    <a:close/>
                    <a:moveTo>
                      <a:pt x="539302" y="13454"/>
                    </a:moveTo>
                    <a:lnTo>
                      <a:pt x="540487" y="14036"/>
                    </a:lnTo>
                    <a:lnTo>
                      <a:pt x="540627" y="14697"/>
                    </a:lnTo>
                    <a:lnTo>
                      <a:pt x="539198" y="13667"/>
                    </a:lnTo>
                    <a:close/>
                    <a:moveTo>
                      <a:pt x="526471" y="13442"/>
                    </a:moveTo>
                    <a:lnTo>
                      <a:pt x="526381" y="13894"/>
                    </a:lnTo>
                    <a:lnTo>
                      <a:pt x="525659" y="14051"/>
                    </a:lnTo>
                    <a:close/>
                    <a:moveTo>
                      <a:pt x="402140" y="13414"/>
                    </a:moveTo>
                    <a:lnTo>
                      <a:pt x="402080" y="13436"/>
                    </a:lnTo>
                    <a:lnTo>
                      <a:pt x="400481" y="13704"/>
                    </a:lnTo>
                    <a:close/>
                    <a:moveTo>
                      <a:pt x="407082" y="13367"/>
                    </a:moveTo>
                    <a:lnTo>
                      <a:pt x="406961" y="13397"/>
                    </a:lnTo>
                    <a:lnTo>
                      <a:pt x="403852" y="13913"/>
                    </a:lnTo>
                    <a:lnTo>
                      <a:pt x="403009" y="13991"/>
                    </a:lnTo>
                    <a:lnTo>
                      <a:pt x="404700" y="13636"/>
                    </a:lnTo>
                    <a:lnTo>
                      <a:pt x="406100" y="13466"/>
                    </a:lnTo>
                    <a:close/>
                    <a:moveTo>
                      <a:pt x="502862" y="13356"/>
                    </a:moveTo>
                    <a:lnTo>
                      <a:pt x="501342" y="14032"/>
                    </a:lnTo>
                    <a:lnTo>
                      <a:pt x="495896" y="14990"/>
                    </a:lnTo>
                    <a:lnTo>
                      <a:pt x="496598" y="14661"/>
                    </a:lnTo>
                    <a:close/>
                    <a:moveTo>
                      <a:pt x="409914" y="13349"/>
                    </a:moveTo>
                    <a:lnTo>
                      <a:pt x="406903" y="14002"/>
                    </a:lnTo>
                    <a:lnTo>
                      <a:pt x="408922" y="13441"/>
                    </a:lnTo>
                    <a:close/>
                    <a:moveTo>
                      <a:pt x="442712" y="13346"/>
                    </a:moveTo>
                    <a:lnTo>
                      <a:pt x="433198" y="15248"/>
                    </a:lnTo>
                    <a:lnTo>
                      <a:pt x="429673" y="15668"/>
                    </a:lnTo>
                    <a:lnTo>
                      <a:pt x="431106" y="15031"/>
                    </a:lnTo>
                    <a:lnTo>
                      <a:pt x="435585" y="14442"/>
                    </a:lnTo>
                    <a:lnTo>
                      <a:pt x="437291" y="13948"/>
                    </a:lnTo>
                    <a:close/>
                    <a:moveTo>
                      <a:pt x="422728" y="13327"/>
                    </a:moveTo>
                    <a:lnTo>
                      <a:pt x="422389" y="13417"/>
                    </a:lnTo>
                    <a:lnTo>
                      <a:pt x="420110" y="13761"/>
                    </a:lnTo>
                    <a:close/>
                    <a:moveTo>
                      <a:pt x="397215" y="13316"/>
                    </a:moveTo>
                    <a:lnTo>
                      <a:pt x="396837" y="13423"/>
                    </a:lnTo>
                    <a:lnTo>
                      <a:pt x="390109" y="14322"/>
                    </a:lnTo>
                    <a:lnTo>
                      <a:pt x="388356" y="14518"/>
                    </a:lnTo>
                    <a:close/>
                    <a:moveTo>
                      <a:pt x="493537" y="13296"/>
                    </a:moveTo>
                    <a:lnTo>
                      <a:pt x="493429" y="13346"/>
                    </a:lnTo>
                    <a:lnTo>
                      <a:pt x="491501" y="13774"/>
                    </a:lnTo>
                    <a:lnTo>
                      <a:pt x="489950" y="14104"/>
                    </a:lnTo>
                    <a:lnTo>
                      <a:pt x="489974" y="14093"/>
                    </a:lnTo>
                    <a:close/>
                    <a:moveTo>
                      <a:pt x="406359" y="13288"/>
                    </a:moveTo>
                    <a:lnTo>
                      <a:pt x="405617" y="13444"/>
                    </a:lnTo>
                    <a:lnTo>
                      <a:pt x="404611" y="13615"/>
                    </a:lnTo>
                    <a:lnTo>
                      <a:pt x="404182" y="13659"/>
                    </a:lnTo>
                    <a:close/>
                    <a:moveTo>
                      <a:pt x="477865" y="13284"/>
                    </a:moveTo>
                    <a:lnTo>
                      <a:pt x="477086" y="13524"/>
                    </a:lnTo>
                    <a:lnTo>
                      <a:pt x="474371" y="14005"/>
                    </a:lnTo>
                    <a:lnTo>
                      <a:pt x="475951" y="13583"/>
                    </a:lnTo>
                    <a:close/>
                    <a:moveTo>
                      <a:pt x="487375" y="13281"/>
                    </a:moveTo>
                    <a:lnTo>
                      <a:pt x="486540" y="13661"/>
                    </a:lnTo>
                    <a:lnTo>
                      <a:pt x="487036" y="13340"/>
                    </a:lnTo>
                    <a:close/>
                    <a:moveTo>
                      <a:pt x="407767" y="13263"/>
                    </a:moveTo>
                    <a:lnTo>
                      <a:pt x="407228" y="13353"/>
                    </a:lnTo>
                    <a:lnTo>
                      <a:pt x="407082" y="13367"/>
                    </a:lnTo>
                    <a:lnTo>
                      <a:pt x="407251" y="13326"/>
                    </a:lnTo>
                    <a:close/>
                    <a:moveTo>
                      <a:pt x="409573" y="13260"/>
                    </a:moveTo>
                    <a:lnTo>
                      <a:pt x="408922" y="13441"/>
                    </a:lnTo>
                    <a:lnTo>
                      <a:pt x="407433" y="13580"/>
                    </a:lnTo>
                    <a:lnTo>
                      <a:pt x="407976" y="13454"/>
                    </a:lnTo>
                    <a:lnTo>
                      <a:pt x="408898" y="13311"/>
                    </a:lnTo>
                    <a:close/>
                    <a:moveTo>
                      <a:pt x="481582" y="13236"/>
                    </a:moveTo>
                    <a:lnTo>
                      <a:pt x="481421" y="13313"/>
                    </a:lnTo>
                    <a:lnTo>
                      <a:pt x="478024" y="14926"/>
                    </a:lnTo>
                    <a:lnTo>
                      <a:pt x="474541" y="15539"/>
                    </a:lnTo>
                    <a:lnTo>
                      <a:pt x="477927" y="13930"/>
                    </a:lnTo>
                    <a:lnTo>
                      <a:pt x="479745" y="13585"/>
                    </a:lnTo>
                    <a:close/>
                    <a:moveTo>
                      <a:pt x="443699" y="13236"/>
                    </a:moveTo>
                    <a:lnTo>
                      <a:pt x="442527" y="13529"/>
                    </a:lnTo>
                    <a:lnTo>
                      <a:pt x="443355" y="13274"/>
                    </a:lnTo>
                    <a:close/>
                    <a:moveTo>
                      <a:pt x="404469" y="13230"/>
                    </a:moveTo>
                    <a:lnTo>
                      <a:pt x="401026" y="13860"/>
                    </a:lnTo>
                    <a:lnTo>
                      <a:pt x="403342" y="13316"/>
                    </a:lnTo>
                    <a:close/>
                    <a:moveTo>
                      <a:pt x="450170" y="13228"/>
                    </a:moveTo>
                    <a:lnTo>
                      <a:pt x="448313" y="13504"/>
                    </a:lnTo>
                    <a:lnTo>
                      <a:pt x="448421" y="13436"/>
                    </a:lnTo>
                    <a:close/>
                    <a:moveTo>
                      <a:pt x="398491" y="13202"/>
                    </a:moveTo>
                    <a:lnTo>
                      <a:pt x="397276" y="13523"/>
                    </a:lnTo>
                    <a:lnTo>
                      <a:pt x="395967" y="13669"/>
                    </a:lnTo>
                    <a:lnTo>
                      <a:pt x="396837" y="13423"/>
                    </a:lnTo>
                    <a:close/>
                    <a:moveTo>
                      <a:pt x="411250" y="13134"/>
                    </a:moveTo>
                    <a:lnTo>
                      <a:pt x="410992" y="13249"/>
                    </a:lnTo>
                    <a:lnTo>
                      <a:pt x="409914" y="13349"/>
                    </a:lnTo>
                    <a:lnTo>
                      <a:pt x="410721" y="13174"/>
                    </a:lnTo>
                    <a:close/>
                    <a:moveTo>
                      <a:pt x="538631" y="13124"/>
                    </a:moveTo>
                    <a:lnTo>
                      <a:pt x="539051" y="13331"/>
                    </a:lnTo>
                    <a:lnTo>
                      <a:pt x="539008" y="13530"/>
                    </a:lnTo>
                    <a:lnTo>
                      <a:pt x="538574" y="13218"/>
                    </a:lnTo>
                    <a:close/>
                    <a:moveTo>
                      <a:pt x="443886" y="13111"/>
                    </a:moveTo>
                    <a:lnTo>
                      <a:pt x="443355" y="13274"/>
                    </a:lnTo>
                    <a:lnTo>
                      <a:pt x="442712" y="13346"/>
                    </a:lnTo>
                    <a:close/>
                    <a:moveTo>
                      <a:pt x="522529" y="13109"/>
                    </a:moveTo>
                    <a:lnTo>
                      <a:pt x="520796" y="15108"/>
                    </a:lnTo>
                    <a:lnTo>
                      <a:pt x="519483" y="15393"/>
                    </a:lnTo>
                    <a:close/>
                    <a:moveTo>
                      <a:pt x="533153" y="13103"/>
                    </a:moveTo>
                    <a:lnTo>
                      <a:pt x="533100" y="13737"/>
                    </a:lnTo>
                    <a:lnTo>
                      <a:pt x="531848" y="14739"/>
                    </a:lnTo>
                    <a:lnTo>
                      <a:pt x="531952" y="13392"/>
                    </a:lnTo>
                    <a:lnTo>
                      <a:pt x="532016" y="13315"/>
                    </a:lnTo>
                    <a:close/>
                    <a:moveTo>
                      <a:pt x="424504" y="13099"/>
                    </a:moveTo>
                    <a:lnTo>
                      <a:pt x="421875" y="13555"/>
                    </a:lnTo>
                    <a:lnTo>
                      <a:pt x="422389" y="13417"/>
                    </a:lnTo>
                    <a:close/>
                    <a:moveTo>
                      <a:pt x="539102" y="13097"/>
                    </a:moveTo>
                    <a:lnTo>
                      <a:pt x="539400" y="13255"/>
                    </a:lnTo>
                    <a:lnTo>
                      <a:pt x="539302" y="13454"/>
                    </a:lnTo>
                    <a:lnTo>
                      <a:pt x="539051" y="13331"/>
                    </a:lnTo>
                    <a:close/>
                    <a:moveTo>
                      <a:pt x="424520" y="13096"/>
                    </a:moveTo>
                    <a:lnTo>
                      <a:pt x="424516" y="13097"/>
                    </a:lnTo>
                    <a:lnTo>
                      <a:pt x="424504" y="13099"/>
                    </a:lnTo>
                    <a:close/>
                    <a:moveTo>
                      <a:pt x="407563" y="13083"/>
                    </a:moveTo>
                    <a:lnTo>
                      <a:pt x="406359" y="13288"/>
                    </a:lnTo>
                    <a:lnTo>
                      <a:pt x="406885" y="13177"/>
                    </a:lnTo>
                    <a:close/>
                    <a:moveTo>
                      <a:pt x="399015" y="13064"/>
                    </a:moveTo>
                    <a:lnTo>
                      <a:pt x="398948" y="13081"/>
                    </a:lnTo>
                    <a:lnTo>
                      <a:pt x="397215" y="13316"/>
                    </a:lnTo>
                    <a:lnTo>
                      <a:pt x="397719" y="13174"/>
                    </a:lnTo>
                    <a:close/>
                    <a:moveTo>
                      <a:pt x="479792" y="13045"/>
                    </a:moveTo>
                    <a:lnTo>
                      <a:pt x="478966" y="13437"/>
                    </a:lnTo>
                    <a:lnTo>
                      <a:pt x="478351" y="13620"/>
                    </a:lnTo>
                    <a:lnTo>
                      <a:pt x="476027" y="14092"/>
                    </a:lnTo>
                    <a:lnTo>
                      <a:pt x="474375" y="14358"/>
                    </a:lnTo>
                    <a:lnTo>
                      <a:pt x="477086" y="13524"/>
                    </a:lnTo>
                    <a:close/>
                    <a:moveTo>
                      <a:pt x="410382" y="13036"/>
                    </a:moveTo>
                    <a:lnTo>
                      <a:pt x="410009" y="13139"/>
                    </a:lnTo>
                    <a:lnTo>
                      <a:pt x="408898" y="13311"/>
                    </a:lnTo>
                    <a:lnTo>
                      <a:pt x="408445" y="13346"/>
                    </a:lnTo>
                    <a:lnTo>
                      <a:pt x="407976" y="13454"/>
                    </a:lnTo>
                    <a:lnTo>
                      <a:pt x="406755" y="13643"/>
                    </a:lnTo>
                    <a:lnTo>
                      <a:pt x="405468" y="13763"/>
                    </a:lnTo>
                    <a:lnTo>
                      <a:pt x="406961" y="13397"/>
                    </a:lnTo>
                    <a:lnTo>
                      <a:pt x="407228" y="13353"/>
                    </a:lnTo>
                    <a:close/>
                    <a:moveTo>
                      <a:pt x="496772" y="13017"/>
                    </a:moveTo>
                    <a:lnTo>
                      <a:pt x="495098" y="13645"/>
                    </a:lnTo>
                    <a:lnTo>
                      <a:pt x="494016" y="13838"/>
                    </a:lnTo>
                    <a:lnTo>
                      <a:pt x="493208" y="13982"/>
                    </a:lnTo>
                    <a:lnTo>
                      <a:pt x="495819" y="13176"/>
                    </a:lnTo>
                    <a:lnTo>
                      <a:pt x="496657" y="13036"/>
                    </a:lnTo>
                    <a:close/>
                    <a:moveTo>
                      <a:pt x="404702" y="12997"/>
                    </a:moveTo>
                    <a:lnTo>
                      <a:pt x="403342" y="13316"/>
                    </a:lnTo>
                    <a:lnTo>
                      <a:pt x="402962" y="13346"/>
                    </a:lnTo>
                    <a:lnTo>
                      <a:pt x="401240" y="13751"/>
                    </a:lnTo>
                    <a:lnTo>
                      <a:pt x="402080" y="13436"/>
                    </a:lnTo>
                    <a:close/>
                    <a:moveTo>
                      <a:pt x="474251" y="12988"/>
                    </a:moveTo>
                    <a:lnTo>
                      <a:pt x="471437" y="13650"/>
                    </a:lnTo>
                    <a:lnTo>
                      <a:pt x="468339" y="14004"/>
                    </a:lnTo>
                    <a:close/>
                    <a:moveTo>
                      <a:pt x="482984" y="12970"/>
                    </a:moveTo>
                    <a:lnTo>
                      <a:pt x="481582" y="13236"/>
                    </a:lnTo>
                    <a:lnTo>
                      <a:pt x="481711" y="13175"/>
                    </a:lnTo>
                    <a:close/>
                    <a:moveTo>
                      <a:pt x="407877" y="12969"/>
                    </a:moveTo>
                    <a:lnTo>
                      <a:pt x="406885" y="13177"/>
                    </a:lnTo>
                    <a:lnTo>
                      <a:pt x="401504" y="13928"/>
                    </a:lnTo>
                    <a:lnTo>
                      <a:pt x="401443" y="13934"/>
                    </a:lnTo>
                    <a:lnTo>
                      <a:pt x="406411" y="13081"/>
                    </a:lnTo>
                    <a:close/>
                    <a:moveTo>
                      <a:pt x="535438" y="12946"/>
                    </a:moveTo>
                    <a:lnTo>
                      <a:pt x="536383" y="13427"/>
                    </a:lnTo>
                    <a:lnTo>
                      <a:pt x="537266" y="15414"/>
                    </a:lnTo>
                    <a:lnTo>
                      <a:pt x="536934" y="15971"/>
                    </a:lnTo>
                    <a:lnTo>
                      <a:pt x="535590" y="13293"/>
                    </a:lnTo>
                    <a:close/>
                    <a:moveTo>
                      <a:pt x="400425" y="12944"/>
                    </a:moveTo>
                    <a:lnTo>
                      <a:pt x="398491" y="13202"/>
                    </a:lnTo>
                    <a:lnTo>
                      <a:pt x="398948" y="13081"/>
                    </a:lnTo>
                    <a:lnTo>
                      <a:pt x="399185" y="13049"/>
                    </a:lnTo>
                    <a:close/>
                    <a:moveTo>
                      <a:pt x="408817" y="12897"/>
                    </a:moveTo>
                    <a:lnTo>
                      <a:pt x="408469" y="12956"/>
                    </a:lnTo>
                    <a:lnTo>
                      <a:pt x="407563" y="13083"/>
                    </a:lnTo>
                    <a:lnTo>
                      <a:pt x="408521" y="12920"/>
                    </a:lnTo>
                    <a:close/>
                    <a:moveTo>
                      <a:pt x="440924" y="12896"/>
                    </a:moveTo>
                    <a:lnTo>
                      <a:pt x="437291" y="13948"/>
                    </a:lnTo>
                    <a:lnTo>
                      <a:pt x="432295" y="14503"/>
                    </a:lnTo>
                    <a:lnTo>
                      <a:pt x="432983" y="14197"/>
                    </a:lnTo>
                    <a:close/>
                    <a:moveTo>
                      <a:pt x="411789" y="12894"/>
                    </a:moveTo>
                    <a:lnTo>
                      <a:pt x="411579" y="12988"/>
                    </a:lnTo>
                    <a:lnTo>
                      <a:pt x="410721" y="13174"/>
                    </a:lnTo>
                    <a:lnTo>
                      <a:pt x="409573" y="13260"/>
                    </a:lnTo>
                    <a:lnTo>
                      <a:pt x="410009" y="13139"/>
                    </a:lnTo>
                    <a:lnTo>
                      <a:pt x="411227" y="12951"/>
                    </a:lnTo>
                    <a:close/>
                    <a:moveTo>
                      <a:pt x="409085" y="12877"/>
                    </a:moveTo>
                    <a:lnTo>
                      <a:pt x="407251" y="13326"/>
                    </a:lnTo>
                    <a:lnTo>
                      <a:pt x="406100" y="13466"/>
                    </a:lnTo>
                    <a:lnTo>
                      <a:pt x="404971" y="13579"/>
                    </a:lnTo>
                    <a:lnTo>
                      <a:pt x="405617" y="13444"/>
                    </a:lnTo>
                    <a:lnTo>
                      <a:pt x="408469" y="12956"/>
                    </a:lnTo>
                    <a:lnTo>
                      <a:pt x="408991" y="12883"/>
                    </a:lnTo>
                    <a:close/>
                    <a:moveTo>
                      <a:pt x="559414" y="12863"/>
                    </a:moveTo>
                    <a:lnTo>
                      <a:pt x="564431" y="14168"/>
                    </a:lnTo>
                    <a:lnTo>
                      <a:pt x="564660" y="14427"/>
                    </a:lnTo>
                    <a:lnTo>
                      <a:pt x="562700" y="14887"/>
                    </a:lnTo>
                    <a:lnTo>
                      <a:pt x="562512" y="14716"/>
                    </a:lnTo>
                    <a:close/>
                    <a:moveTo>
                      <a:pt x="552408" y="12849"/>
                    </a:moveTo>
                    <a:lnTo>
                      <a:pt x="555248" y="16636"/>
                    </a:lnTo>
                    <a:lnTo>
                      <a:pt x="554395" y="16837"/>
                    </a:lnTo>
                    <a:lnTo>
                      <a:pt x="552919" y="14993"/>
                    </a:lnTo>
                    <a:lnTo>
                      <a:pt x="552918" y="14992"/>
                    </a:lnTo>
                    <a:lnTo>
                      <a:pt x="552917" y="14990"/>
                    </a:lnTo>
                    <a:lnTo>
                      <a:pt x="552917" y="14991"/>
                    </a:lnTo>
                    <a:lnTo>
                      <a:pt x="552919" y="14993"/>
                    </a:lnTo>
                    <a:lnTo>
                      <a:pt x="554018" y="16925"/>
                    </a:lnTo>
                    <a:lnTo>
                      <a:pt x="553899" y="16953"/>
                    </a:lnTo>
                    <a:lnTo>
                      <a:pt x="552917" y="17184"/>
                    </a:lnTo>
                    <a:lnTo>
                      <a:pt x="552813" y="19899"/>
                    </a:lnTo>
                    <a:lnTo>
                      <a:pt x="548538" y="15210"/>
                    </a:lnTo>
                    <a:lnTo>
                      <a:pt x="548531" y="14990"/>
                    </a:lnTo>
                    <a:lnTo>
                      <a:pt x="551968" y="13091"/>
                    </a:lnTo>
                    <a:close/>
                    <a:moveTo>
                      <a:pt x="424576" y="12831"/>
                    </a:moveTo>
                    <a:lnTo>
                      <a:pt x="424511" y="12849"/>
                    </a:lnTo>
                    <a:lnTo>
                      <a:pt x="418826" y="13954"/>
                    </a:lnTo>
                    <a:lnTo>
                      <a:pt x="417677" y="14127"/>
                    </a:lnTo>
                    <a:lnTo>
                      <a:pt x="418395" y="13943"/>
                    </a:lnTo>
                    <a:lnTo>
                      <a:pt x="422018" y="13230"/>
                    </a:lnTo>
                    <a:close/>
                    <a:moveTo>
                      <a:pt x="542081" y="12807"/>
                    </a:moveTo>
                    <a:lnTo>
                      <a:pt x="542126" y="12823"/>
                    </a:lnTo>
                    <a:lnTo>
                      <a:pt x="543322" y="15051"/>
                    </a:lnTo>
                    <a:lnTo>
                      <a:pt x="543211" y="15376"/>
                    </a:lnTo>
                    <a:lnTo>
                      <a:pt x="542170" y="14864"/>
                    </a:lnTo>
                    <a:lnTo>
                      <a:pt x="541946" y="14362"/>
                    </a:lnTo>
                    <a:close/>
                    <a:moveTo>
                      <a:pt x="478899" y="12797"/>
                    </a:moveTo>
                    <a:lnTo>
                      <a:pt x="475951" y="13583"/>
                    </a:lnTo>
                    <a:lnTo>
                      <a:pt x="474132" y="13867"/>
                    </a:lnTo>
                    <a:lnTo>
                      <a:pt x="476277" y="13097"/>
                    </a:lnTo>
                    <a:close/>
                    <a:moveTo>
                      <a:pt x="403784" y="12797"/>
                    </a:moveTo>
                    <a:lnTo>
                      <a:pt x="402436" y="13303"/>
                    </a:lnTo>
                    <a:lnTo>
                      <a:pt x="398440" y="14046"/>
                    </a:lnTo>
                    <a:lnTo>
                      <a:pt x="393477" y="14878"/>
                    </a:lnTo>
                    <a:lnTo>
                      <a:pt x="392270" y="14990"/>
                    </a:lnTo>
                    <a:lnTo>
                      <a:pt x="391551" y="15201"/>
                    </a:lnTo>
                    <a:lnTo>
                      <a:pt x="391174" y="15264"/>
                    </a:lnTo>
                    <a:lnTo>
                      <a:pt x="391058" y="15296"/>
                    </a:lnTo>
                    <a:lnTo>
                      <a:pt x="390142" y="15408"/>
                    </a:lnTo>
                    <a:lnTo>
                      <a:pt x="397276" y="13523"/>
                    </a:lnTo>
                    <a:close/>
                    <a:moveTo>
                      <a:pt x="409424" y="12793"/>
                    </a:moveTo>
                    <a:lnTo>
                      <a:pt x="409140" y="12863"/>
                    </a:lnTo>
                    <a:lnTo>
                      <a:pt x="408991" y="12883"/>
                    </a:lnTo>
                    <a:lnTo>
                      <a:pt x="408817" y="12897"/>
                    </a:lnTo>
                    <a:close/>
                    <a:moveTo>
                      <a:pt x="535336" y="12786"/>
                    </a:moveTo>
                    <a:lnTo>
                      <a:pt x="535372" y="12797"/>
                    </a:lnTo>
                    <a:lnTo>
                      <a:pt x="535438" y="12946"/>
                    </a:lnTo>
                    <a:lnTo>
                      <a:pt x="535409" y="12931"/>
                    </a:lnTo>
                    <a:close/>
                    <a:moveTo>
                      <a:pt x="453269" y="12768"/>
                    </a:moveTo>
                    <a:lnTo>
                      <a:pt x="452273" y="12978"/>
                    </a:lnTo>
                    <a:lnTo>
                      <a:pt x="450170" y="13228"/>
                    </a:lnTo>
                    <a:close/>
                    <a:moveTo>
                      <a:pt x="434449" y="12755"/>
                    </a:moveTo>
                    <a:lnTo>
                      <a:pt x="411823" y="16778"/>
                    </a:lnTo>
                    <a:lnTo>
                      <a:pt x="408170" y="17184"/>
                    </a:lnTo>
                    <a:lnTo>
                      <a:pt x="409935" y="16742"/>
                    </a:lnTo>
                    <a:lnTo>
                      <a:pt x="418983" y="14823"/>
                    </a:lnTo>
                    <a:lnTo>
                      <a:pt x="433288" y="12882"/>
                    </a:lnTo>
                    <a:close/>
                    <a:moveTo>
                      <a:pt x="481276" y="12751"/>
                    </a:moveTo>
                    <a:lnTo>
                      <a:pt x="481020" y="12827"/>
                    </a:lnTo>
                    <a:lnTo>
                      <a:pt x="479792" y="13045"/>
                    </a:lnTo>
                    <a:lnTo>
                      <a:pt x="479985" y="12953"/>
                    </a:lnTo>
                    <a:close/>
                    <a:moveTo>
                      <a:pt x="535051" y="12749"/>
                    </a:moveTo>
                    <a:lnTo>
                      <a:pt x="535409" y="12931"/>
                    </a:lnTo>
                    <a:lnTo>
                      <a:pt x="535590" y="13293"/>
                    </a:lnTo>
                    <a:lnTo>
                      <a:pt x="536839" y="16131"/>
                    </a:lnTo>
                    <a:lnTo>
                      <a:pt x="535442" y="18475"/>
                    </a:lnTo>
                    <a:lnTo>
                      <a:pt x="531193" y="23255"/>
                    </a:lnTo>
                    <a:lnTo>
                      <a:pt x="531318" y="21626"/>
                    </a:lnTo>
                    <a:lnTo>
                      <a:pt x="532630" y="19377"/>
                    </a:lnTo>
                    <a:lnTo>
                      <a:pt x="533100" y="13737"/>
                    </a:lnTo>
                    <a:lnTo>
                      <a:pt x="534118" y="12923"/>
                    </a:lnTo>
                    <a:close/>
                    <a:moveTo>
                      <a:pt x="412163" y="12728"/>
                    </a:moveTo>
                    <a:lnTo>
                      <a:pt x="411895" y="12847"/>
                    </a:lnTo>
                    <a:lnTo>
                      <a:pt x="411227" y="12951"/>
                    </a:lnTo>
                    <a:lnTo>
                      <a:pt x="410382" y="13036"/>
                    </a:lnTo>
                    <a:lnTo>
                      <a:pt x="410964" y="12874"/>
                    </a:lnTo>
                    <a:close/>
                    <a:moveTo>
                      <a:pt x="492982" y="12726"/>
                    </a:moveTo>
                    <a:lnTo>
                      <a:pt x="489974" y="14093"/>
                    </a:lnTo>
                    <a:lnTo>
                      <a:pt x="489420" y="14217"/>
                    </a:lnTo>
                    <a:lnTo>
                      <a:pt x="488875" y="14333"/>
                    </a:lnTo>
                    <a:lnTo>
                      <a:pt x="482852" y="15337"/>
                    </a:lnTo>
                    <a:lnTo>
                      <a:pt x="485127" y="14303"/>
                    </a:lnTo>
                    <a:lnTo>
                      <a:pt x="485753" y="14168"/>
                    </a:lnTo>
                    <a:lnTo>
                      <a:pt x="485896" y="14075"/>
                    </a:lnTo>
                    <a:close/>
                    <a:moveTo>
                      <a:pt x="535295" y="12704"/>
                    </a:moveTo>
                    <a:lnTo>
                      <a:pt x="535336" y="12786"/>
                    </a:lnTo>
                    <a:lnTo>
                      <a:pt x="535157" y="12730"/>
                    </a:lnTo>
                    <a:close/>
                    <a:moveTo>
                      <a:pt x="477409" y="12690"/>
                    </a:moveTo>
                    <a:lnTo>
                      <a:pt x="476277" y="13097"/>
                    </a:lnTo>
                    <a:lnTo>
                      <a:pt x="472989" y="13473"/>
                    </a:lnTo>
                    <a:close/>
                    <a:moveTo>
                      <a:pt x="411668" y="12678"/>
                    </a:moveTo>
                    <a:lnTo>
                      <a:pt x="410964" y="12874"/>
                    </a:lnTo>
                    <a:lnTo>
                      <a:pt x="407767" y="13263"/>
                    </a:lnTo>
                    <a:lnTo>
                      <a:pt x="410962" y="12733"/>
                    </a:lnTo>
                    <a:close/>
                    <a:moveTo>
                      <a:pt x="459227" y="12676"/>
                    </a:moveTo>
                    <a:lnTo>
                      <a:pt x="457120" y="13777"/>
                    </a:lnTo>
                    <a:lnTo>
                      <a:pt x="449840" y="14990"/>
                    </a:lnTo>
                    <a:lnTo>
                      <a:pt x="456794" y="13947"/>
                    </a:lnTo>
                    <a:lnTo>
                      <a:pt x="455553" y="14596"/>
                    </a:lnTo>
                    <a:lnTo>
                      <a:pt x="446518" y="16498"/>
                    </a:lnTo>
                    <a:lnTo>
                      <a:pt x="442822" y="16920"/>
                    </a:lnTo>
                    <a:lnTo>
                      <a:pt x="446331" y="14737"/>
                    </a:lnTo>
                    <a:lnTo>
                      <a:pt x="453083" y="13560"/>
                    </a:lnTo>
                    <a:close/>
                    <a:moveTo>
                      <a:pt x="413052" y="12668"/>
                    </a:moveTo>
                    <a:lnTo>
                      <a:pt x="412201" y="12853"/>
                    </a:lnTo>
                    <a:lnTo>
                      <a:pt x="411789" y="12894"/>
                    </a:lnTo>
                    <a:lnTo>
                      <a:pt x="411895" y="12847"/>
                    </a:lnTo>
                    <a:close/>
                    <a:moveTo>
                      <a:pt x="536034" y="12641"/>
                    </a:moveTo>
                    <a:lnTo>
                      <a:pt x="537495" y="13636"/>
                    </a:lnTo>
                    <a:lnTo>
                      <a:pt x="537467" y="13978"/>
                    </a:lnTo>
                    <a:lnTo>
                      <a:pt x="536383" y="13427"/>
                    </a:lnTo>
                    <a:close/>
                    <a:moveTo>
                      <a:pt x="517984" y="12640"/>
                    </a:moveTo>
                    <a:lnTo>
                      <a:pt x="516760" y="13864"/>
                    </a:lnTo>
                    <a:lnTo>
                      <a:pt x="516420" y="13995"/>
                    </a:lnTo>
                    <a:lnTo>
                      <a:pt x="517448" y="12993"/>
                    </a:lnTo>
                    <a:close/>
                    <a:moveTo>
                      <a:pt x="406232" y="12638"/>
                    </a:moveTo>
                    <a:lnTo>
                      <a:pt x="405225" y="12874"/>
                    </a:lnTo>
                    <a:lnTo>
                      <a:pt x="402140" y="13414"/>
                    </a:lnTo>
                    <a:lnTo>
                      <a:pt x="402436" y="13303"/>
                    </a:lnTo>
                    <a:lnTo>
                      <a:pt x="405893" y="12660"/>
                    </a:lnTo>
                    <a:close/>
                    <a:moveTo>
                      <a:pt x="497568" y="12636"/>
                    </a:moveTo>
                    <a:lnTo>
                      <a:pt x="495819" y="13176"/>
                    </a:lnTo>
                    <a:lnTo>
                      <a:pt x="489777" y="14183"/>
                    </a:lnTo>
                    <a:lnTo>
                      <a:pt x="489888" y="14132"/>
                    </a:lnTo>
                    <a:lnTo>
                      <a:pt x="491501" y="13774"/>
                    </a:lnTo>
                    <a:lnTo>
                      <a:pt x="494799" y="13071"/>
                    </a:lnTo>
                    <a:close/>
                    <a:moveTo>
                      <a:pt x="526150" y="12628"/>
                    </a:moveTo>
                    <a:lnTo>
                      <a:pt x="526155" y="12631"/>
                    </a:lnTo>
                    <a:lnTo>
                      <a:pt x="525206" y="14149"/>
                    </a:lnTo>
                    <a:lnTo>
                      <a:pt x="522711" y="14692"/>
                    </a:lnTo>
                    <a:close/>
                    <a:moveTo>
                      <a:pt x="435257" y="12614"/>
                    </a:moveTo>
                    <a:lnTo>
                      <a:pt x="435027" y="12693"/>
                    </a:lnTo>
                    <a:lnTo>
                      <a:pt x="434449" y="12755"/>
                    </a:lnTo>
                    <a:lnTo>
                      <a:pt x="435193" y="12623"/>
                    </a:lnTo>
                    <a:close/>
                    <a:moveTo>
                      <a:pt x="534779" y="12611"/>
                    </a:moveTo>
                    <a:lnTo>
                      <a:pt x="535157" y="12730"/>
                    </a:lnTo>
                    <a:lnTo>
                      <a:pt x="535051" y="12749"/>
                    </a:lnTo>
                    <a:close/>
                    <a:moveTo>
                      <a:pt x="539715" y="12610"/>
                    </a:moveTo>
                    <a:lnTo>
                      <a:pt x="540354" y="13414"/>
                    </a:lnTo>
                    <a:lnTo>
                      <a:pt x="540438" y="13807"/>
                    </a:lnTo>
                    <a:lnTo>
                      <a:pt x="539400" y="13255"/>
                    </a:lnTo>
                    <a:close/>
                    <a:moveTo>
                      <a:pt x="501027" y="12586"/>
                    </a:moveTo>
                    <a:lnTo>
                      <a:pt x="496598" y="14661"/>
                    </a:lnTo>
                    <a:lnTo>
                      <a:pt x="487123" y="16635"/>
                    </a:lnTo>
                    <a:lnTo>
                      <a:pt x="491510" y="14990"/>
                    </a:lnTo>
                    <a:lnTo>
                      <a:pt x="495098" y="13645"/>
                    </a:lnTo>
                    <a:close/>
                    <a:moveTo>
                      <a:pt x="480761" y="12584"/>
                    </a:moveTo>
                    <a:lnTo>
                      <a:pt x="479985" y="12953"/>
                    </a:lnTo>
                    <a:lnTo>
                      <a:pt x="477865" y="13284"/>
                    </a:lnTo>
                    <a:lnTo>
                      <a:pt x="479772" y="12697"/>
                    </a:lnTo>
                    <a:close/>
                    <a:moveTo>
                      <a:pt x="536003" y="12572"/>
                    </a:moveTo>
                    <a:lnTo>
                      <a:pt x="536034" y="12641"/>
                    </a:lnTo>
                    <a:lnTo>
                      <a:pt x="535948" y="12582"/>
                    </a:lnTo>
                    <a:close/>
                    <a:moveTo>
                      <a:pt x="407236" y="12572"/>
                    </a:moveTo>
                    <a:lnTo>
                      <a:pt x="404702" y="12997"/>
                    </a:lnTo>
                    <a:lnTo>
                      <a:pt x="405225" y="12874"/>
                    </a:lnTo>
                    <a:lnTo>
                      <a:pt x="406780" y="12602"/>
                    </a:lnTo>
                    <a:close/>
                    <a:moveTo>
                      <a:pt x="466001" y="12566"/>
                    </a:moveTo>
                    <a:lnTo>
                      <a:pt x="457515" y="14991"/>
                    </a:lnTo>
                    <a:lnTo>
                      <a:pt x="452692" y="15733"/>
                    </a:lnTo>
                    <a:lnTo>
                      <a:pt x="455323" y="14716"/>
                    </a:lnTo>
                    <a:lnTo>
                      <a:pt x="455553" y="14596"/>
                    </a:lnTo>
                    <a:lnTo>
                      <a:pt x="463194" y="12987"/>
                    </a:lnTo>
                    <a:close/>
                    <a:moveTo>
                      <a:pt x="509717" y="12558"/>
                    </a:moveTo>
                    <a:lnTo>
                      <a:pt x="506375" y="13284"/>
                    </a:lnTo>
                    <a:lnTo>
                      <a:pt x="499816" y="14710"/>
                    </a:lnTo>
                    <a:lnTo>
                      <a:pt x="501342" y="14032"/>
                    </a:lnTo>
                    <a:lnTo>
                      <a:pt x="507139" y="13011"/>
                    </a:lnTo>
                    <a:close/>
                    <a:moveTo>
                      <a:pt x="449840" y="12554"/>
                    </a:moveTo>
                    <a:lnTo>
                      <a:pt x="448421" y="13436"/>
                    </a:lnTo>
                    <a:lnTo>
                      <a:pt x="443647" y="14004"/>
                    </a:lnTo>
                    <a:lnTo>
                      <a:pt x="447274" y="12839"/>
                    </a:lnTo>
                    <a:close/>
                    <a:moveTo>
                      <a:pt x="456057" y="12527"/>
                    </a:moveTo>
                    <a:lnTo>
                      <a:pt x="453731" y="13017"/>
                    </a:lnTo>
                    <a:lnTo>
                      <a:pt x="448962" y="13675"/>
                    </a:lnTo>
                    <a:lnTo>
                      <a:pt x="452273" y="12978"/>
                    </a:lnTo>
                    <a:close/>
                    <a:moveTo>
                      <a:pt x="534614" y="12527"/>
                    </a:moveTo>
                    <a:lnTo>
                      <a:pt x="534779" y="12611"/>
                    </a:lnTo>
                    <a:lnTo>
                      <a:pt x="534585" y="12550"/>
                    </a:lnTo>
                    <a:close/>
                    <a:moveTo>
                      <a:pt x="532674" y="12526"/>
                    </a:moveTo>
                    <a:lnTo>
                      <a:pt x="532016" y="13315"/>
                    </a:lnTo>
                    <a:lnTo>
                      <a:pt x="531957" y="13326"/>
                    </a:lnTo>
                    <a:lnTo>
                      <a:pt x="532007" y="12671"/>
                    </a:lnTo>
                    <a:close/>
                    <a:moveTo>
                      <a:pt x="413735" y="12520"/>
                    </a:moveTo>
                    <a:lnTo>
                      <a:pt x="413560" y="12558"/>
                    </a:lnTo>
                    <a:lnTo>
                      <a:pt x="412163" y="12728"/>
                    </a:lnTo>
                    <a:lnTo>
                      <a:pt x="412401" y="12622"/>
                    </a:lnTo>
                    <a:close/>
                    <a:moveTo>
                      <a:pt x="520316" y="12501"/>
                    </a:moveTo>
                    <a:lnTo>
                      <a:pt x="517827" y="14990"/>
                    </a:lnTo>
                    <a:lnTo>
                      <a:pt x="515127" y="16340"/>
                    </a:lnTo>
                    <a:lnTo>
                      <a:pt x="514050" y="16575"/>
                    </a:lnTo>
                    <a:lnTo>
                      <a:pt x="516760" y="13864"/>
                    </a:lnTo>
                    <a:close/>
                    <a:moveTo>
                      <a:pt x="436803" y="12499"/>
                    </a:moveTo>
                    <a:lnTo>
                      <a:pt x="432983" y="14197"/>
                    </a:lnTo>
                    <a:lnTo>
                      <a:pt x="428627" y="14911"/>
                    </a:lnTo>
                    <a:lnTo>
                      <a:pt x="424996" y="15314"/>
                    </a:lnTo>
                    <a:lnTo>
                      <a:pt x="432295" y="13620"/>
                    </a:lnTo>
                    <a:lnTo>
                      <a:pt x="435027" y="12693"/>
                    </a:lnTo>
                    <a:close/>
                    <a:moveTo>
                      <a:pt x="544197" y="12488"/>
                    </a:moveTo>
                    <a:lnTo>
                      <a:pt x="544209" y="12931"/>
                    </a:lnTo>
                    <a:lnTo>
                      <a:pt x="543606" y="14834"/>
                    </a:lnTo>
                    <a:lnTo>
                      <a:pt x="543492" y="14551"/>
                    </a:lnTo>
                    <a:close/>
                    <a:moveTo>
                      <a:pt x="414278" y="12479"/>
                    </a:moveTo>
                    <a:lnTo>
                      <a:pt x="413052" y="12668"/>
                    </a:lnTo>
                    <a:lnTo>
                      <a:pt x="413560" y="12558"/>
                    </a:lnTo>
                    <a:lnTo>
                      <a:pt x="414105" y="12492"/>
                    </a:lnTo>
                    <a:close/>
                    <a:moveTo>
                      <a:pt x="483253" y="12442"/>
                    </a:moveTo>
                    <a:lnTo>
                      <a:pt x="481711" y="13175"/>
                    </a:lnTo>
                    <a:lnTo>
                      <a:pt x="478390" y="13711"/>
                    </a:lnTo>
                    <a:lnTo>
                      <a:pt x="478966" y="13437"/>
                    </a:lnTo>
                    <a:lnTo>
                      <a:pt x="481020" y="12827"/>
                    </a:lnTo>
                    <a:lnTo>
                      <a:pt x="482737" y="12523"/>
                    </a:lnTo>
                    <a:lnTo>
                      <a:pt x="482739" y="12523"/>
                    </a:lnTo>
                    <a:close/>
                    <a:moveTo>
                      <a:pt x="532752" y="12432"/>
                    </a:moveTo>
                    <a:lnTo>
                      <a:pt x="532824" y="12493"/>
                    </a:lnTo>
                    <a:lnTo>
                      <a:pt x="532674" y="12526"/>
                    </a:lnTo>
                    <a:close/>
                    <a:moveTo>
                      <a:pt x="412863" y="12417"/>
                    </a:moveTo>
                    <a:lnTo>
                      <a:pt x="412401" y="12622"/>
                    </a:lnTo>
                    <a:lnTo>
                      <a:pt x="411668" y="12678"/>
                    </a:lnTo>
                    <a:lnTo>
                      <a:pt x="412232" y="12522"/>
                    </a:lnTo>
                    <a:close/>
                    <a:moveTo>
                      <a:pt x="427238" y="12417"/>
                    </a:moveTo>
                    <a:lnTo>
                      <a:pt x="425311" y="12898"/>
                    </a:lnTo>
                    <a:lnTo>
                      <a:pt x="422728" y="13327"/>
                    </a:lnTo>
                    <a:lnTo>
                      <a:pt x="424511" y="12849"/>
                    </a:lnTo>
                    <a:lnTo>
                      <a:pt x="424698" y="12812"/>
                    </a:lnTo>
                    <a:close/>
                    <a:moveTo>
                      <a:pt x="426269" y="12378"/>
                    </a:moveTo>
                    <a:lnTo>
                      <a:pt x="426054" y="12435"/>
                    </a:lnTo>
                    <a:lnTo>
                      <a:pt x="422018" y="13230"/>
                    </a:lnTo>
                    <a:lnTo>
                      <a:pt x="419875" y="13564"/>
                    </a:lnTo>
                    <a:lnTo>
                      <a:pt x="422351" y="12929"/>
                    </a:lnTo>
                    <a:close/>
                    <a:moveTo>
                      <a:pt x="537096" y="12368"/>
                    </a:moveTo>
                    <a:lnTo>
                      <a:pt x="538042" y="12834"/>
                    </a:lnTo>
                    <a:lnTo>
                      <a:pt x="538574" y="13218"/>
                    </a:lnTo>
                    <a:lnTo>
                      <a:pt x="538086" y="14038"/>
                    </a:lnTo>
                    <a:lnTo>
                      <a:pt x="537495" y="13636"/>
                    </a:lnTo>
                    <a:lnTo>
                      <a:pt x="537565" y="12797"/>
                    </a:lnTo>
                    <a:lnTo>
                      <a:pt x="536734" y="12436"/>
                    </a:lnTo>
                    <a:close/>
                    <a:moveTo>
                      <a:pt x="410691" y="12347"/>
                    </a:moveTo>
                    <a:lnTo>
                      <a:pt x="406411" y="13081"/>
                    </a:lnTo>
                    <a:lnTo>
                      <a:pt x="404469" y="13230"/>
                    </a:lnTo>
                    <a:lnTo>
                      <a:pt x="408520" y="12488"/>
                    </a:lnTo>
                    <a:close/>
                    <a:moveTo>
                      <a:pt x="407489" y="12342"/>
                    </a:moveTo>
                    <a:lnTo>
                      <a:pt x="407070" y="12441"/>
                    </a:lnTo>
                    <a:lnTo>
                      <a:pt x="405893" y="12660"/>
                    </a:lnTo>
                    <a:lnTo>
                      <a:pt x="403784" y="12797"/>
                    </a:lnTo>
                    <a:lnTo>
                      <a:pt x="406679" y="12411"/>
                    </a:lnTo>
                    <a:close/>
                    <a:moveTo>
                      <a:pt x="412884" y="12341"/>
                    </a:moveTo>
                    <a:lnTo>
                      <a:pt x="412232" y="12522"/>
                    </a:lnTo>
                    <a:lnTo>
                      <a:pt x="410962" y="12733"/>
                    </a:lnTo>
                    <a:lnTo>
                      <a:pt x="409085" y="12877"/>
                    </a:lnTo>
                    <a:lnTo>
                      <a:pt x="409140" y="12863"/>
                    </a:lnTo>
                    <a:close/>
                    <a:moveTo>
                      <a:pt x="421846" y="12336"/>
                    </a:moveTo>
                    <a:lnTo>
                      <a:pt x="420839" y="12624"/>
                    </a:lnTo>
                    <a:lnTo>
                      <a:pt x="408185" y="14496"/>
                    </a:lnTo>
                    <a:lnTo>
                      <a:pt x="410992" y="13249"/>
                    </a:lnTo>
                    <a:lnTo>
                      <a:pt x="416370" y="12748"/>
                    </a:lnTo>
                    <a:close/>
                    <a:moveTo>
                      <a:pt x="411447" y="12297"/>
                    </a:moveTo>
                    <a:lnTo>
                      <a:pt x="409792" y="12703"/>
                    </a:lnTo>
                    <a:lnTo>
                      <a:pt x="408521" y="12920"/>
                    </a:lnTo>
                    <a:lnTo>
                      <a:pt x="407877" y="12969"/>
                    </a:lnTo>
                    <a:lnTo>
                      <a:pt x="410905" y="12333"/>
                    </a:lnTo>
                    <a:close/>
                    <a:moveTo>
                      <a:pt x="533758" y="12290"/>
                    </a:moveTo>
                    <a:lnTo>
                      <a:pt x="534585" y="12550"/>
                    </a:lnTo>
                    <a:lnTo>
                      <a:pt x="534118" y="12923"/>
                    </a:lnTo>
                    <a:lnTo>
                      <a:pt x="533153" y="13103"/>
                    </a:lnTo>
                    <a:lnTo>
                      <a:pt x="533179" y="12797"/>
                    </a:lnTo>
                    <a:lnTo>
                      <a:pt x="532824" y="12493"/>
                    </a:lnTo>
                    <a:close/>
                    <a:moveTo>
                      <a:pt x="537565" y="12281"/>
                    </a:moveTo>
                    <a:lnTo>
                      <a:pt x="538525" y="12791"/>
                    </a:lnTo>
                    <a:lnTo>
                      <a:pt x="538662" y="13071"/>
                    </a:lnTo>
                    <a:lnTo>
                      <a:pt x="538631" y="13124"/>
                    </a:lnTo>
                    <a:lnTo>
                      <a:pt x="538042" y="12834"/>
                    </a:lnTo>
                    <a:lnTo>
                      <a:pt x="537334" y="12324"/>
                    </a:lnTo>
                    <a:close/>
                    <a:moveTo>
                      <a:pt x="483649" y="12254"/>
                    </a:moveTo>
                    <a:lnTo>
                      <a:pt x="483435" y="12356"/>
                    </a:lnTo>
                    <a:lnTo>
                      <a:pt x="482739" y="12523"/>
                    </a:lnTo>
                    <a:lnTo>
                      <a:pt x="481276" y="12751"/>
                    </a:lnTo>
                    <a:lnTo>
                      <a:pt x="482512" y="12384"/>
                    </a:lnTo>
                    <a:close/>
                    <a:moveTo>
                      <a:pt x="498818" y="12250"/>
                    </a:moveTo>
                    <a:lnTo>
                      <a:pt x="497948" y="12576"/>
                    </a:lnTo>
                    <a:lnTo>
                      <a:pt x="497568" y="12636"/>
                    </a:lnTo>
                    <a:close/>
                    <a:moveTo>
                      <a:pt x="413287" y="12229"/>
                    </a:moveTo>
                    <a:lnTo>
                      <a:pt x="413104" y="12310"/>
                    </a:lnTo>
                    <a:lnTo>
                      <a:pt x="412884" y="12341"/>
                    </a:lnTo>
                    <a:close/>
                    <a:moveTo>
                      <a:pt x="437412" y="12229"/>
                    </a:moveTo>
                    <a:lnTo>
                      <a:pt x="437110" y="12363"/>
                    </a:lnTo>
                    <a:lnTo>
                      <a:pt x="435257" y="12614"/>
                    </a:lnTo>
                    <a:lnTo>
                      <a:pt x="435274" y="12609"/>
                    </a:lnTo>
                    <a:close/>
                    <a:moveTo>
                      <a:pt x="408997" y="12214"/>
                    </a:moveTo>
                    <a:lnTo>
                      <a:pt x="406780" y="12602"/>
                    </a:lnTo>
                    <a:lnTo>
                      <a:pt x="406232" y="12638"/>
                    </a:lnTo>
                    <a:lnTo>
                      <a:pt x="407070" y="12441"/>
                    </a:lnTo>
                    <a:lnTo>
                      <a:pt x="407692" y="12325"/>
                    </a:lnTo>
                    <a:close/>
                    <a:moveTo>
                      <a:pt x="411498" y="12208"/>
                    </a:moveTo>
                    <a:lnTo>
                      <a:pt x="410905" y="12333"/>
                    </a:lnTo>
                    <a:lnTo>
                      <a:pt x="410691" y="12347"/>
                    </a:lnTo>
                    <a:close/>
                    <a:moveTo>
                      <a:pt x="412868" y="12205"/>
                    </a:moveTo>
                    <a:lnTo>
                      <a:pt x="409424" y="12793"/>
                    </a:lnTo>
                    <a:lnTo>
                      <a:pt x="409792" y="12703"/>
                    </a:lnTo>
                    <a:lnTo>
                      <a:pt x="412624" y="12221"/>
                    </a:lnTo>
                    <a:close/>
                    <a:moveTo>
                      <a:pt x="413528" y="12162"/>
                    </a:moveTo>
                    <a:lnTo>
                      <a:pt x="413287" y="12229"/>
                    </a:lnTo>
                    <a:lnTo>
                      <a:pt x="413422" y="12169"/>
                    </a:lnTo>
                    <a:close/>
                    <a:moveTo>
                      <a:pt x="488135" y="12159"/>
                    </a:moveTo>
                    <a:lnTo>
                      <a:pt x="487965" y="12221"/>
                    </a:lnTo>
                    <a:lnTo>
                      <a:pt x="486923" y="12419"/>
                    </a:lnTo>
                    <a:lnTo>
                      <a:pt x="484930" y="12797"/>
                    </a:lnTo>
                    <a:lnTo>
                      <a:pt x="486432" y="12498"/>
                    </a:lnTo>
                    <a:close/>
                    <a:moveTo>
                      <a:pt x="408618" y="12153"/>
                    </a:moveTo>
                    <a:lnTo>
                      <a:pt x="407692" y="12325"/>
                    </a:lnTo>
                    <a:lnTo>
                      <a:pt x="407489" y="12342"/>
                    </a:lnTo>
                    <a:lnTo>
                      <a:pt x="407874" y="12252"/>
                    </a:lnTo>
                    <a:close/>
                    <a:moveTo>
                      <a:pt x="460310" y="12109"/>
                    </a:moveTo>
                    <a:lnTo>
                      <a:pt x="459762" y="12396"/>
                    </a:lnTo>
                    <a:lnTo>
                      <a:pt x="453083" y="13560"/>
                    </a:lnTo>
                    <a:lnTo>
                      <a:pt x="446976" y="14439"/>
                    </a:lnTo>
                    <a:lnTo>
                      <a:pt x="453731" y="13017"/>
                    </a:lnTo>
                    <a:close/>
                    <a:moveTo>
                      <a:pt x="540072" y="12084"/>
                    </a:moveTo>
                    <a:lnTo>
                      <a:pt x="541096" y="12453"/>
                    </a:lnTo>
                    <a:lnTo>
                      <a:pt x="541946" y="14362"/>
                    </a:lnTo>
                    <a:lnTo>
                      <a:pt x="541913" y="14738"/>
                    </a:lnTo>
                    <a:lnTo>
                      <a:pt x="541083" y="14330"/>
                    </a:lnTo>
                    <a:lnTo>
                      <a:pt x="540961" y="14177"/>
                    </a:lnTo>
                    <a:lnTo>
                      <a:pt x="540924" y="14065"/>
                    </a:lnTo>
                    <a:lnTo>
                      <a:pt x="540834" y="14017"/>
                    </a:lnTo>
                    <a:lnTo>
                      <a:pt x="540354" y="13414"/>
                    </a:lnTo>
                    <a:close/>
                    <a:moveTo>
                      <a:pt x="413636" y="12074"/>
                    </a:moveTo>
                    <a:lnTo>
                      <a:pt x="413422" y="12169"/>
                    </a:lnTo>
                    <a:lnTo>
                      <a:pt x="412868" y="12205"/>
                    </a:lnTo>
                    <a:close/>
                    <a:moveTo>
                      <a:pt x="414965" y="12068"/>
                    </a:moveTo>
                    <a:lnTo>
                      <a:pt x="412863" y="12417"/>
                    </a:lnTo>
                    <a:lnTo>
                      <a:pt x="413104" y="12310"/>
                    </a:lnTo>
                    <a:lnTo>
                      <a:pt x="414729" y="12083"/>
                    </a:lnTo>
                    <a:close/>
                    <a:moveTo>
                      <a:pt x="535189" y="12066"/>
                    </a:moveTo>
                    <a:lnTo>
                      <a:pt x="535948" y="12582"/>
                    </a:lnTo>
                    <a:lnTo>
                      <a:pt x="535295" y="12704"/>
                    </a:lnTo>
                    <a:lnTo>
                      <a:pt x="535036" y="12188"/>
                    </a:lnTo>
                    <a:close/>
                    <a:moveTo>
                      <a:pt x="410909" y="12051"/>
                    </a:moveTo>
                    <a:lnTo>
                      <a:pt x="408520" y="12488"/>
                    </a:lnTo>
                    <a:lnTo>
                      <a:pt x="407236" y="12572"/>
                    </a:lnTo>
                    <a:lnTo>
                      <a:pt x="409762" y="12149"/>
                    </a:lnTo>
                    <a:close/>
                    <a:moveTo>
                      <a:pt x="488686" y="12050"/>
                    </a:moveTo>
                    <a:lnTo>
                      <a:pt x="488135" y="12159"/>
                    </a:lnTo>
                    <a:lnTo>
                      <a:pt x="488240" y="12122"/>
                    </a:lnTo>
                    <a:close/>
                    <a:moveTo>
                      <a:pt x="526524" y="12041"/>
                    </a:moveTo>
                    <a:lnTo>
                      <a:pt x="526161" y="12622"/>
                    </a:lnTo>
                    <a:lnTo>
                      <a:pt x="526150" y="12628"/>
                    </a:lnTo>
                    <a:lnTo>
                      <a:pt x="525733" y="12472"/>
                    </a:lnTo>
                    <a:close/>
                    <a:moveTo>
                      <a:pt x="428675" y="12039"/>
                    </a:moveTo>
                    <a:lnTo>
                      <a:pt x="424698" y="12812"/>
                    </a:lnTo>
                    <a:lnTo>
                      <a:pt x="424576" y="12831"/>
                    </a:lnTo>
                    <a:lnTo>
                      <a:pt x="426054" y="12435"/>
                    </a:lnTo>
                    <a:lnTo>
                      <a:pt x="426540" y="12339"/>
                    </a:lnTo>
                    <a:close/>
                    <a:moveTo>
                      <a:pt x="425834" y="12036"/>
                    </a:moveTo>
                    <a:lnTo>
                      <a:pt x="422351" y="12929"/>
                    </a:lnTo>
                    <a:lnTo>
                      <a:pt x="417269" y="13644"/>
                    </a:lnTo>
                    <a:lnTo>
                      <a:pt x="420839" y="12624"/>
                    </a:lnTo>
                    <a:lnTo>
                      <a:pt x="423756" y="12192"/>
                    </a:lnTo>
                    <a:close/>
                    <a:moveTo>
                      <a:pt x="534956" y="12029"/>
                    </a:moveTo>
                    <a:lnTo>
                      <a:pt x="535036" y="12188"/>
                    </a:lnTo>
                    <a:lnTo>
                      <a:pt x="534614" y="12527"/>
                    </a:lnTo>
                    <a:lnTo>
                      <a:pt x="534031" y="12230"/>
                    </a:lnTo>
                    <a:close/>
                    <a:moveTo>
                      <a:pt x="512819" y="12012"/>
                    </a:moveTo>
                    <a:lnTo>
                      <a:pt x="511735" y="12554"/>
                    </a:lnTo>
                    <a:lnTo>
                      <a:pt x="510151" y="13071"/>
                    </a:lnTo>
                    <a:cubicBezTo>
                      <a:pt x="505217" y="14442"/>
                      <a:pt x="500282" y="16087"/>
                      <a:pt x="495896" y="19377"/>
                    </a:cubicBezTo>
                    <a:lnTo>
                      <a:pt x="509053" y="13894"/>
                    </a:lnTo>
                    <a:lnTo>
                      <a:pt x="498089" y="19377"/>
                    </a:lnTo>
                    <a:lnTo>
                      <a:pt x="510721" y="15797"/>
                    </a:lnTo>
                    <a:lnTo>
                      <a:pt x="506345" y="18861"/>
                    </a:lnTo>
                    <a:lnTo>
                      <a:pt x="500282" y="21570"/>
                    </a:lnTo>
                    <a:lnTo>
                      <a:pt x="505079" y="19747"/>
                    </a:lnTo>
                    <a:lnTo>
                      <a:pt x="502475" y="21570"/>
                    </a:lnTo>
                    <a:lnTo>
                      <a:pt x="506262" y="19298"/>
                    </a:lnTo>
                    <a:lnTo>
                      <a:pt x="511054" y="17477"/>
                    </a:lnTo>
                    <a:lnTo>
                      <a:pt x="504668" y="21570"/>
                    </a:lnTo>
                    <a:lnTo>
                      <a:pt x="513441" y="17183"/>
                    </a:lnTo>
                    <a:lnTo>
                      <a:pt x="509054" y="21570"/>
                    </a:lnTo>
                    <a:lnTo>
                      <a:pt x="513002" y="19815"/>
                    </a:lnTo>
                    <a:lnTo>
                      <a:pt x="511248" y="21570"/>
                    </a:lnTo>
                    <a:lnTo>
                      <a:pt x="517514" y="17810"/>
                    </a:lnTo>
                    <a:lnTo>
                      <a:pt x="521391" y="16087"/>
                    </a:lnTo>
                    <a:lnTo>
                      <a:pt x="521940" y="15192"/>
                    </a:lnTo>
                    <a:lnTo>
                      <a:pt x="524864" y="14647"/>
                    </a:lnTo>
                    <a:lnTo>
                      <a:pt x="515634" y="21570"/>
                    </a:lnTo>
                    <a:cubicBezTo>
                      <a:pt x="517827" y="19377"/>
                      <a:pt x="521665" y="17184"/>
                      <a:pt x="524680" y="14990"/>
                    </a:cubicBezTo>
                    <a:lnTo>
                      <a:pt x="524899" y="14641"/>
                    </a:lnTo>
                    <a:lnTo>
                      <a:pt x="526283" y="14383"/>
                    </a:lnTo>
                    <a:lnTo>
                      <a:pt x="525503" y="18280"/>
                    </a:lnTo>
                    <a:cubicBezTo>
                      <a:pt x="523858" y="20473"/>
                      <a:pt x="521117" y="22666"/>
                      <a:pt x="517827" y="23762"/>
                    </a:cubicBezTo>
                    <a:cubicBezTo>
                      <a:pt x="520020" y="20473"/>
                      <a:pt x="524407" y="18828"/>
                      <a:pt x="527422" y="16909"/>
                    </a:cubicBezTo>
                    <a:lnTo>
                      <a:pt x="527877" y="14086"/>
                    </a:lnTo>
                    <a:lnTo>
                      <a:pt x="531957" y="13326"/>
                    </a:lnTo>
                    <a:lnTo>
                      <a:pt x="531952" y="13392"/>
                    </a:lnTo>
                    <a:lnTo>
                      <a:pt x="528792" y="17184"/>
                    </a:lnTo>
                    <a:lnTo>
                      <a:pt x="531848" y="14739"/>
                    </a:lnTo>
                    <a:lnTo>
                      <a:pt x="531318" y="21626"/>
                    </a:lnTo>
                    <a:lnTo>
                      <a:pt x="528792" y="25956"/>
                    </a:lnTo>
                    <a:lnTo>
                      <a:pt x="531193" y="23255"/>
                    </a:lnTo>
                    <a:lnTo>
                      <a:pt x="530985" y="25956"/>
                    </a:lnTo>
                    <a:lnTo>
                      <a:pt x="535442" y="18475"/>
                    </a:lnTo>
                    <a:lnTo>
                      <a:pt x="537067" y="16648"/>
                    </a:lnTo>
                    <a:lnTo>
                      <a:pt x="537216" y="16988"/>
                    </a:lnTo>
                    <a:lnTo>
                      <a:pt x="537143" y="17862"/>
                    </a:lnTo>
                    <a:lnTo>
                      <a:pt x="533179" y="25956"/>
                    </a:lnTo>
                    <a:cubicBezTo>
                      <a:pt x="534276" y="23763"/>
                      <a:pt x="535920" y="21570"/>
                      <a:pt x="537017" y="19377"/>
                    </a:cubicBezTo>
                    <a:lnTo>
                      <a:pt x="537143" y="17862"/>
                    </a:lnTo>
                    <a:lnTo>
                      <a:pt x="537384" y="17370"/>
                    </a:lnTo>
                    <a:lnTo>
                      <a:pt x="537662" y="18002"/>
                    </a:lnTo>
                    <a:lnTo>
                      <a:pt x="533179" y="28149"/>
                    </a:lnTo>
                    <a:cubicBezTo>
                      <a:pt x="535372" y="25955"/>
                      <a:pt x="537565" y="22666"/>
                      <a:pt x="538388" y="19650"/>
                    </a:cubicBezTo>
                    <a:lnTo>
                      <a:pt x="537662" y="18002"/>
                    </a:lnTo>
                    <a:lnTo>
                      <a:pt x="537799" y="17694"/>
                    </a:lnTo>
                    <a:lnTo>
                      <a:pt x="538878" y="19844"/>
                    </a:lnTo>
                    <a:lnTo>
                      <a:pt x="537565" y="30342"/>
                    </a:lnTo>
                    <a:lnTo>
                      <a:pt x="540007" y="22693"/>
                    </a:lnTo>
                    <a:lnTo>
                      <a:pt x="541951" y="30342"/>
                    </a:lnTo>
                    <a:lnTo>
                      <a:pt x="542123" y="26312"/>
                    </a:lnTo>
                    <a:lnTo>
                      <a:pt x="544145" y="30342"/>
                    </a:lnTo>
                    <a:lnTo>
                      <a:pt x="543113" y="20647"/>
                    </a:lnTo>
                    <a:lnTo>
                      <a:pt x="544143" y="23743"/>
                    </a:lnTo>
                    <a:lnTo>
                      <a:pt x="546338" y="30342"/>
                    </a:lnTo>
                    <a:cubicBezTo>
                      <a:pt x="544145" y="27052"/>
                      <a:pt x="544145" y="23763"/>
                      <a:pt x="544419" y="20473"/>
                    </a:cubicBezTo>
                    <a:lnTo>
                      <a:pt x="544363" y="18455"/>
                    </a:lnTo>
                    <a:lnTo>
                      <a:pt x="545778" y="20234"/>
                    </a:lnTo>
                    <a:lnTo>
                      <a:pt x="546067" y="20953"/>
                    </a:lnTo>
                    <a:lnTo>
                      <a:pt x="548531" y="32535"/>
                    </a:lnTo>
                    <a:lnTo>
                      <a:pt x="546483" y="21989"/>
                    </a:lnTo>
                    <a:lnTo>
                      <a:pt x="550724" y="32535"/>
                    </a:lnTo>
                    <a:lnTo>
                      <a:pt x="548952" y="24435"/>
                    </a:lnTo>
                    <a:lnTo>
                      <a:pt x="552917" y="32535"/>
                    </a:lnTo>
                    <a:lnTo>
                      <a:pt x="548997" y="24283"/>
                    </a:lnTo>
                    <a:lnTo>
                      <a:pt x="557303" y="34728"/>
                    </a:lnTo>
                    <a:cubicBezTo>
                      <a:pt x="556207" y="31438"/>
                      <a:pt x="554014" y="27601"/>
                      <a:pt x="552643" y="24311"/>
                    </a:cubicBezTo>
                    <a:lnTo>
                      <a:pt x="552813" y="19899"/>
                    </a:lnTo>
                    <a:lnTo>
                      <a:pt x="554836" y="22118"/>
                    </a:lnTo>
                    <a:lnTo>
                      <a:pt x="555111" y="22623"/>
                    </a:lnTo>
                    <a:lnTo>
                      <a:pt x="555110" y="25408"/>
                    </a:lnTo>
                    <a:cubicBezTo>
                      <a:pt x="557303" y="28149"/>
                      <a:pt x="560593" y="31438"/>
                      <a:pt x="561689" y="34728"/>
                    </a:cubicBezTo>
                    <a:lnTo>
                      <a:pt x="555111" y="22623"/>
                    </a:lnTo>
                    <a:lnTo>
                      <a:pt x="555111" y="19378"/>
                    </a:lnTo>
                    <a:lnTo>
                      <a:pt x="555111" y="19377"/>
                    </a:lnTo>
                    <a:lnTo>
                      <a:pt x="555351" y="19270"/>
                    </a:lnTo>
                    <a:lnTo>
                      <a:pt x="560867" y="28971"/>
                    </a:lnTo>
                    <a:cubicBezTo>
                      <a:pt x="563334" y="33632"/>
                      <a:pt x="566076" y="38018"/>
                      <a:pt x="570462" y="41308"/>
                    </a:cubicBezTo>
                    <a:cubicBezTo>
                      <a:pt x="568269" y="36922"/>
                      <a:pt x="568269" y="32535"/>
                      <a:pt x="563883" y="30342"/>
                    </a:cubicBezTo>
                    <a:lnTo>
                      <a:pt x="565354" y="30536"/>
                    </a:lnTo>
                    <a:lnTo>
                      <a:pt x="570462" y="36922"/>
                    </a:lnTo>
                    <a:lnTo>
                      <a:pt x="565708" y="30583"/>
                    </a:lnTo>
                    <a:lnTo>
                      <a:pt x="566871" y="30737"/>
                    </a:lnTo>
                    <a:lnTo>
                      <a:pt x="574849" y="43501"/>
                    </a:lnTo>
                    <a:lnTo>
                      <a:pt x="570759" y="35323"/>
                    </a:lnTo>
                    <a:lnTo>
                      <a:pt x="573478" y="38566"/>
                    </a:lnTo>
                    <a:cubicBezTo>
                      <a:pt x="577042" y="41308"/>
                      <a:pt x="581428" y="43501"/>
                      <a:pt x="581428" y="47888"/>
                    </a:cubicBezTo>
                    <a:cubicBezTo>
                      <a:pt x="577042" y="45694"/>
                      <a:pt x="574849" y="41308"/>
                      <a:pt x="577042" y="36922"/>
                    </a:cubicBezTo>
                    <a:lnTo>
                      <a:pt x="592249" y="46761"/>
                    </a:lnTo>
                    <a:lnTo>
                      <a:pt x="603359" y="61046"/>
                    </a:lnTo>
                    <a:lnTo>
                      <a:pt x="603264" y="59239"/>
                    </a:lnTo>
                    <a:lnTo>
                      <a:pt x="616518" y="72012"/>
                    </a:lnTo>
                    <a:lnTo>
                      <a:pt x="616518" y="69819"/>
                    </a:lnTo>
                    <a:cubicBezTo>
                      <a:pt x="647222" y="82977"/>
                      <a:pt x="664767" y="111488"/>
                      <a:pt x="693278" y="126840"/>
                    </a:cubicBezTo>
                    <a:cubicBezTo>
                      <a:pt x="675733" y="118067"/>
                      <a:pt x="660381" y="104909"/>
                      <a:pt x="642835" y="93943"/>
                    </a:cubicBezTo>
                    <a:cubicBezTo>
                      <a:pt x="660381" y="118067"/>
                      <a:pt x="686699" y="135613"/>
                      <a:pt x="710823" y="153158"/>
                    </a:cubicBezTo>
                    <a:cubicBezTo>
                      <a:pt x="704243" y="148772"/>
                      <a:pt x="688892" y="148772"/>
                      <a:pt x="691085" y="161931"/>
                    </a:cubicBezTo>
                    <a:cubicBezTo>
                      <a:pt x="695471" y="175308"/>
                      <a:pt x="704243" y="186274"/>
                      <a:pt x="711481" y="199871"/>
                    </a:cubicBezTo>
                    <a:cubicBezTo>
                      <a:pt x="715429" y="208644"/>
                      <a:pt x="720254" y="216978"/>
                      <a:pt x="725079" y="225312"/>
                    </a:cubicBezTo>
                    <a:cubicBezTo>
                      <a:pt x="730122" y="233646"/>
                      <a:pt x="734947" y="241980"/>
                      <a:pt x="739334" y="250533"/>
                    </a:cubicBezTo>
                    <a:cubicBezTo>
                      <a:pt x="748984" y="268078"/>
                      <a:pt x="753589" y="288036"/>
                      <a:pt x="754686" y="307993"/>
                    </a:cubicBezTo>
                    <a:cubicBezTo>
                      <a:pt x="755563" y="328390"/>
                      <a:pt x="756878" y="349005"/>
                      <a:pt x="754467" y="369401"/>
                    </a:cubicBezTo>
                    <a:cubicBezTo>
                      <a:pt x="752931" y="381902"/>
                      <a:pt x="754905" y="394842"/>
                      <a:pt x="762142" y="405369"/>
                    </a:cubicBezTo>
                    <a:cubicBezTo>
                      <a:pt x="775521" y="428396"/>
                      <a:pt x="791749" y="449889"/>
                      <a:pt x="803154" y="474014"/>
                    </a:cubicBezTo>
                    <a:cubicBezTo>
                      <a:pt x="807541" y="484102"/>
                      <a:pt x="811708" y="496165"/>
                      <a:pt x="805786" y="506472"/>
                    </a:cubicBezTo>
                    <a:cubicBezTo>
                      <a:pt x="799206" y="518096"/>
                      <a:pt x="785389" y="522482"/>
                      <a:pt x="773327" y="526430"/>
                    </a:cubicBezTo>
                    <a:cubicBezTo>
                      <a:pt x="763019" y="529939"/>
                      <a:pt x="751396" y="531036"/>
                      <a:pt x="742185" y="536956"/>
                    </a:cubicBezTo>
                    <a:cubicBezTo>
                      <a:pt x="739334" y="543097"/>
                      <a:pt x="743281" y="550116"/>
                      <a:pt x="745255" y="556037"/>
                    </a:cubicBezTo>
                    <a:cubicBezTo>
                      <a:pt x="750957" y="568976"/>
                      <a:pt x="752053" y="583452"/>
                      <a:pt x="753589" y="597487"/>
                    </a:cubicBezTo>
                    <a:cubicBezTo>
                      <a:pt x="754027" y="604944"/>
                      <a:pt x="754905" y="613059"/>
                      <a:pt x="750957" y="619858"/>
                    </a:cubicBezTo>
                    <a:cubicBezTo>
                      <a:pt x="754686" y="645079"/>
                      <a:pt x="755124" y="672054"/>
                      <a:pt x="744597" y="695740"/>
                    </a:cubicBezTo>
                    <a:cubicBezTo>
                      <a:pt x="739334" y="708460"/>
                      <a:pt x="725297" y="713504"/>
                      <a:pt x="713016" y="716794"/>
                    </a:cubicBezTo>
                    <a:cubicBezTo>
                      <a:pt x="672443" y="727321"/>
                      <a:pt x="629238" y="730830"/>
                      <a:pt x="591735" y="751007"/>
                    </a:cubicBezTo>
                    <a:cubicBezTo>
                      <a:pt x="576603" y="759122"/>
                      <a:pt x="564541" y="771841"/>
                      <a:pt x="557742" y="787413"/>
                    </a:cubicBezTo>
                    <a:cubicBezTo>
                      <a:pt x="540636" y="825135"/>
                      <a:pt x="534056" y="866366"/>
                      <a:pt x="528354" y="907158"/>
                    </a:cubicBezTo>
                    <a:cubicBezTo>
                      <a:pt x="525284" y="934791"/>
                      <a:pt x="522214" y="962645"/>
                      <a:pt x="523749" y="990497"/>
                    </a:cubicBezTo>
                    <a:cubicBezTo>
                      <a:pt x="523529" y="994664"/>
                      <a:pt x="525723" y="998392"/>
                      <a:pt x="529670" y="999708"/>
                    </a:cubicBezTo>
                    <a:cubicBezTo>
                      <a:pt x="542171" y="1004972"/>
                      <a:pt x="557742" y="1005849"/>
                      <a:pt x="566953" y="1017253"/>
                    </a:cubicBezTo>
                    <a:cubicBezTo>
                      <a:pt x="571669" y="1022627"/>
                      <a:pt x="573643" y="1029151"/>
                      <a:pt x="574163" y="1035978"/>
                    </a:cubicBezTo>
                    <a:lnTo>
                      <a:pt x="573341" y="1047182"/>
                    </a:lnTo>
                    <a:lnTo>
                      <a:pt x="0" y="1047182"/>
                    </a:lnTo>
                    <a:lnTo>
                      <a:pt x="3208" y="1033922"/>
                    </a:lnTo>
                    <a:cubicBezTo>
                      <a:pt x="4907" y="1022353"/>
                      <a:pt x="6059" y="1010674"/>
                      <a:pt x="8142" y="999270"/>
                    </a:cubicBezTo>
                    <a:cubicBezTo>
                      <a:pt x="10116" y="983260"/>
                      <a:pt x="16256" y="968127"/>
                      <a:pt x="21520" y="952995"/>
                    </a:cubicBezTo>
                    <a:cubicBezTo>
                      <a:pt x="27442" y="936327"/>
                      <a:pt x="35776" y="920098"/>
                      <a:pt x="48057" y="907158"/>
                    </a:cubicBezTo>
                    <a:cubicBezTo>
                      <a:pt x="63848" y="890271"/>
                      <a:pt x="85560" y="880621"/>
                      <a:pt x="102885" y="865489"/>
                    </a:cubicBezTo>
                    <a:cubicBezTo>
                      <a:pt x="141704" y="829082"/>
                      <a:pt x="182935" y="794212"/>
                      <a:pt x="214297" y="751007"/>
                    </a:cubicBezTo>
                    <a:cubicBezTo>
                      <a:pt x="224385" y="737190"/>
                      <a:pt x="227675" y="719865"/>
                      <a:pt x="227017" y="702977"/>
                    </a:cubicBezTo>
                    <a:cubicBezTo>
                      <a:pt x="226140" y="679511"/>
                      <a:pt x="219780" y="656263"/>
                      <a:pt x="210569" y="634771"/>
                    </a:cubicBezTo>
                    <a:cubicBezTo>
                      <a:pt x="203551" y="619200"/>
                      <a:pt x="188418" y="610208"/>
                      <a:pt x="177672" y="597487"/>
                    </a:cubicBezTo>
                    <a:cubicBezTo>
                      <a:pt x="155083" y="569196"/>
                      <a:pt x="129861" y="542220"/>
                      <a:pt x="115167" y="508665"/>
                    </a:cubicBezTo>
                    <a:cubicBezTo>
                      <a:pt x="102008" y="478839"/>
                      <a:pt x="99815" y="445723"/>
                      <a:pt x="98061" y="413483"/>
                    </a:cubicBezTo>
                    <a:cubicBezTo>
                      <a:pt x="95868" y="370278"/>
                      <a:pt x="99158" y="327074"/>
                      <a:pt x="101789" y="284088"/>
                    </a:cubicBezTo>
                    <a:cubicBezTo>
                      <a:pt x="102447" y="268736"/>
                      <a:pt x="102885" y="252945"/>
                      <a:pt x="103105" y="236716"/>
                    </a:cubicBezTo>
                    <a:cubicBezTo>
                      <a:pt x="109684" y="210399"/>
                      <a:pt x="111877" y="181888"/>
                      <a:pt x="118457" y="153377"/>
                    </a:cubicBezTo>
                    <a:cubicBezTo>
                      <a:pt x="105298" y="155570"/>
                      <a:pt x="100911" y="170922"/>
                      <a:pt x="92139" y="177502"/>
                    </a:cubicBezTo>
                    <a:cubicBezTo>
                      <a:pt x="100911" y="166536"/>
                      <a:pt x="109904" y="154913"/>
                      <a:pt x="119334" y="143947"/>
                    </a:cubicBezTo>
                    <a:cubicBezTo>
                      <a:pt x="128764" y="132981"/>
                      <a:pt x="139292" y="122454"/>
                      <a:pt x="151354" y="113681"/>
                    </a:cubicBezTo>
                    <a:lnTo>
                      <a:pt x="122940" y="126696"/>
                    </a:lnTo>
                    <a:lnTo>
                      <a:pt x="128107" y="122454"/>
                    </a:lnTo>
                    <a:cubicBezTo>
                      <a:pt x="138634" y="115216"/>
                      <a:pt x="150258" y="109295"/>
                      <a:pt x="162319" y="104690"/>
                    </a:cubicBezTo>
                    <a:lnTo>
                      <a:pt x="153142" y="107190"/>
                    </a:lnTo>
                    <a:lnTo>
                      <a:pt x="170544" y="98412"/>
                    </a:lnTo>
                    <a:lnTo>
                      <a:pt x="176513" y="91797"/>
                    </a:lnTo>
                    <a:lnTo>
                      <a:pt x="191324" y="87089"/>
                    </a:lnTo>
                    <a:lnTo>
                      <a:pt x="198623" y="82420"/>
                    </a:lnTo>
                    <a:lnTo>
                      <a:pt x="202614" y="80186"/>
                    </a:lnTo>
                    <a:lnTo>
                      <a:pt x="199823" y="82977"/>
                    </a:lnTo>
                    <a:lnTo>
                      <a:pt x="197629" y="85170"/>
                    </a:lnTo>
                    <a:lnTo>
                      <a:pt x="228275" y="70210"/>
                    </a:lnTo>
                    <a:lnTo>
                      <a:pt x="219560" y="76398"/>
                    </a:lnTo>
                    <a:lnTo>
                      <a:pt x="236780" y="65523"/>
                    </a:lnTo>
                    <a:lnTo>
                      <a:pt x="246147" y="59794"/>
                    </a:lnTo>
                    <a:lnTo>
                      <a:pt x="247496" y="59237"/>
                    </a:lnTo>
                    <a:lnTo>
                      <a:pt x="231622" y="69819"/>
                    </a:lnTo>
                    <a:lnTo>
                      <a:pt x="227014" y="72891"/>
                    </a:lnTo>
                    <a:lnTo>
                      <a:pt x="217367" y="78592"/>
                    </a:lnTo>
                    <a:lnTo>
                      <a:pt x="225698" y="73768"/>
                    </a:lnTo>
                    <a:lnTo>
                      <a:pt x="221753" y="76398"/>
                    </a:lnTo>
                    <a:lnTo>
                      <a:pt x="249908" y="61940"/>
                    </a:lnTo>
                    <a:lnTo>
                      <a:pt x="237106" y="69819"/>
                    </a:lnTo>
                    <a:lnTo>
                      <a:pt x="270868" y="51812"/>
                    </a:lnTo>
                    <a:lnTo>
                      <a:pt x="267810" y="54466"/>
                    </a:lnTo>
                    <a:lnTo>
                      <a:pt x="307680" y="39289"/>
                    </a:lnTo>
                    <a:lnTo>
                      <a:pt x="307681" y="39288"/>
                    </a:lnTo>
                    <a:lnTo>
                      <a:pt x="313512" y="37433"/>
                    </a:lnTo>
                    <a:lnTo>
                      <a:pt x="313533" y="37426"/>
                    </a:lnTo>
                    <a:lnTo>
                      <a:pt x="325928" y="33632"/>
                    </a:lnTo>
                    <a:lnTo>
                      <a:pt x="327216" y="33238"/>
                    </a:lnTo>
                    <a:lnTo>
                      <a:pt x="326639" y="33598"/>
                    </a:lnTo>
                    <a:lnTo>
                      <a:pt x="309479" y="41308"/>
                    </a:lnTo>
                    <a:lnTo>
                      <a:pt x="318365" y="37868"/>
                    </a:lnTo>
                    <a:lnTo>
                      <a:pt x="300707" y="45694"/>
                    </a:lnTo>
                    <a:lnTo>
                      <a:pt x="331490" y="32956"/>
                    </a:lnTo>
                    <a:lnTo>
                      <a:pt x="333031" y="32546"/>
                    </a:lnTo>
                    <a:lnTo>
                      <a:pt x="344459" y="29505"/>
                    </a:lnTo>
                    <a:lnTo>
                      <a:pt x="351751" y="27565"/>
                    </a:lnTo>
                    <a:lnTo>
                      <a:pt x="337990" y="34728"/>
                    </a:lnTo>
                    <a:lnTo>
                      <a:pt x="369002" y="25425"/>
                    </a:lnTo>
                    <a:lnTo>
                      <a:pt x="399132" y="19034"/>
                    </a:lnTo>
                    <a:lnTo>
                      <a:pt x="411823" y="16778"/>
                    </a:lnTo>
                    <a:lnTo>
                      <a:pt x="424996" y="15314"/>
                    </a:lnTo>
                    <a:lnTo>
                      <a:pt x="422196" y="15964"/>
                    </a:lnTo>
                    <a:lnTo>
                      <a:pt x="414750" y="17184"/>
                    </a:lnTo>
                    <a:lnTo>
                      <a:pt x="419811" y="16518"/>
                    </a:lnTo>
                    <a:lnTo>
                      <a:pt x="416942" y="17184"/>
                    </a:lnTo>
                    <a:lnTo>
                      <a:pt x="429673" y="15668"/>
                    </a:lnTo>
                    <a:lnTo>
                      <a:pt x="428506" y="16187"/>
                    </a:lnTo>
                    <a:lnTo>
                      <a:pt x="423522" y="17184"/>
                    </a:lnTo>
                    <a:lnTo>
                      <a:pt x="427134" y="16797"/>
                    </a:lnTo>
                    <a:lnTo>
                      <a:pt x="421329" y="19377"/>
                    </a:lnTo>
                    <a:lnTo>
                      <a:pt x="424818" y="18978"/>
                    </a:lnTo>
                    <a:lnTo>
                      <a:pt x="423522" y="19377"/>
                    </a:lnTo>
                    <a:lnTo>
                      <a:pt x="426127" y="18828"/>
                    </a:lnTo>
                    <a:lnTo>
                      <a:pt x="442822" y="16920"/>
                    </a:lnTo>
                    <a:lnTo>
                      <a:pt x="438874" y="19377"/>
                    </a:lnTo>
                    <a:lnTo>
                      <a:pt x="446239" y="18226"/>
                    </a:lnTo>
                    <a:lnTo>
                      <a:pt x="443261" y="19377"/>
                    </a:lnTo>
                    <a:lnTo>
                      <a:pt x="471010" y="14901"/>
                    </a:lnTo>
                    <a:lnTo>
                      <a:pt x="467706" y="15782"/>
                    </a:lnTo>
                    <a:lnTo>
                      <a:pt x="460806" y="17184"/>
                    </a:lnTo>
                    <a:lnTo>
                      <a:pt x="466525" y="16097"/>
                    </a:lnTo>
                    <a:lnTo>
                      <a:pt x="454226" y="19377"/>
                    </a:lnTo>
                    <a:lnTo>
                      <a:pt x="466692" y="16065"/>
                    </a:lnTo>
                    <a:lnTo>
                      <a:pt x="472274" y="15005"/>
                    </a:lnTo>
                    <a:lnTo>
                      <a:pt x="471053" y="15380"/>
                    </a:lnTo>
                    <a:lnTo>
                      <a:pt x="465192" y="17184"/>
                    </a:lnTo>
                    <a:lnTo>
                      <a:pt x="474541" y="15539"/>
                    </a:lnTo>
                    <a:lnTo>
                      <a:pt x="473964" y="15813"/>
                    </a:lnTo>
                    <a:lnTo>
                      <a:pt x="470498" y="16939"/>
                    </a:lnTo>
                    <a:lnTo>
                      <a:pt x="469578" y="17184"/>
                    </a:lnTo>
                    <a:lnTo>
                      <a:pt x="469984" y="17106"/>
                    </a:lnTo>
                    <a:lnTo>
                      <a:pt x="462999" y="19377"/>
                    </a:lnTo>
                    <a:lnTo>
                      <a:pt x="467867" y="18507"/>
                    </a:lnTo>
                    <a:lnTo>
                      <a:pt x="465192" y="19377"/>
                    </a:lnTo>
                    <a:lnTo>
                      <a:pt x="476581" y="16951"/>
                    </a:lnTo>
                    <a:lnTo>
                      <a:pt x="479632" y="16406"/>
                    </a:lnTo>
                    <a:lnTo>
                      <a:pt x="476157" y="17184"/>
                    </a:lnTo>
                    <a:lnTo>
                      <a:pt x="479748" y="16386"/>
                    </a:lnTo>
                    <a:lnTo>
                      <a:pt x="481060" y="16151"/>
                    </a:lnTo>
                    <a:lnTo>
                      <a:pt x="473964" y="19377"/>
                    </a:lnTo>
                    <a:lnTo>
                      <a:pt x="482061" y="17690"/>
                    </a:lnTo>
                    <a:lnTo>
                      <a:pt x="478350" y="19377"/>
                    </a:lnTo>
                    <a:lnTo>
                      <a:pt x="480377" y="18936"/>
                    </a:lnTo>
                    <a:lnTo>
                      <a:pt x="480864" y="18830"/>
                    </a:lnTo>
                    <a:lnTo>
                      <a:pt x="473964" y="21570"/>
                    </a:lnTo>
                    <a:lnTo>
                      <a:pt x="481830" y="18620"/>
                    </a:lnTo>
                    <a:lnTo>
                      <a:pt x="499816" y="14710"/>
                    </a:lnTo>
                    <a:lnTo>
                      <a:pt x="489316" y="19377"/>
                    </a:lnTo>
                    <a:lnTo>
                      <a:pt x="510983" y="12335"/>
                    </a:lnTo>
                    <a:close/>
                    <a:moveTo>
                      <a:pt x="535753" y="12010"/>
                    </a:moveTo>
                    <a:lnTo>
                      <a:pt x="536734" y="12436"/>
                    </a:lnTo>
                    <a:lnTo>
                      <a:pt x="536003" y="12572"/>
                    </a:lnTo>
                    <a:close/>
                    <a:moveTo>
                      <a:pt x="489113" y="12003"/>
                    </a:moveTo>
                    <a:lnTo>
                      <a:pt x="488988" y="12083"/>
                    </a:lnTo>
                    <a:lnTo>
                      <a:pt x="487036" y="13340"/>
                    </a:lnTo>
                    <a:lnTo>
                      <a:pt x="478181" y="14898"/>
                    </a:lnTo>
                    <a:lnTo>
                      <a:pt x="487123" y="12523"/>
                    </a:lnTo>
                    <a:lnTo>
                      <a:pt x="487820" y="12273"/>
                    </a:lnTo>
                    <a:lnTo>
                      <a:pt x="487965" y="12221"/>
                    </a:lnTo>
                    <a:close/>
                    <a:moveTo>
                      <a:pt x="539345" y="11989"/>
                    </a:moveTo>
                    <a:lnTo>
                      <a:pt x="539758" y="12523"/>
                    </a:lnTo>
                    <a:lnTo>
                      <a:pt x="539715" y="12610"/>
                    </a:lnTo>
                    <a:lnTo>
                      <a:pt x="539318" y="12111"/>
                    </a:lnTo>
                    <a:close/>
                    <a:moveTo>
                      <a:pt x="429005" y="11975"/>
                    </a:moveTo>
                    <a:lnTo>
                      <a:pt x="428843" y="12015"/>
                    </a:lnTo>
                    <a:lnTo>
                      <a:pt x="428675" y="12039"/>
                    </a:lnTo>
                    <a:close/>
                    <a:moveTo>
                      <a:pt x="539210" y="11975"/>
                    </a:moveTo>
                    <a:lnTo>
                      <a:pt x="539318" y="12111"/>
                    </a:lnTo>
                    <a:lnTo>
                      <a:pt x="539102" y="13097"/>
                    </a:lnTo>
                    <a:lnTo>
                      <a:pt x="538525" y="12791"/>
                    </a:lnTo>
                    <a:lnTo>
                      <a:pt x="538217" y="12160"/>
                    </a:lnTo>
                    <a:close/>
                    <a:moveTo>
                      <a:pt x="489197" y="11948"/>
                    </a:moveTo>
                    <a:lnTo>
                      <a:pt x="489157" y="11974"/>
                    </a:lnTo>
                    <a:lnTo>
                      <a:pt x="488686" y="12050"/>
                    </a:lnTo>
                    <a:close/>
                    <a:moveTo>
                      <a:pt x="535339" y="11946"/>
                    </a:moveTo>
                    <a:lnTo>
                      <a:pt x="535189" y="12066"/>
                    </a:lnTo>
                    <a:lnTo>
                      <a:pt x="535092" y="12000"/>
                    </a:lnTo>
                    <a:close/>
                    <a:moveTo>
                      <a:pt x="482123" y="11937"/>
                    </a:moveTo>
                    <a:lnTo>
                      <a:pt x="481905" y="12041"/>
                    </a:lnTo>
                    <a:lnTo>
                      <a:pt x="479772" y="12697"/>
                    </a:lnTo>
                    <a:lnTo>
                      <a:pt x="478899" y="12797"/>
                    </a:lnTo>
                    <a:close/>
                    <a:moveTo>
                      <a:pt x="523939" y="11934"/>
                    </a:moveTo>
                    <a:lnTo>
                      <a:pt x="523806" y="12150"/>
                    </a:lnTo>
                    <a:lnTo>
                      <a:pt x="522529" y="13109"/>
                    </a:lnTo>
                    <a:lnTo>
                      <a:pt x="523247" y="12280"/>
                    </a:lnTo>
                    <a:close/>
                    <a:moveTo>
                      <a:pt x="518538" y="11932"/>
                    </a:moveTo>
                    <a:lnTo>
                      <a:pt x="517448" y="12993"/>
                    </a:lnTo>
                    <a:lnTo>
                      <a:pt x="516598" y="13553"/>
                    </a:lnTo>
                    <a:lnTo>
                      <a:pt x="517945" y="12288"/>
                    </a:lnTo>
                    <a:close/>
                    <a:moveTo>
                      <a:pt x="468263" y="11920"/>
                    </a:moveTo>
                    <a:lnTo>
                      <a:pt x="468261" y="11920"/>
                    </a:lnTo>
                    <a:lnTo>
                      <a:pt x="463194" y="12987"/>
                    </a:lnTo>
                    <a:lnTo>
                      <a:pt x="456794" y="13947"/>
                    </a:lnTo>
                    <a:lnTo>
                      <a:pt x="457120" y="13777"/>
                    </a:lnTo>
                    <a:close/>
                    <a:moveTo>
                      <a:pt x="414412" y="11916"/>
                    </a:moveTo>
                    <a:lnTo>
                      <a:pt x="414180" y="11981"/>
                    </a:lnTo>
                    <a:lnTo>
                      <a:pt x="413636" y="12074"/>
                    </a:lnTo>
                    <a:lnTo>
                      <a:pt x="413728" y="12033"/>
                    </a:lnTo>
                    <a:close/>
                    <a:moveTo>
                      <a:pt x="486655" y="11911"/>
                    </a:moveTo>
                    <a:lnTo>
                      <a:pt x="483253" y="12442"/>
                    </a:lnTo>
                    <a:lnTo>
                      <a:pt x="483435" y="12356"/>
                    </a:lnTo>
                    <a:lnTo>
                      <a:pt x="484050" y="12208"/>
                    </a:lnTo>
                    <a:close/>
                    <a:moveTo>
                      <a:pt x="488893" y="11887"/>
                    </a:moveTo>
                    <a:lnTo>
                      <a:pt x="488240" y="12122"/>
                    </a:lnTo>
                    <a:lnTo>
                      <a:pt x="482984" y="12970"/>
                    </a:lnTo>
                    <a:lnTo>
                      <a:pt x="488220" y="11975"/>
                    </a:lnTo>
                    <a:close/>
                    <a:moveTo>
                      <a:pt x="524161" y="11884"/>
                    </a:moveTo>
                    <a:lnTo>
                      <a:pt x="525733" y="12472"/>
                    </a:lnTo>
                    <a:lnTo>
                      <a:pt x="522540" y="14214"/>
                    </a:lnTo>
                    <a:lnTo>
                      <a:pt x="523806" y="12150"/>
                    </a:lnTo>
                    <a:close/>
                    <a:moveTo>
                      <a:pt x="535433" y="11871"/>
                    </a:moveTo>
                    <a:lnTo>
                      <a:pt x="535518" y="11907"/>
                    </a:lnTo>
                    <a:lnTo>
                      <a:pt x="535339" y="11946"/>
                    </a:lnTo>
                    <a:close/>
                    <a:moveTo>
                      <a:pt x="535691" y="11870"/>
                    </a:moveTo>
                    <a:lnTo>
                      <a:pt x="535753" y="12010"/>
                    </a:lnTo>
                    <a:lnTo>
                      <a:pt x="535518" y="11907"/>
                    </a:lnTo>
                    <a:close/>
                    <a:moveTo>
                      <a:pt x="489860" y="11860"/>
                    </a:moveTo>
                    <a:lnTo>
                      <a:pt x="489113" y="12003"/>
                    </a:lnTo>
                    <a:lnTo>
                      <a:pt x="489157" y="11974"/>
                    </a:lnTo>
                    <a:close/>
                    <a:moveTo>
                      <a:pt x="413274" y="11850"/>
                    </a:moveTo>
                    <a:lnTo>
                      <a:pt x="412542" y="12029"/>
                    </a:lnTo>
                    <a:lnTo>
                      <a:pt x="411498" y="12208"/>
                    </a:lnTo>
                    <a:lnTo>
                      <a:pt x="413157" y="11860"/>
                    </a:lnTo>
                    <a:close/>
                    <a:moveTo>
                      <a:pt x="418362" y="11846"/>
                    </a:moveTo>
                    <a:lnTo>
                      <a:pt x="414513" y="12442"/>
                    </a:lnTo>
                    <a:lnTo>
                      <a:pt x="414105" y="12492"/>
                    </a:lnTo>
                    <a:lnTo>
                      <a:pt x="413735" y="12520"/>
                    </a:lnTo>
                    <a:lnTo>
                      <a:pt x="416187" y="11988"/>
                    </a:lnTo>
                    <a:close/>
                    <a:moveTo>
                      <a:pt x="534863" y="11844"/>
                    </a:moveTo>
                    <a:lnTo>
                      <a:pt x="535092" y="12000"/>
                    </a:lnTo>
                    <a:lnTo>
                      <a:pt x="534956" y="12029"/>
                    </a:lnTo>
                    <a:close/>
                    <a:moveTo>
                      <a:pt x="502617" y="11841"/>
                    </a:moveTo>
                    <a:lnTo>
                      <a:pt x="501948" y="12154"/>
                    </a:lnTo>
                    <a:lnTo>
                      <a:pt x="496772" y="13017"/>
                    </a:lnTo>
                    <a:lnTo>
                      <a:pt x="496991" y="12935"/>
                    </a:lnTo>
                    <a:lnTo>
                      <a:pt x="497948" y="12576"/>
                    </a:lnTo>
                    <a:lnTo>
                      <a:pt x="498416" y="12502"/>
                    </a:lnTo>
                    <a:close/>
                    <a:moveTo>
                      <a:pt x="426136" y="11840"/>
                    </a:moveTo>
                    <a:lnTo>
                      <a:pt x="423756" y="12192"/>
                    </a:lnTo>
                    <a:lnTo>
                      <a:pt x="421846" y="12336"/>
                    </a:lnTo>
                    <a:lnTo>
                      <a:pt x="422350" y="12192"/>
                    </a:lnTo>
                    <a:close/>
                    <a:moveTo>
                      <a:pt x="533251" y="11833"/>
                    </a:moveTo>
                    <a:lnTo>
                      <a:pt x="534031" y="12230"/>
                    </a:lnTo>
                    <a:lnTo>
                      <a:pt x="533758" y="12290"/>
                    </a:lnTo>
                    <a:lnTo>
                      <a:pt x="533054" y="12069"/>
                    </a:lnTo>
                    <a:close/>
                    <a:moveTo>
                      <a:pt x="418583" y="11832"/>
                    </a:moveTo>
                    <a:lnTo>
                      <a:pt x="418362" y="11846"/>
                    </a:lnTo>
                    <a:lnTo>
                      <a:pt x="418416" y="11838"/>
                    </a:lnTo>
                    <a:close/>
                    <a:moveTo>
                      <a:pt x="524005" y="11826"/>
                    </a:moveTo>
                    <a:lnTo>
                      <a:pt x="524091" y="11858"/>
                    </a:lnTo>
                    <a:lnTo>
                      <a:pt x="523939" y="11934"/>
                    </a:lnTo>
                    <a:close/>
                    <a:moveTo>
                      <a:pt x="433093" y="11805"/>
                    </a:moveTo>
                    <a:lnTo>
                      <a:pt x="420420" y="14121"/>
                    </a:lnTo>
                    <a:lnTo>
                      <a:pt x="424516" y="13097"/>
                    </a:lnTo>
                    <a:close/>
                    <a:moveTo>
                      <a:pt x="513273" y="11785"/>
                    </a:moveTo>
                    <a:lnTo>
                      <a:pt x="512935" y="11953"/>
                    </a:lnTo>
                    <a:lnTo>
                      <a:pt x="511248" y="12249"/>
                    </a:lnTo>
                    <a:lnTo>
                      <a:pt x="510983" y="12335"/>
                    </a:lnTo>
                    <a:lnTo>
                      <a:pt x="509717" y="12558"/>
                    </a:lnTo>
                    <a:close/>
                    <a:moveTo>
                      <a:pt x="514122" y="11782"/>
                    </a:moveTo>
                    <a:lnTo>
                      <a:pt x="509053" y="13894"/>
                    </a:lnTo>
                    <a:lnTo>
                      <a:pt x="511735" y="12554"/>
                    </a:lnTo>
                    <a:lnTo>
                      <a:pt x="514061" y="11793"/>
                    </a:lnTo>
                    <a:close/>
                    <a:moveTo>
                      <a:pt x="450614" y="11765"/>
                    </a:moveTo>
                    <a:lnTo>
                      <a:pt x="447274" y="12839"/>
                    </a:lnTo>
                    <a:lnTo>
                      <a:pt x="443699" y="13236"/>
                    </a:lnTo>
                    <a:lnTo>
                      <a:pt x="445453" y="12797"/>
                    </a:lnTo>
                    <a:close/>
                    <a:moveTo>
                      <a:pt x="532077" y="11762"/>
                    </a:moveTo>
                    <a:lnTo>
                      <a:pt x="533054" y="12069"/>
                    </a:lnTo>
                    <a:lnTo>
                      <a:pt x="532752" y="12432"/>
                    </a:lnTo>
                    <a:lnTo>
                      <a:pt x="532071" y="11847"/>
                    </a:lnTo>
                    <a:close/>
                    <a:moveTo>
                      <a:pt x="429476" y="11761"/>
                    </a:moveTo>
                    <a:lnTo>
                      <a:pt x="426540" y="12339"/>
                    </a:lnTo>
                    <a:lnTo>
                      <a:pt x="426269" y="12378"/>
                    </a:lnTo>
                    <a:lnTo>
                      <a:pt x="428213" y="11856"/>
                    </a:lnTo>
                    <a:close/>
                    <a:moveTo>
                      <a:pt x="414344" y="11759"/>
                    </a:moveTo>
                    <a:lnTo>
                      <a:pt x="413728" y="12033"/>
                    </a:lnTo>
                    <a:lnTo>
                      <a:pt x="412624" y="12221"/>
                    </a:lnTo>
                    <a:lnTo>
                      <a:pt x="411447" y="12297"/>
                    </a:lnTo>
                    <a:lnTo>
                      <a:pt x="412542" y="12029"/>
                    </a:lnTo>
                    <a:lnTo>
                      <a:pt x="413895" y="11797"/>
                    </a:lnTo>
                    <a:close/>
                    <a:moveTo>
                      <a:pt x="539166" y="11758"/>
                    </a:moveTo>
                    <a:lnTo>
                      <a:pt x="539379" y="11835"/>
                    </a:lnTo>
                    <a:lnTo>
                      <a:pt x="539345" y="11989"/>
                    </a:lnTo>
                    <a:close/>
                    <a:moveTo>
                      <a:pt x="423937" y="11739"/>
                    </a:moveTo>
                    <a:lnTo>
                      <a:pt x="422350" y="12192"/>
                    </a:lnTo>
                    <a:lnTo>
                      <a:pt x="416370" y="12748"/>
                    </a:lnTo>
                    <a:lnTo>
                      <a:pt x="411250" y="13134"/>
                    </a:lnTo>
                    <a:lnTo>
                      <a:pt x="411579" y="12988"/>
                    </a:lnTo>
                    <a:lnTo>
                      <a:pt x="412201" y="12853"/>
                    </a:lnTo>
                    <a:lnTo>
                      <a:pt x="421222" y="11947"/>
                    </a:lnTo>
                    <a:close/>
                    <a:moveTo>
                      <a:pt x="461039" y="11728"/>
                    </a:moveTo>
                    <a:lnTo>
                      <a:pt x="460529" y="11995"/>
                    </a:lnTo>
                    <a:lnTo>
                      <a:pt x="456057" y="12527"/>
                    </a:lnTo>
                    <a:lnTo>
                      <a:pt x="458745" y="11961"/>
                    </a:lnTo>
                    <a:close/>
                    <a:moveTo>
                      <a:pt x="514274" y="11719"/>
                    </a:moveTo>
                    <a:lnTo>
                      <a:pt x="514225" y="11740"/>
                    </a:lnTo>
                    <a:lnTo>
                      <a:pt x="514061" y="11793"/>
                    </a:lnTo>
                    <a:lnTo>
                      <a:pt x="512819" y="12012"/>
                    </a:lnTo>
                    <a:lnTo>
                      <a:pt x="512935" y="11953"/>
                    </a:lnTo>
                    <a:close/>
                    <a:moveTo>
                      <a:pt x="497019" y="11707"/>
                    </a:moveTo>
                    <a:lnTo>
                      <a:pt x="496082" y="12135"/>
                    </a:lnTo>
                    <a:lnTo>
                      <a:pt x="492982" y="12726"/>
                    </a:lnTo>
                    <a:lnTo>
                      <a:pt x="494530" y="12022"/>
                    </a:lnTo>
                    <a:lnTo>
                      <a:pt x="494799" y="11975"/>
                    </a:lnTo>
                    <a:close/>
                    <a:moveTo>
                      <a:pt x="479445" y="11701"/>
                    </a:moveTo>
                    <a:lnTo>
                      <a:pt x="467386" y="14113"/>
                    </a:lnTo>
                    <a:lnTo>
                      <a:pt x="464866" y="14401"/>
                    </a:lnTo>
                    <a:close/>
                    <a:moveTo>
                      <a:pt x="536469" y="11701"/>
                    </a:moveTo>
                    <a:lnTo>
                      <a:pt x="537334" y="12324"/>
                    </a:lnTo>
                    <a:lnTo>
                      <a:pt x="537096" y="12368"/>
                    </a:lnTo>
                    <a:lnTo>
                      <a:pt x="535962" y="11811"/>
                    </a:lnTo>
                    <a:close/>
                    <a:moveTo>
                      <a:pt x="524406" y="11700"/>
                    </a:moveTo>
                    <a:lnTo>
                      <a:pt x="524161" y="11884"/>
                    </a:lnTo>
                    <a:lnTo>
                      <a:pt x="524091" y="11858"/>
                    </a:lnTo>
                    <a:close/>
                    <a:moveTo>
                      <a:pt x="420619" y="11699"/>
                    </a:moveTo>
                    <a:lnTo>
                      <a:pt x="419936" y="11782"/>
                    </a:lnTo>
                    <a:lnTo>
                      <a:pt x="418583" y="11832"/>
                    </a:lnTo>
                    <a:close/>
                    <a:moveTo>
                      <a:pt x="433720" y="11697"/>
                    </a:moveTo>
                    <a:lnTo>
                      <a:pt x="433501" y="11744"/>
                    </a:lnTo>
                    <a:lnTo>
                      <a:pt x="433093" y="11805"/>
                    </a:lnTo>
                    <a:lnTo>
                      <a:pt x="433666" y="11701"/>
                    </a:lnTo>
                    <a:close/>
                    <a:moveTo>
                      <a:pt x="430499" y="11684"/>
                    </a:moveTo>
                    <a:lnTo>
                      <a:pt x="429005" y="11975"/>
                    </a:lnTo>
                    <a:lnTo>
                      <a:pt x="430024" y="11720"/>
                    </a:lnTo>
                    <a:close/>
                    <a:moveTo>
                      <a:pt x="427227" y="11679"/>
                    </a:moveTo>
                    <a:lnTo>
                      <a:pt x="426860" y="11773"/>
                    </a:lnTo>
                    <a:lnTo>
                      <a:pt x="426136" y="11840"/>
                    </a:lnTo>
                    <a:close/>
                    <a:moveTo>
                      <a:pt x="481894" y="11674"/>
                    </a:moveTo>
                    <a:lnTo>
                      <a:pt x="478351" y="12523"/>
                    </a:lnTo>
                    <a:lnTo>
                      <a:pt x="477409" y="12690"/>
                    </a:lnTo>
                    <a:lnTo>
                      <a:pt x="478715" y="12221"/>
                    </a:lnTo>
                    <a:close/>
                    <a:moveTo>
                      <a:pt x="535681" y="11673"/>
                    </a:moveTo>
                    <a:lnTo>
                      <a:pt x="535962" y="11811"/>
                    </a:lnTo>
                    <a:lnTo>
                      <a:pt x="535691" y="11870"/>
                    </a:lnTo>
                    <a:lnTo>
                      <a:pt x="535624" y="11719"/>
                    </a:lnTo>
                    <a:close/>
                    <a:moveTo>
                      <a:pt x="490654" y="11658"/>
                    </a:moveTo>
                    <a:lnTo>
                      <a:pt x="489197" y="11948"/>
                    </a:lnTo>
                    <a:lnTo>
                      <a:pt x="489392" y="11822"/>
                    </a:lnTo>
                    <a:close/>
                    <a:moveTo>
                      <a:pt x="490959" y="11652"/>
                    </a:moveTo>
                    <a:lnTo>
                      <a:pt x="490852" y="11701"/>
                    </a:lnTo>
                    <a:lnTo>
                      <a:pt x="489860" y="11860"/>
                    </a:lnTo>
                    <a:close/>
                    <a:moveTo>
                      <a:pt x="461837" y="11647"/>
                    </a:moveTo>
                    <a:lnTo>
                      <a:pt x="461039" y="11728"/>
                    </a:lnTo>
                    <a:lnTo>
                      <a:pt x="461156" y="11667"/>
                    </a:lnTo>
                    <a:close/>
                    <a:moveTo>
                      <a:pt x="424351" y="11620"/>
                    </a:moveTo>
                    <a:lnTo>
                      <a:pt x="424286" y="11639"/>
                    </a:lnTo>
                    <a:lnTo>
                      <a:pt x="421222" y="11947"/>
                    </a:lnTo>
                    <a:lnTo>
                      <a:pt x="414278" y="12479"/>
                    </a:lnTo>
                    <a:lnTo>
                      <a:pt x="414513" y="12442"/>
                    </a:lnTo>
                    <a:lnTo>
                      <a:pt x="419936" y="11782"/>
                    </a:lnTo>
                    <a:close/>
                    <a:moveTo>
                      <a:pt x="433044" y="11616"/>
                    </a:moveTo>
                    <a:lnTo>
                      <a:pt x="424520" y="13096"/>
                    </a:lnTo>
                    <a:lnTo>
                      <a:pt x="425311" y="12898"/>
                    </a:lnTo>
                    <a:close/>
                    <a:moveTo>
                      <a:pt x="416329" y="11590"/>
                    </a:moveTo>
                    <a:lnTo>
                      <a:pt x="414412" y="11916"/>
                    </a:lnTo>
                    <a:lnTo>
                      <a:pt x="415259" y="11681"/>
                    </a:lnTo>
                    <a:close/>
                    <a:moveTo>
                      <a:pt x="464141" y="11581"/>
                    </a:moveTo>
                    <a:lnTo>
                      <a:pt x="460310" y="12109"/>
                    </a:lnTo>
                    <a:lnTo>
                      <a:pt x="460529" y="11995"/>
                    </a:lnTo>
                    <a:lnTo>
                      <a:pt x="463962" y="11586"/>
                    </a:lnTo>
                    <a:close/>
                    <a:moveTo>
                      <a:pt x="489794" y="11563"/>
                    </a:moveTo>
                    <a:lnTo>
                      <a:pt x="489392" y="11822"/>
                    </a:lnTo>
                    <a:lnTo>
                      <a:pt x="488893" y="11887"/>
                    </a:lnTo>
                    <a:close/>
                    <a:moveTo>
                      <a:pt x="491171" y="11555"/>
                    </a:moveTo>
                    <a:lnTo>
                      <a:pt x="491061" y="11605"/>
                    </a:lnTo>
                    <a:lnTo>
                      <a:pt x="490654" y="11658"/>
                    </a:lnTo>
                    <a:close/>
                    <a:moveTo>
                      <a:pt x="410874" y="11547"/>
                    </a:moveTo>
                    <a:lnTo>
                      <a:pt x="407874" y="12252"/>
                    </a:lnTo>
                    <a:lnTo>
                      <a:pt x="406679" y="12411"/>
                    </a:lnTo>
                    <a:lnTo>
                      <a:pt x="400425" y="12944"/>
                    </a:lnTo>
                    <a:close/>
                    <a:moveTo>
                      <a:pt x="491511" y="11547"/>
                    </a:moveTo>
                    <a:lnTo>
                      <a:pt x="490959" y="11652"/>
                    </a:lnTo>
                    <a:lnTo>
                      <a:pt x="491061" y="11605"/>
                    </a:lnTo>
                    <a:close/>
                    <a:moveTo>
                      <a:pt x="489840" y="11547"/>
                    </a:moveTo>
                    <a:lnTo>
                      <a:pt x="489794" y="11563"/>
                    </a:lnTo>
                    <a:lnTo>
                      <a:pt x="489816" y="11550"/>
                    </a:lnTo>
                    <a:close/>
                    <a:moveTo>
                      <a:pt x="426525" y="11540"/>
                    </a:moveTo>
                    <a:lnTo>
                      <a:pt x="423937" y="11739"/>
                    </a:lnTo>
                    <a:lnTo>
                      <a:pt x="424286" y="11639"/>
                    </a:lnTo>
                    <a:lnTo>
                      <a:pt x="424540" y="11613"/>
                    </a:lnTo>
                    <a:close/>
                    <a:moveTo>
                      <a:pt x="429411" y="11536"/>
                    </a:moveTo>
                    <a:lnTo>
                      <a:pt x="428213" y="11856"/>
                    </a:lnTo>
                    <a:lnTo>
                      <a:pt x="425834" y="12036"/>
                    </a:lnTo>
                    <a:lnTo>
                      <a:pt x="426860" y="11773"/>
                    </a:lnTo>
                    <a:close/>
                    <a:moveTo>
                      <a:pt x="450526" y="11529"/>
                    </a:moveTo>
                    <a:lnTo>
                      <a:pt x="445453" y="12797"/>
                    </a:lnTo>
                    <a:lnTo>
                      <a:pt x="443886" y="13111"/>
                    </a:lnTo>
                    <a:lnTo>
                      <a:pt x="448167" y="11794"/>
                    </a:lnTo>
                    <a:close/>
                    <a:moveTo>
                      <a:pt x="414977" y="11478"/>
                    </a:moveTo>
                    <a:lnTo>
                      <a:pt x="414487" y="11695"/>
                    </a:lnTo>
                    <a:lnTo>
                      <a:pt x="413895" y="11797"/>
                    </a:lnTo>
                    <a:lnTo>
                      <a:pt x="413274" y="11850"/>
                    </a:lnTo>
                    <a:lnTo>
                      <a:pt x="413689" y="11748"/>
                    </a:lnTo>
                    <a:close/>
                    <a:moveTo>
                      <a:pt x="433287" y="11474"/>
                    </a:moveTo>
                    <a:lnTo>
                      <a:pt x="427238" y="12417"/>
                    </a:lnTo>
                    <a:lnTo>
                      <a:pt x="428843" y="12015"/>
                    </a:lnTo>
                    <a:lnTo>
                      <a:pt x="431999" y="11571"/>
                    </a:lnTo>
                    <a:close/>
                    <a:moveTo>
                      <a:pt x="523038" y="11464"/>
                    </a:moveTo>
                    <a:lnTo>
                      <a:pt x="523730" y="11723"/>
                    </a:lnTo>
                    <a:lnTo>
                      <a:pt x="523247" y="12280"/>
                    </a:lnTo>
                    <a:lnTo>
                      <a:pt x="520460" y="13674"/>
                    </a:lnTo>
                    <a:close/>
                    <a:moveTo>
                      <a:pt x="428699" y="11461"/>
                    </a:moveTo>
                    <a:lnTo>
                      <a:pt x="427227" y="11679"/>
                    </a:lnTo>
                    <a:lnTo>
                      <a:pt x="427973" y="11487"/>
                    </a:lnTo>
                    <a:close/>
                    <a:moveTo>
                      <a:pt x="523052" y="11452"/>
                    </a:moveTo>
                    <a:lnTo>
                      <a:pt x="523038" y="11464"/>
                    </a:lnTo>
                    <a:lnTo>
                      <a:pt x="523030" y="11461"/>
                    </a:lnTo>
                    <a:close/>
                    <a:moveTo>
                      <a:pt x="480921" y="11428"/>
                    </a:moveTo>
                    <a:lnTo>
                      <a:pt x="478715" y="12221"/>
                    </a:lnTo>
                    <a:lnTo>
                      <a:pt x="474251" y="12988"/>
                    </a:lnTo>
                    <a:lnTo>
                      <a:pt x="480733" y="11463"/>
                    </a:lnTo>
                    <a:close/>
                    <a:moveTo>
                      <a:pt x="414099" y="11422"/>
                    </a:moveTo>
                    <a:lnTo>
                      <a:pt x="409762" y="12149"/>
                    </a:lnTo>
                    <a:lnTo>
                      <a:pt x="408997" y="12214"/>
                    </a:lnTo>
                    <a:lnTo>
                      <a:pt x="411678" y="11745"/>
                    </a:lnTo>
                    <a:close/>
                    <a:moveTo>
                      <a:pt x="469725" y="11420"/>
                    </a:moveTo>
                    <a:lnTo>
                      <a:pt x="464095" y="11975"/>
                    </a:lnTo>
                    <a:lnTo>
                      <a:pt x="459227" y="12676"/>
                    </a:lnTo>
                    <a:lnTo>
                      <a:pt x="459762" y="12396"/>
                    </a:lnTo>
                    <a:lnTo>
                      <a:pt x="462176" y="11975"/>
                    </a:lnTo>
                    <a:lnTo>
                      <a:pt x="466179" y="11522"/>
                    </a:lnTo>
                    <a:close/>
                    <a:moveTo>
                      <a:pt x="446062" y="11409"/>
                    </a:moveTo>
                    <a:lnTo>
                      <a:pt x="445602" y="11542"/>
                    </a:lnTo>
                    <a:lnTo>
                      <a:pt x="436803" y="12499"/>
                    </a:lnTo>
                    <a:lnTo>
                      <a:pt x="437110" y="12363"/>
                    </a:lnTo>
                    <a:lnTo>
                      <a:pt x="439971" y="11975"/>
                    </a:lnTo>
                    <a:close/>
                    <a:moveTo>
                      <a:pt x="431279" y="11406"/>
                    </a:moveTo>
                    <a:lnTo>
                      <a:pt x="430024" y="11720"/>
                    </a:lnTo>
                    <a:lnTo>
                      <a:pt x="429476" y="11761"/>
                    </a:lnTo>
                    <a:close/>
                    <a:moveTo>
                      <a:pt x="428294" y="11405"/>
                    </a:moveTo>
                    <a:lnTo>
                      <a:pt x="427973" y="11487"/>
                    </a:lnTo>
                    <a:lnTo>
                      <a:pt x="426525" y="11540"/>
                    </a:lnTo>
                    <a:close/>
                    <a:moveTo>
                      <a:pt x="438855" y="11394"/>
                    </a:moveTo>
                    <a:lnTo>
                      <a:pt x="438449" y="11532"/>
                    </a:lnTo>
                    <a:lnTo>
                      <a:pt x="435274" y="12609"/>
                    </a:lnTo>
                    <a:lnTo>
                      <a:pt x="435193" y="12623"/>
                    </a:lnTo>
                    <a:lnTo>
                      <a:pt x="433288" y="12882"/>
                    </a:lnTo>
                    <a:lnTo>
                      <a:pt x="423916" y="13901"/>
                    </a:lnTo>
                    <a:lnTo>
                      <a:pt x="422713" y="14032"/>
                    </a:lnTo>
                    <a:lnTo>
                      <a:pt x="433501" y="11744"/>
                    </a:lnTo>
                    <a:lnTo>
                      <a:pt x="433867" y="11689"/>
                    </a:lnTo>
                    <a:close/>
                    <a:moveTo>
                      <a:pt x="470780" y="11390"/>
                    </a:moveTo>
                    <a:lnTo>
                      <a:pt x="468266" y="11919"/>
                    </a:lnTo>
                    <a:lnTo>
                      <a:pt x="468263" y="11920"/>
                    </a:lnTo>
                    <a:lnTo>
                      <a:pt x="470043" y="11411"/>
                    </a:lnTo>
                    <a:close/>
                    <a:moveTo>
                      <a:pt x="434410" y="11390"/>
                    </a:moveTo>
                    <a:lnTo>
                      <a:pt x="433044" y="11616"/>
                    </a:lnTo>
                    <a:lnTo>
                      <a:pt x="434301" y="11398"/>
                    </a:lnTo>
                    <a:close/>
                    <a:moveTo>
                      <a:pt x="481059" y="11378"/>
                    </a:moveTo>
                    <a:lnTo>
                      <a:pt x="480997" y="11400"/>
                    </a:lnTo>
                    <a:lnTo>
                      <a:pt x="480733" y="11463"/>
                    </a:lnTo>
                    <a:lnTo>
                      <a:pt x="479445" y="11701"/>
                    </a:lnTo>
                    <a:close/>
                    <a:moveTo>
                      <a:pt x="470162" y="11377"/>
                    </a:moveTo>
                    <a:lnTo>
                      <a:pt x="470043" y="11411"/>
                    </a:lnTo>
                    <a:lnTo>
                      <a:pt x="469725" y="11420"/>
                    </a:lnTo>
                    <a:close/>
                    <a:moveTo>
                      <a:pt x="490087" y="11374"/>
                    </a:moveTo>
                    <a:lnTo>
                      <a:pt x="489816" y="11550"/>
                    </a:lnTo>
                    <a:lnTo>
                      <a:pt x="486655" y="11911"/>
                    </a:lnTo>
                    <a:close/>
                    <a:moveTo>
                      <a:pt x="416370" y="11372"/>
                    </a:moveTo>
                    <a:lnTo>
                      <a:pt x="415259" y="11681"/>
                    </a:lnTo>
                    <a:lnTo>
                      <a:pt x="414344" y="11759"/>
                    </a:lnTo>
                    <a:lnTo>
                      <a:pt x="414487" y="11695"/>
                    </a:lnTo>
                    <a:close/>
                    <a:moveTo>
                      <a:pt x="431200" y="11369"/>
                    </a:moveTo>
                    <a:lnTo>
                      <a:pt x="429411" y="11536"/>
                    </a:lnTo>
                    <a:lnTo>
                      <a:pt x="429847" y="11419"/>
                    </a:lnTo>
                    <a:close/>
                    <a:moveTo>
                      <a:pt x="431531" y="11357"/>
                    </a:moveTo>
                    <a:lnTo>
                      <a:pt x="431279" y="11406"/>
                    </a:lnTo>
                    <a:lnTo>
                      <a:pt x="431468" y="11359"/>
                    </a:lnTo>
                    <a:close/>
                    <a:moveTo>
                      <a:pt x="481275" y="11335"/>
                    </a:moveTo>
                    <a:lnTo>
                      <a:pt x="481274" y="11335"/>
                    </a:lnTo>
                    <a:lnTo>
                      <a:pt x="481059" y="11378"/>
                    </a:lnTo>
                    <a:lnTo>
                      <a:pt x="481107" y="11361"/>
                    </a:lnTo>
                    <a:close/>
                    <a:moveTo>
                      <a:pt x="431564" y="11335"/>
                    </a:moveTo>
                    <a:lnTo>
                      <a:pt x="431468" y="11359"/>
                    </a:lnTo>
                    <a:lnTo>
                      <a:pt x="431200" y="11369"/>
                    </a:lnTo>
                    <a:close/>
                    <a:moveTo>
                      <a:pt x="528322" y="11325"/>
                    </a:moveTo>
                    <a:lnTo>
                      <a:pt x="528189" y="12153"/>
                    </a:lnTo>
                    <a:lnTo>
                      <a:pt x="526471" y="13442"/>
                    </a:lnTo>
                    <a:lnTo>
                      <a:pt x="526600" y="12797"/>
                    </a:lnTo>
                    <a:lnTo>
                      <a:pt x="526155" y="12631"/>
                    </a:lnTo>
                    <a:lnTo>
                      <a:pt x="526161" y="12622"/>
                    </a:lnTo>
                    <a:close/>
                    <a:moveTo>
                      <a:pt x="419443" y="11325"/>
                    </a:moveTo>
                    <a:lnTo>
                      <a:pt x="415624" y="11959"/>
                    </a:lnTo>
                    <a:lnTo>
                      <a:pt x="414729" y="12083"/>
                    </a:lnTo>
                    <a:lnTo>
                      <a:pt x="413528" y="12162"/>
                    </a:lnTo>
                    <a:lnTo>
                      <a:pt x="414180" y="11981"/>
                    </a:lnTo>
                    <a:lnTo>
                      <a:pt x="416607" y="11566"/>
                    </a:lnTo>
                    <a:close/>
                    <a:moveTo>
                      <a:pt x="483474" y="11296"/>
                    </a:moveTo>
                    <a:lnTo>
                      <a:pt x="483121" y="11463"/>
                    </a:lnTo>
                    <a:lnTo>
                      <a:pt x="481894" y="11674"/>
                    </a:lnTo>
                    <a:close/>
                    <a:moveTo>
                      <a:pt x="474569" y="11281"/>
                    </a:moveTo>
                    <a:lnTo>
                      <a:pt x="466001" y="12566"/>
                    </a:lnTo>
                    <a:lnTo>
                      <a:pt x="468261" y="11920"/>
                    </a:lnTo>
                    <a:lnTo>
                      <a:pt x="468266" y="11919"/>
                    </a:lnTo>
                    <a:lnTo>
                      <a:pt x="471580" y="11367"/>
                    </a:lnTo>
                    <a:close/>
                    <a:moveTo>
                      <a:pt x="434228" y="11258"/>
                    </a:moveTo>
                    <a:lnTo>
                      <a:pt x="431999" y="11571"/>
                    </a:lnTo>
                    <a:lnTo>
                      <a:pt x="430499" y="11684"/>
                    </a:lnTo>
                    <a:lnTo>
                      <a:pt x="432336" y="11327"/>
                    </a:lnTo>
                    <a:close/>
                    <a:moveTo>
                      <a:pt x="515703" y="11256"/>
                    </a:moveTo>
                    <a:lnTo>
                      <a:pt x="514303" y="11714"/>
                    </a:lnTo>
                    <a:lnTo>
                      <a:pt x="514274" y="11719"/>
                    </a:lnTo>
                    <a:lnTo>
                      <a:pt x="515037" y="11401"/>
                    </a:lnTo>
                    <a:close/>
                    <a:moveTo>
                      <a:pt x="531373" y="11249"/>
                    </a:moveTo>
                    <a:lnTo>
                      <a:pt x="532082" y="11700"/>
                    </a:lnTo>
                    <a:lnTo>
                      <a:pt x="532077" y="11762"/>
                    </a:lnTo>
                    <a:lnTo>
                      <a:pt x="531909" y="11709"/>
                    </a:lnTo>
                    <a:close/>
                    <a:moveTo>
                      <a:pt x="533966" y="11233"/>
                    </a:moveTo>
                    <a:lnTo>
                      <a:pt x="534722" y="11561"/>
                    </a:lnTo>
                    <a:lnTo>
                      <a:pt x="534863" y="11844"/>
                    </a:lnTo>
                    <a:close/>
                    <a:moveTo>
                      <a:pt x="430539" y="11233"/>
                    </a:moveTo>
                    <a:lnTo>
                      <a:pt x="429847" y="11419"/>
                    </a:lnTo>
                    <a:lnTo>
                      <a:pt x="428699" y="11461"/>
                    </a:lnTo>
                    <a:lnTo>
                      <a:pt x="429914" y="11281"/>
                    </a:lnTo>
                    <a:close/>
                    <a:moveTo>
                      <a:pt x="415532" y="11231"/>
                    </a:moveTo>
                    <a:lnTo>
                      <a:pt x="415203" y="11377"/>
                    </a:lnTo>
                    <a:lnTo>
                      <a:pt x="413689" y="11748"/>
                    </a:lnTo>
                    <a:lnTo>
                      <a:pt x="413157" y="11860"/>
                    </a:lnTo>
                    <a:lnTo>
                      <a:pt x="410909" y="12051"/>
                    </a:lnTo>
                    <a:lnTo>
                      <a:pt x="415011" y="11300"/>
                    </a:lnTo>
                    <a:close/>
                    <a:moveTo>
                      <a:pt x="435345" y="11217"/>
                    </a:moveTo>
                    <a:lnTo>
                      <a:pt x="434301" y="11398"/>
                    </a:lnTo>
                    <a:lnTo>
                      <a:pt x="433287" y="11474"/>
                    </a:lnTo>
                    <a:lnTo>
                      <a:pt x="434817" y="11236"/>
                    </a:lnTo>
                    <a:close/>
                    <a:moveTo>
                      <a:pt x="453410" y="11206"/>
                    </a:moveTo>
                    <a:lnTo>
                      <a:pt x="450614" y="11765"/>
                    </a:lnTo>
                    <a:lnTo>
                      <a:pt x="451788" y="11388"/>
                    </a:lnTo>
                    <a:close/>
                    <a:moveTo>
                      <a:pt x="484620" y="11206"/>
                    </a:moveTo>
                    <a:lnTo>
                      <a:pt x="483014" y="11700"/>
                    </a:lnTo>
                    <a:lnTo>
                      <a:pt x="482123" y="11937"/>
                    </a:lnTo>
                    <a:lnTo>
                      <a:pt x="483121" y="11463"/>
                    </a:lnTo>
                    <a:close/>
                    <a:moveTo>
                      <a:pt x="432967" y="11205"/>
                    </a:moveTo>
                    <a:lnTo>
                      <a:pt x="432336" y="11327"/>
                    </a:lnTo>
                    <a:lnTo>
                      <a:pt x="431531" y="11357"/>
                    </a:lnTo>
                    <a:lnTo>
                      <a:pt x="431710" y="11321"/>
                    </a:lnTo>
                    <a:close/>
                    <a:moveTo>
                      <a:pt x="482140" y="11202"/>
                    </a:moveTo>
                    <a:lnTo>
                      <a:pt x="480921" y="11428"/>
                    </a:lnTo>
                    <a:lnTo>
                      <a:pt x="480997" y="11400"/>
                    </a:lnTo>
                    <a:lnTo>
                      <a:pt x="481274" y="11335"/>
                    </a:lnTo>
                    <a:lnTo>
                      <a:pt x="481275" y="11335"/>
                    </a:lnTo>
                    <a:close/>
                    <a:moveTo>
                      <a:pt x="462057" y="11196"/>
                    </a:moveTo>
                    <a:lnTo>
                      <a:pt x="461156" y="11667"/>
                    </a:lnTo>
                    <a:lnTo>
                      <a:pt x="459983" y="11701"/>
                    </a:lnTo>
                    <a:lnTo>
                      <a:pt x="458745" y="11961"/>
                    </a:lnTo>
                    <a:lnTo>
                      <a:pt x="458612" y="11975"/>
                    </a:lnTo>
                    <a:lnTo>
                      <a:pt x="453269" y="12768"/>
                    </a:lnTo>
                    <a:lnTo>
                      <a:pt x="459257" y="11507"/>
                    </a:lnTo>
                    <a:close/>
                    <a:moveTo>
                      <a:pt x="507738" y="11189"/>
                    </a:moveTo>
                    <a:lnTo>
                      <a:pt x="506992" y="11521"/>
                    </a:lnTo>
                    <a:lnTo>
                      <a:pt x="501027" y="12586"/>
                    </a:lnTo>
                    <a:lnTo>
                      <a:pt x="501948" y="12154"/>
                    </a:lnTo>
                    <a:close/>
                    <a:moveTo>
                      <a:pt x="517305" y="11189"/>
                    </a:moveTo>
                    <a:lnTo>
                      <a:pt x="517242" y="11233"/>
                    </a:lnTo>
                    <a:lnTo>
                      <a:pt x="514122" y="11782"/>
                    </a:lnTo>
                    <a:lnTo>
                      <a:pt x="514225" y="11740"/>
                    </a:lnTo>
                    <a:lnTo>
                      <a:pt x="514303" y="11714"/>
                    </a:lnTo>
                    <a:close/>
                    <a:moveTo>
                      <a:pt x="436120" y="11188"/>
                    </a:moveTo>
                    <a:lnTo>
                      <a:pt x="435588" y="11301"/>
                    </a:lnTo>
                    <a:lnTo>
                      <a:pt x="434410" y="11390"/>
                    </a:lnTo>
                    <a:lnTo>
                      <a:pt x="435485" y="11212"/>
                    </a:lnTo>
                    <a:close/>
                    <a:moveTo>
                      <a:pt x="493068" y="11178"/>
                    </a:moveTo>
                    <a:lnTo>
                      <a:pt x="491171" y="11555"/>
                    </a:lnTo>
                    <a:lnTo>
                      <a:pt x="491644" y="11341"/>
                    </a:lnTo>
                    <a:close/>
                    <a:moveTo>
                      <a:pt x="501450" y="11174"/>
                    </a:moveTo>
                    <a:lnTo>
                      <a:pt x="496992" y="12523"/>
                    </a:lnTo>
                    <a:lnTo>
                      <a:pt x="493537" y="13296"/>
                    </a:lnTo>
                    <a:lnTo>
                      <a:pt x="496082" y="12135"/>
                    </a:lnTo>
                    <a:lnTo>
                      <a:pt x="500573" y="11280"/>
                    </a:lnTo>
                    <a:close/>
                    <a:moveTo>
                      <a:pt x="437292" y="11173"/>
                    </a:moveTo>
                    <a:lnTo>
                      <a:pt x="433867" y="11689"/>
                    </a:lnTo>
                    <a:lnTo>
                      <a:pt x="433720" y="11697"/>
                    </a:lnTo>
                    <a:lnTo>
                      <a:pt x="435588" y="11301"/>
                    </a:lnTo>
                    <a:close/>
                    <a:moveTo>
                      <a:pt x="519472" y="11152"/>
                    </a:moveTo>
                    <a:lnTo>
                      <a:pt x="518924" y="11700"/>
                    </a:lnTo>
                    <a:lnTo>
                      <a:pt x="518538" y="11932"/>
                    </a:lnTo>
                    <a:lnTo>
                      <a:pt x="519234" y="11254"/>
                    </a:lnTo>
                    <a:close/>
                    <a:moveTo>
                      <a:pt x="415709" y="11152"/>
                    </a:moveTo>
                    <a:lnTo>
                      <a:pt x="415631" y="11187"/>
                    </a:lnTo>
                    <a:lnTo>
                      <a:pt x="415011" y="11300"/>
                    </a:lnTo>
                    <a:lnTo>
                      <a:pt x="414099" y="11422"/>
                    </a:lnTo>
                    <a:close/>
                    <a:moveTo>
                      <a:pt x="433644" y="11142"/>
                    </a:moveTo>
                    <a:lnTo>
                      <a:pt x="432967" y="11205"/>
                    </a:lnTo>
                    <a:lnTo>
                      <a:pt x="433271" y="11145"/>
                    </a:lnTo>
                    <a:close/>
                    <a:moveTo>
                      <a:pt x="533829" y="11140"/>
                    </a:moveTo>
                    <a:lnTo>
                      <a:pt x="533966" y="11233"/>
                    </a:lnTo>
                    <a:lnTo>
                      <a:pt x="533808" y="11164"/>
                    </a:lnTo>
                    <a:close/>
                    <a:moveTo>
                      <a:pt x="475554" y="11133"/>
                    </a:moveTo>
                    <a:lnTo>
                      <a:pt x="474976" y="11269"/>
                    </a:lnTo>
                    <a:lnTo>
                      <a:pt x="474569" y="11281"/>
                    </a:lnTo>
                    <a:close/>
                    <a:moveTo>
                      <a:pt x="429358" y="11129"/>
                    </a:moveTo>
                    <a:lnTo>
                      <a:pt x="424540" y="11613"/>
                    </a:lnTo>
                    <a:lnTo>
                      <a:pt x="424351" y="11620"/>
                    </a:lnTo>
                    <a:lnTo>
                      <a:pt x="425097" y="11407"/>
                    </a:lnTo>
                    <a:close/>
                    <a:moveTo>
                      <a:pt x="435546" y="11123"/>
                    </a:moveTo>
                    <a:lnTo>
                      <a:pt x="434817" y="11236"/>
                    </a:lnTo>
                    <a:lnTo>
                      <a:pt x="434228" y="11258"/>
                    </a:lnTo>
                    <a:lnTo>
                      <a:pt x="435162" y="11126"/>
                    </a:lnTo>
                    <a:close/>
                    <a:moveTo>
                      <a:pt x="438005" y="11119"/>
                    </a:moveTo>
                    <a:lnTo>
                      <a:pt x="437292" y="11173"/>
                    </a:lnTo>
                    <a:lnTo>
                      <a:pt x="437534" y="11136"/>
                    </a:lnTo>
                    <a:close/>
                    <a:moveTo>
                      <a:pt x="436053" y="11117"/>
                    </a:moveTo>
                    <a:lnTo>
                      <a:pt x="435485" y="11212"/>
                    </a:lnTo>
                    <a:lnTo>
                      <a:pt x="435345" y="11217"/>
                    </a:lnTo>
                    <a:lnTo>
                      <a:pt x="435909" y="11119"/>
                    </a:lnTo>
                    <a:close/>
                    <a:moveTo>
                      <a:pt x="443729" y="11106"/>
                    </a:moveTo>
                    <a:lnTo>
                      <a:pt x="437412" y="12229"/>
                    </a:lnTo>
                    <a:lnTo>
                      <a:pt x="439289" y="11395"/>
                    </a:lnTo>
                    <a:lnTo>
                      <a:pt x="439358" y="11364"/>
                    </a:lnTo>
                    <a:lnTo>
                      <a:pt x="439544" y="11353"/>
                    </a:lnTo>
                    <a:close/>
                    <a:moveTo>
                      <a:pt x="535351" y="11105"/>
                    </a:moveTo>
                    <a:lnTo>
                      <a:pt x="535976" y="11437"/>
                    </a:lnTo>
                    <a:lnTo>
                      <a:pt x="535681" y="11673"/>
                    </a:lnTo>
                    <a:lnTo>
                      <a:pt x="535582" y="11624"/>
                    </a:lnTo>
                    <a:close/>
                    <a:moveTo>
                      <a:pt x="429607" y="11104"/>
                    </a:moveTo>
                    <a:lnTo>
                      <a:pt x="429499" y="11120"/>
                    </a:lnTo>
                    <a:lnTo>
                      <a:pt x="429358" y="11129"/>
                    </a:lnTo>
                    <a:close/>
                    <a:moveTo>
                      <a:pt x="437775" y="11100"/>
                    </a:moveTo>
                    <a:lnTo>
                      <a:pt x="437534" y="11136"/>
                    </a:lnTo>
                    <a:lnTo>
                      <a:pt x="436120" y="11188"/>
                    </a:lnTo>
                    <a:lnTo>
                      <a:pt x="436474" y="11113"/>
                    </a:lnTo>
                    <a:close/>
                    <a:moveTo>
                      <a:pt x="438805" y="11090"/>
                    </a:moveTo>
                    <a:lnTo>
                      <a:pt x="438005" y="11119"/>
                    </a:lnTo>
                    <a:lnTo>
                      <a:pt x="438332" y="11095"/>
                    </a:lnTo>
                    <a:close/>
                    <a:moveTo>
                      <a:pt x="534481" y="11083"/>
                    </a:moveTo>
                    <a:lnTo>
                      <a:pt x="535582" y="11624"/>
                    </a:lnTo>
                    <a:lnTo>
                      <a:pt x="535624" y="11719"/>
                    </a:lnTo>
                    <a:lnTo>
                      <a:pt x="535433" y="11871"/>
                    </a:lnTo>
                    <a:lnTo>
                      <a:pt x="534722" y="11561"/>
                    </a:lnTo>
                    <a:close/>
                    <a:moveTo>
                      <a:pt x="440002" y="11078"/>
                    </a:moveTo>
                    <a:lnTo>
                      <a:pt x="439358" y="11364"/>
                    </a:lnTo>
                    <a:lnTo>
                      <a:pt x="438855" y="11394"/>
                    </a:lnTo>
                    <a:lnTo>
                      <a:pt x="439780" y="11080"/>
                    </a:lnTo>
                    <a:close/>
                    <a:moveTo>
                      <a:pt x="481919" y="11069"/>
                    </a:moveTo>
                    <a:lnTo>
                      <a:pt x="481107" y="11361"/>
                    </a:lnTo>
                    <a:lnTo>
                      <a:pt x="462267" y="14260"/>
                    </a:lnTo>
                    <a:lnTo>
                      <a:pt x="474976" y="11269"/>
                    </a:lnTo>
                    <a:close/>
                    <a:moveTo>
                      <a:pt x="486173" y="11055"/>
                    </a:moveTo>
                    <a:lnTo>
                      <a:pt x="484814" y="11701"/>
                    </a:lnTo>
                    <a:lnTo>
                      <a:pt x="482512" y="12384"/>
                    </a:lnTo>
                    <a:lnTo>
                      <a:pt x="480761" y="12584"/>
                    </a:lnTo>
                    <a:lnTo>
                      <a:pt x="481905" y="12041"/>
                    </a:lnTo>
                    <a:lnTo>
                      <a:pt x="483014" y="11700"/>
                    </a:lnTo>
                    <a:lnTo>
                      <a:pt x="485124" y="11137"/>
                    </a:lnTo>
                    <a:close/>
                    <a:moveTo>
                      <a:pt x="416997" y="11053"/>
                    </a:moveTo>
                    <a:lnTo>
                      <a:pt x="414977" y="11478"/>
                    </a:lnTo>
                    <a:lnTo>
                      <a:pt x="415203" y="11377"/>
                    </a:lnTo>
                    <a:lnTo>
                      <a:pt x="416119" y="11152"/>
                    </a:lnTo>
                    <a:lnTo>
                      <a:pt x="416127" y="11151"/>
                    </a:lnTo>
                    <a:close/>
                    <a:moveTo>
                      <a:pt x="473477" y="11051"/>
                    </a:moveTo>
                    <a:lnTo>
                      <a:pt x="471580" y="11367"/>
                    </a:lnTo>
                    <a:lnTo>
                      <a:pt x="470780" y="11390"/>
                    </a:lnTo>
                    <a:lnTo>
                      <a:pt x="471437" y="11252"/>
                    </a:lnTo>
                    <a:close/>
                    <a:moveTo>
                      <a:pt x="439866" y="11051"/>
                    </a:moveTo>
                    <a:lnTo>
                      <a:pt x="439780" y="11080"/>
                    </a:lnTo>
                    <a:lnTo>
                      <a:pt x="438805" y="11090"/>
                    </a:lnTo>
                    <a:close/>
                    <a:moveTo>
                      <a:pt x="482719" y="11046"/>
                    </a:moveTo>
                    <a:lnTo>
                      <a:pt x="481275" y="11335"/>
                    </a:lnTo>
                    <a:lnTo>
                      <a:pt x="481275" y="11335"/>
                    </a:lnTo>
                    <a:lnTo>
                      <a:pt x="482472" y="11053"/>
                    </a:lnTo>
                    <a:close/>
                    <a:moveTo>
                      <a:pt x="483252" y="11031"/>
                    </a:moveTo>
                    <a:lnTo>
                      <a:pt x="482140" y="11202"/>
                    </a:lnTo>
                    <a:lnTo>
                      <a:pt x="483029" y="11038"/>
                    </a:lnTo>
                    <a:close/>
                    <a:moveTo>
                      <a:pt x="445064" y="11027"/>
                    </a:moveTo>
                    <a:lnTo>
                      <a:pt x="443729" y="11106"/>
                    </a:lnTo>
                    <a:lnTo>
                      <a:pt x="444119" y="11036"/>
                    </a:lnTo>
                    <a:close/>
                    <a:moveTo>
                      <a:pt x="492345" y="11022"/>
                    </a:moveTo>
                    <a:lnTo>
                      <a:pt x="491644" y="11341"/>
                    </a:lnTo>
                    <a:lnTo>
                      <a:pt x="489840" y="11547"/>
                    </a:lnTo>
                    <a:lnTo>
                      <a:pt x="490498" y="11310"/>
                    </a:lnTo>
                    <a:close/>
                    <a:moveTo>
                      <a:pt x="529705" y="11016"/>
                    </a:moveTo>
                    <a:lnTo>
                      <a:pt x="531909" y="11709"/>
                    </a:lnTo>
                    <a:lnTo>
                      <a:pt x="532071" y="11847"/>
                    </a:lnTo>
                    <a:lnTo>
                      <a:pt x="532007" y="12671"/>
                    </a:lnTo>
                    <a:lnTo>
                      <a:pt x="527964" y="13550"/>
                    </a:lnTo>
                    <a:lnTo>
                      <a:pt x="528189" y="12153"/>
                    </a:lnTo>
                    <a:close/>
                    <a:moveTo>
                      <a:pt x="502843" y="11006"/>
                    </a:moveTo>
                    <a:lnTo>
                      <a:pt x="498818" y="12250"/>
                    </a:lnTo>
                    <a:lnTo>
                      <a:pt x="501797" y="11132"/>
                    </a:lnTo>
                    <a:close/>
                    <a:moveTo>
                      <a:pt x="521812" y="11005"/>
                    </a:moveTo>
                    <a:lnTo>
                      <a:pt x="523030" y="11461"/>
                    </a:lnTo>
                    <a:lnTo>
                      <a:pt x="520316" y="12501"/>
                    </a:lnTo>
                    <a:close/>
                    <a:moveTo>
                      <a:pt x="431430" y="10994"/>
                    </a:moveTo>
                    <a:lnTo>
                      <a:pt x="430910" y="11133"/>
                    </a:lnTo>
                    <a:lnTo>
                      <a:pt x="429914" y="11281"/>
                    </a:lnTo>
                    <a:lnTo>
                      <a:pt x="428294" y="11405"/>
                    </a:lnTo>
                    <a:lnTo>
                      <a:pt x="429279" y="11152"/>
                    </a:lnTo>
                    <a:lnTo>
                      <a:pt x="429499" y="11120"/>
                    </a:lnTo>
                    <a:close/>
                    <a:moveTo>
                      <a:pt x="484760" y="10988"/>
                    </a:moveTo>
                    <a:lnTo>
                      <a:pt x="483474" y="11296"/>
                    </a:lnTo>
                    <a:lnTo>
                      <a:pt x="484082" y="11007"/>
                    </a:lnTo>
                    <a:close/>
                    <a:moveTo>
                      <a:pt x="450833" y="10973"/>
                    </a:moveTo>
                    <a:lnTo>
                      <a:pt x="448167" y="11794"/>
                    </a:lnTo>
                    <a:lnTo>
                      <a:pt x="446550" y="11975"/>
                    </a:lnTo>
                    <a:lnTo>
                      <a:pt x="440924" y="12896"/>
                    </a:lnTo>
                    <a:lnTo>
                      <a:pt x="445602" y="11542"/>
                    </a:lnTo>
                    <a:close/>
                    <a:moveTo>
                      <a:pt x="450800" y="10969"/>
                    </a:moveTo>
                    <a:lnTo>
                      <a:pt x="446062" y="11409"/>
                    </a:lnTo>
                    <a:lnTo>
                      <a:pt x="447466" y="11003"/>
                    </a:lnTo>
                    <a:close/>
                    <a:moveTo>
                      <a:pt x="450877" y="10968"/>
                    </a:moveTo>
                    <a:lnTo>
                      <a:pt x="450833" y="10973"/>
                    </a:lnTo>
                    <a:lnTo>
                      <a:pt x="450848" y="10969"/>
                    </a:lnTo>
                    <a:close/>
                    <a:moveTo>
                      <a:pt x="426638" y="10967"/>
                    </a:moveTo>
                    <a:lnTo>
                      <a:pt x="425097" y="11407"/>
                    </a:lnTo>
                    <a:lnTo>
                      <a:pt x="420619" y="11699"/>
                    </a:lnTo>
                    <a:close/>
                    <a:moveTo>
                      <a:pt x="450866" y="10963"/>
                    </a:moveTo>
                    <a:lnTo>
                      <a:pt x="450848" y="10969"/>
                    </a:lnTo>
                    <a:lnTo>
                      <a:pt x="450800" y="10969"/>
                    </a:lnTo>
                    <a:close/>
                    <a:moveTo>
                      <a:pt x="502262" y="10958"/>
                    </a:moveTo>
                    <a:lnTo>
                      <a:pt x="501797" y="11132"/>
                    </a:lnTo>
                    <a:lnTo>
                      <a:pt x="501450" y="11174"/>
                    </a:lnTo>
                    <a:lnTo>
                      <a:pt x="501998" y="11008"/>
                    </a:lnTo>
                    <a:close/>
                    <a:moveTo>
                      <a:pt x="485797" y="10958"/>
                    </a:moveTo>
                    <a:lnTo>
                      <a:pt x="485124" y="11137"/>
                    </a:lnTo>
                    <a:lnTo>
                      <a:pt x="484930" y="11152"/>
                    </a:lnTo>
                    <a:lnTo>
                      <a:pt x="484620" y="11206"/>
                    </a:lnTo>
                    <a:lnTo>
                      <a:pt x="485387" y="10969"/>
                    </a:lnTo>
                    <a:close/>
                    <a:moveTo>
                      <a:pt x="440297" y="10946"/>
                    </a:moveTo>
                    <a:lnTo>
                      <a:pt x="440080" y="11043"/>
                    </a:lnTo>
                    <a:lnTo>
                      <a:pt x="439866" y="11051"/>
                    </a:lnTo>
                    <a:lnTo>
                      <a:pt x="440138" y="10958"/>
                    </a:lnTo>
                    <a:close/>
                    <a:moveTo>
                      <a:pt x="453164" y="10945"/>
                    </a:moveTo>
                    <a:lnTo>
                      <a:pt x="451788" y="11388"/>
                    </a:lnTo>
                    <a:lnTo>
                      <a:pt x="450526" y="11529"/>
                    </a:lnTo>
                    <a:lnTo>
                      <a:pt x="452848" y="10948"/>
                    </a:lnTo>
                    <a:close/>
                    <a:moveTo>
                      <a:pt x="468751" y="10945"/>
                    </a:moveTo>
                    <a:lnTo>
                      <a:pt x="464998" y="11463"/>
                    </a:lnTo>
                    <a:lnTo>
                      <a:pt x="463962" y="11586"/>
                    </a:lnTo>
                    <a:lnTo>
                      <a:pt x="461837" y="11647"/>
                    </a:lnTo>
                    <a:close/>
                    <a:moveTo>
                      <a:pt x="434302" y="10945"/>
                    </a:moveTo>
                    <a:lnTo>
                      <a:pt x="433271" y="11145"/>
                    </a:lnTo>
                    <a:lnTo>
                      <a:pt x="432569" y="11152"/>
                    </a:lnTo>
                    <a:lnTo>
                      <a:pt x="431710" y="11321"/>
                    </a:lnTo>
                    <a:lnTo>
                      <a:pt x="431564" y="11335"/>
                    </a:lnTo>
                    <a:lnTo>
                      <a:pt x="432605" y="11075"/>
                    </a:lnTo>
                    <a:close/>
                    <a:moveTo>
                      <a:pt x="518905" y="10940"/>
                    </a:moveTo>
                    <a:lnTo>
                      <a:pt x="515634" y="12797"/>
                    </a:lnTo>
                    <a:lnTo>
                      <a:pt x="518887" y="11403"/>
                    </a:lnTo>
                    <a:lnTo>
                      <a:pt x="517945" y="12288"/>
                    </a:lnTo>
                    <a:lnTo>
                      <a:pt x="513325" y="15060"/>
                    </a:lnTo>
                    <a:lnTo>
                      <a:pt x="510721" y="15797"/>
                    </a:lnTo>
                    <a:lnTo>
                      <a:pt x="516666" y="11636"/>
                    </a:lnTo>
                    <a:lnTo>
                      <a:pt x="517242" y="11233"/>
                    </a:lnTo>
                    <a:lnTo>
                      <a:pt x="517919" y="11114"/>
                    </a:lnTo>
                    <a:close/>
                    <a:moveTo>
                      <a:pt x="455989" y="10917"/>
                    </a:moveTo>
                    <a:lnTo>
                      <a:pt x="453410" y="11206"/>
                    </a:lnTo>
                    <a:lnTo>
                      <a:pt x="454795" y="10929"/>
                    </a:lnTo>
                    <a:close/>
                    <a:moveTo>
                      <a:pt x="487480" y="10909"/>
                    </a:moveTo>
                    <a:lnTo>
                      <a:pt x="487280" y="10969"/>
                    </a:lnTo>
                    <a:lnTo>
                      <a:pt x="486173" y="11055"/>
                    </a:lnTo>
                    <a:lnTo>
                      <a:pt x="486416" y="10940"/>
                    </a:lnTo>
                    <a:close/>
                    <a:moveTo>
                      <a:pt x="424535" y="10891"/>
                    </a:moveTo>
                    <a:lnTo>
                      <a:pt x="418416" y="11838"/>
                    </a:lnTo>
                    <a:lnTo>
                      <a:pt x="416566" y="11906"/>
                    </a:lnTo>
                    <a:lnTo>
                      <a:pt x="416187" y="11988"/>
                    </a:lnTo>
                    <a:lnTo>
                      <a:pt x="414965" y="12068"/>
                    </a:lnTo>
                    <a:lnTo>
                      <a:pt x="415624" y="11959"/>
                    </a:lnTo>
                    <a:lnTo>
                      <a:pt x="421312" y="11166"/>
                    </a:lnTo>
                    <a:close/>
                    <a:moveTo>
                      <a:pt x="418123" y="10885"/>
                    </a:moveTo>
                    <a:lnTo>
                      <a:pt x="417876" y="10954"/>
                    </a:lnTo>
                    <a:lnTo>
                      <a:pt x="416997" y="11053"/>
                    </a:lnTo>
                    <a:lnTo>
                      <a:pt x="417228" y="11005"/>
                    </a:lnTo>
                    <a:close/>
                    <a:moveTo>
                      <a:pt x="536688" y="10867"/>
                    </a:moveTo>
                    <a:lnTo>
                      <a:pt x="537777" y="11259"/>
                    </a:lnTo>
                    <a:lnTo>
                      <a:pt x="538217" y="12160"/>
                    </a:lnTo>
                    <a:lnTo>
                      <a:pt x="537565" y="12281"/>
                    </a:lnTo>
                    <a:lnTo>
                      <a:pt x="535976" y="11437"/>
                    </a:lnTo>
                    <a:close/>
                    <a:moveTo>
                      <a:pt x="433456" y="10862"/>
                    </a:moveTo>
                    <a:lnTo>
                      <a:pt x="432605" y="11075"/>
                    </a:lnTo>
                    <a:lnTo>
                      <a:pt x="430539" y="11233"/>
                    </a:lnTo>
                    <a:lnTo>
                      <a:pt x="430910" y="11133"/>
                    </a:lnTo>
                    <a:lnTo>
                      <a:pt x="432183" y="10945"/>
                    </a:lnTo>
                    <a:close/>
                    <a:moveTo>
                      <a:pt x="524599" y="10859"/>
                    </a:moveTo>
                    <a:lnTo>
                      <a:pt x="524005" y="11826"/>
                    </a:lnTo>
                    <a:lnTo>
                      <a:pt x="523730" y="11723"/>
                    </a:lnTo>
                    <a:lnTo>
                      <a:pt x="524418" y="10928"/>
                    </a:lnTo>
                    <a:close/>
                    <a:moveTo>
                      <a:pt x="445124" y="10858"/>
                    </a:moveTo>
                    <a:lnTo>
                      <a:pt x="444119" y="11036"/>
                    </a:lnTo>
                    <a:lnTo>
                      <a:pt x="441314" y="11064"/>
                    </a:lnTo>
                    <a:lnTo>
                      <a:pt x="440002" y="11078"/>
                    </a:lnTo>
                    <a:lnTo>
                      <a:pt x="440080" y="11043"/>
                    </a:lnTo>
                    <a:lnTo>
                      <a:pt x="441843" y="10978"/>
                    </a:lnTo>
                    <a:close/>
                    <a:moveTo>
                      <a:pt x="447977" y="10854"/>
                    </a:moveTo>
                    <a:lnTo>
                      <a:pt x="447466" y="11003"/>
                    </a:lnTo>
                    <a:lnTo>
                      <a:pt x="445064" y="11027"/>
                    </a:lnTo>
                    <a:close/>
                    <a:moveTo>
                      <a:pt x="484405" y="10854"/>
                    </a:moveTo>
                    <a:lnTo>
                      <a:pt x="484082" y="11007"/>
                    </a:lnTo>
                    <a:lnTo>
                      <a:pt x="483252" y="11031"/>
                    </a:lnTo>
                    <a:close/>
                    <a:moveTo>
                      <a:pt x="462365" y="10853"/>
                    </a:moveTo>
                    <a:lnTo>
                      <a:pt x="459257" y="11507"/>
                    </a:lnTo>
                    <a:lnTo>
                      <a:pt x="449840" y="12554"/>
                    </a:lnTo>
                    <a:lnTo>
                      <a:pt x="451211" y="11701"/>
                    </a:lnTo>
                    <a:lnTo>
                      <a:pt x="461969" y="10857"/>
                    </a:lnTo>
                    <a:close/>
                    <a:moveTo>
                      <a:pt x="489745" y="10844"/>
                    </a:moveTo>
                    <a:lnTo>
                      <a:pt x="484050" y="12208"/>
                    </a:lnTo>
                    <a:lnTo>
                      <a:pt x="483649" y="12254"/>
                    </a:lnTo>
                    <a:lnTo>
                      <a:pt x="484814" y="11701"/>
                    </a:lnTo>
                    <a:lnTo>
                      <a:pt x="487280" y="10969"/>
                    </a:lnTo>
                    <a:lnTo>
                      <a:pt x="488368" y="10884"/>
                    </a:lnTo>
                    <a:close/>
                    <a:moveTo>
                      <a:pt x="556036" y="10844"/>
                    </a:moveTo>
                    <a:lnTo>
                      <a:pt x="559414" y="12863"/>
                    </a:lnTo>
                    <a:lnTo>
                      <a:pt x="554631" y="11620"/>
                    </a:lnTo>
                    <a:close/>
                    <a:moveTo>
                      <a:pt x="465422" y="10822"/>
                    </a:moveTo>
                    <a:lnTo>
                      <a:pt x="462057" y="11196"/>
                    </a:lnTo>
                    <a:lnTo>
                      <a:pt x="462720" y="10849"/>
                    </a:lnTo>
                    <a:close/>
                    <a:moveTo>
                      <a:pt x="437891" y="10813"/>
                    </a:moveTo>
                    <a:lnTo>
                      <a:pt x="436474" y="11113"/>
                    </a:lnTo>
                    <a:lnTo>
                      <a:pt x="436053" y="11117"/>
                    </a:lnTo>
                    <a:close/>
                    <a:moveTo>
                      <a:pt x="497204" y="10807"/>
                    </a:moveTo>
                    <a:lnTo>
                      <a:pt x="494530" y="12022"/>
                    </a:lnTo>
                    <a:lnTo>
                      <a:pt x="487375" y="13281"/>
                    </a:lnTo>
                    <a:lnTo>
                      <a:pt x="490579" y="11824"/>
                    </a:lnTo>
                    <a:lnTo>
                      <a:pt x="490852" y="11701"/>
                    </a:lnTo>
                    <a:lnTo>
                      <a:pt x="493025" y="11350"/>
                    </a:lnTo>
                    <a:lnTo>
                      <a:pt x="495392" y="11042"/>
                    </a:lnTo>
                    <a:close/>
                    <a:moveTo>
                      <a:pt x="415747" y="10802"/>
                    </a:moveTo>
                    <a:lnTo>
                      <a:pt x="412557" y="11152"/>
                    </a:lnTo>
                    <a:lnTo>
                      <a:pt x="411712" y="11350"/>
                    </a:lnTo>
                    <a:lnTo>
                      <a:pt x="399185" y="13049"/>
                    </a:lnTo>
                    <a:lnTo>
                      <a:pt x="399015" y="13064"/>
                    </a:lnTo>
                    <a:lnTo>
                      <a:pt x="404625" y="11582"/>
                    </a:lnTo>
                    <a:lnTo>
                      <a:pt x="410222" y="11006"/>
                    </a:lnTo>
                    <a:close/>
                    <a:moveTo>
                      <a:pt x="519700" y="10801"/>
                    </a:moveTo>
                    <a:lnTo>
                      <a:pt x="519234" y="11254"/>
                    </a:lnTo>
                    <a:lnTo>
                      <a:pt x="518887" y="11403"/>
                    </a:lnTo>
                    <a:lnTo>
                      <a:pt x="519489" y="10838"/>
                    </a:lnTo>
                    <a:close/>
                    <a:moveTo>
                      <a:pt x="519529" y="10799"/>
                    </a:moveTo>
                    <a:lnTo>
                      <a:pt x="519489" y="10838"/>
                    </a:lnTo>
                    <a:lnTo>
                      <a:pt x="518905" y="10940"/>
                    </a:lnTo>
                    <a:lnTo>
                      <a:pt x="518986" y="10894"/>
                    </a:lnTo>
                    <a:close/>
                    <a:moveTo>
                      <a:pt x="415912" y="10796"/>
                    </a:moveTo>
                    <a:lnTo>
                      <a:pt x="414415" y="11074"/>
                    </a:lnTo>
                    <a:lnTo>
                      <a:pt x="410874" y="11547"/>
                    </a:lnTo>
                    <a:lnTo>
                      <a:pt x="411712" y="11350"/>
                    </a:lnTo>
                    <a:lnTo>
                      <a:pt x="415764" y="10801"/>
                    </a:lnTo>
                    <a:close/>
                    <a:moveTo>
                      <a:pt x="415810" y="10795"/>
                    </a:moveTo>
                    <a:lnTo>
                      <a:pt x="415764" y="10801"/>
                    </a:lnTo>
                    <a:lnTo>
                      <a:pt x="415747" y="10802"/>
                    </a:lnTo>
                    <a:close/>
                    <a:moveTo>
                      <a:pt x="416516" y="10793"/>
                    </a:moveTo>
                    <a:lnTo>
                      <a:pt x="416128" y="10966"/>
                    </a:lnTo>
                    <a:lnTo>
                      <a:pt x="411678" y="11745"/>
                    </a:lnTo>
                    <a:lnTo>
                      <a:pt x="408618" y="12153"/>
                    </a:lnTo>
                    <a:lnTo>
                      <a:pt x="414415" y="11074"/>
                    </a:lnTo>
                    <a:close/>
                    <a:moveTo>
                      <a:pt x="462836" y="10789"/>
                    </a:moveTo>
                    <a:lnTo>
                      <a:pt x="462720" y="10849"/>
                    </a:lnTo>
                    <a:lnTo>
                      <a:pt x="462365" y="10853"/>
                    </a:lnTo>
                    <a:lnTo>
                      <a:pt x="462570" y="10810"/>
                    </a:lnTo>
                    <a:close/>
                    <a:moveTo>
                      <a:pt x="421177" y="10785"/>
                    </a:moveTo>
                    <a:lnTo>
                      <a:pt x="416607" y="11566"/>
                    </a:lnTo>
                    <a:lnTo>
                      <a:pt x="416329" y="11590"/>
                    </a:lnTo>
                    <a:lnTo>
                      <a:pt x="420507" y="10878"/>
                    </a:lnTo>
                    <a:close/>
                    <a:moveTo>
                      <a:pt x="491974" y="10780"/>
                    </a:moveTo>
                    <a:lnTo>
                      <a:pt x="490498" y="11310"/>
                    </a:lnTo>
                    <a:lnTo>
                      <a:pt x="490087" y="11374"/>
                    </a:lnTo>
                    <a:lnTo>
                      <a:pt x="490965" y="10809"/>
                    </a:lnTo>
                    <a:close/>
                    <a:moveTo>
                      <a:pt x="496583" y="10776"/>
                    </a:moveTo>
                    <a:lnTo>
                      <a:pt x="493025" y="11350"/>
                    </a:lnTo>
                    <a:lnTo>
                      <a:pt x="491511" y="11547"/>
                    </a:lnTo>
                    <a:lnTo>
                      <a:pt x="494034" y="11067"/>
                    </a:lnTo>
                    <a:close/>
                    <a:moveTo>
                      <a:pt x="470459" y="10771"/>
                    </a:moveTo>
                    <a:lnTo>
                      <a:pt x="468751" y="10945"/>
                    </a:lnTo>
                    <a:lnTo>
                      <a:pt x="469974" y="10776"/>
                    </a:lnTo>
                    <a:close/>
                    <a:moveTo>
                      <a:pt x="416724" y="10766"/>
                    </a:moveTo>
                    <a:lnTo>
                      <a:pt x="416516" y="10793"/>
                    </a:lnTo>
                    <a:lnTo>
                      <a:pt x="416565" y="10772"/>
                    </a:lnTo>
                    <a:close/>
                    <a:moveTo>
                      <a:pt x="528878" y="10757"/>
                    </a:moveTo>
                    <a:lnTo>
                      <a:pt x="529135" y="10837"/>
                    </a:lnTo>
                    <a:lnTo>
                      <a:pt x="528322" y="11325"/>
                    </a:lnTo>
                    <a:lnTo>
                      <a:pt x="528369" y="11034"/>
                    </a:lnTo>
                    <a:close/>
                    <a:moveTo>
                      <a:pt x="437805" y="10754"/>
                    </a:moveTo>
                    <a:lnTo>
                      <a:pt x="435162" y="11126"/>
                    </a:lnTo>
                    <a:lnTo>
                      <a:pt x="433644" y="11142"/>
                    </a:lnTo>
                    <a:close/>
                    <a:moveTo>
                      <a:pt x="472348" y="10752"/>
                    </a:moveTo>
                    <a:lnTo>
                      <a:pt x="471929" y="10872"/>
                    </a:lnTo>
                    <a:lnTo>
                      <a:pt x="466179" y="11522"/>
                    </a:lnTo>
                    <a:lnTo>
                      <a:pt x="464141" y="11581"/>
                    </a:lnTo>
                    <a:lnTo>
                      <a:pt x="464998" y="11463"/>
                    </a:lnTo>
                    <a:lnTo>
                      <a:pt x="470836" y="10768"/>
                    </a:lnTo>
                    <a:close/>
                    <a:moveTo>
                      <a:pt x="416203" y="10742"/>
                    </a:moveTo>
                    <a:lnTo>
                      <a:pt x="416070" y="10766"/>
                    </a:lnTo>
                    <a:lnTo>
                      <a:pt x="415810" y="10795"/>
                    </a:lnTo>
                    <a:close/>
                    <a:moveTo>
                      <a:pt x="473881" y="10737"/>
                    </a:moveTo>
                    <a:lnTo>
                      <a:pt x="471437" y="11252"/>
                    </a:lnTo>
                    <a:lnTo>
                      <a:pt x="470162" y="11377"/>
                    </a:lnTo>
                    <a:lnTo>
                      <a:pt x="471929" y="10872"/>
                    </a:lnTo>
                    <a:lnTo>
                      <a:pt x="473050" y="10745"/>
                    </a:lnTo>
                    <a:close/>
                    <a:moveTo>
                      <a:pt x="519888" y="10737"/>
                    </a:moveTo>
                    <a:lnTo>
                      <a:pt x="519850" y="10774"/>
                    </a:lnTo>
                    <a:lnTo>
                      <a:pt x="519700" y="10801"/>
                    </a:lnTo>
                    <a:lnTo>
                      <a:pt x="519739" y="10763"/>
                    </a:lnTo>
                    <a:close/>
                    <a:moveTo>
                      <a:pt x="438242" y="10714"/>
                    </a:moveTo>
                    <a:lnTo>
                      <a:pt x="435909" y="11119"/>
                    </a:lnTo>
                    <a:lnTo>
                      <a:pt x="435546" y="11123"/>
                    </a:lnTo>
                    <a:lnTo>
                      <a:pt x="438062" y="10731"/>
                    </a:lnTo>
                    <a:close/>
                    <a:moveTo>
                      <a:pt x="494325" y="10712"/>
                    </a:moveTo>
                    <a:lnTo>
                      <a:pt x="492345" y="11022"/>
                    </a:lnTo>
                    <a:lnTo>
                      <a:pt x="492938" y="10752"/>
                    </a:lnTo>
                    <a:close/>
                    <a:moveTo>
                      <a:pt x="418237" y="10710"/>
                    </a:moveTo>
                    <a:lnTo>
                      <a:pt x="417035" y="10930"/>
                    </a:lnTo>
                    <a:lnTo>
                      <a:pt x="415709" y="11152"/>
                    </a:lnTo>
                    <a:lnTo>
                      <a:pt x="416128" y="10966"/>
                    </a:lnTo>
                    <a:lnTo>
                      <a:pt x="417419" y="10740"/>
                    </a:lnTo>
                    <a:close/>
                    <a:moveTo>
                      <a:pt x="476978" y="10706"/>
                    </a:moveTo>
                    <a:lnTo>
                      <a:pt x="473477" y="11051"/>
                    </a:lnTo>
                    <a:lnTo>
                      <a:pt x="475454" y="10721"/>
                    </a:lnTo>
                    <a:close/>
                    <a:moveTo>
                      <a:pt x="416744" y="10692"/>
                    </a:moveTo>
                    <a:lnTo>
                      <a:pt x="416565" y="10772"/>
                    </a:lnTo>
                    <a:lnTo>
                      <a:pt x="415912" y="10796"/>
                    </a:lnTo>
                    <a:lnTo>
                      <a:pt x="416070" y="10766"/>
                    </a:lnTo>
                    <a:close/>
                    <a:moveTo>
                      <a:pt x="418716" y="10692"/>
                    </a:moveTo>
                    <a:lnTo>
                      <a:pt x="417228" y="11005"/>
                    </a:lnTo>
                    <a:lnTo>
                      <a:pt x="416127" y="11151"/>
                    </a:lnTo>
                    <a:lnTo>
                      <a:pt x="416120" y="11152"/>
                    </a:lnTo>
                    <a:lnTo>
                      <a:pt x="416119" y="11152"/>
                    </a:lnTo>
                    <a:lnTo>
                      <a:pt x="415532" y="11231"/>
                    </a:lnTo>
                    <a:lnTo>
                      <a:pt x="415631" y="11187"/>
                    </a:lnTo>
                    <a:lnTo>
                      <a:pt x="417035" y="10930"/>
                    </a:lnTo>
                    <a:lnTo>
                      <a:pt x="418379" y="10705"/>
                    </a:lnTo>
                    <a:close/>
                    <a:moveTo>
                      <a:pt x="478504" y="10691"/>
                    </a:moveTo>
                    <a:lnTo>
                      <a:pt x="475554" y="11133"/>
                    </a:lnTo>
                    <a:lnTo>
                      <a:pt x="477387" y="10702"/>
                    </a:lnTo>
                    <a:close/>
                    <a:moveTo>
                      <a:pt x="453928" y="10679"/>
                    </a:moveTo>
                    <a:lnTo>
                      <a:pt x="452848" y="10948"/>
                    </a:lnTo>
                    <a:lnTo>
                      <a:pt x="450877" y="10968"/>
                    </a:lnTo>
                    <a:lnTo>
                      <a:pt x="451278" y="10925"/>
                    </a:lnTo>
                    <a:close/>
                    <a:moveTo>
                      <a:pt x="491191" y="10663"/>
                    </a:moveTo>
                    <a:lnTo>
                      <a:pt x="490965" y="10809"/>
                    </a:lnTo>
                    <a:lnTo>
                      <a:pt x="489745" y="10844"/>
                    </a:lnTo>
                    <a:lnTo>
                      <a:pt x="490166" y="10743"/>
                    </a:lnTo>
                    <a:close/>
                    <a:moveTo>
                      <a:pt x="438799" y="10662"/>
                    </a:moveTo>
                    <a:lnTo>
                      <a:pt x="437891" y="10813"/>
                    </a:lnTo>
                    <a:lnTo>
                      <a:pt x="438446" y="10695"/>
                    </a:lnTo>
                    <a:close/>
                    <a:moveTo>
                      <a:pt x="496185" y="10659"/>
                    </a:moveTo>
                    <a:lnTo>
                      <a:pt x="494034" y="11067"/>
                    </a:lnTo>
                    <a:lnTo>
                      <a:pt x="493068" y="11178"/>
                    </a:lnTo>
                    <a:lnTo>
                      <a:pt x="495591" y="10676"/>
                    </a:lnTo>
                    <a:close/>
                    <a:moveTo>
                      <a:pt x="432717" y="10649"/>
                    </a:moveTo>
                    <a:lnTo>
                      <a:pt x="431865" y="10877"/>
                    </a:lnTo>
                    <a:lnTo>
                      <a:pt x="429607" y="11104"/>
                    </a:lnTo>
                    <a:close/>
                    <a:moveTo>
                      <a:pt x="419899" y="10649"/>
                    </a:moveTo>
                    <a:lnTo>
                      <a:pt x="418123" y="10885"/>
                    </a:lnTo>
                    <a:lnTo>
                      <a:pt x="418834" y="10688"/>
                    </a:lnTo>
                    <a:close/>
                    <a:moveTo>
                      <a:pt x="420603" y="10646"/>
                    </a:moveTo>
                    <a:lnTo>
                      <a:pt x="416370" y="11372"/>
                    </a:lnTo>
                    <a:lnTo>
                      <a:pt x="417876" y="10954"/>
                    </a:lnTo>
                    <a:close/>
                    <a:moveTo>
                      <a:pt x="477651" y="10640"/>
                    </a:moveTo>
                    <a:lnTo>
                      <a:pt x="477387" y="10702"/>
                    </a:lnTo>
                    <a:lnTo>
                      <a:pt x="476978" y="10706"/>
                    </a:lnTo>
                    <a:close/>
                    <a:moveTo>
                      <a:pt x="434279" y="10635"/>
                    </a:moveTo>
                    <a:lnTo>
                      <a:pt x="432183" y="10945"/>
                    </a:lnTo>
                    <a:lnTo>
                      <a:pt x="431430" y="10994"/>
                    </a:lnTo>
                    <a:lnTo>
                      <a:pt x="431865" y="10877"/>
                    </a:lnTo>
                    <a:close/>
                    <a:moveTo>
                      <a:pt x="484260" y="10633"/>
                    </a:moveTo>
                    <a:lnTo>
                      <a:pt x="482472" y="11053"/>
                    </a:lnTo>
                    <a:lnTo>
                      <a:pt x="481919" y="11069"/>
                    </a:lnTo>
                    <a:lnTo>
                      <a:pt x="483101" y="10645"/>
                    </a:lnTo>
                    <a:close/>
                    <a:moveTo>
                      <a:pt x="534254" y="10629"/>
                    </a:moveTo>
                    <a:lnTo>
                      <a:pt x="534481" y="11083"/>
                    </a:lnTo>
                    <a:lnTo>
                      <a:pt x="534052" y="10872"/>
                    </a:lnTo>
                    <a:close/>
                    <a:moveTo>
                      <a:pt x="484883" y="10626"/>
                    </a:moveTo>
                    <a:lnTo>
                      <a:pt x="484650" y="10738"/>
                    </a:lnTo>
                    <a:lnTo>
                      <a:pt x="483029" y="11038"/>
                    </a:lnTo>
                    <a:lnTo>
                      <a:pt x="482719" y="11046"/>
                    </a:lnTo>
                    <a:lnTo>
                      <a:pt x="484814" y="10627"/>
                    </a:lnTo>
                    <a:close/>
                    <a:moveTo>
                      <a:pt x="520706" y="10624"/>
                    </a:moveTo>
                    <a:lnTo>
                      <a:pt x="519472" y="11152"/>
                    </a:lnTo>
                    <a:lnTo>
                      <a:pt x="519850" y="10774"/>
                    </a:lnTo>
                    <a:close/>
                    <a:moveTo>
                      <a:pt x="497620" y="10617"/>
                    </a:moveTo>
                    <a:lnTo>
                      <a:pt x="497502" y="10671"/>
                    </a:lnTo>
                    <a:lnTo>
                      <a:pt x="496583" y="10776"/>
                    </a:lnTo>
                    <a:lnTo>
                      <a:pt x="497555" y="10619"/>
                    </a:lnTo>
                    <a:close/>
                    <a:moveTo>
                      <a:pt x="485950" y="10616"/>
                    </a:moveTo>
                    <a:lnTo>
                      <a:pt x="484405" y="10854"/>
                    </a:lnTo>
                    <a:lnTo>
                      <a:pt x="484650" y="10738"/>
                    </a:lnTo>
                    <a:lnTo>
                      <a:pt x="485269" y="10623"/>
                    </a:lnTo>
                    <a:close/>
                    <a:moveTo>
                      <a:pt x="520766" y="10613"/>
                    </a:moveTo>
                    <a:lnTo>
                      <a:pt x="520955" y="10684"/>
                    </a:lnTo>
                    <a:lnTo>
                      <a:pt x="517984" y="12640"/>
                    </a:lnTo>
                    <a:lnTo>
                      <a:pt x="518924" y="11700"/>
                    </a:lnTo>
                    <a:lnTo>
                      <a:pt x="520724" y="10620"/>
                    </a:lnTo>
                    <a:close/>
                    <a:moveTo>
                      <a:pt x="420910" y="10611"/>
                    </a:moveTo>
                    <a:lnTo>
                      <a:pt x="420603" y="10646"/>
                    </a:lnTo>
                    <a:lnTo>
                      <a:pt x="420776" y="10616"/>
                    </a:lnTo>
                    <a:close/>
                    <a:moveTo>
                      <a:pt x="486557" y="10610"/>
                    </a:moveTo>
                    <a:lnTo>
                      <a:pt x="485387" y="10969"/>
                    </a:lnTo>
                    <a:lnTo>
                      <a:pt x="484760" y="10988"/>
                    </a:lnTo>
                    <a:lnTo>
                      <a:pt x="486328" y="10612"/>
                    </a:lnTo>
                    <a:close/>
                    <a:moveTo>
                      <a:pt x="520747" y="10606"/>
                    </a:moveTo>
                    <a:lnTo>
                      <a:pt x="520748" y="10607"/>
                    </a:lnTo>
                    <a:lnTo>
                      <a:pt x="520724" y="10620"/>
                    </a:lnTo>
                    <a:lnTo>
                      <a:pt x="520706" y="10624"/>
                    </a:lnTo>
                    <a:close/>
                    <a:moveTo>
                      <a:pt x="454226" y="10604"/>
                    </a:moveTo>
                    <a:lnTo>
                      <a:pt x="454021" y="10670"/>
                    </a:lnTo>
                    <a:lnTo>
                      <a:pt x="453928" y="10679"/>
                    </a:lnTo>
                    <a:close/>
                    <a:moveTo>
                      <a:pt x="550724" y="10604"/>
                    </a:moveTo>
                    <a:lnTo>
                      <a:pt x="554631" y="11620"/>
                    </a:lnTo>
                    <a:lnTo>
                      <a:pt x="552408" y="12849"/>
                    </a:lnTo>
                    <a:close/>
                    <a:moveTo>
                      <a:pt x="487123" y="10604"/>
                    </a:moveTo>
                    <a:lnTo>
                      <a:pt x="486416" y="10940"/>
                    </a:lnTo>
                    <a:lnTo>
                      <a:pt x="485797" y="10958"/>
                    </a:lnTo>
                    <a:close/>
                    <a:moveTo>
                      <a:pt x="452033" y="10604"/>
                    </a:moveTo>
                    <a:lnTo>
                      <a:pt x="451989" y="10617"/>
                    </a:lnTo>
                    <a:lnTo>
                      <a:pt x="447977" y="10854"/>
                    </a:lnTo>
                    <a:lnTo>
                      <a:pt x="448379" y="10738"/>
                    </a:lnTo>
                    <a:close/>
                    <a:moveTo>
                      <a:pt x="441068" y="10604"/>
                    </a:moveTo>
                    <a:lnTo>
                      <a:pt x="440698" y="10768"/>
                    </a:lnTo>
                    <a:lnTo>
                      <a:pt x="440138" y="10958"/>
                    </a:lnTo>
                    <a:lnTo>
                      <a:pt x="438332" y="11095"/>
                    </a:lnTo>
                    <a:lnTo>
                      <a:pt x="437775" y="11100"/>
                    </a:lnTo>
                    <a:close/>
                    <a:moveTo>
                      <a:pt x="438874" y="10604"/>
                    </a:moveTo>
                    <a:lnTo>
                      <a:pt x="438062" y="10731"/>
                    </a:lnTo>
                    <a:lnTo>
                      <a:pt x="437805" y="10754"/>
                    </a:lnTo>
                    <a:close/>
                    <a:moveTo>
                      <a:pt x="438874" y="10604"/>
                    </a:moveTo>
                    <a:lnTo>
                      <a:pt x="438446" y="10695"/>
                    </a:lnTo>
                    <a:lnTo>
                      <a:pt x="438242" y="10714"/>
                    </a:lnTo>
                    <a:close/>
                    <a:moveTo>
                      <a:pt x="434488" y="10604"/>
                    </a:moveTo>
                    <a:lnTo>
                      <a:pt x="434422" y="10621"/>
                    </a:lnTo>
                    <a:lnTo>
                      <a:pt x="434279" y="10635"/>
                    </a:lnTo>
                    <a:close/>
                    <a:moveTo>
                      <a:pt x="419136" y="10604"/>
                    </a:moveTo>
                    <a:lnTo>
                      <a:pt x="418834" y="10688"/>
                    </a:lnTo>
                    <a:lnTo>
                      <a:pt x="418716" y="10692"/>
                    </a:lnTo>
                    <a:close/>
                    <a:moveTo>
                      <a:pt x="416942" y="10604"/>
                    </a:moveTo>
                    <a:lnTo>
                      <a:pt x="416821" y="10658"/>
                    </a:lnTo>
                    <a:lnTo>
                      <a:pt x="416203" y="10742"/>
                    </a:lnTo>
                    <a:close/>
                    <a:moveTo>
                      <a:pt x="456421" y="10604"/>
                    </a:moveTo>
                    <a:lnTo>
                      <a:pt x="456420" y="10604"/>
                    </a:lnTo>
                    <a:lnTo>
                      <a:pt x="456421" y="10604"/>
                    </a:lnTo>
                    <a:close/>
                    <a:moveTo>
                      <a:pt x="539651" y="10592"/>
                    </a:moveTo>
                    <a:lnTo>
                      <a:pt x="539758" y="10604"/>
                    </a:lnTo>
                    <a:lnTo>
                      <a:pt x="540072" y="12084"/>
                    </a:lnTo>
                    <a:lnTo>
                      <a:pt x="539379" y="11835"/>
                    </a:lnTo>
                    <a:close/>
                    <a:moveTo>
                      <a:pt x="439629" y="10585"/>
                    </a:moveTo>
                    <a:lnTo>
                      <a:pt x="438799" y="10662"/>
                    </a:lnTo>
                    <a:lnTo>
                      <a:pt x="439148" y="10604"/>
                    </a:lnTo>
                    <a:close/>
                    <a:moveTo>
                      <a:pt x="520795" y="10578"/>
                    </a:moveTo>
                    <a:lnTo>
                      <a:pt x="520752" y="10604"/>
                    </a:lnTo>
                    <a:lnTo>
                      <a:pt x="520747" y="10606"/>
                    </a:lnTo>
                    <a:lnTo>
                      <a:pt x="520711" y="10593"/>
                    </a:lnTo>
                    <a:close/>
                    <a:moveTo>
                      <a:pt x="441287" y="10569"/>
                    </a:moveTo>
                    <a:lnTo>
                      <a:pt x="441285" y="10569"/>
                    </a:lnTo>
                    <a:lnTo>
                      <a:pt x="441068" y="10604"/>
                    </a:lnTo>
                    <a:close/>
                    <a:moveTo>
                      <a:pt x="484539" y="10567"/>
                    </a:moveTo>
                    <a:lnTo>
                      <a:pt x="484930" y="10604"/>
                    </a:lnTo>
                    <a:lnTo>
                      <a:pt x="484930" y="10604"/>
                    </a:lnTo>
                    <a:lnTo>
                      <a:pt x="484814" y="10627"/>
                    </a:lnTo>
                    <a:lnTo>
                      <a:pt x="484260" y="10633"/>
                    </a:lnTo>
                    <a:close/>
                    <a:moveTo>
                      <a:pt x="486705" y="10564"/>
                    </a:moveTo>
                    <a:lnTo>
                      <a:pt x="487123" y="10604"/>
                    </a:lnTo>
                    <a:lnTo>
                      <a:pt x="486557" y="10610"/>
                    </a:lnTo>
                    <a:close/>
                    <a:moveTo>
                      <a:pt x="463806" y="10549"/>
                    </a:moveTo>
                    <a:lnTo>
                      <a:pt x="465192" y="10604"/>
                    </a:lnTo>
                    <a:lnTo>
                      <a:pt x="462836" y="10789"/>
                    </a:lnTo>
                    <a:lnTo>
                      <a:pt x="462948" y="10730"/>
                    </a:lnTo>
                    <a:close/>
                    <a:moveTo>
                      <a:pt x="486447" y="10539"/>
                    </a:moveTo>
                    <a:lnTo>
                      <a:pt x="486578" y="10552"/>
                    </a:lnTo>
                    <a:lnTo>
                      <a:pt x="486328" y="10612"/>
                    </a:lnTo>
                    <a:lnTo>
                      <a:pt x="485950" y="10616"/>
                    </a:lnTo>
                    <a:close/>
                    <a:moveTo>
                      <a:pt x="463538" y="10539"/>
                    </a:moveTo>
                    <a:lnTo>
                      <a:pt x="463597" y="10541"/>
                    </a:lnTo>
                    <a:lnTo>
                      <a:pt x="463238" y="10579"/>
                    </a:lnTo>
                    <a:lnTo>
                      <a:pt x="463247" y="10574"/>
                    </a:lnTo>
                    <a:close/>
                    <a:moveTo>
                      <a:pt x="422986" y="10535"/>
                    </a:moveTo>
                    <a:lnTo>
                      <a:pt x="421177" y="10785"/>
                    </a:lnTo>
                    <a:lnTo>
                      <a:pt x="422550" y="10551"/>
                    </a:lnTo>
                    <a:close/>
                    <a:moveTo>
                      <a:pt x="472806" y="10533"/>
                    </a:moveTo>
                    <a:lnTo>
                      <a:pt x="470836" y="10768"/>
                    </a:lnTo>
                    <a:lnTo>
                      <a:pt x="470459" y="10771"/>
                    </a:lnTo>
                    <a:close/>
                    <a:moveTo>
                      <a:pt x="521232" y="10501"/>
                    </a:moveTo>
                    <a:lnTo>
                      <a:pt x="521171" y="10542"/>
                    </a:lnTo>
                    <a:lnTo>
                      <a:pt x="520766" y="10613"/>
                    </a:lnTo>
                    <a:lnTo>
                      <a:pt x="520748" y="10607"/>
                    </a:lnTo>
                    <a:lnTo>
                      <a:pt x="520752" y="10604"/>
                    </a:lnTo>
                    <a:lnTo>
                      <a:pt x="520824" y="10573"/>
                    </a:lnTo>
                    <a:close/>
                    <a:moveTo>
                      <a:pt x="441701" y="10501"/>
                    </a:moveTo>
                    <a:lnTo>
                      <a:pt x="441287" y="10569"/>
                    </a:lnTo>
                    <a:lnTo>
                      <a:pt x="441456" y="10511"/>
                    </a:lnTo>
                    <a:close/>
                    <a:moveTo>
                      <a:pt x="464094" y="10489"/>
                    </a:moveTo>
                    <a:lnTo>
                      <a:pt x="463806" y="10549"/>
                    </a:lnTo>
                    <a:lnTo>
                      <a:pt x="463597" y="10541"/>
                    </a:lnTo>
                    <a:close/>
                    <a:moveTo>
                      <a:pt x="449258" y="10484"/>
                    </a:moveTo>
                    <a:lnTo>
                      <a:pt x="448379" y="10738"/>
                    </a:lnTo>
                    <a:lnTo>
                      <a:pt x="445124" y="10858"/>
                    </a:lnTo>
                    <a:lnTo>
                      <a:pt x="446550" y="10604"/>
                    </a:lnTo>
                    <a:close/>
                    <a:moveTo>
                      <a:pt x="493537" y="10480"/>
                    </a:moveTo>
                    <a:lnTo>
                      <a:pt x="492938" y="10752"/>
                    </a:lnTo>
                    <a:lnTo>
                      <a:pt x="491974" y="10780"/>
                    </a:lnTo>
                    <a:lnTo>
                      <a:pt x="492606" y="10553"/>
                    </a:lnTo>
                    <a:close/>
                    <a:moveTo>
                      <a:pt x="433379" y="10472"/>
                    </a:moveTo>
                    <a:lnTo>
                      <a:pt x="433358" y="10477"/>
                    </a:lnTo>
                    <a:lnTo>
                      <a:pt x="432295" y="10604"/>
                    </a:lnTo>
                    <a:close/>
                    <a:moveTo>
                      <a:pt x="473337" y="10470"/>
                    </a:moveTo>
                    <a:lnTo>
                      <a:pt x="473287" y="10485"/>
                    </a:lnTo>
                    <a:lnTo>
                      <a:pt x="472806" y="10533"/>
                    </a:lnTo>
                    <a:close/>
                    <a:moveTo>
                      <a:pt x="485640" y="10462"/>
                    </a:moveTo>
                    <a:lnTo>
                      <a:pt x="485967" y="10494"/>
                    </a:lnTo>
                    <a:lnTo>
                      <a:pt x="485269" y="10623"/>
                    </a:lnTo>
                    <a:lnTo>
                      <a:pt x="484883" y="10626"/>
                    </a:lnTo>
                    <a:lnTo>
                      <a:pt x="484930" y="10604"/>
                    </a:lnTo>
                    <a:close/>
                    <a:moveTo>
                      <a:pt x="530450" y="10458"/>
                    </a:moveTo>
                    <a:lnTo>
                      <a:pt x="531373" y="11249"/>
                    </a:lnTo>
                    <a:lnTo>
                      <a:pt x="530303" y="10568"/>
                    </a:lnTo>
                    <a:close/>
                    <a:moveTo>
                      <a:pt x="419043" y="10456"/>
                    </a:moveTo>
                    <a:lnTo>
                      <a:pt x="417419" y="10740"/>
                    </a:lnTo>
                    <a:lnTo>
                      <a:pt x="416724" y="10766"/>
                    </a:lnTo>
                    <a:close/>
                    <a:moveTo>
                      <a:pt x="454849" y="10448"/>
                    </a:moveTo>
                    <a:lnTo>
                      <a:pt x="454226" y="10604"/>
                    </a:lnTo>
                    <a:lnTo>
                      <a:pt x="451278" y="10925"/>
                    </a:lnTo>
                    <a:lnTo>
                      <a:pt x="450866" y="10963"/>
                    </a:lnTo>
                    <a:lnTo>
                      <a:pt x="451989" y="10617"/>
                    </a:lnTo>
                    <a:close/>
                    <a:moveTo>
                      <a:pt x="433477" y="10445"/>
                    </a:moveTo>
                    <a:lnTo>
                      <a:pt x="433452" y="10452"/>
                    </a:lnTo>
                    <a:lnTo>
                      <a:pt x="432295" y="10604"/>
                    </a:lnTo>
                    <a:close/>
                    <a:moveTo>
                      <a:pt x="487123" y="10435"/>
                    </a:moveTo>
                    <a:lnTo>
                      <a:pt x="486705" y="10564"/>
                    </a:lnTo>
                    <a:lnTo>
                      <a:pt x="486578" y="10552"/>
                    </a:lnTo>
                    <a:lnTo>
                      <a:pt x="486960" y="10460"/>
                    </a:lnTo>
                    <a:close/>
                    <a:moveTo>
                      <a:pt x="460448" y="10417"/>
                    </a:moveTo>
                    <a:lnTo>
                      <a:pt x="463330" y="10531"/>
                    </a:lnTo>
                    <a:lnTo>
                      <a:pt x="463247" y="10574"/>
                    </a:lnTo>
                    <a:lnTo>
                      <a:pt x="462999" y="10604"/>
                    </a:lnTo>
                    <a:lnTo>
                      <a:pt x="463238" y="10579"/>
                    </a:lnTo>
                    <a:lnTo>
                      <a:pt x="462948" y="10730"/>
                    </a:lnTo>
                    <a:lnTo>
                      <a:pt x="462570" y="10810"/>
                    </a:lnTo>
                    <a:lnTo>
                      <a:pt x="461969" y="10857"/>
                    </a:lnTo>
                    <a:lnTo>
                      <a:pt x="455989" y="10917"/>
                    </a:lnTo>
                    <a:close/>
                    <a:moveTo>
                      <a:pt x="520217" y="10408"/>
                    </a:moveTo>
                    <a:lnTo>
                      <a:pt x="520711" y="10593"/>
                    </a:lnTo>
                    <a:lnTo>
                      <a:pt x="519888" y="10737"/>
                    </a:lnTo>
                    <a:close/>
                    <a:moveTo>
                      <a:pt x="426862" y="10392"/>
                    </a:moveTo>
                    <a:lnTo>
                      <a:pt x="421312" y="11166"/>
                    </a:lnTo>
                    <a:lnTo>
                      <a:pt x="419443" y="11325"/>
                    </a:lnTo>
                    <a:lnTo>
                      <a:pt x="424549" y="10477"/>
                    </a:lnTo>
                    <a:close/>
                    <a:moveTo>
                      <a:pt x="441847" y="10378"/>
                    </a:moveTo>
                    <a:lnTo>
                      <a:pt x="441456" y="10511"/>
                    </a:lnTo>
                    <a:lnTo>
                      <a:pt x="439629" y="10585"/>
                    </a:lnTo>
                    <a:close/>
                    <a:moveTo>
                      <a:pt x="508085" y="10375"/>
                    </a:moveTo>
                    <a:lnTo>
                      <a:pt x="509054" y="10604"/>
                    </a:lnTo>
                    <a:lnTo>
                      <a:pt x="508276" y="10950"/>
                    </a:lnTo>
                    <a:lnTo>
                      <a:pt x="502617" y="11841"/>
                    </a:lnTo>
                    <a:lnTo>
                      <a:pt x="504934" y="10755"/>
                    </a:lnTo>
                    <a:close/>
                    <a:moveTo>
                      <a:pt x="419719" y="10365"/>
                    </a:moveTo>
                    <a:lnTo>
                      <a:pt x="419043" y="10456"/>
                    </a:lnTo>
                    <a:lnTo>
                      <a:pt x="419290" y="10413"/>
                    </a:lnTo>
                    <a:close/>
                    <a:moveTo>
                      <a:pt x="527581" y="10349"/>
                    </a:moveTo>
                    <a:lnTo>
                      <a:pt x="528436" y="10618"/>
                    </a:lnTo>
                    <a:lnTo>
                      <a:pt x="528369" y="11034"/>
                    </a:lnTo>
                    <a:lnTo>
                      <a:pt x="526524" y="12041"/>
                    </a:lnTo>
                    <a:close/>
                    <a:moveTo>
                      <a:pt x="529954" y="10346"/>
                    </a:moveTo>
                    <a:lnTo>
                      <a:pt x="530303" y="10568"/>
                    </a:lnTo>
                    <a:lnTo>
                      <a:pt x="529705" y="11016"/>
                    </a:lnTo>
                    <a:lnTo>
                      <a:pt x="529135" y="10837"/>
                    </a:lnTo>
                    <a:close/>
                    <a:moveTo>
                      <a:pt x="458614" y="10345"/>
                    </a:moveTo>
                    <a:lnTo>
                      <a:pt x="459677" y="10387"/>
                    </a:lnTo>
                    <a:lnTo>
                      <a:pt x="456421" y="10604"/>
                    </a:lnTo>
                    <a:close/>
                    <a:moveTo>
                      <a:pt x="537348" y="10339"/>
                    </a:moveTo>
                    <a:lnTo>
                      <a:pt x="538134" y="10425"/>
                    </a:lnTo>
                    <a:lnTo>
                      <a:pt x="539166" y="11758"/>
                    </a:lnTo>
                    <a:lnTo>
                      <a:pt x="537777" y="11259"/>
                    </a:lnTo>
                    <a:lnTo>
                      <a:pt x="537334" y="10350"/>
                    </a:lnTo>
                    <a:close/>
                    <a:moveTo>
                      <a:pt x="530307" y="10336"/>
                    </a:moveTo>
                    <a:lnTo>
                      <a:pt x="530489" y="10428"/>
                    </a:lnTo>
                    <a:lnTo>
                      <a:pt x="530450" y="10458"/>
                    </a:lnTo>
                    <a:close/>
                    <a:moveTo>
                      <a:pt x="520024" y="10335"/>
                    </a:moveTo>
                    <a:lnTo>
                      <a:pt x="520135" y="10377"/>
                    </a:lnTo>
                    <a:lnTo>
                      <a:pt x="519739" y="10763"/>
                    </a:lnTo>
                    <a:lnTo>
                      <a:pt x="519529" y="10799"/>
                    </a:lnTo>
                    <a:close/>
                    <a:moveTo>
                      <a:pt x="518528" y="10333"/>
                    </a:moveTo>
                    <a:lnTo>
                      <a:pt x="517887" y="10782"/>
                    </a:lnTo>
                    <a:lnTo>
                      <a:pt x="515703" y="11256"/>
                    </a:lnTo>
                    <a:close/>
                    <a:moveTo>
                      <a:pt x="519991" y="10324"/>
                    </a:moveTo>
                    <a:lnTo>
                      <a:pt x="518986" y="10894"/>
                    </a:lnTo>
                    <a:lnTo>
                      <a:pt x="518055" y="11057"/>
                    </a:lnTo>
                    <a:lnTo>
                      <a:pt x="517305" y="11189"/>
                    </a:lnTo>
                    <a:lnTo>
                      <a:pt x="517887" y="10782"/>
                    </a:lnTo>
                    <a:lnTo>
                      <a:pt x="519623" y="10404"/>
                    </a:lnTo>
                    <a:close/>
                    <a:moveTo>
                      <a:pt x="519992" y="10324"/>
                    </a:moveTo>
                    <a:lnTo>
                      <a:pt x="519993" y="10324"/>
                    </a:lnTo>
                    <a:lnTo>
                      <a:pt x="519991" y="10324"/>
                    </a:lnTo>
                    <a:close/>
                    <a:moveTo>
                      <a:pt x="457847" y="10315"/>
                    </a:moveTo>
                    <a:lnTo>
                      <a:pt x="457863" y="10316"/>
                    </a:lnTo>
                    <a:lnTo>
                      <a:pt x="456421" y="10604"/>
                    </a:lnTo>
                    <a:lnTo>
                      <a:pt x="456420" y="10604"/>
                    </a:lnTo>
                    <a:lnTo>
                      <a:pt x="454795" y="10929"/>
                    </a:lnTo>
                    <a:lnTo>
                      <a:pt x="453164" y="10945"/>
                    </a:lnTo>
                    <a:lnTo>
                      <a:pt x="454021" y="10670"/>
                    </a:lnTo>
                    <a:close/>
                    <a:moveTo>
                      <a:pt x="442549" y="10313"/>
                    </a:moveTo>
                    <a:lnTo>
                      <a:pt x="441847" y="10378"/>
                    </a:lnTo>
                    <a:lnTo>
                      <a:pt x="441891" y="10363"/>
                    </a:lnTo>
                    <a:close/>
                    <a:moveTo>
                      <a:pt x="520049" y="10312"/>
                    </a:moveTo>
                    <a:lnTo>
                      <a:pt x="520024" y="10335"/>
                    </a:lnTo>
                    <a:lnTo>
                      <a:pt x="519993" y="10324"/>
                    </a:lnTo>
                    <a:close/>
                    <a:moveTo>
                      <a:pt x="484036" y="10309"/>
                    </a:moveTo>
                    <a:lnTo>
                      <a:pt x="485175" y="10417"/>
                    </a:lnTo>
                    <a:lnTo>
                      <a:pt x="484539" y="10567"/>
                    </a:lnTo>
                    <a:lnTo>
                      <a:pt x="483571" y="10476"/>
                    </a:lnTo>
                    <a:close/>
                    <a:moveTo>
                      <a:pt x="522511" y="10306"/>
                    </a:moveTo>
                    <a:lnTo>
                      <a:pt x="521812" y="11005"/>
                    </a:lnTo>
                    <a:lnTo>
                      <a:pt x="520955" y="10684"/>
                    </a:lnTo>
                    <a:lnTo>
                      <a:pt x="521171" y="10542"/>
                    </a:lnTo>
                    <a:close/>
                    <a:moveTo>
                      <a:pt x="442079" y="10300"/>
                    </a:moveTo>
                    <a:lnTo>
                      <a:pt x="441891" y="10363"/>
                    </a:lnTo>
                    <a:lnTo>
                      <a:pt x="434302" y="10945"/>
                    </a:lnTo>
                    <a:lnTo>
                      <a:pt x="435370" y="10738"/>
                    </a:lnTo>
                    <a:close/>
                    <a:moveTo>
                      <a:pt x="437624" y="10299"/>
                    </a:moveTo>
                    <a:lnTo>
                      <a:pt x="435370" y="10738"/>
                    </a:lnTo>
                    <a:lnTo>
                      <a:pt x="433456" y="10862"/>
                    </a:lnTo>
                    <a:lnTo>
                      <a:pt x="434422" y="10621"/>
                    </a:lnTo>
                    <a:close/>
                    <a:moveTo>
                      <a:pt x="481404" y="10270"/>
                    </a:moveTo>
                    <a:lnTo>
                      <a:pt x="483571" y="10476"/>
                    </a:lnTo>
                    <a:lnTo>
                      <a:pt x="483101" y="10645"/>
                    </a:lnTo>
                    <a:lnTo>
                      <a:pt x="478504" y="10691"/>
                    </a:lnTo>
                    <a:lnTo>
                      <a:pt x="481124" y="10298"/>
                    </a:lnTo>
                    <a:close/>
                    <a:moveTo>
                      <a:pt x="443188" y="10264"/>
                    </a:moveTo>
                    <a:lnTo>
                      <a:pt x="441710" y="10501"/>
                    </a:lnTo>
                    <a:lnTo>
                      <a:pt x="441701" y="10501"/>
                    </a:lnTo>
                    <a:lnTo>
                      <a:pt x="443145" y="10267"/>
                    </a:lnTo>
                    <a:close/>
                    <a:moveTo>
                      <a:pt x="458184" y="10251"/>
                    </a:moveTo>
                    <a:lnTo>
                      <a:pt x="458072" y="10273"/>
                    </a:lnTo>
                    <a:lnTo>
                      <a:pt x="457882" y="10311"/>
                    </a:lnTo>
                    <a:lnTo>
                      <a:pt x="457847" y="10315"/>
                    </a:lnTo>
                    <a:lnTo>
                      <a:pt x="457672" y="10308"/>
                    </a:lnTo>
                    <a:lnTo>
                      <a:pt x="457404" y="10297"/>
                    </a:lnTo>
                    <a:close/>
                    <a:moveTo>
                      <a:pt x="443287" y="10244"/>
                    </a:moveTo>
                    <a:lnTo>
                      <a:pt x="443145" y="10267"/>
                    </a:lnTo>
                    <a:lnTo>
                      <a:pt x="442549" y="10313"/>
                    </a:lnTo>
                    <a:close/>
                    <a:moveTo>
                      <a:pt x="506034" y="10239"/>
                    </a:moveTo>
                    <a:lnTo>
                      <a:pt x="505543" y="10469"/>
                    </a:lnTo>
                    <a:lnTo>
                      <a:pt x="504668" y="10604"/>
                    </a:lnTo>
                    <a:lnTo>
                      <a:pt x="505514" y="10483"/>
                    </a:lnTo>
                    <a:lnTo>
                      <a:pt x="504934" y="10755"/>
                    </a:lnTo>
                    <a:lnTo>
                      <a:pt x="503671" y="10907"/>
                    </a:lnTo>
                    <a:lnTo>
                      <a:pt x="502843" y="11006"/>
                    </a:lnTo>
                    <a:lnTo>
                      <a:pt x="504188" y="10591"/>
                    </a:lnTo>
                    <a:lnTo>
                      <a:pt x="504200" y="10589"/>
                    </a:lnTo>
                    <a:close/>
                    <a:moveTo>
                      <a:pt x="517827" y="10238"/>
                    </a:moveTo>
                    <a:lnTo>
                      <a:pt x="515037" y="11401"/>
                    </a:lnTo>
                    <a:lnTo>
                      <a:pt x="513273" y="11785"/>
                    </a:lnTo>
                    <a:lnTo>
                      <a:pt x="515321" y="10761"/>
                    </a:lnTo>
                    <a:close/>
                    <a:moveTo>
                      <a:pt x="520386" y="10238"/>
                    </a:moveTo>
                    <a:lnTo>
                      <a:pt x="520217" y="10408"/>
                    </a:lnTo>
                    <a:lnTo>
                      <a:pt x="520135" y="10377"/>
                    </a:lnTo>
                    <a:lnTo>
                      <a:pt x="520246" y="10269"/>
                    </a:lnTo>
                    <a:close/>
                    <a:moveTo>
                      <a:pt x="422988" y="10237"/>
                    </a:moveTo>
                    <a:lnTo>
                      <a:pt x="420776" y="10616"/>
                    </a:lnTo>
                    <a:lnTo>
                      <a:pt x="419899" y="10649"/>
                    </a:lnTo>
                    <a:close/>
                    <a:moveTo>
                      <a:pt x="455719" y="10231"/>
                    </a:moveTo>
                    <a:lnTo>
                      <a:pt x="457404" y="10297"/>
                    </a:lnTo>
                    <a:lnTo>
                      <a:pt x="454849" y="10448"/>
                    </a:lnTo>
                    <a:close/>
                    <a:moveTo>
                      <a:pt x="498495" y="10220"/>
                    </a:moveTo>
                    <a:lnTo>
                      <a:pt x="498120" y="10391"/>
                    </a:lnTo>
                    <a:lnTo>
                      <a:pt x="497650" y="10604"/>
                    </a:lnTo>
                    <a:lnTo>
                      <a:pt x="497555" y="10619"/>
                    </a:lnTo>
                    <a:lnTo>
                      <a:pt x="496185" y="10659"/>
                    </a:lnTo>
                    <a:lnTo>
                      <a:pt x="497674" y="10376"/>
                    </a:lnTo>
                    <a:close/>
                    <a:moveTo>
                      <a:pt x="530169" y="10217"/>
                    </a:moveTo>
                    <a:lnTo>
                      <a:pt x="530307" y="10336"/>
                    </a:lnTo>
                    <a:lnTo>
                      <a:pt x="530125" y="10243"/>
                    </a:lnTo>
                    <a:close/>
                    <a:moveTo>
                      <a:pt x="462248" y="10215"/>
                    </a:moveTo>
                    <a:lnTo>
                      <a:pt x="460448" y="10417"/>
                    </a:lnTo>
                    <a:lnTo>
                      <a:pt x="459677" y="10387"/>
                    </a:lnTo>
                    <a:close/>
                    <a:moveTo>
                      <a:pt x="443575" y="10202"/>
                    </a:moveTo>
                    <a:lnTo>
                      <a:pt x="443345" y="10239"/>
                    </a:lnTo>
                    <a:lnTo>
                      <a:pt x="443287" y="10244"/>
                    </a:lnTo>
                    <a:lnTo>
                      <a:pt x="443530" y="10205"/>
                    </a:lnTo>
                    <a:close/>
                    <a:moveTo>
                      <a:pt x="507322" y="10196"/>
                    </a:moveTo>
                    <a:lnTo>
                      <a:pt x="507399" y="10214"/>
                    </a:lnTo>
                    <a:lnTo>
                      <a:pt x="505514" y="10483"/>
                    </a:lnTo>
                    <a:lnTo>
                      <a:pt x="505543" y="10469"/>
                    </a:lnTo>
                    <a:close/>
                    <a:moveTo>
                      <a:pt x="532438" y="10192"/>
                    </a:moveTo>
                    <a:lnTo>
                      <a:pt x="532874" y="10292"/>
                    </a:lnTo>
                    <a:lnTo>
                      <a:pt x="534052" y="10872"/>
                    </a:lnTo>
                    <a:lnTo>
                      <a:pt x="533829" y="11140"/>
                    </a:lnTo>
                    <a:close/>
                    <a:moveTo>
                      <a:pt x="455886" y="10189"/>
                    </a:moveTo>
                    <a:lnTo>
                      <a:pt x="455719" y="10231"/>
                    </a:lnTo>
                    <a:lnTo>
                      <a:pt x="455309" y="10215"/>
                    </a:lnTo>
                    <a:close/>
                    <a:moveTo>
                      <a:pt x="424705" y="10183"/>
                    </a:moveTo>
                    <a:lnTo>
                      <a:pt x="422550" y="10551"/>
                    </a:lnTo>
                    <a:lnTo>
                      <a:pt x="420910" y="10611"/>
                    </a:lnTo>
                    <a:close/>
                    <a:moveTo>
                      <a:pt x="421198" y="10168"/>
                    </a:moveTo>
                    <a:lnTo>
                      <a:pt x="420718" y="10256"/>
                    </a:lnTo>
                    <a:lnTo>
                      <a:pt x="419719" y="10365"/>
                    </a:lnTo>
                    <a:close/>
                    <a:moveTo>
                      <a:pt x="529967" y="10163"/>
                    </a:moveTo>
                    <a:lnTo>
                      <a:pt x="530125" y="10243"/>
                    </a:lnTo>
                    <a:lnTo>
                      <a:pt x="529954" y="10346"/>
                    </a:lnTo>
                    <a:lnTo>
                      <a:pt x="529805" y="10251"/>
                    </a:lnTo>
                    <a:close/>
                    <a:moveTo>
                      <a:pt x="500417" y="10158"/>
                    </a:moveTo>
                    <a:lnTo>
                      <a:pt x="499787" y="10445"/>
                    </a:lnTo>
                    <a:lnTo>
                      <a:pt x="499707" y="10481"/>
                    </a:lnTo>
                    <a:lnTo>
                      <a:pt x="497204" y="10807"/>
                    </a:lnTo>
                    <a:lnTo>
                      <a:pt x="497405" y="10715"/>
                    </a:lnTo>
                    <a:lnTo>
                      <a:pt x="497502" y="10671"/>
                    </a:lnTo>
                    <a:lnTo>
                      <a:pt x="498089" y="10604"/>
                    </a:lnTo>
                    <a:lnTo>
                      <a:pt x="497620" y="10617"/>
                    </a:lnTo>
                    <a:lnTo>
                      <a:pt x="497650" y="10604"/>
                    </a:lnTo>
                    <a:lnTo>
                      <a:pt x="498831" y="10414"/>
                    </a:lnTo>
                    <a:close/>
                    <a:moveTo>
                      <a:pt x="433327" y="10153"/>
                    </a:moveTo>
                    <a:lnTo>
                      <a:pt x="426638" y="10967"/>
                    </a:lnTo>
                    <a:lnTo>
                      <a:pt x="427908" y="10604"/>
                    </a:lnTo>
                    <a:lnTo>
                      <a:pt x="424535" y="10891"/>
                    </a:lnTo>
                    <a:lnTo>
                      <a:pt x="424619" y="10878"/>
                    </a:lnTo>
                    <a:lnTo>
                      <a:pt x="429052" y="10311"/>
                    </a:lnTo>
                    <a:close/>
                    <a:moveTo>
                      <a:pt x="450406" y="10151"/>
                    </a:moveTo>
                    <a:lnTo>
                      <a:pt x="450249" y="10197"/>
                    </a:lnTo>
                    <a:lnTo>
                      <a:pt x="443532" y="10703"/>
                    </a:lnTo>
                    <a:lnTo>
                      <a:pt x="440297" y="10946"/>
                    </a:lnTo>
                    <a:lnTo>
                      <a:pt x="440698" y="10768"/>
                    </a:lnTo>
                    <a:lnTo>
                      <a:pt x="441285" y="10569"/>
                    </a:lnTo>
                    <a:lnTo>
                      <a:pt x="441710" y="10501"/>
                    </a:lnTo>
                    <a:lnTo>
                      <a:pt x="445770" y="10338"/>
                    </a:lnTo>
                    <a:close/>
                    <a:moveTo>
                      <a:pt x="421703" y="10148"/>
                    </a:moveTo>
                    <a:lnTo>
                      <a:pt x="418379" y="10705"/>
                    </a:lnTo>
                    <a:lnTo>
                      <a:pt x="418237" y="10710"/>
                    </a:lnTo>
                    <a:lnTo>
                      <a:pt x="420718" y="10256"/>
                    </a:lnTo>
                    <a:close/>
                    <a:moveTo>
                      <a:pt x="534663" y="10138"/>
                    </a:moveTo>
                    <a:lnTo>
                      <a:pt x="534970" y="10249"/>
                    </a:lnTo>
                    <a:lnTo>
                      <a:pt x="535351" y="11105"/>
                    </a:lnTo>
                    <a:lnTo>
                      <a:pt x="534316" y="10555"/>
                    </a:lnTo>
                    <a:close/>
                    <a:moveTo>
                      <a:pt x="436216" y="10137"/>
                    </a:moveTo>
                    <a:lnTo>
                      <a:pt x="432717" y="10649"/>
                    </a:lnTo>
                    <a:lnTo>
                      <a:pt x="433358" y="10477"/>
                    </a:lnTo>
                    <a:close/>
                    <a:moveTo>
                      <a:pt x="482214" y="10134"/>
                    </a:moveTo>
                    <a:lnTo>
                      <a:pt x="482503" y="10162"/>
                    </a:lnTo>
                    <a:lnTo>
                      <a:pt x="481404" y="10270"/>
                    </a:lnTo>
                    <a:lnTo>
                      <a:pt x="481345" y="10264"/>
                    </a:lnTo>
                    <a:close/>
                    <a:moveTo>
                      <a:pt x="476754" y="10132"/>
                    </a:moveTo>
                    <a:lnTo>
                      <a:pt x="474758" y="10552"/>
                    </a:lnTo>
                    <a:lnTo>
                      <a:pt x="473050" y="10745"/>
                    </a:lnTo>
                    <a:lnTo>
                      <a:pt x="472348" y="10752"/>
                    </a:lnTo>
                    <a:lnTo>
                      <a:pt x="473287" y="10485"/>
                    </a:lnTo>
                    <a:close/>
                    <a:moveTo>
                      <a:pt x="479848" y="10123"/>
                    </a:moveTo>
                    <a:lnTo>
                      <a:pt x="481345" y="10264"/>
                    </a:lnTo>
                    <a:lnTo>
                      <a:pt x="481124" y="10298"/>
                    </a:lnTo>
                    <a:lnTo>
                      <a:pt x="477651" y="10640"/>
                    </a:lnTo>
                    <a:close/>
                    <a:moveTo>
                      <a:pt x="460635" y="10106"/>
                    </a:moveTo>
                    <a:lnTo>
                      <a:pt x="458614" y="10345"/>
                    </a:lnTo>
                    <a:lnTo>
                      <a:pt x="457863" y="10316"/>
                    </a:lnTo>
                    <a:lnTo>
                      <a:pt x="457882" y="10311"/>
                    </a:lnTo>
                    <a:lnTo>
                      <a:pt x="459140" y="10195"/>
                    </a:lnTo>
                    <a:close/>
                    <a:moveTo>
                      <a:pt x="498540" y="10089"/>
                    </a:moveTo>
                    <a:lnTo>
                      <a:pt x="497179" y="10360"/>
                    </a:lnTo>
                    <a:lnTo>
                      <a:pt x="495591" y="10676"/>
                    </a:lnTo>
                    <a:lnTo>
                      <a:pt x="494325" y="10712"/>
                    </a:lnTo>
                    <a:lnTo>
                      <a:pt x="496684" y="10344"/>
                    </a:lnTo>
                    <a:lnTo>
                      <a:pt x="498088" y="10124"/>
                    </a:lnTo>
                    <a:close/>
                    <a:moveTo>
                      <a:pt x="452037" y="10086"/>
                    </a:moveTo>
                    <a:lnTo>
                      <a:pt x="455309" y="10215"/>
                    </a:lnTo>
                    <a:lnTo>
                      <a:pt x="449258" y="10484"/>
                    </a:lnTo>
                    <a:lnTo>
                      <a:pt x="450249" y="10197"/>
                    </a:lnTo>
                    <a:lnTo>
                      <a:pt x="451362" y="10113"/>
                    </a:lnTo>
                    <a:close/>
                    <a:moveTo>
                      <a:pt x="534890" y="10068"/>
                    </a:moveTo>
                    <a:lnTo>
                      <a:pt x="537328" y="10337"/>
                    </a:lnTo>
                    <a:lnTo>
                      <a:pt x="537334" y="10350"/>
                    </a:lnTo>
                    <a:lnTo>
                      <a:pt x="536688" y="10867"/>
                    </a:lnTo>
                    <a:lnTo>
                      <a:pt x="534970" y="10249"/>
                    </a:lnTo>
                    <a:close/>
                    <a:moveTo>
                      <a:pt x="526674" y="10064"/>
                    </a:moveTo>
                    <a:lnTo>
                      <a:pt x="527291" y="10258"/>
                    </a:lnTo>
                    <a:lnTo>
                      <a:pt x="524406" y="11700"/>
                    </a:lnTo>
                    <a:lnTo>
                      <a:pt x="526499" y="10130"/>
                    </a:lnTo>
                    <a:close/>
                    <a:moveTo>
                      <a:pt x="479147" y="10056"/>
                    </a:moveTo>
                    <a:lnTo>
                      <a:pt x="479336" y="10074"/>
                    </a:lnTo>
                    <a:lnTo>
                      <a:pt x="475454" y="10721"/>
                    </a:lnTo>
                    <a:lnTo>
                      <a:pt x="473881" y="10737"/>
                    </a:lnTo>
                    <a:lnTo>
                      <a:pt x="474758" y="10552"/>
                    </a:lnTo>
                    <a:close/>
                    <a:moveTo>
                      <a:pt x="520466" y="10054"/>
                    </a:moveTo>
                    <a:lnTo>
                      <a:pt x="520246" y="10269"/>
                    </a:lnTo>
                    <a:lnTo>
                      <a:pt x="520049" y="10312"/>
                    </a:lnTo>
                    <a:lnTo>
                      <a:pt x="520103" y="10261"/>
                    </a:lnTo>
                    <a:close/>
                    <a:moveTo>
                      <a:pt x="488398" y="10043"/>
                    </a:moveTo>
                    <a:lnTo>
                      <a:pt x="488309" y="10070"/>
                    </a:lnTo>
                    <a:lnTo>
                      <a:pt x="487329" y="10372"/>
                    </a:lnTo>
                    <a:lnTo>
                      <a:pt x="486960" y="10460"/>
                    </a:lnTo>
                    <a:lnTo>
                      <a:pt x="486447" y="10539"/>
                    </a:lnTo>
                    <a:lnTo>
                      <a:pt x="485967" y="10494"/>
                    </a:lnTo>
                    <a:lnTo>
                      <a:pt x="488259" y="10069"/>
                    </a:lnTo>
                    <a:close/>
                    <a:moveTo>
                      <a:pt x="450801" y="10037"/>
                    </a:moveTo>
                    <a:lnTo>
                      <a:pt x="451830" y="10078"/>
                    </a:lnTo>
                    <a:lnTo>
                      <a:pt x="451362" y="10113"/>
                    </a:lnTo>
                    <a:lnTo>
                      <a:pt x="450406" y="10151"/>
                    </a:lnTo>
                    <a:close/>
                    <a:moveTo>
                      <a:pt x="436540" y="10035"/>
                    </a:moveTo>
                    <a:lnTo>
                      <a:pt x="433477" y="10445"/>
                    </a:lnTo>
                    <a:lnTo>
                      <a:pt x="434766" y="10100"/>
                    </a:lnTo>
                    <a:close/>
                    <a:moveTo>
                      <a:pt x="446422" y="10016"/>
                    </a:moveTo>
                    <a:lnTo>
                      <a:pt x="443188" y="10264"/>
                    </a:lnTo>
                    <a:lnTo>
                      <a:pt x="443345" y="10239"/>
                    </a:lnTo>
                    <a:lnTo>
                      <a:pt x="444134" y="10166"/>
                    </a:lnTo>
                    <a:close/>
                    <a:moveTo>
                      <a:pt x="437045" y="10016"/>
                    </a:moveTo>
                    <a:lnTo>
                      <a:pt x="436683" y="10069"/>
                    </a:lnTo>
                    <a:lnTo>
                      <a:pt x="433379" y="10472"/>
                    </a:lnTo>
                    <a:lnTo>
                      <a:pt x="433452" y="10452"/>
                    </a:lnTo>
                    <a:lnTo>
                      <a:pt x="436670" y="10030"/>
                    </a:lnTo>
                    <a:close/>
                    <a:moveTo>
                      <a:pt x="506527" y="10008"/>
                    </a:moveTo>
                    <a:lnTo>
                      <a:pt x="506849" y="10084"/>
                    </a:lnTo>
                    <a:lnTo>
                      <a:pt x="506034" y="10239"/>
                    </a:lnTo>
                    <a:close/>
                    <a:moveTo>
                      <a:pt x="527795" y="10006"/>
                    </a:moveTo>
                    <a:lnTo>
                      <a:pt x="527581" y="10349"/>
                    </a:lnTo>
                    <a:lnTo>
                      <a:pt x="527291" y="10258"/>
                    </a:lnTo>
                    <a:close/>
                    <a:moveTo>
                      <a:pt x="437320" y="10006"/>
                    </a:moveTo>
                    <a:lnTo>
                      <a:pt x="436216" y="10137"/>
                    </a:lnTo>
                    <a:lnTo>
                      <a:pt x="436683" y="10069"/>
                    </a:lnTo>
                    <a:lnTo>
                      <a:pt x="437149" y="10012"/>
                    </a:lnTo>
                    <a:close/>
                    <a:moveTo>
                      <a:pt x="499633" y="10004"/>
                    </a:moveTo>
                    <a:lnTo>
                      <a:pt x="498495" y="10220"/>
                    </a:lnTo>
                    <a:lnTo>
                      <a:pt x="498833" y="10066"/>
                    </a:lnTo>
                    <a:close/>
                    <a:moveTo>
                      <a:pt x="498972" y="10003"/>
                    </a:moveTo>
                    <a:lnTo>
                      <a:pt x="498833" y="10066"/>
                    </a:lnTo>
                    <a:lnTo>
                      <a:pt x="498540" y="10089"/>
                    </a:lnTo>
                    <a:close/>
                    <a:moveTo>
                      <a:pt x="534284" y="10002"/>
                    </a:moveTo>
                    <a:lnTo>
                      <a:pt x="534736" y="10051"/>
                    </a:lnTo>
                    <a:lnTo>
                      <a:pt x="534663" y="10138"/>
                    </a:lnTo>
                    <a:close/>
                    <a:moveTo>
                      <a:pt x="531085" y="9981"/>
                    </a:moveTo>
                    <a:lnTo>
                      <a:pt x="533808" y="11164"/>
                    </a:lnTo>
                    <a:lnTo>
                      <a:pt x="533251" y="11833"/>
                    </a:lnTo>
                    <a:lnTo>
                      <a:pt x="530489" y="10428"/>
                    </a:lnTo>
                    <a:close/>
                    <a:moveTo>
                      <a:pt x="519072" y="9979"/>
                    </a:moveTo>
                    <a:lnTo>
                      <a:pt x="519323" y="10073"/>
                    </a:lnTo>
                    <a:lnTo>
                      <a:pt x="518528" y="10333"/>
                    </a:lnTo>
                    <a:lnTo>
                      <a:pt x="519017" y="9991"/>
                    </a:lnTo>
                    <a:close/>
                    <a:moveTo>
                      <a:pt x="464393" y="9975"/>
                    </a:moveTo>
                    <a:lnTo>
                      <a:pt x="464179" y="10087"/>
                    </a:lnTo>
                    <a:lnTo>
                      <a:pt x="462248" y="10215"/>
                    </a:lnTo>
                    <a:close/>
                    <a:moveTo>
                      <a:pt x="540826" y="9962"/>
                    </a:moveTo>
                    <a:lnTo>
                      <a:pt x="544145" y="10604"/>
                    </a:lnTo>
                    <a:lnTo>
                      <a:pt x="544162" y="11242"/>
                    </a:lnTo>
                    <a:lnTo>
                      <a:pt x="543322" y="13071"/>
                    </a:lnTo>
                    <a:lnTo>
                      <a:pt x="543423" y="14378"/>
                    </a:lnTo>
                    <a:lnTo>
                      <a:pt x="542911" y="13105"/>
                    </a:lnTo>
                    <a:lnTo>
                      <a:pt x="542126" y="12823"/>
                    </a:lnTo>
                    <a:lnTo>
                      <a:pt x="542086" y="12748"/>
                    </a:lnTo>
                    <a:lnTo>
                      <a:pt x="542192" y="11529"/>
                    </a:lnTo>
                    <a:close/>
                    <a:moveTo>
                      <a:pt x="480180" y="9939"/>
                    </a:moveTo>
                    <a:lnTo>
                      <a:pt x="480497" y="9970"/>
                    </a:lnTo>
                    <a:lnTo>
                      <a:pt x="479848" y="10123"/>
                    </a:lnTo>
                    <a:lnTo>
                      <a:pt x="479336" y="10074"/>
                    </a:lnTo>
                    <a:lnTo>
                      <a:pt x="480069" y="9952"/>
                    </a:lnTo>
                    <a:close/>
                    <a:moveTo>
                      <a:pt x="534832" y="9936"/>
                    </a:moveTo>
                    <a:lnTo>
                      <a:pt x="534890" y="10068"/>
                    </a:lnTo>
                    <a:lnTo>
                      <a:pt x="534736" y="10051"/>
                    </a:lnTo>
                    <a:close/>
                    <a:moveTo>
                      <a:pt x="477846" y="9933"/>
                    </a:moveTo>
                    <a:lnTo>
                      <a:pt x="478295" y="9976"/>
                    </a:lnTo>
                    <a:lnTo>
                      <a:pt x="476754" y="10132"/>
                    </a:lnTo>
                    <a:lnTo>
                      <a:pt x="477509" y="9973"/>
                    </a:lnTo>
                    <a:close/>
                    <a:moveTo>
                      <a:pt x="499368" y="9924"/>
                    </a:moveTo>
                    <a:lnTo>
                      <a:pt x="498972" y="10003"/>
                    </a:lnTo>
                    <a:lnTo>
                      <a:pt x="499028" y="9978"/>
                    </a:lnTo>
                    <a:close/>
                    <a:moveTo>
                      <a:pt x="447730" y="9916"/>
                    </a:moveTo>
                    <a:lnTo>
                      <a:pt x="447872" y="9922"/>
                    </a:lnTo>
                    <a:lnTo>
                      <a:pt x="446422" y="10016"/>
                    </a:lnTo>
                    <a:close/>
                    <a:moveTo>
                      <a:pt x="466850" y="9909"/>
                    </a:moveTo>
                    <a:lnTo>
                      <a:pt x="464283" y="10449"/>
                    </a:lnTo>
                    <a:lnTo>
                      <a:pt x="463538" y="10539"/>
                    </a:lnTo>
                    <a:lnTo>
                      <a:pt x="463330" y="10531"/>
                    </a:lnTo>
                    <a:lnTo>
                      <a:pt x="464179" y="10087"/>
                    </a:lnTo>
                    <a:close/>
                    <a:moveTo>
                      <a:pt x="462241" y="9907"/>
                    </a:moveTo>
                    <a:lnTo>
                      <a:pt x="461012" y="10021"/>
                    </a:lnTo>
                    <a:lnTo>
                      <a:pt x="459140" y="10195"/>
                    </a:lnTo>
                    <a:lnTo>
                      <a:pt x="458657" y="10223"/>
                    </a:lnTo>
                    <a:lnTo>
                      <a:pt x="458184" y="10251"/>
                    </a:lnTo>
                    <a:lnTo>
                      <a:pt x="459239" y="10040"/>
                    </a:lnTo>
                    <a:close/>
                    <a:moveTo>
                      <a:pt x="485177" y="9898"/>
                    </a:moveTo>
                    <a:lnTo>
                      <a:pt x="484998" y="9963"/>
                    </a:lnTo>
                    <a:lnTo>
                      <a:pt x="484036" y="10309"/>
                    </a:lnTo>
                    <a:lnTo>
                      <a:pt x="482503" y="10162"/>
                    </a:lnTo>
                    <a:lnTo>
                      <a:pt x="484644" y="9951"/>
                    </a:lnTo>
                    <a:close/>
                    <a:moveTo>
                      <a:pt x="435599" y="9877"/>
                    </a:moveTo>
                    <a:lnTo>
                      <a:pt x="434766" y="10100"/>
                    </a:lnTo>
                    <a:lnTo>
                      <a:pt x="433327" y="10153"/>
                    </a:lnTo>
                    <a:close/>
                    <a:moveTo>
                      <a:pt x="462637" y="9870"/>
                    </a:moveTo>
                    <a:lnTo>
                      <a:pt x="462377" y="9901"/>
                    </a:lnTo>
                    <a:lnTo>
                      <a:pt x="462241" y="9907"/>
                    </a:lnTo>
                    <a:close/>
                    <a:moveTo>
                      <a:pt x="479392" y="9864"/>
                    </a:moveTo>
                    <a:lnTo>
                      <a:pt x="480157" y="9937"/>
                    </a:lnTo>
                    <a:lnTo>
                      <a:pt x="480069" y="9952"/>
                    </a:lnTo>
                    <a:lnTo>
                      <a:pt x="479147" y="10056"/>
                    </a:lnTo>
                    <a:lnTo>
                      <a:pt x="478295" y="9976"/>
                    </a:lnTo>
                    <a:close/>
                    <a:moveTo>
                      <a:pt x="524912" y="9857"/>
                    </a:moveTo>
                    <a:lnTo>
                      <a:pt x="524875" y="9890"/>
                    </a:lnTo>
                    <a:lnTo>
                      <a:pt x="522511" y="10306"/>
                    </a:lnTo>
                    <a:lnTo>
                      <a:pt x="522545" y="10272"/>
                    </a:lnTo>
                    <a:close/>
                    <a:moveTo>
                      <a:pt x="518744" y="9857"/>
                    </a:moveTo>
                    <a:lnTo>
                      <a:pt x="519047" y="9970"/>
                    </a:lnTo>
                    <a:lnTo>
                      <a:pt x="519017" y="9991"/>
                    </a:lnTo>
                    <a:lnTo>
                      <a:pt x="517827" y="10238"/>
                    </a:lnTo>
                    <a:close/>
                    <a:moveTo>
                      <a:pt x="505838" y="9846"/>
                    </a:moveTo>
                    <a:lnTo>
                      <a:pt x="506270" y="9948"/>
                    </a:lnTo>
                    <a:lnTo>
                      <a:pt x="504196" y="10589"/>
                    </a:lnTo>
                    <a:lnTo>
                      <a:pt x="504188" y="10591"/>
                    </a:lnTo>
                    <a:lnTo>
                      <a:pt x="502262" y="10958"/>
                    </a:lnTo>
                    <a:lnTo>
                      <a:pt x="502671" y="10805"/>
                    </a:lnTo>
                    <a:lnTo>
                      <a:pt x="503464" y="10565"/>
                    </a:lnTo>
                    <a:close/>
                    <a:moveTo>
                      <a:pt x="445827" y="9841"/>
                    </a:moveTo>
                    <a:lnTo>
                      <a:pt x="447087" y="9891"/>
                    </a:lnTo>
                    <a:lnTo>
                      <a:pt x="444134" y="10166"/>
                    </a:lnTo>
                    <a:lnTo>
                      <a:pt x="443575" y="10202"/>
                    </a:lnTo>
                    <a:close/>
                    <a:moveTo>
                      <a:pt x="476803" y="9834"/>
                    </a:moveTo>
                    <a:lnTo>
                      <a:pt x="477745" y="9924"/>
                    </a:lnTo>
                    <a:lnTo>
                      <a:pt x="477509" y="9973"/>
                    </a:lnTo>
                    <a:lnTo>
                      <a:pt x="473337" y="10470"/>
                    </a:lnTo>
                    <a:lnTo>
                      <a:pt x="474403" y="10166"/>
                    </a:lnTo>
                    <a:close/>
                    <a:moveTo>
                      <a:pt x="522246" y="9834"/>
                    </a:moveTo>
                    <a:lnTo>
                      <a:pt x="521682" y="10205"/>
                    </a:lnTo>
                    <a:lnTo>
                      <a:pt x="520824" y="10573"/>
                    </a:lnTo>
                    <a:lnTo>
                      <a:pt x="520795" y="10578"/>
                    </a:lnTo>
                    <a:lnTo>
                      <a:pt x="521915" y="9906"/>
                    </a:lnTo>
                    <a:close/>
                    <a:moveTo>
                      <a:pt x="525232" y="9827"/>
                    </a:moveTo>
                    <a:lnTo>
                      <a:pt x="524890" y="10384"/>
                    </a:lnTo>
                    <a:lnTo>
                      <a:pt x="524418" y="10928"/>
                    </a:lnTo>
                    <a:lnTo>
                      <a:pt x="523052" y="11452"/>
                    </a:lnTo>
                    <a:lnTo>
                      <a:pt x="524875" y="9890"/>
                    </a:lnTo>
                    <a:close/>
                    <a:moveTo>
                      <a:pt x="530823" y="9824"/>
                    </a:moveTo>
                    <a:lnTo>
                      <a:pt x="531185" y="9906"/>
                    </a:lnTo>
                    <a:lnTo>
                      <a:pt x="531085" y="9981"/>
                    </a:lnTo>
                    <a:lnTo>
                      <a:pt x="530782" y="9849"/>
                    </a:lnTo>
                    <a:close/>
                    <a:moveTo>
                      <a:pt x="442370" y="9819"/>
                    </a:moveTo>
                    <a:lnTo>
                      <a:pt x="442294" y="9830"/>
                    </a:lnTo>
                    <a:lnTo>
                      <a:pt x="437624" y="10299"/>
                    </a:lnTo>
                    <a:lnTo>
                      <a:pt x="439556" y="9923"/>
                    </a:lnTo>
                    <a:close/>
                    <a:moveTo>
                      <a:pt x="464736" y="9796"/>
                    </a:moveTo>
                    <a:lnTo>
                      <a:pt x="464589" y="9873"/>
                    </a:lnTo>
                    <a:lnTo>
                      <a:pt x="460635" y="10106"/>
                    </a:lnTo>
                    <a:lnTo>
                      <a:pt x="462287" y="9911"/>
                    </a:lnTo>
                    <a:lnTo>
                      <a:pt x="462377" y="9901"/>
                    </a:lnTo>
                    <a:lnTo>
                      <a:pt x="462446" y="9898"/>
                    </a:lnTo>
                    <a:close/>
                    <a:moveTo>
                      <a:pt x="530648" y="9791"/>
                    </a:moveTo>
                    <a:lnTo>
                      <a:pt x="530782" y="9849"/>
                    </a:lnTo>
                    <a:lnTo>
                      <a:pt x="530169" y="10217"/>
                    </a:lnTo>
                    <a:lnTo>
                      <a:pt x="530052" y="10116"/>
                    </a:lnTo>
                    <a:close/>
                    <a:moveTo>
                      <a:pt x="443204" y="9789"/>
                    </a:moveTo>
                    <a:lnTo>
                      <a:pt x="436681" y="10604"/>
                    </a:lnTo>
                    <a:lnTo>
                      <a:pt x="442294" y="9830"/>
                    </a:lnTo>
                    <a:lnTo>
                      <a:pt x="442414" y="9818"/>
                    </a:lnTo>
                    <a:close/>
                    <a:moveTo>
                      <a:pt x="539909" y="9784"/>
                    </a:moveTo>
                    <a:lnTo>
                      <a:pt x="540563" y="9911"/>
                    </a:lnTo>
                    <a:lnTo>
                      <a:pt x="542086" y="12748"/>
                    </a:lnTo>
                    <a:lnTo>
                      <a:pt x="542081" y="12807"/>
                    </a:lnTo>
                    <a:lnTo>
                      <a:pt x="541096" y="12453"/>
                    </a:lnTo>
                    <a:close/>
                    <a:moveTo>
                      <a:pt x="466110" y="9783"/>
                    </a:moveTo>
                    <a:lnTo>
                      <a:pt x="464393" y="9975"/>
                    </a:lnTo>
                    <a:lnTo>
                      <a:pt x="464589" y="9873"/>
                    </a:lnTo>
                    <a:close/>
                    <a:moveTo>
                      <a:pt x="530614" y="9776"/>
                    </a:moveTo>
                    <a:lnTo>
                      <a:pt x="530657" y="9786"/>
                    </a:lnTo>
                    <a:lnTo>
                      <a:pt x="530648" y="9791"/>
                    </a:lnTo>
                    <a:close/>
                    <a:moveTo>
                      <a:pt x="478454" y="9774"/>
                    </a:moveTo>
                    <a:lnTo>
                      <a:pt x="478856" y="9813"/>
                    </a:lnTo>
                    <a:lnTo>
                      <a:pt x="477846" y="9933"/>
                    </a:lnTo>
                    <a:lnTo>
                      <a:pt x="477745" y="9924"/>
                    </a:lnTo>
                    <a:close/>
                    <a:moveTo>
                      <a:pt x="423382" y="9768"/>
                    </a:moveTo>
                    <a:lnTo>
                      <a:pt x="423265" y="9790"/>
                    </a:lnTo>
                    <a:lnTo>
                      <a:pt x="421329" y="10056"/>
                    </a:lnTo>
                    <a:lnTo>
                      <a:pt x="419290" y="10413"/>
                    </a:lnTo>
                    <a:lnTo>
                      <a:pt x="416744" y="10692"/>
                    </a:lnTo>
                    <a:lnTo>
                      <a:pt x="416821" y="10658"/>
                    </a:lnTo>
                    <a:close/>
                    <a:moveTo>
                      <a:pt x="525424" y="9768"/>
                    </a:moveTo>
                    <a:lnTo>
                      <a:pt x="525398" y="9798"/>
                    </a:lnTo>
                    <a:lnTo>
                      <a:pt x="525232" y="9827"/>
                    </a:lnTo>
                    <a:lnTo>
                      <a:pt x="525249" y="9798"/>
                    </a:lnTo>
                    <a:close/>
                    <a:moveTo>
                      <a:pt x="443866" y="9764"/>
                    </a:moveTo>
                    <a:lnTo>
                      <a:pt x="445785" y="9840"/>
                    </a:lnTo>
                    <a:lnTo>
                      <a:pt x="443530" y="10205"/>
                    </a:lnTo>
                    <a:lnTo>
                      <a:pt x="442079" y="10300"/>
                    </a:lnTo>
                    <a:lnTo>
                      <a:pt x="443632" y="9773"/>
                    </a:lnTo>
                    <a:close/>
                    <a:moveTo>
                      <a:pt x="443512" y="9750"/>
                    </a:moveTo>
                    <a:lnTo>
                      <a:pt x="443679" y="9757"/>
                    </a:lnTo>
                    <a:lnTo>
                      <a:pt x="443632" y="9773"/>
                    </a:lnTo>
                    <a:lnTo>
                      <a:pt x="443204" y="9789"/>
                    </a:lnTo>
                    <a:close/>
                    <a:moveTo>
                      <a:pt x="525673" y="9749"/>
                    </a:moveTo>
                    <a:lnTo>
                      <a:pt x="526614" y="10045"/>
                    </a:lnTo>
                    <a:lnTo>
                      <a:pt x="526499" y="10130"/>
                    </a:lnTo>
                    <a:lnTo>
                      <a:pt x="524599" y="10859"/>
                    </a:lnTo>
                    <a:lnTo>
                      <a:pt x="524890" y="10384"/>
                    </a:lnTo>
                    <a:lnTo>
                      <a:pt x="525398" y="9798"/>
                    </a:lnTo>
                    <a:close/>
                    <a:moveTo>
                      <a:pt x="505396" y="9742"/>
                    </a:moveTo>
                    <a:lnTo>
                      <a:pt x="505463" y="9758"/>
                    </a:lnTo>
                    <a:lnTo>
                      <a:pt x="503323" y="10560"/>
                    </a:lnTo>
                    <a:lnTo>
                      <a:pt x="502671" y="10805"/>
                    </a:lnTo>
                    <a:lnTo>
                      <a:pt x="501998" y="11008"/>
                    </a:lnTo>
                    <a:lnTo>
                      <a:pt x="500573" y="11280"/>
                    </a:lnTo>
                    <a:lnTo>
                      <a:pt x="497019" y="11707"/>
                    </a:lnTo>
                    <a:lnTo>
                      <a:pt x="499707" y="10481"/>
                    </a:lnTo>
                    <a:lnTo>
                      <a:pt x="499948" y="10450"/>
                    </a:lnTo>
                    <a:close/>
                    <a:moveTo>
                      <a:pt x="503007" y="9740"/>
                    </a:moveTo>
                    <a:lnTo>
                      <a:pt x="500417" y="10158"/>
                    </a:lnTo>
                    <a:lnTo>
                      <a:pt x="500987" y="9898"/>
                    </a:lnTo>
                    <a:close/>
                    <a:moveTo>
                      <a:pt x="460764" y="9735"/>
                    </a:moveTo>
                    <a:lnTo>
                      <a:pt x="459239" y="10040"/>
                    </a:lnTo>
                    <a:lnTo>
                      <a:pt x="455886" y="10189"/>
                    </a:lnTo>
                    <a:lnTo>
                      <a:pt x="457115" y="9882"/>
                    </a:lnTo>
                    <a:close/>
                    <a:moveTo>
                      <a:pt x="443013" y="9731"/>
                    </a:moveTo>
                    <a:lnTo>
                      <a:pt x="443206" y="9738"/>
                    </a:lnTo>
                    <a:lnTo>
                      <a:pt x="442414" y="9818"/>
                    </a:lnTo>
                    <a:lnTo>
                      <a:pt x="442370" y="9819"/>
                    </a:lnTo>
                    <a:close/>
                    <a:moveTo>
                      <a:pt x="531748" y="9723"/>
                    </a:moveTo>
                    <a:lnTo>
                      <a:pt x="533010" y="9862"/>
                    </a:lnTo>
                    <a:lnTo>
                      <a:pt x="534316" y="10555"/>
                    </a:lnTo>
                    <a:lnTo>
                      <a:pt x="534254" y="10629"/>
                    </a:lnTo>
                    <a:lnTo>
                      <a:pt x="534241" y="10604"/>
                    </a:lnTo>
                    <a:lnTo>
                      <a:pt x="532874" y="10292"/>
                    </a:lnTo>
                    <a:lnTo>
                      <a:pt x="531829" y="9778"/>
                    </a:lnTo>
                    <a:close/>
                    <a:moveTo>
                      <a:pt x="475458" y="9707"/>
                    </a:moveTo>
                    <a:lnTo>
                      <a:pt x="475617" y="9722"/>
                    </a:lnTo>
                    <a:lnTo>
                      <a:pt x="475870" y="9746"/>
                    </a:lnTo>
                    <a:lnTo>
                      <a:pt x="474403" y="10166"/>
                    </a:lnTo>
                    <a:lnTo>
                      <a:pt x="469974" y="10776"/>
                    </a:lnTo>
                    <a:lnTo>
                      <a:pt x="465422" y="10822"/>
                    </a:lnTo>
                    <a:lnTo>
                      <a:pt x="467386" y="10604"/>
                    </a:lnTo>
                    <a:close/>
                    <a:moveTo>
                      <a:pt x="531470" y="9692"/>
                    </a:moveTo>
                    <a:lnTo>
                      <a:pt x="531708" y="9718"/>
                    </a:lnTo>
                    <a:lnTo>
                      <a:pt x="531829" y="9778"/>
                    </a:lnTo>
                    <a:lnTo>
                      <a:pt x="532438" y="10192"/>
                    </a:lnTo>
                    <a:lnTo>
                      <a:pt x="531185" y="9906"/>
                    </a:lnTo>
                    <a:close/>
                    <a:moveTo>
                      <a:pt x="525490" y="9692"/>
                    </a:moveTo>
                    <a:lnTo>
                      <a:pt x="525622" y="9733"/>
                    </a:lnTo>
                    <a:lnTo>
                      <a:pt x="525424" y="9768"/>
                    </a:lnTo>
                    <a:close/>
                    <a:moveTo>
                      <a:pt x="481797" y="9664"/>
                    </a:moveTo>
                    <a:lnTo>
                      <a:pt x="481073" y="9834"/>
                    </a:lnTo>
                    <a:lnTo>
                      <a:pt x="481040" y="9842"/>
                    </a:lnTo>
                    <a:lnTo>
                      <a:pt x="480180" y="9939"/>
                    </a:lnTo>
                    <a:lnTo>
                      <a:pt x="480157" y="9937"/>
                    </a:lnTo>
                    <a:lnTo>
                      <a:pt x="480823" y="9826"/>
                    </a:lnTo>
                    <a:close/>
                    <a:moveTo>
                      <a:pt x="443956" y="9663"/>
                    </a:moveTo>
                    <a:lnTo>
                      <a:pt x="443808" y="9713"/>
                    </a:lnTo>
                    <a:lnTo>
                      <a:pt x="443512" y="9750"/>
                    </a:lnTo>
                    <a:lnTo>
                      <a:pt x="443206" y="9738"/>
                    </a:lnTo>
                    <a:close/>
                    <a:moveTo>
                      <a:pt x="447039" y="9647"/>
                    </a:moveTo>
                    <a:lnTo>
                      <a:pt x="445827" y="9841"/>
                    </a:lnTo>
                    <a:lnTo>
                      <a:pt x="445785" y="9840"/>
                    </a:lnTo>
                    <a:lnTo>
                      <a:pt x="446955" y="9650"/>
                    </a:lnTo>
                    <a:close/>
                    <a:moveTo>
                      <a:pt x="468095" y="9646"/>
                    </a:moveTo>
                    <a:lnTo>
                      <a:pt x="467971" y="9673"/>
                    </a:lnTo>
                    <a:lnTo>
                      <a:pt x="466110" y="9783"/>
                    </a:lnTo>
                    <a:lnTo>
                      <a:pt x="466818" y="9703"/>
                    </a:lnTo>
                    <a:close/>
                    <a:moveTo>
                      <a:pt x="452167" y="9642"/>
                    </a:moveTo>
                    <a:lnTo>
                      <a:pt x="450801" y="10037"/>
                    </a:lnTo>
                    <a:lnTo>
                      <a:pt x="448234" y="9936"/>
                    </a:lnTo>
                    <a:lnTo>
                      <a:pt x="447872" y="9922"/>
                    </a:lnTo>
                    <a:lnTo>
                      <a:pt x="448620" y="9873"/>
                    </a:lnTo>
                    <a:close/>
                    <a:moveTo>
                      <a:pt x="501555" y="9638"/>
                    </a:moveTo>
                    <a:lnTo>
                      <a:pt x="500987" y="9898"/>
                    </a:lnTo>
                    <a:lnTo>
                      <a:pt x="499633" y="10004"/>
                    </a:lnTo>
                    <a:close/>
                    <a:moveTo>
                      <a:pt x="530937" y="9634"/>
                    </a:moveTo>
                    <a:lnTo>
                      <a:pt x="531109" y="9653"/>
                    </a:lnTo>
                    <a:lnTo>
                      <a:pt x="530823" y="9824"/>
                    </a:lnTo>
                    <a:lnTo>
                      <a:pt x="530657" y="9786"/>
                    </a:lnTo>
                    <a:close/>
                    <a:moveTo>
                      <a:pt x="440472" y="9631"/>
                    </a:moveTo>
                    <a:lnTo>
                      <a:pt x="440962" y="9650"/>
                    </a:lnTo>
                    <a:lnTo>
                      <a:pt x="439556" y="9923"/>
                    </a:lnTo>
                    <a:lnTo>
                      <a:pt x="437320" y="10006"/>
                    </a:lnTo>
                    <a:close/>
                    <a:moveTo>
                      <a:pt x="517583" y="9629"/>
                    </a:moveTo>
                    <a:lnTo>
                      <a:pt x="515321" y="10761"/>
                    </a:lnTo>
                    <a:lnTo>
                      <a:pt x="510809" y="11701"/>
                    </a:lnTo>
                    <a:lnTo>
                      <a:pt x="502862" y="13356"/>
                    </a:lnTo>
                    <a:lnTo>
                      <a:pt x="506992" y="11521"/>
                    </a:lnTo>
                    <a:lnTo>
                      <a:pt x="515634" y="9978"/>
                    </a:lnTo>
                    <a:close/>
                    <a:moveTo>
                      <a:pt x="523188" y="9629"/>
                    </a:moveTo>
                    <a:lnTo>
                      <a:pt x="522545" y="10272"/>
                    </a:lnTo>
                    <a:lnTo>
                      <a:pt x="521232" y="10501"/>
                    </a:lnTo>
                    <a:lnTo>
                      <a:pt x="521682" y="10205"/>
                    </a:lnTo>
                    <a:lnTo>
                      <a:pt x="522859" y="9701"/>
                    </a:lnTo>
                    <a:close/>
                    <a:moveTo>
                      <a:pt x="520782" y="9623"/>
                    </a:moveTo>
                    <a:lnTo>
                      <a:pt x="520211" y="10159"/>
                    </a:lnTo>
                    <a:lnTo>
                      <a:pt x="520103" y="10261"/>
                    </a:lnTo>
                    <a:lnTo>
                      <a:pt x="519992" y="10324"/>
                    </a:lnTo>
                    <a:lnTo>
                      <a:pt x="519900" y="10289"/>
                    </a:lnTo>
                    <a:lnTo>
                      <a:pt x="519323" y="10073"/>
                    </a:lnTo>
                    <a:lnTo>
                      <a:pt x="520554" y="9670"/>
                    </a:lnTo>
                    <a:close/>
                    <a:moveTo>
                      <a:pt x="531581" y="9609"/>
                    </a:moveTo>
                    <a:lnTo>
                      <a:pt x="531748" y="9723"/>
                    </a:lnTo>
                    <a:lnTo>
                      <a:pt x="531708" y="9718"/>
                    </a:lnTo>
                    <a:lnTo>
                      <a:pt x="531543" y="9637"/>
                    </a:lnTo>
                    <a:close/>
                    <a:moveTo>
                      <a:pt x="439887" y="9607"/>
                    </a:moveTo>
                    <a:lnTo>
                      <a:pt x="440325" y="9625"/>
                    </a:lnTo>
                    <a:lnTo>
                      <a:pt x="437149" y="10012"/>
                    </a:lnTo>
                    <a:lnTo>
                      <a:pt x="437045" y="10016"/>
                    </a:lnTo>
                    <a:lnTo>
                      <a:pt x="439390" y="9673"/>
                    </a:lnTo>
                    <a:close/>
                    <a:moveTo>
                      <a:pt x="525209" y="9603"/>
                    </a:moveTo>
                    <a:lnTo>
                      <a:pt x="525343" y="9646"/>
                    </a:lnTo>
                    <a:lnTo>
                      <a:pt x="525249" y="9798"/>
                    </a:lnTo>
                    <a:lnTo>
                      <a:pt x="524912" y="9857"/>
                    </a:lnTo>
                    <a:close/>
                    <a:moveTo>
                      <a:pt x="439761" y="9603"/>
                    </a:moveTo>
                    <a:lnTo>
                      <a:pt x="439847" y="9606"/>
                    </a:lnTo>
                    <a:lnTo>
                      <a:pt x="439390" y="9673"/>
                    </a:lnTo>
                    <a:lnTo>
                      <a:pt x="436670" y="10030"/>
                    </a:lnTo>
                    <a:lnTo>
                      <a:pt x="436540" y="10035"/>
                    </a:lnTo>
                    <a:close/>
                    <a:moveTo>
                      <a:pt x="507401" y="9599"/>
                    </a:moveTo>
                    <a:lnTo>
                      <a:pt x="506527" y="10008"/>
                    </a:lnTo>
                    <a:lnTo>
                      <a:pt x="506270" y="9948"/>
                    </a:lnTo>
                    <a:close/>
                    <a:moveTo>
                      <a:pt x="458271" y="9593"/>
                    </a:moveTo>
                    <a:lnTo>
                      <a:pt x="457115" y="9882"/>
                    </a:lnTo>
                    <a:lnTo>
                      <a:pt x="452037" y="10086"/>
                    </a:lnTo>
                    <a:lnTo>
                      <a:pt x="451830" y="10078"/>
                    </a:lnTo>
                    <a:close/>
                    <a:moveTo>
                      <a:pt x="476518" y="9589"/>
                    </a:moveTo>
                    <a:lnTo>
                      <a:pt x="476697" y="9606"/>
                    </a:lnTo>
                    <a:lnTo>
                      <a:pt x="477736" y="9706"/>
                    </a:lnTo>
                    <a:lnTo>
                      <a:pt x="477618" y="9722"/>
                    </a:lnTo>
                    <a:lnTo>
                      <a:pt x="476803" y="9834"/>
                    </a:lnTo>
                    <a:lnTo>
                      <a:pt x="475870" y="9746"/>
                    </a:lnTo>
                    <a:lnTo>
                      <a:pt x="476126" y="9673"/>
                    </a:lnTo>
                    <a:lnTo>
                      <a:pt x="476157" y="9664"/>
                    </a:lnTo>
                    <a:lnTo>
                      <a:pt x="476357" y="9607"/>
                    </a:lnTo>
                    <a:close/>
                    <a:moveTo>
                      <a:pt x="465165" y="9571"/>
                    </a:moveTo>
                    <a:lnTo>
                      <a:pt x="465017" y="9649"/>
                    </a:lnTo>
                    <a:lnTo>
                      <a:pt x="462637" y="9870"/>
                    </a:lnTo>
                    <a:close/>
                    <a:moveTo>
                      <a:pt x="521059" y="9565"/>
                    </a:moveTo>
                    <a:lnTo>
                      <a:pt x="520706" y="9918"/>
                    </a:lnTo>
                    <a:lnTo>
                      <a:pt x="520478" y="10048"/>
                    </a:lnTo>
                    <a:lnTo>
                      <a:pt x="520466" y="10054"/>
                    </a:lnTo>
                    <a:lnTo>
                      <a:pt x="520470" y="10051"/>
                    </a:lnTo>
                    <a:lnTo>
                      <a:pt x="520944" y="9589"/>
                    </a:lnTo>
                    <a:close/>
                    <a:moveTo>
                      <a:pt x="506775" y="9562"/>
                    </a:moveTo>
                    <a:lnTo>
                      <a:pt x="505838" y="9846"/>
                    </a:lnTo>
                    <a:lnTo>
                      <a:pt x="505463" y="9758"/>
                    </a:lnTo>
                    <a:lnTo>
                      <a:pt x="505563" y="9720"/>
                    </a:lnTo>
                    <a:close/>
                    <a:moveTo>
                      <a:pt x="528705" y="9551"/>
                    </a:moveTo>
                    <a:lnTo>
                      <a:pt x="529805" y="10251"/>
                    </a:lnTo>
                    <a:lnTo>
                      <a:pt x="528878" y="10757"/>
                    </a:lnTo>
                    <a:lnTo>
                      <a:pt x="528436" y="10618"/>
                    </a:lnTo>
                    <a:lnTo>
                      <a:pt x="528600" y="9603"/>
                    </a:lnTo>
                    <a:close/>
                    <a:moveTo>
                      <a:pt x="482474" y="9551"/>
                    </a:moveTo>
                    <a:lnTo>
                      <a:pt x="481797" y="9664"/>
                    </a:lnTo>
                    <a:lnTo>
                      <a:pt x="482127" y="9586"/>
                    </a:lnTo>
                    <a:close/>
                    <a:moveTo>
                      <a:pt x="465336" y="9551"/>
                    </a:moveTo>
                    <a:lnTo>
                      <a:pt x="465165" y="9571"/>
                    </a:lnTo>
                    <a:lnTo>
                      <a:pt x="465192" y="9557"/>
                    </a:lnTo>
                    <a:close/>
                    <a:moveTo>
                      <a:pt x="492931" y="9542"/>
                    </a:moveTo>
                    <a:lnTo>
                      <a:pt x="491928" y="10188"/>
                    </a:lnTo>
                    <a:lnTo>
                      <a:pt x="491600" y="10400"/>
                    </a:lnTo>
                    <a:lnTo>
                      <a:pt x="490166" y="10743"/>
                    </a:lnTo>
                    <a:lnTo>
                      <a:pt x="488368" y="10884"/>
                    </a:lnTo>
                    <a:lnTo>
                      <a:pt x="487480" y="10909"/>
                    </a:lnTo>
                    <a:lnTo>
                      <a:pt x="490108" y="10129"/>
                    </a:lnTo>
                    <a:lnTo>
                      <a:pt x="491178" y="9811"/>
                    </a:lnTo>
                    <a:close/>
                    <a:moveTo>
                      <a:pt x="531319" y="9527"/>
                    </a:moveTo>
                    <a:lnTo>
                      <a:pt x="531543" y="9637"/>
                    </a:lnTo>
                    <a:lnTo>
                      <a:pt x="531470" y="9692"/>
                    </a:lnTo>
                    <a:lnTo>
                      <a:pt x="531109" y="9653"/>
                    </a:lnTo>
                    <a:close/>
                    <a:moveTo>
                      <a:pt x="521016" y="9519"/>
                    </a:moveTo>
                    <a:lnTo>
                      <a:pt x="520944" y="9589"/>
                    </a:lnTo>
                    <a:lnTo>
                      <a:pt x="520782" y="9623"/>
                    </a:lnTo>
                    <a:lnTo>
                      <a:pt x="520826" y="9581"/>
                    </a:lnTo>
                    <a:close/>
                    <a:moveTo>
                      <a:pt x="504420" y="9512"/>
                    </a:moveTo>
                    <a:lnTo>
                      <a:pt x="504795" y="9600"/>
                    </a:lnTo>
                    <a:lnTo>
                      <a:pt x="503007" y="9740"/>
                    </a:lnTo>
                    <a:close/>
                    <a:moveTo>
                      <a:pt x="517821" y="9511"/>
                    </a:moveTo>
                    <a:lnTo>
                      <a:pt x="517959" y="9562"/>
                    </a:lnTo>
                    <a:lnTo>
                      <a:pt x="517583" y="9629"/>
                    </a:lnTo>
                    <a:close/>
                    <a:moveTo>
                      <a:pt x="517827" y="9507"/>
                    </a:moveTo>
                    <a:lnTo>
                      <a:pt x="517821" y="9511"/>
                    </a:lnTo>
                    <a:lnTo>
                      <a:pt x="517817" y="9509"/>
                    </a:lnTo>
                    <a:close/>
                    <a:moveTo>
                      <a:pt x="437024" y="9495"/>
                    </a:moveTo>
                    <a:lnTo>
                      <a:pt x="438319" y="9546"/>
                    </a:lnTo>
                    <a:lnTo>
                      <a:pt x="435599" y="9877"/>
                    </a:lnTo>
                    <a:close/>
                    <a:moveTo>
                      <a:pt x="538405" y="9493"/>
                    </a:moveTo>
                    <a:lnTo>
                      <a:pt x="538641" y="9539"/>
                    </a:lnTo>
                    <a:lnTo>
                      <a:pt x="539656" y="10570"/>
                    </a:lnTo>
                    <a:lnTo>
                      <a:pt x="539651" y="10592"/>
                    </a:lnTo>
                    <a:lnTo>
                      <a:pt x="538134" y="10425"/>
                    </a:lnTo>
                    <a:lnTo>
                      <a:pt x="537792" y="9984"/>
                    </a:lnTo>
                    <a:close/>
                    <a:moveTo>
                      <a:pt x="506168" y="9493"/>
                    </a:moveTo>
                    <a:lnTo>
                      <a:pt x="505563" y="9720"/>
                    </a:lnTo>
                    <a:lnTo>
                      <a:pt x="505396" y="9742"/>
                    </a:lnTo>
                    <a:lnTo>
                      <a:pt x="504795" y="9600"/>
                    </a:lnTo>
                    <a:close/>
                    <a:moveTo>
                      <a:pt x="473151" y="9489"/>
                    </a:moveTo>
                    <a:lnTo>
                      <a:pt x="473393" y="9511"/>
                    </a:lnTo>
                    <a:lnTo>
                      <a:pt x="472866" y="9567"/>
                    </a:lnTo>
                    <a:lnTo>
                      <a:pt x="464094" y="10489"/>
                    </a:lnTo>
                    <a:lnTo>
                      <a:pt x="464283" y="10449"/>
                    </a:lnTo>
                    <a:lnTo>
                      <a:pt x="471117" y="9624"/>
                    </a:lnTo>
                    <a:lnTo>
                      <a:pt x="472269" y="9547"/>
                    </a:lnTo>
                    <a:close/>
                    <a:moveTo>
                      <a:pt x="528620" y="9477"/>
                    </a:moveTo>
                    <a:lnTo>
                      <a:pt x="528735" y="9536"/>
                    </a:lnTo>
                    <a:lnTo>
                      <a:pt x="528705" y="9551"/>
                    </a:lnTo>
                    <a:lnTo>
                      <a:pt x="528617" y="9495"/>
                    </a:lnTo>
                    <a:close/>
                    <a:moveTo>
                      <a:pt x="517702" y="9466"/>
                    </a:moveTo>
                    <a:lnTo>
                      <a:pt x="517817" y="9509"/>
                    </a:lnTo>
                    <a:lnTo>
                      <a:pt x="516182" y="9782"/>
                    </a:lnTo>
                    <a:lnTo>
                      <a:pt x="507738" y="11189"/>
                    </a:lnTo>
                    <a:lnTo>
                      <a:pt x="508276" y="10950"/>
                    </a:lnTo>
                    <a:lnTo>
                      <a:pt x="516563" y="9645"/>
                    </a:lnTo>
                    <a:close/>
                    <a:moveTo>
                      <a:pt x="472586" y="9447"/>
                    </a:moveTo>
                    <a:lnTo>
                      <a:pt x="471863" y="9534"/>
                    </a:lnTo>
                    <a:lnTo>
                      <a:pt x="471117" y="9624"/>
                    </a:lnTo>
                    <a:lnTo>
                      <a:pt x="466850" y="9909"/>
                    </a:lnTo>
                    <a:lnTo>
                      <a:pt x="467971" y="9673"/>
                    </a:lnTo>
                    <a:lnTo>
                      <a:pt x="469376" y="9590"/>
                    </a:lnTo>
                    <a:lnTo>
                      <a:pt x="471147" y="9511"/>
                    </a:lnTo>
                    <a:close/>
                    <a:moveTo>
                      <a:pt x="529201" y="9443"/>
                    </a:moveTo>
                    <a:lnTo>
                      <a:pt x="530065" y="9538"/>
                    </a:lnTo>
                    <a:lnTo>
                      <a:pt x="530614" y="9776"/>
                    </a:lnTo>
                    <a:lnTo>
                      <a:pt x="529248" y="9465"/>
                    </a:lnTo>
                    <a:close/>
                    <a:moveTo>
                      <a:pt x="472641" y="9440"/>
                    </a:moveTo>
                    <a:lnTo>
                      <a:pt x="472671" y="9443"/>
                    </a:lnTo>
                    <a:lnTo>
                      <a:pt x="472586" y="9447"/>
                    </a:lnTo>
                    <a:close/>
                    <a:moveTo>
                      <a:pt x="452895" y="9431"/>
                    </a:moveTo>
                    <a:lnTo>
                      <a:pt x="452474" y="9553"/>
                    </a:lnTo>
                    <a:lnTo>
                      <a:pt x="448910" y="9826"/>
                    </a:lnTo>
                    <a:lnTo>
                      <a:pt x="447730" y="9916"/>
                    </a:lnTo>
                    <a:lnTo>
                      <a:pt x="447087" y="9891"/>
                    </a:lnTo>
                    <a:lnTo>
                      <a:pt x="450402" y="9583"/>
                    </a:lnTo>
                    <a:lnTo>
                      <a:pt x="451464" y="9484"/>
                    </a:lnTo>
                    <a:close/>
                    <a:moveTo>
                      <a:pt x="531315" y="9428"/>
                    </a:moveTo>
                    <a:lnTo>
                      <a:pt x="531394" y="9482"/>
                    </a:lnTo>
                    <a:lnTo>
                      <a:pt x="531319" y="9527"/>
                    </a:lnTo>
                    <a:lnTo>
                      <a:pt x="531221" y="9479"/>
                    </a:lnTo>
                    <a:close/>
                    <a:moveTo>
                      <a:pt x="528972" y="9417"/>
                    </a:moveTo>
                    <a:lnTo>
                      <a:pt x="529107" y="9432"/>
                    </a:lnTo>
                    <a:lnTo>
                      <a:pt x="529248" y="9465"/>
                    </a:lnTo>
                    <a:lnTo>
                      <a:pt x="529341" y="9507"/>
                    </a:lnTo>
                    <a:lnTo>
                      <a:pt x="530052" y="10116"/>
                    </a:lnTo>
                    <a:lnTo>
                      <a:pt x="529967" y="10163"/>
                    </a:lnTo>
                    <a:lnTo>
                      <a:pt x="528735" y="9536"/>
                    </a:lnTo>
                    <a:close/>
                    <a:moveTo>
                      <a:pt x="527457" y="9412"/>
                    </a:moveTo>
                    <a:lnTo>
                      <a:pt x="527417" y="9442"/>
                    </a:lnTo>
                    <a:lnTo>
                      <a:pt x="525673" y="9749"/>
                    </a:lnTo>
                    <a:lnTo>
                      <a:pt x="525622" y="9733"/>
                    </a:lnTo>
                    <a:close/>
                    <a:moveTo>
                      <a:pt x="474516" y="9398"/>
                    </a:moveTo>
                    <a:lnTo>
                      <a:pt x="476444" y="9582"/>
                    </a:lnTo>
                    <a:lnTo>
                      <a:pt x="476357" y="9607"/>
                    </a:lnTo>
                    <a:lnTo>
                      <a:pt x="475845" y="9664"/>
                    </a:lnTo>
                    <a:lnTo>
                      <a:pt x="475458" y="9707"/>
                    </a:lnTo>
                    <a:lnTo>
                      <a:pt x="474563" y="9622"/>
                    </a:lnTo>
                    <a:lnTo>
                      <a:pt x="473393" y="9511"/>
                    </a:lnTo>
                    <a:lnTo>
                      <a:pt x="474408" y="9405"/>
                    </a:lnTo>
                    <a:close/>
                    <a:moveTo>
                      <a:pt x="508059" y="9396"/>
                    </a:moveTo>
                    <a:lnTo>
                      <a:pt x="507401" y="9599"/>
                    </a:lnTo>
                    <a:lnTo>
                      <a:pt x="507749" y="9436"/>
                    </a:lnTo>
                    <a:close/>
                    <a:moveTo>
                      <a:pt x="469305" y="9392"/>
                    </a:moveTo>
                    <a:lnTo>
                      <a:pt x="469062" y="9443"/>
                    </a:lnTo>
                    <a:lnTo>
                      <a:pt x="468972" y="9462"/>
                    </a:lnTo>
                    <a:lnTo>
                      <a:pt x="466818" y="9703"/>
                    </a:lnTo>
                    <a:lnTo>
                      <a:pt x="464736" y="9796"/>
                    </a:lnTo>
                    <a:lnTo>
                      <a:pt x="464953" y="9682"/>
                    </a:lnTo>
                    <a:lnTo>
                      <a:pt x="465017" y="9649"/>
                    </a:lnTo>
                    <a:lnTo>
                      <a:pt x="466628" y="9500"/>
                    </a:lnTo>
                    <a:lnTo>
                      <a:pt x="467478" y="9465"/>
                    </a:lnTo>
                    <a:lnTo>
                      <a:pt x="468494" y="9425"/>
                    </a:lnTo>
                    <a:close/>
                    <a:moveTo>
                      <a:pt x="528441" y="9386"/>
                    </a:moveTo>
                    <a:lnTo>
                      <a:pt x="528463" y="9397"/>
                    </a:lnTo>
                    <a:lnTo>
                      <a:pt x="528617" y="9495"/>
                    </a:lnTo>
                    <a:lnTo>
                      <a:pt x="528600" y="9603"/>
                    </a:lnTo>
                    <a:lnTo>
                      <a:pt x="527795" y="10006"/>
                    </a:lnTo>
                    <a:lnTo>
                      <a:pt x="528101" y="9516"/>
                    </a:lnTo>
                    <a:close/>
                    <a:moveTo>
                      <a:pt x="434116" y="9380"/>
                    </a:moveTo>
                    <a:lnTo>
                      <a:pt x="435804" y="9447"/>
                    </a:lnTo>
                    <a:lnTo>
                      <a:pt x="429052" y="10311"/>
                    </a:lnTo>
                    <a:lnTo>
                      <a:pt x="426862" y="10392"/>
                    </a:lnTo>
                    <a:close/>
                    <a:moveTo>
                      <a:pt x="529056" y="9376"/>
                    </a:moveTo>
                    <a:lnTo>
                      <a:pt x="529201" y="9443"/>
                    </a:lnTo>
                    <a:lnTo>
                      <a:pt x="529107" y="9432"/>
                    </a:lnTo>
                    <a:lnTo>
                      <a:pt x="528994" y="9406"/>
                    </a:lnTo>
                    <a:close/>
                    <a:moveTo>
                      <a:pt x="442380" y="9374"/>
                    </a:moveTo>
                    <a:lnTo>
                      <a:pt x="441992" y="9450"/>
                    </a:lnTo>
                    <a:lnTo>
                      <a:pt x="440472" y="9631"/>
                    </a:lnTo>
                    <a:lnTo>
                      <a:pt x="440325" y="9625"/>
                    </a:lnTo>
                    <a:close/>
                    <a:moveTo>
                      <a:pt x="502136" y="9373"/>
                    </a:moveTo>
                    <a:lnTo>
                      <a:pt x="501742" y="9553"/>
                    </a:lnTo>
                    <a:lnTo>
                      <a:pt x="499368" y="9924"/>
                    </a:lnTo>
                    <a:close/>
                    <a:moveTo>
                      <a:pt x="474256" y="9373"/>
                    </a:moveTo>
                    <a:lnTo>
                      <a:pt x="474496" y="9396"/>
                    </a:lnTo>
                    <a:lnTo>
                      <a:pt x="474408" y="9405"/>
                    </a:lnTo>
                    <a:lnTo>
                      <a:pt x="473151" y="9489"/>
                    </a:lnTo>
                    <a:lnTo>
                      <a:pt x="472671" y="9443"/>
                    </a:lnTo>
                    <a:close/>
                    <a:moveTo>
                      <a:pt x="495896" y="9370"/>
                    </a:moveTo>
                    <a:lnTo>
                      <a:pt x="493479" y="10239"/>
                    </a:lnTo>
                    <a:lnTo>
                      <a:pt x="492606" y="10553"/>
                    </a:lnTo>
                    <a:lnTo>
                      <a:pt x="491191" y="10663"/>
                    </a:lnTo>
                    <a:lnTo>
                      <a:pt x="491600" y="10400"/>
                    </a:lnTo>
                    <a:lnTo>
                      <a:pt x="492415" y="10204"/>
                    </a:lnTo>
                    <a:close/>
                    <a:moveTo>
                      <a:pt x="528496" y="9365"/>
                    </a:moveTo>
                    <a:lnTo>
                      <a:pt x="528636" y="9380"/>
                    </a:lnTo>
                    <a:lnTo>
                      <a:pt x="528620" y="9477"/>
                    </a:lnTo>
                    <a:lnTo>
                      <a:pt x="528463" y="9397"/>
                    </a:lnTo>
                    <a:lnTo>
                      <a:pt x="528444" y="9385"/>
                    </a:lnTo>
                    <a:close/>
                    <a:moveTo>
                      <a:pt x="490606" y="9364"/>
                    </a:moveTo>
                    <a:lnTo>
                      <a:pt x="489629" y="9664"/>
                    </a:lnTo>
                    <a:lnTo>
                      <a:pt x="487698" y="10051"/>
                    </a:lnTo>
                    <a:lnTo>
                      <a:pt x="485640" y="10462"/>
                    </a:lnTo>
                    <a:lnTo>
                      <a:pt x="485175" y="10417"/>
                    </a:lnTo>
                    <a:lnTo>
                      <a:pt x="486851" y="10023"/>
                    </a:lnTo>
                    <a:lnTo>
                      <a:pt x="488967" y="9525"/>
                    </a:lnTo>
                    <a:close/>
                    <a:moveTo>
                      <a:pt x="507919" y="9356"/>
                    </a:moveTo>
                    <a:lnTo>
                      <a:pt x="507749" y="9436"/>
                    </a:lnTo>
                    <a:lnTo>
                      <a:pt x="506775" y="9562"/>
                    </a:lnTo>
                    <a:lnTo>
                      <a:pt x="507296" y="9405"/>
                    </a:lnTo>
                    <a:close/>
                    <a:moveTo>
                      <a:pt x="473351" y="9355"/>
                    </a:moveTo>
                    <a:lnTo>
                      <a:pt x="472641" y="9440"/>
                    </a:lnTo>
                    <a:lnTo>
                      <a:pt x="472357" y="9413"/>
                    </a:lnTo>
                    <a:close/>
                    <a:moveTo>
                      <a:pt x="426444" y="9353"/>
                    </a:moveTo>
                    <a:lnTo>
                      <a:pt x="423091" y="9915"/>
                    </a:lnTo>
                    <a:lnTo>
                      <a:pt x="421198" y="10168"/>
                    </a:lnTo>
                    <a:lnTo>
                      <a:pt x="423265" y="9790"/>
                    </a:lnTo>
                    <a:lnTo>
                      <a:pt x="426179" y="9389"/>
                    </a:lnTo>
                    <a:close/>
                    <a:moveTo>
                      <a:pt x="528373" y="9352"/>
                    </a:moveTo>
                    <a:lnTo>
                      <a:pt x="528395" y="9354"/>
                    </a:lnTo>
                    <a:lnTo>
                      <a:pt x="528444" y="9385"/>
                    </a:lnTo>
                    <a:lnTo>
                      <a:pt x="528441" y="9386"/>
                    </a:lnTo>
                    <a:close/>
                    <a:moveTo>
                      <a:pt x="545350" y="9334"/>
                    </a:moveTo>
                    <a:lnTo>
                      <a:pt x="547041" y="9733"/>
                    </a:lnTo>
                    <a:lnTo>
                      <a:pt x="550724" y="10604"/>
                    </a:lnTo>
                    <a:lnTo>
                      <a:pt x="547909" y="14072"/>
                    </a:lnTo>
                    <a:lnTo>
                      <a:pt x="547717" y="14309"/>
                    </a:lnTo>
                    <a:lnTo>
                      <a:pt x="546338" y="12797"/>
                    </a:lnTo>
                    <a:lnTo>
                      <a:pt x="544286" y="15671"/>
                    </a:lnTo>
                    <a:lnTo>
                      <a:pt x="544209" y="12931"/>
                    </a:lnTo>
                    <a:close/>
                    <a:moveTo>
                      <a:pt x="528645" y="9327"/>
                    </a:moveTo>
                    <a:lnTo>
                      <a:pt x="528994" y="9406"/>
                    </a:lnTo>
                    <a:lnTo>
                      <a:pt x="528972" y="9417"/>
                    </a:lnTo>
                    <a:lnTo>
                      <a:pt x="528636" y="9380"/>
                    </a:lnTo>
                    <a:close/>
                    <a:moveTo>
                      <a:pt x="503210" y="9324"/>
                    </a:moveTo>
                    <a:lnTo>
                      <a:pt x="501555" y="9638"/>
                    </a:lnTo>
                    <a:lnTo>
                      <a:pt x="501742" y="9553"/>
                    </a:lnTo>
                    <a:close/>
                    <a:moveTo>
                      <a:pt x="528102" y="9322"/>
                    </a:moveTo>
                    <a:lnTo>
                      <a:pt x="528215" y="9334"/>
                    </a:lnTo>
                    <a:lnTo>
                      <a:pt x="528101" y="9516"/>
                    </a:lnTo>
                    <a:lnTo>
                      <a:pt x="526674" y="10064"/>
                    </a:lnTo>
                    <a:lnTo>
                      <a:pt x="526614" y="10045"/>
                    </a:lnTo>
                    <a:lnTo>
                      <a:pt x="527417" y="9442"/>
                    </a:lnTo>
                    <a:close/>
                    <a:moveTo>
                      <a:pt x="473668" y="9316"/>
                    </a:moveTo>
                    <a:lnTo>
                      <a:pt x="473794" y="9328"/>
                    </a:lnTo>
                    <a:lnTo>
                      <a:pt x="473351" y="9355"/>
                    </a:lnTo>
                    <a:close/>
                    <a:moveTo>
                      <a:pt x="432406" y="9313"/>
                    </a:moveTo>
                    <a:lnTo>
                      <a:pt x="433419" y="9353"/>
                    </a:lnTo>
                    <a:lnTo>
                      <a:pt x="427086" y="10056"/>
                    </a:lnTo>
                    <a:lnTo>
                      <a:pt x="424549" y="10477"/>
                    </a:lnTo>
                    <a:lnTo>
                      <a:pt x="422986" y="10535"/>
                    </a:lnTo>
                    <a:lnTo>
                      <a:pt x="429151" y="9680"/>
                    </a:lnTo>
                    <a:close/>
                    <a:moveTo>
                      <a:pt x="471287" y="9312"/>
                    </a:moveTo>
                    <a:lnTo>
                      <a:pt x="472357" y="9413"/>
                    </a:lnTo>
                    <a:lnTo>
                      <a:pt x="470864" y="9502"/>
                    </a:lnTo>
                    <a:lnTo>
                      <a:pt x="469376" y="9590"/>
                    </a:lnTo>
                    <a:lnTo>
                      <a:pt x="468095" y="9646"/>
                    </a:lnTo>
                    <a:lnTo>
                      <a:pt x="468972" y="9462"/>
                    </a:lnTo>
                    <a:lnTo>
                      <a:pt x="469124" y="9445"/>
                    </a:lnTo>
                    <a:lnTo>
                      <a:pt x="469762" y="9373"/>
                    </a:lnTo>
                    <a:close/>
                    <a:moveTo>
                      <a:pt x="426711" y="9308"/>
                    </a:moveTo>
                    <a:lnTo>
                      <a:pt x="426461" y="9350"/>
                    </a:lnTo>
                    <a:lnTo>
                      <a:pt x="426179" y="9389"/>
                    </a:lnTo>
                    <a:lnTo>
                      <a:pt x="423382" y="9768"/>
                    </a:lnTo>
                    <a:lnTo>
                      <a:pt x="424845" y="9500"/>
                    </a:lnTo>
                    <a:close/>
                    <a:moveTo>
                      <a:pt x="528648" y="9307"/>
                    </a:moveTo>
                    <a:lnTo>
                      <a:pt x="528645" y="9327"/>
                    </a:lnTo>
                    <a:lnTo>
                      <a:pt x="528614" y="9320"/>
                    </a:lnTo>
                    <a:close/>
                    <a:moveTo>
                      <a:pt x="528260" y="9294"/>
                    </a:moveTo>
                    <a:lnTo>
                      <a:pt x="528373" y="9352"/>
                    </a:lnTo>
                    <a:lnTo>
                      <a:pt x="528215" y="9334"/>
                    </a:lnTo>
                    <a:lnTo>
                      <a:pt x="528238" y="9298"/>
                    </a:lnTo>
                    <a:close/>
                    <a:moveTo>
                      <a:pt x="480764" y="9288"/>
                    </a:moveTo>
                    <a:lnTo>
                      <a:pt x="478557" y="9753"/>
                    </a:lnTo>
                    <a:lnTo>
                      <a:pt x="478454" y="9774"/>
                    </a:lnTo>
                    <a:lnTo>
                      <a:pt x="478053" y="9736"/>
                    </a:lnTo>
                    <a:lnTo>
                      <a:pt x="477736" y="9706"/>
                    </a:lnTo>
                    <a:close/>
                    <a:moveTo>
                      <a:pt x="476158" y="9288"/>
                    </a:moveTo>
                    <a:lnTo>
                      <a:pt x="474516" y="9398"/>
                    </a:lnTo>
                    <a:lnTo>
                      <a:pt x="474496" y="9396"/>
                    </a:lnTo>
                    <a:lnTo>
                      <a:pt x="475049" y="9337"/>
                    </a:lnTo>
                    <a:close/>
                    <a:moveTo>
                      <a:pt x="426972" y="9281"/>
                    </a:moveTo>
                    <a:lnTo>
                      <a:pt x="426444" y="9353"/>
                    </a:lnTo>
                    <a:lnTo>
                      <a:pt x="426461" y="9350"/>
                    </a:lnTo>
                    <a:lnTo>
                      <a:pt x="426928" y="9286"/>
                    </a:lnTo>
                    <a:close/>
                    <a:moveTo>
                      <a:pt x="503438" y="9281"/>
                    </a:moveTo>
                    <a:lnTo>
                      <a:pt x="503458" y="9285"/>
                    </a:lnTo>
                    <a:lnTo>
                      <a:pt x="503210" y="9324"/>
                    </a:lnTo>
                    <a:close/>
                    <a:moveTo>
                      <a:pt x="528227" y="9277"/>
                    </a:moveTo>
                    <a:lnTo>
                      <a:pt x="528245" y="9286"/>
                    </a:lnTo>
                    <a:lnTo>
                      <a:pt x="528238" y="9298"/>
                    </a:lnTo>
                    <a:lnTo>
                      <a:pt x="528102" y="9322"/>
                    </a:lnTo>
                    <a:lnTo>
                      <a:pt x="528023" y="9313"/>
                    </a:lnTo>
                    <a:close/>
                    <a:moveTo>
                      <a:pt x="527645" y="9271"/>
                    </a:moveTo>
                    <a:lnTo>
                      <a:pt x="528023" y="9313"/>
                    </a:lnTo>
                    <a:lnTo>
                      <a:pt x="527457" y="9412"/>
                    </a:lnTo>
                    <a:close/>
                    <a:moveTo>
                      <a:pt x="528264" y="9271"/>
                    </a:moveTo>
                    <a:lnTo>
                      <a:pt x="528292" y="9288"/>
                    </a:lnTo>
                    <a:lnTo>
                      <a:pt x="528260" y="9294"/>
                    </a:lnTo>
                    <a:lnTo>
                      <a:pt x="528245" y="9286"/>
                    </a:lnTo>
                    <a:lnTo>
                      <a:pt x="528254" y="9273"/>
                    </a:lnTo>
                    <a:close/>
                    <a:moveTo>
                      <a:pt x="528396" y="9270"/>
                    </a:moveTo>
                    <a:lnTo>
                      <a:pt x="528614" y="9320"/>
                    </a:lnTo>
                    <a:lnTo>
                      <a:pt x="528496" y="9365"/>
                    </a:lnTo>
                    <a:lnTo>
                      <a:pt x="528395" y="9354"/>
                    </a:lnTo>
                    <a:lnTo>
                      <a:pt x="528292" y="9288"/>
                    </a:lnTo>
                    <a:close/>
                    <a:moveTo>
                      <a:pt x="509028" y="9270"/>
                    </a:moveTo>
                    <a:lnTo>
                      <a:pt x="508059" y="9396"/>
                    </a:lnTo>
                    <a:lnTo>
                      <a:pt x="508277" y="9328"/>
                    </a:lnTo>
                    <a:close/>
                    <a:moveTo>
                      <a:pt x="545070" y="9267"/>
                    </a:moveTo>
                    <a:lnTo>
                      <a:pt x="545280" y="9317"/>
                    </a:lnTo>
                    <a:lnTo>
                      <a:pt x="544197" y="12488"/>
                    </a:lnTo>
                    <a:lnTo>
                      <a:pt x="544162" y="11242"/>
                    </a:lnTo>
                    <a:close/>
                    <a:moveTo>
                      <a:pt x="540212" y="9257"/>
                    </a:moveTo>
                    <a:lnTo>
                      <a:pt x="540826" y="9962"/>
                    </a:lnTo>
                    <a:lnTo>
                      <a:pt x="540563" y="9911"/>
                    </a:lnTo>
                    <a:close/>
                    <a:moveTo>
                      <a:pt x="483529" y="9257"/>
                    </a:moveTo>
                    <a:lnTo>
                      <a:pt x="482127" y="9586"/>
                    </a:lnTo>
                    <a:lnTo>
                      <a:pt x="480022" y="9800"/>
                    </a:lnTo>
                    <a:lnTo>
                      <a:pt x="479392" y="9864"/>
                    </a:lnTo>
                    <a:lnTo>
                      <a:pt x="478856" y="9813"/>
                    </a:lnTo>
                    <a:lnTo>
                      <a:pt x="479190" y="9773"/>
                    </a:lnTo>
                    <a:close/>
                    <a:moveTo>
                      <a:pt x="528273" y="9242"/>
                    </a:moveTo>
                    <a:lnTo>
                      <a:pt x="528341" y="9257"/>
                    </a:lnTo>
                    <a:lnTo>
                      <a:pt x="528264" y="9271"/>
                    </a:lnTo>
                    <a:lnTo>
                      <a:pt x="528257" y="9266"/>
                    </a:lnTo>
                    <a:close/>
                    <a:moveTo>
                      <a:pt x="430484" y="9237"/>
                    </a:moveTo>
                    <a:lnTo>
                      <a:pt x="431937" y="9294"/>
                    </a:lnTo>
                    <a:lnTo>
                      <a:pt x="429151" y="9680"/>
                    </a:lnTo>
                    <a:lnTo>
                      <a:pt x="424705" y="10183"/>
                    </a:lnTo>
                    <a:lnTo>
                      <a:pt x="429368" y="9386"/>
                    </a:lnTo>
                    <a:close/>
                    <a:moveTo>
                      <a:pt x="496289" y="9229"/>
                    </a:moveTo>
                    <a:lnTo>
                      <a:pt x="496070" y="9329"/>
                    </a:lnTo>
                    <a:lnTo>
                      <a:pt x="495896" y="9370"/>
                    </a:lnTo>
                    <a:close/>
                    <a:moveTo>
                      <a:pt x="531817" y="9228"/>
                    </a:moveTo>
                    <a:lnTo>
                      <a:pt x="531976" y="9313"/>
                    </a:lnTo>
                    <a:lnTo>
                      <a:pt x="531581" y="9609"/>
                    </a:lnTo>
                    <a:lnTo>
                      <a:pt x="531394" y="9482"/>
                    </a:lnTo>
                    <a:close/>
                    <a:moveTo>
                      <a:pt x="430121" y="9223"/>
                    </a:moveTo>
                    <a:lnTo>
                      <a:pt x="430285" y="9229"/>
                    </a:lnTo>
                    <a:lnTo>
                      <a:pt x="429368" y="9386"/>
                    </a:lnTo>
                    <a:lnTo>
                      <a:pt x="422988" y="10237"/>
                    </a:lnTo>
                    <a:lnTo>
                      <a:pt x="426718" y="9597"/>
                    </a:lnTo>
                    <a:close/>
                    <a:moveTo>
                      <a:pt x="523984" y="9219"/>
                    </a:moveTo>
                    <a:lnTo>
                      <a:pt x="524431" y="9359"/>
                    </a:lnTo>
                    <a:lnTo>
                      <a:pt x="523188" y="9629"/>
                    </a:lnTo>
                    <a:lnTo>
                      <a:pt x="523309" y="9508"/>
                    </a:lnTo>
                    <a:close/>
                    <a:moveTo>
                      <a:pt x="458662" y="9218"/>
                    </a:moveTo>
                    <a:lnTo>
                      <a:pt x="452167" y="9642"/>
                    </a:lnTo>
                    <a:lnTo>
                      <a:pt x="452474" y="9553"/>
                    </a:lnTo>
                    <a:lnTo>
                      <a:pt x="455154" y="9348"/>
                    </a:lnTo>
                    <a:close/>
                    <a:moveTo>
                      <a:pt x="532103" y="9217"/>
                    </a:moveTo>
                    <a:lnTo>
                      <a:pt x="534284" y="10002"/>
                    </a:lnTo>
                    <a:lnTo>
                      <a:pt x="533010" y="9862"/>
                    </a:lnTo>
                    <a:lnTo>
                      <a:pt x="531976" y="9313"/>
                    </a:lnTo>
                    <a:close/>
                    <a:moveTo>
                      <a:pt x="521943" y="9216"/>
                    </a:moveTo>
                    <a:lnTo>
                      <a:pt x="521484" y="9477"/>
                    </a:lnTo>
                    <a:lnTo>
                      <a:pt x="521059" y="9565"/>
                    </a:lnTo>
                    <a:lnTo>
                      <a:pt x="521148" y="9476"/>
                    </a:lnTo>
                    <a:close/>
                    <a:moveTo>
                      <a:pt x="528708" y="9215"/>
                    </a:moveTo>
                    <a:lnTo>
                      <a:pt x="528789" y="9253"/>
                    </a:lnTo>
                    <a:lnTo>
                      <a:pt x="528648" y="9307"/>
                    </a:lnTo>
                    <a:lnTo>
                      <a:pt x="528661" y="9223"/>
                    </a:lnTo>
                    <a:close/>
                    <a:moveTo>
                      <a:pt x="492188" y="9208"/>
                    </a:moveTo>
                    <a:lnTo>
                      <a:pt x="489737" y="9795"/>
                    </a:lnTo>
                    <a:lnTo>
                      <a:pt x="488398" y="10043"/>
                    </a:lnTo>
                    <a:lnTo>
                      <a:pt x="489629" y="9664"/>
                    </a:lnTo>
                    <a:lnTo>
                      <a:pt x="491641" y="9262"/>
                    </a:lnTo>
                    <a:close/>
                    <a:moveTo>
                      <a:pt x="470181" y="9207"/>
                    </a:moveTo>
                    <a:lnTo>
                      <a:pt x="470322" y="9221"/>
                    </a:lnTo>
                    <a:lnTo>
                      <a:pt x="470757" y="9262"/>
                    </a:lnTo>
                    <a:lnTo>
                      <a:pt x="469762" y="9373"/>
                    </a:lnTo>
                    <a:lnTo>
                      <a:pt x="469305" y="9392"/>
                    </a:lnTo>
                    <a:lnTo>
                      <a:pt x="469976" y="9250"/>
                    </a:lnTo>
                    <a:close/>
                    <a:moveTo>
                      <a:pt x="528665" y="9201"/>
                    </a:moveTo>
                    <a:lnTo>
                      <a:pt x="528661" y="9223"/>
                    </a:lnTo>
                    <a:lnTo>
                      <a:pt x="528396" y="9270"/>
                    </a:lnTo>
                    <a:lnTo>
                      <a:pt x="528341" y="9257"/>
                    </a:lnTo>
                    <a:close/>
                    <a:moveTo>
                      <a:pt x="528666" y="9196"/>
                    </a:moveTo>
                    <a:lnTo>
                      <a:pt x="528673" y="9199"/>
                    </a:lnTo>
                    <a:lnTo>
                      <a:pt x="528665" y="9201"/>
                    </a:lnTo>
                    <a:close/>
                    <a:moveTo>
                      <a:pt x="528064" y="9194"/>
                    </a:moveTo>
                    <a:lnTo>
                      <a:pt x="528189" y="9223"/>
                    </a:lnTo>
                    <a:lnTo>
                      <a:pt x="528257" y="9266"/>
                    </a:lnTo>
                    <a:lnTo>
                      <a:pt x="528254" y="9273"/>
                    </a:lnTo>
                    <a:lnTo>
                      <a:pt x="528227" y="9277"/>
                    </a:lnTo>
                    <a:close/>
                    <a:moveTo>
                      <a:pt x="536761" y="9175"/>
                    </a:moveTo>
                    <a:lnTo>
                      <a:pt x="537238" y="9267"/>
                    </a:lnTo>
                    <a:lnTo>
                      <a:pt x="537792" y="9984"/>
                    </a:lnTo>
                    <a:lnTo>
                      <a:pt x="537348" y="10339"/>
                    </a:lnTo>
                    <a:lnTo>
                      <a:pt x="537328" y="10337"/>
                    </a:lnTo>
                    <a:close/>
                    <a:moveTo>
                      <a:pt x="477873" y="9174"/>
                    </a:moveTo>
                    <a:lnTo>
                      <a:pt x="477716" y="9219"/>
                    </a:lnTo>
                    <a:lnTo>
                      <a:pt x="476158" y="9288"/>
                    </a:lnTo>
                    <a:close/>
                    <a:moveTo>
                      <a:pt x="428691" y="9167"/>
                    </a:moveTo>
                    <a:lnTo>
                      <a:pt x="429125" y="9184"/>
                    </a:lnTo>
                    <a:lnTo>
                      <a:pt x="426718" y="9597"/>
                    </a:lnTo>
                    <a:lnTo>
                      <a:pt x="421703" y="10148"/>
                    </a:lnTo>
                    <a:lnTo>
                      <a:pt x="423091" y="9915"/>
                    </a:lnTo>
                    <a:close/>
                    <a:moveTo>
                      <a:pt x="474911" y="9166"/>
                    </a:moveTo>
                    <a:lnTo>
                      <a:pt x="473668" y="9316"/>
                    </a:lnTo>
                    <a:lnTo>
                      <a:pt x="472931" y="9246"/>
                    </a:lnTo>
                    <a:close/>
                    <a:moveTo>
                      <a:pt x="520201" y="9162"/>
                    </a:moveTo>
                    <a:lnTo>
                      <a:pt x="519892" y="9378"/>
                    </a:lnTo>
                    <a:lnTo>
                      <a:pt x="518744" y="9857"/>
                    </a:lnTo>
                    <a:lnTo>
                      <a:pt x="517959" y="9562"/>
                    </a:lnTo>
                    <a:close/>
                    <a:moveTo>
                      <a:pt x="476858" y="9147"/>
                    </a:moveTo>
                    <a:lnTo>
                      <a:pt x="475049" y="9337"/>
                    </a:lnTo>
                    <a:lnTo>
                      <a:pt x="474256" y="9373"/>
                    </a:lnTo>
                    <a:lnTo>
                      <a:pt x="473794" y="9328"/>
                    </a:lnTo>
                    <a:close/>
                    <a:moveTo>
                      <a:pt x="471835" y="9141"/>
                    </a:moveTo>
                    <a:lnTo>
                      <a:pt x="472931" y="9246"/>
                    </a:lnTo>
                    <a:lnTo>
                      <a:pt x="471287" y="9312"/>
                    </a:lnTo>
                    <a:lnTo>
                      <a:pt x="470757" y="9262"/>
                    </a:lnTo>
                    <a:close/>
                    <a:moveTo>
                      <a:pt x="428015" y="9140"/>
                    </a:moveTo>
                    <a:lnTo>
                      <a:pt x="428254" y="9149"/>
                    </a:lnTo>
                    <a:lnTo>
                      <a:pt x="426972" y="9281"/>
                    </a:lnTo>
                    <a:close/>
                    <a:moveTo>
                      <a:pt x="470503" y="9139"/>
                    </a:moveTo>
                    <a:lnTo>
                      <a:pt x="470181" y="9207"/>
                    </a:lnTo>
                    <a:lnTo>
                      <a:pt x="469979" y="9188"/>
                    </a:lnTo>
                    <a:close/>
                    <a:moveTo>
                      <a:pt x="529146" y="9138"/>
                    </a:moveTo>
                    <a:lnTo>
                      <a:pt x="529352" y="9228"/>
                    </a:lnTo>
                    <a:lnTo>
                      <a:pt x="529056" y="9376"/>
                    </a:lnTo>
                    <a:lnTo>
                      <a:pt x="528789" y="9253"/>
                    </a:lnTo>
                    <a:lnTo>
                      <a:pt x="529039" y="9157"/>
                    </a:lnTo>
                    <a:close/>
                    <a:moveTo>
                      <a:pt x="487303" y="9134"/>
                    </a:moveTo>
                    <a:lnTo>
                      <a:pt x="486174" y="9540"/>
                    </a:lnTo>
                    <a:lnTo>
                      <a:pt x="483651" y="9919"/>
                    </a:lnTo>
                    <a:lnTo>
                      <a:pt x="482214" y="10134"/>
                    </a:lnTo>
                    <a:lnTo>
                      <a:pt x="480497" y="9970"/>
                    </a:lnTo>
                    <a:lnTo>
                      <a:pt x="481040" y="9842"/>
                    </a:lnTo>
                    <a:lnTo>
                      <a:pt x="481101" y="9835"/>
                    </a:lnTo>
                    <a:close/>
                    <a:moveTo>
                      <a:pt x="427772" y="9130"/>
                    </a:moveTo>
                    <a:lnTo>
                      <a:pt x="427995" y="9139"/>
                    </a:lnTo>
                    <a:lnTo>
                      <a:pt x="426928" y="9286"/>
                    </a:lnTo>
                    <a:lnTo>
                      <a:pt x="426711" y="9308"/>
                    </a:lnTo>
                    <a:close/>
                    <a:moveTo>
                      <a:pt x="531860" y="9130"/>
                    </a:moveTo>
                    <a:lnTo>
                      <a:pt x="531935" y="9157"/>
                    </a:lnTo>
                    <a:lnTo>
                      <a:pt x="531817" y="9228"/>
                    </a:lnTo>
                    <a:lnTo>
                      <a:pt x="531748" y="9191"/>
                    </a:lnTo>
                    <a:close/>
                    <a:moveTo>
                      <a:pt x="529110" y="9123"/>
                    </a:moveTo>
                    <a:lnTo>
                      <a:pt x="529119" y="9126"/>
                    </a:lnTo>
                    <a:lnTo>
                      <a:pt x="529039" y="9157"/>
                    </a:lnTo>
                    <a:lnTo>
                      <a:pt x="528708" y="9215"/>
                    </a:lnTo>
                    <a:lnTo>
                      <a:pt x="528673" y="9199"/>
                    </a:lnTo>
                    <a:close/>
                    <a:moveTo>
                      <a:pt x="460160" y="9120"/>
                    </a:moveTo>
                    <a:lnTo>
                      <a:pt x="460047" y="9149"/>
                    </a:lnTo>
                    <a:lnTo>
                      <a:pt x="459961" y="9170"/>
                    </a:lnTo>
                    <a:lnTo>
                      <a:pt x="458662" y="9218"/>
                    </a:lnTo>
                    <a:lnTo>
                      <a:pt x="459833" y="9142"/>
                    </a:lnTo>
                    <a:close/>
                    <a:moveTo>
                      <a:pt x="523240" y="9111"/>
                    </a:moveTo>
                    <a:lnTo>
                      <a:pt x="521915" y="9906"/>
                    </a:lnTo>
                    <a:lnTo>
                      <a:pt x="520386" y="10238"/>
                    </a:lnTo>
                    <a:lnTo>
                      <a:pt x="520647" y="9978"/>
                    </a:lnTo>
                    <a:lnTo>
                      <a:pt x="520706" y="9918"/>
                    </a:lnTo>
                    <a:lnTo>
                      <a:pt x="521484" y="9477"/>
                    </a:lnTo>
                    <a:lnTo>
                      <a:pt x="522213" y="9325"/>
                    </a:lnTo>
                    <a:close/>
                    <a:moveTo>
                      <a:pt x="502714" y="9110"/>
                    </a:moveTo>
                    <a:lnTo>
                      <a:pt x="503056" y="9190"/>
                    </a:lnTo>
                    <a:lnTo>
                      <a:pt x="502136" y="9373"/>
                    </a:lnTo>
                    <a:close/>
                    <a:moveTo>
                      <a:pt x="518629" y="9106"/>
                    </a:moveTo>
                    <a:lnTo>
                      <a:pt x="518005" y="9419"/>
                    </a:lnTo>
                    <a:lnTo>
                      <a:pt x="517702" y="9466"/>
                    </a:lnTo>
                    <a:lnTo>
                      <a:pt x="517391" y="9350"/>
                    </a:lnTo>
                    <a:lnTo>
                      <a:pt x="517200" y="9278"/>
                    </a:lnTo>
                    <a:lnTo>
                      <a:pt x="517790" y="9207"/>
                    </a:lnTo>
                    <a:close/>
                    <a:moveTo>
                      <a:pt x="469109" y="9106"/>
                    </a:moveTo>
                    <a:lnTo>
                      <a:pt x="469979" y="9188"/>
                    </a:lnTo>
                    <a:lnTo>
                      <a:pt x="467711" y="9399"/>
                    </a:lnTo>
                    <a:lnTo>
                      <a:pt x="466628" y="9500"/>
                    </a:lnTo>
                    <a:lnTo>
                      <a:pt x="465336" y="9551"/>
                    </a:lnTo>
                    <a:lnTo>
                      <a:pt x="466862" y="9371"/>
                    </a:lnTo>
                    <a:close/>
                    <a:moveTo>
                      <a:pt x="438482" y="9104"/>
                    </a:moveTo>
                    <a:lnTo>
                      <a:pt x="437024" y="9495"/>
                    </a:lnTo>
                    <a:lnTo>
                      <a:pt x="435804" y="9447"/>
                    </a:lnTo>
                    <a:close/>
                    <a:moveTo>
                      <a:pt x="527875" y="9098"/>
                    </a:moveTo>
                    <a:lnTo>
                      <a:pt x="528064" y="9194"/>
                    </a:lnTo>
                    <a:lnTo>
                      <a:pt x="527821" y="9139"/>
                    </a:lnTo>
                    <a:close/>
                    <a:moveTo>
                      <a:pt x="525687" y="9086"/>
                    </a:moveTo>
                    <a:lnTo>
                      <a:pt x="525547" y="9314"/>
                    </a:lnTo>
                    <a:lnTo>
                      <a:pt x="525209" y="9603"/>
                    </a:lnTo>
                    <a:lnTo>
                      <a:pt x="524431" y="9359"/>
                    </a:lnTo>
                    <a:close/>
                    <a:moveTo>
                      <a:pt x="525829" y="9072"/>
                    </a:moveTo>
                    <a:lnTo>
                      <a:pt x="526010" y="9092"/>
                    </a:lnTo>
                    <a:lnTo>
                      <a:pt x="525490" y="9692"/>
                    </a:lnTo>
                    <a:lnTo>
                      <a:pt x="525343" y="9646"/>
                    </a:lnTo>
                    <a:lnTo>
                      <a:pt x="525547" y="9314"/>
                    </a:lnTo>
                    <a:close/>
                    <a:moveTo>
                      <a:pt x="493668" y="9067"/>
                    </a:moveTo>
                    <a:lnTo>
                      <a:pt x="493653" y="9077"/>
                    </a:lnTo>
                    <a:lnTo>
                      <a:pt x="491178" y="9811"/>
                    </a:lnTo>
                    <a:lnTo>
                      <a:pt x="489287" y="10102"/>
                    </a:lnTo>
                    <a:lnTo>
                      <a:pt x="487123" y="10435"/>
                    </a:lnTo>
                    <a:lnTo>
                      <a:pt x="487329" y="10372"/>
                    </a:lnTo>
                    <a:lnTo>
                      <a:pt x="488554" y="10078"/>
                    </a:lnTo>
                    <a:lnTo>
                      <a:pt x="489737" y="9795"/>
                    </a:lnTo>
                    <a:close/>
                    <a:moveTo>
                      <a:pt x="523481" y="9061"/>
                    </a:moveTo>
                    <a:lnTo>
                      <a:pt x="523691" y="9126"/>
                    </a:lnTo>
                    <a:lnTo>
                      <a:pt x="523309" y="9508"/>
                    </a:lnTo>
                    <a:lnTo>
                      <a:pt x="522859" y="9701"/>
                    </a:lnTo>
                    <a:lnTo>
                      <a:pt x="522246" y="9834"/>
                    </a:lnTo>
                    <a:lnTo>
                      <a:pt x="523392" y="9079"/>
                    </a:lnTo>
                    <a:close/>
                    <a:moveTo>
                      <a:pt x="481274" y="9061"/>
                    </a:moveTo>
                    <a:lnTo>
                      <a:pt x="476518" y="9589"/>
                    </a:lnTo>
                    <a:lnTo>
                      <a:pt x="476444" y="9582"/>
                    </a:lnTo>
                    <a:lnTo>
                      <a:pt x="477716" y="9219"/>
                    </a:lnTo>
                    <a:close/>
                    <a:moveTo>
                      <a:pt x="525704" y="9058"/>
                    </a:moveTo>
                    <a:lnTo>
                      <a:pt x="525778" y="9066"/>
                    </a:lnTo>
                    <a:lnTo>
                      <a:pt x="525687" y="9086"/>
                    </a:lnTo>
                    <a:close/>
                    <a:moveTo>
                      <a:pt x="493719" y="9057"/>
                    </a:moveTo>
                    <a:lnTo>
                      <a:pt x="493714" y="9059"/>
                    </a:lnTo>
                    <a:lnTo>
                      <a:pt x="493668" y="9067"/>
                    </a:lnTo>
                    <a:lnTo>
                      <a:pt x="493677" y="9061"/>
                    </a:lnTo>
                    <a:close/>
                    <a:moveTo>
                      <a:pt x="470914" y="9053"/>
                    </a:moveTo>
                    <a:lnTo>
                      <a:pt x="471171" y="9078"/>
                    </a:lnTo>
                    <a:lnTo>
                      <a:pt x="470503" y="9139"/>
                    </a:lnTo>
                    <a:close/>
                    <a:moveTo>
                      <a:pt x="525855" y="9049"/>
                    </a:moveTo>
                    <a:lnTo>
                      <a:pt x="525829" y="9072"/>
                    </a:lnTo>
                    <a:lnTo>
                      <a:pt x="525778" y="9066"/>
                    </a:lnTo>
                    <a:close/>
                    <a:moveTo>
                      <a:pt x="520365" y="9047"/>
                    </a:moveTo>
                    <a:lnTo>
                      <a:pt x="520295" y="9096"/>
                    </a:lnTo>
                    <a:lnTo>
                      <a:pt x="517827" y="9507"/>
                    </a:lnTo>
                    <a:lnTo>
                      <a:pt x="518005" y="9419"/>
                    </a:lnTo>
                    <a:close/>
                    <a:moveTo>
                      <a:pt x="418528" y="9038"/>
                    </a:moveTo>
                    <a:lnTo>
                      <a:pt x="415540" y="9475"/>
                    </a:lnTo>
                    <a:lnTo>
                      <a:pt x="407074" y="10056"/>
                    </a:lnTo>
                    <a:cubicBezTo>
                      <a:pt x="388432" y="12797"/>
                      <a:pt x="369791" y="16087"/>
                      <a:pt x="351149" y="17184"/>
                    </a:cubicBezTo>
                    <a:cubicBezTo>
                      <a:pt x="368694" y="16087"/>
                      <a:pt x="386239" y="12797"/>
                      <a:pt x="404058" y="10056"/>
                    </a:cubicBezTo>
                    <a:close/>
                    <a:moveTo>
                      <a:pt x="523378" y="9028"/>
                    </a:moveTo>
                    <a:lnTo>
                      <a:pt x="523440" y="9048"/>
                    </a:lnTo>
                    <a:lnTo>
                      <a:pt x="523392" y="9079"/>
                    </a:lnTo>
                    <a:lnTo>
                      <a:pt x="523240" y="9111"/>
                    </a:lnTo>
                    <a:close/>
                    <a:moveTo>
                      <a:pt x="478389" y="9026"/>
                    </a:moveTo>
                    <a:lnTo>
                      <a:pt x="478255" y="9065"/>
                    </a:lnTo>
                    <a:lnTo>
                      <a:pt x="476858" y="9147"/>
                    </a:lnTo>
                    <a:lnTo>
                      <a:pt x="477771" y="9051"/>
                    </a:lnTo>
                    <a:close/>
                    <a:moveTo>
                      <a:pt x="520752" y="9020"/>
                    </a:moveTo>
                    <a:lnTo>
                      <a:pt x="520569" y="9096"/>
                    </a:lnTo>
                    <a:lnTo>
                      <a:pt x="520201" y="9162"/>
                    </a:lnTo>
                    <a:lnTo>
                      <a:pt x="520295" y="9096"/>
                    </a:lnTo>
                    <a:close/>
                    <a:moveTo>
                      <a:pt x="428904" y="9019"/>
                    </a:moveTo>
                    <a:lnTo>
                      <a:pt x="428015" y="9140"/>
                    </a:lnTo>
                    <a:lnTo>
                      <a:pt x="427995" y="9139"/>
                    </a:lnTo>
                    <a:lnTo>
                      <a:pt x="428776" y="9032"/>
                    </a:lnTo>
                    <a:close/>
                    <a:moveTo>
                      <a:pt x="464408" y="9006"/>
                    </a:moveTo>
                    <a:lnTo>
                      <a:pt x="463412" y="9206"/>
                    </a:lnTo>
                    <a:lnTo>
                      <a:pt x="462920" y="9243"/>
                    </a:lnTo>
                    <a:lnTo>
                      <a:pt x="458271" y="9593"/>
                    </a:lnTo>
                    <a:lnTo>
                      <a:pt x="459961" y="9170"/>
                    </a:lnTo>
                    <a:lnTo>
                      <a:pt x="460310" y="9157"/>
                    </a:lnTo>
                    <a:close/>
                    <a:moveTo>
                      <a:pt x="529804" y="9001"/>
                    </a:moveTo>
                    <a:lnTo>
                      <a:pt x="529740" y="9034"/>
                    </a:lnTo>
                    <a:lnTo>
                      <a:pt x="529146" y="9138"/>
                    </a:lnTo>
                    <a:lnTo>
                      <a:pt x="529119" y="9126"/>
                    </a:lnTo>
                    <a:lnTo>
                      <a:pt x="529143" y="9117"/>
                    </a:lnTo>
                    <a:close/>
                    <a:moveTo>
                      <a:pt x="466278" y="8990"/>
                    </a:moveTo>
                    <a:lnTo>
                      <a:pt x="465625" y="9331"/>
                    </a:lnTo>
                    <a:lnTo>
                      <a:pt x="465192" y="9557"/>
                    </a:lnTo>
                    <a:lnTo>
                      <a:pt x="460764" y="9735"/>
                    </a:lnTo>
                    <a:lnTo>
                      <a:pt x="463184" y="9251"/>
                    </a:lnTo>
                    <a:lnTo>
                      <a:pt x="463412" y="9206"/>
                    </a:lnTo>
                    <a:close/>
                    <a:moveTo>
                      <a:pt x="482952" y="8986"/>
                    </a:moveTo>
                    <a:lnTo>
                      <a:pt x="480764" y="9288"/>
                    </a:lnTo>
                    <a:lnTo>
                      <a:pt x="481900" y="9049"/>
                    </a:lnTo>
                    <a:lnTo>
                      <a:pt x="481996" y="9029"/>
                    </a:lnTo>
                    <a:lnTo>
                      <a:pt x="482153" y="9022"/>
                    </a:lnTo>
                    <a:close/>
                    <a:moveTo>
                      <a:pt x="444420" y="8977"/>
                    </a:moveTo>
                    <a:lnTo>
                      <a:pt x="443865" y="9085"/>
                    </a:lnTo>
                    <a:lnTo>
                      <a:pt x="439887" y="9607"/>
                    </a:lnTo>
                    <a:lnTo>
                      <a:pt x="439847" y="9606"/>
                    </a:lnTo>
                    <a:lnTo>
                      <a:pt x="441072" y="9426"/>
                    </a:lnTo>
                    <a:close/>
                    <a:moveTo>
                      <a:pt x="445986" y="8974"/>
                    </a:moveTo>
                    <a:lnTo>
                      <a:pt x="444266" y="9558"/>
                    </a:lnTo>
                    <a:lnTo>
                      <a:pt x="443013" y="9731"/>
                    </a:lnTo>
                    <a:lnTo>
                      <a:pt x="440962" y="9650"/>
                    </a:lnTo>
                    <a:lnTo>
                      <a:pt x="441992" y="9450"/>
                    </a:lnTo>
                    <a:close/>
                    <a:moveTo>
                      <a:pt x="530164" y="8959"/>
                    </a:moveTo>
                    <a:lnTo>
                      <a:pt x="531221" y="9479"/>
                    </a:lnTo>
                    <a:lnTo>
                      <a:pt x="530937" y="9634"/>
                    </a:lnTo>
                    <a:lnTo>
                      <a:pt x="530065" y="9538"/>
                    </a:lnTo>
                    <a:lnTo>
                      <a:pt x="529352" y="9228"/>
                    </a:lnTo>
                    <a:lnTo>
                      <a:pt x="529740" y="9034"/>
                    </a:lnTo>
                    <a:close/>
                    <a:moveTo>
                      <a:pt x="516302" y="8942"/>
                    </a:moveTo>
                    <a:lnTo>
                      <a:pt x="517200" y="9278"/>
                    </a:lnTo>
                    <a:lnTo>
                      <a:pt x="508085" y="10375"/>
                    </a:lnTo>
                    <a:lnTo>
                      <a:pt x="507399" y="10214"/>
                    </a:lnTo>
                    <a:close/>
                    <a:moveTo>
                      <a:pt x="528096" y="8933"/>
                    </a:moveTo>
                    <a:lnTo>
                      <a:pt x="528383" y="9065"/>
                    </a:lnTo>
                    <a:lnTo>
                      <a:pt x="528273" y="9242"/>
                    </a:lnTo>
                    <a:lnTo>
                      <a:pt x="528189" y="9223"/>
                    </a:lnTo>
                    <a:lnTo>
                      <a:pt x="527930" y="9058"/>
                    </a:lnTo>
                    <a:close/>
                    <a:moveTo>
                      <a:pt x="432794" y="8929"/>
                    </a:moveTo>
                    <a:lnTo>
                      <a:pt x="430484" y="9237"/>
                    </a:lnTo>
                    <a:lnTo>
                      <a:pt x="430285" y="9229"/>
                    </a:lnTo>
                    <a:lnTo>
                      <a:pt x="430688" y="9161"/>
                    </a:lnTo>
                    <a:close/>
                    <a:moveTo>
                      <a:pt x="482479" y="8927"/>
                    </a:moveTo>
                    <a:lnTo>
                      <a:pt x="481996" y="9029"/>
                    </a:lnTo>
                    <a:lnTo>
                      <a:pt x="481274" y="9061"/>
                    </a:lnTo>
                    <a:close/>
                    <a:moveTo>
                      <a:pt x="521524" y="8925"/>
                    </a:moveTo>
                    <a:lnTo>
                      <a:pt x="520826" y="9581"/>
                    </a:lnTo>
                    <a:lnTo>
                      <a:pt x="520554" y="9670"/>
                    </a:lnTo>
                    <a:lnTo>
                      <a:pt x="519072" y="9979"/>
                    </a:lnTo>
                    <a:lnTo>
                      <a:pt x="519047" y="9970"/>
                    </a:lnTo>
                    <a:lnTo>
                      <a:pt x="519892" y="9378"/>
                    </a:lnTo>
                    <a:lnTo>
                      <a:pt x="520569" y="9096"/>
                    </a:lnTo>
                    <a:close/>
                    <a:moveTo>
                      <a:pt x="467034" y="8909"/>
                    </a:moveTo>
                    <a:lnTo>
                      <a:pt x="467172" y="8922"/>
                    </a:lnTo>
                    <a:lnTo>
                      <a:pt x="466278" y="8990"/>
                    </a:lnTo>
                    <a:lnTo>
                      <a:pt x="466386" y="8933"/>
                    </a:lnTo>
                    <a:close/>
                    <a:moveTo>
                      <a:pt x="524257" y="8899"/>
                    </a:moveTo>
                    <a:lnTo>
                      <a:pt x="524633" y="8940"/>
                    </a:lnTo>
                    <a:lnTo>
                      <a:pt x="523984" y="9219"/>
                    </a:lnTo>
                    <a:lnTo>
                      <a:pt x="523691" y="9126"/>
                    </a:lnTo>
                    <a:lnTo>
                      <a:pt x="523829" y="8988"/>
                    </a:lnTo>
                    <a:close/>
                    <a:moveTo>
                      <a:pt x="430718" y="8896"/>
                    </a:moveTo>
                    <a:lnTo>
                      <a:pt x="428691" y="9167"/>
                    </a:lnTo>
                    <a:lnTo>
                      <a:pt x="428254" y="9149"/>
                    </a:lnTo>
                    <a:close/>
                    <a:moveTo>
                      <a:pt x="451645" y="8890"/>
                    </a:moveTo>
                    <a:lnTo>
                      <a:pt x="446955" y="9650"/>
                    </a:lnTo>
                    <a:lnTo>
                      <a:pt x="443866" y="9764"/>
                    </a:lnTo>
                    <a:lnTo>
                      <a:pt x="443679" y="9757"/>
                    </a:lnTo>
                    <a:lnTo>
                      <a:pt x="443808" y="9713"/>
                    </a:lnTo>
                    <a:lnTo>
                      <a:pt x="445252" y="9533"/>
                    </a:lnTo>
                    <a:close/>
                    <a:moveTo>
                      <a:pt x="521737" y="8888"/>
                    </a:moveTo>
                    <a:lnTo>
                      <a:pt x="521148" y="9476"/>
                    </a:lnTo>
                    <a:lnTo>
                      <a:pt x="521016" y="9519"/>
                    </a:lnTo>
                    <a:lnTo>
                      <a:pt x="521649" y="8903"/>
                    </a:lnTo>
                    <a:close/>
                    <a:moveTo>
                      <a:pt x="526661" y="8874"/>
                    </a:moveTo>
                    <a:lnTo>
                      <a:pt x="527821" y="9139"/>
                    </a:lnTo>
                    <a:lnTo>
                      <a:pt x="527645" y="9271"/>
                    </a:lnTo>
                    <a:lnTo>
                      <a:pt x="526010" y="9092"/>
                    </a:lnTo>
                    <a:lnTo>
                      <a:pt x="526091" y="8998"/>
                    </a:lnTo>
                    <a:close/>
                    <a:moveTo>
                      <a:pt x="497281" y="8872"/>
                    </a:moveTo>
                    <a:lnTo>
                      <a:pt x="496289" y="9229"/>
                    </a:lnTo>
                    <a:lnTo>
                      <a:pt x="496967" y="8921"/>
                    </a:lnTo>
                    <a:close/>
                    <a:moveTo>
                      <a:pt x="437799" y="8867"/>
                    </a:moveTo>
                    <a:lnTo>
                      <a:pt x="434116" y="9380"/>
                    </a:lnTo>
                    <a:lnTo>
                      <a:pt x="433419" y="9353"/>
                    </a:lnTo>
                    <a:close/>
                    <a:moveTo>
                      <a:pt x="521689" y="8864"/>
                    </a:moveTo>
                    <a:lnTo>
                      <a:pt x="521649" y="8903"/>
                    </a:lnTo>
                    <a:lnTo>
                      <a:pt x="521524" y="8925"/>
                    </a:lnTo>
                    <a:lnTo>
                      <a:pt x="521569" y="8884"/>
                    </a:lnTo>
                    <a:close/>
                    <a:moveTo>
                      <a:pt x="528510" y="8862"/>
                    </a:moveTo>
                    <a:lnTo>
                      <a:pt x="528706" y="8947"/>
                    </a:lnTo>
                    <a:lnTo>
                      <a:pt x="528666" y="9196"/>
                    </a:lnTo>
                    <a:lnTo>
                      <a:pt x="528383" y="9065"/>
                    </a:lnTo>
                    <a:close/>
                    <a:moveTo>
                      <a:pt x="482656" y="8855"/>
                    </a:moveTo>
                    <a:lnTo>
                      <a:pt x="477873" y="9174"/>
                    </a:lnTo>
                    <a:lnTo>
                      <a:pt x="478255" y="9065"/>
                    </a:lnTo>
                    <a:lnTo>
                      <a:pt x="479991" y="8962"/>
                    </a:lnTo>
                    <a:close/>
                    <a:moveTo>
                      <a:pt x="521602" y="8852"/>
                    </a:moveTo>
                    <a:lnTo>
                      <a:pt x="521569" y="8884"/>
                    </a:lnTo>
                    <a:lnTo>
                      <a:pt x="520752" y="9020"/>
                    </a:lnTo>
                    <a:lnTo>
                      <a:pt x="520882" y="8966"/>
                    </a:lnTo>
                    <a:close/>
                    <a:moveTo>
                      <a:pt x="468752" y="8846"/>
                    </a:moveTo>
                    <a:lnTo>
                      <a:pt x="470165" y="8981"/>
                    </a:lnTo>
                    <a:lnTo>
                      <a:pt x="469109" y="9106"/>
                    </a:lnTo>
                    <a:lnTo>
                      <a:pt x="467172" y="8922"/>
                    </a:lnTo>
                    <a:lnTo>
                      <a:pt x="467644" y="8887"/>
                    </a:lnTo>
                    <a:close/>
                    <a:moveTo>
                      <a:pt x="431101" y="8844"/>
                    </a:moveTo>
                    <a:lnTo>
                      <a:pt x="430930" y="8874"/>
                    </a:lnTo>
                    <a:lnTo>
                      <a:pt x="430718" y="8896"/>
                    </a:lnTo>
                    <a:close/>
                    <a:moveTo>
                      <a:pt x="523750" y="8843"/>
                    </a:moveTo>
                    <a:lnTo>
                      <a:pt x="523952" y="8865"/>
                    </a:lnTo>
                    <a:lnTo>
                      <a:pt x="523829" y="8988"/>
                    </a:lnTo>
                    <a:lnTo>
                      <a:pt x="523481" y="9061"/>
                    </a:lnTo>
                    <a:lnTo>
                      <a:pt x="523440" y="9048"/>
                    </a:lnTo>
                    <a:close/>
                    <a:moveTo>
                      <a:pt x="482897" y="8839"/>
                    </a:moveTo>
                    <a:lnTo>
                      <a:pt x="482860" y="8847"/>
                    </a:lnTo>
                    <a:lnTo>
                      <a:pt x="482656" y="8855"/>
                    </a:lnTo>
                    <a:close/>
                    <a:moveTo>
                      <a:pt x="483393" y="8825"/>
                    </a:moveTo>
                    <a:lnTo>
                      <a:pt x="482479" y="8927"/>
                    </a:lnTo>
                    <a:lnTo>
                      <a:pt x="482860" y="8847"/>
                    </a:lnTo>
                    <a:close/>
                    <a:moveTo>
                      <a:pt x="431273" y="8821"/>
                    </a:moveTo>
                    <a:lnTo>
                      <a:pt x="431101" y="8844"/>
                    </a:lnTo>
                    <a:lnTo>
                      <a:pt x="431233" y="8822"/>
                    </a:lnTo>
                    <a:close/>
                    <a:moveTo>
                      <a:pt x="521804" y="8820"/>
                    </a:moveTo>
                    <a:lnTo>
                      <a:pt x="521775" y="8849"/>
                    </a:lnTo>
                    <a:lnTo>
                      <a:pt x="521689" y="8864"/>
                    </a:lnTo>
                    <a:lnTo>
                      <a:pt x="521720" y="8834"/>
                    </a:lnTo>
                    <a:close/>
                    <a:moveTo>
                      <a:pt x="486924" y="8810"/>
                    </a:moveTo>
                    <a:lnTo>
                      <a:pt x="486024" y="8959"/>
                    </a:lnTo>
                    <a:lnTo>
                      <a:pt x="483529" y="9257"/>
                    </a:lnTo>
                    <a:lnTo>
                      <a:pt x="485080" y="8892"/>
                    </a:lnTo>
                    <a:close/>
                    <a:moveTo>
                      <a:pt x="522668" y="8805"/>
                    </a:moveTo>
                    <a:lnTo>
                      <a:pt x="522940" y="8890"/>
                    </a:lnTo>
                    <a:lnTo>
                      <a:pt x="521943" y="9216"/>
                    </a:lnTo>
                    <a:close/>
                    <a:moveTo>
                      <a:pt x="432772" y="8804"/>
                    </a:moveTo>
                    <a:lnTo>
                      <a:pt x="430688" y="9161"/>
                    </a:lnTo>
                    <a:lnTo>
                      <a:pt x="430121" y="9223"/>
                    </a:lnTo>
                    <a:lnTo>
                      <a:pt x="429125" y="9184"/>
                    </a:lnTo>
                    <a:lnTo>
                      <a:pt x="430930" y="8874"/>
                    </a:lnTo>
                    <a:lnTo>
                      <a:pt x="431459" y="8819"/>
                    </a:lnTo>
                    <a:close/>
                    <a:moveTo>
                      <a:pt x="530947" y="8801"/>
                    </a:moveTo>
                    <a:lnTo>
                      <a:pt x="531151" y="8875"/>
                    </a:lnTo>
                    <a:lnTo>
                      <a:pt x="531748" y="9191"/>
                    </a:lnTo>
                    <a:lnTo>
                      <a:pt x="531315" y="9428"/>
                    </a:lnTo>
                    <a:lnTo>
                      <a:pt x="530508" y="8878"/>
                    </a:lnTo>
                    <a:close/>
                    <a:moveTo>
                      <a:pt x="434063" y="8790"/>
                    </a:moveTo>
                    <a:lnTo>
                      <a:pt x="432794" y="8929"/>
                    </a:lnTo>
                    <a:lnTo>
                      <a:pt x="433819" y="8792"/>
                    </a:lnTo>
                    <a:close/>
                    <a:moveTo>
                      <a:pt x="523252" y="8788"/>
                    </a:moveTo>
                    <a:lnTo>
                      <a:pt x="523449" y="8810"/>
                    </a:lnTo>
                    <a:lnTo>
                      <a:pt x="523696" y="8837"/>
                    </a:lnTo>
                    <a:lnTo>
                      <a:pt x="523378" y="9028"/>
                    </a:lnTo>
                    <a:lnTo>
                      <a:pt x="523120" y="8947"/>
                    </a:lnTo>
                    <a:lnTo>
                      <a:pt x="522940" y="8890"/>
                    </a:lnTo>
                    <a:close/>
                    <a:moveTo>
                      <a:pt x="521323" y="8782"/>
                    </a:moveTo>
                    <a:lnTo>
                      <a:pt x="520882" y="8966"/>
                    </a:lnTo>
                    <a:lnTo>
                      <a:pt x="520365" y="9047"/>
                    </a:lnTo>
                    <a:lnTo>
                      <a:pt x="520623" y="8866"/>
                    </a:lnTo>
                    <a:close/>
                    <a:moveTo>
                      <a:pt x="465581" y="8772"/>
                    </a:moveTo>
                    <a:lnTo>
                      <a:pt x="466524" y="8861"/>
                    </a:lnTo>
                    <a:lnTo>
                      <a:pt x="466386" y="8933"/>
                    </a:lnTo>
                    <a:lnTo>
                      <a:pt x="464408" y="9006"/>
                    </a:lnTo>
                    <a:close/>
                    <a:moveTo>
                      <a:pt x="526186" y="8766"/>
                    </a:moveTo>
                    <a:lnTo>
                      <a:pt x="526275" y="8786"/>
                    </a:lnTo>
                    <a:lnTo>
                      <a:pt x="526091" y="8998"/>
                    </a:lnTo>
                    <a:lnTo>
                      <a:pt x="525855" y="9049"/>
                    </a:lnTo>
                    <a:close/>
                    <a:moveTo>
                      <a:pt x="465616" y="8765"/>
                    </a:moveTo>
                    <a:lnTo>
                      <a:pt x="465581" y="8772"/>
                    </a:lnTo>
                    <a:lnTo>
                      <a:pt x="465552" y="8769"/>
                    </a:lnTo>
                    <a:close/>
                    <a:moveTo>
                      <a:pt x="494142" y="8762"/>
                    </a:moveTo>
                    <a:lnTo>
                      <a:pt x="493677" y="9061"/>
                    </a:lnTo>
                    <a:lnTo>
                      <a:pt x="492188" y="9208"/>
                    </a:lnTo>
                    <a:lnTo>
                      <a:pt x="493589" y="8872"/>
                    </a:lnTo>
                    <a:close/>
                    <a:moveTo>
                      <a:pt x="437369" y="8752"/>
                    </a:moveTo>
                    <a:lnTo>
                      <a:pt x="432406" y="9313"/>
                    </a:lnTo>
                    <a:lnTo>
                      <a:pt x="431937" y="9294"/>
                    </a:lnTo>
                    <a:lnTo>
                      <a:pt x="435714" y="8771"/>
                    </a:lnTo>
                    <a:close/>
                    <a:moveTo>
                      <a:pt x="530314" y="8746"/>
                    </a:moveTo>
                    <a:lnTo>
                      <a:pt x="530508" y="8878"/>
                    </a:lnTo>
                    <a:lnTo>
                      <a:pt x="529804" y="9001"/>
                    </a:lnTo>
                    <a:close/>
                    <a:moveTo>
                      <a:pt x="488388" y="8745"/>
                    </a:moveTo>
                    <a:lnTo>
                      <a:pt x="487588" y="9032"/>
                    </a:lnTo>
                    <a:lnTo>
                      <a:pt x="482474" y="9551"/>
                    </a:lnTo>
                    <a:lnTo>
                      <a:pt x="486024" y="8959"/>
                    </a:lnTo>
                    <a:lnTo>
                      <a:pt x="487498" y="8784"/>
                    </a:lnTo>
                    <a:close/>
                    <a:moveTo>
                      <a:pt x="515770" y="8743"/>
                    </a:moveTo>
                    <a:lnTo>
                      <a:pt x="516060" y="8851"/>
                    </a:lnTo>
                    <a:lnTo>
                      <a:pt x="507322" y="10196"/>
                    </a:lnTo>
                    <a:lnTo>
                      <a:pt x="506849" y="10084"/>
                    </a:lnTo>
                    <a:lnTo>
                      <a:pt x="512584" y="8992"/>
                    </a:lnTo>
                    <a:close/>
                    <a:moveTo>
                      <a:pt x="522451" y="8737"/>
                    </a:moveTo>
                    <a:lnTo>
                      <a:pt x="522498" y="8752"/>
                    </a:lnTo>
                    <a:lnTo>
                      <a:pt x="521737" y="8888"/>
                    </a:lnTo>
                    <a:lnTo>
                      <a:pt x="521775" y="8849"/>
                    </a:lnTo>
                    <a:close/>
                    <a:moveTo>
                      <a:pt x="438997" y="8734"/>
                    </a:moveTo>
                    <a:lnTo>
                      <a:pt x="437799" y="8867"/>
                    </a:lnTo>
                    <a:lnTo>
                      <a:pt x="438731" y="8737"/>
                    </a:lnTo>
                    <a:close/>
                    <a:moveTo>
                      <a:pt x="509248" y="8733"/>
                    </a:moveTo>
                    <a:lnTo>
                      <a:pt x="508761" y="8962"/>
                    </a:lnTo>
                    <a:lnTo>
                      <a:pt x="507296" y="9405"/>
                    </a:lnTo>
                    <a:lnTo>
                      <a:pt x="506168" y="9493"/>
                    </a:lnTo>
                    <a:lnTo>
                      <a:pt x="507399" y="9032"/>
                    </a:lnTo>
                    <a:close/>
                    <a:moveTo>
                      <a:pt x="426381" y="8731"/>
                    </a:moveTo>
                    <a:lnTo>
                      <a:pt x="412557" y="10604"/>
                    </a:lnTo>
                    <a:lnTo>
                      <a:pt x="425861" y="9314"/>
                    </a:lnTo>
                    <a:lnTo>
                      <a:pt x="424845" y="9500"/>
                    </a:lnTo>
                    <a:lnTo>
                      <a:pt x="410222" y="11006"/>
                    </a:lnTo>
                    <a:lnTo>
                      <a:pt x="406251" y="11152"/>
                    </a:lnTo>
                    <a:lnTo>
                      <a:pt x="404625" y="11582"/>
                    </a:lnTo>
                    <a:lnTo>
                      <a:pt x="392818" y="12797"/>
                    </a:lnTo>
                    <a:lnTo>
                      <a:pt x="415540" y="9475"/>
                    </a:lnTo>
                    <a:close/>
                    <a:moveTo>
                      <a:pt x="485767" y="8730"/>
                    </a:moveTo>
                    <a:lnTo>
                      <a:pt x="485080" y="8892"/>
                    </a:lnTo>
                    <a:lnTo>
                      <a:pt x="482952" y="8986"/>
                    </a:lnTo>
                    <a:lnTo>
                      <a:pt x="484417" y="8784"/>
                    </a:lnTo>
                    <a:close/>
                    <a:moveTo>
                      <a:pt x="522659" y="8723"/>
                    </a:moveTo>
                    <a:lnTo>
                      <a:pt x="522787" y="8737"/>
                    </a:lnTo>
                    <a:lnTo>
                      <a:pt x="522668" y="8805"/>
                    </a:lnTo>
                    <a:lnTo>
                      <a:pt x="522498" y="8752"/>
                    </a:lnTo>
                    <a:close/>
                    <a:moveTo>
                      <a:pt x="521837" y="8720"/>
                    </a:moveTo>
                    <a:lnTo>
                      <a:pt x="521720" y="8834"/>
                    </a:lnTo>
                    <a:lnTo>
                      <a:pt x="521602" y="8852"/>
                    </a:lnTo>
                    <a:lnTo>
                      <a:pt x="521729" y="8733"/>
                    </a:lnTo>
                    <a:close/>
                    <a:moveTo>
                      <a:pt x="527391" y="8715"/>
                    </a:moveTo>
                    <a:lnTo>
                      <a:pt x="527930" y="9058"/>
                    </a:lnTo>
                    <a:lnTo>
                      <a:pt x="527875" y="9098"/>
                    </a:lnTo>
                    <a:lnTo>
                      <a:pt x="527203" y="8756"/>
                    </a:lnTo>
                    <a:close/>
                    <a:moveTo>
                      <a:pt x="522520" y="8708"/>
                    </a:moveTo>
                    <a:lnTo>
                      <a:pt x="522583" y="8715"/>
                    </a:lnTo>
                    <a:lnTo>
                      <a:pt x="522451" y="8737"/>
                    </a:lnTo>
                    <a:lnTo>
                      <a:pt x="522412" y="8725"/>
                    </a:lnTo>
                    <a:close/>
                    <a:moveTo>
                      <a:pt x="472566" y="8705"/>
                    </a:moveTo>
                    <a:lnTo>
                      <a:pt x="470914" y="9053"/>
                    </a:lnTo>
                    <a:lnTo>
                      <a:pt x="470165" y="8981"/>
                    </a:lnTo>
                    <a:lnTo>
                      <a:pt x="472474" y="8709"/>
                    </a:lnTo>
                    <a:close/>
                    <a:moveTo>
                      <a:pt x="441608" y="8704"/>
                    </a:moveTo>
                    <a:lnTo>
                      <a:pt x="438482" y="9104"/>
                    </a:lnTo>
                    <a:lnTo>
                      <a:pt x="439902" y="8723"/>
                    </a:lnTo>
                    <a:close/>
                    <a:moveTo>
                      <a:pt x="446790" y="8701"/>
                    </a:moveTo>
                    <a:lnTo>
                      <a:pt x="446169" y="8912"/>
                    </a:lnTo>
                    <a:lnTo>
                      <a:pt x="442380" y="9374"/>
                    </a:lnTo>
                    <a:lnTo>
                      <a:pt x="443865" y="9085"/>
                    </a:lnTo>
                    <a:close/>
                    <a:moveTo>
                      <a:pt x="485070" y="8694"/>
                    </a:moveTo>
                    <a:lnTo>
                      <a:pt x="484581" y="8762"/>
                    </a:lnTo>
                    <a:lnTo>
                      <a:pt x="484417" y="8784"/>
                    </a:lnTo>
                    <a:lnTo>
                      <a:pt x="484341" y="8787"/>
                    </a:lnTo>
                    <a:lnTo>
                      <a:pt x="483393" y="8825"/>
                    </a:lnTo>
                    <a:lnTo>
                      <a:pt x="483832" y="8777"/>
                    </a:lnTo>
                    <a:close/>
                    <a:moveTo>
                      <a:pt x="484630" y="8688"/>
                    </a:moveTo>
                    <a:lnTo>
                      <a:pt x="483832" y="8777"/>
                    </a:lnTo>
                    <a:lnTo>
                      <a:pt x="482897" y="8839"/>
                    </a:lnTo>
                    <a:lnTo>
                      <a:pt x="483218" y="8771"/>
                    </a:lnTo>
                    <a:close/>
                    <a:moveTo>
                      <a:pt x="497483" y="8686"/>
                    </a:moveTo>
                    <a:lnTo>
                      <a:pt x="496967" y="8921"/>
                    </a:lnTo>
                    <a:lnTo>
                      <a:pt x="492931" y="9542"/>
                    </a:lnTo>
                    <a:lnTo>
                      <a:pt x="493653" y="9077"/>
                    </a:lnTo>
                    <a:lnTo>
                      <a:pt x="493714" y="9059"/>
                    </a:lnTo>
                    <a:lnTo>
                      <a:pt x="493725" y="9057"/>
                    </a:lnTo>
                    <a:close/>
                    <a:moveTo>
                      <a:pt x="432785" y="8683"/>
                    </a:moveTo>
                    <a:lnTo>
                      <a:pt x="431459" y="8819"/>
                    </a:lnTo>
                    <a:lnTo>
                      <a:pt x="431273" y="8821"/>
                    </a:lnTo>
                    <a:lnTo>
                      <a:pt x="432142" y="8705"/>
                    </a:lnTo>
                    <a:lnTo>
                      <a:pt x="432356" y="8685"/>
                    </a:lnTo>
                    <a:close/>
                    <a:moveTo>
                      <a:pt x="539419" y="8682"/>
                    </a:moveTo>
                    <a:lnTo>
                      <a:pt x="539909" y="9784"/>
                    </a:lnTo>
                    <a:lnTo>
                      <a:pt x="538641" y="9539"/>
                    </a:lnTo>
                    <a:lnTo>
                      <a:pt x="538512" y="9408"/>
                    </a:lnTo>
                    <a:close/>
                    <a:moveTo>
                      <a:pt x="466976" y="8676"/>
                    </a:moveTo>
                    <a:lnTo>
                      <a:pt x="468503" y="8822"/>
                    </a:lnTo>
                    <a:lnTo>
                      <a:pt x="467644" y="8887"/>
                    </a:lnTo>
                    <a:lnTo>
                      <a:pt x="467034" y="8909"/>
                    </a:lnTo>
                    <a:lnTo>
                      <a:pt x="466524" y="8861"/>
                    </a:lnTo>
                    <a:lnTo>
                      <a:pt x="466864" y="8684"/>
                    </a:lnTo>
                    <a:close/>
                    <a:moveTo>
                      <a:pt x="434703" y="8675"/>
                    </a:moveTo>
                    <a:lnTo>
                      <a:pt x="433819" y="8792"/>
                    </a:lnTo>
                    <a:lnTo>
                      <a:pt x="432772" y="8804"/>
                    </a:lnTo>
                    <a:lnTo>
                      <a:pt x="433502" y="8680"/>
                    </a:lnTo>
                    <a:close/>
                    <a:moveTo>
                      <a:pt x="522217" y="8675"/>
                    </a:moveTo>
                    <a:lnTo>
                      <a:pt x="522271" y="8680"/>
                    </a:lnTo>
                    <a:lnTo>
                      <a:pt x="522412" y="8725"/>
                    </a:lnTo>
                    <a:lnTo>
                      <a:pt x="521804" y="8820"/>
                    </a:lnTo>
                    <a:lnTo>
                      <a:pt x="521914" y="8711"/>
                    </a:lnTo>
                    <a:close/>
                    <a:moveTo>
                      <a:pt x="436465" y="8667"/>
                    </a:moveTo>
                    <a:lnTo>
                      <a:pt x="435714" y="8771"/>
                    </a:lnTo>
                    <a:lnTo>
                      <a:pt x="434063" y="8790"/>
                    </a:lnTo>
                    <a:lnTo>
                      <a:pt x="435128" y="8673"/>
                    </a:lnTo>
                    <a:close/>
                    <a:moveTo>
                      <a:pt x="522928" y="8657"/>
                    </a:moveTo>
                    <a:lnTo>
                      <a:pt x="522883" y="8683"/>
                    </a:lnTo>
                    <a:lnTo>
                      <a:pt x="522659" y="8723"/>
                    </a:lnTo>
                    <a:lnTo>
                      <a:pt x="522583" y="8715"/>
                    </a:lnTo>
                    <a:close/>
                    <a:moveTo>
                      <a:pt x="439319" y="8655"/>
                    </a:moveTo>
                    <a:lnTo>
                      <a:pt x="438731" y="8737"/>
                    </a:lnTo>
                    <a:lnTo>
                      <a:pt x="437369" y="8752"/>
                    </a:lnTo>
                    <a:lnTo>
                      <a:pt x="438189" y="8660"/>
                    </a:lnTo>
                    <a:close/>
                    <a:moveTo>
                      <a:pt x="446089" y="8653"/>
                    </a:moveTo>
                    <a:lnTo>
                      <a:pt x="445269" y="8812"/>
                    </a:lnTo>
                    <a:lnTo>
                      <a:pt x="441072" y="9426"/>
                    </a:lnTo>
                    <a:lnTo>
                      <a:pt x="439761" y="9603"/>
                    </a:lnTo>
                    <a:lnTo>
                      <a:pt x="438319" y="9546"/>
                    </a:lnTo>
                    <a:lnTo>
                      <a:pt x="445611" y="8658"/>
                    </a:lnTo>
                    <a:close/>
                    <a:moveTo>
                      <a:pt x="440172" y="8651"/>
                    </a:moveTo>
                    <a:lnTo>
                      <a:pt x="439902" y="8723"/>
                    </a:lnTo>
                    <a:lnTo>
                      <a:pt x="438997" y="8734"/>
                    </a:lnTo>
                    <a:lnTo>
                      <a:pt x="439724" y="8653"/>
                    </a:lnTo>
                    <a:close/>
                    <a:moveTo>
                      <a:pt x="464281" y="8649"/>
                    </a:moveTo>
                    <a:lnTo>
                      <a:pt x="465552" y="8769"/>
                    </a:lnTo>
                    <a:lnTo>
                      <a:pt x="460160" y="9120"/>
                    </a:lnTo>
                    <a:lnTo>
                      <a:pt x="461061" y="8895"/>
                    </a:lnTo>
                    <a:close/>
                    <a:moveTo>
                      <a:pt x="506776" y="8646"/>
                    </a:moveTo>
                    <a:lnTo>
                      <a:pt x="503438" y="9281"/>
                    </a:lnTo>
                    <a:lnTo>
                      <a:pt x="503056" y="9190"/>
                    </a:lnTo>
                    <a:lnTo>
                      <a:pt x="505079" y="8788"/>
                    </a:lnTo>
                    <a:close/>
                    <a:moveTo>
                      <a:pt x="446908" y="8644"/>
                    </a:moveTo>
                    <a:lnTo>
                      <a:pt x="444420" y="8977"/>
                    </a:lnTo>
                    <a:lnTo>
                      <a:pt x="445269" y="8812"/>
                    </a:lnTo>
                    <a:lnTo>
                      <a:pt x="446381" y="8650"/>
                    </a:lnTo>
                    <a:close/>
                    <a:moveTo>
                      <a:pt x="521918" y="8641"/>
                    </a:moveTo>
                    <a:lnTo>
                      <a:pt x="521977" y="8648"/>
                    </a:lnTo>
                    <a:lnTo>
                      <a:pt x="521914" y="8711"/>
                    </a:lnTo>
                    <a:lnTo>
                      <a:pt x="521837" y="8720"/>
                    </a:lnTo>
                    <a:close/>
                    <a:moveTo>
                      <a:pt x="447261" y="8640"/>
                    </a:moveTo>
                    <a:lnTo>
                      <a:pt x="446790" y="8701"/>
                    </a:lnTo>
                    <a:lnTo>
                      <a:pt x="446962" y="8643"/>
                    </a:lnTo>
                    <a:close/>
                    <a:moveTo>
                      <a:pt x="446994" y="8632"/>
                    </a:moveTo>
                    <a:lnTo>
                      <a:pt x="446962" y="8643"/>
                    </a:lnTo>
                    <a:lnTo>
                      <a:pt x="446908" y="8644"/>
                    </a:lnTo>
                    <a:close/>
                    <a:moveTo>
                      <a:pt x="445874" y="8626"/>
                    </a:moveTo>
                    <a:lnTo>
                      <a:pt x="445611" y="8658"/>
                    </a:lnTo>
                    <a:lnTo>
                      <a:pt x="441608" y="8704"/>
                    </a:lnTo>
                    <a:lnTo>
                      <a:pt x="442086" y="8643"/>
                    </a:lnTo>
                    <a:close/>
                    <a:moveTo>
                      <a:pt x="525571" y="8625"/>
                    </a:moveTo>
                    <a:lnTo>
                      <a:pt x="525920" y="8705"/>
                    </a:lnTo>
                    <a:lnTo>
                      <a:pt x="525704" y="9058"/>
                    </a:lnTo>
                    <a:lnTo>
                      <a:pt x="524633" y="8940"/>
                    </a:lnTo>
                    <a:lnTo>
                      <a:pt x="525176" y="8707"/>
                    </a:lnTo>
                    <a:close/>
                    <a:moveTo>
                      <a:pt x="446560" y="8623"/>
                    </a:moveTo>
                    <a:lnTo>
                      <a:pt x="446381" y="8650"/>
                    </a:lnTo>
                    <a:lnTo>
                      <a:pt x="446089" y="8653"/>
                    </a:lnTo>
                    <a:lnTo>
                      <a:pt x="446233" y="8625"/>
                    </a:lnTo>
                    <a:close/>
                    <a:moveTo>
                      <a:pt x="447075" y="8621"/>
                    </a:moveTo>
                    <a:lnTo>
                      <a:pt x="446994" y="8632"/>
                    </a:lnTo>
                    <a:lnTo>
                      <a:pt x="447025" y="8621"/>
                    </a:lnTo>
                    <a:close/>
                    <a:moveTo>
                      <a:pt x="448957" y="8620"/>
                    </a:moveTo>
                    <a:lnTo>
                      <a:pt x="445986" y="8974"/>
                    </a:lnTo>
                    <a:lnTo>
                      <a:pt x="446169" y="8912"/>
                    </a:lnTo>
                    <a:lnTo>
                      <a:pt x="448520" y="8625"/>
                    </a:lnTo>
                    <a:close/>
                    <a:moveTo>
                      <a:pt x="530441" y="8619"/>
                    </a:moveTo>
                    <a:lnTo>
                      <a:pt x="530515" y="8646"/>
                    </a:lnTo>
                    <a:lnTo>
                      <a:pt x="530314" y="8746"/>
                    </a:lnTo>
                    <a:lnTo>
                      <a:pt x="530240" y="8696"/>
                    </a:lnTo>
                    <a:close/>
                    <a:moveTo>
                      <a:pt x="521714" y="8619"/>
                    </a:moveTo>
                    <a:lnTo>
                      <a:pt x="521836" y="8632"/>
                    </a:lnTo>
                    <a:lnTo>
                      <a:pt x="521729" y="8733"/>
                    </a:lnTo>
                    <a:lnTo>
                      <a:pt x="521323" y="8782"/>
                    </a:lnTo>
                    <a:close/>
                    <a:moveTo>
                      <a:pt x="466356" y="8617"/>
                    </a:moveTo>
                    <a:lnTo>
                      <a:pt x="466893" y="8668"/>
                    </a:lnTo>
                    <a:lnTo>
                      <a:pt x="466864" y="8684"/>
                    </a:lnTo>
                    <a:lnTo>
                      <a:pt x="465616" y="8765"/>
                    </a:lnTo>
                    <a:close/>
                    <a:moveTo>
                      <a:pt x="448607" y="8615"/>
                    </a:moveTo>
                    <a:lnTo>
                      <a:pt x="448520" y="8625"/>
                    </a:lnTo>
                    <a:lnTo>
                      <a:pt x="447261" y="8640"/>
                    </a:lnTo>
                    <a:lnTo>
                      <a:pt x="447412" y="8620"/>
                    </a:lnTo>
                    <a:close/>
                    <a:moveTo>
                      <a:pt x="488764" y="8609"/>
                    </a:moveTo>
                    <a:lnTo>
                      <a:pt x="488664" y="8645"/>
                    </a:lnTo>
                    <a:lnTo>
                      <a:pt x="487498" y="8784"/>
                    </a:lnTo>
                    <a:lnTo>
                      <a:pt x="486924" y="8810"/>
                    </a:lnTo>
                    <a:lnTo>
                      <a:pt x="487922" y="8643"/>
                    </a:lnTo>
                    <a:close/>
                    <a:moveTo>
                      <a:pt x="449981" y="8609"/>
                    </a:moveTo>
                    <a:lnTo>
                      <a:pt x="448957" y="8620"/>
                    </a:lnTo>
                    <a:lnTo>
                      <a:pt x="449020" y="8613"/>
                    </a:lnTo>
                    <a:close/>
                    <a:moveTo>
                      <a:pt x="527912" y="8602"/>
                    </a:moveTo>
                    <a:lnTo>
                      <a:pt x="528308" y="8774"/>
                    </a:lnTo>
                    <a:lnTo>
                      <a:pt x="528096" y="8933"/>
                    </a:lnTo>
                    <a:lnTo>
                      <a:pt x="527550" y="8681"/>
                    </a:lnTo>
                    <a:close/>
                    <a:moveTo>
                      <a:pt x="522022" y="8602"/>
                    </a:moveTo>
                    <a:lnTo>
                      <a:pt x="522243" y="8671"/>
                    </a:lnTo>
                    <a:lnTo>
                      <a:pt x="522217" y="8675"/>
                    </a:lnTo>
                    <a:lnTo>
                      <a:pt x="521977" y="8648"/>
                    </a:lnTo>
                    <a:close/>
                    <a:moveTo>
                      <a:pt x="452738" y="8597"/>
                    </a:moveTo>
                    <a:lnTo>
                      <a:pt x="445252" y="9533"/>
                    </a:lnTo>
                    <a:lnTo>
                      <a:pt x="443956" y="9663"/>
                    </a:lnTo>
                    <a:lnTo>
                      <a:pt x="444266" y="9558"/>
                    </a:lnTo>
                    <a:lnTo>
                      <a:pt x="451184" y="8603"/>
                    </a:lnTo>
                    <a:close/>
                    <a:moveTo>
                      <a:pt x="451251" y="8594"/>
                    </a:moveTo>
                    <a:lnTo>
                      <a:pt x="451184" y="8603"/>
                    </a:lnTo>
                    <a:lnTo>
                      <a:pt x="449981" y="8609"/>
                    </a:lnTo>
                    <a:close/>
                    <a:moveTo>
                      <a:pt x="453616" y="8593"/>
                    </a:moveTo>
                    <a:lnTo>
                      <a:pt x="451954" y="8859"/>
                    </a:lnTo>
                    <a:lnTo>
                      <a:pt x="451645" y="8890"/>
                    </a:lnTo>
                    <a:lnTo>
                      <a:pt x="453477" y="8594"/>
                    </a:lnTo>
                    <a:close/>
                    <a:moveTo>
                      <a:pt x="530621" y="8593"/>
                    </a:moveTo>
                    <a:lnTo>
                      <a:pt x="530997" y="8793"/>
                    </a:lnTo>
                    <a:lnTo>
                      <a:pt x="530947" y="8801"/>
                    </a:lnTo>
                    <a:lnTo>
                      <a:pt x="530515" y="8646"/>
                    </a:lnTo>
                    <a:close/>
                    <a:moveTo>
                      <a:pt x="486387" y="8584"/>
                    </a:moveTo>
                    <a:lnTo>
                      <a:pt x="486256" y="8615"/>
                    </a:lnTo>
                    <a:lnTo>
                      <a:pt x="485443" y="8669"/>
                    </a:lnTo>
                    <a:lnTo>
                      <a:pt x="485070" y="8694"/>
                    </a:lnTo>
                    <a:lnTo>
                      <a:pt x="485479" y="8638"/>
                    </a:lnTo>
                    <a:lnTo>
                      <a:pt x="486054" y="8604"/>
                    </a:lnTo>
                    <a:close/>
                    <a:moveTo>
                      <a:pt x="455822" y="8584"/>
                    </a:moveTo>
                    <a:lnTo>
                      <a:pt x="454495" y="8968"/>
                    </a:lnTo>
                    <a:lnTo>
                      <a:pt x="453304" y="9313"/>
                    </a:lnTo>
                    <a:lnTo>
                      <a:pt x="451464" y="9484"/>
                    </a:lnTo>
                    <a:lnTo>
                      <a:pt x="450874" y="9506"/>
                    </a:lnTo>
                    <a:lnTo>
                      <a:pt x="447039" y="9647"/>
                    </a:lnTo>
                    <a:lnTo>
                      <a:pt x="451954" y="8859"/>
                    </a:lnTo>
                    <a:lnTo>
                      <a:pt x="454649" y="8589"/>
                    </a:lnTo>
                    <a:close/>
                    <a:moveTo>
                      <a:pt x="492281" y="8571"/>
                    </a:moveTo>
                    <a:lnTo>
                      <a:pt x="487303" y="9134"/>
                    </a:lnTo>
                    <a:lnTo>
                      <a:pt x="487588" y="9032"/>
                    </a:lnTo>
                    <a:lnTo>
                      <a:pt x="491996" y="8584"/>
                    </a:lnTo>
                    <a:close/>
                    <a:moveTo>
                      <a:pt x="523081" y="8571"/>
                    </a:moveTo>
                    <a:lnTo>
                      <a:pt x="522961" y="8638"/>
                    </a:lnTo>
                    <a:lnTo>
                      <a:pt x="522520" y="8708"/>
                    </a:lnTo>
                    <a:lnTo>
                      <a:pt x="522271" y="8680"/>
                    </a:lnTo>
                    <a:lnTo>
                      <a:pt x="522243" y="8671"/>
                    </a:lnTo>
                    <a:close/>
                    <a:moveTo>
                      <a:pt x="453640" y="8567"/>
                    </a:moveTo>
                    <a:lnTo>
                      <a:pt x="453477" y="8594"/>
                    </a:lnTo>
                    <a:lnTo>
                      <a:pt x="452738" y="8597"/>
                    </a:lnTo>
                    <a:lnTo>
                      <a:pt x="452910" y="8575"/>
                    </a:lnTo>
                    <a:close/>
                    <a:moveTo>
                      <a:pt x="521907" y="8566"/>
                    </a:moveTo>
                    <a:lnTo>
                      <a:pt x="521974" y="8587"/>
                    </a:lnTo>
                    <a:lnTo>
                      <a:pt x="521918" y="8641"/>
                    </a:lnTo>
                    <a:lnTo>
                      <a:pt x="521836" y="8632"/>
                    </a:lnTo>
                    <a:close/>
                    <a:moveTo>
                      <a:pt x="462422" y="8555"/>
                    </a:moveTo>
                    <a:lnTo>
                      <a:pt x="461061" y="8895"/>
                    </a:lnTo>
                    <a:lnTo>
                      <a:pt x="458436" y="9097"/>
                    </a:lnTo>
                    <a:lnTo>
                      <a:pt x="455154" y="9348"/>
                    </a:lnTo>
                    <a:lnTo>
                      <a:pt x="452895" y="9431"/>
                    </a:lnTo>
                    <a:lnTo>
                      <a:pt x="453304" y="9313"/>
                    </a:lnTo>
                    <a:lnTo>
                      <a:pt x="456358" y="9029"/>
                    </a:lnTo>
                    <a:lnTo>
                      <a:pt x="461400" y="8559"/>
                    </a:lnTo>
                    <a:close/>
                    <a:moveTo>
                      <a:pt x="455019" y="8551"/>
                    </a:moveTo>
                    <a:lnTo>
                      <a:pt x="454649" y="8589"/>
                    </a:lnTo>
                    <a:lnTo>
                      <a:pt x="453616" y="8593"/>
                    </a:lnTo>
                    <a:lnTo>
                      <a:pt x="453788" y="8565"/>
                    </a:lnTo>
                    <a:close/>
                    <a:moveTo>
                      <a:pt x="480085" y="8542"/>
                    </a:moveTo>
                    <a:lnTo>
                      <a:pt x="478611" y="8963"/>
                    </a:lnTo>
                    <a:lnTo>
                      <a:pt x="477771" y="9051"/>
                    </a:lnTo>
                    <a:lnTo>
                      <a:pt x="474911" y="9166"/>
                    </a:lnTo>
                    <a:close/>
                    <a:moveTo>
                      <a:pt x="465571" y="8541"/>
                    </a:moveTo>
                    <a:lnTo>
                      <a:pt x="465619" y="8546"/>
                    </a:lnTo>
                    <a:lnTo>
                      <a:pt x="464281" y="8649"/>
                    </a:lnTo>
                    <a:lnTo>
                      <a:pt x="463256" y="8551"/>
                    </a:lnTo>
                    <a:close/>
                    <a:moveTo>
                      <a:pt x="466757" y="8536"/>
                    </a:moveTo>
                    <a:lnTo>
                      <a:pt x="466356" y="8617"/>
                    </a:lnTo>
                    <a:lnTo>
                      <a:pt x="465619" y="8546"/>
                    </a:lnTo>
                    <a:lnTo>
                      <a:pt x="465685" y="8541"/>
                    </a:lnTo>
                    <a:close/>
                    <a:moveTo>
                      <a:pt x="477274" y="8531"/>
                    </a:moveTo>
                    <a:lnTo>
                      <a:pt x="473760" y="8925"/>
                    </a:lnTo>
                    <a:lnTo>
                      <a:pt x="471835" y="9141"/>
                    </a:lnTo>
                    <a:lnTo>
                      <a:pt x="471558" y="9115"/>
                    </a:lnTo>
                    <a:lnTo>
                      <a:pt x="471171" y="9078"/>
                    </a:lnTo>
                    <a:lnTo>
                      <a:pt x="476904" y="8545"/>
                    </a:lnTo>
                    <a:close/>
                    <a:moveTo>
                      <a:pt x="493192" y="8531"/>
                    </a:moveTo>
                    <a:lnTo>
                      <a:pt x="488967" y="9525"/>
                    </a:lnTo>
                    <a:lnTo>
                      <a:pt x="485177" y="9898"/>
                    </a:lnTo>
                    <a:lnTo>
                      <a:pt x="486174" y="9540"/>
                    </a:lnTo>
                    <a:lnTo>
                      <a:pt x="492779" y="8549"/>
                    </a:lnTo>
                    <a:close/>
                    <a:moveTo>
                      <a:pt x="469283" y="8525"/>
                    </a:moveTo>
                    <a:lnTo>
                      <a:pt x="466976" y="8676"/>
                    </a:lnTo>
                    <a:lnTo>
                      <a:pt x="466893" y="8668"/>
                    </a:lnTo>
                    <a:lnTo>
                      <a:pt x="467148" y="8535"/>
                    </a:lnTo>
                    <a:close/>
                    <a:moveTo>
                      <a:pt x="521959" y="8517"/>
                    </a:moveTo>
                    <a:lnTo>
                      <a:pt x="521907" y="8566"/>
                    </a:lnTo>
                    <a:lnTo>
                      <a:pt x="521870" y="8554"/>
                    </a:lnTo>
                    <a:close/>
                    <a:moveTo>
                      <a:pt x="446812" y="8512"/>
                    </a:moveTo>
                    <a:lnTo>
                      <a:pt x="446233" y="8625"/>
                    </a:lnTo>
                    <a:lnTo>
                      <a:pt x="445874" y="8626"/>
                    </a:lnTo>
                    <a:close/>
                    <a:moveTo>
                      <a:pt x="473506" y="8507"/>
                    </a:moveTo>
                    <a:lnTo>
                      <a:pt x="472647" y="8688"/>
                    </a:lnTo>
                    <a:lnTo>
                      <a:pt x="472474" y="8709"/>
                    </a:lnTo>
                    <a:lnTo>
                      <a:pt x="468752" y="8846"/>
                    </a:lnTo>
                    <a:lnTo>
                      <a:pt x="468503" y="8822"/>
                    </a:lnTo>
                    <a:lnTo>
                      <a:pt x="472633" y="8511"/>
                    </a:lnTo>
                    <a:close/>
                    <a:moveTo>
                      <a:pt x="447368" y="8505"/>
                    </a:moveTo>
                    <a:lnTo>
                      <a:pt x="447025" y="8621"/>
                    </a:lnTo>
                    <a:lnTo>
                      <a:pt x="446560" y="8623"/>
                    </a:lnTo>
                    <a:close/>
                    <a:moveTo>
                      <a:pt x="434543" y="8502"/>
                    </a:moveTo>
                    <a:lnTo>
                      <a:pt x="433502" y="8680"/>
                    </a:lnTo>
                    <a:lnTo>
                      <a:pt x="432785" y="8683"/>
                    </a:lnTo>
                    <a:close/>
                    <a:moveTo>
                      <a:pt x="462661" y="8495"/>
                    </a:moveTo>
                    <a:lnTo>
                      <a:pt x="463256" y="8551"/>
                    </a:lnTo>
                    <a:lnTo>
                      <a:pt x="462422" y="8555"/>
                    </a:lnTo>
                    <a:close/>
                    <a:moveTo>
                      <a:pt x="477496" y="8490"/>
                    </a:moveTo>
                    <a:lnTo>
                      <a:pt x="476904" y="8545"/>
                    </a:lnTo>
                    <a:lnTo>
                      <a:pt x="472566" y="8705"/>
                    </a:lnTo>
                    <a:lnTo>
                      <a:pt x="472647" y="8688"/>
                    </a:lnTo>
                    <a:lnTo>
                      <a:pt x="474204" y="8504"/>
                    </a:lnTo>
                    <a:close/>
                    <a:moveTo>
                      <a:pt x="478513" y="8486"/>
                    </a:moveTo>
                    <a:lnTo>
                      <a:pt x="477274" y="8531"/>
                    </a:lnTo>
                    <a:lnTo>
                      <a:pt x="477648" y="8489"/>
                    </a:lnTo>
                    <a:close/>
                    <a:moveTo>
                      <a:pt x="515076" y="8483"/>
                    </a:moveTo>
                    <a:lnTo>
                      <a:pt x="515136" y="8506"/>
                    </a:lnTo>
                    <a:lnTo>
                      <a:pt x="512584" y="8992"/>
                    </a:lnTo>
                    <a:lnTo>
                      <a:pt x="509028" y="9270"/>
                    </a:lnTo>
                    <a:close/>
                    <a:moveTo>
                      <a:pt x="480625" y="8477"/>
                    </a:moveTo>
                    <a:lnTo>
                      <a:pt x="480085" y="8542"/>
                    </a:lnTo>
                    <a:lnTo>
                      <a:pt x="480309" y="8478"/>
                    </a:lnTo>
                    <a:close/>
                    <a:moveTo>
                      <a:pt x="499635" y="8475"/>
                    </a:moveTo>
                    <a:lnTo>
                      <a:pt x="499217" y="8575"/>
                    </a:lnTo>
                    <a:lnTo>
                      <a:pt x="497281" y="8872"/>
                    </a:lnTo>
                    <a:lnTo>
                      <a:pt x="497918" y="8644"/>
                    </a:lnTo>
                    <a:close/>
                    <a:moveTo>
                      <a:pt x="508897" y="8470"/>
                    </a:moveTo>
                    <a:lnTo>
                      <a:pt x="507399" y="9032"/>
                    </a:lnTo>
                    <a:lnTo>
                      <a:pt x="504420" y="9512"/>
                    </a:lnTo>
                    <a:lnTo>
                      <a:pt x="503458" y="9285"/>
                    </a:lnTo>
                    <a:lnTo>
                      <a:pt x="508427" y="8509"/>
                    </a:lnTo>
                    <a:close/>
                    <a:moveTo>
                      <a:pt x="494597" y="8469"/>
                    </a:moveTo>
                    <a:lnTo>
                      <a:pt x="494196" y="8727"/>
                    </a:lnTo>
                    <a:lnTo>
                      <a:pt x="493589" y="8872"/>
                    </a:lnTo>
                    <a:lnTo>
                      <a:pt x="491641" y="9262"/>
                    </a:lnTo>
                    <a:lnTo>
                      <a:pt x="490606" y="9364"/>
                    </a:lnTo>
                    <a:lnTo>
                      <a:pt x="493332" y="8525"/>
                    </a:lnTo>
                    <a:close/>
                    <a:moveTo>
                      <a:pt x="462372" y="8468"/>
                    </a:moveTo>
                    <a:lnTo>
                      <a:pt x="462379" y="8468"/>
                    </a:lnTo>
                    <a:lnTo>
                      <a:pt x="461400" y="8559"/>
                    </a:lnTo>
                    <a:lnTo>
                      <a:pt x="455822" y="8584"/>
                    </a:lnTo>
                    <a:lnTo>
                      <a:pt x="455971" y="8541"/>
                    </a:lnTo>
                    <a:close/>
                    <a:moveTo>
                      <a:pt x="462790" y="8463"/>
                    </a:moveTo>
                    <a:lnTo>
                      <a:pt x="462661" y="8495"/>
                    </a:lnTo>
                    <a:lnTo>
                      <a:pt x="462379" y="8468"/>
                    </a:lnTo>
                    <a:lnTo>
                      <a:pt x="462388" y="8468"/>
                    </a:lnTo>
                    <a:close/>
                    <a:moveTo>
                      <a:pt x="499959" y="8461"/>
                    </a:moveTo>
                    <a:lnTo>
                      <a:pt x="501544" y="8834"/>
                    </a:lnTo>
                    <a:lnTo>
                      <a:pt x="499028" y="9978"/>
                    </a:lnTo>
                    <a:lnTo>
                      <a:pt x="498088" y="10124"/>
                    </a:lnTo>
                    <a:lnTo>
                      <a:pt x="495694" y="10311"/>
                    </a:lnTo>
                    <a:lnTo>
                      <a:pt x="493537" y="10480"/>
                    </a:lnTo>
                    <a:lnTo>
                      <a:pt x="494028" y="10257"/>
                    </a:lnTo>
                    <a:lnTo>
                      <a:pt x="496070" y="9329"/>
                    </a:lnTo>
                    <a:lnTo>
                      <a:pt x="499217" y="8575"/>
                    </a:lnTo>
                    <a:close/>
                    <a:moveTo>
                      <a:pt x="484701" y="8459"/>
                    </a:moveTo>
                    <a:lnTo>
                      <a:pt x="483218" y="8771"/>
                    </a:lnTo>
                    <a:lnTo>
                      <a:pt x="479991" y="8962"/>
                    </a:lnTo>
                    <a:lnTo>
                      <a:pt x="478389" y="9026"/>
                    </a:lnTo>
                    <a:lnTo>
                      <a:pt x="478611" y="8963"/>
                    </a:lnTo>
                    <a:lnTo>
                      <a:pt x="483350" y="8465"/>
                    </a:lnTo>
                    <a:close/>
                    <a:moveTo>
                      <a:pt x="486840" y="8450"/>
                    </a:moveTo>
                    <a:lnTo>
                      <a:pt x="485479" y="8638"/>
                    </a:lnTo>
                    <a:lnTo>
                      <a:pt x="484630" y="8688"/>
                    </a:lnTo>
                    <a:lnTo>
                      <a:pt x="486769" y="8450"/>
                    </a:lnTo>
                    <a:close/>
                    <a:moveTo>
                      <a:pt x="488799" y="8441"/>
                    </a:moveTo>
                    <a:lnTo>
                      <a:pt x="486387" y="8584"/>
                    </a:lnTo>
                    <a:lnTo>
                      <a:pt x="486512" y="8554"/>
                    </a:lnTo>
                    <a:lnTo>
                      <a:pt x="486960" y="8449"/>
                    </a:lnTo>
                    <a:lnTo>
                      <a:pt x="487517" y="8447"/>
                    </a:lnTo>
                    <a:close/>
                    <a:moveTo>
                      <a:pt x="489142" y="8440"/>
                    </a:moveTo>
                    <a:lnTo>
                      <a:pt x="487922" y="8643"/>
                    </a:lnTo>
                    <a:lnTo>
                      <a:pt x="485767" y="8730"/>
                    </a:lnTo>
                    <a:lnTo>
                      <a:pt x="486256" y="8615"/>
                    </a:lnTo>
                    <a:lnTo>
                      <a:pt x="488863" y="8441"/>
                    </a:lnTo>
                    <a:close/>
                    <a:moveTo>
                      <a:pt x="526577" y="8438"/>
                    </a:moveTo>
                    <a:lnTo>
                      <a:pt x="527203" y="8756"/>
                    </a:lnTo>
                    <a:lnTo>
                      <a:pt x="526661" y="8874"/>
                    </a:lnTo>
                    <a:lnTo>
                      <a:pt x="526275" y="8786"/>
                    </a:lnTo>
                    <a:close/>
                    <a:moveTo>
                      <a:pt x="490436" y="8434"/>
                    </a:moveTo>
                    <a:lnTo>
                      <a:pt x="489068" y="8597"/>
                    </a:lnTo>
                    <a:lnTo>
                      <a:pt x="488764" y="8609"/>
                    </a:lnTo>
                    <a:lnTo>
                      <a:pt x="489236" y="8440"/>
                    </a:lnTo>
                    <a:close/>
                    <a:moveTo>
                      <a:pt x="499825" y="8429"/>
                    </a:moveTo>
                    <a:lnTo>
                      <a:pt x="499905" y="8448"/>
                    </a:lnTo>
                    <a:lnTo>
                      <a:pt x="499635" y="8475"/>
                    </a:lnTo>
                    <a:close/>
                    <a:moveTo>
                      <a:pt x="519984" y="8429"/>
                    </a:moveTo>
                    <a:lnTo>
                      <a:pt x="521076" y="8549"/>
                    </a:lnTo>
                    <a:lnTo>
                      <a:pt x="520623" y="8866"/>
                    </a:lnTo>
                    <a:lnTo>
                      <a:pt x="518629" y="9106"/>
                    </a:lnTo>
                    <a:close/>
                    <a:moveTo>
                      <a:pt x="526546" y="8422"/>
                    </a:moveTo>
                    <a:lnTo>
                      <a:pt x="526572" y="8435"/>
                    </a:lnTo>
                    <a:lnTo>
                      <a:pt x="526186" y="8766"/>
                    </a:lnTo>
                    <a:lnTo>
                      <a:pt x="525920" y="8705"/>
                    </a:lnTo>
                    <a:lnTo>
                      <a:pt x="526028" y="8530"/>
                    </a:lnTo>
                    <a:close/>
                    <a:moveTo>
                      <a:pt x="493605" y="8421"/>
                    </a:moveTo>
                    <a:lnTo>
                      <a:pt x="491996" y="8584"/>
                    </a:lnTo>
                    <a:lnTo>
                      <a:pt x="488388" y="8745"/>
                    </a:lnTo>
                    <a:lnTo>
                      <a:pt x="488664" y="8645"/>
                    </a:lnTo>
                    <a:lnTo>
                      <a:pt x="489068" y="8597"/>
                    </a:lnTo>
                    <a:lnTo>
                      <a:pt x="493439" y="8421"/>
                    </a:lnTo>
                    <a:close/>
                    <a:moveTo>
                      <a:pt x="493662" y="8421"/>
                    </a:moveTo>
                    <a:lnTo>
                      <a:pt x="493672" y="8421"/>
                    </a:lnTo>
                    <a:lnTo>
                      <a:pt x="493332" y="8525"/>
                    </a:lnTo>
                    <a:lnTo>
                      <a:pt x="493192" y="8531"/>
                    </a:lnTo>
                    <a:close/>
                    <a:moveTo>
                      <a:pt x="493638" y="8421"/>
                    </a:moveTo>
                    <a:lnTo>
                      <a:pt x="492779" y="8549"/>
                    </a:lnTo>
                    <a:lnTo>
                      <a:pt x="492281" y="8571"/>
                    </a:lnTo>
                    <a:lnTo>
                      <a:pt x="493616" y="8421"/>
                    </a:lnTo>
                    <a:close/>
                    <a:moveTo>
                      <a:pt x="519903" y="8420"/>
                    </a:moveTo>
                    <a:lnTo>
                      <a:pt x="519934" y="8423"/>
                    </a:lnTo>
                    <a:lnTo>
                      <a:pt x="516302" y="8942"/>
                    </a:lnTo>
                    <a:lnTo>
                      <a:pt x="516060" y="8851"/>
                    </a:lnTo>
                    <a:lnTo>
                      <a:pt x="517793" y="8585"/>
                    </a:lnTo>
                    <a:close/>
                    <a:moveTo>
                      <a:pt x="495508" y="8412"/>
                    </a:moveTo>
                    <a:lnTo>
                      <a:pt x="495428" y="8432"/>
                    </a:lnTo>
                    <a:lnTo>
                      <a:pt x="494597" y="8469"/>
                    </a:lnTo>
                    <a:lnTo>
                      <a:pt x="494678" y="8416"/>
                    </a:lnTo>
                    <a:close/>
                    <a:moveTo>
                      <a:pt x="524405" y="8412"/>
                    </a:moveTo>
                    <a:lnTo>
                      <a:pt x="524404" y="8412"/>
                    </a:lnTo>
                    <a:lnTo>
                      <a:pt x="523750" y="8843"/>
                    </a:lnTo>
                    <a:lnTo>
                      <a:pt x="523696" y="8837"/>
                    </a:lnTo>
                    <a:close/>
                    <a:moveTo>
                      <a:pt x="489312" y="8411"/>
                    </a:moveTo>
                    <a:lnTo>
                      <a:pt x="488863" y="8441"/>
                    </a:lnTo>
                    <a:lnTo>
                      <a:pt x="488799" y="8441"/>
                    </a:lnTo>
                    <a:close/>
                    <a:moveTo>
                      <a:pt x="520020" y="8411"/>
                    </a:moveTo>
                    <a:lnTo>
                      <a:pt x="519984" y="8429"/>
                    </a:lnTo>
                    <a:lnTo>
                      <a:pt x="519973" y="8428"/>
                    </a:lnTo>
                    <a:lnTo>
                      <a:pt x="519934" y="8423"/>
                    </a:lnTo>
                    <a:lnTo>
                      <a:pt x="520019" y="8411"/>
                    </a:lnTo>
                    <a:close/>
                    <a:moveTo>
                      <a:pt x="489316" y="8411"/>
                    </a:moveTo>
                    <a:lnTo>
                      <a:pt x="489236" y="8440"/>
                    </a:lnTo>
                    <a:lnTo>
                      <a:pt x="489142" y="8440"/>
                    </a:lnTo>
                    <a:lnTo>
                      <a:pt x="489316" y="8411"/>
                    </a:lnTo>
                    <a:close/>
                    <a:moveTo>
                      <a:pt x="539758" y="8411"/>
                    </a:moveTo>
                    <a:lnTo>
                      <a:pt x="540212" y="9257"/>
                    </a:lnTo>
                    <a:lnTo>
                      <a:pt x="539592" y="8544"/>
                    </a:lnTo>
                    <a:close/>
                    <a:moveTo>
                      <a:pt x="533179" y="8411"/>
                    </a:moveTo>
                    <a:lnTo>
                      <a:pt x="531860" y="9130"/>
                    </a:lnTo>
                    <a:lnTo>
                      <a:pt x="531151" y="8875"/>
                    </a:lnTo>
                    <a:lnTo>
                      <a:pt x="530997" y="8793"/>
                    </a:lnTo>
                    <a:close/>
                    <a:moveTo>
                      <a:pt x="533179" y="8411"/>
                    </a:moveTo>
                    <a:lnTo>
                      <a:pt x="532103" y="9217"/>
                    </a:lnTo>
                    <a:lnTo>
                      <a:pt x="531935" y="9157"/>
                    </a:lnTo>
                    <a:close/>
                    <a:moveTo>
                      <a:pt x="530985" y="8411"/>
                    </a:moveTo>
                    <a:lnTo>
                      <a:pt x="530621" y="8593"/>
                    </a:lnTo>
                    <a:lnTo>
                      <a:pt x="530574" y="8568"/>
                    </a:lnTo>
                    <a:close/>
                    <a:moveTo>
                      <a:pt x="528792" y="8411"/>
                    </a:moveTo>
                    <a:lnTo>
                      <a:pt x="528510" y="8862"/>
                    </a:lnTo>
                    <a:lnTo>
                      <a:pt x="528308" y="8774"/>
                    </a:lnTo>
                    <a:close/>
                    <a:moveTo>
                      <a:pt x="526600" y="8411"/>
                    </a:moveTo>
                    <a:lnTo>
                      <a:pt x="526577" y="8438"/>
                    </a:lnTo>
                    <a:lnTo>
                      <a:pt x="526572" y="8435"/>
                    </a:lnTo>
                    <a:close/>
                    <a:moveTo>
                      <a:pt x="524407" y="8411"/>
                    </a:moveTo>
                    <a:lnTo>
                      <a:pt x="524405" y="8412"/>
                    </a:lnTo>
                    <a:lnTo>
                      <a:pt x="524405" y="8412"/>
                    </a:lnTo>
                    <a:lnTo>
                      <a:pt x="524406" y="8411"/>
                    </a:lnTo>
                    <a:close/>
                    <a:moveTo>
                      <a:pt x="524406" y="8411"/>
                    </a:moveTo>
                    <a:lnTo>
                      <a:pt x="522928" y="8657"/>
                    </a:lnTo>
                    <a:lnTo>
                      <a:pt x="522961" y="8638"/>
                    </a:lnTo>
                    <a:close/>
                    <a:moveTo>
                      <a:pt x="524406" y="8411"/>
                    </a:moveTo>
                    <a:lnTo>
                      <a:pt x="524406" y="8411"/>
                    </a:lnTo>
                    <a:lnTo>
                      <a:pt x="523252" y="8788"/>
                    </a:lnTo>
                    <a:lnTo>
                      <a:pt x="522787" y="8737"/>
                    </a:lnTo>
                    <a:lnTo>
                      <a:pt x="522883" y="8683"/>
                    </a:lnTo>
                    <a:close/>
                    <a:moveTo>
                      <a:pt x="522214" y="8411"/>
                    </a:moveTo>
                    <a:lnTo>
                      <a:pt x="522022" y="8602"/>
                    </a:lnTo>
                    <a:lnTo>
                      <a:pt x="521974" y="8587"/>
                    </a:lnTo>
                    <a:lnTo>
                      <a:pt x="522110" y="8454"/>
                    </a:lnTo>
                    <a:close/>
                    <a:moveTo>
                      <a:pt x="520020" y="8411"/>
                    </a:moveTo>
                    <a:lnTo>
                      <a:pt x="520020" y="8411"/>
                    </a:lnTo>
                    <a:lnTo>
                      <a:pt x="520020" y="8411"/>
                    </a:lnTo>
                    <a:close/>
                    <a:moveTo>
                      <a:pt x="511248" y="8411"/>
                    </a:moveTo>
                    <a:lnTo>
                      <a:pt x="508277" y="9328"/>
                    </a:lnTo>
                    <a:lnTo>
                      <a:pt x="507919" y="9356"/>
                    </a:lnTo>
                    <a:lnTo>
                      <a:pt x="508761" y="8962"/>
                    </a:lnTo>
                    <a:lnTo>
                      <a:pt x="509820" y="8641"/>
                    </a:lnTo>
                    <a:close/>
                    <a:moveTo>
                      <a:pt x="500282" y="8411"/>
                    </a:moveTo>
                    <a:lnTo>
                      <a:pt x="499959" y="8461"/>
                    </a:lnTo>
                    <a:lnTo>
                      <a:pt x="499905" y="8448"/>
                    </a:lnTo>
                    <a:close/>
                    <a:moveTo>
                      <a:pt x="495896" y="8411"/>
                    </a:moveTo>
                    <a:lnTo>
                      <a:pt x="494142" y="8762"/>
                    </a:lnTo>
                    <a:lnTo>
                      <a:pt x="494196" y="8727"/>
                    </a:lnTo>
                    <a:lnTo>
                      <a:pt x="495428" y="8432"/>
                    </a:lnTo>
                    <a:close/>
                    <a:moveTo>
                      <a:pt x="493703" y="8411"/>
                    </a:moveTo>
                    <a:lnTo>
                      <a:pt x="493616" y="8421"/>
                    </a:lnTo>
                    <a:lnTo>
                      <a:pt x="493605" y="8421"/>
                    </a:lnTo>
                    <a:close/>
                    <a:moveTo>
                      <a:pt x="493703" y="8411"/>
                    </a:moveTo>
                    <a:lnTo>
                      <a:pt x="493662" y="8421"/>
                    </a:lnTo>
                    <a:lnTo>
                      <a:pt x="493638" y="8421"/>
                    </a:lnTo>
                    <a:close/>
                    <a:moveTo>
                      <a:pt x="489316" y="8411"/>
                    </a:moveTo>
                    <a:lnTo>
                      <a:pt x="489316" y="8411"/>
                    </a:lnTo>
                    <a:lnTo>
                      <a:pt x="489312" y="8411"/>
                    </a:lnTo>
                    <a:close/>
                    <a:moveTo>
                      <a:pt x="489316" y="8411"/>
                    </a:moveTo>
                    <a:lnTo>
                      <a:pt x="489316" y="8411"/>
                    </a:lnTo>
                    <a:lnTo>
                      <a:pt x="489316" y="8411"/>
                    </a:lnTo>
                    <a:close/>
                    <a:moveTo>
                      <a:pt x="487123" y="8411"/>
                    </a:moveTo>
                    <a:lnTo>
                      <a:pt x="486960" y="8449"/>
                    </a:lnTo>
                    <a:lnTo>
                      <a:pt x="486840" y="8450"/>
                    </a:lnTo>
                    <a:close/>
                    <a:moveTo>
                      <a:pt x="480544" y="8411"/>
                    </a:moveTo>
                    <a:lnTo>
                      <a:pt x="480309" y="8478"/>
                    </a:lnTo>
                    <a:lnTo>
                      <a:pt x="478893" y="8484"/>
                    </a:lnTo>
                    <a:lnTo>
                      <a:pt x="478513" y="8486"/>
                    </a:lnTo>
                    <a:lnTo>
                      <a:pt x="479146" y="8462"/>
                    </a:lnTo>
                    <a:close/>
                    <a:moveTo>
                      <a:pt x="478350" y="8411"/>
                    </a:moveTo>
                    <a:lnTo>
                      <a:pt x="477648" y="8489"/>
                    </a:lnTo>
                    <a:lnTo>
                      <a:pt x="477496" y="8490"/>
                    </a:lnTo>
                    <a:close/>
                    <a:moveTo>
                      <a:pt x="467385" y="8411"/>
                    </a:moveTo>
                    <a:lnTo>
                      <a:pt x="465685" y="8541"/>
                    </a:lnTo>
                    <a:lnTo>
                      <a:pt x="465571" y="8541"/>
                    </a:lnTo>
                    <a:lnTo>
                      <a:pt x="464543" y="8443"/>
                    </a:lnTo>
                    <a:close/>
                    <a:moveTo>
                      <a:pt x="467385" y="8411"/>
                    </a:moveTo>
                    <a:lnTo>
                      <a:pt x="467148" y="8535"/>
                    </a:lnTo>
                    <a:lnTo>
                      <a:pt x="466757" y="8536"/>
                    </a:lnTo>
                    <a:close/>
                    <a:moveTo>
                      <a:pt x="456419" y="8411"/>
                    </a:moveTo>
                    <a:lnTo>
                      <a:pt x="455971" y="8541"/>
                    </a:lnTo>
                    <a:lnTo>
                      <a:pt x="455019" y="8551"/>
                    </a:lnTo>
                    <a:close/>
                    <a:moveTo>
                      <a:pt x="441068" y="8411"/>
                    </a:moveTo>
                    <a:lnTo>
                      <a:pt x="440476" y="8569"/>
                    </a:lnTo>
                    <a:lnTo>
                      <a:pt x="439724" y="8653"/>
                    </a:lnTo>
                    <a:lnTo>
                      <a:pt x="439319" y="8655"/>
                    </a:lnTo>
                    <a:close/>
                    <a:moveTo>
                      <a:pt x="520020" y="8411"/>
                    </a:moveTo>
                    <a:lnTo>
                      <a:pt x="520020" y="8411"/>
                    </a:lnTo>
                    <a:lnTo>
                      <a:pt x="520020" y="8411"/>
                    </a:lnTo>
                    <a:close/>
                    <a:moveTo>
                      <a:pt x="526503" y="8400"/>
                    </a:moveTo>
                    <a:lnTo>
                      <a:pt x="526600" y="8411"/>
                    </a:lnTo>
                    <a:lnTo>
                      <a:pt x="526546" y="8422"/>
                    </a:lnTo>
                    <a:close/>
                    <a:moveTo>
                      <a:pt x="522166" y="8400"/>
                    </a:moveTo>
                    <a:lnTo>
                      <a:pt x="522214" y="8411"/>
                    </a:lnTo>
                    <a:lnTo>
                      <a:pt x="522159" y="8406"/>
                    </a:lnTo>
                    <a:close/>
                    <a:moveTo>
                      <a:pt x="522084" y="8400"/>
                    </a:moveTo>
                    <a:lnTo>
                      <a:pt x="522159" y="8406"/>
                    </a:lnTo>
                    <a:lnTo>
                      <a:pt x="522110" y="8454"/>
                    </a:lnTo>
                    <a:lnTo>
                      <a:pt x="521959" y="8517"/>
                    </a:lnTo>
                    <a:close/>
                    <a:moveTo>
                      <a:pt x="499698" y="8399"/>
                    </a:moveTo>
                    <a:lnTo>
                      <a:pt x="499945" y="8400"/>
                    </a:lnTo>
                    <a:lnTo>
                      <a:pt x="499825" y="8429"/>
                    </a:lnTo>
                    <a:close/>
                    <a:moveTo>
                      <a:pt x="497779" y="8391"/>
                    </a:moveTo>
                    <a:lnTo>
                      <a:pt x="498611" y="8395"/>
                    </a:lnTo>
                    <a:lnTo>
                      <a:pt x="497918" y="8644"/>
                    </a:lnTo>
                    <a:lnTo>
                      <a:pt x="497483" y="8686"/>
                    </a:lnTo>
                    <a:lnTo>
                      <a:pt x="498089" y="8411"/>
                    </a:lnTo>
                    <a:close/>
                    <a:moveTo>
                      <a:pt x="495634" y="8382"/>
                    </a:moveTo>
                    <a:lnTo>
                      <a:pt x="497328" y="8389"/>
                    </a:lnTo>
                    <a:lnTo>
                      <a:pt x="493725" y="9057"/>
                    </a:lnTo>
                    <a:lnTo>
                      <a:pt x="493719" y="9057"/>
                    </a:lnTo>
                    <a:lnTo>
                      <a:pt x="495896" y="8411"/>
                    </a:lnTo>
                    <a:lnTo>
                      <a:pt x="495508" y="8412"/>
                    </a:lnTo>
                    <a:close/>
                    <a:moveTo>
                      <a:pt x="521317" y="8380"/>
                    </a:moveTo>
                    <a:lnTo>
                      <a:pt x="521870" y="8554"/>
                    </a:lnTo>
                    <a:lnTo>
                      <a:pt x="521714" y="8619"/>
                    </a:lnTo>
                    <a:lnTo>
                      <a:pt x="521076" y="8549"/>
                    </a:lnTo>
                    <a:close/>
                    <a:moveTo>
                      <a:pt x="493297" y="8373"/>
                    </a:moveTo>
                    <a:lnTo>
                      <a:pt x="494736" y="8379"/>
                    </a:lnTo>
                    <a:lnTo>
                      <a:pt x="494678" y="8416"/>
                    </a:lnTo>
                    <a:lnTo>
                      <a:pt x="493672" y="8421"/>
                    </a:lnTo>
                    <a:lnTo>
                      <a:pt x="493703" y="8411"/>
                    </a:lnTo>
                    <a:close/>
                    <a:moveTo>
                      <a:pt x="497435" y="8369"/>
                    </a:moveTo>
                    <a:lnTo>
                      <a:pt x="497779" y="8391"/>
                    </a:lnTo>
                    <a:lnTo>
                      <a:pt x="497328" y="8389"/>
                    </a:lnTo>
                    <a:close/>
                    <a:moveTo>
                      <a:pt x="524448" y="8369"/>
                    </a:moveTo>
                    <a:lnTo>
                      <a:pt x="525438" y="8595"/>
                    </a:lnTo>
                    <a:lnTo>
                      <a:pt x="525176" y="8707"/>
                    </a:lnTo>
                    <a:lnTo>
                      <a:pt x="524257" y="8899"/>
                    </a:lnTo>
                    <a:lnTo>
                      <a:pt x="523952" y="8865"/>
                    </a:lnTo>
                    <a:lnTo>
                      <a:pt x="524404" y="8412"/>
                    </a:lnTo>
                    <a:lnTo>
                      <a:pt x="524407" y="8411"/>
                    </a:lnTo>
                    <a:lnTo>
                      <a:pt x="524406" y="8411"/>
                    </a:lnTo>
                    <a:close/>
                    <a:moveTo>
                      <a:pt x="491034" y="8363"/>
                    </a:moveTo>
                    <a:lnTo>
                      <a:pt x="493005" y="8371"/>
                    </a:lnTo>
                    <a:lnTo>
                      <a:pt x="493703" y="8411"/>
                    </a:lnTo>
                    <a:lnTo>
                      <a:pt x="493439" y="8421"/>
                    </a:lnTo>
                    <a:lnTo>
                      <a:pt x="490436" y="8434"/>
                    </a:lnTo>
                    <a:close/>
                    <a:moveTo>
                      <a:pt x="489638" y="8357"/>
                    </a:moveTo>
                    <a:lnTo>
                      <a:pt x="490092" y="8359"/>
                    </a:lnTo>
                    <a:lnTo>
                      <a:pt x="489316" y="8411"/>
                    </a:lnTo>
                    <a:close/>
                    <a:moveTo>
                      <a:pt x="526017" y="8347"/>
                    </a:moveTo>
                    <a:lnTo>
                      <a:pt x="526132" y="8360"/>
                    </a:lnTo>
                    <a:lnTo>
                      <a:pt x="526028" y="8530"/>
                    </a:lnTo>
                    <a:lnTo>
                      <a:pt x="525571" y="8625"/>
                    </a:lnTo>
                    <a:lnTo>
                      <a:pt x="525438" y="8595"/>
                    </a:lnTo>
                    <a:close/>
                    <a:moveTo>
                      <a:pt x="435493" y="8340"/>
                    </a:moveTo>
                    <a:lnTo>
                      <a:pt x="434939" y="8434"/>
                    </a:lnTo>
                    <a:lnTo>
                      <a:pt x="432356" y="8685"/>
                    </a:lnTo>
                    <a:lnTo>
                      <a:pt x="432295" y="8685"/>
                    </a:lnTo>
                    <a:lnTo>
                      <a:pt x="432142" y="8705"/>
                    </a:lnTo>
                    <a:lnTo>
                      <a:pt x="428904" y="9019"/>
                    </a:lnTo>
                    <a:lnTo>
                      <a:pt x="433392" y="8411"/>
                    </a:lnTo>
                    <a:close/>
                    <a:moveTo>
                      <a:pt x="484574" y="8336"/>
                    </a:moveTo>
                    <a:lnTo>
                      <a:pt x="486356" y="8344"/>
                    </a:lnTo>
                    <a:lnTo>
                      <a:pt x="487123" y="8411"/>
                    </a:lnTo>
                    <a:lnTo>
                      <a:pt x="486769" y="8450"/>
                    </a:lnTo>
                    <a:lnTo>
                      <a:pt x="484701" y="8459"/>
                    </a:lnTo>
                    <a:lnTo>
                      <a:pt x="484930" y="8411"/>
                    </a:lnTo>
                    <a:lnTo>
                      <a:pt x="484252" y="8370"/>
                    </a:lnTo>
                    <a:close/>
                    <a:moveTo>
                      <a:pt x="481882" y="8325"/>
                    </a:moveTo>
                    <a:lnTo>
                      <a:pt x="483622" y="8332"/>
                    </a:lnTo>
                    <a:lnTo>
                      <a:pt x="484252" y="8370"/>
                    </a:lnTo>
                    <a:lnTo>
                      <a:pt x="483350" y="8465"/>
                    </a:lnTo>
                    <a:lnTo>
                      <a:pt x="480625" y="8477"/>
                    </a:lnTo>
                    <a:close/>
                    <a:moveTo>
                      <a:pt x="519484" y="8325"/>
                    </a:moveTo>
                    <a:lnTo>
                      <a:pt x="520020" y="8411"/>
                    </a:lnTo>
                    <a:lnTo>
                      <a:pt x="520020" y="8411"/>
                    </a:lnTo>
                    <a:lnTo>
                      <a:pt x="520019" y="8411"/>
                    </a:lnTo>
                    <a:lnTo>
                      <a:pt x="519903" y="8420"/>
                    </a:lnTo>
                    <a:lnTo>
                      <a:pt x="519298" y="8353"/>
                    </a:lnTo>
                    <a:close/>
                    <a:moveTo>
                      <a:pt x="526775" y="8323"/>
                    </a:moveTo>
                    <a:lnTo>
                      <a:pt x="527550" y="8681"/>
                    </a:lnTo>
                    <a:lnTo>
                      <a:pt x="527391" y="8715"/>
                    </a:lnTo>
                    <a:close/>
                    <a:moveTo>
                      <a:pt x="521115" y="8317"/>
                    </a:moveTo>
                    <a:lnTo>
                      <a:pt x="521376" y="8339"/>
                    </a:lnTo>
                    <a:lnTo>
                      <a:pt x="521317" y="8380"/>
                    </a:lnTo>
                    <a:close/>
                    <a:moveTo>
                      <a:pt x="436428" y="8308"/>
                    </a:moveTo>
                    <a:lnTo>
                      <a:pt x="434543" y="8502"/>
                    </a:lnTo>
                    <a:lnTo>
                      <a:pt x="434939" y="8434"/>
                    </a:lnTo>
                    <a:lnTo>
                      <a:pt x="436143" y="8318"/>
                    </a:lnTo>
                    <a:close/>
                    <a:moveTo>
                      <a:pt x="510952" y="8299"/>
                    </a:moveTo>
                    <a:lnTo>
                      <a:pt x="509820" y="8641"/>
                    </a:lnTo>
                    <a:lnTo>
                      <a:pt x="509248" y="8733"/>
                    </a:lnTo>
                    <a:lnTo>
                      <a:pt x="510008" y="8377"/>
                    </a:lnTo>
                    <a:close/>
                    <a:moveTo>
                      <a:pt x="472930" y="8288"/>
                    </a:moveTo>
                    <a:lnTo>
                      <a:pt x="475933" y="8300"/>
                    </a:lnTo>
                    <a:lnTo>
                      <a:pt x="474204" y="8504"/>
                    </a:lnTo>
                    <a:lnTo>
                      <a:pt x="473506" y="8507"/>
                    </a:lnTo>
                    <a:lnTo>
                      <a:pt x="473964" y="8411"/>
                    </a:lnTo>
                    <a:lnTo>
                      <a:pt x="472633" y="8511"/>
                    </a:lnTo>
                    <a:lnTo>
                      <a:pt x="469283" y="8525"/>
                    </a:lnTo>
                    <a:close/>
                    <a:moveTo>
                      <a:pt x="491330" y="8277"/>
                    </a:moveTo>
                    <a:lnTo>
                      <a:pt x="491622" y="8293"/>
                    </a:lnTo>
                    <a:lnTo>
                      <a:pt x="491034" y="8363"/>
                    </a:lnTo>
                    <a:lnTo>
                      <a:pt x="490092" y="8359"/>
                    </a:lnTo>
                    <a:close/>
                    <a:moveTo>
                      <a:pt x="520978" y="8274"/>
                    </a:moveTo>
                    <a:lnTo>
                      <a:pt x="521115" y="8317"/>
                    </a:lnTo>
                    <a:lnTo>
                      <a:pt x="520841" y="8294"/>
                    </a:lnTo>
                    <a:close/>
                    <a:moveTo>
                      <a:pt x="526224" y="8258"/>
                    </a:moveTo>
                    <a:lnTo>
                      <a:pt x="526503" y="8400"/>
                    </a:lnTo>
                    <a:lnTo>
                      <a:pt x="526132" y="8360"/>
                    </a:lnTo>
                    <a:lnTo>
                      <a:pt x="526184" y="8276"/>
                    </a:lnTo>
                    <a:close/>
                    <a:moveTo>
                      <a:pt x="491990" y="8249"/>
                    </a:moveTo>
                    <a:lnTo>
                      <a:pt x="493297" y="8373"/>
                    </a:lnTo>
                    <a:lnTo>
                      <a:pt x="493005" y="8371"/>
                    </a:lnTo>
                    <a:lnTo>
                      <a:pt x="491622" y="8293"/>
                    </a:lnTo>
                    <a:close/>
                    <a:moveTo>
                      <a:pt x="521507" y="8248"/>
                    </a:moveTo>
                    <a:lnTo>
                      <a:pt x="522100" y="8385"/>
                    </a:lnTo>
                    <a:lnTo>
                      <a:pt x="522084" y="8400"/>
                    </a:lnTo>
                    <a:lnTo>
                      <a:pt x="521376" y="8339"/>
                    </a:lnTo>
                    <a:close/>
                    <a:moveTo>
                      <a:pt x="523654" y="8245"/>
                    </a:moveTo>
                    <a:lnTo>
                      <a:pt x="524406" y="8411"/>
                    </a:lnTo>
                    <a:lnTo>
                      <a:pt x="524406" y="8411"/>
                    </a:lnTo>
                    <a:lnTo>
                      <a:pt x="523081" y="8571"/>
                    </a:lnTo>
                    <a:close/>
                    <a:moveTo>
                      <a:pt x="499034" y="8243"/>
                    </a:moveTo>
                    <a:lnTo>
                      <a:pt x="499698" y="8399"/>
                    </a:lnTo>
                    <a:lnTo>
                      <a:pt x="498611" y="8395"/>
                    </a:lnTo>
                    <a:close/>
                    <a:moveTo>
                      <a:pt x="459897" y="8234"/>
                    </a:moveTo>
                    <a:lnTo>
                      <a:pt x="462462" y="8244"/>
                    </a:lnTo>
                    <a:lnTo>
                      <a:pt x="464543" y="8443"/>
                    </a:lnTo>
                    <a:lnTo>
                      <a:pt x="462790" y="8463"/>
                    </a:lnTo>
                    <a:lnTo>
                      <a:pt x="462999" y="8411"/>
                    </a:lnTo>
                    <a:lnTo>
                      <a:pt x="462388" y="8468"/>
                    </a:lnTo>
                    <a:lnTo>
                      <a:pt x="462372" y="8468"/>
                    </a:lnTo>
                    <a:close/>
                    <a:moveTo>
                      <a:pt x="520098" y="8230"/>
                    </a:moveTo>
                    <a:lnTo>
                      <a:pt x="520841" y="8294"/>
                    </a:lnTo>
                    <a:lnTo>
                      <a:pt x="520020" y="8411"/>
                    </a:lnTo>
                    <a:lnTo>
                      <a:pt x="519548" y="8315"/>
                    </a:lnTo>
                    <a:close/>
                    <a:moveTo>
                      <a:pt x="455806" y="8216"/>
                    </a:moveTo>
                    <a:lnTo>
                      <a:pt x="455962" y="8217"/>
                    </a:lnTo>
                    <a:lnTo>
                      <a:pt x="453788" y="8565"/>
                    </a:lnTo>
                    <a:lnTo>
                      <a:pt x="453640" y="8567"/>
                    </a:lnTo>
                    <a:close/>
                    <a:moveTo>
                      <a:pt x="494990" y="8215"/>
                    </a:moveTo>
                    <a:lnTo>
                      <a:pt x="496052" y="8282"/>
                    </a:lnTo>
                    <a:lnTo>
                      <a:pt x="495634" y="8382"/>
                    </a:lnTo>
                    <a:lnTo>
                      <a:pt x="494736" y="8379"/>
                    </a:lnTo>
                    <a:close/>
                    <a:moveTo>
                      <a:pt x="492307" y="8211"/>
                    </a:moveTo>
                    <a:lnTo>
                      <a:pt x="491990" y="8249"/>
                    </a:lnTo>
                    <a:lnTo>
                      <a:pt x="491886" y="8240"/>
                    </a:lnTo>
                    <a:close/>
                    <a:moveTo>
                      <a:pt x="454045" y="8209"/>
                    </a:moveTo>
                    <a:lnTo>
                      <a:pt x="455783" y="8216"/>
                    </a:lnTo>
                    <a:lnTo>
                      <a:pt x="452910" y="8575"/>
                    </a:lnTo>
                    <a:lnTo>
                      <a:pt x="451251" y="8594"/>
                    </a:lnTo>
                    <a:close/>
                    <a:moveTo>
                      <a:pt x="439352" y="8209"/>
                    </a:moveTo>
                    <a:lnTo>
                      <a:pt x="435128" y="8673"/>
                    </a:lnTo>
                    <a:lnTo>
                      <a:pt x="434703" y="8675"/>
                    </a:lnTo>
                    <a:lnTo>
                      <a:pt x="437803" y="8261"/>
                    </a:lnTo>
                    <a:close/>
                    <a:moveTo>
                      <a:pt x="455884" y="8204"/>
                    </a:moveTo>
                    <a:lnTo>
                      <a:pt x="455806" y="8216"/>
                    </a:lnTo>
                    <a:lnTo>
                      <a:pt x="455783" y="8216"/>
                    </a:lnTo>
                    <a:close/>
                    <a:moveTo>
                      <a:pt x="452004" y="8200"/>
                    </a:moveTo>
                    <a:lnTo>
                      <a:pt x="452468" y="8202"/>
                    </a:lnTo>
                    <a:lnTo>
                      <a:pt x="449020" y="8613"/>
                    </a:lnTo>
                    <a:lnTo>
                      <a:pt x="448607" y="8615"/>
                    </a:lnTo>
                    <a:close/>
                    <a:moveTo>
                      <a:pt x="450266" y="8193"/>
                    </a:moveTo>
                    <a:lnTo>
                      <a:pt x="450650" y="8195"/>
                    </a:lnTo>
                    <a:lnTo>
                      <a:pt x="447412" y="8620"/>
                    </a:lnTo>
                    <a:lnTo>
                      <a:pt x="447075" y="8621"/>
                    </a:lnTo>
                    <a:close/>
                    <a:moveTo>
                      <a:pt x="521595" y="8186"/>
                    </a:moveTo>
                    <a:lnTo>
                      <a:pt x="521507" y="8248"/>
                    </a:lnTo>
                    <a:lnTo>
                      <a:pt x="521374" y="8217"/>
                    </a:lnTo>
                    <a:close/>
                    <a:moveTo>
                      <a:pt x="448491" y="8186"/>
                    </a:moveTo>
                    <a:lnTo>
                      <a:pt x="449521" y="8190"/>
                    </a:lnTo>
                    <a:lnTo>
                      <a:pt x="447368" y="8505"/>
                    </a:lnTo>
                    <a:lnTo>
                      <a:pt x="447646" y="8411"/>
                    </a:lnTo>
                    <a:lnTo>
                      <a:pt x="446812" y="8512"/>
                    </a:lnTo>
                    <a:close/>
                    <a:moveTo>
                      <a:pt x="444096" y="8168"/>
                    </a:moveTo>
                    <a:lnTo>
                      <a:pt x="445745" y="8174"/>
                    </a:lnTo>
                    <a:lnTo>
                      <a:pt x="442086" y="8643"/>
                    </a:lnTo>
                    <a:lnTo>
                      <a:pt x="440172" y="8651"/>
                    </a:lnTo>
                    <a:lnTo>
                      <a:pt x="440476" y="8569"/>
                    </a:lnTo>
                    <a:close/>
                    <a:moveTo>
                      <a:pt x="443493" y="8165"/>
                    </a:moveTo>
                    <a:lnTo>
                      <a:pt x="443556" y="8165"/>
                    </a:lnTo>
                    <a:lnTo>
                      <a:pt x="441068" y="8411"/>
                    </a:lnTo>
                    <a:close/>
                    <a:moveTo>
                      <a:pt x="440955" y="8154"/>
                    </a:moveTo>
                    <a:lnTo>
                      <a:pt x="442600" y="8161"/>
                    </a:lnTo>
                    <a:lnTo>
                      <a:pt x="438189" y="8660"/>
                    </a:lnTo>
                    <a:lnTo>
                      <a:pt x="436465" y="8667"/>
                    </a:lnTo>
                    <a:lnTo>
                      <a:pt x="439908" y="8190"/>
                    </a:lnTo>
                    <a:close/>
                    <a:moveTo>
                      <a:pt x="439887" y="8150"/>
                    </a:moveTo>
                    <a:lnTo>
                      <a:pt x="440187" y="8151"/>
                    </a:lnTo>
                    <a:lnTo>
                      <a:pt x="439908" y="8190"/>
                    </a:lnTo>
                    <a:lnTo>
                      <a:pt x="439352" y="8209"/>
                    </a:lnTo>
                    <a:close/>
                    <a:moveTo>
                      <a:pt x="490901" y="8147"/>
                    </a:moveTo>
                    <a:lnTo>
                      <a:pt x="491886" y="8240"/>
                    </a:lnTo>
                    <a:lnTo>
                      <a:pt x="491330" y="8277"/>
                    </a:lnTo>
                    <a:lnTo>
                      <a:pt x="490428" y="8226"/>
                    </a:lnTo>
                    <a:close/>
                    <a:moveTo>
                      <a:pt x="526493" y="8143"/>
                    </a:moveTo>
                    <a:lnTo>
                      <a:pt x="526775" y="8323"/>
                    </a:lnTo>
                    <a:lnTo>
                      <a:pt x="526437" y="8167"/>
                    </a:lnTo>
                    <a:close/>
                    <a:moveTo>
                      <a:pt x="438037" y="8142"/>
                    </a:moveTo>
                    <a:lnTo>
                      <a:pt x="438676" y="8145"/>
                    </a:lnTo>
                    <a:lnTo>
                      <a:pt x="437803" y="8261"/>
                    </a:lnTo>
                    <a:lnTo>
                      <a:pt x="436428" y="8308"/>
                    </a:lnTo>
                    <a:close/>
                    <a:moveTo>
                      <a:pt x="436681" y="8137"/>
                    </a:moveTo>
                    <a:lnTo>
                      <a:pt x="437955" y="8142"/>
                    </a:lnTo>
                    <a:lnTo>
                      <a:pt x="436143" y="8318"/>
                    </a:lnTo>
                    <a:lnTo>
                      <a:pt x="435493" y="8340"/>
                    </a:lnTo>
                    <a:close/>
                    <a:moveTo>
                      <a:pt x="523884" y="8115"/>
                    </a:moveTo>
                    <a:lnTo>
                      <a:pt x="524622" y="8195"/>
                    </a:lnTo>
                    <a:lnTo>
                      <a:pt x="524448" y="8369"/>
                    </a:lnTo>
                    <a:lnTo>
                      <a:pt x="523726" y="8205"/>
                    </a:lnTo>
                    <a:close/>
                    <a:moveTo>
                      <a:pt x="483672" y="8109"/>
                    </a:moveTo>
                    <a:lnTo>
                      <a:pt x="485345" y="8255"/>
                    </a:lnTo>
                    <a:lnTo>
                      <a:pt x="484574" y="8336"/>
                    </a:lnTo>
                    <a:lnTo>
                      <a:pt x="483622" y="8332"/>
                    </a:lnTo>
                    <a:lnTo>
                      <a:pt x="482420" y="8260"/>
                    </a:lnTo>
                    <a:close/>
                    <a:moveTo>
                      <a:pt x="520897" y="8107"/>
                    </a:moveTo>
                    <a:lnTo>
                      <a:pt x="521374" y="8217"/>
                    </a:lnTo>
                    <a:lnTo>
                      <a:pt x="520978" y="8274"/>
                    </a:lnTo>
                    <a:lnTo>
                      <a:pt x="520595" y="8154"/>
                    </a:lnTo>
                    <a:close/>
                    <a:moveTo>
                      <a:pt x="493218" y="8103"/>
                    </a:moveTo>
                    <a:lnTo>
                      <a:pt x="493585" y="8126"/>
                    </a:lnTo>
                    <a:lnTo>
                      <a:pt x="492307" y="8211"/>
                    </a:lnTo>
                    <a:close/>
                    <a:moveTo>
                      <a:pt x="435533" y="8103"/>
                    </a:moveTo>
                    <a:lnTo>
                      <a:pt x="428776" y="9032"/>
                    </a:lnTo>
                    <a:lnTo>
                      <a:pt x="425861" y="9314"/>
                    </a:lnTo>
                    <a:lnTo>
                      <a:pt x="430650" y="8438"/>
                    </a:lnTo>
                    <a:close/>
                    <a:moveTo>
                      <a:pt x="526292" y="8100"/>
                    </a:moveTo>
                    <a:lnTo>
                      <a:pt x="526437" y="8167"/>
                    </a:lnTo>
                    <a:lnTo>
                      <a:pt x="526224" y="8258"/>
                    </a:lnTo>
                    <a:lnTo>
                      <a:pt x="526201" y="8247"/>
                    </a:lnTo>
                    <a:close/>
                    <a:moveTo>
                      <a:pt x="516584" y="8055"/>
                    </a:moveTo>
                    <a:lnTo>
                      <a:pt x="519298" y="8353"/>
                    </a:lnTo>
                    <a:lnTo>
                      <a:pt x="517793" y="8585"/>
                    </a:lnTo>
                    <a:lnTo>
                      <a:pt x="515770" y="8743"/>
                    </a:lnTo>
                    <a:lnTo>
                      <a:pt x="515136" y="8506"/>
                    </a:lnTo>
                    <a:lnTo>
                      <a:pt x="515634" y="8411"/>
                    </a:lnTo>
                    <a:close/>
                    <a:moveTo>
                      <a:pt x="522521" y="8054"/>
                    </a:moveTo>
                    <a:lnTo>
                      <a:pt x="522166" y="8400"/>
                    </a:lnTo>
                    <a:lnTo>
                      <a:pt x="522100" y="8385"/>
                    </a:lnTo>
                    <a:lnTo>
                      <a:pt x="522440" y="8065"/>
                    </a:lnTo>
                    <a:close/>
                    <a:moveTo>
                      <a:pt x="487365" y="8052"/>
                    </a:moveTo>
                    <a:lnTo>
                      <a:pt x="489874" y="8194"/>
                    </a:lnTo>
                    <a:lnTo>
                      <a:pt x="490428" y="8226"/>
                    </a:lnTo>
                    <a:lnTo>
                      <a:pt x="489638" y="8357"/>
                    </a:lnTo>
                    <a:lnTo>
                      <a:pt x="488401" y="8352"/>
                    </a:lnTo>
                    <a:lnTo>
                      <a:pt x="486356" y="8344"/>
                    </a:lnTo>
                    <a:lnTo>
                      <a:pt x="485345" y="8255"/>
                    </a:lnTo>
                    <a:lnTo>
                      <a:pt x="486472" y="8137"/>
                    </a:lnTo>
                    <a:close/>
                    <a:moveTo>
                      <a:pt x="444925" y="8020"/>
                    </a:moveTo>
                    <a:lnTo>
                      <a:pt x="443493" y="8165"/>
                    </a:lnTo>
                    <a:lnTo>
                      <a:pt x="442600" y="8161"/>
                    </a:lnTo>
                    <a:lnTo>
                      <a:pt x="443393" y="8072"/>
                    </a:lnTo>
                    <a:close/>
                    <a:moveTo>
                      <a:pt x="478346" y="8015"/>
                    </a:moveTo>
                    <a:lnTo>
                      <a:pt x="481879" y="8227"/>
                    </a:lnTo>
                    <a:lnTo>
                      <a:pt x="482420" y="8260"/>
                    </a:lnTo>
                    <a:lnTo>
                      <a:pt x="481882" y="8325"/>
                    </a:lnTo>
                    <a:lnTo>
                      <a:pt x="480797" y="8320"/>
                    </a:lnTo>
                    <a:lnTo>
                      <a:pt x="475933" y="8300"/>
                    </a:lnTo>
                    <a:close/>
                    <a:moveTo>
                      <a:pt x="495306" y="8012"/>
                    </a:moveTo>
                    <a:lnTo>
                      <a:pt x="494990" y="8215"/>
                    </a:lnTo>
                    <a:lnTo>
                      <a:pt x="493585" y="8126"/>
                    </a:lnTo>
                    <a:close/>
                    <a:moveTo>
                      <a:pt x="517534" y="8011"/>
                    </a:moveTo>
                    <a:lnTo>
                      <a:pt x="518436" y="8088"/>
                    </a:lnTo>
                    <a:lnTo>
                      <a:pt x="519548" y="8315"/>
                    </a:lnTo>
                    <a:lnTo>
                      <a:pt x="519484" y="8325"/>
                    </a:lnTo>
                    <a:close/>
                    <a:moveTo>
                      <a:pt x="522569" y="8007"/>
                    </a:moveTo>
                    <a:lnTo>
                      <a:pt x="522680" y="8031"/>
                    </a:lnTo>
                    <a:lnTo>
                      <a:pt x="522521" y="8054"/>
                    </a:lnTo>
                    <a:close/>
                    <a:moveTo>
                      <a:pt x="522856" y="8006"/>
                    </a:moveTo>
                    <a:lnTo>
                      <a:pt x="523726" y="8205"/>
                    </a:lnTo>
                    <a:lnTo>
                      <a:pt x="523654" y="8245"/>
                    </a:lnTo>
                    <a:lnTo>
                      <a:pt x="522680" y="8031"/>
                    </a:lnTo>
                    <a:close/>
                    <a:moveTo>
                      <a:pt x="457478" y="8004"/>
                    </a:moveTo>
                    <a:lnTo>
                      <a:pt x="459897" y="8234"/>
                    </a:lnTo>
                    <a:lnTo>
                      <a:pt x="455962" y="8217"/>
                    </a:lnTo>
                    <a:lnTo>
                      <a:pt x="456620" y="8112"/>
                    </a:lnTo>
                    <a:close/>
                    <a:moveTo>
                      <a:pt x="522831" y="8000"/>
                    </a:moveTo>
                    <a:lnTo>
                      <a:pt x="522868" y="8004"/>
                    </a:lnTo>
                    <a:lnTo>
                      <a:pt x="522856" y="8006"/>
                    </a:lnTo>
                    <a:close/>
                    <a:moveTo>
                      <a:pt x="439418" y="8000"/>
                    </a:moveTo>
                    <a:lnTo>
                      <a:pt x="438037" y="8142"/>
                    </a:lnTo>
                    <a:lnTo>
                      <a:pt x="437955" y="8142"/>
                    </a:lnTo>
                    <a:close/>
                    <a:moveTo>
                      <a:pt x="445647" y="7995"/>
                    </a:moveTo>
                    <a:lnTo>
                      <a:pt x="444096" y="8168"/>
                    </a:lnTo>
                    <a:lnTo>
                      <a:pt x="443556" y="8165"/>
                    </a:lnTo>
                    <a:lnTo>
                      <a:pt x="445084" y="8014"/>
                    </a:lnTo>
                    <a:close/>
                    <a:moveTo>
                      <a:pt x="457248" y="7983"/>
                    </a:moveTo>
                    <a:lnTo>
                      <a:pt x="457360" y="7993"/>
                    </a:lnTo>
                    <a:lnTo>
                      <a:pt x="456620" y="8112"/>
                    </a:lnTo>
                    <a:lnTo>
                      <a:pt x="455884" y="8204"/>
                    </a:lnTo>
                    <a:close/>
                    <a:moveTo>
                      <a:pt x="522543" y="7969"/>
                    </a:moveTo>
                    <a:lnTo>
                      <a:pt x="522602" y="7975"/>
                    </a:lnTo>
                    <a:lnTo>
                      <a:pt x="522569" y="8007"/>
                    </a:lnTo>
                    <a:lnTo>
                      <a:pt x="522515" y="7995"/>
                    </a:lnTo>
                    <a:close/>
                    <a:moveTo>
                      <a:pt x="522625" y="7953"/>
                    </a:moveTo>
                    <a:lnTo>
                      <a:pt x="522831" y="8000"/>
                    </a:lnTo>
                    <a:lnTo>
                      <a:pt x="522602" y="7975"/>
                    </a:lnTo>
                    <a:close/>
                    <a:moveTo>
                      <a:pt x="516791" y="7948"/>
                    </a:moveTo>
                    <a:lnTo>
                      <a:pt x="516854" y="7953"/>
                    </a:lnTo>
                    <a:lnTo>
                      <a:pt x="516584" y="8055"/>
                    </a:lnTo>
                    <a:lnTo>
                      <a:pt x="516537" y="8050"/>
                    </a:lnTo>
                    <a:close/>
                    <a:moveTo>
                      <a:pt x="526389" y="7940"/>
                    </a:moveTo>
                    <a:lnTo>
                      <a:pt x="526676" y="8065"/>
                    </a:lnTo>
                    <a:lnTo>
                      <a:pt x="526493" y="8143"/>
                    </a:lnTo>
                    <a:lnTo>
                      <a:pt x="526329" y="8039"/>
                    </a:lnTo>
                    <a:close/>
                    <a:moveTo>
                      <a:pt x="515416" y="7926"/>
                    </a:moveTo>
                    <a:lnTo>
                      <a:pt x="516537" y="8050"/>
                    </a:lnTo>
                    <a:lnTo>
                      <a:pt x="515634" y="8411"/>
                    </a:lnTo>
                    <a:lnTo>
                      <a:pt x="515076" y="8483"/>
                    </a:lnTo>
                    <a:lnTo>
                      <a:pt x="513921" y="8051"/>
                    </a:lnTo>
                    <a:close/>
                    <a:moveTo>
                      <a:pt x="522107" y="7921"/>
                    </a:moveTo>
                    <a:lnTo>
                      <a:pt x="522251" y="7937"/>
                    </a:lnTo>
                    <a:lnTo>
                      <a:pt x="522515" y="7995"/>
                    </a:lnTo>
                    <a:lnTo>
                      <a:pt x="522440" y="8065"/>
                    </a:lnTo>
                    <a:lnTo>
                      <a:pt x="521595" y="8186"/>
                    </a:lnTo>
                    <a:lnTo>
                      <a:pt x="521936" y="7947"/>
                    </a:lnTo>
                    <a:close/>
                    <a:moveTo>
                      <a:pt x="516950" y="7917"/>
                    </a:moveTo>
                    <a:lnTo>
                      <a:pt x="517534" y="8011"/>
                    </a:lnTo>
                    <a:lnTo>
                      <a:pt x="516854" y="7953"/>
                    </a:lnTo>
                    <a:close/>
                    <a:moveTo>
                      <a:pt x="497614" y="7908"/>
                    </a:moveTo>
                    <a:lnTo>
                      <a:pt x="498632" y="8148"/>
                    </a:lnTo>
                    <a:lnTo>
                      <a:pt x="497435" y="8369"/>
                    </a:lnTo>
                    <a:lnTo>
                      <a:pt x="496052" y="8282"/>
                    </a:lnTo>
                    <a:close/>
                    <a:moveTo>
                      <a:pt x="500005" y="7894"/>
                    </a:moveTo>
                    <a:lnTo>
                      <a:pt x="499034" y="8243"/>
                    </a:lnTo>
                    <a:lnTo>
                      <a:pt x="498632" y="8148"/>
                    </a:lnTo>
                    <a:close/>
                    <a:moveTo>
                      <a:pt x="522023" y="7887"/>
                    </a:moveTo>
                    <a:lnTo>
                      <a:pt x="522150" y="7915"/>
                    </a:lnTo>
                    <a:lnTo>
                      <a:pt x="522107" y="7921"/>
                    </a:lnTo>
                    <a:lnTo>
                      <a:pt x="521991" y="7909"/>
                    </a:lnTo>
                    <a:close/>
                    <a:moveTo>
                      <a:pt x="522333" y="7887"/>
                    </a:moveTo>
                    <a:lnTo>
                      <a:pt x="522572" y="7941"/>
                    </a:lnTo>
                    <a:lnTo>
                      <a:pt x="522543" y="7969"/>
                    </a:lnTo>
                    <a:lnTo>
                      <a:pt x="522251" y="7937"/>
                    </a:lnTo>
                    <a:lnTo>
                      <a:pt x="522150" y="7915"/>
                    </a:lnTo>
                    <a:close/>
                    <a:moveTo>
                      <a:pt x="489390" y="7861"/>
                    </a:moveTo>
                    <a:lnTo>
                      <a:pt x="491650" y="8004"/>
                    </a:lnTo>
                    <a:lnTo>
                      <a:pt x="491727" y="8009"/>
                    </a:lnTo>
                    <a:lnTo>
                      <a:pt x="490901" y="8147"/>
                    </a:lnTo>
                    <a:lnTo>
                      <a:pt x="490591" y="8117"/>
                    </a:lnTo>
                    <a:lnTo>
                      <a:pt x="488632" y="7933"/>
                    </a:lnTo>
                    <a:close/>
                    <a:moveTo>
                      <a:pt x="440928" y="7845"/>
                    </a:moveTo>
                    <a:lnTo>
                      <a:pt x="440679" y="7878"/>
                    </a:lnTo>
                    <a:lnTo>
                      <a:pt x="439418" y="8000"/>
                    </a:lnTo>
                    <a:close/>
                    <a:moveTo>
                      <a:pt x="458287" y="7844"/>
                    </a:moveTo>
                    <a:lnTo>
                      <a:pt x="458553" y="7870"/>
                    </a:lnTo>
                    <a:lnTo>
                      <a:pt x="457478" y="8004"/>
                    </a:lnTo>
                    <a:lnTo>
                      <a:pt x="457360" y="7993"/>
                    </a:lnTo>
                    <a:close/>
                    <a:moveTo>
                      <a:pt x="516463" y="7839"/>
                    </a:moveTo>
                    <a:lnTo>
                      <a:pt x="516891" y="7908"/>
                    </a:lnTo>
                    <a:lnTo>
                      <a:pt x="516791" y="7948"/>
                    </a:lnTo>
                    <a:lnTo>
                      <a:pt x="515984" y="7879"/>
                    </a:lnTo>
                    <a:close/>
                    <a:moveTo>
                      <a:pt x="497904" y="7838"/>
                    </a:moveTo>
                    <a:lnTo>
                      <a:pt x="497614" y="7908"/>
                    </a:lnTo>
                    <a:lnTo>
                      <a:pt x="497447" y="7869"/>
                    </a:lnTo>
                    <a:close/>
                    <a:moveTo>
                      <a:pt x="450278" y="7838"/>
                    </a:moveTo>
                    <a:lnTo>
                      <a:pt x="448491" y="8186"/>
                    </a:lnTo>
                    <a:lnTo>
                      <a:pt x="445745" y="8174"/>
                    </a:lnTo>
                    <a:lnTo>
                      <a:pt x="447683" y="7926"/>
                    </a:lnTo>
                    <a:close/>
                    <a:moveTo>
                      <a:pt x="479876" y="7835"/>
                    </a:moveTo>
                    <a:lnTo>
                      <a:pt x="478346" y="8015"/>
                    </a:lnTo>
                    <a:lnTo>
                      <a:pt x="477701" y="7977"/>
                    </a:lnTo>
                    <a:close/>
                    <a:moveTo>
                      <a:pt x="455614" y="7828"/>
                    </a:moveTo>
                    <a:lnTo>
                      <a:pt x="456322" y="7895"/>
                    </a:lnTo>
                    <a:lnTo>
                      <a:pt x="454045" y="8209"/>
                    </a:lnTo>
                    <a:lnTo>
                      <a:pt x="452468" y="8202"/>
                    </a:lnTo>
                    <a:close/>
                    <a:moveTo>
                      <a:pt x="522761" y="7821"/>
                    </a:moveTo>
                    <a:lnTo>
                      <a:pt x="522625" y="7953"/>
                    </a:lnTo>
                    <a:lnTo>
                      <a:pt x="522572" y="7941"/>
                    </a:lnTo>
                    <a:lnTo>
                      <a:pt x="522689" y="7832"/>
                    </a:lnTo>
                    <a:close/>
                    <a:moveTo>
                      <a:pt x="517114" y="7819"/>
                    </a:moveTo>
                    <a:lnTo>
                      <a:pt x="517177" y="7832"/>
                    </a:lnTo>
                    <a:lnTo>
                      <a:pt x="516950" y="7917"/>
                    </a:lnTo>
                    <a:lnTo>
                      <a:pt x="516891" y="7908"/>
                    </a:lnTo>
                    <a:close/>
                    <a:moveTo>
                      <a:pt x="480158" y="7802"/>
                    </a:moveTo>
                    <a:lnTo>
                      <a:pt x="480256" y="7810"/>
                    </a:lnTo>
                    <a:lnTo>
                      <a:pt x="479876" y="7835"/>
                    </a:lnTo>
                    <a:close/>
                    <a:moveTo>
                      <a:pt x="517221" y="7776"/>
                    </a:moveTo>
                    <a:lnTo>
                      <a:pt x="517114" y="7819"/>
                    </a:lnTo>
                    <a:lnTo>
                      <a:pt x="516995" y="7795"/>
                    </a:lnTo>
                    <a:close/>
                    <a:moveTo>
                      <a:pt x="436464" y="7776"/>
                    </a:moveTo>
                    <a:lnTo>
                      <a:pt x="432295" y="8137"/>
                    </a:lnTo>
                    <a:lnTo>
                      <a:pt x="430650" y="8438"/>
                    </a:lnTo>
                    <a:lnTo>
                      <a:pt x="426381" y="8731"/>
                    </a:lnTo>
                    <a:lnTo>
                      <a:pt x="430147" y="8220"/>
                    </a:lnTo>
                    <a:close/>
                    <a:moveTo>
                      <a:pt x="524486" y="7773"/>
                    </a:moveTo>
                    <a:lnTo>
                      <a:pt x="523884" y="8115"/>
                    </a:lnTo>
                    <a:lnTo>
                      <a:pt x="522868" y="8004"/>
                    </a:lnTo>
                    <a:close/>
                    <a:moveTo>
                      <a:pt x="457342" y="7754"/>
                    </a:moveTo>
                    <a:lnTo>
                      <a:pt x="458170" y="7833"/>
                    </a:lnTo>
                    <a:lnTo>
                      <a:pt x="457248" y="7983"/>
                    </a:lnTo>
                    <a:lnTo>
                      <a:pt x="456322" y="7895"/>
                    </a:lnTo>
                    <a:close/>
                    <a:moveTo>
                      <a:pt x="486665" y="7748"/>
                    </a:moveTo>
                    <a:lnTo>
                      <a:pt x="487046" y="7783"/>
                    </a:lnTo>
                    <a:lnTo>
                      <a:pt x="488632" y="7933"/>
                    </a:lnTo>
                    <a:lnTo>
                      <a:pt x="487365" y="8052"/>
                    </a:lnTo>
                    <a:lnTo>
                      <a:pt x="485285" y="7935"/>
                    </a:lnTo>
                    <a:lnTo>
                      <a:pt x="485169" y="7928"/>
                    </a:lnTo>
                    <a:close/>
                    <a:moveTo>
                      <a:pt x="528012" y="7746"/>
                    </a:moveTo>
                    <a:lnTo>
                      <a:pt x="529776" y="8380"/>
                    </a:lnTo>
                    <a:lnTo>
                      <a:pt x="530240" y="8696"/>
                    </a:lnTo>
                    <a:lnTo>
                      <a:pt x="529143" y="9117"/>
                    </a:lnTo>
                    <a:lnTo>
                      <a:pt x="529110" y="9123"/>
                    </a:lnTo>
                    <a:lnTo>
                      <a:pt x="528706" y="8947"/>
                    </a:lnTo>
                    <a:lnTo>
                      <a:pt x="528792" y="8411"/>
                    </a:lnTo>
                    <a:close/>
                    <a:moveTo>
                      <a:pt x="513084" y="7737"/>
                    </a:moveTo>
                    <a:lnTo>
                      <a:pt x="513921" y="8051"/>
                    </a:lnTo>
                    <a:lnTo>
                      <a:pt x="510952" y="8299"/>
                    </a:lnTo>
                    <a:lnTo>
                      <a:pt x="512754" y="7753"/>
                    </a:lnTo>
                    <a:close/>
                    <a:moveTo>
                      <a:pt x="481566" y="7724"/>
                    </a:moveTo>
                    <a:lnTo>
                      <a:pt x="485169" y="7928"/>
                    </a:lnTo>
                    <a:lnTo>
                      <a:pt x="484694" y="7986"/>
                    </a:lnTo>
                    <a:lnTo>
                      <a:pt x="483672" y="8109"/>
                    </a:lnTo>
                    <a:lnTo>
                      <a:pt x="483468" y="8091"/>
                    </a:lnTo>
                    <a:lnTo>
                      <a:pt x="480256" y="7810"/>
                    </a:lnTo>
                    <a:close/>
                    <a:moveTo>
                      <a:pt x="453801" y="7719"/>
                    </a:moveTo>
                    <a:lnTo>
                      <a:pt x="450266" y="8193"/>
                    </a:lnTo>
                    <a:lnTo>
                      <a:pt x="449521" y="8190"/>
                    </a:lnTo>
                    <a:lnTo>
                      <a:pt x="452421" y="7766"/>
                    </a:lnTo>
                    <a:close/>
                    <a:moveTo>
                      <a:pt x="454355" y="7708"/>
                    </a:moveTo>
                    <a:lnTo>
                      <a:pt x="455302" y="7798"/>
                    </a:lnTo>
                    <a:lnTo>
                      <a:pt x="452004" y="8200"/>
                    </a:lnTo>
                    <a:lnTo>
                      <a:pt x="450650" y="8195"/>
                    </a:lnTo>
                    <a:close/>
                    <a:moveTo>
                      <a:pt x="513880" y="7699"/>
                    </a:moveTo>
                    <a:lnTo>
                      <a:pt x="515984" y="7879"/>
                    </a:lnTo>
                    <a:lnTo>
                      <a:pt x="515416" y="7926"/>
                    </a:lnTo>
                    <a:lnTo>
                      <a:pt x="513512" y="7717"/>
                    </a:lnTo>
                    <a:close/>
                    <a:moveTo>
                      <a:pt x="454440" y="7697"/>
                    </a:moveTo>
                    <a:lnTo>
                      <a:pt x="454355" y="7708"/>
                    </a:lnTo>
                    <a:lnTo>
                      <a:pt x="454290" y="7702"/>
                    </a:lnTo>
                    <a:close/>
                    <a:moveTo>
                      <a:pt x="525120" y="7697"/>
                    </a:moveTo>
                    <a:lnTo>
                      <a:pt x="526201" y="8247"/>
                    </a:lnTo>
                    <a:lnTo>
                      <a:pt x="526184" y="8276"/>
                    </a:lnTo>
                    <a:lnTo>
                      <a:pt x="526017" y="8347"/>
                    </a:lnTo>
                    <a:lnTo>
                      <a:pt x="524622" y="8195"/>
                    </a:lnTo>
                    <a:close/>
                    <a:moveTo>
                      <a:pt x="496688" y="7690"/>
                    </a:moveTo>
                    <a:lnTo>
                      <a:pt x="497447" y="7869"/>
                    </a:lnTo>
                    <a:lnTo>
                      <a:pt x="495306" y="8012"/>
                    </a:lnTo>
                    <a:lnTo>
                      <a:pt x="495605" y="7819"/>
                    </a:lnTo>
                    <a:close/>
                    <a:moveTo>
                      <a:pt x="454076" y="7682"/>
                    </a:moveTo>
                    <a:lnTo>
                      <a:pt x="454290" y="7702"/>
                    </a:lnTo>
                    <a:lnTo>
                      <a:pt x="453801" y="7719"/>
                    </a:lnTo>
                    <a:close/>
                    <a:moveTo>
                      <a:pt x="525137" y="7680"/>
                    </a:moveTo>
                    <a:lnTo>
                      <a:pt x="525120" y="7697"/>
                    </a:lnTo>
                    <a:lnTo>
                      <a:pt x="525098" y="7685"/>
                    </a:lnTo>
                    <a:close/>
                    <a:moveTo>
                      <a:pt x="513044" y="7665"/>
                    </a:moveTo>
                    <a:lnTo>
                      <a:pt x="513512" y="7717"/>
                    </a:lnTo>
                    <a:lnTo>
                      <a:pt x="513084" y="7737"/>
                    </a:lnTo>
                    <a:lnTo>
                      <a:pt x="512960" y="7691"/>
                    </a:lnTo>
                    <a:close/>
                    <a:moveTo>
                      <a:pt x="456402" y="7664"/>
                    </a:moveTo>
                    <a:lnTo>
                      <a:pt x="456728" y="7695"/>
                    </a:lnTo>
                    <a:lnTo>
                      <a:pt x="455614" y="7828"/>
                    </a:lnTo>
                    <a:lnTo>
                      <a:pt x="455302" y="7798"/>
                    </a:lnTo>
                    <a:close/>
                    <a:moveTo>
                      <a:pt x="518864" y="7639"/>
                    </a:moveTo>
                    <a:lnTo>
                      <a:pt x="519215" y="7720"/>
                    </a:lnTo>
                    <a:lnTo>
                      <a:pt x="520595" y="8154"/>
                    </a:lnTo>
                    <a:lnTo>
                      <a:pt x="520098" y="8230"/>
                    </a:lnTo>
                    <a:lnTo>
                      <a:pt x="518436" y="8088"/>
                    </a:lnTo>
                    <a:lnTo>
                      <a:pt x="517177" y="7832"/>
                    </a:lnTo>
                    <a:lnTo>
                      <a:pt x="517357" y="7765"/>
                    </a:lnTo>
                    <a:close/>
                    <a:moveTo>
                      <a:pt x="527685" y="7632"/>
                    </a:moveTo>
                    <a:lnTo>
                      <a:pt x="528792" y="8411"/>
                    </a:lnTo>
                    <a:lnTo>
                      <a:pt x="527912" y="8602"/>
                    </a:lnTo>
                    <a:lnTo>
                      <a:pt x="526676" y="8065"/>
                    </a:lnTo>
                    <a:close/>
                    <a:moveTo>
                      <a:pt x="527672" y="7623"/>
                    </a:moveTo>
                    <a:lnTo>
                      <a:pt x="527691" y="7630"/>
                    </a:lnTo>
                    <a:lnTo>
                      <a:pt x="527685" y="7632"/>
                    </a:lnTo>
                    <a:close/>
                    <a:moveTo>
                      <a:pt x="456780" y="7618"/>
                    </a:moveTo>
                    <a:lnTo>
                      <a:pt x="456402" y="7664"/>
                    </a:lnTo>
                    <a:lnTo>
                      <a:pt x="456145" y="7639"/>
                    </a:lnTo>
                    <a:close/>
                    <a:moveTo>
                      <a:pt x="525629" y="7610"/>
                    </a:moveTo>
                    <a:lnTo>
                      <a:pt x="525709" y="7645"/>
                    </a:lnTo>
                    <a:lnTo>
                      <a:pt x="526329" y="8039"/>
                    </a:lnTo>
                    <a:lnTo>
                      <a:pt x="526292" y="8100"/>
                    </a:lnTo>
                    <a:lnTo>
                      <a:pt x="525324" y="7653"/>
                    </a:lnTo>
                    <a:close/>
                    <a:moveTo>
                      <a:pt x="519235" y="7608"/>
                    </a:moveTo>
                    <a:lnTo>
                      <a:pt x="521991" y="7909"/>
                    </a:lnTo>
                    <a:lnTo>
                      <a:pt x="521936" y="7947"/>
                    </a:lnTo>
                    <a:lnTo>
                      <a:pt x="520897" y="8107"/>
                    </a:lnTo>
                    <a:lnTo>
                      <a:pt x="519215" y="7720"/>
                    </a:lnTo>
                    <a:lnTo>
                      <a:pt x="518938" y="7633"/>
                    </a:lnTo>
                    <a:close/>
                    <a:moveTo>
                      <a:pt x="525214" y="7603"/>
                    </a:moveTo>
                    <a:lnTo>
                      <a:pt x="525324" y="7653"/>
                    </a:lnTo>
                    <a:lnTo>
                      <a:pt x="525137" y="7680"/>
                    </a:lnTo>
                    <a:close/>
                    <a:moveTo>
                      <a:pt x="512717" y="7600"/>
                    </a:moveTo>
                    <a:lnTo>
                      <a:pt x="513140" y="7636"/>
                    </a:lnTo>
                    <a:lnTo>
                      <a:pt x="513044" y="7665"/>
                    </a:lnTo>
                    <a:lnTo>
                      <a:pt x="512828" y="7642"/>
                    </a:lnTo>
                    <a:close/>
                    <a:moveTo>
                      <a:pt x="516023" y="7597"/>
                    </a:moveTo>
                    <a:lnTo>
                      <a:pt x="516995" y="7795"/>
                    </a:lnTo>
                    <a:lnTo>
                      <a:pt x="516463" y="7839"/>
                    </a:lnTo>
                    <a:lnTo>
                      <a:pt x="515200" y="7636"/>
                    </a:lnTo>
                    <a:close/>
                    <a:moveTo>
                      <a:pt x="512344" y="7588"/>
                    </a:moveTo>
                    <a:lnTo>
                      <a:pt x="512828" y="7642"/>
                    </a:lnTo>
                    <a:lnTo>
                      <a:pt x="512960" y="7691"/>
                    </a:lnTo>
                    <a:lnTo>
                      <a:pt x="512754" y="7753"/>
                    </a:lnTo>
                    <a:lnTo>
                      <a:pt x="511179" y="7828"/>
                    </a:lnTo>
                    <a:lnTo>
                      <a:pt x="510008" y="8377"/>
                    </a:lnTo>
                    <a:lnTo>
                      <a:pt x="508897" y="8470"/>
                    </a:lnTo>
                    <a:lnTo>
                      <a:pt x="509054" y="8411"/>
                    </a:lnTo>
                    <a:lnTo>
                      <a:pt x="508427" y="8509"/>
                    </a:lnTo>
                    <a:lnTo>
                      <a:pt x="506776" y="8646"/>
                    </a:lnTo>
                    <a:close/>
                    <a:moveTo>
                      <a:pt x="501653" y="7588"/>
                    </a:moveTo>
                    <a:lnTo>
                      <a:pt x="500005" y="7894"/>
                    </a:lnTo>
                    <a:lnTo>
                      <a:pt x="500672" y="7654"/>
                    </a:lnTo>
                    <a:close/>
                    <a:moveTo>
                      <a:pt x="527814" y="7577"/>
                    </a:moveTo>
                    <a:lnTo>
                      <a:pt x="528012" y="7746"/>
                    </a:lnTo>
                    <a:lnTo>
                      <a:pt x="527691" y="7630"/>
                    </a:lnTo>
                    <a:close/>
                    <a:moveTo>
                      <a:pt x="484789" y="7571"/>
                    </a:moveTo>
                    <a:lnTo>
                      <a:pt x="486983" y="7709"/>
                    </a:lnTo>
                    <a:lnTo>
                      <a:pt x="486665" y="7748"/>
                    </a:lnTo>
                    <a:close/>
                    <a:moveTo>
                      <a:pt x="455414" y="7569"/>
                    </a:moveTo>
                    <a:lnTo>
                      <a:pt x="456145" y="7639"/>
                    </a:lnTo>
                    <a:lnTo>
                      <a:pt x="454440" y="7697"/>
                    </a:lnTo>
                    <a:close/>
                    <a:moveTo>
                      <a:pt x="524857" y="7562"/>
                    </a:moveTo>
                    <a:lnTo>
                      <a:pt x="525098" y="7685"/>
                    </a:lnTo>
                    <a:lnTo>
                      <a:pt x="524486" y="7773"/>
                    </a:lnTo>
                    <a:close/>
                    <a:moveTo>
                      <a:pt x="458834" y="7549"/>
                    </a:moveTo>
                    <a:lnTo>
                      <a:pt x="457342" y="7754"/>
                    </a:lnTo>
                    <a:lnTo>
                      <a:pt x="456728" y="7695"/>
                    </a:lnTo>
                    <a:lnTo>
                      <a:pt x="457615" y="7590"/>
                    </a:lnTo>
                    <a:close/>
                    <a:moveTo>
                      <a:pt x="484435" y="7537"/>
                    </a:moveTo>
                    <a:lnTo>
                      <a:pt x="484789" y="7571"/>
                    </a:lnTo>
                    <a:lnTo>
                      <a:pt x="484349" y="7543"/>
                    </a:lnTo>
                    <a:close/>
                    <a:moveTo>
                      <a:pt x="444198" y="7508"/>
                    </a:moveTo>
                    <a:lnTo>
                      <a:pt x="440928" y="7845"/>
                    </a:lnTo>
                    <a:lnTo>
                      <a:pt x="442662" y="7614"/>
                    </a:lnTo>
                    <a:close/>
                    <a:moveTo>
                      <a:pt x="518276" y="7504"/>
                    </a:moveTo>
                    <a:lnTo>
                      <a:pt x="518660" y="7545"/>
                    </a:lnTo>
                    <a:lnTo>
                      <a:pt x="518938" y="7633"/>
                    </a:lnTo>
                    <a:lnTo>
                      <a:pt x="518864" y="7639"/>
                    </a:lnTo>
                    <a:close/>
                    <a:moveTo>
                      <a:pt x="518064" y="7500"/>
                    </a:moveTo>
                    <a:lnTo>
                      <a:pt x="517357" y="7765"/>
                    </a:lnTo>
                    <a:lnTo>
                      <a:pt x="517221" y="7776"/>
                    </a:lnTo>
                    <a:lnTo>
                      <a:pt x="517891" y="7508"/>
                    </a:lnTo>
                    <a:close/>
                    <a:moveTo>
                      <a:pt x="520611" y="7493"/>
                    </a:moveTo>
                    <a:lnTo>
                      <a:pt x="522099" y="7833"/>
                    </a:lnTo>
                    <a:lnTo>
                      <a:pt x="522023" y="7887"/>
                    </a:lnTo>
                    <a:lnTo>
                      <a:pt x="520338" y="7516"/>
                    </a:lnTo>
                    <a:close/>
                    <a:moveTo>
                      <a:pt x="460483" y="7493"/>
                    </a:moveTo>
                    <a:lnTo>
                      <a:pt x="458287" y="7844"/>
                    </a:lnTo>
                    <a:lnTo>
                      <a:pt x="458170" y="7833"/>
                    </a:lnTo>
                    <a:lnTo>
                      <a:pt x="460218" y="7502"/>
                    </a:lnTo>
                    <a:close/>
                    <a:moveTo>
                      <a:pt x="518225" y="7492"/>
                    </a:moveTo>
                    <a:lnTo>
                      <a:pt x="518276" y="7504"/>
                    </a:lnTo>
                    <a:lnTo>
                      <a:pt x="518186" y="7494"/>
                    </a:lnTo>
                    <a:close/>
                    <a:moveTo>
                      <a:pt x="452062" y="7491"/>
                    </a:moveTo>
                    <a:lnTo>
                      <a:pt x="453418" y="7620"/>
                    </a:lnTo>
                    <a:lnTo>
                      <a:pt x="452421" y="7766"/>
                    </a:lnTo>
                    <a:lnTo>
                      <a:pt x="450278" y="7838"/>
                    </a:lnTo>
                    <a:close/>
                    <a:moveTo>
                      <a:pt x="518103" y="7485"/>
                    </a:moveTo>
                    <a:lnTo>
                      <a:pt x="518186" y="7494"/>
                    </a:lnTo>
                    <a:lnTo>
                      <a:pt x="518064" y="7500"/>
                    </a:lnTo>
                    <a:close/>
                    <a:moveTo>
                      <a:pt x="524955" y="7483"/>
                    </a:moveTo>
                    <a:lnTo>
                      <a:pt x="524978" y="7494"/>
                    </a:lnTo>
                    <a:lnTo>
                      <a:pt x="524857" y="7562"/>
                    </a:lnTo>
                    <a:lnTo>
                      <a:pt x="524760" y="7513"/>
                    </a:lnTo>
                    <a:close/>
                    <a:moveTo>
                      <a:pt x="454415" y="7474"/>
                    </a:moveTo>
                    <a:lnTo>
                      <a:pt x="455123" y="7542"/>
                    </a:lnTo>
                    <a:lnTo>
                      <a:pt x="454076" y="7682"/>
                    </a:lnTo>
                    <a:lnTo>
                      <a:pt x="453418" y="7620"/>
                    </a:lnTo>
                    <a:close/>
                    <a:moveTo>
                      <a:pt x="483045" y="7461"/>
                    </a:moveTo>
                    <a:lnTo>
                      <a:pt x="484349" y="7543"/>
                    </a:lnTo>
                    <a:lnTo>
                      <a:pt x="481566" y="7724"/>
                    </a:lnTo>
                    <a:lnTo>
                      <a:pt x="481054" y="7696"/>
                    </a:lnTo>
                    <a:close/>
                    <a:moveTo>
                      <a:pt x="526685" y="7459"/>
                    </a:moveTo>
                    <a:lnTo>
                      <a:pt x="526389" y="7940"/>
                    </a:lnTo>
                    <a:lnTo>
                      <a:pt x="525709" y="7645"/>
                    </a:lnTo>
                    <a:lnTo>
                      <a:pt x="525649" y="7607"/>
                    </a:lnTo>
                    <a:close/>
                    <a:moveTo>
                      <a:pt x="518039" y="7449"/>
                    </a:moveTo>
                    <a:lnTo>
                      <a:pt x="518138" y="7472"/>
                    </a:lnTo>
                    <a:lnTo>
                      <a:pt x="518103" y="7485"/>
                    </a:lnTo>
                    <a:lnTo>
                      <a:pt x="517982" y="7472"/>
                    </a:lnTo>
                    <a:close/>
                    <a:moveTo>
                      <a:pt x="525237" y="7440"/>
                    </a:moveTo>
                    <a:lnTo>
                      <a:pt x="525335" y="7482"/>
                    </a:lnTo>
                    <a:lnTo>
                      <a:pt x="525214" y="7603"/>
                    </a:lnTo>
                    <a:lnTo>
                      <a:pt x="524978" y="7494"/>
                    </a:lnTo>
                    <a:lnTo>
                      <a:pt x="525012" y="7474"/>
                    </a:lnTo>
                    <a:close/>
                    <a:moveTo>
                      <a:pt x="440361" y="7439"/>
                    </a:moveTo>
                    <a:lnTo>
                      <a:pt x="439423" y="7568"/>
                    </a:lnTo>
                    <a:lnTo>
                      <a:pt x="436464" y="7776"/>
                    </a:lnTo>
                    <a:close/>
                    <a:moveTo>
                      <a:pt x="525381" y="7436"/>
                    </a:moveTo>
                    <a:lnTo>
                      <a:pt x="525649" y="7607"/>
                    </a:lnTo>
                    <a:lnTo>
                      <a:pt x="525629" y="7610"/>
                    </a:lnTo>
                    <a:lnTo>
                      <a:pt x="525335" y="7482"/>
                    </a:lnTo>
                    <a:close/>
                    <a:moveTo>
                      <a:pt x="450695" y="7435"/>
                    </a:moveTo>
                    <a:lnTo>
                      <a:pt x="448611" y="7666"/>
                    </a:lnTo>
                    <a:lnTo>
                      <a:pt x="445084" y="8014"/>
                    </a:lnTo>
                    <a:lnTo>
                      <a:pt x="444925" y="8020"/>
                    </a:lnTo>
                    <a:close/>
                    <a:moveTo>
                      <a:pt x="518269" y="7423"/>
                    </a:moveTo>
                    <a:lnTo>
                      <a:pt x="518455" y="7481"/>
                    </a:lnTo>
                    <a:lnTo>
                      <a:pt x="518225" y="7492"/>
                    </a:lnTo>
                    <a:lnTo>
                      <a:pt x="518138" y="7472"/>
                    </a:lnTo>
                    <a:close/>
                    <a:moveTo>
                      <a:pt x="445448" y="7422"/>
                    </a:moveTo>
                    <a:lnTo>
                      <a:pt x="441376" y="7986"/>
                    </a:lnTo>
                    <a:lnTo>
                      <a:pt x="439887" y="8150"/>
                    </a:lnTo>
                    <a:lnTo>
                      <a:pt x="438676" y="8145"/>
                    </a:lnTo>
                    <a:lnTo>
                      <a:pt x="440679" y="7878"/>
                    </a:lnTo>
                    <a:lnTo>
                      <a:pt x="445211" y="7438"/>
                    </a:lnTo>
                    <a:close/>
                    <a:moveTo>
                      <a:pt x="513854" y="7420"/>
                    </a:moveTo>
                    <a:lnTo>
                      <a:pt x="515200" y="7636"/>
                    </a:lnTo>
                    <a:lnTo>
                      <a:pt x="513880" y="7699"/>
                    </a:lnTo>
                    <a:lnTo>
                      <a:pt x="513140" y="7636"/>
                    </a:lnTo>
                    <a:close/>
                    <a:moveTo>
                      <a:pt x="525403" y="7414"/>
                    </a:moveTo>
                    <a:lnTo>
                      <a:pt x="525381" y="7436"/>
                    </a:lnTo>
                    <a:lnTo>
                      <a:pt x="525358" y="7421"/>
                    </a:lnTo>
                    <a:close/>
                    <a:moveTo>
                      <a:pt x="519871" y="7413"/>
                    </a:moveTo>
                    <a:lnTo>
                      <a:pt x="520338" y="7516"/>
                    </a:lnTo>
                    <a:lnTo>
                      <a:pt x="519235" y="7608"/>
                    </a:lnTo>
                    <a:lnTo>
                      <a:pt x="518660" y="7545"/>
                    </a:lnTo>
                    <a:lnTo>
                      <a:pt x="518455" y="7481"/>
                    </a:lnTo>
                    <a:close/>
                    <a:moveTo>
                      <a:pt x="451206" y="7410"/>
                    </a:moveTo>
                    <a:lnTo>
                      <a:pt x="451499" y="7438"/>
                    </a:lnTo>
                    <a:lnTo>
                      <a:pt x="447683" y="7926"/>
                    </a:lnTo>
                    <a:lnTo>
                      <a:pt x="445647" y="7995"/>
                    </a:lnTo>
                    <a:lnTo>
                      <a:pt x="448611" y="7666"/>
                    </a:lnTo>
                    <a:close/>
                    <a:moveTo>
                      <a:pt x="451050" y="7396"/>
                    </a:moveTo>
                    <a:lnTo>
                      <a:pt x="451068" y="7397"/>
                    </a:lnTo>
                    <a:lnTo>
                      <a:pt x="450695" y="7435"/>
                    </a:lnTo>
                    <a:close/>
                    <a:moveTo>
                      <a:pt x="495426" y="7392"/>
                    </a:moveTo>
                    <a:lnTo>
                      <a:pt x="496030" y="7535"/>
                    </a:lnTo>
                    <a:lnTo>
                      <a:pt x="496041" y="7537"/>
                    </a:lnTo>
                    <a:lnTo>
                      <a:pt x="495605" y="7819"/>
                    </a:lnTo>
                    <a:lnTo>
                      <a:pt x="493218" y="8103"/>
                    </a:lnTo>
                    <a:lnTo>
                      <a:pt x="491727" y="8009"/>
                    </a:lnTo>
                    <a:lnTo>
                      <a:pt x="491950" y="7972"/>
                    </a:lnTo>
                    <a:close/>
                    <a:moveTo>
                      <a:pt x="527311" y="7369"/>
                    </a:moveTo>
                    <a:lnTo>
                      <a:pt x="527672" y="7623"/>
                    </a:lnTo>
                    <a:lnTo>
                      <a:pt x="527065" y="7405"/>
                    </a:lnTo>
                    <a:close/>
                    <a:moveTo>
                      <a:pt x="528309" y="7365"/>
                    </a:moveTo>
                    <a:lnTo>
                      <a:pt x="530574" y="8568"/>
                    </a:lnTo>
                    <a:lnTo>
                      <a:pt x="530441" y="8619"/>
                    </a:lnTo>
                    <a:lnTo>
                      <a:pt x="529776" y="8380"/>
                    </a:lnTo>
                    <a:lnTo>
                      <a:pt x="528294" y="7371"/>
                    </a:lnTo>
                    <a:close/>
                    <a:moveTo>
                      <a:pt x="535878" y="7364"/>
                    </a:moveTo>
                    <a:lnTo>
                      <a:pt x="536687" y="7553"/>
                    </a:lnTo>
                    <a:lnTo>
                      <a:pt x="538512" y="9408"/>
                    </a:lnTo>
                    <a:lnTo>
                      <a:pt x="538405" y="9493"/>
                    </a:lnTo>
                    <a:lnTo>
                      <a:pt x="537238" y="9267"/>
                    </a:lnTo>
                    <a:lnTo>
                      <a:pt x="536071" y="7760"/>
                    </a:lnTo>
                    <a:close/>
                    <a:moveTo>
                      <a:pt x="475103" y="7359"/>
                    </a:moveTo>
                    <a:lnTo>
                      <a:pt x="481054" y="7696"/>
                    </a:lnTo>
                    <a:lnTo>
                      <a:pt x="480158" y="7802"/>
                    </a:lnTo>
                    <a:close/>
                    <a:moveTo>
                      <a:pt x="525239" y="7345"/>
                    </a:moveTo>
                    <a:lnTo>
                      <a:pt x="525358" y="7421"/>
                    </a:lnTo>
                    <a:lnTo>
                      <a:pt x="525237" y="7440"/>
                    </a:lnTo>
                    <a:lnTo>
                      <a:pt x="525144" y="7399"/>
                    </a:lnTo>
                    <a:close/>
                    <a:moveTo>
                      <a:pt x="526781" y="7302"/>
                    </a:moveTo>
                    <a:lnTo>
                      <a:pt x="527065" y="7405"/>
                    </a:lnTo>
                    <a:lnTo>
                      <a:pt x="526685" y="7459"/>
                    </a:lnTo>
                    <a:close/>
                    <a:moveTo>
                      <a:pt x="452586" y="7299"/>
                    </a:moveTo>
                    <a:lnTo>
                      <a:pt x="452898" y="7329"/>
                    </a:lnTo>
                    <a:lnTo>
                      <a:pt x="452062" y="7491"/>
                    </a:lnTo>
                    <a:lnTo>
                      <a:pt x="451499" y="7438"/>
                    </a:lnTo>
                    <a:close/>
                    <a:moveTo>
                      <a:pt x="466338" y="7294"/>
                    </a:moveTo>
                    <a:lnTo>
                      <a:pt x="477701" y="7977"/>
                    </a:lnTo>
                    <a:lnTo>
                      <a:pt x="472930" y="8288"/>
                    </a:lnTo>
                    <a:lnTo>
                      <a:pt x="462462" y="8244"/>
                    </a:lnTo>
                    <a:lnTo>
                      <a:pt x="458553" y="7870"/>
                    </a:lnTo>
                    <a:lnTo>
                      <a:pt x="461978" y="7442"/>
                    </a:lnTo>
                    <a:close/>
                    <a:moveTo>
                      <a:pt x="452304" y="7272"/>
                    </a:moveTo>
                    <a:lnTo>
                      <a:pt x="452458" y="7287"/>
                    </a:lnTo>
                    <a:lnTo>
                      <a:pt x="451206" y="7410"/>
                    </a:lnTo>
                    <a:lnTo>
                      <a:pt x="451068" y="7397"/>
                    </a:lnTo>
                    <a:close/>
                    <a:moveTo>
                      <a:pt x="523286" y="7270"/>
                    </a:moveTo>
                    <a:lnTo>
                      <a:pt x="522689" y="7832"/>
                    </a:lnTo>
                    <a:lnTo>
                      <a:pt x="522333" y="7887"/>
                    </a:lnTo>
                    <a:lnTo>
                      <a:pt x="522099" y="7833"/>
                    </a:lnTo>
                    <a:lnTo>
                      <a:pt x="522851" y="7307"/>
                    </a:lnTo>
                    <a:close/>
                    <a:moveTo>
                      <a:pt x="522906" y="7269"/>
                    </a:moveTo>
                    <a:lnTo>
                      <a:pt x="522851" y="7307"/>
                    </a:lnTo>
                    <a:lnTo>
                      <a:pt x="520611" y="7493"/>
                    </a:lnTo>
                    <a:lnTo>
                      <a:pt x="520193" y="7398"/>
                    </a:lnTo>
                    <a:close/>
                    <a:moveTo>
                      <a:pt x="528104" y="7256"/>
                    </a:moveTo>
                    <a:lnTo>
                      <a:pt x="528202" y="7309"/>
                    </a:lnTo>
                    <a:lnTo>
                      <a:pt x="528294" y="7371"/>
                    </a:lnTo>
                    <a:lnTo>
                      <a:pt x="527814" y="7577"/>
                    </a:lnTo>
                    <a:lnTo>
                      <a:pt x="527534" y="7338"/>
                    </a:lnTo>
                    <a:close/>
                    <a:moveTo>
                      <a:pt x="446652" y="7255"/>
                    </a:moveTo>
                    <a:lnTo>
                      <a:pt x="445609" y="7400"/>
                    </a:lnTo>
                    <a:lnTo>
                      <a:pt x="445211" y="7438"/>
                    </a:lnTo>
                    <a:lnTo>
                      <a:pt x="444198" y="7508"/>
                    </a:lnTo>
                    <a:close/>
                    <a:moveTo>
                      <a:pt x="523349" y="7247"/>
                    </a:moveTo>
                    <a:lnTo>
                      <a:pt x="523329" y="7267"/>
                    </a:lnTo>
                    <a:lnTo>
                      <a:pt x="523286" y="7270"/>
                    </a:lnTo>
                    <a:lnTo>
                      <a:pt x="523309" y="7249"/>
                    </a:lnTo>
                    <a:close/>
                    <a:moveTo>
                      <a:pt x="506802" y="7245"/>
                    </a:moveTo>
                    <a:lnTo>
                      <a:pt x="502714" y="9110"/>
                    </a:lnTo>
                    <a:lnTo>
                      <a:pt x="501544" y="8834"/>
                    </a:lnTo>
                    <a:lnTo>
                      <a:pt x="502475" y="8411"/>
                    </a:lnTo>
                    <a:lnTo>
                      <a:pt x="499945" y="8400"/>
                    </a:lnTo>
                    <a:lnTo>
                      <a:pt x="503981" y="7433"/>
                    </a:lnTo>
                    <a:close/>
                    <a:moveTo>
                      <a:pt x="524161" y="7209"/>
                    </a:moveTo>
                    <a:lnTo>
                      <a:pt x="524760" y="7513"/>
                    </a:lnTo>
                    <a:lnTo>
                      <a:pt x="522761" y="7821"/>
                    </a:lnTo>
                    <a:lnTo>
                      <a:pt x="523329" y="7267"/>
                    </a:lnTo>
                    <a:lnTo>
                      <a:pt x="523850" y="7224"/>
                    </a:lnTo>
                    <a:close/>
                    <a:moveTo>
                      <a:pt x="526849" y="7192"/>
                    </a:moveTo>
                    <a:lnTo>
                      <a:pt x="526781" y="7302"/>
                    </a:lnTo>
                    <a:lnTo>
                      <a:pt x="526585" y="7232"/>
                    </a:lnTo>
                    <a:close/>
                    <a:moveTo>
                      <a:pt x="453434" y="7190"/>
                    </a:moveTo>
                    <a:lnTo>
                      <a:pt x="452586" y="7299"/>
                    </a:lnTo>
                    <a:lnTo>
                      <a:pt x="452458" y="7287"/>
                    </a:lnTo>
                    <a:close/>
                    <a:moveTo>
                      <a:pt x="448859" y="7188"/>
                    </a:moveTo>
                    <a:lnTo>
                      <a:pt x="450141" y="7310"/>
                    </a:lnTo>
                    <a:lnTo>
                      <a:pt x="443393" y="8072"/>
                    </a:lnTo>
                    <a:lnTo>
                      <a:pt x="440955" y="8154"/>
                    </a:lnTo>
                    <a:lnTo>
                      <a:pt x="440187" y="8151"/>
                    </a:lnTo>
                    <a:lnTo>
                      <a:pt x="441376" y="7986"/>
                    </a:lnTo>
                    <a:lnTo>
                      <a:pt x="448285" y="7228"/>
                    </a:lnTo>
                    <a:close/>
                    <a:moveTo>
                      <a:pt x="524652" y="7185"/>
                    </a:moveTo>
                    <a:lnTo>
                      <a:pt x="525144" y="7399"/>
                    </a:lnTo>
                    <a:lnTo>
                      <a:pt x="525012" y="7474"/>
                    </a:lnTo>
                    <a:lnTo>
                      <a:pt x="524955" y="7483"/>
                    </a:lnTo>
                    <a:lnTo>
                      <a:pt x="524342" y="7200"/>
                    </a:lnTo>
                    <a:close/>
                    <a:moveTo>
                      <a:pt x="524310" y="7185"/>
                    </a:moveTo>
                    <a:lnTo>
                      <a:pt x="524342" y="7200"/>
                    </a:lnTo>
                    <a:lnTo>
                      <a:pt x="524161" y="7209"/>
                    </a:lnTo>
                    <a:lnTo>
                      <a:pt x="524143" y="7199"/>
                    </a:lnTo>
                    <a:close/>
                    <a:moveTo>
                      <a:pt x="496594" y="7182"/>
                    </a:moveTo>
                    <a:lnTo>
                      <a:pt x="496559" y="7204"/>
                    </a:lnTo>
                    <a:lnTo>
                      <a:pt x="495762" y="7337"/>
                    </a:lnTo>
                    <a:lnTo>
                      <a:pt x="495426" y="7392"/>
                    </a:lnTo>
                    <a:lnTo>
                      <a:pt x="495270" y="7356"/>
                    </a:lnTo>
                    <a:lnTo>
                      <a:pt x="495121" y="7321"/>
                    </a:lnTo>
                    <a:close/>
                    <a:moveTo>
                      <a:pt x="451313" y="7177"/>
                    </a:moveTo>
                    <a:lnTo>
                      <a:pt x="452229" y="7265"/>
                    </a:lnTo>
                    <a:lnTo>
                      <a:pt x="451050" y="7396"/>
                    </a:lnTo>
                    <a:lnTo>
                      <a:pt x="450141" y="7310"/>
                    </a:lnTo>
                    <a:close/>
                    <a:moveTo>
                      <a:pt x="518746" y="7166"/>
                    </a:moveTo>
                    <a:lnTo>
                      <a:pt x="518877" y="7195"/>
                    </a:lnTo>
                    <a:lnTo>
                      <a:pt x="518269" y="7423"/>
                    </a:lnTo>
                    <a:lnTo>
                      <a:pt x="518177" y="7394"/>
                    </a:lnTo>
                    <a:close/>
                    <a:moveTo>
                      <a:pt x="528792" y="7158"/>
                    </a:moveTo>
                    <a:lnTo>
                      <a:pt x="528309" y="7365"/>
                    </a:lnTo>
                    <a:lnTo>
                      <a:pt x="528202" y="7309"/>
                    </a:lnTo>
                    <a:lnTo>
                      <a:pt x="528121" y="7254"/>
                    </a:lnTo>
                    <a:close/>
                    <a:moveTo>
                      <a:pt x="525601" y="7140"/>
                    </a:moveTo>
                    <a:lnTo>
                      <a:pt x="525239" y="7345"/>
                    </a:lnTo>
                    <a:lnTo>
                      <a:pt x="524964" y="7170"/>
                    </a:lnTo>
                    <a:close/>
                    <a:moveTo>
                      <a:pt x="524909" y="7136"/>
                    </a:moveTo>
                    <a:lnTo>
                      <a:pt x="524964" y="7170"/>
                    </a:lnTo>
                    <a:lnTo>
                      <a:pt x="524652" y="7185"/>
                    </a:lnTo>
                    <a:lnTo>
                      <a:pt x="524597" y="7161"/>
                    </a:lnTo>
                    <a:close/>
                    <a:moveTo>
                      <a:pt x="519038" y="7134"/>
                    </a:moveTo>
                    <a:lnTo>
                      <a:pt x="520193" y="7398"/>
                    </a:lnTo>
                    <a:lnTo>
                      <a:pt x="519871" y="7413"/>
                    </a:lnTo>
                    <a:lnTo>
                      <a:pt x="518877" y="7195"/>
                    </a:lnTo>
                    <a:close/>
                    <a:moveTo>
                      <a:pt x="514822" y="7127"/>
                    </a:moveTo>
                    <a:lnTo>
                      <a:pt x="517982" y="7472"/>
                    </a:lnTo>
                    <a:lnTo>
                      <a:pt x="517891" y="7508"/>
                    </a:lnTo>
                    <a:lnTo>
                      <a:pt x="516023" y="7597"/>
                    </a:lnTo>
                    <a:lnTo>
                      <a:pt x="514377" y="7262"/>
                    </a:lnTo>
                    <a:close/>
                    <a:moveTo>
                      <a:pt x="527284" y="7125"/>
                    </a:moveTo>
                    <a:lnTo>
                      <a:pt x="527534" y="7338"/>
                    </a:lnTo>
                    <a:lnTo>
                      <a:pt x="527311" y="7369"/>
                    </a:lnTo>
                    <a:lnTo>
                      <a:pt x="527021" y="7165"/>
                    </a:lnTo>
                    <a:close/>
                    <a:moveTo>
                      <a:pt x="453950" y="7124"/>
                    </a:moveTo>
                    <a:lnTo>
                      <a:pt x="453792" y="7155"/>
                    </a:lnTo>
                    <a:lnTo>
                      <a:pt x="453434" y="7190"/>
                    </a:lnTo>
                    <a:close/>
                    <a:moveTo>
                      <a:pt x="507079" y="7119"/>
                    </a:moveTo>
                    <a:lnTo>
                      <a:pt x="507789" y="7179"/>
                    </a:lnTo>
                    <a:lnTo>
                      <a:pt x="506802" y="7245"/>
                    </a:lnTo>
                    <a:close/>
                    <a:moveTo>
                      <a:pt x="526244" y="7109"/>
                    </a:moveTo>
                    <a:lnTo>
                      <a:pt x="526585" y="7232"/>
                    </a:lnTo>
                    <a:lnTo>
                      <a:pt x="525403" y="7414"/>
                    </a:lnTo>
                    <a:lnTo>
                      <a:pt x="525681" y="7136"/>
                    </a:lnTo>
                    <a:close/>
                    <a:moveTo>
                      <a:pt x="472120" y="7098"/>
                    </a:moveTo>
                    <a:lnTo>
                      <a:pt x="475103" y="7359"/>
                    </a:lnTo>
                    <a:lnTo>
                      <a:pt x="471100" y="7133"/>
                    </a:lnTo>
                    <a:close/>
                    <a:moveTo>
                      <a:pt x="462980" y="7092"/>
                    </a:moveTo>
                    <a:lnTo>
                      <a:pt x="464192" y="7165"/>
                    </a:lnTo>
                    <a:lnTo>
                      <a:pt x="461978" y="7442"/>
                    </a:lnTo>
                    <a:lnTo>
                      <a:pt x="460483" y="7493"/>
                    </a:lnTo>
                    <a:close/>
                    <a:moveTo>
                      <a:pt x="526912" y="7089"/>
                    </a:moveTo>
                    <a:lnTo>
                      <a:pt x="527021" y="7165"/>
                    </a:lnTo>
                    <a:lnTo>
                      <a:pt x="526849" y="7192"/>
                    </a:lnTo>
                    <a:close/>
                    <a:moveTo>
                      <a:pt x="526919" y="7077"/>
                    </a:moveTo>
                    <a:lnTo>
                      <a:pt x="526912" y="7089"/>
                    </a:lnTo>
                    <a:lnTo>
                      <a:pt x="526897" y="7078"/>
                    </a:lnTo>
                    <a:close/>
                    <a:moveTo>
                      <a:pt x="525752" y="7065"/>
                    </a:moveTo>
                    <a:lnTo>
                      <a:pt x="525681" y="7136"/>
                    </a:lnTo>
                    <a:lnTo>
                      <a:pt x="525601" y="7140"/>
                    </a:lnTo>
                    <a:lnTo>
                      <a:pt x="525730" y="7067"/>
                    </a:lnTo>
                    <a:close/>
                    <a:moveTo>
                      <a:pt x="462395" y="7057"/>
                    </a:moveTo>
                    <a:lnTo>
                      <a:pt x="462807" y="7082"/>
                    </a:lnTo>
                    <a:lnTo>
                      <a:pt x="460218" y="7502"/>
                    </a:lnTo>
                    <a:lnTo>
                      <a:pt x="458834" y="7549"/>
                    </a:lnTo>
                    <a:close/>
                    <a:moveTo>
                      <a:pt x="527813" y="7043"/>
                    </a:moveTo>
                    <a:lnTo>
                      <a:pt x="528121" y="7254"/>
                    </a:lnTo>
                    <a:lnTo>
                      <a:pt x="528104" y="7256"/>
                    </a:lnTo>
                    <a:lnTo>
                      <a:pt x="527727" y="7056"/>
                    </a:lnTo>
                    <a:close/>
                    <a:moveTo>
                      <a:pt x="527696" y="7040"/>
                    </a:moveTo>
                    <a:lnTo>
                      <a:pt x="527727" y="7056"/>
                    </a:lnTo>
                    <a:lnTo>
                      <a:pt x="527284" y="7125"/>
                    </a:lnTo>
                    <a:lnTo>
                      <a:pt x="527212" y="7063"/>
                    </a:lnTo>
                    <a:close/>
                    <a:moveTo>
                      <a:pt x="447005" y="7034"/>
                    </a:moveTo>
                    <a:lnTo>
                      <a:pt x="442662" y="7614"/>
                    </a:lnTo>
                    <a:lnTo>
                      <a:pt x="435533" y="8103"/>
                    </a:lnTo>
                    <a:lnTo>
                      <a:pt x="439423" y="7568"/>
                    </a:lnTo>
                    <a:close/>
                    <a:moveTo>
                      <a:pt x="454672" y="7032"/>
                    </a:moveTo>
                    <a:lnTo>
                      <a:pt x="453950" y="7124"/>
                    </a:lnTo>
                    <a:lnTo>
                      <a:pt x="454157" y="7084"/>
                    </a:lnTo>
                    <a:close/>
                    <a:moveTo>
                      <a:pt x="461714" y="7016"/>
                    </a:moveTo>
                    <a:lnTo>
                      <a:pt x="462191" y="7045"/>
                    </a:lnTo>
                    <a:lnTo>
                      <a:pt x="457615" y="7590"/>
                    </a:lnTo>
                    <a:lnTo>
                      <a:pt x="456780" y="7618"/>
                    </a:lnTo>
                    <a:close/>
                    <a:moveTo>
                      <a:pt x="454557" y="7006"/>
                    </a:moveTo>
                    <a:lnTo>
                      <a:pt x="454157" y="7084"/>
                    </a:lnTo>
                    <a:lnTo>
                      <a:pt x="452304" y="7272"/>
                    </a:lnTo>
                    <a:lnTo>
                      <a:pt x="452229" y="7265"/>
                    </a:lnTo>
                    <a:close/>
                    <a:moveTo>
                      <a:pt x="502496" y="6999"/>
                    </a:moveTo>
                    <a:lnTo>
                      <a:pt x="502262" y="7083"/>
                    </a:lnTo>
                    <a:lnTo>
                      <a:pt x="500672" y="7654"/>
                    </a:lnTo>
                    <a:lnTo>
                      <a:pt x="497904" y="7838"/>
                    </a:lnTo>
                    <a:lnTo>
                      <a:pt x="500336" y="7256"/>
                    </a:lnTo>
                    <a:lnTo>
                      <a:pt x="501558" y="7110"/>
                    </a:lnTo>
                    <a:close/>
                    <a:moveTo>
                      <a:pt x="451636" y="6997"/>
                    </a:moveTo>
                    <a:lnTo>
                      <a:pt x="448859" y="7188"/>
                    </a:lnTo>
                    <a:lnTo>
                      <a:pt x="448743" y="7177"/>
                    </a:lnTo>
                    <a:lnTo>
                      <a:pt x="448285" y="7228"/>
                    </a:lnTo>
                    <a:lnTo>
                      <a:pt x="445448" y="7422"/>
                    </a:lnTo>
                    <a:lnTo>
                      <a:pt x="445609" y="7400"/>
                    </a:lnTo>
                    <a:lnTo>
                      <a:pt x="449424" y="7030"/>
                    </a:lnTo>
                    <a:close/>
                    <a:moveTo>
                      <a:pt x="526747" y="6972"/>
                    </a:moveTo>
                    <a:lnTo>
                      <a:pt x="526897" y="7078"/>
                    </a:lnTo>
                    <a:lnTo>
                      <a:pt x="526244" y="7109"/>
                    </a:lnTo>
                    <a:lnTo>
                      <a:pt x="526051" y="7040"/>
                    </a:lnTo>
                    <a:lnTo>
                      <a:pt x="525752" y="7065"/>
                    </a:lnTo>
                    <a:lnTo>
                      <a:pt x="525776" y="7041"/>
                    </a:lnTo>
                    <a:lnTo>
                      <a:pt x="525777" y="7040"/>
                    </a:lnTo>
                    <a:close/>
                    <a:moveTo>
                      <a:pt x="511017" y="6964"/>
                    </a:moveTo>
                    <a:lnTo>
                      <a:pt x="511019" y="6965"/>
                    </a:lnTo>
                    <a:lnTo>
                      <a:pt x="512717" y="7600"/>
                    </a:lnTo>
                    <a:lnTo>
                      <a:pt x="507789" y="7179"/>
                    </a:lnTo>
                    <a:close/>
                    <a:moveTo>
                      <a:pt x="523654" y="6951"/>
                    </a:moveTo>
                    <a:lnTo>
                      <a:pt x="524143" y="7199"/>
                    </a:lnTo>
                    <a:lnTo>
                      <a:pt x="523850" y="7224"/>
                    </a:lnTo>
                    <a:lnTo>
                      <a:pt x="523349" y="7247"/>
                    </a:lnTo>
                    <a:close/>
                    <a:moveTo>
                      <a:pt x="505101" y="6950"/>
                    </a:moveTo>
                    <a:lnTo>
                      <a:pt x="505277" y="6965"/>
                    </a:lnTo>
                    <a:lnTo>
                      <a:pt x="505763" y="7006"/>
                    </a:lnTo>
                    <a:lnTo>
                      <a:pt x="503981" y="7433"/>
                    </a:lnTo>
                    <a:lnTo>
                      <a:pt x="501653" y="7588"/>
                    </a:lnTo>
                    <a:lnTo>
                      <a:pt x="504951" y="6978"/>
                    </a:lnTo>
                    <a:close/>
                    <a:moveTo>
                      <a:pt x="527079" y="6949"/>
                    </a:moveTo>
                    <a:lnTo>
                      <a:pt x="527212" y="7063"/>
                    </a:lnTo>
                    <a:lnTo>
                      <a:pt x="526919" y="7077"/>
                    </a:lnTo>
                    <a:lnTo>
                      <a:pt x="526994" y="6955"/>
                    </a:lnTo>
                    <a:close/>
                    <a:moveTo>
                      <a:pt x="455094" y="6947"/>
                    </a:moveTo>
                    <a:lnTo>
                      <a:pt x="454557" y="7006"/>
                    </a:lnTo>
                    <a:lnTo>
                      <a:pt x="454845" y="6950"/>
                    </a:lnTo>
                    <a:close/>
                    <a:moveTo>
                      <a:pt x="493525" y="6944"/>
                    </a:moveTo>
                    <a:lnTo>
                      <a:pt x="495121" y="7321"/>
                    </a:lnTo>
                    <a:lnTo>
                      <a:pt x="494379" y="7391"/>
                    </a:lnTo>
                    <a:lnTo>
                      <a:pt x="489390" y="7861"/>
                    </a:lnTo>
                    <a:lnTo>
                      <a:pt x="487516" y="7743"/>
                    </a:lnTo>
                    <a:lnTo>
                      <a:pt x="486983" y="7709"/>
                    </a:lnTo>
                    <a:lnTo>
                      <a:pt x="493078" y="6974"/>
                    </a:lnTo>
                    <a:close/>
                    <a:moveTo>
                      <a:pt x="455584" y="6939"/>
                    </a:moveTo>
                    <a:lnTo>
                      <a:pt x="454672" y="7032"/>
                    </a:lnTo>
                    <a:lnTo>
                      <a:pt x="455370" y="6943"/>
                    </a:lnTo>
                    <a:close/>
                    <a:moveTo>
                      <a:pt x="477748" y="6907"/>
                    </a:moveTo>
                    <a:lnTo>
                      <a:pt x="483300" y="7430"/>
                    </a:lnTo>
                    <a:lnTo>
                      <a:pt x="483045" y="7461"/>
                    </a:lnTo>
                    <a:lnTo>
                      <a:pt x="475494" y="6984"/>
                    </a:lnTo>
                    <a:close/>
                    <a:moveTo>
                      <a:pt x="459866" y="6905"/>
                    </a:moveTo>
                    <a:lnTo>
                      <a:pt x="460283" y="6930"/>
                    </a:lnTo>
                    <a:lnTo>
                      <a:pt x="455414" y="7569"/>
                    </a:lnTo>
                    <a:lnTo>
                      <a:pt x="455123" y="7542"/>
                    </a:lnTo>
                    <a:close/>
                    <a:moveTo>
                      <a:pt x="458344" y="6899"/>
                    </a:moveTo>
                    <a:lnTo>
                      <a:pt x="454415" y="7474"/>
                    </a:lnTo>
                    <a:lnTo>
                      <a:pt x="452898" y="7329"/>
                    </a:lnTo>
                    <a:lnTo>
                      <a:pt x="453792" y="7155"/>
                    </a:lnTo>
                    <a:lnTo>
                      <a:pt x="456045" y="6933"/>
                    </a:lnTo>
                    <a:close/>
                    <a:moveTo>
                      <a:pt x="523684" y="6896"/>
                    </a:moveTo>
                    <a:lnTo>
                      <a:pt x="523702" y="6904"/>
                    </a:lnTo>
                    <a:lnTo>
                      <a:pt x="523654" y="6951"/>
                    </a:lnTo>
                    <a:lnTo>
                      <a:pt x="523636" y="6942"/>
                    </a:lnTo>
                    <a:close/>
                    <a:moveTo>
                      <a:pt x="466522" y="6874"/>
                    </a:moveTo>
                    <a:lnTo>
                      <a:pt x="471100" y="7133"/>
                    </a:lnTo>
                    <a:lnTo>
                      <a:pt x="466338" y="7294"/>
                    </a:lnTo>
                    <a:lnTo>
                      <a:pt x="464192" y="7165"/>
                    </a:lnTo>
                    <a:close/>
                    <a:moveTo>
                      <a:pt x="460108" y="6873"/>
                    </a:moveTo>
                    <a:lnTo>
                      <a:pt x="459866" y="6905"/>
                    </a:lnTo>
                    <a:lnTo>
                      <a:pt x="459481" y="6882"/>
                    </a:lnTo>
                    <a:close/>
                    <a:moveTo>
                      <a:pt x="512447" y="6869"/>
                    </a:moveTo>
                    <a:lnTo>
                      <a:pt x="514377" y="7262"/>
                    </a:lnTo>
                    <a:lnTo>
                      <a:pt x="513854" y="7420"/>
                    </a:lnTo>
                    <a:lnTo>
                      <a:pt x="511019" y="6965"/>
                    </a:lnTo>
                    <a:lnTo>
                      <a:pt x="511018" y="6964"/>
                    </a:lnTo>
                    <a:close/>
                    <a:moveTo>
                      <a:pt x="512442" y="6868"/>
                    </a:moveTo>
                    <a:lnTo>
                      <a:pt x="512450" y="6869"/>
                    </a:lnTo>
                    <a:lnTo>
                      <a:pt x="512447" y="6869"/>
                    </a:lnTo>
                    <a:close/>
                    <a:moveTo>
                      <a:pt x="523484" y="6864"/>
                    </a:moveTo>
                    <a:lnTo>
                      <a:pt x="523636" y="6942"/>
                    </a:lnTo>
                    <a:lnTo>
                      <a:pt x="523309" y="7249"/>
                    </a:lnTo>
                    <a:lnTo>
                      <a:pt x="522906" y="7269"/>
                    </a:lnTo>
                    <a:close/>
                    <a:moveTo>
                      <a:pt x="458756" y="6839"/>
                    </a:moveTo>
                    <a:lnTo>
                      <a:pt x="459481" y="6882"/>
                    </a:lnTo>
                    <a:lnTo>
                      <a:pt x="458344" y="6899"/>
                    </a:lnTo>
                    <a:close/>
                    <a:moveTo>
                      <a:pt x="463270" y="6827"/>
                    </a:moveTo>
                    <a:lnTo>
                      <a:pt x="461714" y="7016"/>
                    </a:lnTo>
                    <a:lnTo>
                      <a:pt x="460283" y="6930"/>
                    </a:lnTo>
                    <a:lnTo>
                      <a:pt x="460798" y="6863"/>
                    </a:lnTo>
                    <a:close/>
                    <a:moveTo>
                      <a:pt x="464163" y="6813"/>
                    </a:moveTo>
                    <a:lnTo>
                      <a:pt x="462395" y="7057"/>
                    </a:lnTo>
                    <a:lnTo>
                      <a:pt x="462191" y="7045"/>
                    </a:lnTo>
                    <a:lnTo>
                      <a:pt x="464132" y="6814"/>
                    </a:lnTo>
                    <a:close/>
                    <a:moveTo>
                      <a:pt x="523795" y="6813"/>
                    </a:moveTo>
                    <a:lnTo>
                      <a:pt x="524597" y="7161"/>
                    </a:lnTo>
                    <a:lnTo>
                      <a:pt x="524310" y="7185"/>
                    </a:lnTo>
                    <a:lnTo>
                      <a:pt x="523702" y="6904"/>
                    </a:lnTo>
                    <a:close/>
                    <a:moveTo>
                      <a:pt x="464777" y="6804"/>
                    </a:moveTo>
                    <a:lnTo>
                      <a:pt x="462980" y="7092"/>
                    </a:lnTo>
                    <a:lnTo>
                      <a:pt x="462807" y="7082"/>
                    </a:lnTo>
                    <a:lnTo>
                      <a:pt x="464495" y="6808"/>
                    </a:lnTo>
                    <a:close/>
                    <a:moveTo>
                      <a:pt x="533434" y="6791"/>
                    </a:moveTo>
                    <a:lnTo>
                      <a:pt x="535739" y="7331"/>
                    </a:lnTo>
                    <a:lnTo>
                      <a:pt x="536071" y="7760"/>
                    </a:lnTo>
                    <a:lnTo>
                      <a:pt x="536761" y="9175"/>
                    </a:lnTo>
                    <a:lnTo>
                      <a:pt x="535646" y="8959"/>
                    </a:lnTo>
                    <a:lnTo>
                      <a:pt x="534832" y="9936"/>
                    </a:lnTo>
                    <a:close/>
                    <a:moveTo>
                      <a:pt x="464912" y="6783"/>
                    </a:moveTo>
                    <a:lnTo>
                      <a:pt x="465187" y="6798"/>
                    </a:lnTo>
                    <a:lnTo>
                      <a:pt x="464777" y="6804"/>
                    </a:lnTo>
                    <a:close/>
                    <a:moveTo>
                      <a:pt x="503105" y="6780"/>
                    </a:moveTo>
                    <a:lnTo>
                      <a:pt x="503822" y="6841"/>
                    </a:lnTo>
                    <a:lnTo>
                      <a:pt x="502496" y="6999"/>
                    </a:lnTo>
                    <a:close/>
                    <a:moveTo>
                      <a:pt x="529540" y="6778"/>
                    </a:moveTo>
                    <a:lnTo>
                      <a:pt x="527813" y="7043"/>
                    </a:lnTo>
                    <a:lnTo>
                      <a:pt x="527619" y="6912"/>
                    </a:lnTo>
                    <a:close/>
                    <a:moveTo>
                      <a:pt x="467385" y="6766"/>
                    </a:moveTo>
                    <a:lnTo>
                      <a:pt x="466522" y="6874"/>
                    </a:lnTo>
                    <a:lnTo>
                      <a:pt x="465187" y="6798"/>
                    </a:lnTo>
                    <a:close/>
                    <a:moveTo>
                      <a:pt x="464560" y="6763"/>
                    </a:moveTo>
                    <a:lnTo>
                      <a:pt x="464721" y="6772"/>
                    </a:lnTo>
                    <a:lnTo>
                      <a:pt x="464495" y="6808"/>
                    </a:lnTo>
                    <a:lnTo>
                      <a:pt x="464163" y="6813"/>
                    </a:lnTo>
                    <a:lnTo>
                      <a:pt x="464330" y="6790"/>
                    </a:lnTo>
                    <a:close/>
                    <a:moveTo>
                      <a:pt x="457389" y="6757"/>
                    </a:moveTo>
                    <a:lnTo>
                      <a:pt x="457663" y="6773"/>
                    </a:lnTo>
                    <a:lnTo>
                      <a:pt x="456045" y="6933"/>
                    </a:lnTo>
                    <a:lnTo>
                      <a:pt x="455584" y="6939"/>
                    </a:lnTo>
                    <a:close/>
                    <a:moveTo>
                      <a:pt x="523648" y="6749"/>
                    </a:moveTo>
                    <a:lnTo>
                      <a:pt x="523780" y="6806"/>
                    </a:lnTo>
                    <a:lnTo>
                      <a:pt x="523684" y="6896"/>
                    </a:lnTo>
                    <a:lnTo>
                      <a:pt x="523535" y="6828"/>
                    </a:lnTo>
                    <a:close/>
                    <a:moveTo>
                      <a:pt x="529757" y="6744"/>
                    </a:moveTo>
                    <a:lnTo>
                      <a:pt x="529706" y="6766"/>
                    </a:lnTo>
                    <a:lnTo>
                      <a:pt x="529540" y="6778"/>
                    </a:lnTo>
                    <a:close/>
                    <a:moveTo>
                      <a:pt x="456934" y="6742"/>
                    </a:moveTo>
                    <a:lnTo>
                      <a:pt x="455370" y="6943"/>
                    </a:lnTo>
                    <a:lnTo>
                      <a:pt x="455094" y="6947"/>
                    </a:lnTo>
                    <a:close/>
                    <a:moveTo>
                      <a:pt x="516099" y="6741"/>
                    </a:moveTo>
                    <a:lnTo>
                      <a:pt x="518177" y="7394"/>
                    </a:lnTo>
                    <a:lnTo>
                      <a:pt x="518039" y="7449"/>
                    </a:lnTo>
                    <a:lnTo>
                      <a:pt x="515609" y="6889"/>
                    </a:lnTo>
                    <a:close/>
                    <a:moveTo>
                      <a:pt x="457004" y="6733"/>
                    </a:moveTo>
                    <a:lnTo>
                      <a:pt x="457011" y="6734"/>
                    </a:lnTo>
                    <a:lnTo>
                      <a:pt x="456934" y="6742"/>
                    </a:lnTo>
                    <a:close/>
                    <a:moveTo>
                      <a:pt x="464036" y="6733"/>
                    </a:moveTo>
                    <a:lnTo>
                      <a:pt x="464538" y="6762"/>
                    </a:lnTo>
                    <a:lnTo>
                      <a:pt x="464330" y="6790"/>
                    </a:lnTo>
                    <a:lnTo>
                      <a:pt x="464132" y="6814"/>
                    </a:lnTo>
                    <a:lnTo>
                      <a:pt x="463270" y="6827"/>
                    </a:lnTo>
                    <a:close/>
                    <a:moveTo>
                      <a:pt x="496790" y="6732"/>
                    </a:moveTo>
                    <a:lnTo>
                      <a:pt x="493525" y="6944"/>
                    </a:lnTo>
                    <a:lnTo>
                      <a:pt x="493455" y="6928"/>
                    </a:lnTo>
                    <a:lnTo>
                      <a:pt x="494799" y="6766"/>
                    </a:lnTo>
                    <a:close/>
                    <a:moveTo>
                      <a:pt x="467772" y="6718"/>
                    </a:moveTo>
                    <a:lnTo>
                      <a:pt x="468190" y="6754"/>
                    </a:lnTo>
                    <a:lnTo>
                      <a:pt x="467385" y="6766"/>
                    </a:lnTo>
                    <a:close/>
                    <a:moveTo>
                      <a:pt x="471166" y="6710"/>
                    </a:moveTo>
                    <a:lnTo>
                      <a:pt x="475494" y="6984"/>
                    </a:lnTo>
                    <a:lnTo>
                      <a:pt x="472120" y="7098"/>
                    </a:lnTo>
                    <a:lnTo>
                      <a:pt x="468190" y="6754"/>
                    </a:lnTo>
                    <a:close/>
                    <a:moveTo>
                      <a:pt x="514831" y="6710"/>
                    </a:moveTo>
                    <a:lnTo>
                      <a:pt x="515609" y="6889"/>
                    </a:lnTo>
                    <a:lnTo>
                      <a:pt x="514822" y="7127"/>
                    </a:lnTo>
                    <a:lnTo>
                      <a:pt x="512450" y="6869"/>
                    </a:lnTo>
                    <a:close/>
                    <a:moveTo>
                      <a:pt x="497348" y="6695"/>
                    </a:moveTo>
                    <a:lnTo>
                      <a:pt x="497306" y="6723"/>
                    </a:lnTo>
                    <a:lnTo>
                      <a:pt x="496790" y="6732"/>
                    </a:lnTo>
                    <a:close/>
                    <a:moveTo>
                      <a:pt x="456194" y="6685"/>
                    </a:moveTo>
                    <a:lnTo>
                      <a:pt x="456207" y="6686"/>
                    </a:lnTo>
                    <a:lnTo>
                      <a:pt x="454845" y="6950"/>
                    </a:lnTo>
                    <a:lnTo>
                      <a:pt x="451636" y="6997"/>
                    </a:lnTo>
                    <a:close/>
                    <a:moveTo>
                      <a:pt x="499692" y="6682"/>
                    </a:moveTo>
                    <a:lnTo>
                      <a:pt x="496820" y="7160"/>
                    </a:lnTo>
                    <a:lnTo>
                      <a:pt x="496594" y="7182"/>
                    </a:lnTo>
                    <a:lnTo>
                      <a:pt x="497306" y="6723"/>
                    </a:lnTo>
                    <a:close/>
                    <a:moveTo>
                      <a:pt x="501923" y="6679"/>
                    </a:moveTo>
                    <a:lnTo>
                      <a:pt x="502529" y="6730"/>
                    </a:lnTo>
                    <a:lnTo>
                      <a:pt x="501713" y="6926"/>
                    </a:lnTo>
                    <a:lnTo>
                      <a:pt x="500824" y="7139"/>
                    </a:lnTo>
                    <a:lnTo>
                      <a:pt x="500336" y="7256"/>
                    </a:lnTo>
                    <a:lnTo>
                      <a:pt x="496688" y="7690"/>
                    </a:lnTo>
                    <a:lnTo>
                      <a:pt x="496041" y="7537"/>
                    </a:lnTo>
                    <a:lnTo>
                      <a:pt x="496049" y="7533"/>
                    </a:lnTo>
                    <a:lnTo>
                      <a:pt x="496391" y="7312"/>
                    </a:lnTo>
                    <a:lnTo>
                      <a:pt x="496559" y="7204"/>
                    </a:lnTo>
                    <a:lnTo>
                      <a:pt x="496820" y="7160"/>
                    </a:lnTo>
                    <a:close/>
                    <a:moveTo>
                      <a:pt x="502384" y="6635"/>
                    </a:moveTo>
                    <a:lnTo>
                      <a:pt x="501923" y="6679"/>
                    </a:lnTo>
                    <a:lnTo>
                      <a:pt x="501577" y="6649"/>
                    </a:lnTo>
                    <a:close/>
                    <a:moveTo>
                      <a:pt x="527197" y="6624"/>
                    </a:moveTo>
                    <a:lnTo>
                      <a:pt x="527619" y="6912"/>
                    </a:lnTo>
                    <a:lnTo>
                      <a:pt x="527079" y="6949"/>
                    </a:lnTo>
                    <a:lnTo>
                      <a:pt x="527025" y="6904"/>
                    </a:lnTo>
                    <a:close/>
                    <a:moveTo>
                      <a:pt x="462006" y="6618"/>
                    </a:moveTo>
                    <a:lnTo>
                      <a:pt x="462463" y="6644"/>
                    </a:lnTo>
                    <a:lnTo>
                      <a:pt x="460798" y="6863"/>
                    </a:lnTo>
                    <a:lnTo>
                      <a:pt x="460108" y="6873"/>
                    </a:lnTo>
                    <a:close/>
                    <a:moveTo>
                      <a:pt x="516243" y="6616"/>
                    </a:moveTo>
                    <a:lnTo>
                      <a:pt x="516399" y="6650"/>
                    </a:lnTo>
                    <a:lnTo>
                      <a:pt x="516099" y="6741"/>
                    </a:lnTo>
                    <a:lnTo>
                      <a:pt x="515796" y="6646"/>
                    </a:lnTo>
                    <a:close/>
                    <a:moveTo>
                      <a:pt x="503563" y="6615"/>
                    </a:moveTo>
                    <a:lnTo>
                      <a:pt x="503117" y="6775"/>
                    </a:lnTo>
                    <a:lnTo>
                      <a:pt x="503105" y="6780"/>
                    </a:lnTo>
                    <a:lnTo>
                      <a:pt x="503090" y="6778"/>
                    </a:lnTo>
                    <a:lnTo>
                      <a:pt x="502529" y="6730"/>
                    </a:lnTo>
                    <a:lnTo>
                      <a:pt x="502968" y="6625"/>
                    </a:lnTo>
                    <a:close/>
                    <a:moveTo>
                      <a:pt x="516647" y="6589"/>
                    </a:moveTo>
                    <a:lnTo>
                      <a:pt x="518902" y="7103"/>
                    </a:lnTo>
                    <a:lnTo>
                      <a:pt x="518746" y="7166"/>
                    </a:lnTo>
                    <a:lnTo>
                      <a:pt x="516399" y="6650"/>
                    </a:lnTo>
                    <a:lnTo>
                      <a:pt x="516588" y="6593"/>
                    </a:lnTo>
                    <a:close/>
                    <a:moveTo>
                      <a:pt x="466140" y="6575"/>
                    </a:moveTo>
                    <a:lnTo>
                      <a:pt x="466185" y="6579"/>
                    </a:lnTo>
                    <a:lnTo>
                      <a:pt x="464912" y="6783"/>
                    </a:lnTo>
                    <a:lnTo>
                      <a:pt x="464721" y="6772"/>
                    </a:lnTo>
                    <a:lnTo>
                      <a:pt x="465377" y="6666"/>
                    </a:lnTo>
                    <a:close/>
                    <a:moveTo>
                      <a:pt x="524027" y="6574"/>
                    </a:moveTo>
                    <a:lnTo>
                      <a:pt x="524035" y="6579"/>
                    </a:lnTo>
                    <a:lnTo>
                      <a:pt x="523795" y="6813"/>
                    </a:lnTo>
                    <a:lnTo>
                      <a:pt x="523780" y="6806"/>
                    </a:lnTo>
                    <a:close/>
                    <a:moveTo>
                      <a:pt x="532495" y="6571"/>
                    </a:moveTo>
                    <a:lnTo>
                      <a:pt x="532647" y="6607"/>
                    </a:lnTo>
                    <a:lnTo>
                      <a:pt x="528792" y="7158"/>
                    </a:lnTo>
                    <a:lnTo>
                      <a:pt x="529706" y="6766"/>
                    </a:lnTo>
                    <a:close/>
                    <a:moveTo>
                      <a:pt x="465989" y="6561"/>
                    </a:moveTo>
                    <a:lnTo>
                      <a:pt x="466009" y="6563"/>
                    </a:lnTo>
                    <a:lnTo>
                      <a:pt x="465377" y="6666"/>
                    </a:lnTo>
                    <a:lnTo>
                      <a:pt x="464560" y="6763"/>
                    </a:lnTo>
                    <a:lnTo>
                      <a:pt x="464538" y="6762"/>
                    </a:lnTo>
                    <a:close/>
                    <a:moveTo>
                      <a:pt x="500459" y="6554"/>
                    </a:moveTo>
                    <a:lnTo>
                      <a:pt x="501577" y="6649"/>
                    </a:lnTo>
                    <a:lnTo>
                      <a:pt x="499692" y="6682"/>
                    </a:lnTo>
                    <a:close/>
                    <a:moveTo>
                      <a:pt x="507254" y="6551"/>
                    </a:moveTo>
                    <a:lnTo>
                      <a:pt x="505101" y="6950"/>
                    </a:lnTo>
                    <a:lnTo>
                      <a:pt x="503822" y="6841"/>
                    </a:lnTo>
                    <a:lnTo>
                      <a:pt x="506084" y="6571"/>
                    </a:lnTo>
                    <a:close/>
                    <a:moveTo>
                      <a:pt x="503278" y="6551"/>
                    </a:moveTo>
                    <a:lnTo>
                      <a:pt x="502968" y="6625"/>
                    </a:lnTo>
                    <a:lnTo>
                      <a:pt x="502384" y="6635"/>
                    </a:lnTo>
                    <a:close/>
                    <a:moveTo>
                      <a:pt x="453918" y="6548"/>
                    </a:moveTo>
                    <a:lnTo>
                      <a:pt x="454213" y="6566"/>
                    </a:lnTo>
                    <a:lnTo>
                      <a:pt x="449424" y="7030"/>
                    </a:lnTo>
                    <a:lnTo>
                      <a:pt x="448743" y="7040"/>
                    </a:lnTo>
                    <a:lnTo>
                      <a:pt x="446652" y="7255"/>
                    </a:lnTo>
                    <a:lnTo>
                      <a:pt x="449528" y="6857"/>
                    </a:lnTo>
                    <a:close/>
                    <a:moveTo>
                      <a:pt x="514112" y="6545"/>
                    </a:moveTo>
                    <a:lnTo>
                      <a:pt x="515160" y="6579"/>
                    </a:lnTo>
                    <a:lnTo>
                      <a:pt x="515634" y="6595"/>
                    </a:lnTo>
                    <a:lnTo>
                      <a:pt x="515796" y="6646"/>
                    </a:lnTo>
                    <a:lnTo>
                      <a:pt x="514831" y="6710"/>
                    </a:lnTo>
                    <a:lnTo>
                      <a:pt x="514392" y="6609"/>
                    </a:lnTo>
                    <a:close/>
                    <a:moveTo>
                      <a:pt x="508331" y="6533"/>
                    </a:moveTo>
                    <a:lnTo>
                      <a:pt x="508355" y="6537"/>
                    </a:lnTo>
                    <a:lnTo>
                      <a:pt x="507617" y="6874"/>
                    </a:lnTo>
                    <a:lnTo>
                      <a:pt x="507079" y="7119"/>
                    </a:lnTo>
                    <a:lnTo>
                      <a:pt x="505763" y="7006"/>
                    </a:lnTo>
                    <a:lnTo>
                      <a:pt x="506064" y="6934"/>
                    </a:lnTo>
                    <a:lnTo>
                      <a:pt x="507694" y="6544"/>
                    </a:lnTo>
                    <a:close/>
                    <a:moveTo>
                      <a:pt x="460241" y="6519"/>
                    </a:moveTo>
                    <a:lnTo>
                      <a:pt x="460748" y="6547"/>
                    </a:lnTo>
                    <a:lnTo>
                      <a:pt x="458756" y="6839"/>
                    </a:lnTo>
                    <a:lnTo>
                      <a:pt x="457663" y="6773"/>
                    </a:lnTo>
                    <a:close/>
                    <a:moveTo>
                      <a:pt x="509225" y="6517"/>
                    </a:moveTo>
                    <a:lnTo>
                      <a:pt x="510071" y="6609"/>
                    </a:lnTo>
                    <a:lnTo>
                      <a:pt x="510478" y="6762"/>
                    </a:lnTo>
                    <a:lnTo>
                      <a:pt x="511018" y="6964"/>
                    </a:lnTo>
                    <a:lnTo>
                      <a:pt x="511017" y="6964"/>
                    </a:lnTo>
                    <a:lnTo>
                      <a:pt x="509898" y="6784"/>
                    </a:lnTo>
                    <a:lnTo>
                      <a:pt x="508355" y="6537"/>
                    </a:lnTo>
                    <a:lnTo>
                      <a:pt x="508365" y="6532"/>
                    </a:lnTo>
                    <a:close/>
                    <a:moveTo>
                      <a:pt x="533311" y="6515"/>
                    </a:moveTo>
                    <a:lnTo>
                      <a:pt x="533434" y="6791"/>
                    </a:lnTo>
                    <a:lnTo>
                      <a:pt x="532647" y="6607"/>
                    </a:lnTo>
                    <a:lnTo>
                      <a:pt x="533280" y="6517"/>
                    </a:lnTo>
                    <a:close/>
                    <a:moveTo>
                      <a:pt x="458762" y="6509"/>
                    </a:moveTo>
                    <a:lnTo>
                      <a:pt x="457004" y="6733"/>
                    </a:lnTo>
                    <a:lnTo>
                      <a:pt x="456207" y="6686"/>
                    </a:lnTo>
                    <a:lnTo>
                      <a:pt x="456220" y="6683"/>
                    </a:lnTo>
                    <a:close/>
                    <a:moveTo>
                      <a:pt x="510603" y="6493"/>
                    </a:moveTo>
                    <a:lnTo>
                      <a:pt x="511688" y="6714"/>
                    </a:lnTo>
                    <a:lnTo>
                      <a:pt x="512442" y="6868"/>
                    </a:lnTo>
                    <a:lnTo>
                      <a:pt x="511207" y="6733"/>
                    </a:lnTo>
                    <a:lnTo>
                      <a:pt x="510071" y="6609"/>
                    </a:lnTo>
                    <a:lnTo>
                      <a:pt x="509798" y="6508"/>
                    </a:lnTo>
                    <a:close/>
                    <a:moveTo>
                      <a:pt x="459386" y="6470"/>
                    </a:moveTo>
                    <a:lnTo>
                      <a:pt x="459917" y="6500"/>
                    </a:lnTo>
                    <a:lnTo>
                      <a:pt x="457389" y="6757"/>
                    </a:lnTo>
                    <a:lnTo>
                      <a:pt x="457011" y="6734"/>
                    </a:lnTo>
                    <a:close/>
                    <a:moveTo>
                      <a:pt x="491486" y="6464"/>
                    </a:moveTo>
                    <a:lnTo>
                      <a:pt x="493455" y="6928"/>
                    </a:lnTo>
                    <a:lnTo>
                      <a:pt x="493078" y="6974"/>
                    </a:lnTo>
                    <a:lnTo>
                      <a:pt x="484435" y="7537"/>
                    </a:lnTo>
                    <a:lnTo>
                      <a:pt x="483300" y="7430"/>
                    </a:lnTo>
                    <a:close/>
                    <a:moveTo>
                      <a:pt x="459493" y="6458"/>
                    </a:moveTo>
                    <a:lnTo>
                      <a:pt x="459386" y="6470"/>
                    </a:lnTo>
                    <a:lnTo>
                      <a:pt x="459350" y="6468"/>
                    </a:lnTo>
                    <a:close/>
                    <a:moveTo>
                      <a:pt x="459161" y="6457"/>
                    </a:moveTo>
                    <a:lnTo>
                      <a:pt x="459350" y="6468"/>
                    </a:lnTo>
                    <a:lnTo>
                      <a:pt x="458762" y="6509"/>
                    </a:lnTo>
                    <a:close/>
                    <a:moveTo>
                      <a:pt x="467138" y="6456"/>
                    </a:moveTo>
                    <a:lnTo>
                      <a:pt x="468950" y="6570"/>
                    </a:lnTo>
                    <a:lnTo>
                      <a:pt x="467772" y="6718"/>
                    </a:lnTo>
                    <a:lnTo>
                      <a:pt x="466185" y="6579"/>
                    </a:lnTo>
                    <a:lnTo>
                      <a:pt x="466410" y="6543"/>
                    </a:lnTo>
                    <a:close/>
                    <a:moveTo>
                      <a:pt x="501065" y="6453"/>
                    </a:moveTo>
                    <a:lnTo>
                      <a:pt x="500459" y="6554"/>
                    </a:lnTo>
                    <a:lnTo>
                      <a:pt x="500051" y="6519"/>
                    </a:lnTo>
                    <a:close/>
                    <a:moveTo>
                      <a:pt x="507808" y="6449"/>
                    </a:moveTo>
                    <a:lnTo>
                      <a:pt x="507977" y="6476"/>
                    </a:lnTo>
                    <a:lnTo>
                      <a:pt x="507694" y="6544"/>
                    </a:lnTo>
                    <a:lnTo>
                      <a:pt x="507254" y="6551"/>
                    </a:lnTo>
                    <a:close/>
                    <a:moveTo>
                      <a:pt x="513663" y="6441"/>
                    </a:moveTo>
                    <a:lnTo>
                      <a:pt x="514112" y="6545"/>
                    </a:lnTo>
                    <a:lnTo>
                      <a:pt x="511895" y="6471"/>
                    </a:lnTo>
                    <a:close/>
                    <a:moveTo>
                      <a:pt x="466874" y="6439"/>
                    </a:moveTo>
                    <a:lnTo>
                      <a:pt x="467004" y="6447"/>
                    </a:lnTo>
                    <a:lnTo>
                      <a:pt x="466410" y="6543"/>
                    </a:lnTo>
                    <a:lnTo>
                      <a:pt x="466140" y="6575"/>
                    </a:lnTo>
                    <a:lnTo>
                      <a:pt x="466009" y="6563"/>
                    </a:lnTo>
                    <a:lnTo>
                      <a:pt x="466199" y="6532"/>
                    </a:lnTo>
                    <a:close/>
                    <a:moveTo>
                      <a:pt x="491752" y="6433"/>
                    </a:moveTo>
                    <a:lnTo>
                      <a:pt x="491486" y="6464"/>
                    </a:lnTo>
                    <a:lnTo>
                      <a:pt x="491403" y="6444"/>
                    </a:lnTo>
                    <a:close/>
                    <a:moveTo>
                      <a:pt x="466592" y="6421"/>
                    </a:moveTo>
                    <a:lnTo>
                      <a:pt x="466802" y="6435"/>
                    </a:lnTo>
                    <a:lnTo>
                      <a:pt x="466199" y="6532"/>
                    </a:lnTo>
                    <a:lnTo>
                      <a:pt x="465989" y="6561"/>
                    </a:lnTo>
                    <a:lnTo>
                      <a:pt x="465671" y="6534"/>
                    </a:lnTo>
                    <a:close/>
                    <a:moveTo>
                      <a:pt x="510222" y="6416"/>
                    </a:moveTo>
                    <a:lnTo>
                      <a:pt x="511895" y="6471"/>
                    </a:lnTo>
                    <a:lnTo>
                      <a:pt x="510603" y="6493"/>
                    </a:lnTo>
                    <a:close/>
                    <a:moveTo>
                      <a:pt x="491277" y="6415"/>
                    </a:moveTo>
                    <a:lnTo>
                      <a:pt x="491403" y="6444"/>
                    </a:lnTo>
                    <a:lnTo>
                      <a:pt x="477748" y="6907"/>
                    </a:lnTo>
                    <a:lnTo>
                      <a:pt x="475053" y="6653"/>
                    </a:lnTo>
                    <a:close/>
                    <a:moveTo>
                      <a:pt x="508248" y="6411"/>
                    </a:moveTo>
                    <a:lnTo>
                      <a:pt x="508557" y="6445"/>
                    </a:lnTo>
                    <a:lnTo>
                      <a:pt x="508365" y="6532"/>
                    </a:lnTo>
                    <a:lnTo>
                      <a:pt x="508331" y="6533"/>
                    </a:lnTo>
                    <a:lnTo>
                      <a:pt x="507977" y="6476"/>
                    </a:lnTo>
                    <a:close/>
                    <a:moveTo>
                      <a:pt x="464252" y="6409"/>
                    </a:moveTo>
                    <a:lnTo>
                      <a:pt x="465671" y="6534"/>
                    </a:lnTo>
                    <a:lnTo>
                      <a:pt x="464036" y="6733"/>
                    </a:lnTo>
                    <a:lnTo>
                      <a:pt x="462463" y="6644"/>
                    </a:lnTo>
                    <a:close/>
                    <a:moveTo>
                      <a:pt x="515834" y="6404"/>
                    </a:moveTo>
                    <a:lnTo>
                      <a:pt x="516393" y="6531"/>
                    </a:lnTo>
                    <a:lnTo>
                      <a:pt x="516621" y="6583"/>
                    </a:lnTo>
                    <a:lnTo>
                      <a:pt x="516588" y="6593"/>
                    </a:lnTo>
                    <a:lnTo>
                      <a:pt x="516243" y="6616"/>
                    </a:lnTo>
                    <a:lnTo>
                      <a:pt x="515937" y="6549"/>
                    </a:lnTo>
                    <a:lnTo>
                      <a:pt x="515317" y="6412"/>
                    </a:lnTo>
                    <a:close/>
                    <a:moveTo>
                      <a:pt x="526425" y="6392"/>
                    </a:moveTo>
                    <a:lnTo>
                      <a:pt x="527025" y="6904"/>
                    </a:lnTo>
                    <a:lnTo>
                      <a:pt x="526994" y="6955"/>
                    </a:lnTo>
                    <a:lnTo>
                      <a:pt x="526747" y="6972"/>
                    </a:lnTo>
                    <a:lnTo>
                      <a:pt x="526217" y="6600"/>
                    </a:lnTo>
                    <a:close/>
                    <a:moveTo>
                      <a:pt x="493049" y="6389"/>
                    </a:moveTo>
                    <a:lnTo>
                      <a:pt x="491752" y="6433"/>
                    </a:lnTo>
                    <a:lnTo>
                      <a:pt x="491993" y="6404"/>
                    </a:lnTo>
                    <a:close/>
                    <a:moveTo>
                      <a:pt x="535392" y="6369"/>
                    </a:moveTo>
                    <a:lnTo>
                      <a:pt x="535878" y="7364"/>
                    </a:lnTo>
                    <a:lnTo>
                      <a:pt x="535739" y="7331"/>
                    </a:lnTo>
                    <a:lnTo>
                      <a:pt x="535015" y="6396"/>
                    </a:lnTo>
                    <a:close/>
                    <a:moveTo>
                      <a:pt x="508728" y="6367"/>
                    </a:moveTo>
                    <a:lnTo>
                      <a:pt x="509490" y="6392"/>
                    </a:lnTo>
                    <a:lnTo>
                      <a:pt x="509798" y="6508"/>
                    </a:lnTo>
                    <a:lnTo>
                      <a:pt x="509225" y="6517"/>
                    </a:lnTo>
                    <a:lnTo>
                      <a:pt x="508557" y="6445"/>
                    </a:lnTo>
                    <a:close/>
                    <a:moveTo>
                      <a:pt x="507822" y="6364"/>
                    </a:moveTo>
                    <a:lnTo>
                      <a:pt x="508099" y="6395"/>
                    </a:lnTo>
                    <a:lnTo>
                      <a:pt x="507808" y="6449"/>
                    </a:lnTo>
                    <a:lnTo>
                      <a:pt x="507513" y="6401"/>
                    </a:lnTo>
                    <a:close/>
                    <a:moveTo>
                      <a:pt x="508322" y="6353"/>
                    </a:moveTo>
                    <a:lnTo>
                      <a:pt x="508468" y="6358"/>
                    </a:lnTo>
                    <a:lnTo>
                      <a:pt x="508248" y="6411"/>
                    </a:lnTo>
                    <a:lnTo>
                      <a:pt x="508099" y="6395"/>
                    </a:lnTo>
                    <a:close/>
                    <a:moveTo>
                      <a:pt x="497906" y="6336"/>
                    </a:moveTo>
                    <a:lnTo>
                      <a:pt x="500051" y="6519"/>
                    </a:lnTo>
                    <a:lnTo>
                      <a:pt x="497348" y="6695"/>
                    </a:lnTo>
                    <a:close/>
                    <a:moveTo>
                      <a:pt x="507459" y="6325"/>
                    </a:moveTo>
                    <a:lnTo>
                      <a:pt x="508004" y="6343"/>
                    </a:lnTo>
                    <a:lnTo>
                      <a:pt x="507822" y="6364"/>
                    </a:lnTo>
                    <a:close/>
                    <a:moveTo>
                      <a:pt x="520684" y="6320"/>
                    </a:moveTo>
                    <a:lnTo>
                      <a:pt x="519111" y="6425"/>
                    </a:lnTo>
                    <a:lnTo>
                      <a:pt x="516647" y="6589"/>
                    </a:lnTo>
                    <a:lnTo>
                      <a:pt x="516621" y="6583"/>
                    </a:lnTo>
                    <a:lnTo>
                      <a:pt x="516852" y="6513"/>
                    </a:lnTo>
                    <a:lnTo>
                      <a:pt x="517297" y="6378"/>
                    </a:lnTo>
                    <a:close/>
                    <a:moveTo>
                      <a:pt x="497936" y="6317"/>
                    </a:moveTo>
                    <a:lnTo>
                      <a:pt x="497906" y="6336"/>
                    </a:lnTo>
                    <a:lnTo>
                      <a:pt x="497721" y="6320"/>
                    </a:lnTo>
                    <a:close/>
                    <a:moveTo>
                      <a:pt x="521235" y="6310"/>
                    </a:moveTo>
                    <a:lnTo>
                      <a:pt x="521142" y="6345"/>
                    </a:lnTo>
                    <a:lnTo>
                      <a:pt x="519038" y="7134"/>
                    </a:lnTo>
                    <a:lnTo>
                      <a:pt x="518902" y="7103"/>
                    </a:lnTo>
                    <a:lnTo>
                      <a:pt x="520761" y="6360"/>
                    </a:lnTo>
                    <a:lnTo>
                      <a:pt x="520870" y="6317"/>
                    </a:lnTo>
                    <a:close/>
                    <a:moveTo>
                      <a:pt x="520897" y="6306"/>
                    </a:moveTo>
                    <a:lnTo>
                      <a:pt x="520870" y="6317"/>
                    </a:lnTo>
                    <a:lnTo>
                      <a:pt x="520684" y="6320"/>
                    </a:lnTo>
                    <a:close/>
                    <a:moveTo>
                      <a:pt x="522372" y="6291"/>
                    </a:moveTo>
                    <a:lnTo>
                      <a:pt x="522385" y="6297"/>
                    </a:lnTo>
                    <a:lnTo>
                      <a:pt x="523535" y="6828"/>
                    </a:lnTo>
                    <a:lnTo>
                      <a:pt x="523484" y="6864"/>
                    </a:lnTo>
                    <a:lnTo>
                      <a:pt x="522370" y="6297"/>
                    </a:lnTo>
                    <a:lnTo>
                      <a:pt x="522357" y="6291"/>
                    </a:lnTo>
                    <a:close/>
                    <a:moveTo>
                      <a:pt x="471195" y="6290"/>
                    </a:moveTo>
                    <a:lnTo>
                      <a:pt x="475053" y="6653"/>
                    </a:lnTo>
                    <a:lnTo>
                      <a:pt x="471166" y="6710"/>
                    </a:lnTo>
                    <a:lnTo>
                      <a:pt x="468950" y="6570"/>
                    </a:lnTo>
                    <a:close/>
                    <a:moveTo>
                      <a:pt x="464472" y="6288"/>
                    </a:moveTo>
                    <a:lnTo>
                      <a:pt x="464950" y="6318"/>
                    </a:lnTo>
                    <a:lnTo>
                      <a:pt x="464252" y="6409"/>
                    </a:lnTo>
                    <a:lnTo>
                      <a:pt x="463835" y="6373"/>
                    </a:lnTo>
                    <a:close/>
                    <a:moveTo>
                      <a:pt x="534926" y="6282"/>
                    </a:moveTo>
                    <a:lnTo>
                      <a:pt x="535015" y="6396"/>
                    </a:lnTo>
                    <a:lnTo>
                      <a:pt x="533311" y="6515"/>
                    </a:lnTo>
                    <a:lnTo>
                      <a:pt x="533310" y="6512"/>
                    </a:lnTo>
                    <a:close/>
                    <a:moveTo>
                      <a:pt x="506135" y="6281"/>
                    </a:moveTo>
                    <a:lnTo>
                      <a:pt x="506929" y="6307"/>
                    </a:lnTo>
                    <a:lnTo>
                      <a:pt x="507151" y="6343"/>
                    </a:lnTo>
                    <a:lnTo>
                      <a:pt x="507513" y="6401"/>
                    </a:lnTo>
                    <a:lnTo>
                      <a:pt x="506084" y="6571"/>
                    </a:lnTo>
                    <a:lnTo>
                      <a:pt x="504817" y="6593"/>
                    </a:lnTo>
                    <a:lnTo>
                      <a:pt x="503563" y="6615"/>
                    </a:lnTo>
                    <a:lnTo>
                      <a:pt x="503906" y="6491"/>
                    </a:lnTo>
                    <a:close/>
                    <a:moveTo>
                      <a:pt x="462712" y="6275"/>
                    </a:moveTo>
                    <a:lnTo>
                      <a:pt x="463835" y="6373"/>
                    </a:lnTo>
                    <a:lnTo>
                      <a:pt x="462006" y="6618"/>
                    </a:lnTo>
                    <a:lnTo>
                      <a:pt x="460748" y="6547"/>
                    </a:lnTo>
                    <a:lnTo>
                      <a:pt x="462397" y="6306"/>
                    </a:lnTo>
                    <a:close/>
                    <a:moveTo>
                      <a:pt x="523550" y="6270"/>
                    </a:moveTo>
                    <a:lnTo>
                      <a:pt x="523959" y="6531"/>
                    </a:lnTo>
                    <a:lnTo>
                      <a:pt x="523648" y="6749"/>
                    </a:lnTo>
                    <a:lnTo>
                      <a:pt x="522589" y="6289"/>
                    </a:lnTo>
                    <a:lnTo>
                      <a:pt x="522585" y="6287"/>
                    </a:lnTo>
                    <a:lnTo>
                      <a:pt x="522674" y="6285"/>
                    </a:lnTo>
                    <a:close/>
                    <a:moveTo>
                      <a:pt x="524366" y="6256"/>
                    </a:moveTo>
                    <a:lnTo>
                      <a:pt x="524027" y="6574"/>
                    </a:lnTo>
                    <a:lnTo>
                      <a:pt x="523959" y="6531"/>
                    </a:lnTo>
                    <a:lnTo>
                      <a:pt x="524351" y="6257"/>
                    </a:lnTo>
                    <a:close/>
                    <a:moveTo>
                      <a:pt x="496969" y="6256"/>
                    </a:moveTo>
                    <a:lnTo>
                      <a:pt x="497721" y="6320"/>
                    </a:lnTo>
                    <a:lnTo>
                      <a:pt x="493049" y="6389"/>
                    </a:lnTo>
                    <a:close/>
                    <a:moveTo>
                      <a:pt x="462473" y="6254"/>
                    </a:moveTo>
                    <a:lnTo>
                      <a:pt x="462648" y="6269"/>
                    </a:lnTo>
                    <a:lnTo>
                      <a:pt x="462397" y="6306"/>
                    </a:lnTo>
                    <a:lnTo>
                      <a:pt x="460241" y="6519"/>
                    </a:lnTo>
                    <a:lnTo>
                      <a:pt x="459917" y="6500"/>
                    </a:lnTo>
                    <a:lnTo>
                      <a:pt x="462088" y="6280"/>
                    </a:lnTo>
                    <a:close/>
                    <a:moveTo>
                      <a:pt x="506630" y="6234"/>
                    </a:moveTo>
                    <a:lnTo>
                      <a:pt x="507391" y="6317"/>
                    </a:lnTo>
                    <a:lnTo>
                      <a:pt x="507459" y="6325"/>
                    </a:lnTo>
                    <a:lnTo>
                      <a:pt x="507354" y="6321"/>
                    </a:lnTo>
                    <a:lnTo>
                      <a:pt x="506929" y="6307"/>
                    </a:lnTo>
                    <a:lnTo>
                      <a:pt x="506533" y="6244"/>
                    </a:lnTo>
                    <a:close/>
                    <a:moveTo>
                      <a:pt x="525696" y="6233"/>
                    </a:moveTo>
                    <a:lnTo>
                      <a:pt x="526217" y="6600"/>
                    </a:lnTo>
                    <a:lnTo>
                      <a:pt x="525776" y="7041"/>
                    </a:lnTo>
                    <a:lnTo>
                      <a:pt x="525730" y="7067"/>
                    </a:lnTo>
                    <a:lnTo>
                      <a:pt x="524909" y="7136"/>
                    </a:lnTo>
                    <a:lnTo>
                      <a:pt x="524035" y="6579"/>
                    </a:lnTo>
                    <a:lnTo>
                      <a:pt x="524367" y="6256"/>
                    </a:lnTo>
                    <a:close/>
                    <a:moveTo>
                      <a:pt x="504613" y="6231"/>
                    </a:moveTo>
                    <a:lnTo>
                      <a:pt x="504630" y="6232"/>
                    </a:lnTo>
                    <a:lnTo>
                      <a:pt x="503906" y="6491"/>
                    </a:lnTo>
                    <a:lnTo>
                      <a:pt x="503278" y="6551"/>
                    </a:lnTo>
                    <a:close/>
                    <a:moveTo>
                      <a:pt x="504353" y="6222"/>
                    </a:moveTo>
                    <a:lnTo>
                      <a:pt x="504515" y="6228"/>
                    </a:lnTo>
                    <a:lnTo>
                      <a:pt x="501065" y="6453"/>
                    </a:lnTo>
                    <a:lnTo>
                      <a:pt x="502263" y="6253"/>
                    </a:lnTo>
                    <a:close/>
                    <a:moveTo>
                      <a:pt x="509036" y="6222"/>
                    </a:moveTo>
                    <a:lnTo>
                      <a:pt x="509041" y="6224"/>
                    </a:lnTo>
                    <a:lnTo>
                      <a:pt x="508728" y="6367"/>
                    </a:lnTo>
                    <a:lnTo>
                      <a:pt x="508468" y="6358"/>
                    </a:lnTo>
                    <a:close/>
                    <a:moveTo>
                      <a:pt x="509032" y="6220"/>
                    </a:moveTo>
                    <a:lnTo>
                      <a:pt x="509034" y="6221"/>
                    </a:lnTo>
                    <a:lnTo>
                      <a:pt x="508322" y="6353"/>
                    </a:lnTo>
                    <a:lnTo>
                      <a:pt x="508004" y="6343"/>
                    </a:lnTo>
                    <a:close/>
                    <a:moveTo>
                      <a:pt x="526599" y="6218"/>
                    </a:moveTo>
                    <a:lnTo>
                      <a:pt x="526425" y="6392"/>
                    </a:lnTo>
                    <a:lnTo>
                      <a:pt x="526228" y="6224"/>
                    </a:lnTo>
                    <a:close/>
                    <a:moveTo>
                      <a:pt x="546338" y="6218"/>
                    </a:moveTo>
                    <a:lnTo>
                      <a:pt x="545350" y="9334"/>
                    </a:lnTo>
                    <a:lnTo>
                      <a:pt x="545280" y="9317"/>
                    </a:lnTo>
                    <a:close/>
                    <a:moveTo>
                      <a:pt x="537565" y="6218"/>
                    </a:moveTo>
                    <a:lnTo>
                      <a:pt x="539592" y="8544"/>
                    </a:lnTo>
                    <a:lnTo>
                      <a:pt x="539419" y="8682"/>
                    </a:lnTo>
                    <a:lnTo>
                      <a:pt x="539176" y="8136"/>
                    </a:lnTo>
                    <a:lnTo>
                      <a:pt x="536687" y="7553"/>
                    </a:lnTo>
                    <a:lnTo>
                      <a:pt x="535513" y="6361"/>
                    </a:lnTo>
                    <a:close/>
                    <a:moveTo>
                      <a:pt x="535372" y="6218"/>
                    </a:moveTo>
                    <a:lnTo>
                      <a:pt x="535513" y="6361"/>
                    </a:lnTo>
                    <a:lnTo>
                      <a:pt x="535392" y="6369"/>
                    </a:lnTo>
                    <a:lnTo>
                      <a:pt x="535322" y="6225"/>
                    </a:lnTo>
                    <a:close/>
                    <a:moveTo>
                      <a:pt x="533179" y="6218"/>
                    </a:moveTo>
                    <a:lnTo>
                      <a:pt x="533310" y="6512"/>
                    </a:lnTo>
                    <a:lnTo>
                      <a:pt x="533280" y="6517"/>
                    </a:lnTo>
                    <a:lnTo>
                      <a:pt x="532495" y="6571"/>
                    </a:lnTo>
                    <a:lnTo>
                      <a:pt x="531855" y="6421"/>
                    </a:lnTo>
                    <a:close/>
                    <a:moveTo>
                      <a:pt x="530985" y="6218"/>
                    </a:moveTo>
                    <a:lnTo>
                      <a:pt x="531855" y="6421"/>
                    </a:lnTo>
                    <a:lnTo>
                      <a:pt x="529757" y="6744"/>
                    </a:lnTo>
                    <a:close/>
                    <a:moveTo>
                      <a:pt x="524407" y="6218"/>
                    </a:moveTo>
                    <a:lnTo>
                      <a:pt x="524367" y="6256"/>
                    </a:lnTo>
                    <a:lnTo>
                      <a:pt x="524366" y="6256"/>
                    </a:lnTo>
                    <a:close/>
                    <a:moveTo>
                      <a:pt x="522214" y="6218"/>
                    </a:moveTo>
                    <a:lnTo>
                      <a:pt x="522357" y="6291"/>
                    </a:lnTo>
                    <a:lnTo>
                      <a:pt x="521235" y="6310"/>
                    </a:lnTo>
                    <a:lnTo>
                      <a:pt x="521324" y="6277"/>
                    </a:lnTo>
                    <a:close/>
                    <a:moveTo>
                      <a:pt x="509054" y="6218"/>
                    </a:moveTo>
                    <a:lnTo>
                      <a:pt x="509036" y="6222"/>
                    </a:lnTo>
                    <a:lnTo>
                      <a:pt x="509034" y="6221"/>
                    </a:lnTo>
                    <a:close/>
                    <a:moveTo>
                      <a:pt x="504668" y="6218"/>
                    </a:moveTo>
                    <a:lnTo>
                      <a:pt x="504613" y="6231"/>
                    </a:lnTo>
                    <a:lnTo>
                      <a:pt x="504515" y="6228"/>
                    </a:lnTo>
                    <a:close/>
                    <a:moveTo>
                      <a:pt x="498089" y="6218"/>
                    </a:moveTo>
                    <a:lnTo>
                      <a:pt x="502475" y="6218"/>
                    </a:lnTo>
                    <a:lnTo>
                      <a:pt x="502263" y="6253"/>
                    </a:lnTo>
                    <a:lnTo>
                      <a:pt x="497936" y="6317"/>
                    </a:lnTo>
                    <a:close/>
                    <a:moveTo>
                      <a:pt x="496524" y="6218"/>
                    </a:moveTo>
                    <a:lnTo>
                      <a:pt x="498089" y="6218"/>
                    </a:lnTo>
                    <a:lnTo>
                      <a:pt x="496969" y="6256"/>
                    </a:lnTo>
                    <a:close/>
                    <a:moveTo>
                      <a:pt x="490441" y="6218"/>
                    </a:moveTo>
                    <a:lnTo>
                      <a:pt x="493572" y="6218"/>
                    </a:lnTo>
                    <a:lnTo>
                      <a:pt x="491993" y="6404"/>
                    </a:lnTo>
                    <a:lnTo>
                      <a:pt x="491277" y="6415"/>
                    </a:lnTo>
                    <a:close/>
                    <a:moveTo>
                      <a:pt x="470431" y="6218"/>
                    </a:moveTo>
                    <a:lnTo>
                      <a:pt x="471771" y="6218"/>
                    </a:lnTo>
                    <a:lnTo>
                      <a:pt x="471195" y="6290"/>
                    </a:lnTo>
                    <a:close/>
                    <a:moveTo>
                      <a:pt x="468481" y="6218"/>
                    </a:moveTo>
                    <a:lnTo>
                      <a:pt x="469139" y="6218"/>
                    </a:lnTo>
                    <a:lnTo>
                      <a:pt x="467138" y="6456"/>
                    </a:lnTo>
                    <a:lnTo>
                      <a:pt x="467004" y="6447"/>
                    </a:lnTo>
                    <a:lnTo>
                      <a:pt x="468170" y="6261"/>
                    </a:lnTo>
                    <a:close/>
                    <a:moveTo>
                      <a:pt x="468262" y="6218"/>
                    </a:moveTo>
                    <a:lnTo>
                      <a:pt x="468438" y="6218"/>
                    </a:lnTo>
                    <a:lnTo>
                      <a:pt x="468170" y="6261"/>
                    </a:lnTo>
                    <a:lnTo>
                      <a:pt x="466874" y="6439"/>
                    </a:lnTo>
                    <a:lnTo>
                      <a:pt x="466802" y="6435"/>
                    </a:lnTo>
                    <a:lnTo>
                      <a:pt x="467775" y="6277"/>
                    </a:lnTo>
                    <a:close/>
                    <a:moveTo>
                      <a:pt x="465713" y="6218"/>
                    </a:moveTo>
                    <a:lnTo>
                      <a:pt x="468142" y="6218"/>
                    </a:lnTo>
                    <a:lnTo>
                      <a:pt x="467775" y="6277"/>
                    </a:lnTo>
                    <a:lnTo>
                      <a:pt x="466592" y="6421"/>
                    </a:lnTo>
                    <a:lnTo>
                      <a:pt x="464950" y="6318"/>
                    </a:lnTo>
                    <a:close/>
                    <a:moveTo>
                      <a:pt x="463366" y="6218"/>
                    </a:moveTo>
                    <a:lnTo>
                      <a:pt x="464992" y="6218"/>
                    </a:lnTo>
                    <a:lnTo>
                      <a:pt x="464472" y="6288"/>
                    </a:lnTo>
                    <a:close/>
                    <a:moveTo>
                      <a:pt x="462999" y="6218"/>
                    </a:moveTo>
                    <a:lnTo>
                      <a:pt x="463290" y="6218"/>
                    </a:lnTo>
                    <a:lnTo>
                      <a:pt x="462712" y="6275"/>
                    </a:lnTo>
                    <a:lnTo>
                      <a:pt x="462648" y="6269"/>
                    </a:lnTo>
                    <a:close/>
                    <a:moveTo>
                      <a:pt x="462706" y="6218"/>
                    </a:moveTo>
                    <a:lnTo>
                      <a:pt x="462999" y="6218"/>
                    </a:lnTo>
                    <a:lnTo>
                      <a:pt x="462473" y="6254"/>
                    </a:lnTo>
                    <a:lnTo>
                      <a:pt x="462406" y="6248"/>
                    </a:lnTo>
                    <a:close/>
                    <a:moveTo>
                      <a:pt x="461661" y="6218"/>
                    </a:moveTo>
                    <a:lnTo>
                      <a:pt x="462060" y="6218"/>
                    </a:lnTo>
                    <a:lnTo>
                      <a:pt x="462406" y="6248"/>
                    </a:lnTo>
                    <a:lnTo>
                      <a:pt x="462088" y="6280"/>
                    </a:lnTo>
                    <a:lnTo>
                      <a:pt x="459493" y="6458"/>
                    </a:lnTo>
                    <a:close/>
                    <a:moveTo>
                      <a:pt x="458612" y="6218"/>
                    </a:moveTo>
                    <a:lnTo>
                      <a:pt x="456220" y="6683"/>
                    </a:lnTo>
                    <a:lnTo>
                      <a:pt x="456194" y="6685"/>
                    </a:lnTo>
                    <a:lnTo>
                      <a:pt x="454213" y="6566"/>
                    </a:lnTo>
                    <a:lnTo>
                      <a:pt x="455662" y="6425"/>
                    </a:lnTo>
                    <a:close/>
                    <a:moveTo>
                      <a:pt x="454474" y="6218"/>
                    </a:moveTo>
                    <a:lnTo>
                      <a:pt x="457804" y="6218"/>
                    </a:lnTo>
                    <a:lnTo>
                      <a:pt x="455662" y="6425"/>
                    </a:lnTo>
                    <a:lnTo>
                      <a:pt x="453918" y="6548"/>
                    </a:lnTo>
                    <a:lnTo>
                      <a:pt x="452410" y="6457"/>
                    </a:lnTo>
                    <a:lnTo>
                      <a:pt x="449528" y="6857"/>
                    </a:lnTo>
                    <a:lnTo>
                      <a:pt x="447005" y="7034"/>
                    </a:lnTo>
                    <a:lnTo>
                      <a:pt x="450645" y="6549"/>
                    </a:lnTo>
                    <a:close/>
                    <a:moveTo>
                      <a:pt x="463320" y="6215"/>
                    </a:moveTo>
                    <a:lnTo>
                      <a:pt x="463366" y="6218"/>
                    </a:lnTo>
                    <a:lnTo>
                      <a:pt x="463290" y="6218"/>
                    </a:lnTo>
                    <a:close/>
                    <a:moveTo>
                      <a:pt x="523430" y="6194"/>
                    </a:moveTo>
                    <a:lnTo>
                      <a:pt x="524407" y="6218"/>
                    </a:lnTo>
                    <a:lnTo>
                      <a:pt x="524351" y="6257"/>
                    </a:lnTo>
                    <a:lnTo>
                      <a:pt x="523550" y="6270"/>
                    </a:lnTo>
                    <a:lnTo>
                      <a:pt x="523521" y="6252"/>
                    </a:lnTo>
                    <a:close/>
                    <a:moveTo>
                      <a:pt x="521180" y="6193"/>
                    </a:moveTo>
                    <a:lnTo>
                      <a:pt x="521527" y="6201"/>
                    </a:lnTo>
                    <a:lnTo>
                      <a:pt x="521324" y="6277"/>
                    </a:lnTo>
                    <a:lnTo>
                      <a:pt x="520897" y="6306"/>
                    </a:lnTo>
                    <a:close/>
                    <a:moveTo>
                      <a:pt x="521657" y="6152"/>
                    </a:moveTo>
                    <a:lnTo>
                      <a:pt x="522311" y="6168"/>
                    </a:lnTo>
                    <a:lnTo>
                      <a:pt x="522585" y="6287"/>
                    </a:lnTo>
                    <a:lnTo>
                      <a:pt x="522372" y="6291"/>
                    </a:lnTo>
                    <a:lnTo>
                      <a:pt x="522214" y="6218"/>
                    </a:lnTo>
                    <a:lnTo>
                      <a:pt x="521527" y="6201"/>
                    </a:lnTo>
                    <a:close/>
                    <a:moveTo>
                      <a:pt x="469710" y="6150"/>
                    </a:moveTo>
                    <a:lnTo>
                      <a:pt x="470431" y="6218"/>
                    </a:lnTo>
                    <a:lnTo>
                      <a:pt x="469139" y="6218"/>
                    </a:lnTo>
                    <a:close/>
                    <a:moveTo>
                      <a:pt x="462279" y="6149"/>
                    </a:moveTo>
                    <a:lnTo>
                      <a:pt x="462959" y="6192"/>
                    </a:lnTo>
                    <a:lnTo>
                      <a:pt x="462706" y="6218"/>
                    </a:lnTo>
                    <a:lnTo>
                      <a:pt x="462060" y="6218"/>
                    </a:lnTo>
                    <a:lnTo>
                      <a:pt x="461837" y="6198"/>
                    </a:lnTo>
                    <a:close/>
                    <a:moveTo>
                      <a:pt x="514652" y="6134"/>
                    </a:moveTo>
                    <a:lnTo>
                      <a:pt x="517827" y="6218"/>
                    </a:lnTo>
                    <a:lnTo>
                      <a:pt x="517297" y="6378"/>
                    </a:lnTo>
                    <a:lnTo>
                      <a:pt x="515834" y="6404"/>
                    </a:lnTo>
                    <a:close/>
                    <a:moveTo>
                      <a:pt x="508757" y="6118"/>
                    </a:moveTo>
                    <a:lnTo>
                      <a:pt x="508929" y="6153"/>
                    </a:lnTo>
                    <a:lnTo>
                      <a:pt x="510222" y="6416"/>
                    </a:lnTo>
                    <a:lnTo>
                      <a:pt x="509490" y="6392"/>
                    </a:lnTo>
                    <a:lnTo>
                      <a:pt x="509041" y="6224"/>
                    </a:lnTo>
                    <a:lnTo>
                      <a:pt x="509054" y="6218"/>
                    </a:lnTo>
                    <a:lnTo>
                      <a:pt x="509032" y="6220"/>
                    </a:lnTo>
                    <a:lnTo>
                      <a:pt x="508868" y="6159"/>
                    </a:lnTo>
                    <a:close/>
                    <a:moveTo>
                      <a:pt x="469208" y="6102"/>
                    </a:moveTo>
                    <a:lnTo>
                      <a:pt x="469272" y="6108"/>
                    </a:lnTo>
                    <a:lnTo>
                      <a:pt x="468481" y="6218"/>
                    </a:lnTo>
                    <a:lnTo>
                      <a:pt x="468438" y="6218"/>
                    </a:lnTo>
                    <a:lnTo>
                      <a:pt x="468996" y="6128"/>
                    </a:lnTo>
                    <a:close/>
                    <a:moveTo>
                      <a:pt x="468984" y="6081"/>
                    </a:moveTo>
                    <a:lnTo>
                      <a:pt x="469176" y="6099"/>
                    </a:lnTo>
                    <a:lnTo>
                      <a:pt x="468996" y="6128"/>
                    </a:lnTo>
                    <a:lnTo>
                      <a:pt x="468262" y="6218"/>
                    </a:lnTo>
                    <a:lnTo>
                      <a:pt x="468142" y="6218"/>
                    </a:lnTo>
                    <a:close/>
                    <a:moveTo>
                      <a:pt x="494811" y="6071"/>
                    </a:moveTo>
                    <a:lnTo>
                      <a:pt x="496524" y="6218"/>
                    </a:lnTo>
                    <a:lnTo>
                      <a:pt x="493572" y="6218"/>
                    </a:lnTo>
                    <a:close/>
                    <a:moveTo>
                      <a:pt x="512028" y="6064"/>
                    </a:moveTo>
                    <a:lnTo>
                      <a:pt x="513968" y="6115"/>
                    </a:lnTo>
                    <a:lnTo>
                      <a:pt x="515317" y="6412"/>
                    </a:lnTo>
                    <a:lnTo>
                      <a:pt x="513663" y="6441"/>
                    </a:lnTo>
                    <a:close/>
                    <a:moveTo>
                      <a:pt x="508578" y="6051"/>
                    </a:moveTo>
                    <a:lnTo>
                      <a:pt x="508757" y="6118"/>
                    </a:lnTo>
                    <a:lnTo>
                      <a:pt x="508475" y="6060"/>
                    </a:lnTo>
                    <a:close/>
                    <a:moveTo>
                      <a:pt x="459823" y="6022"/>
                    </a:moveTo>
                    <a:lnTo>
                      <a:pt x="461837" y="6198"/>
                    </a:lnTo>
                    <a:lnTo>
                      <a:pt x="461661" y="6218"/>
                    </a:lnTo>
                    <a:lnTo>
                      <a:pt x="458612" y="6218"/>
                    </a:lnTo>
                    <a:lnTo>
                      <a:pt x="457804" y="6218"/>
                    </a:lnTo>
                    <a:close/>
                    <a:moveTo>
                      <a:pt x="513462" y="6004"/>
                    </a:moveTo>
                    <a:lnTo>
                      <a:pt x="514160" y="6021"/>
                    </a:lnTo>
                    <a:lnTo>
                      <a:pt x="514652" y="6134"/>
                    </a:lnTo>
                    <a:lnTo>
                      <a:pt x="513968" y="6115"/>
                    </a:lnTo>
                    <a:close/>
                    <a:moveTo>
                      <a:pt x="513928" y="5968"/>
                    </a:moveTo>
                    <a:lnTo>
                      <a:pt x="521301" y="6144"/>
                    </a:lnTo>
                    <a:lnTo>
                      <a:pt x="521180" y="6193"/>
                    </a:lnTo>
                    <a:lnTo>
                      <a:pt x="514160" y="6021"/>
                    </a:lnTo>
                    <a:close/>
                    <a:moveTo>
                      <a:pt x="508354" y="5967"/>
                    </a:moveTo>
                    <a:lnTo>
                      <a:pt x="509223" y="5990"/>
                    </a:lnTo>
                    <a:lnTo>
                      <a:pt x="508578" y="6051"/>
                    </a:lnTo>
                    <a:close/>
                    <a:moveTo>
                      <a:pt x="521798" y="5945"/>
                    </a:moveTo>
                    <a:lnTo>
                      <a:pt x="521989" y="6028"/>
                    </a:lnTo>
                    <a:lnTo>
                      <a:pt x="521657" y="6152"/>
                    </a:lnTo>
                    <a:lnTo>
                      <a:pt x="521301" y="6144"/>
                    </a:lnTo>
                    <a:close/>
                    <a:moveTo>
                      <a:pt x="509972" y="5919"/>
                    </a:moveTo>
                    <a:lnTo>
                      <a:pt x="510897" y="5942"/>
                    </a:lnTo>
                    <a:lnTo>
                      <a:pt x="511568" y="5958"/>
                    </a:lnTo>
                    <a:lnTo>
                      <a:pt x="512028" y="6064"/>
                    </a:lnTo>
                    <a:lnTo>
                      <a:pt x="510205" y="6016"/>
                    </a:lnTo>
                    <a:lnTo>
                      <a:pt x="509223" y="5990"/>
                    </a:lnTo>
                    <a:close/>
                    <a:moveTo>
                      <a:pt x="467236" y="5917"/>
                    </a:moveTo>
                    <a:lnTo>
                      <a:pt x="467685" y="5959"/>
                    </a:lnTo>
                    <a:lnTo>
                      <a:pt x="465713" y="6218"/>
                    </a:lnTo>
                    <a:lnTo>
                      <a:pt x="464992" y="6218"/>
                    </a:lnTo>
                    <a:close/>
                    <a:moveTo>
                      <a:pt x="511345" y="5907"/>
                    </a:moveTo>
                    <a:lnTo>
                      <a:pt x="513222" y="5951"/>
                    </a:lnTo>
                    <a:lnTo>
                      <a:pt x="513462" y="6004"/>
                    </a:lnTo>
                    <a:lnTo>
                      <a:pt x="511568" y="5958"/>
                    </a:lnTo>
                    <a:close/>
                    <a:moveTo>
                      <a:pt x="507484" y="5858"/>
                    </a:moveTo>
                    <a:lnTo>
                      <a:pt x="508105" y="5874"/>
                    </a:lnTo>
                    <a:lnTo>
                      <a:pt x="508354" y="5967"/>
                    </a:lnTo>
                    <a:lnTo>
                      <a:pt x="507965" y="5956"/>
                    </a:lnTo>
                    <a:close/>
                    <a:moveTo>
                      <a:pt x="504109" y="5854"/>
                    </a:moveTo>
                    <a:lnTo>
                      <a:pt x="507965" y="5956"/>
                    </a:lnTo>
                    <a:lnTo>
                      <a:pt x="508475" y="6060"/>
                    </a:lnTo>
                    <a:lnTo>
                      <a:pt x="506630" y="6234"/>
                    </a:lnTo>
                    <a:lnTo>
                      <a:pt x="506150" y="6182"/>
                    </a:lnTo>
                    <a:close/>
                    <a:moveTo>
                      <a:pt x="466428" y="5840"/>
                    </a:moveTo>
                    <a:lnTo>
                      <a:pt x="466778" y="5873"/>
                    </a:lnTo>
                    <a:lnTo>
                      <a:pt x="463320" y="6215"/>
                    </a:lnTo>
                    <a:lnTo>
                      <a:pt x="462959" y="6192"/>
                    </a:lnTo>
                    <a:close/>
                    <a:moveTo>
                      <a:pt x="507980" y="5827"/>
                    </a:moveTo>
                    <a:lnTo>
                      <a:pt x="510354" y="5883"/>
                    </a:lnTo>
                    <a:lnTo>
                      <a:pt x="509972" y="5919"/>
                    </a:lnTo>
                    <a:lnTo>
                      <a:pt x="508105" y="5874"/>
                    </a:lnTo>
                    <a:close/>
                    <a:moveTo>
                      <a:pt x="510984" y="5824"/>
                    </a:moveTo>
                    <a:lnTo>
                      <a:pt x="511306" y="5898"/>
                    </a:lnTo>
                    <a:lnTo>
                      <a:pt x="511345" y="5907"/>
                    </a:lnTo>
                    <a:lnTo>
                      <a:pt x="511245" y="5904"/>
                    </a:lnTo>
                    <a:lnTo>
                      <a:pt x="510354" y="5883"/>
                    </a:lnTo>
                    <a:close/>
                    <a:moveTo>
                      <a:pt x="522731" y="5749"/>
                    </a:moveTo>
                    <a:lnTo>
                      <a:pt x="523430" y="6194"/>
                    </a:lnTo>
                    <a:lnTo>
                      <a:pt x="522311" y="6168"/>
                    </a:lnTo>
                    <a:lnTo>
                      <a:pt x="521989" y="6028"/>
                    </a:lnTo>
                    <a:close/>
                    <a:moveTo>
                      <a:pt x="501938" y="5723"/>
                    </a:moveTo>
                    <a:lnTo>
                      <a:pt x="503536" y="5762"/>
                    </a:lnTo>
                    <a:lnTo>
                      <a:pt x="504109" y="5854"/>
                    </a:lnTo>
                    <a:lnTo>
                      <a:pt x="502830" y="5820"/>
                    </a:lnTo>
                    <a:close/>
                    <a:moveTo>
                      <a:pt x="503234" y="5714"/>
                    </a:moveTo>
                    <a:lnTo>
                      <a:pt x="507241" y="5809"/>
                    </a:lnTo>
                    <a:lnTo>
                      <a:pt x="507484" y="5858"/>
                    </a:lnTo>
                    <a:lnTo>
                      <a:pt x="503536" y="5762"/>
                    </a:lnTo>
                    <a:close/>
                    <a:moveTo>
                      <a:pt x="512618" y="5669"/>
                    </a:moveTo>
                    <a:lnTo>
                      <a:pt x="512880" y="5729"/>
                    </a:lnTo>
                    <a:lnTo>
                      <a:pt x="513928" y="5968"/>
                    </a:lnTo>
                    <a:lnTo>
                      <a:pt x="513222" y="5951"/>
                    </a:lnTo>
                    <a:lnTo>
                      <a:pt x="512430" y="5777"/>
                    </a:lnTo>
                    <a:lnTo>
                      <a:pt x="512143" y="5714"/>
                    </a:lnTo>
                    <a:close/>
                    <a:moveTo>
                      <a:pt x="469729" y="5582"/>
                    </a:moveTo>
                    <a:lnTo>
                      <a:pt x="467236" y="5917"/>
                    </a:lnTo>
                    <a:lnTo>
                      <a:pt x="466778" y="5873"/>
                    </a:lnTo>
                    <a:close/>
                    <a:moveTo>
                      <a:pt x="454226" y="5532"/>
                    </a:moveTo>
                    <a:lnTo>
                      <a:pt x="458288" y="5888"/>
                    </a:lnTo>
                    <a:lnTo>
                      <a:pt x="454474" y="6218"/>
                    </a:lnTo>
                    <a:lnTo>
                      <a:pt x="453130" y="6218"/>
                    </a:lnTo>
                    <a:lnTo>
                      <a:pt x="450645" y="6549"/>
                    </a:lnTo>
                    <a:lnTo>
                      <a:pt x="440361" y="7439"/>
                    </a:lnTo>
                    <a:close/>
                    <a:moveTo>
                      <a:pt x="462793" y="5498"/>
                    </a:moveTo>
                    <a:lnTo>
                      <a:pt x="464028" y="5614"/>
                    </a:lnTo>
                    <a:lnTo>
                      <a:pt x="459823" y="6022"/>
                    </a:lnTo>
                    <a:lnTo>
                      <a:pt x="458288" y="5888"/>
                    </a:lnTo>
                    <a:close/>
                    <a:moveTo>
                      <a:pt x="486972" y="5400"/>
                    </a:moveTo>
                    <a:lnTo>
                      <a:pt x="502830" y="5820"/>
                    </a:lnTo>
                    <a:lnTo>
                      <a:pt x="506150" y="6182"/>
                    </a:lnTo>
                    <a:lnTo>
                      <a:pt x="506533" y="6244"/>
                    </a:lnTo>
                    <a:lnTo>
                      <a:pt x="506135" y="6281"/>
                    </a:lnTo>
                    <a:lnTo>
                      <a:pt x="504630" y="6232"/>
                    </a:lnTo>
                    <a:lnTo>
                      <a:pt x="504668" y="6218"/>
                    </a:lnTo>
                    <a:lnTo>
                      <a:pt x="504353" y="6222"/>
                    </a:lnTo>
                    <a:lnTo>
                      <a:pt x="495896" y="5943"/>
                    </a:lnTo>
                    <a:lnTo>
                      <a:pt x="494811" y="6071"/>
                    </a:lnTo>
                    <a:lnTo>
                      <a:pt x="486986" y="5404"/>
                    </a:lnTo>
                    <a:close/>
                    <a:moveTo>
                      <a:pt x="485440" y="5360"/>
                    </a:moveTo>
                    <a:lnTo>
                      <a:pt x="486937" y="5399"/>
                    </a:lnTo>
                    <a:lnTo>
                      <a:pt x="486986" y="5404"/>
                    </a:lnTo>
                    <a:lnTo>
                      <a:pt x="490441" y="6218"/>
                    </a:lnTo>
                    <a:lnTo>
                      <a:pt x="480544" y="6218"/>
                    </a:lnTo>
                    <a:close/>
                    <a:moveTo>
                      <a:pt x="486247" y="5340"/>
                    </a:moveTo>
                    <a:lnTo>
                      <a:pt x="486773" y="5354"/>
                    </a:lnTo>
                    <a:lnTo>
                      <a:pt x="486972" y="5400"/>
                    </a:lnTo>
                    <a:lnTo>
                      <a:pt x="486937" y="5399"/>
                    </a:lnTo>
                    <a:close/>
                    <a:moveTo>
                      <a:pt x="486623" y="5318"/>
                    </a:moveTo>
                    <a:lnTo>
                      <a:pt x="501463" y="5671"/>
                    </a:lnTo>
                    <a:lnTo>
                      <a:pt x="501938" y="5723"/>
                    </a:lnTo>
                    <a:lnTo>
                      <a:pt x="486773" y="5354"/>
                    </a:lnTo>
                    <a:close/>
                    <a:moveTo>
                      <a:pt x="484952" y="5309"/>
                    </a:moveTo>
                    <a:lnTo>
                      <a:pt x="485635" y="5326"/>
                    </a:lnTo>
                    <a:lnTo>
                      <a:pt x="485440" y="5360"/>
                    </a:lnTo>
                    <a:lnTo>
                      <a:pt x="484789" y="5342"/>
                    </a:lnTo>
                    <a:close/>
                    <a:moveTo>
                      <a:pt x="485778" y="5300"/>
                    </a:moveTo>
                    <a:lnTo>
                      <a:pt x="486247" y="5340"/>
                    </a:lnTo>
                    <a:lnTo>
                      <a:pt x="485635" y="5326"/>
                    </a:lnTo>
                    <a:close/>
                    <a:moveTo>
                      <a:pt x="485738" y="5297"/>
                    </a:moveTo>
                    <a:lnTo>
                      <a:pt x="485790" y="5298"/>
                    </a:lnTo>
                    <a:lnTo>
                      <a:pt x="485778" y="5300"/>
                    </a:lnTo>
                    <a:close/>
                    <a:moveTo>
                      <a:pt x="485223" y="5253"/>
                    </a:moveTo>
                    <a:lnTo>
                      <a:pt x="485738" y="5297"/>
                    </a:lnTo>
                    <a:lnTo>
                      <a:pt x="485085" y="5281"/>
                    </a:lnTo>
                    <a:close/>
                    <a:moveTo>
                      <a:pt x="480890" y="5239"/>
                    </a:moveTo>
                    <a:lnTo>
                      <a:pt x="484789" y="5342"/>
                    </a:lnTo>
                    <a:lnTo>
                      <a:pt x="480544" y="6218"/>
                    </a:lnTo>
                    <a:lnTo>
                      <a:pt x="471771" y="6218"/>
                    </a:lnTo>
                    <a:lnTo>
                      <a:pt x="478351" y="5395"/>
                    </a:lnTo>
                    <a:close/>
                    <a:moveTo>
                      <a:pt x="486220" y="5223"/>
                    </a:moveTo>
                    <a:lnTo>
                      <a:pt x="486623" y="5318"/>
                    </a:lnTo>
                    <a:lnTo>
                      <a:pt x="485790" y="5298"/>
                    </a:lnTo>
                    <a:close/>
                    <a:moveTo>
                      <a:pt x="481565" y="5198"/>
                    </a:moveTo>
                    <a:lnTo>
                      <a:pt x="485085" y="5281"/>
                    </a:lnTo>
                    <a:lnTo>
                      <a:pt x="484952" y="5309"/>
                    </a:lnTo>
                    <a:lnTo>
                      <a:pt x="481231" y="5218"/>
                    </a:lnTo>
                    <a:close/>
                    <a:moveTo>
                      <a:pt x="478164" y="5143"/>
                    </a:moveTo>
                    <a:lnTo>
                      <a:pt x="481231" y="5218"/>
                    </a:lnTo>
                    <a:lnTo>
                      <a:pt x="480890" y="5239"/>
                    </a:lnTo>
                    <a:lnTo>
                      <a:pt x="478002" y="5163"/>
                    </a:lnTo>
                    <a:close/>
                    <a:moveTo>
                      <a:pt x="477108" y="5139"/>
                    </a:moveTo>
                    <a:lnTo>
                      <a:pt x="478002" y="5163"/>
                    </a:lnTo>
                    <a:lnTo>
                      <a:pt x="469710" y="6150"/>
                    </a:lnTo>
                    <a:lnTo>
                      <a:pt x="469272" y="6108"/>
                    </a:lnTo>
                    <a:lnTo>
                      <a:pt x="470149" y="5988"/>
                    </a:lnTo>
                    <a:close/>
                    <a:moveTo>
                      <a:pt x="524021" y="5056"/>
                    </a:moveTo>
                    <a:lnTo>
                      <a:pt x="524216" y="5193"/>
                    </a:lnTo>
                    <a:lnTo>
                      <a:pt x="522731" y="5749"/>
                    </a:lnTo>
                    <a:lnTo>
                      <a:pt x="522560" y="5640"/>
                    </a:lnTo>
                    <a:close/>
                    <a:moveTo>
                      <a:pt x="473718" y="5047"/>
                    </a:moveTo>
                    <a:lnTo>
                      <a:pt x="472060" y="5270"/>
                    </a:lnTo>
                    <a:lnTo>
                      <a:pt x="466428" y="5840"/>
                    </a:lnTo>
                    <a:lnTo>
                      <a:pt x="464028" y="5614"/>
                    </a:lnTo>
                    <a:lnTo>
                      <a:pt x="466288" y="5395"/>
                    </a:lnTo>
                    <a:close/>
                    <a:moveTo>
                      <a:pt x="475703" y="4993"/>
                    </a:moveTo>
                    <a:lnTo>
                      <a:pt x="468984" y="6081"/>
                    </a:lnTo>
                    <a:lnTo>
                      <a:pt x="467685" y="5959"/>
                    </a:lnTo>
                    <a:lnTo>
                      <a:pt x="473054" y="5254"/>
                    </a:lnTo>
                    <a:close/>
                    <a:moveTo>
                      <a:pt x="524773" y="4983"/>
                    </a:moveTo>
                    <a:lnTo>
                      <a:pt x="526228" y="6224"/>
                    </a:lnTo>
                    <a:lnTo>
                      <a:pt x="525696" y="6233"/>
                    </a:lnTo>
                    <a:lnTo>
                      <a:pt x="524216" y="5193"/>
                    </a:lnTo>
                    <a:close/>
                    <a:moveTo>
                      <a:pt x="475137" y="4981"/>
                    </a:moveTo>
                    <a:lnTo>
                      <a:pt x="473054" y="5254"/>
                    </a:lnTo>
                    <a:lnTo>
                      <a:pt x="469729" y="5582"/>
                    </a:lnTo>
                    <a:lnTo>
                      <a:pt x="472060" y="5270"/>
                    </a:lnTo>
                    <a:lnTo>
                      <a:pt x="474715" y="5000"/>
                    </a:lnTo>
                    <a:close/>
                    <a:moveTo>
                      <a:pt x="485171" y="4976"/>
                    </a:moveTo>
                    <a:lnTo>
                      <a:pt x="485823" y="5129"/>
                    </a:lnTo>
                    <a:lnTo>
                      <a:pt x="485223" y="5253"/>
                    </a:lnTo>
                    <a:lnTo>
                      <a:pt x="483314" y="5090"/>
                    </a:lnTo>
                    <a:close/>
                    <a:moveTo>
                      <a:pt x="476446" y="4919"/>
                    </a:moveTo>
                    <a:lnTo>
                      <a:pt x="475703" y="4993"/>
                    </a:lnTo>
                    <a:lnTo>
                      <a:pt x="476037" y="4939"/>
                    </a:lnTo>
                    <a:close/>
                    <a:moveTo>
                      <a:pt x="476688" y="4896"/>
                    </a:moveTo>
                    <a:lnTo>
                      <a:pt x="476577" y="4913"/>
                    </a:lnTo>
                    <a:lnTo>
                      <a:pt x="476446" y="4919"/>
                    </a:lnTo>
                    <a:close/>
                    <a:moveTo>
                      <a:pt x="476662" y="4837"/>
                    </a:moveTo>
                    <a:lnTo>
                      <a:pt x="476037" y="4939"/>
                    </a:lnTo>
                    <a:lnTo>
                      <a:pt x="475137" y="4981"/>
                    </a:lnTo>
                    <a:lnTo>
                      <a:pt x="475906" y="4880"/>
                    </a:lnTo>
                    <a:lnTo>
                      <a:pt x="476249" y="4845"/>
                    </a:lnTo>
                    <a:close/>
                    <a:moveTo>
                      <a:pt x="477422" y="4823"/>
                    </a:moveTo>
                    <a:lnTo>
                      <a:pt x="476688" y="4896"/>
                    </a:lnTo>
                    <a:lnTo>
                      <a:pt x="477103" y="4829"/>
                    </a:lnTo>
                    <a:close/>
                    <a:moveTo>
                      <a:pt x="479688" y="4781"/>
                    </a:moveTo>
                    <a:lnTo>
                      <a:pt x="483314" y="5090"/>
                    </a:lnTo>
                    <a:lnTo>
                      <a:pt x="481565" y="5198"/>
                    </a:lnTo>
                    <a:lnTo>
                      <a:pt x="478351" y="5121"/>
                    </a:lnTo>
                    <a:lnTo>
                      <a:pt x="478164" y="5143"/>
                    </a:lnTo>
                    <a:lnTo>
                      <a:pt x="477254" y="5121"/>
                    </a:lnTo>
                    <a:lnTo>
                      <a:pt x="477108" y="5139"/>
                    </a:lnTo>
                    <a:lnTo>
                      <a:pt x="476432" y="5121"/>
                    </a:lnTo>
                    <a:lnTo>
                      <a:pt x="470149" y="5988"/>
                    </a:lnTo>
                    <a:lnTo>
                      <a:pt x="469208" y="6102"/>
                    </a:lnTo>
                    <a:lnTo>
                      <a:pt x="469176" y="6099"/>
                    </a:lnTo>
                    <a:lnTo>
                      <a:pt x="476577" y="4913"/>
                    </a:lnTo>
                    <a:lnTo>
                      <a:pt x="479226" y="4789"/>
                    </a:lnTo>
                    <a:close/>
                    <a:moveTo>
                      <a:pt x="488958" y="4743"/>
                    </a:moveTo>
                    <a:lnTo>
                      <a:pt x="486220" y="5223"/>
                    </a:lnTo>
                    <a:lnTo>
                      <a:pt x="485823" y="5129"/>
                    </a:lnTo>
                    <a:lnTo>
                      <a:pt x="487159" y="4854"/>
                    </a:lnTo>
                    <a:close/>
                    <a:moveTo>
                      <a:pt x="478704" y="4697"/>
                    </a:moveTo>
                    <a:lnTo>
                      <a:pt x="479590" y="4772"/>
                    </a:lnTo>
                    <a:lnTo>
                      <a:pt x="479226" y="4789"/>
                    </a:lnTo>
                    <a:lnTo>
                      <a:pt x="477422" y="4823"/>
                    </a:lnTo>
                    <a:close/>
                    <a:moveTo>
                      <a:pt x="478166" y="4651"/>
                    </a:moveTo>
                    <a:lnTo>
                      <a:pt x="478199" y="4653"/>
                    </a:lnTo>
                    <a:lnTo>
                      <a:pt x="477103" y="4829"/>
                    </a:lnTo>
                    <a:lnTo>
                      <a:pt x="476662" y="4837"/>
                    </a:lnTo>
                    <a:lnTo>
                      <a:pt x="477226" y="4746"/>
                    </a:lnTo>
                    <a:close/>
                    <a:moveTo>
                      <a:pt x="488297" y="4619"/>
                    </a:moveTo>
                    <a:lnTo>
                      <a:pt x="487159" y="4854"/>
                    </a:lnTo>
                    <a:lnTo>
                      <a:pt x="485171" y="4976"/>
                    </a:lnTo>
                    <a:lnTo>
                      <a:pt x="483999" y="4700"/>
                    </a:lnTo>
                    <a:close/>
                    <a:moveTo>
                      <a:pt x="483525" y="4588"/>
                    </a:moveTo>
                    <a:lnTo>
                      <a:pt x="483999" y="4700"/>
                    </a:lnTo>
                    <a:lnTo>
                      <a:pt x="479688" y="4781"/>
                    </a:lnTo>
                    <a:lnTo>
                      <a:pt x="479590" y="4772"/>
                    </a:lnTo>
                    <a:close/>
                    <a:moveTo>
                      <a:pt x="477254" y="4573"/>
                    </a:moveTo>
                    <a:lnTo>
                      <a:pt x="477936" y="4631"/>
                    </a:lnTo>
                    <a:lnTo>
                      <a:pt x="477226" y="4746"/>
                    </a:lnTo>
                    <a:lnTo>
                      <a:pt x="476249" y="4845"/>
                    </a:lnTo>
                    <a:lnTo>
                      <a:pt x="476158" y="4847"/>
                    </a:lnTo>
                    <a:lnTo>
                      <a:pt x="475906" y="4880"/>
                    </a:lnTo>
                    <a:lnTo>
                      <a:pt x="474715" y="5000"/>
                    </a:lnTo>
                    <a:lnTo>
                      <a:pt x="473718" y="5047"/>
                    </a:lnTo>
                    <a:close/>
                    <a:moveTo>
                      <a:pt x="491291" y="4563"/>
                    </a:moveTo>
                    <a:lnTo>
                      <a:pt x="491507" y="4586"/>
                    </a:lnTo>
                    <a:lnTo>
                      <a:pt x="488958" y="4743"/>
                    </a:lnTo>
                    <a:lnTo>
                      <a:pt x="489830" y="4590"/>
                    </a:lnTo>
                    <a:close/>
                    <a:moveTo>
                      <a:pt x="526013" y="4519"/>
                    </a:moveTo>
                    <a:lnTo>
                      <a:pt x="524773" y="4983"/>
                    </a:lnTo>
                    <a:lnTo>
                      <a:pt x="524591" y="4828"/>
                    </a:lnTo>
                    <a:lnTo>
                      <a:pt x="525229" y="4573"/>
                    </a:lnTo>
                    <a:close/>
                    <a:moveTo>
                      <a:pt x="495572" y="4483"/>
                    </a:moveTo>
                    <a:lnTo>
                      <a:pt x="503234" y="5714"/>
                    </a:lnTo>
                    <a:lnTo>
                      <a:pt x="501463" y="5671"/>
                    </a:lnTo>
                    <a:lnTo>
                      <a:pt x="491507" y="4586"/>
                    </a:lnTo>
                    <a:lnTo>
                      <a:pt x="492153" y="4547"/>
                    </a:lnTo>
                    <a:close/>
                    <a:moveTo>
                      <a:pt x="489511" y="4369"/>
                    </a:moveTo>
                    <a:lnTo>
                      <a:pt x="490487" y="4475"/>
                    </a:lnTo>
                    <a:lnTo>
                      <a:pt x="489830" y="4590"/>
                    </a:lnTo>
                    <a:lnTo>
                      <a:pt x="488297" y="4619"/>
                    </a:lnTo>
                    <a:close/>
                    <a:moveTo>
                      <a:pt x="528598" y="4341"/>
                    </a:moveTo>
                    <a:lnTo>
                      <a:pt x="527197" y="6624"/>
                    </a:lnTo>
                    <a:lnTo>
                      <a:pt x="526600" y="6218"/>
                    </a:lnTo>
                    <a:lnTo>
                      <a:pt x="526599" y="6218"/>
                    </a:lnTo>
                    <a:lnTo>
                      <a:pt x="528467" y="4350"/>
                    </a:lnTo>
                    <a:close/>
                    <a:moveTo>
                      <a:pt x="503969" y="4325"/>
                    </a:moveTo>
                    <a:lnTo>
                      <a:pt x="507980" y="5827"/>
                    </a:lnTo>
                    <a:lnTo>
                      <a:pt x="507241" y="5809"/>
                    </a:lnTo>
                    <a:lnTo>
                      <a:pt x="500291" y="4394"/>
                    </a:lnTo>
                    <a:close/>
                    <a:moveTo>
                      <a:pt x="505680" y="4293"/>
                    </a:moveTo>
                    <a:lnTo>
                      <a:pt x="512143" y="5714"/>
                    </a:lnTo>
                    <a:lnTo>
                      <a:pt x="510984" y="5824"/>
                    </a:lnTo>
                    <a:lnTo>
                      <a:pt x="504441" y="4316"/>
                    </a:lnTo>
                    <a:close/>
                    <a:moveTo>
                      <a:pt x="489896" y="4289"/>
                    </a:moveTo>
                    <a:lnTo>
                      <a:pt x="489511" y="4369"/>
                    </a:lnTo>
                    <a:lnTo>
                      <a:pt x="489116" y="4326"/>
                    </a:lnTo>
                    <a:close/>
                    <a:moveTo>
                      <a:pt x="482234" y="4284"/>
                    </a:moveTo>
                    <a:lnTo>
                      <a:pt x="482427" y="4329"/>
                    </a:lnTo>
                    <a:lnTo>
                      <a:pt x="478704" y="4697"/>
                    </a:lnTo>
                    <a:lnTo>
                      <a:pt x="478199" y="4653"/>
                    </a:lnTo>
                    <a:lnTo>
                      <a:pt x="478300" y="4637"/>
                    </a:lnTo>
                    <a:lnTo>
                      <a:pt x="481641" y="4298"/>
                    </a:lnTo>
                    <a:close/>
                    <a:moveTo>
                      <a:pt x="487724" y="4174"/>
                    </a:moveTo>
                    <a:lnTo>
                      <a:pt x="489116" y="4326"/>
                    </a:lnTo>
                    <a:lnTo>
                      <a:pt x="483525" y="4588"/>
                    </a:lnTo>
                    <a:lnTo>
                      <a:pt x="482427" y="4329"/>
                    </a:lnTo>
                    <a:lnTo>
                      <a:pt x="482737" y="4298"/>
                    </a:lnTo>
                    <a:close/>
                    <a:moveTo>
                      <a:pt x="460110" y="4160"/>
                    </a:moveTo>
                    <a:lnTo>
                      <a:pt x="430147" y="8220"/>
                    </a:lnTo>
                    <a:lnTo>
                      <a:pt x="418528" y="9038"/>
                    </a:lnTo>
                    <a:lnTo>
                      <a:pt x="450937" y="4299"/>
                    </a:lnTo>
                    <a:close/>
                    <a:moveTo>
                      <a:pt x="498980" y="4127"/>
                    </a:moveTo>
                    <a:lnTo>
                      <a:pt x="500291" y="4394"/>
                    </a:lnTo>
                    <a:lnTo>
                      <a:pt x="495572" y="4483"/>
                    </a:lnTo>
                    <a:lnTo>
                      <a:pt x="494915" y="4377"/>
                    </a:lnTo>
                    <a:close/>
                    <a:moveTo>
                      <a:pt x="493360" y="4127"/>
                    </a:moveTo>
                    <a:lnTo>
                      <a:pt x="494915" y="4377"/>
                    </a:lnTo>
                    <a:lnTo>
                      <a:pt x="492153" y="4547"/>
                    </a:lnTo>
                    <a:lnTo>
                      <a:pt x="491291" y="4563"/>
                    </a:lnTo>
                    <a:lnTo>
                      <a:pt x="490487" y="4475"/>
                    </a:lnTo>
                    <a:lnTo>
                      <a:pt x="492149" y="4184"/>
                    </a:lnTo>
                    <a:close/>
                    <a:moveTo>
                      <a:pt x="481356" y="4077"/>
                    </a:moveTo>
                    <a:lnTo>
                      <a:pt x="481534" y="4119"/>
                    </a:lnTo>
                    <a:lnTo>
                      <a:pt x="478300" y="4637"/>
                    </a:lnTo>
                    <a:lnTo>
                      <a:pt x="478166" y="4651"/>
                    </a:lnTo>
                    <a:lnTo>
                      <a:pt x="477936" y="4631"/>
                    </a:lnTo>
                    <a:close/>
                    <a:moveTo>
                      <a:pt x="490990" y="4064"/>
                    </a:moveTo>
                    <a:lnTo>
                      <a:pt x="490830" y="4097"/>
                    </a:lnTo>
                    <a:lnTo>
                      <a:pt x="487724" y="4174"/>
                    </a:lnTo>
                    <a:lnTo>
                      <a:pt x="487513" y="4151"/>
                    </a:lnTo>
                    <a:close/>
                    <a:moveTo>
                      <a:pt x="492947" y="4044"/>
                    </a:moveTo>
                    <a:lnTo>
                      <a:pt x="492149" y="4184"/>
                    </a:lnTo>
                    <a:lnTo>
                      <a:pt x="489896" y="4289"/>
                    </a:lnTo>
                    <a:lnTo>
                      <a:pt x="490830" y="4097"/>
                    </a:lnTo>
                    <a:close/>
                    <a:moveTo>
                      <a:pt x="520020" y="4024"/>
                    </a:moveTo>
                    <a:lnTo>
                      <a:pt x="521284" y="4829"/>
                    </a:lnTo>
                    <a:lnTo>
                      <a:pt x="522560" y="5640"/>
                    </a:lnTo>
                    <a:lnTo>
                      <a:pt x="521798" y="5945"/>
                    </a:lnTo>
                    <a:lnTo>
                      <a:pt x="519636" y="5005"/>
                    </a:lnTo>
                    <a:lnTo>
                      <a:pt x="517488" y="4072"/>
                    </a:lnTo>
                    <a:close/>
                    <a:moveTo>
                      <a:pt x="503151" y="4019"/>
                    </a:moveTo>
                    <a:lnTo>
                      <a:pt x="504441" y="4316"/>
                    </a:lnTo>
                    <a:lnTo>
                      <a:pt x="503969" y="4325"/>
                    </a:lnTo>
                    <a:close/>
                    <a:moveTo>
                      <a:pt x="502577" y="3804"/>
                    </a:moveTo>
                    <a:lnTo>
                      <a:pt x="503151" y="4019"/>
                    </a:lnTo>
                    <a:lnTo>
                      <a:pt x="502253" y="3812"/>
                    </a:lnTo>
                    <a:close/>
                    <a:moveTo>
                      <a:pt x="502133" y="3785"/>
                    </a:moveTo>
                    <a:lnTo>
                      <a:pt x="502253" y="3812"/>
                    </a:lnTo>
                    <a:lnTo>
                      <a:pt x="492947" y="4044"/>
                    </a:lnTo>
                    <a:lnTo>
                      <a:pt x="493141" y="4010"/>
                    </a:lnTo>
                    <a:close/>
                    <a:moveTo>
                      <a:pt x="483834" y="3750"/>
                    </a:moveTo>
                    <a:lnTo>
                      <a:pt x="487513" y="4151"/>
                    </a:lnTo>
                    <a:lnTo>
                      <a:pt x="482234" y="4284"/>
                    </a:lnTo>
                    <a:lnTo>
                      <a:pt x="481534" y="4119"/>
                    </a:lnTo>
                    <a:close/>
                    <a:moveTo>
                      <a:pt x="496800" y="2866"/>
                    </a:moveTo>
                    <a:lnTo>
                      <a:pt x="499539" y="2889"/>
                    </a:lnTo>
                    <a:lnTo>
                      <a:pt x="493141" y="4010"/>
                    </a:lnTo>
                    <a:lnTo>
                      <a:pt x="490990" y="4064"/>
                    </a:lnTo>
                    <a:close/>
                    <a:moveTo>
                      <a:pt x="500314" y="2753"/>
                    </a:moveTo>
                    <a:lnTo>
                      <a:pt x="514777" y="2894"/>
                    </a:lnTo>
                    <a:lnTo>
                      <a:pt x="517488" y="4072"/>
                    </a:lnTo>
                    <a:lnTo>
                      <a:pt x="505680" y="4293"/>
                    </a:lnTo>
                    <a:lnTo>
                      <a:pt x="503366" y="3785"/>
                    </a:lnTo>
                    <a:lnTo>
                      <a:pt x="502577" y="3804"/>
                    </a:lnTo>
                    <a:lnTo>
                      <a:pt x="500145" y="2894"/>
                    </a:lnTo>
                    <a:lnTo>
                      <a:pt x="499539" y="2889"/>
                    </a:lnTo>
                    <a:close/>
                    <a:moveTo>
                      <a:pt x="490139" y="2654"/>
                    </a:moveTo>
                    <a:lnTo>
                      <a:pt x="497482" y="2725"/>
                    </a:lnTo>
                    <a:lnTo>
                      <a:pt x="496800" y="2866"/>
                    </a:lnTo>
                    <a:lnTo>
                      <a:pt x="489217" y="2803"/>
                    </a:lnTo>
                    <a:close/>
                    <a:moveTo>
                      <a:pt x="471223" y="2654"/>
                    </a:moveTo>
                    <a:lnTo>
                      <a:pt x="489217" y="2803"/>
                    </a:lnTo>
                    <a:lnTo>
                      <a:pt x="481356" y="4077"/>
                    </a:lnTo>
                    <a:lnTo>
                      <a:pt x="480407" y="3853"/>
                    </a:lnTo>
                    <a:lnTo>
                      <a:pt x="460110" y="4160"/>
                    </a:lnTo>
                    <a:close/>
                    <a:moveTo>
                      <a:pt x="533179" y="1831"/>
                    </a:moveTo>
                    <a:lnTo>
                      <a:pt x="535322" y="6225"/>
                    </a:lnTo>
                    <a:lnTo>
                      <a:pt x="534926" y="6282"/>
                    </a:lnTo>
                    <a:lnTo>
                      <a:pt x="533179" y="4024"/>
                    </a:lnTo>
                    <a:lnTo>
                      <a:pt x="528598" y="4341"/>
                    </a:lnTo>
                    <a:lnTo>
                      <a:pt x="528792" y="4024"/>
                    </a:lnTo>
                    <a:lnTo>
                      <a:pt x="528467" y="4350"/>
                    </a:lnTo>
                    <a:lnTo>
                      <a:pt x="526013" y="4519"/>
                    </a:lnTo>
                    <a:lnTo>
                      <a:pt x="526747" y="4243"/>
                    </a:lnTo>
                    <a:close/>
                    <a:moveTo>
                      <a:pt x="519712" y="666"/>
                    </a:moveTo>
                    <a:lnTo>
                      <a:pt x="524223" y="4514"/>
                    </a:lnTo>
                    <a:lnTo>
                      <a:pt x="524591" y="4828"/>
                    </a:lnTo>
                    <a:lnTo>
                      <a:pt x="524021" y="5056"/>
                    </a:lnTo>
                    <a:lnTo>
                      <a:pt x="523379" y="4604"/>
                    </a:lnTo>
                    <a:lnTo>
                      <a:pt x="519095" y="1592"/>
                    </a:lnTo>
                    <a:cubicBezTo>
                      <a:pt x="515428" y="666"/>
                      <a:pt x="511385" y="872"/>
                      <a:pt x="507136" y="1557"/>
                    </a:cubicBezTo>
                    <a:lnTo>
                      <a:pt x="500314" y="2753"/>
                    </a:lnTo>
                    <a:lnTo>
                      <a:pt x="497482" y="2725"/>
                    </a:lnTo>
                    <a:lnTo>
                      <a:pt x="507136" y="735"/>
                    </a:lnTo>
                    <a:cubicBezTo>
                      <a:pt x="511659" y="-87"/>
                      <a:pt x="515977" y="-362"/>
                      <a:pt x="519712" y="666"/>
                    </a:cubicBezTo>
                    <a:close/>
                  </a:path>
                </a:pathLst>
              </a:custGeom>
              <a:solidFill>
                <a:schemeClr val="accent2">
                  <a:lumMod val="50000"/>
                  <a:alpha val="90000"/>
                </a:schemeClr>
              </a:solidFill>
              <a:ln w="2646" cap="flat">
                <a:noFill/>
                <a:prstDash val="solid"/>
                <a:miter/>
              </a:ln>
            </p:spPr>
            <p:txBody>
              <a:bodyPr wrap="square" rtlCol="0" anchor="ctr">
                <a:noAutofit/>
              </a:bodyPr>
              <a:lstStyle/>
              <a:p>
                <a:endParaRPr lang="en-US" dirty="0"/>
              </a:p>
            </p:txBody>
          </p:sp>
          <p:sp>
            <p:nvSpPr>
              <p:cNvPr id="229" name="Freeform: Shape 228">
                <a:extLst>
                  <a:ext uri="{FF2B5EF4-FFF2-40B4-BE49-F238E27FC236}">
                    <a16:creationId xmlns="" xmlns:a16="http://schemas.microsoft.com/office/drawing/2014/main" id="{8B36CCE1-A853-4BEB-BD84-64094FABE0DE}"/>
                  </a:ext>
                </a:extLst>
              </p:cNvPr>
              <p:cNvSpPr/>
              <p:nvPr/>
            </p:nvSpPr>
            <p:spPr>
              <a:xfrm rot="1240521">
                <a:off x="5548628" y="2681892"/>
                <a:ext cx="807878" cy="613904"/>
              </a:xfrm>
              <a:custGeom>
                <a:avLst/>
                <a:gdLst>
                  <a:gd name="connsiteX0" fmla="*/ 762128 w 807878"/>
                  <a:gd name="connsiteY0" fmla="*/ 300535 h 613904"/>
                  <a:gd name="connsiteX1" fmla="*/ 761401 w 807878"/>
                  <a:gd name="connsiteY1" fmla="*/ 303085 h 613904"/>
                  <a:gd name="connsiteX2" fmla="*/ 757735 w 807878"/>
                  <a:gd name="connsiteY2" fmla="*/ 306179 h 613904"/>
                  <a:gd name="connsiteX3" fmla="*/ 763387 w 807878"/>
                  <a:gd name="connsiteY3" fmla="*/ 306179 h 613904"/>
                  <a:gd name="connsiteX4" fmla="*/ 554888 w 807878"/>
                  <a:gd name="connsiteY4" fmla="*/ 24151 h 613904"/>
                  <a:gd name="connsiteX5" fmla="*/ 611707 w 807878"/>
                  <a:gd name="connsiteY5" fmla="*/ 522 h 613904"/>
                  <a:gd name="connsiteX6" fmla="*/ 742363 w 807878"/>
                  <a:gd name="connsiteY6" fmla="*/ 134626 h 613904"/>
                  <a:gd name="connsiteX7" fmla="*/ 806249 w 807878"/>
                  <a:gd name="connsiteY7" fmla="*/ 319871 h 613904"/>
                  <a:gd name="connsiteX8" fmla="*/ 797521 w 807878"/>
                  <a:gd name="connsiteY8" fmla="*/ 529910 h 613904"/>
                  <a:gd name="connsiteX9" fmla="*/ 794673 w 807878"/>
                  <a:gd name="connsiteY9" fmla="*/ 571780 h 613904"/>
                  <a:gd name="connsiteX10" fmla="*/ 749611 w 807878"/>
                  <a:gd name="connsiteY10" fmla="*/ 613558 h 613904"/>
                  <a:gd name="connsiteX11" fmla="*/ 445530 w 807878"/>
                  <a:gd name="connsiteY11" fmla="*/ 555785 h 613904"/>
                  <a:gd name="connsiteX12" fmla="*/ 398078 w 807878"/>
                  <a:gd name="connsiteY12" fmla="*/ 540304 h 613904"/>
                  <a:gd name="connsiteX13" fmla="*/ 373714 w 807878"/>
                  <a:gd name="connsiteY13" fmla="*/ 537011 h 613904"/>
                  <a:gd name="connsiteX14" fmla="*/ 181645 w 807878"/>
                  <a:gd name="connsiteY14" fmla="*/ 558352 h 613904"/>
                  <a:gd name="connsiteX15" fmla="*/ 89973 w 807878"/>
                  <a:gd name="connsiteY15" fmla="*/ 553558 h 613904"/>
                  <a:gd name="connsiteX16" fmla="*/ 148174 w 807878"/>
                  <a:gd name="connsiteY16" fmla="*/ 540339 h 613904"/>
                  <a:gd name="connsiteX17" fmla="*/ 217023 w 807878"/>
                  <a:gd name="connsiteY17" fmla="*/ 522935 h 613904"/>
                  <a:gd name="connsiteX18" fmla="*/ 358154 w 807878"/>
                  <a:gd name="connsiteY18" fmla="*/ 487654 h 613904"/>
                  <a:gd name="connsiteX19" fmla="*/ 393815 w 807878"/>
                  <a:gd name="connsiteY19" fmla="*/ 455237 h 613904"/>
                  <a:gd name="connsiteX20" fmla="*/ 433174 w 807878"/>
                  <a:gd name="connsiteY20" fmla="*/ 434723 h 613904"/>
                  <a:gd name="connsiteX21" fmla="*/ 442403 w 807878"/>
                  <a:gd name="connsiteY21" fmla="*/ 415545 h 613904"/>
                  <a:gd name="connsiteX22" fmla="*/ 363621 w 807878"/>
                  <a:gd name="connsiteY22" fmla="*/ 220741 h 613904"/>
                  <a:gd name="connsiteX23" fmla="*/ 32983 w 807878"/>
                  <a:gd name="connsiteY23" fmla="*/ 366827 h 613904"/>
                  <a:gd name="connsiteX24" fmla="*/ 200 w 807878"/>
                  <a:gd name="connsiteY24" fmla="*/ 365692 h 613904"/>
                  <a:gd name="connsiteX25" fmla="*/ 68087 w 807878"/>
                  <a:gd name="connsiteY25" fmla="*/ 323722 h 613904"/>
                  <a:gd name="connsiteX26" fmla="*/ 156235 w 807878"/>
                  <a:gd name="connsiteY26" fmla="*/ 281651 h 613904"/>
                  <a:gd name="connsiteX27" fmla="*/ 342470 w 807878"/>
                  <a:gd name="connsiteY27" fmla="*/ 185830 h 613904"/>
                  <a:gd name="connsiteX28" fmla="*/ 349988 w 807878"/>
                  <a:gd name="connsiteY28" fmla="*/ 130962 h 613904"/>
                  <a:gd name="connsiteX29" fmla="*/ 554888 w 807878"/>
                  <a:gd name="connsiteY29" fmla="*/ 24151 h 6139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807878" h="613904">
                    <a:moveTo>
                      <a:pt x="762128" y="300535"/>
                    </a:moveTo>
                    <a:lnTo>
                      <a:pt x="761401" y="303085"/>
                    </a:lnTo>
                    <a:lnTo>
                      <a:pt x="757735" y="306179"/>
                    </a:lnTo>
                    <a:lnTo>
                      <a:pt x="763387" y="306179"/>
                    </a:lnTo>
                    <a:close/>
                    <a:moveTo>
                      <a:pt x="554888" y="24151"/>
                    </a:moveTo>
                    <a:cubicBezTo>
                      <a:pt x="578389" y="13491"/>
                      <a:pt x="598530" y="5021"/>
                      <a:pt x="611707" y="522"/>
                    </a:cubicBezTo>
                    <a:cubicBezTo>
                      <a:pt x="648813" y="-8262"/>
                      <a:pt x="721588" y="96092"/>
                      <a:pt x="742363" y="134626"/>
                    </a:cubicBezTo>
                    <a:cubicBezTo>
                      <a:pt x="768325" y="182779"/>
                      <a:pt x="800060" y="252835"/>
                      <a:pt x="806249" y="319871"/>
                    </a:cubicBezTo>
                    <a:cubicBezTo>
                      <a:pt x="812335" y="389033"/>
                      <a:pt x="799559" y="460282"/>
                      <a:pt x="797521" y="529910"/>
                    </a:cubicBezTo>
                    <a:cubicBezTo>
                      <a:pt x="797298" y="543546"/>
                      <a:pt x="796832" y="557810"/>
                      <a:pt x="794673" y="571780"/>
                    </a:cubicBezTo>
                    <a:cubicBezTo>
                      <a:pt x="792089" y="603641"/>
                      <a:pt x="807801" y="616223"/>
                      <a:pt x="749611" y="613558"/>
                    </a:cubicBezTo>
                    <a:cubicBezTo>
                      <a:pt x="691421" y="610893"/>
                      <a:pt x="504120" y="567995"/>
                      <a:pt x="445530" y="555785"/>
                    </a:cubicBezTo>
                    <a:cubicBezTo>
                      <a:pt x="431904" y="550871"/>
                      <a:pt x="413072" y="538887"/>
                      <a:pt x="398078" y="540304"/>
                    </a:cubicBezTo>
                    <a:cubicBezTo>
                      <a:pt x="389913" y="537143"/>
                      <a:pt x="382082" y="535918"/>
                      <a:pt x="373714" y="537011"/>
                    </a:cubicBezTo>
                    <a:cubicBezTo>
                      <a:pt x="309384" y="544607"/>
                      <a:pt x="245743" y="546693"/>
                      <a:pt x="181645" y="558352"/>
                    </a:cubicBezTo>
                    <a:cubicBezTo>
                      <a:pt x="173035" y="560074"/>
                      <a:pt x="80886" y="574234"/>
                      <a:pt x="89973" y="553558"/>
                    </a:cubicBezTo>
                    <a:cubicBezTo>
                      <a:pt x="94300" y="543316"/>
                      <a:pt x="137821" y="542830"/>
                      <a:pt x="148174" y="540339"/>
                    </a:cubicBezTo>
                    <a:lnTo>
                      <a:pt x="217023" y="522935"/>
                    </a:lnTo>
                    <a:lnTo>
                      <a:pt x="358154" y="487654"/>
                    </a:lnTo>
                    <a:cubicBezTo>
                      <a:pt x="372621" y="483866"/>
                      <a:pt x="381658" y="464253"/>
                      <a:pt x="393815" y="455237"/>
                    </a:cubicBezTo>
                    <a:cubicBezTo>
                      <a:pt x="405537" y="446413"/>
                      <a:pt x="420540" y="440305"/>
                      <a:pt x="433174" y="434723"/>
                    </a:cubicBezTo>
                    <a:cubicBezTo>
                      <a:pt x="441887" y="430874"/>
                      <a:pt x="445766" y="425515"/>
                      <a:pt x="442403" y="415545"/>
                    </a:cubicBezTo>
                    <a:cubicBezTo>
                      <a:pt x="430811" y="379882"/>
                      <a:pt x="407335" y="251153"/>
                      <a:pt x="363621" y="220741"/>
                    </a:cubicBezTo>
                    <a:cubicBezTo>
                      <a:pt x="302879" y="235083"/>
                      <a:pt x="143196" y="318132"/>
                      <a:pt x="32983" y="366827"/>
                    </a:cubicBezTo>
                    <a:cubicBezTo>
                      <a:pt x="24706" y="370484"/>
                      <a:pt x="-2597" y="384110"/>
                      <a:pt x="200" y="365692"/>
                    </a:cubicBezTo>
                    <a:cubicBezTo>
                      <a:pt x="3047" y="346211"/>
                      <a:pt x="54339" y="330317"/>
                      <a:pt x="68087" y="323722"/>
                    </a:cubicBezTo>
                    <a:cubicBezTo>
                      <a:pt x="97517" y="310199"/>
                      <a:pt x="127382" y="296482"/>
                      <a:pt x="156235" y="281651"/>
                    </a:cubicBezTo>
                    <a:cubicBezTo>
                      <a:pt x="201965" y="258669"/>
                      <a:pt x="310178" y="210945"/>
                      <a:pt x="342470" y="185830"/>
                    </a:cubicBezTo>
                    <a:cubicBezTo>
                      <a:pt x="374762" y="160715"/>
                      <a:pt x="361239" y="165693"/>
                      <a:pt x="349988" y="130962"/>
                    </a:cubicBezTo>
                    <a:cubicBezTo>
                      <a:pt x="383643" y="107799"/>
                      <a:pt x="484385" y="56129"/>
                      <a:pt x="554888" y="24151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247" name="Group 246">
              <a:extLst>
                <a:ext uri="{FF2B5EF4-FFF2-40B4-BE49-F238E27FC236}">
                  <a16:creationId xmlns="" xmlns:a16="http://schemas.microsoft.com/office/drawing/2014/main" id="{5C8F8A6D-4F1E-425B-8647-718FA637782B}"/>
                </a:ext>
              </a:extLst>
            </p:cNvPr>
            <p:cNvGrpSpPr/>
            <p:nvPr userDrawn="1"/>
          </p:nvGrpSpPr>
          <p:grpSpPr>
            <a:xfrm flipH="1">
              <a:off x="10514063" y="5616241"/>
              <a:ext cx="1121551" cy="1253899"/>
              <a:chOff x="1295588" y="2958968"/>
              <a:chExt cx="1502023" cy="1679269"/>
            </a:xfrm>
          </p:grpSpPr>
          <p:sp>
            <p:nvSpPr>
              <p:cNvPr id="269" name="Freeform: Shape 268">
                <a:extLst>
                  <a:ext uri="{FF2B5EF4-FFF2-40B4-BE49-F238E27FC236}">
                    <a16:creationId xmlns="" xmlns:a16="http://schemas.microsoft.com/office/drawing/2014/main" id="{FEADEB49-FCAE-427C-8A55-3ECB7FFCA8BE}"/>
                  </a:ext>
                </a:extLst>
              </p:cNvPr>
              <p:cNvSpPr/>
              <p:nvPr/>
            </p:nvSpPr>
            <p:spPr>
              <a:xfrm>
                <a:off x="1295588" y="2958968"/>
                <a:ext cx="1459136" cy="1679269"/>
              </a:xfrm>
              <a:custGeom>
                <a:avLst/>
                <a:gdLst>
                  <a:gd name="connsiteX0" fmla="*/ 775984 w 1459136"/>
                  <a:gd name="connsiteY0" fmla="*/ 51 h 1679269"/>
                  <a:gd name="connsiteX1" fmla="*/ 809096 w 1459136"/>
                  <a:gd name="connsiteY1" fmla="*/ 8467 h 1679269"/>
                  <a:gd name="connsiteX2" fmla="*/ 888474 w 1459136"/>
                  <a:gd name="connsiteY2" fmla="*/ 20063 h 1679269"/>
                  <a:gd name="connsiteX3" fmla="*/ 918798 w 1459136"/>
                  <a:gd name="connsiteY3" fmla="*/ 25859 h 1679269"/>
                  <a:gd name="connsiteX4" fmla="*/ 988366 w 1459136"/>
                  <a:gd name="connsiteY4" fmla="*/ 41913 h 1679269"/>
                  <a:gd name="connsiteX5" fmla="*/ 1084245 w 1459136"/>
                  <a:gd name="connsiteY5" fmla="*/ 68670 h 1679269"/>
                  <a:gd name="connsiteX6" fmla="*/ 1209110 w 1459136"/>
                  <a:gd name="connsiteY6" fmla="*/ 113711 h 1679269"/>
                  <a:gd name="connsiteX7" fmla="*/ 1247907 w 1459136"/>
                  <a:gd name="connsiteY7" fmla="*/ 132441 h 1679269"/>
                  <a:gd name="connsiteX8" fmla="*/ 1265745 w 1459136"/>
                  <a:gd name="connsiteY8" fmla="*/ 173467 h 1679269"/>
                  <a:gd name="connsiteX9" fmla="*/ 1265299 w 1459136"/>
                  <a:gd name="connsiteY9" fmla="*/ 174805 h 1679269"/>
                  <a:gd name="connsiteX10" fmla="*/ 1264408 w 1459136"/>
                  <a:gd name="connsiteY10" fmla="*/ 228319 h 1679269"/>
                  <a:gd name="connsiteX11" fmla="*/ 1254596 w 1459136"/>
                  <a:gd name="connsiteY11" fmla="*/ 238577 h 1679269"/>
                  <a:gd name="connsiteX12" fmla="*/ 1243894 w 1459136"/>
                  <a:gd name="connsiteY12" fmla="*/ 268454 h 1679269"/>
                  <a:gd name="connsiteX13" fmla="*/ 1300975 w 1459136"/>
                  <a:gd name="connsiteY13" fmla="*/ 413833 h 1679269"/>
                  <a:gd name="connsiteX14" fmla="*/ 1296962 w 1459136"/>
                  <a:gd name="connsiteY14" fmla="*/ 474482 h 1679269"/>
                  <a:gd name="connsiteX15" fmla="*/ 1301867 w 1459136"/>
                  <a:gd name="connsiteY15" fmla="*/ 507928 h 1679269"/>
                  <a:gd name="connsiteX16" fmla="*/ 1413354 w 1459136"/>
                  <a:gd name="connsiteY16" fmla="*/ 649293 h 1679269"/>
                  <a:gd name="connsiteX17" fmla="*/ 1453935 w 1459136"/>
                  <a:gd name="connsiteY17" fmla="*/ 713956 h 1679269"/>
                  <a:gd name="connsiteX18" fmla="*/ 1445908 w 1459136"/>
                  <a:gd name="connsiteY18" fmla="*/ 754982 h 1679269"/>
                  <a:gd name="connsiteX19" fmla="*/ 1386597 w 1459136"/>
                  <a:gd name="connsiteY19" fmla="*/ 781739 h 1679269"/>
                  <a:gd name="connsiteX20" fmla="*/ 1360286 w 1459136"/>
                  <a:gd name="connsiteY20" fmla="*/ 819645 h 1679269"/>
                  <a:gd name="connsiteX21" fmla="*/ 1381692 w 1459136"/>
                  <a:gd name="connsiteY21" fmla="*/ 868699 h 1679269"/>
                  <a:gd name="connsiteX22" fmla="*/ 1378124 w 1459136"/>
                  <a:gd name="connsiteY22" fmla="*/ 901699 h 1679269"/>
                  <a:gd name="connsiteX23" fmla="*/ 1367867 w 1459136"/>
                  <a:gd name="connsiteY23" fmla="*/ 910618 h 1679269"/>
                  <a:gd name="connsiteX24" fmla="*/ 1364746 w 1459136"/>
                  <a:gd name="connsiteY24" fmla="*/ 938712 h 1679269"/>
                  <a:gd name="connsiteX25" fmla="*/ 1364300 w 1459136"/>
                  <a:gd name="connsiteY25" fmla="*/ 982415 h 1679269"/>
                  <a:gd name="connsiteX26" fmla="*/ 1350921 w 1459136"/>
                  <a:gd name="connsiteY26" fmla="*/ 1052875 h 1679269"/>
                  <a:gd name="connsiteX27" fmla="*/ 1369651 w 1459136"/>
                  <a:gd name="connsiteY27" fmla="*/ 1114415 h 1679269"/>
                  <a:gd name="connsiteX28" fmla="*/ 1363853 w 1459136"/>
                  <a:gd name="connsiteY28" fmla="*/ 1146078 h 1679269"/>
                  <a:gd name="connsiteX29" fmla="*/ 1259948 w 1459136"/>
                  <a:gd name="connsiteY29" fmla="*/ 1206281 h 1679269"/>
                  <a:gd name="connsiteX30" fmla="*/ 1066407 w 1459136"/>
                  <a:gd name="connsiteY30" fmla="*/ 1200037 h 1679269"/>
                  <a:gd name="connsiteX31" fmla="*/ 1010663 w 1459136"/>
                  <a:gd name="connsiteY31" fmla="*/ 1249538 h 1679269"/>
                  <a:gd name="connsiteX32" fmla="*/ 1009772 w 1459136"/>
                  <a:gd name="connsiteY32" fmla="*/ 1257118 h 1679269"/>
                  <a:gd name="connsiteX33" fmla="*/ 965623 w 1459136"/>
                  <a:gd name="connsiteY33" fmla="*/ 1382429 h 1679269"/>
                  <a:gd name="connsiteX34" fmla="*/ 942880 w 1459136"/>
                  <a:gd name="connsiteY34" fmla="*/ 1429254 h 1679269"/>
                  <a:gd name="connsiteX35" fmla="*/ 948677 w 1459136"/>
                  <a:gd name="connsiteY35" fmla="*/ 1453335 h 1679269"/>
                  <a:gd name="connsiteX36" fmla="*/ 1057043 w 1459136"/>
                  <a:gd name="connsiteY36" fmla="*/ 1550551 h 1679269"/>
                  <a:gd name="connsiteX37" fmla="*/ 1137312 w 1459136"/>
                  <a:gd name="connsiteY37" fmla="*/ 1602281 h 1679269"/>
                  <a:gd name="connsiteX38" fmla="*/ 1201083 w 1459136"/>
                  <a:gd name="connsiteY38" fmla="*/ 1640633 h 1679269"/>
                  <a:gd name="connsiteX39" fmla="*/ 1205989 w 1459136"/>
                  <a:gd name="connsiteY39" fmla="*/ 1661593 h 1679269"/>
                  <a:gd name="connsiteX40" fmla="*/ 1202073 w 1459136"/>
                  <a:gd name="connsiteY40" fmla="*/ 1679269 h 1679269"/>
                  <a:gd name="connsiteX41" fmla="*/ 0 w 1459136"/>
                  <a:gd name="connsiteY41" fmla="*/ 1679269 h 1679269"/>
                  <a:gd name="connsiteX42" fmla="*/ 19993 w 1459136"/>
                  <a:gd name="connsiteY42" fmla="*/ 1643699 h 1679269"/>
                  <a:gd name="connsiteX43" fmla="*/ 68824 w 1459136"/>
                  <a:gd name="connsiteY43" fmla="*/ 1572403 h 1679269"/>
                  <a:gd name="connsiteX44" fmla="*/ 206622 w 1459136"/>
                  <a:gd name="connsiteY44" fmla="*/ 1402052 h 1679269"/>
                  <a:gd name="connsiteX45" fmla="*/ 292689 w 1459136"/>
                  <a:gd name="connsiteY45" fmla="*/ 1285213 h 1679269"/>
                  <a:gd name="connsiteX46" fmla="*/ 298041 w 1459136"/>
                  <a:gd name="connsiteY46" fmla="*/ 1276294 h 1679269"/>
                  <a:gd name="connsiteX47" fmla="*/ 332825 w 1459136"/>
                  <a:gd name="connsiteY47" fmla="*/ 1197362 h 1679269"/>
                  <a:gd name="connsiteX48" fmla="*/ 343527 w 1459136"/>
                  <a:gd name="connsiteY48" fmla="*/ 1143403 h 1679269"/>
                  <a:gd name="connsiteX49" fmla="*/ 346649 w 1459136"/>
                  <a:gd name="connsiteY49" fmla="*/ 1122889 h 1679269"/>
                  <a:gd name="connsiteX50" fmla="*/ 387230 w 1459136"/>
                  <a:gd name="connsiteY50" fmla="*/ 1097470 h 1679269"/>
                  <a:gd name="connsiteX51" fmla="*/ 418000 w 1459136"/>
                  <a:gd name="connsiteY51" fmla="*/ 1070713 h 1679269"/>
                  <a:gd name="connsiteX52" fmla="*/ 408635 w 1459136"/>
                  <a:gd name="connsiteY52" fmla="*/ 972605 h 1679269"/>
                  <a:gd name="connsiteX53" fmla="*/ 389906 w 1459136"/>
                  <a:gd name="connsiteY53" fmla="*/ 937374 h 1679269"/>
                  <a:gd name="connsiteX54" fmla="*/ 371176 w 1459136"/>
                  <a:gd name="connsiteY54" fmla="*/ 903483 h 1679269"/>
                  <a:gd name="connsiteX55" fmla="*/ 341298 w 1459136"/>
                  <a:gd name="connsiteY55" fmla="*/ 830348 h 1679269"/>
                  <a:gd name="connsiteX56" fmla="*/ 285108 w 1459136"/>
                  <a:gd name="connsiteY56" fmla="*/ 668023 h 1679269"/>
                  <a:gd name="connsiteX57" fmla="*/ 270838 w 1459136"/>
                  <a:gd name="connsiteY57" fmla="*/ 577942 h 1679269"/>
                  <a:gd name="connsiteX58" fmla="*/ 267270 w 1459136"/>
                  <a:gd name="connsiteY58" fmla="*/ 552523 h 1679269"/>
                  <a:gd name="connsiteX59" fmla="*/ 276190 w 1459136"/>
                  <a:gd name="connsiteY59" fmla="*/ 441928 h 1679269"/>
                  <a:gd name="connsiteX60" fmla="*/ 353339 w 1459136"/>
                  <a:gd name="connsiteY60" fmla="*/ 248833 h 1679269"/>
                  <a:gd name="connsiteX61" fmla="*/ 396149 w 1459136"/>
                  <a:gd name="connsiteY61" fmla="*/ 206914 h 1679269"/>
                  <a:gd name="connsiteX62" fmla="*/ 409527 w 1459136"/>
                  <a:gd name="connsiteY62" fmla="*/ 146712 h 1679269"/>
                  <a:gd name="connsiteX63" fmla="*/ 411311 w 1459136"/>
                  <a:gd name="connsiteY63" fmla="*/ 144927 h 1679269"/>
                  <a:gd name="connsiteX64" fmla="*/ 455460 w 1459136"/>
                  <a:gd name="connsiteY64" fmla="*/ 120846 h 1679269"/>
                  <a:gd name="connsiteX65" fmla="*/ 478650 w 1459136"/>
                  <a:gd name="connsiteY65" fmla="*/ 84278 h 1679269"/>
                  <a:gd name="connsiteX66" fmla="*/ 492473 w 1459136"/>
                  <a:gd name="connsiteY66" fmla="*/ 86062 h 1679269"/>
                  <a:gd name="connsiteX67" fmla="*/ 511203 w 1459136"/>
                  <a:gd name="connsiteY67" fmla="*/ 92305 h 1679269"/>
                  <a:gd name="connsiteX68" fmla="*/ 567393 w 1459136"/>
                  <a:gd name="connsiteY68" fmla="*/ 65995 h 1679269"/>
                  <a:gd name="connsiteX69" fmla="*/ 583893 w 1459136"/>
                  <a:gd name="connsiteY69" fmla="*/ 59305 h 1679269"/>
                  <a:gd name="connsiteX70" fmla="*/ 648555 w 1459136"/>
                  <a:gd name="connsiteY70" fmla="*/ 32995 h 1679269"/>
                  <a:gd name="connsiteX71" fmla="*/ 701622 w 1459136"/>
                  <a:gd name="connsiteY71" fmla="*/ 14711 h 1679269"/>
                  <a:gd name="connsiteX72" fmla="*/ 742204 w 1459136"/>
                  <a:gd name="connsiteY72" fmla="*/ 5346 h 1679269"/>
                  <a:gd name="connsiteX73" fmla="*/ 775984 w 1459136"/>
                  <a:gd name="connsiteY73" fmla="*/ 51 h 16792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</a:cxnLst>
                <a:rect l="l" t="t" r="r" b="b"/>
                <a:pathLst>
                  <a:path w="1459136" h="1679269">
                    <a:moveTo>
                      <a:pt x="775984" y="51"/>
                    </a:moveTo>
                    <a:cubicBezTo>
                      <a:pt x="787133" y="441"/>
                      <a:pt x="798170" y="3116"/>
                      <a:pt x="809096" y="8467"/>
                    </a:cubicBezTo>
                    <a:cubicBezTo>
                      <a:pt x="834515" y="20954"/>
                      <a:pt x="859934" y="28090"/>
                      <a:pt x="888474" y="20063"/>
                    </a:cubicBezTo>
                    <a:cubicBezTo>
                      <a:pt x="898286" y="17387"/>
                      <a:pt x="908542" y="20508"/>
                      <a:pt x="918798" y="25859"/>
                    </a:cubicBezTo>
                    <a:cubicBezTo>
                      <a:pt x="940650" y="37008"/>
                      <a:pt x="965177" y="37900"/>
                      <a:pt x="988366" y="41913"/>
                    </a:cubicBezTo>
                    <a:cubicBezTo>
                      <a:pt x="1021366" y="46819"/>
                      <a:pt x="1053474" y="53508"/>
                      <a:pt x="1084245" y="68670"/>
                    </a:cubicBezTo>
                    <a:cubicBezTo>
                      <a:pt x="1123934" y="88292"/>
                      <a:pt x="1166300" y="102563"/>
                      <a:pt x="1209110" y="113711"/>
                    </a:cubicBezTo>
                    <a:cubicBezTo>
                      <a:pt x="1223381" y="117279"/>
                      <a:pt x="1235867" y="124413"/>
                      <a:pt x="1247907" y="132441"/>
                    </a:cubicBezTo>
                    <a:cubicBezTo>
                      <a:pt x="1263516" y="142252"/>
                      <a:pt x="1272881" y="154292"/>
                      <a:pt x="1265745" y="173467"/>
                    </a:cubicBezTo>
                    <a:cubicBezTo>
                      <a:pt x="1265745" y="173914"/>
                      <a:pt x="1265299" y="174805"/>
                      <a:pt x="1265299" y="174805"/>
                    </a:cubicBezTo>
                    <a:cubicBezTo>
                      <a:pt x="1275557" y="193090"/>
                      <a:pt x="1266192" y="210482"/>
                      <a:pt x="1264408" y="228319"/>
                    </a:cubicBezTo>
                    <a:cubicBezTo>
                      <a:pt x="1263516" y="235901"/>
                      <a:pt x="1260394" y="236792"/>
                      <a:pt x="1254596" y="238577"/>
                    </a:cubicBezTo>
                    <a:cubicBezTo>
                      <a:pt x="1234529" y="244819"/>
                      <a:pt x="1232299" y="250617"/>
                      <a:pt x="1243894" y="268454"/>
                    </a:cubicBezTo>
                    <a:cubicBezTo>
                      <a:pt x="1272435" y="313050"/>
                      <a:pt x="1290718" y="362103"/>
                      <a:pt x="1300975" y="413833"/>
                    </a:cubicBezTo>
                    <a:cubicBezTo>
                      <a:pt x="1304988" y="434347"/>
                      <a:pt x="1303651" y="454860"/>
                      <a:pt x="1296962" y="474482"/>
                    </a:cubicBezTo>
                    <a:cubicBezTo>
                      <a:pt x="1292502" y="486968"/>
                      <a:pt x="1294285" y="497226"/>
                      <a:pt x="1301867" y="507928"/>
                    </a:cubicBezTo>
                    <a:cubicBezTo>
                      <a:pt x="1336651" y="556982"/>
                      <a:pt x="1377232" y="601577"/>
                      <a:pt x="1413354" y="649293"/>
                    </a:cubicBezTo>
                    <a:cubicBezTo>
                      <a:pt x="1428961" y="669807"/>
                      <a:pt x="1443233" y="690766"/>
                      <a:pt x="1453935" y="713956"/>
                    </a:cubicBezTo>
                    <a:cubicBezTo>
                      <a:pt x="1462408" y="731794"/>
                      <a:pt x="1461070" y="743388"/>
                      <a:pt x="1445908" y="754982"/>
                    </a:cubicBezTo>
                    <a:cubicBezTo>
                      <a:pt x="1428516" y="768361"/>
                      <a:pt x="1410233" y="779955"/>
                      <a:pt x="1386597" y="781739"/>
                    </a:cubicBezTo>
                    <a:cubicBezTo>
                      <a:pt x="1362962" y="783523"/>
                      <a:pt x="1354043" y="796902"/>
                      <a:pt x="1360286" y="819645"/>
                    </a:cubicBezTo>
                    <a:cubicBezTo>
                      <a:pt x="1365191" y="837037"/>
                      <a:pt x="1369205" y="854429"/>
                      <a:pt x="1381692" y="868699"/>
                    </a:cubicBezTo>
                    <a:cubicBezTo>
                      <a:pt x="1391502" y="880294"/>
                      <a:pt x="1389719" y="891443"/>
                      <a:pt x="1378124" y="901699"/>
                    </a:cubicBezTo>
                    <a:cubicBezTo>
                      <a:pt x="1374556" y="904821"/>
                      <a:pt x="1371435" y="907942"/>
                      <a:pt x="1367867" y="910618"/>
                    </a:cubicBezTo>
                    <a:cubicBezTo>
                      <a:pt x="1357164" y="919091"/>
                      <a:pt x="1356273" y="928010"/>
                      <a:pt x="1364746" y="938712"/>
                    </a:cubicBezTo>
                    <a:cubicBezTo>
                      <a:pt x="1382583" y="961010"/>
                      <a:pt x="1383030" y="961456"/>
                      <a:pt x="1364300" y="982415"/>
                    </a:cubicBezTo>
                    <a:cubicBezTo>
                      <a:pt x="1345124" y="1003821"/>
                      <a:pt x="1340218" y="1026119"/>
                      <a:pt x="1350921" y="1052875"/>
                    </a:cubicBezTo>
                    <a:cubicBezTo>
                      <a:pt x="1358948" y="1072943"/>
                      <a:pt x="1365637" y="1093010"/>
                      <a:pt x="1369651" y="1114415"/>
                    </a:cubicBezTo>
                    <a:cubicBezTo>
                      <a:pt x="1371881" y="1126011"/>
                      <a:pt x="1369651" y="1136267"/>
                      <a:pt x="1363853" y="1146078"/>
                    </a:cubicBezTo>
                    <a:cubicBezTo>
                      <a:pt x="1340218" y="1184876"/>
                      <a:pt x="1305434" y="1204943"/>
                      <a:pt x="1259948" y="1206281"/>
                    </a:cubicBezTo>
                    <a:cubicBezTo>
                      <a:pt x="1195286" y="1208511"/>
                      <a:pt x="1131070" y="1202268"/>
                      <a:pt x="1066407" y="1200037"/>
                    </a:cubicBezTo>
                    <a:cubicBezTo>
                      <a:pt x="1029393" y="1198699"/>
                      <a:pt x="1014677" y="1212970"/>
                      <a:pt x="1010663" y="1249538"/>
                    </a:cubicBezTo>
                    <a:cubicBezTo>
                      <a:pt x="1010218" y="1252213"/>
                      <a:pt x="1009772" y="1254443"/>
                      <a:pt x="1009772" y="1257118"/>
                    </a:cubicBezTo>
                    <a:cubicBezTo>
                      <a:pt x="1012894" y="1305281"/>
                      <a:pt x="995502" y="1345862"/>
                      <a:pt x="965623" y="1382429"/>
                    </a:cubicBezTo>
                    <a:cubicBezTo>
                      <a:pt x="954475" y="1395808"/>
                      <a:pt x="948231" y="1412755"/>
                      <a:pt x="942880" y="1429254"/>
                    </a:cubicBezTo>
                    <a:cubicBezTo>
                      <a:pt x="940204" y="1438173"/>
                      <a:pt x="940204" y="1445754"/>
                      <a:pt x="948677" y="1453335"/>
                    </a:cubicBezTo>
                    <a:cubicBezTo>
                      <a:pt x="985245" y="1485443"/>
                      <a:pt x="1021366" y="1517552"/>
                      <a:pt x="1057043" y="1550551"/>
                    </a:cubicBezTo>
                    <a:cubicBezTo>
                      <a:pt x="1080678" y="1572403"/>
                      <a:pt x="1107880" y="1588903"/>
                      <a:pt x="1137312" y="1602281"/>
                    </a:cubicBezTo>
                    <a:cubicBezTo>
                      <a:pt x="1160056" y="1612539"/>
                      <a:pt x="1182354" y="1623687"/>
                      <a:pt x="1201083" y="1640633"/>
                    </a:cubicBezTo>
                    <a:cubicBezTo>
                      <a:pt x="1208218" y="1646876"/>
                      <a:pt x="1209556" y="1652228"/>
                      <a:pt x="1205989" y="1661593"/>
                    </a:cubicBezTo>
                    <a:lnTo>
                      <a:pt x="1202073" y="1679269"/>
                    </a:lnTo>
                    <a:lnTo>
                      <a:pt x="0" y="1679269"/>
                    </a:lnTo>
                    <a:lnTo>
                      <a:pt x="19993" y="1643699"/>
                    </a:lnTo>
                    <a:cubicBezTo>
                      <a:pt x="36047" y="1619896"/>
                      <a:pt x="53216" y="1596707"/>
                      <a:pt x="68824" y="1572403"/>
                    </a:cubicBezTo>
                    <a:cubicBezTo>
                      <a:pt x="108513" y="1510416"/>
                      <a:pt x="159351" y="1458240"/>
                      <a:pt x="206622" y="1402052"/>
                    </a:cubicBezTo>
                    <a:cubicBezTo>
                      <a:pt x="237838" y="1365037"/>
                      <a:pt x="261919" y="1322673"/>
                      <a:pt x="292689" y="1285213"/>
                    </a:cubicBezTo>
                    <a:cubicBezTo>
                      <a:pt x="294919" y="1282537"/>
                      <a:pt x="297595" y="1279416"/>
                      <a:pt x="298041" y="1276294"/>
                    </a:cubicBezTo>
                    <a:cubicBezTo>
                      <a:pt x="302947" y="1246862"/>
                      <a:pt x="322122" y="1224119"/>
                      <a:pt x="332825" y="1197362"/>
                    </a:cubicBezTo>
                    <a:cubicBezTo>
                      <a:pt x="339960" y="1179970"/>
                      <a:pt x="341298" y="1161686"/>
                      <a:pt x="343527" y="1143403"/>
                    </a:cubicBezTo>
                    <a:cubicBezTo>
                      <a:pt x="344420" y="1136267"/>
                      <a:pt x="344865" y="1129578"/>
                      <a:pt x="346649" y="1122889"/>
                    </a:cubicBezTo>
                    <a:cubicBezTo>
                      <a:pt x="353784" y="1093902"/>
                      <a:pt x="358690" y="1091227"/>
                      <a:pt x="387230" y="1097470"/>
                    </a:cubicBezTo>
                    <a:cubicBezTo>
                      <a:pt x="406406" y="1101483"/>
                      <a:pt x="422460" y="1089889"/>
                      <a:pt x="418000" y="1070713"/>
                    </a:cubicBezTo>
                    <a:cubicBezTo>
                      <a:pt x="410865" y="1038159"/>
                      <a:pt x="411757" y="1005158"/>
                      <a:pt x="408635" y="972605"/>
                    </a:cubicBezTo>
                    <a:cubicBezTo>
                      <a:pt x="407298" y="958335"/>
                      <a:pt x="399270" y="947186"/>
                      <a:pt x="389906" y="937374"/>
                    </a:cubicBezTo>
                    <a:cubicBezTo>
                      <a:pt x="380987" y="927564"/>
                      <a:pt x="374744" y="916415"/>
                      <a:pt x="371176" y="903483"/>
                    </a:cubicBezTo>
                    <a:cubicBezTo>
                      <a:pt x="364041" y="878064"/>
                      <a:pt x="347095" y="856659"/>
                      <a:pt x="341298" y="830348"/>
                    </a:cubicBezTo>
                    <a:cubicBezTo>
                      <a:pt x="329257" y="774159"/>
                      <a:pt x="305622" y="721536"/>
                      <a:pt x="285108" y="668023"/>
                    </a:cubicBezTo>
                    <a:cubicBezTo>
                      <a:pt x="273959" y="639036"/>
                      <a:pt x="275744" y="607821"/>
                      <a:pt x="270838" y="577942"/>
                    </a:cubicBezTo>
                    <a:cubicBezTo>
                      <a:pt x="269501" y="569468"/>
                      <a:pt x="269946" y="560550"/>
                      <a:pt x="267270" y="552523"/>
                    </a:cubicBezTo>
                    <a:cubicBezTo>
                      <a:pt x="255676" y="514171"/>
                      <a:pt x="269501" y="478496"/>
                      <a:pt x="276190" y="441928"/>
                    </a:cubicBezTo>
                    <a:cubicBezTo>
                      <a:pt x="289568" y="372806"/>
                      <a:pt x="312312" y="306806"/>
                      <a:pt x="353339" y="248833"/>
                    </a:cubicBezTo>
                    <a:cubicBezTo>
                      <a:pt x="364933" y="232779"/>
                      <a:pt x="378311" y="218063"/>
                      <a:pt x="396149" y="206914"/>
                    </a:cubicBezTo>
                    <a:cubicBezTo>
                      <a:pt x="423798" y="189968"/>
                      <a:pt x="427365" y="172130"/>
                      <a:pt x="409527" y="146712"/>
                    </a:cubicBezTo>
                    <a:cubicBezTo>
                      <a:pt x="409973" y="146265"/>
                      <a:pt x="410865" y="144927"/>
                      <a:pt x="411311" y="144927"/>
                    </a:cubicBezTo>
                    <a:cubicBezTo>
                      <a:pt x="435839" y="150279"/>
                      <a:pt x="446095" y="152063"/>
                      <a:pt x="455460" y="120846"/>
                    </a:cubicBezTo>
                    <a:cubicBezTo>
                      <a:pt x="459473" y="107468"/>
                      <a:pt x="467501" y="94536"/>
                      <a:pt x="478650" y="84278"/>
                    </a:cubicBezTo>
                    <a:cubicBezTo>
                      <a:pt x="483108" y="80265"/>
                      <a:pt x="488906" y="74468"/>
                      <a:pt x="492473" y="86062"/>
                    </a:cubicBezTo>
                    <a:cubicBezTo>
                      <a:pt x="495595" y="95873"/>
                      <a:pt x="504514" y="94536"/>
                      <a:pt x="511203" y="92305"/>
                    </a:cubicBezTo>
                    <a:cubicBezTo>
                      <a:pt x="530825" y="85616"/>
                      <a:pt x="552230" y="81602"/>
                      <a:pt x="567393" y="65995"/>
                    </a:cubicBezTo>
                    <a:cubicBezTo>
                      <a:pt x="571852" y="61535"/>
                      <a:pt x="577649" y="59752"/>
                      <a:pt x="583893" y="59305"/>
                    </a:cubicBezTo>
                    <a:cubicBezTo>
                      <a:pt x="607974" y="56630"/>
                      <a:pt x="628487" y="45927"/>
                      <a:pt x="648555" y="32995"/>
                    </a:cubicBezTo>
                    <a:cubicBezTo>
                      <a:pt x="664609" y="22292"/>
                      <a:pt x="682001" y="16049"/>
                      <a:pt x="701622" y="14711"/>
                    </a:cubicBezTo>
                    <a:cubicBezTo>
                      <a:pt x="715447" y="13819"/>
                      <a:pt x="729272" y="9805"/>
                      <a:pt x="742204" y="5346"/>
                    </a:cubicBezTo>
                    <a:cubicBezTo>
                      <a:pt x="753575" y="1556"/>
                      <a:pt x="764835" y="-340"/>
                      <a:pt x="775984" y="51"/>
                    </a:cubicBezTo>
                    <a:close/>
                  </a:path>
                </a:pathLst>
              </a:custGeom>
              <a:solidFill>
                <a:schemeClr val="accent3">
                  <a:lumMod val="50000"/>
                  <a:alpha val="90000"/>
                </a:schemeClr>
              </a:solidFill>
              <a:ln w="4857" cap="flat">
                <a:noFill/>
                <a:prstDash val="solid"/>
                <a:miter/>
              </a:ln>
            </p:spPr>
            <p:txBody>
              <a:bodyPr wrap="square" rtlCol="0" anchor="ctr">
                <a:noAutofit/>
              </a:bodyPr>
              <a:lstStyle/>
              <a:p>
                <a:endParaRPr lang="en-US" dirty="0"/>
              </a:p>
            </p:txBody>
          </p:sp>
          <p:sp>
            <p:nvSpPr>
              <p:cNvPr id="270" name="Freeform: Shape 269">
                <a:extLst>
                  <a:ext uri="{FF2B5EF4-FFF2-40B4-BE49-F238E27FC236}">
                    <a16:creationId xmlns="" xmlns:a16="http://schemas.microsoft.com/office/drawing/2014/main" id="{1AC827E9-5AC1-45E3-979C-F76C28852C63}"/>
                  </a:ext>
                </a:extLst>
              </p:cNvPr>
              <p:cNvSpPr/>
              <p:nvPr/>
            </p:nvSpPr>
            <p:spPr>
              <a:xfrm rot="1430240">
                <a:off x="2056743" y="3497776"/>
                <a:ext cx="740868" cy="562984"/>
              </a:xfrm>
              <a:custGeom>
                <a:avLst/>
                <a:gdLst>
                  <a:gd name="connsiteX0" fmla="*/ 762128 w 807878"/>
                  <a:gd name="connsiteY0" fmla="*/ 300535 h 613904"/>
                  <a:gd name="connsiteX1" fmla="*/ 761401 w 807878"/>
                  <a:gd name="connsiteY1" fmla="*/ 303085 h 613904"/>
                  <a:gd name="connsiteX2" fmla="*/ 757735 w 807878"/>
                  <a:gd name="connsiteY2" fmla="*/ 306179 h 613904"/>
                  <a:gd name="connsiteX3" fmla="*/ 763387 w 807878"/>
                  <a:gd name="connsiteY3" fmla="*/ 306179 h 613904"/>
                  <a:gd name="connsiteX4" fmla="*/ 554888 w 807878"/>
                  <a:gd name="connsiteY4" fmla="*/ 24151 h 613904"/>
                  <a:gd name="connsiteX5" fmla="*/ 611707 w 807878"/>
                  <a:gd name="connsiteY5" fmla="*/ 522 h 613904"/>
                  <a:gd name="connsiteX6" fmla="*/ 742363 w 807878"/>
                  <a:gd name="connsiteY6" fmla="*/ 134626 h 613904"/>
                  <a:gd name="connsiteX7" fmla="*/ 806249 w 807878"/>
                  <a:gd name="connsiteY7" fmla="*/ 319871 h 613904"/>
                  <a:gd name="connsiteX8" fmla="*/ 797521 w 807878"/>
                  <a:gd name="connsiteY8" fmla="*/ 529910 h 613904"/>
                  <a:gd name="connsiteX9" fmla="*/ 794673 w 807878"/>
                  <a:gd name="connsiteY9" fmla="*/ 571780 h 613904"/>
                  <a:gd name="connsiteX10" fmla="*/ 749611 w 807878"/>
                  <a:gd name="connsiteY10" fmla="*/ 613558 h 613904"/>
                  <a:gd name="connsiteX11" fmla="*/ 445530 w 807878"/>
                  <a:gd name="connsiteY11" fmla="*/ 555785 h 613904"/>
                  <a:gd name="connsiteX12" fmla="*/ 398078 w 807878"/>
                  <a:gd name="connsiteY12" fmla="*/ 540304 h 613904"/>
                  <a:gd name="connsiteX13" fmla="*/ 373714 w 807878"/>
                  <a:gd name="connsiteY13" fmla="*/ 537011 h 613904"/>
                  <a:gd name="connsiteX14" fmla="*/ 181645 w 807878"/>
                  <a:gd name="connsiteY14" fmla="*/ 558352 h 613904"/>
                  <a:gd name="connsiteX15" fmla="*/ 89973 w 807878"/>
                  <a:gd name="connsiteY15" fmla="*/ 553558 h 613904"/>
                  <a:gd name="connsiteX16" fmla="*/ 148174 w 807878"/>
                  <a:gd name="connsiteY16" fmla="*/ 540339 h 613904"/>
                  <a:gd name="connsiteX17" fmla="*/ 217023 w 807878"/>
                  <a:gd name="connsiteY17" fmla="*/ 522935 h 613904"/>
                  <a:gd name="connsiteX18" fmla="*/ 358154 w 807878"/>
                  <a:gd name="connsiteY18" fmla="*/ 487654 h 613904"/>
                  <a:gd name="connsiteX19" fmla="*/ 393815 w 807878"/>
                  <a:gd name="connsiteY19" fmla="*/ 455237 h 613904"/>
                  <a:gd name="connsiteX20" fmla="*/ 433174 w 807878"/>
                  <a:gd name="connsiteY20" fmla="*/ 434723 h 613904"/>
                  <a:gd name="connsiteX21" fmla="*/ 442403 w 807878"/>
                  <a:gd name="connsiteY21" fmla="*/ 415545 h 613904"/>
                  <a:gd name="connsiteX22" fmla="*/ 363621 w 807878"/>
                  <a:gd name="connsiteY22" fmla="*/ 220741 h 613904"/>
                  <a:gd name="connsiteX23" fmla="*/ 32983 w 807878"/>
                  <a:gd name="connsiteY23" fmla="*/ 366827 h 613904"/>
                  <a:gd name="connsiteX24" fmla="*/ 200 w 807878"/>
                  <a:gd name="connsiteY24" fmla="*/ 365692 h 613904"/>
                  <a:gd name="connsiteX25" fmla="*/ 68087 w 807878"/>
                  <a:gd name="connsiteY25" fmla="*/ 323722 h 613904"/>
                  <a:gd name="connsiteX26" fmla="*/ 156235 w 807878"/>
                  <a:gd name="connsiteY26" fmla="*/ 281651 h 613904"/>
                  <a:gd name="connsiteX27" fmla="*/ 342470 w 807878"/>
                  <a:gd name="connsiteY27" fmla="*/ 185830 h 613904"/>
                  <a:gd name="connsiteX28" fmla="*/ 349988 w 807878"/>
                  <a:gd name="connsiteY28" fmla="*/ 130962 h 613904"/>
                  <a:gd name="connsiteX29" fmla="*/ 554888 w 807878"/>
                  <a:gd name="connsiteY29" fmla="*/ 24151 h 6139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807878" h="613904">
                    <a:moveTo>
                      <a:pt x="762128" y="300535"/>
                    </a:moveTo>
                    <a:lnTo>
                      <a:pt x="761401" y="303085"/>
                    </a:lnTo>
                    <a:lnTo>
                      <a:pt x="757735" y="306179"/>
                    </a:lnTo>
                    <a:lnTo>
                      <a:pt x="763387" y="306179"/>
                    </a:lnTo>
                    <a:close/>
                    <a:moveTo>
                      <a:pt x="554888" y="24151"/>
                    </a:moveTo>
                    <a:cubicBezTo>
                      <a:pt x="578389" y="13491"/>
                      <a:pt x="598530" y="5021"/>
                      <a:pt x="611707" y="522"/>
                    </a:cubicBezTo>
                    <a:cubicBezTo>
                      <a:pt x="648813" y="-8262"/>
                      <a:pt x="721588" y="96092"/>
                      <a:pt x="742363" y="134626"/>
                    </a:cubicBezTo>
                    <a:cubicBezTo>
                      <a:pt x="768325" y="182779"/>
                      <a:pt x="800060" y="252835"/>
                      <a:pt x="806249" y="319871"/>
                    </a:cubicBezTo>
                    <a:cubicBezTo>
                      <a:pt x="812335" y="389033"/>
                      <a:pt x="799559" y="460282"/>
                      <a:pt x="797521" y="529910"/>
                    </a:cubicBezTo>
                    <a:cubicBezTo>
                      <a:pt x="797298" y="543546"/>
                      <a:pt x="796832" y="557810"/>
                      <a:pt x="794673" y="571780"/>
                    </a:cubicBezTo>
                    <a:cubicBezTo>
                      <a:pt x="792089" y="603641"/>
                      <a:pt x="807801" y="616223"/>
                      <a:pt x="749611" y="613558"/>
                    </a:cubicBezTo>
                    <a:cubicBezTo>
                      <a:pt x="691421" y="610893"/>
                      <a:pt x="504120" y="567995"/>
                      <a:pt x="445530" y="555785"/>
                    </a:cubicBezTo>
                    <a:cubicBezTo>
                      <a:pt x="431904" y="550871"/>
                      <a:pt x="413072" y="538887"/>
                      <a:pt x="398078" y="540304"/>
                    </a:cubicBezTo>
                    <a:cubicBezTo>
                      <a:pt x="389913" y="537143"/>
                      <a:pt x="382082" y="535918"/>
                      <a:pt x="373714" y="537011"/>
                    </a:cubicBezTo>
                    <a:cubicBezTo>
                      <a:pt x="309384" y="544607"/>
                      <a:pt x="245743" y="546693"/>
                      <a:pt x="181645" y="558352"/>
                    </a:cubicBezTo>
                    <a:cubicBezTo>
                      <a:pt x="173035" y="560074"/>
                      <a:pt x="80886" y="574234"/>
                      <a:pt x="89973" y="553558"/>
                    </a:cubicBezTo>
                    <a:cubicBezTo>
                      <a:pt x="94300" y="543316"/>
                      <a:pt x="137821" y="542830"/>
                      <a:pt x="148174" y="540339"/>
                    </a:cubicBezTo>
                    <a:lnTo>
                      <a:pt x="217023" y="522935"/>
                    </a:lnTo>
                    <a:lnTo>
                      <a:pt x="358154" y="487654"/>
                    </a:lnTo>
                    <a:cubicBezTo>
                      <a:pt x="372621" y="483866"/>
                      <a:pt x="381658" y="464253"/>
                      <a:pt x="393815" y="455237"/>
                    </a:cubicBezTo>
                    <a:cubicBezTo>
                      <a:pt x="405537" y="446413"/>
                      <a:pt x="420540" y="440305"/>
                      <a:pt x="433174" y="434723"/>
                    </a:cubicBezTo>
                    <a:cubicBezTo>
                      <a:pt x="441887" y="430874"/>
                      <a:pt x="445766" y="425515"/>
                      <a:pt x="442403" y="415545"/>
                    </a:cubicBezTo>
                    <a:cubicBezTo>
                      <a:pt x="430811" y="379882"/>
                      <a:pt x="407335" y="251153"/>
                      <a:pt x="363621" y="220741"/>
                    </a:cubicBezTo>
                    <a:cubicBezTo>
                      <a:pt x="302879" y="235083"/>
                      <a:pt x="143196" y="318132"/>
                      <a:pt x="32983" y="366827"/>
                    </a:cubicBezTo>
                    <a:cubicBezTo>
                      <a:pt x="24706" y="370484"/>
                      <a:pt x="-2597" y="384110"/>
                      <a:pt x="200" y="365692"/>
                    </a:cubicBezTo>
                    <a:cubicBezTo>
                      <a:pt x="3047" y="346211"/>
                      <a:pt x="54339" y="330317"/>
                      <a:pt x="68087" y="323722"/>
                    </a:cubicBezTo>
                    <a:cubicBezTo>
                      <a:pt x="97517" y="310199"/>
                      <a:pt x="127382" y="296482"/>
                      <a:pt x="156235" y="281651"/>
                    </a:cubicBezTo>
                    <a:cubicBezTo>
                      <a:pt x="201965" y="258669"/>
                      <a:pt x="310178" y="210945"/>
                      <a:pt x="342470" y="185830"/>
                    </a:cubicBezTo>
                    <a:cubicBezTo>
                      <a:pt x="374762" y="160715"/>
                      <a:pt x="361239" y="165693"/>
                      <a:pt x="349988" y="130962"/>
                    </a:cubicBezTo>
                    <a:cubicBezTo>
                      <a:pt x="383643" y="107799"/>
                      <a:pt x="484385" y="56129"/>
                      <a:pt x="554888" y="24151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248" name="Group 247">
              <a:extLst>
                <a:ext uri="{FF2B5EF4-FFF2-40B4-BE49-F238E27FC236}">
                  <a16:creationId xmlns="" xmlns:a16="http://schemas.microsoft.com/office/drawing/2014/main" id="{6ECE32D3-5D1E-416B-B3C1-1B46D279A3D6}"/>
                </a:ext>
              </a:extLst>
            </p:cNvPr>
            <p:cNvGrpSpPr/>
            <p:nvPr userDrawn="1"/>
          </p:nvGrpSpPr>
          <p:grpSpPr>
            <a:xfrm>
              <a:off x="11385975" y="5667494"/>
              <a:ext cx="913339" cy="1231410"/>
              <a:chOff x="1782683" y="2146699"/>
              <a:chExt cx="1512207" cy="2038836"/>
            </a:xfrm>
          </p:grpSpPr>
          <p:sp>
            <p:nvSpPr>
              <p:cNvPr id="267" name="Freeform: Shape 266">
                <a:extLst>
                  <a:ext uri="{FF2B5EF4-FFF2-40B4-BE49-F238E27FC236}">
                    <a16:creationId xmlns="" xmlns:a16="http://schemas.microsoft.com/office/drawing/2014/main" id="{457A32F6-6392-4FBF-9155-3778789AD9B7}"/>
                  </a:ext>
                </a:extLst>
              </p:cNvPr>
              <p:cNvSpPr/>
              <p:nvPr/>
            </p:nvSpPr>
            <p:spPr>
              <a:xfrm>
                <a:off x="1821903" y="2146699"/>
                <a:ext cx="1472987" cy="2038836"/>
              </a:xfrm>
              <a:custGeom>
                <a:avLst/>
                <a:gdLst>
                  <a:gd name="connsiteX0" fmla="*/ 419758 w 688571"/>
                  <a:gd name="connsiteY0" fmla="*/ 16 h 953086"/>
                  <a:gd name="connsiteX1" fmla="*/ 601386 w 688571"/>
                  <a:gd name="connsiteY1" fmla="*/ 122431 h 953086"/>
                  <a:gd name="connsiteX2" fmla="*/ 639428 w 688571"/>
                  <a:gd name="connsiteY2" fmla="*/ 190846 h 953086"/>
                  <a:gd name="connsiteX3" fmla="*/ 650473 w 688571"/>
                  <a:gd name="connsiteY3" fmla="*/ 223981 h 953086"/>
                  <a:gd name="connsiteX4" fmla="*/ 675632 w 688571"/>
                  <a:gd name="connsiteY4" fmla="*/ 291171 h 953086"/>
                  <a:gd name="connsiteX5" fmla="*/ 686675 w 688571"/>
                  <a:gd name="connsiteY5" fmla="*/ 365110 h 953086"/>
                  <a:gd name="connsiteX6" fmla="*/ 687903 w 688571"/>
                  <a:gd name="connsiteY6" fmla="*/ 408063 h 953086"/>
                  <a:gd name="connsiteX7" fmla="*/ 673789 w 688571"/>
                  <a:gd name="connsiteY7" fmla="*/ 497648 h 953086"/>
                  <a:gd name="connsiteX8" fmla="*/ 640656 w 688571"/>
                  <a:gd name="connsiteY8" fmla="*/ 614233 h 953086"/>
                  <a:gd name="connsiteX9" fmla="*/ 641883 w 688571"/>
                  <a:gd name="connsiteY9" fmla="*/ 652276 h 953086"/>
                  <a:gd name="connsiteX10" fmla="*/ 638202 w 688571"/>
                  <a:gd name="connsiteY10" fmla="*/ 718546 h 953086"/>
                  <a:gd name="connsiteX11" fmla="*/ 648018 w 688571"/>
                  <a:gd name="connsiteY11" fmla="*/ 756588 h 953086"/>
                  <a:gd name="connsiteX12" fmla="*/ 628997 w 688571"/>
                  <a:gd name="connsiteY12" fmla="*/ 751986 h 953086"/>
                  <a:gd name="connsiteX13" fmla="*/ 597703 w 688571"/>
                  <a:gd name="connsiteY13" fmla="*/ 770088 h 953086"/>
                  <a:gd name="connsiteX14" fmla="*/ 590341 w 688571"/>
                  <a:gd name="connsiteY14" fmla="*/ 809665 h 953086"/>
                  <a:gd name="connsiteX15" fmla="*/ 592488 w 688571"/>
                  <a:gd name="connsiteY15" fmla="*/ 834822 h 953086"/>
                  <a:gd name="connsiteX16" fmla="*/ 606293 w 688571"/>
                  <a:gd name="connsiteY16" fmla="*/ 863662 h 953086"/>
                  <a:gd name="connsiteX17" fmla="*/ 623743 w 688571"/>
                  <a:gd name="connsiteY17" fmla="*/ 922722 h 953086"/>
                  <a:gd name="connsiteX18" fmla="*/ 624967 w 688571"/>
                  <a:gd name="connsiteY18" fmla="*/ 953086 h 953086"/>
                  <a:gd name="connsiteX19" fmla="*/ 127476 w 688571"/>
                  <a:gd name="connsiteY19" fmla="*/ 953086 h 953086"/>
                  <a:gd name="connsiteX20" fmla="*/ 130445 w 688571"/>
                  <a:gd name="connsiteY20" fmla="*/ 942817 h 953086"/>
                  <a:gd name="connsiteX21" fmla="*/ 135047 w 688571"/>
                  <a:gd name="connsiteY21" fmla="*/ 916432 h 953086"/>
                  <a:gd name="connsiteX22" fmla="*/ 139342 w 688571"/>
                  <a:gd name="connsiteY22" fmla="*/ 903854 h 953086"/>
                  <a:gd name="connsiteX23" fmla="*/ 174317 w 688571"/>
                  <a:gd name="connsiteY23" fmla="*/ 842493 h 953086"/>
                  <a:gd name="connsiteX24" fmla="*/ 235064 w 688571"/>
                  <a:gd name="connsiteY24" fmla="*/ 769168 h 953086"/>
                  <a:gd name="connsiteX25" fmla="*/ 242428 w 688571"/>
                  <a:gd name="connsiteY25" fmla="*/ 763645 h 953086"/>
                  <a:gd name="connsiteX26" fmla="*/ 248871 w 688571"/>
                  <a:gd name="connsiteY26" fmla="*/ 726215 h 953086"/>
                  <a:gd name="connsiteX27" fmla="*/ 225247 w 688571"/>
                  <a:gd name="connsiteY27" fmla="*/ 690627 h 953086"/>
                  <a:gd name="connsiteX28" fmla="*/ 181067 w 688571"/>
                  <a:gd name="connsiteY28" fmla="*/ 672832 h 953086"/>
                  <a:gd name="connsiteX29" fmla="*/ 139956 w 688571"/>
                  <a:gd name="connsiteY29" fmla="*/ 677127 h 953086"/>
                  <a:gd name="connsiteX30" fmla="*/ 100685 w 688571"/>
                  <a:gd name="connsiteY30" fmla="*/ 650128 h 953086"/>
                  <a:gd name="connsiteX31" fmla="*/ 77981 w 688571"/>
                  <a:gd name="connsiteY31" fmla="*/ 616993 h 953086"/>
                  <a:gd name="connsiteX32" fmla="*/ 74914 w 688571"/>
                  <a:gd name="connsiteY32" fmla="*/ 605643 h 953086"/>
                  <a:gd name="connsiteX33" fmla="*/ 54051 w 688571"/>
                  <a:gd name="connsiteY33" fmla="*/ 564225 h 953086"/>
                  <a:gd name="connsiteX34" fmla="*/ 43927 w 688571"/>
                  <a:gd name="connsiteY34" fmla="*/ 548885 h 953086"/>
                  <a:gd name="connsiteX35" fmla="*/ 18770 w 688571"/>
                  <a:gd name="connsiteY35" fmla="*/ 520659 h 953086"/>
                  <a:gd name="connsiteX36" fmla="*/ 1588 w 688571"/>
                  <a:gd name="connsiteY36" fmla="*/ 499183 h 953086"/>
                  <a:gd name="connsiteX37" fmla="*/ 5270 w 688571"/>
                  <a:gd name="connsiteY37" fmla="*/ 468810 h 953086"/>
                  <a:gd name="connsiteX38" fmla="*/ 4963 w 688571"/>
                  <a:gd name="connsiteY38" fmla="*/ 373088 h 953086"/>
                  <a:gd name="connsiteX39" fmla="*/ 54 w 688571"/>
                  <a:gd name="connsiteY39" fmla="*/ 341793 h 953086"/>
                  <a:gd name="connsiteX40" fmla="*/ 11713 w 688571"/>
                  <a:gd name="connsiteY40" fmla="*/ 189313 h 953086"/>
                  <a:gd name="connsiteX41" fmla="*/ 45460 w 688571"/>
                  <a:gd name="connsiteY41" fmla="*/ 130100 h 953086"/>
                  <a:gd name="connsiteX42" fmla="*/ 174010 w 688571"/>
                  <a:gd name="connsiteY42" fmla="*/ 54320 h 953086"/>
                  <a:gd name="connsiteX43" fmla="*/ 295811 w 688571"/>
                  <a:gd name="connsiteY43" fmla="*/ 55854 h 953086"/>
                  <a:gd name="connsiteX44" fmla="*/ 326491 w 688571"/>
                  <a:gd name="connsiteY44" fmla="*/ 64751 h 953086"/>
                  <a:gd name="connsiteX45" fmla="*/ 361159 w 688571"/>
                  <a:gd name="connsiteY45" fmla="*/ 52173 h 953086"/>
                  <a:gd name="connsiteX46" fmla="*/ 385397 w 688571"/>
                  <a:gd name="connsiteY46" fmla="*/ 15049 h 953086"/>
                  <a:gd name="connsiteX47" fmla="*/ 419758 w 688571"/>
                  <a:gd name="connsiteY47" fmla="*/ 16 h 9530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688571" h="953086">
                    <a:moveTo>
                      <a:pt x="419758" y="16"/>
                    </a:moveTo>
                    <a:cubicBezTo>
                      <a:pt x="506890" y="1857"/>
                      <a:pt x="562115" y="50025"/>
                      <a:pt x="601386" y="122431"/>
                    </a:cubicBezTo>
                    <a:cubicBezTo>
                      <a:pt x="613964" y="145747"/>
                      <a:pt x="627157" y="168451"/>
                      <a:pt x="639428" y="190846"/>
                    </a:cubicBezTo>
                    <a:cubicBezTo>
                      <a:pt x="645257" y="201279"/>
                      <a:pt x="639121" y="215391"/>
                      <a:pt x="650473" y="223981"/>
                    </a:cubicBezTo>
                    <a:cubicBezTo>
                      <a:pt x="673177" y="240855"/>
                      <a:pt x="667041" y="268775"/>
                      <a:pt x="675632" y="291171"/>
                    </a:cubicBezTo>
                    <a:cubicBezTo>
                      <a:pt x="684834" y="314182"/>
                      <a:pt x="686370" y="339953"/>
                      <a:pt x="686675" y="365110"/>
                    </a:cubicBezTo>
                    <a:cubicBezTo>
                      <a:pt x="686982" y="379531"/>
                      <a:pt x="686063" y="393949"/>
                      <a:pt x="687903" y="408063"/>
                    </a:cubicBezTo>
                    <a:cubicBezTo>
                      <a:pt x="692198" y="439663"/>
                      <a:pt x="674404" y="467274"/>
                      <a:pt x="673789" y="497648"/>
                    </a:cubicBezTo>
                    <a:cubicBezTo>
                      <a:pt x="647099" y="532011"/>
                      <a:pt x="653847" y="575882"/>
                      <a:pt x="640656" y="614233"/>
                    </a:cubicBezTo>
                    <a:cubicBezTo>
                      <a:pt x="636361" y="626505"/>
                      <a:pt x="640962" y="639697"/>
                      <a:pt x="641883" y="652276"/>
                    </a:cubicBezTo>
                    <a:cubicBezTo>
                      <a:pt x="643723" y="674366"/>
                      <a:pt x="648018" y="696763"/>
                      <a:pt x="638202" y="718546"/>
                    </a:cubicBezTo>
                    <a:cubicBezTo>
                      <a:pt x="632066" y="732351"/>
                      <a:pt x="643109" y="743703"/>
                      <a:pt x="648018" y="756588"/>
                    </a:cubicBezTo>
                    <a:cubicBezTo>
                      <a:pt x="640042" y="759043"/>
                      <a:pt x="634519" y="754748"/>
                      <a:pt x="628997" y="751986"/>
                    </a:cubicBezTo>
                    <a:cubicBezTo>
                      <a:pt x="611202" y="742783"/>
                      <a:pt x="597703" y="750452"/>
                      <a:pt x="597703" y="770088"/>
                    </a:cubicBezTo>
                    <a:cubicBezTo>
                      <a:pt x="597703" y="783587"/>
                      <a:pt x="599545" y="797087"/>
                      <a:pt x="590341" y="809665"/>
                    </a:cubicBezTo>
                    <a:cubicBezTo>
                      <a:pt x="585124" y="817029"/>
                      <a:pt x="589112" y="826846"/>
                      <a:pt x="592488" y="834822"/>
                    </a:cubicBezTo>
                    <a:cubicBezTo>
                      <a:pt x="596476" y="844641"/>
                      <a:pt x="601691" y="854151"/>
                      <a:pt x="606293" y="863662"/>
                    </a:cubicBezTo>
                    <a:cubicBezTo>
                      <a:pt x="615498" y="882838"/>
                      <a:pt x="620867" y="902550"/>
                      <a:pt x="623743" y="922722"/>
                    </a:cubicBezTo>
                    <a:lnTo>
                      <a:pt x="624967" y="953086"/>
                    </a:lnTo>
                    <a:lnTo>
                      <a:pt x="127476" y="953086"/>
                    </a:lnTo>
                    <a:lnTo>
                      <a:pt x="130445" y="942817"/>
                    </a:lnTo>
                    <a:cubicBezTo>
                      <a:pt x="131902" y="933997"/>
                      <a:pt x="132899" y="925023"/>
                      <a:pt x="135047" y="916432"/>
                    </a:cubicBezTo>
                    <a:cubicBezTo>
                      <a:pt x="136273" y="912137"/>
                      <a:pt x="135354" y="906614"/>
                      <a:pt x="139342" y="903854"/>
                    </a:cubicBezTo>
                    <a:cubicBezTo>
                      <a:pt x="160511" y="888821"/>
                      <a:pt x="163887" y="863662"/>
                      <a:pt x="174317" y="842493"/>
                    </a:cubicBezTo>
                    <a:cubicBezTo>
                      <a:pt x="188736" y="813347"/>
                      <a:pt x="208679" y="788497"/>
                      <a:pt x="235064" y="769168"/>
                    </a:cubicBezTo>
                    <a:cubicBezTo>
                      <a:pt x="237519" y="767326"/>
                      <a:pt x="239973" y="765486"/>
                      <a:pt x="242428" y="763645"/>
                    </a:cubicBezTo>
                    <a:cubicBezTo>
                      <a:pt x="261142" y="749533"/>
                      <a:pt x="261756" y="746157"/>
                      <a:pt x="248871" y="726215"/>
                    </a:cubicBezTo>
                    <a:cubicBezTo>
                      <a:pt x="241200" y="714251"/>
                      <a:pt x="233838" y="701977"/>
                      <a:pt x="225247" y="690627"/>
                    </a:cubicBezTo>
                    <a:cubicBezTo>
                      <a:pt x="214508" y="675899"/>
                      <a:pt x="200089" y="669456"/>
                      <a:pt x="181067" y="672832"/>
                    </a:cubicBezTo>
                    <a:cubicBezTo>
                      <a:pt x="167568" y="675287"/>
                      <a:pt x="153761" y="676513"/>
                      <a:pt x="139956" y="677127"/>
                    </a:cubicBezTo>
                    <a:cubicBezTo>
                      <a:pt x="118787" y="678047"/>
                      <a:pt x="107128" y="670071"/>
                      <a:pt x="100685" y="650128"/>
                    </a:cubicBezTo>
                    <a:cubicBezTo>
                      <a:pt x="96390" y="636629"/>
                      <a:pt x="90560" y="624664"/>
                      <a:pt x="77981" y="616993"/>
                    </a:cubicBezTo>
                    <a:cubicBezTo>
                      <a:pt x="73074" y="613926"/>
                      <a:pt x="73379" y="610858"/>
                      <a:pt x="74914" y="605643"/>
                    </a:cubicBezTo>
                    <a:cubicBezTo>
                      <a:pt x="82891" y="578951"/>
                      <a:pt x="79822" y="572815"/>
                      <a:pt x="54051" y="564225"/>
                    </a:cubicBezTo>
                    <a:cubicBezTo>
                      <a:pt x="46075" y="561770"/>
                      <a:pt x="43927" y="555634"/>
                      <a:pt x="43927" y="548885"/>
                    </a:cubicBezTo>
                    <a:cubicBezTo>
                      <a:pt x="44234" y="531397"/>
                      <a:pt x="36256" y="521885"/>
                      <a:pt x="18770" y="520659"/>
                    </a:cubicBezTo>
                    <a:cubicBezTo>
                      <a:pt x="4656" y="519738"/>
                      <a:pt x="668" y="511761"/>
                      <a:pt x="1588" y="499183"/>
                    </a:cubicBezTo>
                    <a:cubicBezTo>
                      <a:pt x="2202" y="489057"/>
                      <a:pt x="1895" y="478626"/>
                      <a:pt x="5270" y="468810"/>
                    </a:cubicBezTo>
                    <a:cubicBezTo>
                      <a:pt x="16008" y="436901"/>
                      <a:pt x="18770" y="404994"/>
                      <a:pt x="4963" y="373088"/>
                    </a:cubicBezTo>
                    <a:cubicBezTo>
                      <a:pt x="668" y="362962"/>
                      <a:pt x="-253" y="352838"/>
                      <a:pt x="54" y="341793"/>
                    </a:cubicBezTo>
                    <a:cubicBezTo>
                      <a:pt x="1282" y="290863"/>
                      <a:pt x="668" y="239628"/>
                      <a:pt x="11713" y="189313"/>
                    </a:cubicBezTo>
                    <a:cubicBezTo>
                      <a:pt x="16928" y="165996"/>
                      <a:pt x="29201" y="146361"/>
                      <a:pt x="45460" y="130100"/>
                    </a:cubicBezTo>
                    <a:cubicBezTo>
                      <a:pt x="81664" y="94205"/>
                      <a:pt x="122775" y="64139"/>
                      <a:pt x="174010" y="54320"/>
                    </a:cubicBezTo>
                    <a:cubicBezTo>
                      <a:pt x="214202" y="46651"/>
                      <a:pt x="255313" y="48184"/>
                      <a:pt x="295811" y="55854"/>
                    </a:cubicBezTo>
                    <a:cubicBezTo>
                      <a:pt x="306241" y="58001"/>
                      <a:pt x="316674" y="59844"/>
                      <a:pt x="326491" y="64751"/>
                    </a:cubicBezTo>
                    <a:cubicBezTo>
                      <a:pt x="343057" y="72729"/>
                      <a:pt x="352569" y="68127"/>
                      <a:pt x="361159" y="52173"/>
                    </a:cubicBezTo>
                    <a:cubicBezTo>
                      <a:pt x="368216" y="39287"/>
                      <a:pt x="376807" y="27016"/>
                      <a:pt x="385397" y="15049"/>
                    </a:cubicBezTo>
                    <a:cubicBezTo>
                      <a:pt x="393680" y="3697"/>
                      <a:pt x="404725" y="-291"/>
                      <a:pt x="419758" y="16"/>
                    </a:cubicBezTo>
                    <a:close/>
                  </a:path>
                </a:pathLst>
              </a:custGeom>
              <a:solidFill>
                <a:schemeClr val="accent4">
                  <a:lumMod val="50000"/>
                  <a:alpha val="90000"/>
                </a:schemeClr>
              </a:solidFill>
              <a:ln w="1698" cap="flat">
                <a:noFill/>
                <a:prstDash val="solid"/>
                <a:miter/>
              </a:ln>
            </p:spPr>
            <p:txBody>
              <a:bodyPr wrap="square" rtlCol="0" anchor="ctr">
                <a:noAutofit/>
              </a:bodyPr>
              <a:lstStyle/>
              <a:p>
                <a:endParaRPr lang="en-US" dirty="0"/>
              </a:p>
            </p:txBody>
          </p:sp>
          <p:sp>
            <p:nvSpPr>
              <p:cNvPr id="268" name="Freeform: Shape 267">
                <a:extLst>
                  <a:ext uri="{FF2B5EF4-FFF2-40B4-BE49-F238E27FC236}">
                    <a16:creationId xmlns="" xmlns:a16="http://schemas.microsoft.com/office/drawing/2014/main" id="{07F8A4DA-0392-4333-A393-40BE3E48DAD3}"/>
                  </a:ext>
                </a:extLst>
              </p:cNvPr>
              <p:cNvSpPr/>
              <p:nvPr/>
            </p:nvSpPr>
            <p:spPr>
              <a:xfrm rot="19531042" flipH="1">
                <a:off x="1782683" y="2960076"/>
                <a:ext cx="713800" cy="542415"/>
              </a:xfrm>
              <a:custGeom>
                <a:avLst/>
                <a:gdLst>
                  <a:gd name="connsiteX0" fmla="*/ 762128 w 807878"/>
                  <a:gd name="connsiteY0" fmla="*/ 300535 h 613904"/>
                  <a:gd name="connsiteX1" fmla="*/ 761401 w 807878"/>
                  <a:gd name="connsiteY1" fmla="*/ 303085 h 613904"/>
                  <a:gd name="connsiteX2" fmla="*/ 757735 w 807878"/>
                  <a:gd name="connsiteY2" fmla="*/ 306179 h 613904"/>
                  <a:gd name="connsiteX3" fmla="*/ 763387 w 807878"/>
                  <a:gd name="connsiteY3" fmla="*/ 306179 h 613904"/>
                  <a:gd name="connsiteX4" fmla="*/ 554888 w 807878"/>
                  <a:gd name="connsiteY4" fmla="*/ 24151 h 613904"/>
                  <a:gd name="connsiteX5" fmla="*/ 611707 w 807878"/>
                  <a:gd name="connsiteY5" fmla="*/ 522 h 613904"/>
                  <a:gd name="connsiteX6" fmla="*/ 742363 w 807878"/>
                  <a:gd name="connsiteY6" fmla="*/ 134626 h 613904"/>
                  <a:gd name="connsiteX7" fmla="*/ 806249 w 807878"/>
                  <a:gd name="connsiteY7" fmla="*/ 319871 h 613904"/>
                  <a:gd name="connsiteX8" fmla="*/ 797521 w 807878"/>
                  <a:gd name="connsiteY8" fmla="*/ 529910 h 613904"/>
                  <a:gd name="connsiteX9" fmla="*/ 794673 w 807878"/>
                  <a:gd name="connsiteY9" fmla="*/ 571780 h 613904"/>
                  <a:gd name="connsiteX10" fmla="*/ 749611 w 807878"/>
                  <a:gd name="connsiteY10" fmla="*/ 613558 h 613904"/>
                  <a:gd name="connsiteX11" fmla="*/ 445530 w 807878"/>
                  <a:gd name="connsiteY11" fmla="*/ 555785 h 613904"/>
                  <a:gd name="connsiteX12" fmla="*/ 398078 w 807878"/>
                  <a:gd name="connsiteY12" fmla="*/ 540304 h 613904"/>
                  <a:gd name="connsiteX13" fmla="*/ 373714 w 807878"/>
                  <a:gd name="connsiteY13" fmla="*/ 537011 h 613904"/>
                  <a:gd name="connsiteX14" fmla="*/ 181645 w 807878"/>
                  <a:gd name="connsiteY14" fmla="*/ 558352 h 613904"/>
                  <a:gd name="connsiteX15" fmla="*/ 89973 w 807878"/>
                  <a:gd name="connsiteY15" fmla="*/ 553558 h 613904"/>
                  <a:gd name="connsiteX16" fmla="*/ 148174 w 807878"/>
                  <a:gd name="connsiteY16" fmla="*/ 540339 h 613904"/>
                  <a:gd name="connsiteX17" fmla="*/ 217023 w 807878"/>
                  <a:gd name="connsiteY17" fmla="*/ 522935 h 613904"/>
                  <a:gd name="connsiteX18" fmla="*/ 358154 w 807878"/>
                  <a:gd name="connsiteY18" fmla="*/ 487654 h 613904"/>
                  <a:gd name="connsiteX19" fmla="*/ 393815 w 807878"/>
                  <a:gd name="connsiteY19" fmla="*/ 455237 h 613904"/>
                  <a:gd name="connsiteX20" fmla="*/ 433174 w 807878"/>
                  <a:gd name="connsiteY20" fmla="*/ 434723 h 613904"/>
                  <a:gd name="connsiteX21" fmla="*/ 442403 w 807878"/>
                  <a:gd name="connsiteY21" fmla="*/ 415545 h 613904"/>
                  <a:gd name="connsiteX22" fmla="*/ 363621 w 807878"/>
                  <a:gd name="connsiteY22" fmla="*/ 220741 h 613904"/>
                  <a:gd name="connsiteX23" fmla="*/ 32983 w 807878"/>
                  <a:gd name="connsiteY23" fmla="*/ 366827 h 613904"/>
                  <a:gd name="connsiteX24" fmla="*/ 200 w 807878"/>
                  <a:gd name="connsiteY24" fmla="*/ 365692 h 613904"/>
                  <a:gd name="connsiteX25" fmla="*/ 68087 w 807878"/>
                  <a:gd name="connsiteY25" fmla="*/ 323722 h 613904"/>
                  <a:gd name="connsiteX26" fmla="*/ 156235 w 807878"/>
                  <a:gd name="connsiteY26" fmla="*/ 281651 h 613904"/>
                  <a:gd name="connsiteX27" fmla="*/ 342470 w 807878"/>
                  <a:gd name="connsiteY27" fmla="*/ 185830 h 613904"/>
                  <a:gd name="connsiteX28" fmla="*/ 349988 w 807878"/>
                  <a:gd name="connsiteY28" fmla="*/ 130962 h 613904"/>
                  <a:gd name="connsiteX29" fmla="*/ 554888 w 807878"/>
                  <a:gd name="connsiteY29" fmla="*/ 24151 h 6139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807878" h="613904">
                    <a:moveTo>
                      <a:pt x="762128" y="300535"/>
                    </a:moveTo>
                    <a:lnTo>
                      <a:pt x="761401" y="303085"/>
                    </a:lnTo>
                    <a:lnTo>
                      <a:pt x="757735" y="306179"/>
                    </a:lnTo>
                    <a:lnTo>
                      <a:pt x="763387" y="306179"/>
                    </a:lnTo>
                    <a:close/>
                    <a:moveTo>
                      <a:pt x="554888" y="24151"/>
                    </a:moveTo>
                    <a:cubicBezTo>
                      <a:pt x="578389" y="13491"/>
                      <a:pt x="598530" y="5021"/>
                      <a:pt x="611707" y="522"/>
                    </a:cubicBezTo>
                    <a:cubicBezTo>
                      <a:pt x="648813" y="-8262"/>
                      <a:pt x="721588" y="96092"/>
                      <a:pt x="742363" y="134626"/>
                    </a:cubicBezTo>
                    <a:cubicBezTo>
                      <a:pt x="768325" y="182779"/>
                      <a:pt x="800060" y="252835"/>
                      <a:pt x="806249" y="319871"/>
                    </a:cubicBezTo>
                    <a:cubicBezTo>
                      <a:pt x="812335" y="389033"/>
                      <a:pt x="799559" y="460282"/>
                      <a:pt x="797521" y="529910"/>
                    </a:cubicBezTo>
                    <a:cubicBezTo>
                      <a:pt x="797298" y="543546"/>
                      <a:pt x="796832" y="557810"/>
                      <a:pt x="794673" y="571780"/>
                    </a:cubicBezTo>
                    <a:cubicBezTo>
                      <a:pt x="792089" y="603641"/>
                      <a:pt x="807801" y="616223"/>
                      <a:pt x="749611" y="613558"/>
                    </a:cubicBezTo>
                    <a:cubicBezTo>
                      <a:pt x="691421" y="610893"/>
                      <a:pt x="504120" y="567995"/>
                      <a:pt x="445530" y="555785"/>
                    </a:cubicBezTo>
                    <a:cubicBezTo>
                      <a:pt x="431904" y="550871"/>
                      <a:pt x="413072" y="538887"/>
                      <a:pt x="398078" y="540304"/>
                    </a:cubicBezTo>
                    <a:cubicBezTo>
                      <a:pt x="389913" y="537143"/>
                      <a:pt x="382082" y="535918"/>
                      <a:pt x="373714" y="537011"/>
                    </a:cubicBezTo>
                    <a:cubicBezTo>
                      <a:pt x="309384" y="544607"/>
                      <a:pt x="245743" y="546693"/>
                      <a:pt x="181645" y="558352"/>
                    </a:cubicBezTo>
                    <a:cubicBezTo>
                      <a:pt x="173035" y="560074"/>
                      <a:pt x="80886" y="574234"/>
                      <a:pt x="89973" y="553558"/>
                    </a:cubicBezTo>
                    <a:cubicBezTo>
                      <a:pt x="94300" y="543316"/>
                      <a:pt x="137821" y="542830"/>
                      <a:pt x="148174" y="540339"/>
                    </a:cubicBezTo>
                    <a:lnTo>
                      <a:pt x="217023" y="522935"/>
                    </a:lnTo>
                    <a:lnTo>
                      <a:pt x="358154" y="487654"/>
                    </a:lnTo>
                    <a:cubicBezTo>
                      <a:pt x="372621" y="483866"/>
                      <a:pt x="381658" y="464253"/>
                      <a:pt x="393815" y="455237"/>
                    </a:cubicBezTo>
                    <a:cubicBezTo>
                      <a:pt x="405537" y="446413"/>
                      <a:pt x="420540" y="440305"/>
                      <a:pt x="433174" y="434723"/>
                    </a:cubicBezTo>
                    <a:cubicBezTo>
                      <a:pt x="441887" y="430874"/>
                      <a:pt x="445766" y="425515"/>
                      <a:pt x="442403" y="415545"/>
                    </a:cubicBezTo>
                    <a:cubicBezTo>
                      <a:pt x="430811" y="379882"/>
                      <a:pt x="407335" y="251153"/>
                      <a:pt x="363621" y="220741"/>
                    </a:cubicBezTo>
                    <a:cubicBezTo>
                      <a:pt x="302879" y="235083"/>
                      <a:pt x="143196" y="318132"/>
                      <a:pt x="32983" y="366827"/>
                    </a:cubicBezTo>
                    <a:cubicBezTo>
                      <a:pt x="24706" y="370484"/>
                      <a:pt x="-2597" y="384110"/>
                      <a:pt x="200" y="365692"/>
                    </a:cubicBezTo>
                    <a:cubicBezTo>
                      <a:pt x="3047" y="346211"/>
                      <a:pt x="54339" y="330317"/>
                      <a:pt x="68087" y="323722"/>
                    </a:cubicBezTo>
                    <a:cubicBezTo>
                      <a:pt x="97517" y="310199"/>
                      <a:pt x="127382" y="296482"/>
                      <a:pt x="156235" y="281651"/>
                    </a:cubicBezTo>
                    <a:cubicBezTo>
                      <a:pt x="201965" y="258669"/>
                      <a:pt x="310178" y="210945"/>
                      <a:pt x="342470" y="185830"/>
                    </a:cubicBezTo>
                    <a:cubicBezTo>
                      <a:pt x="374762" y="160715"/>
                      <a:pt x="361239" y="165693"/>
                      <a:pt x="349988" y="130962"/>
                    </a:cubicBezTo>
                    <a:cubicBezTo>
                      <a:pt x="383643" y="107799"/>
                      <a:pt x="484385" y="56129"/>
                      <a:pt x="554888" y="24151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251" name="Group 250">
              <a:extLst>
                <a:ext uri="{FF2B5EF4-FFF2-40B4-BE49-F238E27FC236}">
                  <a16:creationId xmlns="" xmlns:a16="http://schemas.microsoft.com/office/drawing/2014/main" id="{701466FE-BAB6-42A4-8537-FCD9AE96E433}"/>
                </a:ext>
              </a:extLst>
            </p:cNvPr>
            <p:cNvGrpSpPr/>
            <p:nvPr userDrawn="1"/>
          </p:nvGrpSpPr>
          <p:grpSpPr>
            <a:xfrm>
              <a:off x="9042605" y="5555797"/>
              <a:ext cx="1253364" cy="1320170"/>
              <a:chOff x="3397889" y="2045088"/>
              <a:chExt cx="1922987" cy="2025485"/>
            </a:xfrm>
          </p:grpSpPr>
          <p:sp>
            <p:nvSpPr>
              <p:cNvPr id="261" name="Freeform: Shape 260">
                <a:extLst>
                  <a:ext uri="{FF2B5EF4-FFF2-40B4-BE49-F238E27FC236}">
                    <a16:creationId xmlns="" xmlns:a16="http://schemas.microsoft.com/office/drawing/2014/main" id="{CBBEBB45-9C64-4649-9559-579DCD208C81}"/>
                  </a:ext>
                </a:extLst>
              </p:cNvPr>
              <p:cNvSpPr/>
              <p:nvPr/>
            </p:nvSpPr>
            <p:spPr>
              <a:xfrm>
                <a:off x="3446463" y="2045088"/>
                <a:ext cx="1874413" cy="2025485"/>
              </a:xfrm>
              <a:custGeom>
                <a:avLst/>
                <a:gdLst>
                  <a:gd name="connsiteX0" fmla="*/ 68355 w 503430"/>
                  <a:gd name="connsiteY0" fmla="*/ 631 h 544005"/>
                  <a:gd name="connsiteX1" fmla="*/ 94102 w 503430"/>
                  <a:gd name="connsiteY1" fmla="*/ 3435 h 544005"/>
                  <a:gd name="connsiteX2" fmla="*/ 170482 w 503430"/>
                  <a:gd name="connsiteY2" fmla="*/ 8816 h 544005"/>
                  <a:gd name="connsiteX3" fmla="*/ 243430 w 503430"/>
                  <a:gd name="connsiteY3" fmla="*/ 33031 h 544005"/>
                  <a:gd name="connsiteX4" fmla="*/ 265744 w 503430"/>
                  <a:gd name="connsiteY4" fmla="*/ 35722 h 544005"/>
                  <a:gd name="connsiteX5" fmla="*/ 290631 w 503430"/>
                  <a:gd name="connsiteY5" fmla="*/ 52762 h 544005"/>
                  <a:gd name="connsiteX6" fmla="*/ 300072 w 503430"/>
                  <a:gd name="connsiteY6" fmla="*/ 76080 h 544005"/>
                  <a:gd name="connsiteX7" fmla="*/ 304363 w 503430"/>
                  <a:gd name="connsiteY7" fmla="*/ 151416 h 544005"/>
                  <a:gd name="connsiteX8" fmla="*/ 301789 w 503430"/>
                  <a:gd name="connsiteY8" fmla="*/ 160385 h 544005"/>
                  <a:gd name="connsiteX9" fmla="*/ 273467 w 503430"/>
                  <a:gd name="connsiteY9" fmla="*/ 294018 h 544005"/>
                  <a:gd name="connsiteX10" fmla="*/ 291490 w 503430"/>
                  <a:gd name="connsiteY10" fmla="*/ 332583 h 544005"/>
                  <a:gd name="connsiteX11" fmla="*/ 429661 w 503430"/>
                  <a:gd name="connsiteY11" fmla="*/ 424960 h 544005"/>
                  <a:gd name="connsiteX12" fmla="*/ 502676 w 503430"/>
                  <a:gd name="connsiteY12" fmla="*/ 537838 h 544005"/>
                  <a:gd name="connsiteX13" fmla="*/ 503430 w 503430"/>
                  <a:gd name="connsiteY13" fmla="*/ 544005 h 544005"/>
                  <a:gd name="connsiteX14" fmla="*/ 9550 w 503430"/>
                  <a:gd name="connsiteY14" fmla="*/ 544005 h 544005"/>
                  <a:gd name="connsiteX15" fmla="*/ 9997 w 503430"/>
                  <a:gd name="connsiteY15" fmla="*/ 530789 h 544005"/>
                  <a:gd name="connsiteX16" fmla="*/ 27161 w 503430"/>
                  <a:gd name="connsiteY16" fmla="*/ 488636 h 544005"/>
                  <a:gd name="connsiteX17" fmla="*/ 98393 w 503430"/>
                  <a:gd name="connsiteY17" fmla="*/ 424960 h 544005"/>
                  <a:gd name="connsiteX18" fmla="*/ 123280 w 503430"/>
                  <a:gd name="connsiteY18" fmla="*/ 389085 h 544005"/>
                  <a:gd name="connsiteX19" fmla="*/ 87236 w 503430"/>
                  <a:gd name="connsiteY19" fmla="*/ 357695 h 544005"/>
                  <a:gd name="connsiteX20" fmla="*/ 70072 w 503430"/>
                  <a:gd name="connsiteY20" fmla="*/ 355901 h 544005"/>
                  <a:gd name="connsiteX21" fmla="*/ 37459 w 503430"/>
                  <a:gd name="connsiteY21" fmla="*/ 319130 h 544005"/>
                  <a:gd name="connsiteX22" fmla="*/ 6565 w 503430"/>
                  <a:gd name="connsiteY22" fmla="*/ 242000 h 544005"/>
                  <a:gd name="connsiteX23" fmla="*/ 8280 w 503430"/>
                  <a:gd name="connsiteY23" fmla="*/ 207919 h 544005"/>
                  <a:gd name="connsiteX24" fmla="*/ 20295 w 503430"/>
                  <a:gd name="connsiteY24" fmla="*/ 154107 h 544005"/>
                  <a:gd name="connsiteX25" fmla="*/ 21154 w 503430"/>
                  <a:gd name="connsiteY25" fmla="*/ 145139 h 544005"/>
                  <a:gd name="connsiteX26" fmla="*/ 38318 w 503430"/>
                  <a:gd name="connsiteY26" fmla="*/ 58143 h 544005"/>
                  <a:gd name="connsiteX27" fmla="*/ 26303 w 503430"/>
                  <a:gd name="connsiteY27" fmla="*/ 27649 h 544005"/>
                  <a:gd name="connsiteX28" fmla="*/ 47759 w 503430"/>
                  <a:gd name="connsiteY28" fmla="*/ 13300 h 544005"/>
                  <a:gd name="connsiteX29" fmla="*/ 68355 w 503430"/>
                  <a:gd name="connsiteY29" fmla="*/ 631 h 5440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503430" h="544005">
                    <a:moveTo>
                      <a:pt x="68355" y="631"/>
                    </a:moveTo>
                    <a:cubicBezTo>
                      <a:pt x="76079" y="-826"/>
                      <a:pt x="84661" y="295"/>
                      <a:pt x="94102" y="3435"/>
                    </a:cubicBezTo>
                    <a:cubicBezTo>
                      <a:pt x="118990" y="10609"/>
                      <a:pt x="144736" y="7918"/>
                      <a:pt x="170482" y="8816"/>
                    </a:cubicBezTo>
                    <a:cubicBezTo>
                      <a:pt x="196228" y="10609"/>
                      <a:pt x="221975" y="15991"/>
                      <a:pt x="243430" y="33031"/>
                    </a:cubicBezTo>
                    <a:cubicBezTo>
                      <a:pt x="252012" y="39309"/>
                      <a:pt x="257162" y="39309"/>
                      <a:pt x="265744" y="35722"/>
                    </a:cubicBezTo>
                    <a:cubicBezTo>
                      <a:pt x="280333" y="29443"/>
                      <a:pt x="289774" y="35722"/>
                      <a:pt x="290631" y="52762"/>
                    </a:cubicBezTo>
                    <a:cubicBezTo>
                      <a:pt x="291490" y="62627"/>
                      <a:pt x="295781" y="68905"/>
                      <a:pt x="300072" y="76080"/>
                    </a:cubicBezTo>
                    <a:cubicBezTo>
                      <a:pt x="320669" y="105677"/>
                      <a:pt x="321527" y="118233"/>
                      <a:pt x="304363" y="151416"/>
                    </a:cubicBezTo>
                    <a:cubicBezTo>
                      <a:pt x="302646" y="154107"/>
                      <a:pt x="302646" y="157695"/>
                      <a:pt x="301789" y="160385"/>
                    </a:cubicBezTo>
                    <a:cubicBezTo>
                      <a:pt x="292347" y="205228"/>
                      <a:pt x="287199" y="250071"/>
                      <a:pt x="273467" y="294018"/>
                    </a:cubicBezTo>
                    <a:cubicBezTo>
                      <a:pt x="268318" y="310161"/>
                      <a:pt x="276900" y="326305"/>
                      <a:pt x="291490" y="332583"/>
                    </a:cubicBezTo>
                    <a:cubicBezTo>
                      <a:pt x="342124" y="355901"/>
                      <a:pt x="383318" y="395363"/>
                      <a:pt x="429661" y="424960"/>
                    </a:cubicBezTo>
                    <a:cubicBezTo>
                      <a:pt x="471499" y="451866"/>
                      <a:pt x="493061" y="491383"/>
                      <a:pt x="502676" y="537838"/>
                    </a:cubicBezTo>
                    <a:lnTo>
                      <a:pt x="503430" y="544005"/>
                    </a:lnTo>
                    <a:lnTo>
                      <a:pt x="9550" y="544005"/>
                    </a:lnTo>
                    <a:lnTo>
                      <a:pt x="9997" y="530789"/>
                    </a:lnTo>
                    <a:cubicBezTo>
                      <a:pt x="12572" y="514646"/>
                      <a:pt x="15147" y="499399"/>
                      <a:pt x="27161" y="488636"/>
                    </a:cubicBezTo>
                    <a:cubicBezTo>
                      <a:pt x="51191" y="467112"/>
                      <a:pt x="71788" y="442897"/>
                      <a:pt x="98393" y="424960"/>
                    </a:cubicBezTo>
                    <a:cubicBezTo>
                      <a:pt x="110407" y="416887"/>
                      <a:pt x="126713" y="408816"/>
                      <a:pt x="123280" y="389085"/>
                    </a:cubicBezTo>
                    <a:cubicBezTo>
                      <a:pt x="119848" y="368457"/>
                      <a:pt x="103542" y="362179"/>
                      <a:pt x="87236" y="357695"/>
                    </a:cubicBezTo>
                    <a:cubicBezTo>
                      <a:pt x="82087" y="355901"/>
                      <a:pt x="76079" y="356798"/>
                      <a:pt x="70072" y="355901"/>
                    </a:cubicBezTo>
                    <a:cubicBezTo>
                      <a:pt x="40893" y="354107"/>
                      <a:pt x="40034" y="350519"/>
                      <a:pt x="37459" y="319130"/>
                    </a:cubicBezTo>
                    <a:cubicBezTo>
                      <a:pt x="35744" y="290430"/>
                      <a:pt x="36601" y="259937"/>
                      <a:pt x="6565" y="242000"/>
                    </a:cubicBezTo>
                    <a:cubicBezTo>
                      <a:pt x="-5451" y="233031"/>
                      <a:pt x="1414" y="217784"/>
                      <a:pt x="8280" y="207919"/>
                    </a:cubicBezTo>
                    <a:cubicBezTo>
                      <a:pt x="19437" y="191776"/>
                      <a:pt x="32311" y="176528"/>
                      <a:pt x="20295" y="154107"/>
                    </a:cubicBezTo>
                    <a:cubicBezTo>
                      <a:pt x="19437" y="152314"/>
                      <a:pt x="20295" y="146933"/>
                      <a:pt x="21154" y="145139"/>
                    </a:cubicBezTo>
                    <a:cubicBezTo>
                      <a:pt x="40034" y="119130"/>
                      <a:pt x="34026" y="87740"/>
                      <a:pt x="38318" y="58143"/>
                    </a:cubicBezTo>
                    <a:cubicBezTo>
                      <a:pt x="40893" y="43793"/>
                      <a:pt x="33169" y="36618"/>
                      <a:pt x="26303" y="27649"/>
                    </a:cubicBezTo>
                    <a:cubicBezTo>
                      <a:pt x="33169" y="21372"/>
                      <a:pt x="41751" y="21372"/>
                      <a:pt x="47759" y="13300"/>
                    </a:cubicBezTo>
                    <a:cubicBezTo>
                      <a:pt x="53766" y="6125"/>
                      <a:pt x="60632" y="2089"/>
                      <a:pt x="68355" y="631"/>
                    </a:cubicBezTo>
                    <a:close/>
                  </a:path>
                </a:pathLst>
              </a:custGeom>
              <a:solidFill>
                <a:schemeClr val="accent4">
                  <a:lumMod val="50000"/>
                  <a:alpha val="90000"/>
                </a:schemeClr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1400" dirty="0">
                  <a:solidFill>
                    <a:schemeClr val="lt1"/>
                  </a:solidFill>
                </a:endParaRPr>
              </a:p>
            </p:txBody>
          </p:sp>
          <p:sp>
            <p:nvSpPr>
              <p:cNvPr id="262" name="Freeform: Shape 261">
                <a:extLst>
                  <a:ext uri="{FF2B5EF4-FFF2-40B4-BE49-F238E27FC236}">
                    <a16:creationId xmlns="" xmlns:a16="http://schemas.microsoft.com/office/drawing/2014/main" id="{5D09676A-64EF-4945-BBB4-C8DD7D9ED657}"/>
                  </a:ext>
                </a:extLst>
              </p:cNvPr>
              <p:cNvSpPr/>
              <p:nvPr/>
            </p:nvSpPr>
            <p:spPr>
              <a:xfrm rot="20127099" flipH="1">
                <a:off x="3397889" y="2696783"/>
                <a:ext cx="807878" cy="613904"/>
              </a:xfrm>
              <a:custGeom>
                <a:avLst/>
                <a:gdLst>
                  <a:gd name="connsiteX0" fmla="*/ 762128 w 807878"/>
                  <a:gd name="connsiteY0" fmla="*/ 300535 h 613904"/>
                  <a:gd name="connsiteX1" fmla="*/ 761401 w 807878"/>
                  <a:gd name="connsiteY1" fmla="*/ 303085 h 613904"/>
                  <a:gd name="connsiteX2" fmla="*/ 757735 w 807878"/>
                  <a:gd name="connsiteY2" fmla="*/ 306179 h 613904"/>
                  <a:gd name="connsiteX3" fmla="*/ 763387 w 807878"/>
                  <a:gd name="connsiteY3" fmla="*/ 306179 h 613904"/>
                  <a:gd name="connsiteX4" fmla="*/ 554888 w 807878"/>
                  <a:gd name="connsiteY4" fmla="*/ 24151 h 613904"/>
                  <a:gd name="connsiteX5" fmla="*/ 611707 w 807878"/>
                  <a:gd name="connsiteY5" fmla="*/ 522 h 613904"/>
                  <a:gd name="connsiteX6" fmla="*/ 742363 w 807878"/>
                  <a:gd name="connsiteY6" fmla="*/ 134626 h 613904"/>
                  <a:gd name="connsiteX7" fmla="*/ 806249 w 807878"/>
                  <a:gd name="connsiteY7" fmla="*/ 319871 h 613904"/>
                  <a:gd name="connsiteX8" fmla="*/ 797521 w 807878"/>
                  <a:gd name="connsiteY8" fmla="*/ 529910 h 613904"/>
                  <a:gd name="connsiteX9" fmla="*/ 794673 w 807878"/>
                  <a:gd name="connsiteY9" fmla="*/ 571780 h 613904"/>
                  <a:gd name="connsiteX10" fmla="*/ 749611 w 807878"/>
                  <a:gd name="connsiteY10" fmla="*/ 613558 h 613904"/>
                  <a:gd name="connsiteX11" fmla="*/ 445530 w 807878"/>
                  <a:gd name="connsiteY11" fmla="*/ 555785 h 613904"/>
                  <a:gd name="connsiteX12" fmla="*/ 398078 w 807878"/>
                  <a:gd name="connsiteY12" fmla="*/ 540304 h 613904"/>
                  <a:gd name="connsiteX13" fmla="*/ 373714 w 807878"/>
                  <a:gd name="connsiteY13" fmla="*/ 537011 h 613904"/>
                  <a:gd name="connsiteX14" fmla="*/ 181645 w 807878"/>
                  <a:gd name="connsiteY14" fmla="*/ 558352 h 613904"/>
                  <a:gd name="connsiteX15" fmla="*/ 89973 w 807878"/>
                  <a:gd name="connsiteY15" fmla="*/ 553558 h 613904"/>
                  <a:gd name="connsiteX16" fmla="*/ 148174 w 807878"/>
                  <a:gd name="connsiteY16" fmla="*/ 540339 h 613904"/>
                  <a:gd name="connsiteX17" fmla="*/ 217023 w 807878"/>
                  <a:gd name="connsiteY17" fmla="*/ 522935 h 613904"/>
                  <a:gd name="connsiteX18" fmla="*/ 358154 w 807878"/>
                  <a:gd name="connsiteY18" fmla="*/ 487654 h 613904"/>
                  <a:gd name="connsiteX19" fmla="*/ 393815 w 807878"/>
                  <a:gd name="connsiteY19" fmla="*/ 455237 h 613904"/>
                  <a:gd name="connsiteX20" fmla="*/ 433174 w 807878"/>
                  <a:gd name="connsiteY20" fmla="*/ 434723 h 613904"/>
                  <a:gd name="connsiteX21" fmla="*/ 442403 w 807878"/>
                  <a:gd name="connsiteY21" fmla="*/ 415545 h 613904"/>
                  <a:gd name="connsiteX22" fmla="*/ 363621 w 807878"/>
                  <a:gd name="connsiteY22" fmla="*/ 220741 h 613904"/>
                  <a:gd name="connsiteX23" fmla="*/ 32983 w 807878"/>
                  <a:gd name="connsiteY23" fmla="*/ 366827 h 613904"/>
                  <a:gd name="connsiteX24" fmla="*/ 200 w 807878"/>
                  <a:gd name="connsiteY24" fmla="*/ 365692 h 613904"/>
                  <a:gd name="connsiteX25" fmla="*/ 68087 w 807878"/>
                  <a:gd name="connsiteY25" fmla="*/ 323722 h 613904"/>
                  <a:gd name="connsiteX26" fmla="*/ 156235 w 807878"/>
                  <a:gd name="connsiteY26" fmla="*/ 281651 h 613904"/>
                  <a:gd name="connsiteX27" fmla="*/ 342470 w 807878"/>
                  <a:gd name="connsiteY27" fmla="*/ 185830 h 613904"/>
                  <a:gd name="connsiteX28" fmla="*/ 349988 w 807878"/>
                  <a:gd name="connsiteY28" fmla="*/ 130962 h 613904"/>
                  <a:gd name="connsiteX29" fmla="*/ 554888 w 807878"/>
                  <a:gd name="connsiteY29" fmla="*/ 24151 h 6139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807878" h="613904">
                    <a:moveTo>
                      <a:pt x="762128" y="300535"/>
                    </a:moveTo>
                    <a:lnTo>
                      <a:pt x="761401" y="303085"/>
                    </a:lnTo>
                    <a:lnTo>
                      <a:pt x="757735" y="306179"/>
                    </a:lnTo>
                    <a:lnTo>
                      <a:pt x="763387" y="306179"/>
                    </a:lnTo>
                    <a:close/>
                    <a:moveTo>
                      <a:pt x="554888" y="24151"/>
                    </a:moveTo>
                    <a:cubicBezTo>
                      <a:pt x="578389" y="13491"/>
                      <a:pt x="598530" y="5021"/>
                      <a:pt x="611707" y="522"/>
                    </a:cubicBezTo>
                    <a:cubicBezTo>
                      <a:pt x="648813" y="-8262"/>
                      <a:pt x="721588" y="96092"/>
                      <a:pt x="742363" y="134626"/>
                    </a:cubicBezTo>
                    <a:cubicBezTo>
                      <a:pt x="768325" y="182779"/>
                      <a:pt x="800060" y="252835"/>
                      <a:pt x="806249" y="319871"/>
                    </a:cubicBezTo>
                    <a:cubicBezTo>
                      <a:pt x="812335" y="389033"/>
                      <a:pt x="799559" y="460282"/>
                      <a:pt x="797521" y="529910"/>
                    </a:cubicBezTo>
                    <a:cubicBezTo>
                      <a:pt x="797298" y="543546"/>
                      <a:pt x="796832" y="557810"/>
                      <a:pt x="794673" y="571780"/>
                    </a:cubicBezTo>
                    <a:cubicBezTo>
                      <a:pt x="792089" y="603641"/>
                      <a:pt x="807801" y="616223"/>
                      <a:pt x="749611" y="613558"/>
                    </a:cubicBezTo>
                    <a:cubicBezTo>
                      <a:pt x="691421" y="610893"/>
                      <a:pt x="504120" y="567995"/>
                      <a:pt x="445530" y="555785"/>
                    </a:cubicBezTo>
                    <a:cubicBezTo>
                      <a:pt x="431904" y="550871"/>
                      <a:pt x="413072" y="538887"/>
                      <a:pt x="398078" y="540304"/>
                    </a:cubicBezTo>
                    <a:cubicBezTo>
                      <a:pt x="389913" y="537143"/>
                      <a:pt x="382082" y="535918"/>
                      <a:pt x="373714" y="537011"/>
                    </a:cubicBezTo>
                    <a:cubicBezTo>
                      <a:pt x="309384" y="544607"/>
                      <a:pt x="245743" y="546693"/>
                      <a:pt x="181645" y="558352"/>
                    </a:cubicBezTo>
                    <a:cubicBezTo>
                      <a:pt x="173035" y="560074"/>
                      <a:pt x="80886" y="574234"/>
                      <a:pt x="89973" y="553558"/>
                    </a:cubicBezTo>
                    <a:cubicBezTo>
                      <a:pt x="94300" y="543316"/>
                      <a:pt x="137821" y="542830"/>
                      <a:pt x="148174" y="540339"/>
                    </a:cubicBezTo>
                    <a:lnTo>
                      <a:pt x="217023" y="522935"/>
                    </a:lnTo>
                    <a:lnTo>
                      <a:pt x="358154" y="487654"/>
                    </a:lnTo>
                    <a:cubicBezTo>
                      <a:pt x="372621" y="483866"/>
                      <a:pt x="381658" y="464253"/>
                      <a:pt x="393815" y="455237"/>
                    </a:cubicBezTo>
                    <a:cubicBezTo>
                      <a:pt x="405537" y="446413"/>
                      <a:pt x="420540" y="440305"/>
                      <a:pt x="433174" y="434723"/>
                    </a:cubicBezTo>
                    <a:cubicBezTo>
                      <a:pt x="441887" y="430874"/>
                      <a:pt x="445766" y="425515"/>
                      <a:pt x="442403" y="415545"/>
                    </a:cubicBezTo>
                    <a:cubicBezTo>
                      <a:pt x="430811" y="379882"/>
                      <a:pt x="407335" y="251153"/>
                      <a:pt x="363621" y="220741"/>
                    </a:cubicBezTo>
                    <a:cubicBezTo>
                      <a:pt x="302879" y="235083"/>
                      <a:pt x="143196" y="318132"/>
                      <a:pt x="32983" y="366827"/>
                    </a:cubicBezTo>
                    <a:cubicBezTo>
                      <a:pt x="24706" y="370484"/>
                      <a:pt x="-2597" y="384110"/>
                      <a:pt x="200" y="365692"/>
                    </a:cubicBezTo>
                    <a:cubicBezTo>
                      <a:pt x="3047" y="346211"/>
                      <a:pt x="54339" y="330317"/>
                      <a:pt x="68087" y="323722"/>
                    </a:cubicBezTo>
                    <a:cubicBezTo>
                      <a:pt x="97517" y="310199"/>
                      <a:pt x="127382" y="296482"/>
                      <a:pt x="156235" y="281651"/>
                    </a:cubicBezTo>
                    <a:cubicBezTo>
                      <a:pt x="201965" y="258669"/>
                      <a:pt x="310178" y="210945"/>
                      <a:pt x="342470" y="185830"/>
                    </a:cubicBezTo>
                    <a:cubicBezTo>
                      <a:pt x="374762" y="160715"/>
                      <a:pt x="361239" y="165693"/>
                      <a:pt x="349988" y="130962"/>
                    </a:cubicBezTo>
                    <a:cubicBezTo>
                      <a:pt x="383643" y="107799"/>
                      <a:pt x="484385" y="56129"/>
                      <a:pt x="554888" y="24151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253" name="Group 252">
              <a:extLst>
                <a:ext uri="{FF2B5EF4-FFF2-40B4-BE49-F238E27FC236}">
                  <a16:creationId xmlns="" xmlns:a16="http://schemas.microsoft.com/office/drawing/2014/main" id="{47CEF970-021D-43D6-AF54-FBBE70FA1EE0}"/>
                </a:ext>
              </a:extLst>
            </p:cNvPr>
            <p:cNvGrpSpPr/>
            <p:nvPr userDrawn="1"/>
          </p:nvGrpSpPr>
          <p:grpSpPr>
            <a:xfrm>
              <a:off x="9376982" y="5711328"/>
              <a:ext cx="1150997" cy="1253899"/>
              <a:chOff x="348403" y="2969205"/>
              <a:chExt cx="1645682" cy="1792811"/>
            </a:xfrm>
          </p:grpSpPr>
          <p:sp>
            <p:nvSpPr>
              <p:cNvPr id="257" name="Freeform: Shape 256">
                <a:extLst>
                  <a:ext uri="{FF2B5EF4-FFF2-40B4-BE49-F238E27FC236}">
                    <a16:creationId xmlns="" xmlns:a16="http://schemas.microsoft.com/office/drawing/2014/main" id="{3DE2CB89-5700-4399-A03A-A7C873D76B72}"/>
                  </a:ext>
                </a:extLst>
              </p:cNvPr>
              <p:cNvSpPr/>
              <p:nvPr userDrawn="1"/>
            </p:nvSpPr>
            <p:spPr>
              <a:xfrm rot="2391927" flipH="1">
                <a:off x="348403" y="2969205"/>
                <a:ext cx="1556518" cy="1792811"/>
              </a:xfrm>
              <a:custGeom>
                <a:avLst/>
                <a:gdLst>
                  <a:gd name="connsiteX0" fmla="*/ 113185 w 1556518"/>
                  <a:gd name="connsiteY0" fmla="*/ 447348 h 1792811"/>
                  <a:gd name="connsiteX1" fmla="*/ 109634 w 1556518"/>
                  <a:gd name="connsiteY1" fmla="*/ 455872 h 1792811"/>
                  <a:gd name="connsiteX2" fmla="*/ 109310 w 1556518"/>
                  <a:gd name="connsiteY2" fmla="*/ 457479 h 1792811"/>
                  <a:gd name="connsiteX3" fmla="*/ 104101 w 1556518"/>
                  <a:gd name="connsiteY3" fmla="*/ 465171 h 1792811"/>
                  <a:gd name="connsiteX4" fmla="*/ 106022 w 1556518"/>
                  <a:gd name="connsiteY4" fmla="*/ 458388 h 1792811"/>
                  <a:gd name="connsiteX5" fmla="*/ 1132992 w 1556518"/>
                  <a:gd name="connsiteY5" fmla="*/ 140890 h 1792811"/>
                  <a:gd name="connsiteX6" fmla="*/ 1048079 w 1556518"/>
                  <a:gd name="connsiteY6" fmla="*/ 85505 h 1792811"/>
                  <a:gd name="connsiteX7" fmla="*/ 964301 w 1556518"/>
                  <a:gd name="connsiteY7" fmla="*/ 52481 h 1792811"/>
                  <a:gd name="connsiteX8" fmla="*/ 863797 w 1556518"/>
                  <a:gd name="connsiteY8" fmla="*/ 15127 h 1792811"/>
                  <a:gd name="connsiteX9" fmla="*/ 707535 w 1556518"/>
                  <a:gd name="connsiteY9" fmla="*/ 16331 h 1792811"/>
                  <a:gd name="connsiteX10" fmla="*/ 678627 w 1556518"/>
                  <a:gd name="connsiteY10" fmla="*/ 38767 h 1792811"/>
                  <a:gd name="connsiteX11" fmla="*/ 647576 w 1556518"/>
                  <a:gd name="connsiteY11" fmla="*/ 47100 h 1792811"/>
                  <a:gd name="connsiteX12" fmla="*/ 506823 w 1556518"/>
                  <a:gd name="connsiteY12" fmla="*/ 110510 h 1792811"/>
                  <a:gd name="connsiteX13" fmla="*/ 408011 w 1556518"/>
                  <a:gd name="connsiteY13" fmla="*/ 215369 h 1792811"/>
                  <a:gd name="connsiteX14" fmla="*/ 317730 w 1556518"/>
                  <a:gd name="connsiteY14" fmla="*/ 262573 h 1792811"/>
                  <a:gd name="connsiteX15" fmla="*/ 206522 w 1556518"/>
                  <a:gd name="connsiteY15" fmla="*/ 297656 h 1792811"/>
                  <a:gd name="connsiteX16" fmla="*/ 117688 w 1556518"/>
                  <a:gd name="connsiteY16" fmla="*/ 370695 h 1792811"/>
                  <a:gd name="connsiteX17" fmla="*/ 38047 w 1556518"/>
                  <a:gd name="connsiteY17" fmla="*/ 507091 h 1792811"/>
                  <a:gd name="connsiteX18" fmla="*/ 4424 w 1556518"/>
                  <a:gd name="connsiteY18" fmla="*/ 662106 h 1792811"/>
                  <a:gd name="connsiteX19" fmla="*/ 15327 w 1556518"/>
                  <a:gd name="connsiteY19" fmla="*/ 750981 h 1792811"/>
                  <a:gd name="connsiteX20" fmla="*/ 231710 w 1556518"/>
                  <a:gd name="connsiteY20" fmla="*/ 915622 h 1792811"/>
                  <a:gd name="connsiteX21" fmla="*/ 282737 w 1556518"/>
                  <a:gd name="connsiteY21" fmla="*/ 1022480 h 1792811"/>
                  <a:gd name="connsiteX22" fmla="*/ 278033 w 1556518"/>
                  <a:gd name="connsiteY22" fmla="*/ 1053344 h 1792811"/>
                  <a:gd name="connsiteX23" fmla="*/ 255037 w 1556518"/>
                  <a:gd name="connsiteY23" fmla="*/ 1125692 h 1792811"/>
                  <a:gd name="connsiteX24" fmla="*/ 233076 w 1556518"/>
                  <a:gd name="connsiteY24" fmla="*/ 1162163 h 1792811"/>
                  <a:gd name="connsiteX25" fmla="*/ 198687 w 1556518"/>
                  <a:gd name="connsiteY25" fmla="*/ 1200698 h 1792811"/>
                  <a:gd name="connsiteX26" fmla="*/ 96952 w 1556518"/>
                  <a:gd name="connsiteY26" fmla="*/ 1282774 h 1792811"/>
                  <a:gd name="connsiteX27" fmla="*/ 48004 w 1556518"/>
                  <a:gd name="connsiteY27" fmla="*/ 1293177 h 1792811"/>
                  <a:gd name="connsiteX28" fmla="*/ 646293 w 1556518"/>
                  <a:gd name="connsiteY28" fmla="*/ 1792811 h 1792811"/>
                  <a:gd name="connsiteX29" fmla="*/ 662583 w 1556518"/>
                  <a:gd name="connsiteY29" fmla="*/ 1735444 h 1792811"/>
                  <a:gd name="connsiteX30" fmla="*/ 747397 w 1556518"/>
                  <a:gd name="connsiteY30" fmla="*/ 1343065 h 1792811"/>
                  <a:gd name="connsiteX31" fmla="*/ 805574 w 1556518"/>
                  <a:gd name="connsiteY31" fmla="*/ 1204806 h 1792811"/>
                  <a:gd name="connsiteX32" fmla="*/ 883487 w 1556518"/>
                  <a:gd name="connsiteY32" fmla="*/ 1159587 h 1792811"/>
                  <a:gd name="connsiteX33" fmla="*/ 971677 w 1556518"/>
                  <a:gd name="connsiteY33" fmla="*/ 1150788 h 1792811"/>
                  <a:gd name="connsiteX34" fmla="*/ 1121243 w 1556518"/>
                  <a:gd name="connsiteY34" fmla="*/ 1062080 h 1792811"/>
                  <a:gd name="connsiteX35" fmla="*/ 1178927 w 1556518"/>
                  <a:gd name="connsiteY35" fmla="*/ 993008 h 1792811"/>
                  <a:gd name="connsiteX36" fmla="*/ 1230686 w 1556518"/>
                  <a:gd name="connsiteY36" fmla="*/ 1004110 h 1792811"/>
                  <a:gd name="connsiteX37" fmla="*/ 1346907 w 1556518"/>
                  <a:gd name="connsiteY37" fmla="*/ 1005337 h 1792811"/>
                  <a:gd name="connsiteX38" fmla="*/ 1388971 w 1556518"/>
                  <a:gd name="connsiteY38" fmla="*/ 979969 h 1792811"/>
                  <a:gd name="connsiteX39" fmla="*/ 1436388 w 1556518"/>
                  <a:gd name="connsiteY39" fmla="*/ 916777 h 1792811"/>
                  <a:gd name="connsiteX40" fmla="*/ 1489845 w 1556518"/>
                  <a:gd name="connsiteY40" fmla="*/ 865587 h 1792811"/>
                  <a:gd name="connsiteX41" fmla="*/ 1550466 w 1556518"/>
                  <a:gd name="connsiteY41" fmla="*/ 754532 h 1792811"/>
                  <a:gd name="connsiteX42" fmla="*/ 1555325 w 1556518"/>
                  <a:gd name="connsiteY42" fmla="*/ 737174 h 1792811"/>
                  <a:gd name="connsiteX43" fmla="*/ 1462598 w 1556518"/>
                  <a:gd name="connsiteY43" fmla="*/ 607807 h 1792811"/>
                  <a:gd name="connsiteX44" fmla="*/ 1458869 w 1556518"/>
                  <a:gd name="connsiteY44" fmla="*/ 602016 h 1792811"/>
                  <a:gd name="connsiteX45" fmla="*/ 1458504 w 1556518"/>
                  <a:gd name="connsiteY45" fmla="*/ 597964 h 1792811"/>
                  <a:gd name="connsiteX46" fmla="*/ 1432734 w 1556518"/>
                  <a:gd name="connsiteY46" fmla="*/ 538432 h 1792811"/>
                  <a:gd name="connsiteX47" fmla="*/ 1367730 w 1556518"/>
                  <a:gd name="connsiteY47" fmla="*/ 513057 h 1792811"/>
                  <a:gd name="connsiteX48" fmla="*/ 1348194 w 1556518"/>
                  <a:gd name="connsiteY48" fmla="*/ 428751 h 1792811"/>
                  <a:gd name="connsiteX49" fmla="*/ 1289186 w 1556518"/>
                  <a:gd name="connsiteY49" fmla="*/ 304522 h 1792811"/>
                  <a:gd name="connsiteX50" fmla="*/ 1200644 w 1556518"/>
                  <a:gd name="connsiteY50" fmla="*/ 198993 h 1792811"/>
                  <a:gd name="connsiteX51" fmla="*/ 1132992 w 1556518"/>
                  <a:gd name="connsiteY51" fmla="*/ 140890 h 17928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1556518" h="1792811">
                    <a:moveTo>
                      <a:pt x="113185" y="447348"/>
                    </a:moveTo>
                    <a:lnTo>
                      <a:pt x="109634" y="455872"/>
                    </a:lnTo>
                    <a:lnTo>
                      <a:pt x="109310" y="457479"/>
                    </a:lnTo>
                    <a:lnTo>
                      <a:pt x="104101" y="465171"/>
                    </a:lnTo>
                    <a:lnTo>
                      <a:pt x="106022" y="458388"/>
                    </a:lnTo>
                    <a:close/>
                    <a:moveTo>
                      <a:pt x="1132992" y="140890"/>
                    </a:moveTo>
                    <a:cubicBezTo>
                      <a:pt x="1106075" y="120553"/>
                      <a:pt x="1077841" y="101794"/>
                      <a:pt x="1048079" y="85505"/>
                    </a:cubicBezTo>
                    <a:cubicBezTo>
                      <a:pt x="1036722" y="79232"/>
                      <a:pt x="974207" y="39339"/>
                      <a:pt x="964301" y="52481"/>
                    </a:cubicBezTo>
                    <a:cubicBezTo>
                      <a:pt x="960402" y="57792"/>
                      <a:pt x="874579" y="18242"/>
                      <a:pt x="863797" y="15127"/>
                    </a:cubicBezTo>
                    <a:cubicBezTo>
                      <a:pt x="816196" y="1607"/>
                      <a:pt x="752021" y="-11297"/>
                      <a:pt x="707535" y="16331"/>
                    </a:cubicBezTo>
                    <a:cubicBezTo>
                      <a:pt x="697322" y="22792"/>
                      <a:pt x="688630" y="33200"/>
                      <a:pt x="678627" y="38767"/>
                    </a:cubicBezTo>
                    <a:cubicBezTo>
                      <a:pt x="669730" y="43650"/>
                      <a:pt x="657260" y="44479"/>
                      <a:pt x="647576" y="47100"/>
                    </a:cubicBezTo>
                    <a:cubicBezTo>
                      <a:pt x="599897" y="58678"/>
                      <a:pt x="558106" y="74102"/>
                      <a:pt x="506823" y="110510"/>
                    </a:cubicBezTo>
                    <a:cubicBezTo>
                      <a:pt x="467753" y="139985"/>
                      <a:pt x="434045" y="173938"/>
                      <a:pt x="408011" y="215369"/>
                    </a:cubicBezTo>
                    <a:cubicBezTo>
                      <a:pt x="388617" y="246285"/>
                      <a:pt x="350147" y="256452"/>
                      <a:pt x="317730" y="262573"/>
                    </a:cubicBezTo>
                    <a:cubicBezTo>
                      <a:pt x="277000" y="270318"/>
                      <a:pt x="241953" y="276385"/>
                      <a:pt x="206522" y="297656"/>
                    </a:cubicBezTo>
                    <a:cubicBezTo>
                      <a:pt x="172512" y="318508"/>
                      <a:pt x="145812" y="342787"/>
                      <a:pt x="117688" y="370695"/>
                    </a:cubicBezTo>
                    <a:cubicBezTo>
                      <a:pt x="79925" y="408221"/>
                      <a:pt x="54252" y="456915"/>
                      <a:pt x="38047" y="507091"/>
                    </a:cubicBezTo>
                    <a:cubicBezTo>
                      <a:pt x="21316" y="557897"/>
                      <a:pt x="19103" y="611192"/>
                      <a:pt x="4424" y="662106"/>
                    </a:cubicBezTo>
                    <a:cubicBezTo>
                      <a:pt x="-4185" y="692928"/>
                      <a:pt x="-60" y="722606"/>
                      <a:pt x="15327" y="750981"/>
                    </a:cubicBezTo>
                    <a:cubicBezTo>
                      <a:pt x="57703" y="829734"/>
                      <a:pt x="159257" y="869038"/>
                      <a:pt x="231710" y="915622"/>
                    </a:cubicBezTo>
                    <a:cubicBezTo>
                      <a:pt x="267936" y="938916"/>
                      <a:pt x="285415" y="977604"/>
                      <a:pt x="282737" y="1022480"/>
                    </a:cubicBezTo>
                    <a:lnTo>
                      <a:pt x="278033" y="1053344"/>
                    </a:lnTo>
                    <a:lnTo>
                      <a:pt x="255037" y="1125692"/>
                    </a:lnTo>
                    <a:lnTo>
                      <a:pt x="233076" y="1162163"/>
                    </a:lnTo>
                    <a:cubicBezTo>
                      <a:pt x="222757" y="1175562"/>
                      <a:pt x="211116" y="1188058"/>
                      <a:pt x="198687" y="1200698"/>
                    </a:cubicBezTo>
                    <a:cubicBezTo>
                      <a:pt x="167927" y="1231761"/>
                      <a:pt x="167814" y="1257541"/>
                      <a:pt x="96952" y="1282774"/>
                    </a:cubicBezTo>
                    <a:lnTo>
                      <a:pt x="48004" y="1293177"/>
                    </a:lnTo>
                    <a:lnTo>
                      <a:pt x="646293" y="1792811"/>
                    </a:lnTo>
                    <a:lnTo>
                      <a:pt x="662583" y="1735444"/>
                    </a:lnTo>
                    <a:cubicBezTo>
                      <a:pt x="707494" y="1564414"/>
                      <a:pt x="740685" y="1377946"/>
                      <a:pt x="747397" y="1343065"/>
                    </a:cubicBezTo>
                    <a:cubicBezTo>
                      <a:pt x="756760" y="1294670"/>
                      <a:pt x="770600" y="1240914"/>
                      <a:pt x="805574" y="1204806"/>
                    </a:cubicBezTo>
                    <a:cubicBezTo>
                      <a:pt x="826642" y="1182783"/>
                      <a:pt x="854174" y="1167763"/>
                      <a:pt x="883487" y="1159587"/>
                    </a:cubicBezTo>
                    <a:cubicBezTo>
                      <a:pt x="912539" y="1151725"/>
                      <a:pt x="942366" y="1155756"/>
                      <a:pt x="971677" y="1150788"/>
                    </a:cubicBezTo>
                    <a:cubicBezTo>
                      <a:pt x="1031140" y="1140484"/>
                      <a:pt x="1082788" y="1108129"/>
                      <a:pt x="1121243" y="1062080"/>
                    </a:cubicBezTo>
                    <a:lnTo>
                      <a:pt x="1178927" y="993008"/>
                    </a:lnTo>
                    <a:cubicBezTo>
                      <a:pt x="1194994" y="973767"/>
                      <a:pt x="1212490" y="996409"/>
                      <a:pt x="1230686" y="1004110"/>
                    </a:cubicBezTo>
                    <a:cubicBezTo>
                      <a:pt x="1266815" y="1019826"/>
                      <a:pt x="1310744" y="1021714"/>
                      <a:pt x="1346907" y="1005337"/>
                    </a:cubicBezTo>
                    <a:cubicBezTo>
                      <a:pt x="1365113" y="1003409"/>
                      <a:pt x="1377226" y="992109"/>
                      <a:pt x="1388971" y="979969"/>
                    </a:cubicBezTo>
                    <a:cubicBezTo>
                      <a:pt x="1406879" y="961730"/>
                      <a:pt x="1423160" y="938386"/>
                      <a:pt x="1436388" y="916777"/>
                    </a:cubicBezTo>
                    <a:cubicBezTo>
                      <a:pt x="1451620" y="891486"/>
                      <a:pt x="1465154" y="879767"/>
                      <a:pt x="1489845" y="865587"/>
                    </a:cubicBezTo>
                    <a:cubicBezTo>
                      <a:pt x="1530065" y="842427"/>
                      <a:pt x="1539796" y="794875"/>
                      <a:pt x="1550466" y="754532"/>
                    </a:cubicBezTo>
                    <a:cubicBezTo>
                      <a:pt x="1552577" y="748799"/>
                      <a:pt x="1558001" y="744227"/>
                      <a:pt x="1555325" y="737174"/>
                    </a:cubicBezTo>
                    <a:cubicBezTo>
                      <a:pt x="1565016" y="676206"/>
                      <a:pt x="1514032" y="628275"/>
                      <a:pt x="1462598" y="607807"/>
                    </a:cubicBezTo>
                    <a:cubicBezTo>
                      <a:pt x="1460178" y="606858"/>
                      <a:pt x="1458549" y="604962"/>
                      <a:pt x="1458869" y="602016"/>
                    </a:cubicBezTo>
                    <a:cubicBezTo>
                      <a:pt x="1459027" y="600543"/>
                      <a:pt x="1458924" y="599386"/>
                      <a:pt x="1458504" y="597964"/>
                    </a:cubicBezTo>
                    <a:cubicBezTo>
                      <a:pt x="1458739" y="574604"/>
                      <a:pt x="1453342" y="553500"/>
                      <a:pt x="1432734" y="538432"/>
                    </a:cubicBezTo>
                    <a:cubicBezTo>
                      <a:pt x="1414648" y="525471"/>
                      <a:pt x="1381393" y="528750"/>
                      <a:pt x="1367730" y="513057"/>
                    </a:cubicBezTo>
                    <a:cubicBezTo>
                      <a:pt x="1345658" y="488201"/>
                      <a:pt x="1360214" y="455386"/>
                      <a:pt x="1348194" y="428751"/>
                    </a:cubicBezTo>
                    <a:cubicBezTo>
                      <a:pt x="1329296" y="387273"/>
                      <a:pt x="1312031" y="344480"/>
                      <a:pt x="1289186" y="304522"/>
                    </a:cubicBezTo>
                    <a:cubicBezTo>
                      <a:pt x="1266289" y="263986"/>
                      <a:pt x="1233650" y="231911"/>
                      <a:pt x="1200644" y="198993"/>
                    </a:cubicBezTo>
                    <a:cubicBezTo>
                      <a:pt x="1179252" y="178451"/>
                      <a:pt x="1156755" y="158593"/>
                      <a:pt x="1132992" y="140890"/>
                    </a:cubicBezTo>
                    <a:close/>
                  </a:path>
                </a:pathLst>
              </a:custGeom>
              <a:solidFill>
                <a:schemeClr val="accent1">
                  <a:lumMod val="50000"/>
                  <a:alpha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dirty="0"/>
              </a:p>
            </p:txBody>
          </p:sp>
          <p:sp>
            <p:nvSpPr>
              <p:cNvPr id="258" name="Freeform: Shape 257">
                <a:extLst>
                  <a:ext uri="{FF2B5EF4-FFF2-40B4-BE49-F238E27FC236}">
                    <a16:creationId xmlns="" xmlns:a16="http://schemas.microsoft.com/office/drawing/2014/main" id="{26EDF918-D07D-48DE-B612-A7C205088A62}"/>
                  </a:ext>
                </a:extLst>
              </p:cNvPr>
              <p:cNvSpPr/>
              <p:nvPr userDrawn="1"/>
            </p:nvSpPr>
            <p:spPr>
              <a:xfrm rot="1430240">
                <a:off x="1297027" y="3613150"/>
                <a:ext cx="697058" cy="529692"/>
              </a:xfrm>
              <a:custGeom>
                <a:avLst/>
                <a:gdLst>
                  <a:gd name="connsiteX0" fmla="*/ 762128 w 807878"/>
                  <a:gd name="connsiteY0" fmla="*/ 300535 h 613904"/>
                  <a:gd name="connsiteX1" fmla="*/ 761401 w 807878"/>
                  <a:gd name="connsiteY1" fmla="*/ 303085 h 613904"/>
                  <a:gd name="connsiteX2" fmla="*/ 757735 w 807878"/>
                  <a:gd name="connsiteY2" fmla="*/ 306179 h 613904"/>
                  <a:gd name="connsiteX3" fmla="*/ 763387 w 807878"/>
                  <a:gd name="connsiteY3" fmla="*/ 306179 h 613904"/>
                  <a:gd name="connsiteX4" fmla="*/ 554888 w 807878"/>
                  <a:gd name="connsiteY4" fmla="*/ 24151 h 613904"/>
                  <a:gd name="connsiteX5" fmla="*/ 611707 w 807878"/>
                  <a:gd name="connsiteY5" fmla="*/ 522 h 613904"/>
                  <a:gd name="connsiteX6" fmla="*/ 742363 w 807878"/>
                  <a:gd name="connsiteY6" fmla="*/ 134626 h 613904"/>
                  <a:gd name="connsiteX7" fmla="*/ 806249 w 807878"/>
                  <a:gd name="connsiteY7" fmla="*/ 319871 h 613904"/>
                  <a:gd name="connsiteX8" fmla="*/ 797521 w 807878"/>
                  <a:gd name="connsiteY8" fmla="*/ 529910 h 613904"/>
                  <a:gd name="connsiteX9" fmla="*/ 794673 w 807878"/>
                  <a:gd name="connsiteY9" fmla="*/ 571780 h 613904"/>
                  <a:gd name="connsiteX10" fmla="*/ 749611 w 807878"/>
                  <a:gd name="connsiteY10" fmla="*/ 613558 h 613904"/>
                  <a:gd name="connsiteX11" fmla="*/ 445530 w 807878"/>
                  <a:gd name="connsiteY11" fmla="*/ 555785 h 613904"/>
                  <a:gd name="connsiteX12" fmla="*/ 398078 w 807878"/>
                  <a:gd name="connsiteY12" fmla="*/ 540304 h 613904"/>
                  <a:gd name="connsiteX13" fmla="*/ 373714 w 807878"/>
                  <a:gd name="connsiteY13" fmla="*/ 537011 h 613904"/>
                  <a:gd name="connsiteX14" fmla="*/ 181645 w 807878"/>
                  <a:gd name="connsiteY14" fmla="*/ 558352 h 613904"/>
                  <a:gd name="connsiteX15" fmla="*/ 89973 w 807878"/>
                  <a:gd name="connsiteY15" fmla="*/ 553558 h 613904"/>
                  <a:gd name="connsiteX16" fmla="*/ 148174 w 807878"/>
                  <a:gd name="connsiteY16" fmla="*/ 540339 h 613904"/>
                  <a:gd name="connsiteX17" fmla="*/ 217023 w 807878"/>
                  <a:gd name="connsiteY17" fmla="*/ 522935 h 613904"/>
                  <a:gd name="connsiteX18" fmla="*/ 358154 w 807878"/>
                  <a:gd name="connsiteY18" fmla="*/ 487654 h 613904"/>
                  <a:gd name="connsiteX19" fmla="*/ 393815 w 807878"/>
                  <a:gd name="connsiteY19" fmla="*/ 455237 h 613904"/>
                  <a:gd name="connsiteX20" fmla="*/ 433174 w 807878"/>
                  <a:gd name="connsiteY20" fmla="*/ 434723 h 613904"/>
                  <a:gd name="connsiteX21" fmla="*/ 442403 w 807878"/>
                  <a:gd name="connsiteY21" fmla="*/ 415545 h 613904"/>
                  <a:gd name="connsiteX22" fmla="*/ 363621 w 807878"/>
                  <a:gd name="connsiteY22" fmla="*/ 220741 h 613904"/>
                  <a:gd name="connsiteX23" fmla="*/ 32983 w 807878"/>
                  <a:gd name="connsiteY23" fmla="*/ 366827 h 613904"/>
                  <a:gd name="connsiteX24" fmla="*/ 200 w 807878"/>
                  <a:gd name="connsiteY24" fmla="*/ 365692 h 613904"/>
                  <a:gd name="connsiteX25" fmla="*/ 68087 w 807878"/>
                  <a:gd name="connsiteY25" fmla="*/ 323722 h 613904"/>
                  <a:gd name="connsiteX26" fmla="*/ 156235 w 807878"/>
                  <a:gd name="connsiteY26" fmla="*/ 281651 h 613904"/>
                  <a:gd name="connsiteX27" fmla="*/ 342470 w 807878"/>
                  <a:gd name="connsiteY27" fmla="*/ 185830 h 613904"/>
                  <a:gd name="connsiteX28" fmla="*/ 349988 w 807878"/>
                  <a:gd name="connsiteY28" fmla="*/ 130962 h 613904"/>
                  <a:gd name="connsiteX29" fmla="*/ 554888 w 807878"/>
                  <a:gd name="connsiteY29" fmla="*/ 24151 h 6139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807878" h="613904">
                    <a:moveTo>
                      <a:pt x="762128" y="300535"/>
                    </a:moveTo>
                    <a:lnTo>
                      <a:pt x="761401" y="303085"/>
                    </a:lnTo>
                    <a:lnTo>
                      <a:pt x="757735" y="306179"/>
                    </a:lnTo>
                    <a:lnTo>
                      <a:pt x="763387" y="306179"/>
                    </a:lnTo>
                    <a:close/>
                    <a:moveTo>
                      <a:pt x="554888" y="24151"/>
                    </a:moveTo>
                    <a:cubicBezTo>
                      <a:pt x="578389" y="13491"/>
                      <a:pt x="598530" y="5021"/>
                      <a:pt x="611707" y="522"/>
                    </a:cubicBezTo>
                    <a:cubicBezTo>
                      <a:pt x="648813" y="-8262"/>
                      <a:pt x="721588" y="96092"/>
                      <a:pt x="742363" y="134626"/>
                    </a:cubicBezTo>
                    <a:cubicBezTo>
                      <a:pt x="768325" y="182779"/>
                      <a:pt x="800060" y="252835"/>
                      <a:pt x="806249" y="319871"/>
                    </a:cubicBezTo>
                    <a:cubicBezTo>
                      <a:pt x="812335" y="389033"/>
                      <a:pt x="799559" y="460282"/>
                      <a:pt x="797521" y="529910"/>
                    </a:cubicBezTo>
                    <a:cubicBezTo>
                      <a:pt x="797298" y="543546"/>
                      <a:pt x="796832" y="557810"/>
                      <a:pt x="794673" y="571780"/>
                    </a:cubicBezTo>
                    <a:cubicBezTo>
                      <a:pt x="792089" y="603641"/>
                      <a:pt x="807801" y="616223"/>
                      <a:pt x="749611" y="613558"/>
                    </a:cubicBezTo>
                    <a:cubicBezTo>
                      <a:pt x="691421" y="610893"/>
                      <a:pt x="504120" y="567995"/>
                      <a:pt x="445530" y="555785"/>
                    </a:cubicBezTo>
                    <a:cubicBezTo>
                      <a:pt x="431904" y="550871"/>
                      <a:pt x="413072" y="538887"/>
                      <a:pt x="398078" y="540304"/>
                    </a:cubicBezTo>
                    <a:cubicBezTo>
                      <a:pt x="389913" y="537143"/>
                      <a:pt x="382082" y="535918"/>
                      <a:pt x="373714" y="537011"/>
                    </a:cubicBezTo>
                    <a:cubicBezTo>
                      <a:pt x="309384" y="544607"/>
                      <a:pt x="245743" y="546693"/>
                      <a:pt x="181645" y="558352"/>
                    </a:cubicBezTo>
                    <a:cubicBezTo>
                      <a:pt x="173035" y="560074"/>
                      <a:pt x="80886" y="574234"/>
                      <a:pt x="89973" y="553558"/>
                    </a:cubicBezTo>
                    <a:cubicBezTo>
                      <a:pt x="94300" y="543316"/>
                      <a:pt x="137821" y="542830"/>
                      <a:pt x="148174" y="540339"/>
                    </a:cubicBezTo>
                    <a:lnTo>
                      <a:pt x="217023" y="522935"/>
                    </a:lnTo>
                    <a:lnTo>
                      <a:pt x="358154" y="487654"/>
                    </a:lnTo>
                    <a:cubicBezTo>
                      <a:pt x="372621" y="483866"/>
                      <a:pt x="381658" y="464253"/>
                      <a:pt x="393815" y="455237"/>
                    </a:cubicBezTo>
                    <a:cubicBezTo>
                      <a:pt x="405537" y="446413"/>
                      <a:pt x="420540" y="440305"/>
                      <a:pt x="433174" y="434723"/>
                    </a:cubicBezTo>
                    <a:cubicBezTo>
                      <a:pt x="441887" y="430874"/>
                      <a:pt x="445766" y="425515"/>
                      <a:pt x="442403" y="415545"/>
                    </a:cubicBezTo>
                    <a:cubicBezTo>
                      <a:pt x="430811" y="379882"/>
                      <a:pt x="407335" y="251153"/>
                      <a:pt x="363621" y="220741"/>
                    </a:cubicBezTo>
                    <a:cubicBezTo>
                      <a:pt x="302879" y="235083"/>
                      <a:pt x="143196" y="318132"/>
                      <a:pt x="32983" y="366827"/>
                    </a:cubicBezTo>
                    <a:cubicBezTo>
                      <a:pt x="24706" y="370484"/>
                      <a:pt x="-2597" y="384110"/>
                      <a:pt x="200" y="365692"/>
                    </a:cubicBezTo>
                    <a:cubicBezTo>
                      <a:pt x="3047" y="346211"/>
                      <a:pt x="54339" y="330317"/>
                      <a:pt x="68087" y="323722"/>
                    </a:cubicBezTo>
                    <a:cubicBezTo>
                      <a:pt x="97517" y="310199"/>
                      <a:pt x="127382" y="296482"/>
                      <a:pt x="156235" y="281651"/>
                    </a:cubicBezTo>
                    <a:cubicBezTo>
                      <a:pt x="201965" y="258669"/>
                      <a:pt x="310178" y="210945"/>
                      <a:pt x="342470" y="185830"/>
                    </a:cubicBezTo>
                    <a:cubicBezTo>
                      <a:pt x="374762" y="160715"/>
                      <a:pt x="361239" y="165693"/>
                      <a:pt x="349988" y="130962"/>
                    </a:cubicBezTo>
                    <a:cubicBezTo>
                      <a:pt x="383643" y="107799"/>
                      <a:pt x="484385" y="56129"/>
                      <a:pt x="554888" y="24151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9476917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Contents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486846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Contents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>
            <a:extLst>
              <a:ext uri="{FF2B5EF4-FFF2-40B4-BE49-F238E27FC236}">
                <a16:creationId xmlns="" xmlns:a16="http://schemas.microsoft.com/office/drawing/2014/main" id="{863E6879-3D3D-4B8D-8E17-54B27ABBC78D}"/>
              </a:ext>
            </a:extLst>
          </p:cNvPr>
          <p:cNvSpPr/>
          <p:nvPr userDrawn="1"/>
        </p:nvSpPr>
        <p:spPr>
          <a:xfrm>
            <a:off x="1414" y="5639911"/>
            <a:ext cx="12190587" cy="2088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800">
              <a:latin typeface="+mn-lt"/>
            </a:endParaRPr>
          </a:p>
        </p:txBody>
      </p:sp>
      <p:sp>
        <p:nvSpPr>
          <p:cNvPr id="3" name="Rectangle 10">
            <a:extLst>
              <a:ext uri="{FF2B5EF4-FFF2-40B4-BE49-F238E27FC236}">
                <a16:creationId xmlns="" xmlns:a16="http://schemas.microsoft.com/office/drawing/2014/main" id="{D6D1EC85-C34A-41EA-8A1B-CBFA1A421221}"/>
              </a:ext>
            </a:extLst>
          </p:cNvPr>
          <p:cNvSpPr/>
          <p:nvPr userDrawn="1"/>
        </p:nvSpPr>
        <p:spPr>
          <a:xfrm>
            <a:off x="1414" y="5972561"/>
            <a:ext cx="12190587" cy="2088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800">
              <a:latin typeface="+mn-lt"/>
            </a:endParaRPr>
          </a:p>
        </p:txBody>
      </p:sp>
      <p:sp>
        <p:nvSpPr>
          <p:cNvPr id="4" name="Rectangle 11">
            <a:extLst>
              <a:ext uri="{FF2B5EF4-FFF2-40B4-BE49-F238E27FC236}">
                <a16:creationId xmlns="" xmlns:a16="http://schemas.microsoft.com/office/drawing/2014/main" id="{7487CDAD-F245-4334-BA62-CA52A34B6750}"/>
              </a:ext>
            </a:extLst>
          </p:cNvPr>
          <p:cNvSpPr/>
          <p:nvPr userDrawn="1"/>
        </p:nvSpPr>
        <p:spPr>
          <a:xfrm>
            <a:off x="1414" y="5307261"/>
            <a:ext cx="12190587" cy="20880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800">
              <a:latin typeface="+mn-lt"/>
            </a:endParaRPr>
          </a:p>
        </p:txBody>
      </p:sp>
      <p:sp>
        <p:nvSpPr>
          <p:cNvPr id="5" name="Rectangle 12">
            <a:extLst>
              <a:ext uri="{FF2B5EF4-FFF2-40B4-BE49-F238E27FC236}">
                <a16:creationId xmlns="" xmlns:a16="http://schemas.microsoft.com/office/drawing/2014/main" id="{5237C9FC-4BDE-48E4-A6B7-10D72EA31132}"/>
              </a:ext>
            </a:extLst>
          </p:cNvPr>
          <p:cNvSpPr/>
          <p:nvPr userDrawn="1"/>
        </p:nvSpPr>
        <p:spPr>
          <a:xfrm>
            <a:off x="1414" y="4974611"/>
            <a:ext cx="12190587" cy="20880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800">
              <a:latin typeface="+mn-lt"/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="" xmlns:a16="http://schemas.microsoft.com/office/drawing/2014/main" id="{55C89665-D9AB-4330-A9F8-08880DA2BA4D}"/>
              </a:ext>
            </a:extLst>
          </p:cNvPr>
          <p:cNvGrpSpPr/>
          <p:nvPr userDrawn="1"/>
        </p:nvGrpSpPr>
        <p:grpSpPr>
          <a:xfrm>
            <a:off x="6913023" y="1746256"/>
            <a:ext cx="4595423" cy="4836542"/>
            <a:chOff x="6913023" y="1746256"/>
            <a:chExt cx="4595423" cy="4836542"/>
          </a:xfrm>
        </p:grpSpPr>
        <p:sp>
          <p:nvSpPr>
            <p:cNvPr id="29" name="Oval 28">
              <a:extLst>
                <a:ext uri="{FF2B5EF4-FFF2-40B4-BE49-F238E27FC236}">
                  <a16:creationId xmlns="" xmlns:a16="http://schemas.microsoft.com/office/drawing/2014/main" id="{05CAD33D-DF83-4256-88BF-BFBF8DE429F4}"/>
                </a:ext>
              </a:extLst>
            </p:cNvPr>
            <p:cNvSpPr/>
            <p:nvPr userDrawn="1"/>
          </p:nvSpPr>
          <p:spPr>
            <a:xfrm>
              <a:off x="7290394" y="6116990"/>
              <a:ext cx="4218052" cy="465808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effectLst>
              <a:softEdge rad="2032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grpSp>
          <p:nvGrpSpPr>
            <p:cNvPr id="21" name="Group 20">
              <a:extLst>
                <a:ext uri="{FF2B5EF4-FFF2-40B4-BE49-F238E27FC236}">
                  <a16:creationId xmlns="" xmlns:a16="http://schemas.microsoft.com/office/drawing/2014/main" id="{C0256DA6-5F47-4344-9C49-C5EC06F00A1B}"/>
                </a:ext>
              </a:extLst>
            </p:cNvPr>
            <p:cNvGrpSpPr/>
            <p:nvPr userDrawn="1"/>
          </p:nvGrpSpPr>
          <p:grpSpPr>
            <a:xfrm>
              <a:off x="6913023" y="1746256"/>
              <a:ext cx="4495597" cy="4687678"/>
              <a:chOff x="6446339" y="1280897"/>
              <a:chExt cx="4320717" cy="5285178"/>
            </a:xfrm>
          </p:grpSpPr>
          <p:sp>
            <p:nvSpPr>
              <p:cNvPr id="22" name="Freeform: Shape 21">
                <a:extLst>
                  <a:ext uri="{FF2B5EF4-FFF2-40B4-BE49-F238E27FC236}">
                    <a16:creationId xmlns="" xmlns:a16="http://schemas.microsoft.com/office/drawing/2014/main" id="{195B1646-B88A-4FF4-A6BF-BF6D3A4E2670}"/>
                  </a:ext>
                </a:extLst>
              </p:cNvPr>
              <p:cNvSpPr/>
              <p:nvPr/>
            </p:nvSpPr>
            <p:spPr>
              <a:xfrm>
                <a:off x="7360122" y="5629227"/>
                <a:ext cx="2033648" cy="936848"/>
              </a:xfrm>
              <a:custGeom>
                <a:avLst/>
                <a:gdLst>
                  <a:gd name="connsiteX0" fmla="*/ 448273 w 847725"/>
                  <a:gd name="connsiteY0" fmla="*/ 7144 h 390525"/>
                  <a:gd name="connsiteX1" fmla="*/ 464466 w 847725"/>
                  <a:gd name="connsiteY1" fmla="*/ 184309 h 390525"/>
                  <a:gd name="connsiteX2" fmla="*/ 452083 w 847725"/>
                  <a:gd name="connsiteY2" fmla="*/ 224314 h 390525"/>
                  <a:gd name="connsiteX3" fmla="*/ 352071 w 847725"/>
                  <a:gd name="connsiteY3" fmla="*/ 269081 h 390525"/>
                  <a:gd name="connsiteX4" fmla="*/ 30126 w 847725"/>
                  <a:gd name="connsiteY4" fmla="*/ 283369 h 390525"/>
                  <a:gd name="connsiteX5" fmla="*/ 7266 w 847725"/>
                  <a:gd name="connsiteY5" fmla="*/ 285274 h 390525"/>
                  <a:gd name="connsiteX6" fmla="*/ 12981 w 847725"/>
                  <a:gd name="connsiteY6" fmla="*/ 292894 h 390525"/>
                  <a:gd name="connsiteX7" fmla="*/ 439701 w 847725"/>
                  <a:gd name="connsiteY7" fmla="*/ 384334 h 390525"/>
                  <a:gd name="connsiteX8" fmla="*/ 455893 w 847725"/>
                  <a:gd name="connsiteY8" fmla="*/ 385286 h 390525"/>
                  <a:gd name="connsiteX9" fmla="*/ 829273 w 847725"/>
                  <a:gd name="connsiteY9" fmla="*/ 321469 h 390525"/>
                  <a:gd name="connsiteX10" fmla="*/ 797841 w 847725"/>
                  <a:gd name="connsiteY10" fmla="*/ 52864 h 390525"/>
                  <a:gd name="connsiteX11" fmla="*/ 448273 w 847725"/>
                  <a:gd name="connsiteY11" fmla="*/ 7144 h 390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847725" h="390525">
                    <a:moveTo>
                      <a:pt x="448273" y="7144"/>
                    </a:moveTo>
                    <a:cubicBezTo>
                      <a:pt x="460656" y="89059"/>
                      <a:pt x="469228" y="136684"/>
                      <a:pt x="464466" y="184309"/>
                    </a:cubicBezTo>
                    <a:cubicBezTo>
                      <a:pt x="463513" y="196691"/>
                      <a:pt x="460656" y="208121"/>
                      <a:pt x="452083" y="224314"/>
                    </a:cubicBezTo>
                    <a:cubicBezTo>
                      <a:pt x="433033" y="261461"/>
                      <a:pt x="379693" y="268129"/>
                      <a:pt x="352071" y="269081"/>
                    </a:cubicBezTo>
                    <a:cubicBezTo>
                      <a:pt x="256821" y="270986"/>
                      <a:pt x="63463" y="282416"/>
                      <a:pt x="30126" y="283369"/>
                    </a:cubicBezTo>
                    <a:cubicBezTo>
                      <a:pt x="26316" y="283369"/>
                      <a:pt x="5361" y="283369"/>
                      <a:pt x="7266" y="285274"/>
                    </a:cubicBezTo>
                    <a:cubicBezTo>
                      <a:pt x="8218" y="286226"/>
                      <a:pt x="12981" y="292894"/>
                      <a:pt x="12981" y="292894"/>
                    </a:cubicBezTo>
                    <a:cubicBezTo>
                      <a:pt x="24411" y="308134"/>
                      <a:pt x="381598" y="373856"/>
                      <a:pt x="439701" y="384334"/>
                    </a:cubicBezTo>
                    <a:cubicBezTo>
                      <a:pt x="445416" y="385286"/>
                      <a:pt x="450178" y="385286"/>
                      <a:pt x="455893" y="385286"/>
                    </a:cubicBezTo>
                    <a:cubicBezTo>
                      <a:pt x="508281" y="381476"/>
                      <a:pt x="794983" y="355759"/>
                      <a:pt x="829273" y="321469"/>
                    </a:cubicBezTo>
                    <a:cubicBezTo>
                      <a:pt x="870231" y="279559"/>
                      <a:pt x="827368" y="142399"/>
                      <a:pt x="797841" y="52864"/>
                    </a:cubicBezTo>
                    <a:cubicBezTo>
                      <a:pt x="810223" y="42386"/>
                      <a:pt x="634963" y="21431"/>
                      <a:pt x="448273" y="7144"/>
                    </a:cubicBezTo>
                    <a:close/>
                  </a:path>
                </a:pathLst>
              </a:custGeom>
              <a:solidFill>
                <a:srgbClr val="B3B3B3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3" name="Freeform: Shape 22">
                <a:extLst>
                  <a:ext uri="{FF2B5EF4-FFF2-40B4-BE49-F238E27FC236}">
                    <a16:creationId xmlns="" xmlns:a16="http://schemas.microsoft.com/office/drawing/2014/main" id="{247EF8D4-721A-4155-8A86-A79CC8729956}"/>
                  </a:ext>
                </a:extLst>
              </p:cNvPr>
              <p:cNvSpPr/>
              <p:nvPr/>
            </p:nvSpPr>
            <p:spPr>
              <a:xfrm>
                <a:off x="7358820" y="5629227"/>
                <a:ext cx="1987948" cy="913998"/>
              </a:xfrm>
              <a:custGeom>
                <a:avLst/>
                <a:gdLst>
                  <a:gd name="connsiteX0" fmla="*/ 436434 w 828675"/>
                  <a:gd name="connsiteY0" fmla="*/ 7144 h 381000"/>
                  <a:gd name="connsiteX1" fmla="*/ 452626 w 828675"/>
                  <a:gd name="connsiteY1" fmla="*/ 178594 h 381000"/>
                  <a:gd name="connsiteX2" fmla="*/ 440244 w 828675"/>
                  <a:gd name="connsiteY2" fmla="*/ 217646 h 381000"/>
                  <a:gd name="connsiteX3" fmla="*/ 342136 w 828675"/>
                  <a:gd name="connsiteY3" fmla="*/ 260509 h 381000"/>
                  <a:gd name="connsiteX4" fmla="*/ 11619 w 828675"/>
                  <a:gd name="connsiteY4" fmla="*/ 281464 h 381000"/>
                  <a:gd name="connsiteX5" fmla="*/ 428814 w 828675"/>
                  <a:gd name="connsiteY5" fmla="*/ 372904 h 381000"/>
                  <a:gd name="connsiteX6" fmla="*/ 444054 w 828675"/>
                  <a:gd name="connsiteY6" fmla="*/ 373856 h 381000"/>
                  <a:gd name="connsiteX7" fmla="*/ 813624 w 828675"/>
                  <a:gd name="connsiteY7" fmla="*/ 311944 h 381000"/>
                  <a:gd name="connsiteX8" fmla="*/ 782191 w 828675"/>
                  <a:gd name="connsiteY8" fmla="*/ 52864 h 381000"/>
                  <a:gd name="connsiteX9" fmla="*/ 436434 w 828675"/>
                  <a:gd name="connsiteY9" fmla="*/ 7144 h 381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28675" h="381000">
                    <a:moveTo>
                      <a:pt x="436434" y="7144"/>
                    </a:moveTo>
                    <a:cubicBezTo>
                      <a:pt x="448816" y="86201"/>
                      <a:pt x="457389" y="131921"/>
                      <a:pt x="452626" y="178594"/>
                    </a:cubicBezTo>
                    <a:cubicBezTo>
                      <a:pt x="451674" y="190976"/>
                      <a:pt x="448816" y="201454"/>
                      <a:pt x="440244" y="217646"/>
                    </a:cubicBezTo>
                    <a:cubicBezTo>
                      <a:pt x="421194" y="252889"/>
                      <a:pt x="367854" y="260509"/>
                      <a:pt x="342136" y="260509"/>
                    </a:cubicBezTo>
                    <a:cubicBezTo>
                      <a:pt x="269746" y="262414"/>
                      <a:pt x="43051" y="274796"/>
                      <a:pt x="11619" y="281464"/>
                    </a:cubicBezTo>
                    <a:cubicBezTo>
                      <a:pt x="-39816" y="292894"/>
                      <a:pt x="367854" y="362426"/>
                      <a:pt x="428814" y="372904"/>
                    </a:cubicBezTo>
                    <a:cubicBezTo>
                      <a:pt x="433576" y="373856"/>
                      <a:pt x="439291" y="373856"/>
                      <a:pt x="444054" y="373856"/>
                    </a:cubicBezTo>
                    <a:cubicBezTo>
                      <a:pt x="494536" y="370046"/>
                      <a:pt x="779334" y="346234"/>
                      <a:pt x="813624" y="311944"/>
                    </a:cubicBezTo>
                    <a:cubicBezTo>
                      <a:pt x="853629" y="271939"/>
                      <a:pt x="811719" y="139541"/>
                      <a:pt x="782191" y="52864"/>
                    </a:cubicBezTo>
                    <a:cubicBezTo>
                      <a:pt x="793621" y="41434"/>
                      <a:pt x="620266" y="20479"/>
                      <a:pt x="436434" y="7144"/>
                    </a:cubicBezTo>
                    <a:close/>
                  </a:path>
                </a:pathLst>
              </a:custGeom>
              <a:solidFill>
                <a:srgbClr val="CCCCCC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4" name="Freeform: Shape 23">
                <a:extLst>
                  <a:ext uri="{FF2B5EF4-FFF2-40B4-BE49-F238E27FC236}">
                    <a16:creationId xmlns="" xmlns:a16="http://schemas.microsoft.com/office/drawing/2014/main" id="{94B13E32-F740-42E2-9A70-BBCCCB2337B8}"/>
                  </a:ext>
                </a:extLst>
              </p:cNvPr>
              <p:cNvSpPr/>
              <p:nvPr/>
            </p:nvSpPr>
            <p:spPr>
              <a:xfrm>
                <a:off x="6448412" y="1280897"/>
                <a:ext cx="4318644" cy="4592842"/>
              </a:xfrm>
              <a:custGeom>
                <a:avLst/>
                <a:gdLst>
                  <a:gd name="connsiteX0" fmla="*/ 1610322 w 1800225"/>
                  <a:gd name="connsiteY0" fmla="*/ 1912136 h 1914525"/>
                  <a:gd name="connsiteX1" fmla="*/ 53937 w 1800225"/>
                  <a:gd name="connsiteY1" fmla="*/ 1736876 h 1914525"/>
                  <a:gd name="connsiteX2" fmla="*/ 7264 w 1800225"/>
                  <a:gd name="connsiteY2" fmla="*/ 1681631 h 1914525"/>
                  <a:gd name="connsiteX3" fmla="*/ 66319 w 1800225"/>
                  <a:gd name="connsiteY3" fmla="*/ 529106 h 1914525"/>
                  <a:gd name="connsiteX4" fmla="*/ 107277 w 1800225"/>
                  <a:gd name="connsiteY4" fmla="*/ 432903 h 1914525"/>
                  <a:gd name="connsiteX5" fmla="*/ 1729384 w 1800225"/>
                  <a:gd name="connsiteY5" fmla="*/ 9041 h 1914525"/>
                  <a:gd name="connsiteX6" fmla="*/ 1797012 w 1800225"/>
                  <a:gd name="connsiteY6" fmla="*/ 63333 h 1914525"/>
                  <a:gd name="connsiteX7" fmla="*/ 1691284 w 1800225"/>
                  <a:gd name="connsiteY7" fmla="*/ 1844508 h 1914525"/>
                  <a:gd name="connsiteX8" fmla="*/ 1610322 w 1800225"/>
                  <a:gd name="connsiteY8" fmla="*/ 1912136 h 1914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800225" h="1914525">
                    <a:moveTo>
                      <a:pt x="1610322" y="1912136"/>
                    </a:moveTo>
                    <a:lnTo>
                      <a:pt x="53937" y="1736876"/>
                    </a:lnTo>
                    <a:cubicBezTo>
                      <a:pt x="26314" y="1734018"/>
                      <a:pt x="5359" y="1709253"/>
                      <a:pt x="7264" y="1681631"/>
                    </a:cubicBezTo>
                    <a:lnTo>
                      <a:pt x="66319" y="529106"/>
                    </a:lnTo>
                    <a:cubicBezTo>
                      <a:pt x="68224" y="458621"/>
                      <a:pt x="84417" y="438618"/>
                      <a:pt x="107277" y="432903"/>
                    </a:cubicBezTo>
                    <a:lnTo>
                      <a:pt x="1729384" y="9041"/>
                    </a:lnTo>
                    <a:cubicBezTo>
                      <a:pt x="1764627" y="-484"/>
                      <a:pt x="1798917" y="27138"/>
                      <a:pt x="1797012" y="63333"/>
                    </a:cubicBezTo>
                    <a:lnTo>
                      <a:pt x="1691284" y="1844508"/>
                    </a:lnTo>
                    <a:cubicBezTo>
                      <a:pt x="1687474" y="1885466"/>
                      <a:pt x="1651279" y="1915946"/>
                      <a:pt x="1610322" y="1912136"/>
                    </a:cubicBezTo>
                    <a:close/>
                  </a:path>
                </a:pathLst>
              </a:custGeom>
              <a:solidFill>
                <a:srgbClr val="CCCCCC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5" name="Freeform: Shape 24">
                <a:extLst>
                  <a:ext uri="{FF2B5EF4-FFF2-40B4-BE49-F238E27FC236}">
                    <a16:creationId xmlns="" xmlns:a16="http://schemas.microsoft.com/office/drawing/2014/main" id="{51594EE1-A094-412B-9C8D-09609002532A}"/>
                  </a:ext>
                </a:extLst>
              </p:cNvPr>
              <p:cNvSpPr/>
              <p:nvPr/>
            </p:nvSpPr>
            <p:spPr>
              <a:xfrm>
                <a:off x="6464696" y="1280897"/>
                <a:ext cx="4250094" cy="3998744"/>
              </a:xfrm>
              <a:custGeom>
                <a:avLst/>
                <a:gdLst>
                  <a:gd name="connsiteX0" fmla="*/ 1678781 w 1771650"/>
                  <a:gd name="connsiteY0" fmla="*/ 1664486 h 1666875"/>
                  <a:gd name="connsiteX1" fmla="*/ 7144 w 1771650"/>
                  <a:gd name="connsiteY1" fmla="*/ 1552091 h 1666875"/>
                  <a:gd name="connsiteX2" fmla="*/ 58579 w 1771650"/>
                  <a:gd name="connsiteY2" fmla="*/ 482433 h 1666875"/>
                  <a:gd name="connsiteX3" fmla="*/ 98584 w 1771650"/>
                  <a:gd name="connsiteY3" fmla="*/ 432903 h 1666875"/>
                  <a:gd name="connsiteX4" fmla="*/ 1705451 w 1771650"/>
                  <a:gd name="connsiteY4" fmla="*/ 9041 h 1666875"/>
                  <a:gd name="connsiteX5" fmla="*/ 1772126 w 1771650"/>
                  <a:gd name="connsiteY5" fmla="*/ 63333 h 1666875"/>
                  <a:gd name="connsiteX6" fmla="*/ 1678781 w 1771650"/>
                  <a:gd name="connsiteY6" fmla="*/ 1664486 h 1666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771650" h="1666875">
                    <a:moveTo>
                      <a:pt x="1678781" y="1664486"/>
                    </a:moveTo>
                    <a:lnTo>
                      <a:pt x="7144" y="1552091"/>
                    </a:lnTo>
                    <a:lnTo>
                      <a:pt x="58579" y="482433"/>
                    </a:lnTo>
                    <a:cubicBezTo>
                      <a:pt x="59531" y="459573"/>
                      <a:pt x="75724" y="439571"/>
                      <a:pt x="98584" y="432903"/>
                    </a:cubicBezTo>
                    <a:lnTo>
                      <a:pt x="1705451" y="9041"/>
                    </a:lnTo>
                    <a:cubicBezTo>
                      <a:pt x="1740694" y="-484"/>
                      <a:pt x="1774984" y="27138"/>
                      <a:pt x="1772126" y="63333"/>
                    </a:cubicBezTo>
                    <a:lnTo>
                      <a:pt x="1678781" y="1664486"/>
                    </a:lnTo>
                    <a:close/>
                  </a:path>
                </a:pathLst>
              </a:custGeom>
              <a:solidFill>
                <a:srgbClr val="1A1A1A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6" name="Freeform: Shape 25">
                <a:extLst>
                  <a:ext uri="{FF2B5EF4-FFF2-40B4-BE49-F238E27FC236}">
                    <a16:creationId xmlns="" xmlns:a16="http://schemas.microsoft.com/office/drawing/2014/main" id="{E34864C7-7210-4707-B490-5D1340DA7C14}"/>
                  </a:ext>
                </a:extLst>
              </p:cNvPr>
              <p:cNvSpPr/>
              <p:nvPr/>
            </p:nvSpPr>
            <p:spPr>
              <a:xfrm>
                <a:off x="6572092" y="1577928"/>
                <a:ext cx="3907345" cy="3404644"/>
              </a:xfrm>
              <a:custGeom>
                <a:avLst/>
                <a:gdLst>
                  <a:gd name="connsiteX0" fmla="*/ 1539716 w 1628775"/>
                  <a:gd name="connsiteY0" fmla="*/ 1416844 h 1419225"/>
                  <a:gd name="connsiteX1" fmla="*/ 7144 w 1628775"/>
                  <a:gd name="connsiteY1" fmla="*/ 1357789 h 1419225"/>
                  <a:gd name="connsiteX2" fmla="*/ 57626 w 1628775"/>
                  <a:gd name="connsiteY2" fmla="*/ 363379 h 1419225"/>
                  <a:gd name="connsiteX3" fmla="*/ 1628299 w 1628775"/>
                  <a:gd name="connsiteY3" fmla="*/ 7144 h 14192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628775" h="1419225">
                    <a:moveTo>
                      <a:pt x="1539716" y="1416844"/>
                    </a:moveTo>
                    <a:lnTo>
                      <a:pt x="7144" y="1357789"/>
                    </a:lnTo>
                    <a:lnTo>
                      <a:pt x="57626" y="363379"/>
                    </a:lnTo>
                    <a:lnTo>
                      <a:pt x="1628299" y="7144"/>
                    </a:lnTo>
                    <a:close/>
                  </a:path>
                </a:pathLst>
              </a:custGeom>
              <a:solidFill>
                <a:srgbClr val="E6E6E6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dirty="0"/>
              </a:p>
            </p:txBody>
          </p:sp>
          <p:sp>
            <p:nvSpPr>
              <p:cNvPr id="27" name="Freeform: Shape 26">
                <a:extLst>
                  <a:ext uri="{FF2B5EF4-FFF2-40B4-BE49-F238E27FC236}">
                    <a16:creationId xmlns="" xmlns:a16="http://schemas.microsoft.com/office/drawing/2014/main" id="{AC870821-1E5F-40DA-AB75-DEB54C0CADDC}"/>
                  </a:ext>
                </a:extLst>
              </p:cNvPr>
              <p:cNvSpPr/>
              <p:nvPr/>
            </p:nvSpPr>
            <p:spPr>
              <a:xfrm>
                <a:off x="6446339" y="4996281"/>
                <a:ext cx="4044444" cy="868298"/>
              </a:xfrm>
              <a:custGeom>
                <a:avLst/>
                <a:gdLst>
                  <a:gd name="connsiteX0" fmla="*/ 13844 w 1685925"/>
                  <a:gd name="connsiteY0" fmla="*/ 7144 h 361950"/>
                  <a:gd name="connsiteX1" fmla="*/ 7176 w 1685925"/>
                  <a:gd name="connsiteY1" fmla="*/ 133826 h 361950"/>
                  <a:gd name="connsiteX2" fmla="*/ 53849 w 1685925"/>
                  <a:gd name="connsiteY2" fmla="*/ 189071 h 361950"/>
                  <a:gd name="connsiteX3" fmla="*/ 1597851 w 1685925"/>
                  <a:gd name="connsiteY3" fmla="*/ 363379 h 361950"/>
                  <a:gd name="connsiteX4" fmla="*/ 1675956 w 1685925"/>
                  <a:gd name="connsiteY4" fmla="*/ 296704 h 361950"/>
                  <a:gd name="connsiteX5" fmla="*/ 1686434 w 1685925"/>
                  <a:gd name="connsiteY5" fmla="*/ 111919 h 361950"/>
                  <a:gd name="connsiteX6" fmla="*/ 13844 w 1685925"/>
                  <a:gd name="connsiteY6" fmla="*/ 7144 h 361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685925" h="361950">
                    <a:moveTo>
                      <a:pt x="13844" y="7144"/>
                    </a:moveTo>
                    <a:lnTo>
                      <a:pt x="7176" y="133826"/>
                    </a:lnTo>
                    <a:cubicBezTo>
                      <a:pt x="6224" y="161449"/>
                      <a:pt x="26226" y="186214"/>
                      <a:pt x="53849" y="189071"/>
                    </a:cubicBezTo>
                    <a:lnTo>
                      <a:pt x="1597851" y="363379"/>
                    </a:lnTo>
                    <a:cubicBezTo>
                      <a:pt x="1637856" y="368141"/>
                      <a:pt x="1674051" y="337661"/>
                      <a:pt x="1675956" y="296704"/>
                    </a:cubicBezTo>
                    <a:lnTo>
                      <a:pt x="1686434" y="111919"/>
                    </a:lnTo>
                    <a:lnTo>
                      <a:pt x="13844" y="7144"/>
                    </a:lnTo>
                    <a:close/>
                  </a:path>
                </a:pathLst>
              </a:custGeom>
              <a:solidFill>
                <a:srgbClr val="B3B3B3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8" name="Freeform: Shape 27">
                <a:extLst>
                  <a:ext uri="{FF2B5EF4-FFF2-40B4-BE49-F238E27FC236}">
                    <a16:creationId xmlns="" xmlns:a16="http://schemas.microsoft.com/office/drawing/2014/main" id="{BF4B58FF-E90D-4714-A9BD-1B1FFDB78E46}"/>
                  </a:ext>
                </a:extLst>
              </p:cNvPr>
              <p:cNvSpPr/>
              <p:nvPr/>
            </p:nvSpPr>
            <p:spPr>
              <a:xfrm>
                <a:off x="7715310" y="1593115"/>
                <a:ext cx="2775473" cy="3394037"/>
              </a:xfrm>
              <a:custGeom>
                <a:avLst/>
                <a:gdLst>
                  <a:gd name="connsiteX0" fmla="*/ 1425389 w 2775473"/>
                  <a:gd name="connsiteY0" fmla="*/ 306593 h 3394037"/>
                  <a:gd name="connsiteX1" fmla="*/ 2775473 w 2775473"/>
                  <a:gd name="connsiteY1" fmla="*/ 0 h 3394037"/>
                  <a:gd name="connsiteX2" fmla="*/ 2565699 w 2775473"/>
                  <a:gd name="connsiteY2" fmla="*/ 3394037 h 3394037"/>
                  <a:gd name="connsiteX3" fmla="*/ 0 w 2775473"/>
                  <a:gd name="connsiteY3" fmla="*/ 3281082 h 3394037"/>
                  <a:gd name="connsiteX4" fmla="*/ 1425389 w 2775473"/>
                  <a:gd name="connsiteY4" fmla="*/ 306593 h 33940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75473" h="3394037">
                    <a:moveTo>
                      <a:pt x="1425389" y="306593"/>
                    </a:moveTo>
                    <a:lnTo>
                      <a:pt x="2775473" y="0"/>
                    </a:lnTo>
                    <a:lnTo>
                      <a:pt x="2565699" y="3394037"/>
                    </a:lnTo>
                    <a:lnTo>
                      <a:pt x="0" y="3281082"/>
                    </a:lnTo>
                    <a:lnTo>
                      <a:pt x="1425389" y="306593"/>
                    </a:lnTo>
                    <a:close/>
                  </a:path>
                </a:pathLst>
              </a:custGeom>
              <a:solidFill>
                <a:srgbClr val="999999">
                  <a:alpha val="10000"/>
                </a:srgbClr>
              </a:solidFill>
              <a:ln w="9525" cap="flat">
                <a:noFill/>
                <a:prstDash val="solid"/>
                <a:miter/>
              </a:ln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>
                  <a:solidFill>
                    <a:schemeClr val="tx1"/>
                  </a:solidFill>
                </a:endParaRPr>
              </a:p>
            </p:txBody>
          </p:sp>
        </p:grpSp>
      </p:grpSp>
      <p:sp>
        <p:nvSpPr>
          <p:cNvPr id="8" name="그림 개체 틀 2">
            <a:extLst>
              <a:ext uri="{FF2B5EF4-FFF2-40B4-BE49-F238E27FC236}">
                <a16:creationId xmlns="" xmlns:a16="http://schemas.microsoft.com/office/drawing/2014/main" id="{157702FD-7907-484A-9E52-2C12EFFD110C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7020282" y="1989441"/>
            <a:ext cx="4180713" cy="3065247"/>
          </a:xfrm>
          <a:custGeom>
            <a:avLst/>
            <a:gdLst>
              <a:gd name="connsiteX0" fmla="*/ 0 w 4495800"/>
              <a:gd name="connsiteY0" fmla="*/ 0 h 2593057"/>
              <a:gd name="connsiteX1" fmla="*/ 4495800 w 4495800"/>
              <a:gd name="connsiteY1" fmla="*/ 0 h 2593057"/>
              <a:gd name="connsiteX2" fmla="*/ 4495800 w 4495800"/>
              <a:gd name="connsiteY2" fmla="*/ 2593057 h 2593057"/>
              <a:gd name="connsiteX3" fmla="*/ 0 w 4495800"/>
              <a:gd name="connsiteY3" fmla="*/ 2593057 h 2593057"/>
              <a:gd name="connsiteX4" fmla="*/ 0 w 4495800"/>
              <a:gd name="connsiteY4" fmla="*/ 0 h 2593057"/>
              <a:gd name="connsiteX0" fmla="*/ 0 w 4495800"/>
              <a:gd name="connsiteY0" fmla="*/ 656948 h 3250005"/>
              <a:gd name="connsiteX1" fmla="*/ 2951085 w 4495800"/>
              <a:gd name="connsiteY1" fmla="*/ 0 h 3250005"/>
              <a:gd name="connsiteX2" fmla="*/ 4495800 w 4495800"/>
              <a:gd name="connsiteY2" fmla="*/ 3250005 h 3250005"/>
              <a:gd name="connsiteX3" fmla="*/ 0 w 4495800"/>
              <a:gd name="connsiteY3" fmla="*/ 3250005 h 3250005"/>
              <a:gd name="connsiteX4" fmla="*/ 0 w 4495800"/>
              <a:gd name="connsiteY4" fmla="*/ 656948 h 3250005"/>
              <a:gd name="connsiteX0" fmla="*/ 106532 w 4602332"/>
              <a:gd name="connsiteY0" fmla="*/ 656948 h 3250005"/>
              <a:gd name="connsiteX1" fmla="*/ 3057617 w 4602332"/>
              <a:gd name="connsiteY1" fmla="*/ 0 h 3250005"/>
              <a:gd name="connsiteX2" fmla="*/ 4602332 w 4602332"/>
              <a:gd name="connsiteY2" fmla="*/ 3250005 h 3250005"/>
              <a:gd name="connsiteX3" fmla="*/ 0 w 4602332"/>
              <a:gd name="connsiteY3" fmla="*/ 2584180 h 3250005"/>
              <a:gd name="connsiteX4" fmla="*/ 106532 w 4602332"/>
              <a:gd name="connsiteY4" fmla="*/ 656948 h 3250005"/>
              <a:gd name="connsiteX0" fmla="*/ 106532 w 3057617"/>
              <a:gd name="connsiteY0" fmla="*/ 656948 h 2584180"/>
              <a:gd name="connsiteX1" fmla="*/ 3057617 w 3057617"/>
              <a:gd name="connsiteY1" fmla="*/ 0 h 2584180"/>
              <a:gd name="connsiteX2" fmla="*/ 2196483 w 3057617"/>
              <a:gd name="connsiteY2" fmla="*/ 2122541 h 2584180"/>
              <a:gd name="connsiteX3" fmla="*/ 0 w 3057617"/>
              <a:gd name="connsiteY3" fmla="*/ 2584180 h 2584180"/>
              <a:gd name="connsiteX4" fmla="*/ 106532 w 3057617"/>
              <a:gd name="connsiteY4" fmla="*/ 656948 h 2584180"/>
              <a:gd name="connsiteX0" fmla="*/ 106532 w 3057617"/>
              <a:gd name="connsiteY0" fmla="*/ 656948 h 2681834"/>
              <a:gd name="connsiteX1" fmla="*/ 3057617 w 3057617"/>
              <a:gd name="connsiteY1" fmla="*/ 0 h 2681834"/>
              <a:gd name="connsiteX2" fmla="*/ 2897819 w 3057617"/>
              <a:gd name="connsiteY2" fmla="*/ 2681834 h 2681834"/>
              <a:gd name="connsiteX3" fmla="*/ 0 w 3057617"/>
              <a:gd name="connsiteY3" fmla="*/ 2584180 h 2681834"/>
              <a:gd name="connsiteX4" fmla="*/ 106532 w 3057617"/>
              <a:gd name="connsiteY4" fmla="*/ 656948 h 2681834"/>
              <a:gd name="connsiteX0" fmla="*/ 0 w 2951085"/>
              <a:gd name="connsiteY0" fmla="*/ 656948 h 2681834"/>
              <a:gd name="connsiteX1" fmla="*/ 2951085 w 2951085"/>
              <a:gd name="connsiteY1" fmla="*/ 0 h 2681834"/>
              <a:gd name="connsiteX2" fmla="*/ 2791287 w 2951085"/>
              <a:gd name="connsiteY2" fmla="*/ 2681834 h 2681834"/>
              <a:gd name="connsiteX3" fmla="*/ 594804 w 2951085"/>
              <a:gd name="connsiteY3" fmla="*/ 2335605 h 2681834"/>
              <a:gd name="connsiteX4" fmla="*/ 0 w 2951085"/>
              <a:gd name="connsiteY4" fmla="*/ 656948 h 2681834"/>
              <a:gd name="connsiteX0" fmla="*/ 115409 w 3066494"/>
              <a:gd name="connsiteY0" fmla="*/ 656948 h 2681834"/>
              <a:gd name="connsiteX1" fmla="*/ 3066494 w 3066494"/>
              <a:gd name="connsiteY1" fmla="*/ 0 h 2681834"/>
              <a:gd name="connsiteX2" fmla="*/ 2906696 w 3066494"/>
              <a:gd name="connsiteY2" fmla="*/ 2681834 h 2681834"/>
              <a:gd name="connsiteX3" fmla="*/ 0 w 3066494"/>
              <a:gd name="connsiteY3" fmla="*/ 2557547 h 2681834"/>
              <a:gd name="connsiteX4" fmla="*/ 115409 w 3066494"/>
              <a:gd name="connsiteY4" fmla="*/ 656948 h 2681834"/>
              <a:gd name="connsiteX0" fmla="*/ 115409 w 2906696"/>
              <a:gd name="connsiteY0" fmla="*/ 292964 h 2317850"/>
              <a:gd name="connsiteX1" fmla="*/ 2853430 w 2906696"/>
              <a:gd name="connsiteY1" fmla="*/ 0 h 2317850"/>
              <a:gd name="connsiteX2" fmla="*/ 2906696 w 2906696"/>
              <a:gd name="connsiteY2" fmla="*/ 2317850 h 2317850"/>
              <a:gd name="connsiteX3" fmla="*/ 0 w 2906696"/>
              <a:gd name="connsiteY3" fmla="*/ 2193563 h 2317850"/>
              <a:gd name="connsiteX4" fmla="*/ 115409 w 2906696"/>
              <a:gd name="connsiteY4" fmla="*/ 292964 h 2317850"/>
              <a:gd name="connsiteX0" fmla="*/ 115409 w 3057617"/>
              <a:gd name="connsiteY0" fmla="*/ 648071 h 2672957"/>
              <a:gd name="connsiteX1" fmla="*/ 3057617 w 3057617"/>
              <a:gd name="connsiteY1" fmla="*/ 0 h 2672957"/>
              <a:gd name="connsiteX2" fmla="*/ 2906696 w 3057617"/>
              <a:gd name="connsiteY2" fmla="*/ 2672957 h 2672957"/>
              <a:gd name="connsiteX3" fmla="*/ 0 w 3057617"/>
              <a:gd name="connsiteY3" fmla="*/ 2548670 h 2672957"/>
              <a:gd name="connsiteX4" fmla="*/ 115409 w 3057617"/>
              <a:gd name="connsiteY4" fmla="*/ 648071 h 2672957"/>
              <a:gd name="connsiteX0" fmla="*/ 115409 w 2971257"/>
              <a:gd name="connsiteY0" fmla="*/ 510911 h 2535797"/>
              <a:gd name="connsiteX1" fmla="*/ 2971257 w 2971257"/>
              <a:gd name="connsiteY1" fmla="*/ 0 h 2535797"/>
              <a:gd name="connsiteX2" fmla="*/ 2906696 w 2971257"/>
              <a:gd name="connsiteY2" fmla="*/ 2535797 h 2535797"/>
              <a:gd name="connsiteX3" fmla="*/ 0 w 2971257"/>
              <a:gd name="connsiteY3" fmla="*/ 2411510 h 2535797"/>
              <a:gd name="connsiteX4" fmla="*/ 115409 w 2971257"/>
              <a:gd name="connsiteY4" fmla="*/ 510911 h 2535797"/>
              <a:gd name="connsiteX0" fmla="*/ 115409 w 3077937"/>
              <a:gd name="connsiteY0" fmla="*/ 668391 h 2693277"/>
              <a:gd name="connsiteX1" fmla="*/ 3077937 w 3077937"/>
              <a:gd name="connsiteY1" fmla="*/ 0 h 2693277"/>
              <a:gd name="connsiteX2" fmla="*/ 2906696 w 3077937"/>
              <a:gd name="connsiteY2" fmla="*/ 2693277 h 2693277"/>
              <a:gd name="connsiteX3" fmla="*/ 0 w 3077937"/>
              <a:gd name="connsiteY3" fmla="*/ 2568990 h 2693277"/>
              <a:gd name="connsiteX4" fmla="*/ 115409 w 3077937"/>
              <a:gd name="connsiteY4" fmla="*/ 668391 h 2693277"/>
              <a:gd name="connsiteX0" fmla="*/ 115409 w 3077937"/>
              <a:gd name="connsiteY0" fmla="*/ 668391 h 2568990"/>
              <a:gd name="connsiteX1" fmla="*/ 3077937 w 3077937"/>
              <a:gd name="connsiteY1" fmla="*/ 0 h 2568990"/>
              <a:gd name="connsiteX2" fmla="*/ 2769536 w 3077937"/>
              <a:gd name="connsiteY2" fmla="*/ 2535797 h 2568990"/>
              <a:gd name="connsiteX3" fmla="*/ 0 w 3077937"/>
              <a:gd name="connsiteY3" fmla="*/ 2568990 h 2568990"/>
              <a:gd name="connsiteX4" fmla="*/ 115409 w 3077937"/>
              <a:gd name="connsiteY4" fmla="*/ 668391 h 2568990"/>
              <a:gd name="connsiteX0" fmla="*/ 115409 w 3077937"/>
              <a:gd name="connsiteY0" fmla="*/ 668391 h 2693277"/>
              <a:gd name="connsiteX1" fmla="*/ 3077937 w 3077937"/>
              <a:gd name="connsiteY1" fmla="*/ 0 h 2693277"/>
              <a:gd name="connsiteX2" fmla="*/ 2916856 w 3077937"/>
              <a:gd name="connsiteY2" fmla="*/ 2693277 h 2693277"/>
              <a:gd name="connsiteX3" fmla="*/ 0 w 3077937"/>
              <a:gd name="connsiteY3" fmla="*/ 2568990 h 2693277"/>
              <a:gd name="connsiteX4" fmla="*/ 115409 w 3077937"/>
              <a:gd name="connsiteY4" fmla="*/ 668391 h 2693277"/>
              <a:gd name="connsiteX0" fmla="*/ 0 w 2962528"/>
              <a:gd name="connsiteY0" fmla="*/ 668391 h 2693277"/>
              <a:gd name="connsiteX1" fmla="*/ 2962528 w 2962528"/>
              <a:gd name="connsiteY1" fmla="*/ 0 h 2693277"/>
              <a:gd name="connsiteX2" fmla="*/ 2801447 w 2962528"/>
              <a:gd name="connsiteY2" fmla="*/ 2693277 h 2693277"/>
              <a:gd name="connsiteX3" fmla="*/ 331631 w 2962528"/>
              <a:gd name="connsiteY3" fmla="*/ 2289590 h 2693277"/>
              <a:gd name="connsiteX4" fmla="*/ 0 w 2962528"/>
              <a:gd name="connsiteY4" fmla="*/ 668391 h 2693277"/>
              <a:gd name="connsiteX0" fmla="*/ 120489 w 3083017"/>
              <a:gd name="connsiteY0" fmla="*/ 668391 h 2693277"/>
              <a:gd name="connsiteX1" fmla="*/ 3083017 w 3083017"/>
              <a:gd name="connsiteY1" fmla="*/ 0 h 2693277"/>
              <a:gd name="connsiteX2" fmla="*/ 2921936 w 3083017"/>
              <a:gd name="connsiteY2" fmla="*/ 2693277 h 2693277"/>
              <a:gd name="connsiteX3" fmla="*/ 0 w 3083017"/>
              <a:gd name="connsiteY3" fmla="*/ 2574070 h 2693277"/>
              <a:gd name="connsiteX4" fmla="*/ 120489 w 3083017"/>
              <a:gd name="connsiteY4" fmla="*/ 668391 h 2693277"/>
              <a:gd name="connsiteX0" fmla="*/ 262729 w 3083017"/>
              <a:gd name="connsiteY0" fmla="*/ 841111 h 2693277"/>
              <a:gd name="connsiteX1" fmla="*/ 3083017 w 3083017"/>
              <a:gd name="connsiteY1" fmla="*/ 0 h 2693277"/>
              <a:gd name="connsiteX2" fmla="*/ 2921936 w 3083017"/>
              <a:gd name="connsiteY2" fmla="*/ 2693277 h 2693277"/>
              <a:gd name="connsiteX3" fmla="*/ 0 w 3083017"/>
              <a:gd name="connsiteY3" fmla="*/ 2574070 h 2693277"/>
              <a:gd name="connsiteX4" fmla="*/ 262729 w 3083017"/>
              <a:gd name="connsiteY4" fmla="*/ 841111 h 2693277"/>
              <a:gd name="connsiteX0" fmla="*/ 105249 w 3083017"/>
              <a:gd name="connsiteY0" fmla="*/ 709031 h 2693277"/>
              <a:gd name="connsiteX1" fmla="*/ 3083017 w 3083017"/>
              <a:gd name="connsiteY1" fmla="*/ 0 h 2693277"/>
              <a:gd name="connsiteX2" fmla="*/ 2921936 w 3083017"/>
              <a:gd name="connsiteY2" fmla="*/ 2693277 h 2693277"/>
              <a:gd name="connsiteX3" fmla="*/ 0 w 3083017"/>
              <a:gd name="connsiteY3" fmla="*/ 2574070 h 2693277"/>
              <a:gd name="connsiteX4" fmla="*/ 105249 w 3083017"/>
              <a:gd name="connsiteY4" fmla="*/ 709031 h 26932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083017" h="2693277">
                <a:moveTo>
                  <a:pt x="105249" y="709031"/>
                </a:moveTo>
                <a:lnTo>
                  <a:pt x="3083017" y="0"/>
                </a:lnTo>
                <a:lnTo>
                  <a:pt x="2921936" y="2693277"/>
                </a:lnTo>
                <a:lnTo>
                  <a:pt x="0" y="2574070"/>
                </a:lnTo>
                <a:lnTo>
                  <a:pt x="105249" y="709031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25400">
            <a:noFill/>
          </a:ln>
          <a:effectLst/>
        </p:spPr>
        <p:txBody>
          <a:bodyPr anchor="ctr"/>
          <a:lstStyle>
            <a:lvl1pPr marL="0" indent="0" algn="ctr">
              <a:buFontTx/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r>
              <a:rPr lang="en-US" altLang="ko-KR" dirty="0"/>
              <a:t>Place Your Picture Here</a:t>
            </a:r>
            <a:endParaRPr lang="ko-KR" altLang="en-US" dirty="0"/>
          </a:p>
        </p:txBody>
      </p:sp>
      <p:sp>
        <p:nvSpPr>
          <p:cNvPr id="9" name="Rectangle 8">
            <a:extLst>
              <a:ext uri="{FF2B5EF4-FFF2-40B4-BE49-F238E27FC236}">
                <a16:creationId xmlns="" xmlns:a16="http://schemas.microsoft.com/office/drawing/2014/main" id="{6CB86775-83F3-4195-80F1-8A2759152282}"/>
              </a:ext>
            </a:extLst>
          </p:cNvPr>
          <p:cNvSpPr/>
          <p:nvPr userDrawn="1"/>
        </p:nvSpPr>
        <p:spPr>
          <a:xfrm>
            <a:off x="0" y="0"/>
            <a:ext cx="12192000" cy="116205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Freeform: Shape 9">
            <a:extLst>
              <a:ext uri="{FF2B5EF4-FFF2-40B4-BE49-F238E27FC236}">
                <a16:creationId xmlns="" xmlns:a16="http://schemas.microsoft.com/office/drawing/2014/main" id="{9794EC73-4B3C-4A64-A77B-50EE9B8F77E3}"/>
              </a:ext>
            </a:extLst>
          </p:cNvPr>
          <p:cNvSpPr/>
          <p:nvPr userDrawn="1"/>
        </p:nvSpPr>
        <p:spPr>
          <a:xfrm>
            <a:off x="1" y="0"/>
            <a:ext cx="4020670" cy="1325812"/>
          </a:xfrm>
          <a:custGeom>
            <a:avLst/>
            <a:gdLst>
              <a:gd name="connsiteX0" fmla="*/ 2921457 w 3751729"/>
              <a:gd name="connsiteY0" fmla="*/ 929082 h 1237129"/>
              <a:gd name="connsiteX1" fmla="*/ 2929580 w 3751729"/>
              <a:gd name="connsiteY1" fmla="*/ 931543 h 1237129"/>
              <a:gd name="connsiteX2" fmla="*/ 2939672 w 3751729"/>
              <a:gd name="connsiteY2" fmla="*/ 937451 h 1237129"/>
              <a:gd name="connsiteX3" fmla="*/ 2948781 w 3751729"/>
              <a:gd name="connsiteY3" fmla="*/ 946559 h 1237129"/>
              <a:gd name="connsiteX4" fmla="*/ 2952719 w 3751729"/>
              <a:gd name="connsiteY4" fmla="*/ 954190 h 1237129"/>
              <a:gd name="connsiteX5" fmla="*/ 2948781 w 3751729"/>
              <a:gd name="connsiteY5" fmla="*/ 956651 h 1237129"/>
              <a:gd name="connsiteX6" fmla="*/ 2944596 w 3751729"/>
              <a:gd name="connsiteY6" fmla="*/ 960835 h 1237129"/>
              <a:gd name="connsiteX7" fmla="*/ 2939672 w 3751729"/>
              <a:gd name="connsiteY7" fmla="*/ 964282 h 1237129"/>
              <a:gd name="connsiteX8" fmla="*/ 2933765 w 3751729"/>
              <a:gd name="connsiteY8" fmla="*/ 966743 h 1237129"/>
              <a:gd name="connsiteX9" fmla="*/ 2938688 w 3751729"/>
              <a:gd name="connsiteY9" fmla="*/ 980035 h 1237129"/>
              <a:gd name="connsiteX10" fmla="*/ 2944596 w 3751729"/>
              <a:gd name="connsiteY10" fmla="*/ 990128 h 1237129"/>
              <a:gd name="connsiteX11" fmla="*/ 2950257 w 3751729"/>
              <a:gd name="connsiteY11" fmla="*/ 1001944 h 1237129"/>
              <a:gd name="connsiteX12" fmla="*/ 2945334 w 3751729"/>
              <a:gd name="connsiteY12" fmla="*/ 1003666 h 1237129"/>
              <a:gd name="connsiteX13" fmla="*/ 2942872 w 3751729"/>
              <a:gd name="connsiteY13" fmla="*/ 1003666 h 1237129"/>
              <a:gd name="connsiteX14" fmla="*/ 2941150 w 3751729"/>
              <a:gd name="connsiteY14" fmla="*/ 1003666 h 1237129"/>
              <a:gd name="connsiteX15" fmla="*/ 2939672 w 3751729"/>
              <a:gd name="connsiteY15" fmla="*/ 1005389 h 1237129"/>
              <a:gd name="connsiteX16" fmla="*/ 2938688 w 3751729"/>
              <a:gd name="connsiteY16" fmla="*/ 1006128 h 1237129"/>
              <a:gd name="connsiteX17" fmla="*/ 2937212 w 3751729"/>
              <a:gd name="connsiteY17" fmla="*/ 1009574 h 1237129"/>
              <a:gd name="connsiteX18" fmla="*/ 2929580 w 3751729"/>
              <a:gd name="connsiteY18" fmla="*/ 1022867 h 1237129"/>
              <a:gd name="connsiteX19" fmla="*/ 2925642 w 3751729"/>
              <a:gd name="connsiteY19" fmla="*/ 1038866 h 1237129"/>
              <a:gd name="connsiteX20" fmla="*/ 2918011 w 3751729"/>
              <a:gd name="connsiteY20" fmla="*/ 1053143 h 1237129"/>
              <a:gd name="connsiteX21" fmla="*/ 2914073 w 3751729"/>
              <a:gd name="connsiteY21" fmla="*/ 1056589 h 1237129"/>
              <a:gd name="connsiteX22" fmla="*/ 2909888 w 3751729"/>
              <a:gd name="connsiteY22" fmla="*/ 1056589 h 1237129"/>
              <a:gd name="connsiteX23" fmla="*/ 2904965 w 3751729"/>
              <a:gd name="connsiteY23" fmla="*/ 1057327 h 1237129"/>
              <a:gd name="connsiteX24" fmla="*/ 2900041 w 3751729"/>
              <a:gd name="connsiteY24" fmla="*/ 1057327 h 1237129"/>
              <a:gd name="connsiteX25" fmla="*/ 2890935 w 3751729"/>
              <a:gd name="connsiteY25" fmla="*/ 1052404 h 1237129"/>
              <a:gd name="connsiteX26" fmla="*/ 2882565 w 3751729"/>
              <a:gd name="connsiteY26" fmla="*/ 1050681 h 1237129"/>
              <a:gd name="connsiteX27" fmla="*/ 2871981 w 3751729"/>
              <a:gd name="connsiteY27" fmla="*/ 1050681 h 1237129"/>
              <a:gd name="connsiteX28" fmla="*/ 2861888 w 3751729"/>
              <a:gd name="connsiteY28" fmla="*/ 1048958 h 1237129"/>
              <a:gd name="connsiteX29" fmla="*/ 2852042 w 3751729"/>
              <a:gd name="connsiteY29" fmla="*/ 1044774 h 1237129"/>
              <a:gd name="connsiteX30" fmla="*/ 2842196 w 3751729"/>
              <a:gd name="connsiteY30" fmla="*/ 1031235 h 1237129"/>
              <a:gd name="connsiteX31" fmla="*/ 2834812 w 3751729"/>
              <a:gd name="connsiteY31" fmla="*/ 1013758 h 1237129"/>
              <a:gd name="connsiteX32" fmla="*/ 2833088 w 3751729"/>
              <a:gd name="connsiteY32" fmla="*/ 993574 h 1237129"/>
              <a:gd name="connsiteX33" fmla="*/ 2840472 w 3751729"/>
              <a:gd name="connsiteY33" fmla="*/ 990128 h 1237129"/>
              <a:gd name="connsiteX34" fmla="*/ 2846380 w 3751729"/>
              <a:gd name="connsiteY34" fmla="*/ 990128 h 1237129"/>
              <a:gd name="connsiteX35" fmla="*/ 2852042 w 3751729"/>
              <a:gd name="connsiteY35" fmla="*/ 991851 h 1237129"/>
              <a:gd name="connsiteX36" fmla="*/ 2857950 w 3751729"/>
              <a:gd name="connsiteY36" fmla="*/ 988651 h 1237129"/>
              <a:gd name="connsiteX37" fmla="*/ 2865334 w 3751729"/>
              <a:gd name="connsiteY37" fmla="*/ 976835 h 1237129"/>
              <a:gd name="connsiteX38" fmla="*/ 2883549 w 3751729"/>
              <a:gd name="connsiteY38" fmla="*/ 974374 h 1237129"/>
              <a:gd name="connsiteX39" fmla="*/ 2886749 w 3751729"/>
              <a:gd name="connsiteY39" fmla="*/ 971666 h 1237129"/>
              <a:gd name="connsiteX40" fmla="*/ 2889211 w 3751729"/>
              <a:gd name="connsiteY40" fmla="*/ 968466 h 1237129"/>
              <a:gd name="connsiteX41" fmla="*/ 2889211 w 3751729"/>
              <a:gd name="connsiteY41" fmla="*/ 966743 h 1237129"/>
              <a:gd name="connsiteX42" fmla="*/ 2890935 w 3751729"/>
              <a:gd name="connsiteY42" fmla="*/ 965758 h 1237129"/>
              <a:gd name="connsiteX43" fmla="*/ 2890935 w 3751729"/>
              <a:gd name="connsiteY43" fmla="*/ 964282 h 1237129"/>
              <a:gd name="connsiteX44" fmla="*/ 2890935 w 3751729"/>
              <a:gd name="connsiteY44" fmla="*/ 962559 h 1237129"/>
              <a:gd name="connsiteX45" fmla="*/ 2892411 w 3751729"/>
              <a:gd name="connsiteY45" fmla="*/ 960835 h 1237129"/>
              <a:gd name="connsiteX46" fmla="*/ 2895119 w 3751729"/>
              <a:gd name="connsiteY46" fmla="*/ 960835 h 1237129"/>
              <a:gd name="connsiteX47" fmla="*/ 2900041 w 3751729"/>
              <a:gd name="connsiteY47" fmla="*/ 960835 h 1237129"/>
              <a:gd name="connsiteX48" fmla="*/ 2904965 w 3751729"/>
              <a:gd name="connsiteY48" fmla="*/ 960835 h 1237129"/>
              <a:gd name="connsiteX49" fmla="*/ 2908165 w 3751729"/>
              <a:gd name="connsiteY49" fmla="*/ 950743 h 1237129"/>
              <a:gd name="connsiteX50" fmla="*/ 2912349 w 3751729"/>
              <a:gd name="connsiteY50" fmla="*/ 943112 h 1237129"/>
              <a:gd name="connsiteX51" fmla="*/ 2916534 w 3751729"/>
              <a:gd name="connsiteY51" fmla="*/ 936466 h 1237129"/>
              <a:gd name="connsiteX52" fmla="*/ 2505952 w 3751729"/>
              <a:gd name="connsiteY52" fmla="*/ 909636 h 1237129"/>
              <a:gd name="connsiteX53" fmla="*/ 2514321 w 3751729"/>
              <a:gd name="connsiteY53" fmla="*/ 915544 h 1237129"/>
              <a:gd name="connsiteX54" fmla="*/ 2519244 w 3751729"/>
              <a:gd name="connsiteY54" fmla="*/ 925636 h 1237129"/>
              <a:gd name="connsiteX55" fmla="*/ 2519244 w 3751729"/>
              <a:gd name="connsiteY55" fmla="*/ 940651 h 1237129"/>
              <a:gd name="connsiteX56" fmla="*/ 2519244 w 3751729"/>
              <a:gd name="connsiteY56" fmla="*/ 942374 h 1237129"/>
              <a:gd name="connsiteX57" fmla="*/ 2519983 w 3751729"/>
              <a:gd name="connsiteY57" fmla="*/ 942374 h 1237129"/>
              <a:gd name="connsiteX58" fmla="*/ 2521707 w 3751729"/>
              <a:gd name="connsiteY58" fmla="*/ 943113 h 1237129"/>
              <a:gd name="connsiteX59" fmla="*/ 2521707 w 3751729"/>
              <a:gd name="connsiteY59" fmla="*/ 944836 h 1237129"/>
              <a:gd name="connsiteX60" fmla="*/ 2521707 w 3751729"/>
              <a:gd name="connsiteY60" fmla="*/ 948282 h 1237129"/>
              <a:gd name="connsiteX61" fmla="*/ 2519244 w 3751729"/>
              <a:gd name="connsiteY61" fmla="*/ 948282 h 1237129"/>
              <a:gd name="connsiteX62" fmla="*/ 2515798 w 3751729"/>
              <a:gd name="connsiteY62" fmla="*/ 949021 h 1237129"/>
              <a:gd name="connsiteX63" fmla="*/ 2514321 w 3751729"/>
              <a:gd name="connsiteY63" fmla="*/ 952466 h 1237129"/>
              <a:gd name="connsiteX64" fmla="*/ 2511860 w 3751729"/>
              <a:gd name="connsiteY64" fmla="*/ 954190 h 1237129"/>
              <a:gd name="connsiteX65" fmla="*/ 2510137 w 3751729"/>
              <a:gd name="connsiteY65" fmla="*/ 954190 h 1237129"/>
              <a:gd name="connsiteX66" fmla="*/ 2508413 w 3751729"/>
              <a:gd name="connsiteY66" fmla="*/ 952466 h 1237129"/>
              <a:gd name="connsiteX67" fmla="*/ 2507675 w 3751729"/>
              <a:gd name="connsiteY67" fmla="*/ 952466 h 1237129"/>
              <a:gd name="connsiteX68" fmla="*/ 2505952 w 3751729"/>
              <a:gd name="connsiteY68" fmla="*/ 950743 h 1237129"/>
              <a:gd name="connsiteX69" fmla="*/ 2500290 w 3751729"/>
              <a:gd name="connsiteY69" fmla="*/ 938928 h 1237129"/>
              <a:gd name="connsiteX70" fmla="*/ 2500290 w 3751729"/>
              <a:gd name="connsiteY70" fmla="*/ 921452 h 1237129"/>
              <a:gd name="connsiteX71" fmla="*/ 2501768 w 3751729"/>
              <a:gd name="connsiteY71" fmla="*/ 918990 h 1237129"/>
              <a:gd name="connsiteX72" fmla="*/ 2503490 w 3751729"/>
              <a:gd name="connsiteY72" fmla="*/ 917267 h 1237129"/>
              <a:gd name="connsiteX73" fmla="*/ 2504229 w 3751729"/>
              <a:gd name="connsiteY73" fmla="*/ 913821 h 1237129"/>
              <a:gd name="connsiteX74" fmla="*/ 3023856 w 3751729"/>
              <a:gd name="connsiteY74" fmla="*/ 892159 h 1237129"/>
              <a:gd name="connsiteX75" fmla="*/ 3030503 w 3751729"/>
              <a:gd name="connsiteY75" fmla="*/ 899544 h 1237129"/>
              <a:gd name="connsiteX76" fmla="*/ 3035425 w 3751729"/>
              <a:gd name="connsiteY76" fmla="*/ 907913 h 1237129"/>
              <a:gd name="connsiteX77" fmla="*/ 3035425 w 3751729"/>
              <a:gd name="connsiteY77" fmla="*/ 921452 h 1237129"/>
              <a:gd name="connsiteX78" fmla="*/ 3036164 w 3751729"/>
              <a:gd name="connsiteY78" fmla="*/ 924652 h 1237129"/>
              <a:gd name="connsiteX79" fmla="*/ 3037887 w 3751729"/>
              <a:gd name="connsiteY79" fmla="*/ 924652 h 1237129"/>
              <a:gd name="connsiteX80" fmla="*/ 3037887 w 3751729"/>
              <a:gd name="connsiteY80" fmla="*/ 925637 h 1237129"/>
              <a:gd name="connsiteX81" fmla="*/ 3036164 w 3751729"/>
              <a:gd name="connsiteY81" fmla="*/ 925637 h 1237129"/>
              <a:gd name="connsiteX82" fmla="*/ 3035425 w 3751729"/>
              <a:gd name="connsiteY82" fmla="*/ 929083 h 1237129"/>
              <a:gd name="connsiteX83" fmla="*/ 3035425 w 3751729"/>
              <a:gd name="connsiteY83" fmla="*/ 931543 h 1237129"/>
              <a:gd name="connsiteX84" fmla="*/ 3033703 w 3751729"/>
              <a:gd name="connsiteY84" fmla="*/ 931543 h 1237129"/>
              <a:gd name="connsiteX85" fmla="*/ 3033703 w 3751729"/>
              <a:gd name="connsiteY85" fmla="*/ 933267 h 1237129"/>
              <a:gd name="connsiteX86" fmla="*/ 3032225 w 3751729"/>
              <a:gd name="connsiteY86" fmla="*/ 933267 h 1237129"/>
              <a:gd name="connsiteX87" fmla="*/ 3029519 w 3751729"/>
              <a:gd name="connsiteY87" fmla="*/ 934744 h 1237129"/>
              <a:gd name="connsiteX88" fmla="*/ 3028041 w 3751729"/>
              <a:gd name="connsiteY88" fmla="*/ 931543 h 1237129"/>
              <a:gd name="connsiteX89" fmla="*/ 3028041 w 3751729"/>
              <a:gd name="connsiteY89" fmla="*/ 930559 h 1237129"/>
              <a:gd name="connsiteX90" fmla="*/ 3026319 w 3751729"/>
              <a:gd name="connsiteY90" fmla="*/ 930559 h 1237129"/>
              <a:gd name="connsiteX91" fmla="*/ 3024595 w 3751729"/>
              <a:gd name="connsiteY91" fmla="*/ 930559 h 1237129"/>
              <a:gd name="connsiteX92" fmla="*/ 3023856 w 3751729"/>
              <a:gd name="connsiteY92" fmla="*/ 929083 h 1237129"/>
              <a:gd name="connsiteX93" fmla="*/ 3023856 w 3751729"/>
              <a:gd name="connsiteY93" fmla="*/ 931543 h 1237129"/>
              <a:gd name="connsiteX94" fmla="*/ 3024595 w 3751729"/>
              <a:gd name="connsiteY94" fmla="*/ 933267 h 1237129"/>
              <a:gd name="connsiteX95" fmla="*/ 3026319 w 3751729"/>
              <a:gd name="connsiteY95" fmla="*/ 934744 h 1237129"/>
              <a:gd name="connsiteX96" fmla="*/ 3028041 w 3751729"/>
              <a:gd name="connsiteY96" fmla="*/ 936467 h 1237129"/>
              <a:gd name="connsiteX97" fmla="*/ 3026319 w 3751729"/>
              <a:gd name="connsiteY97" fmla="*/ 937452 h 1237129"/>
              <a:gd name="connsiteX98" fmla="*/ 3026319 w 3751729"/>
              <a:gd name="connsiteY98" fmla="*/ 938929 h 1237129"/>
              <a:gd name="connsiteX99" fmla="*/ 3026319 w 3751729"/>
              <a:gd name="connsiteY99" fmla="*/ 940652 h 1237129"/>
              <a:gd name="connsiteX100" fmla="*/ 3026319 w 3751729"/>
              <a:gd name="connsiteY100" fmla="*/ 944836 h 1237129"/>
              <a:gd name="connsiteX101" fmla="*/ 3018933 w 3751729"/>
              <a:gd name="connsiteY101" fmla="*/ 944836 h 1237129"/>
              <a:gd name="connsiteX102" fmla="*/ 3018933 w 3751729"/>
              <a:gd name="connsiteY102" fmla="*/ 940652 h 1237129"/>
              <a:gd name="connsiteX103" fmla="*/ 3014749 w 3751729"/>
              <a:gd name="connsiteY103" fmla="*/ 938929 h 1237129"/>
              <a:gd name="connsiteX104" fmla="*/ 3010564 w 3751729"/>
              <a:gd name="connsiteY104" fmla="*/ 936467 h 1237129"/>
              <a:gd name="connsiteX105" fmla="*/ 3009087 w 3751729"/>
              <a:gd name="connsiteY105" fmla="*/ 933267 h 1237129"/>
              <a:gd name="connsiteX106" fmla="*/ 3007364 w 3751729"/>
              <a:gd name="connsiteY106" fmla="*/ 929083 h 1237129"/>
              <a:gd name="connsiteX107" fmla="*/ 3006626 w 3751729"/>
              <a:gd name="connsiteY107" fmla="*/ 924652 h 1237129"/>
              <a:gd name="connsiteX108" fmla="*/ 3003180 w 3751729"/>
              <a:gd name="connsiteY108" fmla="*/ 918990 h 1237129"/>
              <a:gd name="connsiteX109" fmla="*/ 2998995 w 3751729"/>
              <a:gd name="connsiteY109" fmla="*/ 921452 h 1237129"/>
              <a:gd name="connsiteX110" fmla="*/ 2993334 w 3751729"/>
              <a:gd name="connsiteY110" fmla="*/ 924652 h 1237129"/>
              <a:gd name="connsiteX111" fmla="*/ 2987426 w 3751729"/>
              <a:gd name="connsiteY111" fmla="*/ 925637 h 1237129"/>
              <a:gd name="connsiteX112" fmla="*/ 2981764 w 3751729"/>
              <a:gd name="connsiteY112" fmla="*/ 929083 h 1237129"/>
              <a:gd name="connsiteX113" fmla="*/ 2981764 w 3751729"/>
              <a:gd name="connsiteY113" fmla="*/ 921452 h 1237129"/>
              <a:gd name="connsiteX114" fmla="*/ 2983488 w 3751729"/>
              <a:gd name="connsiteY114" fmla="*/ 919729 h 1237129"/>
              <a:gd name="connsiteX115" fmla="*/ 2983488 w 3751729"/>
              <a:gd name="connsiteY115" fmla="*/ 918990 h 1237129"/>
              <a:gd name="connsiteX116" fmla="*/ 2984226 w 3751729"/>
              <a:gd name="connsiteY116" fmla="*/ 918990 h 1237129"/>
              <a:gd name="connsiteX117" fmla="*/ 2984226 w 3751729"/>
              <a:gd name="connsiteY117" fmla="*/ 915544 h 1237129"/>
              <a:gd name="connsiteX118" fmla="*/ 2995794 w 3751729"/>
              <a:gd name="connsiteY118" fmla="*/ 911360 h 1237129"/>
              <a:gd name="connsiteX119" fmla="*/ 3006626 w 3751729"/>
              <a:gd name="connsiteY119" fmla="*/ 907913 h 1237129"/>
              <a:gd name="connsiteX120" fmla="*/ 3016472 w 3751729"/>
              <a:gd name="connsiteY120" fmla="*/ 902005 h 1237129"/>
              <a:gd name="connsiteX121" fmla="*/ 2952719 w 3751729"/>
              <a:gd name="connsiteY121" fmla="*/ 876159 h 1237129"/>
              <a:gd name="connsiteX122" fmla="*/ 2956165 w 3751729"/>
              <a:gd name="connsiteY122" fmla="*/ 879359 h 1237129"/>
              <a:gd name="connsiteX123" fmla="*/ 2956904 w 3751729"/>
              <a:gd name="connsiteY123" fmla="*/ 879359 h 1237129"/>
              <a:gd name="connsiteX124" fmla="*/ 2958626 w 3751729"/>
              <a:gd name="connsiteY124" fmla="*/ 879359 h 1237129"/>
              <a:gd name="connsiteX125" fmla="*/ 2958626 w 3751729"/>
              <a:gd name="connsiteY125" fmla="*/ 880344 h 1237129"/>
              <a:gd name="connsiteX126" fmla="*/ 2958626 w 3751729"/>
              <a:gd name="connsiteY126" fmla="*/ 883543 h 1237129"/>
              <a:gd name="connsiteX127" fmla="*/ 2960350 w 3751729"/>
              <a:gd name="connsiteY127" fmla="*/ 886251 h 1237129"/>
              <a:gd name="connsiteX128" fmla="*/ 2951242 w 3751729"/>
              <a:gd name="connsiteY128" fmla="*/ 893636 h 1237129"/>
              <a:gd name="connsiteX129" fmla="*/ 2945334 w 3751729"/>
              <a:gd name="connsiteY129" fmla="*/ 901267 h 1237129"/>
              <a:gd name="connsiteX130" fmla="*/ 2938687 w 3751729"/>
              <a:gd name="connsiteY130" fmla="*/ 907175 h 1237129"/>
              <a:gd name="connsiteX131" fmla="*/ 2928103 w 3751729"/>
              <a:gd name="connsiteY131" fmla="*/ 913082 h 1237129"/>
              <a:gd name="connsiteX132" fmla="*/ 2928103 w 3751729"/>
              <a:gd name="connsiteY132" fmla="*/ 909636 h 1237129"/>
              <a:gd name="connsiteX133" fmla="*/ 2937212 w 3751729"/>
              <a:gd name="connsiteY133" fmla="*/ 899544 h 1237129"/>
              <a:gd name="connsiteX134" fmla="*/ 2947058 w 3751729"/>
              <a:gd name="connsiteY134" fmla="*/ 889451 h 1237129"/>
              <a:gd name="connsiteX135" fmla="*/ 882825 w 3751729"/>
              <a:gd name="connsiteY135" fmla="*/ 798867 h 1237129"/>
              <a:gd name="connsiteX136" fmla="*/ 888734 w 3751729"/>
              <a:gd name="connsiteY136" fmla="*/ 798867 h 1237129"/>
              <a:gd name="connsiteX137" fmla="*/ 894395 w 3751729"/>
              <a:gd name="connsiteY137" fmla="*/ 799852 h 1237129"/>
              <a:gd name="connsiteX138" fmla="*/ 901041 w 3751729"/>
              <a:gd name="connsiteY138" fmla="*/ 803052 h 1237129"/>
              <a:gd name="connsiteX139" fmla="*/ 898579 w 3751729"/>
              <a:gd name="connsiteY139" fmla="*/ 804776 h 1237129"/>
              <a:gd name="connsiteX140" fmla="*/ 896857 w 3751729"/>
              <a:gd name="connsiteY140" fmla="*/ 807236 h 1237129"/>
              <a:gd name="connsiteX141" fmla="*/ 894395 w 3751729"/>
              <a:gd name="connsiteY141" fmla="*/ 808960 h 1237129"/>
              <a:gd name="connsiteX142" fmla="*/ 889472 w 3751729"/>
              <a:gd name="connsiteY142" fmla="*/ 808960 h 1237129"/>
              <a:gd name="connsiteX143" fmla="*/ 885288 w 3751729"/>
              <a:gd name="connsiteY143" fmla="*/ 807236 h 1237129"/>
              <a:gd name="connsiteX144" fmla="*/ 881350 w 3751729"/>
              <a:gd name="connsiteY144" fmla="*/ 807236 h 1237129"/>
              <a:gd name="connsiteX145" fmla="*/ 877164 w 3751729"/>
              <a:gd name="connsiteY145" fmla="*/ 807236 h 1237129"/>
              <a:gd name="connsiteX146" fmla="*/ 872241 w 3751729"/>
              <a:gd name="connsiteY146" fmla="*/ 808960 h 1237129"/>
              <a:gd name="connsiteX147" fmla="*/ 872241 w 3751729"/>
              <a:gd name="connsiteY147" fmla="*/ 799852 h 1237129"/>
              <a:gd name="connsiteX148" fmla="*/ 2977580 w 3751729"/>
              <a:gd name="connsiteY148" fmla="*/ 789759 h 1237129"/>
              <a:gd name="connsiteX149" fmla="*/ 2981764 w 3751729"/>
              <a:gd name="connsiteY149" fmla="*/ 789759 h 1237129"/>
              <a:gd name="connsiteX150" fmla="*/ 2987426 w 3751729"/>
              <a:gd name="connsiteY150" fmla="*/ 789759 h 1237129"/>
              <a:gd name="connsiteX151" fmla="*/ 2987426 w 3751729"/>
              <a:gd name="connsiteY151" fmla="*/ 804775 h 1237129"/>
              <a:gd name="connsiteX152" fmla="*/ 2985948 w 3751729"/>
              <a:gd name="connsiteY152" fmla="*/ 814867 h 1237129"/>
              <a:gd name="connsiteX153" fmla="*/ 2983488 w 3751729"/>
              <a:gd name="connsiteY153" fmla="*/ 823237 h 1237129"/>
              <a:gd name="connsiteX154" fmla="*/ 2981764 w 3751729"/>
              <a:gd name="connsiteY154" fmla="*/ 838251 h 1237129"/>
              <a:gd name="connsiteX155" fmla="*/ 2984226 w 3751729"/>
              <a:gd name="connsiteY155" fmla="*/ 838251 h 1237129"/>
              <a:gd name="connsiteX156" fmla="*/ 2984226 w 3751729"/>
              <a:gd name="connsiteY156" fmla="*/ 840960 h 1237129"/>
              <a:gd name="connsiteX157" fmla="*/ 2989888 w 3751729"/>
              <a:gd name="connsiteY157" fmla="*/ 840960 h 1237129"/>
              <a:gd name="connsiteX158" fmla="*/ 2993334 w 3751729"/>
              <a:gd name="connsiteY158" fmla="*/ 840960 h 1237129"/>
              <a:gd name="connsiteX159" fmla="*/ 2995794 w 3751729"/>
              <a:gd name="connsiteY159" fmla="*/ 840960 h 1237129"/>
              <a:gd name="connsiteX160" fmla="*/ 2998995 w 3751729"/>
              <a:gd name="connsiteY160" fmla="*/ 842435 h 1237129"/>
              <a:gd name="connsiteX161" fmla="*/ 3001457 w 3751729"/>
              <a:gd name="connsiteY161" fmla="*/ 844160 h 1237129"/>
              <a:gd name="connsiteX162" fmla="*/ 3007364 w 3751729"/>
              <a:gd name="connsiteY162" fmla="*/ 845144 h 1237129"/>
              <a:gd name="connsiteX163" fmla="*/ 3010564 w 3751729"/>
              <a:gd name="connsiteY163" fmla="*/ 855974 h 1237129"/>
              <a:gd name="connsiteX164" fmla="*/ 3016472 w 3751729"/>
              <a:gd name="connsiteY164" fmla="*/ 862621 h 1237129"/>
              <a:gd name="connsiteX165" fmla="*/ 3023856 w 3751729"/>
              <a:gd name="connsiteY165" fmla="*/ 870251 h 1237129"/>
              <a:gd name="connsiteX166" fmla="*/ 3029519 w 3751729"/>
              <a:gd name="connsiteY166" fmla="*/ 880344 h 1237129"/>
              <a:gd name="connsiteX167" fmla="*/ 3024595 w 3751729"/>
              <a:gd name="connsiteY167" fmla="*/ 882066 h 1237129"/>
              <a:gd name="connsiteX168" fmla="*/ 3022133 w 3751729"/>
              <a:gd name="connsiteY168" fmla="*/ 883544 h 1237129"/>
              <a:gd name="connsiteX169" fmla="*/ 3020656 w 3751729"/>
              <a:gd name="connsiteY169" fmla="*/ 883544 h 1237129"/>
              <a:gd name="connsiteX170" fmla="*/ 3020656 w 3751729"/>
              <a:gd name="connsiteY170" fmla="*/ 885267 h 1237129"/>
              <a:gd name="connsiteX171" fmla="*/ 3020656 w 3751729"/>
              <a:gd name="connsiteY171" fmla="*/ 886252 h 1237129"/>
              <a:gd name="connsiteX172" fmla="*/ 3020656 w 3751729"/>
              <a:gd name="connsiteY172" fmla="*/ 887728 h 1237129"/>
              <a:gd name="connsiteX173" fmla="*/ 3017948 w 3751729"/>
              <a:gd name="connsiteY173" fmla="*/ 887728 h 1237129"/>
              <a:gd name="connsiteX174" fmla="*/ 3013026 w 3751729"/>
              <a:gd name="connsiteY174" fmla="*/ 889452 h 1237129"/>
              <a:gd name="connsiteX175" fmla="*/ 3012287 w 3751729"/>
              <a:gd name="connsiteY175" fmla="*/ 886252 h 1237129"/>
              <a:gd name="connsiteX176" fmla="*/ 3012287 w 3751729"/>
              <a:gd name="connsiteY176" fmla="*/ 885267 h 1237129"/>
              <a:gd name="connsiteX177" fmla="*/ 3010564 w 3751729"/>
              <a:gd name="connsiteY177" fmla="*/ 885267 h 1237129"/>
              <a:gd name="connsiteX178" fmla="*/ 3009087 w 3751729"/>
              <a:gd name="connsiteY178" fmla="*/ 885267 h 1237129"/>
              <a:gd name="connsiteX179" fmla="*/ 3007364 w 3751729"/>
              <a:gd name="connsiteY179" fmla="*/ 883544 h 1237129"/>
              <a:gd name="connsiteX180" fmla="*/ 3004903 w 3751729"/>
              <a:gd name="connsiteY180" fmla="*/ 889452 h 1237129"/>
              <a:gd name="connsiteX181" fmla="*/ 3003180 w 3751729"/>
              <a:gd name="connsiteY181" fmla="*/ 893636 h 1237129"/>
              <a:gd name="connsiteX182" fmla="*/ 3000718 w 3751729"/>
              <a:gd name="connsiteY182" fmla="*/ 897821 h 1237129"/>
              <a:gd name="connsiteX183" fmla="*/ 2995794 w 3751729"/>
              <a:gd name="connsiteY183" fmla="*/ 899544 h 1237129"/>
              <a:gd name="connsiteX184" fmla="*/ 2991611 w 3751729"/>
              <a:gd name="connsiteY184" fmla="*/ 902005 h 1237129"/>
              <a:gd name="connsiteX185" fmla="*/ 2991611 w 3751729"/>
              <a:gd name="connsiteY185" fmla="*/ 899544 h 1237129"/>
              <a:gd name="connsiteX186" fmla="*/ 2989148 w 3751729"/>
              <a:gd name="connsiteY186" fmla="*/ 896343 h 1237129"/>
              <a:gd name="connsiteX187" fmla="*/ 2989148 w 3751729"/>
              <a:gd name="connsiteY187" fmla="*/ 893636 h 1237129"/>
              <a:gd name="connsiteX188" fmla="*/ 2989148 w 3751729"/>
              <a:gd name="connsiteY188" fmla="*/ 892159 h 1237129"/>
              <a:gd name="connsiteX189" fmla="*/ 2989148 w 3751729"/>
              <a:gd name="connsiteY189" fmla="*/ 891175 h 1237129"/>
              <a:gd name="connsiteX190" fmla="*/ 2989148 w 3751729"/>
              <a:gd name="connsiteY190" fmla="*/ 889452 h 1237129"/>
              <a:gd name="connsiteX191" fmla="*/ 2987426 w 3751729"/>
              <a:gd name="connsiteY191" fmla="*/ 887728 h 1237129"/>
              <a:gd name="connsiteX192" fmla="*/ 2985948 w 3751729"/>
              <a:gd name="connsiteY192" fmla="*/ 887728 h 1237129"/>
              <a:gd name="connsiteX193" fmla="*/ 2981764 w 3751729"/>
              <a:gd name="connsiteY193" fmla="*/ 886252 h 1237129"/>
              <a:gd name="connsiteX194" fmla="*/ 2981764 w 3751729"/>
              <a:gd name="connsiteY194" fmla="*/ 882066 h 1237129"/>
              <a:gd name="connsiteX195" fmla="*/ 2981764 w 3751729"/>
              <a:gd name="connsiteY195" fmla="*/ 877882 h 1237129"/>
              <a:gd name="connsiteX196" fmla="*/ 2983488 w 3751729"/>
              <a:gd name="connsiteY196" fmla="*/ 874435 h 1237129"/>
              <a:gd name="connsiteX197" fmla="*/ 2983488 w 3751729"/>
              <a:gd name="connsiteY197" fmla="*/ 873698 h 1237129"/>
              <a:gd name="connsiteX198" fmla="*/ 2984226 w 3751729"/>
              <a:gd name="connsiteY198" fmla="*/ 871975 h 1237129"/>
              <a:gd name="connsiteX199" fmla="*/ 2987426 w 3751729"/>
              <a:gd name="connsiteY199" fmla="*/ 871975 h 1237129"/>
              <a:gd name="connsiteX200" fmla="*/ 2991611 w 3751729"/>
              <a:gd name="connsiteY200" fmla="*/ 870251 h 1237129"/>
              <a:gd name="connsiteX201" fmla="*/ 2997519 w 3751729"/>
              <a:gd name="connsiteY201" fmla="*/ 870251 h 1237129"/>
              <a:gd name="connsiteX202" fmla="*/ 2997519 w 3751729"/>
              <a:gd name="connsiteY202" fmla="*/ 880344 h 1237129"/>
              <a:gd name="connsiteX203" fmla="*/ 3007364 w 3751729"/>
              <a:gd name="connsiteY203" fmla="*/ 880344 h 1237129"/>
              <a:gd name="connsiteX204" fmla="*/ 3007364 w 3751729"/>
              <a:gd name="connsiteY204" fmla="*/ 877882 h 1237129"/>
              <a:gd name="connsiteX205" fmla="*/ 3009087 w 3751729"/>
              <a:gd name="connsiteY205" fmla="*/ 874435 h 1237129"/>
              <a:gd name="connsiteX206" fmla="*/ 3010564 w 3751729"/>
              <a:gd name="connsiteY206" fmla="*/ 873698 h 1237129"/>
              <a:gd name="connsiteX207" fmla="*/ 3010564 w 3751729"/>
              <a:gd name="connsiteY207" fmla="*/ 871975 h 1237129"/>
              <a:gd name="connsiteX208" fmla="*/ 3012287 w 3751729"/>
              <a:gd name="connsiteY208" fmla="*/ 870251 h 1237129"/>
              <a:gd name="connsiteX209" fmla="*/ 3013026 w 3751729"/>
              <a:gd name="connsiteY209" fmla="*/ 867789 h 1237129"/>
              <a:gd name="connsiteX210" fmla="*/ 3010564 w 3751729"/>
              <a:gd name="connsiteY210" fmla="*/ 867789 h 1237129"/>
              <a:gd name="connsiteX211" fmla="*/ 2995794 w 3751729"/>
              <a:gd name="connsiteY211" fmla="*/ 855974 h 1237129"/>
              <a:gd name="connsiteX212" fmla="*/ 2979303 w 3751729"/>
              <a:gd name="connsiteY212" fmla="*/ 848344 h 1237129"/>
              <a:gd name="connsiteX213" fmla="*/ 2979303 w 3751729"/>
              <a:gd name="connsiteY213" fmla="*/ 854252 h 1237129"/>
              <a:gd name="connsiteX214" fmla="*/ 2977580 w 3751729"/>
              <a:gd name="connsiteY214" fmla="*/ 858436 h 1237129"/>
              <a:gd name="connsiteX215" fmla="*/ 2975857 w 3751729"/>
              <a:gd name="connsiteY215" fmla="*/ 862621 h 1237129"/>
              <a:gd name="connsiteX216" fmla="*/ 2975857 w 3751729"/>
              <a:gd name="connsiteY216" fmla="*/ 867789 h 1237129"/>
              <a:gd name="connsiteX217" fmla="*/ 2974380 w 3751729"/>
              <a:gd name="connsiteY217" fmla="*/ 866067 h 1237129"/>
              <a:gd name="connsiteX218" fmla="*/ 2973396 w 3751729"/>
              <a:gd name="connsiteY218" fmla="*/ 864344 h 1237129"/>
              <a:gd name="connsiteX219" fmla="*/ 2973396 w 3751729"/>
              <a:gd name="connsiteY219" fmla="*/ 862621 h 1237129"/>
              <a:gd name="connsiteX220" fmla="*/ 2971918 w 3751729"/>
              <a:gd name="connsiteY220" fmla="*/ 861883 h 1237129"/>
              <a:gd name="connsiteX221" fmla="*/ 2967734 w 3751729"/>
              <a:gd name="connsiteY221" fmla="*/ 850806 h 1237129"/>
              <a:gd name="connsiteX222" fmla="*/ 2962810 w 3751729"/>
              <a:gd name="connsiteY222" fmla="*/ 838251 h 1237129"/>
              <a:gd name="connsiteX223" fmla="*/ 2961826 w 3751729"/>
              <a:gd name="connsiteY223" fmla="*/ 821513 h 1237129"/>
              <a:gd name="connsiteX224" fmla="*/ 2962810 w 3751729"/>
              <a:gd name="connsiteY224" fmla="*/ 807236 h 1237129"/>
              <a:gd name="connsiteX225" fmla="*/ 2968472 w 3751729"/>
              <a:gd name="connsiteY225" fmla="*/ 792959 h 1237129"/>
              <a:gd name="connsiteX226" fmla="*/ 2973396 w 3751729"/>
              <a:gd name="connsiteY226" fmla="*/ 791237 h 1237129"/>
              <a:gd name="connsiteX227" fmla="*/ 835074 w 3751729"/>
              <a:gd name="connsiteY227" fmla="*/ 789759 h 1237129"/>
              <a:gd name="connsiteX228" fmla="*/ 840735 w 3751729"/>
              <a:gd name="connsiteY228" fmla="*/ 789759 h 1237129"/>
              <a:gd name="connsiteX229" fmla="*/ 846643 w 3751729"/>
              <a:gd name="connsiteY229" fmla="*/ 791237 h 1237129"/>
              <a:gd name="connsiteX230" fmla="*/ 852305 w 3751729"/>
              <a:gd name="connsiteY230" fmla="*/ 791237 h 1237129"/>
              <a:gd name="connsiteX231" fmla="*/ 856490 w 3751729"/>
              <a:gd name="connsiteY231" fmla="*/ 792959 h 1237129"/>
              <a:gd name="connsiteX232" fmla="*/ 856490 w 3751729"/>
              <a:gd name="connsiteY232" fmla="*/ 799852 h 1237129"/>
              <a:gd name="connsiteX233" fmla="*/ 835074 w 3751729"/>
              <a:gd name="connsiteY233" fmla="*/ 799852 h 1237129"/>
              <a:gd name="connsiteX234" fmla="*/ 713473 w 3751729"/>
              <a:gd name="connsiteY234" fmla="*/ 789759 h 1237129"/>
              <a:gd name="connsiteX235" fmla="*/ 721104 w 3751729"/>
              <a:gd name="connsiteY235" fmla="*/ 791237 h 1237129"/>
              <a:gd name="connsiteX236" fmla="*/ 725043 w 3751729"/>
              <a:gd name="connsiteY236" fmla="*/ 793944 h 1237129"/>
              <a:gd name="connsiteX237" fmla="*/ 730950 w 3751729"/>
              <a:gd name="connsiteY237" fmla="*/ 797144 h 1237129"/>
              <a:gd name="connsiteX238" fmla="*/ 735873 w 3751729"/>
              <a:gd name="connsiteY238" fmla="*/ 799852 h 1237129"/>
              <a:gd name="connsiteX239" fmla="*/ 735873 w 3751729"/>
              <a:gd name="connsiteY239" fmla="*/ 803052 h 1237129"/>
              <a:gd name="connsiteX240" fmla="*/ 730212 w 3751729"/>
              <a:gd name="connsiteY240" fmla="*/ 803052 h 1237129"/>
              <a:gd name="connsiteX241" fmla="*/ 725043 w 3751729"/>
              <a:gd name="connsiteY241" fmla="*/ 804776 h 1237129"/>
              <a:gd name="connsiteX242" fmla="*/ 721104 w 3751729"/>
              <a:gd name="connsiteY242" fmla="*/ 805515 h 1237129"/>
              <a:gd name="connsiteX243" fmla="*/ 718642 w 3751729"/>
              <a:gd name="connsiteY243" fmla="*/ 804776 h 1237129"/>
              <a:gd name="connsiteX244" fmla="*/ 712735 w 3751729"/>
              <a:gd name="connsiteY244" fmla="*/ 804776 h 1237129"/>
              <a:gd name="connsiteX245" fmla="*/ 707812 w 3751729"/>
              <a:gd name="connsiteY245" fmla="*/ 803052 h 1237129"/>
              <a:gd name="connsiteX246" fmla="*/ 707812 w 3751729"/>
              <a:gd name="connsiteY246" fmla="*/ 792959 h 1237129"/>
              <a:gd name="connsiteX247" fmla="*/ 709535 w 3751729"/>
              <a:gd name="connsiteY247" fmla="*/ 792959 h 1237129"/>
              <a:gd name="connsiteX248" fmla="*/ 711012 w 3751729"/>
              <a:gd name="connsiteY248" fmla="*/ 791237 h 1237129"/>
              <a:gd name="connsiteX249" fmla="*/ 712735 w 3751729"/>
              <a:gd name="connsiteY249" fmla="*/ 791237 h 1237129"/>
              <a:gd name="connsiteX250" fmla="*/ 763934 w 3751729"/>
              <a:gd name="connsiteY250" fmla="*/ 776221 h 1237129"/>
              <a:gd name="connsiteX251" fmla="*/ 781411 w 3751729"/>
              <a:gd name="connsiteY251" fmla="*/ 777945 h 1237129"/>
              <a:gd name="connsiteX252" fmla="*/ 796181 w 3751729"/>
              <a:gd name="connsiteY252" fmla="*/ 781391 h 1237129"/>
              <a:gd name="connsiteX253" fmla="*/ 807751 w 3751729"/>
              <a:gd name="connsiteY253" fmla="*/ 785575 h 1237129"/>
              <a:gd name="connsiteX254" fmla="*/ 821781 w 3751729"/>
              <a:gd name="connsiteY254" fmla="*/ 789760 h 1237129"/>
              <a:gd name="connsiteX255" fmla="*/ 821781 w 3751729"/>
              <a:gd name="connsiteY255" fmla="*/ 797144 h 1237129"/>
              <a:gd name="connsiteX256" fmla="*/ 816120 w 3751729"/>
              <a:gd name="connsiteY256" fmla="*/ 797144 h 1237129"/>
              <a:gd name="connsiteX257" fmla="*/ 813412 w 3751729"/>
              <a:gd name="connsiteY257" fmla="*/ 798867 h 1237129"/>
              <a:gd name="connsiteX258" fmla="*/ 809474 w 3751729"/>
              <a:gd name="connsiteY258" fmla="*/ 799852 h 1237129"/>
              <a:gd name="connsiteX259" fmla="*/ 806028 w 3751729"/>
              <a:gd name="connsiteY259" fmla="*/ 801330 h 1237129"/>
              <a:gd name="connsiteX260" fmla="*/ 803565 w 3751729"/>
              <a:gd name="connsiteY260" fmla="*/ 803052 h 1237129"/>
              <a:gd name="connsiteX261" fmla="*/ 798643 w 3751729"/>
              <a:gd name="connsiteY261" fmla="*/ 803052 h 1237129"/>
              <a:gd name="connsiteX262" fmla="*/ 798643 w 3751729"/>
              <a:gd name="connsiteY262" fmla="*/ 801330 h 1237129"/>
              <a:gd name="connsiteX263" fmla="*/ 798643 w 3751729"/>
              <a:gd name="connsiteY263" fmla="*/ 799852 h 1237129"/>
              <a:gd name="connsiteX264" fmla="*/ 797904 w 3751729"/>
              <a:gd name="connsiteY264" fmla="*/ 798867 h 1237129"/>
              <a:gd name="connsiteX265" fmla="*/ 796181 w 3751729"/>
              <a:gd name="connsiteY265" fmla="*/ 797144 h 1237129"/>
              <a:gd name="connsiteX266" fmla="*/ 794458 w 3751729"/>
              <a:gd name="connsiteY266" fmla="*/ 795667 h 1237129"/>
              <a:gd name="connsiteX267" fmla="*/ 792981 w 3751729"/>
              <a:gd name="connsiteY267" fmla="*/ 797144 h 1237129"/>
              <a:gd name="connsiteX268" fmla="*/ 790519 w 3751729"/>
              <a:gd name="connsiteY268" fmla="*/ 805513 h 1237129"/>
              <a:gd name="connsiteX269" fmla="*/ 786335 w 3751729"/>
              <a:gd name="connsiteY269" fmla="*/ 805513 h 1237129"/>
              <a:gd name="connsiteX270" fmla="*/ 775504 w 3751729"/>
              <a:gd name="connsiteY270" fmla="*/ 804776 h 1237129"/>
              <a:gd name="connsiteX271" fmla="*/ 763934 w 3751729"/>
              <a:gd name="connsiteY271" fmla="*/ 803052 h 1237129"/>
              <a:gd name="connsiteX272" fmla="*/ 755812 w 3751729"/>
              <a:gd name="connsiteY272" fmla="*/ 803052 h 1237129"/>
              <a:gd name="connsiteX273" fmla="*/ 751627 w 3751729"/>
              <a:gd name="connsiteY273" fmla="*/ 792959 h 1237129"/>
              <a:gd name="connsiteX274" fmla="*/ 759011 w 3751729"/>
              <a:gd name="connsiteY274" fmla="*/ 792959 h 1237129"/>
              <a:gd name="connsiteX275" fmla="*/ 763934 w 3751729"/>
              <a:gd name="connsiteY275" fmla="*/ 792959 h 1237129"/>
              <a:gd name="connsiteX276" fmla="*/ 769842 w 3751729"/>
              <a:gd name="connsiteY276" fmla="*/ 791237 h 1237129"/>
              <a:gd name="connsiteX277" fmla="*/ 774765 w 3751729"/>
              <a:gd name="connsiteY277" fmla="*/ 789760 h 1237129"/>
              <a:gd name="connsiteX278" fmla="*/ 771319 w 3751729"/>
              <a:gd name="connsiteY278" fmla="*/ 788037 h 1237129"/>
              <a:gd name="connsiteX279" fmla="*/ 768858 w 3751729"/>
              <a:gd name="connsiteY279" fmla="*/ 785575 h 1237129"/>
              <a:gd name="connsiteX280" fmla="*/ 767381 w 3751729"/>
              <a:gd name="connsiteY280" fmla="*/ 783853 h 1237129"/>
              <a:gd name="connsiteX281" fmla="*/ 765658 w 3751729"/>
              <a:gd name="connsiteY281" fmla="*/ 781391 h 1237129"/>
              <a:gd name="connsiteX282" fmla="*/ 663259 w 3751729"/>
              <a:gd name="connsiteY282" fmla="*/ 735114 h 1237129"/>
              <a:gd name="connsiteX283" fmla="*/ 686398 w 3751729"/>
              <a:gd name="connsiteY283" fmla="*/ 740283 h 1237129"/>
              <a:gd name="connsiteX284" fmla="*/ 707074 w 3751729"/>
              <a:gd name="connsiteY284" fmla="*/ 746929 h 1237129"/>
              <a:gd name="connsiteX285" fmla="*/ 722582 w 3751729"/>
              <a:gd name="connsiteY285" fmla="*/ 754314 h 1237129"/>
              <a:gd name="connsiteX286" fmla="*/ 738335 w 3751729"/>
              <a:gd name="connsiteY286" fmla="*/ 761944 h 1237129"/>
              <a:gd name="connsiteX287" fmla="*/ 755813 w 3751729"/>
              <a:gd name="connsiteY287" fmla="*/ 770315 h 1237129"/>
              <a:gd name="connsiteX288" fmla="*/ 755813 w 3751729"/>
              <a:gd name="connsiteY288" fmla="*/ 776221 h 1237129"/>
              <a:gd name="connsiteX289" fmla="*/ 748182 w 3751729"/>
              <a:gd name="connsiteY289" fmla="*/ 776221 h 1237129"/>
              <a:gd name="connsiteX290" fmla="*/ 740059 w 3751729"/>
              <a:gd name="connsiteY290" fmla="*/ 779668 h 1237129"/>
              <a:gd name="connsiteX291" fmla="*/ 730212 w 3751729"/>
              <a:gd name="connsiteY291" fmla="*/ 782130 h 1237129"/>
              <a:gd name="connsiteX292" fmla="*/ 719382 w 3751729"/>
              <a:gd name="connsiteY292" fmla="*/ 783853 h 1237129"/>
              <a:gd name="connsiteX293" fmla="*/ 721105 w 3751729"/>
              <a:gd name="connsiteY293" fmla="*/ 781392 h 1237129"/>
              <a:gd name="connsiteX294" fmla="*/ 721105 w 3751729"/>
              <a:gd name="connsiteY294" fmla="*/ 777945 h 1237129"/>
              <a:gd name="connsiteX295" fmla="*/ 721105 w 3751729"/>
              <a:gd name="connsiteY295" fmla="*/ 776221 h 1237129"/>
              <a:gd name="connsiteX296" fmla="*/ 721105 w 3751729"/>
              <a:gd name="connsiteY296" fmla="*/ 775484 h 1237129"/>
              <a:gd name="connsiteX297" fmla="*/ 721105 w 3751729"/>
              <a:gd name="connsiteY297" fmla="*/ 773761 h 1237129"/>
              <a:gd name="connsiteX298" fmla="*/ 719382 w 3751729"/>
              <a:gd name="connsiteY298" fmla="*/ 770315 h 1237129"/>
              <a:gd name="connsiteX299" fmla="*/ 697966 w 3751729"/>
              <a:gd name="connsiteY299" fmla="*/ 764406 h 1237129"/>
              <a:gd name="connsiteX300" fmla="*/ 678028 w 3751729"/>
              <a:gd name="connsiteY300" fmla="*/ 754314 h 1237129"/>
              <a:gd name="connsiteX301" fmla="*/ 656613 w 3751729"/>
              <a:gd name="connsiteY301" fmla="*/ 744468 h 1237129"/>
              <a:gd name="connsiteX302" fmla="*/ 651689 w 3751729"/>
              <a:gd name="connsiteY302" fmla="*/ 748653 h 1237129"/>
              <a:gd name="connsiteX303" fmla="*/ 649228 w 3751729"/>
              <a:gd name="connsiteY303" fmla="*/ 752837 h 1237129"/>
              <a:gd name="connsiteX304" fmla="*/ 645043 w 3751729"/>
              <a:gd name="connsiteY304" fmla="*/ 757760 h 1237129"/>
              <a:gd name="connsiteX305" fmla="*/ 640120 w 3751729"/>
              <a:gd name="connsiteY305" fmla="*/ 756038 h 1237129"/>
              <a:gd name="connsiteX306" fmla="*/ 634212 w 3751729"/>
              <a:gd name="connsiteY306" fmla="*/ 752837 h 1237129"/>
              <a:gd name="connsiteX307" fmla="*/ 631751 w 3751729"/>
              <a:gd name="connsiteY307" fmla="*/ 751853 h 1237129"/>
              <a:gd name="connsiteX308" fmla="*/ 637659 w 3751729"/>
              <a:gd name="connsiteY308" fmla="*/ 751853 h 1237129"/>
              <a:gd name="connsiteX309" fmla="*/ 641597 w 3751729"/>
              <a:gd name="connsiteY309" fmla="*/ 745945 h 1237129"/>
              <a:gd name="connsiteX310" fmla="*/ 645781 w 3751729"/>
              <a:gd name="connsiteY310" fmla="*/ 742745 h 1237129"/>
              <a:gd name="connsiteX311" fmla="*/ 650704 w 3751729"/>
              <a:gd name="connsiteY311" fmla="*/ 738560 h 1237129"/>
              <a:gd name="connsiteX312" fmla="*/ 654889 w 3751729"/>
              <a:gd name="connsiteY312" fmla="*/ 738560 h 1237129"/>
              <a:gd name="connsiteX313" fmla="*/ 657351 w 3751729"/>
              <a:gd name="connsiteY313" fmla="*/ 736837 h 1237129"/>
              <a:gd name="connsiteX314" fmla="*/ 660797 w 3751729"/>
              <a:gd name="connsiteY314" fmla="*/ 736837 h 1237129"/>
              <a:gd name="connsiteX315" fmla="*/ 707812 w 3751729"/>
              <a:gd name="connsiteY315" fmla="*/ 712468 h 1237129"/>
              <a:gd name="connsiteX316" fmla="*/ 712736 w 3751729"/>
              <a:gd name="connsiteY316" fmla="*/ 714929 h 1237129"/>
              <a:gd name="connsiteX317" fmla="*/ 715197 w 3751729"/>
              <a:gd name="connsiteY317" fmla="*/ 718376 h 1237129"/>
              <a:gd name="connsiteX318" fmla="*/ 718643 w 3751729"/>
              <a:gd name="connsiteY318" fmla="*/ 720838 h 1237129"/>
              <a:gd name="connsiteX319" fmla="*/ 719382 w 3751729"/>
              <a:gd name="connsiteY319" fmla="*/ 725023 h 1237129"/>
              <a:gd name="connsiteX320" fmla="*/ 719382 w 3751729"/>
              <a:gd name="connsiteY320" fmla="*/ 732654 h 1237129"/>
              <a:gd name="connsiteX321" fmla="*/ 713473 w 3751729"/>
              <a:gd name="connsiteY321" fmla="*/ 732654 h 1237129"/>
              <a:gd name="connsiteX322" fmla="*/ 712736 w 3751729"/>
              <a:gd name="connsiteY322" fmla="*/ 728469 h 1237129"/>
              <a:gd name="connsiteX323" fmla="*/ 711012 w 3751729"/>
              <a:gd name="connsiteY323" fmla="*/ 726745 h 1237129"/>
              <a:gd name="connsiteX324" fmla="*/ 709535 w 3751729"/>
              <a:gd name="connsiteY324" fmla="*/ 724284 h 1237129"/>
              <a:gd name="connsiteX325" fmla="*/ 707812 w 3751729"/>
              <a:gd name="connsiteY325" fmla="*/ 720838 h 1237129"/>
              <a:gd name="connsiteX326" fmla="*/ 707812 w 3751729"/>
              <a:gd name="connsiteY326" fmla="*/ 718376 h 1237129"/>
              <a:gd name="connsiteX327" fmla="*/ 2981766 w 3751729"/>
              <a:gd name="connsiteY327" fmla="*/ 706561 h 1237129"/>
              <a:gd name="connsiteX328" fmla="*/ 2984227 w 3751729"/>
              <a:gd name="connsiteY328" fmla="*/ 709022 h 1237129"/>
              <a:gd name="connsiteX329" fmla="*/ 2985950 w 3751729"/>
              <a:gd name="connsiteY329" fmla="*/ 712468 h 1237129"/>
              <a:gd name="connsiteX330" fmla="*/ 2987428 w 3751729"/>
              <a:gd name="connsiteY330" fmla="*/ 714930 h 1237129"/>
              <a:gd name="connsiteX331" fmla="*/ 2987428 w 3751729"/>
              <a:gd name="connsiteY331" fmla="*/ 719115 h 1237129"/>
              <a:gd name="connsiteX332" fmla="*/ 2987428 w 3751729"/>
              <a:gd name="connsiteY332" fmla="*/ 725022 h 1237129"/>
              <a:gd name="connsiteX333" fmla="*/ 2975858 w 3751729"/>
              <a:gd name="connsiteY333" fmla="*/ 754316 h 1237129"/>
              <a:gd name="connsiteX334" fmla="*/ 2970196 w 3751729"/>
              <a:gd name="connsiteY334" fmla="*/ 746931 h 1237129"/>
              <a:gd name="connsiteX335" fmla="*/ 2967735 w 3751729"/>
              <a:gd name="connsiteY335" fmla="*/ 740284 h 1237129"/>
              <a:gd name="connsiteX336" fmla="*/ 2966011 w 3751729"/>
              <a:gd name="connsiteY336" fmla="*/ 728469 h 1237129"/>
              <a:gd name="connsiteX337" fmla="*/ 701166 w 3751729"/>
              <a:gd name="connsiteY337" fmla="*/ 693268 h 1237129"/>
              <a:gd name="connsiteX338" fmla="*/ 719382 w 3751729"/>
              <a:gd name="connsiteY338" fmla="*/ 693268 h 1237129"/>
              <a:gd name="connsiteX339" fmla="*/ 721104 w 3751729"/>
              <a:gd name="connsiteY339" fmla="*/ 695729 h 1237129"/>
              <a:gd name="connsiteX340" fmla="*/ 724304 w 3751729"/>
              <a:gd name="connsiteY340" fmla="*/ 697452 h 1237129"/>
              <a:gd name="connsiteX341" fmla="*/ 724304 w 3751729"/>
              <a:gd name="connsiteY341" fmla="*/ 699176 h 1237129"/>
              <a:gd name="connsiteX342" fmla="*/ 725043 w 3751729"/>
              <a:gd name="connsiteY342" fmla="*/ 700652 h 1237129"/>
              <a:gd name="connsiteX343" fmla="*/ 725043 w 3751729"/>
              <a:gd name="connsiteY343" fmla="*/ 701637 h 1237129"/>
              <a:gd name="connsiteX344" fmla="*/ 724304 w 3751729"/>
              <a:gd name="connsiteY344" fmla="*/ 703361 h 1237129"/>
              <a:gd name="connsiteX345" fmla="*/ 724304 w 3751729"/>
              <a:gd name="connsiteY345" fmla="*/ 706561 h 1237129"/>
              <a:gd name="connsiteX346" fmla="*/ 719382 w 3751729"/>
              <a:gd name="connsiteY346" fmla="*/ 703361 h 1237129"/>
              <a:gd name="connsiteX347" fmla="*/ 715197 w 3751729"/>
              <a:gd name="connsiteY347" fmla="*/ 701637 h 1237129"/>
              <a:gd name="connsiteX348" fmla="*/ 711012 w 3751729"/>
              <a:gd name="connsiteY348" fmla="*/ 701637 h 1237129"/>
              <a:gd name="connsiteX349" fmla="*/ 707812 w 3751729"/>
              <a:gd name="connsiteY349" fmla="*/ 700652 h 1237129"/>
              <a:gd name="connsiteX350" fmla="*/ 705350 w 3751729"/>
              <a:gd name="connsiteY350" fmla="*/ 700652 h 1237129"/>
              <a:gd name="connsiteX351" fmla="*/ 701904 w 3751729"/>
              <a:gd name="connsiteY351" fmla="*/ 699176 h 1237129"/>
              <a:gd name="connsiteX352" fmla="*/ 701166 w 3751729"/>
              <a:gd name="connsiteY352" fmla="*/ 695729 h 1237129"/>
              <a:gd name="connsiteX353" fmla="*/ 3074318 w 3751729"/>
              <a:gd name="connsiteY353" fmla="*/ 638622 h 1237129"/>
              <a:gd name="connsiteX354" fmla="*/ 3076780 w 3751729"/>
              <a:gd name="connsiteY354" fmla="*/ 640346 h 1237129"/>
              <a:gd name="connsiteX355" fmla="*/ 3078256 w 3751729"/>
              <a:gd name="connsiteY355" fmla="*/ 640346 h 1237129"/>
              <a:gd name="connsiteX356" fmla="*/ 3078256 w 3751729"/>
              <a:gd name="connsiteY356" fmla="*/ 642068 h 1237129"/>
              <a:gd name="connsiteX357" fmla="*/ 3079980 w 3751729"/>
              <a:gd name="connsiteY357" fmla="*/ 644530 h 1237129"/>
              <a:gd name="connsiteX358" fmla="*/ 3079980 w 3751729"/>
              <a:gd name="connsiteY358" fmla="*/ 647977 h 1237129"/>
              <a:gd name="connsiteX359" fmla="*/ 3078256 w 3751729"/>
              <a:gd name="connsiteY359" fmla="*/ 652161 h 1237129"/>
              <a:gd name="connsiteX360" fmla="*/ 3075056 w 3751729"/>
              <a:gd name="connsiteY360" fmla="*/ 656345 h 1237129"/>
              <a:gd name="connsiteX361" fmla="*/ 3074318 w 3751729"/>
              <a:gd name="connsiteY361" fmla="*/ 660530 h 1237129"/>
              <a:gd name="connsiteX362" fmla="*/ 3066687 w 3751729"/>
              <a:gd name="connsiteY362" fmla="*/ 660530 h 1237129"/>
              <a:gd name="connsiteX363" fmla="*/ 3066687 w 3751729"/>
              <a:gd name="connsiteY363" fmla="*/ 650438 h 1237129"/>
              <a:gd name="connsiteX364" fmla="*/ 3069395 w 3751729"/>
              <a:gd name="connsiteY364" fmla="*/ 649454 h 1237129"/>
              <a:gd name="connsiteX365" fmla="*/ 3070871 w 3751729"/>
              <a:gd name="connsiteY365" fmla="*/ 646253 h 1237129"/>
              <a:gd name="connsiteX366" fmla="*/ 3072596 w 3751729"/>
              <a:gd name="connsiteY366" fmla="*/ 643792 h 1237129"/>
              <a:gd name="connsiteX367" fmla="*/ 3035426 w 3751729"/>
              <a:gd name="connsiteY367" fmla="*/ 599238 h 1237129"/>
              <a:gd name="connsiteX368" fmla="*/ 3045272 w 3751729"/>
              <a:gd name="connsiteY368" fmla="*/ 599238 h 1237129"/>
              <a:gd name="connsiteX369" fmla="*/ 3045272 w 3751729"/>
              <a:gd name="connsiteY369" fmla="*/ 609331 h 1237129"/>
              <a:gd name="connsiteX370" fmla="*/ 3032226 w 3751729"/>
              <a:gd name="connsiteY370" fmla="*/ 609331 h 1237129"/>
              <a:gd name="connsiteX371" fmla="*/ 3032226 w 3751729"/>
              <a:gd name="connsiteY371" fmla="*/ 602684 h 1237129"/>
              <a:gd name="connsiteX372" fmla="*/ 3035426 w 3751729"/>
              <a:gd name="connsiteY372" fmla="*/ 602684 h 1237129"/>
              <a:gd name="connsiteX373" fmla="*/ 1985586 w 3751729"/>
              <a:gd name="connsiteY373" fmla="*/ 571424 h 1237129"/>
              <a:gd name="connsiteX374" fmla="*/ 1992971 w 3751729"/>
              <a:gd name="connsiteY374" fmla="*/ 571424 h 1237129"/>
              <a:gd name="connsiteX375" fmla="*/ 1989771 w 3751729"/>
              <a:gd name="connsiteY375" fmla="*/ 575609 h 1237129"/>
              <a:gd name="connsiteX376" fmla="*/ 1987309 w 3751729"/>
              <a:gd name="connsiteY376" fmla="*/ 579053 h 1237129"/>
              <a:gd name="connsiteX377" fmla="*/ 1983863 w 3751729"/>
              <a:gd name="connsiteY377" fmla="*/ 581514 h 1237129"/>
              <a:gd name="connsiteX378" fmla="*/ 1981401 w 3751729"/>
              <a:gd name="connsiteY378" fmla="*/ 584961 h 1237129"/>
              <a:gd name="connsiteX379" fmla="*/ 1976479 w 3751729"/>
              <a:gd name="connsiteY379" fmla="*/ 587422 h 1237129"/>
              <a:gd name="connsiteX380" fmla="*/ 1974017 w 3751729"/>
              <a:gd name="connsiteY380" fmla="*/ 587422 h 1237129"/>
              <a:gd name="connsiteX381" fmla="*/ 1974017 w 3751729"/>
              <a:gd name="connsiteY381" fmla="*/ 589145 h 1237129"/>
              <a:gd name="connsiteX382" fmla="*/ 1972294 w 3751729"/>
              <a:gd name="connsiteY382" fmla="*/ 589145 h 1237129"/>
              <a:gd name="connsiteX383" fmla="*/ 1969832 w 3751729"/>
              <a:gd name="connsiteY383" fmla="*/ 589145 h 1237129"/>
              <a:gd name="connsiteX384" fmla="*/ 1966632 w 3751729"/>
              <a:gd name="connsiteY384" fmla="*/ 590868 h 1237129"/>
              <a:gd name="connsiteX385" fmla="*/ 1964171 w 3751729"/>
              <a:gd name="connsiteY385" fmla="*/ 579792 h 1237129"/>
              <a:gd name="connsiteX386" fmla="*/ 1969832 w 3751729"/>
              <a:gd name="connsiteY386" fmla="*/ 579053 h 1237129"/>
              <a:gd name="connsiteX387" fmla="*/ 1975740 w 3751729"/>
              <a:gd name="connsiteY387" fmla="*/ 575609 h 1237129"/>
              <a:gd name="connsiteX388" fmla="*/ 1981401 w 3751729"/>
              <a:gd name="connsiteY388" fmla="*/ 574133 h 1237129"/>
              <a:gd name="connsiteX389" fmla="*/ 1865710 w 3751729"/>
              <a:gd name="connsiteY389" fmla="*/ 567240 h 1237129"/>
              <a:gd name="connsiteX390" fmla="*/ 1873341 w 3751729"/>
              <a:gd name="connsiteY390" fmla="*/ 569949 h 1237129"/>
              <a:gd name="connsiteX391" fmla="*/ 1881464 w 3751729"/>
              <a:gd name="connsiteY391" fmla="*/ 573149 h 1237129"/>
              <a:gd name="connsiteX392" fmla="*/ 1891310 w 3751729"/>
              <a:gd name="connsiteY392" fmla="*/ 575609 h 1237129"/>
              <a:gd name="connsiteX393" fmla="*/ 1897218 w 3751729"/>
              <a:gd name="connsiteY393" fmla="*/ 579793 h 1237129"/>
              <a:gd name="connsiteX394" fmla="*/ 1874080 w 3751729"/>
              <a:gd name="connsiteY394" fmla="*/ 579793 h 1237129"/>
              <a:gd name="connsiteX395" fmla="*/ 1871618 w 3751729"/>
              <a:gd name="connsiteY395" fmla="*/ 579053 h 1237129"/>
              <a:gd name="connsiteX396" fmla="*/ 1869895 w 3751729"/>
              <a:gd name="connsiteY396" fmla="*/ 579053 h 1237129"/>
              <a:gd name="connsiteX397" fmla="*/ 1867434 w 3751729"/>
              <a:gd name="connsiteY397" fmla="*/ 577331 h 1237129"/>
              <a:gd name="connsiteX398" fmla="*/ 1861772 w 3751729"/>
              <a:gd name="connsiteY398" fmla="*/ 577331 h 1237129"/>
              <a:gd name="connsiteX399" fmla="*/ 1861772 w 3751729"/>
              <a:gd name="connsiteY399" fmla="*/ 574133 h 1237129"/>
              <a:gd name="connsiteX400" fmla="*/ 1863249 w 3751729"/>
              <a:gd name="connsiteY400" fmla="*/ 573149 h 1237129"/>
              <a:gd name="connsiteX401" fmla="*/ 1864233 w 3751729"/>
              <a:gd name="connsiteY401" fmla="*/ 571425 h 1237129"/>
              <a:gd name="connsiteX402" fmla="*/ 1864233 w 3751729"/>
              <a:gd name="connsiteY402" fmla="*/ 569949 h 1237129"/>
              <a:gd name="connsiteX403" fmla="*/ 1608239 w 3751729"/>
              <a:gd name="connsiteY403" fmla="*/ 510379 h 1237129"/>
              <a:gd name="connsiteX404" fmla="*/ 1627932 w 3751729"/>
              <a:gd name="connsiteY404" fmla="*/ 510379 h 1237129"/>
              <a:gd name="connsiteX405" fmla="*/ 1627932 w 3751729"/>
              <a:gd name="connsiteY405" fmla="*/ 512840 h 1237129"/>
              <a:gd name="connsiteX406" fmla="*/ 1623747 w 3751729"/>
              <a:gd name="connsiteY406" fmla="*/ 514564 h 1237129"/>
              <a:gd name="connsiteX407" fmla="*/ 1622269 w 3751729"/>
              <a:gd name="connsiteY407" fmla="*/ 516041 h 1237129"/>
              <a:gd name="connsiteX408" fmla="*/ 1619561 w 3751729"/>
              <a:gd name="connsiteY408" fmla="*/ 517025 h 1237129"/>
              <a:gd name="connsiteX409" fmla="*/ 1616362 w 3751729"/>
              <a:gd name="connsiteY409" fmla="*/ 518748 h 1237129"/>
              <a:gd name="connsiteX410" fmla="*/ 1612177 w 3751729"/>
              <a:gd name="connsiteY410" fmla="*/ 518748 h 1237129"/>
              <a:gd name="connsiteX411" fmla="*/ 1913957 w 3751729"/>
              <a:gd name="connsiteY411" fmla="*/ 493394 h 1237129"/>
              <a:gd name="connsiteX412" fmla="*/ 1912234 w 3751729"/>
              <a:gd name="connsiteY412" fmla="*/ 495118 h 1237129"/>
              <a:gd name="connsiteX413" fmla="*/ 1910511 w 3751729"/>
              <a:gd name="connsiteY413" fmla="*/ 496840 h 1237129"/>
              <a:gd name="connsiteX414" fmla="*/ 1908787 w 3751729"/>
              <a:gd name="connsiteY414" fmla="*/ 496840 h 1237129"/>
              <a:gd name="connsiteX415" fmla="*/ 1908787 w 3751729"/>
              <a:gd name="connsiteY415" fmla="*/ 498563 h 1237129"/>
              <a:gd name="connsiteX416" fmla="*/ 1908049 w 3751729"/>
              <a:gd name="connsiteY416" fmla="*/ 499302 h 1237129"/>
              <a:gd name="connsiteX417" fmla="*/ 1906819 w 3751729"/>
              <a:gd name="connsiteY417" fmla="*/ 502749 h 1237129"/>
              <a:gd name="connsiteX418" fmla="*/ 1909280 w 3751729"/>
              <a:gd name="connsiteY418" fmla="*/ 502749 h 1237129"/>
              <a:gd name="connsiteX419" fmla="*/ 1914203 w 3751729"/>
              <a:gd name="connsiteY419" fmla="*/ 501025 h 1237129"/>
              <a:gd name="connsiteX420" fmla="*/ 1916665 w 3751729"/>
              <a:gd name="connsiteY420" fmla="*/ 499302 h 1237129"/>
              <a:gd name="connsiteX421" fmla="*/ 1919864 w 3751729"/>
              <a:gd name="connsiteY421" fmla="*/ 498563 h 1237129"/>
              <a:gd name="connsiteX422" fmla="*/ 1922326 w 3751729"/>
              <a:gd name="connsiteY422" fmla="*/ 496840 h 1237129"/>
              <a:gd name="connsiteX423" fmla="*/ 1925526 w 3751729"/>
              <a:gd name="connsiteY423" fmla="*/ 493394 h 1237129"/>
              <a:gd name="connsiteX424" fmla="*/ 1697345 w 3751729"/>
              <a:gd name="connsiteY424" fmla="*/ 493394 h 1237129"/>
              <a:gd name="connsiteX425" fmla="*/ 1701530 w 3751729"/>
              <a:gd name="connsiteY425" fmla="*/ 493394 h 1237129"/>
              <a:gd name="connsiteX426" fmla="*/ 1707192 w 3751729"/>
              <a:gd name="connsiteY426" fmla="*/ 493394 h 1237129"/>
              <a:gd name="connsiteX427" fmla="*/ 1708914 w 3751729"/>
              <a:gd name="connsiteY427" fmla="*/ 506934 h 1237129"/>
              <a:gd name="connsiteX428" fmla="*/ 1710639 w 3751729"/>
              <a:gd name="connsiteY428" fmla="*/ 522933 h 1237129"/>
              <a:gd name="connsiteX429" fmla="*/ 1703008 w 3751729"/>
              <a:gd name="connsiteY429" fmla="*/ 522933 h 1237129"/>
              <a:gd name="connsiteX430" fmla="*/ 1701530 w 3751729"/>
              <a:gd name="connsiteY430" fmla="*/ 524410 h 1237129"/>
              <a:gd name="connsiteX431" fmla="*/ 1699068 w 3751729"/>
              <a:gd name="connsiteY431" fmla="*/ 524410 h 1237129"/>
              <a:gd name="connsiteX432" fmla="*/ 1695621 w 3751729"/>
              <a:gd name="connsiteY432" fmla="*/ 524410 h 1237129"/>
              <a:gd name="connsiteX433" fmla="*/ 1691438 w 3751729"/>
              <a:gd name="connsiteY433" fmla="*/ 526133 h 1237129"/>
              <a:gd name="connsiteX434" fmla="*/ 1689960 w 3751729"/>
              <a:gd name="connsiteY434" fmla="*/ 514564 h 1237129"/>
              <a:gd name="connsiteX435" fmla="*/ 1689960 w 3751729"/>
              <a:gd name="connsiteY435" fmla="*/ 502749 h 1237129"/>
              <a:gd name="connsiteX436" fmla="*/ 1691438 w 3751729"/>
              <a:gd name="connsiteY436" fmla="*/ 496840 h 1237129"/>
              <a:gd name="connsiteX437" fmla="*/ 1693899 w 3751729"/>
              <a:gd name="connsiteY437" fmla="*/ 495118 h 1237129"/>
              <a:gd name="connsiteX438" fmla="*/ 1699807 w 3751729"/>
              <a:gd name="connsiteY438" fmla="*/ 464841 h 1237129"/>
              <a:gd name="connsiteX439" fmla="*/ 1707192 w 3751729"/>
              <a:gd name="connsiteY439" fmla="*/ 464841 h 1237129"/>
              <a:gd name="connsiteX440" fmla="*/ 1705468 w 3751729"/>
              <a:gd name="connsiteY440" fmla="*/ 470750 h 1237129"/>
              <a:gd name="connsiteX441" fmla="*/ 1705468 w 3751729"/>
              <a:gd name="connsiteY441" fmla="*/ 474934 h 1237129"/>
              <a:gd name="connsiteX442" fmla="*/ 1705468 w 3751729"/>
              <a:gd name="connsiteY442" fmla="*/ 479119 h 1237129"/>
              <a:gd name="connsiteX443" fmla="*/ 1704729 w 3751729"/>
              <a:gd name="connsiteY443" fmla="*/ 482565 h 1237129"/>
              <a:gd name="connsiteX444" fmla="*/ 1703007 w 3751729"/>
              <a:gd name="connsiteY444" fmla="*/ 486750 h 1237129"/>
              <a:gd name="connsiteX445" fmla="*/ 1697345 w 3751729"/>
              <a:gd name="connsiteY445" fmla="*/ 486750 h 1237129"/>
              <a:gd name="connsiteX446" fmla="*/ 1697345 w 3751729"/>
              <a:gd name="connsiteY446" fmla="*/ 480841 h 1237129"/>
              <a:gd name="connsiteX447" fmla="*/ 1699068 w 3751729"/>
              <a:gd name="connsiteY447" fmla="*/ 474934 h 1237129"/>
              <a:gd name="connsiteX448" fmla="*/ 1699068 w 3751729"/>
              <a:gd name="connsiteY448" fmla="*/ 469272 h 1237129"/>
              <a:gd name="connsiteX449" fmla="*/ 757274 w 3751729"/>
              <a:gd name="connsiteY449" fmla="*/ 424736 h 1237129"/>
              <a:gd name="connsiteX450" fmla="*/ 755814 w 3751729"/>
              <a:gd name="connsiteY450" fmla="*/ 426195 h 1237129"/>
              <a:gd name="connsiteX451" fmla="*/ 754104 w 3751729"/>
              <a:gd name="connsiteY451" fmla="*/ 427905 h 1237129"/>
              <a:gd name="connsiteX452" fmla="*/ 755812 w 3751729"/>
              <a:gd name="connsiteY452" fmla="*/ 426441 h 1237129"/>
              <a:gd name="connsiteX453" fmla="*/ 3219548 w 3751729"/>
              <a:gd name="connsiteY453" fmla="*/ 424717 h 1237129"/>
              <a:gd name="connsiteX454" fmla="*/ 3226933 w 3751729"/>
              <a:gd name="connsiteY454" fmla="*/ 435548 h 1237129"/>
              <a:gd name="connsiteX455" fmla="*/ 3233579 w 3751729"/>
              <a:gd name="connsiteY455" fmla="*/ 441455 h 1237129"/>
              <a:gd name="connsiteX456" fmla="*/ 3242687 w 3751729"/>
              <a:gd name="connsiteY456" fmla="*/ 443917 h 1237129"/>
              <a:gd name="connsiteX457" fmla="*/ 3248595 w 3751729"/>
              <a:gd name="connsiteY457" fmla="*/ 447363 h 1237129"/>
              <a:gd name="connsiteX458" fmla="*/ 3254257 w 3751729"/>
              <a:gd name="connsiteY458" fmla="*/ 451548 h 1237129"/>
              <a:gd name="connsiteX459" fmla="*/ 3255979 w 3751729"/>
              <a:gd name="connsiteY459" fmla="*/ 454009 h 1237129"/>
              <a:gd name="connsiteX460" fmla="*/ 3256717 w 3751729"/>
              <a:gd name="connsiteY460" fmla="*/ 457455 h 1237129"/>
              <a:gd name="connsiteX461" fmla="*/ 3256717 w 3751729"/>
              <a:gd name="connsiteY461" fmla="*/ 459917 h 1237129"/>
              <a:gd name="connsiteX462" fmla="*/ 3256717 w 3751729"/>
              <a:gd name="connsiteY462" fmla="*/ 464840 h 1237129"/>
              <a:gd name="connsiteX463" fmla="*/ 3246871 w 3751729"/>
              <a:gd name="connsiteY463" fmla="*/ 467548 h 1237129"/>
              <a:gd name="connsiteX464" fmla="*/ 3239487 w 3751729"/>
              <a:gd name="connsiteY464" fmla="*/ 473455 h 1237129"/>
              <a:gd name="connsiteX465" fmla="*/ 3233579 w 3751729"/>
              <a:gd name="connsiteY465" fmla="*/ 479117 h 1237129"/>
              <a:gd name="connsiteX466" fmla="*/ 3225457 w 3751729"/>
              <a:gd name="connsiteY466" fmla="*/ 483301 h 1237129"/>
              <a:gd name="connsiteX467" fmla="*/ 3222010 w 3751729"/>
              <a:gd name="connsiteY467" fmla="*/ 479117 h 1237129"/>
              <a:gd name="connsiteX468" fmla="*/ 3219548 w 3751729"/>
              <a:gd name="connsiteY468" fmla="*/ 477639 h 1237129"/>
              <a:gd name="connsiteX469" fmla="*/ 3217087 w 3751729"/>
              <a:gd name="connsiteY469" fmla="*/ 476655 h 1237129"/>
              <a:gd name="connsiteX470" fmla="*/ 3213887 w 3751729"/>
              <a:gd name="connsiteY470" fmla="*/ 477639 h 1237129"/>
              <a:gd name="connsiteX471" fmla="*/ 3211426 w 3751729"/>
              <a:gd name="connsiteY471" fmla="*/ 479117 h 1237129"/>
              <a:gd name="connsiteX472" fmla="*/ 3209702 w 3751729"/>
              <a:gd name="connsiteY472" fmla="*/ 482563 h 1237129"/>
              <a:gd name="connsiteX473" fmla="*/ 3206502 w 3751729"/>
              <a:gd name="connsiteY473" fmla="*/ 483301 h 1237129"/>
              <a:gd name="connsiteX474" fmla="*/ 3211426 w 3751729"/>
              <a:gd name="connsiteY474" fmla="*/ 501024 h 1237129"/>
              <a:gd name="connsiteX475" fmla="*/ 3212164 w 3751729"/>
              <a:gd name="connsiteY475" fmla="*/ 514563 h 1237129"/>
              <a:gd name="connsiteX476" fmla="*/ 3212164 w 3751729"/>
              <a:gd name="connsiteY476" fmla="*/ 524409 h 1237129"/>
              <a:gd name="connsiteX477" fmla="*/ 3211426 w 3751729"/>
              <a:gd name="connsiteY477" fmla="*/ 534501 h 1237129"/>
              <a:gd name="connsiteX478" fmla="*/ 3207980 w 3751729"/>
              <a:gd name="connsiteY478" fmla="*/ 545578 h 1237129"/>
              <a:gd name="connsiteX479" fmla="*/ 3205518 w 3751729"/>
              <a:gd name="connsiteY479" fmla="*/ 559855 h 1237129"/>
              <a:gd name="connsiteX480" fmla="*/ 3203795 w 3751729"/>
              <a:gd name="connsiteY480" fmla="*/ 577330 h 1237129"/>
              <a:gd name="connsiteX481" fmla="*/ 3184841 w 3751729"/>
              <a:gd name="connsiteY481" fmla="*/ 587423 h 1237129"/>
              <a:gd name="connsiteX482" fmla="*/ 3163425 w 3751729"/>
              <a:gd name="connsiteY482" fmla="*/ 597515 h 1237129"/>
              <a:gd name="connsiteX483" fmla="*/ 3142749 w 3751729"/>
              <a:gd name="connsiteY483" fmla="*/ 606868 h 1237129"/>
              <a:gd name="connsiteX484" fmla="*/ 3138564 w 3751729"/>
              <a:gd name="connsiteY484" fmla="*/ 599238 h 1237129"/>
              <a:gd name="connsiteX485" fmla="*/ 3134625 w 3751729"/>
              <a:gd name="connsiteY485" fmla="*/ 593330 h 1237129"/>
              <a:gd name="connsiteX486" fmla="*/ 3132903 w 3751729"/>
              <a:gd name="connsiteY486" fmla="*/ 599238 h 1237129"/>
              <a:gd name="connsiteX487" fmla="*/ 3132903 w 3751729"/>
              <a:gd name="connsiteY487" fmla="*/ 602684 h 1237129"/>
              <a:gd name="connsiteX488" fmla="*/ 3132165 w 3751729"/>
              <a:gd name="connsiteY488" fmla="*/ 606868 h 1237129"/>
              <a:gd name="connsiteX489" fmla="*/ 3130441 w 3751729"/>
              <a:gd name="connsiteY489" fmla="*/ 609330 h 1237129"/>
              <a:gd name="connsiteX490" fmla="*/ 3126257 w 3751729"/>
              <a:gd name="connsiteY490" fmla="*/ 609330 h 1237129"/>
              <a:gd name="connsiteX491" fmla="*/ 3123056 w 3751729"/>
              <a:gd name="connsiteY491" fmla="*/ 609330 h 1237129"/>
              <a:gd name="connsiteX492" fmla="*/ 3121333 w 3751729"/>
              <a:gd name="connsiteY492" fmla="*/ 611053 h 1237129"/>
              <a:gd name="connsiteX493" fmla="*/ 3120595 w 3751729"/>
              <a:gd name="connsiteY493" fmla="*/ 611053 h 1237129"/>
              <a:gd name="connsiteX494" fmla="*/ 3118873 w 3751729"/>
              <a:gd name="connsiteY494" fmla="*/ 612530 h 1237129"/>
              <a:gd name="connsiteX495" fmla="*/ 3117149 w 3751729"/>
              <a:gd name="connsiteY495" fmla="*/ 614253 h 1237129"/>
              <a:gd name="connsiteX496" fmla="*/ 3112964 w 3751729"/>
              <a:gd name="connsiteY496" fmla="*/ 614253 h 1237129"/>
              <a:gd name="connsiteX497" fmla="*/ 3109026 w 3751729"/>
              <a:gd name="connsiteY497" fmla="*/ 615238 h 1237129"/>
              <a:gd name="connsiteX498" fmla="*/ 3107303 w 3751729"/>
              <a:gd name="connsiteY498" fmla="*/ 612530 h 1237129"/>
              <a:gd name="connsiteX499" fmla="*/ 3107303 w 3751729"/>
              <a:gd name="connsiteY499" fmla="*/ 608346 h 1237129"/>
              <a:gd name="connsiteX500" fmla="*/ 3107303 w 3751729"/>
              <a:gd name="connsiteY500" fmla="*/ 606868 h 1237129"/>
              <a:gd name="connsiteX501" fmla="*/ 3107303 w 3751729"/>
              <a:gd name="connsiteY501" fmla="*/ 603422 h 1237129"/>
              <a:gd name="connsiteX502" fmla="*/ 3107303 w 3751729"/>
              <a:gd name="connsiteY502" fmla="*/ 602684 h 1237129"/>
              <a:gd name="connsiteX503" fmla="*/ 3103856 w 3751729"/>
              <a:gd name="connsiteY503" fmla="*/ 602684 h 1237129"/>
              <a:gd name="connsiteX504" fmla="*/ 3101395 w 3751729"/>
              <a:gd name="connsiteY504" fmla="*/ 600961 h 1237129"/>
              <a:gd name="connsiteX505" fmla="*/ 3095734 w 3751729"/>
              <a:gd name="connsiteY505" fmla="*/ 599238 h 1237129"/>
              <a:gd name="connsiteX506" fmla="*/ 3095734 w 3751729"/>
              <a:gd name="connsiteY506" fmla="*/ 602684 h 1237129"/>
              <a:gd name="connsiteX507" fmla="*/ 3098194 w 3751729"/>
              <a:gd name="connsiteY507" fmla="*/ 606868 h 1237129"/>
              <a:gd name="connsiteX508" fmla="*/ 3101395 w 3751729"/>
              <a:gd name="connsiteY508" fmla="*/ 608346 h 1237129"/>
              <a:gd name="connsiteX509" fmla="*/ 3101395 w 3751729"/>
              <a:gd name="connsiteY509" fmla="*/ 611053 h 1237129"/>
              <a:gd name="connsiteX510" fmla="*/ 3101395 w 3751729"/>
              <a:gd name="connsiteY510" fmla="*/ 615238 h 1237129"/>
              <a:gd name="connsiteX511" fmla="*/ 3103118 w 3751729"/>
              <a:gd name="connsiteY511" fmla="*/ 622623 h 1237129"/>
              <a:gd name="connsiteX512" fmla="*/ 3098194 w 3751729"/>
              <a:gd name="connsiteY512" fmla="*/ 626807 h 1237129"/>
              <a:gd name="connsiteX513" fmla="*/ 3095734 w 3751729"/>
              <a:gd name="connsiteY513" fmla="*/ 632715 h 1237129"/>
              <a:gd name="connsiteX514" fmla="*/ 3092288 w 3751729"/>
              <a:gd name="connsiteY514" fmla="*/ 638621 h 1237129"/>
              <a:gd name="connsiteX515" fmla="*/ 3082442 w 3751729"/>
              <a:gd name="connsiteY515" fmla="*/ 638621 h 1237129"/>
              <a:gd name="connsiteX516" fmla="*/ 3080964 w 3751729"/>
              <a:gd name="connsiteY516" fmla="*/ 626807 h 1237129"/>
              <a:gd name="connsiteX517" fmla="*/ 3079980 w 3751729"/>
              <a:gd name="connsiteY517" fmla="*/ 620899 h 1237129"/>
              <a:gd name="connsiteX518" fmla="*/ 3076779 w 3751729"/>
              <a:gd name="connsiteY518" fmla="*/ 615238 h 1237129"/>
              <a:gd name="connsiteX519" fmla="*/ 3074318 w 3751729"/>
              <a:gd name="connsiteY519" fmla="*/ 606868 h 1237129"/>
              <a:gd name="connsiteX520" fmla="*/ 3082442 w 3751729"/>
              <a:gd name="connsiteY520" fmla="*/ 606868 h 1237129"/>
              <a:gd name="connsiteX521" fmla="*/ 3092288 w 3751729"/>
              <a:gd name="connsiteY521" fmla="*/ 593330 h 1237129"/>
              <a:gd name="connsiteX522" fmla="*/ 3105579 w 3751729"/>
              <a:gd name="connsiteY522" fmla="*/ 581515 h 1237129"/>
              <a:gd name="connsiteX523" fmla="*/ 3121333 w 3751729"/>
              <a:gd name="connsiteY523" fmla="*/ 574132 h 1237129"/>
              <a:gd name="connsiteX524" fmla="*/ 3126994 w 3751729"/>
              <a:gd name="connsiteY524" fmla="*/ 573148 h 1237129"/>
              <a:gd name="connsiteX525" fmla="*/ 3132903 w 3751729"/>
              <a:gd name="connsiteY525" fmla="*/ 573148 h 1237129"/>
              <a:gd name="connsiteX526" fmla="*/ 3137825 w 3751729"/>
              <a:gd name="connsiteY526" fmla="*/ 574132 h 1237129"/>
              <a:gd name="connsiteX527" fmla="*/ 3140288 w 3751729"/>
              <a:gd name="connsiteY527" fmla="*/ 574132 h 1237129"/>
              <a:gd name="connsiteX528" fmla="*/ 3142749 w 3751729"/>
              <a:gd name="connsiteY528" fmla="*/ 574132 h 1237129"/>
              <a:gd name="connsiteX529" fmla="*/ 3146195 w 3751729"/>
              <a:gd name="connsiteY529" fmla="*/ 569947 h 1237129"/>
              <a:gd name="connsiteX530" fmla="*/ 3148656 w 3751729"/>
              <a:gd name="connsiteY530" fmla="*/ 565763 h 1237129"/>
              <a:gd name="connsiteX531" fmla="*/ 3150133 w 3751729"/>
              <a:gd name="connsiteY531" fmla="*/ 561331 h 1237129"/>
              <a:gd name="connsiteX532" fmla="*/ 3151856 w 3751729"/>
              <a:gd name="connsiteY532" fmla="*/ 558132 h 1237129"/>
              <a:gd name="connsiteX533" fmla="*/ 3154318 w 3751729"/>
              <a:gd name="connsiteY533" fmla="*/ 553947 h 1237129"/>
              <a:gd name="connsiteX534" fmla="*/ 3159241 w 3751729"/>
              <a:gd name="connsiteY534" fmla="*/ 551486 h 1237129"/>
              <a:gd name="connsiteX535" fmla="*/ 3160226 w 3751729"/>
              <a:gd name="connsiteY535" fmla="*/ 553947 h 1237129"/>
              <a:gd name="connsiteX536" fmla="*/ 3161703 w 3751729"/>
              <a:gd name="connsiteY536" fmla="*/ 555671 h 1237129"/>
              <a:gd name="connsiteX537" fmla="*/ 3163425 w 3751729"/>
              <a:gd name="connsiteY537" fmla="*/ 555671 h 1237129"/>
              <a:gd name="connsiteX538" fmla="*/ 3165150 w 3751729"/>
              <a:gd name="connsiteY538" fmla="*/ 555671 h 1237129"/>
              <a:gd name="connsiteX539" fmla="*/ 3165887 w 3751729"/>
              <a:gd name="connsiteY539" fmla="*/ 553947 h 1237129"/>
              <a:gd name="connsiteX540" fmla="*/ 3177456 w 3751729"/>
              <a:gd name="connsiteY540" fmla="*/ 543855 h 1237129"/>
              <a:gd name="connsiteX541" fmla="*/ 3184841 w 3751729"/>
              <a:gd name="connsiteY541" fmla="*/ 534501 h 1237129"/>
              <a:gd name="connsiteX542" fmla="*/ 3188288 w 3751729"/>
              <a:gd name="connsiteY542" fmla="*/ 524409 h 1237129"/>
              <a:gd name="connsiteX543" fmla="*/ 3190748 w 3751729"/>
              <a:gd name="connsiteY543" fmla="*/ 512840 h 1237129"/>
              <a:gd name="connsiteX544" fmla="*/ 3194933 w 3751729"/>
              <a:gd name="connsiteY544" fmla="*/ 502747 h 1237129"/>
              <a:gd name="connsiteX545" fmla="*/ 3203795 w 3751729"/>
              <a:gd name="connsiteY545" fmla="*/ 489209 h 1237129"/>
              <a:gd name="connsiteX546" fmla="*/ 3198133 w 3751729"/>
              <a:gd name="connsiteY546" fmla="*/ 489209 h 1237129"/>
              <a:gd name="connsiteX547" fmla="*/ 3193949 w 3751729"/>
              <a:gd name="connsiteY547" fmla="*/ 486747 h 1237129"/>
              <a:gd name="connsiteX548" fmla="*/ 3192472 w 3751729"/>
              <a:gd name="connsiteY548" fmla="*/ 483301 h 1237129"/>
              <a:gd name="connsiteX549" fmla="*/ 3190748 w 3751729"/>
              <a:gd name="connsiteY549" fmla="*/ 480841 h 1237129"/>
              <a:gd name="connsiteX550" fmla="*/ 3190748 w 3751729"/>
              <a:gd name="connsiteY550" fmla="*/ 474932 h 1237129"/>
              <a:gd name="connsiteX551" fmla="*/ 3190748 w 3751729"/>
              <a:gd name="connsiteY551" fmla="*/ 467548 h 1237129"/>
              <a:gd name="connsiteX552" fmla="*/ 3192472 w 3751729"/>
              <a:gd name="connsiteY552" fmla="*/ 465824 h 1237129"/>
              <a:gd name="connsiteX553" fmla="*/ 3193949 w 3751729"/>
              <a:gd name="connsiteY553" fmla="*/ 464840 h 1237129"/>
              <a:gd name="connsiteX554" fmla="*/ 3193949 w 3751729"/>
              <a:gd name="connsiteY554" fmla="*/ 463363 h 1237129"/>
              <a:gd name="connsiteX555" fmla="*/ 3193949 w 3751729"/>
              <a:gd name="connsiteY555" fmla="*/ 461640 h 1237129"/>
              <a:gd name="connsiteX556" fmla="*/ 3199856 w 3751729"/>
              <a:gd name="connsiteY556" fmla="*/ 459917 h 1237129"/>
              <a:gd name="connsiteX557" fmla="*/ 3203795 w 3751729"/>
              <a:gd name="connsiteY557" fmla="*/ 459917 h 1237129"/>
              <a:gd name="connsiteX558" fmla="*/ 3206502 w 3751729"/>
              <a:gd name="connsiteY558" fmla="*/ 459178 h 1237129"/>
              <a:gd name="connsiteX559" fmla="*/ 3209702 w 3751729"/>
              <a:gd name="connsiteY559" fmla="*/ 459178 h 1237129"/>
              <a:gd name="connsiteX560" fmla="*/ 3209702 w 3751729"/>
              <a:gd name="connsiteY560" fmla="*/ 443917 h 1237129"/>
              <a:gd name="connsiteX561" fmla="*/ 3212164 w 3751729"/>
              <a:gd name="connsiteY561" fmla="*/ 432348 h 1237129"/>
              <a:gd name="connsiteX562" fmla="*/ 763197 w 3751729"/>
              <a:gd name="connsiteY562" fmla="*/ 422258 h 1237129"/>
              <a:gd name="connsiteX563" fmla="*/ 761474 w 3751729"/>
              <a:gd name="connsiteY563" fmla="*/ 423733 h 1237129"/>
              <a:gd name="connsiteX564" fmla="*/ 759751 w 3751729"/>
              <a:gd name="connsiteY564" fmla="*/ 426442 h 1237129"/>
              <a:gd name="connsiteX565" fmla="*/ 759751 w 3751729"/>
              <a:gd name="connsiteY565" fmla="*/ 427918 h 1237129"/>
              <a:gd name="connsiteX566" fmla="*/ 759071 w 3751729"/>
              <a:gd name="connsiteY566" fmla="*/ 432000 h 1237129"/>
              <a:gd name="connsiteX567" fmla="*/ 759260 w 3751729"/>
              <a:gd name="connsiteY567" fmla="*/ 432103 h 1237129"/>
              <a:gd name="connsiteX568" fmla="*/ 759999 w 3751729"/>
              <a:gd name="connsiteY568" fmla="*/ 427918 h 1237129"/>
              <a:gd name="connsiteX569" fmla="*/ 759999 w 3751729"/>
              <a:gd name="connsiteY569" fmla="*/ 426195 h 1237129"/>
              <a:gd name="connsiteX570" fmla="*/ 761721 w 3751729"/>
              <a:gd name="connsiteY570" fmla="*/ 423733 h 1237129"/>
              <a:gd name="connsiteX571" fmla="*/ 1749281 w 3751729"/>
              <a:gd name="connsiteY571" fmla="*/ 422010 h 1237129"/>
              <a:gd name="connsiteX572" fmla="*/ 1748542 w 3751729"/>
              <a:gd name="connsiteY572" fmla="*/ 423733 h 1237129"/>
              <a:gd name="connsiteX573" fmla="*/ 1746819 w 3751729"/>
              <a:gd name="connsiteY573" fmla="*/ 423733 h 1237129"/>
              <a:gd name="connsiteX574" fmla="*/ 1745097 w 3751729"/>
              <a:gd name="connsiteY574" fmla="*/ 423733 h 1237129"/>
              <a:gd name="connsiteX575" fmla="*/ 1745097 w 3751729"/>
              <a:gd name="connsiteY575" fmla="*/ 424472 h 1237129"/>
              <a:gd name="connsiteX576" fmla="*/ 1743373 w 3751729"/>
              <a:gd name="connsiteY576" fmla="*/ 424472 h 1237129"/>
              <a:gd name="connsiteX577" fmla="*/ 1740911 w 3751729"/>
              <a:gd name="connsiteY577" fmla="*/ 427918 h 1237129"/>
              <a:gd name="connsiteX578" fmla="*/ 1737711 w 3751729"/>
              <a:gd name="connsiteY578" fmla="*/ 429640 h 1237129"/>
              <a:gd name="connsiteX579" fmla="*/ 1737711 w 3751729"/>
              <a:gd name="connsiteY579" fmla="*/ 430379 h 1237129"/>
              <a:gd name="connsiteX580" fmla="*/ 1737711 w 3751729"/>
              <a:gd name="connsiteY580" fmla="*/ 433825 h 1237129"/>
              <a:gd name="connsiteX581" fmla="*/ 1737711 w 3751729"/>
              <a:gd name="connsiteY581" fmla="*/ 436286 h 1237129"/>
              <a:gd name="connsiteX582" fmla="*/ 1737711 w 3751729"/>
              <a:gd name="connsiteY582" fmla="*/ 441210 h 1237129"/>
              <a:gd name="connsiteX583" fmla="*/ 1749281 w 3751729"/>
              <a:gd name="connsiteY583" fmla="*/ 453026 h 1237129"/>
              <a:gd name="connsiteX584" fmla="*/ 1760112 w 3751729"/>
              <a:gd name="connsiteY584" fmla="*/ 465578 h 1237129"/>
              <a:gd name="connsiteX585" fmla="*/ 1769958 w 3751729"/>
              <a:gd name="connsiteY585" fmla="*/ 480595 h 1237129"/>
              <a:gd name="connsiteX586" fmla="*/ 1781527 w 3751729"/>
              <a:gd name="connsiteY586" fmla="*/ 480595 h 1237129"/>
              <a:gd name="connsiteX587" fmla="*/ 1781527 w 3751729"/>
              <a:gd name="connsiteY587" fmla="*/ 488964 h 1237129"/>
              <a:gd name="connsiteX588" fmla="*/ 1793096 w 3751729"/>
              <a:gd name="connsiteY588" fmla="*/ 493147 h 1237129"/>
              <a:gd name="connsiteX589" fmla="*/ 1801465 w 3751729"/>
              <a:gd name="connsiteY589" fmla="*/ 499056 h 1237129"/>
              <a:gd name="connsiteX590" fmla="*/ 1810572 w 3751729"/>
              <a:gd name="connsiteY590" fmla="*/ 506687 h 1237129"/>
              <a:gd name="connsiteX591" fmla="*/ 1810572 w 3751729"/>
              <a:gd name="connsiteY591" fmla="*/ 510133 h 1237129"/>
              <a:gd name="connsiteX592" fmla="*/ 1807373 w 3751729"/>
              <a:gd name="connsiteY592" fmla="*/ 510133 h 1237129"/>
              <a:gd name="connsiteX593" fmla="*/ 1804911 w 3751729"/>
              <a:gd name="connsiteY593" fmla="*/ 510133 h 1237129"/>
              <a:gd name="connsiteX594" fmla="*/ 1801711 w 3751729"/>
              <a:gd name="connsiteY594" fmla="*/ 510133 h 1237129"/>
              <a:gd name="connsiteX595" fmla="*/ 1799988 w 3751729"/>
              <a:gd name="connsiteY595" fmla="*/ 510133 h 1237129"/>
              <a:gd name="connsiteX596" fmla="*/ 1797527 w 3751729"/>
              <a:gd name="connsiteY596" fmla="*/ 508409 h 1237129"/>
              <a:gd name="connsiteX597" fmla="*/ 1793342 w 3751729"/>
              <a:gd name="connsiteY597" fmla="*/ 506687 h 1237129"/>
              <a:gd name="connsiteX598" fmla="*/ 1789158 w 3751729"/>
              <a:gd name="connsiteY598" fmla="*/ 506687 h 1237129"/>
              <a:gd name="connsiteX599" fmla="*/ 1789158 w 3751729"/>
              <a:gd name="connsiteY599" fmla="*/ 510871 h 1237129"/>
              <a:gd name="connsiteX600" fmla="*/ 1789896 w 3751729"/>
              <a:gd name="connsiteY600" fmla="*/ 514317 h 1237129"/>
              <a:gd name="connsiteX601" fmla="*/ 1791619 w 3751729"/>
              <a:gd name="connsiteY601" fmla="*/ 516779 h 1237129"/>
              <a:gd name="connsiteX602" fmla="*/ 1791619 w 3751729"/>
              <a:gd name="connsiteY602" fmla="*/ 518501 h 1237129"/>
              <a:gd name="connsiteX603" fmla="*/ 1793342 w 3751729"/>
              <a:gd name="connsiteY603" fmla="*/ 521947 h 1237129"/>
              <a:gd name="connsiteX604" fmla="*/ 1794081 w 3751729"/>
              <a:gd name="connsiteY604" fmla="*/ 526132 h 1237129"/>
              <a:gd name="connsiteX605" fmla="*/ 1789896 w 3751729"/>
              <a:gd name="connsiteY605" fmla="*/ 528594 h 1237129"/>
              <a:gd name="connsiteX606" fmla="*/ 1787435 w 3751729"/>
              <a:gd name="connsiteY606" fmla="*/ 532040 h 1237129"/>
              <a:gd name="connsiteX607" fmla="*/ 1784235 w 3751729"/>
              <a:gd name="connsiteY607" fmla="*/ 536224 h 1237129"/>
              <a:gd name="connsiteX608" fmla="*/ 1781773 w 3751729"/>
              <a:gd name="connsiteY608" fmla="*/ 542133 h 1237129"/>
              <a:gd name="connsiteX609" fmla="*/ 1772666 w 3751729"/>
              <a:gd name="connsiteY609" fmla="*/ 542133 h 1237129"/>
              <a:gd name="connsiteX610" fmla="*/ 1772666 w 3751729"/>
              <a:gd name="connsiteY610" fmla="*/ 561578 h 1237129"/>
              <a:gd name="connsiteX611" fmla="*/ 1766020 w 3751729"/>
              <a:gd name="connsiteY611" fmla="*/ 561578 h 1237129"/>
              <a:gd name="connsiteX612" fmla="*/ 1758634 w 3751729"/>
              <a:gd name="connsiteY612" fmla="*/ 555672 h 1237129"/>
              <a:gd name="connsiteX613" fmla="*/ 1749528 w 3751729"/>
              <a:gd name="connsiteY613" fmla="*/ 552225 h 1237129"/>
              <a:gd name="connsiteX614" fmla="*/ 1742882 w 3751729"/>
              <a:gd name="connsiteY614" fmla="*/ 548040 h 1237129"/>
              <a:gd name="connsiteX615" fmla="*/ 1737958 w 3751729"/>
              <a:gd name="connsiteY615" fmla="*/ 537948 h 1237129"/>
              <a:gd name="connsiteX616" fmla="*/ 1749528 w 3751729"/>
              <a:gd name="connsiteY616" fmla="*/ 539671 h 1237129"/>
              <a:gd name="connsiteX617" fmla="*/ 1761096 w 3751729"/>
              <a:gd name="connsiteY617" fmla="*/ 537948 h 1237129"/>
              <a:gd name="connsiteX618" fmla="*/ 1770204 w 3751729"/>
              <a:gd name="connsiteY618" fmla="*/ 534502 h 1237129"/>
              <a:gd name="connsiteX619" fmla="*/ 1775866 w 3751729"/>
              <a:gd name="connsiteY619" fmla="*/ 528594 h 1237129"/>
              <a:gd name="connsiteX620" fmla="*/ 1777589 w 3751729"/>
              <a:gd name="connsiteY620" fmla="*/ 527856 h 1237129"/>
              <a:gd name="connsiteX621" fmla="*/ 1777589 w 3751729"/>
              <a:gd name="connsiteY621" fmla="*/ 526132 h 1237129"/>
              <a:gd name="connsiteX622" fmla="*/ 1778326 w 3751729"/>
              <a:gd name="connsiteY622" fmla="*/ 524410 h 1237129"/>
              <a:gd name="connsiteX623" fmla="*/ 1778326 w 3751729"/>
              <a:gd name="connsiteY623" fmla="*/ 521947 h 1237129"/>
              <a:gd name="connsiteX624" fmla="*/ 1778326 w 3751729"/>
              <a:gd name="connsiteY624" fmla="*/ 518501 h 1237129"/>
              <a:gd name="connsiteX625" fmla="*/ 1756912 w 3751729"/>
              <a:gd name="connsiteY625" fmla="*/ 502502 h 1237129"/>
              <a:gd name="connsiteX626" fmla="*/ 1733773 w 3751729"/>
              <a:gd name="connsiteY626" fmla="*/ 486501 h 1237129"/>
              <a:gd name="connsiteX627" fmla="*/ 1726389 w 3751729"/>
              <a:gd name="connsiteY627" fmla="*/ 477394 h 1237129"/>
              <a:gd name="connsiteX628" fmla="*/ 1719745 w 3751729"/>
              <a:gd name="connsiteY628" fmla="*/ 469025 h 1237129"/>
              <a:gd name="connsiteX629" fmla="*/ 1714084 w 3751729"/>
              <a:gd name="connsiteY629" fmla="*/ 458932 h 1237129"/>
              <a:gd name="connsiteX630" fmla="*/ 1704976 w 3751729"/>
              <a:gd name="connsiteY630" fmla="*/ 449826 h 1237129"/>
              <a:gd name="connsiteX631" fmla="*/ 1693406 w 3751729"/>
              <a:gd name="connsiteY631" fmla="*/ 445640 h 1237129"/>
              <a:gd name="connsiteX632" fmla="*/ 1683560 w 3751729"/>
              <a:gd name="connsiteY632" fmla="*/ 454009 h 1237129"/>
              <a:gd name="connsiteX633" fmla="*/ 1670268 w 3751729"/>
              <a:gd name="connsiteY633" fmla="*/ 461640 h 1237129"/>
              <a:gd name="connsiteX634" fmla="*/ 1654516 w 3751729"/>
              <a:gd name="connsiteY634" fmla="*/ 465086 h 1237129"/>
              <a:gd name="connsiteX635" fmla="*/ 1652792 w 3751729"/>
              <a:gd name="connsiteY635" fmla="*/ 461640 h 1237129"/>
              <a:gd name="connsiteX636" fmla="*/ 1652053 w 3751729"/>
              <a:gd name="connsiteY636" fmla="*/ 459179 h 1237129"/>
              <a:gd name="connsiteX637" fmla="*/ 1650330 w 3751729"/>
              <a:gd name="connsiteY637" fmla="*/ 457456 h 1237129"/>
              <a:gd name="connsiteX638" fmla="*/ 1647130 w 3751729"/>
              <a:gd name="connsiteY638" fmla="*/ 457456 h 1237129"/>
              <a:gd name="connsiteX639" fmla="*/ 1646392 w 3751729"/>
              <a:gd name="connsiteY639" fmla="*/ 457456 h 1237129"/>
              <a:gd name="connsiteX640" fmla="*/ 1643191 w 3751729"/>
              <a:gd name="connsiteY640" fmla="*/ 459179 h 1237129"/>
              <a:gd name="connsiteX641" fmla="*/ 1635808 w 3751729"/>
              <a:gd name="connsiteY641" fmla="*/ 465086 h 1237129"/>
              <a:gd name="connsiteX642" fmla="*/ 1633346 w 3751729"/>
              <a:gd name="connsiteY642" fmla="*/ 473456 h 1237129"/>
              <a:gd name="connsiteX643" fmla="*/ 1631622 w 3751729"/>
              <a:gd name="connsiteY643" fmla="*/ 482563 h 1237129"/>
              <a:gd name="connsiteX644" fmla="*/ 1627438 w 3751729"/>
              <a:gd name="connsiteY644" fmla="*/ 489210 h 1237129"/>
              <a:gd name="connsiteX645" fmla="*/ 1611685 w 3751729"/>
              <a:gd name="connsiteY645" fmla="*/ 489210 h 1237129"/>
              <a:gd name="connsiteX646" fmla="*/ 1606024 w 3751729"/>
              <a:gd name="connsiteY646" fmla="*/ 496840 h 1237129"/>
              <a:gd name="connsiteX647" fmla="*/ 1601838 w 3751729"/>
              <a:gd name="connsiteY647" fmla="*/ 505209 h 1237129"/>
              <a:gd name="connsiteX648" fmla="*/ 1598638 w 3751729"/>
              <a:gd name="connsiteY648" fmla="*/ 516041 h 1237129"/>
              <a:gd name="connsiteX649" fmla="*/ 1596915 w 3751729"/>
              <a:gd name="connsiteY649" fmla="*/ 516779 h 1237129"/>
              <a:gd name="connsiteX650" fmla="*/ 1596915 w 3751729"/>
              <a:gd name="connsiteY650" fmla="*/ 520225 h 1237129"/>
              <a:gd name="connsiteX651" fmla="*/ 1598638 w 3751729"/>
              <a:gd name="connsiteY651" fmla="*/ 521947 h 1237129"/>
              <a:gd name="connsiteX652" fmla="*/ 1600362 w 3751729"/>
              <a:gd name="connsiteY652" fmla="*/ 522686 h 1237129"/>
              <a:gd name="connsiteX653" fmla="*/ 1602823 w 3751729"/>
              <a:gd name="connsiteY653" fmla="*/ 526132 h 1237129"/>
              <a:gd name="connsiteX654" fmla="*/ 1604546 w 3751729"/>
              <a:gd name="connsiteY654" fmla="*/ 528594 h 1237129"/>
              <a:gd name="connsiteX655" fmla="*/ 1600362 w 3751729"/>
              <a:gd name="connsiteY655" fmla="*/ 528594 h 1237129"/>
              <a:gd name="connsiteX656" fmla="*/ 1598638 w 3751729"/>
              <a:gd name="connsiteY656" fmla="*/ 530318 h 1237129"/>
              <a:gd name="connsiteX657" fmla="*/ 1596915 w 3751729"/>
              <a:gd name="connsiteY657" fmla="*/ 530318 h 1237129"/>
              <a:gd name="connsiteX658" fmla="*/ 1596177 w 3751729"/>
              <a:gd name="connsiteY658" fmla="*/ 532040 h 1237129"/>
              <a:gd name="connsiteX659" fmla="*/ 1594454 w 3751729"/>
              <a:gd name="connsiteY659" fmla="*/ 533763 h 1237129"/>
              <a:gd name="connsiteX660" fmla="*/ 1591254 w 3751729"/>
              <a:gd name="connsiteY660" fmla="*/ 534502 h 1237129"/>
              <a:gd name="connsiteX661" fmla="*/ 1591254 w 3751729"/>
              <a:gd name="connsiteY661" fmla="*/ 537948 h 1237129"/>
              <a:gd name="connsiteX662" fmla="*/ 1591254 w 3751729"/>
              <a:gd name="connsiteY662" fmla="*/ 539671 h 1237129"/>
              <a:gd name="connsiteX663" fmla="*/ 1591254 w 3751729"/>
              <a:gd name="connsiteY663" fmla="*/ 541148 h 1237129"/>
              <a:gd name="connsiteX664" fmla="*/ 1591254 w 3751729"/>
              <a:gd name="connsiteY664" fmla="*/ 546071 h 1237129"/>
              <a:gd name="connsiteX665" fmla="*/ 1581408 w 3751729"/>
              <a:gd name="connsiteY665" fmla="*/ 546809 h 1237129"/>
              <a:gd name="connsiteX666" fmla="*/ 1577224 w 3751729"/>
              <a:gd name="connsiteY666" fmla="*/ 550255 h 1237129"/>
              <a:gd name="connsiteX667" fmla="*/ 1574024 w 3751729"/>
              <a:gd name="connsiteY667" fmla="*/ 552717 h 1237129"/>
              <a:gd name="connsiteX668" fmla="*/ 1571562 w 3751729"/>
              <a:gd name="connsiteY668" fmla="*/ 557640 h 1237129"/>
              <a:gd name="connsiteX669" fmla="*/ 1567377 w 3751729"/>
              <a:gd name="connsiteY669" fmla="*/ 561825 h 1237129"/>
              <a:gd name="connsiteX670" fmla="*/ 1562454 w 3751729"/>
              <a:gd name="connsiteY670" fmla="*/ 563548 h 1237129"/>
              <a:gd name="connsiteX671" fmla="*/ 1559993 w 3751729"/>
              <a:gd name="connsiteY671" fmla="*/ 563548 h 1237129"/>
              <a:gd name="connsiteX672" fmla="*/ 1555808 w 3751729"/>
              <a:gd name="connsiteY672" fmla="*/ 561825 h 1237129"/>
              <a:gd name="connsiteX673" fmla="*/ 1552608 w 3751729"/>
              <a:gd name="connsiteY673" fmla="*/ 560102 h 1237129"/>
              <a:gd name="connsiteX674" fmla="*/ 1550147 w 3751729"/>
              <a:gd name="connsiteY674" fmla="*/ 558378 h 1237129"/>
              <a:gd name="connsiteX675" fmla="*/ 1548424 w 3751729"/>
              <a:gd name="connsiteY675" fmla="*/ 558378 h 1237129"/>
              <a:gd name="connsiteX676" fmla="*/ 1545962 w 3751729"/>
              <a:gd name="connsiteY676" fmla="*/ 560102 h 1237129"/>
              <a:gd name="connsiteX677" fmla="*/ 1542761 w 3751729"/>
              <a:gd name="connsiteY677" fmla="*/ 561825 h 1237129"/>
              <a:gd name="connsiteX678" fmla="*/ 1540300 w 3751729"/>
              <a:gd name="connsiteY678" fmla="*/ 563548 h 1237129"/>
              <a:gd name="connsiteX679" fmla="*/ 1535378 w 3751729"/>
              <a:gd name="connsiteY679" fmla="*/ 564286 h 1237129"/>
              <a:gd name="connsiteX680" fmla="*/ 1535378 w 3751729"/>
              <a:gd name="connsiteY680" fmla="*/ 571917 h 1237129"/>
              <a:gd name="connsiteX681" fmla="*/ 1575746 w 3751729"/>
              <a:gd name="connsiteY681" fmla="*/ 577823 h 1237129"/>
              <a:gd name="connsiteX682" fmla="*/ 1587316 w 3751729"/>
              <a:gd name="connsiteY682" fmla="*/ 571917 h 1237129"/>
              <a:gd name="connsiteX683" fmla="*/ 1598884 w 3751729"/>
              <a:gd name="connsiteY683" fmla="*/ 564286 h 1237129"/>
              <a:gd name="connsiteX684" fmla="*/ 1607993 w 3751729"/>
              <a:gd name="connsiteY684" fmla="*/ 558378 h 1237129"/>
              <a:gd name="connsiteX685" fmla="*/ 1620300 w 3751729"/>
              <a:gd name="connsiteY685" fmla="*/ 555917 h 1237129"/>
              <a:gd name="connsiteX686" fmla="*/ 1639253 w 3751729"/>
              <a:gd name="connsiteY686" fmla="*/ 552471 h 1237129"/>
              <a:gd name="connsiteX687" fmla="*/ 1659191 w 3751729"/>
              <a:gd name="connsiteY687" fmla="*/ 551732 h 1237129"/>
              <a:gd name="connsiteX688" fmla="*/ 1681592 w 3751729"/>
              <a:gd name="connsiteY688" fmla="*/ 551732 h 1237129"/>
              <a:gd name="connsiteX689" fmla="*/ 1699807 w 3751729"/>
              <a:gd name="connsiteY689" fmla="*/ 551732 h 1237129"/>
              <a:gd name="connsiteX690" fmla="*/ 1715560 w 3751729"/>
              <a:gd name="connsiteY690" fmla="*/ 552471 h 1237129"/>
              <a:gd name="connsiteX691" fmla="*/ 1722943 w 3751729"/>
              <a:gd name="connsiteY691" fmla="*/ 554194 h 1237129"/>
              <a:gd name="connsiteX692" fmla="*/ 1726634 w 3751729"/>
              <a:gd name="connsiteY692" fmla="*/ 554194 h 1237129"/>
              <a:gd name="connsiteX693" fmla="*/ 1721712 w 3751729"/>
              <a:gd name="connsiteY693" fmla="*/ 567732 h 1237129"/>
              <a:gd name="connsiteX694" fmla="*/ 1719253 w 3751729"/>
              <a:gd name="connsiteY694" fmla="*/ 582007 h 1237129"/>
              <a:gd name="connsiteX695" fmla="*/ 1716053 w 3751729"/>
              <a:gd name="connsiteY695" fmla="*/ 597022 h 1237129"/>
              <a:gd name="connsiteX696" fmla="*/ 1720975 w 3751729"/>
              <a:gd name="connsiteY696" fmla="*/ 599484 h 1237129"/>
              <a:gd name="connsiteX697" fmla="*/ 1721712 w 3751729"/>
              <a:gd name="connsiteY697" fmla="*/ 602930 h 1237129"/>
              <a:gd name="connsiteX698" fmla="*/ 1724912 w 3751729"/>
              <a:gd name="connsiteY698" fmla="*/ 605392 h 1237129"/>
              <a:gd name="connsiteX699" fmla="*/ 1726634 w 3751729"/>
              <a:gd name="connsiteY699" fmla="*/ 607115 h 1237129"/>
              <a:gd name="connsiteX700" fmla="*/ 1729096 w 3751729"/>
              <a:gd name="connsiteY700" fmla="*/ 609576 h 1237129"/>
              <a:gd name="connsiteX701" fmla="*/ 1738943 w 3751729"/>
              <a:gd name="connsiteY701" fmla="*/ 613022 h 1237129"/>
              <a:gd name="connsiteX702" fmla="*/ 1750512 w 3751729"/>
              <a:gd name="connsiteY702" fmla="*/ 613022 h 1237129"/>
              <a:gd name="connsiteX703" fmla="*/ 1762081 w 3751729"/>
              <a:gd name="connsiteY703" fmla="*/ 614746 h 1237129"/>
              <a:gd name="connsiteX704" fmla="*/ 1773650 w 3751729"/>
              <a:gd name="connsiteY704" fmla="*/ 620653 h 1237129"/>
              <a:gd name="connsiteX705" fmla="*/ 1776850 w 3751729"/>
              <a:gd name="connsiteY705" fmla="*/ 632469 h 1237129"/>
              <a:gd name="connsiteX706" fmla="*/ 1782512 w 3751729"/>
              <a:gd name="connsiteY706" fmla="*/ 634930 h 1237129"/>
              <a:gd name="connsiteX707" fmla="*/ 1790881 w 3751729"/>
              <a:gd name="connsiteY707" fmla="*/ 638376 h 1237129"/>
              <a:gd name="connsiteX708" fmla="*/ 1802451 w 3751729"/>
              <a:gd name="connsiteY708" fmla="*/ 640837 h 1237129"/>
              <a:gd name="connsiteX709" fmla="*/ 1812296 w 3751729"/>
              <a:gd name="connsiteY709" fmla="*/ 644283 h 1237129"/>
              <a:gd name="connsiteX710" fmla="*/ 1817958 w 3751729"/>
              <a:gd name="connsiteY710" fmla="*/ 645022 h 1237129"/>
              <a:gd name="connsiteX711" fmla="*/ 1819681 w 3751729"/>
              <a:gd name="connsiteY711" fmla="*/ 636653 h 1237129"/>
              <a:gd name="connsiteX712" fmla="*/ 1822881 w 3751729"/>
              <a:gd name="connsiteY712" fmla="*/ 629022 h 1237129"/>
              <a:gd name="connsiteX713" fmla="*/ 1825342 w 3751729"/>
              <a:gd name="connsiteY713" fmla="*/ 621392 h 1237129"/>
              <a:gd name="connsiteX714" fmla="*/ 1834450 w 3751729"/>
              <a:gd name="connsiteY714" fmla="*/ 615484 h 1237129"/>
              <a:gd name="connsiteX715" fmla="*/ 1846757 w 3751729"/>
              <a:gd name="connsiteY715" fmla="*/ 613022 h 1237129"/>
              <a:gd name="connsiteX716" fmla="*/ 1858327 w 3751729"/>
              <a:gd name="connsiteY716" fmla="*/ 615484 h 1237129"/>
              <a:gd name="connsiteX717" fmla="*/ 1869895 w 3751729"/>
              <a:gd name="connsiteY717" fmla="*/ 621392 h 1237129"/>
              <a:gd name="connsiteX718" fmla="*/ 1881465 w 3751729"/>
              <a:gd name="connsiteY718" fmla="*/ 626315 h 1237129"/>
              <a:gd name="connsiteX719" fmla="*/ 1887126 w 3751729"/>
              <a:gd name="connsiteY719" fmla="*/ 627053 h 1237129"/>
              <a:gd name="connsiteX720" fmla="*/ 1898695 w 3751729"/>
              <a:gd name="connsiteY720" fmla="*/ 628776 h 1237129"/>
              <a:gd name="connsiteX721" fmla="*/ 1910265 w 3751729"/>
              <a:gd name="connsiteY721" fmla="*/ 632222 h 1237129"/>
              <a:gd name="connsiteX722" fmla="*/ 1921834 w 3751729"/>
              <a:gd name="connsiteY722" fmla="*/ 632961 h 1237129"/>
              <a:gd name="connsiteX723" fmla="*/ 1930941 w 3751729"/>
              <a:gd name="connsiteY723" fmla="*/ 634684 h 1237129"/>
              <a:gd name="connsiteX724" fmla="*/ 1935126 w 3751729"/>
              <a:gd name="connsiteY724" fmla="*/ 636407 h 1237129"/>
              <a:gd name="connsiteX725" fmla="*/ 1937587 w 3751729"/>
              <a:gd name="connsiteY725" fmla="*/ 634684 h 1237129"/>
              <a:gd name="connsiteX726" fmla="*/ 1939311 w 3751729"/>
              <a:gd name="connsiteY726" fmla="*/ 632222 h 1237129"/>
              <a:gd name="connsiteX727" fmla="*/ 1941034 w 3751729"/>
              <a:gd name="connsiteY727" fmla="*/ 630499 h 1237129"/>
              <a:gd name="connsiteX728" fmla="*/ 1943495 w 3751729"/>
              <a:gd name="connsiteY728" fmla="*/ 627053 h 1237129"/>
              <a:gd name="connsiteX729" fmla="*/ 1946695 w 3751729"/>
              <a:gd name="connsiteY729" fmla="*/ 626315 h 1237129"/>
              <a:gd name="connsiteX730" fmla="*/ 1949156 w 3751729"/>
              <a:gd name="connsiteY730" fmla="*/ 626315 h 1237129"/>
              <a:gd name="connsiteX731" fmla="*/ 1953342 w 3751729"/>
              <a:gd name="connsiteY731" fmla="*/ 626315 h 1237129"/>
              <a:gd name="connsiteX732" fmla="*/ 1964172 w 3751729"/>
              <a:gd name="connsiteY732" fmla="*/ 628776 h 1237129"/>
              <a:gd name="connsiteX733" fmla="*/ 1972541 w 3751729"/>
              <a:gd name="connsiteY733" fmla="*/ 632961 h 1237129"/>
              <a:gd name="connsiteX734" fmla="*/ 1982387 w 3751729"/>
              <a:gd name="connsiteY734" fmla="*/ 632222 h 1237129"/>
              <a:gd name="connsiteX735" fmla="*/ 1993217 w 3751729"/>
              <a:gd name="connsiteY735" fmla="*/ 628776 h 1237129"/>
              <a:gd name="connsiteX736" fmla="*/ 1993956 w 3751729"/>
              <a:gd name="connsiteY736" fmla="*/ 616960 h 1237129"/>
              <a:gd name="connsiteX737" fmla="*/ 1999618 w 3751729"/>
              <a:gd name="connsiteY737" fmla="*/ 602684 h 1237129"/>
              <a:gd name="connsiteX738" fmla="*/ 2004541 w 3751729"/>
              <a:gd name="connsiteY738" fmla="*/ 589145 h 1237129"/>
              <a:gd name="connsiteX739" fmla="*/ 2006018 w 3751729"/>
              <a:gd name="connsiteY739" fmla="*/ 577823 h 1237129"/>
              <a:gd name="connsiteX740" fmla="*/ 2003556 w 3751729"/>
              <a:gd name="connsiteY740" fmla="*/ 567732 h 1237129"/>
              <a:gd name="connsiteX741" fmla="*/ 2001834 w 3751729"/>
              <a:gd name="connsiteY741" fmla="*/ 564286 h 1237129"/>
              <a:gd name="connsiteX742" fmla="*/ 2001834 w 3751729"/>
              <a:gd name="connsiteY742" fmla="*/ 561825 h 1237129"/>
              <a:gd name="connsiteX743" fmla="*/ 2000110 w 3751729"/>
              <a:gd name="connsiteY743" fmla="*/ 560102 h 1237129"/>
              <a:gd name="connsiteX744" fmla="*/ 1998388 w 3751729"/>
              <a:gd name="connsiteY744" fmla="*/ 558378 h 1237129"/>
              <a:gd name="connsiteX745" fmla="*/ 1995925 w 3751729"/>
              <a:gd name="connsiteY745" fmla="*/ 558378 h 1237129"/>
              <a:gd name="connsiteX746" fmla="*/ 1992725 w 3751729"/>
              <a:gd name="connsiteY746" fmla="*/ 558378 h 1237129"/>
              <a:gd name="connsiteX747" fmla="*/ 1987064 w 3751729"/>
              <a:gd name="connsiteY747" fmla="*/ 558378 h 1237129"/>
              <a:gd name="connsiteX748" fmla="*/ 1980418 w 3751729"/>
              <a:gd name="connsiteY748" fmla="*/ 564286 h 1237129"/>
              <a:gd name="connsiteX749" fmla="*/ 1974756 w 3751729"/>
              <a:gd name="connsiteY749" fmla="*/ 566009 h 1237129"/>
              <a:gd name="connsiteX750" fmla="*/ 1969094 w 3751729"/>
              <a:gd name="connsiteY750" fmla="*/ 564286 h 1237129"/>
              <a:gd name="connsiteX751" fmla="*/ 1963433 w 3751729"/>
              <a:gd name="connsiteY751" fmla="*/ 561825 h 1237129"/>
              <a:gd name="connsiteX752" fmla="*/ 1956049 w 3751729"/>
              <a:gd name="connsiteY752" fmla="*/ 558378 h 1237129"/>
              <a:gd name="connsiteX753" fmla="*/ 1951864 w 3751729"/>
              <a:gd name="connsiteY753" fmla="*/ 557640 h 1237129"/>
              <a:gd name="connsiteX754" fmla="*/ 1948665 w 3751729"/>
              <a:gd name="connsiteY754" fmla="*/ 558378 h 1237129"/>
              <a:gd name="connsiteX755" fmla="*/ 1944480 w 3751729"/>
              <a:gd name="connsiteY755" fmla="*/ 560102 h 1237129"/>
              <a:gd name="connsiteX756" fmla="*/ 1942757 w 3751729"/>
              <a:gd name="connsiteY756" fmla="*/ 563548 h 1237129"/>
              <a:gd name="connsiteX757" fmla="*/ 1940295 w 3751729"/>
              <a:gd name="connsiteY757" fmla="*/ 566009 h 1237129"/>
              <a:gd name="connsiteX758" fmla="*/ 1937095 w 3751729"/>
              <a:gd name="connsiteY758" fmla="*/ 567732 h 1237129"/>
              <a:gd name="connsiteX759" fmla="*/ 1924788 w 3751729"/>
              <a:gd name="connsiteY759" fmla="*/ 564286 h 1237129"/>
              <a:gd name="connsiteX760" fmla="*/ 1911496 w 3751729"/>
              <a:gd name="connsiteY760" fmla="*/ 555917 h 1237129"/>
              <a:gd name="connsiteX761" fmla="*/ 1901649 w 3751729"/>
              <a:gd name="connsiteY761" fmla="*/ 542379 h 1237129"/>
              <a:gd name="connsiteX762" fmla="*/ 1896726 w 3751729"/>
              <a:gd name="connsiteY762" fmla="*/ 528840 h 1237129"/>
              <a:gd name="connsiteX763" fmla="*/ 1896726 w 3751729"/>
              <a:gd name="connsiteY763" fmla="*/ 526378 h 1237129"/>
              <a:gd name="connsiteX764" fmla="*/ 1896726 w 3751729"/>
              <a:gd name="connsiteY764" fmla="*/ 522932 h 1237129"/>
              <a:gd name="connsiteX765" fmla="*/ 1896726 w 3751729"/>
              <a:gd name="connsiteY765" fmla="*/ 520471 h 1237129"/>
              <a:gd name="connsiteX766" fmla="*/ 1896726 w 3751729"/>
              <a:gd name="connsiteY766" fmla="*/ 517025 h 1237129"/>
              <a:gd name="connsiteX767" fmla="*/ 1896726 w 3751729"/>
              <a:gd name="connsiteY767" fmla="*/ 514563 h 1237129"/>
              <a:gd name="connsiteX768" fmla="*/ 1898449 w 3751729"/>
              <a:gd name="connsiteY768" fmla="*/ 511117 h 1237129"/>
              <a:gd name="connsiteX769" fmla="*/ 1900173 w 3751729"/>
              <a:gd name="connsiteY769" fmla="*/ 506933 h 1237129"/>
              <a:gd name="connsiteX770" fmla="*/ 1896973 w 3751729"/>
              <a:gd name="connsiteY770" fmla="*/ 504471 h 1237129"/>
              <a:gd name="connsiteX771" fmla="*/ 1894510 w 3751729"/>
              <a:gd name="connsiteY771" fmla="*/ 502749 h 1237129"/>
              <a:gd name="connsiteX772" fmla="*/ 1892788 w 3751729"/>
              <a:gd name="connsiteY772" fmla="*/ 501025 h 1237129"/>
              <a:gd name="connsiteX773" fmla="*/ 1891064 w 3751729"/>
              <a:gd name="connsiteY773" fmla="*/ 499302 h 1237129"/>
              <a:gd name="connsiteX774" fmla="*/ 1888603 w 3751729"/>
              <a:gd name="connsiteY774" fmla="*/ 498563 h 1237129"/>
              <a:gd name="connsiteX775" fmla="*/ 1884418 w 3751729"/>
              <a:gd name="connsiteY775" fmla="*/ 496840 h 1237129"/>
              <a:gd name="connsiteX776" fmla="*/ 1882696 w 3751729"/>
              <a:gd name="connsiteY776" fmla="*/ 495118 h 1237129"/>
              <a:gd name="connsiteX777" fmla="*/ 1880972 w 3751729"/>
              <a:gd name="connsiteY777" fmla="*/ 495118 h 1237129"/>
              <a:gd name="connsiteX778" fmla="*/ 1879250 w 3751729"/>
              <a:gd name="connsiteY778" fmla="*/ 493394 h 1237129"/>
              <a:gd name="connsiteX779" fmla="*/ 1876787 w 3751729"/>
              <a:gd name="connsiteY779" fmla="*/ 493394 h 1237129"/>
              <a:gd name="connsiteX780" fmla="*/ 1873588 w 3751729"/>
              <a:gd name="connsiteY780" fmla="*/ 493394 h 1237129"/>
              <a:gd name="connsiteX781" fmla="*/ 1873588 w 3751729"/>
              <a:gd name="connsiteY781" fmla="*/ 496840 h 1237129"/>
              <a:gd name="connsiteX782" fmla="*/ 1871126 w 3751729"/>
              <a:gd name="connsiteY782" fmla="*/ 496840 h 1237129"/>
              <a:gd name="connsiteX783" fmla="*/ 1871126 w 3751729"/>
              <a:gd name="connsiteY783" fmla="*/ 501025 h 1237129"/>
              <a:gd name="connsiteX784" fmla="*/ 1872850 w 3751729"/>
              <a:gd name="connsiteY784" fmla="*/ 504471 h 1237129"/>
              <a:gd name="connsiteX785" fmla="*/ 1872850 w 3751729"/>
              <a:gd name="connsiteY785" fmla="*/ 505209 h 1237129"/>
              <a:gd name="connsiteX786" fmla="*/ 1872850 w 3751729"/>
              <a:gd name="connsiteY786" fmla="*/ 506933 h 1237129"/>
              <a:gd name="connsiteX787" fmla="*/ 1871126 w 3751729"/>
              <a:gd name="connsiteY787" fmla="*/ 508655 h 1237129"/>
              <a:gd name="connsiteX788" fmla="*/ 1869404 w 3751729"/>
              <a:gd name="connsiteY788" fmla="*/ 508655 h 1237129"/>
              <a:gd name="connsiteX789" fmla="*/ 1866942 w 3751729"/>
              <a:gd name="connsiteY789" fmla="*/ 508655 h 1237129"/>
              <a:gd name="connsiteX790" fmla="*/ 1861280 w 3751729"/>
              <a:gd name="connsiteY790" fmla="*/ 510380 h 1237129"/>
              <a:gd name="connsiteX791" fmla="*/ 1859557 w 3751729"/>
              <a:gd name="connsiteY791" fmla="*/ 506933 h 1237129"/>
              <a:gd name="connsiteX792" fmla="*/ 1857834 w 3751729"/>
              <a:gd name="connsiteY792" fmla="*/ 505209 h 1237129"/>
              <a:gd name="connsiteX793" fmla="*/ 1857834 w 3751729"/>
              <a:gd name="connsiteY793" fmla="*/ 504471 h 1237129"/>
              <a:gd name="connsiteX794" fmla="*/ 1855373 w 3751729"/>
              <a:gd name="connsiteY794" fmla="*/ 502749 h 1237129"/>
              <a:gd name="connsiteX795" fmla="*/ 1855373 w 3751729"/>
              <a:gd name="connsiteY795" fmla="*/ 506687 h 1237129"/>
              <a:gd name="connsiteX796" fmla="*/ 1862757 w 3751729"/>
              <a:gd name="connsiteY796" fmla="*/ 515794 h 1237129"/>
              <a:gd name="connsiteX797" fmla="*/ 1868419 w 3751729"/>
              <a:gd name="connsiteY797" fmla="*/ 528347 h 1237129"/>
              <a:gd name="connsiteX798" fmla="*/ 1870880 w 3751729"/>
              <a:gd name="connsiteY798" fmla="*/ 541887 h 1237129"/>
              <a:gd name="connsiteX799" fmla="*/ 1866695 w 3751729"/>
              <a:gd name="connsiteY799" fmla="*/ 545333 h 1237129"/>
              <a:gd name="connsiteX800" fmla="*/ 1863495 w 3751729"/>
              <a:gd name="connsiteY800" fmla="*/ 546071 h 1237129"/>
              <a:gd name="connsiteX801" fmla="*/ 1862757 w 3751729"/>
              <a:gd name="connsiteY801" fmla="*/ 549517 h 1237129"/>
              <a:gd name="connsiteX802" fmla="*/ 1861034 w 3751729"/>
              <a:gd name="connsiteY802" fmla="*/ 551979 h 1237129"/>
              <a:gd name="connsiteX803" fmla="*/ 1861034 w 3751729"/>
              <a:gd name="connsiteY803" fmla="*/ 553701 h 1237129"/>
              <a:gd name="connsiteX804" fmla="*/ 1859311 w 3751729"/>
              <a:gd name="connsiteY804" fmla="*/ 557147 h 1237129"/>
              <a:gd name="connsiteX805" fmla="*/ 1857589 w 3751729"/>
              <a:gd name="connsiteY805" fmla="*/ 557887 h 1237129"/>
              <a:gd name="connsiteX806" fmla="*/ 1853403 w 3751729"/>
              <a:gd name="connsiteY806" fmla="*/ 559610 h 1237129"/>
              <a:gd name="connsiteX807" fmla="*/ 1849218 w 3751729"/>
              <a:gd name="connsiteY807" fmla="*/ 561332 h 1237129"/>
              <a:gd name="connsiteX808" fmla="*/ 1847496 w 3751729"/>
              <a:gd name="connsiteY808" fmla="*/ 559610 h 1237129"/>
              <a:gd name="connsiteX809" fmla="*/ 1845772 w 3751729"/>
              <a:gd name="connsiteY809" fmla="*/ 559610 h 1237129"/>
              <a:gd name="connsiteX810" fmla="*/ 1845034 w 3751729"/>
              <a:gd name="connsiteY810" fmla="*/ 557887 h 1237129"/>
              <a:gd name="connsiteX811" fmla="*/ 1841834 w 3751729"/>
              <a:gd name="connsiteY811" fmla="*/ 557887 h 1237129"/>
              <a:gd name="connsiteX812" fmla="*/ 1828542 w 3751729"/>
              <a:gd name="connsiteY812" fmla="*/ 518501 h 1237129"/>
              <a:gd name="connsiteX813" fmla="*/ 1826081 w 3751729"/>
              <a:gd name="connsiteY813" fmla="*/ 516779 h 1237129"/>
              <a:gd name="connsiteX814" fmla="*/ 1822881 w 3751729"/>
              <a:gd name="connsiteY814" fmla="*/ 514317 h 1237129"/>
              <a:gd name="connsiteX815" fmla="*/ 1818696 w 3751729"/>
              <a:gd name="connsiteY815" fmla="*/ 510871 h 1237129"/>
              <a:gd name="connsiteX816" fmla="*/ 1816235 w 3751729"/>
              <a:gd name="connsiteY816" fmla="*/ 510133 h 1237129"/>
              <a:gd name="connsiteX817" fmla="*/ 1813035 w 3751729"/>
              <a:gd name="connsiteY817" fmla="*/ 506687 h 1237129"/>
              <a:gd name="connsiteX818" fmla="*/ 1811312 w 3751729"/>
              <a:gd name="connsiteY818" fmla="*/ 498318 h 1237129"/>
              <a:gd name="connsiteX819" fmla="*/ 1813035 w 3751729"/>
              <a:gd name="connsiteY819" fmla="*/ 490687 h 1237129"/>
              <a:gd name="connsiteX820" fmla="*/ 1814757 w 3751729"/>
              <a:gd name="connsiteY820" fmla="*/ 484779 h 1237129"/>
              <a:gd name="connsiteX821" fmla="*/ 1814757 w 3751729"/>
              <a:gd name="connsiteY821" fmla="*/ 478871 h 1237129"/>
              <a:gd name="connsiteX822" fmla="*/ 1810572 w 3751729"/>
              <a:gd name="connsiteY822" fmla="*/ 474687 h 1237129"/>
              <a:gd name="connsiteX823" fmla="*/ 1799742 w 3751729"/>
              <a:gd name="connsiteY823" fmla="*/ 467056 h 1237129"/>
              <a:gd name="connsiteX824" fmla="*/ 1791374 w 3751729"/>
              <a:gd name="connsiteY824" fmla="*/ 462871 h 1237129"/>
              <a:gd name="connsiteX825" fmla="*/ 1783988 w 3751729"/>
              <a:gd name="connsiteY825" fmla="*/ 461147 h 1237129"/>
              <a:gd name="connsiteX826" fmla="*/ 1777342 w 3751729"/>
              <a:gd name="connsiteY826" fmla="*/ 456964 h 1237129"/>
              <a:gd name="connsiteX827" fmla="*/ 1771681 w 3751729"/>
              <a:gd name="connsiteY827" fmla="*/ 447855 h 1237129"/>
              <a:gd name="connsiteX828" fmla="*/ 1766020 w 3751729"/>
              <a:gd name="connsiteY828" fmla="*/ 431856 h 1237129"/>
              <a:gd name="connsiteX829" fmla="*/ 1754450 w 3751729"/>
              <a:gd name="connsiteY829" fmla="*/ 435303 h 1237129"/>
              <a:gd name="connsiteX830" fmla="*/ 1752728 w 3751729"/>
              <a:gd name="connsiteY830" fmla="*/ 430379 h 1237129"/>
              <a:gd name="connsiteX831" fmla="*/ 1752728 w 3751729"/>
              <a:gd name="connsiteY831" fmla="*/ 427918 h 1237129"/>
              <a:gd name="connsiteX832" fmla="*/ 1751004 w 3751729"/>
              <a:gd name="connsiteY832" fmla="*/ 424472 h 1237129"/>
              <a:gd name="connsiteX833" fmla="*/ 761721 w 3751729"/>
              <a:gd name="connsiteY833" fmla="*/ 418564 h 1237129"/>
              <a:gd name="connsiteX834" fmla="*/ 761599 w 3751729"/>
              <a:gd name="connsiteY834" fmla="*/ 418810 h 1237129"/>
              <a:gd name="connsiteX835" fmla="*/ 763935 w 3751729"/>
              <a:gd name="connsiteY835" fmla="*/ 418810 h 1237129"/>
              <a:gd name="connsiteX836" fmla="*/ 763935 w 3751729"/>
              <a:gd name="connsiteY836" fmla="*/ 418811 h 1237129"/>
              <a:gd name="connsiteX837" fmla="*/ 763936 w 3751729"/>
              <a:gd name="connsiteY837" fmla="*/ 418811 h 1237129"/>
              <a:gd name="connsiteX838" fmla="*/ 763198 w 3751729"/>
              <a:gd name="connsiteY838" fmla="*/ 422257 h 1237129"/>
              <a:gd name="connsiteX839" fmla="*/ 763445 w 3751729"/>
              <a:gd name="connsiteY839" fmla="*/ 422010 h 1237129"/>
              <a:gd name="connsiteX840" fmla="*/ 764184 w 3751729"/>
              <a:gd name="connsiteY840" fmla="*/ 418564 h 1237129"/>
              <a:gd name="connsiteX841" fmla="*/ 1948172 w 3751729"/>
              <a:gd name="connsiteY841" fmla="*/ 406502 h 1237129"/>
              <a:gd name="connsiteX842" fmla="*/ 1944972 w 3751729"/>
              <a:gd name="connsiteY842" fmla="*/ 413148 h 1237129"/>
              <a:gd name="connsiteX843" fmla="*/ 1939311 w 3751729"/>
              <a:gd name="connsiteY843" fmla="*/ 423979 h 1237129"/>
              <a:gd name="connsiteX844" fmla="*/ 1931926 w 3751729"/>
              <a:gd name="connsiteY844" fmla="*/ 435794 h 1237129"/>
              <a:gd name="connsiteX845" fmla="*/ 1925280 w 3751729"/>
              <a:gd name="connsiteY845" fmla="*/ 447610 h 1237129"/>
              <a:gd name="connsiteX846" fmla="*/ 1919618 w 3751729"/>
              <a:gd name="connsiteY846" fmla="*/ 457702 h 1237129"/>
              <a:gd name="connsiteX847" fmla="*/ 1916418 w 3751729"/>
              <a:gd name="connsiteY847" fmla="*/ 466071 h 1237129"/>
              <a:gd name="connsiteX848" fmla="*/ 1916418 w 3751729"/>
              <a:gd name="connsiteY848" fmla="*/ 470994 h 1237129"/>
              <a:gd name="connsiteX849" fmla="*/ 1918142 w 3751729"/>
              <a:gd name="connsiteY849" fmla="*/ 476902 h 1237129"/>
              <a:gd name="connsiteX850" fmla="*/ 1918142 w 3751729"/>
              <a:gd name="connsiteY850" fmla="*/ 479363 h 1237129"/>
              <a:gd name="connsiteX851" fmla="*/ 1919864 w 3751729"/>
              <a:gd name="connsiteY851" fmla="*/ 482810 h 1237129"/>
              <a:gd name="connsiteX852" fmla="*/ 1922326 w 3751729"/>
              <a:gd name="connsiteY852" fmla="*/ 483548 h 1237129"/>
              <a:gd name="connsiteX853" fmla="*/ 1925526 w 3751729"/>
              <a:gd name="connsiteY853" fmla="*/ 485271 h 1237129"/>
              <a:gd name="connsiteX854" fmla="*/ 1929710 w 3751729"/>
              <a:gd name="connsiteY854" fmla="*/ 486994 h 1237129"/>
              <a:gd name="connsiteX855" fmla="*/ 1941280 w 3751729"/>
              <a:gd name="connsiteY855" fmla="*/ 491179 h 1237129"/>
              <a:gd name="connsiteX856" fmla="*/ 1952849 w 3751729"/>
              <a:gd name="connsiteY856" fmla="*/ 489456 h 1237129"/>
              <a:gd name="connsiteX857" fmla="*/ 1962695 w 3751729"/>
              <a:gd name="connsiteY857" fmla="*/ 485271 h 1237129"/>
              <a:gd name="connsiteX858" fmla="*/ 1974265 w 3751729"/>
              <a:gd name="connsiteY858" fmla="*/ 479363 h 1237129"/>
              <a:gd name="connsiteX859" fmla="*/ 1985833 w 3751729"/>
              <a:gd name="connsiteY859" fmla="*/ 477640 h 1237129"/>
              <a:gd name="connsiteX860" fmla="*/ 1997403 w 3751729"/>
              <a:gd name="connsiteY860" fmla="*/ 477640 h 1237129"/>
              <a:gd name="connsiteX861" fmla="*/ 2004787 w 3751729"/>
              <a:gd name="connsiteY861" fmla="*/ 482563 h 1237129"/>
              <a:gd name="connsiteX862" fmla="*/ 2010448 w 3751729"/>
              <a:gd name="connsiteY862" fmla="*/ 486748 h 1237129"/>
              <a:gd name="connsiteX863" fmla="*/ 2017094 w 3751729"/>
              <a:gd name="connsiteY863" fmla="*/ 489210 h 1237129"/>
              <a:gd name="connsiteX864" fmla="*/ 2034325 w 3751729"/>
              <a:gd name="connsiteY864" fmla="*/ 492656 h 1237129"/>
              <a:gd name="connsiteX865" fmla="*/ 2051556 w 3751729"/>
              <a:gd name="connsiteY865" fmla="*/ 490932 h 1237129"/>
              <a:gd name="connsiteX866" fmla="*/ 2067309 w 3751729"/>
              <a:gd name="connsiteY866" fmla="*/ 486748 h 1237129"/>
              <a:gd name="connsiteX867" fmla="*/ 2071740 w 3751729"/>
              <a:gd name="connsiteY867" fmla="*/ 477887 h 1237129"/>
              <a:gd name="connsiteX868" fmla="*/ 2066818 w 3751729"/>
              <a:gd name="connsiteY868" fmla="*/ 477887 h 1237129"/>
              <a:gd name="connsiteX869" fmla="*/ 2060171 w 3751729"/>
              <a:gd name="connsiteY869" fmla="*/ 466071 h 1237129"/>
              <a:gd name="connsiteX870" fmla="*/ 2048601 w 3751729"/>
              <a:gd name="connsiteY870" fmla="*/ 455979 h 1237129"/>
              <a:gd name="connsiteX871" fmla="*/ 2032110 w 3751729"/>
              <a:gd name="connsiteY871" fmla="*/ 445887 h 1237129"/>
              <a:gd name="connsiteX872" fmla="*/ 2016356 w 3751729"/>
              <a:gd name="connsiteY872" fmla="*/ 436778 h 1237129"/>
              <a:gd name="connsiteX873" fmla="*/ 2004049 w 3751729"/>
              <a:gd name="connsiteY873" fmla="*/ 432595 h 1237129"/>
              <a:gd name="connsiteX874" fmla="*/ 1996663 w 3751729"/>
              <a:gd name="connsiteY874" fmla="*/ 438502 h 1237129"/>
              <a:gd name="connsiteX875" fmla="*/ 1986818 w 3751729"/>
              <a:gd name="connsiteY875" fmla="*/ 442687 h 1237129"/>
              <a:gd name="connsiteX876" fmla="*/ 1979433 w 3751729"/>
              <a:gd name="connsiteY876" fmla="*/ 441949 h 1237129"/>
              <a:gd name="connsiteX877" fmla="*/ 1975249 w 3751729"/>
              <a:gd name="connsiteY877" fmla="*/ 436041 h 1237129"/>
              <a:gd name="connsiteX878" fmla="*/ 1969587 w 3751729"/>
              <a:gd name="connsiteY878" fmla="*/ 430133 h 1237129"/>
              <a:gd name="connsiteX879" fmla="*/ 1966388 w 3751729"/>
              <a:gd name="connsiteY879" fmla="*/ 422502 h 1237129"/>
              <a:gd name="connsiteX880" fmla="*/ 1976233 w 3751729"/>
              <a:gd name="connsiteY880" fmla="*/ 419056 h 1237129"/>
              <a:gd name="connsiteX881" fmla="*/ 1975495 w 3751729"/>
              <a:gd name="connsiteY881" fmla="*/ 418318 h 1237129"/>
              <a:gd name="connsiteX882" fmla="*/ 1973772 w 3751729"/>
              <a:gd name="connsiteY882" fmla="*/ 418318 h 1237129"/>
              <a:gd name="connsiteX883" fmla="*/ 1972049 w 3751729"/>
              <a:gd name="connsiteY883" fmla="*/ 418318 h 1237129"/>
              <a:gd name="connsiteX884" fmla="*/ 1969587 w 3751729"/>
              <a:gd name="connsiteY884" fmla="*/ 416595 h 1237129"/>
              <a:gd name="connsiteX885" fmla="*/ 1964664 w 3751729"/>
              <a:gd name="connsiteY885" fmla="*/ 412410 h 1237129"/>
              <a:gd name="connsiteX886" fmla="*/ 1960480 w 3751729"/>
              <a:gd name="connsiteY886" fmla="*/ 410687 h 1237129"/>
              <a:gd name="connsiteX887" fmla="*/ 1954818 w 3751729"/>
              <a:gd name="connsiteY887" fmla="*/ 408224 h 1237129"/>
              <a:gd name="connsiteX888" fmla="*/ 2179063 w 3751729"/>
              <a:gd name="connsiteY888" fmla="*/ 402318 h 1237129"/>
              <a:gd name="connsiteX889" fmla="*/ 2169955 w 3751729"/>
              <a:gd name="connsiteY889" fmla="*/ 409949 h 1237129"/>
              <a:gd name="connsiteX890" fmla="*/ 2160109 w 3751729"/>
              <a:gd name="connsiteY890" fmla="*/ 414133 h 1237129"/>
              <a:gd name="connsiteX891" fmla="*/ 2150263 w 3751729"/>
              <a:gd name="connsiteY891" fmla="*/ 418318 h 1237129"/>
              <a:gd name="connsiteX892" fmla="*/ 2141155 w 3751729"/>
              <a:gd name="connsiteY892" fmla="*/ 425948 h 1237129"/>
              <a:gd name="connsiteX893" fmla="*/ 2135494 w 3751729"/>
              <a:gd name="connsiteY893" fmla="*/ 435056 h 1237129"/>
              <a:gd name="connsiteX894" fmla="*/ 2133032 w 3751729"/>
              <a:gd name="connsiteY894" fmla="*/ 447610 h 1237129"/>
              <a:gd name="connsiteX895" fmla="*/ 2137217 w 3751729"/>
              <a:gd name="connsiteY895" fmla="*/ 461147 h 1237129"/>
              <a:gd name="connsiteX896" fmla="*/ 2146324 w 3751729"/>
              <a:gd name="connsiteY896" fmla="*/ 474687 h 1237129"/>
              <a:gd name="connsiteX897" fmla="*/ 2154694 w 3751729"/>
              <a:gd name="connsiteY897" fmla="*/ 488225 h 1237129"/>
              <a:gd name="connsiteX898" fmla="*/ 2164540 w 3751729"/>
              <a:gd name="connsiteY898" fmla="*/ 499056 h 1237129"/>
              <a:gd name="connsiteX899" fmla="*/ 2170202 w 3751729"/>
              <a:gd name="connsiteY899" fmla="*/ 509887 h 1237129"/>
              <a:gd name="connsiteX900" fmla="*/ 2160356 w 3751729"/>
              <a:gd name="connsiteY900" fmla="*/ 509887 h 1237129"/>
              <a:gd name="connsiteX901" fmla="*/ 2160356 w 3751729"/>
              <a:gd name="connsiteY901" fmla="*/ 528347 h 1237129"/>
              <a:gd name="connsiteX902" fmla="*/ 2163556 w 3751729"/>
              <a:gd name="connsiteY902" fmla="*/ 541887 h 1237129"/>
              <a:gd name="connsiteX903" fmla="*/ 2171924 w 3751729"/>
              <a:gd name="connsiteY903" fmla="*/ 549517 h 1237129"/>
              <a:gd name="connsiteX904" fmla="*/ 2186694 w 3751729"/>
              <a:gd name="connsiteY904" fmla="*/ 551979 h 1237129"/>
              <a:gd name="connsiteX905" fmla="*/ 2208108 w 3751729"/>
              <a:gd name="connsiteY905" fmla="*/ 551241 h 1237129"/>
              <a:gd name="connsiteX906" fmla="*/ 2206385 w 3751729"/>
              <a:gd name="connsiteY906" fmla="*/ 534502 h 1237129"/>
              <a:gd name="connsiteX907" fmla="*/ 2203185 w 3751729"/>
              <a:gd name="connsiteY907" fmla="*/ 524410 h 1237129"/>
              <a:gd name="connsiteX908" fmla="*/ 2199002 w 3751729"/>
              <a:gd name="connsiteY908" fmla="*/ 516041 h 1237129"/>
              <a:gd name="connsiteX909" fmla="*/ 2197278 w 3751729"/>
              <a:gd name="connsiteY909" fmla="*/ 506933 h 1237129"/>
              <a:gd name="connsiteX910" fmla="*/ 2199002 w 3751729"/>
              <a:gd name="connsiteY910" fmla="*/ 493394 h 1237129"/>
              <a:gd name="connsiteX911" fmla="*/ 2202201 w 3751729"/>
              <a:gd name="connsiteY911" fmla="*/ 495118 h 1237129"/>
              <a:gd name="connsiteX912" fmla="*/ 2204663 w 3751729"/>
              <a:gd name="connsiteY912" fmla="*/ 495118 h 1237129"/>
              <a:gd name="connsiteX913" fmla="*/ 2207863 w 3751729"/>
              <a:gd name="connsiteY913" fmla="*/ 495118 h 1237129"/>
              <a:gd name="connsiteX914" fmla="*/ 2210323 w 3751729"/>
              <a:gd name="connsiteY914" fmla="*/ 495118 h 1237129"/>
              <a:gd name="connsiteX915" fmla="*/ 2214509 w 3751729"/>
              <a:gd name="connsiteY915" fmla="*/ 493147 h 1237129"/>
              <a:gd name="connsiteX916" fmla="*/ 2212047 w 3751729"/>
              <a:gd name="connsiteY916" fmla="*/ 490687 h 1237129"/>
              <a:gd name="connsiteX917" fmla="*/ 2208848 w 3751729"/>
              <a:gd name="connsiteY917" fmla="*/ 488964 h 1237129"/>
              <a:gd name="connsiteX918" fmla="*/ 2208108 w 3751729"/>
              <a:gd name="connsiteY918" fmla="*/ 488225 h 1237129"/>
              <a:gd name="connsiteX919" fmla="*/ 2204909 w 3751729"/>
              <a:gd name="connsiteY919" fmla="*/ 484779 h 1237129"/>
              <a:gd name="connsiteX920" fmla="*/ 2202447 w 3751729"/>
              <a:gd name="connsiteY920" fmla="*/ 483055 h 1237129"/>
              <a:gd name="connsiteX921" fmla="*/ 2200724 w 3751729"/>
              <a:gd name="connsiteY921" fmla="*/ 484779 h 1237129"/>
              <a:gd name="connsiteX922" fmla="*/ 2200724 w 3751729"/>
              <a:gd name="connsiteY922" fmla="*/ 488225 h 1237129"/>
              <a:gd name="connsiteX923" fmla="*/ 2199002 w 3751729"/>
              <a:gd name="connsiteY923" fmla="*/ 490687 h 1237129"/>
              <a:gd name="connsiteX924" fmla="*/ 2199002 w 3751729"/>
              <a:gd name="connsiteY924" fmla="*/ 492410 h 1237129"/>
              <a:gd name="connsiteX925" fmla="*/ 2197278 w 3751729"/>
              <a:gd name="connsiteY925" fmla="*/ 493147 h 1237129"/>
              <a:gd name="connsiteX926" fmla="*/ 2196539 w 3751729"/>
              <a:gd name="connsiteY926" fmla="*/ 492410 h 1237129"/>
              <a:gd name="connsiteX927" fmla="*/ 2194816 w 3751729"/>
              <a:gd name="connsiteY927" fmla="*/ 488964 h 1237129"/>
              <a:gd name="connsiteX928" fmla="*/ 2190632 w 3751729"/>
              <a:gd name="connsiteY928" fmla="*/ 482317 h 1237129"/>
              <a:gd name="connsiteX929" fmla="*/ 2186447 w 3751729"/>
              <a:gd name="connsiteY929" fmla="*/ 474687 h 1237129"/>
              <a:gd name="connsiteX930" fmla="*/ 2187185 w 3751729"/>
              <a:gd name="connsiteY930" fmla="*/ 471241 h 1237129"/>
              <a:gd name="connsiteX931" fmla="*/ 2188909 w 3751729"/>
              <a:gd name="connsiteY931" fmla="*/ 471241 h 1237129"/>
              <a:gd name="connsiteX932" fmla="*/ 2190632 w 3751729"/>
              <a:gd name="connsiteY932" fmla="*/ 470502 h 1237129"/>
              <a:gd name="connsiteX933" fmla="*/ 2191371 w 3751729"/>
              <a:gd name="connsiteY933" fmla="*/ 467056 h 1237129"/>
              <a:gd name="connsiteX934" fmla="*/ 2179063 w 3751729"/>
              <a:gd name="connsiteY934" fmla="*/ 459425 h 1237129"/>
              <a:gd name="connsiteX935" fmla="*/ 2169217 w 3751729"/>
              <a:gd name="connsiteY935" fmla="*/ 447610 h 1237129"/>
              <a:gd name="connsiteX936" fmla="*/ 2163556 w 3751729"/>
              <a:gd name="connsiteY936" fmla="*/ 435056 h 1237129"/>
              <a:gd name="connsiteX937" fmla="*/ 2179309 w 3751729"/>
              <a:gd name="connsiteY937" fmla="*/ 433333 h 1237129"/>
              <a:gd name="connsiteX938" fmla="*/ 2190878 w 3751729"/>
              <a:gd name="connsiteY938" fmla="*/ 429148 h 1237129"/>
              <a:gd name="connsiteX939" fmla="*/ 2196539 w 3751729"/>
              <a:gd name="connsiteY939" fmla="*/ 418318 h 1237129"/>
              <a:gd name="connsiteX940" fmla="*/ 2199002 w 3751729"/>
              <a:gd name="connsiteY940" fmla="*/ 405764 h 1237129"/>
              <a:gd name="connsiteX941" fmla="*/ 2194816 w 3751729"/>
              <a:gd name="connsiteY941" fmla="*/ 404041 h 1237129"/>
              <a:gd name="connsiteX942" fmla="*/ 2190632 w 3751729"/>
              <a:gd name="connsiteY942" fmla="*/ 404041 h 1237129"/>
              <a:gd name="connsiteX943" fmla="*/ 2186447 w 3751729"/>
              <a:gd name="connsiteY943" fmla="*/ 402318 h 1237129"/>
              <a:gd name="connsiteX944" fmla="*/ 2024479 w 3751729"/>
              <a:gd name="connsiteY944" fmla="*/ 400349 h 1237129"/>
              <a:gd name="connsiteX945" fmla="*/ 2012911 w 3751729"/>
              <a:gd name="connsiteY945" fmla="*/ 406256 h 1237129"/>
              <a:gd name="connsiteX946" fmla="*/ 1998879 w 3751729"/>
              <a:gd name="connsiteY946" fmla="*/ 410440 h 1237129"/>
              <a:gd name="connsiteX947" fmla="*/ 1998879 w 3751729"/>
              <a:gd name="connsiteY947" fmla="*/ 422256 h 1237129"/>
              <a:gd name="connsiteX948" fmla="*/ 2004541 w 3751729"/>
              <a:gd name="connsiteY948" fmla="*/ 423979 h 1237129"/>
              <a:gd name="connsiteX949" fmla="*/ 2011187 w 3751729"/>
              <a:gd name="connsiteY949" fmla="*/ 424717 h 1237129"/>
              <a:gd name="connsiteX950" fmla="*/ 2020295 w 3751729"/>
              <a:gd name="connsiteY950" fmla="*/ 424717 h 1237129"/>
              <a:gd name="connsiteX951" fmla="*/ 2020295 w 3751729"/>
              <a:gd name="connsiteY951" fmla="*/ 418810 h 1237129"/>
              <a:gd name="connsiteX952" fmla="*/ 2022757 w 3751729"/>
              <a:gd name="connsiteY952" fmla="*/ 414626 h 1237129"/>
              <a:gd name="connsiteX953" fmla="*/ 2024479 w 3751729"/>
              <a:gd name="connsiteY953" fmla="*/ 410440 h 1237129"/>
              <a:gd name="connsiteX954" fmla="*/ 2024479 w 3751729"/>
              <a:gd name="connsiteY954" fmla="*/ 406256 h 1237129"/>
              <a:gd name="connsiteX955" fmla="*/ 2024479 w 3751729"/>
              <a:gd name="connsiteY955" fmla="*/ 402810 h 1237129"/>
              <a:gd name="connsiteX956" fmla="*/ 904489 w 3751729"/>
              <a:gd name="connsiteY956" fmla="*/ 392717 h 1237129"/>
              <a:gd name="connsiteX957" fmla="*/ 906951 w 3751729"/>
              <a:gd name="connsiteY957" fmla="*/ 400348 h 1237129"/>
              <a:gd name="connsiteX958" fmla="*/ 908427 w 3751729"/>
              <a:gd name="connsiteY958" fmla="*/ 410440 h 1237129"/>
              <a:gd name="connsiteX959" fmla="*/ 910151 w 3751729"/>
              <a:gd name="connsiteY959" fmla="*/ 418809 h 1237129"/>
              <a:gd name="connsiteX960" fmla="*/ 908427 w 3751729"/>
              <a:gd name="connsiteY960" fmla="*/ 420532 h 1237129"/>
              <a:gd name="connsiteX961" fmla="*/ 906951 w 3751729"/>
              <a:gd name="connsiteY961" fmla="*/ 420532 h 1237129"/>
              <a:gd name="connsiteX962" fmla="*/ 905966 w 3751729"/>
              <a:gd name="connsiteY962" fmla="*/ 420532 h 1237129"/>
              <a:gd name="connsiteX963" fmla="*/ 905966 w 3751729"/>
              <a:gd name="connsiteY963" fmla="*/ 422255 h 1237129"/>
              <a:gd name="connsiteX964" fmla="*/ 904489 w 3751729"/>
              <a:gd name="connsiteY964" fmla="*/ 422255 h 1237129"/>
              <a:gd name="connsiteX965" fmla="*/ 898581 w 3751729"/>
              <a:gd name="connsiteY965" fmla="*/ 422255 h 1237129"/>
              <a:gd name="connsiteX966" fmla="*/ 896858 w 3751729"/>
              <a:gd name="connsiteY966" fmla="*/ 420532 h 1237129"/>
              <a:gd name="connsiteX967" fmla="*/ 896858 w 3751729"/>
              <a:gd name="connsiteY967" fmla="*/ 418809 h 1237129"/>
              <a:gd name="connsiteX968" fmla="*/ 896858 w 3751729"/>
              <a:gd name="connsiteY968" fmla="*/ 418071 h 1237129"/>
              <a:gd name="connsiteX969" fmla="*/ 895381 w 3751729"/>
              <a:gd name="connsiteY969" fmla="*/ 418071 h 1237129"/>
              <a:gd name="connsiteX970" fmla="*/ 894396 w 3751729"/>
              <a:gd name="connsiteY970" fmla="*/ 416348 h 1237129"/>
              <a:gd name="connsiteX971" fmla="*/ 583999 w 3751729"/>
              <a:gd name="connsiteY971" fmla="*/ 365149 h 1237129"/>
              <a:gd name="connsiteX972" fmla="*/ 577353 w 3751729"/>
              <a:gd name="connsiteY972" fmla="*/ 375241 h 1237129"/>
              <a:gd name="connsiteX973" fmla="*/ 569969 w 3751729"/>
              <a:gd name="connsiteY973" fmla="*/ 384349 h 1237129"/>
              <a:gd name="connsiteX974" fmla="*/ 565784 w 3751729"/>
              <a:gd name="connsiteY974" fmla="*/ 396903 h 1237129"/>
              <a:gd name="connsiteX975" fmla="*/ 574153 w 3751729"/>
              <a:gd name="connsiteY975" fmla="*/ 396164 h 1237129"/>
              <a:gd name="connsiteX976" fmla="*/ 579815 w 3751729"/>
              <a:gd name="connsiteY976" fmla="*/ 398626 h 1237129"/>
              <a:gd name="connsiteX977" fmla="*/ 583999 w 3751729"/>
              <a:gd name="connsiteY977" fmla="*/ 402810 h 1237129"/>
              <a:gd name="connsiteX978" fmla="*/ 589661 w 3751729"/>
              <a:gd name="connsiteY978" fmla="*/ 410441 h 1237129"/>
              <a:gd name="connsiteX979" fmla="*/ 591385 w 3751729"/>
              <a:gd name="connsiteY979" fmla="*/ 404534 h 1237129"/>
              <a:gd name="connsiteX980" fmla="*/ 591385 w 3751729"/>
              <a:gd name="connsiteY980" fmla="*/ 400349 h 1237129"/>
              <a:gd name="connsiteX981" fmla="*/ 593107 w 3751729"/>
              <a:gd name="connsiteY981" fmla="*/ 396903 h 1237129"/>
              <a:gd name="connsiteX982" fmla="*/ 593107 w 3751729"/>
              <a:gd name="connsiteY982" fmla="*/ 392718 h 1237129"/>
              <a:gd name="connsiteX983" fmla="*/ 600491 w 3751729"/>
              <a:gd name="connsiteY983" fmla="*/ 392718 h 1237129"/>
              <a:gd name="connsiteX984" fmla="*/ 604677 w 3751729"/>
              <a:gd name="connsiteY984" fmla="*/ 402810 h 1237129"/>
              <a:gd name="connsiteX985" fmla="*/ 611323 w 3751729"/>
              <a:gd name="connsiteY985" fmla="*/ 406257 h 1237129"/>
              <a:gd name="connsiteX986" fmla="*/ 616984 w 3751729"/>
              <a:gd name="connsiteY986" fmla="*/ 408718 h 1237129"/>
              <a:gd name="connsiteX987" fmla="*/ 622645 w 3751729"/>
              <a:gd name="connsiteY987" fmla="*/ 412164 h 1237129"/>
              <a:gd name="connsiteX988" fmla="*/ 628306 w 3751729"/>
              <a:gd name="connsiteY988" fmla="*/ 418810 h 1237129"/>
              <a:gd name="connsiteX989" fmla="*/ 622645 w 3751729"/>
              <a:gd name="connsiteY989" fmla="*/ 427918 h 1237129"/>
              <a:gd name="connsiteX990" fmla="*/ 615999 w 3751729"/>
              <a:gd name="connsiteY990" fmla="*/ 438010 h 1237129"/>
              <a:gd name="connsiteX991" fmla="*/ 610338 w 3751729"/>
              <a:gd name="connsiteY991" fmla="*/ 451549 h 1237129"/>
              <a:gd name="connsiteX992" fmla="*/ 605415 w 3751729"/>
              <a:gd name="connsiteY992" fmla="*/ 463364 h 1237129"/>
              <a:gd name="connsiteX993" fmla="*/ 605415 w 3751729"/>
              <a:gd name="connsiteY993" fmla="*/ 470749 h 1237129"/>
              <a:gd name="connsiteX994" fmla="*/ 606400 w 3751729"/>
              <a:gd name="connsiteY994" fmla="*/ 475671 h 1237129"/>
              <a:gd name="connsiteX995" fmla="*/ 606400 w 3751729"/>
              <a:gd name="connsiteY995" fmla="*/ 478134 h 1237129"/>
              <a:gd name="connsiteX996" fmla="*/ 608122 w 3751729"/>
              <a:gd name="connsiteY996" fmla="*/ 479856 h 1237129"/>
              <a:gd name="connsiteX997" fmla="*/ 609846 w 3751729"/>
              <a:gd name="connsiteY997" fmla="*/ 481580 h 1237129"/>
              <a:gd name="connsiteX998" fmla="*/ 610584 w 3751729"/>
              <a:gd name="connsiteY998" fmla="*/ 483302 h 1237129"/>
              <a:gd name="connsiteX999" fmla="*/ 615507 w 3751729"/>
              <a:gd name="connsiteY999" fmla="*/ 484042 h 1237129"/>
              <a:gd name="connsiteX1000" fmla="*/ 615507 w 3751729"/>
              <a:gd name="connsiteY1000" fmla="*/ 481580 h 1237129"/>
              <a:gd name="connsiteX1001" fmla="*/ 617969 w 3751729"/>
              <a:gd name="connsiteY1001" fmla="*/ 475671 h 1237129"/>
              <a:gd name="connsiteX1002" fmla="*/ 622153 w 3751729"/>
              <a:gd name="connsiteY1002" fmla="*/ 466564 h 1237129"/>
              <a:gd name="connsiteX1003" fmla="*/ 627076 w 3751729"/>
              <a:gd name="connsiteY1003" fmla="*/ 454749 h 1237129"/>
              <a:gd name="connsiteX1004" fmla="*/ 631261 w 3751729"/>
              <a:gd name="connsiteY1004" fmla="*/ 444656 h 1237129"/>
              <a:gd name="connsiteX1005" fmla="*/ 635445 w 3751729"/>
              <a:gd name="connsiteY1005" fmla="*/ 436287 h 1237129"/>
              <a:gd name="connsiteX1006" fmla="*/ 637169 w 3751729"/>
              <a:gd name="connsiteY1006" fmla="*/ 430379 h 1237129"/>
              <a:gd name="connsiteX1007" fmla="*/ 647014 w 3751729"/>
              <a:gd name="connsiteY1007" fmla="*/ 430379 h 1237129"/>
              <a:gd name="connsiteX1008" fmla="*/ 648738 w 3751729"/>
              <a:gd name="connsiteY1008" fmla="*/ 446379 h 1237129"/>
              <a:gd name="connsiteX1009" fmla="*/ 648738 w 3751729"/>
              <a:gd name="connsiteY1009" fmla="*/ 460657 h 1237129"/>
              <a:gd name="connsiteX1010" fmla="*/ 648738 w 3751729"/>
              <a:gd name="connsiteY1010" fmla="*/ 478379 h 1237129"/>
              <a:gd name="connsiteX1011" fmla="*/ 650461 w 3751729"/>
              <a:gd name="connsiteY1011" fmla="*/ 497579 h 1237129"/>
              <a:gd name="connsiteX1012" fmla="*/ 668677 w 3751729"/>
              <a:gd name="connsiteY1012" fmla="*/ 500041 h 1237129"/>
              <a:gd name="connsiteX1013" fmla="*/ 676061 w 3751729"/>
              <a:gd name="connsiteY1013" fmla="*/ 489210 h 1237129"/>
              <a:gd name="connsiteX1014" fmla="*/ 689353 w 3751729"/>
              <a:gd name="connsiteY1014" fmla="*/ 481580 h 1237129"/>
              <a:gd name="connsiteX1015" fmla="*/ 703383 w 3751729"/>
              <a:gd name="connsiteY1015" fmla="*/ 473949 h 1237129"/>
              <a:gd name="connsiteX1016" fmla="*/ 718153 w 3751729"/>
              <a:gd name="connsiteY1016" fmla="*/ 468041 h 1237129"/>
              <a:gd name="connsiteX1017" fmla="*/ 732184 w 3751729"/>
              <a:gd name="connsiteY1017" fmla="*/ 462133 h 1237129"/>
              <a:gd name="connsiteX1018" fmla="*/ 745476 w 3751729"/>
              <a:gd name="connsiteY1018" fmla="*/ 454502 h 1237129"/>
              <a:gd name="connsiteX1019" fmla="*/ 751137 w 3751729"/>
              <a:gd name="connsiteY1019" fmla="*/ 446133 h 1237129"/>
              <a:gd name="connsiteX1020" fmla="*/ 747937 w 3751729"/>
              <a:gd name="connsiteY1020" fmla="*/ 446133 h 1237129"/>
              <a:gd name="connsiteX1021" fmla="*/ 747198 w 3751729"/>
              <a:gd name="connsiteY1021" fmla="*/ 442688 h 1237129"/>
              <a:gd name="connsiteX1022" fmla="*/ 747198 w 3751729"/>
              <a:gd name="connsiteY1022" fmla="*/ 441949 h 1237129"/>
              <a:gd name="connsiteX1023" fmla="*/ 745476 w 3751729"/>
              <a:gd name="connsiteY1023" fmla="*/ 440225 h 1237129"/>
              <a:gd name="connsiteX1024" fmla="*/ 743752 w 3751729"/>
              <a:gd name="connsiteY1024" fmla="*/ 440225 h 1237129"/>
              <a:gd name="connsiteX1025" fmla="*/ 742029 w 3751729"/>
              <a:gd name="connsiteY1025" fmla="*/ 440225 h 1237129"/>
              <a:gd name="connsiteX1026" fmla="*/ 739568 w 3751729"/>
              <a:gd name="connsiteY1026" fmla="*/ 438503 h 1237129"/>
              <a:gd name="connsiteX1027" fmla="*/ 733906 w 3751729"/>
              <a:gd name="connsiteY1027" fmla="*/ 442688 h 1237129"/>
              <a:gd name="connsiteX1028" fmla="*/ 724060 w 3751729"/>
              <a:gd name="connsiteY1028" fmla="*/ 448595 h 1237129"/>
              <a:gd name="connsiteX1029" fmla="*/ 712491 w 3751729"/>
              <a:gd name="connsiteY1029" fmla="*/ 457702 h 1237129"/>
              <a:gd name="connsiteX1030" fmla="*/ 697722 w 3751729"/>
              <a:gd name="connsiteY1030" fmla="*/ 465334 h 1237129"/>
              <a:gd name="connsiteX1031" fmla="*/ 684429 w 3751729"/>
              <a:gd name="connsiteY1031" fmla="*/ 473703 h 1237129"/>
              <a:gd name="connsiteX1032" fmla="*/ 672122 w 3751729"/>
              <a:gd name="connsiteY1032" fmla="*/ 479611 h 1237129"/>
              <a:gd name="connsiteX1033" fmla="*/ 663014 w 3751729"/>
              <a:gd name="connsiteY1033" fmla="*/ 483056 h 1237129"/>
              <a:gd name="connsiteX1034" fmla="*/ 660553 w 3751729"/>
              <a:gd name="connsiteY1034" fmla="*/ 483795 h 1237129"/>
              <a:gd name="connsiteX1035" fmla="*/ 658830 w 3751729"/>
              <a:gd name="connsiteY1035" fmla="*/ 483056 h 1237129"/>
              <a:gd name="connsiteX1036" fmla="*/ 657107 w 3751729"/>
              <a:gd name="connsiteY1036" fmla="*/ 481334 h 1237129"/>
              <a:gd name="connsiteX1037" fmla="*/ 657107 w 3751729"/>
              <a:gd name="connsiteY1037" fmla="*/ 479611 h 1237129"/>
              <a:gd name="connsiteX1038" fmla="*/ 657107 w 3751729"/>
              <a:gd name="connsiteY1038" fmla="*/ 477887 h 1237129"/>
              <a:gd name="connsiteX1039" fmla="*/ 656368 w 3751729"/>
              <a:gd name="connsiteY1039" fmla="*/ 475425 h 1237129"/>
              <a:gd name="connsiteX1040" fmla="*/ 660553 w 3751729"/>
              <a:gd name="connsiteY1040" fmla="*/ 467794 h 1237129"/>
              <a:gd name="connsiteX1041" fmla="*/ 660553 w 3751729"/>
              <a:gd name="connsiteY1041" fmla="*/ 461887 h 1237129"/>
              <a:gd name="connsiteX1042" fmla="*/ 658830 w 3751729"/>
              <a:gd name="connsiteY1042" fmla="*/ 457702 h 1237129"/>
              <a:gd name="connsiteX1043" fmla="*/ 657107 w 3751729"/>
              <a:gd name="connsiteY1043" fmla="*/ 450071 h 1237129"/>
              <a:gd name="connsiteX1044" fmla="*/ 660306 w 3751729"/>
              <a:gd name="connsiteY1044" fmla="*/ 441703 h 1237129"/>
              <a:gd name="connsiteX1045" fmla="*/ 662031 w 3751729"/>
              <a:gd name="connsiteY1045" fmla="*/ 439980 h 1237129"/>
              <a:gd name="connsiteX1046" fmla="*/ 662768 w 3751729"/>
              <a:gd name="connsiteY1046" fmla="*/ 438257 h 1237129"/>
              <a:gd name="connsiteX1047" fmla="*/ 664491 w 3751729"/>
              <a:gd name="connsiteY1047" fmla="*/ 436534 h 1237129"/>
              <a:gd name="connsiteX1048" fmla="*/ 666215 w 3751729"/>
              <a:gd name="connsiteY1048" fmla="*/ 436534 h 1237129"/>
              <a:gd name="connsiteX1049" fmla="*/ 667937 w 3751729"/>
              <a:gd name="connsiteY1049" fmla="*/ 436534 h 1237129"/>
              <a:gd name="connsiteX1050" fmla="*/ 668677 w 3751729"/>
              <a:gd name="connsiteY1050" fmla="*/ 435794 h 1237129"/>
              <a:gd name="connsiteX1051" fmla="*/ 670399 w 3751729"/>
              <a:gd name="connsiteY1051" fmla="*/ 434072 h 1237129"/>
              <a:gd name="connsiteX1052" fmla="*/ 670399 w 3751729"/>
              <a:gd name="connsiteY1052" fmla="*/ 430626 h 1237129"/>
              <a:gd name="connsiteX1053" fmla="*/ 672122 w 3751729"/>
              <a:gd name="connsiteY1053" fmla="*/ 426441 h 1237129"/>
              <a:gd name="connsiteX1054" fmla="*/ 672122 w 3751729"/>
              <a:gd name="connsiteY1054" fmla="*/ 418810 h 1237129"/>
              <a:gd name="connsiteX1055" fmla="*/ 664738 w 3751729"/>
              <a:gd name="connsiteY1055" fmla="*/ 414626 h 1237129"/>
              <a:gd name="connsiteX1056" fmla="*/ 657353 w 3751729"/>
              <a:gd name="connsiteY1056" fmla="*/ 412903 h 1237129"/>
              <a:gd name="connsiteX1057" fmla="*/ 651692 w 3751729"/>
              <a:gd name="connsiteY1057" fmla="*/ 412903 h 1237129"/>
              <a:gd name="connsiteX1058" fmla="*/ 645046 w 3751729"/>
              <a:gd name="connsiteY1058" fmla="*/ 410441 h 1237129"/>
              <a:gd name="connsiteX1059" fmla="*/ 634215 w 3751729"/>
              <a:gd name="connsiteY1059" fmla="*/ 402810 h 1237129"/>
              <a:gd name="connsiteX1060" fmla="*/ 627569 w 3751729"/>
              <a:gd name="connsiteY1060" fmla="*/ 396164 h 1237129"/>
              <a:gd name="connsiteX1061" fmla="*/ 622645 w 3751729"/>
              <a:gd name="connsiteY1061" fmla="*/ 387057 h 1237129"/>
              <a:gd name="connsiteX1062" fmla="*/ 616984 w 3751729"/>
              <a:gd name="connsiteY1062" fmla="*/ 378687 h 1237129"/>
              <a:gd name="connsiteX1063" fmla="*/ 610338 w 3751729"/>
              <a:gd name="connsiteY1063" fmla="*/ 372780 h 1237129"/>
              <a:gd name="connsiteX1064" fmla="*/ 598769 w 3751729"/>
              <a:gd name="connsiteY1064" fmla="*/ 366872 h 1237129"/>
              <a:gd name="connsiteX1065" fmla="*/ 873963 w 3751729"/>
              <a:gd name="connsiteY1065" fmla="*/ 351856 h 1237129"/>
              <a:gd name="connsiteX1066" fmla="*/ 884795 w 3751729"/>
              <a:gd name="connsiteY1066" fmla="*/ 352594 h 1237129"/>
              <a:gd name="connsiteX1067" fmla="*/ 891195 w 3751729"/>
              <a:gd name="connsiteY1067" fmla="*/ 354317 h 1237129"/>
              <a:gd name="connsiteX1068" fmla="*/ 900304 w 3751729"/>
              <a:gd name="connsiteY1068" fmla="*/ 357764 h 1237129"/>
              <a:gd name="connsiteX1069" fmla="*/ 900304 w 3751729"/>
              <a:gd name="connsiteY1069" fmla="*/ 364410 h 1237129"/>
              <a:gd name="connsiteX1070" fmla="*/ 897102 w 3751729"/>
              <a:gd name="connsiteY1070" fmla="*/ 364410 h 1237129"/>
              <a:gd name="connsiteX1071" fmla="*/ 894641 w 3751729"/>
              <a:gd name="connsiteY1071" fmla="*/ 366134 h 1237129"/>
              <a:gd name="connsiteX1072" fmla="*/ 891195 w 3751729"/>
              <a:gd name="connsiteY1072" fmla="*/ 366134 h 1237129"/>
              <a:gd name="connsiteX1073" fmla="*/ 888733 w 3751729"/>
              <a:gd name="connsiteY1073" fmla="*/ 366134 h 1237129"/>
              <a:gd name="connsiteX1074" fmla="*/ 884795 w 3751729"/>
              <a:gd name="connsiteY1074" fmla="*/ 367611 h 1237129"/>
              <a:gd name="connsiteX1075" fmla="*/ 881348 w 3751729"/>
              <a:gd name="connsiteY1075" fmla="*/ 363426 h 1237129"/>
              <a:gd name="connsiteX1076" fmla="*/ 879625 w 3751729"/>
              <a:gd name="connsiteY1076" fmla="*/ 361948 h 1237129"/>
              <a:gd name="connsiteX1077" fmla="*/ 878887 w 3751729"/>
              <a:gd name="connsiteY1077" fmla="*/ 358503 h 1237129"/>
              <a:gd name="connsiteX1078" fmla="*/ 877164 w 3751729"/>
              <a:gd name="connsiteY1078" fmla="*/ 356041 h 1237129"/>
              <a:gd name="connsiteX1079" fmla="*/ 941657 w 3751729"/>
              <a:gd name="connsiteY1079" fmla="*/ 335118 h 1237129"/>
              <a:gd name="connsiteX1080" fmla="*/ 950765 w 3751729"/>
              <a:gd name="connsiteY1080" fmla="*/ 335118 h 1237129"/>
              <a:gd name="connsiteX1081" fmla="*/ 950765 w 3751729"/>
              <a:gd name="connsiteY1081" fmla="*/ 346932 h 1237129"/>
              <a:gd name="connsiteX1082" fmla="*/ 950765 w 3751729"/>
              <a:gd name="connsiteY1082" fmla="*/ 357763 h 1237129"/>
              <a:gd name="connsiteX1083" fmla="*/ 952488 w 3751729"/>
              <a:gd name="connsiteY1083" fmla="*/ 366133 h 1237129"/>
              <a:gd name="connsiteX1084" fmla="*/ 953226 w 3751729"/>
              <a:gd name="connsiteY1084" fmla="*/ 375979 h 1237129"/>
              <a:gd name="connsiteX1085" fmla="*/ 969718 w 3751729"/>
              <a:gd name="connsiteY1085" fmla="*/ 375979 h 1237129"/>
              <a:gd name="connsiteX1086" fmla="*/ 969718 w 3751729"/>
              <a:gd name="connsiteY1086" fmla="*/ 392717 h 1237129"/>
              <a:gd name="connsiteX1087" fmla="*/ 976365 w 3751729"/>
              <a:gd name="connsiteY1087" fmla="*/ 392717 h 1237129"/>
              <a:gd name="connsiteX1088" fmla="*/ 978089 w 3751729"/>
              <a:gd name="connsiteY1088" fmla="*/ 393456 h 1237129"/>
              <a:gd name="connsiteX1089" fmla="*/ 979811 w 3751729"/>
              <a:gd name="connsiteY1089" fmla="*/ 393456 h 1237129"/>
              <a:gd name="connsiteX1090" fmla="*/ 981288 w 3751729"/>
              <a:gd name="connsiteY1090" fmla="*/ 393456 h 1237129"/>
              <a:gd name="connsiteX1091" fmla="*/ 982272 w 3751729"/>
              <a:gd name="connsiteY1091" fmla="*/ 393456 h 1237129"/>
              <a:gd name="connsiteX1092" fmla="*/ 983750 w 3751729"/>
              <a:gd name="connsiteY1092" fmla="*/ 393456 h 1237129"/>
              <a:gd name="connsiteX1093" fmla="*/ 985472 w 3751729"/>
              <a:gd name="connsiteY1093" fmla="*/ 395179 h 1237129"/>
              <a:gd name="connsiteX1094" fmla="*/ 983750 w 3751729"/>
              <a:gd name="connsiteY1094" fmla="*/ 404286 h 1237129"/>
              <a:gd name="connsiteX1095" fmla="*/ 981288 w 3751729"/>
              <a:gd name="connsiteY1095" fmla="*/ 414379 h 1237129"/>
              <a:gd name="connsiteX1096" fmla="*/ 979811 w 3751729"/>
              <a:gd name="connsiteY1096" fmla="*/ 424225 h 1237129"/>
              <a:gd name="connsiteX1097" fmla="*/ 976365 w 3751729"/>
              <a:gd name="connsiteY1097" fmla="*/ 424225 h 1237129"/>
              <a:gd name="connsiteX1098" fmla="*/ 975626 w 3751729"/>
              <a:gd name="connsiteY1098" fmla="*/ 421025 h 1237129"/>
              <a:gd name="connsiteX1099" fmla="*/ 975626 w 3751729"/>
              <a:gd name="connsiteY1099" fmla="*/ 420041 h 1237129"/>
              <a:gd name="connsiteX1100" fmla="*/ 975626 w 3751729"/>
              <a:gd name="connsiteY1100" fmla="*/ 418563 h 1237129"/>
              <a:gd name="connsiteX1101" fmla="*/ 973904 w 3751729"/>
              <a:gd name="connsiteY1101" fmla="*/ 416841 h 1237129"/>
              <a:gd name="connsiteX1102" fmla="*/ 973904 w 3751729"/>
              <a:gd name="connsiteY1102" fmla="*/ 415117 h 1237129"/>
              <a:gd name="connsiteX1103" fmla="*/ 972180 w 3751729"/>
              <a:gd name="connsiteY1103" fmla="*/ 418563 h 1237129"/>
              <a:gd name="connsiteX1104" fmla="*/ 970703 w 3751729"/>
              <a:gd name="connsiteY1104" fmla="*/ 418563 h 1237129"/>
              <a:gd name="connsiteX1105" fmla="*/ 970703 w 3751729"/>
              <a:gd name="connsiteY1105" fmla="*/ 420041 h 1237129"/>
              <a:gd name="connsiteX1106" fmla="*/ 969718 w 3751729"/>
              <a:gd name="connsiteY1106" fmla="*/ 420041 h 1237129"/>
              <a:gd name="connsiteX1107" fmla="*/ 966519 w 3751729"/>
              <a:gd name="connsiteY1107" fmla="*/ 421025 h 1237129"/>
              <a:gd name="connsiteX1108" fmla="*/ 966519 w 3751729"/>
              <a:gd name="connsiteY1108" fmla="*/ 415117 h 1237129"/>
              <a:gd name="connsiteX1109" fmla="*/ 968242 w 3751729"/>
              <a:gd name="connsiteY1109" fmla="*/ 414379 h 1237129"/>
              <a:gd name="connsiteX1110" fmla="*/ 968242 w 3751729"/>
              <a:gd name="connsiteY1110" fmla="*/ 412655 h 1237129"/>
              <a:gd name="connsiteX1111" fmla="*/ 969718 w 3751729"/>
              <a:gd name="connsiteY1111" fmla="*/ 410932 h 1237129"/>
              <a:gd name="connsiteX1112" fmla="*/ 969718 w 3751729"/>
              <a:gd name="connsiteY1112" fmla="*/ 408471 h 1237129"/>
              <a:gd name="connsiteX1113" fmla="*/ 969718 w 3751729"/>
              <a:gd name="connsiteY1113" fmla="*/ 405271 h 1237129"/>
              <a:gd name="connsiteX1114" fmla="*/ 966519 w 3751729"/>
              <a:gd name="connsiteY1114" fmla="*/ 405271 h 1237129"/>
              <a:gd name="connsiteX1115" fmla="*/ 960611 w 3751729"/>
              <a:gd name="connsiteY1115" fmla="*/ 410932 h 1237129"/>
              <a:gd name="connsiteX1116" fmla="*/ 954950 w 3751729"/>
              <a:gd name="connsiteY1116" fmla="*/ 416841 h 1237129"/>
              <a:gd name="connsiteX1117" fmla="*/ 947565 w 3751729"/>
              <a:gd name="connsiteY1117" fmla="*/ 421025 h 1237129"/>
              <a:gd name="connsiteX1118" fmla="*/ 947565 w 3751729"/>
              <a:gd name="connsiteY1118" fmla="*/ 416841 h 1237129"/>
              <a:gd name="connsiteX1119" fmla="*/ 947565 w 3751729"/>
              <a:gd name="connsiteY1119" fmla="*/ 412655 h 1237129"/>
              <a:gd name="connsiteX1120" fmla="*/ 947565 w 3751729"/>
              <a:gd name="connsiteY1120" fmla="*/ 410932 h 1237129"/>
              <a:gd name="connsiteX1121" fmla="*/ 946580 w 3751729"/>
              <a:gd name="connsiteY1121" fmla="*/ 410194 h 1237129"/>
              <a:gd name="connsiteX1122" fmla="*/ 943380 w 3751729"/>
              <a:gd name="connsiteY1122" fmla="*/ 408471 h 1237129"/>
              <a:gd name="connsiteX1123" fmla="*/ 939195 w 3751729"/>
              <a:gd name="connsiteY1123" fmla="*/ 408471 h 1237129"/>
              <a:gd name="connsiteX1124" fmla="*/ 931811 w 3751729"/>
              <a:gd name="connsiteY1124" fmla="*/ 408471 h 1237129"/>
              <a:gd name="connsiteX1125" fmla="*/ 929349 w 3751729"/>
              <a:gd name="connsiteY1125" fmla="*/ 408471 h 1237129"/>
              <a:gd name="connsiteX1126" fmla="*/ 925903 w 3751729"/>
              <a:gd name="connsiteY1126" fmla="*/ 408471 h 1237129"/>
              <a:gd name="connsiteX1127" fmla="*/ 921965 w 3751729"/>
              <a:gd name="connsiteY1127" fmla="*/ 406748 h 1237129"/>
              <a:gd name="connsiteX1128" fmla="*/ 917780 w 3751729"/>
              <a:gd name="connsiteY1128" fmla="*/ 406748 h 1237129"/>
              <a:gd name="connsiteX1129" fmla="*/ 913595 w 3751729"/>
              <a:gd name="connsiteY1129" fmla="*/ 405271 h 1237129"/>
              <a:gd name="connsiteX1130" fmla="*/ 910395 w 3751729"/>
              <a:gd name="connsiteY1130" fmla="*/ 402564 h 1237129"/>
              <a:gd name="connsiteX1131" fmla="*/ 918519 w 3751729"/>
              <a:gd name="connsiteY1131" fmla="*/ 390994 h 1237129"/>
              <a:gd name="connsiteX1132" fmla="*/ 927626 w 3751729"/>
              <a:gd name="connsiteY1132" fmla="*/ 373518 h 1237129"/>
              <a:gd name="connsiteX1133" fmla="*/ 933534 w 3751729"/>
              <a:gd name="connsiteY1133" fmla="*/ 354317 h 1237129"/>
              <a:gd name="connsiteX1134" fmla="*/ 668181 w 3751729"/>
              <a:gd name="connsiteY1134" fmla="*/ 284409 h 1237129"/>
              <a:gd name="connsiteX1135" fmla="*/ 680489 w 3751729"/>
              <a:gd name="connsiteY1135" fmla="*/ 284409 h 1237129"/>
              <a:gd name="connsiteX1136" fmla="*/ 680489 w 3751729"/>
              <a:gd name="connsiteY1136" fmla="*/ 290318 h 1237129"/>
              <a:gd name="connsiteX1137" fmla="*/ 678027 w 3751729"/>
              <a:gd name="connsiteY1137" fmla="*/ 290318 h 1237129"/>
              <a:gd name="connsiteX1138" fmla="*/ 676551 w 3751729"/>
              <a:gd name="connsiteY1138" fmla="*/ 291793 h 1237129"/>
              <a:gd name="connsiteX1139" fmla="*/ 675565 w 3751729"/>
              <a:gd name="connsiteY1139" fmla="*/ 291793 h 1237129"/>
              <a:gd name="connsiteX1140" fmla="*/ 674089 w 3751729"/>
              <a:gd name="connsiteY1140" fmla="*/ 291793 h 1237129"/>
              <a:gd name="connsiteX1141" fmla="*/ 672366 w 3751729"/>
              <a:gd name="connsiteY1141" fmla="*/ 293518 h 1237129"/>
              <a:gd name="connsiteX1142" fmla="*/ 668181 w 3751729"/>
              <a:gd name="connsiteY1142" fmla="*/ 293518 h 1237129"/>
              <a:gd name="connsiteX1143" fmla="*/ 3216347 w 3751729"/>
              <a:gd name="connsiteY1143" fmla="*/ 266933 h 1237129"/>
              <a:gd name="connsiteX1144" fmla="*/ 3218071 w 3751729"/>
              <a:gd name="connsiteY1144" fmla="*/ 268656 h 1237129"/>
              <a:gd name="connsiteX1145" fmla="*/ 3218071 w 3751729"/>
              <a:gd name="connsiteY1145" fmla="*/ 270133 h 1237129"/>
              <a:gd name="connsiteX1146" fmla="*/ 3218809 w 3751729"/>
              <a:gd name="connsiteY1146" fmla="*/ 270133 h 1237129"/>
              <a:gd name="connsiteX1147" fmla="*/ 3218809 w 3751729"/>
              <a:gd name="connsiteY1147" fmla="*/ 271856 h 1237129"/>
              <a:gd name="connsiteX1148" fmla="*/ 3223732 w 3751729"/>
              <a:gd name="connsiteY1148" fmla="*/ 281948 h 1237129"/>
              <a:gd name="connsiteX1149" fmla="*/ 3223732 w 3751729"/>
              <a:gd name="connsiteY1149" fmla="*/ 295240 h 1237129"/>
              <a:gd name="connsiteX1150" fmla="*/ 3223732 w 3751729"/>
              <a:gd name="connsiteY1150" fmla="*/ 307795 h 1237129"/>
              <a:gd name="connsiteX1151" fmla="*/ 3226193 w 3751729"/>
              <a:gd name="connsiteY1151" fmla="*/ 322810 h 1237129"/>
              <a:gd name="connsiteX1152" fmla="*/ 3230377 w 3751729"/>
              <a:gd name="connsiteY1152" fmla="*/ 336841 h 1237129"/>
              <a:gd name="connsiteX1153" fmla="*/ 3237763 w 3751729"/>
              <a:gd name="connsiteY1153" fmla="*/ 352595 h 1237129"/>
              <a:gd name="connsiteX1154" fmla="*/ 3241947 w 3751729"/>
              <a:gd name="connsiteY1154" fmla="*/ 370071 h 1237129"/>
              <a:gd name="connsiteX1155" fmla="*/ 3222255 w 3751729"/>
              <a:gd name="connsiteY1155" fmla="*/ 367609 h 1237129"/>
              <a:gd name="connsiteX1156" fmla="*/ 3222255 w 3751729"/>
              <a:gd name="connsiteY1156" fmla="*/ 380902 h 1237129"/>
              <a:gd name="connsiteX1157" fmla="*/ 3224717 w 3751729"/>
              <a:gd name="connsiteY1157" fmla="*/ 390995 h 1237129"/>
              <a:gd name="connsiteX1158" fmla="*/ 3226193 w 3751729"/>
              <a:gd name="connsiteY1158" fmla="*/ 401087 h 1237129"/>
              <a:gd name="connsiteX1159" fmla="*/ 3229639 w 3751729"/>
              <a:gd name="connsiteY1159" fmla="*/ 415117 h 1237129"/>
              <a:gd name="connsiteX1160" fmla="*/ 3224717 w 3751729"/>
              <a:gd name="connsiteY1160" fmla="*/ 415117 h 1237129"/>
              <a:gd name="connsiteX1161" fmla="*/ 3222255 w 3751729"/>
              <a:gd name="connsiteY1161" fmla="*/ 415117 h 1237129"/>
              <a:gd name="connsiteX1162" fmla="*/ 3218071 w 3751729"/>
              <a:gd name="connsiteY1162" fmla="*/ 416840 h 1237129"/>
              <a:gd name="connsiteX1163" fmla="*/ 3216347 w 3751729"/>
              <a:gd name="connsiteY1163" fmla="*/ 416840 h 1237129"/>
              <a:gd name="connsiteX1164" fmla="*/ 3213885 w 3751729"/>
              <a:gd name="connsiteY1164" fmla="*/ 418564 h 1237129"/>
              <a:gd name="connsiteX1165" fmla="*/ 3210686 w 3751729"/>
              <a:gd name="connsiteY1165" fmla="*/ 410194 h 1237129"/>
              <a:gd name="connsiteX1166" fmla="*/ 3208962 w 3751729"/>
              <a:gd name="connsiteY1166" fmla="*/ 393456 h 1237129"/>
              <a:gd name="connsiteX1167" fmla="*/ 3208962 w 3751729"/>
              <a:gd name="connsiteY1167" fmla="*/ 375240 h 1237129"/>
              <a:gd name="connsiteX1168" fmla="*/ 3208962 w 3751729"/>
              <a:gd name="connsiteY1168" fmla="*/ 354317 h 1237129"/>
              <a:gd name="connsiteX1169" fmla="*/ 3208962 w 3751729"/>
              <a:gd name="connsiteY1169" fmla="*/ 335117 h 1237129"/>
              <a:gd name="connsiteX1170" fmla="*/ 3206501 w 3751729"/>
              <a:gd name="connsiteY1170" fmla="*/ 322810 h 1237129"/>
              <a:gd name="connsiteX1171" fmla="*/ 3206501 w 3751729"/>
              <a:gd name="connsiteY1171" fmla="*/ 290318 h 1237129"/>
              <a:gd name="connsiteX1172" fmla="*/ 3208962 w 3751729"/>
              <a:gd name="connsiteY1172" fmla="*/ 286133 h 1237129"/>
              <a:gd name="connsiteX1173" fmla="*/ 3210686 w 3751729"/>
              <a:gd name="connsiteY1173" fmla="*/ 283672 h 1237129"/>
              <a:gd name="connsiteX1174" fmla="*/ 3212163 w 3751729"/>
              <a:gd name="connsiteY1174" fmla="*/ 280226 h 1237129"/>
              <a:gd name="connsiteX1175" fmla="*/ 3213885 w 3751729"/>
              <a:gd name="connsiteY1175" fmla="*/ 277764 h 1237129"/>
              <a:gd name="connsiteX1176" fmla="*/ 3214625 w 3751729"/>
              <a:gd name="connsiteY1176" fmla="*/ 272841 h 1237129"/>
              <a:gd name="connsiteX1177" fmla="*/ 1521837 w 3751729"/>
              <a:gd name="connsiteY1177" fmla="*/ 255363 h 1237129"/>
              <a:gd name="connsiteX1178" fmla="*/ 1525037 w 3751729"/>
              <a:gd name="connsiteY1178" fmla="*/ 272840 h 1237129"/>
              <a:gd name="connsiteX1179" fmla="*/ 1523314 w 3751729"/>
              <a:gd name="connsiteY1179" fmla="*/ 290318 h 1237129"/>
              <a:gd name="connsiteX1180" fmla="*/ 1519375 w 3751729"/>
              <a:gd name="connsiteY1180" fmla="*/ 309272 h 1237129"/>
              <a:gd name="connsiteX1181" fmla="*/ 1507806 w 3751729"/>
              <a:gd name="connsiteY1181" fmla="*/ 315179 h 1237129"/>
              <a:gd name="connsiteX1182" fmla="*/ 1496976 w 3751729"/>
              <a:gd name="connsiteY1182" fmla="*/ 318626 h 1237129"/>
              <a:gd name="connsiteX1183" fmla="*/ 1481221 w 3751729"/>
              <a:gd name="connsiteY1183" fmla="*/ 319364 h 1237129"/>
              <a:gd name="connsiteX1184" fmla="*/ 1481221 w 3751729"/>
              <a:gd name="connsiteY1184" fmla="*/ 312718 h 1237129"/>
              <a:gd name="connsiteX1185" fmla="*/ 1485406 w 3751729"/>
              <a:gd name="connsiteY1185" fmla="*/ 301887 h 1237129"/>
              <a:gd name="connsiteX1186" fmla="*/ 1485406 w 3751729"/>
              <a:gd name="connsiteY1186" fmla="*/ 289332 h 1237129"/>
              <a:gd name="connsiteX1187" fmla="*/ 1484667 w 3751729"/>
              <a:gd name="connsiteY1187" fmla="*/ 274317 h 1237129"/>
              <a:gd name="connsiteX1188" fmla="*/ 1492791 w 3751729"/>
              <a:gd name="connsiteY1188" fmla="*/ 266933 h 1237129"/>
              <a:gd name="connsiteX1189" fmla="*/ 1500175 w 3751729"/>
              <a:gd name="connsiteY1189" fmla="*/ 261025 h 1237129"/>
              <a:gd name="connsiteX1190" fmla="*/ 1508545 w 3751729"/>
              <a:gd name="connsiteY1190" fmla="*/ 256841 h 1237129"/>
              <a:gd name="connsiteX1191" fmla="*/ 1728358 w 3751729"/>
              <a:gd name="connsiteY1191" fmla="*/ 232718 h 1237129"/>
              <a:gd name="connsiteX1192" fmla="*/ 1730820 w 3751729"/>
              <a:gd name="connsiteY1192" fmla="*/ 235180 h 1237129"/>
              <a:gd name="connsiteX1193" fmla="*/ 1732542 w 3751729"/>
              <a:gd name="connsiteY1193" fmla="*/ 236903 h 1237129"/>
              <a:gd name="connsiteX1194" fmla="*/ 1734019 w 3751729"/>
              <a:gd name="connsiteY1194" fmla="*/ 238625 h 1237129"/>
              <a:gd name="connsiteX1195" fmla="*/ 1734019 w 3751729"/>
              <a:gd name="connsiteY1195" fmla="*/ 241087 h 1237129"/>
              <a:gd name="connsiteX1196" fmla="*/ 1734019 w 3751729"/>
              <a:gd name="connsiteY1196" fmla="*/ 244533 h 1237129"/>
              <a:gd name="connsiteX1197" fmla="*/ 1735004 w 3751729"/>
              <a:gd name="connsiteY1197" fmla="*/ 248472 h 1237129"/>
              <a:gd name="connsiteX1198" fmla="*/ 1734019 w 3751729"/>
              <a:gd name="connsiteY1198" fmla="*/ 251179 h 1237129"/>
              <a:gd name="connsiteX1199" fmla="*/ 1732542 w 3751729"/>
              <a:gd name="connsiteY1199" fmla="*/ 252656 h 1237129"/>
              <a:gd name="connsiteX1200" fmla="*/ 1732542 w 3751729"/>
              <a:gd name="connsiteY1200" fmla="*/ 254379 h 1237129"/>
              <a:gd name="connsiteX1201" fmla="*/ 1732542 w 3751729"/>
              <a:gd name="connsiteY1201" fmla="*/ 255364 h 1237129"/>
              <a:gd name="connsiteX1202" fmla="*/ 1732542 w 3751729"/>
              <a:gd name="connsiteY1202" fmla="*/ 256841 h 1237129"/>
              <a:gd name="connsiteX1203" fmla="*/ 1730820 w 3751729"/>
              <a:gd name="connsiteY1203" fmla="*/ 258564 h 1237129"/>
              <a:gd name="connsiteX1204" fmla="*/ 1729095 w 3751729"/>
              <a:gd name="connsiteY1204" fmla="*/ 260287 h 1237129"/>
              <a:gd name="connsiteX1205" fmla="*/ 1728358 w 3751729"/>
              <a:gd name="connsiteY1205" fmla="*/ 260287 h 1237129"/>
              <a:gd name="connsiteX1206" fmla="*/ 1726634 w 3751729"/>
              <a:gd name="connsiteY1206" fmla="*/ 260287 h 1237129"/>
              <a:gd name="connsiteX1207" fmla="*/ 1724911 w 3751729"/>
              <a:gd name="connsiteY1207" fmla="*/ 261025 h 1237129"/>
              <a:gd name="connsiteX1208" fmla="*/ 1722449 w 3751729"/>
              <a:gd name="connsiteY1208" fmla="*/ 261025 h 1237129"/>
              <a:gd name="connsiteX1209" fmla="*/ 1717527 w 3751729"/>
              <a:gd name="connsiteY1209" fmla="*/ 251179 h 1237129"/>
              <a:gd name="connsiteX1210" fmla="*/ 1715066 w 3751729"/>
              <a:gd name="connsiteY1210" fmla="*/ 246995 h 1237129"/>
              <a:gd name="connsiteX1211" fmla="*/ 1715066 w 3751729"/>
              <a:gd name="connsiteY1211" fmla="*/ 245271 h 1237129"/>
              <a:gd name="connsiteX1212" fmla="*/ 1716788 w 3751729"/>
              <a:gd name="connsiteY1212" fmla="*/ 244533 h 1237129"/>
              <a:gd name="connsiteX1213" fmla="*/ 1722449 w 3751729"/>
              <a:gd name="connsiteY1213" fmla="*/ 241087 h 1237129"/>
              <a:gd name="connsiteX1214" fmla="*/ 1794327 w 3751729"/>
              <a:gd name="connsiteY1214" fmla="*/ 200225 h 1237129"/>
              <a:gd name="connsiteX1215" fmla="*/ 1798512 w 3751729"/>
              <a:gd name="connsiteY1215" fmla="*/ 201949 h 1237129"/>
              <a:gd name="connsiteX1216" fmla="*/ 1800236 w 3751729"/>
              <a:gd name="connsiteY1216" fmla="*/ 201949 h 1237129"/>
              <a:gd name="connsiteX1217" fmla="*/ 1801712 w 3751729"/>
              <a:gd name="connsiteY1217" fmla="*/ 201949 h 1237129"/>
              <a:gd name="connsiteX1218" fmla="*/ 1802696 w 3751729"/>
              <a:gd name="connsiteY1218" fmla="*/ 203671 h 1237129"/>
              <a:gd name="connsiteX1219" fmla="*/ 1804420 w 3751729"/>
              <a:gd name="connsiteY1219" fmla="*/ 203671 h 1237129"/>
              <a:gd name="connsiteX1220" fmla="*/ 1801712 w 3751729"/>
              <a:gd name="connsiteY1220" fmla="*/ 207856 h 1237129"/>
              <a:gd name="connsiteX1221" fmla="*/ 1800236 w 3751729"/>
              <a:gd name="connsiteY1221" fmla="*/ 212041 h 1237129"/>
              <a:gd name="connsiteX1222" fmla="*/ 1798512 w 3751729"/>
              <a:gd name="connsiteY1222" fmla="*/ 216226 h 1237129"/>
              <a:gd name="connsiteX1223" fmla="*/ 1796050 w 3751729"/>
              <a:gd name="connsiteY1223" fmla="*/ 221148 h 1237129"/>
              <a:gd name="connsiteX1224" fmla="*/ 1791127 w 3751729"/>
              <a:gd name="connsiteY1224" fmla="*/ 223610 h 1237129"/>
              <a:gd name="connsiteX1225" fmla="*/ 1791127 w 3751729"/>
              <a:gd name="connsiteY1225" fmla="*/ 219426 h 1237129"/>
              <a:gd name="connsiteX1226" fmla="*/ 1790143 w 3751729"/>
              <a:gd name="connsiteY1226" fmla="*/ 219426 h 1237129"/>
              <a:gd name="connsiteX1227" fmla="*/ 1790143 w 3751729"/>
              <a:gd name="connsiteY1227" fmla="*/ 217703 h 1237129"/>
              <a:gd name="connsiteX1228" fmla="*/ 1790143 w 3751729"/>
              <a:gd name="connsiteY1228" fmla="*/ 216226 h 1237129"/>
              <a:gd name="connsiteX1229" fmla="*/ 1788665 w 3751729"/>
              <a:gd name="connsiteY1229" fmla="*/ 213518 h 1237129"/>
              <a:gd name="connsiteX1230" fmla="*/ 1791127 w 3751729"/>
              <a:gd name="connsiteY1230" fmla="*/ 210317 h 1237129"/>
              <a:gd name="connsiteX1231" fmla="*/ 1792850 w 3751729"/>
              <a:gd name="connsiteY1231" fmla="*/ 207856 h 1237129"/>
              <a:gd name="connsiteX1232" fmla="*/ 1794327 w 3751729"/>
              <a:gd name="connsiteY1232" fmla="*/ 204411 h 1237129"/>
              <a:gd name="connsiteX1233" fmla="*/ 1846512 w 3751729"/>
              <a:gd name="connsiteY1233" fmla="*/ 178564 h 1237129"/>
              <a:gd name="connsiteX1234" fmla="*/ 1858082 w 3751729"/>
              <a:gd name="connsiteY1234" fmla="*/ 184473 h 1237129"/>
              <a:gd name="connsiteX1235" fmla="*/ 1858082 w 3751729"/>
              <a:gd name="connsiteY1235" fmla="*/ 188657 h 1237129"/>
              <a:gd name="connsiteX1236" fmla="*/ 1854635 w 3751729"/>
              <a:gd name="connsiteY1236" fmla="*/ 188657 h 1237129"/>
              <a:gd name="connsiteX1237" fmla="*/ 1853897 w 3751729"/>
              <a:gd name="connsiteY1237" fmla="*/ 190380 h 1237129"/>
              <a:gd name="connsiteX1238" fmla="*/ 1850696 w 3751729"/>
              <a:gd name="connsiteY1238" fmla="*/ 191858 h 1237129"/>
              <a:gd name="connsiteX1239" fmla="*/ 1848973 w 3751729"/>
              <a:gd name="connsiteY1239" fmla="*/ 194565 h 1237129"/>
              <a:gd name="connsiteX1240" fmla="*/ 1846512 w 3751729"/>
              <a:gd name="connsiteY1240" fmla="*/ 192842 h 1237129"/>
              <a:gd name="connsiteX1241" fmla="*/ 1844788 w 3751729"/>
              <a:gd name="connsiteY1241" fmla="*/ 192842 h 1237129"/>
              <a:gd name="connsiteX1242" fmla="*/ 1843065 w 3751729"/>
              <a:gd name="connsiteY1242" fmla="*/ 191858 h 1237129"/>
              <a:gd name="connsiteX1243" fmla="*/ 1842326 w 3751729"/>
              <a:gd name="connsiteY1243" fmla="*/ 191858 h 1237129"/>
              <a:gd name="connsiteX1244" fmla="*/ 1842326 w 3751729"/>
              <a:gd name="connsiteY1244" fmla="*/ 188657 h 1237129"/>
              <a:gd name="connsiteX1245" fmla="*/ 1842326 w 3751729"/>
              <a:gd name="connsiteY1245" fmla="*/ 186196 h 1237129"/>
              <a:gd name="connsiteX1246" fmla="*/ 1842326 w 3751729"/>
              <a:gd name="connsiteY1246" fmla="*/ 184473 h 1237129"/>
              <a:gd name="connsiteX1247" fmla="*/ 1843065 w 3751729"/>
              <a:gd name="connsiteY1247" fmla="*/ 181026 h 1237129"/>
              <a:gd name="connsiteX1248" fmla="*/ 1537343 w 3751729"/>
              <a:gd name="connsiteY1248" fmla="*/ 171179 h 1237129"/>
              <a:gd name="connsiteX1249" fmla="*/ 1552360 w 3751729"/>
              <a:gd name="connsiteY1249" fmla="*/ 172902 h 1237129"/>
              <a:gd name="connsiteX1250" fmla="*/ 1563928 w 3751729"/>
              <a:gd name="connsiteY1250" fmla="*/ 175364 h 1237129"/>
              <a:gd name="connsiteX1251" fmla="*/ 1560482 w 3751729"/>
              <a:gd name="connsiteY1251" fmla="*/ 181025 h 1237129"/>
              <a:gd name="connsiteX1252" fmla="*/ 1559006 w 3751729"/>
              <a:gd name="connsiteY1252" fmla="*/ 186194 h 1237129"/>
              <a:gd name="connsiteX1253" fmla="*/ 1556544 w 3751729"/>
              <a:gd name="connsiteY1253" fmla="*/ 190379 h 1237129"/>
              <a:gd name="connsiteX1254" fmla="*/ 1553098 w 3751729"/>
              <a:gd name="connsiteY1254" fmla="*/ 194564 h 1237129"/>
              <a:gd name="connsiteX1255" fmla="*/ 1560482 w 3751729"/>
              <a:gd name="connsiteY1255" fmla="*/ 194564 h 1237129"/>
              <a:gd name="connsiteX1256" fmla="*/ 1563928 w 3751729"/>
              <a:gd name="connsiteY1256" fmla="*/ 191856 h 1237129"/>
              <a:gd name="connsiteX1257" fmla="*/ 1564667 w 3751729"/>
              <a:gd name="connsiteY1257" fmla="*/ 190379 h 1237129"/>
              <a:gd name="connsiteX1258" fmla="*/ 1568112 w 3751729"/>
              <a:gd name="connsiteY1258" fmla="*/ 188656 h 1237129"/>
              <a:gd name="connsiteX1259" fmla="*/ 1572051 w 3751729"/>
              <a:gd name="connsiteY1259" fmla="*/ 188656 h 1237129"/>
              <a:gd name="connsiteX1260" fmla="*/ 1572051 w 3751729"/>
              <a:gd name="connsiteY1260" fmla="*/ 194564 h 1237129"/>
              <a:gd name="connsiteX1261" fmla="*/ 1576236 w 3751729"/>
              <a:gd name="connsiteY1261" fmla="*/ 204410 h 1237129"/>
              <a:gd name="connsiteX1262" fmla="*/ 1573774 w 3751729"/>
              <a:gd name="connsiteY1262" fmla="*/ 213517 h 1237129"/>
              <a:gd name="connsiteX1263" fmla="*/ 1569590 w 3751729"/>
              <a:gd name="connsiteY1263" fmla="*/ 221148 h 1237129"/>
              <a:gd name="connsiteX1264" fmla="*/ 1566390 w 3751729"/>
              <a:gd name="connsiteY1264" fmla="*/ 227055 h 1237129"/>
              <a:gd name="connsiteX1265" fmla="*/ 1573774 w 3751729"/>
              <a:gd name="connsiteY1265" fmla="*/ 233702 h 1237129"/>
              <a:gd name="connsiteX1266" fmla="*/ 1581159 w 3751729"/>
              <a:gd name="connsiteY1266" fmla="*/ 244532 h 1237129"/>
              <a:gd name="connsiteX1267" fmla="*/ 1591251 w 3751729"/>
              <a:gd name="connsiteY1267" fmla="*/ 255363 h 1237129"/>
              <a:gd name="connsiteX1268" fmla="*/ 1599374 w 3751729"/>
              <a:gd name="connsiteY1268" fmla="*/ 268655 h 1237129"/>
              <a:gd name="connsiteX1269" fmla="*/ 1606758 w 3751729"/>
              <a:gd name="connsiteY1269" fmla="*/ 283671 h 1237129"/>
              <a:gd name="connsiteX1270" fmla="*/ 1612667 w 3751729"/>
              <a:gd name="connsiteY1270" fmla="*/ 295978 h 1237129"/>
              <a:gd name="connsiteX1271" fmla="*/ 1614389 w 3751729"/>
              <a:gd name="connsiteY1271" fmla="*/ 306810 h 1237129"/>
              <a:gd name="connsiteX1272" fmla="*/ 1610943 w 3751729"/>
              <a:gd name="connsiteY1272" fmla="*/ 316901 h 1237129"/>
              <a:gd name="connsiteX1273" fmla="*/ 1604297 w 3751729"/>
              <a:gd name="connsiteY1273" fmla="*/ 322809 h 1237129"/>
              <a:gd name="connsiteX1274" fmla="*/ 1595190 w 3751729"/>
              <a:gd name="connsiteY1274" fmla="*/ 328471 h 1237129"/>
              <a:gd name="connsiteX1275" fmla="*/ 1581159 w 3751729"/>
              <a:gd name="connsiteY1275" fmla="*/ 334379 h 1237129"/>
              <a:gd name="connsiteX1276" fmla="*/ 1563928 w 3751729"/>
              <a:gd name="connsiteY1276" fmla="*/ 338563 h 1237129"/>
              <a:gd name="connsiteX1277" fmla="*/ 1548175 w 3751729"/>
              <a:gd name="connsiteY1277" fmla="*/ 342747 h 1237129"/>
              <a:gd name="connsiteX1278" fmla="*/ 1534883 w 3751729"/>
              <a:gd name="connsiteY1278" fmla="*/ 344470 h 1237129"/>
              <a:gd name="connsiteX1279" fmla="*/ 1534883 w 3751729"/>
              <a:gd name="connsiteY1279" fmla="*/ 341025 h 1237129"/>
              <a:gd name="connsiteX1280" fmla="*/ 1543251 w 3751729"/>
              <a:gd name="connsiteY1280" fmla="*/ 328471 h 1237129"/>
              <a:gd name="connsiteX1281" fmla="*/ 1550635 w 3751729"/>
              <a:gd name="connsiteY1281" fmla="*/ 315178 h 1237129"/>
              <a:gd name="connsiteX1282" fmla="*/ 1546451 w 3751729"/>
              <a:gd name="connsiteY1282" fmla="*/ 315178 h 1237129"/>
              <a:gd name="connsiteX1283" fmla="*/ 1543251 w 3751729"/>
              <a:gd name="connsiteY1283" fmla="*/ 315178 h 1237129"/>
              <a:gd name="connsiteX1284" fmla="*/ 1540790 w 3751729"/>
              <a:gd name="connsiteY1284" fmla="*/ 313456 h 1237129"/>
              <a:gd name="connsiteX1285" fmla="*/ 1540790 w 3751729"/>
              <a:gd name="connsiteY1285" fmla="*/ 312716 h 1237129"/>
              <a:gd name="connsiteX1286" fmla="*/ 1539067 w 3751729"/>
              <a:gd name="connsiteY1286" fmla="*/ 310994 h 1237129"/>
              <a:gd name="connsiteX1287" fmla="*/ 1539067 w 3751729"/>
              <a:gd name="connsiteY1287" fmla="*/ 307793 h 1237129"/>
              <a:gd name="connsiteX1288" fmla="*/ 1537343 w 3751729"/>
              <a:gd name="connsiteY1288" fmla="*/ 303609 h 1237129"/>
              <a:gd name="connsiteX1289" fmla="*/ 1548175 w 3751729"/>
              <a:gd name="connsiteY1289" fmla="*/ 301147 h 1237129"/>
              <a:gd name="connsiteX1290" fmla="*/ 1544974 w 3751729"/>
              <a:gd name="connsiteY1290" fmla="*/ 297701 h 1237129"/>
              <a:gd name="connsiteX1291" fmla="*/ 1544974 w 3751729"/>
              <a:gd name="connsiteY1291" fmla="*/ 295978 h 1237129"/>
              <a:gd name="connsiteX1292" fmla="*/ 1543251 w 3751729"/>
              <a:gd name="connsiteY1292" fmla="*/ 295240 h 1237129"/>
              <a:gd name="connsiteX1293" fmla="*/ 1543251 w 3751729"/>
              <a:gd name="connsiteY1293" fmla="*/ 293517 h 1237129"/>
              <a:gd name="connsiteX1294" fmla="*/ 1544974 w 3751729"/>
              <a:gd name="connsiteY1294" fmla="*/ 290317 h 1237129"/>
              <a:gd name="connsiteX1295" fmla="*/ 1546451 w 3751729"/>
              <a:gd name="connsiteY1295" fmla="*/ 284409 h 1237129"/>
              <a:gd name="connsiteX1296" fmla="*/ 1550635 w 3751729"/>
              <a:gd name="connsiteY1296" fmla="*/ 280225 h 1237129"/>
              <a:gd name="connsiteX1297" fmla="*/ 1553098 w 3751729"/>
              <a:gd name="connsiteY1297" fmla="*/ 277763 h 1237129"/>
              <a:gd name="connsiteX1298" fmla="*/ 1559006 w 3751729"/>
              <a:gd name="connsiteY1298" fmla="*/ 274317 h 1237129"/>
              <a:gd name="connsiteX1299" fmla="*/ 1563928 w 3751729"/>
              <a:gd name="connsiteY1299" fmla="*/ 271855 h 1237129"/>
              <a:gd name="connsiteX1300" fmla="*/ 1562205 w 3751729"/>
              <a:gd name="connsiteY1300" fmla="*/ 268655 h 1237129"/>
              <a:gd name="connsiteX1301" fmla="*/ 1562205 w 3751729"/>
              <a:gd name="connsiteY1301" fmla="*/ 266932 h 1237129"/>
              <a:gd name="connsiteX1302" fmla="*/ 1560482 w 3751729"/>
              <a:gd name="connsiteY1302" fmla="*/ 266194 h 1237129"/>
              <a:gd name="connsiteX1303" fmla="*/ 1560482 w 3751729"/>
              <a:gd name="connsiteY1303" fmla="*/ 264471 h 1237129"/>
              <a:gd name="connsiteX1304" fmla="*/ 1559006 w 3751729"/>
              <a:gd name="connsiteY1304" fmla="*/ 261025 h 1237129"/>
              <a:gd name="connsiteX1305" fmla="*/ 1558021 w 3751729"/>
              <a:gd name="connsiteY1305" fmla="*/ 261025 h 1237129"/>
              <a:gd name="connsiteX1306" fmla="*/ 1558021 w 3751729"/>
              <a:gd name="connsiteY1306" fmla="*/ 260286 h 1237129"/>
              <a:gd name="connsiteX1307" fmla="*/ 1556544 w 3751729"/>
              <a:gd name="connsiteY1307" fmla="*/ 260286 h 1237129"/>
              <a:gd name="connsiteX1308" fmla="*/ 1553098 w 3751729"/>
              <a:gd name="connsiteY1308" fmla="*/ 258562 h 1237129"/>
              <a:gd name="connsiteX1309" fmla="*/ 1550635 w 3751729"/>
              <a:gd name="connsiteY1309" fmla="*/ 256840 h 1237129"/>
              <a:gd name="connsiteX1310" fmla="*/ 1548913 w 3751729"/>
              <a:gd name="connsiteY1310" fmla="*/ 256840 h 1237129"/>
              <a:gd name="connsiteX1311" fmla="*/ 1546451 w 3751729"/>
              <a:gd name="connsiteY1311" fmla="*/ 256840 h 1237129"/>
              <a:gd name="connsiteX1312" fmla="*/ 1543251 w 3751729"/>
              <a:gd name="connsiteY1312" fmla="*/ 255363 h 1237129"/>
              <a:gd name="connsiteX1313" fmla="*/ 1540790 w 3751729"/>
              <a:gd name="connsiteY1313" fmla="*/ 255363 h 1237129"/>
              <a:gd name="connsiteX1314" fmla="*/ 1540790 w 3751729"/>
              <a:gd name="connsiteY1314" fmla="*/ 254379 h 1237129"/>
              <a:gd name="connsiteX1315" fmla="*/ 1539067 w 3751729"/>
              <a:gd name="connsiteY1315" fmla="*/ 252656 h 1237129"/>
              <a:gd name="connsiteX1316" fmla="*/ 1539067 w 3751729"/>
              <a:gd name="connsiteY1316" fmla="*/ 251178 h 1237129"/>
              <a:gd name="connsiteX1317" fmla="*/ 1539067 w 3751729"/>
              <a:gd name="connsiteY1317" fmla="*/ 248471 h 1237129"/>
              <a:gd name="connsiteX1318" fmla="*/ 1537343 w 3751729"/>
              <a:gd name="connsiteY1318" fmla="*/ 245271 h 1237129"/>
              <a:gd name="connsiteX1319" fmla="*/ 1539067 w 3751729"/>
              <a:gd name="connsiteY1319" fmla="*/ 244532 h 1237129"/>
              <a:gd name="connsiteX1320" fmla="*/ 1539067 w 3751729"/>
              <a:gd name="connsiteY1320" fmla="*/ 242810 h 1237129"/>
              <a:gd name="connsiteX1321" fmla="*/ 1540790 w 3751729"/>
              <a:gd name="connsiteY1321" fmla="*/ 241086 h 1237129"/>
              <a:gd name="connsiteX1322" fmla="*/ 1540790 w 3751729"/>
              <a:gd name="connsiteY1322" fmla="*/ 239364 h 1237129"/>
              <a:gd name="connsiteX1323" fmla="*/ 1540790 w 3751729"/>
              <a:gd name="connsiteY1323" fmla="*/ 236902 h 1237129"/>
              <a:gd name="connsiteX1324" fmla="*/ 1537343 w 3751729"/>
              <a:gd name="connsiteY1324" fmla="*/ 236902 h 1237129"/>
              <a:gd name="connsiteX1325" fmla="*/ 1536605 w 3751729"/>
              <a:gd name="connsiteY1325" fmla="*/ 239364 h 1237129"/>
              <a:gd name="connsiteX1326" fmla="*/ 1536605 w 3751729"/>
              <a:gd name="connsiteY1326" fmla="*/ 241086 h 1237129"/>
              <a:gd name="connsiteX1327" fmla="*/ 1536605 w 3751729"/>
              <a:gd name="connsiteY1327" fmla="*/ 242810 h 1237129"/>
              <a:gd name="connsiteX1328" fmla="*/ 1534883 w 3751729"/>
              <a:gd name="connsiteY1328" fmla="*/ 242810 h 1237129"/>
              <a:gd name="connsiteX1329" fmla="*/ 1533405 w 3751729"/>
              <a:gd name="connsiteY1329" fmla="*/ 244532 h 1237129"/>
              <a:gd name="connsiteX1330" fmla="*/ 1531682 w 3751729"/>
              <a:gd name="connsiteY1330" fmla="*/ 245271 h 1237129"/>
              <a:gd name="connsiteX1331" fmla="*/ 1529221 w 3751729"/>
              <a:gd name="connsiteY1331" fmla="*/ 230994 h 1237129"/>
              <a:gd name="connsiteX1332" fmla="*/ 1525774 w 3751729"/>
              <a:gd name="connsiteY1332" fmla="*/ 217702 h 1237129"/>
              <a:gd name="connsiteX1333" fmla="*/ 1525036 w 3751729"/>
              <a:gd name="connsiteY1333" fmla="*/ 207856 h 1237129"/>
              <a:gd name="connsiteX1334" fmla="*/ 1527497 w 3751729"/>
              <a:gd name="connsiteY1334" fmla="*/ 200225 h 1237129"/>
              <a:gd name="connsiteX1335" fmla="*/ 1531682 w 3751729"/>
              <a:gd name="connsiteY1335" fmla="*/ 192840 h 1237129"/>
              <a:gd name="connsiteX1336" fmla="*/ 1536605 w 3751729"/>
              <a:gd name="connsiteY1336" fmla="*/ 184471 h 1237129"/>
              <a:gd name="connsiteX1337" fmla="*/ 683935 w 3751729"/>
              <a:gd name="connsiteY1337" fmla="*/ 95365 h 1237129"/>
              <a:gd name="connsiteX1338" fmla="*/ 688119 w 3751729"/>
              <a:gd name="connsiteY1338" fmla="*/ 98810 h 1237129"/>
              <a:gd name="connsiteX1339" fmla="*/ 692058 w 3751729"/>
              <a:gd name="connsiteY1339" fmla="*/ 102749 h 1237129"/>
              <a:gd name="connsiteX1340" fmla="*/ 695504 w 3751729"/>
              <a:gd name="connsiteY1340" fmla="*/ 108657 h 1237129"/>
              <a:gd name="connsiteX1341" fmla="*/ 697227 w 3751729"/>
              <a:gd name="connsiteY1341" fmla="*/ 114565 h 1237129"/>
              <a:gd name="connsiteX1342" fmla="*/ 693781 w 3751729"/>
              <a:gd name="connsiteY1342" fmla="*/ 114565 h 1237129"/>
              <a:gd name="connsiteX1343" fmla="*/ 691319 w 3751729"/>
              <a:gd name="connsiteY1343" fmla="*/ 116288 h 1237129"/>
              <a:gd name="connsiteX1344" fmla="*/ 689596 w 3751729"/>
              <a:gd name="connsiteY1344" fmla="*/ 116288 h 1237129"/>
              <a:gd name="connsiteX1345" fmla="*/ 685657 w 3751729"/>
              <a:gd name="connsiteY1345" fmla="*/ 117765 h 1237129"/>
              <a:gd name="connsiteX1346" fmla="*/ 680488 w 3751729"/>
              <a:gd name="connsiteY1346" fmla="*/ 117765 h 1237129"/>
              <a:gd name="connsiteX1347" fmla="*/ 680488 w 3751729"/>
              <a:gd name="connsiteY1347" fmla="*/ 114565 h 1237129"/>
              <a:gd name="connsiteX1348" fmla="*/ 679750 w 3751729"/>
              <a:gd name="connsiteY1348" fmla="*/ 114565 h 1237129"/>
              <a:gd name="connsiteX1349" fmla="*/ 679750 w 3751729"/>
              <a:gd name="connsiteY1349" fmla="*/ 112843 h 1237129"/>
              <a:gd name="connsiteX1350" fmla="*/ 678027 w 3751729"/>
              <a:gd name="connsiteY1350" fmla="*/ 112103 h 1237129"/>
              <a:gd name="connsiteX1351" fmla="*/ 679750 w 3751729"/>
              <a:gd name="connsiteY1351" fmla="*/ 108657 h 1237129"/>
              <a:gd name="connsiteX1352" fmla="*/ 679750 w 3751729"/>
              <a:gd name="connsiteY1352" fmla="*/ 106934 h 1237129"/>
              <a:gd name="connsiteX1353" fmla="*/ 679750 w 3751729"/>
              <a:gd name="connsiteY1353" fmla="*/ 106196 h 1237129"/>
              <a:gd name="connsiteX1354" fmla="*/ 680488 w 3751729"/>
              <a:gd name="connsiteY1354" fmla="*/ 104473 h 1237129"/>
              <a:gd name="connsiteX1355" fmla="*/ 659074 w 3751729"/>
              <a:gd name="connsiteY1355" fmla="*/ 85274 h 1237129"/>
              <a:gd name="connsiteX1356" fmla="*/ 662520 w 3751729"/>
              <a:gd name="connsiteY1356" fmla="*/ 88719 h 1237129"/>
              <a:gd name="connsiteX1357" fmla="*/ 663997 w 3751729"/>
              <a:gd name="connsiteY1357" fmla="*/ 90442 h 1237129"/>
              <a:gd name="connsiteX1358" fmla="*/ 663997 w 3751729"/>
              <a:gd name="connsiteY1358" fmla="*/ 91181 h 1237129"/>
              <a:gd name="connsiteX1359" fmla="*/ 664982 w 3751729"/>
              <a:gd name="connsiteY1359" fmla="*/ 94627 h 1237129"/>
              <a:gd name="connsiteX1360" fmla="*/ 664982 w 3751729"/>
              <a:gd name="connsiteY1360" fmla="*/ 97088 h 1237129"/>
              <a:gd name="connsiteX1361" fmla="*/ 664982 w 3751729"/>
              <a:gd name="connsiteY1361" fmla="*/ 101273 h 1237129"/>
              <a:gd name="connsiteX1362" fmla="*/ 662520 w 3751729"/>
              <a:gd name="connsiteY1362" fmla="*/ 101273 h 1237129"/>
              <a:gd name="connsiteX1363" fmla="*/ 662520 w 3751729"/>
              <a:gd name="connsiteY1363" fmla="*/ 104473 h 1237129"/>
              <a:gd name="connsiteX1364" fmla="*/ 656613 w 3751729"/>
              <a:gd name="connsiteY1364" fmla="*/ 102751 h 1237129"/>
              <a:gd name="connsiteX1365" fmla="*/ 650951 w 3751729"/>
              <a:gd name="connsiteY1365" fmla="*/ 101273 h 1237129"/>
              <a:gd name="connsiteX1366" fmla="*/ 646766 w 3751729"/>
              <a:gd name="connsiteY1366" fmla="*/ 98812 h 1237129"/>
              <a:gd name="connsiteX1367" fmla="*/ 643320 w 3751729"/>
              <a:gd name="connsiteY1367" fmla="*/ 98812 h 1237129"/>
              <a:gd name="connsiteX1368" fmla="*/ 643320 w 3751729"/>
              <a:gd name="connsiteY1368" fmla="*/ 95365 h 1237129"/>
              <a:gd name="connsiteX1369" fmla="*/ 649228 w 3751729"/>
              <a:gd name="connsiteY1369" fmla="*/ 92904 h 1237129"/>
              <a:gd name="connsiteX1370" fmla="*/ 654889 w 3751729"/>
              <a:gd name="connsiteY1370" fmla="*/ 90442 h 1237129"/>
              <a:gd name="connsiteX1371" fmla="*/ 722827 w 3751729"/>
              <a:gd name="connsiteY1371" fmla="*/ 59426 h 1237129"/>
              <a:gd name="connsiteX1372" fmla="*/ 726028 w 3751729"/>
              <a:gd name="connsiteY1372" fmla="*/ 61150 h 1237129"/>
              <a:gd name="connsiteX1373" fmla="*/ 726766 w 3751729"/>
              <a:gd name="connsiteY1373" fmla="*/ 62135 h 1237129"/>
              <a:gd name="connsiteX1374" fmla="*/ 728489 w 3751729"/>
              <a:gd name="connsiteY1374" fmla="*/ 63611 h 1237129"/>
              <a:gd name="connsiteX1375" fmla="*/ 731935 w 3751729"/>
              <a:gd name="connsiteY1375" fmla="*/ 63611 h 1237129"/>
              <a:gd name="connsiteX1376" fmla="*/ 731935 w 3751729"/>
              <a:gd name="connsiteY1376" fmla="*/ 65335 h 1237129"/>
              <a:gd name="connsiteX1377" fmla="*/ 731935 w 3751729"/>
              <a:gd name="connsiteY1377" fmla="*/ 67057 h 1237129"/>
              <a:gd name="connsiteX1378" fmla="*/ 730213 w 3751729"/>
              <a:gd name="connsiteY1378" fmla="*/ 67796 h 1237129"/>
              <a:gd name="connsiteX1379" fmla="*/ 728489 w 3751729"/>
              <a:gd name="connsiteY1379" fmla="*/ 69519 h 1237129"/>
              <a:gd name="connsiteX1380" fmla="*/ 726766 w 3751729"/>
              <a:gd name="connsiteY1380" fmla="*/ 71242 h 1237129"/>
              <a:gd name="connsiteX1381" fmla="*/ 726028 w 3751729"/>
              <a:gd name="connsiteY1381" fmla="*/ 71242 h 1237129"/>
              <a:gd name="connsiteX1382" fmla="*/ 724304 w 3751729"/>
              <a:gd name="connsiteY1382" fmla="*/ 72966 h 1237129"/>
              <a:gd name="connsiteX1383" fmla="*/ 722827 w 3751729"/>
              <a:gd name="connsiteY1383" fmla="*/ 72966 h 1237129"/>
              <a:gd name="connsiteX1384" fmla="*/ 720366 w 3751729"/>
              <a:gd name="connsiteY1384" fmla="*/ 72966 h 1237129"/>
              <a:gd name="connsiteX1385" fmla="*/ 720366 w 3751729"/>
              <a:gd name="connsiteY1385" fmla="*/ 67796 h 1237129"/>
              <a:gd name="connsiteX1386" fmla="*/ 720366 w 3751729"/>
              <a:gd name="connsiteY1386" fmla="*/ 65335 h 1237129"/>
              <a:gd name="connsiteX1387" fmla="*/ 721104 w 3751729"/>
              <a:gd name="connsiteY1387" fmla="*/ 63611 h 1237129"/>
              <a:gd name="connsiteX1388" fmla="*/ 633474 w 3751729"/>
              <a:gd name="connsiteY1388" fmla="*/ 8720 h 1237129"/>
              <a:gd name="connsiteX1389" fmla="*/ 633474 w 3751729"/>
              <a:gd name="connsiteY1389" fmla="*/ 15366 h 1237129"/>
              <a:gd name="connsiteX1390" fmla="*/ 635197 w 3751729"/>
              <a:gd name="connsiteY1390" fmla="*/ 18812 h 1237129"/>
              <a:gd name="connsiteX1391" fmla="*/ 635936 w 3751729"/>
              <a:gd name="connsiteY1391" fmla="*/ 21274 h 1237129"/>
              <a:gd name="connsiteX1392" fmla="*/ 635936 w 3751729"/>
              <a:gd name="connsiteY1392" fmla="*/ 26197 h 1237129"/>
              <a:gd name="connsiteX1393" fmla="*/ 635936 w 3751729"/>
              <a:gd name="connsiteY1393" fmla="*/ 32104 h 1237129"/>
              <a:gd name="connsiteX1394" fmla="*/ 652428 w 3751729"/>
              <a:gd name="connsiteY1394" fmla="*/ 32104 h 1237129"/>
              <a:gd name="connsiteX1395" fmla="*/ 666459 w 3751729"/>
              <a:gd name="connsiteY1395" fmla="*/ 47859 h 1237129"/>
              <a:gd name="connsiteX1396" fmla="*/ 680489 w 3751729"/>
              <a:gd name="connsiteY1396" fmla="*/ 63611 h 1237129"/>
              <a:gd name="connsiteX1397" fmla="*/ 680489 w 3751729"/>
              <a:gd name="connsiteY1397" fmla="*/ 65336 h 1237129"/>
              <a:gd name="connsiteX1398" fmla="*/ 679752 w 3751729"/>
              <a:gd name="connsiteY1398" fmla="*/ 67058 h 1237129"/>
              <a:gd name="connsiteX1399" fmla="*/ 679752 w 3751729"/>
              <a:gd name="connsiteY1399" fmla="*/ 67796 h 1237129"/>
              <a:gd name="connsiteX1400" fmla="*/ 678028 w 3751729"/>
              <a:gd name="connsiteY1400" fmla="*/ 69520 h 1237129"/>
              <a:gd name="connsiteX1401" fmla="*/ 675566 w 3751729"/>
              <a:gd name="connsiteY1401" fmla="*/ 72966 h 1237129"/>
              <a:gd name="connsiteX1402" fmla="*/ 674090 w 3751729"/>
              <a:gd name="connsiteY1402" fmla="*/ 73704 h 1237129"/>
              <a:gd name="connsiteX1403" fmla="*/ 672367 w 3751729"/>
              <a:gd name="connsiteY1403" fmla="*/ 75428 h 1237129"/>
              <a:gd name="connsiteX1404" fmla="*/ 670643 w 3751729"/>
              <a:gd name="connsiteY1404" fmla="*/ 75428 h 1237129"/>
              <a:gd name="connsiteX1405" fmla="*/ 666459 w 3751729"/>
              <a:gd name="connsiteY1405" fmla="*/ 75428 h 1237129"/>
              <a:gd name="connsiteX1406" fmla="*/ 662520 w 3751729"/>
              <a:gd name="connsiteY1406" fmla="*/ 77151 h 1237129"/>
              <a:gd name="connsiteX1407" fmla="*/ 662520 w 3751729"/>
              <a:gd name="connsiteY1407" fmla="*/ 72966 h 1237129"/>
              <a:gd name="connsiteX1408" fmla="*/ 662520 w 3751729"/>
              <a:gd name="connsiteY1408" fmla="*/ 67796 h 1237129"/>
              <a:gd name="connsiteX1409" fmla="*/ 662520 w 3751729"/>
              <a:gd name="connsiteY1409" fmla="*/ 65336 h 1237129"/>
              <a:gd name="connsiteX1410" fmla="*/ 662520 w 3751729"/>
              <a:gd name="connsiteY1410" fmla="*/ 63611 h 1237129"/>
              <a:gd name="connsiteX1411" fmla="*/ 659074 w 3751729"/>
              <a:gd name="connsiteY1411" fmla="*/ 61151 h 1237129"/>
              <a:gd name="connsiteX1412" fmla="*/ 656613 w 3751729"/>
              <a:gd name="connsiteY1412" fmla="*/ 59427 h 1237129"/>
              <a:gd name="connsiteX1413" fmla="*/ 652428 w 3751729"/>
              <a:gd name="connsiteY1413" fmla="*/ 56227 h 1237129"/>
              <a:gd name="connsiteX1414" fmla="*/ 647505 w 3751729"/>
              <a:gd name="connsiteY1414" fmla="*/ 67796 h 1237129"/>
              <a:gd name="connsiteX1415" fmla="*/ 639381 w 3751729"/>
              <a:gd name="connsiteY1415" fmla="*/ 75428 h 1237129"/>
              <a:gd name="connsiteX1416" fmla="*/ 627813 w 3751729"/>
              <a:gd name="connsiteY1416" fmla="*/ 79612 h 1237129"/>
              <a:gd name="connsiteX1417" fmla="*/ 627813 w 3751729"/>
              <a:gd name="connsiteY1417" fmla="*/ 75428 h 1237129"/>
              <a:gd name="connsiteX1418" fmla="*/ 627813 w 3751729"/>
              <a:gd name="connsiteY1418" fmla="*/ 72966 h 1237129"/>
              <a:gd name="connsiteX1419" fmla="*/ 629290 w 3751729"/>
              <a:gd name="connsiteY1419" fmla="*/ 69520 h 1237129"/>
              <a:gd name="connsiteX1420" fmla="*/ 627813 w 3751729"/>
              <a:gd name="connsiteY1420" fmla="*/ 67058 h 1237129"/>
              <a:gd name="connsiteX1421" fmla="*/ 626089 w 3751729"/>
              <a:gd name="connsiteY1421" fmla="*/ 63611 h 1237129"/>
              <a:gd name="connsiteX1422" fmla="*/ 624367 w 3751729"/>
              <a:gd name="connsiteY1422" fmla="*/ 59427 h 1237129"/>
              <a:gd name="connsiteX1423" fmla="*/ 620182 w 3751729"/>
              <a:gd name="connsiteY1423" fmla="*/ 57950 h 1237129"/>
              <a:gd name="connsiteX1424" fmla="*/ 617720 w 3751729"/>
              <a:gd name="connsiteY1424" fmla="*/ 56227 h 1237129"/>
              <a:gd name="connsiteX1425" fmla="*/ 614520 w 3751729"/>
              <a:gd name="connsiteY1425" fmla="*/ 56227 h 1237129"/>
              <a:gd name="connsiteX1426" fmla="*/ 612058 w 3751729"/>
              <a:gd name="connsiteY1426" fmla="*/ 55490 h 1237129"/>
              <a:gd name="connsiteX1427" fmla="*/ 610335 w 3751729"/>
              <a:gd name="connsiteY1427" fmla="*/ 55490 h 1237129"/>
              <a:gd name="connsiteX1428" fmla="*/ 607135 w 3751729"/>
              <a:gd name="connsiteY1428" fmla="*/ 53766 h 1237129"/>
              <a:gd name="connsiteX1429" fmla="*/ 604674 w 3751729"/>
              <a:gd name="connsiteY1429" fmla="*/ 50319 h 1237129"/>
              <a:gd name="connsiteX1430" fmla="*/ 612797 w 3751729"/>
              <a:gd name="connsiteY1430" fmla="*/ 40474 h 1237129"/>
              <a:gd name="connsiteX1431" fmla="*/ 618704 w 3751729"/>
              <a:gd name="connsiteY1431" fmla="*/ 28658 h 1237129"/>
              <a:gd name="connsiteX1432" fmla="*/ 624367 w 3751729"/>
              <a:gd name="connsiteY1432" fmla="*/ 17089 h 1237129"/>
              <a:gd name="connsiteX1433" fmla="*/ 3641951 w 3751729"/>
              <a:gd name="connsiteY1433" fmla="*/ 0 h 1237129"/>
              <a:gd name="connsiteX1434" fmla="*/ 3750040 w 3751729"/>
              <a:gd name="connsiteY1434" fmla="*/ 0 h 1237129"/>
              <a:gd name="connsiteX1435" fmla="*/ 3751729 w 3751729"/>
              <a:gd name="connsiteY1435" fmla="*/ 7982 h 1237129"/>
              <a:gd name="connsiteX1436" fmla="*/ 3722929 w 3751729"/>
              <a:gd name="connsiteY1436" fmla="*/ 7982 h 1237129"/>
              <a:gd name="connsiteX1437" fmla="*/ 3721206 w 3751729"/>
              <a:gd name="connsiteY1437" fmla="*/ 10443 h 1237129"/>
              <a:gd name="connsiteX1438" fmla="*/ 3718744 w 3751729"/>
              <a:gd name="connsiteY1438" fmla="*/ 13888 h 1237129"/>
              <a:gd name="connsiteX1439" fmla="*/ 3717022 w 3751729"/>
              <a:gd name="connsiteY1439" fmla="*/ 15612 h 1237129"/>
              <a:gd name="connsiteX1440" fmla="*/ 3715298 w 3751729"/>
              <a:gd name="connsiteY1440" fmla="*/ 19797 h 1237129"/>
              <a:gd name="connsiteX1441" fmla="*/ 3713576 w 3751729"/>
              <a:gd name="connsiteY1441" fmla="*/ 23981 h 1237129"/>
              <a:gd name="connsiteX1442" fmla="*/ 3716775 w 3751729"/>
              <a:gd name="connsiteY1442" fmla="*/ 25705 h 1237129"/>
              <a:gd name="connsiteX1443" fmla="*/ 3718497 w 3751729"/>
              <a:gd name="connsiteY1443" fmla="*/ 27428 h 1237129"/>
              <a:gd name="connsiteX1444" fmla="*/ 3719237 w 3751729"/>
              <a:gd name="connsiteY1444" fmla="*/ 28166 h 1237129"/>
              <a:gd name="connsiteX1445" fmla="*/ 3720959 w 3751729"/>
              <a:gd name="connsiteY1445" fmla="*/ 31611 h 1237129"/>
              <a:gd name="connsiteX1446" fmla="*/ 3720959 w 3751729"/>
              <a:gd name="connsiteY1446" fmla="*/ 33335 h 1237129"/>
              <a:gd name="connsiteX1447" fmla="*/ 3719237 w 3751729"/>
              <a:gd name="connsiteY1447" fmla="*/ 35797 h 1237129"/>
              <a:gd name="connsiteX1448" fmla="*/ 3716775 w 3751729"/>
              <a:gd name="connsiteY1448" fmla="*/ 39982 h 1237129"/>
              <a:gd name="connsiteX1449" fmla="*/ 3715052 w 3751729"/>
              <a:gd name="connsiteY1449" fmla="*/ 41704 h 1237129"/>
              <a:gd name="connsiteX1450" fmla="*/ 3712591 w 3751729"/>
              <a:gd name="connsiteY1450" fmla="*/ 43428 h 1237129"/>
              <a:gd name="connsiteX1451" fmla="*/ 3709391 w 3751729"/>
              <a:gd name="connsiteY1451" fmla="*/ 43428 h 1237129"/>
              <a:gd name="connsiteX1452" fmla="*/ 3706929 w 3751729"/>
              <a:gd name="connsiteY1452" fmla="*/ 43428 h 1237129"/>
              <a:gd name="connsiteX1453" fmla="*/ 3701267 w 3751729"/>
              <a:gd name="connsiteY1453" fmla="*/ 43428 h 1237129"/>
              <a:gd name="connsiteX1454" fmla="*/ 3695606 w 3751729"/>
              <a:gd name="connsiteY1454" fmla="*/ 34320 h 1237129"/>
              <a:gd name="connsiteX1455" fmla="*/ 3686498 w 3751729"/>
              <a:gd name="connsiteY1455" fmla="*/ 30136 h 1237129"/>
              <a:gd name="connsiteX1456" fmla="*/ 3674930 w 3751729"/>
              <a:gd name="connsiteY1456" fmla="*/ 27674 h 1237129"/>
              <a:gd name="connsiteX1457" fmla="*/ 3674930 w 3751729"/>
              <a:gd name="connsiteY1457" fmla="*/ 16844 h 1237129"/>
              <a:gd name="connsiteX1458" fmla="*/ 3672467 w 3751729"/>
              <a:gd name="connsiteY1458" fmla="*/ 16104 h 1237129"/>
              <a:gd name="connsiteX1459" fmla="*/ 3669267 w 3751729"/>
              <a:gd name="connsiteY1459" fmla="*/ 14381 h 1237129"/>
              <a:gd name="connsiteX1460" fmla="*/ 3668529 w 3751729"/>
              <a:gd name="connsiteY1460" fmla="*/ 12659 h 1237129"/>
              <a:gd name="connsiteX1461" fmla="*/ 3665329 w 3751729"/>
              <a:gd name="connsiteY1461" fmla="*/ 10935 h 1237129"/>
              <a:gd name="connsiteX1462" fmla="*/ 3659668 w 3751729"/>
              <a:gd name="connsiteY1462" fmla="*/ 10935 h 1237129"/>
              <a:gd name="connsiteX1463" fmla="*/ 3657944 w 3751729"/>
              <a:gd name="connsiteY1463" fmla="*/ 10935 h 1237129"/>
              <a:gd name="connsiteX1464" fmla="*/ 3657207 w 3751729"/>
              <a:gd name="connsiteY1464" fmla="*/ 12659 h 1237129"/>
              <a:gd name="connsiteX1465" fmla="*/ 3655483 w 3751729"/>
              <a:gd name="connsiteY1465" fmla="*/ 12659 h 1237129"/>
              <a:gd name="connsiteX1466" fmla="*/ 3653760 w 3751729"/>
              <a:gd name="connsiteY1466" fmla="*/ 12659 h 1237129"/>
              <a:gd name="connsiteX1467" fmla="*/ 3651298 w 3751729"/>
              <a:gd name="connsiteY1467" fmla="*/ 14381 h 1237129"/>
              <a:gd name="connsiteX1468" fmla="*/ 3648098 w 3751729"/>
              <a:gd name="connsiteY1468" fmla="*/ 8474 h 1237129"/>
              <a:gd name="connsiteX1469" fmla="*/ 3643914 w 3751729"/>
              <a:gd name="connsiteY1469" fmla="*/ 2567 h 1237129"/>
              <a:gd name="connsiteX1470" fmla="*/ 1870193 w 3751729"/>
              <a:gd name="connsiteY1470" fmla="*/ 0 h 1237129"/>
              <a:gd name="connsiteX1471" fmla="*/ 1986120 w 3751729"/>
              <a:gd name="connsiteY1471" fmla="*/ 0 h 1237129"/>
              <a:gd name="connsiteX1472" fmla="*/ 1986571 w 3751729"/>
              <a:gd name="connsiteY1472" fmla="*/ 3551 h 1237129"/>
              <a:gd name="connsiteX1473" fmla="*/ 1988295 w 3751729"/>
              <a:gd name="connsiteY1473" fmla="*/ 17827 h 1237129"/>
              <a:gd name="connsiteX1474" fmla="*/ 1990757 w 3751729"/>
              <a:gd name="connsiteY1474" fmla="*/ 29643 h 1237129"/>
              <a:gd name="connsiteX1475" fmla="*/ 1993956 w 3751729"/>
              <a:gd name="connsiteY1475" fmla="*/ 37274 h 1237129"/>
              <a:gd name="connsiteX1476" fmla="*/ 1996418 w 3751729"/>
              <a:gd name="connsiteY1476" fmla="*/ 41458 h 1237129"/>
              <a:gd name="connsiteX1477" fmla="*/ 2000603 w 3751729"/>
              <a:gd name="connsiteY1477" fmla="*/ 43181 h 1237129"/>
              <a:gd name="connsiteX1478" fmla="*/ 2003802 w 3751729"/>
              <a:gd name="connsiteY1478" fmla="*/ 46628 h 1237129"/>
              <a:gd name="connsiteX1479" fmla="*/ 2009465 w 3751729"/>
              <a:gd name="connsiteY1479" fmla="*/ 47366 h 1237129"/>
              <a:gd name="connsiteX1480" fmla="*/ 2007741 w 3751729"/>
              <a:gd name="connsiteY1480" fmla="*/ 37274 h 1237129"/>
              <a:gd name="connsiteX1481" fmla="*/ 2006018 w 3751729"/>
              <a:gd name="connsiteY1481" fmla="*/ 29643 h 1237129"/>
              <a:gd name="connsiteX1482" fmla="*/ 2006018 w 3751729"/>
              <a:gd name="connsiteY1482" fmla="*/ 21274 h 1237129"/>
              <a:gd name="connsiteX1483" fmla="*/ 2011187 w 3751729"/>
              <a:gd name="connsiteY1483" fmla="*/ 21274 h 1237129"/>
              <a:gd name="connsiteX1484" fmla="*/ 2011187 w 3751729"/>
              <a:gd name="connsiteY1484" fmla="*/ 17827 h 1237129"/>
              <a:gd name="connsiteX1485" fmla="*/ 2021032 w 3751729"/>
              <a:gd name="connsiteY1485" fmla="*/ 23735 h 1237129"/>
              <a:gd name="connsiteX1486" fmla="*/ 2030879 w 3751729"/>
              <a:gd name="connsiteY1486" fmla="*/ 29643 h 1237129"/>
              <a:gd name="connsiteX1487" fmla="*/ 2042448 w 3751729"/>
              <a:gd name="connsiteY1487" fmla="*/ 34566 h 1237129"/>
              <a:gd name="connsiteX1488" fmla="*/ 2044171 w 3751729"/>
              <a:gd name="connsiteY1488" fmla="*/ 31120 h 1237129"/>
              <a:gd name="connsiteX1489" fmla="*/ 2045895 w 3751729"/>
              <a:gd name="connsiteY1489" fmla="*/ 28658 h 1237129"/>
              <a:gd name="connsiteX1490" fmla="*/ 2046633 w 3751729"/>
              <a:gd name="connsiteY1490" fmla="*/ 26936 h 1237129"/>
              <a:gd name="connsiteX1491" fmla="*/ 2048355 w 3751729"/>
              <a:gd name="connsiteY1491" fmla="*/ 22750 h 1237129"/>
              <a:gd name="connsiteX1492" fmla="*/ 2048355 w 3751729"/>
              <a:gd name="connsiteY1492" fmla="*/ 17827 h 1237129"/>
              <a:gd name="connsiteX1493" fmla="*/ 2046633 w 3751729"/>
              <a:gd name="connsiteY1493" fmla="*/ 17089 h 1237129"/>
              <a:gd name="connsiteX1494" fmla="*/ 2045895 w 3751729"/>
              <a:gd name="connsiteY1494" fmla="*/ 15366 h 1237129"/>
              <a:gd name="connsiteX1495" fmla="*/ 2044171 w 3751729"/>
              <a:gd name="connsiteY1495" fmla="*/ 13643 h 1237129"/>
              <a:gd name="connsiteX1496" fmla="*/ 2044171 w 3751729"/>
              <a:gd name="connsiteY1496" fmla="*/ 11920 h 1237129"/>
              <a:gd name="connsiteX1497" fmla="*/ 2044171 w 3751729"/>
              <a:gd name="connsiteY1497" fmla="*/ 9458 h 1237129"/>
              <a:gd name="connsiteX1498" fmla="*/ 2042448 w 3751729"/>
              <a:gd name="connsiteY1498" fmla="*/ 5274 h 1237129"/>
              <a:gd name="connsiteX1499" fmla="*/ 2054314 w 3751729"/>
              <a:gd name="connsiteY1499" fmla="*/ 0 h 1237129"/>
              <a:gd name="connsiteX1500" fmla="*/ 3640714 w 3751729"/>
              <a:gd name="connsiteY1500" fmla="*/ 0 h 1237129"/>
              <a:gd name="connsiteX1501" fmla="*/ 3640714 w 3751729"/>
              <a:gd name="connsiteY1501" fmla="*/ 8474 h 1237129"/>
              <a:gd name="connsiteX1502" fmla="*/ 3638252 w 3751729"/>
              <a:gd name="connsiteY1502" fmla="*/ 20290 h 1237129"/>
              <a:gd name="connsiteX1503" fmla="*/ 3635053 w 3751729"/>
              <a:gd name="connsiteY1503" fmla="*/ 30382 h 1237129"/>
              <a:gd name="connsiteX1504" fmla="*/ 3628406 w 3751729"/>
              <a:gd name="connsiteY1504" fmla="*/ 36289 h 1237129"/>
              <a:gd name="connsiteX1505" fmla="*/ 3625207 w 3751729"/>
              <a:gd name="connsiteY1505" fmla="*/ 38012 h 1237129"/>
              <a:gd name="connsiteX1506" fmla="*/ 3622745 w 3751729"/>
              <a:gd name="connsiteY1506" fmla="*/ 38012 h 1237129"/>
              <a:gd name="connsiteX1507" fmla="*/ 3621022 w 3751729"/>
              <a:gd name="connsiteY1507" fmla="*/ 38012 h 1237129"/>
              <a:gd name="connsiteX1508" fmla="*/ 3619298 w 3751729"/>
              <a:gd name="connsiteY1508" fmla="*/ 38012 h 1237129"/>
              <a:gd name="connsiteX1509" fmla="*/ 3617576 w 3751729"/>
              <a:gd name="connsiteY1509" fmla="*/ 36289 h 1237129"/>
              <a:gd name="connsiteX1510" fmla="*/ 3616838 w 3751729"/>
              <a:gd name="connsiteY1510" fmla="*/ 36289 h 1237129"/>
              <a:gd name="connsiteX1511" fmla="*/ 3615114 w 3751729"/>
              <a:gd name="connsiteY1511" fmla="*/ 36289 h 1237129"/>
              <a:gd name="connsiteX1512" fmla="*/ 3613391 w 3751729"/>
              <a:gd name="connsiteY1512" fmla="*/ 38012 h 1237129"/>
              <a:gd name="connsiteX1513" fmla="*/ 3611668 w 3751729"/>
              <a:gd name="connsiteY1513" fmla="*/ 39735 h 1237129"/>
              <a:gd name="connsiteX1514" fmla="*/ 3609207 w 3751729"/>
              <a:gd name="connsiteY1514" fmla="*/ 43920 h 1237129"/>
              <a:gd name="connsiteX1515" fmla="*/ 3617576 w 3751729"/>
              <a:gd name="connsiteY1515" fmla="*/ 54012 h 1237129"/>
              <a:gd name="connsiteX1516" fmla="*/ 3626683 w 3751729"/>
              <a:gd name="connsiteY1516" fmla="*/ 71735 h 1237129"/>
              <a:gd name="connsiteX1517" fmla="*/ 3630868 w 3751729"/>
              <a:gd name="connsiteY1517" fmla="*/ 91920 h 1237129"/>
              <a:gd name="connsiteX1518" fmla="*/ 3628406 w 3751729"/>
              <a:gd name="connsiteY1518" fmla="*/ 91920 h 1237129"/>
              <a:gd name="connsiteX1519" fmla="*/ 3626683 w 3751729"/>
              <a:gd name="connsiteY1519" fmla="*/ 93643 h 1237129"/>
              <a:gd name="connsiteX1520" fmla="*/ 3623483 w 3751729"/>
              <a:gd name="connsiteY1520" fmla="*/ 93643 h 1237129"/>
              <a:gd name="connsiteX1521" fmla="*/ 3619298 w 3751729"/>
              <a:gd name="connsiteY1521" fmla="*/ 95365 h 1237129"/>
              <a:gd name="connsiteX1522" fmla="*/ 3613637 w 3751729"/>
              <a:gd name="connsiteY1522" fmla="*/ 91181 h 1237129"/>
              <a:gd name="connsiteX1523" fmla="*/ 3609452 w 3751729"/>
              <a:gd name="connsiteY1523" fmla="*/ 87734 h 1237129"/>
              <a:gd name="connsiteX1524" fmla="*/ 3603791 w 3751729"/>
              <a:gd name="connsiteY1524" fmla="*/ 86996 h 1237129"/>
              <a:gd name="connsiteX1525" fmla="*/ 3596406 w 3751729"/>
              <a:gd name="connsiteY1525" fmla="*/ 85274 h 1237129"/>
              <a:gd name="connsiteX1526" fmla="*/ 3592222 w 3751729"/>
              <a:gd name="connsiteY1526" fmla="*/ 97089 h 1237129"/>
              <a:gd name="connsiteX1527" fmla="*/ 3583854 w 3751729"/>
              <a:gd name="connsiteY1527" fmla="*/ 102997 h 1237129"/>
              <a:gd name="connsiteX1528" fmla="*/ 3573022 w 3751729"/>
              <a:gd name="connsiteY1528" fmla="*/ 107181 h 1237129"/>
              <a:gd name="connsiteX1529" fmla="*/ 3561453 w 3751729"/>
              <a:gd name="connsiteY1529" fmla="*/ 111366 h 1237129"/>
              <a:gd name="connsiteX1530" fmla="*/ 3560715 w 3751729"/>
              <a:gd name="connsiteY1530" fmla="*/ 123180 h 1237129"/>
              <a:gd name="connsiteX1531" fmla="*/ 3557514 w 3751729"/>
              <a:gd name="connsiteY1531" fmla="*/ 132289 h 1237129"/>
              <a:gd name="connsiteX1532" fmla="*/ 3551854 w 3751729"/>
              <a:gd name="connsiteY1532" fmla="*/ 140657 h 1237129"/>
              <a:gd name="connsiteX1533" fmla="*/ 3540284 w 3751729"/>
              <a:gd name="connsiteY1533" fmla="*/ 142381 h 1237129"/>
              <a:gd name="connsiteX1534" fmla="*/ 3531915 w 3751729"/>
              <a:gd name="connsiteY1534" fmla="*/ 144842 h 1237129"/>
              <a:gd name="connsiteX1535" fmla="*/ 3526253 w 3751729"/>
              <a:gd name="connsiteY1535" fmla="*/ 148288 h 1237129"/>
              <a:gd name="connsiteX1536" fmla="*/ 3520592 w 3751729"/>
              <a:gd name="connsiteY1536" fmla="*/ 150012 h 1237129"/>
              <a:gd name="connsiteX1537" fmla="*/ 3516408 w 3751729"/>
              <a:gd name="connsiteY1537" fmla="*/ 146565 h 1237129"/>
              <a:gd name="connsiteX1538" fmla="*/ 3511484 w 3751729"/>
              <a:gd name="connsiteY1538" fmla="*/ 142381 h 1237129"/>
              <a:gd name="connsiteX1539" fmla="*/ 3509022 w 3751729"/>
              <a:gd name="connsiteY1539" fmla="*/ 138196 h 1237129"/>
              <a:gd name="connsiteX1540" fmla="*/ 3503362 w 3751729"/>
              <a:gd name="connsiteY1540" fmla="*/ 138935 h 1237129"/>
              <a:gd name="connsiteX1541" fmla="*/ 3495977 w 3751729"/>
              <a:gd name="connsiteY1541" fmla="*/ 140657 h 1237129"/>
              <a:gd name="connsiteX1542" fmla="*/ 3490315 w 3751729"/>
              <a:gd name="connsiteY1542" fmla="*/ 144103 h 1237129"/>
              <a:gd name="connsiteX1543" fmla="*/ 3486130 w 3751729"/>
              <a:gd name="connsiteY1543" fmla="*/ 146565 h 1237129"/>
              <a:gd name="connsiteX1544" fmla="*/ 3486130 w 3751729"/>
              <a:gd name="connsiteY1544" fmla="*/ 152473 h 1237129"/>
              <a:gd name="connsiteX1545" fmla="*/ 3481946 w 3751729"/>
              <a:gd name="connsiteY1545" fmla="*/ 154195 h 1237129"/>
              <a:gd name="connsiteX1546" fmla="*/ 3474562 w 3751729"/>
              <a:gd name="connsiteY1546" fmla="*/ 154195 h 1237129"/>
              <a:gd name="connsiteX1547" fmla="*/ 3464716 w 3751729"/>
              <a:gd name="connsiteY1547" fmla="*/ 154195 h 1237129"/>
              <a:gd name="connsiteX1548" fmla="*/ 3455608 w 3751729"/>
              <a:gd name="connsiteY1548" fmla="*/ 155919 h 1237129"/>
              <a:gd name="connsiteX1549" fmla="*/ 3451423 w 3751729"/>
              <a:gd name="connsiteY1549" fmla="*/ 156658 h 1237129"/>
              <a:gd name="connsiteX1550" fmla="*/ 3444038 w 3751729"/>
              <a:gd name="connsiteY1550" fmla="*/ 174381 h 1237129"/>
              <a:gd name="connsiteX1551" fmla="*/ 3443300 w 3751729"/>
              <a:gd name="connsiteY1551" fmla="*/ 193580 h 1237129"/>
              <a:gd name="connsiteX1552" fmla="*/ 3443300 w 3751729"/>
              <a:gd name="connsiteY1552" fmla="*/ 215488 h 1237129"/>
              <a:gd name="connsiteX1553" fmla="*/ 3445762 w 3751729"/>
              <a:gd name="connsiteY1553" fmla="*/ 234687 h 1237129"/>
              <a:gd name="connsiteX1554" fmla="*/ 3441577 w 3751729"/>
              <a:gd name="connsiteY1554" fmla="*/ 234687 h 1237129"/>
              <a:gd name="connsiteX1555" fmla="*/ 3439854 w 3751729"/>
              <a:gd name="connsiteY1555" fmla="*/ 234687 h 1237129"/>
              <a:gd name="connsiteX1556" fmla="*/ 3438131 w 3751729"/>
              <a:gd name="connsiteY1556" fmla="*/ 234687 h 1237129"/>
              <a:gd name="connsiteX1557" fmla="*/ 3437392 w 3751729"/>
              <a:gd name="connsiteY1557" fmla="*/ 236410 h 1237129"/>
              <a:gd name="connsiteX1558" fmla="*/ 3435670 w 3751729"/>
              <a:gd name="connsiteY1558" fmla="*/ 237150 h 1237129"/>
              <a:gd name="connsiteX1559" fmla="*/ 3433946 w 3751729"/>
              <a:gd name="connsiteY1559" fmla="*/ 242072 h 1237129"/>
              <a:gd name="connsiteX1560" fmla="*/ 3432223 w 3751729"/>
              <a:gd name="connsiteY1560" fmla="*/ 246257 h 1237129"/>
              <a:gd name="connsiteX1561" fmla="*/ 3432223 w 3751729"/>
              <a:gd name="connsiteY1561" fmla="*/ 252164 h 1237129"/>
              <a:gd name="connsiteX1562" fmla="*/ 3432223 w 3751729"/>
              <a:gd name="connsiteY1562" fmla="*/ 258810 h 1237129"/>
              <a:gd name="connsiteX1563" fmla="*/ 3422377 w 3751729"/>
              <a:gd name="connsiteY1563" fmla="*/ 258810 h 1237129"/>
              <a:gd name="connsiteX1564" fmla="*/ 3416715 w 3751729"/>
              <a:gd name="connsiteY1564" fmla="*/ 267918 h 1237129"/>
              <a:gd name="connsiteX1565" fmla="*/ 3412531 w 3751729"/>
              <a:gd name="connsiteY1565" fmla="*/ 273825 h 1237129"/>
              <a:gd name="connsiteX1566" fmla="*/ 3410808 w 3751729"/>
              <a:gd name="connsiteY1566" fmla="*/ 279734 h 1237129"/>
              <a:gd name="connsiteX1567" fmla="*/ 3409084 w 3751729"/>
              <a:gd name="connsiteY1567" fmla="*/ 291548 h 1237129"/>
              <a:gd name="connsiteX1568" fmla="*/ 3406623 w 3751729"/>
              <a:gd name="connsiteY1568" fmla="*/ 291548 h 1237129"/>
              <a:gd name="connsiteX1569" fmla="*/ 3403423 w 3751729"/>
              <a:gd name="connsiteY1569" fmla="*/ 291548 h 1237129"/>
              <a:gd name="connsiteX1570" fmla="*/ 3402685 w 3751729"/>
              <a:gd name="connsiteY1570" fmla="*/ 291548 h 1237129"/>
              <a:gd name="connsiteX1571" fmla="*/ 3400962 w 3751729"/>
              <a:gd name="connsiteY1571" fmla="*/ 291548 h 1237129"/>
              <a:gd name="connsiteX1572" fmla="*/ 3397762 w 3751729"/>
              <a:gd name="connsiteY1572" fmla="*/ 291548 h 1237129"/>
              <a:gd name="connsiteX1573" fmla="*/ 3392100 w 3751729"/>
              <a:gd name="connsiteY1573" fmla="*/ 303365 h 1237129"/>
              <a:gd name="connsiteX1574" fmla="*/ 3387915 w 3751729"/>
              <a:gd name="connsiteY1574" fmla="*/ 317641 h 1237129"/>
              <a:gd name="connsiteX1575" fmla="*/ 3378069 w 3751729"/>
              <a:gd name="connsiteY1575" fmla="*/ 317641 h 1237129"/>
              <a:gd name="connsiteX1576" fmla="*/ 3374869 w 3751729"/>
              <a:gd name="connsiteY1576" fmla="*/ 333640 h 1237129"/>
              <a:gd name="connsiteX1577" fmla="*/ 3369947 w 3751729"/>
              <a:gd name="connsiteY1577" fmla="*/ 333640 h 1237129"/>
              <a:gd name="connsiteX1578" fmla="*/ 3369947 w 3751729"/>
              <a:gd name="connsiteY1578" fmla="*/ 329457 h 1237129"/>
              <a:gd name="connsiteX1579" fmla="*/ 3358378 w 3751729"/>
              <a:gd name="connsiteY1579" fmla="*/ 313456 h 1237129"/>
              <a:gd name="connsiteX1580" fmla="*/ 3350993 w 3751729"/>
              <a:gd name="connsiteY1580" fmla="*/ 294256 h 1237129"/>
              <a:gd name="connsiteX1581" fmla="*/ 3349270 w 3751729"/>
              <a:gd name="connsiteY1581" fmla="*/ 272349 h 1237129"/>
              <a:gd name="connsiteX1582" fmla="*/ 3350993 w 3751729"/>
              <a:gd name="connsiteY1582" fmla="*/ 246257 h 1237129"/>
              <a:gd name="connsiteX1583" fmla="*/ 3355178 w 3751729"/>
              <a:gd name="connsiteY1583" fmla="*/ 242811 h 1237129"/>
              <a:gd name="connsiteX1584" fmla="*/ 3358378 w 3751729"/>
              <a:gd name="connsiteY1584" fmla="*/ 240349 h 1237129"/>
              <a:gd name="connsiteX1585" fmla="*/ 3362562 w 3751729"/>
              <a:gd name="connsiteY1585" fmla="*/ 236903 h 1237129"/>
              <a:gd name="connsiteX1586" fmla="*/ 3364285 w 3751729"/>
              <a:gd name="connsiteY1586" fmla="*/ 232719 h 1237129"/>
              <a:gd name="connsiteX1587" fmla="*/ 3366747 w 3751729"/>
              <a:gd name="connsiteY1587" fmla="*/ 226811 h 1237129"/>
              <a:gd name="connsiteX1588" fmla="*/ 3362562 w 3751729"/>
              <a:gd name="connsiteY1588" fmla="*/ 219180 h 1237129"/>
              <a:gd name="connsiteX1589" fmla="*/ 3360839 w 3751729"/>
              <a:gd name="connsiteY1589" fmla="*/ 209088 h 1237129"/>
              <a:gd name="connsiteX1590" fmla="*/ 3366501 w 3751729"/>
              <a:gd name="connsiteY1590" fmla="*/ 197272 h 1237129"/>
              <a:gd name="connsiteX1591" fmla="*/ 3372162 w 3751729"/>
              <a:gd name="connsiteY1591" fmla="*/ 193088 h 1237129"/>
              <a:gd name="connsiteX1592" fmla="*/ 3379547 w 3751729"/>
              <a:gd name="connsiteY1592" fmla="*/ 189642 h 1237129"/>
              <a:gd name="connsiteX1593" fmla="*/ 3387915 w 3751729"/>
              <a:gd name="connsiteY1593" fmla="*/ 187180 h 1237129"/>
              <a:gd name="connsiteX1594" fmla="*/ 3393577 w 3751729"/>
              <a:gd name="connsiteY1594" fmla="*/ 181272 h 1237129"/>
              <a:gd name="connsiteX1595" fmla="*/ 3405147 w 3751729"/>
              <a:gd name="connsiteY1595" fmla="*/ 163550 h 1237129"/>
              <a:gd name="connsiteX1596" fmla="*/ 3416715 w 3751729"/>
              <a:gd name="connsiteY1596" fmla="*/ 145827 h 1237129"/>
              <a:gd name="connsiteX1597" fmla="*/ 3425824 w 3751729"/>
              <a:gd name="connsiteY1597" fmla="*/ 138196 h 1237129"/>
              <a:gd name="connsiteX1598" fmla="*/ 3435670 w 3751729"/>
              <a:gd name="connsiteY1598" fmla="*/ 131550 h 1237129"/>
              <a:gd name="connsiteX1599" fmla="*/ 3445515 w 3751729"/>
              <a:gd name="connsiteY1599" fmla="*/ 123920 h 1237129"/>
              <a:gd name="connsiteX1600" fmla="*/ 3449700 w 3751729"/>
              <a:gd name="connsiteY1600" fmla="*/ 113827 h 1237129"/>
              <a:gd name="connsiteX1601" fmla="*/ 3452900 w 3751729"/>
              <a:gd name="connsiteY1601" fmla="*/ 102011 h 1237129"/>
              <a:gd name="connsiteX1602" fmla="*/ 3457085 w 3751729"/>
              <a:gd name="connsiteY1602" fmla="*/ 91181 h 1237129"/>
              <a:gd name="connsiteX1603" fmla="*/ 3457085 w 3751729"/>
              <a:gd name="connsiteY1603" fmla="*/ 90443 h 1237129"/>
              <a:gd name="connsiteX1604" fmla="*/ 3455361 w 3751729"/>
              <a:gd name="connsiteY1604" fmla="*/ 90443 h 1237129"/>
              <a:gd name="connsiteX1605" fmla="*/ 3455361 w 3751729"/>
              <a:gd name="connsiteY1605" fmla="*/ 88719 h 1237129"/>
              <a:gd name="connsiteX1606" fmla="*/ 3453639 w 3751729"/>
              <a:gd name="connsiteY1606" fmla="*/ 86996 h 1237129"/>
              <a:gd name="connsiteX1607" fmla="*/ 3451176 w 3751729"/>
              <a:gd name="connsiteY1607" fmla="*/ 88719 h 1237129"/>
              <a:gd name="connsiteX1608" fmla="*/ 3449454 w 3751729"/>
              <a:gd name="connsiteY1608" fmla="*/ 90443 h 1237129"/>
              <a:gd name="connsiteX1609" fmla="*/ 3448715 w 3751729"/>
              <a:gd name="connsiteY1609" fmla="*/ 91181 h 1237129"/>
              <a:gd name="connsiteX1610" fmla="*/ 3441331 w 3751729"/>
              <a:gd name="connsiteY1610" fmla="*/ 102011 h 1237129"/>
              <a:gd name="connsiteX1611" fmla="*/ 3433946 w 3751729"/>
              <a:gd name="connsiteY1611" fmla="*/ 113827 h 1237129"/>
              <a:gd name="connsiteX1612" fmla="*/ 3426561 w 3751729"/>
              <a:gd name="connsiteY1612" fmla="*/ 123920 h 1237129"/>
              <a:gd name="connsiteX1613" fmla="*/ 3416715 w 3751729"/>
              <a:gd name="connsiteY1613" fmla="*/ 131550 h 1237129"/>
              <a:gd name="connsiteX1614" fmla="*/ 3403423 w 3751729"/>
              <a:gd name="connsiteY1614" fmla="*/ 137457 h 1237129"/>
              <a:gd name="connsiteX1615" fmla="*/ 3402685 w 3751729"/>
              <a:gd name="connsiteY1615" fmla="*/ 132535 h 1237129"/>
              <a:gd name="connsiteX1616" fmla="*/ 3402685 w 3751729"/>
              <a:gd name="connsiteY1616" fmla="*/ 131796 h 1237129"/>
              <a:gd name="connsiteX1617" fmla="*/ 3400962 w 3751729"/>
              <a:gd name="connsiteY1617" fmla="*/ 128350 h 1237129"/>
              <a:gd name="connsiteX1618" fmla="*/ 3400962 w 3751729"/>
              <a:gd name="connsiteY1618" fmla="*/ 124165 h 1237129"/>
              <a:gd name="connsiteX1619" fmla="*/ 3402685 w 3751729"/>
              <a:gd name="connsiteY1619" fmla="*/ 122442 h 1237129"/>
              <a:gd name="connsiteX1620" fmla="*/ 3402685 w 3751729"/>
              <a:gd name="connsiteY1620" fmla="*/ 120719 h 1237129"/>
              <a:gd name="connsiteX1621" fmla="*/ 3402685 w 3751729"/>
              <a:gd name="connsiteY1621" fmla="*/ 119980 h 1237129"/>
              <a:gd name="connsiteX1622" fmla="*/ 3403423 w 3751729"/>
              <a:gd name="connsiteY1622" fmla="*/ 116534 h 1237129"/>
              <a:gd name="connsiteX1623" fmla="*/ 3403423 w 3751729"/>
              <a:gd name="connsiteY1623" fmla="*/ 114073 h 1237129"/>
              <a:gd name="connsiteX1624" fmla="*/ 3399238 w 3751729"/>
              <a:gd name="connsiteY1624" fmla="*/ 110628 h 1237129"/>
              <a:gd name="connsiteX1625" fmla="*/ 3395054 w 3751729"/>
              <a:gd name="connsiteY1625" fmla="*/ 108903 h 1237129"/>
              <a:gd name="connsiteX1626" fmla="*/ 3391854 w 3751729"/>
              <a:gd name="connsiteY1626" fmla="*/ 108166 h 1237129"/>
              <a:gd name="connsiteX1627" fmla="*/ 3387670 w 3751729"/>
              <a:gd name="connsiteY1627" fmla="*/ 106442 h 1237129"/>
              <a:gd name="connsiteX1628" fmla="*/ 3385208 w 3751729"/>
              <a:gd name="connsiteY1628" fmla="*/ 108166 h 1237129"/>
              <a:gd name="connsiteX1629" fmla="*/ 3377824 w 3751729"/>
              <a:gd name="connsiteY1629" fmla="*/ 112350 h 1237129"/>
              <a:gd name="connsiteX1630" fmla="*/ 3367978 w 3751729"/>
              <a:gd name="connsiteY1630" fmla="*/ 120719 h 1237129"/>
              <a:gd name="connsiteX1631" fmla="*/ 3358870 w 3751729"/>
              <a:gd name="connsiteY1631" fmla="*/ 131550 h 1237129"/>
              <a:gd name="connsiteX1632" fmla="*/ 3350500 w 3751729"/>
              <a:gd name="connsiteY1632" fmla="*/ 141642 h 1237129"/>
              <a:gd name="connsiteX1633" fmla="*/ 3346316 w 3751729"/>
              <a:gd name="connsiteY1633" fmla="*/ 149273 h 1237129"/>
              <a:gd name="connsiteX1634" fmla="*/ 3346316 w 3751729"/>
              <a:gd name="connsiteY1634" fmla="*/ 151734 h 1237129"/>
              <a:gd name="connsiteX1635" fmla="*/ 3346316 w 3751729"/>
              <a:gd name="connsiteY1635" fmla="*/ 155180 h 1237129"/>
              <a:gd name="connsiteX1636" fmla="*/ 3347055 w 3751729"/>
              <a:gd name="connsiteY1636" fmla="*/ 157642 h 1237129"/>
              <a:gd name="connsiteX1637" fmla="*/ 3348778 w 3751729"/>
              <a:gd name="connsiteY1637" fmla="*/ 161826 h 1237129"/>
              <a:gd name="connsiteX1638" fmla="*/ 3350500 w 3751729"/>
              <a:gd name="connsiteY1638" fmla="*/ 165272 h 1237129"/>
              <a:gd name="connsiteX1639" fmla="*/ 3350500 w 3751729"/>
              <a:gd name="connsiteY1639" fmla="*/ 167734 h 1237129"/>
              <a:gd name="connsiteX1640" fmla="*/ 3341394 w 3751729"/>
              <a:gd name="connsiteY1640" fmla="*/ 171918 h 1237129"/>
              <a:gd name="connsiteX1641" fmla="*/ 3331548 w 3751729"/>
              <a:gd name="connsiteY1641" fmla="*/ 173642 h 1237129"/>
              <a:gd name="connsiteX1642" fmla="*/ 3318255 w 3751729"/>
              <a:gd name="connsiteY1642" fmla="*/ 175365 h 1237129"/>
              <a:gd name="connsiteX1643" fmla="*/ 3305947 w 3751729"/>
              <a:gd name="connsiteY1643" fmla="*/ 175365 h 1237129"/>
              <a:gd name="connsiteX1644" fmla="*/ 3305947 w 3751729"/>
              <a:gd name="connsiteY1644" fmla="*/ 159365 h 1237129"/>
              <a:gd name="connsiteX1645" fmla="*/ 3292655 w 3751729"/>
              <a:gd name="connsiteY1645" fmla="*/ 161826 h 1237129"/>
              <a:gd name="connsiteX1646" fmla="*/ 3281085 w 3751729"/>
              <a:gd name="connsiteY1646" fmla="*/ 166750 h 1237129"/>
              <a:gd name="connsiteX1647" fmla="*/ 3271240 w 3751729"/>
              <a:gd name="connsiteY1647" fmla="*/ 165026 h 1237129"/>
              <a:gd name="connsiteX1648" fmla="*/ 3263855 w 3751729"/>
              <a:gd name="connsiteY1648" fmla="*/ 155919 h 1237129"/>
              <a:gd name="connsiteX1649" fmla="*/ 3235055 w 3751729"/>
              <a:gd name="connsiteY1649" fmla="*/ 151734 h 1237129"/>
              <a:gd name="connsiteX1650" fmla="*/ 3225209 w 3751729"/>
              <a:gd name="connsiteY1650" fmla="*/ 161826 h 1237129"/>
              <a:gd name="connsiteX1651" fmla="*/ 3213640 w 3751729"/>
              <a:gd name="connsiteY1651" fmla="*/ 169457 h 1237129"/>
              <a:gd name="connsiteX1652" fmla="*/ 3203794 w 3751729"/>
              <a:gd name="connsiteY1652" fmla="*/ 177827 h 1237129"/>
              <a:gd name="connsiteX1653" fmla="*/ 3198133 w 3751729"/>
              <a:gd name="connsiteY1653" fmla="*/ 188657 h 1237129"/>
              <a:gd name="connsiteX1654" fmla="*/ 3192471 w 3751729"/>
              <a:gd name="connsiteY1654" fmla="*/ 198750 h 1237129"/>
              <a:gd name="connsiteX1655" fmla="*/ 3186810 w 3751729"/>
              <a:gd name="connsiteY1655" fmla="*/ 208841 h 1237129"/>
              <a:gd name="connsiteX1656" fmla="*/ 3179425 w 3751729"/>
              <a:gd name="connsiteY1656" fmla="*/ 216473 h 1237129"/>
              <a:gd name="connsiteX1657" fmla="*/ 3156287 w 3751729"/>
              <a:gd name="connsiteY1657" fmla="*/ 224103 h 1237129"/>
              <a:gd name="connsiteX1658" fmla="*/ 3150625 w 3751729"/>
              <a:gd name="connsiteY1658" fmla="*/ 230011 h 1237129"/>
              <a:gd name="connsiteX1659" fmla="*/ 3146441 w 3751729"/>
              <a:gd name="connsiteY1659" fmla="*/ 236657 h 1237129"/>
              <a:gd name="connsiteX1660" fmla="*/ 3142256 w 3751729"/>
              <a:gd name="connsiteY1660" fmla="*/ 242564 h 1237129"/>
              <a:gd name="connsiteX1661" fmla="*/ 3132409 w 3751729"/>
              <a:gd name="connsiteY1661" fmla="*/ 250195 h 1237129"/>
              <a:gd name="connsiteX1662" fmla="*/ 3132409 w 3751729"/>
              <a:gd name="connsiteY1662" fmla="*/ 258564 h 1237129"/>
              <a:gd name="connsiteX1663" fmla="*/ 3144717 w 3751729"/>
              <a:gd name="connsiteY1663" fmla="*/ 258564 h 1237129"/>
              <a:gd name="connsiteX1664" fmla="*/ 3146441 w 3751729"/>
              <a:gd name="connsiteY1664" fmla="*/ 263487 h 1237129"/>
              <a:gd name="connsiteX1665" fmla="*/ 3148164 w 3751729"/>
              <a:gd name="connsiteY1665" fmla="*/ 265949 h 1237129"/>
              <a:gd name="connsiteX1666" fmla="*/ 3148902 w 3751729"/>
              <a:gd name="connsiteY1666" fmla="*/ 269395 h 1237129"/>
              <a:gd name="connsiteX1667" fmla="*/ 3152102 w 3751729"/>
              <a:gd name="connsiteY1667" fmla="*/ 271857 h 1237129"/>
              <a:gd name="connsiteX1668" fmla="*/ 3154563 w 3751729"/>
              <a:gd name="connsiteY1668" fmla="*/ 273580 h 1237129"/>
              <a:gd name="connsiteX1669" fmla="*/ 3160225 w 3751729"/>
              <a:gd name="connsiteY1669" fmla="*/ 275303 h 1237129"/>
              <a:gd name="connsiteX1670" fmla="*/ 3163425 w 3751729"/>
              <a:gd name="connsiteY1670" fmla="*/ 271857 h 1237129"/>
              <a:gd name="connsiteX1671" fmla="*/ 3165887 w 3751729"/>
              <a:gd name="connsiteY1671" fmla="*/ 270133 h 1237129"/>
              <a:gd name="connsiteX1672" fmla="*/ 3170809 w 3751729"/>
              <a:gd name="connsiteY1672" fmla="*/ 269395 h 1237129"/>
              <a:gd name="connsiteX1673" fmla="*/ 3174994 w 3751729"/>
              <a:gd name="connsiteY1673" fmla="*/ 269395 h 1237129"/>
              <a:gd name="connsiteX1674" fmla="*/ 3182379 w 3751729"/>
              <a:gd name="connsiteY1674" fmla="*/ 269395 h 1237129"/>
              <a:gd name="connsiteX1675" fmla="*/ 3188041 w 3751729"/>
              <a:gd name="connsiteY1675" fmla="*/ 276041 h 1237129"/>
              <a:gd name="connsiteX1676" fmla="*/ 3192225 w 3751729"/>
              <a:gd name="connsiteY1676" fmla="*/ 281949 h 1237129"/>
              <a:gd name="connsiteX1677" fmla="*/ 3194687 w 3751729"/>
              <a:gd name="connsiteY1677" fmla="*/ 289580 h 1237129"/>
              <a:gd name="connsiteX1678" fmla="*/ 3197887 w 3751729"/>
              <a:gd name="connsiteY1678" fmla="*/ 301394 h 1237129"/>
              <a:gd name="connsiteX1679" fmla="*/ 3199609 w 3751729"/>
              <a:gd name="connsiteY1679" fmla="*/ 309026 h 1237129"/>
              <a:gd name="connsiteX1680" fmla="*/ 3197887 w 3751729"/>
              <a:gd name="connsiteY1680" fmla="*/ 313210 h 1237129"/>
              <a:gd name="connsiteX1681" fmla="*/ 3193702 w 3751729"/>
              <a:gd name="connsiteY1681" fmla="*/ 317395 h 1237129"/>
              <a:gd name="connsiteX1682" fmla="*/ 3191978 w 3751729"/>
              <a:gd name="connsiteY1682" fmla="*/ 325026 h 1237129"/>
              <a:gd name="connsiteX1683" fmla="*/ 3191978 w 3751729"/>
              <a:gd name="connsiteY1683" fmla="*/ 333395 h 1237129"/>
              <a:gd name="connsiteX1684" fmla="*/ 3194441 w 3751729"/>
              <a:gd name="connsiteY1684" fmla="*/ 341025 h 1237129"/>
              <a:gd name="connsiteX1685" fmla="*/ 3197640 w 3751729"/>
              <a:gd name="connsiteY1685" fmla="*/ 348656 h 1237129"/>
              <a:gd name="connsiteX1686" fmla="*/ 3200102 w 3751729"/>
              <a:gd name="connsiteY1686" fmla="*/ 358748 h 1237129"/>
              <a:gd name="connsiteX1687" fmla="*/ 3191733 w 3751729"/>
              <a:gd name="connsiteY1687" fmla="*/ 367856 h 1237129"/>
              <a:gd name="connsiteX1688" fmla="*/ 3186072 w 3751729"/>
              <a:gd name="connsiteY1688" fmla="*/ 377949 h 1237129"/>
              <a:gd name="connsiteX1689" fmla="*/ 3181886 w 3751729"/>
              <a:gd name="connsiteY1689" fmla="*/ 388041 h 1237129"/>
              <a:gd name="connsiteX1690" fmla="*/ 3176226 w 3751729"/>
              <a:gd name="connsiteY1690" fmla="*/ 401579 h 1237129"/>
              <a:gd name="connsiteX1691" fmla="*/ 3173025 w 3751729"/>
              <a:gd name="connsiteY1691" fmla="*/ 404041 h 1237129"/>
              <a:gd name="connsiteX1692" fmla="*/ 3165640 w 3751729"/>
              <a:gd name="connsiteY1692" fmla="*/ 413148 h 1237129"/>
              <a:gd name="connsiteX1693" fmla="*/ 3157271 w 3751729"/>
              <a:gd name="connsiteY1693" fmla="*/ 423241 h 1237129"/>
              <a:gd name="connsiteX1694" fmla="*/ 3148164 w 3751729"/>
              <a:gd name="connsiteY1694" fmla="*/ 435056 h 1237129"/>
              <a:gd name="connsiteX1695" fmla="*/ 3138318 w 3751729"/>
              <a:gd name="connsiteY1695" fmla="*/ 445148 h 1237129"/>
              <a:gd name="connsiteX1696" fmla="*/ 3129949 w 3751729"/>
              <a:gd name="connsiteY1696" fmla="*/ 455241 h 1237129"/>
              <a:gd name="connsiteX1697" fmla="*/ 3124288 w 3751729"/>
              <a:gd name="connsiteY1697" fmla="*/ 462871 h 1237129"/>
              <a:gd name="connsiteX1698" fmla="*/ 3121088 w 3751729"/>
              <a:gd name="connsiteY1698" fmla="*/ 466318 h 1237129"/>
              <a:gd name="connsiteX1699" fmla="*/ 3111241 w 3751729"/>
              <a:gd name="connsiteY1699" fmla="*/ 468778 h 1237129"/>
              <a:gd name="connsiteX1700" fmla="*/ 3101395 w 3751729"/>
              <a:gd name="connsiteY1700" fmla="*/ 467056 h 1237129"/>
              <a:gd name="connsiteX1701" fmla="*/ 3092288 w 3751729"/>
              <a:gd name="connsiteY1701" fmla="*/ 467056 h 1237129"/>
              <a:gd name="connsiteX1702" fmla="*/ 3083918 w 3751729"/>
              <a:gd name="connsiteY1702" fmla="*/ 468778 h 1237129"/>
              <a:gd name="connsiteX1703" fmla="*/ 3076533 w 3751729"/>
              <a:gd name="connsiteY1703" fmla="*/ 476409 h 1237129"/>
              <a:gd name="connsiteX1704" fmla="*/ 3070872 w 3751729"/>
              <a:gd name="connsiteY1704" fmla="*/ 484779 h 1237129"/>
              <a:gd name="connsiteX1705" fmla="*/ 3066687 w 3751729"/>
              <a:gd name="connsiteY1705" fmla="*/ 493887 h 1237129"/>
              <a:gd name="connsiteX1706" fmla="*/ 3061026 w 3751729"/>
              <a:gd name="connsiteY1706" fmla="*/ 502256 h 1237129"/>
              <a:gd name="connsiteX1707" fmla="*/ 3052657 w 3751729"/>
              <a:gd name="connsiteY1707" fmla="*/ 508164 h 1237129"/>
              <a:gd name="connsiteX1708" fmla="*/ 3050934 w 3751729"/>
              <a:gd name="connsiteY1708" fmla="*/ 508164 h 1237129"/>
              <a:gd name="connsiteX1709" fmla="*/ 3049211 w 3751729"/>
              <a:gd name="connsiteY1709" fmla="*/ 509887 h 1237129"/>
              <a:gd name="connsiteX1710" fmla="*/ 3047487 w 3751729"/>
              <a:gd name="connsiteY1710" fmla="*/ 509887 h 1237129"/>
              <a:gd name="connsiteX1711" fmla="*/ 3045026 w 3751729"/>
              <a:gd name="connsiteY1711" fmla="*/ 509887 h 1237129"/>
              <a:gd name="connsiteX1712" fmla="*/ 3041826 w 3751729"/>
              <a:gd name="connsiteY1712" fmla="*/ 511610 h 1237129"/>
              <a:gd name="connsiteX1713" fmla="*/ 3045026 w 3751729"/>
              <a:gd name="connsiteY1713" fmla="*/ 519979 h 1237129"/>
              <a:gd name="connsiteX1714" fmla="*/ 3050688 w 3751729"/>
              <a:gd name="connsiteY1714" fmla="*/ 529086 h 1237129"/>
              <a:gd name="connsiteX1715" fmla="*/ 3054872 w 3751729"/>
              <a:gd name="connsiteY1715" fmla="*/ 539179 h 1237129"/>
              <a:gd name="connsiteX1716" fmla="*/ 3060534 w 3751729"/>
              <a:gd name="connsiteY1716" fmla="*/ 549271 h 1237129"/>
              <a:gd name="connsiteX1717" fmla="*/ 3062995 w 3751729"/>
              <a:gd name="connsiteY1717" fmla="*/ 558378 h 1237129"/>
              <a:gd name="connsiteX1718" fmla="*/ 3064719 w 3751729"/>
              <a:gd name="connsiteY1718" fmla="*/ 568471 h 1237129"/>
              <a:gd name="connsiteX1719" fmla="*/ 3062256 w 3751729"/>
              <a:gd name="connsiteY1719" fmla="*/ 575117 h 1237129"/>
              <a:gd name="connsiteX1720" fmla="*/ 3056595 w 3751729"/>
              <a:gd name="connsiteY1720" fmla="*/ 581022 h 1237129"/>
              <a:gd name="connsiteX1721" fmla="*/ 3045026 w 3751729"/>
              <a:gd name="connsiteY1721" fmla="*/ 585945 h 1237129"/>
              <a:gd name="connsiteX1722" fmla="*/ 3026073 w 3751729"/>
              <a:gd name="connsiteY1722" fmla="*/ 588407 h 1237129"/>
              <a:gd name="connsiteX1723" fmla="*/ 3026073 w 3751729"/>
              <a:gd name="connsiteY1723" fmla="*/ 580776 h 1237129"/>
              <a:gd name="connsiteX1724" fmla="*/ 3024348 w 3751729"/>
              <a:gd name="connsiteY1724" fmla="*/ 574133 h 1237129"/>
              <a:gd name="connsiteX1725" fmla="*/ 3024348 w 3751729"/>
              <a:gd name="connsiteY1725" fmla="*/ 564040 h 1237129"/>
              <a:gd name="connsiteX1726" fmla="*/ 3026073 w 3751729"/>
              <a:gd name="connsiteY1726" fmla="*/ 552225 h 1237129"/>
              <a:gd name="connsiteX1727" fmla="*/ 3026073 w 3751729"/>
              <a:gd name="connsiteY1727" fmla="*/ 543117 h 1237129"/>
              <a:gd name="connsiteX1728" fmla="*/ 3021888 w 3751729"/>
              <a:gd name="connsiteY1728" fmla="*/ 543117 h 1237129"/>
              <a:gd name="connsiteX1729" fmla="*/ 3018688 w 3751729"/>
              <a:gd name="connsiteY1729" fmla="*/ 543117 h 1237129"/>
              <a:gd name="connsiteX1730" fmla="*/ 3016226 w 3751729"/>
              <a:gd name="connsiteY1730" fmla="*/ 543117 h 1237129"/>
              <a:gd name="connsiteX1731" fmla="*/ 3014503 w 3751729"/>
              <a:gd name="connsiteY1731" fmla="*/ 543117 h 1237129"/>
              <a:gd name="connsiteX1732" fmla="*/ 3012780 w 3751729"/>
              <a:gd name="connsiteY1732" fmla="*/ 541394 h 1237129"/>
              <a:gd name="connsiteX1733" fmla="*/ 3010318 w 3751729"/>
              <a:gd name="connsiteY1733" fmla="*/ 540655 h 1237129"/>
              <a:gd name="connsiteX1734" fmla="*/ 3007118 w 3751729"/>
              <a:gd name="connsiteY1734" fmla="*/ 535733 h 1237129"/>
              <a:gd name="connsiteX1735" fmla="*/ 3010318 w 3751729"/>
              <a:gd name="connsiteY1735" fmla="*/ 531548 h 1237129"/>
              <a:gd name="connsiteX1736" fmla="*/ 3012780 w 3751729"/>
              <a:gd name="connsiteY1736" fmla="*/ 527363 h 1237129"/>
              <a:gd name="connsiteX1737" fmla="*/ 3014503 w 3751729"/>
              <a:gd name="connsiteY1737" fmla="*/ 523179 h 1237129"/>
              <a:gd name="connsiteX1738" fmla="*/ 3017703 w 3751729"/>
              <a:gd name="connsiteY1738" fmla="*/ 517271 h 1237129"/>
              <a:gd name="connsiteX1739" fmla="*/ 3010318 w 3751729"/>
              <a:gd name="connsiteY1739" fmla="*/ 517271 h 1237129"/>
              <a:gd name="connsiteX1740" fmla="*/ 3001211 w 3751729"/>
              <a:gd name="connsiteY1740" fmla="*/ 515548 h 1237129"/>
              <a:gd name="connsiteX1741" fmla="*/ 2991365 w 3751729"/>
              <a:gd name="connsiteY1741" fmla="*/ 518010 h 1237129"/>
              <a:gd name="connsiteX1742" fmla="*/ 2979796 w 3751729"/>
              <a:gd name="connsiteY1742" fmla="*/ 522932 h 1237129"/>
              <a:gd name="connsiteX1743" fmla="*/ 2969950 w 3751729"/>
              <a:gd name="connsiteY1743" fmla="*/ 527117 h 1237129"/>
              <a:gd name="connsiteX1744" fmla="*/ 2969950 w 3751729"/>
              <a:gd name="connsiteY1744" fmla="*/ 523672 h 1237129"/>
              <a:gd name="connsiteX1745" fmla="*/ 2971672 w 3751729"/>
              <a:gd name="connsiteY1745" fmla="*/ 519486 h 1237129"/>
              <a:gd name="connsiteX1746" fmla="*/ 2973396 w 3751729"/>
              <a:gd name="connsiteY1746" fmla="*/ 517025 h 1237129"/>
              <a:gd name="connsiteX1747" fmla="*/ 2974134 w 3751729"/>
              <a:gd name="connsiteY1747" fmla="*/ 512102 h 1237129"/>
              <a:gd name="connsiteX1748" fmla="*/ 2975857 w 3751729"/>
              <a:gd name="connsiteY1748" fmla="*/ 509640 h 1237129"/>
              <a:gd name="connsiteX1749" fmla="*/ 2978318 w 3751729"/>
              <a:gd name="connsiteY1749" fmla="*/ 503733 h 1237129"/>
              <a:gd name="connsiteX1750" fmla="*/ 2975857 w 3751729"/>
              <a:gd name="connsiteY1750" fmla="*/ 503733 h 1237129"/>
              <a:gd name="connsiteX1751" fmla="*/ 2973396 w 3751729"/>
              <a:gd name="connsiteY1751" fmla="*/ 502009 h 1237129"/>
              <a:gd name="connsiteX1752" fmla="*/ 2970196 w 3751729"/>
              <a:gd name="connsiteY1752" fmla="*/ 502009 h 1237129"/>
              <a:gd name="connsiteX1753" fmla="*/ 2966011 w 3751729"/>
              <a:gd name="connsiteY1753" fmla="*/ 500287 h 1237129"/>
              <a:gd name="connsiteX1754" fmla="*/ 2956904 w 3751729"/>
              <a:gd name="connsiteY1754" fmla="*/ 509395 h 1237129"/>
              <a:gd name="connsiteX1755" fmla="*/ 2947058 w 3751729"/>
              <a:gd name="connsiteY1755" fmla="*/ 517025 h 1237129"/>
              <a:gd name="connsiteX1756" fmla="*/ 2937212 w 3751729"/>
              <a:gd name="connsiteY1756" fmla="*/ 525394 h 1237129"/>
              <a:gd name="connsiteX1757" fmla="*/ 2931550 w 3751729"/>
              <a:gd name="connsiteY1757" fmla="*/ 535487 h 1237129"/>
              <a:gd name="connsiteX1758" fmla="*/ 2937212 w 3751729"/>
              <a:gd name="connsiteY1758" fmla="*/ 538932 h 1237129"/>
              <a:gd name="connsiteX1759" fmla="*/ 2941396 w 3751729"/>
              <a:gd name="connsiteY1759" fmla="*/ 541394 h 1237129"/>
              <a:gd name="connsiteX1760" fmla="*/ 2944596 w 3751729"/>
              <a:gd name="connsiteY1760" fmla="*/ 544840 h 1237129"/>
              <a:gd name="connsiteX1761" fmla="*/ 2947058 w 3751729"/>
              <a:gd name="connsiteY1761" fmla="*/ 547301 h 1237129"/>
              <a:gd name="connsiteX1762" fmla="*/ 2950257 w 3751729"/>
              <a:gd name="connsiteY1762" fmla="*/ 552225 h 1237129"/>
              <a:gd name="connsiteX1763" fmla="*/ 2958626 w 3751729"/>
              <a:gd name="connsiteY1763" fmla="*/ 547301 h 1237129"/>
              <a:gd name="connsiteX1764" fmla="*/ 2966011 w 3751729"/>
              <a:gd name="connsiteY1764" fmla="*/ 544840 h 1237129"/>
              <a:gd name="connsiteX1765" fmla="*/ 2973396 w 3751729"/>
              <a:gd name="connsiteY1765" fmla="*/ 544840 h 1237129"/>
              <a:gd name="connsiteX1766" fmla="*/ 2981764 w 3751729"/>
              <a:gd name="connsiteY1766" fmla="*/ 549025 h 1237129"/>
              <a:gd name="connsiteX1767" fmla="*/ 2985949 w 3751729"/>
              <a:gd name="connsiteY1767" fmla="*/ 549025 h 1237129"/>
              <a:gd name="connsiteX1768" fmla="*/ 2985949 w 3751729"/>
              <a:gd name="connsiteY1768" fmla="*/ 559117 h 1237129"/>
              <a:gd name="connsiteX1769" fmla="*/ 2970196 w 3751729"/>
              <a:gd name="connsiteY1769" fmla="*/ 559117 h 1237129"/>
              <a:gd name="connsiteX1770" fmla="*/ 2964534 w 3751729"/>
              <a:gd name="connsiteY1770" fmla="*/ 566748 h 1237129"/>
              <a:gd name="connsiteX1771" fmla="*/ 2958873 w 3751729"/>
              <a:gd name="connsiteY1771" fmla="*/ 572655 h 1237129"/>
              <a:gd name="connsiteX1772" fmla="*/ 2954688 w 3751729"/>
              <a:gd name="connsiteY1772" fmla="*/ 578561 h 1237129"/>
              <a:gd name="connsiteX1773" fmla="*/ 2950503 w 3751729"/>
              <a:gd name="connsiteY1773" fmla="*/ 588653 h 1237129"/>
              <a:gd name="connsiteX1774" fmla="*/ 2962073 w 3751729"/>
              <a:gd name="connsiteY1774" fmla="*/ 596284 h 1237129"/>
              <a:gd name="connsiteX1775" fmla="*/ 2968719 w 3751729"/>
              <a:gd name="connsiteY1775" fmla="*/ 608099 h 1237129"/>
              <a:gd name="connsiteX1776" fmla="*/ 2974380 w 3751729"/>
              <a:gd name="connsiteY1776" fmla="*/ 624099 h 1237129"/>
              <a:gd name="connsiteX1777" fmla="*/ 2977581 w 3751729"/>
              <a:gd name="connsiteY1777" fmla="*/ 640099 h 1237129"/>
              <a:gd name="connsiteX1778" fmla="*/ 2978318 w 3751729"/>
              <a:gd name="connsiteY1778" fmla="*/ 657822 h 1237129"/>
              <a:gd name="connsiteX1779" fmla="*/ 2978318 w 3751729"/>
              <a:gd name="connsiteY1779" fmla="*/ 673330 h 1237129"/>
              <a:gd name="connsiteX1780" fmla="*/ 2968472 w 3751729"/>
              <a:gd name="connsiteY1780" fmla="*/ 679976 h 1237129"/>
              <a:gd name="connsiteX1781" fmla="*/ 2962811 w 3751729"/>
              <a:gd name="connsiteY1781" fmla="*/ 691791 h 1237129"/>
              <a:gd name="connsiteX1782" fmla="*/ 2957149 w 3751729"/>
              <a:gd name="connsiteY1782" fmla="*/ 702622 h 1237129"/>
              <a:gd name="connsiteX1783" fmla="*/ 2950503 w 3751729"/>
              <a:gd name="connsiteY1783" fmla="*/ 714437 h 1237129"/>
              <a:gd name="connsiteX1784" fmla="*/ 2935734 w 3751729"/>
              <a:gd name="connsiteY1784" fmla="*/ 730437 h 1237129"/>
              <a:gd name="connsiteX1785" fmla="*/ 2916781 w 3751729"/>
              <a:gd name="connsiteY1785" fmla="*/ 742251 h 1237129"/>
              <a:gd name="connsiteX1786" fmla="*/ 2896842 w 3751729"/>
              <a:gd name="connsiteY1786" fmla="*/ 750622 h 1237129"/>
              <a:gd name="connsiteX1787" fmla="*/ 2873704 w 3751729"/>
              <a:gd name="connsiteY1787" fmla="*/ 758252 h 1237129"/>
              <a:gd name="connsiteX1788" fmla="*/ 2852289 w 3751729"/>
              <a:gd name="connsiteY1788" fmla="*/ 762437 h 1237129"/>
              <a:gd name="connsiteX1789" fmla="*/ 2852289 w 3751729"/>
              <a:gd name="connsiteY1789" fmla="*/ 768345 h 1237129"/>
              <a:gd name="connsiteX1790" fmla="*/ 2852289 w 3751729"/>
              <a:gd name="connsiteY1790" fmla="*/ 771791 h 1237129"/>
              <a:gd name="connsiteX1791" fmla="*/ 2852289 w 3751729"/>
              <a:gd name="connsiteY1791" fmla="*/ 774251 h 1237129"/>
              <a:gd name="connsiteX1792" fmla="*/ 2852289 w 3751729"/>
              <a:gd name="connsiteY1792" fmla="*/ 775976 h 1237129"/>
              <a:gd name="connsiteX1793" fmla="*/ 2854012 w 3751729"/>
              <a:gd name="connsiteY1793" fmla="*/ 777698 h 1237129"/>
              <a:gd name="connsiteX1794" fmla="*/ 2854012 w 3751729"/>
              <a:gd name="connsiteY1794" fmla="*/ 781882 h 1237129"/>
              <a:gd name="connsiteX1795" fmla="*/ 2854750 w 3751729"/>
              <a:gd name="connsiteY1795" fmla="*/ 786068 h 1237129"/>
              <a:gd name="connsiteX1796" fmla="*/ 2852289 w 3751729"/>
              <a:gd name="connsiteY1796" fmla="*/ 789513 h 1237129"/>
              <a:gd name="connsiteX1797" fmla="*/ 2849089 w 3751729"/>
              <a:gd name="connsiteY1797" fmla="*/ 791974 h 1237129"/>
              <a:gd name="connsiteX1798" fmla="*/ 2848350 w 3751729"/>
              <a:gd name="connsiteY1798" fmla="*/ 793699 h 1237129"/>
              <a:gd name="connsiteX1799" fmla="*/ 2845150 w 3751729"/>
              <a:gd name="connsiteY1799" fmla="*/ 796159 h 1237129"/>
              <a:gd name="connsiteX1800" fmla="*/ 2839489 w 3751729"/>
              <a:gd name="connsiteY1800" fmla="*/ 799605 h 1237129"/>
              <a:gd name="connsiteX1801" fmla="*/ 2837766 w 3751729"/>
              <a:gd name="connsiteY1801" fmla="*/ 799605 h 1237129"/>
              <a:gd name="connsiteX1802" fmla="*/ 2837027 w 3751729"/>
              <a:gd name="connsiteY1802" fmla="*/ 801329 h 1237129"/>
              <a:gd name="connsiteX1803" fmla="*/ 2835304 w 3751729"/>
              <a:gd name="connsiteY1803" fmla="*/ 801329 h 1237129"/>
              <a:gd name="connsiteX1804" fmla="*/ 2833582 w 3751729"/>
              <a:gd name="connsiteY1804" fmla="*/ 801329 h 1237129"/>
              <a:gd name="connsiteX1805" fmla="*/ 2831119 w 3751729"/>
              <a:gd name="connsiteY1805" fmla="*/ 802067 h 1237129"/>
              <a:gd name="connsiteX1806" fmla="*/ 2829396 w 3751729"/>
              <a:gd name="connsiteY1806" fmla="*/ 797883 h 1237129"/>
              <a:gd name="connsiteX1807" fmla="*/ 2827673 w 3751729"/>
              <a:gd name="connsiteY1807" fmla="*/ 793699 h 1237129"/>
              <a:gd name="connsiteX1808" fmla="*/ 2827673 w 3751729"/>
              <a:gd name="connsiteY1808" fmla="*/ 789513 h 1237129"/>
              <a:gd name="connsiteX1809" fmla="*/ 2827673 w 3751729"/>
              <a:gd name="connsiteY1809" fmla="*/ 781882 h 1237129"/>
              <a:gd name="connsiteX1810" fmla="*/ 2830873 w 3751729"/>
              <a:gd name="connsiteY1810" fmla="*/ 780160 h 1237129"/>
              <a:gd name="connsiteX1811" fmla="*/ 2833336 w 3751729"/>
              <a:gd name="connsiteY1811" fmla="*/ 780160 h 1237129"/>
              <a:gd name="connsiteX1812" fmla="*/ 2836535 w 3751729"/>
              <a:gd name="connsiteY1812" fmla="*/ 778437 h 1237129"/>
              <a:gd name="connsiteX1813" fmla="*/ 2837274 w 3751729"/>
              <a:gd name="connsiteY1813" fmla="*/ 775976 h 1237129"/>
              <a:gd name="connsiteX1814" fmla="*/ 2838997 w 3751729"/>
              <a:gd name="connsiteY1814" fmla="*/ 772529 h 1237129"/>
              <a:gd name="connsiteX1815" fmla="*/ 2837274 w 3751729"/>
              <a:gd name="connsiteY1815" fmla="*/ 770067 h 1237129"/>
              <a:gd name="connsiteX1816" fmla="*/ 2834812 w 3751729"/>
              <a:gd name="connsiteY1816" fmla="*/ 765883 h 1237129"/>
              <a:gd name="connsiteX1817" fmla="*/ 2833089 w 3751729"/>
              <a:gd name="connsiteY1817" fmla="*/ 762437 h 1237129"/>
              <a:gd name="connsiteX1818" fmla="*/ 2830627 w 3751729"/>
              <a:gd name="connsiteY1818" fmla="*/ 760714 h 1237129"/>
              <a:gd name="connsiteX1819" fmla="*/ 2828905 w 3751729"/>
              <a:gd name="connsiteY1819" fmla="*/ 760714 h 1237129"/>
              <a:gd name="connsiteX1820" fmla="*/ 2824720 w 3751729"/>
              <a:gd name="connsiteY1820" fmla="*/ 759975 h 1237129"/>
              <a:gd name="connsiteX1821" fmla="*/ 2819797 w 3751729"/>
              <a:gd name="connsiteY1821" fmla="*/ 759975 h 1237129"/>
              <a:gd name="connsiteX1822" fmla="*/ 2814874 w 3751729"/>
              <a:gd name="connsiteY1822" fmla="*/ 766621 h 1237129"/>
              <a:gd name="connsiteX1823" fmla="*/ 2809213 w 3751729"/>
              <a:gd name="connsiteY1823" fmla="*/ 771545 h 1237129"/>
              <a:gd name="connsiteX1824" fmla="*/ 2804289 w 3751729"/>
              <a:gd name="connsiteY1824" fmla="*/ 775729 h 1237129"/>
              <a:gd name="connsiteX1825" fmla="*/ 2800104 w 3751729"/>
              <a:gd name="connsiteY1825" fmla="*/ 783360 h 1237129"/>
              <a:gd name="connsiteX1826" fmla="*/ 2798382 w 3751729"/>
              <a:gd name="connsiteY1826" fmla="*/ 795174 h 1237129"/>
              <a:gd name="connsiteX1827" fmla="*/ 2811674 w 3751729"/>
              <a:gd name="connsiteY1827" fmla="*/ 807729 h 1237129"/>
              <a:gd name="connsiteX1828" fmla="*/ 2821520 w 3751729"/>
              <a:gd name="connsiteY1828" fmla="*/ 821268 h 1237129"/>
              <a:gd name="connsiteX1829" fmla="*/ 2830627 w 3751729"/>
              <a:gd name="connsiteY1829" fmla="*/ 835544 h 1237129"/>
              <a:gd name="connsiteX1830" fmla="*/ 2834812 w 3751729"/>
              <a:gd name="connsiteY1830" fmla="*/ 854743 h 1237129"/>
              <a:gd name="connsiteX1831" fmla="*/ 2836535 w 3751729"/>
              <a:gd name="connsiteY1831" fmla="*/ 878129 h 1237129"/>
              <a:gd name="connsiteX1832" fmla="*/ 2788535 w 3751729"/>
              <a:gd name="connsiteY1832" fmla="*/ 917512 h 1237129"/>
              <a:gd name="connsiteX1833" fmla="*/ 2782874 w 3751729"/>
              <a:gd name="connsiteY1833" fmla="*/ 917512 h 1237129"/>
              <a:gd name="connsiteX1834" fmla="*/ 2778689 w 3751729"/>
              <a:gd name="connsiteY1834" fmla="*/ 901513 h 1237129"/>
              <a:gd name="connsiteX1835" fmla="*/ 2769582 w 3751729"/>
              <a:gd name="connsiteY1835" fmla="*/ 889697 h 1237129"/>
              <a:gd name="connsiteX1836" fmla="*/ 2758012 w 3751729"/>
              <a:gd name="connsiteY1836" fmla="*/ 879605 h 1237129"/>
              <a:gd name="connsiteX1837" fmla="*/ 2745705 w 3751729"/>
              <a:gd name="connsiteY1837" fmla="*/ 869513 h 1237129"/>
              <a:gd name="connsiteX1838" fmla="*/ 2732412 w 3751729"/>
              <a:gd name="connsiteY1838" fmla="*/ 858682 h 1237129"/>
              <a:gd name="connsiteX1839" fmla="*/ 2726752 w 3751729"/>
              <a:gd name="connsiteY1839" fmla="*/ 882067 h 1237129"/>
              <a:gd name="connsiteX1840" fmla="*/ 2719366 w 3751729"/>
              <a:gd name="connsiteY1840" fmla="*/ 901266 h 1237129"/>
              <a:gd name="connsiteX1841" fmla="*/ 2726752 w 3751729"/>
              <a:gd name="connsiteY1841" fmla="*/ 905451 h 1237129"/>
              <a:gd name="connsiteX1842" fmla="*/ 2729951 w 3751729"/>
              <a:gd name="connsiteY1842" fmla="*/ 911359 h 1237129"/>
              <a:gd name="connsiteX1843" fmla="*/ 2730690 w 3751729"/>
              <a:gd name="connsiteY1843" fmla="*/ 918989 h 1237129"/>
              <a:gd name="connsiteX1844" fmla="*/ 2735613 w 3751729"/>
              <a:gd name="connsiteY1844" fmla="*/ 927359 h 1237129"/>
              <a:gd name="connsiteX1845" fmla="*/ 2736351 w 3751729"/>
              <a:gd name="connsiteY1845" fmla="*/ 929082 h 1237129"/>
              <a:gd name="connsiteX1846" fmla="*/ 2739551 w 3751729"/>
              <a:gd name="connsiteY1846" fmla="*/ 929082 h 1237129"/>
              <a:gd name="connsiteX1847" fmla="*/ 2742013 w 3751729"/>
              <a:gd name="connsiteY1847" fmla="*/ 929082 h 1237129"/>
              <a:gd name="connsiteX1848" fmla="*/ 2745213 w 3751729"/>
              <a:gd name="connsiteY1848" fmla="*/ 929082 h 1237129"/>
              <a:gd name="connsiteX1849" fmla="*/ 2747675 w 3751729"/>
              <a:gd name="connsiteY1849" fmla="*/ 930805 h 1237129"/>
              <a:gd name="connsiteX1850" fmla="*/ 2759243 w 3751729"/>
              <a:gd name="connsiteY1850" fmla="*/ 942619 h 1237129"/>
              <a:gd name="connsiteX1851" fmla="*/ 2768351 w 3751729"/>
              <a:gd name="connsiteY1851" fmla="*/ 960342 h 1237129"/>
              <a:gd name="connsiteX1852" fmla="*/ 2774013 w 3751729"/>
              <a:gd name="connsiteY1852" fmla="*/ 980527 h 1237129"/>
              <a:gd name="connsiteX1853" fmla="*/ 2774751 w 3751729"/>
              <a:gd name="connsiteY1853" fmla="*/ 1001451 h 1237129"/>
              <a:gd name="connsiteX1854" fmla="*/ 2766382 w 3751729"/>
              <a:gd name="connsiteY1854" fmla="*/ 1001451 h 1237129"/>
              <a:gd name="connsiteX1855" fmla="*/ 2757274 w 3751729"/>
              <a:gd name="connsiteY1855" fmla="*/ 993820 h 1237129"/>
              <a:gd name="connsiteX1856" fmla="*/ 2748905 w 3751729"/>
              <a:gd name="connsiteY1856" fmla="*/ 989635 h 1237129"/>
              <a:gd name="connsiteX1857" fmla="*/ 2747182 w 3751729"/>
              <a:gd name="connsiteY1857" fmla="*/ 987911 h 1237129"/>
              <a:gd name="connsiteX1858" fmla="*/ 2739797 w 3751729"/>
              <a:gd name="connsiteY1858" fmla="*/ 982005 h 1237129"/>
              <a:gd name="connsiteX1859" fmla="*/ 2734874 w 3751729"/>
              <a:gd name="connsiteY1859" fmla="*/ 970188 h 1237129"/>
              <a:gd name="connsiteX1860" fmla="*/ 2731675 w 3751729"/>
              <a:gd name="connsiteY1860" fmla="*/ 956651 h 1237129"/>
              <a:gd name="connsiteX1861" fmla="*/ 2727490 w 3751729"/>
              <a:gd name="connsiteY1861" fmla="*/ 944835 h 1237129"/>
              <a:gd name="connsiteX1862" fmla="*/ 2723305 w 3751729"/>
              <a:gd name="connsiteY1862" fmla="*/ 933020 h 1237129"/>
              <a:gd name="connsiteX1863" fmla="*/ 2715920 w 3751729"/>
              <a:gd name="connsiteY1863" fmla="*/ 922928 h 1237129"/>
              <a:gd name="connsiteX1864" fmla="*/ 2715920 w 3751729"/>
              <a:gd name="connsiteY1864" fmla="*/ 920467 h 1237129"/>
              <a:gd name="connsiteX1865" fmla="*/ 2708536 w 3751729"/>
              <a:gd name="connsiteY1865" fmla="*/ 922928 h 1237129"/>
              <a:gd name="connsiteX1866" fmla="*/ 2708536 w 3751729"/>
              <a:gd name="connsiteY1866" fmla="*/ 920467 h 1237129"/>
              <a:gd name="connsiteX1867" fmla="*/ 2706074 w 3751729"/>
              <a:gd name="connsiteY1867" fmla="*/ 908651 h 1237129"/>
              <a:gd name="connsiteX1868" fmla="*/ 2706074 w 3751729"/>
              <a:gd name="connsiteY1868" fmla="*/ 893636 h 1237129"/>
              <a:gd name="connsiteX1869" fmla="*/ 2706074 w 3751729"/>
              <a:gd name="connsiteY1869" fmla="*/ 877636 h 1237129"/>
              <a:gd name="connsiteX1870" fmla="*/ 2706074 w 3751729"/>
              <a:gd name="connsiteY1870" fmla="*/ 859913 h 1237129"/>
              <a:gd name="connsiteX1871" fmla="*/ 2704351 w 3751729"/>
              <a:gd name="connsiteY1871" fmla="*/ 843913 h 1237129"/>
              <a:gd name="connsiteX1872" fmla="*/ 2698690 w 3751729"/>
              <a:gd name="connsiteY1872" fmla="*/ 830374 h 1237129"/>
              <a:gd name="connsiteX1873" fmla="*/ 2689582 w 3751729"/>
              <a:gd name="connsiteY1873" fmla="*/ 820283 h 1237129"/>
              <a:gd name="connsiteX1874" fmla="*/ 2687121 w 3751729"/>
              <a:gd name="connsiteY1874" fmla="*/ 822744 h 1237129"/>
              <a:gd name="connsiteX1875" fmla="*/ 2682936 w 3751729"/>
              <a:gd name="connsiteY1875" fmla="*/ 826190 h 1237129"/>
              <a:gd name="connsiteX1876" fmla="*/ 2679736 w 3751729"/>
              <a:gd name="connsiteY1876" fmla="*/ 827913 h 1237129"/>
              <a:gd name="connsiteX1877" fmla="*/ 2674074 w 3751729"/>
              <a:gd name="connsiteY1877" fmla="*/ 828652 h 1237129"/>
              <a:gd name="connsiteX1878" fmla="*/ 2668414 w 3751729"/>
              <a:gd name="connsiteY1878" fmla="*/ 828652 h 1237129"/>
              <a:gd name="connsiteX1879" fmla="*/ 2666690 w 3751729"/>
              <a:gd name="connsiteY1879" fmla="*/ 828652 h 1237129"/>
              <a:gd name="connsiteX1880" fmla="*/ 2666690 w 3751729"/>
              <a:gd name="connsiteY1880" fmla="*/ 827913 h 1237129"/>
              <a:gd name="connsiteX1881" fmla="*/ 2665951 w 3751729"/>
              <a:gd name="connsiteY1881" fmla="*/ 827913 h 1237129"/>
              <a:gd name="connsiteX1882" fmla="*/ 2664228 w 3751729"/>
              <a:gd name="connsiteY1882" fmla="*/ 826190 h 1237129"/>
              <a:gd name="connsiteX1883" fmla="*/ 2664228 w 3751729"/>
              <a:gd name="connsiteY1883" fmla="*/ 808467 h 1237129"/>
              <a:gd name="connsiteX1884" fmla="*/ 2660044 w 3751729"/>
              <a:gd name="connsiteY1884" fmla="*/ 794191 h 1237129"/>
              <a:gd name="connsiteX1885" fmla="*/ 2654383 w 3751729"/>
              <a:gd name="connsiteY1885" fmla="*/ 782375 h 1237129"/>
              <a:gd name="connsiteX1886" fmla="*/ 2645275 w 3751729"/>
              <a:gd name="connsiteY1886" fmla="*/ 771545 h 1237129"/>
              <a:gd name="connsiteX1887" fmla="*/ 2638629 w 3751729"/>
              <a:gd name="connsiteY1887" fmla="*/ 759729 h 1237129"/>
              <a:gd name="connsiteX1888" fmla="*/ 2629522 w 3751729"/>
              <a:gd name="connsiteY1888" fmla="*/ 745452 h 1237129"/>
              <a:gd name="connsiteX1889" fmla="*/ 2627059 w 3751729"/>
              <a:gd name="connsiteY1889" fmla="*/ 747914 h 1237129"/>
              <a:gd name="connsiteX1890" fmla="*/ 2625337 w 3751729"/>
              <a:gd name="connsiteY1890" fmla="*/ 749637 h 1237129"/>
              <a:gd name="connsiteX1891" fmla="*/ 2623613 w 3751729"/>
              <a:gd name="connsiteY1891" fmla="*/ 753083 h 1237129"/>
              <a:gd name="connsiteX1892" fmla="*/ 2621891 w 3751729"/>
              <a:gd name="connsiteY1892" fmla="*/ 753821 h 1237129"/>
              <a:gd name="connsiteX1893" fmla="*/ 2621151 w 3751729"/>
              <a:gd name="connsiteY1893" fmla="*/ 755545 h 1237129"/>
              <a:gd name="connsiteX1894" fmla="*/ 2607860 w 3751729"/>
              <a:gd name="connsiteY1894" fmla="*/ 757268 h 1237129"/>
              <a:gd name="connsiteX1895" fmla="*/ 2596290 w 3751729"/>
              <a:gd name="connsiteY1895" fmla="*/ 755545 h 1237129"/>
              <a:gd name="connsiteX1896" fmla="*/ 2584721 w 3751729"/>
              <a:gd name="connsiteY1896" fmla="*/ 755545 h 1237129"/>
              <a:gd name="connsiteX1897" fmla="*/ 2581521 w 3751729"/>
              <a:gd name="connsiteY1897" fmla="*/ 767360 h 1237129"/>
              <a:gd name="connsiteX1898" fmla="*/ 2577337 w 3751729"/>
              <a:gd name="connsiteY1898" fmla="*/ 773268 h 1237129"/>
              <a:gd name="connsiteX1899" fmla="*/ 2574875 w 3751729"/>
              <a:gd name="connsiteY1899" fmla="*/ 774991 h 1237129"/>
              <a:gd name="connsiteX1900" fmla="*/ 2569214 w 3751729"/>
              <a:gd name="connsiteY1900" fmla="*/ 774991 h 1237129"/>
              <a:gd name="connsiteX1901" fmla="*/ 2563553 w 3751729"/>
              <a:gd name="connsiteY1901" fmla="*/ 776714 h 1237129"/>
              <a:gd name="connsiteX1902" fmla="*/ 2557891 w 3751729"/>
              <a:gd name="connsiteY1902" fmla="*/ 780897 h 1237129"/>
              <a:gd name="connsiteX1903" fmla="*/ 2548045 w 3751729"/>
              <a:gd name="connsiteY1903" fmla="*/ 806991 h 1237129"/>
              <a:gd name="connsiteX1904" fmla="*/ 2534753 w 3751729"/>
              <a:gd name="connsiteY1904" fmla="*/ 806991 h 1237129"/>
              <a:gd name="connsiteX1905" fmla="*/ 2527369 w 3751729"/>
              <a:gd name="connsiteY1905" fmla="*/ 812897 h 1237129"/>
              <a:gd name="connsiteX1906" fmla="*/ 2519983 w 3751729"/>
              <a:gd name="connsiteY1906" fmla="*/ 820528 h 1237129"/>
              <a:gd name="connsiteX1907" fmla="*/ 2510137 w 3751729"/>
              <a:gd name="connsiteY1907" fmla="*/ 826436 h 1237129"/>
              <a:gd name="connsiteX1908" fmla="*/ 2507676 w 3751729"/>
              <a:gd name="connsiteY1908" fmla="*/ 855728 h 1237129"/>
              <a:gd name="connsiteX1909" fmla="*/ 2500292 w 3751729"/>
              <a:gd name="connsiteY1909" fmla="*/ 880836 h 1237129"/>
              <a:gd name="connsiteX1910" fmla="*/ 2490445 w 3751729"/>
              <a:gd name="connsiteY1910" fmla="*/ 901020 h 1237129"/>
              <a:gd name="connsiteX1911" fmla="*/ 2474691 w 3751729"/>
              <a:gd name="connsiteY1911" fmla="*/ 920221 h 1237129"/>
              <a:gd name="connsiteX1912" fmla="*/ 2472968 w 3751729"/>
              <a:gd name="connsiteY1912" fmla="*/ 920221 h 1237129"/>
              <a:gd name="connsiteX1913" fmla="*/ 2471245 w 3751729"/>
              <a:gd name="connsiteY1913" fmla="*/ 918497 h 1237129"/>
              <a:gd name="connsiteX1914" fmla="*/ 2469522 w 3751729"/>
              <a:gd name="connsiteY1914" fmla="*/ 918497 h 1237129"/>
              <a:gd name="connsiteX1915" fmla="*/ 2468784 w 3751729"/>
              <a:gd name="connsiteY1915" fmla="*/ 916775 h 1237129"/>
              <a:gd name="connsiteX1916" fmla="*/ 2459676 w 3751729"/>
              <a:gd name="connsiteY1916" fmla="*/ 906682 h 1237129"/>
              <a:gd name="connsiteX1917" fmla="*/ 2451308 w 3751729"/>
              <a:gd name="connsiteY1917" fmla="*/ 890682 h 1237129"/>
              <a:gd name="connsiteX1918" fmla="*/ 2446384 w 3751729"/>
              <a:gd name="connsiteY1918" fmla="*/ 877144 h 1237129"/>
              <a:gd name="connsiteX1919" fmla="*/ 2445645 w 3751729"/>
              <a:gd name="connsiteY1919" fmla="*/ 874682 h 1237129"/>
              <a:gd name="connsiteX1920" fmla="*/ 2446384 w 3751729"/>
              <a:gd name="connsiteY1920" fmla="*/ 871236 h 1237129"/>
              <a:gd name="connsiteX1921" fmla="*/ 2448107 w 3751729"/>
              <a:gd name="connsiteY1921" fmla="*/ 868774 h 1237129"/>
              <a:gd name="connsiteX1922" fmla="*/ 2449830 w 3751729"/>
              <a:gd name="connsiteY1922" fmla="*/ 867051 h 1237129"/>
              <a:gd name="connsiteX1923" fmla="*/ 2449830 w 3751729"/>
              <a:gd name="connsiteY1923" fmla="*/ 865328 h 1237129"/>
              <a:gd name="connsiteX1924" fmla="*/ 2435061 w 3751729"/>
              <a:gd name="connsiteY1924" fmla="*/ 843421 h 1237129"/>
              <a:gd name="connsiteX1925" fmla="*/ 2425215 w 3751729"/>
              <a:gd name="connsiteY1925" fmla="*/ 820036 h 1237129"/>
              <a:gd name="connsiteX1926" fmla="*/ 2418568 w 3751729"/>
              <a:gd name="connsiteY1926" fmla="*/ 794929 h 1237129"/>
              <a:gd name="connsiteX1927" fmla="*/ 2415369 w 3751729"/>
              <a:gd name="connsiteY1927" fmla="*/ 764652 h 1237129"/>
              <a:gd name="connsiteX1928" fmla="*/ 2405523 w 3751729"/>
              <a:gd name="connsiteY1928" fmla="*/ 765390 h 1237129"/>
              <a:gd name="connsiteX1929" fmla="*/ 2398139 w 3751729"/>
              <a:gd name="connsiteY1929" fmla="*/ 765390 h 1237129"/>
              <a:gd name="connsiteX1930" fmla="*/ 2389769 w 3751729"/>
              <a:gd name="connsiteY1930" fmla="*/ 764652 h 1237129"/>
              <a:gd name="connsiteX1931" fmla="*/ 2386568 w 3751729"/>
              <a:gd name="connsiteY1931" fmla="*/ 761206 h 1237129"/>
              <a:gd name="connsiteX1932" fmla="*/ 2382384 w 3751729"/>
              <a:gd name="connsiteY1932" fmla="*/ 758744 h 1237129"/>
              <a:gd name="connsiteX1933" fmla="*/ 2379184 w 3751729"/>
              <a:gd name="connsiteY1933" fmla="*/ 755298 h 1237129"/>
              <a:gd name="connsiteX1934" fmla="*/ 2376723 w 3751729"/>
              <a:gd name="connsiteY1934" fmla="*/ 752837 h 1237129"/>
              <a:gd name="connsiteX1935" fmla="*/ 2379184 w 3751729"/>
              <a:gd name="connsiteY1935" fmla="*/ 742006 h 1237129"/>
              <a:gd name="connsiteX1936" fmla="*/ 2373523 w 3751729"/>
              <a:gd name="connsiteY1936" fmla="*/ 733637 h 1237129"/>
              <a:gd name="connsiteX1937" fmla="*/ 2363677 w 3751729"/>
              <a:gd name="connsiteY1937" fmla="*/ 726006 h 1237129"/>
              <a:gd name="connsiteX1938" fmla="*/ 2353830 w 3751729"/>
              <a:gd name="connsiteY1938" fmla="*/ 719360 h 1237129"/>
              <a:gd name="connsiteX1939" fmla="*/ 2344723 w 3751729"/>
              <a:gd name="connsiteY1939" fmla="*/ 710252 h 1237129"/>
              <a:gd name="connsiteX1940" fmla="*/ 2320847 w 3751729"/>
              <a:gd name="connsiteY1940" fmla="*/ 713699 h 1237129"/>
              <a:gd name="connsiteX1941" fmla="*/ 2295986 w 3751729"/>
              <a:gd name="connsiteY1941" fmla="*/ 713699 h 1237129"/>
              <a:gd name="connsiteX1942" fmla="*/ 2271123 w 3751729"/>
              <a:gd name="connsiteY1942" fmla="*/ 711976 h 1237129"/>
              <a:gd name="connsiteX1943" fmla="*/ 2247247 w 3751729"/>
              <a:gd name="connsiteY1943" fmla="*/ 710252 h 1237129"/>
              <a:gd name="connsiteX1944" fmla="*/ 2243063 w 3751729"/>
              <a:gd name="connsiteY1944" fmla="*/ 701883 h 1237129"/>
              <a:gd name="connsiteX1945" fmla="*/ 2237401 w 3751729"/>
              <a:gd name="connsiteY1945" fmla="*/ 691053 h 1237129"/>
              <a:gd name="connsiteX1946" fmla="*/ 2228293 w 3751729"/>
              <a:gd name="connsiteY1946" fmla="*/ 694499 h 1237129"/>
              <a:gd name="connsiteX1947" fmla="*/ 2222632 w 3751729"/>
              <a:gd name="connsiteY1947" fmla="*/ 696222 h 1237129"/>
              <a:gd name="connsiteX1948" fmla="*/ 2215247 w 3751729"/>
              <a:gd name="connsiteY1948" fmla="*/ 696960 h 1237129"/>
              <a:gd name="connsiteX1949" fmla="*/ 2205401 w 3751729"/>
              <a:gd name="connsiteY1949" fmla="*/ 696960 h 1237129"/>
              <a:gd name="connsiteX1950" fmla="*/ 2197031 w 3751729"/>
              <a:gd name="connsiteY1950" fmla="*/ 691053 h 1237129"/>
              <a:gd name="connsiteX1951" fmla="*/ 2187925 w 3751729"/>
              <a:gd name="connsiteY1951" fmla="*/ 686868 h 1237129"/>
              <a:gd name="connsiteX1952" fmla="*/ 2178078 w 3751729"/>
              <a:gd name="connsiteY1952" fmla="*/ 680960 h 1237129"/>
              <a:gd name="connsiteX1953" fmla="*/ 2170694 w 3751729"/>
              <a:gd name="connsiteY1953" fmla="*/ 675053 h 1237129"/>
              <a:gd name="connsiteX1954" fmla="*/ 2168232 w 3751729"/>
              <a:gd name="connsiteY1954" fmla="*/ 666683 h 1237129"/>
              <a:gd name="connsiteX1955" fmla="*/ 2164047 w 3751729"/>
              <a:gd name="connsiteY1955" fmla="*/ 659053 h 1237129"/>
              <a:gd name="connsiteX1956" fmla="*/ 2154940 w 3751729"/>
              <a:gd name="connsiteY1956" fmla="*/ 651422 h 1237129"/>
              <a:gd name="connsiteX1957" fmla="*/ 2153217 w 3751729"/>
              <a:gd name="connsiteY1957" fmla="*/ 651422 h 1237129"/>
              <a:gd name="connsiteX1958" fmla="*/ 2152479 w 3751729"/>
              <a:gd name="connsiteY1958" fmla="*/ 651422 h 1237129"/>
              <a:gd name="connsiteX1959" fmla="*/ 2150754 w 3751729"/>
              <a:gd name="connsiteY1959" fmla="*/ 651422 h 1237129"/>
              <a:gd name="connsiteX1960" fmla="*/ 2147555 w 3751729"/>
              <a:gd name="connsiteY1960" fmla="*/ 651422 h 1237129"/>
              <a:gd name="connsiteX1961" fmla="*/ 2141893 w 3751729"/>
              <a:gd name="connsiteY1961" fmla="*/ 651422 h 1237129"/>
              <a:gd name="connsiteX1962" fmla="*/ 2145094 w 3751729"/>
              <a:gd name="connsiteY1962" fmla="*/ 663237 h 1237129"/>
              <a:gd name="connsiteX1963" fmla="*/ 2149279 w 3751729"/>
              <a:gd name="connsiteY1963" fmla="*/ 676776 h 1237129"/>
              <a:gd name="connsiteX1964" fmla="*/ 2156663 w 3751729"/>
              <a:gd name="connsiteY1964" fmla="*/ 690314 h 1237129"/>
              <a:gd name="connsiteX1965" fmla="*/ 2162324 w 3751729"/>
              <a:gd name="connsiteY1965" fmla="*/ 702130 h 1237129"/>
              <a:gd name="connsiteX1966" fmla="*/ 2167986 w 3751729"/>
              <a:gd name="connsiteY1966" fmla="*/ 710498 h 1237129"/>
              <a:gd name="connsiteX1967" fmla="*/ 2169709 w 3751729"/>
              <a:gd name="connsiteY1967" fmla="*/ 706314 h 1237129"/>
              <a:gd name="connsiteX1968" fmla="*/ 2170448 w 3751729"/>
              <a:gd name="connsiteY1968" fmla="*/ 704591 h 1237129"/>
              <a:gd name="connsiteX1969" fmla="*/ 2170448 w 3751729"/>
              <a:gd name="connsiteY1969" fmla="*/ 702868 h 1237129"/>
              <a:gd name="connsiteX1970" fmla="*/ 2172170 w 3751729"/>
              <a:gd name="connsiteY1970" fmla="*/ 702868 h 1237129"/>
              <a:gd name="connsiteX1971" fmla="*/ 2173893 w 3751729"/>
              <a:gd name="connsiteY1971" fmla="*/ 702868 h 1237129"/>
              <a:gd name="connsiteX1972" fmla="*/ 2178078 w 3751729"/>
              <a:gd name="connsiteY1972" fmla="*/ 704591 h 1237129"/>
              <a:gd name="connsiteX1973" fmla="*/ 2179801 w 3751729"/>
              <a:gd name="connsiteY1973" fmla="*/ 708776 h 1237129"/>
              <a:gd name="connsiteX1974" fmla="*/ 2181524 w 3751729"/>
              <a:gd name="connsiteY1974" fmla="*/ 713699 h 1237129"/>
              <a:gd name="connsiteX1975" fmla="*/ 2181524 w 3751729"/>
              <a:gd name="connsiteY1975" fmla="*/ 717883 h 1237129"/>
              <a:gd name="connsiteX1976" fmla="*/ 2182262 w 3751729"/>
              <a:gd name="connsiteY1976" fmla="*/ 722068 h 1237129"/>
              <a:gd name="connsiteX1977" fmla="*/ 2183986 w 3751729"/>
              <a:gd name="connsiteY1977" fmla="*/ 726252 h 1237129"/>
              <a:gd name="connsiteX1978" fmla="*/ 2189647 w 3751729"/>
              <a:gd name="connsiteY1978" fmla="*/ 725514 h 1237129"/>
              <a:gd name="connsiteX1979" fmla="*/ 2197031 w 3751729"/>
              <a:gd name="connsiteY1979" fmla="*/ 723791 h 1237129"/>
              <a:gd name="connsiteX1980" fmla="*/ 2205401 w 3751729"/>
              <a:gd name="connsiteY1980" fmla="*/ 723791 h 1237129"/>
              <a:gd name="connsiteX1981" fmla="*/ 2218694 w 3751729"/>
              <a:gd name="connsiteY1981" fmla="*/ 708776 h 1237129"/>
              <a:gd name="connsiteX1982" fmla="*/ 2234447 w 3751729"/>
              <a:gd name="connsiteY1982" fmla="*/ 696960 h 1237129"/>
              <a:gd name="connsiteX1983" fmla="*/ 2236170 w 3751729"/>
              <a:gd name="connsiteY1983" fmla="*/ 711976 h 1237129"/>
              <a:gd name="connsiteX1984" fmla="*/ 2237892 w 3751729"/>
              <a:gd name="connsiteY1984" fmla="*/ 723791 h 1237129"/>
              <a:gd name="connsiteX1985" fmla="*/ 2259308 w 3751729"/>
              <a:gd name="connsiteY1985" fmla="*/ 735605 h 1237129"/>
              <a:gd name="connsiteX1986" fmla="*/ 2276538 w 3751729"/>
              <a:gd name="connsiteY1986" fmla="*/ 749882 h 1237129"/>
              <a:gd name="connsiteX1987" fmla="*/ 2270877 w 3751729"/>
              <a:gd name="connsiteY1987" fmla="*/ 757513 h 1237129"/>
              <a:gd name="connsiteX1988" fmla="*/ 2265954 w 3751729"/>
              <a:gd name="connsiteY1988" fmla="*/ 765145 h 1237129"/>
              <a:gd name="connsiteX1989" fmla="*/ 2261031 w 3751729"/>
              <a:gd name="connsiteY1989" fmla="*/ 771052 h 1237129"/>
              <a:gd name="connsiteX1990" fmla="*/ 2250200 w 3751729"/>
              <a:gd name="connsiteY1990" fmla="*/ 775236 h 1237129"/>
              <a:gd name="connsiteX1991" fmla="*/ 2250200 w 3751729"/>
              <a:gd name="connsiteY1991" fmla="*/ 791236 h 1237129"/>
              <a:gd name="connsiteX1992" fmla="*/ 2236170 w 3751729"/>
              <a:gd name="connsiteY1992" fmla="*/ 800345 h 1237129"/>
              <a:gd name="connsiteX1993" fmla="*/ 2221400 w 3751729"/>
              <a:gd name="connsiteY1993" fmla="*/ 810436 h 1237129"/>
              <a:gd name="connsiteX1994" fmla="*/ 2221400 w 3751729"/>
              <a:gd name="connsiteY1994" fmla="*/ 817575 h 1237129"/>
              <a:gd name="connsiteX1995" fmla="*/ 2203185 w 3751729"/>
              <a:gd name="connsiteY1995" fmla="*/ 817575 h 1237129"/>
              <a:gd name="connsiteX1996" fmla="*/ 2192355 w 3751729"/>
              <a:gd name="connsiteY1996" fmla="*/ 823483 h 1237129"/>
              <a:gd name="connsiteX1997" fmla="*/ 2183986 w 3751729"/>
              <a:gd name="connsiteY1997" fmla="*/ 832590 h 1237129"/>
              <a:gd name="connsiteX1998" fmla="*/ 2174140 w 3751729"/>
              <a:gd name="connsiteY1998" fmla="*/ 840220 h 1237129"/>
              <a:gd name="connsiteX1999" fmla="*/ 2160847 w 3751729"/>
              <a:gd name="connsiteY1999" fmla="*/ 846129 h 1237129"/>
              <a:gd name="connsiteX2000" fmla="*/ 2147555 w 3751729"/>
              <a:gd name="connsiteY2000" fmla="*/ 848590 h 1237129"/>
              <a:gd name="connsiteX2001" fmla="*/ 2133524 w 3751729"/>
              <a:gd name="connsiteY2001" fmla="*/ 852775 h 1237129"/>
              <a:gd name="connsiteX2002" fmla="*/ 2121956 w 3751729"/>
              <a:gd name="connsiteY2002" fmla="*/ 857698 h 1237129"/>
              <a:gd name="connsiteX2003" fmla="*/ 2112109 w 3751729"/>
              <a:gd name="connsiteY2003" fmla="*/ 863605 h 1237129"/>
              <a:gd name="connsiteX2004" fmla="*/ 2102263 w 3751729"/>
              <a:gd name="connsiteY2004" fmla="*/ 866067 h 1237129"/>
              <a:gd name="connsiteX2005" fmla="*/ 2094878 w 3751729"/>
              <a:gd name="connsiteY2005" fmla="*/ 866067 h 1237129"/>
              <a:gd name="connsiteX2006" fmla="*/ 2091678 w 3751729"/>
              <a:gd name="connsiteY2006" fmla="*/ 864344 h 1237129"/>
              <a:gd name="connsiteX2007" fmla="*/ 2090940 w 3751729"/>
              <a:gd name="connsiteY2007" fmla="*/ 864344 h 1237129"/>
              <a:gd name="connsiteX2008" fmla="*/ 2089217 w 3751729"/>
              <a:gd name="connsiteY2008" fmla="*/ 863605 h 1237129"/>
              <a:gd name="connsiteX2009" fmla="*/ 2087494 w 3751729"/>
              <a:gd name="connsiteY2009" fmla="*/ 861882 h 1237129"/>
              <a:gd name="connsiteX2010" fmla="*/ 2085771 w 3751729"/>
              <a:gd name="connsiteY2010" fmla="*/ 858436 h 1237129"/>
              <a:gd name="connsiteX2011" fmla="*/ 2081586 w 3751729"/>
              <a:gd name="connsiteY2011" fmla="*/ 850067 h 1237129"/>
              <a:gd name="connsiteX2012" fmla="*/ 2079864 w 3751729"/>
              <a:gd name="connsiteY2012" fmla="*/ 840959 h 1237129"/>
              <a:gd name="connsiteX2013" fmla="*/ 2079864 w 3751729"/>
              <a:gd name="connsiteY2013" fmla="*/ 832590 h 1237129"/>
              <a:gd name="connsiteX2014" fmla="*/ 2079125 w 3751729"/>
              <a:gd name="connsiteY2014" fmla="*/ 823483 h 1237129"/>
              <a:gd name="connsiteX2015" fmla="*/ 2071740 w 3751729"/>
              <a:gd name="connsiteY2015" fmla="*/ 809206 h 1237129"/>
              <a:gd name="connsiteX2016" fmla="*/ 2061895 w 3751729"/>
              <a:gd name="connsiteY2016" fmla="*/ 795667 h 1237129"/>
              <a:gd name="connsiteX2017" fmla="*/ 2051064 w 3751729"/>
              <a:gd name="connsiteY2017" fmla="*/ 783853 h 1237129"/>
              <a:gd name="connsiteX2018" fmla="*/ 2041218 w 3751729"/>
              <a:gd name="connsiteY2018" fmla="*/ 772036 h 1237129"/>
              <a:gd name="connsiteX2019" fmla="*/ 2038756 w 3751729"/>
              <a:gd name="connsiteY2019" fmla="*/ 763667 h 1237129"/>
              <a:gd name="connsiteX2020" fmla="*/ 2037033 w 3751729"/>
              <a:gd name="connsiteY2020" fmla="*/ 753575 h 1237129"/>
              <a:gd name="connsiteX2021" fmla="*/ 2035309 w 3751729"/>
              <a:gd name="connsiteY2021" fmla="*/ 742744 h 1237129"/>
              <a:gd name="connsiteX2022" fmla="*/ 2031125 w 3751729"/>
              <a:gd name="connsiteY2022" fmla="*/ 734375 h 1237129"/>
              <a:gd name="connsiteX2023" fmla="*/ 2015371 w 3751729"/>
              <a:gd name="connsiteY2023" fmla="*/ 724284 h 1237129"/>
              <a:gd name="connsiteX2024" fmla="*/ 2011187 w 3751729"/>
              <a:gd name="connsiteY2024" fmla="*/ 714191 h 1237129"/>
              <a:gd name="connsiteX2025" fmla="*/ 2006264 w 3751729"/>
              <a:gd name="connsiteY2025" fmla="*/ 703361 h 1237129"/>
              <a:gd name="connsiteX2026" fmla="*/ 2002079 w 3751729"/>
              <a:gd name="connsiteY2026" fmla="*/ 693268 h 1237129"/>
              <a:gd name="connsiteX2027" fmla="*/ 1996418 w 3751729"/>
              <a:gd name="connsiteY2027" fmla="*/ 684899 h 1237129"/>
              <a:gd name="connsiteX2028" fmla="*/ 1988049 w 3751729"/>
              <a:gd name="connsiteY2028" fmla="*/ 678991 h 1237129"/>
              <a:gd name="connsiteX2029" fmla="*/ 1983126 w 3751729"/>
              <a:gd name="connsiteY2029" fmla="*/ 677268 h 1237129"/>
              <a:gd name="connsiteX2030" fmla="*/ 1982387 w 3751729"/>
              <a:gd name="connsiteY2030" fmla="*/ 673821 h 1237129"/>
              <a:gd name="connsiteX2031" fmla="*/ 1979187 w 3751729"/>
              <a:gd name="connsiteY2031" fmla="*/ 673083 h 1237129"/>
              <a:gd name="connsiteX2032" fmla="*/ 1976725 w 3751729"/>
              <a:gd name="connsiteY2032" fmla="*/ 671361 h 1237129"/>
              <a:gd name="connsiteX2033" fmla="*/ 1973525 w 3751729"/>
              <a:gd name="connsiteY2033" fmla="*/ 669637 h 1237129"/>
              <a:gd name="connsiteX2034" fmla="*/ 1971065 w 3751729"/>
              <a:gd name="connsiteY2034" fmla="*/ 667176 h 1237129"/>
              <a:gd name="connsiteX2035" fmla="*/ 1967864 w 3751729"/>
              <a:gd name="connsiteY2035" fmla="*/ 662253 h 1237129"/>
              <a:gd name="connsiteX2036" fmla="*/ 1965403 w 3751729"/>
              <a:gd name="connsiteY2036" fmla="*/ 656345 h 1237129"/>
              <a:gd name="connsiteX2037" fmla="*/ 1962203 w 3751729"/>
              <a:gd name="connsiteY2037" fmla="*/ 656345 h 1237129"/>
              <a:gd name="connsiteX2038" fmla="*/ 1962203 w 3751729"/>
              <a:gd name="connsiteY2038" fmla="*/ 662253 h 1237129"/>
              <a:gd name="connsiteX2039" fmla="*/ 1972049 w 3751729"/>
              <a:gd name="connsiteY2039" fmla="*/ 675791 h 1237129"/>
              <a:gd name="connsiteX2040" fmla="*/ 1981156 w 3751729"/>
              <a:gd name="connsiteY2040" fmla="*/ 690806 h 1237129"/>
              <a:gd name="connsiteX2041" fmla="*/ 1986818 w 3751729"/>
              <a:gd name="connsiteY2041" fmla="*/ 708529 h 1237129"/>
              <a:gd name="connsiteX2042" fmla="*/ 1992479 w 3751729"/>
              <a:gd name="connsiteY2042" fmla="*/ 724529 h 1237129"/>
              <a:gd name="connsiteX2043" fmla="*/ 1999863 w 3751729"/>
              <a:gd name="connsiteY2043" fmla="*/ 740529 h 1237129"/>
              <a:gd name="connsiteX2044" fmla="*/ 2002326 w 3751729"/>
              <a:gd name="connsiteY2044" fmla="*/ 742991 h 1237129"/>
              <a:gd name="connsiteX2045" fmla="*/ 2006509 w 3751729"/>
              <a:gd name="connsiteY2045" fmla="*/ 746437 h 1237129"/>
              <a:gd name="connsiteX2046" fmla="*/ 2009710 w 3751729"/>
              <a:gd name="connsiteY2046" fmla="*/ 748898 h 1237129"/>
              <a:gd name="connsiteX2047" fmla="*/ 2013895 w 3751729"/>
              <a:gd name="connsiteY2047" fmla="*/ 752344 h 1237129"/>
              <a:gd name="connsiteX2048" fmla="*/ 2015618 w 3751729"/>
              <a:gd name="connsiteY2048" fmla="*/ 756528 h 1237129"/>
              <a:gd name="connsiteX2049" fmla="*/ 2015618 w 3751729"/>
              <a:gd name="connsiteY2049" fmla="*/ 785821 h 1237129"/>
              <a:gd name="connsiteX2050" fmla="*/ 2018079 w 3751729"/>
              <a:gd name="connsiteY2050" fmla="*/ 789268 h 1237129"/>
              <a:gd name="connsiteX2051" fmla="*/ 2021279 w 3751729"/>
              <a:gd name="connsiteY2051" fmla="*/ 793452 h 1237129"/>
              <a:gd name="connsiteX2052" fmla="*/ 2025464 w 3751729"/>
              <a:gd name="connsiteY2052" fmla="*/ 795914 h 1237129"/>
              <a:gd name="connsiteX2053" fmla="*/ 2029648 w 3751729"/>
              <a:gd name="connsiteY2053" fmla="*/ 799360 h 1237129"/>
              <a:gd name="connsiteX2054" fmla="*/ 2031371 w 3751729"/>
              <a:gd name="connsiteY2054" fmla="*/ 801820 h 1237129"/>
              <a:gd name="connsiteX2055" fmla="*/ 2033834 w 3751729"/>
              <a:gd name="connsiteY2055" fmla="*/ 810929 h 1237129"/>
              <a:gd name="connsiteX2056" fmla="*/ 2035556 w 3751729"/>
              <a:gd name="connsiteY2056" fmla="*/ 817575 h 1237129"/>
              <a:gd name="connsiteX2057" fmla="*/ 2038756 w 3751729"/>
              <a:gd name="connsiteY2057" fmla="*/ 826682 h 1237129"/>
              <a:gd name="connsiteX2058" fmla="*/ 2047125 w 3751729"/>
              <a:gd name="connsiteY2058" fmla="*/ 836775 h 1237129"/>
              <a:gd name="connsiteX2059" fmla="*/ 2060417 w 3751729"/>
              <a:gd name="connsiteY2059" fmla="*/ 845882 h 1237129"/>
              <a:gd name="connsiteX2060" fmla="*/ 2074448 w 3751729"/>
              <a:gd name="connsiteY2060" fmla="*/ 854252 h 1237129"/>
              <a:gd name="connsiteX2061" fmla="*/ 2086017 w 3751729"/>
              <a:gd name="connsiteY2061" fmla="*/ 863359 h 1237129"/>
              <a:gd name="connsiteX2062" fmla="*/ 2089217 w 3751729"/>
              <a:gd name="connsiteY2062" fmla="*/ 867544 h 1237129"/>
              <a:gd name="connsiteX2063" fmla="*/ 2089217 w 3751729"/>
              <a:gd name="connsiteY2063" fmla="*/ 873451 h 1237129"/>
              <a:gd name="connsiteX2064" fmla="*/ 2089217 w 3751729"/>
              <a:gd name="connsiteY2064" fmla="*/ 877636 h 1237129"/>
              <a:gd name="connsiteX2065" fmla="*/ 2090940 w 3751729"/>
              <a:gd name="connsiteY2065" fmla="*/ 881821 h 1237129"/>
              <a:gd name="connsiteX2066" fmla="*/ 2095125 w 3751729"/>
              <a:gd name="connsiteY2066" fmla="*/ 886743 h 1237129"/>
              <a:gd name="connsiteX2067" fmla="*/ 2107433 w 3751729"/>
              <a:gd name="connsiteY2067" fmla="*/ 887482 h 1237129"/>
              <a:gd name="connsiteX2068" fmla="*/ 2122201 w 3751729"/>
              <a:gd name="connsiteY2068" fmla="*/ 880836 h 1237129"/>
              <a:gd name="connsiteX2069" fmla="*/ 2142140 w 3751729"/>
              <a:gd name="connsiteY2069" fmla="*/ 875912 h 1237129"/>
              <a:gd name="connsiteX2070" fmla="*/ 2161093 w 3751729"/>
              <a:gd name="connsiteY2070" fmla="*/ 871728 h 1237129"/>
              <a:gd name="connsiteX2071" fmla="*/ 2178323 w 3751729"/>
              <a:gd name="connsiteY2071" fmla="*/ 869267 h 1237129"/>
              <a:gd name="connsiteX2072" fmla="*/ 2178323 w 3751729"/>
              <a:gd name="connsiteY2072" fmla="*/ 871728 h 1237129"/>
              <a:gd name="connsiteX2073" fmla="*/ 2174140 w 3751729"/>
              <a:gd name="connsiteY2073" fmla="*/ 879359 h 1237129"/>
              <a:gd name="connsiteX2074" fmla="*/ 2174140 w 3751729"/>
              <a:gd name="connsiteY2074" fmla="*/ 888221 h 1237129"/>
              <a:gd name="connsiteX2075" fmla="*/ 2170940 w 3751729"/>
              <a:gd name="connsiteY2075" fmla="*/ 898313 h 1237129"/>
              <a:gd name="connsiteX2076" fmla="*/ 2165278 w 3751729"/>
              <a:gd name="connsiteY2076" fmla="*/ 913328 h 1237129"/>
              <a:gd name="connsiteX2077" fmla="*/ 2156909 w 3751729"/>
              <a:gd name="connsiteY2077" fmla="*/ 931051 h 1237129"/>
              <a:gd name="connsiteX2078" fmla="*/ 2147063 w 3751729"/>
              <a:gd name="connsiteY2078" fmla="*/ 948774 h 1237129"/>
              <a:gd name="connsiteX2079" fmla="*/ 2136232 w 3751729"/>
              <a:gd name="connsiteY2079" fmla="*/ 963051 h 1237129"/>
              <a:gd name="connsiteX2080" fmla="*/ 2120479 w 3751729"/>
              <a:gd name="connsiteY2080" fmla="*/ 979050 h 1237129"/>
              <a:gd name="connsiteX2081" fmla="*/ 2103248 w 3751729"/>
              <a:gd name="connsiteY2081" fmla="*/ 994066 h 1237129"/>
              <a:gd name="connsiteX2082" fmla="*/ 2085032 w 3751729"/>
              <a:gd name="connsiteY2082" fmla="*/ 1008343 h 1237129"/>
              <a:gd name="connsiteX2083" fmla="*/ 2067802 w 3751729"/>
              <a:gd name="connsiteY2083" fmla="*/ 1025082 h 1237129"/>
              <a:gd name="connsiteX2084" fmla="*/ 2053032 w 3751729"/>
              <a:gd name="connsiteY2084" fmla="*/ 1042804 h 1237129"/>
              <a:gd name="connsiteX2085" fmla="*/ 2041464 w 3751729"/>
              <a:gd name="connsiteY2085" fmla="*/ 1062988 h 1237129"/>
              <a:gd name="connsiteX2086" fmla="*/ 2037279 w 3751729"/>
              <a:gd name="connsiteY2086" fmla="*/ 1082189 h 1237129"/>
              <a:gd name="connsiteX2087" fmla="*/ 2039740 w 3751729"/>
              <a:gd name="connsiteY2087" fmla="*/ 1099911 h 1237129"/>
              <a:gd name="connsiteX2088" fmla="*/ 2045402 w 3751729"/>
              <a:gd name="connsiteY2088" fmla="*/ 1117634 h 1237129"/>
              <a:gd name="connsiteX2089" fmla="*/ 2051064 w 3751729"/>
              <a:gd name="connsiteY2089" fmla="*/ 1133634 h 1237129"/>
              <a:gd name="connsiteX2090" fmla="*/ 2056725 w 3751729"/>
              <a:gd name="connsiteY2090" fmla="*/ 1151357 h 1237129"/>
              <a:gd name="connsiteX2091" fmla="*/ 2061648 w 3751729"/>
              <a:gd name="connsiteY2091" fmla="*/ 1169080 h 1237129"/>
              <a:gd name="connsiteX2092" fmla="*/ 2059925 w 3751729"/>
              <a:gd name="connsiteY2092" fmla="*/ 1186804 h 1237129"/>
              <a:gd name="connsiteX2093" fmla="*/ 2050818 w 3751729"/>
              <a:gd name="connsiteY2093" fmla="*/ 1205264 h 1237129"/>
              <a:gd name="connsiteX2094" fmla="*/ 2038509 w 3751729"/>
              <a:gd name="connsiteY2094" fmla="*/ 1214372 h 1237129"/>
              <a:gd name="connsiteX2095" fmla="*/ 2023741 w 3751729"/>
              <a:gd name="connsiteY2095" fmla="*/ 1221018 h 1237129"/>
              <a:gd name="connsiteX2096" fmla="*/ 2009710 w 3751729"/>
              <a:gd name="connsiteY2096" fmla="*/ 1228649 h 1237129"/>
              <a:gd name="connsiteX2097" fmla="*/ 1999990 w 3751729"/>
              <a:gd name="connsiteY2097" fmla="*/ 1237129 h 1237129"/>
              <a:gd name="connsiteX2098" fmla="*/ 1730490 w 3751729"/>
              <a:gd name="connsiteY2098" fmla="*/ 1237129 h 1237129"/>
              <a:gd name="connsiteX2099" fmla="*/ 1729835 w 3751729"/>
              <a:gd name="connsiteY2099" fmla="*/ 1236280 h 1237129"/>
              <a:gd name="connsiteX2100" fmla="*/ 1724174 w 3751729"/>
              <a:gd name="connsiteY2100" fmla="*/ 1224465 h 1237129"/>
              <a:gd name="connsiteX2101" fmla="*/ 1722450 w 3751729"/>
              <a:gd name="connsiteY2101" fmla="*/ 1210188 h 1237129"/>
              <a:gd name="connsiteX2102" fmla="*/ 1725650 w 3751729"/>
              <a:gd name="connsiteY2102" fmla="*/ 1193450 h 1237129"/>
              <a:gd name="connsiteX2103" fmla="*/ 1731312 w 3751729"/>
              <a:gd name="connsiteY2103" fmla="*/ 1179173 h 1237129"/>
              <a:gd name="connsiteX2104" fmla="*/ 1739681 w 3751729"/>
              <a:gd name="connsiteY2104" fmla="*/ 1163172 h 1237129"/>
              <a:gd name="connsiteX2105" fmla="*/ 1745342 w 3751729"/>
              <a:gd name="connsiteY2105" fmla="*/ 1149634 h 1237129"/>
              <a:gd name="connsiteX2106" fmla="*/ 1750265 w 3751729"/>
              <a:gd name="connsiteY2106" fmla="*/ 1137819 h 1237129"/>
              <a:gd name="connsiteX2107" fmla="*/ 1744604 w 3751729"/>
              <a:gd name="connsiteY2107" fmla="*/ 1126003 h 1237129"/>
              <a:gd name="connsiteX2108" fmla="*/ 1742882 w 3751729"/>
              <a:gd name="connsiteY2108" fmla="*/ 1115911 h 1237129"/>
              <a:gd name="connsiteX2109" fmla="*/ 1742882 w 3751729"/>
              <a:gd name="connsiteY2109" fmla="*/ 1105819 h 1237129"/>
              <a:gd name="connsiteX2110" fmla="*/ 1739681 w 3751729"/>
              <a:gd name="connsiteY2110" fmla="*/ 1092281 h 1237129"/>
              <a:gd name="connsiteX2111" fmla="*/ 1731312 w 3751729"/>
              <a:gd name="connsiteY2111" fmla="*/ 1074558 h 1237129"/>
              <a:gd name="connsiteX2112" fmla="*/ 1718022 w 3751729"/>
              <a:gd name="connsiteY2112" fmla="*/ 1056835 h 1237129"/>
              <a:gd name="connsiteX2113" fmla="*/ 1705715 w 3751729"/>
              <a:gd name="connsiteY2113" fmla="*/ 1040834 h 1237129"/>
              <a:gd name="connsiteX2114" fmla="*/ 1692422 w 3751729"/>
              <a:gd name="connsiteY2114" fmla="*/ 1027297 h 1237129"/>
              <a:gd name="connsiteX2115" fmla="*/ 1696606 w 3751729"/>
              <a:gd name="connsiteY2115" fmla="*/ 1009574 h 1237129"/>
              <a:gd name="connsiteX2116" fmla="*/ 1700792 w 3751729"/>
              <a:gd name="connsiteY2116" fmla="*/ 993574 h 1237129"/>
              <a:gd name="connsiteX2117" fmla="*/ 1705715 w 3751729"/>
              <a:gd name="connsiteY2117" fmla="*/ 975851 h 1237129"/>
              <a:gd name="connsiteX2118" fmla="*/ 1700792 w 3751729"/>
              <a:gd name="connsiteY2118" fmla="*/ 973389 h 1237129"/>
              <a:gd name="connsiteX2119" fmla="*/ 1698330 w 3751729"/>
              <a:gd name="connsiteY2119" fmla="*/ 971666 h 1237129"/>
              <a:gd name="connsiteX2120" fmla="*/ 1695130 w 3751729"/>
              <a:gd name="connsiteY2120" fmla="*/ 968220 h 1237129"/>
              <a:gd name="connsiteX2121" fmla="*/ 1692669 w 3751729"/>
              <a:gd name="connsiteY2121" fmla="*/ 967481 h 1237129"/>
              <a:gd name="connsiteX2122" fmla="*/ 1688484 w 3751729"/>
              <a:gd name="connsiteY2122" fmla="*/ 967481 h 1237129"/>
              <a:gd name="connsiteX2123" fmla="*/ 1682823 w 3751729"/>
              <a:gd name="connsiteY2123" fmla="*/ 965758 h 1237129"/>
              <a:gd name="connsiteX2124" fmla="*/ 1679622 w 3751729"/>
              <a:gd name="connsiteY2124" fmla="*/ 968220 h 1237129"/>
              <a:gd name="connsiteX2125" fmla="*/ 1677899 w 3751729"/>
              <a:gd name="connsiteY2125" fmla="*/ 969943 h 1237129"/>
              <a:gd name="connsiteX2126" fmla="*/ 1673715 w 3751729"/>
              <a:gd name="connsiteY2126" fmla="*/ 971666 h 1237129"/>
              <a:gd name="connsiteX2127" fmla="*/ 1669530 w 3751729"/>
              <a:gd name="connsiteY2127" fmla="*/ 971666 h 1237129"/>
              <a:gd name="connsiteX2128" fmla="*/ 1663869 w 3751729"/>
              <a:gd name="connsiteY2128" fmla="*/ 971666 h 1237129"/>
              <a:gd name="connsiteX2129" fmla="*/ 1648114 w 3751729"/>
              <a:gd name="connsiteY2129" fmla="*/ 946558 h 1237129"/>
              <a:gd name="connsiteX2130" fmla="*/ 1637284 w 3751729"/>
              <a:gd name="connsiteY2130" fmla="*/ 944835 h 1237129"/>
              <a:gd name="connsiteX2131" fmla="*/ 1627438 w 3751729"/>
              <a:gd name="connsiteY2131" fmla="*/ 944097 h 1237129"/>
              <a:gd name="connsiteX2132" fmla="*/ 1615870 w 3751729"/>
              <a:gd name="connsiteY2132" fmla="*/ 942374 h 1237129"/>
              <a:gd name="connsiteX2133" fmla="*/ 1601838 w 3751729"/>
              <a:gd name="connsiteY2133" fmla="*/ 948282 h 1237129"/>
              <a:gd name="connsiteX2134" fmla="*/ 1587070 w 3751729"/>
              <a:gd name="connsiteY2134" fmla="*/ 954189 h 1237129"/>
              <a:gd name="connsiteX2135" fmla="*/ 1575500 w 3751729"/>
              <a:gd name="connsiteY2135" fmla="*/ 958374 h 1237129"/>
              <a:gd name="connsiteX2136" fmla="*/ 1547439 w 3751729"/>
              <a:gd name="connsiteY2136" fmla="*/ 952466 h 1237129"/>
              <a:gd name="connsiteX2137" fmla="*/ 1544239 w 3751729"/>
              <a:gd name="connsiteY2137" fmla="*/ 962558 h 1237129"/>
              <a:gd name="connsiteX2138" fmla="*/ 1534393 w 3751729"/>
              <a:gd name="connsiteY2138" fmla="*/ 962558 h 1237129"/>
              <a:gd name="connsiteX2139" fmla="*/ 1525285 w 3751729"/>
              <a:gd name="connsiteY2139" fmla="*/ 960097 h 1237129"/>
              <a:gd name="connsiteX2140" fmla="*/ 1518639 w 3751729"/>
              <a:gd name="connsiteY2140" fmla="*/ 958374 h 1237129"/>
              <a:gd name="connsiteX2141" fmla="*/ 1515439 w 3751729"/>
              <a:gd name="connsiteY2141" fmla="*/ 960097 h 1237129"/>
              <a:gd name="connsiteX2142" fmla="*/ 1512978 w 3751729"/>
              <a:gd name="connsiteY2142" fmla="*/ 962558 h 1237129"/>
              <a:gd name="connsiteX2143" fmla="*/ 1508055 w 3751729"/>
              <a:gd name="connsiteY2143" fmla="*/ 964282 h 1237129"/>
              <a:gd name="connsiteX2144" fmla="*/ 1502393 w 3751729"/>
              <a:gd name="connsiteY2144" fmla="*/ 966005 h 1237129"/>
              <a:gd name="connsiteX2145" fmla="*/ 1494024 w 3751729"/>
              <a:gd name="connsiteY2145" fmla="*/ 955912 h 1237129"/>
              <a:gd name="connsiteX2146" fmla="*/ 1482455 w 3751729"/>
              <a:gd name="connsiteY2146" fmla="*/ 950005 h 1237129"/>
              <a:gd name="connsiteX2147" fmla="*/ 1470885 w 3751729"/>
              <a:gd name="connsiteY2147" fmla="*/ 944097 h 1237129"/>
              <a:gd name="connsiteX2148" fmla="*/ 1459316 w 3751729"/>
              <a:gd name="connsiteY2148" fmla="*/ 938189 h 1237129"/>
              <a:gd name="connsiteX2149" fmla="*/ 1449471 w 3751729"/>
              <a:gd name="connsiteY2149" fmla="*/ 930558 h 1237129"/>
              <a:gd name="connsiteX2150" fmla="*/ 1442086 w 3751729"/>
              <a:gd name="connsiteY2150" fmla="*/ 911359 h 1237129"/>
              <a:gd name="connsiteX2151" fmla="*/ 1433717 w 3751729"/>
              <a:gd name="connsiteY2151" fmla="*/ 901266 h 1237129"/>
              <a:gd name="connsiteX2152" fmla="*/ 1420424 w 3751729"/>
              <a:gd name="connsiteY2152" fmla="*/ 891174 h 1237129"/>
              <a:gd name="connsiteX2153" fmla="*/ 1408856 w 3751729"/>
              <a:gd name="connsiteY2153" fmla="*/ 881082 h 1237129"/>
              <a:gd name="connsiteX2154" fmla="*/ 1401471 w 3751729"/>
              <a:gd name="connsiteY2154" fmla="*/ 871974 h 1237129"/>
              <a:gd name="connsiteX2155" fmla="*/ 1401471 w 3751729"/>
              <a:gd name="connsiteY2155" fmla="*/ 852775 h 1237129"/>
              <a:gd name="connsiteX2156" fmla="*/ 1399010 w 3751729"/>
              <a:gd name="connsiteY2156" fmla="*/ 844405 h 1237129"/>
              <a:gd name="connsiteX2157" fmla="*/ 1399748 w 3751729"/>
              <a:gd name="connsiteY2157" fmla="*/ 830867 h 1237129"/>
              <a:gd name="connsiteX2158" fmla="*/ 1402948 w 3751729"/>
              <a:gd name="connsiteY2158" fmla="*/ 819052 h 1237129"/>
              <a:gd name="connsiteX2159" fmla="*/ 1405410 w 3751729"/>
              <a:gd name="connsiteY2159" fmla="*/ 808959 h 1237129"/>
              <a:gd name="connsiteX2160" fmla="*/ 1407132 w 3751729"/>
              <a:gd name="connsiteY2160" fmla="*/ 801329 h 1237129"/>
              <a:gd name="connsiteX2161" fmla="*/ 1407132 w 3751729"/>
              <a:gd name="connsiteY2161" fmla="*/ 789513 h 1237129"/>
              <a:gd name="connsiteX2162" fmla="*/ 1404671 w 3751729"/>
              <a:gd name="connsiteY2162" fmla="*/ 782867 h 1237129"/>
              <a:gd name="connsiteX2163" fmla="*/ 1399748 w 3751729"/>
              <a:gd name="connsiteY2163" fmla="*/ 775236 h 1237129"/>
              <a:gd name="connsiteX2164" fmla="*/ 1397286 w 3751729"/>
              <a:gd name="connsiteY2164" fmla="*/ 769329 h 1237129"/>
              <a:gd name="connsiteX2165" fmla="*/ 1397286 w 3751729"/>
              <a:gd name="connsiteY2165" fmla="*/ 760221 h 1237129"/>
              <a:gd name="connsiteX2166" fmla="*/ 1399748 w 3751729"/>
              <a:gd name="connsiteY2166" fmla="*/ 748407 h 1237129"/>
              <a:gd name="connsiteX2167" fmla="*/ 1405410 w 3751729"/>
              <a:gd name="connsiteY2167" fmla="*/ 735852 h 1237129"/>
              <a:gd name="connsiteX2168" fmla="*/ 1411071 w 3751729"/>
              <a:gd name="connsiteY2168" fmla="*/ 720837 h 1237129"/>
              <a:gd name="connsiteX2169" fmla="*/ 1416733 w 3751729"/>
              <a:gd name="connsiteY2169" fmla="*/ 708283 h 1237129"/>
              <a:gd name="connsiteX2170" fmla="*/ 1422394 w 3751729"/>
              <a:gd name="connsiteY2170" fmla="*/ 697452 h 1237129"/>
              <a:gd name="connsiteX2171" fmla="*/ 1425594 w 3751729"/>
              <a:gd name="connsiteY2171" fmla="*/ 691545 h 1237129"/>
              <a:gd name="connsiteX2172" fmla="*/ 1435439 w 3751729"/>
              <a:gd name="connsiteY2172" fmla="*/ 683175 h 1237129"/>
              <a:gd name="connsiteX2173" fmla="*/ 1447009 w 3751729"/>
              <a:gd name="connsiteY2173" fmla="*/ 675545 h 1237129"/>
              <a:gd name="connsiteX2174" fmla="*/ 1458578 w 3751729"/>
              <a:gd name="connsiteY2174" fmla="*/ 669637 h 1237129"/>
              <a:gd name="connsiteX2175" fmla="*/ 1470147 w 3751729"/>
              <a:gd name="connsiteY2175" fmla="*/ 662006 h 1237129"/>
              <a:gd name="connsiteX2176" fmla="*/ 1472608 w 3751729"/>
              <a:gd name="connsiteY2176" fmla="*/ 655360 h 1237129"/>
              <a:gd name="connsiteX2177" fmla="*/ 1472608 w 3751729"/>
              <a:gd name="connsiteY2177" fmla="*/ 646253 h 1237129"/>
              <a:gd name="connsiteX2178" fmla="*/ 1471871 w 3751729"/>
              <a:gd name="connsiteY2178" fmla="*/ 636161 h 1237129"/>
              <a:gd name="connsiteX2179" fmla="*/ 1472608 w 3751729"/>
              <a:gd name="connsiteY2179" fmla="*/ 627791 h 1237129"/>
              <a:gd name="connsiteX2180" fmla="*/ 1479993 w 3751729"/>
              <a:gd name="connsiteY2180" fmla="*/ 615976 h 1237129"/>
              <a:gd name="connsiteX2181" fmla="*/ 1489839 w 3751729"/>
              <a:gd name="connsiteY2181" fmla="*/ 606868 h 1237129"/>
              <a:gd name="connsiteX2182" fmla="*/ 1500669 w 3751729"/>
              <a:gd name="connsiteY2182" fmla="*/ 598499 h 1237129"/>
              <a:gd name="connsiteX2183" fmla="*/ 1510516 w 3751729"/>
              <a:gd name="connsiteY2183" fmla="*/ 589392 h 1237129"/>
              <a:gd name="connsiteX2184" fmla="*/ 1518885 w 3751729"/>
              <a:gd name="connsiteY2184" fmla="*/ 579299 h 1237129"/>
              <a:gd name="connsiteX2185" fmla="*/ 1523808 w 3751729"/>
              <a:gd name="connsiteY2185" fmla="*/ 565763 h 1237129"/>
              <a:gd name="connsiteX2186" fmla="*/ 1523808 w 3751729"/>
              <a:gd name="connsiteY2186" fmla="*/ 565024 h 1237129"/>
              <a:gd name="connsiteX2187" fmla="*/ 1522085 w 3751729"/>
              <a:gd name="connsiteY2187" fmla="*/ 565024 h 1237129"/>
              <a:gd name="connsiteX2188" fmla="*/ 1522085 w 3751729"/>
              <a:gd name="connsiteY2188" fmla="*/ 563302 h 1237129"/>
              <a:gd name="connsiteX2189" fmla="*/ 1522085 w 3751729"/>
              <a:gd name="connsiteY2189" fmla="*/ 561578 h 1237129"/>
              <a:gd name="connsiteX2190" fmla="*/ 1520363 w 3751729"/>
              <a:gd name="connsiteY2190" fmla="*/ 559856 h 1237129"/>
              <a:gd name="connsiteX2191" fmla="*/ 1517901 w 3751729"/>
              <a:gd name="connsiteY2191" fmla="*/ 559117 h 1237129"/>
              <a:gd name="connsiteX2192" fmla="*/ 1514701 w 3751729"/>
              <a:gd name="connsiteY2192" fmla="*/ 557394 h 1237129"/>
              <a:gd name="connsiteX2193" fmla="*/ 1512239 w 3751729"/>
              <a:gd name="connsiteY2193" fmla="*/ 557394 h 1237129"/>
              <a:gd name="connsiteX2194" fmla="*/ 1507316 w 3751729"/>
              <a:gd name="connsiteY2194" fmla="*/ 555672 h 1237129"/>
              <a:gd name="connsiteX2195" fmla="*/ 1504855 w 3751729"/>
              <a:gd name="connsiteY2195" fmla="*/ 559117 h 1237129"/>
              <a:gd name="connsiteX2196" fmla="*/ 1501655 w 3751729"/>
              <a:gd name="connsiteY2196" fmla="*/ 559117 h 1237129"/>
              <a:gd name="connsiteX2197" fmla="*/ 1497469 w 3751729"/>
              <a:gd name="connsiteY2197" fmla="*/ 559856 h 1237129"/>
              <a:gd name="connsiteX2198" fmla="*/ 1491808 w 3751729"/>
              <a:gd name="connsiteY2198" fmla="*/ 559856 h 1237129"/>
              <a:gd name="connsiteX2199" fmla="*/ 1491808 w 3751729"/>
              <a:gd name="connsiteY2199" fmla="*/ 555672 h 1237129"/>
              <a:gd name="connsiteX2200" fmla="*/ 1489348 w 3751729"/>
              <a:gd name="connsiteY2200" fmla="*/ 555672 h 1237129"/>
              <a:gd name="connsiteX2201" fmla="*/ 1489348 w 3751729"/>
              <a:gd name="connsiteY2201" fmla="*/ 543855 h 1237129"/>
              <a:gd name="connsiteX2202" fmla="*/ 1487624 w 3751729"/>
              <a:gd name="connsiteY2202" fmla="*/ 527856 h 1237129"/>
              <a:gd name="connsiteX2203" fmla="*/ 1485901 w 3751729"/>
              <a:gd name="connsiteY2203" fmla="*/ 508655 h 1237129"/>
              <a:gd name="connsiteX2204" fmla="*/ 1485901 w 3751729"/>
              <a:gd name="connsiteY2204" fmla="*/ 490194 h 1237129"/>
              <a:gd name="connsiteX2205" fmla="*/ 1485901 w 3751729"/>
              <a:gd name="connsiteY2205" fmla="*/ 473456 h 1237129"/>
              <a:gd name="connsiteX2206" fmla="*/ 1489101 w 3751729"/>
              <a:gd name="connsiteY2206" fmla="*/ 463363 h 1237129"/>
              <a:gd name="connsiteX2207" fmla="*/ 1489593 w 3751729"/>
              <a:gd name="connsiteY2207" fmla="*/ 460410 h 1237129"/>
              <a:gd name="connsiteX2208" fmla="*/ 1491316 w 3751729"/>
              <a:gd name="connsiteY2208" fmla="*/ 456964 h 1237129"/>
              <a:gd name="connsiteX2209" fmla="*/ 1493038 w 3751729"/>
              <a:gd name="connsiteY2209" fmla="*/ 456225 h 1237129"/>
              <a:gd name="connsiteX2210" fmla="*/ 1494762 w 3751729"/>
              <a:gd name="connsiteY2210" fmla="*/ 456225 h 1237129"/>
              <a:gd name="connsiteX2211" fmla="*/ 1497224 w 3751729"/>
              <a:gd name="connsiteY2211" fmla="*/ 456225 h 1237129"/>
              <a:gd name="connsiteX2212" fmla="*/ 1500424 w 3751729"/>
              <a:gd name="connsiteY2212" fmla="*/ 454501 h 1237129"/>
              <a:gd name="connsiteX2213" fmla="*/ 1504609 w 3751729"/>
              <a:gd name="connsiteY2213" fmla="*/ 454501 h 1237129"/>
              <a:gd name="connsiteX2214" fmla="*/ 1516177 w 3751729"/>
              <a:gd name="connsiteY2214" fmla="*/ 458687 h 1237129"/>
              <a:gd name="connsiteX2215" fmla="*/ 1529469 w 3751729"/>
              <a:gd name="connsiteY2215" fmla="*/ 462133 h 1237129"/>
              <a:gd name="connsiteX2216" fmla="*/ 1543501 w 3751729"/>
              <a:gd name="connsiteY2216" fmla="*/ 462133 h 1237129"/>
              <a:gd name="connsiteX2217" fmla="*/ 1557531 w 3751729"/>
              <a:gd name="connsiteY2217" fmla="*/ 458687 h 1237129"/>
              <a:gd name="connsiteX2218" fmla="*/ 1568362 w 3751729"/>
              <a:gd name="connsiteY2218" fmla="*/ 454501 h 1237129"/>
              <a:gd name="connsiteX2219" fmla="*/ 1569100 w 3751729"/>
              <a:gd name="connsiteY2219" fmla="*/ 452779 h 1237129"/>
              <a:gd name="connsiteX2220" fmla="*/ 1569100 w 3751729"/>
              <a:gd name="connsiteY2220" fmla="*/ 451056 h 1237129"/>
              <a:gd name="connsiteX2221" fmla="*/ 1570824 w 3751729"/>
              <a:gd name="connsiteY2221" fmla="*/ 451056 h 1237129"/>
              <a:gd name="connsiteX2222" fmla="*/ 1570824 w 3751729"/>
              <a:gd name="connsiteY2222" fmla="*/ 450318 h 1237129"/>
              <a:gd name="connsiteX2223" fmla="*/ 1570824 w 3751729"/>
              <a:gd name="connsiteY2223" fmla="*/ 448595 h 1237129"/>
              <a:gd name="connsiteX2224" fmla="*/ 1574024 w 3751729"/>
              <a:gd name="connsiteY2224" fmla="*/ 436778 h 1237129"/>
              <a:gd name="connsiteX2225" fmla="*/ 1574024 w 3751729"/>
              <a:gd name="connsiteY2225" fmla="*/ 423241 h 1237129"/>
              <a:gd name="connsiteX2226" fmla="*/ 1572300 w 3751729"/>
              <a:gd name="connsiteY2226" fmla="*/ 410687 h 1237129"/>
              <a:gd name="connsiteX2227" fmla="*/ 1570578 w 3751729"/>
              <a:gd name="connsiteY2227" fmla="*/ 395672 h 1237129"/>
              <a:gd name="connsiteX2228" fmla="*/ 1560731 w 3751729"/>
              <a:gd name="connsiteY2228" fmla="*/ 393210 h 1237129"/>
              <a:gd name="connsiteX2229" fmla="*/ 1550885 w 3751729"/>
              <a:gd name="connsiteY2229" fmla="*/ 389764 h 1237129"/>
              <a:gd name="connsiteX2230" fmla="*/ 1541039 w 3751729"/>
              <a:gd name="connsiteY2230" fmla="*/ 383856 h 1237129"/>
              <a:gd name="connsiteX2231" fmla="*/ 1533654 w 3751729"/>
              <a:gd name="connsiteY2231" fmla="*/ 376225 h 1237129"/>
              <a:gd name="connsiteX2232" fmla="*/ 1536115 w 3751729"/>
              <a:gd name="connsiteY2232" fmla="*/ 375487 h 1237129"/>
              <a:gd name="connsiteX2233" fmla="*/ 1539316 w 3751729"/>
              <a:gd name="connsiteY2233" fmla="*/ 373764 h 1237129"/>
              <a:gd name="connsiteX2234" fmla="*/ 1541039 w 3751729"/>
              <a:gd name="connsiteY2234" fmla="*/ 372041 h 1237129"/>
              <a:gd name="connsiteX2235" fmla="*/ 1543501 w 3751729"/>
              <a:gd name="connsiteY2235" fmla="*/ 372041 h 1237129"/>
              <a:gd name="connsiteX2236" fmla="*/ 1546701 w 3751729"/>
              <a:gd name="connsiteY2236" fmla="*/ 370318 h 1237129"/>
              <a:gd name="connsiteX2237" fmla="*/ 1551624 w 3751729"/>
              <a:gd name="connsiteY2237" fmla="*/ 370318 h 1237129"/>
              <a:gd name="connsiteX2238" fmla="*/ 1554823 w 3751729"/>
              <a:gd name="connsiteY2238" fmla="*/ 369579 h 1237129"/>
              <a:gd name="connsiteX2239" fmla="*/ 1559008 w 3751729"/>
              <a:gd name="connsiteY2239" fmla="*/ 367856 h 1237129"/>
              <a:gd name="connsiteX2240" fmla="*/ 1563193 w 3751729"/>
              <a:gd name="connsiteY2240" fmla="*/ 367856 h 1237129"/>
              <a:gd name="connsiteX2241" fmla="*/ 1568115 w 3751729"/>
              <a:gd name="connsiteY2241" fmla="*/ 367856 h 1237129"/>
              <a:gd name="connsiteX2242" fmla="*/ 1568115 w 3751729"/>
              <a:gd name="connsiteY2242" fmla="*/ 351856 h 1237129"/>
              <a:gd name="connsiteX2243" fmla="*/ 1572300 w 3751729"/>
              <a:gd name="connsiteY2243" fmla="*/ 351856 h 1237129"/>
              <a:gd name="connsiteX2244" fmla="*/ 1576484 w 3751729"/>
              <a:gd name="connsiteY2244" fmla="*/ 352595 h 1237129"/>
              <a:gd name="connsiteX2245" fmla="*/ 1578208 w 3751729"/>
              <a:gd name="connsiteY2245" fmla="*/ 354318 h 1237129"/>
              <a:gd name="connsiteX2246" fmla="*/ 1580670 w 3751729"/>
              <a:gd name="connsiteY2246" fmla="*/ 354318 h 1237129"/>
              <a:gd name="connsiteX2247" fmla="*/ 1583870 w 3751729"/>
              <a:gd name="connsiteY2247" fmla="*/ 356041 h 1237129"/>
              <a:gd name="connsiteX2248" fmla="*/ 1586331 w 3751729"/>
              <a:gd name="connsiteY2248" fmla="*/ 357764 h 1237129"/>
              <a:gd name="connsiteX2249" fmla="*/ 1589531 w 3751729"/>
              <a:gd name="connsiteY2249" fmla="*/ 354318 h 1237129"/>
              <a:gd name="connsiteX2250" fmla="*/ 1593716 w 3751729"/>
              <a:gd name="connsiteY2250" fmla="*/ 352595 h 1237129"/>
              <a:gd name="connsiteX2251" fmla="*/ 1596915 w 3751729"/>
              <a:gd name="connsiteY2251" fmla="*/ 351856 h 1237129"/>
              <a:gd name="connsiteX2252" fmla="*/ 1601100 w 3751729"/>
              <a:gd name="connsiteY2252" fmla="*/ 350133 h 1237129"/>
              <a:gd name="connsiteX2253" fmla="*/ 1602823 w 3751729"/>
              <a:gd name="connsiteY2253" fmla="*/ 348410 h 1237129"/>
              <a:gd name="connsiteX2254" fmla="*/ 1603562 w 3751729"/>
              <a:gd name="connsiteY2254" fmla="*/ 345949 h 1237129"/>
              <a:gd name="connsiteX2255" fmla="*/ 1603562 w 3751729"/>
              <a:gd name="connsiteY2255" fmla="*/ 342502 h 1237129"/>
              <a:gd name="connsiteX2256" fmla="*/ 1603562 w 3751729"/>
              <a:gd name="connsiteY2256" fmla="*/ 340041 h 1237129"/>
              <a:gd name="connsiteX2257" fmla="*/ 1603562 w 3751729"/>
              <a:gd name="connsiteY2257" fmla="*/ 336595 h 1237129"/>
              <a:gd name="connsiteX2258" fmla="*/ 1605285 w 3751729"/>
              <a:gd name="connsiteY2258" fmla="*/ 334133 h 1237129"/>
              <a:gd name="connsiteX2259" fmla="*/ 1607008 w 3751729"/>
              <a:gd name="connsiteY2259" fmla="*/ 330687 h 1237129"/>
              <a:gd name="connsiteX2260" fmla="*/ 1634331 w 3751729"/>
              <a:gd name="connsiteY2260" fmla="*/ 322318 h 1237129"/>
              <a:gd name="connsiteX2261" fmla="*/ 1639992 w 3751729"/>
              <a:gd name="connsiteY2261" fmla="*/ 313210 h 1237129"/>
              <a:gd name="connsiteX2262" fmla="*/ 1641715 w 3751729"/>
              <a:gd name="connsiteY2262" fmla="*/ 304840 h 1237129"/>
              <a:gd name="connsiteX2263" fmla="*/ 1645899 w 3751729"/>
              <a:gd name="connsiteY2263" fmla="*/ 295734 h 1237129"/>
              <a:gd name="connsiteX2264" fmla="*/ 1654269 w 3751729"/>
              <a:gd name="connsiteY2264" fmla="*/ 289826 h 1237129"/>
              <a:gd name="connsiteX2265" fmla="*/ 1665100 w 3751729"/>
              <a:gd name="connsiteY2265" fmla="*/ 285641 h 1237129"/>
              <a:gd name="connsiteX2266" fmla="*/ 1677407 w 3751729"/>
              <a:gd name="connsiteY2266" fmla="*/ 281457 h 1237129"/>
              <a:gd name="connsiteX2267" fmla="*/ 1688976 w 3751729"/>
              <a:gd name="connsiteY2267" fmla="*/ 277271 h 1237129"/>
              <a:gd name="connsiteX2268" fmla="*/ 1690699 w 3751729"/>
              <a:gd name="connsiteY2268" fmla="*/ 275549 h 1237129"/>
              <a:gd name="connsiteX2269" fmla="*/ 1690699 w 3751729"/>
              <a:gd name="connsiteY2269" fmla="*/ 273825 h 1237129"/>
              <a:gd name="connsiteX2270" fmla="*/ 1690699 w 3751729"/>
              <a:gd name="connsiteY2270" fmla="*/ 272103 h 1237129"/>
              <a:gd name="connsiteX2271" fmla="*/ 1692422 w 3751729"/>
              <a:gd name="connsiteY2271" fmla="*/ 271365 h 1237129"/>
              <a:gd name="connsiteX2272" fmla="*/ 1686760 w 3751729"/>
              <a:gd name="connsiteY2272" fmla="*/ 256348 h 1237129"/>
              <a:gd name="connsiteX2273" fmla="*/ 1683560 w 3751729"/>
              <a:gd name="connsiteY2273" fmla="*/ 238625 h 1237129"/>
              <a:gd name="connsiteX2274" fmla="*/ 1683560 w 3751729"/>
              <a:gd name="connsiteY2274" fmla="*/ 222626 h 1237129"/>
              <a:gd name="connsiteX2275" fmla="*/ 1682823 w 3751729"/>
              <a:gd name="connsiteY2275" fmla="*/ 209088 h 1237129"/>
              <a:gd name="connsiteX2276" fmla="*/ 1695130 w 3751729"/>
              <a:gd name="connsiteY2276" fmla="*/ 208349 h 1237129"/>
              <a:gd name="connsiteX2277" fmla="*/ 1704238 w 3751729"/>
              <a:gd name="connsiteY2277" fmla="*/ 204903 h 1237129"/>
              <a:gd name="connsiteX2278" fmla="*/ 1714084 w 3751729"/>
              <a:gd name="connsiteY2278" fmla="*/ 202441 h 1237129"/>
              <a:gd name="connsiteX2279" fmla="*/ 1714084 w 3751729"/>
              <a:gd name="connsiteY2279" fmla="*/ 209088 h 1237129"/>
              <a:gd name="connsiteX2280" fmla="*/ 1712361 w 3751729"/>
              <a:gd name="connsiteY2280" fmla="*/ 214996 h 1237129"/>
              <a:gd name="connsiteX2281" fmla="*/ 1710637 w 3751729"/>
              <a:gd name="connsiteY2281" fmla="*/ 225826 h 1237129"/>
              <a:gd name="connsiteX2282" fmla="*/ 1709899 w 3751729"/>
              <a:gd name="connsiteY2282" fmla="*/ 240103 h 1237129"/>
              <a:gd name="connsiteX2283" fmla="*/ 1708176 w 3751729"/>
              <a:gd name="connsiteY2283" fmla="*/ 253641 h 1237129"/>
              <a:gd name="connsiteX2284" fmla="*/ 1708176 w 3751729"/>
              <a:gd name="connsiteY2284" fmla="*/ 263734 h 1237129"/>
              <a:gd name="connsiteX2285" fmla="*/ 1712361 w 3751729"/>
              <a:gd name="connsiteY2285" fmla="*/ 266194 h 1237129"/>
              <a:gd name="connsiteX2286" fmla="*/ 1715560 w 3751729"/>
              <a:gd name="connsiteY2286" fmla="*/ 267918 h 1237129"/>
              <a:gd name="connsiteX2287" fmla="*/ 1716300 w 3751729"/>
              <a:gd name="connsiteY2287" fmla="*/ 269640 h 1237129"/>
              <a:gd name="connsiteX2288" fmla="*/ 1719499 w 3751729"/>
              <a:gd name="connsiteY2288" fmla="*/ 271365 h 1237129"/>
              <a:gd name="connsiteX2289" fmla="*/ 1723681 w 3751729"/>
              <a:gd name="connsiteY2289" fmla="*/ 273825 h 1237129"/>
              <a:gd name="connsiteX2290" fmla="*/ 1732789 w 3751729"/>
              <a:gd name="connsiteY2290" fmla="*/ 269640 h 1237129"/>
              <a:gd name="connsiteX2291" fmla="*/ 1739189 w 3751729"/>
              <a:gd name="connsiteY2291" fmla="*/ 269640 h 1237129"/>
              <a:gd name="connsiteX2292" fmla="*/ 1743373 w 3751729"/>
              <a:gd name="connsiteY2292" fmla="*/ 272103 h 1237129"/>
              <a:gd name="connsiteX2293" fmla="*/ 1749035 w 3751729"/>
              <a:gd name="connsiteY2293" fmla="*/ 277026 h 1237129"/>
              <a:gd name="connsiteX2294" fmla="*/ 1756419 w 3751729"/>
              <a:gd name="connsiteY2294" fmla="*/ 277026 h 1237129"/>
              <a:gd name="connsiteX2295" fmla="*/ 1764788 w 3751729"/>
              <a:gd name="connsiteY2295" fmla="*/ 273580 h 1237129"/>
              <a:gd name="connsiteX2296" fmla="*/ 1772173 w 3751729"/>
              <a:gd name="connsiteY2296" fmla="*/ 269395 h 1237129"/>
              <a:gd name="connsiteX2297" fmla="*/ 1776357 w 3751729"/>
              <a:gd name="connsiteY2297" fmla="*/ 265210 h 1237129"/>
              <a:gd name="connsiteX2298" fmla="*/ 1782019 w 3751729"/>
              <a:gd name="connsiteY2298" fmla="*/ 261764 h 1237129"/>
              <a:gd name="connsiteX2299" fmla="*/ 1789403 w 3751729"/>
              <a:gd name="connsiteY2299" fmla="*/ 259303 h 1237129"/>
              <a:gd name="connsiteX2300" fmla="*/ 1800973 w 3751729"/>
              <a:gd name="connsiteY2300" fmla="*/ 260041 h 1237129"/>
              <a:gd name="connsiteX2301" fmla="*/ 1816727 w 3751729"/>
              <a:gd name="connsiteY2301" fmla="*/ 263487 h 1237129"/>
              <a:gd name="connsiteX2302" fmla="*/ 1818450 w 3751729"/>
              <a:gd name="connsiteY2302" fmla="*/ 259303 h 1237129"/>
              <a:gd name="connsiteX2303" fmla="*/ 1819188 w 3751729"/>
              <a:gd name="connsiteY2303" fmla="*/ 257580 h 1237129"/>
              <a:gd name="connsiteX2304" fmla="*/ 1822388 w 3751729"/>
              <a:gd name="connsiteY2304" fmla="*/ 254133 h 1237129"/>
              <a:gd name="connsiteX2305" fmla="*/ 1824849 w 3751729"/>
              <a:gd name="connsiteY2305" fmla="*/ 253395 h 1237129"/>
              <a:gd name="connsiteX2306" fmla="*/ 1828049 w 3751729"/>
              <a:gd name="connsiteY2306" fmla="*/ 253395 h 1237129"/>
              <a:gd name="connsiteX2307" fmla="*/ 1832235 w 3751729"/>
              <a:gd name="connsiteY2307" fmla="*/ 251673 h 1237129"/>
              <a:gd name="connsiteX2308" fmla="*/ 1832235 w 3751729"/>
              <a:gd name="connsiteY2308" fmla="*/ 226564 h 1237129"/>
              <a:gd name="connsiteX2309" fmla="*/ 1835434 w 3751729"/>
              <a:gd name="connsiteY2309" fmla="*/ 206380 h 1237129"/>
              <a:gd name="connsiteX2310" fmla="*/ 1837895 w 3751729"/>
              <a:gd name="connsiteY2310" fmla="*/ 202934 h 1237129"/>
              <a:gd name="connsiteX2311" fmla="*/ 1841096 w 3751729"/>
              <a:gd name="connsiteY2311" fmla="*/ 202195 h 1237129"/>
              <a:gd name="connsiteX2312" fmla="*/ 1843557 w 3751729"/>
              <a:gd name="connsiteY2312" fmla="*/ 198750 h 1237129"/>
              <a:gd name="connsiteX2313" fmla="*/ 1846757 w 3751729"/>
              <a:gd name="connsiteY2313" fmla="*/ 197026 h 1237129"/>
              <a:gd name="connsiteX2314" fmla="*/ 1850943 w 3751729"/>
              <a:gd name="connsiteY2314" fmla="*/ 196288 h 1237129"/>
              <a:gd name="connsiteX2315" fmla="*/ 1850943 w 3751729"/>
              <a:gd name="connsiteY2315" fmla="*/ 198750 h 1237129"/>
              <a:gd name="connsiteX2316" fmla="*/ 1853403 w 3751729"/>
              <a:gd name="connsiteY2316" fmla="*/ 202195 h 1237129"/>
              <a:gd name="connsiteX2317" fmla="*/ 1855127 w 3751729"/>
              <a:gd name="connsiteY2317" fmla="*/ 204657 h 1237129"/>
              <a:gd name="connsiteX2318" fmla="*/ 1856849 w 3751729"/>
              <a:gd name="connsiteY2318" fmla="*/ 208103 h 1237129"/>
              <a:gd name="connsiteX2319" fmla="*/ 1858573 w 3751729"/>
              <a:gd name="connsiteY2319" fmla="*/ 208841 h 1237129"/>
              <a:gd name="connsiteX2320" fmla="*/ 1862757 w 3751729"/>
              <a:gd name="connsiteY2320" fmla="*/ 210564 h 1237129"/>
              <a:gd name="connsiteX2321" fmla="*/ 1866942 w 3751729"/>
              <a:gd name="connsiteY2321" fmla="*/ 212288 h 1237129"/>
              <a:gd name="connsiteX2322" fmla="*/ 1865219 w 3751729"/>
              <a:gd name="connsiteY2322" fmla="*/ 198750 h 1237129"/>
              <a:gd name="connsiteX2323" fmla="*/ 1864480 w 3751729"/>
              <a:gd name="connsiteY2323" fmla="*/ 190380 h 1237129"/>
              <a:gd name="connsiteX2324" fmla="*/ 1861280 w 3751729"/>
              <a:gd name="connsiteY2324" fmla="*/ 184473 h 1237129"/>
              <a:gd name="connsiteX2325" fmla="*/ 1859557 w 3751729"/>
              <a:gd name="connsiteY2325" fmla="*/ 176842 h 1237129"/>
              <a:gd name="connsiteX2326" fmla="*/ 1857096 w 3751729"/>
              <a:gd name="connsiteY2326" fmla="*/ 163304 h 1237129"/>
              <a:gd name="connsiteX2327" fmla="*/ 1864480 w 3751729"/>
              <a:gd name="connsiteY2327" fmla="*/ 162565 h 1237129"/>
              <a:gd name="connsiteX2328" fmla="*/ 1869404 w 3751729"/>
              <a:gd name="connsiteY2328" fmla="*/ 159119 h 1237129"/>
              <a:gd name="connsiteX2329" fmla="*/ 1874326 w 3751729"/>
              <a:gd name="connsiteY2329" fmla="*/ 156658 h 1237129"/>
              <a:gd name="connsiteX2330" fmla="*/ 1879988 w 3751729"/>
              <a:gd name="connsiteY2330" fmla="*/ 153212 h 1237129"/>
              <a:gd name="connsiteX2331" fmla="*/ 1889834 w 3751729"/>
              <a:gd name="connsiteY2331" fmla="*/ 153212 h 1237129"/>
              <a:gd name="connsiteX2332" fmla="*/ 1899680 w 3751729"/>
              <a:gd name="connsiteY2332" fmla="*/ 154934 h 1237129"/>
              <a:gd name="connsiteX2333" fmla="*/ 1907065 w 3751729"/>
              <a:gd name="connsiteY2333" fmla="*/ 156658 h 1237129"/>
              <a:gd name="connsiteX2334" fmla="*/ 1914449 w 3751729"/>
              <a:gd name="connsiteY2334" fmla="*/ 153212 h 1237129"/>
              <a:gd name="connsiteX2335" fmla="*/ 1920111 w 3751729"/>
              <a:gd name="connsiteY2335" fmla="*/ 144842 h 1237129"/>
              <a:gd name="connsiteX2336" fmla="*/ 1915187 w 3751729"/>
              <a:gd name="connsiteY2336" fmla="*/ 143119 h 1237129"/>
              <a:gd name="connsiteX2337" fmla="*/ 1911003 w 3751729"/>
              <a:gd name="connsiteY2337" fmla="*/ 141396 h 1237129"/>
              <a:gd name="connsiteX2338" fmla="*/ 1908541 w 3751729"/>
              <a:gd name="connsiteY2338" fmla="*/ 139673 h 1237129"/>
              <a:gd name="connsiteX2339" fmla="*/ 1903619 w 3751729"/>
              <a:gd name="connsiteY2339" fmla="*/ 138935 h 1237129"/>
              <a:gd name="connsiteX2340" fmla="*/ 1897957 w 3751729"/>
              <a:gd name="connsiteY2340" fmla="*/ 138935 h 1237129"/>
              <a:gd name="connsiteX2341" fmla="*/ 1883926 w 3751729"/>
              <a:gd name="connsiteY2341" fmla="*/ 145581 h 1237129"/>
              <a:gd name="connsiteX2342" fmla="*/ 1868173 w 3751729"/>
              <a:gd name="connsiteY2342" fmla="*/ 150503 h 1237129"/>
              <a:gd name="connsiteX2343" fmla="*/ 1850943 w 3751729"/>
              <a:gd name="connsiteY2343" fmla="*/ 152965 h 1237129"/>
              <a:gd name="connsiteX2344" fmla="*/ 1847742 w 3751729"/>
              <a:gd name="connsiteY2344" fmla="*/ 145334 h 1237129"/>
              <a:gd name="connsiteX2345" fmla="*/ 1843557 w 3751729"/>
              <a:gd name="connsiteY2345" fmla="*/ 139427 h 1237129"/>
              <a:gd name="connsiteX2346" fmla="*/ 1839373 w 3751729"/>
              <a:gd name="connsiteY2346" fmla="*/ 133519 h 1237129"/>
              <a:gd name="connsiteX2347" fmla="*/ 1836173 w 3751729"/>
              <a:gd name="connsiteY2347" fmla="*/ 126873 h 1237129"/>
              <a:gd name="connsiteX2348" fmla="*/ 1835434 w 3751729"/>
              <a:gd name="connsiteY2348" fmla="*/ 115058 h 1237129"/>
              <a:gd name="connsiteX2349" fmla="*/ 1836173 w 3751729"/>
              <a:gd name="connsiteY2349" fmla="*/ 105950 h 1237129"/>
              <a:gd name="connsiteX2350" fmla="*/ 1835434 w 3751729"/>
              <a:gd name="connsiteY2350" fmla="*/ 95858 h 1237129"/>
              <a:gd name="connsiteX2351" fmla="*/ 1833711 w 3751729"/>
              <a:gd name="connsiteY2351" fmla="*/ 84042 h 1237129"/>
              <a:gd name="connsiteX2352" fmla="*/ 1835434 w 3751729"/>
              <a:gd name="connsiteY2352" fmla="*/ 73950 h 1237129"/>
              <a:gd name="connsiteX2353" fmla="*/ 1842081 w 3751729"/>
              <a:gd name="connsiteY2353" fmla="*/ 58935 h 1237129"/>
              <a:gd name="connsiteX2354" fmla="*/ 1853649 w 3751729"/>
              <a:gd name="connsiteY2354" fmla="*/ 48843 h 1237129"/>
              <a:gd name="connsiteX2355" fmla="*/ 1865219 w 3751729"/>
              <a:gd name="connsiteY2355" fmla="*/ 37027 h 1237129"/>
              <a:gd name="connsiteX2356" fmla="*/ 1875065 w 3751729"/>
              <a:gd name="connsiteY2356" fmla="*/ 25212 h 1237129"/>
              <a:gd name="connsiteX2357" fmla="*/ 1882450 w 3751729"/>
              <a:gd name="connsiteY2357" fmla="*/ 11673 h 1237129"/>
              <a:gd name="connsiteX2358" fmla="*/ 1878265 w 3751729"/>
              <a:gd name="connsiteY2358" fmla="*/ 7489 h 1237129"/>
              <a:gd name="connsiteX2359" fmla="*/ 1874081 w 3751729"/>
              <a:gd name="connsiteY2359" fmla="*/ 3304 h 1237129"/>
              <a:gd name="connsiteX2360" fmla="*/ 1731537 w 3751729"/>
              <a:gd name="connsiteY2360" fmla="*/ 0 h 1237129"/>
              <a:gd name="connsiteX2361" fmla="*/ 1863626 w 3751729"/>
              <a:gd name="connsiteY2361" fmla="*/ 0 h 1237129"/>
              <a:gd name="connsiteX2362" fmla="*/ 1858327 w 3751729"/>
              <a:gd name="connsiteY2362" fmla="*/ 843 h 1237129"/>
              <a:gd name="connsiteX2363" fmla="*/ 1845034 w 3751729"/>
              <a:gd name="connsiteY2363" fmla="*/ 1582 h 1237129"/>
              <a:gd name="connsiteX2364" fmla="*/ 1840850 w 3751729"/>
              <a:gd name="connsiteY2364" fmla="*/ 22505 h 1237129"/>
              <a:gd name="connsiteX2365" fmla="*/ 1833465 w 3751729"/>
              <a:gd name="connsiteY2365" fmla="*/ 38504 h 1237129"/>
              <a:gd name="connsiteX2366" fmla="*/ 1823619 w 3751729"/>
              <a:gd name="connsiteY2366" fmla="*/ 52043 h 1237129"/>
              <a:gd name="connsiteX2367" fmla="*/ 1812050 w 3751729"/>
              <a:gd name="connsiteY2367" fmla="*/ 64596 h 1237129"/>
              <a:gd name="connsiteX2368" fmla="*/ 1801219 w 3751729"/>
              <a:gd name="connsiteY2368" fmla="*/ 79612 h 1237129"/>
              <a:gd name="connsiteX2369" fmla="*/ 1794573 w 3751729"/>
              <a:gd name="connsiteY2369" fmla="*/ 97335 h 1237129"/>
              <a:gd name="connsiteX2370" fmla="*/ 1789649 w 3751729"/>
              <a:gd name="connsiteY2370" fmla="*/ 117519 h 1237129"/>
              <a:gd name="connsiteX2371" fmla="*/ 1798758 w 3751729"/>
              <a:gd name="connsiteY2371" fmla="*/ 125150 h 1237129"/>
              <a:gd name="connsiteX2372" fmla="*/ 1807126 w 3751729"/>
              <a:gd name="connsiteY2372" fmla="*/ 133519 h 1237129"/>
              <a:gd name="connsiteX2373" fmla="*/ 1812788 w 3751729"/>
              <a:gd name="connsiteY2373" fmla="*/ 144350 h 1237129"/>
              <a:gd name="connsiteX2374" fmla="*/ 1815988 w 3751729"/>
              <a:gd name="connsiteY2374" fmla="*/ 156904 h 1237129"/>
              <a:gd name="connsiteX2375" fmla="*/ 1811804 w 3751729"/>
              <a:gd name="connsiteY2375" fmla="*/ 158626 h 1237129"/>
              <a:gd name="connsiteX2376" fmla="*/ 1810081 w 3751729"/>
              <a:gd name="connsiteY2376" fmla="*/ 160350 h 1237129"/>
              <a:gd name="connsiteX2377" fmla="*/ 1808357 w 3751729"/>
              <a:gd name="connsiteY2377" fmla="*/ 162073 h 1237129"/>
              <a:gd name="connsiteX2378" fmla="*/ 1808357 w 3751729"/>
              <a:gd name="connsiteY2378" fmla="*/ 162811 h 1237129"/>
              <a:gd name="connsiteX2379" fmla="*/ 1806634 w 3751729"/>
              <a:gd name="connsiteY2379" fmla="*/ 164535 h 1237129"/>
              <a:gd name="connsiteX2380" fmla="*/ 1806634 w 3751729"/>
              <a:gd name="connsiteY2380" fmla="*/ 167981 h 1237129"/>
              <a:gd name="connsiteX2381" fmla="*/ 1805896 w 3751729"/>
              <a:gd name="connsiteY2381" fmla="*/ 168719 h 1237129"/>
              <a:gd name="connsiteX2382" fmla="*/ 1786943 w 3751729"/>
              <a:gd name="connsiteY2382" fmla="*/ 176349 h 1237129"/>
              <a:gd name="connsiteX2383" fmla="*/ 1784481 w 3751729"/>
              <a:gd name="connsiteY2383" fmla="*/ 194073 h 1237129"/>
              <a:gd name="connsiteX2384" fmla="*/ 1778819 w 3751729"/>
              <a:gd name="connsiteY2384" fmla="*/ 207611 h 1237129"/>
              <a:gd name="connsiteX2385" fmla="*/ 1773158 w 3751729"/>
              <a:gd name="connsiteY2385" fmla="*/ 217703 h 1237129"/>
              <a:gd name="connsiteX2386" fmla="*/ 1764050 w 3751729"/>
              <a:gd name="connsiteY2386" fmla="*/ 226073 h 1237129"/>
              <a:gd name="connsiteX2387" fmla="*/ 1756666 w 3751729"/>
              <a:gd name="connsiteY2387" fmla="*/ 235180 h 1237129"/>
              <a:gd name="connsiteX2388" fmla="*/ 1750019 w 3751729"/>
              <a:gd name="connsiteY2388" fmla="*/ 246995 h 1237129"/>
              <a:gd name="connsiteX2389" fmla="*/ 1745097 w 3751729"/>
              <a:gd name="connsiteY2389" fmla="*/ 246995 h 1237129"/>
              <a:gd name="connsiteX2390" fmla="*/ 1745097 w 3751729"/>
              <a:gd name="connsiteY2390" fmla="*/ 243549 h 1237129"/>
              <a:gd name="connsiteX2391" fmla="*/ 1733527 w 3751729"/>
              <a:gd name="connsiteY2391" fmla="*/ 227549 h 1237129"/>
              <a:gd name="connsiteX2392" fmla="*/ 1726881 w 3751729"/>
              <a:gd name="connsiteY2392" fmla="*/ 209826 h 1237129"/>
              <a:gd name="connsiteX2393" fmla="*/ 1721958 w 3751729"/>
              <a:gd name="connsiteY2393" fmla="*/ 190626 h 1237129"/>
              <a:gd name="connsiteX2394" fmla="*/ 1713592 w 3751729"/>
              <a:gd name="connsiteY2394" fmla="*/ 168719 h 1237129"/>
              <a:gd name="connsiteX2395" fmla="*/ 1702022 w 3751729"/>
              <a:gd name="connsiteY2395" fmla="*/ 174627 h 1237129"/>
              <a:gd name="connsiteX2396" fmla="*/ 1694637 w 3751729"/>
              <a:gd name="connsiteY2396" fmla="*/ 182257 h 1237129"/>
              <a:gd name="connsiteX2397" fmla="*/ 1686269 w 3751729"/>
              <a:gd name="connsiteY2397" fmla="*/ 188165 h 1237129"/>
              <a:gd name="connsiteX2398" fmla="*/ 1677161 w 3751729"/>
              <a:gd name="connsiteY2398" fmla="*/ 192349 h 1237129"/>
              <a:gd name="connsiteX2399" fmla="*/ 1663130 w 3751729"/>
              <a:gd name="connsiteY2399" fmla="*/ 195795 h 1237129"/>
              <a:gd name="connsiteX2400" fmla="*/ 1661407 w 3751729"/>
              <a:gd name="connsiteY2400" fmla="*/ 194073 h 1237129"/>
              <a:gd name="connsiteX2401" fmla="*/ 1659684 w 3751729"/>
              <a:gd name="connsiteY2401" fmla="*/ 194073 h 1237129"/>
              <a:gd name="connsiteX2402" fmla="*/ 1658946 w 3751729"/>
              <a:gd name="connsiteY2402" fmla="*/ 194073 h 1237129"/>
              <a:gd name="connsiteX2403" fmla="*/ 1657223 w 3751729"/>
              <a:gd name="connsiteY2403" fmla="*/ 192349 h 1237129"/>
              <a:gd name="connsiteX2404" fmla="*/ 1654023 w 3751729"/>
              <a:gd name="connsiteY2404" fmla="*/ 192349 h 1237129"/>
              <a:gd name="connsiteX2405" fmla="*/ 1653285 w 3751729"/>
              <a:gd name="connsiteY2405" fmla="*/ 174627 h 1237129"/>
              <a:gd name="connsiteX2406" fmla="*/ 1651560 w 3751729"/>
              <a:gd name="connsiteY2406" fmla="*/ 160350 h 1237129"/>
              <a:gd name="connsiteX2407" fmla="*/ 1648361 w 3751729"/>
              <a:gd name="connsiteY2407" fmla="*/ 148534 h 1237129"/>
              <a:gd name="connsiteX2408" fmla="*/ 1645899 w 3751729"/>
              <a:gd name="connsiteY2408" fmla="*/ 134996 h 1237129"/>
              <a:gd name="connsiteX2409" fmla="*/ 1644176 w 3751729"/>
              <a:gd name="connsiteY2409" fmla="*/ 117273 h 1237129"/>
              <a:gd name="connsiteX2410" fmla="*/ 1651560 w 3751729"/>
              <a:gd name="connsiteY2410" fmla="*/ 109642 h 1237129"/>
              <a:gd name="connsiteX2411" fmla="*/ 1654023 w 3751729"/>
              <a:gd name="connsiteY2411" fmla="*/ 102997 h 1237129"/>
              <a:gd name="connsiteX2412" fmla="*/ 1655746 w 3751729"/>
              <a:gd name="connsiteY2412" fmla="*/ 93889 h 1237129"/>
              <a:gd name="connsiteX2413" fmla="*/ 1659931 w 3751729"/>
              <a:gd name="connsiteY2413" fmla="*/ 82074 h 1237129"/>
              <a:gd name="connsiteX2414" fmla="*/ 1663130 w 3751729"/>
              <a:gd name="connsiteY2414" fmla="*/ 79612 h 1237129"/>
              <a:gd name="connsiteX2415" fmla="*/ 1667315 w 3751729"/>
              <a:gd name="connsiteY2415" fmla="*/ 75428 h 1237129"/>
              <a:gd name="connsiteX2416" fmla="*/ 1671499 w 3751729"/>
              <a:gd name="connsiteY2416" fmla="*/ 70504 h 1237129"/>
              <a:gd name="connsiteX2417" fmla="*/ 1676422 w 3751729"/>
              <a:gd name="connsiteY2417" fmla="*/ 66319 h 1237129"/>
              <a:gd name="connsiteX2418" fmla="*/ 1678884 w 3751729"/>
              <a:gd name="connsiteY2418" fmla="*/ 68042 h 1237129"/>
              <a:gd name="connsiteX2419" fmla="*/ 1680607 w 3751729"/>
              <a:gd name="connsiteY2419" fmla="*/ 69765 h 1237129"/>
              <a:gd name="connsiteX2420" fmla="*/ 1682329 w 3751729"/>
              <a:gd name="connsiteY2420" fmla="*/ 70504 h 1237129"/>
              <a:gd name="connsiteX2421" fmla="*/ 1683068 w 3751729"/>
              <a:gd name="connsiteY2421" fmla="*/ 72227 h 1237129"/>
              <a:gd name="connsiteX2422" fmla="*/ 1686269 w 3751729"/>
              <a:gd name="connsiteY2422" fmla="*/ 69765 h 1237129"/>
              <a:gd name="connsiteX2423" fmla="*/ 1687991 w 3751729"/>
              <a:gd name="connsiteY2423" fmla="*/ 66319 h 1237129"/>
              <a:gd name="connsiteX2424" fmla="*/ 1688731 w 3751729"/>
              <a:gd name="connsiteY2424" fmla="*/ 63858 h 1237129"/>
              <a:gd name="connsiteX2425" fmla="*/ 1690453 w 3751729"/>
              <a:gd name="connsiteY2425" fmla="*/ 58935 h 1237129"/>
              <a:gd name="connsiteX2426" fmla="*/ 1692176 w 3751729"/>
              <a:gd name="connsiteY2426" fmla="*/ 56473 h 1237129"/>
              <a:gd name="connsiteX2427" fmla="*/ 1702022 w 3751729"/>
              <a:gd name="connsiteY2427" fmla="*/ 50566 h 1237129"/>
              <a:gd name="connsiteX2428" fmla="*/ 1710391 w 3751729"/>
              <a:gd name="connsiteY2428" fmla="*/ 47119 h 1237129"/>
              <a:gd name="connsiteX2429" fmla="*/ 1717775 w 3751729"/>
              <a:gd name="connsiteY2429" fmla="*/ 40473 h 1237129"/>
              <a:gd name="connsiteX2430" fmla="*/ 1715314 w 3751729"/>
              <a:gd name="connsiteY2430" fmla="*/ 38750 h 1237129"/>
              <a:gd name="connsiteX2431" fmla="*/ 1713592 w 3751729"/>
              <a:gd name="connsiteY2431" fmla="*/ 38750 h 1237129"/>
              <a:gd name="connsiteX2432" fmla="*/ 1711869 w 3751729"/>
              <a:gd name="connsiteY2432" fmla="*/ 38750 h 1237129"/>
              <a:gd name="connsiteX2433" fmla="*/ 1711869 w 3751729"/>
              <a:gd name="connsiteY2433" fmla="*/ 37027 h 1237129"/>
              <a:gd name="connsiteX2434" fmla="*/ 1711869 w 3751729"/>
              <a:gd name="connsiteY2434" fmla="*/ 34566 h 1237129"/>
              <a:gd name="connsiteX2435" fmla="*/ 1710146 w 3751729"/>
              <a:gd name="connsiteY2435" fmla="*/ 31120 h 1237129"/>
              <a:gd name="connsiteX2436" fmla="*/ 1720975 w 3751729"/>
              <a:gd name="connsiteY2436" fmla="*/ 17581 h 1237129"/>
              <a:gd name="connsiteX2437" fmla="*/ 1730820 w 3751729"/>
              <a:gd name="connsiteY2437" fmla="*/ 1582 h 1237129"/>
              <a:gd name="connsiteX2438" fmla="*/ 1335283 w 3751729"/>
              <a:gd name="connsiteY2438" fmla="*/ 0 h 1237129"/>
              <a:gd name="connsiteX2439" fmla="*/ 1355141 w 3751729"/>
              <a:gd name="connsiteY2439" fmla="*/ 0 h 1237129"/>
              <a:gd name="connsiteX2440" fmla="*/ 1357409 w 3751729"/>
              <a:gd name="connsiteY2440" fmla="*/ 4536 h 1237129"/>
              <a:gd name="connsiteX2441" fmla="*/ 1360609 w 3751729"/>
              <a:gd name="connsiteY2441" fmla="*/ 6998 h 1237129"/>
              <a:gd name="connsiteX2442" fmla="*/ 1363070 w 3751729"/>
              <a:gd name="connsiteY2442" fmla="*/ 12905 h 1237129"/>
              <a:gd name="connsiteX2443" fmla="*/ 1372178 w 3751729"/>
              <a:gd name="connsiteY2443" fmla="*/ 5521 h 1237129"/>
              <a:gd name="connsiteX2444" fmla="*/ 1380000 w 3751729"/>
              <a:gd name="connsiteY2444" fmla="*/ 0 h 1237129"/>
              <a:gd name="connsiteX2445" fmla="*/ 1394146 w 3751729"/>
              <a:gd name="connsiteY2445" fmla="*/ 0 h 1237129"/>
              <a:gd name="connsiteX2446" fmla="*/ 1396054 w 3751729"/>
              <a:gd name="connsiteY2446" fmla="*/ 1337 h 1237129"/>
              <a:gd name="connsiteX2447" fmla="*/ 1396054 w 3751729"/>
              <a:gd name="connsiteY2447" fmla="*/ 2812 h 1237129"/>
              <a:gd name="connsiteX2448" fmla="*/ 1397778 w 3751729"/>
              <a:gd name="connsiteY2448" fmla="*/ 2812 h 1237129"/>
              <a:gd name="connsiteX2449" fmla="*/ 1399501 w 3751729"/>
              <a:gd name="connsiteY2449" fmla="*/ 2812 h 1237129"/>
              <a:gd name="connsiteX2450" fmla="*/ 1401962 w 3751729"/>
              <a:gd name="connsiteY2450" fmla="*/ 2812 h 1237129"/>
              <a:gd name="connsiteX2451" fmla="*/ 1407235 w 3751729"/>
              <a:gd name="connsiteY2451" fmla="*/ 0 h 1237129"/>
              <a:gd name="connsiteX2452" fmla="*/ 1442331 w 3751729"/>
              <a:gd name="connsiteY2452" fmla="*/ 0 h 1237129"/>
              <a:gd name="connsiteX2453" fmla="*/ 1442331 w 3751729"/>
              <a:gd name="connsiteY2453" fmla="*/ 2812 h 1237129"/>
              <a:gd name="connsiteX2454" fmla="*/ 1442331 w 3751729"/>
              <a:gd name="connsiteY2454" fmla="*/ 6998 h 1237129"/>
              <a:gd name="connsiteX2455" fmla="*/ 1444054 w 3751729"/>
              <a:gd name="connsiteY2455" fmla="*/ 18813 h 1237129"/>
              <a:gd name="connsiteX2456" fmla="*/ 1445777 w 3751729"/>
              <a:gd name="connsiteY2456" fmla="*/ 32105 h 1237129"/>
              <a:gd name="connsiteX2457" fmla="*/ 1445777 w 3751729"/>
              <a:gd name="connsiteY2457" fmla="*/ 43674 h 1237129"/>
              <a:gd name="connsiteX2458" fmla="*/ 1429285 w 3751729"/>
              <a:gd name="connsiteY2458" fmla="*/ 52043 h 1237129"/>
              <a:gd name="connsiteX2459" fmla="*/ 1411070 w 3751729"/>
              <a:gd name="connsiteY2459" fmla="*/ 59428 h 1237129"/>
              <a:gd name="connsiteX2460" fmla="*/ 1393594 w 3751729"/>
              <a:gd name="connsiteY2460" fmla="*/ 67796 h 1237129"/>
              <a:gd name="connsiteX2461" fmla="*/ 1378824 w 3751729"/>
              <a:gd name="connsiteY2461" fmla="*/ 79612 h 1237129"/>
              <a:gd name="connsiteX2462" fmla="*/ 1374640 w 3751729"/>
              <a:gd name="connsiteY2462" fmla="*/ 77151 h 1237129"/>
              <a:gd name="connsiteX2463" fmla="*/ 1367255 w 3751729"/>
              <a:gd name="connsiteY2463" fmla="*/ 73705 h 1237129"/>
              <a:gd name="connsiteX2464" fmla="*/ 1357409 w 3751729"/>
              <a:gd name="connsiteY2464" fmla="*/ 67796 h 1237129"/>
              <a:gd name="connsiteX2465" fmla="*/ 1349040 w 3751729"/>
              <a:gd name="connsiteY2465" fmla="*/ 63612 h 1237129"/>
              <a:gd name="connsiteX2466" fmla="*/ 1341655 w 3751729"/>
              <a:gd name="connsiteY2466" fmla="*/ 59428 h 1237129"/>
              <a:gd name="connsiteX2467" fmla="*/ 1338209 w 3751729"/>
              <a:gd name="connsiteY2467" fmla="*/ 56228 h 1237129"/>
              <a:gd name="connsiteX2468" fmla="*/ 1339932 w 3751729"/>
              <a:gd name="connsiteY2468" fmla="*/ 55490 h 1237129"/>
              <a:gd name="connsiteX2469" fmla="*/ 1341655 w 3751729"/>
              <a:gd name="connsiteY2469" fmla="*/ 53766 h 1237129"/>
              <a:gd name="connsiteX2470" fmla="*/ 1343378 w 3751729"/>
              <a:gd name="connsiteY2470" fmla="*/ 52043 h 1237129"/>
              <a:gd name="connsiteX2471" fmla="*/ 1343378 w 3751729"/>
              <a:gd name="connsiteY2471" fmla="*/ 50320 h 1237129"/>
              <a:gd name="connsiteX2472" fmla="*/ 1344116 w 3751729"/>
              <a:gd name="connsiteY2472" fmla="*/ 47859 h 1237129"/>
              <a:gd name="connsiteX2473" fmla="*/ 1339932 w 3751729"/>
              <a:gd name="connsiteY2473" fmla="*/ 44658 h 1237129"/>
              <a:gd name="connsiteX2474" fmla="*/ 1334271 w 3751729"/>
              <a:gd name="connsiteY2474" fmla="*/ 43674 h 1237129"/>
              <a:gd name="connsiteX2475" fmla="*/ 1330086 w 3751729"/>
              <a:gd name="connsiteY2475" fmla="*/ 40474 h 1237129"/>
              <a:gd name="connsiteX2476" fmla="*/ 1325901 w 3751729"/>
              <a:gd name="connsiteY2476" fmla="*/ 38012 h 1237129"/>
              <a:gd name="connsiteX2477" fmla="*/ 1328363 w 3751729"/>
              <a:gd name="connsiteY2477" fmla="*/ 38012 h 1237129"/>
              <a:gd name="connsiteX2478" fmla="*/ 1331809 w 3751729"/>
              <a:gd name="connsiteY2478" fmla="*/ 34567 h 1237129"/>
              <a:gd name="connsiteX2479" fmla="*/ 1332547 w 3751729"/>
              <a:gd name="connsiteY2479" fmla="*/ 32844 h 1237129"/>
              <a:gd name="connsiteX2480" fmla="*/ 1334271 w 3751729"/>
              <a:gd name="connsiteY2480" fmla="*/ 32844 h 1237129"/>
              <a:gd name="connsiteX2481" fmla="*/ 1335747 w 3751729"/>
              <a:gd name="connsiteY2481" fmla="*/ 32105 h 1237129"/>
              <a:gd name="connsiteX2482" fmla="*/ 1339932 w 3751729"/>
              <a:gd name="connsiteY2482" fmla="*/ 32105 h 1237129"/>
              <a:gd name="connsiteX2483" fmla="*/ 1344116 w 3751729"/>
              <a:gd name="connsiteY2483" fmla="*/ 32105 h 1237129"/>
              <a:gd name="connsiteX2484" fmla="*/ 1344116 w 3751729"/>
              <a:gd name="connsiteY2484" fmla="*/ 21275 h 1237129"/>
              <a:gd name="connsiteX2485" fmla="*/ 1322701 w 3751729"/>
              <a:gd name="connsiteY2485" fmla="*/ 21275 h 1237129"/>
              <a:gd name="connsiteX2486" fmla="*/ 1318517 w 3751729"/>
              <a:gd name="connsiteY2486" fmla="*/ 12905 h 1237129"/>
              <a:gd name="connsiteX2487" fmla="*/ 1325901 w 3751729"/>
              <a:gd name="connsiteY2487" fmla="*/ 6998 h 1237129"/>
              <a:gd name="connsiteX2488" fmla="*/ 1331809 w 3751729"/>
              <a:gd name="connsiteY2488" fmla="*/ 1337 h 1237129"/>
              <a:gd name="connsiteX2489" fmla="*/ 994515 w 3751729"/>
              <a:gd name="connsiteY2489" fmla="*/ 0 h 1237129"/>
              <a:gd name="connsiteX2490" fmla="*/ 1240498 w 3751729"/>
              <a:gd name="connsiteY2490" fmla="*/ 0 h 1237129"/>
              <a:gd name="connsiteX2491" fmla="*/ 1238272 w 3751729"/>
              <a:gd name="connsiteY2491" fmla="*/ 6013 h 1237129"/>
              <a:gd name="connsiteX2492" fmla="*/ 1230887 w 3751729"/>
              <a:gd name="connsiteY2492" fmla="*/ 13644 h 1237129"/>
              <a:gd name="connsiteX2493" fmla="*/ 1218579 w 3751729"/>
              <a:gd name="connsiteY2493" fmla="*/ 22012 h 1237129"/>
              <a:gd name="connsiteX2494" fmla="*/ 1202088 w 3751729"/>
              <a:gd name="connsiteY2494" fmla="*/ 29643 h 1237129"/>
              <a:gd name="connsiteX2495" fmla="*/ 1188057 w 3751729"/>
              <a:gd name="connsiteY2495" fmla="*/ 35551 h 1237129"/>
              <a:gd name="connsiteX2496" fmla="*/ 1174765 w 3751729"/>
              <a:gd name="connsiteY2496" fmla="*/ 38997 h 1237129"/>
              <a:gd name="connsiteX2497" fmla="*/ 1174765 w 3751729"/>
              <a:gd name="connsiteY2497" fmla="*/ 35551 h 1237129"/>
              <a:gd name="connsiteX2498" fmla="*/ 1174765 w 3751729"/>
              <a:gd name="connsiteY2498" fmla="*/ 33089 h 1237129"/>
              <a:gd name="connsiteX2499" fmla="*/ 1173042 w 3751729"/>
              <a:gd name="connsiteY2499" fmla="*/ 33089 h 1237129"/>
              <a:gd name="connsiteX2500" fmla="*/ 1173042 w 3751729"/>
              <a:gd name="connsiteY2500" fmla="*/ 31367 h 1237129"/>
              <a:gd name="connsiteX2501" fmla="*/ 1172304 w 3751729"/>
              <a:gd name="connsiteY2501" fmla="*/ 29643 h 1237129"/>
              <a:gd name="connsiteX2502" fmla="*/ 1170580 w 3751729"/>
              <a:gd name="connsiteY2502" fmla="*/ 41458 h 1237129"/>
              <a:gd name="connsiteX2503" fmla="*/ 1166396 w 3751729"/>
              <a:gd name="connsiteY2503" fmla="*/ 51551 h 1237129"/>
              <a:gd name="connsiteX2504" fmla="*/ 1163196 w 3751729"/>
              <a:gd name="connsiteY2504" fmla="*/ 60658 h 1237129"/>
              <a:gd name="connsiteX2505" fmla="*/ 1159011 w 3751729"/>
              <a:gd name="connsiteY2505" fmla="*/ 69027 h 1237129"/>
              <a:gd name="connsiteX2506" fmla="*/ 1155811 w 3751729"/>
              <a:gd name="connsiteY2506" fmla="*/ 80844 h 1237129"/>
              <a:gd name="connsiteX2507" fmla="*/ 1159011 w 3751729"/>
              <a:gd name="connsiteY2507" fmla="*/ 82566 h 1237129"/>
              <a:gd name="connsiteX2508" fmla="*/ 1159011 w 3751729"/>
              <a:gd name="connsiteY2508" fmla="*/ 84289 h 1237129"/>
              <a:gd name="connsiteX2509" fmla="*/ 1160735 w 3751729"/>
              <a:gd name="connsiteY2509" fmla="*/ 84289 h 1237129"/>
              <a:gd name="connsiteX2510" fmla="*/ 1160735 w 3751729"/>
              <a:gd name="connsiteY2510" fmla="*/ 86012 h 1237129"/>
              <a:gd name="connsiteX2511" fmla="*/ 1159011 w 3751729"/>
              <a:gd name="connsiteY2511" fmla="*/ 86750 h 1237129"/>
              <a:gd name="connsiteX2512" fmla="*/ 1155811 w 3751729"/>
              <a:gd name="connsiteY2512" fmla="*/ 90197 h 1237129"/>
              <a:gd name="connsiteX2513" fmla="*/ 1153350 w 3751729"/>
              <a:gd name="connsiteY2513" fmla="*/ 91920 h 1237129"/>
              <a:gd name="connsiteX2514" fmla="*/ 1150889 w 3751729"/>
              <a:gd name="connsiteY2514" fmla="*/ 94381 h 1237129"/>
              <a:gd name="connsiteX2515" fmla="*/ 1147689 w 3751729"/>
              <a:gd name="connsiteY2515" fmla="*/ 96104 h 1237129"/>
              <a:gd name="connsiteX2516" fmla="*/ 1145965 w 3751729"/>
              <a:gd name="connsiteY2516" fmla="*/ 98566 h 1237129"/>
              <a:gd name="connsiteX2517" fmla="*/ 1143504 w 3751729"/>
              <a:gd name="connsiteY2517" fmla="*/ 102750 h 1237129"/>
              <a:gd name="connsiteX2518" fmla="*/ 1137597 w 3751729"/>
              <a:gd name="connsiteY2518" fmla="*/ 119489 h 1237129"/>
              <a:gd name="connsiteX2519" fmla="*/ 1133412 w 3751729"/>
              <a:gd name="connsiteY2519" fmla="*/ 136966 h 1237129"/>
              <a:gd name="connsiteX2520" fmla="*/ 1131688 w 3751729"/>
              <a:gd name="connsiteY2520" fmla="*/ 157150 h 1237129"/>
              <a:gd name="connsiteX2521" fmla="*/ 1128489 w 3751729"/>
              <a:gd name="connsiteY2521" fmla="*/ 176350 h 1237129"/>
              <a:gd name="connsiteX2522" fmla="*/ 1124305 w 3751729"/>
              <a:gd name="connsiteY2522" fmla="*/ 193826 h 1237129"/>
              <a:gd name="connsiteX2523" fmla="*/ 1121842 w 3751729"/>
              <a:gd name="connsiteY2523" fmla="*/ 192104 h 1237129"/>
              <a:gd name="connsiteX2524" fmla="*/ 1120119 w 3751729"/>
              <a:gd name="connsiteY2524" fmla="*/ 192104 h 1237129"/>
              <a:gd name="connsiteX2525" fmla="*/ 1120119 w 3751729"/>
              <a:gd name="connsiteY2525" fmla="*/ 190380 h 1237129"/>
              <a:gd name="connsiteX2526" fmla="*/ 1118396 w 3751729"/>
              <a:gd name="connsiteY2526" fmla="*/ 190380 h 1237129"/>
              <a:gd name="connsiteX2527" fmla="*/ 1114212 w 3751729"/>
              <a:gd name="connsiteY2527" fmla="*/ 187919 h 1237129"/>
              <a:gd name="connsiteX2528" fmla="*/ 1106828 w 3751729"/>
              <a:gd name="connsiteY2528" fmla="*/ 182012 h 1237129"/>
              <a:gd name="connsiteX2529" fmla="*/ 1095258 w 3751729"/>
              <a:gd name="connsiteY2529" fmla="*/ 172903 h 1237129"/>
              <a:gd name="connsiteX2530" fmla="*/ 1081966 w 3751729"/>
              <a:gd name="connsiteY2530" fmla="*/ 165273 h 1237129"/>
              <a:gd name="connsiteX2531" fmla="*/ 1069658 w 3751729"/>
              <a:gd name="connsiteY2531" fmla="*/ 156904 h 1237129"/>
              <a:gd name="connsiteX2532" fmla="*/ 1059813 w 3751729"/>
              <a:gd name="connsiteY2532" fmla="*/ 149273 h 1237129"/>
              <a:gd name="connsiteX2533" fmla="*/ 1050706 w 3751729"/>
              <a:gd name="connsiteY2533" fmla="*/ 145088 h 1237129"/>
              <a:gd name="connsiteX2534" fmla="*/ 1048243 w 3751729"/>
              <a:gd name="connsiteY2534" fmla="*/ 143366 h 1237129"/>
              <a:gd name="connsiteX2535" fmla="*/ 1045043 w 3751729"/>
              <a:gd name="connsiteY2535" fmla="*/ 111612 h 1237129"/>
              <a:gd name="connsiteX2536" fmla="*/ 1043320 w 3751729"/>
              <a:gd name="connsiteY2536" fmla="*/ 108166 h 1237129"/>
              <a:gd name="connsiteX2537" fmla="*/ 1039136 w 3751729"/>
              <a:gd name="connsiteY2537" fmla="*/ 105705 h 1237129"/>
              <a:gd name="connsiteX2538" fmla="*/ 1036674 w 3751729"/>
              <a:gd name="connsiteY2538" fmla="*/ 103982 h 1237129"/>
              <a:gd name="connsiteX2539" fmla="*/ 1031751 w 3751729"/>
              <a:gd name="connsiteY2539" fmla="*/ 100535 h 1237129"/>
              <a:gd name="connsiteX2540" fmla="*/ 1029290 w 3751729"/>
              <a:gd name="connsiteY2540" fmla="*/ 98074 h 1237129"/>
              <a:gd name="connsiteX2541" fmla="*/ 1031751 w 3751729"/>
              <a:gd name="connsiteY2541" fmla="*/ 96351 h 1237129"/>
              <a:gd name="connsiteX2542" fmla="*/ 1031751 w 3751729"/>
              <a:gd name="connsiteY2542" fmla="*/ 94628 h 1237129"/>
              <a:gd name="connsiteX2543" fmla="*/ 1033474 w 3751729"/>
              <a:gd name="connsiteY2543" fmla="*/ 93889 h 1237129"/>
              <a:gd name="connsiteX2544" fmla="*/ 1035197 w 3751729"/>
              <a:gd name="connsiteY2544" fmla="*/ 90443 h 1237129"/>
              <a:gd name="connsiteX2545" fmla="*/ 1036919 w 3751729"/>
              <a:gd name="connsiteY2545" fmla="*/ 87982 h 1237129"/>
              <a:gd name="connsiteX2546" fmla="*/ 1029536 w 3751729"/>
              <a:gd name="connsiteY2546" fmla="*/ 87982 h 1237129"/>
              <a:gd name="connsiteX2547" fmla="*/ 1025351 w 3751729"/>
              <a:gd name="connsiteY2547" fmla="*/ 87982 h 1237129"/>
              <a:gd name="connsiteX2548" fmla="*/ 1022152 w 3751729"/>
              <a:gd name="connsiteY2548" fmla="*/ 87982 h 1237129"/>
              <a:gd name="connsiteX2549" fmla="*/ 1020428 w 3751729"/>
              <a:gd name="connsiteY2549" fmla="*/ 86258 h 1237129"/>
              <a:gd name="connsiteX2550" fmla="*/ 1019689 w 3751729"/>
              <a:gd name="connsiteY2550" fmla="*/ 83797 h 1237129"/>
              <a:gd name="connsiteX2551" fmla="*/ 1016489 w 3751729"/>
              <a:gd name="connsiteY2551" fmla="*/ 78873 h 1237129"/>
              <a:gd name="connsiteX2552" fmla="*/ 1014766 w 3751729"/>
              <a:gd name="connsiteY2552" fmla="*/ 76413 h 1237129"/>
              <a:gd name="connsiteX2553" fmla="*/ 1014766 w 3751729"/>
              <a:gd name="connsiteY2553" fmla="*/ 72966 h 1237129"/>
              <a:gd name="connsiteX2554" fmla="*/ 1014766 w 3751729"/>
              <a:gd name="connsiteY2554" fmla="*/ 72227 h 1237129"/>
              <a:gd name="connsiteX2555" fmla="*/ 1014766 w 3751729"/>
              <a:gd name="connsiteY2555" fmla="*/ 68782 h 1237129"/>
              <a:gd name="connsiteX2556" fmla="*/ 1016489 w 3751729"/>
              <a:gd name="connsiteY2556" fmla="*/ 66320 h 1237129"/>
              <a:gd name="connsiteX2557" fmla="*/ 1016489 w 3751729"/>
              <a:gd name="connsiteY2557" fmla="*/ 62874 h 1237129"/>
              <a:gd name="connsiteX2558" fmla="*/ 1008119 w 3751729"/>
              <a:gd name="connsiteY2558" fmla="*/ 62874 h 1237129"/>
              <a:gd name="connsiteX2559" fmla="*/ 1008119 w 3751729"/>
              <a:gd name="connsiteY2559" fmla="*/ 58690 h 1237129"/>
              <a:gd name="connsiteX2560" fmla="*/ 1008859 w 3751729"/>
              <a:gd name="connsiteY2560" fmla="*/ 54505 h 1237129"/>
              <a:gd name="connsiteX2561" fmla="*/ 1010582 w 3751729"/>
              <a:gd name="connsiteY2561" fmla="*/ 52782 h 1237129"/>
              <a:gd name="connsiteX2562" fmla="*/ 1010582 w 3751729"/>
              <a:gd name="connsiteY2562" fmla="*/ 49828 h 1237129"/>
              <a:gd name="connsiteX2563" fmla="*/ 1012305 w 3751729"/>
              <a:gd name="connsiteY2563" fmla="*/ 47366 h 1237129"/>
              <a:gd name="connsiteX2564" fmla="*/ 1014028 w 3751729"/>
              <a:gd name="connsiteY2564" fmla="*/ 43181 h 1237129"/>
              <a:gd name="connsiteX2565" fmla="*/ 1009104 w 3751729"/>
              <a:gd name="connsiteY2565" fmla="*/ 43181 h 1237129"/>
              <a:gd name="connsiteX2566" fmla="*/ 1004182 w 3751729"/>
              <a:gd name="connsiteY2566" fmla="*/ 43181 h 1237129"/>
              <a:gd name="connsiteX2567" fmla="*/ 1001720 w 3751729"/>
              <a:gd name="connsiteY2567" fmla="*/ 41458 h 1237129"/>
              <a:gd name="connsiteX2568" fmla="*/ 996797 w 3751729"/>
              <a:gd name="connsiteY2568" fmla="*/ 39735 h 1237129"/>
              <a:gd name="connsiteX2569" fmla="*/ 996059 w 3751729"/>
              <a:gd name="connsiteY2569" fmla="*/ 18075 h 1237129"/>
              <a:gd name="connsiteX2570" fmla="*/ 864598 w 3751729"/>
              <a:gd name="connsiteY2570" fmla="*/ 0 h 1237129"/>
              <a:gd name="connsiteX2571" fmla="*/ 901871 w 3751729"/>
              <a:gd name="connsiteY2571" fmla="*/ 0 h 1237129"/>
              <a:gd name="connsiteX2572" fmla="*/ 899566 w 3751729"/>
              <a:gd name="connsiteY2572" fmla="*/ 15368 h 1237129"/>
              <a:gd name="connsiteX2573" fmla="*/ 895383 w 3751729"/>
              <a:gd name="connsiteY2573" fmla="*/ 17090 h 1237129"/>
              <a:gd name="connsiteX2574" fmla="*/ 890459 w 3751729"/>
              <a:gd name="connsiteY2574" fmla="*/ 17090 h 1237129"/>
              <a:gd name="connsiteX2575" fmla="*/ 886521 w 3751729"/>
              <a:gd name="connsiteY2575" fmla="*/ 17829 h 1237129"/>
              <a:gd name="connsiteX2576" fmla="*/ 880613 w 3751729"/>
              <a:gd name="connsiteY2576" fmla="*/ 17829 h 1237129"/>
              <a:gd name="connsiteX2577" fmla="*/ 874951 w 3751729"/>
              <a:gd name="connsiteY2577" fmla="*/ 11183 h 1237129"/>
              <a:gd name="connsiteX2578" fmla="*/ 867321 w 3751729"/>
              <a:gd name="connsiteY2578" fmla="*/ 3552 h 1237129"/>
              <a:gd name="connsiteX2579" fmla="*/ 769123 w 3751729"/>
              <a:gd name="connsiteY2579" fmla="*/ 0 h 1237129"/>
              <a:gd name="connsiteX2580" fmla="*/ 842019 w 3751729"/>
              <a:gd name="connsiteY2580" fmla="*/ 0 h 1237129"/>
              <a:gd name="connsiteX2581" fmla="*/ 845906 w 3751729"/>
              <a:gd name="connsiteY2581" fmla="*/ 11921 h 1237129"/>
              <a:gd name="connsiteX2582" fmla="*/ 851813 w 3751729"/>
              <a:gd name="connsiteY2582" fmla="*/ 37275 h 1237129"/>
              <a:gd name="connsiteX2583" fmla="*/ 861659 w 3751729"/>
              <a:gd name="connsiteY2583" fmla="*/ 37275 h 1237129"/>
              <a:gd name="connsiteX2584" fmla="*/ 867321 w 3751729"/>
              <a:gd name="connsiteY2584" fmla="*/ 48845 h 1237129"/>
              <a:gd name="connsiteX2585" fmla="*/ 872244 w 3751729"/>
              <a:gd name="connsiteY2585" fmla="*/ 60660 h 1237129"/>
              <a:gd name="connsiteX2586" fmla="*/ 873228 w 3751729"/>
              <a:gd name="connsiteY2586" fmla="*/ 76660 h 1237129"/>
              <a:gd name="connsiteX2587" fmla="*/ 872244 w 3751729"/>
              <a:gd name="connsiteY2587" fmla="*/ 78383 h 1237129"/>
              <a:gd name="connsiteX2588" fmla="*/ 870767 w 3751729"/>
              <a:gd name="connsiteY2588" fmla="*/ 79859 h 1237129"/>
              <a:gd name="connsiteX2589" fmla="*/ 870767 w 3751729"/>
              <a:gd name="connsiteY2589" fmla="*/ 81582 h 1237129"/>
              <a:gd name="connsiteX2590" fmla="*/ 869044 w 3751729"/>
              <a:gd name="connsiteY2590" fmla="*/ 82567 h 1237129"/>
              <a:gd name="connsiteX2591" fmla="*/ 867321 w 3751729"/>
              <a:gd name="connsiteY2591" fmla="*/ 84290 h 1237129"/>
              <a:gd name="connsiteX2592" fmla="*/ 864858 w 3751729"/>
              <a:gd name="connsiteY2592" fmla="*/ 85767 h 1237129"/>
              <a:gd name="connsiteX2593" fmla="*/ 859198 w 3751729"/>
              <a:gd name="connsiteY2593" fmla="*/ 82567 h 1237129"/>
              <a:gd name="connsiteX2594" fmla="*/ 851813 w 3751729"/>
              <a:gd name="connsiteY2594" fmla="*/ 78383 h 1237129"/>
              <a:gd name="connsiteX2595" fmla="*/ 844182 w 3751729"/>
              <a:gd name="connsiteY2595" fmla="*/ 74198 h 1237129"/>
              <a:gd name="connsiteX2596" fmla="*/ 838521 w 3751729"/>
              <a:gd name="connsiteY2596" fmla="*/ 70752 h 1237129"/>
              <a:gd name="connsiteX2597" fmla="*/ 836060 w 3751729"/>
              <a:gd name="connsiteY2597" fmla="*/ 70013 h 1237129"/>
              <a:gd name="connsiteX2598" fmla="*/ 833598 w 3751729"/>
              <a:gd name="connsiteY2598" fmla="*/ 70013 h 1237129"/>
              <a:gd name="connsiteX2599" fmla="*/ 841721 w 3751729"/>
              <a:gd name="connsiteY2599" fmla="*/ 81582 h 1237129"/>
              <a:gd name="connsiteX2600" fmla="*/ 849352 w 3751729"/>
              <a:gd name="connsiteY2600" fmla="*/ 91675 h 1237129"/>
              <a:gd name="connsiteX2601" fmla="*/ 855013 w 3751729"/>
              <a:gd name="connsiteY2601" fmla="*/ 104229 h 1237129"/>
              <a:gd name="connsiteX2602" fmla="*/ 851813 w 3751729"/>
              <a:gd name="connsiteY2602" fmla="*/ 104229 h 1237129"/>
              <a:gd name="connsiteX2603" fmla="*/ 841721 w 3751729"/>
              <a:gd name="connsiteY2603" fmla="*/ 100044 h 1237129"/>
              <a:gd name="connsiteX2604" fmla="*/ 828674 w 3751729"/>
              <a:gd name="connsiteY2604" fmla="*/ 97582 h 1237129"/>
              <a:gd name="connsiteX2605" fmla="*/ 814644 w 3751729"/>
              <a:gd name="connsiteY2605" fmla="*/ 94136 h 1237129"/>
              <a:gd name="connsiteX2606" fmla="*/ 804551 w 3751729"/>
              <a:gd name="connsiteY2606" fmla="*/ 88475 h 1237129"/>
              <a:gd name="connsiteX2607" fmla="*/ 795689 w 3751729"/>
              <a:gd name="connsiteY2607" fmla="*/ 79859 h 1237129"/>
              <a:gd name="connsiteX2608" fmla="*/ 789782 w 3751729"/>
              <a:gd name="connsiteY2608" fmla="*/ 66567 h 1237129"/>
              <a:gd name="connsiteX2609" fmla="*/ 784121 w 3751729"/>
              <a:gd name="connsiteY2609" fmla="*/ 54752 h 1237129"/>
              <a:gd name="connsiteX2610" fmla="*/ 775751 w 3751729"/>
              <a:gd name="connsiteY2610" fmla="*/ 43183 h 1237129"/>
              <a:gd name="connsiteX2611" fmla="*/ 766644 w 3751729"/>
              <a:gd name="connsiteY2611" fmla="*/ 34568 h 1237129"/>
              <a:gd name="connsiteX2612" fmla="*/ 754336 w 3751729"/>
              <a:gd name="connsiteY2612" fmla="*/ 41460 h 1237129"/>
              <a:gd name="connsiteX2613" fmla="*/ 739321 w 3751729"/>
              <a:gd name="connsiteY2613" fmla="*/ 46383 h 1237129"/>
              <a:gd name="connsiteX2614" fmla="*/ 722090 w 3751729"/>
              <a:gd name="connsiteY2614" fmla="*/ 47368 h 1237129"/>
              <a:gd name="connsiteX2615" fmla="*/ 720368 w 3751729"/>
              <a:gd name="connsiteY2615" fmla="*/ 43183 h 1237129"/>
              <a:gd name="connsiteX2616" fmla="*/ 719628 w 3751729"/>
              <a:gd name="connsiteY2616" fmla="*/ 38998 h 1237129"/>
              <a:gd name="connsiteX2617" fmla="*/ 719628 w 3751729"/>
              <a:gd name="connsiteY2617" fmla="*/ 34568 h 1237129"/>
              <a:gd name="connsiteX2618" fmla="*/ 719628 w 3751729"/>
              <a:gd name="connsiteY2618" fmla="*/ 28906 h 1237129"/>
              <a:gd name="connsiteX2619" fmla="*/ 731937 w 3751729"/>
              <a:gd name="connsiteY2619" fmla="*/ 23737 h 1237129"/>
              <a:gd name="connsiteX2620" fmla="*/ 748428 w 3751729"/>
              <a:gd name="connsiteY2620" fmla="*/ 19552 h 1237129"/>
              <a:gd name="connsiteX2621" fmla="*/ 762460 w 3751729"/>
              <a:gd name="connsiteY2621" fmla="*/ 15368 h 1237129"/>
              <a:gd name="connsiteX2622" fmla="*/ 766644 w 3751729"/>
              <a:gd name="connsiteY2622" fmla="*/ 6998 h 1237129"/>
              <a:gd name="connsiteX2623" fmla="*/ 0 w 3751729"/>
              <a:gd name="connsiteY2623" fmla="*/ 0 h 1237129"/>
              <a:gd name="connsiteX2624" fmla="*/ 611304 w 3751729"/>
              <a:gd name="connsiteY2624" fmla="*/ 0 h 1237129"/>
              <a:gd name="connsiteX2625" fmla="*/ 611815 w 3751729"/>
              <a:gd name="connsiteY2625" fmla="*/ 1336 h 1237129"/>
              <a:gd name="connsiteX2626" fmla="*/ 610093 w 3751729"/>
              <a:gd name="connsiteY2626" fmla="*/ 10444 h 1237129"/>
              <a:gd name="connsiteX2627" fmla="*/ 608368 w 3751729"/>
              <a:gd name="connsiteY2627" fmla="*/ 24721 h 1237129"/>
              <a:gd name="connsiteX2628" fmla="*/ 600984 w 3751729"/>
              <a:gd name="connsiteY2628" fmla="*/ 24721 h 1237129"/>
              <a:gd name="connsiteX2629" fmla="*/ 591138 w 3751729"/>
              <a:gd name="connsiteY2629" fmla="*/ 18813 h 1237129"/>
              <a:gd name="connsiteX2630" fmla="*/ 577108 w 3751729"/>
              <a:gd name="connsiteY2630" fmla="*/ 15367 h 1237129"/>
              <a:gd name="connsiteX2631" fmla="*/ 577108 w 3751729"/>
              <a:gd name="connsiteY2631" fmla="*/ 18567 h 1237129"/>
              <a:gd name="connsiteX2632" fmla="*/ 579569 w 3751729"/>
              <a:gd name="connsiteY2632" fmla="*/ 18567 h 1237129"/>
              <a:gd name="connsiteX2633" fmla="*/ 582769 w 3751729"/>
              <a:gd name="connsiteY2633" fmla="*/ 21028 h 1237129"/>
              <a:gd name="connsiteX2634" fmla="*/ 584492 w 3751729"/>
              <a:gd name="connsiteY2634" fmla="*/ 22751 h 1237129"/>
              <a:gd name="connsiteX2635" fmla="*/ 585230 w 3751729"/>
              <a:gd name="connsiteY2635" fmla="*/ 24474 h 1237129"/>
              <a:gd name="connsiteX2636" fmla="*/ 586954 w 3751729"/>
              <a:gd name="connsiteY2636" fmla="*/ 26197 h 1237129"/>
              <a:gd name="connsiteX2637" fmla="*/ 588677 w 3751729"/>
              <a:gd name="connsiteY2637" fmla="*/ 30382 h 1237129"/>
              <a:gd name="connsiteX2638" fmla="*/ 588677 w 3751729"/>
              <a:gd name="connsiteY2638" fmla="*/ 34567 h 1237129"/>
              <a:gd name="connsiteX2639" fmla="*/ 586954 w 3751729"/>
              <a:gd name="connsiteY2639" fmla="*/ 38012 h 1237129"/>
              <a:gd name="connsiteX2640" fmla="*/ 584492 w 3751729"/>
              <a:gd name="connsiteY2640" fmla="*/ 40474 h 1237129"/>
              <a:gd name="connsiteX2641" fmla="*/ 582769 w 3751729"/>
              <a:gd name="connsiteY2641" fmla="*/ 43921 h 1237129"/>
              <a:gd name="connsiteX2642" fmla="*/ 575384 w 3751729"/>
              <a:gd name="connsiteY2642" fmla="*/ 49828 h 1237129"/>
              <a:gd name="connsiteX2643" fmla="*/ 569722 w 3751729"/>
              <a:gd name="connsiteY2643" fmla="*/ 55735 h 1237129"/>
              <a:gd name="connsiteX2644" fmla="*/ 567262 w 3751729"/>
              <a:gd name="connsiteY2644" fmla="*/ 62381 h 1237129"/>
              <a:gd name="connsiteX2645" fmla="*/ 564061 w 3751729"/>
              <a:gd name="connsiteY2645" fmla="*/ 73213 h 1237129"/>
              <a:gd name="connsiteX2646" fmla="*/ 558400 w 3751729"/>
              <a:gd name="connsiteY2646" fmla="*/ 73213 h 1237129"/>
              <a:gd name="connsiteX2647" fmla="*/ 554215 w 3751729"/>
              <a:gd name="connsiteY2647" fmla="*/ 71489 h 1237129"/>
              <a:gd name="connsiteX2648" fmla="*/ 550031 w 3751729"/>
              <a:gd name="connsiteY2648" fmla="*/ 69766 h 1237129"/>
              <a:gd name="connsiteX2649" fmla="*/ 546830 w 3751729"/>
              <a:gd name="connsiteY2649" fmla="*/ 68043 h 1237129"/>
              <a:gd name="connsiteX2650" fmla="*/ 541169 w 3751729"/>
              <a:gd name="connsiteY2650" fmla="*/ 67305 h 1237129"/>
              <a:gd name="connsiteX2651" fmla="*/ 541169 w 3751729"/>
              <a:gd name="connsiteY2651" fmla="*/ 69766 h 1237129"/>
              <a:gd name="connsiteX2652" fmla="*/ 548554 w 3751729"/>
              <a:gd name="connsiteY2652" fmla="*/ 69766 h 1237129"/>
              <a:gd name="connsiteX2653" fmla="*/ 550277 w 3751729"/>
              <a:gd name="connsiteY2653" fmla="*/ 73213 h 1237129"/>
              <a:gd name="connsiteX2654" fmla="*/ 551015 w 3751729"/>
              <a:gd name="connsiteY2654" fmla="*/ 75673 h 1237129"/>
              <a:gd name="connsiteX2655" fmla="*/ 552739 w 3751729"/>
              <a:gd name="connsiteY2655" fmla="*/ 77397 h 1237129"/>
              <a:gd name="connsiteX2656" fmla="*/ 552739 w 3751729"/>
              <a:gd name="connsiteY2656" fmla="*/ 79858 h 1237129"/>
              <a:gd name="connsiteX2657" fmla="*/ 554461 w 3751729"/>
              <a:gd name="connsiteY2657" fmla="*/ 84782 h 1237129"/>
              <a:gd name="connsiteX2658" fmla="*/ 554461 w 3751729"/>
              <a:gd name="connsiteY2658" fmla="*/ 88966 h 1237129"/>
              <a:gd name="connsiteX2659" fmla="*/ 541169 w 3751729"/>
              <a:gd name="connsiteY2659" fmla="*/ 93151 h 1237129"/>
              <a:gd name="connsiteX2660" fmla="*/ 529601 w 3751729"/>
              <a:gd name="connsiteY2660" fmla="*/ 100535 h 1237129"/>
              <a:gd name="connsiteX2661" fmla="*/ 522216 w 3751729"/>
              <a:gd name="connsiteY2661" fmla="*/ 108904 h 1237129"/>
              <a:gd name="connsiteX2662" fmla="*/ 517292 w 3751729"/>
              <a:gd name="connsiteY2662" fmla="*/ 122196 h 1237129"/>
              <a:gd name="connsiteX2663" fmla="*/ 517292 w 3751729"/>
              <a:gd name="connsiteY2663" fmla="*/ 141397 h 1237129"/>
              <a:gd name="connsiteX2664" fmla="*/ 522216 w 3751729"/>
              <a:gd name="connsiteY2664" fmla="*/ 152966 h 1237129"/>
              <a:gd name="connsiteX2665" fmla="*/ 525416 w 3751729"/>
              <a:gd name="connsiteY2665" fmla="*/ 168719 h 1237129"/>
              <a:gd name="connsiteX2666" fmla="*/ 525416 w 3751729"/>
              <a:gd name="connsiteY2666" fmla="*/ 184473 h 1237129"/>
              <a:gd name="connsiteX2667" fmla="*/ 541169 w 3751729"/>
              <a:gd name="connsiteY2667" fmla="*/ 184473 h 1237129"/>
              <a:gd name="connsiteX2668" fmla="*/ 541169 w 3751729"/>
              <a:gd name="connsiteY2668" fmla="*/ 191857 h 1237129"/>
              <a:gd name="connsiteX2669" fmla="*/ 544369 w 3751729"/>
              <a:gd name="connsiteY2669" fmla="*/ 194320 h 1237129"/>
              <a:gd name="connsiteX2670" fmla="*/ 544369 w 3751729"/>
              <a:gd name="connsiteY2670" fmla="*/ 197765 h 1237129"/>
              <a:gd name="connsiteX2671" fmla="*/ 544369 w 3751729"/>
              <a:gd name="connsiteY2671" fmla="*/ 200227 h 1237129"/>
              <a:gd name="connsiteX2672" fmla="*/ 544369 w 3751729"/>
              <a:gd name="connsiteY2672" fmla="*/ 201950 h 1237129"/>
              <a:gd name="connsiteX2673" fmla="*/ 544369 w 3751729"/>
              <a:gd name="connsiteY2673" fmla="*/ 203673 h 1237129"/>
              <a:gd name="connsiteX2674" fmla="*/ 544369 w 3751729"/>
              <a:gd name="connsiteY2674" fmla="*/ 204411 h 1237129"/>
              <a:gd name="connsiteX2675" fmla="*/ 545108 w 3751729"/>
              <a:gd name="connsiteY2675" fmla="*/ 206134 h 1237129"/>
              <a:gd name="connsiteX2676" fmla="*/ 550031 w 3751729"/>
              <a:gd name="connsiteY2676" fmla="*/ 206134 h 1237129"/>
              <a:gd name="connsiteX2677" fmla="*/ 554215 w 3751729"/>
              <a:gd name="connsiteY2677" fmla="*/ 207857 h 1237129"/>
              <a:gd name="connsiteX2678" fmla="*/ 564061 w 3751729"/>
              <a:gd name="connsiteY2678" fmla="*/ 206134 h 1237129"/>
              <a:gd name="connsiteX2679" fmla="*/ 573908 w 3751729"/>
              <a:gd name="connsiteY2679" fmla="*/ 210319 h 1237129"/>
              <a:gd name="connsiteX2680" fmla="*/ 584739 w 3751729"/>
              <a:gd name="connsiteY2680" fmla="*/ 217703 h 1237129"/>
              <a:gd name="connsiteX2681" fmla="*/ 594584 w 3751729"/>
              <a:gd name="connsiteY2681" fmla="*/ 227795 h 1237129"/>
              <a:gd name="connsiteX2682" fmla="*/ 602954 w 3751729"/>
              <a:gd name="connsiteY2682" fmla="*/ 236903 h 1237129"/>
              <a:gd name="connsiteX2683" fmla="*/ 613292 w 3751729"/>
              <a:gd name="connsiteY2683" fmla="*/ 242072 h 1237129"/>
              <a:gd name="connsiteX2684" fmla="*/ 617476 w 3751729"/>
              <a:gd name="connsiteY2684" fmla="*/ 243795 h 1237129"/>
              <a:gd name="connsiteX2685" fmla="*/ 619938 w 3751729"/>
              <a:gd name="connsiteY2685" fmla="*/ 244534 h 1237129"/>
              <a:gd name="connsiteX2686" fmla="*/ 623138 w 3751729"/>
              <a:gd name="connsiteY2686" fmla="*/ 243795 h 1237129"/>
              <a:gd name="connsiteX2687" fmla="*/ 625600 w 3751729"/>
              <a:gd name="connsiteY2687" fmla="*/ 243795 h 1237129"/>
              <a:gd name="connsiteX2688" fmla="*/ 627323 w 3751729"/>
              <a:gd name="connsiteY2688" fmla="*/ 242072 h 1237129"/>
              <a:gd name="connsiteX2689" fmla="*/ 630523 w 3751729"/>
              <a:gd name="connsiteY2689" fmla="*/ 240349 h 1237129"/>
              <a:gd name="connsiteX2690" fmla="*/ 631261 w 3751729"/>
              <a:gd name="connsiteY2690" fmla="*/ 238626 h 1237129"/>
              <a:gd name="connsiteX2691" fmla="*/ 634462 w 3751729"/>
              <a:gd name="connsiteY2691" fmla="*/ 238626 h 1237129"/>
              <a:gd name="connsiteX2692" fmla="*/ 657600 w 3751729"/>
              <a:gd name="connsiteY2692" fmla="*/ 244534 h 1237129"/>
              <a:gd name="connsiteX2693" fmla="*/ 660060 w 3751729"/>
              <a:gd name="connsiteY2693" fmla="*/ 260288 h 1237129"/>
              <a:gd name="connsiteX2694" fmla="*/ 663261 w 3751729"/>
              <a:gd name="connsiteY2694" fmla="*/ 271857 h 1237129"/>
              <a:gd name="connsiteX2695" fmla="*/ 664984 w 3751729"/>
              <a:gd name="connsiteY2695" fmla="*/ 280965 h 1237129"/>
              <a:gd name="connsiteX2696" fmla="*/ 665722 w 3751729"/>
              <a:gd name="connsiteY2696" fmla="*/ 289334 h 1237129"/>
              <a:gd name="connsiteX2697" fmla="*/ 668922 w 3751729"/>
              <a:gd name="connsiteY2697" fmla="*/ 298441 h 1237129"/>
              <a:gd name="connsiteX2698" fmla="*/ 676307 w 3751729"/>
              <a:gd name="connsiteY2698" fmla="*/ 308534 h 1237129"/>
              <a:gd name="connsiteX2699" fmla="*/ 684676 w 3751729"/>
              <a:gd name="connsiteY2699" fmla="*/ 321827 h 1237129"/>
              <a:gd name="connsiteX2700" fmla="*/ 687138 w 3751729"/>
              <a:gd name="connsiteY2700" fmla="*/ 320103 h 1237129"/>
              <a:gd name="connsiteX2701" fmla="*/ 688860 w 3751729"/>
              <a:gd name="connsiteY2701" fmla="*/ 320103 h 1237129"/>
              <a:gd name="connsiteX2702" fmla="*/ 690584 w 3751729"/>
              <a:gd name="connsiteY2702" fmla="*/ 318380 h 1237129"/>
              <a:gd name="connsiteX2703" fmla="*/ 692306 w 3751729"/>
              <a:gd name="connsiteY2703" fmla="*/ 318380 h 1237129"/>
              <a:gd name="connsiteX2704" fmla="*/ 694769 w 3751729"/>
              <a:gd name="connsiteY2704" fmla="*/ 317642 h 1237129"/>
              <a:gd name="connsiteX2705" fmla="*/ 696491 w 3751729"/>
              <a:gd name="connsiteY2705" fmla="*/ 317642 h 1237129"/>
              <a:gd name="connsiteX2706" fmla="*/ 696491 w 3751729"/>
              <a:gd name="connsiteY2706" fmla="*/ 315918 h 1237129"/>
              <a:gd name="connsiteX2707" fmla="*/ 696491 w 3751729"/>
              <a:gd name="connsiteY2707" fmla="*/ 314196 h 1237129"/>
              <a:gd name="connsiteX2708" fmla="*/ 698215 w 3751729"/>
              <a:gd name="connsiteY2708" fmla="*/ 311734 h 1237129"/>
              <a:gd name="connsiteX2709" fmla="*/ 698215 w 3751729"/>
              <a:gd name="connsiteY2709" fmla="*/ 302626 h 1237129"/>
              <a:gd name="connsiteX2710" fmla="*/ 696491 w 3751729"/>
              <a:gd name="connsiteY2710" fmla="*/ 291057 h 1237129"/>
              <a:gd name="connsiteX2711" fmla="*/ 693291 w 3751729"/>
              <a:gd name="connsiteY2711" fmla="*/ 276780 h 1237129"/>
              <a:gd name="connsiteX2712" fmla="*/ 689107 w 3751729"/>
              <a:gd name="connsiteY2712" fmla="*/ 263488 h 1237129"/>
              <a:gd name="connsiteX2713" fmla="*/ 700676 w 3751729"/>
              <a:gd name="connsiteY2713" fmla="*/ 257580 h 1237129"/>
              <a:gd name="connsiteX2714" fmla="*/ 712246 w 3751729"/>
              <a:gd name="connsiteY2714" fmla="*/ 249211 h 1237129"/>
              <a:gd name="connsiteX2715" fmla="*/ 719629 w 3751729"/>
              <a:gd name="connsiteY2715" fmla="*/ 237641 h 1237129"/>
              <a:gd name="connsiteX2716" fmla="*/ 723814 w 3751729"/>
              <a:gd name="connsiteY2716" fmla="*/ 222627 h 1237129"/>
              <a:gd name="connsiteX2717" fmla="*/ 725538 w 3751729"/>
              <a:gd name="connsiteY2717" fmla="*/ 214258 h 1237129"/>
              <a:gd name="connsiteX2718" fmla="*/ 723814 w 3751729"/>
              <a:gd name="connsiteY2718" fmla="*/ 200966 h 1237129"/>
              <a:gd name="connsiteX2719" fmla="*/ 723814 w 3751729"/>
              <a:gd name="connsiteY2719" fmla="*/ 187674 h 1237129"/>
              <a:gd name="connsiteX2720" fmla="*/ 718153 w 3751729"/>
              <a:gd name="connsiteY2720" fmla="*/ 185211 h 1237129"/>
              <a:gd name="connsiteX2721" fmla="*/ 715692 w 3751729"/>
              <a:gd name="connsiteY2721" fmla="*/ 183488 h 1237129"/>
              <a:gd name="connsiteX2722" fmla="*/ 712491 w 3751729"/>
              <a:gd name="connsiteY2722" fmla="*/ 181765 h 1237129"/>
              <a:gd name="connsiteX2723" fmla="*/ 710030 w 3751729"/>
              <a:gd name="connsiteY2723" fmla="*/ 179304 h 1237129"/>
              <a:gd name="connsiteX2724" fmla="*/ 708307 w 3751729"/>
              <a:gd name="connsiteY2724" fmla="*/ 174381 h 1237129"/>
              <a:gd name="connsiteX2725" fmla="*/ 713968 w 3751729"/>
              <a:gd name="connsiteY2725" fmla="*/ 164288 h 1237129"/>
              <a:gd name="connsiteX2726" fmla="*/ 716429 w 3751729"/>
              <a:gd name="connsiteY2726" fmla="*/ 152719 h 1237129"/>
              <a:gd name="connsiteX2727" fmla="*/ 713968 w 3751729"/>
              <a:gd name="connsiteY2727" fmla="*/ 140166 h 1237129"/>
              <a:gd name="connsiteX2728" fmla="*/ 710768 w 3751729"/>
              <a:gd name="connsiteY2728" fmla="*/ 126874 h 1237129"/>
              <a:gd name="connsiteX2729" fmla="*/ 706583 w 3751729"/>
              <a:gd name="connsiteY2729" fmla="*/ 111858 h 1237129"/>
              <a:gd name="connsiteX2730" fmla="*/ 704861 w 3751729"/>
              <a:gd name="connsiteY2730" fmla="*/ 97581 h 1237129"/>
              <a:gd name="connsiteX2731" fmla="*/ 708061 w 3751729"/>
              <a:gd name="connsiteY2731" fmla="*/ 97581 h 1237129"/>
              <a:gd name="connsiteX2732" fmla="*/ 708061 w 3751729"/>
              <a:gd name="connsiteY2732" fmla="*/ 94135 h 1237129"/>
              <a:gd name="connsiteX2733" fmla="*/ 727999 w 3751729"/>
              <a:gd name="connsiteY2733" fmla="*/ 97581 h 1237129"/>
              <a:gd name="connsiteX2734" fmla="*/ 745229 w 3751729"/>
              <a:gd name="connsiteY2734" fmla="*/ 97581 h 1237129"/>
              <a:gd name="connsiteX2735" fmla="*/ 764184 w 3751729"/>
              <a:gd name="connsiteY2735" fmla="*/ 94135 h 1237129"/>
              <a:gd name="connsiteX2736" fmla="*/ 768368 w 3751729"/>
              <a:gd name="connsiteY2736" fmla="*/ 101520 h 1237129"/>
              <a:gd name="connsiteX2737" fmla="*/ 772552 w 3751729"/>
              <a:gd name="connsiteY2737" fmla="*/ 111612 h 1237129"/>
              <a:gd name="connsiteX2738" fmla="*/ 777476 w 3751729"/>
              <a:gd name="connsiteY2738" fmla="*/ 118996 h 1237129"/>
              <a:gd name="connsiteX2739" fmla="*/ 781660 w 3751729"/>
              <a:gd name="connsiteY2739" fmla="*/ 122443 h 1237129"/>
              <a:gd name="connsiteX2740" fmla="*/ 784122 w 3751729"/>
              <a:gd name="connsiteY2740" fmla="*/ 123181 h 1237129"/>
              <a:gd name="connsiteX2741" fmla="*/ 789044 w 3751729"/>
              <a:gd name="connsiteY2741" fmla="*/ 123181 h 1237129"/>
              <a:gd name="connsiteX2742" fmla="*/ 793229 w 3751729"/>
              <a:gd name="connsiteY2742" fmla="*/ 124904 h 1237129"/>
              <a:gd name="connsiteX2743" fmla="*/ 797415 w 3751729"/>
              <a:gd name="connsiteY2743" fmla="*/ 126627 h 1237129"/>
              <a:gd name="connsiteX2744" fmla="*/ 800615 w 3751729"/>
              <a:gd name="connsiteY2744" fmla="*/ 129089 h 1237129"/>
              <a:gd name="connsiteX2745" fmla="*/ 801352 w 3751729"/>
              <a:gd name="connsiteY2745" fmla="*/ 136473 h 1237129"/>
              <a:gd name="connsiteX2746" fmla="*/ 804552 w 3751729"/>
              <a:gd name="connsiteY2746" fmla="*/ 149765 h 1237129"/>
              <a:gd name="connsiteX2747" fmla="*/ 806276 w 3751729"/>
              <a:gd name="connsiteY2747" fmla="*/ 161335 h 1237129"/>
              <a:gd name="connsiteX2748" fmla="*/ 808736 w 3751729"/>
              <a:gd name="connsiteY2748" fmla="*/ 169704 h 1237129"/>
              <a:gd name="connsiteX2749" fmla="*/ 810460 w 3751729"/>
              <a:gd name="connsiteY2749" fmla="*/ 171426 h 1237129"/>
              <a:gd name="connsiteX2750" fmla="*/ 812922 w 3751729"/>
              <a:gd name="connsiteY2750" fmla="*/ 173888 h 1237129"/>
              <a:gd name="connsiteX2751" fmla="*/ 816122 w 3751729"/>
              <a:gd name="connsiteY2751" fmla="*/ 175612 h 1237129"/>
              <a:gd name="connsiteX2752" fmla="*/ 818583 w 3751729"/>
              <a:gd name="connsiteY2752" fmla="*/ 179057 h 1237129"/>
              <a:gd name="connsiteX2753" fmla="*/ 823506 w 3751729"/>
              <a:gd name="connsiteY2753" fmla="*/ 179797 h 1237129"/>
              <a:gd name="connsiteX2754" fmla="*/ 824244 w 3751729"/>
              <a:gd name="connsiteY2754" fmla="*/ 183243 h 1237129"/>
              <a:gd name="connsiteX2755" fmla="*/ 835814 w 3751729"/>
              <a:gd name="connsiteY2755" fmla="*/ 174134 h 1237129"/>
              <a:gd name="connsiteX2756" fmla="*/ 844922 w 3751729"/>
              <a:gd name="connsiteY2756" fmla="*/ 163305 h 1237129"/>
              <a:gd name="connsiteX2757" fmla="*/ 851568 w 3751729"/>
              <a:gd name="connsiteY2757" fmla="*/ 151735 h 1237129"/>
              <a:gd name="connsiteX2758" fmla="*/ 863137 w 3751729"/>
              <a:gd name="connsiteY2758" fmla="*/ 142627 h 1237129"/>
              <a:gd name="connsiteX2759" fmla="*/ 864860 w 3751729"/>
              <a:gd name="connsiteY2759" fmla="*/ 152719 h 1237129"/>
              <a:gd name="connsiteX2760" fmla="*/ 869044 w 3751729"/>
              <a:gd name="connsiteY2760" fmla="*/ 158627 h 1237129"/>
              <a:gd name="connsiteX2761" fmla="*/ 874705 w 3751729"/>
              <a:gd name="connsiteY2761" fmla="*/ 164535 h 1237129"/>
              <a:gd name="connsiteX2762" fmla="*/ 880367 w 3751729"/>
              <a:gd name="connsiteY2762" fmla="*/ 170442 h 1237129"/>
              <a:gd name="connsiteX2763" fmla="*/ 885290 w 3751729"/>
              <a:gd name="connsiteY2763" fmla="*/ 177827 h 1237129"/>
              <a:gd name="connsiteX2764" fmla="*/ 885290 w 3751729"/>
              <a:gd name="connsiteY2764" fmla="*/ 180288 h 1237129"/>
              <a:gd name="connsiteX2765" fmla="*/ 885290 w 3751729"/>
              <a:gd name="connsiteY2765" fmla="*/ 183735 h 1237129"/>
              <a:gd name="connsiteX2766" fmla="*/ 883567 w 3751729"/>
              <a:gd name="connsiteY2766" fmla="*/ 185458 h 1237129"/>
              <a:gd name="connsiteX2767" fmla="*/ 883567 w 3751729"/>
              <a:gd name="connsiteY2767" fmla="*/ 187918 h 1237129"/>
              <a:gd name="connsiteX2768" fmla="*/ 881845 w 3751729"/>
              <a:gd name="connsiteY2768" fmla="*/ 191365 h 1237129"/>
              <a:gd name="connsiteX2769" fmla="*/ 883567 w 3751729"/>
              <a:gd name="connsiteY2769" fmla="*/ 193827 h 1237129"/>
              <a:gd name="connsiteX2770" fmla="*/ 885290 w 3751729"/>
              <a:gd name="connsiteY2770" fmla="*/ 197273 h 1237129"/>
              <a:gd name="connsiteX2771" fmla="*/ 886028 w 3751729"/>
              <a:gd name="connsiteY2771" fmla="*/ 198012 h 1237129"/>
              <a:gd name="connsiteX2772" fmla="*/ 889228 w 3751729"/>
              <a:gd name="connsiteY2772" fmla="*/ 198012 h 1237129"/>
              <a:gd name="connsiteX2773" fmla="*/ 891689 w 3751729"/>
              <a:gd name="connsiteY2773" fmla="*/ 198012 h 1237129"/>
              <a:gd name="connsiteX2774" fmla="*/ 893414 w 3751729"/>
              <a:gd name="connsiteY2774" fmla="*/ 198012 h 1237129"/>
              <a:gd name="connsiteX2775" fmla="*/ 896613 w 3751729"/>
              <a:gd name="connsiteY2775" fmla="*/ 198012 h 1237129"/>
              <a:gd name="connsiteX2776" fmla="*/ 897352 w 3751729"/>
              <a:gd name="connsiteY2776" fmla="*/ 199735 h 1237129"/>
              <a:gd name="connsiteX2777" fmla="*/ 902275 w 3751729"/>
              <a:gd name="connsiteY2777" fmla="*/ 211304 h 1237129"/>
              <a:gd name="connsiteX2778" fmla="*/ 902275 w 3751729"/>
              <a:gd name="connsiteY2778" fmla="*/ 220411 h 1237129"/>
              <a:gd name="connsiteX2779" fmla="*/ 900552 w 3751729"/>
              <a:gd name="connsiteY2779" fmla="*/ 228780 h 1237129"/>
              <a:gd name="connsiteX2780" fmla="*/ 903013 w 3751729"/>
              <a:gd name="connsiteY2780" fmla="*/ 236166 h 1237129"/>
              <a:gd name="connsiteX2781" fmla="*/ 913844 w 3751729"/>
              <a:gd name="connsiteY2781" fmla="*/ 244534 h 1237129"/>
              <a:gd name="connsiteX2782" fmla="*/ 904736 w 3751729"/>
              <a:gd name="connsiteY2782" fmla="*/ 262011 h 1237129"/>
              <a:gd name="connsiteX2783" fmla="*/ 894890 w 3751729"/>
              <a:gd name="connsiteY2783" fmla="*/ 277026 h 1237129"/>
              <a:gd name="connsiteX2784" fmla="*/ 897352 w 3751729"/>
              <a:gd name="connsiteY2784" fmla="*/ 277026 h 1237129"/>
              <a:gd name="connsiteX2785" fmla="*/ 906459 w 3751729"/>
              <a:gd name="connsiteY2785" fmla="*/ 267919 h 1237129"/>
              <a:gd name="connsiteX2786" fmla="*/ 914828 w 3751729"/>
              <a:gd name="connsiteY2786" fmla="*/ 260535 h 1237129"/>
              <a:gd name="connsiteX2787" fmla="*/ 922213 w 3751729"/>
              <a:gd name="connsiteY2787" fmla="*/ 252165 h 1237129"/>
              <a:gd name="connsiteX2788" fmla="*/ 932059 w 3751729"/>
              <a:gd name="connsiteY2788" fmla="*/ 254626 h 1237129"/>
              <a:gd name="connsiteX2789" fmla="*/ 937720 w 3751729"/>
              <a:gd name="connsiteY2789" fmla="*/ 260535 h 1237129"/>
              <a:gd name="connsiteX2790" fmla="*/ 943382 w 3751729"/>
              <a:gd name="connsiteY2790" fmla="*/ 267919 h 1237129"/>
              <a:gd name="connsiteX2791" fmla="*/ 945105 w 3751729"/>
              <a:gd name="connsiteY2791" fmla="*/ 279487 h 1237129"/>
              <a:gd name="connsiteX2792" fmla="*/ 960120 w 3751729"/>
              <a:gd name="connsiteY2792" fmla="*/ 279487 h 1237129"/>
              <a:gd name="connsiteX2793" fmla="*/ 960120 w 3751729"/>
              <a:gd name="connsiteY2793" fmla="*/ 283672 h 1237129"/>
              <a:gd name="connsiteX2794" fmla="*/ 960859 w 3751729"/>
              <a:gd name="connsiteY2794" fmla="*/ 287118 h 1237129"/>
              <a:gd name="connsiteX2795" fmla="*/ 960859 w 3751729"/>
              <a:gd name="connsiteY2795" fmla="*/ 291304 h 1237129"/>
              <a:gd name="connsiteX2796" fmla="*/ 962582 w 3751729"/>
              <a:gd name="connsiteY2796" fmla="*/ 295488 h 1237129"/>
              <a:gd name="connsiteX2797" fmla="*/ 960859 w 3751729"/>
              <a:gd name="connsiteY2797" fmla="*/ 300410 h 1237129"/>
              <a:gd name="connsiteX2798" fmla="*/ 960859 w 3751729"/>
              <a:gd name="connsiteY2798" fmla="*/ 302872 h 1237129"/>
              <a:gd name="connsiteX2799" fmla="*/ 960859 w 3751729"/>
              <a:gd name="connsiteY2799" fmla="*/ 306319 h 1237129"/>
              <a:gd name="connsiteX2800" fmla="*/ 962582 w 3751729"/>
              <a:gd name="connsiteY2800" fmla="*/ 307057 h 1237129"/>
              <a:gd name="connsiteX2801" fmla="*/ 962582 w 3751729"/>
              <a:gd name="connsiteY2801" fmla="*/ 310503 h 1237129"/>
              <a:gd name="connsiteX2802" fmla="*/ 962582 w 3751729"/>
              <a:gd name="connsiteY2802" fmla="*/ 312226 h 1237129"/>
              <a:gd name="connsiteX2803" fmla="*/ 962582 w 3751729"/>
              <a:gd name="connsiteY2803" fmla="*/ 314687 h 1237129"/>
              <a:gd name="connsiteX2804" fmla="*/ 946828 w 3751729"/>
              <a:gd name="connsiteY2804" fmla="*/ 326257 h 1237129"/>
              <a:gd name="connsiteX2805" fmla="*/ 929598 w 3751729"/>
              <a:gd name="connsiteY2805" fmla="*/ 333641 h 1237129"/>
              <a:gd name="connsiteX2806" fmla="*/ 909659 w 3751729"/>
              <a:gd name="connsiteY2806" fmla="*/ 337826 h 1237129"/>
              <a:gd name="connsiteX2807" fmla="*/ 888983 w 3751729"/>
              <a:gd name="connsiteY2807" fmla="*/ 340287 h 1237129"/>
              <a:gd name="connsiteX2808" fmla="*/ 869044 w 3751729"/>
              <a:gd name="connsiteY2808" fmla="*/ 343733 h 1237129"/>
              <a:gd name="connsiteX2809" fmla="*/ 848367 w 3751729"/>
              <a:gd name="connsiteY2809" fmla="*/ 346196 h 1237129"/>
              <a:gd name="connsiteX2810" fmla="*/ 831137 w 3751729"/>
              <a:gd name="connsiteY2810" fmla="*/ 352103 h 1237129"/>
              <a:gd name="connsiteX2811" fmla="*/ 815382 w 3751729"/>
              <a:gd name="connsiteY2811" fmla="*/ 359488 h 1237129"/>
              <a:gd name="connsiteX2812" fmla="*/ 803814 w 3751729"/>
              <a:gd name="connsiteY2812" fmla="*/ 372780 h 1237129"/>
              <a:gd name="connsiteX2813" fmla="*/ 807014 w 3751729"/>
              <a:gd name="connsiteY2813" fmla="*/ 372780 h 1237129"/>
              <a:gd name="connsiteX2814" fmla="*/ 821045 w 3751729"/>
              <a:gd name="connsiteY2814" fmla="*/ 362688 h 1237129"/>
              <a:gd name="connsiteX2815" fmla="*/ 838275 w 3751729"/>
              <a:gd name="connsiteY2815" fmla="*/ 355302 h 1237129"/>
              <a:gd name="connsiteX2816" fmla="*/ 857228 w 3751729"/>
              <a:gd name="connsiteY2816" fmla="*/ 351118 h 1237129"/>
              <a:gd name="connsiteX2817" fmla="*/ 857967 w 3751729"/>
              <a:gd name="connsiteY2817" fmla="*/ 353580 h 1237129"/>
              <a:gd name="connsiteX2818" fmla="*/ 859690 w 3751729"/>
              <a:gd name="connsiteY2818" fmla="*/ 357026 h 1237129"/>
              <a:gd name="connsiteX2819" fmla="*/ 861414 w 3751729"/>
              <a:gd name="connsiteY2819" fmla="*/ 357764 h 1237129"/>
              <a:gd name="connsiteX2820" fmla="*/ 863874 w 3751729"/>
              <a:gd name="connsiteY2820" fmla="*/ 359488 h 1237129"/>
              <a:gd name="connsiteX2821" fmla="*/ 867075 w 3751729"/>
              <a:gd name="connsiteY2821" fmla="*/ 361210 h 1237129"/>
              <a:gd name="connsiteX2822" fmla="*/ 869536 w 3751729"/>
              <a:gd name="connsiteY2822" fmla="*/ 363673 h 1237129"/>
              <a:gd name="connsiteX2823" fmla="*/ 865352 w 3751729"/>
              <a:gd name="connsiteY2823" fmla="*/ 371057 h 1237129"/>
              <a:gd name="connsiteX2824" fmla="*/ 862890 w 3751729"/>
              <a:gd name="connsiteY2824" fmla="*/ 376965 h 1237129"/>
              <a:gd name="connsiteX2825" fmla="*/ 861168 w 3751729"/>
              <a:gd name="connsiteY2825" fmla="*/ 382871 h 1237129"/>
              <a:gd name="connsiteX2826" fmla="*/ 859444 w 3751729"/>
              <a:gd name="connsiteY2826" fmla="*/ 391980 h 1237129"/>
              <a:gd name="connsiteX2827" fmla="*/ 871014 w 3751729"/>
              <a:gd name="connsiteY2827" fmla="*/ 397888 h 1237129"/>
              <a:gd name="connsiteX2828" fmla="*/ 878397 w 3751729"/>
              <a:gd name="connsiteY2828" fmla="*/ 406257 h 1237129"/>
              <a:gd name="connsiteX2829" fmla="*/ 884060 w 3751729"/>
              <a:gd name="connsiteY2829" fmla="*/ 414626 h 1237129"/>
              <a:gd name="connsiteX2830" fmla="*/ 891443 w 3751729"/>
              <a:gd name="connsiteY2830" fmla="*/ 423733 h 1237129"/>
              <a:gd name="connsiteX2831" fmla="*/ 891443 w 3751729"/>
              <a:gd name="connsiteY2831" fmla="*/ 426195 h 1237129"/>
              <a:gd name="connsiteX2832" fmla="*/ 891443 w 3751729"/>
              <a:gd name="connsiteY2832" fmla="*/ 427918 h 1237129"/>
              <a:gd name="connsiteX2833" fmla="*/ 889721 w 3751729"/>
              <a:gd name="connsiteY2833" fmla="*/ 427918 h 1237129"/>
              <a:gd name="connsiteX2834" fmla="*/ 889721 w 3751729"/>
              <a:gd name="connsiteY2834" fmla="*/ 429641 h 1237129"/>
              <a:gd name="connsiteX2835" fmla="*/ 887998 w 3751729"/>
              <a:gd name="connsiteY2835" fmla="*/ 431364 h 1237129"/>
              <a:gd name="connsiteX2836" fmla="*/ 879629 w 3751729"/>
              <a:gd name="connsiteY2836" fmla="*/ 441456 h 1237129"/>
              <a:gd name="connsiteX2837" fmla="*/ 868059 w 3751729"/>
              <a:gd name="connsiteY2837" fmla="*/ 449826 h 1237129"/>
              <a:gd name="connsiteX2838" fmla="*/ 853290 w 3751729"/>
              <a:gd name="connsiteY2838" fmla="*/ 455733 h 1237129"/>
              <a:gd name="connsiteX2839" fmla="*/ 853290 w 3751729"/>
              <a:gd name="connsiteY2839" fmla="*/ 443180 h 1237129"/>
              <a:gd name="connsiteX2840" fmla="*/ 860674 w 3751729"/>
              <a:gd name="connsiteY2840" fmla="*/ 438257 h 1237129"/>
              <a:gd name="connsiteX2841" fmla="*/ 866336 w 3751729"/>
              <a:gd name="connsiteY2841" fmla="*/ 434072 h 1237129"/>
              <a:gd name="connsiteX2842" fmla="*/ 871999 w 3751729"/>
              <a:gd name="connsiteY2842" fmla="*/ 426687 h 1237129"/>
              <a:gd name="connsiteX2843" fmla="*/ 866336 w 3751729"/>
              <a:gd name="connsiteY2843" fmla="*/ 424226 h 1237129"/>
              <a:gd name="connsiteX2844" fmla="*/ 866336 w 3751729"/>
              <a:gd name="connsiteY2844" fmla="*/ 420780 h 1237129"/>
              <a:gd name="connsiteX2845" fmla="*/ 864613 w 3751729"/>
              <a:gd name="connsiteY2845" fmla="*/ 420780 h 1237129"/>
              <a:gd name="connsiteX2846" fmla="*/ 862890 w 3751729"/>
              <a:gd name="connsiteY2846" fmla="*/ 420780 h 1237129"/>
              <a:gd name="connsiteX2847" fmla="*/ 862890 w 3751729"/>
              <a:gd name="connsiteY2847" fmla="*/ 422502 h 1237129"/>
              <a:gd name="connsiteX2848" fmla="*/ 862890 w 3751729"/>
              <a:gd name="connsiteY2848" fmla="*/ 424226 h 1237129"/>
              <a:gd name="connsiteX2849" fmla="*/ 853044 w 3751729"/>
              <a:gd name="connsiteY2849" fmla="*/ 431611 h 1237129"/>
              <a:gd name="connsiteX2850" fmla="*/ 839751 w 3751729"/>
              <a:gd name="connsiteY2850" fmla="*/ 437518 h 1237129"/>
              <a:gd name="connsiteX2851" fmla="*/ 828921 w 3751729"/>
              <a:gd name="connsiteY2851" fmla="*/ 441703 h 1237129"/>
              <a:gd name="connsiteX2852" fmla="*/ 817352 w 3751729"/>
              <a:gd name="connsiteY2852" fmla="*/ 447611 h 1237129"/>
              <a:gd name="connsiteX2853" fmla="*/ 806521 w 3751729"/>
              <a:gd name="connsiteY2853" fmla="*/ 454995 h 1237129"/>
              <a:gd name="connsiteX2854" fmla="*/ 799875 w 3751729"/>
              <a:gd name="connsiteY2854" fmla="*/ 465087 h 1237129"/>
              <a:gd name="connsiteX2855" fmla="*/ 794952 w 3751729"/>
              <a:gd name="connsiteY2855" fmla="*/ 479364 h 1237129"/>
              <a:gd name="connsiteX2856" fmla="*/ 799875 w 3751729"/>
              <a:gd name="connsiteY2856" fmla="*/ 481087 h 1237129"/>
              <a:gd name="connsiteX2857" fmla="*/ 805536 w 3751729"/>
              <a:gd name="connsiteY2857" fmla="*/ 482810 h 1237129"/>
              <a:gd name="connsiteX2858" fmla="*/ 807998 w 3751729"/>
              <a:gd name="connsiteY2858" fmla="*/ 485271 h 1237129"/>
              <a:gd name="connsiteX2859" fmla="*/ 802337 w 3751729"/>
              <a:gd name="connsiteY2859" fmla="*/ 485271 h 1237129"/>
              <a:gd name="connsiteX2860" fmla="*/ 793968 w 3751729"/>
              <a:gd name="connsiteY2860" fmla="*/ 492657 h 1237129"/>
              <a:gd name="connsiteX2861" fmla="*/ 782398 w 3751729"/>
              <a:gd name="connsiteY2861" fmla="*/ 495118 h 1237129"/>
              <a:gd name="connsiteX2862" fmla="*/ 771568 w 3751729"/>
              <a:gd name="connsiteY2862" fmla="*/ 496841 h 1237129"/>
              <a:gd name="connsiteX2863" fmla="*/ 759999 w 3751729"/>
              <a:gd name="connsiteY2863" fmla="*/ 498564 h 1237129"/>
              <a:gd name="connsiteX2864" fmla="*/ 751629 w 3751729"/>
              <a:gd name="connsiteY2864" fmla="*/ 521948 h 1237129"/>
              <a:gd name="connsiteX2865" fmla="*/ 741783 w 3751729"/>
              <a:gd name="connsiteY2865" fmla="*/ 546810 h 1237129"/>
              <a:gd name="connsiteX2866" fmla="*/ 738583 w 3751729"/>
              <a:gd name="connsiteY2866" fmla="*/ 543364 h 1237129"/>
              <a:gd name="connsiteX2867" fmla="*/ 737845 w 3751729"/>
              <a:gd name="connsiteY2867" fmla="*/ 541641 h 1237129"/>
              <a:gd name="connsiteX2868" fmla="*/ 734645 w 3751729"/>
              <a:gd name="connsiteY2868" fmla="*/ 540903 h 1237129"/>
              <a:gd name="connsiteX2869" fmla="*/ 732922 w 3751729"/>
              <a:gd name="connsiteY2869" fmla="*/ 539179 h 1237129"/>
              <a:gd name="connsiteX2870" fmla="*/ 728737 w 3751729"/>
              <a:gd name="connsiteY2870" fmla="*/ 535733 h 1237129"/>
              <a:gd name="connsiteX2871" fmla="*/ 728737 w 3751729"/>
              <a:gd name="connsiteY2871" fmla="*/ 543118 h 1237129"/>
              <a:gd name="connsiteX2872" fmla="*/ 730459 w 3751729"/>
              <a:gd name="connsiteY2872" fmla="*/ 546564 h 1237129"/>
              <a:gd name="connsiteX2873" fmla="*/ 732922 w 3751729"/>
              <a:gd name="connsiteY2873" fmla="*/ 554933 h 1237129"/>
              <a:gd name="connsiteX2874" fmla="*/ 736122 w 3751729"/>
              <a:gd name="connsiteY2874" fmla="*/ 565025 h 1237129"/>
              <a:gd name="connsiteX2875" fmla="*/ 738583 w 3751729"/>
              <a:gd name="connsiteY2875" fmla="*/ 574134 h 1237129"/>
              <a:gd name="connsiteX2876" fmla="*/ 738583 w 3751729"/>
              <a:gd name="connsiteY2876" fmla="*/ 578315 h 1237129"/>
              <a:gd name="connsiteX2877" fmla="*/ 727014 w 3751729"/>
              <a:gd name="connsiteY2877" fmla="*/ 585699 h 1237129"/>
              <a:gd name="connsiteX2878" fmla="*/ 714707 w 3751729"/>
              <a:gd name="connsiteY2878" fmla="*/ 592346 h 1237129"/>
              <a:gd name="connsiteX2879" fmla="*/ 701415 w 3751729"/>
              <a:gd name="connsiteY2879" fmla="*/ 601453 h 1237129"/>
              <a:gd name="connsiteX2880" fmla="*/ 688123 w 3751729"/>
              <a:gd name="connsiteY2880" fmla="*/ 609823 h 1237129"/>
              <a:gd name="connsiteX2881" fmla="*/ 679753 w 3751729"/>
              <a:gd name="connsiteY2881" fmla="*/ 621391 h 1237129"/>
              <a:gd name="connsiteX2882" fmla="*/ 675568 w 3751729"/>
              <a:gd name="connsiteY2882" fmla="*/ 636407 h 1237129"/>
              <a:gd name="connsiteX2883" fmla="*/ 670645 w 3751729"/>
              <a:gd name="connsiteY2883" fmla="*/ 647976 h 1237129"/>
              <a:gd name="connsiteX2884" fmla="*/ 672368 w 3751729"/>
              <a:gd name="connsiteY2884" fmla="*/ 662253 h 1237129"/>
              <a:gd name="connsiteX2885" fmla="*/ 676553 w 3751729"/>
              <a:gd name="connsiteY2885" fmla="*/ 678007 h 1237129"/>
              <a:gd name="connsiteX2886" fmla="*/ 682214 w 3751729"/>
              <a:gd name="connsiteY2886" fmla="*/ 694744 h 1237129"/>
              <a:gd name="connsiteX2887" fmla="*/ 687876 w 3751729"/>
              <a:gd name="connsiteY2887" fmla="*/ 710499 h 1237129"/>
              <a:gd name="connsiteX2888" fmla="*/ 691076 w 3751729"/>
              <a:gd name="connsiteY2888" fmla="*/ 724776 h 1237129"/>
              <a:gd name="connsiteX2889" fmla="*/ 687876 w 3751729"/>
              <a:gd name="connsiteY2889" fmla="*/ 724776 h 1237129"/>
              <a:gd name="connsiteX2890" fmla="*/ 687876 w 3751729"/>
              <a:gd name="connsiteY2890" fmla="*/ 728222 h 1237129"/>
              <a:gd name="connsiteX2891" fmla="*/ 678030 w 3751729"/>
              <a:gd name="connsiteY2891" fmla="*/ 724776 h 1237129"/>
              <a:gd name="connsiteX2892" fmla="*/ 673845 w 3751729"/>
              <a:gd name="connsiteY2892" fmla="*/ 712222 h 1237129"/>
              <a:gd name="connsiteX2893" fmla="*/ 666461 w 3751729"/>
              <a:gd name="connsiteY2893" fmla="*/ 695484 h 1237129"/>
              <a:gd name="connsiteX2894" fmla="*/ 658091 w 3751729"/>
              <a:gd name="connsiteY2894" fmla="*/ 678007 h 1237129"/>
              <a:gd name="connsiteX2895" fmla="*/ 648983 w 3751729"/>
              <a:gd name="connsiteY2895" fmla="*/ 665453 h 1237129"/>
              <a:gd name="connsiteX2896" fmla="*/ 640615 w 3751729"/>
              <a:gd name="connsiteY2896" fmla="*/ 658069 h 1237129"/>
              <a:gd name="connsiteX2897" fmla="*/ 629784 w 3751729"/>
              <a:gd name="connsiteY2897" fmla="*/ 656345 h 1237129"/>
              <a:gd name="connsiteX2898" fmla="*/ 617476 w 3751729"/>
              <a:gd name="connsiteY2898" fmla="*/ 650438 h 1237129"/>
              <a:gd name="connsiteX2899" fmla="*/ 602707 w 3751729"/>
              <a:gd name="connsiteY2899" fmla="*/ 644530 h 1237129"/>
              <a:gd name="connsiteX2900" fmla="*/ 585477 w 3751729"/>
              <a:gd name="connsiteY2900" fmla="*/ 642068 h 1237129"/>
              <a:gd name="connsiteX2901" fmla="*/ 585477 w 3751729"/>
              <a:gd name="connsiteY2901" fmla="*/ 644530 h 1237129"/>
              <a:gd name="connsiteX2902" fmla="*/ 583014 w 3751729"/>
              <a:gd name="connsiteY2902" fmla="*/ 644530 h 1237129"/>
              <a:gd name="connsiteX2903" fmla="*/ 584739 w 3751729"/>
              <a:gd name="connsiteY2903" fmla="*/ 649453 h 1237129"/>
              <a:gd name="connsiteX2904" fmla="*/ 587199 w 3751729"/>
              <a:gd name="connsiteY2904" fmla="*/ 653638 h 1237129"/>
              <a:gd name="connsiteX2905" fmla="*/ 588923 w 3751729"/>
              <a:gd name="connsiteY2905" fmla="*/ 656099 h 1237129"/>
              <a:gd name="connsiteX2906" fmla="*/ 590645 w 3751729"/>
              <a:gd name="connsiteY2906" fmla="*/ 659545 h 1237129"/>
              <a:gd name="connsiteX2907" fmla="*/ 593107 w 3751729"/>
              <a:gd name="connsiteY2907" fmla="*/ 663730 h 1237129"/>
              <a:gd name="connsiteX2908" fmla="*/ 579815 w 3751729"/>
              <a:gd name="connsiteY2908" fmla="*/ 663730 h 1237129"/>
              <a:gd name="connsiteX2909" fmla="*/ 569969 w 3751729"/>
              <a:gd name="connsiteY2909" fmla="*/ 659545 h 1237129"/>
              <a:gd name="connsiteX2910" fmla="*/ 556677 w 3751729"/>
              <a:gd name="connsiteY2910" fmla="*/ 656099 h 1237129"/>
              <a:gd name="connsiteX2911" fmla="*/ 544369 w 3751729"/>
              <a:gd name="connsiteY2911" fmla="*/ 656099 h 1237129"/>
              <a:gd name="connsiteX2912" fmla="*/ 531077 w 3751729"/>
              <a:gd name="connsiteY2912" fmla="*/ 657822 h 1237129"/>
              <a:gd name="connsiteX2913" fmla="*/ 521970 w 3751729"/>
              <a:gd name="connsiteY2913" fmla="*/ 660284 h 1237129"/>
              <a:gd name="connsiteX2914" fmla="*/ 512124 w 3751729"/>
              <a:gd name="connsiteY2914" fmla="*/ 665207 h 1237129"/>
              <a:gd name="connsiteX2915" fmla="*/ 503754 w 3751729"/>
              <a:gd name="connsiteY2915" fmla="*/ 671115 h 1237129"/>
              <a:gd name="connsiteX2916" fmla="*/ 498092 w 3751729"/>
              <a:gd name="connsiteY2916" fmla="*/ 679484 h 1237129"/>
              <a:gd name="connsiteX2917" fmla="*/ 494892 w 3751729"/>
              <a:gd name="connsiteY2917" fmla="*/ 686869 h 1237129"/>
              <a:gd name="connsiteX2918" fmla="*/ 496616 w 3751729"/>
              <a:gd name="connsiteY2918" fmla="*/ 692776 h 1237129"/>
              <a:gd name="connsiteX2919" fmla="*/ 496616 w 3751729"/>
              <a:gd name="connsiteY2919" fmla="*/ 700161 h 1237129"/>
              <a:gd name="connsiteX2920" fmla="*/ 494154 w 3751729"/>
              <a:gd name="connsiteY2920" fmla="*/ 708529 h 1237129"/>
              <a:gd name="connsiteX2921" fmla="*/ 488492 w 3751729"/>
              <a:gd name="connsiteY2921" fmla="*/ 727730 h 1237129"/>
              <a:gd name="connsiteX2922" fmla="*/ 488492 w 3751729"/>
              <a:gd name="connsiteY2922" fmla="*/ 742007 h 1237129"/>
              <a:gd name="connsiteX2923" fmla="*/ 489231 w 3751729"/>
              <a:gd name="connsiteY2923" fmla="*/ 757022 h 1237129"/>
              <a:gd name="connsiteX2924" fmla="*/ 494892 w 3751729"/>
              <a:gd name="connsiteY2924" fmla="*/ 771298 h 1237129"/>
              <a:gd name="connsiteX2925" fmla="*/ 504000 w 3751729"/>
              <a:gd name="connsiteY2925" fmla="*/ 788775 h 1237129"/>
              <a:gd name="connsiteX2926" fmla="*/ 513846 w 3751729"/>
              <a:gd name="connsiteY2926" fmla="*/ 790499 h 1237129"/>
              <a:gd name="connsiteX2927" fmla="*/ 519508 w 3751729"/>
              <a:gd name="connsiteY2927" fmla="*/ 792221 h 1237129"/>
              <a:gd name="connsiteX2928" fmla="*/ 521970 w 3751729"/>
              <a:gd name="connsiteY2928" fmla="*/ 794683 h 1237129"/>
              <a:gd name="connsiteX2929" fmla="*/ 525170 w 3751729"/>
              <a:gd name="connsiteY2929" fmla="*/ 796405 h 1237129"/>
              <a:gd name="connsiteX2930" fmla="*/ 529354 w 3751729"/>
              <a:gd name="connsiteY2930" fmla="*/ 798129 h 1237129"/>
              <a:gd name="connsiteX2931" fmla="*/ 536738 w 3751729"/>
              <a:gd name="connsiteY2931" fmla="*/ 794683 h 1237129"/>
              <a:gd name="connsiteX2932" fmla="*/ 548308 w 3751729"/>
              <a:gd name="connsiteY2932" fmla="*/ 788775 h 1237129"/>
              <a:gd name="connsiteX2933" fmla="*/ 550770 w 3751729"/>
              <a:gd name="connsiteY2933" fmla="*/ 787052 h 1237129"/>
              <a:gd name="connsiteX2934" fmla="*/ 552492 w 3751729"/>
              <a:gd name="connsiteY2934" fmla="*/ 787052 h 1237129"/>
              <a:gd name="connsiteX2935" fmla="*/ 555692 w 3751729"/>
              <a:gd name="connsiteY2935" fmla="*/ 787052 h 1237129"/>
              <a:gd name="connsiteX2936" fmla="*/ 556430 w 3751729"/>
              <a:gd name="connsiteY2936" fmla="*/ 787052 h 1237129"/>
              <a:gd name="connsiteX2937" fmla="*/ 558153 w 3751729"/>
              <a:gd name="connsiteY2937" fmla="*/ 787052 h 1237129"/>
              <a:gd name="connsiteX2938" fmla="*/ 558153 w 3751729"/>
              <a:gd name="connsiteY2938" fmla="*/ 786313 h 1237129"/>
              <a:gd name="connsiteX2939" fmla="*/ 561354 w 3751729"/>
              <a:gd name="connsiteY2939" fmla="*/ 782867 h 1237129"/>
              <a:gd name="connsiteX2940" fmla="*/ 562092 w 3751729"/>
              <a:gd name="connsiteY2940" fmla="*/ 778682 h 1237129"/>
              <a:gd name="connsiteX2941" fmla="*/ 563816 w 3751729"/>
              <a:gd name="connsiteY2941" fmla="*/ 774499 h 1237129"/>
              <a:gd name="connsiteX2942" fmla="*/ 565538 w 3751729"/>
              <a:gd name="connsiteY2942" fmla="*/ 769576 h 1237129"/>
              <a:gd name="connsiteX2943" fmla="*/ 567262 w 3751729"/>
              <a:gd name="connsiteY2943" fmla="*/ 767114 h 1237129"/>
              <a:gd name="connsiteX2944" fmla="*/ 573908 w 3751729"/>
              <a:gd name="connsiteY2944" fmla="*/ 759729 h 1237129"/>
              <a:gd name="connsiteX2945" fmla="*/ 583014 w 3751729"/>
              <a:gd name="connsiteY2945" fmla="*/ 755544 h 1237129"/>
              <a:gd name="connsiteX2946" fmla="*/ 596308 w 3751729"/>
              <a:gd name="connsiteY2946" fmla="*/ 753821 h 1237129"/>
              <a:gd name="connsiteX2947" fmla="*/ 597046 w 3751729"/>
              <a:gd name="connsiteY2947" fmla="*/ 757268 h 1237129"/>
              <a:gd name="connsiteX2948" fmla="*/ 598769 w 3751729"/>
              <a:gd name="connsiteY2948" fmla="*/ 758006 h 1237129"/>
              <a:gd name="connsiteX2949" fmla="*/ 598769 w 3751729"/>
              <a:gd name="connsiteY2949" fmla="*/ 759729 h 1237129"/>
              <a:gd name="connsiteX2950" fmla="*/ 600491 w 3751729"/>
              <a:gd name="connsiteY2950" fmla="*/ 759729 h 1237129"/>
              <a:gd name="connsiteX2951" fmla="*/ 600491 w 3751729"/>
              <a:gd name="connsiteY2951" fmla="*/ 758006 h 1237129"/>
              <a:gd name="connsiteX2952" fmla="*/ 601477 w 3751729"/>
              <a:gd name="connsiteY2952" fmla="*/ 758006 h 1237129"/>
              <a:gd name="connsiteX2953" fmla="*/ 604677 w 3751729"/>
              <a:gd name="connsiteY2953" fmla="*/ 758006 h 1237129"/>
              <a:gd name="connsiteX2954" fmla="*/ 608861 w 3751729"/>
              <a:gd name="connsiteY2954" fmla="*/ 757268 h 1237129"/>
              <a:gd name="connsiteX2955" fmla="*/ 608861 w 3751729"/>
              <a:gd name="connsiteY2955" fmla="*/ 769821 h 1237129"/>
              <a:gd name="connsiteX2956" fmla="*/ 603200 w 3751729"/>
              <a:gd name="connsiteY2956" fmla="*/ 775729 h 1237129"/>
              <a:gd name="connsiteX2957" fmla="*/ 599015 w 3751729"/>
              <a:gd name="connsiteY2957" fmla="*/ 786559 h 1237129"/>
              <a:gd name="connsiteX2958" fmla="*/ 594831 w 3751729"/>
              <a:gd name="connsiteY2958" fmla="*/ 800836 h 1237129"/>
              <a:gd name="connsiteX2959" fmla="*/ 590645 w 3751729"/>
              <a:gd name="connsiteY2959" fmla="*/ 814128 h 1237129"/>
              <a:gd name="connsiteX2960" fmla="*/ 585722 w 3751729"/>
              <a:gd name="connsiteY2960" fmla="*/ 824221 h 1237129"/>
              <a:gd name="connsiteX2961" fmla="*/ 600491 w 3751729"/>
              <a:gd name="connsiteY2961" fmla="*/ 824221 h 1237129"/>
              <a:gd name="connsiteX2962" fmla="*/ 612799 w 3751729"/>
              <a:gd name="connsiteY2962" fmla="*/ 822498 h 1237129"/>
              <a:gd name="connsiteX2963" fmla="*/ 624369 w 3751729"/>
              <a:gd name="connsiteY2963" fmla="*/ 822498 h 1237129"/>
              <a:gd name="connsiteX2964" fmla="*/ 635199 w 3751729"/>
              <a:gd name="connsiteY2964" fmla="*/ 824221 h 1237129"/>
              <a:gd name="connsiteX2965" fmla="*/ 641845 w 3751729"/>
              <a:gd name="connsiteY2965" fmla="*/ 828405 h 1237129"/>
              <a:gd name="connsiteX2966" fmla="*/ 647507 w 3751729"/>
              <a:gd name="connsiteY2966" fmla="*/ 837514 h 1237129"/>
              <a:gd name="connsiteX2967" fmla="*/ 649229 w 3751729"/>
              <a:gd name="connsiteY2967" fmla="*/ 850066 h 1237129"/>
              <a:gd name="connsiteX2968" fmla="*/ 646768 w 3751729"/>
              <a:gd name="connsiteY2968" fmla="*/ 859174 h 1237129"/>
              <a:gd name="connsiteX2969" fmla="*/ 643568 w 3751729"/>
              <a:gd name="connsiteY2969" fmla="*/ 870744 h 1237129"/>
              <a:gd name="connsiteX2970" fmla="*/ 643568 w 3751729"/>
              <a:gd name="connsiteY2970" fmla="*/ 882313 h 1237129"/>
              <a:gd name="connsiteX2971" fmla="*/ 650954 w 3751729"/>
              <a:gd name="connsiteY2971" fmla="*/ 889697 h 1237129"/>
              <a:gd name="connsiteX2972" fmla="*/ 655138 w 3751729"/>
              <a:gd name="connsiteY2972" fmla="*/ 894620 h 1237129"/>
              <a:gd name="connsiteX2973" fmla="*/ 660799 w 3751729"/>
              <a:gd name="connsiteY2973" fmla="*/ 900529 h 1237129"/>
              <a:gd name="connsiteX2974" fmla="*/ 669906 w 3751729"/>
              <a:gd name="connsiteY2974" fmla="*/ 905451 h 1237129"/>
              <a:gd name="connsiteX2975" fmla="*/ 680738 w 3751729"/>
              <a:gd name="connsiteY2975" fmla="*/ 907913 h 1237129"/>
              <a:gd name="connsiteX2976" fmla="*/ 686399 w 3751729"/>
              <a:gd name="connsiteY2976" fmla="*/ 900529 h 1237129"/>
              <a:gd name="connsiteX2977" fmla="*/ 693784 w 3751729"/>
              <a:gd name="connsiteY2977" fmla="*/ 898066 h 1237129"/>
              <a:gd name="connsiteX2978" fmla="*/ 707076 w 3751729"/>
              <a:gd name="connsiteY2978" fmla="*/ 898066 h 1237129"/>
              <a:gd name="connsiteX2979" fmla="*/ 708798 w 3751729"/>
              <a:gd name="connsiteY2979" fmla="*/ 900529 h 1237129"/>
              <a:gd name="connsiteX2980" fmla="*/ 711261 w 3751729"/>
              <a:gd name="connsiteY2980" fmla="*/ 903975 h 1237129"/>
              <a:gd name="connsiteX2981" fmla="*/ 712737 w 3751729"/>
              <a:gd name="connsiteY2981" fmla="*/ 905697 h 1237129"/>
              <a:gd name="connsiteX2982" fmla="*/ 714460 w 3751729"/>
              <a:gd name="connsiteY2982" fmla="*/ 905697 h 1237129"/>
              <a:gd name="connsiteX2983" fmla="*/ 718645 w 3751729"/>
              <a:gd name="connsiteY2983" fmla="*/ 906436 h 1237129"/>
              <a:gd name="connsiteX2984" fmla="*/ 724060 w 3751729"/>
              <a:gd name="connsiteY2984" fmla="*/ 907667 h 1237129"/>
              <a:gd name="connsiteX2985" fmla="*/ 729722 w 3751729"/>
              <a:gd name="connsiteY2985" fmla="*/ 896098 h 1237129"/>
              <a:gd name="connsiteX2986" fmla="*/ 737106 w 3751729"/>
              <a:gd name="connsiteY2986" fmla="*/ 887728 h 1237129"/>
              <a:gd name="connsiteX2987" fmla="*/ 745476 w 3751729"/>
              <a:gd name="connsiteY2987" fmla="*/ 880343 h 1237129"/>
              <a:gd name="connsiteX2988" fmla="*/ 756306 w 3751729"/>
              <a:gd name="connsiteY2988" fmla="*/ 874436 h 1237129"/>
              <a:gd name="connsiteX2989" fmla="*/ 772060 w 3751729"/>
              <a:gd name="connsiteY2989" fmla="*/ 871975 h 1237129"/>
              <a:gd name="connsiteX2990" fmla="*/ 774522 w 3751729"/>
              <a:gd name="connsiteY2990" fmla="*/ 870251 h 1237129"/>
              <a:gd name="connsiteX2991" fmla="*/ 776244 w 3751729"/>
              <a:gd name="connsiteY2991" fmla="*/ 870251 h 1237129"/>
              <a:gd name="connsiteX2992" fmla="*/ 778707 w 3751729"/>
              <a:gd name="connsiteY2992" fmla="*/ 870251 h 1237129"/>
              <a:gd name="connsiteX2993" fmla="*/ 780429 w 3751729"/>
              <a:gd name="connsiteY2993" fmla="*/ 870251 h 1237129"/>
              <a:gd name="connsiteX2994" fmla="*/ 783629 w 3751729"/>
              <a:gd name="connsiteY2994" fmla="*/ 871975 h 1237129"/>
              <a:gd name="connsiteX2995" fmla="*/ 787813 w 3751729"/>
              <a:gd name="connsiteY2995" fmla="*/ 871975 h 1237129"/>
              <a:gd name="connsiteX2996" fmla="*/ 786090 w 3751729"/>
              <a:gd name="connsiteY2996" fmla="*/ 874436 h 1237129"/>
              <a:gd name="connsiteX2997" fmla="*/ 786090 w 3751729"/>
              <a:gd name="connsiteY2997" fmla="*/ 877882 h 1237129"/>
              <a:gd name="connsiteX2998" fmla="*/ 784367 w 3751729"/>
              <a:gd name="connsiteY2998" fmla="*/ 877882 h 1237129"/>
              <a:gd name="connsiteX2999" fmla="*/ 784367 w 3751729"/>
              <a:gd name="connsiteY2999" fmla="*/ 878621 h 1237129"/>
              <a:gd name="connsiteX3000" fmla="*/ 786090 w 3751729"/>
              <a:gd name="connsiteY3000" fmla="*/ 878621 h 1237129"/>
              <a:gd name="connsiteX3001" fmla="*/ 787813 w 3751729"/>
              <a:gd name="connsiteY3001" fmla="*/ 880343 h 1237129"/>
              <a:gd name="connsiteX3002" fmla="*/ 790275 w 3751729"/>
              <a:gd name="connsiteY3002" fmla="*/ 882066 h 1237129"/>
              <a:gd name="connsiteX3003" fmla="*/ 790275 w 3751729"/>
              <a:gd name="connsiteY3003" fmla="*/ 878621 h 1237129"/>
              <a:gd name="connsiteX3004" fmla="*/ 793475 w 3751729"/>
              <a:gd name="connsiteY3004" fmla="*/ 876160 h 1237129"/>
              <a:gd name="connsiteX3005" fmla="*/ 795199 w 3751729"/>
              <a:gd name="connsiteY3005" fmla="*/ 874436 h 1237129"/>
              <a:gd name="connsiteX3006" fmla="*/ 795937 w 3751729"/>
              <a:gd name="connsiteY3006" fmla="*/ 872714 h 1237129"/>
              <a:gd name="connsiteX3007" fmla="*/ 797660 w 3751729"/>
              <a:gd name="connsiteY3007" fmla="*/ 871975 h 1237129"/>
              <a:gd name="connsiteX3008" fmla="*/ 800860 w 3751729"/>
              <a:gd name="connsiteY3008" fmla="*/ 870251 h 1237129"/>
              <a:gd name="connsiteX3009" fmla="*/ 803320 w 3751729"/>
              <a:gd name="connsiteY3009" fmla="*/ 868529 h 1237129"/>
              <a:gd name="connsiteX3010" fmla="*/ 816613 w 3751729"/>
              <a:gd name="connsiteY3010" fmla="*/ 880097 h 1237129"/>
              <a:gd name="connsiteX3011" fmla="*/ 833845 w 3751729"/>
              <a:gd name="connsiteY3011" fmla="*/ 886006 h 1237129"/>
              <a:gd name="connsiteX3012" fmla="*/ 851075 w 3751729"/>
              <a:gd name="connsiteY3012" fmla="*/ 887728 h 1237129"/>
              <a:gd name="connsiteX3013" fmla="*/ 871014 w 3751729"/>
              <a:gd name="connsiteY3013" fmla="*/ 886006 h 1237129"/>
              <a:gd name="connsiteX3014" fmla="*/ 891689 w 3751729"/>
              <a:gd name="connsiteY3014" fmla="*/ 884281 h 1237129"/>
              <a:gd name="connsiteX3015" fmla="*/ 891689 w 3751729"/>
              <a:gd name="connsiteY3015" fmla="*/ 887728 h 1237129"/>
              <a:gd name="connsiteX3016" fmla="*/ 891689 w 3751729"/>
              <a:gd name="connsiteY3016" fmla="*/ 889452 h 1237129"/>
              <a:gd name="connsiteX3017" fmla="*/ 889967 w 3751729"/>
              <a:gd name="connsiteY3017" fmla="*/ 890190 h 1237129"/>
              <a:gd name="connsiteX3018" fmla="*/ 889967 w 3751729"/>
              <a:gd name="connsiteY3018" fmla="*/ 891912 h 1237129"/>
              <a:gd name="connsiteX3019" fmla="*/ 888243 w 3751729"/>
              <a:gd name="connsiteY3019" fmla="*/ 894374 h 1237129"/>
              <a:gd name="connsiteX3020" fmla="*/ 898090 w 3751729"/>
              <a:gd name="connsiteY3020" fmla="*/ 897820 h 1237129"/>
              <a:gd name="connsiteX3021" fmla="*/ 903751 w 3751729"/>
              <a:gd name="connsiteY3021" fmla="*/ 902005 h 1237129"/>
              <a:gd name="connsiteX3022" fmla="*/ 909413 w 3751729"/>
              <a:gd name="connsiteY3022" fmla="*/ 906190 h 1237129"/>
              <a:gd name="connsiteX3023" fmla="*/ 919259 w 3751729"/>
              <a:gd name="connsiteY3023" fmla="*/ 911113 h 1237129"/>
              <a:gd name="connsiteX3024" fmla="*/ 919259 w 3751729"/>
              <a:gd name="connsiteY3024" fmla="*/ 919481 h 1237129"/>
              <a:gd name="connsiteX3025" fmla="*/ 930090 w 3751729"/>
              <a:gd name="connsiteY3025" fmla="*/ 922928 h 1237129"/>
              <a:gd name="connsiteX3026" fmla="*/ 936736 w 3751729"/>
              <a:gd name="connsiteY3026" fmla="*/ 923667 h 1237129"/>
              <a:gd name="connsiteX3027" fmla="*/ 942397 w 3751729"/>
              <a:gd name="connsiteY3027" fmla="*/ 929574 h 1237129"/>
              <a:gd name="connsiteX3028" fmla="*/ 945597 w 3751729"/>
              <a:gd name="connsiteY3028" fmla="*/ 938682 h 1237129"/>
              <a:gd name="connsiteX3029" fmla="*/ 962828 w 3751729"/>
              <a:gd name="connsiteY3029" fmla="*/ 940404 h 1237129"/>
              <a:gd name="connsiteX3030" fmla="*/ 976859 w 3751729"/>
              <a:gd name="connsiteY3030" fmla="*/ 941143 h 1237129"/>
              <a:gd name="connsiteX3031" fmla="*/ 995813 w 3751729"/>
              <a:gd name="connsiteY3031" fmla="*/ 942867 h 1237129"/>
              <a:gd name="connsiteX3032" fmla="*/ 1009104 w 3751729"/>
              <a:gd name="connsiteY3032" fmla="*/ 960343 h 1237129"/>
              <a:gd name="connsiteX3033" fmla="*/ 1024859 w 3751729"/>
              <a:gd name="connsiteY3033" fmla="*/ 976097 h 1237129"/>
              <a:gd name="connsiteX3034" fmla="*/ 1042089 w 3751729"/>
              <a:gd name="connsiteY3034" fmla="*/ 989389 h 1237129"/>
              <a:gd name="connsiteX3035" fmla="*/ 1062028 w 3751729"/>
              <a:gd name="connsiteY3035" fmla="*/ 999481 h 1237129"/>
              <a:gd name="connsiteX3036" fmla="*/ 1061290 w 3751729"/>
              <a:gd name="connsiteY3036" fmla="*/ 1005389 h 1237129"/>
              <a:gd name="connsiteX3037" fmla="*/ 1058089 w 3751729"/>
              <a:gd name="connsiteY3037" fmla="*/ 1008835 h 1237129"/>
              <a:gd name="connsiteX3038" fmla="*/ 1055627 w 3751729"/>
              <a:gd name="connsiteY3038" fmla="*/ 1013020 h 1237129"/>
              <a:gd name="connsiteX3039" fmla="*/ 1052427 w 3751729"/>
              <a:gd name="connsiteY3039" fmla="*/ 1015481 h 1237129"/>
              <a:gd name="connsiteX3040" fmla="*/ 1049966 w 3751729"/>
              <a:gd name="connsiteY3040" fmla="*/ 1020404 h 1237129"/>
              <a:gd name="connsiteX3041" fmla="*/ 1068182 w 3751729"/>
              <a:gd name="connsiteY3041" fmla="*/ 1020404 h 1237129"/>
              <a:gd name="connsiteX3042" fmla="*/ 1085412 w 3751729"/>
              <a:gd name="connsiteY3042" fmla="*/ 1026312 h 1237129"/>
              <a:gd name="connsiteX3043" fmla="*/ 1088612 w 3751729"/>
              <a:gd name="connsiteY3043" fmla="*/ 1036404 h 1237129"/>
              <a:gd name="connsiteX3044" fmla="*/ 1092798 w 3751729"/>
              <a:gd name="connsiteY3044" fmla="*/ 1034681 h 1237129"/>
              <a:gd name="connsiteX3045" fmla="*/ 1095258 w 3751729"/>
              <a:gd name="connsiteY3045" fmla="*/ 1032958 h 1237129"/>
              <a:gd name="connsiteX3046" fmla="*/ 1100181 w 3751729"/>
              <a:gd name="connsiteY3046" fmla="*/ 1034681 h 1237129"/>
              <a:gd name="connsiteX3047" fmla="*/ 1100919 w 3751729"/>
              <a:gd name="connsiteY3047" fmla="*/ 1034681 h 1237129"/>
              <a:gd name="connsiteX3048" fmla="*/ 1104120 w 3751729"/>
              <a:gd name="connsiteY3048" fmla="*/ 1036404 h 1237129"/>
              <a:gd name="connsiteX3049" fmla="*/ 1106582 w 3751729"/>
              <a:gd name="connsiteY3049" fmla="*/ 1038127 h 1237129"/>
              <a:gd name="connsiteX3050" fmla="*/ 1109782 w 3751729"/>
              <a:gd name="connsiteY3050" fmla="*/ 1038865 h 1237129"/>
              <a:gd name="connsiteX3051" fmla="*/ 1154335 w 3751729"/>
              <a:gd name="connsiteY3051" fmla="*/ 1042312 h 1237129"/>
              <a:gd name="connsiteX3052" fmla="*/ 1158519 w 3751729"/>
              <a:gd name="connsiteY3052" fmla="*/ 1046496 h 1237129"/>
              <a:gd name="connsiteX3053" fmla="*/ 1161719 w 3751729"/>
              <a:gd name="connsiteY3053" fmla="*/ 1054866 h 1237129"/>
              <a:gd name="connsiteX3054" fmla="*/ 1162457 w 3751729"/>
              <a:gd name="connsiteY3054" fmla="*/ 1062250 h 1237129"/>
              <a:gd name="connsiteX3055" fmla="*/ 1167381 w 3751729"/>
              <a:gd name="connsiteY3055" fmla="*/ 1068158 h 1237129"/>
              <a:gd name="connsiteX3056" fmla="*/ 1174027 w 3751729"/>
              <a:gd name="connsiteY3056" fmla="*/ 1069881 h 1237129"/>
              <a:gd name="connsiteX3057" fmla="*/ 1181411 w 3751729"/>
              <a:gd name="connsiteY3057" fmla="*/ 1069881 h 1237129"/>
              <a:gd name="connsiteX3058" fmla="*/ 1187072 w 3751729"/>
              <a:gd name="connsiteY3058" fmla="*/ 1068158 h 1237129"/>
              <a:gd name="connsiteX3059" fmla="*/ 1191257 w 3751729"/>
              <a:gd name="connsiteY3059" fmla="*/ 1074065 h 1237129"/>
              <a:gd name="connsiteX3060" fmla="*/ 1196181 w 3751729"/>
              <a:gd name="connsiteY3060" fmla="*/ 1078250 h 1237129"/>
              <a:gd name="connsiteX3061" fmla="*/ 1198642 w 3751729"/>
              <a:gd name="connsiteY3061" fmla="*/ 1083174 h 1237129"/>
              <a:gd name="connsiteX3062" fmla="*/ 1200612 w 3751729"/>
              <a:gd name="connsiteY3062" fmla="*/ 1088835 h 1237129"/>
              <a:gd name="connsiteX3063" fmla="*/ 1202334 w 3751729"/>
              <a:gd name="connsiteY3063" fmla="*/ 1095481 h 1237129"/>
              <a:gd name="connsiteX3064" fmla="*/ 1191503 w 3751729"/>
              <a:gd name="connsiteY3064" fmla="*/ 1108773 h 1237129"/>
              <a:gd name="connsiteX3065" fmla="*/ 1179934 w 3751729"/>
              <a:gd name="connsiteY3065" fmla="*/ 1124527 h 1237129"/>
              <a:gd name="connsiteX3066" fmla="*/ 1168366 w 3751729"/>
              <a:gd name="connsiteY3066" fmla="*/ 1142003 h 1237129"/>
              <a:gd name="connsiteX3067" fmla="*/ 1158519 w 3751729"/>
              <a:gd name="connsiteY3067" fmla="*/ 1159481 h 1237129"/>
              <a:gd name="connsiteX3068" fmla="*/ 1151874 w 3751729"/>
              <a:gd name="connsiteY3068" fmla="*/ 1172772 h 1237129"/>
              <a:gd name="connsiteX3069" fmla="*/ 1151874 w 3751729"/>
              <a:gd name="connsiteY3069" fmla="*/ 1181142 h 1237129"/>
              <a:gd name="connsiteX3070" fmla="*/ 1152611 w 3751729"/>
              <a:gd name="connsiteY3070" fmla="*/ 1192710 h 1237129"/>
              <a:gd name="connsiteX3071" fmla="*/ 1155811 w 3751729"/>
              <a:gd name="connsiteY3071" fmla="*/ 1206003 h 1237129"/>
              <a:gd name="connsiteX3072" fmla="*/ 1154089 w 3751729"/>
              <a:gd name="connsiteY3072" fmla="*/ 1217572 h 1237129"/>
              <a:gd name="connsiteX3073" fmla="*/ 1151627 w 3751729"/>
              <a:gd name="connsiteY3073" fmla="*/ 1224957 h 1237129"/>
              <a:gd name="connsiteX3074" fmla="*/ 1145965 w 3751729"/>
              <a:gd name="connsiteY3074" fmla="*/ 1236526 h 1237129"/>
              <a:gd name="connsiteX3075" fmla="*/ 1145610 w 3751729"/>
              <a:gd name="connsiteY3075" fmla="*/ 1237129 h 1237129"/>
              <a:gd name="connsiteX3076" fmla="*/ 795176 w 3751729"/>
              <a:gd name="connsiteY3076" fmla="*/ 1237129 h 1237129"/>
              <a:gd name="connsiteX3077" fmla="*/ 797415 w 3751729"/>
              <a:gd name="connsiteY3077" fmla="*/ 1220772 h 1237129"/>
              <a:gd name="connsiteX3078" fmla="*/ 768614 w 3751729"/>
              <a:gd name="connsiteY3078" fmla="*/ 1209941 h 1237129"/>
              <a:gd name="connsiteX3079" fmla="*/ 743752 w 3751729"/>
              <a:gd name="connsiteY3079" fmla="*/ 1193203 h 1237129"/>
              <a:gd name="connsiteX3080" fmla="*/ 723814 w 3751729"/>
              <a:gd name="connsiteY3080" fmla="*/ 1171542 h 1237129"/>
              <a:gd name="connsiteX3081" fmla="*/ 707322 w 3751729"/>
              <a:gd name="connsiteY3081" fmla="*/ 1148157 h 1237129"/>
              <a:gd name="connsiteX3082" fmla="*/ 701661 w 3751729"/>
              <a:gd name="connsiteY3082" fmla="*/ 1134865 h 1237129"/>
              <a:gd name="connsiteX3083" fmla="*/ 697476 w 3751729"/>
              <a:gd name="connsiteY3083" fmla="*/ 1122311 h 1237129"/>
              <a:gd name="connsiteX3084" fmla="*/ 693291 w 3751729"/>
              <a:gd name="connsiteY3084" fmla="*/ 1107296 h 1237129"/>
              <a:gd name="connsiteX3085" fmla="*/ 687630 w 3751729"/>
              <a:gd name="connsiteY3085" fmla="*/ 1095727 h 1237129"/>
              <a:gd name="connsiteX3086" fmla="*/ 678522 w 3751729"/>
              <a:gd name="connsiteY3086" fmla="*/ 1087357 h 1237129"/>
              <a:gd name="connsiteX3087" fmla="*/ 676061 w 3751729"/>
              <a:gd name="connsiteY3087" fmla="*/ 1083911 h 1237129"/>
              <a:gd name="connsiteX3088" fmla="*/ 671876 w 3751729"/>
              <a:gd name="connsiteY3088" fmla="*/ 1083911 h 1237129"/>
              <a:gd name="connsiteX3089" fmla="*/ 668677 w 3751729"/>
              <a:gd name="connsiteY3089" fmla="*/ 1083174 h 1237129"/>
              <a:gd name="connsiteX3090" fmla="*/ 666215 w 3751729"/>
              <a:gd name="connsiteY3090" fmla="*/ 1079727 h 1237129"/>
              <a:gd name="connsiteX3091" fmla="*/ 663014 w 3751729"/>
              <a:gd name="connsiteY3091" fmla="*/ 1077265 h 1237129"/>
              <a:gd name="connsiteX3092" fmla="*/ 666215 w 3751729"/>
              <a:gd name="connsiteY3092" fmla="*/ 1071358 h 1237129"/>
              <a:gd name="connsiteX3093" fmla="*/ 666215 w 3751729"/>
              <a:gd name="connsiteY3093" fmla="*/ 1066434 h 1237129"/>
              <a:gd name="connsiteX3094" fmla="*/ 666215 w 3751729"/>
              <a:gd name="connsiteY3094" fmla="*/ 1060527 h 1237129"/>
              <a:gd name="connsiteX3095" fmla="*/ 666215 w 3751729"/>
              <a:gd name="connsiteY3095" fmla="*/ 1054620 h 1237129"/>
              <a:gd name="connsiteX3096" fmla="*/ 673599 w 3751729"/>
              <a:gd name="connsiteY3096" fmla="*/ 1050435 h 1237129"/>
              <a:gd name="connsiteX3097" fmla="*/ 678522 w 3751729"/>
              <a:gd name="connsiteY3097" fmla="*/ 1046250 h 1237129"/>
              <a:gd name="connsiteX3098" fmla="*/ 685907 w 3751729"/>
              <a:gd name="connsiteY3098" fmla="*/ 1042065 h 1237129"/>
              <a:gd name="connsiteX3099" fmla="*/ 685907 w 3751729"/>
              <a:gd name="connsiteY3099" fmla="*/ 1038619 h 1237129"/>
              <a:gd name="connsiteX3100" fmla="*/ 678522 w 3751729"/>
              <a:gd name="connsiteY3100" fmla="*/ 1038619 h 1237129"/>
              <a:gd name="connsiteX3101" fmla="*/ 674337 w 3751729"/>
              <a:gd name="connsiteY3101" fmla="*/ 1037881 h 1237129"/>
              <a:gd name="connsiteX3102" fmla="*/ 670152 w 3751729"/>
              <a:gd name="connsiteY3102" fmla="*/ 1037881 h 1237129"/>
              <a:gd name="connsiteX3103" fmla="*/ 665969 w 3751729"/>
              <a:gd name="connsiteY3103" fmla="*/ 1036158 h 1237129"/>
              <a:gd name="connsiteX3104" fmla="*/ 671630 w 3751729"/>
              <a:gd name="connsiteY3104" fmla="*/ 1022866 h 1237129"/>
              <a:gd name="connsiteX3105" fmla="*/ 675815 w 3751729"/>
              <a:gd name="connsiteY3105" fmla="*/ 1009574 h 1237129"/>
              <a:gd name="connsiteX3106" fmla="*/ 681476 w 3751729"/>
              <a:gd name="connsiteY3106" fmla="*/ 997020 h 1237129"/>
              <a:gd name="connsiteX3107" fmla="*/ 691322 w 3751729"/>
              <a:gd name="connsiteY3107" fmla="*/ 986189 h 1237129"/>
              <a:gd name="connsiteX3108" fmla="*/ 702891 w 3751729"/>
              <a:gd name="connsiteY3108" fmla="*/ 976097 h 1237129"/>
              <a:gd name="connsiteX3109" fmla="*/ 712737 w 3751729"/>
              <a:gd name="connsiteY3109" fmla="*/ 964528 h 1237129"/>
              <a:gd name="connsiteX3110" fmla="*/ 711998 w 3751729"/>
              <a:gd name="connsiteY3110" fmla="*/ 956159 h 1237129"/>
              <a:gd name="connsiteX3111" fmla="*/ 711998 w 3751729"/>
              <a:gd name="connsiteY3111" fmla="*/ 944590 h 1237129"/>
              <a:gd name="connsiteX3112" fmla="*/ 710276 w 3751729"/>
              <a:gd name="connsiteY3112" fmla="*/ 933020 h 1237129"/>
              <a:gd name="connsiteX3113" fmla="*/ 706091 w 3751729"/>
              <a:gd name="connsiteY3113" fmla="*/ 925636 h 1237129"/>
              <a:gd name="connsiteX3114" fmla="*/ 700430 w 3751729"/>
              <a:gd name="connsiteY3114" fmla="*/ 917266 h 1237129"/>
              <a:gd name="connsiteX3115" fmla="*/ 694769 w 3751729"/>
              <a:gd name="connsiteY3115" fmla="*/ 908159 h 1237129"/>
              <a:gd name="connsiteX3116" fmla="*/ 689107 w 3751729"/>
              <a:gd name="connsiteY3116" fmla="*/ 908159 h 1237129"/>
              <a:gd name="connsiteX3117" fmla="*/ 687384 w 3751729"/>
              <a:gd name="connsiteY3117" fmla="*/ 909882 h 1237129"/>
              <a:gd name="connsiteX3118" fmla="*/ 685660 w 3751729"/>
              <a:gd name="connsiteY3118" fmla="*/ 911605 h 1237129"/>
              <a:gd name="connsiteX3119" fmla="*/ 683938 w 3751729"/>
              <a:gd name="connsiteY3119" fmla="*/ 912343 h 1237129"/>
              <a:gd name="connsiteX3120" fmla="*/ 681476 w 3751729"/>
              <a:gd name="connsiteY3120" fmla="*/ 914066 h 1237129"/>
              <a:gd name="connsiteX3121" fmla="*/ 683199 w 3751729"/>
              <a:gd name="connsiteY3121" fmla="*/ 917513 h 1237129"/>
              <a:gd name="connsiteX3122" fmla="*/ 683199 w 3751729"/>
              <a:gd name="connsiteY3122" fmla="*/ 919974 h 1237129"/>
              <a:gd name="connsiteX3123" fmla="*/ 683199 w 3751729"/>
              <a:gd name="connsiteY3123" fmla="*/ 921697 h 1237129"/>
              <a:gd name="connsiteX3124" fmla="*/ 681476 w 3751729"/>
              <a:gd name="connsiteY3124" fmla="*/ 924159 h 1237129"/>
              <a:gd name="connsiteX3125" fmla="*/ 679753 w 3751729"/>
              <a:gd name="connsiteY3125" fmla="*/ 924159 h 1237129"/>
              <a:gd name="connsiteX3126" fmla="*/ 678030 w 3751729"/>
              <a:gd name="connsiteY3126" fmla="*/ 925882 h 1237129"/>
              <a:gd name="connsiteX3127" fmla="*/ 677292 w 3751729"/>
              <a:gd name="connsiteY3127" fmla="*/ 925882 h 1237129"/>
              <a:gd name="connsiteX3128" fmla="*/ 675568 w 3751729"/>
              <a:gd name="connsiteY3128" fmla="*/ 925882 h 1237129"/>
              <a:gd name="connsiteX3129" fmla="*/ 673108 w 3751729"/>
              <a:gd name="connsiteY3129" fmla="*/ 927605 h 1237129"/>
              <a:gd name="connsiteX3130" fmla="*/ 665722 w 3751729"/>
              <a:gd name="connsiteY3130" fmla="*/ 921697 h 1237129"/>
              <a:gd name="connsiteX3131" fmla="*/ 652430 w 3751729"/>
              <a:gd name="connsiteY3131" fmla="*/ 914313 h 1237129"/>
              <a:gd name="connsiteX3132" fmla="*/ 639137 w 3751729"/>
              <a:gd name="connsiteY3132" fmla="*/ 906929 h 1237129"/>
              <a:gd name="connsiteX3133" fmla="*/ 626831 w 3751729"/>
              <a:gd name="connsiteY3133" fmla="*/ 901020 h 1237129"/>
              <a:gd name="connsiteX3134" fmla="*/ 617722 w 3751729"/>
              <a:gd name="connsiteY3134" fmla="*/ 898558 h 1237129"/>
              <a:gd name="connsiteX3135" fmla="*/ 610338 w 3751729"/>
              <a:gd name="connsiteY3135" fmla="*/ 881082 h 1237129"/>
              <a:gd name="connsiteX3136" fmla="*/ 603692 w 3751729"/>
              <a:gd name="connsiteY3136" fmla="*/ 870989 h 1237129"/>
              <a:gd name="connsiteX3137" fmla="*/ 596308 w 3751729"/>
              <a:gd name="connsiteY3137" fmla="*/ 863605 h 1237129"/>
              <a:gd name="connsiteX3138" fmla="*/ 588923 w 3751729"/>
              <a:gd name="connsiteY3138" fmla="*/ 861144 h 1237129"/>
              <a:gd name="connsiteX3139" fmla="*/ 577353 w 3751729"/>
              <a:gd name="connsiteY3139" fmla="*/ 857698 h 1237129"/>
              <a:gd name="connsiteX3140" fmla="*/ 565046 w 3751729"/>
              <a:gd name="connsiteY3140" fmla="*/ 853513 h 1237129"/>
              <a:gd name="connsiteX3141" fmla="*/ 548554 w 3751729"/>
              <a:gd name="connsiteY3141" fmla="*/ 847606 h 1237129"/>
              <a:gd name="connsiteX3142" fmla="*/ 538708 w 3751729"/>
              <a:gd name="connsiteY3142" fmla="*/ 840221 h 1237129"/>
              <a:gd name="connsiteX3143" fmla="*/ 530338 w 3751729"/>
              <a:gd name="connsiteY3143" fmla="*/ 832836 h 1237129"/>
              <a:gd name="connsiteX3144" fmla="*/ 517046 w 3751729"/>
              <a:gd name="connsiteY3144" fmla="*/ 826929 h 1237129"/>
              <a:gd name="connsiteX3145" fmla="*/ 508677 w 3751729"/>
              <a:gd name="connsiteY3145" fmla="*/ 826929 h 1237129"/>
              <a:gd name="connsiteX3146" fmla="*/ 503016 w 3751729"/>
              <a:gd name="connsiteY3146" fmla="*/ 830375 h 1237129"/>
              <a:gd name="connsiteX3147" fmla="*/ 498092 w 3751729"/>
              <a:gd name="connsiteY3147" fmla="*/ 832836 h 1237129"/>
              <a:gd name="connsiteX3148" fmla="*/ 492431 w 3751729"/>
              <a:gd name="connsiteY3148" fmla="*/ 836283 h 1237129"/>
              <a:gd name="connsiteX3149" fmla="*/ 485785 w 3751729"/>
              <a:gd name="connsiteY3149" fmla="*/ 834560 h 1237129"/>
              <a:gd name="connsiteX3150" fmla="*/ 482585 w 3751729"/>
              <a:gd name="connsiteY3150" fmla="*/ 832836 h 1237129"/>
              <a:gd name="connsiteX3151" fmla="*/ 480124 w 3751729"/>
              <a:gd name="connsiteY3151" fmla="*/ 830375 h 1237129"/>
              <a:gd name="connsiteX3152" fmla="*/ 476924 w 3751729"/>
              <a:gd name="connsiteY3152" fmla="*/ 826929 h 1237129"/>
              <a:gd name="connsiteX3153" fmla="*/ 472739 w 3751729"/>
              <a:gd name="connsiteY3153" fmla="*/ 822744 h 1237129"/>
              <a:gd name="connsiteX3154" fmla="*/ 469539 w 3751729"/>
              <a:gd name="connsiteY3154" fmla="*/ 820283 h 1237129"/>
              <a:gd name="connsiteX3155" fmla="*/ 467077 w 3751729"/>
              <a:gd name="connsiteY3155" fmla="*/ 818559 h 1237129"/>
              <a:gd name="connsiteX3156" fmla="*/ 448124 w 3751729"/>
              <a:gd name="connsiteY3156" fmla="*/ 815113 h 1237129"/>
              <a:gd name="connsiteX3157" fmla="*/ 445662 w 3751729"/>
              <a:gd name="connsiteY3157" fmla="*/ 812652 h 1237129"/>
              <a:gd name="connsiteX3158" fmla="*/ 442462 w 3751729"/>
              <a:gd name="connsiteY3158" fmla="*/ 810190 h 1237129"/>
              <a:gd name="connsiteX3159" fmla="*/ 440000 w 3751729"/>
              <a:gd name="connsiteY3159" fmla="*/ 806744 h 1237129"/>
              <a:gd name="connsiteX3160" fmla="*/ 436801 w 3751729"/>
              <a:gd name="connsiteY3160" fmla="*/ 804283 h 1237129"/>
              <a:gd name="connsiteX3161" fmla="*/ 436062 w 3751729"/>
              <a:gd name="connsiteY3161" fmla="*/ 802560 h 1237129"/>
              <a:gd name="connsiteX3162" fmla="*/ 419570 w 3751729"/>
              <a:gd name="connsiteY3162" fmla="*/ 805021 h 1237129"/>
              <a:gd name="connsiteX3163" fmla="*/ 417108 w 3751729"/>
              <a:gd name="connsiteY3163" fmla="*/ 804283 h 1237129"/>
              <a:gd name="connsiteX3164" fmla="*/ 412924 w 3751729"/>
              <a:gd name="connsiteY3164" fmla="*/ 798375 h 1237129"/>
              <a:gd name="connsiteX3165" fmla="*/ 405539 w 3751729"/>
              <a:gd name="connsiteY3165" fmla="*/ 792467 h 1237129"/>
              <a:gd name="connsiteX3166" fmla="*/ 399878 w 3751729"/>
              <a:gd name="connsiteY3166" fmla="*/ 785082 h 1237129"/>
              <a:gd name="connsiteX3167" fmla="*/ 394217 w 3751729"/>
              <a:gd name="connsiteY3167" fmla="*/ 779175 h 1237129"/>
              <a:gd name="connsiteX3168" fmla="*/ 391017 w 3751729"/>
              <a:gd name="connsiteY3168" fmla="*/ 775729 h 1237129"/>
              <a:gd name="connsiteX3169" fmla="*/ 396677 w 3751729"/>
              <a:gd name="connsiteY3169" fmla="*/ 757513 h 1237129"/>
              <a:gd name="connsiteX3170" fmla="*/ 380924 w 3751729"/>
              <a:gd name="connsiteY3170" fmla="*/ 740036 h 1237129"/>
              <a:gd name="connsiteX3171" fmla="*/ 366893 w 3751729"/>
              <a:gd name="connsiteY3171" fmla="*/ 720837 h 1237129"/>
              <a:gd name="connsiteX3172" fmla="*/ 352124 w 3751729"/>
              <a:gd name="connsiteY3172" fmla="*/ 700899 h 1237129"/>
              <a:gd name="connsiteX3173" fmla="*/ 338094 w 3751729"/>
              <a:gd name="connsiteY3173" fmla="*/ 679976 h 1237129"/>
              <a:gd name="connsiteX3174" fmla="*/ 334894 w 3751729"/>
              <a:gd name="connsiteY3174" fmla="*/ 678252 h 1237129"/>
              <a:gd name="connsiteX3175" fmla="*/ 330709 w 3751729"/>
              <a:gd name="connsiteY3175" fmla="*/ 677514 h 1237129"/>
              <a:gd name="connsiteX3176" fmla="*/ 328248 w 3751729"/>
              <a:gd name="connsiteY3176" fmla="*/ 677514 h 1237129"/>
              <a:gd name="connsiteX3177" fmla="*/ 323324 w 3751729"/>
              <a:gd name="connsiteY3177" fmla="*/ 675792 h 1237129"/>
              <a:gd name="connsiteX3178" fmla="*/ 322586 w 3751729"/>
              <a:gd name="connsiteY3178" fmla="*/ 674068 h 1237129"/>
              <a:gd name="connsiteX3179" fmla="*/ 316925 w 3751729"/>
              <a:gd name="connsiteY3179" fmla="*/ 666683 h 1237129"/>
              <a:gd name="connsiteX3180" fmla="*/ 313725 w 3751729"/>
              <a:gd name="connsiteY3180" fmla="*/ 658315 h 1237129"/>
              <a:gd name="connsiteX3181" fmla="*/ 311262 w 3751729"/>
              <a:gd name="connsiteY3181" fmla="*/ 649945 h 1237129"/>
              <a:gd name="connsiteX3182" fmla="*/ 306339 w 3751729"/>
              <a:gd name="connsiteY3182" fmla="*/ 640837 h 1237129"/>
              <a:gd name="connsiteX3183" fmla="*/ 299694 w 3751729"/>
              <a:gd name="connsiteY3183" fmla="*/ 636653 h 1237129"/>
              <a:gd name="connsiteX3184" fmla="*/ 296493 w 3751729"/>
              <a:gd name="connsiteY3184" fmla="*/ 633207 h 1237129"/>
              <a:gd name="connsiteX3185" fmla="*/ 294032 w 3751729"/>
              <a:gd name="connsiteY3185" fmla="*/ 630746 h 1237129"/>
              <a:gd name="connsiteX3186" fmla="*/ 290832 w 3751729"/>
              <a:gd name="connsiteY3186" fmla="*/ 629022 h 1237129"/>
              <a:gd name="connsiteX3187" fmla="*/ 290832 w 3751729"/>
              <a:gd name="connsiteY3187" fmla="*/ 644777 h 1237129"/>
              <a:gd name="connsiteX3188" fmla="*/ 295017 w 3751729"/>
              <a:gd name="connsiteY3188" fmla="*/ 650683 h 1237129"/>
              <a:gd name="connsiteX3189" fmla="*/ 304124 w 3751729"/>
              <a:gd name="connsiteY3189" fmla="*/ 660776 h 1237129"/>
              <a:gd name="connsiteX3190" fmla="*/ 312494 w 3751729"/>
              <a:gd name="connsiteY3190" fmla="*/ 672346 h 1237129"/>
              <a:gd name="connsiteX3191" fmla="*/ 323324 w 3751729"/>
              <a:gd name="connsiteY3191" fmla="*/ 687360 h 1237129"/>
              <a:gd name="connsiteX3192" fmla="*/ 331693 w 3751729"/>
              <a:gd name="connsiteY3192" fmla="*/ 701637 h 1237129"/>
              <a:gd name="connsiteX3193" fmla="*/ 340801 w 3751729"/>
              <a:gd name="connsiteY3193" fmla="*/ 716653 h 1237129"/>
              <a:gd name="connsiteX3194" fmla="*/ 347447 w 3751729"/>
              <a:gd name="connsiteY3194" fmla="*/ 729945 h 1237129"/>
              <a:gd name="connsiteX3195" fmla="*/ 350647 w 3751729"/>
              <a:gd name="connsiteY3195" fmla="*/ 738314 h 1237129"/>
              <a:gd name="connsiteX3196" fmla="*/ 350647 w 3751729"/>
              <a:gd name="connsiteY3196" fmla="*/ 744222 h 1237129"/>
              <a:gd name="connsiteX3197" fmla="*/ 348925 w 3751729"/>
              <a:gd name="connsiteY3197" fmla="*/ 746683 h 1237129"/>
              <a:gd name="connsiteX3198" fmla="*/ 347200 w 3751729"/>
              <a:gd name="connsiteY3198" fmla="*/ 748406 h 1237129"/>
              <a:gd name="connsiteX3199" fmla="*/ 347200 w 3751729"/>
              <a:gd name="connsiteY3199" fmla="*/ 750129 h 1237129"/>
              <a:gd name="connsiteX3200" fmla="*/ 344740 w 3751729"/>
              <a:gd name="connsiteY3200" fmla="*/ 751853 h 1237129"/>
              <a:gd name="connsiteX3201" fmla="*/ 344740 w 3751729"/>
              <a:gd name="connsiteY3201" fmla="*/ 745945 h 1237129"/>
              <a:gd name="connsiteX3202" fmla="*/ 343017 w 3751729"/>
              <a:gd name="connsiteY3202" fmla="*/ 741021 h 1237129"/>
              <a:gd name="connsiteX3203" fmla="*/ 343017 w 3751729"/>
              <a:gd name="connsiteY3203" fmla="*/ 738561 h 1237129"/>
              <a:gd name="connsiteX3204" fmla="*/ 341294 w 3751729"/>
              <a:gd name="connsiteY3204" fmla="*/ 735114 h 1237129"/>
              <a:gd name="connsiteX3205" fmla="*/ 338832 w 3751729"/>
              <a:gd name="connsiteY3205" fmla="*/ 735114 h 1237129"/>
              <a:gd name="connsiteX3206" fmla="*/ 337109 w 3751729"/>
              <a:gd name="connsiteY3206" fmla="*/ 735114 h 1237129"/>
              <a:gd name="connsiteX3207" fmla="*/ 335386 w 3751729"/>
              <a:gd name="connsiteY3207" fmla="*/ 735114 h 1237129"/>
              <a:gd name="connsiteX3208" fmla="*/ 334648 w 3751729"/>
              <a:gd name="connsiteY3208" fmla="*/ 735114 h 1237129"/>
              <a:gd name="connsiteX3209" fmla="*/ 332924 w 3751729"/>
              <a:gd name="connsiteY3209" fmla="*/ 735114 h 1237129"/>
              <a:gd name="connsiteX3210" fmla="*/ 328740 w 3751729"/>
              <a:gd name="connsiteY3210" fmla="*/ 735114 h 1237129"/>
              <a:gd name="connsiteX3211" fmla="*/ 325540 w 3751729"/>
              <a:gd name="connsiteY3211" fmla="*/ 725022 h 1237129"/>
              <a:gd name="connsiteX3212" fmla="*/ 323078 w 3751729"/>
              <a:gd name="connsiteY3212" fmla="*/ 714929 h 1237129"/>
              <a:gd name="connsiteX3213" fmla="*/ 318156 w 3751729"/>
              <a:gd name="connsiteY3213" fmla="*/ 706561 h 1237129"/>
              <a:gd name="connsiteX3214" fmla="*/ 311509 w 3751729"/>
              <a:gd name="connsiteY3214" fmla="*/ 699175 h 1237129"/>
              <a:gd name="connsiteX3215" fmla="*/ 302401 w 3751729"/>
              <a:gd name="connsiteY3215" fmla="*/ 693269 h 1237129"/>
              <a:gd name="connsiteX3216" fmla="*/ 294032 w 3751729"/>
              <a:gd name="connsiteY3216" fmla="*/ 687360 h 1237129"/>
              <a:gd name="connsiteX3217" fmla="*/ 286647 w 3751729"/>
              <a:gd name="connsiteY3217" fmla="*/ 677268 h 1237129"/>
              <a:gd name="connsiteX3218" fmla="*/ 289109 w 3751729"/>
              <a:gd name="connsiteY3218" fmla="*/ 675545 h 1237129"/>
              <a:gd name="connsiteX3219" fmla="*/ 290832 w 3751729"/>
              <a:gd name="connsiteY3219" fmla="*/ 675545 h 1237129"/>
              <a:gd name="connsiteX3220" fmla="*/ 292555 w 3751729"/>
              <a:gd name="connsiteY3220" fmla="*/ 675545 h 1237129"/>
              <a:gd name="connsiteX3221" fmla="*/ 292555 w 3751729"/>
              <a:gd name="connsiteY3221" fmla="*/ 673821 h 1237129"/>
              <a:gd name="connsiteX3222" fmla="*/ 292555 w 3751729"/>
              <a:gd name="connsiteY3222" fmla="*/ 672099 h 1237129"/>
              <a:gd name="connsiteX3223" fmla="*/ 294278 w 3751729"/>
              <a:gd name="connsiteY3223" fmla="*/ 671361 h 1237129"/>
              <a:gd name="connsiteX3224" fmla="*/ 283447 w 3751729"/>
              <a:gd name="connsiteY3224" fmla="*/ 663976 h 1237129"/>
              <a:gd name="connsiteX3225" fmla="*/ 278524 w 3751729"/>
              <a:gd name="connsiteY3225" fmla="*/ 654869 h 1237129"/>
              <a:gd name="connsiteX3226" fmla="*/ 273601 w 3751729"/>
              <a:gd name="connsiteY3226" fmla="*/ 644777 h 1237129"/>
              <a:gd name="connsiteX3227" fmla="*/ 271140 w 3751729"/>
              <a:gd name="connsiteY3227" fmla="*/ 633207 h 1237129"/>
              <a:gd name="connsiteX3228" fmla="*/ 265478 w 3751729"/>
              <a:gd name="connsiteY3228" fmla="*/ 623115 h 1237129"/>
              <a:gd name="connsiteX3229" fmla="*/ 258093 w 3751729"/>
              <a:gd name="connsiteY3229" fmla="*/ 614745 h 1237129"/>
              <a:gd name="connsiteX3230" fmla="*/ 249725 w 3751729"/>
              <a:gd name="connsiteY3230" fmla="*/ 609823 h 1237129"/>
              <a:gd name="connsiteX3231" fmla="*/ 238894 w 3751729"/>
              <a:gd name="connsiteY3231" fmla="*/ 605638 h 1237129"/>
              <a:gd name="connsiteX3232" fmla="*/ 230524 w 3751729"/>
              <a:gd name="connsiteY3232" fmla="*/ 599730 h 1237129"/>
              <a:gd name="connsiteX3233" fmla="*/ 224863 w 3751729"/>
              <a:gd name="connsiteY3233" fmla="*/ 592346 h 1237129"/>
              <a:gd name="connsiteX3234" fmla="*/ 221663 w 3751729"/>
              <a:gd name="connsiteY3234" fmla="*/ 583977 h 1237129"/>
              <a:gd name="connsiteX3235" fmla="*/ 217478 w 3751729"/>
              <a:gd name="connsiteY3235" fmla="*/ 574871 h 1237129"/>
              <a:gd name="connsiteX3236" fmla="*/ 207633 w 3751729"/>
              <a:gd name="connsiteY3236" fmla="*/ 560594 h 1237129"/>
              <a:gd name="connsiteX3237" fmla="*/ 199264 w 3751729"/>
              <a:gd name="connsiteY3237" fmla="*/ 550502 h 1237129"/>
              <a:gd name="connsiteX3238" fmla="*/ 190156 w 3751729"/>
              <a:gd name="connsiteY3238" fmla="*/ 541394 h 1237129"/>
              <a:gd name="connsiteX3239" fmla="*/ 184494 w 3751729"/>
              <a:gd name="connsiteY3239" fmla="*/ 531303 h 1237129"/>
              <a:gd name="connsiteX3240" fmla="*/ 180309 w 3751729"/>
              <a:gd name="connsiteY3240" fmla="*/ 518010 h 1237129"/>
              <a:gd name="connsiteX3241" fmla="*/ 177109 w 3751729"/>
              <a:gd name="connsiteY3241" fmla="*/ 500533 h 1237129"/>
              <a:gd name="connsiteX3242" fmla="*/ 176371 w 3751729"/>
              <a:gd name="connsiteY3242" fmla="*/ 476410 h 1237129"/>
              <a:gd name="connsiteX3243" fmla="*/ 176371 w 3751729"/>
              <a:gd name="connsiteY3243" fmla="*/ 470503 h 1237129"/>
              <a:gd name="connsiteX3244" fmla="*/ 177109 w 3751729"/>
              <a:gd name="connsiteY3244" fmla="*/ 458933 h 1237129"/>
              <a:gd name="connsiteX3245" fmla="*/ 177109 w 3751729"/>
              <a:gd name="connsiteY3245" fmla="*/ 443180 h 1237129"/>
              <a:gd name="connsiteX3246" fmla="*/ 177109 w 3751729"/>
              <a:gd name="connsiteY3246" fmla="*/ 423980 h 1237129"/>
              <a:gd name="connsiteX3247" fmla="*/ 177109 w 3751729"/>
              <a:gd name="connsiteY3247" fmla="*/ 406503 h 1237129"/>
              <a:gd name="connsiteX3248" fmla="*/ 178833 w 3751729"/>
              <a:gd name="connsiteY3248" fmla="*/ 392226 h 1237129"/>
              <a:gd name="connsiteX3249" fmla="*/ 180556 w 3751729"/>
              <a:gd name="connsiteY3249" fmla="*/ 383118 h 1237129"/>
              <a:gd name="connsiteX3250" fmla="*/ 184740 w 3751729"/>
              <a:gd name="connsiteY3250" fmla="*/ 381396 h 1237129"/>
              <a:gd name="connsiteX3251" fmla="*/ 187940 w 3751729"/>
              <a:gd name="connsiteY3251" fmla="*/ 381396 h 1237129"/>
              <a:gd name="connsiteX3252" fmla="*/ 190402 w 3751729"/>
              <a:gd name="connsiteY3252" fmla="*/ 381396 h 1237129"/>
              <a:gd name="connsiteX3253" fmla="*/ 193602 w 3751729"/>
              <a:gd name="connsiteY3253" fmla="*/ 381396 h 1237129"/>
              <a:gd name="connsiteX3254" fmla="*/ 196064 w 3751729"/>
              <a:gd name="connsiteY3254" fmla="*/ 383118 h 1237129"/>
              <a:gd name="connsiteX3255" fmla="*/ 197787 w 3751729"/>
              <a:gd name="connsiteY3255" fmla="*/ 386564 h 1237129"/>
              <a:gd name="connsiteX3256" fmla="*/ 200248 w 3751729"/>
              <a:gd name="connsiteY3256" fmla="*/ 389026 h 1237129"/>
              <a:gd name="connsiteX3257" fmla="*/ 201970 w 3751729"/>
              <a:gd name="connsiteY3257" fmla="*/ 392473 h 1237129"/>
              <a:gd name="connsiteX3258" fmla="*/ 201970 w 3751729"/>
              <a:gd name="connsiteY3258" fmla="*/ 375733 h 1237129"/>
              <a:gd name="connsiteX3259" fmla="*/ 192125 w 3751729"/>
              <a:gd name="connsiteY3259" fmla="*/ 364165 h 1237129"/>
              <a:gd name="connsiteX3260" fmla="*/ 180556 w 3751729"/>
              <a:gd name="connsiteY3260" fmla="*/ 352596 h 1237129"/>
              <a:gd name="connsiteX3261" fmla="*/ 167264 w 3751729"/>
              <a:gd name="connsiteY3261" fmla="*/ 344226 h 1237129"/>
              <a:gd name="connsiteX3262" fmla="*/ 167264 w 3751729"/>
              <a:gd name="connsiteY3262" fmla="*/ 351611 h 1237129"/>
              <a:gd name="connsiteX3263" fmla="*/ 172926 w 3751729"/>
              <a:gd name="connsiteY3263" fmla="*/ 355795 h 1237129"/>
              <a:gd name="connsiteX3264" fmla="*/ 178586 w 3751729"/>
              <a:gd name="connsiteY3264" fmla="*/ 359980 h 1237129"/>
              <a:gd name="connsiteX3265" fmla="*/ 184247 w 3751729"/>
              <a:gd name="connsiteY3265" fmla="*/ 364165 h 1237129"/>
              <a:gd name="connsiteX3266" fmla="*/ 188433 w 3751729"/>
              <a:gd name="connsiteY3266" fmla="*/ 370072 h 1237129"/>
              <a:gd name="connsiteX3267" fmla="*/ 188433 w 3751729"/>
              <a:gd name="connsiteY3267" fmla="*/ 373518 h 1237129"/>
              <a:gd name="connsiteX3268" fmla="*/ 187694 w 3751729"/>
              <a:gd name="connsiteY3268" fmla="*/ 373518 h 1237129"/>
              <a:gd name="connsiteX3269" fmla="*/ 187694 w 3751729"/>
              <a:gd name="connsiteY3269" fmla="*/ 375241 h 1237129"/>
              <a:gd name="connsiteX3270" fmla="*/ 185971 w 3751729"/>
              <a:gd name="connsiteY3270" fmla="*/ 375980 h 1237129"/>
              <a:gd name="connsiteX3271" fmla="*/ 182772 w 3751729"/>
              <a:gd name="connsiteY3271" fmla="*/ 377703 h 1237129"/>
              <a:gd name="connsiteX3272" fmla="*/ 182032 w 3751729"/>
              <a:gd name="connsiteY3272" fmla="*/ 379426 h 1237129"/>
              <a:gd name="connsiteX3273" fmla="*/ 177109 w 3751729"/>
              <a:gd name="connsiteY3273" fmla="*/ 379426 h 1237129"/>
              <a:gd name="connsiteX3274" fmla="*/ 172926 w 3751729"/>
              <a:gd name="connsiteY3274" fmla="*/ 379426 h 1237129"/>
              <a:gd name="connsiteX3275" fmla="*/ 171202 w 3751729"/>
              <a:gd name="connsiteY3275" fmla="*/ 379426 h 1237129"/>
              <a:gd name="connsiteX3276" fmla="*/ 171202 w 3751729"/>
              <a:gd name="connsiteY3276" fmla="*/ 377703 h 1237129"/>
              <a:gd name="connsiteX3277" fmla="*/ 170463 w 3751729"/>
              <a:gd name="connsiteY3277" fmla="*/ 377703 h 1237129"/>
              <a:gd name="connsiteX3278" fmla="*/ 167264 w 3751729"/>
              <a:gd name="connsiteY3278" fmla="*/ 375980 h 1237129"/>
              <a:gd name="connsiteX3279" fmla="*/ 157418 w 3751729"/>
              <a:gd name="connsiteY3279" fmla="*/ 363426 h 1237129"/>
              <a:gd name="connsiteX3280" fmla="*/ 148310 w 3751729"/>
              <a:gd name="connsiteY3280" fmla="*/ 350134 h 1237129"/>
              <a:gd name="connsiteX3281" fmla="*/ 141664 w 3751729"/>
              <a:gd name="connsiteY3281" fmla="*/ 335119 h 1237129"/>
              <a:gd name="connsiteX3282" fmla="*/ 148310 w 3751729"/>
              <a:gd name="connsiteY3282" fmla="*/ 335119 h 1237129"/>
              <a:gd name="connsiteX3283" fmla="*/ 151510 w 3751729"/>
              <a:gd name="connsiteY3283" fmla="*/ 336841 h 1237129"/>
              <a:gd name="connsiteX3284" fmla="*/ 153972 w 3751729"/>
              <a:gd name="connsiteY3284" fmla="*/ 336841 h 1237129"/>
              <a:gd name="connsiteX3285" fmla="*/ 157171 w 3751729"/>
              <a:gd name="connsiteY3285" fmla="*/ 336841 h 1237129"/>
              <a:gd name="connsiteX3286" fmla="*/ 159633 w 3751729"/>
              <a:gd name="connsiteY3286" fmla="*/ 335119 h 1237129"/>
              <a:gd name="connsiteX3287" fmla="*/ 148064 w 3751729"/>
              <a:gd name="connsiteY3287" fmla="*/ 330934 h 1237129"/>
              <a:gd name="connsiteX3288" fmla="*/ 141418 w 3751729"/>
              <a:gd name="connsiteY3288" fmla="*/ 324288 h 1237129"/>
              <a:gd name="connsiteX3289" fmla="*/ 135756 w 3751729"/>
              <a:gd name="connsiteY3289" fmla="*/ 315180 h 1237129"/>
              <a:gd name="connsiteX3290" fmla="*/ 130834 w 3751729"/>
              <a:gd name="connsiteY3290" fmla="*/ 305088 h 1237129"/>
              <a:gd name="connsiteX3291" fmla="*/ 128371 w 3751729"/>
              <a:gd name="connsiteY3291" fmla="*/ 294995 h 1237129"/>
              <a:gd name="connsiteX3292" fmla="*/ 124187 w 3751729"/>
              <a:gd name="connsiteY3292" fmla="*/ 285888 h 1237129"/>
              <a:gd name="connsiteX3293" fmla="*/ 118525 w 3751729"/>
              <a:gd name="connsiteY3293" fmla="*/ 278503 h 1237129"/>
              <a:gd name="connsiteX3294" fmla="*/ 109418 w 3751729"/>
              <a:gd name="connsiteY3294" fmla="*/ 274319 h 1237129"/>
              <a:gd name="connsiteX3295" fmla="*/ 112618 w 3751729"/>
              <a:gd name="connsiteY3295" fmla="*/ 255118 h 1237129"/>
              <a:gd name="connsiteX3296" fmla="*/ 102772 w 3751729"/>
              <a:gd name="connsiteY3296" fmla="*/ 244287 h 1237129"/>
              <a:gd name="connsiteX3297" fmla="*/ 93664 w 3751729"/>
              <a:gd name="connsiteY3297" fmla="*/ 230995 h 1237129"/>
              <a:gd name="connsiteX3298" fmla="*/ 86279 w 3751729"/>
              <a:gd name="connsiteY3298" fmla="*/ 217703 h 1237129"/>
              <a:gd name="connsiteX3299" fmla="*/ 76433 w 3751729"/>
              <a:gd name="connsiteY3299" fmla="*/ 204411 h 1237129"/>
              <a:gd name="connsiteX3300" fmla="*/ 64865 w 3751729"/>
              <a:gd name="connsiteY3300" fmla="*/ 194320 h 1237129"/>
              <a:gd name="connsiteX3301" fmla="*/ 49111 w 3751729"/>
              <a:gd name="connsiteY3301" fmla="*/ 186935 h 1237129"/>
              <a:gd name="connsiteX3302" fmla="*/ 30156 w 3751729"/>
              <a:gd name="connsiteY3302" fmla="*/ 182750 h 1237129"/>
              <a:gd name="connsiteX3303" fmla="*/ 14403 w 3751729"/>
              <a:gd name="connsiteY3303" fmla="*/ 175366 h 1237129"/>
              <a:gd name="connsiteX3304" fmla="*/ 2834 w 3751729"/>
              <a:gd name="connsiteY3304" fmla="*/ 165273 h 1237129"/>
              <a:gd name="connsiteX3305" fmla="*/ 0 w 3751729"/>
              <a:gd name="connsiteY3305" fmla="*/ 162806 h 12371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  <a:cxn ang="0">
                <a:pos x="connsiteX1161" y="connsiteY1161"/>
              </a:cxn>
              <a:cxn ang="0">
                <a:pos x="connsiteX1162" y="connsiteY1162"/>
              </a:cxn>
              <a:cxn ang="0">
                <a:pos x="connsiteX1163" y="connsiteY1163"/>
              </a:cxn>
              <a:cxn ang="0">
                <a:pos x="connsiteX1164" y="connsiteY1164"/>
              </a:cxn>
              <a:cxn ang="0">
                <a:pos x="connsiteX1165" y="connsiteY1165"/>
              </a:cxn>
              <a:cxn ang="0">
                <a:pos x="connsiteX1166" y="connsiteY1166"/>
              </a:cxn>
              <a:cxn ang="0">
                <a:pos x="connsiteX1167" y="connsiteY1167"/>
              </a:cxn>
              <a:cxn ang="0">
                <a:pos x="connsiteX1168" y="connsiteY1168"/>
              </a:cxn>
              <a:cxn ang="0">
                <a:pos x="connsiteX1169" y="connsiteY1169"/>
              </a:cxn>
              <a:cxn ang="0">
                <a:pos x="connsiteX1170" y="connsiteY1170"/>
              </a:cxn>
              <a:cxn ang="0">
                <a:pos x="connsiteX1171" y="connsiteY1171"/>
              </a:cxn>
              <a:cxn ang="0">
                <a:pos x="connsiteX1172" y="connsiteY1172"/>
              </a:cxn>
              <a:cxn ang="0">
                <a:pos x="connsiteX1173" y="connsiteY1173"/>
              </a:cxn>
              <a:cxn ang="0">
                <a:pos x="connsiteX1174" y="connsiteY1174"/>
              </a:cxn>
              <a:cxn ang="0">
                <a:pos x="connsiteX1175" y="connsiteY1175"/>
              </a:cxn>
              <a:cxn ang="0">
                <a:pos x="connsiteX1176" y="connsiteY1176"/>
              </a:cxn>
              <a:cxn ang="0">
                <a:pos x="connsiteX1177" y="connsiteY1177"/>
              </a:cxn>
              <a:cxn ang="0">
                <a:pos x="connsiteX1178" y="connsiteY1178"/>
              </a:cxn>
              <a:cxn ang="0">
                <a:pos x="connsiteX1179" y="connsiteY1179"/>
              </a:cxn>
              <a:cxn ang="0">
                <a:pos x="connsiteX1180" y="connsiteY1180"/>
              </a:cxn>
              <a:cxn ang="0">
                <a:pos x="connsiteX1181" y="connsiteY1181"/>
              </a:cxn>
              <a:cxn ang="0">
                <a:pos x="connsiteX1182" y="connsiteY1182"/>
              </a:cxn>
              <a:cxn ang="0">
                <a:pos x="connsiteX1183" y="connsiteY1183"/>
              </a:cxn>
              <a:cxn ang="0">
                <a:pos x="connsiteX1184" y="connsiteY1184"/>
              </a:cxn>
              <a:cxn ang="0">
                <a:pos x="connsiteX1185" y="connsiteY1185"/>
              </a:cxn>
              <a:cxn ang="0">
                <a:pos x="connsiteX1186" y="connsiteY1186"/>
              </a:cxn>
              <a:cxn ang="0">
                <a:pos x="connsiteX1187" y="connsiteY1187"/>
              </a:cxn>
              <a:cxn ang="0">
                <a:pos x="connsiteX1188" y="connsiteY1188"/>
              </a:cxn>
              <a:cxn ang="0">
                <a:pos x="connsiteX1189" y="connsiteY1189"/>
              </a:cxn>
              <a:cxn ang="0">
                <a:pos x="connsiteX1190" y="connsiteY1190"/>
              </a:cxn>
              <a:cxn ang="0">
                <a:pos x="connsiteX1191" y="connsiteY1191"/>
              </a:cxn>
              <a:cxn ang="0">
                <a:pos x="connsiteX1192" y="connsiteY1192"/>
              </a:cxn>
              <a:cxn ang="0">
                <a:pos x="connsiteX1193" y="connsiteY1193"/>
              </a:cxn>
              <a:cxn ang="0">
                <a:pos x="connsiteX1194" y="connsiteY1194"/>
              </a:cxn>
              <a:cxn ang="0">
                <a:pos x="connsiteX1195" y="connsiteY1195"/>
              </a:cxn>
              <a:cxn ang="0">
                <a:pos x="connsiteX1196" y="connsiteY1196"/>
              </a:cxn>
              <a:cxn ang="0">
                <a:pos x="connsiteX1197" y="connsiteY1197"/>
              </a:cxn>
              <a:cxn ang="0">
                <a:pos x="connsiteX1198" y="connsiteY1198"/>
              </a:cxn>
              <a:cxn ang="0">
                <a:pos x="connsiteX1199" y="connsiteY1199"/>
              </a:cxn>
              <a:cxn ang="0">
                <a:pos x="connsiteX1200" y="connsiteY1200"/>
              </a:cxn>
              <a:cxn ang="0">
                <a:pos x="connsiteX1201" y="connsiteY1201"/>
              </a:cxn>
              <a:cxn ang="0">
                <a:pos x="connsiteX1202" y="connsiteY1202"/>
              </a:cxn>
              <a:cxn ang="0">
                <a:pos x="connsiteX1203" y="connsiteY1203"/>
              </a:cxn>
              <a:cxn ang="0">
                <a:pos x="connsiteX1204" y="connsiteY1204"/>
              </a:cxn>
              <a:cxn ang="0">
                <a:pos x="connsiteX1205" y="connsiteY1205"/>
              </a:cxn>
              <a:cxn ang="0">
                <a:pos x="connsiteX1206" y="connsiteY1206"/>
              </a:cxn>
              <a:cxn ang="0">
                <a:pos x="connsiteX1207" y="connsiteY1207"/>
              </a:cxn>
              <a:cxn ang="0">
                <a:pos x="connsiteX1208" y="connsiteY1208"/>
              </a:cxn>
              <a:cxn ang="0">
                <a:pos x="connsiteX1209" y="connsiteY1209"/>
              </a:cxn>
              <a:cxn ang="0">
                <a:pos x="connsiteX1210" y="connsiteY1210"/>
              </a:cxn>
              <a:cxn ang="0">
                <a:pos x="connsiteX1211" y="connsiteY1211"/>
              </a:cxn>
              <a:cxn ang="0">
                <a:pos x="connsiteX1212" y="connsiteY1212"/>
              </a:cxn>
              <a:cxn ang="0">
                <a:pos x="connsiteX1213" y="connsiteY1213"/>
              </a:cxn>
              <a:cxn ang="0">
                <a:pos x="connsiteX1214" y="connsiteY1214"/>
              </a:cxn>
              <a:cxn ang="0">
                <a:pos x="connsiteX1215" y="connsiteY1215"/>
              </a:cxn>
              <a:cxn ang="0">
                <a:pos x="connsiteX1216" y="connsiteY1216"/>
              </a:cxn>
              <a:cxn ang="0">
                <a:pos x="connsiteX1217" y="connsiteY1217"/>
              </a:cxn>
              <a:cxn ang="0">
                <a:pos x="connsiteX1218" y="connsiteY1218"/>
              </a:cxn>
              <a:cxn ang="0">
                <a:pos x="connsiteX1219" y="connsiteY1219"/>
              </a:cxn>
              <a:cxn ang="0">
                <a:pos x="connsiteX1220" y="connsiteY1220"/>
              </a:cxn>
              <a:cxn ang="0">
                <a:pos x="connsiteX1221" y="connsiteY1221"/>
              </a:cxn>
              <a:cxn ang="0">
                <a:pos x="connsiteX1222" y="connsiteY1222"/>
              </a:cxn>
              <a:cxn ang="0">
                <a:pos x="connsiteX1223" y="connsiteY1223"/>
              </a:cxn>
              <a:cxn ang="0">
                <a:pos x="connsiteX1224" y="connsiteY1224"/>
              </a:cxn>
              <a:cxn ang="0">
                <a:pos x="connsiteX1225" y="connsiteY1225"/>
              </a:cxn>
              <a:cxn ang="0">
                <a:pos x="connsiteX1226" y="connsiteY1226"/>
              </a:cxn>
              <a:cxn ang="0">
                <a:pos x="connsiteX1227" y="connsiteY1227"/>
              </a:cxn>
              <a:cxn ang="0">
                <a:pos x="connsiteX1228" y="connsiteY1228"/>
              </a:cxn>
              <a:cxn ang="0">
                <a:pos x="connsiteX1229" y="connsiteY1229"/>
              </a:cxn>
              <a:cxn ang="0">
                <a:pos x="connsiteX1230" y="connsiteY1230"/>
              </a:cxn>
              <a:cxn ang="0">
                <a:pos x="connsiteX1231" y="connsiteY1231"/>
              </a:cxn>
              <a:cxn ang="0">
                <a:pos x="connsiteX1232" y="connsiteY1232"/>
              </a:cxn>
              <a:cxn ang="0">
                <a:pos x="connsiteX1233" y="connsiteY1233"/>
              </a:cxn>
              <a:cxn ang="0">
                <a:pos x="connsiteX1234" y="connsiteY1234"/>
              </a:cxn>
              <a:cxn ang="0">
                <a:pos x="connsiteX1235" y="connsiteY1235"/>
              </a:cxn>
              <a:cxn ang="0">
                <a:pos x="connsiteX1236" y="connsiteY1236"/>
              </a:cxn>
              <a:cxn ang="0">
                <a:pos x="connsiteX1237" y="connsiteY1237"/>
              </a:cxn>
              <a:cxn ang="0">
                <a:pos x="connsiteX1238" y="connsiteY1238"/>
              </a:cxn>
              <a:cxn ang="0">
                <a:pos x="connsiteX1239" y="connsiteY1239"/>
              </a:cxn>
              <a:cxn ang="0">
                <a:pos x="connsiteX1240" y="connsiteY1240"/>
              </a:cxn>
              <a:cxn ang="0">
                <a:pos x="connsiteX1241" y="connsiteY1241"/>
              </a:cxn>
              <a:cxn ang="0">
                <a:pos x="connsiteX1242" y="connsiteY1242"/>
              </a:cxn>
              <a:cxn ang="0">
                <a:pos x="connsiteX1243" y="connsiteY1243"/>
              </a:cxn>
              <a:cxn ang="0">
                <a:pos x="connsiteX1244" y="connsiteY1244"/>
              </a:cxn>
              <a:cxn ang="0">
                <a:pos x="connsiteX1245" y="connsiteY1245"/>
              </a:cxn>
              <a:cxn ang="0">
                <a:pos x="connsiteX1246" y="connsiteY1246"/>
              </a:cxn>
              <a:cxn ang="0">
                <a:pos x="connsiteX1247" y="connsiteY1247"/>
              </a:cxn>
              <a:cxn ang="0">
                <a:pos x="connsiteX1248" y="connsiteY1248"/>
              </a:cxn>
              <a:cxn ang="0">
                <a:pos x="connsiteX1249" y="connsiteY1249"/>
              </a:cxn>
              <a:cxn ang="0">
                <a:pos x="connsiteX1250" y="connsiteY1250"/>
              </a:cxn>
              <a:cxn ang="0">
                <a:pos x="connsiteX1251" y="connsiteY1251"/>
              </a:cxn>
              <a:cxn ang="0">
                <a:pos x="connsiteX1252" y="connsiteY1252"/>
              </a:cxn>
              <a:cxn ang="0">
                <a:pos x="connsiteX1253" y="connsiteY1253"/>
              </a:cxn>
              <a:cxn ang="0">
                <a:pos x="connsiteX1254" y="connsiteY1254"/>
              </a:cxn>
              <a:cxn ang="0">
                <a:pos x="connsiteX1255" y="connsiteY1255"/>
              </a:cxn>
              <a:cxn ang="0">
                <a:pos x="connsiteX1256" y="connsiteY1256"/>
              </a:cxn>
              <a:cxn ang="0">
                <a:pos x="connsiteX1257" y="connsiteY1257"/>
              </a:cxn>
              <a:cxn ang="0">
                <a:pos x="connsiteX1258" y="connsiteY1258"/>
              </a:cxn>
              <a:cxn ang="0">
                <a:pos x="connsiteX1259" y="connsiteY1259"/>
              </a:cxn>
              <a:cxn ang="0">
                <a:pos x="connsiteX1260" y="connsiteY1260"/>
              </a:cxn>
              <a:cxn ang="0">
                <a:pos x="connsiteX1261" y="connsiteY1261"/>
              </a:cxn>
              <a:cxn ang="0">
                <a:pos x="connsiteX1262" y="connsiteY1262"/>
              </a:cxn>
              <a:cxn ang="0">
                <a:pos x="connsiteX1263" y="connsiteY1263"/>
              </a:cxn>
              <a:cxn ang="0">
                <a:pos x="connsiteX1264" y="connsiteY1264"/>
              </a:cxn>
              <a:cxn ang="0">
                <a:pos x="connsiteX1265" y="connsiteY1265"/>
              </a:cxn>
              <a:cxn ang="0">
                <a:pos x="connsiteX1266" y="connsiteY1266"/>
              </a:cxn>
              <a:cxn ang="0">
                <a:pos x="connsiteX1267" y="connsiteY1267"/>
              </a:cxn>
              <a:cxn ang="0">
                <a:pos x="connsiteX1268" y="connsiteY1268"/>
              </a:cxn>
              <a:cxn ang="0">
                <a:pos x="connsiteX1269" y="connsiteY1269"/>
              </a:cxn>
              <a:cxn ang="0">
                <a:pos x="connsiteX1270" y="connsiteY1270"/>
              </a:cxn>
              <a:cxn ang="0">
                <a:pos x="connsiteX1271" y="connsiteY1271"/>
              </a:cxn>
              <a:cxn ang="0">
                <a:pos x="connsiteX1272" y="connsiteY1272"/>
              </a:cxn>
              <a:cxn ang="0">
                <a:pos x="connsiteX1273" y="connsiteY1273"/>
              </a:cxn>
              <a:cxn ang="0">
                <a:pos x="connsiteX1274" y="connsiteY1274"/>
              </a:cxn>
              <a:cxn ang="0">
                <a:pos x="connsiteX1275" y="connsiteY1275"/>
              </a:cxn>
              <a:cxn ang="0">
                <a:pos x="connsiteX1276" y="connsiteY1276"/>
              </a:cxn>
              <a:cxn ang="0">
                <a:pos x="connsiteX1277" y="connsiteY1277"/>
              </a:cxn>
              <a:cxn ang="0">
                <a:pos x="connsiteX1278" y="connsiteY1278"/>
              </a:cxn>
              <a:cxn ang="0">
                <a:pos x="connsiteX1279" y="connsiteY1279"/>
              </a:cxn>
              <a:cxn ang="0">
                <a:pos x="connsiteX1280" y="connsiteY1280"/>
              </a:cxn>
              <a:cxn ang="0">
                <a:pos x="connsiteX1281" y="connsiteY1281"/>
              </a:cxn>
              <a:cxn ang="0">
                <a:pos x="connsiteX1282" y="connsiteY1282"/>
              </a:cxn>
              <a:cxn ang="0">
                <a:pos x="connsiteX1283" y="connsiteY1283"/>
              </a:cxn>
              <a:cxn ang="0">
                <a:pos x="connsiteX1284" y="connsiteY1284"/>
              </a:cxn>
              <a:cxn ang="0">
                <a:pos x="connsiteX1285" y="connsiteY1285"/>
              </a:cxn>
              <a:cxn ang="0">
                <a:pos x="connsiteX1286" y="connsiteY1286"/>
              </a:cxn>
              <a:cxn ang="0">
                <a:pos x="connsiteX1287" y="connsiteY1287"/>
              </a:cxn>
              <a:cxn ang="0">
                <a:pos x="connsiteX1288" y="connsiteY1288"/>
              </a:cxn>
              <a:cxn ang="0">
                <a:pos x="connsiteX1289" y="connsiteY1289"/>
              </a:cxn>
              <a:cxn ang="0">
                <a:pos x="connsiteX1290" y="connsiteY1290"/>
              </a:cxn>
              <a:cxn ang="0">
                <a:pos x="connsiteX1291" y="connsiteY1291"/>
              </a:cxn>
              <a:cxn ang="0">
                <a:pos x="connsiteX1292" y="connsiteY1292"/>
              </a:cxn>
              <a:cxn ang="0">
                <a:pos x="connsiteX1293" y="connsiteY1293"/>
              </a:cxn>
              <a:cxn ang="0">
                <a:pos x="connsiteX1294" y="connsiteY1294"/>
              </a:cxn>
              <a:cxn ang="0">
                <a:pos x="connsiteX1295" y="connsiteY1295"/>
              </a:cxn>
              <a:cxn ang="0">
                <a:pos x="connsiteX1296" y="connsiteY1296"/>
              </a:cxn>
              <a:cxn ang="0">
                <a:pos x="connsiteX1297" y="connsiteY1297"/>
              </a:cxn>
              <a:cxn ang="0">
                <a:pos x="connsiteX1298" y="connsiteY1298"/>
              </a:cxn>
              <a:cxn ang="0">
                <a:pos x="connsiteX1299" y="connsiteY1299"/>
              </a:cxn>
              <a:cxn ang="0">
                <a:pos x="connsiteX1300" y="connsiteY1300"/>
              </a:cxn>
              <a:cxn ang="0">
                <a:pos x="connsiteX1301" y="connsiteY1301"/>
              </a:cxn>
              <a:cxn ang="0">
                <a:pos x="connsiteX1302" y="connsiteY1302"/>
              </a:cxn>
              <a:cxn ang="0">
                <a:pos x="connsiteX1303" y="connsiteY1303"/>
              </a:cxn>
              <a:cxn ang="0">
                <a:pos x="connsiteX1304" y="connsiteY1304"/>
              </a:cxn>
              <a:cxn ang="0">
                <a:pos x="connsiteX1305" y="connsiteY1305"/>
              </a:cxn>
              <a:cxn ang="0">
                <a:pos x="connsiteX1306" y="connsiteY1306"/>
              </a:cxn>
              <a:cxn ang="0">
                <a:pos x="connsiteX1307" y="connsiteY1307"/>
              </a:cxn>
              <a:cxn ang="0">
                <a:pos x="connsiteX1308" y="connsiteY1308"/>
              </a:cxn>
              <a:cxn ang="0">
                <a:pos x="connsiteX1309" y="connsiteY1309"/>
              </a:cxn>
              <a:cxn ang="0">
                <a:pos x="connsiteX1310" y="connsiteY1310"/>
              </a:cxn>
              <a:cxn ang="0">
                <a:pos x="connsiteX1311" y="connsiteY1311"/>
              </a:cxn>
              <a:cxn ang="0">
                <a:pos x="connsiteX1312" y="connsiteY1312"/>
              </a:cxn>
              <a:cxn ang="0">
                <a:pos x="connsiteX1313" y="connsiteY1313"/>
              </a:cxn>
              <a:cxn ang="0">
                <a:pos x="connsiteX1314" y="connsiteY1314"/>
              </a:cxn>
              <a:cxn ang="0">
                <a:pos x="connsiteX1315" y="connsiteY1315"/>
              </a:cxn>
              <a:cxn ang="0">
                <a:pos x="connsiteX1316" y="connsiteY1316"/>
              </a:cxn>
              <a:cxn ang="0">
                <a:pos x="connsiteX1317" y="connsiteY1317"/>
              </a:cxn>
              <a:cxn ang="0">
                <a:pos x="connsiteX1318" y="connsiteY1318"/>
              </a:cxn>
              <a:cxn ang="0">
                <a:pos x="connsiteX1319" y="connsiteY1319"/>
              </a:cxn>
              <a:cxn ang="0">
                <a:pos x="connsiteX1320" y="connsiteY1320"/>
              </a:cxn>
              <a:cxn ang="0">
                <a:pos x="connsiteX1321" y="connsiteY1321"/>
              </a:cxn>
              <a:cxn ang="0">
                <a:pos x="connsiteX1322" y="connsiteY1322"/>
              </a:cxn>
              <a:cxn ang="0">
                <a:pos x="connsiteX1323" y="connsiteY1323"/>
              </a:cxn>
              <a:cxn ang="0">
                <a:pos x="connsiteX1324" y="connsiteY1324"/>
              </a:cxn>
              <a:cxn ang="0">
                <a:pos x="connsiteX1325" y="connsiteY1325"/>
              </a:cxn>
              <a:cxn ang="0">
                <a:pos x="connsiteX1326" y="connsiteY1326"/>
              </a:cxn>
              <a:cxn ang="0">
                <a:pos x="connsiteX1327" y="connsiteY1327"/>
              </a:cxn>
              <a:cxn ang="0">
                <a:pos x="connsiteX1328" y="connsiteY1328"/>
              </a:cxn>
              <a:cxn ang="0">
                <a:pos x="connsiteX1329" y="connsiteY1329"/>
              </a:cxn>
              <a:cxn ang="0">
                <a:pos x="connsiteX1330" y="connsiteY1330"/>
              </a:cxn>
              <a:cxn ang="0">
                <a:pos x="connsiteX1331" y="connsiteY1331"/>
              </a:cxn>
              <a:cxn ang="0">
                <a:pos x="connsiteX1332" y="connsiteY1332"/>
              </a:cxn>
              <a:cxn ang="0">
                <a:pos x="connsiteX1333" y="connsiteY1333"/>
              </a:cxn>
              <a:cxn ang="0">
                <a:pos x="connsiteX1334" y="connsiteY1334"/>
              </a:cxn>
              <a:cxn ang="0">
                <a:pos x="connsiteX1335" y="connsiteY1335"/>
              </a:cxn>
              <a:cxn ang="0">
                <a:pos x="connsiteX1336" y="connsiteY1336"/>
              </a:cxn>
              <a:cxn ang="0">
                <a:pos x="connsiteX1337" y="connsiteY1337"/>
              </a:cxn>
              <a:cxn ang="0">
                <a:pos x="connsiteX1338" y="connsiteY1338"/>
              </a:cxn>
              <a:cxn ang="0">
                <a:pos x="connsiteX1339" y="connsiteY1339"/>
              </a:cxn>
              <a:cxn ang="0">
                <a:pos x="connsiteX1340" y="connsiteY1340"/>
              </a:cxn>
              <a:cxn ang="0">
                <a:pos x="connsiteX1341" y="connsiteY1341"/>
              </a:cxn>
              <a:cxn ang="0">
                <a:pos x="connsiteX1342" y="connsiteY1342"/>
              </a:cxn>
              <a:cxn ang="0">
                <a:pos x="connsiteX1343" y="connsiteY1343"/>
              </a:cxn>
              <a:cxn ang="0">
                <a:pos x="connsiteX1344" y="connsiteY1344"/>
              </a:cxn>
              <a:cxn ang="0">
                <a:pos x="connsiteX1345" y="connsiteY1345"/>
              </a:cxn>
              <a:cxn ang="0">
                <a:pos x="connsiteX1346" y="connsiteY1346"/>
              </a:cxn>
              <a:cxn ang="0">
                <a:pos x="connsiteX1347" y="connsiteY1347"/>
              </a:cxn>
              <a:cxn ang="0">
                <a:pos x="connsiteX1348" y="connsiteY1348"/>
              </a:cxn>
              <a:cxn ang="0">
                <a:pos x="connsiteX1349" y="connsiteY1349"/>
              </a:cxn>
              <a:cxn ang="0">
                <a:pos x="connsiteX1350" y="connsiteY1350"/>
              </a:cxn>
              <a:cxn ang="0">
                <a:pos x="connsiteX1351" y="connsiteY1351"/>
              </a:cxn>
              <a:cxn ang="0">
                <a:pos x="connsiteX1352" y="connsiteY1352"/>
              </a:cxn>
              <a:cxn ang="0">
                <a:pos x="connsiteX1353" y="connsiteY1353"/>
              </a:cxn>
              <a:cxn ang="0">
                <a:pos x="connsiteX1354" y="connsiteY1354"/>
              </a:cxn>
              <a:cxn ang="0">
                <a:pos x="connsiteX1355" y="connsiteY1355"/>
              </a:cxn>
              <a:cxn ang="0">
                <a:pos x="connsiteX1356" y="connsiteY1356"/>
              </a:cxn>
              <a:cxn ang="0">
                <a:pos x="connsiteX1357" y="connsiteY1357"/>
              </a:cxn>
              <a:cxn ang="0">
                <a:pos x="connsiteX1358" y="connsiteY1358"/>
              </a:cxn>
              <a:cxn ang="0">
                <a:pos x="connsiteX1359" y="connsiteY1359"/>
              </a:cxn>
              <a:cxn ang="0">
                <a:pos x="connsiteX1360" y="connsiteY1360"/>
              </a:cxn>
              <a:cxn ang="0">
                <a:pos x="connsiteX1361" y="connsiteY1361"/>
              </a:cxn>
              <a:cxn ang="0">
                <a:pos x="connsiteX1362" y="connsiteY1362"/>
              </a:cxn>
              <a:cxn ang="0">
                <a:pos x="connsiteX1363" y="connsiteY1363"/>
              </a:cxn>
              <a:cxn ang="0">
                <a:pos x="connsiteX1364" y="connsiteY1364"/>
              </a:cxn>
              <a:cxn ang="0">
                <a:pos x="connsiteX1365" y="connsiteY1365"/>
              </a:cxn>
              <a:cxn ang="0">
                <a:pos x="connsiteX1366" y="connsiteY1366"/>
              </a:cxn>
              <a:cxn ang="0">
                <a:pos x="connsiteX1367" y="connsiteY1367"/>
              </a:cxn>
              <a:cxn ang="0">
                <a:pos x="connsiteX1368" y="connsiteY1368"/>
              </a:cxn>
              <a:cxn ang="0">
                <a:pos x="connsiteX1369" y="connsiteY1369"/>
              </a:cxn>
              <a:cxn ang="0">
                <a:pos x="connsiteX1370" y="connsiteY1370"/>
              </a:cxn>
              <a:cxn ang="0">
                <a:pos x="connsiteX1371" y="connsiteY1371"/>
              </a:cxn>
              <a:cxn ang="0">
                <a:pos x="connsiteX1372" y="connsiteY1372"/>
              </a:cxn>
              <a:cxn ang="0">
                <a:pos x="connsiteX1373" y="connsiteY1373"/>
              </a:cxn>
              <a:cxn ang="0">
                <a:pos x="connsiteX1374" y="connsiteY1374"/>
              </a:cxn>
              <a:cxn ang="0">
                <a:pos x="connsiteX1375" y="connsiteY1375"/>
              </a:cxn>
              <a:cxn ang="0">
                <a:pos x="connsiteX1376" y="connsiteY1376"/>
              </a:cxn>
              <a:cxn ang="0">
                <a:pos x="connsiteX1377" y="connsiteY1377"/>
              </a:cxn>
              <a:cxn ang="0">
                <a:pos x="connsiteX1378" y="connsiteY1378"/>
              </a:cxn>
              <a:cxn ang="0">
                <a:pos x="connsiteX1379" y="connsiteY1379"/>
              </a:cxn>
              <a:cxn ang="0">
                <a:pos x="connsiteX1380" y="connsiteY1380"/>
              </a:cxn>
              <a:cxn ang="0">
                <a:pos x="connsiteX1381" y="connsiteY1381"/>
              </a:cxn>
              <a:cxn ang="0">
                <a:pos x="connsiteX1382" y="connsiteY1382"/>
              </a:cxn>
              <a:cxn ang="0">
                <a:pos x="connsiteX1383" y="connsiteY1383"/>
              </a:cxn>
              <a:cxn ang="0">
                <a:pos x="connsiteX1384" y="connsiteY1384"/>
              </a:cxn>
              <a:cxn ang="0">
                <a:pos x="connsiteX1385" y="connsiteY1385"/>
              </a:cxn>
              <a:cxn ang="0">
                <a:pos x="connsiteX1386" y="connsiteY1386"/>
              </a:cxn>
              <a:cxn ang="0">
                <a:pos x="connsiteX1387" y="connsiteY1387"/>
              </a:cxn>
              <a:cxn ang="0">
                <a:pos x="connsiteX1388" y="connsiteY1388"/>
              </a:cxn>
              <a:cxn ang="0">
                <a:pos x="connsiteX1389" y="connsiteY1389"/>
              </a:cxn>
              <a:cxn ang="0">
                <a:pos x="connsiteX1390" y="connsiteY1390"/>
              </a:cxn>
              <a:cxn ang="0">
                <a:pos x="connsiteX1391" y="connsiteY1391"/>
              </a:cxn>
              <a:cxn ang="0">
                <a:pos x="connsiteX1392" y="connsiteY1392"/>
              </a:cxn>
              <a:cxn ang="0">
                <a:pos x="connsiteX1393" y="connsiteY1393"/>
              </a:cxn>
              <a:cxn ang="0">
                <a:pos x="connsiteX1394" y="connsiteY1394"/>
              </a:cxn>
              <a:cxn ang="0">
                <a:pos x="connsiteX1395" y="connsiteY1395"/>
              </a:cxn>
              <a:cxn ang="0">
                <a:pos x="connsiteX1396" y="connsiteY1396"/>
              </a:cxn>
              <a:cxn ang="0">
                <a:pos x="connsiteX1397" y="connsiteY1397"/>
              </a:cxn>
              <a:cxn ang="0">
                <a:pos x="connsiteX1398" y="connsiteY1398"/>
              </a:cxn>
              <a:cxn ang="0">
                <a:pos x="connsiteX1399" y="connsiteY1399"/>
              </a:cxn>
              <a:cxn ang="0">
                <a:pos x="connsiteX1400" y="connsiteY1400"/>
              </a:cxn>
              <a:cxn ang="0">
                <a:pos x="connsiteX1401" y="connsiteY1401"/>
              </a:cxn>
              <a:cxn ang="0">
                <a:pos x="connsiteX1402" y="connsiteY1402"/>
              </a:cxn>
              <a:cxn ang="0">
                <a:pos x="connsiteX1403" y="connsiteY1403"/>
              </a:cxn>
              <a:cxn ang="0">
                <a:pos x="connsiteX1404" y="connsiteY1404"/>
              </a:cxn>
              <a:cxn ang="0">
                <a:pos x="connsiteX1405" y="connsiteY1405"/>
              </a:cxn>
              <a:cxn ang="0">
                <a:pos x="connsiteX1406" y="connsiteY1406"/>
              </a:cxn>
              <a:cxn ang="0">
                <a:pos x="connsiteX1407" y="connsiteY1407"/>
              </a:cxn>
              <a:cxn ang="0">
                <a:pos x="connsiteX1408" y="connsiteY1408"/>
              </a:cxn>
              <a:cxn ang="0">
                <a:pos x="connsiteX1409" y="connsiteY1409"/>
              </a:cxn>
              <a:cxn ang="0">
                <a:pos x="connsiteX1410" y="connsiteY1410"/>
              </a:cxn>
              <a:cxn ang="0">
                <a:pos x="connsiteX1411" y="connsiteY1411"/>
              </a:cxn>
              <a:cxn ang="0">
                <a:pos x="connsiteX1412" y="connsiteY1412"/>
              </a:cxn>
              <a:cxn ang="0">
                <a:pos x="connsiteX1413" y="connsiteY1413"/>
              </a:cxn>
              <a:cxn ang="0">
                <a:pos x="connsiteX1414" y="connsiteY1414"/>
              </a:cxn>
              <a:cxn ang="0">
                <a:pos x="connsiteX1415" y="connsiteY1415"/>
              </a:cxn>
              <a:cxn ang="0">
                <a:pos x="connsiteX1416" y="connsiteY1416"/>
              </a:cxn>
              <a:cxn ang="0">
                <a:pos x="connsiteX1417" y="connsiteY1417"/>
              </a:cxn>
              <a:cxn ang="0">
                <a:pos x="connsiteX1418" y="connsiteY1418"/>
              </a:cxn>
              <a:cxn ang="0">
                <a:pos x="connsiteX1419" y="connsiteY1419"/>
              </a:cxn>
              <a:cxn ang="0">
                <a:pos x="connsiteX1420" y="connsiteY1420"/>
              </a:cxn>
              <a:cxn ang="0">
                <a:pos x="connsiteX1421" y="connsiteY1421"/>
              </a:cxn>
              <a:cxn ang="0">
                <a:pos x="connsiteX1422" y="connsiteY1422"/>
              </a:cxn>
              <a:cxn ang="0">
                <a:pos x="connsiteX1423" y="connsiteY1423"/>
              </a:cxn>
              <a:cxn ang="0">
                <a:pos x="connsiteX1424" y="connsiteY1424"/>
              </a:cxn>
              <a:cxn ang="0">
                <a:pos x="connsiteX1425" y="connsiteY1425"/>
              </a:cxn>
              <a:cxn ang="0">
                <a:pos x="connsiteX1426" y="connsiteY1426"/>
              </a:cxn>
              <a:cxn ang="0">
                <a:pos x="connsiteX1427" y="connsiteY1427"/>
              </a:cxn>
              <a:cxn ang="0">
                <a:pos x="connsiteX1428" y="connsiteY1428"/>
              </a:cxn>
              <a:cxn ang="0">
                <a:pos x="connsiteX1429" y="connsiteY1429"/>
              </a:cxn>
              <a:cxn ang="0">
                <a:pos x="connsiteX1430" y="connsiteY1430"/>
              </a:cxn>
              <a:cxn ang="0">
                <a:pos x="connsiteX1431" y="connsiteY1431"/>
              </a:cxn>
              <a:cxn ang="0">
                <a:pos x="connsiteX1432" y="connsiteY1432"/>
              </a:cxn>
              <a:cxn ang="0">
                <a:pos x="connsiteX1433" y="connsiteY1433"/>
              </a:cxn>
              <a:cxn ang="0">
                <a:pos x="connsiteX1434" y="connsiteY1434"/>
              </a:cxn>
              <a:cxn ang="0">
                <a:pos x="connsiteX1435" y="connsiteY1435"/>
              </a:cxn>
              <a:cxn ang="0">
                <a:pos x="connsiteX1436" y="connsiteY1436"/>
              </a:cxn>
              <a:cxn ang="0">
                <a:pos x="connsiteX1437" y="connsiteY1437"/>
              </a:cxn>
              <a:cxn ang="0">
                <a:pos x="connsiteX1438" y="connsiteY1438"/>
              </a:cxn>
              <a:cxn ang="0">
                <a:pos x="connsiteX1439" y="connsiteY1439"/>
              </a:cxn>
              <a:cxn ang="0">
                <a:pos x="connsiteX1440" y="connsiteY1440"/>
              </a:cxn>
              <a:cxn ang="0">
                <a:pos x="connsiteX1441" y="connsiteY1441"/>
              </a:cxn>
              <a:cxn ang="0">
                <a:pos x="connsiteX1442" y="connsiteY1442"/>
              </a:cxn>
              <a:cxn ang="0">
                <a:pos x="connsiteX1443" y="connsiteY1443"/>
              </a:cxn>
              <a:cxn ang="0">
                <a:pos x="connsiteX1444" y="connsiteY1444"/>
              </a:cxn>
              <a:cxn ang="0">
                <a:pos x="connsiteX1445" y="connsiteY1445"/>
              </a:cxn>
              <a:cxn ang="0">
                <a:pos x="connsiteX1446" y="connsiteY1446"/>
              </a:cxn>
              <a:cxn ang="0">
                <a:pos x="connsiteX1447" y="connsiteY1447"/>
              </a:cxn>
              <a:cxn ang="0">
                <a:pos x="connsiteX1448" y="connsiteY1448"/>
              </a:cxn>
              <a:cxn ang="0">
                <a:pos x="connsiteX1449" y="connsiteY1449"/>
              </a:cxn>
              <a:cxn ang="0">
                <a:pos x="connsiteX1450" y="connsiteY1450"/>
              </a:cxn>
              <a:cxn ang="0">
                <a:pos x="connsiteX1451" y="connsiteY1451"/>
              </a:cxn>
              <a:cxn ang="0">
                <a:pos x="connsiteX1452" y="connsiteY1452"/>
              </a:cxn>
              <a:cxn ang="0">
                <a:pos x="connsiteX1453" y="connsiteY1453"/>
              </a:cxn>
              <a:cxn ang="0">
                <a:pos x="connsiteX1454" y="connsiteY1454"/>
              </a:cxn>
              <a:cxn ang="0">
                <a:pos x="connsiteX1455" y="connsiteY1455"/>
              </a:cxn>
              <a:cxn ang="0">
                <a:pos x="connsiteX1456" y="connsiteY1456"/>
              </a:cxn>
              <a:cxn ang="0">
                <a:pos x="connsiteX1457" y="connsiteY1457"/>
              </a:cxn>
              <a:cxn ang="0">
                <a:pos x="connsiteX1458" y="connsiteY1458"/>
              </a:cxn>
              <a:cxn ang="0">
                <a:pos x="connsiteX1459" y="connsiteY1459"/>
              </a:cxn>
              <a:cxn ang="0">
                <a:pos x="connsiteX1460" y="connsiteY1460"/>
              </a:cxn>
              <a:cxn ang="0">
                <a:pos x="connsiteX1461" y="connsiteY1461"/>
              </a:cxn>
              <a:cxn ang="0">
                <a:pos x="connsiteX1462" y="connsiteY1462"/>
              </a:cxn>
              <a:cxn ang="0">
                <a:pos x="connsiteX1463" y="connsiteY1463"/>
              </a:cxn>
              <a:cxn ang="0">
                <a:pos x="connsiteX1464" y="connsiteY1464"/>
              </a:cxn>
              <a:cxn ang="0">
                <a:pos x="connsiteX1465" y="connsiteY1465"/>
              </a:cxn>
              <a:cxn ang="0">
                <a:pos x="connsiteX1466" y="connsiteY1466"/>
              </a:cxn>
              <a:cxn ang="0">
                <a:pos x="connsiteX1467" y="connsiteY1467"/>
              </a:cxn>
              <a:cxn ang="0">
                <a:pos x="connsiteX1468" y="connsiteY1468"/>
              </a:cxn>
              <a:cxn ang="0">
                <a:pos x="connsiteX1469" y="connsiteY1469"/>
              </a:cxn>
              <a:cxn ang="0">
                <a:pos x="connsiteX1470" y="connsiteY1470"/>
              </a:cxn>
              <a:cxn ang="0">
                <a:pos x="connsiteX1471" y="connsiteY1471"/>
              </a:cxn>
              <a:cxn ang="0">
                <a:pos x="connsiteX1472" y="connsiteY1472"/>
              </a:cxn>
              <a:cxn ang="0">
                <a:pos x="connsiteX1473" y="connsiteY1473"/>
              </a:cxn>
              <a:cxn ang="0">
                <a:pos x="connsiteX1474" y="connsiteY1474"/>
              </a:cxn>
              <a:cxn ang="0">
                <a:pos x="connsiteX1475" y="connsiteY1475"/>
              </a:cxn>
              <a:cxn ang="0">
                <a:pos x="connsiteX1476" y="connsiteY1476"/>
              </a:cxn>
              <a:cxn ang="0">
                <a:pos x="connsiteX1477" y="connsiteY1477"/>
              </a:cxn>
              <a:cxn ang="0">
                <a:pos x="connsiteX1478" y="connsiteY1478"/>
              </a:cxn>
              <a:cxn ang="0">
                <a:pos x="connsiteX1479" y="connsiteY1479"/>
              </a:cxn>
              <a:cxn ang="0">
                <a:pos x="connsiteX1480" y="connsiteY1480"/>
              </a:cxn>
              <a:cxn ang="0">
                <a:pos x="connsiteX1481" y="connsiteY1481"/>
              </a:cxn>
              <a:cxn ang="0">
                <a:pos x="connsiteX1482" y="connsiteY1482"/>
              </a:cxn>
              <a:cxn ang="0">
                <a:pos x="connsiteX1483" y="connsiteY1483"/>
              </a:cxn>
              <a:cxn ang="0">
                <a:pos x="connsiteX1484" y="connsiteY1484"/>
              </a:cxn>
              <a:cxn ang="0">
                <a:pos x="connsiteX1485" y="connsiteY1485"/>
              </a:cxn>
              <a:cxn ang="0">
                <a:pos x="connsiteX1486" y="connsiteY1486"/>
              </a:cxn>
              <a:cxn ang="0">
                <a:pos x="connsiteX1487" y="connsiteY1487"/>
              </a:cxn>
              <a:cxn ang="0">
                <a:pos x="connsiteX1488" y="connsiteY1488"/>
              </a:cxn>
              <a:cxn ang="0">
                <a:pos x="connsiteX1489" y="connsiteY1489"/>
              </a:cxn>
              <a:cxn ang="0">
                <a:pos x="connsiteX1490" y="connsiteY1490"/>
              </a:cxn>
              <a:cxn ang="0">
                <a:pos x="connsiteX1491" y="connsiteY1491"/>
              </a:cxn>
              <a:cxn ang="0">
                <a:pos x="connsiteX1492" y="connsiteY1492"/>
              </a:cxn>
              <a:cxn ang="0">
                <a:pos x="connsiteX1493" y="connsiteY1493"/>
              </a:cxn>
              <a:cxn ang="0">
                <a:pos x="connsiteX1494" y="connsiteY1494"/>
              </a:cxn>
              <a:cxn ang="0">
                <a:pos x="connsiteX1495" y="connsiteY1495"/>
              </a:cxn>
              <a:cxn ang="0">
                <a:pos x="connsiteX1496" y="connsiteY1496"/>
              </a:cxn>
              <a:cxn ang="0">
                <a:pos x="connsiteX1497" y="connsiteY1497"/>
              </a:cxn>
              <a:cxn ang="0">
                <a:pos x="connsiteX1498" y="connsiteY1498"/>
              </a:cxn>
              <a:cxn ang="0">
                <a:pos x="connsiteX1499" y="connsiteY1499"/>
              </a:cxn>
              <a:cxn ang="0">
                <a:pos x="connsiteX1500" y="connsiteY1500"/>
              </a:cxn>
              <a:cxn ang="0">
                <a:pos x="connsiteX1501" y="connsiteY1501"/>
              </a:cxn>
              <a:cxn ang="0">
                <a:pos x="connsiteX1502" y="connsiteY1502"/>
              </a:cxn>
              <a:cxn ang="0">
                <a:pos x="connsiteX1503" y="connsiteY1503"/>
              </a:cxn>
              <a:cxn ang="0">
                <a:pos x="connsiteX1504" y="connsiteY1504"/>
              </a:cxn>
              <a:cxn ang="0">
                <a:pos x="connsiteX1505" y="connsiteY1505"/>
              </a:cxn>
              <a:cxn ang="0">
                <a:pos x="connsiteX1506" y="connsiteY1506"/>
              </a:cxn>
              <a:cxn ang="0">
                <a:pos x="connsiteX1507" y="connsiteY1507"/>
              </a:cxn>
              <a:cxn ang="0">
                <a:pos x="connsiteX1508" y="connsiteY1508"/>
              </a:cxn>
              <a:cxn ang="0">
                <a:pos x="connsiteX1509" y="connsiteY1509"/>
              </a:cxn>
              <a:cxn ang="0">
                <a:pos x="connsiteX1510" y="connsiteY1510"/>
              </a:cxn>
              <a:cxn ang="0">
                <a:pos x="connsiteX1511" y="connsiteY1511"/>
              </a:cxn>
              <a:cxn ang="0">
                <a:pos x="connsiteX1512" y="connsiteY1512"/>
              </a:cxn>
              <a:cxn ang="0">
                <a:pos x="connsiteX1513" y="connsiteY1513"/>
              </a:cxn>
              <a:cxn ang="0">
                <a:pos x="connsiteX1514" y="connsiteY1514"/>
              </a:cxn>
              <a:cxn ang="0">
                <a:pos x="connsiteX1515" y="connsiteY1515"/>
              </a:cxn>
              <a:cxn ang="0">
                <a:pos x="connsiteX1516" y="connsiteY1516"/>
              </a:cxn>
              <a:cxn ang="0">
                <a:pos x="connsiteX1517" y="connsiteY1517"/>
              </a:cxn>
              <a:cxn ang="0">
                <a:pos x="connsiteX1518" y="connsiteY1518"/>
              </a:cxn>
              <a:cxn ang="0">
                <a:pos x="connsiteX1519" y="connsiteY1519"/>
              </a:cxn>
              <a:cxn ang="0">
                <a:pos x="connsiteX1520" y="connsiteY1520"/>
              </a:cxn>
              <a:cxn ang="0">
                <a:pos x="connsiteX1521" y="connsiteY1521"/>
              </a:cxn>
              <a:cxn ang="0">
                <a:pos x="connsiteX1522" y="connsiteY1522"/>
              </a:cxn>
              <a:cxn ang="0">
                <a:pos x="connsiteX1523" y="connsiteY1523"/>
              </a:cxn>
              <a:cxn ang="0">
                <a:pos x="connsiteX1524" y="connsiteY1524"/>
              </a:cxn>
              <a:cxn ang="0">
                <a:pos x="connsiteX1525" y="connsiteY1525"/>
              </a:cxn>
              <a:cxn ang="0">
                <a:pos x="connsiteX1526" y="connsiteY1526"/>
              </a:cxn>
              <a:cxn ang="0">
                <a:pos x="connsiteX1527" y="connsiteY1527"/>
              </a:cxn>
              <a:cxn ang="0">
                <a:pos x="connsiteX1528" y="connsiteY1528"/>
              </a:cxn>
              <a:cxn ang="0">
                <a:pos x="connsiteX1529" y="connsiteY1529"/>
              </a:cxn>
              <a:cxn ang="0">
                <a:pos x="connsiteX1530" y="connsiteY1530"/>
              </a:cxn>
              <a:cxn ang="0">
                <a:pos x="connsiteX1531" y="connsiteY1531"/>
              </a:cxn>
              <a:cxn ang="0">
                <a:pos x="connsiteX1532" y="connsiteY1532"/>
              </a:cxn>
              <a:cxn ang="0">
                <a:pos x="connsiteX1533" y="connsiteY1533"/>
              </a:cxn>
              <a:cxn ang="0">
                <a:pos x="connsiteX1534" y="connsiteY1534"/>
              </a:cxn>
              <a:cxn ang="0">
                <a:pos x="connsiteX1535" y="connsiteY1535"/>
              </a:cxn>
              <a:cxn ang="0">
                <a:pos x="connsiteX1536" y="connsiteY1536"/>
              </a:cxn>
              <a:cxn ang="0">
                <a:pos x="connsiteX1537" y="connsiteY1537"/>
              </a:cxn>
              <a:cxn ang="0">
                <a:pos x="connsiteX1538" y="connsiteY1538"/>
              </a:cxn>
              <a:cxn ang="0">
                <a:pos x="connsiteX1539" y="connsiteY1539"/>
              </a:cxn>
              <a:cxn ang="0">
                <a:pos x="connsiteX1540" y="connsiteY1540"/>
              </a:cxn>
              <a:cxn ang="0">
                <a:pos x="connsiteX1541" y="connsiteY1541"/>
              </a:cxn>
              <a:cxn ang="0">
                <a:pos x="connsiteX1542" y="connsiteY1542"/>
              </a:cxn>
              <a:cxn ang="0">
                <a:pos x="connsiteX1543" y="connsiteY1543"/>
              </a:cxn>
              <a:cxn ang="0">
                <a:pos x="connsiteX1544" y="connsiteY1544"/>
              </a:cxn>
              <a:cxn ang="0">
                <a:pos x="connsiteX1545" y="connsiteY1545"/>
              </a:cxn>
              <a:cxn ang="0">
                <a:pos x="connsiteX1546" y="connsiteY1546"/>
              </a:cxn>
              <a:cxn ang="0">
                <a:pos x="connsiteX1547" y="connsiteY1547"/>
              </a:cxn>
              <a:cxn ang="0">
                <a:pos x="connsiteX1548" y="connsiteY1548"/>
              </a:cxn>
              <a:cxn ang="0">
                <a:pos x="connsiteX1549" y="connsiteY1549"/>
              </a:cxn>
              <a:cxn ang="0">
                <a:pos x="connsiteX1550" y="connsiteY1550"/>
              </a:cxn>
              <a:cxn ang="0">
                <a:pos x="connsiteX1551" y="connsiteY1551"/>
              </a:cxn>
              <a:cxn ang="0">
                <a:pos x="connsiteX1552" y="connsiteY1552"/>
              </a:cxn>
              <a:cxn ang="0">
                <a:pos x="connsiteX1553" y="connsiteY1553"/>
              </a:cxn>
              <a:cxn ang="0">
                <a:pos x="connsiteX1554" y="connsiteY1554"/>
              </a:cxn>
              <a:cxn ang="0">
                <a:pos x="connsiteX1555" y="connsiteY1555"/>
              </a:cxn>
              <a:cxn ang="0">
                <a:pos x="connsiteX1556" y="connsiteY1556"/>
              </a:cxn>
              <a:cxn ang="0">
                <a:pos x="connsiteX1557" y="connsiteY1557"/>
              </a:cxn>
              <a:cxn ang="0">
                <a:pos x="connsiteX1558" y="connsiteY1558"/>
              </a:cxn>
              <a:cxn ang="0">
                <a:pos x="connsiteX1559" y="connsiteY1559"/>
              </a:cxn>
              <a:cxn ang="0">
                <a:pos x="connsiteX1560" y="connsiteY1560"/>
              </a:cxn>
              <a:cxn ang="0">
                <a:pos x="connsiteX1561" y="connsiteY1561"/>
              </a:cxn>
              <a:cxn ang="0">
                <a:pos x="connsiteX1562" y="connsiteY1562"/>
              </a:cxn>
              <a:cxn ang="0">
                <a:pos x="connsiteX1563" y="connsiteY1563"/>
              </a:cxn>
              <a:cxn ang="0">
                <a:pos x="connsiteX1564" y="connsiteY1564"/>
              </a:cxn>
              <a:cxn ang="0">
                <a:pos x="connsiteX1565" y="connsiteY1565"/>
              </a:cxn>
              <a:cxn ang="0">
                <a:pos x="connsiteX1566" y="connsiteY1566"/>
              </a:cxn>
              <a:cxn ang="0">
                <a:pos x="connsiteX1567" y="connsiteY1567"/>
              </a:cxn>
              <a:cxn ang="0">
                <a:pos x="connsiteX1568" y="connsiteY1568"/>
              </a:cxn>
              <a:cxn ang="0">
                <a:pos x="connsiteX1569" y="connsiteY1569"/>
              </a:cxn>
              <a:cxn ang="0">
                <a:pos x="connsiteX1570" y="connsiteY1570"/>
              </a:cxn>
              <a:cxn ang="0">
                <a:pos x="connsiteX1571" y="connsiteY1571"/>
              </a:cxn>
              <a:cxn ang="0">
                <a:pos x="connsiteX1572" y="connsiteY1572"/>
              </a:cxn>
              <a:cxn ang="0">
                <a:pos x="connsiteX1573" y="connsiteY1573"/>
              </a:cxn>
              <a:cxn ang="0">
                <a:pos x="connsiteX1574" y="connsiteY1574"/>
              </a:cxn>
              <a:cxn ang="0">
                <a:pos x="connsiteX1575" y="connsiteY1575"/>
              </a:cxn>
              <a:cxn ang="0">
                <a:pos x="connsiteX1576" y="connsiteY1576"/>
              </a:cxn>
              <a:cxn ang="0">
                <a:pos x="connsiteX1577" y="connsiteY1577"/>
              </a:cxn>
              <a:cxn ang="0">
                <a:pos x="connsiteX1578" y="connsiteY1578"/>
              </a:cxn>
              <a:cxn ang="0">
                <a:pos x="connsiteX1579" y="connsiteY1579"/>
              </a:cxn>
              <a:cxn ang="0">
                <a:pos x="connsiteX1580" y="connsiteY1580"/>
              </a:cxn>
              <a:cxn ang="0">
                <a:pos x="connsiteX1581" y="connsiteY1581"/>
              </a:cxn>
              <a:cxn ang="0">
                <a:pos x="connsiteX1582" y="connsiteY1582"/>
              </a:cxn>
              <a:cxn ang="0">
                <a:pos x="connsiteX1583" y="connsiteY1583"/>
              </a:cxn>
              <a:cxn ang="0">
                <a:pos x="connsiteX1584" y="connsiteY1584"/>
              </a:cxn>
              <a:cxn ang="0">
                <a:pos x="connsiteX1585" y="connsiteY1585"/>
              </a:cxn>
              <a:cxn ang="0">
                <a:pos x="connsiteX1586" y="connsiteY1586"/>
              </a:cxn>
              <a:cxn ang="0">
                <a:pos x="connsiteX1587" y="connsiteY1587"/>
              </a:cxn>
              <a:cxn ang="0">
                <a:pos x="connsiteX1588" y="connsiteY1588"/>
              </a:cxn>
              <a:cxn ang="0">
                <a:pos x="connsiteX1589" y="connsiteY1589"/>
              </a:cxn>
              <a:cxn ang="0">
                <a:pos x="connsiteX1590" y="connsiteY1590"/>
              </a:cxn>
              <a:cxn ang="0">
                <a:pos x="connsiteX1591" y="connsiteY1591"/>
              </a:cxn>
              <a:cxn ang="0">
                <a:pos x="connsiteX1592" y="connsiteY1592"/>
              </a:cxn>
              <a:cxn ang="0">
                <a:pos x="connsiteX1593" y="connsiteY1593"/>
              </a:cxn>
              <a:cxn ang="0">
                <a:pos x="connsiteX1594" y="connsiteY1594"/>
              </a:cxn>
              <a:cxn ang="0">
                <a:pos x="connsiteX1595" y="connsiteY1595"/>
              </a:cxn>
              <a:cxn ang="0">
                <a:pos x="connsiteX1596" y="connsiteY1596"/>
              </a:cxn>
              <a:cxn ang="0">
                <a:pos x="connsiteX1597" y="connsiteY1597"/>
              </a:cxn>
              <a:cxn ang="0">
                <a:pos x="connsiteX1598" y="connsiteY1598"/>
              </a:cxn>
              <a:cxn ang="0">
                <a:pos x="connsiteX1599" y="connsiteY1599"/>
              </a:cxn>
              <a:cxn ang="0">
                <a:pos x="connsiteX1600" y="connsiteY1600"/>
              </a:cxn>
              <a:cxn ang="0">
                <a:pos x="connsiteX1601" y="connsiteY1601"/>
              </a:cxn>
              <a:cxn ang="0">
                <a:pos x="connsiteX1602" y="connsiteY1602"/>
              </a:cxn>
              <a:cxn ang="0">
                <a:pos x="connsiteX1603" y="connsiteY1603"/>
              </a:cxn>
              <a:cxn ang="0">
                <a:pos x="connsiteX1604" y="connsiteY1604"/>
              </a:cxn>
              <a:cxn ang="0">
                <a:pos x="connsiteX1605" y="connsiteY1605"/>
              </a:cxn>
              <a:cxn ang="0">
                <a:pos x="connsiteX1606" y="connsiteY1606"/>
              </a:cxn>
              <a:cxn ang="0">
                <a:pos x="connsiteX1607" y="connsiteY1607"/>
              </a:cxn>
              <a:cxn ang="0">
                <a:pos x="connsiteX1608" y="connsiteY1608"/>
              </a:cxn>
              <a:cxn ang="0">
                <a:pos x="connsiteX1609" y="connsiteY1609"/>
              </a:cxn>
              <a:cxn ang="0">
                <a:pos x="connsiteX1610" y="connsiteY1610"/>
              </a:cxn>
              <a:cxn ang="0">
                <a:pos x="connsiteX1611" y="connsiteY1611"/>
              </a:cxn>
              <a:cxn ang="0">
                <a:pos x="connsiteX1612" y="connsiteY1612"/>
              </a:cxn>
              <a:cxn ang="0">
                <a:pos x="connsiteX1613" y="connsiteY1613"/>
              </a:cxn>
              <a:cxn ang="0">
                <a:pos x="connsiteX1614" y="connsiteY1614"/>
              </a:cxn>
              <a:cxn ang="0">
                <a:pos x="connsiteX1615" y="connsiteY1615"/>
              </a:cxn>
              <a:cxn ang="0">
                <a:pos x="connsiteX1616" y="connsiteY1616"/>
              </a:cxn>
              <a:cxn ang="0">
                <a:pos x="connsiteX1617" y="connsiteY1617"/>
              </a:cxn>
              <a:cxn ang="0">
                <a:pos x="connsiteX1618" y="connsiteY1618"/>
              </a:cxn>
              <a:cxn ang="0">
                <a:pos x="connsiteX1619" y="connsiteY1619"/>
              </a:cxn>
              <a:cxn ang="0">
                <a:pos x="connsiteX1620" y="connsiteY1620"/>
              </a:cxn>
              <a:cxn ang="0">
                <a:pos x="connsiteX1621" y="connsiteY1621"/>
              </a:cxn>
              <a:cxn ang="0">
                <a:pos x="connsiteX1622" y="connsiteY1622"/>
              </a:cxn>
              <a:cxn ang="0">
                <a:pos x="connsiteX1623" y="connsiteY1623"/>
              </a:cxn>
              <a:cxn ang="0">
                <a:pos x="connsiteX1624" y="connsiteY1624"/>
              </a:cxn>
              <a:cxn ang="0">
                <a:pos x="connsiteX1625" y="connsiteY1625"/>
              </a:cxn>
              <a:cxn ang="0">
                <a:pos x="connsiteX1626" y="connsiteY1626"/>
              </a:cxn>
              <a:cxn ang="0">
                <a:pos x="connsiteX1627" y="connsiteY1627"/>
              </a:cxn>
              <a:cxn ang="0">
                <a:pos x="connsiteX1628" y="connsiteY1628"/>
              </a:cxn>
              <a:cxn ang="0">
                <a:pos x="connsiteX1629" y="connsiteY1629"/>
              </a:cxn>
              <a:cxn ang="0">
                <a:pos x="connsiteX1630" y="connsiteY1630"/>
              </a:cxn>
              <a:cxn ang="0">
                <a:pos x="connsiteX1631" y="connsiteY1631"/>
              </a:cxn>
              <a:cxn ang="0">
                <a:pos x="connsiteX1632" y="connsiteY1632"/>
              </a:cxn>
              <a:cxn ang="0">
                <a:pos x="connsiteX1633" y="connsiteY1633"/>
              </a:cxn>
              <a:cxn ang="0">
                <a:pos x="connsiteX1634" y="connsiteY1634"/>
              </a:cxn>
              <a:cxn ang="0">
                <a:pos x="connsiteX1635" y="connsiteY1635"/>
              </a:cxn>
              <a:cxn ang="0">
                <a:pos x="connsiteX1636" y="connsiteY1636"/>
              </a:cxn>
              <a:cxn ang="0">
                <a:pos x="connsiteX1637" y="connsiteY1637"/>
              </a:cxn>
              <a:cxn ang="0">
                <a:pos x="connsiteX1638" y="connsiteY1638"/>
              </a:cxn>
              <a:cxn ang="0">
                <a:pos x="connsiteX1639" y="connsiteY1639"/>
              </a:cxn>
              <a:cxn ang="0">
                <a:pos x="connsiteX1640" y="connsiteY1640"/>
              </a:cxn>
              <a:cxn ang="0">
                <a:pos x="connsiteX1641" y="connsiteY1641"/>
              </a:cxn>
              <a:cxn ang="0">
                <a:pos x="connsiteX1642" y="connsiteY1642"/>
              </a:cxn>
              <a:cxn ang="0">
                <a:pos x="connsiteX1643" y="connsiteY1643"/>
              </a:cxn>
              <a:cxn ang="0">
                <a:pos x="connsiteX1644" y="connsiteY1644"/>
              </a:cxn>
              <a:cxn ang="0">
                <a:pos x="connsiteX1645" y="connsiteY1645"/>
              </a:cxn>
              <a:cxn ang="0">
                <a:pos x="connsiteX1646" y="connsiteY1646"/>
              </a:cxn>
              <a:cxn ang="0">
                <a:pos x="connsiteX1647" y="connsiteY1647"/>
              </a:cxn>
              <a:cxn ang="0">
                <a:pos x="connsiteX1648" y="connsiteY1648"/>
              </a:cxn>
              <a:cxn ang="0">
                <a:pos x="connsiteX1649" y="connsiteY1649"/>
              </a:cxn>
              <a:cxn ang="0">
                <a:pos x="connsiteX1650" y="connsiteY1650"/>
              </a:cxn>
              <a:cxn ang="0">
                <a:pos x="connsiteX1651" y="connsiteY1651"/>
              </a:cxn>
              <a:cxn ang="0">
                <a:pos x="connsiteX1652" y="connsiteY1652"/>
              </a:cxn>
              <a:cxn ang="0">
                <a:pos x="connsiteX1653" y="connsiteY1653"/>
              </a:cxn>
              <a:cxn ang="0">
                <a:pos x="connsiteX1654" y="connsiteY1654"/>
              </a:cxn>
              <a:cxn ang="0">
                <a:pos x="connsiteX1655" y="connsiteY1655"/>
              </a:cxn>
              <a:cxn ang="0">
                <a:pos x="connsiteX1656" y="connsiteY1656"/>
              </a:cxn>
              <a:cxn ang="0">
                <a:pos x="connsiteX1657" y="connsiteY1657"/>
              </a:cxn>
              <a:cxn ang="0">
                <a:pos x="connsiteX1658" y="connsiteY1658"/>
              </a:cxn>
              <a:cxn ang="0">
                <a:pos x="connsiteX1659" y="connsiteY1659"/>
              </a:cxn>
              <a:cxn ang="0">
                <a:pos x="connsiteX1660" y="connsiteY1660"/>
              </a:cxn>
              <a:cxn ang="0">
                <a:pos x="connsiteX1661" y="connsiteY1661"/>
              </a:cxn>
              <a:cxn ang="0">
                <a:pos x="connsiteX1662" y="connsiteY1662"/>
              </a:cxn>
              <a:cxn ang="0">
                <a:pos x="connsiteX1663" y="connsiteY1663"/>
              </a:cxn>
              <a:cxn ang="0">
                <a:pos x="connsiteX1664" y="connsiteY1664"/>
              </a:cxn>
              <a:cxn ang="0">
                <a:pos x="connsiteX1665" y="connsiteY1665"/>
              </a:cxn>
              <a:cxn ang="0">
                <a:pos x="connsiteX1666" y="connsiteY1666"/>
              </a:cxn>
              <a:cxn ang="0">
                <a:pos x="connsiteX1667" y="connsiteY1667"/>
              </a:cxn>
              <a:cxn ang="0">
                <a:pos x="connsiteX1668" y="connsiteY1668"/>
              </a:cxn>
              <a:cxn ang="0">
                <a:pos x="connsiteX1669" y="connsiteY1669"/>
              </a:cxn>
              <a:cxn ang="0">
                <a:pos x="connsiteX1670" y="connsiteY1670"/>
              </a:cxn>
              <a:cxn ang="0">
                <a:pos x="connsiteX1671" y="connsiteY1671"/>
              </a:cxn>
              <a:cxn ang="0">
                <a:pos x="connsiteX1672" y="connsiteY1672"/>
              </a:cxn>
              <a:cxn ang="0">
                <a:pos x="connsiteX1673" y="connsiteY1673"/>
              </a:cxn>
              <a:cxn ang="0">
                <a:pos x="connsiteX1674" y="connsiteY1674"/>
              </a:cxn>
              <a:cxn ang="0">
                <a:pos x="connsiteX1675" y="connsiteY1675"/>
              </a:cxn>
              <a:cxn ang="0">
                <a:pos x="connsiteX1676" y="connsiteY1676"/>
              </a:cxn>
              <a:cxn ang="0">
                <a:pos x="connsiteX1677" y="connsiteY1677"/>
              </a:cxn>
              <a:cxn ang="0">
                <a:pos x="connsiteX1678" y="connsiteY1678"/>
              </a:cxn>
              <a:cxn ang="0">
                <a:pos x="connsiteX1679" y="connsiteY1679"/>
              </a:cxn>
              <a:cxn ang="0">
                <a:pos x="connsiteX1680" y="connsiteY1680"/>
              </a:cxn>
              <a:cxn ang="0">
                <a:pos x="connsiteX1681" y="connsiteY1681"/>
              </a:cxn>
              <a:cxn ang="0">
                <a:pos x="connsiteX1682" y="connsiteY1682"/>
              </a:cxn>
              <a:cxn ang="0">
                <a:pos x="connsiteX1683" y="connsiteY1683"/>
              </a:cxn>
              <a:cxn ang="0">
                <a:pos x="connsiteX1684" y="connsiteY1684"/>
              </a:cxn>
              <a:cxn ang="0">
                <a:pos x="connsiteX1685" y="connsiteY1685"/>
              </a:cxn>
              <a:cxn ang="0">
                <a:pos x="connsiteX1686" y="connsiteY1686"/>
              </a:cxn>
              <a:cxn ang="0">
                <a:pos x="connsiteX1687" y="connsiteY1687"/>
              </a:cxn>
              <a:cxn ang="0">
                <a:pos x="connsiteX1688" y="connsiteY1688"/>
              </a:cxn>
              <a:cxn ang="0">
                <a:pos x="connsiteX1689" y="connsiteY1689"/>
              </a:cxn>
              <a:cxn ang="0">
                <a:pos x="connsiteX1690" y="connsiteY1690"/>
              </a:cxn>
              <a:cxn ang="0">
                <a:pos x="connsiteX1691" y="connsiteY1691"/>
              </a:cxn>
              <a:cxn ang="0">
                <a:pos x="connsiteX1692" y="connsiteY1692"/>
              </a:cxn>
              <a:cxn ang="0">
                <a:pos x="connsiteX1693" y="connsiteY1693"/>
              </a:cxn>
              <a:cxn ang="0">
                <a:pos x="connsiteX1694" y="connsiteY1694"/>
              </a:cxn>
              <a:cxn ang="0">
                <a:pos x="connsiteX1695" y="connsiteY1695"/>
              </a:cxn>
              <a:cxn ang="0">
                <a:pos x="connsiteX1696" y="connsiteY1696"/>
              </a:cxn>
              <a:cxn ang="0">
                <a:pos x="connsiteX1697" y="connsiteY1697"/>
              </a:cxn>
              <a:cxn ang="0">
                <a:pos x="connsiteX1698" y="connsiteY1698"/>
              </a:cxn>
              <a:cxn ang="0">
                <a:pos x="connsiteX1699" y="connsiteY1699"/>
              </a:cxn>
              <a:cxn ang="0">
                <a:pos x="connsiteX1700" y="connsiteY1700"/>
              </a:cxn>
              <a:cxn ang="0">
                <a:pos x="connsiteX1701" y="connsiteY1701"/>
              </a:cxn>
              <a:cxn ang="0">
                <a:pos x="connsiteX1702" y="connsiteY1702"/>
              </a:cxn>
              <a:cxn ang="0">
                <a:pos x="connsiteX1703" y="connsiteY1703"/>
              </a:cxn>
              <a:cxn ang="0">
                <a:pos x="connsiteX1704" y="connsiteY1704"/>
              </a:cxn>
              <a:cxn ang="0">
                <a:pos x="connsiteX1705" y="connsiteY1705"/>
              </a:cxn>
              <a:cxn ang="0">
                <a:pos x="connsiteX1706" y="connsiteY1706"/>
              </a:cxn>
              <a:cxn ang="0">
                <a:pos x="connsiteX1707" y="connsiteY1707"/>
              </a:cxn>
              <a:cxn ang="0">
                <a:pos x="connsiteX1708" y="connsiteY1708"/>
              </a:cxn>
              <a:cxn ang="0">
                <a:pos x="connsiteX1709" y="connsiteY1709"/>
              </a:cxn>
              <a:cxn ang="0">
                <a:pos x="connsiteX1710" y="connsiteY1710"/>
              </a:cxn>
              <a:cxn ang="0">
                <a:pos x="connsiteX1711" y="connsiteY1711"/>
              </a:cxn>
              <a:cxn ang="0">
                <a:pos x="connsiteX1712" y="connsiteY1712"/>
              </a:cxn>
              <a:cxn ang="0">
                <a:pos x="connsiteX1713" y="connsiteY1713"/>
              </a:cxn>
              <a:cxn ang="0">
                <a:pos x="connsiteX1714" y="connsiteY1714"/>
              </a:cxn>
              <a:cxn ang="0">
                <a:pos x="connsiteX1715" y="connsiteY1715"/>
              </a:cxn>
              <a:cxn ang="0">
                <a:pos x="connsiteX1716" y="connsiteY1716"/>
              </a:cxn>
              <a:cxn ang="0">
                <a:pos x="connsiteX1717" y="connsiteY1717"/>
              </a:cxn>
              <a:cxn ang="0">
                <a:pos x="connsiteX1718" y="connsiteY1718"/>
              </a:cxn>
              <a:cxn ang="0">
                <a:pos x="connsiteX1719" y="connsiteY1719"/>
              </a:cxn>
              <a:cxn ang="0">
                <a:pos x="connsiteX1720" y="connsiteY1720"/>
              </a:cxn>
              <a:cxn ang="0">
                <a:pos x="connsiteX1721" y="connsiteY1721"/>
              </a:cxn>
              <a:cxn ang="0">
                <a:pos x="connsiteX1722" y="connsiteY1722"/>
              </a:cxn>
              <a:cxn ang="0">
                <a:pos x="connsiteX1723" y="connsiteY1723"/>
              </a:cxn>
              <a:cxn ang="0">
                <a:pos x="connsiteX1724" y="connsiteY1724"/>
              </a:cxn>
              <a:cxn ang="0">
                <a:pos x="connsiteX1725" y="connsiteY1725"/>
              </a:cxn>
              <a:cxn ang="0">
                <a:pos x="connsiteX1726" y="connsiteY1726"/>
              </a:cxn>
              <a:cxn ang="0">
                <a:pos x="connsiteX1727" y="connsiteY1727"/>
              </a:cxn>
              <a:cxn ang="0">
                <a:pos x="connsiteX1728" y="connsiteY1728"/>
              </a:cxn>
              <a:cxn ang="0">
                <a:pos x="connsiteX1729" y="connsiteY1729"/>
              </a:cxn>
              <a:cxn ang="0">
                <a:pos x="connsiteX1730" y="connsiteY1730"/>
              </a:cxn>
              <a:cxn ang="0">
                <a:pos x="connsiteX1731" y="connsiteY1731"/>
              </a:cxn>
              <a:cxn ang="0">
                <a:pos x="connsiteX1732" y="connsiteY1732"/>
              </a:cxn>
              <a:cxn ang="0">
                <a:pos x="connsiteX1733" y="connsiteY1733"/>
              </a:cxn>
              <a:cxn ang="0">
                <a:pos x="connsiteX1734" y="connsiteY1734"/>
              </a:cxn>
              <a:cxn ang="0">
                <a:pos x="connsiteX1735" y="connsiteY1735"/>
              </a:cxn>
              <a:cxn ang="0">
                <a:pos x="connsiteX1736" y="connsiteY1736"/>
              </a:cxn>
              <a:cxn ang="0">
                <a:pos x="connsiteX1737" y="connsiteY1737"/>
              </a:cxn>
              <a:cxn ang="0">
                <a:pos x="connsiteX1738" y="connsiteY1738"/>
              </a:cxn>
              <a:cxn ang="0">
                <a:pos x="connsiteX1739" y="connsiteY1739"/>
              </a:cxn>
              <a:cxn ang="0">
                <a:pos x="connsiteX1740" y="connsiteY1740"/>
              </a:cxn>
              <a:cxn ang="0">
                <a:pos x="connsiteX1741" y="connsiteY1741"/>
              </a:cxn>
              <a:cxn ang="0">
                <a:pos x="connsiteX1742" y="connsiteY1742"/>
              </a:cxn>
              <a:cxn ang="0">
                <a:pos x="connsiteX1743" y="connsiteY1743"/>
              </a:cxn>
              <a:cxn ang="0">
                <a:pos x="connsiteX1744" y="connsiteY1744"/>
              </a:cxn>
              <a:cxn ang="0">
                <a:pos x="connsiteX1745" y="connsiteY1745"/>
              </a:cxn>
              <a:cxn ang="0">
                <a:pos x="connsiteX1746" y="connsiteY1746"/>
              </a:cxn>
              <a:cxn ang="0">
                <a:pos x="connsiteX1747" y="connsiteY1747"/>
              </a:cxn>
              <a:cxn ang="0">
                <a:pos x="connsiteX1748" y="connsiteY1748"/>
              </a:cxn>
              <a:cxn ang="0">
                <a:pos x="connsiteX1749" y="connsiteY1749"/>
              </a:cxn>
              <a:cxn ang="0">
                <a:pos x="connsiteX1750" y="connsiteY1750"/>
              </a:cxn>
              <a:cxn ang="0">
                <a:pos x="connsiteX1751" y="connsiteY1751"/>
              </a:cxn>
              <a:cxn ang="0">
                <a:pos x="connsiteX1752" y="connsiteY1752"/>
              </a:cxn>
              <a:cxn ang="0">
                <a:pos x="connsiteX1753" y="connsiteY1753"/>
              </a:cxn>
              <a:cxn ang="0">
                <a:pos x="connsiteX1754" y="connsiteY1754"/>
              </a:cxn>
              <a:cxn ang="0">
                <a:pos x="connsiteX1755" y="connsiteY1755"/>
              </a:cxn>
              <a:cxn ang="0">
                <a:pos x="connsiteX1756" y="connsiteY1756"/>
              </a:cxn>
              <a:cxn ang="0">
                <a:pos x="connsiteX1757" y="connsiteY1757"/>
              </a:cxn>
              <a:cxn ang="0">
                <a:pos x="connsiteX1758" y="connsiteY1758"/>
              </a:cxn>
              <a:cxn ang="0">
                <a:pos x="connsiteX1759" y="connsiteY1759"/>
              </a:cxn>
              <a:cxn ang="0">
                <a:pos x="connsiteX1760" y="connsiteY1760"/>
              </a:cxn>
              <a:cxn ang="0">
                <a:pos x="connsiteX1761" y="connsiteY1761"/>
              </a:cxn>
              <a:cxn ang="0">
                <a:pos x="connsiteX1762" y="connsiteY1762"/>
              </a:cxn>
              <a:cxn ang="0">
                <a:pos x="connsiteX1763" y="connsiteY1763"/>
              </a:cxn>
              <a:cxn ang="0">
                <a:pos x="connsiteX1764" y="connsiteY1764"/>
              </a:cxn>
              <a:cxn ang="0">
                <a:pos x="connsiteX1765" y="connsiteY1765"/>
              </a:cxn>
              <a:cxn ang="0">
                <a:pos x="connsiteX1766" y="connsiteY1766"/>
              </a:cxn>
              <a:cxn ang="0">
                <a:pos x="connsiteX1767" y="connsiteY1767"/>
              </a:cxn>
              <a:cxn ang="0">
                <a:pos x="connsiteX1768" y="connsiteY1768"/>
              </a:cxn>
              <a:cxn ang="0">
                <a:pos x="connsiteX1769" y="connsiteY1769"/>
              </a:cxn>
              <a:cxn ang="0">
                <a:pos x="connsiteX1770" y="connsiteY1770"/>
              </a:cxn>
              <a:cxn ang="0">
                <a:pos x="connsiteX1771" y="connsiteY1771"/>
              </a:cxn>
              <a:cxn ang="0">
                <a:pos x="connsiteX1772" y="connsiteY1772"/>
              </a:cxn>
              <a:cxn ang="0">
                <a:pos x="connsiteX1773" y="connsiteY1773"/>
              </a:cxn>
              <a:cxn ang="0">
                <a:pos x="connsiteX1774" y="connsiteY1774"/>
              </a:cxn>
              <a:cxn ang="0">
                <a:pos x="connsiteX1775" y="connsiteY1775"/>
              </a:cxn>
              <a:cxn ang="0">
                <a:pos x="connsiteX1776" y="connsiteY1776"/>
              </a:cxn>
              <a:cxn ang="0">
                <a:pos x="connsiteX1777" y="connsiteY1777"/>
              </a:cxn>
              <a:cxn ang="0">
                <a:pos x="connsiteX1778" y="connsiteY1778"/>
              </a:cxn>
              <a:cxn ang="0">
                <a:pos x="connsiteX1779" y="connsiteY1779"/>
              </a:cxn>
              <a:cxn ang="0">
                <a:pos x="connsiteX1780" y="connsiteY1780"/>
              </a:cxn>
              <a:cxn ang="0">
                <a:pos x="connsiteX1781" y="connsiteY1781"/>
              </a:cxn>
              <a:cxn ang="0">
                <a:pos x="connsiteX1782" y="connsiteY1782"/>
              </a:cxn>
              <a:cxn ang="0">
                <a:pos x="connsiteX1783" y="connsiteY1783"/>
              </a:cxn>
              <a:cxn ang="0">
                <a:pos x="connsiteX1784" y="connsiteY1784"/>
              </a:cxn>
              <a:cxn ang="0">
                <a:pos x="connsiteX1785" y="connsiteY1785"/>
              </a:cxn>
              <a:cxn ang="0">
                <a:pos x="connsiteX1786" y="connsiteY1786"/>
              </a:cxn>
              <a:cxn ang="0">
                <a:pos x="connsiteX1787" y="connsiteY1787"/>
              </a:cxn>
              <a:cxn ang="0">
                <a:pos x="connsiteX1788" y="connsiteY1788"/>
              </a:cxn>
              <a:cxn ang="0">
                <a:pos x="connsiteX1789" y="connsiteY1789"/>
              </a:cxn>
              <a:cxn ang="0">
                <a:pos x="connsiteX1790" y="connsiteY1790"/>
              </a:cxn>
              <a:cxn ang="0">
                <a:pos x="connsiteX1791" y="connsiteY1791"/>
              </a:cxn>
              <a:cxn ang="0">
                <a:pos x="connsiteX1792" y="connsiteY1792"/>
              </a:cxn>
              <a:cxn ang="0">
                <a:pos x="connsiteX1793" y="connsiteY1793"/>
              </a:cxn>
              <a:cxn ang="0">
                <a:pos x="connsiteX1794" y="connsiteY1794"/>
              </a:cxn>
              <a:cxn ang="0">
                <a:pos x="connsiteX1795" y="connsiteY1795"/>
              </a:cxn>
              <a:cxn ang="0">
                <a:pos x="connsiteX1796" y="connsiteY1796"/>
              </a:cxn>
              <a:cxn ang="0">
                <a:pos x="connsiteX1797" y="connsiteY1797"/>
              </a:cxn>
              <a:cxn ang="0">
                <a:pos x="connsiteX1798" y="connsiteY1798"/>
              </a:cxn>
              <a:cxn ang="0">
                <a:pos x="connsiteX1799" y="connsiteY1799"/>
              </a:cxn>
              <a:cxn ang="0">
                <a:pos x="connsiteX1800" y="connsiteY1800"/>
              </a:cxn>
              <a:cxn ang="0">
                <a:pos x="connsiteX1801" y="connsiteY1801"/>
              </a:cxn>
              <a:cxn ang="0">
                <a:pos x="connsiteX1802" y="connsiteY1802"/>
              </a:cxn>
              <a:cxn ang="0">
                <a:pos x="connsiteX1803" y="connsiteY1803"/>
              </a:cxn>
              <a:cxn ang="0">
                <a:pos x="connsiteX1804" y="connsiteY1804"/>
              </a:cxn>
              <a:cxn ang="0">
                <a:pos x="connsiteX1805" y="connsiteY1805"/>
              </a:cxn>
              <a:cxn ang="0">
                <a:pos x="connsiteX1806" y="connsiteY1806"/>
              </a:cxn>
              <a:cxn ang="0">
                <a:pos x="connsiteX1807" y="connsiteY1807"/>
              </a:cxn>
              <a:cxn ang="0">
                <a:pos x="connsiteX1808" y="connsiteY1808"/>
              </a:cxn>
              <a:cxn ang="0">
                <a:pos x="connsiteX1809" y="connsiteY1809"/>
              </a:cxn>
              <a:cxn ang="0">
                <a:pos x="connsiteX1810" y="connsiteY1810"/>
              </a:cxn>
              <a:cxn ang="0">
                <a:pos x="connsiteX1811" y="connsiteY1811"/>
              </a:cxn>
              <a:cxn ang="0">
                <a:pos x="connsiteX1812" y="connsiteY1812"/>
              </a:cxn>
              <a:cxn ang="0">
                <a:pos x="connsiteX1813" y="connsiteY1813"/>
              </a:cxn>
              <a:cxn ang="0">
                <a:pos x="connsiteX1814" y="connsiteY1814"/>
              </a:cxn>
              <a:cxn ang="0">
                <a:pos x="connsiteX1815" y="connsiteY1815"/>
              </a:cxn>
              <a:cxn ang="0">
                <a:pos x="connsiteX1816" y="connsiteY1816"/>
              </a:cxn>
              <a:cxn ang="0">
                <a:pos x="connsiteX1817" y="connsiteY1817"/>
              </a:cxn>
              <a:cxn ang="0">
                <a:pos x="connsiteX1818" y="connsiteY1818"/>
              </a:cxn>
              <a:cxn ang="0">
                <a:pos x="connsiteX1819" y="connsiteY1819"/>
              </a:cxn>
              <a:cxn ang="0">
                <a:pos x="connsiteX1820" y="connsiteY1820"/>
              </a:cxn>
              <a:cxn ang="0">
                <a:pos x="connsiteX1821" y="connsiteY1821"/>
              </a:cxn>
              <a:cxn ang="0">
                <a:pos x="connsiteX1822" y="connsiteY1822"/>
              </a:cxn>
              <a:cxn ang="0">
                <a:pos x="connsiteX1823" y="connsiteY1823"/>
              </a:cxn>
              <a:cxn ang="0">
                <a:pos x="connsiteX1824" y="connsiteY1824"/>
              </a:cxn>
              <a:cxn ang="0">
                <a:pos x="connsiteX1825" y="connsiteY1825"/>
              </a:cxn>
              <a:cxn ang="0">
                <a:pos x="connsiteX1826" y="connsiteY1826"/>
              </a:cxn>
              <a:cxn ang="0">
                <a:pos x="connsiteX1827" y="connsiteY1827"/>
              </a:cxn>
              <a:cxn ang="0">
                <a:pos x="connsiteX1828" y="connsiteY1828"/>
              </a:cxn>
              <a:cxn ang="0">
                <a:pos x="connsiteX1829" y="connsiteY1829"/>
              </a:cxn>
              <a:cxn ang="0">
                <a:pos x="connsiteX1830" y="connsiteY1830"/>
              </a:cxn>
              <a:cxn ang="0">
                <a:pos x="connsiteX1831" y="connsiteY1831"/>
              </a:cxn>
              <a:cxn ang="0">
                <a:pos x="connsiteX1832" y="connsiteY1832"/>
              </a:cxn>
              <a:cxn ang="0">
                <a:pos x="connsiteX1833" y="connsiteY1833"/>
              </a:cxn>
              <a:cxn ang="0">
                <a:pos x="connsiteX1834" y="connsiteY1834"/>
              </a:cxn>
              <a:cxn ang="0">
                <a:pos x="connsiteX1835" y="connsiteY1835"/>
              </a:cxn>
              <a:cxn ang="0">
                <a:pos x="connsiteX1836" y="connsiteY1836"/>
              </a:cxn>
              <a:cxn ang="0">
                <a:pos x="connsiteX1837" y="connsiteY1837"/>
              </a:cxn>
              <a:cxn ang="0">
                <a:pos x="connsiteX1838" y="connsiteY1838"/>
              </a:cxn>
              <a:cxn ang="0">
                <a:pos x="connsiteX1839" y="connsiteY1839"/>
              </a:cxn>
              <a:cxn ang="0">
                <a:pos x="connsiteX1840" y="connsiteY1840"/>
              </a:cxn>
              <a:cxn ang="0">
                <a:pos x="connsiteX1841" y="connsiteY1841"/>
              </a:cxn>
              <a:cxn ang="0">
                <a:pos x="connsiteX1842" y="connsiteY1842"/>
              </a:cxn>
              <a:cxn ang="0">
                <a:pos x="connsiteX1843" y="connsiteY1843"/>
              </a:cxn>
              <a:cxn ang="0">
                <a:pos x="connsiteX1844" y="connsiteY1844"/>
              </a:cxn>
              <a:cxn ang="0">
                <a:pos x="connsiteX1845" y="connsiteY1845"/>
              </a:cxn>
              <a:cxn ang="0">
                <a:pos x="connsiteX1846" y="connsiteY1846"/>
              </a:cxn>
              <a:cxn ang="0">
                <a:pos x="connsiteX1847" y="connsiteY1847"/>
              </a:cxn>
              <a:cxn ang="0">
                <a:pos x="connsiteX1848" y="connsiteY1848"/>
              </a:cxn>
              <a:cxn ang="0">
                <a:pos x="connsiteX1849" y="connsiteY1849"/>
              </a:cxn>
              <a:cxn ang="0">
                <a:pos x="connsiteX1850" y="connsiteY1850"/>
              </a:cxn>
              <a:cxn ang="0">
                <a:pos x="connsiteX1851" y="connsiteY1851"/>
              </a:cxn>
              <a:cxn ang="0">
                <a:pos x="connsiteX1852" y="connsiteY1852"/>
              </a:cxn>
              <a:cxn ang="0">
                <a:pos x="connsiteX1853" y="connsiteY1853"/>
              </a:cxn>
              <a:cxn ang="0">
                <a:pos x="connsiteX1854" y="connsiteY1854"/>
              </a:cxn>
              <a:cxn ang="0">
                <a:pos x="connsiteX1855" y="connsiteY1855"/>
              </a:cxn>
              <a:cxn ang="0">
                <a:pos x="connsiteX1856" y="connsiteY1856"/>
              </a:cxn>
              <a:cxn ang="0">
                <a:pos x="connsiteX1857" y="connsiteY1857"/>
              </a:cxn>
              <a:cxn ang="0">
                <a:pos x="connsiteX1858" y="connsiteY1858"/>
              </a:cxn>
              <a:cxn ang="0">
                <a:pos x="connsiteX1859" y="connsiteY1859"/>
              </a:cxn>
              <a:cxn ang="0">
                <a:pos x="connsiteX1860" y="connsiteY1860"/>
              </a:cxn>
              <a:cxn ang="0">
                <a:pos x="connsiteX1861" y="connsiteY1861"/>
              </a:cxn>
              <a:cxn ang="0">
                <a:pos x="connsiteX1862" y="connsiteY1862"/>
              </a:cxn>
              <a:cxn ang="0">
                <a:pos x="connsiteX1863" y="connsiteY1863"/>
              </a:cxn>
              <a:cxn ang="0">
                <a:pos x="connsiteX1864" y="connsiteY1864"/>
              </a:cxn>
              <a:cxn ang="0">
                <a:pos x="connsiteX1865" y="connsiteY1865"/>
              </a:cxn>
              <a:cxn ang="0">
                <a:pos x="connsiteX1866" y="connsiteY1866"/>
              </a:cxn>
              <a:cxn ang="0">
                <a:pos x="connsiteX1867" y="connsiteY1867"/>
              </a:cxn>
              <a:cxn ang="0">
                <a:pos x="connsiteX1868" y="connsiteY1868"/>
              </a:cxn>
              <a:cxn ang="0">
                <a:pos x="connsiteX1869" y="connsiteY1869"/>
              </a:cxn>
              <a:cxn ang="0">
                <a:pos x="connsiteX1870" y="connsiteY1870"/>
              </a:cxn>
              <a:cxn ang="0">
                <a:pos x="connsiteX1871" y="connsiteY1871"/>
              </a:cxn>
              <a:cxn ang="0">
                <a:pos x="connsiteX1872" y="connsiteY1872"/>
              </a:cxn>
              <a:cxn ang="0">
                <a:pos x="connsiteX1873" y="connsiteY1873"/>
              </a:cxn>
              <a:cxn ang="0">
                <a:pos x="connsiteX1874" y="connsiteY1874"/>
              </a:cxn>
              <a:cxn ang="0">
                <a:pos x="connsiteX1875" y="connsiteY1875"/>
              </a:cxn>
              <a:cxn ang="0">
                <a:pos x="connsiteX1876" y="connsiteY1876"/>
              </a:cxn>
              <a:cxn ang="0">
                <a:pos x="connsiteX1877" y="connsiteY1877"/>
              </a:cxn>
              <a:cxn ang="0">
                <a:pos x="connsiteX1878" y="connsiteY1878"/>
              </a:cxn>
              <a:cxn ang="0">
                <a:pos x="connsiteX1879" y="connsiteY1879"/>
              </a:cxn>
              <a:cxn ang="0">
                <a:pos x="connsiteX1880" y="connsiteY1880"/>
              </a:cxn>
              <a:cxn ang="0">
                <a:pos x="connsiteX1881" y="connsiteY1881"/>
              </a:cxn>
              <a:cxn ang="0">
                <a:pos x="connsiteX1882" y="connsiteY1882"/>
              </a:cxn>
              <a:cxn ang="0">
                <a:pos x="connsiteX1883" y="connsiteY1883"/>
              </a:cxn>
              <a:cxn ang="0">
                <a:pos x="connsiteX1884" y="connsiteY1884"/>
              </a:cxn>
              <a:cxn ang="0">
                <a:pos x="connsiteX1885" y="connsiteY1885"/>
              </a:cxn>
              <a:cxn ang="0">
                <a:pos x="connsiteX1886" y="connsiteY1886"/>
              </a:cxn>
              <a:cxn ang="0">
                <a:pos x="connsiteX1887" y="connsiteY1887"/>
              </a:cxn>
              <a:cxn ang="0">
                <a:pos x="connsiteX1888" y="connsiteY1888"/>
              </a:cxn>
              <a:cxn ang="0">
                <a:pos x="connsiteX1889" y="connsiteY1889"/>
              </a:cxn>
              <a:cxn ang="0">
                <a:pos x="connsiteX1890" y="connsiteY1890"/>
              </a:cxn>
              <a:cxn ang="0">
                <a:pos x="connsiteX1891" y="connsiteY1891"/>
              </a:cxn>
              <a:cxn ang="0">
                <a:pos x="connsiteX1892" y="connsiteY1892"/>
              </a:cxn>
              <a:cxn ang="0">
                <a:pos x="connsiteX1893" y="connsiteY1893"/>
              </a:cxn>
              <a:cxn ang="0">
                <a:pos x="connsiteX1894" y="connsiteY1894"/>
              </a:cxn>
              <a:cxn ang="0">
                <a:pos x="connsiteX1895" y="connsiteY1895"/>
              </a:cxn>
              <a:cxn ang="0">
                <a:pos x="connsiteX1896" y="connsiteY1896"/>
              </a:cxn>
              <a:cxn ang="0">
                <a:pos x="connsiteX1897" y="connsiteY1897"/>
              </a:cxn>
              <a:cxn ang="0">
                <a:pos x="connsiteX1898" y="connsiteY1898"/>
              </a:cxn>
              <a:cxn ang="0">
                <a:pos x="connsiteX1899" y="connsiteY1899"/>
              </a:cxn>
              <a:cxn ang="0">
                <a:pos x="connsiteX1900" y="connsiteY1900"/>
              </a:cxn>
              <a:cxn ang="0">
                <a:pos x="connsiteX1901" y="connsiteY1901"/>
              </a:cxn>
              <a:cxn ang="0">
                <a:pos x="connsiteX1902" y="connsiteY1902"/>
              </a:cxn>
              <a:cxn ang="0">
                <a:pos x="connsiteX1903" y="connsiteY1903"/>
              </a:cxn>
              <a:cxn ang="0">
                <a:pos x="connsiteX1904" y="connsiteY1904"/>
              </a:cxn>
              <a:cxn ang="0">
                <a:pos x="connsiteX1905" y="connsiteY1905"/>
              </a:cxn>
              <a:cxn ang="0">
                <a:pos x="connsiteX1906" y="connsiteY1906"/>
              </a:cxn>
              <a:cxn ang="0">
                <a:pos x="connsiteX1907" y="connsiteY1907"/>
              </a:cxn>
              <a:cxn ang="0">
                <a:pos x="connsiteX1908" y="connsiteY1908"/>
              </a:cxn>
              <a:cxn ang="0">
                <a:pos x="connsiteX1909" y="connsiteY1909"/>
              </a:cxn>
              <a:cxn ang="0">
                <a:pos x="connsiteX1910" y="connsiteY1910"/>
              </a:cxn>
              <a:cxn ang="0">
                <a:pos x="connsiteX1911" y="connsiteY1911"/>
              </a:cxn>
              <a:cxn ang="0">
                <a:pos x="connsiteX1912" y="connsiteY1912"/>
              </a:cxn>
              <a:cxn ang="0">
                <a:pos x="connsiteX1913" y="connsiteY1913"/>
              </a:cxn>
              <a:cxn ang="0">
                <a:pos x="connsiteX1914" y="connsiteY1914"/>
              </a:cxn>
              <a:cxn ang="0">
                <a:pos x="connsiteX1915" y="connsiteY1915"/>
              </a:cxn>
              <a:cxn ang="0">
                <a:pos x="connsiteX1916" y="connsiteY1916"/>
              </a:cxn>
              <a:cxn ang="0">
                <a:pos x="connsiteX1917" y="connsiteY1917"/>
              </a:cxn>
              <a:cxn ang="0">
                <a:pos x="connsiteX1918" y="connsiteY1918"/>
              </a:cxn>
              <a:cxn ang="0">
                <a:pos x="connsiteX1919" y="connsiteY1919"/>
              </a:cxn>
              <a:cxn ang="0">
                <a:pos x="connsiteX1920" y="connsiteY1920"/>
              </a:cxn>
              <a:cxn ang="0">
                <a:pos x="connsiteX1921" y="connsiteY1921"/>
              </a:cxn>
              <a:cxn ang="0">
                <a:pos x="connsiteX1922" y="connsiteY1922"/>
              </a:cxn>
              <a:cxn ang="0">
                <a:pos x="connsiteX1923" y="connsiteY1923"/>
              </a:cxn>
              <a:cxn ang="0">
                <a:pos x="connsiteX1924" y="connsiteY1924"/>
              </a:cxn>
              <a:cxn ang="0">
                <a:pos x="connsiteX1925" y="connsiteY1925"/>
              </a:cxn>
              <a:cxn ang="0">
                <a:pos x="connsiteX1926" y="connsiteY1926"/>
              </a:cxn>
              <a:cxn ang="0">
                <a:pos x="connsiteX1927" y="connsiteY1927"/>
              </a:cxn>
              <a:cxn ang="0">
                <a:pos x="connsiteX1928" y="connsiteY1928"/>
              </a:cxn>
              <a:cxn ang="0">
                <a:pos x="connsiteX1929" y="connsiteY1929"/>
              </a:cxn>
              <a:cxn ang="0">
                <a:pos x="connsiteX1930" y="connsiteY1930"/>
              </a:cxn>
              <a:cxn ang="0">
                <a:pos x="connsiteX1931" y="connsiteY1931"/>
              </a:cxn>
              <a:cxn ang="0">
                <a:pos x="connsiteX1932" y="connsiteY1932"/>
              </a:cxn>
              <a:cxn ang="0">
                <a:pos x="connsiteX1933" y="connsiteY1933"/>
              </a:cxn>
              <a:cxn ang="0">
                <a:pos x="connsiteX1934" y="connsiteY1934"/>
              </a:cxn>
              <a:cxn ang="0">
                <a:pos x="connsiteX1935" y="connsiteY1935"/>
              </a:cxn>
              <a:cxn ang="0">
                <a:pos x="connsiteX1936" y="connsiteY1936"/>
              </a:cxn>
              <a:cxn ang="0">
                <a:pos x="connsiteX1937" y="connsiteY1937"/>
              </a:cxn>
              <a:cxn ang="0">
                <a:pos x="connsiteX1938" y="connsiteY1938"/>
              </a:cxn>
              <a:cxn ang="0">
                <a:pos x="connsiteX1939" y="connsiteY1939"/>
              </a:cxn>
              <a:cxn ang="0">
                <a:pos x="connsiteX1940" y="connsiteY1940"/>
              </a:cxn>
              <a:cxn ang="0">
                <a:pos x="connsiteX1941" y="connsiteY1941"/>
              </a:cxn>
              <a:cxn ang="0">
                <a:pos x="connsiteX1942" y="connsiteY1942"/>
              </a:cxn>
              <a:cxn ang="0">
                <a:pos x="connsiteX1943" y="connsiteY1943"/>
              </a:cxn>
              <a:cxn ang="0">
                <a:pos x="connsiteX1944" y="connsiteY1944"/>
              </a:cxn>
              <a:cxn ang="0">
                <a:pos x="connsiteX1945" y="connsiteY1945"/>
              </a:cxn>
              <a:cxn ang="0">
                <a:pos x="connsiteX1946" y="connsiteY1946"/>
              </a:cxn>
              <a:cxn ang="0">
                <a:pos x="connsiteX1947" y="connsiteY1947"/>
              </a:cxn>
              <a:cxn ang="0">
                <a:pos x="connsiteX1948" y="connsiteY1948"/>
              </a:cxn>
              <a:cxn ang="0">
                <a:pos x="connsiteX1949" y="connsiteY1949"/>
              </a:cxn>
              <a:cxn ang="0">
                <a:pos x="connsiteX1950" y="connsiteY1950"/>
              </a:cxn>
              <a:cxn ang="0">
                <a:pos x="connsiteX1951" y="connsiteY1951"/>
              </a:cxn>
              <a:cxn ang="0">
                <a:pos x="connsiteX1952" y="connsiteY1952"/>
              </a:cxn>
              <a:cxn ang="0">
                <a:pos x="connsiteX1953" y="connsiteY1953"/>
              </a:cxn>
              <a:cxn ang="0">
                <a:pos x="connsiteX1954" y="connsiteY1954"/>
              </a:cxn>
              <a:cxn ang="0">
                <a:pos x="connsiteX1955" y="connsiteY1955"/>
              </a:cxn>
              <a:cxn ang="0">
                <a:pos x="connsiteX1956" y="connsiteY1956"/>
              </a:cxn>
              <a:cxn ang="0">
                <a:pos x="connsiteX1957" y="connsiteY1957"/>
              </a:cxn>
              <a:cxn ang="0">
                <a:pos x="connsiteX1958" y="connsiteY1958"/>
              </a:cxn>
              <a:cxn ang="0">
                <a:pos x="connsiteX1959" y="connsiteY1959"/>
              </a:cxn>
              <a:cxn ang="0">
                <a:pos x="connsiteX1960" y="connsiteY1960"/>
              </a:cxn>
              <a:cxn ang="0">
                <a:pos x="connsiteX1961" y="connsiteY1961"/>
              </a:cxn>
              <a:cxn ang="0">
                <a:pos x="connsiteX1962" y="connsiteY1962"/>
              </a:cxn>
              <a:cxn ang="0">
                <a:pos x="connsiteX1963" y="connsiteY1963"/>
              </a:cxn>
              <a:cxn ang="0">
                <a:pos x="connsiteX1964" y="connsiteY1964"/>
              </a:cxn>
              <a:cxn ang="0">
                <a:pos x="connsiteX1965" y="connsiteY1965"/>
              </a:cxn>
              <a:cxn ang="0">
                <a:pos x="connsiteX1966" y="connsiteY1966"/>
              </a:cxn>
              <a:cxn ang="0">
                <a:pos x="connsiteX1967" y="connsiteY1967"/>
              </a:cxn>
              <a:cxn ang="0">
                <a:pos x="connsiteX1968" y="connsiteY1968"/>
              </a:cxn>
              <a:cxn ang="0">
                <a:pos x="connsiteX1969" y="connsiteY1969"/>
              </a:cxn>
              <a:cxn ang="0">
                <a:pos x="connsiteX1970" y="connsiteY1970"/>
              </a:cxn>
              <a:cxn ang="0">
                <a:pos x="connsiteX1971" y="connsiteY1971"/>
              </a:cxn>
              <a:cxn ang="0">
                <a:pos x="connsiteX1972" y="connsiteY1972"/>
              </a:cxn>
              <a:cxn ang="0">
                <a:pos x="connsiteX1973" y="connsiteY1973"/>
              </a:cxn>
              <a:cxn ang="0">
                <a:pos x="connsiteX1974" y="connsiteY1974"/>
              </a:cxn>
              <a:cxn ang="0">
                <a:pos x="connsiteX1975" y="connsiteY1975"/>
              </a:cxn>
              <a:cxn ang="0">
                <a:pos x="connsiteX1976" y="connsiteY1976"/>
              </a:cxn>
              <a:cxn ang="0">
                <a:pos x="connsiteX1977" y="connsiteY1977"/>
              </a:cxn>
              <a:cxn ang="0">
                <a:pos x="connsiteX1978" y="connsiteY1978"/>
              </a:cxn>
              <a:cxn ang="0">
                <a:pos x="connsiteX1979" y="connsiteY1979"/>
              </a:cxn>
              <a:cxn ang="0">
                <a:pos x="connsiteX1980" y="connsiteY1980"/>
              </a:cxn>
              <a:cxn ang="0">
                <a:pos x="connsiteX1981" y="connsiteY1981"/>
              </a:cxn>
              <a:cxn ang="0">
                <a:pos x="connsiteX1982" y="connsiteY1982"/>
              </a:cxn>
              <a:cxn ang="0">
                <a:pos x="connsiteX1983" y="connsiteY1983"/>
              </a:cxn>
              <a:cxn ang="0">
                <a:pos x="connsiteX1984" y="connsiteY1984"/>
              </a:cxn>
              <a:cxn ang="0">
                <a:pos x="connsiteX1985" y="connsiteY1985"/>
              </a:cxn>
              <a:cxn ang="0">
                <a:pos x="connsiteX1986" y="connsiteY1986"/>
              </a:cxn>
              <a:cxn ang="0">
                <a:pos x="connsiteX1987" y="connsiteY1987"/>
              </a:cxn>
              <a:cxn ang="0">
                <a:pos x="connsiteX1988" y="connsiteY1988"/>
              </a:cxn>
              <a:cxn ang="0">
                <a:pos x="connsiteX1989" y="connsiteY1989"/>
              </a:cxn>
              <a:cxn ang="0">
                <a:pos x="connsiteX1990" y="connsiteY1990"/>
              </a:cxn>
              <a:cxn ang="0">
                <a:pos x="connsiteX1991" y="connsiteY1991"/>
              </a:cxn>
              <a:cxn ang="0">
                <a:pos x="connsiteX1992" y="connsiteY1992"/>
              </a:cxn>
              <a:cxn ang="0">
                <a:pos x="connsiteX1993" y="connsiteY1993"/>
              </a:cxn>
              <a:cxn ang="0">
                <a:pos x="connsiteX1994" y="connsiteY1994"/>
              </a:cxn>
              <a:cxn ang="0">
                <a:pos x="connsiteX1995" y="connsiteY1995"/>
              </a:cxn>
              <a:cxn ang="0">
                <a:pos x="connsiteX1996" y="connsiteY1996"/>
              </a:cxn>
              <a:cxn ang="0">
                <a:pos x="connsiteX1997" y="connsiteY1997"/>
              </a:cxn>
              <a:cxn ang="0">
                <a:pos x="connsiteX1998" y="connsiteY1998"/>
              </a:cxn>
              <a:cxn ang="0">
                <a:pos x="connsiteX1999" y="connsiteY1999"/>
              </a:cxn>
              <a:cxn ang="0">
                <a:pos x="connsiteX2000" y="connsiteY2000"/>
              </a:cxn>
              <a:cxn ang="0">
                <a:pos x="connsiteX2001" y="connsiteY2001"/>
              </a:cxn>
              <a:cxn ang="0">
                <a:pos x="connsiteX2002" y="connsiteY2002"/>
              </a:cxn>
              <a:cxn ang="0">
                <a:pos x="connsiteX2003" y="connsiteY2003"/>
              </a:cxn>
              <a:cxn ang="0">
                <a:pos x="connsiteX2004" y="connsiteY2004"/>
              </a:cxn>
              <a:cxn ang="0">
                <a:pos x="connsiteX2005" y="connsiteY2005"/>
              </a:cxn>
              <a:cxn ang="0">
                <a:pos x="connsiteX2006" y="connsiteY2006"/>
              </a:cxn>
              <a:cxn ang="0">
                <a:pos x="connsiteX2007" y="connsiteY2007"/>
              </a:cxn>
              <a:cxn ang="0">
                <a:pos x="connsiteX2008" y="connsiteY2008"/>
              </a:cxn>
              <a:cxn ang="0">
                <a:pos x="connsiteX2009" y="connsiteY2009"/>
              </a:cxn>
              <a:cxn ang="0">
                <a:pos x="connsiteX2010" y="connsiteY2010"/>
              </a:cxn>
              <a:cxn ang="0">
                <a:pos x="connsiteX2011" y="connsiteY2011"/>
              </a:cxn>
              <a:cxn ang="0">
                <a:pos x="connsiteX2012" y="connsiteY2012"/>
              </a:cxn>
              <a:cxn ang="0">
                <a:pos x="connsiteX2013" y="connsiteY2013"/>
              </a:cxn>
              <a:cxn ang="0">
                <a:pos x="connsiteX2014" y="connsiteY2014"/>
              </a:cxn>
              <a:cxn ang="0">
                <a:pos x="connsiteX2015" y="connsiteY2015"/>
              </a:cxn>
              <a:cxn ang="0">
                <a:pos x="connsiteX2016" y="connsiteY2016"/>
              </a:cxn>
              <a:cxn ang="0">
                <a:pos x="connsiteX2017" y="connsiteY2017"/>
              </a:cxn>
              <a:cxn ang="0">
                <a:pos x="connsiteX2018" y="connsiteY2018"/>
              </a:cxn>
              <a:cxn ang="0">
                <a:pos x="connsiteX2019" y="connsiteY2019"/>
              </a:cxn>
              <a:cxn ang="0">
                <a:pos x="connsiteX2020" y="connsiteY2020"/>
              </a:cxn>
              <a:cxn ang="0">
                <a:pos x="connsiteX2021" y="connsiteY2021"/>
              </a:cxn>
              <a:cxn ang="0">
                <a:pos x="connsiteX2022" y="connsiteY2022"/>
              </a:cxn>
              <a:cxn ang="0">
                <a:pos x="connsiteX2023" y="connsiteY2023"/>
              </a:cxn>
              <a:cxn ang="0">
                <a:pos x="connsiteX2024" y="connsiteY2024"/>
              </a:cxn>
              <a:cxn ang="0">
                <a:pos x="connsiteX2025" y="connsiteY2025"/>
              </a:cxn>
              <a:cxn ang="0">
                <a:pos x="connsiteX2026" y="connsiteY2026"/>
              </a:cxn>
              <a:cxn ang="0">
                <a:pos x="connsiteX2027" y="connsiteY2027"/>
              </a:cxn>
              <a:cxn ang="0">
                <a:pos x="connsiteX2028" y="connsiteY2028"/>
              </a:cxn>
              <a:cxn ang="0">
                <a:pos x="connsiteX2029" y="connsiteY2029"/>
              </a:cxn>
              <a:cxn ang="0">
                <a:pos x="connsiteX2030" y="connsiteY2030"/>
              </a:cxn>
              <a:cxn ang="0">
                <a:pos x="connsiteX2031" y="connsiteY2031"/>
              </a:cxn>
              <a:cxn ang="0">
                <a:pos x="connsiteX2032" y="connsiteY2032"/>
              </a:cxn>
              <a:cxn ang="0">
                <a:pos x="connsiteX2033" y="connsiteY2033"/>
              </a:cxn>
              <a:cxn ang="0">
                <a:pos x="connsiteX2034" y="connsiteY2034"/>
              </a:cxn>
              <a:cxn ang="0">
                <a:pos x="connsiteX2035" y="connsiteY2035"/>
              </a:cxn>
              <a:cxn ang="0">
                <a:pos x="connsiteX2036" y="connsiteY2036"/>
              </a:cxn>
              <a:cxn ang="0">
                <a:pos x="connsiteX2037" y="connsiteY2037"/>
              </a:cxn>
              <a:cxn ang="0">
                <a:pos x="connsiteX2038" y="connsiteY2038"/>
              </a:cxn>
              <a:cxn ang="0">
                <a:pos x="connsiteX2039" y="connsiteY2039"/>
              </a:cxn>
              <a:cxn ang="0">
                <a:pos x="connsiteX2040" y="connsiteY2040"/>
              </a:cxn>
              <a:cxn ang="0">
                <a:pos x="connsiteX2041" y="connsiteY2041"/>
              </a:cxn>
              <a:cxn ang="0">
                <a:pos x="connsiteX2042" y="connsiteY2042"/>
              </a:cxn>
              <a:cxn ang="0">
                <a:pos x="connsiteX2043" y="connsiteY2043"/>
              </a:cxn>
              <a:cxn ang="0">
                <a:pos x="connsiteX2044" y="connsiteY2044"/>
              </a:cxn>
              <a:cxn ang="0">
                <a:pos x="connsiteX2045" y="connsiteY2045"/>
              </a:cxn>
              <a:cxn ang="0">
                <a:pos x="connsiteX2046" y="connsiteY2046"/>
              </a:cxn>
              <a:cxn ang="0">
                <a:pos x="connsiteX2047" y="connsiteY2047"/>
              </a:cxn>
              <a:cxn ang="0">
                <a:pos x="connsiteX2048" y="connsiteY2048"/>
              </a:cxn>
              <a:cxn ang="0">
                <a:pos x="connsiteX2049" y="connsiteY2049"/>
              </a:cxn>
              <a:cxn ang="0">
                <a:pos x="connsiteX2050" y="connsiteY2050"/>
              </a:cxn>
              <a:cxn ang="0">
                <a:pos x="connsiteX2051" y="connsiteY2051"/>
              </a:cxn>
              <a:cxn ang="0">
                <a:pos x="connsiteX2052" y="connsiteY2052"/>
              </a:cxn>
              <a:cxn ang="0">
                <a:pos x="connsiteX2053" y="connsiteY2053"/>
              </a:cxn>
              <a:cxn ang="0">
                <a:pos x="connsiteX2054" y="connsiteY2054"/>
              </a:cxn>
              <a:cxn ang="0">
                <a:pos x="connsiteX2055" y="connsiteY2055"/>
              </a:cxn>
              <a:cxn ang="0">
                <a:pos x="connsiteX2056" y="connsiteY2056"/>
              </a:cxn>
              <a:cxn ang="0">
                <a:pos x="connsiteX2057" y="connsiteY2057"/>
              </a:cxn>
              <a:cxn ang="0">
                <a:pos x="connsiteX2058" y="connsiteY2058"/>
              </a:cxn>
              <a:cxn ang="0">
                <a:pos x="connsiteX2059" y="connsiteY2059"/>
              </a:cxn>
              <a:cxn ang="0">
                <a:pos x="connsiteX2060" y="connsiteY2060"/>
              </a:cxn>
              <a:cxn ang="0">
                <a:pos x="connsiteX2061" y="connsiteY2061"/>
              </a:cxn>
              <a:cxn ang="0">
                <a:pos x="connsiteX2062" y="connsiteY2062"/>
              </a:cxn>
              <a:cxn ang="0">
                <a:pos x="connsiteX2063" y="connsiteY2063"/>
              </a:cxn>
              <a:cxn ang="0">
                <a:pos x="connsiteX2064" y="connsiteY2064"/>
              </a:cxn>
              <a:cxn ang="0">
                <a:pos x="connsiteX2065" y="connsiteY2065"/>
              </a:cxn>
              <a:cxn ang="0">
                <a:pos x="connsiteX2066" y="connsiteY2066"/>
              </a:cxn>
              <a:cxn ang="0">
                <a:pos x="connsiteX2067" y="connsiteY2067"/>
              </a:cxn>
              <a:cxn ang="0">
                <a:pos x="connsiteX2068" y="connsiteY2068"/>
              </a:cxn>
              <a:cxn ang="0">
                <a:pos x="connsiteX2069" y="connsiteY2069"/>
              </a:cxn>
              <a:cxn ang="0">
                <a:pos x="connsiteX2070" y="connsiteY2070"/>
              </a:cxn>
              <a:cxn ang="0">
                <a:pos x="connsiteX2071" y="connsiteY2071"/>
              </a:cxn>
              <a:cxn ang="0">
                <a:pos x="connsiteX2072" y="connsiteY2072"/>
              </a:cxn>
              <a:cxn ang="0">
                <a:pos x="connsiteX2073" y="connsiteY2073"/>
              </a:cxn>
              <a:cxn ang="0">
                <a:pos x="connsiteX2074" y="connsiteY2074"/>
              </a:cxn>
              <a:cxn ang="0">
                <a:pos x="connsiteX2075" y="connsiteY2075"/>
              </a:cxn>
              <a:cxn ang="0">
                <a:pos x="connsiteX2076" y="connsiteY2076"/>
              </a:cxn>
              <a:cxn ang="0">
                <a:pos x="connsiteX2077" y="connsiteY2077"/>
              </a:cxn>
              <a:cxn ang="0">
                <a:pos x="connsiteX2078" y="connsiteY2078"/>
              </a:cxn>
              <a:cxn ang="0">
                <a:pos x="connsiteX2079" y="connsiteY2079"/>
              </a:cxn>
              <a:cxn ang="0">
                <a:pos x="connsiteX2080" y="connsiteY2080"/>
              </a:cxn>
              <a:cxn ang="0">
                <a:pos x="connsiteX2081" y="connsiteY2081"/>
              </a:cxn>
              <a:cxn ang="0">
                <a:pos x="connsiteX2082" y="connsiteY2082"/>
              </a:cxn>
              <a:cxn ang="0">
                <a:pos x="connsiteX2083" y="connsiteY2083"/>
              </a:cxn>
              <a:cxn ang="0">
                <a:pos x="connsiteX2084" y="connsiteY2084"/>
              </a:cxn>
              <a:cxn ang="0">
                <a:pos x="connsiteX2085" y="connsiteY2085"/>
              </a:cxn>
              <a:cxn ang="0">
                <a:pos x="connsiteX2086" y="connsiteY2086"/>
              </a:cxn>
              <a:cxn ang="0">
                <a:pos x="connsiteX2087" y="connsiteY2087"/>
              </a:cxn>
              <a:cxn ang="0">
                <a:pos x="connsiteX2088" y="connsiteY2088"/>
              </a:cxn>
              <a:cxn ang="0">
                <a:pos x="connsiteX2089" y="connsiteY2089"/>
              </a:cxn>
              <a:cxn ang="0">
                <a:pos x="connsiteX2090" y="connsiteY2090"/>
              </a:cxn>
              <a:cxn ang="0">
                <a:pos x="connsiteX2091" y="connsiteY2091"/>
              </a:cxn>
              <a:cxn ang="0">
                <a:pos x="connsiteX2092" y="connsiteY2092"/>
              </a:cxn>
              <a:cxn ang="0">
                <a:pos x="connsiteX2093" y="connsiteY2093"/>
              </a:cxn>
              <a:cxn ang="0">
                <a:pos x="connsiteX2094" y="connsiteY2094"/>
              </a:cxn>
              <a:cxn ang="0">
                <a:pos x="connsiteX2095" y="connsiteY2095"/>
              </a:cxn>
              <a:cxn ang="0">
                <a:pos x="connsiteX2096" y="connsiteY2096"/>
              </a:cxn>
              <a:cxn ang="0">
                <a:pos x="connsiteX2097" y="connsiteY2097"/>
              </a:cxn>
              <a:cxn ang="0">
                <a:pos x="connsiteX2098" y="connsiteY2098"/>
              </a:cxn>
              <a:cxn ang="0">
                <a:pos x="connsiteX2099" y="connsiteY2099"/>
              </a:cxn>
              <a:cxn ang="0">
                <a:pos x="connsiteX2100" y="connsiteY2100"/>
              </a:cxn>
              <a:cxn ang="0">
                <a:pos x="connsiteX2101" y="connsiteY2101"/>
              </a:cxn>
              <a:cxn ang="0">
                <a:pos x="connsiteX2102" y="connsiteY2102"/>
              </a:cxn>
              <a:cxn ang="0">
                <a:pos x="connsiteX2103" y="connsiteY2103"/>
              </a:cxn>
              <a:cxn ang="0">
                <a:pos x="connsiteX2104" y="connsiteY2104"/>
              </a:cxn>
              <a:cxn ang="0">
                <a:pos x="connsiteX2105" y="connsiteY2105"/>
              </a:cxn>
              <a:cxn ang="0">
                <a:pos x="connsiteX2106" y="connsiteY2106"/>
              </a:cxn>
              <a:cxn ang="0">
                <a:pos x="connsiteX2107" y="connsiteY2107"/>
              </a:cxn>
              <a:cxn ang="0">
                <a:pos x="connsiteX2108" y="connsiteY2108"/>
              </a:cxn>
              <a:cxn ang="0">
                <a:pos x="connsiteX2109" y="connsiteY2109"/>
              </a:cxn>
              <a:cxn ang="0">
                <a:pos x="connsiteX2110" y="connsiteY2110"/>
              </a:cxn>
              <a:cxn ang="0">
                <a:pos x="connsiteX2111" y="connsiteY2111"/>
              </a:cxn>
              <a:cxn ang="0">
                <a:pos x="connsiteX2112" y="connsiteY2112"/>
              </a:cxn>
              <a:cxn ang="0">
                <a:pos x="connsiteX2113" y="connsiteY2113"/>
              </a:cxn>
              <a:cxn ang="0">
                <a:pos x="connsiteX2114" y="connsiteY2114"/>
              </a:cxn>
              <a:cxn ang="0">
                <a:pos x="connsiteX2115" y="connsiteY2115"/>
              </a:cxn>
              <a:cxn ang="0">
                <a:pos x="connsiteX2116" y="connsiteY2116"/>
              </a:cxn>
              <a:cxn ang="0">
                <a:pos x="connsiteX2117" y="connsiteY2117"/>
              </a:cxn>
              <a:cxn ang="0">
                <a:pos x="connsiteX2118" y="connsiteY2118"/>
              </a:cxn>
              <a:cxn ang="0">
                <a:pos x="connsiteX2119" y="connsiteY2119"/>
              </a:cxn>
              <a:cxn ang="0">
                <a:pos x="connsiteX2120" y="connsiteY2120"/>
              </a:cxn>
              <a:cxn ang="0">
                <a:pos x="connsiteX2121" y="connsiteY2121"/>
              </a:cxn>
              <a:cxn ang="0">
                <a:pos x="connsiteX2122" y="connsiteY2122"/>
              </a:cxn>
              <a:cxn ang="0">
                <a:pos x="connsiteX2123" y="connsiteY2123"/>
              </a:cxn>
              <a:cxn ang="0">
                <a:pos x="connsiteX2124" y="connsiteY2124"/>
              </a:cxn>
              <a:cxn ang="0">
                <a:pos x="connsiteX2125" y="connsiteY2125"/>
              </a:cxn>
              <a:cxn ang="0">
                <a:pos x="connsiteX2126" y="connsiteY2126"/>
              </a:cxn>
              <a:cxn ang="0">
                <a:pos x="connsiteX2127" y="connsiteY2127"/>
              </a:cxn>
              <a:cxn ang="0">
                <a:pos x="connsiteX2128" y="connsiteY2128"/>
              </a:cxn>
              <a:cxn ang="0">
                <a:pos x="connsiteX2129" y="connsiteY2129"/>
              </a:cxn>
              <a:cxn ang="0">
                <a:pos x="connsiteX2130" y="connsiteY2130"/>
              </a:cxn>
              <a:cxn ang="0">
                <a:pos x="connsiteX2131" y="connsiteY2131"/>
              </a:cxn>
              <a:cxn ang="0">
                <a:pos x="connsiteX2132" y="connsiteY2132"/>
              </a:cxn>
              <a:cxn ang="0">
                <a:pos x="connsiteX2133" y="connsiteY2133"/>
              </a:cxn>
              <a:cxn ang="0">
                <a:pos x="connsiteX2134" y="connsiteY2134"/>
              </a:cxn>
              <a:cxn ang="0">
                <a:pos x="connsiteX2135" y="connsiteY2135"/>
              </a:cxn>
              <a:cxn ang="0">
                <a:pos x="connsiteX2136" y="connsiteY2136"/>
              </a:cxn>
              <a:cxn ang="0">
                <a:pos x="connsiteX2137" y="connsiteY2137"/>
              </a:cxn>
              <a:cxn ang="0">
                <a:pos x="connsiteX2138" y="connsiteY2138"/>
              </a:cxn>
              <a:cxn ang="0">
                <a:pos x="connsiteX2139" y="connsiteY2139"/>
              </a:cxn>
              <a:cxn ang="0">
                <a:pos x="connsiteX2140" y="connsiteY2140"/>
              </a:cxn>
              <a:cxn ang="0">
                <a:pos x="connsiteX2141" y="connsiteY2141"/>
              </a:cxn>
              <a:cxn ang="0">
                <a:pos x="connsiteX2142" y="connsiteY2142"/>
              </a:cxn>
              <a:cxn ang="0">
                <a:pos x="connsiteX2143" y="connsiteY2143"/>
              </a:cxn>
              <a:cxn ang="0">
                <a:pos x="connsiteX2144" y="connsiteY2144"/>
              </a:cxn>
              <a:cxn ang="0">
                <a:pos x="connsiteX2145" y="connsiteY2145"/>
              </a:cxn>
              <a:cxn ang="0">
                <a:pos x="connsiteX2146" y="connsiteY2146"/>
              </a:cxn>
              <a:cxn ang="0">
                <a:pos x="connsiteX2147" y="connsiteY2147"/>
              </a:cxn>
              <a:cxn ang="0">
                <a:pos x="connsiteX2148" y="connsiteY2148"/>
              </a:cxn>
              <a:cxn ang="0">
                <a:pos x="connsiteX2149" y="connsiteY2149"/>
              </a:cxn>
              <a:cxn ang="0">
                <a:pos x="connsiteX2150" y="connsiteY2150"/>
              </a:cxn>
              <a:cxn ang="0">
                <a:pos x="connsiteX2151" y="connsiteY2151"/>
              </a:cxn>
              <a:cxn ang="0">
                <a:pos x="connsiteX2152" y="connsiteY2152"/>
              </a:cxn>
              <a:cxn ang="0">
                <a:pos x="connsiteX2153" y="connsiteY2153"/>
              </a:cxn>
              <a:cxn ang="0">
                <a:pos x="connsiteX2154" y="connsiteY2154"/>
              </a:cxn>
              <a:cxn ang="0">
                <a:pos x="connsiteX2155" y="connsiteY2155"/>
              </a:cxn>
              <a:cxn ang="0">
                <a:pos x="connsiteX2156" y="connsiteY2156"/>
              </a:cxn>
              <a:cxn ang="0">
                <a:pos x="connsiteX2157" y="connsiteY2157"/>
              </a:cxn>
              <a:cxn ang="0">
                <a:pos x="connsiteX2158" y="connsiteY2158"/>
              </a:cxn>
              <a:cxn ang="0">
                <a:pos x="connsiteX2159" y="connsiteY2159"/>
              </a:cxn>
              <a:cxn ang="0">
                <a:pos x="connsiteX2160" y="connsiteY2160"/>
              </a:cxn>
              <a:cxn ang="0">
                <a:pos x="connsiteX2161" y="connsiteY2161"/>
              </a:cxn>
              <a:cxn ang="0">
                <a:pos x="connsiteX2162" y="connsiteY2162"/>
              </a:cxn>
              <a:cxn ang="0">
                <a:pos x="connsiteX2163" y="connsiteY2163"/>
              </a:cxn>
              <a:cxn ang="0">
                <a:pos x="connsiteX2164" y="connsiteY2164"/>
              </a:cxn>
              <a:cxn ang="0">
                <a:pos x="connsiteX2165" y="connsiteY2165"/>
              </a:cxn>
              <a:cxn ang="0">
                <a:pos x="connsiteX2166" y="connsiteY2166"/>
              </a:cxn>
              <a:cxn ang="0">
                <a:pos x="connsiteX2167" y="connsiteY2167"/>
              </a:cxn>
              <a:cxn ang="0">
                <a:pos x="connsiteX2168" y="connsiteY2168"/>
              </a:cxn>
              <a:cxn ang="0">
                <a:pos x="connsiteX2169" y="connsiteY2169"/>
              </a:cxn>
              <a:cxn ang="0">
                <a:pos x="connsiteX2170" y="connsiteY2170"/>
              </a:cxn>
              <a:cxn ang="0">
                <a:pos x="connsiteX2171" y="connsiteY2171"/>
              </a:cxn>
              <a:cxn ang="0">
                <a:pos x="connsiteX2172" y="connsiteY2172"/>
              </a:cxn>
              <a:cxn ang="0">
                <a:pos x="connsiteX2173" y="connsiteY2173"/>
              </a:cxn>
              <a:cxn ang="0">
                <a:pos x="connsiteX2174" y="connsiteY2174"/>
              </a:cxn>
              <a:cxn ang="0">
                <a:pos x="connsiteX2175" y="connsiteY2175"/>
              </a:cxn>
              <a:cxn ang="0">
                <a:pos x="connsiteX2176" y="connsiteY2176"/>
              </a:cxn>
              <a:cxn ang="0">
                <a:pos x="connsiteX2177" y="connsiteY2177"/>
              </a:cxn>
              <a:cxn ang="0">
                <a:pos x="connsiteX2178" y="connsiteY2178"/>
              </a:cxn>
              <a:cxn ang="0">
                <a:pos x="connsiteX2179" y="connsiteY2179"/>
              </a:cxn>
              <a:cxn ang="0">
                <a:pos x="connsiteX2180" y="connsiteY2180"/>
              </a:cxn>
              <a:cxn ang="0">
                <a:pos x="connsiteX2181" y="connsiteY2181"/>
              </a:cxn>
              <a:cxn ang="0">
                <a:pos x="connsiteX2182" y="connsiteY2182"/>
              </a:cxn>
              <a:cxn ang="0">
                <a:pos x="connsiteX2183" y="connsiteY2183"/>
              </a:cxn>
              <a:cxn ang="0">
                <a:pos x="connsiteX2184" y="connsiteY2184"/>
              </a:cxn>
              <a:cxn ang="0">
                <a:pos x="connsiteX2185" y="connsiteY2185"/>
              </a:cxn>
              <a:cxn ang="0">
                <a:pos x="connsiteX2186" y="connsiteY2186"/>
              </a:cxn>
              <a:cxn ang="0">
                <a:pos x="connsiteX2187" y="connsiteY2187"/>
              </a:cxn>
              <a:cxn ang="0">
                <a:pos x="connsiteX2188" y="connsiteY2188"/>
              </a:cxn>
              <a:cxn ang="0">
                <a:pos x="connsiteX2189" y="connsiteY2189"/>
              </a:cxn>
              <a:cxn ang="0">
                <a:pos x="connsiteX2190" y="connsiteY2190"/>
              </a:cxn>
              <a:cxn ang="0">
                <a:pos x="connsiteX2191" y="connsiteY2191"/>
              </a:cxn>
              <a:cxn ang="0">
                <a:pos x="connsiteX2192" y="connsiteY2192"/>
              </a:cxn>
              <a:cxn ang="0">
                <a:pos x="connsiteX2193" y="connsiteY2193"/>
              </a:cxn>
              <a:cxn ang="0">
                <a:pos x="connsiteX2194" y="connsiteY2194"/>
              </a:cxn>
              <a:cxn ang="0">
                <a:pos x="connsiteX2195" y="connsiteY2195"/>
              </a:cxn>
              <a:cxn ang="0">
                <a:pos x="connsiteX2196" y="connsiteY2196"/>
              </a:cxn>
              <a:cxn ang="0">
                <a:pos x="connsiteX2197" y="connsiteY2197"/>
              </a:cxn>
              <a:cxn ang="0">
                <a:pos x="connsiteX2198" y="connsiteY2198"/>
              </a:cxn>
              <a:cxn ang="0">
                <a:pos x="connsiteX2199" y="connsiteY2199"/>
              </a:cxn>
              <a:cxn ang="0">
                <a:pos x="connsiteX2200" y="connsiteY2200"/>
              </a:cxn>
              <a:cxn ang="0">
                <a:pos x="connsiteX2201" y="connsiteY2201"/>
              </a:cxn>
              <a:cxn ang="0">
                <a:pos x="connsiteX2202" y="connsiteY2202"/>
              </a:cxn>
              <a:cxn ang="0">
                <a:pos x="connsiteX2203" y="connsiteY2203"/>
              </a:cxn>
              <a:cxn ang="0">
                <a:pos x="connsiteX2204" y="connsiteY2204"/>
              </a:cxn>
              <a:cxn ang="0">
                <a:pos x="connsiteX2205" y="connsiteY2205"/>
              </a:cxn>
              <a:cxn ang="0">
                <a:pos x="connsiteX2206" y="connsiteY2206"/>
              </a:cxn>
              <a:cxn ang="0">
                <a:pos x="connsiteX2207" y="connsiteY2207"/>
              </a:cxn>
              <a:cxn ang="0">
                <a:pos x="connsiteX2208" y="connsiteY2208"/>
              </a:cxn>
              <a:cxn ang="0">
                <a:pos x="connsiteX2209" y="connsiteY2209"/>
              </a:cxn>
              <a:cxn ang="0">
                <a:pos x="connsiteX2210" y="connsiteY2210"/>
              </a:cxn>
              <a:cxn ang="0">
                <a:pos x="connsiteX2211" y="connsiteY2211"/>
              </a:cxn>
              <a:cxn ang="0">
                <a:pos x="connsiteX2212" y="connsiteY2212"/>
              </a:cxn>
              <a:cxn ang="0">
                <a:pos x="connsiteX2213" y="connsiteY2213"/>
              </a:cxn>
              <a:cxn ang="0">
                <a:pos x="connsiteX2214" y="connsiteY2214"/>
              </a:cxn>
              <a:cxn ang="0">
                <a:pos x="connsiteX2215" y="connsiteY2215"/>
              </a:cxn>
              <a:cxn ang="0">
                <a:pos x="connsiteX2216" y="connsiteY2216"/>
              </a:cxn>
              <a:cxn ang="0">
                <a:pos x="connsiteX2217" y="connsiteY2217"/>
              </a:cxn>
              <a:cxn ang="0">
                <a:pos x="connsiteX2218" y="connsiteY2218"/>
              </a:cxn>
              <a:cxn ang="0">
                <a:pos x="connsiteX2219" y="connsiteY2219"/>
              </a:cxn>
              <a:cxn ang="0">
                <a:pos x="connsiteX2220" y="connsiteY2220"/>
              </a:cxn>
              <a:cxn ang="0">
                <a:pos x="connsiteX2221" y="connsiteY2221"/>
              </a:cxn>
              <a:cxn ang="0">
                <a:pos x="connsiteX2222" y="connsiteY2222"/>
              </a:cxn>
              <a:cxn ang="0">
                <a:pos x="connsiteX2223" y="connsiteY2223"/>
              </a:cxn>
              <a:cxn ang="0">
                <a:pos x="connsiteX2224" y="connsiteY2224"/>
              </a:cxn>
              <a:cxn ang="0">
                <a:pos x="connsiteX2225" y="connsiteY2225"/>
              </a:cxn>
              <a:cxn ang="0">
                <a:pos x="connsiteX2226" y="connsiteY2226"/>
              </a:cxn>
              <a:cxn ang="0">
                <a:pos x="connsiteX2227" y="connsiteY2227"/>
              </a:cxn>
              <a:cxn ang="0">
                <a:pos x="connsiteX2228" y="connsiteY2228"/>
              </a:cxn>
              <a:cxn ang="0">
                <a:pos x="connsiteX2229" y="connsiteY2229"/>
              </a:cxn>
              <a:cxn ang="0">
                <a:pos x="connsiteX2230" y="connsiteY2230"/>
              </a:cxn>
              <a:cxn ang="0">
                <a:pos x="connsiteX2231" y="connsiteY2231"/>
              </a:cxn>
              <a:cxn ang="0">
                <a:pos x="connsiteX2232" y="connsiteY2232"/>
              </a:cxn>
              <a:cxn ang="0">
                <a:pos x="connsiteX2233" y="connsiteY2233"/>
              </a:cxn>
              <a:cxn ang="0">
                <a:pos x="connsiteX2234" y="connsiteY2234"/>
              </a:cxn>
              <a:cxn ang="0">
                <a:pos x="connsiteX2235" y="connsiteY2235"/>
              </a:cxn>
              <a:cxn ang="0">
                <a:pos x="connsiteX2236" y="connsiteY2236"/>
              </a:cxn>
              <a:cxn ang="0">
                <a:pos x="connsiteX2237" y="connsiteY2237"/>
              </a:cxn>
              <a:cxn ang="0">
                <a:pos x="connsiteX2238" y="connsiteY2238"/>
              </a:cxn>
              <a:cxn ang="0">
                <a:pos x="connsiteX2239" y="connsiteY2239"/>
              </a:cxn>
              <a:cxn ang="0">
                <a:pos x="connsiteX2240" y="connsiteY2240"/>
              </a:cxn>
              <a:cxn ang="0">
                <a:pos x="connsiteX2241" y="connsiteY2241"/>
              </a:cxn>
              <a:cxn ang="0">
                <a:pos x="connsiteX2242" y="connsiteY2242"/>
              </a:cxn>
              <a:cxn ang="0">
                <a:pos x="connsiteX2243" y="connsiteY2243"/>
              </a:cxn>
              <a:cxn ang="0">
                <a:pos x="connsiteX2244" y="connsiteY2244"/>
              </a:cxn>
              <a:cxn ang="0">
                <a:pos x="connsiteX2245" y="connsiteY2245"/>
              </a:cxn>
              <a:cxn ang="0">
                <a:pos x="connsiteX2246" y="connsiteY2246"/>
              </a:cxn>
              <a:cxn ang="0">
                <a:pos x="connsiteX2247" y="connsiteY2247"/>
              </a:cxn>
              <a:cxn ang="0">
                <a:pos x="connsiteX2248" y="connsiteY2248"/>
              </a:cxn>
              <a:cxn ang="0">
                <a:pos x="connsiteX2249" y="connsiteY2249"/>
              </a:cxn>
              <a:cxn ang="0">
                <a:pos x="connsiteX2250" y="connsiteY2250"/>
              </a:cxn>
              <a:cxn ang="0">
                <a:pos x="connsiteX2251" y="connsiteY2251"/>
              </a:cxn>
              <a:cxn ang="0">
                <a:pos x="connsiteX2252" y="connsiteY2252"/>
              </a:cxn>
              <a:cxn ang="0">
                <a:pos x="connsiteX2253" y="connsiteY2253"/>
              </a:cxn>
              <a:cxn ang="0">
                <a:pos x="connsiteX2254" y="connsiteY2254"/>
              </a:cxn>
              <a:cxn ang="0">
                <a:pos x="connsiteX2255" y="connsiteY2255"/>
              </a:cxn>
              <a:cxn ang="0">
                <a:pos x="connsiteX2256" y="connsiteY2256"/>
              </a:cxn>
              <a:cxn ang="0">
                <a:pos x="connsiteX2257" y="connsiteY2257"/>
              </a:cxn>
              <a:cxn ang="0">
                <a:pos x="connsiteX2258" y="connsiteY2258"/>
              </a:cxn>
              <a:cxn ang="0">
                <a:pos x="connsiteX2259" y="connsiteY2259"/>
              </a:cxn>
              <a:cxn ang="0">
                <a:pos x="connsiteX2260" y="connsiteY2260"/>
              </a:cxn>
              <a:cxn ang="0">
                <a:pos x="connsiteX2261" y="connsiteY2261"/>
              </a:cxn>
              <a:cxn ang="0">
                <a:pos x="connsiteX2262" y="connsiteY2262"/>
              </a:cxn>
              <a:cxn ang="0">
                <a:pos x="connsiteX2263" y="connsiteY2263"/>
              </a:cxn>
              <a:cxn ang="0">
                <a:pos x="connsiteX2264" y="connsiteY2264"/>
              </a:cxn>
              <a:cxn ang="0">
                <a:pos x="connsiteX2265" y="connsiteY2265"/>
              </a:cxn>
              <a:cxn ang="0">
                <a:pos x="connsiteX2266" y="connsiteY2266"/>
              </a:cxn>
              <a:cxn ang="0">
                <a:pos x="connsiteX2267" y="connsiteY2267"/>
              </a:cxn>
              <a:cxn ang="0">
                <a:pos x="connsiteX2268" y="connsiteY2268"/>
              </a:cxn>
              <a:cxn ang="0">
                <a:pos x="connsiteX2269" y="connsiteY2269"/>
              </a:cxn>
              <a:cxn ang="0">
                <a:pos x="connsiteX2270" y="connsiteY2270"/>
              </a:cxn>
              <a:cxn ang="0">
                <a:pos x="connsiteX2271" y="connsiteY2271"/>
              </a:cxn>
              <a:cxn ang="0">
                <a:pos x="connsiteX2272" y="connsiteY2272"/>
              </a:cxn>
              <a:cxn ang="0">
                <a:pos x="connsiteX2273" y="connsiteY2273"/>
              </a:cxn>
              <a:cxn ang="0">
                <a:pos x="connsiteX2274" y="connsiteY2274"/>
              </a:cxn>
              <a:cxn ang="0">
                <a:pos x="connsiteX2275" y="connsiteY2275"/>
              </a:cxn>
              <a:cxn ang="0">
                <a:pos x="connsiteX2276" y="connsiteY2276"/>
              </a:cxn>
              <a:cxn ang="0">
                <a:pos x="connsiteX2277" y="connsiteY2277"/>
              </a:cxn>
              <a:cxn ang="0">
                <a:pos x="connsiteX2278" y="connsiteY2278"/>
              </a:cxn>
              <a:cxn ang="0">
                <a:pos x="connsiteX2279" y="connsiteY2279"/>
              </a:cxn>
              <a:cxn ang="0">
                <a:pos x="connsiteX2280" y="connsiteY2280"/>
              </a:cxn>
              <a:cxn ang="0">
                <a:pos x="connsiteX2281" y="connsiteY2281"/>
              </a:cxn>
              <a:cxn ang="0">
                <a:pos x="connsiteX2282" y="connsiteY2282"/>
              </a:cxn>
              <a:cxn ang="0">
                <a:pos x="connsiteX2283" y="connsiteY2283"/>
              </a:cxn>
              <a:cxn ang="0">
                <a:pos x="connsiteX2284" y="connsiteY2284"/>
              </a:cxn>
              <a:cxn ang="0">
                <a:pos x="connsiteX2285" y="connsiteY2285"/>
              </a:cxn>
              <a:cxn ang="0">
                <a:pos x="connsiteX2286" y="connsiteY2286"/>
              </a:cxn>
              <a:cxn ang="0">
                <a:pos x="connsiteX2287" y="connsiteY2287"/>
              </a:cxn>
              <a:cxn ang="0">
                <a:pos x="connsiteX2288" y="connsiteY2288"/>
              </a:cxn>
              <a:cxn ang="0">
                <a:pos x="connsiteX2289" y="connsiteY2289"/>
              </a:cxn>
              <a:cxn ang="0">
                <a:pos x="connsiteX2290" y="connsiteY2290"/>
              </a:cxn>
              <a:cxn ang="0">
                <a:pos x="connsiteX2291" y="connsiteY2291"/>
              </a:cxn>
              <a:cxn ang="0">
                <a:pos x="connsiteX2292" y="connsiteY2292"/>
              </a:cxn>
              <a:cxn ang="0">
                <a:pos x="connsiteX2293" y="connsiteY2293"/>
              </a:cxn>
              <a:cxn ang="0">
                <a:pos x="connsiteX2294" y="connsiteY2294"/>
              </a:cxn>
              <a:cxn ang="0">
                <a:pos x="connsiteX2295" y="connsiteY2295"/>
              </a:cxn>
              <a:cxn ang="0">
                <a:pos x="connsiteX2296" y="connsiteY2296"/>
              </a:cxn>
              <a:cxn ang="0">
                <a:pos x="connsiteX2297" y="connsiteY2297"/>
              </a:cxn>
              <a:cxn ang="0">
                <a:pos x="connsiteX2298" y="connsiteY2298"/>
              </a:cxn>
              <a:cxn ang="0">
                <a:pos x="connsiteX2299" y="connsiteY2299"/>
              </a:cxn>
              <a:cxn ang="0">
                <a:pos x="connsiteX2300" y="connsiteY2300"/>
              </a:cxn>
              <a:cxn ang="0">
                <a:pos x="connsiteX2301" y="connsiteY2301"/>
              </a:cxn>
              <a:cxn ang="0">
                <a:pos x="connsiteX2302" y="connsiteY2302"/>
              </a:cxn>
              <a:cxn ang="0">
                <a:pos x="connsiteX2303" y="connsiteY2303"/>
              </a:cxn>
              <a:cxn ang="0">
                <a:pos x="connsiteX2304" y="connsiteY2304"/>
              </a:cxn>
              <a:cxn ang="0">
                <a:pos x="connsiteX2305" y="connsiteY2305"/>
              </a:cxn>
              <a:cxn ang="0">
                <a:pos x="connsiteX2306" y="connsiteY2306"/>
              </a:cxn>
              <a:cxn ang="0">
                <a:pos x="connsiteX2307" y="connsiteY2307"/>
              </a:cxn>
              <a:cxn ang="0">
                <a:pos x="connsiteX2308" y="connsiteY2308"/>
              </a:cxn>
              <a:cxn ang="0">
                <a:pos x="connsiteX2309" y="connsiteY2309"/>
              </a:cxn>
              <a:cxn ang="0">
                <a:pos x="connsiteX2310" y="connsiteY2310"/>
              </a:cxn>
              <a:cxn ang="0">
                <a:pos x="connsiteX2311" y="connsiteY2311"/>
              </a:cxn>
              <a:cxn ang="0">
                <a:pos x="connsiteX2312" y="connsiteY2312"/>
              </a:cxn>
              <a:cxn ang="0">
                <a:pos x="connsiteX2313" y="connsiteY2313"/>
              </a:cxn>
              <a:cxn ang="0">
                <a:pos x="connsiteX2314" y="connsiteY2314"/>
              </a:cxn>
              <a:cxn ang="0">
                <a:pos x="connsiteX2315" y="connsiteY2315"/>
              </a:cxn>
              <a:cxn ang="0">
                <a:pos x="connsiteX2316" y="connsiteY2316"/>
              </a:cxn>
              <a:cxn ang="0">
                <a:pos x="connsiteX2317" y="connsiteY2317"/>
              </a:cxn>
              <a:cxn ang="0">
                <a:pos x="connsiteX2318" y="connsiteY2318"/>
              </a:cxn>
              <a:cxn ang="0">
                <a:pos x="connsiteX2319" y="connsiteY2319"/>
              </a:cxn>
              <a:cxn ang="0">
                <a:pos x="connsiteX2320" y="connsiteY2320"/>
              </a:cxn>
              <a:cxn ang="0">
                <a:pos x="connsiteX2321" y="connsiteY2321"/>
              </a:cxn>
              <a:cxn ang="0">
                <a:pos x="connsiteX2322" y="connsiteY2322"/>
              </a:cxn>
              <a:cxn ang="0">
                <a:pos x="connsiteX2323" y="connsiteY2323"/>
              </a:cxn>
              <a:cxn ang="0">
                <a:pos x="connsiteX2324" y="connsiteY2324"/>
              </a:cxn>
              <a:cxn ang="0">
                <a:pos x="connsiteX2325" y="connsiteY2325"/>
              </a:cxn>
              <a:cxn ang="0">
                <a:pos x="connsiteX2326" y="connsiteY2326"/>
              </a:cxn>
              <a:cxn ang="0">
                <a:pos x="connsiteX2327" y="connsiteY2327"/>
              </a:cxn>
              <a:cxn ang="0">
                <a:pos x="connsiteX2328" y="connsiteY2328"/>
              </a:cxn>
              <a:cxn ang="0">
                <a:pos x="connsiteX2329" y="connsiteY2329"/>
              </a:cxn>
              <a:cxn ang="0">
                <a:pos x="connsiteX2330" y="connsiteY2330"/>
              </a:cxn>
              <a:cxn ang="0">
                <a:pos x="connsiteX2331" y="connsiteY2331"/>
              </a:cxn>
              <a:cxn ang="0">
                <a:pos x="connsiteX2332" y="connsiteY2332"/>
              </a:cxn>
              <a:cxn ang="0">
                <a:pos x="connsiteX2333" y="connsiteY2333"/>
              </a:cxn>
              <a:cxn ang="0">
                <a:pos x="connsiteX2334" y="connsiteY2334"/>
              </a:cxn>
              <a:cxn ang="0">
                <a:pos x="connsiteX2335" y="connsiteY2335"/>
              </a:cxn>
              <a:cxn ang="0">
                <a:pos x="connsiteX2336" y="connsiteY2336"/>
              </a:cxn>
              <a:cxn ang="0">
                <a:pos x="connsiteX2337" y="connsiteY2337"/>
              </a:cxn>
              <a:cxn ang="0">
                <a:pos x="connsiteX2338" y="connsiteY2338"/>
              </a:cxn>
              <a:cxn ang="0">
                <a:pos x="connsiteX2339" y="connsiteY2339"/>
              </a:cxn>
              <a:cxn ang="0">
                <a:pos x="connsiteX2340" y="connsiteY2340"/>
              </a:cxn>
              <a:cxn ang="0">
                <a:pos x="connsiteX2341" y="connsiteY2341"/>
              </a:cxn>
              <a:cxn ang="0">
                <a:pos x="connsiteX2342" y="connsiteY2342"/>
              </a:cxn>
              <a:cxn ang="0">
                <a:pos x="connsiteX2343" y="connsiteY2343"/>
              </a:cxn>
              <a:cxn ang="0">
                <a:pos x="connsiteX2344" y="connsiteY2344"/>
              </a:cxn>
              <a:cxn ang="0">
                <a:pos x="connsiteX2345" y="connsiteY2345"/>
              </a:cxn>
              <a:cxn ang="0">
                <a:pos x="connsiteX2346" y="connsiteY2346"/>
              </a:cxn>
              <a:cxn ang="0">
                <a:pos x="connsiteX2347" y="connsiteY2347"/>
              </a:cxn>
              <a:cxn ang="0">
                <a:pos x="connsiteX2348" y="connsiteY2348"/>
              </a:cxn>
              <a:cxn ang="0">
                <a:pos x="connsiteX2349" y="connsiteY2349"/>
              </a:cxn>
              <a:cxn ang="0">
                <a:pos x="connsiteX2350" y="connsiteY2350"/>
              </a:cxn>
              <a:cxn ang="0">
                <a:pos x="connsiteX2351" y="connsiteY2351"/>
              </a:cxn>
              <a:cxn ang="0">
                <a:pos x="connsiteX2352" y="connsiteY2352"/>
              </a:cxn>
              <a:cxn ang="0">
                <a:pos x="connsiteX2353" y="connsiteY2353"/>
              </a:cxn>
              <a:cxn ang="0">
                <a:pos x="connsiteX2354" y="connsiteY2354"/>
              </a:cxn>
              <a:cxn ang="0">
                <a:pos x="connsiteX2355" y="connsiteY2355"/>
              </a:cxn>
              <a:cxn ang="0">
                <a:pos x="connsiteX2356" y="connsiteY2356"/>
              </a:cxn>
              <a:cxn ang="0">
                <a:pos x="connsiteX2357" y="connsiteY2357"/>
              </a:cxn>
              <a:cxn ang="0">
                <a:pos x="connsiteX2358" y="connsiteY2358"/>
              </a:cxn>
              <a:cxn ang="0">
                <a:pos x="connsiteX2359" y="connsiteY2359"/>
              </a:cxn>
              <a:cxn ang="0">
                <a:pos x="connsiteX2360" y="connsiteY2360"/>
              </a:cxn>
              <a:cxn ang="0">
                <a:pos x="connsiteX2361" y="connsiteY2361"/>
              </a:cxn>
              <a:cxn ang="0">
                <a:pos x="connsiteX2362" y="connsiteY2362"/>
              </a:cxn>
              <a:cxn ang="0">
                <a:pos x="connsiteX2363" y="connsiteY2363"/>
              </a:cxn>
              <a:cxn ang="0">
                <a:pos x="connsiteX2364" y="connsiteY2364"/>
              </a:cxn>
              <a:cxn ang="0">
                <a:pos x="connsiteX2365" y="connsiteY2365"/>
              </a:cxn>
              <a:cxn ang="0">
                <a:pos x="connsiteX2366" y="connsiteY2366"/>
              </a:cxn>
              <a:cxn ang="0">
                <a:pos x="connsiteX2367" y="connsiteY2367"/>
              </a:cxn>
              <a:cxn ang="0">
                <a:pos x="connsiteX2368" y="connsiteY2368"/>
              </a:cxn>
              <a:cxn ang="0">
                <a:pos x="connsiteX2369" y="connsiteY2369"/>
              </a:cxn>
              <a:cxn ang="0">
                <a:pos x="connsiteX2370" y="connsiteY2370"/>
              </a:cxn>
              <a:cxn ang="0">
                <a:pos x="connsiteX2371" y="connsiteY2371"/>
              </a:cxn>
              <a:cxn ang="0">
                <a:pos x="connsiteX2372" y="connsiteY2372"/>
              </a:cxn>
              <a:cxn ang="0">
                <a:pos x="connsiteX2373" y="connsiteY2373"/>
              </a:cxn>
              <a:cxn ang="0">
                <a:pos x="connsiteX2374" y="connsiteY2374"/>
              </a:cxn>
              <a:cxn ang="0">
                <a:pos x="connsiteX2375" y="connsiteY2375"/>
              </a:cxn>
              <a:cxn ang="0">
                <a:pos x="connsiteX2376" y="connsiteY2376"/>
              </a:cxn>
              <a:cxn ang="0">
                <a:pos x="connsiteX2377" y="connsiteY2377"/>
              </a:cxn>
              <a:cxn ang="0">
                <a:pos x="connsiteX2378" y="connsiteY2378"/>
              </a:cxn>
              <a:cxn ang="0">
                <a:pos x="connsiteX2379" y="connsiteY2379"/>
              </a:cxn>
              <a:cxn ang="0">
                <a:pos x="connsiteX2380" y="connsiteY2380"/>
              </a:cxn>
              <a:cxn ang="0">
                <a:pos x="connsiteX2381" y="connsiteY2381"/>
              </a:cxn>
              <a:cxn ang="0">
                <a:pos x="connsiteX2382" y="connsiteY2382"/>
              </a:cxn>
              <a:cxn ang="0">
                <a:pos x="connsiteX2383" y="connsiteY2383"/>
              </a:cxn>
              <a:cxn ang="0">
                <a:pos x="connsiteX2384" y="connsiteY2384"/>
              </a:cxn>
              <a:cxn ang="0">
                <a:pos x="connsiteX2385" y="connsiteY2385"/>
              </a:cxn>
              <a:cxn ang="0">
                <a:pos x="connsiteX2386" y="connsiteY2386"/>
              </a:cxn>
              <a:cxn ang="0">
                <a:pos x="connsiteX2387" y="connsiteY2387"/>
              </a:cxn>
              <a:cxn ang="0">
                <a:pos x="connsiteX2388" y="connsiteY2388"/>
              </a:cxn>
              <a:cxn ang="0">
                <a:pos x="connsiteX2389" y="connsiteY2389"/>
              </a:cxn>
              <a:cxn ang="0">
                <a:pos x="connsiteX2390" y="connsiteY2390"/>
              </a:cxn>
              <a:cxn ang="0">
                <a:pos x="connsiteX2391" y="connsiteY2391"/>
              </a:cxn>
              <a:cxn ang="0">
                <a:pos x="connsiteX2392" y="connsiteY2392"/>
              </a:cxn>
              <a:cxn ang="0">
                <a:pos x="connsiteX2393" y="connsiteY2393"/>
              </a:cxn>
              <a:cxn ang="0">
                <a:pos x="connsiteX2394" y="connsiteY2394"/>
              </a:cxn>
              <a:cxn ang="0">
                <a:pos x="connsiteX2395" y="connsiteY2395"/>
              </a:cxn>
              <a:cxn ang="0">
                <a:pos x="connsiteX2396" y="connsiteY2396"/>
              </a:cxn>
              <a:cxn ang="0">
                <a:pos x="connsiteX2397" y="connsiteY2397"/>
              </a:cxn>
              <a:cxn ang="0">
                <a:pos x="connsiteX2398" y="connsiteY2398"/>
              </a:cxn>
              <a:cxn ang="0">
                <a:pos x="connsiteX2399" y="connsiteY2399"/>
              </a:cxn>
              <a:cxn ang="0">
                <a:pos x="connsiteX2400" y="connsiteY2400"/>
              </a:cxn>
              <a:cxn ang="0">
                <a:pos x="connsiteX2401" y="connsiteY2401"/>
              </a:cxn>
              <a:cxn ang="0">
                <a:pos x="connsiteX2402" y="connsiteY2402"/>
              </a:cxn>
              <a:cxn ang="0">
                <a:pos x="connsiteX2403" y="connsiteY2403"/>
              </a:cxn>
              <a:cxn ang="0">
                <a:pos x="connsiteX2404" y="connsiteY2404"/>
              </a:cxn>
              <a:cxn ang="0">
                <a:pos x="connsiteX2405" y="connsiteY2405"/>
              </a:cxn>
              <a:cxn ang="0">
                <a:pos x="connsiteX2406" y="connsiteY2406"/>
              </a:cxn>
              <a:cxn ang="0">
                <a:pos x="connsiteX2407" y="connsiteY2407"/>
              </a:cxn>
              <a:cxn ang="0">
                <a:pos x="connsiteX2408" y="connsiteY2408"/>
              </a:cxn>
              <a:cxn ang="0">
                <a:pos x="connsiteX2409" y="connsiteY2409"/>
              </a:cxn>
              <a:cxn ang="0">
                <a:pos x="connsiteX2410" y="connsiteY2410"/>
              </a:cxn>
              <a:cxn ang="0">
                <a:pos x="connsiteX2411" y="connsiteY2411"/>
              </a:cxn>
              <a:cxn ang="0">
                <a:pos x="connsiteX2412" y="connsiteY2412"/>
              </a:cxn>
              <a:cxn ang="0">
                <a:pos x="connsiteX2413" y="connsiteY2413"/>
              </a:cxn>
              <a:cxn ang="0">
                <a:pos x="connsiteX2414" y="connsiteY2414"/>
              </a:cxn>
              <a:cxn ang="0">
                <a:pos x="connsiteX2415" y="connsiteY2415"/>
              </a:cxn>
              <a:cxn ang="0">
                <a:pos x="connsiteX2416" y="connsiteY2416"/>
              </a:cxn>
              <a:cxn ang="0">
                <a:pos x="connsiteX2417" y="connsiteY2417"/>
              </a:cxn>
              <a:cxn ang="0">
                <a:pos x="connsiteX2418" y="connsiteY2418"/>
              </a:cxn>
              <a:cxn ang="0">
                <a:pos x="connsiteX2419" y="connsiteY2419"/>
              </a:cxn>
              <a:cxn ang="0">
                <a:pos x="connsiteX2420" y="connsiteY2420"/>
              </a:cxn>
              <a:cxn ang="0">
                <a:pos x="connsiteX2421" y="connsiteY2421"/>
              </a:cxn>
              <a:cxn ang="0">
                <a:pos x="connsiteX2422" y="connsiteY2422"/>
              </a:cxn>
              <a:cxn ang="0">
                <a:pos x="connsiteX2423" y="connsiteY2423"/>
              </a:cxn>
              <a:cxn ang="0">
                <a:pos x="connsiteX2424" y="connsiteY2424"/>
              </a:cxn>
              <a:cxn ang="0">
                <a:pos x="connsiteX2425" y="connsiteY2425"/>
              </a:cxn>
              <a:cxn ang="0">
                <a:pos x="connsiteX2426" y="connsiteY2426"/>
              </a:cxn>
              <a:cxn ang="0">
                <a:pos x="connsiteX2427" y="connsiteY2427"/>
              </a:cxn>
              <a:cxn ang="0">
                <a:pos x="connsiteX2428" y="connsiteY2428"/>
              </a:cxn>
              <a:cxn ang="0">
                <a:pos x="connsiteX2429" y="connsiteY2429"/>
              </a:cxn>
              <a:cxn ang="0">
                <a:pos x="connsiteX2430" y="connsiteY2430"/>
              </a:cxn>
              <a:cxn ang="0">
                <a:pos x="connsiteX2431" y="connsiteY2431"/>
              </a:cxn>
              <a:cxn ang="0">
                <a:pos x="connsiteX2432" y="connsiteY2432"/>
              </a:cxn>
              <a:cxn ang="0">
                <a:pos x="connsiteX2433" y="connsiteY2433"/>
              </a:cxn>
              <a:cxn ang="0">
                <a:pos x="connsiteX2434" y="connsiteY2434"/>
              </a:cxn>
              <a:cxn ang="0">
                <a:pos x="connsiteX2435" y="connsiteY2435"/>
              </a:cxn>
              <a:cxn ang="0">
                <a:pos x="connsiteX2436" y="connsiteY2436"/>
              </a:cxn>
              <a:cxn ang="0">
                <a:pos x="connsiteX2437" y="connsiteY2437"/>
              </a:cxn>
              <a:cxn ang="0">
                <a:pos x="connsiteX2438" y="connsiteY2438"/>
              </a:cxn>
              <a:cxn ang="0">
                <a:pos x="connsiteX2439" y="connsiteY2439"/>
              </a:cxn>
              <a:cxn ang="0">
                <a:pos x="connsiteX2440" y="connsiteY2440"/>
              </a:cxn>
              <a:cxn ang="0">
                <a:pos x="connsiteX2441" y="connsiteY2441"/>
              </a:cxn>
              <a:cxn ang="0">
                <a:pos x="connsiteX2442" y="connsiteY2442"/>
              </a:cxn>
              <a:cxn ang="0">
                <a:pos x="connsiteX2443" y="connsiteY2443"/>
              </a:cxn>
              <a:cxn ang="0">
                <a:pos x="connsiteX2444" y="connsiteY2444"/>
              </a:cxn>
              <a:cxn ang="0">
                <a:pos x="connsiteX2445" y="connsiteY2445"/>
              </a:cxn>
              <a:cxn ang="0">
                <a:pos x="connsiteX2446" y="connsiteY2446"/>
              </a:cxn>
              <a:cxn ang="0">
                <a:pos x="connsiteX2447" y="connsiteY2447"/>
              </a:cxn>
              <a:cxn ang="0">
                <a:pos x="connsiteX2448" y="connsiteY2448"/>
              </a:cxn>
              <a:cxn ang="0">
                <a:pos x="connsiteX2449" y="connsiteY2449"/>
              </a:cxn>
              <a:cxn ang="0">
                <a:pos x="connsiteX2450" y="connsiteY2450"/>
              </a:cxn>
              <a:cxn ang="0">
                <a:pos x="connsiteX2451" y="connsiteY2451"/>
              </a:cxn>
              <a:cxn ang="0">
                <a:pos x="connsiteX2452" y="connsiteY2452"/>
              </a:cxn>
              <a:cxn ang="0">
                <a:pos x="connsiteX2453" y="connsiteY2453"/>
              </a:cxn>
              <a:cxn ang="0">
                <a:pos x="connsiteX2454" y="connsiteY2454"/>
              </a:cxn>
              <a:cxn ang="0">
                <a:pos x="connsiteX2455" y="connsiteY2455"/>
              </a:cxn>
              <a:cxn ang="0">
                <a:pos x="connsiteX2456" y="connsiteY2456"/>
              </a:cxn>
              <a:cxn ang="0">
                <a:pos x="connsiteX2457" y="connsiteY2457"/>
              </a:cxn>
              <a:cxn ang="0">
                <a:pos x="connsiteX2458" y="connsiteY2458"/>
              </a:cxn>
              <a:cxn ang="0">
                <a:pos x="connsiteX2459" y="connsiteY2459"/>
              </a:cxn>
              <a:cxn ang="0">
                <a:pos x="connsiteX2460" y="connsiteY2460"/>
              </a:cxn>
              <a:cxn ang="0">
                <a:pos x="connsiteX2461" y="connsiteY2461"/>
              </a:cxn>
              <a:cxn ang="0">
                <a:pos x="connsiteX2462" y="connsiteY2462"/>
              </a:cxn>
              <a:cxn ang="0">
                <a:pos x="connsiteX2463" y="connsiteY2463"/>
              </a:cxn>
              <a:cxn ang="0">
                <a:pos x="connsiteX2464" y="connsiteY2464"/>
              </a:cxn>
              <a:cxn ang="0">
                <a:pos x="connsiteX2465" y="connsiteY2465"/>
              </a:cxn>
              <a:cxn ang="0">
                <a:pos x="connsiteX2466" y="connsiteY2466"/>
              </a:cxn>
              <a:cxn ang="0">
                <a:pos x="connsiteX2467" y="connsiteY2467"/>
              </a:cxn>
              <a:cxn ang="0">
                <a:pos x="connsiteX2468" y="connsiteY2468"/>
              </a:cxn>
              <a:cxn ang="0">
                <a:pos x="connsiteX2469" y="connsiteY2469"/>
              </a:cxn>
              <a:cxn ang="0">
                <a:pos x="connsiteX2470" y="connsiteY2470"/>
              </a:cxn>
              <a:cxn ang="0">
                <a:pos x="connsiteX2471" y="connsiteY2471"/>
              </a:cxn>
              <a:cxn ang="0">
                <a:pos x="connsiteX2472" y="connsiteY2472"/>
              </a:cxn>
              <a:cxn ang="0">
                <a:pos x="connsiteX2473" y="connsiteY2473"/>
              </a:cxn>
              <a:cxn ang="0">
                <a:pos x="connsiteX2474" y="connsiteY2474"/>
              </a:cxn>
              <a:cxn ang="0">
                <a:pos x="connsiteX2475" y="connsiteY2475"/>
              </a:cxn>
              <a:cxn ang="0">
                <a:pos x="connsiteX2476" y="connsiteY2476"/>
              </a:cxn>
              <a:cxn ang="0">
                <a:pos x="connsiteX2477" y="connsiteY2477"/>
              </a:cxn>
              <a:cxn ang="0">
                <a:pos x="connsiteX2478" y="connsiteY2478"/>
              </a:cxn>
              <a:cxn ang="0">
                <a:pos x="connsiteX2479" y="connsiteY2479"/>
              </a:cxn>
              <a:cxn ang="0">
                <a:pos x="connsiteX2480" y="connsiteY2480"/>
              </a:cxn>
              <a:cxn ang="0">
                <a:pos x="connsiteX2481" y="connsiteY2481"/>
              </a:cxn>
              <a:cxn ang="0">
                <a:pos x="connsiteX2482" y="connsiteY2482"/>
              </a:cxn>
              <a:cxn ang="0">
                <a:pos x="connsiteX2483" y="connsiteY2483"/>
              </a:cxn>
              <a:cxn ang="0">
                <a:pos x="connsiteX2484" y="connsiteY2484"/>
              </a:cxn>
              <a:cxn ang="0">
                <a:pos x="connsiteX2485" y="connsiteY2485"/>
              </a:cxn>
              <a:cxn ang="0">
                <a:pos x="connsiteX2486" y="connsiteY2486"/>
              </a:cxn>
              <a:cxn ang="0">
                <a:pos x="connsiteX2487" y="connsiteY2487"/>
              </a:cxn>
              <a:cxn ang="0">
                <a:pos x="connsiteX2488" y="connsiteY2488"/>
              </a:cxn>
              <a:cxn ang="0">
                <a:pos x="connsiteX2489" y="connsiteY2489"/>
              </a:cxn>
              <a:cxn ang="0">
                <a:pos x="connsiteX2490" y="connsiteY2490"/>
              </a:cxn>
              <a:cxn ang="0">
                <a:pos x="connsiteX2491" y="connsiteY2491"/>
              </a:cxn>
              <a:cxn ang="0">
                <a:pos x="connsiteX2492" y="connsiteY2492"/>
              </a:cxn>
              <a:cxn ang="0">
                <a:pos x="connsiteX2493" y="connsiteY2493"/>
              </a:cxn>
              <a:cxn ang="0">
                <a:pos x="connsiteX2494" y="connsiteY2494"/>
              </a:cxn>
              <a:cxn ang="0">
                <a:pos x="connsiteX2495" y="connsiteY2495"/>
              </a:cxn>
              <a:cxn ang="0">
                <a:pos x="connsiteX2496" y="connsiteY2496"/>
              </a:cxn>
              <a:cxn ang="0">
                <a:pos x="connsiteX2497" y="connsiteY2497"/>
              </a:cxn>
              <a:cxn ang="0">
                <a:pos x="connsiteX2498" y="connsiteY2498"/>
              </a:cxn>
              <a:cxn ang="0">
                <a:pos x="connsiteX2499" y="connsiteY2499"/>
              </a:cxn>
              <a:cxn ang="0">
                <a:pos x="connsiteX2500" y="connsiteY2500"/>
              </a:cxn>
              <a:cxn ang="0">
                <a:pos x="connsiteX2501" y="connsiteY2501"/>
              </a:cxn>
              <a:cxn ang="0">
                <a:pos x="connsiteX2502" y="connsiteY2502"/>
              </a:cxn>
              <a:cxn ang="0">
                <a:pos x="connsiteX2503" y="connsiteY2503"/>
              </a:cxn>
              <a:cxn ang="0">
                <a:pos x="connsiteX2504" y="connsiteY2504"/>
              </a:cxn>
              <a:cxn ang="0">
                <a:pos x="connsiteX2505" y="connsiteY2505"/>
              </a:cxn>
              <a:cxn ang="0">
                <a:pos x="connsiteX2506" y="connsiteY2506"/>
              </a:cxn>
              <a:cxn ang="0">
                <a:pos x="connsiteX2507" y="connsiteY2507"/>
              </a:cxn>
              <a:cxn ang="0">
                <a:pos x="connsiteX2508" y="connsiteY2508"/>
              </a:cxn>
              <a:cxn ang="0">
                <a:pos x="connsiteX2509" y="connsiteY2509"/>
              </a:cxn>
              <a:cxn ang="0">
                <a:pos x="connsiteX2510" y="connsiteY2510"/>
              </a:cxn>
              <a:cxn ang="0">
                <a:pos x="connsiteX2511" y="connsiteY2511"/>
              </a:cxn>
              <a:cxn ang="0">
                <a:pos x="connsiteX2512" y="connsiteY2512"/>
              </a:cxn>
              <a:cxn ang="0">
                <a:pos x="connsiteX2513" y="connsiteY2513"/>
              </a:cxn>
              <a:cxn ang="0">
                <a:pos x="connsiteX2514" y="connsiteY2514"/>
              </a:cxn>
              <a:cxn ang="0">
                <a:pos x="connsiteX2515" y="connsiteY2515"/>
              </a:cxn>
              <a:cxn ang="0">
                <a:pos x="connsiteX2516" y="connsiteY2516"/>
              </a:cxn>
              <a:cxn ang="0">
                <a:pos x="connsiteX2517" y="connsiteY2517"/>
              </a:cxn>
              <a:cxn ang="0">
                <a:pos x="connsiteX2518" y="connsiteY2518"/>
              </a:cxn>
              <a:cxn ang="0">
                <a:pos x="connsiteX2519" y="connsiteY2519"/>
              </a:cxn>
              <a:cxn ang="0">
                <a:pos x="connsiteX2520" y="connsiteY2520"/>
              </a:cxn>
              <a:cxn ang="0">
                <a:pos x="connsiteX2521" y="connsiteY2521"/>
              </a:cxn>
              <a:cxn ang="0">
                <a:pos x="connsiteX2522" y="connsiteY2522"/>
              </a:cxn>
              <a:cxn ang="0">
                <a:pos x="connsiteX2523" y="connsiteY2523"/>
              </a:cxn>
              <a:cxn ang="0">
                <a:pos x="connsiteX2524" y="connsiteY2524"/>
              </a:cxn>
              <a:cxn ang="0">
                <a:pos x="connsiteX2525" y="connsiteY2525"/>
              </a:cxn>
              <a:cxn ang="0">
                <a:pos x="connsiteX2526" y="connsiteY2526"/>
              </a:cxn>
              <a:cxn ang="0">
                <a:pos x="connsiteX2527" y="connsiteY2527"/>
              </a:cxn>
              <a:cxn ang="0">
                <a:pos x="connsiteX2528" y="connsiteY2528"/>
              </a:cxn>
              <a:cxn ang="0">
                <a:pos x="connsiteX2529" y="connsiteY2529"/>
              </a:cxn>
              <a:cxn ang="0">
                <a:pos x="connsiteX2530" y="connsiteY2530"/>
              </a:cxn>
              <a:cxn ang="0">
                <a:pos x="connsiteX2531" y="connsiteY2531"/>
              </a:cxn>
              <a:cxn ang="0">
                <a:pos x="connsiteX2532" y="connsiteY2532"/>
              </a:cxn>
              <a:cxn ang="0">
                <a:pos x="connsiteX2533" y="connsiteY2533"/>
              </a:cxn>
              <a:cxn ang="0">
                <a:pos x="connsiteX2534" y="connsiteY2534"/>
              </a:cxn>
              <a:cxn ang="0">
                <a:pos x="connsiteX2535" y="connsiteY2535"/>
              </a:cxn>
              <a:cxn ang="0">
                <a:pos x="connsiteX2536" y="connsiteY2536"/>
              </a:cxn>
              <a:cxn ang="0">
                <a:pos x="connsiteX2537" y="connsiteY2537"/>
              </a:cxn>
              <a:cxn ang="0">
                <a:pos x="connsiteX2538" y="connsiteY2538"/>
              </a:cxn>
              <a:cxn ang="0">
                <a:pos x="connsiteX2539" y="connsiteY2539"/>
              </a:cxn>
              <a:cxn ang="0">
                <a:pos x="connsiteX2540" y="connsiteY2540"/>
              </a:cxn>
              <a:cxn ang="0">
                <a:pos x="connsiteX2541" y="connsiteY2541"/>
              </a:cxn>
              <a:cxn ang="0">
                <a:pos x="connsiteX2542" y="connsiteY2542"/>
              </a:cxn>
              <a:cxn ang="0">
                <a:pos x="connsiteX2543" y="connsiteY2543"/>
              </a:cxn>
              <a:cxn ang="0">
                <a:pos x="connsiteX2544" y="connsiteY2544"/>
              </a:cxn>
              <a:cxn ang="0">
                <a:pos x="connsiteX2545" y="connsiteY2545"/>
              </a:cxn>
              <a:cxn ang="0">
                <a:pos x="connsiteX2546" y="connsiteY2546"/>
              </a:cxn>
              <a:cxn ang="0">
                <a:pos x="connsiteX2547" y="connsiteY2547"/>
              </a:cxn>
              <a:cxn ang="0">
                <a:pos x="connsiteX2548" y="connsiteY2548"/>
              </a:cxn>
              <a:cxn ang="0">
                <a:pos x="connsiteX2549" y="connsiteY2549"/>
              </a:cxn>
              <a:cxn ang="0">
                <a:pos x="connsiteX2550" y="connsiteY2550"/>
              </a:cxn>
              <a:cxn ang="0">
                <a:pos x="connsiteX2551" y="connsiteY2551"/>
              </a:cxn>
              <a:cxn ang="0">
                <a:pos x="connsiteX2552" y="connsiteY2552"/>
              </a:cxn>
              <a:cxn ang="0">
                <a:pos x="connsiteX2553" y="connsiteY2553"/>
              </a:cxn>
              <a:cxn ang="0">
                <a:pos x="connsiteX2554" y="connsiteY2554"/>
              </a:cxn>
              <a:cxn ang="0">
                <a:pos x="connsiteX2555" y="connsiteY2555"/>
              </a:cxn>
              <a:cxn ang="0">
                <a:pos x="connsiteX2556" y="connsiteY2556"/>
              </a:cxn>
              <a:cxn ang="0">
                <a:pos x="connsiteX2557" y="connsiteY2557"/>
              </a:cxn>
              <a:cxn ang="0">
                <a:pos x="connsiteX2558" y="connsiteY2558"/>
              </a:cxn>
              <a:cxn ang="0">
                <a:pos x="connsiteX2559" y="connsiteY2559"/>
              </a:cxn>
              <a:cxn ang="0">
                <a:pos x="connsiteX2560" y="connsiteY2560"/>
              </a:cxn>
              <a:cxn ang="0">
                <a:pos x="connsiteX2561" y="connsiteY2561"/>
              </a:cxn>
              <a:cxn ang="0">
                <a:pos x="connsiteX2562" y="connsiteY2562"/>
              </a:cxn>
              <a:cxn ang="0">
                <a:pos x="connsiteX2563" y="connsiteY2563"/>
              </a:cxn>
              <a:cxn ang="0">
                <a:pos x="connsiteX2564" y="connsiteY2564"/>
              </a:cxn>
              <a:cxn ang="0">
                <a:pos x="connsiteX2565" y="connsiteY2565"/>
              </a:cxn>
              <a:cxn ang="0">
                <a:pos x="connsiteX2566" y="connsiteY2566"/>
              </a:cxn>
              <a:cxn ang="0">
                <a:pos x="connsiteX2567" y="connsiteY2567"/>
              </a:cxn>
              <a:cxn ang="0">
                <a:pos x="connsiteX2568" y="connsiteY2568"/>
              </a:cxn>
              <a:cxn ang="0">
                <a:pos x="connsiteX2569" y="connsiteY2569"/>
              </a:cxn>
              <a:cxn ang="0">
                <a:pos x="connsiteX2570" y="connsiteY2570"/>
              </a:cxn>
              <a:cxn ang="0">
                <a:pos x="connsiteX2571" y="connsiteY2571"/>
              </a:cxn>
              <a:cxn ang="0">
                <a:pos x="connsiteX2572" y="connsiteY2572"/>
              </a:cxn>
              <a:cxn ang="0">
                <a:pos x="connsiteX2573" y="connsiteY2573"/>
              </a:cxn>
              <a:cxn ang="0">
                <a:pos x="connsiteX2574" y="connsiteY2574"/>
              </a:cxn>
              <a:cxn ang="0">
                <a:pos x="connsiteX2575" y="connsiteY2575"/>
              </a:cxn>
              <a:cxn ang="0">
                <a:pos x="connsiteX2576" y="connsiteY2576"/>
              </a:cxn>
              <a:cxn ang="0">
                <a:pos x="connsiteX2577" y="connsiteY2577"/>
              </a:cxn>
              <a:cxn ang="0">
                <a:pos x="connsiteX2578" y="connsiteY2578"/>
              </a:cxn>
              <a:cxn ang="0">
                <a:pos x="connsiteX2579" y="connsiteY2579"/>
              </a:cxn>
              <a:cxn ang="0">
                <a:pos x="connsiteX2580" y="connsiteY2580"/>
              </a:cxn>
              <a:cxn ang="0">
                <a:pos x="connsiteX2581" y="connsiteY2581"/>
              </a:cxn>
              <a:cxn ang="0">
                <a:pos x="connsiteX2582" y="connsiteY2582"/>
              </a:cxn>
              <a:cxn ang="0">
                <a:pos x="connsiteX2583" y="connsiteY2583"/>
              </a:cxn>
              <a:cxn ang="0">
                <a:pos x="connsiteX2584" y="connsiteY2584"/>
              </a:cxn>
              <a:cxn ang="0">
                <a:pos x="connsiteX2585" y="connsiteY2585"/>
              </a:cxn>
              <a:cxn ang="0">
                <a:pos x="connsiteX2586" y="connsiteY2586"/>
              </a:cxn>
              <a:cxn ang="0">
                <a:pos x="connsiteX2587" y="connsiteY2587"/>
              </a:cxn>
              <a:cxn ang="0">
                <a:pos x="connsiteX2588" y="connsiteY2588"/>
              </a:cxn>
              <a:cxn ang="0">
                <a:pos x="connsiteX2589" y="connsiteY2589"/>
              </a:cxn>
              <a:cxn ang="0">
                <a:pos x="connsiteX2590" y="connsiteY2590"/>
              </a:cxn>
              <a:cxn ang="0">
                <a:pos x="connsiteX2591" y="connsiteY2591"/>
              </a:cxn>
              <a:cxn ang="0">
                <a:pos x="connsiteX2592" y="connsiteY2592"/>
              </a:cxn>
              <a:cxn ang="0">
                <a:pos x="connsiteX2593" y="connsiteY2593"/>
              </a:cxn>
              <a:cxn ang="0">
                <a:pos x="connsiteX2594" y="connsiteY2594"/>
              </a:cxn>
              <a:cxn ang="0">
                <a:pos x="connsiteX2595" y="connsiteY2595"/>
              </a:cxn>
              <a:cxn ang="0">
                <a:pos x="connsiteX2596" y="connsiteY2596"/>
              </a:cxn>
              <a:cxn ang="0">
                <a:pos x="connsiteX2597" y="connsiteY2597"/>
              </a:cxn>
              <a:cxn ang="0">
                <a:pos x="connsiteX2598" y="connsiteY2598"/>
              </a:cxn>
              <a:cxn ang="0">
                <a:pos x="connsiteX2599" y="connsiteY2599"/>
              </a:cxn>
              <a:cxn ang="0">
                <a:pos x="connsiteX2600" y="connsiteY2600"/>
              </a:cxn>
              <a:cxn ang="0">
                <a:pos x="connsiteX2601" y="connsiteY2601"/>
              </a:cxn>
              <a:cxn ang="0">
                <a:pos x="connsiteX2602" y="connsiteY2602"/>
              </a:cxn>
              <a:cxn ang="0">
                <a:pos x="connsiteX2603" y="connsiteY2603"/>
              </a:cxn>
              <a:cxn ang="0">
                <a:pos x="connsiteX2604" y="connsiteY2604"/>
              </a:cxn>
              <a:cxn ang="0">
                <a:pos x="connsiteX2605" y="connsiteY2605"/>
              </a:cxn>
              <a:cxn ang="0">
                <a:pos x="connsiteX2606" y="connsiteY2606"/>
              </a:cxn>
              <a:cxn ang="0">
                <a:pos x="connsiteX2607" y="connsiteY2607"/>
              </a:cxn>
              <a:cxn ang="0">
                <a:pos x="connsiteX2608" y="connsiteY2608"/>
              </a:cxn>
              <a:cxn ang="0">
                <a:pos x="connsiteX2609" y="connsiteY2609"/>
              </a:cxn>
              <a:cxn ang="0">
                <a:pos x="connsiteX2610" y="connsiteY2610"/>
              </a:cxn>
              <a:cxn ang="0">
                <a:pos x="connsiteX2611" y="connsiteY2611"/>
              </a:cxn>
              <a:cxn ang="0">
                <a:pos x="connsiteX2612" y="connsiteY2612"/>
              </a:cxn>
              <a:cxn ang="0">
                <a:pos x="connsiteX2613" y="connsiteY2613"/>
              </a:cxn>
              <a:cxn ang="0">
                <a:pos x="connsiteX2614" y="connsiteY2614"/>
              </a:cxn>
              <a:cxn ang="0">
                <a:pos x="connsiteX2615" y="connsiteY2615"/>
              </a:cxn>
              <a:cxn ang="0">
                <a:pos x="connsiteX2616" y="connsiteY2616"/>
              </a:cxn>
              <a:cxn ang="0">
                <a:pos x="connsiteX2617" y="connsiteY2617"/>
              </a:cxn>
              <a:cxn ang="0">
                <a:pos x="connsiteX2618" y="connsiteY2618"/>
              </a:cxn>
              <a:cxn ang="0">
                <a:pos x="connsiteX2619" y="connsiteY2619"/>
              </a:cxn>
              <a:cxn ang="0">
                <a:pos x="connsiteX2620" y="connsiteY2620"/>
              </a:cxn>
              <a:cxn ang="0">
                <a:pos x="connsiteX2621" y="connsiteY2621"/>
              </a:cxn>
              <a:cxn ang="0">
                <a:pos x="connsiteX2622" y="connsiteY2622"/>
              </a:cxn>
              <a:cxn ang="0">
                <a:pos x="connsiteX2623" y="connsiteY2623"/>
              </a:cxn>
              <a:cxn ang="0">
                <a:pos x="connsiteX2624" y="connsiteY2624"/>
              </a:cxn>
              <a:cxn ang="0">
                <a:pos x="connsiteX2625" y="connsiteY2625"/>
              </a:cxn>
              <a:cxn ang="0">
                <a:pos x="connsiteX2626" y="connsiteY2626"/>
              </a:cxn>
              <a:cxn ang="0">
                <a:pos x="connsiteX2627" y="connsiteY2627"/>
              </a:cxn>
              <a:cxn ang="0">
                <a:pos x="connsiteX2628" y="connsiteY2628"/>
              </a:cxn>
              <a:cxn ang="0">
                <a:pos x="connsiteX2629" y="connsiteY2629"/>
              </a:cxn>
              <a:cxn ang="0">
                <a:pos x="connsiteX2630" y="connsiteY2630"/>
              </a:cxn>
              <a:cxn ang="0">
                <a:pos x="connsiteX2631" y="connsiteY2631"/>
              </a:cxn>
              <a:cxn ang="0">
                <a:pos x="connsiteX2632" y="connsiteY2632"/>
              </a:cxn>
              <a:cxn ang="0">
                <a:pos x="connsiteX2633" y="connsiteY2633"/>
              </a:cxn>
              <a:cxn ang="0">
                <a:pos x="connsiteX2634" y="connsiteY2634"/>
              </a:cxn>
              <a:cxn ang="0">
                <a:pos x="connsiteX2635" y="connsiteY2635"/>
              </a:cxn>
              <a:cxn ang="0">
                <a:pos x="connsiteX2636" y="connsiteY2636"/>
              </a:cxn>
              <a:cxn ang="0">
                <a:pos x="connsiteX2637" y="connsiteY2637"/>
              </a:cxn>
              <a:cxn ang="0">
                <a:pos x="connsiteX2638" y="connsiteY2638"/>
              </a:cxn>
              <a:cxn ang="0">
                <a:pos x="connsiteX2639" y="connsiteY2639"/>
              </a:cxn>
              <a:cxn ang="0">
                <a:pos x="connsiteX2640" y="connsiteY2640"/>
              </a:cxn>
              <a:cxn ang="0">
                <a:pos x="connsiteX2641" y="connsiteY2641"/>
              </a:cxn>
              <a:cxn ang="0">
                <a:pos x="connsiteX2642" y="connsiteY2642"/>
              </a:cxn>
              <a:cxn ang="0">
                <a:pos x="connsiteX2643" y="connsiteY2643"/>
              </a:cxn>
              <a:cxn ang="0">
                <a:pos x="connsiteX2644" y="connsiteY2644"/>
              </a:cxn>
              <a:cxn ang="0">
                <a:pos x="connsiteX2645" y="connsiteY2645"/>
              </a:cxn>
              <a:cxn ang="0">
                <a:pos x="connsiteX2646" y="connsiteY2646"/>
              </a:cxn>
              <a:cxn ang="0">
                <a:pos x="connsiteX2647" y="connsiteY2647"/>
              </a:cxn>
              <a:cxn ang="0">
                <a:pos x="connsiteX2648" y="connsiteY2648"/>
              </a:cxn>
              <a:cxn ang="0">
                <a:pos x="connsiteX2649" y="connsiteY2649"/>
              </a:cxn>
              <a:cxn ang="0">
                <a:pos x="connsiteX2650" y="connsiteY2650"/>
              </a:cxn>
              <a:cxn ang="0">
                <a:pos x="connsiteX2651" y="connsiteY2651"/>
              </a:cxn>
              <a:cxn ang="0">
                <a:pos x="connsiteX2652" y="connsiteY2652"/>
              </a:cxn>
              <a:cxn ang="0">
                <a:pos x="connsiteX2653" y="connsiteY2653"/>
              </a:cxn>
              <a:cxn ang="0">
                <a:pos x="connsiteX2654" y="connsiteY2654"/>
              </a:cxn>
              <a:cxn ang="0">
                <a:pos x="connsiteX2655" y="connsiteY2655"/>
              </a:cxn>
              <a:cxn ang="0">
                <a:pos x="connsiteX2656" y="connsiteY2656"/>
              </a:cxn>
              <a:cxn ang="0">
                <a:pos x="connsiteX2657" y="connsiteY2657"/>
              </a:cxn>
              <a:cxn ang="0">
                <a:pos x="connsiteX2658" y="connsiteY2658"/>
              </a:cxn>
              <a:cxn ang="0">
                <a:pos x="connsiteX2659" y="connsiteY2659"/>
              </a:cxn>
              <a:cxn ang="0">
                <a:pos x="connsiteX2660" y="connsiteY2660"/>
              </a:cxn>
              <a:cxn ang="0">
                <a:pos x="connsiteX2661" y="connsiteY2661"/>
              </a:cxn>
              <a:cxn ang="0">
                <a:pos x="connsiteX2662" y="connsiteY2662"/>
              </a:cxn>
              <a:cxn ang="0">
                <a:pos x="connsiteX2663" y="connsiteY2663"/>
              </a:cxn>
              <a:cxn ang="0">
                <a:pos x="connsiteX2664" y="connsiteY2664"/>
              </a:cxn>
              <a:cxn ang="0">
                <a:pos x="connsiteX2665" y="connsiteY2665"/>
              </a:cxn>
              <a:cxn ang="0">
                <a:pos x="connsiteX2666" y="connsiteY2666"/>
              </a:cxn>
              <a:cxn ang="0">
                <a:pos x="connsiteX2667" y="connsiteY2667"/>
              </a:cxn>
              <a:cxn ang="0">
                <a:pos x="connsiteX2668" y="connsiteY2668"/>
              </a:cxn>
              <a:cxn ang="0">
                <a:pos x="connsiteX2669" y="connsiteY2669"/>
              </a:cxn>
              <a:cxn ang="0">
                <a:pos x="connsiteX2670" y="connsiteY2670"/>
              </a:cxn>
              <a:cxn ang="0">
                <a:pos x="connsiteX2671" y="connsiteY2671"/>
              </a:cxn>
              <a:cxn ang="0">
                <a:pos x="connsiteX2672" y="connsiteY2672"/>
              </a:cxn>
              <a:cxn ang="0">
                <a:pos x="connsiteX2673" y="connsiteY2673"/>
              </a:cxn>
              <a:cxn ang="0">
                <a:pos x="connsiteX2674" y="connsiteY2674"/>
              </a:cxn>
              <a:cxn ang="0">
                <a:pos x="connsiteX2675" y="connsiteY2675"/>
              </a:cxn>
              <a:cxn ang="0">
                <a:pos x="connsiteX2676" y="connsiteY2676"/>
              </a:cxn>
              <a:cxn ang="0">
                <a:pos x="connsiteX2677" y="connsiteY2677"/>
              </a:cxn>
              <a:cxn ang="0">
                <a:pos x="connsiteX2678" y="connsiteY2678"/>
              </a:cxn>
              <a:cxn ang="0">
                <a:pos x="connsiteX2679" y="connsiteY2679"/>
              </a:cxn>
              <a:cxn ang="0">
                <a:pos x="connsiteX2680" y="connsiteY2680"/>
              </a:cxn>
              <a:cxn ang="0">
                <a:pos x="connsiteX2681" y="connsiteY2681"/>
              </a:cxn>
              <a:cxn ang="0">
                <a:pos x="connsiteX2682" y="connsiteY2682"/>
              </a:cxn>
              <a:cxn ang="0">
                <a:pos x="connsiteX2683" y="connsiteY2683"/>
              </a:cxn>
              <a:cxn ang="0">
                <a:pos x="connsiteX2684" y="connsiteY2684"/>
              </a:cxn>
              <a:cxn ang="0">
                <a:pos x="connsiteX2685" y="connsiteY2685"/>
              </a:cxn>
              <a:cxn ang="0">
                <a:pos x="connsiteX2686" y="connsiteY2686"/>
              </a:cxn>
              <a:cxn ang="0">
                <a:pos x="connsiteX2687" y="connsiteY2687"/>
              </a:cxn>
              <a:cxn ang="0">
                <a:pos x="connsiteX2688" y="connsiteY2688"/>
              </a:cxn>
              <a:cxn ang="0">
                <a:pos x="connsiteX2689" y="connsiteY2689"/>
              </a:cxn>
              <a:cxn ang="0">
                <a:pos x="connsiteX2690" y="connsiteY2690"/>
              </a:cxn>
              <a:cxn ang="0">
                <a:pos x="connsiteX2691" y="connsiteY2691"/>
              </a:cxn>
              <a:cxn ang="0">
                <a:pos x="connsiteX2692" y="connsiteY2692"/>
              </a:cxn>
              <a:cxn ang="0">
                <a:pos x="connsiteX2693" y="connsiteY2693"/>
              </a:cxn>
              <a:cxn ang="0">
                <a:pos x="connsiteX2694" y="connsiteY2694"/>
              </a:cxn>
              <a:cxn ang="0">
                <a:pos x="connsiteX2695" y="connsiteY2695"/>
              </a:cxn>
              <a:cxn ang="0">
                <a:pos x="connsiteX2696" y="connsiteY2696"/>
              </a:cxn>
              <a:cxn ang="0">
                <a:pos x="connsiteX2697" y="connsiteY2697"/>
              </a:cxn>
              <a:cxn ang="0">
                <a:pos x="connsiteX2698" y="connsiteY2698"/>
              </a:cxn>
              <a:cxn ang="0">
                <a:pos x="connsiteX2699" y="connsiteY2699"/>
              </a:cxn>
              <a:cxn ang="0">
                <a:pos x="connsiteX2700" y="connsiteY2700"/>
              </a:cxn>
              <a:cxn ang="0">
                <a:pos x="connsiteX2701" y="connsiteY2701"/>
              </a:cxn>
              <a:cxn ang="0">
                <a:pos x="connsiteX2702" y="connsiteY2702"/>
              </a:cxn>
              <a:cxn ang="0">
                <a:pos x="connsiteX2703" y="connsiteY2703"/>
              </a:cxn>
              <a:cxn ang="0">
                <a:pos x="connsiteX2704" y="connsiteY2704"/>
              </a:cxn>
              <a:cxn ang="0">
                <a:pos x="connsiteX2705" y="connsiteY2705"/>
              </a:cxn>
              <a:cxn ang="0">
                <a:pos x="connsiteX2706" y="connsiteY2706"/>
              </a:cxn>
              <a:cxn ang="0">
                <a:pos x="connsiteX2707" y="connsiteY2707"/>
              </a:cxn>
              <a:cxn ang="0">
                <a:pos x="connsiteX2708" y="connsiteY2708"/>
              </a:cxn>
              <a:cxn ang="0">
                <a:pos x="connsiteX2709" y="connsiteY2709"/>
              </a:cxn>
              <a:cxn ang="0">
                <a:pos x="connsiteX2710" y="connsiteY2710"/>
              </a:cxn>
              <a:cxn ang="0">
                <a:pos x="connsiteX2711" y="connsiteY2711"/>
              </a:cxn>
              <a:cxn ang="0">
                <a:pos x="connsiteX2712" y="connsiteY2712"/>
              </a:cxn>
              <a:cxn ang="0">
                <a:pos x="connsiteX2713" y="connsiteY2713"/>
              </a:cxn>
              <a:cxn ang="0">
                <a:pos x="connsiteX2714" y="connsiteY2714"/>
              </a:cxn>
              <a:cxn ang="0">
                <a:pos x="connsiteX2715" y="connsiteY2715"/>
              </a:cxn>
              <a:cxn ang="0">
                <a:pos x="connsiteX2716" y="connsiteY2716"/>
              </a:cxn>
              <a:cxn ang="0">
                <a:pos x="connsiteX2717" y="connsiteY2717"/>
              </a:cxn>
              <a:cxn ang="0">
                <a:pos x="connsiteX2718" y="connsiteY2718"/>
              </a:cxn>
              <a:cxn ang="0">
                <a:pos x="connsiteX2719" y="connsiteY2719"/>
              </a:cxn>
              <a:cxn ang="0">
                <a:pos x="connsiteX2720" y="connsiteY2720"/>
              </a:cxn>
              <a:cxn ang="0">
                <a:pos x="connsiteX2721" y="connsiteY2721"/>
              </a:cxn>
              <a:cxn ang="0">
                <a:pos x="connsiteX2722" y="connsiteY2722"/>
              </a:cxn>
              <a:cxn ang="0">
                <a:pos x="connsiteX2723" y="connsiteY2723"/>
              </a:cxn>
              <a:cxn ang="0">
                <a:pos x="connsiteX2724" y="connsiteY2724"/>
              </a:cxn>
              <a:cxn ang="0">
                <a:pos x="connsiteX2725" y="connsiteY2725"/>
              </a:cxn>
              <a:cxn ang="0">
                <a:pos x="connsiteX2726" y="connsiteY2726"/>
              </a:cxn>
              <a:cxn ang="0">
                <a:pos x="connsiteX2727" y="connsiteY2727"/>
              </a:cxn>
              <a:cxn ang="0">
                <a:pos x="connsiteX2728" y="connsiteY2728"/>
              </a:cxn>
              <a:cxn ang="0">
                <a:pos x="connsiteX2729" y="connsiteY2729"/>
              </a:cxn>
              <a:cxn ang="0">
                <a:pos x="connsiteX2730" y="connsiteY2730"/>
              </a:cxn>
              <a:cxn ang="0">
                <a:pos x="connsiteX2731" y="connsiteY2731"/>
              </a:cxn>
              <a:cxn ang="0">
                <a:pos x="connsiteX2732" y="connsiteY2732"/>
              </a:cxn>
              <a:cxn ang="0">
                <a:pos x="connsiteX2733" y="connsiteY2733"/>
              </a:cxn>
              <a:cxn ang="0">
                <a:pos x="connsiteX2734" y="connsiteY2734"/>
              </a:cxn>
              <a:cxn ang="0">
                <a:pos x="connsiteX2735" y="connsiteY2735"/>
              </a:cxn>
              <a:cxn ang="0">
                <a:pos x="connsiteX2736" y="connsiteY2736"/>
              </a:cxn>
              <a:cxn ang="0">
                <a:pos x="connsiteX2737" y="connsiteY2737"/>
              </a:cxn>
              <a:cxn ang="0">
                <a:pos x="connsiteX2738" y="connsiteY2738"/>
              </a:cxn>
              <a:cxn ang="0">
                <a:pos x="connsiteX2739" y="connsiteY2739"/>
              </a:cxn>
              <a:cxn ang="0">
                <a:pos x="connsiteX2740" y="connsiteY2740"/>
              </a:cxn>
              <a:cxn ang="0">
                <a:pos x="connsiteX2741" y="connsiteY2741"/>
              </a:cxn>
              <a:cxn ang="0">
                <a:pos x="connsiteX2742" y="connsiteY2742"/>
              </a:cxn>
              <a:cxn ang="0">
                <a:pos x="connsiteX2743" y="connsiteY2743"/>
              </a:cxn>
              <a:cxn ang="0">
                <a:pos x="connsiteX2744" y="connsiteY2744"/>
              </a:cxn>
              <a:cxn ang="0">
                <a:pos x="connsiteX2745" y="connsiteY2745"/>
              </a:cxn>
              <a:cxn ang="0">
                <a:pos x="connsiteX2746" y="connsiteY2746"/>
              </a:cxn>
              <a:cxn ang="0">
                <a:pos x="connsiteX2747" y="connsiteY2747"/>
              </a:cxn>
              <a:cxn ang="0">
                <a:pos x="connsiteX2748" y="connsiteY2748"/>
              </a:cxn>
              <a:cxn ang="0">
                <a:pos x="connsiteX2749" y="connsiteY2749"/>
              </a:cxn>
              <a:cxn ang="0">
                <a:pos x="connsiteX2750" y="connsiteY2750"/>
              </a:cxn>
              <a:cxn ang="0">
                <a:pos x="connsiteX2751" y="connsiteY2751"/>
              </a:cxn>
              <a:cxn ang="0">
                <a:pos x="connsiteX2752" y="connsiteY2752"/>
              </a:cxn>
              <a:cxn ang="0">
                <a:pos x="connsiteX2753" y="connsiteY2753"/>
              </a:cxn>
              <a:cxn ang="0">
                <a:pos x="connsiteX2754" y="connsiteY2754"/>
              </a:cxn>
              <a:cxn ang="0">
                <a:pos x="connsiteX2755" y="connsiteY2755"/>
              </a:cxn>
              <a:cxn ang="0">
                <a:pos x="connsiteX2756" y="connsiteY2756"/>
              </a:cxn>
              <a:cxn ang="0">
                <a:pos x="connsiteX2757" y="connsiteY2757"/>
              </a:cxn>
              <a:cxn ang="0">
                <a:pos x="connsiteX2758" y="connsiteY2758"/>
              </a:cxn>
              <a:cxn ang="0">
                <a:pos x="connsiteX2759" y="connsiteY2759"/>
              </a:cxn>
              <a:cxn ang="0">
                <a:pos x="connsiteX2760" y="connsiteY2760"/>
              </a:cxn>
              <a:cxn ang="0">
                <a:pos x="connsiteX2761" y="connsiteY2761"/>
              </a:cxn>
              <a:cxn ang="0">
                <a:pos x="connsiteX2762" y="connsiteY2762"/>
              </a:cxn>
              <a:cxn ang="0">
                <a:pos x="connsiteX2763" y="connsiteY2763"/>
              </a:cxn>
              <a:cxn ang="0">
                <a:pos x="connsiteX2764" y="connsiteY2764"/>
              </a:cxn>
              <a:cxn ang="0">
                <a:pos x="connsiteX2765" y="connsiteY2765"/>
              </a:cxn>
              <a:cxn ang="0">
                <a:pos x="connsiteX2766" y="connsiteY2766"/>
              </a:cxn>
              <a:cxn ang="0">
                <a:pos x="connsiteX2767" y="connsiteY2767"/>
              </a:cxn>
              <a:cxn ang="0">
                <a:pos x="connsiteX2768" y="connsiteY2768"/>
              </a:cxn>
              <a:cxn ang="0">
                <a:pos x="connsiteX2769" y="connsiteY2769"/>
              </a:cxn>
              <a:cxn ang="0">
                <a:pos x="connsiteX2770" y="connsiteY2770"/>
              </a:cxn>
              <a:cxn ang="0">
                <a:pos x="connsiteX2771" y="connsiteY2771"/>
              </a:cxn>
              <a:cxn ang="0">
                <a:pos x="connsiteX2772" y="connsiteY2772"/>
              </a:cxn>
              <a:cxn ang="0">
                <a:pos x="connsiteX2773" y="connsiteY2773"/>
              </a:cxn>
              <a:cxn ang="0">
                <a:pos x="connsiteX2774" y="connsiteY2774"/>
              </a:cxn>
              <a:cxn ang="0">
                <a:pos x="connsiteX2775" y="connsiteY2775"/>
              </a:cxn>
              <a:cxn ang="0">
                <a:pos x="connsiteX2776" y="connsiteY2776"/>
              </a:cxn>
              <a:cxn ang="0">
                <a:pos x="connsiteX2777" y="connsiteY2777"/>
              </a:cxn>
              <a:cxn ang="0">
                <a:pos x="connsiteX2778" y="connsiteY2778"/>
              </a:cxn>
              <a:cxn ang="0">
                <a:pos x="connsiteX2779" y="connsiteY2779"/>
              </a:cxn>
              <a:cxn ang="0">
                <a:pos x="connsiteX2780" y="connsiteY2780"/>
              </a:cxn>
              <a:cxn ang="0">
                <a:pos x="connsiteX2781" y="connsiteY2781"/>
              </a:cxn>
              <a:cxn ang="0">
                <a:pos x="connsiteX2782" y="connsiteY2782"/>
              </a:cxn>
              <a:cxn ang="0">
                <a:pos x="connsiteX2783" y="connsiteY2783"/>
              </a:cxn>
              <a:cxn ang="0">
                <a:pos x="connsiteX2784" y="connsiteY2784"/>
              </a:cxn>
              <a:cxn ang="0">
                <a:pos x="connsiteX2785" y="connsiteY2785"/>
              </a:cxn>
              <a:cxn ang="0">
                <a:pos x="connsiteX2786" y="connsiteY2786"/>
              </a:cxn>
              <a:cxn ang="0">
                <a:pos x="connsiteX2787" y="connsiteY2787"/>
              </a:cxn>
              <a:cxn ang="0">
                <a:pos x="connsiteX2788" y="connsiteY2788"/>
              </a:cxn>
              <a:cxn ang="0">
                <a:pos x="connsiteX2789" y="connsiteY2789"/>
              </a:cxn>
              <a:cxn ang="0">
                <a:pos x="connsiteX2790" y="connsiteY2790"/>
              </a:cxn>
              <a:cxn ang="0">
                <a:pos x="connsiteX2791" y="connsiteY2791"/>
              </a:cxn>
              <a:cxn ang="0">
                <a:pos x="connsiteX2792" y="connsiteY2792"/>
              </a:cxn>
              <a:cxn ang="0">
                <a:pos x="connsiteX2793" y="connsiteY2793"/>
              </a:cxn>
              <a:cxn ang="0">
                <a:pos x="connsiteX2794" y="connsiteY2794"/>
              </a:cxn>
              <a:cxn ang="0">
                <a:pos x="connsiteX2795" y="connsiteY2795"/>
              </a:cxn>
              <a:cxn ang="0">
                <a:pos x="connsiteX2796" y="connsiteY2796"/>
              </a:cxn>
              <a:cxn ang="0">
                <a:pos x="connsiteX2797" y="connsiteY2797"/>
              </a:cxn>
              <a:cxn ang="0">
                <a:pos x="connsiteX2798" y="connsiteY2798"/>
              </a:cxn>
              <a:cxn ang="0">
                <a:pos x="connsiteX2799" y="connsiteY2799"/>
              </a:cxn>
              <a:cxn ang="0">
                <a:pos x="connsiteX2800" y="connsiteY2800"/>
              </a:cxn>
              <a:cxn ang="0">
                <a:pos x="connsiteX2801" y="connsiteY2801"/>
              </a:cxn>
              <a:cxn ang="0">
                <a:pos x="connsiteX2802" y="connsiteY2802"/>
              </a:cxn>
              <a:cxn ang="0">
                <a:pos x="connsiteX2803" y="connsiteY2803"/>
              </a:cxn>
              <a:cxn ang="0">
                <a:pos x="connsiteX2804" y="connsiteY2804"/>
              </a:cxn>
              <a:cxn ang="0">
                <a:pos x="connsiteX2805" y="connsiteY2805"/>
              </a:cxn>
              <a:cxn ang="0">
                <a:pos x="connsiteX2806" y="connsiteY2806"/>
              </a:cxn>
              <a:cxn ang="0">
                <a:pos x="connsiteX2807" y="connsiteY2807"/>
              </a:cxn>
              <a:cxn ang="0">
                <a:pos x="connsiteX2808" y="connsiteY2808"/>
              </a:cxn>
              <a:cxn ang="0">
                <a:pos x="connsiteX2809" y="connsiteY2809"/>
              </a:cxn>
              <a:cxn ang="0">
                <a:pos x="connsiteX2810" y="connsiteY2810"/>
              </a:cxn>
              <a:cxn ang="0">
                <a:pos x="connsiteX2811" y="connsiteY2811"/>
              </a:cxn>
              <a:cxn ang="0">
                <a:pos x="connsiteX2812" y="connsiteY2812"/>
              </a:cxn>
              <a:cxn ang="0">
                <a:pos x="connsiteX2813" y="connsiteY2813"/>
              </a:cxn>
              <a:cxn ang="0">
                <a:pos x="connsiteX2814" y="connsiteY2814"/>
              </a:cxn>
              <a:cxn ang="0">
                <a:pos x="connsiteX2815" y="connsiteY2815"/>
              </a:cxn>
              <a:cxn ang="0">
                <a:pos x="connsiteX2816" y="connsiteY2816"/>
              </a:cxn>
              <a:cxn ang="0">
                <a:pos x="connsiteX2817" y="connsiteY2817"/>
              </a:cxn>
              <a:cxn ang="0">
                <a:pos x="connsiteX2818" y="connsiteY2818"/>
              </a:cxn>
              <a:cxn ang="0">
                <a:pos x="connsiteX2819" y="connsiteY2819"/>
              </a:cxn>
              <a:cxn ang="0">
                <a:pos x="connsiteX2820" y="connsiteY2820"/>
              </a:cxn>
              <a:cxn ang="0">
                <a:pos x="connsiteX2821" y="connsiteY2821"/>
              </a:cxn>
              <a:cxn ang="0">
                <a:pos x="connsiteX2822" y="connsiteY2822"/>
              </a:cxn>
              <a:cxn ang="0">
                <a:pos x="connsiteX2823" y="connsiteY2823"/>
              </a:cxn>
              <a:cxn ang="0">
                <a:pos x="connsiteX2824" y="connsiteY2824"/>
              </a:cxn>
              <a:cxn ang="0">
                <a:pos x="connsiteX2825" y="connsiteY2825"/>
              </a:cxn>
              <a:cxn ang="0">
                <a:pos x="connsiteX2826" y="connsiteY2826"/>
              </a:cxn>
              <a:cxn ang="0">
                <a:pos x="connsiteX2827" y="connsiteY2827"/>
              </a:cxn>
              <a:cxn ang="0">
                <a:pos x="connsiteX2828" y="connsiteY2828"/>
              </a:cxn>
              <a:cxn ang="0">
                <a:pos x="connsiteX2829" y="connsiteY2829"/>
              </a:cxn>
              <a:cxn ang="0">
                <a:pos x="connsiteX2830" y="connsiteY2830"/>
              </a:cxn>
              <a:cxn ang="0">
                <a:pos x="connsiteX2831" y="connsiteY2831"/>
              </a:cxn>
              <a:cxn ang="0">
                <a:pos x="connsiteX2832" y="connsiteY2832"/>
              </a:cxn>
              <a:cxn ang="0">
                <a:pos x="connsiteX2833" y="connsiteY2833"/>
              </a:cxn>
              <a:cxn ang="0">
                <a:pos x="connsiteX2834" y="connsiteY2834"/>
              </a:cxn>
              <a:cxn ang="0">
                <a:pos x="connsiteX2835" y="connsiteY2835"/>
              </a:cxn>
              <a:cxn ang="0">
                <a:pos x="connsiteX2836" y="connsiteY2836"/>
              </a:cxn>
              <a:cxn ang="0">
                <a:pos x="connsiteX2837" y="connsiteY2837"/>
              </a:cxn>
              <a:cxn ang="0">
                <a:pos x="connsiteX2838" y="connsiteY2838"/>
              </a:cxn>
              <a:cxn ang="0">
                <a:pos x="connsiteX2839" y="connsiteY2839"/>
              </a:cxn>
              <a:cxn ang="0">
                <a:pos x="connsiteX2840" y="connsiteY2840"/>
              </a:cxn>
              <a:cxn ang="0">
                <a:pos x="connsiteX2841" y="connsiteY2841"/>
              </a:cxn>
              <a:cxn ang="0">
                <a:pos x="connsiteX2842" y="connsiteY2842"/>
              </a:cxn>
              <a:cxn ang="0">
                <a:pos x="connsiteX2843" y="connsiteY2843"/>
              </a:cxn>
              <a:cxn ang="0">
                <a:pos x="connsiteX2844" y="connsiteY2844"/>
              </a:cxn>
              <a:cxn ang="0">
                <a:pos x="connsiteX2845" y="connsiteY2845"/>
              </a:cxn>
              <a:cxn ang="0">
                <a:pos x="connsiteX2846" y="connsiteY2846"/>
              </a:cxn>
              <a:cxn ang="0">
                <a:pos x="connsiteX2847" y="connsiteY2847"/>
              </a:cxn>
              <a:cxn ang="0">
                <a:pos x="connsiteX2848" y="connsiteY2848"/>
              </a:cxn>
              <a:cxn ang="0">
                <a:pos x="connsiteX2849" y="connsiteY2849"/>
              </a:cxn>
              <a:cxn ang="0">
                <a:pos x="connsiteX2850" y="connsiteY2850"/>
              </a:cxn>
              <a:cxn ang="0">
                <a:pos x="connsiteX2851" y="connsiteY2851"/>
              </a:cxn>
              <a:cxn ang="0">
                <a:pos x="connsiteX2852" y="connsiteY2852"/>
              </a:cxn>
              <a:cxn ang="0">
                <a:pos x="connsiteX2853" y="connsiteY2853"/>
              </a:cxn>
              <a:cxn ang="0">
                <a:pos x="connsiteX2854" y="connsiteY2854"/>
              </a:cxn>
              <a:cxn ang="0">
                <a:pos x="connsiteX2855" y="connsiteY2855"/>
              </a:cxn>
              <a:cxn ang="0">
                <a:pos x="connsiteX2856" y="connsiteY2856"/>
              </a:cxn>
              <a:cxn ang="0">
                <a:pos x="connsiteX2857" y="connsiteY2857"/>
              </a:cxn>
              <a:cxn ang="0">
                <a:pos x="connsiteX2858" y="connsiteY2858"/>
              </a:cxn>
              <a:cxn ang="0">
                <a:pos x="connsiteX2859" y="connsiteY2859"/>
              </a:cxn>
              <a:cxn ang="0">
                <a:pos x="connsiteX2860" y="connsiteY2860"/>
              </a:cxn>
              <a:cxn ang="0">
                <a:pos x="connsiteX2861" y="connsiteY2861"/>
              </a:cxn>
              <a:cxn ang="0">
                <a:pos x="connsiteX2862" y="connsiteY2862"/>
              </a:cxn>
              <a:cxn ang="0">
                <a:pos x="connsiteX2863" y="connsiteY2863"/>
              </a:cxn>
              <a:cxn ang="0">
                <a:pos x="connsiteX2864" y="connsiteY2864"/>
              </a:cxn>
              <a:cxn ang="0">
                <a:pos x="connsiteX2865" y="connsiteY2865"/>
              </a:cxn>
              <a:cxn ang="0">
                <a:pos x="connsiteX2866" y="connsiteY2866"/>
              </a:cxn>
              <a:cxn ang="0">
                <a:pos x="connsiteX2867" y="connsiteY2867"/>
              </a:cxn>
              <a:cxn ang="0">
                <a:pos x="connsiteX2868" y="connsiteY2868"/>
              </a:cxn>
              <a:cxn ang="0">
                <a:pos x="connsiteX2869" y="connsiteY2869"/>
              </a:cxn>
              <a:cxn ang="0">
                <a:pos x="connsiteX2870" y="connsiteY2870"/>
              </a:cxn>
              <a:cxn ang="0">
                <a:pos x="connsiteX2871" y="connsiteY2871"/>
              </a:cxn>
              <a:cxn ang="0">
                <a:pos x="connsiteX2872" y="connsiteY2872"/>
              </a:cxn>
              <a:cxn ang="0">
                <a:pos x="connsiteX2873" y="connsiteY2873"/>
              </a:cxn>
              <a:cxn ang="0">
                <a:pos x="connsiteX2874" y="connsiteY2874"/>
              </a:cxn>
              <a:cxn ang="0">
                <a:pos x="connsiteX2875" y="connsiteY2875"/>
              </a:cxn>
              <a:cxn ang="0">
                <a:pos x="connsiteX2876" y="connsiteY2876"/>
              </a:cxn>
              <a:cxn ang="0">
                <a:pos x="connsiteX2877" y="connsiteY2877"/>
              </a:cxn>
              <a:cxn ang="0">
                <a:pos x="connsiteX2878" y="connsiteY2878"/>
              </a:cxn>
              <a:cxn ang="0">
                <a:pos x="connsiteX2879" y="connsiteY2879"/>
              </a:cxn>
              <a:cxn ang="0">
                <a:pos x="connsiteX2880" y="connsiteY2880"/>
              </a:cxn>
              <a:cxn ang="0">
                <a:pos x="connsiteX2881" y="connsiteY2881"/>
              </a:cxn>
              <a:cxn ang="0">
                <a:pos x="connsiteX2882" y="connsiteY2882"/>
              </a:cxn>
              <a:cxn ang="0">
                <a:pos x="connsiteX2883" y="connsiteY2883"/>
              </a:cxn>
              <a:cxn ang="0">
                <a:pos x="connsiteX2884" y="connsiteY2884"/>
              </a:cxn>
              <a:cxn ang="0">
                <a:pos x="connsiteX2885" y="connsiteY2885"/>
              </a:cxn>
              <a:cxn ang="0">
                <a:pos x="connsiteX2886" y="connsiteY2886"/>
              </a:cxn>
              <a:cxn ang="0">
                <a:pos x="connsiteX2887" y="connsiteY2887"/>
              </a:cxn>
              <a:cxn ang="0">
                <a:pos x="connsiteX2888" y="connsiteY2888"/>
              </a:cxn>
              <a:cxn ang="0">
                <a:pos x="connsiteX2889" y="connsiteY2889"/>
              </a:cxn>
              <a:cxn ang="0">
                <a:pos x="connsiteX2890" y="connsiteY2890"/>
              </a:cxn>
              <a:cxn ang="0">
                <a:pos x="connsiteX2891" y="connsiteY2891"/>
              </a:cxn>
              <a:cxn ang="0">
                <a:pos x="connsiteX2892" y="connsiteY2892"/>
              </a:cxn>
              <a:cxn ang="0">
                <a:pos x="connsiteX2893" y="connsiteY2893"/>
              </a:cxn>
              <a:cxn ang="0">
                <a:pos x="connsiteX2894" y="connsiteY2894"/>
              </a:cxn>
              <a:cxn ang="0">
                <a:pos x="connsiteX2895" y="connsiteY2895"/>
              </a:cxn>
              <a:cxn ang="0">
                <a:pos x="connsiteX2896" y="connsiteY2896"/>
              </a:cxn>
              <a:cxn ang="0">
                <a:pos x="connsiteX2897" y="connsiteY2897"/>
              </a:cxn>
              <a:cxn ang="0">
                <a:pos x="connsiteX2898" y="connsiteY2898"/>
              </a:cxn>
              <a:cxn ang="0">
                <a:pos x="connsiteX2899" y="connsiteY2899"/>
              </a:cxn>
              <a:cxn ang="0">
                <a:pos x="connsiteX2900" y="connsiteY2900"/>
              </a:cxn>
              <a:cxn ang="0">
                <a:pos x="connsiteX2901" y="connsiteY2901"/>
              </a:cxn>
              <a:cxn ang="0">
                <a:pos x="connsiteX2902" y="connsiteY2902"/>
              </a:cxn>
              <a:cxn ang="0">
                <a:pos x="connsiteX2903" y="connsiteY2903"/>
              </a:cxn>
              <a:cxn ang="0">
                <a:pos x="connsiteX2904" y="connsiteY2904"/>
              </a:cxn>
              <a:cxn ang="0">
                <a:pos x="connsiteX2905" y="connsiteY2905"/>
              </a:cxn>
              <a:cxn ang="0">
                <a:pos x="connsiteX2906" y="connsiteY2906"/>
              </a:cxn>
              <a:cxn ang="0">
                <a:pos x="connsiteX2907" y="connsiteY2907"/>
              </a:cxn>
              <a:cxn ang="0">
                <a:pos x="connsiteX2908" y="connsiteY2908"/>
              </a:cxn>
              <a:cxn ang="0">
                <a:pos x="connsiteX2909" y="connsiteY2909"/>
              </a:cxn>
              <a:cxn ang="0">
                <a:pos x="connsiteX2910" y="connsiteY2910"/>
              </a:cxn>
              <a:cxn ang="0">
                <a:pos x="connsiteX2911" y="connsiteY2911"/>
              </a:cxn>
              <a:cxn ang="0">
                <a:pos x="connsiteX2912" y="connsiteY2912"/>
              </a:cxn>
              <a:cxn ang="0">
                <a:pos x="connsiteX2913" y="connsiteY2913"/>
              </a:cxn>
              <a:cxn ang="0">
                <a:pos x="connsiteX2914" y="connsiteY2914"/>
              </a:cxn>
              <a:cxn ang="0">
                <a:pos x="connsiteX2915" y="connsiteY2915"/>
              </a:cxn>
              <a:cxn ang="0">
                <a:pos x="connsiteX2916" y="connsiteY2916"/>
              </a:cxn>
              <a:cxn ang="0">
                <a:pos x="connsiteX2917" y="connsiteY2917"/>
              </a:cxn>
              <a:cxn ang="0">
                <a:pos x="connsiteX2918" y="connsiteY2918"/>
              </a:cxn>
              <a:cxn ang="0">
                <a:pos x="connsiteX2919" y="connsiteY2919"/>
              </a:cxn>
              <a:cxn ang="0">
                <a:pos x="connsiteX2920" y="connsiteY2920"/>
              </a:cxn>
              <a:cxn ang="0">
                <a:pos x="connsiteX2921" y="connsiteY2921"/>
              </a:cxn>
              <a:cxn ang="0">
                <a:pos x="connsiteX2922" y="connsiteY2922"/>
              </a:cxn>
              <a:cxn ang="0">
                <a:pos x="connsiteX2923" y="connsiteY2923"/>
              </a:cxn>
              <a:cxn ang="0">
                <a:pos x="connsiteX2924" y="connsiteY2924"/>
              </a:cxn>
              <a:cxn ang="0">
                <a:pos x="connsiteX2925" y="connsiteY2925"/>
              </a:cxn>
              <a:cxn ang="0">
                <a:pos x="connsiteX2926" y="connsiteY2926"/>
              </a:cxn>
              <a:cxn ang="0">
                <a:pos x="connsiteX2927" y="connsiteY2927"/>
              </a:cxn>
              <a:cxn ang="0">
                <a:pos x="connsiteX2928" y="connsiteY2928"/>
              </a:cxn>
              <a:cxn ang="0">
                <a:pos x="connsiteX2929" y="connsiteY2929"/>
              </a:cxn>
              <a:cxn ang="0">
                <a:pos x="connsiteX2930" y="connsiteY2930"/>
              </a:cxn>
              <a:cxn ang="0">
                <a:pos x="connsiteX2931" y="connsiteY2931"/>
              </a:cxn>
              <a:cxn ang="0">
                <a:pos x="connsiteX2932" y="connsiteY2932"/>
              </a:cxn>
              <a:cxn ang="0">
                <a:pos x="connsiteX2933" y="connsiteY2933"/>
              </a:cxn>
              <a:cxn ang="0">
                <a:pos x="connsiteX2934" y="connsiteY2934"/>
              </a:cxn>
              <a:cxn ang="0">
                <a:pos x="connsiteX2935" y="connsiteY2935"/>
              </a:cxn>
              <a:cxn ang="0">
                <a:pos x="connsiteX2936" y="connsiteY2936"/>
              </a:cxn>
              <a:cxn ang="0">
                <a:pos x="connsiteX2937" y="connsiteY2937"/>
              </a:cxn>
              <a:cxn ang="0">
                <a:pos x="connsiteX2938" y="connsiteY2938"/>
              </a:cxn>
              <a:cxn ang="0">
                <a:pos x="connsiteX2939" y="connsiteY2939"/>
              </a:cxn>
              <a:cxn ang="0">
                <a:pos x="connsiteX2940" y="connsiteY2940"/>
              </a:cxn>
              <a:cxn ang="0">
                <a:pos x="connsiteX2941" y="connsiteY2941"/>
              </a:cxn>
              <a:cxn ang="0">
                <a:pos x="connsiteX2942" y="connsiteY2942"/>
              </a:cxn>
              <a:cxn ang="0">
                <a:pos x="connsiteX2943" y="connsiteY2943"/>
              </a:cxn>
              <a:cxn ang="0">
                <a:pos x="connsiteX2944" y="connsiteY2944"/>
              </a:cxn>
              <a:cxn ang="0">
                <a:pos x="connsiteX2945" y="connsiteY2945"/>
              </a:cxn>
              <a:cxn ang="0">
                <a:pos x="connsiteX2946" y="connsiteY2946"/>
              </a:cxn>
              <a:cxn ang="0">
                <a:pos x="connsiteX2947" y="connsiteY2947"/>
              </a:cxn>
              <a:cxn ang="0">
                <a:pos x="connsiteX2948" y="connsiteY2948"/>
              </a:cxn>
              <a:cxn ang="0">
                <a:pos x="connsiteX2949" y="connsiteY2949"/>
              </a:cxn>
              <a:cxn ang="0">
                <a:pos x="connsiteX2950" y="connsiteY2950"/>
              </a:cxn>
              <a:cxn ang="0">
                <a:pos x="connsiteX2951" y="connsiteY2951"/>
              </a:cxn>
              <a:cxn ang="0">
                <a:pos x="connsiteX2952" y="connsiteY2952"/>
              </a:cxn>
              <a:cxn ang="0">
                <a:pos x="connsiteX2953" y="connsiteY2953"/>
              </a:cxn>
              <a:cxn ang="0">
                <a:pos x="connsiteX2954" y="connsiteY2954"/>
              </a:cxn>
              <a:cxn ang="0">
                <a:pos x="connsiteX2955" y="connsiteY2955"/>
              </a:cxn>
              <a:cxn ang="0">
                <a:pos x="connsiteX2956" y="connsiteY2956"/>
              </a:cxn>
              <a:cxn ang="0">
                <a:pos x="connsiteX2957" y="connsiteY2957"/>
              </a:cxn>
              <a:cxn ang="0">
                <a:pos x="connsiteX2958" y="connsiteY2958"/>
              </a:cxn>
              <a:cxn ang="0">
                <a:pos x="connsiteX2959" y="connsiteY2959"/>
              </a:cxn>
              <a:cxn ang="0">
                <a:pos x="connsiteX2960" y="connsiteY2960"/>
              </a:cxn>
              <a:cxn ang="0">
                <a:pos x="connsiteX2961" y="connsiteY2961"/>
              </a:cxn>
              <a:cxn ang="0">
                <a:pos x="connsiteX2962" y="connsiteY2962"/>
              </a:cxn>
              <a:cxn ang="0">
                <a:pos x="connsiteX2963" y="connsiteY2963"/>
              </a:cxn>
              <a:cxn ang="0">
                <a:pos x="connsiteX2964" y="connsiteY2964"/>
              </a:cxn>
              <a:cxn ang="0">
                <a:pos x="connsiteX2965" y="connsiteY2965"/>
              </a:cxn>
              <a:cxn ang="0">
                <a:pos x="connsiteX2966" y="connsiteY2966"/>
              </a:cxn>
              <a:cxn ang="0">
                <a:pos x="connsiteX2967" y="connsiteY2967"/>
              </a:cxn>
              <a:cxn ang="0">
                <a:pos x="connsiteX2968" y="connsiteY2968"/>
              </a:cxn>
              <a:cxn ang="0">
                <a:pos x="connsiteX2969" y="connsiteY2969"/>
              </a:cxn>
              <a:cxn ang="0">
                <a:pos x="connsiteX2970" y="connsiteY2970"/>
              </a:cxn>
              <a:cxn ang="0">
                <a:pos x="connsiteX2971" y="connsiteY2971"/>
              </a:cxn>
              <a:cxn ang="0">
                <a:pos x="connsiteX2972" y="connsiteY2972"/>
              </a:cxn>
              <a:cxn ang="0">
                <a:pos x="connsiteX2973" y="connsiteY2973"/>
              </a:cxn>
              <a:cxn ang="0">
                <a:pos x="connsiteX2974" y="connsiteY2974"/>
              </a:cxn>
              <a:cxn ang="0">
                <a:pos x="connsiteX2975" y="connsiteY2975"/>
              </a:cxn>
              <a:cxn ang="0">
                <a:pos x="connsiteX2976" y="connsiteY2976"/>
              </a:cxn>
              <a:cxn ang="0">
                <a:pos x="connsiteX2977" y="connsiteY2977"/>
              </a:cxn>
              <a:cxn ang="0">
                <a:pos x="connsiteX2978" y="connsiteY2978"/>
              </a:cxn>
              <a:cxn ang="0">
                <a:pos x="connsiteX2979" y="connsiteY2979"/>
              </a:cxn>
              <a:cxn ang="0">
                <a:pos x="connsiteX2980" y="connsiteY2980"/>
              </a:cxn>
              <a:cxn ang="0">
                <a:pos x="connsiteX2981" y="connsiteY2981"/>
              </a:cxn>
              <a:cxn ang="0">
                <a:pos x="connsiteX2982" y="connsiteY2982"/>
              </a:cxn>
              <a:cxn ang="0">
                <a:pos x="connsiteX2983" y="connsiteY2983"/>
              </a:cxn>
              <a:cxn ang="0">
                <a:pos x="connsiteX2984" y="connsiteY2984"/>
              </a:cxn>
              <a:cxn ang="0">
                <a:pos x="connsiteX2985" y="connsiteY2985"/>
              </a:cxn>
              <a:cxn ang="0">
                <a:pos x="connsiteX2986" y="connsiteY2986"/>
              </a:cxn>
              <a:cxn ang="0">
                <a:pos x="connsiteX2987" y="connsiteY2987"/>
              </a:cxn>
              <a:cxn ang="0">
                <a:pos x="connsiteX2988" y="connsiteY2988"/>
              </a:cxn>
              <a:cxn ang="0">
                <a:pos x="connsiteX2989" y="connsiteY2989"/>
              </a:cxn>
              <a:cxn ang="0">
                <a:pos x="connsiteX2990" y="connsiteY2990"/>
              </a:cxn>
              <a:cxn ang="0">
                <a:pos x="connsiteX2991" y="connsiteY2991"/>
              </a:cxn>
              <a:cxn ang="0">
                <a:pos x="connsiteX2992" y="connsiteY2992"/>
              </a:cxn>
              <a:cxn ang="0">
                <a:pos x="connsiteX2993" y="connsiteY2993"/>
              </a:cxn>
              <a:cxn ang="0">
                <a:pos x="connsiteX2994" y="connsiteY2994"/>
              </a:cxn>
              <a:cxn ang="0">
                <a:pos x="connsiteX2995" y="connsiteY2995"/>
              </a:cxn>
              <a:cxn ang="0">
                <a:pos x="connsiteX2996" y="connsiteY2996"/>
              </a:cxn>
              <a:cxn ang="0">
                <a:pos x="connsiteX2997" y="connsiteY2997"/>
              </a:cxn>
              <a:cxn ang="0">
                <a:pos x="connsiteX2998" y="connsiteY2998"/>
              </a:cxn>
              <a:cxn ang="0">
                <a:pos x="connsiteX2999" y="connsiteY2999"/>
              </a:cxn>
              <a:cxn ang="0">
                <a:pos x="connsiteX3000" y="connsiteY3000"/>
              </a:cxn>
              <a:cxn ang="0">
                <a:pos x="connsiteX3001" y="connsiteY3001"/>
              </a:cxn>
              <a:cxn ang="0">
                <a:pos x="connsiteX3002" y="connsiteY3002"/>
              </a:cxn>
              <a:cxn ang="0">
                <a:pos x="connsiteX3003" y="connsiteY3003"/>
              </a:cxn>
              <a:cxn ang="0">
                <a:pos x="connsiteX3004" y="connsiteY3004"/>
              </a:cxn>
              <a:cxn ang="0">
                <a:pos x="connsiteX3005" y="connsiteY3005"/>
              </a:cxn>
              <a:cxn ang="0">
                <a:pos x="connsiteX3006" y="connsiteY3006"/>
              </a:cxn>
              <a:cxn ang="0">
                <a:pos x="connsiteX3007" y="connsiteY3007"/>
              </a:cxn>
              <a:cxn ang="0">
                <a:pos x="connsiteX3008" y="connsiteY3008"/>
              </a:cxn>
              <a:cxn ang="0">
                <a:pos x="connsiteX3009" y="connsiteY3009"/>
              </a:cxn>
              <a:cxn ang="0">
                <a:pos x="connsiteX3010" y="connsiteY3010"/>
              </a:cxn>
              <a:cxn ang="0">
                <a:pos x="connsiteX3011" y="connsiteY3011"/>
              </a:cxn>
              <a:cxn ang="0">
                <a:pos x="connsiteX3012" y="connsiteY3012"/>
              </a:cxn>
              <a:cxn ang="0">
                <a:pos x="connsiteX3013" y="connsiteY3013"/>
              </a:cxn>
              <a:cxn ang="0">
                <a:pos x="connsiteX3014" y="connsiteY3014"/>
              </a:cxn>
              <a:cxn ang="0">
                <a:pos x="connsiteX3015" y="connsiteY3015"/>
              </a:cxn>
              <a:cxn ang="0">
                <a:pos x="connsiteX3016" y="connsiteY3016"/>
              </a:cxn>
              <a:cxn ang="0">
                <a:pos x="connsiteX3017" y="connsiteY3017"/>
              </a:cxn>
              <a:cxn ang="0">
                <a:pos x="connsiteX3018" y="connsiteY3018"/>
              </a:cxn>
              <a:cxn ang="0">
                <a:pos x="connsiteX3019" y="connsiteY3019"/>
              </a:cxn>
              <a:cxn ang="0">
                <a:pos x="connsiteX3020" y="connsiteY3020"/>
              </a:cxn>
              <a:cxn ang="0">
                <a:pos x="connsiteX3021" y="connsiteY3021"/>
              </a:cxn>
              <a:cxn ang="0">
                <a:pos x="connsiteX3022" y="connsiteY3022"/>
              </a:cxn>
              <a:cxn ang="0">
                <a:pos x="connsiteX3023" y="connsiteY3023"/>
              </a:cxn>
              <a:cxn ang="0">
                <a:pos x="connsiteX3024" y="connsiteY3024"/>
              </a:cxn>
              <a:cxn ang="0">
                <a:pos x="connsiteX3025" y="connsiteY3025"/>
              </a:cxn>
              <a:cxn ang="0">
                <a:pos x="connsiteX3026" y="connsiteY3026"/>
              </a:cxn>
              <a:cxn ang="0">
                <a:pos x="connsiteX3027" y="connsiteY3027"/>
              </a:cxn>
              <a:cxn ang="0">
                <a:pos x="connsiteX3028" y="connsiteY3028"/>
              </a:cxn>
              <a:cxn ang="0">
                <a:pos x="connsiteX3029" y="connsiteY3029"/>
              </a:cxn>
              <a:cxn ang="0">
                <a:pos x="connsiteX3030" y="connsiteY3030"/>
              </a:cxn>
              <a:cxn ang="0">
                <a:pos x="connsiteX3031" y="connsiteY3031"/>
              </a:cxn>
              <a:cxn ang="0">
                <a:pos x="connsiteX3032" y="connsiteY3032"/>
              </a:cxn>
              <a:cxn ang="0">
                <a:pos x="connsiteX3033" y="connsiteY3033"/>
              </a:cxn>
              <a:cxn ang="0">
                <a:pos x="connsiteX3034" y="connsiteY3034"/>
              </a:cxn>
              <a:cxn ang="0">
                <a:pos x="connsiteX3035" y="connsiteY3035"/>
              </a:cxn>
              <a:cxn ang="0">
                <a:pos x="connsiteX3036" y="connsiteY3036"/>
              </a:cxn>
              <a:cxn ang="0">
                <a:pos x="connsiteX3037" y="connsiteY3037"/>
              </a:cxn>
              <a:cxn ang="0">
                <a:pos x="connsiteX3038" y="connsiteY3038"/>
              </a:cxn>
              <a:cxn ang="0">
                <a:pos x="connsiteX3039" y="connsiteY3039"/>
              </a:cxn>
              <a:cxn ang="0">
                <a:pos x="connsiteX3040" y="connsiteY3040"/>
              </a:cxn>
              <a:cxn ang="0">
                <a:pos x="connsiteX3041" y="connsiteY3041"/>
              </a:cxn>
              <a:cxn ang="0">
                <a:pos x="connsiteX3042" y="connsiteY3042"/>
              </a:cxn>
              <a:cxn ang="0">
                <a:pos x="connsiteX3043" y="connsiteY3043"/>
              </a:cxn>
              <a:cxn ang="0">
                <a:pos x="connsiteX3044" y="connsiteY3044"/>
              </a:cxn>
              <a:cxn ang="0">
                <a:pos x="connsiteX3045" y="connsiteY3045"/>
              </a:cxn>
              <a:cxn ang="0">
                <a:pos x="connsiteX3046" y="connsiteY3046"/>
              </a:cxn>
              <a:cxn ang="0">
                <a:pos x="connsiteX3047" y="connsiteY3047"/>
              </a:cxn>
              <a:cxn ang="0">
                <a:pos x="connsiteX3048" y="connsiteY3048"/>
              </a:cxn>
              <a:cxn ang="0">
                <a:pos x="connsiteX3049" y="connsiteY3049"/>
              </a:cxn>
              <a:cxn ang="0">
                <a:pos x="connsiteX3050" y="connsiteY3050"/>
              </a:cxn>
              <a:cxn ang="0">
                <a:pos x="connsiteX3051" y="connsiteY3051"/>
              </a:cxn>
              <a:cxn ang="0">
                <a:pos x="connsiteX3052" y="connsiteY3052"/>
              </a:cxn>
              <a:cxn ang="0">
                <a:pos x="connsiteX3053" y="connsiteY3053"/>
              </a:cxn>
              <a:cxn ang="0">
                <a:pos x="connsiteX3054" y="connsiteY3054"/>
              </a:cxn>
              <a:cxn ang="0">
                <a:pos x="connsiteX3055" y="connsiteY3055"/>
              </a:cxn>
              <a:cxn ang="0">
                <a:pos x="connsiteX3056" y="connsiteY3056"/>
              </a:cxn>
              <a:cxn ang="0">
                <a:pos x="connsiteX3057" y="connsiteY3057"/>
              </a:cxn>
              <a:cxn ang="0">
                <a:pos x="connsiteX3058" y="connsiteY3058"/>
              </a:cxn>
              <a:cxn ang="0">
                <a:pos x="connsiteX3059" y="connsiteY3059"/>
              </a:cxn>
              <a:cxn ang="0">
                <a:pos x="connsiteX3060" y="connsiteY3060"/>
              </a:cxn>
              <a:cxn ang="0">
                <a:pos x="connsiteX3061" y="connsiteY3061"/>
              </a:cxn>
              <a:cxn ang="0">
                <a:pos x="connsiteX3062" y="connsiteY3062"/>
              </a:cxn>
              <a:cxn ang="0">
                <a:pos x="connsiteX3063" y="connsiteY3063"/>
              </a:cxn>
              <a:cxn ang="0">
                <a:pos x="connsiteX3064" y="connsiteY3064"/>
              </a:cxn>
              <a:cxn ang="0">
                <a:pos x="connsiteX3065" y="connsiteY3065"/>
              </a:cxn>
              <a:cxn ang="0">
                <a:pos x="connsiteX3066" y="connsiteY3066"/>
              </a:cxn>
              <a:cxn ang="0">
                <a:pos x="connsiteX3067" y="connsiteY3067"/>
              </a:cxn>
              <a:cxn ang="0">
                <a:pos x="connsiteX3068" y="connsiteY3068"/>
              </a:cxn>
              <a:cxn ang="0">
                <a:pos x="connsiteX3069" y="connsiteY3069"/>
              </a:cxn>
              <a:cxn ang="0">
                <a:pos x="connsiteX3070" y="connsiteY3070"/>
              </a:cxn>
              <a:cxn ang="0">
                <a:pos x="connsiteX3071" y="connsiteY3071"/>
              </a:cxn>
              <a:cxn ang="0">
                <a:pos x="connsiteX3072" y="connsiteY3072"/>
              </a:cxn>
              <a:cxn ang="0">
                <a:pos x="connsiteX3073" y="connsiteY3073"/>
              </a:cxn>
              <a:cxn ang="0">
                <a:pos x="connsiteX3074" y="connsiteY3074"/>
              </a:cxn>
              <a:cxn ang="0">
                <a:pos x="connsiteX3075" y="connsiteY3075"/>
              </a:cxn>
              <a:cxn ang="0">
                <a:pos x="connsiteX3076" y="connsiteY3076"/>
              </a:cxn>
              <a:cxn ang="0">
                <a:pos x="connsiteX3077" y="connsiteY3077"/>
              </a:cxn>
              <a:cxn ang="0">
                <a:pos x="connsiteX3078" y="connsiteY3078"/>
              </a:cxn>
              <a:cxn ang="0">
                <a:pos x="connsiteX3079" y="connsiteY3079"/>
              </a:cxn>
              <a:cxn ang="0">
                <a:pos x="connsiteX3080" y="connsiteY3080"/>
              </a:cxn>
              <a:cxn ang="0">
                <a:pos x="connsiteX3081" y="connsiteY3081"/>
              </a:cxn>
              <a:cxn ang="0">
                <a:pos x="connsiteX3082" y="connsiteY3082"/>
              </a:cxn>
              <a:cxn ang="0">
                <a:pos x="connsiteX3083" y="connsiteY3083"/>
              </a:cxn>
              <a:cxn ang="0">
                <a:pos x="connsiteX3084" y="connsiteY3084"/>
              </a:cxn>
              <a:cxn ang="0">
                <a:pos x="connsiteX3085" y="connsiteY3085"/>
              </a:cxn>
              <a:cxn ang="0">
                <a:pos x="connsiteX3086" y="connsiteY3086"/>
              </a:cxn>
              <a:cxn ang="0">
                <a:pos x="connsiteX3087" y="connsiteY3087"/>
              </a:cxn>
              <a:cxn ang="0">
                <a:pos x="connsiteX3088" y="connsiteY3088"/>
              </a:cxn>
              <a:cxn ang="0">
                <a:pos x="connsiteX3089" y="connsiteY3089"/>
              </a:cxn>
              <a:cxn ang="0">
                <a:pos x="connsiteX3090" y="connsiteY3090"/>
              </a:cxn>
              <a:cxn ang="0">
                <a:pos x="connsiteX3091" y="connsiteY3091"/>
              </a:cxn>
              <a:cxn ang="0">
                <a:pos x="connsiteX3092" y="connsiteY3092"/>
              </a:cxn>
              <a:cxn ang="0">
                <a:pos x="connsiteX3093" y="connsiteY3093"/>
              </a:cxn>
              <a:cxn ang="0">
                <a:pos x="connsiteX3094" y="connsiteY3094"/>
              </a:cxn>
              <a:cxn ang="0">
                <a:pos x="connsiteX3095" y="connsiteY3095"/>
              </a:cxn>
              <a:cxn ang="0">
                <a:pos x="connsiteX3096" y="connsiteY3096"/>
              </a:cxn>
              <a:cxn ang="0">
                <a:pos x="connsiteX3097" y="connsiteY3097"/>
              </a:cxn>
              <a:cxn ang="0">
                <a:pos x="connsiteX3098" y="connsiteY3098"/>
              </a:cxn>
              <a:cxn ang="0">
                <a:pos x="connsiteX3099" y="connsiteY3099"/>
              </a:cxn>
              <a:cxn ang="0">
                <a:pos x="connsiteX3100" y="connsiteY3100"/>
              </a:cxn>
              <a:cxn ang="0">
                <a:pos x="connsiteX3101" y="connsiteY3101"/>
              </a:cxn>
              <a:cxn ang="0">
                <a:pos x="connsiteX3102" y="connsiteY3102"/>
              </a:cxn>
              <a:cxn ang="0">
                <a:pos x="connsiteX3103" y="connsiteY3103"/>
              </a:cxn>
              <a:cxn ang="0">
                <a:pos x="connsiteX3104" y="connsiteY3104"/>
              </a:cxn>
              <a:cxn ang="0">
                <a:pos x="connsiteX3105" y="connsiteY3105"/>
              </a:cxn>
              <a:cxn ang="0">
                <a:pos x="connsiteX3106" y="connsiteY3106"/>
              </a:cxn>
              <a:cxn ang="0">
                <a:pos x="connsiteX3107" y="connsiteY3107"/>
              </a:cxn>
              <a:cxn ang="0">
                <a:pos x="connsiteX3108" y="connsiteY3108"/>
              </a:cxn>
              <a:cxn ang="0">
                <a:pos x="connsiteX3109" y="connsiteY3109"/>
              </a:cxn>
              <a:cxn ang="0">
                <a:pos x="connsiteX3110" y="connsiteY3110"/>
              </a:cxn>
              <a:cxn ang="0">
                <a:pos x="connsiteX3111" y="connsiteY3111"/>
              </a:cxn>
              <a:cxn ang="0">
                <a:pos x="connsiteX3112" y="connsiteY3112"/>
              </a:cxn>
              <a:cxn ang="0">
                <a:pos x="connsiteX3113" y="connsiteY3113"/>
              </a:cxn>
              <a:cxn ang="0">
                <a:pos x="connsiteX3114" y="connsiteY3114"/>
              </a:cxn>
              <a:cxn ang="0">
                <a:pos x="connsiteX3115" y="connsiteY3115"/>
              </a:cxn>
              <a:cxn ang="0">
                <a:pos x="connsiteX3116" y="connsiteY3116"/>
              </a:cxn>
              <a:cxn ang="0">
                <a:pos x="connsiteX3117" y="connsiteY3117"/>
              </a:cxn>
              <a:cxn ang="0">
                <a:pos x="connsiteX3118" y="connsiteY3118"/>
              </a:cxn>
              <a:cxn ang="0">
                <a:pos x="connsiteX3119" y="connsiteY3119"/>
              </a:cxn>
              <a:cxn ang="0">
                <a:pos x="connsiteX3120" y="connsiteY3120"/>
              </a:cxn>
              <a:cxn ang="0">
                <a:pos x="connsiteX3121" y="connsiteY3121"/>
              </a:cxn>
              <a:cxn ang="0">
                <a:pos x="connsiteX3122" y="connsiteY3122"/>
              </a:cxn>
              <a:cxn ang="0">
                <a:pos x="connsiteX3123" y="connsiteY3123"/>
              </a:cxn>
              <a:cxn ang="0">
                <a:pos x="connsiteX3124" y="connsiteY3124"/>
              </a:cxn>
              <a:cxn ang="0">
                <a:pos x="connsiteX3125" y="connsiteY3125"/>
              </a:cxn>
              <a:cxn ang="0">
                <a:pos x="connsiteX3126" y="connsiteY3126"/>
              </a:cxn>
              <a:cxn ang="0">
                <a:pos x="connsiteX3127" y="connsiteY3127"/>
              </a:cxn>
              <a:cxn ang="0">
                <a:pos x="connsiteX3128" y="connsiteY3128"/>
              </a:cxn>
              <a:cxn ang="0">
                <a:pos x="connsiteX3129" y="connsiteY3129"/>
              </a:cxn>
              <a:cxn ang="0">
                <a:pos x="connsiteX3130" y="connsiteY3130"/>
              </a:cxn>
              <a:cxn ang="0">
                <a:pos x="connsiteX3131" y="connsiteY3131"/>
              </a:cxn>
              <a:cxn ang="0">
                <a:pos x="connsiteX3132" y="connsiteY3132"/>
              </a:cxn>
              <a:cxn ang="0">
                <a:pos x="connsiteX3133" y="connsiteY3133"/>
              </a:cxn>
              <a:cxn ang="0">
                <a:pos x="connsiteX3134" y="connsiteY3134"/>
              </a:cxn>
              <a:cxn ang="0">
                <a:pos x="connsiteX3135" y="connsiteY3135"/>
              </a:cxn>
              <a:cxn ang="0">
                <a:pos x="connsiteX3136" y="connsiteY3136"/>
              </a:cxn>
              <a:cxn ang="0">
                <a:pos x="connsiteX3137" y="connsiteY3137"/>
              </a:cxn>
              <a:cxn ang="0">
                <a:pos x="connsiteX3138" y="connsiteY3138"/>
              </a:cxn>
              <a:cxn ang="0">
                <a:pos x="connsiteX3139" y="connsiteY3139"/>
              </a:cxn>
              <a:cxn ang="0">
                <a:pos x="connsiteX3140" y="connsiteY3140"/>
              </a:cxn>
              <a:cxn ang="0">
                <a:pos x="connsiteX3141" y="connsiteY3141"/>
              </a:cxn>
              <a:cxn ang="0">
                <a:pos x="connsiteX3142" y="connsiteY3142"/>
              </a:cxn>
              <a:cxn ang="0">
                <a:pos x="connsiteX3143" y="connsiteY3143"/>
              </a:cxn>
              <a:cxn ang="0">
                <a:pos x="connsiteX3144" y="connsiteY3144"/>
              </a:cxn>
              <a:cxn ang="0">
                <a:pos x="connsiteX3145" y="connsiteY3145"/>
              </a:cxn>
              <a:cxn ang="0">
                <a:pos x="connsiteX3146" y="connsiteY3146"/>
              </a:cxn>
              <a:cxn ang="0">
                <a:pos x="connsiteX3147" y="connsiteY3147"/>
              </a:cxn>
              <a:cxn ang="0">
                <a:pos x="connsiteX3148" y="connsiteY3148"/>
              </a:cxn>
              <a:cxn ang="0">
                <a:pos x="connsiteX3149" y="connsiteY3149"/>
              </a:cxn>
              <a:cxn ang="0">
                <a:pos x="connsiteX3150" y="connsiteY3150"/>
              </a:cxn>
              <a:cxn ang="0">
                <a:pos x="connsiteX3151" y="connsiteY3151"/>
              </a:cxn>
              <a:cxn ang="0">
                <a:pos x="connsiteX3152" y="connsiteY3152"/>
              </a:cxn>
              <a:cxn ang="0">
                <a:pos x="connsiteX3153" y="connsiteY3153"/>
              </a:cxn>
              <a:cxn ang="0">
                <a:pos x="connsiteX3154" y="connsiteY3154"/>
              </a:cxn>
              <a:cxn ang="0">
                <a:pos x="connsiteX3155" y="connsiteY3155"/>
              </a:cxn>
              <a:cxn ang="0">
                <a:pos x="connsiteX3156" y="connsiteY3156"/>
              </a:cxn>
              <a:cxn ang="0">
                <a:pos x="connsiteX3157" y="connsiteY3157"/>
              </a:cxn>
              <a:cxn ang="0">
                <a:pos x="connsiteX3158" y="connsiteY3158"/>
              </a:cxn>
              <a:cxn ang="0">
                <a:pos x="connsiteX3159" y="connsiteY3159"/>
              </a:cxn>
              <a:cxn ang="0">
                <a:pos x="connsiteX3160" y="connsiteY3160"/>
              </a:cxn>
              <a:cxn ang="0">
                <a:pos x="connsiteX3161" y="connsiteY3161"/>
              </a:cxn>
              <a:cxn ang="0">
                <a:pos x="connsiteX3162" y="connsiteY3162"/>
              </a:cxn>
              <a:cxn ang="0">
                <a:pos x="connsiteX3163" y="connsiteY3163"/>
              </a:cxn>
              <a:cxn ang="0">
                <a:pos x="connsiteX3164" y="connsiteY3164"/>
              </a:cxn>
              <a:cxn ang="0">
                <a:pos x="connsiteX3165" y="connsiteY3165"/>
              </a:cxn>
              <a:cxn ang="0">
                <a:pos x="connsiteX3166" y="connsiteY3166"/>
              </a:cxn>
              <a:cxn ang="0">
                <a:pos x="connsiteX3167" y="connsiteY3167"/>
              </a:cxn>
              <a:cxn ang="0">
                <a:pos x="connsiteX3168" y="connsiteY3168"/>
              </a:cxn>
              <a:cxn ang="0">
                <a:pos x="connsiteX3169" y="connsiteY3169"/>
              </a:cxn>
              <a:cxn ang="0">
                <a:pos x="connsiteX3170" y="connsiteY3170"/>
              </a:cxn>
              <a:cxn ang="0">
                <a:pos x="connsiteX3171" y="connsiteY3171"/>
              </a:cxn>
              <a:cxn ang="0">
                <a:pos x="connsiteX3172" y="connsiteY3172"/>
              </a:cxn>
              <a:cxn ang="0">
                <a:pos x="connsiteX3173" y="connsiteY3173"/>
              </a:cxn>
              <a:cxn ang="0">
                <a:pos x="connsiteX3174" y="connsiteY3174"/>
              </a:cxn>
              <a:cxn ang="0">
                <a:pos x="connsiteX3175" y="connsiteY3175"/>
              </a:cxn>
              <a:cxn ang="0">
                <a:pos x="connsiteX3176" y="connsiteY3176"/>
              </a:cxn>
              <a:cxn ang="0">
                <a:pos x="connsiteX3177" y="connsiteY3177"/>
              </a:cxn>
              <a:cxn ang="0">
                <a:pos x="connsiteX3178" y="connsiteY3178"/>
              </a:cxn>
              <a:cxn ang="0">
                <a:pos x="connsiteX3179" y="connsiteY3179"/>
              </a:cxn>
              <a:cxn ang="0">
                <a:pos x="connsiteX3180" y="connsiteY3180"/>
              </a:cxn>
              <a:cxn ang="0">
                <a:pos x="connsiteX3181" y="connsiteY3181"/>
              </a:cxn>
              <a:cxn ang="0">
                <a:pos x="connsiteX3182" y="connsiteY3182"/>
              </a:cxn>
              <a:cxn ang="0">
                <a:pos x="connsiteX3183" y="connsiteY3183"/>
              </a:cxn>
              <a:cxn ang="0">
                <a:pos x="connsiteX3184" y="connsiteY3184"/>
              </a:cxn>
              <a:cxn ang="0">
                <a:pos x="connsiteX3185" y="connsiteY3185"/>
              </a:cxn>
              <a:cxn ang="0">
                <a:pos x="connsiteX3186" y="connsiteY3186"/>
              </a:cxn>
              <a:cxn ang="0">
                <a:pos x="connsiteX3187" y="connsiteY3187"/>
              </a:cxn>
              <a:cxn ang="0">
                <a:pos x="connsiteX3188" y="connsiteY3188"/>
              </a:cxn>
              <a:cxn ang="0">
                <a:pos x="connsiteX3189" y="connsiteY3189"/>
              </a:cxn>
              <a:cxn ang="0">
                <a:pos x="connsiteX3190" y="connsiteY3190"/>
              </a:cxn>
              <a:cxn ang="0">
                <a:pos x="connsiteX3191" y="connsiteY3191"/>
              </a:cxn>
              <a:cxn ang="0">
                <a:pos x="connsiteX3192" y="connsiteY3192"/>
              </a:cxn>
              <a:cxn ang="0">
                <a:pos x="connsiteX3193" y="connsiteY3193"/>
              </a:cxn>
              <a:cxn ang="0">
                <a:pos x="connsiteX3194" y="connsiteY3194"/>
              </a:cxn>
              <a:cxn ang="0">
                <a:pos x="connsiteX3195" y="connsiteY3195"/>
              </a:cxn>
              <a:cxn ang="0">
                <a:pos x="connsiteX3196" y="connsiteY3196"/>
              </a:cxn>
              <a:cxn ang="0">
                <a:pos x="connsiteX3197" y="connsiteY3197"/>
              </a:cxn>
              <a:cxn ang="0">
                <a:pos x="connsiteX3198" y="connsiteY3198"/>
              </a:cxn>
              <a:cxn ang="0">
                <a:pos x="connsiteX3199" y="connsiteY3199"/>
              </a:cxn>
              <a:cxn ang="0">
                <a:pos x="connsiteX3200" y="connsiteY3200"/>
              </a:cxn>
              <a:cxn ang="0">
                <a:pos x="connsiteX3201" y="connsiteY3201"/>
              </a:cxn>
              <a:cxn ang="0">
                <a:pos x="connsiteX3202" y="connsiteY3202"/>
              </a:cxn>
              <a:cxn ang="0">
                <a:pos x="connsiteX3203" y="connsiteY3203"/>
              </a:cxn>
              <a:cxn ang="0">
                <a:pos x="connsiteX3204" y="connsiteY3204"/>
              </a:cxn>
              <a:cxn ang="0">
                <a:pos x="connsiteX3205" y="connsiteY3205"/>
              </a:cxn>
              <a:cxn ang="0">
                <a:pos x="connsiteX3206" y="connsiteY3206"/>
              </a:cxn>
              <a:cxn ang="0">
                <a:pos x="connsiteX3207" y="connsiteY3207"/>
              </a:cxn>
              <a:cxn ang="0">
                <a:pos x="connsiteX3208" y="connsiteY3208"/>
              </a:cxn>
              <a:cxn ang="0">
                <a:pos x="connsiteX3209" y="connsiteY3209"/>
              </a:cxn>
              <a:cxn ang="0">
                <a:pos x="connsiteX3210" y="connsiteY3210"/>
              </a:cxn>
              <a:cxn ang="0">
                <a:pos x="connsiteX3211" y="connsiteY3211"/>
              </a:cxn>
              <a:cxn ang="0">
                <a:pos x="connsiteX3212" y="connsiteY3212"/>
              </a:cxn>
              <a:cxn ang="0">
                <a:pos x="connsiteX3213" y="connsiteY3213"/>
              </a:cxn>
              <a:cxn ang="0">
                <a:pos x="connsiteX3214" y="connsiteY3214"/>
              </a:cxn>
              <a:cxn ang="0">
                <a:pos x="connsiteX3215" y="connsiteY3215"/>
              </a:cxn>
              <a:cxn ang="0">
                <a:pos x="connsiteX3216" y="connsiteY3216"/>
              </a:cxn>
              <a:cxn ang="0">
                <a:pos x="connsiteX3217" y="connsiteY3217"/>
              </a:cxn>
              <a:cxn ang="0">
                <a:pos x="connsiteX3218" y="connsiteY3218"/>
              </a:cxn>
              <a:cxn ang="0">
                <a:pos x="connsiteX3219" y="connsiteY3219"/>
              </a:cxn>
              <a:cxn ang="0">
                <a:pos x="connsiteX3220" y="connsiteY3220"/>
              </a:cxn>
              <a:cxn ang="0">
                <a:pos x="connsiteX3221" y="connsiteY3221"/>
              </a:cxn>
              <a:cxn ang="0">
                <a:pos x="connsiteX3222" y="connsiteY3222"/>
              </a:cxn>
              <a:cxn ang="0">
                <a:pos x="connsiteX3223" y="connsiteY3223"/>
              </a:cxn>
              <a:cxn ang="0">
                <a:pos x="connsiteX3224" y="connsiteY3224"/>
              </a:cxn>
              <a:cxn ang="0">
                <a:pos x="connsiteX3225" y="connsiteY3225"/>
              </a:cxn>
              <a:cxn ang="0">
                <a:pos x="connsiteX3226" y="connsiteY3226"/>
              </a:cxn>
              <a:cxn ang="0">
                <a:pos x="connsiteX3227" y="connsiteY3227"/>
              </a:cxn>
              <a:cxn ang="0">
                <a:pos x="connsiteX3228" y="connsiteY3228"/>
              </a:cxn>
              <a:cxn ang="0">
                <a:pos x="connsiteX3229" y="connsiteY3229"/>
              </a:cxn>
              <a:cxn ang="0">
                <a:pos x="connsiteX3230" y="connsiteY3230"/>
              </a:cxn>
              <a:cxn ang="0">
                <a:pos x="connsiteX3231" y="connsiteY3231"/>
              </a:cxn>
              <a:cxn ang="0">
                <a:pos x="connsiteX3232" y="connsiteY3232"/>
              </a:cxn>
              <a:cxn ang="0">
                <a:pos x="connsiteX3233" y="connsiteY3233"/>
              </a:cxn>
              <a:cxn ang="0">
                <a:pos x="connsiteX3234" y="connsiteY3234"/>
              </a:cxn>
              <a:cxn ang="0">
                <a:pos x="connsiteX3235" y="connsiteY3235"/>
              </a:cxn>
              <a:cxn ang="0">
                <a:pos x="connsiteX3236" y="connsiteY3236"/>
              </a:cxn>
              <a:cxn ang="0">
                <a:pos x="connsiteX3237" y="connsiteY3237"/>
              </a:cxn>
              <a:cxn ang="0">
                <a:pos x="connsiteX3238" y="connsiteY3238"/>
              </a:cxn>
              <a:cxn ang="0">
                <a:pos x="connsiteX3239" y="connsiteY3239"/>
              </a:cxn>
              <a:cxn ang="0">
                <a:pos x="connsiteX3240" y="connsiteY3240"/>
              </a:cxn>
              <a:cxn ang="0">
                <a:pos x="connsiteX3241" y="connsiteY3241"/>
              </a:cxn>
              <a:cxn ang="0">
                <a:pos x="connsiteX3242" y="connsiteY3242"/>
              </a:cxn>
              <a:cxn ang="0">
                <a:pos x="connsiteX3243" y="connsiteY3243"/>
              </a:cxn>
              <a:cxn ang="0">
                <a:pos x="connsiteX3244" y="connsiteY3244"/>
              </a:cxn>
              <a:cxn ang="0">
                <a:pos x="connsiteX3245" y="connsiteY3245"/>
              </a:cxn>
              <a:cxn ang="0">
                <a:pos x="connsiteX3246" y="connsiteY3246"/>
              </a:cxn>
              <a:cxn ang="0">
                <a:pos x="connsiteX3247" y="connsiteY3247"/>
              </a:cxn>
              <a:cxn ang="0">
                <a:pos x="connsiteX3248" y="connsiteY3248"/>
              </a:cxn>
              <a:cxn ang="0">
                <a:pos x="connsiteX3249" y="connsiteY3249"/>
              </a:cxn>
              <a:cxn ang="0">
                <a:pos x="connsiteX3250" y="connsiteY3250"/>
              </a:cxn>
              <a:cxn ang="0">
                <a:pos x="connsiteX3251" y="connsiteY3251"/>
              </a:cxn>
              <a:cxn ang="0">
                <a:pos x="connsiteX3252" y="connsiteY3252"/>
              </a:cxn>
              <a:cxn ang="0">
                <a:pos x="connsiteX3253" y="connsiteY3253"/>
              </a:cxn>
              <a:cxn ang="0">
                <a:pos x="connsiteX3254" y="connsiteY3254"/>
              </a:cxn>
              <a:cxn ang="0">
                <a:pos x="connsiteX3255" y="connsiteY3255"/>
              </a:cxn>
              <a:cxn ang="0">
                <a:pos x="connsiteX3256" y="connsiteY3256"/>
              </a:cxn>
              <a:cxn ang="0">
                <a:pos x="connsiteX3257" y="connsiteY3257"/>
              </a:cxn>
              <a:cxn ang="0">
                <a:pos x="connsiteX3258" y="connsiteY3258"/>
              </a:cxn>
              <a:cxn ang="0">
                <a:pos x="connsiteX3259" y="connsiteY3259"/>
              </a:cxn>
              <a:cxn ang="0">
                <a:pos x="connsiteX3260" y="connsiteY3260"/>
              </a:cxn>
              <a:cxn ang="0">
                <a:pos x="connsiteX3261" y="connsiteY3261"/>
              </a:cxn>
              <a:cxn ang="0">
                <a:pos x="connsiteX3262" y="connsiteY3262"/>
              </a:cxn>
              <a:cxn ang="0">
                <a:pos x="connsiteX3263" y="connsiteY3263"/>
              </a:cxn>
              <a:cxn ang="0">
                <a:pos x="connsiteX3264" y="connsiteY3264"/>
              </a:cxn>
              <a:cxn ang="0">
                <a:pos x="connsiteX3265" y="connsiteY3265"/>
              </a:cxn>
              <a:cxn ang="0">
                <a:pos x="connsiteX3266" y="connsiteY3266"/>
              </a:cxn>
              <a:cxn ang="0">
                <a:pos x="connsiteX3267" y="connsiteY3267"/>
              </a:cxn>
              <a:cxn ang="0">
                <a:pos x="connsiteX3268" y="connsiteY3268"/>
              </a:cxn>
              <a:cxn ang="0">
                <a:pos x="connsiteX3269" y="connsiteY3269"/>
              </a:cxn>
              <a:cxn ang="0">
                <a:pos x="connsiteX3270" y="connsiteY3270"/>
              </a:cxn>
              <a:cxn ang="0">
                <a:pos x="connsiteX3271" y="connsiteY3271"/>
              </a:cxn>
              <a:cxn ang="0">
                <a:pos x="connsiteX3272" y="connsiteY3272"/>
              </a:cxn>
              <a:cxn ang="0">
                <a:pos x="connsiteX3273" y="connsiteY3273"/>
              </a:cxn>
              <a:cxn ang="0">
                <a:pos x="connsiteX3274" y="connsiteY3274"/>
              </a:cxn>
              <a:cxn ang="0">
                <a:pos x="connsiteX3275" y="connsiteY3275"/>
              </a:cxn>
              <a:cxn ang="0">
                <a:pos x="connsiteX3276" y="connsiteY3276"/>
              </a:cxn>
              <a:cxn ang="0">
                <a:pos x="connsiteX3277" y="connsiteY3277"/>
              </a:cxn>
              <a:cxn ang="0">
                <a:pos x="connsiteX3278" y="connsiteY3278"/>
              </a:cxn>
              <a:cxn ang="0">
                <a:pos x="connsiteX3279" y="connsiteY3279"/>
              </a:cxn>
              <a:cxn ang="0">
                <a:pos x="connsiteX3280" y="connsiteY3280"/>
              </a:cxn>
              <a:cxn ang="0">
                <a:pos x="connsiteX3281" y="connsiteY3281"/>
              </a:cxn>
              <a:cxn ang="0">
                <a:pos x="connsiteX3282" y="connsiteY3282"/>
              </a:cxn>
              <a:cxn ang="0">
                <a:pos x="connsiteX3283" y="connsiteY3283"/>
              </a:cxn>
              <a:cxn ang="0">
                <a:pos x="connsiteX3284" y="connsiteY3284"/>
              </a:cxn>
              <a:cxn ang="0">
                <a:pos x="connsiteX3285" y="connsiteY3285"/>
              </a:cxn>
              <a:cxn ang="0">
                <a:pos x="connsiteX3286" y="connsiteY3286"/>
              </a:cxn>
              <a:cxn ang="0">
                <a:pos x="connsiteX3287" y="connsiteY3287"/>
              </a:cxn>
              <a:cxn ang="0">
                <a:pos x="connsiteX3288" y="connsiteY3288"/>
              </a:cxn>
              <a:cxn ang="0">
                <a:pos x="connsiteX3289" y="connsiteY3289"/>
              </a:cxn>
              <a:cxn ang="0">
                <a:pos x="connsiteX3290" y="connsiteY3290"/>
              </a:cxn>
              <a:cxn ang="0">
                <a:pos x="connsiteX3291" y="connsiteY3291"/>
              </a:cxn>
              <a:cxn ang="0">
                <a:pos x="connsiteX3292" y="connsiteY3292"/>
              </a:cxn>
              <a:cxn ang="0">
                <a:pos x="connsiteX3293" y="connsiteY3293"/>
              </a:cxn>
              <a:cxn ang="0">
                <a:pos x="connsiteX3294" y="connsiteY3294"/>
              </a:cxn>
              <a:cxn ang="0">
                <a:pos x="connsiteX3295" y="connsiteY3295"/>
              </a:cxn>
              <a:cxn ang="0">
                <a:pos x="connsiteX3296" y="connsiteY3296"/>
              </a:cxn>
              <a:cxn ang="0">
                <a:pos x="connsiteX3297" y="connsiteY3297"/>
              </a:cxn>
              <a:cxn ang="0">
                <a:pos x="connsiteX3298" y="connsiteY3298"/>
              </a:cxn>
              <a:cxn ang="0">
                <a:pos x="connsiteX3299" y="connsiteY3299"/>
              </a:cxn>
              <a:cxn ang="0">
                <a:pos x="connsiteX3300" y="connsiteY3300"/>
              </a:cxn>
              <a:cxn ang="0">
                <a:pos x="connsiteX3301" y="connsiteY3301"/>
              </a:cxn>
              <a:cxn ang="0">
                <a:pos x="connsiteX3302" y="connsiteY3302"/>
              </a:cxn>
              <a:cxn ang="0">
                <a:pos x="connsiteX3303" y="connsiteY3303"/>
              </a:cxn>
              <a:cxn ang="0">
                <a:pos x="connsiteX3304" y="connsiteY3304"/>
              </a:cxn>
              <a:cxn ang="0">
                <a:pos x="connsiteX3305" y="connsiteY3305"/>
              </a:cxn>
            </a:cxnLst>
            <a:rect l="l" t="t" r="r" b="b"/>
            <a:pathLst>
              <a:path w="3751729" h="1237129">
                <a:moveTo>
                  <a:pt x="2921457" y="929082"/>
                </a:moveTo>
                <a:lnTo>
                  <a:pt x="2929580" y="931543"/>
                </a:lnTo>
                <a:lnTo>
                  <a:pt x="2939672" y="937451"/>
                </a:lnTo>
                <a:lnTo>
                  <a:pt x="2948781" y="946559"/>
                </a:lnTo>
                <a:lnTo>
                  <a:pt x="2952719" y="954190"/>
                </a:lnTo>
                <a:lnTo>
                  <a:pt x="2948781" y="956651"/>
                </a:lnTo>
                <a:lnTo>
                  <a:pt x="2944596" y="960835"/>
                </a:lnTo>
                <a:lnTo>
                  <a:pt x="2939672" y="964282"/>
                </a:lnTo>
                <a:lnTo>
                  <a:pt x="2933765" y="966743"/>
                </a:lnTo>
                <a:lnTo>
                  <a:pt x="2938688" y="980035"/>
                </a:lnTo>
                <a:lnTo>
                  <a:pt x="2944596" y="990128"/>
                </a:lnTo>
                <a:lnTo>
                  <a:pt x="2950257" y="1001944"/>
                </a:lnTo>
                <a:lnTo>
                  <a:pt x="2945334" y="1003666"/>
                </a:lnTo>
                <a:lnTo>
                  <a:pt x="2942872" y="1003666"/>
                </a:lnTo>
                <a:lnTo>
                  <a:pt x="2941150" y="1003666"/>
                </a:lnTo>
                <a:lnTo>
                  <a:pt x="2939672" y="1005389"/>
                </a:lnTo>
                <a:lnTo>
                  <a:pt x="2938688" y="1006128"/>
                </a:lnTo>
                <a:lnTo>
                  <a:pt x="2937212" y="1009574"/>
                </a:lnTo>
                <a:lnTo>
                  <a:pt x="2929580" y="1022867"/>
                </a:lnTo>
                <a:lnTo>
                  <a:pt x="2925642" y="1038866"/>
                </a:lnTo>
                <a:lnTo>
                  <a:pt x="2918011" y="1053143"/>
                </a:lnTo>
                <a:lnTo>
                  <a:pt x="2914073" y="1056589"/>
                </a:lnTo>
                <a:lnTo>
                  <a:pt x="2909888" y="1056589"/>
                </a:lnTo>
                <a:lnTo>
                  <a:pt x="2904965" y="1057327"/>
                </a:lnTo>
                <a:lnTo>
                  <a:pt x="2900041" y="1057327"/>
                </a:lnTo>
                <a:lnTo>
                  <a:pt x="2890935" y="1052404"/>
                </a:lnTo>
                <a:lnTo>
                  <a:pt x="2882565" y="1050681"/>
                </a:lnTo>
                <a:lnTo>
                  <a:pt x="2871981" y="1050681"/>
                </a:lnTo>
                <a:lnTo>
                  <a:pt x="2861888" y="1048958"/>
                </a:lnTo>
                <a:lnTo>
                  <a:pt x="2852042" y="1044774"/>
                </a:lnTo>
                <a:lnTo>
                  <a:pt x="2842196" y="1031235"/>
                </a:lnTo>
                <a:lnTo>
                  <a:pt x="2834812" y="1013758"/>
                </a:lnTo>
                <a:lnTo>
                  <a:pt x="2833088" y="993574"/>
                </a:lnTo>
                <a:lnTo>
                  <a:pt x="2840472" y="990128"/>
                </a:lnTo>
                <a:lnTo>
                  <a:pt x="2846380" y="990128"/>
                </a:lnTo>
                <a:lnTo>
                  <a:pt x="2852042" y="991851"/>
                </a:lnTo>
                <a:lnTo>
                  <a:pt x="2857950" y="988651"/>
                </a:lnTo>
                <a:lnTo>
                  <a:pt x="2865334" y="976835"/>
                </a:lnTo>
                <a:lnTo>
                  <a:pt x="2883549" y="974374"/>
                </a:lnTo>
                <a:lnTo>
                  <a:pt x="2886749" y="971666"/>
                </a:lnTo>
                <a:lnTo>
                  <a:pt x="2889211" y="968466"/>
                </a:lnTo>
                <a:lnTo>
                  <a:pt x="2889211" y="966743"/>
                </a:lnTo>
                <a:lnTo>
                  <a:pt x="2890935" y="965758"/>
                </a:lnTo>
                <a:lnTo>
                  <a:pt x="2890935" y="964282"/>
                </a:lnTo>
                <a:lnTo>
                  <a:pt x="2890935" y="962559"/>
                </a:lnTo>
                <a:lnTo>
                  <a:pt x="2892411" y="960835"/>
                </a:lnTo>
                <a:lnTo>
                  <a:pt x="2895119" y="960835"/>
                </a:lnTo>
                <a:lnTo>
                  <a:pt x="2900041" y="960835"/>
                </a:lnTo>
                <a:lnTo>
                  <a:pt x="2904965" y="960835"/>
                </a:lnTo>
                <a:lnTo>
                  <a:pt x="2908165" y="950743"/>
                </a:lnTo>
                <a:lnTo>
                  <a:pt x="2912349" y="943112"/>
                </a:lnTo>
                <a:lnTo>
                  <a:pt x="2916534" y="936466"/>
                </a:lnTo>
                <a:close/>
                <a:moveTo>
                  <a:pt x="2505952" y="909636"/>
                </a:moveTo>
                <a:lnTo>
                  <a:pt x="2514321" y="915544"/>
                </a:lnTo>
                <a:lnTo>
                  <a:pt x="2519244" y="925636"/>
                </a:lnTo>
                <a:lnTo>
                  <a:pt x="2519244" y="940651"/>
                </a:lnTo>
                <a:lnTo>
                  <a:pt x="2519244" y="942374"/>
                </a:lnTo>
                <a:lnTo>
                  <a:pt x="2519983" y="942374"/>
                </a:lnTo>
                <a:lnTo>
                  <a:pt x="2521707" y="943113"/>
                </a:lnTo>
                <a:lnTo>
                  <a:pt x="2521707" y="944836"/>
                </a:lnTo>
                <a:lnTo>
                  <a:pt x="2521707" y="948282"/>
                </a:lnTo>
                <a:lnTo>
                  <a:pt x="2519244" y="948282"/>
                </a:lnTo>
                <a:lnTo>
                  <a:pt x="2515798" y="949021"/>
                </a:lnTo>
                <a:lnTo>
                  <a:pt x="2514321" y="952466"/>
                </a:lnTo>
                <a:lnTo>
                  <a:pt x="2511860" y="954190"/>
                </a:lnTo>
                <a:lnTo>
                  <a:pt x="2510137" y="954190"/>
                </a:lnTo>
                <a:lnTo>
                  <a:pt x="2508413" y="952466"/>
                </a:lnTo>
                <a:lnTo>
                  <a:pt x="2507675" y="952466"/>
                </a:lnTo>
                <a:lnTo>
                  <a:pt x="2505952" y="950743"/>
                </a:lnTo>
                <a:lnTo>
                  <a:pt x="2500290" y="938928"/>
                </a:lnTo>
                <a:lnTo>
                  <a:pt x="2500290" y="921452"/>
                </a:lnTo>
                <a:lnTo>
                  <a:pt x="2501768" y="918990"/>
                </a:lnTo>
                <a:lnTo>
                  <a:pt x="2503490" y="917267"/>
                </a:lnTo>
                <a:lnTo>
                  <a:pt x="2504229" y="913821"/>
                </a:lnTo>
                <a:close/>
                <a:moveTo>
                  <a:pt x="3023856" y="892159"/>
                </a:moveTo>
                <a:lnTo>
                  <a:pt x="3030503" y="899544"/>
                </a:lnTo>
                <a:lnTo>
                  <a:pt x="3035425" y="907913"/>
                </a:lnTo>
                <a:lnTo>
                  <a:pt x="3035425" y="921452"/>
                </a:lnTo>
                <a:lnTo>
                  <a:pt x="3036164" y="924652"/>
                </a:lnTo>
                <a:lnTo>
                  <a:pt x="3037887" y="924652"/>
                </a:lnTo>
                <a:lnTo>
                  <a:pt x="3037887" y="925637"/>
                </a:lnTo>
                <a:lnTo>
                  <a:pt x="3036164" y="925637"/>
                </a:lnTo>
                <a:lnTo>
                  <a:pt x="3035425" y="929083"/>
                </a:lnTo>
                <a:lnTo>
                  <a:pt x="3035425" y="931543"/>
                </a:lnTo>
                <a:lnTo>
                  <a:pt x="3033703" y="931543"/>
                </a:lnTo>
                <a:lnTo>
                  <a:pt x="3033703" y="933267"/>
                </a:lnTo>
                <a:lnTo>
                  <a:pt x="3032225" y="933267"/>
                </a:lnTo>
                <a:lnTo>
                  <a:pt x="3029519" y="934744"/>
                </a:lnTo>
                <a:lnTo>
                  <a:pt x="3028041" y="931543"/>
                </a:lnTo>
                <a:lnTo>
                  <a:pt x="3028041" y="930559"/>
                </a:lnTo>
                <a:lnTo>
                  <a:pt x="3026319" y="930559"/>
                </a:lnTo>
                <a:lnTo>
                  <a:pt x="3024595" y="930559"/>
                </a:lnTo>
                <a:lnTo>
                  <a:pt x="3023856" y="929083"/>
                </a:lnTo>
                <a:lnTo>
                  <a:pt x="3023856" y="931543"/>
                </a:lnTo>
                <a:lnTo>
                  <a:pt x="3024595" y="933267"/>
                </a:lnTo>
                <a:lnTo>
                  <a:pt x="3026319" y="934744"/>
                </a:lnTo>
                <a:lnTo>
                  <a:pt x="3028041" y="936467"/>
                </a:lnTo>
                <a:lnTo>
                  <a:pt x="3026319" y="937452"/>
                </a:lnTo>
                <a:lnTo>
                  <a:pt x="3026319" y="938929"/>
                </a:lnTo>
                <a:lnTo>
                  <a:pt x="3026319" y="940652"/>
                </a:lnTo>
                <a:lnTo>
                  <a:pt x="3026319" y="944836"/>
                </a:lnTo>
                <a:lnTo>
                  <a:pt x="3018933" y="944836"/>
                </a:lnTo>
                <a:lnTo>
                  <a:pt x="3018933" y="940652"/>
                </a:lnTo>
                <a:lnTo>
                  <a:pt x="3014749" y="938929"/>
                </a:lnTo>
                <a:lnTo>
                  <a:pt x="3010564" y="936467"/>
                </a:lnTo>
                <a:lnTo>
                  <a:pt x="3009087" y="933267"/>
                </a:lnTo>
                <a:lnTo>
                  <a:pt x="3007364" y="929083"/>
                </a:lnTo>
                <a:lnTo>
                  <a:pt x="3006626" y="924652"/>
                </a:lnTo>
                <a:lnTo>
                  <a:pt x="3003180" y="918990"/>
                </a:lnTo>
                <a:lnTo>
                  <a:pt x="2998995" y="921452"/>
                </a:lnTo>
                <a:lnTo>
                  <a:pt x="2993334" y="924652"/>
                </a:lnTo>
                <a:lnTo>
                  <a:pt x="2987426" y="925637"/>
                </a:lnTo>
                <a:lnTo>
                  <a:pt x="2981764" y="929083"/>
                </a:lnTo>
                <a:lnTo>
                  <a:pt x="2981764" y="921452"/>
                </a:lnTo>
                <a:lnTo>
                  <a:pt x="2983488" y="919729"/>
                </a:lnTo>
                <a:lnTo>
                  <a:pt x="2983488" y="918990"/>
                </a:lnTo>
                <a:lnTo>
                  <a:pt x="2984226" y="918990"/>
                </a:lnTo>
                <a:lnTo>
                  <a:pt x="2984226" y="915544"/>
                </a:lnTo>
                <a:lnTo>
                  <a:pt x="2995794" y="911360"/>
                </a:lnTo>
                <a:lnTo>
                  <a:pt x="3006626" y="907913"/>
                </a:lnTo>
                <a:lnTo>
                  <a:pt x="3016472" y="902005"/>
                </a:lnTo>
                <a:close/>
                <a:moveTo>
                  <a:pt x="2952719" y="876159"/>
                </a:moveTo>
                <a:lnTo>
                  <a:pt x="2956165" y="879359"/>
                </a:lnTo>
                <a:lnTo>
                  <a:pt x="2956904" y="879359"/>
                </a:lnTo>
                <a:lnTo>
                  <a:pt x="2958626" y="879359"/>
                </a:lnTo>
                <a:lnTo>
                  <a:pt x="2958626" y="880344"/>
                </a:lnTo>
                <a:lnTo>
                  <a:pt x="2958626" y="883543"/>
                </a:lnTo>
                <a:lnTo>
                  <a:pt x="2960350" y="886251"/>
                </a:lnTo>
                <a:lnTo>
                  <a:pt x="2951242" y="893636"/>
                </a:lnTo>
                <a:lnTo>
                  <a:pt x="2945334" y="901267"/>
                </a:lnTo>
                <a:lnTo>
                  <a:pt x="2938687" y="907175"/>
                </a:lnTo>
                <a:lnTo>
                  <a:pt x="2928103" y="913082"/>
                </a:lnTo>
                <a:lnTo>
                  <a:pt x="2928103" y="909636"/>
                </a:lnTo>
                <a:lnTo>
                  <a:pt x="2937212" y="899544"/>
                </a:lnTo>
                <a:lnTo>
                  <a:pt x="2947058" y="889451"/>
                </a:lnTo>
                <a:close/>
                <a:moveTo>
                  <a:pt x="882825" y="798867"/>
                </a:moveTo>
                <a:lnTo>
                  <a:pt x="888734" y="798867"/>
                </a:lnTo>
                <a:lnTo>
                  <a:pt x="894395" y="799852"/>
                </a:lnTo>
                <a:lnTo>
                  <a:pt x="901041" y="803052"/>
                </a:lnTo>
                <a:lnTo>
                  <a:pt x="898579" y="804776"/>
                </a:lnTo>
                <a:lnTo>
                  <a:pt x="896857" y="807236"/>
                </a:lnTo>
                <a:lnTo>
                  <a:pt x="894395" y="808960"/>
                </a:lnTo>
                <a:lnTo>
                  <a:pt x="889472" y="808960"/>
                </a:lnTo>
                <a:lnTo>
                  <a:pt x="885288" y="807236"/>
                </a:lnTo>
                <a:lnTo>
                  <a:pt x="881350" y="807236"/>
                </a:lnTo>
                <a:lnTo>
                  <a:pt x="877164" y="807236"/>
                </a:lnTo>
                <a:lnTo>
                  <a:pt x="872241" y="808960"/>
                </a:lnTo>
                <a:lnTo>
                  <a:pt x="872241" y="799852"/>
                </a:lnTo>
                <a:close/>
                <a:moveTo>
                  <a:pt x="2977580" y="789759"/>
                </a:moveTo>
                <a:lnTo>
                  <a:pt x="2981764" y="789759"/>
                </a:lnTo>
                <a:lnTo>
                  <a:pt x="2987426" y="789759"/>
                </a:lnTo>
                <a:lnTo>
                  <a:pt x="2987426" y="804775"/>
                </a:lnTo>
                <a:lnTo>
                  <a:pt x="2985948" y="814867"/>
                </a:lnTo>
                <a:lnTo>
                  <a:pt x="2983488" y="823237"/>
                </a:lnTo>
                <a:lnTo>
                  <a:pt x="2981764" y="838251"/>
                </a:lnTo>
                <a:lnTo>
                  <a:pt x="2984226" y="838251"/>
                </a:lnTo>
                <a:lnTo>
                  <a:pt x="2984226" y="840960"/>
                </a:lnTo>
                <a:lnTo>
                  <a:pt x="2989888" y="840960"/>
                </a:lnTo>
                <a:lnTo>
                  <a:pt x="2993334" y="840960"/>
                </a:lnTo>
                <a:lnTo>
                  <a:pt x="2995794" y="840960"/>
                </a:lnTo>
                <a:lnTo>
                  <a:pt x="2998995" y="842435"/>
                </a:lnTo>
                <a:lnTo>
                  <a:pt x="3001457" y="844160"/>
                </a:lnTo>
                <a:lnTo>
                  <a:pt x="3007364" y="845144"/>
                </a:lnTo>
                <a:lnTo>
                  <a:pt x="3010564" y="855974"/>
                </a:lnTo>
                <a:lnTo>
                  <a:pt x="3016472" y="862621"/>
                </a:lnTo>
                <a:lnTo>
                  <a:pt x="3023856" y="870251"/>
                </a:lnTo>
                <a:lnTo>
                  <a:pt x="3029519" y="880344"/>
                </a:lnTo>
                <a:lnTo>
                  <a:pt x="3024595" y="882066"/>
                </a:lnTo>
                <a:lnTo>
                  <a:pt x="3022133" y="883544"/>
                </a:lnTo>
                <a:lnTo>
                  <a:pt x="3020656" y="883544"/>
                </a:lnTo>
                <a:lnTo>
                  <a:pt x="3020656" y="885267"/>
                </a:lnTo>
                <a:lnTo>
                  <a:pt x="3020656" y="886252"/>
                </a:lnTo>
                <a:lnTo>
                  <a:pt x="3020656" y="887728"/>
                </a:lnTo>
                <a:lnTo>
                  <a:pt x="3017948" y="887728"/>
                </a:lnTo>
                <a:lnTo>
                  <a:pt x="3013026" y="889452"/>
                </a:lnTo>
                <a:lnTo>
                  <a:pt x="3012287" y="886252"/>
                </a:lnTo>
                <a:lnTo>
                  <a:pt x="3012287" y="885267"/>
                </a:lnTo>
                <a:lnTo>
                  <a:pt x="3010564" y="885267"/>
                </a:lnTo>
                <a:lnTo>
                  <a:pt x="3009087" y="885267"/>
                </a:lnTo>
                <a:lnTo>
                  <a:pt x="3007364" y="883544"/>
                </a:lnTo>
                <a:lnTo>
                  <a:pt x="3004903" y="889452"/>
                </a:lnTo>
                <a:lnTo>
                  <a:pt x="3003180" y="893636"/>
                </a:lnTo>
                <a:lnTo>
                  <a:pt x="3000718" y="897821"/>
                </a:lnTo>
                <a:lnTo>
                  <a:pt x="2995794" y="899544"/>
                </a:lnTo>
                <a:lnTo>
                  <a:pt x="2991611" y="902005"/>
                </a:lnTo>
                <a:lnTo>
                  <a:pt x="2991611" y="899544"/>
                </a:lnTo>
                <a:lnTo>
                  <a:pt x="2989148" y="896343"/>
                </a:lnTo>
                <a:lnTo>
                  <a:pt x="2989148" y="893636"/>
                </a:lnTo>
                <a:lnTo>
                  <a:pt x="2989148" y="892159"/>
                </a:lnTo>
                <a:lnTo>
                  <a:pt x="2989148" y="891175"/>
                </a:lnTo>
                <a:lnTo>
                  <a:pt x="2989148" y="889452"/>
                </a:lnTo>
                <a:lnTo>
                  <a:pt x="2987426" y="887728"/>
                </a:lnTo>
                <a:lnTo>
                  <a:pt x="2985948" y="887728"/>
                </a:lnTo>
                <a:lnTo>
                  <a:pt x="2981764" y="886252"/>
                </a:lnTo>
                <a:lnTo>
                  <a:pt x="2981764" y="882066"/>
                </a:lnTo>
                <a:lnTo>
                  <a:pt x="2981764" y="877882"/>
                </a:lnTo>
                <a:lnTo>
                  <a:pt x="2983488" y="874435"/>
                </a:lnTo>
                <a:lnTo>
                  <a:pt x="2983488" y="873698"/>
                </a:lnTo>
                <a:lnTo>
                  <a:pt x="2984226" y="871975"/>
                </a:lnTo>
                <a:lnTo>
                  <a:pt x="2987426" y="871975"/>
                </a:lnTo>
                <a:lnTo>
                  <a:pt x="2991611" y="870251"/>
                </a:lnTo>
                <a:lnTo>
                  <a:pt x="2997519" y="870251"/>
                </a:lnTo>
                <a:lnTo>
                  <a:pt x="2997519" y="880344"/>
                </a:lnTo>
                <a:lnTo>
                  <a:pt x="3007364" y="880344"/>
                </a:lnTo>
                <a:lnTo>
                  <a:pt x="3007364" y="877882"/>
                </a:lnTo>
                <a:lnTo>
                  <a:pt x="3009087" y="874435"/>
                </a:lnTo>
                <a:lnTo>
                  <a:pt x="3010564" y="873698"/>
                </a:lnTo>
                <a:lnTo>
                  <a:pt x="3010564" y="871975"/>
                </a:lnTo>
                <a:lnTo>
                  <a:pt x="3012287" y="870251"/>
                </a:lnTo>
                <a:lnTo>
                  <a:pt x="3013026" y="867789"/>
                </a:lnTo>
                <a:lnTo>
                  <a:pt x="3010564" y="867789"/>
                </a:lnTo>
                <a:lnTo>
                  <a:pt x="2995794" y="855974"/>
                </a:lnTo>
                <a:lnTo>
                  <a:pt x="2979303" y="848344"/>
                </a:lnTo>
                <a:lnTo>
                  <a:pt x="2979303" y="854252"/>
                </a:lnTo>
                <a:lnTo>
                  <a:pt x="2977580" y="858436"/>
                </a:lnTo>
                <a:lnTo>
                  <a:pt x="2975857" y="862621"/>
                </a:lnTo>
                <a:lnTo>
                  <a:pt x="2975857" y="867789"/>
                </a:lnTo>
                <a:lnTo>
                  <a:pt x="2974380" y="866067"/>
                </a:lnTo>
                <a:lnTo>
                  <a:pt x="2973396" y="864344"/>
                </a:lnTo>
                <a:lnTo>
                  <a:pt x="2973396" y="862621"/>
                </a:lnTo>
                <a:lnTo>
                  <a:pt x="2971918" y="861883"/>
                </a:lnTo>
                <a:lnTo>
                  <a:pt x="2967734" y="850806"/>
                </a:lnTo>
                <a:lnTo>
                  <a:pt x="2962810" y="838251"/>
                </a:lnTo>
                <a:lnTo>
                  <a:pt x="2961826" y="821513"/>
                </a:lnTo>
                <a:lnTo>
                  <a:pt x="2962810" y="807236"/>
                </a:lnTo>
                <a:lnTo>
                  <a:pt x="2968472" y="792959"/>
                </a:lnTo>
                <a:lnTo>
                  <a:pt x="2973396" y="791237"/>
                </a:lnTo>
                <a:close/>
                <a:moveTo>
                  <a:pt x="835074" y="789759"/>
                </a:moveTo>
                <a:lnTo>
                  <a:pt x="840735" y="789759"/>
                </a:lnTo>
                <a:lnTo>
                  <a:pt x="846643" y="791237"/>
                </a:lnTo>
                <a:lnTo>
                  <a:pt x="852305" y="791237"/>
                </a:lnTo>
                <a:lnTo>
                  <a:pt x="856490" y="792959"/>
                </a:lnTo>
                <a:lnTo>
                  <a:pt x="856490" y="799852"/>
                </a:lnTo>
                <a:lnTo>
                  <a:pt x="835074" y="799852"/>
                </a:lnTo>
                <a:close/>
                <a:moveTo>
                  <a:pt x="713473" y="789759"/>
                </a:moveTo>
                <a:lnTo>
                  <a:pt x="721104" y="791237"/>
                </a:lnTo>
                <a:lnTo>
                  <a:pt x="725043" y="793944"/>
                </a:lnTo>
                <a:lnTo>
                  <a:pt x="730950" y="797144"/>
                </a:lnTo>
                <a:lnTo>
                  <a:pt x="735873" y="799852"/>
                </a:lnTo>
                <a:lnTo>
                  <a:pt x="735873" y="803052"/>
                </a:lnTo>
                <a:lnTo>
                  <a:pt x="730212" y="803052"/>
                </a:lnTo>
                <a:lnTo>
                  <a:pt x="725043" y="804776"/>
                </a:lnTo>
                <a:lnTo>
                  <a:pt x="721104" y="805515"/>
                </a:lnTo>
                <a:lnTo>
                  <a:pt x="718642" y="804776"/>
                </a:lnTo>
                <a:lnTo>
                  <a:pt x="712735" y="804776"/>
                </a:lnTo>
                <a:lnTo>
                  <a:pt x="707812" y="803052"/>
                </a:lnTo>
                <a:lnTo>
                  <a:pt x="707812" y="792959"/>
                </a:lnTo>
                <a:lnTo>
                  <a:pt x="709535" y="792959"/>
                </a:lnTo>
                <a:lnTo>
                  <a:pt x="711012" y="791237"/>
                </a:lnTo>
                <a:lnTo>
                  <a:pt x="712735" y="791237"/>
                </a:lnTo>
                <a:close/>
                <a:moveTo>
                  <a:pt x="763934" y="776221"/>
                </a:moveTo>
                <a:lnTo>
                  <a:pt x="781411" y="777945"/>
                </a:lnTo>
                <a:lnTo>
                  <a:pt x="796181" y="781391"/>
                </a:lnTo>
                <a:lnTo>
                  <a:pt x="807751" y="785575"/>
                </a:lnTo>
                <a:lnTo>
                  <a:pt x="821781" y="789760"/>
                </a:lnTo>
                <a:lnTo>
                  <a:pt x="821781" y="797144"/>
                </a:lnTo>
                <a:lnTo>
                  <a:pt x="816120" y="797144"/>
                </a:lnTo>
                <a:lnTo>
                  <a:pt x="813412" y="798867"/>
                </a:lnTo>
                <a:lnTo>
                  <a:pt x="809474" y="799852"/>
                </a:lnTo>
                <a:lnTo>
                  <a:pt x="806028" y="801330"/>
                </a:lnTo>
                <a:lnTo>
                  <a:pt x="803565" y="803052"/>
                </a:lnTo>
                <a:lnTo>
                  <a:pt x="798643" y="803052"/>
                </a:lnTo>
                <a:lnTo>
                  <a:pt x="798643" y="801330"/>
                </a:lnTo>
                <a:lnTo>
                  <a:pt x="798643" y="799852"/>
                </a:lnTo>
                <a:lnTo>
                  <a:pt x="797904" y="798867"/>
                </a:lnTo>
                <a:lnTo>
                  <a:pt x="796181" y="797144"/>
                </a:lnTo>
                <a:lnTo>
                  <a:pt x="794458" y="795667"/>
                </a:lnTo>
                <a:lnTo>
                  <a:pt x="792981" y="797144"/>
                </a:lnTo>
                <a:lnTo>
                  <a:pt x="790519" y="805513"/>
                </a:lnTo>
                <a:lnTo>
                  <a:pt x="786335" y="805513"/>
                </a:lnTo>
                <a:lnTo>
                  <a:pt x="775504" y="804776"/>
                </a:lnTo>
                <a:lnTo>
                  <a:pt x="763934" y="803052"/>
                </a:lnTo>
                <a:lnTo>
                  <a:pt x="755812" y="803052"/>
                </a:lnTo>
                <a:lnTo>
                  <a:pt x="751627" y="792959"/>
                </a:lnTo>
                <a:lnTo>
                  <a:pt x="759011" y="792959"/>
                </a:lnTo>
                <a:lnTo>
                  <a:pt x="763934" y="792959"/>
                </a:lnTo>
                <a:lnTo>
                  <a:pt x="769842" y="791237"/>
                </a:lnTo>
                <a:lnTo>
                  <a:pt x="774765" y="789760"/>
                </a:lnTo>
                <a:lnTo>
                  <a:pt x="771319" y="788037"/>
                </a:lnTo>
                <a:lnTo>
                  <a:pt x="768858" y="785575"/>
                </a:lnTo>
                <a:lnTo>
                  <a:pt x="767381" y="783853"/>
                </a:lnTo>
                <a:lnTo>
                  <a:pt x="765658" y="781391"/>
                </a:lnTo>
                <a:close/>
                <a:moveTo>
                  <a:pt x="663259" y="735114"/>
                </a:moveTo>
                <a:lnTo>
                  <a:pt x="686398" y="740283"/>
                </a:lnTo>
                <a:lnTo>
                  <a:pt x="707074" y="746929"/>
                </a:lnTo>
                <a:lnTo>
                  <a:pt x="722582" y="754314"/>
                </a:lnTo>
                <a:lnTo>
                  <a:pt x="738335" y="761944"/>
                </a:lnTo>
                <a:lnTo>
                  <a:pt x="755813" y="770315"/>
                </a:lnTo>
                <a:lnTo>
                  <a:pt x="755813" y="776221"/>
                </a:lnTo>
                <a:lnTo>
                  <a:pt x="748182" y="776221"/>
                </a:lnTo>
                <a:lnTo>
                  <a:pt x="740059" y="779668"/>
                </a:lnTo>
                <a:lnTo>
                  <a:pt x="730212" y="782130"/>
                </a:lnTo>
                <a:lnTo>
                  <a:pt x="719382" y="783853"/>
                </a:lnTo>
                <a:lnTo>
                  <a:pt x="721105" y="781392"/>
                </a:lnTo>
                <a:lnTo>
                  <a:pt x="721105" y="777945"/>
                </a:lnTo>
                <a:lnTo>
                  <a:pt x="721105" y="776221"/>
                </a:lnTo>
                <a:lnTo>
                  <a:pt x="721105" y="775484"/>
                </a:lnTo>
                <a:lnTo>
                  <a:pt x="721105" y="773761"/>
                </a:lnTo>
                <a:lnTo>
                  <a:pt x="719382" y="770315"/>
                </a:lnTo>
                <a:lnTo>
                  <a:pt x="697966" y="764406"/>
                </a:lnTo>
                <a:lnTo>
                  <a:pt x="678028" y="754314"/>
                </a:lnTo>
                <a:lnTo>
                  <a:pt x="656613" y="744468"/>
                </a:lnTo>
                <a:lnTo>
                  <a:pt x="651689" y="748653"/>
                </a:lnTo>
                <a:lnTo>
                  <a:pt x="649228" y="752837"/>
                </a:lnTo>
                <a:lnTo>
                  <a:pt x="645043" y="757760"/>
                </a:lnTo>
                <a:lnTo>
                  <a:pt x="640120" y="756038"/>
                </a:lnTo>
                <a:lnTo>
                  <a:pt x="634212" y="752837"/>
                </a:lnTo>
                <a:lnTo>
                  <a:pt x="631751" y="751853"/>
                </a:lnTo>
                <a:lnTo>
                  <a:pt x="637659" y="751853"/>
                </a:lnTo>
                <a:lnTo>
                  <a:pt x="641597" y="745945"/>
                </a:lnTo>
                <a:lnTo>
                  <a:pt x="645781" y="742745"/>
                </a:lnTo>
                <a:lnTo>
                  <a:pt x="650704" y="738560"/>
                </a:lnTo>
                <a:lnTo>
                  <a:pt x="654889" y="738560"/>
                </a:lnTo>
                <a:lnTo>
                  <a:pt x="657351" y="736837"/>
                </a:lnTo>
                <a:lnTo>
                  <a:pt x="660797" y="736837"/>
                </a:lnTo>
                <a:close/>
                <a:moveTo>
                  <a:pt x="707812" y="712468"/>
                </a:moveTo>
                <a:lnTo>
                  <a:pt x="712736" y="714929"/>
                </a:lnTo>
                <a:lnTo>
                  <a:pt x="715197" y="718376"/>
                </a:lnTo>
                <a:lnTo>
                  <a:pt x="718643" y="720838"/>
                </a:lnTo>
                <a:lnTo>
                  <a:pt x="719382" y="725023"/>
                </a:lnTo>
                <a:lnTo>
                  <a:pt x="719382" y="732654"/>
                </a:lnTo>
                <a:lnTo>
                  <a:pt x="713473" y="732654"/>
                </a:lnTo>
                <a:lnTo>
                  <a:pt x="712736" y="728469"/>
                </a:lnTo>
                <a:lnTo>
                  <a:pt x="711012" y="726745"/>
                </a:lnTo>
                <a:lnTo>
                  <a:pt x="709535" y="724284"/>
                </a:lnTo>
                <a:lnTo>
                  <a:pt x="707812" y="720838"/>
                </a:lnTo>
                <a:lnTo>
                  <a:pt x="707812" y="718376"/>
                </a:lnTo>
                <a:close/>
                <a:moveTo>
                  <a:pt x="2981766" y="706561"/>
                </a:moveTo>
                <a:lnTo>
                  <a:pt x="2984227" y="709022"/>
                </a:lnTo>
                <a:lnTo>
                  <a:pt x="2985950" y="712468"/>
                </a:lnTo>
                <a:lnTo>
                  <a:pt x="2987428" y="714930"/>
                </a:lnTo>
                <a:lnTo>
                  <a:pt x="2987428" y="719115"/>
                </a:lnTo>
                <a:lnTo>
                  <a:pt x="2987428" y="725022"/>
                </a:lnTo>
                <a:lnTo>
                  <a:pt x="2975858" y="754316"/>
                </a:lnTo>
                <a:lnTo>
                  <a:pt x="2970196" y="746931"/>
                </a:lnTo>
                <a:lnTo>
                  <a:pt x="2967735" y="740284"/>
                </a:lnTo>
                <a:lnTo>
                  <a:pt x="2966011" y="728469"/>
                </a:lnTo>
                <a:close/>
                <a:moveTo>
                  <a:pt x="701166" y="693268"/>
                </a:moveTo>
                <a:lnTo>
                  <a:pt x="719382" y="693268"/>
                </a:lnTo>
                <a:lnTo>
                  <a:pt x="721104" y="695729"/>
                </a:lnTo>
                <a:lnTo>
                  <a:pt x="724304" y="697452"/>
                </a:lnTo>
                <a:lnTo>
                  <a:pt x="724304" y="699176"/>
                </a:lnTo>
                <a:lnTo>
                  <a:pt x="725043" y="700652"/>
                </a:lnTo>
                <a:lnTo>
                  <a:pt x="725043" y="701637"/>
                </a:lnTo>
                <a:lnTo>
                  <a:pt x="724304" y="703361"/>
                </a:lnTo>
                <a:lnTo>
                  <a:pt x="724304" y="706561"/>
                </a:lnTo>
                <a:lnTo>
                  <a:pt x="719382" y="703361"/>
                </a:lnTo>
                <a:lnTo>
                  <a:pt x="715197" y="701637"/>
                </a:lnTo>
                <a:lnTo>
                  <a:pt x="711012" y="701637"/>
                </a:lnTo>
                <a:lnTo>
                  <a:pt x="707812" y="700652"/>
                </a:lnTo>
                <a:lnTo>
                  <a:pt x="705350" y="700652"/>
                </a:lnTo>
                <a:lnTo>
                  <a:pt x="701904" y="699176"/>
                </a:lnTo>
                <a:lnTo>
                  <a:pt x="701166" y="695729"/>
                </a:lnTo>
                <a:close/>
                <a:moveTo>
                  <a:pt x="3074318" y="638622"/>
                </a:moveTo>
                <a:lnTo>
                  <a:pt x="3076780" y="640346"/>
                </a:lnTo>
                <a:lnTo>
                  <a:pt x="3078256" y="640346"/>
                </a:lnTo>
                <a:lnTo>
                  <a:pt x="3078256" y="642068"/>
                </a:lnTo>
                <a:lnTo>
                  <a:pt x="3079980" y="644530"/>
                </a:lnTo>
                <a:lnTo>
                  <a:pt x="3079980" y="647977"/>
                </a:lnTo>
                <a:lnTo>
                  <a:pt x="3078256" y="652161"/>
                </a:lnTo>
                <a:lnTo>
                  <a:pt x="3075056" y="656345"/>
                </a:lnTo>
                <a:lnTo>
                  <a:pt x="3074318" y="660530"/>
                </a:lnTo>
                <a:lnTo>
                  <a:pt x="3066687" y="660530"/>
                </a:lnTo>
                <a:lnTo>
                  <a:pt x="3066687" y="650438"/>
                </a:lnTo>
                <a:lnTo>
                  <a:pt x="3069395" y="649454"/>
                </a:lnTo>
                <a:lnTo>
                  <a:pt x="3070871" y="646253"/>
                </a:lnTo>
                <a:lnTo>
                  <a:pt x="3072596" y="643792"/>
                </a:lnTo>
                <a:close/>
                <a:moveTo>
                  <a:pt x="3035426" y="599238"/>
                </a:moveTo>
                <a:lnTo>
                  <a:pt x="3045272" y="599238"/>
                </a:lnTo>
                <a:lnTo>
                  <a:pt x="3045272" y="609331"/>
                </a:lnTo>
                <a:lnTo>
                  <a:pt x="3032226" y="609331"/>
                </a:lnTo>
                <a:lnTo>
                  <a:pt x="3032226" y="602684"/>
                </a:lnTo>
                <a:lnTo>
                  <a:pt x="3035426" y="602684"/>
                </a:lnTo>
                <a:close/>
                <a:moveTo>
                  <a:pt x="1985586" y="571424"/>
                </a:moveTo>
                <a:lnTo>
                  <a:pt x="1992971" y="571424"/>
                </a:lnTo>
                <a:lnTo>
                  <a:pt x="1989771" y="575609"/>
                </a:lnTo>
                <a:lnTo>
                  <a:pt x="1987309" y="579053"/>
                </a:lnTo>
                <a:lnTo>
                  <a:pt x="1983863" y="581514"/>
                </a:lnTo>
                <a:lnTo>
                  <a:pt x="1981401" y="584961"/>
                </a:lnTo>
                <a:lnTo>
                  <a:pt x="1976479" y="587422"/>
                </a:lnTo>
                <a:lnTo>
                  <a:pt x="1974017" y="587422"/>
                </a:lnTo>
                <a:lnTo>
                  <a:pt x="1974017" y="589145"/>
                </a:lnTo>
                <a:lnTo>
                  <a:pt x="1972294" y="589145"/>
                </a:lnTo>
                <a:lnTo>
                  <a:pt x="1969832" y="589145"/>
                </a:lnTo>
                <a:lnTo>
                  <a:pt x="1966632" y="590868"/>
                </a:lnTo>
                <a:lnTo>
                  <a:pt x="1964171" y="579792"/>
                </a:lnTo>
                <a:lnTo>
                  <a:pt x="1969832" y="579053"/>
                </a:lnTo>
                <a:lnTo>
                  <a:pt x="1975740" y="575609"/>
                </a:lnTo>
                <a:lnTo>
                  <a:pt x="1981401" y="574133"/>
                </a:lnTo>
                <a:close/>
                <a:moveTo>
                  <a:pt x="1865710" y="567240"/>
                </a:moveTo>
                <a:lnTo>
                  <a:pt x="1873341" y="569949"/>
                </a:lnTo>
                <a:lnTo>
                  <a:pt x="1881464" y="573149"/>
                </a:lnTo>
                <a:lnTo>
                  <a:pt x="1891310" y="575609"/>
                </a:lnTo>
                <a:lnTo>
                  <a:pt x="1897218" y="579793"/>
                </a:lnTo>
                <a:lnTo>
                  <a:pt x="1874080" y="579793"/>
                </a:lnTo>
                <a:lnTo>
                  <a:pt x="1871618" y="579053"/>
                </a:lnTo>
                <a:lnTo>
                  <a:pt x="1869895" y="579053"/>
                </a:lnTo>
                <a:lnTo>
                  <a:pt x="1867434" y="577331"/>
                </a:lnTo>
                <a:lnTo>
                  <a:pt x="1861772" y="577331"/>
                </a:lnTo>
                <a:lnTo>
                  <a:pt x="1861772" y="574133"/>
                </a:lnTo>
                <a:lnTo>
                  <a:pt x="1863249" y="573149"/>
                </a:lnTo>
                <a:lnTo>
                  <a:pt x="1864233" y="571425"/>
                </a:lnTo>
                <a:lnTo>
                  <a:pt x="1864233" y="569949"/>
                </a:lnTo>
                <a:close/>
                <a:moveTo>
                  <a:pt x="1608239" y="510379"/>
                </a:moveTo>
                <a:lnTo>
                  <a:pt x="1627932" y="510379"/>
                </a:lnTo>
                <a:lnTo>
                  <a:pt x="1627932" y="512840"/>
                </a:lnTo>
                <a:lnTo>
                  <a:pt x="1623747" y="514564"/>
                </a:lnTo>
                <a:lnTo>
                  <a:pt x="1622269" y="516041"/>
                </a:lnTo>
                <a:lnTo>
                  <a:pt x="1619561" y="517025"/>
                </a:lnTo>
                <a:lnTo>
                  <a:pt x="1616362" y="518748"/>
                </a:lnTo>
                <a:lnTo>
                  <a:pt x="1612177" y="518748"/>
                </a:lnTo>
                <a:close/>
                <a:moveTo>
                  <a:pt x="1913957" y="493394"/>
                </a:moveTo>
                <a:lnTo>
                  <a:pt x="1912234" y="495118"/>
                </a:lnTo>
                <a:lnTo>
                  <a:pt x="1910511" y="496840"/>
                </a:lnTo>
                <a:lnTo>
                  <a:pt x="1908787" y="496840"/>
                </a:lnTo>
                <a:lnTo>
                  <a:pt x="1908787" y="498563"/>
                </a:lnTo>
                <a:lnTo>
                  <a:pt x="1908049" y="499302"/>
                </a:lnTo>
                <a:lnTo>
                  <a:pt x="1906819" y="502749"/>
                </a:lnTo>
                <a:lnTo>
                  <a:pt x="1909280" y="502749"/>
                </a:lnTo>
                <a:lnTo>
                  <a:pt x="1914203" y="501025"/>
                </a:lnTo>
                <a:lnTo>
                  <a:pt x="1916665" y="499302"/>
                </a:lnTo>
                <a:lnTo>
                  <a:pt x="1919864" y="498563"/>
                </a:lnTo>
                <a:lnTo>
                  <a:pt x="1922326" y="496840"/>
                </a:lnTo>
                <a:lnTo>
                  <a:pt x="1925526" y="493394"/>
                </a:lnTo>
                <a:close/>
                <a:moveTo>
                  <a:pt x="1697345" y="493394"/>
                </a:moveTo>
                <a:lnTo>
                  <a:pt x="1701530" y="493394"/>
                </a:lnTo>
                <a:lnTo>
                  <a:pt x="1707192" y="493394"/>
                </a:lnTo>
                <a:lnTo>
                  <a:pt x="1708914" y="506934"/>
                </a:lnTo>
                <a:lnTo>
                  <a:pt x="1710639" y="522933"/>
                </a:lnTo>
                <a:lnTo>
                  <a:pt x="1703008" y="522933"/>
                </a:lnTo>
                <a:lnTo>
                  <a:pt x="1701530" y="524410"/>
                </a:lnTo>
                <a:lnTo>
                  <a:pt x="1699068" y="524410"/>
                </a:lnTo>
                <a:lnTo>
                  <a:pt x="1695621" y="524410"/>
                </a:lnTo>
                <a:lnTo>
                  <a:pt x="1691438" y="526133"/>
                </a:lnTo>
                <a:lnTo>
                  <a:pt x="1689960" y="514564"/>
                </a:lnTo>
                <a:lnTo>
                  <a:pt x="1689960" y="502749"/>
                </a:lnTo>
                <a:lnTo>
                  <a:pt x="1691438" y="496840"/>
                </a:lnTo>
                <a:lnTo>
                  <a:pt x="1693899" y="495118"/>
                </a:lnTo>
                <a:close/>
                <a:moveTo>
                  <a:pt x="1699807" y="464841"/>
                </a:moveTo>
                <a:lnTo>
                  <a:pt x="1707192" y="464841"/>
                </a:lnTo>
                <a:lnTo>
                  <a:pt x="1705468" y="470750"/>
                </a:lnTo>
                <a:lnTo>
                  <a:pt x="1705468" y="474934"/>
                </a:lnTo>
                <a:lnTo>
                  <a:pt x="1705468" y="479119"/>
                </a:lnTo>
                <a:lnTo>
                  <a:pt x="1704729" y="482565"/>
                </a:lnTo>
                <a:lnTo>
                  <a:pt x="1703007" y="486750"/>
                </a:lnTo>
                <a:lnTo>
                  <a:pt x="1697345" y="486750"/>
                </a:lnTo>
                <a:lnTo>
                  <a:pt x="1697345" y="480841"/>
                </a:lnTo>
                <a:lnTo>
                  <a:pt x="1699068" y="474934"/>
                </a:lnTo>
                <a:lnTo>
                  <a:pt x="1699068" y="469272"/>
                </a:lnTo>
                <a:close/>
                <a:moveTo>
                  <a:pt x="757274" y="424736"/>
                </a:moveTo>
                <a:lnTo>
                  <a:pt x="755814" y="426195"/>
                </a:lnTo>
                <a:lnTo>
                  <a:pt x="754104" y="427905"/>
                </a:lnTo>
                <a:lnTo>
                  <a:pt x="755812" y="426441"/>
                </a:lnTo>
                <a:close/>
                <a:moveTo>
                  <a:pt x="3219548" y="424717"/>
                </a:moveTo>
                <a:lnTo>
                  <a:pt x="3226933" y="435548"/>
                </a:lnTo>
                <a:lnTo>
                  <a:pt x="3233579" y="441455"/>
                </a:lnTo>
                <a:lnTo>
                  <a:pt x="3242687" y="443917"/>
                </a:lnTo>
                <a:lnTo>
                  <a:pt x="3248595" y="447363"/>
                </a:lnTo>
                <a:lnTo>
                  <a:pt x="3254257" y="451548"/>
                </a:lnTo>
                <a:lnTo>
                  <a:pt x="3255979" y="454009"/>
                </a:lnTo>
                <a:lnTo>
                  <a:pt x="3256717" y="457455"/>
                </a:lnTo>
                <a:lnTo>
                  <a:pt x="3256717" y="459917"/>
                </a:lnTo>
                <a:lnTo>
                  <a:pt x="3256717" y="464840"/>
                </a:lnTo>
                <a:lnTo>
                  <a:pt x="3246871" y="467548"/>
                </a:lnTo>
                <a:lnTo>
                  <a:pt x="3239487" y="473455"/>
                </a:lnTo>
                <a:lnTo>
                  <a:pt x="3233579" y="479117"/>
                </a:lnTo>
                <a:lnTo>
                  <a:pt x="3225457" y="483301"/>
                </a:lnTo>
                <a:lnTo>
                  <a:pt x="3222010" y="479117"/>
                </a:lnTo>
                <a:lnTo>
                  <a:pt x="3219548" y="477639"/>
                </a:lnTo>
                <a:lnTo>
                  <a:pt x="3217087" y="476655"/>
                </a:lnTo>
                <a:lnTo>
                  <a:pt x="3213887" y="477639"/>
                </a:lnTo>
                <a:lnTo>
                  <a:pt x="3211426" y="479117"/>
                </a:lnTo>
                <a:lnTo>
                  <a:pt x="3209702" y="482563"/>
                </a:lnTo>
                <a:lnTo>
                  <a:pt x="3206502" y="483301"/>
                </a:lnTo>
                <a:lnTo>
                  <a:pt x="3211426" y="501024"/>
                </a:lnTo>
                <a:lnTo>
                  <a:pt x="3212164" y="514563"/>
                </a:lnTo>
                <a:lnTo>
                  <a:pt x="3212164" y="524409"/>
                </a:lnTo>
                <a:lnTo>
                  <a:pt x="3211426" y="534501"/>
                </a:lnTo>
                <a:lnTo>
                  <a:pt x="3207980" y="545578"/>
                </a:lnTo>
                <a:lnTo>
                  <a:pt x="3205518" y="559855"/>
                </a:lnTo>
                <a:lnTo>
                  <a:pt x="3203795" y="577330"/>
                </a:lnTo>
                <a:lnTo>
                  <a:pt x="3184841" y="587423"/>
                </a:lnTo>
                <a:lnTo>
                  <a:pt x="3163425" y="597515"/>
                </a:lnTo>
                <a:lnTo>
                  <a:pt x="3142749" y="606868"/>
                </a:lnTo>
                <a:lnTo>
                  <a:pt x="3138564" y="599238"/>
                </a:lnTo>
                <a:lnTo>
                  <a:pt x="3134625" y="593330"/>
                </a:lnTo>
                <a:lnTo>
                  <a:pt x="3132903" y="599238"/>
                </a:lnTo>
                <a:lnTo>
                  <a:pt x="3132903" y="602684"/>
                </a:lnTo>
                <a:lnTo>
                  <a:pt x="3132165" y="606868"/>
                </a:lnTo>
                <a:lnTo>
                  <a:pt x="3130441" y="609330"/>
                </a:lnTo>
                <a:lnTo>
                  <a:pt x="3126257" y="609330"/>
                </a:lnTo>
                <a:lnTo>
                  <a:pt x="3123056" y="609330"/>
                </a:lnTo>
                <a:lnTo>
                  <a:pt x="3121333" y="611053"/>
                </a:lnTo>
                <a:lnTo>
                  <a:pt x="3120595" y="611053"/>
                </a:lnTo>
                <a:lnTo>
                  <a:pt x="3118873" y="612530"/>
                </a:lnTo>
                <a:lnTo>
                  <a:pt x="3117149" y="614253"/>
                </a:lnTo>
                <a:lnTo>
                  <a:pt x="3112964" y="614253"/>
                </a:lnTo>
                <a:lnTo>
                  <a:pt x="3109026" y="615238"/>
                </a:lnTo>
                <a:lnTo>
                  <a:pt x="3107303" y="612530"/>
                </a:lnTo>
                <a:lnTo>
                  <a:pt x="3107303" y="608346"/>
                </a:lnTo>
                <a:lnTo>
                  <a:pt x="3107303" y="606868"/>
                </a:lnTo>
                <a:lnTo>
                  <a:pt x="3107303" y="603422"/>
                </a:lnTo>
                <a:lnTo>
                  <a:pt x="3107303" y="602684"/>
                </a:lnTo>
                <a:lnTo>
                  <a:pt x="3103856" y="602684"/>
                </a:lnTo>
                <a:lnTo>
                  <a:pt x="3101395" y="600961"/>
                </a:lnTo>
                <a:lnTo>
                  <a:pt x="3095734" y="599238"/>
                </a:lnTo>
                <a:lnTo>
                  <a:pt x="3095734" y="602684"/>
                </a:lnTo>
                <a:lnTo>
                  <a:pt x="3098194" y="606868"/>
                </a:lnTo>
                <a:lnTo>
                  <a:pt x="3101395" y="608346"/>
                </a:lnTo>
                <a:lnTo>
                  <a:pt x="3101395" y="611053"/>
                </a:lnTo>
                <a:lnTo>
                  <a:pt x="3101395" y="615238"/>
                </a:lnTo>
                <a:lnTo>
                  <a:pt x="3103118" y="622623"/>
                </a:lnTo>
                <a:lnTo>
                  <a:pt x="3098194" y="626807"/>
                </a:lnTo>
                <a:lnTo>
                  <a:pt x="3095734" y="632715"/>
                </a:lnTo>
                <a:lnTo>
                  <a:pt x="3092288" y="638621"/>
                </a:lnTo>
                <a:lnTo>
                  <a:pt x="3082442" y="638621"/>
                </a:lnTo>
                <a:lnTo>
                  <a:pt x="3080964" y="626807"/>
                </a:lnTo>
                <a:lnTo>
                  <a:pt x="3079980" y="620899"/>
                </a:lnTo>
                <a:lnTo>
                  <a:pt x="3076779" y="615238"/>
                </a:lnTo>
                <a:lnTo>
                  <a:pt x="3074318" y="606868"/>
                </a:lnTo>
                <a:lnTo>
                  <a:pt x="3082442" y="606868"/>
                </a:lnTo>
                <a:lnTo>
                  <a:pt x="3092288" y="593330"/>
                </a:lnTo>
                <a:lnTo>
                  <a:pt x="3105579" y="581515"/>
                </a:lnTo>
                <a:lnTo>
                  <a:pt x="3121333" y="574132"/>
                </a:lnTo>
                <a:lnTo>
                  <a:pt x="3126994" y="573148"/>
                </a:lnTo>
                <a:lnTo>
                  <a:pt x="3132903" y="573148"/>
                </a:lnTo>
                <a:lnTo>
                  <a:pt x="3137825" y="574132"/>
                </a:lnTo>
                <a:lnTo>
                  <a:pt x="3140288" y="574132"/>
                </a:lnTo>
                <a:lnTo>
                  <a:pt x="3142749" y="574132"/>
                </a:lnTo>
                <a:lnTo>
                  <a:pt x="3146195" y="569947"/>
                </a:lnTo>
                <a:lnTo>
                  <a:pt x="3148656" y="565763"/>
                </a:lnTo>
                <a:lnTo>
                  <a:pt x="3150133" y="561331"/>
                </a:lnTo>
                <a:lnTo>
                  <a:pt x="3151856" y="558132"/>
                </a:lnTo>
                <a:lnTo>
                  <a:pt x="3154318" y="553947"/>
                </a:lnTo>
                <a:lnTo>
                  <a:pt x="3159241" y="551486"/>
                </a:lnTo>
                <a:lnTo>
                  <a:pt x="3160226" y="553947"/>
                </a:lnTo>
                <a:lnTo>
                  <a:pt x="3161703" y="555671"/>
                </a:lnTo>
                <a:lnTo>
                  <a:pt x="3163425" y="555671"/>
                </a:lnTo>
                <a:lnTo>
                  <a:pt x="3165150" y="555671"/>
                </a:lnTo>
                <a:lnTo>
                  <a:pt x="3165887" y="553947"/>
                </a:lnTo>
                <a:lnTo>
                  <a:pt x="3177456" y="543855"/>
                </a:lnTo>
                <a:lnTo>
                  <a:pt x="3184841" y="534501"/>
                </a:lnTo>
                <a:lnTo>
                  <a:pt x="3188288" y="524409"/>
                </a:lnTo>
                <a:lnTo>
                  <a:pt x="3190748" y="512840"/>
                </a:lnTo>
                <a:lnTo>
                  <a:pt x="3194933" y="502747"/>
                </a:lnTo>
                <a:lnTo>
                  <a:pt x="3203795" y="489209"/>
                </a:lnTo>
                <a:lnTo>
                  <a:pt x="3198133" y="489209"/>
                </a:lnTo>
                <a:lnTo>
                  <a:pt x="3193949" y="486747"/>
                </a:lnTo>
                <a:lnTo>
                  <a:pt x="3192472" y="483301"/>
                </a:lnTo>
                <a:lnTo>
                  <a:pt x="3190748" y="480841"/>
                </a:lnTo>
                <a:lnTo>
                  <a:pt x="3190748" y="474932"/>
                </a:lnTo>
                <a:lnTo>
                  <a:pt x="3190748" y="467548"/>
                </a:lnTo>
                <a:lnTo>
                  <a:pt x="3192472" y="465824"/>
                </a:lnTo>
                <a:lnTo>
                  <a:pt x="3193949" y="464840"/>
                </a:lnTo>
                <a:lnTo>
                  <a:pt x="3193949" y="463363"/>
                </a:lnTo>
                <a:lnTo>
                  <a:pt x="3193949" y="461640"/>
                </a:lnTo>
                <a:lnTo>
                  <a:pt x="3199856" y="459917"/>
                </a:lnTo>
                <a:lnTo>
                  <a:pt x="3203795" y="459917"/>
                </a:lnTo>
                <a:lnTo>
                  <a:pt x="3206502" y="459178"/>
                </a:lnTo>
                <a:lnTo>
                  <a:pt x="3209702" y="459178"/>
                </a:lnTo>
                <a:lnTo>
                  <a:pt x="3209702" y="443917"/>
                </a:lnTo>
                <a:lnTo>
                  <a:pt x="3212164" y="432348"/>
                </a:lnTo>
                <a:close/>
                <a:moveTo>
                  <a:pt x="763197" y="422258"/>
                </a:moveTo>
                <a:lnTo>
                  <a:pt x="761474" y="423733"/>
                </a:lnTo>
                <a:lnTo>
                  <a:pt x="759751" y="426442"/>
                </a:lnTo>
                <a:lnTo>
                  <a:pt x="759751" y="427918"/>
                </a:lnTo>
                <a:lnTo>
                  <a:pt x="759071" y="432000"/>
                </a:lnTo>
                <a:lnTo>
                  <a:pt x="759260" y="432103"/>
                </a:lnTo>
                <a:lnTo>
                  <a:pt x="759999" y="427918"/>
                </a:lnTo>
                <a:lnTo>
                  <a:pt x="759999" y="426195"/>
                </a:lnTo>
                <a:lnTo>
                  <a:pt x="761721" y="423733"/>
                </a:lnTo>
                <a:close/>
                <a:moveTo>
                  <a:pt x="1749281" y="422010"/>
                </a:moveTo>
                <a:lnTo>
                  <a:pt x="1748542" y="423733"/>
                </a:lnTo>
                <a:lnTo>
                  <a:pt x="1746819" y="423733"/>
                </a:lnTo>
                <a:lnTo>
                  <a:pt x="1745097" y="423733"/>
                </a:lnTo>
                <a:lnTo>
                  <a:pt x="1745097" y="424472"/>
                </a:lnTo>
                <a:lnTo>
                  <a:pt x="1743373" y="424472"/>
                </a:lnTo>
                <a:lnTo>
                  <a:pt x="1740911" y="427918"/>
                </a:lnTo>
                <a:lnTo>
                  <a:pt x="1737711" y="429640"/>
                </a:lnTo>
                <a:lnTo>
                  <a:pt x="1737711" y="430379"/>
                </a:lnTo>
                <a:lnTo>
                  <a:pt x="1737711" y="433825"/>
                </a:lnTo>
                <a:lnTo>
                  <a:pt x="1737711" y="436286"/>
                </a:lnTo>
                <a:lnTo>
                  <a:pt x="1737711" y="441210"/>
                </a:lnTo>
                <a:lnTo>
                  <a:pt x="1749281" y="453026"/>
                </a:lnTo>
                <a:lnTo>
                  <a:pt x="1760112" y="465578"/>
                </a:lnTo>
                <a:lnTo>
                  <a:pt x="1769958" y="480595"/>
                </a:lnTo>
                <a:lnTo>
                  <a:pt x="1781527" y="480595"/>
                </a:lnTo>
                <a:lnTo>
                  <a:pt x="1781527" y="488964"/>
                </a:lnTo>
                <a:lnTo>
                  <a:pt x="1793096" y="493147"/>
                </a:lnTo>
                <a:lnTo>
                  <a:pt x="1801465" y="499056"/>
                </a:lnTo>
                <a:lnTo>
                  <a:pt x="1810572" y="506687"/>
                </a:lnTo>
                <a:lnTo>
                  <a:pt x="1810572" y="510133"/>
                </a:lnTo>
                <a:lnTo>
                  <a:pt x="1807373" y="510133"/>
                </a:lnTo>
                <a:lnTo>
                  <a:pt x="1804911" y="510133"/>
                </a:lnTo>
                <a:lnTo>
                  <a:pt x="1801711" y="510133"/>
                </a:lnTo>
                <a:lnTo>
                  <a:pt x="1799988" y="510133"/>
                </a:lnTo>
                <a:lnTo>
                  <a:pt x="1797527" y="508409"/>
                </a:lnTo>
                <a:lnTo>
                  <a:pt x="1793342" y="506687"/>
                </a:lnTo>
                <a:lnTo>
                  <a:pt x="1789158" y="506687"/>
                </a:lnTo>
                <a:lnTo>
                  <a:pt x="1789158" y="510871"/>
                </a:lnTo>
                <a:lnTo>
                  <a:pt x="1789896" y="514317"/>
                </a:lnTo>
                <a:lnTo>
                  <a:pt x="1791619" y="516779"/>
                </a:lnTo>
                <a:lnTo>
                  <a:pt x="1791619" y="518501"/>
                </a:lnTo>
                <a:lnTo>
                  <a:pt x="1793342" y="521947"/>
                </a:lnTo>
                <a:lnTo>
                  <a:pt x="1794081" y="526132"/>
                </a:lnTo>
                <a:lnTo>
                  <a:pt x="1789896" y="528594"/>
                </a:lnTo>
                <a:lnTo>
                  <a:pt x="1787435" y="532040"/>
                </a:lnTo>
                <a:lnTo>
                  <a:pt x="1784235" y="536224"/>
                </a:lnTo>
                <a:lnTo>
                  <a:pt x="1781773" y="542133"/>
                </a:lnTo>
                <a:lnTo>
                  <a:pt x="1772666" y="542133"/>
                </a:lnTo>
                <a:lnTo>
                  <a:pt x="1772666" y="561578"/>
                </a:lnTo>
                <a:lnTo>
                  <a:pt x="1766020" y="561578"/>
                </a:lnTo>
                <a:lnTo>
                  <a:pt x="1758634" y="555672"/>
                </a:lnTo>
                <a:lnTo>
                  <a:pt x="1749528" y="552225"/>
                </a:lnTo>
                <a:lnTo>
                  <a:pt x="1742882" y="548040"/>
                </a:lnTo>
                <a:lnTo>
                  <a:pt x="1737958" y="537948"/>
                </a:lnTo>
                <a:lnTo>
                  <a:pt x="1749528" y="539671"/>
                </a:lnTo>
                <a:lnTo>
                  <a:pt x="1761096" y="537948"/>
                </a:lnTo>
                <a:lnTo>
                  <a:pt x="1770204" y="534502"/>
                </a:lnTo>
                <a:lnTo>
                  <a:pt x="1775866" y="528594"/>
                </a:lnTo>
                <a:lnTo>
                  <a:pt x="1777589" y="527856"/>
                </a:lnTo>
                <a:lnTo>
                  <a:pt x="1777589" y="526132"/>
                </a:lnTo>
                <a:lnTo>
                  <a:pt x="1778326" y="524410"/>
                </a:lnTo>
                <a:lnTo>
                  <a:pt x="1778326" y="521947"/>
                </a:lnTo>
                <a:lnTo>
                  <a:pt x="1778326" y="518501"/>
                </a:lnTo>
                <a:lnTo>
                  <a:pt x="1756912" y="502502"/>
                </a:lnTo>
                <a:lnTo>
                  <a:pt x="1733773" y="486501"/>
                </a:lnTo>
                <a:lnTo>
                  <a:pt x="1726389" y="477394"/>
                </a:lnTo>
                <a:lnTo>
                  <a:pt x="1719745" y="469025"/>
                </a:lnTo>
                <a:lnTo>
                  <a:pt x="1714084" y="458932"/>
                </a:lnTo>
                <a:lnTo>
                  <a:pt x="1704976" y="449826"/>
                </a:lnTo>
                <a:lnTo>
                  <a:pt x="1693406" y="445640"/>
                </a:lnTo>
                <a:lnTo>
                  <a:pt x="1683560" y="454009"/>
                </a:lnTo>
                <a:lnTo>
                  <a:pt x="1670268" y="461640"/>
                </a:lnTo>
                <a:lnTo>
                  <a:pt x="1654516" y="465086"/>
                </a:lnTo>
                <a:lnTo>
                  <a:pt x="1652792" y="461640"/>
                </a:lnTo>
                <a:lnTo>
                  <a:pt x="1652053" y="459179"/>
                </a:lnTo>
                <a:lnTo>
                  <a:pt x="1650330" y="457456"/>
                </a:lnTo>
                <a:lnTo>
                  <a:pt x="1647130" y="457456"/>
                </a:lnTo>
                <a:lnTo>
                  <a:pt x="1646392" y="457456"/>
                </a:lnTo>
                <a:lnTo>
                  <a:pt x="1643191" y="459179"/>
                </a:lnTo>
                <a:lnTo>
                  <a:pt x="1635808" y="465086"/>
                </a:lnTo>
                <a:lnTo>
                  <a:pt x="1633346" y="473456"/>
                </a:lnTo>
                <a:lnTo>
                  <a:pt x="1631622" y="482563"/>
                </a:lnTo>
                <a:lnTo>
                  <a:pt x="1627438" y="489210"/>
                </a:lnTo>
                <a:lnTo>
                  <a:pt x="1611685" y="489210"/>
                </a:lnTo>
                <a:lnTo>
                  <a:pt x="1606024" y="496840"/>
                </a:lnTo>
                <a:lnTo>
                  <a:pt x="1601838" y="505209"/>
                </a:lnTo>
                <a:lnTo>
                  <a:pt x="1598638" y="516041"/>
                </a:lnTo>
                <a:lnTo>
                  <a:pt x="1596915" y="516779"/>
                </a:lnTo>
                <a:lnTo>
                  <a:pt x="1596915" y="520225"/>
                </a:lnTo>
                <a:lnTo>
                  <a:pt x="1598638" y="521947"/>
                </a:lnTo>
                <a:lnTo>
                  <a:pt x="1600362" y="522686"/>
                </a:lnTo>
                <a:lnTo>
                  <a:pt x="1602823" y="526132"/>
                </a:lnTo>
                <a:lnTo>
                  <a:pt x="1604546" y="528594"/>
                </a:lnTo>
                <a:lnTo>
                  <a:pt x="1600362" y="528594"/>
                </a:lnTo>
                <a:lnTo>
                  <a:pt x="1598638" y="530318"/>
                </a:lnTo>
                <a:lnTo>
                  <a:pt x="1596915" y="530318"/>
                </a:lnTo>
                <a:lnTo>
                  <a:pt x="1596177" y="532040"/>
                </a:lnTo>
                <a:lnTo>
                  <a:pt x="1594454" y="533763"/>
                </a:lnTo>
                <a:lnTo>
                  <a:pt x="1591254" y="534502"/>
                </a:lnTo>
                <a:lnTo>
                  <a:pt x="1591254" y="537948"/>
                </a:lnTo>
                <a:lnTo>
                  <a:pt x="1591254" y="539671"/>
                </a:lnTo>
                <a:lnTo>
                  <a:pt x="1591254" y="541148"/>
                </a:lnTo>
                <a:lnTo>
                  <a:pt x="1591254" y="546071"/>
                </a:lnTo>
                <a:lnTo>
                  <a:pt x="1581408" y="546809"/>
                </a:lnTo>
                <a:lnTo>
                  <a:pt x="1577224" y="550255"/>
                </a:lnTo>
                <a:lnTo>
                  <a:pt x="1574024" y="552717"/>
                </a:lnTo>
                <a:lnTo>
                  <a:pt x="1571562" y="557640"/>
                </a:lnTo>
                <a:lnTo>
                  <a:pt x="1567377" y="561825"/>
                </a:lnTo>
                <a:lnTo>
                  <a:pt x="1562454" y="563548"/>
                </a:lnTo>
                <a:lnTo>
                  <a:pt x="1559993" y="563548"/>
                </a:lnTo>
                <a:lnTo>
                  <a:pt x="1555808" y="561825"/>
                </a:lnTo>
                <a:lnTo>
                  <a:pt x="1552608" y="560102"/>
                </a:lnTo>
                <a:lnTo>
                  <a:pt x="1550147" y="558378"/>
                </a:lnTo>
                <a:lnTo>
                  <a:pt x="1548424" y="558378"/>
                </a:lnTo>
                <a:lnTo>
                  <a:pt x="1545962" y="560102"/>
                </a:lnTo>
                <a:lnTo>
                  <a:pt x="1542761" y="561825"/>
                </a:lnTo>
                <a:lnTo>
                  <a:pt x="1540300" y="563548"/>
                </a:lnTo>
                <a:lnTo>
                  <a:pt x="1535378" y="564286"/>
                </a:lnTo>
                <a:lnTo>
                  <a:pt x="1535378" y="571917"/>
                </a:lnTo>
                <a:lnTo>
                  <a:pt x="1575746" y="577823"/>
                </a:lnTo>
                <a:lnTo>
                  <a:pt x="1587316" y="571917"/>
                </a:lnTo>
                <a:lnTo>
                  <a:pt x="1598884" y="564286"/>
                </a:lnTo>
                <a:lnTo>
                  <a:pt x="1607993" y="558378"/>
                </a:lnTo>
                <a:lnTo>
                  <a:pt x="1620300" y="555917"/>
                </a:lnTo>
                <a:lnTo>
                  <a:pt x="1639253" y="552471"/>
                </a:lnTo>
                <a:lnTo>
                  <a:pt x="1659191" y="551732"/>
                </a:lnTo>
                <a:lnTo>
                  <a:pt x="1681592" y="551732"/>
                </a:lnTo>
                <a:lnTo>
                  <a:pt x="1699807" y="551732"/>
                </a:lnTo>
                <a:lnTo>
                  <a:pt x="1715560" y="552471"/>
                </a:lnTo>
                <a:lnTo>
                  <a:pt x="1722943" y="554194"/>
                </a:lnTo>
                <a:lnTo>
                  <a:pt x="1726634" y="554194"/>
                </a:lnTo>
                <a:lnTo>
                  <a:pt x="1721712" y="567732"/>
                </a:lnTo>
                <a:lnTo>
                  <a:pt x="1719253" y="582007"/>
                </a:lnTo>
                <a:lnTo>
                  <a:pt x="1716053" y="597022"/>
                </a:lnTo>
                <a:lnTo>
                  <a:pt x="1720975" y="599484"/>
                </a:lnTo>
                <a:lnTo>
                  <a:pt x="1721712" y="602930"/>
                </a:lnTo>
                <a:lnTo>
                  <a:pt x="1724912" y="605392"/>
                </a:lnTo>
                <a:lnTo>
                  <a:pt x="1726634" y="607115"/>
                </a:lnTo>
                <a:lnTo>
                  <a:pt x="1729096" y="609576"/>
                </a:lnTo>
                <a:lnTo>
                  <a:pt x="1738943" y="613022"/>
                </a:lnTo>
                <a:lnTo>
                  <a:pt x="1750512" y="613022"/>
                </a:lnTo>
                <a:lnTo>
                  <a:pt x="1762081" y="614746"/>
                </a:lnTo>
                <a:lnTo>
                  <a:pt x="1773650" y="620653"/>
                </a:lnTo>
                <a:lnTo>
                  <a:pt x="1776850" y="632469"/>
                </a:lnTo>
                <a:lnTo>
                  <a:pt x="1782512" y="634930"/>
                </a:lnTo>
                <a:lnTo>
                  <a:pt x="1790881" y="638376"/>
                </a:lnTo>
                <a:lnTo>
                  <a:pt x="1802451" y="640837"/>
                </a:lnTo>
                <a:lnTo>
                  <a:pt x="1812296" y="644283"/>
                </a:lnTo>
                <a:lnTo>
                  <a:pt x="1817958" y="645022"/>
                </a:lnTo>
                <a:lnTo>
                  <a:pt x="1819681" y="636653"/>
                </a:lnTo>
                <a:lnTo>
                  <a:pt x="1822881" y="629022"/>
                </a:lnTo>
                <a:lnTo>
                  <a:pt x="1825342" y="621392"/>
                </a:lnTo>
                <a:lnTo>
                  <a:pt x="1834450" y="615484"/>
                </a:lnTo>
                <a:lnTo>
                  <a:pt x="1846757" y="613022"/>
                </a:lnTo>
                <a:lnTo>
                  <a:pt x="1858327" y="615484"/>
                </a:lnTo>
                <a:lnTo>
                  <a:pt x="1869895" y="621392"/>
                </a:lnTo>
                <a:lnTo>
                  <a:pt x="1881465" y="626315"/>
                </a:lnTo>
                <a:lnTo>
                  <a:pt x="1887126" y="627053"/>
                </a:lnTo>
                <a:lnTo>
                  <a:pt x="1898695" y="628776"/>
                </a:lnTo>
                <a:lnTo>
                  <a:pt x="1910265" y="632222"/>
                </a:lnTo>
                <a:lnTo>
                  <a:pt x="1921834" y="632961"/>
                </a:lnTo>
                <a:lnTo>
                  <a:pt x="1930941" y="634684"/>
                </a:lnTo>
                <a:lnTo>
                  <a:pt x="1935126" y="636407"/>
                </a:lnTo>
                <a:lnTo>
                  <a:pt x="1937587" y="634684"/>
                </a:lnTo>
                <a:lnTo>
                  <a:pt x="1939311" y="632222"/>
                </a:lnTo>
                <a:lnTo>
                  <a:pt x="1941034" y="630499"/>
                </a:lnTo>
                <a:lnTo>
                  <a:pt x="1943495" y="627053"/>
                </a:lnTo>
                <a:lnTo>
                  <a:pt x="1946695" y="626315"/>
                </a:lnTo>
                <a:lnTo>
                  <a:pt x="1949156" y="626315"/>
                </a:lnTo>
                <a:lnTo>
                  <a:pt x="1953342" y="626315"/>
                </a:lnTo>
                <a:lnTo>
                  <a:pt x="1964172" y="628776"/>
                </a:lnTo>
                <a:lnTo>
                  <a:pt x="1972541" y="632961"/>
                </a:lnTo>
                <a:lnTo>
                  <a:pt x="1982387" y="632222"/>
                </a:lnTo>
                <a:lnTo>
                  <a:pt x="1993217" y="628776"/>
                </a:lnTo>
                <a:lnTo>
                  <a:pt x="1993956" y="616960"/>
                </a:lnTo>
                <a:lnTo>
                  <a:pt x="1999618" y="602684"/>
                </a:lnTo>
                <a:lnTo>
                  <a:pt x="2004541" y="589145"/>
                </a:lnTo>
                <a:lnTo>
                  <a:pt x="2006018" y="577823"/>
                </a:lnTo>
                <a:lnTo>
                  <a:pt x="2003556" y="567732"/>
                </a:lnTo>
                <a:lnTo>
                  <a:pt x="2001834" y="564286"/>
                </a:lnTo>
                <a:lnTo>
                  <a:pt x="2001834" y="561825"/>
                </a:lnTo>
                <a:lnTo>
                  <a:pt x="2000110" y="560102"/>
                </a:lnTo>
                <a:lnTo>
                  <a:pt x="1998388" y="558378"/>
                </a:lnTo>
                <a:lnTo>
                  <a:pt x="1995925" y="558378"/>
                </a:lnTo>
                <a:lnTo>
                  <a:pt x="1992725" y="558378"/>
                </a:lnTo>
                <a:lnTo>
                  <a:pt x="1987064" y="558378"/>
                </a:lnTo>
                <a:lnTo>
                  <a:pt x="1980418" y="564286"/>
                </a:lnTo>
                <a:lnTo>
                  <a:pt x="1974756" y="566009"/>
                </a:lnTo>
                <a:lnTo>
                  <a:pt x="1969094" y="564286"/>
                </a:lnTo>
                <a:lnTo>
                  <a:pt x="1963433" y="561825"/>
                </a:lnTo>
                <a:lnTo>
                  <a:pt x="1956049" y="558378"/>
                </a:lnTo>
                <a:lnTo>
                  <a:pt x="1951864" y="557640"/>
                </a:lnTo>
                <a:lnTo>
                  <a:pt x="1948665" y="558378"/>
                </a:lnTo>
                <a:lnTo>
                  <a:pt x="1944480" y="560102"/>
                </a:lnTo>
                <a:lnTo>
                  <a:pt x="1942757" y="563548"/>
                </a:lnTo>
                <a:lnTo>
                  <a:pt x="1940295" y="566009"/>
                </a:lnTo>
                <a:lnTo>
                  <a:pt x="1937095" y="567732"/>
                </a:lnTo>
                <a:lnTo>
                  <a:pt x="1924788" y="564286"/>
                </a:lnTo>
                <a:lnTo>
                  <a:pt x="1911496" y="555917"/>
                </a:lnTo>
                <a:lnTo>
                  <a:pt x="1901649" y="542379"/>
                </a:lnTo>
                <a:lnTo>
                  <a:pt x="1896726" y="528840"/>
                </a:lnTo>
                <a:lnTo>
                  <a:pt x="1896726" y="526378"/>
                </a:lnTo>
                <a:lnTo>
                  <a:pt x="1896726" y="522932"/>
                </a:lnTo>
                <a:lnTo>
                  <a:pt x="1896726" y="520471"/>
                </a:lnTo>
                <a:lnTo>
                  <a:pt x="1896726" y="517025"/>
                </a:lnTo>
                <a:lnTo>
                  <a:pt x="1896726" y="514563"/>
                </a:lnTo>
                <a:lnTo>
                  <a:pt x="1898449" y="511117"/>
                </a:lnTo>
                <a:lnTo>
                  <a:pt x="1900173" y="506933"/>
                </a:lnTo>
                <a:lnTo>
                  <a:pt x="1896973" y="504471"/>
                </a:lnTo>
                <a:lnTo>
                  <a:pt x="1894510" y="502749"/>
                </a:lnTo>
                <a:lnTo>
                  <a:pt x="1892788" y="501025"/>
                </a:lnTo>
                <a:lnTo>
                  <a:pt x="1891064" y="499302"/>
                </a:lnTo>
                <a:lnTo>
                  <a:pt x="1888603" y="498563"/>
                </a:lnTo>
                <a:lnTo>
                  <a:pt x="1884418" y="496840"/>
                </a:lnTo>
                <a:lnTo>
                  <a:pt x="1882696" y="495118"/>
                </a:lnTo>
                <a:lnTo>
                  <a:pt x="1880972" y="495118"/>
                </a:lnTo>
                <a:lnTo>
                  <a:pt x="1879250" y="493394"/>
                </a:lnTo>
                <a:lnTo>
                  <a:pt x="1876787" y="493394"/>
                </a:lnTo>
                <a:lnTo>
                  <a:pt x="1873588" y="493394"/>
                </a:lnTo>
                <a:lnTo>
                  <a:pt x="1873588" y="496840"/>
                </a:lnTo>
                <a:lnTo>
                  <a:pt x="1871126" y="496840"/>
                </a:lnTo>
                <a:lnTo>
                  <a:pt x="1871126" y="501025"/>
                </a:lnTo>
                <a:lnTo>
                  <a:pt x="1872850" y="504471"/>
                </a:lnTo>
                <a:lnTo>
                  <a:pt x="1872850" y="505209"/>
                </a:lnTo>
                <a:lnTo>
                  <a:pt x="1872850" y="506933"/>
                </a:lnTo>
                <a:lnTo>
                  <a:pt x="1871126" y="508655"/>
                </a:lnTo>
                <a:lnTo>
                  <a:pt x="1869404" y="508655"/>
                </a:lnTo>
                <a:lnTo>
                  <a:pt x="1866942" y="508655"/>
                </a:lnTo>
                <a:lnTo>
                  <a:pt x="1861280" y="510380"/>
                </a:lnTo>
                <a:lnTo>
                  <a:pt x="1859557" y="506933"/>
                </a:lnTo>
                <a:lnTo>
                  <a:pt x="1857834" y="505209"/>
                </a:lnTo>
                <a:lnTo>
                  <a:pt x="1857834" y="504471"/>
                </a:lnTo>
                <a:lnTo>
                  <a:pt x="1855373" y="502749"/>
                </a:lnTo>
                <a:lnTo>
                  <a:pt x="1855373" y="506687"/>
                </a:lnTo>
                <a:lnTo>
                  <a:pt x="1862757" y="515794"/>
                </a:lnTo>
                <a:lnTo>
                  <a:pt x="1868419" y="528347"/>
                </a:lnTo>
                <a:lnTo>
                  <a:pt x="1870880" y="541887"/>
                </a:lnTo>
                <a:lnTo>
                  <a:pt x="1866695" y="545333"/>
                </a:lnTo>
                <a:lnTo>
                  <a:pt x="1863495" y="546071"/>
                </a:lnTo>
                <a:lnTo>
                  <a:pt x="1862757" y="549517"/>
                </a:lnTo>
                <a:lnTo>
                  <a:pt x="1861034" y="551979"/>
                </a:lnTo>
                <a:lnTo>
                  <a:pt x="1861034" y="553701"/>
                </a:lnTo>
                <a:lnTo>
                  <a:pt x="1859311" y="557147"/>
                </a:lnTo>
                <a:lnTo>
                  <a:pt x="1857589" y="557887"/>
                </a:lnTo>
                <a:lnTo>
                  <a:pt x="1853403" y="559610"/>
                </a:lnTo>
                <a:lnTo>
                  <a:pt x="1849218" y="561332"/>
                </a:lnTo>
                <a:lnTo>
                  <a:pt x="1847496" y="559610"/>
                </a:lnTo>
                <a:lnTo>
                  <a:pt x="1845772" y="559610"/>
                </a:lnTo>
                <a:lnTo>
                  <a:pt x="1845034" y="557887"/>
                </a:lnTo>
                <a:lnTo>
                  <a:pt x="1841834" y="557887"/>
                </a:lnTo>
                <a:lnTo>
                  <a:pt x="1828542" y="518501"/>
                </a:lnTo>
                <a:lnTo>
                  <a:pt x="1826081" y="516779"/>
                </a:lnTo>
                <a:lnTo>
                  <a:pt x="1822881" y="514317"/>
                </a:lnTo>
                <a:lnTo>
                  <a:pt x="1818696" y="510871"/>
                </a:lnTo>
                <a:lnTo>
                  <a:pt x="1816235" y="510133"/>
                </a:lnTo>
                <a:lnTo>
                  <a:pt x="1813035" y="506687"/>
                </a:lnTo>
                <a:lnTo>
                  <a:pt x="1811312" y="498318"/>
                </a:lnTo>
                <a:lnTo>
                  <a:pt x="1813035" y="490687"/>
                </a:lnTo>
                <a:lnTo>
                  <a:pt x="1814757" y="484779"/>
                </a:lnTo>
                <a:lnTo>
                  <a:pt x="1814757" y="478871"/>
                </a:lnTo>
                <a:lnTo>
                  <a:pt x="1810572" y="474687"/>
                </a:lnTo>
                <a:lnTo>
                  <a:pt x="1799742" y="467056"/>
                </a:lnTo>
                <a:lnTo>
                  <a:pt x="1791374" y="462871"/>
                </a:lnTo>
                <a:lnTo>
                  <a:pt x="1783988" y="461147"/>
                </a:lnTo>
                <a:lnTo>
                  <a:pt x="1777342" y="456964"/>
                </a:lnTo>
                <a:lnTo>
                  <a:pt x="1771681" y="447855"/>
                </a:lnTo>
                <a:lnTo>
                  <a:pt x="1766020" y="431856"/>
                </a:lnTo>
                <a:lnTo>
                  <a:pt x="1754450" y="435303"/>
                </a:lnTo>
                <a:lnTo>
                  <a:pt x="1752728" y="430379"/>
                </a:lnTo>
                <a:lnTo>
                  <a:pt x="1752728" y="427918"/>
                </a:lnTo>
                <a:lnTo>
                  <a:pt x="1751004" y="424472"/>
                </a:lnTo>
                <a:close/>
                <a:moveTo>
                  <a:pt x="761721" y="418564"/>
                </a:moveTo>
                <a:lnTo>
                  <a:pt x="761599" y="418810"/>
                </a:lnTo>
                <a:lnTo>
                  <a:pt x="763935" y="418810"/>
                </a:lnTo>
                <a:lnTo>
                  <a:pt x="763935" y="418811"/>
                </a:lnTo>
                <a:lnTo>
                  <a:pt x="763936" y="418811"/>
                </a:lnTo>
                <a:lnTo>
                  <a:pt x="763198" y="422257"/>
                </a:lnTo>
                <a:lnTo>
                  <a:pt x="763445" y="422010"/>
                </a:lnTo>
                <a:lnTo>
                  <a:pt x="764184" y="418564"/>
                </a:lnTo>
                <a:close/>
                <a:moveTo>
                  <a:pt x="1948172" y="406502"/>
                </a:moveTo>
                <a:lnTo>
                  <a:pt x="1944972" y="413148"/>
                </a:lnTo>
                <a:lnTo>
                  <a:pt x="1939311" y="423979"/>
                </a:lnTo>
                <a:lnTo>
                  <a:pt x="1931926" y="435794"/>
                </a:lnTo>
                <a:lnTo>
                  <a:pt x="1925280" y="447610"/>
                </a:lnTo>
                <a:lnTo>
                  <a:pt x="1919618" y="457702"/>
                </a:lnTo>
                <a:lnTo>
                  <a:pt x="1916418" y="466071"/>
                </a:lnTo>
                <a:lnTo>
                  <a:pt x="1916418" y="470994"/>
                </a:lnTo>
                <a:lnTo>
                  <a:pt x="1918142" y="476902"/>
                </a:lnTo>
                <a:lnTo>
                  <a:pt x="1918142" y="479363"/>
                </a:lnTo>
                <a:lnTo>
                  <a:pt x="1919864" y="482810"/>
                </a:lnTo>
                <a:lnTo>
                  <a:pt x="1922326" y="483548"/>
                </a:lnTo>
                <a:lnTo>
                  <a:pt x="1925526" y="485271"/>
                </a:lnTo>
                <a:lnTo>
                  <a:pt x="1929710" y="486994"/>
                </a:lnTo>
                <a:lnTo>
                  <a:pt x="1941280" y="491179"/>
                </a:lnTo>
                <a:lnTo>
                  <a:pt x="1952849" y="489456"/>
                </a:lnTo>
                <a:lnTo>
                  <a:pt x="1962695" y="485271"/>
                </a:lnTo>
                <a:lnTo>
                  <a:pt x="1974265" y="479363"/>
                </a:lnTo>
                <a:lnTo>
                  <a:pt x="1985833" y="477640"/>
                </a:lnTo>
                <a:lnTo>
                  <a:pt x="1997403" y="477640"/>
                </a:lnTo>
                <a:lnTo>
                  <a:pt x="2004787" y="482563"/>
                </a:lnTo>
                <a:lnTo>
                  <a:pt x="2010448" y="486748"/>
                </a:lnTo>
                <a:lnTo>
                  <a:pt x="2017094" y="489210"/>
                </a:lnTo>
                <a:lnTo>
                  <a:pt x="2034325" y="492656"/>
                </a:lnTo>
                <a:lnTo>
                  <a:pt x="2051556" y="490932"/>
                </a:lnTo>
                <a:lnTo>
                  <a:pt x="2067309" y="486748"/>
                </a:lnTo>
                <a:lnTo>
                  <a:pt x="2071740" y="477887"/>
                </a:lnTo>
                <a:lnTo>
                  <a:pt x="2066818" y="477887"/>
                </a:lnTo>
                <a:lnTo>
                  <a:pt x="2060171" y="466071"/>
                </a:lnTo>
                <a:lnTo>
                  <a:pt x="2048601" y="455979"/>
                </a:lnTo>
                <a:lnTo>
                  <a:pt x="2032110" y="445887"/>
                </a:lnTo>
                <a:lnTo>
                  <a:pt x="2016356" y="436778"/>
                </a:lnTo>
                <a:lnTo>
                  <a:pt x="2004049" y="432595"/>
                </a:lnTo>
                <a:lnTo>
                  <a:pt x="1996663" y="438502"/>
                </a:lnTo>
                <a:lnTo>
                  <a:pt x="1986818" y="442687"/>
                </a:lnTo>
                <a:lnTo>
                  <a:pt x="1979433" y="441949"/>
                </a:lnTo>
                <a:lnTo>
                  <a:pt x="1975249" y="436041"/>
                </a:lnTo>
                <a:lnTo>
                  <a:pt x="1969587" y="430133"/>
                </a:lnTo>
                <a:lnTo>
                  <a:pt x="1966388" y="422502"/>
                </a:lnTo>
                <a:lnTo>
                  <a:pt x="1976233" y="419056"/>
                </a:lnTo>
                <a:lnTo>
                  <a:pt x="1975495" y="418318"/>
                </a:lnTo>
                <a:lnTo>
                  <a:pt x="1973772" y="418318"/>
                </a:lnTo>
                <a:lnTo>
                  <a:pt x="1972049" y="418318"/>
                </a:lnTo>
                <a:lnTo>
                  <a:pt x="1969587" y="416595"/>
                </a:lnTo>
                <a:lnTo>
                  <a:pt x="1964664" y="412410"/>
                </a:lnTo>
                <a:lnTo>
                  <a:pt x="1960480" y="410687"/>
                </a:lnTo>
                <a:lnTo>
                  <a:pt x="1954818" y="408224"/>
                </a:lnTo>
                <a:close/>
                <a:moveTo>
                  <a:pt x="2179063" y="402318"/>
                </a:moveTo>
                <a:lnTo>
                  <a:pt x="2169955" y="409949"/>
                </a:lnTo>
                <a:lnTo>
                  <a:pt x="2160109" y="414133"/>
                </a:lnTo>
                <a:lnTo>
                  <a:pt x="2150263" y="418318"/>
                </a:lnTo>
                <a:lnTo>
                  <a:pt x="2141155" y="425948"/>
                </a:lnTo>
                <a:lnTo>
                  <a:pt x="2135494" y="435056"/>
                </a:lnTo>
                <a:lnTo>
                  <a:pt x="2133032" y="447610"/>
                </a:lnTo>
                <a:lnTo>
                  <a:pt x="2137217" y="461147"/>
                </a:lnTo>
                <a:lnTo>
                  <a:pt x="2146324" y="474687"/>
                </a:lnTo>
                <a:lnTo>
                  <a:pt x="2154694" y="488225"/>
                </a:lnTo>
                <a:lnTo>
                  <a:pt x="2164540" y="499056"/>
                </a:lnTo>
                <a:lnTo>
                  <a:pt x="2170202" y="509887"/>
                </a:lnTo>
                <a:lnTo>
                  <a:pt x="2160356" y="509887"/>
                </a:lnTo>
                <a:lnTo>
                  <a:pt x="2160356" y="528347"/>
                </a:lnTo>
                <a:lnTo>
                  <a:pt x="2163556" y="541887"/>
                </a:lnTo>
                <a:lnTo>
                  <a:pt x="2171924" y="549517"/>
                </a:lnTo>
                <a:lnTo>
                  <a:pt x="2186694" y="551979"/>
                </a:lnTo>
                <a:lnTo>
                  <a:pt x="2208108" y="551241"/>
                </a:lnTo>
                <a:lnTo>
                  <a:pt x="2206385" y="534502"/>
                </a:lnTo>
                <a:lnTo>
                  <a:pt x="2203185" y="524410"/>
                </a:lnTo>
                <a:lnTo>
                  <a:pt x="2199002" y="516041"/>
                </a:lnTo>
                <a:lnTo>
                  <a:pt x="2197278" y="506933"/>
                </a:lnTo>
                <a:lnTo>
                  <a:pt x="2199002" y="493394"/>
                </a:lnTo>
                <a:lnTo>
                  <a:pt x="2202201" y="495118"/>
                </a:lnTo>
                <a:lnTo>
                  <a:pt x="2204663" y="495118"/>
                </a:lnTo>
                <a:lnTo>
                  <a:pt x="2207863" y="495118"/>
                </a:lnTo>
                <a:lnTo>
                  <a:pt x="2210323" y="495118"/>
                </a:lnTo>
                <a:lnTo>
                  <a:pt x="2214509" y="493147"/>
                </a:lnTo>
                <a:lnTo>
                  <a:pt x="2212047" y="490687"/>
                </a:lnTo>
                <a:lnTo>
                  <a:pt x="2208848" y="488964"/>
                </a:lnTo>
                <a:lnTo>
                  <a:pt x="2208108" y="488225"/>
                </a:lnTo>
                <a:lnTo>
                  <a:pt x="2204909" y="484779"/>
                </a:lnTo>
                <a:lnTo>
                  <a:pt x="2202447" y="483055"/>
                </a:lnTo>
                <a:lnTo>
                  <a:pt x="2200724" y="484779"/>
                </a:lnTo>
                <a:lnTo>
                  <a:pt x="2200724" y="488225"/>
                </a:lnTo>
                <a:lnTo>
                  <a:pt x="2199002" y="490687"/>
                </a:lnTo>
                <a:lnTo>
                  <a:pt x="2199002" y="492410"/>
                </a:lnTo>
                <a:lnTo>
                  <a:pt x="2197278" y="493147"/>
                </a:lnTo>
                <a:lnTo>
                  <a:pt x="2196539" y="492410"/>
                </a:lnTo>
                <a:lnTo>
                  <a:pt x="2194816" y="488964"/>
                </a:lnTo>
                <a:lnTo>
                  <a:pt x="2190632" y="482317"/>
                </a:lnTo>
                <a:lnTo>
                  <a:pt x="2186447" y="474687"/>
                </a:lnTo>
                <a:lnTo>
                  <a:pt x="2187185" y="471241"/>
                </a:lnTo>
                <a:lnTo>
                  <a:pt x="2188909" y="471241"/>
                </a:lnTo>
                <a:lnTo>
                  <a:pt x="2190632" y="470502"/>
                </a:lnTo>
                <a:lnTo>
                  <a:pt x="2191371" y="467056"/>
                </a:lnTo>
                <a:lnTo>
                  <a:pt x="2179063" y="459425"/>
                </a:lnTo>
                <a:lnTo>
                  <a:pt x="2169217" y="447610"/>
                </a:lnTo>
                <a:lnTo>
                  <a:pt x="2163556" y="435056"/>
                </a:lnTo>
                <a:lnTo>
                  <a:pt x="2179309" y="433333"/>
                </a:lnTo>
                <a:lnTo>
                  <a:pt x="2190878" y="429148"/>
                </a:lnTo>
                <a:lnTo>
                  <a:pt x="2196539" y="418318"/>
                </a:lnTo>
                <a:lnTo>
                  <a:pt x="2199002" y="405764"/>
                </a:lnTo>
                <a:lnTo>
                  <a:pt x="2194816" y="404041"/>
                </a:lnTo>
                <a:lnTo>
                  <a:pt x="2190632" y="404041"/>
                </a:lnTo>
                <a:lnTo>
                  <a:pt x="2186447" y="402318"/>
                </a:lnTo>
                <a:close/>
                <a:moveTo>
                  <a:pt x="2024479" y="400349"/>
                </a:moveTo>
                <a:lnTo>
                  <a:pt x="2012911" y="406256"/>
                </a:lnTo>
                <a:lnTo>
                  <a:pt x="1998879" y="410440"/>
                </a:lnTo>
                <a:lnTo>
                  <a:pt x="1998879" y="422256"/>
                </a:lnTo>
                <a:lnTo>
                  <a:pt x="2004541" y="423979"/>
                </a:lnTo>
                <a:lnTo>
                  <a:pt x="2011187" y="424717"/>
                </a:lnTo>
                <a:lnTo>
                  <a:pt x="2020295" y="424717"/>
                </a:lnTo>
                <a:lnTo>
                  <a:pt x="2020295" y="418810"/>
                </a:lnTo>
                <a:lnTo>
                  <a:pt x="2022757" y="414626"/>
                </a:lnTo>
                <a:lnTo>
                  <a:pt x="2024479" y="410440"/>
                </a:lnTo>
                <a:lnTo>
                  <a:pt x="2024479" y="406256"/>
                </a:lnTo>
                <a:lnTo>
                  <a:pt x="2024479" y="402810"/>
                </a:lnTo>
                <a:close/>
                <a:moveTo>
                  <a:pt x="904489" y="392717"/>
                </a:moveTo>
                <a:lnTo>
                  <a:pt x="906951" y="400348"/>
                </a:lnTo>
                <a:lnTo>
                  <a:pt x="908427" y="410440"/>
                </a:lnTo>
                <a:lnTo>
                  <a:pt x="910151" y="418809"/>
                </a:lnTo>
                <a:lnTo>
                  <a:pt x="908427" y="420532"/>
                </a:lnTo>
                <a:lnTo>
                  <a:pt x="906951" y="420532"/>
                </a:lnTo>
                <a:lnTo>
                  <a:pt x="905966" y="420532"/>
                </a:lnTo>
                <a:lnTo>
                  <a:pt x="905966" y="422255"/>
                </a:lnTo>
                <a:lnTo>
                  <a:pt x="904489" y="422255"/>
                </a:lnTo>
                <a:lnTo>
                  <a:pt x="898581" y="422255"/>
                </a:lnTo>
                <a:lnTo>
                  <a:pt x="896858" y="420532"/>
                </a:lnTo>
                <a:lnTo>
                  <a:pt x="896858" y="418809"/>
                </a:lnTo>
                <a:lnTo>
                  <a:pt x="896858" y="418071"/>
                </a:lnTo>
                <a:lnTo>
                  <a:pt x="895381" y="418071"/>
                </a:lnTo>
                <a:lnTo>
                  <a:pt x="894396" y="416348"/>
                </a:lnTo>
                <a:close/>
                <a:moveTo>
                  <a:pt x="583999" y="365149"/>
                </a:moveTo>
                <a:lnTo>
                  <a:pt x="577353" y="375241"/>
                </a:lnTo>
                <a:lnTo>
                  <a:pt x="569969" y="384349"/>
                </a:lnTo>
                <a:lnTo>
                  <a:pt x="565784" y="396903"/>
                </a:lnTo>
                <a:lnTo>
                  <a:pt x="574153" y="396164"/>
                </a:lnTo>
                <a:lnTo>
                  <a:pt x="579815" y="398626"/>
                </a:lnTo>
                <a:lnTo>
                  <a:pt x="583999" y="402810"/>
                </a:lnTo>
                <a:lnTo>
                  <a:pt x="589661" y="410441"/>
                </a:lnTo>
                <a:lnTo>
                  <a:pt x="591385" y="404534"/>
                </a:lnTo>
                <a:lnTo>
                  <a:pt x="591385" y="400349"/>
                </a:lnTo>
                <a:lnTo>
                  <a:pt x="593107" y="396903"/>
                </a:lnTo>
                <a:lnTo>
                  <a:pt x="593107" y="392718"/>
                </a:lnTo>
                <a:lnTo>
                  <a:pt x="600491" y="392718"/>
                </a:lnTo>
                <a:lnTo>
                  <a:pt x="604677" y="402810"/>
                </a:lnTo>
                <a:lnTo>
                  <a:pt x="611323" y="406257"/>
                </a:lnTo>
                <a:lnTo>
                  <a:pt x="616984" y="408718"/>
                </a:lnTo>
                <a:lnTo>
                  <a:pt x="622645" y="412164"/>
                </a:lnTo>
                <a:lnTo>
                  <a:pt x="628306" y="418810"/>
                </a:lnTo>
                <a:lnTo>
                  <a:pt x="622645" y="427918"/>
                </a:lnTo>
                <a:lnTo>
                  <a:pt x="615999" y="438010"/>
                </a:lnTo>
                <a:lnTo>
                  <a:pt x="610338" y="451549"/>
                </a:lnTo>
                <a:lnTo>
                  <a:pt x="605415" y="463364"/>
                </a:lnTo>
                <a:lnTo>
                  <a:pt x="605415" y="470749"/>
                </a:lnTo>
                <a:lnTo>
                  <a:pt x="606400" y="475671"/>
                </a:lnTo>
                <a:lnTo>
                  <a:pt x="606400" y="478134"/>
                </a:lnTo>
                <a:lnTo>
                  <a:pt x="608122" y="479856"/>
                </a:lnTo>
                <a:lnTo>
                  <a:pt x="609846" y="481580"/>
                </a:lnTo>
                <a:lnTo>
                  <a:pt x="610584" y="483302"/>
                </a:lnTo>
                <a:lnTo>
                  <a:pt x="615507" y="484042"/>
                </a:lnTo>
                <a:lnTo>
                  <a:pt x="615507" y="481580"/>
                </a:lnTo>
                <a:lnTo>
                  <a:pt x="617969" y="475671"/>
                </a:lnTo>
                <a:lnTo>
                  <a:pt x="622153" y="466564"/>
                </a:lnTo>
                <a:lnTo>
                  <a:pt x="627076" y="454749"/>
                </a:lnTo>
                <a:lnTo>
                  <a:pt x="631261" y="444656"/>
                </a:lnTo>
                <a:lnTo>
                  <a:pt x="635445" y="436287"/>
                </a:lnTo>
                <a:lnTo>
                  <a:pt x="637169" y="430379"/>
                </a:lnTo>
                <a:lnTo>
                  <a:pt x="647014" y="430379"/>
                </a:lnTo>
                <a:lnTo>
                  <a:pt x="648738" y="446379"/>
                </a:lnTo>
                <a:lnTo>
                  <a:pt x="648738" y="460657"/>
                </a:lnTo>
                <a:lnTo>
                  <a:pt x="648738" y="478379"/>
                </a:lnTo>
                <a:lnTo>
                  <a:pt x="650461" y="497579"/>
                </a:lnTo>
                <a:lnTo>
                  <a:pt x="668677" y="500041"/>
                </a:lnTo>
                <a:lnTo>
                  <a:pt x="676061" y="489210"/>
                </a:lnTo>
                <a:lnTo>
                  <a:pt x="689353" y="481580"/>
                </a:lnTo>
                <a:lnTo>
                  <a:pt x="703383" y="473949"/>
                </a:lnTo>
                <a:lnTo>
                  <a:pt x="718153" y="468041"/>
                </a:lnTo>
                <a:lnTo>
                  <a:pt x="732184" y="462133"/>
                </a:lnTo>
                <a:lnTo>
                  <a:pt x="745476" y="454502"/>
                </a:lnTo>
                <a:lnTo>
                  <a:pt x="751137" y="446133"/>
                </a:lnTo>
                <a:lnTo>
                  <a:pt x="747937" y="446133"/>
                </a:lnTo>
                <a:lnTo>
                  <a:pt x="747198" y="442688"/>
                </a:lnTo>
                <a:lnTo>
                  <a:pt x="747198" y="441949"/>
                </a:lnTo>
                <a:lnTo>
                  <a:pt x="745476" y="440225"/>
                </a:lnTo>
                <a:lnTo>
                  <a:pt x="743752" y="440225"/>
                </a:lnTo>
                <a:lnTo>
                  <a:pt x="742029" y="440225"/>
                </a:lnTo>
                <a:lnTo>
                  <a:pt x="739568" y="438503"/>
                </a:lnTo>
                <a:lnTo>
                  <a:pt x="733906" y="442688"/>
                </a:lnTo>
                <a:lnTo>
                  <a:pt x="724060" y="448595"/>
                </a:lnTo>
                <a:lnTo>
                  <a:pt x="712491" y="457702"/>
                </a:lnTo>
                <a:lnTo>
                  <a:pt x="697722" y="465334"/>
                </a:lnTo>
                <a:lnTo>
                  <a:pt x="684429" y="473703"/>
                </a:lnTo>
                <a:lnTo>
                  <a:pt x="672122" y="479611"/>
                </a:lnTo>
                <a:lnTo>
                  <a:pt x="663014" y="483056"/>
                </a:lnTo>
                <a:lnTo>
                  <a:pt x="660553" y="483795"/>
                </a:lnTo>
                <a:lnTo>
                  <a:pt x="658830" y="483056"/>
                </a:lnTo>
                <a:lnTo>
                  <a:pt x="657107" y="481334"/>
                </a:lnTo>
                <a:lnTo>
                  <a:pt x="657107" y="479611"/>
                </a:lnTo>
                <a:lnTo>
                  <a:pt x="657107" y="477887"/>
                </a:lnTo>
                <a:lnTo>
                  <a:pt x="656368" y="475425"/>
                </a:lnTo>
                <a:lnTo>
                  <a:pt x="660553" y="467794"/>
                </a:lnTo>
                <a:lnTo>
                  <a:pt x="660553" y="461887"/>
                </a:lnTo>
                <a:lnTo>
                  <a:pt x="658830" y="457702"/>
                </a:lnTo>
                <a:lnTo>
                  <a:pt x="657107" y="450071"/>
                </a:lnTo>
                <a:lnTo>
                  <a:pt x="660306" y="441703"/>
                </a:lnTo>
                <a:lnTo>
                  <a:pt x="662031" y="439980"/>
                </a:lnTo>
                <a:lnTo>
                  <a:pt x="662768" y="438257"/>
                </a:lnTo>
                <a:lnTo>
                  <a:pt x="664491" y="436534"/>
                </a:lnTo>
                <a:lnTo>
                  <a:pt x="666215" y="436534"/>
                </a:lnTo>
                <a:lnTo>
                  <a:pt x="667937" y="436534"/>
                </a:lnTo>
                <a:lnTo>
                  <a:pt x="668677" y="435794"/>
                </a:lnTo>
                <a:lnTo>
                  <a:pt x="670399" y="434072"/>
                </a:lnTo>
                <a:lnTo>
                  <a:pt x="670399" y="430626"/>
                </a:lnTo>
                <a:lnTo>
                  <a:pt x="672122" y="426441"/>
                </a:lnTo>
                <a:lnTo>
                  <a:pt x="672122" y="418810"/>
                </a:lnTo>
                <a:lnTo>
                  <a:pt x="664738" y="414626"/>
                </a:lnTo>
                <a:lnTo>
                  <a:pt x="657353" y="412903"/>
                </a:lnTo>
                <a:lnTo>
                  <a:pt x="651692" y="412903"/>
                </a:lnTo>
                <a:lnTo>
                  <a:pt x="645046" y="410441"/>
                </a:lnTo>
                <a:lnTo>
                  <a:pt x="634215" y="402810"/>
                </a:lnTo>
                <a:lnTo>
                  <a:pt x="627569" y="396164"/>
                </a:lnTo>
                <a:lnTo>
                  <a:pt x="622645" y="387057"/>
                </a:lnTo>
                <a:lnTo>
                  <a:pt x="616984" y="378687"/>
                </a:lnTo>
                <a:lnTo>
                  <a:pt x="610338" y="372780"/>
                </a:lnTo>
                <a:lnTo>
                  <a:pt x="598769" y="366872"/>
                </a:lnTo>
                <a:close/>
                <a:moveTo>
                  <a:pt x="873963" y="351856"/>
                </a:moveTo>
                <a:lnTo>
                  <a:pt x="884795" y="352594"/>
                </a:lnTo>
                <a:lnTo>
                  <a:pt x="891195" y="354317"/>
                </a:lnTo>
                <a:lnTo>
                  <a:pt x="900304" y="357764"/>
                </a:lnTo>
                <a:lnTo>
                  <a:pt x="900304" y="364410"/>
                </a:lnTo>
                <a:lnTo>
                  <a:pt x="897102" y="364410"/>
                </a:lnTo>
                <a:lnTo>
                  <a:pt x="894641" y="366134"/>
                </a:lnTo>
                <a:lnTo>
                  <a:pt x="891195" y="366134"/>
                </a:lnTo>
                <a:lnTo>
                  <a:pt x="888733" y="366134"/>
                </a:lnTo>
                <a:lnTo>
                  <a:pt x="884795" y="367611"/>
                </a:lnTo>
                <a:lnTo>
                  <a:pt x="881348" y="363426"/>
                </a:lnTo>
                <a:lnTo>
                  <a:pt x="879625" y="361948"/>
                </a:lnTo>
                <a:lnTo>
                  <a:pt x="878887" y="358503"/>
                </a:lnTo>
                <a:lnTo>
                  <a:pt x="877164" y="356041"/>
                </a:lnTo>
                <a:close/>
                <a:moveTo>
                  <a:pt x="941657" y="335118"/>
                </a:moveTo>
                <a:lnTo>
                  <a:pt x="950765" y="335118"/>
                </a:lnTo>
                <a:lnTo>
                  <a:pt x="950765" y="346932"/>
                </a:lnTo>
                <a:lnTo>
                  <a:pt x="950765" y="357763"/>
                </a:lnTo>
                <a:lnTo>
                  <a:pt x="952488" y="366133"/>
                </a:lnTo>
                <a:lnTo>
                  <a:pt x="953226" y="375979"/>
                </a:lnTo>
                <a:lnTo>
                  <a:pt x="969718" y="375979"/>
                </a:lnTo>
                <a:lnTo>
                  <a:pt x="969718" y="392717"/>
                </a:lnTo>
                <a:lnTo>
                  <a:pt x="976365" y="392717"/>
                </a:lnTo>
                <a:lnTo>
                  <a:pt x="978089" y="393456"/>
                </a:lnTo>
                <a:lnTo>
                  <a:pt x="979811" y="393456"/>
                </a:lnTo>
                <a:lnTo>
                  <a:pt x="981288" y="393456"/>
                </a:lnTo>
                <a:lnTo>
                  <a:pt x="982272" y="393456"/>
                </a:lnTo>
                <a:lnTo>
                  <a:pt x="983750" y="393456"/>
                </a:lnTo>
                <a:lnTo>
                  <a:pt x="985472" y="395179"/>
                </a:lnTo>
                <a:lnTo>
                  <a:pt x="983750" y="404286"/>
                </a:lnTo>
                <a:lnTo>
                  <a:pt x="981288" y="414379"/>
                </a:lnTo>
                <a:lnTo>
                  <a:pt x="979811" y="424225"/>
                </a:lnTo>
                <a:lnTo>
                  <a:pt x="976365" y="424225"/>
                </a:lnTo>
                <a:lnTo>
                  <a:pt x="975626" y="421025"/>
                </a:lnTo>
                <a:lnTo>
                  <a:pt x="975626" y="420041"/>
                </a:lnTo>
                <a:lnTo>
                  <a:pt x="975626" y="418563"/>
                </a:lnTo>
                <a:lnTo>
                  <a:pt x="973904" y="416841"/>
                </a:lnTo>
                <a:lnTo>
                  <a:pt x="973904" y="415117"/>
                </a:lnTo>
                <a:lnTo>
                  <a:pt x="972180" y="418563"/>
                </a:lnTo>
                <a:lnTo>
                  <a:pt x="970703" y="418563"/>
                </a:lnTo>
                <a:lnTo>
                  <a:pt x="970703" y="420041"/>
                </a:lnTo>
                <a:lnTo>
                  <a:pt x="969718" y="420041"/>
                </a:lnTo>
                <a:lnTo>
                  <a:pt x="966519" y="421025"/>
                </a:lnTo>
                <a:lnTo>
                  <a:pt x="966519" y="415117"/>
                </a:lnTo>
                <a:lnTo>
                  <a:pt x="968242" y="414379"/>
                </a:lnTo>
                <a:lnTo>
                  <a:pt x="968242" y="412655"/>
                </a:lnTo>
                <a:lnTo>
                  <a:pt x="969718" y="410932"/>
                </a:lnTo>
                <a:lnTo>
                  <a:pt x="969718" y="408471"/>
                </a:lnTo>
                <a:lnTo>
                  <a:pt x="969718" y="405271"/>
                </a:lnTo>
                <a:lnTo>
                  <a:pt x="966519" y="405271"/>
                </a:lnTo>
                <a:lnTo>
                  <a:pt x="960611" y="410932"/>
                </a:lnTo>
                <a:lnTo>
                  <a:pt x="954950" y="416841"/>
                </a:lnTo>
                <a:lnTo>
                  <a:pt x="947565" y="421025"/>
                </a:lnTo>
                <a:lnTo>
                  <a:pt x="947565" y="416841"/>
                </a:lnTo>
                <a:lnTo>
                  <a:pt x="947565" y="412655"/>
                </a:lnTo>
                <a:lnTo>
                  <a:pt x="947565" y="410932"/>
                </a:lnTo>
                <a:lnTo>
                  <a:pt x="946580" y="410194"/>
                </a:lnTo>
                <a:lnTo>
                  <a:pt x="943380" y="408471"/>
                </a:lnTo>
                <a:lnTo>
                  <a:pt x="939195" y="408471"/>
                </a:lnTo>
                <a:lnTo>
                  <a:pt x="931811" y="408471"/>
                </a:lnTo>
                <a:lnTo>
                  <a:pt x="929349" y="408471"/>
                </a:lnTo>
                <a:lnTo>
                  <a:pt x="925903" y="408471"/>
                </a:lnTo>
                <a:lnTo>
                  <a:pt x="921965" y="406748"/>
                </a:lnTo>
                <a:lnTo>
                  <a:pt x="917780" y="406748"/>
                </a:lnTo>
                <a:lnTo>
                  <a:pt x="913595" y="405271"/>
                </a:lnTo>
                <a:lnTo>
                  <a:pt x="910395" y="402564"/>
                </a:lnTo>
                <a:lnTo>
                  <a:pt x="918519" y="390994"/>
                </a:lnTo>
                <a:lnTo>
                  <a:pt x="927626" y="373518"/>
                </a:lnTo>
                <a:lnTo>
                  <a:pt x="933534" y="354317"/>
                </a:lnTo>
                <a:close/>
                <a:moveTo>
                  <a:pt x="668181" y="284409"/>
                </a:moveTo>
                <a:lnTo>
                  <a:pt x="680489" y="284409"/>
                </a:lnTo>
                <a:lnTo>
                  <a:pt x="680489" y="290318"/>
                </a:lnTo>
                <a:lnTo>
                  <a:pt x="678027" y="290318"/>
                </a:lnTo>
                <a:lnTo>
                  <a:pt x="676551" y="291793"/>
                </a:lnTo>
                <a:lnTo>
                  <a:pt x="675565" y="291793"/>
                </a:lnTo>
                <a:lnTo>
                  <a:pt x="674089" y="291793"/>
                </a:lnTo>
                <a:lnTo>
                  <a:pt x="672366" y="293518"/>
                </a:lnTo>
                <a:lnTo>
                  <a:pt x="668181" y="293518"/>
                </a:lnTo>
                <a:close/>
                <a:moveTo>
                  <a:pt x="3216347" y="266933"/>
                </a:moveTo>
                <a:lnTo>
                  <a:pt x="3218071" y="268656"/>
                </a:lnTo>
                <a:lnTo>
                  <a:pt x="3218071" y="270133"/>
                </a:lnTo>
                <a:lnTo>
                  <a:pt x="3218809" y="270133"/>
                </a:lnTo>
                <a:lnTo>
                  <a:pt x="3218809" y="271856"/>
                </a:lnTo>
                <a:lnTo>
                  <a:pt x="3223732" y="281948"/>
                </a:lnTo>
                <a:lnTo>
                  <a:pt x="3223732" y="295240"/>
                </a:lnTo>
                <a:lnTo>
                  <a:pt x="3223732" y="307795"/>
                </a:lnTo>
                <a:lnTo>
                  <a:pt x="3226193" y="322810"/>
                </a:lnTo>
                <a:lnTo>
                  <a:pt x="3230377" y="336841"/>
                </a:lnTo>
                <a:lnTo>
                  <a:pt x="3237763" y="352595"/>
                </a:lnTo>
                <a:lnTo>
                  <a:pt x="3241947" y="370071"/>
                </a:lnTo>
                <a:lnTo>
                  <a:pt x="3222255" y="367609"/>
                </a:lnTo>
                <a:lnTo>
                  <a:pt x="3222255" y="380902"/>
                </a:lnTo>
                <a:lnTo>
                  <a:pt x="3224717" y="390995"/>
                </a:lnTo>
                <a:lnTo>
                  <a:pt x="3226193" y="401087"/>
                </a:lnTo>
                <a:lnTo>
                  <a:pt x="3229639" y="415117"/>
                </a:lnTo>
                <a:lnTo>
                  <a:pt x="3224717" y="415117"/>
                </a:lnTo>
                <a:lnTo>
                  <a:pt x="3222255" y="415117"/>
                </a:lnTo>
                <a:lnTo>
                  <a:pt x="3218071" y="416840"/>
                </a:lnTo>
                <a:lnTo>
                  <a:pt x="3216347" y="416840"/>
                </a:lnTo>
                <a:lnTo>
                  <a:pt x="3213885" y="418564"/>
                </a:lnTo>
                <a:lnTo>
                  <a:pt x="3210686" y="410194"/>
                </a:lnTo>
                <a:lnTo>
                  <a:pt x="3208962" y="393456"/>
                </a:lnTo>
                <a:lnTo>
                  <a:pt x="3208962" y="375240"/>
                </a:lnTo>
                <a:lnTo>
                  <a:pt x="3208962" y="354317"/>
                </a:lnTo>
                <a:lnTo>
                  <a:pt x="3208962" y="335117"/>
                </a:lnTo>
                <a:lnTo>
                  <a:pt x="3206501" y="322810"/>
                </a:lnTo>
                <a:lnTo>
                  <a:pt x="3206501" y="290318"/>
                </a:lnTo>
                <a:lnTo>
                  <a:pt x="3208962" y="286133"/>
                </a:lnTo>
                <a:lnTo>
                  <a:pt x="3210686" y="283672"/>
                </a:lnTo>
                <a:lnTo>
                  <a:pt x="3212163" y="280226"/>
                </a:lnTo>
                <a:lnTo>
                  <a:pt x="3213885" y="277764"/>
                </a:lnTo>
                <a:lnTo>
                  <a:pt x="3214625" y="272841"/>
                </a:lnTo>
                <a:close/>
                <a:moveTo>
                  <a:pt x="1521837" y="255363"/>
                </a:moveTo>
                <a:lnTo>
                  <a:pt x="1525037" y="272840"/>
                </a:lnTo>
                <a:lnTo>
                  <a:pt x="1523314" y="290318"/>
                </a:lnTo>
                <a:lnTo>
                  <a:pt x="1519375" y="309272"/>
                </a:lnTo>
                <a:lnTo>
                  <a:pt x="1507806" y="315179"/>
                </a:lnTo>
                <a:lnTo>
                  <a:pt x="1496976" y="318626"/>
                </a:lnTo>
                <a:lnTo>
                  <a:pt x="1481221" y="319364"/>
                </a:lnTo>
                <a:lnTo>
                  <a:pt x="1481221" y="312718"/>
                </a:lnTo>
                <a:lnTo>
                  <a:pt x="1485406" y="301887"/>
                </a:lnTo>
                <a:lnTo>
                  <a:pt x="1485406" y="289332"/>
                </a:lnTo>
                <a:lnTo>
                  <a:pt x="1484667" y="274317"/>
                </a:lnTo>
                <a:lnTo>
                  <a:pt x="1492791" y="266933"/>
                </a:lnTo>
                <a:lnTo>
                  <a:pt x="1500175" y="261025"/>
                </a:lnTo>
                <a:lnTo>
                  <a:pt x="1508545" y="256841"/>
                </a:lnTo>
                <a:close/>
                <a:moveTo>
                  <a:pt x="1728358" y="232718"/>
                </a:moveTo>
                <a:lnTo>
                  <a:pt x="1730820" y="235180"/>
                </a:lnTo>
                <a:lnTo>
                  <a:pt x="1732542" y="236903"/>
                </a:lnTo>
                <a:lnTo>
                  <a:pt x="1734019" y="238625"/>
                </a:lnTo>
                <a:lnTo>
                  <a:pt x="1734019" y="241087"/>
                </a:lnTo>
                <a:lnTo>
                  <a:pt x="1734019" y="244533"/>
                </a:lnTo>
                <a:lnTo>
                  <a:pt x="1735004" y="248472"/>
                </a:lnTo>
                <a:lnTo>
                  <a:pt x="1734019" y="251179"/>
                </a:lnTo>
                <a:lnTo>
                  <a:pt x="1732542" y="252656"/>
                </a:lnTo>
                <a:lnTo>
                  <a:pt x="1732542" y="254379"/>
                </a:lnTo>
                <a:lnTo>
                  <a:pt x="1732542" y="255364"/>
                </a:lnTo>
                <a:lnTo>
                  <a:pt x="1732542" y="256841"/>
                </a:lnTo>
                <a:lnTo>
                  <a:pt x="1730820" y="258564"/>
                </a:lnTo>
                <a:lnTo>
                  <a:pt x="1729095" y="260287"/>
                </a:lnTo>
                <a:lnTo>
                  <a:pt x="1728358" y="260287"/>
                </a:lnTo>
                <a:lnTo>
                  <a:pt x="1726634" y="260287"/>
                </a:lnTo>
                <a:lnTo>
                  <a:pt x="1724911" y="261025"/>
                </a:lnTo>
                <a:lnTo>
                  <a:pt x="1722449" y="261025"/>
                </a:lnTo>
                <a:lnTo>
                  <a:pt x="1717527" y="251179"/>
                </a:lnTo>
                <a:lnTo>
                  <a:pt x="1715066" y="246995"/>
                </a:lnTo>
                <a:lnTo>
                  <a:pt x="1715066" y="245271"/>
                </a:lnTo>
                <a:lnTo>
                  <a:pt x="1716788" y="244533"/>
                </a:lnTo>
                <a:lnTo>
                  <a:pt x="1722449" y="241087"/>
                </a:lnTo>
                <a:close/>
                <a:moveTo>
                  <a:pt x="1794327" y="200225"/>
                </a:moveTo>
                <a:lnTo>
                  <a:pt x="1798512" y="201949"/>
                </a:lnTo>
                <a:lnTo>
                  <a:pt x="1800236" y="201949"/>
                </a:lnTo>
                <a:lnTo>
                  <a:pt x="1801712" y="201949"/>
                </a:lnTo>
                <a:lnTo>
                  <a:pt x="1802696" y="203671"/>
                </a:lnTo>
                <a:lnTo>
                  <a:pt x="1804420" y="203671"/>
                </a:lnTo>
                <a:lnTo>
                  <a:pt x="1801712" y="207856"/>
                </a:lnTo>
                <a:lnTo>
                  <a:pt x="1800236" y="212041"/>
                </a:lnTo>
                <a:lnTo>
                  <a:pt x="1798512" y="216226"/>
                </a:lnTo>
                <a:lnTo>
                  <a:pt x="1796050" y="221148"/>
                </a:lnTo>
                <a:lnTo>
                  <a:pt x="1791127" y="223610"/>
                </a:lnTo>
                <a:lnTo>
                  <a:pt x="1791127" y="219426"/>
                </a:lnTo>
                <a:lnTo>
                  <a:pt x="1790143" y="219426"/>
                </a:lnTo>
                <a:lnTo>
                  <a:pt x="1790143" y="217703"/>
                </a:lnTo>
                <a:lnTo>
                  <a:pt x="1790143" y="216226"/>
                </a:lnTo>
                <a:lnTo>
                  <a:pt x="1788665" y="213518"/>
                </a:lnTo>
                <a:lnTo>
                  <a:pt x="1791127" y="210317"/>
                </a:lnTo>
                <a:lnTo>
                  <a:pt x="1792850" y="207856"/>
                </a:lnTo>
                <a:lnTo>
                  <a:pt x="1794327" y="204411"/>
                </a:lnTo>
                <a:close/>
                <a:moveTo>
                  <a:pt x="1846512" y="178564"/>
                </a:moveTo>
                <a:lnTo>
                  <a:pt x="1858082" y="184473"/>
                </a:lnTo>
                <a:lnTo>
                  <a:pt x="1858082" y="188657"/>
                </a:lnTo>
                <a:lnTo>
                  <a:pt x="1854635" y="188657"/>
                </a:lnTo>
                <a:lnTo>
                  <a:pt x="1853897" y="190380"/>
                </a:lnTo>
                <a:lnTo>
                  <a:pt x="1850696" y="191858"/>
                </a:lnTo>
                <a:lnTo>
                  <a:pt x="1848973" y="194565"/>
                </a:lnTo>
                <a:lnTo>
                  <a:pt x="1846512" y="192842"/>
                </a:lnTo>
                <a:lnTo>
                  <a:pt x="1844788" y="192842"/>
                </a:lnTo>
                <a:lnTo>
                  <a:pt x="1843065" y="191858"/>
                </a:lnTo>
                <a:lnTo>
                  <a:pt x="1842326" y="191858"/>
                </a:lnTo>
                <a:lnTo>
                  <a:pt x="1842326" y="188657"/>
                </a:lnTo>
                <a:lnTo>
                  <a:pt x="1842326" y="186196"/>
                </a:lnTo>
                <a:lnTo>
                  <a:pt x="1842326" y="184473"/>
                </a:lnTo>
                <a:lnTo>
                  <a:pt x="1843065" y="181026"/>
                </a:lnTo>
                <a:close/>
                <a:moveTo>
                  <a:pt x="1537343" y="171179"/>
                </a:moveTo>
                <a:lnTo>
                  <a:pt x="1552360" y="172902"/>
                </a:lnTo>
                <a:lnTo>
                  <a:pt x="1563928" y="175364"/>
                </a:lnTo>
                <a:lnTo>
                  <a:pt x="1560482" y="181025"/>
                </a:lnTo>
                <a:lnTo>
                  <a:pt x="1559006" y="186194"/>
                </a:lnTo>
                <a:lnTo>
                  <a:pt x="1556544" y="190379"/>
                </a:lnTo>
                <a:lnTo>
                  <a:pt x="1553098" y="194564"/>
                </a:lnTo>
                <a:lnTo>
                  <a:pt x="1560482" y="194564"/>
                </a:lnTo>
                <a:lnTo>
                  <a:pt x="1563928" y="191856"/>
                </a:lnTo>
                <a:lnTo>
                  <a:pt x="1564667" y="190379"/>
                </a:lnTo>
                <a:lnTo>
                  <a:pt x="1568112" y="188656"/>
                </a:lnTo>
                <a:lnTo>
                  <a:pt x="1572051" y="188656"/>
                </a:lnTo>
                <a:lnTo>
                  <a:pt x="1572051" y="194564"/>
                </a:lnTo>
                <a:lnTo>
                  <a:pt x="1576236" y="204410"/>
                </a:lnTo>
                <a:lnTo>
                  <a:pt x="1573774" y="213517"/>
                </a:lnTo>
                <a:lnTo>
                  <a:pt x="1569590" y="221148"/>
                </a:lnTo>
                <a:lnTo>
                  <a:pt x="1566390" y="227055"/>
                </a:lnTo>
                <a:lnTo>
                  <a:pt x="1573774" y="233702"/>
                </a:lnTo>
                <a:lnTo>
                  <a:pt x="1581159" y="244532"/>
                </a:lnTo>
                <a:lnTo>
                  <a:pt x="1591251" y="255363"/>
                </a:lnTo>
                <a:lnTo>
                  <a:pt x="1599374" y="268655"/>
                </a:lnTo>
                <a:lnTo>
                  <a:pt x="1606758" y="283671"/>
                </a:lnTo>
                <a:lnTo>
                  <a:pt x="1612667" y="295978"/>
                </a:lnTo>
                <a:lnTo>
                  <a:pt x="1614389" y="306810"/>
                </a:lnTo>
                <a:lnTo>
                  <a:pt x="1610943" y="316901"/>
                </a:lnTo>
                <a:lnTo>
                  <a:pt x="1604297" y="322809"/>
                </a:lnTo>
                <a:lnTo>
                  <a:pt x="1595190" y="328471"/>
                </a:lnTo>
                <a:lnTo>
                  <a:pt x="1581159" y="334379"/>
                </a:lnTo>
                <a:lnTo>
                  <a:pt x="1563928" y="338563"/>
                </a:lnTo>
                <a:lnTo>
                  <a:pt x="1548175" y="342747"/>
                </a:lnTo>
                <a:lnTo>
                  <a:pt x="1534883" y="344470"/>
                </a:lnTo>
                <a:lnTo>
                  <a:pt x="1534883" y="341025"/>
                </a:lnTo>
                <a:lnTo>
                  <a:pt x="1543251" y="328471"/>
                </a:lnTo>
                <a:lnTo>
                  <a:pt x="1550635" y="315178"/>
                </a:lnTo>
                <a:lnTo>
                  <a:pt x="1546451" y="315178"/>
                </a:lnTo>
                <a:lnTo>
                  <a:pt x="1543251" y="315178"/>
                </a:lnTo>
                <a:lnTo>
                  <a:pt x="1540790" y="313456"/>
                </a:lnTo>
                <a:lnTo>
                  <a:pt x="1540790" y="312716"/>
                </a:lnTo>
                <a:lnTo>
                  <a:pt x="1539067" y="310994"/>
                </a:lnTo>
                <a:lnTo>
                  <a:pt x="1539067" y="307793"/>
                </a:lnTo>
                <a:lnTo>
                  <a:pt x="1537343" y="303609"/>
                </a:lnTo>
                <a:lnTo>
                  <a:pt x="1548175" y="301147"/>
                </a:lnTo>
                <a:lnTo>
                  <a:pt x="1544974" y="297701"/>
                </a:lnTo>
                <a:lnTo>
                  <a:pt x="1544974" y="295978"/>
                </a:lnTo>
                <a:lnTo>
                  <a:pt x="1543251" y="295240"/>
                </a:lnTo>
                <a:lnTo>
                  <a:pt x="1543251" y="293517"/>
                </a:lnTo>
                <a:lnTo>
                  <a:pt x="1544974" y="290317"/>
                </a:lnTo>
                <a:lnTo>
                  <a:pt x="1546451" y="284409"/>
                </a:lnTo>
                <a:lnTo>
                  <a:pt x="1550635" y="280225"/>
                </a:lnTo>
                <a:lnTo>
                  <a:pt x="1553098" y="277763"/>
                </a:lnTo>
                <a:lnTo>
                  <a:pt x="1559006" y="274317"/>
                </a:lnTo>
                <a:lnTo>
                  <a:pt x="1563928" y="271855"/>
                </a:lnTo>
                <a:lnTo>
                  <a:pt x="1562205" y="268655"/>
                </a:lnTo>
                <a:lnTo>
                  <a:pt x="1562205" y="266932"/>
                </a:lnTo>
                <a:lnTo>
                  <a:pt x="1560482" y="266194"/>
                </a:lnTo>
                <a:lnTo>
                  <a:pt x="1560482" y="264471"/>
                </a:lnTo>
                <a:lnTo>
                  <a:pt x="1559006" y="261025"/>
                </a:lnTo>
                <a:lnTo>
                  <a:pt x="1558021" y="261025"/>
                </a:lnTo>
                <a:lnTo>
                  <a:pt x="1558021" y="260286"/>
                </a:lnTo>
                <a:lnTo>
                  <a:pt x="1556544" y="260286"/>
                </a:lnTo>
                <a:lnTo>
                  <a:pt x="1553098" y="258562"/>
                </a:lnTo>
                <a:lnTo>
                  <a:pt x="1550635" y="256840"/>
                </a:lnTo>
                <a:lnTo>
                  <a:pt x="1548913" y="256840"/>
                </a:lnTo>
                <a:lnTo>
                  <a:pt x="1546451" y="256840"/>
                </a:lnTo>
                <a:lnTo>
                  <a:pt x="1543251" y="255363"/>
                </a:lnTo>
                <a:lnTo>
                  <a:pt x="1540790" y="255363"/>
                </a:lnTo>
                <a:lnTo>
                  <a:pt x="1540790" y="254379"/>
                </a:lnTo>
                <a:lnTo>
                  <a:pt x="1539067" y="252656"/>
                </a:lnTo>
                <a:lnTo>
                  <a:pt x="1539067" y="251178"/>
                </a:lnTo>
                <a:lnTo>
                  <a:pt x="1539067" y="248471"/>
                </a:lnTo>
                <a:lnTo>
                  <a:pt x="1537343" y="245271"/>
                </a:lnTo>
                <a:lnTo>
                  <a:pt x="1539067" y="244532"/>
                </a:lnTo>
                <a:lnTo>
                  <a:pt x="1539067" y="242810"/>
                </a:lnTo>
                <a:lnTo>
                  <a:pt x="1540790" y="241086"/>
                </a:lnTo>
                <a:lnTo>
                  <a:pt x="1540790" y="239364"/>
                </a:lnTo>
                <a:lnTo>
                  <a:pt x="1540790" y="236902"/>
                </a:lnTo>
                <a:lnTo>
                  <a:pt x="1537343" y="236902"/>
                </a:lnTo>
                <a:lnTo>
                  <a:pt x="1536605" y="239364"/>
                </a:lnTo>
                <a:lnTo>
                  <a:pt x="1536605" y="241086"/>
                </a:lnTo>
                <a:lnTo>
                  <a:pt x="1536605" y="242810"/>
                </a:lnTo>
                <a:lnTo>
                  <a:pt x="1534883" y="242810"/>
                </a:lnTo>
                <a:lnTo>
                  <a:pt x="1533405" y="244532"/>
                </a:lnTo>
                <a:lnTo>
                  <a:pt x="1531682" y="245271"/>
                </a:lnTo>
                <a:lnTo>
                  <a:pt x="1529221" y="230994"/>
                </a:lnTo>
                <a:lnTo>
                  <a:pt x="1525774" y="217702"/>
                </a:lnTo>
                <a:lnTo>
                  <a:pt x="1525036" y="207856"/>
                </a:lnTo>
                <a:lnTo>
                  <a:pt x="1527497" y="200225"/>
                </a:lnTo>
                <a:lnTo>
                  <a:pt x="1531682" y="192840"/>
                </a:lnTo>
                <a:lnTo>
                  <a:pt x="1536605" y="184471"/>
                </a:lnTo>
                <a:close/>
                <a:moveTo>
                  <a:pt x="683935" y="95365"/>
                </a:moveTo>
                <a:lnTo>
                  <a:pt x="688119" y="98810"/>
                </a:lnTo>
                <a:lnTo>
                  <a:pt x="692058" y="102749"/>
                </a:lnTo>
                <a:lnTo>
                  <a:pt x="695504" y="108657"/>
                </a:lnTo>
                <a:lnTo>
                  <a:pt x="697227" y="114565"/>
                </a:lnTo>
                <a:lnTo>
                  <a:pt x="693781" y="114565"/>
                </a:lnTo>
                <a:lnTo>
                  <a:pt x="691319" y="116288"/>
                </a:lnTo>
                <a:lnTo>
                  <a:pt x="689596" y="116288"/>
                </a:lnTo>
                <a:lnTo>
                  <a:pt x="685657" y="117765"/>
                </a:lnTo>
                <a:lnTo>
                  <a:pt x="680488" y="117765"/>
                </a:lnTo>
                <a:lnTo>
                  <a:pt x="680488" y="114565"/>
                </a:lnTo>
                <a:lnTo>
                  <a:pt x="679750" y="114565"/>
                </a:lnTo>
                <a:lnTo>
                  <a:pt x="679750" y="112843"/>
                </a:lnTo>
                <a:lnTo>
                  <a:pt x="678027" y="112103"/>
                </a:lnTo>
                <a:lnTo>
                  <a:pt x="679750" y="108657"/>
                </a:lnTo>
                <a:lnTo>
                  <a:pt x="679750" y="106934"/>
                </a:lnTo>
                <a:lnTo>
                  <a:pt x="679750" y="106196"/>
                </a:lnTo>
                <a:lnTo>
                  <a:pt x="680488" y="104473"/>
                </a:lnTo>
                <a:close/>
                <a:moveTo>
                  <a:pt x="659074" y="85274"/>
                </a:moveTo>
                <a:lnTo>
                  <a:pt x="662520" y="88719"/>
                </a:lnTo>
                <a:lnTo>
                  <a:pt x="663997" y="90442"/>
                </a:lnTo>
                <a:lnTo>
                  <a:pt x="663997" y="91181"/>
                </a:lnTo>
                <a:lnTo>
                  <a:pt x="664982" y="94627"/>
                </a:lnTo>
                <a:lnTo>
                  <a:pt x="664982" y="97088"/>
                </a:lnTo>
                <a:lnTo>
                  <a:pt x="664982" y="101273"/>
                </a:lnTo>
                <a:lnTo>
                  <a:pt x="662520" y="101273"/>
                </a:lnTo>
                <a:lnTo>
                  <a:pt x="662520" y="104473"/>
                </a:lnTo>
                <a:lnTo>
                  <a:pt x="656613" y="102751"/>
                </a:lnTo>
                <a:lnTo>
                  <a:pt x="650951" y="101273"/>
                </a:lnTo>
                <a:lnTo>
                  <a:pt x="646766" y="98812"/>
                </a:lnTo>
                <a:lnTo>
                  <a:pt x="643320" y="98812"/>
                </a:lnTo>
                <a:lnTo>
                  <a:pt x="643320" y="95365"/>
                </a:lnTo>
                <a:lnTo>
                  <a:pt x="649228" y="92904"/>
                </a:lnTo>
                <a:lnTo>
                  <a:pt x="654889" y="90442"/>
                </a:lnTo>
                <a:close/>
                <a:moveTo>
                  <a:pt x="722827" y="59426"/>
                </a:moveTo>
                <a:lnTo>
                  <a:pt x="726028" y="61150"/>
                </a:lnTo>
                <a:lnTo>
                  <a:pt x="726766" y="62135"/>
                </a:lnTo>
                <a:lnTo>
                  <a:pt x="728489" y="63611"/>
                </a:lnTo>
                <a:lnTo>
                  <a:pt x="731935" y="63611"/>
                </a:lnTo>
                <a:lnTo>
                  <a:pt x="731935" y="65335"/>
                </a:lnTo>
                <a:lnTo>
                  <a:pt x="731935" y="67057"/>
                </a:lnTo>
                <a:lnTo>
                  <a:pt x="730213" y="67796"/>
                </a:lnTo>
                <a:lnTo>
                  <a:pt x="728489" y="69519"/>
                </a:lnTo>
                <a:lnTo>
                  <a:pt x="726766" y="71242"/>
                </a:lnTo>
                <a:lnTo>
                  <a:pt x="726028" y="71242"/>
                </a:lnTo>
                <a:lnTo>
                  <a:pt x="724304" y="72966"/>
                </a:lnTo>
                <a:lnTo>
                  <a:pt x="722827" y="72966"/>
                </a:lnTo>
                <a:lnTo>
                  <a:pt x="720366" y="72966"/>
                </a:lnTo>
                <a:lnTo>
                  <a:pt x="720366" y="67796"/>
                </a:lnTo>
                <a:lnTo>
                  <a:pt x="720366" y="65335"/>
                </a:lnTo>
                <a:lnTo>
                  <a:pt x="721104" y="63611"/>
                </a:lnTo>
                <a:close/>
                <a:moveTo>
                  <a:pt x="633474" y="8720"/>
                </a:moveTo>
                <a:lnTo>
                  <a:pt x="633474" y="15366"/>
                </a:lnTo>
                <a:lnTo>
                  <a:pt x="635197" y="18812"/>
                </a:lnTo>
                <a:lnTo>
                  <a:pt x="635936" y="21274"/>
                </a:lnTo>
                <a:lnTo>
                  <a:pt x="635936" y="26197"/>
                </a:lnTo>
                <a:lnTo>
                  <a:pt x="635936" y="32104"/>
                </a:lnTo>
                <a:lnTo>
                  <a:pt x="652428" y="32104"/>
                </a:lnTo>
                <a:lnTo>
                  <a:pt x="666459" y="47859"/>
                </a:lnTo>
                <a:lnTo>
                  <a:pt x="680489" y="63611"/>
                </a:lnTo>
                <a:lnTo>
                  <a:pt x="680489" y="65336"/>
                </a:lnTo>
                <a:lnTo>
                  <a:pt x="679752" y="67058"/>
                </a:lnTo>
                <a:lnTo>
                  <a:pt x="679752" y="67796"/>
                </a:lnTo>
                <a:lnTo>
                  <a:pt x="678028" y="69520"/>
                </a:lnTo>
                <a:lnTo>
                  <a:pt x="675566" y="72966"/>
                </a:lnTo>
                <a:lnTo>
                  <a:pt x="674090" y="73704"/>
                </a:lnTo>
                <a:lnTo>
                  <a:pt x="672367" y="75428"/>
                </a:lnTo>
                <a:lnTo>
                  <a:pt x="670643" y="75428"/>
                </a:lnTo>
                <a:lnTo>
                  <a:pt x="666459" y="75428"/>
                </a:lnTo>
                <a:lnTo>
                  <a:pt x="662520" y="77151"/>
                </a:lnTo>
                <a:lnTo>
                  <a:pt x="662520" y="72966"/>
                </a:lnTo>
                <a:lnTo>
                  <a:pt x="662520" y="67796"/>
                </a:lnTo>
                <a:lnTo>
                  <a:pt x="662520" y="65336"/>
                </a:lnTo>
                <a:lnTo>
                  <a:pt x="662520" y="63611"/>
                </a:lnTo>
                <a:lnTo>
                  <a:pt x="659074" y="61151"/>
                </a:lnTo>
                <a:lnTo>
                  <a:pt x="656613" y="59427"/>
                </a:lnTo>
                <a:lnTo>
                  <a:pt x="652428" y="56227"/>
                </a:lnTo>
                <a:lnTo>
                  <a:pt x="647505" y="67796"/>
                </a:lnTo>
                <a:lnTo>
                  <a:pt x="639381" y="75428"/>
                </a:lnTo>
                <a:lnTo>
                  <a:pt x="627813" y="79612"/>
                </a:lnTo>
                <a:lnTo>
                  <a:pt x="627813" y="75428"/>
                </a:lnTo>
                <a:lnTo>
                  <a:pt x="627813" y="72966"/>
                </a:lnTo>
                <a:lnTo>
                  <a:pt x="629290" y="69520"/>
                </a:lnTo>
                <a:lnTo>
                  <a:pt x="627813" y="67058"/>
                </a:lnTo>
                <a:lnTo>
                  <a:pt x="626089" y="63611"/>
                </a:lnTo>
                <a:lnTo>
                  <a:pt x="624367" y="59427"/>
                </a:lnTo>
                <a:lnTo>
                  <a:pt x="620182" y="57950"/>
                </a:lnTo>
                <a:lnTo>
                  <a:pt x="617720" y="56227"/>
                </a:lnTo>
                <a:lnTo>
                  <a:pt x="614520" y="56227"/>
                </a:lnTo>
                <a:lnTo>
                  <a:pt x="612058" y="55490"/>
                </a:lnTo>
                <a:lnTo>
                  <a:pt x="610335" y="55490"/>
                </a:lnTo>
                <a:lnTo>
                  <a:pt x="607135" y="53766"/>
                </a:lnTo>
                <a:lnTo>
                  <a:pt x="604674" y="50319"/>
                </a:lnTo>
                <a:lnTo>
                  <a:pt x="612797" y="40474"/>
                </a:lnTo>
                <a:lnTo>
                  <a:pt x="618704" y="28658"/>
                </a:lnTo>
                <a:lnTo>
                  <a:pt x="624367" y="17089"/>
                </a:lnTo>
                <a:close/>
                <a:moveTo>
                  <a:pt x="3641951" y="0"/>
                </a:moveTo>
                <a:lnTo>
                  <a:pt x="3750040" y="0"/>
                </a:lnTo>
                <a:lnTo>
                  <a:pt x="3751729" y="7982"/>
                </a:lnTo>
                <a:lnTo>
                  <a:pt x="3722929" y="7982"/>
                </a:lnTo>
                <a:lnTo>
                  <a:pt x="3721206" y="10443"/>
                </a:lnTo>
                <a:lnTo>
                  <a:pt x="3718744" y="13888"/>
                </a:lnTo>
                <a:lnTo>
                  <a:pt x="3717022" y="15612"/>
                </a:lnTo>
                <a:lnTo>
                  <a:pt x="3715298" y="19797"/>
                </a:lnTo>
                <a:lnTo>
                  <a:pt x="3713576" y="23981"/>
                </a:lnTo>
                <a:lnTo>
                  <a:pt x="3716775" y="25705"/>
                </a:lnTo>
                <a:lnTo>
                  <a:pt x="3718497" y="27428"/>
                </a:lnTo>
                <a:lnTo>
                  <a:pt x="3719237" y="28166"/>
                </a:lnTo>
                <a:lnTo>
                  <a:pt x="3720959" y="31611"/>
                </a:lnTo>
                <a:lnTo>
                  <a:pt x="3720959" y="33335"/>
                </a:lnTo>
                <a:lnTo>
                  <a:pt x="3719237" y="35797"/>
                </a:lnTo>
                <a:lnTo>
                  <a:pt x="3716775" y="39982"/>
                </a:lnTo>
                <a:lnTo>
                  <a:pt x="3715052" y="41704"/>
                </a:lnTo>
                <a:lnTo>
                  <a:pt x="3712591" y="43428"/>
                </a:lnTo>
                <a:lnTo>
                  <a:pt x="3709391" y="43428"/>
                </a:lnTo>
                <a:lnTo>
                  <a:pt x="3706929" y="43428"/>
                </a:lnTo>
                <a:lnTo>
                  <a:pt x="3701267" y="43428"/>
                </a:lnTo>
                <a:lnTo>
                  <a:pt x="3695606" y="34320"/>
                </a:lnTo>
                <a:lnTo>
                  <a:pt x="3686498" y="30136"/>
                </a:lnTo>
                <a:lnTo>
                  <a:pt x="3674930" y="27674"/>
                </a:lnTo>
                <a:lnTo>
                  <a:pt x="3674930" y="16844"/>
                </a:lnTo>
                <a:lnTo>
                  <a:pt x="3672467" y="16104"/>
                </a:lnTo>
                <a:lnTo>
                  <a:pt x="3669267" y="14381"/>
                </a:lnTo>
                <a:lnTo>
                  <a:pt x="3668529" y="12659"/>
                </a:lnTo>
                <a:lnTo>
                  <a:pt x="3665329" y="10935"/>
                </a:lnTo>
                <a:lnTo>
                  <a:pt x="3659668" y="10935"/>
                </a:lnTo>
                <a:lnTo>
                  <a:pt x="3657944" y="10935"/>
                </a:lnTo>
                <a:lnTo>
                  <a:pt x="3657207" y="12659"/>
                </a:lnTo>
                <a:lnTo>
                  <a:pt x="3655483" y="12659"/>
                </a:lnTo>
                <a:lnTo>
                  <a:pt x="3653760" y="12659"/>
                </a:lnTo>
                <a:lnTo>
                  <a:pt x="3651298" y="14381"/>
                </a:lnTo>
                <a:lnTo>
                  <a:pt x="3648098" y="8474"/>
                </a:lnTo>
                <a:lnTo>
                  <a:pt x="3643914" y="2567"/>
                </a:lnTo>
                <a:close/>
                <a:moveTo>
                  <a:pt x="1870193" y="0"/>
                </a:moveTo>
                <a:lnTo>
                  <a:pt x="1986120" y="0"/>
                </a:lnTo>
                <a:lnTo>
                  <a:pt x="1986571" y="3551"/>
                </a:lnTo>
                <a:lnTo>
                  <a:pt x="1988295" y="17827"/>
                </a:lnTo>
                <a:lnTo>
                  <a:pt x="1990757" y="29643"/>
                </a:lnTo>
                <a:lnTo>
                  <a:pt x="1993956" y="37274"/>
                </a:lnTo>
                <a:lnTo>
                  <a:pt x="1996418" y="41458"/>
                </a:lnTo>
                <a:lnTo>
                  <a:pt x="2000603" y="43181"/>
                </a:lnTo>
                <a:lnTo>
                  <a:pt x="2003802" y="46628"/>
                </a:lnTo>
                <a:lnTo>
                  <a:pt x="2009465" y="47366"/>
                </a:lnTo>
                <a:lnTo>
                  <a:pt x="2007741" y="37274"/>
                </a:lnTo>
                <a:lnTo>
                  <a:pt x="2006018" y="29643"/>
                </a:lnTo>
                <a:lnTo>
                  <a:pt x="2006018" y="21274"/>
                </a:lnTo>
                <a:lnTo>
                  <a:pt x="2011187" y="21274"/>
                </a:lnTo>
                <a:lnTo>
                  <a:pt x="2011187" y="17827"/>
                </a:lnTo>
                <a:lnTo>
                  <a:pt x="2021032" y="23735"/>
                </a:lnTo>
                <a:lnTo>
                  <a:pt x="2030879" y="29643"/>
                </a:lnTo>
                <a:lnTo>
                  <a:pt x="2042448" y="34566"/>
                </a:lnTo>
                <a:lnTo>
                  <a:pt x="2044171" y="31120"/>
                </a:lnTo>
                <a:lnTo>
                  <a:pt x="2045895" y="28658"/>
                </a:lnTo>
                <a:lnTo>
                  <a:pt x="2046633" y="26936"/>
                </a:lnTo>
                <a:lnTo>
                  <a:pt x="2048355" y="22750"/>
                </a:lnTo>
                <a:lnTo>
                  <a:pt x="2048355" y="17827"/>
                </a:lnTo>
                <a:lnTo>
                  <a:pt x="2046633" y="17089"/>
                </a:lnTo>
                <a:lnTo>
                  <a:pt x="2045895" y="15366"/>
                </a:lnTo>
                <a:lnTo>
                  <a:pt x="2044171" y="13643"/>
                </a:lnTo>
                <a:lnTo>
                  <a:pt x="2044171" y="11920"/>
                </a:lnTo>
                <a:lnTo>
                  <a:pt x="2044171" y="9458"/>
                </a:lnTo>
                <a:lnTo>
                  <a:pt x="2042448" y="5274"/>
                </a:lnTo>
                <a:lnTo>
                  <a:pt x="2054314" y="0"/>
                </a:lnTo>
                <a:lnTo>
                  <a:pt x="3640714" y="0"/>
                </a:lnTo>
                <a:lnTo>
                  <a:pt x="3640714" y="8474"/>
                </a:lnTo>
                <a:lnTo>
                  <a:pt x="3638252" y="20290"/>
                </a:lnTo>
                <a:lnTo>
                  <a:pt x="3635053" y="30382"/>
                </a:lnTo>
                <a:lnTo>
                  <a:pt x="3628406" y="36289"/>
                </a:lnTo>
                <a:lnTo>
                  <a:pt x="3625207" y="38012"/>
                </a:lnTo>
                <a:lnTo>
                  <a:pt x="3622745" y="38012"/>
                </a:lnTo>
                <a:lnTo>
                  <a:pt x="3621022" y="38012"/>
                </a:lnTo>
                <a:lnTo>
                  <a:pt x="3619298" y="38012"/>
                </a:lnTo>
                <a:lnTo>
                  <a:pt x="3617576" y="36289"/>
                </a:lnTo>
                <a:lnTo>
                  <a:pt x="3616838" y="36289"/>
                </a:lnTo>
                <a:lnTo>
                  <a:pt x="3615114" y="36289"/>
                </a:lnTo>
                <a:lnTo>
                  <a:pt x="3613391" y="38012"/>
                </a:lnTo>
                <a:lnTo>
                  <a:pt x="3611668" y="39735"/>
                </a:lnTo>
                <a:lnTo>
                  <a:pt x="3609207" y="43920"/>
                </a:lnTo>
                <a:lnTo>
                  <a:pt x="3617576" y="54012"/>
                </a:lnTo>
                <a:lnTo>
                  <a:pt x="3626683" y="71735"/>
                </a:lnTo>
                <a:lnTo>
                  <a:pt x="3630868" y="91920"/>
                </a:lnTo>
                <a:lnTo>
                  <a:pt x="3628406" y="91920"/>
                </a:lnTo>
                <a:lnTo>
                  <a:pt x="3626683" y="93643"/>
                </a:lnTo>
                <a:lnTo>
                  <a:pt x="3623483" y="93643"/>
                </a:lnTo>
                <a:lnTo>
                  <a:pt x="3619298" y="95365"/>
                </a:lnTo>
                <a:lnTo>
                  <a:pt x="3613637" y="91181"/>
                </a:lnTo>
                <a:lnTo>
                  <a:pt x="3609452" y="87734"/>
                </a:lnTo>
                <a:lnTo>
                  <a:pt x="3603791" y="86996"/>
                </a:lnTo>
                <a:lnTo>
                  <a:pt x="3596406" y="85274"/>
                </a:lnTo>
                <a:lnTo>
                  <a:pt x="3592222" y="97089"/>
                </a:lnTo>
                <a:lnTo>
                  <a:pt x="3583854" y="102997"/>
                </a:lnTo>
                <a:lnTo>
                  <a:pt x="3573022" y="107181"/>
                </a:lnTo>
                <a:lnTo>
                  <a:pt x="3561453" y="111366"/>
                </a:lnTo>
                <a:lnTo>
                  <a:pt x="3560715" y="123180"/>
                </a:lnTo>
                <a:lnTo>
                  <a:pt x="3557514" y="132289"/>
                </a:lnTo>
                <a:lnTo>
                  <a:pt x="3551854" y="140657"/>
                </a:lnTo>
                <a:lnTo>
                  <a:pt x="3540284" y="142381"/>
                </a:lnTo>
                <a:lnTo>
                  <a:pt x="3531915" y="144842"/>
                </a:lnTo>
                <a:lnTo>
                  <a:pt x="3526253" y="148288"/>
                </a:lnTo>
                <a:lnTo>
                  <a:pt x="3520592" y="150012"/>
                </a:lnTo>
                <a:lnTo>
                  <a:pt x="3516408" y="146565"/>
                </a:lnTo>
                <a:lnTo>
                  <a:pt x="3511484" y="142381"/>
                </a:lnTo>
                <a:lnTo>
                  <a:pt x="3509022" y="138196"/>
                </a:lnTo>
                <a:lnTo>
                  <a:pt x="3503362" y="138935"/>
                </a:lnTo>
                <a:lnTo>
                  <a:pt x="3495977" y="140657"/>
                </a:lnTo>
                <a:lnTo>
                  <a:pt x="3490315" y="144103"/>
                </a:lnTo>
                <a:lnTo>
                  <a:pt x="3486130" y="146565"/>
                </a:lnTo>
                <a:lnTo>
                  <a:pt x="3486130" y="152473"/>
                </a:lnTo>
                <a:lnTo>
                  <a:pt x="3481946" y="154195"/>
                </a:lnTo>
                <a:lnTo>
                  <a:pt x="3474562" y="154195"/>
                </a:lnTo>
                <a:lnTo>
                  <a:pt x="3464716" y="154195"/>
                </a:lnTo>
                <a:lnTo>
                  <a:pt x="3455608" y="155919"/>
                </a:lnTo>
                <a:lnTo>
                  <a:pt x="3451423" y="156658"/>
                </a:lnTo>
                <a:lnTo>
                  <a:pt x="3444038" y="174381"/>
                </a:lnTo>
                <a:lnTo>
                  <a:pt x="3443300" y="193580"/>
                </a:lnTo>
                <a:lnTo>
                  <a:pt x="3443300" y="215488"/>
                </a:lnTo>
                <a:lnTo>
                  <a:pt x="3445762" y="234687"/>
                </a:lnTo>
                <a:lnTo>
                  <a:pt x="3441577" y="234687"/>
                </a:lnTo>
                <a:lnTo>
                  <a:pt x="3439854" y="234687"/>
                </a:lnTo>
                <a:lnTo>
                  <a:pt x="3438131" y="234687"/>
                </a:lnTo>
                <a:lnTo>
                  <a:pt x="3437392" y="236410"/>
                </a:lnTo>
                <a:lnTo>
                  <a:pt x="3435670" y="237150"/>
                </a:lnTo>
                <a:lnTo>
                  <a:pt x="3433946" y="242072"/>
                </a:lnTo>
                <a:lnTo>
                  <a:pt x="3432223" y="246257"/>
                </a:lnTo>
                <a:lnTo>
                  <a:pt x="3432223" y="252164"/>
                </a:lnTo>
                <a:lnTo>
                  <a:pt x="3432223" y="258810"/>
                </a:lnTo>
                <a:lnTo>
                  <a:pt x="3422377" y="258810"/>
                </a:lnTo>
                <a:lnTo>
                  <a:pt x="3416715" y="267918"/>
                </a:lnTo>
                <a:lnTo>
                  <a:pt x="3412531" y="273825"/>
                </a:lnTo>
                <a:lnTo>
                  <a:pt x="3410808" y="279734"/>
                </a:lnTo>
                <a:lnTo>
                  <a:pt x="3409084" y="291548"/>
                </a:lnTo>
                <a:lnTo>
                  <a:pt x="3406623" y="291548"/>
                </a:lnTo>
                <a:lnTo>
                  <a:pt x="3403423" y="291548"/>
                </a:lnTo>
                <a:lnTo>
                  <a:pt x="3402685" y="291548"/>
                </a:lnTo>
                <a:lnTo>
                  <a:pt x="3400962" y="291548"/>
                </a:lnTo>
                <a:lnTo>
                  <a:pt x="3397762" y="291548"/>
                </a:lnTo>
                <a:lnTo>
                  <a:pt x="3392100" y="303365"/>
                </a:lnTo>
                <a:lnTo>
                  <a:pt x="3387915" y="317641"/>
                </a:lnTo>
                <a:lnTo>
                  <a:pt x="3378069" y="317641"/>
                </a:lnTo>
                <a:lnTo>
                  <a:pt x="3374869" y="333640"/>
                </a:lnTo>
                <a:lnTo>
                  <a:pt x="3369947" y="333640"/>
                </a:lnTo>
                <a:lnTo>
                  <a:pt x="3369947" y="329457"/>
                </a:lnTo>
                <a:lnTo>
                  <a:pt x="3358378" y="313456"/>
                </a:lnTo>
                <a:lnTo>
                  <a:pt x="3350993" y="294256"/>
                </a:lnTo>
                <a:lnTo>
                  <a:pt x="3349270" y="272349"/>
                </a:lnTo>
                <a:lnTo>
                  <a:pt x="3350993" y="246257"/>
                </a:lnTo>
                <a:lnTo>
                  <a:pt x="3355178" y="242811"/>
                </a:lnTo>
                <a:lnTo>
                  <a:pt x="3358378" y="240349"/>
                </a:lnTo>
                <a:lnTo>
                  <a:pt x="3362562" y="236903"/>
                </a:lnTo>
                <a:lnTo>
                  <a:pt x="3364285" y="232719"/>
                </a:lnTo>
                <a:lnTo>
                  <a:pt x="3366747" y="226811"/>
                </a:lnTo>
                <a:lnTo>
                  <a:pt x="3362562" y="219180"/>
                </a:lnTo>
                <a:lnTo>
                  <a:pt x="3360839" y="209088"/>
                </a:lnTo>
                <a:lnTo>
                  <a:pt x="3366501" y="197272"/>
                </a:lnTo>
                <a:lnTo>
                  <a:pt x="3372162" y="193088"/>
                </a:lnTo>
                <a:lnTo>
                  <a:pt x="3379547" y="189642"/>
                </a:lnTo>
                <a:lnTo>
                  <a:pt x="3387915" y="187180"/>
                </a:lnTo>
                <a:lnTo>
                  <a:pt x="3393577" y="181272"/>
                </a:lnTo>
                <a:lnTo>
                  <a:pt x="3405147" y="163550"/>
                </a:lnTo>
                <a:lnTo>
                  <a:pt x="3416715" y="145827"/>
                </a:lnTo>
                <a:lnTo>
                  <a:pt x="3425824" y="138196"/>
                </a:lnTo>
                <a:lnTo>
                  <a:pt x="3435670" y="131550"/>
                </a:lnTo>
                <a:lnTo>
                  <a:pt x="3445515" y="123920"/>
                </a:lnTo>
                <a:lnTo>
                  <a:pt x="3449700" y="113827"/>
                </a:lnTo>
                <a:lnTo>
                  <a:pt x="3452900" y="102011"/>
                </a:lnTo>
                <a:lnTo>
                  <a:pt x="3457085" y="91181"/>
                </a:lnTo>
                <a:lnTo>
                  <a:pt x="3457085" y="90443"/>
                </a:lnTo>
                <a:lnTo>
                  <a:pt x="3455361" y="90443"/>
                </a:lnTo>
                <a:lnTo>
                  <a:pt x="3455361" y="88719"/>
                </a:lnTo>
                <a:lnTo>
                  <a:pt x="3453639" y="86996"/>
                </a:lnTo>
                <a:lnTo>
                  <a:pt x="3451176" y="88719"/>
                </a:lnTo>
                <a:lnTo>
                  <a:pt x="3449454" y="90443"/>
                </a:lnTo>
                <a:lnTo>
                  <a:pt x="3448715" y="91181"/>
                </a:lnTo>
                <a:lnTo>
                  <a:pt x="3441331" y="102011"/>
                </a:lnTo>
                <a:lnTo>
                  <a:pt x="3433946" y="113827"/>
                </a:lnTo>
                <a:lnTo>
                  <a:pt x="3426561" y="123920"/>
                </a:lnTo>
                <a:lnTo>
                  <a:pt x="3416715" y="131550"/>
                </a:lnTo>
                <a:lnTo>
                  <a:pt x="3403423" y="137457"/>
                </a:lnTo>
                <a:lnTo>
                  <a:pt x="3402685" y="132535"/>
                </a:lnTo>
                <a:lnTo>
                  <a:pt x="3402685" y="131796"/>
                </a:lnTo>
                <a:lnTo>
                  <a:pt x="3400962" y="128350"/>
                </a:lnTo>
                <a:lnTo>
                  <a:pt x="3400962" y="124165"/>
                </a:lnTo>
                <a:lnTo>
                  <a:pt x="3402685" y="122442"/>
                </a:lnTo>
                <a:lnTo>
                  <a:pt x="3402685" y="120719"/>
                </a:lnTo>
                <a:lnTo>
                  <a:pt x="3402685" y="119980"/>
                </a:lnTo>
                <a:lnTo>
                  <a:pt x="3403423" y="116534"/>
                </a:lnTo>
                <a:lnTo>
                  <a:pt x="3403423" y="114073"/>
                </a:lnTo>
                <a:lnTo>
                  <a:pt x="3399238" y="110628"/>
                </a:lnTo>
                <a:lnTo>
                  <a:pt x="3395054" y="108903"/>
                </a:lnTo>
                <a:lnTo>
                  <a:pt x="3391854" y="108166"/>
                </a:lnTo>
                <a:lnTo>
                  <a:pt x="3387670" y="106442"/>
                </a:lnTo>
                <a:lnTo>
                  <a:pt x="3385208" y="108166"/>
                </a:lnTo>
                <a:lnTo>
                  <a:pt x="3377824" y="112350"/>
                </a:lnTo>
                <a:lnTo>
                  <a:pt x="3367978" y="120719"/>
                </a:lnTo>
                <a:lnTo>
                  <a:pt x="3358870" y="131550"/>
                </a:lnTo>
                <a:lnTo>
                  <a:pt x="3350500" y="141642"/>
                </a:lnTo>
                <a:lnTo>
                  <a:pt x="3346316" y="149273"/>
                </a:lnTo>
                <a:lnTo>
                  <a:pt x="3346316" y="151734"/>
                </a:lnTo>
                <a:lnTo>
                  <a:pt x="3346316" y="155180"/>
                </a:lnTo>
                <a:lnTo>
                  <a:pt x="3347055" y="157642"/>
                </a:lnTo>
                <a:lnTo>
                  <a:pt x="3348778" y="161826"/>
                </a:lnTo>
                <a:lnTo>
                  <a:pt x="3350500" y="165272"/>
                </a:lnTo>
                <a:lnTo>
                  <a:pt x="3350500" y="167734"/>
                </a:lnTo>
                <a:lnTo>
                  <a:pt x="3341394" y="171918"/>
                </a:lnTo>
                <a:lnTo>
                  <a:pt x="3331548" y="173642"/>
                </a:lnTo>
                <a:lnTo>
                  <a:pt x="3318255" y="175365"/>
                </a:lnTo>
                <a:lnTo>
                  <a:pt x="3305947" y="175365"/>
                </a:lnTo>
                <a:lnTo>
                  <a:pt x="3305947" y="159365"/>
                </a:lnTo>
                <a:lnTo>
                  <a:pt x="3292655" y="161826"/>
                </a:lnTo>
                <a:lnTo>
                  <a:pt x="3281085" y="166750"/>
                </a:lnTo>
                <a:lnTo>
                  <a:pt x="3271240" y="165026"/>
                </a:lnTo>
                <a:lnTo>
                  <a:pt x="3263855" y="155919"/>
                </a:lnTo>
                <a:lnTo>
                  <a:pt x="3235055" y="151734"/>
                </a:lnTo>
                <a:lnTo>
                  <a:pt x="3225209" y="161826"/>
                </a:lnTo>
                <a:lnTo>
                  <a:pt x="3213640" y="169457"/>
                </a:lnTo>
                <a:lnTo>
                  <a:pt x="3203794" y="177827"/>
                </a:lnTo>
                <a:lnTo>
                  <a:pt x="3198133" y="188657"/>
                </a:lnTo>
                <a:lnTo>
                  <a:pt x="3192471" y="198750"/>
                </a:lnTo>
                <a:lnTo>
                  <a:pt x="3186810" y="208841"/>
                </a:lnTo>
                <a:lnTo>
                  <a:pt x="3179425" y="216473"/>
                </a:lnTo>
                <a:lnTo>
                  <a:pt x="3156287" y="224103"/>
                </a:lnTo>
                <a:lnTo>
                  <a:pt x="3150625" y="230011"/>
                </a:lnTo>
                <a:lnTo>
                  <a:pt x="3146441" y="236657"/>
                </a:lnTo>
                <a:lnTo>
                  <a:pt x="3142256" y="242564"/>
                </a:lnTo>
                <a:lnTo>
                  <a:pt x="3132409" y="250195"/>
                </a:lnTo>
                <a:lnTo>
                  <a:pt x="3132409" y="258564"/>
                </a:lnTo>
                <a:lnTo>
                  <a:pt x="3144717" y="258564"/>
                </a:lnTo>
                <a:lnTo>
                  <a:pt x="3146441" y="263487"/>
                </a:lnTo>
                <a:lnTo>
                  <a:pt x="3148164" y="265949"/>
                </a:lnTo>
                <a:lnTo>
                  <a:pt x="3148902" y="269395"/>
                </a:lnTo>
                <a:lnTo>
                  <a:pt x="3152102" y="271857"/>
                </a:lnTo>
                <a:lnTo>
                  <a:pt x="3154563" y="273580"/>
                </a:lnTo>
                <a:lnTo>
                  <a:pt x="3160225" y="275303"/>
                </a:lnTo>
                <a:lnTo>
                  <a:pt x="3163425" y="271857"/>
                </a:lnTo>
                <a:lnTo>
                  <a:pt x="3165887" y="270133"/>
                </a:lnTo>
                <a:lnTo>
                  <a:pt x="3170809" y="269395"/>
                </a:lnTo>
                <a:lnTo>
                  <a:pt x="3174994" y="269395"/>
                </a:lnTo>
                <a:lnTo>
                  <a:pt x="3182379" y="269395"/>
                </a:lnTo>
                <a:lnTo>
                  <a:pt x="3188041" y="276041"/>
                </a:lnTo>
                <a:lnTo>
                  <a:pt x="3192225" y="281949"/>
                </a:lnTo>
                <a:lnTo>
                  <a:pt x="3194687" y="289580"/>
                </a:lnTo>
                <a:lnTo>
                  <a:pt x="3197887" y="301394"/>
                </a:lnTo>
                <a:lnTo>
                  <a:pt x="3199609" y="309026"/>
                </a:lnTo>
                <a:lnTo>
                  <a:pt x="3197887" y="313210"/>
                </a:lnTo>
                <a:lnTo>
                  <a:pt x="3193702" y="317395"/>
                </a:lnTo>
                <a:lnTo>
                  <a:pt x="3191978" y="325026"/>
                </a:lnTo>
                <a:lnTo>
                  <a:pt x="3191978" y="333395"/>
                </a:lnTo>
                <a:lnTo>
                  <a:pt x="3194441" y="341025"/>
                </a:lnTo>
                <a:lnTo>
                  <a:pt x="3197640" y="348656"/>
                </a:lnTo>
                <a:lnTo>
                  <a:pt x="3200102" y="358748"/>
                </a:lnTo>
                <a:lnTo>
                  <a:pt x="3191733" y="367856"/>
                </a:lnTo>
                <a:lnTo>
                  <a:pt x="3186072" y="377949"/>
                </a:lnTo>
                <a:lnTo>
                  <a:pt x="3181886" y="388041"/>
                </a:lnTo>
                <a:lnTo>
                  <a:pt x="3176226" y="401579"/>
                </a:lnTo>
                <a:lnTo>
                  <a:pt x="3173025" y="404041"/>
                </a:lnTo>
                <a:lnTo>
                  <a:pt x="3165640" y="413148"/>
                </a:lnTo>
                <a:lnTo>
                  <a:pt x="3157271" y="423241"/>
                </a:lnTo>
                <a:lnTo>
                  <a:pt x="3148164" y="435056"/>
                </a:lnTo>
                <a:lnTo>
                  <a:pt x="3138318" y="445148"/>
                </a:lnTo>
                <a:lnTo>
                  <a:pt x="3129949" y="455241"/>
                </a:lnTo>
                <a:lnTo>
                  <a:pt x="3124288" y="462871"/>
                </a:lnTo>
                <a:lnTo>
                  <a:pt x="3121088" y="466318"/>
                </a:lnTo>
                <a:lnTo>
                  <a:pt x="3111241" y="468778"/>
                </a:lnTo>
                <a:lnTo>
                  <a:pt x="3101395" y="467056"/>
                </a:lnTo>
                <a:lnTo>
                  <a:pt x="3092288" y="467056"/>
                </a:lnTo>
                <a:lnTo>
                  <a:pt x="3083918" y="468778"/>
                </a:lnTo>
                <a:lnTo>
                  <a:pt x="3076533" y="476409"/>
                </a:lnTo>
                <a:lnTo>
                  <a:pt x="3070872" y="484779"/>
                </a:lnTo>
                <a:lnTo>
                  <a:pt x="3066687" y="493887"/>
                </a:lnTo>
                <a:lnTo>
                  <a:pt x="3061026" y="502256"/>
                </a:lnTo>
                <a:lnTo>
                  <a:pt x="3052657" y="508164"/>
                </a:lnTo>
                <a:lnTo>
                  <a:pt x="3050934" y="508164"/>
                </a:lnTo>
                <a:lnTo>
                  <a:pt x="3049211" y="509887"/>
                </a:lnTo>
                <a:lnTo>
                  <a:pt x="3047487" y="509887"/>
                </a:lnTo>
                <a:lnTo>
                  <a:pt x="3045026" y="509887"/>
                </a:lnTo>
                <a:lnTo>
                  <a:pt x="3041826" y="511610"/>
                </a:lnTo>
                <a:lnTo>
                  <a:pt x="3045026" y="519979"/>
                </a:lnTo>
                <a:lnTo>
                  <a:pt x="3050688" y="529086"/>
                </a:lnTo>
                <a:lnTo>
                  <a:pt x="3054872" y="539179"/>
                </a:lnTo>
                <a:lnTo>
                  <a:pt x="3060534" y="549271"/>
                </a:lnTo>
                <a:lnTo>
                  <a:pt x="3062995" y="558378"/>
                </a:lnTo>
                <a:lnTo>
                  <a:pt x="3064719" y="568471"/>
                </a:lnTo>
                <a:lnTo>
                  <a:pt x="3062256" y="575117"/>
                </a:lnTo>
                <a:lnTo>
                  <a:pt x="3056595" y="581022"/>
                </a:lnTo>
                <a:lnTo>
                  <a:pt x="3045026" y="585945"/>
                </a:lnTo>
                <a:lnTo>
                  <a:pt x="3026073" y="588407"/>
                </a:lnTo>
                <a:lnTo>
                  <a:pt x="3026073" y="580776"/>
                </a:lnTo>
                <a:lnTo>
                  <a:pt x="3024348" y="574133"/>
                </a:lnTo>
                <a:lnTo>
                  <a:pt x="3024348" y="564040"/>
                </a:lnTo>
                <a:lnTo>
                  <a:pt x="3026073" y="552225"/>
                </a:lnTo>
                <a:lnTo>
                  <a:pt x="3026073" y="543117"/>
                </a:lnTo>
                <a:lnTo>
                  <a:pt x="3021888" y="543117"/>
                </a:lnTo>
                <a:lnTo>
                  <a:pt x="3018688" y="543117"/>
                </a:lnTo>
                <a:lnTo>
                  <a:pt x="3016226" y="543117"/>
                </a:lnTo>
                <a:lnTo>
                  <a:pt x="3014503" y="543117"/>
                </a:lnTo>
                <a:lnTo>
                  <a:pt x="3012780" y="541394"/>
                </a:lnTo>
                <a:lnTo>
                  <a:pt x="3010318" y="540655"/>
                </a:lnTo>
                <a:lnTo>
                  <a:pt x="3007118" y="535733"/>
                </a:lnTo>
                <a:lnTo>
                  <a:pt x="3010318" y="531548"/>
                </a:lnTo>
                <a:lnTo>
                  <a:pt x="3012780" y="527363"/>
                </a:lnTo>
                <a:lnTo>
                  <a:pt x="3014503" y="523179"/>
                </a:lnTo>
                <a:lnTo>
                  <a:pt x="3017703" y="517271"/>
                </a:lnTo>
                <a:lnTo>
                  <a:pt x="3010318" y="517271"/>
                </a:lnTo>
                <a:lnTo>
                  <a:pt x="3001211" y="515548"/>
                </a:lnTo>
                <a:lnTo>
                  <a:pt x="2991365" y="518010"/>
                </a:lnTo>
                <a:lnTo>
                  <a:pt x="2979796" y="522932"/>
                </a:lnTo>
                <a:lnTo>
                  <a:pt x="2969950" y="527117"/>
                </a:lnTo>
                <a:lnTo>
                  <a:pt x="2969950" y="523672"/>
                </a:lnTo>
                <a:lnTo>
                  <a:pt x="2971672" y="519486"/>
                </a:lnTo>
                <a:lnTo>
                  <a:pt x="2973396" y="517025"/>
                </a:lnTo>
                <a:lnTo>
                  <a:pt x="2974134" y="512102"/>
                </a:lnTo>
                <a:lnTo>
                  <a:pt x="2975857" y="509640"/>
                </a:lnTo>
                <a:lnTo>
                  <a:pt x="2978318" y="503733"/>
                </a:lnTo>
                <a:lnTo>
                  <a:pt x="2975857" y="503733"/>
                </a:lnTo>
                <a:lnTo>
                  <a:pt x="2973396" y="502009"/>
                </a:lnTo>
                <a:lnTo>
                  <a:pt x="2970196" y="502009"/>
                </a:lnTo>
                <a:lnTo>
                  <a:pt x="2966011" y="500287"/>
                </a:lnTo>
                <a:lnTo>
                  <a:pt x="2956904" y="509395"/>
                </a:lnTo>
                <a:lnTo>
                  <a:pt x="2947058" y="517025"/>
                </a:lnTo>
                <a:lnTo>
                  <a:pt x="2937212" y="525394"/>
                </a:lnTo>
                <a:lnTo>
                  <a:pt x="2931550" y="535487"/>
                </a:lnTo>
                <a:lnTo>
                  <a:pt x="2937212" y="538932"/>
                </a:lnTo>
                <a:lnTo>
                  <a:pt x="2941396" y="541394"/>
                </a:lnTo>
                <a:lnTo>
                  <a:pt x="2944596" y="544840"/>
                </a:lnTo>
                <a:lnTo>
                  <a:pt x="2947058" y="547301"/>
                </a:lnTo>
                <a:lnTo>
                  <a:pt x="2950257" y="552225"/>
                </a:lnTo>
                <a:lnTo>
                  <a:pt x="2958626" y="547301"/>
                </a:lnTo>
                <a:lnTo>
                  <a:pt x="2966011" y="544840"/>
                </a:lnTo>
                <a:lnTo>
                  <a:pt x="2973396" y="544840"/>
                </a:lnTo>
                <a:lnTo>
                  <a:pt x="2981764" y="549025"/>
                </a:lnTo>
                <a:lnTo>
                  <a:pt x="2985949" y="549025"/>
                </a:lnTo>
                <a:lnTo>
                  <a:pt x="2985949" y="559117"/>
                </a:lnTo>
                <a:lnTo>
                  <a:pt x="2970196" y="559117"/>
                </a:lnTo>
                <a:lnTo>
                  <a:pt x="2964534" y="566748"/>
                </a:lnTo>
                <a:lnTo>
                  <a:pt x="2958873" y="572655"/>
                </a:lnTo>
                <a:lnTo>
                  <a:pt x="2954688" y="578561"/>
                </a:lnTo>
                <a:lnTo>
                  <a:pt x="2950503" y="588653"/>
                </a:lnTo>
                <a:lnTo>
                  <a:pt x="2962073" y="596284"/>
                </a:lnTo>
                <a:lnTo>
                  <a:pt x="2968719" y="608099"/>
                </a:lnTo>
                <a:lnTo>
                  <a:pt x="2974380" y="624099"/>
                </a:lnTo>
                <a:lnTo>
                  <a:pt x="2977581" y="640099"/>
                </a:lnTo>
                <a:lnTo>
                  <a:pt x="2978318" y="657822"/>
                </a:lnTo>
                <a:lnTo>
                  <a:pt x="2978318" y="673330"/>
                </a:lnTo>
                <a:lnTo>
                  <a:pt x="2968472" y="679976"/>
                </a:lnTo>
                <a:lnTo>
                  <a:pt x="2962811" y="691791"/>
                </a:lnTo>
                <a:lnTo>
                  <a:pt x="2957149" y="702622"/>
                </a:lnTo>
                <a:lnTo>
                  <a:pt x="2950503" y="714437"/>
                </a:lnTo>
                <a:lnTo>
                  <a:pt x="2935734" y="730437"/>
                </a:lnTo>
                <a:lnTo>
                  <a:pt x="2916781" y="742251"/>
                </a:lnTo>
                <a:lnTo>
                  <a:pt x="2896842" y="750622"/>
                </a:lnTo>
                <a:lnTo>
                  <a:pt x="2873704" y="758252"/>
                </a:lnTo>
                <a:lnTo>
                  <a:pt x="2852289" y="762437"/>
                </a:lnTo>
                <a:lnTo>
                  <a:pt x="2852289" y="768345"/>
                </a:lnTo>
                <a:lnTo>
                  <a:pt x="2852289" y="771791"/>
                </a:lnTo>
                <a:lnTo>
                  <a:pt x="2852289" y="774251"/>
                </a:lnTo>
                <a:lnTo>
                  <a:pt x="2852289" y="775976"/>
                </a:lnTo>
                <a:lnTo>
                  <a:pt x="2854012" y="777698"/>
                </a:lnTo>
                <a:lnTo>
                  <a:pt x="2854012" y="781882"/>
                </a:lnTo>
                <a:lnTo>
                  <a:pt x="2854750" y="786068"/>
                </a:lnTo>
                <a:lnTo>
                  <a:pt x="2852289" y="789513"/>
                </a:lnTo>
                <a:lnTo>
                  <a:pt x="2849089" y="791974"/>
                </a:lnTo>
                <a:lnTo>
                  <a:pt x="2848350" y="793699"/>
                </a:lnTo>
                <a:lnTo>
                  <a:pt x="2845150" y="796159"/>
                </a:lnTo>
                <a:lnTo>
                  <a:pt x="2839489" y="799605"/>
                </a:lnTo>
                <a:lnTo>
                  <a:pt x="2837766" y="799605"/>
                </a:lnTo>
                <a:lnTo>
                  <a:pt x="2837027" y="801329"/>
                </a:lnTo>
                <a:lnTo>
                  <a:pt x="2835304" y="801329"/>
                </a:lnTo>
                <a:lnTo>
                  <a:pt x="2833582" y="801329"/>
                </a:lnTo>
                <a:lnTo>
                  <a:pt x="2831119" y="802067"/>
                </a:lnTo>
                <a:lnTo>
                  <a:pt x="2829396" y="797883"/>
                </a:lnTo>
                <a:lnTo>
                  <a:pt x="2827673" y="793699"/>
                </a:lnTo>
                <a:lnTo>
                  <a:pt x="2827673" y="789513"/>
                </a:lnTo>
                <a:lnTo>
                  <a:pt x="2827673" y="781882"/>
                </a:lnTo>
                <a:lnTo>
                  <a:pt x="2830873" y="780160"/>
                </a:lnTo>
                <a:lnTo>
                  <a:pt x="2833336" y="780160"/>
                </a:lnTo>
                <a:lnTo>
                  <a:pt x="2836535" y="778437"/>
                </a:lnTo>
                <a:lnTo>
                  <a:pt x="2837274" y="775976"/>
                </a:lnTo>
                <a:lnTo>
                  <a:pt x="2838997" y="772529"/>
                </a:lnTo>
                <a:lnTo>
                  <a:pt x="2837274" y="770067"/>
                </a:lnTo>
                <a:lnTo>
                  <a:pt x="2834812" y="765883"/>
                </a:lnTo>
                <a:lnTo>
                  <a:pt x="2833089" y="762437"/>
                </a:lnTo>
                <a:lnTo>
                  <a:pt x="2830627" y="760714"/>
                </a:lnTo>
                <a:lnTo>
                  <a:pt x="2828905" y="760714"/>
                </a:lnTo>
                <a:lnTo>
                  <a:pt x="2824720" y="759975"/>
                </a:lnTo>
                <a:lnTo>
                  <a:pt x="2819797" y="759975"/>
                </a:lnTo>
                <a:lnTo>
                  <a:pt x="2814874" y="766621"/>
                </a:lnTo>
                <a:lnTo>
                  <a:pt x="2809213" y="771545"/>
                </a:lnTo>
                <a:lnTo>
                  <a:pt x="2804289" y="775729"/>
                </a:lnTo>
                <a:lnTo>
                  <a:pt x="2800104" y="783360"/>
                </a:lnTo>
                <a:lnTo>
                  <a:pt x="2798382" y="795174"/>
                </a:lnTo>
                <a:lnTo>
                  <a:pt x="2811674" y="807729"/>
                </a:lnTo>
                <a:lnTo>
                  <a:pt x="2821520" y="821268"/>
                </a:lnTo>
                <a:lnTo>
                  <a:pt x="2830627" y="835544"/>
                </a:lnTo>
                <a:lnTo>
                  <a:pt x="2834812" y="854743"/>
                </a:lnTo>
                <a:lnTo>
                  <a:pt x="2836535" y="878129"/>
                </a:lnTo>
                <a:lnTo>
                  <a:pt x="2788535" y="917512"/>
                </a:lnTo>
                <a:lnTo>
                  <a:pt x="2782874" y="917512"/>
                </a:lnTo>
                <a:lnTo>
                  <a:pt x="2778689" y="901513"/>
                </a:lnTo>
                <a:lnTo>
                  <a:pt x="2769582" y="889697"/>
                </a:lnTo>
                <a:lnTo>
                  <a:pt x="2758012" y="879605"/>
                </a:lnTo>
                <a:lnTo>
                  <a:pt x="2745705" y="869513"/>
                </a:lnTo>
                <a:lnTo>
                  <a:pt x="2732412" y="858682"/>
                </a:lnTo>
                <a:lnTo>
                  <a:pt x="2726752" y="882067"/>
                </a:lnTo>
                <a:lnTo>
                  <a:pt x="2719366" y="901266"/>
                </a:lnTo>
                <a:lnTo>
                  <a:pt x="2726752" y="905451"/>
                </a:lnTo>
                <a:lnTo>
                  <a:pt x="2729951" y="911359"/>
                </a:lnTo>
                <a:lnTo>
                  <a:pt x="2730690" y="918989"/>
                </a:lnTo>
                <a:lnTo>
                  <a:pt x="2735613" y="927359"/>
                </a:lnTo>
                <a:lnTo>
                  <a:pt x="2736351" y="929082"/>
                </a:lnTo>
                <a:lnTo>
                  <a:pt x="2739551" y="929082"/>
                </a:lnTo>
                <a:lnTo>
                  <a:pt x="2742013" y="929082"/>
                </a:lnTo>
                <a:lnTo>
                  <a:pt x="2745213" y="929082"/>
                </a:lnTo>
                <a:lnTo>
                  <a:pt x="2747675" y="930805"/>
                </a:lnTo>
                <a:lnTo>
                  <a:pt x="2759243" y="942619"/>
                </a:lnTo>
                <a:lnTo>
                  <a:pt x="2768351" y="960342"/>
                </a:lnTo>
                <a:lnTo>
                  <a:pt x="2774013" y="980527"/>
                </a:lnTo>
                <a:lnTo>
                  <a:pt x="2774751" y="1001451"/>
                </a:lnTo>
                <a:lnTo>
                  <a:pt x="2766382" y="1001451"/>
                </a:lnTo>
                <a:lnTo>
                  <a:pt x="2757274" y="993820"/>
                </a:lnTo>
                <a:lnTo>
                  <a:pt x="2748905" y="989635"/>
                </a:lnTo>
                <a:lnTo>
                  <a:pt x="2747182" y="987911"/>
                </a:lnTo>
                <a:lnTo>
                  <a:pt x="2739797" y="982005"/>
                </a:lnTo>
                <a:lnTo>
                  <a:pt x="2734874" y="970188"/>
                </a:lnTo>
                <a:lnTo>
                  <a:pt x="2731675" y="956651"/>
                </a:lnTo>
                <a:lnTo>
                  <a:pt x="2727490" y="944835"/>
                </a:lnTo>
                <a:lnTo>
                  <a:pt x="2723305" y="933020"/>
                </a:lnTo>
                <a:lnTo>
                  <a:pt x="2715920" y="922928"/>
                </a:lnTo>
                <a:lnTo>
                  <a:pt x="2715920" y="920467"/>
                </a:lnTo>
                <a:lnTo>
                  <a:pt x="2708536" y="922928"/>
                </a:lnTo>
                <a:lnTo>
                  <a:pt x="2708536" y="920467"/>
                </a:lnTo>
                <a:lnTo>
                  <a:pt x="2706074" y="908651"/>
                </a:lnTo>
                <a:lnTo>
                  <a:pt x="2706074" y="893636"/>
                </a:lnTo>
                <a:lnTo>
                  <a:pt x="2706074" y="877636"/>
                </a:lnTo>
                <a:lnTo>
                  <a:pt x="2706074" y="859913"/>
                </a:lnTo>
                <a:lnTo>
                  <a:pt x="2704351" y="843913"/>
                </a:lnTo>
                <a:lnTo>
                  <a:pt x="2698690" y="830374"/>
                </a:lnTo>
                <a:lnTo>
                  <a:pt x="2689582" y="820283"/>
                </a:lnTo>
                <a:lnTo>
                  <a:pt x="2687121" y="822744"/>
                </a:lnTo>
                <a:lnTo>
                  <a:pt x="2682936" y="826190"/>
                </a:lnTo>
                <a:lnTo>
                  <a:pt x="2679736" y="827913"/>
                </a:lnTo>
                <a:lnTo>
                  <a:pt x="2674074" y="828652"/>
                </a:lnTo>
                <a:lnTo>
                  <a:pt x="2668414" y="828652"/>
                </a:lnTo>
                <a:lnTo>
                  <a:pt x="2666690" y="828652"/>
                </a:lnTo>
                <a:lnTo>
                  <a:pt x="2666690" y="827913"/>
                </a:lnTo>
                <a:lnTo>
                  <a:pt x="2665951" y="827913"/>
                </a:lnTo>
                <a:lnTo>
                  <a:pt x="2664228" y="826190"/>
                </a:lnTo>
                <a:lnTo>
                  <a:pt x="2664228" y="808467"/>
                </a:lnTo>
                <a:lnTo>
                  <a:pt x="2660044" y="794191"/>
                </a:lnTo>
                <a:lnTo>
                  <a:pt x="2654383" y="782375"/>
                </a:lnTo>
                <a:lnTo>
                  <a:pt x="2645275" y="771545"/>
                </a:lnTo>
                <a:lnTo>
                  <a:pt x="2638629" y="759729"/>
                </a:lnTo>
                <a:lnTo>
                  <a:pt x="2629522" y="745452"/>
                </a:lnTo>
                <a:lnTo>
                  <a:pt x="2627059" y="747914"/>
                </a:lnTo>
                <a:lnTo>
                  <a:pt x="2625337" y="749637"/>
                </a:lnTo>
                <a:lnTo>
                  <a:pt x="2623613" y="753083"/>
                </a:lnTo>
                <a:lnTo>
                  <a:pt x="2621891" y="753821"/>
                </a:lnTo>
                <a:lnTo>
                  <a:pt x="2621151" y="755545"/>
                </a:lnTo>
                <a:lnTo>
                  <a:pt x="2607860" y="757268"/>
                </a:lnTo>
                <a:lnTo>
                  <a:pt x="2596290" y="755545"/>
                </a:lnTo>
                <a:lnTo>
                  <a:pt x="2584721" y="755545"/>
                </a:lnTo>
                <a:lnTo>
                  <a:pt x="2581521" y="767360"/>
                </a:lnTo>
                <a:lnTo>
                  <a:pt x="2577337" y="773268"/>
                </a:lnTo>
                <a:lnTo>
                  <a:pt x="2574875" y="774991"/>
                </a:lnTo>
                <a:lnTo>
                  <a:pt x="2569214" y="774991"/>
                </a:lnTo>
                <a:lnTo>
                  <a:pt x="2563553" y="776714"/>
                </a:lnTo>
                <a:lnTo>
                  <a:pt x="2557891" y="780897"/>
                </a:lnTo>
                <a:lnTo>
                  <a:pt x="2548045" y="806991"/>
                </a:lnTo>
                <a:lnTo>
                  <a:pt x="2534753" y="806991"/>
                </a:lnTo>
                <a:lnTo>
                  <a:pt x="2527369" y="812897"/>
                </a:lnTo>
                <a:lnTo>
                  <a:pt x="2519983" y="820528"/>
                </a:lnTo>
                <a:lnTo>
                  <a:pt x="2510137" y="826436"/>
                </a:lnTo>
                <a:lnTo>
                  <a:pt x="2507676" y="855728"/>
                </a:lnTo>
                <a:lnTo>
                  <a:pt x="2500292" y="880836"/>
                </a:lnTo>
                <a:lnTo>
                  <a:pt x="2490445" y="901020"/>
                </a:lnTo>
                <a:lnTo>
                  <a:pt x="2474691" y="920221"/>
                </a:lnTo>
                <a:lnTo>
                  <a:pt x="2472968" y="920221"/>
                </a:lnTo>
                <a:lnTo>
                  <a:pt x="2471245" y="918497"/>
                </a:lnTo>
                <a:lnTo>
                  <a:pt x="2469522" y="918497"/>
                </a:lnTo>
                <a:lnTo>
                  <a:pt x="2468784" y="916775"/>
                </a:lnTo>
                <a:lnTo>
                  <a:pt x="2459676" y="906682"/>
                </a:lnTo>
                <a:lnTo>
                  <a:pt x="2451308" y="890682"/>
                </a:lnTo>
                <a:lnTo>
                  <a:pt x="2446384" y="877144"/>
                </a:lnTo>
                <a:lnTo>
                  <a:pt x="2445645" y="874682"/>
                </a:lnTo>
                <a:lnTo>
                  <a:pt x="2446384" y="871236"/>
                </a:lnTo>
                <a:lnTo>
                  <a:pt x="2448107" y="868774"/>
                </a:lnTo>
                <a:lnTo>
                  <a:pt x="2449830" y="867051"/>
                </a:lnTo>
                <a:lnTo>
                  <a:pt x="2449830" y="865328"/>
                </a:lnTo>
                <a:lnTo>
                  <a:pt x="2435061" y="843421"/>
                </a:lnTo>
                <a:lnTo>
                  <a:pt x="2425215" y="820036"/>
                </a:lnTo>
                <a:lnTo>
                  <a:pt x="2418568" y="794929"/>
                </a:lnTo>
                <a:lnTo>
                  <a:pt x="2415369" y="764652"/>
                </a:lnTo>
                <a:lnTo>
                  <a:pt x="2405523" y="765390"/>
                </a:lnTo>
                <a:lnTo>
                  <a:pt x="2398139" y="765390"/>
                </a:lnTo>
                <a:lnTo>
                  <a:pt x="2389769" y="764652"/>
                </a:lnTo>
                <a:lnTo>
                  <a:pt x="2386568" y="761206"/>
                </a:lnTo>
                <a:lnTo>
                  <a:pt x="2382384" y="758744"/>
                </a:lnTo>
                <a:lnTo>
                  <a:pt x="2379184" y="755298"/>
                </a:lnTo>
                <a:lnTo>
                  <a:pt x="2376723" y="752837"/>
                </a:lnTo>
                <a:lnTo>
                  <a:pt x="2379184" y="742006"/>
                </a:lnTo>
                <a:lnTo>
                  <a:pt x="2373523" y="733637"/>
                </a:lnTo>
                <a:lnTo>
                  <a:pt x="2363677" y="726006"/>
                </a:lnTo>
                <a:lnTo>
                  <a:pt x="2353830" y="719360"/>
                </a:lnTo>
                <a:lnTo>
                  <a:pt x="2344723" y="710252"/>
                </a:lnTo>
                <a:lnTo>
                  <a:pt x="2320847" y="713699"/>
                </a:lnTo>
                <a:lnTo>
                  <a:pt x="2295986" y="713699"/>
                </a:lnTo>
                <a:lnTo>
                  <a:pt x="2271123" y="711976"/>
                </a:lnTo>
                <a:lnTo>
                  <a:pt x="2247247" y="710252"/>
                </a:lnTo>
                <a:lnTo>
                  <a:pt x="2243063" y="701883"/>
                </a:lnTo>
                <a:lnTo>
                  <a:pt x="2237401" y="691053"/>
                </a:lnTo>
                <a:lnTo>
                  <a:pt x="2228293" y="694499"/>
                </a:lnTo>
                <a:lnTo>
                  <a:pt x="2222632" y="696222"/>
                </a:lnTo>
                <a:lnTo>
                  <a:pt x="2215247" y="696960"/>
                </a:lnTo>
                <a:lnTo>
                  <a:pt x="2205401" y="696960"/>
                </a:lnTo>
                <a:lnTo>
                  <a:pt x="2197031" y="691053"/>
                </a:lnTo>
                <a:lnTo>
                  <a:pt x="2187925" y="686868"/>
                </a:lnTo>
                <a:lnTo>
                  <a:pt x="2178078" y="680960"/>
                </a:lnTo>
                <a:lnTo>
                  <a:pt x="2170694" y="675053"/>
                </a:lnTo>
                <a:lnTo>
                  <a:pt x="2168232" y="666683"/>
                </a:lnTo>
                <a:lnTo>
                  <a:pt x="2164047" y="659053"/>
                </a:lnTo>
                <a:lnTo>
                  <a:pt x="2154940" y="651422"/>
                </a:lnTo>
                <a:lnTo>
                  <a:pt x="2153217" y="651422"/>
                </a:lnTo>
                <a:lnTo>
                  <a:pt x="2152479" y="651422"/>
                </a:lnTo>
                <a:lnTo>
                  <a:pt x="2150754" y="651422"/>
                </a:lnTo>
                <a:lnTo>
                  <a:pt x="2147555" y="651422"/>
                </a:lnTo>
                <a:lnTo>
                  <a:pt x="2141893" y="651422"/>
                </a:lnTo>
                <a:lnTo>
                  <a:pt x="2145094" y="663237"/>
                </a:lnTo>
                <a:lnTo>
                  <a:pt x="2149279" y="676776"/>
                </a:lnTo>
                <a:lnTo>
                  <a:pt x="2156663" y="690314"/>
                </a:lnTo>
                <a:lnTo>
                  <a:pt x="2162324" y="702130"/>
                </a:lnTo>
                <a:lnTo>
                  <a:pt x="2167986" y="710498"/>
                </a:lnTo>
                <a:lnTo>
                  <a:pt x="2169709" y="706314"/>
                </a:lnTo>
                <a:lnTo>
                  <a:pt x="2170448" y="704591"/>
                </a:lnTo>
                <a:lnTo>
                  <a:pt x="2170448" y="702868"/>
                </a:lnTo>
                <a:lnTo>
                  <a:pt x="2172170" y="702868"/>
                </a:lnTo>
                <a:lnTo>
                  <a:pt x="2173893" y="702868"/>
                </a:lnTo>
                <a:lnTo>
                  <a:pt x="2178078" y="704591"/>
                </a:lnTo>
                <a:lnTo>
                  <a:pt x="2179801" y="708776"/>
                </a:lnTo>
                <a:lnTo>
                  <a:pt x="2181524" y="713699"/>
                </a:lnTo>
                <a:lnTo>
                  <a:pt x="2181524" y="717883"/>
                </a:lnTo>
                <a:lnTo>
                  <a:pt x="2182262" y="722068"/>
                </a:lnTo>
                <a:lnTo>
                  <a:pt x="2183986" y="726252"/>
                </a:lnTo>
                <a:lnTo>
                  <a:pt x="2189647" y="725514"/>
                </a:lnTo>
                <a:lnTo>
                  <a:pt x="2197031" y="723791"/>
                </a:lnTo>
                <a:lnTo>
                  <a:pt x="2205401" y="723791"/>
                </a:lnTo>
                <a:lnTo>
                  <a:pt x="2218694" y="708776"/>
                </a:lnTo>
                <a:lnTo>
                  <a:pt x="2234447" y="696960"/>
                </a:lnTo>
                <a:lnTo>
                  <a:pt x="2236170" y="711976"/>
                </a:lnTo>
                <a:lnTo>
                  <a:pt x="2237892" y="723791"/>
                </a:lnTo>
                <a:lnTo>
                  <a:pt x="2259308" y="735605"/>
                </a:lnTo>
                <a:lnTo>
                  <a:pt x="2276538" y="749882"/>
                </a:lnTo>
                <a:lnTo>
                  <a:pt x="2270877" y="757513"/>
                </a:lnTo>
                <a:lnTo>
                  <a:pt x="2265954" y="765145"/>
                </a:lnTo>
                <a:lnTo>
                  <a:pt x="2261031" y="771052"/>
                </a:lnTo>
                <a:lnTo>
                  <a:pt x="2250200" y="775236"/>
                </a:lnTo>
                <a:lnTo>
                  <a:pt x="2250200" y="791236"/>
                </a:lnTo>
                <a:lnTo>
                  <a:pt x="2236170" y="800345"/>
                </a:lnTo>
                <a:lnTo>
                  <a:pt x="2221400" y="810436"/>
                </a:lnTo>
                <a:lnTo>
                  <a:pt x="2221400" y="817575"/>
                </a:lnTo>
                <a:lnTo>
                  <a:pt x="2203185" y="817575"/>
                </a:lnTo>
                <a:lnTo>
                  <a:pt x="2192355" y="823483"/>
                </a:lnTo>
                <a:lnTo>
                  <a:pt x="2183986" y="832590"/>
                </a:lnTo>
                <a:lnTo>
                  <a:pt x="2174140" y="840220"/>
                </a:lnTo>
                <a:lnTo>
                  <a:pt x="2160847" y="846129"/>
                </a:lnTo>
                <a:lnTo>
                  <a:pt x="2147555" y="848590"/>
                </a:lnTo>
                <a:lnTo>
                  <a:pt x="2133524" y="852775"/>
                </a:lnTo>
                <a:lnTo>
                  <a:pt x="2121956" y="857698"/>
                </a:lnTo>
                <a:lnTo>
                  <a:pt x="2112109" y="863605"/>
                </a:lnTo>
                <a:lnTo>
                  <a:pt x="2102263" y="866067"/>
                </a:lnTo>
                <a:lnTo>
                  <a:pt x="2094878" y="866067"/>
                </a:lnTo>
                <a:lnTo>
                  <a:pt x="2091678" y="864344"/>
                </a:lnTo>
                <a:lnTo>
                  <a:pt x="2090940" y="864344"/>
                </a:lnTo>
                <a:lnTo>
                  <a:pt x="2089217" y="863605"/>
                </a:lnTo>
                <a:lnTo>
                  <a:pt x="2087494" y="861882"/>
                </a:lnTo>
                <a:lnTo>
                  <a:pt x="2085771" y="858436"/>
                </a:lnTo>
                <a:lnTo>
                  <a:pt x="2081586" y="850067"/>
                </a:lnTo>
                <a:lnTo>
                  <a:pt x="2079864" y="840959"/>
                </a:lnTo>
                <a:lnTo>
                  <a:pt x="2079864" y="832590"/>
                </a:lnTo>
                <a:lnTo>
                  <a:pt x="2079125" y="823483"/>
                </a:lnTo>
                <a:lnTo>
                  <a:pt x="2071740" y="809206"/>
                </a:lnTo>
                <a:lnTo>
                  <a:pt x="2061895" y="795667"/>
                </a:lnTo>
                <a:lnTo>
                  <a:pt x="2051064" y="783853"/>
                </a:lnTo>
                <a:lnTo>
                  <a:pt x="2041218" y="772036"/>
                </a:lnTo>
                <a:lnTo>
                  <a:pt x="2038756" y="763667"/>
                </a:lnTo>
                <a:lnTo>
                  <a:pt x="2037033" y="753575"/>
                </a:lnTo>
                <a:lnTo>
                  <a:pt x="2035309" y="742744"/>
                </a:lnTo>
                <a:lnTo>
                  <a:pt x="2031125" y="734375"/>
                </a:lnTo>
                <a:lnTo>
                  <a:pt x="2015371" y="724284"/>
                </a:lnTo>
                <a:lnTo>
                  <a:pt x="2011187" y="714191"/>
                </a:lnTo>
                <a:lnTo>
                  <a:pt x="2006264" y="703361"/>
                </a:lnTo>
                <a:lnTo>
                  <a:pt x="2002079" y="693268"/>
                </a:lnTo>
                <a:lnTo>
                  <a:pt x="1996418" y="684899"/>
                </a:lnTo>
                <a:lnTo>
                  <a:pt x="1988049" y="678991"/>
                </a:lnTo>
                <a:lnTo>
                  <a:pt x="1983126" y="677268"/>
                </a:lnTo>
                <a:lnTo>
                  <a:pt x="1982387" y="673821"/>
                </a:lnTo>
                <a:lnTo>
                  <a:pt x="1979187" y="673083"/>
                </a:lnTo>
                <a:lnTo>
                  <a:pt x="1976725" y="671361"/>
                </a:lnTo>
                <a:lnTo>
                  <a:pt x="1973525" y="669637"/>
                </a:lnTo>
                <a:lnTo>
                  <a:pt x="1971065" y="667176"/>
                </a:lnTo>
                <a:lnTo>
                  <a:pt x="1967864" y="662253"/>
                </a:lnTo>
                <a:lnTo>
                  <a:pt x="1965403" y="656345"/>
                </a:lnTo>
                <a:lnTo>
                  <a:pt x="1962203" y="656345"/>
                </a:lnTo>
                <a:lnTo>
                  <a:pt x="1962203" y="662253"/>
                </a:lnTo>
                <a:lnTo>
                  <a:pt x="1972049" y="675791"/>
                </a:lnTo>
                <a:lnTo>
                  <a:pt x="1981156" y="690806"/>
                </a:lnTo>
                <a:lnTo>
                  <a:pt x="1986818" y="708529"/>
                </a:lnTo>
                <a:lnTo>
                  <a:pt x="1992479" y="724529"/>
                </a:lnTo>
                <a:lnTo>
                  <a:pt x="1999863" y="740529"/>
                </a:lnTo>
                <a:lnTo>
                  <a:pt x="2002326" y="742991"/>
                </a:lnTo>
                <a:lnTo>
                  <a:pt x="2006509" y="746437"/>
                </a:lnTo>
                <a:lnTo>
                  <a:pt x="2009710" y="748898"/>
                </a:lnTo>
                <a:lnTo>
                  <a:pt x="2013895" y="752344"/>
                </a:lnTo>
                <a:lnTo>
                  <a:pt x="2015618" y="756528"/>
                </a:lnTo>
                <a:lnTo>
                  <a:pt x="2015618" y="785821"/>
                </a:lnTo>
                <a:lnTo>
                  <a:pt x="2018079" y="789268"/>
                </a:lnTo>
                <a:lnTo>
                  <a:pt x="2021279" y="793452"/>
                </a:lnTo>
                <a:lnTo>
                  <a:pt x="2025464" y="795914"/>
                </a:lnTo>
                <a:lnTo>
                  <a:pt x="2029648" y="799360"/>
                </a:lnTo>
                <a:lnTo>
                  <a:pt x="2031371" y="801820"/>
                </a:lnTo>
                <a:lnTo>
                  <a:pt x="2033834" y="810929"/>
                </a:lnTo>
                <a:lnTo>
                  <a:pt x="2035556" y="817575"/>
                </a:lnTo>
                <a:lnTo>
                  <a:pt x="2038756" y="826682"/>
                </a:lnTo>
                <a:lnTo>
                  <a:pt x="2047125" y="836775"/>
                </a:lnTo>
                <a:lnTo>
                  <a:pt x="2060417" y="845882"/>
                </a:lnTo>
                <a:lnTo>
                  <a:pt x="2074448" y="854252"/>
                </a:lnTo>
                <a:lnTo>
                  <a:pt x="2086017" y="863359"/>
                </a:lnTo>
                <a:lnTo>
                  <a:pt x="2089217" y="867544"/>
                </a:lnTo>
                <a:lnTo>
                  <a:pt x="2089217" y="873451"/>
                </a:lnTo>
                <a:lnTo>
                  <a:pt x="2089217" y="877636"/>
                </a:lnTo>
                <a:lnTo>
                  <a:pt x="2090940" y="881821"/>
                </a:lnTo>
                <a:lnTo>
                  <a:pt x="2095125" y="886743"/>
                </a:lnTo>
                <a:lnTo>
                  <a:pt x="2107433" y="887482"/>
                </a:lnTo>
                <a:lnTo>
                  <a:pt x="2122201" y="880836"/>
                </a:lnTo>
                <a:lnTo>
                  <a:pt x="2142140" y="875912"/>
                </a:lnTo>
                <a:lnTo>
                  <a:pt x="2161093" y="871728"/>
                </a:lnTo>
                <a:lnTo>
                  <a:pt x="2178323" y="869267"/>
                </a:lnTo>
                <a:lnTo>
                  <a:pt x="2178323" y="871728"/>
                </a:lnTo>
                <a:lnTo>
                  <a:pt x="2174140" y="879359"/>
                </a:lnTo>
                <a:lnTo>
                  <a:pt x="2174140" y="888221"/>
                </a:lnTo>
                <a:lnTo>
                  <a:pt x="2170940" y="898313"/>
                </a:lnTo>
                <a:lnTo>
                  <a:pt x="2165278" y="913328"/>
                </a:lnTo>
                <a:lnTo>
                  <a:pt x="2156909" y="931051"/>
                </a:lnTo>
                <a:lnTo>
                  <a:pt x="2147063" y="948774"/>
                </a:lnTo>
                <a:lnTo>
                  <a:pt x="2136232" y="963051"/>
                </a:lnTo>
                <a:lnTo>
                  <a:pt x="2120479" y="979050"/>
                </a:lnTo>
                <a:lnTo>
                  <a:pt x="2103248" y="994066"/>
                </a:lnTo>
                <a:lnTo>
                  <a:pt x="2085032" y="1008343"/>
                </a:lnTo>
                <a:lnTo>
                  <a:pt x="2067802" y="1025082"/>
                </a:lnTo>
                <a:lnTo>
                  <a:pt x="2053032" y="1042804"/>
                </a:lnTo>
                <a:lnTo>
                  <a:pt x="2041464" y="1062988"/>
                </a:lnTo>
                <a:lnTo>
                  <a:pt x="2037279" y="1082189"/>
                </a:lnTo>
                <a:lnTo>
                  <a:pt x="2039740" y="1099911"/>
                </a:lnTo>
                <a:lnTo>
                  <a:pt x="2045402" y="1117634"/>
                </a:lnTo>
                <a:lnTo>
                  <a:pt x="2051064" y="1133634"/>
                </a:lnTo>
                <a:lnTo>
                  <a:pt x="2056725" y="1151357"/>
                </a:lnTo>
                <a:lnTo>
                  <a:pt x="2061648" y="1169080"/>
                </a:lnTo>
                <a:lnTo>
                  <a:pt x="2059925" y="1186804"/>
                </a:lnTo>
                <a:lnTo>
                  <a:pt x="2050818" y="1205264"/>
                </a:lnTo>
                <a:lnTo>
                  <a:pt x="2038509" y="1214372"/>
                </a:lnTo>
                <a:lnTo>
                  <a:pt x="2023741" y="1221018"/>
                </a:lnTo>
                <a:lnTo>
                  <a:pt x="2009710" y="1228649"/>
                </a:lnTo>
                <a:lnTo>
                  <a:pt x="1999990" y="1237129"/>
                </a:lnTo>
                <a:lnTo>
                  <a:pt x="1730490" y="1237129"/>
                </a:lnTo>
                <a:lnTo>
                  <a:pt x="1729835" y="1236280"/>
                </a:lnTo>
                <a:lnTo>
                  <a:pt x="1724174" y="1224465"/>
                </a:lnTo>
                <a:lnTo>
                  <a:pt x="1722450" y="1210188"/>
                </a:lnTo>
                <a:lnTo>
                  <a:pt x="1725650" y="1193450"/>
                </a:lnTo>
                <a:lnTo>
                  <a:pt x="1731312" y="1179173"/>
                </a:lnTo>
                <a:lnTo>
                  <a:pt x="1739681" y="1163172"/>
                </a:lnTo>
                <a:lnTo>
                  <a:pt x="1745342" y="1149634"/>
                </a:lnTo>
                <a:lnTo>
                  <a:pt x="1750265" y="1137819"/>
                </a:lnTo>
                <a:lnTo>
                  <a:pt x="1744604" y="1126003"/>
                </a:lnTo>
                <a:lnTo>
                  <a:pt x="1742882" y="1115911"/>
                </a:lnTo>
                <a:lnTo>
                  <a:pt x="1742882" y="1105819"/>
                </a:lnTo>
                <a:lnTo>
                  <a:pt x="1739681" y="1092281"/>
                </a:lnTo>
                <a:lnTo>
                  <a:pt x="1731312" y="1074558"/>
                </a:lnTo>
                <a:lnTo>
                  <a:pt x="1718022" y="1056835"/>
                </a:lnTo>
                <a:lnTo>
                  <a:pt x="1705715" y="1040834"/>
                </a:lnTo>
                <a:lnTo>
                  <a:pt x="1692422" y="1027297"/>
                </a:lnTo>
                <a:lnTo>
                  <a:pt x="1696606" y="1009574"/>
                </a:lnTo>
                <a:lnTo>
                  <a:pt x="1700792" y="993574"/>
                </a:lnTo>
                <a:lnTo>
                  <a:pt x="1705715" y="975851"/>
                </a:lnTo>
                <a:lnTo>
                  <a:pt x="1700792" y="973389"/>
                </a:lnTo>
                <a:lnTo>
                  <a:pt x="1698330" y="971666"/>
                </a:lnTo>
                <a:lnTo>
                  <a:pt x="1695130" y="968220"/>
                </a:lnTo>
                <a:lnTo>
                  <a:pt x="1692669" y="967481"/>
                </a:lnTo>
                <a:lnTo>
                  <a:pt x="1688484" y="967481"/>
                </a:lnTo>
                <a:lnTo>
                  <a:pt x="1682823" y="965758"/>
                </a:lnTo>
                <a:lnTo>
                  <a:pt x="1679622" y="968220"/>
                </a:lnTo>
                <a:lnTo>
                  <a:pt x="1677899" y="969943"/>
                </a:lnTo>
                <a:lnTo>
                  <a:pt x="1673715" y="971666"/>
                </a:lnTo>
                <a:lnTo>
                  <a:pt x="1669530" y="971666"/>
                </a:lnTo>
                <a:lnTo>
                  <a:pt x="1663869" y="971666"/>
                </a:lnTo>
                <a:lnTo>
                  <a:pt x="1648114" y="946558"/>
                </a:lnTo>
                <a:lnTo>
                  <a:pt x="1637284" y="944835"/>
                </a:lnTo>
                <a:lnTo>
                  <a:pt x="1627438" y="944097"/>
                </a:lnTo>
                <a:lnTo>
                  <a:pt x="1615870" y="942374"/>
                </a:lnTo>
                <a:lnTo>
                  <a:pt x="1601838" y="948282"/>
                </a:lnTo>
                <a:lnTo>
                  <a:pt x="1587070" y="954189"/>
                </a:lnTo>
                <a:lnTo>
                  <a:pt x="1575500" y="958374"/>
                </a:lnTo>
                <a:lnTo>
                  <a:pt x="1547439" y="952466"/>
                </a:lnTo>
                <a:lnTo>
                  <a:pt x="1544239" y="962558"/>
                </a:lnTo>
                <a:lnTo>
                  <a:pt x="1534393" y="962558"/>
                </a:lnTo>
                <a:lnTo>
                  <a:pt x="1525285" y="960097"/>
                </a:lnTo>
                <a:lnTo>
                  <a:pt x="1518639" y="958374"/>
                </a:lnTo>
                <a:lnTo>
                  <a:pt x="1515439" y="960097"/>
                </a:lnTo>
                <a:lnTo>
                  <a:pt x="1512978" y="962558"/>
                </a:lnTo>
                <a:lnTo>
                  <a:pt x="1508055" y="964282"/>
                </a:lnTo>
                <a:lnTo>
                  <a:pt x="1502393" y="966005"/>
                </a:lnTo>
                <a:lnTo>
                  <a:pt x="1494024" y="955912"/>
                </a:lnTo>
                <a:lnTo>
                  <a:pt x="1482455" y="950005"/>
                </a:lnTo>
                <a:lnTo>
                  <a:pt x="1470885" y="944097"/>
                </a:lnTo>
                <a:lnTo>
                  <a:pt x="1459316" y="938189"/>
                </a:lnTo>
                <a:lnTo>
                  <a:pt x="1449471" y="930558"/>
                </a:lnTo>
                <a:lnTo>
                  <a:pt x="1442086" y="911359"/>
                </a:lnTo>
                <a:lnTo>
                  <a:pt x="1433717" y="901266"/>
                </a:lnTo>
                <a:lnTo>
                  <a:pt x="1420424" y="891174"/>
                </a:lnTo>
                <a:lnTo>
                  <a:pt x="1408856" y="881082"/>
                </a:lnTo>
                <a:lnTo>
                  <a:pt x="1401471" y="871974"/>
                </a:lnTo>
                <a:lnTo>
                  <a:pt x="1401471" y="852775"/>
                </a:lnTo>
                <a:lnTo>
                  <a:pt x="1399010" y="844405"/>
                </a:lnTo>
                <a:lnTo>
                  <a:pt x="1399748" y="830867"/>
                </a:lnTo>
                <a:lnTo>
                  <a:pt x="1402948" y="819052"/>
                </a:lnTo>
                <a:lnTo>
                  <a:pt x="1405410" y="808959"/>
                </a:lnTo>
                <a:lnTo>
                  <a:pt x="1407132" y="801329"/>
                </a:lnTo>
                <a:lnTo>
                  <a:pt x="1407132" y="789513"/>
                </a:lnTo>
                <a:lnTo>
                  <a:pt x="1404671" y="782867"/>
                </a:lnTo>
                <a:lnTo>
                  <a:pt x="1399748" y="775236"/>
                </a:lnTo>
                <a:lnTo>
                  <a:pt x="1397286" y="769329"/>
                </a:lnTo>
                <a:lnTo>
                  <a:pt x="1397286" y="760221"/>
                </a:lnTo>
                <a:lnTo>
                  <a:pt x="1399748" y="748407"/>
                </a:lnTo>
                <a:lnTo>
                  <a:pt x="1405410" y="735852"/>
                </a:lnTo>
                <a:lnTo>
                  <a:pt x="1411071" y="720837"/>
                </a:lnTo>
                <a:lnTo>
                  <a:pt x="1416733" y="708283"/>
                </a:lnTo>
                <a:lnTo>
                  <a:pt x="1422394" y="697452"/>
                </a:lnTo>
                <a:lnTo>
                  <a:pt x="1425594" y="691545"/>
                </a:lnTo>
                <a:lnTo>
                  <a:pt x="1435439" y="683175"/>
                </a:lnTo>
                <a:lnTo>
                  <a:pt x="1447009" y="675545"/>
                </a:lnTo>
                <a:lnTo>
                  <a:pt x="1458578" y="669637"/>
                </a:lnTo>
                <a:lnTo>
                  <a:pt x="1470147" y="662006"/>
                </a:lnTo>
                <a:lnTo>
                  <a:pt x="1472608" y="655360"/>
                </a:lnTo>
                <a:lnTo>
                  <a:pt x="1472608" y="646253"/>
                </a:lnTo>
                <a:lnTo>
                  <a:pt x="1471871" y="636161"/>
                </a:lnTo>
                <a:lnTo>
                  <a:pt x="1472608" y="627791"/>
                </a:lnTo>
                <a:lnTo>
                  <a:pt x="1479993" y="615976"/>
                </a:lnTo>
                <a:lnTo>
                  <a:pt x="1489839" y="606868"/>
                </a:lnTo>
                <a:lnTo>
                  <a:pt x="1500669" y="598499"/>
                </a:lnTo>
                <a:lnTo>
                  <a:pt x="1510516" y="589392"/>
                </a:lnTo>
                <a:lnTo>
                  <a:pt x="1518885" y="579299"/>
                </a:lnTo>
                <a:lnTo>
                  <a:pt x="1523808" y="565763"/>
                </a:lnTo>
                <a:lnTo>
                  <a:pt x="1523808" y="565024"/>
                </a:lnTo>
                <a:lnTo>
                  <a:pt x="1522085" y="565024"/>
                </a:lnTo>
                <a:lnTo>
                  <a:pt x="1522085" y="563302"/>
                </a:lnTo>
                <a:lnTo>
                  <a:pt x="1522085" y="561578"/>
                </a:lnTo>
                <a:lnTo>
                  <a:pt x="1520363" y="559856"/>
                </a:lnTo>
                <a:lnTo>
                  <a:pt x="1517901" y="559117"/>
                </a:lnTo>
                <a:lnTo>
                  <a:pt x="1514701" y="557394"/>
                </a:lnTo>
                <a:lnTo>
                  <a:pt x="1512239" y="557394"/>
                </a:lnTo>
                <a:lnTo>
                  <a:pt x="1507316" y="555672"/>
                </a:lnTo>
                <a:lnTo>
                  <a:pt x="1504855" y="559117"/>
                </a:lnTo>
                <a:lnTo>
                  <a:pt x="1501655" y="559117"/>
                </a:lnTo>
                <a:lnTo>
                  <a:pt x="1497469" y="559856"/>
                </a:lnTo>
                <a:lnTo>
                  <a:pt x="1491808" y="559856"/>
                </a:lnTo>
                <a:lnTo>
                  <a:pt x="1491808" y="555672"/>
                </a:lnTo>
                <a:lnTo>
                  <a:pt x="1489348" y="555672"/>
                </a:lnTo>
                <a:lnTo>
                  <a:pt x="1489348" y="543855"/>
                </a:lnTo>
                <a:lnTo>
                  <a:pt x="1487624" y="527856"/>
                </a:lnTo>
                <a:lnTo>
                  <a:pt x="1485901" y="508655"/>
                </a:lnTo>
                <a:lnTo>
                  <a:pt x="1485901" y="490194"/>
                </a:lnTo>
                <a:lnTo>
                  <a:pt x="1485901" y="473456"/>
                </a:lnTo>
                <a:lnTo>
                  <a:pt x="1489101" y="463363"/>
                </a:lnTo>
                <a:lnTo>
                  <a:pt x="1489593" y="460410"/>
                </a:lnTo>
                <a:lnTo>
                  <a:pt x="1491316" y="456964"/>
                </a:lnTo>
                <a:lnTo>
                  <a:pt x="1493038" y="456225"/>
                </a:lnTo>
                <a:lnTo>
                  <a:pt x="1494762" y="456225"/>
                </a:lnTo>
                <a:lnTo>
                  <a:pt x="1497224" y="456225"/>
                </a:lnTo>
                <a:lnTo>
                  <a:pt x="1500424" y="454501"/>
                </a:lnTo>
                <a:lnTo>
                  <a:pt x="1504609" y="454501"/>
                </a:lnTo>
                <a:lnTo>
                  <a:pt x="1516177" y="458687"/>
                </a:lnTo>
                <a:lnTo>
                  <a:pt x="1529469" y="462133"/>
                </a:lnTo>
                <a:lnTo>
                  <a:pt x="1543501" y="462133"/>
                </a:lnTo>
                <a:lnTo>
                  <a:pt x="1557531" y="458687"/>
                </a:lnTo>
                <a:lnTo>
                  <a:pt x="1568362" y="454501"/>
                </a:lnTo>
                <a:lnTo>
                  <a:pt x="1569100" y="452779"/>
                </a:lnTo>
                <a:lnTo>
                  <a:pt x="1569100" y="451056"/>
                </a:lnTo>
                <a:lnTo>
                  <a:pt x="1570824" y="451056"/>
                </a:lnTo>
                <a:lnTo>
                  <a:pt x="1570824" y="450318"/>
                </a:lnTo>
                <a:lnTo>
                  <a:pt x="1570824" y="448595"/>
                </a:lnTo>
                <a:lnTo>
                  <a:pt x="1574024" y="436778"/>
                </a:lnTo>
                <a:lnTo>
                  <a:pt x="1574024" y="423241"/>
                </a:lnTo>
                <a:lnTo>
                  <a:pt x="1572300" y="410687"/>
                </a:lnTo>
                <a:lnTo>
                  <a:pt x="1570578" y="395672"/>
                </a:lnTo>
                <a:lnTo>
                  <a:pt x="1560731" y="393210"/>
                </a:lnTo>
                <a:lnTo>
                  <a:pt x="1550885" y="389764"/>
                </a:lnTo>
                <a:lnTo>
                  <a:pt x="1541039" y="383856"/>
                </a:lnTo>
                <a:lnTo>
                  <a:pt x="1533654" y="376225"/>
                </a:lnTo>
                <a:lnTo>
                  <a:pt x="1536115" y="375487"/>
                </a:lnTo>
                <a:lnTo>
                  <a:pt x="1539316" y="373764"/>
                </a:lnTo>
                <a:lnTo>
                  <a:pt x="1541039" y="372041"/>
                </a:lnTo>
                <a:lnTo>
                  <a:pt x="1543501" y="372041"/>
                </a:lnTo>
                <a:lnTo>
                  <a:pt x="1546701" y="370318"/>
                </a:lnTo>
                <a:lnTo>
                  <a:pt x="1551624" y="370318"/>
                </a:lnTo>
                <a:lnTo>
                  <a:pt x="1554823" y="369579"/>
                </a:lnTo>
                <a:lnTo>
                  <a:pt x="1559008" y="367856"/>
                </a:lnTo>
                <a:lnTo>
                  <a:pt x="1563193" y="367856"/>
                </a:lnTo>
                <a:lnTo>
                  <a:pt x="1568115" y="367856"/>
                </a:lnTo>
                <a:lnTo>
                  <a:pt x="1568115" y="351856"/>
                </a:lnTo>
                <a:lnTo>
                  <a:pt x="1572300" y="351856"/>
                </a:lnTo>
                <a:lnTo>
                  <a:pt x="1576484" y="352595"/>
                </a:lnTo>
                <a:lnTo>
                  <a:pt x="1578208" y="354318"/>
                </a:lnTo>
                <a:lnTo>
                  <a:pt x="1580670" y="354318"/>
                </a:lnTo>
                <a:lnTo>
                  <a:pt x="1583870" y="356041"/>
                </a:lnTo>
                <a:lnTo>
                  <a:pt x="1586331" y="357764"/>
                </a:lnTo>
                <a:lnTo>
                  <a:pt x="1589531" y="354318"/>
                </a:lnTo>
                <a:lnTo>
                  <a:pt x="1593716" y="352595"/>
                </a:lnTo>
                <a:lnTo>
                  <a:pt x="1596915" y="351856"/>
                </a:lnTo>
                <a:lnTo>
                  <a:pt x="1601100" y="350133"/>
                </a:lnTo>
                <a:lnTo>
                  <a:pt x="1602823" y="348410"/>
                </a:lnTo>
                <a:lnTo>
                  <a:pt x="1603562" y="345949"/>
                </a:lnTo>
                <a:lnTo>
                  <a:pt x="1603562" y="342502"/>
                </a:lnTo>
                <a:lnTo>
                  <a:pt x="1603562" y="340041"/>
                </a:lnTo>
                <a:lnTo>
                  <a:pt x="1603562" y="336595"/>
                </a:lnTo>
                <a:lnTo>
                  <a:pt x="1605285" y="334133"/>
                </a:lnTo>
                <a:lnTo>
                  <a:pt x="1607008" y="330687"/>
                </a:lnTo>
                <a:lnTo>
                  <a:pt x="1634331" y="322318"/>
                </a:lnTo>
                <a:lnTo>
                  <a:pt x="1639992" y="313210"/>
                </a:lnTo>
                <a:lnTo>
                  <a:pt x="1641715" y="304840"/>
                </a:lnTo>
                <a:lnTo>
                  <a:pt x="1645899" y="295734"/>
                </a:lnTo>
                <a:lnTo>
                  <a:pt x="1654269" y="289826"/>
                </a:lnTo>
                <a:lnTo>
                  <a:pt x="1665100" y="285641"/>
                </a:lnTo>
                <a:lnTo>
                  <a:pt x="1677407" y="281457"/>
                </a:lnTo>
                <a:lnTo>
                  <a:pt x="1688976" y="277271"/>
                </a:lnTo>
                <a:lnTo>
                  <a:pt x="1690699" y="275549"/>
                </a:lnTo>
                <a:lnTo>
                  <a:pt x="1690699" y="273825"/>
                </a:lnTo>
                <a:lnTo>
                  <a:pt x="1690699" y="272103"/>
                </a:lnTo>
                <a:lnTo>
                  <a:pt x="1692422" y="271365"/>
                </a:lnTo>
                <a:lnTo>
                  <a:pt x="1686760" y="256348"/>
                </a:lnTo>
                <a:lnTo>
                  <a:pt x="1683560" y="238625"/>
                </a:lnTo>
                <a:lnTo>
                  <a:pt x="1683560" y="222626"/>
                </a:lnTo>
                <a:lnTo>
                  <a:pt x="1682823" y="209088"/>
                </a:lnTo>
                <a:lnTo>
                  <a:pt x="1695130" y="208349"/>
                </a:lnTo>
                <a:lnTo>
                  <a:pt x="1704238" y="204903"/>
                </a:lnTo>
                <a:lnTo>
                  <a:pt x="1714084" y="202441"/>
                </a:lnTo>
                <a:lnTo>
                  <a:pt x="1714084" y="209088"/>
                </a:lnTo>
                <a:lnTo>
                  <a:pt x="1712361" y="214996"/>
                </a:lnTo>
                <a:lnTo>
                  <a:pt x="1710637" y="225826"/>
                </a:lnTo>
                <a:lnTo>
                  <a:pt x="1709899" y="240103"/>
                </a:lnTo>
                <a:lnTo>
                  <a:pt x="1708176" y="253641"/>
                </a:lnTo>
                <a:lnTo>
                  <a:pt x="1708176" y="263734"/>
                </a:lnTo>
                <a:lnTo>
                  <a:pt x="1712361" y="266194"/>
                </a:lnTo>
                <a:lnTo>
                  <a:pt x="1715560" y="267918"/>
                </a:lnTo>
                <a:lnTo>
                  <a:pt x="1716300" y="269640"/>
                </a:lnTo>
                <a:lnTo>
                  <a:pt x="1719499" y="271365"/>
                </a:lnTo>
                <a:lnTo>
                  <a:pt x="1723681" y="273825"/>
                </a:lnTo>
                <a:lnTo>
                  <a:pt x="1732789" y="269640"/>
                </a:lnTo>
                <a:lnTo>
                  <a:pt x="1739189" y="269640"/>
                </a:lnTo>
                <a:lnTo>
                  <a:pt x="1743373" y="272103"/>
                </a:lnTo>
                <a:lnTo>
                  <a:pt x="1749035" y="277026"/>
                </a:lnTo>
                <a:lnTo>
                  <a:pt x="1756419" y="277026"/>
                </a:lnTo>
                <a:lnTo>
                  <a:pt x="1764788" y="273580"/>
                </a:lnTo>
                <a:lnTo>
                  <a:pt x="1772173" y="269395"/>
                </a:lnTo>
                <a:lnTo>
                  <a:pt x="1776357" y="265210"/>
                </a:lnTo>
                <a:lnTo>
                  <a:pt x="1782019" y="261764"/>
                </a:lnTo>
                <a:lnTo>
                  <a:pt x="1789403" y="259303"/>
                </a:lnTo>
                <a:lnTo>
                  <a:pt x="1800973" y="260041"/>
                </a:lnTo>
                <a:lnTo>
                  <a:pt x="1816727" y="263487"/>
                </a:lnTo>
                <a:lnTo>
                  <a:pt x="1818450" y="259303"/>
                </a:lnTo>
                <a:lnTo>
                  <a:pt x="1819188" y="257580"/>
                </a:lnTo>
                <a:lnTo>
                  <a:pt x="1822388" y="254133"/>
                </a:lnTo>
                <a:lnTo>
                  <a:pt x="1824849" y="253395"/>
                </a:lnTo>
                <a:lnTo>
                  <a:pt x="1828049" y="253395"/>
                </a:lnTo>
                <a:lnTo>
                  <a:pt x="1832235" y="251673"/>
                </a:lnTo>
                <a:lnTo>
                  <a:pt x="1832235" y="226564"/>
                </a:lnTo>
                <a:lnTo>
                  <a:pt x="1835434" y="206380"/>
                </a:lnTo>
                <a:lnTo>
                  <a:pt x="1837895" y="202934"/>
                </a:lnTo>
                <a:lnTo>
                  <a:pt x="1841096" y="202195"/>
                </a:lnTo>
                <a:lnTo>
                  <a:pt x="1843557" y="198750"/>
                </a:lnTo>
                <a:lnTo>
                  <a:pt x="1846757" y="197026"/>
                </a:lnTo>
                <a:lnTo>
                  <a:pt x="1850943" y="196288"/>
                </a:lnTo>
                <a:lnTo>
                  <a:pt x="1850943" y="198750"/>
                </a:lnTo>
                <a:lnTo>
                  <a:pt x="1853403" y="202195"/>
                </a:lnTo>
                <a:lnTo>
                  <a:pt x="1855127" y="204657"/>
                </a:lnTo>
                <a:lnTo>
                  <a:pt x="1856849" y="208103"/>
                </a:lnTo>
                <a:lnTo>
                  <a:pt x="1858573" y="208841"/>
                </a:lnTo>
                <a:lnTo>
                  <a:pt x="1862757" y="210564"/>
                </a:lnTo>
                <a:lnTo>
                  <a:pt x="1866942" y="212288"/>
                </a:lnTo>
                <a:lnTo>
                  <a:pt x="1865219" y="198750"/>
                </a:lnTo>
                <a:lnTo>
                  <a:pt x="1864480" y="190380"/>
                </a:lnTo>
                <a:lnTo>
                  <a:pt x="1861280" y="184473"/>
                </a:lnTo>
                <a:lnTo>
                  <a:pt x="1859557" y="176842"/>
                </a:lnTo>
                <a:lnTo>
                  <a:pt x="1857096" y="163304"/>
                </a:lnTo>
                <a:lnTo>
                  <a:pt x="1864480" y="162565"/>
                </a:lnTo>
                <a:lnTo>
                  <a:pt x="1869404" y="159119"/>
                </a:lnTo>
                <a:lnTo>
                  <a:pt x="1874326" y="156658"/>
                </a:lnTo>
                <a:lnTo>
                  <a:pt x="1879988" y="153212"/>
                </a:lnTo>
                <a:lnTo>
                  <a:pt x="1889834" y="153212"/>
                </a:lnTo>
                <a:lnTo>
                  <a:pt x="1899680" y="154934"/>
                </a:lnTo>
                <a:lnTo>
                  <a:pt x="1907065" y="156658"/>
                </a:lnTo>
                <a:lnTo>
                  <a:pt x="1914449" y="153212"/>
                </a:lnTo>
                <a:lnTo>
                  <a:pt x="1920111" y="144842"/>
                </a:lnTo>
                <a:lnTo>
                  <a:pt x="1915187" y="143119"/>
                </a:lnTo>
                <a:lnTo>
                  <a:pt x="1911003" y="141396"/>
                </a:lnTo>
                <a:lnTo>
                  <a:pt x="1908541" y="139673"/>
                </a:lnTo>
                <a:lnTo>
                  <a:pt x="1903619" y="138935"/>
                </a:lnTo>
                <a:lnTo>
                  <a:pt x="1897957" y="138935"/>
                </a:lnTo>
                <a:lnTo>
                  <a:pt x="1883926" y="145581"/>
                </a:lnTo>
                <a:lnTo>
                  <a:pt x="1868173" y="150503"/>
                </a:lnTo>
                <a:lnTo>
                  <a:pt x="1850943" y="152965"/>
                </a:lnTo>
                <a:lnTo>
                  <a:pt x="1847742" y="145334"/>
                </a:lnTo>
                <a:lnTo>
                  <a:pt x="1843557" y="139427"/>
                </a:lnTo>
                <a:lnTo>
                  <a:pt x="1839373" y="133519"/>
                </a:lnTo>
                <a:lnTo>
                  <a:pt x="1836173" y="126873"/>
                </a:lnTo>
                <a:lnTo>
                  <a:pt x="1835434" y="115058"/>
                </a:lnTo>
                <a:lnTo>
                  <a:pt x="1836173" y="105950"/>
                </a:lnTo>
                <a:lnTo>
                  <a:pt x="1835434" y="95858"/>
                </a:lnTo>
                <a:lnTo>
                  <a:pt x="1833711" y="84042"/>
                </a:lnTo>
                <a:lnTo>
                  <a:pt x="1835434" y="73950"/>
                </a:lnTo>
                <a:lnTo>
                  <a:pt x="1842081" y="58935"/>
                </a:lnTo>
                <a:lnTo>
                  <a:pt x="1853649" y="48843"/>
                </a:lnTo>
                <a:lnTo>
                  <a:pt x="1865219" y="37027"/>
                </a:lnTo>
                <a:lnTo>
                  <a:pt x="1875065" y="25212"/>
                </a:lnTo>
                <a:lnTo>
                  <a:pt x="1882450" y="11673"/>
                </a:lnTo>
                <a:lnTo>
                  <a:pt x="1878265" y="7489"/>
                </a:lnTo>
                <a:lnTo>
                  <a:pt x="1874081" y="3304"/>
                </a:lnTo>
                <a:close/>
                <a:moveTo>
                  <a:pt x="1731537" y="0"/>
                </a:moveTo>
                <a:lnTo>
                  <a:pt x="1863626" y="0"/>
                </a:lnTo>
                <a:lnTo>
                  <a:pt x="1858327" y="843"/>
                </a:lnTo>
                <a:lnTo>
                  <a:pt x="1845034" y="1582"/>
                </a:lnTo>
                <a:lnTo>
                  <a:pt x="1840850" y="22505"/>
                </a:lnTo>
                <a:lnTo>
                  <a:pt x="1833465" y="38504"/>
                </a:lnTo>
                <a:lnTo>
                  <a:pt x="1823619" y="52043"/>
                </a:lnTo>
                <a:lnTo>
                  <a:pt x="1812050" y="64596"/>
                </a:lnTo>
                <a:lnTo>
                  <a:pt x="1801219" y="79612"/>
                </a:lnTo>
                <a:lnTo>
                  <a:pt x="1794573" y="97335"/>
                </a:lnTo>
                <a:lnTo>
                  <a:pt x="1789649" y="117519"/>
                </a:lnTo>
                <a:lnTo>
                  <a:pt x="1798758" y="125150"/>
                </a:lnTo>
                <a:lnTo>
                  <a:pt x="1807126" y="133519"/>
                </a:lnTo>
                <a:lnTo>
                  <a:pt x="1812788" y="144350"/>
                </a:lnTo>
                <a:lnTo>
                  <a:pt x="1815988" y="156904"/>
                </a:lnTo>
                <a:lnTo>
                  <a:pt x="1811804" y="158626"/>
                </a:lnTo>
                <a:lnTo>
                  <a:pt x="1810081" y="160350"/>
                </a:lnTo>
                <a:lnTo>
                  <a:pt x="1808357" y="162073"/>
                </a:lnTo>
                <a:lnTo>
                  <a:pt x="1808357" y="162811"/>
                </a:lnTo>
                <a:lnTo>
                  <a:pt x="1806634" y="164535"/>
                </a:lnTo>
                <a:lnTo>
                  <a:pt x="1806634" y="167981"/>
                </a:lnTo>
                <a:lnTo>
                  <a:pt x="1805896" y="168719"/>
                </a:lnTo>
                <a:lnTo>
                  <a:pt x="1786943" y="176349"/>
                </a:lnTo>
                <a:lnTo>
                  <a:pt x="1784481" y="194073"/>
                </a:lnTo>
                <a:lnTo>
                  <a:pt x="1778819" y="207611"/>
                </a:lnTo>
                <a:lnTo>
                  <a:pt x="1773158" y="217703"/>
                </a:lnTo>
                <a:lnTo>
                  <a:pt x="1764050" y="226073"/>
                </a:lnTo>
                <a:lnTo>
                  <a:pt x="1756666" y="235180"/>
                </a:lnTo>
                <a:lnTo>
                  <a:pt x="1750019" y="246995"/>
                </a:lnTo>
                <a:lnTo>
                  <a:pt x="1745097" y="246995"/>
                </a:lnTo>
                <a:lnTo>
                  <a:pt x="1745097" y="243549"/>
                </a:lnTo>
                <a:lnTo>
                  <a:pt x="1733527" y="227549"/>
                </a:lnTo>
                <a:lnTo>
                  <a:pt x="1726881" y="209826"/>
                </a:lnTo>
                <a:lnTo>
                  <a:pt x="1721958" y="190626"/>
                </a:lnTo>
                <a:lnTo>
                  <a:pt x="1713592" y="168719"/>
                </a:lnTo>
                <a:lnTo>
                  <a:pt x="1702022" y="174627"/>
                </a:lnTo>
                <a:lnTo>
                  <a:pt x="1694637" y="182257"/>
                </a:lnTo>
                <a:lnTo>
                  <a:pt x="1686269" y="188165"/>
                </a:lnTo>
                <a:lnTo>
                  <a:pt x="1677161" y="192349"/>
                </a:lnTo>
                <a:lnTo>
                  <a:pt x="1663130" y="195795"/>
                </a:lnTo>
                <a:lnTo>
                  <a:pt x="1661407" y="194073"/>
                </a:lnTo>
                <a:lnTo>
                  <a:pt x="1659684" y="194073"/>
                </a:lnTo>
                <a:lnTo>
                  <a:pt x="1658946" y="194073"/>
                </a:lnTo>
                <a:lnTo>
                  <a:pt x="1657223" y="192349"/>
                </a:lnTo>
                <a:lnTo>
                  <a:pt x="1654023" y="192349"/>
                </a:lnTo>
                <a:lnTo>
                  <a:pt x="1653285" y="174627"/>
                </a:lnTo>
                <a:lnTo>
                  <a:pt x="1651560" y="160350"/>
                </a:lnTo>
                <a:lnTo>
                  <a:pt x="1648361" y="148534"/>
                </a:lnTo>
                <a:lnTo>
                  <a:pt x="1645899" y="134996"/>
                </a:lnTo>
                <a:lnTo>
                  <a:pt x="1644176" y="117273"/>
                </a:lnTo>
                <a:lnTo>
                  <a:pt x="1651560" y="109642"/>
                </a:lnTo>
                <a:lnTo>
                  <a:pt x="1654023" y="102997"/>
                </a:lnTo>
                <a:lnTo>
                  <a:pt x="1655746" y="93889"/>
                </a:lnTo>
                <a:lnTo>
                  <a:pt x="1659931" y="82074"/>
                </a:lnTo>
                <a:lnTo>
                  <a:pt x="1663130" y="79612"/>
                </a:lnTo>
                <a:lnTo>
                  <a:pt x="1667315" y="75428"/>
                </a:lnTo>
                <a:lnTo>
                  <a:pt x="1671499" y="70504"/>
                </a:lnTo>
                <a:lnTo>
                  <a:pt x="1676422" y="66319"/>
                </a:lnTo>
                <a:lnTo>
                  <a:pt x="1678884" y="68042"/>
                </a:lnTo>
                <a:lnTo>
                  <a:pt x="1680607" y="69765"/>
                </a:lnTo>
                <a:lnTo>
                  <a:pt x="1682329" y="70504"/>
                </a:lnTo>
                <a:lnTo>
                  <a:pt x="1683068" y="72227"/>
                </a:lnTo>
                <a:lnTo>
                  <a:pt x="1686269" y="69765"/>
                </a:lnTo>
                <a:lnTo>
                  <a:pt x="1687991" y="66319"/>
                </a:lnTo>
                <a:lnTo>
                  <a:pt x="1688731" y="63858"/>
                </a:lnTo>
                <a:lnTo>
                  <a:pt x="1690453" y="58935"/>
                </a:lnTo>
                <a:lnTo>
                  <a:pt x="1692176" y="56473"/>
                </a:lnTo>
                <a:lnTo>
                  <a:pt x="1702022" y="50566"/>
                </a:lnTo>
                <a:lnTo>
                  <a:pt x="1710391" y="47119"/>
                </a:lnTo>
                <a:lnTo>
                  <a:pt x="1717775" y="40473"/>
                </a:lnTo>
                <a:lnTo>
                  <a:pt x="1715314" y="38750"/>
                </a:lnTo>
                <a:lnTo>
                  <a:pt x="1713592" y="38750"/>
                </a:lnTo>
                <a:lnTo>
                  <a:pt x="1711869" y="38750"/>
                </a:lnTo>
                <a:lnTo>
                  <a:pt x="1711869" y="37027"/>
                </a:lnTo>
                <a:lnTo>
                  <a:pt x="1711869" y="34566"/>
                </a:lnTo>
                <a:lnTo>
                  <a:pt x="1710146" y="31120"/>
                </a:lnTo>
                <a:lnTo>
                  <a:pt x="1720975" y="17581"/>
                </a:lnTo>
                <a:lnTo>
                  <a:pt x="1730820" y="1582"/>
                </a:lnTo>
                <a:close/>
                <a:moveTo>
                  <a:pt x="1335283" y="0"/>
                </a:moveTo>
                <a:lnTo>
                  <a:pt x="1355141" y="0"/>
                </a:lnTo>
                <a:lnTo>
                  <a:pt x="1357409" y="4536"/>
                </a:lnTo>
                <a:lnTo>
                  <a:pt x="1360609" y="6998"/>
                </a:lnTo>
                <a:lnTo>
                  <a:pt x="1363070" y="12905"/>
                </a:lnTo>
                <a:lnTo>
                  <a:pt x="1372178" y="5521"/>
                </a:lnTo>
                <a:lnTo>
                  <a:pt x="1380000" y="0"/>
                </a:lnTo>
                <a:lnTo>
                  <a:pt x="1394146" y="0"/>
                </a:lnTo>
                <a:lnTo>
                  <a:pt x="1396054" y="1337"/>
                </a:lnTo>
                <a:lnTo>
                  <a:pt x="1396054" y="2812"/>
                </a:lnTo>
                <a:lnTo>
                  <a:pt x="1397778" y="2812"/>
                </a:lnTo>
                <a:lnTo>
                  <a:pt x="1399501" y="2812"/>
                </a:lnTo>
                <a:lnTo>
                  <a:pt x="1401962" y="2812"/>
                </a:lnTo>
                <a:lnTo>
                  <a:pt x="1407235" y="0"/>
                </a:lnTo>
                <a:lnTo>
                  <a:pt x="1442331" y="0"/>
                </a:lnTo>
                <a:lnTo>
                  <a:pt x="1442331" y="2812"/>
                </a:lnTo>
                <a:lnTo>
                  <a:pt x="1442331" y="6998"/>
                </a:lnTo>
                <a:lnTo>
                  <a:pt x="1444054" y="18813"/>
                </a:lnTo>
                <a:lnTo>
                  <a:pt x="1445777" y="32105"/>
                </a:lnTo>
                <a:lnTo>
                  <a:pt x="1445777" y="43674"/>
                </a:lnTo>
                <a:lnTo>
                  <a:pt x="1429285" y="52043"/>
                </a:lnTo>
                <a:lnTo>
                  <a:pt x="1411070" y="59428"/>
                </a:lnTo>
                <a:lnTo>
                  <a:pt x="1393594" y="67796"/>
                </a:lnTo>
                <a:lnTo>
                  <a:pt x="1378824" y="79612"/>
                </a:lnTo>
                <a:lnTo>
                  <a:pt x="1374640" y="77151"/>
                </a:lnTo>
                <a:lnTo>
                  <a:pt x="1367255" y="73705"/>
                </a:lnTo>
                <a:lnTo>
                  <a:pt x="1357409" y="67796"/>
                </a:lnTo>
                <a:lnTo>
                  <a:pt x="1349040" y="63612"/>
                </a:lnTo>
                <a:lnTo>
                  <a:pt x="1341655" y="59428"/>
                </a:lnTo>
                <a:lnTo>
                  <a:pt x="1338209" y="56228"/>
                </a:lnTo>
                <a:lnTo>
                  <a:pt x="1339932" y="55490"/>
                </a:lnTo>
                <a:lnTo>
                  <a:pt x="1341655" y="53766"/>
                </a:lnTo>
                <a:lnTo>
                  <a:pt x="1343378" y="52043"/>
                </a:lnTo>
                <a:lnTo>
                  <a:pt x="1343378" y="50320"/>
                </a:lnTo>
                <a:lnTo>
                  <a:pt x="1344116" y="47859"/>
                </a:lnTo>
                <a:lnTo>
                  <a:pt x="1339932" y="44658"/>
                </a:lnTo>
                <a:lnTo>
                  <a:pt x="1334271" y="43674"/>
                </a:lnTo>
                <a:lnTo>
                  <a:pt x="1330086" y="40474"/>
                </a:lnTo>
                <a:lnTo>
                  <a:pt x="1325901" y="38012"/>
                </a:lnTo>
                <a:lnTo>
                  <a:pt x="1328363" y="38012"/>
                </a:lnTo>
                <a:lnTo>
                  <a:pt x="1331809" y="34567"/>
                </a:lnTo>
                <a:lnTo>
                  <a:pt x="1332547" y="32844"/>
                </a:lnTo>
                <a:lnTo>
                  <a:pt x="1334271" y="32844"/>
                </a:lnTo>
                <a:lnTo>
                  <a:pt x="1335747" y="32105"/>
                </a:lnTo>
                <a:lnTo>
                  <a:pt x="1339932" y="32105"/>
                </a:lnTo>
                <a:lnTo>
                  <a:pt x="1344116" y="32105"/>
                </a:lnTo>
                <a:lnTo>
                  <a:pt x="1344116" y="21275"/>
                </a:lnTo>
                <a:lnTo>
                  <a:pt x="1322701" y="21275"/>
                </a:lnTo>
                <a:lnTo>
                  <a:pt x="1318517" y="12905"/>
                </a:lnTo>
                <a:lnTo>
                  <a:pt x="1325901" y="6998"/>
                </a:lnTo>
                <a:lnTo>
                  <a:pt x="1331809" y="1337"/>
                </a:lnTo>
                <a:close/>
                <a:moveTo>
                  <a:pt x="994515" y="0"/>
                </a:moveTo>
                <a:lnTo>
                  <a:pt x="1240498" y="0"/>
                </a:lnTo>
                <a:lnTo>
                  <a:pt x="1238272" y="6013"/>
                </a:lnTo>
                <a:lnTo>
                  <a:pt x="1230887" y="13644"/>
                </a:lnTo>
                <a:lnTo>
                  <a:pt x="1218579" y="22012"/>
                </a:lnTo>
                <a:lnTo>
                  <a:pt x="1202088" y="29643"/>
                </a:lnTo>
                <a:lnTo>
                  <a:pt x="1188057" y="35551"/>
                </a:lnTo>
                <a:lnTo>
                  <a:pt x="1174765" y="38997"/>
                </a:lnTo>
                <a:lnTo>
                  <a:pt x="1174765" y="35551"/>
                </a:lnTo>
                <a:lnTo>
                  <a:pt x="1174765" y="33089"/>
                </a:lnTo>
                <a:lnTo>
                  <a:pt x="1173042" y="33089"/>
                </a:lnTo>
                <a:lnTo>
                  <a:pt x="1173042" y="31367"/>
                </a:lnTo>
                <a:lnTo>
                  <a:pt x="1172304" y="29643"/>
                </a:lnTo>
                <a:lnTo>
                  <a:pt x="1170580" y="41458"/>
                </a:lnTo>
                <a:lnTo>
                  <a:pt x="1166396" y="51551"/>
                </a:lnTo>
                <a:lnTo>
                  <a:pt x="1163196" y="60658"/>
                </a:lnTo>
                <a:lnTo>
                  <a:pt x="1159011" y="69027"/>
                </a:lnTo>
                <a:lnTo>
                  <a:pt x="1155811" y="80844"/>
                </a:lnTo>
                <a:lnTo>
                  <a:pt x="1159011" y="82566"/>
                </a:lnTo>
                <a:lnTo>
                  <a:pt x="1159011" y="84289"/>
                </a:lnTo>
                <a:lnTo>
                  <a:pt x="1160735" y="84289"/>
                </a:lnTo>
                <a:lnTo>
                  <a:pt x="1160735" y="86012"/>
                </a:lnTo>
                <a:lnTo>
                  <a:pt x="1159011" y="86750"/>
                </a:lnTo>
                <a:lnTo>
                  <a:pt x="1155811" y="90197"/>
                </a:lnTo>
                <a:lnTo>
                  <a:pt x="1153350" y="91920"/>
                </a:lnTo>
                <a:lnTo>
                  <a:pt x="1150889" y="94381"/>
                </a:lnTo>
                <a:lnTo>
                  <a:pt x="1147689" y="96104"/>
                </a:lnTo>
                <a:lnTo>
                  <a:pt x="1145965" y="98566"/>
                </a:lnTo>
                <a:lnTo>
                  <a:pt x="1143504" y="102750"/>
                </a:lnTo>
                <a:lnTo>
                  <a:pt x="1137597" y="119489"/>
                </a:lnTo>
                <a:lnTo>
                  <a:pt x="1133412" y="136966"/>
                </a:lnTo>
                <a:lnTo>
                  <a:pt x="1131688" y="157150"/>
                </a:lnTo>
                <a:lnTo>
                  <a:pt x="1128489" y="176350"/>
                </a:lnTo>
                <a:lnTo>
                  <a:pt x="1124305" y="193826"/>
                </a:lnTo>
                <a:lnTo>
                  <a:pt x="1121842" y="192104"/>
                </a:lnTo>
                <a:lnTo>
                  <a:pt x="1120119" y="192104"/>
                </a:lnTo>
                <a:lnTo>
                  <a:pt x="1120119" y="190380"/>
                </a:lnTo>
                <a:lnTo>
                  <a:pt x="1118396" y="190380"/>
                </a:lnTo>
                <a:lnTo>
                  <a:pt x="1114212" y="187919"/>
                </a:lnTo>
                <a:lnTo>
                  <a:pt x="1106828" y="182012"/>
                </a:lnTo>
                <a:lnTo>
                  <a:pt x="1095258" y="172903"/>
                </a:lnTo>
                <a:lnTo>
                  <a:pt x="1081966" y="165273"/>
                </a:lnTo>
                <a:lnTo>
                  <a:pt x="1069658" y="156904"/>
                </a:lnTo>
                <a:lnTo>
                  <a:pt x="1059813" y="149273"/>
                </a:lnTo>
                <a:lnTo>
                  <a:pt x="1050706" y="145088"/>
                </a:lnTo>
                <a:lnTo>
                  <a:pt x="1048243" y="143366"/>
                </a:lnTo>
                <a:lnTo>
                  <a:pt x="1045043" y="111612"/>
                </a:lnTo>
                <a:lnTo>
                  <a:pt x="1043320" y="108166"/>
                </a:lnTo>
                <a:lnTo>
                  <a:pt x="1039136" y="105705"/>
                </a:lnTo>
                <a:lnTo>
                  <a:pt x="1036674" y="103982"/>
                </a:lnTo>
                <a:lnTo>
                  <a:pt x="1031751" y="100535"/>
                </a:lnTo>
                <a:lnTo>
                  <a:pt x="1029290" y="98074"/>
                </a:lnTo>
                <a:lnTo>
                  <a:pt x="1031751" y="96351"/>
                </a:lnTo>
                <a:lnTo>
                  <a:pt x="1031751" y="94628"/>
                </a:lnTo>
                <a:lnTo>
                  <a:pt x="1033474" y="93889"/>
                </a:lnTo>
                <a:lnTo>
                  <a:pt x="1035197" y="90443"/>
                </a:lnTo>
                <a:lnTo>
                  <a:pt x="1036919" y="87982"/>
                </a:lnTo>
                <a:lnTo>
                  <a:pt x="1029536" y="87982"/>
                </a:lnTo>
                <a:lnTo>
                  <a:pt x="1025351" y="87982"/>
                </a:lnTo>
                <a:lnTo>
                  <a:pt x="1022152" y="87982"/>
                </a:lnTo>
                <a:lnTo>
                  <a:pt x="1020428" y="86258"/>
                </a:lnTo>
                <a:lnTo>
                  <a:pt x="1019689" y="83797"/>
                </a:lnTo>
                <a:lnTo>
                  <a:pt x="1016489" y="78873"/>
                </a:lnTo>
                <a:lnTo>
                  <a:pt x="1014766" y="76413"/>
                </a:lnTo>
                <a:lnTo>
                  <a:pt x="1014766" y="72966"/>
                </a:lnTo>
                <a:lnTo>
                  <a:pt x="1014766" y="72227"/>
                </a:lnTo>
                <a:lnTo>
                  <a:pt x="1014766" y="68782"/>
                </a:lnTo>
                <a:lnTo>
                  <a:pt x="1016489" y="66320"/>
                </a:lnTo>
                <a:lnTo>
                  <a:pt x="1016489" y="62874"/>
                </a:lnTo>
                <a:lnTo>
                  <a:pt x="1008119" y="62874"/>
                </a:lnTo>
                <a:lnTo>
                  <a:pt x="1008119" y="58690"/>
                </a:lnTo>
                <a:lnTo>
                  <a:pt x="1008859" y="54505"/>
                </a:lnTo>
                <a:lnTo>
                  <a:pt x="1010582" y="52782"/>
                </a:lnTo>
                <a:lnTo>
                  <a:pt x="1010582" y="49828"/>
                </a:lnTo>
                <a:lnTo>
                  <a:pt x="1012305" y="47366"/>
                </a:lnTo>
                <a:lnTo>
                  <a:pt x="1014028" y="43181"/>
                </a:lnTo>
                <a:lnTo>
                  <a:pt x="1009104" y="43181"/>
                </a:lnTo>
                <a:lnTo>
                  <a:pt x="1004182" y="43181"/>
                </a:lnTo>
                <a:lnTo>
                  <a:pt x="1001720" y="41458"/>
                </a:lnTo>
                <a:lnTo>
                  <a:pt x="996797" y="39735"/>
                </a:lnTo>
                <a:lnTo>
                  <a:pt x="996059" y="18075"/>
                </a:lnTo>
                <a:close/>
                <a:moveTo>
                  <a:pt x="864598" y="0"/>
                </a:moveTo>
                <a:lnTo>
                  <a:pt x="901871" y="0"/>
                </a:lnTo>
                <a:lnTo>
                  <a:pt x="899566" y="15368"/>
                </a:lnTo>
                <a:lnTo>
                  <a:pt x="895383" y="17090"/>
                </a:lnTo>
                <a:lnTo>
                  <a:pt x="890459" y="17090"/>
                </a:lnTo>
                <a:lnTo>
                  <a:pt x="886521" y="17829"/>
                </a:lnTo>
                <a:lnTo>
                  <a:pt x="880613" y="17829"/>
                </a:lnTo>
                <a:lnTo>
                  <a:pt x="874951" y="11183"/>
                </a:lnTo>
                <a:lnTo>
                  <a:pt x="867321" y="3552"/>
                </a:lnTo>
                <a:close/>
                <a:moveTo>
                  <a:pt x="769123" y="0"/>
                </a:moveTo>
                <a:lnTo>
                  <a:pt x="842019" y="0"/>
                </a:lnTo>
                <a:lnTo>
                  <a:pt x="845906" y="11921"/>
                </a:lnTo>
                <a:lnTo>
                  <a:pt x="851813" y="37275"/>
                </a:lnTo>
                <a:lnTo>
                  <a:pt x="861659" y="37275"/>
                </a:lnTo>
                <a:lnTo>
                  <a:pt x="867321" y="48845"/>
                </a:lnTo>
                <a:lnTo>
                  <a:pt x="872244" y="60660"/>
                </a:lnTo>
                <a:lnTo>
                  <a:pt x="873228" y="76660"/>
                </a:lnTo>
                <a:lnTo>
                  <a:pt x="872244" y="78383"/>
                </a:lnTo>
                <a:lnTo>
                  <a:pt x="870767" y="79859"/>
                </a:lnTo>
                <a:lnTo>
                  <a:pt x="870767" y="81582"/>
                </a:lnTo>
                <a:lnTo>
                  <a:pt x="869044" y="82567"/>
                </a:lnTo>
                <a:lnTo>
                  <a:pt x="867321" y="84290"/>
                </a:lnTo>
                <a:lnTo>
                  <a:pt x="864858" y="85767"/>
                </a:lnTo>
                <a:lnTo>
                  <a:pt x="859198" y="82567"/>
                </a:lnTo>
                <a:lnTo>
                  <a:pt x="851813" y="78383"/>
                </a:lnTo>
                <a:lnTo>
                  <a:pt x="844182" y="74198"/>
                </a:lnTo>
                <a:lnTo>
                  <a:pt x="838521" y="70752"/>
                </a:lnTo>
                <a:lnTo>
                  <a:pt x="836060" y="70013"/>
                </a:lnTo>
                <a:lnTo>
                  <a:pt x="833598" y="70013"/>
                </a:lnTo>
                <a:lnTo>
                  <a:pt x="841721" y="81582"/>
                </a:lnTo>
                <a:lnTo>
                  <a:pt x="849352" y="91675"/>
                </a:lnTo>
                <a:lnTo>
                  <a:pt x="855013" y="104229"/>
                </a:lnTo>
                <a:lnTo>
                  <a:pt x="851813" y="104229"/>
                </a:lnTo>
                <a:lnTo>
                  <a:pt x="841721" y="100044"/>
                </a:lnTo>
                <a:lnTo>
                  <a:pt x="828674" y="97582"/>
                </a:lnTo>
                <a:lnTo>
                  <a:pt x="814644" y="94136"/>
                </a:lnTo>
                <a:lnTo>
                  <a:pt x="804551" y="88475"/>
                </a:lnTo>
                <a:lnTo>
                  <a:pt x="795689" y="79859"/>
                </a:lnTo>
                <a:lnTo>
                  <a:pt x="789782" y="66567"/>
                </a:lnTo>
                <a:lnTo>
                  <a:pt x="784121" y="54752"/>
                </a:lnTo>
                <a:lnTo>
                  <a:pt x="775751" y="43183"/>
                </a:lnTo>
                <a:lnTo>
                  <a:pt x="766644" y="34568"/>
                </a:lnTo>
                <a:lnTo>
                  <a:pt x="754336" y="41460"/>
                </a:lnTo>
                <a:lnTo>
                  <a:pt x="739321" y="46383"/>
                </a:lnTo>
                <a:lnTo>
                  <a:pt x="722090" y="47368"/>
                </a:lnTo>
                <a:lnTo>
                  <a:pt x="720368" y="43183"/>
                </a:lnTo>
                <a:lnTo>
                  <a:pt x="719628" y="38998"/>
                </a:lnTo>
                <a:lnTo>
                  <a:pt x="719628" y="34568"/>
                </a:lnTo>
                <a:lnTo>
                  <a:pt x="719628" y="28906"/>
                </a:lnTo>
                <a:lnTo>
                  <a:pt x="731937" y="23737"/>
                </a:lnTo>
                <a:lnTo>
                  <a:pt x="748428" y="19552"/>
                </a:lnTo>
                <a:lnTo>
                  <a:pt x="762460" y="15368"/>
                </a:lnTo>
                <a:lnTo>
                  <a:pt x="766644" y="6998"/>
                </a:lnTo>
                <a:close/>
                <a:moveTo>
                  <a:pt x="0" y="0"/>
                </a:moveTo>
                <a:lnTo>
                  <a:pt x="611304" y="0"/>
                </a:lnTo>
                <a:lnTo>
                  <a:pt x="611815" y="1336"/>
                </a:lnTo>
                <a:lnTo>
                  <a:pt x="610093" y="10444"/>
                </a:lnTo>
                <a:lnTo>
                  <a:pt x="608368" y="24721"/>
                </a:lnTo>
                <a:lnTo>
                  <a:pt x="600984" y="24721"/>
                </a:lnTo>
                <a:lnTo>
                  <a:pt x="591138" y="18813"/>
                </a:lnTo>
                <a:lnTo>
                  <a:pt x="577108" y="15367"/>
                </a:lnTo>
                <a:lnTo>
                  <a:pt x="577108" y="18567"/>
                </a:lnTo>
                <a:lnTo>
                  <a:pt x="579569" y="18567"/>
                </a:lnTo>
                <a:lnTo>
                  <a:pt x="582769" y="21028"/>
                </a:lnTo>
                <a:lnTo>
                  <a:pt x="584492" y="22751"/>
                </a:lnTo>
                <a:lnTo>
                  <a:pt x="585230" y="24474"/>
                </a:lnTo>
                <a:lnTo>
                  <a:pt x="586954" y="26197"/>
                </a:lnTo>
                <a:lnTo>
                  <a:pt x="588677" y="30382"/>
                </a:lnTo>
                <a:lnTo>
                  <a:pt x="588677" y="34567"/>
                </a:lnTo>
                <a:lnTo>
                  <a:pt x="586954" y="38012"/>
                </a:lnTo>
                <a:lnTo>
                  <a:pt x="584492" y="40474"/>
                </a:lnTo>
                <a:lnTo>
                  <a:pt x="582769" y="43921"/>
                </a:lnTo>
                <a:lnTo>
                  <a:pt x="575384" y="49828"/>
                </a:lnTo>
                <a:lnTo>
                  <a:pt x="569722" y="55735"/>
                </a:lnTo>
                <a:lnTo>
                  <a:pt x="567262" y="62381"/>
                </a:lnTo>
                <a:lnTo>
                  <a:pt x="564061" y="73213"/>
                </a:lnTo>
                <a:lnTo>
                  <a:pt x="558400" y="73213"/>
                </a:lnTo>
                <a:lnTo>
                  <a:pt x="554215" y="71489"/>
                </a:lnTo>
                <a:lnTo>
                  <a:pt x="550031" y="69766"/>
                </a:lnTo>
                <a:lnTo>
                  <a:pt x="546830" y="68043"/>
                </a:lnTo>
                <a:lnTo>
                  <a:pt x="541169" y="67305"/>
                </a:lnTo>
                <a:lnTo>
                  <a:pt x="541169" y="69766"/>
                </a:lnTo>
                <a:lnTo>
                  <a:pt x="548554" y="69766"/>
                </a:lnTo>
                <a:lnTo>
                  <a:pt x="550277" y="73213"/>
                </a:lnTo>
                <a:lnTo>
                  <a:pt x="551015" y="75673"/>
                </a:lnTo>
                <a:lnTo>
                  <a:pt x="552739" y="77397"/>
                </a:lnTo>
                <a:lnTo>
                  <a:pt x="552739" y="79858"/>
                </a:lnTo>
                <a:lnTo>
                  <a:pt x="554461" y="84782"/>
                </a:lnTo>
                <a:lnTo>
                  <a:pt x="554461" y="88966"/>
                </a:lnTo>
                <a:lnTo>
                  <a:pt x="541169" y="93151"/>
                </a:lnTo>
                <a:lnTo>
                  <a:pt x="529601" y="100535"/>
                </a:lnTo>
                <a:lnTo>
                  <a:pt x="522216" y="108904"/>
                </a:lnTo>
                <a:lnTo>
                  <a:pt x="517292" y="122196"/>
                </a:lnTo>
                <a:lnTo>
                  <a:pt x="517292" y="141397"/>
                </a:lnTo>
                <a:lnTo>
                  <a:pt x="522216" y="152966"/>
                </a:lnTo>
                <a:lnTo>
                  <a:pt x="525416" y="168719"/>
                </a:lnTo>
                <a:lnTo>
                  <a:pt x="525416" y="184473"/>
                </a:lnTo>
                <a:lnTo>
                  <a:pt x="541169" y="184473"/>
                </a:lnTo>
                <a:lnTo>
                  <a:pt x="541169" y="191857"/>
                </a:lnTo>
                <a:lnTo>
                  <a:pt x="544369" y="194320"/>
                </a:lnTo>
                <a:lnTo>
                  <a:pt x="544369" y="197765"/>
                </a:lnTo>
                <a:lnTo>
                  <a:pt x="544369" y="200227"/>
                </a:lnTo>
                <a:lnTo>
                  <a:pt x="544369" y="201950"/>
                </a:lnTo>
                <a:lnTo>
                  <a:pt x="544369" y="203673"/>
                </a:lnTo>
                <a:lnTo>
                  <a:pt x="544369" y="204411"/>
                </a:lnTo>
                <a:lnTo>
                  <a:pt x="545108" y="206134"/>
                </a:lnTo>
                <a:lnTo>
                  <a:pt x="550031" y="206134"/>
                </a:lnTo>
                <a:lnTo>
                  <a:pt x="554215" y="207857"/>
                </a:lnTo>
                <a:lnTo>
                  <a:pt x="564061" y="206134"/>
                </a:lnTo>
                <a:lnTo>
                  <a:pt x="573908" y="210319"/>
                </a:lnTo>
                <a:lnTo>
                  <a:pt x="584739" y="217703"/>
                </a:lnTo>
                <a:lnTo>
                  <a:pt x="594584" y="227795"/>
                </a:lnTo>
                <a:lnTo>
                  <a:pt x="602954" y="236903"/>
                </a:lnTo>
                <a:lnTo>
                  <a:pt x="613292" y="242072"/>
                </a:lnTo>
                <a:lnTo>
                  <a:pt x="617476" y="243795"/>
                </a:lnTo>
                <a:lnTo>
                  <a:pt x="619938" y="244534"/>
                </a:lnTo>
                <a:lnTo>
                  <a:pt x="623138" y="243795"/>
                </a:lnTo>
                <a:lnTo>
                  <a:pt x="625600" y="243795"/>
                </a:lnTo>
                <a:lnTo>
                  <a:pt x="627323" y="242072"/>
                </a:lnTo>
                <a:lnTo>
                  <a:pt x="630523" y="240349"/>
                </a:lnTo>
                <a:lnTo>
                  <a:pt x="631261" y="238626"/>
                </a:lnTo>
                <a:lnTo>
                  <a:pt x="634462" y="238626"/>
                </a:lnTo>
                <a:lnTo>
                  <a:pt x="657600" y="244534"/>
                </a:lnTo>
                <a:lnTo>
                  <a:pt x="660060" y="260288"/>
                </a:lnTo>
                <a:lnTo>
                  <a:pt x="663261" y="271857"/>
                </a:lnTo>
                <a:lnTo>
                  <a:pt x="664984" y="280965"/>
                </a:lnTo>
                <a:lnTo>
                  <a:pt x="665722" y="289334"/>
                </a:lnTo>
                <a:lnTo>
                  <a:pt x="668922" y="298441"/>
                </a:lnTo>
                <a:lnTo>
                  <a:pt x="676307" y="308534"/>
                </a:lnTo>
                <a:lnTo>
                  <a:pt x="684676" y="321827"/>
                </a:lnTo>
                <a:lnTo>
                  <a:pt x="687138" y="320103"/>
                </a:lnTo>
                <a:lnTo>
                  <a:pt x="688860" y="320103"/>
                </a:lnTo>
                <a:lnTo>
                  <a:pt x="690584" y="318380"/>
                </a:lnTo>
                <a:lnTo>
                  <a:pt x="692306" y="318380"/>
                </a:lnTo>
                <a:lnTo>
                  <a:pt x="694769" y="317642"/>
                </a:lnTo>
                <a:lnTo>
                  <a:pt x="696491" y="317642"/>
                </a:lnTo>
                <a:lnTo>
                  <a:pt x="696491" y="315918"/>
                </a:lnTo>
                <a:lnTo>
                  <a:pt x="696491" y="314196"/>
                </a:lnTo>
                <a:lnTo>
                  <a:pt x="698215" y="311734"/>
                </a:lnTo>
                <a:lnTo>
                  <a:pt x="698215" y="302626"/>
                </a:lnTo>
                <a:lnTo>
                  <a:pt x="696491" y="291057"/>
                </a:lnTo>
                <a:lnTo>
                  <a:pt x="693291" y="276780"/>
                </a:lnTo>
                <a:lnTo>
                  <a:pt x="689107" y="263488"/>
                </a:lnTo>
                <a:lnTo>
                  <a:pt x="700676" y="257580"/>
                </a:lnTo>
                <a:lnTo>
                  <a:pt x="712246" y="249211"/>
                </a:lnTo>
                <a:lnTo>
                  <a:pt x="719629" y="237641"/>
                </a:lnTo>
                <a:lnTo>
                  <a:pt x="723814" y="222627"/>
                </a:lnTo>
                <a:lnTo>
                  <a:pt x="725538" y="214258"/>
                </a:lnTo>
                <a:lnTo>
                  <a:pt x="723814" y="200966"/>
                </a:lnTo>
                <a:lnTo>
                  <a:pt x="723814" y="187674"/>
                </a:lnTo>
                <a:lnTo>
                  <a:pt x="718153" y="185211"/>
                </a:lnTo>
                <a:lnTo>
                  <a:pt x="715692" y="183488"/>
                </a:lnTo>
                <a:lnTo>
                  <a:pt x="712491" y="181765"/>
                </a:lnTo>
                <a:lnTo>
                  <a:pt x="710030" y="179304"/>
                </a:lnTo>
                <a:lnTo>
                  <a:pt x="708307" y="174381"/>
                </a:lnTo>
                <a:lnTo>
                  <a:pt x="713968" y="164288"/>
                </a:lnTo>
                <a:lnTo>
                  <a:pt x="716429" y="152719"/>
                </a:lnTo>
                <a:lnTo>
                  <a:pt x="713968" y="140166"/>
                </a:lnTo>
                <a:lnTo>
                  <a:pt x="710768" y="126874"/>
                </a:lnTo>
                <a:lnTo>
                  <a:pt x="706583" y="111858"/>
                </a:lnTo>
                <a:lnTo>
                  <a:pt x="704861" y="97581"/>
                </a:lnTo>
                <a:lnTo>
                  <a:pt x="708061" y="97581"/>
                </a:lnTo>
                <a:lnTo>
                  <a:pt x="708061" y="94135"/>
                </a:lnTo>
                <a:lnTo>
                  <a:pt x="727999" y="97581"/>
                </a:lnTo>
                <a:lnTo>
                  <a:pt x="745229" y="97581"/>
                </a:lnTo>
                <a:lnTo>
                  <a:pt x="764184" y="94135"/>
                </a:lnTo>
                <a:lnTo>
                  <a:pt x="768368" y="101520"/>
                </a:lnTo>
                <a:lnTo>
                  <a:pt x="772552" y="111612"/>
                </a:lnTo>
                <a:lnTo>
                  <a:pt x="777476" y="118996"/>
                </a:lnTo>
                <a:lnTo>
                  <a:pt x="781660" y="122443"/>
                </a:lnTo>
                <a:lnTo>
                  <a:pt x="784122" y="123181"/>
                </a:lnTo>
                <a:lnTo>
                  <a:pt x="789044" y="123181"/>
                </a:lnTo>
                <a:lnTo>
                  <a:pt x="793229" y="124904"/>
                </a:lnTo>
                <a:lnTo>
                  <a:pt x="797415" y="126627"/>
                </a:lnTo>
                <a:lnTo>
                  <a:pt x="800615" y="129089"/>
                </a:lnTo>
                <a:lnTo>
                  <a:pt x="801352" y="136473"/>
                </a:lnTo>
                <a:lnTo>
                  <a:pt x="804552" y="149765"/>
                </a:lnTo>
                <a:lnTo>
                  <a:pt x="806276" y="161335"/>
                </a:lnTo>
                <a:lnTo>
                  <a:pt x="808736" y="169704"/>
                </a:lnTo>
                <a:lnTo>
                  <a:pt x="810460" y="171426"/>
                </a:lnTo>
                <a:lnTo>
                  <a:pt x="812922" y="173888"/>
                </a:lnTo>
                <a:lnTo>
                  <a:pt x="816122" y="175612"/>
                </a:lnTo>
                <a:lnTo>
                  <a:pt x="818583" y="179057"/>
                </a:lnTo>
                <a:lnTo>
                  <a:pt x="823506" y="179797"/>
                </a:lnTo>
                <a:lnTo>
                  <a:pt x="824244" y="183243"/>
                </a:lnTo>
                <a:lnTo>
                  <a:pt x="835814" y="174134"/>
                </a:lnTo>
                <a:lnTo>
                  <a:pt x="844922" y="163305"/>
                </a:lnTo>
                <a:lnTo>
                  <a:pt x="851568" y="151735"/>
                </a:lnTo>
                <a:lnTo>
                  <a:pt x="863137" y="142627"/>
                </a:lnTo>
                <a:lnTo>
                  <a:pt x="864860" y="152719"/>
                </a:lnTo>
                <a:lnTo>
                  <a:pt x="869044" y="158627"/>
                </a:lnTo>
                <a:lnTo>
                  <a:pt x="874705" y="164535"/>
                </a:lnTo>
                <a:lnTo>
                  <a:pt x="880367" y="170442"/>
                </a:lnTo>
                <a:lnTo>
                  <a:pt x="885290" y="177827"/>
                </a:lnTo>
                <a:lnTo>
                  <a:pt x="885290" y="180288"/>
                </a:lnTo>
                <a:lnTo>
                  <a:pt x="885290" y="183735"/>
                </a:lnTo>
                <a:lnTo>
                  <a:pt x="883567" y="185458"/>
                </a:lnTo>
                <a:lnTo>
                  <a:pt x="883567" y="187918"/>
                </a:lnTo>
                <a:lnTo>
                  <a:pt x="881845" y="191365"/>
                </a:lnTo>
                <a:lnTo>
                  <a:pt x="883567" y="193827"/>
                </a:lnTo>
                <a:lnTo>
                  <a:pt x="885290" y="197273"/>
                </a:lnTo>
                <a:lnTo>
                  <a:pt x="886028" y="198012"/>
                </a:lnTo>
                <a:lnTo>
                  <a:pt x="889228" y="198012"/>
                </a:lnTo>
                <a:lnTo>
                  <a:pt x="891689" y="198012"/>
                </a:lnTo>
                <a:lnTo>
                  <a:pt x="893414" y="198012"/>
                </a:lnTo>
                <a:lnTo>
                  <a:pt x="896613" y="198012"/>
                </a:lnTo>
                <a:lnTo>
                  <a:pt x="897352" y="199735"/>
                </a:lnTo>
                <a:lnTo>
                  <a:pt x="902275" y="211304"/>
                </a:lnTo>
                <a:lnTo>
                  <a:pt x="902275" y="220411"/>
                </a:lnTo>
                <a:lnTo>
                  <a:pt x="900552" y="228780"/>
                </a:lnTo>
                <a:lnTo>
                  <a:pt x="903013" y="236166"/>
                </a:lnTo>
                <a:lnTo>
                  <a:pt x="913844" y="244534"/>
                </a:lnTo>
                <a:lnTo>
                  <a:pt x="904736" y="262011"/>
                </a:lnTo>
                <a:lnTo>
                  <a:pt x="894890" y="277026"/>
                </a:lnTo>
                <a:lnTo>
                  <a:pt x="897352" y="277026"/>
                </a:lnTo>
                <a:lnTo>
                  <a:pt x="906459" y="267919"/>
                </a:lnTo>
                <a:lnTo>
                  <a:pt x="914828" y="260535"/>
                </a:lnTo>
                <a:lnTo>
                  <a:pt x="922213" y="252165"/>
                </a:lnTo>
                <a:lnTo>
                  <a:pt x="932059" y="254626"/>
                </a:lnTo>
                <a:lnTo>
                  <a:pt x="937720" y="260535"/>
                </a:lnTo>
                <a:lnTo>
                  <a:pt x="943382" y="267919"/>
                </a:lnTo>
                <a:lnTo>
                  <a:pt x="945105" y="279487"/>
                </a:lnTo>
                <a:lnTo>
                  <a:pt x="960120" y="279487"/>
                </a:lnTo>
                <a:lnTo>
                  <a:pt x="960120" y="283672"/>
                </a:lnTo>
                <a:lnTo>
                  <a:pt x="960859" y="287118"/>
                </a:lnTo>
                <a:lnTo>
                  <a:pt x="960859" y="291304"/>
                </a:lnTo>
                <a:lnTo>
                  <a:pt x="962582" y="295488"/>
                </a:lnTo>
                <a:lnTo>
                  <a:pt x="960859" y="300410"/>
                </a:lnTo>
                <a:lnTo>
                  <a:pt x="960859" y="302872"/>
                </a:lnTo>
                <a:lnTo>
                  <a:pt x="960859" y="306319"/>
                </a:lnTo>
                <a:lnTo>
                  <a:pt x="962582" y="307057"/>
                </a:lnTo>
                <a:lnTo>
                  <a:pt x="962582" y="310503"/>
                </a:lnTo>
                <a:lnTo>
                  <a:pt x="962582" y="312226"/>
                </a:lnTo>
                <a:lnTo>
                  <a:pt x="962582" y="314687"/>
                </a:lnTo>
                <a:lnTo>
                  <a:pt x="946828" y="326257"/>
                </a:lnTo>
                <a:lnTo>
                  <a:pt x="929598" y="333641"/>
                </a:lnTo>
                <a:lnTo>
                  <a:pt x="909659" y="337826"/>
                </a:lnTo>
                <a:lnTo>
                  <a:pt x="888983" y="340287"/>
                </a:lnTo>
                <a:lnTo>
                  <a:pt x="869044" y="343733"/>
                </a:lnTo>
                <a:lnTo>
                  <a:pt x="848367" y="346196"/>
                </a:lnTo>
                <a:lnTo>
                  <a:pt x="831137" y="352103"/>
                </a:lnTo>
                <a:lnTo>
                  <a:pt x="815382" y="359488"/>
                </a:lnTo>
                <a:lnTo>
                  <a:pt x="803814" y="372780"/>
                </a:lnTo>
                <a:lnTo>
                  <a:pt x="807014" y="372780"/>
                </a:lnTo>
                <a:lnTo>
                  <a:pt x="821045" y="362688"/>
                </a:lnTo>
                <a:lnTo>
                  <a:pt x="838275" y="355302"/>
                </a:lnTo>
                <a:lnTo>
                  <a:pt x="857228" y="351118"/>
                </a:lnTo>
                <a:lnTo>
                  <a:pt x="857967" y="353580"/>
                </a:lnTo>
                <a:lnTo>
                  <a:pt x="859690" y="357026"/>
                </a:lnTo>
                <a:lnTo>
                  <a:pt x="861414" y="357764"/>
                </a:lnTo>
                <a:lnTo>
                  <a:pt x="863874" y="359488"/>
                </a:lnTo>
                <a:lnTo>
                  <a:pt x="867075" y="361210"/>
                </a:lnTo>
                <a:lnTo>
                  <a:pt x="869536" y="363673"/>
                </a:lnTo>
                <a:lnTo>
                  <a:pt x="865352" y="371057"/>
                </a:lnTo>
                <a:lnTo>
                  <a:pt x="862890" y="376965"/>
                </a:lnTo>
                <a:lnTo>
                  <a:pt x="861168" y="382871"/>
                </a:lnTo>
                <a:lnTo>
                  <a:pt x="859444" y="391980"/>
                </a:lnTo>
                <a:lnTo>
                  <a:pt x="871014" y="397888"/>
                </a:lnTo>
                <a:lnTo>
                  <a:pt x="878397" y="406257"/>
                </a:lnTo>
                <a:lnTo>
                  <a:pt x="884060" y="414626"/>
                </a:lnTo>
                <a:lnTo>
                  <a:pt x="891443" y="423733"/>
                </a:lnTo>
                <a:lnTo>
                  <a:pt x="891443" y="426195"/>
                </a:lnTo>
                <a:lnTo>
                  <a:pt x="891443" y="427918"/>
                </a:lnTo>
                <a:lnTo>
                  <a:pt x="889721" y="427918"/>
                </a:lnTo>
                <a:lnTo>
                  <a:pt x="889721" y="429641"/>
                </a:lnTo>
                <a:lnTo>
                  <a:pt x="887998" y="431364"/>
                </a:lnTo>
                <a:lnTo>
                  <a:pt x="879629" y="441456"/>
                </a:lnTo>
                <a:lnTo>
                  <a:pt x="868059" y="449826"/>
                </a:lnTo>
                <a:lnTo>
                  <a:pt x="853290" y="455733"/>
                </a:lnTo>
                <a:lnTo>
                  <a:pt x="853290" y="443180"/>
                </a:lnTo>
                <a:lnTo>
                  <a:pt x="860674" y="438257"/>
                </a:lnTo>
                <a:lnTo>
                  <a:pt x="866336" y="434072"/>
                </a:lnTo>
                <a:lnTo>
                  <a:pt x="871999" y="426687"/>
                </a:lnTo>
                <a:lnTo>
                  <a:pt x="866336" y="424226"/>
                </a:lnTo>
                <a:lnTo>
                  <a:pt x="866336" y="420780"/>
                </a:lnTo>
                <a:lnTo>
                  <a:pt x="864613" y="420780"/>
                </a:lnTo>
                <a:lnTo>
                  <a:pt x="862890" y="420780"/>
                </a:lnTo>
                <a:lnTo>
                  <a:pt x="862890" y="422502"/>
                </a:lnTo>
                <a:lnTo>
                  <a:pt x="862890" y="424226"/>
                </a:lnTo>
                <a:lnTo>
                  <a:pt x="853044" y="431611"/>
                </a:lnTo>
                <a:lnTo>
                  <a:pt x="839751" y="437518"/>
                </a:lnTo>
                <a:lnTo>
                  <a:pt x="828921" y="441703"/>
                </a:lnTo>
                <a:lnTo>
                  <a:pt x="817352" y="447611"/>
                </a:lnTo>
                <a:lnTo>
                  <a:pt x="806521" y="454995"/>
                </a:lnTo>
                <a:lnTo>
                  <a:pt x="799875" y="465087"/>
                </a:lnTo>
                <a:lnTo>
                  <a:pt x="794952" y="479364"/>
                </a:lnTo>
                <a:lnTo>
                  <a:pt x="799875" y="481087"/>
                </a:lnTo>
                <a:lnTo>
                  <a:pt x="805536" y="482810"/>
                </a:lnTo>
                <a:lnTo>
                  <a:pt x="807998" y="485271"/>
                </a:lnTo>
                <a:lnTo>
                  <a:pt x="802337" y="485271"/>
                </a:lnTo>
                <a:lnTo>
                  <a:pt x="793968" y="492657"/>
                </a:lnTo>
                <a:lnTo>
                  <a:pt x="782398" y="495118"/>
                </a:lnTo>
                <a:lnTo>
                  <a:pt x="771568" y="496841"/>
                </a:lnTo>
                <a:lnTo>
                  <a:pt x="759999" y="498564"/>
                </a:lnTo>
                <a:lnTo>
                  <a:pt x="751629" y="521948"/>
                </a:lnTo>
                <a:lnTo>
                  <a:pt x="741783" y="546810"/>
                </a:lnTo>
                <a:lnTo>
                  <a:pt x="738583" y="543364"/>
                </a:lnTo>
                <a:lnTo>
                  <a:pt x="737845" y="541641"/>
                </a:lnTo>
                <a:lnTo>
                  <a:pt x="734645" y="540903"/>
                </a:lnTo>
                <a:lnTo>
                  <a:pt x="732922" y="539179"/>
                </a:lnTo>
                <a:lnTo>
                  <a:pt x="728737" y="535733"/>
                </a:lnTo>
                <a:lnTo>
                  <a:pt x="728737" y="543118"/>
                </a:lnTo>
                <a:lnTo>
                  <a:pt x="730459" y="546564"/>
                </a:lnTo>
                <a:lnTo>
                  <a:pt x="732922" y="554933"/>
                </a:lnTo>
                <a:lnTo>
                  <a:pt x="736122" y="565025"/>
                </a:lnTo>
                <a:lnTo>
                  <a:pt x="738583" y="574134"/>
                </a:lnTo>
                <a:lnTo>
                  <a:pt x="738583" y="578315"/>
                </a:lnTo>
                <a:lnTo>
                  <a:pt x="727014" y="585699"/>
                </a:lnTo>
                <a:lnTo>
                  <a:pt x="714707" y="592346"/>
                </a:lnTo>
                <a:lnTo>
                  <a:pt x="701415" y="601453"/>
                </a:lnTo>
                <a:lnTo>
                  <a:pt x="688123" y="609823"/>
                </a:lnTo>
                <a:lnTo>
                  <a:pt x="679753" y="621391"/>
                </a:lnTo>
                <a:lnTo>
                  <a:pt x="675568" y="636407"/>
                </a:lnTo>
                <a:lnTo>
                  <a:pt x="670645" y="647976"/>
                </a:lnTo>
                <a:lnTo>
                  <a:pt x="672368" y="662253"/>
                </a:lnTo>
                <a:lnTo>
                  <a:pt x="676553" y="678007"/>
                </a:lnTo>
                <a:lnTo>
                  <a:pt x="682214" y="694744"/>
                </a:lnTo>
                <a:lnTo>
                  <a:pt x="687876" y="710499"/>
                </a:lnTo>
                <a:lnTo>
                  <a:pt x="691076" y="724776"/>
                </a:lnTo>
                <a:lnTo>
                  <a:pt x="687876" y="724776"/>
                </a:lnTo>
                <a:lnTo>
                  <a:pt x="687876" y="728222"/>
                </a:lnTo>
                <a:lnTo>
                  <a:pt x="678030" y="724776"/>
                </a:lnTo>
                <a:lnTo>
                  <a:pt x="673845" y="712222"/>
                </a:lnTo>
                <a:lnTo>
                  <a:pt x="666461" y="695484"/>
                </a:lnTo>
                <a:lnTo>
                  <a:pt x="658091" y="678007"/>
                </a:lnTo>
                <a:lnTo>
                  <a:pt x="648983" y="665453"/>
                </a:lnTo>
                <a:lnTo>
                  <a:pt x="640615" y="658069"/>
                </a:lnTo>
                <a:lnTo>
                  <a:pt x="629784" y="656345"/>
                </a:lnTo>
                <a:lnTo>
                  <a:pt x="617476" y="650438"/>
                </a:lnTo>
                <a:lnTo>
                  <a:pt x="602707" y="644530"/>
                </a:lnTo>
                <a:lnTo>
                  <a:pt x="585477" y="642068"/>
                </a:lnTo>
                <a:lnTo>
                  <a:pt x="585477" y="644530"/>
                </a:lnTo>
                <a:lnTo>
                  <a:pt x="583014" y="644530"/>
                </a:lnTo>
                <a:lnTo>
                  <a:pt x="584739" y="649453"/>
                </a:lnTo>
                <a:lnTo>
                  <a:pt x="587199" y="653638"/>
                </a:lnTo>
                <a:lnTo>
                  <a:pt x="588923" y="656099"/>
                </a:lnTo>
                <a:lnTo>
                  <a:pt x="590645" y="659545"/>
                </a:lnTo>
                <a:lnTo>
                  <a:pt x="593107" y="663730"/>
                </a:lnTo>
                <a:lnTo>
                  <a:pt x="579815" y="663730"/>
                </a:lnTo>
                <a:lnTo>
                  <a:pt x="569969" y="659545"/>
                </a:lnTo>
                <a:lnTo>
                  <a:pt x="556677" y="656099"/>
                </a:lnTo>
                <a:lnTo>
                  <a:pt x="544369" y="656099"/>
                </a:lnTo>
                <a:lnTo>
                  <a:pt x="531077" y="657822"/>
                </a:lnTo>
                <a:lnTo>
                  <a:pt x="521970" y="660284"/>
                </a:lnTo>
                <a:lnTo>
                  <a:pt x="512124" y="665207"/>
                </a:lnTo>
                <a:lnTo>
                  <a:pt x="503754" y="671115"/>
                </a:lnTo>
                <a:lnTo>
                  <a:pt x="498092" y="679484"/>
                </a:lnTo>
                <a:lnTo>
                  <a:pt x="494892" y="686869"/>
                </a:lnTo>
                <a:lnTo>
                  <a:pt x="496616" y="692776"/>
                </a:lnTo>
                <a:lnTo>
                  <a:pt x="496616" y="700161"/>
                </a:lnTo>
                <a:lnTo>
                  <a:pt x="494154" y="708529"/>
                </a:lnTo>
                <a:lnTo>
                  <a:pt x="488492" y="727730"/>
                </a:lnTo>
                <a:lnTo>
                  <a:pt x="488492" y="742007"/>
                </a:lnTo>
                <a:lnTo>
                  <a:pt x="489231" y="757022"/>
                </a:lnTo>
                <a:lnTo>
                  <a:pt x="494892" y="771298"/>
                </a:lnTo>
                <a:lnTo>
                  <a:pt x="504000" y="788775"/>
                </a:lnTo>
                <a:lnTo>
                  <a:pt x="513846" y="790499"/>
                </a:lnTo>
                <a:lnTo>
                  <a:pt x="519508" y="792221"/>
                </a:lnTo>
                <a:lnTo>
                  <a:pt x="521970" y="794683"/>
                </a:lnTo>
                <a:lnTo>
                  <a:pt x="525170" y="796405"/>
                </a:lnTo>
                <a:lnTo>
                  <a:pt x="529354" y="798129"/>
                </a:lnTo>
                <a:lnTo>
                  <a:pt x="536738" y="794683"/>
                </a:lnTo>
                <a:lnTo>
                  <a:pt x="548308" y="788775"/>
                </a:lnTo>
                <a:lnTo>
                  <a:pt x="550770" y="787052"/>
                </a:lnTo>
                <a:lnTo>
                  <a:pt x="552492" y="787052"/>
                </a:lnTo>
                <a:lnTo>
                  <a:pt x="555692" y="787052"/>
                </a:lnTo>
                <a:lnTo>
                  <a:pt x="556430" y="787052"/>
                </a:lnTo>
                <a:lnTo>
                  <a:pt x="558153" y="787052"/>
                </a:lnTo>
                <a:lnTo>
                  <a:pt x="558153" y="786313"/>
                </a:lnTo>
                <a:lnTo>
                  <a:pt x="561354" y="782867"/>
                </a:lnTo>
                <a:lnTo>
                  <a:pt x="562092" y="778682"/>
                </a:lnTo>
                <a:lnTo>
                  <a:pt x="563816" y="774499"/>
                </a:lnTo>
                <a:lnTo>
                  <a:pt x="565538" y="769576"/>
                </a:lnTo>
                <a:lnTo>
                  <a:pt x="567262" y="767114"/>
                </a:lnTo>
                <a:lnTo>
                  <a:pt x="573908" y="759729"/>
                </a:lnTo>
                <a:lnTo>
                  <a:pt x="583014" y="755544"/>
                </a:lnTo>
                <a:lnTo>
                  <a:pt x="596308" y="753821"/>
                </a:lnTo>
                <a:lnTo>
                  <a:pt x="597046" y="757268"/>
                </a:lnTo>
                <a:lnTo>
                  <a:pt x="598769" y="758006"/>
                </a:lnTo>
                <a:lnTo>
                  <a:pt x="598769" y="759729"/>
                </a:lnTo>
                <a:lnTo>
                  <a:pt x="600491" y="759729"/>
                </a:lnTo>
                <a:lnTo>
                  <a:pt x="600491" y="758006"/>
                </a:lnTo>
                <a:lnTo>
                  <a:pt x="601477" y="758006"/>
                </a:lnTo>
                <a:lnTo>
                  <a:pt x="604677" y="758006"/>
                </a:lnTo>
                <a:lnTo>
                  <a:pt x="608861" y="757268"/>
                </a:lnTo>
                <a:lnTo>
                  <a:pt x="608861" y="769821"/>
                </a:lnTo>
                <a:lnTo>
                  <a:pt x="603200" y="775729"/>
                </a:lnTo>
                <a:lnTo>
                  <a:pt x="599015" y="786559"/>
                </a:lnTo>
                <a:lnTo>
                  <a:pt x="594831" y="800836"/>
                </a:lnTo>
                <a:lnTo>
                  <a:pt x="590645" y="814128"/>
                </a:lnTo>
                <a:lnTo>
                  <a:pt x="585722" y="824221"/>
                </a:lnTo>
                <a:lnTo>
                  <a:pt x="600491" y="824221"/>
                </a:lnTo>
                <a:lnTo>
                  <a:pt x="612799" y="822498"/>
                </a:lnTo>
                <a:lnTo>
                  <a:pt x="624369" y="822498"/>
                </a:lnTo>
                <a:lnTo>
                  <a:pt x="635199" y="824221"/>
                </a:lnTo>
                <a:lnTo>
                  <a:pt x="641845" y="828405"/>
                </a:lnTo>
                <a:lnTo>
                  <a:pt x="647507" y="837514"/>
                </a:lnTo>
                <a:lnTo>
                  <a:pt x="649229" y="850066"/>
                </a:lnTo>
                <a:lnTo>
                  <a:pt x="646768" y="859174"/>
                </a:lnTo>
                <a:lnTo>
                  <a:pt x="643568" y="870744"/>
                </a:lnTo>
                <a:lnTo>
                  <a:pt x="643568" y="882313"/>
                </a:lnTo>
                <a:lnTo>
                  <a:pt x="650954" y="889697"/>
                </a:lnTo>
                <a:lnTo>
                  <a:pt x="655138" y="894620"/>
                </a:lnTo>
                <a:lnTo>
                  <a:pt x="660799" y="900529"/>
                </a:lnTo>
                <a:lnTo>
                  <a:pt x="669906" y="905451"/>
                </a:lnTo>
                <a:lnTo>
                  <a:pt x="680738" y="907913"/>
                </a:lnTo>
                <a:lnTo>
                  <a:pt x="686399" y="900529"/>
                </a:lnTo>
                <a:lnTo>
                  <a:pt x="693784" y="898066"/>
                </a:lnTo>
                <a:lnTo>
                  <a:pt x="707076" y="898066"/>
                </a:lnTo>
                <a:lnTo>
                  <a:pt x="708798" y="900529"/>
                </a:lnTo>
                <a:lnTo>
                  <a:pt x="711261" y="903975"/>
                </a:lnTo>
                <a:lnTo>
                  <a:pt x="712737" y="905697"/>
                </a:lnTo>
                <a:lnTo>
                  <a:pt x="714460" y="905697"/>
                </a:lnTo>
                <a:lnTo>
                  <a:pt x="718645" y="906436"/>
                </a:lnTo>
                <a:lnTo>
                  <a:pt x="724060" y="907667"/>
                </a:lnTo>
                <a:lnTo>
                  <a:pt x="729722" y="896098"/>
                </a:lnTo>
                <a:lnTo>
                  <a:pt x="737106" y="887728"/>
                </a:lnTo>
                <a:lnTo>
                  <a:pt x="745476" y="880343"/>
                </a:lnTo>
                <a:lnTo>
                  <a:pt x="756306" y="874436"/>
                </a:lnTo>
                <a:lnTo>
                  <a:pt x="772060" y="871975"/>
                </a:lnTo>
                <a:lnTo>
                  <a:pt x="774522" y="870251"/>
                </a:lnTo>
                <a:lnTo>
                  <a:pt x="776244" y="870251"/>
                </a:lnTo>
                <a:lnTo>
                  <a:pt x="778707" y="870251"/>
                </a:lnTo>
                <a:lnTo>
                  <a:pt x="780429" y="870251"/>
                </a:lnTo>
                <a:lnTo>
                  <a:pt x="783629" y="871975"/>
                </a:lnTo>
                <a:lnTo>
                  <a:pt x="787813" y="871975"/>
                </a:lnTo>
                <a:lnTo>
                  <a:pt x="786090" y="874436"/>
                </a:lnTo>
                <a:lnTo>
                  <a:pt x="786090" y="877882"/>
                </a:lnTo>
                <a:lnTo>
                  <a:pt x="784367" y="877882"/>
                </a:lnTo>
                <a:lnTo>
                  <a:pt x="784367" y="878621"/>
                </a:lnTo>
                <a:lnTo>
                  <a:pt x="786090" y="878621"/>
                </a:lnTo>
                <a:lnTo>
                  <a:pt x="787813" y="880343"/>
                </a:lnTo>
                <a:lnTo>
                  <a:pt x="790275" y="882066"/>
                </a:lnTo>
                <a:lnTo>
                  <a:pt x="790275" y="878621"/>
                </a:lnTo>
                <a:lnTo>
                  <a:pt x="793475" y="876160"/>
                </a:lnTo>
                <a:lnTo>
                  <a:pt x="795199" y="874436"/>
                </a:lnTo>
                <a:lnTo>
                  <a:pt x="795937" y="872714"/>
                </a:lnTo>
                <a:lnTo>
                  <a:pt x="797660" y="871975"/>
                </a:lnTo>
                <a:lnTo>
                  <a:pt x="800860" y="870251"/>
                </a:lnTo>
                <a:lnTo>
                  <a:pt x="803320" y="868529"/>
                </a:lnTo>
                <a:lnTo>
                  <a:pt x="816613" y="880097"/>
                </a:lnTo>
                <a:lnTo>
                  <a:pt x="833845" y="886006"/>
                </a:lnTo>
                <a:lnTo>
                  <a:pt x="851075" y="887728"/>
                </a:lnTo>
                <a:lnTo>
                  <a:pt x="871014" y="886006"/>
                </a:lnTo>
                <a:lnTo>
                  <a:pt x="891689" y="884281"/>
                </a:lnTo>
                <a:lnTo>
                  <a:pt x="891689" y="887728"/>
                </a:lnTo>
                <a:lnTo>
                  <a:pt x="891689" y="889452"/>
                </a:lnTo>
                <a:lnTo>
                  <a:pt x="889967" y="890190"/>
                </a:lnTo>
                <a:lnTo>
                  <a:pt x="889967" y="891912"/>
                </a:lnTo>
                <a:lnTo>
                  <a:pt x="888243" y="894374"/>
                </a:lnTo>
                <a:lnTo>
                  <a:pt x="898090" y="897820"/>
                </a:lnTo>
                <a:lnTo>
                  <a:pt x="903751" y="902005"/>
                </a:lnTo>
                <a:lnTo>
                  <a:pt x="909413" y="906190"/>
                </a:lnTo>
                <a:lnTo>
                  <a:pt x="919259" y="911113"/>
                </a:lnTo>
                <a:lnTo>
                  <a:pt x="919259" y="919481"/>
                </a:lnTo>
                <a:lnTo>
                  <a:pt x="930090" y="922928"/>
                </a:lnTo>
                <a:lnTo>
                  <a:pt x="936736" y="923667"/>
                </a:lnTo>
                <a:lnTo>
                  <a:pt x="942397" y="929574"/>
                </a:lnTo>
                <a:lnTo>
                  <a:pt x="945597" y="938682"/>
                </a:lnTo>
                <a:lnTo>
                  <a:pt x="962828" y="940404"/>
                </a:lnTo>
                <a:lnTo>
                  <a:pt x="976859" y="941143"/>
                </a:lnTo>
                <a:lnTo>
                  <a:pt x="995813" y="942867"/>
                </a:lnTo>
                <a:lnTo>
                  <a:pt x="1009104" y="960343"/>
                </a:lnTo>
                <a:lnTo>
                  <a:pt x="1024859" y="976097"/>
                </a:lnTo>
                <a:lnTo>
                  <a:pt x="1042089" y="989389"/>
                </a:lnTo>
                <a:lnTo>
                  <a:pt x="1062028" y="999481"/>
                </a:lnTo>
                <a:lnTo>
                  <a:pt x="1061290" y="1005389"/>
                </a:lnTo>
                <a:lnTo>
                  <a:pt x="1058089" y="1008835"/>
                </a:lnTo>
                <a:lnTo>
                  <a:pt x="1055627" y="1013020"/>
                </a:lnTo>
                <a:lnTo>
                  <a:pt x="1052427" y="1015481"/>
                </a:lnTo>
                <a:lnTo>
                  <a:pt x="1049966" y="1020404"/>
                </a:lnTo>
                <a:lnTo>
                  <a:pt x="1068182" y="1020404"/>
                </a:lnTo>
                <a:lnTo>
                  <a:pt x="1085412" y="1026312"/>
                </a:lnTo>
                <a:lnTo>
                  <a:pt x="1088612" y="1036404"/>
                </a:lnTo>
                <a:lnTo>
                  <a:pt x="1092798" y="1034681"/>
                </a:lnTo>
                <a:lnTo>
                  <a:pt x="1095258" y="1032958"/>
                </a:lnTo>
                <a:lnTo>
                  <a:pt x="1100181" y="1034681"/>
                </a:lnTo>
                <a:lnTo>
                  <a:pt x="1100919" y="1034681"/>
                </a:lnTo>
                <a:lnTo>
                  <a:pt x="1104120" y="1036404"/>
                </a:lnTo>
                <a:lnTo>
                  <a:pt x="1106582" y="1038127"/>
                </a:lnTo>
                <a:lnTo>
                  <a:pt x="1109782" y="1038865"/>
                </a:lnTo>
                <a:lnTo>
                  <a:pt x="1154335" y="1042312"/>
                </a:lnTo>
                <a:lnTo>
                  <a:pt x="1158519" y="1046496"/>
                </a:lnTo>
                <a:lnTo>
                  <a:pt x="1161719" y="1054866"/>
                </a:lnTo>
                <a:lnTo>
                  <a:pt x="1162457" y="1062250"/>
                </a:lnTo>
                <a:lnTo>
                  <a:pt x="1167381" y="1068158"/>
                </a:lnTo>
                <a:lnTo>
                  <a:pt x="1174027" y="1069881"/>
                </a:lnTo>
                <a:lnTo>
                  <a:pt x="1181411" y="1069881"/>
                </a:lnTo>
                <a:lnTo>
                  <a:pt x="1187072" y="1068158"/>
                </a:lnTo>
                <a:lnTo>
                  <a:pt x="1191257" y="1074065"/>
                </a:lnTo>
                <a:lnTo>
                  <a:pt x="1196181" y="1078250"/>
                </a:lnTo>
                <a:lnTo>
                  <a:pt x="1198642" y="1083174"/>
                </a:lnTo>
                <a:lnTo>
                  <a:pt x="1200612" y="1088835"/>
                </a:lnTo>
                <a:lnTo>
                  <a:pt x="1202334" y="1095481"/>
                </a:lnTo>
                <a:lnTo>
                  <a:pt x="1191503" y="1108773"/>
                </a:lnTo>
                <a:lnTo>
                  <a:pt x="1179934" y="1124527"/>
                </a:lnTo>
                <a:lnTo>
                  <a:pt x="1168366" y="1142003"/>
                </a:lnTo>
                <a:lnTo>
                  <a:pt x="1158519" y="1159481"/>
                </a:lnTo>
                <a:lnTo>
                  <a:pt x="1151874" y="1172772"/>
                </a:lnTo>
                <a:lnTo>
                  <a:pt x="1151874" y="1181142"/>
                </a:lnTo>
                <a:lnTo>
                  <a:pt x="1152611" y="1192710"/>
                </a:lnTo>
                <a:lnTo>
                  <a:pt x="1155811" y="1206003"/>
                </a:lnTo>
                <a:lnTo>
                  <a:pt x="1154089" y="1217572"/>
                </a:lnTo>
                <a:lnTo>
                  <a:pt x="1151627" y="1224957"/>
                </a:lnTo>
                <a:lnTo>
                  <a:pt x="1145965" y="1236526"/>
                </a:lnTo>
                <a:lnTo>
                  <a:pt x="1145610" y="1237129"/>
                </a:lnTo>
                <a:lnTo>
                  <a:pt x="795176" y="1237129"/>
                </a:lnTo>
                <a:lnTo>
                  <a:pt x="797415" y="1220772"/>
                </a:lnTo>
                <a:lnTo>
                  <a:pt x="768614" y="1209941"/>
                </a:lnTo>
                <a:lnTo>
                  <a:pt x="743752" y="1193203"/>
                </a:lnTo>
                <a:lnTo>
                  <a:pt x="723814" y="1171542"/>
                </a:lnTo>
                <a:lnTo>
                  <a:pt x="707322" y="1148157"/>
                </a:lnTo>
                <a:lnTo>
                  <a:pt x="701661" y="1134865"/>
                </a:lnTo>
                <a:lnTo>
                  <a:pt x="697476" y="1122311"/>
                </a:lnTo>
                <a:lnTo>
                  <a:pt x="693291" y="1107296"/>
                </a:lnTo>
                <a:lnTo>
                  <a:pt x="687630" y="1095727"/>
                </a:lnTo>
                <a:lnTo>
                  <a:pt x="678522" y="1087357"/>
                </a:lnTo>
                <a:lnTo>
                  <a:pt x="676061" y="1083911"/>
                </a:lnTo>
                <a:lnTo>
                  <a:pt x="671876" y="1083911"/>
                </a:lnTo>
                <a:lnTo>
                  <a:pt x="668677" y="1083174"/>
                </a:lnTo>
                <a:lnTo>
                  <a:pt x="666215" y="1079727"/>
                </a:lnTo>
                <a:lnTo>
                  <a:pt x="663014" y="1077265"/>
                </a:lnTo>
                <a:lnTo>
                  <a:pt x="666215" y="1071358"/>
                </a:lnTo>
                <a:lnTo>
                  <a:pt x="666215" y="1066434"/>
                </a:lnTo>
                <a:lnTo>
                  <a:pt x="666215" y="1060527"/>
                </a:lnTo>
                <a:lnTo>
                  <a:pt x="666215" y="1054620"/>
                </a:lnTo>
                <a:lnTo>
                  <a:pt x="673599" y="1050435"/>
                </a:lnTo>
                <a:lnTo>
                  <a:pt x="678522" y="1046250"/>
                </a:lnTo>
                <a:lnTo>
                  <a:pt x="685907" y="1042065"/>
                </a:lnTo>
                <a:lnTo>
                  <a:pt x="685907" y="1038619"/>
                </a:lnTo>
                <a:lnTo>
                  <a:pt x="678522" y="1038619"/>
                </a:lnTo>
                <a:lnTo>
                  <a:pt x="674337" y="1037881"/>
                </a:lnTo>
                <a:lnTo>
                  <a:pt x="670152" y="1037881"/>
                </a:lnTo>
                <a:lnTo>
                  <a:pt x="665969" y="1036158"/>
                </a:lnTo>
                <a:lnTo>
                  <a:pt x="671630" y="1022866"/>
                </a:lnTo>
                <a:lnTo>
                  <a:pt x="675815" y="1009574"/>
                </a:lnTo>
                <a:lnTo>
                  <a:pt x="681476" y="997020"/>
                </a:lnTo>
                <a:lnTo>
                  <a:pt x="691322" y="986189"/>
                </a:lnTo>
                <a:lnTo>
                  <a:pt x="702891" y="976097"/>
                </a:lnTo>
                <a:lnTo>
                  <a:pt x="712737" y="964528"/>
                </a:lnTo>
                <a:lnTo>
                  <a:pt x="711998" y="956159"/>
                </a:lnTo>
                <a:lnTo>
                  <a:pt x="711998" y="944590"/>
                </a:lnTo>
                <a:lnTo>
                  <a:pt x="710276" y="933020"/>
                </a:lnTo>
                <a:lnTo>
                  <a:pt x="706091" y="925636"/>
                </a:lnTo>
                <a:lnTo>
                  <a:pt x="700430" y="917266"/>
                </a:lnTo>
                <a:lnTo>
                  <a:pt x="694769" y="908159"/>
                </a:lnTo>
                <a:lnTo>
                  <a:pt x="689107" y="908159"/>
                </a:lnTo>
                <a:lnTo>
                  <a:pt x="687384" y="909882"/>
                </a:lnTo>
                <a:lnTo>
                  <a:pt x="685660" y="911605"/>
                </a:lnTo>
                <a:lnTo>
                  <a:pt x="683938" y="912343"/>
                </a:lnTo>
                <a:lnTo>
                  <a:pt x="681476" y="914066"/>
                </a:lnTo>
                <a:lnTo>
                  <a:pt x="683199" y="917513"/>
                </a:lnTo>
                <a:lnTo>
                  <a:pt x="683199" y="919974"/>
                </a:lnTo>
                <a:lnTo>
                  <a:pt x="683199" y="921697"/>
                </a:lnTo>
                <a:lnTo>
                  <a:pt x="681476" y="924159"/>
                </a:lnTo>
                <a:lnTo>
                  <a:pt x="679753" y="924159"/>
                </a:lnTo>
                <a:lnTo>
                  <a:pt x="678030" y="925882"/>
                </a:lnTo>
                <a:lnTo>
                  <a:pt x="677292" y="925882"/>
                </a:lnTo>
                <a:lnTo>
                  <a:pt x="675568" y="925882"/>
                </a:lnTo>
                <a:lnTo>
                  <a:pt x="673108" y="927605"/>
                </a:lnTo>
                <a:lnTo>
                  <a:pt x="665722" y="921697"/>
                </a:lnTo>
                <a:lnTo>
                  <a:pt x="652430" y="914313"/>
                </a:lnTo>
                <a:lnTo>
                  <a:pt x="639137" y="906929"/>
                </a:lnTo>
                <a:lnTo>
                  <a:pt x="626831" y="901020"/>
                </a:lnTo>
                <a:lnTo>
                  <a:pt x="617722" y="898558"/>
                </a:lnTo>
                <a:lnTo>
                  <a:pt x="610338" y="881082"/>
                </a:lnTo>
                <a:lnTo>
                  <a:pt x="603692" y="870989"/>
                </a:lnTo>
                <a:lnTo>
                  <a:pt x="596308" y="863605"/>
                </a:lnTo>
                <a:lnTo>
                  <a:pt x="588923" y="861144"/>
                </a:lnTo>
                <a:lnTo>
                  <a:pt x="577353" y="857698"/>
                </a:lnTo>
                <a:lnTo>
                  <a:pt x="565046" y="853513"/>
                </a:lnTo>
                <a:lnTo>
                  <a:pt x="548554" y="847606"/>
                </a:lnTo>
                <a:lnTo>
                  <a:pt x="538708" y="840221"/>
                </a:lnTo>
                <a:lnTo>
                  <a:pt x="530338" y="832836"/>
                </a:lnTo>
                <a:lnTo>
                  <a:pt x="517046" y="826929"/>
                </a:lnTo>
                <a:lnTo>
                  <a:pt x="508677" y="826929"/>
                </a:lnTo>
                <a:lnTo>
                  <a:pt x="503016" y="830375"/>
                </a:lnTo>
                <a:lnTo>
                  <a:pt x="498092" y="832836"/>
                </a:lnTo>
                <a:lnTo>
                  <a:pt x="492431" y="836283"/>
                </a:lnTo>
                <a:lnTo>
                  <a:pt x="485785" y="834560"/>
                </a:lnTo>
                <a:lnTo>
                  <a:pt x="482585" y="832836"/>
                </a:lnTo>
                <a:lnTo>
                  <a:pt x="480124" y="830375"/>
                </a:lnTo>
                <a:lnTo>
                  <a:pt x="476924" y="826929"/>
                </a:lnTo>
                <a:lnTo>
                  <a:pt x="472739" y="822744"/>
                </a:lnTo>
                <a:lnTo>
                  <a:pt x="469539" y="820283"/>
                </a:lnTo>
                <a:lnTo>
                  <a:pt x="467077" y="818559"/>
                </a:lnTo>
                <a:lnTo>
                  <a:pt x="448124" y="815113"/>
                </a:lnTo>
                <a:lnTo>
                  <a:pt x="445662" y="812652"/>
                </a:lnTo>
                <a:lnTo>
                  <a:pt x="442462" y="810190"/>
                </a:lnTo>
                <a:lnTo>
                  <a:pt x="440000" y="806744"/>
                </a:lnTo>
                <a:lnTo>
                  <a:pt x="436801" y="804283"/>
                </a:lnTo>
                <a:lnTo>
                  <a:pt x="436062" y="802560"/>
                </a:lnTo>
                <a:lnTo>
                  <a:pt x="419570" y="805021"/>
                </a:lnTo>
                <a:lnTo>
                  <a:pt x="417108" y="804283"/>
                </a:lnTo>
                <a:lnTo>
                  <a:pt x="412924" y="798375"/>
                </a:lnTo>
                <a:lnTo>
                  <a:pt x="405539" y="792467"/>
                </a:lnTo>
                <a:lnTo>
                  <a:pt x="399878" y="785082"/>
                </a:lnTo>
                <a:lnTo>
                  <a:pt x="394217" y="779175"/>
                </a:lnTo>
                <a:lnTo>
                  <a:pt x="391017" y="775729"/>
                </a:lnTo>
                <a:lnTo>
                  <a:pt x="396677" y="757513"/>
                </a:lnTo>
                <a:lnTo>
                  <a:pt x="380924" y="740036"/>
                </a:lnTo>
                <a:lnTo>
                  <a:pt x="366893" y="720837"/>
                </a:lnTo>
                <a:lnTo>
                  <a:pt x="352124" y="700899"/>
                </a:lnTo>
                <a:lnTo>
                  <a:pt x="338094" y="679976"/>
                </a:lnTo>
                <a:lnTo>
                  <a:pt x="334894" y="678252"/>
                </a:lnTo>
                <a:lnTo>
                  <a:pt x="330709" y="677514"/>
                </a:lnTo>
                <a:lnTo>
                  <a:pt x="328248" y="677514"/>
                </a:lnTo>
                <a:lnTo>
                  <a:pt x="323324" y="675792"/>
                </a:lnTo>
                <a:lnTo>
                  <a:pt x="322586" y="674068"/>
                </a:lnTo>
                <a:lnTo>
                  <a:pt x="316925" y="666683"/>
                </a:lnTo>
                <a:lnTo>
                  <a:pt x="313725" y="658315"/>
                </a:lnTo>
                <a:lnTo>
                  <a:pt x="311262" y="649945"/>
                </a:lnTo>
                <a:lnTo>
                  <a:pt x="306339" y="640837"/>
                </a:lnTo>
                <a:lnTo>
                  <a:pt x="299694" y="636653"/>
                </a:lnTo>
                <a:lnTo>
                  <a:pt x="296493" y="633207"/>
                </a:lnTo>
                <a:lnTo>
                  <a:pt x="294032" y="630746"/>
                </a:lnTo>
                <a:lnTo>
                  <a:pt x="290832" y="629022"/>
                </a:lnTo>
                <a:lnTo>
                  <a:pt x="290832" y="644777"/>
                </a:lnTo>
                <a:lnTo>
                  <a:pt x="295017" y="650683"/>
                </a:lnTo>
                <a:lnTo>
                  <a:pt x="304124" y="660776"/>
                </a:lnTo>
                <a:lnTo>
                  <a:pt x="312494" y="672346"/>
                </a:lnTo>
                <a:lnTo>
                  <a:pt x="323324" y="687360"/>
                </a:lnTo>
                <a:lnTo>
                  <a:pt x="331693" y="701637"/>
                </a:lnTo>
                <a:lnTo>
                  <a:pt x="340801" y="716653"/>
                </a:lnTo>
                <a:lnTo>
                  <a:pt x="347447" y="729945"/>
                </a:lnTo>
                <a:lnTo>
                  <a:pt x="350647" y="738314"/>
                </a:lnTo>
                <a:lnTo>
                  <a:pt x="350647" y="744222"/>
                </a:lnTo>
                <a:lnTo>
                  <a:pt x="348925" y="746683"/>
                </a:lnTo>
                <a:lnTo>
                  <a:pt x="347200" y="748406"/>
                </a:lnTo>
                <a:lnTo>
                  <a:pt x="347200" y="750129"/>
                </a:lnTo>
                <a:lnTo>
                  <a:pt x="344740" y="751853"/>
                </a:lnTo>
                <a:lnTo>
                  <a:pt x="344740" y="745945"/>
                </a:lnTo>
                <a:lnTo>
                  <a:pt x="343017" y="741021"/>
                </a:lnTo>
                <a:lnTo>
                  <a:pt x="343017" y="738561"/>
                </a:lnTo>
                <a:lnTo>
                  <a:pt x="341294" y="735114"/>
                </a:lnTo>
                <a:lnTo>
                  <a:pt x="338832" y="735114"/>
                </a:lnTo>
                <a:lnTo>
                  <a:pt x="337109" y="735114"/>
                </a:lnTo>
                <a:lnTo>
                  <a:pt x="335386" y="735114"/>
                </a:lnTo>
                <a:lnTo>
                  <a:pt x="334648" y="735114"/>
                </a:lnTo>
                <a:lnTo>
                  <a:pt x="332924" y="735114"/>
                </a:lnTo>
                <a:lnTo>
                  <a:pt x="328740" y="735114"/>
                </a:lnTo>
                <a:lnTo>
                  <a:pt x="325540" y="725022"/>
                </a:lnTo>
                <a:lnTo>
                  <a:pt x="323078" y="714929"/>
                </a:lnTo>
                <a:lnTo>
                  <a:pt x="318156" y="706561"/>
                </a:lnTo>
                <a:lnTo>
                  <a:pt x="311509" y="699175"/>
                </a:lnTo>
                <a:lnTo>
                  <a:pt x="302401" y="693269"/>
                </a:lnTo>
                <a:lnTo>
                  <a:pt x="294032" y="687360"/>
                </a:lnTo>
                <a:lnTo>
                  <a:pt x="286647" y="677268"/>
                </a:lnTo>
                <a:lnTo>
                  <a:pt x="289109" y="675545"/>
                </a:lnTo>
                <a:lnTo>
                  <a:pt x="290832" y="675545"/>
                </a:lnTo>
                <a:lnTo>
                  <a:pt x="292555" y="675545"/>
                </a:lnTo>
                <a:lnTo>
                  <a:pt x="292555" y="673821"/>
                </a:lnTo>
                <a:lnTo>
                  <a:pt x="292555" y="672099"/>
                </a:lnTo>
                <a:lnTo>
                  <a:pt x="294278" y="671361"/>
                </a:lnTo>
                <a:lnTo>
                  <a:pt x="283447" y="663976"/>
                </a:lnTo>
                <a:lnTo>
                  <a:pt x="278524" y="654869"/>
                </a:lnTo>
                <a:lnTo>
                  <a:pt x="273601" y="644777"/>
                </a:lnTo>
                <a:lnTo>
                  <a:pt x="271140" y="633207"/>
                </a:lnTo>
                <a:lnTo>
                  <a:pt x="265478" y="623115"/>
                </a:lnTo>
                <a:lnTo>
                  <a:pt x="258093" y="614745"/>
                </a:lnTo>
                <a:lnTo>
                  <a:pt x="249725" y="609823"/>
                </a:lnTo>
                <a:lnTo>
                  <a:pt x="238894" y="605638"/>
                </a:lnTo>
                <a:lnTo>
                  <a:pt x="230524" y="599730"/>
                </a:lnTo>
                <a:lnTo>
                  <a:pt x="224863" y="592346"/>
                </a:lnTo>
                <a:lnTo>
                  <a:pt x="221663" y="583977"/>
                </a:lnTo>
                <a:lnTo>
                  <a:pt x="217478" y="574871"/>
                </a:lnTo>
                <a:lnTo>
                  <a:pt x="207633" y="560594"/>
                </a:lnTo>
                <a:lnTo>
                  <a:pt x="199264" y="550502"/>
                </a:lnTo>
                <a:lnTo>
                  <a:pt x="190156" y="541394"/>
                </a:lnTo>
                <a:lnTo>
                  <a:pt x="184494" y="531303"/>
                </a:lnTo>
                <a:lnTo>
                  <a:pt x="180309" y="518010"/>
                </a:lnTo>
                <a:lnTo>
                  <a:pt x="177109" y="500533"/>
                </a:lnTo>
                <a:lnTo>
                  <a:pt x="176371" y="476410"/>
                </a:lnTo>
                <a:lnTo>
                  <a:pt x="176371" y="470503"/>
                </a:lnTo>
                <a:lnTo>
                  <a:pt x="177109" y="458933"/>
                </a:lnTo>
                <a:lnTo>
                  <a:pt x="177109" y="443180"/>
                </a:lnTo>
                <a:lnTo>
                  <a:pt x="177109" y="423980"/>
                </a:lnTo>
                <a:lnTo>
                  <a:pt x="177109" y="406503"/>
                </a:lnTo>
                <a:lnTo>
                  <a:pt x="178833" y="392226"/>
                </a:lnTo>
                <a:lnTo>
                  <a:pt x="180556" y="383118"/>
                </a:lnTo>
                <a:lnTo>
                  <a:pt x="184740" y="381396"/>
                </a:lnTo>
                <a:lnTo>
                  <a:pt x="187940" y="381396"/>
                </a:lnTo>
                <a:lnTo>
                  <a:pt x="190402" y="381396"/>
                </a:lnTo>
                <a:lnTo>
                  <a:pt x="193602" y="381396"/>
                </a:lnTo>
                <a:lnTo>
                  <a:pt x="196064" y="383118"/>
                </a:lnTo>
                <a:lnTo>
                  <a:pt x="197787" y="386564"/>
                </a:lnTo>
                <a:lnTo>
                  <a:pt x="200248" y="389026"/>
                </a:lnTo>
                <a:lnTo>
                  <a:pt x="201970" y="392473"/>
                </a:lnTo>
                <a:lnTo>
                  <a:pt x="201970" y="375733"/>
                </a:lnTo>
                <a:lnTo>
                  <a:pt x="192125" y="364165"/>
                </a:lnTo>
                <a:lnTo>
                  <a:pt x="180556" y="352596"/>
                </a:lnTo>
                <a:lnTo>
                  <a:pt x="167264" y="344226"/>
                </a:lnTo>
                <a:lnTo>
                  <a:pt x="167264" y="351611"/>
                </a:lnTo>
                <a:lnTo>
                  <a:pt x="172926" y="355795"/>
                </a:lnTo>
                <a:lnTo>
                  <a:pt x="178586" y="359980"/>
                </a:lnTo>
                <a:lnTo>
                  <a:pt x="184247" y="364165"/>
                </a:lnTo>
                <a:lnTo>
                  <a:pt x="188433" y="370072"/>
                </a:lnTo>
                <a:lnTo>
                  <a:pt x="188433" y="373518"/>
                </a:lnTo>
                <a:lnTo>
                  <a:pt x="187694" y="373518"/>
                </a:lnTo>
                <a:lnTo>
                  <a:pt x="187694" y="375241"/>
                </a:lnTo>
                <a:lnTo>
                  <a:pt x="185971" y="375980"/>
                </a:lnTo>
                <a:lnTo>
                  <a:pt x="182772" y="377703"/>
                </a:lnTo>
                <a:lnTo>
                  <a:pt x="182032" y="379426"/>
                </a:lnTo>
                <a:lnTo>
                  <a:pt x="177109" y="379426"/>
                </a:lnTo>
                <a:lnTo>
                  <a:pt x="172926" y="379426"/>
                </a:lnTo>
                <a:lnTo>
                  <a:pt x="171202" y="379426"/>
                </a:lnTo>
                <a:lnTo>
                  <a:pt x="171202" y="377703"/>
                </a:lnTo>
                <a:lnTo>
                  <a:pt x="170463" y="377703"/>
                </a:lnTo>
                <a:lnTo>
                  <a:pt x="167264" y="375980"/>
                </a:lnTo>
                <a:lnTo>
                  <a:pt x="157418" y="363426"/>
                </a:lnTo>
                <a:lnTo>
                  <a:pt x="148310" y="350134"/>
                </a:lnTo>
                <a:lnTo>
                  <a:pt x="141664" y="335119"/>
                </a:lnTo>
                <a:lnTo>
                  <a:pt x="148310" y="335119"/>
                </a:lnTo>
                <a:lnTo>
                  <a:pt x="151510" y="336841"/>
                </a:lnTo>
                <a:lnTo>
                  <a:pt x="153972" y="336841"/>
                </a:lnTo>
                <a:lnTo>
                  <a:pt x="157171" y="336841"/>
                </a:lnTo>
                <a:lnTo>
                  <a:pt x="159633" y="335119"/>
                </a:lnTo>
                <a:lnTo>
                  <a:pt x="148064" y="330934"/>
                </a:lnTo>
                <a:lnTo>
                  <a:pt x="141418" y="324288"/>
                </a:lnTo>
                <a:lnTo>
                  <a:pt x="135756" y="315180"/>
                </a:lnTo>
                <a:lnTo>
                  <a:pt x="130834" y="305088"/>
                </a:lnTo>
                <a:lnTo>
                  <a:pt x="128371" y="294995"/>
                </a:lnTo>
                <a:lnTo>
                  <a:pt x="124187" y="285888"/>
                </a:lnTo>
                <a:lnTo>
                  <a:pt x="118525" y="278503"/>
                </a:lnTo>
                <a:lnTo>
                  <a:pt x="109418" y="274319"/>
                </a:lnTo>
                <a:lnTo>
                  <a:pt x="112618" y="255118"/>
                </a:lnTo>
                <a:lnTo>
                  <a:pt x="102772" y="244287"/>
                </a:lnTo>
                <a:lnTo>
                  <a:pt x="93664" y="230995"/>
                </a:lnTo>
                <a:lnTo>
                  <a:pt x="86279" y="217703"/>
                </a:lnTo>
                <a:lnTo>
                  <a:pt x="76433" y="204411"/>
                </a:lnTo>
                <a:lnTo>
                  <a:pt x="64865" y="194320"/>
                </a:lnTo>
                <a:lnTo>
                  <a:pt x="49111" y="186935"/>
                </a:lnTo>
                <a:lnTo>
                  <a:pt x="30156" y="182750"/>
                </a:lnTo>
                <a:lnTo>
                  <a:pt x="14403" y="175366"/>
                </a:lnTo>
                <a:lnTo>
                  <a:pt x="2834" y="165273"/>
                </a:lnTo>
                <a:lnTo>
                  <a:pt x="0" y="162806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 w="3104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/>
          </a:p>
        </p:txBody>
      </p:sp>
      <p:sp>
        <p:nvSpPr>
          <p:cNvPr id="11" name="Text Placeholder 9">
            <a:extLst>
              <a:ext uri="{FF2B5EF4-FFF2-40B4-BE49-F238E27FC236}">
                <a16:creationId xmlns="" xmlns:a16="http://schemas.microsoft.com/office/drawing/2014/main" id="{1D07E121-9E3D-438E-8925-11F00717BC6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24435" y="259243"/>
            <a:ext cx="11372291" cy="724247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54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="" xmlns:a16="http://schemas.microsoft.com/office/drawing/2014/main" id="{758048F8-EB4B-4CD3-91EC-2762EF3B92E5}"/>
              </a:ext>
            </a:extLst>
          </p:cNvPr>
          <p:cNvGrpSpPr/>
          <p:nvPr userDrawn="1"/>
        </p:nvGrpSpPr>
        <p:grpSpPr>
          <a:xfrm>
            <a:off x="10415614" y="758756"/>
            <a:ext cx="1344926" cy="246023"/>
            <a:chOff x="6916230" y="365408"/>
            <a:chExt cx="3673340" cy="671952"/>
          </a:xfrm>
          <a:solidFill>
            <a:schemeClr val="bg1">
              <a:alpha val="94000"/>
            </a:schemeClr>
          </a:solidFill>
        </p:grpSpPr>
        <p:sp>
          <p:nvSpPr>
            <p:cNvPr id="13" name="Freeform: Shape 12">
              <a:extLst>
                <a:ext uri="{FF2B5EF4-FFF2-40B4-BE49-F238E27FC236}">
                  <a16:creationId xmlns="" xmlns:a16="http://schemas.microsoft.com/office/drawing/2014/main" id="{C97EE01C-02B6-4D28-911B-B27DA8E1CFBB}"/>
                </a:ext>
              </a:extLst>
            </p:cNvPr>
            <p:cNvSpPr/>
            <p:nvPr/>
          </p:nvSpPr>
          <p:spPr>
            <a:xfrm rot="1020000">
              <a:off x="8384147" y="408886"/>
              <a:ext cx="403282" cy="600493"/>
            </a:xfrm>
            <a:custGeom>
              <a:avLst/>
              <a:gdLst>
                <a:gd name="connsiteX0" fmla="*/ 370630 w 403282"/>
                <a:gd name="connsiteY0" fmla="*/ 493654 h 600493"/>
                <a:gd name="connsiteX1" fmla="*/ 383308 w 403282"/>
                <a:gd name="connsiteY1" fmla="*/ 495095 h 600493"/>
                <a:gd name="connsiteX2" fmla="*/ 402037 w 403282"/>
                <a:gd name="connsiteY2" fmla="*/ 508637 h 600493"/>
                <a:gd name="connsiteX3" fmla="*/ 395698 w 403282"/>
                <a:gd name="connsiteY3" fmla="*/ 532265 h 600493"/>
                <a:gd name="connsiteX4" fmla="*/ 377833 w 403282"/>
                <a:gd name="connsiteY4" fmla="*/ 541197 h 600493"/>
                <a:gd name="connsiteX5" fmla="*/ 306951 w 403282"/>
                <a:gd name="connsiteY5" fmla="*/ 562519 h 600493"/>
                <a:gd name="connsiteX6" fmla="*/ 261137 w 403282"/>
                <a:gd name="connsiteY6" fmla="*/ 575774 h 600493"/>
                <a:gd name="connsiteX7" fmla="*/ 186510 w 403282"/>
                <a:gd name="connsiteY7" fmla="*/ 597384 h 600493"/>
                <a:gd name="connsiteX8" fmla="*/ 165476 w 403282"/>
                <a:gd name="connsiteY8" fmla="*/ 600265 h 600493"/>
                <a:gd name="connsiteX9" fmla="*/ 146747 w 403282"/>
                <a:gd name="connsiteY9" fmla="*/ 584706 h 600493"/>
                <a:gd name="connsiteX10" fmla="*/ 153950 w 403282"/>
                <a:gd name="connsiteY10" fmla="*/ 562519 h 600493"/>
                <a:gd name="connsiteX11" fmla="*/ 162594 w 403282"/>
                <a:gd name="connsiteY11" fmla="*/ 556180 h 600493"/>
                <a:gd name="connsiteX12" fmla="*/ 172391 w 403282"/>
                <a:gd name="connsiteY12" fmla="*/ 524773 h 600493"/>
                <a:gd name="connsiteX13" fmla="*/ 164323 w 403282"/>
                <a:gd name="connsiteY13" fmla="*/ 507197 h 600493"/>
                <a:gd name="connsiteX14" fmla="*/ 151645 w 403282"/>
                <a:gd name="connsiteY14" fmla="*/ 463400 h 600493"/>
                <a:gd name="connsiteX15" fmla="*/ 87679 w 403282"/>
                <a:gd name="connsiteY15" fmla="*/ 246432 h 600493"/>
                <a:gd name="connsiteX16" fmla="*/ 54543 w 403282"/>
                <a:gd name="connsiteY16" fmla="*/ 132330 h 600493"/>
                <a:gd name="connsiteX17" fmla="*/ 32356 w 403282"/>
                <a:gd name="connsiteY17" fmla="*/ 112737 h 600493"/>
                <a:gd name="connsiteX18" fmla="*/ 20543 w 403282"/>
                <a:gd name="connsiteY18" fmla="*/ 110720 h 600493"/>
                <a:gd name="connsiteX19" fmla="*/ 373 w 403282"/>
                <a:gd name="connsiteY19" fmla="*/ 91991 h 600493"/>
                <a:gd name="connsiteX20" fmla="*/ 12475 w 403282"/>
                <a:gd name="connsiteY20" fmla="*/ 65482 h 600493"/>
                <a:gd name="connsiteX21" fmla="*/ 33509 w 403282"/>
                <a:gd name="connsiteY21" fmla="*/ 57414 h 600493"/>
                <a:gd name="connsiteX22" fmla="*/ 219357 w 403282"/>
                <a:gd name="connsiteY22" fmla="*/ 2956 h 600493"/>
                <a:gd name="connsiteX23" fmla="*/ 233188 w 403282"/>
                <a:gd name="connsiteY23" fmla="*/ 75 h 600493"/>
                <a:gd name="connsiteX24" fmla="*/ 242697 w 403282"/>
                <a:gd name="connsiteY24" fmla="*/ 1227 h 600493"/>
                <a:gd name="connsiteX25" fmla="*/ 261426 w 403282"/>
                <a:gd name="connsiteY25" fmla="*/ 19092 h 600493"/>
                <a:gd name="connsiteX26" fmla="*/ 253070 w 403282"/>
                <a:gd name="connsiteY26" fmla="*/ 43296 h 600493"/>
                <a:gd name="connsiteX27" fmla="*/ 239527 w 403282"/>
                <a:gd name="connsiteY27" fmla="*/ 92279 h 600493"/>
                <a:gd name="connsiteX28" fmla="*/ 295714 w 403282"/>
                <a:gd name="connsiteY28" fmla="*/ 283314 h 600493"/>
                <a:gd name="connsiteX29" fmla="*/ 298019 w 403282"/>
                <a:gd name="connsiteY29" fmla="*/ 300890 h 600493"/>
                <a:gd name="connsiteX30" fmla="*/ 333748 w 403282"/>
                <a:gd name="connsiteY30" fmla="*/ 422484 h 600493"/>
                <a:gd name="connsiteX31" fmla="*/ 347867 w 403282"/>
                <a:gd name="connsiteY31" fmla="*/ 461383 h 600493"/>
                <a:gd name="connsiteX32" fmla="*/ 370630 w 403282"/>
                <a:gd name="connsiteY32" fmla="*/ 493654 h 6004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03282" h="600493">
                  <a:moveTo>
                    <a:pt x="370630" y="493654"/>
                  </a:moveTo>
                  <a:cubicBezTo>
                    <a:pt x="374952" y="494230"/>
                    <a:pt x="378986" y="494807"/>
                    <a:pt x="383308" y="495095"/>
                  </a:cubicBezTo>
                  <a:cubicBezTo>
                    <a:pt x="392528" y="495671"/>
                    <a:pt x="399443" y="499705"/>
                    <a:pt x="402037" y="508637"/>
                  </a:cubicBezTo>
                  <a:cubicBezTo>
                    <a:pt x="404630" y="517281"/>
                    <a:pt x="403477" y="525638"/>
                    <a:pt x="395698" y="532265"/>
                  </a:cubicBezTo>
                  <a:cubicBezTo>
                    <a:pt x="390511" y="536587"/>
                    <a:pt x="384460" y="539180"/>
                    <a:pt x="377833" y="541197"/>
                  </a:cubicBezTo>
                  <a:cubicBezTo>
                    <a:pt x="354206" y="548112"/>
                    <a:pt x="330579" y="555316"/>
                    <a:pt x="306951" y="562519"/>
                  </a:cubicBezTo>
                  <a:cubicBezTo>
                    <a:pt x="292832" y="571163"/>
                    <a:pt x="277561" y="575197"/>
                    <a:pt x="261137" y="575774"/>
                  </a:cubicBezTo>
                  <a:cubicBezTo>
                    <a:pt x="236358" y="582977"/>
                    <a:pt x="211290" y="590180"/>
                    <a:pt x="186510" y="597384"/>
                  </a:cubicBezTo>
                  <a:cubicBezTo>
                    <a:pt x="179594" y="599401"/>
                    <a:pt x="172967" y="601130"/>
                    <a:pt x="165476" y="600265"/>
                  </a:cubicBezTo>
                  <a:cubicBezTo>
                    <a:pt x="155967" y="599113"/>
                    <a:pt x="149628" y="594214"/>
                    <a:pt x="146747" y="584706"/>
                  </a:cubicBezTo>
                  <a:cubicBezTo>
                    <a:pt x="143577" y="575485"/>
                    <a:pt x="147323" y="568570"/>
                    <a:pt x="153950" y="562519"/>
                  </a:cubicBezTo>
                  <a:cubicBezTo>
                    <a:pt x="156543" y="560214"/>
                    <a:pt x="159713" y="558485"/>
                    <a:pt x="162594" y="556180"/>
                  </a:cubicBezTo>
                  <a:cubicBezTo>
                    <a:pt x="175849" y="546383"/>
                    <a:pt x="177001" y="541773"/>
                    <a:pt x="172391" y="524773"/>
                  </a:cubicBezTo>
                  <a:cubicBezTo>
                    <a:pt x="166628" y="520163"/>
                    <a:pt x="166340" y="513248"/>
                    <a:pt x="164323" y="507197"/>
                  </a:cubicBezTo>
                  <a:cubicBezTo>
                    <a:pt x="160001" y="492502"/>
                    <a:pt x="155103" y="478383"/>
                    <a:pt x="151645" y="463400"/>
                  </a:cubicBezTo>
                  <a:cubicBezTo>
                    <a:pt x="130035" y="391077"/>
                    <a:pt x="109289" y="318755"/>
                    <a:pt x="87679" y="246432"/>
                  </a:cubicBezTo>
                  <a:cubicBezTo>
                    <a:pt x="77018" y="208398"/>
                    <a:pt x="65492" y="170364"/>
                    <a:pt x="54543" y="132330"/>
                  </a:cubicBezTo>
                  <a:cubicBezTo>
                    <a:pt x="51085" y="120805"/>
                    <a:pt x="44746" y="113601"/>
                    <a:pt x="32356" y="112737"/>
                  </a:cubicBezTo>
                  <a:cubicBezTo>
                    <a:pt x="28322" y="112449"/>
                    <a:pt x="24577" y="111584"/>
                    <a:pt x="20543" y="110720"/>
                  </a:cubicBezTo>
                  <a:cubicBezTo>
                    <a:pt x="8729" y="108415"/>
                    <a:pt x="2102" y="102076"/>
                    <a:pt x="373" y="91991"/>
                  </a:cubicBezTo>
                  <a:cubicBezTo>
                    <a:pt x="-1356" y="81330"/>
                    <a:pt x="2966" y="71533"/>
                    <a:pt x="12475" y="65482"/>
                  </a:cubicBezTo>
                  <a:cubicBezTo>
                    <a:pt x="18814" y="61448"/>
                    <a:pt x="26305" y="59431"/>
                    <a:pt x="33509" y="57414"/>
                  </a:cubicBezTo>
                  <a:cubicBezTo>
                    <a:pt x="95458" y="38974"/>
                    <a:pt x="157408" y="21397"/>
                    <a:pt x="219357" y="2956"/>
                  </a:cubicBezTo>
                  <a:cubicBezTo>
                    <a:pt x="223968" y="1516"/>
                    <a:pt x="228578" y="363"/>
                    <a:pt x="233188" y="75"/>
                  </a:cubicBezTo>
                  <a:cubicBezTo>
                    <a:pt x="236358" y="-213"/>
                    <a:pt x="239527" y="363"/>
                    <a:pt x="242697" y="1227"/>
                  </a:cubicBezTo>
                  <a:cubicBezTo>
                    <a:pt x="252205" y="3533"/>
                    <a:pt x="258832" y="9295"/>
                    <a:pt x="261426" y="19092"/>
                  </a:cubicBezTo>
                  <a:cubicBezTo>
                    <a:pt x="264307" y="29177"/>
                    <a:pt x="261426" y="38397"/>
                    <a:pt x="253070" y="43296"/>
                  </a:cubicBezTo>
                  <a:cubicBezTo>
                    <a:pt x="232036" y="55685"/>
                    <a:pt x="233476" y="72109"/>
                    <a:pt x="239527" y="92279"/>
                  </a:cubicBezTo>
                  <a:cubicBezTo>
                    <a:pt x="258832" y="155669"/>
                    <a:pt x="276985" y="219636"/>
                    <a:pt x="295714" y="283314"/>
                  </a:cubicBezTo>
                  <a:cubicBezTo>
                    <a:pt x="297443" y="289077"/>
                    <a:pt x="298595" y="294839"/>
                    <a:pt x="298019" y="300890"/>
                  </a:cubicBezTo>
                  <a:cubicBezTo>
                    <a:pt x="309833" y="341518"/>
                    <a:pt x="321646" y="381857"/>
                    <a:pt x="333748" y="422484"/>
                  </a:cubicBezTo>
                  <a:cubicBezTo>
                    <a:pt x="340951" y="434586"/>
                    <a:pt x="344409" y="448129"/>
                    <a:pt x="347867" y="461383"/>
                  </a:cubicBezTo>
                  <a:cubicBezTo>
                    <a:pt x="351324" y="474925"/>
                    <a:pt x="356223" y="487315"/>
                    <a:pt x="370630" y="493654"/>
                  </a:cubicBezTo>
                  <a:close/>
                </a:path>
              </a:pathLst>
            </a:custGeom>
            <a:grpFill/>
            <a:ln w="287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="" xmlns:a16="http://schemas.microsoft.com/office/drawing/2014/main" id="{6C28E3D4-2E52-49F0-9422-22A857B5BFCE}"/>
                </a:ext>
              </a:extLst>
            </p:cNvPr>
            <p:cNvSpPr/>
            <p:nvPr userDrawn="1"/>
          </p:nvSpPr>
          <p:spPr>
            <a:xfrm rot="1020000">
              <a:off x="9705320" y="428745"/>
              <a:ext cx="391436" cy="584760"/>
            </a:xfrm>
            <a:custGeom>
              <a:avLst/>
              <a:gdLst>
                <a:gd name="connsiteX0" fmla="*/ 167549 w 391436"/>
                <a:gd name="connsiteY0" fmla="*/ 584760 h 584760"/>
                <a:gd name="connsiteX1" fmla="*/ 143634 w 391436"/>
                <a:gd name="connsiteY1" fmla="*/ 569201 h 584760"/>
                <a:gd name="connsiteX2" fmla="*/ 154871 w 391436"/>
                <a:gd name="connsiteY2" fmla="*/ 544709 h 584760"/>
                <a:gd name="connsiteX3" fmla="*/ 158905 w 391436"/>
                <a:gd name="connsiteY3" fmla="*/ 542404 h 584760"/>
                <a:gd name="connsiteX4" fmla="*/ 175329 w 391436"/>
                <a:gd name="connsiteY4" fmla="*/ 500048 h 584760"/>
                <a:gd name="connsiteX5" fmla="*/ 69006 w 391436"/>
                <a:gd name="connsiteY5" fmla="*/ 137859 h 584760"/>
                <a:gd name="connsiteX6" fmla="*/ 65837 w 391436"/>
                <a:gd name="connsiteY6" fmla="*/ 127774 h 584760"/>
                <a:gd name="connsiteX7" fmla="*/ 27515 w 391436"/>
                <a:gd name="connsiteY7" fmla="*/ 102706 h 584760"/>
                <a:gd name="connsiteX8" fmla="*/ 718 w 391436"/>
                <a:gd name="connsiteY8" fmla="*/ 88011 h 584760"/>
                <a:gd name="connsiteX9" fmla="*/ 18582 w 391436"/>
                <a:gd name="connsiteY9" fmla="*/ 59774 h 584760"/>
                <a:gd name="connsiteX10" fmla="*/ 123176 w 391436"/>
                <a:gd name="connsiteY10" fmla="*/ 22316 h 584760"/>
                <a:gd name="connsiteX11" fmla="*/ 182244 w 391436"/>
                <a:gd name="connsiteY11" fmla="*/ 1570 h 584760"/>
                <a:gd name="connsiteX12" fmla="*/ 194922 w 391436"/>
                <a:gd name="connsiteY12" fmla="*/ 7621 h 584760"/>
                <a:gd name="connsiteX13" fmla="*/ 277906 w 391436"/>
                <a:gd name="connsiteY13" fmla="*/ 291724 h 584760"/>
                <a:gd name="connsiteX14" fmla="*/ 327754 w 391436"/>
                <a:gd name="connsiteY14" fmla="*/ 460861 h 584760"/>
                <a:gd name="connsiteX15" fmla="*/ 357143 w 391436"/>
                <a:gd name="connsiteY15" fmla="*/ 483048 h 584760"/>
                <a:gd name="connsiteX16" fmla="*/ 371262 w 391436"/>
                <a:gd name="connsiteY16" fmla="*/ 482760 h 584760"/>
                <a:gd name="connsiteX17" fmla="*/ 389127 w 391436"/>
                <a:gd name="connsiteY17" fmla="*/ 494285 h 584760"/>
                <a:gd name="connsiteX18" fmla="*/ 385669 w 391436"/>
                <a:gd name="connsiteY18" fmla="*/ 517336 h 584760"/>
                <a:gd name="connsiteX19" fmla="*/ 368381 w 391436"/>
                <a:gd name="connsiteY19" fmla="*/ 527421 h 584760"/>
                <a:gd name="connsiteX20" fmla="*/ 178787 w 391436"/>
                <a:gd name="connsiteY20" fmla="*/ 583031 h 584760"/>
                <a:gd name="connsiteX21" fmla="*/ 167549 w 391436"/>
                <a:gd name="connsiteY21" fmla="*/ 584760 h 5847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391436" h="584760">
                  <a:moveTo>
                    <a:pt x="167549" y="584760"/>
                  </a:moveTo>
                  <a:cubicBezTo>
                    <a:pt x="155447" y="584472"/>
                    <a:pt x="146803" y="580438"/>
                    <a:pt x="143634" y="569201"/>
                  </a:cubicBezTo>
                  <a:cubicBezTo>
                    <a:pt x="140464" y="557963"/>
                    <a:pt x="144786" y="549896"/>
                    <a:pt x="154871" y="544709"/>
                  </a:cubicBezTo>
                  <a:cubicBezTo>
                    <a:pt x="156312" y="544133"/>
                    <a:pt x="157753" y="543268"/>
                    <a:pt x="158905" y="542404"/>
                  </a:cubicBezTo>
                  <a:cubicBezTo>
                    <a:pt x="181380" y="528573"/>
                    <a:pt x="182820" y="525116"/>
                    <a:pt x="175329" y="500048"/>
                  </a:cubicBezTo>
                  <a:cubicBezTo>
                    <a:pt x="139888" y="379318"/>
                    <a:pt x="104447" y="258589"/>
                    <a:pt x="69006" y="137859"/>
                  </a:cubicBezTo>
                  <a:cubicBezTo>
                    <a:pt x="68142" y="134402"/>
                    <a:pt x="66989" y="130944"/>
                    <a:pt x="65837" y="127774"/>
                  </a:cubicBezTo>
                  <a:cubicBezTo>
                    <a:pt x="56904" y="102418"/>
                    <a:pt x="54311" y="100689"/>
                    <a:pt x="27515" y="102706"/>
                  </a:cubicBezTo>
                  <a:cubicBezTo>
                    <a:pt x="10226" y="103859"/>
                    <a:pt x="3887" y="100401"/>
                    <a:pt x="718" y="88011"/>
                  </a:cubicBezTo>
                  <a:cubicBezTo>
                    <a:pt x="-2164" y="76198"/>
                    <a:pt x="3599" y="65537"/>
                    <a:pt x="18582" y="59774"/>
                  </a:cubicBezTo>
                  <a:cubicBezTo>
                    <a:pt x="53159" y="46808"/>
                    <a:pt x="88312" y="34706"/>
                    <a:pt x="123176" y="22316"/>
                  </a:cubicBezTo>
                  <a:cubicBezTo>
                    <a:pt x="142770" y="15401"/>
                    <a:pt x="162939" y="8774"/>
                    <a:pt x="182244" y="1570"/>
                  </a:cubicBezTo>
                  <a:cubicBezTo>
                    <a:pt x="189736" y="-1311"/>
                    <a:pt x="192617" y="-735"/>
                    <a:pt x="194922" y="7621"/>
                  </a:cubicBezTo>
                  <a:cubicBezTo>
                    <a:pt x="222295" y="102418"/>
                    <a:pt x="250245" y="196927"/>
                    <a:pt x="277906" y="291724"/>
                  </a:cubicBezTo>
                  <a:cubicBezTo>
                    <a:pt x="294330" y="348199"/>
                    <a:pt x="311042" y="404386"/>
                    <a:pt x="327754" y="460861"/>
                  </a:cubicBezTo>
                  <a:cubicBezTo>
                    <a:pt x="333228" y="479590"/>
                    <a:pt x="337262" y="482760"/>
                    <a:pt x="357143" y="483048"/>
                  </a:cubicBezTo>
                  <a:cubicBezTo>
                    <a:pt x="361754" y="483048"/>
                    <a:pt x="366652" y="482760"/>
                    <a:pt x="371262" y="482760"/>
                  </a:cubicBezTo>
                  <a:cubicBezTo>
                    <a:pt x="379906" y="482471"/>
                    <a:pt x="385669" y="486505"/>
                    <a:pt x="389127" y="494285"/>
                  </a:cubicBezTo>
                  <a:cubicBezTo>
                    <a:pt x="392873" y="502641"/>
                    <a:pt x="392296" y="510421"/>
                    <a:pt x="385669" y="517336"/>
                  </a:cubicBezTo>
                  <a:cubicBezTo>
                    <a:pt x="380771" y="522234"/>
                    <a:pt x="374720" y="525404"/>
                    <a:pt x="368381" y="527421"/>
                  </a:cubicBezTo>
                  <a:cubicBezTo>
                    <a:pt x="305279" y="546150"/>
                    <a:pt x="241889" y="564591"/>
                    <a:pt x="178787" y="583031"/>
                  </a:cubicBezTo>
                  <a:cubicBezTo>
                    <a:pt x="175041" y="583896"/>
                    <a:pt x="170719" y="584184"/>
                    <a:pt x="167549" y="584760"/>
                  </a:cubicBezTo>
                  <a:close/>
                </a:path>
              </a:pathLst>
            </a:custGeom>
            <a:grpFill/>
            <a:ln w="287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="" xmlns:a16="http://schemas.microsoft.com/office/drawing/2014/main" id="{D3F7D513-9F0F-44FE-A7E4-C1F93A6BF5EC}"/>
                </a:ext>
              </a:extLst>
            </p:cNvPr>
            <p:cNvSpPr/>
            <p:nvPr/>
          </p:nvSpPr>
          <p:spPr>
            <a:xfrm rot="1020000">
              <a:off x="8699841" y="425712"/>
              <a:ext cx="573136" cy="611648"/>
            </a:xfrm>
            <a:custGeom>
              <a:avLst/>
              <a:gdLst>
                <a:gd name="connsiteX0" fmla="*/ 255772 w 573136"/>
                <a:gd name="connsiteY0" fmla="*/ 7712 h 611648"/>
                <a:gd name="connsiteX1" fmla="*/ 475333 w 573136"/>
                <a:gd name="connsiteY1" fmla="*/ 71679 h 611648"/>
                <a:gd name="connsiteX2" fmla="*/ 572723 w 573136"/>
                <a:gd name="connsiteY2" fmla="*/ 301612 h 611648"/>
                <a:gd name="connsiteX3" fmla="*/ 423756 w 573136"/>
                <a:gd name="connsiteY3" fmla="*/ 538173 h 611648"/>
                <a:gd name="connsiteX4" fmla="*/ 416553 w 573136"/>
                <a:gd name="connsiteY4" fmla="*/ 541919 h 611648"/>
                <a:gd name="connsiteX5" fmla="*/ 396095 w 573136"/>
                <a:gd name="connsiteY5" fmla="*/ 536732 h 611648"/>
                <a:gd name="connsiteX6" fmla="*/ 392061 w 573136"/>
                <a:gd name="connsiteY6" fmla="*/ 524343 h 611648"/>
                <a:gd name="connsiteX7" fmla="*/ 402722 w 573136"/>
                <a:gd name="connsiteY7" fmla="*/ 492359 h 611648"/>
                <a:gd name="connsiteX8" fmla="*/ 417129 w 573136"/>
                <a:gd name="connsiteY8" fmla="*/ 446834 h 611648"/>
                <a:gd name="connsiteX9" fmla="*/ 394366 w 573136"/>
                <a:gd name="connsiteY9" fmla="*/ 362121 h 611648"/>
                <a:gd name="connsiteX10" fmla="*/ 318010 w 573136"/>
                <a:gd name="connsiteY10" fmla="*/ 103662 h 611648"/>
                <a:gd name="connsiteX11" fmla="*/ 296399 w 573136"/>
                <a:gd name="connsiteY11" fmla="*/ 66204 h 611648"/>
                <a:gd name="connsiteX12" fmla="*/ 270755 w 573136"/>
                <a:gd name="connsiteY12" fmla="*/ 55831 h 611648"/>
                <a:gd name="connsiteX13" fmla="*/ 254619 w 573136"/>
                <a:gd name="connsiteY13" fmla="*/ 45746 h 611648"/>
                <a:gd name="connsiteX14" fmla="*/ 247992 w 573136"/>
                <a:gd name="connsiteY14" fmla="*/ 21831 h 611648"/>
                <a:gd name="connsiteX15" fmla="*/ 255772 w 573136"/>
                <a:gd name="connsiteY15" fmla="*/ 7712 h 611648"/>
                <a:gd name="connsiteX16" fmla="*/ 50907 w 573136"/>
                <a:gd name="connsiteY16" fmla="*/ 64474 h 611648"/>
                <a:gd name="connsiteX17" fmla="*/ 150026 w 573136"/>
                <a:gd name="connsiteY17" fmla="*/ 35662 h 611648"/>
                <a:gd name="connsiteX18" fmla="*/ 188925 w 573136"/>
                <a:gd name="connsiteY18" fmla="*/ 27306 h 611648"/>
                <a:gd name="connsiteX19" fmla="*/ 200162 w 573136"/>
                <a:gd name="connsiteY19" fmla="*/ 24136 h 611648"/>
                <a:gd name="connsiteX20" fmla="*/ 217451 w 573136"/>
                <a:gd name="connsiteY20" fmla="*/ 33356 h 611648"/>
                <a:gd name="connsiteX21" fmla="*/ 227824 w 573136"/>
                <a:gd name="connsiteY21" fmla="*/ 58135 h 611648"/>
                <a:gd name="connsiteX22" fmla="*/ 245688 w 573136"/>
                <a:gd name="connsiteY22" fmla="*/ 118357 h 611648"/>
                <a:gd name="connsiteX23" fmla="*/ 256061 w 573136"/>
                <a:gd name="connsiteY23" fmla="*/ 153798 h 611648"/>
                <a:gd name="connsiteX24" fmla="*/ 270468 w 573136"/>
                <a:gd name="connsiteY24" fmla="*/ 203934 h 611648"/>
                <a:gd name="connsiteX25" fmla="*/ 343654 w 573136"/>
                <a:gd name="connsiteY25" fmla="*/ 453749 h 611648"/>
                <a:gd name="connsiteX26" fmla="*/ 369299 w 573136"/>
                <a:gd name="connsiteY26" fmla="*/ 541343 h 611648"/>
                <a:gd name="connsiteX27" fmla="*/ 358638 w 573136"/>
                <a:gd name="connsiteY27" fmla="*/ 562377 h 611648"/>
                <a:gd name="connsiteX28" fmla="*/ 287179 w 573136"/>
                <a:gd name="connsiteY28" fmla="*/ 583699 h 611648"/>
                <a:gd name="connsiteX29" fmla="*/ 273061 w 573136"/>
                <a:gd name="connsiteY29" fmla="*/ 584274 h 611648"/>
                <a:gd name="connsiteX30" fmla="*/ 191230 w 573136"/>
                <a:gd name="connsiteY30" fmla="*/ 607614 h 611648"/>
                <a:gd name="connsiteX31" fmla="*/ 167891 w 573136"/>
                <a:gd name="connsiteY31" fmla="*/ 611648 h 611648"/>
                <a:gd name="connsiteX32" fmla="*/ 148874 w 573136"/>
                <a:gd name="connsiteY32" fmla="*/ 598394 h 611648"/>
                <a:gd name="connsiteX33" fmla="*/ 153484 w 573136"/>
                <a:gd name="connsiteY33" fmla="*/ 575343 h 611648"/>
                <a:gd name="connsiteX34" fmla="*/ 155213 w 573136"/>
                <a:gd name="connsiteY34" fmla="*/ 573902 h 611648"/>
                <a:gd name="connsiteX35" fmla="*/ 169908 w 573136"/>
                <a:gd name="connsiteY35" fmla="*/ 522326 h 611648"/>
                <a:gd name="connsiteX36" fmla="*/ 152332 w 573136"/>
                <a:gd name="connsiteY36" fmla="*/ 466139 h 611648"/>
                <a:gd name="connsiteX37" fmla="*/ 132738 w 573136"/>
                <a:gd name="connsiteY37" fmla="*/ 408223 h 611648"/>
                <a:gd name="connsiteX38" fmla="*/ 111992 w 573136"/>
                <a:gd name="connsiteY38" fmla="*/ 337917 h 611648"/>
                <a:gd name="connsiteX39" fmla="*/ 83467 w 573136"/>
                <a:gd name="connsiteY39" fmla="*/ 240238 h 611648"/>
                <a:gd name="connsiteX40" fmla="*/ 55517 w 573136"/>
                <a:gd name="connsiteY40" fmla="*/ 144577 h 611648"/>
                <a:gd name="connsiteX41" fmla="*/ 29297 w 573136"/>
                <a:gd name="connsiteY41" fmla="*/ 124119 h 611648"/>
                <a:gd name="connsiteX42" fmla="*/ 23534 w 573136"/>
                <a:gd name="connsiteY42" fmla="*/ 123543 h 611648"/>
                <a:gd name="connsiteX43" fmla="*/ 195 w 573136"/>
                <a:gd name="connsiteY43" fmla="*/ 101645 h 611648"/>
                <a:gd name="connsiteX44" fmla="*/ 17195 w 573136"/>
                <a:gd name="connsiteY44" fmla="*/ 75713 h 611648"/>
                <a:gd name="connsiteX45" fmla="*/ 50907 w 573136"/>
                <a:gd name="connsiteY45" fmla="*/ 64474 h 6116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573136" h="611648">
                  <a:moveTo>
                    <a:pt x="255772" y="7712"/>
                  </a:moveTo>
                  <a:cubicBezTo>
                    <a:pt x="341349" y="-12746"/>
                    <a:pt x="415688" y="7136"/>
                    <a:pt x="475333" y="71679"/>
                  </a:cubicBezTo>
                  <a:cubicBezTo>
                    <a:pt x="534977" y="136221"/>
                    <a:pt x="567537" y="214019"/>
                    <a:pt x="572723" y="301612"/>
                  </a:cubicBezTo>
                  <a:cubicBezTo>
                    <a:pt x="578774" y="403613"/>
                    <a:pt x="517977" y="498698"/>
                    <a:pt x="423756" y="538173"/>
                  </a:cubicBezTo>
                  <a:cubicBezTo>
                    <a:pt x="421163" y="539326"/>
                    <a:pt x="418858" y="540766"/>
                    <a:pt x="416553" y="541919"/>
                  </a:cubicBezTo>
                  <a:cubicBezTo>
                    <a:pt x="406468" y="549410"/>
                    <a:pt x="400705" y="547970"/>
                    <a:pt x="396095" y="536732"/>
                  </a:cubicBezTo>
                  <a:cubicBezTo>
                    <a:pt x="394366" y="532698"/>
                    <a:pt x="393214" y="528665"/>
                    <a:pt x="392061" y="524343"/>
                  </a:cubicBezTo>
                  <a:cubicBezTo>
                    <a:pt x="386587" y="504461"/>
                    <a:pt x="386587" y="504461"/>
                    <a:pt x="402722" y="492359"/>
                  </a:cubicBezTo>
                  <a:cubicBezTo>
                    <a:pt x="415976" y="479969"/>
                    <a:pt x="419722" y="464122"/>
                    <a:pt x="417129" y="446834"/>
                  </a:cubicBezTo>
                  <a:cubicBezTo>
                    <a:pt x="412807" y="417732"/>
                    <a:pt x="402722" y="390070"/>
                    <a:pt x="394366" y="362121"/>
                  </a:cubicBezTo>
                  <a:cubicBezTo>
                    <a:pt x="369010" y="275968"/>
                    <a:pt x="344518" y="189527"/>
                    <a:pt x="318010" y="103662"/>
                  </a:cubicBezTo>
                  <a:cubicBezTo>
                    <a:pt x="313688" y="89543"/>
                    <a:pt x="307925" y="76289"/>
                    <a:pt x="296399" y="66204"/>
                  </a:cubicBezTo>
                  <a:cubicBezTo>
                    <a:pt x="288908" y="59577"/>
                    <a:pt x="280840" y="55543"/>
                    <a:pt x="270755" y="55831"/>
                  </a:cubicBezTo>
                  <a:cubicBezTo>
                    <a:pt x="263840" y="54967"/>
                    <a:pt x="254908" y="57272"/>
                    <a:pt x="254619" y="45746"/>
                  </a:cubicBezTo>
                  <a:cubicBezTo>
                    <a:pt x="252603" y="37678"/>
                    <a:pt x="251162" y="29611"/>
                    <a:pt x="247992" y="21831"/>
                  </a:cubicBezTo>
                  <a:cubicBezTo>
                    <a:pt x="244535" y="12899"/>
                    <a:pt x="246840" y="9729"/>
                    <a:pt x="255772" y="7712"/>
                  </a:cubicBezTo>
                  <a:close/>
                  <a:moveTo>
                    <a:pt x="50907" y="64474"/>
                  </a:moveTo>
                  <a:cubicBezTo>
                    <a:pt x="84043" y="54966"/>
                    <a:pt x="116891" y="45169"/>
                    <a:pt x="150026" y="35662"/>
                  </a:cubicBezTo>
                  <a:cubicBezTo>
                    <a:pt x="162993" y="32492"/>
                    <a:pt x="175094" y="25865"/>
                    <a:pt x="188925" y="27306"/>
                  </a:cubicBezTo>
                  <a:cubicBezTo>
                    <a:pt x="192671" y="26152"/>
                    <a:pt x="196705" y="25576"/>
                    <a:pt x="200162" y="24136"/>
                  </a:cubicBezTo>
                  <a:cubicBezTo>
                    <a:pt x="210247" y="19526"/>
                    <a:pt x="216298" y="21831"/>
                    <a:pt x="217451" y="33356"/>
                  </a:cubicBezTo>
                  <a:cubicBezTo>
                    <a:pt x="224366" y="39984"/>
                    <a:pt x="225230" y="49492"/>
                    <a:pt x="227824" y="58135"/>
                  </a:cubicBezTo>
                  <a:cubicBezTo>
                    <a:pt x="233586" y="78305"/>
                    <a:pt x="239925" y="98187"/>
                    <a:pt x="245688" y="118357"/>
                  </a:cubicBezTo>
                  <a:cubicBezTo>
                    <a:pt x="248570" y="130459"/>
                    <a:pt x="252892" y="141695"/>
                    <a:pt x="256061" y="153798"/>
                  </a:cubicBezTo>
                  <a:cubicBezTo>
                    <a:pt x="260383" y="170510"/>
                    <a:pt x="266146" y="187222"/>
                    <a:pt x="270468" y="203934"/>
                  </a:cubicBezTo>
                  <a:cubicBezTo>
                    <a:pt x="295248" y="287206"/>
                    <a:pt x="319450" y="370477"/>
                    <a:pt x="343654" y="453749"/>
                  </a:cubicBezTo>
                  <a:cubicBezTo>
                    <a:pt x="352587" y="482850"/>
                    <a:pt x="360654" y="511953"/>
                    <a:pt x="369299" y="541343"/>
                  </a:cubicBezTo>
                  <a:cubicBezTo>
                    <a:pt x="373333" y="555461"/>
                    <a:pt x="371892" y="558343"/>
                    <a:pt x="358638" y="562377"/>
                  </a:cubicBezTo>
                  <a:cubicBezTo>
                    <a:pt x="335011" y="569868"/>
                    <a:pt x="310807" y="576496"/>
                    <a:pt x="287179" y="583699"/>
                  </a:cubicBezTo>
                  <a:cubicBezTo>
                    <a:pt x="282570" y="584563"/>
                    <a:pt x="277960" y="585715"/>
                    <a:pt x="273061" y="584274"/>
                  </a:cubicBezTo>
                  <a:cubicBezTo>
                    <a:pt x="245688" y="592055"/>
                    <a:pt x="218603" y="599835"/>
                    <a:pt x="191230" y="607614"/>
                  </a:cubicBezTo>
                  <a:cubicBezTo>
                    <a:pt x="183739" y="609919"/>
                    <a:pt x="175959" y="611647"/>
                    <a:pt x="167891" y="611648"/>
                  </a:cubicBezTo>
                  <a:cubicBezTo>
                    <a:pt x="158383" y="611647"/>
                    <a:pt x="152042" y="607326"/>
                    <a:pt x="148874" y="598394"/>
                  </a:cubicBezTo>
                  <a:cubicBezTo>
                    <a:pt x="145704" y="590038"/>
                    <a:pt x="146857" y="581970"/>
                    <a:pt x="153484" y="575343"/>
                  </a:cubicBezTo>
                  <a:cubicBezTo>
                    <a:pt x="154060" y="574766"/>
                    <a:pt x="154637" y="574190"/>
                    <a:pt x="155213" y="573902"/>
                  </a:cubicBezTo>
                  <a:cubicBezTo>
                    <a:pt x="179705" y="562088"/>
                    <a:pt x="178264" y="543936"/>
                    <a:pt x="169908" y="522326"/>
                  </a:cubicBezTo>
                  <a:cubicBezTo>
                    <a:pt x="162993" y="503885"/>
                    <a:pt x="158094" y="484868"/>
                    <a:pt x="152332" y="466139"/>
                  </a:cubicBezTo>
                  <a:cubicBezTo>
                    <a:pt x="141382" y="448273"/>
                    <a:pt x="139077" y="427527"/>
                    <a:pt x="132738" y="408223"/>
                  </a:cubicBezTo>
                  <a:cubicBezTo>
                    <a:pt x="125247" y="384884"/>
                    <a:pt x="118908" y="361257"/>
                    <a:pt x="111992" y="337917"/>
                  </a:cubicBezTo>
                  <a:cubicBezTo>
                    <a:pt x="102772" y="305358"/>
                    <a:pt x="93263" y="272799"/>
                    <a:pt x="83467" y="240238"/>
                  </a:cubicBezTo>
                  <a:cubicBezTo>
                    <a:pt x="74534" y="208256"/>
                    <a:pt x="64738" y="176560"/>
                    <a:pt x="55517" y="144577"/>
                  </a:cubicBezTo>
                  <a:cubicBezTo>
                    <a:pt x="51772" y="131322"/>
                    <a:pt x="43992" y="123255"/>
                    <a:pt x="29297" y="124119"/>
                  </a:cubicBezTo>
                  <a:cubicBezTo>
                    <a:pt x="27280" y="124119"/>
                    <a:pt x="25263" y="123832"/>
                    <a:pt x="23534" y="123543"/>
                  </a:cubicBezTo>
                  <a:cubicBezTo>
                    <a:pt x="10280" y="120950"/>
                    <a:pt x="1924" y="113170"/>
                    <a:pt x="195" y="101645"/>
                  </a:cubicBezTo>
                  <a:cubicBezTo>
                    <a:pt x="-1246" y="91559"/>
                    <a:pt x="5381" y="81187"/>
                    <a:pt x="17195" y="75713"/>
                  </a:cubicBezTo>
                  <a:cubicBezTo>
                    <a:pt x="27856" y="70526"/>
                    <a:pt x="39670" y="67645"/>
                    <a:pt x="50907" y="64474"/>
                  </a:cubicBezTo>
                  <a:close/>
                </a:path>
              </a:pathLst>
            </a:custGeom>
            <a:grpFill/>
            <a:ln w="2878" cap="flat">
              <a:noFill/>
              <a:prstDash val="solid"/>
              <a:miter/>
            </a:ln>
          </p:spPr>
          <p:txBody>
            <a:bodyPr wrap="square" rtlCol="0" anchor="ctr">
              <a:noAutofit/>
            </a:bodyPr>
            <a:lstStyle/>
            <a:p>
              <a:endParaRPr lang="en-US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="" xmlns:a16="http://schemas.microsoft.com/office/drawing/2014/main" id="{1ABC0977-B322-4EF1-BDEA-A7F5F00BB6C1}"/>
                </a:ext>
              </a:extLst>
            </p:cNvPr>
            <p:cNvSpPr/>
            <p:nvPr/>
          </p:nvSpPr>
          <p:spPr>
            <a:xfrm rot="1020000">
              <a:off x="9339897" y="633711"/>
              <a:ext cx="279964" cy="180525"/>
            </a:xfrm>
            <a:custGeom>
              <a:avLst/>
              <a:gdLst>
                <a:gd name="connsiteX0" fmla="*/ 34527 w 279964"/>
                <a:gd name="connsiteY0" fmla="*/ 180221 h 180525"/>
                <a:gd name="connsiteX1" fmla="*/ 29341 w 279964"/>
                <a:gd name="connsiteY1" fmla="*/ 175611 h 180525"/>
                <a:gd name="connsiteX2" fmla="*/ 527 w 279964"/>
                <a:gd name="connsiteY2" fmla="*/ 78220 h 180525"/>
                <a:gd name="connsiteX3" fmla="*/ 8019 w 279964"/>
                <a:gd name="connsiteY3" fmla="*/ 69576 h 180525"/>
                <a:gd name="connsiteX4" fmla="*/ 203087 w 279964"/>
                <a:gd name="connsiteY4" fmla="*/ 12237 h 180525"/>
                <a:gd name="connsiteX5" fmla="*/ 240545 w 279964"/>
                <a:gd name="connsiteY5" fmla="*/ 999 h 180525"/>
                <a:gd name="connsiteX6" fmla="*/ 252071 w 279964"/>
                <a:gd name="connsiteY6" fmla="*/ 7050 h 180525"/>
                <a:gd name="connsiteX7" fmla="*/ 278868 w 279964"/>
                <a:gd name="connsiteY7" fmla="*/ 98966 h 180525"/>
                <a:gd name="connsiteX8" fmla="*/ 273681 w 279964"/>
                <a:gd name="connsiteY8" fmla="*/ 109915 h 180525"/>
                <a:gd name="connsiteX9" fmla="*/ 37697 w 279964"/>
                <a:gd name="connsiteY9" fmla="*/ 178780 h 180525"/>
                <a:gd name="connsiteX10" fmla="*/ 34527 w 279964"/>
                <a:gd name="connsiteY10" fmla="*/ 180221 h 180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79964" h="180525">
                  <a:moveTo>
                    <a:pt x="34527" y="180221"/>
                  </a:moveTo>
                  <a:cubicBezTo>
                    <a:pt x="29917" y="181662"/>
                    <a:pt x="30205" y="177628"/>
                    <a:pt x="29341" y="175611"/>
                  </a:cubicBezTo>
                  <a:cubicBezTo>
                    <a:pt x="19544" y="143051"/>
                    <a:pt x="10323" y="110492"/>
                    <a:pt x="527" y="78220"/>
                  </a:cubicBezTo>
                  <a:cubicBezTo>
                    <a:pt x="-1778" y="70152"/>
                    <a:pt x="3985" y="70729"/>
                    <a:pt x="8019" y="69576"/>
                  </a:cubicBezTo>
                  <a:cubicBezTo>
                    <a:pt x="73138" y="50271"/>
                    <a:pt x="137968" y="31542"/>
                    <a:pt x="203087" y="12237"/>
                  </a:cubicBezTo>
                  <a:cubicBezTo>
                    <a:pt x="215478" y="8491"/>
                    <a:pt x="228156" y="5033"/>
                    <a:pt x="240545" y="999"/>
                  </a:cubicBezTo>
                  <a:cubicBezTo>
                    <a:pt x="246885" y="-1018"/>
                    <a:pt x="250054" y="-441"/>
                    <a:pt x="252071" y="7050"/>
                  </a:cubicBezTo>
                  <a:cubicBezTo>
                    <a:pt x="260427" y="37881"/>
                    <a:pt x="269647" y="68424"/>
                    <a:pt x="278868" y="98966"/>
                  </a:cubicBezTo>
                  <a:cubicBezTo>
                    <a:pt x="280596" y="104729"/>
                    <a:pt x="281173" y="107898"/>
                    <a:pt x="273681" y="109915"/>
                  </a:cubicBezTo>
                  <a:cubicBezTo>
                    <a:pt x="195020" y="132678"/>
                    <a:pt x="116358" y="155729"/>
                    <a:pt x="37697" y="178780"/>
                  </a:cubicBezTo>
                  <a:cubicBezTo>
                    <a:pt x="36544" y="179068"/>
                    <a:pt x="35392" y="179645"/>
                    <a:pt x="34527" y="180221"/>
                  </a:cubicBezTo>
                  <a:close/>
                </a:path>
              </a:pathLst>
            </a:custGeom>
            <a:grpFill/>
            <a:ln w="287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="" xmlns:a16="http://schemas.microsoft.com/office/drawing/2014/main" id="{CFD96A06-E87D-498F-B0EB-FEA6AF24ED1B}"/>
                </a:ext>
              </a:extLst>
            </p:cNvPr>
            <p:cNvSpPr/>
            <p:nvPr/>
          </p:nvSpPr>
          <p:spPr>
            <a:xfrm rot="1020000">
              <a:off x="10118028" y="422365"/>
              <a:ext cx="471542" cy="578663"/>
            </a:xfrm>
            <a:custGeom>
              <a:avLst/>
              <a:gdLst>
                <a:gd name="connsiteX0" fmla="*/ 175480 w 471542"/>
                <a:gd name="connsiteY0" fmla="*/ 400270 h 578663"/>
                <a:gd name="connsiteX1" fmla="*/ 245930 w 471542"/>
                <a:gd name="connsiteY1" fmla="*/ 416442 h 578663"/>
                <a:gd name="connsiteX2" fmla="*/ 262642 w 471542"/>
                <a:gd name="connsiteY2" fmla="*/ 482713 h 578663"/>
                <a:gd name="connsiteX3" fmla="*/ 256879 w 471542"/>
                <a:gd name="connsiteY3" fmla="*/ 496832 h 578663"/>
                <a:gd name="connsiteX4" fmla="*/ 281947 w 471542"/>
                <a:gd name="connsiteY4" fmla="*/ 530256 h 578663"/>
                <a:gd name="connsiteX5" fmla="*/ 296642 w 471542"/>
                <a:gd name="connsiteY5" fmla="*/ 540629 h 578663"/>
                <a:gd name="connsiteX6" fmla="*/ 300100 w 471542"/>
                <a:gd name="connsiteY6" fmla="*/ 553307 h 578663"/>
                <a:gd name="connsiteX7" fmla="*/ 286557 w 471542"/>
                <a:gd name="connsiteY7" fmla="*/ 575494 h 578663"/>
                <a:gd name="connsiteX8" fmla="*/ 255727 w 471542"/>
                <a:gd name="connsiteY8" fmla="*/ 578663 h 578663"/>
                <a:gd name="connsiteX9" fmla="*/ 159489 w 471542"/>
                <a:gd name="connsiteY9" fmla="*/ 552443 h 578663"/>
                <a:gd name="connsiteX10" fmla="*/ 120590 w 471542"/>
                <a:gd name="connsiteY10" fmla="*/ 450442 h 578663"/>
                <a:gd name="connsiteX11" fmla="*/ 175480 w 471542"/>
                <a:gd name="connsiteY11" fmla="*/ 400270 h 578663"/>
                <a:gd name="connsiteX12" fmla="*/ 183980 w 471542"/>
                <a:gd name="connsiteY12" fmla="*/ 2964 h 578663"/>
                <a:gd name="connsiteX13" fmla="*/ 305286 w 471542"/>
                <a:gd name="connsiteY13" fmla="*/ 23422 h 578663"/>
                <a:gd name="connsiteX14" fmla="*/ 427457 w 471542"/>
                <a:gd name="connsiteY14" fmla="*/ 155389 h 578663"/>
                <a:gd name="connsiteX15" fmla="*/ 471542 w 471542"/>
                <a:gd name="connsiteY15" fmla="*/ 341525 h 578663"/>
                <a:gd name="connsiteX16" fmla="*/ 420254 w 471542"/>
                <a:gd name="connsiteY16" fmla="*/ 502594 h 578663"/>
                <a:gd name="connsiteX17" fmla="*/ 345626 w 471542"/>
                <a:gd name="connsiteY17" fmla="*/ 559357 h 578663"/>
                <a:gd name="connsiteX18" fmla="*/ 334389 w 471542"/>
                <a:gd name="connsiteY18" fmla="*/ 553883 h 578663"/>
                <a:gd name="connsiteX19" fmla="*/ 331507 w 471542"/>
                <a:gd name="connsiteY19" fmla="*/ 543510 h 578663"/>
                <a:gd name="connsiteX20" fmla="*/ 338998 w 471542"/>
                <a:gd name="connsiteY20" fmla="*/ 508069 h 578663"/>
                <a:gd name="connsiteX21" fmla="*/ 349948 w 471542"/>
                <a:gd name="connsiteY21" fmla="*/ 462255 h 578663"/>
                <a:gd name="connsiteX22" fmla="*/ 308455 w 471542"/>
                <a:gd name="connsiteY22" fmla="*/ 316746 h 578663"/>
                <a:gd name="connsiteX23" fmla="*/ 244489 w 471542"/>
                <a:gd name="connsiteY23" fmla="*/ 98626 h 578663"/>
                <a:gd name="connsiteX24" fmla="*/ 234117 w 471542"/>
                <a:gd name="connsiteY24" fmla="*/ 72405 h 578663"/>
                <a:gd name="connsiteX25" fmla="*/ 192913 w 471542"/>
                <a:gd name="connsiteY25" fmla="*/ 47049 h 578663"/>
                <a:gd name="connsiteX26" fmla="*/ 184269 w 471542"/>
                <a:gd name="connsiteY26" fmla="*/ 40422 h 578663"/>
                <a:gd name="connsiteX27" fmla="*/ 176778 w 471542"/>
                <a:gd name="connsiteY27" fmla="*/ 15354 h 578663"/>
                <a:gd name="connsiteX28" fmla="*/ 183980 w 471542"/>
                <a:gd name="connsiteY28" fmla="*/ 2964 h 578663"/>
                <a:gd name="connsiteX29" fmla="*/ 131826 w 471542"/>
                <a:gd name="connsiteY29" fmla="*/ 17660 h 578663"/>
                <a:gd name="connsiteX30" fmla="*/ 145082 w 471542"/>
                <a:gd name="connsiteY30" fmla="*/ 25152 h 578663"/>
                <a:gd name="connsiteX31" fmla="*/ 148827 w 471542"/>
                <a:gd name="connsiteY31" fmla="*/ 37542 h 578663"/>
                <a:gd name="connsiteX32" fmla="*/ 142199 w 471542"/>
                <a:gd name="connsiteY32" fmla="*/ 67220 h 578663"/>
                <a:gd name="connsiteX33" fmla="*/ 135573 w 471542"/>
                <a:gd name="connsiteY33" fmla="*/ 92000 h 578663"/>
                <a:gd name="connsiteX34" fmla="*/ 183404 w 471542"/>
                <a:gd name="connsiteY34" fmla="*/ 254221 h 578663"/>
                <a:gd name="connsiteX35" fmla="*/ 237861 w 471542"/>
                <a:gd name="connsiteY35" fmla="*/ 268628 h 578663"/>
                <a:gd name="connsiteX36" fmla="*/ 246505 w 471542"/>
                <a:gd name="connsiteY36" fmla="*/ 258543 h 578663"/>
                <a:gd name="connsiteX37" fmla="*/ 258319 w 471542"/>
                <a:gd name="connsiteY37" fmla="*/ 297154 h 578663"/>
                <a:gd name="connsiteX38" fmla="*/ 256014 w 471542"/>
                <a:gd name="connsiteY38" fmla="*/ 305798 h 578663"/>
                <a:gd name="connsiteX39" fmla="*/ 35013 w 471542"/>
                <a:gd name="connsiteY39" fmla="*/ 302916 h 578663"/>
                <a:gd name="connsiteX40" fmla="*/ 147 w 471542"/>
                <a:gd name="connsiteY40" fmla="*/ 186221 h 578663"/>
                <a:gd name="connsiteX41" fmla="*/ 131826 w 471542"/>
                <a:gd name="connsiteY41" fmla="*/ 17660 h 5786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471542" h="578663">
                  <a:moveTo>
                    <a:pt x="175480" y="400270"/>
                  </a:moveTo>
                  <a:cubicBezTo>
                    <a:pt x="199756" y="393679"/>
                    <a:pt x="226625" y="398145"/>
                    <a:pt x="245930" y="416442"/>
                  </a:cubicBezTo>
                  <a:cubicBezTo>
                    <a:pt x="265235" y="434883"/>
                    <a:pt x="270421" y="457357"/>
                    <a:pt x="262642" y="482713"/>
                  </a:cubicBezTo>
                  <a:cubicBezTo>
                    <a:pt x="261201" y="487612"/>
                    <a:pt x="258608" y="492222"/>
                    <a:pt x="256879" y="496832"/>
                  </a:cubicBezTo>
                  <a:cubicBezTo>
                    <a:pt x="248811" y="518154"/>
                    <a:pt x="258608" y="532561"/>
                    <a:pt x="281947" y="530256"/>
                  </a:cubicBezTo>
                  <a:cubicBezTo>
                    <a:pt x="291744" y="529104"/>
                    <a:pt x="295201" y="531985"/>
                    <a:pt x="296642" y="540629"/>
                  </a:cubicBezTo>
                  <a:cubicBezTo>
                    <a:pt x="297506" y="544951"/>
                    <a:pt x="298659" y="548985"/>
                    <a:pt x="300100" y="553307"/>
                  </a:cubicBezTo>
                  <a:cubicBezTo>
                    <a:pt x="305863" y="572612"/>
                    <a:pt x="305863" y="572900"/>
                    <a:pt x="286557" y="575494"/>
                  </a:cubicBezTo>
                  <a:cubicBezTo>
                    <a:pt x="275032" y="577222"/>
                    <a:pt x="264083" y="577799"/>
                    <a:pt x="255727" y="578663"/>
                  </a:cubicBezTo>
                  <a:cubicBezTo>
                    <a:pt x="219709" y="577222"/>
                    <a:pt x="187726" y="571460"/>
                    <a:pt x="159489" y="552443"/>
                  </a:cubicBezTo>
                  <a:cubicBezTo>
                    <a:pt x="123759" y="528527"/>
                    <a:pt x="107912" y="487035"/>
                    <a:pt x="120590" y="450442"/>
                  </a:cubicBezTo>
                  <a:cubicBezTo>
                    <a:pt x="129523" y="424509"/>
                    <a:pt x="151204" y="406861"/>
                    <a:pt x="175480" y="400270"/>
                  </a:cubicBezTo>
                  <a:close/>
                  <a:moveTo>
                    <a:pt x="183980" y="2964"/>
                  </a:moveTo>
                  <a:cubicBezTo>
                    <a:pt x="226914" y="-4816"/>
                    <a:pt x="267253" y="2964"/>
                    <a:pt x="305286" y="23422"/>
                  </a:cubicBezTo>
                  <a:cubicBezTo>
                    <a:pt x="361185" y="53388"/>
                    <a:pt x="398931" y="100066"/>
                    <a:pt x="427457" y="155389"/>
                  </a:cubicBezTo>
                  <a:cubicBezTo>
                    <a:pt x="456847" y="212152"/>
                    <a:pt x="470678" y="272372"/>
                    <a:pt x="471542" y="341525"/>
                  </a:cubicBezTo>
                  <a:cubicBezTo>
                    <a:pt x="470678" y="396272"/>
                    <a:pt x="458000" y="453323"/>
                    <a:pt x="420254" y="502594"/>
                  </a:cubicBezTo>
                  <a:cubicBezTo>
                    <a:pt x="400660" y="528239"/>
                    <a:pt x="375880" y="547256"/>
                    <a:pt x="345626" y="559357"/>
                  </a:cubicBezTo>
                  <a:cubicBezTo>
                    <a:pt x="339287" y="561951"/>
                    <a:pt x="335540" y="561662"/>
                    <a:pt x="334389" y="553883"/>
                  </a:cubicBezTo>
                  <a:cubicBezTo>
                    <a:pt x="334100" y="550425"/>
                    <a:pt x="332660" y="546967"/>
                    <a:pt x="331507" y="543510"/>
                  </a:cubicBezTo>
                  <a:cubicBezTo>
                    <a:pt x="326321" y="529967"/>
                    <a:pt x="323440" y="519018"/>
                    <a:pt x="338998" y="508069"/>
                  </a:cubicBezTo>
                  <a:cubicBezTo>
                    <a:pt x="353694" y="497696"/>
                    <a:pt x="354270" y="478679"/>
                    <a:pt x="349948" y="462255"/>
                  </a:cubicBezTo>
                  <a:cubicBezTo>
                    <a:pt x="336694" y="413560"/>
                    <a:pt x="322575" y="365153"/>
                    <a:pt x="308455" y="316746"/>
                  </a:cubicBezTo>
                  <a:cubicBezTo>
                    <a:pt x="287422" y="244135"/>
                    <a:pt x="265811" y="171524"/>
                    <a:pt x="244489" y="98626"/>
                  </a:cubicBezTo>
                  <a:cubicBezTo>
                    <a:pt x="241897" y="89405"/>
                    <a:pt x="238727" y="80473"/>
                    <a:pt x="234117" y="72405"/>
                  </a:cubicBezTo>
                  <a:cubicBezTo>
                    <a:pt x="225185" y="56269"/>
                    <a:pt x="211641" y="47049"/>
                    <a:pt x="192913" y="47049"/>
                  </a:cubicBezTo>
                  <a:cubicBezTo>
                    <a:pt x="187438" y="47049"/>
                    <a:pt x="185421" y="45608"/>
                    <a:pt x="184269" y="40422"/>
                  </a:cubicBezTo>
                  <a:cubicBezTo>
                    <a:pt x="182251" y="32066"/>
                    <a:pt x="180235" y="23422"/>
                    <a:pt x="176778" y="15354"/>
                  </a:cubicBezTo>
                  <a:cubicBezTo>
                    <a:pt x="173320" y="6998"/>
                    <a:pt x="175912" y="4405"/>
                    <a:pt x="183980" y="2964"/>
                  </a:cubicBezTo>
                  <a:close/>
                  <a:moveTo>
                    <a:pt x="131826" y="17660"/>
                  </a:moveTo>
                  <a:cubicBezTo>
                    <a:pt x="139606" y="15355"/>
                    <a:pt x="144217" y="15643"/>
                    <a:pt x="145082" y="25152"/>
                  </a:cubicBezTo>
                  <a:cubicBezTo>
                    <a:pt x="145658" y="29474"/>
                    <a:pt x="147387" y="33508"/>
                    <a:pt x="148827" y="37542"/>
                  </a:cubicBezTo>
                  <a:cubicBezTo>
                    <a:pt x="153149" y="48779"/>
                    <a:pt x="156031" y="58864"/>
                    <a:pt x="142199" y="67220"/>
                  </a:cubicBezTo>
                  <a:cubicBezTo>
                    <a:pt x="134131" y="72118"/>
                    <a:pt x="132979" y="82491"/>
                    <a:pt x="135573" y="92000"/>
                  </a:cubicBezTo>
                  <a:cubicBezTo>
                    <a:pt x="151420" y="146170"/>
                    <a:pt x="166979" y="200339"/>
                    <a:pt x="183404" y="254221"/>
                  </a:cubicBezTo>
                  <a:cubicBezTo>
                    <a:pt x="192048" y="283035"/>
                    <a:pt x="215386" y="288798"/>
                    <a:pt x="237861" y="268628"/>
                  </a:cubicBezTo>
                  <a:cubicBezTo>
                    <a:pt x="240455" y="266323"/>
                    <a:pt x="242471" y="263153"/>
                    <a:pt x="246505" y="258543"/>
                  </a:cubicBezTo>
                  <a:cubicBezTo>
                    <a:pt x="250828" y="273238"/>
                    <a:pt x="254574" y="285340"/>
                    <a:pt x="258319" y="297154"/>
                  </a:cubicBezTo>
                  <a:cubicBezTo>
                    <a:pt x="259184" y="300323"/>
                    <a:pt x="258607" y="303204"/>
                    <a:pt x="256014" y="305798"/>
                  </a:cubicBezTo>
                  <a:cubicBezTo>
                    <a:pt x="189454" y="374086"/>
                    <a:pt x="90335" y="372069"/>
                    <a:pt x="35013" y="302916"/>
                  </a:cubicBezTo>
                  <a:cubicBezTo>
                    <a:pt x="7639" y="268916"/>
                    <a:pt x="-1292" y="228577"/>
                    <a:pt x="147" y="186221"/>
                  </a:cubicBezTo>
                  <a:cubicBezTo>
                    <a:pt x="3030" y="105542"/>
                    <a:pt x="54317" y="40711"/>
                    <a:pt x="131826" y="17660"/>
                  </a:cubicBezTo>
                  <a:close/>
                </a:path>
              </a:pathLst>
            </a:custGeom>
            <a:grpFill/>
            <a:ln w="2878" cap="flat">
              <a:noFill/>
              <a:prstDash val="solid"/>
              <a:miter/>
            </a:ln>
          </p:spPr>
          <p:txBody>
            <a:bodyPr wrap="square" rtlCol="0" anchor="ctr">
              <a:noAutofit/>
            </a:bodyPr>
            <a:lstStyle/>
            <a:p>
              <a:endParaRPr lang="en-US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="" xmlns:a16="http://schemas.microsoft.com/office/drawing/2014/main" id="{3D2254EB-6F01-4447-8C05-CFB1E5153C79}"/>
                </a:ext>
              </a:extLst>
            </p:cNvPr>
            <p:cNvSpPr/>
            <p:nvPr/>
          </p:nvSpPr>
          <p:spPr>
            <a:xfrm rot="1020000">
              <a:off x="7393031" y="417861"/>
              <a:ext cx="516389" cy="582638"/>
            </a:xfrm>
            <a:custGeom>
              <a:avLst/>
              <a:gdLst>
                <a:gd name="connsiteX0" fmla="*/ 202598 w 516389"/>
                <a:gd name="connsiteY0" fmla="*/ 4066 h 582638"/>
                <a:gd name="connsiteX1" fmla="*/ 273480 w 516389"/>
                <a:gd name="connsiteY1" fmla="*/ 1761 h 582638"/>
                <a:gd name="connsiteX2" fmla="*/ 467108 w 516389"/>
                <a:gd name="connsiteY2" fmla="*/ 142084 h 582638"/>
                <a:gd name="connsiteX3" fmla="*/ 499380 w 516389"/>
                <a:gd name="connsiteY3" fmla="*/ 221034 h 582638"/>
                <a:gd name="connsiteX4" fmla="*/ 516380 w 516389"/>
                <a:gd name="connsiteY4" fmla="*/ 331967 h 582638"/>
                <a:gd name="connsiteX5" fmla="*/ 504278 w 516389"/>
                <a:gd name="connsiteY5" fmla="*/ 412645 h 582638"/>
                <a:gd name="connsiteX6" fmla="*/ 469702 w 516389"/>
                <a:gd name="connsiteY6" fmla="*/ 482662 h 582638"/>
                <a:gd name="connsiteX7" fmla="*/ 459040 w 516389"/>
                <a:gd name="connsiteY7" fmla="*/ 494188 h 582638"/>
                <a:gd name="connsiteX8" fmla="*/ 364531 w 516389"/>
                <a:gd name="connsiteY8" fmla="*/ 562189 h 582638"/>
                <a:gd name="connsiteX9" fmla="*/ 353582 w 516389"/>
                <a:gd name="connsiteY9" fmla="*/ 557002 h 582638"/>
                <a:gd name="connsiteX10" fmla="*/ 351277 w 516389"/>
                <a:gd name="connsiteY10" fmla="*/ 548934 h 582638"/>
                <a:gd name="connsiteX11" fmla="*/ 358192 w 516389"/>
                <a:gd name="connsiteY11" fmla="*/ 508883 h 582638"/>
                <a:gd name="connsiteX12" fmla="*/ 367413 w 516389"/>
                <a:gd name="connsiteY12" fmla="*/ 471425 h 582638"/>
                <a:gd name="connsiteX13" fmla="*/ 354735 w 516389"/>
                <a:gd name="connsiteY13" fmla="*/ 429645 h 582638"/>
                <a:gd name="connsiteX14" fmla="*/ 342633 w 516389"/>
                <a:gd name="connsiteY14" fmla="*/ 397374 h 582638"/>
                <a:gd name="connsiteX15" fmla="*/ 278667 w 516389"/>
                <a:gd name="connsiteY15" fmla="*/ 179830 h 582638"/>
                <a:gd name="connsiteX16" fmla="*/ 251582 w 516389"/>
                <a:gd name="connsiteY16" fmla="*/ 87626 h 582638"/>
                <a:gd name="connsiteX17" fmla="*/ 217581 w 516389"/>
                <a:gd name="connsiteY17" fmla="*/ 56219 h 582638"/>
                <a:gd name="connsiteX18" fmla="*/ 197412 w 516389"/>
                <a:gd name="connsiteY18" fmla="*/ 36338 h 582638"/>
                <a:gd name="connsiteX19" fmla="*/ 192513 w 516389"/>
                <a:gd name="connsiteY19" fmla="*/ 20490 h 582638"/>
                <a:gd name="connsiteX20" fmla="*/ 202598 w 516389"/>
                <a:gd name="connsiteY20" fmla="*/ 4066 h 582638"/>
                <a:gd name="connsiteX21" fmla="*/ 150733 w 516389"/>
                <a:gd name="connsiteY21" fmla="*/ 19050 h 582638"/>
                <a:gd name="connsiteX22" fmla="*/ 166869 w 516389"/>
                <a:gd name="connsiteY22" fmla="*/ 26541 h 582638"/>
                <a:gd name="connsiteX23" fmla="*/ 170327 w 516389"/>
                <a:gd name="connsiteY23" fmla="*/ 37779 h 582638"/>
                <a:gd name="connsiteX24" fmla="*/ 164276 w 516389"/>
                <a:gd name="connsiteY24" fmla="*/ 72643 h 582638"/>
                <a:gd name="connsiteX25" fmla="*/ 157649 w 516389"/>
                <a:gd name="connsiteY25" fmla="*/ 129983 h 582638"/>
                <a:gd name="connsiteX26" fmla="*/ 228819 w 516389"/>
                <a:gd name="connsiteY26" fmla="*/ 371442 h 582638"/>
                <a:gd name="connsiteX27" fmla="*/ 246395 w 516389"/>
                <a:gd name="connsiteY27" fmla="*/ 431951 h 582638"/>
                <a:gd name="connsiteX28" fmla="*/ 250429 w 516389"/>
                <a:gd name="connsiteY28" fmla="*/ 445781 h 582638"/>
                <a:gd name="connsiteX29" fmla="*/ 263107 w 516389"/>
                <a:gd name="connsiteY29" fmla="*/ 488714 h 582638"/>
                <a:gd name="connsiteX30" fmla="*/ 300565 w 516389"/>
                <a:gd name="connsiteY30" fmla="*/ 528188 h 582638"/>
                <a:gd name="connsiteX31" fmla="*/ 305175 w 516389"/>
                <a:gd name="connsiteY31" fmla="*/ 531358 h 582638"/>
                <a:gd name="connsiteX32" fmla="*/ 314395 w 516389"/>
                <a:gd name="connsiteY32" fmla="*/ 540290 h 582638"/>
                <a:gd name="connsiteX33" fmla="*/ 321887 w 516389"/>
                <a:gd name="connsiteY33" fmla="*/ 566223 h 582638"/>
                <a:gd name="connsiteX34" fmla="*/ 315260 w 516389"/>
                <a:gd name="connsiteY34" fmla="*/ 576307 h 582638"/>
                <a:gd name="connsiteX35" fmla="*/ 267141 w 516389"/>
                <a:gd name="connsiteY35" fmla="*/ 580918 h 582638"/>
                <a:gd name="connsiteX36" fmla="*/ 221615 w 516389"/>
                <a:gd name="connsiteY36" fmla="*/ 576019 h 582638"/>
                <a:gd name="connsiteX37" fmla="*/ 164852 w 516389"/>
                <a:gd name="connsiteY37" fmla="*/ 555850 h 582638"/>
                <a:gd name="connsiteX38" fmla="*/ 128547 w 516389"/>
                <a:gd name="connsiteY38" fmla="*/ 532799 h 582638"/>
                <a:gd name="connsiteX39" fmla="*/ 43834 w 516389"/>
                <a:gd name="connsiteY39" fmla="*/ 425035 h 582638"/>
                <a:gd name="connsiteX40" fmla="*/ 33461 w 516389"/>
                <a:gd name="connsiteY40" fmla="*/ 408035 h 582638"/>
                <a:gd name="connsiteX41" fmla="*/ 4936 w 516389"/>
                <a:gd name="connsiteY41" fmla="*/ 309492 h 582638"/>
                <a:gd name="connsiteX42" fmla="*/ 38 w 516389"/>
                <a:gd name="connsiteY42" fmla="*/ 266272 h 582638"/>
                <a:gd name="connsiteX43" fmla="*/ 51902 w 516389"/>
                <a:gd name="connsiteY43" fmla="*/ 92813 h 582638"/>
                <a:gd name="connsiteX44" fmla="*/ 72072 w 516389"/>
                <a:gd name="connsiteY44" fmla="*/ 71203 h 582638"/>
                <a:gd name="connsiteX45" fmla="*/ 150733 w 516389"/>
                <a:gd name="connsiteY45" fmla="*/ 19050 h 5826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516389" h="582638">
                  <a:moveTo>
                    <a:pt x="202598" y="4066"/>
                  </a:moveTo>
                  <a:cubicBezTo>
                    <a:pt x="226226" y="-544"/>
                    <a:pt x="249853" y="-1120"/>
                    <a:pt x="273480" y="1761"/>
                  </a:cubicBezTo>
                  <a:cubicBezTo>
                    <a:pt x="363667" y="12999"/>
                    <a:pt x="425040" y="64863"/>
                    <a:pt x="467108" y="142084"/>
                  </a:cubicBezTo>
                  <a:cubicBezTo>
                    <a:pt x="480651" y="167152"/>
                    <a:pt x="491600" y="193661"/>
                    <a:pt x="499380" y="221034"/>
                  </a:cubicBezTo>
                  <a:cubicBezTo>
                    <a:pt x="510329" y="257339"/>
                    <a:pt x="516668" y="294221"/>
                    <a:pt x="516380" y="331967"/>
                  </a:cubicBezTo>
                  <a:cubicBezTo>
                    <a:pt x="516092" y="359340"/>
                    <a:pt x="512634" y="386425"/>
                    <a:pt x="504278" y="412645"/>
                  </a:cubicBezTo>
                  <a:cubicBezTo>
                    <a:pt x="495634" y="437425"/>
                    <a:pt x="485549" y="461340"/>
                    <a:pt x="469702" y="482662"/>
                  </a:cubicBezTo>
                  <a:cubicBezTo>
                    <a:pt x="467685" y="487561"/>
                    <a:pt x="465091" y="492747"/>
                    <a:pt x="459040" y="494188"/>
                  </a:cubicBezTo>
                  <a:cubicBezTo>
                    <a:pt x="432820" y="524154"/>
                    <a:pt x="401125" y="546341"/>
                    <a:pt x="364531" y="562189"/>
                  </a:cubicBezTo>
                  <a:cubicBezTo>
                    <a:pt x="358192" y="565070"/>
                    <a:pt x="354447" y="565070"/>
                    <a:pt x="353582" y="557002"/>
                  </a:cubicBezTo>
                  <a:cubicBezTo>
                    <a:pt x="353294" y="554409"/>
                    <a:pt x="352430" y="551527"/>
                    <a:pt x="351277" y="548934"/>
                  </a:cubicBezTo>
                  <a:cubicBezTo>
                    <a:pt x="344938" y="533951"/>
                    <a:pt x="342921" y="521273"/>
                    <a:pt x="358192" y="508883"/>
                  </a:cubicBezTo>
                  <a:cubicBezTo>
                    <a:pt x="368854" y="500239"/>
                    <a:pt x="371159" y="485832"/>
                    <a:pt x="367413" y="471425"/>
                  </a:cubicBezTo>
                  <a:cubicBezTo>
                    <a:pt x="363955" y="457306"/>
                    <a:pt x="360786" y="443188"/>
                    <a:pt x="354735" y="429645"/>
                  </a:cubicBezTo>
                  <a:cubicBezTo>
                    <a:pt x="346955" y="420137"/>
                    <a:pt x="347531" y="407747"/>
                    <a:pt x="342633" y="397374"/>
                  </a:cubicBezTo>
                  <a:cubicBezTo>
                    <a:pt x="321599" y="324763"/>
                    <a:pt x="299989" y="252153"/>
                    <a:pt x="278667" y="179830"/>
                  </a:cubicBezTo>
                  <a:cubicBezTo>
                    <a:pt x="270310" y="148711"/>
                    <a:pt x="261090" y="118169"/>
                    <a:pt x="251582" y="87626"/>
                  </a:cubicBezTo>
                  <a:cubicBezTo>
                    <a:pt x="246395" y="70914"/>
                    <a:pt x="234870" y="59389"/>
                    <a:pt x="217581" y="56219"/>
                  </a:cubicBezTo>
                  <a:cubicBezTo>
                    <a:pt x="205480" y="54202"/>
                    <a:pt x="199429" y="47863"/>
                    <a:pt x="197412" y="36338"/>
                  </a:cubicBezTo>
                  <a:cubicBezTo>
                    <a:pt x="196547" y="30863"/>
                    <a:pt x="193954" y="25965"/>
                    <a:pt x="192513" y="20490"/>
                  </a:cubicBezTo>
                  <a:cubicBezTo>
                    <a:pt x="189632" y="8965"/>
                    <a:pt x="191361" y="6083"/>
                    <a:pt x="202598" y="4066"/>
                  </a:cubicBezTo>
                  <a:close/>
                  <a:moveTo>
                    <a:pt x="150733" y="19050"/>
                  </a:moveTo>
                  <a:cubicBezTo>
                    <a:pt x="161106" y="14439"/>
                    <a:pt x="163411" y="15592"/>
                    <a:pt x="166869" y="26541"/>
                  </a:cubicBezTo>
                  <a:cubicBezTo>
                    <a:pt x="168022" y="30287"/>
                    <a:pt x="168598" y="34321"/>
                    <a:pt x="170327" y="37779"/>
                  </a:cubicBezTo>
                  <a:cubicBezTo>
                    <a:pt x="175801" y="50745"/>
                    <a:pt x="176666" y="61118"/>
                    <a:pt x="164276" y="72643"/>
                  </a:cubicBezTo>
                  <a:cubicBezTo>
                    <a:pt x="146700" y="88779"/>
                    <a:pt x="149869" y="109813"/>
                    <a:pt x="157649" y="129983"/>
                  </a:cubicBezTo>
                  <a:cubicBezTo>
                    <a:pt x="181564" y="210373"/>
                    <a:pt x="204903" y="291051"/>
                    <a:pt x="228819" y="371442"/>
                  </a:cubicBezTo>
                  <a:cubicBezTo>
                    <a:pt x="234293" y="391611"/>
                    <a:pt x="240920" y="411493"/>
                    <a:pt x="246395" y="431951"/>
                  </a:cubicBezTo>
                  <a:cubicBezTo>
                    <a:pt x="247836" y="436561"/>
                    <a:pt x="248700" y="441171"/>
                    <a:pt x="250429" y="445781"/>
                  </a:cubicBezTo>
                  <a:cubicBezTo>
                    <a:pt x="255039" y="459900"/>
                    <a:pt x="259073" y="474307"/>
                    <a:pt x="263107" y="488714"/>
                  </a:cubicBezTo>
                  <a:cubicBezTo>
                    <a:pt x="268293" y="508883"/>
                    <a:pt x="279243" y="523290"/>
                    <a:pt x="300565" y="528188"/>
                  </a:cubicBezTo>
                  <a:cubicBezTo>
                    <a:pt x="302294" y="529053"/>
                    <a:pt x="303734" y="529917"/>
                    <a:pt x="305175" y="531358"/>
                  </a:cubicBezTo>
                  <a:cubicBezTo>
                    <a:pt x="310362" y="532222"/>
                    <a:pt x="313243" y="535104"/>
                    <a:pt x="314395" y="540290"/>
                  </a:cubicBezTo>
                  <a:cubicBezTo>
                    <a:pt x="316412" y="548934"/>
                    <a:pt x="318429" y="557867"/>
                    <a:pt x="321887" y="566223"/>
                  </a:cubicBezTo>
                  <a:cubicBezTo>
                    <a:pt x="325057" y="574002"/>
                    <a:pt x="321599" y="575731"/>
                    <a:pt x="315260" y="576307"/>
                  </a:cubicBezTo>
                  <a:cubicBezTo>
                    <a:pt x="299124" y="577748"/>
                    <a:pt x="283277" y="579477"/>
                    <a:pt x="267141" y="580918"/>
                  </a:cubicBezTo>
                  <a:cubicBezTo>
                    <a:pt x="251581" y="583511"/>
                    <a:pt x="236310" y="584087"/>
                    <a:pt x="221615" y="576019"/>
                  </a:cubicBezTo>
                  <a:cubicBezTo>
                    <a:pt x="202310" y="570545"/>
                    <a:pt x="183005" y="564782"/>
                    <a:pt x="164852" y="555850"/>
                  </a:cubicBezTo>
                  <a:cubicBezTo>
                    <a:pt x="149869" y="552680"/>
                    <a:pt x="137479" y="545189"/>
                    <a:pt x="128547" y="532799"/>
                  </a:cubicBezTo>
                  <a:cubicBezTo>
                    <a:pt x="91953" y="503409"/>
                    <a:pt x="65157" y="466239"/>
                    <a:pt x="43834" y="425035"/>
                  </a:cubicBezTo>
                  <a:cubicBezTo>
                    <a:pt x="37784" y="421001"/>
                    <a:pt x="36343" y="414086"/>
                    <a:pt x="33461" y="408035"/>
                  </a:cubicBezTo>
                  <a:cubicBezTo>
                    <a:pt x="19343" y="376628"/>
                    <a:pt x="11275" y="343204"/>
                    <a:pt x="4936" y="309492"/>
                  </a:cubicBezTo>
                  <a:cubicBezTo>
                    <a:pt x="2343" y="295085"/>
                    <a:pt x="2343" y="280678"/>
                    <a:pt x="38" y="266272"/>
                  </a:cubicBezTo>
                  <a:cubicBezTo>
                    <a:pt x="-827" y="203169"/>
                    <a:pt x="12716" y="144101"/>
                    <a:pt x="51902" y="92813"/>
                  </a:cubicBezTo>
                  <a:cubicBezTo>
                    <a:pt x="57953" y="85033"/>
                    <a:pt x="65157" y="78406"/>
                    <a:pt x="72072" y="71203"/>
                  </a:cubicBezTo>
                  <a:cubicBezTo>
                    <a:pt x="94547" y="48152"/>
                    <a:pt x="121632" y="32304"/>
                    <a:pt x="150733" y="19050"/>
                  </a:cubicBezTo>
                  <a:close/>
                </a:path>
              </a:pathLst>
            </a:custGeom>
            <a:grpFill/>
            <a:ln w="2878" cap="flat">
              <a:noFill/>
              <a:prstDash val="solid"/>
              <a:miter/>
            </a:ln>
          </p:spPr>
          <p:txBody>
            <a:bodyPr wrap="square" rtlCol="0" anchor="ctr">
              <a:noAutofit/>
            </a:bodyPr>
            <a:lstStyle/>
            <a:p>
              <a:endParaRPr lang="en-US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="" xmlns:a16="http://schemas.microsoft.com/office/drawing/2014/main" id="{8529750E-2CE9-41C0-B30E-D2BC92FFAF3A}"/>
                </a:ext>
              </a:extLst>
            </p:cNvPr>
            <p:cNvSpPr/>
            <p:nvPr/>
          </p:nvSpPr>
          <p:spPr>
            <a:xfrm rot="1020000">
              <a:off x="6916230" y="374174"/>
              <a:ext cx="483867" cy="617945"/>
            </a:xfrm>
            <a:custGeom>
              <a:avLst/>
              <a:gdLst>
                <a:gd name="connsiteX0" fmla="*/ 444716 w 483867"/>
                <a:gd name="connsiteY0" fmla="*/ 394271 h 617945"/>
                <a:gd name="connsiteX1" fmla="*/ 468667 w 483867"/>
                <a:gd name="connsiteY1" fmla="*/ 392002 h 617945"/>
                <a:gd name="connsiteX2" fmla="*/ 481345 w 483867"/>
                <a:gd name="connsiteY2" fmla="*/ 448765 h 617945"/>
                <a:gd name="connsiteX3" fmla="*/ 413345 w 483867"/>
                <a:gd name="connsiteY3" fmla="*/ 568630 h 617945"/>
                <a:gd name="connsiteX4" fmla="*/ 409311 w 483867"/>
                <a:gd name="connsiteY4" fmla="*/ 572664 h 617945"/>
                <a:gd name="connsiteX5" fmla="*/ 368972 w 483867"/>
                <a:gd name="connsiteY5" fmla="*/ 598596 h 617945"/>
                <a:gd name="connsiteX6" fmla="*/ 354565 w 483867"/>
                <a:gd name="connsiteY6" fmla="*/ 591393 h 617945"/>
                <a:gd name="connsiteX7" fmla="*/ 346497 w 483867"/>
                <a:gd name="connsiteY7" fmla="*/ 564020 h 617945"/>
                <a:gd name="connsiteX8" fmla="*/ 362057 w 483867"/>
                <a:gd name="connsiteY8" fmla="*/ 546732 h 617945"/>
                <a:gd name="connsiteX9" fmla="*/ 434955 w 483867"/>
                <a:gd name="connsiteY9" fmla="*/ 425714 h 617945"/>
                <a:gd name="connsiteX10" fmla="*/ 435243 w 483867"/>
                <a:gd name="connsiteY10" fmla="*/ 416205 h 617945"/>
                <a:gd name="connsiteX11" fmla="*/ 444716 w 483867"/>
                <a:gd name="connsiteY11" fmla="*/ 394271 h 617945"/>
                <a:gd name="connsiteX12" fmla="*/ 201564 w 483867"/>
                <a:gd name="connsiteY12" fmla="*/ 41050 h 617945"/>
                <a:gd name="connsiteX13" fmla="*/ 212225 w 483867"/>
                <a:gd name="connsiteY13" fmla="*/ 39897 h 617945"/>
                <a:gd name="connsiteX14" fmla="*/ 253141 w 483867"/>
                <a:gd name="connsiteY14" fmla="*/ 37592 h 617945"/>
                <a:gd name="connsiteX15" fmla="*/ 314226 w 483867"/>
                <a:gd name="connsiteY15" fmla="*/ 35863 h 617945"/>
                <a:gd name="connsiteX16" fmla="*/ 320853 w 483867"/>
                <a:gd name="connsiteY16" fmla="*/ 20016 h 617945"/>
                <a:gd name="connsiteX17" fmla="*/ 341023 w 483867"/>
                <a:gd name="connsiteY17" fmla="*/ 134 h 617945"/>
                <a:gd name="connsiteX18" fmla="*/ 364362 w 483867"/>
                <a:gd name="connsiteY18" fmla="*/ 16270 h 617945"/>
                <a:gd name="connsiteX19" fmla="*/ 385108 w 483867"/>
                <a:gd name="connsiteY19" fmla="*/ 85423 h 617945"/>
                <a:gd name="connsiteX20" fmla="*/ 392599 w 483867"/>
                <a:gd name="connsiteY20" fmla="*/ 109050 h 617945"/>
                <a:gd name="connsiteX21" fmla="*/ 401820 w 483867"/>
                <a:gd name="connsiteY21" fmla="*/ 130661 h 617945"/>
                <a:gd name="connsiteX22" fmla="*/ 418243 w 483867"/>
                <a:gd name="connsiteY22" fmla="*/ 188864 h 617945"/>
                <a:gd name="connsiteX23" fmla="*/ 394040 w 483867"/>
                <a:gd name="connsiteY23" fmla="*/ 223153 h 617945"/>
                <a:gd name="connsiteX24" fmla="*/ 366091 w 483867"/>
                <a:gd name="connsiteY24" fmla="*/ 208169 h 617945"/>
                <a:gd name="connsiteX25" fmla="*/ 346209 w 483867"/>
                <a:gd name="connsiteY25" fmla="*/ 175898 h 617945"/>
                <a:gd name="connsiteX26" fmla="*/ 284548 w 483867"/>
                <a:gd name="connsiteY26" fmla="*/ 111067 h 617945"/>
                <a:gd name="connsiteX27" fmla="*/ 272734 w 483867"/>
                <a:gd name="connsiteY27" fmla="*/ 103864 h 617945"/>
                <a:gd name="connsiteX28" fmla="*/ 228073 w 483867"/>
                <a:gd name="connsiteY28" fmla="*/ 88592 h 617945"/>
                <a:gd name="connsiteX29" fmla="*/ 199547 w 483867"/>
                <a:gd name="connsiteY29" fmla="*/ 51711 h 617945"/>
                <a:gd name="connsiteX30" fmla="*/ 201564 w 483867"/>
                <a:gd name="connsiteY30" fmla="*/ 41050 h 617945"/>
                <a:gd name="connsiteX31" fmla="*/ 153732 w 483867"/>
                <a:gd name="connsiteY31" fmla="*/ 55458 h 617945"/>
                <a:gd name="connsiteX32" fmla="*/ 168428 w 483867"/>
                <a:gd name="connsiteY32" fmla="*/ 63238 h 617945"/>
                <a:gd name="connsiteX33" fmla="*/ 173039 w 483867"/>
                <a:gd name="connsiteY33" fmla="*/ 77645 h 617945"/>
                <a:gd name="connsiteX34" fmla="*/ 172462 w 483867"/>
                <a:gd name="connsiteY34" fmla="*/ 99831 h 617945"/>
                <a:gd name="connsiteX35" fmla="*/ 152869 w 483867"/>
                <a:gd name="connsiteY35" fmla="*/ 167832 h 617945"/>
                <a:gd name="connsiteX36" fmla="*/ 215682 w 483867"/>
                <a:gd name="connsiteY36" fmla="*/ 383358 h 617945"/>
                <a:gd name="connsiteX37" fmla="*/ 254581 w 483867"/>
                <a:gd name="connsiteY37" fmla="*/ 514461 h 617945"/>
                <a:gd name="connsiteX38" fmla="*/ 267259 w 483867"/>
                <a:gd name="connsiteY38" fmla="*/ 539817 h 617945"/>
                <a:gd name="connsiteX39" fmla="*/ 273886 w 483867"/>
                <a:gd name="connsiteY39" fmla="*/ 548173 h 617945"/>
                <a:gd name="connsiteX40" fmla="*/ 309327 w 483867"/>
                <a:gd name="connsiteY40" fmla="*/ 562868 h 617945"/>
                <a:gd name="connsiteX41" fmla="*/ 318835 w 483867"/>
                <a:gd name="connsiteY41" fmla="*/ 568631 h 617945"/>
                <a:gd name="connsiteX42" fmla="*/ 328057 w 483867"/>
                <a:gd name="connsiteY42" fmla="*/ 605512 h 617945"/>
                <a:gd name="connsiteX43" fmla="*/ 272158 w 483867"/>
                <a:gd name="connsiteY43" fmla="*/ 617326 h 617945"/>
                <a:gd name="connsiteX44" fmla="*/ 75936 w 483867"/>
                <a:gd name="connsiteY44" fmla="*/ 525986 h 617945"/>
                <a:gd name="connsiteX45" fmla="*/ 12258 w 483867"/>
                <a:gd name="connsiteY45" fmla="*/ 211917 h 617945"/>
                <a:gd name="connsiteX46" fmla="*/ 153732 w 483867"/>
                <a:gd name="connsiteY46" fmla="*/ 55458 h 6179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</a:cxnLst>
              <a:rect l="l" t="t" r="r" b="b"/>
              <a:pathLst>
                <a:path w="483867" h="617945">
                  <a:moveTo>
                    <a:pt x="444716" y="394271"/>
                  </a:moveTo>
                  <a:cubicBezTo>
                    <a:pt x="450371" y="390201"/>
                    <a:pt x="458438" y="389409"/>
                    <a:pt x="468667" y="392002"/>
                  </a:cubicBezTo>
                  <a:cubicBezTo>
                    <a:pt x="487684" y="407561"/>
                    <a:pt x="484803" y="428884"/>
                    <a:pt x="481345" y="448765"/>
                  </a:cubicBezTo>
                  <a:cubicBezTo>
                    <a:pt x="472989" y="496596"/>
                    <a:pt x="448786" y="536071"/>
                    <a:pt x="413345" y="568630"/>
                  </a:cubicBezTo>
                  <a:cubicBezTo>
                    <a:pt x="411904" y="570071"/>
                    <a:pt x="410752" y="571512"/>
                    <a:pt x="409311" y="572664"/>
                  </a:cubicBezTo>
                  <a:cubicBezTo>
                    <a:pt x="398938" y="585918"/>
                    <a:pt x="383955" y="592546"/>
                    <a:pt x="368972" y="598596"/>
                  </a:cubicBezTo>
                  <a:cubicBezTo>
                    <a:pt x="361480" y="601766"/>
                    <a:pt x="357158" y="598885"/>
                    <a:pt x="354565" y="591393"/>
                  </a:cubicBezTo>
                  <a:cubicBezTo>
                    <a:pt x="351684" y="582461"/>
                    <a:pt x="349090" y="573240"/>
                    <a:pt x="346497" y="564020"/>
                  </a:cubicBezTo>
                  <a:cubicBezTo>
                    <a:pt x="343904" y="555088"/>
                    <a:pt x="346497" y="552494"/>
                    <a:pt x="362057" y="546732"/>
                  </a:cubicBezTo>
                  <a:cubicBezTo>
                    <a:pt x="405853" y="517918"/>
                    <a:pt x="430633" y="478155"/>
                    <a:pt x="434955" y="425714"/>
                  </a:cubicBezTo>
                  <a:cubicBezTo>
                    <a:pt x="435243" y="422545"/>
                    <a:pt x="434955" y="419375"/>
                    <a:pt x="435243" y="416205"/>
                  </a:cubicBezTo>
                  <a:cubicBezTo>
                    <a:pt x="435820" y="405688"/>
                    <a:pt x="439061" y="398340"/>
                    <a:pt x="444716" y="394271"/>
                  </a:cubicBezTo>
                  <a:close/>
                  <a:moveTo>
                    <a:pt x="201564" y="41050"/>
                  </a:moveTo>
                  <a:cubicBezTo>
                    <a:pt x="204661" y="40114"/>
                    <a:pt x="209200" y="40762"/>
                    <a:pt x="212225" y="39897"/>
                  </a:cubicBezTo>
                  <a:cubicBezTo>
                    <a:pt x="225479" y="34135"/>
                    <a:pt x="239598" y="36151"/>
                    <a:pt x="253141" y="37592"/>
                  </a:cubicBezTo>
                  <a:cubicBezTo>
                    <a:pt x="273310" y="39321"/>
                    <a:pt x="293768" y="40185"/>
                    <a:pt x="314226" y="35863"/>
                  </a:cubicBezTo>
                  <a:cubicBezTo>
                    <a:pt x="319700" y="32118"/>
                    <a:pt x="320277" y="25779"/>
                    <a:pt x="320853" y="20016"/>
                  </a:cubicBezTo>
                  <a:cubicBezTo>
                    <a:pt x="322582" y="7914"/>
                    <a:pt x="329497" y="1575"/>
                    <a:pt x="341023" y="134"/>
                  </a:cubicBezTo>
                  <a:cubicBezTo>
                    <a:pt x="353124" y="-1018"/>
                    <a:pt x="360904" y="5321"/>
                    <a:pt x="364362" y="16270"/>
                  </a:cubicBezTo>
                  <a:cubicBezTo>
                    <a:pt x="371853" y="39033"/>
                    <a:pt x="378192" y="62372"/>
                    <a:pt x="385108" y="85423"/>
                  </a:cubicBezTo>
                  <a:cubicBezTo>
                    <a:pt x="387413" y="93203"/>
                    <a:pt x="390006" y="101271"/>
                    <a:pt x="392599" y="109050"/>
                  </a:cubicBezTo>
                  <a:cubicBezTo>
                    <a:pt x="397497" y="115389"/>
                    <a:pt x="398938" y="123457"/>
                    <a:pt x="401820" y="130661"/>
                  </a:cubicBezTo>
                  <a:cubicBezTo>
                    <a:pt x="407006" y="149966"/>
                    <a:pt x="414209" y="168983"/>
                    <a:pt x="418243" y="188864"/>
                  </a:cubicBezTo>
                  <a:cubicBezTo>
                    <a:pt x="422277" y="208458"/>
                    <a:pt x="412481" y="222000"/>
                    <a:pt x="394040" y="223153"/>
                  </a:cubicBezTo>
                  <a:cubicBezTo>
                    <a:pt x="382226" y="223729"/>
                    <a:pt x="372718" y="217966"/>
                    <a:pt x="366091" y="208169"/>
                  </a:cubicBezTo>
                  <a:cubicBezTo>
                    <a:pt x="358887" y="197797"/>
                    <a:pt x="353413" y="186271"/>
                    <a:pt x="346209" y="175898"/>
                  </a:cubicBezTo>
                  <a:cubicBezTo>
                    <a:pt x="329785" y="150254"/>
                    <a:pt x="309904" y="128067"/>
                    <a:pt x="284548" y="111067"/>
                  </a:cubicBezTo>
                  <a:cubicBezTo>
                    <a:pt x="280802" y="108474"/>
                    <a:pt x="277056" y="105881"/>
                    <a:pt x="272734" y="103864"/>
                  </a:cubicBezTo>
                  <a:cubicBezTo>
                    <a:pt x="258615" y="96372"/>
                    <a:pt x="243920" y="90898"/>
                    <a:pt x="228073" y="88592"/>
                  </a:cubicBezTo>
                  <a:cubicBezTo>
                    <a:pt x="205598" y="85423"/>
                    <a:pt x="197530" y="75050"/>
                    <a:pt x="199547" y="51711"/>
                  </a:cubicBezTo>
                  <a:cubicBezTo>
                    <a:pt x="196810" y="44508"/>
                    <a:pt x="198467" y="41986"/>
                    <a:pt x="201564" y="41050"/>
                  </a:cubicBezTo>
                  <a:close/>
                  <a:moveTo>
                    <a:pt x="153732" y="55458"/>
                  </a:moveTo>
                  <a:cubicBezTo>
                    <a:pt x="163530" y="51712"/>
                    <a:pt x="166700" y="54306"/>
                    <a:pt x="168428" y="63238"/>
                  </a:cubicBezTo>
                  <a:cubicBezTo>
                    <a:pt x="169292" y="68136"/>
                    <a:pt x="171309" y="73035"/>
                    <a:pt x="173039" y="77645"/>
                  </a:cubicBezTo>
                  <a:cubicBezTo>
                    <a:pt x="180241" y="87729"/>
                    <a:pt x="180817" y="93492"/>
                    <a:pt x="172462" y="99831"/>
                  </a:cubicBezTo>
                  <a:cubicBezTo>
                    <a:pt x="148834" y="117696"/>
                    <a:pt x="147683" y="141611"/>
                    <a:pt x="152869" y="167832"/>
                  </a:cubicBezTo>
                  <a:cubicBezTo>
                    <a:pt x="173039" y="239866"/>
                    <a:pt x="194648" y="311612"/>
                    <a:pt x="215682" y="383358"/>
                  </a:cubicBezTo>
                  <a:cubicBezTo>
                    <a:pt x="228360" y="427155"/>
                    <a:pt x="240750" y="470952"/>
                    <a:pt x="254581" y="514461"/>
                  </a:cubicBezTo>
                  <a:cubicBezTo>
                    <a:pt x="257462" y="523681"/>
                    <a:pt x="261496" y="532037"/>
                    <a:pt x="267259" y="539817"/>
                  </a:cubicBezTo>
                  <a:cubicBezTo>
                    <a:pt x="269277" y="542698"/>
                    <a:pt x="271005" y="545868"/>
                    <a:pt x="273886" y="548173"/>
                  </a:cubicBezTo>
                  <a:cubicBezTo>
                    <a:pt x="284260" y="556529"/>
                    <a:pt x="295497" y="562292"/>
                    <a:pt x="309327" y="562868"/>
                  </a:cubicBezTo>
                  <a:cubicBezTo>
                    <a:pt x="313361" y="563156"/>
                    <a:pt x="317396" y="564309"/>
                    <a:pt x="318835" y="568631"/>
                  </a:cubicBezTo>
                  <a:cubicBezTo>
                    <a:pt x="322869" y="580444"/>
                    <a:pt x="328633" y="592258"/>
                    <a:pt x="328057" y="605512"/>
                  </a:cubicBezTo>
                  <a:cubicBezTo>
                    <a:pt x="310767" y="615021"/>
                    <a:pt x="291174" y="616174"/>
                    <a:pt x="272158" y="617326"/>
                  </a:cubicBezTo>
                  <a:cubicBezTo>
                    <a:pt x="190326" y="622801"/>
                    <a:pt x="123478" y="591970"/>
                    <a:pt x="75936" y="525986"/>
                  </a:cubicBezTo>
                  <a:cubicBezTo>
                    <a:pt x="7935" y="431477"/>
                    <a:pt x="-17420" y="326019"/>
                    <a:pt x="12258" y="211917"/>
                  </a:cubicBezTo>
                  <a:cubicBezTo>
                    <a:pt x="31851" y="136425"/>
                    <a:pt x="80835" y="84560"/>
                    <a:pt x="153732" y="55458"/>
                  </a:cubicBezTo>
                  <a:close/>
                </a:path>
              </a:pathLst>
            </a:custGeom>
            <a:grpFill/>
            <a:ln w="2878" cap="flat">
              <a:noFill/>
              <a:prstDash val="solid"/>
              <a:miter/>
            </a:ln>
          </p:spPr>
          <p:txBody>
            <a:bodyPr wrap="square" rtlCol="0" anchor="ctr">
              <a:noAutofit/>
            </a:bodyPr>
            <a:lstStyle/>
            <a:p>
              <a:endParaRPr lang="en-US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="" xmlns:a16="http://schemas.microsoft.com/office/drawing/2014/main" id="{52DE8502-19B8-440E-B0E5-08235BF82F71}"/>
                </a:ext>
              </a:extLst>
            </p:cNvPr>
            <p:cNvSpPr/>
            <p:nvPr/>
          </p:nvSpPr>
          <p:spPr>
            <a:xfrm rot="1020000">
              <a:off x="7873009" y="365408"/>
              <a:ext cx="472408" cy="616235"/>
            </a:xfrm>
            <a:custGeom>
              <a:avLst/>
              <a:gdLst>
                <a:gd name="connsiteX0" fmla="*/ 340279 w 472408"/>
                <a:gd name="connsiteY0" fmla="*/ 30674 h 616235"/>
                <a:gd name="connsiteX1" fmla="*/ 435653 w 472408"/>
                <a:gd name="connsiteY1" fmla="*/ 2725 h 616235"/>
                <a:gd name="connsiteX2" fmla="*/ 440263 w 472408"/>
                <a:gd name="connsiteY2" fmla="*/ 1284 h 616235"/>
                <a:gd name="connsiteX3" fmla="*/ 469364 w 472408"/>
                <a:gd name="connsiteY3" fmla="*/ 10217 h 616235"/>
                <a:gd name="connsiteX4" fmla="*/ 459856 w 472408"/>
                <a:gd name="connsiteY4" fmla="*/ 40759 h 616235"/>
                <a:gd name="connsiteX5" fmla="*/ 422974 w 472408"/>
                <a:gd name="connsiteY5" fmla="*/ 122302 h 616235"/>
                <a:gd name="connsiteX6" fmla="*/ 426432 w 472408"/>
                <a:gd name="connsiteY6" fmla="*/ 297778 h 616235"/>
                <a:gd name="connsiteX7" fmla="*/ 426432 w 472408"/>
                <a:gd name="connsiteY7" fmla="*/ 378168 h 616235"/>
                <a:gd name="connsiteX8" fmla="*/ 388974 w 472408"/>
                <a:gd name="connsiteY8" fmla="*/ 318812 h 616235"/>
                <a:gd name="connsiteX9" fmla="*/ 383788 w 472408"/>
                <a:gd name="connsiteY9" fmla="*/ 297490 h 616235"/>
                <a:gd name="connsiteX10" fmla="*/ 380618 w 472408"/>
                <a:gd name="connsiteY10" fmla="*/ 132675 h 616235"/>
                <a:gd name="connsiteX11" fmla="*/ 369957 w 472408"/>
                <a:gd name="connsiteY11" fmla="*/ 95793 h 616235"/>
                <a:gd name="connsiteX12" fmla="*/ 333364 w 472408"/>
                <a:gd name="connsiteY12" fmla="*/ 79946 h 616235"/>
                <a:gd name="connsiteX13" fmla="*/ 314059 w 472408"/>
                <a:gd name="connsiteY13" fmla="*/ 72166 h 616235"/>
                <a:gd name="connsiteX14" fmla="*/ 316940 w 472408"/>
                <a:gd name="connsiteY14" fmla="*/ 41624 h 616235"/>
                <a:gd name="connsiteX15" fmla="*/ 340279 w 472408"/>
                <a:gd name="connsiteY15" fmla="*/ 30674 h 616235"/>
                <a:gd name="connsiteX16" fmla="*/ 101162 w 472408"/>
                <a:gd name="connsiteY16" fmla="*/ 97126 h 616235"/>
                <a:gd name="connsiteX17" fmla="*/ 114091 w 472408"/>
                <a:gd name="connsiteY17" fmla="*/ 93777 h 616235"/>
                <a:gd name="connsiteX18" fmla="*/ 150974 w 472408"/>
                <a:gd name="connsiteY18" fmla="*/ 82828 h 616235"/>
                <a:gd name="connsiteX19" fmla="*/ 227330 w 472408"/>
                <a:gd name="connsiteY19" fmla="*/ 61217 h 616235"/>
                <a:gd name="connsiteX20" fmla="*/ 256720 w 472408"/>
                <a:gd name="connsiteY20" fmla="*/ 71014 h 616235"/>
                <a:gd name="connsiteX21" fmla="*/ 253550 w 472408"/>
                <a:gd name="connsiteY21" fmla="*/ 104150 h 616235"/>
                <a:gd name="connsiteX22" fmla="*/ 251246 w 472408"/>
                <a:gd name="connsiteY22" fmla="*/ 150252 h 616235"/>
                <a:gd name="connsiteX23" fmla="*/ 358145 w 472408"/>
                <a:gd name="connsiteY23" fmla="*/ 319677 h 616235"/>
                <a:gd name="connsiteX24" fmla="*/ 364196 w 472408"/>
                <a:gd name="connsiteY24" fmla="*/ 333507 h 616235"/>
                <a:gd name="connsiteX25" fmla="*/ 423264 w 472408"/>
                <a:gd name="connsiteY25" fmla="*/ 427728 h 616235"/>
                <a:gd name="connsiteX26" fmla="*/ 429026 w 472408"/>
                <a:gd name="connsiteY26" fmla="*/ 446457 h 616235"/>
                <a:gd name="connsiteX27" fmla="*/ 431043 w 472408"/>
                <a:gd name="connsiteY27" fmla="*/ 518780 h 616235"/>
                <a:gd name="connsiteX28" fmla="*/ 431620 w 472408"/>
                <a:gd name="connsiteY28" fmla="*/ 574390 h 616235"/>
                <a:gd name="connsiteX29" fmla="*/ 421246 w 472408"/>
                <a:gd name="connsiteY29" fmla="*/ 587644 h 616235"/>
                <a:gd name="connsiteX30" fmla="*/ 401077 w 472408"/>
                <a:gd name="connsiteY30" fmla="*/ 593695 h 616235"/>
                <a:gd name="connsiteX31" fmla="*/ 399060 w 472408"/>
                <a:gd name="connsiteY31" fmla="*/ 596577 h 616235"/>
                <a:gd name="connsiteX32" fmla="*/ 334229 w 472408"/>
                <a:gd name="connsiteY32" fmla="*/ 615882 h 616235"/>
                <a:gd name="connsiteX33" fmla="*/ 320111 w 472408"/>
                <a:gd name="connsiteY33" fmla="*/ 607526 h 616235"/>
                <a:gd name="connsiteX34" fmla="*/ 294466 w 472408"/>
                <a:gd name="connsiteY34" fmla="*/ 566322 h 616235"/>
                <a:gd name="connsiteX35" fmla="*/ 184974 w 472408"/>
                <a:gd name="connsiteY35" fmla="*/ 398914 h 616235"/>
                <a:gd name="connsiteX36" fmla="*/ 181516 w 472408"/>
                <a:gd name="connsiteY36" fmla="*/ 390558 h 616235"/>
                <a:gd name="connsiteX37" fmla="*/ 89313 w 472408"/>
                <a:gd name="connsiteY37" fmla="*/ 247066 h 616235"/>
                <a:gd name="connsiteX38" fmla="*/ 56177 w 472408"/>
                <a:gd name="connsiteY38" fmla="*/ 195201 h 616235"/>
                <a:gd name="connsiteX39" fmla="*/ 19583 w 472408"/>
                <a:gd name="connsiteY39" fmla="*/ 170133 h 616235"/>
                <a:gd name="connsiteX40" fmla="*/ 1431 w 472408"/>
                <a:gd name="connsiteY40" fmla="*/ 155438 h 616235"/>
                <a:gd name="connsiteX41" fmla="*/ 7769 w 472408"/>
                <a:gd name="connsiteY41" fmla="*/ 133828 h 616235"/>
                <a:gd name="connsiteX42" fmla="*/ 68278 w 472408"/>
                <a:gd name="connsiteY42" fmla="*/ 110201 h 616235"/>
                <a:gd name="connsiteX43" fmla="*/ 89313 w 472408"/>
                <a:gd name="connsiteY43" fmla="*/ 103285 h 616235"/>
                <a:gd name="connsiteX44" fmla="*/ 101162 w 472408"/>
                <a:gd name="connsiteY44" fmla="*/ 97126 h 6162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472408" h="616235">
                  <a:moveTo>
                    <a:pt x="340279" y="30674"/>
                  </a:moveTo>
                  <a:cubicBezTo>
                    <a:pt x="371974" y="21454"/>
                    <a:pt x="403669" y="11945"/>
                    <a:pt x="435653" y="2725"/>
                  </a:cubicBezTo>
                  <a:cubicBezTo>
                    <a:pt x="437093" y="2149"/>
                    <a:pt x="438534" y="1573"/>
                    <a:pt x="440263" y="1284"/>
                  </a:cubicBezTo>
                  <a:cubicBezTo>
                    <a:pt x="455534" y="-1885"/>
                    <a:pt x="464466" y="708"/>
                    <a:pt x="469364" y="10217"/>
                  </a:cubicBezTo>
                  <a:cubicBezTo>
                    <a:pt x="475127" y="21454"/>
                    <a:pt x="473110" y="31251"/>
                    <a:pt x="459856" y="40759"/>
                  </a:cubicBezTo>
                  <a:cubicBezTo>
                    <a:pt x="431330" y="60929"/>
                    <a:pt x="422398" y="89743"/>
                    <a:pt x="422974" y="122302"/>
                  </a:cubicBezTo>
                  <a:cubicBezTo>
                    <a:pt x="423839" y="180794"/>
                    <a:pt x="425279" y="239286"/>
                    <a:pt x="426432" y="297778"/>
                  </a:cubicBezTo>
                  <a:cubicBezTo>
                    <a:pt x="426432" y="323998"/>
                    <a:pt x="426432" y="350219"/>
                    <a:pt x="426432" y="378168"/>
                  </a:cubicBezTo>
                  <a:cubicBezTo>
                    <a:pt x="413754" y="357998"/>
                    <a:pt x="401364" y="338405"/>
                    <a:pt x="388974" y="318812"/>
                  </a:cubicBezTo>
                  <a:cubicBezTo>
                    <a:pt x="384652" y="312185"/>
                    <a:pt x="384076" y="304981"/>
                    <a:pt x="383788" y="297490"/>
                  </a:cubicBezTo>
                  <a:cubicBezTo>
                    <a:pt x="382923" y="242455"/>
                    <a:pt x="381771" y="187709"/>
                    <a:pt x="380618" y="132675"/>
                  </a:cubicBezTo>
                  <a:cubicBezTo>
                    <a:pt x="380330" y="119421"/>
                    <a:pt x="377449" y="106743"/>
                    <a:pt x="369957" y="95793"/>
                  </a:cubicBezTo>
                  <a:cubicBezTo>
                    <a:pt x="361313" y="82827"/>
                    <a:pt x="347482" y="80810"/>
                    <a:pt x="333364" y="79946"/>
                  </a:cubicBezTo>
                  <a:cubicBezTo>
                    <a:pt x="326160" y="79370"/>
                    <a:pt x="319245" y="78217"/>
                    <a:pt x="314059" y="72166"/>
                  </a:cubicBezTo>
                  <a:cubicBezTo>
                    <a:pt x="306279" y="62946"/>
                    <a:pt x="307431" y="49403"/>
                    <a:pt x="316940" y="41624"/>
                  </a:cubicBezTo>
                  <a:cubicBezTo>
                    <a:pt x="323855" y="35861"/>
                    <a:pt x="331923" y="33268"/>
                    <a:pt x="340279" y="30674"/>
                  </a:cubicBezTo>
                  <a:close/>
                  <a:moveTo>
                    <a:pt x="101162" y="97126"/>
                  </a:moveTo>
                  <a:cubicBezTo>
                    <a:pt x="105447" y="95938"/>
                    <a:pt x="109914" y="95218"/>
                    <a:pt x="114091" y="93777"/>
                  </a:cubicBezTo>
                  <a:cubicBezTo>
                    <a:pt x="126194" y="89743"/>
                    <a:pt x="138583" y="85997"/>
                    <a:pt x="150974" y="82828"/>
                  </a:cubicBezTo>
                  <a:cubicBezTo>
                    <a:pt x="176329" y="75624"/>
                    <a:pt x="201397" y="66692"/>
                    <a:pt x="227330" y="61217"/>
                  </a:cubicBezTo>
                  <a:cubicBezTo>
                    <a:pt x="239143" y="58624"/>
                    <a:pt x="249517" y="60641"/>
                    <a:pt x="256720" y="71014"/>
                  </a:cubicBezTo>
                  <a:cubicBezTo>
                    <a:pt x="263059" y="79946"/>
                    <a:pt x="261331" y="93777"/>
                    <a:pt x="253550" y="104150"/>
                  </a:cubicBezTo>
                  <a:cubicBezTo>
                    <a:pt x="237991" y="124608"/>
                    <a:pt x="237415" y="128353"/>
                    <a:pt x="251246" y="150252"/>
                  </a:cubicBezTo>
                  <a:cubicBezTo>
                    <a:pt x="286686" y="206727"/>
                    <a:pt x="322416" y="263202"/>
                    <a:pt x="358145" y="319677"/>
                  </a:cubicBezTo>
                  <a:cubicBezTo>
                    <a:pt x="361026" y="323999"/>
                    <a:pt x="363907" y="328321"/>
                    <a:pt x="364196" y="333507"/>
                  </a:cubicBezTo>
                  <a:cubicBezTo>
                    <a:pt x="383789" y="364914"/>
                    <a:pt x="403382" y="396609"/>
                    <a:pt x="423264" y="427728"/>
                  </a:cubicBezTo>
                  <a:cubicBezTo>
                    <a:pt x="427010" y="433491"/>
                    <a:pt x="428738" y="439254"/>
                    <a:pt x="429026" y="446457"/>
                  </a:cubicBezTo>
                  <a:cubicBezTo>
                    <a:pt x="429314" y="470661"/>
                    <a:pt x="428162" y="494576"/>
                    <a:pt x="431043" y="518780"/>
                  </a:cubicBezTo>
                  <a:cubicBezTo>
                    <a:pt x="431042" y="537220"/>
                    <a:pt x="430466" y="555949"/>
                    <a:pt x="431620" y="574390"/>
                  </a:cubicBezTo>
                  <a:cubicBezTo>
                    <a:pt x="432196" y="583322"/>
                    <a:pt x="428737" y="585916"/>
                    <a:pt x="421246" y="587644"/>
                  </a:cubicBezTo>
                  <a:cubicBezTo>
                    <a:pt x="414332" y="589085"/>
                    <a:pt x="407704" y="591678"/>
                    <a:pt x="401077" y="593695"/>
                  </a:cubicBezTo>
                  <a:cubicBezTo>
                    <a:pt x="400789" y="594848"/>
                    <a:pt x="400213" y="596000"/>
                    <a:pt x="399060" y="596577"/>
                  </a:cubicBezTo>
                  <a:cubicBezTo>
                    <a:pt x="377738" y="604068"/>
                    <a:pt x="356127" y="610119"/>
                    <a:pt x="334229" y="615882"/>
                  </a:cubicBezTo>
                  <a:cubicBezTo>
                    <a:pt x="327313" y="617611"/>
                    <a:pt x="323279" y="612712"/>
                    <a:pt x="320111" y="607526"/>
                  </a:cubicBezTo>
                  <a:cubicBezTo>
                    <a:pt x="311466" y="593695"/>
                    <a:pt x="301958" y="580729"/>
                    <a:pt x="294466" y="566322"/>
                  </a:cubicBezTo>
                  <a:cubicBezTo>
                    <a:pt x="256719" y="511288"/>
                    <a:pt x="222144" y="454525"/>
                    <a:pt x="184974" y="398914"/>
                  </a:cubicBezTo>
                  <a:cubicBezTo>
                    <a:pt x="182381" y="396609"/>
                    <a:pt x="180652" y="394016"/>
                    <a:pt x="181516" y="390558"/>
                  </a:cubicBezTo>
                  <a:cubicBezTo>
                    <a:pt x="150686" y="342728"/>
                    <a:pt x="120143" y="294897"/>
                    <a:pt x="89313" y="247066"/>
                  </a:cubicBezTo>
                  <a:cubicBezTo>
                    <a:pt x="78074" y="229778"/>
                    <a:pt x="65973" y="213066"/>
                    <a:pt x="56177" y="195201"/>
                  </a:cubicBezTo>
                  <a:cubicBezTo>
                    <a:pt x="47820" y="179930"/>
                    <a:pt x="37448" y="170133"/>
                    <a:pt x="19583" y="170133"/>
                  </a:cubicBezTo>
                  <a:cubicBezTo>
                    <a:pt x="8922" y="170710"/>
                    <a:pt x="4024" y="164082"/>
                    <a:pt x="1431" y="155438"/>
                  </a:cubicBezTo>
                  <a:cubicBezTo>
                    <a:pt x="-1163" y="147082"/>
                    <a:pt x="-875" y="139014"/>
                    <a:pt x="7769" y="133828"/>
                  </a:cubicBezTo>
                  <a:cubicBezTo>
                    <a:pt x="25633" y="119709"/>
                    <a:pt x="47821" y="117404"/>
                    <a:pt x="68278" y="110201"/>
                  </a:cubicBezTo>
                  <a:cubicBezTo>
                    <a:pt x="75194" y="107896"/>
                    <a:pt x="82108" y="105591"/>
                    <a:pt x="89313" y="103285"/>
                  </a:cubicBezTo>
                  <a:cubicBezTo>
                    <a:pt x="92770" y="99972"/>
                    <a:pt x="96876" y="98315"/>
                    <a:pt x="101162" y="97126"/>
                  </a:cubicBezTo>
                  <a:close/>
                </a:path>
              </a:pathLst>
            </a:custGeom>
            <a:grpFill/>
            <a:ln w="2878" cap="flat">
              <a:noFill/>
              <a:prstDash val="solid"/>
              <a:miter/>
            </a:ln>
          </p:spPr>
          <p:txBody>
            <a:bodyPr wrap="square" rtlCol="0" anchor="ctr">
              <a:noAutofit/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64557430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Contents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1883796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ontents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2044511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Contents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="" xmlns:a16="http://schemas.microsoft.com/office/drawing/2014/main" id="{19393502-3B0A-4617-8940-13A1621386DB}"/>
              </a:ext>
            </a:extLst>
          </p:cNvPr>
          <p:cNvGrpSpPr/>
          <p:nvPr userDrawn="1"/>
        </p:nvGrpSpPr>
        <p:grpSpPr>
          <a:xfrm>
            <a:off x="354283" y="367027"/>
            <a:ext cx="11483434" cy="6123946"/>
            <a:chOff x="385763" y="417483"/>
            <a:chExt cx="11483434" cy="6123946"/>
          </a:xfrm>
        </p:grpSpPr>
        <p:sp>
          <p:nvSpPr>
            <p:cNvPr id="4" name="Freeform: Shape 3">
              <a:extLst>
                <a:ext uri="{FF2B5EF4-FFF2-40B4-BE49-F238E27FC236}">
                  <a16:creationId xmlns="" xmlns:a16="http://schemas.microsoft.com/office/drawing/2014/main" id="{9498825A-73CE-480A-98B7-146B8CA1EDA1}"/>
                </a:ext>
              </a:extLst>
            </p:cNvPr>
            <p:cNvSpPr/>
            <p:nvPr/>
          </p:nvSpPr>
          <p:spPr>
            <a:xfrm>
              <a:off x="507673" y="5706198"/>
              <a:ext cx="2431179" cy="711464"/>
            </a:xfrm>
            <a:custGeom>
              <a:avLst/>
              <a:gdLst>
                <a:gd name="connsiteX0" fmla="*/ 1869917 w 2431179"/>
                <a:gd name="connsiteY0" fmla="*/ 657156 h 711464"/>
                <a:gd name="connsiteX1" fmla="*/ 1858596 w 2431179"/>
                <a:gd name="connsiteY1" fmla="*/ 661322 h 711464"/>
                <a:gd name="connsiteX2" fmla="*/ 1882488 w 2431179"/>
                <a:gd name="connsiteY2" fmla="*/ 659655 h 711464"/>
                <a:gd name="connsiteX3" fmla="*/ 1869917 w 2431179"/>
                <a:gd name="connsiteY3" fmla="*/ 657156 h 711464"/>
                <a:gd name="connsiteX4" fmla="*/ 2188629 w 2431179"/>
                <a:gd name="connsiteY4" fmla="*/ 636318 h 711464"/>
                <a:gd name="connsiteX5" fmla="*/ 2186959 w 2431179"/>
                <a:gd name="connsiteY5" fmla="*/ 659655 h 711464"/>
                <a:gd name="connsiteX6" fmla="*/ 2189739 w 2431179"/>
                <a:gd name="connsiteY6" fmla="*/ 682991 h 711464"/>
                <a:gd name="connsiteX7" fmla="*/ 2204740 w 2431179"/>
                <a:gd name="connsiteY7" fmla="*/ 679101 h 711464"/>
                <a:gd name="connsiteX8" fmla="*/ 2216409 w 2431179"/>
                <a:gd name="connsiteY8" fmla="*/ 649099 h 711464"/>
                <a:gd name="connsiteX9" fmla="*/ 2188629 w 2431179"/>
                <a:gd name="connsiteY9" fmla="*/ 636318 h 711464"/>
                <a:gd name="connsiteX10" fmla="*/ 22634 w 2431179"/>
                <a:gd name="connsiteY10" fmla="*/ 445799 h 711464"/>
                <a:gd name="connsiteX11" fmla="*/ 17313 w 2431179"/>
                <a:gd name="connsiteY11" fmla="*/ 446302 h 711464"/>
                <a:gd name="connsiteX12" fmla="*/ 14535 w 2431179"/>
                <a:gd name="connsiteY12" fmla="*/ 485750 h 711464"/>
                <a:gd name="connsiteX13" fmla="*/ 32869 w 2431179"/>
                <a:gd name="connsiteY13" fmla="*/ 464081 h 711464"/>
                <a:gd name="connsiteX14" fmla="*/ 22634 w 2431179"/>
                <a:gd name="connsiteY14" fmla="*/ 445799 h 711464"/>
                <a:gd name="connsiteX15" fmla="*/ 89 w 2431179"/>
                <a:gd name="connsiteY15" fmla="*/ 0 h 711464"/>
                <a:gd name="connsiteX16" fmla="*/ 85098 w 2431179"/>
                <a:gd name="connsiteY16" fmla="*/ 0 h 711464"/>
                <a:gd name="connsiteX17" fmla="*/ 85098 w 2431179"/>
                <a:gd name="connsiteY17" fmla="*/ 508529 h 711464"/>
                <a:gd name="connsiteX18" fmla="*/ 202331 w 2431179"/>
                <a:gd name="connsiteY18" fmla="*/ 624095 h 711464"/>
                <a:gd name="connsiteX19" fmla="*/ 522916 w 2431179"/>
                <a:gd name="connsiteY19" fmla="*/ 622429 h 711464"/>
                <a:gd name="connsiteX20" fmla="*/ 585700 w 2431179"/>
                <a:gd name="connsiteY20" fmla="*/ 646319 h 711464"/>
                <a:gd name="connsiteX21" fmla="*/ 590145 w 2431179"/>
                <a:gd name="connsiteY21" fmla="*/ 625207 h 711464"/>
                <a:gd name="connsiteX22" fmla="*/ 634593 w 2431179"/>
                <a:gd name="connsiteY22" fmla="*/ 624652 h 711464"/>
                <a:gd name="connsiteX23" fmla="*/ 657928 w 2431179"/>
                <a:gd name="connsiteY23" fmla="*/ 637431 h 711464"/>
                <a:gd name="connsiteX24" fmla="*/ 677374 w 2431179"/>
                <a:gd name="connsiteY24" fmla="*/ 680211 h 711464"/>
                <a:gd name="connsiteX25" fmla="*/ 691820 w 2431179"/>
                <a:gd name="connsiteY25" fmla="*/ 688547 h 711464"/>
                <a:gd name="connsiteX26" fmla="*/ 696265 w 2431179"/>
                <a:gd name="connsiteY26" fmla="*/ 675211 h 711464"/>
                <a:gd name="connsiteX27" fmla="*/ 706821 w 2431179"/>
                <a:gd name="connsiteY27" fmla="*/ 662432 h 711464"/>
                <a:gd name="connsiteX28" fmla="*/ 745714 w 2431179"/>
                <a:gd name="connsiteY28" fmla="*/ 635763 h 711464"/>
                <a:gd name="connsiteX29" fmla="*/ 774051 w 2431179"/>
                <a:gd name="connsiteY29" fmla="*/ 622985 h 711464"/>
                <a:gd name="connsiteX30" fmla="*/ 1352994 w 2431179"/>
                <a:gd name="connsiteY30" fmla="*/ 623540 h 711464"/>
                <a:gd name="connsiteX31" fmla="*/ 1377440 w 2431179"/>
                <a:gd name="connsiteY31" fmla="*/ 639653 h 711464"/>
                <a:gd name="connsiteX32" fmla="*/ 1396331 w 2431179"/>
                <a:gd name="connsiteY32" fmla="*/ 636318 h 711464"/>
                <a:gd name="connsiteX33" fmla="*/ 1420778 w 2431179"/>
                <a:gd name="connsiteY33" fmla="*/ 623540 h 711464"/>
                <a:gd name="connsiteX34" fmla="*/ 1635243 w 2431179"/>
                <a:gd name="connsiteY34" fmla="*/ 624095 h 711464"/>
                <a:gd name="connsiteX35" fmla="*/ 1644132 w 2431179"/>
                <a:gd name="connsiteY35" fmla="*/ 641319 h 711464"/>
                <a:gd name="connsiteX36" fmla="*/ 1661355 w 2431179"/>
                <a:gd name="connsiteY36" fmla="*/ 626318 h 711464"/>
                <a:gd name="connsiteX37" fmla="*/ 1679134 w 2431179"/>
                <a:gd name="connsiteY37" fmla="*/ 646876 h 711464"/>
                <a:gd name="connsiteX38" fmla="*/ 1708026 w 2431179"/>
                <a:gd name="connsiteY38" fmla="*/ 623540 h 711464"/>
                <a:gd name="connsiteX39" fmla="*/ 1817483 w 2431179"/>
                <a:gd name="connsiteY39" fmla="*/ 624095 h 711464"/>
                <a:gd name="connsiteX40" fmla="*/ 1835817 w 2431179"/>
                <a:gd name="connsiteY40" fmla="*/ 638541 h 711464"/>
                <a:gd name="connsiteX41" fmla="*/ 1853041 w 2431179"/>
                <a:gd name="connsiteY41" fmla="*/ 659100 h 711464"/>
                <a:gd name="connsiteX42" fmla="*/ 1851373 w 2431179"/>
                <a:gd name="connsiteY42" fmla="*/ 624095 h 711464"/>
                <a:gd name="connsiteX43" fmla="*/ 1940827 w 2431179"/>
                <a:gd name="connsiteY43" fmla="*/ 632430 h 711464"/>
                <a:gd name="connsiteX44" fmla="*/ 1966941 w 2431179"/>
                <a:gd name="connsiteY44" fmla="*/ 630208 h 711464"/>
                <a:gd name="connsiteX45" fmla="*/ 1989720 w 2431179"/>
                <a:gd name="connsiteY45" fmla="*/ 623540 h 711464"/>
                <a:gd name="connsiteX46" fmla="*/ 2412537 w 2431179"/>
                <a:gd name="connsiteY46" fmla="*/ 622985 h 711464"/>
                <a:gd name="connsiteX47" fmla="*/ 2430873 w 2431179"/>
                <a:gd name="connsiteY47" fmla="*/ 642431 h 711464"/>
                <a:gd name="connsiteX48" fmla="*/ 2364754 w 2431179"/>
                <a:gd name="connsiteY48" fmla="*/ 709103 h 711464"/>
                <a:gd name="connsiteX49" fmla="*/ 2060283 w 2431179"/>
                <a:gd name="connsiteY49" fmla="*/ 709103 h 711464"/>
                <a:gd name="connsiteX50" fmla="*/ 2018612 w 2431179"/>
                <a:gd name="connsiteY50" fmla="*/ 664100 h 711464"/>
                <a:gd name="connsiteX51" fmla="*/ 2015833 w 2431179"/>
                <a:gd name="connsiteY51" fmla="*/ 653542 h 711464"/>
                <a:gd name="connsiteX52" fmla="*/ 2011944 w 2431179"/>
                <a:gd name="connsiteY52" fmla="*/ 662432 h 711464"/>
                <a:gd name="connsiteX53" fmla="*/ 2008612 w 2431179"/>
                <a:gd name="connsiteY53" fmla="*/ 677434 h 711464"/>
                <a:gd name="connsiteX54" fmla="*/ 1999166 w 2431179"/>
                <a:gd name="connsiteY54" fmla="*/ 669100 h 711464"/>
                <a:gd name="connsiteX55" fmla="*/ 1981387 w 2431179"/>
                <a:gd name="connsiteY55" fmla="*/ 679656 h 711464"/>
                <a:gd name="connsiteX56" fmla="*/ 1976942 w 2431179"/>
                <a:gd name="connsiteY56" fmla="*/ 697435 h 711464"/>
                <a:gd name="connsiteX57" fmla="*/ 1971384 w 2431179"/>
                <a:gd name="connsiteY57" fmla="*/ 704103 h 711464"/>
                <a:gd name="connsiteX58" fmla="*/ 1965274 w 2431179"/>
                <a:gd name="connsiteY58" fmla="*/ 700215 h 711464"/>
                <a:gd name="connsiteX59" fmla="*/ 1937494 w 2431179"/>
                <a:gd name="connsiteY59" fmla="*/ 694657 h 711464"/>
                <a:gd name="connsiteX60" fmla="*/ 1867487 w 2431179"/>
                <a:gd name="connsiteY60" fmla="*/ 709103 h 711464"/>
                <a:gd name="connsiteX61" fmla="*/ 1715249 w 2431179"/>
                <a:gd name="connsiteY61" fmla="*/ 708548 h 711464"/>
                <a:gd name="connsiteX62" fmla="*/ 1698580 w 2431179"/>
                <a:gd name="connsiteY62" fmla="*/ 695212 h 711464"/>
                <a:gd name="connsiteX63" fmla="*/ 1690247 w 2431179"/>
                <a:gd name="connsiteY63" fmla="*/ 689657 h 711464"/>
                <a:gd name="connsiteX64" fmla="*/ 1626353 w 2431179"/>
                <a:gd name="connsiteY64" fmla="*/ 698547 h 711464"/>
                <a:gd name="connsiteX65" fmla="*/ 1337437 w 2431179"/>
                <a:gd name="connsiteY65" fmla="*/ 708548 h 711464"/>
                <a:gd name="connsiteX66" fmla="*/ 1045742 w 2431179"/>
                <a:gd name="connsiteY66" fmla="*/ 709103 h 711464"/>
                <a:gd name="connsiteX67" fmla="*/ 1006295 w 2431179"/>
                <a:gd name="connsiteY67" fmla="*/ 703548 h 711464"/>
                <a:gd name="connsiteX68" fmla="*/ 971292 w 2431179"/>
                <a:gd name="connsiteY68" fmla="*/ 709660 h 711464"/>
                <a:gd name="connsiteX69" fmla="*/ 796275 w 2431179"/>
                <a:gd name="connsiteY69" fmla="*/ 709103 h 711464"/>
                <a:gd name="connsiteX70" fmla="*/ 755715 w 2431179"/>
                <a:gd name="connsiteY70" fmla="*/ 694657 h 711464"/>
                <a:gd name="connsiteX71" fmla="*/ 740714 w 2431179"/>
                <a:gd name="connsiteY71" fmla="*/ 693547 h 711464"/>
                <a:gd name="connsiteX72" fmla="*/ 706821 w 2431179"/>
                <a:gd name="connsiteY72" fmla="*/ 708548 h 711464"/>
                <a:gd name="connsiteX73" fmla="*/ 191775 w 2431179"/>
                <a:gd name="connsiteY73" fmla="*/ 709103 h 711464"/>
                <a:gd name="connsiteX74" fmla="*/ 1200 w 2431179"/>
                <a:gd name="connsiteY74" fmla="*/ 563535 h 711464"/>
                <a:gd name="connsiteX75" fmla="*/ 89 w 2431179"/>
                <a:gd name="connsiteY75" fmla="*/ 540754 h 7114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</a:cxnLst>
              <a:rect l="l" t="t" r="r" b="b"/>
              <a:pathLst>
                <a:path w="2431179" h="711464">
                  <a:moveTo>
                    <a:pt x="1869917" y="657156"/>
                  </a:moveTo>
                  <a:cubicBezTo>
                    <a:pt x="1865959" y="658544"/>
                    <a:pt x="1862208" y="661044"/>
                    <a:pt x="1858596" y="661322"/>
                  </a:cubicBezTo>
                  <a:cubicBezTo>
                    <a:pt x="1865819" y="664100"/>
                    <a:pt x="1873598" y="664100"/>
                    <a:pt x="1882488" y="659655"/>
                  </a:cubicBezTo>
                  <a:cubicBezTo>
                    <a:pt x="1878043" y="655488"/>
                    <a:pt x="1873876" y="655765"/>
                    <a:pt x="1869917" y="657156"/>
                  </a:cubicBezTo>
                  <a:close/>
                  <a:moveTo>
                    <a:pt x="2188629" y="636318"/>
                  </a:moveTo>
                  <a:cubicBezTo>
                    <a:pt x="2174738" y="640764"/>
                    <a:pt x="2186406" y="651877"/>
                    <a:pt x="2186959" y="659655"/>
                  </a:cubicBezTo>
                  <a:cubicBezTo>
                    <a:pt x="2188072" y="667433"/>
                    <a:pt x="2188629" y="675768"/>
                    <a:pt x="2189739" y="682991"/>
                  </a:cubicBezTo>
                  <a:cubicBezTo>
                    <a:pt x="2196407" y="685214"/>
                    <a:pt x="2200295" y="680211"/>
                    <a:pt x="2204740" y="679101"/>
                  </a:cubicBezTo>
                  <a:cubicBezTo>
                    <a:pt x="2226409" y="672988"/>
                    <a:pt x="2230299" y="665765"/>
                    <a:pt x="2216409" y="649099"/>
                  </a:cubicBezTo>
                  <a:cubicBezTo>
                    <a:pt x="2209741" y="641319"/>
                    <a:pt x="2198628" y="632985"/>
                    <a:pt x="2188629" y="636318"/>
                  </a:cubicBezTo>
                  <a:close/>
                  <a:moveTo>
                    <a:pt x="22634" y="445799"/>
                  </a:moveTo>
                  <a:cubicBezTo>
                    <a:pt x="21029" y="444913"/>
                    <a:pt x="19258" y="444913"/>
                    <a:pt x="17313" y="446302"/>
                  </a:cubicBezTo>
                  <a:cubicBezTo>
                    <a:pt x="6200" y="454635"/>
                    <a:pt x="14535" y="470749"/>
                    <a:pt x="14535" y="485750"/>
                  </a:cubicBezTo>
                  <a:cubicBezTo>
                    <a:pt x="23424" y="478527"/>
                    <a:pt x="40092" y="479637"/>
                    <a:pt x="32869" y="464081"/>
                  </a:cubicBezTo>
                  <a:cubicBezTo>
                    <a:pt x="30786" y="459080"/>
                    <a:pt x="27452" y="448455"/>
                    <a:pt x="22634" y="445799"/>
                  </a:cubicBezTo>
                  <a:close/>
                  <a:moveTo>
                    <a:pt x="89" y="0"/>
                  </a:moveTo>
                  <a:lnTo>
                    <a:pt x="85098" y="0"/>
                  </a:lnTo>
                  <a:lnTo>
                    <a:pt x="85098" y="508529"/>
                  </a:lnTo>
                  <a:cubicBezTo>
                    <a:pt x="85653" y="579647"/>
                    <a:pt x="130101" y="624095"/>
                    <a:pt x="202331" y="624095"/>
                  </a:cubicBezTo>
                  <a:cubicBezTo>
                    <a:pt x="309006" y="624095"/>
                    <a:pt x="416239" y="625207"/>
                    <a:pt x="522916" y="622429"/>
                  </a:cubicBezTo>
                  <a:cubicBezTo>
                    <a:pt x="549585" y="621872"/>
                    <a:pt x="566809" y="633541"/>
                    <a:pt x="585700" y="646319"/>
                  </a:cubicBezTo>
                  <a:cubicBezTo>
                    <a:pt x="592923" y="639653"/>
                    <a:pt x="583478" y="632430"/>
                    <a:pt x="590145" y="625207"/>
                  </a:cubicBezTo>
                  <a:cubicBezTo>
                    <a:pt x="606257" y="659655"/>
                    <a:pt x="619035" y="630763"/>
                    <a:pt x="634593" y="624652"/>
                  </a:cubicBezTo>
                  <a:cubicBezTo>
                    <a:pt x="643482" y="621317"/>
                    <a:pt x="657373" y="624652"/>
                    <a:pt x="657928" y="637431"/>
                  </a:cubicBezTo>
                  <a:cubicBezTo>
                    <a:pt x="658485" y="655209"/>
                    <a:pt x="674041" y="664655"/>
                    <a:pt x="677374" y="680211"/>
                  </a:cubicBezTo>
                  <a:cubicBezTo>
                    <a:pt x="679042" y="688547"/>
                    <a:pt x="683487" y="690212"/>
                    <a:pt x="691820" y="688547"/>
                  </a:cubicBezTo>
                  <a:cubicBezTo>
                    <a:pt x="702376" y="686324"/>
                    <a:pt x="699598" y="682434"/>
                    <a:pt x="696265" y="675211"/>
                  </a:cubicBezTo>
                  <a:cubicBezTo>
                    <a:pt x="692375" y="666323"/>
                    <a:pt x="699598" y="664655"/>
                    <a:pt x="706821" y="662432"/>
                  </a:cubicBezTo>
                  <a:cubicBezTo>
                    <a:pt x="722380" y="657987"/>
                    <a:pt x="739603" y="656877"/>
                    <a:pt x="745714" y="635763"/>
                  </a:cubicBezTo>
                  <a:cubicBezTo>
                    <a:pt x="748492" y="625207"/>
                    <a:pt x="762383" y="622985"/>
                    <a:pt x="774051" y="622985"/>
                  </a:cubicBezTo>
                  <a:cubicBezTo>
                    <a:pt x="966847" y="622985"/>
                    <a:pt x="1160198" y="622985"/>
                    <a:pt x="1352994" y="623540"/>
                  </a:cubicBezTo>
                  <a:cubicBezTo>
                    <a:pt x="1361884" y="624095"/>
                    <a:pt x="1377995" y="617429"/>
                    <a:pt x="1377440" y="639653"/>
                  </a:cubicBezTo>
                  <a:cubicBezTo>
                    <a:pt x="1376885" y="647431"/>
                    <a:pt x="1392441" y="644098"/>
                    <a:pt x="1396331" y="636318"/>
                  </a:cubicBezTo>
                  <a:cubicBezTo>
                    <a:pt x="1401887" y="624652"/>
                    <a:pt x="1409665" y="623540"/>
                    <a:pt x="1420778" y="623540"/>
                  </a:cubicBezTo>
                  <a:cubicBezTo>
                    <a:pt x="1492451" y="624095"/>
                    <a:pt x="1563568" y="624652"/>
                    <a:pt x="1635243" y="624095"/>
                  </a:cubicBezTo>
                  <a:cubicBezTo>
                    <a:pt x="1653577" y="624095"/>
                    <a:pt x="1634131" y="638541"/>
                    <a:pt x="1644132" y="641319"/>
                  </a:cubicBezTo>
                  <a:cubicBezTo>
                    <a:pt x="1652467" y="640208"/>
                    <a:pt x="1648577" y="626875"/>
                    <a:pt x="1661355" y="626318"/>
                  </a:cubicBezTo>
                  <a:cubicBezTo>
                    <a:pt x="1667468" y="630208"/>
                    <a:pt x="1662466" y="647986"/>
                    <a:pt x="1679134" y="646876"/>
                  </a:cubicBezTo>
                  <a:cubicBezTo>
                    <a:pt x="1676914" y="625207"/>
                    <a:pt x="1689692" y="622985"/>
                    <a:pt x="1708026" y="623540"/>
                  </a:cubicBezTo>
                  <a:cubicBezTo>
                    <a:pt x="1744698" y="625207"/>
                    <a:pt x="1780811" y="624095"/>
                    <a:pt x="1817483" y="624095"/>
                  </a:cubicBezTo>
                  <a:cubicBezTo>
                    <a:pt x="1827484" y="624095"/>
                    <a:pt x="1838040" y="620762"/>
                    <a:pt x="1835817" y="638541"/>
                  </a:cubicBezTo>
                  <a:cubicBezTo>
                    <a:pt x="1835262" y="645764"/>
                    <a:pt x="1841373" y="657432"/>
                    <a:pt x="1853041" y="659100"/>
                  </a:cubicBezTo>
                  <a:cubicBezTo>
                    <a:pt x="1848596" y="647986"/>
                    <a:pt x="1863597" y="636318"/>
                    <a:pt x="1851373" y="624095"/>
                  </a:cubicBezTo>
                  <a:cubicBezTo>
                    <a:pt x="1880820" y="639096"/>
                    <a:pt x="1912490" y="610761"/>
                    <a:pt x="1940827" y="632430"/>
                  </a:cubicBezTo>
                  <a:cubicBezTo>
                    <a:pt x="1946382" y="636318"/>
                    <a:pt x="1960273" y="638541"/>
                    <a:pt x="1966941" y="630208"/>
                  </a:cubicBezTo>
                  <a:cubicBezTo>
                    <a:pt x="1973607" y="621872"/>
                    <a:pt x="1981942" y="623540"/>
                    <a:pt x="1989720" y="623540"/>
                  </a:cubicBezTo>
                  <a:cubicBezTo>
                    <a:pt x="2130845" y="622985"/>
                    <a:pt x="2271413" y="623540"/>
                    <a:pt x="2412537" y="622985"/>
                  </a:cubicBezTo>
                  <a:cubicBezTo>
                    <a:pt x="2427538" y="622985"/>
                    <a:pt x="2432539" y="625762"/>
                    <a:pt x="2430873" y="642431"/>
                  </a:cubicBezTo>
                  <a:cubicBezTo>
                    <a:pt x="2431429" y="709103"/>
                    <a:pt x="2431984" y="709103"/>
                    <a:pt x="2364754" y="709103"/>
                  </a:cubicBezTo>
                  <a:cubicBezTo>
                    <a:pt x="2263634" y="709103"/>
                    <a:pt x="2161960" y="709103"/>
                    <a:pt x="2060283" y="709103"/>
                  </a:cubicBezTo>
                  <a:cubicBezTo>
                    <a:pt x="2030281" y="709660"/>
                    <a:pt x="2016945" y="694657"/>
                    <a:pt x="2018612" y="664100"/>
                  </a:cubicBezTo>
                  <a:cubicBezTo>
                    <a:pt x="2018612" y="660210"/>
                    <a:pt x="2025835" y="654099"/>
                    <a:pt x="2015833" y="653542"/>
                  </a:cubicBezTo>
                  <a:cubicBezTo>
                    <a:pt x="2010834" y="653542"/>
                    <a:pt x="2009167" y="657987"/>
                    <a:pt x="2011944" y="662432"/>
                  </a:cubicBezTo>
                  <a:cubicBezTo>
                    <a:pt x="2016390" y="669100"/>
                    <a:pt x="2014722" y="674656"/>
                    <a:pt x="2008612" y="677434"/>
                  </a:cubicBezTo>
                  <a:cubicBezTo>
                    <a:pt x="2000831" y="681324"/>
                    <a:pt x="2003611" y="670766"/>
                    <a:pt x="1999166" y="669100"/>
                  </a:cubicBezTo>
                  <a:cubicBezTo>
                    <a:pt x="1988610" y="665210"/>
                    <a:pt x="1976942" y="656322"/>
                    <a:pt x="1981387" y="679656"/>
                  </a:cubicBezTo>
                  <a:cubicBezTo>
                    <a:pt x="1981942" y="683546"/>
                    <a:pt x="1975830" y="690769"/>
                    <a:pt x="1976942" y="697435"/>
                  </a:cubicBezTo>
                  <a:cubicBezTo>
                    <a:pt x="1977497" y="701325"/>
                    <a:pt x="1975830" y="704658"/>
                    <a:pt x="1971384" y="704103"/>
                  </a:cubicBezTo>
                  <a:cubicBezTo>
                    <a:pt x="1969162" y="703548"/>
                    <a:pt x="1965274" y="701880"/>
                    <a:pt x="1965274" y="700215"/>
                  </a:cubicBezTo>
                  <a:cubicBezTo>
                    <a:pt x="1961386" y="671878"/>
                    <a:pt x="1944160" y="690212"/>
                    <a:pt x="1937494" y="694657"/>
                  </a:cubicBezTo>
                  <a:cubicBezTo>
                    <a:pt x="1915825" y="709660"/>
                    <a:pt x="1891934" y="709103"/>
                    <a:pt x="1867487" y="709103"/>
                  </a:cubicBezTo>
                  <a:cubicBezTo>
                    <a:pt x="1816926" y="708548"/>
                    <a:pt x="1765810" y="709103"/>
                    <a:pt x="1715249" y="708548"/>
                  </a:cubicBezTo>
                  <a:cubicBezTo>
                    <a:pt x="1708026" y="708548"/>
                    <a:pt x="1691358" y="716326"/>
                    <a:pt x="1698580" y="695212"/>
                  </a:cubicBezTo>
                  <a:cubicBezTo>
                    <a:pt x="1701915" y="685767"/>
                    <a:pt x="1694135" y="688547"/>
                    <a:pt x="1690247" y="689657"/>
                  </a:cubicBezTo>
                  <a:cubicBezTo>
                    <a:pt x="1669133" y="694657"/>
                    <a:pt x="1646354" y="693547"/>
                    <a:pt x="1626353" y="698547"/>
                  </a:cubicBezTo>
                  <a:cubicBezTo>
                    <a:pt x="1530788" y="722439"/>
                    <a:pt x="1433557" y="705215"/>
                    <a:pt x="1337437" y="708548"/>
                  </a:cubicBezTo>
                  <a:cubicBezTo>
                    <a:pt x="1240206" y="711881"/>
                    <a:pt x="1142974" y="709103"/>
                    <a:pt x="1045742" y="709103"/>
                  </a:cubicBezTo>
                  <a:cubicBezTo>
                    <a:pt x="1032409" y="709103"/>
                    <a:pt x="1017963" y="710771"/>
                    <a:pt x="1006295" y="703548"/>
                  </a:cubicBezTo>
                  <a:cubicBezTo>
                    <a:pt x="991848" y="694657"/>
                    <a:pt x="984070" y="710214"/>
                    <a:pt x="971292" y="709660"/>
                  </a:cubicBezTo>
                  <a:cubicBezTo>
                    <a:pt x="912953" y="707993"/>
                    <a:pt x="854614" y="709103"/>
                    <a:pt x="796275" y="709103"/>
                  </a:cubicBezTo>
                  <a:cubicBezTo>
                    <a:pt x="780719" y="709103"/>
                    <a:pt x="769050" y="700215"/>
                    <a:pt x="755715" y="694657"/>
                  </a:cubicBezTo>
                  <a:cubicBezTo>
                    <a:pt x="750714" y="692435"/>
                    <a:pt x="741269" y="687434"/>
                    <a:pt x="740714" y="693547"/>
                  </a:cubicBezTo>
                  <a:cubicBezTo>
                    <a:pt x="737936" y="719659"/>
                    <a:pt x="718490" y="708548"/>
                    <a:pt x="706821" y="708548"/>
                  </a:cubicBezTo>
                  <a:cubicBezTo>
                    <a:pt x="535139" y="709660"/>
                    <a:pt x="363457" y="709660"/>
                    <a:pt x="191775" y="709103"/>
                  </a:cubicBezTo>
                  <a:cubicBezTo>
                    <a:pt x="101209" y="708548"/>
                    <a:pt x="18981" y="645209"/>
                    <a:pt x="1200" y="563535"/>
                  </a:cubicBezTo>
                  <a:cubicBezTo>
                    <a:pt x="-466" y="555755"/>
                    <a:pt x="89" y="548532"/>
                    <a:pt x="89" y="540754"/>
                  </a:cubicBezTo>
                  <a:close/>
                </a:path>
              </a:pathLst>
            </a:custGeom>
            <a:solidFill>
              <a:schemeClr val="accent3"/>
            </a:solidFill>
            <a:ln w="7407" cap="flat">
              <a:noFill/>
              <a:prstDash val="solid"/>
              <a:miter/>
            </a:ln>
          </p:spPr>
          <p:txBody>
            <a:bodyPr wrap="square" rtlCol="0" anchor="ctr">
              <a:noAutofit/>
            </a:bodyPr>
            <a:lstStyle/>
            <a:p>
              <a:endParaRPr lang="en-US"/>
            </a:p>
          </p:txBody>
        </p:sp>
        <p:sp>
          <p:nvSpPr>
            <p:cNvPr id="5" name="Freeform: Shape 4">
              <a:extLst>
                <a:ext uri="{FF2B5EF4-FFF2-40B4-BE49-F238E27FC236}">
                  <a16:creationId xmlns="" xmlns:a16="http://schemas.microsoft.com/office/drawing/2014/main" id="{2CD17D29-F1E8-4B66-A407-9C953C2266FF}"/>
                </a:ext>
              </a:extLst>
            </p:cNvPr>
            <p:cNvSpPr/>
            <p:nvPr/>
          </p:nvSpPr>
          <p:spPr>
            <a:xfrm>
              <a:off x="9310320" y="5603636"/>
              <a:ext cx="2436885" cy="814026"/>
            </a:xfrm>
            <a:custGeom>
              <a:avLst/>
              <a:gdLst>
                <a:gd name="connsiteX0" fmla="*/ 1885948 w 2436885"/>
                <a:gd name="connsiteY0" fmla="*/ 779609 h 814026"/>
                <a:gd name="connsiteX1" fmla="*/ 1875946 w 2436885"/>
                <a:gd name="connsiteY1" fmla="*/ 787943 h 814026"/>
                <a:gd name="connsiteX2" fmla="*/ 1895949 w 2436885"/>
                <a:gd name="connsiteY2" fmla="*/ 807945 h 814026"/>
                <a:gd name="connsiteX3" fmla="*/ 1901505 w 2436885"/>
                <a:gd name="connsiteY3" fmla="*/ 797944 h 814026"/>
                <a:gd name="connsiteX4" fmla="*/ 1885948 w 2436885"/>
                <a:gd name="connsiteY4" fmla="*/ 779609 h 814026"/>
                <a:gd name="connsiteX5" fmla="*/ 46333 w 2436885"/>
                <a:gd name="connsiteY5" fmla="*/ 737938 h 814026"/>
                <a:gd name="connsiteX6" fmla="*/ 45778 w 2436885"/>
                <a:gd name="connsiteY6" fmla="*/ 738494 h 814026"/>
                <a:gd name="connsiteX7" fmla="*/ 45778 w 2436885"/>
                <a:gd name="connsiteY7" fmla="*/ 739049 h 814026"/>
                <a:gd name="connsiteX8" fmla="*/ 45222 w 2436885"/>
                <a:gd name="connsiteY8" fmla="*/ 739049 h 814026"/>
                <a:gd name="connsiteX9" fmla="*/ 45222 w 2436885"/>
                <a:gd name="connsiteY9" fmla="*/ 738494 h 814026"/>
                <a:gd name="connsiteX10" fmla="*/ 44667 w 2436885"/>
                <a:gd name="connsiteY10" fmla="*/ 739049 h 814026"/>
                <a:gd name="connsiteX11" fmla="*/ 49112 w 2436885"/>
                <a:gd name="connsiteY11" fmla="*/ 784609 h 814026"/>
                <a:gd name="connsiteX12" fmla="*/ 54668 w 2436885"/>
                <a:gd name="connsiteY12" fmla="*/ 787943 h 814026"/>
                <a:gd name="connsiteX13" fmla="*/ 86337 w 2436885"/>
                <a:gd name="connsiteY13" fmla="*/ 776275 h 814026"/>
                <a:gd name="connsiteX14" fmla="*/ 66891 w 2436885"/>
                <a:gd name="connsiteY14" fmla="*/ 745717 h 814026"/>
                <a:gd name="connsiteX15" fmla="*/ 47444 w 2436885"/>
                <a:gd name="connsiteY15" fmla="*/ 739049 h 814026"/>
                <a:gd name="connsiteX16" fmla="*/ 46333 w 2436885"/>
                <a:gd name="connsiteY16" fmla="*/ 737938 h 814026"/>
                <a:gd name="connsiteX17" fmla="*/ 2025404 w 2436885"/>
                <a:gd name="connsiteY17" fmla="*/ 726826 h 814026"/>
                <a:gd name="connsiteX18" fmla="*/ 2070408 w 2436885"/>
                <a:gd name="connsiteY18" fmla="*/ 738494 h 814026"/>
                <a:gd name="connsiteX19" fmla="*/ 2077632 w 2436885"/>
                <a:gd name="connsiteY19" fmla="*/ 734049 h 814026"/>
                <a:gd name="connsiteX20" fmla="*/ 2068742 w 2436885"/>
                <a:gd name="connsiteY20" fmla="*/ 728493 h 814026"/>
                <a:gd name="connsiteX21" fmla="*/ 2085966 w 2436885"/>
                <a:gd name="connsiteY21" fmla="*/ 730159 h 814026"/>
                <a:gd name="connsiteX22" fmla="*/ 2107635 w 2436885"/>
                <a:gd name="connsiteY22" fmla="*/ 733494 h 814026"/>
                <a:gd name="connsiteX23" fmla="*/ 2097078 w 2436885"/>
                <a:gd name="connsiteY23" fmla="*/ 750717 h 814026"/>
                <a:gd name="connsiteX24" fmla="*/ 2093744 w 2436885"/>
                <a:gd name="connsiteY24" fmla="*/ 759051 h 814026"/>
                <a:gd name="connsiteX25" fmla="*/ 2129304 w 2436885"/>
                <a:gd name="connsiteY25" fmla="*/ 791277 h 814026"/>
                <a:gd name="connsiteX26" fmla="*/ 2157639 w 2436885"/>
                <a:gd name="connsiteY26" fmla="*/ 813501 h 814026"/>
                <a:gd name="connsiteX27" fmla="*/ 2103190 w 2436885"/>
                <a:gd name="connsiteY27" fmla="*/ 813501 h 814026"/>
                <a:gd name="connsiteX28" fmla="*/ 1689818 w 2436885"/>
                <a:gd name="connsiteY28" fmla="*/ 813501 h 814026"/>
                <a:gd name="connsiteX29" fmla="*/ 1663149 w 2436885"/>
                <a:gd name="connsiteY29" fmla="*/ 809056 h 814026"/>
                <a:gd name="connsiteX30" fmla="*/ 1645369 w 2436885"/>
                <a:gd name="connsiteY30" fmla="*/ 811278 h 814026"/>
                <a:gd name="connsiteX31" fmla="*/ 1632035 w 2436885"/>
                <a:gd name="connsiteY31" fmla="*/ 813501 h 814026"/>
                <a:gd name="connsiteX32" fmla="*/ 1551472 w 2436885"/>
                <a:gd name="connsiteY32" fmla="*/ 811834 h 814026"/>
                <a:gd name="connsiteX33" fmla="*/ 1451463 w 2436885"/>
                <a:gd name="connsiteY33" fmla="*/ 812945 h 814026"/>
                <a:gd name="connsiteX34" fmla="*/ 1243111 w 2436885"/>
                <a:gd name="connsiteY34" fmla="*/ 812390 h 814026"/>
                <a:gd name="connsiteX35" fmla="*/ 1229775 w 2436885"/>
                <a:gd name="connsiteY35" fmla="*/ 794610 h 814026"/>
                <a:gd name="connsiteX36" fmla="*/ 1202551 w 2436885"/>
                <a:gd name="connsiteY36" fmla="*/ 748495 h 814026"/>
                <a:gd name="connsiteX37" fmla="*/ 1174215 w 2436885"/>
                <a:gd name="connsiteY37" fmla="*/ 727382 h 814026"/>
                <a:gd name="connsiteX38" fmla="*/ 1220886 w 2436885"/>
                <a:gd name="connsiteY38" fmla="*/ 727382 h 814026"/>
                <a:gd name="connsiteX39" fmla="*/ 1934841 w 2436885"/>
                <a:gd name="connsiteY39" fmla="*/ 727382 h 814026"/>
                <a:gd name="connsiteX40" fmla="*/ 2025404 w 2436885"/>
                <a:gd name="connsiteY40" fmla="*/ 726826 h 814026"/>
                <a:gd name="connsiteX41" fmla="*/ 784735 w 2436885"/>
                <a:gd name="connsiteY41" fmla="*/ 726826 h 814026"/>
                <a:gd name="connsiteX42" fmla="*/ 810849 w 2436885"/>
                <a:gd name="connsiteY42" fmla="*/ 750162 h 814026"/>
                <a:gd name="connsiteX43" fmla="*/ 845853 w 2436885"/>
                <a:gd name="connsiteY43" fmla="*/ 727382 h 814026"/>
                <a:gd name="connsiteX44" fmla="*/ 1143102 w 2436885"/>
                <a:gd name="connsiteY44" fmla="*/ 727382 h 814026"/>
                <a:gd name="connsiteX45" fmla="*/ 1170882 w 2436885"/>
                <a:gd name="connsiteY45" fmla="*/ 742383 h 814026"/>
                <a:gd name="connsiteX46" fmla="*/ 1116988 w 2436885"/>
                <a:gd name="connsiteY46" fmla="*/ 767942 h 814026"/>
                <a:gd name="connsiteX47" fmla="*/ 1130878 w 2436885"/>
                <a:gd name="connsiteY47" fmla="*/ 775720 h 814026"/>
                <a:gd name="connsiteX48" fmla="*/ 1178660 w 2436885"/>
                <a:gd name="connsiteY48" fmla="*/ 784610 h 814026"/>
                <a:gd name="connsiteX49" fmla="*/ 1188661 w 2436885"/>
                <a:gd name="connsiteY49" fmla="*/ 804611 h 814026"/>
                <a:gd name="connsiteX50" fmla="*/ 1172549 w 2436885"/>
                <a:gd name="connsiteY50" fmla="*/ 812390 h 814026"/>
                <a:gd name="connsiteX51" fmla="*/ 923637 w 2436885"/>
                <a:gd name="connsiteY51" fmla="*/ 812390 h 814026"/>
                <a:gd name="connsiteX52" fmla="*/ 905302 w 2436885"/>
                <a:gd name="connsiteY52" fmla="*/ 804056 h 814026"/>
                <a:gd name="connsiteX53" fmla="*/ 890301 w 2436885"/>
                <a:gd name="connsiteY53" fmla="*/ 802945 h 814026"/>
                <a:gd name="connsiteX54" fmla="*/ 850852 w 2436885"/>
                <a:gd name="connsiteY54" fmla="*/ 812390 h 814026"/>
                <a:gd name="connsiteX55" fmla="*/ 477485 w 2436885"/>
                <a:gd name="connsiteY55" fmla="*/ 812946 h 814026"/>
                <a:gd name="connsiteX56" fmla="*/ 450815 w 2436885"/>
                <a:gd name="connsiteY56" fmla="*/ 795166 h 814026"/>
                <a:gd name="connsiteX57" fmla="*/ 472484 w 2436885"/>
                <a:gd name="connsiteY57" fmla="*/ 776275 h 814026"/>
                <a:gd name="connsiteX58" fmla="*/ 510821 w 2436885"/>
                <a:gd name="connsiteY58" fmla="*/ 746272 h 814026"/>
                <a:gd name="connsiteX59" fmla="*/ 546935 w 2436885"/>
                <a:gd name="connsiteY59" fmla="*/ 757940 h 814026"/>
                <a:gd name="connsiteX60" fmla="*/ 559715 w 2436885"/>
                <a:gd name="connsiteY60" fmla="*/ 752940 h 814026"/>
                <a:gd name="connsiteX61" fmla="*/ 609719 w 2436885"/>
                <a:gd name="connsiteY61" fmla="*/ 727382 h 814026"/>
                <a:gd name="connsiteX62" fmla="*/ 784735 w 2436885"/>
                <a:gd name="connsiteY62" fmla="*/ 726826 h 814026"/>
                <a:gd name="connsiteX63" fmla="*/ 29596 w 2436885"/>
                <a:gd name="connsiteY63" fmla="*/ 726200 h 814026"/>
                <a:gd name="connsiteX64" fmla="*/ 59112 w 2436885"/>
                <a:gd name="connsiteY64" fmla="*/ 726826 h 814026"/>
                <a:gd name="connsiteX65" fmla="*/ 131341 w 2436885"/>
                <a:gd name="connsiteY65" fmla="*/ 726826 h 814026"/>
                <a:gd name="connsiteX66" fmla="*/ 291912 w 2436885"/>
                <a:gd name="connsiteY66" fmla="*/ 727381 h 814026"/>
                <a:gd name="connsiteX67" fmla="*/ 317470 w 2436885"/>
                <a:gd name="connsiteY67" fmla="*/ 743494 h 814026"/>
                <a:gd name="connsiteX68" fmla="*/ 365252 w 2436885"/>
                <a:gd name="connsiteY68" fmla="*/ 731270 h 814026"/>
                <a:gd name="connsiteX69" fmla="*/ 391366 w 2436885"/>
                <a:gd name="connsiteY69" fmla="*/ 727937 h 814026"/>
                <a:gd name="connsiteX70" fmla="*/ 431369 w 2436885"/>
                <a:gd name="connsiteY70" fmla="*/ 727937 h 814026"/>
                <a:gd name="connsiteX71" fmla="*/ 376920 w 2436885"/>
                <a:gd name="connsiteY71" fmla="*/ 794054 h 814026"/>
                <a:gd name="connsiteX72" fmla="*/ 338583 w 2436885"/>
                <a:gd name="connsiteY72" fmla="*/ 813501 h 814026"/>
                <a:gd name="connsiteX73" fmla="*/ 310247 w 2436885"/>
                <a:gd name="connsiteY73" fmla="*/ 778497 h 814026"/>
                <a:gd name="connsiteX74" fmla="*/ 299691 w 2436885"/>
                <a:gd name="connsiteY74" fmla="*/ 785165 h 814026"/>
                <a:gd name="connsiteX75" fmla="*/ 246352 w 2436885"/>
                <a:gd name="connsiteY75" fmla="*/ 813501 h 814026"/>
                <a:gd name="connsiteX76" fmla="*/ 12997 w 2436885"/>
                <a:gd name="connsiteY76" fmla="*/ 812945 h 814026"/>
                <a:gd name="connsiteX77" fmla="*/ 2441 w 2436885"/>
                <a:gd name="connsiteY77" fmla="*/ 806833 h 814026"/>
                <a:gd name="connsiteX78" fmla="*/ 2441 w 2436885"/>
                <a:gd name="connsiteY78" fmla="*/ 786832 h 814026"/>
                <a:gd name="connsiteX79" fmla="*/ 6329 w 2436885"/>
                <a:gd name="connsiteY79" fmla="*/ 731826 h 814026"/>
                <a:gd name="connsiteX80" fmla="*/ 29596 w 2436885"/>
                <a:gd name="connsiteY80" fmla="*/ 726200 h 814026"/>
                <a:gd name="connsiteX81" fmla="*/ 2350293 w 2436885"/>
                <a:gd name="connsiteY81" fmla="*/ 0 h 814026"/>
                <a:gd name="connsiteX82" fmla="*/ 2436885 w 2436885"/>
                <a:gd name="connsiteY82" fmla="*/ 0 h 814026"/>
                <a:gd name="connsiteX83" fmla="*/ 2436554 w 2436885"/>
                <a:gd name="connsiteY83" fmla="*/ 637373 h 814026"/>
                <a:gd name="connsiteX84" fmla="*/ 2355990 w 2436885"/>
                <a:gd name="connsiteY84" fmla="*/ 772385 h 814026"/>
                <a:gd name="connsiteX85" fmla="*/ 2355436 w 2436885"/>
                <a:gd name="connsiteY85" fmla="*/ 772385 h 814026"/>
                <a:gd name="connsiteX86" fmla="*/ 2250981 w 2436885"/>
                <a:gd name="connsiteY86" fmla="*/ 811278 h 814026"/>
                <a:gd name="connsiteX87" fmla="*/ 2228201 w 2436885"/>
                <a:gd name="connsiteY87" fmla="*/ 811278 h 814026"/>
                <a:gd name="connsiteX88" fmla="*/ 2181530 w 2436885"/>
                <a:gd name="connsiteY88" fmla="*/ 771274 h 814026"/>
                <a:gd name="connsiteX89" fmla="*/ 2178197 w 2436885"/>
                <a:gd name="connsiteY89" fmla="*/ 765718 h 814026"/>
                <a:gd name="connsiteX90" fmla="*/ 2141527 w 2436885"/>
                <a:gd name="connsiteY90" fmla="*/ 758495 h 814026"/>
                <a:gd name="connsiteX91" fmla="*/ 2124303 w 2436885"/>
                <a:gd name="connsiteY91" fmla="*/ 742382 h 814026"/>
                <a:gd name="connsiteX92" fmla="*/ 2144860 w 2436885"/>
                <a:gd name="connsiteY92" fmla="*/ 725714 h 814026"/>
                <a:gd name="connsiteX93" fmla="*/ 2220979 w 2436885"/>
                <a:gd name="connsiteY93" fmla="*/ 726270 h 814026"/>
                <a:gd name="connsiteX94" fmla="*/ 2314321 w 2436885"/>
                <a:gd name="connsiteY94" fmla="*/ 700712 h 814026"/>
                <a:gd name="connsiteX95" fmla="*/ 2333211 w 2436885"/>
                <a:gd name="connsiteY95" fmla="*/ 679043 h 814026"/>
                <a:gd name="connsiteX96" fmla="*/ 2352657 w 2436885"/>
                <a:gd name="connsiteY96" fmla="*/ 631817 h 814026"/>
                <a:gd name="connsiteX97" fmla="*/ 2352657 w 2436885"/>
                <a:gd name="connsiteY97" fmla="*/ 441243 h 814026"/>
                <a:gd name="connsiteX98" fmla="*/ 2358213 w 2436885"/>
                <a:gd name="connsiteY98" fmla="*/ 386238 h 814026"/>
                <a:gd name="connsiteX99" fmla="*/ 2355436 w 2436885"/>
                <a:gd name="connsiteY99" fmla="*/ 357346 h 814026"/>
                <a:gd name="connsiteX100" fmla="*/ 2354880 w 2436885"/>
                <a:gd name="connsiteY100" fmla="*/ 368459 h 814026"/>
                <a:gd name="connsiteX101" fmla="*/ 2349879 w 2436885"/>
                <a:gd name="connsiteY101" fmla="*/ 358457 h 814026"/>
                <a:gd name="connsiteX102" fmla="*/ 2350990 w 2436885"/>
                <a:gd name="connsiteY102" fmla="*/ 59541 h 814026"/>
                <a:gd name="connsiteX103" fmla="*/ 2355990 w 2436885"/>
                <a:gd name="connsiteY103" fmla="*/ 75098 h 814026"/>
                <a:gd name="connsiteX104" fmla="*/ 2364880 w 2436885"/>
                <a:gd name="connsiteY104" fmla="*/ 81210 h 814026"/>
                <a:gd name="connsiteX105" fmla="*/ 2385438 w 2436885"/>
                <a:gd name="connsiteY105" fmla="*/ 97322 h 814026"/>
                <a:gd name="connsiteX106" fmla="*/ 2398773 w 2436885"/>
                <a:gd name="connsiteY106" fmla="*/ 68986 h 814026"/>
                <a:gd name="connsiteX107" fmla="*/ 2397106 w 2436885"/>
                <a:gd name="connsiteY107" fmla="*/ 66208 h 814026"/>
                <a:gd name="connsiteX108" fmla="*/ 2374882 w 2436885"/>
                <a:gd name="connsiteY108" fmla="*/ 50095 h 814026"/>
                <a:gd name="connsiteX109" fmla="*/ 2363214 w 2436885"/>
                <a:gd name="connsiteY109" fmla="*/ 51762 h 814026"/>
                <a:gd name="connsiteX110" fmla="*/ 2355990 w 2436885"/>
                <a:gd name="connsiteY110" fmla="*/ 50651 h 814026"/>
                <a:gd name="connsiteX111" fmla="*/ 2350434 w 2436885"/>
                <a:gd name="connsiteY111" fmla="*/ 55095 h 8140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</a:cxnLst>
              <a:rect l="l" t="t" r="r" b="b"/>
              <a:pathLst>
                <a:path w="2436885" h="814026">
                  <a:moveTo>
                    <a:pt x="1885948" y="779609"/>
                  </a:moveTo>
                  <a:cubicBezTo>
                    <a:pt x="1881503" y="779053"/>
                    <a:pt x="1874280" y="782942"/>
                    <a:pt x="1875946" y="787943"/>
                  </a:cubicBezTo>
                  <a:cubicBezTo>
                    <a:pt x="1878724" y="797389"/>
                    <a:pt x="1887059" y="804056"/>
                    <a:pt x="1895949" y="807945"/>
                  </a:cubicBezTo>
                  <a:cubicBezTo>
                    <a:pt x="1899282" y="809612"/>
                    <a:pt x="1900948" y="802945"/>
                    <a:pt x="1901505" y="797944"/>
                  </a:cubicBezTo>
                  <a:cubicBezTo>
                    <a:pt x="1899837" y="789610"/>
                    <a:pt x="1897060" y="780720"/>
                    <a:pt x="1885948" y="779609"/>
                  </a:cubicBezTo>
                  <a:close/>
                  <a:moveTo>
                    <a:pt x="46333" y="737938"/>
                  </a:moveTo>
                  <a:cubicBezTo>
                    <a:pt x="46333" y="737938"/>
                    <a:pt x="45778" y="738494"/>
                    <a:pt x="45778" y="738494"/>
                  </a:cubicBezTo>
                  <a:cubicBezTo>
                    <a:pt x="45778" y="738494"/>
                    <a:pt x="45778" y="739049"/>
                    <a:pt x="45778" y="739049"/>
                  </a:cubicBezTo>
                  <a:cubicBezTo>
                    <a:pt x="45222" y="739049"/>
                    <a:pt x="45222" y="739049"/>
                    <a:pt x="45222" y="739049"/>
                  </a:cubicBezTo>
                  <a:cubicBezTo>
                    <a:pt x="45222" y="738494"/>
                    <a:pt x="45222" y="738494"/>
                    <a:pt x="45222" y="738494"/>
                  </a:cubicBezTo>
                  <a:cubicBezTo>
                    <a:pt x="45222" y="738494"/>
                    <a:pt x="44667" y="739049"/>
                    <a:pt x="44667" y="739049"/>
                  </a:cubicBezTo>
                  <a:cubicBezTo>
                    <a:pt x="37444" y="754606"/>
                    <a:pt x="53001" y="769052"/>
                    <a:pt x="49112" y="784609"/>
                  </a:cubicBezTo>
                  <a:cubicBezTo>
                    <a:pt x="49112" y="785720"/>
                    <a:pt x="54112" y="788498"/>
                    <a:pt x="54668" y="787943"/>
                  </a:cubicBezTo>
                  <a:cubicBezTo>
                    <a:pt x="64113" y="779053"/>
                    <a:pt x="84671" y="788498"/>
                    <a:pt x="86337" y="776275"/>
                  </a:cubicBezTo>
                  <a:cubicBezTo>
                    <a:pt x="87449" y="769608"/>
                    <a:pt x="81336" y="750717"/>
                    <a:pt x="66891" y="745717"/>
                  </a:cubicBezTo>
                  <a:cubicBezTo>
                    <a:pt x="60224" y="744050"/>
                    <a:pt x="54668" y="738494"/>
                    <a:pt x="47444" y="739049"/>
                  </a:cubicBezTo>
                  <a:cubicBezTo>
                    <a:pt x="46889" y="738494"/>
                    <a:pt x="46333" y="738494"/>
                    <a:pt x="46333" y="737938"/>
                  </a:cubicBezTo>
                  <a:close/>
                  <a:moveTo>
                    <a:pt x="2025404" y="726826"/>
                  </a:moveTo>
                  <a:cubicBezTo>
                    <a:pt x="2042628" y="724603"/>
                    <a:pt x="2054852" y="735715"/>
                    <a:pt x="2070408" y="738494"/>
                  </a:cubicBezTo>
                  <a:cubicBezTo>
                    <a:pt x="2075409" y="739605"/>
                    <a:pt x="2078187" y="739050"/>
                    <a:pt x="2077632" y="734049"/>
                  </a:cubicBezTo>
                  <a:cubicBezTo>
                    <a:pt x="2077076" y="732938"/>
                    <a:pt x="2071520" y="732382"/>
                    <a:pt x="2068742" y="728493"/>
                  </a:cubicBezTo>
                  <a:cubicBezTo>
                    <a:pt x="2074298" y="729048"/>
                    <a:pt x="2080410" y="728493"/>
                    <a:pt x="2085966" y="730159"/>
                  </a:cubicBezTo>
                  <a:cubicBezTo>
                    <a:pt x="2093189" y="732382"/>
                    <a:pt x="2102634" y="721270"/>
                    <a:pt x="2107635" y="733494"/>
                  </a:cubicBezTo>
                  <a:cubicBezTo>
                    <a:pt x="2112079" y="744050"/>
                    <a:pt x="2101523" y="745717"/>
                    <a:pt x="2097078" y="750717"/>
                  </a:cubicBezTo>
                  <a:cubicBezTo>
                    <a:pt x="2095411" y="752939"/>
                    <a:pt x="2093744" y="759051"/>
                    <a:pt x="2093744" y="759051"/>
                  </a:cubicBezTo>
                  <a:cubicBezTo>
                    <a:pt x="2108746" y="766830"/>
                    <a:pt x="2116524" y="787943"/>
                    <a:pt x="2129304" y="791277"/>
                  </a:cubicBezTo>
                  <a:cubicBezTo>
                    <a:pt x="2142638" y="794610"/>
                    <a:pt x="2147083" y="800722"/>
                    <a:pt x="2157639" y="813501"/>
                  </a:cubicBezTo>
                  <a:cubicBezTo>
                    <a:pt x="2135971" y="813501"/>
                    <a:pt x="2119858" y="813501"/>
                    <a:pt x="2103190" y="813501"/>
                  </a:cubicBezTo>
                  <a:cubicBezTo>
                    <a:pt x="1965400" y="813501"/>
                    <a:pt x="1827609" y="813501"/>
                    <a:pt x="1689818" y="813501"/>
                  </a:cubicBezTo>
                  <a:cubicBezTo>
                    <a:pt x="1680928" y="813501"/>
                    <a:pt x="1671483" y="816279"/>
                    <a:pt x="1663149" y="809056"/>
                  </a:cubicBezTo>
                  <a:cubicBezTo>
                    <a:pt x="1659260" y="805722"/>
                    <a:pt x="1647592" y="779053"/>
                    <a:pt x="1645369" y="811278"/>
                  </a:cubicBezTo>
                  <a:cubicBezTo>
                    <a:pt x="1645369" y="812390"/>
                    <a:pt x="1636480" y="813501"/>
                    <a:pt x="1632035" y="813501"/>
                  </a:cubicBezTo>
                  <a:cubicBezTo>
                    <a:pt x="1605366" y="812945"/>
                    <a:pt x="1578141" y="811834"/>
                    <a:pt x="1551472" y="811834"/>
                  </a:cubicBezTo>
                  <a:cubicBezTo>
                    <a:pt x="1518136" y="811834"/>
                    <a:pt x="1484799" y="812945"/>
                    <a:pt x="1451463" y="812945"/>
                  </a:cubicBezTo>
                  <a:cubicBezTo>
                    <a:pt x="1382012" y="812945"/>
                    <a:pt x="1312562" y="812945"/>
                    <a:pt x="1243111" y="812390"/>
                  </a:cubicBezTo>
                  <a:cubicBezTo>
                    <a:pt x="1230887" y="812390"/>
                    <a:pt x="1213107" y="816835"/>
                    <a:pt x="1229775" y="794610"/>
                  </a:cubicBezTo>
                  <a:cubicBezTo>
                    <a:pt x="1212552" y="784610"/>
                    <a:pt x="1238666" y="749606"/>
                    <a:pt x="1202551" y="748495"/>
                  </a:cubicBezTo>
                  <a:cubicBezTo>
                    <a:pt x="1194217" y="747939"/>
                    <a:pt x="1181438" y="740716"/>
                    <a:pt x="1174215" y="727382"/>
                  </a:cubicBezTo>
                  <a:cubicBezTo>
                    <a:pt x="1190883" y="727382"/>
                    <a:pt x="1205884" y="727382"/>
                    <a:pt x="1220886" y="727382"/>
                  </a:cubicBezTo>
                  <a:cubicBezTo>
                    <a:pt x="1459241" y="727382"/>
                    <a:pt x="1697041" y="726826"/>
                    <a:pt x="1934841" y="727382"/>
                  </a:cubicBezTo>
                  <a:cubicBezTo>
                    <a:pt x="1964843" y="727382"/>
                    <a:pt x="1995402" y="731271"/>
                    <a:pt x="2025404" y="726826"/>
                  </a:cubicBezTo>
                  <a:close/>
                  <a:moveTo>
                    <a:pt x="784735" y="726826"/>
                  </a:moveTo>
                  <a:cubicBezTo>
                    <a:pt x="799737" y="726826"/>
                    <a:pt x="811960" y="726271"/>
                    <a:pt x="810849" y="750162"/>
                  </a:cubicBezTo>
                  <a:cubicBezTo>
                    <a:pt x="813626" y="723492"/>
                    <a:pt x="830850" y="727382"/>
                    <a:pt x="845853" y="727382"/>
                  </a:cubicBezTo>
                  <a:cubicBezTo>
                    <a:pt x="945305" y="727382"/>
                    <a:pt x="1044204" y="727382"/>
                    <a:pt x="1143102" y="727382"/>
                  </a:cubicBezTo>
                  <a:cubicBezTo>
                    <a:pt x="1154769" y="726826"/>
                    <a:pt x="1166992" y="725159"/>
                    <a:pt x="1170882" y="742383"/>
                  </a:cubicBezTo>
                  <a:cubicBezTo>
                    <a:pt x="1154769" y="732938"/>
                    <a:pt x="1117544" y="751273"/>
                    <a:pt x="1116988" y="767942"/>
                  </a:cubicBezTo>
                  <a:cubicBezTo>
                    <a:pt x="1116433" y="777387"/>
                    <a:pt x="1124212" y="779609"/>
                    <a:pt x="1130878" y="775720"/>
                  </a:cubicBezTo>
                  <a:cubicBezTo>
                    <a:pt x="1149769" y="765719"/>
                    <a:pt x="1162548" y="782943"/>
                    <a:pt x="1178660" y="784610"/>
                  </a:cubicBezTo>
                  <a:cubicBezTo>
                    <a:pt x="1186439" y="785721"/>
                    <a:pt x="1190884" y="796833"/>
                    <a:pt x="1188661" y="804611"/>
                  </a:cubicBezTo>
                  <a:cubicBezTo>
                    <a:pt x="1187550" y="813501"/>
                    <a:pt x="1179217" y="812390"/>
                    <a:pt x="1172549" y="812390"/>
                  </a:cubicBezTo>
                  <a:cubicBezTo>
                    <a:pt x="1089763" y="812390"/>
                    <a:pt x="1006422" y="812390"/>
                    <a:pt x="923637" y="812390"/>
                  </a:cubicBezTo>
                  <a:cubicBezTo>
                    <a:pt x="916414" y="812390"/>
                    <a:pt x="909191" y="814057"/>
                    <a:pt x="905302" y="804056"/>
                  </a:cubicBezTo>
                  <a:cubicBezTo>
                    <a:pt x="902524" y="796833"/>
                    <a:pt x="893634" y="798500"/>
                    <a:pt x="890301" y="802945"/>
                  </a:cubicBezTo>
                  <a:cubicBezTo>
                    <a:pt x="879189" y="816279"/>
                    <a:pt x="864742" y="812390"/>
                    <a:pt x="850852" y="812390"/>
                  </a:cubicBezTo>
                  <a:cubicBezTo>
                    <a:pt x="726397" y="812946"/>
                    <a:pt x="601941" y="812390"/>
                    <a:pt x="477485" y="812946"/>
                  </a:cubicBezTo>
                  <a:cubicBezTo>
                    <a:pt x="463594" y="812946"/>
                    <a:pt x="451927" y="811279"/>
                    <a:pt x="450815" y="795166"/>
                  </a:cubicBezTo>
                  <a:cubicBezTo>
                    <a:pt x="449704" y="779609"/>
                    <a:pt x="463039" y="781276"/>
                    <a:pt x="472484" y="776275"/>
                  </a:cubicBezTo>
                  <a:cubicBezTo>
                    <a:pt x="486374" y="768497"/>
                    <a:pt x="515266" y="781276"/>
                    <a:pt x="510821" y="746272"/>
                  </a:cubicBezTo>
                  <a:cubicBezTo>
                    <a:pt x="523600" y="752940"/>
                    <a:pt x="534157" y="758496"/>
                    <a:pt x="546935" y="757940"/>
                  </a:cubicBezTo>
                  <a:cubicBezTo>
                    <a:pt x="552491" y="757940"/>
                    <a:pt x="558603" y="757385"/>
                    <a:pt x="559715" y="752940"/>
                  </a:cubicBezTo>
                  <a:cubicBezTo>
                    <a:pt x="565826" y="723492"/>
                    <a:pt x="589717" y="727938"/>
                    <a:pt x="609719" y="727382"/>
                  </a:cubicBezTo>
                  <a:cubicBezTo>
                    <a:pt x="668058" y="726826"/>
                    <a:pt x="726397" y="727382"/>
                    <a:pt x="784735" y="726826"/>
                  </a:cubicBezTo>
                  <a:close/>
                  <a:moveTo>
                    <a:pt x="29596" y="726200"/>
                  </a:moveTo>
                  <a:cubicBezTo>
                    <a:pt x="39249" y="726270"/>
                    <a:pt x="49945" y="727381"/>
                    <a:pt x="59112" y="726826"/>
                  </a:cubicBezTo>
                  <a:cubicBezTo>
                    <a:pt x="83004" y="726826"/>
                    <a:pt x="107451" y="726826"/>
                    <a:pt x="131341" y="726826"/>
                  </a:cubicBezTo>
                  <a:cubicBezTo>
                    <a:pt x="184680" y="726826"/>
                    <a:pt x="238574" y="727381"/>
                    <a:pt x="291912" y="727381"/>
                  </a:cubicBezTo>
                  <a:cubicBezTo>
                    <a:pt x="304136" y="727381"/>
                    <a:pt x="315803" y="727381"/>
                    <a:pt x="317470" y="743494"/>
                  </a:cubicBezTo>
                  <a:cubicBezTo>
                    <a:pt x="335805" y="748494"/>
                    <a:pt x="353584" y="756273"/>
                    <a:pt x="365252" y="731270"/>
                  </a:cubicBezTo>
                  <a:cubicBezTo>
                    <a:pt x="369697" y="722381"/>
                    <a:pt x="382476" y="728492"/>
                    <a:pt x="391366" y="727937"/>
                  </a:cubicBezTo>
                  <a:cubicBezTo>
                    <a:pt x="403589" y="726826"/>
                    <a:pt x="416368" y="727381"/>
                    <a:pt x="431369" y="727937"/>
                  </a:cubicBezTo>
                  <a:cubicBezTo>
                    <a:pt x="410256" y="749606"/>
                    <a:pt x="390810" y="771274"/>
                    <a:pt x="376920" y="794054"/>
                  </a:cubicBezTo>
                  <a:cubicBezTo>
                    <a:pt x="365252" y="813501"/>
                    <a:pt x="354696" y="814612"/>
                    <a:pt x="338583" y="813501"/>
                  </a:cubicBezTo>
                  <a:cubicBezTo>
                    <a:pt x="324138" y="812389"/>
                    <a:pt x="308580" y="792944"/>
                    <a:pt x="310247" y="778497"/>
                  </a:cubicBezTo>
                  <a:cubicBezTo>
                    <a:pt x="306358" y="780720"/>
                    <a:pt x="300246" y="782386"/>
                    <a:pt x="299691" y="785165"/>
                  </a:cubicBezTo>
                  <a:cubicBezTo>
                    <a:pt x="295246" y="820168"/>
                    <a:pt x="268576" y="813501"/>
                    <a:pt x="246352" y="813501"/>
                  </a:cubicBezTo>
                  <a:cubicBezTo>
                    <a:pt x="168567" y="813501"/>
                    <a:pt x="90782" y="812945"/>
                    <a:pt x="12997" y="812945"/>
                  </a:cubicBezTo>
                  <a:cubicBezTo>
                    <a:pt x="7441" y="814056"/>
                    <a:pt x="2996" y="813501"/>
                    <a:pt x="2441" y="806833"/>
                  </a:cubicBezTo>
                  <a:cubicBezTo>
                    <a:pt x="2441" y="800166"/>
                    <a:pt x="1885" y="793499"/>
                    <a:pt x="2441" y="786832"/>
                  </a:cubicBezTo>
                  <a:cubicBezTo>
                    <a:pt x="3552" y="767941"/>
                    <a:pt x="-5894" y="742938"/>
                    <a:pt x="6329" y="731826"/>
                  </a:cubicBezTo>
                  <a:cubicBezTo>
                    <a:pt x="11330" y="727103"/>
                    <a:pt x="19942" y="726131"/>
                    <a:pt x="29596" y="726200"/>
                  </a:cubicBezTo>
                  <a:close/>
                  <a:moveTo>
                    <a:pt x="2350293" y="0"/>
                  </a:moveTo>
                  <a:lnTo>
                    <a:pt x="2436885" y="0"/>
                  </a:lnTo>
                  <a:lnTo>
                    <a:pt x="2436554" y="637373"/>
                  </a:lnTo>
                  <a:cubicBezTo>
                    <a:pt x="2435998" y="696267"/>
                    <a:pt x="2405440" y="741271"/>
                    <a:pt x="2355990" y="772385"/>
                  </a:cubicBezTo>
                  <a:lnTo>
                    <a:pt x="2355436" y="772385"/>
                  </a:lnTo>
                  <a:cubicBezTo>
                    <a:pt x="2325433" y="798499"/>
                    <a:pt x="2288762" y="806833"/>
                    <a:pt x="2250981" y="811278"/>
                  </a:cubicBezTo>
                  <a:cubicBezTo>
                    <a:pt x="2243758" y="811833"/>
                    <a:pt x="2235980" y="811278"/>
                    <a:pt x="2228201" y="811278"/>
                  </a:cubicBezTo>
                  <a:cubicBezTo>
                    <a:pt x="2188753" y="811278"/>
                    <a:pt x="2188753" y="811278"/>
                    <a:pt x="2181530" y="771274"/>
                  </a:cubicBezTo>
                  <a:cubicBezTo>
                    <a:pt x="2180419" y="769607"/>
                    <a:pt x="2179308" y="767385"/>
                    <a:pt x="2178197" y="765718"/>
                  </a:cubicBezTo>
                  <a:cubicBezTo>
                    <a:pt x="2165974" y="763496"/>
                    <a:pt x="2153750" y="761273"/>
                    <a:pt x="2141527" y="758495"/>
                  </a:cubicBezTo>
                  <a:cubicBezTo>
                    <a:pt x="2132082" y="756829"/>
                    <a:pt x="2121525" y="754050"/>
                    <a:pt x="2124303" y="742382"/>
                  </a:cubicBezTo>
                  <a:cubicBezTo>
                    <a:pt x="2126526" y="734049"/>
                    <a:pt x="2130970" y="725158"/>
                    <a:pt x="2144860" y="725714"/>
                  </a:cubicBezTo>
                  <a:cubicBezTo>
                    <a:pt x="2170418" y="726825"/>
                    <a:pt x="2195976" y="724047"/>
                    <a:pt x="2220979" y="726270"/>
                  </a:cubicBezTo>
                  <a:cubicBezTo>
                    <a:pt x="2255982" y="729048"/>
                    <a:pt x="2285429" y="716269"/>
                    <a:pt x="2314321" y="700712"/>
                  </a:cubicBezTo>
                  <a:cubicBezTo>
                    <a:pt x="2320432" y="693489"/>
                    <a:pt x="2327100" y="686266"/>
                    <a:pt x="2333211" y="679043"/>
                  </a:cubicBezTo>
                  <a:cubicBezTo>
                    <a:pt x="2348212" y="666820"/>
                    <a:pt x="2352657" y="650707"/>
                    <a:pt x="2352657" y="631817"/>
                  </a:cubicBezTo>
                  <a:cubicBezTo>
                    <a:pt x="2352102" y="568477"/>
                    <a:pt x="2352657" y="504583"/>
                    <a:pt x="2352657" y="441243"/>
                  </a:cubicBezTo>
                  <a:cubicBezTo>
                    <a:pt x="2352657" y="422908"/>
                    <a:pt x="2350990" y="404573"/>
                    <a:pt x="2358213" y="386238"/>
                  </a:cubicBezTo>
                  <a:cubicBezTo>
                    <a:pt x="2362102" y="376237"/>
                    <a:pt x="2359324" y="366792"/>
                    <a:pt x="2355436" y="357346"/>
                  </a:cubicBezTo>
                  <a:cubicBezTo>
                    <a:pt x="2355436" y="361236"/>
                    <a:pt x="2354880" y="364569"/>
                    <a:pt x="2354880" y="368459"/>
                  </a:cubicBezTo>
                  <a:cubicBezTo>
                    <a:pt x="2349879" y="366792"/>
                    <a:pt x="2349879" y="362903"/>
                    <a:pt x="2349879" y="358457"/>
                  </a:cubicBezTo>
                  <a:cubicBezTo>
                    <a:pt x="2349879" y="259004"/>
                    <a:pt x="2350434" y="158994"/>
                    <a:pt x="2350990" y="59541"/>
                  </a:cubicBezTo>
                  <a:cubicBezTo>
                    <a:pt x="2355990" y="63430"/>
                    <a:pt x="2354880" y="69542"/>
                    <a:pt x="2355990" y="75098"/>
                  </a:cubicBezTo>
                  <a:cubicBezTo>
                    <a:pt x="2360436" y="73431"/>
                    <a:pt x="2362658" y="78431"/>
                    <a:pt x="2364880" y="81210"/>
                  </a:cubicBezTo>
                  <a:cubicBezTo>
                    <a:pt x="2370437" y="88432"/>
                    <a:pt x="2370993" y="102878"/>
                    <a:pt x="2385438" y="97322"/>
                  </a:cubicBezTo>
                  <a:cubicBezTo>
                    <a:pt x="2397661" y="92322"/>
                    <a:pt x="2403217" y="82876"/>
                    <a:pt x="2398773" y="68986"/>
                  </a:cubicBezTo>
                  <a:cubicBezTo>
                    <a:pt x="2398217" y="67875"/>
                    <a:pt x="2397661" y="67319"/>
                    <a:pt x="2397106" y="66208"/>
                  </a:cubicBezTo>
                  <a:cubicBezTo>
                    <a:pt x="2387661" y="65652"/>
                    <a:pt x="2382105" y="56207"/>
                    <a:pt x="2374882" y="50095"/>
                  </a:cubicBezTo>
                  <a:cubicBezTo>
                    <a:pt x="2371548" y="50095"/>
                    <a:pt x="2367658" y="50095"/>
                    <a:pt x="2363214" y="51762"/>
                  </a:cubicBezTo>
                  <a:cubicBezTo>
                    <a:pt x="2360436" y="52318"/>
                    <a:pt x="2357658" y="51762"/>
                    <a:pt x="2355990" y="50651"/>
                  </a:cubicBezTo>
                  <a:cubicBezTo>
                    <a:pt x="2355990" y="53985"/>
                    <a:pt x="2354324" y="55651"/>
                    <a:pt x="2350434" y="55095"/>
                  </a:cubicBezTo>
                  <a:close/>
                </a:path>
              </a:pathLst>
            </a:custGeom>
            <a:solidFill>
              <a:schemeClr val="accent3"/>
            </a:solidFill>
            <a:ln w="7407" cap="flat">
              <a:noFill/>
              <a:prstDash val="solid"/>
              <a:miter/>
            </a:ln>
          </p:spPr>
          <p:txBody>
            <a:bodyPr wrap="square" rtlCol="0" anchor="ctr">
              <a:noAutofit/>
            </a:bodyPr>
            <a:lstStyle/>
            <a:p>
              <a:endParaRPr lang="en-US"/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="" xmlns:a16="http://schemas.microsoft.com/office/drawing/2014/main" id="{F3268DE3-2C7E-4B47-A5B3-9DE005DE7A18}"/>
                </a:ext>
              </a:extLst>
            </p:cNvPr>
            <p:cNvSpPr/>
            <p:nvPr/>
          </p:nvSpPr>
          <p:spPr>
            <a:xfrm>
              <a:off x="9310950" y="5617270"/>
              <a:ext cx="2558247" cy="924159"/>
            </a:xfrm>
            <a:custGeom>
              <a:avLst/>
              <a:gdLst>
                <a:gd name="connsiteX0" fmla="*/ 1014214 w 2558247"/>
                <a:gd name="connsiteY0" fmla="*/ 906166 h 924159"/>
                <a:gd name="connsiteX1" fmla="*/ 1034772 w 2558247"/>
                <a:gd name="connsiteY1" fmla="*/ 922348 h 924159"/>
                <a:gd name="connsiteX2" fmla="*/ 993657 w 2558247"/>
                <a:gd name="connsiteY2" fmla="*/ 921237 h 924159"/>
                <a:gd name="connsiteX3" fmla="*/ 1014214 w 2558247"/>
                <a:gd name="connsiteY3" fmla="*/ 906166 h 924159"/>
                <a:gd name="connsiteX4" fmla="*/ 1683166 w 2558247"/>
                <a:gd name="connsiteY4" fmla="*/ 887901 h 924159"/>
                <a:gd name="connsiteX5" fmla="*/ 1703724 w 2558247"/>
                <a:gd name="connsiteY5" fmla="*/ 910125 h 924159"/>
                <a:gd name="connsiteX6" fmla="*/ 1665387 w 2558247"/>
                <a:gd name="connsiteY6" fmla="*/ 916237 h 924159"/>
                <a:gd name="connsiteX7" fmla="*/ 1653719 w 2558247"/>
                <a:gd name="connsiteY7" fmla="*/ 903458 h 924159"/>
                <a:gd name="connsiteX8" fmla="*/ 1683166 w 2558247"/>
                <a:gd name="connsiteY8" fmla="*/ 887901 h 924159"/>
                <a:gd name="connsiteX9" fmla="*/ 38013 w 2558247"/>
                <a:gd name="connsiteY9" fmla="*/ 849563 h 924159"/>
                <a:gd name="connsiteX10" fmla="*/ 157469 w 2558247"/>
                <a:gd name="connsiteY10" fmla="*/ 849563 h 924159"/>
                <a:gd name="connsiteX11" fmla="*/ 291925 w 2558247"/>
                <a:gd name="connsiteY11" fmla="*/ 849563 h 924159"/>
                <a:gd name="connsiteX12" fmla="*/ 314705 w 2558247"/>
                <a:gd name="connsiteY12" fmla="*/ 859564 h 924159"/>
                <a:gd name="connsiteX13" fmla="*/ 311927 w 2558247"/>
                <a:gd name="connsiteY13" fmla="*/ 887900 h 924159"/>
                <a:gd name="connsiteX14" fmla="*/ 297481 w 2558247"/>
                <a:gd name="connsiteY14" fmla="*/ 918458 h 924159"/>
                <a:gd name="connsiteX15" fmla="*/ 289703 w 2558247"/>
                <a:gd name="connsiteY15" fmla="*/ 922348 h 924159"/>
                <a:gd name="connsiteX16" fmla="*/ 212474 w 2558247"/>
                <a:gd name="connsiteY16" fmla="*/ 916236 h 924159"/>
                <a:gd name="connsiteX17" fmla="*/ 200250 w 2558247"/>
                <a:gd name="connsiteY17" fmla="*/ 915125 h 924159"/>
                <a:gd name="connsiteX18" fmla="*/ 34124 w 2558247"/>
                <a:gd name="connsiteY18" fmla="*/ 921792 h 924159"/>
                <a:gd name="connsiteX19" fmla="*/ 232 w 2558247"/>
                <a:gd name="connsiteY19" fmla="*/ 886789 h 924159"/>
                <a:gd name="connsiteX20" fmla="*/ 38013 w 2558247"/>
                <a:gd name="connsiteY20" fmla="*/ 849563 h 924159"/>
                <a:gd name="connsiteX21" fmla="*/ 340402 w 2558247"/>
                <a:gd name="connsiteY21" fmla="*/ 849355 h 924159"/>
                <a:gd name="connsiteX22" fmla="*/ 354708 w 2558247"/>
                <a:gd name="connsiteY22" fmla="*/ 857342 h 924159"/>
                <a:gd name="connsiteX23" fmla="*/ 368598 w 2558247"/>
                <a:gd name="connsiteY23" fmla="*/ 865676 h 924159"/>
                <a:gd name="connsiteX24" fmla="*/ 357486 w 2558247"/>
                <a:gd name="connsiteY24" fmla="*/ 871232 h 924159"/>
                <a:gd name="connsiteX25" fmla="*/ 325261 w 2558247"/>
                <a:gd name="connsiteY25" fmla="*/ 865120 h 924159"/>
                <a:gd name="connsiteX26" fmla="*/ 325261 w 2558247"/>
                <a:gd name="connsiteY26" fmla="*/ 853452 h 924159"/>
                <a:gd name="connsiteX27" fmla="*/ 340402 w 2558247"/>
                <a:gd name="connsiteY27" fmla="*/ 849355 h 924159"/>
                <a:gd name="connsiteX28" fmla="*/ 1677054 w 2558247"/>
                <a:gd name="connsiteY28" fmla="*/ 849008 h 924159"/>
                <a:gd name="connsiteX29" fmla="*/ 1684277 w 2558247"/>
                <a:gd name="connsiteY29" fmla="*/ 855675 h 924159"/>
                <a:gd name="connsiteX30" fmla="*/ 1670943 w 2558247"/>
                <a:gd name="connsiteY30" fmla="*/ 868455 h 924159"/>
                <a:gd name="connsiteX31" fmla="*/ 1663720 w 2558247"/>
                <a:gd name="connsiteY31" fmla="*/ 859010 h 924159"/>
                <a:gd name="connsiteX32" fmla="*/ 1677054 w 2558247"/>
                <a:gd name="connsiteY32" fmla="*/ 849008 h 924159"/>
                <a:gd name="connsiteX33" fmla="*/ 888647 w 2558247"/>
                <a:gd name="connsiteY33" fmla="*/ 849008 h 924159"/>
                <a:gd name="connsiteX34" fmla="*/ 909760 w 2558247"/>
                <a:gd name="connsiteY34" fmla="*/ 865120 h 924159"/>
                <a:gd name="connsiteX35" fmla="*/ 924206 w 2558247"/>
                <a:gd name="connsiteY35" fmla="*/ 911792 h 924159"/>
                <a:gd name="connsiteX36" fmla="*/ 903649 w 2558247"/>
                <a:gd name="connsiteY36" fmla="*/ 922904 h 924159"/>
                <a:gd name="connsiteX37" fmla="*/ 670294 w 2558247"/>
                <a:gd name="connsiteY37" fmla="*/ 922904 h 924159"/>
                <a:gd name="connsiteX38" fmla="*/ 599176 w 2558247"/>
                <a:gd name="connsiteY38" fmla="*/ 922904 h 924159"/>
                <a:gd name="connsiteX39" fmla="*/ 503612 w 2558247"/>
                <a:gd name="connsiteY39" fmla="*/ 903458 h 924159"/>
                <a:gd name="connsiteX40" fmla="*/ 484721 w 2558247"/>
                <a:gd name="connsiteY40" fmla="*/ 902902 h 924159"/>
                <a:gd name="connsiteX41" fmla="*/ 486387 w 2558247"/>
                <a:gd name="connsiteY41" fmla="*/ 922349 h 924159"/>
                <a:gd name="connsiteX42" fmla="*/ 320817 w 2558247"/>
                <a:gd name="connsiteY42" fmla="*/ 922349 h 924159"/>
                <a:gd name="connsiteX43" fmla="*/ 331929 w 2558247"/>
                <a:gd name="connsiteY43" fmla="*/ 899013 h 924159"/>
                <a:gd name="connsiteX44" fmla="*/ 341929 w 2558247"/>
                <a:gd name="connsiteY44" fmla="*/ 890123 h 924159"/>
                <a:gd name="connsiteX45" fmla="*/ 393046 w 2558247"/>
                <a:gd name="connsiteY45" fmla="*/ 863454 h 924159"/>
                <a:gd name="connsiteX46" fmla="*/ 369155 w 2558247"/>
                <a:gd name="connsiteY46" fmla="*/ 849564 h 924159"/>
                <a:gd name="connsiteX47" fmla="*/ 400825 w 2558247"/>
                <a:gd name="connsiteY47" fmla="*/ 862343 h 924159"/>
                <a:gd name="connsiteX48" fmla="*/ 474164 w 2558247"/>
                <a:gd name="connsiteY48" fmla="*/ 859564 h 924159"/>
                <a:gd name="connsiteX49" fmla="*/ 495277 w 2558247"/>
                <a:gd name="connsiteY49" fmla="*/ 849564 h 924159"/>
                <a:gd name="connsiteX50" fmla="*/ 888647 w 2558247"/>
                <a:gd name="connsiteY50" fmla="*/ 849008 h 924159"/>
                <a:gd name="connsiteX51" fmla="*/ 1643457 w 2558247"/>
                <a:gd name="connsiteY51" fmla="*/ 848487 h 924159"/>
                <a:gd name="connsiteX52" fmla="*/ 1654274 w 2558247"/>
                <a:gd name="connsiteY52" fmla="*/ 850675 h 924159"/>
                <a:gd name="connsiteX53" fmla="*/ 1649273 w 2558247"/>
                <a:gd name="connsiteY53" fmla="*/ 867343 h 924159"/>
                <a:gd name="connsiteX54" fmla="*/ 1598158 w 2558247"/>
                <a:gd name="connsiteY54" fmla="*/ 917903 h 924159"/>
                <a:gd name="connsiteX55" fmla="*/ 1600936 w 2558247"/>
                <a:gd name="connsiteY55" fmla="*/ 893456 h 924159"/>
                <a:gd name="connsiteX56" fmla="*/ 1578711 w 2558247"/>
                <a:gd name="connsiteY56" fmla="*/ 882900 h 924159"/>
                <a:gd name="connsiteX57" fmla="*/ 1583156 w 2558247"/>
                <a:gd name="connsiteY57" fmla="*/ 906235 h 924159"/>
                <a:gd name="connsiteX58" fmla="*/ 1543152 w 2558247"/>
                <a:gd name="connsiteY58" fmla="*/ 899012 h 924159"/>
                <a:gd name="connsiteX59" fmla="*/ 1548153 w 2558247"/>
                <a:gd name="connsiteY59" fmla="*/ 921237 h 924159"/>
                <a:gd name="connsiteX60" fmla="*/ 1383693 w 2558247"/>
                <a:gd name="connsiteY60" fmla="*/ 921237 h 924159"/>
                <a:gd name="connsiteX61" fmla="*/ 1334244 w 2558247"/>
                <a:gd name="connsiteY61" fmla="*/ 872343 h 924159"/>
                <a:gd name="connsiteX62" fmla="*/ 1302019 w 2558247"/>
                <a:gd name="connsiteY62" fmla="*/ 894012 h 924159"/>
                <a:gd name="connsiteX63" fmla="*/ 1305908 w 2558247"/>
                <a:gd name="connsiteY63" fmla="*/ 915126 h 924159"/>
                <a:gd name="connsiteX64" fmla="*/ 1306464 w 2558247"/>
                <a:gd name="connsiteY64" fmla="*/ 918459 h 924159"/>
                <a:gd name="connsiteX65" fmla="*/ 1248681 w 2558247"/>
                <a:gd name="connsiteY65" fmla="*/ 921792 h 924159"/>
                <a:gd name="connsiteX66" fmla="*/ 1096444 w 2558247"/>
                <a:gd name="connsiteY66" fmla="*/ 922348 h 924159"/>
                <a:gd name="connsiteX67" fmla="*/ 1066997 w 2558247"/>
                <a:gd name="connsiteY67" fmla="*/ 900679 h 924159"/>
                <a:gd name="connsiteX68" fmla="*/ 1060330 w 2558247"/>
                <a:gd name="connsiteY68" fmla="*/ 887345 h 924159"/>
                <a:gd name="connsiteX69" fmla="*/ 1076998 w 2558247"/>
                <a:gd name="connsiteY69" fmla="*/ 871232 h 924159"/>
                <a:gd name="connsiteX70" fmla="*/ 1051996 w 2558247"/>
                <a:gd name="connsiteY70" fmla="*/ 855675 h 924159"/>
                <a:gd name="connsiteX71" fmla="*/ 1039773 w 2558247"/>
                <a:gd name="connsiteY71" fmla="*/ 877344 h 924159"/>
                <a:gd name="connsiteX72" fmla="*/ 1021437 w 2558247"/>
                <a:gd name="connsiteY72" fmla="*/ 886789 h 924159"/>
                <a:gd name="connsiteX73" fmla="*/ 981989 w 2558247"/>
                <a:gd name="connsiteY73" fmla="*/ 881788 h 924159"/>
                <a:gd name="connsiteX74" fmla="*/ 949764 w 2558247"/>
                <a:gd name="connsiteY74" fmla="*/ 849008 h 924159"/>
                <a:gd name="connsiteX75" fmla="*/ 1115335 w 2558247"/>
                <a:gd name="connsiteY75" fmla="*/ 849008 h 924159"/>
                <a:gd name="connsiteX76" fmla="*/ 1181452 w 2558247"/>
                <a:gd name="connsiteY76" fmla="*/ 849008 h 924159"/>
                <a:gd name="connsiteX77" fmla="*/ 1198676 w 2558247"/>
                <a:gd name="connsiteY77" fmla="*/ 848730 h 924159"/>
                <a:gd name="connsiteX78" fmla="*/ 1210899 w 2558247"/>
                <a:gd name="connsiteY78" fmla="*/ 863454 h 924159"/>
                <a:gd name="connsiteX79" fmla="*/ 1246459 w 2558247"/>
                <a:gd name="connsiteY79" fmla="*/ 872343 h 924159"/>
                <a:gd name="connsiteX80" fmla="*/ 1269794 w 2558247"/>
                <a:gd name="connsiteY80" fmla="*/ 874566 h 924159"/>
                <a:gd name="connsiteX81" fmla="*/ 1262571 w 2558247"/>
                <a:gd name="connsiteY81" fmla="*/ 849008 h 924159"/>
                <a:gd name="connsiteX82" fmla="*/ 1318687 w 2558247"/>
                <a:gd name="connsiteY82" fmla="*/ 849008 h 924159"/>
                <a:gd name="connsiteX83" fmla="*/ 1549819 w 2558247"/>
                <a:gd name="connsiteY83" fmla="*/ 849008 h 924159"/>
                <a:gd name="connsiteX84" fmla="*/ 1564822 w 2558247"/>
                <a:gd name="connsiteY84" fmla="*/ 849564 h 924159"/>
                <a:gd name="connsiteX85" fmla="*/ 1572599 w 2558247"/>
                <a:gd name="connsiteY85" fmla="*/ 859564 h 924159"/>
                <a:gd name="connsiteX86" fmla="*/ 1562599 w 2558247"/>
                <a:gd name="connsiteY86" fmla="*/ 861787 h 924159"/>
                <a:gd name="connsiteX87" fmla="*/ 1548708 w 2558247"/>
                <a:gd name="connsiteY87" fmla="*/ 857898 h 924159"/>
                <a:gd name="connsiteX88" fmla="*/ 1538152 w 2558247"/>
                <a:gd name="connsiteY88" fmla="*/ 867343 h 924159"/>
                <a:gd name="connsiteX89" fmla="*/ 1549264 w 2558247"/>
                <a:gd name="connsiteY89" fmla="*/ 874566 h 924159"/>
                <a:gd name="connsiteX90" fmla="*/ 1592046 w 2558247"/>
                <a:gd name="connsiteY90" fmla="*/ 855675 h 924159"/>
                <a:gd name="connsiteX91" fmla="*/ 1643457 w 2558247"/>
                <a:gd name="connsiteY91" fmla="*/ 848487 h 924159"/>
                <a:gd name="connsiteX92" fmla="*/ 2459349 w 2558247"/>
                <a:gd name="connsiteY92" fmla="*/ 759555 h 924159"/>
                <a:gd name="connsiteX93" fmla="*/ 2451570 w 2558247"/>
                <a:gd name="connsiteY93" fmla="*/ 795669 h 924159"/>
                <a:gd name="connsiteX94" fmla="*/ 2469350 w 2558247"/>
                <a:gd name="connsiteY94" fmla="*/ 820116 h 924159"/>
                <a:gd name="connsiteX95" fmla="*/ 2491574 w 2558247"/>
                <a:gd name="connsiteY95" fmla="*/ 785113 h 924159"/>
                <a:gd name="connsiteX96" fmla="*/ 2459349 w 2558247"/>
                <a:gd name="connsiteY96" fmla="*/ 759555 h 924159"/>
                <a:gd name="connsiteX97" fmla="*/ 2477298 w 2558247"/>
                <a:gd name="connsiteY97" fmla="*/ 0 h 924159"/>
                <a:gd name="connsiteX98" fmla="*/ 2558247 w 2558247"/>
                <a:gd name="connsiteY98" fmla="*/ 0 h 924159"/>
                <a:gd name="connsiteX99" fmla="*/ 2558247 w 2558247"/>
                <a:gd name="connsiteY99" fmla="*/ 713439 h 924159"/>
                <a:gd name="connsiteX100" fmla="*/ 2417123 w 2558247"/>
                <a:gd name="connsiteY100" fmla="*/ 910125 h 924159"/>
                <a:gd name="connsiteX101" fmla="*/ 2393788 w 2558247"/>
                <a:gd name="connsiteY101" fmla="*/ 919015 h 924159"/>
                <a:gd name="connsiteX102" fmla="*/ 2312114 w 2558247"/>
                <a:gd name="connsiteY102" fmla="*/ 923459 h 924159"/>
                <a:gd name="connsiteX103" fmla="*/ 2328782 w 2558247"/>
                <a:gd name="connsiteY103" fmla="*/ 899568 h 924159"/>
                <a:gd name="connsiteX104" fmla="*/ 2311002 w 2558247"/>
                <a:gd name="connsiteY104" fmla="*/ 890123 h 924159"/>
                <a:gd name="connsiteX105" fmla="*/ 2317670 w 2558247"/>
                <a:gd name="connsiteY105" fmla="*/ 908458 h 924159"/>
                <a:gd name="connsiteX106" fmla="*/ 2296001 w 2558247"/>
                <a:gd name="connsiteY106" fmla="*/ 901235 h 924159"/>
                <a:gd name="connsiteX107" fmla="*/ 2289333 w 2558247"/>
                <a:gd name="connsiteY107" fmla="*/ 891790 h 924159"/>
                <a:gd name="connsiteX108" fmla="*/ 2275442 w 2558247"/>
                <a:gd name="connsiteY108" fmla="*/ 908458 h 924159"/>
                <a:gd name="connsiteX109" fmla="*/ 2259886 w 2558247"/>
                <a:gd name="connsiteY109" fmla="*/ 922348 h 924159"/>
                <a:gd name="connsiteX110" fmla="*/ 1965969 w 2558247"/>
                <a:gd name="connsiteY110" fmla="*/ 922348 h 924159"/>
                <a:gd name="connsiteX111" fmla="*/ 1947635 w 2558247"/>
                <a:gd name="connsiteY111" fmla="*/ 894567 h 924159"/>
                <a:gd name="connsiteX112" fmla="*/ 1929300 w 2558247"/>
                <a:gd name="connsiteY112" fmla="*/ 879011 h 924159"/>
                <a:gd name="connsiteX113" fmla="*/ 1925966 w 2558247"/>
                <a:gd name="connsiteY113" fmla="*/ 895123 h 924159"/>
                <a:gd name="connsiteX114" fmla="*/ 1914298 w 2558247"/>
                <a:gd name="connsiteY114" fmla="*/ 903458 h 924159"/>
                <a:gd name="connsiteX115" fmla="*/ 1874850 w 2558247"/>
                <a:gd name="connsiteY115" fmla="*/ 872899 h 924159"/>
                <a:gd name="connsiteX116" fmla="*/ 1832069 w 2558247"/>
                <a:gd name="connsiteY116" fmla="*/ 868454 h 924159"/>
                <a:gd name="connsiteX117" fmla="*/ 1812622 w 2558247"/>
                <a:gd name="connsiteY117" fmla="*/ 859009 h 924159"/>
                <a:gd name="connsiteX118" fmla="*/ 1806510 w 2558247"/>
                <a:gd name="connsiteY118" fmla="*/ 885678 h 924159"/>
                <a:gd name="connsiteX119" fmla="*/ 1805399 w 2558247"/>
                <a:gd name="connsiteY119" fmla="*/ 917347 h 924159"/>
                <a:gd name="connsiteX120" fmla="*/ 1796509 w 2558247"/>
                <a:gd name="connsiteY120" fmla="*/ 922348 h 924159"/>
                <a:gd name="connsiteX121" fmla="*/ 1713724 w 2558247"/>
                <a:gd name="connsiteY121" fmla="*/ 922348 h 924159"/>
                <a:gd name="connsiteX122" fmla="*/ 1704278 w 2558247"/>
                <a:gd name="connsiteY122" fmla="*/ 910125 h 924159"/>
                <a:gd name="connsiteX123" fmla="*/ 1724836 w 2558247"/>
                <a:gd name="connsiteY123" fmla="*/ 909569 h 924159"/>
                <a:gd name="connsiteX124" fmla="*/ 1714279 w 2558247"/>
                <a:gd name="connsiteY124" fmla="*/ 888456 h 924159"/>
                <a:gd name="connsiteX125" fmla="*/ 1700389 w 2558247"/>
                <a:gd name="connsiteY125" fmla="*/ 851231 h 924159"/>
                <a:gd name="connsiteX126" fmla="*/ 2177656 w 2558247"/>
                <a:gd name="connsiteY126" fmla="*/ 851231 h 924159"/>
                <a:gd name="connsiteX127" fmla="*/ 2158210 w 2558247"/>
                <a:gd name="connsiteY127" fmla="*/ 881233 h 924159"/>
                <a:gd name="connsiteX128" fmla="*/ 2190991 w 2558247"/>
                <a:gd name="connsiteY128" fmla="*/ 899568 h 924159"/>
                <a:gd name="connsiteX129" fmla="*/ 2219882 w 2558247"/>
                <a:gd name="connsiteY129" fmla="*/ 904569 h 924159"/>
                <a:gd name="connsiteX130" fmla="*/ 2188213 w 2558247"/>
                <a:gd name="connsiteY130" fmla="*/ 882900 h 924159"/>
                <a:gd name="connsiteX131" fmla="*/ 2183767 w 2558247"/>
                <a:gd name="connsiteY131" fmla="*/ 865120 h 924159"/>
                <a:gd name="connsiteX132" fmla="*/ 2213215 w 2558247"/>
                <a:gd name="connsiteY132" fmla="*/ 855120 h 924159"/>
                <a:gd name="connsiteX133" fmla="*/ 2215993 w 2558247"/>
                <a:gd name="connsiteY133" fmla="*/ 866787 h 924159"/>
                <a:gd name="connsiteX134" fmla="*/ 2230994 w 2558247"/>
                <a:gd name="connsiteY134" fmla="*/ 876232 h 924159"/>
                <a:gd name="connsiteX135" fmla="*/ 2243218 w 2558247"/>
                <a:gd name="connsiteY135" fmla="*/ 869010 h 924159"/>
                <a:gd name="connsiteX136" fmla="*/ 2232662 w 2558247"/>
                <a:gd name="connsiteY136" fmla="*/ 847896 h 924159"/>
                <a:gd name="connsiteX137" fmla="*/ 2471017 w 2558247"/>
                <a:gd name="connsiteY137" fmla="*/ 716773 h 924159"/>
                <a:gd name="connsiteX138" fmla="*/ 2477684 w 2558247"/>
                <a:gd name="connsiteY138" fmla="*/ 685659 h 9241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</a:cxnLst>
              <a:rect l="l" t="t" r="r" b="b"/>
              <a:pathLst>
                <a:path w="2558247" h="924159">
                  <a:moveTo>
                    <a:pt x="1014214" y="906166"/>
                  </a:moveTo>
                  <a:cubicBezTo>
                    <a:pt x="1020882" y="905680"/>
                    <a:pt x="1027549" y="910402"/>
                    <a:pt x="1034772" y="922348"/>
                  </a:cubicBezTo>
                  <a:cubicBezTo>
                    <a:pt x="1019771" y="924015"/>
                    <a:pt x="1007548" y="925682"/>
                    <a:pt x="993657" y="921237"/>
                  </a:cubicBezTo>
                  <a:cubicBezTo>
                    <a:pt x="1000880" y="912347"/>
                    <a:pt x="1007547" y="906652"/>
                    <a:pt x="1014214" y="906166"/>
                  </a:cubicBezTo>
                  <a:close/>
                  <a:moveTo>
                    <a:pt x="1683166" y="887901"/>
                  </a:moveTo>
                  <a:cubicBezTo>
                    <a:pt x="1692055" y="891235"/>
                    <a:pt x="1703724" y="896791"/>
                    <a:pt x="1703724" y="910125"/>
                  </a:cubicBezTo>
                  <a:cubicBezTo>
                    <a:pt x="1692055" y="918459"/>
                    <a:pt x="1681500" y="933460"/>
                    <a:pt x="1665387" y="916237"/>
                  </a:cubicBezTo>
                  <a:cubicBezTo>
                    <a:pt x="1661497" y="911792"/>
                    <a:pt x="1643162" y="917904"/>
                    <a:pt x="1653719" y="903458"/>
                  </a:cubicBezTo>
                  <a:cubicBezTo>
                    <a:pt x="1659831" y="895124"/>
                    <a:pt x="1669831" y="882345"/>
                    <a:pt x="1683166" y="887901"/>
                  </a:cubicBezTo>
                  <a:close/>
                  <a:moveTo>
                    <a:pt x="38013" y="849563"/>
                  </a:moveTo>
                  <a:cubicBezTo>
                    <a:pt x="78017" y="849563"/>
                    <a:pt x="117465" y="849563"/>
                    <a:pt x="157469" y="849563"/>
                  </a:cubicBezTo>
                  <a:cubicBezTo>
                    <a:pt x="202473" y="849563"/>
                    <a:pt x="246921" y="849563"/>
                    <a:pt x="291925" y="849563"/>
                  </a:cubicBezTo>
                  <a:cubicBezTo>
                    <a:pt x="300815" y="849563"/>
                    <a:pt x="309705" y="847341"/>
                    <a:pt x="314705" y="859564"/>
                  </a:cubicBezTo>
                  <a:cubicBezTo>
                    <a:pt x="318594" y="870676"/>
                    <a:pt x="317483" y="877899"/>
                    <a:pt x="311927" y="887900"/>
                  </a:cubicBezTo>
                  <a:cubicBezTo>
                    <a:pt x="306371" y="897345"/>
                    <a:pt x="286925" y="901234"/>
                    <a:pt x="297481" y="918458"/>
                  </a:cubicBezTo>
                  <a:cubicBezTo>
                    <a:pt x="298593" y="920125"/>
                    <a:pt x="293592" y="922904"/>
                    <a:pt x="289703" y="922348"/>
                  </a:cubicBezTo>
                  <a:cubicBezTo>
                    <a:pt x="264145" y="919569"/>
                    <a:pt x="237476" y="928460"/>
                    <a:pt x="212474" y="916236"/>
                  </a:cubicBezTo>
                  <a:cubicBezTo>
                    <a:pt x="209140" y="914569"/>
                    <a:pt x="204139" y="914013"/>
                    <a:pt x="200250" y="915125"/>
                  </a:cubicBezTo>
                  <a:cubicBezTo>
                    <a:pt x="145246" y="930681"/>
                    <a:pt x="89685" y="919014"/>
                    <a:pt x="34124" y="921792"/>
                  </a:cubicBezTo>
                  <a:cubicBezTo>
                    <a:pt x="11899" y="922904"/>
                    <a:pt x="-1990" y="915125"/>
                    <a:pt x="232" y="886789"/>
                  </a:cubicBezTo>
                  <a:cubicBezTo>
                    <a:pt x="3566" y="849563"/>
                    <a:pt x="1343" y="849563"/>
                    <a:pt x="38013" y="849563"/>
                  </a:cubicBezTo>
                  <a:close/>
                  <a:moveTo>
                    <a:pt x="340402" y="849355"/>
                  </a:moveTo>
                  <a:cubicBezTo>
                    <a:pt x="345263" y="850674"/>
                    <a:pt x="349986" y="854008"/>
                    <a:pt x="354708" y="857342"/>
                  </a:cubicBezTo>
                  <a:cubicBezTo>
                    <a:pt x="358597" y="860120"/>
                    <a:pt x="365265" y="855675"/>
                    <a:pt x="368598" y="865676"/>
                  </a:cubicBezTo>
                  <a:cubicBezTo>
                    <a:pt x="364709" y="867899"/>
                    <a:pt x="361375" y="870120"/>
                    <a:pt x="357486" y="871232"/>
                  </a:cubicBezTo>
                  <a:cubicBezTo>
                    <a:pt x="345819" y="875121"/>
                    <a:pt x="334707" y="873455"/>
                    <a:pt x="325261" y="865120"/>
                  </a:cubicBezTo>
                  <a:cubicBezTo>
                    <a:pt x="321928" y="861787"/>
                    <a:pt x="321928" y="856231"/>
                    <a:pt x="325261" y="853452"/>
                  </a:cubicBezTo>
                  <a:cubicBezTo>
                    <a:pt x="330540" y="848730"/>
                    <a:pt x="335540" y="848035"/>
                    <a:pt x="340402" y="849355"/>
                  </a:cubicBezTo>
                  <a:close/>
                  <a:moveTo>
                    <a:pt x="1677054" y="849008"/>
                  </a:moveTo>
                  <a:cubicBezTo>
                    <a:pt x="1681499" y="849008"/>
                    <a:pt x="1687055" y="851231"/>
                    <a:pt x="1684277" y="855675"/>
                  </a:cubicBezTo>
                  <a:cubicBezTo>
                    <a:pt x="1681499" y="861231"/>
                    <a:pt x="1675387" y="864566"/>
                    <a:pt x="1670943" y="868455"/>
                  </a:cubicBezTo>
                  <a:cubicBezTo>
                    <a:pt x="1664275" y="866787"/>
                    <a:pt x="1663164" y="864010"/>
                    <a:pt x="1663720" y="859010"/>
                  </a:cubicBezTo>
                  <a:cubicBezTo>
                    <a:pt x="1664831" y="850675"/>
                    <a:pt x="1670387" y="848453"/>
                    <a:pt x="1677054" y="849008"/>
                  </a:cubicBezTo>
                  <a:close/>
                  <a:moveTo>
                    <a:pt x="888647" y="849008"/>
                  </a:moveTo>
                  <a:cubicBezTo>
                    <a:pt x="903649" y="849008"/>
                    <a:pt x="902538" y="860676"/>
                    <a:pt x="909760" y="865120"/>
                  </a:cubicBezTo>
                  <a:cubicBezTo>
                    <a:pt x="928095" y="876233"/>
                    <a:pt x="911983" y="896235"/>
                    <a:pt x="924206" y="911792"/>
                  </a:cubicBezTo>
                  <a:cubicBezTo>
                    <a:pt x="931985" y="920682"/>
                    <a:pt x="913094" y="922904"/>
                    <a:pt x="903649" y="922904"/>
                  </a:cubicBezTo>
                  <a:cubicBezTo>
                    <a:pt x="825864" y="922904"/>
                    <a:pt x="748079" y="922904"/>
                    <a:pt x="670294" y="922904"/>
                  </a:cubicBezTo>
                  <a:cubicBezTo>
                    <a:pt x="646403" y="922904"/>
                    <a:pt x="622511" y="921793"/>
                    <a:pt x="599176" y="922904"/>
                  </a:cubicBezTo>
                  <a:cubicBezTo>
                    <a:pt x="565284" y="924571"/>
                    <a:pt x="533614" y="919570"/>
                    <a:pt x="503612" y="903458"/>
                  </a:cubicBezTo>
                  <a:cubicBezTo>
                    <a:pt x="498056" y="900679"/>
                    <a:pt x="490832" y="898458"/>
                    <a:pt x="484721" y="902902"/>
                  </a:cubicBezTo>
                  <a:cubicBezTo>
                    <a:pt x="474164" y="910125"/>
                    <a:pt x="490277" y="915126"/>
                    <a:pt x="486387" y="922349"/>
                  </a:cubicBezTo>
                  <a:cubicBezTo>
                    <a:pt x="431383" y="922349"/>
                    <a:pt x="376377" y="922349"/>
                    <a:pt x="320817" y="922349"/>
                  </a:cubicBezTo>
                  <a:cubicBezTo>
                    <a:pt x="324706" y="914570"/>
                    <a:pt x="328596" y="906791"/>
                    <a:pt x="331929" y="899013"/>
                  </a:cubicBezTo>
                  <a:cubicBezTo>
                    <a:pt x="334152" y="894012"/>
                    <a:pt x="336373" y="887345"/>
                    <a:pt x="341929" y="890123"/>
                  </a:cubicBezTo>
                  <a:cubicBezTo>
                    <a:pt x="371377" y="905125"/>
                    <a:pt x="381934" y="885123"/>
                    <a:pt x="393046" y="863454"/>
                  </a:cubicBezTo>
                  <a:cubicBezTo>
                    <a:pt x="388045" y="855120"/>
                    <a:pt x="374155" y="864010"/>
                    <a:pt x="369155" y="849564"/>
                  </a:cubicBezTo>
                  <a:cubicBezTo>
                    <a:pt x="381934" y="851231"/>
                    <a:pt x="391935" y="845119"/>
                    <a:pt x="400825" y="862343"/>
                  </a:cubicBezTo>
                  <a:cubicBezTo>
                    <a:pt x="411937" y="884011"/>
                    <a:pt x="463608" y="880678"/>
                    <a:pt x="474164" y="859564"/>
                  </a:cubicBezTo>
                  <a:cubicBezTo>
                    <a:pt x="479720" y="849008"/>
                    <a:pt x="486944" y="849564"/>
                    <a:pt x="495277" y="849564"/>
                  </a:cubicBezTo>
                  <a:cubicBezTo>
                    <a:pt x="626401" y="849564"/>
                    <a:pt x="757524" y="850119"/>
                    <a:pt x="888647" y="849008"/>
                  </a:cubicBezTo>
                  <a:close/>
                  <a:moveTo>
                    <a:pt x="1643457" y="848487"/>
                  </a:moveTo>
                  <a:cubicBezTo>
                    <a:pt x="1649273" y="848730"/>
                    <a:pt x="1653441" y="849425"/>
                    <a:pt x="1654274" y="850675"/>
                  </a:cubicBezTo>
                  <a:cubicBezTo>
                    <a:pt x="1659275" y="857342"/>
                    <a:pt x="1655941" y="865120"/>
                    <a:pt x="1649273" y="867343"/>
                  </a:cubicBezTo>
                  <a:cubicBezTo>
                    <a:pt x="1627605" y="879567"/>
                    <a:pt x="1612048" y="896790"/>
                    <a:pt x="1598158" y="917903"/>
                  </a:cubicBezTo>
                  <a:cubicBezTo>
                    <a:pt x="1599269" y="909569"/>
                    <a:pt x="1604270" y="899012"/>
                    <a:pt x="1600936" y="893456"/>
                  </a:cubicBezTo>
                  <a:cubicBezTo>
                    <a:pt x="1597602" y="887345"/>
                    <a:pt x="1585934" y="886234"/>
                    <a:pt x="1578711" y="882900"/>
                  </a:cubicBezTo>
                  <a:cubicBezTo>
                    <a:pt x="1570378" y="894567"/>
                    <a:pt x="1594824" y="897902"/>
                    <a:pt x="1583156" y="906235"/>
                  </a:cubicBezTo>
                  <a:cubicBezTo>
                    <a:pt x="1570378" y="915681"/>
                    <a:pt x="1557598" y="905124"/>
                    <a:pt x="1543152" y="899012"/>
                  </a:cubicBezTo>
                  <a:cubicBezTo>
                    <a:pt x="1544819" y="906791"/>
                    <a:pt x="1546486" y="913459"/>
                    <a:pt x="1548153" y="921237"/>
                  </a:cubicBezTo>
                  <a:cubicBezTo>
                    <a:pt x="1492592" y="921237"/>
                    <a:pt x="1438143" y="921237"/>
                    <a:pt x="1383693" y="921237"/>
                  </a:cubicBezTo>
                  <a:cubicBezTo>
                    <a:pt x="1383693" y="899568"/>
                    <a:pt x="1357579" y="872343"/>
                    <a:pt x="1334244" y="872343"/>
                  </a:cubicBezTo>
                  <a:cubicBezTo>
                    <a:pt x="1319798" y="872343"/>
                    <a:pt x="1311464" y="885678"/>
                    <a:pt x="1302019" y="894012"/>
                  </a:cubicBezTo>
                  <a:cubicBezTo>
                    <a:pt x="1292574" y="902346"/>
                    <a:pt x="1302575" y="908458"/>
                    <a:pt x="1305908" y="915126"/>
                  </a:cubicBezTo>
                  <a:cubicBezTo>
                    <a:pt x="1305352" y="916236"/>
                    <a:pt x="1305352" y="917347"/>
                    <a:pt x="1306464" y="918459"/>
                  </a:cubicBezTo>
                  <a:cubicBezTo>
                    <a:pt x="1287573" y="925682"/>
                    <a:pt x="1268127" y="921792"/>
                    <a:pt x="1248681" y="921792"/>
                  </a:cubicBezTo>
                  <a:cubicBezTo>
                    <a:pt x="1198121" y="922348"/>
                    <a:pt x="1147004" y="921792"/>
                    <a:pt x="1096444" y="922348"/>
                  </a:cubicBezTo>
                  <a:cubicBezTo>
                    <a:pt x="1079776" y="922348"/>
                    <a:pt x="1065886" y="923459"/>
                    <a:pt x="1066997" y="900679"/>
                  </a:cubicBezTo>
                  <a:cubicBezTo>
                    <a:pt x="1066997" y="896235"/>
                    <a:pt x="1062552" y="891790"/>
                    <a:pt x="1060330" y="887345"/>
                  </a:cubicBezTo>
                  <a:cubicBezTo>
                    <a:pt x="1066441" y="880678"/>
                    <a:pt x="1084221" y="881788"/>
                    <a:pt x="1076998" y="871232"/>
                  </a:cubicBezTo>
                  <a:cubicBezTo>
                    <a:pt x="1073665" y="866232"/>
                    <a:pt x="1065331" y="850675"/>
                    <a:pt x="1051996" y="855675"/>
                  </a:cubicBezTo>
                  <a:cubicBezTo>
                    <a:pt x="1042551" y="859564"/>
                    <a:pt x="1036439" y="865676"/>
                    <a:pt x="1039773" y="877344"/>
                  </a:cubicBezTo>
                  <a:cubicBezTo>
                    <a:pt x="1041995" y="885123"/>
                    <a:pt x="1030327" y="891234"/>
                    <a:pt x="1021437" y="886789"/>
                  </a:cubicBezTo>
                  <a:cubicBezTo>
                    <a:pt x="1008659" y="880122"/>
                    <a:pt x="997546" y="877899"/>
                    <a:pt x="981989" y="881788"/>
                  </a:cubicBezTo>
                  <a:cubicBezTo>
                    <a:pt x="963654" y="886234"/>
                    <a:pt x="964766" y="858453"/>
                    <a:pt x="949764" y="849008"/>
                  </a:cubicBezTo>
                  <a:cubicBezTo>
                    <a:pt x="1004769" y="849008"/>
                    <a:pt x="1060330" y="849008"/>
                    <a:pt x="1115335" y="849008"/>
                  </a:cubicBezTo>
                  <a:cubicBezTo>
                    <a:pt x="1137560" y="849008"/>
                    <a:pt x="1159228" y="848452"/>
                    <a:pt x="1181452" y="849008"/>
                  </a:cubicBezTo>
                  <a:cubicBezTo>
                    <a:pt x="1187286" y="849008"/>
                    <a:pt x="1193398" y="847619"/>
                    <a:pt x="1198676" y="848730"/>
                  </a:cubicBezTo>
                  <a:cubicBezTo>
                    <a:pt x="1203954" y="849841"/>
                    <a:pt x="1208399" y="853453"/>
                    <a:pt x="1210899" y="863454"/>
                  </a:cubicBezTo>
                  <a:cubicBezTo>
                    <a:pt x="1212567" y="869565"/>
                    <a:pt x="1238679" y="877344"/>
                    <a:pt x="1246459" y="872343"/>
                  </a:cubicBezTo>
                  <a:cubicBezTo>
                    <a:pt x="1258126" y="865676"/>
                    <a:pt x="1262016" y="877344"/>
                    <a:pt x="1269794" y="874566"/>
                  </a:cubicBezTo>
                  <a:cubicBezTo>
                    <a:pt x="1275906" y="864564"/>
                    <a:pt x="1262571" y="860676"/>
                    <a:pt x="1262571" y="849008"/>
                  </a:cubicBezTo>
                  <a:cubicBezTo>
                    <a:pt x="1280906" y="849008"/>
                    <a:pt x="1299796" y="849008"/>
                    <a:pt x="1318687" y="849008"/>
                  </a:cubicBezTo>
                  <a:cubicBezTo>
                    <a:pt x="1395916" y="849008"/>
                    <a:pt x="1472590" y="849008"/>
                    <a:pt x="1549819" y="849008"/>
                  </a:cubicBezTo>
                  <a:cubicBezTo>
                    <a:pt x="1554820" y="849008"/>
                    <a:pt x="1559821" y="849008"/>
                    <a:pt x="1564822" y="849564"/>
                  </a:cubicBezTo>
                  <a:cubicBezTo>
                    <a:pt x="1571488" y="849564"/>
                    <a:pt x="1574266" y="854008"/>
                    <a:pt x="1572599" y="859564"/>
                  </a:cubicBezTo>
                  <a:cubicBezTo>
                    <a:pt x="1570933" y="865120"/>
                    <a:pt x="1566488" y="864009"/>
                    <a:pt x="1562599" y="861787"/>
                  </a:cubicBezTo>
                  <a:cubicBezTo>
                    <a:pt x="1558709" y="859008"/>
                    <a:pt x="1554265" y="856231"/>
                    <a:pt x="1548708" y="857898"/>
                  </a:cubicBezTo>
                  <a:cubicBezTo>
                    <a:pt x="1543708" y="859564"/>
                    <a:pt x="1538152" y="861787"/>
                    <a:pt x="1538152" y="867343"/>
                  </a:cubicBezTo>
                  <a:cubicBezTo>
                    <a:pt x="1538152" y="874010"/>
                    <a:pt x="1543708" y="875677"/>
                    <a:pt x="1549264" y="874566"/>
                  </a:cubicBezTo>
                  <a:cubicBezTo>
                    <a:pt x="1564822" y="871788"/>
                    <a:pt x="1583711" y="876232"/>
                    <a:pt x="1592046" y="855675"/>
                  </a:cubicBezTo>
                  <a:cubicBezTo>
                    <a:pt x="1593712" y="851092"/>
                    <a:pt x="1626007" y="847758"/>
                    <a:pt x="1643457" y="848487"/>
                  </a:cubicBezTo>
                  <a:close/>
                  <a:moveTo>
                    <a:pt x="2459349" y="759555"/>
                  </a:moveTo>
                  <a:cubicBezTo>
                    <a:pt x="2444903" y="769556"/>
                    <a:pt x="2450459" y="782890"/>
                    <a:pt x="2451570" y="795669"/>
                  </a:cubicBezTo>
                  <a:cubicBezTo>
                    <a:pt x="2452681" y="808448"/>
                    <a:pt x="2457682" y="822894"/>
                    <a:pt x="2469350" y="820116"/>
                  </a:cubicBezTo>
                  <a:cubicBezTo>
                    <a:pt x="2482685" y="816782"/>
                    <a:pt x="2493241" y="802892"/>
                    <a:pt x="2491574" y="785113"/>
                  </a:cubicBezTo>
                  <a:cubicBezTo>
                    <a:pt x="2489908" y="764555"/>
                    <a:pt x="2465461" y="773445"/>
                    <a:pt x="2459349" y="759555"/>
                  </a:cubicBezTo>
                  <a:close/>
                  <a:moveTo>
                    <a:pt x="2477298" y="0"/>
                  </a:moveTo>
                  <a:lnTo>
                    <a:pt x="2558247" y="0"/>
                  </a:lnTo>
                  <a:lnTo>
                    <a:pt x="2558247" y="713439"/>
                  </a:lnTo>
                  <a:cubicBezTo>
                    <a:pt x="2558247" y="801225"/>
                    <a:pt x="2500464" y="881233"/>
                    <a:pt x="2417123" y="910125"/>
                  </a:cubicBezTo>
                  <a:cubicBezTo>
                    <a:pt x="2409345" y="912903"/>
                    <a:pt x="2401566" y="916236"/>
                    <a:pt x="2393788" y="919015"/>
                  </a:cubicBezTo>
                  <a:cubicBezTo>
                    <a:pt x="2366562" y="920682"/>
                    <a:pt x="2339894" y="921792"/>
                    <a:pt x="2312114" y="923459"/>
                  </a:cubicBezTo>
                  <a:cubicBezTo>
                    <a:pt x="2313225" y="911791"/>
                    <a:pt x="2334338" y="914570"/>
                    <a:pt x="2328782" y="899568"/>
                  </a:cubicBezTo>
                  <a:cubicBezTo>
                    <a:pt x="2325448" y="891234"/>
                    <a:pt x="2320447" y="886789"/>
                    <a:pt x="2311002" y="890123"/>
                  </a:cubicBezTo>
                  <a:cubicBezTo>
                    <a:pt x="2308224" y="897902"/>
                    <a:pt x="2321003" y="899012"/>
                    <a:pt x="2317670" y="908458"/>
                  </a:cubicBezTo>
                  <a:cubicBezTo>
                    <a:pt x="2310446" y="906235"/>
                    <a:pt x="2303223" y="903458"/>
                    <a:pt x="2296001" y="901235"/>
                  </a:cubicBezTo>
                  <a:cubicBezTo>
                    <a:pt x="2291000" y="899568"/>
                    <a:pt x="2301002" y="885123"/>
                    <a:pt x="2289333" y="891790"/>
                  </a:cubicBezTo>
                  <a:cubicBezTo>
                    <a:pt x="2284888" y="894567"/>
                    <a:pt x="2272109" y="896790"/>
                    <a:pt x="2275442" y="908458"/>
                  </a:cubicBezTo>
                  <a:cubicBezTo>
                    <a:pt x="2279888" y="924015"/>
                    <a:pt x="2269886" y="922348"/>
                    <a:pt x="2259886" y="922348"/>
                  </a:cubicBezTo>
                  <a:cubicBezTo>
                    <a:pt x="2162099" y="921792"/>
                    <a:pt x="2063756" y="921792"/>
                    <a:pt x="1965969" y="922348"/>
                  </a:cubicBezTo>
                  <a:cubicBezTo>
                    <a:pt x="1944301" y="922348"/>
                    <a:pt x="1948190" y="904013"/>
                    <a:pt x="1947635" y="894567"/>
                  </a:cubicBezTo>
                  <a:cubicBezTo>
                    <a:pt x="1947635" y="879011"/>
                    <a:pt x="1939300" y="877899"/>
                    <a:pt x="1929300" y="879011"/>
                  </a:cubicBezTo>
                  <a:cubicBezTo>
                    <a:pt x="1913743" y="880678"/>
                    <a:pt x="1924855" y="889011"/>
                    <a:pt x="1925966" y="895123"/>
                  </a:cubicBezTo>
                  <a:cubicBezTo>
                    <a:pt x="1928188" y="906235"/>
                    <a:pt x="1921521" y="904013"/>
                    <a:pt x="1914298" y="903458"/>
                  </a:cubicBezTo>
                  <a:cubicBezTo>
                    <a:pt x="1894296" y="902347"/>
                    <a:pt x="1888185" y="882344"/>
                    <a:pt x="1874850" y="872899"/>
                  </a:cubicBezTo>
                  <a:cubicBezTo>
                    <a:pt x="1858737" y="861787"/>
                    <a:pt x="1847069" y="862898"/>
                    <a:pt x="1832069" y="868454"/>
                  </a:cubicBezTo>
                  <a:cubicBezTo>
                    <a:pt x="1827068" y="861787"/>
                    <a:pt x="1819845" y="861231"/>
                    <a:pt x="1812622" y="859009"/>
                  </a:cubicBezTo>
                  <a:cubicBezTo>
                    <a:pt x="1814845" y="869010"/>
                    <a:pt x="1800398" y="876788"/>
                    <a:pt x="1806510" y="885678"/>
                  </a:cubicBezTo>
                  <a:cubicBezTo>
                    <a:pt x="1814845" y="897346"/>
                    <a:pt x="1797065" y="905680"/>
                    <a:pt x="1805399" y="917347"/>
                  </a:cubicBezTo>
                  <a:cubicBezTo>
                    <a:pt x="1808177" y="920682"/>
                    <a:pt x="1800398" y="922348"/>
                    <a:pt x="1796509" y="922348"/>
                  </a:cubicBezTo>
                  <a:cubicBezTo>
                    <a:pt x="1769285" y="922348"/>
                    <a:pt x="1741504" y="921792"/>
                    <a:pt x="1713724" y="922348"/>
                  </a:cubicBezTo>
                  <a:cubicBezTo>
                    <a:pt x="1703723" y="922903"/>
                    <a:pt x="1703167" y="917347"/>
                    <a:pt x="1704278" y="910125"/>
                  </a:cubicBezTo>
                  <a:cubicBezTo>
                    <a:pt x="1710946" y="905124"/>
                    <a:pt x="1720391" y="921237"/>
                    <a:pt x="1724836" y="909569"/>
                  </a:cubicBezTo>
                  <a:cubicBezTo>
                    <a:pt x="1728169" y="901235"/>
                    <a:pt x="1722058" y="893456"/>
                    <a:pt x="1714279" y="888456"/>
                  </a:cubicBezTo>
                  <a:cubicBezTo>
                    <a:pt x="1700389" y="879567"/>
                    <a:pt x="1715946" y="861231"/>
                    <a:pt x="1700389" y="851231"/>
                  </a:cubicBezTo>
                  <a:cubicBezTo>
                    <a:pt x="1861515" y="851231"/>
                    <a:pt x="2019308" y="851231"/>
                    <a:pt x="2177656" y="851231"/>
                  </a:cubicBezTo>
                  <a:cubicBezTo>
                    <a:pt x="2167099" y="859564"/>
                    <a:pt x="2152654" y="865676"/>
                    <a:pt x="2158210" y="881233"/>
                  </a:cubicBezTo>
                  <a:cubicBezTo>
                    <a:pt x="2163210" y="894567"/>
                    <a:pt x="2176545" y="898457"/>
                    <a:pt x="2190991" y="899568"/>
                  </a:cubicBezTo>
                  <a:cubicBezTo>
                    <a:pt x="2200436" y="900679"/>
                    <a:pt x="2209326" y="905124"/>
                    <a:pt x="2219882" y="904569"/>
                  </a:cubicBezTo>
                  <a:cubicBezTo>
                    <a:pt x="2209326" y="897346"/>
                    <a:pt x="2198770" y="890123"/>
                    <a:pt x="2188213" y="882900"/>
                  </a:cubicBezTo>
                  <a:cubicBezTo>
                    <a:pt x="2180990" y="878455"/>
                    <a:pt x="2179879" y="869566"/>
                    <a:pt x="2183767" y="865120"/>
                  </a:cubicBezTo>
                  <a:cubicBezTo>
                    <a:pt x="2190991" y="856231"/>
                    <a:pt x="2202658" y="854564"/>
                    <a:pt x="2213215" y="855120"/>
                  </a:cubicBezTo>
                  <a:cubicBezTo>
                    <a:pt x="2224882" y="855120"/>
                    <a:pt x="2217104" y="861787"/>
                    <a:pt x="2215993" y="866787"/>
                  </a:cubicBezTo>
                  <a:cubicBezTo>
                    <a:pt x="2214326" y="878455"/>
                    <a:pt x="2225994" y="872899"/>
                    <a:pt x="2230994" y="876232"/>
                  </a:cubicBezTo>
                  <a:cubicBezTo>
                    <a:pt x="2234328" y="879011"/>
                    <a:pt x="2242106" y="877899"/>
                    <a:pt x="2243218" y="869010"/>
                  </a:cubicBezTo>
                  <a:cubicBezTo>
                    <a:pt x="2243774" y="861787"/>
                    <a:pt x="2239884" y="856231"/>
                    <a:pt x="2232662" y="847896"/>
                  </a:cubicBezTo>
                  <a:cubicBezTo>
                    <a:pt x="2344894" y="858453"/>
                    <a:pt x="2425457" y="817893"/>
                    <a:pt x="2471017" y="716773"/>
                  </a:cubicBezTo>
                  <a:cubicBezTo>
                    <a:pt x="2473240" y="706217"/>
                    <a:pt x="2475461" y="696216"/>
                    <a:pt x="2477684" y="685659"/>
                  </a:cubicBezTo>
                  <a:close/>
                </a:path>
              </a:pathLst>
            </a:custGeom>
            <a:solidFill>
              <a:schemeClr val="accent3"/>
            </a:solidFill>
            <a:ln w="7407" cap="flat">
              <a:noFill/>
              <a:prstDash val="solid"/>
              <a:miter/>
            </a:ln>
          </p:spPr>
          <p:txBody>
            <a:bodyPr wrap="square" rtlCol="0" anchor="ctr">
              <a:noAutofit/>
            </a:bodyPr>
            <a:lstStyle/>
            <a:p>
              <a:endParaRPr lang="en-US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="" xmlns:a16="http://schemas.microsoft.com/office/drawing/2014/main" id="{E84DBD63-CE08-4939-9733-225F855B6C1C}"/>
                </a:ext>
              </a:extLst>
            </p:cNvPr>
            <p:cNvSpPr/>
            <p:nvPr/>
          </p:nvSpPr>
          <p:spPr>
            <a:xfrm>
              <a:off x="2927190" y="6465410"/>
              <a:ext cx="3321685" cy="76019"/>
            </a:xfrm>
            <a:custGeom>
              <a:avLst/>
              <a:gdLst>
                <a:gd name="connsiteX0" fmla="*/ 1323163 w 1645441"/>
                <a:gd name="connsiteY0" fmla="*/ 28780 h 37657"/>
                <a:gd name="connsiteX1" fmla="*/ 1333347 w 1645441"/>
                <a:gd name="connsiteY1" fmla="*/ 36796 h 37657"/>
                <a:gd name="connsiteX2" fmla="*/ 1312980 w 1645441"/>
                <a:gd name="connsiteY2" fmla="*/ 36245 h 37657"/>
                <a:gd name="connsiteX3" fmla="*/ 1323163 w 1645441"/>
                <a:gd name="connsiteY3" fmla="*/ 28780 h 37657"/>
                <a:gd name="connsiteX4" fmla="*/ 502405 w 1645441"/>
                <a:gd name="connsiteY4" fmla="*/ 28666 h 37657"/>
                <a:gd name="connsiteX5" fmla="*/ 512589 w 1645441"/>
                <a:gd name="connsiteY5" fmla="*/ 36682 h 37657"/>
                <a:gd name="connsiteX6" fmla="*/ 492222 w 1645441"/>
                <a:gd name="connsiteY6" fmla="*/ 36131 h 37657"/>
                <a:gd name="connsiteX7" fmla="*/ 502405 w 1645441"/>
                <a:gd name="connsiteY7" fmla="*/ 28666 h 37657"/>
                <a:gd name="connsiteX8" fmla="*/ 1645441 w 1645441"/>
                <a:gd name="connsiteY8" fmla="*/ 21503 h 37657"/>
                <a:gd name="connsiteX9" fmla="*/ 1645441 w 1645441"/>
                <a:gd name="connsiteY9" fmla="*/ 33701 h 37657"/>
                <a:gd name="connsiteX10" fmla="*/ 1640157 w 1645441"/>
                <a:gd name="connsiteY10" fmla="*/ 32461 h 37657"/>
                <a:gd name="connsiteX11" fmla="*/ 1639950 w 1645441"/>
                <a:gd name="connsiteY11" fmla="*/ 27438 h 37657"/>
                <a:gd name="connsiteX12" fmla="*/ 833779 w 1645441"/>
                <a:gd name="connsiteY12" fmla="*/ 19618 h 37657"/>
                <a:gd name="connsiteX13" fmla="*/ 843962 w 1645441"/>
                <a:gd name="connsiteY13" fmla="*/ 30627 h 37657"/>
                <a:gd name="connsiteX14" fmla="*/ 824972 w 1645441"/>
                <a:gd name="connsiteY14" fmla="*/ 33655 h 37657"/>
                <a:gd name="connsiteX15" fmla="*/ 819192 w 1645441"/>
                <a:gd name="connsiteY15" fmla="*/ 27324 h 37657"/>
                <a:gd name="connsiteX16" fmla="*/ 833779 w 1645441"/>
                <a:gd name="connsiteY16" fmla="*/ 19618 h 37657"/>
                <a:gd name="connsiteX17" fmla="*/ 1645441 w 1645441"/>
                <a:gd name="connsiteY17" fmla="*/ 5017 h 37657"/>
                <a:gd name="connsiteX18" fmla="*/ 1645441 w 1645441"/>
                <a:gd name="connsiteY18" fmla="*/ 6122 h 37657"/>
                <a:gd name="connsiteX19" fmla="*/ 1644904 w 1645441"/>
                <a:gd name="connsiteY19" fmla="*/ 5420 h 37657"/>
                <a:gd name="connsiteX20" fmla="*/ 18831 w 1645441"/>
                <a:gd name="connsiteY20" fmla="*/ 627 h 37657"/>
                <a:gd name="connsiteX21" fmla="*/ 78005 w 1645441"/>
                <a:gd name="connsiteY21" fmla="*/ 627 h 37657"/>
                <a:gd name="connsiteX22" fmla="*/ 144609 w 1645441"/>
                <a:gd name="connsiteY22" fmla="*/ 627 h 37657"/>
                <a:gd name="connsiteX23" fmla="*/ 155894 w 1645441"/>
                <a:gd name="connsiteY23" fmla="*/ 5580 h 37657"/>
                <a:gd name="connsiteX24" fmla="*/ 154518 w 1645441"/>
                <a:gd name="connsiteY24" fmla="*/ 19617 h 37657"/>
                <a:gd name="connsiteX25" fmla="*/ 147362 w 1645441"/>
                <a:gd name="connsiteY25" fmla="*/ 34754 h 37657"/>
                <a:gd name="connsiteX26" fmla="*/ 143509 w 1645441"/>
                <a:gd name="connsiteY26" fmla="*/ 36681 h 37657"/>
                <a:gd name="connsiteX27" fmla="*/ 105252 w 1645441"/>
                <a:gd name="connsiteY27" fmla="*/ 33653 h 37657"/>
                <a:gd name="connsiteX28" fmla="*/ 99197 w 1645441"/>
                <a:gd name="connsiteY28" fmla="*/ 33103 h 37657"/>
                <a:gd name="connsiteX29" fmla="*/ 16904 w 1645441"/>
                <a:gd name="connsiteY29" fmla="*/ 36406 h 37657"/>
                <a:gd name="connsiteX30" fmla="*/ 115 w 1645441"/>
                <a:gd name="connsiteY30" fmla="*/ 19066 h 37657"/>
                <a:gd name="connsiteX31" fmla="*/ 18831 w 1645441"/>
                <a:gd name="connsiteY31" fmla="*/ 627 h 37657"/>
                <a:gd name="connsiteX32" fmla="*/ 168624 w 1645441"/>
                <a:gd name="connsiteY32" fmla="*/ 524 h 37657"/>
                <a:gd name="connsiteX33" fmla="*/ 175711 w 1645441"/>
                <a:gd name="connsiteY33" fmla="*/ 4480 h 37657"/>
                <a:gd name="connsiteX34" fmla="*/ 182591 w 1645441"/>
                <a:gd name="connsiteY34" fmla="*/ 8609 h 37657"/>
                <a:gd name="connsiteX35" fmla="*/ 177087 w 1645441"/>
                <a:gd name="connsiteY35" fmla="*/ 11361 h 37657"/>
                <a:gd name="connsiteX36" fmla="*/ 161123 w 1645441"/>
                <a:gd name="connsiteY36" fmla="*/ 8334 h 37657"/>
                <a:gd name="connsiteX37" fmla="*/ 161123 w 1645441"/>
                <a:gd name="connsiteY37" fmla="*/ 2554 h 37657"/>
                <a:gd name="connsiteX38" fmla="*/ 168624 w 1645441"/>
                <a:gd name="connsiteY38" fmla="*/ 524 h 37657"/>
                <a:gd name="connsiteX39" fmla="*/ 1260961 w 1645441"/>
                <a:gd name="connsiteY39" fmla="*/ 465 h 37657"/>
                <a:gd name="connsiteX40" fmla="*/ 1271420 w 1645441"/>
                <a:gd name="connsiteY40" fmla="*/ 8447 h 37657"/>
                <a:gd name="connsiteX41" fmla="*/ 1278575 w 1645441"/>
                <a:gd name="connsiteY41" fmla="*/ 31566 h 37657"/>
                <a:gd name="connsiteX42" fmla="*/ 1268392 w 1645441"/>
                <a:gd name="connsiteY42" fmla="*/ 37071 h 37657"/>
                <a:gd name="connsiteX43" fmla="*/ 1152797 w 1645441"/>
                <a:gd name="connsiteY43" fmla="*/ 37071 h 37657"/>
                <a:gd name="connsiteX44" fmla="*/ 1117568 w 1645441"/>
                <a:gd name="connsiteY44" fmla="*/ 37071 h 37657"/>
                <a:gd name="connsiteX45" fmla="*/ 1093176 w 1645441"/>
                <a:gd name="connsiteY45" fmla="*/ 35557 h 37657"/>
                <a:gd name="connsiteX46" fmla="*/ 1092403 w 1645441"/>
                <a:gd name="connsiteY46" fmla="*/ 35283 h 37657"/>
                <a:gd name="connsiteX47" fmla="*/ 1092403 w 1645441"/>
                <a:gd name="connsiteY47" fmla="*/ 36682 h 37657"/>
                <a:gd name="connsiteX48" fmla="*/ 1061686 w 1645441"/>
                <a:gd name="connsiteY48" fmla="*/ 36682 h 37657"/>
                <a:gd name="connsiteX49" fmla="*/ 1061696 w 1645441"/>
                <a:gd name="connsiteY49" fmla="*/ 36795 h 37657"/>
                <a:gd name="connsiteX50" fmla="*/ 1010880 w 1645441"/>
                <a:gd name="connsiteY50" fmla="*/ 36795 h 37657"/>
                <a:gd name="connsiteX51" fmla="*/ 1010880 w 1645441"/>
                <a:gd name="connsiteY51" fmla="*/ 36682 h 37657"/>
                <a:gd name="connsiteX52" fmla="*/ 973870 w 1645441"/>
                <a:gd name="connsiteY52" fmla="*/ 36682 h 37657"/>
                <a:gd name="connsiteX53" fmla="*/ 964787 w 1645441"/>
                <a:gd name="connsiteY53" fmla="*/ 22920 h 37657"/>
                <a:gd name="connsiteX54" fmla="*/ 955705 w 1645441"/>
                <a:gd name="connsiteY54" fmla="*/ 15214 h 37657"/>
                <a:gd name="connsiteX55" fmla="*/ 954054 w 1645441"/>
                <a:gd name="connsiteY55" fmla="*/ 23196 h 37657"/>
                <a:gd name="connsiteX56" fmla="*/ 948273 w 1645441"/>
                <a:gd name="connsiteY56" fmla="*/ 27324 h 37657"/>
                <a:gd name="connsiteX57" fmla="*/ 928732 w 1645441"/>
                <a:gd name="connsiteY57" fmla="*/ 12187 h 37657"/>
                <a:gd name="connsiteX58" fmla="*/ 907540 w 1645441"/>
                <a:gd name="connsiteY58" fmla="*/ 9985 h 37657"/>
                <a:gd name="connsiteX59" fmla="*/ 897907 w 1645441"/>
                <a:gd name="connsiteY59" fmla="*/ 5306 h 37657"/>
                <a:gd name="connsiteX60" fmla="*/ 894880 w 1645441"/>
                <a:gd name="connsiteY60" fmla="*/ 18517 h 37657"/>
                <a:gd name="connsiteX61" fmla="*/ 894329 w 1645441"/>
                <a:gd name="connsiteY61" fmla="*/ 34205 h 37657"/>
                <a:gd name="connsiteX62" fmla="*/ 889925 w 1645441"/>
                <a:gd name="connsiteY62" fmla="*/ 36682 h 37657"/>
                <a:gd name="connsiteX63" fmla="*/ 848916 w 1645441"/>
                <a:gd name="connsiteY63" fmla="*/ 36682 h 37657"/>
                <a:gd name="connsiteX64" fmla="*/ 844238 w 1645441"/>
                <a:gd name="connsiteY64" fmla="*/ 30627 h 37657"/>
                <a:gd name="connsiteX65" fmla="*/ 854421 w 1645441"/>
                <a:gd name="connsiteY65" fmla="*/ 30352 h 37657"/>
                <a:gd name="connsiteX66" fmla="*/ 849192 w 1645441"/>
                <a:gd name="connsiteY66" fmla="*/ 19893 h 37657"/>
                <a:gd name="connsiteX67" fmla="*/ 842311 w 1645441"/>
                <a:gd name="connsiteY67" fmla="*/ 1453 h 37657"/>
                <a:gd name="connsiteX68" fmla="*/ 1010880 w 1645441"/>
                <a:gd name="connsiteY68" fmla="*/ 1453 h 37657"/>
                <a:gd name="connsiteX69" fmla="*/ 1010880 w 1645441"/>
                <a:gd name="connsiteY69" fmla="*/ 973 h 37657"/>
                <a:gd name="connsiteX70" fmla="*/ 1012190 w 1645441"/>
                <a:gd name="connsiteY70" fmla="*/ 1016 h 37657"/>
                <a:gd name="connsiteX71" fmla="*/ 1012704 w 1645441"/>
                <a:gd name="connsiteY71" fmla="*/ 1453 h 37657"/>
                <a:gd name="connsiteX72" fmla="*/ 1060146 w 1645441"/>
                <a:gd name="connsiteY72" fmla="*/ 1453 h 37657"/>
                <a:gd name="connsiteX73" fmla="*/ 1060355 w 1645441"/>
                <a:gd name="connsiteY73" fmla="*/ 1256 h 37657"/>
                <a:gd name="connsiteX74" fmla="*/ 1066100 w 1645441"/>
                <a:gd name="connsiteY74" fmla="*/ 740 h 37657"/>
                <a:gd name="connsiteX75" fmla="*/ 1260961 w 1645441"/>
                <a:gd name="connsiteY75" fmla="*/ 465 h 37657"/>
                <a:gd name="connsiteX76" fmla="*/ 830751 w 1645441"/>
                <a:gd name="connsiteY76" fmla="*/ 352 h 37657"/>
                <a:gd name="connsiteX77" fmla="*/ 834330 w 1645441"/>
                <a:gd name="connsiteY77" fmla="*/ 3654 h 37657"/>
                <a:gd name="connsiteX78" fmla="*/ 827724 w 1645441"/>
                <a:gd name="connsiteY78" fmla="*/ 9984 h 37657"/>
                <a:gd name="connsiteX79" fmla="*/ 824146 w 1645441"/>
                <a:gd name="connsiteY79" fmla="*/ 5306 h 37657"/>
                <a:gd name="connsiteX80" fmla="*/ 830751 w 1645441"/>
                <a:gd name="connsiteY80" fmla="*/ 352 h 37657"/>
                <a:gd name="connsiteX81" fmla="*/ 440203 w 1645441"/>
                <a:gd name="connsiteY81" fmla="*/ 351 h 37657"/>
                <a:gd name="connsiteX82" fmla="*/ 450662 w 1645441"/>
                <a:gd name="connsiteY82" fmla="*/ 8333 h 37657"/>
                <a:gd name="connsiteX83" fmla="*/ 457817 w 1645441"/>
                <a:gd name="connsiteY83" fmla="*/ 31452 h 37657"/>
                <a:gd name="connsiteX84" fmla="*/ 447634 w 1645441"/>
                <a:gd name="connsiteY84" fmla="*/ 36957 h 37657"/>
                <a:gd name="connsiteX85" fmla="*/ 332039 w 1645441"/>
                <a:gd name="connsiteY85" fmla="*/ 36957 h 37657"/>
                <a:gd name="connsiteX86" fmla="*/ 296810 w 1645441"/>
                <a:gd name="connsiteY86" fmla="*/ 36957 h 37657"/>
                <a:gd name="connsiteX87" fmla="*/ 249471 w 1645441"/>
                <a:gd name="connsiteY87" fmla="*/ 27324 h 37657"/>
                <a:gd name="connsiteX88" fmla="*/ 240113 w 1645441"/>
                <a:gd name="connsiteY88" fmla="*/ 27048 h 37657"/>
                <a:gd name="connsiteX89" fmla="*/ 240938 w 1645441"/>
                <a:gd name="connsiteY89" fmla="*/ 36681 h 37657"/>
                <a:gd name="connsiteX90" fmla="*/ 158921 w 1645441"/>
                <a:gd name="connsiteY90" fmla="*/ 36681 h 37657"/>
                <a:gd name="connsiteX91" fmla="*/ 164426 w 1645441"/>
                <a:gd name="connsiteY91" fmla="*/ 25122 h 37657"/>
                <a:gd name="connsiteX92" fmla="*/ 169379 w 1645441"/>
                <a:gd name="connsiteY92" fmla="*/ 20718 h 37657"/>
                <a:gd name="connsiteX93" fmla="*/ 194701 w 1645441"/>
                <a:gd name="connsiteY93" fmla="*/ 7507 h 37657"/>
                <a:gd name="connsiteX94" fmla="*/ 182866 w 1645441"/>
                <a:gd name="connsiteY94" fmla="*/ 626 h 37657"/>
                <a:gd name="connsiteX95" fmla="*/ 198554 w 1645441"/>
                <a:gd name="connsiteY95" fmla="*/ 6957 h 37657"/>
                <a:gd name="connsiteX96" fmla="*/ 234883 w 1645441"/>
                <a:gd name="connsiteY96" fmla="*/ 5580 h 37657"/>
                <a:gd name="connsiteX97" fmla="*/ 245342 w 1645441"/>
                <a:gd name="connsiteY97" fmla="*/ 626 h 37657"/>
                <a:gd name="connsiteX98" fmla="*/ 440203 w 1645441"/>
                <a:gd name="connsiteY98" fmla="*/ 351 h 37657"/>
                <a:gd name="connsiteX99" fmla="*/ 1634867 w 1645441"/>
                <a:gd name="connsiteY99" fmla="*/ 207 h 37657"/>
                <a:gd name="connsiteX100" fmla="*/ 1640226 w 1645441"/>
                <a:gd name="connsiteY100" fmla="*/ 1291 h 37657"/>
                <a:gd name="connsiteX101" fmla="*/ 1637748 w 1645441"/>
                <a:gd name="connsiteY101" fmla="*/ 9548 h 37657"/>
                <a:gd name="connsiteX102" fmla="*/ 1612428 w 1645441"/>
                <a:gd name="connsiteY102" fmla="*/ 34594 h 37657"/>
                <a:gd name="connsiteX103" fmla="*/ 1613804 w 1645441"/>
                <a:gd name="connsiteY103" fmla="*/ 22483 h 37657"/>
                <a:gd name="connsiteX104" fmla="*/ 1602795 w 1645441"/>
                <a:gd name="connsiteY104" fmla="*/ 17254 h 37657"/>
                <a:gd name="connsiteX105" fmla="*/ 1604996 w 1645441"/>
                <a:gd name="connsiteY105" fmla="*/ 28814 h 37657"/>
                <a:gd name="connsiteX106" fmla="*/ 1585180 w 1645441"/>
                <a:gd name="connsiteY106" fmla="*/ 25236 h 37657"/>
                <a:gd name="connsiteX107" fmla="*/ 1587657 w 1645441"/>
                <a:gd name="connsiteY107" fmla="*/ 36245 h 37657"/>
                <a:gd name="connsiteX108" fmla="*/ 1506190 w 1645441"/>
                <a:gd name="connsiteY108" fmla="*/ 36245 h 37657"/>
                <a:gd name="connsiteX109" fmla="*/ 1481695 w 1645441"/>
                <a:gd name="connsiteY109" fmla="*/ 12025 h 37657"/>
                <a:gd name="connsiteX110" fmla="*/ 1465731 w 1645441"/>
                <a:gd name="connsiteY110" fmla="*/ 22759 h 37657"/>
                <a:gd name="connsiteX111" fmla="*/ 1467658 w 1645441"/>
                <a:gd name="connsiteY111" fmla="*/ 33218 h 37657"/>
                <a:gd name="connsiteX112" fmla="*/ 1467933 w 1645441"/>
                <a:gd name="connsiteY112" fmla="*/ 34869 h 37657"/>
                <a:gd name="connsiteX113" fmla="*/ 1439310 w 1645441"/>
                <a:gd name="connsiteY113" fmla="*/ 36520 h 37657"/>
                <a:gd name="connsiteX114" fmla="*/ 1363897 w 1645441"/>
                <a:gd name="connsiteY114" fmla="*/ 36795 h 37657"/>
                <a:gd name="connsiteX115" fmla="*/ 1349310 w 1645441"/>
                <a:gd name="connsiteY115" fmla="*/ 26061 h 37657"/>
                <a:gd name="connsiteX116" fmla="*/ 1346007 w 1645441"/>
                <a:gd name="connsiteY116" fmla="*/ 19456 h 37657"/>
                <a:gd name="connsiteX117" fmla="*/ 1354264 w 1645441"/>
                <a:gd name="connsiteY117" fmla="*/ 11474 h 37657"/>
                <a:gd name="connsiteX118" fmla="*/ 1341879 w 1645441"/>
                <a:gd name="connsiteY118" fmla="*/ 3768 h 37657"/>
                <a:gd name="connsiteX119" fmla="*/ 1335824 w 1645441"/>
                <a:gd name="connsiteY119" fmla="*/ 14502 h 37657"/>
                <a:gd name="connsiteX120" fmla="*/ 1326741 w 1645441"/>
                <a:gd name="connsiteY120" fmla="*/ 19181 h 37657"/>
                <a:gd name="connsiteX121" fmla="*/ 1307200 w 1645441"/>
                <a:gd name="connsiteY121" fmla="*/ 16704 h 37657"/>
                <a:gd name="connsiteX122" fmla="*/ 1291237 w 1645441"/>
                <a:gd name="connsiteY122" fmla="*/ 465 h 37657"/>
                <a:gd name="connsiteX123" fmla="*/ 1373255 w 1645441"/>
                <a:gd name="connsiteY123" fmla="*/ 465 h 37657"/>
                <a:gd name="connsiteX124" fmla="*/ 1406007 w 1645441"/>
                <a:gd name="connsiteY124" fmla="*/ 465 h 37657"/>
                <a:gd name="connsiteX125" fmla="*/ 1414539 w 1645441"/>
                <a:gd name="connsiteY125" fmla="*/ 328 h 37657"/>
                <a:gd name="connsiteX126" fmla="*/ 1420594 w 1645441"/>
                <a:gd name="connsiteY126" fmla="*/ 7621 h 37657"/>
                <a:gd name="connsiteX127" fmla="*/ 1438209 w 1645441"/>
                <a:gd name="connsiteY127" fmla="*/ 12025 h 37657"/>
                <a:gd name="connsiteX128" fmla="*/ 1449768 w 1645441"/>
                <a:gd name="connsiteY128" fmla="*/ 13126 h 37657"/>
                <a:gd name="connsiteX129" fmla="*/ 1446190 w 1645441"/>
                <a:gd name="connsiteY129" fmla="*/ 465 h 37657"/>
                <a:gd name="connsiteX130" fmla="*/ 1473988 w 1645441"/>
                <a:gd name="connsiteY130" fmla="*/ 465 h 37657"/>
                <a:gd name="connsiteX131" fmla="*/ 1588483 w 1645441"/>
                <a:gd name="connsiteY131" fmla="*/ 465 h 37657"/>
                <a:gd name="connsiteX132" fmla="*/ 1595914 w 1645441"/>
                <a:gd name="connsiteY132" fmla="*/ 741 h 37657"/>
                <a:gd name="connsiteX133" fmla="*/ 1599767 w 1645441"/>
                <a:gd name="connsiteY133" fmla="*/ 5694 h 37657"/>
                <a:gd name="connsiteX134" fmla="*/ 1594813 w 1645441"/>
                <a:gd name="connsiteY134" fmla="*/ 6795 h 37657"/>
                <a:gd name="connsiteX135" fmla="*/ 1587932 w 1645441"/>
                <a:gd name="connsiteY135" fmla="*/ 4869 h 37657"/>
                <a:gd name="connsiteX136" fmla="*/ 1582703 w 1645441"/>
                <a:gd name="connsiteY136" fmla="*/ 9548 h 37657"/>
                <a:gd name="connsiteX137" fmla="*/ 1588208 w 1645441"/>
                <a:gd name="connsiteY137" fmla="*/ 13126 h 37657"/>
                <a:gd name="connsiteX138" fmla="*/ 1609400 w 1645441"/>
                <a:gd name="connsiteY138" fmla="*/ 3768 h 37657"/>
                <a:gd name="connsiteX139" fmla="*/ 1634867 w 1645441"/>
                <a:gd name="connsiteY139" fmla="*/ 207 h 37657"/>
                <a:gd name="connsiteX140" fmla="*/ 814109 w 1645441"/>
                <a:gd name="connsiteY140" fmla="*/ 93 h 37657"/>
                <a:gd name="connsiteX141" fmla="*/ 819468 w 1645441"/>
                <a:gd name="connsiteY141" fmla="*/ 1177 h 37657"/>
                <a:gd name="connsiteX142" fmla="*/ 816990 w 1645441"/>
                <a:gd name="connsiteY142" fmla="*/ 9434 h 37657"/>
                <a:gd name="connsiteX143" fmla="*/ 791670 w 1645441"/>
                <a:gd name="connsiteY143" fmla="*/ 34480 h 37657"/>
                <a:gd name="connsiteX144" fmla="*/ 793046 w 1645441"/>
                <a:gd name="connsiteY144" fmla="*/ 22369 h 37657"/>
                <a:gd name="connsiteX145" fmla="*/ 782037 w 1645441"/>
                <a:gd name="connsiteY145" fmla="*/ 17140 h 37657"/>
                <a:gd name="connsiteX146" fmla="*/ 784238 w 1645441"/>
                <a:gd name="connsiteY146" fmla="*/ 28700 h 37657"/>
                <a:gd name="connsiteX147" fmla="*/ 764422 w 1645441"/>
                <a:gd name="connsiteY147" fmla="*/ 25122 h 37657"/>
                <a:gd name="connsiteX148" fmla="*/ 766899 w 1645441"/>
                <a:gd name="connsiteY148" fmla="*/ 36131 h 37657"/>
                <a:gd name="connsiteX149" fmla="*/ 685432 w 1645441"/>
                <a:gd name="connsiteY149" fmla="*/ 36131 h 37657"/>
                <a:gd name="connsiteX150" fmla="*/ 660937 w 1645441"/>
                <a:gd name="connsiteY150" fmla="*/ 11911 h 37657"/>
                <a:gd name="connsiteX151" fmla="*/ 644973 w 1645441"/>
                <a:gd name="connsiteY151" fmla="*/ 22645 h 37657"/>
                <a:gd name="connsiteX152" fmla="*/ 646900 w 1645441"/>
                <a:gd name="connsiteY152" fmla="*/ 33104 h 37657"/>
                <a:gd name="connsiteX153" fmla="*/ 647175 w 1645441"/>
                <a:gd name="connsiteY153" fmla="*/ 34755 h 37657"/>
                <a:gd name="connsiteX154" fmla="*/ 618552 w 1645441"/>
                <a:gd name="connsiteY154" fmla="*/ 36406 h 37657"/>
                <a:gd name="connsiteX155" fmla="*/ 543139 w 1645441"/>
                <a:gd name="connsiteY155" fmla="*/ 36681 h 37657"/>
                <a:gd name="connsiteX156" fmla="*/ 528552 w 1645441"/>
                <a:gd name="connsiteY156" fmla="*/ 25947 h 37657"/>
                <a:gd name="connsiteX157" fmla="*/ 525249 w 1645441"/>
                <a:gd name="connsiteY157" fmla="*/ 19342 h 37657"/>
                <a:gd name="connsiteX158" fmla="*/ 533506 w 1645441"/>
                <a:gd name="connsiteY158" fmla="*/ 11360 h 37657"/>
                <a:gd name="connsiteX159" fmla="*/ 521121 w 1645441"/>
                <a:gd name="connsiteY159" fmla="*/ 3654 h 37657"/>
                <a:gd name="connsiteX160" fmla="*/ 515066 w 1645441"/>
                <a:gd name="connsiteY160" fmla="*/ 14388 h 37657"/>
                <a:gd name="connsiteX161" fmla="*/ 505983 w 1645441"/>
                <a:gd name="connsiteY161" fmla="*/ 19067 h 37657"/>
                <a:gd name="connsiteX162" fmla="*/ 486442 w 1645441"/>
                <a:gd name="connsiteY162" fmla="*/ 16590 h 37657"/>
                <a:gd name="connsiteX163" fmla="*/ 470479 w 1645441"/>
                <a:gd name="connsiteY163" fmla="*/ 351 h 37657"/>
                <a:gd name="connsiteX164" fmla="*/ 552497 w 1645441"/>
                <a:gd name="connsiteY164" fmla="*/ 351 h 37657"/>
                <a:gd name="connsiteX165" fmla="*/ 585249 w 1645441"/>
                <a:gd name="connsiteY165" fmla="*/ 351 h 37657"/>
                <a:gd name="connsiteX166" fmla="*/ 593781 w 1645441"/>
                <a:gd name="connsiteY166" fmla="*/ 214 h 37657"/>
                <a:gd name="connsiteX167" fmla="*/ 599836 w 1645441"/>
                <a:gd name="connsiteY167" fmla="*/ 7507 h 37657"/>
                <a:gd name="connsiteX168" fmla="*/ 617451 w 1645441"/>
                <a:gd name="connsiteY168" fmla="*/ 11911 h 37657"/>
                <a:gd name="connsiteX169" fmla="*/ 629010 w 1645441"/>
                <a:gd name="connsiteY169" fmla="*/ 13012 h 37657"/>
                <a:gd name="connsiteX170" fmla="*/ 625432 w 1645441"/>
                <a:gd name="connsiteY170" fmla="*/ 351 h 37657"/>
                <a:gd name="connsiteX171" fmla="*/ 653230 w 1645441"/>
                <a:gd name="connsiteY171" fmla="*/ 351 h 37657"/>
                <a:gd name="connsiteX172" fmla="*/ 767725 w 1645441"/>
                <a:gd name="connsiteY172" fmla="*/ 351 h 37657"/>
                <a:gd name="connsiteX173" fmla="*/ 775156 w 1645441"/>
                <a:gd name="connsiteY173" fmla="*/ 627 h 37657"/>
                <a:gd name="connsiteX174" fmla="*/ 779009 w 1645441"/>
                <a:gd name="connsiteY174" fmla="*/ 5580 h 37657"/>
                <a:gd name="connsiteX175" fmla="*/ 774055 w 1645441"/>
                <a:gd name="connsiteY175" fmla="*/ 6681 h 37657"/>
                <a:gd name="connsiteX176" fmla="*/ 767174 w 1645441"/>
                <a:gd name="connsiteY176" fmla="*/ 4755 h 37657"/>
                <a:gd name="connsiteX177" fmla="*/ 761945 w 1645441"/>
                <a:gd name="connsiteY177" fmla="*/ 9434 h 37657"/>
                <a:gd name="connsiteX178" fmla="*/ 767450 w 1645441"/>
                <a:gd name="connsiteY178" fmla="*/ 13012 h 37657"/>
                <a:gd name="connsiteX179" fmla="*/ 788642 w 1645441"/>
                <a:gd name="connsiteY179" fmla="*/ 3654 h 37657"/>
                <a:gd name="connsiteX180" fmla="*/ 814109 w 1645441"/>
                <a:gd name="connsiteY180" fmla="*/ 93 h 376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</a:cxnLst>
              <a:rect l="l" t="t" r="r" b="b"/>
              <a:pathLst>
                <a:path w="1645441" h="37657">
                  <a:moveTo>
                    <a:pt x="1323163" y="28780"/>
                  </a:moveTo>
                  <a:cubicBezTo>
                    <a:pt x="1326466" y="28539"/>
                    <a:pt x="1329769" y="30878"/>
                    <a:pt x="1333347" y="36796"/>
                  </a:cubicBezTo>
                  <a:cubicBezTo>
                    <a:pt x="1325916" y="37621"/>
                    <a:pt x="1319861" y="38447"/>
                    <a:pt x="1312980" y="36245"/>
                  </a:cubicBezTo>
                  <a:cubicBezTo>
                    <a:pt x="1316558" y="31842"/>
                    <a:pt x="1319861" y="29021"/>
                    <a:pt x="1323163" y="28780"/>
                  </a:cubicBezTo>
                  <a:close/>
                  <a:moveTo>
                    <a:pt x="502405" y="28666"/>
                  </a:moveTo>
                  <a:cubicBezTo>
                    <a:pt x="505708" y="28425"/>
                    <a:pt x="509011" y="30764"/>
                    <a:pt x="512589" y="36682"/>
                  </a:cubicBezTo>
                  <a:cubicBezTo>
                    <a:pt x="505158" y="37507"/>
                    <a:pt x="499103" y="38333"/>
                    <a:pt x="492222" y="36131"/>
                  </a:cubicBezTo>
                  <a:cubicBezTo>
                    <a:pt x="495800" y="31728"/>
                    <a:pt x="499103" y="28907"/>
                    <a:pt x="502405" y="28666"/>
                  </a:cubicBezTo>
                  <a:close/>
                  <a:moveTo>
                    <a:pt x="1645441" y="21503"/>
                  </a:moveTo>
                  <a:lnTo>
                    <a:pt x="1645441" y="33701"/>
                  </a:lnTo>
                  <a:lnTo>
                    <a:pt x="1640157" y="32461"/>
                  </a:lnTo>
                  <a:cubicBezTo>
                    <a:pt x="1638299" y="32048"/>
                    <a:pt x="1637336" y="31016"/>
                    <a:pt x="1639950" y="27438"/>
                  </a:cubicBezTo>
                  <a:close/>
                  <a:moveTo>
                    <a:pt x="833779" y="19618"/>
                  </a:moveTo>
                  <a:cubicBezTo>
                    <a:pt x="838182" y="21269"/>
                    <a:pt x="843962" y="24022"/>
                    <a:pt x="843962" y="30627"/>
                  </a:cubicBezTo>
                  <a:cubicBezTo>
                    <a:pt x="838182" y="34755"/>
                    <a:pt x="832953" y="42187"/>
                    <a:pt x="824972" y="33655"/>
                  </a:cubicBezTo>
                  <a:cubicBezTo>
                    <a:pt x="823045" y="31453"/>
                    <a:pt x="813963" y="34480"/>
                    <a:pt x="819192" y="27324"/>
                  </a:cubicBezTo>
                  <a:cubicBezTo>
                    <a:pt x="822219" y="23196"/>
                    <a:pt x="827173" y="16866"/>
                    <a:pt x="833779" y="19618"/>
                  </a:cubicBezTo>
                  <a:close/>
                  <a:moveTo>
                    <a:pt x="1645441" y="5017"/>
                  </a:moveTo>
                  <a:lnTo>
                    <a:pt x="1645441" y="6122"/>
                  </a:lnTo>
                  <a:lnTo>
                    <a:pt x="1644904" y="5420"/>
                  </a:lnTo>
                  <a:close/>
                  <a:moveTo>
                    <a:pt x="18831" y="627"/>
                  </a:moveTo>
                  <a:cubicBezTo>
                    <a:pt x="38647" y="627"/>
                    <a:pt x="58188" y="627"/>
                    <a:pt x="78005" y="627"/>
                  </a:cubicBezTo>
                  <a:cubicBezTo>
                    <a:pt x="100298" y="627"/>
                    <a:pt x="122316" y="627"/>
                    <a:pt x="144609" y="627"/>
                  </a:cubicBezTo>
                  <a:cubicBezTo>
                    <a:pt x="149013" y="627"/>
                    <a:pt x="153417" y="-475"/>
                    <a:pt x="155894" y="5580"/>
                  </a:cubicBezTo>
                  <a:cubicBezTo>
                    <a:pt x="157820" y="11085"/>
                    <a:pt x="157270" y="14663"/>
                    <a:pt x="154518" y="19617"/>
                  </a:cubicBezTo>
                  <a:cubicBezTo>
                    <a:pt x="151765" y="24296"/>
                    <a:pt x="142132" y="26222"/>
                    <a:pt x="147362" y="34754"/>
                  </a:cubicBezTo>
                  <a:cubicBezTo>
                    <a:pt x="147912" y="35580"/>
                    <a:pt x="145435" y="36956"/>
                    <a:pt x="143509" y="36681"/>
                  </a:cubicBezTo>
                  <a:cubicBezTo>
                    <a:pt x="130848" y="35305"/>
                    <a:pt x="117637" y="39708"/>
                    <a:pt x="105252" y="33653"/>
                  </a:cubicBezTo>
                  <a:cubicBezTo>
                    <a:pt x="103601" y="32828"/>
                    <a:pt x="101124" y="32552"/>
                    <a:pt x="99197" y="33103"/>
                  </a:cubicBezTo>
                  <a:cubicBezTo>
                    <a:pt x="71950" y="40809"/>
                    <a:pt x="44427" y="35030"/>
                    <a:pt x="16904" y="36406"/>
                  </a:cubicBezTo>
                  <a:cubicBezTo>
                    <a:pt x="5895" y="36956"/>
                    <a:pt x="-985" y="33103"/>
                    <a:pt x="115" y="19066"/>
                  </a:cubicBezTo>
                  <a:cubicBezTo>
                    <a:pt x="1767" y="627"/>
                    <a:pt x="666" y="627"/>
                    <a:pt x="18831" y="627"/>
                  </a:cubicBezTo>
                  <a:close/>
                  <a:moveTo>
                    <a:pt x="168624" y="524"/>
                  </a:moveTo>
                  <a:cubicBezTo>
                    <a:pt x="171032" y="1178"/>
                    <a:pt x="173372" y="2829"/>
                    <a:pt x="175711" y="4480"/>
                  </a:cubicBezTo>
                  <a:cubicBezTo>
                    <a:pt x="177637" y="5857"/>
                    <a:pt x="180940" y="3655"/>
                    <a:pt x="182591" y="8609"/>
                  </a:cubicBezTo>
                  <a:cubicBezTo>
                    <a:pt x="180665" y="9710"/>
                    <a:pt x="179013" y="10811"/>
                    <a:pt x="177087" y="11361"/>
                  </a:cubicBezTo>
                  <a:cubicBezTo>
                    <a:pt x="171307" y="13288"/>
                    <a:pt x="165803" y="12462"/>
                    <a:pt x="161123" y="8334"/>
                  </a:cubicBezTo>
                  <a:cubicBezTo>
                    <a:pt x="159472" y="6682"/>
                    <a:pt x="159472" y="3930"/>
                    <a:pt x="161123" y="2554"/>
                  </a:cubicBezTo>
                  <a:cubicBezTo>
                    <a:pt x="163738" y="214"/>
                    <a:pt x="166215" y="-130"/>
                    <a:pt x="168624" y="524"/>
                  </a:cubicBezTo>
                  <a:close/>
                  <a:moveTo>
                    <a:pt x="1260961" y="465"/>
                  </a:moveTo>
                  <a:cubicBezTo>
                    <a:pt x="1268392" y="465"/>
                    <a:pt x="1267842" y="6245"/>
                    <a:pt x="1271420" y="8447"/>
                  </a:cubicBezTo>
                  <a:cubicBezTo>
                    <a:pt x="1280502" y="13951"/>
                    <a:pt x="1272521" y="23860"/>
                    <a:pt x="1278575" y="31566"/>
                  </a:cubicBezTo>
                  <a:cubicBezTo>
                    <a:pt x="1282429" y="35970"/>
                    <a:pt x="1273071" y="37071"/>
                    <a:pt x="1268392" y="37071"/>
                  </a:cubicBezTo>
                  <a:cubicBezTo>
                    <a:pt x="1229861" y="37071"/>
                    <a:pt x="1191329" y="37071"/>
                    <a:pt x="1152797" y="37071"/>
                  </a:cubicBezTo>
                  <a:cubicBezTo>
                    <a:pt x="1140962" y="37071"/>
                    <a:pt x="1129127" y="36520"/>
                    <a:pt x="1117568" y="37071"/>
                  </a:cubicBezTo>
                  <a:cubicBezTo>
                    <a:pt x="1109174" y="37484"/>
                    <a:pt x="1101054" y="37071"/>
                    <a:pt x="1093176" y="35557"/>
                  </a:cubicBezTo>
                  <a:lnTo>
                    <a:pt x="1092403" y="35283"/>
                  </a:lnTo>
                  <a:lnTo>
                    <a:pt x="1092403" y="36682"/>
                  </a:lnTo>
                  <a:lnTo>
                    <a:pt x="1061686" y="36682"/>
                  </a:lnTo>
                  <a:lnTo>
                    <a:pt x="1061696" y="36795"/>
                  </a:lnTo>
                  <a:lnTo>
                    <a:pt x="1010880" y="36795"/>
                  </a:lnTo>
                  <a:lnTo>
                    <a:pt x="1010880" y="36682"/>
                  </a:lnTo>
                  <a:lnTo>
                    <a:pt x="973870" y="36682"/>
                  </a:lnTo>
                  <a:cubicBezTo>
                    <a:pt x="963136" y="36682"/>
                    <a:pt x="965063" y="27599"/>
                    <a:pt x="964787" y="22920"/>
                  </a:cubicBezTo>
                  <a:cubicBezTo>
                    <a:pt x="964787" y="15214"/>
                    <a:pt x="960659" y="14663"/>
                    <a:pt x="955705" y="15214"/>
                  </a:cubicBezTo>
                  <a:cubicBezTo>
                    <a:pt x="947998" y="16040"/>
                    <a:pt x="953503" y="20168"/>
                    <a:pt x="954054" y="23196"/>
                  </a:cubicBezTo>
                  <a:cubicBezTo>
                    <a:pt x="955154" y="28700"/>
                    <a:pt x="951852" y="27599"/>
                    <a:pt x="948273" y="27324"/>
                  </a:cubicBezTo>
                  <a:cubicBezTo>
                    <a:pt x="938365" y="26774"/>
                    <a:pt x="935338" y="16865"/>
                    <a:pt x="928732" y="12187"/>
                  </a:cubicBezTo>
                  <a:cubicBezTo>
                    <a:pt x="920751" y="6682"/>
                    <a:pt x="914971" y="7232"/>
                    <a:pt x="907540" y="9985"/>
                  </a:cubicBezTo>
                  <a:cubicBezTo>
                    <a:pt x="905063" y="6682"/>
                    <a:pt x="901485" y="6407"/>
                    <a:pt x="897907" y="5306"/>
                  </a:cubicBezTo>
                  <a:cubicBezTo>
                    <a:pt x="899008" y="10260"/>
                    <a:pt x="891852" y="14113"/>
                    <a:pt x="894880" y="18517"/>
                  </a:cubicBezTo>
                  <a:cubicBezTo>
                    <a:pt x="899008" y="24297"/>
                    <a:pt x="890201" y="28425"/>
                    <a:pt x="894329" y="34205"/>
                  </a:cubicBezTo>
                  <a:cubicBezTo>
                    <a:pt x="895705" y="35856"/>
                    <a:pt x="891852" y="36682"/>
                    <a:pt x="889925" y="36682"/>
                  </a:cubicBezTo>
                  <a:cubicBezTo>
                    <a:pt x="876439" y="36682"/>
                    <a:pt x="862678" y="36407"/>
                    <a:pt x="848916" y="36682"/>
                  </a:cubicBezTo>
                  <a:cubicBezTo>
                    <a:pt x="843963" y="36957"/>
                    <a:pt x="843687" y="34205"/>
                    <a:pt x="844238" y="30627"/>
                  </a:cubicBezTo>
                  <a:cubicBezTo>
                    <a:pt x="847541" y="28150"/>
                    <a:pt x="852219" y="36131"/>
                    <a:pt x="854421" y="30352"/>
                  </a:cubicBezTo>
                  <a:cubicBezTo>
                    <a:pt x="856072" y="26223"/>
                    <a:pt x="853045" y="22370"/>
                    <a:pt x="849192" y="19893"/>
                  </a:cubicBezTo>
                  <a:cubicBezTo>
                    <a:pt x="842311" y="15489"/>
                    <a:pt x="850017" y="6407"/>
                    <a:pt x="842311" y="1453"/>
                  </a:cubicBezTo>
                  <a:lnTo>
                    <a:pt x="1010880" y="1453"/>
                  </a:lnTo>
                  <a:lnTo>
                    <a:pt x="1010880" y="973"/>
                  </a:lnTo>
                  <a:lnTo>
                    <a:pt x="1012190" y="1016"/>
                  </a:lnTo>
                  <a:lnTo>
                    <a:pt x="1012704" y="1453"/>
                  </a:lnTo>
                  <a:lnTo>
                    <a:pt x="1060146" y="1453"/>
                  </a:lnTo>
                  <a:lnTo>
                    <a:pt x="1060355" y="1256"/>
                  </a:lnTo>
                  <a:cubicBezTo>
                    <a:pt x="1062109" y="671"/>
                    <a:pt x="1064036" y="740"/>
                    <a:pt x="1066100" y="740"/>
                  </a:cubicBezTo>
                  <a:cubicBezTo>
                    <a:pt x="1131054" y="740"/>
                    <a:pt x="1196008" y="1015"/>
                    <a:pt x="1260961" y="465"/>
                  </a:cubicBezTo>
                  <a:close/>
                  <a:moveTo>
                    <a:pt x="830751" y="352"/>
                  </a:moveTo>
                  <a:cubicBezTo>
                    <a:pt x="832953" y="352"/>
                    <a:pt x="835706" y="1453"/>
                    <a:pt x="834330" y="3654"/>
                  </a:cubicBezTo>
                  <a:cubicBezTo>
                    <a:pt x="832953" y="6406"/>
                    <a:pt x="829926" y="8058"/>
                    <a:pt x="827724" y="9984"/>
                  </a:cubicBezTo>
                  <a:cubicBezTo>
                    <a:pt x="824421" y="9159"/>
                    <a:pt x="823871" y="7783"/>
                    <a:pt x="824146" y="5306"/>
                  </a:cubicBezTo>
                  <a:cubicBezTo>
                    <a:pt x="824696" y="1177"/>
                    <a:pt x="827449" y="77"/>
                    <a:pt x="830751" y="352"/>
                  </a:cubicBezTo>
                  <a:close/>
                  <a:moveTo>
                    <a:pt x="440203" y="351"/>
                  </a:moveTo>
                  <a:cubicBezTo>
                    <a:pt x="447634" y="351"/>
                    <a:pt x="447084" y="6131"/>
                    <a:pt x="450662" y="8333"/>
                  </a:cubicBezTo>
                  <a:cubicBezTo>
                    <a:pt x="459744" y="13837"/>
                    <a:pt x="451763" y="23746"/>
                    <a:pt x="457817" y="31452"/>
                  </a:cubicBezTo>
                  <a:cubicBezTo>
                    <a:pt x="461671" y="35856"/>
                    <a:pt x="452313" y="36957"/>
                    <a:pt x="447634" y="36957"/>
                  </a:cubicBezTo>
                  <a:cubicBezTo>
                    <a:pt x="409103" y="36957"/>
                    <a:pt x="370571" y="36957"/>
                    <a:pt x="332039" y="36957"/>
                  </a:cubicBezTo>
                  <a:cubicBezTo>
                    <a:pt x="320204" y="36957"/>
                    <a:pt x="308369" y="36406"/>
                    <a:pt x="296810" y="36957"/>
                  </a:cubicBezTo>
                  <a:cubicBezTo>
                    <a:pt x="280021" y="37782"/>
                    <a:pt x="264333" y="35305"/>
                    <a:pt x="249471" y="27324"/>
                  </a:cubicBezTo>
                  <a:cubicBezTo>
                    <a:pt x="246719" y="25947"/>
                    <a:pt x="243140" y="24847"/>
                    <a:pt x="240113" y="27048"/>
                  </a:cubicBezTo>
                  <a:cubicBezTo>
                    <a:pt x="234883" y="30626"/>
                    <a:pt x="242865" y="33103"/>
                    <a:pt x="240938" y="36681"/>
                  </a:cubicBezTo>
                  <a:cubicBezTo>
                    <a:pt x="213691" y="36681"/>
                    <a:pt x="186444" y="36681"/>
                    <a:pt x="158921" y="36681"/>
                  </a:cubicBezTo>
                  <a:cubicBezTo>
                    <a:pt x="160848" y="32828"/>
                    <a:pt x="162774" y="28975"/>
                    <a:pt x="164426" y="25122"/>
                  </a:cubicBezTo>
                  <a:cubicBezTo>
                    <a:pt x="165526" y="22645"/>
                    <a:pt x="166627" y="19342"/>
                    <a:pt x="169379" y="20718"/>
                  </a:cubicBezTo>
                  <a:cubicBezTo>
                    <a:pt x="183967" y="28149"/>
                    <a:pt x="189196" y="18241"/>
                    <a:pt x="194701" y="7507"/>
                  </a:cubicBezTo>
                  <a:cubicBezTo>
                    <a:pt x="192223" y="3379"/>
                    <a:pt x="185343" y="7782"/>
                    <a:pt x="182866" y="626"/>
                  </a:cubicBezTo>
                  <a:cubicBezTo>
                    <a:pt x="189196" y="1452"/>
                    <a:pt x="194150" y="-1576"/>
                    <a:pt x="198554" y="6957"/>
                  </a:cubicBezTo>
                  <a:cubicBezTo>
                    <a:pt x="204058" y="17690"/>
                    <a:pt x="229654" y="16039"/>
                    <a:pt x="234883" y="5580"/>
                  </a:cubicBezTo>
                  <a:cubicBezTo>
                    <a:pt x="237636" y="351"/>
                    <a:pt x="241214" y="626"/>
                    <a:pt x="245342" y="626"/>
                  </a:cubicBezTo>
                  <a:cubicBezTo>
                    <a:pt x="310296" y="626"/>
                    <a:pt x="375250" y="901"/>
                    <a:pt x="440203" y="351"/>
                  </a:cubicBezTo>
                  <a:close/>
                  <a:moveTo>
                    <a:pt x="1634867" y="207"/>
                  </a:moveTo>
                  <a:cubicBezTo>
                    <a:pt x="1637749" y="328"/>
                    <a:pt x="1639813" y="672"/>
                    <a:pt x="1640226" y="1291"/>
                  </a:cubicBezTo>
                  <a:cubicBezTo>
                    <a:pt x="1642703" y="4593"/>
                    <a:pt x="1641051" y="8447"/>
                    <a:pt x="1637748" y="9548"/>
                  </a:cubicBezTo>
                  <a:cubicBezTo>
                    <a:pt x="1627015" y="15603"/>
                    <a:pt x="1619309" y="24135"/>
                    <a:pt x="1612428" y="34594"/>
                  </a:cubicBezTo>
                  <a:cubicBezTo>
                    <a:pt x="1612978" y="30465"/>
                    <a:pt x="1615455" y="25236"/>
                    <a:pt x="1613804" y="22483"/>
                  </a:cubicBezTo>
                  <a:cubicBezTo>
                    <a:pt x="1612152" y="19456"/>
                    <a:pt x="1606373" y="18906"/>
                    <a:pt x="1602795" y="17254"/>
                  </a:cubicBezTo>
                  <a:cubicBezTo>
                    <a:pt x="1598666" y="23034"/>
                    <a:pt x="1610776" y="24685"/>
                    <a:pt x="1604996" y="28814"/>
                  </a:cubicBezTo>
                  <a:cubicBezTo>
                    <a:pt x="1598666" y="33493"/>
                    <a:pt x="1592336" y="28263"/>
                    <a:pt x="1585180" y="25236"/>
                  </a:cubicBezTo>
                  <a:cubicBezTo>
                    <a:pt x="1586006" y="29089"/>
                    <a:pt x="1586831" y="32392"/>
                    <a:pt x="1587657" y="36245"/>
                  </a:cubicBezTo>
                  <a:cubicBezTo>
                    <a:pt x="1560134" y="36245"/>
                    <a:pt x="1533162" y="36245"/>
                    <a:pt x="1506190" y="36245"/>
                  </a:cubicBezTo>
                  <a:cubicBezTo>
                    <a:pt x="1506190" y="25511"/>
                    <a:pt x="1493254" y="12025"/>
                    <a:pt x="1481695" y="12025"/>
                  </a:cubicBezTo>
                  <a:cubicBezTo>
                    <a:pt x="1474538" y="12025"/>
                    <a:pt x="1470410" y="18630"/>
                    <a:pt x="1465731" y="22759"/>
                  </a:cubicBezTo>
                  <a:cubicBezTo>
                    <a:pt x="1461052" y="26887"/>
                    <a:pt x="1466007" y="29915"/>
                    <a:pt x="1467658" y="33218"/>
                  </a:cubicBezTo>
                  <a:cubicBezTo>
                    <a:pt x="1467383" y="33768"/>
                    <a:pt x="1467383" y="34318"/>
                    <a:pt x="1467933" y="34869"/>
                  </a:cubicBezTo>
                  <a:cubicBezTo>
                    <a:pt x="1458576" y="38447"/>
                    <a:pt x="1448942" y="36520"/>
                    <a:pt x="1439310" y="36520"/>
                  </a:cubicBezTo>
                  <a:cubicBezTo>
                    <a:pt x="1414264" y="36795"/>
                    <a:pt x="1388943" y="36520"/>
                    <a:pt x="1363897" y="36795"/>
                  </a:cubicBezTo>
                  <a:cubicBezTo>
                    <a:pt x="1355640" y="36795"/>
                    <a:pt x="1348759" y="37346"/>
                    <a:pt x="1349310" y="26061"/>
                  </a:cubicBezTo>
                  <a:cubicBezTo>
                    <a:pt x="1349310" y="23860"/>
                    <a:pt x="1347108" y="21658"/>
                    <a:pt x="1346007" y="19456"/>
                  </a:cubicBezTo>
                  <a:cubicBezTo>
                    <a:pt x="1349035" y="16153"/>
                    <a:pt x="1357842" y="16704"/>
                    <a:pt x="1354264" y="11474"/>
                  </a:cubicBezTo>
                  <a:cubicBezTo>
                    <a:pt x="1352613" y="8997"/>
                    <a:pt x="1348484" y="1291"/>
                    <a:pt x="1341879" y="3768"/>
                  </a:cubicBezTo>
                  <a:cubicBezTo>
                    <a:pt x="1337200" y="5694"/>
                    <a:pt x="1334173" y="8722"/>
                    <a:pt x="1335824" y="14502"/>
                  </a:cubicBezTo>
                  <a:cubicBezTo>
                    <a:pt x="1336925" y="18355"/>
                    <a:pt x="1331145" y="21382"/>
                    <a:pt x="1326741" y="19181"/>
                  </a:cubicBezTo>
                  <a:cubicBezTo>
                    <a:pt x="1320411" y="15878"/>
                    <a:pt x="1314906" y="14777"/>
                    <a:pt x="1307200" y="16704"/>
                  </a:cubicBezTo>
                  <a:cubicBezTo>
                    <a:pt x="1298118" y="18906"/>
                    <a:pt x="1298669" y="5144"/>
                    <a:pt x="1291237" y="465"/>
                  </a:cubicBezTo>
                  <a:cubicBezTo>
                    <a:pt x="1318485" y="465"/>
                    <a:pt x="1346007" y="465"/>
                    <a:pt x="1373255" y="465"/>
                  </a:cubicBezTo>
                  <a:cubicBezTo>
                    <a:pt x="1384264" y="465"/>
                    <a:pt x="1394998" y="190"/>
                    <a:pt x="1406007" y="465"/>
                  </a:cubicBezTo>
                  <a:cubicBezTo>
                    <a:pt x="1408897" y="465"/>
                    <a:pt x="1411925" y="-223"/>
                    <a:pt x="1414539" y="328"/>
                  </a:cubicBezTo>
                  <a:cubicBezTo>
                    <a:pt x="1417154" y="878"/>
                    <a:pt x="1419355" y="2667"/>
                    <a:pt x="1420594" y="7621"/>
                  </a:cubicBezTo>
                  <a:cubicBezTo>
                    <a:pt x="1421420" y="10649"/>
                    <a:pt x="1434355" y="14502"/>
                    <a:pt x="1438209" y="12025"/>
                  </a:cubicBezTo>
                  <a:cubicBezTo>
                    <a:pt x="1443988" y="8722"/>
                    <a:pt x="1445915" y="14502"/>
                    <a:pt x="1449768" y="13126"/>
                  </a:cubicBezTo>
                  <a:cubicBezTo>
                    <a:pt x="1452796" y="8171"/>
                    <a:pt x="1446190" y="6245"/>
                    <a:pt x="1446190" y="465"/>
                  </a:cubicBezTo>
                  <a:cubicBezTo>
                    <a:pt x="1455273" y="465"/>
                    <a:pt x="1464630" y="465"/>
                    <a:pt x="1473988" y="465"/>
                  </a:cubicBezTo>
                  <a:cubicBezTo>
                    <a:pt x="1512245" y="465"/>
                    <a:pt x="1550226" y="465"/>
                    <a:pt x="1588483" y="465"/>
                  </a:cubicBezTo>
                  <a:cubicBezTo>
                    <a:pt x="1590960" y="465"/>
                    <a:pt x="1593437" y="465"/>
                    <a:pt x="1595914" y="741"/>
                  </a:cubicBezTo>
                  <a:cubicBezTo>
                    <a:pt x="1599217" y="741"/>
                    <a:pt x="1600593" y="2942"/>
                    <a:pt x="1599767" y="5694"/>
                  </a:cubicBezTo>
                  <a:cubicBezTo>
                    <a:pt x="1598941" y="8447"/>
                    <a:pt x="1596739" y="7896"/>
                    <a:pt x="1594813" y="6795"/>
                  </a:cubicBezTo>
                  <a:cubicBezTo>
                    <a:pt x="1592886" y="5419"/>
                    <a:pt x="1590685" y="4043"/>
                    <a:pt x="1587932" y="4869"/>
                  </a:cubicBezTo>
                  <a:cubicBezTo>
                    <a:pt x="1585455" y="5694"/>
                    <a:pt x="1582703" y="6795"/>
                    <a:pt x="1582703" y="9548"/>
                  </a:cubicBezTo>
                  <a:cubicBezTo>
                    <a:pt x="1582703" y="12850"/>
                    <a:pt x="1585455" y="13676"/>
                    <a:pt x="1588208" y="13126"/>
                  </a:cubicBezTo>
                  <a:cubicBezTo>
                    <a:pt x="1595914" y="11750"/>
                    <a:pt x="1605272" y="13951"/>
                    <a:pt x="1609400" y="3768"/>
                  </a:cubicBezTo>
                  <a:cubicBezTo>
                    <a:pt x="1610226" y="1497"/>
                    <a:pt x="1626223" y="-154"/>
                    <a:pt x="1634867" y="207"/>
                  </a:cubicBezTo>
                  <a:close/>
                  <a:moveTo>
                    <a:pt x="814109" y="93"/>
                  </a:moveTo>
                  <a:cubicBezTo>
                    <a:pt x="816991" y="214"/>
                    <a:pt x="819055" y="558"/>
                    <a:pt x="819468" y="1177"/>
                  </a:cubicBezTo>
                  <a:cubicBezTo>
                    <a:pt x="821945" y="4479"/>
                    <a:pt x="820293" y="8333"/>
                    <a:pt x="816990" y="9434"/>
                  </a:cubicBezTo>
                  <a:cubicBezTo>
                    <a:pt x="806257" y="15489"/>
                    <a:pt x="798551" y="24021"/>
                    <a:pt x="791670" y="34480"/>
                  </a:cubicBezTo>
                  <a:cubicBezTo>
                    <a:pt x="792220" y="30351"/>
                    <a:pt x="794697" y="25122"/>
                    <a:pt x="793046" y="22369"/>
                  </a:cubicBezTo>
                  <a:cubicBezTo>
                    <a:pt x="791394" y="19342"/>
                    <a:pt x="785615" y="18792"/>
                    <a:pt x="782037" y="17140"/>
                  </a:cubicBezTo>
                  <a:cubicBezTo>
                    <a:pt x="777908" y="22920"/>
                    <a:pt x="790018" y="24571"/>
                    <a:pt x="784238" y="28700"/>
                  </a:cubicBezTo>
                  <a:cubicBezTo>
                    <a:pt x="777908" y="33379"/>
                    <a:pt x="771578" y="28149"/>
                    <a:pt x="764422" y="25122"/>
                  </a:cubicBezTo>
                  <a:cubicBezTo>
                    <a:pt x="765248" y="28975"/>
                    <a:pt x="766073" y="32278"/>
                    <a:pt x="766899" y="36131"/>
                  </a:cubicBezTo>
                  <a:cubicBezTo>
                    <a:pt x="739376" y="36131"/>
                    <a:pt x="712404" y="36131"/>
                    <a:pt x="685432" y="36131"/>
                  </a:cubicBezTo>
                  <a:cubicBezTo>
                    <a:pt x="685432" y="25397"/>
                    <a:pt x="672496" y="11911"/>
                    <a:pt x="660937" y="11911"/>
                  </a:cubicBezTo>
                  <a:cubicBezTo>
                    <a:pt x="653780" y="11911"/>
                    <a:pt x="649652" y="18516"/>
                    <a:pt x="644973" y="22645"/>
                  </a:cubicBezTo>
                  <a:cubicBezTo>
                    <a:pt x="640294" y="26773"/>
                    <a:pt x="645249" y="29801"/>
                    <a:pt x="646900" y="33104"/>
                  </a:cubicBezTo>
                  <a:cubicBezTo>
                    <a:pt x="646625" y="33654"/>
                    <a:pt x="646625" y="34204"/>
                    <a:pt x="647175" y="34755"/>
                  </a:cubicBezTo>
                  <a:cubicBezTo>
                    <a:pt x="637818" y="38333"/>
                    <a:pt x="628184" y="36406"/>
                    <a:pt x="618552" y="36406"/>
                  </a:cubicBezTo>
                  <a:cubicBezTo>
                    <a:pt x="593506" y="36681"/>
                    <a:pt x="568185" y="36406"/>
                    <a:pt x="543139" y="36681"/>
                  </a:cubicBezTo>
                  <a:cubicBezTo>
                    <a:pt x="534882" y="36681"/>
                    <a:pt x="528001" y="37232"/>
                    <a:pt x="528552" y="25947"/>
                  </a:cubicBezTo>
                  <a:cubicBezTo>
                    <a:pt x="528552" y="23746"/>
                    <a:pt x="526350" y="21544"/>
                    <a:pt x="525249" y="19342"/>
                  </a:cubicBezTo>
                  <a:cubicBezTo>
                    <a:pt x="528277" y="16039"/>
                    <a:pt x="537084" y="16590"/>
                    <a:pt x="533506" y="11360"/>
                  </a:cubicBezTo>
                  <a:cubicBezTo>
                    <a:pt x="531855" y="8883"/>
                    <a:pt x="527726" y="1177"/>
                    <a:pt x="521121" y="3654"/>
                  </a:cubicBezTo>
                  <a:cubicBezTo>
                    <a:pt x="516442" y="5580"/>
                    <a:pt x="513415" y="8608"/>
                    <a:pt x="515066" y="14388"/>
                  </a:cubicBezTo>
                  <a:cubicBezTo>
                    <a:pt x="516167" y="18241"/>
                    <a:pt x="510387" y="21268"/>
                    <a:pt x="505983" y="19067"/>
                  </a:cubicBezTo>
                  <a:cubicBezTo>
                    <a:pt x="499653" y="15764"/>
                    <a:pt x="494148" y="14663"/>
                    <a:pt x="486442" y="16590"/>
                  </a:cubicBezTo>
                  <a:cubicBezTo>
                    <a:pt x="477360" y="18792"/>
                    <a:pt x="477911" y="5030"/>
                    <a:pt x="470479" y="351"/>
                  </a:cubicBezTo>
                  <a:cubicBezTo>
                    <a:pt x="497727" y="351"/>
                    <a:pt x="525249" y="351"/>
                    <a:pt x="552497" y="351"/>
                  </a:cubicBezTo>
                  <a:cubicBezTo>
                    <a:pt x="563506" y="351"/>
                    <a:pt x="574240" y="76"/>
                    <a:pt x="585249" y="351"/>
                  </a:cubicBezTo>
                  <a:cubicBezTo>
                    <a:pt x="588139" y="351"/>
                    <a:pt x="591167" y="-337"/>
                    <a:pt x="593781" y="214"/>
                  </a:cubicBezTo>
                  <a:cubicBezTo>
                    <a:pt x="596396" y="764"/>
                    <a:pt x="598597" y="2553"/>
                    <a:pt x="599836" y="7507"/>
                  </a:cubicBezTo>
                  <a:cubicBezTo>
                    <a:pt x="600662" y="10535"/>
                    <a:pt x="613597" y="14388"/>
                    <a:pt x="617451" y="11911"/>
                  </a:cubicBezTo>
                  <a:cubicBezTo>
                    <a:pt x="623230" y="8608"/>
                    <a:pt x="625157" y="14388"/>
                    <a:pt x="629010" y="13012"/>
                  </a:cubicBezTo>
                  <a:cubicBezTo>
                    <a:pt x="632038" y="8057"/>
                    <a:pt x="625432" y="6131"/>
                    <a:pt x="625432" y="351"/>
                  </a:cubicBezTo>
                  <a:cubicBezTo>
                    <a:pt x="634515" y="351"/>
                    <a:pt x="643872" y="351"/>
                    <a:pt x="653230" y="351"/>
                  </a:cubicBezTo>
                  <a:cubicBezTo>
                    <a:pt x="691487" y="351"/>
                    <a:pt x="729468" y="351"/>
                    <a:pt x="767725" y="351"/>
                  </a:cubicBezTo>
                  <a:cubicBezTo>
                    <a:pt x="770202" y="351"/>
                    <a:pt x="772679" y="351"/>
                    <a:pt x="775156" y="627"/>
                  </a:cubicBezTo>
                  <a:cubicBezTo>
                    <a:pt x="778459" y="627"/>
                    <a:pt x="779835" y="2828"/>
                    <a:pt x="779009" y="5580"/>
                  </a:cubicBezTo>
                  <a:cubicBezTo>
                    <a:pt x="778183" y="8333"/>
                    <a:pt x="775981" y="7782"/>
                    <a:pt x="774055" y="6681"/>
                  </a:cubicBezTo>
                  <a:cubicBezTo>
                    <a:pt x="772128" y="5305"/>
                    <a:pt x="769927" y="3929"/>
                    <a:pt x="767174" y="4755"/>
                  </a:cubicBezTo>
                  <a:cubicBezTo>
                    <a:pt x="764697" y="5580"/>
                    <a:pt x="761945" y="6681"/>
                    <a:pt x="761945" y="9434"/>
                  </a:cubicBezTo>
                  <a:cubicBezTo>
                    <a:pt x="761945" y="12736"/>
                    <a:pt x="764697" y="13562"/>
                    <a:pt x="767450" y="13012"/>
                  </a:cubicBezTo>
                  <a:cubicBezTo>
                    <a:pt x="775156" y="11636"/>
                    <a:pt x="784514" y="13837"/>
                    <a:pt x="788642" y="3654"/>
                  </a:cubicBezTo>
                  <a:cubicBezTo>
                    <a:pt x="789468" y="1383"/>
                    <a:pt x="805465" y="-268"/>
                    <a:pt x="814109" y="93"/>
                  </a:cubicBezTo>
                  <a:close/>
                </a:path>
              </a:pathLst>
            </a:custGeom>
            <a:solidFill>
              <a:schemeClr val="accent3"/>
            </a:solidFill>
            <a:ln w="7407" cap="flat">
              <a:noFill/>
              <a:prstDash val="solid"/>
              <a:miter/>
            </a:ln>
          </p:spPr>
          <p:txBody>
            <a:bodyPr wrap="square" rtlCol="0" anchor="ctr">
              <a:noAutofit/>
            </a:bodyPr>
            <a:lstStyle/>
            <a:p>
              <a:endParaRPr lang="en-US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="" xmlns:a16="http://schemas.microsoft.com/office/drawing/2014/main" id="{EE570D85-C7BF-42E7-80F4-A0E0465E4803}"/>
                </a:ext>
              </a:extLst>
            </p:cNvPr>
            <p:cNvSpPr/>
            <p:nvPr/>
          </p:nvSpPr>
          <p:spPr>
            <a:xfrm>
              <a:off x="385763" y="5736193"/>
              <a:ext cx="2558321" cy="805236"/>
            </a:xfrm>
            <a:custGeom>
              <a:avLst/>
              <a:gdLst>
                <a:gd name="connsiteX0" fmla="*/ 2554926 w 2558321"/>
                <a:gd name="connsiteY0" fmla="*/ 776231 h 805236"/>
                <a:gd name="connsiteX1" fmla="*/ 2536591 w 2558321"/>
                <a:gd name="connsiteY1" fmla="*/ 805123 h 805236"/>
                <a:gd name="connsiteX2" fmla="*/ 2554926 w 2558321"/>
                <a:gd name="connsiteY2" fmla="*/ 776231 h 805236"/>
                <a:gd name="connsiteX3" fmla="*/ 281939 w 2558321"/>
                <a:gd name="connsiteY3" fmla="*/ 749007 h 805236"/>
                <a:gd name="connsiteX4" fmla="*/ 276939 w 2558321"/>
                <a:gd name="connsiteY4" fmla="*/ 755119 h 805236"/>
                <a:gd name="connsiteX5" fmla="*/ 282495 w 2558321"/>
                <a:gd name="connsiteY5" fmla="*/ 782899 h 805236"/>
                <a:gd name="connsiteX6" fmla="*/ 289718 w 2558321"/>
                <a:gd name="connsiteY6" fmla="*/ 782343 h 805236"/>
                <a:gd name="connsiteX7" fmla="*/ 285274 w 2558321"/>
                <a:gd name="connsiteY7" fmla="*/ 758452 h 805236"/>
                <a:gd name="connsiteX8" fmla="*/ 281939 w 2558321"/>
                <a:gd name="connsiteY8" fmla="*/ 749007 h 805236"/>
                <a:gd name="connsiteX9" fmla="*/ 207697 w 2558321"/>
                <a:gd name="connsiteY9" fmla="*/ 741158 h 805236"/>
                <a:gd name="connsiteX10" fmla="*/ 182486 w 2558321"/>
                <a:gd name="connsiteY10" fmla="*/ 746228 h 805236"/>
                <a:gd name="connsiteX11" fmla="*/ 169151 w 2558321"/>
                <a:gd name="connsiteY11" fmla="*/ 751228 h 805236"/>
                <a:gd name="connsiteX12" fmla="*/ 178597 w 2558321"/>
                <a:gd name="connsiteY12" fmla="*/ 764563 h 805236"/>
                <a:gd name="connsiteX13" fmla="*/ 204155 w 2558321"/>
                <a:gd name="connsiteY13" fmla="*/ 779009 h 805236"/>
                <a:gd name="connsiteX14" fmla="*/ 221934 w 2558321"/>
                <a:gd name="connsiteY14" fmla="*/ 789566 h 805236"/>
                <a:gd name="connsiteX15" fmla="*/ 231935 w 2558321"/>
                <a:gd name="connsiteY15" fmla="*/ 766786 h 805236"/>
                <a:gd name="connsiteX16" fmla="*/ 227490 w 2558321"/>
                <a:gd name="connsiteY16" fmla="*/ 757340 h 805236"/>
                <a:gd name="connsiteX17" fmla="*/ 207697 w 2558321"/>
                <a:gd name="connsiteY17" fmla="*/ 741158 h 805236"/>
                <a:gd name="connsiteX18" fmla="*/ 247 w 2558321"/>
                <a:gd name="connsiteY18" fmla="*/ 0 h 805236"/>
                <a:gd name="connsiteX19" fmla="*/ 75254 w 2558321"/>
                <a:gd name="connsiteY19" fmla="*/ 0 h 805236"/>
                <a:gd name="connsiteX20" fmla="*/ 75254 w 2558321"/>
                <a:gd name="connsiteY20" fmla="*/ 540653 h 805236"/>
                <a:gd name="connsiteX21" fmla="*/ 78032 w 2558321"/>
                <a:gd name="connsiteY21" fmla="*/ 591214 h 805236"/>
                <a:gd name="connsiteX22" fmla="*/ 293052 w 2558321"/>
                <a:gd name="connsiteY22" fmla="*/ 729560 h 805236"/>
                <a:gd name="connsiteX23" fmla="*/ 771985 w 2558321"/>
                <a:gd name="connsiteY23" fmla="*/ 729004 h 805236"/>
                <a:gd name="connsiteX24" fmla="*/ 794209 w 2558321"/>
                <a:gd name="connsiteY24" fmla="*/ 739006 h 805236"/>
                <a:gd name="connsiteX25" fmla="*/ 790320 w 2558321"/>
                <a:gd name="connsiteY25" fmla="*/ 754563 h 805236"/>
                <a:gd name="connsiteX26" fmla="*/ 840325 w 2558321"/>
                <a:gd name="connsiteY26" fmla="*/ 769008 h 805236"/>
                <a:gd name="connsiteX27" fmla="*/ 832546 w 2558321"/>
                <a:gd name="connsiteY27" fmla="*/ 750118 h 805236"/>
                <a:gd name="connsiteX28" fmla="*/ 807544 w 2558321"/>
                <a:gd name="connsiteY28" fmla="*/ 737895 h 805236"/>
                <a:gd name="connsiteX29" fmla="*/ 795320 w 2558321"/>
                <a:gd name="connsiteY29" fmla="*/ 739006 h 805236"/>
                <a:gd name="connsiteX30" fmla="*/ 828657 w 2558321"/>
                <a:gd name="connsiteY30" fmla="*/ 733449 h 805236"/>
                <a:gd name="connsiteX31" fmla="*/ 855881 w 2558321"/>
                <a:gd name="connsiteY31" fmla="*/ 740116 h 805236"/>
                <a:gd name="connsiteX32" fmla="*/ 885329 w 2558321"/>
                <a:gd name="connsiteY32" fmla="*/ 729560 h 805236"/>
                <a:gd name="connsiteX33" fmla="*/ 1075901 w 2558321"/>
                <a:gd name="connsiteY33" fmla="*/ 729560 h 805236"/>
                <a:gd name="connsiteX34" fmla="*/ 1058678 w 2558321"/>
                <a:gd name="connsiteY34" fmla="*/ 772342 h 805236"/>
                <a:gd name="connsiteX35" fmla="*/ 1063678 w 2558321"/>
                <a:gd name="connsiteY35" fmla="*/ 781787 h 805236"/>
                <a:gd name="connsiteX36" fmla="*/ 1072568 w 2558321"/>
                <a:gd name="connsiteY36" fmla="*/ 775120 h 805236"/>
                <a:gd name="connsiteX37" fmla="*/ 1083680 w 2558321"/>
                <a:gd name="connsiteY37" fmla="*/ 760675 h 805236"/>
                <a:gd name="connsiteX38" fmla="*/ 1094237 w 2558321"/>
                <a:gd name="connsiteY38" fmla="*/ 785121 h 805236"/>
                <a:gd name="connsiteX39" fmla="*/ 1114239 w 2558321"/>
                <a:gd name="connsiteY39" fmla="*/ 780120 h 805236"/>
                <a:gd name="connsiteX40" fmla="*/ 1108682 w 2558321"/>
                <a:gd name="connsiteY40" fmla="*/ 764008 h 805236"/>
                <a:gd name="connsiteX41" fmla="*/ 1130907 w 2558321"/>
                <a:gd name="connsiteY41" fmla="*/ 730116 h 805236"/>
                <a:gd name="connsiteX42" fmla="*/ 1662623 w 2558321"/>
                <a:gd name="connsiteY42" fmla="*/ 730116 h 805236"/>
                <a:gd name="connsiteX43" fmla="*/ 1678735 w 2558321"/>
                <a:gd name="connsiteY43" fmla="*/ 739561 h 805236"/>
                <a:gd name="connsiteX44" fmla="*/ 1649843 w 2558321"/>
                <a:gd name="connsiteY44" fmla="*/ 753451 h 805236"/>
                <a:gd name="connsiteX45" fmla="*/ 1655400 w 2558321"/>
                <a:gd name="connsiteY45" fmla="*/ 789010 h 805236"/>
                <a:gd name="connsiteX46" fmla="*/ 1687624 w 2558321"/>
                <a:gd name="connsiteY46" fmla="*/ 785676 h 805236"/>
                <a:gd name="connsiteX47" fmla="*/ 1685958 w 2558321"/>
                <a:gd name="connsiteY47" fmla="*/ 760675 h 805236"/>
                <a:gd name="connsiteX48" fmla="*/ 1679291 w 2558321"/>
                <a:gd name="connsiteY48" fmla="*/ 739561 h 805236"/>
                <a:gd name="connsiteX49" fmla="*/ 1703737 w 2558321"/>
                <a:gd name="connsiteY49" fmla="*/ 731783 h 805236"/>
                <a:gd name="connsiteX50" fmla="*/ 1705960 w 2558321"/>
                <a:gd name="connsiteY50" fmla="*/ 760119 h 805236"/>
                <a:gd name="connsiteX51" fmla="*/ 1734296 w 2558321"/>
                <a:gd name="connsiteY51" fmla="*/ 789010 h 805236"/>
                <a:gd name="connsiteX52" fmla="*/ 1747075 w 2558321"/>
                <a:gd name="connsiteY52" fmla="*/ 776231 h 805236"/>
                <a:gd name="connsiteX53" fmla="*/ 1757075 w 2558321"/>
                <a:gd name="connsiteY53" fmla="*/ 759007 h 805236"/>
                <a:gd name="connsiteX54" fmla="*/ 1772632 w 2558321"/>
                <a:gd name="connsiteY54" fmla="*/ 742895 h 805236"/>
                <a:gd name="connsiteX55" fmla="*/ 1770966 w 2558321"/>
                <a:gd name="connsiteY55" fmla="*/ 762896 h 805236"/>
                <a:gd name="connsiteX56" fmla="*/ 1778744 w 2558321"/>
                <a:gd name="connsiteY56" fmla="*/ 779565 h 805236"/>
                <a:gd name="connsiteX57" fmla="*/ 1794301 w 2558321"/>
                <a:gd name="connsiteY57" fmla="*/ 775120 h 805236"/>
                <a:gd name="connsiteX58" fmla="*/ 1804302 w 2558321"/>
                <a:gd name="connsiteY58" fmla="*/ 750673 h 805236"/>
                <a:gd name="connsiteX59" fmla="*/ 1792635 w 2558321"/>
                <a:gd name="connsiteY59" fmla="*/ 739561 h 805236"/>
                <a:gd name="connsiteX60" fmla="*/ 1810414 w 2558321"/>
                <a:gd name="connsiteY60" fmla="*/ 730116 h 805236"/>
                <a:gd name="connsiteX61" fmla="*/ 1964317 w 2558321"/>
                <a:gd name="connsiteY61" fmla="*/ 730116 h 805236"/>
                <a:gd name="connsiteX62" fmla="*/ 2011543 w 2558321"/>
                <a:gd name="connsiteY62" fmla="*/ 730116 h 805236"/>
                <a:gd name="connsiteX63" fmla="*/ 2008766 w 2558321"/>
                <a:gd name="connsiteY63" fmla="*/ 770675 h 805236"/>
                <a:gd name="connsiteX64" fmla="*/ 2038768 w 2558321"/>
                <a:gd name="connsiteY64" fmla="*/ 784565 h 805236"/>
                <a:gd name="connsiteX65" fmla="*/ 2071549 w 2558321"/>
                <a:gd name="connsiteY65" fmla="*/ 759563 h 805236"/>
                <a:gd name="connsiteX66" fmla="*/ 2140999 w 2558321"/>
                <a:gd name="connsiteY66" fmla="*/ 730671 h 805236"/>
                <a:gd name="connsiteX67" fmla="*/ 2516590 w 2558321"/>
                <a:gd name="connsiteY67" fmla="*/ 730116 h 805236"/>
                <a:gd name="connsiteX68" fmla="*/ 2536037 w 2558321"/>
                <a:gd name="connsiteY68" fmla="*/ 766231 h 805236"/>
                <a:gd name="connsiteX69" fmla="*/ 2520480 w 2558321"/>
                <a:gd name="connsiteY69" fmla="*/ 800678 h 805236"/>
                <a:gd name="connsiteX70" fmla="*/ 2512145 w 2558321"/>
                <a:gd name="connsiteY70" fmla="*/ 803456 h 805236"/>
                <a:gd name="connsiteX71" fmla="*/ 2446584 w 2558321"/>
                <a:gd name="connsiteY71" fmla="*/ 801234 h 805236"/>
                <a:gd name="connsiteX72" fmla="*/ 2396024 w 2558321"/>
                <a:gd name="connsiteY72" fmla="*/ 803456 h 805236"/>
                <a:gd name="connsiteX73" fmla="*/ 2352130 w 2558321"/>
                <a:gd name="connsiteY73" fmla="*/ 804011 h 805236"/>
                <a:gd name="connsiteX74" fmla="*/ 2298237 w 2558321"/>
                <a:gd name="connsiteY74" fmla="*/ 804011 h 805236"/>
                <a:gd name="connsiteX75" fmla="*/ 2179337 w 2558321"/>
                <a:gd name="connsiteY75" fmla="*/ 804011 h 805236"/>
                <a:gd name="connsiteX76" fmla="*/ 2130443 w 2558321"/>
                <a:gd name="connsiteY76" fmla="*/ 804011 h 805236"/>
                <a:gd name="connsiteX77" fmla="*/ 484181 w 2558321"/>
                <a:gd name="connsiteY77" fmla="*/ 804011 h 805236"/>
                <a:gd name="connsiteX78" fmla="*/ 451400 w 2558321"/>
                <a:gd name="connsiteY78" fmla="*/ 801234 h 805236"/>
                <a:gd name="connsiteX79" fmla="*/ 282495 w 2558321"/>
                <a:gd name="connsiteY79" fmla="*/ 805123 h 805236"/>
                <a:gd name="connsiteX80" fmla="*/ 261382 w 2558321"/>
                <a:gd name="connsiteY80" fmla="*/ 792899 h 805236"/>
                <a:gd name="connsiteX81" fmla="*/ 156928 w 2558321"/>
                <a:gd name="connsiteY81" fmla="*/ 796788 h 805236"/>
                <a:gd name="connsiteX82" fmla="*/ 54697 w 2558321"/>
                <a:gd name="connsiteY82" fmla="*/ 731783 h 805236"/>
                <a:gd name="connsiteX83" fmla="*/ 6914 w 2558321"/>
                <a:gd name="connsiteY83" fmla="*/ 625106 h 805236"/>
                <a:gd name="connsiteX84" fmla="*/ 247 w 2558321"/>
                <a:gd name="connsiteY84" fmla="*/ 601770 h 805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</a:cxnLst>
              <a:rect l="l" t="t" r="r" b="b"/>
              <a:pathLst>
                <a:path w="2558321" h="805236">
                  <a:moveTo>
                    <a:pt x="2554926" y="776231"/>
                  </a:moveTo>
                  <a:cubicBezTo>
                    <a:pt x="2561038" y="801789"/>
                    <a:pt x="2561038" y="801789"/>
                    <a:pt x="2536591" y="805123"/>
                  </a:cubicBezTo>
                  <a:cubicBezTo>
                    <a:pt x="2546592" y="795122"/>
                    <a:pt x="2551037" y="786787"/>
                    <a:pt x="2554926" y="776231"/>
                  </a:cubicBezTo>
                  <a:close/>
                  <a:moveTo>
                    <a:pt x="281939" y="749007"/>
                  </a:moveTo>
                  <a:cubicBezTo>
                    <a:pt x="279717" y="751784"/>
                    <a:pt x="278606" y="753451"/>
                    <a:pt x="276939" y="755119"/>
                  </a:cubicBezTo>
                  <a:cubicBezTo>
                    <a:pt x="265827" y="766786"/>
                    <a:pt x="279162" y="774008"/>
                    <a:pt x="282495" y="782899"/>
                  </a:cubicBezTo>
                  <a:cubicBezTo>
                    <a:pt x="284162" y="788455"/>
                    <a:pt x="288051" y="784010"/>
                    <a:pt x="289718" y="782343"/>
                  </a:cubicBezTo>
                  <a:cubicBezTo>
                    <a:pt x="298608" y="772898"/>
                    <a:pt x="290274" y="766231"/>
                    <a:pt x="285274" y="758452"/>
                  </a:cubicBezTo>
                  <a:cubicBezTo>
                    <a:pt x="283606" y="756229"/>
                    <a:pt x="283606" y="753451"/>
                    <a:pt x="281939" y="749007"/>
                  </a:cubicBezTo>
                  <a:close/>
                  <a:moveTo>
                    <a:pt x="207697" y="741158"/>
                  </a:moveTo>
                  <a:cubicBezTo>
                    <a:pt x="199710" y="741506"/>
                    <a:pt x="190820" y="745395"/>
                    <a:pt x="182486" y="746228"/>
                  </a:cubicBezTo>
                  <a:cubicBezTo>
                    <a:pt x="177486" y="746784"/>
                    <a:pt x="170818" y="742339"/>
                    <a:pt x="169151" y="751228"/>
                  </a:cubicBezTo>
                  <a:cubicBezTo>
                    <a:pt x="167485" y="759007"/>
                    <a:pt x="174152" y="761230"/>
                    <a:pt x="178597" y="764563"/>
                  </a:cubicBezTo>
                  <a:cubicBezTo>
                    <a:pt x="186931" y="770119"/>
                    <a:pt x="198043" y="769008"/>
                    <a:pt x="204155" y="779009"/>
                  </a:cubicBezTo>
                  <a:cubicBezTo>
                    <a:pt x="208044" y="785121"/>
                    <a:pt x="213045" y="792899"/>
                    <a:pt x="221934" y="789566"/>
                  </a:cubicBezTo>
                  <a:cubicBezTo>
                    <a:pt x="233046" y="785676"/>
                    <a:pt x="224713" y="773453"/>
                    <a:pt x="231935" y="766786"/>
                  </a:cubicBezTo>
                  <a:cubicBezTo>
                    <a:pt x="230268" y="763452"/>
                    <a:pt x="228602" y="760119"/>
                    <a:pt x="227490" y="757340"/>
                  </a:cubicBezTo>
                  <a:cubicBezTo>
                    <a:pt x="222767" y="744006"/>
                    <a:pt x="215683" y="740811"/>
                    <a:pt x="207697" y="741158"/>
                  </a:cubicBezTo>
                  <a:close/>
                  <a:moveTo>
                    <a:pt x="247" y="0"/>
                  </a:moveTo>
                  <a:lnTo>
                    <a:pt x="75254" y="0"/>
                  </a:lnTo>
                  <a:lnTo>
                    <a:pt x="75254" y="540653"/>
                  </a:lnTo>
                  <a:cubicBezTo>
                    <a:pt x="75254" y="557322"/>
                    <a:pt x="76921" y="574545"/>
                    <a:pt x="78032" y="591214"/>
                  </a:cubicBezTo>
                  <a:cubicBezTo>
                    <a:pt x="120258" y="687889"/>
                    <a:pt x="189709" y="730671"/>
                    <a:pt x="293052" y="729560"/>
                  </a:cubicBezTo>
                  <a:cubicBezTo>
                    <a:pt x="453066" y="728449"/>
                    <a:pt x="612526" y="729560"/>
                    <a:pt x="771985" y="729004"/>
                  </a:cubicBezTo>
                  <a:cubicBezTo>
                    <a:pt x="781986" y="729004"/>
                    <a:pt x="788097" y="732339"/>
                    <a:pt x="794209" y="739006"/>
                  </a:cubicBezTo>
                  <a:cubicBezTo>
                    <a:pt x="793653" y="744562"/>
                    <a:pt x="800877" y="751784"/>
                    <a:pt x="790320" y="754563"/>
                  </a:cubicBezTo>
                  <a:cubicBezTo>
                    <a:pt x="799765" y="789010"/>
                    <a:pt x="805321" y="790677"/>
                    <a:pt x="840325" y="769008"/>
                  </a:cubicBezTo>
                  <a:cubicBezTo>
                    <a:pt x="824212" y="763452"/>
                    <a:pt x="824212" y="763452"/>
                    <a:pt x="832546" y="750118"/>
                  </a:cubicBezTo>
                  <a:cubicBezTo>
                    <a:pt x="823656" y="747895"/>
                    <a:pt x="809210" y="756229"/>
                    <a:pt x="807544" y="737895"/>
                  </a:cubicBezTo>
                  <a:cubicBezTo>
                    <a:pt x="807544" y="734005"/>
                    <a:pt x="799765" y="736783"/>
                    <a:pt x="795320" y="739006"/>
                  </a:cubicBezTo>
                  <a:cubicBezTo>
                    <a:pt x="803098" y="720115"/>
                    <a:pt x="820322" y="727338"/>
                    <a:pt x="828657" y="733449"/>
                  </a:cubicBezTo>
                  <a:cubicBezTo>
                    <a:pt x="838102" y="740672"/>
                    <a:pt x="845881" y="740672"/>
                    <a:pt x="855881" y="740116"/>
                  </a:cubicBezTo>
                  <a:cubicBezTo>
                    <a:pt x="863660" y="730116"/>
                    <a:pt x="874217" y="729560"/>
                    <a:pt x="885329" y="729560"/>
                  </a:cubicBezTo>
                  <a:cubicBezTo>
                    <a:pt x="947001" y="729560"/>
                    <a:pt x="1008117" y="729560"/>
                    <a:pt x="1075901" y="729560"/>
                  </a:cubicBezTo>
                  <a:cubicBezTo>
                    <a:pt x="1054233" y="740672"/>
                    <a:pt x="1058678" y="757340"/>
                    <a:pt x="1058678" y="772342"/>
                  </a:cubicBezTo>
                  <a:cubicBezTo>
                    <a:pt x="1058678" y="775675"/>
                    <a:pt x="1057567" y="781231"/>
                    <a:pt x="1063678" y="781787"/>
                  </a:cubicBezTo>
                  <a:cubicBezTo>
                    <a:pt x="1068124" y="782343"/>
                    <a:pt x="1070901" y="780120"/>
                    <a:pt x="1072568" y="775120"/>
                  </a:cubicBezTo>
                  <a:cubicBezTo>
                    <a:pt x="1074235" y="769564"/>
                    <a:pt x="1070901" y="757340"/>
                    <a:pt x="1083680" y="760675"/>
                  </a:cubicBezTo>
                  <a:cubicBezTo>
                    <a:pt x="1095904" y="764008"/>
                    <a:pt x="1095904" y="774564"/>
                    <a:pt x="1094237" y="785121"/>
                  </a:cubicBezTo>
                  <a:cubicBezTo>
                    <a:pt x="1103126" y="792899"/>
                    <a:pt x="1107572" y="782343"/>
                    <a:pt x="1114239" y="780120"/>
                  </a:cubicBezTo>
                  <a:cubicBezTo>
                    <a:pt x="1112572" y="775120"/>
                    <a:pt x="1110905" y="769564"/>
                    <a:pt x="1108682" y="764008"/>
                  </a:cubicBezTo>
                  <a:cubicBezTo>
                    <a:pt x="1100904" y="744562"/>
                    <a:pt x="1109793" y="730116"/>
                    <a:pt x="1130907" y="730116"/>
                  </a:cubicBezTo>
                  <a:cubicBezTo>
                    <a:pt x="1308145" y="730116"/>
                    <a:pt x="1485384" y="730116"/>
                    <a:pt x="1662623" y="730116"/>
                  </a:cubicBezTo>
                  <a:cubicBezTo>
                    <a:pt x="1668734" y="730116"/>
                    <a:pt x="1681513" y="724004"/>
                    <a:pt x="1678735" y="739561"/>
                  </a:cubicBezTo>
                  <a:cubicBezTo>
                    <a:pt x="1666512" y="739006"/>
                    <a:pt x="1651510" y="736783"/>
                    <a:pt x="1649843" y="753451"/>
                  </a:cubicBezTo>
                  <a:cubicBezTo>
                    <a:pt x="1648732" y="765119"/>
                    <a:pt x="1653177" y="777343"/>
                    <a:pt x="1655400" y="789010"/>
                  </a:cubicBezTo>
                  <a:cubicBezTo>
                    <a:pt x="1667623" y="801234"/>
                    <a:pt x="1676512" y="794566"/>
                    <a:pt x="1687624" y="785676"/>
                  </a:cubicBezTo>
                  <a:cubicBezTo>
                    <a:pt x="1699848" y="775120"/>
                    <a:pt x="1692069" y="768452"/>
                    <a:pt x="1685958" y="760675"/>
                  </a:cubicBezTo>
                  <a:cubicBezTo>
                    <a:pt x="1680957" y="754007"/>
                    <a:pt x="1678735" y="747339"/>
                    <a:pt x="1679291" y="739561"/>
                  </a:cubicBezTo>
                  <a:cubicBezTo>
                    <a:pt x="1685958" y="732339"/>
                    <a:pt x="1696515" y="725671"/>
                    <a:pt x="1703737" y="731783"/>
                  </a:cubicBezTo>
                  <a:cubicBezTo>
                    <a:pt x="1708738" y="736227"/>
                    <a:pt x="1708738" y="750118"/>
                    <a:pt x="1705960" y="760119"/>
                  </a:cubicBezTo>
                  <a:cubicBezTo>
                    <a:pt x="1700404" y="782343"/>
                    <a:pt x="1723739" y="781231"/>
                    <a:pt x="1734296" y="789010"/>
                  </a:cubicBezTo>
                  <a:cubicBezTo>
                    <a:pt x="1747075" y="798455"/>
                    <a:pt x="1743741" y="781787"/>
                    <a:pt x="1747075" y="776231"/>
                  </a:cubicBezTo>
                  <a:cubicBezTo>
                    <a:pt x="1750408" y="770675"/>
                    <a:pt x="1752631" y="763452"/>
                    <a:pt x="1757075" y="759007"/>
                  </a:cubicBezTo>
                  <a:cubicBezTo>
                    <a:pt x="1762631" y="753451"/>
                    <a:pt x="1763743" y="739006"/>
                    <a:pt x="1772632" y="742895"/>
                  </a:cubicBezTo>
                  <a:cubicBezTo>
                    <a:pt x="1782633" y="746784"/>
                    <a:pt x="1774299" y="755674"/>
                    <a:pt x="1770966" y="762896"/>
                  </a:cubicBezTo>
                  <a:cubicBezTo>
                    <a:pt x="1767632" y="769564"/>
                    <a:pt x="1773188" y="776231"/>
                    <a:pt x="1778744" y="779565"/>
                  </a:cubicBezTo>
                  <a:cubicBezTo>
                    <a:pt x="1784300" y="782899"/>
                    <a:pt x="1790412" y="780676"/>
                    <a:pt x="1794301" y="775120"/>
                  </a:cubicBezTo>
                  <a:cubicBezTo>
                    <a:pt x="1799302" y="767897"/>
                    <a:pt x="1806524" y="761230"/>
                    <a:pt x="1804302" y="750673"/>
                  </a:cubicBezTo>
                  <a:cubicBezTo>
                    <a:pt x="1798191" y="749562"/>
                    <a:pt x="1789856" y="749562"/>
                    <a:pt x="1792635" y="739561"/>
                  </a:cubicBezTo>
                  <a:cubicBezTo>
                    <a:pt x="1794856" y="731227"/>
                    <a:pt x="1802080" y="730116"/>
                    <a:pt x="1810414" y="730116"/>
                  </a:cubicBezTo>
                  <a:cubicBezTo>
                    <a:pt x="1861530" y="730116"/>
                    <a:pt x="1913201" y="730116"/>
                    <a:pt x="1964317" y="730116"/>
                  </a:cubicBezTo>
                  <a:cubicBezTo>
                    <a:pt x="1979318" y="730116"/>
                    <a:pt x="1994875" y="730116"/>
                    <a:pt x="2011543" y="730116"/>
                  </a:cubicBezTo>
                  <a:cubicBezTo>
                    <a:pt x="2005987" y="744006"/>
                    <a:pt x="2009876" y="757340"/>
                    <a:pt x="2008766" y="770675"/>
                  </a:cubicBezTo>
                  <a:cubicBezTo>
                    <a:pt x="2015432" y="782899"/>
                    <a:pt x="2021544" y="796233"/>
                    <a:pt x="2038768" y="784565"/>
                  </a:cubicBezTo>
                  <a:cubicBezTo>
                    <a:pt x="2044324" y="769008"/>
                    <a:pt x="2066548" y="774008"/>
                    <a:pt x="2071549" y="759563"/>
                  </a:cubicBezTo>
                  <a:cubicBezTo>
                    <a:pt x="2083772" y="722337"/>
                    <a:pt x="2115442" y="730671"/>
                    <a:pt x="2140999" y="730671"/>
                  </a:cubicBezTo>
                  <a:cubicBezTo>
                    <a:pt x="2266011" y="729560"/>
                    <a:pt x="2391578" y="730116"/>
                    <a:pt x="2516590" y="730116"/>
                  </a:cubicBezTo>
                  <a:cubicBezTo>
                    <a:pt x="2538259" y="730116"/>
                    <a:pt x="2546037" y="746228"/>
                    <a:pt x="2536037" y="766231"/>
                  </a:cubicBezTo>
                  <a:cubicBezTo>
                    <a:pt x="2530480" y="776787"/>
                    <a:pt x="2511034" y="782343"/>
                    <a:pt x="2520480" y="800678"/>
                  </a:cubicBezTo>
                  <a:cubicBezTo>
                    <a:pt x="2521590" y="802345"/>
                    <a:pt x="2515479" y="803456"/>
                    <a:pt x="2512145" y="803456"/>
                  </a:cubicBezTo>
                  <a:cubicBezTo>
                    <a:pt x="2490477" y="802345"/>
                    <a:pt x="2468252" y="805678"/>
                    <a:pt x="2446584" y="801234"/>
                  </a:cubicBezTo>
                  <a:cubicBezTo>
                    <a:pt x="2428805" y="789010"/>
                    <a:pt x="2412692" y="802900"/>
                    <a:pt x="2396024" y="803456"/>
                  </a:cubicBezTo>
                  <a:cubicBezTo>
                    <a:pt x="2381578" y="804011"/>
                    <a:pt x="2366577" y="804011"/>
                    <a:pt x="2352130" y="804011"/>
                  </a:cubicBezTo>
                  <a:cubicBezTo>
                    <a:pt x="2334351" y="805678"/>
                    <a:pt x="2316016" y="805123"/>
                    <a:pt x="2298237" y="804011"/>
                  </a:cubicBezTo>
                  <a:cubicBezTo>
                    <a:pt x="2258789" y="804011"/>
                    <a:pt x="2218785" y="804011"/>
                    <a:pt x="2179337" y="804011"/>
                  </a:cubicBezTo>
                  <a:cubicBezTo>
                    <a:pt x="2163224" y="805123"/>
                    <a:pt x="2147111" y="804567"/>
                    <a:pt x="2130443" y="804011"/>
                  </a:cubicBezTo>
                  <a:cubicBezTo>
                    <a:pt x="1581504" y="804011"/>
                    <a:pt x="1033120" y="804011"/>
                    <a:pt x="484181" y="804011"/>
                  </a:cubicBezTo>
                  <a:cubicBezTo>
                    <a:pt x="473069" y="804011"/>
                    <a:pt x="461957" y="806234"/>
                    <a:pt x="451400" y="801234"/>
                  </a:cubicBezTo>
                  <a:cubicBezTo>
                    <a:pt x="395283" y="806790"/>
                    <a:pt x="338611" y="799567"/>
                    <a:pt x="282495" y="805123"/>
                  </a:cubicBezTo>
                  <a:cubicBezTo>
                    <a:pt x="269161" y="806790"/>
                    <a:pt x="279162" y="789566"/>
                    <a:pt x="261382" y="792899"/>
                  </a:cubicBezTo>
                  <a:cubicBezTo>
                    <a:pt x="228046" y="799567"/>
                    <a:pt x="193043" y="811235"/>
                    <a:pt x="156928" y="796788"/>
                  </a:cubicBezTo>
                  <a:cubicBezTo>
                    <a:pt x="118591" y="781231"/>
                    <a:pt x="81922" y="764563"/>
                    <a:pt x="54697" y="731783"/>
                  </a:cubicBezTo>
                  <a:cubicBezTo>
                    <a:pt x="29139" y="700668"/>
                    <a:pt x="11359" y="665665"/>
                    <a:pt x="6914" y="625106"/>
                  </a:cubicBezTo>
                  <a:cubicBezTo>
                    <a:pt x="-1975" y="618994"/>
                    <a:pt x="247" y="610105"/>
                    <a:pt x="247" y="601770"/>
                  </a:cubicBezTo>
                  <a:close/>
                </a:path>
              </a:pathLst>
            </a:custGeom>
            <a:solidFill>
              <a:schemeClr val="accent3"/>
            </a:solidFill>
            <a:ln w="7407" cap="flat">
              <a:noFill/>
              <a:prstDash val="solid"/>
              <a:miter/>
            </a:ln>
          </p:spPr>
          <p:txBody>
            <a:bodyPr wrap="square" rtlCol="0" anchor="ctr">
              <a:noAutofit/>
            </a:bodyPr>
            <a:lstStyle/>
            <a:p>
              <a:endParaRPr lang="en-US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="" xmlns:a16="http://schemas.microsoft.com/office/drawing/2014/main" id="{7EF678E8-65C8-4A8B-AF83-8C4B36E353F8}"/>
                </a:ext>
              </a:extLst>
            </p:cNvPr>
            <p:cNvSpPr/>
            <p:nvPr/>
          </p:nvSpPr>
          <p:spPr>
            <a:xfrm>
              <a:off x="385763" y="417483"/>
              <a:ext cx="2558629" cy="806208"/>
            </a:xfrm>
            <a:custGeom>
              <a:avLst/>
              <a:gdLst>
                <a:gd name="connsiteX0" fmla="*/ 9489 w 2558629"/>
                <a:gd name="connsiteY0" fmla="*/ 392327 h 806208"/>
                <a:gd name="connsiteX1" fmla="*/ 29491 w 2558629"/>
                <a:gd name="connsiteY1" fmla="*/ 423441 h 806208"/>
                <a:gd name="connsiteX2" fmla="*/ 40603 w 2558629"/>
                <a:gd name="connsiteY2" fmla="*/ 427331 h 806208"/>
                <a:gd name="connsiteX3" fmla="*/ 37269 w 2558629"/>
                <a:gd name="connsiteY3" fmla="*/ 417885 h 806208"/>
                <a:gd name="connsiteX4" fmla="*/ 31158 w 2558629"/>
                <a:gd name="connsiteY4" fmla="*/ 408440 h 806208"/>
                <a:gd name="connsiteX5" fmla="*/ 9489 w 2558629"/>
                <a:gd name="connsiteY5" fmla="*/ 392327 h 806208"/>
                <a:gd name="connsiteX6" fmla="*/ 32616 w 2558629"/>
                <a:gd name="connsiteY6" fmla="*/ 121955 h 806208"/>
                <a:gd name="connsiteX7" fmla="*/ 64494 w 2558629"/>
                <a:gd name="connsiteY7" fmla="*/ 133414 h 806208"/>
                <a:gd name="connsiteX8" fmla="*/ 101719 w 2558629"/>
                <a:gd name="connsiteY8" fmla="*/ 133414 h 806208"/>
                <a:gd name="connsiteX9" fmla="*/ 123388 w 2558629"/>
                <a:gd name="connsiteY9" fmla="*/ 133970 h 806208"/>
                <a:gd name="connsiteX10" fmla="*/ 63383 w 2558629"/>
                <a:gd name="connsiteY10" fmla="*/ 229534 h 806208"/>
                <a:gd name="connsiteX11" fmla="*/ 64494 w 2558629"/>
                <a:gd name="connsiteY11" fmla="*/ 243980 h 806208"/>
                <a:gd name="connsiteX12" fmla="*/ 76162 w 2558629"/>
                <a:gd name="connsiteY12" fmla="*/ 274538 h 806208"/>
                <a:gd name="connsiteX13" fmla="*/ 75050 w 2558629"/>
                <a:gd name="connsiteY13" fmla="*/ 413440 h 806208"/>
                <a:gd name="connsiteX14" fmla="*/ 67827 w 2558629"/>
                <a:gd name="connsiteY14" fmla="*/ 463445 h 806208"/>
                <a:gd name="connsiteX15" fmla="*/ 73939 w 2558629"/>
                <a:gd name="connsiteY15" fmla="*/ 465112 h 806208"/>
                <a:gd name="connsiteX16" fmla="*/ 73939 w 2558629"/>
                <a:gd name="connsiteY16" fmla="*/ 465668 h 806208"/>
                <a:gd name="connsiteX17" fmla="*/ 73383 w 2558629"/>
                <a:gd name="connsiteY17" fmla="*/ 550675 h 806208"/>
                <a:gd name="connsiteX18" fmla="*/ 75606 w 2558629"/>
                <a:gd name="connsiteY18" fmla="*/ 750694 h 806208"/>
                <a:gd name="connsiteX19" fmla="*/ 75606 w 2558629"/>
                <a:gd name="connsiteY19" fmla="*/ 806208 h 806208"/>
                <a:gd name="connsiteX20" fmla="*/ 599 w 2558629"/>
                <a:gd name="connsiteY20" fmla="*/ 806208 h 806208"/>
                <a:gd name="connsiteX21" fmla="*/ 599 w 2558629"/>
                <a:gd name="connsiteY21" fmla="*/ 542342 h 806208"/>
                <a:gd name="connsiteX22" fmla="*/ 3377 w 2558629"/>
                <a:gd name="connsiteY22" fmla="*/ 525118 h 806208"/>
                <a:gd name="connsiteX23" fmla="*/ 599 w 2558629"/>
                <a:gd name="connsiteY23" fmla="*/ 307320 h 806208"/>
                <a:gd name="connsiteX24" fmla="*/ 10044 w 2558629"/>
                <a:gd name="connsiteY24" fmla="*/ 296208 h 806208"/>
                <a:gd name="connsiteX25" fmla="*/ 26713 w 2558629"/>
                <a:gd name="connsiteY25" fmla="*/ 287317 h 806208"/>
                <a:gd name="connsiteX26" fmla="*/ 20046 w 2558629"/>
                <a:gd name="connsiteY26" fmla="*/ 274538 h 806208"/>
                <a:gd name="connsiteX27" fmla="*/ 1155 w 2558629"/>
                <a:gd name="connsiteY27" fmla="*/ 277872 h 806208"/>
                <a:gd name="connsiteX28" fmla="*/ 12822 w 2558629"/>
                <a:gd name="connsiteY28" fmla="*/ 150082 h 806208"/>
                <a:gd name="connsiteX29" fmla="*/ 32616 w 2558629"/>
                <a:gd name="connsiteY29" fmla="*/ 121955 h 806208"/>
                <a:gd name="connsiteX30" fmla="*/ 150959 w 2558629"/>
                <a:gd name="connsiteY30" fmla="*/ 87854 h 806208"/>
                <a:gd name="connsiteX31" fmla="*/ 157835 w 2558629"/>
                <a:gd name="connsiteY31" fmla="*/ 89521 h 806208"/>
                <a:gd name="connsiteX32" fmla="*/ 160613 w 2558629"/>
                <a:gd name="connsiteY32" fmla="*/ 108412 h 806208"/>
                <a:gd name="connsiteX33" fmla="*/ 125054 w 2558629"/>
                <a:gd name="connsiteY33" fmla="*/ 132858 h 806208"/>
                <a:gd name="connsiteX34" fmla="*/ 144501 w 2558629"/>
                <a:gd name="connsiteY34" fmla="*/ 94522 h 806208"/>
                <a:gd name="connsiteX35" fmla="*/ 150959 w 2558629"/>
                <a:gd name="connsiteY35" fmla="*/ 87854 h 806208"/>
                <a:gd name="connsiteX36" fmla="*/ 2447491 w 2558629"/>
                <a:gd name="connsiteY36" fmla="*/ 64519 h 806208"/>
                <a:gd name="connsiteX37" fmla="*/ 2465271 w 2558629"/>
                <a:gd name="connsiteY37" fmla="*/ 74520 h 806208"/>
                <a:gd name="connsiteX38" fmla="*/ 2443602 w 2558629"/>
                <a:gd name="connsiteY38" fmla="*/ 72297 h 806208"/>
                <a:gd name="connsiteX39" fmla="*/ 2447491 w 2558629"/>
                <a:gd name="connsiteY39" fmla="*/ 64519 h 806208"/>
                <a:gd name="connsiteX40" fmla="*/ 2305257 w 2558629"/>
                <a:gd name="connsiteY40" fmla="*/ 3401 h 806208"/>
                <a:gd name="connsiteX41" fmla="*/ 2506942 w 2558629"/>
                <a:gd name="connsiteY41" fmla="*/ 3401 h 806208"/>
                <a:gd name="connsiteX42" fmla="*/ 2440825 w 2558629"/>
                <a:gd name="connsiteY42" fmla="*/ 58407 h 806208"/>
                <a:gd name="connsiteX43" fmla="*/ 2409710 w 2558629"/>
                <a:gd name="connsiteY43" fmla="*/ 74519 h 806208"/>
                <a:gd name="connsiteX44" fmla="*/ 2318591 w 2558629"/>
                <a:gd name="connsiteY44" fmla="*/ 73963 h 806208"/>
                <a:gd name="connsiteX45" fmla="*/ 2286366 w 2558629"/>
                <a:gd name="connsiteY45" fmla="*/ 50628 h 806208"/>
                <a:gd name="connsiteX46" fmla="*/ 2280254 w 2558629"/>
                <a:gd name="connsiteY46" fmla="*/ 40627 h 806208"/>
                <a:gd name="connsiteX47" fmla="*/ 2324702 w 2558629"/>
                <a:gd name="connsiteY47" fmla="*/ 41183 h 806208"/>
                <a:gd name="connsiteX48" fmla="*/ 2338037 w 2558629"/>
                <a:gd name="connsiteY48" fmla="*/ 27292 h 806208"/>
                <a:gd name="connsiteX49" fmla="*/ 2325258 w 2558629"/>
                <a:gd name="connsiteY49" fmla="*/ 17847 h 806208"/>
                <a:gd name="connsiteX50" fmla="*/ 2305257 w 2558629"/>
                <a:gd name="connsiteY50" fmla="*/ 3401 h 806208"/>
                <a:gd name="connsiteX51" fmla="*/ 800117 w 2558629"/>
                <a:gd name="connsiteY51" fmla="*/ 2291 h 806208"/>
                <a:gd name="connsiteX52" fmla="*/ 1134593 w 2558629"/>
                <a:gd name="connsiteY52" fmla="*/ 2291 h 806208"/>
                <a:gd name="connsiteX53" fmla="*/ 1106257 w 2558629"/>
                <a:gd name="connsiteY53" fmla="*/ 22848 h 806208"/>
                <a:gd name="connsiteX54" fmla="*/ 1096811 w 2558629"/>
                <a:gd name="connsiteY54" fmla="*/ 29515 h 806208"/>
                <a:gd name="connsiteX55" fmla="*/ 1105701 w 2558629"/>
                <a:gd name="connsiteY55" fmla="*/ 43962 h 806208"/>
                <a:gd name="connsiteX56" fmla="*/ 1118480 w 2558629"/>
                <a:gd name="connsiteY56" fmla="*/ 45628 h 806208"/>
                <a:gd name="connsiteX57" fmla="*/ 1150705 w 2558629"/>
                <a:gd name="connsiteY57" fmla="*/ 53407 h 806208"/>
                <a:gd name="connsiteX58" fmla="*/ 1155706 w 2558629"/>
                <a:gd name="connsiteY58" fmla="*/ 61741 h 806208"/>
                <a:gd name="connsiteX59" fmla="*/ 1184597 w 2558629"/>
                <a:gd name="connsiteY59" fmla="*/ 60630 h 806208"/>
                <a:gd name="connsiteX60" fmla="*/ 1201265 w 2558629"/>
                <a:gd name="connsiteY60" fmla="*/ 65630 h 806208"/>
                <a:gd name="connsiteX61" fmla="*/ 1189598 w 2558629"/>
                <a:gd name="connsiteY61" fmla="*/ 76187 h 806208"/>
                <a:gd name="connsiteX62" fmla="*/ 1155706 w 2558629"/>
                <a:gd name="connsiteY62" fmla="*/ 72297 h 806208"/>
                <a:gd name="connsiteX63" fmla="*/ 1067364 w 2558629"/>
                <a:gd name="connsiteY63" fmla="*/ 73408 h 806208"/>
                <a:gd name="connsiteX64" fmla="*/ 1059586 w 2558629"/>
                <a:gd name="connsiteY64" fmla="*/ 52851 h 806208"/>
                <a:gd name="connsiteX65" fmla="*/ 1049029 w 2558629"/>
                <a:gd name="connsiteY65" fmla="*/ 36739 h 806208"/>
                <a:gd name="connsiteX66" fmla="*/ 1001802 w 2558629"/>
                <a:gd name="connsiteY66" fmla="*/ 50073 h 806208"/>
                <a:gd name="connsiteX67" fmla="*/ 1005691 w 2558629"/>
                <a:gd name="connsiteY67" fmla="*/ 75075 h 806208"/>
                <a:gd name="connsiteX68" fmla="*/ 729555 w 2558629"/>
                <a:gd name="connsiteY68" fmla="*/ 75075 h 806208"/>
                <a:gd name="connsiteX69" fmla="*/ 783449 w 2558629"/>
                <a:gd name="connsiteY69" fmla="*/ 17292 h 806208"/>
                <a:gd name="connsiteX70" fmla="*/ 800117 w 2558629"/>
                <a:gd name="connsiteY70" fmla="*/ 2291 h 806208"/>
                <a:gd name="connsiteX71" fmla="*/ 2237471 w 2558629"/>
                <a:gd name="connsiteY71" fmla="*/ 1735 h 806208"/>
                <a:gd name="connsiteX72" fmla="*/ 2257474 w 2558629"/>
                <a:gd name="connsiteY72" fmla="*/ 28404 h 806208"/>
                <a:gd name="connsiteX73" fmla="*/ 2272475 w 2558629"/>
                <a:gd name="connsiteY73" fmla="*/ 58407 h 806208"/>
                <a:gd name="connsiteX74" fmla="*/ 2279142 w 2558629"/>
                <a:gd name="connsiteY74" fmla="*/ 65630 h 806208"/>
                <a:gd name="connsiteX75" fmla="*/ 2271919 w 2558629"/>
                <a:gd name="connsiteY75" fmla="*/ 73964 h 806208"/>
                <a:gd name="connsiteX76" fmla="*/ 2256918 w 2558629"/>
                <a:gd name="connsiteY76" fmla="*/ 73964 h 806208"/>
                <a:gd name="connsiteX77" fmla="*/ 1780207 w 2558629"/>
                <a:gd name="connsiteY77" fmla="*/ 73964 h 806208"/>
                <a:gd name="connsiteX78" fmla="*/ 1757427 w 2558629"/>
                <a:gd name="connsiteY78" fmla="*/ 66185 h 806208"/>
                <a:gd name="connsiteX79" fmla="*/ 1779096 w 2558629"/>
                <a:gd name="connsiteY79" fmla="*/ 54518 h 806208"/>
                <a:gd name="connsiteX80" fmla="*/ 1788541 w 2558629"/>
                <a:gd name="connsiteY80" fmla="*/ 49517 h 806208"/>
                <a:gd name="connsiteX81" fmla="*/ 1777429 w 2558629"/>
                <a:gd name="connsiteY81" fmla="*/ 47295 h 806208"/>
                <a:gd name="connsiteX82" fmla="*/ 1771317 w 2558629"/>
                <a:gd name="connsiteY82" fmla="*/ 40627 h 806208"/>
                <a:gd name="connsiteX83" fmla="*/ 1776318 w 2558629"/>
                <a:gd name="connsiteY83" fmla="*/ 33960 h 806208"/>
                <a:gd name="connsiteX84" fmla="*/ 1809099 w 2558629"/>
                <a:gd name="connsiteY84" fmla="*/ 26737 h 806208"/>
                <a:gd name="connsiteX85" fmla="*/ 1827989 w 2558629"/>
                <a:gd name="connsiteY85" fmla="*/ 18403 h 806208"/>
                <a:gd name="connsiteX86" fmla="*/ 1862992 w 2558629"/>
                <a:gd name="connsiteY86" fmla="*/ 2290 h 806208"/>
                <a:gd name="connsiteX87" fmla="*/ 2033008 w 2558629"/>
                <a:gd name="connsiteY87" fmla="*/ 2290 h 806208"/>
                <a:gd name="connsiteX88" fmla="*/ 2026341 w 2558629"/>
                <a:gd name="connsiteY88" fmla="*/ 32848 h 806208"/>
                <a:gd name="connsiteX89" fmla="*/ 2032452 w 2558629"/>
                <a:gd name="connsiteY89" fmla="*/ 47850 h 806208"/>
                <a:gd name="connsiteX90" fmla="*/ 2047454 w 2558629"/>
                <a:gd name="connsiteY90" fmla="*/ 38960 h 806208"/>
                <a:gd name="connsiteX91" fmla="*/ 2051899 w 2558629"/>
                <a:gd name="connsiteY91" fmla="*/ 30071 h 806208"/>
                <a:gd name="connsiteX92" fmla="*/ 2085235 w 2558629"/>
                <a:gd name="connsiteY92" fmla="*/ 2290 h 806208"/>
                <a:gd name="connsiteX93" fmla="*/ 2237471 w 2558629"/>
                <a:gd name="connsiteY93" fmla="*/ 1735 h 806208"/>
                <a:gd name="connsiteX94" fmla="*/ 223952 w 2558629"/>
                <a:gd name="connsiteY94" fmla="*/ 1735 h 806208"/>
                <a:gd name="connsiteX95" fmla="*/ 538426 w 2558629"/>
                <a:gd name="connsiteY95" fmla="*/ 1735 h 806208"/>
                <a:gd name="connsiteX96" fmla="*/ 563428 w 2558629"/>
                <a:gd name="connsiteY96" fmla="*/ 3402 h 806208"/>
                <a:gd name="connsiteX97" fmla="*/ 573429 w 2558629"/>
                <a:gd name="connsiteY97" fmla="*/ 13403 h 806208"/>
                <a:gd name="connsiteX98" fmla="*/ 512312 w 2558629"/>
                <a:gd name="connsiteY98" fmla="*/ 73965 h 806208"/>
                <a:gd name="connsiteX99" fmla="*/ 289514 w 2558629"/>
                <a:gd name="connsiteY99" fmla="*/ 73965 h 806208"/>
                <a:gd name="connsiteX100" fmla="*/ 184504 w 2558629"/>
                <a:gd name="connsiteY100" fmla="*/ 95633 h 806208"/>
                <a:gd name="connsiteX101" fmla="*/ 163947 w 2558629"/>
                <a:gd name="connsiteY101" fmla="*/ 88410 h 806208"/>
                <a:gd name="connsiteX102" fmla="*/ 136722 w 2558629"/>
                <a:gd name="connsiteY102" fmla="*/ 77298 h 806208"/>
                <a:gd name="connsiteX103" fmla="*/ 85606 w 2558629"/>
                <a:gd name="connsiteY103" fmla="*/ 80632 h 806208"/>
                <a:gd name="connsiteX104" fmla="*/ 73383 w 2558629"/>
                <a:gd name="connsiteY104" fmla="*/ 68964 h 806208"/>
                <a:gd name="connsiteX105" fmla="*/ 90052 w 2558629"/>
                <a:gd name="connsiteY105" fmla="*/ 41739 h 806208"/>
                <a:gd name="connsiteX106" fmla="*/ 105608 w 2558629"/>
                <a:gd name="connsiteY106" fmla="*/ 44517 h 806208"/>
                <a:gd name="connsiteX107" fmla="*/ 142834 w 2558629"/>
                <a:gd name="connsiteY107" fmla="*/ 53407 h 806208"/>
                <a:gd name="connsiteX108" fmla="*/ 142834 w 2558629"/>
                <a:gd name="connsiteY108" fmla="*/ 18403 h 806208"/>
                <a:gd name="connsiteX109" fmla="*/ 142278 w 2558629"/>
                <a:gd name="connsiteY109" fmla="*/ 13958 h 806208"/>
                <a:gd name="connsiteX110" fmla="*/ 223952 w 2558629"/>
                <a:gd name="connsiteY110" fmla="*/ 1735 h 806208"/>
                <a:gd name="connsiteX111" fmla="*/ 651214 w 2558629"/>
                <a:gd name="connsiteY111" fmla="*/ 1179 h 806208"/>
                <a:gd name="connsiteX112" fmla="*/ 682328 w 2558629"/>
                <a:gd name="connsiteY112" fmla="*/ 1179 h 806208"/>
                <a:gd name="connsiteX113" fmla="*/ 691218 w 2558629"/>
                <a:gd name="connsiteY113" fmla="*/ 40627 h 806208"/>
                <a:gd name="connsiteX114" fmla="*/ 687328 w 2558629"/>
                <a:gd name="connsiteY114" fmla="*/ 27292 h 806208"/>
                <a:gd name="connsiteX115" fmla="*/ 686772 w 2558629"/>
                <a:gd name="connsiteY115" fmla="*/ 18403 h 806208"/>
                <a:gd name="connsiteX116" fmla="*/ 697329 w 2558629"/>
                <a:gd name="connsiteY116" fmla="*/ 20070 h 806208"/>
                <a:gd name="connsiteX117" fmla="*/ 718998 w 2558629"/>
                <a:gd name="connsiteY117" fmla="*/ 57851 h 806208"/>
                <a:gd name="connsiteX118" fmla="*/ 704552 w 2558629"/>
                <a:gd name="connsiteY118" fmla="*/ 74519 h 806208"/>
                <a:gd name="connsiteX119" fmla="*/ 593431 w 2558629"/>
                <a:gd name="connsiteY119" fmla="*/ 73963 h 806208"/>
                <a:gd name="connsiteX120" fmla="*/ 578984 w 2558629"/>
                <a:gd name="connsiteY120" fmla="*/ 68407 h 806208"/>
                <a:gd name="connsiteX121" fmla="*/ 588985 w 2558629"/>
                <a:gd name="connsiteY121" fmla="*/ 57295 h 806208"/>
                <a:gd name="connsiteX122" fmla="*/ 599542 w 2558629"/>
                <a:gd name="connsiteY122" fmla="*/ 45072 h 806208"/>
                <a:gd name="connsiteX123" fmla="*/ 651214 w 2558629"/>
                <a:gd name="connsiteY123" fmla="*/ 1179 h 806208"/>
                <a:gd name="connsiteX124" fmla="*/ 2535763 w 2558629"/>
                <a:gd name="connsiteY124" fmla="*/ 1178 h 806208"/>
                <a:gd name="connsiteX125" fmla="*/ 2556390 w 2558629"/>
                <a:gd name="connsiteY125" fmla="*/ 4512 h 806208"/>
                <a:gd name="connsiteX126" fmla="*/ 2555834 w 2558629"/>
                <a:gd name="connsiteY126" fmla="*/ 58406 h 806208"/>
                <a:gd name="connsiteX127" fmla="*/ 2529721 w 2558629"/>
                <a:gd name="connsiteY127" fmla="*/ 51739 h 806208"/>
                <a:gd name="connsiteX128" fmla="*/ 2490273 w 2558629"/>
                <a:gd name="connsiteY128" fmla="*/ 74518 h 806208"/>
                <a:gd name="connsiteX129" fmla="*/ 2509720 w 2558629"/>
                <a:gd name="connsiteY129" fmla="*/ 15069 h 806208"/>
                <a:gd name="connsiteX130" fmla="*/ 2514720 w 2558629"/>
                <a:gd name="connsiteY130" fmla="*/ 2845 h 806208"/>
                <a:gd name="connsiteX131" fmla="*/ 2535763 w 2558629"/>
                <a:gd name="connsiteY131" fmla="*/ 1178 h 806208"/>
                <a:gd name="connsiteX132" fmla="*/ 1370030 w 2558629"/>
                <a:gd name="connsiteY132" fmla="*/ 693 h 806208"/>
                <a:gd name="connsiteX133" fmla="*/ 1381837 w 2558629"/>
                <a:gd name="connsiteY133" fmla="*/ 1735 h 806208"/>
                <a:gd name="connsiteX134" fmla="*/ 1359057 w 2558629"/>
                <a:gd name="connsiteY134" fmla="*/ 5069 h 806208"/>
                <a:gd name="connsiteX135" fmla="*/ 1370030 w 2558629"/>
                <a:gd name="connsiteY135" fmla="*/ 693 h 806208"/>
                <a:gd name="connsiteX136" fmla="*/ 1250158 w 2558629"/>
                <a:gd name="connsiteY136" fmla="*/ 68 h 806208"/>
                <a:gd name="connsiteX137" fmla="*/ 1308497 w 2558629"/>
                <a:gd name="connsiteY137" fmla="*/ 68 h 806208"/>
                <a:gd name="connsiteX138" fmla="*/ 1320720 w 2558629"/>
                <a:gd name="connsiteY138" fmla="*/ 9514 h 806208"/>
                <a:gd name="connsiteX139" fmla="*/ 1360168 w 2558629"/>
                <a:gd name="connsiteY139" fmla="*/ 35071 h 806208"/>
                <a:gd name="connsiteX140" fmla="*/ 1408507 w 2558629"/>
                <a:gd name="connsiteY140" fmla="*/ 36183 h 806208"/>
                <a:gd name="connsiteX141" fmla="*/ 1416284 w 2558629"/>
                <a:gd name="connsiteY141" fmla="*/ 30071 h 806208"/>
                <a:gd name="connsiteX142" fmla="*/ 1418507 w 2558629"/>
                <a:gd name="connsiteY142" fmla="*/ 14514 h 806208"/>
                <a:gd name="connsiteX143" fmla="*/ 1406839 w 2558629"/>
                <a:gd name="connsiteY143" fmla="*/ 16736 h 806208"/>
                <a:gd name="connsiteX144" fmla="*/ 1392949 w 2558629"/>
                <a:gd name="connsiteY144" fmla="*/ 22292 h 806208"/>
                <a:gd name="connsiteX145" fmla="*/ 1446287 w 2558629"/>
                <a:gd name="connsiteY145" fmla="*/ 15070 h 806208"/>
                <a:gd name="connsiteX146" fmla="*/ 1491847 w 2558629"/>
                <a:gd name="connsiteY146" fmla="*/ 65074 h 806208"/>
                <a:gd name="connsiteX147" fmla="*/ 1481847 w 2558629"/>
                <a:gd name="connsiteY147" fmla="*/ 30071 h 806208"/>
                <a:gd name="connsiteX148" fmla="*/ 1478512 w 2558629"/>
                <a:gd name="connsiteY148" fmla="*/ 18403 h 806208"/>
                <a:gd name="connsiteX149" fmla="*/ 1491292 w 2558629"/>
                <a:gd name="connsiteY149" fmla="*/ 17292 h 806208"/>
                <a:gd name="connsiteX150" fmla="*/ 1534073 w 2558629"/>
                <a:gd name="connsiteY150" fmla="*/ 35071 h 806208"/>
                <a:gd name="connsiteX151" fmla="*/ 1542963 w 2558629"/>
                <a:gd name="connsiteY151" fmla="*/ 38961 h 806208"/>
                <a:gd name="connsiteX152" fmla="*/ 1550186 w 2558629"/>
                <a:gd name="connsiteY152" fmla="*/ 40627 h 806208"/>
                <a:gd name="connsiteX153" fmla="*/ 1534629 w 2558629"/>
                <a:gd name="connsiteY153" fmla="*/ 3402 h 806208"/>
                <a:gd name="connsiteX154" fmla="*/ 1512960 w 2558629"/>
                <a:gd name="connsiteY154" fmla="*/ 15625 h 806208"/>
                <a:gd name="connsiteX155" fmla="*/ 1507404 w 2558629"/>
                <a:gd name="connsiteY155" fmla="*/ 5068 h 806208"/>
                <a:gd name="connsiteX156" fmla="*/ 1517405 w 2558629"/>
                <a:gd name="connsiteY156" fmla="*/ 623 h 806208"/>
                <a:gd name="connsiteX157" fmla="*/ 1759094 w 2558629"/>
                <a:gd name="connsiteY157" fmla="*/ 623 h 806208"/>
                <a:gd name="connsiteX158" fmla="*/ 1697422 w 2558629"/>
                <a:gd name="connsiteY158" fmla="*/ 16180 h 806208"/>
                <a:gd name="connsiteX159" fmla="*/ 1672419 w 2558629"/>
                <a:gd name="connsiteY159" fmla="*/ 18959 h 806208"/>
                <a:gd name="connsiteX160" fmla="*/ 1671864 w 2558629"/>
                <a:gd name="connsiteY160" fmla="*/ 42294 h 806208"/>
                <a:gd name="connsiteX161" fmla="*/ 1723535 w 2558629"/>
                <a:gd name="connsiteY161" fmla="*/ 63407 h 806208"/>
                <a:gd name="connsiteX162" fmla="*/ 1734092 w 2558629"/>
                <a:gd name="connsiteY162" fmla="*/ 71742 h 806208"/>
                <a:gd name="connsiteX163" fmla="*/ 1219600 w 2558629"/>
                <a:gd name="connsiteY163" fmla="*/ 70630 h 806208"/>
                <a:gd name="connsiteX164" fmla="*/ 1234601 w 2558629"/>
                <a:gd name="connsiteY164" fmla="*/ 11180 h 806208"/>
                <a:gd name="connsiteX165" fmla="*/ 1250158 w 2558629"/>
                <a:gd name="connsiteY165" fmla="*/ 68 h 8062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</a:cxnLst>
              <a:rect l="l" t="t" r="r" b="b"/>
              <a:pathLst>
                <a:path w="2558629" h="806208">
                  <a:moveTo>
                    <a:pt x="9489" y="392327"/>
                  </a:moveTo>
                  <a:cubicBezTo>
                    <a:pt x="21157" y="400106"/>
                    <a:pt x="20601" y="415107"/>
                    <a:pt x="29491" y="423441"/>
                  </a:cubicBezTo>
                  <a:cubicBezTo>
                    <a:pt x="32824" y="426219"/>
                    <a:pt x="35047" y="433443"/>
                    <a:pt x="40603" y="427331"/>
                  </a:cubicBezTo>
                  <a:cubicBezTo>
                    <a:pt x="43937" y="423441"/>
                    <a:pt x="41714" y="420108"/>
                    <a:pt x="37269" y="417885"/>
                  </a:cubicBezTo>
                  <a:cubicBezTo>
                    <a:pt x="33380" y="416219"/>
                    <a:pt x="30046" y="413440"/>
                    <a:pt x="31158" y="408440"/>
                  </a:cubicBezTo>
                  <a:cubicBezTo>
                    <a:pt x="36158" y="388438"/>
                    <a:pt x="21712" y="391216"/>
                    <a:pt x="9489" y="392327"/>
                  </a:cubicBezTo>
                  <a:close/>
                  <a:moveTo>
                    <a:pt x="32616" y="121955"/>
                  </a:moveTo>
                  <a:cubicBezTo>
                    <a:pt x="40881" y="119107"/>
                    <a:pt x="51159" y="122858"/>
                    <a:pt x="64494" y="133414"/>
                  </a:cubicBezTo>
                  <a:cubicBezTo>
                    <a:pt x="78384" y="143970"/>
                    <a:pt x="89496" y="147860"/>
                    <a:pt x="101719" y="133414"/>
                  </a:cubicBezTo>
                  <a:cubicBezTo>
                    <a:pt x="109498" y="123969"/>
                    <a:pt x="116166" y="136193"/>
                    <a:pt x="123388" y="133970"/>
                  </a:cubicBezTo>
                  <a:cubicBezTo>
                    <a:pt x="101164" y="165084"/>
                    <a:pt x="90607" y="202865"/>
                    <a:pt x="63383" y="229534"/>
                  </a:cubicBezTo>
                  <a:cubicBezTo>
                    <a:pt x="55049" y="237313"/>
                    <a:pt x="58938" y="240646"/>
                    <a:pt x="64494" y="243980"/>
                  </a:cubicBezTo>
                  <a:cubicBezTo>
                    <a:pt x="77273" y="251203"/>
                    <a:pt x="76162" y="262871"/>
                    <a:pt x="76162" y="274538"/>
                  </a:cubicBezTo>
                  <a:cubicBezTo>
                    <a:pt x="75606" y="320654"/>
                    <a:pt x="77273" y="367325"/>
                    <a:pt x="75050" y="413440"/>
                  </a:cubicBezTo>
                  <a:cubicBezTo>
                    <a:pt x="73939" y="429553"/>
                    <a:pt x="78939" y="447888"/>
                    <a:pt x="67827" y="463445"/>
                  </a:cubicBezTo>
                  <a:cubicBezTo>
                    <a:pt x="69494" y="464000"/>
                    <a:pt x="71717" y="464556"/>
                    <a:pt x="73939" y="465112"/>
                  </a:cubicBezTo>
                  <a:cubicBezTo>
                    <a:pt x="73939" y="465112"/>
                    <a:pt x="73939" y="465668"/>
                    <a:pt x="73939" y="465668"/>
                  </a:cubicBezTo>
                  <a:cubicBezTo>
                    <a:pt x="76718" y="494004"/>
                    <a:pt x="77273" y="522340"/>
                    <a:pt x="73383" y="550675"/>
                  </a:cubicBezTo>
                  <a:cubicBezTo>
                    <a:pt x="74495" y="617349"/>
                    <a:pt x="75606" y="684021"/>
                    <a:pt x="75606" y="750694"/>
                  </a:cubicBezTo>
                  <a:lnTo>
                    <a:pt x="75606" y="806208"/>
                  </a:lnTo>
                  <a:lnTo>
                    <a:pt x="599" y="806208"/>
                  </a:lnTo>
                  <a:lnTo>
                    <a:pt x="599" y="542342"/>
                  </a:lnTo>
                  <a:cubicBezTo>
                    <a:pt x="599" y="536230"/>
                    <a:pt x="-1068" y="530118"/>
                    <a:pt x="3377" y="525118"/>
                  </a:cubicBezTo>
                  <a:cubicBezTo>
                    <a:pt x="-3290" y="452888"/>
                    <a:pt x="2266" y="380104"/>
                    <a:pt x="599" y="307320"/>
                  </a:cubicBezTo>
                  <a:cubicBezTo>
                    <a:pt x="599" y="301208"/>
                    <a:pt x="1155" y="295652"/>
                    <a:pt x="10044" y="296208"/>
                  </a:cubicBezTo>
                  <a:cubicBezTo>
                    <a:pt x="17267" y="296208"/>
                    <a:pt x="24490" y="293985"/>
                    <a:pt x="26713" y="287317"/>
                  </a:cubicBezTo>
                  <a:cubicBezTo>
                    <a:pt x="28379" y="282317"/>
                    <a:pt x="23379" y="278428"/>
                    <a:pt x="20046" y="274538"/>
                  </a:cubicBezTo>
                  <a:cubicBezTo>
                    <a:pt x="10600" y="263426"/>
                    <a:pt x="10044" y="284540"/>
                    <a:pt x="1155" y="277872"/>
                  </a:cubicBezTo>
                  <a:cubicBezTo>
                    <a:pt x="43" y="235646"/>
                    <a:pt x="-1623" y="192309"/>
                    <a:pt x="12822" y="150082"/>
                  </a:cubicBezTo>
                  <a:cubicBezTo>
                    <a:pt x="18101" y="134248"/>
                    <a:pt x="24351" y="124802"/>
                    <a:pt x="32616" y="121955"/>
                  </a:cubicBezTo>
                  <a:close/>
                  <a:moveTo>
                    <a:pt x="150959" y="87854"/>
                  </a:moveTo>
                  <a:cubicBezTo>
                    <a:pt x="153390" y="86743"/>
                    <a:pt x="155891" y="87021"/>
                    <a:pt x="157835" y="89521"/>
                  </a:cubicBezTo>
                  <a:cubicBezTo>
                    <a:pt x="161169" y="93966"/>
                    <a:pt x="170058" y="102856"/>
                    <a:pt x="160613" y="108412"/>
                  </a:cubicBezTo>
                  <a:cubicBezTo>
                    <a:pt x="148390" y="116190"/>
                    <a:pt x="140611" y="130636"/>
                    <a:pt x="125054" y="132858"/>
                  </a:cubicBezTo>
                  <a:cubicBezTo>
                    <a:pt x="128388" y="118413"/>
                    <a:pt x="137833" y="107301"/>
                    <a:pt x="144501" y="94522"/>
                  </a:cubicBezTo>
                  <a:cubicBezTo>
                    <a:pt x="146167" y="91466"/>
                    <a:pt x="148529" y="88966"/>
                    <a:pt x="150959" y="87854"/>
                  </a:cubicBezTo>
                  <a:close/>
                  <a:moveTo>
                    <a:pt x="2447491" y="64519"/>
                  </a:moveTo>
                  <a:cubicBezTo>
                    <a:pt x="2457492" y="60074"/>
                    <a:pt x="2459715" y="68408"/>
                    <a:pt x="2465271" y="74520"/>
                  </a:cubicBezTo>
                  <a:cubicBezTo>
                    <a:pt x="2455826" y="78409"/>
                    <a:pt x="2448603" y="78965"/>
                    <a:pt x="2443602" y="72297"/>
                  </a:cubicBezTo>
                  <a:cubicBezTo>
                    <a:pt x="2440824" y="68964"/>
                    <a:pt x="2444713" y="65630"/>
                    <a:pt x="2447491" y="64519"/>
                  </a:cubicBezTo>
                  <a:close/>
                  <a:moveTo>
                    <a:pt x="2305257" y="3401"/>
                  </a:moveTo>
                  <a:cubicBezTo>
                    <a:pt x="2371929" y="3401"/>
                    <a:pt x="2435824" y="3401"/>
                    <a:pt x="2506942" y="3401"/>
                  </a:cubicBezTo>
                  <a:cubicBezTo>
                    <a:pt x="2479161" y="21181"/>
                    <a:pt x="2452492" y="31181"/>
                    <a:pt x="2440825" y="58407"/>
                  </a:cubicBezTo>
                  <a:cubicBezTo>
                    <a:pt x="2435269" y="71741"/>
                    <a:pt x="2424156" y="75075"/>
                    <a:pt x="2409710" y="74519"/>
                  </a:cubicBezTo>
                  <a:cubicBezTo>
                    <a:pt x="2379152" y="73408"/>
                    <a:pt x="2349149" y="73408"/>
                    <a:pt x="2318591" y="73963"/>
                  </a:cubicBezTo>
                  <a:cubicBezTo>
                    <a:pt x="2301367" y="74519"/>
                    <a:pt x="2283588" y="77298"/>
                    <a:pt x="2286366" y="50628"/>
                  </a:cubicBezTo>
                  <a:cubicBezTo>
                    <a:pt x="2286366" y="49517"/>
                    <a:pt x="2280810" y="47295"/>
                    <a:pt x="2280254" y="40627"/>
                  </a:cubicBezTo>
                  <a:cubicBezTo>
                    <a:pt x="2295255" y="40627"/>
                    <a:pt x="2310257" y="39516"/>
                    <a:pt x="2324702" y="41183"/>
                  </a:cubicBezTo>
                  <a:cubicBezTo>
                    <a:pt x="2337482" y="42849"/>
                    <a:pt x="2336370" y="32848"/>
                    <a:pt x="2338037" y="27292"/>
                  </a:cubicBezTo>
                  <a:cubicBezTo>
                    <a:pt x="2340815" y="17292"/>
                    <a:pt x="2329147" y="16736"/>
                    <a:pt x="2325258" y="17847"/>
                  </a:cubicBezTo>
                  <a:cubicBezTo>
                    <a:pt x="2310257" y="22848"/>
                    <a:pt x="2309146" y="13402"/>
                    <a:pt x="2305257" y="3401"/>
                  </a:cubicBezTo>
                  <a:close/>
                  <a:moveTo>
                    <a:pt x="800117" y="2291"/>
                  </a:moveTo>
                  <a:cubicBezTo>
                    <a:pt x="910683" y="2291"/>
                    <a:pt x="1020693" y="2291"/>
                    <a:pt x="1134593" y="2291"/>
                  </a:cubicBezTo>
                  <a:cubicBezTo>
                    <a:pt x="1125703" y="13403"/>
                    <a:pt x="1121258" y="25071"/>
                    <a:pt x="1106257" y="22848"/>
                  </a:cubicBezTo>
                  <a:cubicBezTo>
                    <a:pt x="1101256" y="21738"/>
                    <a:pt x="1096811" y="25627"/>
                    <a:pt x="1096811" y="29515"/>
                  </a:cubicBezTo>
                  <a:cubicBezTo>
                    <a:pt x="1097367" y="35072"/>
                    <a:pt x="1099589" y="41183"/>
                    <a:pt x="1105701" y="43962"/>
                  </a:cubicBezTo>
                  <a:cubicBezTo>
                    <a:pt x="1110146" y="46184"/>
                    <a:pt x="1114035" y="51740"/>
                    <a:pt x="1118480" y="45628"/>
                  </a:cubicBezTo>
                  <a:cubicBezTo>
                    <a:pt x="1136259" y="20071"/>
                    <a:pt x="1140704" y="47851"/>
                    <a:pt x="1150705" y="53407"/>
                  </a:cubicBezTo>
                  <a:cubicBezTo>
                    <a:pt x="1152927" y="54518"/>
                    <a:pt x="1154038" y="58963"/>
                    <a:pt x="1155706" y="61741"/>
                  </a:cubicBezTo>
                  <a:cubicBezTo>
                    <a:pt x="1165706" y="72297"/>
                    <a:pt x="1175152" y="66741"/>
                    <a:pt x="1184597" y="60630"/>
                  </a:cubicBezTo>
                  <a:cubicBezTo>
                    <a:pt x="1192376" y="55629"/>
                    <a:pt x="1199043" y="58963"/>
                    <a:pt x="1201265" y="65630"/>
                  </a:cubicBezTo>
                  <a:cubicBezTo>
                    <a:pt x="1205154" y="75631"/>
                    <a:pt x="1196265" y="76187"/>
                    <a:pt x="1189598" y="76187"/>
                  </a:cubicBezTo>
                  <a:cubicBezTo>
                    <a:pt x="1178485" y="75631"/>
                    <a:pt x="1166262" y="80076"/>
                    <a:pt x="1155706" y="72297"/>
                  </a:cubicBezTo>
                  <a:cubicBezTo>
                    <a:pt x="1126258" y="72853"/>
                    <a:pt x="1096811" y="73964"/>
                    <a:pt x="1067364" y="73408"/>
                  </a:cubicBezTo>
                  <a:cubicBezTo>
                    <a:pt x="1052362" y="72853"/>
                    <a:pt x="1055696" y="60630"/>
                    <a:pt x="1059586" y="52851"/>
                  </a:cubicBezTo>
                  <a:cubicBezTo>
                    <a:pt x="1066809" y="38961"/>
                    <a:pt x="1061808" y="36183"/>
                    <a:pt x="1049029" y="36739"/>
                  </a:cubicBezTo>
                  <a:cubicBezTo>
                    <a:pt x="1031805" y="37294"/>
                    <a:pt x="1012359" y="25627"/>
                    <a:pt x="1001802" y="50073"/>
                  </a:cubicBezTo>
                  <a:cubicBezTo>
                    <a:pt x="997913" y="59519"/>
                    <a:pt x="997913" y="66741"/>
                    <a:pt x="1005691" y="75075"/>
                  </a:cubicBezTo>
                  <a:cubicBezTo>
                    <a:pt x="915127" y="75075"/>
                    <a:pt x="825675" y="75075"/>
                    <a:pt x="729555" y="75075"/>
                  </a:cubicBezTo>
                  <a:cubicBezTo>
                    <a:pt x="760114" y="62296"/>
                    <a:pt x="772336" y="40072"/>
                    <a:pt x="783449" y="17292"/>
                  </a:cubicBezTo>
                  <a:cubicBezTo>
                    <a:pt x="786783" y="9514"/>
                    <a:pt x="788450" y="2291"/>
                    <a:pt x="800117" y="2291"/>
                  </a:cubicBezTo>
                  <a:close/>
                  <a:moveTo>
                    <a:pt x="2237471" y="1735"/>
                  </a:moveTo>
                  <a:cubicBezTo>
                    <a:pt x="2259696" y="1179"/>
                    <a:pt x="2265252" y="8958"/>
                    <a:pt x="2257474" y="28404"/>
                  </a:cubicBezTo>
                  <a:cubicBezTo>
                    <a:pt x="2251362" y="43961"/>
                    <a:pt x="2250806" y="56740"/>
                    <a:pt x="2272475" y="58407"/>
                  </a:cubicBezTo>
                  <a:cubicBezTo>
                    <a:pt x="2278031" y="58407"/>
                    <a:pt x="2279142" y="60629"/>
                    <a:pt x="2279142" y="65630"/>
                  </a:cubicBezTo>
                  <a:cubicBezTo>
                    <a:pt x="2279142" y="70630"/>
                    <a:pt x="2277475" y="73964"/>
                    <a:pt x="2271919" y="73964"/>
                  </a:cubicBezTo>
                  <a:cubicBezTo>
                    <a:pt x="2266919" y="73964"/>
                    <a:pt x="2261918" y="73964"/>
                    <a:pt x="2256918" y="73964"/>
                  </a:cubicBezTo>
                  <a:cubicBezTo>
                    <a:pt x="2098015" y="73964"/>
                    <a:pt x="1939111" y="74519"/>
                    <a:pt x="1780207" y="73964"/>
                  </a:cubicBezTo>
                  <a:cubicBezTo>
                    <a:pt x="1771873" y="73964"/>
                    <a:pt x="1757983" y="78964"/>
                    <a:pt x="1757427" y="66185"/>
                  </a:cubicBezTo>
                  <a:cubicBezTo>
                    <a:pt x="1756872" y="55628"/>
                    <a:pt x="1769095" y="54518"/>
                    <a:pt x="1779096" y="54518"/>
                  </a:cubicBezTo>
                  <a:cubicBezTo>
                    <a:pt x="1782985" y="54518"/>
                    <a:pt x="1790764" y="56740"/>
                    <a:pt x="1788541" y="49517"/>
                  </a:cubicBezTo>
                  <a:cubicBezTo>
                    <a:pt x="1787430" y="45072"/>
                    <a:pt x="1782985" y="40627"/>
                    <a:pt x="1777429" y="47295"/>
                  </a:cubicBezTo>
                  <a:cubicBezTo>
                    <a:pt x="1775207" y="45072"/>
                    <a:pt x="1772428" y="43405"/>
                    <a:pt x="1771317" y="40627"/>
                  </a:cubicBezTo>
                  <a:cubicBezTo>
                    <a:pt x="1769651" y="36738"/>
                    <a:pt x="1772428" y="33404"/>
                    <a:pt x="1776318" y="33960"/>
                  </a:cubicBezTo>
                  <a:cubicBezTo>
                    <a:pt x="1788541" y="36183"/>
                    <a:pt x="1795764" y="20070"/>
                    <a:pt x="1809099" y="26737"/>
                  </a:cubicBezTo>
                  <a:cubicBezTo>
                    <a:pt x="1817433" y="30627"/>
                    <a:pt x="1825767" y="23959"/>
                    <a:pt x="1827989" y="18403"/>
                  </a:cubicBezTo>
                  <a:cubicBezTo>
                    <a:pt x="1834656" y="68"/>
                    <a:pt x="1848547" y="2290"/>
                    <a:pt x="1862992" y="2290"/>
                  </a:cubicBezTo>
                  <a:cubicBezTo>
                    <a:pt x="1919664" y="2290"/>
                    <a:pt x="1976336" y="2290"/>
                    <a:pt x="2033008" y="2290"/>
                  </a:cubicBezTo>
                  <a:cubicBezTo>
                    <a:pt x="2036342" y="16180"/>
                    <a:pt x="2021896" y="22848"/>
                    <a:pt x="2026341" y="32848"/>
                  </a:cubicBezTo>
                  <a:cubicBezTo>
                    <a:pt x="2028563" y="37294"/>
                    <a:pt x="2019674" y="46183"/>
                    <a:pt x="2032452" y="47850"/>
                  </a:cubicBezTo>
                  <a:cubicBezTo>
                    <a:pt x="2041343" y="48961"/>
                    <a:pt x="2044676" y="46183"/>
                    <a:pt x="2047454" y="38960"/>
                  </a:cubicBezTo>
                  <a:cubicBezTo>
                    <a:pt x="2049120" y="35627"/>
                    <a:pt x="2052455" y="32293"/>
                    <a:pt x="2051899" y="30071"/>
                  </a:cubicBezTo>
                  <a:cubicBezTo>
                    <a:pt x="2043009" y="-3821"/>
                    <a:pt x="2066344" y="2290"/>
                    <a:pt x="2085235" y="2290"/>
                  </a:cubicBezTo>
                  <a:cubicBezTo>
                    <a:pt x="2136351" y="2290"/>
                    <a:pt x="2186911" y="2846"/>
                    <a:pt x="2237471" y="1735"/>
                  </a:cubicBezTo>
                  <a:close/>
                  <a:moveTo>
                    <a:pt x="223952" y="1735"/>
                  </a:moveTo>
                  <a:cubicBezTo>
                    <a:pt x="328962" y="1735"/>
                    <a:pt x="433416" y="1735"/>
                    <a:pt x="538426" y="1735"/>
                  </a:cubicBezTo>
                  <a:cubicBezTo>
                    <a:pt x="546760" y="1735"/>
                    <a:pt x="555094" y="1735"/>
                    <a:pt x="563428" y="3402"/>
                  </a:cubicBezTo>
                  <a:cubicBezTo>
                    <a:pt x="568428" y="4514"/>
                    <a:pt x="573429" y="7847"/>
                    <a:pt x="573429" y="13403"/>
                  </a:cubicBezTo>
                  <a:cubicBezTo>
                    <a:pt x="573984" y="43962"/>
                    <a:pt x="543427" y="73965"/>
                    <a:pt x="512312" y="73965"/>
                  </a:cubicBezTo>
                  <a:cubicBezTo>
                    <a:pt x="437861" y="74520"/>
                    <a:pt x="363965" y="75075"/>
                    <a:pt x="289514" y="73965"/>
                  </a:cubicBezTo>
                  <a:cubicBezTo>
                    <a:pt x="252844" y="73965"/>
                    <a:pt x="217285" y="78409"/>
                    <a:pt x="184504" y="95633"/>
                  </a:cubicBezTo>
                  <a:cubicBezTo>
                    <a:pt x="173948" y="101189"/>
                    <a:pt x="168948" y="100078"/>
                    <a:pt x="163947" y="88410"/>
                  </a:cubicBezTo>
                  <a:cubicBezTo>
                    <a:pt x="159502" y="76742"/>
                    <a:pt x="145612" y="73965"/>
                    <a:pt x="136722" y="77298"/>
                  </a:cubicBezTo>
                  <a:cubicBezTo>
                    <a:pt x="119498" y="83965"/>
                    <a:pt x="102830" y="70075"/>
                    <a:pt x="85606" y="80632"/>
                  </a:cubicBezTo>
                  <a:cubicBezTo>
                    <a:pt x="80050" y="83965"/>
                    <a:pt x="75605" y="76742"/>
                    <a:pt x="73383" y="68964"/>
                  </a:cubicBezTo>
                  <a:cubicBezTo>
                    <a:pt x="70049" y="53407"/>
                    <a:pt x="80606" y="48406"/>
                    <a:pt x="90052" y="41739"/>
                  </a:cubicBezTo>
                  <a:cubicBezTo>
                    <a:pt x="95608" y="37850"/>
                    <a:pt x="103385" y="38961"/>
                    <a:pt x="105608" y="44517"/>
                  </a:cubicBezTo>
                  <a:cubicBezTo>
                    <a:pt x="113942" y="65074"/>
                    <a:pt x="134500" y="57851"/>
                    <a:pt x="142834" y="53407"/>
                  </a:cubicBezTo>
                  <a:cubicBezTo>
                    <a:pt x="152279" y="48406"/>
                    <a:pt x="154501" y="30627"/>
                    <a:pt x="142834" y="18403"/>
                  </a:cubicBezTo>
                  <a:cubicBezTo>
                    <a:pt x="142278" y="17292"/>
                    <a:pt x="142278" y="15626"/>
                    <a:pt x="142278" y="13958"/>
                  </a:cubicBezTo>
                  <a:cubicBezTo>
                    <a:pt x="168392" y="4514"/>
                    <a:pt x="195616" y="1735"/>
                    <a:pt x="223952" y="1735"/>
                  </a:cubicBezTo>
                  <a:close/>
                  <a:moveTo>
                    <a:pt x="651214" y="1179"/>
                  </a:moveTo>
                  <a:cubicBezTo>
                    <a:pt x="661215" y="1179"/>
                    <a:pt x="671215" y="1179"/>
                    <a:pt x="682328" y="1179"/>
                  </a:cubicBezTo>
                  <a:cubicBezTo>
                    <a:pt x="667327" y="21736"/>
                    <a:pt x="669548" y="28959"/>
                    <a:pt x="691218" y="40627"/>
                  </a:cubicBezTo>
                  <a:cubicBezTo>
                    <a:pt x="694551" y="34515"/>
                    <a:pt x="688439" y="31738"/>
                    <a:pt x="687328" y="27292"/>
                  </a:cubicBezTo>
                  <a:cubicBezTo>
                    <a:pt x="686217" y="24515"/>
                    <a:pt x="683439" y="21181"/>
                    <a:pt x="686772" y="18403"/>
                  </a:cubicBezTo>
                  <a:cubicBezTo>
                    <a:pt x="690662" y="14514"/>
                    <a:pt x="693995" y="17292"/>
                    <a:pt x="697329" y="20070"/>
                  </a:cubicBezTo>
                  <a:cubicBezTo>
                    <a:pt x="709552" y="30071"/>
                    <a:pt x="715664" y="43405"/>
                    <a:pt x="718998" y="57851"/>
                  </a:cubicBezTo>
                  <a:cubicBezTo>
                    <a:pt x="721220" y="68407"/>
                    <a:pt x="718442" y="75075"/>
                    <a:pt x="704552" y="74519"/>
                  </a:cubicBezTo>
                  <a:cubicBezTo>
                    <a:pt x="667327" y="73408"/>
                    <a:pt x="630656" y="73963"/>
                    <a:pt x="593431" y="73963"/>
                  </a:cubicBezTo>
                  <a:cubicBezTo>
                    <a:pt x="587875" y="73963"/>
                    <a:pt x="580652" y="75075"/>
                    <a:pt x="578984" y="68407"/>
                  </a:cubicBezTo>
                  <a:cubicBezTo>
                    <a:pt x="576207" y="59518"/>
                    <a:pt x="584541" y="60073"/>
                    <a:pt x="588985" y="57295"/>
                  </a:cubicBezTo>
                  <a:cubicBezTo>
                    <a:pt x="592875" y="53962"/>
                    <a:pt x="598431" y="52851"/>
                    <a:pt x="599542" y="45072"/>
                  </a:cubicBezTo>
                  <a:cubicBezTo>
                    <a:pt x="603431" y="18959"/>
                    <a:pt x="625100" y="1179"/>
                    <a:pt x="651214" y="1179"/>
                  </a:cubicBezTo>
                  <a:close/>
                  <a:moveTo>
                    <a:pt x="2535763" y="1178"/>
                  </a:moveTo>
                  <a:cubicBezTo>
                    <a:pt x="2542778" y="1039"/>
                    <a:pt x="2549723" y="1734"/>
                    <a:pt x="2556390" y="4512"/>
                  </a:cubicBezTo>
                  <a:cubicBezTo>
                    <a:pt x="2559724" y="5624"/>
                    <a:pt x="2559168" y="54517"/>
                    <a:pt x="2555834" y="58406"/>
                  </a:cubicBezTo>
                  <a:cubicBezTo>
                    <a:pt x="2543611" y="71185"/>
                    <a:pt x="2540277" y="50628"/>
                    <a:pt x="2529721" y="51739"/>
                  </a:cubicBezTo>
                  <a:cubicBezTo>
                    <a:pt x="2533054" y="83964"/>
                    <a:pt x="2509720" y="71741"/>
                    <a:pt x="2490273" y="74518"/>
                  </a:cubicBezTo>
                  <a:cubicBezTo>
                    <a:pt x="2503608" y="53961"/>
                    <a:pt x="2519165" y="37849"/>
                    <a:pt x="2509720" y="15069"/>
                  </a:cubicBezTo>
                  <a:cubicBezTo>
                    <a:pt x="2508052" y="10624"/>
                    <a:pt x="2508608" y="3401"/>
                    <a:pt x="2514720" y="2845"/>
                  </a:cubicBezTo>
                  <a:cubicBezTo>
                    <a:pt x="2521665" y="2290"/>
                    <a:pt x="2528749" y="1317"/>
                    <a:pt x="2535763" y="1178"/>
                  </a:cubicBezTo>
                  <a:close/>
                  <a:moveTo>
                    <a:pt x="1370030" y="693"/>
                  </a:moveTo>
                  <a:cubicBezTo>
                    <a:pt x="1373780" y="624"/>
                    <a:pt x="1377670" y="1457"/>
                    <a:pt x="1381837" y="1735"/>
                  </a:cubicBezTo>
                  <a:cubicBezTo>
                    <a:pt x="1374614" y="19515"/>
                    <a:pt x="1367391" y="16181"/>
                    <a:pt x="1359057" y="5069"/>
                  </a:cubicBezTo>
                  <a:cubicBezTo>
                    <a:pt x="1362668" y="1735"/>
                    <a:pt x="1366280" y="763"/>
                    <a:pt x="1370030" y="693"/>
                  </a:cubicBezTo>
                  <a:close/>
                  <a:moveTo>
                    <a:pt x="1250158" y="68"/>
                  </a:moveTo>
                  <a:cubicBezTo>
                    <a:pt x="1269604" y="623"/>
                    <a:pt x="1289051" y="623"/>
                    <a:pt x="1308497" y="68"/>
                  </a:cubicBezTo>
                  <a:cubicBezTo>
                    <a:pt x="1316276" y="-488"/>
                    <a:pt x="1316831" y="2290"/>
                    <a:pt x="1320720" y="9514"/>
                  </a:cubicBezTo>
                  <a:cubicBezTo>
                    <a:pt x="1328499" y="23959"/>
                    <a:pt x="1340722" y="37294"/>
                    <a:pt x="1360168" y="35071"/>
                  </a:cubicBezTo>
                  <a:cubicBezTo>
                    <a:pt x="1376281" y="33405"/>
                    <a:pt x="1392394" y="26182"/>
                    <a:pt x="1408507" y="36183"/>
                  </a:cubicBezTo>
                  <a:cubicBezTo>
                    <a:pt x="1416840" y="41183"/>
                    <a:pt x="1415173" y="34515"/>
                    <a:pt x="1416284" y="30071"/>
                  </a:cubicBezTo>
                  <a:cubicBezTo>
                    <a:pt x="1417396" y="25070"/>
                    <a:pt x="1424619" y="20626"/>
                    <a:pt x="1418507" y="14514"/>
                  </a:cubicBezTo>
                  <a:cubicBezTo>
                    <a:pt x="1413507" y="9514"/>
                    <a:pt x="1410173" y="11736"/>
                    <a:pt x="1406839" y="16736"/>
                  </a:cubicBezTo>
                  <a:cubicBezTo>
                    <a:pt x="1405172" y="18959"/>
                    <a:pt x="1401283" y="18959"/>
                    <a:pt x="1392949" y="22292"/>
                  </a:cubicBezTo>
                  <a:cubicBezTo>
                    <a:pt x="1411284" y="-4933"/>
                    <a:pt x="1425175" y="-6044"/>
                    <a:pt x="1446287" y="15070"/>
                  </a:cubicBezTo>
                  <a:cubicBezTo>
                    <a:pt x="1461289" y="30071"/>
                    <a:pt x="1475179" y="46739"/>
                    <a:pt x="1491847" y="65074"/>
                  </a:cubicBezTo>
                  <a:cubicBezTo>
                    <a:pt x="1499626" y="45072"/>
                    <a:pt x="1494625" y="36183"/>
                    <a:pt x="1481847" y="30071"/>
                  </a:cubicBezTo>
                  <a:cubicBezTo>
                    <a:pt x="1475735" y="27293"/>
                    <a:pt x="1474623" y="23403"/>
                    <a:pt x="1478512" y="18403"/>
                  </a:cubicBezTo>
                  <a:cubicBezTo>
                    <a:pt x="1482402" y="13403"/>
                    <a:pt x="1490180" y="12847"/>
                    <a:pt x="1491292" y="17292"/>
                  </a:cubicBezTo>
                  <a:cubicBezTo>
                    <a:pt x="1498515" y="41183"/>
                    <a:pt x="1515183" y="39516"/>
                    <a:pt x="1534073" y="35071"/>
                  </a:cubicBezTo>
                  <a:cubicBezTo>
                    <a:pt x="1536296" y="34515"/>
                    <a:pt x="1539630" y="37850"/>
                    <a:pt x="1542963" y="38961"/>
                  </a:cubicBezTo>
                  <a:cubicBezTo>
                    <a:pt x="1545186" y="39516"/>
                    <a:pt x="1547408" y="40071"/>
                    <a:pt x="1550186" y="40627"/>
                  </a:cubicBezTo>
                  <a:cubicBezTo>
                    <a:pt x="1557964" y="23959"/>
                    <a:pt x="1544630" y="16180"/>
                    <a:pt x="1534629" y="3402"/>
                  </a:cubicBezTo>
                  <a:cubicBezTo>
                    <a:pt x="1531295" y="16736"/>
                    <a:pt x="1525739" y="25626"/>
                    <a:pt x="1512960" y="15625"/>
                  </a:cubicBezTo>
                  <a:cubicBezTo>
                    <a:pt x="1509627" y="12847"/>
                    <a:pt x="1506848" y="9514"/>
                    <a:pt x="1507404" y="5068"/>
                  </a:cubicBezTo>
                  <a:cubicBezTo>
                    <a:pt x="1508515" y="-1044"/>
                    <a:pt x="1513516" y="623"/>
                    <a:pt x="1517405" y="623"/>
                  </a:cubicBezTo>
                  <a:cubicBezTo>
                    <a:pt x="1597412" y="623"/>
                    <a:pt x="1677420" y="623"/>
                    <a:pt x="1759094" y="623"/>
                  </a:cubicBezTo>
                  <a:cubicBezTo>
                    <a:pt x="1737981" y="28959"/>
                    <a:pt x="1725202" y="31738"/>
                    <a:pt x="1697422" y="16180"/>
                  </a:cubicBezTo>
                  <a:cubicBezTo>
                    <a:pt x="1687976" y="11180"/>
                    <a:pt x="1679642" y="10624"/>
                    <a:pt x="1672419" y="18959"/>
                  </a:cubicBezTo>
                  <a:cubicBezTo>
                    <a:pt x="1666308" y="26182"/>
                    <a:pt x="1662419" y="31738"/>
                    <a:pt x="1671864" y="42294"/>
                  </a:cubicBezTo>
                  <a:cubicBezTo>
                    <a:pt x="1685754" y="57296"/>
                    <a:pt x="1694644" y="63963"/>
                    <a:pt x="1723535" y="63407"/>
                  </a:cubicBezTo>
                  <a:cubicBezTo>
                    <a:pt x="1727980" y="63407"/>
                    <a:pt x="1730758" y="65630"/>
                    <a:pt x="1734092" y="71742"/>
                  </a:cubicBezTo>
                  <a:cubicBezTo>
                    <a:pt x="1562409" y="71742"/>
                    <a:pt x="1391283" y="71742"/>
                    <a:pt x="1219600" y="70630"/>
                  </a:cubicBezTo>
                  <a:cubicBezTo>
                    <a:pt x="1228489" y="52295"/>
                    <a:pt x="1237935" y="33405"/>
                    <a:pt x="1234601" y="11180"/>
                  </a:cubicBezTo>
                  <a:cubicBezTo>
                    <a:pt x="1232935" y="1179"/>
                    <a:pt x="1241824" y="68"/>
                    <a:pt x="1250158" y="68"/>
                  </a:cubicBezTo>
                  <a:close/>
                </a:path>
              </a:pathLst>
            </a:custGeom>
            <a:solidFill>
              <a:schemeClr val="accent3"/>
            </a:solidFill>
            <a:ln w="7407" cap="flat">
              <a:noFill/>
              <a:prstDash val="solid"/>
              <a:miter/>
            </a:ln>
          </p:spPr>
          <p:txBody>
            <a:bodyPr wrap="square" rtlCol="0" anchor="ctr">
              <a:noAutofit/>
            </a:bodyPr>
            <a:lstStyle/>
            <a:p>
              <a:endParaRPr lang="en-US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="" xmlns:a16="http://schemas.microsoft.com/office/drawing/2014/main" id="{021379B2-C3D1-436E-A0B6-02D5E522558E}"/>
                </a:ext>
              </a:extLst>
            </p:cNvPr>
            <p:cNvSpPr/>
            <p:nvPr/>
          </p:nvSpPr>
          <p:spPr>
            <a:xfrm>
              <a:off x="507673" y="533609"/>
              <a:ext cx="2436719" cy="712816"/>
            </a:xfrm>
            <a:custGeom>
              <a:avLst/>
              <a:gdLst>
                <a:gd name="connsiteX0" fmla="*/ 173172 w 2436719"/>
                <a:gd name="connsiteY0" fmla="*/ 27346 h 712816"/>
                <a:gd name="connsiteX1" fmla="*/ 159838 w 2436719"/>
                <a:gd name="connsiteY1" fmla="*/ 57348 h 712816"/>
                <a:gd name="connsiteX2" fmla="*/ 174284 w 2436719"/>
                <a:gd name="connsiteY2" fmla="*/ 70129 h 712816"/>
                <a:gd name="connsiteX3" fmla="*/ 192620 w 2436719"/>
                <a:gd name="connsiteY3" fmla="*/ 47347 h 712816"/>
                <a:gd name="connsiteX4" fmla="*/ 173172 w 2436719"/>
                <a:gd name="connsiteY4" fmla="*/ 27346 h 712816"/>
                <a:gd name="connsiteX5" fmla="*/ 908243 w 2436719"/>
                <a:gd name="connsiteY5" fmla="*/ 10677 h 712816"/>
                <a:gd name="connsiteX6" fmla="*/ 891019 w 2436719"/>
                <a:gd name="connsiteY6" fmla="*/ 15122 h 712816"/>
                <a:gd name="connsiteX7" fmla="*/ 881016 w 2436719"/>
                <a:gd name="connsiteY7" fmla="*/ 24568 h 712816"/>
                <a:gd name="connsiteX8" fmla="*/ 901575 w 2436719"/>
                <a:gd name="connsiteY8" fmla="*/ 49015 h 712816"/>
                <a:gd name="connsiteX9" fmla="*/ 937133 w 2436719"/>
                <a:gd name="connsiteY9" fmla="*/ 35679 h 712816"/>
                <a:gd name="connsiteX10" fmla="*/ 908243 w 2436719"/>
                <a:gd name="connsiteY10" fmla="*/ 10677 h 712816"/>
                <a:gd name="connsiteX11" fmla="*/ 506884 w 2436719"/>
                <a:gd name="connsiteY11" fmla="*/ 2274 h 712816"/>
                <a:gd name="connsiteX12" fmla="*/ 519316 w 2436719"/>
                <a:gd name="connsiteY12" fmla="*/ 2899 h 712816"/>
                <a:gd name="connsiteX13" fmla="*/ 929354 w 2436719"/>
                <a:gd name="connsiteY13" fmla="*/ 2899 h 712816"/>
                <a:gd name="connsiteX14" fmla="*/ 958802 w 2436719"/>
                <a:gd name="connsiteY14" fmla="*/ 7899 h 712816"/>
                <a:gd name="connsiteX15" fmla="*/ 942688 w 2436719"/>
                <a:gd name="connsiteY15" fmla="*/ 10122 h 712816"/>
                <a:gd name="connsiteX16" fmla="*/ 964359 w 2436719"/>
                <a:gd name="connsiteY16" fmla="*/ 37346 h 712816"/>
                <a:gd name="connsiteX17" fmla="*/ 983248 w 2436719"/>
                <a:gd name="connsiteY17" fmla="*/ 88463 h 712816"/>
                <a:gd name="connsiteX18" fmla="*/ 825457 w 2436719"/>
                <a:gd name="connsiteY18" fmla="*/ 89575 h 712816"/>
                <a:gd name="connsiteX19" fmla="*/ 801565 w 2436719"/>
                <a:gd name="connsiteY19" fmla="*/ 80684 h 712816"/>
                <a:gd name="connsiteX20" fmla="*/ 793230 w 2436719"/>
                <a:gd name="connsiteY20" fmla="*/ 87907 h 712816"/>
                <a:gd name="connsiteX21" fmla="*/ 222065 w 2436719"/>
                <a:gd name="connsiteY21" fmla="*/ 88463 h 712816"/>
                <a:gd name="connsiteX22" fmla="*/ 205399 w 2436719"/>
                <a:gd name="connsiteY22" fmla="*/ 80684 h 712816"/>
                <a:gd name="connsiteX23" fmla="*/ 87053 w 2436719"/>
                <a:gd name="connsiteY23" fmla="*/ 194028 h 712816"/>
                <a:gd name="connsiteX24" fmla="*/ 88166 w 2436719"/>
                <a:gd name="connsiteY24" fmla="*/ 676294 h 712816"/>
                <a:gd name="connsiteX25" fmla="*/ 88166 w 2436719"/>
                <a:gd name="connsiteY25" fmla="*/ 712816 h 712816"/>
                <a:gd name="connsiteX26" fmla="*/ 3157 w 2436719"/>
                <a:gd name="connsiteY26" fmla="*/ 712816 h 712816"/>
                <a:gd name="connsiteX27" fmla="*/ 3157 w 2436719"/>
                <a:gd name="connsiteY27" fmla="*/ 319596 h 712816"/>
                <a:gd name="connsiteX28" fmla="*/ 5380 w 2436719"/>
                <a:gd name="connsiteY28" fmla="*/ 294592 h 712816"/>
                <a:gd name="connsiteX29" fmla="*/ 1490 w 2436719"/>
                <a:gd name="connsiteY29" fmla="*/ 178471 h 712816"/>
                <a:gd name="connsiteX30" fmla="*/ 31494 w 2436719"/>
                <a:gd name="connsiteY30" fmla="*/ 164025 h 712816"/>
                <a:gd name="connsiteX31" fmla="*/ 19271 w 2436719"/>
                <a:gd name="connsiteY31" fmla="*/ 142912 h 712816"/>
                <a:gd name="connsiteX32" fmla="*/ 10936 w 2436719"/>
                <a:gd name="connsiteY32" fmla="*/ 137356 h 712816"/>
                <a:gd name="connsiteX33" fmla="*/ 56496 w 2436719"/>
                <a:gd name="connsiteY33" fmla="*/ 60683 h 712816"/>
                <a:gd name="connsiteX34" fmla="*/ 53718 w 2436719"/>
                <a:gd name="connsiteY34" fmla="*/ 84017 h 712816"/>
                <a:gd name="connsiteX35" fmla="*/ 63164 w 2436719"/>
                <a:gd name="connsiteY35" fmla="*/ 51237 h 712816"/>
                <a:gd name="connsiteX36" fmla="*/ 155948 w 2436719"/>
                <a:gd name="connsiteY36" fmla="*/ 9012 h 712816"/>
                <a:gd name="connsiteX37" fmla="*/ 318187 w 2436719"/>
                <a:gd name="connsiteY37" fmla="*/ 6789 h 712816"/>
                <a:gd name="connsiteX38" fmla="*/ 386527 w 2436719"/>
                <a:gd name="connsiteY38" fmla="*/ 6789 h 712816"/>
                <a:gd name="connsiteX39" fmla="*/ 392639 w 2436719"/>
                <a:gd name="connsiteY39" fmla="*/ 21790 h 712816"/>
                <a:gd name="connsiteX40" fmla="*/ 369303 w 2436719"/>
                <a:gd name="connsiteY40" fmla="*/ 32901 h 712816"/>
                <a:gd name="connsiteX41" fmla="*/ 344856 w 2436719"/>
                <a:gd name="connsiteY41" fmla="*/ 28456 h 712816"/>
                <a:gd name="connsiteX42" fmla="*/ 336521 w 2436719"/>
                <a:gd name="connsiteY42" fmla="*/ 36236 h 712816"/>
                <a:gd name="connsiteX43" fmla="*/ 345411 w 2436719"/>
                <a:gd name="connsiteY43" fmla="*/ 43459 h 712816"/>
                <a:gd name="connsiteX44" fmla="*/ 379304 w 2436719"/>
                <a:gd name="connsiteY44" fmla="*/ 35124 h 712816"/>
                <a:gd name="connsiteX45" fmla="*/ 418751 w 2436719"/>
                <a:gd name="connsiteY45" fmla="*/ 19568 h 712816"/>
                <a:gd name="connsiteX46" fmla="*/ 433752 w 2436719"/>
                <a:gd name="connsiteY46" fmla="*/ 30123 h 712816"/>
                <a:gd name="connsiteX47" fmla="*/ 449866 w 2436719"/>
                <a:gd name="connsiteY47" fmla="*/ 27903 h 712816"/>
                <a:gd name="connsiteX48" fmla="*/ 453199 w 2436719"/>
                <a:gd name="connsiteY48" fmla="*/ 25680 h 712816"/>
                <a:gd name="connsiteX49" fmla="*/ 494869 w 2436719"/>
                <a:gd name="connsiteY49" fmla="*/ 6232 h 712816"/>
                <a:gd name="connsiteX50" fmla="*/ 506884 w 2436719"/>
                <a:gd name="connsiteY50" fmla="*/ 2274 h 712816"/>
                <a:gd name="connsiteX51" fmla="*/ 2394162 w 2436719"/>
                <a:gd name="connsiteY51" fmla="*/ 1241 h 712816"/>
                <a:gd name="connsiteX52" fmla="*/ 2413383 w 2436719"/>
                <a:gd name="connsiteY52" fmla="*/ 16788 h 712816"/>
                <a:gd name="connsiteX53" fmla="*/ 2431717 w 2436719"/>
                <a:gd name="connsiteY53" fmla="*/ 10122 h 712816"/>
                <a:gd name="connsiteX54" fmla="*/ 2435607 w 2436719"/>
                <a:gd name="connsiteY54" fmla="*/ 26233 h 712816"/>
                <a:gd name="connsiteX55" fmla="*/ 2436719 w 2436719"/>
                <a:gd name="connsiteY55" fmla="*/ 81795 h 712816"/>
                <a:gd name="connsiteX56" fmla="*/ 2414493 w 2436719"/>
                <a:gd name="connsiteY56" fmla="*/ 88461 h 712816"/>
                <a:gd name="connsiteX57" fmla="*/ 2270035 w 2436719"/>
                <a:gd name="connsiteY57" fmla="*/ 89573 h 712816"/>
                <a:gd name="connsiteX58" fmla="*/ 2237811 w 2436719"/>
                <a:gd name="connsiteY58" fmla="*/ 80682 h 712816"/>
                <a:gd name="connsiteX59" fmla="*/ 2189472 w 2436719"/>
                <a:gd name="connsiteY59" fmla="*/ 89573 h 712816"/>
                <a:gd name="connsiteX60" fmla="*/ 2060571 w 2436719"/>
                <a:gd name="connsiteY60" fmla="*/ 90128 h 712816"/>
                <a:gd name="connsiteX61" fmla="*/ 1837773 w 2436719"/>
                <a:gd name="connsiteY61" fmla="*/ 87905 h 712816"/>
                <a:gd name="connsiteX62" fmla="*/ 1787212 w 2436719"/>
                <a:gd name="connsiteY62" fmla="*/ 86238 h 712816"/>
                <a:gd name="connsiteX63" fmla="*/ 1782767 w 2436719"/>
                <a:gd name="connsiteY63" fmla="*/ 87350 h 712816"/>
                <a:gd name="connsiteX64" fmla="*/ 1784434 w 2436719"/>
                <a:gd name="connsiteY64" fmla="*/ 79572 h 712816"/>
                <a:gd name="connsiteX65" fmla="*/ 1815549 w 2436719"/>
                <a:gd name="connsiteY65" fmla="*/ 49570 h 712816"/>
                <a:gd name="connsiteX66" fmla="*/ 1774989 w 2436719"/>
                <a:gd name="connsiteY66" fmla="*/ 20123 h 712816"/>
                <a:gd name="connsiteX67" fmla="*/ 1718872 w 2436719"/>
                <a:gd name="connsiteY67" fmla="*/ 6787 h 712816"/>
                <a:gd name="connsiteX68" fmla="*/ 1743042 w 2436719"/>
                <a:gd name="connsiteY68" fmla="*/ 1926 h 712816"/>
                <a:gd name="connsiteX69" fmla="*/ 1767210 w 2436719"/>
                <a:gd name="connsiteY69" fmla="*/ 2899 h 712816"/>
                <a:gd name="connsiteX70" fmla="*/ 2164470 w 2436719"/>
                <a:gd name="connsiteY70" fmla="*/ 2344 h 712816"/>
                <a:gd name="connsiteX71" fmla="*/ 2181694 w 2436719"/>
                <a:gd name="connsiteY71" fmla="*/ 5120 h 712816"/>
                <a:gd name="connsiteX72" fmla="*/ 2355599 w 2436719"/>
                <a:gd name="connsiteY72" fmla="*/ 2899 h 712816"/>
                <a:gd name="connsiteX73" fmla="*/ 2367267 w 2436719"/>
                <a:gd name="connsiteY73" fmla="*/ 6232 h 712816"/>
                <a:gd name="connsiteX74" fmla="*/ 2388936 w 2436719"/>
                <a:gd name="connsiteY74" fmla="*/ 5677 h 712816"/>
                <a:gd name="connsiteX75" fmla="*/ 2394162 w 2436719"/>
                <a:gd name="connsiteY75" fmla="*/ 1241 h 712816"/>
                <a:gd name="connsiteX76" fmla="*/ 987623 w 2436719"/>
                <a:gd name="connsiteY76" fmla="*/ 51 h 712816"/>
                <a:gd name="connsiteX77" fmla="*/ 997957 w 2436719"/>
                <a:gd name="connsiteY77" fmla="*/ 9302 h 712816"/>
                <a:gd name="connsiteX78" fmla="*/ 998249 w 2436719"/>
                <a:gd name="connsiteY78" fmla="*/ 9010 h 712816"/>
                <a:gd name="connsiteX79" fmla="*/ 1024364 w 2436719"/>
                <a:gd name="connsiteY79" fmla="*/ 2899 h 712816"/>
                <a:gd name="connsiteX80" fmla="*/ 1017141 w 2436719"/>
                <a:gd name="connsiteY80" fmla="*/ 24011 h 712816"/>
                <a:gd name="connsiteX81" fmla="*/ 1037697 w 2436719"/>
                <a:gd name="connsiteY81" fmla="*/ 29011 h 712816"/>
                <a:gd name="connsiteX82" fmla="*/ 1051588 w 2436719"/>
                <a:gd name="connsiteY82" fmla="*/ 40679 h 712816"/>
                <a:gd name="connsiteX83" fmla="*/ 1071034 w 2436719"/>
                <a:gd name="connsiteY83" fmla="*/ 5120 h 712816"/>
                <a:gd name="connsiteX84" fmla="*/ 1123818 w 2436719"/>
                <a:gd name="connsiteY84" fmla="*/ 8455 h 712816"/>
                <a:gd name="connsiteX85" fmla="*/ 1133887 w 2436719"/>
                <a:gd name="connsiteY85" fmla="*/ 1926 h 712816"/>
                <a:gd name="connsiteX86" fmla="*/ 1146042 w 2436719"/>
                <a:gd name="connsiteY86" fmla="*/ 2899 h 712816"/>
                <a:gd name="connsiteX87" fmla="*/ 1626643 w 2436719"/>
                <a:gd name="connsiteY87" fmla="*/ 2899 h 712816"/>
                <a:gd name="connsiteX88" fmla="*/ 1689425 w 2436719"/>
                <a:gd name="connsiteY88" fmla="*/ 3454 h 712816"/>
                <a:gd name="connsiteX89" fmla="*/ 1691093 w 2436719"/>
                <a:gd name="connsiteY89" fmla="*/ 4564 h 712816"/>
                <a:gd name="connsiteX90" fmla="*/ 1687758 w 2436719"/>
                <a:gd name="connsiteY90" fmla="*/ 10122 h 712816"/>
                <a:gd name="connsiteX91" fmla="*/ 1729430 w 2436719"/>
                <a:gd name="connsiteY91" fmla="*/ 40124 h 712816"/>
                <a:gd name="connsiteX92" fmla="*/ 1747209 w 2436719"/>
                <a:gd name="connsiteY92" fmla="*/ 47902 h 712816"/>
                <a:gd name="connsiteX93" fmla="*/ 1745542 w 2436719"/>
                <a:gd name="connsiteY93" fmla="*/ 56236 h 712816"/>
                <a:gd name="connsiteX94" fmla="*/ 1727208 w 2436719"/>
                <a:gd name="connsiteY94" fmla="*/ 56236 h 712816"/>
                <a:gd name="connsiteX95" fmla="*/ 1697760 w 2436719"/>
                <a:gd name="connsiteY95" fmla="*/ 60126 h 712816"/>
                <a:gd name="connsiteX96" fmla="*/ 1717762 w 2436719"/>
                <a:gd name="connsiteY96" fmla="*/ 70126 h 712816"/>
                <a:gd name="connsiteX97" fmla="*/ 1727208 w 2436719"/>
                <a:gd name="connsiteY97" fmla="*/ 77905 h 712816"/>
                <a:gd name="connsiteX98" fmla="*/ 1716650 w 2436719"/>
                <a:gd name="connsiteY98" fmla="*/ 87350 h 712816"/>
                <a:gd name="connsiteX99" fmla="*/ 1698871 w 2436719"/>
                <a:gd name="connsiteY99" fmla="*/ 87905 h 712816"/>
                <a:gd name="connsiteX100" fmla="*/ 1024919 w 2436719"/>
                <a:gd name="connsiteY100" fmla="*/ 87905 h 712816"/>
                <a:gd name="connsiteX101" fmla="*/ 1004917 w 2436719"/>
                <a:gd name="connsiteY101" fmla="*/ 87350 h 712816"/>
                <a:gd name="connsiteX102" fmla="*/ 992694 w 2436719"/>
                <a:gd name="connsiteY102" fmla="*/ 81240 h 712816"/>
                <a:gd name="connsiteX103" fmla="*/ 1002139 w 2436719"/>
                <a:gd name="connsiteY103" fmla="*/ 70682 h 712816"/>
                <a:gd name="connsiteX104" fmla="*/ 997731 w 2436719"/>
                <a:gd name="connsiteY104" fmla="*/ 10084 h 712816"/>
                <a:gd name="connsiteX105" fmla="*/ 997694 w 2436719"/>
                <a:gd name="connsiteY105" fmla="*/ 10122 h 712816"/>
                <a:gd name="connsiteX106" fmla="*/ 992694 w 2436719"/>
                <a:gd name="connsiteY106" fmla="*/ 10122 h 712816"/>
                <a:gd name="connsiteX107" fmla="*/ 969915 w 2436719"/>
                <a:gd name="connsiteY107" fmla="*/ 9565 h 712816"/>
                <a:gd name="connsiteX108" fmla="*/ 973248 w 2436719"/>
                <a:gd name="connsiteY108" fmla="*/ 1787 h 712816"/>
                <a:gd name="connsiteX109" fmla="*/ 987623 w 2436719"/>
                <a:gd name="connsiteY109" fmla="*/ 51 h 7128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</a:cxnLst>
              <a:rect l="l" t="t" r="r" b="b"/>
              <a:pathLst>
                <a:path w="2436719" h="712816">
                  <a:moveTo>
                    <a:pt x="173172" y="27346"/>
                  </a:moveTo>
                  <a:cubicBezTo>
                    <a:pt x="157616" y="29568"/>
                    <a:pt x="167616" y="47904"/>
                    <a:pt x="159838" y="57348"/>
                  </a:cubicBezTo>
                  <a:cubicBezTo>
                    <a:pt x="157616" y="59571"/>
                    <a:pt x="163728" y="69016"/>
                    <a:pt x="174284" y="70129"/>
                  </a:cubicBezTo>
                  <a:cubicBezTo>
                    <a:pt x="178174" y="61238"/>
                    <a:pt x="194843" y="61793"/>
                    <a:pt x="192620" y="47347"/>
                  </a:cubicBezTo>
                  <a:cubicBezTo>
                    <a:pt x="190953" y="36791"/>
                    <a:pt x="183175" y="26233"/>
                    <a:pt x="173172" y="27346"/>
                  </a:cubicBezTo>
                  <a:close/>
                  <a:moveTo>
                    <a:pt x="908243" y="10677"/>
                  </a:moveTo>
                  <a:cubicBezTo>
                    <a:pt x="903240" y="15122"/>
                    <a:pt x="898240" y="20123"/>
                    <a:pt x="891019" y="15122"/>
                  </a:cubicBezTo>
                  <a:cubicBezTo>
                    <a:pt x="888796" y="20123"/>
                    <a:pt x="878239" y="20123"/>
                    <a:pt x="881016" y="24568"/>
                  </a:cubicBezTo>
                  <a:cubicBezTo>
                    <a:pt x="887129" y="33458"/>
                    <a:pt x="889907" y="47347"/>
                    <a:pt x="901575" y="49015"/>
                  </a:cubicBezTo>
                  <a:cubicBezTo>
                    <a:pt x="913243" y="50680"/>
                    <a:pt x="930467" y="58460"/>
                    <a:pt x="937133" y="35679"/>
                  </a:cubicBezTo>
                  <a:cubicBezTo>
                    <a:pt x="918799" y="37346"/>
                    <a:pt x="913798" y="23458"/>
                    <a:pt x="908243" y="10677"/>
                  </a:cubicBezTo>
                  <a:close/>
                  <a:moveTo>
                    <a:pt x="506884" y="2274"/>
                  </a:moveTo>
                  <a:cubicBezTo>
                    <a:pt x="510982" y="2205"/>
                    <a:pt x="515149" y="2899"/>
                    <a:pt x="519316" y="2899"/>
                  </a:cubicBezTo>
                  <a:cubicBezTo>
                    <a:pt x="655995" y="2899"/>
                    <a:pt x="792675" y="2899"/>
                    <a:pt x="929354" y="2899"/>
                  </a:cubicBezTo>
                  <a:cubicBezTo>
                    <a:pt x="939355" y="2899"/>
                    <a:pt x="949356" y="2899"/>
                    <a:pt x="958802" y="7899"/>
                  </a:cubicBezTo>
                  <a:cubicBezTo>
                    <a:pt x="954356" y="17345"/>
                    <a:pt x="947133" y="5122"/>
                    <a:pt x="942688" y="10122"/>
                  </a:cubicBezTo>
                  <a:cubicBezTo>
                    <a:pt x="942135" y="25123"/>
                    <a:pt x="955469" y="30679"/>
                    <a:pt x="964359" y="37346"/>
                  </a:cubicBezTo>
                  <a:cubicBezTo>
                    <a:pt x="982138" y="51237"/>
                    <a:pt x="968247" y="72351"/>
                    <a:pt x="983248" y="88463"/>
                  </a:cubicBezTo>
                  <a:cubicBezTo>
                    <a:pt x="927687" y="88463"/>
                    <a:pt x="876571" y="87352"/>
                    <a:pt x="825457" y="89575"/>
                  </a:cubicBezTo>
                  <a:cubicBezTo>
                    <a:pt x="813789" y="90130"/>
                    <a:pt x="812677" y="74017"/>
                    <a:pt x="801565" y="80684"/>
                  </a:cubicBezTo>
                  <a:cubicBezTo>
                    <a:pt x="803788" y="89575"/>
                    <a:pt x="798231" y="87907"/>
                    <a:pt x="793230" y="87907"/>
                  </a:cubicBezTo>
                  <a:cubicBezTo>
                    <a:pt x="602657" y="87907"/>
                    <a:pt x="412641" y="88463"/>
                    <a:pt x="222065" y="88463"/>
                  </a:cubicBezTo>
                  <a:cubicBezTo>
                    <a:pt x="215400" y="88463"/>
                    <a:pt x="208177" y="89018"/>
                    <a:pt x="205399" y="80684"/>
                  </a:cubicBezTo>
                  <a:cubicBezTo>
                    <a:pt x="151505" y="85130"/>
                    <a:pt x="85388" y="136246"/>
                    <a:pt x="87053" y="194028"/>
                  </a:cubicBezTo>
                  <a:cubicBezTo>
                    <a:pt x="90943" y="354599"/>
                    <a:pt x="88166" y="515725"/>
                    <a:pt x="88166" y="676294"/>
                  </a:cubicBezTo>
                  <a:lnTo>
                    <a:pt x="88166" y="712816"/>
                  </a:lnTo>
                  <a:lnTo>
                    <a:pt x="3157" y="712816"/>
                  </a:lnTo>
                  <a:lnTo>
                    <a:pt x="3157" y="319596"/>
                  </a:lnTo>
                  <a:cubicBezTo>
                    <a:pt x="3157" y="311261"/>
                    <a:pt x="1490" y="302928"/>
                    <a:pt x="5380" y="294592"/>
                  </a:cubicBezTo>
                  <a:cubicBezTo>
                    <a:pt x="-4621" y="256257"/>
                    <a:pt x="2602" y="217364"/>
                    <a:pt x="1490" y="178471"/>
                  </a:cubicBezTo>
                  <a:cubicBezTo>
                    <a:pt x="18158" y="189027"/>
                    <a:pt x="22604" y="169026"/>
                    <a:pt x="31494" y="164025"/>
                  </a:cubicBezTo>
                  <a:cubicBezTo>
                    <a:pt x="38160" y="160135"/>
                    <a:pt x="27049" y="148467"/>
                    <a:pt x="19271" y="142912"/>
                  </a:cubicBezTo>
                  <a:cubicBezTo>
                    <a:pt x="16491" y="140691"/>
                    <a:pt x="13713" y="139023"/>
                    <a:pt x="10936" y="137356"/>
                  </a:cubicBezTo>
                  <a:cubicBezTo>
                    <a:pt x="12603" y="103464"/>
                    <a:pt x="34827" y="82352"/>
                    <a:pt x="56496" y="60683"/>
                  </a:cubicBezTo>
                  <a:cubicBezTo>
                    <a:pt x="59829" y="68461"/>
                    <a:pt x="47606" y="74574"/>
                    <a:pt x="53718" y="84017"/>
                  </a:cubicBezTo>
                  <a:cubicBezTo>
                    <a:pt x="64829" y="74574"/>
                    <a:pt x="73720" y="65683"/>
                    <a:pt x="63164" y="51237"/>
                  </a:cubicBezTo>
                  <a:cubicBezTo>
                    <a:pt x="93721" y="35679"/>
                    <a:pt x="118723" y="9567"/>
                    <a:pt x="155948" y="9012"/>
                  </a:cubicBezTo>
                  <a:cubicBezTo>
                    <a:pt x="209844" y="4009"/>
                    <a:pt x="264293" y="7899"/>
                    <a:pt x="318187" y="6789"/>
                  </a:cubicBezTo>
                  <a:cubicBezTo>
                    <a:pt x="340966" y="6232"/>
                    <a:pt x="363747" y="6789"/>
                    <a:pt x="386527" y="6789"/>
                  </a:cubicBezTo>
                  <a:cubicBezTo>
                    <a:pt x="395972" y="8455"/>
                    <a:pt x="396527" y="15122"/>
                    <a:pt x="392639" y="21790"/>
                  </a:cubicBezTo>
                  <a:cubicBezTo>
                    <a:pt x="387637" y="30679"/>
                    <a:pt x="379859" y="34569"/>
                    <a:pt x="369303" y="32901"/>
                  </a:cubicBezTo>
                  <a:cubicBezTo>
                    <a:pt x="360968" y="31791"/>
                    <a:pt x="353745" y="26233"/>
                    <a:pt x="344856" y="28456"/>
                  </a:cubicBezTo>
                  <a:cubicBezTo>
                    <a:pt x="340966" y="29568"/>
                    <a:pt x="336521" y="31236"/>
                    <a:pt x="336521" y="36236"/>
                  </a:cubicBezTo>
                  <a:cubicBezTo>
                    <a:pt x="336521" y="41792"/>
                    <a:pt x="340966" y="42904"/>
                    <a:pt x="345411" y="43459"/>
                  </a:cubicBezTo>
                  <a:cubicBezTo>
                    <a:pt x="357635" y="45125"/>
                    <a:pt x="368746" y="41237"/>
                    <a:pt x="379304" y="35124"/>
                  </a:cubicBezTo>
                  <a:cubicBezTo>
                    <a:pt x="391527" y="27903"/>
                    <a:pt x="403750" y="20123"/>
                    <a:pt x="418751" y="19568"/>
                  </a:cubicBezTo>
                  <a:cubicBezTo>
                    <a:pt x="426530" y="19012"/>
                    <a:pt x="429864" y="25123"/>
                    <a:pt x="433752" y="30123"/>
                  </a:cubicBezTo>
                  <a:cubicBezTo>
                    <a:pt x="438198" y="33458"/>
                    <a:pt x="446531" y="31791"/>
                    <a:pt x="449866" y="27903"/>
                  </a:cubicBezTo>
                  <a:cubicBezTo>
                    <a:pt x="450976" y="27346"/>
                    <a:pt x="452644" y="25680"/>
                    <a:pt x="453199" y="25680"/>
                  </a:cubicBezTo>
                  <a:cubicBezTo>
                    <a:pt x="477646" y="40681"/>
                    <a:pt x="483758" y="18457"/>
                    <a:pt x="494869" y="6232"/>
                  </a:cubicBezTo>
                  <a:cubicBezTo>
                    <a:pt x="498758" y="3177"/>
                    <a:pt x="502787" y="2343"/>
                    <a:pt x="506884" y="2274"/>
                  </a:cubicBezTo>
                  <a:close/>
                  <a:moveTo>
                    <a:pt x="2394162" y="1241"/>
                  </a:moveTo>
                  <a:cubicBezTo>
                    <a:pt x="2400569" y="17"/>
                    <a:pt x="2409632" y="7622"/>
                    <a:pt x="2413383" y="16788"/>
                  </a:cubicBezTo>
                  <a:cubicBezTo>
                    <a:pt x="2418383" y="11787"/>
                    <a:pt x="2418938" y="-4324"/>
                    <a:pt x="2431717" y="10122"/>
                  </a:cubicBezTo>
                  <a:cubicBezTo>
                    <a:pt x="2436719" y="15678"/>
                    <a:pt x="2435607" y="20678"/>
                    <a:pt x="2435607" y="26233"/>
                  </a:cubicBezTo>
                  <a:cubicBezTo>
                    <a:pt x="2436162" y="44567"/>
                    <a:pt x="2436719" y="63459"/>
                    <a:pt x="2436719" y="81795"/>
                  </a:cubicBezTo>
                  <a:cubicBezTo>
                    <a:pt x="2431717" y="92351"/>
                    <a:pt x="2422271" y="88461"/>
                    <a:pt x="2414493" y="88461"/>
                  </a:cubicBezTo>
                  <a:cubicBezTo>
                    <a:pt x="2366157" y="89018"/>
                    <a:pt x="2317818" y="87905"/>
                    <a:pt x="2270035" y="89573"/>
                  </a:cubicBezTo>
                  <a:cubicBezTo>
                    <a:pt x="2257812" y="89573"/>
                    <a:pt x="2247811" y="84017"/>
                    <a:pt x="2237811" y="80682"/>
                  </a:cubicBezTo>
                  <a:cubicBezTo>
                    <a:pt x="2218919" y="74572"/>
                    <a:pt x="2206696" y="90683"/>
                    <a:pt x="2189472" y="89573"/>
                  </a:cubicBezTo>
                  <a:cubicBezTo>
                    <a:pt x="2146692" y="87350"/>
                    <a:pt x="2103354" y="89573"/>
                    <a:pt x="2060571" y="90128"/>
                  </a:cubicBezTo>
                  <a:cubicBezTo>
                    <a:pt x="1986121" y="85683"/>
                    <a:pt x="1912223" y="89018"/>
                    <a:pt x="1837773" y="87905"/>
                  </a:cubicBezTo>
                  <a:cubicBezTo>
                    <a:pt x="1820549" y="87905"/>
                    <a:pt x="1803881" y="86795"/>
                    <a:pt x="1787212" y="86238"/>
                  </a:cubicBezTo>
                  <a:cubicBezTo>
                    <a:pt x="1785547" y="86795"/>
                    <a:pt x="1783879" y="87905"/>
                    <a:pt x="1782767" y="87350"/>
                  </a:cubicBezTo>
                  <a:cubicBezTo>
                    <a:pt x="1776656" y="83462"/>
                    <a:pt x="1780544" y="81795"/>
                    <a:pt x="1784434" y="79572"/>
                  </a:cubicBezTo>
                  <a:cubicBezTo>
                    <a:pt x="1797770" y="72904"/>
                    <a:pt x="1807771" y="61793"/>
                    <a:pt x="1815549" y="49570"/>
                  </a:cubicBezTo>
                  <a:cubicBezTo>
                    <a:pt x="1808326" y="30679"/>
                    <a:pt x="1796102" y="19568"/>
                    <a:pt x="1774989" y="20123"/>
                  </a:cubicBezTo>
                  <a:cubicBezTo>
                    <a:pt x="1758877" y="5677"/>
                    <a:pt x="1737763" y="10677"/>
                    <a:pt x="1718872" y="6787"/>
                  </a:cubicBezTo>
                  <a:cubicBezTo>
                    <a:pt x="1726929" y="2899"/>
                    <a:pt x="1734986" y="1926"/>
                    <a:pt x="1743042" y="1926"/>
                  </a:cubicBezTo>
                  <a:cubicBezTo>
                    <a:pt x="1751097" y="1926"/>
                    <a:pt x="1759154" y="2899"/>
                    <a:pt x="1767210" y="2899"/>
                  </a:cubicBezTo>
                  <a:cubicBezTo>
                    <a:pt x="1899445" y="2344"/>
                    <a:pt x="2032234" y="2344"/>
                    <a:pt x="2164470" y="2344"/>
                  </a:cubicBezTo>
                  <a:cubicBezTo>
                    <a:pt x="2170581" y="2344"/>
                    <a:pt x="2176139" y="4009"/>
                    <a:pt x="2181694" y="5120"/>
                  </a:cubicBezTo>
                  <a:cubicBezTo>
                    <a:pt x="2239476" y="-991"/>
                    <a:pt x="2297815" y="4566"/>
                    <a:pt x="2355599" y="2899"/>
                  </a:cubicBezTo>
                  <a:cubicBezTo>
                    <a:pt x="2359489" y="2899"/>
                    <a:pt x="2364489" y="3454"/>
                    <a:pt x="2367267" y="6232"/>
                  </a:cubicBezTo>
                  <a:cubicBezTo>
                    <a:pt x="2375045" y="14010"/>
                    <a:pt x="2378935" y="26233"/>
                    <a:pt x="2388936" y="5677"/>
                  </a:cubicBezTo>
                  <a:cubicBezTo>
                    <a:pt x="2390186" y="3038"/>
                    <a:pt x="2392027" y="1649"/>
                    <a:pt x="2394162" y="1241"/>
                  </a:cubicBezTo>
                  <a:close/>
                  <a:moveTo>
                    <a:pt x="987623" y="51"/>
                  </a:moveTo>
                  <a:lnTo>
                    <a:pt x="997957" y="9302"/>
                  </a:lnTo>
                  <a:lnTo>
                    <a:pt x="998249" y="9010"/>
                  </a:lnTo>
                  <a:cubicBezTo>
                    <a:pt x="1005472" y="1232"/>
                    <a:pt x="1014363" y="1232"/>
                    <a:pt x="1024364" y="2899"/>
                  </a:cubicBezTo>
                  <a:cubicBezTo>
                    <a:pt x="1026586" y="12345"/>
                    <a:pt x="1011583" y="15122"/>
                    <a:pt x="1017141" y="24011"/>
                  </a:cubicBezTo>
                  <a:cubicBezTo>
                    <a:pt x="1021586" y="31789"/>
                    <a:pt x="1032697" y="31234"/>
                    <a:pt x="1037697" y="29011"/>
                  </a:cubicBezTo>
                  <a:cubicBezTo>
                    <a:pt x="1052700" y="22343"/>
                    <a:pt x="1041587" y="41235"/>
                    <a:pt x="1051588" y="40679"/>
                  </a:cubicBezTo>
                  <a:cubicBezTo>
                    <a:pt x="1071590" y="39567"/>
                    <a:pt x="1081035" y="23456"/>
                    <a:pt x="1071034" y="5120"/>
                  </a:cubicBezTo>
                  <a:cubicBezTo>
                    <a:pt x="1089368" y="-4881"/>
                    <a:pt x="1106037" y="8455"/>
                    <a:pt x="1123818" y="8455"/>
                  </a:cubicBezTo>
                  <a:cubicBezTo>
                    <a:pt x="1126317" y="3454"/>
                    <a:pt x="1129928" y="2065"/>
                    <a:pt x="1133887" y="1926"/>
                  </a:cubicBezTo>
                  <a:cubicBezTo>
                    <a:pt x="1137846" y="1787"/>
                    <a:pt x="1142152" y="2899"/>
                    <a:pt x="1146042" y="2899"/>
                  </a:cubicBezTo>
                  <a:cubicBezTo>
                    <a:pt x="1306056" y="2899"/>
                    <a:pt x="1466627" y="2899"/>
                    <a:pt x="1626643" y="2899"/>
                  </a:cubicBezTo>
                  <a:cubicBezTo>
                    <a:pt x="1647755" y="2899"/>
                    <a:pt x="1668311" y="2899"/>
                    <a:pt x="1689425" y="3454"/>
                  </a:cubicBezTo>
                  <a:cubicBezTo>
                    <a:pt x="1689980" y="3454"/>
                    <a:pt x="1691093" y="4009"/>
                    <a:pt x="1691093" y="4564"/>
                  </a:cubicBezTo>
                  <a:cubicBezTo>
                    <a:pt x="1692203" y="7899"/>
                    <a:pt x="1689980" y="9010"/>
                    <a:pt x="1687758" y="10122"/>
                  </a:cubicBezTo>
                  <a:cubicBezTo>
                    <a:pt x="1695538" y="29011"/>
                    <a:pt x="1709427" y="40124"/>
                    <a:pt x="1729430" y="40124"/>
                  </a:cubicBezTo>
                  <a:cubicBezTo>
                    <a:pt x="1737208" y="40124"/>
                    <a:pt x="1741653" y="44567"/>
                    <a:pt x="1747209" y="47902"/>
                  </a:cubicBezTo>
                  <a:cubicBezTo>
                    <a:pt x="1749987" y="49570"/>
                    <a:pt x="1748321" y="53458"/>
                    <a:pt x="1745542" y="56236"/>
                  </a:cubicBezTo>
                  <a:cubicBezTo>
                    <a:pt x="1739431" y="62348"/>
                    <a:pt x="1733320" y="59015"/>
                    <a:pt x="1727208" y="56236"/>
                  </a:cubicBezTo>
                  <a:cubicBezTo>
                    <a:pt x="1716650" y="50680"/>
                    <a:pt x="1707206" y="54013"/>
                    <a:pt x="1697760" y="60126"/>
                  </a:cubicBezTo>
                  <a:cubicBezTo>
                    <a:pt x="1703316" y="66236"/>
                    <a:pt x="1709982" y="69014"/>
                    <a:pt x="1717762" y="70126"/>
                  </a:cubicBezTo>
                  <a:cubicBezTo>
                    <a:pt x="1721652" y="70682"/>
                    <a:pt x="1728875" y="69571"/>
                    <a:pt x="1727208" y="77905"/>
                  </a:cubicBezTo>
                  <a:cubicBezTo>
                    <a:pt x="1726097" y="82905"/>
                    <a:pt x="1722207" y="86795"/>
                    <a:pt x="1716650" y="87350"/>
                  </a:cubicBezTo>
                  <a:cubicBezTo>
                    <a:pt x="1710539" y="87905"/>
                    <a:pt x="1704983" y="87905"/>
                    <a:pt x="1698871" y="87905"/>
                  </a:cubicBezTo>
                  <a:cubicBezTo>
                    <a:pt x="1474405" y="87905"/>
                    <a:pt x="1249384" y="87905"/>
                    <a:pt x="1024919" y="87905"/>
                  </a:cubicBezTo>
                  <a:cubicBezTo>
                    <a:pt x="1018251" y="87905"/>
                    <a:pt x="1011583" y="87905"/>
                    <a:pt x="1004917" y="87350"/>
                  </a:cubicBezTo>
                  <a:cubicBezTo>
                    <a:pt x="999917" y="86795"/>
                    <a:pt x="993249" y="87905"/>
                    <a:pt x="992694" y="81240"/>
                  </a:cubicBezTo>
                  <a:cubicBezTo>
                    <a:pt x="992139" y="76239"/>
                    <a:pt x="997694" y="72904"/>
                    <a:pt x="1002139" y="70682"/>
                  </a:cubicBezTo>
                  <a:lnTo>
                    <a:pt x="997731" y="10084"/>
                  </a:lnTo>
                  <a:lnTo>
                    <a:pt x="997694" y="10122"/>
                  </a:lnTo>
                  <a:cubicBezTo>
                    <a:pt x="996027" y="10122"/>
                    <a:pt x="993804" y="9565"/>
                    <a:pt x="992694" y="10122"/>
                  </a:cubicBezTo>
                  <a:cubicBezTo>
                    <a:pt x="984916" y="13455"/>
                    <a:pt x="977138" y="21788"/>
                    <a:pt x="969915" y="9565"/>
                  </a:cubicBezTo>
                  <a:cubicBezTo>
                    <a:pt x="967692" y="5677"/>
                    <a:pt x="970470" y="2342"/>
                    <a:pt x="973248" y="1787"/>
                  </a:cubicBezTo>
                  <a:cubicBezTo>
                    <a:pt x="977971" y="1232"/>
                    <a:pt x="983109" y="-297"/>
                    <a:pt x="987623" y="51"/>
                  </a:cubicBezTo>
                  <a:close/>
                </a:path>
              </a:pathLst>
            </a:custGeom>
            <a:solidFill>
              <a:schemeClr val="accent3"/>
            </a:solidFill>
            <a:ln w="7407" cap="flat">
              <a:noFill/>
              <a:prstDash val="solid"/>
              <a:miter/>
            </a:ln>
          </p:spPr>
          <p:txBody>
            <a:bodyPr wrap="square" rtlCol="0" anchor="ctr">
              <a:noAutofit/>
            </a:bodyPr>
            <a:lstStyle/>
            <a:p>
              <a:endParaRPr lang="en-US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="" xmlns:a16="http://schemas.microsoft.com/office/drawing/2014/main" id="{B5A8442D-3DD0-4B0A-9A2E-027F0FBC97C1}"/>
                </a:ext>
              </a:extLst>
            </p:cNvPr>
            <p:cNvSpPr/>
            <p:nvPr/>
          </p:nvSpPr>
          <p:spPr>
            <a:xfrm>
              <a:off x="9310959" y="417483"/>
              <a:ext cx="2558238" cy="686763"/>
            </a:xfrm>
            <a:custGeom>
              <a:avLst/>
              <a:gdLst>
                <a:gd name="connsiteX0" fmla="*/ 2450305 w 2558238"/>
                <a:gd name="connsiteY0" fmla="*/ 147307 h 686763"/>
                <a:gd name="connsiteX1" fmla="*/ 2519757 w 2558238"/>
                <a:gd name="connsiteY1" fmla="*/ 178422 h 686763"/>
                <a:gd name="connsiteX2" fmla="*/ 2509755 w 2558238"/>
                <a:gd name="connsiteY2" fmla="*/ 204535 h 686763"/>
                <a:gd name="connsiteX3" fmla="*/ 2494199 w 2558238"/>
                <a:gd name="connsiteY3" fmla="*/ 211758 h 686763"/>
                <a:gd name="connsiteX4" fmla="*/ 2554759 w 2558238"/>
                <a:gd name="connsiteY4" fmla="*/ 207869 h 686763"/>
                <a:gd name="connsiteX5" fmla="*/ 2556982 w 2558238"/>
                <a:gd name="connsiteY5" fmla="*/ 275653 h 686763"/>
                <a:gd name="connsiteX6" fmla="*/ 2556982 w 2558238"/>
                <a:gd name="connsiteY6" fmla="*/ 686763 h 686763"/>
                <a:gd name="connsiteX7" fmla="*/ 2476033 w 2558238"/>
                <a:gd name="connsiteY7" fmla="*/ 686763 h 686763"/>
                <a:gd name="connsiteX8" fmla="*/ 2475864 w 2558238"/>
                <a:gd name="connsiteY8" fmla="*/ 386774 h 686763"/>
                <a:gd name="connsiteX9" fmla="*/ 2476419 w 2558238"/>
                <a:gd name="connsiteY9" fmla="*/ 234538 h 686763"/>
                <a:gd name="connsiteX10" fmla="*/ 2469197 w 2558238"/>
                <a:gd name="connsiteY10" fmla="*/ 204535 h 686763"/>
                <a:gd name="connsiteX11" fmla="*/ 2441416 w 2558238"/>
                <a:gd name="connsiteY11" fmla="*/ 153419 h 686763"/>
                <a:gd name="connsiteX12" fmla="*/ 2450305 w 2558238"/>
                <a:gd name="connsiteY12" fmla="*/ 147307 h 686763"/>
                <a:gd name="connsiteX13" fmla="*/ 1414655 w 2558238"/>
                <a:gd name="connsiteY13" fmla="*/ 28963 h 686763"/>
                <a:gd name="connsiteX14" fmla="*/ 1404653 w 2558238"/>
                <a:gd name="connsiteY14" fmla="*/ 37853 h 686763"/>
                <a:gd name="connsiteX15" fmla="*/ 1424656 w 2558238"/>
                <a:gd name="connsiteY15" fmla="*/ 57855 h 686763"/>
                <a:gd name="connsiteX16" fmla="*/ 1439656 w 2558238"/>
                <a:gd name="connsiteY16" fmla="*/ 45076 h 686763"/>
                <a:gd name="connsiteX17" fmla="*/ 1414655 w 2558238"/>
                <a:gd name="connsiteY17" fmla="*/ 28963 h 686763"/>
                <a:gd name="connsiteX18" fmla="*/ 343999 w 2558238"/>
                <a:gd name="connsiteY18" fmla="*/ 8962 h 686763"/>
                <a:gd name="connsiteX19" fmla="*/ 333997 w 2558238"/>
                <a:gd name="connsiteY19" fmla="*/ 25074 h 686763"/>
                <a:gd name="connsiteX20" fmla="*/ 358444 w 2558238"/>
                <a:gd name="connsiteY20" fmla="*/ 30074 h 686763"/>
                <a:gd name="connsiteX21" fmla="*/ 343999 w 2558238"/>
                <a:gd name="connsiteY21" fmla="*/ 8962 h 686763"/>
                <a:gd name="connsiteX22" fmla="*/ 1370205 w 2558238"/>
                <a:gd name="connsiteY22" fmla="*/ 8406 h 686763"/>
                <a:gd name="connsiteX23" fmla="*/ 1351871 w 2558238"/>
                <a:gd name="connsiteY23" fmla="*/ 24518 h 686763"/>
                <a:gd name="connsiteX24" fmla="*/ 1342425 w 2558238"/>
                <a:gd name="connsiteY24" fmla="*/ 45076 h 686763"/>
                <a:gd name="connsiteX25" fmla="*/ 1365760 w 2558238"/>
                <a:gd name="connsiteY25" fmla="*/ 45076 h 686763"/>
                <a:gd name="connsiteX26" fmla="*/ 1382428 w 2558238"/>
                <a:gd name="connsiteY26" fmla="*/ 30630 h 686763"/>
                <a:gd name="connsiteX27" fmla="*/ 1370205 w 2558238"/>
                <a:gd name="connsiteY27" fmla="*/ 8406 h 686763"/>
                <a:gd name="connsiteX28" fmla="*/ 19525 w 2558238"/>
                <a:gd name="connsiteY28" fmla="*/ 1183 h 686763"/>
                <a:gd name="connsiteX29" fmla="*/ 36193 w 2558238"/>
                <a:gd name="connsiteY29" fmla="*/ 17296 h 686763"/>
                <a:gd name="connsiteX30" fmla="*/ 35081 w 2558238"/>
                <a:gd name="connsiteY30" fmla="*/ 24519 h 686763"/>
                <a:gd name="connsiteX31" fmla="*/ 58417 w 2558238"/>
                <a:gd name="connsiteY31" fmla="*/ 58967 h 686763"/>
                <a:gd name="connsiteX32" fmla="*/ 40637 w 2558238"/>
                <a:gd name="connsiteY32" fmla="*/ 73968 h 686763"/>
                <a:gd name="connsiteX33" fmla="*/ 633 w 2558238"/>
                <a:gd name="connsiteY33" fmla="*/ 72856 h 686763"/>
                <a:gd name="connsiteX34" fmla="*/ 78 w 2558238"/>
                <a:gd name="connsiteY34" fmla="*/ 15074 h 686763"/>
                <a:gd name="connsiteX35" fmla="*/ 19525 w 2558238"/>
                <a:gd name="connsiteY35" fmla="*/ 1183 h 686763"/>
                <a:gd name="connsiteX36" fmla="*/ 772789 w 2558238"/>
                <a:gd name="connsiteY36" fmla="*/ 627 h 686763"/>
                <a:gd name="connsiteX37" fmla="*/ 809042 w 2558238"/>
                <a:gd name="connsiteY37" fmla="*/ 2849 h 686763"/>
                <a:gd name="connsiteX38" fmla="*/ 1014617 w 2558238"/>
                <a:gd name="connsiteY38" fmla="*/ 2294 h 686763"/>
                <a:gd name="connsiteX39" fmla="*/ 1036841 w 2558238"/>
                <a:gd name="connsiteY39" fmla="*/ 17296 h 686763"/>
                <a:gd name="connsiteX40" fmla="*/ 1059066 w 2558238"/>
                <a:gd name="connsiteY40" fmla="*/ 36742 h 686763"/>
                <a:gd name="connsiteX41" fmla="*/ 1068510 w 2558238"/>
                <a:gd name="connsiteY41" fmla="*/ 3405 h 686763"/>
                <a:gd name="connsiteX42" fmla="*/ 1611895 w 2558238"/>
                <a:gd name="connsiteY42" fmla="*/ 3405 h 686763"/>
                <a:gd name="connsiteX43" fmla="*/ 2172503 w 2558238"/>
                <a:gd name="connsiteY43" fmla="*/ 2294 h 686763"/>
                <a:gd name="connsiteX44" fmla="*/ 2213062 w 2558238"/>
                <a:gd name="connsiteY44" fmla="*/ 13406 h 686763"/>
                <a:gd name="connsiteX45" fmla="*/ 2221396 w 2558238"/>
                <a:gd name="connsiteY45" fmla="*/ 12850 h 686763"/>
                <a:gd name="connsiteX46" fmla="*/ 2290847 w 2558238"/>
                <a:gd name="connsiteY46" fmla="*/ 2294 h 686763"/>
                <a:gd name="connsiteX47" fmla="*/ 2311960 w 2558238"/>
                <a:gd name="connsiteY47" fmla="*/ 3405 h 686763"/>
                <a:gd name="connsiteX48" fmla="*/ 2294736 w 2558238"/>
                <a:gd name="connsiteY48" fmla="*/ 35075 h 686763"/>
                <a:gd name="connsiteX49" fmla="*/ 2309182 w 2558238"/>
                <a:gd name="connsiteY49" fmla="*/ 47298 h 686763"/>
                <a:gd name="connsiteX50" fmla="*/ 2340851 w 2558238"/>
                <a:gd name="connsiteY50" fmla="*/ 22852 h 686763"/>
                <a:gd name="connsiteX51" fmla="*/ 2373077 w 2558238"/>
                <a:gd name="connsiteY51" fmla="*/ 2849 h 686763"/>
                <a:gd name="connsiteX52" fmla="*/ 2558094 w 2558238"/>
                <a:gd name="connsiteY52" fmla="*/ 184533 h 686763"/>
                <a:gd name="connsiteX53" fmla="*/ 2555871 w 2558238"/>
                <a:gd name="connsiteY53" fmla="*/ 197868 h 686763"/>
                <a:gd name="connsiteX54" fmla="*/ 2528091 w 2558238"/>
                <a:gd name="connsiteY54" fmla="*/ 165087 h 686763"/>
                <a:gd name="connsiteX55" fmla="*/ 2458085 w 2558238"/>
                <a:gd name="connsiteY55" fmla="*/ 97303 h 686763"/>
                <a:gd name="connsiteX56" fmla="*/ 2441417 w 2558238"/>
                <a:gd name="connsiteY56" fmla="*/ 104526 h 686763"/>
                <a:gd name="connsiteX57" fmla="*/ 2385856 w 2558238"/>
                <a:gd name="connsiteY57" fmla="*/ 106193 h 686763"/>
                <a:gd name="connsiteX58" fmla="*/ 2275845 w 2558238"/>
                <a:gd name="connsiteY58" fmla="*/ 73412 h 686763"/>
                <a:gd name="connsiteX59" fmla="*/ 1836361 w 2558238"/>
                <a:gd name="connsiteY59" fmla="*/ 73412 h 686763"/>
                <a:gd name="connsiteX60" fmla="*/ 1806913 w 2558238"/>
                <a:gd name="connsiteY60" fmla="*/ 58410 h 686763"/>
                <a:gd name="connsiteX61" fmla="*/ 1764131 w 2558238"/>
                <a:gd name="connsiteY61" fmla="*/ 31741 h 686763"/>
                <a:gd name="connsiteX62" fmla="*/ 1761909 w 2558238"/>
                <a:gd name="connsiteY62" fmla="*/ 50632 h 686763"/>
                <a:gd name="connsiteX63" fmla="*/ 1745796 w 2558238"/>
                <a:gd name="connsiteY63" fmla="*/ 73412 h 686763"/>
                <a:gd name="connsiteX64" fmla="*/ 1527999 w 2558238"/>
                <a:gd name="connsiteY64" fmla="*/ 73412 h 686763"/>
                <a:gd name="connsiteX65" fmla="*/ 789040 w 2558238"/>
                <a:gd name="connsiteY65" fmla="*/ 72856 h 686763"/>
                <a:gd name="connsiteX66" fmla="*/ 771817 w 2558238"/>
                <a:gd name="connsiteY66" fmla="*/ 60633 h 686763"/>
                <a:gd name="connsiteX67" fmla="*/ 760705 w 2558238"/>
                <a:gd name="connsiteY67" fmla="*/ 60077 h 686763"/>
                <a:gd name="connsiteX68" fmla="*/ 737924 w 2558238"/>
                <a:gd name="connsiteY68" fmla="*/ 49521 h 686763"/>
                <a:gd name="connsiteX69" fmla="*/ 742369 w 2558238"/>
                <a:gd name="connsiteY69" fmla="*/ 25074 h 686763"/>
                <a:gd name="connsiteX70" fmla="*/ 772789 w 2558238"/>
                <a:gd name="connsiteY70" fmla="*/ 627 h 686763"/>
                <a:gd name="connsiteX71" fmla="*/ 303995 w 2558238"/>
                <a:gd name="connsiteY71" fmla="*/ 627 h 686763"/>
                <a:gd name="connsiteX72" fmla="*/ 494012 w 2558238"/>
                <a:gd name="connsiteY72" fmla="*/ 2294 h 686763"/>
                <a:gd name="connsiteX73" fmla="*/ 660695 w 2558238"/>
                <a:gd name="connsiteY73" fmla="*/ 627 h 686763"/>
                <a:gd name="connsiteX74" fmla="*/ 687364 w 2558238"/>
                <a:gd name="connsiteY74" fmla="*/ 23407 h 686763"/>
                <a:gd name="connsiteX75" fmla="*/ 714589 w 2558238"/>
                <a:gd name="connsiteY75" fmla="*/ 68967 h 686763"/>
                <a:gd name="connsiteX76" fmla="*/ 695698 w 2558238"/>
                <a:gd name="connsiteY76" fmla="*/ 72857 h 686763"/>
                <a:gd name="connsiteX77" fmla="*/ 379001 w 2558238"/>
                <a:gd name="connsiteY77" fmla="*/ 73412 h 686763"/>
                <a:gd name="connsiteX78" fmla="*/ 352888 w 2558238"/>
                <a:gd name="connsiteY78" fmla="*/ 63966 h 686763"/>
                <a:gd name="connsiteX79" fmla="*/ 337331 w 2558238"/>
                <a:gd name="connsiteY79" fmla="*/ 57855 h 686763"/>
                <a:gd name="connsiteX80" fmla="*/ 306772 w 2558238"/>
                <a:gd name="connsiteY80" fmla="*/ 47854 h 686763"/>
                <a:gd name="connsiteX81" fmla="*/ 300661 w 2558238"/>
                <a:gd name="connsiteY81" fmla="*/ 73412 h 686763"/>
                <a:gd name="connsiteX82" fmla="*/ 268436 w 2558238"/>
                <a:gd name="connsiteY82" fmla="*/ 73412 h 686763"/>
                <a:gd name="connsiteX83" fmla="*/ 276769 w 2558238"/>
                <a:gd name="connsiteY83" fmla="*/ 52854 h 686763"/>
                <a:gd name="connsiteX84" fmla="*/ 287326 w 2558238"/>
                <a:gd name="connsiteY84" fmla="*/ 21185 h 686763"/>
                <a:gd name="connsiteX85" fmla="*/ 303995 w 2558238"/>
                <a:gd name="connsiteY85" fmla="*/ 627 h 686763"/>
                <a:gd name="connsiteX86" fmla="*/ 90433 w 2558238"/>
                <a:gd name="connsiteY86" fmla="*/ 2 h 686763"/>
                <a:gd name="connsiteX87" fmla="*/ 101198 w 2558238"/>
                <a:gd name="connsiteY87" fmla="*/ 1739 h 686763"/>
                <a:gd name="connsiteX88" fmla="*/ 240100 w 2558238"/>
                <a:gd name="connsiteY88" fmla="*/ 1739 h 686763"/>
                <a:gd name="connsiteX89" fmla="*/ 261213 w 2558238"/>
                <a:gd name="connsiteY89" fmla="*/ 8406 h 686763"/>
                <a:gd name="connsiteX90" fmla="*/ 245101 w 2558238"/>
                <a:gd name="connsiteY90" fmla="*/ 25630 h 686763"/>
                <a:gd name="connsiteX91" fmla="*/ 234544 w 2558238"/>
                <a:gd name="connsiteY91" fmla="*/ 32297 h 686763"/>
                <a:gd name="connsiteX92" fmla="*/ 225654 w 2558238"/>
                <a:gd name="connsiteY92" fmla="*/ 46187 h 686763"/>
                <a:gd name="connsiteX93" fmla="*/ 175649 w 2558238"/>
                <a:gd name="connsiteY93" fmla="*/ 74523 h 686763"/>
                <a:gd name="connsiteX94" fmla="*/ 85085 w 2558238"/>
                <a:gd name="connsiteY94" fmla="*/ 73968 h 686763"/>
                <a:gd name="connsiteX95" fmla="*/ 60639 w 2558238"/>
                <a:gd name="connsiteY95" fmla="*/ 58966 h 686763"/>
                <a:gd name="connsiteX96" fmla="*/ 72862 w 2558238"/>
                <a:gd name="connsiteY96" fmla="*/ 42298 h 686763"/>
                <a:gd name="connsiteX97" fmla="*/ 100087 w 2558238"/>
                <a:gd name="connsiteY97" fmla="*/ 41187 h 686763"/>
                <a:gd name="connsiteX98" fmla="*/ 115088 w 2558238"/>
                <a:gd name="connsiteY98" fmla="*/ 25630 h 686763"/>
                <a:gd name="connsiteX99" fmla="*/ 100643 w 2558238"/>
                <a:gd name="connsiteY99" fmla="*/ 17851 h 686763"/>
                <a:gd name="connsiteX100" fmla="*/ 83419 w 2558238"/>
                <a:gd name="connsiteY100" fmla="*/ 7850 h 686763"/>
                <a:gd name="connsiteX101" fmla="*/ 90433 w 2558238"/>
                <a:gd name="connsiteY101" fmla="*/ 2 h 6867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</a:cxnLst>
              <a:rect l="l" t="t" r="r" b="b"/>
              <a:pathLst>
                <a:path w="2558238" h="686763">
                  <a:moveTo>
                    <a:pt x="2450305" y="147307"/>
                  </a:moveTo>
                  <a:cubicBezTo>
                    <a:pt x="2460862" y="144530"/>
                    <a:pt x="2518645" y="168976"/>
                    <a:pt x="2519757" y="178422"/>
                  </a:cubicBezTo>
                  <a:cubicBezTo>
                    <a:pt x="2520868" y="186755"/>
                    <a:pt x="2536425" y="204535"/>
                    <a:pt x="2509755" y="204535"/>
                  </a:cubicBezTo>
                  <a:cubicBezTo>
                    <a:pt x="2504755" y="204535"/>
                    <a:pt x="2499199" y="209535"/>
                    <a:pt x="2494199" y="211758"/>
                  </a:cubicBezTo>
                  <a:cubicBezTo>
                    <a:pt x="2511423" y="236760"/>
                    <a:pt x="2529757" y="235650"/>
                    <a:pt x="2554759" y="207869"/>
                  </a:cubicBezTo>
                  <a:cubicBezTo>
                    <a:pt x="2560315" y="231760"/>
                    <a:pt x="2557538" y="253984"/>
                    <a:pt x="2556982" y="275653"/>
                  </a:cubicBezTo>
                  <a:lnTo>
                    <a:pt x="2556982" y="686763"/>
                  </a:lnTo>
                  <a:lnTo>
                    <a:pt x="2476033" y="686763"/>
                  </a:lnTo>
                  <a:lnTo>
                    <a:pt x="2475864" y="386774"/>
                  </a:lnTo>
                  <a:cubicBezTo>
                    <a:pt x="2475864" y="336214"/>
                    <a:pt x="2476419" y="285098"/>
                    <a:pt x="2476419" y="234538"/>
                  </a:cubicBezTo>
                  <a:cubicBezTo>
                    <a:pt x="2474196" y="224537"/>
                    <a:pt x="2471419" y="214536"/>
                    <a:pt x="2469197" y="204535"/>
                  </a:cubicBezTo>
                  <a:cubicBezTo>
                    <a:pt x="2460307" y="187867"/>
                    <a:pt x="2450861" y="170643"/>
                    <a:pt x="2441416" y="153419"/>
                  </a:cubicBezTo>
                  <a:cubicBezTo>
                    <a:pt x="2441416" y="147863"/>
                    <a:pt x="2446972" y="148419"/>
                    <a:pt x="2450305" y="147307"/>
                  </a:cubicBezTo>
                  <a:close/>
                  <a:moveTo>
                    <a:pt x="1414655" y="28963"/>
                  </a:moveTo>
                  <a:cubicBezTo>
                    <a:pt x="1412987" y="26185"/>
                    <a:pt x="1404653" y="33408"/>
                    <a:pt x="1404653" y="37853"/>
                  </a:cubicBezTo>
                  <a:cubicBezTo>
                    <a:pt x="1405765" y="48965"/>
                    <a:pt x="1415210" y="55077"/>
                    <a:pt x="1424656" y="57855"/>
                  </a:cubicBezTo>
                  <a:cubicBezTo>
                    <a:pt x="1431878" y="59521"/>
                    <a:pt x="1436323" y="52854"/>
                    <a:pt x="1439656" y="45076"/>
                  </a:cubicBezTo>
                  <a:cubicBezTo>
                    <a:pt x="1435768" y="34520"/>
                    <a:pt x="1420766" y="38964"/>
                    <a:pt x="1414655" y="28963"/>
                  </a:cubicBezTo>
                  <a:close/>
                  <a:moveTo>
                    <a:pt x="343999" y="8962"/>
                  </a:moveTo>
                  <a:cubicBezTo>
                    <a:pt x="334553" y="12851"/>
                    <a:pt x="329552" y="18407"/>
                    <a:pt x="333997" y="25074"/>
                  </a:cubicBezTo>
                  <a:cubicBezTo>
                    <a:pt x="338442" y="32853"/>
                    <a:pt x="346777" y="34519"/>
                    <a:pt x="358444" y="30074"/>
                  </a:cubicBezTo>
                  <a:cubicBezTo>
                    <a:pt x="343999" y="28964"/>
                    <a:pt x="343443" y="18962"/>
                    <a:pt x="343999" y="8962"/>
                  </a:cubicBezTo>
                  <a:close/>
                  <a:moveTo>
                    <a:pt x="1370205" y="8406"/>
                  </a:moveTo>
                  <a:cubicBezTo>
                    <a:pt x="1362427" y="7294"/>
                    <a:pt x="1352982" y="12295"/>
                    <a:pt x="1351871" y="24518"/>
                  </a:cubicBezTo>
                  <a:cubicBezTo>
                    <a:pt x="1351315" y="31185"/>
                    <a:pt x="1346315" y="37853"/>
                    <a:pt x="1342425" y="45076"/>
                  </a:cubicBezTo>
                  <a:cubicBezTo>
                    <a:pt x="1351871" y="45076"/>
                    <a:pt x="1359093" y="46187"/>
                    <a:pt x="1365760" y="45076"/>
                  </a:cubicBezTo>
                  <a:cubicBezTo>
                    <a:pt x="1374095" y="43965"/>
                    <a:pt x="1384651" y="41186"/>
                    <a:pt x="1382428" y="30630"/>
                  </a:cubicBezTo>
                  <a:cubicBezTo>
                    <a:pt x="1380762" y="22852"/>
                    <a:pt x="1380207" y="10073"/>
                    <a:pt x="1370205" y="8406"/>
                  </a:cubicBezTo>
                  <a:close/>
                  <a:moveTo>
                    <a:pt x="19525" y="1183"/>
                  </a:moveTo>
                  <a:cubicBezTo>
                    <a:pt x="31192" y="628"/>
                    <a:pt x="36748" y="5628"/>
                    <a:pt x="36193" y="17296"/>
                  </a:cubicBezTo>
                  <a:cubicBezTo>
                    <a:pt x="36193" y="19519"/>
                    <a:pt x="35637" y="22296"/>
                    <a:pt x="35081" y="24519"/>
                  </a:cubicBezTo>
                  <a:cubicBezTo>
                    <a:pt x="27303" y="54522"/>
                    <a:pt x="27858" y="55633"/>
                    <a:pt x="58417" y="58967"/>
                  </a:cubicBezTo>
                  <a:cubicBezTo>
                    <a:pt x="56749" y="68967"/>
                    <a:pt x="52861" y="75079"/>
                    <a:pt x="40637" y="73968"/>
                  </a:cubicBezTo>
                  <a:cubicBezTo>
                    <a:pt x="27303" y="72856"/>
                    <a:pt x="13969" y="73412"/>
                    <a:pt x="633" y="72856"/>
                  </a:cubicBezTo>
                  <a:cubicBezTo>
                    <a:pt x="633" y="53966"/>
                    <a:pt x="1189" y="34520"/>
                    <a:pt x="78" y="15074"/>
                  </a:cubicBezTo>
                  <a:cubicBezTo>
                    <a:pt x="-1033" y="-1594"/>
                    <a:pt x="10079" y="1739"/>
                    <a:pt x="19525" y="1183"/>
                  </a:cubicBezTo>
                  <a:close/>
                  <a:moveTo>
                    <a:pt x="772789" y="627"/>
                  </a:moveTo>
                  <a:cubicBezTo>
                    <a:pt x="784735" y="-345"/>
                    <a:pt x="797653" y="3127"/>
                    <a:pt x="809042" y="2849"/>
                  </a:cubicBezTo>
                  <a:cubicBezTo>
                    <a:pt x="877383" y="1183"/>
                    <a:pt x="946277" y="2849"/>
                    <a:pt x="1014617" y="2294"/>
                  </a:cubicBezTo>
                  <a:cubicBezTo>
                    <a:pt x="1025729" y="2294"/>
                    <a:pt x="1035174" y="1183"/>
                    <a:pt x="1036841" y="17296"/>
                  </a:cubicBezTo>
                  <a:cubicBezTo>
                    <a:pt x="1037952" y="27852"/>
                    <a:pt x="1055177" y="38409"/>
                    <a:pt x="1059066" y="36742"/>
                  </a:cubicBezTo>
                  <a:cubicBezTo>
                    <a:pt x="1072956" y="31741"/>
                    <a:pt x="1077957" y="18407"/>
                    <a:pt x="1068510" y="3405"/>
                  </a:cubicBezTo>
                  <a:cubicBezTo>
                    <a:pt x="1251861" y="3405"/>
                    <a:pt x="1431878" y="3405"/>
                    <a:pt x="1611895" y="3405"/>
                  </a:cubicBezTo>
                  <a:cubicBezTo>
                    <a:pt x="1798579" y="3405"/>
                    <a:pt x="1985819" y="2294"/>
                    <a:pt x="2172503" y="2294"/>
                  </a:cubicBezTo>
                  <a:cubicBezTo>
                    <a:pt x="2186393" y="2294"/>
                    <a:pt x="2203616" y="-5484"/>
                    <a:pt x="2213062" y="13406"/>
                  </a:cubicBezTo>
                  <a:cubicBezTo>
                    <a:pt x="2214729" y="17296"/>
                    <a:pt x="2219174" y="14517"/>
                    <a:pt x="2221396" y="12850"/>
                  </a:cubicBezTo>
                  <a:cubicBezTo>
                    <a:pt x="2242509" y="-4373"/>
                    <a:pt x="2268623" y="13406"/>
                    <a:pt x="2290847" y="2294"/>
                  </a:cubicBezTo>
                  <a:cubicBezTo>
                    <a:pt x="2296403" y="-484"/>
                    <a:pt x="2304181" y="1738"/>
                    <a:pt x="2311960" y="3405"/>
                  </a:cubicBezTo>
                  <a:cubicBezTo>
                    <a:pt x="2297515" y="10073"/>
                    <a:pt x="2295847" y="22852"/>
                    <a:pt x="2294736" y="35075"/>
                  </a:cubicBezTo>
                  <a:cubicBezTo>
                    <a:pt x="2294181" y="42298"/>
                    <a:pt x="2303071" y="45076"/>
                    <a:pt x="2309182" y="47298"/>
                  </a:cubicBezTo>
                  <a:cubicBezTo>
                    <a:pt x="2331407" y="55632"/>
                    <a:pt x="2339740" y="37853"/>
                    <a:pt x="2340851" y="22852"/>
                  </a:cubicBezTo>
                  <a:cubicBezTo>
                    <a:pt x="2342519" y="-2151"/>
                    <a:pt x="2356408" y="627"/>
                    <a:pt x="2373077" y="2849"/>
                  </a:cubicBezTo>
                  <a:cubicBezTo>
                    <a:pt x="2468086" y="15073"/>
                    <a:pt x="2543648" y="88413"/>
                    <a:pt x="2558094" y="184533"/>
                  </a:cubicBezTo>
                  <a:cubicBezTo>
                    <a:pt x="2558650" y="188422"/>
                    <a:pt x="2557538" y="192868"/>
                    <a:pt x="2555871" y="197868"/>
                  </a:cubicBezTo>
                  <a:cubicBezTo>
                    <a:pt x="2558650" y="176199"/>
                    <a:pt x="2534758" y="178421"/>
                    <a:pt x="2528091" y="165087"/>
                  </a:cubicBezTo>
                  <a:cubicBezTo>
                    <a:pt x="2512534" y="135084"/>
                    <a:pt x="2488087" y="113416"/>
                    <a:pt x="2458085" y="97303"/>
                  </a:cubicBezTo>
                  <a:cubicBezTo>
                    <a:pt x="2448639" y="92302"/>
                    <a:pt x="2443639" y="102859"/>
                    <a:pt x="2441417" y="104526"/>
                  </a:cubicBezTo>
                  <a:cubicBezTo>
                    <a:pt x="2422526" y="121194"/>
                    <a:pt x="2408080" y="122861"/>
                    <a:pt x="2385856" y="106193"/>
                  </a:cubicBezTo>
                  <a:cubicBezTo>
                    <a:pt x="2354186" y="82301"/>
                    <a:pt x="2315849" y="73412"/>
                    <a:pt x="2275845" y="73412"/>
                  </a:cubicBezTo>
                  <a:cubicBezTo>
                    <a:pt x="2129165" y="73412"/>
                    <a:pt x="1983041" y="73412"/>
                    <a:pt x="1836361" y="73412"/>
                  </a:cubicBezTo>
                  <a:cubicBezTo>
                    <a:pt x="1823581" y="73412"/>
                    <a:pt x="1814136" y="74523"/>
                    <a:pt x="1806913" y="58410"/>
                  </a:cubicBezTo>
                  <a:cubicBezTo>
                    <a:pt x="1799690" y="42853"/>
                    <a:pt x="1778022" y="41742"/>
                    <a:pt x="1764131" y="31741"/>
                  </a:cubicBezTo>
                  <a:cubicBezTo>
                    <a:pt x="1758575" y="38964"/>
                    <a:pt x="1759686" y="45632"/>
                    <a:pt x="1761909" y="50632"/>
                  </a:cubicBezTo>
                  <a:cubicBezTo>
                    <a:pt x="1770798" y="71745"/>
                    <a:pt x="1770243" y="73412"/>
                    <a:pt x="1745796" y="73412"/>
                  </a:cubicBezTo>
                  <a:cubicBezTo>
                    <a:pt x="1673011" y="73412"/>
                    <a:pt x="1600783" y="73412"/>
                    <a:pt x="1527999" y="73412"/>
                  </a:cubicBezTo>
                  <a:cubicBezTo>
                    <a:pt x="1281309" y="73412"/>
                    <a:pt x="1035174" y="73412"/>
                    <a:pt x="789040" y="72856"/>
                  </a:cubicBezTo>
                  <a:cubicBezTo>
                    <a:pt x="784595" y="72856"/>
                    <a:pt x="762927" y="86746"/>
                    <a:pt x="771817" y="60633"/>
                  </a:cubicBezTo>
                  <a:cubicBezTo>
                    <a:pt x="774039" y="55077"/>
                    <a:pt x="764039" y="57855"/>
                    <a:pt x="760705" y="60077"/>
                  </a:cubicBezTo>
                  <a:cubicBezTo>
                    <a:pt x="746815" y="67856"/>
                    <a:pt x="741814" y="60633"/>
                    <a:pt x="737924" y="49521"/>
                  </a:cubicBezTo>
                  <a:cubicBezTo>
                    <a:pt x="731812" y="38409"/>
                    <a:pt x="738480" y="34520"/>
                    <a:pt x="742369" y="25074"/>
                  </a:cubicBezTo>
                  <a:cubicBezTo>
                    <a:pt x="749870" y="7017"/>
                    <a:pt x="760844" y="1600"/>
                    <a:pt x="772789" y="627"/>
                  </a:cubicBezTo>
                  <a:close/>
                  <a:moveTo>
                    <a:pt x="303995" y="627"/>
                  </a:moveTo>
                  <a:cubicBezTo>
                    <a:pt x="367334" y="1738"/>
                    <a:pt x="430673" y="2294"/>
                    <a:pt x="494012" y="2294"/>
                  </a:cubicBezTo>
                  <a:cubicBezTo>
                    <a:pt x="549573" y="2294"/>
                    <a:pt x="605134" y="2294"/>
                    <a:pt x="660695" y="627"/>
                  </a:cubicBezTo>
                  <a:cubicBezTo>
                    <a:pt x="678474" y="72"/>
                    <a:pt x="687364" y="3406"/>
                    <a:pt x="687364" y="23407"/>
                  </a:cubicBezTo>
                  <a:cubicBezTo>
                    <a:pt x="686809" y="42854"/>
                    <a:pt x="695698" y="58966"/>
                    <a:pt x="714589" y="68967"/>
                  </a:cubicBezTo>
                  <a:cubicBezTo>
                    <a:pt x="708477" y="76190"/>
                    <a:pt x="701254" y="72857"/>
                    <a:pt x="695698" y="72857"/>
                  </a:cubicBezTo>
                  <a:cubicBezTo>
                    <a:pt x="590133" y="73412"/>
                    <a:pt x="484567" y="73412"/>
                    <a:pt x="379001" y="73412"/>
                  </a:cubicBezTo>
                  <a:cubicBezTo>
                    <a:pt x="369001" y="73412"/>
                    <a:pt x="360111" y="73968"/>
                    <a:pt x="352888" y="63966"/>
                  </a:cubicBezTo>
                  <a:cubicBezTo>
                    <a:pt x="350110" y="60077"/>
                    <a:pt x="340109" y="56189"/>
                    <a:pt x="337331" y="57855"/>
                  </a:cubicBezTo>
                  <a:cubicBezTo>
                    <a:pt x="323440" y="67301"/>
                    <a:pt x="316218" y="56189"/>
                    <a:pt x="306772" y="47854"/>
                  </a:cubicBezTo>
                  <a:cubicBezTo>
                    <a:pt x="303995" y="57855"/>
                    <a:pt x="307328" y="67301"/>
                    <a:pt x="300661" y="73412"/>
                  </a:cubicBezTo>
                  <a:cubicBezTo>
                    <a:pt x="290104" y="73412"/>
                    <a:pt x="279548" y="73412"/>
                    <a:pt x="268436" y="73412"/>
                  </a:cubicBezTo>
                  <a:cubicBezTo>
                    <a:pt x="267880" y="65078"/>
                    <a:pt x="280104" y="61745"/>
                    <a:pt x="276769" y="52854"/>
                  </a:cubicBezTo>
                  <a:cubicBezTo>
                    <a:pt x="295660" y="47298"/>
                    <a:pt x="288993" y="31186"/>
                    <a:pt x="287326" y="21185"/>
                  </a:cubicBezTo>
                  <a:cubicBezTo>
                    <a:pt x="283993" y="4517"/>
                    <a:pt x="287882" y="72"/>
                    <a:pt x="303995" y="627"/>
                  </a:cubicBezTo>
                  <a:close/>
                  <a:moveTo>
                    <a:pt x="90433" y="2"/>
                  </a:moveTo>
                  <a:cubicBezTo>
                    <a:pt x="94114" y="72"/>
                    <a:pt x="98420" y="1739"/>
                    <a:pt x="101198" y="1739"/>
                  </a:cubicBezTo>
                  <a:cubicBezTo>
                    <a:pt x="147314" y="1183"/>
                    <a:pt x="193985" y="1183"/>
                    <a:pt x="240100" y="1739"/>
                  </a:cubicBezTo>
                  <a:cubicBezTo>
                    <a:pt x="247323" y="1739"/>
                    <a:pt x="258436" y="-4373"/>
                    <a:pt x="261213" y="8406"/>
                  </a:cubicBezTo>
                  <a:cubicBezTo>
                    <a:pt x="263992" y="21185"/>
                    <a:pt x="254545" y="23407"/>
                    <a:pt x="245101" y="25630"/>
                  </a:cubicBezTo>
                  <a:cubicBezTo>
                    <a:pt x="241212" y="26186"/>
                    <a:pt x="237877" y="30075"/>
                    <a:pt x="234544" y="32297"/>
                  </a:cubicBezTo>
                  <a:cubicBezTo>
                    <a:pt x="227877" y="33964"/>
                    <a:pt x="228432" y="41742"/>
                    <a:pt x="225654" y="46187"/>
                  </a:cubicBezTo>
                  <a:cubicBezTo>
                    <a:pt x="214542" y="65634"/>
                    <a:pt x="200652" y="76746"/>
                    <a:pt x="175649" y="74523"/>
                  </a:cubicBezTo>
                  <a:cubicBezTo>
                    <a:pt x="145647" y="71746"/>
                    <a:pt x="115088" y="73413"/>
                    <a:pt x="85085" y="73968"/>
                  </a:cubicBezTo>
                  <a:cubicBezTo>
                    <a:pt x="73418" y="73968"/>
                    <a:pt x="63417" y="73413"/>
                    <a:pt x="60639" y="58966"/>
                  </a:cubicBezTo>
                  <a:cubicBezTo>
                    <a:pt x="55638" y="46743"/>
                    <a:pt x="55083" y="38964"/>
                    <a:pt x="72862" y="42298"/>
                  </a:cubicBezTo>
                  <a:cubicBezTo>
                    <a:pt x="81197" y="43965"/>
                    <a:pt x="91198" y="40075"/>
                    <a:pt x="100087" y="41187"/>
                  </a:cubicBezTo>
                  <a:cubicBezTo>
                    <a:pt x="113422" y="43410"/>
                    <a:pt x="113977" y="31186"/>
                    <a:pt x="115088" y="25630"/>
                  </a:cubicBezTo>
                  <a:cubicBezTo>
                    <a:pt x="116756" y="17851"/>
                    <a:pt x="104532" y="16740"/>
                    <a:pt x="100643" y="17851"/>
                  </a:cubicBezTo>
                  <a:cubicBezTo>
                    <a:pt x="90086" y="21185"/>
                    <a:pt x="83419" y="17295"/>
                    <a:pt x="83419" y="7850"/>
                  </a:cubicBezTo>
                  <a:cubicBezTo>
                    <a:pt x="83697" y="1460"/>
                    <a:pt x="86752" y="-67"/>
                    <a:pt x="90433" y="2"/>
                  </a:cubicBezTo>
                  <a:close/>
                </a:path>
              </a:pathLst>
            </a:custGeom>
            <a:solidFill>
              <a:schemeClr val="accent3"/>
            </a:solidFill>
            <a:ln w="7407" cap="flat">
              <a:noFill/>
              <a:prstDash val="solid"/>
              <a:miter/>
            </a:ln>
          </p:spPr>
          <p:txBody>
            <a:bodyPr wrap="square" rtlCol="0" anchor="ctr">
              <a:noAutofit/>
            </a:bodyPr>
            <a:lstStyle/>
            <a:p>
              <a:endParaRPr lang="en-US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="" xmlns:a16="http://schemas.microsoft.com/office/drawing/2014/main" id="{BB934370-44F9-4355-B964-347D22FCD181}"/>
                </a:ext>
              </a:extLst>
            </p:cNvPr>
            <p:cNvSpPr/>
            <p:nvPr/>
          </p:nvSpPr>
          <p:spPr>
            <a:xfrm>
              <a:off x="9311020" y="533609"/>
              <a:ext cx="2436185" cy="608575"/>
            </a:xfrm>
            <a:custGeom>
              <a:avLst/>
              <a:gdLst>
                <a:gd name="connsiteX0" fmla="*/ 140973 w 2436185"/>
                <a:gd name="connsiteY0" fmla="*/ 48058 h 608575"/>
                <a:gd name="connsiteX1" fmla="*/ 134306 w 2436185"/>
                <a:gd name="connsiteY1" fmla="*/ 56948 h 608575"/>
                <a:gd name="connsiteX2" fmla="*/ 143752 w 2436185"/>
                <a:gd name="connsiteY2" fmla="*/ 75839 h 608575"/>
                <a:gd name="connsiteX3" fmla="*/ 151530 w 2436185"/>
                <a:gd name="connsiteY3" fmla="*/ 65282 h 608575"/>
                <a:gd name="connsiteX4" fmla="*/ 140973 w 2436185"/>
                <a:gd name="connsiteY4" fmla="*/ 48058 h 608575"/>
                <a:gd name="connsiteX5" fmla="*/ 879384 w 2436185"/>
                <a:gd name="connsiteY5" fmla="*/ 12716 h 608575"/>
                <a:gd name="connsiteX6" fmla="*/ 865485 w 2436185"/>
                <a:gd name="connsiteY6" fmla="*/ 19166 h 608575"/>
                <a:gd name="connsiteX7" fmla="*/ 854373 w 2436185"/>
                <a:gd name="connsiteY7" fmla="*/ 36945 h 608575"/>
                <a:gd name="connsiteX8" fmla="*/ 881042 w 2436185"/>
                <a:gd name="connsiteY8" fmla="*/ 49169 h 608575"/>
                <a:gd name="connsiteX9" fmla="*/ 919935 w 2436185"/>
                <a:gd name="connsiteY9" fmla="*/ 21388 h 608575"/>
                <a:gd name="connsiteX10" fmla="*/ 879384 w 2436185"/>
                <a:gd name="connsiteY10" fmla="*/ 12716 h 608575"/>
                <a:gd name="connsiteX11" fmla="*/ 1254757 w 2436185"/>
                <a:gd name="connsiteY11" fmla="*/ 2428 h 608575"/>
                <a:gd name="connsiteX12" fmla="*/ 1257188 w 2436185"/>
                <a:gd name="connsiteY12" fmla="*/ 15277 h 608575"/>
                <a:gd name="connsiteX13" fmla="*/ 1277745 w 2436185"/>
                <a:gd name="connsiteY13" fmla="*/ 14721 h 608575"/>
                <a:gd name="connsiteX14" fmla="*/ 1274967 w 2436185"/>
                <a:gd name="connsiteY14" fmla="*/ 5275 h 608575"/>
                <a:gd name="connsiteX15" fmla="*/ 1287190 w 2436185"/>
                <a:gd name="connsiteY15" fmla="*/ 4165 h 608575"/>
                <a:gd name="connsiteX16" fmla="*/ 1732232 w 2436185"/>
                <a:gd name="connsiteY16" fmla="*/ 5831 h 608575"/>
                <a:gd name="connsiteX17" fmla="*/ 1745567 w 2436185"/>
                <a:gd name="connsiteY17" fmla="*/ 32501 h 608575"/>
                <a:gd name="connsiteX18" fmla="*/ 1758345 w 2436185"/>
                <a:gd name="connsiteY18" fmla="*/ 41946 h 608575"/>
                <a:gd name="connsiteX19" fmla="*/ 1780014 w 2436185"/>
                <a:gd name="connsiteY19" fmla="*/ 25833 h 608575"/>
                <a:gd name="connsiteX20" fmla="*/ 1798904 w 2436185"/>
                <a:gd name="connsiteY20" fmla="*/ 7498 h 608575"/>
                <a:gd name="connsiteX21" fmla="*/ 2276171 w 2436185"/>
                <a:gd name="connsiteY21" fmla="*/ 8609 h 608575"/>
                <a:gd name="connsiteX22" fmla="*/ 2278394 w 2436185"/>
                <a:gd name="connsiteY22" fmla="*/ 9165 h 608575"/>
                <a:gd name="connsiteX23" fmla="*/ 2415628 w 2436185"/>
                <a:gd name="connsiteY23" fmla="*/ 109174 h 608575"/>
                <a:gd name="connsiteX24" fmla="*/ 2436185 w 2436185"/>
                <a:gd name="connsiteY24" fmla="*/ 175848 h 608575"/>
                <a:gd name="connsiteX25" fmla="*/ 2435961 w 2436185"/>
                <a:gd name="connsiteY25" fmla="*/ 608575 h 608575"/>
                <a:gd name="connsiteX26" fmla="*/ 2349369 w 2436185"/>
                <a:gd name="connsiteY26" fmla="*/ 608575 h 608575"/>
                <a:gd name="connsiteX27" fmla="*/ 2348400 w 2436185"/>
                <a:gd name="connsiteY27" fmla="*/ 229185 h 608575"/>
                <a:gd name="connsiteX28" fmla="*/ 2348400 w 2436185"/>
                <a:gd name="connsiteY28" fmla="*/ 165846 h 608575"/>
                <a:gd name="connsiteX29" fmla="*/ 2219498 w 2436185"/>
                <a:gd name="connsiteY29" fmla="*/ 86394 h 608575"/>
                <a:gd name="connsiteX30" fmla="*/ 2108934 w 2436185"/>
                <a:gd name="connsiteY30" fmla="*/ 84728 h 608575"/>
                <a:gd name="connsiteX31" fmla="*/ 2020592 w 2436185"/>
                <a:gd name="connsiteY31" fmla="*/ 88061 h 608575"/>
                <a:gd name="connsiteX32" fmla="*/ 1870578 w 2436185"/>
                <a:gd name="connsiteY32" fmla="*/ 89173 h 608575"/>
                <a:gd name="connsiteX33" fmla="*/ 1841130 w 2436185"/>
                <a:gd name="connsiteY33" fmla="*/ 84728 h 608575"/>
                <a:gd name="connsiteX34" fmla="*/ 1782791 w 2436185"/>
                <a:gd name="connsiteY34" fmla="*/ 85283 h 608575"/>
                <a:gd name="connsiteX35" fmla="*/ 1694450 w 2436185"/>
                <a:gd name="connsiteY35" fmla="*/ 85283 h 608575"/>
                <a:gd name="connsiteX36" fmla="*/ 1472764 w 2436185"/>
                <a:gd name="connsiteY36" fmla="*/ 86950 h 608575"/>
                <a:gd name="connsiteX37" fmla="*/ 1461652 w 2436185"/>
                <a:gd name="connsiteY37" fmla="*/ 80838 h 608575"/>
                <a:gd name="connsiteX38" fmla="*/ 1470541 w 2436185"/>
                <a:gd name="connsiteY38" fmla="*/ 76393 h 608575"/>
                <a:gd name="connsiteX39" fmla="*/ 1480542 w 2436185"/>
                <a:gd name="connsiteY39" fmla="*/ 66948 h 608575"/>
                <a:gd name="connsiteX40" fmla="*/ 1470541 w 2436185"/>
                <a:gd name="connsiteY40" fmla="*/ 37501 h 608575"/>
                <a:gd name="connsiteX41" fmla="*/ 1451095 w 2436185"/>
                <a:gd name="connsiteY41" fmla="*/ 46946 h 608575"/>
                <a:gd name="connsiteX42" fmla="*/ 1423870 w 2436185"/>
                <a:gd name="connsiteY42" fmla="*/ 66948 h 608575"/>
                <a:gd name="connsiteX43" fmla="*/ 1398312 w 2436185"/>
                <a:gd name="connsiteY43" fmla="*/ 79171 h 608575"/>
                <a:gd name="connsiteX44" fmla="*/ 1380532 w 2436185"/>
                <a:gd name="connsiteY44" fmla="*/ 86950 h 608575"/>
                <a:gd name="connsiteX45" fmla="*/ 741585 w 2436185"/>
                <a:gd name="connsiteY45" fmla="*/ 87505 h 608575"/>
                <a:gd name="connsiteX46" fmla="*/ 718249 w 2436185"/>
                <a:gd name="connsiteY46" fmla="*/ 73060 h 608575"/>
                <a:gd name="connsiteX47" fmla="*/ 663799 w 2436185"/>
                <a:gd name="connsiteY47" fmla="*/ 86950 h 608575"/>
                <a:gd name="connsiteX48" fmla="*/ 659355 w 2436185"/>
                <a:gd name="connsiteY48" fmla="*/ 76393 h 608575"/>
                <a:gd name="connsiteX49" fmla="*/ 631575 w 2436185"/>
                <a:gd name="connsiteY49" fmla="*/ 49169 h 608575"/>
                <a:gd name="connsiteX50" fmla="*/ 609906 w 2436185"/>
                <a:gd name="connsiteY50" fmla="*/ 75838 h 608575"/>
                <a:gd name="connsiteX51" fmla="*/ 573791 w 2436185"/>
                <a:gd name="connsiteY51" fmla="*/ 81949 h 608575"/>
                <a:gd name="connsiteX52" fmla="*/ 549344 w 2436185"/>
                <a:gd name="connsiteY52" fmla="*/ 89728 h 608575"/>
                <a:gd name="connsiteX53" fmla="*/ 548234 w 2436185"/>
                <a:gd name="connsiteY53" fmla="*/ 89173 h 608575"/>
                <a:gd name="connsiteX54" fmla="*/ 547122 w 2436185"/>
                <a:gd name="connsiteY54" fmla="*/ 90284 h 608575"/>
                <a:gd name="connsiteX55" fmla="*/ 404887 w 2436185"/>
                <a:gd name="connsiteY55" fmla="*/ 90284 h 608575"/>
                <a:gd name="connsiteX56" fmla="*/ 416554 w 2436185"/>
                <a:gd name="connsiteY56" fmla="*/ 68059 h 608575"/>
                <a:gd name="connsiteX57" fmla="*/ 394330 w 2436185"/>
                <a:gd name="connsiteY57" fmla="*/ 62503 h 608575"/>
                <a:gd name="connsiteX58" fmla="*/ 382662 w 2436185"/>
                <a:gd name="connsiteY58" fmla="*/ 84728 h 608575"/>
                <a:gd name="connsiteX59" fmla="*/ 341547 w 2436185"/>
                <a:gd name="connsiteY59" fmla="*/ 86394 h 608575"/>
                <a:gd name="connsiteX60" fmla="*/ 341547 w 2436185"/>
                <a:gd name="connsiteY60" fmla="*/ 54169 h 608575"/>
                <a:gd name="connsiteX61" fmla="*/ 338770 w 2436185"/>
                <a:gd name="connsiteY61" fmla="*/ 40279 h 608575"/>
                <a:gd name="connsiteX62" fmla="*/ 342659 w 2436185"/>
                <a:gd name="connsiteY62" fmla="*/ 39168 h 608575"/>
                <a:gd name="connsiteX63" fmla="*/ 340436 w 2436185"/>
                <a:gd name="connsiteY63" fmla="*/ 30834 h 608575"/>
                <a:gd name="connsiteX64" fmla="*/ 364328 w 2436185"/>
                <a:gd name="connsiteY64" fmla="*/ 6942 h 608575"/>
                <a:gd name="connsiteX65" fmla="*/ 676578 w 2436185"/>
                <a:gd name="connsiteY65" fmla="*/ 6942 h 608575"/>
                <a:gd name="connsiteX66" fmla="*/ 719360 w 2436185"/>
                <a:gd name="connsiteY66" fmla="*/ 19722 h 608575"/>
                <a:gd name="connsiteX67" fmla="*/ 736029 w 2436185"/>
                <a:gd name="connsiteY67" fmla="*/ 9721 h 608575"/>
                <a:gd name="connsiteX68" fmla="*/ 758808 w 2436185"/>
                <a:gd name="connsiteY68" fmla="*/ 3609 h 608575"/>
                <a:gd name="connsiteX69" fmla="*/ 1242742 w 2436185"/>
                <a:gd name="connsiteY69" fmla="*/ 4165 h 608575"/>
                <a:gd name="connsiteX70" fmla="*/ 1254757 w 2436185"/>
                <a:gd name="connsiteY70" fmla="*/ 2428 h 608575"/>
                <a:gd name="connsiteX71" fmla="*/ 25963 w 2436185"/>
                <a:gd name="connsiteY71" fmla="*/ 276 h 608575"/>
                <a:gd name="connsiteX72" fmla="*/ 52632 w 2436185"/>
                <a:gd name="connsiteY72" fmla="*/ 4165 h 608575"/>
                <a:gd name="connsiteX73" fmla="*/ 212091 w 2436185"/>
                <a:gd name="connsiteY73" fmla="*/ 3054 h 608575"/>
                <a:gd name="connsiteX74" fmla="*/ 225426 w 2436185"/>
                <a:gd name="connsiteY74" fmla="*/ 8610 h 608575"/>
                <a:gd name="connsiteX75" fmla="*/ 243761 w 2436185"/>
                <a:gd name="connsiteY75" fmla="*/ 6388 h 608575"/>
                <a:gd name="connsiteX76" fmla="*/ 252095 w 2436185"/>
                <a:gd name="connsiteY76" fmla="*/ 3054 h 608575"/>
                <a:gd name="connsiteX77" fmla="*/ 285987 w 2436185"/>
                <a:gd name="connsiteY77" fmla="*/ 9721 h 608575"/>
                <a:gd name="connsiteX78" fmla="*/ 312101 w 2436185"/>
                <a:gd name="connsiteY78" fmla="*/ 49170 h 608575"/>
                <a:gd name="connsiteX79" fmla="*/ 329880 w 2436185"/>
                <a:gd name="connsiteY79" fmla="*/ 86395 h 608575"/>
                <a:gd name="connsiteX80" fmla="*/ 295988 w 2436185"/>
                <a:gd name="connsiteY80" fmla="*/ 90285 h 608575"/>
                <a:gd name="connsiteX81" fmla="*/ 169309 w 2436185"/>
                <a:gd name="connsiteY81" fmla="*/ 88618 h 608575"/>
                <a:gd name="connsiteX82" fmla="*/ 97637 w 2436185"/>
                <a:gd name="connsiteY82" fmla="*/ 81950 h 608575"/>
                <a:gd name="connsiteX83" fmla="*/ 28186 w 2436185"/>
                <a:gd name="connsiteY83" fmla="*/ 90285 h 608575"/>
                <a:gd name="connsiteX84" fmla="*/ 961 w 2436185"/>
                <a:gd name="connsiteY84" fmla="*/ 63060 h 608575"/>
                <a:gd name="connsiteX85" fmla="*/ 4294 w 2436185"/>
                <a:gd name="connsiteY85" fmla="*/ 9721 h 608575"/>
                <a:gd name="connsiteX86" fmla="*/ 25963 w 2436185"/>
                <a:gd name="connsiteY86" fmla="*/ 276 h 608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</a:cxnLst>
              <a:rect l="l" t="t" r="r" b="b"/>
              <a:pathLst>
                <a:path w="2436185" h="608575">
                  <a:moveTo>
                    <a:pt x="140973" y="48058"/>
                  </a:moveTo>
                  <a:cubicBezTo>
                    <a:pt x="137085" y="48058"/>
                    <a:pt x="128750" y="49725"/>
                    <a:pt x="134306" y="56948"/>
                  </a:cubicBezTo>
                  <a:cubicBezTo>
                    <a:pt x="138751" y="63060"/>
                    <a:pt x="130973" y="75283"/>
                    <a:pt x="143752" y="75839"/>
                  </a:cubicBezTo>
                  <a:cubicBezTo>
                    <a:pt x="150974" y="76394"/>
                    <a:pt x="153753" y="71950"/>
                    <a:pt x="151530" y="65282"/>
                  </a:cubicBezTo>
                  <a:cubicBezTo>
                    <a:pt x="148197" y="58615"/>
                    <a:pt x="153197" y="47503"/>
                    <a:pt x="140973" y="48058"/>
                  </a:cubicBezTo>
                  <a:close/>
                  <a:moveTo>
                    <a:pt x="879384" y="12716"/>
                  </a:moveTo>
                  <a:cubicBezTo>
                    <a:pt x="874826" y="13471"/>
                    <a:pt x="870208" y="15416"/>
                    <a:pt x="865485" y="19166"/>
                  </a:cubicBezTo>
                  <a:cubicBezTo>
                    <a:pt x="861040" y="24722"/>
                    <a:pt x="847149" y="24722"/>
                    <a:pt x="854373" y="36945"/>
                  </a:cubicBezTo>
                  <a:cubicBezTo>
                    <a:pt x="860485" y="46946"/>
                    <a:pt x="869374" y="54725"/>
                    <a:pt x="881042" y="49169"/>
                  </a:cubicBezTo>
                  <a:cubicBezTo>
                    <a:pt x="895488" y="42501"/>
                    <a:pt x="912711" y="38612"/>
                    <a:pt x="919935" y="21388"/>
                  </a:cubicBezTo>
                  <a:cubicBezTo>
                    <a:pt x="906183" y="18888"/>
                    <a:pt x="893057" y="10450"/>
                    <a:pt x="879384" y="12716"/>
                  </a:cubicBezTo>
                  <a:close/>
                  <a:moveTo>
                    <a:pt x="1254757" y="2428"/>
                  </a:moveTo>
                  <a:cubicBezTo>
                    <a:pt x="1258577" y="2775"/>
                    <a:pt x="1260800" y="5553"/>
                    <a:pt x="1257188" y="15277"/>
                  </a:cubicBezTo>
                  <a:cubicBezTo>
                    <a:pt x="1264411" y="30834"/>
                    <a:pt x="1271078" y="29722"/>
                    <a:pt x="1277745" y="14721"/>
                  </a:cubicBezTo>
                  <a:cubicBezTo>
                    <a:pt x="1272745" y="12498"/>
                    <a:pt x="1271078" y="8054"/>
                    <a:pt x="1274967" y="5275"/>
                  </a:cubicBezTo>
                  <a:cubicBezTo>
                    <a:pt x="1277745" y="3053"/>
                    <a:pt x="1282745" y="4165"/>
                    <a:pt x="1287190" y="4165"/>
                  </a:cubicBezTo>
                  <a:cubicBezTo>
                    <a:pt x="1435537" y="4720"/>
                    <a:pt x="1583885" y="5275"/>
                    <a:pt x="1732232" y="5831"/>
                  </a:cubicBezTo>
                  <a:cubicBezTo>
                    <a:pt x="1758901" y="5831"/>
                    <a:pt x="1758901" y="6942"/>
                    <a:pt x="1745567" y="32501"/>
                  </a:cubicBezTo>
                  <a:cubicBezTo>
                    <a:pt x="1743344" y="44724"/>
                    <a:pt x="1750011" y="45279"/>
                    <a:pt x="1758345" y="41946"/>
                  </a:cubicBezTo>
                  <a:cubicBezTo>
                    <a:pt x="1767235" y="38612"/>
                    <a:pt x="1775013" y="33611"/>
                    <a:pt x="1780014" y="25833"/>
                  </a:cubicBezTo>
                  <a:cubicBezTo>
                    <a:pt x="1782236" y="15277"/>
                    <a:pt x="1784459" y="7498"/>
                    <a:pt x="1798904" y="7498"/>
                  </a:cubicBezTo>
                  <a:cubicBezTo>
                    <a:pt x="1957808" y="8609"/>
                    <a:pt x="2117267" y="6387"/>
                    <a:pt x="2276171" y="8609"/>
                  </a:cubicBezTo>
                  <a:cubicBezTo>
                    <a:pt x="2279505" y="8609"/>
                    <a:pt x="2275060" y="8609"/>
                    <a:pt x="2278394" y="9165"/>
                  </a:cubicBezTo>
                  <a:cubicBezTo>
                    <a:pt x="2342288" y="18054"/>
                    <a:pt x="2383959" y="56947"/>
                    <a:pt x="2415628" y="109174"/>
                  </a:cubicBezTo>
                  <a:cubicBezTo>
                    <a:pt x="2429518" y="129176"/>
                    <a:pt x="2436185" y="151401"/>
                    <a:pt x="2436185" y="175848"/>
                  </a:cubicBezTo>
                  <a:lnTo>
                    <a:pt x="2435961" y="608575"/>
                  </a:lnTo>
                  <a:lnTo>
                    <a:pt x="2349369" y="608575"/>
                  </a:lnTo>
                  <a:lnTo>
                    <a:pt x="2348400" y="229185"/>
                  </a:lnTo>
                  <a:cubicBezTo>
                    <a:pt x="2348400" y="208072"/>
                    <a:pt x="2348400" y="186960"/>
                    <a:pt x="2348400" y="165846"/>
                  </a:cubicBezTo>
                  <a:cubicBezTo>
                    <a:pt x="2324509" y="108618"/>
                    <a:pt x="2280616" y="84728"/>
                    <a:pt x="2219498" y="86394"/>
                  </a:cubicBezTo>
                  <a:cubicBezTo>
                    <a:pt x="2182829" y="87505"/>
                    <a:pt x="2145603" y="89728"/>
                    <a:pt x="2108934" y="84728"/>
                  </a:cubicBezTo>
                  <a:cubicBezTo>
                    <a:pt x="2080042" y="93617"/>
                    <a:pt x="2050038" y="86950"/>
                    <a:pt x="2020592" y="88061"/>
                  </a:cubicBezTo>
                  <a:cubicBezTo>
                    <a:pt x="1970587" y="90284"/>
                    <a:pt x="1920583" y="88061"/>
                    <a:pt x="1870578" y="89173"/>
                  </a:cubicBezTo>
                  <a:cubicBezTo>
                    <a:pt x="1860022" y="89173"/>
                    <a:pt x="1850576" y="86950"/>
                    <a:pt x="1841130" y="84728"/>
                  </a:cubicBezTo>
                  <a:cubicBezTo>
                    <a:pt x="1821684" y="88617"/>
                    <a:pt x="1802238" y="88061"/>
                    <a:pt x="1782791" y="85283"/>
                  </a:cubicBezTo>
                  <a:cubicBezTo>
                    <a:pt x="1753345" y="86394"/>
                    <a:pt x="1723898" y="91950"/>
                    <a:pt x="1694450" y="85283"/>
                  </a:cubicBezTo>
                  <a:cubicBezTo>
                    <a:pt x="1620555" y="85838"/>
                    <a:pt x="1546659" y="86394"/>
                    <a:pt x="1472764" y="86950"/>
                  </a:cubicBezTo>
                  <a:cubicBezTo>
                    <a:pt x="1468318" y="86950"/>
                    <a:pt x="1461652" y="88061"/>
                    <a:pt x="1461652" y="80838"/>
                  </a:cubicBezTo>
                  <a:cubicBezTo>
                    <a:pt x="1461652" y="75838"/>
                    <a:pt x="1466096" y="74171"/>
                    <a:pt x="1470541" y="76393"/>
                  </a:cubicBezTo>
                  <a:cubicBezTo>
                    <a:pt x="1483319" y="83061"/>
                    <a:pt x="1479986" y="71949"/>
                    <a:pt x="1480542" y="66948"/>
                  </a:cubicBezTo>
                  <a:cubicBezTo>
                    <a:pt x="1482764" y="55281"/>
                    <a:pt x="1480542" y="43613"/>
                    <a:pt x="1470541" y="37501"/>
                  </a:cubicBezTo>
                  <a:cubicBezTo>
                    <a:pt x="1461652" y="31389"/>
                    <a:pt x="1460540" y="49725"/>
                    <a:pt x="1451095" y="46946"/>
                  </a:cubicBezTo>
                  <a:cubicBezTo>
                    <a:pt x="1455539" y="71393"/>
                    <a:pt x="1433871" y="61948"/>
                    <a:pt x="1423870" y="66948"/>
                  </a:cubicBezTo>
                  <a:cubicBezTo>
                    <a:pt x="1415536" y="70837"/>
                    <a:pt x="1403313" y="68059"/>
                    <a:pt x="1398312" y="79171"/>
                  </a:cubicBezTo>
                  <a:cubicBezTo>
                    <a:pt x="1396645" y="91394"/>
                    <a:pt x="1386645" y="86950"/>
                    <a:pt x="1380532" y="86950"/>
                  </a:cubicBezTo>
                  <a:cubicBezTo>
                    <a:pt x="1167735" y="86950"/>
                    <a:pt x="954382" y="86394"/>
                    <a:pt x="741585" y="87505"/>
                  </a:cubicBezTo>
                  <a:cubicBezTo>
                    <a:pt x="728250" y="87505"/>
                    <a:pt x="724916" y="79171"/>
                    <a:pt x="718249" y="73060"/>
                  </a:cubicBezTo>
                  <a:cubicBezTo>
                    <a:pt x="703248" y="89728"/>
                    <a:pt x="682690" y="86394"/>
                    <a:pt x="663799" y="86950"/>
                  </a:cubicBezTo>
                  <a:cubicBezTo>
                    <a:pt x="656022" y="87505"/>
                    <a:pt x="660466" y="80282"/>
                    <a:pt x="659355" y="76393"/>
                  </a:cubicBezTo>
                  <a:cubicBezTo>
                    <a:pt x="655465" y="62503"/>
                    <a:pt x="649909" y="49725"/>
                    <a:pt x="631575" y="49169"/>
                  </a:cubicBezTo>
                  <a:cubicBezTo>
                    <a:pt x="612128" y="48613"/>
                    <a:pt x="611572" y="61392"/>
                    <a:pt x="609906" y="75838"/>
                  </a:cubicBezTo>
                  <a:cubicBezTo>
                    <a:pt x="608238" y="89728"/>
                    <a:pt x="585459" y="94173"/>
                    <a:pt x="573791" y="81949"/>
                  </a:cubicBezTo>
                  <a:cubicBezTo>
                    <a:pt x="558234" y="65281"/>
                    <a:pt x="551011" y="68059"/>
                    <a:pt x="549344" y="89728"/>
                  </a:cubicBezTo>
                  <a:lnTo>
                    <a:pt x="548234" y="89173"/>
                  </a:lnTo>
                  <a:cubicBezTo>
                    <a:pt x="548234" y="89173"/>
                    <a:pt x="547122" y="90284"/>
                    <a:pt x="547122" y="90284"/>
                  </a:cubicBezTo>
                  <a:cubicBezTo>
                    <a:pt x="500451" y="90284"/>
                    <a:pt x="453780" y="90284"/>
                    <a:pt x="404887" y="90284"/>
                  </a:cubicBezTo>
                  <a:cubicBezTo>
                    <a:pt x="408776" y="79727"/>
                    <a:pt x="424333" y="78061"/>
                    <a:pt x="416554" y="68059"/>
                  </a:cubicBezTo>
                  <a:cubicBezTo>
                    <a:pt x="412110" y="61948"/>
                    <a:pt x="399886" y="61948"/>
                    <a:pt x="394330" y="62503"/>
                  </a:cubicBezTo>
                  <a:cubicBezTo>
                    <a:pt x="386552" y="63059"/>
                    <a:pt x="378773" y="73060"/>
                    <a:pt x="382662" y="84728"/>
                  </a:cubicBezTo>
                  <a:cubicBezTo>
                    <a:pt x="369327" y="94729"/>
                    <a:pt x="352659" y="93617"/>
                    <a:pt x="341547" y="86394"/>
                  </a:cubicBezTo>
                  <a:cubicBezTo>
                    <a:pt x="333214" y="80838"/>
                    <a:pt x="337103" y="65281"/>
                    <a:pt x="341547" y="54169"/>
                  </a:cubicBezTo>
                  <a:cubicBezTo>
                    <a:pt x="343770" y="49169"/>
                    <a:pt x="340436" y="44724"/>
                    <a:pt x="338770" y="40279"/>
                  </a:cubicBezTo>
                  <a:cubicBezTo>
                    <a:pt x="339881" y="39723"/>
                    <a:pt x="341547" y="39723"/>
                    <a:pt x="342659" y="39168"/>
                  </a:cubicBezTo>
                  <a:cubicBezTo>
                    <a:pt x="341547" y="36390"/>
                    <a:pt x="340992" y="33611"/>
                    <a:pt x="340436" y="30834"/>
                  </a:cubicBezTo>
                  <a:cubicBezTo>
                    <a:pt x="337103" y="11943"/>
                    <a:pt x="345437" y="6942"/>
                    <a:pt x="364328" y="6942"/>
                  </a:cubicBezTo>
                  <a:cubicBezTo>
                    <a:pt x="468226" y="8054"/>
                    <a:pt x="572680" y="8054"/>
                    <a:pt x="676578" y="6942"/>
                  </a:cubicBezTo>
                  <a:cubicBezTo>
                    <a:pt x="693247" y="6942"/>
                    <a:pt x="704914" y="16388"/>
                    <a:pt x="719360" y="19722"/>
                  </a:cubicBezTo>
                  <a:cubicBezTo>
                    <a:pt x="727694" y="21388"/>
                    <a:pt x="727694" y="8609"/>
                    <a:pt x="736029" y="9721"/>
                  </a:cubicBezTo>
                  <a:cubicBezTo>
                    <a:pt x="741585" y="275"/>
                    <a:pt x="751030" y="3609"/>
                    <a:pt x="758808" y="3609"/>
                  </a:cubicBezTo>
                  <a:cubicBezTo>
                    <a:pt x="920490" y="3609"/>
                    <a:pt x="1081616" y="3609"/>
                    <a:pt x="1242742" y="4165"/>
                  </a:cubicBezTo>
                  <a:cubicBezTo>
                    <a:pt x="1245520" y="4165"/>
                    <a:pt x="1250937" y="2081"/>
                    <a:pt x="1254757" y="2428"/>
                  </a:cubicBezTo>
                  <a:close/>
                  <a:moveTo>
                    <a:pt x="25963" y="276"/>
                  </a:moveTo>
                  <a:cubicBezTo>
                    <a:pt x="34853" y="1248"/>
                    <a:pt x="44576" y="4443"/>
                    <a:pt x="52632" y="4165"/>
                  </a:cubicBezTo>
                  <a:cubicBezTo>
                    <a:pt x="105415" y="1943"/>
                    <a:pt x="158753" y="3054"/>
                    <a:pt x="212091" y="3054"/>
                  </a:cubicBezTo>
                  <a:cubicBezTo>
                    <a:pt x="217092" y="3054"/>
                    <a:pt x="221536" y="4165"/>
                    <a:pt x="225426" y="8610"/>
                  </a:cubicBezTo>
                  <a:cubicBezTo>
                    <a:pt x="232093" y="15833"/>
                    <a:pt x="239317" y="26390"/>
                    <a:pt x="243761" y="6388"/>
                  </a:cubicBezTo>
                  <a:cubicBezTo>
                    <a:pt x="243761" y="4720"/>
                    <a:pt x="249872" y="1943"/>
                    <a:pt x="252095" y="3054"/>
                  </a:cubicBezTo>
                  <a:cubicBezTo>
                    <a:pt x="262652" y="8610"/>
                    <a:pt x="274319" y="8055"/>
                    <a:pt x="285987" y="9721"/>
                  </a:cubicBezTo>
                  <a:cubicBezTo>
                    <a:pt x="306545" y="13055"/>
                    <a:pt x="304322" y="35279"/>
                    <a:pt x="312101" y="49170"/>
                  </a:cubicBezTo>
                  <a:cubicBezTo>
                    <a:pt x="296544" y="71394"/>
                    <a:pt x="325435" y="71950"/>
                    <a:pt x="329880" y="86395"/>
                  </a:cubicBezTo>
                  <a:cubicBezTo>
                    <a:pt x="318212" y="88062"/>
                    <a:pt x="307100" y="89174"/>
                    <a:pt x="295988" y="90285"/>
                  </a:cubicBezTo>
                  <a:cubicBezTo>
                    <a:pt x="253762" y="89729"/>
                    <a:pt x="211536" y="89729"/>
                    <a:pt x="169309" y="88618"/>
                  </a:cubicBezTo>
                  <a:cubicBezTo>
                    <a:pt x="145418" y="88062"/>
                    <a:pt x="121528" y="90841"/>
                    <a:pt x="97637" y="81950"/>
                  </a:cubicBezTo>
                  <a:cubicBezTo>
                    <a:pt x="74856" y="74172"/>
                    <a:pt x="52632" y="92507"/>
                    <a:pt x="28186" y="90285"/>
                  </a:cubicBezTo>
                  <a:cubicBezTo>
                    <a:pt x="7628" y="88618"/>
                    <a:pt x="-1262" y="84173"/>
                    <a:pt x="961" y="63060"/>
                  </a:cubicBezTo>
                  <a:cubicBezTo>
                    <a:pt x="2628" y="45280"/>
                    <a:pt x="-4040" y="24723"/>
                    <a:pt x="4294" y="9721"/>
                  </a:cubicBezTo>
                  <a:cubicBezTo>
                    <a:pt x="9017" y="554"/>
                    <a:pt x="17074" y="-697"/>
                    <a:pt x="25963" y="276"/>
                  </a:cubicBezTo>
                  <a:close/>
                </a:path>
              </a:pathLst>
            </a:custGeom>
            <a:solidFill>
              <a:schemeClr val="accent3"/>
            </a:solidFill>
            <a:ln w="7407" cap="flat">
              <a:noFill/>
              <a:prstDash val="solid"/>
              <a:miter/>
            </a:ln>
          </p:spPr>
          <p:txBody>
            <a:bodyPr wrap="square" rtlCol="0" anchor="ctr">
              <a:noAutofit/>
            </a:bodyPr>
            <a:lstStyle/>
            <a:p>
              <a:endParaRPr lang="en-US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="" xmlns:a16="http://schemas.microsoft.com/office/drawing/2014/main" id="{7CA4202D-208E-468A-8D3A-23EF25675240}"/>
                </a:ext>
              </a:extLst>
            </p:cNvPr>
            <p:cNvSpPr/>
            <p:nvPr/>
          </p:nvSpPr>
          <p:spPr>
            <a:xfrm>
              <a:off x="6216244" y="6453479"/>
              <a:ext cx="3121205" cy="87950"/>
            </a:xfrm>
            <a:custGeom>
              <a:avLst/>
              <a:gdLst>
                <a:gd name="connsiteX0" fmla="*/ 934228 w 1546130"/>
                <a:gd name="connsiteY0" fmla="*/ 26457 h 43567"/>
                <a:gd name="connsiteX1" fmla="*/ 929274 w 1546130"/>
                <a:gd name="connsiteY1" fmla="*/ 30586 h 43567"/>
                <a:gd name="connsiteX2" fmla="*/ 939182 w 1546130"/>
                <a:gd name="connsiteY2" fmla="*/ 40494 h 43567"/>
                <a:gd name="connsiteX3" fmla="*/ 941935 w 1546130"/>
                <a:gd name="connsiteY3" fmla="*/ 35540 h 43567"/>
                <a:gd name="connsiteX4" fmla="*/ 934228 w 1546130"/>
                <a:gd name="connsiteY4" fmla="*/ 26457 h 43567"/>
                <a:gd name="connsiteX5" fmla="*/ 1074600 w 1546130"/>
                <a:gd name="connsiteY5" fmla="*/ 5885 h 43567"/>
                <a:gd name="connsiteX6" fmla="*/ 1074325 w 1546130"/>
                <a:gd name="connsiteY6" fmla="*/ 6160 h 43567"/>
                <a:gd name="connsiteX7" fmla="*/ 1074325 w 1546130"/>
                <a:gd name="connsiteY7" fmla="*/ 6435 h 43567"/>
                <a:gd name="connsiteX8" fmla="*/ 1074049 w 1546130"/>
                <a:gd name="connsiteY8" fmla="*/ 6435 h 43567"/>
                <a:gd name="connsiteX9" fmla="*/ 1074049 w 1546130"/>
                <a:gd name="connsiteY9" fmla="*/ 6160 h 43567"/>
                <a:gd name="connsiteX10" fmla="*/ 1073774 w 1546130"/>
                <a:gd name="connsiteY10" fmla="*/ 6435 h 43567"/>
                <a:gd name="connsiteX11" fmla="*/ 1075976 w 1546130"/>
                <a:gd name="connsiteY11" fmla="*/ 29004 h 43567"/>
                <a:gd name="connsiteX12" fmla="*/ 1078728 w 1546130"/>
                <a:gd name="connsiteY12" fmla="*/ 30655 h 43567"/>
                <a:gd name="connsiteX13" fmla="*/ 1094416 w 1546130"/>
                <a:gd name="connsiteY13" fmla="*/ 24876 h 43567"/>
                <a:gd name="connsiteX14" fmla="*/ 1084783 w 1546130"/>
                <a:gd name="connsiteY14" fmla="*/ 9738 h 43567"/>
                <a:gd name="connsiteX15" fmla="*/ 1075150 w 1546130"/>
                <a:gd name="connsiteY15" fmla="*/ 6435 h 43567"/>
                <a:gd name="connsiteX16" fmla="*/ 1074600 w 1546130"/>
                <a:gd name="connsiteY16" fmla="*/ 5885 h 43567"/>
                <a:gd name="connsiteX17" fmla="*/ 22951 w 1546130"/>
                <a:gd name="connsiteY17" fmla="*/ 5815 h 43567"/>
                <a:gd name="connsiteX18" fmla="*/ 22676 w 1546130"/>
                <a:gd name="connsiteY18" fmla="*/ 6090 h 43567"/>
                <a:gd name="connsiteX19" fmla="*/ 22676 w 1546130"/>
                <a:gd name="connsiteY19" fmla="*/ 6365 h 43567"/>
                <a:gd name="connsiteX20" fmla="*/ 22400 w 1546130"/>
                <a:gd name="connsiteY20" fmla="*/ 6365 h 43567"/>
                <a:gd name="connsiteX21" fmla="*/ 22400 w 1546130"/>
                <a:gd name="connsiteY21" fmla="*/ 6090 h 43567"/>
                <a:gd name="connsiteX22" fmla="*/ 22125 w 1546130"/>
                <a:gd name="connsiteY22" fmla="*/ 6365 h 43567"/>
                <a:gd name="connsiteX23" fmla="*/ 24327 w 1546130"/>
                <a:gd name="connsiteY23" fmla="*/ 28934 h 43567"/>
                <a:gd name="connsiteX24" fmla="*/ 27079 w 1546130"/>
                <a:gd name="connsiteY24" fmla="*/ 30585 h 43567"/>
                <a:gd name="connsiteX25" fmla="*/ 42767 w 1546130"/>
                <a:gd name="connsiteY25" fmla="*/ 24806 h 43567"/>
                <a:gd name="connsiteX26" fmla="*/ 33134 w 1546130"/>
                <a:gd name="connsiteY26" fmla="*/ 9668 h 43567"/>
                <a:gd name="connsiteX27" fmla="*/ 23501 w 1546130"/>
                <a:gd name="connsiteY27" fmla="*/ 6365 h 43567"/>
                <a:gd name="connsiteX28" fmla="*/ 22951 w 1546130"/>
                <a:gd name="connsiteY28" fmla="*/ 5815 h 43567"/>
                <a:gd name="connsiteX29" fmla="*/ 1440377 w 1546130"/>
                <a:gd name="connsiteY29" fmla="*/ 380 h 43567"/>
                <a:gd name="connsiteX30" fmla="*/ 1453313 w 1546130"/>
                <a:gd name="connsiteY30" fmla="*/ 11940 h 43567"/>
                <a:gd name="connsiteX31" fmla="*/ 1470652 w 1546130"/>
                <a:gd name="connsiteY31" fmla="*/ 656 h 43567"/>
                <a:gd name="connsiteX32" fmla="*/ 1546130 w 1546130"/>
                <a:gd name="connsiteY32" fmla="*/ 656 h 43567"/>
                <a:gd name="connsiteX33" fmla="*/ 1546130 w 1546130"/>
                <a:gd name="connsiteY33" fmla="*/ 42765 h 43567"/>
                <a:gd name="connsiteX34" fmla="*/ 1509184 w 1546130"/>
                <a:gd name="connsiteY34" fmla="*/ 42765 h 43567"/>
                <a:gd name="connsiteX35" fmla="*/ 1500101 w 1546130"/>
                <a:gd name="connsiteY35" fmla="*/ 38637 h 43567"/>
                <a:gd name="connsiteX36" fmla="*/ 1492670 w 1546130"/>
                <a:gd name="connsiteY36" fmla="*/ 38086 h 43567"/>
                <a:gd name="connsiteX37" fmla="*/ 1473129 w 1546130"/>
                <a:gd name="connsiteY37" fmla="*/ 42765 h 43567"/>
                <a:gd name="connsiteX38" fmla="*/ 1288176 w 1546130"/>
                <a:gd name="connsiteY38" fmla="*/ 43040 h 43567"/>
                <a:gd name="connsiteX39" fmla="*/ 1274965 w 1546130"/>
                <a:gd name="connsiteY39" fmla="*/ 34233 h 43567"/>
                <a:gd name="connsiteX40" fmla="*/ 1285699 w 1546130"/>
                <a:gd name="connsiteY40" fmla="*/ 24876 h 43567"/>
                <a:gd name="connsiteX41" fmla="*/ 1304690 w 1546130"/>
                <a:gd name="connsiteY41" fmla="*/ 10013 h 43567"/>
                <a:gd name="connsiteX42" fmla="*/ 1322580 w 1546130"/>
                <a:gd name="connsiteY42" fmla="*/ 15793 h 43567"/>
                <a:gd name="connsiteX43" fmla="*/ 1328910 w 1546130"/>
                <a:gd name="connsiteY43" fmla="*/ 13316 h 43567"/>
                <a:gd name="connsiteX44" fmla="*/ 1353680 w 1546130"/>
                <a:gd name="connsiteY44" fmla="*/ 656 h 43567"/>
                <a:gd name="connsiteX45" fmla="*/ 1440377 w 1546130"/>
                <a:gd name="connsiteY45" fmla="*/ 380 h 43567"/>
                <a:gd name="connsiteX46" fmla="*/ 388728 w 1546130"/>
                <a:gd name="connsiteY46" fmla="*/ 310 h 43567"/>
                <a:gd name="connsiteX47" fmla="*/ 401664 w 1546130"/>
                <a:gd name="connsiteY47" fmla="*/ 11870 h 43567"/>
                <a:gd name="connsiteX48" fmla="*/ 419003 w 1546130"/>
                <a:gd name="connsiteY48" fmla="*/ 586 h 43567"/>
                <a:gd name="connsiteX49" fmla="*/ 566250 w 1546130"/>
                <a:gd name="connsiteY49" fmla="*/ 586 h 43567"/>
                <a:gd name="connsiteX50" fmla="*/ 580011 w 1546130"/>
                <a:gd name="connsiteY50" fmla="*/ 8017 h 43567"/>
                <a:gd name="connsiteX51" fmla="*/ 553314 w 1546130"/>
                <a:gd name="connsiteY51" fmla="*/ 20677 h 43567"/>
                <a:gd name="connsiteX52" fmla="*/ 560194 w 1546130"/>
                <a:gd name="connsiteY52" fmla="*/ 24531 h 43567"/>
                <a:gd name="connsiteX53" fmla="*/ 583864 w 1546130"/>
                <a:gd name="connsiteY53" fmla="*/ 28934 h 43567"/>
                <a:gd name="connsiteX54" fmla="*/ 588818 w 1546130"/>
                <a:gd name="connsiteY54" fmla="*/ 38842 h 43567"/>
                <a:gd name="connsiteX55" fmla="*/ 580836 w 1546130"/>
                <a:gd name="connsiteY55" fmla="*/ 42695 h 43567"/>
                <a:gd name="connsiteX56" fmla="*/ 457535 w 1546130"/>
                <a:gd name="connsiteY56" fmla="*/ 42695 h 43567"/>
                <a:gd name="connsiteX57" fmla="*/ 448452 w 1546130"/>
                <a:gd name="connsiteY57" fmla="*/ 38567 h 43567"/>
                <a:gd name="connsiteX58" fmla="*/ 441021 w 1546130"/>
                <a:gd name="connsiteY58" fmla="*/ 38016 h 43567"/>
                <a:gd name="connsiteX59" fmla="*/ 421480 w 1546130"/>
                <a:gd name="connsiteY59" fmla="*/ 42695 h 43567"/>
                <a:gd name="connsiteX60" fmla="*/ 236527 w 1546130"/>
                <a:gd name="connsiteY60" fmla="*/ 42970 h 43567"/>
                <a:gd name="connsiteX61" fmla="*/ 223316 w 1546130"/>
                <a:gd name="connsiteY61" fmla="*/ 34163 h 43567"/>
                <a:gd name="connsiteX62" fmla="*/ 234050 w 1546130"/>
                <a:gd name="connsiteY62" fmla="*/ 24806 h 43567"/>
                <a:gd name="connsiteX63" fmla="*/ 253041 w 1546130"/>
                <a:gd name="connsiteY63" fmla="*/ 9943 h 43567"/>
                <a:gd name="connsiteX64" fmla="*/ 270931 w 1546130"/>
                <a:gd name="connsiteY64" fmla="*/ 15723 h 43567"/>
                <a:gd name="connsiteX65" fmla="*/ 277261 w 1546130"/>
                <a:gd name="connsiteY65" fmla="*/ 13246 h 43567"/>
                <a:gd name="connsiteX66" fmla="*/ 302031 w 1546130"/>
                <a:gd name="connsiteY66" fmla="*/ 586 h 43567"/>
                <a:gd name="connsiteX67" fmla="*/ 388728 w 1546130"/>
                <a:gd name="connsiteY67" fmla="*/ 310 h 43567"/>
                <a:gd name="connsiteX68" fmla="*/ 1066309 w 1546130"/>
                <a:gd name="connsiteY68" fmla="*/ 71 h 43567"/>
                <a:gd name="connsiteX69" fmla="*/ 1080930 w 1546130"/>
                <a:gd name="connsiteY69" fmla="*/ 381 h 43567"/>
                <a:gd name="connsiteX70" fmla="*/ 1116710 w 1546130"/>
                <a:gd name="connsiteY70" fmla="*/ 381 h 43567"/>
                <a:gd name="connsiteX71" fmla="*/ 1196250 w 1546130"/>
                <a:gd name="connsiteY71" fmla="*/ 655 h 43567"/>
                <a:gd name="connsiteX72" fmla="*/ 1208911 w 1546130"/>
                <a:gd name="connsiteY72" fmla="*/ 8637 h 43567"/>
                <a:gd name="connsiteX73" fmla="*/ 1232580 w 1546130"/>
                <a:gd name="connsiteY73" fmla="*/ 2582 h 43567"/>
                <a:gd name="connsiteX74" fmla="*/ 1245516 w 1546130"/>
                <a:gd name="connsiteY74" fmla="*/ 931 h 43567"/>
                <a:gd name="connsiteX75" fmla="*/ 1265332 w 1546130"/>
                <a:gd name="connsiteY75" fmla="*/ 931 h 43567"/>
                <a:gd name="connsiteX76" fmla="*/ 1238360 w 1546130"/>
                <a:gd name="connsiteY76" fmla="*/ 33683 h 43567"/>
                <a:gd name="connsiteX77" fmla="*/ 1219369 w 1546130"/>
                <a:gd name="connsiteY77" fmla="*/ 43316 h 43567"/>
                <a:gd name="connsiteX78" fmla="*/ 1205333 w 1546130"/>
                <a:gd name="connsiteY78" fmla="*/ 25976 h 43567"/>
                <a:gd name="connsiteX79" fmla="*/ 1200104 w 1546130"/>
                <a:gd name="connsiteY79" fmla="*/ 29279 h 43567"/>
                <a:gd name="connsiteX80" fmla="*/ 1173682 w 1546130"/>
                <a:gd name="connsiteY80" fmla="*/ 43316 h 43567"/>
                <a:gd name="connsiteX81" fmla="*/ 1068584 w 1546130"/>
                <a:gd name="connsiteY81" fmla="*/ 43066 h 43567"/>
                <a:gd name="connsiteX82" fmla="*/ 1068814 w 1546130"/>
                <a:gd name="connsiteY82" fmla="*/ 43246 h 43567"/>
                <a:gd name="connsiteX83" fmla="*/ 1041842 w 1546130"/>
                <a:gd name="connsiteY83" fmla="*/ 43246 h 43567"/>
                <a:gd name="connsiteX84" fmla="*/ 837072 w 1546130"/>
                <a:gd name="connsiteY84" fmla="*/ 43246 h 43567"/>
                <a:gd name="connsiteX85" fmla="*/ 823862 w 1546130"/>
                <a:gd name="connsiteY85" fmla="*/ 41044 h 43567"/>
                <a:gd name="connsiteX86" fmla="*/ 815054 w 1546130"/>
                <a:gd name="connsiteY86" fmla="*/ 42145 h 43567"/>
                <a:gd name="connsiteX87" fmla="*/ 808449 w 1546130"/>
                <a:gd name="connsiteY87" fmla="*/ 43246 h 43567"/>
                <a:gd name="connsiteX88" fmla="*/ 768541 w 1546130"/>
                <a:gd name="connsiteY88" fmla="*/ 42420 h 43567"/>
                <a:gd name="connsiteX89" fmla="*/ 719000 w 1546130"/>
                <a:gd name="connsiteY89" fmla="*/ 42971 h 43567"/>
                <a:gd name="connsiteX90" fmla="*/ 615790 w 1546130"/>
                <a:gd name="connsiteY90" fmla="*/ 42696 h 43567"/>
                <a:gd name="connsiteX91" fmla="*/ 609185 w 1546130"/>
                <a:gd name="connsiteY91" fmla="*/ 33888 h 43567"/>
                <a:gd name="connsiteX92" fmla="*/ 595699 w 1546130"/>
                <a:gd name="connsiteY92" fmla="*/ 11045 h 43567"/>
                <a:gd name="connsiteX93" fmla="*/ 581662 w 1546130"/>
                <a:gd name="connsiteY93" fmla="*/ 586 h 43567"/>
                <a:gd name="connsiteX94" fmla="*/ 604781 w 1546130"/>
                <a:gd name="connsiteY94" fmla="*/ 586 h 43567"/>
                <a:gd name="connsiteX95" fmla="*/ 958448 w 1546130"/>
                <a:gd name="connsiteY95" fmla="*/ 586 h 43567"/>
                <a:gd name="connsiteX96" fmla="*/ 1003310 w 1546130"/>
                <a:gd name="connsiteY96" fmla="*/ 311 h 43567"/>
                <a:gd name="connsiteX97" fmla="*/ 1025603 w 1546130"/>
                <a:gd name="connsiteY97" fmla="*/ 6090 h 43567"/>
                <a:gd name="connsiteX98" fmla="*/ 1029181 w 1546130"/>
                <a:gd name="connsiteY98" fmla="*/ 3889 h 43567"/>
                <a:gd name="connsiteX99" fmla="*/ 1024778 w 1546130"/>
                <a:gd name="connsiteY99" fmla="*/ 1136 h 43567"/>
                <a:gd name="connsiteX100" fmla="*/ 1033310 w 1546130"/>
                <a:gd name="connsiteY100" fmla="*/ 1962 h 43567"/>
                <a:gd name="connsiteX101" fmla="*/ 1044044 w 1546130"/>
                <a:gd name="connsiteY101" fmla="*/ 3614 h 43567"/>
                <a:gd name="connsiteX102" fmla="*/ 1038814 w 1546130"/>
                <a:gd name="connsiteY102" fmla="*/ 12145 h 43567"/>
                <a:gd name="connsiteX103" fmla="*/ 1037163 w 1546130"/>
                <a:gd name="connsiteY103" fmla="*/ 16274 h 43567"/>
                <a:gd name="connsiteX104" fmla="*/ 1046383 w 1546130"/>
                <a:gd name="connsiteY104" fmla="*/ 25081 h 43567"/>
                <a:gd name="connsiteX105" fmla="*/ 1052857 w 1546130"/>
                <a:gd name="connsiteY105" fmla="*/ 30600 h 43567"/>
                <a:gd name="connsiteX106" fmla="*/ 1052857 w 1546130"/>
                <a:gd name="connsiteY106" fmla="*/ 30105 h 43567"/>
                <a:gd name="connsiteX107" fmla="*/ 1054783 w 1546130"/>
                <a:gd name="connsiteY107" fmla="*/ 2857 h 43567"/>
                <a:gd name="connsiteX108" fmla="*/ 1066309 w 1546130"/>
                <a:gd name="connsiteY108" fmla="*/ 71 h 43567"/>
                <a:gd name="connsiteX109" fmla="*/ 14660 w 1546130"/>
                <a:gd name="connsiteY109" fmla="*/ 1 h 43567"/>
                <a:gd name="connsiteX110" fmla="*/ 29281 w 1546130"/>
                <a:gd name="connsiteY110" fmla="*/ 311 h 43567"/>
                <a:gd name="connsiteX111" fmla="*/ 65061 w 1546130"/>
                <a:gd name="connsiteY111" fmla="*/ 311 h 43567"/>
                <a:gd name="connsiteX112" fmla="*/ 144601 w 1546130"/>
                <a:gd name="connsiteY112" fmla="*/ 585 h 43567"/>
                <a:gd name="connsiteX113" fmla="*/ 157262 w 1546130"/>
                <a:gd name="connsiteY113" fmla="*/ 8567 h 43567"/>
                <a:gd name="connsiteX114" fmla="*/ 180931 w 1546130"/>
                <a:gd name="connsiteY114" fmla="*/ 2512 h 43567"/>
                <a:gd name="connsiteX115" fmla="*/ 193867 w 1546130"/>
                <a:gd name="connsiteY115" fmla="*/ 861 h 43567"/>
                <a:gd name="connsiteX116" fmla="*/ 213683 w 1546130"/>
                <a:gd name="connsiteY116" fmla="*/ 861 h 43567"/>
                <a:gd name="connsiteX117" fmla="*/ 186711 w 1546130"/>
                <a:gd name="connsiteY117" fmla="*/ 33613 h 43567"/>
                <a:gd name="connsiteX118" fmla="*/ 167720 w 1546130"/>
                <a:gd name="connsiteY118" fmla="*/ 43246 h 43567"/>
                <a:gd name="connsiteX119" fmla="*/ 153684 w 1546130"/>
                <a:gd name="connsiteY119" fmla="*/ 25906 h 43567"/>
                <a:gd name="connsiteX120" fmla="*/ 148455 w 1546130"/>
                <a:gd name="connsiteY120" fmla="*/ 29209 h 43567"/>
                <a:gd name="connsiteX121" fmla="*/ 122033 w 1546130"/>
                <a:gd name="connsiteY121" fmla="*/ 43246 h 43567"/>
                <a:gd name="connsiteX122" fmla="*/ 6437 w 1546130"/>
                <a:gd name="connsiteY122" fmla="*/ 42971 h 43567"/>
                <a:gd name="connsiteX123" fmla="*/ 1208 w 1546130"/>
                <a:gd name="connsiteY123" fmla="*/ 39943 h 43567"/>
                <a:gd name="connsiteX124" fmla="*/ 1208 w 1546130"/>
                <a:gd name="connsiteY124" fmla="*/ 30035 h 43567"/>
                <a:gd name="connsiteX125" fmla="*/ 3134 w 1546130"/>
                <a:gd name="connsiteY125" fmla="*/ 2787 h 43567"/>
                <a:gd name="connsiteX126" fmla="*/ 14660 w 1546130"/>
                <a:gd name="connsiteY126" fmla="*/ 1 h 43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</a:cxnLst>
              <a:rect l="l" t="t" r="r" b="b"/>
              <a:pathLst>
                <a:path w="1546130" h="43567">
                  <a:moveTo>
                    <a:pt x="934228" y="26457"/>
                  </a:moveTo>
                  <a:cubicBezTo>
                    <a:pt x="932026" y="26182"/>
                    <a:pt x="928448" y="28108"/>
                    <a:pt x="929274" y="30586"/>
                  </a:cubicBezTo>
                  <a:cubicBezTo>
                    <a:pt x="930650" y="35265"/>
                    <a:pt x="934778" y="38567"/>
                    <a:pt x="939182" y="40494"/>
                  </a:cubicBezTo>
                  <a:cubicBezTo>
                    <a:pt x="940834" y="41319"/>
                    <a:pt x="941659" y="38017"/>
                    <a:pt x="941935" y="35540"/>
                  </a:cubicBezTo>
                  <a:cubicBezTo>
                    <a:pt x="941109" y="31411"/>
                    <a:pt x="939733" y="27008"/>
                    <a:pt x="934228" y="26457"/>
                  </a:cubicBezTo>
                  <a:close/>
                  <a:moveTo>
                    <a:pt x="1074600" y="5885"/>
                  </a:moveTo>
                  <a:cubicBezTo>
                    <a:pt x="1074600" y="5885"/>
                    <a:pt x="1074325" y="6160"/>
                    <a:pt x="1074325" y="6160"/>
                  </a:cubicBezTo>
                  <a:cubicBezTo>
                    <a:pt x="1074325" y="6160"/>
                    <a:pt x="1074325" y="6435"/>
                    <a:pt x="1074325" y="6435"/>
                  </a:cubicBezTo>
                  <a:cubicBezTo>
                    <a:pt x="1074049" y="6435"/>
                    <a:pt x="1074049" y="6435"/>
                    <a:pt x="1074049" y="6435"/>
                  </a:cubicBezTo>
                  <a:cubicBezTo>
                    <a:pt x="1074049" y="6160"/>
                    <a:pt x="1074049" y="6160"/>
                    <a:pt x="1074049" y="6160"/>
                  </a:cubicBezTo>
                  <a:cubicBezTo>
                    <a:pt x="1074049" y="6160"/>
                    <a:pt x="1073774" y="6435"/>
                    <a:pt x="1073774" y="6435"/>
                  </a:cubicBezTo>
                  <a:cubicBezTo>
                    <a:pt x="1070196" y="14142"/>
                    <a:pt x="1077903" y="21298"/>
                    <a:pt x="1075976" y="29004"/>
                  </a:cubicBezTo>
                  <a:cubicBezTo>
                    <a:pt x="1075976" y="29554"/>
                    <a:pt x="1078453" y="30931"/>
                    <a:pt x="1078728" y="30655"/>
                  </a:cubicBezTo>
                  <a:cubicBezTo>
                    <a:pt x="1083407" y="26252"/>
                    <a:pt x="1093591" y="30931"/>
                    <a:pt x="1094416" y="24876"/>
                  </a:cubicBezTo>
                  <a:cubicBezTo>
                    <a:pt x="1094967" y="21573"/>
                    <a:pt x="1091939" y="12215"/>
                    <a:pt x="1084783" y="9738"/>
                  </a:cubicBezTo>
                  <a:cubicBezTo>
                    <a:pt x="1081481" y="8913"/>
                    <a:pt x="1078728" y="6160"/>
                    <a:pt x="1075150" y="6435"/>
                  </a:cubicBezTo>
                  <a:cubicBezTo>
                    <a:pt x="1074875" y="6160"/>
                    <a:pt x="1074600" y="6160"/>
                    <a:pt x="1074600" y="5885"/>
                  </a:cubicBezTo>
                  <a:close/>
                  <a:moveTo>
                    <a:pt x="22951" y="5815"/>
                  </a:moveTo>
                  <a:cubicBezTo>
                    <a:pt x="22951" y="5815"/>
                    <a:pt x="22676" y="6090"/>
                    <a:pt x="22676" y="6090"/>
                  </a:cubicBezTo>
                  <a:cubicBezTo>
                    <a:pt x="22676" y="6090"/>
                    <a:pt x="22676" y="6365"/>
                    <a:pt x="22676" y="6365"/>
                  </a:cubicBezTo>
                  <a:cubicBezTo>
                    <a:pt x="22400" y="6365"/>
                    <a:pt x="22400" y="6365"/>
                    <a:pt x="22400" y="6365"/>
                  </a:cubicBezTo>
                  <a:cubicBezTo>
                    <a:pt x="22400" y="6090"/>
                    <a:pt x="22400" y="6090"/>
                    <a:pt x="22400" y="6090"/>
                  </a:cubicBezTo>
                  <a:cubicBezTo>
                    <a:pt x="22400" y="6090"/>
                    <a:pt x="22125" y="6365"/>
                    <a:pt x="22125" y="6365"/>
                  </a:cubicBezTo>
                  <a:cubicBezTo>
                    <a:pt x="18547" y="14072"/>
                    <a:pt x="26254" y="21228"/>
                    <a:pt x="24327" y="28934"/>
                  </a:cubicBezTo>
                  <a:cubicBezTo>
                    <a:pt x="24327" y="29484"/>
                    <a:pt x="26804" y="30861"/>
                    <a:pt x="27079" y="30585"/>
                  </a:cubicBezTo>
                  <a:cubicBezTo>
                    <a:pt x="31758" y="26182"/>
                    <a:pt x="41942" y="30861"/>
                    <a:pt x="42767" y="24806"/>
                  </a:cubicBezTo>
                  <a:cubicBezTo>
                    <a:pt x="43318" y="21503"/>
                    <a:pt x="40290" y="12145"/>
                    <a:pt x="33134" y="9668"/>
                  </a:cubicBezTo>
                  <a:cubicBezTo>
                    <a:pt x="29832" y="8843"/>
                    <a:pt x="27079" y="6090"/>
                    <a:pt x="23501" y="6365"/>
                  </a:cubicBezTo>
                  <a:cubicBezTo>
                    <a:pt x="23226" y="6090"/>
                    <a:pt x="22951" y="6090"/>
                    <a:pt x="22951" y="5815"/>
                  </a:cubicBezTo>
                  <a:close/>
                  <a:moveTo>
                    <a:pt x="1440377" y="380"/>
                  </a:moveTo>
                  <a:cubicBezTo>
                    <a:pt x="1447808" y="380"/>
                    <a:pt x="1453863" y="105"/>
                    <a:pt x="1453313" y="11940"/>
                  </a:cubicBezTo>
                  <a:cubicBezTo>
                    <a:pt x="1454689" y="-1271"/>
                    <a:pt x="1463221" y="656"/>
                    <a:pt x="1470652" y="656"/>
                  </a:cubicBezTo>
                  <a:lnTo>
                    <a:pt x="1546130" y="656"/>
                  </a:lnTo>
                  <a:lnTo>
                    <a:pt x="1546130" y="42765"/>
                  </a:lnTo>
                  <a:lnTo>
                    <a:pt x="1509184" y="42765"/>
                  </a:lnTo>
                  <a:cubicBezTo>
                    <a:pt x="1505606" y="42765"/>
                    <a:pt x="1502027" y="43591"/>
                    <a:pt x="1500101" y="38637"/>
                  </a:cubicBezTo>
                  <a:cubicBezTo>
                    <a:pt x="1498725" y="35059"/>
                    <a:pt x="1494321" y="35885"/>
                    <a:pt x="1492670" y="38086"/>
                  </a:cubicBezTo>
                  <a:cubicBezTo>
                    <a:pt x="1487166" y="44692"/>
                    <a:pt x="1480009" y="42765"/>
                    <a:pt x="1473129" y="42765"/>
                  </a:cubicBezTo>
                  <a:cubicBezTo>
                    <a:pt x="1411478" y="43040"/>
                    <a:pt x="1349827" y="42765"/>
                    <a:pt x="1288176" y="43040"/>
                  </a:cubicBezTo>
                  <a:cubicBezTo>
                    <a:pt x="1281295" y="43040"/>
                    <a:pt x="1275516" y="42215"/>
                    <a:pt x="1274965" y="34233"/>
                  </a:cubicBezTo>
                  <a:cubicBezTo>
                    <a:pt x="1274415" y="26527"/>
                    <a:pt x="1281021" y="27353"/>
                    <a:pt x="1285699" y="24876"/>
                  </a:cubicBezTo>
                  <a:cubicBezTo>
                    <a:pt x="1292580" y="21022"/>
                    <a:pt x="1306892" y="27353"/>
                    <a:pt x="1304690" y="10013"/>
                  </a:cubicBezTo>
                  <a:cubicBezTo>
                    <a:pt x="1311020" y="13316"/>
                    <a:pt x="1316249" y="16069"/>
                    <a:pt x="1322580" y="15793"/>
                  </a:cubicBezTo>
                  <a:cubicBezTo>
                    <a:pt x="1325332" y="15793"/>
                    <a:pt x="1328359" y="15518"/>
                    <a:pt x="1328910" y="13316"/>
                  </a:cubicBezTo>
                  <a:cubicBezTo>
                    <a:pt x="1331937" y="-1271"/>
                    <a:pt x="1343772" y="931"/>
                    <a:pt x="1353680" y="656"/>
                  </a:cubicBezTo>
                  <a:cubicBezTo>
                    <a:pt x="1382579" y="380"/>
                    <a:pt x="1411478" y="656"/>
                    <a:pt x="1440377" y="380"/>
                  </a:cubicBezTo>
                  <a:close/>
                  <a:moveTo>
                    <a:pt x="388728" y="310"/>
                  </a:moveTo>
                  <a:cubicBezTo>
                    <a:pt x="396159" y="310"/>
                    <a:pt x="402214" y="35"/>
                    <a:pt x="401664" y="11870"/>
                  </a:cubicBezTo>
                  <a:cubicBezTo>
                    <a:pt x="403040" y="-1341"/>
                    <a:pt x="411572" y="586"/>
                    <a:pt x="419003" y="586"/>
                  </a:cubicBezTo>
                  <a:cubicBezTo>
                    <a:pt x="468268" y="586"/>
                    <a:pt x="517259" y="586"/>
                    <a:pt x="566250" y="586"/>
                  </a:cubicBezTo>
                  <a:cubicBezTo>
                    <a:pt x="572029" y="310"/>
                    <a:pt x="578084" y="-515"/>
                    <a:pt x="580011" y="8017"/>
                  </a:cubicBezTo>
                  <a:cubicBezTo>
                    <a:pt x="572029" y="3338"/>
                    <a:pt x="553589" y="12421"/>
                    <a:pt x="553314" y="20677"/>
                  </a:cubicBezTo>
                  <a:cubicBezTo>
                    <a:pt x="553039" y="25356"/>
                    <a:pt x="556892" y="26457"/>
                    <a:pt x="560194" y="24531"/>
                  </a:cubicBezTo>
                  <a:cubicBezTo>
                    <a:pt x="569552" y="19576"/>
                    <a:pt x="575882" y="28108"/>
                    <a:pt x="583864" y="28934"/>
                  </a:cubicBezTo>
                  <a:cubicBezTo>
                    <a:pt x="587717" y="29484"/>
                    <a:pt x="589919" y="34989"/>
                    <a:pt x="588818" y="38842"/>
                  </a:cubicBezTo>
                  <a:cubicBezTo>
                    <a:pt x="588268" y="43245"/>
                    <a:pt x="584139" y="42695"/>
                    <a:pt x="580836" y="42695"/>
                  </a:cubicBezTo>
                  <a:cubicBezTo>
                    <a:pt x="539827" y="42695"/>
                    <a:pt x="498543" y="42695"/>
                    <a:pt x="457535" y="42695"/>
                  </a:cubicBezTo>
                  <a:cubicBezTo>
                    <a:pt x="453957" y="42695"/>
                    <a:pt x="450378" y="43521"/>
                    <a:pt x="448452" y="38567"/>
                  </a:cubicBezTo>
                  <a:cubicBezTo>
                    <a:pt x="447076" y="34989"/>
                    <a:pt x="442672" y="35815"/>
                    <a:pt x="441021" y="38016"/>
                  </a:cubicBezTo>
                  <a:cubicBezTo>
                    <a:pt x="435517" y="44622"/>
                    <a:pt x="428360" y="42695"/>
                    <a:pt x="421480" y="42695"/>
                  </a:cubicBezTo>
                  <a:cubicBezTo>
                    <a:pt x="359829" y="42970"/>
                    <a:pt x="298178" y="42695"/>
                    <a:pt x="236527" y="42970"/>
                  </a:cubicBezTo>
                  <a:cubicBezTo>
                    <a:pt x="229646" y="42970"/>
                    <a:pt x="223867" y="42145"/>
                    <a:pt x="223316" y="34163"/>
                  </a:cubicBezTo>
                  <a:cubicBezTo>
                    <a:pt x="222766" y="26457"/>
                    <a:pt x="229372" y="27283"/>
                    <a:pt x="234050" y="24806"/>
                  </a:cubicBezTo>
                  <a:cubicBezTo>
                    <a:pt x="240931" y="20952"/>
                    <a:pt x="255243" y="27283"/>
                    <a:pt x="253041" y="9943"/>
                  </a:cubicBezTo>
                  <a:cubicBezTo>
                    <a:pt x="259371" y="13246"/>
                    <a:pt x="264600" y="15999"/>
                    <a:pt x="270931" y="15723"/>
                  </a:cubicBezTo>
                  <a:cubicBezTo>
                    <a:pt x="273683" y="15723"/>
                    <a:pt x="276710" y="15448"/>
                    <a:pt x="277261" y="13246"/>
                  </a:cubicBezTo>
                  <a:cubicBezTo>
                    <a:pt x="280288" y="-1341"/>
                    <a:pt x="292123" y="861"/>
                    <a:pt x="302031" y="586"/>
                  </a:cubicBezTo>
                  <a:cubicBezTo>
                    <a:pt x="330930" y="310"/>
                    <a:pt x="359829" y="586"/>
                    <a:pt x="388728" y="310"/>
                  </a:cubicBezTo>
                  <a:close/>
                  <a:moveTo>
                    <a:pt x="1066309" y="71"/>
                  </a:moveTo>
                  <a:cubicBezTo>
                    <a:pt x="1071091" y="105"/>
                    <a:pt x="1076389" y="656"/>
                    <a:pt x="1080930" y="381"/>
                  </a:cubicBezTo>
                  <a:cubicBezTo>
                    <a:pt x="1092765" y="381"/>
                    <a:pt x="1104875" y="381"/>
                    <a:pt x="1116710" y="381"/>
                  </a:cubicBezTo>
                  <a:cubicBezTo>
                    <a:pt x="1143132" y="381"/>
                    <a:pt x="1169828" y="655"/>
                    <a:pt x="1196250" y="655"/>
                  </a:cubicBezTo>
                  <a:cubicBezTo>
                    <a:pt x="1202306" y="655"/>
                    <a:pt x="1208085" y="655"/>
                    <a:pt x="1208911" y="8637"/>
                  </a:cubicBezTo>
                  <a:cubicBezTo>
                    <a:pt x="1217993" y="11114"/>
                    <a:pt x="1226800" y="14967"/>
                    <a:pt x="1232580" y="2582"/>
                  </a:cubicBezTo>
                  <a:cubicBezTo>
                    <a:pt x="1234782" y="-1822"/>
                    <a:pt x="1241112" y="1206"/>
                    <a:pt x="1245516" y="931"/>
                  </a:cubicBezTo>
                  <a:cubicBezTo>
                    <a:pt x="1251571" y="381"/>
                    <a:pt x="1257901" y="655"/>
                    <a:pt x="1265332" y="931"/>
                  </a:cubicBezTo>
                  <a:cubicBezTo>
                    <a:pt x="1254874" y="11665"/>
                    <a:pt x="1245241" y="22399"/>
                    <a:pt x="1238360" y="33683"/>
                  </a:cubicBezTo>
                  <a:cubicBezTo>
                    <a:pt x="1232580" y="43316"/>
                    <a:pt x="1227351" y="43866"/>
                    <a:pt x="1219369" y="43316"/>
                  </a:cubicBezTo>
                  <a:cubicBezTo>
                    <a:pt x="1212214" y="42765"/>
                    <a:pt x="1204507" y="33133"/>
                    <a:pt x="1205333" y="25976"/>
                  </a:cubicBezTo>
                  <a:cubicBezTo>
                    <a:pt x="1203406" y="27077"/>
                    <a:pt x="1200379" y="27903"/>
                    <a:pt x="1200104" y="29279"/>
                  </a:cubicBezTo>
                  <a:cubicBezTo>
                    <a:pt x="1197902" y="46618"/>
                    <a:pt x="1184691" y="43316"/>
                    <a:pt x="1173682" y="43316"/>
                  </a:cubicBezTo>
                  <a:lnTo>
                    <a:pt x="1068584" y="43066"/>
                  </a:lnTo>
                  <a:lnTo>
                    <a:pt x="1068814" y="43246"/>
                  </a:lnTo>
                  <a:cubicBezTo>
                    <a:pt x="1058080" y="43246"/>
                    <a:pt x="1050099" y="43246"/>
                    <a:pt x="1041842" y="43246"/>
                  </a:cubicBezTo>
                  <a:cubicBezTo>
                    <a:pt x="973586" y="43246"/>
                    <a:pt x="905329" y="43246"/>
                    <a:pt x="837072" y="43246"/>
                  </a:cubicBezTo>
                  <a:cubicBezTo>
                    <a:pt x="832669" y="43246"/>
                    <a:pt x="827990" y="44622"/>
                    <a:pt x="823862" y="41044"/>
                  </a:cubicBezTo>
                  <a:cubicBezTo>
                    <a:pt x="821935" y="39393"/>
                    <a:pt x="816155" y="26182"/>
                    <a:pt x="815054" y="42145"/>
                  </a:cubicBezTo>
                  <a:cubicBezTo>
                    <a:pt x="815054" y="42696"/>
                    <a:pt x="810651" y="43246"/>
                    <a:pt x="808449" y="43246"/>
                  </a:cubicBezTo>
                  <a:cubicBezTo>
                    <a:pt x="795238" y="42971"/>
                    <a:pt x="781752" y="42420"/>
                    <a:pt x="768541" y="42420"/>
                  </a:cubicBezTo>
                  <a:cubicBezTo>
                    <a:pt x="752028" y="42420"/>
                    <a:pt x="735514" y="42971"/>
                    <a:pt x="719000" y="42971"/>
                  </a:cubicBezTo>
                  <a:cubicBezTo>
                    <a:pt x="684597" y="42971"/>
                    <a:pt x="650194" y="42971"/>
                    <a:pt x="615790" y="42696"/>
                  </a:cubicBezTo>
                  <a:cubicBezTo>
                    <a:pt x="609735" y="42696"/>
                    <a:pt x="600928" y="44897"/>
                    <a:pt x="609185" y="33888"/>
                  </a:cubicBezTo>
                  <a:cubicBezTo>
                    <a:pt x="600653" y="28934"/>
                    <a:pt x="613588" y="11595"/>
                    <a:pt x="595699" y="11045"/>
                  </a:cubicBezTo>
                  <a:cubicBezTo>
                    <a:pt x="591570" y="10769"/>
                    <a:pt x="585240" y="7191"/>
                    <a:pt x="581662" y="586"/>
                  </a:cubicBezTo>
                  <a:cubicBezTo>
                    <a:pt x="589919" y="586"/>
                    <a:pt x="597350" y="586"/>
                    <a:pt x="604781" y="586"/>
                  </a:cubicBezTo>
                  <a:cubicBezTo>
                    <a:pt x="722853" y="586"/>
                    <a:pt x="840651" y="311"/>
                    <a:pt x="958448" y="586"/>
                  </a:cubicBezTo>
                  <a:cubicBezTo>
                    <a:pt x="973310" y="586"/>
                    <a:pt x="988448" y="2513"/>
                    <a:pt x="1003310" y="311"/>
                  </a:cubicBezTo>
                  <a:cubicBezTo>
                    <a:pt x="1011842" y="-791"/>
                    <a:pt x="1017897" y="4714"/>
                    <a:pt x="1025603" y="6090"/>
                  </a:cubicBezTo>
                  <a:cubicBezTo>
                    <a:pt x="1028080" y="6641"/>
                    <a:pt x="1029456" y="6366"/>
                    <a:pt x="1029181" y="3889"/>
                  </a:cubicBezTo>
                  <a:cubicBezTo>
                    <a:pt x="1028906" y="3338"/>
                    <a:pt x="1026154" y="3063"/>
                    <a:pt x="1024778" y="1136"/>
                  </a:cubicBezTo>
                  <a:cubicBezTo>
                    <a:pt x="1027530" y="1412"/>
                    <a:pt x="1030557" y="1136"/>
                    <a:pt x="1033310" y="1962"/>
                  </a:cubicBezTo>
                  <a:cubicBezTo>
                    <a:pt x="1036888" y="3063"/>
                    <a:pt x="1041567" y="-2442"/>
                    <a:pt x="1044044" y="3614"/>
                  </a:cubicBezTo>
                  <a:cubicBezTo>
                    <a:pt x="1046245" y="8843"/>
                    <a:pt x="1041016" y="9668"/>
                    <a:pt x="1038814" y="12145"/>
                  </a:cubicBezTo>
                  <a:cubicBezTo>
                    <a:pt x="1037989" y="13246"/>
                    <a:pt x="1037163" y="16274"/>
                    <a:pt x="1037163" y="16274"/>
                  </a:cubicBezTo>
                  <a:cubicBezTo>
                    <a:pt x="1040879" y="18201"/>
                    <a:pt x="1043700" y="21779"/>
                    <a:pt x="1046383" y="25081"/>
                  </a:cubicBezTo>
                  <a:lnTo>
                    <a:pt x="1052857" y="30600"/>
                  </a:lnTo>
                  <a:lnTo>
                    <a:pt x="1052857" y="30105"/>
                  </a:lnTo>
                  <a:cubicBezTo>
                    <a:pt x="1053407" y="20747"/>
                    <a:pt x="1048729" y="8362"/>
                    <a:pt x="1054783" y="2857"/>
                  </a:cubicBezTo>
                  <a:cubicBezTo>
                    <a:pt x="1057261" y="518"/>
                    <a:pt x="1061527" y="36"/>
                    <a:pt x="1066309" y="71"/>
                  </a:cubicBezTo>
                  <a:close/>
                  <a:moveTo>
                    <a:pt x="14660" y="1"/>
                  </a:moveTo>
                  <a:cubicBezTo>
                    <a:pt x="19442" y="35"/>
                    <a:pt x="24740" y="586"/>
                    <a:pt x="29281" y="311"/>
                  </a:cubicBezTo>
                  <a:cubicBezTo>
                    <a:pt x="41116" y="311"/>
                    <a:pt x="53226" y="311"/>
                    <a:pt x="65061" y="311"/>
                  </a:cubicBezTo>
                  <a:cubicBezTo>
                    <a:pt x="91483" y="311"/>
                    <a:pt x="118179" y="585"/>
                    <a:pt x="144601" y="585"/>
                  </a:cubicBezTo>
                  <a:cubicBezTo>
                    <a:pt x="150657" y="585"/>
                    <a:pt x="156436" y="585"/>
                    <a:pt x="157262" y="8567"/>
                  </a:cubicBezTo>
                  <a:cubicBezTo>
                    <a:pt x="166344" y="11044"/>
                    <a:pt x="175151" y="14897"/>
                    <a:pt x="180931" y="2512"/>
                  </a:cubicBezTo>
                  <a:cubicBezTo>
                    <a:pt x="183133" y="-1892"/>
                    <a:pt x="189463" y="1136"/>
                    <a:pt x="193867" y="861"/>
                  </a:cubicBezTo>
                  <a:cubicBezTo>
                    <a:pt x="199922" y="311"/>
                    <a:pt x="206252" y="585"/>
                    <a:pt x="213683" y="861"/>
                  </a:cubicBezTo>
                  <a:cubicBezTo>
                    <a:pt x="203225" y="11595"/>
                    <a:pt x="193592" y="22329"/>
                    <a:pt x="186711" y="33613"/>
                  </a:cubicBezTo>
                  <a:cubicBezTo>
                    <a:pt x="180931" y="43246"/>
                    <a:pt x="175702" y="43796"/>
                    <a:pt x="167720" y="43246"/>
                  </a:cubicBezTo>
                  <a:cubicBezTo>
                    <a:pt x="160565" y="42695"/>
                    <a:pt x="152858" y="33063"/>
                    <a:pt x="153684" y="25906"/>
                  </a:cubicBezTo>
                  <a:cubicBezTo>
                    <a:pt x="151757" y="27007"/>
                    <a:pt x="148730" y="27833"/>
                    <a:pt x="148455" y="29209"/>
                  </a:cubicBezTo>
                  <a:cubicBezTo>
                    <a:pt x="146253" y="46548"/>
                    <a:pt x="133042" y="43246"/>
                    <a:pt x="122033" y="43246"/>
                  </a:cubicBezTo>
                  <a:cubicBezTo>
                    <a:pt x="83501" y="43246"/>
                    <a:pt x="44969" y="42971"/>
                    <a:pt x="6437" y="42971"/>
                  </a:cubicBezTo>
                  <a:cubicBezTo>
                    <a:pt x="3685" y="43521"/>
                    <a:pt x="1483" y="43246"/>
                    <a:pt x="1208" y="39943"/>
                  </a:cubicBezTo>
                  <a:cubicBezTo>
                    <a:pt x="1208" y="36640"/>
                    <a:pt x="933" y="33338"/>
                    <a:pt x="1208" y="30035"/>
                  </a:cubicBezTo>
                  <a:cubicBezTo>
                    <a:pt x="1758" y="20677"/>
                    <a:pt x="-2920" y="8292"/>
                    <a:pt x="3134" y="2787"/>
                  </a:cubicBezTo>
                  <a:cubicBezTo>
                    <a:pt x="5612" y="448"/>
                    <a:pt x="9878" y="-34"/>
                    <a:pt x="14660" y="1"/>
                  </a:cubicBezTo>
                  <a:close/>
                </a:path>
              </a:pathLst>
            </a:custGeom>
            <a:solidFill>
              <a:schemeClr val="accent3"/>
            </a:solidFill>
            <a:ln w="7407" cap="flat">
              <a:noFill/>
              <a:prstDash val="solid"/>
              <a:miter/>
            </a:ln>
          </p:spPr>
          <p:txBody>
            <a:bodyPr wrap="square" rtlCol="0" anchor="ctr">
              <a:noAutofit/>
            </a:bodyPr>
            <a:lstStyle/>
            <a:p>
              <a:endParaRPr lang="en-US"/>
            </a:p>
          </p:txBody>
        </p:sp>
        <p:grpSp>
          <p:nvGrpSpPr>
            <p:cNvPr id="14" name="Group 13">
              <a:extLst>
                <a:ext uri="{FF2B5EF4-FFF2-40B4-BE49-F238E27FC236}">
                  <a16:creationId xmlns="" xmlns:a16="http://schemas.microsoft.com/office/drawing/2014/main" id="{6705C204-4E3F-4CF3-89CE-2D10854CB31C}"/>
                </a:ext>
              </a:extLst>
            </p:cNvPr>
            <p:cNvGrpSpPr/>
            <p:nvPr/>
          </p:nvGrpSpPr>
          <p:grpSpPr>
            <a:xfrm>
              <a:off x="2923579" y="533609"/>
              <a:ext cx="6387472" cy="90960"/>
              <a:chOff x="2923579" y="529887"/>
              <a:chExt cx="6387472" cy="90960"/>
            </a:xfrm>
          </p:grpSpPr>
          <p:sp>
            <p:nvSpPr>
              <p:cNvPr id="31" name="Freeform: Shape 30">
                <a:extLst>
                  <a:ext uri="{FF2B5EF4-FFF2-40B4-BE49-F238E27FC236}">
                    <a16:creationId xmlns="" xmlns:a16="http://schemas.microsoft.com/office/drawing/2014/main" id="{078DDEE5-519A-4E12-97C8-E361D32D260E}"/>
                  </a:ext>
                </a:extLst>
              </p:cNvPr>
              <p:cNvSpPr/>
              <p:nvPr/>
            </p:nvSpPr>
            <p:spPr>
              <a:xfrm>
                <a:off x="2923579" y="529887"/>
                <a:ext cx="3121205" cy="87950"/>
              </a:xfrm>
              <a:custGeom>
                <a:avLst/>
                <a:gdLst>
                  <a:gd name="connsiteX0" fmla="*/ 934228 w 1546130"/>
                  <a:gd name="connsiteY0" fmla="*/ 26457 h 43567"/>
                  <a:gd name="connsiteX1" fmla="*/ 929274 w 1546130"/>
                  <a:gd name="connsiteY1" fmla="*/ 30586 h 43567"/>
                  <a:gd name="connsiteX2" fmla="*/ 939182 w 1546130"/>
                  <a:gd name="connsiteY2" fmla="*/ 40494 h 43567"/>
                  <a:gd name="connsiteX3" fmla="*/ 941935 w 1546130"/>
                  <a:gd name="connsiteY3" fmla="*/ 35540 h 43567"/>
                  <a:gd name="connsiteX4" fmla="*/ 934228 w 1546130"/>
                  <a:gd name="connsiteY4" fmla="*/ 26457 h 43567"/>
                  <a:gd name="connsiteX5" fmla="*/ 1074600 w 1546130"/>
                  <a:gd name="connsiteY5" fmla="*/ 5885 h 43567"/>
                  <a:gd name="connsiteX6" fmla="*/ 1074325 w 1546130"/>
                  <a:gd name="connsiteY6" fmla="*/ 6160 h 43567"/>
                  <a:gd name="connsiteX7" fmla="*/ 1074325 w 1546130"/>
                  <a:gd name="connsiteY7" fmla="*/ 6435 h 43567"/>
                  <a:gd name="connsiteX8" fmla="*/ 1074049 w 1546130"/>
                  <a:gd name="connsiteY8" fmla="*/ 6435 h 43567"/>
                  <a:gd name="connsiteX9" fmla="*/ 1074049 w 1546130"/>
                  <a:gd name="connsiteY9" fmla="*/ 6160 h 43567"/>
                  <a:gd name="connsiteX10" fmla="*/ 1073774 w 1546130"/>
                  <a:gd name="connsiteY10" fmla="*/ 6435 h 43567"/>
                  <a:gd name="connsiteX11" fmla="*/ 1075976 w 1546130"/>
                  <a:gd name="connsiteY11" fmla="*/ 29004 h 43567"/>
                  <a:gd name="connsiteX12" fmla="*/ 1078728 w 1546130"/>
                  <a:gd name="connsiteY12" fmla="*/ 30655 h 43567"/>
                  <a:gd name="connsiteX13" fmla="*/ 1094416 w 1546130"/>
                  <a:gd name="connsiteY13" fmla="*/ 24876 h 43567"/>
                  <a:gd name="connsiteX14" fmla="*/ 1084783 w 1546130"/>
                  <a:gd name="connsiteY14" fmla="*/ 9738 h 43567"/>
                  <a:gd name="connsiteX15" fmla="*/ 1075150 w 1546130"/>
                  <a:gd name="connsiteY15" fmla="*/ 6435 h 43567"/>
                  <a:gd name="connsiteX16" fmla="*/ 1074600 w 1546130"/>
                  <a:gd name="connsiteY16" fmla="*/ 5885 h 43567"/>
                  <a:gd name="connsiteX17" fmla="*/ 22951 w 1546130"/>
                  <a:gd name="connsiteY17" fmla="*/ 5815 h 43567"/>
                  <a:gd name="connsiteX18" fmla="*/ 22676 w 1546130"/>
                  <a:gd name="connsiteY18" fmla="*/ 6090 h 43567"/>
                  <a:gd name="connsiteX19" fmla="*/ 22676 w 1546130"/>
                  <a:gd name="connsiteY19" fmla="*/ 6365 h 43567"/>
                  <a:gd name="connsiteX20" fmla="*/ 22400 w 1546130"/>
                  <a:gd name="connsiteY20" fmla="*/ 6365 h 43567"/>
                  <a:gd name="connsiteX21" fmla="*/ 22400 w 1546130"/>
                  <a:gd name="connsiteY21" fmla="*/ 6090 h 43567"/>
                  <a:gd name="connsiteX22" fmla="*/ 22125 w 1546130"/>
                  <a:gd name="connsiteY22" fmla="*/ 6365 h 43567"/>
                  <a:gd name="connsiteX23" fmla="*/ 24327 w 1546130"/>
                  <a:gd name="connsiteY23" fmla="*/ 28934 h 43567"/>
                  <a:gd name="connsiteX24" fmla="*/ 27079 w 1546130"/>
                  <a:gd name="connsiteY24" fmla="*/ 30585 h 43567"/>
                  <a:gd name="connsiteX25" fmla="*/ 42767 w 1546130"/>
                  <a:gd name="connsiteY25" fmla="*/ 24806 h 43567"/>
                  <a:gd name="connsiteX26" fmla="*/ 33134 w 1546130"/>
                  <a:gd name="connsiteY26" fmla="*/ 9668 h 43567"/>
                  <a:gd name="connsiteX27" fmla="*/ 23501 w 1546130"/>
                  <a:gd name="connsiteY27" fmla="*/ 6365 h 43567"/>
                  <a:gd name="connsiteX28" fmla="*/ 22951 w 1546130"/>
                  <a:gd name="connsiteY28" fmla="*/ 5815 h 43567"/>
                  <a:gd name="connsiteX29" fmla="*/ 1440377 w 1546130"/>
                  <a:gd name="connsiteY29" fmla="*/ 380 h 43567"/>
                  <a:gd name="connsiteX30" fmla="*/ 1453313 w 1546130"/>
                  <a:gd name="connsiteY30" fmla="*/ 11940 h 43567"/>
                  <a:gd name="connsiteX31" fmla="*/ 1470652 w 1546130"/>
                  <a:gd name="connsiteY31" fmla="*/ 656 h 43567"/>
                  <a:gd name="connsiteX32" fmla="*/ 1546130 w 1546130"/>
                  <a:gd name="connsiteY32" fmla="*/ 656 h 43567"/>
                  <a:gd name="connsiteX33" fmla="*/ 1546130 w 1546130"/>
                  <a:gd name="connsiteY33" fmla="*/ 42765 h 43567"/>
                  <a:gd name="connsiteX34" fmla="*/ 1509184 w 1546130"/>
                  <a:gd name="connsiteY34" fmla="*/ 42765 h 43567"/>
                  <a:gd name="connsiteX35" fmla="*/ 1500101 w 1546130"/>
                  <a:gd name="connsiteY35" fmla="*/ 38637 h 43567"/>
                  <a:gd name="connsiteX36" fmla="*/ 1492670 w 1546130"/>
                  <a:gd name="connsiteY36" fmla="*/ 38086 h 43567"/>
                  <a:gd name="connsiteX37" fmla="*/ 1473129 w 1546130"/>
                  <a:gd name="connsiteY37" fmla="*/ 42765 h 43567"/>
                  <a:gd name="connsiteX38" fmla="*/ 1288176 w 1546130"/>
                  <a:gd name="connsiteY38" fmla="*/ 43040 h 43567"/>
                  <a:gd name="connsiteX39" fmla="*/ 1274965 w 1546130"/>
                  <a:gd name="connsiteY39" fmla="*/ 34233 h 43567"/>
                  <a:gd name="connsiteX40" fmla="*/ 1285699 w 1546130"/>
                  <a:gd name="connsiteY40" fmla="*/ 24876 h 43567"/>
                  <a:gd name="connsiteX41" fmla="*/ 1304690 w 1546130"/>
                  <a:gd name="connsiteY41" fmla="*/ 10013 h 43567"/>
                  <a:gd name="connsiteX42" fmla="*/ 1322580 w 1546130"/>
                  <a:gd name="connsiteY42" fmla="*/ 15793 h 43567"/>
                  <a:gd name="connsiteX43" fmla="*/ 1328910 w 1546130"/>
                  <a:gd name="connsiteY43" fmla="*/ 13316 h 43567"/>
                  <a:gd name="connsiteX44" fmla="*/ 1353680 w 1546130"/>
                  <a:gd name="connsiteY44" fmla="*/ 656 h 43567"/>
                  <a:gd name="connsiteX45" fmla="*/ 1440377 w 1546130"/>
                  <a:gd name="connsiteY45" fmla="*/ 380 h 43567"/>
                  <a:gd name="connsiteX46" fmla="*/ 388728 w 1546130"/>
                  <a:gd name="connsiteY46" fmla="*/ 310 h 43567"/>
                  <a:gd name="connsiteX47" fmla="*/ 401664 w 1546130"/>
                  <a:gd name="connsiteY47" fmla="*/ 11870 h 43567"/>
                  <a:gd name="connsiteX48" fmla="*/ 419003 w 1546130"/>
                  <a:gd name="connsiteY48" fmla="*/ 586 h 43567"/>
                  <a:gd name="connsiteX49" fmla="*/ 566250 w 1546130"/>
                  <a:gd name="connsiteY49" fmla="*/ 586 h 43567"/>
                  <a:gd name="connsiteX50" fmla="*/ 580011 w 1546130"/>
                  <a:gd name="connsiteY50" fmla="*/ 8017 h 43567"/>
                  <a:gd name="connsiteX51" fmla="*/ 553314 w 1546130"/>
                  <a:gd name="connsiteY51" fmla="*/ 20677 h 43567"/>
                  <a:gd name="connsiteX52" fmla="*/ 560194 w 1546130"/>
                  <a:gd name="connsiteY52" fmla="*/ 24531 h 43567"/>
                  <a:gd name="connsiteX53" fmla="*/ 583864 w 1546130"/>
                  <a:gd name="connsiteY53" fmla="*/ 28934 h 43567"/>
                  <a:gd name="connsiteX54" fmla="*/ 588818 w 1546130"/>
                  <a:gd name="connsiteY54" fmla="*/ 38842 h 43567"/>
                  <a:gd name="connsiteX55" fmla="*/ 580836 w 1546130"/>
                  <a:gd name="connsiteY55" fmla="*/ 42695 h 43567"/>
                  <a:gd name="connsiteX56" fmla="*/ 457535 w 1546130"/>
                  <a:gd name="connsiteY56" fmla="*/ 42695 h 43567"/>
                  <a:gd name="connsiteX57" fmla="*/ 448452 w 1546130"/>
                  <a:gd name="connsiteY57" fmla="*/ 38567 h 43567"/>
                  <a:gd name="connsiteX58" fmla="*/ 441021 w 1546130"/>
                  <a:gd name="connsiteY58" fmla="*/ 38016 h 43567"/>
                  <a:gd name="connsiteX59" fmla="*/ 421480 w 1546130"/>
                  <a:gd name="connsiteY59" fmla="*/ 42695 h 43567"/>
                  <a:gd name="connsiteX60" fmla="*/ 236527 w 1546130"/>
                  <a:gd name="connsiteY60" fmla="*/ 42970 h 43567"/>
                  <a:gd name="connsiteX61" fmla="*/ 223316 w 1546130"/>
                  <a:gd name="connsiteY61" fmla="*/ 34163 h 43567"/>
                  <a:gd name="connsiteX62" fmla="*/ 234050 w 1546130"/>
                  <a:gd name="connsiteY62" fmla="*/ 24806 h 43567"/>
                  <a:gd name="connsiteX63" fmla="*/ 253041 w 1546130"/>
                  <a:gd name="connsiteY63" fmla="*/ 9943 h 43567"/>
                  <a:gd name="connsiteX64" fmla="*/ 270931 w 1546130"/>
                  <a:gd name="connsiteY64" fmla="*/ 15723 h 43567"/>
                  <a:gd name="connsiteX65" fmla="*/ 277261 w 1546130"/>
                  <a:gd name="connsiteY65" fmla="*/ 13246 h 43567"/>
                  <a:gd name="connsiteX66" fmla="*/ 302031 w 1546130"/>
                  <a:gd name="connsiteY66" fmla="*/ 586 h 43567"/>
                  <a:gd name="connsiteX67" fmla="*/ 388728 w 1546130"/>
                  <a:gd name="connsiteY67" fmla="*/ 310 h 43567"/>
                  <a:gd name="connsiteX68" fmla="*/ 1066309 w 1546130"/>
                  <a:gd name="connsiteY68" fmla="*/ 71 h 43567"/>
                  <a:gd name="connsiteX69" fmla="*/ 1080930 w 1546130"/>
                  <a:gd name="connsiteY69" fmla="*/ 381 h 43567"/>
                  <a:gd name="connsiteX70" fmla="*/ 1116710 w 1546130"/>
                  <a:gd name="connsiteY70" fmla="*/ 381 h 43567"/>
                  <a:gd name="connsiteX71" fmla="*/ 1196250 w 1546130"/>
                  <a:gd name="connsiteY71" fmla="*/ 655 h 43567"/>
                  <a:gd name="connsiteX72" fmla="*/ 1208911 w 1546130"/>
                  <a:gd name="connsiteY72" fmla="*/ 8637 h 43567"/>
                  <a:gd name="connsiteX73" fmla="*/ 1232580 w 1546130"/>
                  <a:gd name="connsiteY73" fmla="*/ 2582 h 43567"/>
                  <a:gd name="connsiteX74" fmla="*/ 1245516 w 1546130"/>
                  <a:gd name="connsiteY74" fmla="*/ 931 h 43567"/>
                  <a:gd name="connsiteX75" fmla="*/ 1265332 w 1546130"/>
                  <a:gd name="connsiteY75" fmla="*/ 931 h 43567"/>
                  <a:gd name="connsiteX76" fmla="*/ 1238360 w 1546130"/>
                  <a:gd name="connsiteY76" fmla="*/ 33683 h 43567"/>
                  <a:gd name="connsiteX77" fmla="*/ 1219369 w 1546130"/>
                  <a:gd name="connsiteY77" fmla="*/ 43316 h 43567"/>
                  <a:gd name="connsiteX78" fmla="*/ 1205333 w 1546130"/>
                  <a:gd name="connsiteY78" fmla="*/ 25976 h 43567"/>
                  <a:gd name="connsiteX79" fmla="*/ 1200104 w 1546130"/>
                  <a:gd name="connsiteY79" fmla="*/ 29279 h 43567"/>
                  <a:gd name="connsiteX80" fmla="*/ 1173682 w 1546130"/>
                  <a:gd name="connsiteY80" fmla="*/ 43316 h 43567"/>
                  <a:gd name="connsiteX81" fmla="*/ 1068584 w 1546130"/>
                  <a:gd name="connsiteY81" fmla="*/ 43066 h 43567"/>
                  <a:gd name="connsiteX82" fmla="*/ 1068814 w 1546130"/>
                  <a:gd name="connsiteY82" fmla="*/ 43246 h 43567"/>
                  <a:gd name="connsiteX83" fmla="*/ 1041842 w 1546130"/>
                  <a:gd name="connsiteY83" fmla="*/ 43246 h 43567"/>
                  <a:gd name="connsiteX84" fmla="*/ 837072 w 1546130"/>
                  <a:gd name="connsiteY84" fmla="*/ 43246 h 43567"/>
                  <a:gd name="connsiteX85" fmla="*/ 823862 w 1546130"/>
                  <a:gd name="connsiteY85" fmla="*/ 41044 h 43567"/>
                  <a:gd name="connsiteX86" fmla="*/ 815054 w 1546130"/>
                  <a:gd name="connsiteY86" fmla="*/ 42145 h 43567"/>
                  <a:gd name="connsiteX87" fmla="*/ 808449 w 1546130"/>
                  <a:gd name="connsiteY87" fmla="*/ 43246 h 43567"/>
                  <a:gd name="connsiteX88" fmla="*/ 768541 w 1546130"/>
                  <a:gd name="connsiteY88" fmla="*/ 42420 h 43567"/>
                  <a:gd name="connsiteX89" fmla="*/ 719000 w 1546130"/>
                  <a:gd name="connsiteY89" fmla="*/ 42971 h 43567"/>
                  <a:gd name="connsiteX90" fmla="*/ 615790 w 1546130"/>
                  <a:gd name="connsiteY90" fmla="*/ 42696 h 43567"/>
                  <a:gd name="connsiteX91" fmla="*/ 609185 w 1546130"/>
                  <a:gd name="connsiteY91" fmla="*/ 33888 h 43567"/>
                  <a:gd name="connsiteX92" fmla="*/ 595699 w 1546130"/>
                  <a:gd name="connsiteY92" fmla="*/ 11045 h 43567"/>
                  <a:gd name="connsiteX93" fmla="*/ 581662 w 1546130"/>
                  <a:gd name="connsiteY93" fmla="*/ 586 h 43567"/>
                  <a:gd name="connsiteX94" fmla="*/ 604781 w 1546130"/>
                  <a:gd name="connsiteY94" fmla="*/ 586 h 43567"/>
                  <a:gd name="connsiteX95" fmla="*/ 958448 w 1546130"/>
                  <a:gd name="connsiteY95" fmla="*/ 586 h 43567"/>
                  <a:gd name="connsiteX96" fmla="*/ 1003310 w 1546130"/>
                  <a:gd name="connsiteY96" fmla="*/ 311 h 43567"/>
                  <a:gd name="connsiteX97" fmla="*/ 1025603 w 1546130"/>
                  <a:gd name="connsiteY97" fmla="*/ 6090 h 43567"/>
                  <a:gd name="connsiteX98" fmla="*/ 1029181 w 1546130"/>
                  <a:gd name="connsiteY98" fmla="*/ 3889 h 43567"/>
                  <a:gd name="connsiteX99" fmla="*/ 1024778 w 1546130"/>
                  <a:gd name="connsiteY99" fmla="*/ 1136 h 43567"/>
                  <a:gd name="connsiteX100" fmla="*/ 1033310 w 1546130"/>
                  <a:gd name="connsiteY100" fmla="*/ 1962 h 43567"/>
                  <a:gd name="connsiteX101" fmla="*/ 1044044 w 1546130"/>
                  <a:gd name="connsiteY101" fmla="*/ 3614 h 43567"/>
                  <a:gd name="connsiteX102" fmla="*/ 1038814 w 1546130"/>
                  <a:gd name="connsiteY102" fmla="*/ 12145 h 43567"/>
                  <a:gd name="connsiteX103" fmla="*/ 1037163 w 1546130"/>
                  <a:gd name="connsiteY103" fmla="*/ 16274 h 43567"/>
                  <a:gd name="connsiteX104" fmla="*/ 1046383 w 1546130"/>
                  <a:gd name="connsiteY104" fmla="*/ 25081 h 43567"/>
                  <a:gd name="connsiteX105" fmla="*/ 1052857 w 1546130"/>
                  <a:gd name="connsiteY105" fmla="*/ 30600 h 43567"/>
                  <a:gd name="connsiteX106" fmla="*/ 1052857 w 1546130"/>
                  <a:gd name="connsiteY106" fmla="*/ 30105 h 43567"/>
                  <a:gd name="connsiteX107" fmla="*/ 1054783 w 1546130"/>
                  <a:gd name="connsiteY107" fmla="*/ 2857 h 43567"/>
                  <a:gd name="connsiteX108" fmla="*/ 1066309 w 1546130"/>
                  <a:gd name="connsiteY108" fmla="*/ 71 h 43567"/>
                  <a:gd name="connsiteX109" fmla="*/ 14660 w 1546130"/>
                  <a:gd name="connsiteY109" fmla="*/ 1 h 43567"/>
                  <a:gd name="connsiteX110" fmla="*/ 29281 w 1546130"/>
                  <a:gd name="connsiteY110" fmla="*/ 311 h 43567"/>
                  <a:gd name="connsiteX111" fmla="*/ 65061 w 1546130"/>
                  <a:gd name="connsiteY111" fmla="*/ 311 h 43567"/>
                  <a:gd name="connsiteX112" fmla="*/ 144601 w 1546130"/>
                  <a:gd name="connsiteY112" fmla="*/ 585 h 43567"/>
                  <a:gd name="connsiteX113" fmla="*/ 157262 w 1546130"/>
                  <a:gd name="connsiteY113" fmla="*/ 8567 h 43567"/>
                  <a:gd name="connsiteX114" fmla="*/ 180931 w 1546130"/>
                  <a:gd name="connsiteY114" fmla="*/ 2512 h 43567"/>
                  <a:gd name="connsiteX115" fmla="*/ 193867 w 1546130"/>
                  <a:gd name="connsiteY115" fmla="*/ 861 h 43567"/>
                  <a:gd name="connsiteX116" fmla="*/ 213683 w 1546130"/>
                  <a:gd name="connsiteY116" fmla="*/ 861 h 43567"/>
                  <a:gd name="connsiteX117" fmla="*/ 186711 w 1546130"/>
                  <a:gd name="connsiteY117" fmla="*/ 33613 h 43567"/>
                  <a:gd name="connsiteX118" fmla="*/ 167720 w 1546130"/>
                  <a:gd name="connsiteY118" fmla="*/ 43246 h 43567"/>
                  <a:gd name="connsiteX119" fmla="*/ 153684 w 1546130"/>
                  <a:gd name="connsiteY119" fmla="*/ 25906 h 43567"/>
                  <a:gd name="connsiteX120" fmla="*/ 148455 w 1546130"/>
                  <a:gd name="connsiteY120" fmla="*/ 29209 h 43567"/>
                  <a:gd name="connsiteX121" fmla="*/ 122033 w 1546130"/>
                  <a:gd name="connsiteY121" fmla="*/ 43246 h 43567"/>
                  <a:gd name="connsiteX122" fmla="*/ 6437 w 1546130"/>
                  <a:gd name="connsiteY122" fmla="*/ 42971 h 43567"/>
                  <a:gd name="connsiteX123" fmla="*/ 1208 w 1546130"/>
                  <a:gd name="connsiteY123" fmla="*/ 39943 h 43567"/>
                  <a:gd name="connsiteX124" fmla="*/ 1208 w 1546130"/>
                  <a:gd name="connsiteY124" fmla="*/ 30035 h 43567"/>
                  <a:gd name="connsiteX125" fmla="*/ 3134 w 1546130"/>
                  <a:gd name="connsiteY125" fmla="*/ 2787 h 43567"/>
                  <a:gd name="connsiteX126" fmla="*/ 14660 w 1546130"/>
                  <a:gd name="connsiteY126" fmla="*/ 1 h 435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</a:cxnLst>
                <a:rect l="l" t="t" r="r" b="b"/>
                <a:pathLst>
                  <a:path w="1546130" h="43567">
                    <a:moveTo>
                      <a:pt x="934228" y="26457"/>
                    </a:moveTo>
                    <a:cubicBezTo>
                      <a:pt x="932026" y="26182"/>
                      <a:pt x="928448" y="28108"/>
                      <a:pt x="929274" y="30586"/>
                    </a:cubicBezTo>
                    <a:cubicBezTo>
                      <a:pt x="930650" y="35265"/>
                      <a:pt x="934778" y="38567"/>
                      <a:pt x="939182" y="40494"/>
                    </a:cubicBezTo>
                    <a:cubicBezTo>
                      <a:pt x="940834" y="41319"/>
                      <a:pt x="941659" y="38017"/>
                      <a:pt x="941935" y="35540"/>
                    </a:cubicBezTo>
                    <a:cubicBezTo>
                      <a:pt x="941109" y="31411"/>
                      <a:pt x="939733" y="27008"/>
                      <a:pt x="934228" y="26457"/>
                    </a:cubicBezTo>
                    <a:close/>
                    <a:moveTo>
                      <a:pt x="1074600" y="5885"/>
                    </a:moveTo>
                    <a:cubicBezTo>
                      <a:pt x="1074600" y="5885"/>
                      <a:pt x="1074325" y="6160"/>
                      <a:pt x="1074325" y="6160"/>
                    </a:cubicBezTo>
                    <a:cubicBezTo>
                      <a:pt x="1074325" y="6160"/>
                      <a:pt x="1074325" y="6435"/>
                      <a:pt x="1074325" y="6435"/>
                    </a:cubicBezTo>
                    <a:cubicBezTo>
                      <a:pt x="1074049" y="6435"/>
                      <a:pt x="1074049" y="6435"/>
                      <a:pt x="1074049" y="6435"/>
                    </a:cubicBezTo>
                    <a:cubicBezTo>
                      <a:pt x="1074049" y="6160"/>
                      <a:pt x="1074049" y="6160"/>
                      <a:pt x="1074049" y="6160"/>
                    </a:cubicBezTo>
                    <a:cubicBezTo>
                      <a:pt x="1074049" y="6160"/>
                      <a:pt x="1073774" y="6435"/>
                      <a:pt x="1073774" y="6435"/>
                    </a:cubicBezTo>
                    <a:cubicBezTo>
                      <a:pt x="1070196" y="14142"/>
                      <a:pt x="1077903" y="21298"/>
                      <a:pt x="1075976" y="29004"/>
                    </a:cubicBezTo>
                    <a:cubicBezTo>
                      <a:pt x="1075976" y="29554"/>
                      <a:pt x="1078453" y="30931"/>
                      <a:pt x="1078728" y="30655"/>
                    </a:cubicBezTo>
                    <a:cubicBezTo>
                      <a:pt x="1083407" y="26252"/>
                      <a:pt x="1093591" y="30931"/>
                      <a:pt x="1094416" y="24876"/>
                    </a:cubicBezTo>
                    <a:cubicBezTo>
                      <a:pt x="1094967" y="21573"/>
                      <a:pt x="1091939" y="12215"/>
                      <a:pt x="1084783" y="9738"/>
                    </a:cubicBezTo>
                    <a:cubicBezTo>
                      <a:pt x="1081481" y="8913"/>
                      <a:pt x="1078728" y="6160"/>
                      <a:pt x="1075150" y="6435"/>
                    </a:cubicBezTo>
                    <a:cubicBezTo>
                      <a:pt x="1074875" y="6160"/>
                      <a:pt x="1074600" y="6160"/>
                      <a:pt x="1074600" y="5885"/>
                    </a:cubicBezTo>
                    <a:close/>
                    <a:moveTo>
                      <a:pt x="22951" y="5815"/>
                    </a:moveTo>
                    <a:cubicBezTo>
                      <a:pt x="22951" y="5815"/>
                      <a:pt x="22676" y="6090"/>
                      <a:pt x="22676" y="6090"/>
                    </a:cubicBezTo>
                    <a:cubicBezTo>
                      <a:pt x="22676" y="6090"/>
                      <a:pt x="22676" y="6365"/>
                      <a:pt x="22676" y="6365"/>
                    </a:cubicBezTo>
                    <a:cubicBezTo>
                      <a:pt x="22400" y="6365"/>
                      <a:pt x="22400" y="6365"/>
                      <a:pt x="22400" y="6365"/>
                    </a:cubicBezTo>
                    <a:cubicBezTo>
                      <a:pt x="22400" y="6090"/>
                      <a:pt x="22400" y="6090"/>
                      <a:pt x="22400" y="6090"/>
                    </a:cubicBezTo>
                    <a:cubicBezTo>
                      <a:pt x="22400" y="6090"/>
                      <a:pt x="22125" y="6365"/>
                      <a:pt x="22125" y="6365"/>
                    </a:cubicBezTo>
                    <a:cubicBezTo>
                      <a:pt x="18547" y="14072"/>
                      <a:pt x="26254" y="21228"/>
                      <a:pt x="24327" y="28934"/>
                    </a:cubicBezTo>
                    <a:cubicBezTo>
                      <a:pt x="24327" y="29484"/>
                      <a:pt x="26804" y="30861"/>
                      <a:pt x="27079" y="30585"/>
                    </a:cubicBezTo>
                    <a:cubicBezTo>
                      <a:pt x="31758" y="26182"/>
                      <a:pt x="41942" y="30861"/>
                      <a:pt x="42767" y="24806"/>
                    </a:cubicBezTo>
                    <a:cubicBezTo>
                      <a:pt x="43318" y="21503"/>
                      <a:pt x="40290" y="12145"/>
                      <a:pt x="33134" y="9668"/>
                    </a:cubicBezTo>
                    <a:cubicBezTo>
                      <a:pt x="29832" y="8843"/>
                      <a:pt x="27079" y="6090"/>
                      <a:pt x="23501" y="6365"/>
                    </a:cubicBezTo>
                    <a:cubicBezTo>
                      <a:pt x="23226" y="6090"/>
                      <a:pt x="22951" y="6090"/>
                      <a:pt x="22951" y="5815"/>
                    </a:cubicBezTo>
                    <a:close/>
                    <a:moveTo>
                      <a:pt x="1440377" y="380"/>
                    </a:moveTo>
                    <a:cubicBezTo>
                      <a:pt x="1447808" y="380"/>
                      <a:pt x="1453863" y="105"/>
                      <a:pt x="1453313" y="11940"/>
                    </a:cubicBezTo>
                    <a:cubicBezTo>
                      <a:pt x="1454689" y="-1271"/>
                      <a:pt x="1463221" y="656"/>
                      <a:pt x="1470652" y="656"/>
                    </a:cubicBezTo>
                    <a:lnTo>
                      <a:pt x="1546130" y="656"/>
                    </a:lnTo>
                    <a:lnTo>
                      <a:pt x="1546130" y="42765"/>
                    </a:lnTo>
                    <a:lnTo>
                      <a:pt x="1509184" y="42765"/>
                    </a:lnTo>
                    <a:cubicBezTo>
                      <a:pt x="1505606" y="42765"/>
                      <a:pt x="1502027" y="43591"/>
                      <a:pt x="1500101" y="38637"/>
                    </a:cubicBezTo>
                    <a:cubicBezTo>
                      <a:pt x="1498725" y="35059"/>
                      <a:pt x="1494321" y="35885"/>
                      <a:pt x="1492670" y="38086"/>
                    </a:cubicBezTo>
                    <a:cubicBezTo>
                      <a:pt x="1487166" y="44692"/>
                      <a:pt x="1480009" y="42765"/>
                      <a:pt x="1473129" y="42765"/>
                    </a:cubicBezTo>
                    <a:cubicBezTo>
                      <a:pt x="1411478" y="43040"/>
                      <a:pt x="1349827" y="42765"/>
                      <a:pt x="1288176" y="43040"/>
                    </a:cubicBezTo>
                    <a:cubicBezTo>
                      <a:pt x="1281295" y="43040"/>
                      <a:pt x="1275516" y="42215"/>
                      <a:pt x="1274965" y="34233"/>
                    </a:cubicBezTo>
                    <a:cubicBezTo>
                      <a:pt x="1274415" y="26527"/>
                      <a:pt x="1281021" y="27353"/>
                      <a:pt x="1285699" y="24876"/>
                    </a:cubicBezTo>
                    <a:cubicBezTo>
                      <a:pt x="1292580" y="21022"/>
                      <a:pt x="1306892" y="27353"/>
                      <a:pt x="1304690" y="10013"/>
                    </a:cubicBezTo>
                    <a:cubicBezTo>
                      <a:pt x="1311020" y="13316"/>
                      <a:pt x="1316249" y="16069"/>
                      <a:pt x="1322580" y="15793"/>
                    </a:cubicBezTo>
                    <a:cubicBezTo>
                      <a:pt x="1325332" y="15793"/>
                      <a:pt x="1328359" y="15518"/>
                      <a:pt x="1328910" y="13316"/>
                    </a:cubicBezTo>
                    <a:cubicBezTo>
                      <a:pt x="1331937" y="-1271"/>
                      <a:pt x="1343772" y="931"/>
                      <a:pt x="1353680" y="656"/>
                    </a:cubicBezTo>
                    <a:cubicBezTo>
                      <a:pt x="1382579" y="380"/>
                      <a:pt x="1411478" y="656"/>
                      <a:pt x="1440377" y="380"/>
                    </a:cubicBezTo>
                    <a:close/>
                    <a:moveTo>
                      <a:pt x="388728" y="310"/>
                    </a:moveTo>
                    <a:cubicBezTo>
                      <a:pt x="396159" y="310"/>
                      <a:pt x="402214" y="35"/>
                      <a:pt x="401664" y="11870"/>
                    </a:cubicBezTo>
                    <a:cubicBezTo>
                      <a:pt x="403040" y="-1341"/>
                      <a:pt x="411572" y="586"/>
                      <a:pt x="419003" y="586"/>
                    </a:cubicBezTo>
                    <a:cubicBezTo>
                      <a:pt x="468268" y="586"/>
                      <a:pt x="517259" y="586"/>
                      <a:pt x="566250" y="586"/>
                    </a:cubicBezTo>
                    <a:cubicBezTo>
                      <a:pt x="572029" y="310"/>
                      <a:pt x="578084" y="-515"/>
                      <a:pt x="580011" y="8017"/>
                    </a:cubicBezTo>
                    <a:cubicBezTo>
                      <a:pt x="572029" y="3338"/>
                      <a:pt x="553589" y="12421"/>
                      <a:pt x="553314" y="20677"/>
                    </a:cubicBezTo>
                    <a:cubicBezTo>
                      <a:pt x="553039" y="25356"/>
                      <a:pt x="556892" y="26457"/>
                      <a:pt x="560194" y="24531"/>
                    </a:cubicBezTo>
                    <a:cubicBezTo>
                      <a:pt x="569552" y="19576"/>
                      <a:pt x="575882" y="28108"/>
                      <a:pt x="583864" y="28934"/>
                    </a:cubicBezTo>
                    <a:cubicBezTo>
                      <a:pt x="587717" y="29484"/>
                      <a:pt x="589919" y="34989"/>
                      <a:pt x="588818" y="38842"/>
                    </a:cubicBezTo>
                    <a:cubicBezTo>
                      <a:pt x="588268" y="43245"/>
                      <a:pt x="584139" y="42695"/>
                      <a:pt x="580836" y="42695"/>
                    </a:cubicBezTo>
                    <a:cubicBezTo>
                      <a:pt x="539827" y="42695"/>
                      <a:pt x="498543" y="42695"/>
                      <a:pt x="457535" y="42695"/>
                    </a:cubicBezTo>
                    <a:cubicBezTo>
                      <a:pt x="453957" y="42695"/>
                      <a:pt x="450378" y="43521"/>
                      <a:pt x="448452" y="38567"/>
                    </a:cubicBezTo>
                    <a:cubicBezTo>
                      <a:pt x="447076" y="34989"/>
                      <a:pt x="442672" y="35815"/>
                      <a:pt x="441021" y="38016"/>
                    </a:cubicBezTo>
                    <a:cubicBezTo>
                      <a:pt x="435517" y="44622"/>
                      <a:pt x="428360" y="42695"/>
                      <a:pt x="421480" y="42695"/>
                    </a:cubicBezTo>
                    <a:cubicBezTo>
                      <a:pt x="359829" y="42970"/>
                      <a:pt x="298178" y="42695"/>
                      <a:pt x="236527" y="42970"/>
                    </a:cubicBezTo>
                    <a:cubicBezTo>
                      <a:pt x="229646" y="42970"/>
                      <a:pt x="223867" y="42145"/>
                      <a:pt x="223316" y="34163"/>
                    </a:cubicBezTo>
                    <a:cubicBezTo>
                      <a:pt x="222766" y="26457"/>
                      <a:pt x="229372" y="27283"/>
                      <a:pt x="234050" y="24806"/>
                    </a:cubicBezTo>
                    <a:cubicBezTo>
                      <a:pt x="240931" y="20952"/>
                      <a:pt x="255243" y="27283"/>
                      <a:pt x="253041" y="9943"/>
                    </a:cubicBezTo>
                    <a:cubicBezTo>
                      <a:pt x="259371" y="13246"/>
                      <a:pt x="264600" y="15999"/>
                      <a:pt x="270931" y="15723"/>
                    </a:cubicBezTo>
                    <a:cubicBezTo>
                      <a:pt x="273683" y="15723"/>
                      <a:pt x="276710" y="15448"/>
                      <a:pt x="277261" y="13246"/>
                    </a:cubicBezTo>
                    <a:cubicBezTo>
                      <a:pt x="280288" y="-1341"/>
                      <a:pt x="292123" y="861"/>
                      <a:pt x="302031" y="586"/>
                    </a:cubicBezTo>
                    <a:cubicBezTo>
                      <a:pt x="330930" y="310"/>
                      <a:pt x="359829" y="586"/>
                      <a:pt x="388728" y="310"/>
                    </a:cubicBezTo>
                    <a:close/>
                    <a:moveTo>
                      <a:pt x="1066309" y="71"/>
                    </a:moveTo>
                    <a:cubicBezTo>
                      <a:pt x="1071091" y="105"/>
                      <a:pt x="1076389" y="656"/>
                      <a:pt x="1080930" y="381"/>
                    </a:cubicBezTo>
                    <a:cubicBezTo>
                      <a:pt x="1092765" y="381"/>
                      <a:pt x="1104875" y="381"/>
                      <a:pt x="1116710" y="381"/>
                    </a:cubicBezTo>
                    <a:cubicBezTo>
                      <a:pt x="1143132" y="381"/>
                      <a:pt x="1169828" y="655"/>
                      <a:pt x="1196250" y="655"/>
                    </a:cubicBezTo>
                    <a:cubicBezTo>
                      <a:pt x="1202306" y="655"/>
                      <a:pt x="1208085" y="655"/>
                      <a:pt x="1208911" y="8637"/>
                    </a:cubicBezTo>
                    <a:cubicBezTo>
                      <a:pt x="1217993" y="11114"/>
                      <a:pt x="1226800" y="14967"/>
                      <a:pt x="1232580" y="2582"/>
                    </a:cubicBezTo>
                    <a:cubicBezTo>
                      <a:pt x="1234782" y="-1822"/>
                      <a:pt x="1241112" y="1206"/>
                      <a:pt x="1245516" y="931"/>
                    </a:cubicBezTo>
                    <a:cubicBezTo>
                      <a:pt x="1251571" y="381"/>
                      <a:pt x="1257901" y="655"/>
                      <a:pt x="1265332" y="931"/>
                    </a:cubicBezTo>
                    <a:cubicBezTo>
                      <a:pt x="1254874" y="11665"/>
                      <a:pt x="1245241" y="22399"/>
                      <a:pt x="1238360" y="33683"/>
                    </a:cubicBezTo>
                    <a:cubicBezTo>
                      <a:pt x="1232580" y="43316"/>
                      <a:pt x="1227351" y="43866"/>
                      <a:pt x="1219369" y="43316"/>
                    </a:cubicBezTo>
                    <a:cubicBezTo>
                      <a:pt x="1212214" y="42765"/>
                      <a:pt x="1204507" y="33133"/>
                      <a:pt x="1205333" y="25976"/>
                    </a:cubicBezTo>
                    <a:cubicBezTo>
                      <a:pt x="1203406" y="27077"/>
                      <a:pt x="1200379" y="27903"/>
                      <a:pt x="1200104" y="29279"/>
                    </a:cubicBezTo>
                    <a:cubicBezTo>
                      <a:pt x="1197902" y="46618"/>
                      <a:pt x="1184691" y="43316"/>
                      <a:pt x="1173682" y="43316"/>
                    </a:cubicBezTo>
                    <a:lnTo>
                      <a:pt x="1068584" y="43066"/>
                    </a:lnTo>
                    <a:lnTo>
                      <a:pt x="1068814" y="43246"/>
                    </a:lnTo>
                    <a:cubicBezTo>
                      <a:pt x="1058080" y="43246"/>
                      <a:pt x="1050099" y="43246"/>
                      <a:pt x="1041842" y="43246"/>
                    </a:cubicBezTo>
                    <a:cubicBezTo>
                      <a:pt x="973586" y="43246"/>
                      <a:pt x="905329" y="43246"/>
                      <a:pt x="837072" y="43246"/>
                    </a:cubicBezTo>
                    <a:cubicBezTo>
                      <a:pt x="832669" y="43246"/>
                      <a:pt x="827990" y="44622"/>
                      <a:pt x="823862" y="41044"/>
                    </a:cubicBezTo>
                    <a:cubicBezTo>
                      <a:pt x="821935" y="39393"/>
                      <a:pt x="816155" y="26182"/>
                      <a:pt x="815054" y="42145"/>
                    </a:cubicBezTo>
                    <a:cubicBezTo>
                      <a:pt x="815054" y="42696"/>
                      <a:pt x="810651" y="43246"/>
                      <a:pt x="808449" y="43246"/>
                    </a:cubicBezTo>
                    <a:cubicBezTo>
                      <a:pt x="795238" y="42971"/>
                      <a:pt x="781752" y="42420"/>
                      <a:pt x="768541" y="42420"/>
                    </a:cubicBezTo>
                    <a:cubicBezTo>
                      <a:pt x="752028" y="42420"/>
                      <a:pt x="735514" y="42971"/>
                      <a:pt x="719000" y="42971"/>
                    </a:cubicBezTo>
                    <a:cubicBezTo>
                      <a:pt x="684597" y="42971"/>
                      <a:pt x="650194" y="42971"/>
                      <a:pt x="615790" y="42696"/>
                    </a:cubicBezTo>
                    <a:cubicBezTo>
                      <a:pt x="609735" y="42696"/>
                      <a:pt x="600928" y="44897"/>
                      <a:pt x="609185" y="33888"/>
                    </a:cubicBezTo>
                    <a:cubicBezTo>
                      <a:pt x="600653" y="28934"/>
                      <a:pt x="613588" y="11595"/>
                      <a:pt x="595699" y="11045"/>
                    </a:cubicBezTo>
                    <a:cubicBezTo>
                      <a:pt x="591570" y="10769"/>
                      <a:pt x="585240" y="7191"/>
                      <a:pt x="581662" y="586"/>
                    </a:cubicBezTo>
                    <a:cubicBezTo>
                      <a:pt x="589919" y="586"/>
                      <a:pt x="597350" y="586"/>
                      <a:pt x="604781" y="586"/>
                    </a:cubicBezTo>
                    <a:cubicBezTo>
                      <a:pt x="722853" y="586"/>
                      <a:pt x="840651" y="311"/>
                      <a:pt x="958448" y="586"/>
                    </a:cubicBezTo>
                    <a:cubicBezTo>
                      <a:pt x="973310" y="586"/>
                      <a:pt x="988448" y="2513"/>
                      <a:pt x="1003310" y="311"/>
                    </a:cubicBezTo>
                    <a:cubicBezTo>
                      <a:pt x="1011842" y="-791"/>
                      <a:pt x="1017897" y="4714"/>
                      <a:pt x="1025603" y="6090"/>
                    </a:cubicBezTo>
                    <a:cubicBezTo>
                      <a:pt x="1028080" y="6641"/>
                      <a:pt x="1029456" y="6366"/>
                      <a:pt x="1029181" y="3889"/>
                    </a:cubicBezTo>
                    <a:cubicBezTo>
                      <a:pt x="1028906" y="3338"/>
                      <a:pt x="1026154" y="3063"/>
                      <a:pt x="1024778" y="1136"/>
                    </a:cubicBezTo>
                    <a:cubicBezTo>
                      <a:pt x="1027530" y="1412"/>
                      <a:pt x="1030557" y="1136"/>
                      <a:pt x="1033310" y="1962"/>
                    </a:cubicBezTo>
                    <a:cubicBezTo>
                      <a:pt x="1036888" y="3063"/>
                      <a:pt x="1041567" y="-2442"/>
                      <a:pt x="1044044" y="3614"/>
                    </a:cubicBezTo>
                    <a:cubicBezTo>
                      <a:pt x="1046245" y="8843"/>
                      <a:pt x="1041016" y="9668"/>
                      <a:pt x="1038814" y="12145"/>
                    </a:cubicBezTo>
                    <a:cubicBezTo>
                      <a:pt x="1037989" y="13246"/>
                      <a:pt x="1037163" y="16274"/>
                      <a:pt x="1037163" y="16274"/>
                    </a:cubicBezTo>
                    <a:cubicBezTo>
                      <a:pt x="1040879" y="18201"/>
                      <a:pt x="1043700" y="21779"/>
                      <a:pt x="1046383" y="25081"/>
                    </a:cubicBezTo>
                    <a:lnTo>
                      <a:pt x="1052857" y="30600"/>
                    </a:lnTo>
                    <a:lnTo>
                      <a:pt x="1052857" y="30105"/>
                    </a:lnTo>
                    <a:cubicBezTo>
                      <a:pt x="1053407" y="20747"/>
                      <a:pt x="1048729" y="8362"/>
                      <a:pt x="1054783" y="2857"/>
                    </a:cubicBezTo>
                    <a:cubicBezTo>
                      <a:pt x="1057261" y="518"/>
                      <a:pt x="1061527" y="36"/>
                      <a:pt x="1066309" y="71"/>
                    </a:cubicBezTo>
                    <a:close/>
                    <a:moveTo>
                      <a:pt x="14660" y="1"/>
                    </a:moveTo>
                    <a:cubicBezTo>
                      <a:pt x="19442" y="35"/>
                      <a:pt x="24740" y="586"/>
                      <a:pt x="29281" y="311"/>
                    </a:cubicBezTo>
                    <a:cubicBezTo>
                      <a:pt x="41116" y="311"/>
                      <a:pt x="53226" y="311"/>
                      <a:pt x="65061" y="311"/>
                    </a:cubicBezTo>
                    <a:cubicBezTo>
                      <a:pt x="91483" y="311"/>
                      <a:pt x="118179" y="585"/>
                      <a:pt x="144601" y="585"/>
                    </a:cubicBezTo>
                    <a:cubicBezTo>
                      <a:pt x="150657" y="585"/>
                      <a:pt x="156436" y="585"/>
                      <a:pt x="157262" y="8567"/>
                    </a:cubicBezTo>
                    <a:cubicBezTo>
                      <a:pt x="166344" y="11044"/>
                      <a:pt x="175151" y="14897"/>
                      <a:pt x="180931" y="2512"/>
                    </a:cubicBezTo>
                    <a:cubicBezTo>
                      <a:pt x="183133" y="-1892"/>
                      <a:pt x="189463" y="1136"/>
                      <a:pt x="193867" y="861"/>
                    </a:cubicBezTo>
                    <a:cubicBezTo>
                      <a:pt x="199922" y="311"/>
                      <a:pt x="206252" y="585"/>
                      <a:pt x="213683" y="861"/>
                    </a:cubicBezTo>
                    <a:cubicBezTo>
                      <a:pt x="203225" y="11595"/>
                      <a:pt x="193592" y="22329"/>
                      <a:pt x="186711" y="33613"/>
                    </a:cubicBezTo>
                    <a:cubicBezTo>
                      <a:pt x="180931" y="43246"/>
                      <a:pt x="175702" y="43796"/>
                      <a:pt x="167720" y="43246"/>
                    </a:cubicBezTo>
                    <a:cubicBezTo>
                      <a:pt x="160565" y="42695"/>
                      <a:pt x="152858" y="33063"/>
                      <a:pt x="153684" y="25906"/>
                    </a:cubicBezTo>
                    <a:cubicBezTo>
                      <a:pt x="151757" y="27007"/>
                      <a:pt x="148730" y="27833"/>
                      <a:pt x="148455" y="29209"/>
                    </a:cubicBezTo>
                    <a:cubicBezTo>
                      <a:pt x="146253" y="46548"/>
                      <a:pt x="133042" y="43246"/>
                      <a:pt x="122033" y="43246"/>
                    </a:cubicBezTo>
                    <a:cubicBezTo>
                      <a:pt x="83501" y="43246"/>
                      <a:pt x="44969" y="42971"/>
                      <a:pt x="6437" y="42971"/>
                    </a:cubicBezTo>
                    <a:cubicBezTo>
                      <a:pt x="3685" y="43521"/>
                      <a:pt x="1483" y="43246"/>
                      <a:pt x="1208" y="39943"/>
                    </a:cubicBezTo>
                    <a:cubicBezTo>
                      <a:pt x="1208" y="36640"/>
                      <a:pt x="933" y="33338"/>
                      <a:pt x="1208" y="30035"/>
                    </a:cubicBezTo>
                    <a:cubicBezTo>
                      <a:pt x="1758" y="20677"/>
                      <a:pt x="-2920" y="8292"/>
                      <a:pt x="3134" y="2787"/>
                    </a:cubicBezTo>
                    <a:cubicBezTo>
                      <a:pt x="5612" y="448"/>
                      <a:pt x="9878" y="-34"/>
                      <a:pt x="14660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 w="7407" cap="flat">
                <a:noFill/>
                <a:prstDash val="solid"/>
                <a:miter/>
              </a:ln>
            </p:spPr>
            <p:txBody>
              <a:bodyPr wrap="square" rtlCol="0" anchor="ctr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32" name="Freeform: Shape 31">
                <a:extLst>
                  <a:ext uri="{FF2B5EF4-FFF2-40B4-BE49-F238E27FC236}">
                    <a16:creationId xmlns="" xmlns:a16="http://schemas.microsoft.com/office/drawing/2014/main" id="{C02E572A-1B71-49F2-AE4B-DBB9A8E1DC85}"/>
                  </a:ext>
                </a:extLst>
              </p:cNvPr>
              <p:cNvSpPr/>
              <p:nvPr/>
            </p:nvSpPr>
            <p:spPr>
              <a:xfrm rot="10800000">
                <a:off x="5989366" y="544828"/>
                <a:ext cx="3321685" cy="76019"/>
              </a:xfrm>
              <a:custGeom>
                <a:avLst/>
                <a:gdLst>
                  <a:gd name="connsiteX0" fmla="*/ 1323163 w 1645441"/>
                  <a:gd name="connsiteY0" fmla="*/ 28780 h 37657"/>
                  <a:gd name="connsiteX1" fmla="*/ 1333347 w 1645441"/>
                  <a:gd name="connsiteY1" fmla="*/ 36796 h 37657"/>
                  <a:gd name="connsiteX2" fmla="*/ 1312980 w 1645441"/>
                  <a:gd name="connsiteY2" fmla="*/ 36245 h 37657"/>
                  <a:gd name="connsiteX3" fmla="*/ 1323163 w 1645441"/>
                  <a:gd name="connsiteY3" fmla="*/ 28780 h 37657"/>
                  <a:gd name="connsiteX4" fmla="*/ 502405 w 1645441"/>
                  <a:gd name="connsiteY4" fmla="*/ 28666 h 37657"/>
                  <a:gd name="connsiteX5" fmla="*/ 512589 w 1645441"/>
                  <a:gd name="connsiteY5" fmla="*/ 36682 h 37657"/>
                  <a:gd name="connsiteX6" fmla="*/ 492222 w 1645441"/>
                  <a:gd name="connsiteY6" fmla="*/ 36131 h 37657"/>
                  <a:gd name="connsiteX7" fmla="*/ 502405 w 1645441"/>
                  <a:gd name="connsiteY7" fmla="*/ 28666 h 37657"/>
                  <a:gd name="connsiteX8" fmla="*/ 1645441 w 1645441"/>
                  <a:gd name="connsiteY8" fmla="*/ 21503 h 37657"/>
                  <a:gd name="connsiteX9" fmla="*/ 1645441 w 1645441"/>
                  <a:gd name="connsiteY9" fmla="*/ 33701 h 37657"/>
                  <a:gd name="connsiteX10" fmla="*/ 1640157 w 1645441"/>
                  <a:gd name="connsiteY10" fmla="*/ 32461 h 37657"/>
                  <a:gd name="connsiteX11" fmla="*/ 1639950 w 1645441"/>
                  <a:gd name="connsiteY11" fmla="*/ 27438 h 37657"/>
                  <a:gd name="connsiteX12" fmla="*/ 833779 w 1645441"/>
                  <a:gd name="connsiteY12" fmla="*/ 19618 h 37657"/>
                  <a:gd name="connsiteX13" fmla="*/ 843962 w 1645441"/>
                  <a:gd name="connsiteY13" fmla="*/ 30627 h 37657"/>
                  <a:gd name="connsiteX14" fmla="*/ 824972 w 1645441"/>
                  <a:gd name="connsiteY14" fmla="*/ 33655 h 37657"/>
                  <a:gd name="connsiteX15" fmla="*/ 819192 w 1645441"/>
                  <a:gd name="connsiteY15" fmla="*/ 27324 h 37657"/>
                  <a:gd name="connsiteX16" fmla="*/ 833779 w 1645441"/>
                  <a:gd name="connsiteY16" fmla="*/ 19618 h 37657"/>
                  <a:gd name="connsiteX17" fmla="*/ 1645441 w 1645441"/>
                  <a:gd name="connsiteY17" fmla="*/ 5017 h 37657"/>
                  <a:gd name="connsiteX18" fmla="*/ 1645441 w 1645441"/>
                  <a:gd name="connsiteY18" fmla="*/ 6122 h 37657"/>
                  <a:gd name="connsiteX19" fmla="*/ 1644904 w 1645441"/>
                  <a:gd name="connsiteY19" fmla="*/ 5420 h 37657"/>
                  <a:gd name="connsiteX20" fmla="*/ 18831 w 1645441"/>
                  <a:gd name="connsiteY20" fmla="*/ 627 h 37657"/>
                  <a:gd name="connsiteX21" fmla="*/ 78005 w 1645441"/>
                  <a:gd name="connsiteY21" fmla="*/ 627 h 37657"/>
                  <a:gd name="connsiteX22" fmla="*/ 144609 w 1645441"/>
                  <a:gd name="connsiteY22" fmla="*/ 627 h 37657"/>
                  <a:gd name="connsiteX23" fmla="*/ 155894 w 1645441"/>
                  <a:gd name="connsiteY23" fmla="*/ 5580 h 37657"/>
                  <a:gd name="connsiteX24" fmla="*/ 154518 w 1645441"/>
                  <a:gd name="connsiteY24" fmla="*/ 19617 h 37657"/>
                  <a:gd name="connsiteX25" fmla="*/ 147362 w 1645441"/>
                  <a:gd name="connsiteY25" fmla="*/ 34754 h 37657"/>
                  <a:gd name="connsiteX26" fmla="*/ 143509 w 1645441"/>
                  <a:gd name="connsiteY26" fmla="*/ 36681 h 37657"/>
                  <a:gd name="connsiteX27" fmla="*/ 105252 w 1645441"/>
                  <a:gd name="connsiteY27" fmla="*/ 33653 h 37657"/>
                  <a:gd name="connsiteX28" fmla="*/ 99197 w 1645441"/>
                  <a:gd name="connsiteY28" fmla="*/ 33103 h 37657"/>
                  <a:gd name="connsiteX29" fmla="*/ 16904 w 1645441"/>
                  <a:gd name="connsiteY29" fmla="*/ 36406 h 37657"/>
                  <a:gd name="connsiteX30" fmla="*/ 115 w 1645441"/>
                  <a:gd name="connsiteY30" fmla="*/ 19066 h 37657"/>
                  <a:gd name="connsiteX31" fmla="*/ 18831 w 1645441"/>
                  <a:gd name="connsiteY31" fmla="*/ 627 h 37657"/>
                  <a:gd name="connsiteX32" fmla="*/ 168624 w 1645441"/>
                  <a:gd name="connsiteY32" fmla="*/ 524 h 37657"/>
                  <a:gd name="connsiteX33" fmla="*/ 175711 w 1645441"/>
                  <a:gd name="connsiteY33" fmla="*/ 4480 h 37657"/>
                  <a:gd name="connsiteX34" fmla="*/ 182591 w 1645441"/>
                  <a:gd name="connsiteY34" fmla="*/ 8609 h 37657"/>
                  <a:gd name="connsiteX35" fmla="*/ 177087 w 1645441"/>
                  <a:gd name="connsiteY35" fmla="*/ 11361 h 37657"/>
                  <a:gd name="connsiteX36" fmla="*/ 161123 w 1645441"/>
                  <a:gd name="connsiteY36" fmla="*/ 8334 h 37657"/>
                  <a:gd name="connsiteX37" fmla="*/ 161123 w 1645441"/>
                  <a:gd name="connsiteY37" fmla="*/ 2554 h 37657"/>
                  <a:gd name="connsiteX38" fmla="*/ 168624 w 1645441"/>
                  <a:gd name="connsiteY38" fmla="*/ 524 h 37657"/>
                  <a:gd name="connsiteX39" fmla="*/ 1260961 w 1645441"/>
                  <a:gd name="connsiteY39" fmla="*/ 465 h 37657"/>
                  <a:gd name="connsiteX40" fmla="*/ 1271420 w 1645441"/>
                  <a:gd name="connsiteY40" fmla="*/ 8447 h 37657"/>
                  <a:gd name="connsiteX41" fmla="*/ 1278575 w 1645441"/>
                  <a:gd name="connsiteY41" fmla="*/ 31566 h 37657"/>
                  <a:gd name="connsiteX42" fmla="*/ 1268392 w 1645441"/>
                  <a:gd name="connsiteY42" fmla="*/ 37071 h 37657"/>
                  <a:gd name="connsiteX43" fmla="*/ 1152797 w 1645441"/>
                  <a:gd name="connsiteY43" fmla="*/ 37071 h 37657"/>
                  <a:gd name="connsiteX44" fmla="*/ 1117568 w 1645441"/>
                  <a:gd name="connsiteY44" fmla="*/ 37071 h 37657"/>
                  <a:gd name="connsiteX45" fmla="*/ 1093176 w 1645441"/>
                  <a:gd name="connsiteY45" fmla="*/ 35557 h 37657"/>
                  <a:gd name="connsiteX46" fmla="*/ 1092403 w 1645441"/>
                  <a:gd name="connsiteY46" fmla="*/ 35283 h 37657"/>
                  <a:gd name="connsiteX47" fmla="*/ 1092403 w 1645441"/>
                  <a:gd name="connsiteY47" fmla="*/ 36682 h 37657"/>
                  <a:gd name="connsiteX48" fmla="*/ 1061686 w 1645441"/>
                  <a:gd name="connsiteY48" fmla="*/ 36682 h 37657"/>
                  <a:gd name="connsiteX49" fmla="*/ 1061696 w 1645441"/>
                  <a:gd name="connsiteY49" fmla="*/ 36795 h 37657"/>
                  <a:gd name="connsiteX50" fmla="*/ 1010880 w 1645441"/>
                  <a:gd name="connsiteY50" fmla="*/ 36795 h 37657"/>
                  <a:gd name="connsiteX51" fmla="*/ 1010880 w 1645441"/>
                  <a:gd name="connsiteY51" fmla="*/ 36682 h 37657"/>
                  <a:gd name="connsiteX52" fmla="*/ 973870 w 1645441"/>
                  <a:gd name="connsiteY52" fmla="*/ 36682 h 37657"/>
                  <a:gd name="connsiteX53" fmla="*/ 964787 w 1645441"/>
                  <a:gd name="connsiteY53" fmla="*/ 22920 h 37657"/>
                  <a:gd name="connsiteX54" fmla="*/ 955705 w 1645441"/>
                  <a:gd name="connsiteY54" fmla="*/ 15214 h 37657"/>
                  <a:gd name="connsiteX55" fmla="*/ 954054 w 1645441"/>
                  <a:gd name="connsiteY55" fmla="*/ 23196 h 37657"/>
                  <a:gd name="connsiteX56" fmla="*/ 948273 w 1645441"/>
                  <a:gd name="connsiteY56" fmla="*/ 27324 h 37657"/>
                  <a:gd name="connsiteX57" fmla="*/ 928732 w 1645441"/>
                  <a:gd name="connsiteY57" fmla="*/ 12187 h 37657"/>
                  <a:gd name="connsiteX58" fmla="*/ 907540 w 1645441"/>
                  <a:gd name="connsiteY58" fmla="*/ 9985 h 37657"/>
                  <a:gd name="connsiteX59" fmla="*/ 897907 w 1645441"/>
                  <a:gd name="connsiteY59" fmla="*/ 5306 h 37657"/>
                  <a:gd name="connsiteX60" fmla="*/ 894880 w 1645441"/>
                  <a:gd name="connsiteY60" fmla="*/ 18517 h 37657"/>
                  <a:gd name="connsiteX61" fmla="*/ 894329 w 1645441"/>
                  <a:gd name="connsiteY61" fmla="*/ 34205 h 37657"/>
                  <a:gd name="connsiteX62" fmla="*/ 889925 w 1645441"/>
                  <a:gd name="connsiteY62" fmla="*/ 36682 h 37657"/>
                  <a:gd name="connsiteX63" fmla="*/ 848916 w 1645441"/>
                  <a:gd name="connsiteY63" fmla="*/ 36682 h 37657"/>
                  <a:gd name="connsiteX64" fmla="*/ 844238 w 1645441"/>
                  <a:gd name="connsiteY64" fmla="*/ 30627 h 37657"/>
                  <a:gd name="connsiteX65" fmla="*/ 854421 w 1645441"/>
                  <a:gd name="connsiteY65" fmla="*/ 30352 h 37657"/>
                  <a:gd name="connsiteX66" fmla="*/ 849192 w 1645441"/>
                  <a:gd name="connsiteY66" fmla="*/ 19893 h 37657"/>
                  <a:gd name="connsiteX67" fmla="*/ 842311 w 1645441"/>
                  <a:gd name="connsiteY67" fmla="*/ 1453 h 37657"/>
                  <a:gd name="connsiteX68" fmla="*/ 1010880 w 1645441"/>
                  <a:gd name="connsiteY68" fmla="*/ 1453 h 37657"/>
                  <a:gd name="connsiteX69" fmla="*/ 1010880 w 1645441"/>
                  <a:gd name="connsiteY69" fmla="*/ 973 h 37657"/>
                  <a:gd name="connsiteX70" fmla="*/ 1012190 w 1645441"/>
                  <a:gd name="connsiteY70" fmla="*/ 1016 h 37657"/>
                  <a:gd name="connsiteX71" fmla="*/ 1012704 w 1645441"/>
                  <a:gd name="connsiteY71" fmla="*/ 1453 h 37657"/>
                  <a:gd name="connsiteX72" fmla="*/ 1060146 w 1645441"/>
                  <a:gd name="connsiteY72" fmla="*/ 1453 h 37657"/>
                  <a:gd name="connsiteX73" fmla="*/ 1060355 w 1645441"/>
                  <a:gd name="connsiteY73" fmla="*/ 1256 h 37657"/>
                  <a:gd name="connsiteX74" fmla="*/ 1066100 w 1645441"/>
                  <a:gd name="connsiteY74" fmla="*/ 740 h 37657"/>
                  <a:gd name="connsiteX75" fmla="*/ 1260961 w 1645441"/>
                  <a:gd name="connsiteY75" fmla="*/ 465 h 37657"/>
                  <a:gd name="connsiteX76" fmla="*/ 830751 w 1645441"/>
                  <a:gd name="connsiteY76" fmla="*/ 352 h 37657"/>
                  <a:gd name="connsiteX77" fmla="*/ 834330 w 1645441"/>
                  <a:gd name="connsiteY77" fmla="*/ 3654 h 37657"/>
                  <a:gd name="connsiteX78" fmla="*/ 827724 w 1645441"/>
                  <a:gd name="connsiteY78" fmla="*/ 9984 h 37657"/>
                  <a:gd name="connsiteX79" fmla="*/ 824146 w 1645441"/>
                  <a:gd name="connsiteY79" fmla="*/ 5306 h 37657"/>
                  <a:gd name="connsiteX80" fmla="*/ 830751 w 1645441"/>
                  <a:gd name="connsiteY80" fmla="*/ 352 h 37657"/>
                  <a:gd name="connsiteX81" fmla="*/ 440203 w 1645441"/>
                  <a:gd name="connsiteY81" fmla="*/ 351 h 37657"/>
                  <a:gd name="connsiteX82" fmla="*/ 450662 w 1645441"/>
                  <a:gd name="connsiteY82" fmla="*/ 8333 h 37657"/>
                  <a:gd name="connsiteX83" fmla="*/ 457817 w 1645441"/>
                  <a:gd name="connsiteY83" fmla="*/ 31452 h 37657"/>
                  <a:gd name="connsiteX84" fmla="*/ 447634 w 1645441"/>
                  <a:gd name="connsiteY84" fmla="*/ 36957 h 37657"/>
                  <a:gd name="connsiteX85" fmla="*/ 332039 w 1645441"/>
                  <a:gd name="connsiteY85" fmla="*/ 36957 h 37657"/>
                  <a:gd name="connsiteX86" fmla="*/ 296810 w 1645441"/>
                  <a:gd name="connsiteY86" fmla="*/ 36957 h 37657"/>
                  <a:gd name="connsiteX87" fmla="*/ 249471 w 1645441"/>
                  <a:gd name="connsiteY87" fmla="*/ 27324 h 37657"/>
                  <a:gd name="connsiteX88" fmla="*/ 240113 w 1645441"/>
                  <a:gd name="connsiteY88" fmla="*/ 27048 h 37657"/>
                  <a:gd name="connsiteX89" fmla="*/ 240938 w 1645441"/>
                  <a:gd name="connsiteY89" fmla="*/ 36681 h 37657"/>
                  <a:gd name="connsiteX90" fmla="*/ 158921 w 1645441"/>
                  <a:gd name="connsiteY90" fmla="*/ 36681 h 37657"/>
                  <a:gd name="connsiteX91" fmla="*/ 164426 w 1645441"/>
                  <a:gd name="connsiteY91" fmla="*/ 25122 h 37657"/>
                  <a:gd name="connsiteX92" fmla="*/ 169379 w 1645441"/>
                  <a:gd name="connsiteY92" fmla="*/ 20718 h 37657"/>
                  <a:gd name="connsiteX93" fmla="*/ 194701 w 1645441"/>
                  <a:gd name="connsiteY93" fmla="*/ 7507 h 37657"/>
                  <a:gd name="connsiteX94" fmla="*/ 182866 w 1645441"/>
                  <a:gd name="connsiteY94" fmla="*/ 626 h 37657"/>
                  <a:gd name="connsiteX95" fmla="*/ 198554 w 1645441"/>
                  <a:gd name="connsiteY95" fmla="*/ 6957 h 37657"/>
                  <a:gd name="connsiteX96" fmla="*/ 234883 w 1645441"/>
                  <a:gd name="connsiteY96" fmla="*/ 5580 h 37657"/>
                  <a:gd name="connsiteX97" fmla="*/ 245342 w 1645441"/>
                  <a:gd name="connsiteY97" fmla="*/ 626 h 37657"/>
                  <a:gd name="connsiteX98" fmla="*/ 440203 w 1645441"/>
                  <a:gd name="connsiteY98" fmla="*/ 351 h 37657"/>
                  <a:gd name="connsiteX99" fmla="*/ 1634867 w 1645441"/>
                  <a:gd name="connsiteY99" fmla="*/ 207 h 37657"/>
                  <a:gd name="connsiteX100" fmla="*/ 1640226 w 1645441"/>
                  <a:gd name="connsiteY100" fmla="*/ 1291 h 37657"/>
                  <a:gd name="connsiteX101" fmla="*/ 1637748 w 1645441"/>
                  <a:gd name="connsiteY101" fmla="*/ 9548 h 37657"/>
                  <a:gd name="connsiteX102" fmla="*/ 1612428 w 1645441"/>
                  <a:gd name="connsiteY102" fmla="*/ 34594 h 37657"/>
                  <a:gd name="connsiteX103" fmla="*/ 1613804 w 1645441"/>
                  <a:gd name="connsiteY103" fmla="*/ 22483 h 37657"/>
                  <a:gd name="connsiteX104" fmla="*/ 1602795 w 1645441"/>
                  <a:gd name="connsiteY104" fmla="*/ 17254 h 37657"/>
                  <a:gd name="connsiteX105" fmla="*/ 1604996 w 1645441"/>
                  <a:gd name="connsiteY105" fmla="*/ 28814 h 37657"/>
                  <a:gd name="connsiteX106" fmla="*/ 1585180 w 1645441"/>
                  <a:gd name="connsiteY106" fmla="*/ 25236 h 37657"/>
                  <a:gd name="connsiteX107" fmla="*/ 1587657 w 1645441"/>
                  <a:gd name="connsiteY107" fmla="*/ 36245 h 37657"/>
                  <a:gd name="connsiteX108" fmla="*/ 1506190 w 1645441"/>
                  <a:gd name="connsiteY108" fmla="*/ 36245 h 37657"/>
                  <a:gd name="connsiteX109" fmla="*/ 1481695 w 1645441"/>
                  <a:gd name="connsiteY109" fmla="*/ 12025 h 37657"/>
                  <a:gd name="connsiteX110" fmla="*/ 1465731 w 1645441"/>
                  <a:gd name="connsiteY110" fmla="*/ 22759 h 37657"/>
                  <a:gd name="connsiteX111" fmla="*/ 1467658 w 1645441"/>
                  <a:gd name="connsiteY111" fmla="*/ 33218 h 37657"/>
                  <a:gd name="connsiteX112" fmla="*/ 1467933 w 1645441"/>
                  <a:gd name="connsiteY112" fmla="*/ 34869 h 37657"/>
                  <a:gd name="connsiteX113" fmla="*/ 1439310 w 1645441"/>
                  <a:gd name="connsiteY113" fmla="*/ 36520 h 37657"/>
                  <a:gd name="connsiteX114" fmla="*/ 1363897 w 1645441"/>
                  <a:gd name="connsiteY114" fmla="*/ 36795 h 37657"/>
                  <a:gd name="connsiteX115" fmla="*/ 1349310 w 1645441"/>
                  <a:gd name="connsiteY115" fmla="*/ 26061 h 37657"/>
                  <a:gd name="connsiteX116" fmla="*/ 1346007 w 1645441"/>
                  <a:gd name="connsiteY116" fmla="*/ 19456 h 37657"/>
                  <a:gd name="connsiteX117" fmla="*/ 1354264 w 1645441"/>
                  <a:gd name="connsiteY117" fmla="*/ 11474 h 37657"/>
                  <a:gd name="connsiteX118" fmla="*/ 1341879 w 1645441"/>
                  <a:gd name="connsiteY118" fmla="*/ 3768 h 37657"/>
                  <a:gd name="connsiteX119" fmla="*/ 1335824 w 1645441"/>
                  <a:gd name="connsiteY119" fmla="*/ 14502 h 37657"/>
                  <a:gd name="connsiteX120" fmla="*/ 1326741 w 1645441"/>
                  <a:gd name="connsiteY120" fmla="*/ 19181 h 37657"/>
                  <a:gd name="connsiteX121" fmla="*/ 1307200 w 1645441"/>
                  <a:gd name="connsiteY121" fmla="*/ 16704 h 37657"/>
                  <a:gd name="connsiteX122" fmla="*/ 1291237 w 1645441"/>
                  <a:gd name="connsiteY122" fmla="*/ 465 h 37657"/>
                  <a:gd name="connsiteX123" fmla="*/ 1373255 w 1645441"/>
                  <a:gd name="connsiteY123" fmla="*/ 465 h 37657"/>
                  <a:gd name="connsiteX124" fmla="*/ 1406007 w 1645441"/>
                  <a:gd name="connsiteY124" fmla="*/ 465 h 37657"/>
                  <a:gd name="connsiteX125" fmla="*/ 1414539 w 1645441"/>
                  <a:gd name="connsiteY125" fmla="*/ 328 h 37657"/>
                  <a:gd name="connsiteX126" fmla="*/ 1420594 w 1645441"/>
                  <a:gd name="connsiteY126" fmla="*/ 7621 h 37657"/>
                  <a:gd name="connsiteX127" fmla="*/ 1438209 w 1645441"/>
                  <a:gd name="connsiteY127" fmla="*/ 12025 h 37657"/>
                  <a:gd name="connsiteX128" fmla="*/ 1449768 w 1645441"/>
                  <a:gd name="connsiteY128" fmla="*/ 13126 h 37657"/>
                  <a:gd name="connsiteX129" fmla="*/ 1446190 w 1645441"/>
                  <a:gd name="connsiteY129" fmla="*/ 465 h 37657"/>
                  <a:gd name="connsiteX130" fmla="*/ 1473988 w 1645441"/>
                  <a:gd name="connsiteY130" fmla="*/ 465 h 37657"/>
                  <a:gd name="connsiteX131" fmla="*/ 1588483 w 1645441"/>
                  <a:gd name="connsiteY131" fmla="*/ 465 h 37657"/>
                  <a:gd name="connsiteX132" fmla="*/ 1595914 w 1645441"/>
                  <a:gd name="connsiteY132" fmla="*/ 741 h 37657"/>
                  <a:gd name="connsiteX133" fmla="*/ 1599767 w 1645441"/>
                  <a:gd name="connsiteY133" fmla="*/ 5694 h 37657"/>
                  <a:gd name="connsiteX134" fmla="*/ 1594813 w 1645441"/>
                  <a:gd name="connsiteY134" fmla="*/ 6795 h 37657"/>
                  <a:gd name="connsiteX135" fmla="*/ 1587932 w 1645441"/>
                  <a:gd name="connsiteY135" fmla="*/ 4869 h 37657"/>
                  <a:gd name="connsiteX136" fmla="*/ 1582703 w 1645441"/>
                  <a:gd name="connsiteY136" fmla="*/ 9548 h 37657"/>
                  <a:gd name="connsiteX137" fmla="*/ 1588208 w 1645441"/>
                  <a:gd name="connsiteY137" fmla="*/ 13126 h 37657"/>
                  <a:gd name="connsiteX138" fmla="*/ 1609400 w 1645441"/>
                  <a:gd name="connsiteY138" fmla="*/ 3768 h 37657"/>
                  <a:gd name="connsiteX139" fmla="*/ 1634867 w 1645441"/>
                  <a:gd name="connsiteY139" fmla="*/ 207 h 37657"/>
                  <a:gd name="connsiteX140" fmla="*/ 814109 w 1645441"/>
                  <a:gd name="connsiteY140" fmla="*/ 93 h 37657"/>
                  <a:gd name="connsiteX141" fmla="*/ 819468 w 1645441"/>
                  <a:gd name="connsiteY141" fmla="*/ 1177 h 37657"/>
                  <a:gd name="connsiteX142" fmla="*/ 816990 w 1645441"/>
                  <a:gd name="connsiteY142" fmla="*/ 9434 h 37657"/>
                  <a:gd name="connsiteX143" fmla="*/ 791670 w 1645441"/>
                  <a:gd name="connsiteY143" fmla="*/ 34480 h 37657"/>
                  <a:gd name="connsiteX144" fmla="*/ 793046 w 1645441"/>
                  <a:gd name="connsiteY144" fmla="*/ 22369 h 37657"/>
                  <a:gd name="connsiteX145" fmla="*/ 782037 w 1645441"/>
                  <a:gd name="connsiteY145" fmla="*/ 17140 h 37657"/>
                  <a:gd name="connsiteX146" fmla="*/ 784238 w 1645441"/>
                  <a:gd name="connsiteY146" fmla="*/ 28700 h 37657"/>
                  <a:gd name="connsiteX147" fmla="*/ 764422 w 1645441"/>
                  <a:gd name="connsiteY147" fmla="*/ 25122 h 37657"/>
                  <a:gd name="connsiteX148" fmla="*/ 766899 w 1645441"/>
                  <a:gd name="connsiteY148" fmla="*/ 36131 h 37657"/>
                  <a:gd name="connsiteX149" fmla="*/ 685432 w 1645441"/>
                  <a:gd name="connsiteY149" fmla="*/ 36131 h 37657"/>
                  <a:gd name="connsiteX150" fmla="*/ 660937 w 1645441"/>
                  <a:gd name="connsiteY150" fmla="*/ 11911 h 37657"/>
                  <a:gd name="connsiteX151" fmla="*/ 644973 w 1645441"/>
                  <a:gd name="connsiteY151" fmla="*/ 22645 h 37657"/>
                  <a:gd name="connsiteX152" fmla="*/ 646900 w 1645441"/>
                  <a:gd name="connsiteY152" fmla="*/ 33104 h 37657"/>
                  <a:gd name="connsiteX153" fmla="*/ 647175 w 1645441"/>
                  <a:gd name="connsiteY153" fmla="*/ 34755 h 37657"/>
                  <a:gd name="connsiteX154" fmla="*/ 618552 w 1645441"/>
                  <a:gd name="connsiteY154" fmla="*/ 36406 h 37657"/>
                  <a:gd name="connsiteX155" fmla="*/ 543139 w 1645441"/>
                  <a:gd name="connsiteY155" fmla="*/ 36681 h 37657"/>
                  <a:gd name="connsiteX156" fmla="*/ 528552 w 1645441"/>
                  <a:gd name="connsiteY156" fmla="*/ 25947 h 37657"/>
                  <a:gd name="connsiteX157" fmla="*/ 525249 w 1645441"/>
                  <a:gd name="connsiteY157" fmla="*/ 19342 h 37657"/>
                  <a:gd name="connsiteX158" fmla="*/ 533506 w 1645441"/>
                  <a:gd name="connsiteY158" fmla="*/ 11360 h 37657"/>
                  <a:gd name="connsiteX159" fmla="*/ 521121 w 1645441"/>
                  <a:gd name="connsiteY159" fmla="*/ 3654 h 37657"/>
                  <a:gd name="connsiteX160" fmla="*/ 515066 w 1645441"/>
                  <a:gd name="connsiteY160" fmla="*/ 14388 h 37657"/>
                  <a:gd name="connsiteX161" fmla="*/ 505983 w 1645441"/>
                  <a:gd name="connsiteY161" fmla="*/ 19067 h 37657"/>
                  <a:gd name="connsiteX162" fmla="*/ 486442 w 1645441"/>
                  <a:gd name="connsiteY162" fmla="*/ 16590 h 37657"/>
                  <a:gd name="connsiteX163" fmla="*/ 470479 w 1645441"/>
                  <a:gd name="connsiteY163" fmla="*/ 351 h 37657"/>
                  <a:gd name="connsiteX164" fmla="*/ 552497 w 1645441"/>
                  <a:gd name="connsiteY164" fmla="*/ 351 h 37657"/>
                  <a:gd name="connsiteX165" fmla="*/ 585249 w 1645441"/>
                  <a:gd name="connsiteY165" fmla="*/ 351 h 37657"/>
                  <a:gd name="connsiteX166" fmla="*/ 593781 w 1645441"/>
                  <a:gd name="connsiteY166" fmla="*/ 214 h 37657"/>
                  <a:gd name="connsiteX167" fmla="*/ 599836 w 1645441"/>
                  <a:gd name="connsiteY167" fmla="*/ 7507 h 37657"/>
                  <a:gd name="connsiteX168" fmla="*/ 617451 w 1645441"/>
                  <a:gd name="connsiteY168" fmla="*/ 11911 h 37657"/>
                  <a:gd name="connsiteX169" fmla="*/ 629010 w 1645441"/>
                  <a:gd name="connsiteY169" fmla="*/ 13012 h 37657"/>
                  <a:gd name="connsiteX170" fmla="*/ 625432 w 1645441"/>
                  <a:gd name="connsiteY170" fmla="*/ 351 h 37657"/>
                  <a:gd name="connsiteX171" fmla="*/ 653230 w 1645441"/>
                  <a:gd name="connsiteY171" fmla="*/ 351 h 37657"/>
                  <a:gd name="connsiteX172" fmla="*/ 767725 w 1645441"/>
                  <a:gd name="connsiteY172" fmla="*/ 351 h 37657"/>
                  <a:gd name="connsiteX173" fmla="*/ 775156 w 1645441"/>
                  <a:gd name="connsiteY173" fmla="*/ 627 h 37657"/>
                  <a:gd name="connsiteX174" fmla="*/ 779009 w 1645441"/>
                  <a:gd name="connsiteY174" fmla="*/ 5580 h 37657"/>
                  <a:gd name="connsiteX175" fmla="*/ 774055 w 1645441"/>
                  <a:gd name="connsiteY175" fmla="*/ 6681 h 37657"/>
                  <a:gd name="connsiteX176" fmla="*/ 767174 w 1645441"/>
                  <a:gd name="connsiteY176" fmla="*/ 4755 h 37657"/>
                  <a:gd name="connsiteX177" fmla="*/ 761945 w 1645441"/>
                  <a:gd name="connsiteY177" fmla="*/ 9434 h 37657"/>
                  <a:gd name="connsiteX178" fmla="*/ 767450 w 1645441"/>
                  <a:gd name="connsiteY178" fmla="*/ 13012 h 37657"/>
                  <a:gd name="connsiteX179" fmla="*/ 788642 w 1645441"/>
                  <a:gd name="connsiteY179" fmla="*/ 3654 h 37657"/>
                  <a:gd name="connsiteX180" fmla="*/ 814109 w 1645441"/>
                  <a:gd name="connsiteY180" fmla="*/ 93 h 376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</a:cxnLst>
                <a:rect l="l" t="t" r="r" b="b"/>
                <a:pathLst>
                  <a:path w="1645441" h="37657">
                    <a:moveTo>
                      <a:pt x="1323163" y="28780"/>
                    </a:moveTo>
                    <a:cubicBezTo>
                      <a:pt x="1326466" y="28539"/>
                      <a:pt x="1329769" y="30878"/>
                      <a:pt x="1333347" y="36796"/>
                    </a:cubicBezTo>
                    <a:cubicBezTo>
                      <a:pt x="1325916" y="37621"/>
                      <a:pt x="1319861" y="38447"/>
                      <a:pt x="1312980" y="36245"/>
                    </a:cubicBezTo>
                    <a:cubicBezTo>
                      <a:pt x="1316558" y="31842"/>
                      <a:pt x="1319861" y="29021"/>
                      <a:pt x="1323163" y="28780"/>
                    </a:cubicBezTo>
                    <a:close/>
                    <a:moveTo>
                      <a:pt x="502405" y="28666"/>
                    </a:moveTo>
                    <a:cubicBezTo>
                      <a:pt x="505708" y="28425"/>
                      <a:pt x="509011" y="30764"/>
                      <a:pt x="512589" y="36682"/>
                    </a:cubicBezTo>
                    <a:cubicBezTo>
                      <a:pt x="505158" y="37507"/>
                      <a:pt x="499103" y="38333"/>
                      <a:pt x="492222" y="36131"/>
                    </a:cubicBezTo>
                    <a:cubicBezTo>
                      <a:pt x="495800" y="31728"/>
                      <a:pt x="499103" y="28907"/>
                      <a:pt x="502405" y="28666"/>
                    </a:cubicBezTo>
                    <a:close/>
                    <a:moveTo>
                      <a:pt x="1645441" y="21503"/>
                    </a:moveTo>
                    <a:lnTo>
                      <a:pt x="1645441" y="33701"/>
                    </a:lnTo>
                    <a:lnTo>
                      <a:pt x="1640157" y="32461"/>
                    </a:lnTo>
                    <a:cubicBezTo>
                      <a:pt x="1638299" y="32048"/>
                      <a:pt x="1637336" y="31016"/>
                      <a:pt x="1639950" y="27438"/>
                    </a:cubicBezTo>
                    <a:close/>
                    <a:moveTo>
                      <a:pt x="833779" y="19618"/>
                    </a:moveTo>
                    <a:cubicBezTo>
                      <a:pt x="838182" y="21269"/>
                      <a:pt x="843962" y="24022"/>
                      <a:pt x="843962" y="30627"/>
                    </a:cubicBezTo>
                    <a:cubicBezTo>
                      <a:pt x="838182" y="34755"/>
                      <a:pt x="832953" y="42187"/>
                      <a:pt x="824972" y="33655"/>
                    </a:cubicBezTo>
                    <a:cubicBezTo>
                      <a:pt x="823045" y="31453"/>
                      <a:pt x="813963" y="34480"/>
                      <a:pt x="819192" y="27324"/>
                    </a:cubicBezTo>
                    <a:cubicBezTo>
                      <a:pt x="822219" y="23196"/>
                      <a:pt x="827173" y="16866"/>
                      <a:pt x="833779" y="19618"/>
                    </a:cubicBezTo>
                    <a:close/>
                    <a:moveTo>
                      <a:pt x="1645441" y="5017"/>
                    </a:moveTo>
                    <a:lnTo>
                      <a:pt x="1645441" y="6122"/>
                    </a:lnTo>
                    <a:lnTo>
                      <a:pt x="1644904" y="5420"/>
                    </a:lnTo>
                    <a:close/>
                    <a:moveTo>
                      <a:pt x="18831" y="627"/>
                    </a:moveTo>
                    <a:cubicBezTo>
                      <a:pt x="38647" y="627"/>
                      <a:pt x="58188" y="627"/>
                      <a:pt x="78005" y="627"/>
                    </a:cubicBezTo>
                    <a:cubicBezTo>
                      <a:pt x="100298" y="627"/>
                      <a:pt x="122316" y="627"/>
                      <a:pt x="144609" y="627"/>
                    </a:cubicBezTo>
                    <a:cubicBezTo>
                      <a:pt x="149013" y="627"/>
                      <a:pt x="153417" y="-475"/>
                      <a:pt x="155894" y="5580"/>
                    </a:cubicBezTo>
                    <a:cubicBezTo>
                      <a:pt x="157820" y="11085"/>
                      <a:pt x="157270" y="14663"/>
                      <a:pt x="154518" y="19617"/>
                    </a:cubicBezTo>
                    <a:cubicBezTo>
                      <a:pt x="151765" y="24296"/>
                      <a:pt x="142132" y="26222"/>
                      <a:pt x="147362" y="34754"/>
                    </a:cubicBezTo>
                    <a:cubicBezTo>
                      <a:pt x="147912" y="35580"/>
                      <a:pt x="145435" y="36956"/>
                      <a:pt x="143509" y="36681"/>
                    </a:cubicBezTo>
                    <a:cubicBezTo>
                      <a:pt x="130848" y="35305"/>
                      <a:pt x="117637" y="39708"/>
                      <a:pt x="105252" y="33653"/>
                    </a:cubicBezTo>
                    <a:cubicBezTo>
                      <a:pt x="103601" y="32828"/>
                      <a:pt x="101124" y="32552"/>
                      <a:pt x="99197" y="33103"/>
                    </a:cubicBezTo>
                    <a:cubicBezTo>
                      <a:pt x="71950" y="40809"/>
                      <a:pt x="44427" y="35030"/>
                      <a:pt x="16904" y="36406"/>
                    </a:cubicBezTo>
                    <a:cubicBezTo>
                      <a:pt x="5895" y="36956"/>
                      <a:pt x="-985" y="33103"/>
                      <a:pt x="115" y="19066"/>
                    </a:cubicBezTo>
                    <a:cubicBezTo>
                      <a:pt x="1767" y="627"/>
                      <a:pt x="666" y="627"/>
                      <a:pt x="18831" y="627"/>
                    </a:cubicBezTo>
                    <a:close/>
                    <a:moveTo>
                      <a:pt x="168624" y="524"/>
                    </a:moveTo>
                    <a:cubicBezTo>
                      <a:pt x="171032" y="1178"/>
                      <a:pt x="173372" y="2829"/>
                      <a:pt x="175711" y="4480"/>
                    </a:cubicBezTo>
                    <a:cubicBezTo>
                      <a:pt x="177637" y="5857"/>
                      <a:pt x="180940" y="3655"/>
                      <a:pt x="182591" y="8609"/>
                    </a:cubicBezTo>
                    <a:cubicBezTo>
                      <a:pt x="180665" y="9710"/>
                      <a:pt x="179013" y="10811"/>
                      <a:pt x="177087" y="11361"/>
                    </a:cubicBezTo>
                    <a:cubicBezTo>
                      <a:pt x="171307" y="13288"/>
                      <a:pt x="165803" y="12462"/>
                      <a:pt x="161123" y="8334"/>
                    </a:cubicBezTo>
                    <a:cubicBezTo>
                      <a:pt x="159472" y="6682"/>
                      <a:pt x="159472" y="3930"/>
                      <a:pt x="161123" y="2554"/>
                    </a:cubicBezTo>
                    <a:cubicBezTo>
                      <a:pt x="163738" y="214"/>
                      <a:pt x="166215" y="-130"/>
                      <a:pt x="168624" y="524"/>
                    </a:cubicBezTo>
                    <a:close/>
                    <a:moveTo>
                      <a:pt x="1260961" y="465"/>
                    </a:moveTo>
                    <a:cubicBezTo>
                      <a:pt x="1268392" y="465"/>
                      <a:pt x="1267842" y="6245"/>
                      <a:pt x="1271420" y="8447"/>
                    </a:cubicBezTo>
                    <a:cubicBezTo>
                      <a:pt x="1280502" y="13951"/>
                      <a:pt x="1272521" y="23860"/>
                      <a:pt x="1278575" y="31566"/>
                    </a:cubicBezTo>
                    <a:cubicBezTo>
                      <a:pt x="1282429" y="35970"/>
                      <a:pt x="1273071" y="37071"/>
                      <a:pt x="1268392" y="37071"/>
                    </a:cubicBezTo>
                    <a:cubicBezTo>
                      <a:pt x="1229861" y="37071"/>
                      <a:pt x="1191329" y="37071"/>
                      <a:pt x="1152797" y="37071"/>
                    </a:cubicBezTo>
                    <a:cubicBezTo>
                      <a:pt x="1140962" y="37071"/>
                      <a:pt x="1129127" y="36520"/>
                      <a:pt x="1117568" y="37071"/>
                    </a:cubicBezTo>
                    <a:cubicBezTo>
                      <a:pt x="1109174" y="37484"/>
                      <a:pt x="1101054" y="37071"/>
                      <a:pt x="1093176" y="35557"/>
                    </a:cubicBezTo>
                    <a:lnTo>
                      <a:pt x="1092403" y="35283"/>
                    </a:lnTo>
                    <a:lnTo>
                      <a:pt x="1092403" y="36682"/>
                    </a:lnTo>
                    <a:lnTo>
                      <a:pt x="1061686" y="36682"/>
                    </a:lnTo>
                    <a:lnTo>
                      <a:pt x="1061696" y="36795"/>
                    </a:lnTo>
                    <a:lnTo>
                      <a:pt x="1010880" y="36795"/>
                    </a:lnTo>
                    <a:lnTo>
                      <a:pt x="1010880" y="36682"/>
                    </a:lnTo>
                    <a:lnTo>
                      <a:pt x="973870" y="36682"/>
                    </a:lnTo>
                    <a:cubicBezTo>
                      <a:pt x="963136" y="36682"/>
                      <a:pt x="965063" y="27599"/>
                      <a:pt x="964787" y="22920"/>
                    </a:cubicBezTo>
                    <a:cubicBezTo>
                      <a:pt x="964787" y="15214"/>
                      <a:pt x="960659" y="14663"/>
                      <a:pt x="955705" y="15214"/>
                    </a:cubicBezTo>
                    <a:cubicBezTo>
                      <a:pt x="947998" y="16040"/>
                      <a:pt x="953503" y="20168"/>
                      <a:pt x="954054" y="23196"/>
                    </a:cubicBezTo>
                    <a:cubicBezTo>
                      <a:pt x="955154" y="28700"/>
                      <a:pt x="951852" y="27599"/>
                      <a:pt x="948273" y="27324"/>
                    </a:cubicBezTo>
                    <a:cubicBezTo>
                      <a:pt x="938365" y="26774"/>
                      <a:pt x="935338" y="16865"/>
                      <a:pt x="928732" y="12187"/>
                    </a:cubicBezTo>
                    <a:cubicBezTo>
                      <a:pt x="920751" y="6682"/>
                      <a:pt x="914971" y="7232"/>
                      <a:pt x="907540" y="9985"/>
                    </a:cubicBezTo>
                    <a:cubicBezTo>
                      <a:pt x="905063" y="6682"/>
                      <a:pt x="901485" y="6407"/>
                      <a:pt x="897907" y="5306"/>
                    </a:cubicBezTo>
                    <a:cubicBezTo>
                      <a:pt x="899008" y="10260"/>
                      <a:pt x="891852" y="14113"/>
                      <a:pt x="894880" y="18517"/>
                    </a:cubicBezTo>
                    <a:cubicBezTo>
                      <a:pt x="899008" y="24297"/>
                      <a:pt x="890201" y="28425"/>
                      <a:pt x="894329" y="34205"/>
                    </a:cubicBezTo>
                    <a:cubicBezTo>
                      <a:pt x="895705" y="35856"/>
                      <a:pt x="891852" y="36682"/>
                      <a:pt x="889925" y="36682"/>
                    </a:cubicBezTo>
                    <a:cubicBezTo>
                      <a:pt x="876439" y="36682"/>
                      <a:pt x="862678" y="36407"/>
                      <a:pt x="848916" y="36682"/>
                    </a:cubicBezTo>
                    <a:cubicBezTo>
                      <a:pt x="843963" y="36957"/>
                      <a:pt x="843687" y="34205"/>
                      <a:pt x="844238" y="30627"/>
                    </a:cubicBezTo>
                    <a:cubicBezTo>
                      <a:pt x="847541" y="28150"/>
                      <a:pt x="852219" y="36131"/>
                      <a:pt x="854421" y="30352"/>
                    </a:cubicBezTo>
                    <a:cubicBezTo>
                      <a:pt x="856072" y="26223"/>
                      <a:pt x="853045" y="22370"/>
                      <a:pt x="849192" y="19893"/>
                    </a:cubicBezTo>
                    <a:cubicBezTo>
                      <a:pt x="842311" y="15489"/>
                      <a:pt x="850017" y="6407"/>
                      <a:pt x="842311" y="1453"/>
                    </a:cubicBezTo>
                    <a:lnTo>
                      <a:pt x="1010880" y="1453"/>
                    </a:lnTo>
                    <a:lnTo>
                      <a:pt x="1010880" y="973"/>
                    </a:lnTo>
                    <a:lnTo>
                      <a:pt x="1012190" y="1016"/>
                    </a:lnTo>
                    <a:lnTo>
                      <a:pt x="1012704" y="1453"/>
                    </a:lnTo>
                    <a:lnTo>
                      <a:pt x="1060146" y="1453"/>
                    </a:lnTo>
                    <a:lnTo>
                      <a:pt x="1060355" y="1256"/>
                    </a:lnTo>
                    <a:cubicBezTo>
                      <a:pt x="1062109" y="671"/>
                      <a:pt x="1064036" y="740"/>
                      <a:pt x="1066100" y="740"/>
                    </a:cubicBezTo>
                    <a:cubicBezTo>
                      <a:pt x="1131054" y="740"/>
                      <a:pt x="1196008" y="1015"/>
                      <a:pt x="1260961" y="465"/>
                    </a:cubicBezTo>
                    <a:close/>
                    <a:moveTo>
                      <a:pt x="830751" y="352"/>
                    </a:moveTo>
                    <a:cubicBezTo>
                      <a:pt x="832953" y="352"/>
                      <a:pt x="835706" y="1453"/>
                      <a:pt x="834330" y="3654"/>
                    </a:cubicBezTo>
                    <a:cubicBezTo>
                      <a:pt x="832953" y="6406"/>
                      <a:pt x="829926" y="8058"/>
                      <a:pt x="827724" y="9984"/>
                    </a:cubicBezTo>
                    <a:cubicBezTo>
                      <a:pt x="824421" y="9159"/>
                      <a:pt x="823871" y="7783"/>
                      <a:pt x="824146" y="5306"/>
                    </a:cubicBezTo>
                    <a:cubicBezTo>
                      <a:pt x="824696" y="1177"/>
                      <a:pt x="827449" y="77"/>
                      <a:pt x="830751" y="352"/>
                    </a:cubicBezTo>
                    <a:close/>
                    <a:moveTo>
                      <a:pt x="440203" y="351"/>
                    </a:moveTo>
                    <a:cubicBezTo>
                      <a:pt x="447634" y="351"/>
                      <a:pt x="447084" y="6131"/>
                      <a:pt x="450662" y="8333"/>
                    </a:cubicBezTo>
                    <a:cubicBezTo>
                      <a:pt x="459744" y="13837"/>
                      <a:pt x="451763" y="23746"/>
                      <a:pt x="457817" y="31452"/>
                    </a:cubicBezTo>
                    <a:cubicBezTo>
                      <a:pt x="461671" y="35856"/>
                      <a:pt x="452313" y="36957"/>
                      <a:pt x="447634" y="36957"/>
                    </a:cubicBezTo>
                    <a:cubicBezTo>
                      <a:pt x="409103" y="36957"/>
                      <a:pt x="370571" y="36957"/>
                      <a:pt x="332039" y="36957"/>
                    </a:cubicBezTo>
                    <a:cubicBezTo>
                      <a:pt x="320204" y="36957"/>
                      <a:pt x="308369" y="36406"/>
                      <a:pt x="296810" y="36957"/>
                    </a:cubicBezTo>
                    <a:cubicBezTo>
                      <a:pt x="280021" y="37782"/>
                      <a:pt x="264333" y="35305"/>
                      <a:pt x="249471" y="27324"/>
                    </a:cubicBezTo>
                    <a:cubicBezTo>
                      <a:pt x="246719" y="25947"/>
                      <a:pt x="243140" y="24847"/>
                      <a:pt x="240113" y="27048"/>
                    </a:cubicBezTo>
                    <a:cubicBezTo>
                      <a:pt x="234883" y="30626"/>
                      <a:pt x="242865" y="33103"/>
                      <a:pt x="240938" y="36681"/>
                    </a:cubicBezTo>
                    <a:cubicBezTo>
                      <a:pt x="213691" y="36681"/>
                      <a:pt x="186444" y="36681"/>
                      <a:pt x="158921" y="36681"/>
                    </a:cubicBezTo>
                    <a:cubicBezTo>
                      <a:pt x="160848" y="32828"/>
                      <a:pt x="162774" y="28975"/>
                      <a:pt x="164426" y="25122"/>
                    </a:cubicBezTo>
                    <a:cubicBezTo>
                      <a:pt x="165526" y="22645"/>
                      <a:pt x="166627" y="19342"/>
                      <a:pt x="169379" y="20718"/>
                    </a:cubicBezTo>
                    <a:cubicBezTo>
                      <a:pt x="183967" y="28149"/>
                      <a:pt x="189196" y="18241"/>
                      <a:pt x="194701" y="7507"/>
                    </a:cubicBezTo>
                    <a:cubicBezTo>
                      <a:pt x="192223" y="3379"/>
                      <a:pt x="185343" y="7782"/>
                      <a:pt x="182866" y="626"/>
                    </a:cubicBezTo>
                    <a:cubicBezTo>
                      <a:pt x="189196" y="1452"/>
                      <a:pt x="194150" y="-1576"/>
                      <a:pt x="198554" y="6957"/>
                    </a:cubicBezTo>
                    <a:cubicBezTo>
                      <a:pt x="204058" y="17690"/>
                      <a:pt x="229654" y="16039"/>
                      <a:pt x="234883" y="5580"/>
                    </a:cubicBezTo>
                    <a:cubicBezTo>
                      <a:pt x="237636" y="351"/>
                      <a:pt x="241214" y="626"/>
                      <a:pt x="245342" y="626"/>
                    </a:cubicBezTo>
                    <a:cubicBezTo>
                      <a:pt x="310296" y="626"/>
                      <a:pt x="375250" y="901"/>
                      <a:pt x="440203" y="351"/>
                    </a:cubicBezTo>
                    <a:close/>
                    <a:moveTo>
                      <a:pt x="1634867" y="207"/>
                    </a:moveTo>
                    <a:cubicBezTo>
                      <a:pt x="1637749" y="328"/>
                      <a:pt x="1639813" y="672"/>
                      <a:pt x="1640226" y="1291"/>
                    </a:cubicBezTo>
                    <a:cubicBezTo>
                      <a:pt x="1642703" y="4593"/>
                      <a:pt x="1641051" y="8447"/>
                      <a:pt x="1637748" y="9548"/>
                    </a:cubicBezTo>
                    <a:cubicBezTo>
                      <a:pt x="1627015" y="15603"/>
                      <a:pt x="1619309" y="24135"/>
                      <a:pt x="1612428" y="34594"/>
                    </a:cubicBezTo>
                    <a:cubicBezTo>
                      <a:pt x="1612978" y="30465"/>
                      <a:pt x="1615455" y="25236"/>
                      <a:pt x="1613804" y="22483"/>
                    </a:cubicBezTo>
                    <a:cubicBezTo>
                      <a:pt x="1612152" y="19456"/>
                      <a:pt x="1606373" y="18906"/>
                      <a:pt x="1602795" y="17254"/>
                    </a:cubicBezTo>
                    <a:cubicBezTo>
                      <a:pt x="1598666" y="23034"/>
                      <a:pt x="1610776" y="24685"/>
                      <a:pt x="1604996" y="28814"/>
                    </a:cubicBezTo>
                    <a:cubicBezTo>
                      <a:pt x="1598666" y="33493"/>
                      <a:pt x="1592336" y="28263"/>
                      <a:pt x="1585180" y="25236"/>
                    </a:cubicBezTo>
                    <a:cubicBezTo>
                      <a:pt x="1586006" y="29089"/>
                      <a:pt x="1586831" y="32392"/>
                      <a:pt x="1587657" y="36245"/>
                    </a:cubicBezTo>
                    <a:cubicBezTo>
                      <a:pt x="1560134" y="36245"/>
                      <a:pt x="1533162" y="36245"/>
                      <a:pt x="1506190" y="36245"/>
                    </a:cubicBezTo>
                    <a:cubicBezTo>
                      <a:pt x="1506190" y="25511"/>
                      <a:pt x="1493254" y="12025"/>
                      <a:pt x="1481695" y="12025"/>
                    </a:cubicBezTo>
                    <a:cubicBezTo>
                      <a:pt x="1474538" y="12025"/>
                      <a:pt x="1470410" y="18630"/>
                      <a:pt x="1465731" y="22759"/>
                    </a:cubicBezTo>
                    <a:cubicBezTo>
                      <a:pt x="1461052" y="26887"/>
                      <a:pt x="1466007" y="29915"/>
                      <a:pt x="1467658" y="33218"/>
                    </a:cubicBezTo>
                    <a:cubicBezTo>
                      <a:pt x="1467383" y="33768"/>
                      <a:pt x="1467383" y="34318"/>
                      <a:pt x="1467933" y="34869"/>
                    </a:cubicBezTo>
                    <a:cubicBezTo>
                      <a:pt x="1458576" y="38447"/>
                      <a:pt x="1448942" y="36520"/>
                      <a:pt x="1439310" y="36520"/>
                    </a:cubicBezTo>
                    <a:cubicBezTo>
                      <a:pt x="1414264" y="36795"/>
                      <a:pt x="1388943" y="36520"/>
                      <a:pt x="1363897" y="36795"/>
                    </a:cubicBezTo>
                    <a:cubicBezTo>
                      <a:pt x="1355640" y="36795"/>
                      <a:pt x="1348759" y="37346"/>
                      <a:pt x="1349310" y="26061"/>
                    </a:cubicBezTo>
                    <a:cubicBezTo>
                      <a:pt x="1349310" y="23860"/>
                      <a:pt x="1347108" y="21658"/>
                      <a:pt x="1346007" y="19456"/>
                    </a:cubicBezTo>
                    <a:cubicBezTo>
                      <a:pt x="1349035" y="16153"/>
                      <a:pt x="1357842" y="16704"/>
                      <a:pt x="1354264" y="11474"/>
                    </a:cubicBezTo>
                    <a:cubicBezTo>
                      <a:pt x="1352613" y="8997"/>
                      <a:pt x="1348484" y="1291"/>
                      <a:pt x="1341879" y="3768"/>
                    </a:cubicBezTo>
                    <a:cubicBezTo>
                      <a:pt x="1337200" y="5694"/>
                      <a:pt x="1334173" y="8722"/>
                      <a:pt x="1335824" y="14502"/>
                    </a:cubicBezTo>
                    <a:cubicBezTo>
                      <a:pt x="1336925" y="18355"/>
                      <a:pt x="1331145" y="21382"/>
                      <a:pt x="1326741" y="19181"/>
                    </a:cubicBezTo>
                    <a:cubicBezTo>
                      <a:pt x="1320411" y="15878"/>
                      <a:pt x="1314906" y="14777"/>
                      <a:pt x="1307200" y="16704"/>
                    </a:cubicBezTo>
                    <a:cubicBezTo>
                      <a:pt x="1298118" y="18906"/>
                      <a:pt x="1298669" y="5144"/>
                      <a:pt x="1291237" y="465"/>
                    </a:cubicBezTo>
                    <a:cubicBezTo>
                      <a:pt x="1318485" y="465"/>
                      <a:pt x="1346007" y="465"/>
                      <a:pt x="1373255" y="465"/>
                    </a:cubicBezTo>
                    <a:cubicBezTo>
                      <a:pt x="1384264" y="465"/>
                      <a:pt x="1394998" y="190"/>
                      <a:pt x="1406007" y="465"/>
                    </a:cubicBezTo>
                    <a:cubicBezTo>
                      <a:pt x="1408897" y="465"/>
                      <a:pt x="1411925" y="-223"/>
                      <a:pt x="1414539" y="328"/>
                    </a:cubicBezTo>
                    <a:cubicBezTo>
                      <a:pt x="1417154" y="878"/>
                      <a:pt x="1419355" y="2667"/>
                      <a:pt x="1420594" y="7621"/>
                    </a:cubicBezTo>
                    <a:cubicBezTo>
                      <a:pt x="1421420" y="10649"/>
                      <a:pt x="1434355" y="14502"/>
                      <a:pt x="1438209" y="12025"/>
                    </a:cubicBezTo>
                    <a:cubicBezTo>
                      <a:pt x="1443988" y="8722"/>
                      <a:pt x="1445915" y="14502"/>
                      <a:pt x="1449768" y="13126"/>
                    </a:cubicBezTo>
                    <a:cubicBezTo>
                      <a:pt x="1452796" y="8171"/>
                      <a:pt x="1446190" y="6245"/>
                      <a:pt x="1446190" y="465"/>
                    </a:cubicBezTo>
                    <a:cubicBezTo>
                      <a:pt x="1455273" y="465"/>
                      <a:pt x="1464630" y="465"/>
                      <a:pt x="1473988" y="465"/>
                    </a:cubicBezTo>
                    <a:cubicBezTo>
                      <a:pt x="1512245" y="465"/>
                      <a:pt x="1550226" y="465"/>
                      <a:pt x="1588483" y="465"/>
                    </a:cubicBezTo>
                    <a:cubicBezTo>
                      <a:pt x="1590960" y="465"/>
                      <a:pt x="1593437" y="465"/>
                      <a:pt x="1595914" y="741"/>
                    </a:cubicBezTo>
                    <a:cubicBezTo>
                      <a:pt x="1599217" y="741"/>
                      <a:pt x="1600593" y="2942"/>
                      <a:pt x="1599767" y="5694"/>
                    </a:cubicBezTo>
                    <a:cubicBezTo>
                      <a:pt x="1598941" y="8447"/>
                      <a:pt x="1596739" y="7896"/>
                      <a:pt x="1594813" y="6795"/>
                    </a:cubicBezTo>
                    <a:cubicBezTo>
                      <a:pt x="1592886" y="5419"/>
                      <a:pt x="1590685" y="4043"/>
                      <a:pt x="1587932" y="4869"/>
                    </a:cubicBezTo>
                    <a:cubicBezTo>
                      <a:pt x="1585455" y="5694"/>
                      <a:pt x="1582703" y="6795"/>
                      <a:pt x="1582703" y="9548"/>
                    </a:cubicBezTo>
                    <a:cubicBezTo>
                      <a:pt x="1582703" y="12850"/>
                      <a:pt x="1585455" y="13676"/>
                      <a:pt x="1588208" y="13126"/>
                    </a:cubicBezTo>
                    <a:cubicBezTo>
                      <a:pt x="1595914" y="11750"/>
                      <a:pt x="1605272" y="13951"/>
                      <a:pt x="1609400" y="3768"/>
                    </a:cubicBezTo>
                    <a:cubicBezTo>
                      <a:pt x="1610226" y="1497"/>
                      <a:pt x="1626223" y="-154"/>
                      <a:pt x="1634867" y="207"/>
                    </a:cubicBezTo>
                    <a:close/>
                    <a:moveTo>
                      <a:pt x="814109" y="93"/>
                    </a:moveTo>
                    <a:cubicBezTo>
                      <a:pt x="816991" y="214"/>
                      <a:pt x="819055" y="558"/>
                      <a:pt x="819468" y="1177"/>
                    </a:cubicBezTo>
                    <a:cubicBezTo>
                      <a:pt x="821945" y="4479"/>
                      <a:pt x="820293" y="8333"/>
                      <a:pt x="816990" y="9434"/>
                    </a:cubicBezTo>
                    <a:cubicBezTo>
                      <a:pt x="806257" y="15489"/>
                      <a:pt x="798551" y="24021"/>
                      <a:pt x="791670" y="34480"/>
                    </a:cubicBezTo>
                    <a:cubicBezTo>
                      <a:pt x="792220" y="30351"/>
                      <a:pt x="794697" y="25122"/>
                      <a:pt x="793046" y="22369"/>
                    </a:cubicBezTo>
                    <a:cubicBezTo>
                      <a:pt x="791394" y="19342"/>
                      <a:pt x="785615" y="18792"/>
                      <a:pt x="782037" y="17140"/>
                    </a:cubicBezTo>
                    <a:cubicBezTo>
                      <a:pt x="777908" y="22920"/>
                      <a:pt x="790018" y="24571"/>
                      <a:pt x="784238" y="28700"/>
                    </a:cubicBezTo>
                    <a:cubicBezTo>
                      <a:pt x="777908" y="33379"/>
                      <a:pt x="771578" y="28149"/>
                      <a:pt x="764422" y="25122"/>
                    </a:cubicBezTo>
                    <a:cubicBezTo>
                      <a:pt x="765248" y="28975"/>
                      <a:pt x="766073" y="32278"/>
                      <a:pt x="766899" y="36131"/>
                    </a:cubicBezTo>
                    <a:cubicBezTo>
                      <a:pt x="739376" y="36131"/>
                      <a:pt x="712404" y="36131"/>
                      <a:pt x="685432" y="36131"/>
                    </a:cubicBezTo>
                    <a:cubicBezTo>
                      <a:pt x="685432" y="25397"/>
                      <a:pt x="672496" y="11911"/>
                      <a:pt x="660937" y="11911"/>
                    </a:cubicBezTo>
                    <a:cubicBezTo>
                      <a:pt x="653780" y="11911"/>
                      <a:pt x="649652" y="18516"/>
                      <a:pt x="644973" y="22645"/>
                    </a:cubicBezTo>
                    <a:cubicBezTo>
                      <a:pt x="640294" y="26773"/>
                      <a:pt x="645249" y="29801"/>
                      <a:pt x="646900" y="33104"/>
                    </a:cubicBezTo>
                    <a:cubicBezTo>
                      <a:pt x="646625" y="33654"/>
                      <a:pt x="646625" y="34204"/>
                      <a:pt x="647175" y="34755"/>
                    </a:cubicBezTo>
                    <a:cubicBezTo>
                      <a:pt x="637818" y="38333"/>
                      <a:pt x="628184" y="36406"/>
                      <a:pt x="618552" y="36406"/>
                    </a:cubicBezTo>
                    <a:cubicBezTo>
                      <a:pt x="593506" y="36681"/>
                      <a:pt x="568185" y="36406"/>
                      <a:pt x="543139" y="36681"/>
                    </a:cubicBezTo>
                    <a:cubicBezTo>
                      <a:pt x="534882" y="36681"/>
                      <a:pt x="528001" y="37232"/>
                      <a:pt x="528552" y="25947"/>
                    </a:cubicBezTo>
                    <a:cubicBezTo>
                      <a:pt x="528552" y="23746"/>
                      <a:pt x="526350" y="21544"/>
                      <a:pt x="525249" y="19342"/>
                    </a:cubicBezTo>
                    <a:cubicBezTo>
                      <a:pt x="528277" y="16039"/>
                      <a:pt x="537084" y="16590"/>
                      <a:pt x="533506" y="11360"/>
                    </a:cubicBezTo>
                    <a:cubicBezTo>
                      <a:pt x="531855" y="8883"/>
                      <a:pt x="527726" y="1177"/>
                      <a:pt x="521121" y="3654"/>
                    </a:cubicBezTo>
                    <a:cubicBezTo>
                      <a:pt x="516442" y="5580"/>
                      <a:pt x="513415" y="8608"/>
                      <a:pt x="515066" y="14388"/>
                    </a:cubicBezTo>
                    <a:cubicBezTo>
                      <a:pt x="516167" y="18241"/>
                      <a:pt x="510387" y="21268"/>
                      <a:pt x="505983" y="19067"/>
                    </a:cubicBezTo>
                    <a:cubicBezTo>
                      <a:pt x="499653" y="15764"/>
                      <a:pt x="494148" y="14663"/>
                      <a:pt x="486442" y="16590"/>
                    </a:cubicBezTo>
                    <a:cubicBezTo>
                      <a:pt x="477360" y="18792"/>
                      <a:pt x="477911" y="5030"/>
                      <a:pt x="470479" y="351"/>
                    </a:cubicBezTo>
                    <a:cubicBezTo>
                      <a:pt x="497727" y="351"/>
                      <a:pt x="525249" y="351"/>
                      <a:pt x="552497" y="351"/>
                    </a:cubicBezTo>
                    <a:cubicBezTo>
                      <a:pt x="563506" y="351"/>
                      <a:pt x="574240" y="76"/>
                      <a:pt x="585249" y="351"/>
                    </a:cubicBezTo>
                    <a:cubicBezTo>
                      <a:pt x="588139" y="351"/>
                      <a:pt x="591167" y="-337"/>
                      <a:pt x="593781" y="214"/>
                    </a:cubicBezTo>
                    <a:cubicBezTo>
                      <a:pt x="596396" y="764"/>
                      <a:pt x="598597" y="2553"/>
                      <a:pt x="599836" y="7507"/>
                    </a:cubicBezTo>
                    <a:cubicBezTo>
                      <a:pt x="600662" y="10535"/>
                      <a:pt x="613597" y="14388"/>
                      <a:pt x="617451" y="11911"/>
                    </a:cubicBezTo>
                    <a:cubicBezTo>
                      <a:pt x="623230" y="8608"/>
                      <a:pt x="625157" y="14388"/>
                      <a:pt x="629010" y="13012"/>
                    </a:cubicBezTo>
                    <a:cubicBezTo>
                      <a:pt x="632038" y="8057"/>
                      <a:pt x="625432" y="6131"/>
                      <a:pt x="625432" y="351"/>
                    </a:cubicBezTo>
                    <a:cubicBezTo>
                      <a:pt x="634515" y="351"/>
                      <a:pt x="643872" y="351"/>
                      <a:pt x="653230" y="351"/>
                    </a:cubicBezTo>
                    <a:cubicBezTo>
                      <a:pt x="691487" y="351"/>
                      <a:pt x="729468" y="351"/>
                      <a:pt x="767725" y="351"/>
                    </a:cubicBezTo>
                    <a:cubicBezTo>
                      <a:pt x="770202" y="351"/>
                      <a:pt x="772679" y="351"/>
                      <a:pt x="775156" y="627"/>
                    </a:cubicBezTo>
                    <a:cubicBezTo>
                      <a:pt x="778459" y="627"/>
                      <a:pt x="779835" y="2828"/>
                      <a:pt x="779009" y="5580"/>
                    </a:cubicBezTo>
                    <a:cubicBezTo>
                      <a:pt x="778183" y="8333"/>
                      <a:pt x="775981" y="7782"/>
                      <a:pt x="774055" y="6681"/>
                    </a:cubicBezTo>
                    <a:cubicBezTo>
                      <a:pt x="772128" y="5305"/>
                      <a:pt x="769927" y="3929"/>
                      <a:pt x="767174" y="4755"/>
                    </a:cubicBezTo>
                    <a:cubicBezTo>
                      <a:pt x="764697" y="5580"/>
                      <a:pt x="761945" y="6681"/>
                      <a:pt x="761945" y="9434"/>
                    </a:cubicBezTo>
                    <a:cubicBezTo>
                      <a:pt x="761945" y="12736"/>
                      <a:pt x="764697" y="13562"/>
                      <a:pt x="767450" y="13012"/>
                    </a:cubicBezTo>
                    <a:cubicBezTo>
                      <a:pt x="775156" y="11636"/>
                      <a:pt x="784514" y="13837"/>
                      <a:pt x="788642" y="3654"/>
                    </a:cubicBezTo>
                    <a:cubicBezTo>
                      <a:pt x="789468" y="1383"/>
                      <a:pt x="805465" y="-268"/>
                      <a:pt x="814109" y="93"/>
                    </a:cubicBezTo>
                    <a:close/>
                  </a:path>
                </a:pathLst>
              </a:custGeom>
              <a:solidFill>
                <a:schemeClr val="accent3"/>
              </a:solidFill>
              <a:ln w="7407" cap="flat">
                <a:noFill/>
                <a:prstDash val="solid"/>
                <a:miter/>
              </a:ln>
            </p:spPr>
            <p:txBody>
              <a:bodyPr wrap="square" rtlCol="0" anchor="ctr">
                <a:noAutofit/>
              </a:bodyPr>
              <a:lstStyle/>
              <a:p>
                <a:endParaRPr lang="en-US"/>
              </a:p>
            </p:txBody>
          </p:sp>
        </p:grpSp>
        <p:sp>
          <p:nvSpPr>
            <p:cNvPr id="15" name="Freeform: Shape 14">
              <a:extLst>
                <a:ext uri="{FF2B5EF4-FFF2-40B4-BE49-F238E27FC236}">
                  <a16:creationId xmlns="" xmlns:a16="http://schemas.microsoft.com/office/drawing/2014/main" id="{B81F38B0-0555-4368-9084-B3EFD3449D67}"/>
                </a:ext>
              </a:extLst>
            </p:cNvPr>
            <p:cNvSpPr/>
            <p:nvPr/>
          </p:nvSpPr>
          <p:spPr>
            <a:xfrm>
              <a:off x="2927190" y="6329712"/>
              <a:ext cx="3121205" cy="87950"/>
            </a:xfrm>
            <a:custGeom>
              <a:avLst/>
              <a:gdLst>
                <a:gd name="connsiteX0" fmla="*/ 934228 w 1546130"/>
                <a:gd name="connsiteY0" fmla="*/ 26457 h 43567"/>
                <a:gd name="connsiteX1" fmla="*/ 929274 w 1546130"/>
                <a:gd name="connsiteY1" fmla="*/ 30586 h 43567"/>
                <a:gd name="connsiteX2" fmla="*/ 939182 w 1546130"/>
                <a:gd name="connsiteY2" fmla="*/ 40494 h 43567"/>
                <a:gd name="connsiteX3" fmla="*/ 941935 w 1546130"/>
                <a:gd name="connsiteY3" fmla="*/ 35540 h 43567"/>
                <a:gd name="connsiteX4" fmla="*/ 934228 w 1546130"/>
                <a:gd name="connsiteY4" fmla="*/ 26457 h 43567"/>
                <a:gd name="connsiteX5" fmla="*/ 1074600 w 1546130"/>
                <a:gd name="connsiteY5" fmla="*/ 5885 h 43567"/>
                <a:gd name="connsiteX6" fmla="*/ 1074325 w 1546130"/>
                <a:gd name="connsiteY6" fmla="*/ 6160 h 43567"/>
                <a:gd name="connsiteX7" fmla="*/ 1074325 w 1546130"/>
                <a:gd name="connsiteY7" fmla="*/ 6435 h 43567"/>
                <a:gd name="connsiteX8" fmla="*/ 1074049 w 1546130"/>
                <a:gd name="connsiteY8" fmla="*/ 6435 h 43567"/>
                <a:gd name="connsiteX9" fmla="*/ 1074049 w 1546130"/>
                <a:gd name="connsiteY9" fmla="*/ 6160 h 43567"/>
                <a:gd name="connsiteX10" fmla="*/ 1073774 w 1546130"/>
                <a:gd name="connsiteY10" fmla="*/ 6435 h 43567"/>
                <a:gd name="connsiteX11" fmla="*/ 1075976 w 1546130"/>
                <a:gd name="connsiteY11" fmla="*/ 29004 h 43567"/>
                <a:gd name="connsiteX12" fmla="*/ 1078728 w 1546130"/>
                <a:gd name="connsiteY12" fmla="*/ 30655 h 43567"/>
                <a:gd name="connsiteX13" fmla="*/ 1094416 w 1546130"/>
                <a:gd name="connsiteY13" fmla="*/ 24876 h 43567"/>
                <a:gd name="connsiteX14" fmla="*/ 1084783 w 1546130"/>
                <a:gd name="connsiteY14" fmla="*/ 9738 h 43567"/>
                <a:gd name="connsiteX15" fmla="*/ 1075150 w 1546130"/>
                <a:gd name="connsiteY15" fmla="*/ 6435 h 43567"/>
                <a:gd name="connsiteX16" fmla="*/ 1074600 w 1546130"/>
                <a:gd name="connsiteY16" fmla="*/ 5885 h 43567"/>
                <a:gd name="connsiteX17" fmla="*/ 22951 w 1546130"/>
                <a:gd name="connsiteY17" fmla="*/ 5815 h 43567"/>
                <a:gd name="connsiteX18" fmla="*/ 22676 w 1546130"/>
                <a:gd name="connsiteY18" fmla="*/ 6090 h 43567"/>
                <a:gd name="connsiteX19" fmla="*/ 22676 w 1546130"/>
                <a:gd name="connsiteY19" fmla="*/ 6365 h 43567"/>
                <a:gd name="connsiteX20" fmla="*/ 22400 w 1546130"/>
                <a:gd name="connsiteY20" fmla="*/ 6365 h 43567"/>
                <a:gd name="connsiteX21" fmla="*/ 22400 w 1546130"/>
                <a:gd name="connsiteY21" fmla="*/ 6090 h 43567"/>
                <a:gd name="connsiteX22" fmla="*/ 22125 w 1546130"/>
                <a:gd name="connsiteY22" fmla="*/ 6365 h 43567"/>
                <a:gd name="connsiteX23" fmla="*/ 24327 w 1546130"/>
                <a:gd name="connsiteY23" fmla="*/ 28934 h 43567"/>
                <a:gd name="connsiteX24" fmla="*/ 27079 w 1546130"/>
                <a:gd name="connsiteY24" fmla="*/ 30585 h 43567"/>
                <a:gd name="connsiteX25" fmla="*/ 42767 w 1546130"/>
                <a:gd name="connsiteY25" fmla="*/ 24806 h 43567"/>
                <a:gd name="connsiteX26" fmla="*/ 33134 w 1546130"/>
                <a:gd name="connsiteY26" fmla="*/ 9668 h 43567"/>
                <a:gd name="connsiteX27" fmla="*/ 23501 w 1546130"/>
                <a:gd name="connsiteY27" fmla="*/ 6365 h 43567"/>
                <a:gd name="connsiteX28" fmla="*/ 22951 w 1546130"/>
                <a:gd name="connsiteY28" fmla="*/ 5815 h 43567"/>
                <a:gd name="connsiteX29" fmla="*/ 1440377 w 1546130"/>
                <a:gd name="connsiteY29" fmla="*/ 380 h 43567"/>
                <a:gd name="connsiteX30" fmla="*/ 1453313 w 1546130"/>
                <a:gd name="connsiteY30" fmla="*/ 11940 h 43567"/>
                <a:gd name="connsiteX31" fmla="*/ 1470652 w 1546130"/>
                <a:gd name="connsiteY31" fmla="*/ 656 h 43567"/>
                <a:gd name="connsiteX32" fmla="*/ 1546130 w 1546130"/>
                <a:gd name="connsiteY32" fmla="*/ 656 h 43567"/>
                <a:gd name="connsiteX33" fmla="*/ 1546130 w 1546130"/>
                <a:gd name="connsiteY33" fmla="*/ 42765 h 43567"/>
                <a:gd name="connsiteX34" fmla="*/ 1509184 w 1546130"/>
                <a:gd name="connsiteY34" fmla="*/ 42765 h 43567"/>
                <a:gd name="connsiteX35" fmla="*/ 1500101 w 1546130"/>
                <a:gd name="connsiteY35" fmla="*/ 38637 h 43567"/>
                <a:gd name="connsiteX36" fmla="*/ 1492670 w 1546130"/>
                <a:gd name="connsiteY36" fmla="*/ 38086 h 43567"/>
                <a:gd name="connsiteX37" fmla="*/ 1473129 w 1546130"/>
                <a:gd name="connsiteY37" fmla="*/ 42765 h 43567"/>
                <a:gd name="connsiteX38" fmla="*/ 1288176 w 1546130"/>
                <a:gd name="connsiteY38" fmla="*/ 43040 h 43567"/>
                <a:gd name="connsiteX39" fmla="*/ 1274965 w 1546130"/>
                <a:gd name="connsiteY39" fmla="*/ 34233 h 43567"/>
                <a:gd name="connsiteX40" fmla="*/ 1285699 w 1546130"/>
                <a:gd name="connsiteY40" fmla="*/ 24876 h 43567"/>
                <a:gd name="connsiteX41" fmla="*/ 1304690 w 1546130"/>
                <a:gd name="connsiteY41" fmla="*/ 10013 h 43567"/>
                <a:gd name="connsiteX42" fmla="*/ 1322580 w 1546130"/>
                <a:gd name="connsiteY42" fmla="*/ 15793 h 43567"/>
                <a:gd name="connsiteX43" fmla="*/ 1328910 w 1546130"/>
                <a:gd name="connsiteY43" fmla="*/ 13316 h 43567"/>
                <a:gd name="connsiteX44" fmla="*/ 1353680 w 1546130"/>
                <a:gd name="connsiteY44" fmla="*/ 656 h 43567"/>
                <a:gd name="connsiteX45" fmla="*/ 1440377 w 1546130"/>
                <a:gd name="connsiteY45" fmla="*/ 380 h 43567"/>
                <a:gd name="connsiteX46" fmla="*/ 388728 w 1546130"/>
                <a:gd name="connsiteY46" fmla="*/ 310 h 43567"/>
                <a:gd name="connsiteX47" fmla="*/ 401664 w 1546130"/>
                <a:gd name="connsiteY47" fmla="*/ 11870 h 43567"/>
                <a:gd name="connsiteX48" fmla="*/ 419003 w 1546130"/>
                <a:gd name="connsiteY48" fmla="*/ 586 h 43567"/>
                <a:gd name="connsiteX49" fmla="*/ 566250 w 1546130"/>
                <a:gd name="connsiteY49" fmla="*/ 586 h 43567"/>
                <a:gd name="connsiteX50" fmla="*/ 580011 w 1546130"/>
                <a:gd name="connsiteY50" fmla="*/ 8017 h 43567"/>
                <a:gd name="connsiteX51" fmla="*/ 553314 w 1546130"/>
                <a:gd name="connsiteY51" fmla="*/ 20677 h 43567"/>
                <a:gd name="connsiteX52" fmla="*/ 560194 w 1546130"/>
                <a:gd name="connsiteY52" fmla="*/ 24531 h 43567"/>
                <a:gd name="connsiteX53" fmla="*/ 583864 w 1546130"/>
                <a:gd name="connsiteY53" fmla="*/ 28934 h 43567"/>
                <a:gd name="connsiteX54" fmla="*/ 588818 w 1546130"/>
                <a:gd name="connsiteY54" fmla="*/ 38842 h 43567"/>
                <a:gd name="connsiteX55" fmla="*/ 580836 w 1546130"/>
                <a:gd name="connsiteY55" fmla="*/ 42695 h 43567"/>
                <a:gd name="connsiteX56" fmla="*/ 457535 w 1546130"/>
                <a:gd name="connsiteY56" fmla="*/ 42695 h 43567"/>
                <a:gd name="connsiteX57" fmla="*/ 448452 w 1546130"/>
                <a:gd name="connsiteY57" fmla="*/ 38567 h 43567"/>
                <a:gd name="connsiteX58" fmla="*/ 441021 w 1546130"/>
                <a:gd name="connsiteY58" fmla="*/ 38016 h 43567"/>
                <a:gd name="connsiteX59" fmla="*/ 421480 w 1546130"/>
                <a:gd name="connsiteY59" fmla="*/ 42695 h 43567"/>
                <a:gd name="connsiteX60" fmla="*/ 236527 w 1546130"/>
                <a:gd name="connsiteY60" fmla="*/ 42970 h 43567"/>
                <a:gd name="connsiteX61" fmla="*/ 223316 w 1546130"/>
                <a:gd name="connsiteY61" fmla="*/ 34163 h 43567"/>
                <a:gd name="connsiteX62" fmla="*/ 234050 w 1546130"/>
                <a:gd name="connsiteY62" fmla="*/ 24806 h 43567"/>
                <a:gd name="connsiteX63" fmla="*/ 253041 w 1546130"/>
                <a:gd name="connsiteY63" fmla="*/ 9943 h 43567"/>
                <a:gd name="connsiteX64" fmla="*/ 270931 w 1546130"/>
                <a:gd name="connsiteY64" fmla="*/ 15723 h 43567"/>
                <a:gd name="connsiteX65" fmla="*/ 277261 w 1546130"/>
                <a:gd name="connsiteY65" fmla="*/ 13246 h 43567"/>
                <a:gd name="connsiteX66" fmla="*/ 302031 w 1546130"/>
                <a:gd name="connsiteY66" fmla="*/ 586 h 43567"/>
                <a:gd name="connsiteX67" fmla="*/ 388728 w 1546130"/>
                <a:gd name="connsiteY67" fmla="*/ 310 h 43567"/>
                <a:gd name="connsiteX68" fmla="*/ 1066309 w 1546130"/>
                <a:gd name="connsiteY68" fmla="*/ 71 h 43567"/>
                <a:gd name="connsiteX69" fmla="*/ 1080930 w 1546130"/>
                <a:gd name="connsiteY69" fmla="*/ 381 h 43567"/>
                <a:gd name="connsiteX70" fmla="*/ 1116710 w 1546130"/>
                <a:gd name="connsiteY70" fmla="*/ 381 h 43567"/>
                <a:gd name="connsiteX71" fmla="*/ 1196250 w 1546130"/>
                <a:gd name="connsiteY71" fmla="*/ 655 h 43567"/>
                <a:gd name="connsiteX72" fmla="*/ 1208911 w 1546130"/>
                <a:gd name="connsiteY72" fmla="*/ 8637 h 43567"/>
                <a:gd name="connsiteX73" fmla="*/ 1232580 w 1546130"/>
                <a:gd name="connsiteY73" fmla="*/ 2582 h 43567"/>
                <a:gd name="connsiteX74" fmla="*/ 1245516 w 1546130"/>
                <a:gd name="connsiteY74" fmla="*/ 931 h 43567"/>
                <a:gd name="connsiteX75" fmla="*/ 1265332 w 1546130"/>
                <a:gd name="connsiteY75" fmla="*/ 931 h 43567"/>
                <a:gd name="connsiteX76" fmla="*/ 1238360 w 1546130"/>
                <a:gd name="connsiteY76" fmla="*/ 33683 h 43567"/>
                <a:gd name="connsiteX77" fmla="*/ 1219369 w 1546130"/>
                <a:gd name="connsiteY77" fmla="*/ 43316 h 43567"/>
                <a:gd name="connsiteX78" fmla="*/ 1205333 w 1546130"/>
                <a:gd name="connsiteY78" fmla="*/ 25976 h 43567"/>
                <a:gd name="connsiteX79" fmla="*/ 1200104 w 1546130"/>
                <a:gd name="connsiteY79" fmla="*/ 29279 h 43567"/>
                <a:gd name="connsiteX80" fmla="*/ 1173682 w 1546130"/>
                <a:gd name="connsiteY80" fmla="*/ 43316 h 43567"/>
                <a:gd name="connsiteX81" fmla="*/ 1068584 w 1546130"/>
                <a:gd name="connsiteY81" fmla="*/ 43066 h 43567"/>
                <a:gd name="connsiteX82" fmla="*/ 1068814 w 1546130"/>
                <a:gd name="connsiteY82" fmla="*/ 43246 h 43567"/>
                <a:gd name="connsiteX83" fmla="*/ 1041842 w 1546130"/>
                <a:gd name="connsiteY83" fmla="*/ 43246 h 43567"/>
                <a:gd name="connsiteX84" fmla="*/ 837072 w 1546130"/>
                <a:gd name="connsiteY84" fmla="*/ 43246 h 43567"/>
                <a:gd name="connsiteX85" fmla="*/ 823862 w 1546130"/>
                <a:gd name="connsiteY85" fmla="*/ 41044 h 43567"/>
                <a:gd name="connsiteX86" fmla="*/ 815054 w 1546130"/>
                <a:gd name="connsiteY86" fmla="*/ 42145 h 43567"/>
                <a:gd name="connsiteX87" fmla="*/ 808449 w 1546130"/>
                <a:gd name="connsiteY87" fmla="*/ 43246 h 43567"/>
                <a:gd name="connsiteX88" fmla="*/ 768541 w 1546130"/>
                <a:gd name="connsiteY88" fmla="*/ 42420 h 43567"/>
                <a:gd name="connsiteX89" fmla="*/ 719000 w 1546130"/>
                <a:gd name="connsiteY89" fmla="*/ 42971 h 43567"/>
                <a:gd name="connsiteX90" fmla="*/ 615790 w 1546130"/>
                <a:gd name="connsiteY90" fmla="*/ 42696 h 43567"/>
                <a:gd name="connsiteX91" fmla="*/ 609185 w 1546130"/>
                <a:gd name="connsiteY91" fmla="*/ 33888 h 43567"/>
                <a:gd name="connsiteX92" fmla="*/ 595699 w 1546130"/>
                <a:gd name="connsiteY92" fmla="*/ 11045 h 43567"/>
                <a:gd name="connsiteX93" fmla="*/ 581662 w 1546130"/>
                <a:gd name="connsiteY93" fmla="*/ 586 h 43567"/>
                <a:gd name="connsiteX94" fmla="*/ 604781 w 1546130"/>
                <a:gd name="connsiteY94" fmla="*/ 586 h 43567"/>
                <a:gd name="connsiteX95" fmla="*/ 958448 w 1546130"/>
                <a:gd name="connsiteY95" fmla="*/ 586 h 43567"/>
                <a:gd name="connsiteX96" fmla="*/ 1003310 w 1546130"/>
                <a:gd name="connsiteY96" fmla="*/ 311 h 43567"/>
                <a:gd name="connsiteX97" fmla="*/ 1025603 w 1546130"/>
                <a:gd name="connsiteY97" fmla="*/ 6090 h 43567"/>
                <a:gd name="connsiteX98" fmla="*/ 1029181 w 1546130"/>
                <a:gd name="connsiteY98" fmla="*/ 3889 h 43567"/>
                <a:gd name="connsiteX99" fmla="*/ 1024778 w 1546130"/>
                <a:gd name="connsiteY99" fmla="*/ 1136 h 43567"/>
                <a:gd name="connsiteX100" fmla="*/ 1033310 w 1546130"/>
                <a:gd name="connsiteY100" fmla="*/ 1962 h 43567"/>
                <a:gd name="connsiteX101" fmla="*/ 1044044 w 1546130"/>
                <a:gd name="connsiteY101" fmla="*/ 3614 h 43567"/>
                <a:gd name="connsiteX102" fmla="*/ 1038814 w 1546130"/>
                <a:gd name="connsiteY102" fmla="*/ 12145 h 43567"/>
                <a:gd name="connsiteX103" fmla="*/ 1037163 w 1546130"/>
                <a:gd name="connsiteY103" fmla="*/ 16274 h 43567"/>
                <a:gd name="connsiteX104" fmla="*/ 1046383 w 1546130"/>
                <a:gd name="connsiteY104" fmla="*/ 25081 h 43567"/>
                <a:gd name="connsiteX105" fmla="*/ 1052857 w 1546130"/>
                <a:gd name="connsiteY105" fmla="*/ 30600 h 43567"/>
                <a:gd name="connsiteX106" fmla="*/ 1052857 w 1546130"/>
                <a:gd name="connsiteY106" fmla="*/ 30105 h 43567"/>
                <a:gd name="connsiteX107" fmla="*/ 1054783 w 1546130"/>
                <a:gd name="connsiteY107" fmla="*/ 2857 h 43567"/>
                <a:gd name="connsiteX108" fmla="*/ 1066309 w 1546130"/>
                <a:gd name="connsiteY108" fmla="*/ 71 h 43567"/>
                <a:gd name="connsiteX109" fmla="*/ 14660 w 1546130"/>
                <a:gd name="connsiteY109" fmla="*/ 1 h 43567"/>
                <a:gd name="connsiteX110" fmla="*/ 29281 w 1546130"/>
                <a:gd name="connsiteY110" fmla="*/ 311 h 43567"/>
                <a:gd name="connsiteX111" fmla="*/ 65061 w 1546130"/>
                <a:gd name="connsiteY111" fmla="*/ 311 h 43567"/>
                <a:gd name="connsiteX112" fmla="*/ 144601 w 1546130"/>
                <a:gd name="connsiteY112" fmla="*/ 585 h 43567"/>
                <a:gd name="connsiteX113" fmla="*/ 157262 w 1546130"/>
                <a:gd name="connsiteY113" fmla="*/ 8567 h 43567"/>
                <a:gd name="connsiteX114" fmla="*/ 180931 w 1546130"/>
                <a:gd name="connsiteY114" fmla="*/ 2512 h 43567"/>
                <a:gd name="connsiteX115" fmla="*/ 193867 w 1546130"/>
                <a:gd name="connsiteY115" fmla="*/ 861 h 43567"/>
                <a:gd name="connsiteX116" fmla="*/ 213683 w 1546130"/>
                <a:gd name="connsiteY116" fmla="*/ 861 h 43567"/>
                <a:gd name="connsiteX117" fmla="*/ 186711 w 1546130"/>
                <a:gd name="connsiteY117" fmla="*/ 33613 h 43567"/>
                <a:gd name="connsiteX118" fmla="*/ 167720 w 1546130"/>
                <a:gd name="connsiteY118" fmla="*/ 43246 h 43567"/>
                <a:gd name="connsiteX119" fmla="*/ 153684 w 1546130"/>
                <a:gd name="connsiteY119" fmla="*/ 25906 h 43567"/>
                <a:gd name="connsiteX120" fmla="*/ 148455 w 1546130"/>
                <a:gd name="connsiteY120" fmla="*/ 29209 h 43567"/>
                <a:gd name="connsiteX121" fmla="*/ 122033 w 1546130"/>
                <a:gd name="connsiteY121" fmla="*/ 43246 h 43567"/>
                <a:gd name="connsiteX122" fmla="*/ 6437 w 1546130"/>
                <a:gd name="connsiteY122" fmla="*/ 42971 h 43567"/>
                <a:gd name="connsiteX123" fmla="*/ 1208 w 1546130"/>
                <a:gd name="connsiteY123" fmla="*/ 39943 h 43567"/>
                <a:gd name="connsiteX124" fmla="*/ 1208 w 1546130"/>
                <a:gd name="connsiteY124" fmla="*/ 30035 h 43567"/>
                <a:gd name="connsiteX125" fmla="*/ 3134 w 1546130"/>
                <a:gd name="connsiteY125" fmla="*/ 2787 h 43567"/>
                <a:gd name="connsiteX126" fmla="*/ 14660 w 1546130"/>
                <a:gd name="connsiteY126" fmla="*/ 1 h 43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</a:cxnLst>
              <a:rect l="l" t="t" r="r" b="b"/>
              <a:pathLst>
                <a:path w="1546130" h="43567">
                  <a:moveTo>
                    <a:pt x="934228" y="26457"/>
                  </a:moveTo>
                  <a:cubicBezTo>
                    <a:pt x="932026" y="26182"/>
                    <a:pt x="928448" y="28108"/>
                    <a:pt x="929274" y="30586"/>
                  </a:cubicBezTo>
                  <a:cubicBezTo>
                    <a:pt x="930650" y="35265"/>
                    <a:pt x="934778" y="38567"/>
                    <a:pt x="939182" y="40494"/>
                  </a:cubicBezTo>
                  <a:cubicBezTo>
                    <a:pt x="940834" y="41319"/>
                    <a:pt x="941659" y="38017"/>
                    <a:pt x="941935" y="35540"/>
                  </a:cubicBezTo>
                  <a:cubicBezTo>
                    <a:pt x="941109" y="31411"/>
                    <a:pt x="939733" y="27008"/>
                    <a:pt x="934228" y="26457"/>
                  </a:cubicBezTo>
                  <a:close/>
                  <a:moveTo>
                    <a:pt x="1074600" y="5885"/>
                  </a:moveTo>
                  <a:cubicBezTo>
                    <a:pt x="1074600" y="5885"/>
                    <a:pt x="1074325" y="6160"/>
                    <a:pt x="1074325" y="6160"/>
                  </a:cubicBezTo>
                  <a:cubicBezTo>
                    <a:pt x="1074325" y="6160"/>
                    <a:pt x="1074325" y="6435"/>
                    <a:pt x="1074325" y="6435"/>
                  </a:cubicBezTo>
                  <a:cubicBezTo>
                    <a:pt x="1074049" y="6435"/>
                    <a:pt x="1074049" y="6435"/>
                    <a:pt x="1074049" y="6435"/>
                  </a:cubicBezTo>
                  <a:cubicBezTo>
                    <a:pt x="1074049" y="6160"/>
                    <a:pt x="1074049" y="6160"/>
                    <a:pt x="1074049" y="6160"/>
                  </a:cubicBezTo>
                  <a:cubicBezTo>
                    <a:pt x="1074049" y="6160"/>
                    <a:pt x="1073774" y="6435"/>
                    <a:pt x="1073774" y="6435"/>
                  </a:cubicBezTo>
                  <a:cubicBezTo>
                    <a:pt x="1070196" y="14142"/>
                    <a:pt x="1077903" y="21298"/>
                    <a:pt x="1075976" y="29004"/>
                  </a:cubicBezTo>
                  <a:cubicBezTo>
                    <a:pt x="1075976" y="29554"/>
                    <a:pt x="1078453" y="30931"/>
                    <a:pt x="1078728" y="30655"/>
                  </a:cubicBezTo>
                  <a:cubicBezTo>
                    <a:pt x="1083407" y="26252"/>
                    <a:pt x="1093591" y="30931"/>
                    <a:pt x="1094416" y="24876"/>
                  </a:cubicBezTo>
                  <a:cubicBezTo>
                    <a:pt x="1094967" y="21573"/>
                    <a:pt x="1091939" y="12215"/>
                    <a:pt x="1084783" y="9738"/>
                  </a:cubicBezTo>
                  <a:cubicBezTo>
                    <a:pt x="1081481" y="8913"/>
                    <a:pt x="1078728" y="6160"/>
                    <a:pt x="1075150" y="6435"/>
                  </a:cubicBezTo>
                  <a:cubicBezTo>
                    <a:pt x="1074875" y="6160"/>
                    <a:pt x="1074600" y="6160"/>
                    <a:pt x="1074600" y="5885"/>
                  </a:cubicBezTo>
                  <a:close/>
                  <a:moveTo>
                    <a:pt x="22951" y="5815"/>
                  </a:moveTo>
                  <a:cubicBezTo>
                    <a:pt x="22951" y="5815"/>
                    <a:pt x="22676" y="6090"/>
                    <a:pt x="22676" y="6090"/>
                  </a:cubicBezTo>
                  <a:cubicBezTo>
                    <a:pt x="22676" y="6090"/>
                    <a:pt x="22676" y="6365"/>
                    <a:pt x="22676" y="6365"/>
                  </a:cubicBezTo>
                  <a:cubicBezTo>
                    <a:pt x="22400" y="6365"/>
                    <a:pt x="22400" y="6365"/>
                    <a:pt x="22400" y="6365"/>
                  </a:cubicBezTo>
                  <a:cubicBezTo>
                    <a:pt x="22400" y="6090"/>
                    <a:pt x="22400" y="6090"/>
                    <a:pt x="22400" y="6090"/>
                  </a:cubicBezTo>
                  <a:cubicBezTo>
                    <a:pt x="22400" y="6090"/>
                    <a:pt x="22125" y="6365"/>
                    <a:pt x="22125" y="6365"/>
                  </a:cubicBezTo>
                  <a:cubicBezTo>
                    <a:pt x="18547" y="14072"/>
                    <a:pt x="26254" y="21228"/>
                    <a:pt x="24327" y="28934"/>
                  </a:cubicBezTo>
                  <a:cubicBezTo>
                    <a:pt x="24327" y="29484"/>
                    <a:pt x="26804" y="30861"/>
                    <a:pt x="27079" y="30585"/>
                  </a:cubicBezTo>
                  <a:cubicBezTo>
                    <a:pt x="31758" y="26182"/>
                    <a:pt x="41942" y="30861"/>
                    <a:pt x="42767" y="24806"/>
                  </a:cubicBezTo>
                  <a:cubicBezTo>
                    <a:pt x="43318" y="21503"/>
                    <a:pt x="40290" y="12145"/>
                    <a:pt x="33134" y="9668"/>
                  </a:cubicBezTo>
                  <a:cubicBezTo>
                    <a:pt x="29832" y="8843"/>
                    <a:pt x="27079" y="6090"/>
                    <a:pt x="23501" y="6365"/>
                  </a:cubicBezTo>
                  <a:cubicBezTo>
                    <a:pt x="23226" y="6090"/>
                    <a:pt x="22951" y="6090"/>
                    <a:pt x="22951" y="5815"/>
                  </a:cubicBezTo>
                  <a:close/>
                  <a:moveTo>
                    <a:pt x="1440377" y="380"/>
                  </a:moveTo>
                  <a:cubicBezTo>
                    <a:pt x="1447808" y="380"/>
                    <a:pt x="1453863" y="105"/>
                    <a:pt x="1453313" y="11940"/>
                  </a:cubicBezTo>
                  <a:cubicBezTo>
                    <a:pt x="1454689" y="-1271"/>
                    <a:pt x="1463221" y="656"/>
                    <a:pt x="1470652" y="656"/>
                  </a:cubicBezTo>
                  <a:lnTo>
                    <a:pt x="1546130" y="656"/>
                  </a:lnTo>
                  <a:lnTo>
                    <a:pt x="1546130" y="42765"/>
                  </a:lnTo>
                  <a:lnTo>
                    <a:pt x="1509184" y="42765"/>
                  </a:lnTo>
                  <a:cubicBezTo>
                    <a:pt x="1505606" y="42765"/>
                    <a:pt x="1502027" y="43591"/>
                    <a:pt x="1500101" y="38637"/>
                  </a:cubicBezTo>
                  <a:cubicBezTo>
                    <a:pt x="1498725" y="35059"/>
                    <a:pt x="1494321" y="35885"/>
                    <a:pt x="1492670" y="38086"/>
                  </a:cubicBezTo>
                  <a:cubicBezTo>
                    <a:pt x="1487166" y="44692"/>
                    <a:pt x="1480009" y="42765"/>
                    <a:pt x="1473129" y="42765"/>
                  </a:cubicBezTo>
                  <a:cubicBezTo>
                    <a:pt x="1411478" y="43040"/>
                    <a:pt x="1349827" y="42765"/>
                    <a:pt x="1288176" y="43040"/>
                  </a:cubicBezTo>
                  <a:cubicBezTo>
                    <a:pt x="1281295" y="43040"/>
                    <a:pt x="1275516" y="42215"/>
                    <a:pt x="1274965" y="34233"/>
                  </a:cubicBezTo>
                  <a:cubicBezTo>
                    <a:pt x="1274415" y="26527"/>
                    <a:pt x="1281021" y="27353"/>
                    <a:pt x="1285699" y="24876"/>
                  </a:cubicBezTo>
                  <a:cubicBezTo>
                    <a:pt x="1292580" y="21022"/>
                    <a:pt x="1306892" y="27353"/>
                    <a:pt x="1304690" y="10013"/>
                  </a:cubicBezTo>
                  <a:cubicBezTo>
                    <a:pt x="1311020" y="13316"/>
                    <a:pt x="1316249" y="16069"/>
                    <a:pt x="1322580" y="15793"/>
                  </a:cubicBezTo>
                  <a:cubicBezTo>
                    <a:pt x="1325332" y="15793"/>
                    <a:pt x="1328359" y="15518"/>
                    <a:pt x="1328910" y="13316"/>
                  </a:cubicBezTo>
                  <a:cubicBezTo>
                    <a:pt x="1331937" y="-1271"/>
                    <a:pt x="1343772" y="931"/>
                    <a:pt x="1353680" y="656"/>
                  </a:cubicBezTo>
                  <a:cubicBezTo>
                    <a:pt x="1382579" y="380"/>
                    <a:pt x="1411478" y="656"/>
                    <a:pt x="1440377" y="380"/>
                  </a:cubicBezTo>
                  <a:close/>
                  <a:moveTo>
                    <a:pt x="388728" y="310"/>
                  </a:moveTo>
                  <a:cubicBezTo>
                    <a:pt x="396159" y="310"/>
                    <a:pt x="402214" y="35"/>
                    <a:pt x="401664" y="11870"/>
                  </a:cubicBezTo>
                  <a:cubicBezTo>
                    <a:pt x="403040" y="-1341"/>
                    <a:pt x="411572" y="586"/>
                    <a:pt x="419003" y="586"/>
                  </a:cubicBezTo>
                  <a:cubicBezTo>
                    <a:pt x="468268" y="586"/>
                    <a:pt x="517259" y="586"/>
                    <a:pt x="566250" y="586"/>
                  </a:cubicBezTo>
                  <a:cubicBezTo>
                    <a:pt x="572029" y="310"/>
                    <a:pt x="578084" y="-515"/>
                    <a:pt x="580011" y="8017"/>
                  </a:cubicBezTo>
                  <a:cubicBezTo>
                    <a:pt x="572029" y="3338"/>
                    <a:pt x="553589" y="12421"/>
                    <a:pt x="553314" y="20677"/>
                  </a:cubicBezTo>
                  <a:cubicBezTo>
                    <a:pt x="553039" y="25356"/>
                    <a:pt x="556892" y="26457"/>
                    <a:pt x="560194" y="24531"/>
                  </a:cubicBezTo>
                  <a:cubicBezTo>
                    <a:pt x="569552" y="19576"/>
                    <a:pt x="575882" y="28108"/>
                    <a:pt x="583864" y="28934"/>
                  </a:cubicBezTo>
                  <a:cubicBezTo>
                    <a:pt x="587717" y="29484"/>
                    <a:pt x="589919" y="34989"/>
                    <a:pt x="588818" y="38842"/>
                  </a:cubicBezTo>
                  <a:cubicBezTo>
                    <a:pt x="588268" y="43245"/>
                    <a:pt x="584139" y="42695"/>
                    <a:pt x="580836" y="42695"/>
                  </a:cubicBezTo>
                  <a:cubicBezTo>
                    <a:pt x="539827" y="42695"/>
                    <a:pt x="498543" y="42695"/>
                    <a:pt x="457535" y="42695"/>
                  </a:cubicBezTo>
                  <a:cubicBezTo>
                    <a:pt x="453957" y="42695"/>
                    <a:pt x="450378" y="43521"/>
                    <a:pt x="448452" y="38567"/>
                  </a:cubicBezTo>
                  <a:cubicBezTo>
                    <a:pt x="447076" y="34989"/>
                    <a:pt x="442672" y="35815"/>
                    <a:pt x="441021" y="38016"/>
                  </a:cubicBezTo>
                  <a:cubicBezTo>
                    <a:pt x="435517" y="44622"/>
                    <a:pt x="428360" y="42695"/>
                    <a:pt x="421480" y="42695"/>
                  </a:cubicBezTo>
                  <a:cubicBezTo>
                    <a:pt x="359829" y="42970"/>
                    <a:pt x="298178" y="42695"/>
                    <a:pt x="236527" y="42970"/>
                  </a:cubicBezTo>
                  <a:cubicBezTo>
                    <a:pt x="229646" y="42970"/>
                    <a:pt x="223867" y="42145"/>
                    <a:pt x="223316" y="34163"/>
                  </a:cubicBezTo>
                  <a:cubicBezTo>
                    <a:pt x="222766" y="26457"/>
                    <a:pt x="229372" y="27283"/>
                    <a:pt x="234050" y="24806"/>
                  </a:cubicBezTo>
                  <a:cubicBezTo>
                    <a:pt x="240931" y="20952"/>
                    <a:pt x="255243" y="27283"/>
                    <a:pt x="253041" y="9943"/>
                  </a:cubicBezTo>
                  <a:cubicBezTo>
                    <a:pt x="259371" y="13246"/>
                    <a:pt x="264600" y="15999"/>
                    <a:pt x="270931" y="15723"/>
                  </a:cubicBezTo>
                  <a:cubicBezTo>
                    <a:pt x="273683" y="15723"/>
                    <a:pt x="276710" y="15448"/>
                    <a:pt x="277261" y="13246"/>
                  </a:cubicBezTo>
                  <a:cubicBezTo>
                    <a:pt x="280288" y="-1341"/>
                    <a:pt x="292123" y="861"/>
                    <a:pt x="302031" y="586"/>
                  </a:cubicBezTo>
                  <a:cubicBezTo>
                    <a:pt x="330930" y="310"/>
                    <a:pt x="359829" y="586"/>
                    <a:pt x="388728" y="310"/>
                  </a:cubicBezTo>
                  <a:close/>
                  <a:moveTo>
                    <a:pt x="1066309" y="71"/>
                  </a:moveTo>
                  <a:cubicBezTo>
                    <a:pt x="1071091" y="105"/>
                    <a:pt x="1076389" y="656"/>
                    <a:pt x="1080930" y="381"/>
                  </a:cubicBezTo>
                  <a:cubicBezTo>
                    <a:pt x="1092765" y="381"/>
                    <a:pt x="1104875" y="381"/>
                    <a:pt x="1116710" y="381"/>
                  </a:cubicBezTo>
                  <a:cubicBezTo>
                    <a:pt x="1143132" y="381"/>
                    <a:pt x="1169828" y="655"/>
                    <a:pt x="1196250" y="655"/>
                  </a:cubicBezTo>
                  <a:cubicBezTo>
                    <a:pt x="1202306" y="655"/>
                    <a:pt x="1208085" y="655"/>
                    <a:pt x="1208911" y="8637"/>
                  </a:cubicBezTo>
                  <a:cubicBezTo>
                    <a:pt x="1217993" y="11114"/>
                    <a:pt x="1226800" y="14967"/>
                    <a:pt x="1232580" y="2582"/>
                  </a:cubicBezTo>
                  <a:cubicBezTo>
                    <a:pt x="1234782" y="-1822"/>
                    <a:pt x="1241112" y="1206"/>
                    <a:pt x="1245516" y="931"/>
                  </a:cubicBezTo>
                  <a:cubicBezTo>
                    <a:pt x="1251571" y="381"/>
                    <a:pt x="1257901" y="655"/>
                    <a:pt x="1265332" y="931"/>
                  </a:cubicBezTo>
                  <a:cubicBezTo>
                    <a:pt x="1254874" y="11665"/>
                    <a:pt x="1245241" y="22399"/>
                    <a:pt x="1238360" y="33683"/>
                  </a:cubicBezTo>
                  <a:cubicBezTo>
                    <a:pt x="1232580" y="43316"/>
                    <a:pt x="1227351" y="43866"/>
                    <a:pt x="1219369" y="43316"/>
                  </a:cubicBezTo>
                  <a:cubicBezTo>
                    <a:pt x="1212214" y="42765"/>
                    <a:pt x="1204507" y="33133"/>
                    <a:pt x="1205333" y="25976"/>
                  </a:cubicBezTo>
                  <a:cubicBezTo>
                    <a:pt x="1203406" y="27077"/>
                    <a:pt x="1200379" y="27903"/>
                    <a:pt x="1200104" y="29279"/>
                  </a:cubicBezTo>
                  <a:cubicBezTo>
                    <a:pt x="1197902" y="46618"/>
                    <a:pt x="1184691" y="43316"/>
                    <a:pt x="1173682" y="43316"/>
                  </a:cubicBezTo>
                  <a:lnTo>
                    <a:pt x="1068584" y="43066"/>
                  </a:lnTo>
                  <a:lnTo>
                    <a:pt x="1068814" y="43246"/>
                  </a:lnTo>
                  <a:cubicBezTo>
                    <a:pt x="1058080" y="43246"/>
                    <a:pt x="1050099" y="43246"/>
                    <a:pt x="1041842" y="43246"/>
                  </a:cubicBezTo>
                  <a:cubicBezTo>
                    <a:pt x="973586" y="43246"/>
                    <a:pt x="905329" y="43246"/>
                    <a:pt x="837072" y="43246"/>
                  </a:cubicBezTo>
                  <a:cubicBezTo>
                    <a:pt x="832669" y="43246"/>
                    <a:pt x="827990" y="44622"/>
                    <a:pt x="823862" y="41044"/>
                  </a:cubicBezTo>
                  <a:cubicBezTo>
                    <a:pt x="821935" y="39393"/>
                    <a:pt x="816155" y="26182"/>
                    <a:pt x="815054" y="42145"/>
                  </a:cubicBezTo>
                  <a:cubicBezTo>
                    <a:pt x="815054" y="42696"/>
                    <a:pt x="810651" y="43246"/>
                    <a:pt x="808449" y="43246"/>
                  </a:cubicBezTo>
                  <a:cubicBezTo>
                    <a:pt x="795238" y="42971"/>
                    <a:pt x="781752" y="42420"/>
                    <a:pt x="768541" y="42420"/>
                  </a:cubicBezTo>
                  <a:cubicBezTo>
                    <a:pt x="752028" y="42420"/>
                    <a:pt x="735514" y="42971"/>
                    <a:pt x="719000" y="42971"/>
                  </a:cubicBezTo>
                  <a:cubicBezTo>
                    <a:pt x="684597" y="42971"/>
                    <a:pt x="650194" y="42971"/>
                    <a:pt x="615790" y="42696"/>
                  </a:cubicBezTo>
                  <a:cubicBezTo>
                    <a:pt x="609735" y="42696"/>
                    <a:pt x="600928" y="44897"/>
                    <a:pt x="609185" y="33888"/>
                  </a:cubicBezTo>
                  <a:cubicBezTo>
                    <a:pt x="600653" y="28934"/>
                    <a:pt x="613588" y="11595"/>
                    <a:pt x="595699" y="11045"/>
                  </a:cubicBezTo>
                  <a:cubicBezTo>
                    <a:pt x="591570" y="10769"/>
                    <a:pt x="585240" y="7191"/>
                    <a:pt x="581662" y="586"/>
                  </a:cubicBezTo>
                  <a:cubicBezTo>
                    <a:pt x="589919" y="586"/>
                    <a:pt x="597350" y="586"/>
                    <a:pt x="604781" y="586"/>
                  </a:cubicBezTo>
                  <a:cubicBezTo>
                    <a:pt x="722853" y="586"/>
                    <a:pt x="840651" y="311"/>
                    <a:pt x="958448" y="586"/>
                  </a:cubicBezTo>
                  <a:cubicBezTo>
                    <a:pt x="973310" y="586"/>
                    <a:pt x="988448" y="2513"/>
                    <a:pt x="1003310" y="311"/>
                  </a:cubicBezTo>
                  <a:cubicBezTo>
                    <a:pt x="1011842" y="-791"/>
                    <a:pt x="1017897" y="4714"/>
                    <a:pt x="1025603" y="6090"/>
                  </a:cubicBezTo>
                  <a:cubicBezTo>
                    <a:pt x="1028080" y="6641"/>
                    <a:pt x="1029456" y="6366"/>
                    <a:pt x="1029181" y="3889"/>
                  </a:cubicBezTo>
                  <a:cubicBezTo>
                    <a:pt x="1028906" y="3338"/>
                    <a:pt x="1026154" y="3063"/>
                    <a:pt x="1024778" y="1136"/>
                  </a:cubicBezTo>
                  <a:cubicBezTo>
                    <a:pt x="1027530" y="1412"/>
                    <a:pt x="1030557" y="1136"/>
                    <a:pt x="1033310" y="1962"/>
                  </a:cubicBezTo>
                  <a:cubicBezTo>
                    <a:pt x="1036888" y="3063"/>
                    <a:pt x="1041567" y="-2442"/>
                    <a:pt x="1044044" y="3614"/>
                  </a:cubicBezTo>
                  <a:cubicBezTo>
                    <a:pt x="1046245" y="8843"/>
                    <a:pt x="1041016" y="9668"/>
                    <a:pt x="1038814" y="12145"/>
                  </a:cubicBezTo>
                  <a:cubicBezTo>
                    <a:pt x="1037989" y="13246"/>
                    <a:pt x="1037163" y="16274"/>
                    <a:pt x="1037163" y="16274"/>
                  </a:cubicBezTo>
                  <a:cubicBezTo>
                    <a:pt x="1040879" y="18201"/>
                    <a:pt x="1043700" y="21779"/>
                    <a:pt x="1046383" y="25081"/>
                  </a:cubicBezTo>
                  <a:lnTo>
                    <a:pt x="1052857" y="30600"/>
                  </a:lnTo>
                  <a:lnTo>
                    <a:pt x="1052857" y="30105"/>
                  </a:lnTo>
                  <a:cubicBezTo>
                    <a:pt x="1053407" y="20747"/>
                    <a:pt x="1048729" y="8362"/>
                    <a:pt x="1054783" y="2857"/>
                  </a:cubicBezTo>
                  <a:cubicBezTo>
                    <a:pt x="1057261" y="518"/>
                    <a:pt x="1061527" y="36"/>
                    <a:pt x="1066309" y="71"/>
                  </a:cubicBezTo>
                  <a:close/>
                  <a:moveTo>
                    <a:pt x="14660" y="1"/>
                  </a:moveTo>
                  <a:cubicBezTo>
                    <a:pt x="19442" y="35"/>
                    <a:pt x="24740" y="586"/>
                    <a:pt x="29281" y="311"/>
                  </a:cubicBezTo>
                  <a:cubicBezTo>
                    <a:pt x="41116" y="311"/>
                    <a:pt x="53226" y="311"/>
                    <a:pt x="65061" y="311"/>
                  </a:cubicBezTo>
                  <a:cubicBezTo>
                    <a:pt x="91483" y="311"/>
                    <a:pt x="118179" y="585"/>
                    <a:pt x="144601" y="585"/>
                  </a:cubicBezTo>
                  <a:cubicBezTo>
                    <a:pt x="150657" y="585"/>
                    <a:pt x="156436" y="585"/>
                    <a:pt x="157262" y="8567"/>
                  </a:cubicBezTo>
                  <a:cubicBezTo>
                    <a:pt x="166344" y="11044"/>
                    <a:pt x="175151" y="14897"/>
                    <a:pt x="180931" y="2512"/>
                  </a:cubicBezTo>
                  <a:cubicBezTo>
                    <a:pt x="183133" y="-1892"/>
                    <a:pt x="189463" y="1136"/>
                    <a:pt x="193867" y="861"/>
                  </a:cubicBezTo>
                  <a:cubicBezTo>
                    <a:pt x="199922" y="311"/>
                    <a:pt x="206252" y="585"/>
                    <a:pt x="213683" y="861"/>
                  </a:cubicBezTo>
                  <a:cubicBezTo>
                    <a:pt x="203225" y="11595"/>
                    <a:pt x="193592" y="22329"/>
                    <a:pt x="186711" y="33613"/>
                  </a:cubicBezTo>
                  <a:cubicBezTo>
                    <a:pt x="180931" y="43246"/>
                    <a:pt x="175702" y="43796"/>
                    <a:pt x="167720" y="43246"/>
                  </a:cubicBezTo>
                  <a:cubicBezTo>
                    <a:pt x="160565" y="42695"/>
                    <a:pt x="152858" y="33063"/>
                    <a:pt x="153684" y="25906"/>
                  </a:cubicBezTo>
                  <a:cubicBezTo>
                    <a:pt x="151757" y="27007"/>
                    <a:pt x="148730" y="27833"/>
                    <a:pt x="148455" y="29209"/>
                  </a:cubicBezTo>
                  <a:cubicBezTo>
                    <a:pt x="146253" y="46548"/>
                    <a:pt x="133042" y="43246"/>
                    <a:pt x="122033" y="43246"/>
                  </a:cubicBezTo>
                  <a:cubicBezTo>
                    <a:pt x="83501" y="43246"/>
                    <a:pt x="44969" y="42971"/>
                    <a:pt x="6437" y="42971"/>
                  </a:cubicBezTo>
                  <a:cubicBezTo>
                    <a:pt x="3685" y="43521"/>
                    <a:pt x="1483" y="43246"/>
                    <a:pt x="1208" y="39943"/>
                  </a:cubicBezTo>
                  <a:cubicBezTo>
                    <a:pt x="1208" y="36640"/>
                    <a:pt x="933" y="33338"/>
                    <a:pt x="1208" y="30035"/>
                  </a:cubicBezTo>
                  <a:cubicBezTo>
                    <a:pt x="1758" y="20677"/>
                    <a:pt x="-2920" y="8292"/>
                    <a:pt x="3134" y="2787"/>
                  </a:cubicBezTo>
                  <a:cubicBezTo>
                    <a:pt x="5612" y="448"/>
                    <a:pt x="9878" y="-34"/>
                    <a:pt x="14660" y="1"/>
                  </a:cubicBezTo>
                  <a:close/>
                </a:path>
              </a:pathLst>
            </a:custGeom>
            <a:solidFill>
              <a:schemeClr val="accent3"/>
            </a:solidFill>
            <a:ln w="7407" cap="flat">
              <a:noFill/>
              <a:prstDash val="solid"/>
              <a:miter/>
            </a:ln>
          </p:spPr>
          <p:txBody>
            <a:bodyPr wrap="square" rtlCol="0" anchor="ctr">
              <a:noAutofit/>
            </a:bodyPr>
            <a:lstStyle/>
            <a:p>
              <a:endParaRPr lang="en-US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="" xmlns:a16="http://schemas.microsoft.com/office/drawing/2014/main" id="{6FAB5AA4-5C87-4AC9-A65E-AED92AFF16F0}"/>
                </a:ext>
              </a:extLst>
            </p:cNvPr>
            <p:cNvSpPr/>
            <p:nvPr/>
          </p:nvSpPr>
          <p:spPr>
            <a:xfrm rot="10800000">
              <a:off x="6050127" y="6341642"/>
              <a:ext cx="3321685" cy="76019"/>
            </a:xfrm>
            <a:custGeom>
              <a:avLst/>
              <a:gdLst>
                <a:gd name="connsiteX0" fmla="*/ 1323163 w 1645441"/>
                <a:gd name="connsiteY0" fmla="*/ 28780 h 37657"/>
                <a:gd name="connsiteX1" fmla="*/ 1333347 w 1645441"/>
                <a:gd name="connsiteY1" fmla="*/ 36796 h 37657"/>
                <a:gd name="connsiteX2" fmla="*/ 1312980 w 1645441"/>
                <a:gd name="connsiteY2" fmla="*/ 36245 h 37657"/>
                <a:gd name="connsiteX3" fmla="*/ 1323163 w 1645441"/>
                <a:gd name="connsiteY3" fmla="*/ 28780 h 37657"/>
                <a:gd name="connsiteX4" fmla="*/ 502405 w 1645441"/>
                <a:gd name="connsiteY4" fmla="*/ 28666 h 37657"/>
                <a:gd name="connsiteX5" fmla="*/ 512589 w 1645441"/>
                <a:gd name="connsiteY5" fmla="*/ 36682 h 37657"/>
                <a:gd name="connsiteX6" fmla="*/ 492222 w 1645441"/>
                <a:gd name="connsiteY6" fmla="*/ 36131 h 37657"/>
                <a:gd name="connsiteX7" fmla="*/ 502405 w 1645441"/>
                <a:gd name="connsiteY7" fmla="*/ 28666 h 37657"/>
                <a:gd name="connsiteX8" fmla="*/ 1645441 w 1645441"/>
                <a:gd name="connsiteY8" fmla="*/ 21503 h 37657"/>
                <a:gd name="connsiteX9" fmla="*/ 1645441 w 1645441"/>
                <a:gd name="connsiteY9" fmla="*/ 33701 h 37657"/>
                <a:gd name="connsiteX10" fmla="*/ 1640157 w 1645441"/>
                <a:gd name="connsiteY10" fmla="*/ 32461 h 37657"/>
                <a:gd name="connsiteX11" fmla="*/ 1639950 w 1645441"/>
                <a:gd name="connsiteY11" fmla="*/ 27438 h 37657"/>
                <a:gd name="connsiteX12" fmla="*/ 833779 w 1645441"/>
                <a:gd name="connsiteY12" fmla="*/ 19618 h 37657"/>
                <a:gd name="connsiteX13" fmla="*/ 843962 w 1645441"/>
                <a:gd name="connsiteY13" fmla="*/ 30627 h 37657"/>
                <a:gd name="connsiteX14" fmla="*/ 824972 w 1645441"/>
                <a:gd name="connsiteY14" fmla="*/ 33655 h 37657"/>
                <a:gd name="connsiteX15" fmla="*/ 819192 w 1645441"/>
                <a:gd name="connsiteY15" fmla="*/ 27324 h 37657"/>
                <a:gd name="connsiteX16" fmla="*/ 833779 w 1645441"/>
                <a:gd name="connsiteY16" fmla="*/ 19618 h 37657"/>
                <a:gd name="connsiteX17" fmla="*/ 1645441 w 1645441"/>
                <a:gd name="connsiteY17" fmla="*/ 5017 h 37657"/>
                <a:gd name="connsiteX18" fmla="*/ 1645441 w 1645441"/>
                <a:gd name="connsiteY18" fmla="*/ 6122 h 37657"/>
                <a:gd name="connsiteX19" fmla="*/ 1644904 w 1645441"/>
                <a:gd name="connsiteY19" fmla="*/ 5420 h 37657"/>
                <a:gd name="connsiteX20" fmla="*/ 18831 w 1645441"/>
                <a:gd name="connsiteY20" fmla="*/ 627 h 37657"/>
                <a:gd name="connsiteX21" fmla="*/ 78005 w 1645441"/>
                <a:gd name="connsiteY21" fmla="*/ 627 h 37657"/>
                <a:gd name="connsiteX22" fmla="*/ 144609 w 1645441"/>
                <a:gd name="connsiteY22" fmla="*/ 627 h 37657"/>
                <a:gd name="connsiteX23" fmla="*/ 155894 w 1645441"/>
                <a:gd name="connsiteY23" fmla="*/ 5580 h 37657"/>
                <a:gd name="connsiteX24" fmla="*/ 154518 w 1645441"/>
                <a:gd name="connsiteY24" fmla="*/ 19617 h 37657"/>
                <a:gd name="connsiteX25" fmla="*/ 147362 w 1645441"/>
                <a:gd name="connsiteY25" fmla="*/ 34754 h 37657"/>
                <a:gd name="connsiteX26" fmla="*/ 143509 w 1645441"/>
                <a:gd name="connsiteY26" fmla="*/ 36681 h 37657"/>
                <a:gd name="connsiteX27" fmla="*/ 105252 w 1645441"/>
                <a:gd name="connsiteY27" fmla="*/ 33653 h 37657"/>
                <a:gd name="connsiteX28" fmla="*/ 99197 w 1645441"/>
                <a:gd name="connsiteY28" fmla="*/ 33103 h 37657"/>
                <a:gd name="connsiteX29" fmla="*/ 16904 w 1645441"/>
                <a:gd name="connsiteY29" fmla="*/ 36406 h 37657"/>
                <a:gd name="connsiteX30" fmla="*/ 115 w 1645441"/>
                <a:gd name="connsiteY30" fmla="*/ 19066 h 37657"/>
                <a:gd name="connsiteX31" fmla="*/ 18831 w 1645441"/>
                <a:gd name="connsiteY31" fmla="*/ 627 h 37657"/>
                <a:gd name="connsiteX32" fmla="*/ 168624 w 1645441"/>
                <a:gd name="connsiteY32" fmla="*/ 524 h 37657"/>
                <a:gd name="connsiteX33" fmla="*/ 175711 w 1645441"/>
                <a:gd name="connsiteY33" fmla="*/ 4480 h 37657"/>
                <a:gd name="connsiteX34" fmla="*/ 182591 w 1645441"/>
                <a:gd name="connsiteY34" fmla="*/ 8609 h 37657"/>
                <a:gd name="connsiteX35" fmla="*/ 177087 w 1645441"/>
                <a:gd name="connsiteY35" fmla="*/ 11361 h 37657"/>
                <a:gd name="connsiteX36" fmla="*/ 161123 w 1645441"/>
                <a:gd name="connsiteY36" fmla="*/ 8334 h 37657"/>
                <a:gd name="connsiteX37" fmla="*/ 161123 w 1645441"/>
                <a:gd name="connsiteY37" fmla="*/ 2554 h 37657"/>
                <a:gd name="connsiteX38" fmla="*/ 168624 w 1645441"/>
                <a:gd name="connsiteY38" fmla="*/ 524 h 37657"/>
                <a:gd name="connsiteX39" fmla="*/ 1260961 w 1645441"/>
                <a:gd name="connsiteY39" fmla="*/ 465 h 37657"/>
                <a:gd name="connsiteX40" fmla="*/ 1271420 w 1645441"/>
                <a:gd name="connsiteY40" fmla="*/ 8447 h 37657"/>
                <a:gd name="connsiteX41" fmla="*/ 1278575 w 1645441"/>
                <a:gd name="connsiteY41" fmla="*/ 31566 h 37657"/>
                <a:gd name="connsiteX42" fmla="*/ 1268392 w 1645441"/>
                <a:gd name="connsiteY42" fmla="*/ 37071 h 37657"/>
                <a:gd name="connsiteX43" fmla="*/ 1152797 w 1645441"/>
                <a:gd name="connsiteY43" fmla="*/ 37071 h 37657"/>
                <a:gd name="connsiteX44" fmla="*/ 1117568 w 1645441"/>
                <a:gd name="connsiteY44" fmla="*/ 37071 h 37657"/>
                <a:gd name="connsiteX45" fmla="*/ 1093176 w 1645441"/>
                <a:gd name="connsiteY45" fmla="*/ 35557 h 37657"/>
                <a:gd name="connsiteX46" fmla="*/ 1092403 w 1645441"/>
                <a:gd name="connsiteY46" fmla="*/ 35283 h 37657"/>
                <a:gd name="connsiteX47" fmla="*/ 1092403 w 1645441"/>
                <a:gd name="connsiteY47" fmla="*/ 36682 h 37657"/>
                <a:gd name="connsiteX48" fmla="*/ 1061686 w 1645441"/>
                <a:gd name="connsiteY48" fmla="*/ 36682 h 37657"/>
                <a:gd name="connsiteX49" fmla="*/ 1061696 w 1645441"/>
                <a:gd name="connsiteY49" fmla="*/ 36795 h 37657"/>
                <a:gd name="connsiteX50" fmla="*/ 1010880 w 1645441"/>
                <a:gd name="connsiteY50" fmla="*/ 36795 h 37657"/>
                <a:gd name="connsiteX51" fmla="*/ 1010880 w 1645441"/>
                <a:gd name="connsiteY51" fmla="*/ 36682 h 37657"/>
                <a:gd name="connsiteX52" fmla="*/ 973870 w 1645441"/>
                <a:gd name="connsiteY52" fmla="*/ 36682 h 37657"/>
                <a:gd name="connsiteX53" fmla="*/ 964787 w 1645441"/>
                <a:gd name="connsiteY53" fmla="*/ 22920 h 37657"/>
                <a:gd name="connsiteX54" fmla="*/ 955705 w 1645441"/>
                <a:gd name="connsiteY54" fmla="*/ 15214 h 37657"/>
                <a:gd name="connsiteX55" fmla="*/ 954054 w 1645441"/>
                <a:gd name="connsiteY55" fmla="*/ 23196 h 37657"/>
                <a:gd name="connsiteX56" fmla="*/ 948273 w 1645441"/>
                <a:gd name="connsiteY56" fmla="*/ 27324 h 37657"/>
                <a:gd name="connsiteX57" fmla="*/ 928732 w 1645441"/>
                <a:gd name="connsiteY57" fmla="*/ 12187 h 37657"/>
                <a:gd name="connsiteX58" fmla="*/ 907540 w 1645441"/>
                <a:gd name="connsiteY58" fmla="*/ 9985 h 37657"/>
                <a:gd name="connsiteX59" fmla="*/ 897907 w 1645441"/>
                <a:gd name="connsiteY59" fmla="*/ 5306 h 37657"/>
                <a:gd name="connsiteX60" fmla="*/ 894880 w 1645441"/>
                <a:gd name="connsiteY60" fmla="*/ 18517 h 37657"/>
                <a:gd name="connsiteX61" fmla="*/ 894329 w 1645441"/>
                <a:gd name="connsiteY61" fmla="*/ 34205 h 37657"/>
                <a:gd name="connsiteX62" fmla="*/ 889925 w 1645441"/>
                <a:gd name="connsiteY62" fmla="*/ 36682 h 37657"/>
                <a:gd name="connsiteX63" fmla="*/ 848916 w 1645441"/>
                <a:gd name="connsiteY63" fmla="*/ 36682 h 37657"/>
                <a:gd name="connsiteX64" fmla="*/ 844238 w 1645441"/>
                <a:gd name="connsiteY64" fmla="*/ 30627 h 37657"/>
                <a:gd name="connsiteX65" fmla="*/ 854421 w 1645441"/>
                <a:gd name="connsiteY65" fmla="*/ 30352 h 37657"/>
                <a:gd name="connsiteX66" fmla="*/ 849192 w 1645441"/>
                <a:gd name="connsiteY66" fmla="*/ 19893 h 37657"/>
                <a:gd name="connsiteX67" fmla="*/ 842311 w 1645441"/>
                <a:gd name="connsiteY67" fmla="*/ 1453 h 37657"/>
                <a:gd name="connsiteX68" fmla="*/ 1010880 w 1645441"/>
                <a:gd name="connsiteY68" fmla="*/ 1453 h 37657"/>
                <a:gd name="connsiteX69" fmla="*/ 1010880 w 1645441"/>
                <a:gd name="connsiteY69" fmla="*/ 973 h 37657"/>
                <a:gd name="connsiteX70" fmla="*/ 1012190 w 1645441"/>
                <a:gd name="connsiteY70" fmla="*/ 1016 h 37657"/>
                <a:gd name="connsiteX71" fmla="*/ 1012704 w 1645441"/>
                <a:gd name="connsiteY71" fmla="*/ 1453 h 37657"/>
                <a:gd name="connsiteX72" fmla="*/ 1060146 w 1645441"/>
                <a:gd name="connsiteY72" fmla="*/ 1453 h 37657"/>
                <a:gd name="connsiteX73" fmla="*/ 1060355 w 1645441"/>
                <a:gd name="connsiteY73" fmla="*/ 1256 h 37657"/>
                <a:gd name="connsiteX74" fmla="*/ 1066100 w 1645441"/>
                <a:gd name="connsiteY74" fmla="*/ 740 h 37657"/>
                <a:gd name="connsiteX75" fmla="*/ 1260961 w 1645441"/>
                <a:gd name="connsiteY75" fmla="*/ 465 h 37657"/>
                <a:gd name="connsiteX76" fmla="*/ 830751 w 1645441"/>
                <a:gd name="connsiteY76" fmla="*/ 352 h 37657"/>
                <a:gd name="connsiteX77" fmla="*/ 834330 w 1645441"/>
                <a:gd name="connsiteY77" fmla="*/ 3654 h 37657"/>
                <a:gd name="connsiteX78" fmla="*/ 827724 w 1645441"/>
                <a:gd name="connsiteY78" fmla="*/ 9984 h 37657"/>
                <a:gd name="connsiteX79" fmla="*/ 824146 w 1645441"/>
                <a:gd name="connsiteY79" fmla="*/ 5306 h 37657"/>
                <a:gd name="connsiteX80" fmla="*/ 830751 w 1645441"/>
                <a:gd name="connsiteY80" fmla="*/ 352 h 37657"/>
                <a:gd name="connsiteX81" fmla="*/ 440203 w 1645441"/>
                <a:gd name="connsiteY81" fmla="*/ 351 h 37657"/>
                <a:gd name="connsiteX82" fmla="*/ 450662 w 1645441"/>
                <a:gd name="connsiteY82" fmla="*/ 8333 h 37657"/>
                <a:gd name="connsiteX83" fmla="*/ 457817 w 1645441"/>
                <a:gd name="connsiteY83" fmla="*/ 31452 h 37657"/>
                <a:gd name="connsiteX84" fmla="*/ 447634 w 1645441"/>
                <a:gd name="connsiteY84" fmla="*/ 36957 h 37657"/>
                <a:gd name="connsiteX85" fmla="*/ 332039 w 1645441"/>
                <a:gd name="connsiteY85" fmla="*/ 36957 h 37657"/>
                <a:gd name="connsiteX86" fmla="*/ 296810 w 1645441"/>
                <a:gd name="connsiteY86" fmla="*/ 36957 h 37657"/>
                <a:gd name="connsiteX87" fmla="*/ 249471 w 1645441"/>
                <a:gd name="connsiteY87" fmla="*/ 27324 h 37657"/>
                <a:gd name="connsiteX88" fmla="*/ 240113 w 1645441"/>
                <a:gd name="connsiteY88" fmla="*/ 27048 h 37657"/>
                <a:gd name="connsiteX89" fmla="*/ 240938 w 1645441"/>
                <a:gd name="connsiteY89" fmla="*/ 36681 h 37657"/>
                <a:gd name="connsiteX90" fmla="*/ 158921 w 1645441"/>
                <a:gd name="connsiteY90" fmla="*/ 36681 h 37657"/>
                <a:gd name="connsiteX91" fmla="*/ 164426 w 1645441"/>
                <a:gd name="connsiteY91" fmla="*/ 25122 h 37657"/>
                <a:gd name="connsiteX92" fmla="*/ 169379 w 1645441"/>
                <a:gd name="connsiteY92" fmla="*/ 20718 h 37657"/>
                <a:gd name="connsiteX93" fmla="*/ 194701 w 1645441"/>
                <a:gd name="connsiteY93" fmla="*/ 7507 h 37657"/>
                <a:gd name="connsiteX94" fmla="*/ 182866 w 1645441"/>
                <a:gd name="connsiteY94" fmla="*/ 626 h 37657"/>
                <a:gd name="connsiteX95" fmla="*/ 198554 w 1645441"/>
                <a:gd name="connsiteY95" fmla="*/ 6957 h 37657"/>
                <a:gd name="connsiteX96" fmla="*/ 234883 w 1645441"/>
                <a:gd name="connsiteY96" fmla="*/ 5580 h 37657"/>
                <a:gd name="connsiteX97" fmla="*/ 245342 w 1645441"/>
                <a:gd name="connsiteY97" fmla="*/ 626 h 37657"/>
                <a:gd name="connsiteX98" fmla="*/ 440203 w 1645441"/>
                <a:gd name="connsiteY98" fmla="*/ 351 h 37657"/>
                <a:gd name="connsiteX99" fmla="*/ 1634867 w 1645441"/>
                <a:gd name="connsiteY99" fmla="*/ 207 h 37657"/>
                <a:gd name="connsiteX100" fmla="*/ 1640226 w 1645441"/>
                <a:gd name="connsiteY100" fmla="*/ 1291 h 37657"/>
                <a:gd name="connsiteX101" fmla="*/ 1637748 w 1645441"/>
                <a:gd name="connsiteY101" fmla="*/ 9548 h 37657"/>
                <a:gd name="connsiteX102" fmla="*/ 1612428 w 1645441"/>
                <a:gd name="connsiteY102" fmla="*/ 34594 h 37657"/>
                <a:gd name="connsiteX103" fmla="*/ 1613804 w 1645441"/>
                <a:gd name="connsiteY103" fmla="*/ 22483 h 37657"/>
                <a:gd name="connsiteX104" fmla="*/ 1602795 w 1645441"/>
                <a:gd name="connsiteY104" fmla="*/ 17254 h 37657"/>
                <a:gd name="connsiteX105" fmla="*/ 1604996 w 1645441"/>
                <a:gd name="connsiteY105" fmla="*/ 28814 h 37657"/>
                <a:gd name="connsiteX106" fmla="*/ 1585180 w 1645441"/>
                <a:gd name="connsiteY106" fmla="*/ 25236 h 37657"/>
                <a:gd name="connsiteX107" fmla="*/ 1587657 w 1645441"/>
                <a:gd name="connsiteY107" fmla="*/ 36245 h 37657"/>
                <a:gd name="connsiteX108" fmla="*/ 1506190 w 1645441"/>
                <a:gd name="connsiteY108" fmla="*/ 36245 h 37657"/>
                <a:gd name="connsiteX109" fmla="*/ 1481695 w 1645441"/>
                <a:gd name="connsiteY109" fmla="*/ 12025 h 37657"/>
                <a:gd name="connsiteX110" fmla="*/ 1465731 w 1645441"/>
                <a:gd name="connsiteY110" fmla="*/ 22759 h 37657"/>
                <a:gd name="connsiteX111" fmla="*/ 1467658 w 1645441"/>
                <a:gd name="connsiteY111" fmla="*/ 33218 h 37657"/>
                <a:gd name="connsiteX112" fmla="*/ 1467933 w 1645441"/>
                <a:gd name="connsiteY112" fmla="*/ 34869 h 37657"/>
                <a:gd name="connsiteX113" fmla="*/ 1439310 w 1645441"/>
                <a:gd name="connsiteY113" fmla="*/ 36520 h 37657"/>
                <a:gd name="connsiteX114" fmla="*/ 1363897 w 1645441"/>
                <a:gd name="connsiteY114" fmla="*/ 36795 h 37657"/>
                <a:gd name="connsiteX115" fmla="*/ 1349310 w 1645441"/>
                <a:gd name="connsiteY115" fmla="*/ 26061 h 37657"/>
                <a:gd name="connsiteX116" fmla="*/ 1346007 w 1645441"/>
                <a:gd name="connsiteY116" fmla="*/ 19456 h 37657"/>
                <a:gd name="connsiteX117" fmla="*/ 1354264 w 1645441"/>
                <a:gd name="connsiteY117" fmla="*/ 11474 h 37657"/>
                <a:gd name="connsiteX118" fmla="*/ 1341879 w 1645441"/>
                <a:gd name="connsiteY118" fmla="*/ 3768 h 37657"/>
                <a:gd name="connsiteX119" fmla="*/ 1335824 w 1645441"/>
                <a:gd name="connsiteY119" fmla="*/ 14502 h 37657"/>
                <a:gd name="connsiteX120" fmla="*/ 1326741 w 1645441"/>
                <a:gd name="connsiteY120" fmla="*/ 19181 h 37657"/>
                <a:gd name="connsiteX121" fmla="*/ 1307200 w 1645441"/>
                <a:gd name="connsiteY121" fmla="*/ 16704 h 37657"/>
                <a:gd name="connsiteX122" fmla="*/ 1291237 w 1645441"/>
                <a:gd name="connsiteY122" fmla="*/ 465 h 37657"/>
                <a:gd name="connsiteX123" fmla="*/ 1373255 w 1645441"/>
                <a:gd name="connsiteY123" fmla="*/ 465 h 37657"/>
                <a:gd name="connsiteX124" fmla="*/ 1406007 w 1645441"/>
                <a:gd name="connsiteY124" fmla="*/ 465 h 37657"/>
                <a:gd name="connsiteX125" fmla="*/ 1414539 w 1645441"/>
                <a:gd name="connsiteY125" fmla="*/ 328 h 37657"/>
                <a:gd name="connsiteX126" fmla="*/ 1420594 w 1645441"/>
                <a:gd name="connsiteY126" fmla="*/ 7621 h 37657"/>
                <a:gd name="connsiteX127" fmla="*/ 1438209 w 1645441"/>
                <a:gd name="connsiteY127" fmla="*/ 12025 h 37657"/>
                <a:gd name="connsiteX128" fmla="*/ 1449768 w 1645441"/>
                <a:gd name="connsiteY128" fmla="*/ 13126 h 37657"/>
                <a:gd name="connsiteX129" fmla="*/ 1446190 w 1645441"/>
                <a:gd name="connsiteY129" fmla="*/ 465 h 37657"/>
                <a:gd name="connsiteX130" fmla="*/ 1473988 w 1645441"/>
                <a:gd name="connsiteY130" fmla="*/ 465 h 37657"/>
                <a:gd name="connsiteX131" fmla="*/ 1588483 w 1645441"/>
                <a:gd name="connsiteY131" fmla="*/ 465 h 37657"/>
                <a:gd name="connsiteX132" fmla="*/ 1595914 w 1645441"/>
                <a:gd name="connsiteY132" fmla="*/ 741 h 37657"/>
                <a:gd name="connsiteX133" fmla="*/ 1599767 w 1645441"/>
                <a:gd name="connsiteY133" fmla="*/ 5694 h 37657"/>
                <a:gd name="connsiteX134" fmla="*/ 1594813 w 1645441"/>
                <a:gd name="connsiteY134" fmla="*/ 6795 h 37657"/>
                <a:gd name="connsiteX135" fmla="*/ 1587932 w 1645441"/>
                <a:gd name="connsiteY135" fmla="*/ 4869 h 37657"/>
                <a:gd name="connsiteX136" fmla="*/ 1582703 w 1645441"/>
                <a:gd name="connsiteY136" fmla="*/ 9548 h 37657"/>
                <a:gd name="connsiteX137" fmla="*/ 1588208 w 1645441"/>
                <a:gd name="connsiteY137" fmla="*/ 13126 h 37657"/>
                <a:gd name="connsiteX138" fmla="*/ 1609400 w 1645441"/>
                <a:gd name="connsiteY138" fmla="*/ 3768 h 37657"/>
                <a:gd name="connsiteX139" fmla="*/ 1634867 w 1645441"/>
                <a:gd name="connsiteY139" fmla="*/ 207 h 37657"/>
                <a:gd name="connsiteX140" fmla="*/ 814109 w 1645441"/>
                <a:gd name="connsiteY140" fmla="*/ 93 h 37657"/>
                <a:gd name="connsiteX141" fmla="*/ 819468 w 1645441"/>
                <a:gd name="connsiteY141" fmla="*/ 1177 h 37657"/>
                <a:gd name="connsiteX142" fmla="*/ 816990 w 1645441"/>
                <a:gd name="connsiteY142" fmla="*/ 9434 h 37657"/>
                <a:gd name="connsiteX143" fmla="*/ 791670 w 1645441"/>
                <a:gd name="connsiteY143" fmla="*/ 34480 h 37657"/>
                <a:gd name="connsiteX144" fmla="*/ 793046 w 1645441"/>
                <a:gd name="connsiteY144" fmla="*/ 22369 h 37657"/>
                <a:gd name="connsiteX145" fmla="*/ 782037 w 1645441"/>
                <a:gd name="connsiteY145" fmla="*/ 17140 h 37657"/>
                <a:gd name="connsiteX146" fmla="*/ 784238 w 1645441"/>
                <a:gd name="connsiteY146" fmla="*/ 28700 h 37657"/>
                <a:gd name="connsiteX147" fmla="*/ 764422 w 1645441"/>
                <a:gd name="connsiteY147" fmla="*/ 25122 h 37657"/>
                <a:gd name="connsiteX148" fmla="*/ 766899 w 1645441"/>
                <a:gd name="connsiteY148" fmla="*/ 36131 h 37657"/>
                <a:gd name="connsiteX149" fmla="*/ 685432 w 1645441"/>
                <a:gd name="connsiteY149" fmla="*/ 36131 h 37657"/>
                <a:gd name="connsiteX150" fmla="*/ 660937 w 1645441"/>
                <a:gd name="connsiteY150" fmla="*/ 11911 h 37657"/>
                <a:gd name="connsiteX151" fmla="*/ 644973 w 1645441"/>
                <a:gd name="connsiteY151" fmla="*/ 22645 h 37657"/>
                <a:gd name="connsiteX152" fmla="*/ 646900 w 1645441"/>
                <a:gd name="connsiteY152" fmla="*/ 33104 h 37657"/>
                <a:gd name="connsiteX153" fmla="*/ 647175 w 1645441"/>
                <a:gd name="connsiteY153" fmla="*/ 34755 h 37657"/>
                <a:gd name="connsiteX154" fmla="*/ 618552 w 1645441"/>
                <a:gd name="connsiteY154" fmla="*/ 36406 h 37657"/>
                <a:gd name="connsiteX155" fmla="*/ 543139 w 1645441"/>
                <a:gd name="connsiteY155" fmla="*/ 36681 h 37657"/>
                <a:gd name="connsiteX156" fmla="*/ 528552 w 1645441"/>
                <a:gd name="connsiteY156" fmla="*/ 25947 h 37657"/>
                <a:gd name="connsiteX157" fmla="*/ 525249 w 1645441"/>
                <a:gd name="connsiteY157" fmla="*/ 19342 h 37657"/>
                <a:gd name="connsiteX158" fmla="*/ 533506 w 1645441"/>
                <a:gd name="connsiteY158" fmla="*/ 11360 h 37657"/>
                <a:gd name="connsiteX159" fmla="*/ 521121 w 1645441"/>
                <a:gd name="connsiteY159" fmla="*/ 3654 h 37657"/>
                <a:gd name="connsiteX160" fmla="*/ 515066 w 1645441"/>
                <a:gd name="connsiteY160" fmla="*/ 14388 h 37657"/>
                <a:gd name="connsiteX161" fmla="*/ 505983 w 1645441"/>
                <a:gd name="connsiteY161" fmla="*/ 19067 h 37657"/>
                <a:gd name="connsiteX162" fmla="*/ 486442 w 1645441"/>
                <a:gd name="connsiteY162" fmla="*/ 16590 h 37657"/>
                <a:gd name="connsiteX163" fmla="*/ 470479 w 1645441"/>
                <a:gd name="connsiteY163" fmla="*/ 351 h 37657"/>
                <a:gd name="connsiteX164" fmla="*/ 552497 w 1645441"/>
                <a:gd name="connsiteY164" fmla="*/ 351 h 37657"/>
                <a:gd name="connsiteX165" fmla="*/ 585249 w 1645441"/>
                <a:gd name="connsiteY165" fmla="*/ 351 h 37657"/>
                <a:gd name="connsiteX166" fmla="*/ 593781 w 1645441"/>
                <a:gd name="connsiteY166" fmla="*/ 214 h 37657"/>
                <a:gd name="connsiteX167" fmla="*/ 599836 w 1645441"/>
                <a:gd name="connsiteY167" fmla="*/ 7507 h 37657"/>
                <a:gd name="connsiteX168" fmla="*/ 617451 w 1645441"/>
                <a:gd name="connsiteY168" fmla="*/ 11911 h 37657"/>
                <a:gd name="connsiteX169" fmla="*/ 629010 w 1645441"/>
                <a:gd name="connsiteY169" fmla="*/ 13012 h 37657"/>
                <a:gd name="connsiteX170" fmla="*/ 625432 w 1645441"/>
                <a:gd name="connsiteY170" fmla="*/ 351 h 37657"/>
                <a:gd name="connsiteX171" fmla="*/ 653230 w 1645441"/>
                <a:gd name="connsiteY171" fmla="*/ 351 h 37657"/>
                <a:gd name="connsiteX172" fmla="*/ 767725 w 1645441"/>
                <a:gd name="connsiteY172" fmla="*/ 351 h 37657"/>
                <a:gd name="connsiteX173" fmla="*/ 775156 w 1645441"/>
                <a:gd name="connsiteY173" fmla="*/ 627 h 37657"/>
                <a:gd name="connsiteX174" fmla="*/ 779009 w 1645441"/>
                <a:gd name="connsiteY174" fmla="*/ 5580 h 37657"/>
                <a:gd name="connsiteX175" fmla="*/ 774055 w 1645441"/>
                <a:gd name="connsiteY175" fmla="*/ 6681 h 37657"/>
                <a:gd name="connsiteX176" fmla="*/ 767174 w 1645441"/>
                <a:gd name="connsiteY176" fmla="*/ 4755 h 37657"/>
                <a:gd name="connsiteX177" fmla="*/ 761945 w 1645441"/>
                <a:gd name="connsiteY177" fmla="*/ 9434 h 37657"/>
                <a:gd name="connsiteX178" fmla="*/ 767450 w 1645441"/>
                <a:gd name="connsiteY178" fmla="*/ 13012 h 37657"/>
                <a:gd name="connsiteX179" fmla="*/ 788642 w 1645441"/>
                <a:gd name="connsiteY179" fmla="*/ 3654 h 37657"/>
                <a:gd name="connsiteX180" fmla="*/ 814109 w 1645441"/>
                <a:gd name="connsiteY180" fmla="*/ 93 h 376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</a:cxnLst>
              <a:rect l="l" t="t" r="r" b="b"/>
              <a:pathLst>
                <a:path w="1645441" h="37657">
                  <a:moveTo>
                    <a:pt x="1323163" y="28780"/>
                  </a:moveTo>
                  <a:cubicBezTo>
                    <a:pt x="1326466" y="28539"/>
                    <a:pt x="1329769" y="30878"/>
                    <a:pt x="1333347" y="36796"/>
                  </a:cubicBezTo>
                  <a:cubicBezTo>
                    <a:pt x="1325916" y="37621"/>
                    <a:pt x="1319861" y="38447"/>
                    <a:pt x="1312980" y="36245"/>
                  </a:cubicBezTo>
                  <a:cubicBezTo>
                    <a:pt x="1316558" y="31842"/>
                    <a:pt x="1319861" y="29021"/>
                    <a:pt x="1323163" y="28780"/>
                  </a:cubicBezTo>
                  <a:close/>
                  <a:moveTo>
                    <a:pt x="502405" y="28666"/>
                  </a:moveTo>
                  <a:cubicBezTo>
                    <a:pt x="505708" y="28425"/>
                    <a:pt x="509011" y="30764"/>
                    <a:pt x="512589" y="36682"/>
                  </a:cubicBezTo>
                  <a:cubicBezTo>
                    <a:pt x="505158" y="37507"/>
                    <a:pt x="499103" y="38333"/>
                    <a:pt x="492222" y="36131"/>
                  </a:cubicBezTo>
                  <a:cubicBezTo>
                    <a:pt x="495800" y="31728"/>
                    <a:pt x="499103" y="28907"/>
                    <a:pt x="502405" y="28666"/>
                  </a:cubicBezTo>
                  <a:close/>
                  <a:moveTo>
                    <a:pt x="1645441" y="21503"/>
                  </a:moveTo>
                  <a:lnTo>
                    <a:pt x="1645441" y="33701"/>
                  </a:lnTo>
                  <a:lnTo>
                    <a:pt x="1640157" y="32461"/>
                  </a:lnTo>
                  <a:cubicBezTo>
                    <a:pt x="1638299" y="32048"/>
                    <a:pt x="1637336" y="31016"/>
                    <a:pt x="1639950" y="27438"/>
                  </a:cubicBezTo>
                  <a:close/>
                  <a:moveTo>
                    <a:pt x="833779" y="19618"/>
                  </a:moveTo>
                  <a:cubicBezTo>
                    <a:pt x="838182" y="21269"/>
                    <a:pt x="843962" y="24022"/>
                    <a:pt x="843962" y="30627"/>
                  </a:cubicBezTo>
                  <a:cubicBezTo>
                    <a:pt x="838182" y="34755"/>
                    <a:pt x="832953" y="42187"/>
                    <a:pt x="824972" y="33655"/>
                  </a:cubicBezTo>
                  <a:cubicBezTo>
                    <a:pt x="823045" y="31453"/>
                    <a:pt x="813963" y="34480"/>
                    <a:pt x="819192" y="27324"/>
                  </a:cubicBezTo>
                  <a:cubicBezTo>
                    <a:pt x="822219" y="23196"/>
                    <a:pt x="827173" y="16866"/>
                    <a:pt x="833779" y="19618"/>
                  </a:cubicBezTo>
                  <a:close/>
                  <a:moveTo>
                    <a:pt x="1645441" y="5017"/>
                  </a:moveTo>
                  <a:lnTo>
                    <a:pt x="1645441" y="6122"/>
                  </a:lnTo>
                  <a:lnTo>
                    <a:pt x="1644904" y="5420"/>
                  </a:lnTo>
                  <a:close/>
                  <a:moveTo>
                    <a:pt x="18831" y="627"/>
                  </a:moveTo>
                  <a:cubicBezTo>
                    <a:pt x="38647" y="627"/>
                    <a:pt x="58188" y="627"/>
                    <a:pt x="78005" y="627"/>
                  </a:cubicBezTo>
                  <a:cubicBezTo>
                    <a:pt x="100298" y="627"/>
                    <a:pt x="122316" y="627"/>
                    <a:pt x="144609" y="627"/>
                  </a:cubicBezTo>
                  <a:cubicBezTo>
                    <a:pt x="149013" y="627"/>
                    <a:pt x="153417" y="-475"/>
                    <a:pt x="155894" y="5580"/>
                  </a:cubicBezTo>
                  <a:cubicBezTo>
                    <a:pt x="157820" y="11085"/>
                    <a:pt x="157270" y="14663"/>
                    <a:pt x="154518" y="19617"/>
                  </a:cubicBezTo>
                  <a:cubicBezTo>
                    <a:pt x="151765" y="24296"/>
                    <a:pt x="142132" y="26222"/>
                    <a:pt x="147362" y="34754"/>
                  </a:cubicBezTo>
                  <a:cubicBezTo>
                    <a:pt x="147912" y="35580"/>
                    <a:pt x="145435" y="36956"/>
                    <a:pt x="143509" y="36681"/>
                  </a:cubicBezTo>
                  <a:cubicBezTo>
                    <a:pt x="130848" y="35305"/>
                    <a:pt x="117637" y="39708"/>
                    <a:pt x="105252" y="33653"/>
                  </a:cubicBezTo>
                  <a:cubicBezTo>
                    <a:pt x="103601" y="32828"/>
                    <a:pt x="101124" y="32552"/>
                    <a:pt x="99197" y="33103"/>
                  </a:cubicBezTo>
                  <a:cubicBezTo>
                    <a:pt x="71950" y="40809"/>
                    <a:pt x="44427" y="35030"/>
                    <a:pt x="16904" y="36406"/>
                  </a:cubicBezTo>
                  <a:cubicBezTo>
                    <a:pt x="5895" y="36956"/>
                    <a:pt x="-985" y="33103"/>
                    <a:pt x="115" y="19066"/>
                  </a:cubicBezTo>
                  <a:cubicBezTo>
                    <a:pt x="1767" y="627"/>
                    <a:pt x="666" y="627"/>
                    <a:pt x="18831" y="627"/>
                  </a:cubicBezTo>
                  <a:close/>
                  <a:moveTo>
                    <a:pt x="168624" y="524"/>
                  </a:moveTo>
                  <a:cubicBezTo>
                    <a:pt x="171032" y="1178"/>
                    <a:pt x="173372" y="2829"/>
                    <a:pt x="175711" y="4480"/>
                  </a:cubicBezTo>
                  <a:cubicBezTo>
                    <a:pt x="177637" y="5857"/>
                    <a:pt x="180940" y="3655"/>
                    <a:pt x="182591" y="8609"/>
                  </a:cubicBezTo>
                  <a:cubicBezTo>
                    <a:pt x="180665" y="9710"/>
                    <a:pt x="179013" y="10811"/>
                    <a:pt x="177087" y="11361"/>
                  </a:cubicBezTo>
                  <a:cubicBezTo>
                    <a:pt x="171307" y="13288"/>
                    <a:pt x="165803" y="12462"/>
                    <a:pt x="161123" y="8334"/>
                  </a:cubicBezTo>
                  <a:cubicBezTo>
                    <a:pt x="159472" y="6682"/>
                    <a:pt x="159472" y="3930"/>
                    <a:pt x="161123" y="2554"/>
                  </a:cubicBezTo>
                  <a:cubicBezTo>
                    <a:pt x="163738" y="214"/>
                    <a:pt x="166215" y="-130"/>
                    <a:pt x="168624" y="524"/>
                  </a:cubicBezTo>
                  <a:close/>
                  <a:moveTo>
                    <a:pt x="1260961" y="465"/>
                  </a:moveTo>
                  <a:cubicBezTo>
                    <a:pt x="1268392" y="465"/>
                    <a:pt x="1267842" y="6245"/>
                    <a:pt x="1271420" y="8447"/>
                  </a:cubicBezTo>
                  <a:cubicBezTo>
                    <a:pt x="1280502" y="13951"/>
                    <a:pt x="1272521" y="23860"/>
                    <a:pt x="1278575" y="31566"/>
                  </a:cubicBezTo>
                  <a:cubicBezTo>
                    <a:pt x="1282429" y="35970"/>
                    <a:pt x="1273071" y="37071"/>
                    <a:pt x="1268392" y="37071"/>
                  </a:cubicBezTo>
                  <a:cubicBezTo>
                    <a:pt x="1229861" y="37071"/>
                    <a:pt x="1191329" y="37071"/>
                    <a:pt x="1152797" y="37071"/>
                  </a:cubicBezTo>
                  <a:cubicBezTo>
                    <a:pt x="1140962" y="37071"/>
                    <a:pt x="1129127" y="36520"/>
                    <a:pt x="1117568" y="37071"/>
                  </a:cubicBezTo>
                  <a:cubicBezTo>
                    <a:pt x="1109174" y="37484"/>
                    <a:pt x="1101054" y="37071"/>
                    <a:pt x="1093176" y="35557"/>
                  </a:cubicBezTo>
                  <a:lnTo>
                    <a:pt x="1092403" y="35283"/>
                  </a:lnTo>
                  <a:lnTo>
                    <a:pt x="1092403" y="36682"/>
                  </a:lnTo>
                  <a:lnTo>
                    <a:pt x="1061686" y="36682"/>
                  </a:lnTo>
                  <a:lnTo>
                    <a:pt x="1061696" y="36795"/>
                  </a:lnTo>
                  <a:lnTo>
                    <a:pt x="1010880" y="36795"/>
                  </a:lnTo>
                  <a:lnTo>
                    <a:pt x="1010880" y="36682"/>
                  </a:lnTo>
                  <a:lnTo>
                    <a:pt x="973870" y="36682"/>
                  </a:lnTo>
                  <a:cubicBezTo>
                    <a:pt x="963136" y="36682"/>
                    <a:pt x="965063" y="27599"/>
                    <a:pt x="964787" y="22920"/>
                  </a:cubicBezTo>
                  <a:cubicBezTo>
                    <a:pt x="964787" y="15214"/>
                    <a:pt x="960659" y="14663"/>
                    <a:pt x="955705" y="15214"/>
                  </a:cubicBezTo>
                  <a:cubicBezTo>
                    <a:pt x="947998" y="16040"/>
                    <a:pt x="953503" y="20168"/>
                    <a:pt x="954054" y="23196"/>
                  </a:cubicBezTo>
                  <a:cubicBezTo>
                    <a:pt x="955154" y="28700"/>
                    <a:pt x="951852" y="27599"/>
                    <a:pt x="948273" y="27324"/>
                  </a:cubicBezTo>
                  <a:cubicBezTo>
                    <a:pt x="938365" y="26774"/>
                    <a:pt x="935338" y="16865"/>
                    <a:pt x="928732" y="12187"/>
                  </a:cubicBezTo>
                  <a:cubicBezTo>
                    <a:pt x="920751" y="6682"/>
                    <a:pt x="914971" y="7232"/>
                    <a:pt x="907540" y="9985"/>
                  </a:cubicBezTo>
                  <a:cubicBezTo>
                    <a:pt x="905063" y="6682"/>
                    <a:pt x="901485" y="6407"/>
                    <a:pt x="897907" y="5306"/>
                  </a:cubicBezTo>
                  <a:cubicBezTo>
                    <a:pt x="899008" y="10260"/>
                    <a:pt x="891852" y="14113"/>
                    <a:pt x="894880" y="18517"/>
                  </a:cubicBezTo>
                  <a:cubicBezTo>
                    <a:pt x="899008" y="24297"/>
                    <a:pt x="890201" y="28425"/>
                    <a:pt x="894329" y="34205"/>
                  </a:cubicBezTo>
                  <a:cubicBezTo>
                    <a:pt x="895705" y="35856"/>
                    <a:pt x="891852" y="36682"/>
                    <a:pt x="889925" y="36682"/>
                  </a:cubicBezTo>
                  <a:cubicBezTo>
                    <a:pt x="876439" y="36682"/>
                    <a:pt x="862678" y="36407"/>
                    <a:pt x="848916" y="36682"/>
                  </a:cubicBezTo>
                  <a:cubicBezTo>
                    <a:pt x="843963" y="36957"/>
                    <a:pt x="843687" y="34205"/>
                    <a:pt x="844238" y="30627"/>
                  </a:cubicBezTo>
                  <a:cubicBezTo>
                    <a:pt x="847541" y="28150"/>
                    <a:pt x="852219" y="36131"/>
                    <a:pt x="854421" y="30352"/>
                  </a:cubicBezTo>
                  <a:cubicBezTo>
                    <a:pt x="856072" y="26223"/>
                    <a:pt x="853045" y="22370"/>
                    <a:pt x="849192" y="19893"/>
                  </a:cubicBezTo>
                  <a:cubicBezTo>
                    <a:pt x="842311" y="15489"/>
                    <a:pt x="850017" y="6407"/>
                    <a:pt x="842311" y="1453"/>
                  </a:cubicBezTo>
                  <a:lnTo>
                    <a:pt x="1010880" y="1453"/>
                  </a:lnTo>
                  <a:lnTo>
                    <a:pt x="1010880" y="973"/>
                  </a:lnTo>
                  <a:lnTo>
                    <a:pt x="1012190" y="1016"/>
                  </a:lnTo>
                  <a:lnTo>
                    <a:pt x="1012704" y="1453"/>
                  </a:lnTo>
                  <a:lnTo>
                    <a:pt x="1060146" y="1453"/>
                  </a:lnTo>
                  <a:lnTo>
                    <a:pt x="1060355" y="1256"/>
                  </a:lnTo>
                  <a:cubicBezTo>
                    <a:pt x="1062109" y="671"/>
                    <a:pt x="1064036" y="740"/>
                    <a:pt x="1066100" y="740"/>
                  </a:cubicBezTo>
                  <a:cubicBezTo>
                    <a:pt x="1131054" y="740"/>
                    <a:pt x="1196008" y="1015"/>
                    <a:pt x="1260961" y="465"/>
                  </a:cubicBezTo>
                  <a:close/>
                  <a:moveTo>
                    <a:pt x="830751" y="352"/>
                  </a:moveTo>
                  <a:cubicBezTo>
                    <a:pt x="832953" y="352"/>
                    <a:pt x="835706" y="1453"/>
                    <a:pt x="834330" y="3654"/>
                  </a:cubicBezTo>
                  <a:cubicBezTo>
                    <a:pt x="832953" y="6406"/>
                    <a:pt x="829926" y="8058"/>
                    <a:pt x="827724" y="9984"/>
                  </a:cubicBezTo>
                  <a:cubicBezTo>
                    <a:pt x="824421" y="9159"/>
                    <a:pt x="823871" y="7783"/>
                    <a:pt x="824146" y="5306"/>
                  </a:cubicBezTo>
                  <a:cubicBezTo>
                    <a:pt x="824696" y="1177"/>
                    <a:pt x="827449" y="77"/>
                    <a:pt x="830751" y="352"/>
                  </a:cubicBezTo>
                  <a:close/>
                  <a:moveTo>
                    <a:pt x="440203" y="351"/>
                  </a:moveTo>
                  <a:cubicBezTo>
                    <a:pt x="447634" y="351"/>
                    <a:pt x="447084" y="6131"/>
                    <a:pt x="450662" y="8333"/>
                  </a:cubicBezTo>
                  <a:cubicBezTo>
                    <a:pt x="459744" y="13837"/>
                    <a:pt x="451763" y="23746"/>
                    <a:pt x="457817" y="31452"/>
                  </a:cubicBezTo>
                  <a:cubicBezTo>
                    <a:pt x="461671" y="35856"/>
                    <a:pt x="452313" y="36957"/>
                    <a:pt x="447634" y="36957"/>
                  </a:cubicBezTo>
                  <a:cubicBezTo>
                    <a:pt x="409103" y="36957"/>
                    <a:pt x="370571" y="36957"/>
                    <a:pt x="332039" y="36957"/>
                  </a:cubicBezTo>
                  <a:cubicBezTo>
                    <a:pt x="320204" y="36957"/>
                    <a:pt x="308369" y="36406"/>
                    <a:pt x="296810" y="36957"/>
                  </a:cubicBezTo>
                  <a:cubicBezTo>
                    <a:pt x="280021" y="37782"/>
                    <a:pt x="264333" y="35305"/>
                    <a:pt x="249471" y="27324"/>
                  </a:cubicBezTo>
                  <a:cubicBezTo>
                    <a:pt x="246719" y="25947"/>
                    <a:pt x="243140" y="24847"/>
                    <a:pt x="240113" y="27048"/>
                  </a:cubicBezTo>
                  <a:cubicBezTo>
                    <a:pt x="234883" y="30626"/>
                    <a:pt x="242865" y="33103"/>
                    <a:pt x="240938" y="36681"/>
                  </a:cubicBezTo>
                  <a:cubicBezTo>
                    <a:pt x="213691" y="36681"/>
                    <a:pt x="186444" y="36681"/>
                    <a:pt x="158921" y="36681"/>
                  </a:cubicBezTo>
                  <a:cubicBezTo>
                    <a:pt x="160848" y="32828"/>
                    <a:pt x="162774" y="28975"/>
                    <a:pt x="164426" y="25122"/>
                  </a:cubicBezTo>
                  <a:cubicBezTo>
                    <a:pt x="165526" y="22645"/>
                    <a:pt x="166627" y="19342"/>
                    <a:pt x="169379" y="20718"/>
                  </a:cubicBezTo>
                  <a:cubicBezTo>
                    <a:pt x="183967" y="28149"/>
                    <a:pt x="189196" y="18241"/>
                    <a:pt x="194701" y="7507"/>
                  </a:cubicBezTo>
                  <a:cubicBezTo>
                    <a:pt x="192223" y="3379"/>
                    <a:pt x="185343" y="7782"/>
                    <a:pt x="182866" y="626"/>
                  </a:cubicBezTo>
                  <a:cubicBezTo>
                    <a:pt x="189196" y="1452"/>
                    <a:pt x="194150" y="-1576"/>
                    <a:pt x="198554" y="6957"/>
                  </a:cubicBezTo>
                  <a:cubicBezTo>
                    <a:pt x="204058" y="17690"/>
                    <a:pt x="229654" y="16039"/>
                    <a:pt x="234883" y="5580"/>
                  </a:cubicBezTo>
                  <a:cubicBezTo>
                    <a:pt x="237636" y="351"/>
                    <a:pt x="241214" y="626"/>
                    <a:pt x="245342" y="626"/>
                  </a:cubicBezTo>
                  <a:cubicBezTo>
                    <a:pt x="310296" y="626"/>
                    <a:pt x="375250" y="901"/>
                    <a:pt x="440203" y="351"/>
                  </a:cubicBezTo>
                  <a:close/>
                  <a:moveTo>
                    <a:pt x="1634867" y="207"/>
                  </a:moveTo>
                  <a:cubicBezTo>
                    <a:pt x="1637749" y="328"/>
                    <a:pt x="1639813" y="672"/>
                    <a:pt x="1640226" y="1291"/>
                  </a:cubicBezTo>
                  <a:cubicBezTo>
                    <a:pt x="1642703" y="4593"/>
                    <a:pt x="1641051" y="8447"/>
                    <a:pt x="1637748" y="9548"/>
                  </a:cubicBezTo>
                  <a:cubicBezTo>
                    <a:pt x="1627015" y="15603"/>
                    <a:pt x="1619309" y="24135"/>
                    <a:pt x="1612428" y="34594"/>
                  </a:cubicBezTo>
                  <a:cubicBezTo>
                    <a:pt x="1612978" y="30465"/>
                    <a:pt x="1615455" y="25236"/>
                    <a:pt x="1613804" y="22483"/>
                  </a:cubicBezTo>
                  <a:cubicBezTo>
                    <a:pt x="1612152" y="19456"/>
                    <a:pt x="1606373" y="18906"/>
                    <a:pt x="1602795" y="17254"/>
                  </a:cubicBezTo>
                  <a:cubicBezTo>
                    <a:pt x="1598666" y="23034"/>
                    <a:pt x="1610776" y="24685"/>
                    <a:pt x="1604996" y="28814"/>
                  </a:cubicBezTo>
                  <a:cubicBezTo>
                    <a:pt x="1598666" y="33493"/>
                    <a:pt x="1592336" y="28263"/>
                    <a:pt x="1585180" y="25236"/>
                  </a:cubicBezTo>
                  <a:cubicBezTo>
                    <a:pt x="1586006" y="29089"/>
                    <a:pt x="1586831" y="32392"/>
                    <a:pt x="1587657" y="36245"/>
                  </a:cubicBezTo>
                  <a:cubicBezTo>
                    <a:pt x="1560134" y="36245"/>
                    <a:pt x="1533162" y="36245"/>
                    <a:pt x="1506190" y="36245"/>
                  </a:cubicBezTo>
                  <a:cubicBezTo>
                    <a:pt x="1506190" y="25511"/>
                    <a:pt x="1493254" y="12025"/>
                    <a:pt x="1481695" y="12025"/>
                  </a:cubicBezTo>
                  <a:cubicBezTo>
                    <a:pt x="1474538" y="12025"/>
                    <a:pt x="1470410" y="18630"/>
                    <a:pt x="1465731" y="22759"/>
                  </a:cubicBezTo>
                  <a:cubicBezTo>
                    <a:pt x="1461052" y="26887"/>
                    <a:pt x="1466007" y="29915"/>
                    <a:pt x="1467658" y="33218"/>
                  </a:cubicBezTo>
                  <a:cubicBezTo>
                    <a:pt x="1467383" y="33768"/>
                    <a:pt x="1467383" y="34318"/>
                    <a:pt x="1467933" y="34869"/>
                  </a:cubicBezTo>
                  <a:cubicBezTo>
                    <a:pt x="1458576" y="38447"/>
                    <a:pt x="1448942" y="36520"/>
                    <a:pt x="1439310" y="36520"/>
                  </a:cubicBezTo>
                  <a:cubicBezTo>
                    <a:pt x="1414264" y="36795"/>
                    <a:pt x="1388943" y="36520"/>
                    <a:pt x="1363897" y="36795"/>
                  </a:cubicBezTo>
                  <a:cubicBezTo>
                    <a:pt x="1355640" y="36795"/>
                    <a:pt x="1348759" y="37346"/>
                    <a:pt x="1349310" y="26061"/>
                  </a:cubicBezTo>
                  <a:cubicBezTo>
                    <a:pt x="1349310" y="23860"/>
                    <a:pt x="1347108" y="21658"/>
                    <a:pt x="1346007" y="19456"/>
                  </a:cubicBezTo>
                  <a:cubicBezTo>
                    <a:pt x="1349035" y="16153"/>
                    <a:pt x="1357842" y="16704"/>
                    <a:pt x="1354264" y="11474"/>
                  </a:cubicBezTo>
                  <a:cubicBezTo>
                    <a:pt x="1352613" y="8997"/>
                    <a:pt x="1348484" y="1291"/>
                    <a:pt x="1341879" y="3768"/>
                  </a:cubicBezTo>
                  <a:cubicBezTo>
                    <a:pt x="1337200" y="5694"/>
                    <a:pt x="1334173" y="8722"/>
                    <a:pt x="1335824" y="14502"/>
                  </a:cubicBezTo>
                  <a:cubicBezTo>
                    <a:pt x="1336925" y="18355"/>
                    <a:pt x="1331145" y="21382"/>
                    <a:pt x="1326741" y="19181"/>
                  </a:cubicBezTo>
                  <a:cubicBezTo>
                    <a:pt x="1320411" y="15878"/>
                    <a:pt x="1314906" y="14777"/>
                    <a:pt x="1307200" y="16704"/>
                  </a:cubicBezTo>
                  <a:cubicBezTo>
                    <a:pt x="1298118" y="18906"/>
                    <a:pt x="1298669" y="5144"/>
                    <a:pt x="1291237" y="465"/>
                  </a:cubicBezTo>
                  <a:cubicBezTo>
                    <a:pt x="1318485" y="465"/>
                    <a:pt x="1346007" y="465"/>
                    <a:pt x="1373255" y="465"/>
                  </a:cubicBezTo>
                  <a:cubicBezTo>
                    <a:pt x="1384264" y="465"/>
                    <a:pt x="1394998" y="190"/>
                    <a:pt x="1406007" y="465"/>
                  </a:cubicBezTo>
                  <a:cubicBezTo>
                    <a:pt x="1408897" y="465"/>
                    <a:pt x="1411925" y="-223"/>
                    <a:pt x="1414539" y="328"/>
                  </a:cubicBezTo>
                  <a:cubicBezTo>
                    <a:pt x="1417154" y="878"/>
                    <a:pt x="1419355" y="2667"/>
                    <a:pt x="1420594" y="7621"/>
                  </a:cubicBezTo>
                  <a:cubicBezTo>
                    <a:pt x="1421420" y="10649"/>
                    <a:pt x="1434355" y="14502"/>
                    <a:pt x="1438209" y="12025"/>
                  </a:cubicBezTo>
                  <a:cubicBezTo>
                    <a:pt x="1443988" y="8722"/>
                    <a:pt x="1445915" y="14502"/>
                    <a:pt x="1449768" y="13126"/>
                  </a:cubicBezTo>
                  <a:cubicBezTo>
                    <a:pt x="1452796" y="8171"/>
                    <a:pt x="1446190" y="6245"/>
                    <a:pt x="1446190" y="465"/>
                  </a:cubicBezTo>
                  <a:cubicBezTo>
                    <a:pt x="1455273" y="465"/>
                    <a:pt x="1464630" y="465"/>
                    <a:pt x="1473988" y="465"/>
                  </a:cubicBezTo>
                  <a:cubicBezTo>
                    <a:pt x="1512245" y="465"/>
                    <a:pt x="1550226" y="465"/>
                    <a:pt x="1588483" y="465"/>
                  </a:cubicBezTo>
                  <a:cubicBezTo>
                    <a:pt x="1590960" y="465"/>
                    <a:pt x="1593437" y="465"/>
                    <a:pt x="1595914" y="741"/>
                  </a:cubicBezTo>
                  <a:cubicBezTo>
                    <a:pt x="1599217" y="741"/>
                    <a:pt x="1600593" y="2942"/>
                    <a:pt x="1599767" y="5694"/>
                  </a:cubicBezTo>
                  <a:cubicBezTo>
                    <a:pt x="1598941" y="8447"/>
                    <a:pt x="1596739" y="7896"/>
                    <a:pt x="1594813" y="6795"/>
                  </a:cubicBezTo>
                  <a:cubicBezTo>
                    <a:pt x="1592886" y="5419"/>
                    <a:pt x="1590685" y="4043"/>
                    <a:pt x="1587932" y="4869"/>
                  </a:cubicBezTo>
                  <a:cubicBezTo>
                    <a:pt x="1585455" y="5694"/>
                    <a:pt x="1582703" y="6795"/>
                    <a:pt x="1582703" y="9548"/>
                  </a:cubicBezTo>
                  <a:cubicBezTo>
                    <a:pt x="1582703" y="12850"/>
                    <a:pt x="1585455" y="13676"/>
                    <a:pt x="1588208" y="13126"/>
                  </a:cubicBezTo>
                  <a:cubicBezTo>
                    <a:pt x="1595914" y="11750"/>
                    <a:pt x="1605272" y="13951"/>
                    <a:pt x="1609400" y="3768"/>
                  </a:cubicBezTo>
                  <a:cubicBezTo>
                    <a:pt x="1610226" y="1497"/>
                    <a:pt x="1626223" y="-154"/>
                    <a:pt x="1634867" y="207"/>
                  </a:cubicBezTo>
                  <a:close/>
                  <a:moveTo>
                    <a:pt x="814109" y="93"/>
                  </a:moveTo>
                  <a:cubicBezTo>
                    <a:pt x="816991" y="214"/>
                    <a:pt x="819055" y="558"/>
                    <a:pt x="819468" y="1177"/>
                  </a:cubicBezTo>
                  <a:cubicBezTo>
                    <a:pt x="821945" y="4479"/>
                    <a:pt x="820293" y="8333"/>
                    <a:pt x="816990" y="9434"/>
                  </a:cubicBezTo>
                  <a:cubicBezTo>
                    <a:pt x="806257" y="15489"/>
                    <a:pt x="798551" y="24021"/>
                    <a:pt x="791670" y="34480"/>
                  </a:cubicBezTo>
                  <a:cubicBezTo>
                    <a:pt x="792220" y="30351"/>
                    <a:pt x="794697" y="25122"/>
                    <a:pt x="793046" y="22369"/>
                  </a:cubicBezTo>
                  <a:cubicBezTo>
                    <a:pt x="791394" y="19342"/>
                    <a:pt x="785615" y="18792"/>
                    <a:pt x="782037" y="17140"/>
                  </a:cubicBezTo>
                  <a:cubicBezTo>
                    <a:pt x="777908" y="22920"/>
                    <a:pt x="790018" y="24571"/>
                    <a:pt x="784238" y="28700"/>
                  </a:cubicBezTo>
                  <a:cubicBezTo>
                    <a:pt x="777908" y="33379"/>
                    <a:pt x="771578" y="28149"/>
                    <a:pt x="764422" y="25122"/>
                  </a:cubicBezTo>
                  <a:cubicBezTo>
                    <a:pt x="765248" y="28975"/>
                    <a:pt x="766073" y="32278"/>
                    <a:pt x="766899" y="36131"/>
                  </a:cubicBezTo>
                  <a:cubicBezTo>
                    <a:pt x="739376" y="36131"/>
                    <a:pt x="712404" y="36131"/>
                    <a:pt x="685432" y="36131"/>
                  </a:cubicBezTo>
                  <a:cubicBezTo>
                    <a:pt x="685432" y="25397"/>
                    <a:pt x="672496" y="11911"/>
                    <a:pt x="660937" y="11911"/>
                  </a:cubicBezTo>
                  <a:cubicBezTo>
                    <a:pt x="653780" y="11911"/>
                    <a:pt x="649652" y="18516"/>
                    <a:pt x="644973" y="22645"/>
                  </a:cubicBezTo>
                  <a:cubicBezTo>
                    <a:pt x="640294" y="26773"/>
                    <a:pt x="645249" y="29801"/>
                    <a:pt x="646900" y="33104"/>
                  </a:cubicBezTo>
                  <a:cubicBezTo>
                    <a:pt x="646625" y="33654"/>
                    <a:pt x="646625" y="34204"/>
                    <a:pt x="647175" y="34755"/>
                  </a:cubicBezTo>
                  <a:cubicBezTo>
                    <a:pt x="637818" y="38333"/>
                    <a:pt x="628184" y="36406"/>
                    <a:pt x="618552" y="36406"/>
                  </a:cubicBezTo>
                  <a:cubicBezTo>
                    <a:pt x="593506" y="36681"/>
                    <a:pt x="568185" y="36406"/>
                    <a:pt x="543139" y="36681"/>
                  </a:cubicBezTo>
                  <a:cubicBezTo>
                    <a:pt x="534882" y="36681"/>
                    <a:pt x="528001" y="37232"/>
                    <a:pt x="528552" y="25947"/>
                  </a:cubicBezTo>
                  <a:cubicBezTo>
                    <a:pt x="528552" y="23746"/>
                    <a:pt x="526350" y="21544"/>
                    <a:pt x="525249" y="19342"/>
                  </a:cubicBezTo>
                  <a:cubicBezTo>
                    <a:pt x="528277" y="16039"/>
                    <a:pt x="537084" y="16590"/>
                    <a:pt x="533506" y="11360"/>
                  </a:cubicBezTo>
                  <a:cubicBezTo>
                    <a:pt x="531855" y="8883"/>
                    <a:pt x="527726" y="1177"/>
                    <a:pt x="521121" y="3654"/>
                  </a:cubicBezTo>
                  <a:cubicBezTo>
                    <a:pt x="516442" y="5580"/>
                    <a:pt x="513415" y="8608"/>
                    <a:pt x="515066" y="14388"/>
                  </a:cubicBezTo>
                  <a:cubicBezTo>
                    <a:pt x="516167" y="18241"/>
                    <a:pt x="510387" y="21268"/>
                    <a:pt x="505983" y="19067"/>
                  </a:cubicBezTo>
                  <a:cubicBezTo>
                    <a:pt x="499653" y="15764"/>
                    <a:pt x="494148" y="14663"/>
                    <a:pt x="486442" y="16590"/>
                  </a:cubicBezTo>
                  <a:cubicBezTo>
                    <a:pt x="477360" y="18792"/>
                    <a:pt x="477911" y="5030"/>
                    <a:pt x="470479" y="351"/>
                  </a:cubicBezTo>
                  <a:cubicBezTo>
                    <a:pt x="497727" y="351"/>
                    <a:pt x="525249" y="351"/>
                    <a:pt x="552497" y="351"/>
                  </a:cubicBezTo>
                  <a:cubicBezTo>
                    <a:pt x="563506" y="351"/>
                    <a:pt x="574240" y="76"/>
                    <a:pt x="585249" y="351"/>
                  </a:cubicBezTo>
                  <a:cubicBezTo>
                    <a:pt x="588139" y="351"/>
                    <a:pt x="591167" y="-337"/>
                    <a:pt x="593781" y="214"/>
                  </a:cubicBezTo>
                  <a:cubicBezTo>
                    <a:pt x="596396" y="764"/>
                    <a:pt x="598597" y="2553"/>
                    <a:pt x="599836" y="7507"/>
                  </a:cubicBezTo>
                  <a:cubicBezTo>
                    <a:pt x="600662" y="10535"/>
                    <a:pt x="613597" y="14388"/>
                    <a:pt x="617451" y="11911"/>
                  </a:cubicBezTo>
                  <a:cubicBezTo>
                    <a:pt x="623230" y="8608"/>
                    <a:pt x="625157" y="14388"/>
                    <a:pt x="629010" y="13012"/>
                  </a:cubicBezTo>
                  <a:cubicBezTo>
                    <a:pt x="632038" y="8057"/>
                    <a:pt x="625432" y="6131"/>
                    <a:pt x="625432" y="351"/>
                  </a:cubicBezTo>
                  <a:cubicBezTo>
                    <a:pt x="634515" y="351"/>
                    <a:pt x="643872" y="351"/>
                    <a:pt x="653230" y="351"/>
                  </a:cubicBezTo>
                  <a:cubicBezTo>
                    <a:pt x="691487" y="351"/>
                    <a:pt x="729468" y="351"/>
                    <a:pt x="767725" y="351"/>
                  </a:cubicBezTo>
                  <a:cubicBezTo>
                    <a:pt x="770202" y="351"/>
                    <a:pt x="772679" y="351"/>
                    <a:pt x="775156" y="627"/>
                  </a:cubicBezTo>
                  <a:cubicBezTo>
                    <a:pt x="778459" y="627"/>
                    <a:pt x="779835" y="2828"/>
                    <a:pt x="779009" y="5580"/>
                  </a:cubicBezTo>
                  <a:cubicBezTo>
                    <a:pt x="778183" y="8333"/>
                    <a:pt x="775981" y="7782"/>
                    <a:pt x="774055" y="6681"/>
                  </a:cubicBezTo>
                  <a:cubicBezTo>
                    <a:pt x="772128" y="5305"/>
                    <a:pt x="769927" y="3929"/>
                    <a:pt x="767174" y="4755"/>
                  </a:cubicBezTo>
                  <a:cubicBezTo>
                    <a:pt x="764697" y="5580"/>
                    <a:pt x="761945" y="6681"/>
                    <a:pt x="761945" y="9434"/>
                  </a:cubicBezTo>
                  <a:cubicBezTo>
                    <a:pt x="761945" y="12736"/>
                    <a:pt x="764697" y="13562"/>
                    <a:pt x="767450" y="13012"/>
                  </a:cubicBezTo>
                  <a:cubicBezTo>
                    <a:pt x="775156" y="11636"/>
                    <a:pt x="784514" y="13837"/>
                    <a:pt x="788642" y="3654"/>
                  </a:cubicBezTo>
                  <a:cubicBezTo>
                    <a:pt x="789468" y="1383"/>
                    <a:pt x="805465" y="-268"/>
                    <a:pt x="814109" y="93"/>
                  </a:cubicBezTo>
                  <a:close/>
                </a:path>
              </a:pathLst>
            </a:custGeom>
            <a:solidFill>
              <a:schemeClr val="accent3"/>
            </a:solidFill>
            <a:ln w="7407" cap="flat">
              <a:noFill/>
              <a:prstDash val="solid"/>
              <a:miter/>
            </a:ln>
          </p:spPr>
          <p:txBody>
            <a:bodyPr wrap="square" rtlCol="0" anchor="ctr">
              <a:noAutofit/>
            </a:bodyPr>
            <a:lstStyle/>
            <a:p>
              <a:endParaRPr lang="en-US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="" xmlns:a16="http://schemas.microsoft.com/office/drawing/2014/main" id="{1693B034-2C01-42CB-B891-7B60156CCA32}"/>
                </a:ext>
              </a:extLst>
            </p:cNvPr>
            <p:cNvSpPr/>
            <p:nvPr/>
          </p:nvSpPr>
          <p:spPr>
            <a:xfrm>
              <a:off x="2923579" y="417483"/>
              <a:ext cx="3321685" cy="76019"/>
            </a:xfrm>
            <a:custGeom>
              <a:avLst/>
              <a:gdLst>
                <a:gd name="connsiteX0" fmla="*/ 1323163 w 1645441"/>
                <a:gd name="connsiteY0" fmla="*/ 28780 h 37657"/>
                <a:gd name="connsiteX1" fmla="*/ 1333347 w 1645441"/>
                <a:gd name="connsiteY1" fmla="*/ 36796 h 37657"/>
                <a:gd name="connsiteX2" fmla="*/ 1312980 w 1645441"/>
                <a:gd name="connsiteY2" fmla="*/ 36245 h 37657"/>
                <a:gd name="connsiteX3" fmla="*/ 1323163 w 1645441"/>
                <a:gd name="connsiteY3" fmla="*/ 28780 h 37657"/>
                <a:gd name="connsiteX4" fmla="*/ 502405 w 1645441"/>
                <a:gd name="connsiteY4" fmla="*/ 28666 h 37657"/>
                <a:gd name="connsiteX5" fmla="*/ 512589 w 1645441"/>
                <a:gd name="connsiteY5" fmla="*/ 36682 h 37657"/>
                <a:gd name="connsiteX6" fmla="*/ 492222 w 1645441"/>
                <a:gd name="connsiteY6" fmla="*/ 36131 h 37657"/>
                <a:gd name="connsiteX7" fmla="*/ 502405 w 1645441"/>
                <a:gd name="connsiteY7" fmla="*/ 28666 h 37657"/>
                <a:gd name="connsiteX8" fmla="*/ 1645441 w 1645441"/>
                <a:gd name="connsiteY8" fmla="*/ 21503 h 37657"/>
                <a:gd name="connsiteX9" fmla="*/ 1645441 w 1645441"/>
                <a:gd name="connsiteY9" fmla="*/ 33701 h 37657"/>
                <a:gd name="connsiteX10" fmla="*/ 1640157 w 1645441"/>
                <a:gd name="connsiteY10" fmla="*/ 32461 h 37657"/>
                <a:gd name="connsiteX11" fmla="*/ 1639950 w 1645441"/>
                <a:gd name="connsiteY11" fmla="*/ 27438 h 37657"/>
                <a:gd name="connsiteX12" fmla="*/ 833779 w 1645441"/>
                <a:gd name="connsiteY12" fmla="*/ 19618 h 37657"/>
                <a:gd name="connsiteX13" fmla="*/ 843962 w 1645441"/>
                <a:gd name="connsiteY13" fmla="*/ 30627 h 37657"/>
                <a:gd name="connsiteX14" fmla="*/ 824972 w 1645441"/>
                <a:gd name="connsiteY14" fmla="*/ 33655 h 37657"/>
                <a:gd name="connsiteX15" fmla="*/ 819192 w 1645441"/>
                <a:gd name="connsiteY15" fmla="*/ 27324 h 37657"/>
                <a:gd name="connsiteX16" fmla="*/ 833779 w 1645441"/>
                <a:gd name="connsiteY16" fmla="*/ 19618 h 37657"/>
                <a:gd name="connsiteX17" fmla="*/ 1645441 w 1645441"/>
                <a:gd name="connsiteY17" fmla="*/ 5017 h 37657"/>
                <a:gd name="connsiteX18" fmla="*/ 1645441 w 1645441"/>
                <a:gd name="connsiteY18" fmla="*/ 6122 h 37657"/>
                <a:gd name="connsiteX19" fmla="*/ 1644904 w 1645441"/>
                <a:gd name="connsiteY19" fmla="*/ 5420 h 37657"/>
                <a:gd name="connsiteX20" fmla="*/ 18831 w 1645441"/>
                <a:gd name="connsiteY20" fmla="*/ 627 h 37657"/>
                <a:gd name="connsiteX21" fmla="*/ 78005 w 1645441"/>
                <a:gd name="connsiteY21" fmla="*/ 627 h 37657"/>
                <a:gd name="connsiteX22" fmla="*/ 144609 w 1645441"/>
                <a:gd name="connsiteY22" fmla="*/ 627 h 37657"/>
                <a:gd name="connsiteX23" fmla="*/ 155894 w 1645441"/>
                <a:gd name="connsiteY23" fmla="*/ 5580 h 37657"/>
                <a:gd name="connsiteX24" fmla="*/ 154518 w 1645441"/>
                <a:gd name="connsiteY24" fmla="*/ 19617 h 37657"/>
                <a:gd name="connsiteX25" fmla="*/ 147362 w 1645441"/>
                <a:gd name="connsiteY25" fmla="*/ 34754 h 37657"/>
                <a:gd name="connsiteX26" fmla="*/ 143509 w 1645441"/>
                <a:gd name="connsiteY26" fmla="*/ 36681 h 37657"/>
                <a:gd name="connsiteX27" fmla="*/ 105252 w 1645441"/>
                <a:gd name="connsiteY27" fmla="*/ 33653 h 37657"/>
                <a:gd name="connsiteX28" fmla="*/ 99197 w 1645441"/>
                <a:gd name="connsiteY28" fmla="*/ 33103 h 37657"/>
                <a:gd name="connsiteX29" fmla="*/ 16904 w 1645441"/>
                <a:gd name="connsiteY29" fmla="*/ 36406 h 37657"/>
                <a:gd name="connsiteX30" fmla="*/ 115 w 1645441"/>
                <a:gd name="connsiteY30" fmla="*/ 19066 h 37657"/>
                <a:gd name="connsiteX31" fmla="*/ 18831 w 1645441"/>
                <a:gd name="connsiteY31" fmla="*/ 627 h 37657"/>
                <a:gd name="connsiteX32" fmla="*/ 168624 w 1645441"/>
                <a:gd name="connsiteY32" fmla="*/ 524 h 37657"/>
                <a:gd name="connsiteX33" fmla="*/ 175711 w 1645441"/>
                <a:gd name="connsiteY33" fmla="*/ 4480 h 37657"/>
                <a:gd name="connsiteX34" fmla="*/ 182591 w 1645441"/>
                <a:gd name="connsiteY34" fmla="*/ 8609 h 37657"/>
                <a:gd name="connsiteX35" fmla="*/ 177087 w 1645441"/>
                <a:gd name="connsiteY35" fmla="*/ 11361 h 37657"/>
                <a:gd name="connsiteX36" fmla="*/ 161123 w 1645441"/>
                <a:gd name="connsiteY36" fmla="*/ 8334 h 37657"/>
                <a:gd name="connsiteX37" fmla="*/ 161123 w 1645441"/>
                <a:gd name="connsiteY37" fmla="*/ 2554 h 37657"/>
                <a:gd name="connsiteX38" fmla="*/ 168624 w 1645441"/>
                <a:gd name="connsiteY38" fmla="*/ 524 h 37657"/>
                <a:gd name="connsiteX39" fmla="*/ 1260961 w 1645441"/>
                <a:gd name="connsiteY39" fmla="*/ 465 h 37657"/>
                <a:gd name="connsiteX40" fmla="*/ 1271420 w 1645441"/>
                <a:gd name="connsiteY40" fmla="*/ 8447 h 37657"/>
                <a:gd name="connsiteX41" fmla="*/ 1278575 w 1645441"/>
                <a:gd name="connsiteY41" fmla="*/ 31566 h 37657"/>
                <a:gd name="connsiteX42" fmla="*/ 1268392 w 1645441"/>
                <a:gd name="connsiteY42" fmla="*/ 37071 h 37657"/>
                <a:gd name="connsiteX43" fmla="*/ 1152797 w 1645441"/>
                <a:gd name="connsiteY43" fmla="*/ 37071 h 37657"/>
                <a:gd name="connsiteX44" fmla="*/ 1117568 w 1645441"/>
                <a:gd name="connsiteY44" fmla="*/ 37071 h 37657"/>
                <a:gd name="connsiteX45" fmla="*/ 1093176 w 1645441"/>
                <a:gd name="connsiteY45" fmla="*/ 35557 h 37657"/>
                <a:gd name="connsiteX46" fmla="*/ 1092403 w 1645441"/>
                <a:gd name="connsiteY46" fmla="*/ 35283 h 37657"/>
                <a:gd name="connsiteX47" fmla="*/ 1092403 w 1645441"/>
                <a:gd name="connsiteY47" fmla="*/ 36682 h 37657"/>
                <a:gd name="connsiteX48" fmla="*/ 1061686 w 1645441"/>
                <a:gd name="connsiteY48" fmla="*/ 36682 h 37657"/>
                <a:gd name="connsiteX49" fmla="*/ 1061696 w 1645441"/>
                <a:gd name="connsiteY49" fmla="*/ 36795 h 37657"/>
                <a:gd name="connsiteX50" fmla="*/ 1010880 w 1645441"/>
                <a:gd name="connsiteY50" fmla="*/ 36795 h 37657"/>
                <a:gd name="connsiteX51" fmla="*/ 1010880 w 1645441"/>
                <a:gd name="connsiteY51" fmla="*/ 36682 h 37657"/>
                <a:gd name="connsiteX52" fmla="*/ 973870 w 1645441"/>
                <a:gd name="connsiteY52" fmla="*/ 36682 h 37657"/>
                <a:gd name="connsiteX53" fmla="*/ 964787 w 1645441"/>
                <a:gd name="connsiteY53" fmla="*/ 22920 h 37657"/>
                <a:gd name="connsiteX54" fmla="*/ 955705 w 1645441"/>
                <a:gd name="connsiteY54" fmla="*/ 15214 h 37657"/>
                <a:gd name="connsiteX55" fmla="*/ 954054 w 1645441"/>
                <a:gd name="connsiteY55" fmla="*/ 23196 h 37657"/>
                <a:gd name="connsiteX56" fmla="*/ 948273 w 1645441"/>
                <a:gd name="connsiteY56" fmla="*/ 27324 h 37657"/>
                <a:gd name="connsiteX57" fmla="*/ 928732 w 1645441"/>
                <a:gd name="connsiteY57" fmla="*/ 12187 h 37657"/>
                <a:gd name="connsiteX58" fmla="*/ 907540 w 1645441"/>
                <a:gd name="connsiteY58" fmla="*/ 9985 h 37657"/>
                <a:gd name="connsiteX59" fmla="*/ 897907 w 1645441"/>
                <a:gd name="connsiteY59" fmla="*/ 5306 h 37657"/>
                <a:gd name="connsiteX60" fmla="*/ 894880 w 1645441"/>
                <a:gd name="connsiteY60" fmla="*/ 18517 h 37657"/>
                <a:gd name="connsiteX61" fmla="*/ 894329 w 1645441"/>
                <a:gd name="connsiteY61" fmla="*/ 34205 h 37657"/>
                <a:gd name="connsiteX62" fmla="*/ 889925 w 1645441"/>
                <a:gd name="connsiteY62" fmla="*/ 36682 h 37657"/>
                <a:gd name="connsiteX63" fmla="*/ 848916 w 1645441"/>
                <a:gd name="connsiteY63" fmla="*/ 36682 h 37657"/>
                <a:gd name="connsiteX64" fmla="*/ 844238 w 1645441"/>
                <a:gd name="connsiteY64" fmla="*/ 30627 h 37657"/>
                <a:gd name="connsiteX65" fmla="*/ 854421 w 1645441"/>
                <a:gd name="connsiteY65" fmla="*/ 30352 h 37657"/>
                <a:gd name="connsiteX66" fmla="*/ 849192 w 1645441"/>
                <a:gd name="connsiteY66" fmla="*/ 19893 h 37657"/>
                <a:gd name="connsiteX67" fmla="*/ 842311 w 1645441"/>
                <a:gd name="connsiteY67" fmla="*/ 1453 h 37657"/>
                <a:gd name="connsiteX68" fmla="*/ 1010880 w 1645441"/>
                <a:gd name="connsiteY68" fmla="*/ 1453 h 37657"/>
                <a:gd name="connsiteX69" fmla="*/ 1010880 w 1645441"/>
                <a:gd name="connsiteY69" fmla="*/ 973 h 37657"/>
                <a:gd name="connsiteX70" fmla="*/ 1012190 w 1645441"/>
                <a:gd name="connsiteY70" fmla="*/ 1016 h 37657"/>
                <a:gd name="connsiteX71" fmla="*/ 1012704 w 1645441"/>
                <a:gd name="connsiteY71" fmla="*/ 1453 h 37657"/>
                <a:gd name="connsiteX72" fmla="*/ 1060146 w 1645441"/>
                <a:gd name="connsiteY72" fmla="*/ 1453 h 37657"/>
                <a:gd name="connsiteX73" fmla="*/ 1060355 w 1645441"/>
                <a:gd name="connsiteY73" fmla="*/ 1256 h 37657"/>
                <a:gd name="connsiteX74" fmla="*/ 1066100 w 1645441"/>
                <a:gd name="connsiteY74" fmla="*/ 740 h 37657"/>
                <a:gd name="connsiteX75" fmla="*/ 1260961 w 1645441"/>
                <a:gd name="connsiteY75" fmla="*/ 465 h 37657"/>
                <a:gd name="connsiteX76" fmla="*/ 830751 w 1645441"/>
                <a:gd name="connsiteY76" fmla="*/ 352 h 37657"/>
                <a:gd name="connsiteX77" fmla="*/ 834330 w 1645441"/>
                <a:gd name="connsiteY77" fmla="*/ 3654 h 37657"/>
                <a:gd name="connsiteX78" fmla="*/ 827724 w 1645441"/>
                <a:gd name="connsiteY78" fmla="*/ 9984 h 37657"/>
                <a:gd name="connsiteX79" fmla="*/ 824146 w 1645441"/>
                <a:gd name="connsiteY79" fmla="*/ 5306 h 37657"/>
                <a:gd name="connsiteX80" fmla="*/ 830751 w 1645441"/>
                <a:gd name="connsiteY80" fmla="*/ 352 h 37657"/>
                <a:gd name="connsiteX81" fmla="*/ 440203 w 1645441"/>
                <a:gd name="connsiteY81" fmla="*/ 351 h 37657"/>
                <a:gd name="connsiteX82" fmla="*/ 450662 w 1645441"/>
                <a:gd name="connsiteY82" fmla="*/ 8333 h 37657"/>
                <a:gd name="connsiteX83" fmla="*/ 457817 w 1645441"/>
                <a:gd name="connsiteY83" fmla="*/ 31452 h 37657"/>
                <a:gd name="connsiteX84" fmla="*/ 447634 w 1645441"/>
                <a:gd name="connsiteY84" fmla="*/ 36957 h 37657"/>
                <a:gd name="connsiteX85" fmla="*/ 332039 w 1645441"/>
                <a:gd name="connsiteY85" fmla="*/ 36957 h 37657"/>
                <a:gd name="connsiteX86" fmla="*/ 296810 w 1645441"/>
                <a:gd name="connsiteY86" fmla="*/ 36957 h 37657"/>
                <a:gd name="connsiteX87" fmla="*/ 249471 w 1645441"/>
                <a:gd name="connsiteY87" fmla="*/ 27324 h 37657"/>
                <a:gd name="connsiteX88" fmla="*/ 240113 w 1645441"/>
                <a:gd name="connsiteY88" fmla="*/ 27048 h 37657"/>
                <a:gd name="connsiteX89" fmla="*/ 240938 w 1645441"/>
                <a:gd name="connsiteY89" fmla="*/ 36681 h 37657"/>
                <a:gd name="connsiteX90" fmla="*/ 158921 w 1645441"/>
                <a:gd name="connsiteY90" fmla="*/ 36681 h 37657"/>
                <a:gd name="connsiteX91" fmla="*/ 164426 w 1645441"/>
                <a:gd name="connsiteY91" fmla="*/ 25122 h 37657"/>
                <a:gd name="connsiteX92" fmla="*/ 169379 w 1645441"/>
                <a:gd name="connsiteY92" fmla="*/ 20718 h 37657"/>
                <a:gd name="connsiteX93" fmla="*/ 194701 w 1645441"/>
                <a:gd name="connsiteY93" fmla="*/ 7507 h 37657"/>
                <a:gd name="connsiteX94" fmla="*/ 182866 w 1645441"/>
                <a:gd name="connsiteY94" fmla="*/ 626 h 37657"/>
                <a:gd name="connsiteX95" fmla="*/ 198554 w 1645441"/>
                <a:gd name="connsiteY95" fmla="*/ 6957 h 37657"/>
                <a:gd name="connsiteX96" fmla="*/ 234883 w 1645441"/>
                <a:gd name="connsiteY96" fmla="*/ 5580 h 37657"/>
                <a:gd name="connsiteX97" fmla="*/ 245342 w 1645441"/>
                <a:gd name="connsiteY97" fmla="*/ 626 h 37657"/>
                <a:gd name="connsiteX98" fmla="*/ 440203 w 1645441"/>
                <a:gd name="connsiteY98" fmla="*/ 351 h 37657"/>
                <a:gd name="connsiteX99" fmla="*/ 1634867 w 1645441"/>
                <a:gd name="connsiteY99" fmla="*/ 207 h 37657"/>
                <a:gd name="connsiteX100" fmla="*/ 1640226 w 1645441"/>
                <a:gd name="connsiteY100" fmla="*/ 1291 h 37657"/>
                <a:gd name="connsiteX101" fmla="*/ 1637748 w 1645441"/>
                <a:gd name="connsiteY101" fmla="*/ 9548 h 37657"/>
                <a:gd name="connsiteX102" fmla="*/ 1612428 w 1645441"/>
                <a:gd name="connsiteY102" fmla="*/ 34594 h 37657"/>
                <a:gd name="connsiteX103" fmla="*/ 1613804 w 1645441"/>
                <a:gd name="connsiteY103" fmla="*/ 22483 h 37657"/>
                <a:gd name="connsiteX104" fmla="*/ 1602795 w 1645441"/>
                <a:gd name="connsiteY104" fmla="*/ 17254 h 37657"/>
                <a:gd name="connsiteX105" fmla="*/ 1604996 w 1645441"/>
                <a:gd name="connsiteY105" fmla="*/ 28814 h 37657"/>
                <a:gd name="connsiteX106" fmla="*/ 1585180 w 1645441"/>
                <a:gd name="connsiteY106" fmla="*/ 25236 h 37657"/>
                <a:gd name="connsiteX107" fmla="*/ 1587657 w 1645441"/>
                <a:gd name="connsiteY107" fmla="*/ 36245 h 37657"/>
                <a:gd name="connsiteX108" fmla="*/ 1506190 w 1645441"/>
                <a:gd name="connsiteY108" fmla="*/ 36245 h 37657"/>
                <a:gd name="connsiteX109" fmla="*/ 1481695 w 1645441"/>
                <a:gd name="connsiteY109" fmla="*/ 12025 h 37657"/>
                <a:gd name="connsiteX110" fmla="*/ 1465731 w 1645441"/>
                <a:gd name="connsiteY110" fmla="*/ 22759 h 37657"/>
                <a:gd name="connsiteX111" fmla="*/ 1467658 w 1645441"/>
                <a:gd name="connsiteY111" fmla="*/ 33218 h 37657"/>
                <a:gd name="connsiteX112" fmla="*/ 1467933 w 1645441"/>
                <a:gd name="connsiteY112" fmla="*/ 34869 h 37657"/>
                <a:gd name="connsiteX113" fmla="*/ 1439310 w 1645441"/>
                <a:gd name="connsiteY113" fmla="*/ 36520 h 37657"/>
                <a:gd name="connsiteX114" fmla="*/ 1363897 w 1645441"/>
                <a:gd name="connsiteY114" fmla="*/ 36795 h 37657"/>
                <a:gd name="connsiteX115" fmla="*/ 1349310 w 1645441"/>
                <a:gd name="connsiteY115" fmla="*/ 26061 h 37657"/>
                <a:gd name="connsiteX116" fmla="*/ 1346007 w 1645441"/>
                <a:gd name="connsiteY116" fmla="*/ 19456 h 37657"/>
                <a:gd name="connsiteX117" fmla="*/ 1354264 w 1645441"/>
                <a:gd name="connsiteY117" fmla="*/ 11474 h 37657"/>
                <a:gd name="connsiteX118" fmla="*/ 1341879 w 1645441"/>
                <a:gd name="connsiteY118" fmla="*/ 3768 h 37657"/>
                <a:gd name="connsiteX119" fmla="*/ 1335824 w 1645441"/>
                <a:gd name="connsiteY119" fmla="*/ 14502 h 37657"/>
                <a:gd name="connsiteX120" fmla="*/ 1326741 w 1645441"/>
                <a:gd name="connsiteY120" fmla="*/ 19181 h 37657"/>
                <a:gd name="connsiteX121" fmla="*/ 1307200 w 1645441"/>
                <a:gd name="connsiteY121" fmla="*/ 16704 h 37657"/>
                <a:gd name="connsiteX122" fmla="*/ 1291237 w 1645441"/>
                <a:gd name="connsiteY122" fmla="*/ 465 h 37657"/>
                <a:gd name="connsiteX123" fmla="*/ 1373255 w 1645441"/>
                <a:gd name="connsiteY123" fmla="*/ 465 h 37657"/>
                <a:gd name="connsiteX124" fmla="*/ 1406007 w 1645441"/>
                <a:gd name="connsiteY124" fmla="*/ 465 h 37657"/>
                <a:gd name="connsiteX125" fmla="*/ 1414539 w 1645441"/>
                <a:gd name="connsiteY125" fmla="*/ 328 h 37657"/>
                <a:gd name="connsiteX126" fmla="*/ 1420594 w 1645441"/>
                <a:gd name="connsiteY126" fmla="*/ 7621 h 37657"/>
                <a:gd name="connsiteX127" fmla="*/ 1438209 w 1645441"/>
                <a:gd name="connsiteY127" fmla="*/ 12025 h 37657"/>
                <a:gd name="connsiteX128" fmla="*/ 1449768 w 1645441"/>
                <a:gd name="connsiteY128" fmla="*/ 13126 h 37657"/>
                <a:gd name="connsiteX129" fmla="*/ 1446190 w 1645441"/>
                <a:gd name="connsiteY129" fmla="*/ 465 h 37657"/>
                <a:gd name="connsiteX130" fmla="*/ 1473988 w 1645441"/>
                <a:gd name="connsiteY130" fmla="*/ 465 h 37657"/>
                <a:gd name="connsiteX131" fmla="*/ 1588483 w 1645441"/>
                <a:gd name="connsiteY131" fmla="*/ 465 h 37657"/>
                <a:gd name="connsiteX132" fmla="*/ 1595914 w 1645441"/>
                <a:gd name="connsiteY132" fmla="*/ 741 h 37657"/>
                <a:gd name="connsiteX133" fmla="*/ 1599767 w 1645441"/>
                <a:gd name="connsiteY133" fmla="*/ 5694 h 37657"/>
                <a:gd name="connsiteX134" fmla="*/ 1594813 w 1645441"/>
                <a:gd name="connsiteY134" fmla="*/ 6795 h 37657"/>
                <a:gd name="connsiteX135" fmla="*/ 1587932 w 1645441"/>
                <a:gd name="connsiteY135" fmla="*/ 4869 h 37657"/>
                <a:gd name="connsiteX136" fmla="*/ 1582703 w 1645441"/>
                <a:gd name="connsiteY136" fmla="*/ 9548 h 37657"/>
                <a:gd name="connsiteX137" fmla="*/ 1588208 w 1645441"/>
                <a:gd name="connsiteY137" fmla="*/ 13126 h 37657"/>
                <a:gd name="connsiteX138" fmla="*/ 1609400 w 1645441"/>
                <a:gd name="connsiteY138" fmla="*/ 3768 h 37657"/>
                <a:gd name="connsiteX139" fmla="*/ 1634867 w 1645441"/>
                <a:gd name="connsiteY139" fmla="*/ 207 h 37657"/>
                <a:gd name="connsiteX140" fmla="*/ 814109 w 1645441"/>
                <a:gd name="connsiteY140" fmla="*/ 93 h 37657"/>
                <a:gd name="connsiteX141" fmla="*/ 819468 w 1645441"/>
                <a:gd name="connsiteY141" fmla="*/ 1177 h 37657"/>
                <a:gd name="connsiteX142" fmla="*/ 816990 w 1645441"/>
                <a:gd name="connsiteY142" fmla="*/ 9434 h 37657"/>
                <a:gd name="connsiteX143" fmla="*/ 791670 w 1645441"/>
                <a:gd name="connsiteY143" fmla="*/ 34480 h 37657"/>
                <a:gd name="connsiteX144" fmla="*/ 793046 w 1645441"/>
                <a:gd name="connsiteY144" fmla="*/ 22369 h 37657"/>
                <a:gd name="connsiteX145" fmla="*/ 782037 w 1645441"/>
                <a:gd name="connsiteY145" fmla="*/ 17140 h 37657"/>
                <a:gd name="connsiteX146" fmla="*/ 784238 w 1645441"/>
                <a:gd name="connsiteY146" fmla="*/ 28700 h 37657"/>
                <a:gd name="connsiteX147" fmla="*/ 764422 w 1645441"/>
                <a:gd name="connsiteY147" fmla="*/ 25122 h 37657"/>
                <a:gd name="connsiteX148" fmla="*/ 766899 w 1645441"/>
                <a:gd name="connsiteY148" fmla="*/ 36131 h 37657"/>
                <a:gd name="connsiteX149" fmla="*/ 685432 w 1645441"/>
                <a:gd name="connsiteY149" fmla="*/ 36131 h 37657"/>
                <a:gd name="connsiteX150" fmla="*/ 660937 w 1645441"/>
                <a:gd name="connsiteY150" fmla="*/ 11911 h 37657"/>
                <a:gd name="connsiteX151" fmla="*/ 644973 w 1645441"/>
                <a:gd name="connsiteY151" fmla="*/ 22645 h 37657"/>
                <a:gd name="connsiteX152" fmla="*/ 646900 w 1645441"/>
                <a:gd name="connsiteY152" fmla="*/ 33104 h 37657"/>
                <a:gd name="connsiteX153" fmla="*/ 647175 w 1645441"/>
                <a:gd name="connsiteY153" fmla="*/ 34755 h 37657"/>
                <a:gd name="connsiteX154" fmla="*/ 618552 w 1645441"/>
                <a:gd name="connsiteY154" fmla="*/ 36406 h 37657"/>
                <a:gd name="connsiteX155" fmla="*/ 543139 w 1645441"/>
                <a:gd name="connsiteY155" fmla="*/ 36681 h 37657"/>
                <a:gd name="connsiteX156" fmla="*/ 528552 w 1645441"/>
                <a:gd name="connsiteY156" fmla="*/ 25947 h 37657"/>
                <a:gd name="connsiteX157" fmla="*/ 525249 w 1645441"/>
                <a:gd name="connsiteY157" fmla="*/ 19342 h 37657"/>
                <a:gd name="connsiteX158" fmla="*/ 533506 w 1645441"/>
                <a:gd name="connsiteY158" fmla="*/ 11360 h 37657"/>
                <a:gd name="connsiteX159" fmla="*/ 521121 w 1645441"/>
                <a:gd name="connsiteY159" fmla="*/ 3654 h 37657"/>
                <a:gd name="connsiteX160" fmla="*/ 515066 w 1645441"/>
                <a:gd name="connsiteY160" fmla="*/ 14388 h 37657"/>
                <a:gd name="connsiteX161" fmla="*/ 505983 w 1645441"/>
                <a:gd name="connsiteY161" fmla="*/ 19067 h 37657"/>
                <a:gd name="connsiteX162" fmla="*/ 486442 w 1645441"/>
                <a:gd name="connsiteY162" fmla="*/ 16590 h 37657"/>
                <a:gd name="connsiteX163" fmla="*/ 470479 w 1645441"/>
                <a:gd name="connsiteY163" fmla="*/ 351 h 37657"/>
                <a:gd name="connsiteX164" fmla="*/ 552497 w 1645441"/>
                <a:gd name="connsiteY164" fmla="*/ 351 h 37657"/>
                <a:gd name="connsiteX165" fmla="*/ 585249 w 1645441"/>
                <a:gd name="connsiteY165" fmla="*/ 351 h 37657"/>
                <a:gd name="connsiteX166" fmla="*/ 593781 w 1645441"/>
                <a:gd name="connsiteY166" fmla="*/ 214 h 37657"/>
                <a:gd name="connsiteX167" fmla="*/ 599836 w 1645441"/>
                <a:gd name="connsiteY167" fmla="*/ 7507 h 37657"/>
                <a:gd name="connsiteX168" fmla="*/ 617451 w 1645441"/>
                <a:gd name="connsiteY168" fmla="*/ 11911 h 37657"/>
                <a:gd name="connsiteX169" fmla="*/ 629010 w 1645441"/>
                <a:gd name="connsiteY169" fmla="*/ 13012 h 37657"/>
                <a:gd name="connsiteX170" fmla="*/ 625432 w 1645441"/>
                <a:gd name="connsiteY170" fmla="*/ 351 h 37657"/>
                <a:gd name="connsiteX171" fmla="*/ 653230 w 1645441"/>
                <a:gd name="connsiteY171" fmla="*/ 351 h 37657"/>
                <a:gd name="connsiteX172" fmla="*/ 767725 w 1645441"/>
                <a:gd name="connsiteY172" fmla="*/ 351 h 37657"/>
                <a:gd name="connsiteX173" fmla="*/ 775156 w 1645441"/>
                <a:gd name="connsiteY173" fmla="*/ 627 h 37657"/>
                <a:gd name="connsiteX174" fmla="*/ 779009 w 1645441"/>
                <a:gd name="connsiteY174" fmla="*/ 5580 h 37657"/>
                <a:gd name="connsiteX175" fmla="*/ 774055 w 1645441"/>
                <a:gd name="connsiteY175" fmla="*/ 6681 h 37657"/>
                <a:gd name="connsiteX176" fmla="*/ 767174 w 1645441"/>
                <a:gd name="connsiteY176" fmla="*/ 4755 h 37657"/>
                <a:gd name="connsiteX177" fmla="*/ 761945 w 1645441"/>
                <a:gd name="connsiteY177" fmla="*/ 9434 h 37657"/>
                <a:gd name="connsiteX178" fmla="*/ 767450 w 1645441"/>
                <a:gd name="connsiteY178" fmla="*/ 13012 h 37657"/>
                <a:gd name="connsiteX179" fmla="*/ 788642 w 1645441"/>
                <a:gd name="connsiteY179" fmla="*/ 3654 h 37657"/>
                <a:gd name="connsiteX180" fmla="*/ 814109 w 1645441"/>
                <a:gd name="connsiteY180" fmla="*/ 93 h 376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</a:cxnLst>
              <a:rect l="l" t="t" r="r" b="b"/>
              <a:pathLst>
                <a:path w="1645441" h="37657">
                  <a:moveTo>
                    <a:pt x="1323163" y="28780"/>
                  </a:moveTo>
                  <a:cubicBezTo>
                    <a:pt x="1326466" y="28539"/>
                    <a:pt x="1329769" y="30878"/>
                    <a:pt x="1333347" y="36796"/>
                  </a:cubicBezTo>
                  <a:cubicBezTo>
                    <a:pt x="1325916" y="37621"/>
                    <a:pt x="1319861" y="38447"/>
                    <a:pt x="1312980" y="36245"/>
                  </a:cubicBezTo>
                  <a:cubicBezTo>
                    <a:pt x="1316558" y="31842"/>
                    <a:pt x="1319861" y="29021"/>
                    <a:pt x="1323163" y="28780"/>
                  </a:cubicBezTo>
                  <a:close/>
                  <a:moveTo>
                    <a:pt x="502405" y="28666"/>
                  </a:moveTo>
                  <a:cubicBezTo>
                    <a:pt x="505708" y="28425"/>
                    <a:pt x="509011" y="30764"/>
                    <a:pt x="512589" y="36682"/>
                  </a:cubicBezTo>
                  <a:cubicBezTo>
                    <a:pt x="505158" y="37507"/>
                    <a:pt x="499103" y="38333"/>
                    <a:pt x="492222" y="36131"/>
                  </a:cubicBezTo>
                  <a:cubicBezTo>
                    <a:pt x="495800" y="31728"/>
                    <a:pt x="499103" y="28907"/>
                    <a:pt x="502405" y="28666"/>
                  </a:cubicBezTo>
                  <a:close/>
                  <a:moveTo>
                    <a:pt x="1645441" y="21503"/>
                  </a:moveTo>
                  <a:lnTo>
                    <a:pt x="1645441" y="33701"/>
                  </a:lnTo>
                  <a:lnTo>
                    <a:pt x="1640157" y="32461"/>
                  </a:lnTo>
                  <a:cubicBezTo>
                    <a:pt x="1638299" y="32048"/>
                    <a:pt x="1637336" y="31016"/>
                    <a:pt x="1639950" y="27438"/>
                  </a:cubicBezTo>
                  <a:close/>
                  <a:moveTo>
                    <a:pt x="833779" y="19618"/>
                  </a:moveTo>
                  <a:cubicBezTo>
                    <a:pt x="838182" y="21269"/>
                    <a:pt x="843962" y="24022"/>
                    <a:pt x="843962" y="30627"/>
                  </a:cubicBezTo>
                  <a:cubicBezTo>
                    <a:pt x="838182" y="34755"/>
                    <a:pt x="832953" y="42187"/>
                    <a:pt x="824972" y="33655"/>
                  </a:cubicBezTo>
                  <a:cubicBezTo>
                    <a:pt x="823045" y="31453"/>
                    <a:pt x="813963" y="34480"/>
                    <a:pt x="819192" y="27324"/>
                  </a:cubicBezTo>
                  <a:cubicBezTo>
                    <a:pt x="822219" y="23196"/>
                    <a:pt x="827173" y="16866"/>
                    <a:pt x="833779" y="19618"/>
                  </a:cubicBezTo>
                  <a:close/>
                  <a:moveTo>
                    <a:pt x="1645441" y="5017"/>
                  </a:moveTo>
                  <a:lnTo>
                    <a:pt x="1645441" y="6122"/>
                  </a:lnTo>
                  <a:lnTo>
                    <a:pt x="1644904" y="5420"/>
                  </a:lnTo>
                  <a:close/>
                  <a:moveTo>
                    <a:pt x="18831" y="627"/>
                  </a:moveTo>
                  <a:cubicBezTo>
                    <a:pt x="38647" y="627"/>
                    <a:pt x="58188" y="627"/>
                    <a:pt x="78005" y="627"/>
                  </a:cubicBezTo>
                  <a:cubicBezTo>
                    <a:pt x="100298" y="627"/>
                    <a:pt x="122316" y="627"/>
                    <a:pt x="144609" y="627"/>
                  </a:cubicBezTo>
                  <a:cubicBezTo>
                    <a:pt x="149013" y="627"/>
                    <a:pt x="153417" y="-475"/>
                    <a:pt x="155894" y="5580"/>
                  </a:cubicBezTo>
                  <a:cubicBezTo>
                    <a:pt x="157820" y="11085"/>
                    <a:pt x="157270" y="14663"/>
                    <a:pt x="154518" y="19617"/>
                  </a:cubicBezTo>
                  <a:cubicBezTo>
                    <a:pt x="151765" y="24296"/>
                    <a:pt x="142132" y="26222"/>
                    <a:pt x="147362" y="34754"/>
                  </a:cubicBezTo>
                  <a:cubicBezTo>
                    <a:pt x="147912" y="35580"/>
                    <a:pt x="145435" y="36956"/>
                    <a:pt x="143509" y="36681"/>
                  </a:cubicBezTo>
                  <a:cubicBezTo>
                    <a:pt x="130848" y="35305"/>
                    <a:pt x="117637" y="39708"/>
                    <a:pt x="105252" y="33653"/>
                  </a:cubicBezTo>
                  <a:cubicBezTo>
                    <a:pt x="103601" y="32828"/>
                    <a:pt x="101124" y="32552"/>
                    <a:pt x="99197" y="33103"/>
                  </a:cubicBezTo>
                  <a:cubicBezTo>
                    <a:pt x="71950" y="40809"/>
                    <a:pt x="44427" y="35030"/>
                    <a:pt x="16904" y="36406"/>
                  </a:cubicBezTo>
                  <a:cubicBezTo>
                    <a:pt x="5895" y="36956"/>
                    <a:pt x="-985" y="33103"/>
                    <a:pt x="115" y="19066"/>
                  </a:cubicBezTo>
                  <a:cubicBezTo>
                    <a:pt x="1767" y="627"/>
                    <a:pt x="666" y="627"/>
                    <a:pt x="18831" y="627"/>
                  </a:cubicBezTo>
                  <a:close/>
                  <a:moveTo>
                    <a:pt x="168624" y="524"/>
                  </a:moveTo>
                  <a:cubicBezTo>
                    <a:pt x="171032" y="1178"/>
                    <a:pt x="173372" y="2829"/>
                    <a:pt x="175711" y="4480"/>
                  </a:cubicBezTo>
                  <a:cubicBezTo>
                    <a:pt x="177637" y="5857"/>
                    <a:pt x="180940" y="3655"/>
                    <a:pt x="182591" y="8609"/>
                  </a:cubicBezTo>
                  <a:cubicBezTo>
                    <a:pt x="180665" y="9710"/>
                    <a:pt x="179013" y="10811"/>
                    <a:pt x="177087" y="11361"/>
                  </a:cubicBezTo>
                  <a:cubicBezTo>
                    <a:pt x="171307" y="13288"/>
                    <a:pt x="165803" y="12462"/>
                    <a:pt x="161123" y="8334"/>
                  </a:cubicBezTo>
                  <a:cubicBezTo>
                    <a:pt x="159472" y="6682"/>
                    <a:pt x="159472" y="3930"/>
                    <a:pt x="161123" y="2554"/>
                  </a:cubicBezTo>
                  <a:cubicBezTo>
                    <a:pt x="163738" y="214"/>
                    <a:pt x="166215" y="-130"/>
                    <a:pt x="168624" y="524"/>
                  </a:cubicBezTo>
                  <a:close/>
                  <a:moveTo>
                    <a:pt x="1260961" y="465"/>
                  </a:moveTo>
                  <a:cubicBezTo>
                    <a:pt x="1268392" y="465"/>
                    <a:pt x="1267842" y="6245"/>
                    <a:pt x="1271420" y="8447"/>
                  </a:cubicBezTo>
                  <a:cubicBezTo>
                    <a:pt x="1280502" y="13951"/>
                    <a:pt x="1272521" y="23860"/>
                    <a:pt x="1278575" y="31566"/>
                  </a:cubicBezTo>
                  <a:cubicBezTo>
                    <a:pt x="1282429" y="35970"/>
                    <a:pt x="1273071" y="37071"/>
                    <a:pt x="1268392" y="37071"/>
                  </a:cubicBezTo>
                  <a:cubicBezTo>
                    <a:pt x="1229861" y="37071"/>
                    <a:pt x="1191329" y="37071"/>
                    <a:pt x="1152797" y="37071"/>
                  </a:cubicBezTo>
                  <a:cubicBezTo>
                    <a:pt x="1140962" y="37071"/>
                    <a:pt x="1129127" y="36520"/>
                    <a:pt x="1117568" y="37071"/>
                  </a:cubicBezTo>
                  <a:cubicBezTo>
                    <a:pt x="1109174" y="37484"/>
                    <a:pt x="1101054" y="37071"/>
                    <a:pt x="1093176" y="35557"/>
                  </a:cubicBezTo>
                  <a:lnTo>
                    <a:pt x="1092403" y="35283"/>
                  </a:lnTo>
                  <a:lnTo>
                    <a:pt x="1092403" y="36682"/>
                  </a:lnTo>
                  <a:lnTo>
                    <a:pt x="1061686" y="36682"/>
                  </a:lnTo>
                  <a:lnTo>
                    <a:pt x="1061696" y="36795"/>
                  </a:lnTo>
                  <a:lnTo>
                    <a:pt x="1010880" y="36795"/>
                  </a:lnTo>
                  <a:lnTo>
                    <a:pt x="1010880" y="36682"/>
                  </a:lnTo>
                  <a:lnTo>
                    <a:pt x="973870" y="36682"/>
                  </a:lnTo>
                  <a:cubicBezTo>
                    <a:pt x="963136" y="36682"/>
                    <a:pt x="965063" y="27599"/>
                    <a:pt x="964787" y="22920"/>
                  </a:cubicBezTo>
                  <a:cubicBezTo>
                    <a:pt x="964787" y="15214"/>
                    <a:pt x="960659" y="14663"/>
                    <a:pt x="955705" y="15214"/>
                  </a:cubicBezTo>
                  <a:cubicBezTo>
                    <a:pt x="947998" y="16040"/>
                    <a:pt x="953503" y="20168"/>
                    <a:pt x="954054" y="23196"/>
                  </a:cubicBezTo>
                  <a:cubicBezTo>
                    <a:pt x="955154" y="28700"/>
                    <a:pt x="951852" y="27599"/>
                    <a:pt x="948273" y="27324"/>
                  </a:cubicBezTo>
                  <a:cubicBezTo>
                    <a:pt x="938365" y="26774"/>
                    <a:pt x="935338" y="16865"/>
                    <a:pt x="928732" y="12187"/>
                  </a:cubicBezTo>
                  <a:cubicBezTo>
                    <a:pt x="920751" y="6682"/>
                    <a:pt x="914971" y="7232"/>
                    <a:pt x="907540" y="9985"/>
                  </a:cubicBezTo>
                  <a:cubicBezTo>
                    <a:pt x="905063" y="6682"/>
                    <a:pt x="901485" y="6407"/>
                    <a:pt x="897907" y="5306"/>
                  </a:cubicBezTo>
                  <a:cubicBezTo>
                    <a:pt x="899008" y="10260"/>
                    <a:pt x="891852" y="14113"/>
                    <a:pt x="894880" y="18517"/>
                  </a:cubicBezTo>
                  <a:cubicBezTo>
                    <a:pt x="899008" y="24297"/>
                    <a:pt x="890201" y="28425"/>
                    <a:pt x="894329" y="34205"/>
                  </a:cubicBezTo>
                  <a:cubicBezTo>
                    <a:pt x="895705" y="35856"/>
                    <a:pt x="891852" y="36682"/>
                    <a:pt x="889925" y="36682"/>
                  </a:cubicBezTo>
                  <a:cubicBezTo>
                    <a:pt x="876439" y="36682"/>
                    <a:pt x="862678" y="36407"/>
                    <a:pt x="848916" y="36682"/>
                  </a:cubicBezTo>
                  <a:cubicBezTo>
                    <a:pt x="843963" y="36957"/>
                    <a:pt x="843687" y="34205"/>
                    <a:pt x="844238" y="30627"/>
                  </a:cubicBezTo>
                  <a:cubicBezTo>
                    <a:pt x="847541" y="28150"/>
                    <a:pt x="852219" y="36131"/>
                    <a:pt x="854421" y="30352"/>
                  </a:cubicBezTo>
                  <a:cubicBezTo>
                    <a:pt x="856072" y="26223"/>
                    <a:pt x="853045" y="22370"/>
                    <a:pt x="849192" y="19893"/>
                  </a:cubicBezTo>
                  <a:cubicBezTo>
                    <a:pt x="842311" y="15489"/>
                    <a:pt x="850017" y="6407"/>
                    <a:pt x="842311" y="1453"/>
                  </a:cubicBezTo>
                  <a:lnTo>
                    <a:pt x="1010880" y="1453"/>
                  </a:lnTo>
                  <a:lnTo>
                    <a:pt x="1010880" y="973"/>
                  </a:lnTo>
                  <a:lnTo>
                    <a:pt x="1012190" y="1016"/>
                  </a:lnTo>
                  <a:lnTo>
                    <a:pt x="1012704" y="1453"/>
                  </a:lnTo>
                  <a:lnTo>
                    <a:pt x="1060146" y="1453"/>
                  </a:lnTo>
                  <a:lnTo>
                    <a:pt x="1060355" y="1256"/>
                  </a:lnTo>
                  <a:cubicBezTo>
                    <a:pt x="1062109" y="671"/>
                    <a:pt x="1064036" y="740"/>
                    <a:pt x="1066100" y="740"/>
                  </a:cubicBezTo>
                  <a:cubicBezTo>
                    <a:pt x="1131054" y="740"/>
                    <a:pt x="1196008" y="1015"/>
                    <a:pt x="1260961" y="465"/>
                  </a:cubicBezTo>
                  <a:close/>
                  <a:moveTo>
                    <a:pt x="830751" y="352"/>
                  </a:moveTo>
                  <a:cubicBezTo>
                    <a:pt x="832953" y="352"/>
                    <a:pt x="835706" y="1453"/>
                    <a:pt x="834330" y="3654"/>
                  </a:cubicBezTo>
                  <a:cubicBezTo>
                    <a:pt x="832953" y="6406"/>
                    <a:pt x="829926" y="8058"/>
                    <a:pt x="827724" y="9984"/>
                  </a:cubicBezTo>
                  <a:cubicBezTo>
                    <a:pt x="824421" y="9159"/>
                    <a:pt x="823871" y="7783"/>
                    <a:pt x="824146" y="5306"/>
                  </a:cubicBezTo>
                  <a:cubicBezTo>
                    <a:pt x="824696" y="1177"/>
                    <a:pt x="827449" y="77"/>
                    <a:pt x="830751" y="352"/>
                  </a:cubicBezTo>
                  <a:close/>
                  <a:moveTo>
                    <a:pt x="440203" y="351"/>
                  </a:moveTo>
                  <a:cubicBezTo>
                    <a:pt x="447634" y="351"/>
                    <a:pt x="447084" y="6131"/>
                    <a:pt x="450662" y="8333"/>
                  </a:cubicBezTo>
                  <a:cubicBezTo>
                    <a:pt x="459744" y="13837"/>
                    <a:pt x="451763" y="23746"/>
                    <a:pt x="457817" y="31452"/>
                  </a:cubicBezTo>
                  <a:cubicBezTo>
                    <a:pt x="461671" y="35856"/>
                    <a:pt x="452313" y="36957"/>
                    <a:pt x="447634" y="36957"/>
                  </a:cubicBezTo>
                  <a:cubicBezTo>
                    <a:pt x="409103" y="36957"/>
                    <a:pt x="370571" y="36957"/>
                    <a:pt x="332039" y="36957"/>
                  </a:cubicBezTo>
                  <a:cubicBezTo>
                    <a:pt x="320204" y="36957"/>
                    <a:pt x="308369" y="36406"/>
                    <a:pt x="296810" y="36957"/>
                  </a:cubicBezTo>
                  <a:cubicBezTo>
                    <a:pt x="280021" y="37782"/>
                    <a:pt x="264333" y="35305"/>
                    <a:pt x="249471" y="27324"/>
                  </a:cubicBezTo>
                  <a:cubicBezTo>
                    <a:pt x="246719" y="25947"/>
                    <a:pt x="243140" y="24847"/>
                    <a:pt x="240113" y="27048"/>
                  </a:cubicBezTo>
                  <a:cubicBezTo>
                    <a:pt x="234883" y="30626"/>
                    <a:pt x="242865" y="33103"/>
                    <a:pt x="240938" y="36681"/>
                  </a:cubicBezTo>
                  <a:cubicBezTo>
                    <a:pt x="213691" y="36681"/>
                    <a:pt x="186444" y="36681"/>
                    <a:pt x="158921" y="36681"/>
                  </a:cubicBezTo>
                  <a:cubicBezTo>
                    <a:pt x="160848" y="32828"/>
                    <a:pt x="162774" y="28975"/>
                    <a:pt x="164426" y="25122"/>
                  </a:cubicBezTo>
                  <a:cubicBezTo>
                    <a:pt x="165526" y="22645"/>
                    <a:pt x="166627" y="19342"/>
                    <a:pt x="169379" y="20718"/>
                  </a:cubicBezTo>
                  <a:cubicBezTo>
                    <a:pt x="183967" y="28149"/>
                    <a:pt x="189196" y="18241"/>
                    <a:pt x="194701" y="7507"/>
                  </a:cubicBezTo>
                  <a:cubicBezTo>
                    <a:pt x="192223" y="3379"/>
                    <a:pt x="185343" y="7782"/>
                    <a:pt x="182866" y="626"/>
                  </a:cubicBezTo>
                  <a:cubicBezTo>
                    <a:pt x="189196" y="1452"/>
                    <a:pt x="194150" y="-1576"/>
                    <a:pt x="198554" y="6957"/>
                  </a:cubicBezTo>
                  <a:cubicBezTo>
                    <a:pt x="204058" y="17690"/>
                    <a:pt x="229654" y="16039"/>
                    <a:pt x="234883" y="5580"/>
                  </a:cubicBezTo>
                  <a:cubicBezTo>
                    <a:pt x="237636" y="351"/>
                    <a:pt x="241214" y="626"/>
                    <a:pt x="245342" y="626"/>
                  </a:cubicBezTo>
                  <a:cubicBezTo>
                    <a:pt x="310296" y="626"/>
                    <a:pt x="375250" y="901"/>
                    <a:pt x="440203" y="351"/>
                  </a:cubicBezTo>
                  <a:close/>
                  <a:moveTo>
                    <a:pt x="1634867" y="207"/>
                  </a:moveTo>
                  <a:cubicBezTo>
                    <a:pt x="1637749" y="328"/>
                    <a:pt x="1639813" y="672"/>
                    <a:pt x="1640226" y="1291"/>
                  </a:cubicBezTo>
                  <a:cubicBezTo>
                    <a:pt x="1642703" y="4593"/>
                    <a:pt x="1641051" y="8447"/>
                    <a:pt x="1637748" y="9548"/>
                  </a:cubicBezTo>
                  <a:cubicBezTo>
                    <a:pt x="1627015" y="15603"/>
                    <a:pt x="1619309" y="24135"/>
                    <a:pt x="1612428" y="34594"/>
                  </a:cubicBezTo>
                  <a:cubicBezTo>
                    <a:pt x="1612978" y="30465"/>
                    <a:pt x="1615455" y="25236"/>
                    <a:pt x="1613804" y="22483"/>
                  </a:cubicBezTo>
                  <a:cubicBezTo>
                    <a:pt x="1612152" y="19456"/>
                    <a:pt x="1606373" y="18906"/>
                    <a:pt x="1602795" y="17254"/>
                  </a:cubicBezTo>
                  <a:cubicBezTo>
                    <a:pt x="1598666" y="23034"/>
                    <a:pt x="1610776" y="24685"/>
                    <a:pt x="1604996" y="28814"/>
                  </a:cubicBezTo>
                  <a:cubicBezTo>
                    <a:pt x="1598666" y="33493"/>
                    <a:pt x="1592336" y="28263"/>
                    <a:pt x="1585180" y="25236"/>
                  </a:cubicBezTo>
                  <a:cubicBezTo>
                    <a:pt x="1586006" y="29089"/>
                    <a:pt x="1586831" y="32392"/>
                    <a:pt x="1587657" y="36245"/>
                  </a:cubicBezTo>
                  <a:cubicBezTo>
                    <a:pt x="1560134" y="36245"/>
                    <a:pt x="1533162" y="36245"/>
                    <a:pt x="1506190" y="36245"/>
                  </a:cubicBezTo>
                  <a:cubicBezTo>
                    <a:pt x="1506190" y="25511"/>
                    <a:pt x="1493254" y="12025"/>
                    <a:pt x="1481695" y="12025"/>
                  </a:cubicBezTo>
                  <a:cubicBezTo>
                    <a:pt x="1474538" y="12025"/>
                    <a:pt x="1470410" y="18630"/>
                    <a:pt x="1465731" y="22759"/>
                  </a:cubicBezTo>
                  <a:cubicBezTo>
                    <a:pt x="1461052" y="26887"/>
                    <a:pt x="1466007" y="29915"/>
                    <a:pt x="1467658" y="33218"/>
                  </a:cubicBezTo>
                  <a:cubicBezTo>
                    <a:pt x="1467383" y="33768"/>
                    <a:pt x="1467383" y="34318"/>
                    <a:pt x="1467933" y="34869"/>
                  </a:cubicBezTo>
                  <a:cubicBezTo>
                    <a:pt x="1458576" y="38447"/>
                    <a:pt x="1448942" y="36520"/>
                    <a:pt x="1439310" y="36520"/>
                  </a:cubicBezTo>
                  <a:cubicBezTo>
                    <a:pt x="1414264" y="36795"/>
                    <a:pt x="1388943" y="36520"/>
                    <a:pt x="1363897" y="36795"/>
                  </a:cubicBezTo>
                  <a:cubicBezTo>
                    <a:pt x="1355640" y="36795"/>
                    <a:pt x="1348759" y="37346"/>
                    <a:pt x="1349310" y="26061"/>
                  </a:cubicBezTo>
                  <a:cubicBezTo>
                    <a:pt x="1349310" y="23860"/>
                    <a:pt x="1347108" y="21658"/>
                    <a:pt x="1346007" y="19456"/>
                  </a:cubicBezTo>
                  <a:cubicBezTo>
                    <a:pt x="1349035" y="16153"/>
                    <a:pt x="1357842" y="16704"/>
                    <a:pt x="1354264" y="11474"/>
                  </a:cubicBezTo>
                  <a:cubicBezTo>
                    <a:pt x="1352613" y="8997"/>
                    <a:pt x="1348484" y="1291"/>
                    <a:pt x="1341879" y="3768"/>
                  </a:cubicBezTo>
                  <a:cubicBezTo>
                    <a:pt x="1337200" y="5694"/>
                    <a:pt x="1334173" y="8722"/>
                    <a:pt x="1335824" y="14502"/>
                  </a:cubicBezTo>
                  <a:cubicBezTo>
                    <a:pt x="1336925" y="18355"/>
                    <a:pt x="1331145" y="21382"/>
                    <a:pt x="1326741" y="19181"/>
                  </a:cubicBezTo>
                  <a:cubicBezTo>
                    <a:pt x="1320411" y="15878"/>
                    <a:pt x="1314906" y="14777"/>
                    <a:pt x="1307200" y="16704"/>
                  </a:cubicBezTo>
                  <a:cubicBezTo>
                    <a:pt x="1298118" y="18906"/>
                    <a:pt x="1298669" y="5144"/>
                    <a:pt x="1291237" y="465"/>
                  </a:cubicBezTo>
                  <a:cubicBezTo>
                    <a:pt x="1318485" y="465"/>
                    <a:pt x="1346007" y="465"/>
                    <a:pt x="1373255" y="465"/>
                  </a:cubicBezTo>
                  <a:cubicBezTo>
                    <a:pt x="1384264" y="465"/>
                    <a:pt x="1394998" y="190"/>
                    <a:pt x="1406007" y="465"/>
                  </a:cubicBezTo>
                  <a:cubicBezTo>
                    <a:pt x="1408897" y="465"/>
                    <a:pt x="1411925" y="-223"/>
                    <a:pt x="1414539" y="328"/>
                  </a:cubicBezTo>
                  <a:cubicBezTo>
                    <a:pt x="1417154" y="878"/>
                    <a:pt x="1419355" y="2667"/>
                    <a:pt x="1420594" y="7621"/>
                  </a:cubicBezTo>
                  <a:cubicBezTo>
                    <a:pt x="1421420" y="10649"/>
                    <a:pt x="1434355" y="14502"/>
                    <a:pt x="1438209" y="12025"/>
                  </a:cubicBezTo>
                  <a:cubicBezTo>
                    <a:pt x="1443988" y="8722"/>
                    <a:pt x="1445915" y="14502"/>
                    <a:pt x="1449768" y="13126"/>
                  </a:cubicBezTo>
                  <a:cubicBezTo>
                    <a:pt x="1452796" y="8171"/>
                    <a:pt x="1446190" y="6245"/>
                    <a:pt x="1446190" y="465"/>
                  </a:cubicBezTo>
                  <a:cubicBezTo>
                    <a:pt x="1455273" y="465"/>
                    <a:pt x="1464630" y="465"/>
                    <a:pt x="1473988" y="465"/>
                  </a:cubicBezTo>
                  <a:cubicBezTo>
                    <a:pt x="1512245" y="465"/>
                    <a:pt x="1550226" y="465"/>
                    <a:pt x="1588483" y="465"/>
                  </a:cubicBezTo>
                  <a:cubicBezTo>
                    <a:pt x="1590960" y="465"/>
                    <a:pt x="1593437" y="465"/>
                    <a:pt x="1595914" y="741"/>
                  </a:cubicBezTo>
                  <a:cubicBezTo>
                    <a:pt x="1599217" y="741"/>
                    <a:pt x="1600593" y="2942"/>
                    <a:pt x="1599767" y="5694"/>
                  </a:cubicBezTo>
                  <a:cubicBezTo>
                    <a:pt x="1598941" y="8447"/>
                    <a:pt x="1596739" y="7896"/>
                    <a:pt x="1594813" y="6795"/>
                  </a:cubicBezTo>
                  <a:cubicBezTo>
                    <a:pt x="1592886" y="5419"/>
                    <a:pt x="1590685" y="4043"/>
                    <a:pt x="1587932" y="4869"/>
                  </a:cubicBezTo>
                  <a:cubicBezTo>
                    <a:pt x="1585455" y="5694"/>
                    <a:pt x="1582703" y="6795"/>
                    <a:pt x="1582703" y="9548"/>
                  </a:cubicBezTo>
                  <a:cubicBezTo>
                    <a:pt x="1582703" y="12850"/>
                    <a:pt x="1585455" y="13676"/>
                    <a:pt x="1588208" y="13126"/>
                  </a:cubicBezTo>
                  <a:cubicBezTo>
                    <a:pt x="1595914" y="11750"/>
                    <a:pt x="1605272" y="13951"/>
                    <a:pt x="1609400" y="3768"/>
                  </a:cubicBezTo>
                  <a:cubicBezTo>
                    <a:pt x="1610226" y="1497"/>
                    <a:pt x="1626223" y="-154"/>
                    <a:pt x="1634867" y="207"/>
                  </a:cubicBezTo>
                  <a:close/>
                  <a:moveTo>
                    <a:pt x="814109" y="93"/>
                  </a:moveTo>
                  <a:cubicBezTo>
                    <a:pt x="816991" y="214"/>
                    <a:pt x="819055" y="558"/>
                    <a:pt x="819468" y="1177"/>
                  </a:cubicBezTo>
                  <a:cubicBezTo>
                    <a:pt x="821945" y="4479"/>
                    <a:pt x="820293" y="8333"/>
                    <a:pt x="816990" y="9434"/>
                  </a:cubicBezTo>
                  <a:cubicBezTo>
                    <a:pt x="806257" y="15489"/>
                    <a:pt x="798551" y="24021"/>
                    <a:pt x="791670" y="34480"/>
                  </a:cubicBezTo>
                  <a:cubicBezTo>
                    <a:pt x="792220" y="30351"/>
                    <a:pt x="794697" y="25122"/>
                    <a:pt x="793046" y="22369"/>
                  </a:cubicBezTo>
                  <a:cubicBezTo>
                    <a:pt x="791394" y="19342"/>
                    <a:pt x="785615" y="18792"/>
                    <a:pt x="782037" y="17140"/>
                  </a:cubicBezTo>
                  <a:cubicBezTo>
                    <a:pt x="777908" y="22920"/>
                    <a:pt x="790018" y="24571"/>
                    <a:pt x="784238" y="28700"/>
                  </a:cubicBezTo>
                  <a:cubicBezTo>
                    <a:pt x="777908" y="33379"/>
                    <a:pt x="771578" y="28149"/>
                    <a:pt x="764422" y="25122"/>
                  </a:cubicBezTo>
                  <a:cubicBezTo>
                    <a:pt x="765248" y="28975"/>
                    <a:pt x="766073" y="32278"/>
                    <a:pt x="766899" y="36131"/>
                  </a:cubicBezTo>
                  <a:cubicBezTo>
                    <a:pt x="739376" y="36131"/>
                    <a:pt x="712404" y="36131"/>
                    <a:pt x="685432" y="36131"/>
                  </a:cubicBezTo>
                  <a:cubicBezTo>
                    <a:pt x="685432" y="25397"/>
                    <a:pt x="672496" y="11911"/>
                    <a:pt x="660937" y="11911"/>
                  </a:cubicBezTo>
                  <a:cubicBezTo>
                    <a:pt x="653780" y="11911"/>
                    <a:pt x="649652" y="18516"/>
                    <a:pt x="644973" y="22645"/>
                  </a:cubicBezTo>
                  <a:cubicBezTo>
                    <a:pt x="640294" y="26773"/>
                    <a:pt x="645249" y="29801"/>
                    <a:pt x="646900" y="33104"/>
                  </a:cubicBezTo>
                  <a:cubicBezTo>
                    <a:pt x="646625" y="33654"/>
                    <a:pt x="646625" y="34204"/>
                    <a:pt x="647175" y="34755"/>
                  </a:cubicBezTo>
                  <a:cubicBezTo>
                    <a:pt x="637818" y="38333"/>
                    <a:pt x="628184" y="36406"/>
                    <a:pt x="618552" y="36406"/>
                  </a:cubicBezTo>
                  <a:cubicBezTo>
                    <a:pt x="593506" y="36681"/>
                    <a:pt x="568185" y="36406"/>
                    <a:pt x="543139" y="36681"/>
                  </a:cubicBezTo>
                  <a:cubicBezTo>
                    <a:pt x="534882" y="36681"/>
                    <a:pt x="528001" y="37232"/>
                    <a:pt x="528552" y="25947"/>
                  </a:cubicBezTo>
                  <a:cubicBezTo>
                    <a:pt x="528552" y="23746"/>
                    <a:pt x="526350" y="21544"/>
                    <a:pt x="525249" y="19342"/>
                  </a:cubicBezTo>
                  <a:cubicBezTo>
                    <a:pt x="528277" y="16039"/>
                    <a:pt x="537084" y="16590"/>
                    <a:pt x="533506" y="11360"/>
                  </a:cubicBezTo>
                  <a:cubicBezTo>
                    <a:pt x="531855" y="8883"/>
                    <a:pt x="527726" y="1177"/>
                    <a:pt x="521121" y="3654"/>
                  </a:cubicBezTo>
                  <a:cubicBezTo>
                    <a:pt x="516442" y="5580"/>
                    <a:pt x="513415" y="8608"/>
                    <a:pt x="515066" y="14388"/>
                  </a:cubicBezTo>
                  <a:cubicBezTo>
                    <a:pt x="516167" y="18241"/>
                    <a:pt x="510387" y="21268"/>
                    <a:pt x="505983" y="19067"/>
                  </a:cubicBezTo>
                  <a:cubicBezTo>
                    <a:pt x="499653" y="15764"/>
                    <a:pt x="494148" y="14663"/>
                    <a:pt x="486442" y="16590"/>
                  </a:cubicBezTo>
                  <a:cubicBezTo>
                    <a:pt x="477360" y="18792"/>
                    <a:pt x="477911" y="5030"/>
                    <a:pt x="470479" y="351"/>
                  </a:cubicBezTo>
                  <a:cubicBezTo>
                    <a:pt x="497727" y="351"/>
                    <a:pt x="525249" y="351"/>
                    <a:pt x="552497" y="351"/>
                  </a:cubicBezTo>
                  <a:cubicBezTo>
                    <a:pt x="563506" y="351"/>
                    <a:pt x="574240" y="76"/>
                    <a:pt x="585249" y="351"/>
                  </a:cubicBezTo>
                  <a:cubicBezTo>
                    <a:pt x="588139" y="351"/>
                    <a:pt x="591167" y="-337"/>
                    <a:pt x="593781" y="214"/>
                  </a:cubicBezTo>
                  <a:cubicBezTo>
                    <a:pt x="596396" y="764"/>
                    <a:pt x="598597" y="2553"/>
                    <a:pt x="599836" y="7507"/>
                  </a:cubicBezTo>
                  <a:cubicBezTo>
                    <a:pt x="600662" y="10535"/>
                    <a:pt x="613597" y="14388"/>
                    <a:pt x="617451" y="11911"/>
                  </a:cubicBezTo>
                  <a:cubicBezTo>
                    <a:pt x="623230" y="8608"/>
                    <a:pt x="625157" y="14388"/>
                    <a:pt x="629010" y="13012"/>
                  </a:cubicBezTo>
                  <a:cubicBezTo>
                    <a:pt x="632038" y="8057"/>
                    <a:pt x="625432" y="6131"/>
                    <a:pt x="625432" y="351"/>
                  </a:cubicBezTo>
                  <a:cubicBezTo>
                    <a:pt x="634515" y="351"/>
                    <a:pt x="643872" y="351"/>
                    <a:pt x="653230" y="351"/>
                  </a:cubicBezTo>
                  <a:cubicBezTo>
                    <a:pt x="691487" y="351"/>
                    <a:pt x="729468" y="351"/>
                    <a:pt x="767725" y="351"/>
                  </a:cubicBezTo>
                  <a:cubicBezTo>
                    <a:pt x="770202" y="351"/>
                    <a:pt x="772679" y="351"/>
                    <a:pt x="775156" y="627"/>
                  </a:cubicBezTo>
                  <a:cubicBezTo>
                    <a:pt x="778459" y="627"/>
                    <a:pt x="779835" y="2828"/>
                    <a:pt x="779009" y="5580"/>
                  </a:cubicBezTo>
                  <a:cubicBezTo>
                    <a:pt x="778183" y="8333"/>
                    <a:pt x="775981" y="7782"/>
                    <a:pt x="774055" y="6681"/>
                  </a:cubicBezTo>
                  <a:cubicBezTo>
                    <a:pt x="772128" y="5305"/>
                    <a:pt x="769927" y="3929"/>
                    <a:pt x="767174" y="4755"/>
                  </a:cubicBezTo>
                  <a:cubicBezTo>
                    <a:pt x="764697" y="5580"/>
                    <a:pt x="761945" y="6681"/>
                    <a:pt x="761945" y="9434"/>
                  </a:cubicBezTo>
                  <a:cubicBezTo>
                    <a:pt x="761945" y="12736"/>
                    <a:pt x="764697" y="13562"/>
                    <a:pt x="767450" y="13012"/>
                  </a:cubicBezTo>
                  <a:cubicBezTo>
                    <a:pt x="775156" y="11636"/>
                    <a:pt x="784514" y="13837"/>
                    <a:pt x="788642" y="3654"/>
                  </a:cubicBezTo>
                  <a:cubicBezTo>
                    <a:pt x="789468" y="1383"/>
                    <a:pt x="805465" y="-268"/>
                    <a:pt x="814109" y="93"/>
                  </a:cubicBezTo>
                  <a:close/>
                </a:path>
              </a:pathLst>
            </a:custGeom>
            <a:solidFill>
              <a:schemeClr val="accent3"/>
            </a:solidFill>
            <a:ln w="7407" cap="flat">
              <a:noFill/>
              <a:prstDash val="solid"/>
              <a:miter/>
            </a:ln>
          </p:spPr>
          <p:txBody>
            <a:bodyPr wrap="square" rtlCol="0" anchor="ctr">
              <a:noAutofit/>
            </a:bodyPr>
            <a:lstStyle/>
            <a:p>
              <a:endParaRPr lang="en-US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="" xmlns:a16="http://schemas.microsoft.com/office/drawing/2014/main" id="{8C3027BC-B56D-4021-A501-9A904F5327DB}"/>
                </a:ext>
              </a:extLst>
            </p:cNvPr>
            <p:cNvSpPr/>
            <p:nvPr/>
          </p:nvSpPr>
          <p:spPr>
            <a:xfrm>
              <a:off x="6223195" y="417483"/>
              <a:ext cx="3121205" cy="87950"/>
            </a:xfrm>
            <a:custGeom>
              <a:avLst/>
              <a:gdLst>
                <a:gd name="connsiteX0" fmla="*/ 934228 w 1546130"/>
                <a:gd name="connsiteY0" fmla="*/ 26457 h 43567"/>
                <a:gd name="connsiteX1" fmla="*/ 929274 w 1546130"/>
                <a:gd name="connsiteY1" fmla="*/ 30586 h 43567"/>
                <a:gd name="connsiteX2" fmla="*/ 939182 w 1546130"/>
                <a:gd name="connsiteY2" fmla="*/ 40494 h 43567"/>
                <a:gd name="connsiteX3" fmla="*/ 941935 w 1546130"/>
                <a:gd name="connsiteY3" fmla="*/ 35540 h 43567"/>
                <a:gd name="connsiteX4" fmla="*/ 934228 w 1546130"/>
                <a:gd name="connsiteY4" fmla="*/ 26457 h 43567"/>
                <a:gd name="connsiteX5" fmla="*/ 1074600 w 1546130"/>
                <a:gd name="connsiteY5" fmla="*/ 5885 h 43567"/>
                <a:gd name="connsiteX6" fmla="*/ 1074325 w 1546130"/>
                <a:gd name="connsiteY6" fmla="*/ 6160 h 43567"/>
                <a:gd name="connsiteX7" fmla="*/ 1074325 w 1546130"/>
                <a:gd name="connsiteY7" fmla="*/ 6435 h 43567"/>
                <a:gd name="connsiteX8" fmla="*/ 1074049 w 1546130"/>
                <a:gd name="connsiteY8" fmla="*/ 6435 h 43567"/>
                <a:gd name="connsiteX9" fmla="*/ 1074049 w 1546130"/>
                <a:gd name="connsiteY9" fmla="*/ 6160 h 43567"/>
                <a:gd name="connsiteX10" fmla="*/ 1073774 w 1546130"/>
                <a:gd name="connsiteY10" fmla="*/ 6435 h 43567"/>
                <a:gd name="connsiteX11" fmla="*/ 1075976 w 1546130"/>
                <a:gd name="connsiteY11" fmla="*/ 29004 h 43567"/>
                <a:gd name="connsiteX12" fmla="*/ 1078728 w 1546130"/>
                <a:gd name="connsiteY12" fmla="*/ 30655 h 43567"/>
                <a:gd name="connsiteX13" fmla="*/ 1094416 w 1546130"/>
                <a:gd name="connsiteY13" fmla="*/ 24876 h 43567"/>
                <a:gd name="connsiteX14" fmla="*/ 1084783 w 1546130"/>
                <a:gd name="connsiteY14" fmla="*/ 9738 h 43567"/>
                <a:gd name="connsiteX15" fmla="*/ 1075150 w 1546130"/>
                <a:gd name="connsiteY15" fmla="*/ 6435 h 43567"/>
                <a:gd name="connsiteX16" fmla="*/ 1074600 w 1546130"/>
                <a:gd name="connsiteY16" fmla="*/ 5885 h 43567"/>
                <a:gd name="connsiteX17" fmla="*/ 22951 w 1546130"/>
                <a:gd name="connsiteY17" fmla="*/ 5815 h 43567"/>
                <a:gd name="connsiteX18" fmla="*/ 22676 w 1546130"/>
                <a:gd name="connsiteY18" fmla="*/ 6090 h 43567"/>
                <a:gd name="connsiteX19" fmla="*/ 22676 w 1546130"/>
                <a:gd name="connsiteY19" fmla="*/ 6365 h 43567"/>
                <a:gd name="connsiteX20" fmla="*/ 22400 w 1546130"/>
                <a:gd name="connsiteY20" fmla="*/ 6365 h 43567"/>
                <a:gd name="connsiteX21" fmla="*/ 22400 w 1546130"/>
                <a:gd name="connsiteY21" fmla="*/ 6090 h 43567"/>
                <a:gd name="connsiteX22" fmla="*/ 22125 w 1546130"/>
                <a:gd name="connsiteY22" fmla="*/ 6365 h 43567"/>
                <a:gd name="connsiteX23" fmla="*/ 24327 w 1546130"/>
                <a:gd name="connsiteY23" fmla="*/ 28934 h 43567"/>
                <a:gd name="connsiteX24" fmla="*/ 27079 w 1546130"/>
                <a:gd name="connsiteY24" fmla="*/ 30585 h 43567"/>
                <a:gd name="connsiteX25" fmla="*/ 42767 w 1546130"/>
                <a:gd name="connsiteY25" fmla="*/ 24806 h 43567"/>
                <a:gd name="connsiteX26" fmla="*/ 33134 w 1546130"/>
                <a:gd name="connsiteY26" fmla="*/ 9668 h 43567"/>
                <a:gd name="connsiteX27" fmla="*/ 23501 w 1546130"/>
                <a:gd name="connsiteY27" fmla="*/ 6365 h 43567"/>
                <a:gd name="connsiteX28" fmla="*/ 22951 w 1546130"/>
                <a:gd name="connsiteY28" fmla="*/ 5815 h 43567"/>
                <a:gd name="connsiteX29" fmla="*/ 1440377 w 1546130"/>
                <a:gd name="connsiteY29" fmla="*/ 380 h 43567"/>
                <a:gd name="connsiteX30" fmla="*/ 1453313 w 1546130"/>
                <a:gd name="connsiteY30" fmla="*/ 11940 h 43567"/>
                <a:gd name="connsiteX31" fmla="*/ 1470652 w 1546130"/>
                <a:gd name="connsiteY31" fmla="*/ 656 h 43567"/>
                <a:gd name="connsiteX32" fmla="*/ 1546130 w 1546130"/>
                <a:gd name="connsiteY32" fmla="*/ 656 h 43567"/>
                <a:gd name="connsiteX33" fmla="*/ 1546130 w 1546130"/>
                <a:gd name="connsiteY33" fmla="*/ 42765 h 43567"/>
                <a:gd name="connsiteX34" fmla="*/ 1509184 w 1546130"/>
                <a:gd name="connsiteY34" fmla="*/ 42765 h 43567"/>
                <a:gd name="connsiteX35" fmla="*/ 1500101 w 1546130"/>
                <a:gd name="connsiteY35" fmla="*/ 38637 h 43567"/>
                <a:gd name="connsiteX36" fmla="*/ 1492670 w 1546130"/>
                <a:gd name="connsiteY36" fmla="*/ 38086 h 43567"/>
                <a:gd name="connsiteX37" fmla="*/ 1473129 w 1546130"/>
                <a:gd name="connsiteY37" fmla="*/ 42765 h 43567"/>
                <a:gd name="connsiteX38" fmla="*/ 1288176 w 1546130"/>
                <a:gd name="connsiteY38" fmla="*/ 43040 h 43567"/>
                <a:gd name="connsiteX39" fmla="*/ 1274965 w 1546130"/>
                <a:gd name="connsiteY39" fmla="*/ 34233 h 43567"/>
                <a:gd name="connsiteX40" fmla="*/ 1285699 w 1546130"/>
                <a:gd name="connsiteY40" fmla="*/ 24876 h 43567"/>
                <a:gd name="connsiteX41" fmla="*/ 1304690 w 1546130"/>
                <a:gd name="connsiteY41" fmla="*/ 10013 h 43567"/>
                <a:gd name="connsiteX42" fmla="*/ 1322580 w 1546130"/>
                <a:gd name="connsiteY42" fmla="*/ 15793 h 43567"/>
                <a:gd name="connsiteX43" fmla="*/ 1328910 w 1546130"/>
                <a:gd name="connsiteY43" fmla="*/ 13316 h 43567"/>
                <a:gd name="connsiteX44" fmla="*/ 1353680 w 1546130"/>
                <a:gd name="connsiteY44" fmla="*/ 656 h 43567"/>
                <a:gd name="connsiteX45" fmla="*/ 1440377 w 1546130"/>
                <a:gd name="connsiteY45" fmla="*/ 380 h 43567"/>
                <a:gd name="connsiteX46" fmla="*/ 388728 w 1546130"/>
                <a:gd name="connsiteY46" fmla="*/ 310 h 43567"/>
                <a:gd name="connsiteX47" fmla="*/ 401664 w 1546130"/>
                <a:gd name="connsiteY47" fmla="*/ 11870 h 43567"/>
                <a:gd name="connsiteX48" fmla="*/ 419003 w 1546130"/>
                <a:gd name="connsiteY48" fmla="*/ 586 h 43567"/>
                <a:gd name="connsiteX49" fmla="*/ 566250 w 1546130"/>
                <a:gd name="connsiteY49" fmla="*/ 586 h 43567"/>
                <a:gd name="connsiteX50" fmla="*/ 580011 w 1546130"/>
                <a:gd name="connsiteY50" fmla="*/ 8017 h 43567"/>
                <a:gd name="connsiteX51" fmla="*/ 553314 w 1546130"/>
                <a:gd name="connsiteY51" fmla="*/ 20677 h 43567"/>
                <a:gd name="connsiteX52" fmla="*/ 560194 w 1546130"/>
                <a:gd name="connsiteY52" fmla="*/ 24531 h 43567"/>
                <a:gd name="connsiteX53" fmla="*/ 583864 w 1546130"/>
                <a:gd name="connsiteY53" fmla="*/ 28934 h 43567"/>
                <a:gd name="connsiteX54" fmla="*/ 588818 w 1546130"/>
                <a:gd name="connsiteY54" fmla="*/ 38842 h 43567"/>
                <a:gd name="connsiteX55" fmla="*/ 580836 w 1546130"/>
                <a:gd name="connsiteY55" fmla="*/ 42695 h 43567"/>
                <a:gd name="connsiteX56" fmla="*/ 457535 w 1546130"/>
                <a:gd name="connsiteY56" fmla="*/ 42695 h 43567"/>
                <a:gd name="connsiteX57" fmla="*/ 448452 w 1546130"/>
                <a:gd name="connsiteY57" fmla="*/ 38567 h 43567"/>
                <a:gd name="connsiteX58" fmla="*/ 441021 w 1546130"/>
                <a:gd name="connsiteY58" fmla="*/ 38016 h 43567"/>
                <a:gd name="connsiteX59" fmla="*/ 421480 w 1546130"/>
                <a:gd name="connsiteY59" fmla="*/ 42695 h 43567"/>
                <a:gd name="connsiteX60" fmla="*/ 236527 w 1546130"/>
                <a:gd name="connsiteY60" fmla="*/ 42970 h 43567"/>
                <a:gd name="connsiteX61" fmla="*/ 223316 w 1546130"/>
                <a:gd name="connsiteY61" fmla="*/ 34163 h 43567"/>
                <a:gd name="connsiteX62" fmla="*/ 234050 w 1546130"/>
                <a:gd name="connsiteY62" fmla="*/ 24806 h 43567"/>
                <a:gd name="connsiteX63" fmla="*/ 253041 w 1546130"/>
                <a:gd name="connsiteY63" fmla="*/ 9943 h 43567"/>
                <a:gd name="connsiteX64" fmla="*/ 270931 w 1546130"/>
                <a:gd name="connsiteY64" fmla="*/ 15723 h 43567"/>
                <a:gd name="connsiteX65" fmla="*/ 277261 w 1546130"/>
                <a:gd name="connsiteY65" fmla="*/ 13246 h 43567"/>
                <a:gd name="connsiteX66" fmla="*/ 302031 w 1546130"/>
                <a:gd name="connsiteY66" fmla="*/ 586 h 43567"/>
                <a:gd name="connsiteX67" fmla="*/ 388728 w 1546130"/>
                <a:gd name="connsiteY67" fmla="*/ 310 h 43567"/>
                <a:gd name="connsiteX68" fmla="*/ 1066309 w 1546130"/>
                <a:gd name="connsiteY68" fmla="*/ 71 h 43567"/>
                <a:gd name="connsiteX69" fmla="*/ 1080930 w 1546130"/>
                <a:gd name="connsiteY69" fmla="*/ 381 h 43567"/>
                <a:gd name="connsiteX70" fmla="*/ 1116710 w 1546130"/>
                <a:gd name="connsiteY70" fmla="*/ 381 h 43567"/>
                <a:gd name="connsiteX71" fmla="*/ 1196250 w 1546130"/>
                <a:gd name="connsiteY71" fmla="*/ 655 h 43567"/>
                <a:gd name="connsiteX72" fmla="*/ 1208911 w 1546130"/>
                <a:gd name="connsiteY72" fmla="*/ 8637 h 43567"/>
                <a:gd name="connsiteX73" fmla="*/ 1232580 w 1546130"/>
                <a:gd name="connsiteY73" fmla="*/ 2582 h 43567"/>
                <a:gd name="connsiteX74" fmla="*/ 1245516 w 1546130"/>
                <a:gd name="connsiteY74" fmla="*/ 931 h 43567"/>
                <a:gd name="connsiteX75" fmla="*/ 1265332 w 1546130"/>
                <a:gd name="connsiteY75" fmla="*/ 931 h 43567"/>
                <a:gd name="connsiteX76" fmla="*/ 1238360 w 1546130"/>
                <a:gd name="connsiteY76" fmla="*/ 33683 h 43567"/>
                <a:gd name="connsiteX77" fmla="*/ 1219369 w 1546130"/>
                <a:gd name="connsiteY77" fmla="*/ 43316 h 43567"/>
                <a:gd name="connsiteX78" fmla="*/ 1205333 w 1546130"/>
                <a:gd name="connsiteY78" fmla="*/ 25976 h 43567"/>
                <a:gd name="connsiteX79" fmla="*/ 1200104 w 1546130"/>
                <a:gd name="connsiteY79" fmla="*/ 29279 h 43567"/>
                <a:gd name="connsiteX80" fmla="*/ 1173682 w 1546130"/>
                <a:gd name="connsiteY80" fmla="*/ 43316 h 43567"/>
                <a:gd name="connsiteX81" fmla="*/ 1068584 w 1546130"/>
                <a:gd name="connsiteY81" fmla="*/ 43066 h 43567"/>
                <a:gd name="connsiteX82" fmla="*/ 1068814 w 1546130"/>
                <a:gd name="connsiteY82" fmla="*/ 43246 h 43567"/>
                <a:gd name="connsiteX83" fmla="*/ 1041842 w 1546130"/>
                <a:gd name="connsiteY83" fmla="*/ 43246 h 43567"/>
                <a:gd name="connsiteX84" fmla="*/ 837072 w 1546130"/>
                <a:gd name="connsiteY84" fmla="*/ 43246 h 43567"/>
                <a:gd name="connsiteX85" fmla="*/ 823862 w 1546130"/>
                <a:gd name="connsiteY85" fmla="*/ 41044 h 43567"/>
                <a:gd name="connsiteX86" fmla="*/ 815054 w 1546130"/>
                <a:gd name="connsiteY86" fmla="*/ 42145 h 43567"/>
                <a:gd name="connsiteX87" fmla="*/ 808449 w 1546130"/>
                <a:gd name="connsiteY87" fmla="*/ 43246 h 43567"/>
                <a:gd name="connsiteX88" fmla="*/ 768541 w 1546130"/>
                <a:gd name="connsiteY88" fmla="*/ 42420 h 43567"/>
                <a:gd name="connsiteX89" fmla="*/ 719000 w 1546130"/>
                <a:gd name="connsiteY89" fmla="*/ 42971 h 43567"/>
                <a:gd name="connsiteX90" fmla="*/ 615790 w 1546130"/>
                <a:gd name="connsiteY90" fmla="*/ 42696 h 43567"/>
                <a:gd name="connsiteX91" fmla="*/ 609185 w 1546130"/>
                <a:gd name="connsiteY91" fmla="*/ 33888 h 43567"/>
                <a:gd name="connsiteX92" fmla="*/ 595699 w 1546130"/>
                <a:gd name="connsiteY92" fmla="*/ 11045 h 43567"/>
                <a:gd name="connsiteX93" fmla="*/ 581662 w 1546130"/>
                <a:gd name="connsiteY93" fmla="*/ 586 h 43567"/>
                <a:gd name="connsiteX94" fmla="*/ 604781 w 1546130"/>
                <a:gd name="connsiteY94" fmla="*/ 586 h 43567"/>
                <a:gd name="connsiteX95" fmla="*/ 958448 w 1546130"/>
                <a:gd name="connsiteY95" fmla="*/ 586 h 43567"/>
                <a:gd name="connsiteX96" fmla="*/ 1003310 w 1546130"/>
                <a:gd name="connsiteY96" fmla="*/ 311 h 43567"/>
                <a:gd name="connsiteX97" fmla="*/ 1025603 w 1546130"/>
                <a:gd name="connsiteY97" fmla="*/ 6090 h 43567"/>
                <a:gd name="connsiteX98" fmla="*/ 1029181 w 1546130"/>
                <a:gd name="connsiteY98" fmla="*/ 3889 h 43567"/>
                <a:gd name="connsiteX99" fmla="*/ 1024778 w 1546130"/>
                <a:gd name="connsiteY99" fmla="*/ 1136 h 43567"/>
                <a:gd name="connsiteX100" fmla="*/ 1033310 w 1546130"/>
                <a:gd name="connsiteY100" fmla="*/ 1962 h 43567"/>
                <a:gd name="connsiteX101" fmla="*/ 1044044 w 1546130"/>
                <a:gd name="connsiteY101" fmla="*/ 3614 h 43567"/>
                <a:gd name="connsiteX102" fmla="*/ 1038814 w 1546130"/>
                <a:gd name="connsiteY102" fmla="*/ 12145 h 43567"/>
                <a:gd name="connsiteX103" fmla="*/ 1037163 w 1546130"/>
                <a:gd name="connsiteY103" fmla="*/ 16274 h 43567"/>
                <a:gd name="connsiteX104" fmla="*/ 1046383 w 1546130"/>
                <a:gd name="connsiteY104" fmla="*/ 25081 h 43567"/>
                <a:gd name="connsiteX105" fmla="*/ 1052857 w 1546130"/>
                <a:gd name="connsiteY105" fmla="*/ 30600 h 43567"/>
                <a:gd name="connsiteX106" fmla="*/ 1052857 w 1546130"/>
                <a:gd name="connsiteY106" fmla="*/ 30105 h 43567"/>
                <a:gd name="connsiteX107" fmla="*/ 1054783 w 1546130"/>
                <a:gd name="connsiteY107" fmla="*/ 2857 h 43567"/>
                <a:gd name="connsiteX108" fmla="*/ 1066309 w 1546130"/>
                <a:gd name="connsiteY108" fmla="*/ 71 h 43567"/>
                <a:gd name="connsiteX109" fmla="*/ 14660 w 1546130"/>
                <a:gd name="connsiteY109" fmla="*/ 1 h 43567"/>
                <a:gd name="connsiteX110" fmla="*/ 29281 w 1546130"/>
                <a:gd name="connsiteY110" fmla="*/ 311 h 43567"/>
                <a:gd name="connsiteX111" fmla="*/ 65061 w 1546130"/>
                <a:gd name="connsiteY111" fmla="*/ 311 h 43567"/>
                <a:gd name="connsiteX112" fmla="*/ 144601 w 1546130"/>
                <a:gd name="connsiteY112" fmla="*/ 585 h 43567"/>
                <a:gd name="connsiteX113" fmla="*/ 157262 w 1546130"/>
                <a:gd name="connsiteY113" fmla="*/ 8567 h 43567"/>
                <a:gd name="connsiteX114" fmla="*/ 180931 w 1546130"/>
                <a:gd name="connsiteY114" fmla="*/ 2512 h 43567"/>
                <a:gd name="connsiteX115" fmla="*/ 193867 w 1546130"/>
                <a:gd name="connsiteY115" fmla="*/ 861 h 43567"/>
                <a:gd name="connsiteX116" fmla="*/ 213683 w 1546130"/>
                <a:gd name="connsiteY116" fmla="*/ 861 h 43567"/>
                <a:gd name="connsiteX117" fmla="*/ 186711 w 1546130"/>
                <a:gd name="connsiteY117" fmla="*/ 33613 h 43567"/>
                <a:gd name="connsiteX118" fmla="*/ 167720 w 1546130"/>
                <a:gd name="connsiteY118" fmla="*/ 43246 h 43567"/>
                <a:gd name="connsiteX119" fmla="*/ 153684 w 1546130"/>
                <a:gd name="connsiteY119" fmla="*/ 25906 h 43567"/>
                <a:gd name="connsiteX120" fmla="*/ 148455 w 1546130"/>
                <a:gd name="connsiteY120" fmla="*/ 29209 h 43567"/>
                <a:gd name="connsiteX121" fmla="*/ 122033 w 1546130"/>
                <a:gd name="connsiteY121" fmla="*/ 43246 h 43567"/>
                <a:gd name="connsiteX122" fmla="*/ 6437 w 1546130"/>
                <a:gd name="connsiteY122" fmla="*/ 42971 h 43567"/>
                <a:gd name="connsiteX123" fmla="*/ 1208 w 1546130"/>
                <a:gd name="connsiteY123" fmla="*/ 39943 h 43567"/>
                <a:gd name="connsiteX124" fmla="*/ 1208 w 1546130"/>
                <a:gd name="connsiteY124" fmla="*/ 30035 h 43567"/>
                <a:gd name="connsiteX125" fmla="*/ 3134 w 1546130"/>
                <a:gd name="connsiteY125" fmla="*/ 2787 h 43567"/>
                <a:gd name="connsiteX126" fmla="*/ 14660 w 1546130"/>
                <a:gd name="connsiteY126" fmla="*/ 1 h 43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</a:cxnLst>
              <a:rect l="l" t="t" r="r" b="b"/>
              <a:pathLst>
                <a:path w="1546130" h="43567">
                  <a:moveTo>
                    <a:pt x="934228" y="26457"/>
                  </a:moveTo>
                  <a:cubicBezTo>
                    <a:pt x="932026" y="26182"/>
                    <a:pt x="928448" y="28108"/>
                    <a:pt x="929274" y="30586"/>
                  </a:cubicBezTo>
                  <a:cubicBezTo>
                    <a:pt x="930650" y="35265"/>
                    <a:pt x="934778" y="38567"/>
                    <a:pt x="939182" y="40494"/>
                  </a:cubicBezTo>
                  <a:cubicBezTo>
                    <a:pt x="940834" y="41319"/>
                    <a:pt x="941659" y="38017"/>
                    <a:pt x="941935" y="35540"/>
                  </a:cubicBezTo>
                  <a:cubicBezTo>
                    <a:pt x="941109" y="31411"/>
                    <a:pt x="939733" y="27008"/>
                    <a:pt x="934228" y="26457"/>
                  </a:cubicBezTo>
                  <a:close/>
                  <a:moveTo>
                    <a:pt x="1074600" y="5885"/>
                  </a:moveTo>
                  <a:cubicBezTo>
                    <a:pt x="1074600" y="5885"/>
                    <a:pt x="1074325" y="6160"/>
                    <a:pt x="1074325" y="6160"/>
                  </a:cubicBezTo>
                  <a:cubicBezTo>
                    <a:pt x="1074325" y="6160"/>
                    <a:pt x="1074325" y="6435"/>
                    <a:pt x="1074325" y="6435"/>
                  </a:cubicBezTo>
                  <a:cubicBezTo>
                    <a:pt x="1074049" y="6435"/>
                    <a:pt x="1074049" y="6435"/>
                    <a:pt x="1074049" y="6435"/>
                  </a:cubicBezTo>
                  <a:cubicBezTo>
                    <a:pt x="1074049" y="6160"/>
                    <a:pt x="1074049" y="6160"/>
                    <a:pt x="1074049" y="6160"/>
                  </a:cubicBezTo>
                  <a:cubicBezTo>
                    <a:pt x="1074049" y="6160"/>
                    <a:pt x="1073774" y="6435"/>
                    <a:pt x="1073774" y="6435"/>
                  </a:cubicBezTo>
                  <a:cubicBezTo>
                    <a:pt x="1070196" y="14142"/>
                    <a:pt x="1077903" y="21298"/>
                    <a:pt x="1075976" y="29004"/>
                  </a:cubicBezTo>
                  <a:cubicBezTo>
                    <a:pt x="1075976" y="29554"/>
                    <a:pt x="1078453" y="30931"/>
                    <a:pt x="1078728" y="30655"/>
                  </a:cubicBezTo>
                  <a:cubicBezTo>
                    <a:pt x="1083407" y="26252"/>
                    <a:pt x="1093591" y="30931"/>
                    <a:pt x="1094416" y="24876"/>
                  </a:cubicBezTo>
                  <a:cubicBezTo>
                    <a:pt x="1094967" y="21573"/>
                    <a:pt x="1091939" y="12215"/>
                    <a:pt x="1084783" y="9738"/>
                  </a:cubicBezTo>
                  <a:cubicBezTo>
                    <a:pt x="1081481" y="8913"/>
                    <a:pt x="1078728" y="6160"/>
                    <a:pt x="1075150" y="6435"/>
                  </a:cubicBezTo>
                  <a:cubicBezTo>
                    <a:pt x="1074875" y="6160"/>
                    <a:pt x="1074600" y="6160"/>
                    <a:pt x="1074600" y="5885"/>
                  </a:cubicBezTo>
                  <a:close/>
                  <a:moveTo>
                    <a:pt x="22951" y="5815"/>
                  </a:moveTo>
                  <a:cubicBezTo>
                    <a:pt x="22951" y="5815"/>
                    <a:pt x="22676" y="6090"/>
                    <a:pt x="22676" y="6090"/>
                  </a:cubicBezTo>
                  <a:cubicBezTo>
                    <a:pt x="22676" y="6090"/>
                    <a:pt x="22676" y="6365"/>
                    <a:pt x="22676" y="6365"/>
                  </a:cubicBezTo>
                  <a:cubicBezTo>
                    <a:pt x="22400" y="6365"/>
                    <a:pt x="22400" y="6365"/>
                    <a:pt x="22400" y="6365"/>
                  </a:cubicBezTo>
                  <a:cubicBezTo>
                    <a:pt x="22400" y="6090"/>
                    <a:pt x="22400" y="6090"/>
                    <a:pt x="22400" y="6090"/>
                  </a:cubicBezTo>
                  <a:cubicBezTo>
                    <a:pt x="22400" y="6090"/>
                    <a:pt x="22125" y="6365"/>
                    <a:pt x="22125" y="6365"/>
                  </a:cubicBezTo>
                  <a:cubicBezTo>
                    <a:pt x="18547" y="14072"/>
                    <a:pt x="26254" y="21228"/>
                    <a:pt x="24327" y="28934"/>
                  </a:cubicBezTo>
                  <a:cubicBezTo>
                    <a:pt x="24327" y="29484"/>
                    <a:pt x="26804" y="30861"/>
                    <a:pt x="27079" y="30585"/>
                  </a:cubicBezTo>
                  <a:cubicBezTo>
                    <a:pt x="31758" y="26182"/>
                    <a:pt x="41942" y="30861"/>
                    <a:pt x="42767" y="24806"/>
                  </a:cubicBezTo>
                  <a:cubicBezTo>
                    <a:pt x="43318" y="21503"/>
                    <a:pt x="40290" y="12145"/>
                    <a:pt x="33134" y="9668"/>
                  </a:cubicBezTo>
                  <a:cubicBezTo>
                    <a:pt x="29832" y="8843"/>
                    <a:pt x="27079" y="6090"/>
                    <a:pt x="23501" y="6365"/>
                  </a:cubicBezTo>
                  <a:cubicBezTo>
                    <a:pt x="23226" y="6090"/>
                    <a:pt x="22951" y="6090"/>
                    <a:pt x="22951" y="5815"/>
                  </a:cubicBezTo>
                  <a:close/>
                  <a:moveTo>
                    <a:pt x="1440377" y="380"/>
                  </a:moveTo>
                  <a:cubicBezTo>
                    <a:pt x="1447808" y="380"/>
                    <a:pt x="1453863" y="105"/>
                    <a:pt x="1453313" y="11940"/>
                  </a:cubicBezTo>
                  <a:cubicBezTo>
                    <a:pt x="1454689" y="-1271"/>
                    <a:pt x="1463221" y="656"/>
                    <a:pt x="1470652" y="656"/>
                  </a:cubicBezTo>
                  <a:lnTo>
                    <a:pt x="1546130" y="656"/>
                  </a:lnTo>
                  <a:lnTo>
                    <a:pt x="1546130" y="42765"/>
                  </a:lnTo>
                  <a:lnTo>
                    <a:pt x="1509184" y="42765"/>
                  </a:lnTo>
                  <a:cubicBezTo>
                    <a:pt x="1505606" y="42765"/>
                    <a:pt x="1502027" y="43591"/>
                    <a:pt x="1500101" y="38637"/>
                  </a:cubicBezTo>
                  <a:cubicBezTo>
                    <a:pt x="1498725" y="35059"/>
                    <a:pt x="1494321" y="35885"/>
                    <a:pt x="1492670" y="38086"/>
                  </a:cubicBezTo>
                  <a:cubicBezTo>
                    <a:pt x="1487166" y="44692"/>
                    <a:pt x="1480009" y="42765"/>
                    <a:pt x="1473129" y="42765"/>
                  </a:cubicBezTo>
                  <a:cubicBezTo>
                    <a:pt x="1411478" y="43040"/>
                    <a:pt x="1349827" y="42765"/>
                    <a:pt x="1288176" y="43040"/>
                  </a:cubicBezTo>
                  <a:cubicBezTo>
                    <a:pt x="1281295" y="43040"/>
                    <a:pt x="1275516" y="42215"/>
                    <a:pt x="1274965" y="34233"/>
                  </a:cubicBezTo>
                  <a:cubicBezTo>
                    <a:pt x="1274415" y="26527"/>
                    <a:pt x="1281021" y="27353"/>
                    <a:pt x="1285699" y="24876"/>
                  </a:cubicBezTo>
                  <a:cubicBezTo>
                    <a:pt x="1292580" y="21022"/>
                    <a:pt x="1306892" y="27353"/>
                    <a:pt x="1304690" y="10013"/>
                  </a:cubicBezTo>
                  <a:cubicBezTo>
                    <a:pt x="1311020" y="13316"/>
                    <a:pt x="1316249" y="16069"/>
                    <a:pt x="1322580" y="15793"/>
                  </a:cubicBezTo>
                  <a:cubicBezTo>
                    <a:pt x="1325332" y="15793"/>
                    <a:pt x="1328359" y="15518"/>
                    <a:pt x="1328910" y="13316"/>
                  </a:cubicBezTo>
                  <a:cubicBezTo>
                    <a:pt x="1331937" y="-1271"/>
                    <a:pt x="1343772" y="931"/>
                    <a:pt x="1353680" y="656"/>
                  </a:cubicBezTo>
                  <a:cubicBezTo>
                    <a:pt x="1382579" y="380"/>
                    <a:pt x="1411478" y="656"/>
                    <a:pt x="1440377" y="380"/>
                  </a:cubicBezTo>
                  <a:close/>
                  <a:moveTo>
                    <a:pt x="388728" y="310"/>
                  </a:moveTo>
                  <a:cubicBezTo>
                    <a:pt x="396159" y="310"/>
                    <a:pt x="402214" y="35"/>
                    <a:pt x="401664" y="11870"/>
                  </a:cubicBezTo>
                  <a:cubicBezTo>
                    <a:pt x="403040" y="-1341"/>
                    <a:pt x="411572" y="586"/>
                    <a:pt x="419003" y="586"/>
                  </a:cubicBezTo>
                  <a:cubicBezTo>
                    <a:pt x="468268" y="586"/>
                    <a:pt x="517259" y="586"/>
                    <a:pt x="566250" y="586"/>
                  </a:cubicBezTo>
                  <a:cubicBezTo>
                    <a:pt x="572029" y="310"/>
                    <a:pt x="578084" y="-515"/>
                    <a:pt x="580011" y="8017"/>
                  </a:cubicBezTo>
                  <a:cubicBezTo>
                    <a:pt x="572029" y="3338"/>
                    <a:pt x="553589" y="12421"/>
                    <a:pt x="553314" y="20677"/>
                  </a:cubicBezTo>
                  <a:cubicBezTo>
                    <a:pt x="553039" y="25356"/>
                    <a:pt x="556892" y="26457"/>
                    <a:pt x="560194" y="24531"/>
                  </a:cubicBezTo>
                  <a:cubicBezTo>
                    <a:pt x="569552" y="19576"/>
                    <a:pt x="575882" y="28108"/>
                    <a:pt x="583864" y="28934"/>
                  </a:cubicBezTo>
                  <a:cubicBezTo>
                    <a:pt x="587717" y="29484"/>
                    <a:pt x="589919" y="34989"/>
                    <a:pt x="588818" y="38842"/>
                  </a:cubicBezTo>
                  <a:cubicBezTo>
                    <a:pt x="588268" y="43245"/>
                    <a:pt x="584139" y="42695"/>
                    <a:pt x="580836" y="42695"/>
                  </a:cubicBezTo>
                  <a:cubicBezTo>
                    <a:pt x="539827" y="42695"/>
                    <a:pt x="498543" y="42695"/>
                    <a:pt x="457535" y="42695"/>
                  </a:cubicBezTo>
                  <a:cubicBezTo>
                    <a:pt x="453957" y="42695"/>
                    <a:pt x="450378" y="43521"/>
                    <a:pt x="448452" y="38567"/>
                  </a:cubicBezTo>
                  <a:cubicBezTo>
                    <a:pt x="447076" y="34989"/>
                    <a:pt x="442672" y="35815"/>
                    <a:pt x="441021" y="38016"/>
                  </a:cubicBezTo>
                  <a:cubicBezTo>
                    <a:pt x="435517" y="44622"/>
                    <a:pt x="428360" y="42695"/>
                    <a:pt x="421480" y="42695"/>
                  </a:cubicBezTo>
                  <a:cubicBezTo>
                    <a:pt x="359829" y="42970"/>
                    <a:pt x="298178" y="42695"/>
                    <a:pt x="236527" y="42970"/>
                  </a:cubicBezTo>
                  <a:cubicBezTo>
                    <a:pt x="229646" y="42970"/>
                    <a:pt x="223867" y="42145"/>
                    <a:pt x="223316" y="34163"/>
                  </a:cubicBezTo>
                  <a:cubicBezTo>
                    <a:pt x="222766" y="26457"/>
                    <a:pt x="229372" y="27283"/>
                    <a:pt x="234050" y="24806"/>
                  </a:cubicBezTo>
                  <a:cubicBezTo>
                    <a:pt x="240931" y="20952"/>
                    <a:pt x="255243" y="27283"/>
                    <a:pt x="253041" y="9943"/>
                  </a:cubicBezTo>
                  <a:cubicBezTo>
                    <a:pt x="259371" y="13246"/>
                    <a:pt x="264600" y="15999"/>
                    <a:pt x="270931" y="15723"/>
                  </a:cubicBezTo>
                  <a:cubicBezTo>
                    <a:pt x="273683" y="15723"/>
                    <a:pt x="276710" y="15448"/>
                    <a:pt x="277261" y="13246"/>
                  </a:cubicBezTo>
                  <a:cubicBezTo>
                    <a:pt x="280288" y="-1341"/>
                    <a:pt x="292123" y="861"/>
                    <a:pt x="302031" y="586"/>
                  </a:cubicBezTo>
                  <a:cubicBezTo>
                    <a:pt x="330930" y="310"/>
                    <a:pt x="359829" y="586"/>
                    <a:pt x="388728" y="310"/>
                  </a:cubicBezTo>
                  <a:close/>
                  <a:moveTo>
                    <a:pt x="1066309" y="71"/>
                  </a:moveTo>
                  <a:cubicBezTo>
                    <a:pt x="1071091" y="105"/>
                    <a:pt x="1076389" y="656"/>
                    <a:pt x="1080930" y="381"/>
                  </a:cubicBezTo>
                  <a:cubicBezTo>
                    <a:pt x="1092765" y="381"/>
                    <a:pt x="1104875" y="381"/>
                    <a:pt x="1116710" y="381"/>
                  </a:cubicBezTo>
                  <a:cubicBezTo>
                    <a:pt x="1143132" y="381"/>
                    <a:pt x="1169828" y="655"/>
                    <a:pt x="1196250" y="655"/>
                  </a:cubicBezTo>
                  <a:cubicBezTo>
                    <a:pt x="1202306" y="655"/>
                    <a:pt x="1208085" y="655"/>
                    <a:pt x="1208911" y="8637"/>
                  </a:cubicBezTo>
                  <a:cubicBezTo>
                    <a:pt x="1217993" y="11114"/>
                    <a:pt x="1226800" y="14967"/>
                    <a:pt x="1232580" y="2582"/>
                  </a:cubicBezTo>
                  <a:cubicBezTo>
                    <a:pt x="1234782" y="-1822"/>
                    <a:pt x="1241112" y="1206"/>
                    <a:pt x="1245516" y="931"/>
                  </a:cubicBezTo>
                  <a:cubicBezTo>
                    <a:pt x="1251571" y="381"/>
                    <a:pt x="1257901" y="655"/>
                    <a:pt x="1265332" y="931"/>
                  </a:cubicBezTo>
                  <a:cubicBezTo>
                    <a:pt x="1254874" y="11665"/>
                    <a:pt x="1245241" y="22399"/>
                    <a:pt x="1238360" y="33683"/>
                  </a:cubicBezTo>
                  <a:cubicBezTo>
                    <a:pt x="1232580" y="43316"/>
                    <a:pt x="1227351" y="43866"/>
                    <a:pt x="1219369" y="43316"/>
                  </a:cubicBezTo>
                  <a:cubicBezTo>
                    <a:pt x="1212214" y="42765"/>
                    <a:pt x="1204507" y="33133"/>
                    <a:pt x="1205333" y="25976"/>
                  </a:cubicBezTo>
                  <a:cubicBezTo>
                    <a:pt x="1203406" y="27077"/>
                    <a:pt x="1200379" y="27903"/>
                    <a:pt x="1200104" y="29279"/>
                  </a:cubicBezTo>
                  <a:cubicBezTo>
                    <a:pt x="1197902" y="46618"/>
                    <a:pt x="1184691" y="43316"/>
                    <a:pt x="1173682" y="43316"/>
                  </a:cubicBezTo>
                  <a:lnTo>
                    <a:pt x="1068584" y="43066"/>
                  </a:lnTo>
                  <a:lnTo>
                    <a:pt x="1068814" y="43246"/>
                  </a:lnTo>
                  <a:cubicBezTo>
                    <a:pt x="1058080" y="43246"/>
                    <a:pt x="1050099" y="43246"/>
                    <a:pt x="1041842" y="43246"/>
                  </a:cubicBezTo>
                  <a:cubicBezTo>
                    <a:pt x="973586" y="43246"/>
                    <a:pt x="905329" y="43246"/>
                    <a:pt x="837072" y="43246"/>
                  </a:cubicBezTo>
                  <a:cubicBezTo>
                    <a:pt x="832669" y="43246"/>
                    <a:pt x="827990" y="44622"/>
                    <a:pt x="823862" y="41044"/>
                  </a:cubicBezTo>
                  <a:cubicBezTo>
                    <a:pt x="821935" y="39393"/>
                    <a:pt x="816155" y="26182"/>
                    <a:pt x="815054" y="42145"/>
                  </a:cubicBezTo>
                  <a:cubicBezTo>
                    <a:pt x="815054" y="42696"/>
                    <a:pt x="810651" y="43246"/>
                    <a:pt x="808449" y="43246"/>
                  </a:cubicBezTo>
                  <a:cubicBezTo>
                    <a:pt x="795238" y="42971"/>
                    <a:pt x="781752" y="42420"/>
                    <a:pt x="768541" y="42420"/>
                  </a:cubicBezTo>
                  <a:cubicBezTo>
                    <a:pt x="752028" y="42420"/>
                    <a:pt x="735514" y="42971"/>
                    <a:pt x="719000" y="42971"/>
                  </a:cubicBezTo>
                  <a:cubicBezTo>
                    <a:pt x="684597" y="42971"/>
                    <a:pt x="650194" y="42971"/>
                    <a:pt x="615790" y="42696"/>
                  </a:cubicBezTo>
                  <a:cubicBezTo>
                    <a:pt x="609735" y="42696"/>
                    <a:pt x="600928" y="44897"/>
                    <a:pt x="609185" y="33888"/>
                  </a:cubicBezTo>
                  <a:cubicBezTo>
                    <a:pt x="600653" y="28934"/>
                    <a:pt x="613588" y="11595"/>
                    <a:pt x="595699" y="11045"/>
                  </a:cubicBezTo>
                  <a:cubicBezTo>
                    <a:pt x="591570" y="10769"/>
                    <a:pt x="585240" y="7191"/>
                    <a:pt x="581662" y="586"/>
                  </a:cubicBezTo>
                  <a:cubicBezTo>
                    <a:pt x="589919" y="586"/>
                    <a:pt x="597350" y="586"/>
                    <a:pt x="604781" y="586"/>
                  </a:cubicBezTo>
                  <a:cubicBezTo>
                    <a:pt x="722853" y="586"/>
                    <a:pt x="840651" y="311"/>
                    <a:pt x="958448" y="586"/>
                  </a:cubicBezTo>
                  <a:cubicBezTo>
                    <a:pt x="973310" y="586"/>
                    <a:pt x="988448" y="2513"/>
                    <a:pt x="1003310" y="311"/>
                  </a:cubicBezTo>
                  <a:cubicBezTo>
                    <a:pt x="1011842" y="-791"/>
                    <a:pt x="1017897" y="4714"/>
                    <a:pt x="1025603" y="6090"/>
                  </a:cubicBezTo>
                  <a:cubicBezTo>
                    <a:pt x="1028080" y="6641"/>
                    <a:pt x="1029456" y="6366"/>
                    <a:pt x="1029181" y="3889"/>
                  </a:cubicBezTo>
                  <a:cubicBezTo>
                    <a:pt x="1028906" y="3338"/>
                    <a:pt x="1026154" y="3063"/>
                    <a:pt x="1024778" y="1136"/>
                  </a:cubicBezTo>
                  <a:cubicBezTo>
                    <a:pt x="1027530" y="1412"/>
                    <a:pt x="1030557" y="1136"/>
                    <a:pt x="1033310" y="1962"/>
                  </a:cubicBezTo>
                  <a:cubicBezTo>
                    <a:pt x="1036888" y="3063"/>
                    <a:pt x="1041567" y="-2442"/>
                    <a:pt x="1044044" y="3614"/>
                  </a:cubicBezTo>
                  <a:cubicBezTo>
                    <a:pt x="1046245" y="8843"/>
                    <a:pt x="1041016" y="9668"/>
                    <a:pt x="1038814" y="12145"/>
                  </a:cubicBezTo>
                  <a:cubicBezTo>
                    <a:pt x="1037989" y="13246"/>
                    <a:pt x="1037163" y="16274"/>
                    <a:pt x="1037163" y="16274"/>
                  </a:cubicBezTo>
                  <a:cubicBezTo>
                    <a:pt x="1040879" y="18201"/>
                    <a:pt x="1043700" y="21779"/>
                    <a:pt x="1046383" y="25081"/>
                  </a:cubicBezTo>
                  <a:lnTo>
                    <a:pt x="1052857" y="30600"/>
                  </a:lnTo>
                  <a:lnTo>
                    <a:pt x="1052857" y="30105"/>
                  </a:lnTo>
                  <a:cubicBezTo>
                    <a:pt x="1053407" y="20747"/>
                    <a:pt x="1048729" y="8362"/>
                    <a:pt x="1054783" y="2857"/>
                  </a:cubicBezTo>
                  <a:cubicBezTo>
                    <a:pt x="1057261" y="518"/>
                    <a:pt x="1061527" y="36"/>
                    <a:pt x="1066309" y="71"/>
                  </a:cubicBezTo>
                  <a:close/>
                  <a:moveTo>
                    <a:pt x="14660" y="1"/>
                  </a:moveTo>
                  <a:cubicBezTo>
                    <a:pt x="19442" y="35"/>
                    <a:pt x="24740" y="586"/>
                    <a:pt x="29281" y="311"/>
                  </a:cubicBezTo>
                  <a:cubicBezTo>
                    <a:pt x="41116" y="311"/>
                    <a:pt x="53226" y="311"/>
                    <a:pt x="65061" y="311"/>
                  </a:cubicBezTo>
                  <a:cubicBezTo>
                    <a:pt x="91483" y="311"/>
                    <a:pt x="118179" y="585"/>
                    <a:pt x="144601" y="585"/>
                  </a:cubicBezTo>
                  <a:cubicBezTo>
                    <a:pt x="150657" y="585"/>
                    <a:pt x="156436" y="585"/>
                    <a:pt x="157262" y="8567"/>
                  </a:cubicBezTo>
                  <a:cubicBezTo>
                    <a:pt x="166344" y="11044"/>
                    <a:pt x="175151" y="14897"/>
                    <a:pt x="180931" y="2512"/>
                  </a:cubicBezTo>
                  <a:cubicBezTo>
                    <a:pt x="183133" y="-1892"/>
                    <a:pt x="189463" y="1136"/>
                    <a:pt x="193867" y="861"/>
                  </a:cubicBezTo>
                  <a:cubicBezTo>
                    <a:pt x="199922" y="311"/>
                    <a:pt x="206252" y="585"/>
                    <a:pt x="213683" y="861"/>
                  </a:cubicBezTo>
                  <a:cubicBezTo>
                    <a:pt x="203225" y="11595"/>
                    <a:pt x="193592" y="22329"/>
                    <a:pt x="186711" y="33613"/>
                  </a:cubicBezTo>
                  <a:cubicBezTo>
                    <a:pt x="180931" y="43246"/>
                    <a:pt x="175702" y="43796"/>
                    <a:pt x="167720" y="43246"/>
                  </a:cubicBezTo>
                  <a:cubicBezTo>
                    <a:pt x="160565" y="42695"/>
                    <a:pt x="152858" y="33063"/>
                    <a:pt x="153684" y="25906"/>
                  </a:cubicBezTo>
                  <a:cubicBezTo>
                    <a:pt x="151757" y="27007"/>
                    <a:pt x="148730" y="27833"/>
                    <a:pt x="148455" y="29209"/>
                  </a:cubicBezTo>
                  <a:cubicBezTo>
                    <a:pt x="146253" y="46548"/>
                    <a:pt x="133042" y="43246"/>
                    <a:pt x="122033" y="43246"/>
                  </a:cubicBezTo>
                  <a:cubicBezTo>
                    <a:pt x="83501" y="43246"/>
                    <a:pt x="44969" y="42971"/>
                    <a:pt x="6437" y="42971"/>
                  </a:cubicBezTo>
                  <a:cubicBezTo>
                    <a:pt x="3685" y="43521"/>
                    <a:pt x="1483" y="43246"/>
                    <a:pt x="1208" y="39943"/>
                  </a:cubicBezTo>
                  <a:cubicBezTo>
                    <a:pt x="1208" y="36640"/>
                    <a:pt x="933" y="33338"/>
                    <a:pt x="1208" y="30035"/>
                  </a:cubicBezTo>
                  <a:cubicBezTo>
                    <a:pt x="1758" y="20677"/>
                    <a:pt x="-2920" y="8292"/>
                    <a:pt x="3134" y="2787"/>
                  </a:cubicBezTo>
                  <a:cubicBezTo>
                    <a:pt x="5612" y="448"/>
                    <a:pt x="9878" y="-34"/>
                    <a:pt x="14660" y="1"/>
                  </a:cubicBezTo>
                  <a:close/>
                </a:path>
              </a:pathLst>
            </a:custGeom>
            <a:solidFill>
              <a:schemeClr val="accent3"/>
            </a:solidFill>
            <a:ln w="7407" cap="flat">
              <a:noFill/>
              <a:prstDash val="solid"/>
              <a:miter/>
            </a:ln>
          </p:spPr>
          <p:txBody>
            <a:bodyPr wrap="square" rtlCol="0" anchor="ctr">
              <a:noAutofit/>
            </a:bodyPr>
            <a:lstStyle/>
            <a:p>
              <a:endParaRPr lang="en-US"/>
            </a:p>
          </p:txBody>
        </p:sp>
        <p:grpSp>
          <p:nvGrpSpPr>
            <p:cNvPr id="19" name="Group 18">
              <a:extLst>
                <a:ext uri="{FF2B5EF4-FFF2-40B4-BE49-F238E27FC236}">
                  <a16:creationId xmlns="" xmlns:a16="http://schemas.microsoft.com/office/drawing/2014/main" id="{68870CF9-C1A3-43D0-9D9B-9B2BC328EB26}"/>
                </a:ext>
              </a:extLst>
            </p:cNvPr>
            <p:cNvGrpSpPr/>
            <p:nvPr/>
          </p:nvGrpSpPr>
          <p:grpSpPr>
            <a:xfrm rot="5400000">
              <a:off x="-2037637" y="3578070"/>
              <a:ext cx="4937760" cy="90960"/>
              <a:chOff x="2923579" y="529887"/>
              <a:chExt cx="6387472" cy="90960"/>
            </a:xfrm>
          </p:grpSpPr>
          <p:sp>
            <p:nvSpPr>
              <p:cNvPr id="29" name="Freeform: Shape 28">
                <a:extLst>
                  <a:ext uri="{FF2B5EF4-FFF2-40B4-BE49-F238E27FC236}">
                    <a16:creationId xmlns="" xmlns:a16="http://schemas.microsoft.com/office/drawing/2014/main" id="{63D57F73-73EE-49FE-A41D-3A07CEF54445}"/>
                  </a:ext>
                </a:extLst>
              </p:cNvPr>
              <p:cNvSpPr/>
              <p:nvPr/>
            </p:nvSpPr>
            <p:spPr>
              <a:xfrm>
                <a:off x="2923579" y="529887"/>
                <a:ext cx="3121205" cy="87950"/>
              </a:xfrm>
              <a:custGeom>
                <a:avLst/>
                <a:gdLst>
                  <a:gd name="connsiteX0" fmla="*/ 934228 w 1546130"/>
                  <a:gd name="connsiteY0" fmla="*/ 26457 h 43567"/>
                  <a:gd name="connsiteX1" fmla="*/ 929274 w 1546130"/>
                  <a:gd name="connsiteY1" fmla="*/ 30586 h 43567"/>
                  <a:gd name="connsiteX2" fmla="*/ 939182 w 1546130"/>
                  <a:gd name="connsiteY2" fmla="*/ 40494 h 43567"/>
                  <a:gd name="connsiteX3" fmla="*/ 941935 w 1546130"/>
                  <a:gd name="connsiteY3" fmla="*/ 35540 h 43567"/>
                  <a:gd name="connsiteX4" fmla="*/ 934228 w 1546130"/>
                  <a:gd name="connsiteY4" fmla="*/ 26457 h 43567"/>
                  <a:gd name="connsiteX5" fmla="*/ 1074600 w 1546130"/>
                  <a:gd name="connsiteY5" fmla="*/ 5885 h 43567"/>
                  <a:gd name="connsiteX6" fmla="*/ 1074325 w 1546130"/>
                  <a:gd name="connsiteY6" fmla="*/ 6160 h 43567"/>
                  <a:gd name="connsiteX7" fmla="*/ 1074325 w 1546130"/>
                  <a:gd name="connsiteY7" fmla="*/ 6435 h 43567"/>
                  <a:gd name="connsiteX8" fmla="*/ 1074049 w 1546130"/>
                  <a:gd name="connsiteY8" fmla="*/ 6435 h 43567"/>
                  <a:gd name="connsiteX9" fmla="*/ 1074049 w 1546130"/>
                  <a:gd name="connsiteY9" fmla="*/ 6160 h 43567"/>
                  <a:gd name="connsiteX10" fmla="*/ 1073774 w 1546130"/>
                  <a:gd name="connsiteY10" fmla="*/ 6435 h 43567"/>
                  <a:gd name="connsiteX11" fmla="*/ 1075976 w 1546130"/>
                  <a:gd name="connsiteY11" fmla="*/ 29004 h 43567"/>
                  <a:gd name="connsiteX12" fmla="*/ 1078728 w 1546130"/>
                  <a:gd name="connsiteY12" fmla="*/ 30655 h 43567"/>
                  <a:gd name="connsiteX13" fmla="*/ 1094416 w 1546130"/>
                  <a:gd name="connsiteY13" fmla="*/ 24876 h 43567"/>
                  <a:gd name="connsiteX14" fmla="*/ 1084783 w 1546130"/>
                  <a:gd name="connsiteY14" fmla="*/ 9738 h 43567"/>
                  <a:gd name="connsiteX15" fmla="*/ 1075150 w 1546130"/>
                  <a:gd name="connsiteY15" fmla="*/ 6435 h 43567"/>
                  <a:gd name="connsiteX16" fmla="*/ 1074600 w 1546130"/>
                  <a:gd name="connsiteY16" fmla="*/ 5885 h 43567"/>
                  <a:gd name="connsiteX17" fmla="*/ 22951 w 1546130"/>
                  <a:gd name="connsiteY17" fmla="*/ 5815 h 43567"/>
                  <a:gd name="connsiteX18" fmla="*/ 22676 w 1546130"/>
                  <a:gd name="connsiteY18" fmla="*/ 6090 h 43567"/>
                  <a:gd name="connsiteX19" fmla="*/ 22676 w 1546130"/>
                  <a:gd name="connsiteY19" fmla="*/ 6365 h 43567"/>
                  <a:gd name="connsiteX20" fmla="*/ 22400 w 1546130"/>
                  <a:gd name="connsiteY20" fmla="*/ 6365 h 43567"/>
                  <a:gd name="connsiteX21" fmla="*/ 22400 w 1546130"/>
                  <a:gd name="connsiteY21" fmla="*/ 6090 h 43567"/>
                  <a:gd name="connsiteX22" fmla="*/ 22125 w 1546130"/>
                  <a:gd name="connsiteY22" fmla="*/ 6365 h 43567"/>
                  <a:gd name="connsiteX23" fmla="*/ 24327 w 1546130"/>
                  <a:gd name="connsiteY23" fmla="*/ 28934 h 43567"/>
                  <a:gd name="connsiteX24" fmla="*/ 27079 w 1546130"/>
                  <a:gd name="connsiteY24" fmla="*/ 30585 h 43567"/>
                  <a:gd name="connsiteX25" fmla="*/ 42767 w 1546130"/>
                  <a:gd name="connsiteY25" fmla="*/ 24806 h 43567"/>
                  <a:gd name="connsiteX26" fmla="*/ 33134 w 1546130"/>
                  <a:gd name="connsiteY26" fmla="*/ 9668 h 43567"/>
                  <a:gd name="connsiteX27" fmla="*/ 23501 w 1546130"/>
                  <a:gd name="connsiteY27" fmla="*/ 6365 h 43567"/>
                  <a:gd name="connsiteX28" fmla="*/ 22951 w 1546130"/>
                  <a:gd name="connsiteY28" fmla="*/ 5815 h 43567"/>
                  <a:gd name="connsiteX29" fmla="*/ 1440377 w 1546130"/>
                  <a:gd name="connsiteY29" fmla="*/ 380 h 43567"/>
                  <a:gd name="connsiteX30" fmla="*/ 1453313 w 1546130"/>
                  <a:gd name="connsiteY30" fmla="*/ 11940 h 43567"/>
                  <a:gd name="connsiteX31" fmla="*/ 1470652 w 1546130"/>
                  <a:gd name="connsiteY31" fmla="*/ 656 h 43567"/>
                  <a:gd name="connsiteX32" fmla="*/ 1546130 w 1546130"/>
                  <a:gd name="connsiteY32" fmla="*/ 656 h 43567"/>
                  <a:gd name="connsiteX33" fmla="*/ 1546130 w 1546130"/>
                  <a:gd name="connsiteY33" fmla="*/ 42765 h 43567"/>
                  <a:gd name="connsiteX34" fmla="*/ 1509184 w 1546130"/>
                  <a:gd name="connsiteY34" fmla="*/ 42765 h 43567"/>
                  <a:gd name="connsiteX35" fmla="*/ 1500101 w 1546130"/>
                  <a:gd name="connsiteY35" fmla="*/ 38637 h 43567"/>
                  <a:gd name="connsiteX36" fmla="*/ 1492670 w 1546130"/>
                  <a:gd name="connsiteY36" fmla="*/ 38086 h 43567"/>
                  <a:gd name="connsiteX37" fmla="*/ 1473129 w 1546130"/>
                  <a:gd name="connsiteY37" fmla="*/ 42765 h 43567"/>
                  <a:gd name="connsiteX38" fmla="*/ 1288176 w 1546130"/>
                  <a:gd name="connsiteY38" fmla="*/ 43040 h 43567"/>
                  <a:gd name="connsiteX39" fmla="*/ 1274965 w 1546130"/>
                  <a:gd name="connsiteY39" fmla="*/ 34233 h 43567"/>
                  <a:gd name="connsiteX40" fmla="*/ 1285699 w 1546130"/>
                  <a:gd name="connsiteY40" fmla="*/ 24876 h 43567"/>
                  <a:gd name="connsiteX41" fmla="*/ 1304690 w 1546130"/>
                  <a:gd name="connsiteY41" fmla="*/ 10013 h 43567"/>
                  <a:gd name="connsiteX42" fmla="*/ 1322580 w 1546130"/>
                  <a:gd name="connsiteY42" fmla="*/ 15793 h 43567"/>
                  <a:gd name="connsiteX43" fmla="*/ 1328910 w 1546130"/>
                  <a:gd name="connsiteY43" fmla="*/ 13316 h 43567"/>
                  <a:gd name="connsiteX44" fmla="*/ 1353680 w 1546130"/>
                  <a:gd name="connsiteY44" fmla="*/ 656 h 43567"/>
                  <a:gd name="connsiteX45" fmla="*/ 1440377 w 1546130"/>
                  <a:gd name="connsiteY45" fmla="*/ 380 h 43567"/>
                  <a:gd name="connsiteX46" fmla="*/ 388728 w 1546130"/>
                  <a:gd name="connsiteY46" fmla="*/ 310 h 43567"/>
                  <a:gd name="connsiteX47" fmla="*/ 401664 w 1546130"/>
                  <a:gd name="connsiteY47" fmla="*/ 11870 h 43567"/>
                  <a:gd name="connsiteX48" fmla="*/ 419003 w 1546130"/>
                  <a:gd name="connsiteY48" fmla="*/ 586 h 43567"/>
                  <a:gd name="connsiteX49" fmla="*/ 566250 w 1546130"/>
                  <a:gd name="connsiteY49" fmla="*/ 586 h 43567"/>
                  <a:gd name="connsiteX50" fmla="*/ 580011 w 1546130"/>
                  <a:gd name="connsiteY50" fmla="*/ 8017 h 43567"/>
                  <a:gd name="connsiteX51" fmla="*/ 553314 w 1546130"/>
                  <a:gd name="connsiteY51" fmla="*/ 20677 h 43567"/>
                  <a:gd name="connsiteX52" fmla="*/ 560194 w 1546130"/>
                  <a:gd name="connsiteY52" fmla="*/ 24531 h 43567"/>
                  <a:gd name="connsiteX53" fmla="*/ 583864 w 1546130"/>
                  <a:gd name="connsiteY53" fmla="*/ 28934 h 43567"/>
                  <a:gd name="connsiteX54" fmla="*/ 588818 w 1546130"/>
                  <a:gd name="connsiteY54" fmla="*/ 38842 h 43567"/>
                  <a:gd name="connsiteX55" fmla="*/ 580836 w 1546130"/>
                  <a:gd name="connsiteY55" fmla="*/ 42695 h 43567"/>
                  <a:gd name="connsiteX56" fmla="*/ 457535 w 1546130"/>
                  <a:gd name="connsiteY56" fmla="*/ 42695 h 43567"/>
                  <a:gd name="connsiteX57" fmla="*/ 448452 w 1546130"/>
                  <a:gd name="connsiteY57" fmla="*/ 38567 h 43567"/>
                  <a:gd name="connsiteX58" fmla="*/ 441021 w 1546130"/>
                  <a:gd name="connsiteY58" fmla="*/ 38016 h 43567"/>
                  <a:gd name="connsiteX59" fmla="*/ 421480 w 1546130"/>
                  <a:gd name="connsiteY59" fmla="*/ 42695 h 43567"/>
                  <a:gd name="connsiteX60" fmla="*/ 236527 w 1546130"/>
                  <a:gd name="connsiteY60" fmla="*/ 42970 h 43567"/>
                  <a:gd name="connsiteX61" fmla="*/ 223316 w 1546130"/>
                  <a:gd name="connsiteY61" fmla="*/ 34163 h 43567"/>
                  <a:gd name="connsiteX62" fmla="*/ 234050 w 1546130"/>
                  <a:gd name="connsiteY62" fmla="*/ 24806 h 43567"/>
                  <a:gd name="connsiteX63" fmla="*/ 253041 w 1546130"/>
                  <a:gd name="connsiteY63" fmla="*/ 9943 h 43567"/>
                  <a:gd name="connsiteX64" fmla="*/ 270931 w 1546130"/>
                  <a:gd name="connsiteY64" fmla="*/ 15723 h 43567"/>
                  <a:gd name="connsiteX65" fmla="*/ 277261 w 1546130"/>
                  <a:gd name="connsiteY65" fmla="*/ 13246 h 43567"/>
                  <a:gd name="connsiteX66" fmla="*/ 302031 w 1546130"/>
                  <a:gd name="connsiteY66" fmla="*/ 586 h 43567"/>
                  <a:gd name="connsiteX67" fmla="*/ 388728 w 1546130"/>
                  <a:gd name="connsiteY67" fmla="*/ 310 h 43567"/>
                  <a:gd name="connsiteX68" fmla="*/ 1066309 w 1546130"/>
                  <a:gd name="connsiteY68" fmla="*/ 71 h 43567"/>
                  <a:gd name="connsiteX69" fmla="*/ 1080930 w 1546130"/>
                  <a:gd name="connsiteY69" fmla="*/ 381 h 43567"/>
                  <a:gd name="connsiteX70" fmla="*/ 1116710 w 1546130"/>
                  <a:gd name="connsiteY70" fmla="*/ 381 h 43567"/>
                  <a:gd name="connsiteX71" fmla="*/ 1196250 w 1546130"/>
                  <a:gd name="connsiteY71" fmla="*/ 655 h 43567"/>
                  <a:gd name="connsiteX72" fmla="*/ 1208911 w 1546130"/>
                  <a:gd name="connsiteY72" fmla="*/ 8637 h 43567"/>
                  <a:gd name="connsiteX73" fmla="*/ 1232580 w 1546130"/>
                  <a:gd name="connsiteY73" fmla="*/ 2582 h 43567"/>
                  <a:gd name="connsiteX74" fmla="*/ 1245516 w 1546130"/>
                  <a:gd name="connsiteY74" fmla="*/ 931 h 43567"/>
                  <a:gd name="connsiteX75" fmla="*/ 1265332 w 1546130"/>
                  <a:gd name="connsiteY75" fmla="*/ 931 h 43567"/>
                  <a:gd name="connsiteX76" fmla="*/ 1238360 w 1546130"/>
                  <a:gd name="connsiteY76" fmla="*/ 33683 h 43567"/>
                  <a:gd name="connsiteX77" fmla="*/ 1219369 w 1546130"/>
                  <a:gd name="connsiteY77" fmla="*/ 43316 h 43567"/>
                  <a:gd name="connsiteX78" fmla="*/ 1205333 w 1546130"/>
                  <a:gd name="connsiteY78" fmla="*/ 25976 h 43567"/>
                  <a:gd name="connsiteX79" fmla="*/ 1200104 w 1546130"/>
                  <a:gd name="connsiteY79" fmla="*/ 29279 h 43567"/>
                  <a:gd name="connsiteX80" fmla="*/ 1173682 w 1546130"/>
                  <a:gd name="connsiteY80" fmla="*/ 43316 h 43567"/>
                  <a:gd name="connsiteX81" fmla="*/ 1068584 w 1546130"/>
                  <a:gd name="connsiteY81" fmla="*/ 43066 h 43567"/>
                  <a:gd name="connsiteX82" fmla="*/ 1068814 w 1546130"/>
                  <a:gd name="connsiteY82" fmla="*/ 43246 h 43567"/>
                  <a:gd name="connsiteX83" fmla="*/ 1041842 w 1546130"/>
                  <a:gd name="connsiteY83" fmla="*/ 43246 h 43567"/>
                  <a:gd name="connsiteX84" fmla="*/ 837072 w 1546130"/>
                  <a:gd name="connsiteY84" fmla="*/ 43246 h 43567"/>
                  <a:gd name="connsiteX85" fmla="*/ 823862 w 1546130"/>
                  <a:gd name="connsiteY85" fmla="*/ 41044 h 43567"/>
                  <a:gd name="connsiteX86" fmla="*/ 815054 w 1546130"/>
                  <a:gd name="connsiteY86" fmla="*/ 42145 h 43567"/>
                  <a:gd name="connsiteX87" fmla="*/ 808449 w 1546130"/>
                  <a:gd name="connsiteY87" fmla="*/ 43246 h 43567"/>
                  <a:gd name="connsiteX88" fmla="*/ 768541 w 1546130"/>
                  <a:gd name="connsiteY88" fmla="*/ 42420 h 43567"/>
                  <a:gd name="connsiteX89" fmla="*/ 719000 w 1546130"/>
                  <a:gd name="connsiteY89" fmla="*/ 42971 h 43567"/>
                  <a:gd name="connsiteX90" fmla="*/ 615790 w 1546130"/>
                  <a:gd name="connsiteY90" fmla="*/ 42696 h 43567"/>
                  <a:gd name="connsiteX91" fmla="*/ 609185 w 1546130"/>
                  <a:gd name="connsiteY91" fmla="*/ 33888 h 43567"/>
                  <a:gd name="connsiteX92" fmla="*/ 595699 w 1546130"/>
                  <a:gd name="connsiteY92" fmla="*/ 11045 h 43567"/>
                  <a:gd name="connsiteX93" fmla="*/ 581662 w 1546130"/>
                  <a:gd name="connsiteY93" fmla="*/ 586 h 43567"/>
                  <a:gd name="connsiteX94" fmla="*/ 604781 w 1546130"/>
                  <a:gd name="connsiteY94" fmla="*/ 586 h 43567"/>
                  <a:gd name="connsiteX95" fmla="*/ 958448 w 1546130"/>
                  <a:gd name="connsiteY95" fmla="*/ 586 h 43567"/>
                  <a:gd name="connsiteX96" fmla="*/ 1003310 w 1546130"/>
                  <a:gd name="connsiteY96" fmla="*/ 311 h 43567"/>
                  <a:gd name="connsiteX97" fmla="*/ 1025603 w 1546130"/>
                  <a:gd name="connsiteY97" fmla="*/ 6090 h 43567"/>
                  <a:gd name="connsiteX98" fmla="*/ 1029181 w 1546130"/>
                  <a:gd name="connsiteY98" fmla="*/ 3889 h 43567"/>
                  <a:gd name="connsiteX99" fmla="*/ 1024778 w 1546130"/>
                  <a:gd name="connsiteY99" fmla="*/ 1136 h 43567"/>
                  <a:gd name="connsiteX100" fmla="*/ 1033310 w 1546130"/>
                  <a:gd name="connsiteY100" fmla="*/ 1962 h 43567"/>
                  <a:gd name="connsiteX101" fmla="*/ 1044044 w 1546130"/>
                  <a:gd name="connsiteY101" fmla="*/ 3614 h 43567"/>
                  <a:gd name="connsiteX102" fmla="*/ 1038814 w 1546130"/>
                  <a:gd name="connsiteY102" fmla="*/ 12145 h 43567"/>
                  <a:gd name="connsiteX103" fmla="*/ 1037163 w 1546130"/>
                  <a:gd name="connsiteY103" fmla="*/ 16274 h 43567"/>
                  <a:gd name="connsiteX104" fmla="*/ 1046383 w 1546130"/>
                  <a:gd name="connsiteY104" fmla="*/ 25081 h 43567"/>
                  <a:gd name="connsiteX105" fmla="*/ 1052857 w 1546130"/>
                  <a:gd name="connsiteY105" fmla="*/ 30600 h 43567"/>
                  <a:gd name="connsiteX106" fmla="*/ 1052857 w 1546130"/>
                  <a:gd name="connsiteY106" fmla="*/ 30105 h 43567"/>
                  <a:gd name="connsiteX107" fmla="*/ 1054783 w 1546130"/>
                  <a:gd name="connsiteY107" fmla="*/ 2857 h 43567"/>
                  <a:gd name="connsiteX108" fmla="*/ 1066309 w 1546130"/>
                  <a:gd name="connsiteY108" fmla="*/ 71 h 43567"/>
                  <a:gd name="connsiteX109" fmla="*/ 14660 w 1546130"/>
                  <a:gd name="connsiteY109" fmla="*/ 1 h 43567"/>
                  <a:gd name="connsiteX110" fmla="*/ 29281 w 1546130"/>
                  <a:gd name="connsiteY110" fmla="*/ 311 h 43567"/>
                  <a:gd name="connsiteX111" fmla="*/ 65061 w 1546130"/>
                  <a:gd name="connsiteY111" fmla="*/ 311 h 43567"/>
                  <a:gd name="connsiteX112" fmla="*/ 144601 w 1546130"/>
                  <a:gd name="connsiteY112" fmla="*/ 585 h 43567"/>
                  <a:gd name="connsiteX113" fmla="*/ 157262 w 1546130"/>
                  <a:gd name="connsiteY113" fmla="*/ 8567 h 43567"/>
                  <a:gd name="connsiteX114" fmla="*/ 180931 w 1546130"/>
                  <a:gd name="connsiteY114" fmla="*/ 2512 h 43567"/>
                  <a:gd name="connsiteX115" fmla="*/ 193867 w 1546130"/>
                  <a:gd name="connsiteY115" fmla="*/ 861 h 43567"/>
                  <a:gd name="connsiteX116" fmla="*/ 213683 w 1546130"/>
                  <a:gd name="connsiteY116" fmla="*/ 861 h 43567"/>
                  <a:gd name="connsiteX117" fmla="*/ 186711 w 1546130"/>
                  <a:gd name="connsiteY117" fmla="*/ 33613 h 43567"/>
                  <a:gd name="connsiteX118" fmla="*/ 167720 w 1546130"/>
                  <a:gd name="connsiteY118" fmla="*/ 43246 h 43567"/>
                  <a:gd name="connsiteX119" fmla="*/ 153684 w 1546130"/>
                  <a:gd name="connsiteY119" fmla="*/ 25906 h 43567"/>
                  <a:gd name="connsiteX120" fmla="*/ 148455 w 1546130"/>
                  <a:gd name="connsiteY120" fmla="*/ 29209 h 43567"/>
                  <a:gd name="connsiteX121" fmla="*/ 122033 w 1546130"/>
                  <a:gd name="connsiteY121" fmla="*/ 43246 h 43567"/>
                  <a:gd name="connsiteX122" fmla="*/ 6437 w 1546130"/>
                  <a:gd name="connsiteY122" fmla="*/ 42971 h 43567"/>
                  <a:gd name="connsiteX123" fmla="*/ 1208 w 1546130"/>
                  <a:gd name="connsiteY123" fmla="*/ 39943 h 43567"/>
                  <a:gd name="connsiteX124" fmla="*/ 1208 w 1546130"/>
                  <a:gd name="connsiteY124" fmla="*/ 30035 h 43567"/>
                  <a:gd name="connsiteX125" fmla="*/ 3134 w 1546130"/>
                  <a:gd name="connsiteY125" fmla="*/ 2787 h 43567"/>
                  <a:gd name="connsiteX126" fmla="*/ 14660 w 1546130"/>
                  <a:gd name="connsiteY126" fmla="*/ 1 h 435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</a:cxnLst>
                <a:rect l="l" t="t" r="r" b="b"/>
                <a:pathLst>
                  <a:path w="1546130" h="43567">
                    <a:moveTo>
                      <a:pt x="934228" y="26457"/>
                    </a:moveTo>
                    <a:cubicBezTo>
                      <a:pt x="932026" y="26182"/>
                      <a:pt x="928448" y="28108"/>
                      <a:pt x="929274" y="30586"/>
                    </a:cubicBezTo>
                    <a:cubicBezTo>
                      <a:pt x="930650" y="35265"/>
                      <a:pt x="934778" y="38567"/>
                      <a:pt x="939182" y="40494"/>
                    </a:cubicBezTo>
                    <a:cubicBezTo>
                      <a:pt x="940834" y="41319"/>
                      <a:pt x="941659" y="38017"/>
                      <a:pt x="941935" y="35540"/>
                    </a:cubicBezTo>
                    <a:cubicBezTo>
                      <a:pt x="941109" y="31411"/>
                      <a:pt x="939733" y="27008"/>
                      <a:pt x="934228" y="26457"/>
                    </a:cubicBezTo>
                    <a:close/>
                    <a:moveTo>
                      <a:pt x="1074600" y="5885"/>
                    </a:moveTo>
                    <a:cubicBezTo>
                      <a:pt x="1074600" y="5885"/>
                      <a:pt x="1074325" y="6160"/>
                      <a:pt x="1074325" y="6160"/>
                    </a:cubicBezTo>
                    <a:cubicBezTo>
                      <a:pt x="1074325" y="6160"/>
                      <a:pt x="1074325" y="6435"/>
                      <a:pt x="1074325" y="6435"/>
                    </a:cubicBezTo>
                    <a:cubicBezTo>
                      <a:pt x="1074049" y="6435"/>
                      <a:pt x="1074049" y="6435"/>
                      <a:pt x="1074049" y="6435"/>
                    </a:cubicBezTo>
                    <a:cubicBezTo>
                      <a:pt x="1074049" y="6160"/>
                      <a:pt x="1074049" y="6160"/>
                      <a:pt x="1074049" y="6160"/>
                    </a:cubicBezTo>
                    <a:cubicBezTo>
                      <a:pt x="1074049" y="6160"/>
                      <a:pt x="1073774" y="6435"/>
                      <a:pt x="1073774" y="6435"/>
                    </a:cubicBezTo>
                    <a:cubicBezTo>
                      <a:pt x="1070196" y="14142"/>
                      <a:pt x="1077903" y="21298"/>
                      <a:pt x="1075976" y="29004"/>
                    </a:cubicBezTo>
                    <a:cubicBezTo>
                      <a:pt x="1075976" y="29554"/>
                      <a:pt x="1078453" y="30931"/>
                      <a:pt x="1078728" y="30655"/>
                    </a:cubicBezTo>
                    <a:cubicBezTo>
                      <a:pt x="1083407" y="26252"/>
                      <a:pt x="1093591" y="30931"/>
                      <a:pt x="1094416" y="24876"/>
                    </a:cubicBezTo>
                    <a:cubicBezTo>
                      <a:pt x="1094967" y="21573"/>
                      <a:pt x="1091939" y="12215"/>
                      <a:pt x="1084783" y="9738"/>
                    </a:cubicBezTo>
                    <a:cubicBezTo>
                      <a:pt x="1081481" y="8913"/>
                      <a:pt x="1078728" y="6160"/>
                      <a:pt x="1075150" y="6435"/>
                    </a:cubicBezTo>
                    <a:cubicBezTo>
                      <a:pt x="1074875" y="6160"/>
                      <a:pt x="1074600" y="6160"/>
                      <a:pt x="1074600" y="5885"/>
                    </a:cubicBezTo>
                    <a:close/>
                    <a:moveTo>
                      <a:pt x="22951" y="5815"/>
                    </a:moveTo>
                    <a:cubicBezTo>
                      <a:pt x="22951" y="5815"/>
                      <a:pt x="22676" y="6090"/>
                      <a:pt x="22676" y="6090"/>
                    </a:cubicBezTo>
                    <a:cubicBezTo>
                      <a:pt x="22676" y="6090"/>
                      <a:pt x="22676" y="6365"/>
                      <a:pt x="22676" y="6365"/>
                    </a:cubicBezTo>
                    <a:cubicBezTo>
                      <a:pt x="22400" y="6365"/>
                      <a:pt x="22400" y="6365"/>
                      <a:pt x="22400" y="6365"/>
                    </a:cubicBezTo>
                    <a:cubicBezTo>
                      <a:pt x="22400" y="6090"/>
                      <a:pt x="22400" y="6090"/>
                      <a:pt x="22400" y="6090"/>
                    </a:cubicBezTo>
                    <a:cubicBezTo>
                      <a:pt x="22400" y="6090"/>
                      <a:pt x="22125" y="6365"/>
                      <a:pt x="22125" y="6365"/>
                    </a:cubicBezTo>
                    <a:cubicBezTo>
                      <a:pt x="18547" y="14072"/>
                      <a:pt x="26254" y="21228"/>
                      <a:pt x="24327" y="28934"/>
                    </a:cubicBezTo>
                    <a:cubicBezTo>
                      <a:pt x="24327" y="29484"/>
                      <a:pt x="26804" y="30861"/>
                      <a:pt x="27079" y="30585"/>
                    </a:cubicBezTo>
                    <a:cubicBezTo>
                      <a:pt x="31758" y="26182"/>
                      <a:pt x="41942" y="30861"/>
                      <a:pt x="42767" y="24806"/>
                    </a:cubicBezTo>
                    <a:cubicBezTo>
                      <a:pt x="43318" y="21503"/>
                      <a:pt x="40290" y="12145"/>
                      <a:pt x="33134" y="9668"/>
                    </a:cubicBezTo>
                    <a:cubicBezTo>
                      <a:pt x="29832" y="8843"/>
                      <a:pt x="27079" y="6090"/>
                      <a:pt x="23501" y="6365"/>
                    </a:cubicBezTo>
                    <a:cubicBezTo>
                      <a:pt x="23226" y="6090"/>
                      <a:pt x="22951" y="6090"/>
                      <a:pt x="22951" y="5815"/>
                    </a:cubicBezTo>
                    <a:close/>
                    <a:moveTo>
                      <a:pt x="1440377" y="380"/>
                    </a:moveTo>
                    <a:cubicBezTo>
                      <a:pt x="1447808" y="380"/>
                      <a:pt x="1453863" y="105"/>
                      <a:pt x="1453313" y="11940"/>
                    </a:cubicBezTo>
                    <a:cubicBezTo>
                      <a:pt x="1454689" y="-1271"/>
                      <a:pt x="1463221" y="656"/>
                      <a:pt x="1470652" y="656"/>
                    </a:cubicBezTo>
                    <a:lnTo>
                      <a:pt x="1546130" y="656"/>
                    </a:lnTo>
                    <a:lnTo>
                      <a:pt x="1546130" y="42765"/>
                    </a:lnTo>
                    <a:lnTo>
                      <a:pt x="1509184" y="42765"/>
                    </a:lnTo>
                    <a:cubicBezTo>
                      <a:pt x="1505606" y="42765"/>
                      <a:pt x="1502027" y="43591"/>
                      <a:pt x="1500101" y="38637"/>
                    </a:cubicBezTo>
                    <a:cubicBezTo>
                      <a:pt x="1498725" y="35059"/>
                      <a:pt x="1494321" y="35885"/>
                      <a:pt x="1492670" y="38086"/>
                    </a:cubicBezTo>
                    <a:cubicBezTo>
                      <a:pt x="1487166" y="44692"/>
                      <a:pt x="1480009" y="42765"/>
                      <a:pt x="1473129" y="42765"/>
                    </a:cubicBezTo>
                    <a:cubicBezTo>
                      <a:pt x="1411478" y="43040"/>
                      <a:pt x="1349827" y="42765"/>
                      <a:pt x="1288176" y="43040"/>
                    </a:cubicBezTo>
                    <a:cubicBezTo>
                      <a:pt x="1281295" y="43040"/>
                      <a:pt x="1275516" y="42215"/>
                      <a:pt x="1274965" y="34233"/>
                    </a:cubicBezTo>
                    <a:cubicBezTo>
                      <a:pt x="1274415" y="26527"/>
                      <a:pt x="1281021" y="27353"/>
                      <a:pt x="1285699" y="24876"/>
                    </a:cubicBezTo>
                    <a:cubicBezTo>
                      <a:pt x="1292580" y="21022"/>
                      <a:pt x="1306892" y="27353"/>
                      <a:pt x="1304690" y="10013"/>
                    </a:cubicBezTo>
                    <a:cubicBezTo>
                      <a:pt x="1311020" y="13316"/>
                      <a:pt x="1316249" y="16069"/>
                      <a:pt x="1322580" y="15793"/>
                    </a:cubicBezTo>
                    <a:cubicBezTo>
                      <a:pt x="1325332" y="15793"/>
                      <a:pt x="1328359" y="15518"/>
                      <a:pt x="1328910" y="13316"/>
                    </a:cubicBezTo>
                    <a:cubicBezTo>
                      <a:pt x="1331937" y="-1271"/>
                      <a:pt x="1343772" y="931"/>
                      <a:pt x="1353680" y="656"/>
                    </a:cubicBezTo>
                    <a:cubicBezTo>
                      <a:pt x="1382579" y="380"/>
                      <a:pt x="1411478" y="656"/>
                      <a:pt x="1440377" y="380"/>
                    </a:cubicBezTo>
                    <a:close/>
                    <a:moveTo>
                      <a:pt x="388728" y="310"/>
                    </a:moveTo>
                    <a:cubicBezTo>
                      <a:pt x="396159" y="310"/>
                      <a:pt x="402214" y="35"/>
                      <a:pt x="401664" y="11870"/>
                    </a:cubicBezTo>
                    <a:cubicBezTo>
                      <a:pt x="403040" y="-1341"/>
                      <a:pt x="411572" y="586"/>
                      <a:pt x="419003" y="586"/>
                    </a:cubicBezTo>
                    <a:cubicBezTo>
                      <a:pt x="468268" y="586"/>
                      <a:pt x="517259" y="586"/>
                      <a:pt x="566250" y="586"/>
                    </a:cubicBezTo>
                    <a:cubicBezTo>
                      <a:pt x="572029" y="310"/>
                      <a:pt x="578084" y="-515"/>
                      <a:pt x="580011" y="8017"/>
                    </a:cubicBezTo>
                    <a:cubicBezTo>
                      <a:pt x="572029" y="3338"/>
                      <a:pt x="553589" y="12421"/>
                      <a:pt x="553314" y="20677"/>
                    </a:cubicBezTo>
                    <a:cubicBezTo>
                      <a:pt x="553039" y="25356"/>
                      <a:pt x="556892" y="26457"/>
                      <a:pt x="560194" y="24531"/>
                    </a:cubicBezTo>
                    <a:cubicBezTo>
                      <a:pt x="569552" y="19576"/>
                      <a:pt x="575882" y="28108"/>
                      <a:pt x="583864" y="28934"/>
                    </a:cubicBezTo>
                    <a:cubicBezTo>
                      <a:pt x="587717" y="29484"/>
                      <a:pt x="589919" y="34989"/>
                      <a:pt x="588818" y="38842"/>
                    </a:cubicBezTo>
                    <a:cubicBezTo>
                      <a:pt x="588268" y="43245"/>
                      <a:pt x="584139" y="42695"/>
                      <a:pt x="580836" y="42695"/>
                    </a:cubicBezTo>
                    <a:cubicBezTo>
                      <a:pt x="539827" y="42695"/>
                      <a:pt x="498543" y="42695"/>
                      <a:pt x="457535" y="42695"/>
                    </a:cubicBezTo>
                    <a:cubicBezTo>
                      <a:pt x="453957" y="42695"/>
                      <a:pt x="450378" y="43521"/>
                      <a:pt x="448452" y="38567"/>
                    </a:cubicBezTo>
                    <a:cubicBezTo>
                      <a:pt x="447076" y="34989"/>
                      <a:pt x="442672" y="35815"/>
                      <a:pt x="441021" y="38016"/>
                    </a:cubicBezTo>
                    <a:cubicBezTo>
                      <a:pt x="435517" y="44622"/>
                      <a:pt x="428360" y="42695"/>
                      <a:pt x="421480" y="42695"/>
                    </a:cubicBezTo>
                    <a:cubicBezTo>
                      <a:pt x="359829" y="42970"/>
                      <a:pt x="298178" y="42695"/>
                      <a:pt x="236527" y="42970"/>
                    </a:cubicBezTo>
                    <a:cubicBezTo>
                      <a:pt x="229646" y="42970"/>
                      <a:pt x="223867" y="42145"/>
                      <a:pt x="223316" y="34163"/>
                    </a:cubicBezTo>
                    <a:cubicBezTo>
                      <a:pt x="222766" y="26457"/>
                      <a:pt x="229372" y="27283"/>
                      <a:pt x="234050" y="24806"/>
                    </a:cubicBezTo>
                    <a:cubicBezTo>
                      <a:pt x="240931" y="20952"/>
                      <a:pt x="255243" y="27283"/>
                      <a:pt x="253041" y="9943"/>
                    </a:cubicBezTo>
                    <a:cubicBezTo>
                      <a:pt x="259371" y="13246"/>
                      <a:pt x="264600" y="15999"/>
                      <a:pt x="270931" y="15723"/>
                    </a:cubicBezTo>
                    <a:cubicBezTo>
                      <a:pt x="273683" y="15723"/>
                      <a:pt x="276710" y="15448"/>
                      <a:pt x="277261" y="13246"/>
                    </a:cubicBezTo>
                    <a:cubicBezTo>
                      <a:pt x="280288" y="-1341"/>
                      <a:pt x="292123" y="861"/>
                      <a:pt x="302031" y="586"/>
                    </a:cubicBezTo>
                    <a:cubicBezTo>
                      <a:pt x="330930" y="310"/>
                      <a:pt x="359829" y="586"/>
                      <a:pt x="388728" y="310"/>
                    </a:cubicBezTo>
                    <a:close/>
                    <a:moveTo>
                      <a:pt x="1066309" y="71"/>
                    </a:moveTo>
                    <a:cubicBezTo>
                      <a:pt x="1071091" y="105"/>
                      <a:pt x="1076389" y="656"/>
                      <a:pt x="1080930" y="381"/>
                    </a:cubicBezTo>
                    <a:cubicBezTo>
                      <a:pt x="1092765" y="381"/>
                      <a:pt x="1104875" y="381"/>
                      <a:pt x="1116710" y="381"/>
                    </a:cubicBezTo>
                    <a:cubicBezTo>
                      <a:pt x="1143132" y="381"/>
                      <a:pt x="1169828" y="655"/>
                      <a:pt x="1196250" y="655"/>
                    </a:cubicBezTo>
                    <a:cubicBezTo>
                      <a:pt x="1202306" y="655"/>
                      <a:pt x="1208085" y="655"/>
                      <a:pt x="1208911" y="8637"/>
                    </a:cubicBezTo>
                    <a:cubicBezTo>
                      <a:pt x="1217993" y="11114"/>
                      <a:pt x="1226800" y="14967"/>
                      <a:pt x="1232580" y="2582"/>
                    </a:cubicBezTo>
                    <a:cubicBezTo>
                      <a:pt x="1234782" y="-1822"/>
                      <a:pt x="1241112" y="1206"/>
                      <a:pt x="1245516" y="931"/>
                    </a:cubicBezTo>
                    <a:cubicBezTo>
                      <a:pt x="1251571" y="381"/>
                      <a:pt x="1257901" y="655"/>
                      <a:pt x="1265332" y="931"/>
                    </a:cubicBezTo>
                    <a:cubicBezTo>
                      <a:pt x="1254874" y="11665"/>
                      <a:pt x="1245241" y="22399"/>
                      <a:pt x="1238360" y="33683"/>
                    </a:cubicBezTo>
                    <a:cubicBezTo>
                      <a:pt x="1232580" y="43316"/>
                      <a:pt x="1227351" y="43866"/>
                      <a:pt x="1219369" y="43316"/>
                    </a:cubicBezTo>
                    <a:cubicBezTo>
                      <a:pt x="1212214" y="42765"/>
                      <a:pt x="1204507" y="33133"/>
                      <a:pt x="1205333" y="25976"/>
                    </a:cubicBezTo>
                    <a:cubicBezTo>
                      <a:pt x="1203406" y="27077"/>
                      <a:pt x="1200379" y="27903"/>
                      <a:pt x="1200104" y="29279"/>
                    </a:cubicBezTo>
                    <a:cubicBezTo>
                      <a:pt x="1197902" y="46618"/>
                      <a:pt x="1184691" y="43316"/>
                      <a:pt x="1173682" y="43316"/>
                    </a:cubicBezTo>
                    <a:lnTo>
                      <a:pt x="1068584" y="43066"/>
                    </a:lnTo>
                    <a:lnTo>
                      <a:pt x="1068814" y="43246"/>
                    </a:lnTo>
                    <a:cubicBezTo>
                      <a:pt x="1058080" y="43246"/>
                      <a:pt x="1050099" y="43246"/>
                      <a:pt x="1041842" y="43246"/>
                    </a:cubicBezTo>
                    <a:cubicBezTo>
                      <a:pt x="973586" y="43246"/>
                      <a:pt x="905329" y="43246"/>
                      <a:pt x="837072" y="43246"/>
                    </a:cubicBezTo>
                    <a:cubicBezTo>
                      <a:pt x="832669" y="43246"/>
                      <a:pt x="827990" y="44622"/>
                      <a:pt x="823862" y="41044"/>
                    </a:cubicBezTo>
                    <a:cubicBezTo>
                      <a:pt x="821935" y="39393"/>
                      <a:pt x="816155" y="26182"/>
                      <a:pt x="815054" y="42145"/>
                    </a:cubicBezTo>
                    <a:cubicBezTo>
                      <a:pt x="815054" y="42696"/>
                      <a:pt x="810651" y="43246"/>
                      <a:pt x="808449" y="43246"/>
                    </a:cubicBezTo>
                    <a:cubicBezTo>
                      <a:pt x="795238" y="42971"/>
                      <a:pt x="781752" y="42420"/>
                      <a:pt x="768541" y="42420"/>
                    </a:cubicBezTo>
                    <a:cubicBezTo>
                      <a:pt x="752028" y="42420"/>
                      <a:pt x="735514" y="42971"/>
                      <a:pt x="719000" y="42971"/>
                    </a:cubicBezTo>
                    <a:cubicBezTo>
                      <a:pt x="684597" y="42971"/>
                      <a:pt x="650194" y="42971"/>
                      <a:pt x="615790" y="42696"/>
                    </a:cubicBezTo>
                    <a:cubicBezTo>
                      <a:pt x="609735" y="42696"/>
                      <a:pt x="600928" y="44897"/>
                      <a:pt x="609185" y="33888"/>
                    </a:cubicBezTo>
                    <a:cubicBezTo>
                      <a:pt x="600653" y="28934"/>
                      <a:pt x="613588" y="11595"/>
                      <a:pt x="595699" y="11045"/>
                    </a:cubicBezTo>
                    <a:cubicBezTo>
                      <a:pt x="591570" y="10769"/>
                      <a:pt x="585240" y="7191"/>
                      <a:pt x="581662" y="586"/>
                    </a:cubicBezTo>
                    <a:cubicBezTo>
                      <a:pt x="589919" y="586"/>
                      <a:pt x="597350" y="586"/>
                      <a:pt x="604781" y="586"/>
                    </a:cubicBezTo>
                    <a:cubicBezTo>
                      <a:pt x="722853" y="586"/>
                      <a:pt x="840651" y="311"/>
                      <a:pt x="958448" y="586"/>
                    </a:cubicBezTo>
                    <a:cubicBezTo>
                      <a:pt x="973310" y="586"/>
                      <a:pt x="988448" y="2513"/>
                      <a:pt x="1003310" y="311"/>
                    </a:cubicBezTo>
                    <a:cubicBezTo>
                      <a:pt x="1011842" y="-791"/>
                      <a:pt x="1017897" y="4714"/>
                      <a:pt x="1025603" y="6090"/>
                    </a:cubicBezTo>
                    <a:cubicBezTo>
                      <a:pt x="1028080" y="6641"/>
                      <a:pt x="1029456" y="6366"/>
                      <a:pt x="1029181" y="3889"/>
                    </a:cubicBezTo>
                    <a:cubicBezTo>
                      <a:pt x="1028906" y="3338"/>
                      <a:pt x="1026154" y="3063"/>
                      <a:pt x="1024778" y="1136"/>
                    </a:cubicBezTo>
                    <a:cubicBezTo>
                      <a:pt x="1027530" y="1412"/>
                      <a:pt x="1030557" y="1136"/>
                      <a:pt x="1033310" y="1962"/>
                    </a:cubicBezTo>
                    <a:cubicBezTo>
                      <a:pt x="1036888" y="3063"/>
                      <a:pt x="1041567" y="-2442"/>
                      <a:pt x="1044044" y="3614"/>
                    </a:cubicBezTo>
                    <a:cubicBezTo>
                      <a:pt x="1046245" y="8843"/>
                      <a:pt x="1041016" y="9668"/>
                      <a:pt x="1038814" y="12145"/>
                    </a:cubicBezTo>
                    <a:cubicBezTo>
                      <a:pt x="1037989" y="13246"/>
                      <a:pt x="1037163" y="16274"/>
                      <a:pt x="1037163" y="16274"/>
                    </a:cubicBezTo>
                    <a:cubicBezTo>
                      <a:pt x="1040879" y="18201"/>
                      <a:pt x="1043700" y="21779"/>
                      <a:pt x="1046383" y="25081"/>
                    </a:cubicBezTo>
                    <a:lnTo>
                      <a:pt x="1052857" y="30600"/>
                    </a:lnTo>
                    <a:lnTo>
                      <a:pt x="1052857" y="30105"/>
                    </a:lnTo>
                    <a:cubicBezTo>
                      <a:pt x="1053407" y="20747"/>
                      <a:pt x="1048729" y="8362"/>
                      <a:pt x="1054783" y="2857"/>
                    </a:cubicBezTo>
                    <a:cubicBezTo>
                      <a:pt x="1057261" y="518"/>
                      <a:pt x="1061527" y="36"/>
                      <a:pt x="1066309" y="71"/>
                    </a:cubicBezTo>
                    <a:close/>
                    <a:moveTo>
                      <a:pt x="14660" y="1"/>
                    </a:moveTo>
                    <a:cubicBezTo>
                      <a:pt x="19442" y="35"/>
                      <a:pt x="24740" y="586"/>
                      <a:pt x="29281" y="311"/>
                    </a:cubicBezTo>
                    <a:cubicBezTo>
                      <a:pt x="41116" y="311"/>
                      <a:pt x="53226" y="311"/>
                      <a:pt x="65061" y="311"/>
                    </a:cubicBezTo>
                    <a:cubicBezTo>
                      <a:pt x="91483" y="311"/>
                      <a:pt x="118179" y="585"/>
                      <a:pt x="144601" y="585"/>
                    </a:cubicBezTo>
                    <a:cubicBezTo>
                      <a:pt x="150657" y="585"/>
                      <a:pt x="156436" y="585"/>
                      <a:pt x="157262" y="8567"/>
                    </a:cubicBezTo>
                    <a:cubicBezTo>
                      <a:pt x="166344" y="11044"/>
                      <a:pt x="175151" y="14897"/>
                      <a:pt x="180931" y="2512"/>
                    </a:cubicBezTo>
                    <a:cubicBezTo>
                      <a:pt x="183133" y="-1892"/>
                      <a:pt x="189463" y="1136"/>
                      <a:pt x="193867" y="861"/>
                    </a:cubicBezTo>
                    <a:cubicBezTo>
                      <a:pt x="199922" y="311"/>
                      <a:pt x="206252" y="585"/>
                      <a:pt x="213683" y="861"/>
                    </a:cubicBezTo>
                    <a:cubicBezTo>
                      <a:pt x="203225" y="11595"/>
                      <a:pt x="193592" y="22329"/>
                      <a:pt x="186711" y="33613"/>
                    </a:cubicBezTo>
                    <a:cubicBezTo>
                      <a:pt x="180931" y="43246"/>
                      <a:pt x="175702" y="43796"/>
                      <a:pt x="167720" y="43246"/>
                    </a:cubicBezTo>
                    <a:cubicBezTo>
                      <a:pt x="160565" y="42695"/>
                      <a:pt x="152858" y="33063"/>
                      <a:pt x="153684" y="25906"/>
                    </a:cubicBezTo>
                    <a:cubicBezTo>
                      <a:pt x="151757" y="27007"/>
                      <a:pt x="148730" y="27833"/>
                      <a:pt x="148455" y="29209"/>
                    </a:cubicBezTo>
                    <a:cubicBezTo>
                      <a:pt x="146253" y="46548"/>
                      <a:pt x="133042" y="43246"/>
                      <a:pt x="122033" y="43246"/>
                    </a:cubicBezTo>
                    <a:cubicBezTo>
                      <a:pt x="83501" y="43246"/>
                      <a:pt x="44969" y="42971"/>
                      <a:pt x="6437" y="42971"/>
                    </a:cubicBezTo>
                    <a:cubicBezTo>
                      <a:pt x="3685" y="43521"/>
                      <a:pt x="1483" y="43246"/>
                      <a:pt x="1208" y="39943"/>
                    </a:cubicBezTo>
                    <a:cubicBezTo>
                      <a:pt x="1208" y="36640"/>
                      <a:pt x="933" y="33338"/>
                      <a:pt x="1208" y="30035"/>
                    </a:cubicBezTo>
                    <a:cubicBezTo>
                      <a:pt x="1758" y="20677"/>
                      <a:pt x="-2920" y="8292"/>
                      <a:pt x="3134" y="2787"/>
                    </a:cubicBezTo>
                    <a:cubicBezTo>
                      <a:pt x="5612" y="448"/>
                      <a:pt x="9878" y="-34"/>
                      <a:pt x="14660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 w="7407" cap="flat">
                <a:noFill/>
                <a:prstDash val="solid"/>
                <a:miter/>
              </a:ln>
            </p:spPr>
            <p:txBody>
              <a:bodyPr wrap="square" rtlCol="0" anchor="ctr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30" name="Freeform: Shape 29">
                <a:extLst>
                  <a:ext uri="{FF2B5EF4-FFF2-40B4-BE49-F238E27FC236}">
                    <a16:creationId xmlns="" xmlns:a16="http://schemas.microsoft.com/office/drawing/2014/main" id="{2F1CCBE3-A7F5-430E-AA82-B48D05F08B4C}"/>
                  </a:ext>
                </a:extLst>
              </p:cNvPr>
              <p:cNvSpPr/>
              <p:nvPr/>
            </p:nvSpPr>
            <p:spPr>
              <a:xfrm rot="10800000">
                <a:off x="5989366" y="544828"/>
                <a:ext cx="3321685" cy="76019"/>
              </a:xfrm>
              <a:custGeom>
                <a:avLst/>
                <a:gdLst>
                  <a:gd name="connsiteX0" fmla="*/ 1323163 w 1645441"/>
                  <a:gd name="connsiteY0" fmla="*/ 28780 h 37657"/>
                  <a:gd name="connsiteX1" fmla="*/ 1333347 w 1645441"/>
                  <a:gd name="connsiteY1" fmla="*/ 36796 h 37657"/>
                  <a:gd name="connsiteX2" fmla="*/ 1312980 w 1645441"/>
                  <a:gd name="connsiteY2" fmla="*/ 36245 h 37657"/>
                  <a:gd name="connsiteX3" fmla="*/ 1323163 w 1645441"/>
                  <a:gd name="connsiteY3" fmla="*/ 28780 h 37657"/>
                  <a:gd name="connsiteX4" fmla="*/ 502405 w 1645441"/>
                  <a:gd name="connsiteY4" fmla="*/ 28666 h 37657"/>
                  <a:gd name="connsiteX5" fmla="*/ 512589 w 1645441"/>
                  <a:gd name="connsiteY5" fmla="*/ 36682 h 37657"/>
                  <a:gd name="connsiteX6" fmla="*/ 492222 w 1645441"/>
                  <a:gd name="connsiteY6" fmla="*/ 36131 h 37657"/>
                  <a:gd name="connsiteX7" fmla="*/ 502405 w 1645441"/>
                  <a:gd name="connsiteY7" fmla="*/ 28666 h 37657"/>
                  <a:gd name="connsiteX8" fmla="*/ 1645441 w 1645441"/>
                  <a:gd name="connsiteY8" fmla="*/ 21503 h 37657"/>
                  <a:gd name="connsiteX9" fmla="*/ 1645441 w 1645441"/>
                  <a:gd name="connsiteY9" fmla="*/ 33701 h 37657"/>
                  <a:gd name="connsiteX10" fmla="*/ 1640157 w 1645441"/>
                  <a:gd name="connsiteY10" fmla="*/ 32461 h 37657"/>
                  <a:gd name="connsiteX11" fmla="*/ 1639950 w 1645441"/>
                  <a:gd name="connsiteY11" fmla="*/ 27438 h 37657"/>
                  <a:gd name="connsiteX12" fmla="*/ 833779 w 1645441"/>
                  <a:gd name="connsiteY12" fmla="*/ 19618 h 37657"/>
                  <a:gd name="connsiteX13" fmla="*/ 843962 w 1645441"/>
                  <a:gd name="connsiteY13" fmla="*/ 30627 h 37657"/>
                  <a:gd name="connsiteX14" fmla="*/ 824972 w 1645441"/>
                  <a:gd name="connsiteY14" fmla="*/ 33655 h 37657"/>
                  <a:gd name="connsiteX15" fmla="*/ 819192 w 1645441"/>
                  <a:gd name="connsiteY15" fmla="*/ 27324 h 37657"/>
                  <a:gd name="connsiteX16" fmla="*/ 833779 w 1645441"/>
                  <a:gd name="connsiteY16" fmla="*/ 19618 h 37657"/>
                  <a:gd name="connsiteX17" fmla="*/ 1645441 w 1645441"/>
                  <a:gd name="connsiteY17" fmla="*/ 5017 h 37657"/>
                  <a:gd name="connsiteX18" fmla="*/ 1645441 w 1645441"/>
                  <a:gd name="connsiteY18" fmla="*/ 6122 h 37657"/>
                  <a:gd name="connsiteX19" fmla="*/ 1644904 w 1645441"/>
                  <a:gd name="connsiteY19" fmla="*/ 5420 h 37657"/>
                  <a:gd name="connsiteX20" fmla="*/ 18831 w 1645441"/>
                  <a:gd name="connsiteY20" fmla="*/ 627 h 37657"/>
                  <a:gd name="connsiteX21" fmla="*/ 78005 w 1645441"/>
                  <a:gd name="connsiteY21" fmla="*/ 627 h 37657"/>
                  <a:gd name="connsiteX22" fmla="*/ 144609 w 1645441"/>
                  <a:gd name="connsiteY22" fmla="*/ 627 h 37657"/>
                  <a:gd name="connsiteX23" fmla="*/ 155894 w 1645441"/>
                  <a:gd name="connsiteY23" fmla="*/ 5580 h 37657"/>
                  <a:gd name="connsiteX24" fmla="*/ 154518 w 1645441"/>
                  <a:gd name="connsiteY24" fmla="*/ 19617 h 37657"/>
                  <a:gd name="connsiteX25" fmla="*/ 147362 w 1645441"/>
                  <a:gd name="connsiteY25" fmla="*/ 34754 h 37657"/>
                  <a:gd name="connsiteX26" fmla="*/ 143509 w 1645441"/>
                  <a:gd name="connsiteY26" fmla="*/ 36681 h 37657"/>
                  <a:gd name="connsiteX27" fmla="*/ 105252 w 1645441"/>
                  <a:gd name="connsiteY27" fmla="*/ 33653 h 37657"/>
                  <a:gd name="connsiteX28" fmla="*/ 99197 w 1645441"/>
                  <a:gd name="connsiteY28" fmla="*/ 33103 h 37657"/>
                  <a:gd name="connsiteX29" fmla="*/ 16904 w 1645441"/>
                  <a:gd name="connsiteY29" fmla="*/ 36406 h 37657"/>
                  <a:gd name="connsiteX30" fmla="*/ 115 w 1645441"/>
                  <a:gd name="connsiteY30" fmla="*/ 19066 h 37657"/>
                  <a:gd name="connsiteX31" fmla="*/ 18831 w 1645441"/>
                  <a:gd name="connsiteY31" fmla="*/ 627 h 37657"/>
                  <a:gd name="connsiteX32" fmla="*/ 168624 w 1645441"/>
                  <a:gd name="connsiteY32" fmla="*/ 524 h 37657"/>
                  <a:gd name="connsiteX33" fmla="*/ 175711 w 1645441"/>
                  <a:gd name="connsiteY33" fmla="*/ 4480 h 37657"/>
                  <a:gd name="connsiteX34" fmla="*/ 182591 w 1645441"/>
                  <a:gd name="connsiteY34" fmla="*/ 8609 h 37657"/>
                  <a:gd name="connsiteX35" fmla="*/ 177087 w 1645441"/>
                  <a:gd name="connsiteY35" fmla="*/ 11361 h 37657"/>
                  <a:gd name="connsiteX36" fmla="*/ 161123 w 1645441"/>
                  <a:gd name="connsiteY36" fmla="*/ 8334 h 37657"/>
                  <a:gd name="connsiteX37" fmla="*/ 161123 w 1645441"/>
                  <a:gd name="connsiteY37" fmla="*/ 2554 h 37657"/>
                  <a:gd name="connsiteX38" fmla="*/ 168624 w 1645441"/>
                  <a:gd name="connsiteY38" fmla="*/ 524 h 37657"/>
                  <a:gd name="connsiteX39" fmla="*/ 1260961 w 1645441"/>
                  <a:gd name="connsiteY39" fmla="*/ 465 h 37657"/>
                  <a:gd name="connsiteX40" fmla="*/ 1271420 w 1645441"/>
                  <a:gd name="connsiteY40" fmla="*/ 8447 h 37657"/>
                  <a:gd name="connsiteX41" fmla="*/ 1278575 w 1645441"/>
                  <a:gd name="connsiteY41" fmla="*/ 31566 h 37657"/>
                  <a:gd name="connsiteX42" fmla="*/ 1268392 w 1645441"/>
                  <a:gd name="connsiteY42" fmla="*/ 37071 h 37657"/>
                  <a:gd name="connsiteX43" fmla="*/ 1152797 w 1645441"/>
                  <a:gd name="connsiteY43" fmla="*/ 37071 h 37657"/>
                  <a:gd name="connsiteX44" fmla="*/ 1117568 w 1645441"/>
                  <a:gd name="connsiteY44" fmla="*/ 37071 h 37657"/>
                  <a:gd name="connsiteX45" fmla="*/ 1093176 w 1645441"/>
                  <a:gd name="connsiteY45" fmla="*/ 35557 h 37657"/>
                  <a:gd name="connsiteX46" fmla="*/ 1092403 w 1645441"/>
                  <a:gd name="connsiteY46" fmla="*/ 35283 h 37657"/>
                  <a:gd name="connsiteX47" fmla="*/ 1092403 w 1645441"/>
                  <a:gd name="connsiteY47" fmla="*/ 36682 h 37657"/>
                  <a:gd name="connsiteX48" fmla="*/ 1061686 w 1645441"/>
                  <a:gd name="connsiteY48" fmla="*/ 36682 h 37657"/>
                  <a:gd name="connsiteX49" fmla="*/ 1061696 w 1645441"/>
                  <a:gd name="connsiteY49" fmla="*/ 36795 h 37657"/>
                  <a:gd name="connsiteX50" fmla="*/ 1010880 w 1645441"/>
                  <a:gd name="connsiteY50" fmla="*/ 36795 h 37657"/>
                  <a:gd name="connsiteX51" fmla="*/ 1010880 w 1645441"/>
                  <a:gd name="connsiteY51" fmla="*/ 36682 h 37657"/>
                  <a:gd name="connsiteX52" fmla="*/ 973870 w 1645441"/>
                  <a:gd name="connsiteY52" fmla="*/ 36682 h 37657"/>
                  <a:gd name="connsiteX53" fmla="*/ 964787 w 1645441"/>
                  <a:gd name="connsiteY53" fmla="*/ 22920 h 37657"/>
                  <a:gd name="connsiteX54" fmla="*/ 955705 w 1645441"/>
                  <a:gd name="connsiteY54" fmla="*/ 15214 h 37657"/>
                  <a:gd name="connsiteX55" fmla="*/ 954054 w 1645441"/>
                  <a:gd name="connsiteY55" fmla="*/ 23196 h 37657"/>
                  <a:gd name="connsiteX56" fmla="*/ 948273 w 1645441"/>
                  <a:gd name="connsiteY56" fmla="*/ 27324 h 37657"/>
                  <a:gd name="connsiteX57" fmla="*/ 928732 w 1645441"/>
                  <a:gd name="connsiteY57" fmla="*/ 12187 h 37657"/>
                  <a:gd name="connsiteX58" fmla="*/ 907540 w 1645441"/>
                  <a:gd name="connsiteY58" fmla="*/ 9985 h 37657"/>
                  <a:gd name="connsiteX59" fmla="*/ 897907 w 1645441"/>
                  <a:gd name="connsiteY59" fmla="*/ 5306 h 37657"/>
                  <a:gd name="connsiteX60" fmla="*/ 894880 w 1645441"/>
                  <a:gd name="connsiteY60" fmla="*/ 18517 h 37657"/>
                  <a:gd name="connsiteX61" fmla="*/ 894329 w 1645441"/>
                  <a:gd name="connsiteY61" fmla="*/ 34205 h 37657"/>
                  <a:gd name="connsiteX62" fmla="*/ 889925 w 1645441"/>
                  <a:gd name="connsiteY62" fmla="*/ 36682 h 37657"/>
                  <a:gd name="connsiteX63" fmla="*/ 848916 w 1645441"/>
                  <a:gd name="connsiteY63" fmla="*/ 36682 h 37657"/>
                  <a:gd name="connsiteX64" fmla="*/ 844238 w 1645441"/>
                  <a:gd name="connsiteY64" fmla="*/ 30627 h 37657"/>
                  <a:gd name="connsiteX65" fmla="*/ 854421 w 1645441"/>
                  <a:gd name="connsiteY65" fmla="*/ 30352 h 37657"/>
                  <a:gd name="connsiteX66" fmla="*/ 849192 w 1645441"/>
                  <a:gd name="connsiteY66" fmla="*/ 19893 h 37657"/>
                  <a:gd name="connsiteX67" fmla="*/ 842311 w 1645441"/>
                  <a:gd name="connsiteY67" fmla="*/ 1453 h 37657"/>
                  <a:gd name="connsiteX68" fmla="*/ 1010880 w 1645441"/>
                  <a:gd name="connsiteY68" fmla="*/ 1453 h 37657"/>
                  <a:gd name="connsiteX69" fmla="*/ 1010880 w 1645441"/>
                  <a:gd name="connsiteY69" fmla="*/ 973 h 37657"/>
                  <a:gd name="connsiteX70" fmla="*/ 1012190 w 1645441"/>
                  <a:gd name="connsiteY70" fmla="*/ 1016 h 37657"/>
                  <a:gd name="connsiteX71" fmla="*/ 1012704 w 1645441"/>
                  <a:gd name="connsiteY71" fmla="*/ 1453 h 37657"/>
                  <a:gd name="connsiteX72" fmla="*/ 1060146 w 1645441"/>
                  <a:gd name="connsiteY72" fmla="*/ 1453 h 37657"/>
                  <a:gd name="connsiteX73" fmla="*/ 1060355 w 1645441"/>
                  <a:gd name="connsiteY73" fmla="*/ 1256 h 37657"/>
                  <a:gd name="connsiteX74" fmla="*/ 1066100 w 1645441"/>
                  <a:gd name="connsiteY74" fmla="*/ 740 h 37657"/>
                  <a:gd name="connsiteX75" fmla="*/ 1260961 w 1645441"/>
                  <a:gd name="connsiteY75" fmla="*/ 465 h 37657"/>
                  <a:gd name="connsiteX76" fmla="*/ 830751 w 1645441"/>
                  <a:gd name="connsiteY76" fmla="*/ 352 h 37657"/>
                  <a:gd name="connsiteX77" fmla="*/ 834330 w 1645441"/>
                  <a:gd name="connsiteY77" fmla="*/ 3654 h 37657"/>
                  <a:gd name="connsiteX78" fmla="*/ 827724 w 1645441"/>
                  <a:gd name="connsiteY78" fmla="*/ 9984 h 37657"/>
                  <a:gd name="connsiteX79" fmla="*/ 824146 w 1645441"/>
                  <a:gd name="connsiteY79" fmla="*/ 5306 h 37657"/>
                  <a:gd name="connsiteX80" fmla="*/ 830751 w 1645441"/>
                  <a:gd name="connsiteY80" fmla="*/ 352 h 37657"/>
                  <a:gd name="connsiteX81" fmla="*/ 440203 w 1645441"/>
                  <a:gd name="connsiteY81" fmla="*/ 351 h 37657"/>
                  <a:gd name="connsiteX82" fmla="*/ 450662 w 1645441"/>
                  <a:gd name="connsiteY82" fmla="*/ 8333 h 37657"/>
                  <a:gd name="connsiteX83" fmla="*/ 457817 w 1645441"/>
                  <a:gd name="connsiteY83" fmla="*/ 31452 h 37657"/>
                  <a:gd name="connsiteX84" fmla="*/ 447634 w 1645441"/>
                  <a:gd name="connsiteY84" fmla="*/ 36957 h 37657"/>
                  <a:gd name="connsiteX85" fmla="*/ 332039 w 1645441"/>
                  <a:gd name="connsiteY85" fmla="*/ 36957 h 37657"/>
                  <a:gd name="connsiteX86" fmla="*/ 296810 w 1645441"/>
                  <a:gd name="connsiteY86" fmla="*/ 36957 h 37657"/>
                  <a:gd name="connsiteX87" fmla="*/ 249471 w 1645441"/>
                  <a:gd name="connsiteY87" fmla="*/ 27324 h 37657"/>
                  <a:gd name="connsiteX88" fmla="*/ 240113 w 1645441"/>
                  <a:gd name="connsiteY88" fmla="*/ 27048 h 37657"/>
                  <a:gd name="connsiteX89" fmla="*/ 240938 w 1645441"/>
                  <a:gd name="connsiteY89" fmla="*/ 36681 h 37657"/>
                  <a:gd name="connsiteX90" fmla="*/ 158921 w 1645441"/>
                  <a:gd name="connsiteY90" fmla="*/ 36681 h 37657"/>
                  <a:gd name="connsiteX91" fmla="*/ 164426 w 1645441"/>
                  <a:gd name="connsiteY91" fmla="*/ 25122 h 37657"/>
                  <a:gd name="connsiteX92" fmla="*/ 169379 w 1645441"/>
                  <a:gd name="connsiteY92" fmla="*/ 20718 h 37657"/>
                  <a:gd name="connsiteX93" fmla="*/ 194701 w 1645441"/>
                  <a:gd name="connsiteY93" fmla="*/ 7507 h 37657"/>
                  <a:gd name="connsiteX94" fmla="*/ 182866 w 1645441"/>
                  <a:gd name="connsiteY94" fmla="*/ 626 h 37657"/>
                  <a:gd name="connsiteX95" fmla="*/ 198554 w 1645441"/>
                  <a:gd name="connsiteY95" fmla="*/ 6957 h 37657"/>
                  <a:gd name="connsiteX96" fmla="*/ 234883 w 1645441"/>
                  <a:gd name="connsiteY96" fmla="*/ 5580 h 37657"/>
                  <a:gd name="connsiteX97" fmla="*/ 245342 w 1645441"/>
                  <a:gd name="connsiteY97" fmla="*/ 626 h 37657"/>
                  <a:gd name="connsiteX98" fmla="*/ 440203 w 1645441"/>
                  <a:gd name="connsiteY98" fmla="*/ 351 h 37657"/>
                  <a:gd name="connsiteX99" fmla="*/ 1634867 w 1645441"/>
                  <a:gd name="connsiteY99" fmla="*/ 207 h 37657"/>
                  <a:gd name="connsiteX100" fmla="*/ 1640226 w 1645441"/>
                  <a:gd name="connsiteY100" fmla="*/ 1291 h 37657"/>
                  <a:gd name="connsiteX101" fmla="*/ 1637748 w 1645441"/>
                  <a:gd name="connsiteY101" fmla="*/ 9548 h 37657"/>
                  <a:gd name="connsiteX102" fmla="*/ 1612428 w 1645441"/>
                  <a:gd name="connsiteY102" fmla="*/ 34594 h 37657"/>
                  <a:gd name="connsiteX103" fmla="*/ 1613804 w 1645441"/>
                  <a:gd name="connsiteY103" fmla="*/ 22483 h 37657"/>
                  <a:gd name="connsiteX104" fmla="*/ 1602795 w 1645441"/>
                  <a:gd name="connsiteY104" fmla="*/ 17254 h 37657"/>
                  <a:gd name="connsiteX105" fmla="*/ 1604996 w 1645441"/>
                  <a:gd name="connsiteY105" fmla="*/ 28814 h 37657"/>
                  <a:gd name="connsiteX106" fmla="*/ 1585180 w 1645441"/>
                  <a:gd name="connsiteY106" fmla="*/ 25236 h 37657"/>
                  <a:gd name="connsiteX107" fmla="*/ 1587657 w 1645441"/>
                  <a:gd name="connsiteY107" fmla="*/ 36245 h 37657"/>
                  <a:gd name="connsiteX108" fmla="*/ 1506190 w 1645441"/>
                  <a:gd name="connsiteY108" fmla="*/ 36245 h 37657"/>
                  <a:gd name="connsiteX109" fmla="*/ 1481695 w 1645441"/>
                  <a:gd name="connsiteY109" fmla="*/ 12025 h 37657"/>
                  <a:gd name="connsiteX110" fmla="*/ 1465731 w 1645441"/>
                  <a:gd name="connsiteY110" fmla="*/ 22759 h 37657"/>
                  <a:gd name="connsiteX111" fmla="*/ 1467658 w 1645441"/>
                  <a:gd name="connsiteY111" fmla="*/ 33218 h 37657"/>
                  <a:gd name="connsiteX112" fmla="*/ 1467933 w 1645441"/>
                  <a:gd name="connsiteY112" fmla="*/ 34869 h 37657"/>
                  <a:gd name="connsiteX113" fmla="*/ 1439310 w 1645441"/>
                  <a:gd name="connsiteY113" fmla="*/ 36520 h 37657"/>
                  <a:gd name="connsiteX114" fmla="*/ 1363897 w 1645441"/>
                  <a:gd name="connsiteY114" fmla="*/ 36795 h 37657"/>
                  <a:gd name="connsiteX115" fmla="*/ 1349310 w 1645441"/>
                  <a:gd name="connsiteY115" fmla="*/ 26061 h 37657"/>
                  <a:gd name="connsiteX116" fmla="*/ 1346007 w 1645441"/>
                  <a:gd name="connsiteY116" fmla="*/ 19456 h 37657"/>
                  <a:gd name="connsiteX117" fmla="*/ 1354264 w 1645441"/>
                  <a:gd name="connsiteY117" fmla="*/ 11474 h 37657"/>
                  <a:gd name="connsiteX118" fmla="*/ 1341879 w 1645441"/>
                  <a:gd name="connsiteY118" fmla="*/ 3768 h 37657"/>
                  <a:gd name="connsiteX119" fmla="*/ 1335824 w 1645441"/>
                  <a:gd name="connsiteY119" fmla="*/ 14502 h 37657"/>
                  <a:gd name="connsiteX120" fmla="*/ 1326741 w 1645441"/>
                  <a:gd name="connsiteY120" fmla="*/ 19181 h 37657"/>
                  <a:gd name="connsiteX121" fmla="*/ 1307200 w 1645441"/>
                  <a:gd name="connsiteY121" fmla="*/ 16704 h 37657"/>
                  <a:gd name="connsiteX122" fmla="*/ 1291237 w 1645441"/>
                  <a:gd name="connsiteY122" fmla="*/ 465 h 37657"/>
                  <a:gd name="connsiteX123" fmla="*/ 1373255 w 1645441"/>
                  <a:gd name="connsiteY123" fmla="*/ 465 h 37657"/>
                  <a:gd name="connsiteX124" fmla="*/ 1406007 w 1645441"/>
                  <a:gd name="connsiteY124" fmla="*/ 465 h 37657"/>
                  <a:gd name="connsiteX125" fmla="*/ 1414539 w 1645441"/>
                  <a:gd name="connsiteY125" fmla="*/ 328 h 37657"/>
                  <a:gd name="connsiteX126" fmla="*/ 1420594 w 1645441"/>
                  <a:gd name="connsiteY126" fmla="*/ 7621 h 37657"/>
                  <a:gd name="connsiteX127" fmla="*/ 1438209 w 1645441"/>
                  <a:gd name="connsiteY127" fmla="*/ 12025 h 37657"/>
                  <a:gd name="connsiteX128" fmla="*/ 1449768 w 1645441"/>
                  <a:gd name="connsiteY128" fmla="*/ 13126 h 37657"/>
                  <a:gd name="connsiteX129" fmla="*/ 1446190 w 1645441"/>
                  <a:gd name="connsiteY129" fmla="*/ 465 h 37657"/>
                  <a:gd name="connsiteX130" fmla="*/ 1473988 w 1645441"/>
                  <a:gd name="connsiteY130" fmla="*/ 465 h 37657"/>
                  <a:gd name="connsiteX131" fmla="*/ 1588483 w 1645441"/>
                  <a:gd name="connsiteY131" fmla="*/ 465 h 37657"/>
                  <a:gd name="connsiteX132" fmla="*/ 1595914 w 1645441"/>
                  <a:gd name="connsiteY132" fmla="*/ 741 h 37657"/>
                  <a:gd name="connsiteX133" fmla="*/ 1599767 w 1645441"/>
                  <a:gd name="connsiteY133" fmla="*/ 5694 h 37657"/>
                  <a:gd name="connsiteX134" fmla="*/ 1594813 w 1645441"/>
                  <a:gd name="connsiteY134" fmla="*/ 6795 h 37657"/>
                  <a:gd name="connsiteX135" fmla="*/ 1587932 w 1645441"/>
                  <a:gd name="connsiteY135" fmla="*/ 4869 h 37657"/>
                  <a:gd name="connsiteX136" fmla="*/ 1582703 w 1645441"/>
                  <a:gd name="connsiteY136" fmla="*/ 9548 h 37657"/>
                  <a:gd name="connsiteX137" fmla="*/ 1588208 w 1645441"/>
                  <a:gd name="connsiteY137" fmla="*/ 13126 h 37657"/>
                  <a:gd name="connsiteX138" fmla="*/ 1609400 w 1645441"/>
                  <a:gd name="connsiteY138" fmla="*/ 3768 h 37657"/>
                  <a:gd name="connsiteX139" fmla="*/ 1634867 w 1645441"/>
                  <a:gd name="connsiteY139" fmla="*/ 207 h 37657"/>
                  <a:gd name="connsiteX140" fmla="*/ 814109 w 1645441"/>
                  <a:gd name="connsiteY140" fmla="*/ 93 h 37657"/>
                  <a:gd name="connsiteX141" fmla="*/ 819468 w 1645441"/>
                  <a:gd name="connsiteY141" fmla="*/ 1177 h 37657"/>
                  <a:gd name="connsiteX142" fmla="*/ 816990 w 1645441"/>
                  <a:gd name="connsiteY142" fmla="*/ 9434 h 37657"/>
                  <a:gd name="connsiteX143" fmla="*/ 791670 w 1645441"/>
                  <a:gd name="connsiteY143" fmla="*/ 34480 h 37657"/>
                  <a:gd name="connsiteX144" fmla="*/ 793046 w 1645441"/>
                  <a:gd name="connsiteY144" fmla="*/ 22369 h 37657"/>
                  <a:gd name="connsiteX145" fmla="*/ 782037 w 1645441"/>
                  <a:gd name="connsiteY145" fmla="*/ 17140 h 37657"/>
                  <a:gd name="connsiteX146" fmla="*/ 784238 w 1645441"/>
                  <a:gd name="connsiteY146" fmla="*/ 28700 h 37657"/>
                  <a:gd name="connsiteX147" fmla="*/ 764422 w 1645441"/>
                  <a:gd name="connsiteY147" fmla="*/ 25122 h 37657"/>
                  <a:gd name="connsiteX148" fmla="*/ 766899 w 1645441"/>
                  <a:gd name="connsiteY148" fmla="*/ 36131 h 37657"/>
                  <a:gd name="connsiteX149" fmla="*/ 685432 w 1645441"/>
                  <a:gd name="connsiteY149" fmla="*/ 36131 h 37657"/>
                  <a:gd name="connsiteX150" fmla="*/ 660937 w 1645441"/>
                  <a:gd name="connsiteY150" fmla="*/ 11911 h 37657"/>
                  <a:gd name="connsiteX151" fmla="*/ 644973 w 1645441"/>
                  <a:gd name="connsiteY151" fmla="*/ 22645 h 37657"/>
                  <a:gd name="connsiteX152" fmla="*/ 646900 w 1645441"/>
                  <a:gd name="connsiteY152" fmla="*/ 33104 h 37657"/>
                  <a:gd name="connsiteX153" fmla="*/ 647175 w 1645441"/>
                  <a:gd name="connsiteY153" fmla="*/ 34755 h 37657"/>
                  <a:gd name="connsiteX154" fmla="*/ 618552 w 1645441"/>
                  <a:gd name="connsiteY154" fmla="*/ 36406 h 37657"/>
                  <a:gd name="connsiteX155" fmla="*/ 543139 w 1645441"/>
                  <a:gd name="connsiteY155" fmla="*/ 36681 h 37657"/>
                  <a:gd name="connsiteX156" fmla="*/ 528552 w 1645441"/>
                  <a:gd name="connsiteY156" fmla="*/ 25947 h 37657"/>
                  <a:gd name="connsiteX157" fmla="*/ 525249 w 1645441"/>
                  <a:gd name="connsiteY157" fmla="*/ 19342 h 37657"/>
                  <a:gd name="connsiteX158" fmla="*/ 533506 w 1645441"/>
                  <a:gd name="connsiteY158" fmla="*/ 11360 h 37657"/>
                  <a:gd name="connsiteX159" fmla="*/ 521121 w 1645441"/>
                  <a:gd name="connsiteY159" fmla="*/ 3654 h 37657"/>
                  <a:gd name="connsiteX160" fmla="*/ 515066 w 1645441"/>
                  <a:gd name="connsiteY160" fmla="*/ 14388 h 37657"/>
                  <a:gd name="connsiteX161" fmla="*/ 505983 w 1645441"/>
                  <a:gd name="connsiteY161" fmla="*/ 19067 h 37657"/>
                  <a:gd name="connsiteX162" fmla="*/ 486442 w 1645441"/>
                  <a:gd name="connsiteY162" fmla="*/ 16590 h 37657"/>
                  <a:gd name="connsiteX163" fmla="*/ 470479 w 1645441"/>
                  <a:gd name="connsiteY163" fmla="*/ 351 h 37657"/>
                  <a:gd name="connsiteX164" fmla="*/ 552497 w 1645441"/>
                  <a:gd name="connsiteY164" fmla="*/ 351 h 37657"/>
                  <a:gd name="connsiteX165" fmla="*/ 585249 w 1645441"/>
                  <a:gd name="connsiteY165" fmla="*/ 351 h 37657"/>
                  <a:gd name="connsiteX166" fmla="*/ 593781 w 1645441"/>
                  <a:gd name="connsiteY166" fmla="*/ 214 h 37657"/>
                  <a:gd name="connsiteX167" fmla="*/ 599836 w 1645441"/>
                  <a:gd name="connsiteY167" fmla="*/ 7507 h 37657"/>
                  <a:gd name="connsiteX168" fmla="*/ 617451 w 1645441"/>
                  <a:gd name="connsiteY168" fmla="*/ 11911 h 37657"/>
                  <a:gd name="connsiteX169" fmla="*/ 629010 w 1645441"/>
                  <a:gd name="connsiteY169" fmla="*/ 13012 h 37657"/>
                  <a:gd name="connsiteX170" fmla="*/ 625432 w 1645441"/>
                  <a:gd name="connsiteY170" fmla="*/ 351 h 37657"/>
                  <a:gd name="connsiteX171" fmla="*/ 653230 w 1645441"/>
                  <a:gd name="connsiteY171" fmla="*/ 351 h 37657"/>
                  <a:gd name="connsiteX172" fmla="*/ 767725 w 1645441"/>
                  <a:gd name="connsiteY172" fmla="*/ 351 h 37657"/>
                  <a:gd name="connsiteX173" fmla="*/ 775156 w 1645441"/>
                  <a:gd name="connsiteY173" fmla="*/ 627 h 37657"/>
                  <a:gd name="connsiteX174" fmla="*/ 779009 w 1645441"/>
                  <a:gd name="connsiteY174" fmla="*/ 5580 h 37657"/>
                  <a:gd name="connsiteX175" fmla="*/ 774055 w 1645441"/>
                  <a:gd name="connsiteY175" fmla="*/ 6681 h 37657"/>
                  <a:gd name="connsiteX176" fmla="*/ 767174 w 1645441"/>
                  <a:gd name="connsiteY176" fmla="*/ 4755 h 37657"/>
                  <a:gd name="connsiteX177" fmla="*/ 761945 w 1645441"/>
                  <a:gd name="connsiteY177" fmla="*/ 9434 h 37657"/>
                  <a:gd name="connsiteX178" fmla="*/ 767450 w 1645441"/>
                  <a:gd name="connsiteY178" fmla="*/ 13012 h 37657"/>
                  <a:gd name="connsiteX179" fmla="*/ 788642 w 1645441"/>
                  <a:gd name="connsiteY179" fmla="*/ 3654 h 37657"/>
                  <a:gd name="connsiteX180" fmla="*/ 814109 w 1645441"/>
                  <a:gd name="connsiteY180" fmla="*/ 93 h 376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</a:cxnLst>
                <a:rect l="l" t="t" r="r" b="b"/>
                <a:pathLst>
                  <a:path w="1645441" h="37657">
                    <a:moveTo>
                      <a:pt x="1323163" y="28780"/>
                    </a:moveTo>
                    <a:cubicBezTo>
                      <a:pt x="1326466" y="28539"/>
                      <a:pt x="1329769" y="30878"/>
                      <a:pt x="1333347" y="36796"/>
                    </a:cubicBezTo>
                    <a:cubicBezTo>
                      <a:pt x="1325916" y="37621"/>
                      <a:pt x="1319861" y="38447"/>
                      <a:pt x="1312980" y="36245"/>
                    </a:cubicBezTo>
                    <a:cubicBezTo>
                      <a:pt x="1316558" y="31842"/>
                      <a:pt x="1319861" y="29021"/>
                      <a:pt x="1323163" y="28780"/>
                    </a:cubicBezTo>
                    <a:close/>
                    <a:moveTo>
                      <a:pt x="502405" y="28666"/>
                    </a:moveTo>
                    <a:cubicBezTo>
                      <a:pt x="505708" y="28425"/>
                      <a:pt x="509011" y="30764"/>
                      <a:pt x="512589" y="36682"/>
                    </a:cubicBezTo>
                    <a:cubicBezTo>
                      <a:pt x="505158" y="37507"/>
                      <a:pt x="499103" y="38333"/>
                      <a:pt x="492222" y="36131"/>
                    </a:cubicBezTo>
                    <a:cubicBezTo>
                      <a:pt x="495800" y="31728"/>
                      <a:pt x="499103" y="28907"/>
                      <a:pt x="502405" y="28666"/>
                    </a:cubicBezTo>
                    <a:close/>
                    <a:moveTo>
                      <a:pt x="1645441" y="21503"/>
                    </a:moveTo>
                    <a:lnTo>
                      <a:pt x="1645441" y="33701"/>
                    </a:lnTo>
                    <a:lnTo>
                      <a:pt x="1640157" y="32461"/>
                    </a:lnTo>
                    <a:cubicBezTo>
                      <a:pt x="1638299" y="32048"/>
                      <a:pt x="1637336" y="31016"/>
                      <a:pt x="1639950" y="27438"/>
                    </a:cubicBezTo>
                    <a:close/>
                    <a:moveTo>
                      <a:pt x="833779" y="19618"/>
                    </a:moveTo>
                    <a:cubicBezTo>
                      <a:pt x="838182" y="21269"/>
                      <a:pt x="843962" y="24022"/>
                      <a:pt x="843962" y="30627"/>
                    </a:cubicBezTo>
                    <a:cubicBezTo>
                      <a:pt x="838182" y="34755"/>
                      <a:pt x="832953" y="42187"/>
                      <a:pt x="824972" y="33655"/>
                    </a:cubicBezTo>
                    <a:cubicBezTo>
                      <a:pt x="823045" y="31453"/>
                      <a:pt x="813963" y="34480"/>
                      <a:pt x="819192" y="27324"/>
                    </a:cubicBezTo>
                    <a:cubicBezTo>
                      <a:pt x="822219" y="23196"/>
                      <a:pt x="827173" y="16866"/>
                      <a:pt x="833779" y="19618"/>
                    </a:cubicBezTo>
                    <a:close/>
                    <a:moveTo>
                      <a:pt x="1645441" y="5017"/>
                    </a:moveTo>
                    <a:lnTo>
                      <a:pt x="1645441" y="6122"/>
                    </a:lnTo>
                    <a:lnTo>
                      <a:pt x="1644904" y="5420"/>
                    </a:lnTo>
                    <a:close/>
                    <a:moveTo>
                      <a:pt x="18831" y="627"/>
                    </a:moveTo>
                    <a:cubicBezTo>
                      <a:pt x="38647" y="627"/>
                      <a:pt x="58188" y="627"/>
                      <a:pt x="78005" y="627"/>
                    </a:cubicBezTo>
                    <a:cubicBezTo>
                      <a:pt x="100298" y="627"/>
                      <a:pt x="122316" y="627"/>
                      <a:pt x="144609" y="627"/>
                    </a:cubicBezTo>
                    <a:cubicBezTo>
                      <a:pt x="149013" y="627"/>
                      <a:pt x="153417" y="-475"/>
                      <a:pt x="155894" y="5580"/>
                    </a:cubicBezTo>
                    <a:cubicBezTo>
                      <a:pt x="157820" y="11085"/>
                      <a:pt x="157270" y="14663"/>
                      <a:pt x="154518" y="19617"/>
                    </a:cubicBezTo>
                    <a:cubicBezTo>
                      <a:pt x="151765" y="24296"/>
                      <a:pt x="142132" y="26222"/>
                      <a:pt x="147362" y="34754"/>
                    </a:cubicBezTo>
                    <a:cubicBezTo>
                      <a:pt x="147912" y="35580"/>
                      <a:pt x="145435" y="36956"/>
                      <a:pt x="143509" y="36681"/>
                    </a:cubicBezTo>
                    <a:cubicBezTo>
                      <a:pt x="130848" y="35305"/>
                      <a:pt x="117637" y="39708"/>
                      <a:pt x="105252" y="33653"/>
                    </a:cubicBezTo>
                    <a:cubicBezTo>
                      <a:pt x="103601" y="32828"/>
                      <a:pt x="101124" y="32552"/>
                      <a:pt x="99197" y="33103"/>
                    </a:cubicBezTo>
                    <a:cubicBezTo>
                      <a:pt x="71950" y="40809"/>
                      <a:pt x="44427" y="35030"/>
                      <a:pt x="16904" y="36406"/>
                    </a:cubicBezTo>
                    <a:cubicBezTo>
                      <a:pt x="5895" y="36956"/>
                      <a:pt x="-985" y="33103"/>
                      <a:pt x="115" y="19066"/>
                    </a:cubicBezTo>
                    <a:cubicBezTo>
                      <a:pt x="1767" y="627"/>
                      <a:pt x="666" y="627"/>
                      <a:pt x="18831" y="627"/>
                    </a:cubicBezTo>
                    <a:close/>
                    <a:moveTo>
                      <a:pt x="168624" y="524"/>
                    </a:moveTo>
                    <a:cubicBezTo>
                      <a:pt x="171032" y="1178"/>
                      <a:pt x="173372" y="2829"/>
                      <a:pt x="175711" y="4480"/>
                    </a:cubicBezTo>
                    <a:cubicBezTo>
                      <a:pt x="177637" y="5857"/>
                      <a:pt x="180940" y="3655"/>
                      <a:pt x="182591" y="8609"/>
                    </a:cubicBezTo>
                    <a:cubicBezTo>
                      <a:pt x="180665" y="9710"/>
                      <a:pt x="179013" y="10811"/>
                      <a:pt x="177087" y="11361"/>
                    </a:cubicBezTo>
                    <a:cubicBezTo>
                      <a:pt x="171307" y="13288"/>
                      <a:pt x="165803" y="12462"/>
                      <a:pt x="161123" y="8334"/>
                    </a:cubicBezTo>
                    <a:cubicBezTo>
                      <a:pt x="159472" y="6682"/>
                      <a:pt x="159472" y="3930"/>
                      <a:pt x="161123" y="2554"/>
                    </a:cubicBezTo>
                    <a:cubicBezTo>
                      <a:pt x="163738" y="214"/>
                      <a:pt x="166215" y="-130"/>
                      <a:pt x="168624" y="524"/>
                    </a:cubicBezTo>
                    <a:close/>
                    <a:moveTo>
                      <a:pt x="1260961" y="465"/>
                    </a:moveTo>
                    <a:cubicBezTo>
                      <a:pt x="1268392" y="465"/>
                      <a:pt x="1267842" y="6245"/>
                      <a:pt x="1271420" y="8447"/>
                    </a:cubicBezTo>
                    <a:cubicBezTo>
                      <a:pt x="1280502" y="13951"/>
                      <a:pt x="1272521" y="23860"/>
                      <a:pt x="1278575" y="31566"/>
                    </a:cubicBezTo>
                    <a:cubicBezTo>
                      <a:pt x="1282429" y="35970"/>
                      <a:pt x="1273071" y="37071"/>
                      <a:pt x="1268392" y="37071"/>
                    </a:cubicBezTo>
                    <a:cubicBezTo>
                      <a:pt x="1229861" y="37071"/>
                      <a:pt x="1191329" y="37071"/>
                      <a:pt x="1152797" y="37071"/>
                    </a:cubicBezTo>
                    <a:cubicBezTo>
                      <a:pt x="1140962" y="37071"/>
                      <a:pt x="1129127" y="36520"/>
                      <a:pt x="1117568" y="37071"/>
                    </a:cubicBezTo>
                    <a:cubicBezTo>
                      <a:pt x="1109174" y="37484"/>
                      <a:pt x="1101054" y="37071"/>
                      <a:pt x="1093176" y="35557"/>
                    </a:cubicBezTo>
                    <a:lnTo>
                      <a:pt x="1092403" y="35283"/>
                    </a:lnTo>
                    <a:lnTo>
                      <a:pt x="1092403" y="36682"/>
                    </a:lnTo>
                    <a:lnTo>
                      <a:pt x="1061686" y="36682"/>
                    </a:lnTo>
                    <a:lnTo>
                      <a:pt x="1061696" y="36795"/>
                    </a:lnTo>
                    <a:lnTo>
                      <a:pt x="1010880" y="36795"/>
                    </a:lnTo>
                    <a:lnTo>
                      <a:pt x="1010880" y="36682"/>
                    </a:lnTo>
                    <a:lnTo>
                      <a:pt x="973870" y="36682"/>
                    </a:lnTo>
                    <a:cubicBezTo>
                      <a:pt x="963136" y="36682"/>
                      <a:pt x="965063" y="27599"/>
                      <a:pt x="964787" y="22920"/>
                    </a:cubicBezTo>
                    <a:cubicBezTo>
                      <a:pt x="964787" y="15214"/>
                      <a:pt x="960659" y="14663"/>
                      <a:pt x="955705" y="15214"/>
                    </a:cubicBezTo>
                    <a:cubicBezTo>
                      <a:pt x="947998" y="16040"/>
                      <a:pt x="953503" y="20168"/>
                      <a:pt x="954054" y="23196"/>
                    </a:cubicBezTo>
                    <a:cubicBezTo>
                      <a:pt x="955154" y="28700"/>
                      <a:pt x="951852" y="27599"/>
                      <a:pt x="948273" y="27324"/>
                    </a:cubicBezTo>
                    <a:cubicBezTo>
                      <a:pt x="938365" y="26774"/>
                      <a:pt x="935338" y="16865"/>
                      <a:pt x="928732" y="12187"/>
                    </a:cubicBezTo>
                    <a:cubicBezTo>
                      <a:pt x="920751" y="6682"/>
                      <a:pt x="914971" y="7232"/>
                      <a:pt x="907540" y="9985"/>
                    </a:cubicBezTo>
                    <a:cubicBezTo>
                      <a:pt x="905063" y="6682"/>
                      <a:pt x="901485" y="6407"/>
                      <a:pt x="897907" y="5306"/>
                    </a:cubicBezTo>
                    <a:cubicBezTo>
                      <a:pt x="899008" y="10260"/>
                      <a:pt x="891852" y="14113"/>
                      <a:pt x="894880" y="18517"/>
                    </a:cubicBezTo>
                    <a:cubicBezTo>
                      <a:pt x="899008" y="24297"/>
                      <a:pt x="890201" y="28425"/>
                      <a:pt x="894329" y="34205"/>
                    </a:cubicBezTo>
                    <a:cubicBezTo>
                      <a:pt x="895705" y="35856"/>
                      <a:pt x="891852" y="36682"/>
                      <a:pt x="889925" y="36682"/>
                    </a:cubicBezTo>
                    <a:cubicBezTo>
                      <a:pt x="876439" y="36682"/>
                      <a:pt x="862678" y="36407"/>
                      <a:pt x="848916" y="36682"/>
                    </a:cubicBezTo>
                    <a:cubicBezTo>
                      <a:pt x="843963" y="36957"/>
                      <a:pt x="843687" y="34205"/>
                      <a:pt x="844238" y="30627"/>
                    </a:cubicBezTo>
                    <a:cubicBezTo>
                      <a:pt x="847541" y="28150"/>
                      <a:pt x="852219" y="36131"/>
                      <a:pt x="854421" y="30352"/>
                    </a:cubicBezTo>
                    <a:cubicBezTo>
                      <a:pt x="856072" y="26223"/>
                      <a:pt x="853045" y="22370"/>
                      <a:pt x="849192" y="19893"/>
                    </a:cubicBezTo>
                    <a:cubicBezTo>
                      <a:pt x="842311" y="15489"/>
                      <a:pt x="850017" y="6407"/>
                      <a:pt x="842311" y="1453"/>
                    </a:cubicBezTo>
                    <a:lnTo>
                      <a:pt x="1010880" y="1453"/>
                    </a:lnTo>
                    <a:lnTo>
                      <a:pt x="1010880" y="973"/>
                    </a:lnTo>
                    <a:lnTo>
                      <a:pt x="1012190" y="1016"/>
                    </a:lnTo>
                    <a:lnTo>
                      <a:pt x="1012704" y="1453"/>
                    </a:lnTo>
                    <a:lnTo>
                      <a:pt x="1060146" y="1453"/>
                    </a:lnTo>
                    <a:lnTo>
                      <a:pt x="1060355" y="1256"/>
                    </a:lnTo>
                    <a:cubicBezTo>
                      <a:pt x="1062109" y="671"/>
                      <a:pt x="1064036" y="740"/>
                      <a:pt x="1066100" y="740"/>
                    </a:cubicBezTo>
                    <a:cubicBezTo>
                      <a:pt x="1131054" y="740"/>
                      <a:pt x="1196008" y="1015"/>
                      <a:pt x="1260961" y="465"/>
                    </a:cubicBezTo>
                    <a:close/>
                    <a:moveTo>
                      <a:pt x="830751" y="352"/>
                    </a:moveTo>
                    <a:cubicBezTo>
                      <a:pt x="832953" y="352"/>
                      <a:pt x="835706" y="1453"/>
                      <a:pt x="834330" y="3654"/>
                    </a:cubicBezTo>
                    <a:cubicBezTo>
                      <a:pt x="832953" y="6406"/>
                      <a:pt x="829926" y="8058"/>
                      <a:pt x="827724" y="9984"/>
                    </a:cubicBezTo>
                    <a:cubicBezTo>
                      <a:pt x="824421" y="9159"/>
                      <a:pt x="823871" y="7783"/>
                      <a:pt x="824146" y="5306"/>
                    </a:cubicBezTo>
                    <a:cubicBezTo>
                      <a:pt x="824696" y="1177"/>
                      <a:pt x="827449" y="77"/>
                      <a:pt x="830751" y="352"/>
                    </a:cubicBezTo>
                    <a:close/>
                    <a:moveTo>
                      <a:pt x="440203" y="351"/>
                    </a:moveTo>
                    <a:cubicBezTo>
                      <a:pt x="447634" y="351"/>
                      <a:pt x="447084" y="6131"/>
                      <a:pt x="450662" y="8333"/>
                    </a:cubicBezTo>
                    <a:cubicBezTo>
                      <a:pt x="459744" y="13837"/>
                      <a:pt x="451763" y="23746"/>
                      <a:pt x="457817" y="31452"/>
                    </a:cubicBezTo>
                    <a:cubicBezTo>
                      <a:pt x="461671" y="35856"/>
                      <a:pt x="452313" y="36957"/>
                      <a:pt x="447634" y="36957"/>
                    </a:cubicBezTo>
                    <a:cubicBezTo>
                      <a:pt x="409103" y="36957"/>
                      <a:pt x="370571" y="36957"/>
                      <a:pt x="332039" y="36957"/>
                    </a:cubicBezTo>
                    <a:cubicBezTo>
                      <a:pt x="320204" y="36957"/>
                      <a:pt x="308369" y="36406"/>
                      <a:pt x="296810" y="36957"/>
                    </a:cubicBezTo>
                    <a:cubicBezTo>
                      <a:pt x="280021" y="37782"/>
                      <a:pt x="264333" y="35305"/>
                      <a:pt x="249471" y="27324"/>
                    </a:cubicBezTo>
                    <a:cubicBezTo>
                      <a:pt x="246719" y="25947"/>
                      <a:pt x="243140" y="24847"/>
                      <a:pt x="240113" y="27048"/>
                    </a:cubicBezTo>
                    <a:cubicBezTo>
                      <a:pt x="234883" y="30626"/>
                      <a:pt x="242865" y="33103"/>
                      <a:pt x="240938" y="36681"/>
                    </a:cubicBezTo>
                    <a:cubicBezTo>
                      <a:pt x="213691" y="36681"/>
                      <a:pt x="186444" y="36681"/>
                      <a:pt x="158921" y="36681"/>
                    </a:cubicBezTo>
                    <a:cubicBezTo>
                      <a:pt x="160848" y="32828"/>
                      <a:pt x="162774" y="28975"/>
                      <a:pt x="164426" y="25122"/>
                    </a:cubicBezTo>
                    <a:cubicBezTo>
                      <a:pt x="165526" y="22645"/>
                      <a:pt x="166627" y="19342"/>
                      <a:pt x="169379" y="20718"/>
                    </a:cubicBezTo>
                    <a:cubicBezTo>
                      <a:pt x="183967" y="28149"/>
                      <a:pt x="189196" y="18241"/>
                      <a:pt x="194701" y="7507"/>
                    </a:cubicBezTo>
                    <a:cubicBezTo>
                      <a:pt x="192223" y="3379"/>
                      <a:pt x="185343" y="7782"/>
                      <a:pt x="182866" y="626"/>
                    </a:cubicBezTo>
                    <a:cubicBezTo>
                      <a:pt x="189196" y="1452"/>
                      <a:pt x="194150" y="-1576"/>
                      <a:pt x="198554" y="6957"/>
                    </a:cubicBezTo>
                    <a:cubicBezTo>
                      <a:pt x="204058" y="17690"/>
                      <a:pt x="229654" y="16039"/>
                      <a:pt x="234883" y="5580"/>
                    </a:cubicBezTo>
                    <a:cubicBezTo>
                      <a:pt x="237636" y="351"/>
                      <a:pt x="241214" y="626"/>
                      <a:pt x="245342" y="626"/>
                    </a:cubicBezTo>
                    <a:cubicBezTo>
                      <a:pt x="310296" y="626"/>
                      <a:pt x="375250" y="901"/>
                      <a:pt x="440203" y="351"/>
                    </a:cubicBezTo>
                    <a:close/>
                    <a:moveTo>
                      <a:pt x="1634867" y="207"/>
                    </a:moveTo>
                    <a:cubicBezTo>
                      <a:pt x="1637749" y="328"/>
                      <a:pt x="1639813" y="672"/>
                      <a:pt x="1640226" y="1291"/>
                    </a:cubicBezTo>
                    <a:cubicBezTo>
                      <a:pt x="1642703" y="4593"/>
                      <a:pt x="1641051" y="8447"/>
                      <a:pt x="1637748" y="9548"/>
                    </a:cubicBezTo>
                    <a:cubicBezTo>
                      <a:pt x="1627015" y="15603"/>
                      <a:pt x="1619309" y="24135"/>
                      <a:pt x="1612428" y="34594"/>
                    </a:cubicBezTo>
                    <a:cubicBezTo>
                      <a:pt x="1612978" y="30465"/>
                      <a:pt x="1615455" y="25236"/>
                      <a:pt x="1613804" y="22483"/>
                    </a:cubicBezTo>
                    <a:cubicBezTo>
                      <a:pt x="1612152" y="19456"/>
                      <a:pt x="1606373" y="18906"/>
                      <a:pt x="1602795" y="17254"/>
                    </a:cubicBezTo>
                    <a:cubicBezTo>
                      <a:pt x="1598666" y="23034"/>
                      <a:pt x="1610776" y="24685"/>
                      <a:pt x="1604996" y="28814"/>
                    </a:cubicBezTo>
                    <a:cubicBezTo>
                      <a:pt x="1598666" y="33493"/>
                      <a:pt x="1592336" y="28263"/>
                      <a:pt x="1585180" y="25236"/>
                    </a:cubicBezTo>
                    <a:cubicBezTo>
                      <a:pt x="1586006" y="29089"/>
                      <a:pt x="1586831" y="32392"/>
                      <a:pt x="1587657" y="36245"/>
                    </a:cubicBezTo>
                    <a:cubicBezTo>
                      <a:pt x="1560134" y="36245"/>
                      <a:pt x="1533162" y="36245"/>
                      <a:pt x="1506190" y="36245"/>
                    </a:cubicBezTo>
                    <a:cubicBezTo>
                      <a:pt x="1506190" y="25511"/>
                      <a:pt x="1493254" y="12025"/>
                      <a:pt x="1481695" y="12025"/>
                    </a:cubicBezTo>
                    <a:cubicBezTo>
                      <a:pt x="1474538" y="12025"/>
                      <a:pt x="1470410" y="18630"/>
                      <a:pt x="1465731" y="22759"/>
                    </a:cubicBezTo>
                    <a:cubicBezTo>
                      <a:pt x="1461052" y="26887"/>
                      <a:pt x="1466007" y="29915"/>
                      <a:pt x="1467658" y="33218"/>
                    </a:cubicBezTo>
                    <a:cubicBezTo>
                      <a:pt x="1467383" y="33768"/>
                      <a:pt x="1467383" y="34318"/>
                      <a:pt x="1467933" y="34869"/>
                    </a:cubicBezTo>
                    <a:cubicBezTo>
                      <a:pt x="1458576" y="38447"/>
                      <a:pt x="1448942" y="36520"/>
                      <a:pt x="1439310" y="36520"/>
                    </a:cubicBezTo>
                    <a:cubicBezTo>
                      <a:pt x="1414264" y="36795"/>
                      <a:pt x="1388943" y="36520"/>
                      <a:pt x="1363897" y="36795"/>
                    </a:cubicBezTo>
                    <a:cubicBezTo>
                      <a:pt x="1355640" y="36795"/>
                      <a:pt x="1348759" y="37346"/>
                      <a:pt x="1349310" y="26061"/>
                    </a:cubicBezTo>
                    <a:cubicBezTo>
                      <a:pt x="1349310" y="23860"/>
                      <a:pt x="1347108" y="21658"/>
                      <a:pt x="1346007" y="19456"/>
                    </a:cubicBezTo>
                    <a:cubicBezTo>
                      <a:pt x="1349035" y="16153"/>
                      <a:pt x="1357842" y="16704"/>
                      <a:pt x="1354264" y="11474"/>
                    </a:cubicBezTo>
                    <a:cubicBezTo>
                      <a:pt x="1352613" y="8997"/>
                      <a:pt x="1348484" y="1291"/>
                      <a:pt x="1341879" y="3768"/>
                    </a:cubicBezTo>
                    <a:cubicBezTo>
                      <a:pt x="1337200" y="5694"/>
                      <a:pt x="1334173" y="8722"/>
                      <a:pt x="1335824" y="14502"/>
                    </a:cubicBezTo>
                    <a:cubicBezTo>
                      <a:pt x="1336925" y="18355"/>
                      <a:pt x="1331145" y="21382"/>
                      <a:pt x="1326741" y="19181"/>
                    </a:cubicBezTo>
                    <a:cubicBezTo>
                      <a:pt x="1320411" y="15878"/>
                      <a:pt x="1314906" y="14777"/>
                      <a:pt x="1307200" y="16704"/>
                    </a:cubicBezTo>
                    <a:cubicBezTo>
                      <a:pt x="1298118" y="18906"/>
                      <a:pt x="1298669" y="5144"/>
                      <a:pt x="1291237" y="465"/>
                    </a:cubicBezTo>
                    <a:cubicBezTo>
                      <a:pt x="1318485" y="465"/>
                      <a:pt x="1346007" y="465"/>
                      <a:pt x="1373255" y="465"/>
                    </a:cubicBezTo>
                    <a:cubicBezTo>
                      <a:pt x="1384264" y="465"/>
                      <a:pt x="1394998" y="190"/>
                      <a:pt x="1406007" y="465"/>
                    </a:cubicBezTo>
                    <a:cubicBezTo>
                      <a:pt x="1408897" y="465"/>
                      <a:pt x="1411925" y="-223"/>
                      <a:pt x="1414539" y="328"/>
                    </a:cubicBezTo>
                    <a:cubicBezTo>
                      <a:pt x="1417154" y="878"/>
                      <a:pt x="1419355" y="2667"/>
                      <a:pt x="1420594" y="7621"/>
                    </a:cubicBezTo>
                    <a:cubicBezTo>
                      <a:pt x="1421420" y="10649"/>
                      <a:pt x="1434355" y="14502"/>
                      <a:pt x="1438209" y="12025"/>
                    </a:cubicBezTo>
                    <a:cubicBezTo>
                      <a:pt x="1443988" y="8722"/>
                      <a:pt x="1445915" y="14502"/>
                      <a:pt x="1449768" y="13126"/>
                    </a:cubicBezTo>
                    <a:cubicBezTo>
                      <a:pt x="1452796" y="8171"/>
                      <a:pt x="1446190" y="6245"/>
                      <a:pt x="1446190" y="465"/>
                    </a:cubicBezTo>
                    <a:cubicBezTo>
                      <a:pt x="1455273" y="465"/>
                      <a:pt x="1464630" y="465"/>
                      <a:pt x="1473988" y="465"/>
                    </a:cubicBezTo>
                    <a:cubicBezTo>
                      <a:pt x="1512245" y="465"/>
                      <a:pt x="1550226" y="465"/>
                      <a:pt x="1588483" y="465"/>
                    </a:cubicBezTo>
                    <a:cubicBezTo>
                      <a:pt x="1590960" y="465"/>
                      <a:pt x="1593437" y="465"/>
                      <a:pt x="1595914" y="741"/>
                    </a:cubicBezTo>
                    <a:cubicBezTo>
                      <a:pt x="1599217" y="741"/>
                      <a:pt x="1600593" y="2942"/>
                      <a:pt x="1599767" y="5694"/>
                    </a:cubicBezTo>
                    <a:cubicBezTo>
                      <a:pt x="1598941" y="8447"/>
                      <a:pt x="1596739" y="7896"/>
                      <a:pt x="1594813" y="6795"/>
                    </a:cubicBezTo>
                    <a:cubicBezTo>
                      <a:pt x="1592886" y="5419"/>
                      <a:pt x="1590685" y="4043"/>
                      <a:pt x="1587932" y="4869"/>
                    </a:cubicBezTo>
                    <a:cubicBezTo>
                      <a:pt x="1585455" y="5694"/>
                      <a:pt x="1582703" y="6795"/>
                      <a:pt x="1582703" y="9548"/>
                    </a:cubicBezTo>
                    <a:cubicBezTo>
                      <a:pt x="1582703" y="12850"/>
                      <a:pt x="1585455" y="13676"/>
                      <a:pt x="1588208" y="13126"/>
                    </a:cubicBezTo>
                    <a:cubicBezTo>
                      <a:pt x="1595914" y="11750"/>
                      <a:pt x="1605272" y="13951"/>
                      <a:pt x="1609400" y="3768"/>
                    </a:cubicBezTo>
                    <a:cubicBezTo>
                      <a:pt x="1610226" y="1497"/>
                      <a:pt x="1626223" y="-154"/>
                      <a:pt x="1634867" y="207"/>
                    </a:cubicBezTo>
                    <a:close/>
                    <a:moveTo>
                      <a:pt x="814109" y="93"/>
                    </a:moveTo>
                    <a:cubicBezTo>
                      <a:pt x="816991" y="214"/>
                      <a:pt x="819055" y="558"/>
                      <a:pt x="819468" y="1177"/>
                    </a:cubicBezTo>
                    <a:cubicBezTo>
                      <a:pt x="821945" y="4479"/>
                      <a:pt x="820293" y="8333"/>
                      <a:pt x="816990" y="9434"/>
                    </a:cubicBezTo>
                    <a:cubicBezTo>
                      <a:pt x="806257" y="15489"/>
                      <a:pt x="798551" y="24021"/>
                      <a:pt x="791670" y="34480"/>
                    </a:cubicBezTo>
                    <a:cubicBezTo>
                      <a:pt x="792220" y="30351"/>
                      <a:pt x="794697" y="25122"/>
                      <a:pt x="793046" y="22369"/>
                    </a:cubicBezTo>
                    <a:cubicBezTo>
                      <a:pt x="791394" y="19342"/>
                      <a:pt x="785615" y="18792"/>
                      <a:pt x="782037" y="17140"/>
                    </a:cubicBezTo>
                    <a:cubicBezTo>
                      <a:pt x="777908" y="22920"/>
                      <a:pt x="790018" y="24571"/>
                      <a:pt x="784238" y="28700"/>
                    </a:cubicBezTo>
                    <a:cubicBezTo>
                      <a:pt x="777908" y="33379"/>
                      <a:pt x="771578" y="28149"/>
                      <a:pt x="764422" y="25122"/>
                    </a:cubicBezTo>
                    <a:cubicBezTo>
                      <a:pt x="765248" y="28975"/>
                      <a:pt x="766073" y="32278"/>
                      <a:pt x="766899" y="36131"/>
                    </a:cubicBezTo>
                    <a:cubicBezTo>
                      <a:pt x="739376" y="36131"/>
                      <a:pt x="712404" y="36131"/>
                      <a:pt x="685432" y="36131"/>
                    </a:cubicBezTo>
                    <a:cubicBezTo>
                      <a:pt x="685432" y="25397"/>
                      <a:pt x="672496" y="11911"/>
                      <a:pt x="660937" y="11911"/>
                    </a:cubicBezTo>
                    <a:cubicBezTo>
                      <a:pt x="653780" y="11911"/>
                      <a:pt x="649652" y="18516"/>
                      <a:pt x="644973" y="22645"/>
                    </a:cubicBezTo>
                    <a:cubicBezTo>
                      <a:pt x="640294" y="26773"/>
                      <a:pt x="645249" y="29801"/>
                      <a:pt x="646900" y="33104"/>
                    </a:cubicBezTo>
                    <a:cubicBezTo>
                      <a:pt x="646625" y="33654"/>
                      <a:pt x="646625" y="34204"/>
                      <a:pt x="647175" y="34755"/>
                    </a:cubicBezTo>
                    <a:cubicBezTo>
                      <a:pt x="637818" y="38333"/>
                      <a:pt x="628184" y="36406"/>
                      <a:pt x="618552" y="36406"/>
                    </a:cubicBezTo>
                    <a:cubicBezTo>
                      <a:pt x="593506" y="36681"/>
                      <a:pt x="568185" y="36406"/>
                      <a:pt x="543139" y="36681"/>
                    </a:cubicBezTo>
                    <a:cubicBezTo>
                      <a:pt x="534882" y="36681"/>
                      <a:pt x="528001" y="37232"/>
                      <a:pt x="528552" y="25947"/>
                    </a:cubicBezTo>
                    <a:cubicBezTo>
                      <a:pt x="528552" y="23746"/>
                      <a:pt x="526350" y="21544"/>
                      <a:pt x="525249" y="19342"/>
                    </a:cubicBezTo>
                    <a:cubicBezTo>
                      <a:pt x="528277" y="16039"/>
                      <a:pt x="537084" y="16590"/>
                      <a:pt x="533506" y="11360"/>
                    </a:cubicBezTo>
                    <a:cubicBezTo>
                      <a:pt x="531855" y="8883"/>
                      <a:pt x="527726" y="1177"/>
                      <a:pt x="521121" y="3654"/>
                    </a:cubicBezTo>
                    <a:cubicBezTo>
                      <a:pt x="516442" y="5580"/>
                      <a:pt x="513415" y="8608"/>
                      <a:pt x="515066" y="14388"/>
                    </a:cubicBezTo>
                    <a:cubicBezTo>
                      <a:pt x="516167" y="18241"/>
                      <a:pt x="510387" y="21268"/>
                      <a:pt x="505983" y="19067"/>
                    </a:cubicBezTo>
                    <a:cubicBezTo>
                      <a:pt x="499653" y="15764"/>
                      <a:pt x="494148" y="14663"/>
                      <a:pt x="486442" y="16590"/>
                    </a:cubicBezTo>
                    <a:cubicBezTo>
                      <a:pt x="477360" y="18792"/>
                      <a:pt x="477911" y="5030"/>
                      <a:pt x="470479" y="351"/>
                    </a:cubicBezTo>
                    <a:cubicBezTo>
                      <a:pt x="497727" y="351"/>
                      <a:pt x="525249" y="351"/>
                      <a:pt x="552497" y="351"/>
                    </a:cubicBezTo>
                    <a:cubicBezTo>
                      <a:pt x="563506" y="351"/>
                      <a:pt x="574240" y="76"/>
                      <a:pt x="585249" y="351"/>
                    </a:cubicBezTo>
                    <a:cubicBezTo>
                      <a:pt x="588139" y="351"/>
                      <a:pt x="591167" y="-337"/>
                      <a:pt x="593781" y="214"/>
                    </a:cubicBezTo>
                    <a:cubicBezTo>
                      <a:pt x="596396" y="764"/>
                      <a:pt x="598597" y="2553"/>
                      <a:pt x="599836" y="7507"/>
                    </a:cubicBezTo>
                    <a:cubicBezTo>
                      <a:pt x="600662" y="10535"/>
                      <a:pt x="613597" y="14388"/>
                      <a:pt x="617451" y="11911"/>
                    </a:cubicBezTo>
                    <a:cubicBezTo>
                      <a:pt x="623230" y="8608"/>
                      <a:pt x="625157" y="14388"/>
                      <a:pt x="629010" y="13012"/>
                    </a:cubicBezTo>
                    <a:cubicBezTo>
                      <a:pt x="632038" y="8057"/>
                      <a:pt x="625432" y="6131"/>
                      <a:pt x="625432" y="351"/>
                    </a:cubicBezTo>
                    <a:cubicBezTo>
                      <a:pt x="634515" y="351"/>
                      <a:pt x="643872" y="351"/>
                      <a:pt x="653230" y="351"/>
                    </a:cubicBezTo>
                    <a:cubicBezTo>
                      <a:pt x="691487" y="351"/>
                      <a:pt x="729468" y="351"/>
                      <a:pt x="767725" y="351"/>
                    </a:cubicBezTo>
                    <a:cubicBezTo>
                      <a:pt x="770202" y="351"/>
                      <a:pt x="772679" y="351"/>
                      <a:pt x="775156" y="627"/>
                    </a:cubicBezTo>
                    <a:cubicBezTo>
                      <a:pt x="778459" y="627"/>
                      <a:pt x="779835" y="2828"/>
                      <a:pt x="779009" y="5580"/>
                    </a:cubicBezTo>
                    <a:cubicBezTo>
                      <a:pt x="778183" y="8333"/>
                      <a:pt x="775981" y="7782"/>
                      <a:pt x="774055" y="6681"/>
                    </a:cubicBezTo>
                    <a:cubicBezTo>
                      <a:pt x="772128" y="5305"/>
                      <a:pt x="769927" y="3929"/>
                      <a:pt x="767174" y="4755"/>
                    </a:cubicBezTo>
                    <a:cubicBezTo>
                      <a:pt x="764697" y="5580"/>
                      <a:pt x="761945" y="6681"/>
                      <a:pt x="761945" y="9434"/>
                    </a:cubicBezTo>
                    <a:cubicBezTo>
                      <a:pt x="761945" y="12736"/>
                      <a:pt x="764697" y="13562"/>
                      <a:pt x="767450" y="13012"/>
                    </a:cubicBezTo>
                    <a:cubicBezTo>
                      <a:pt x="775156" y="11636"/>
                      <a:pt x="784514" y="13837"/>
                      <a:pt x="788642" y="3654"/>
                    </a:cubicBezTo>
                    <a:cubicBezTo>
                      <a:pt x="789468" y="1383"/>
                      <a:pt x="805465" y="-268"/>
                      <a:pt x="814109" y="93"/>
                    </a:cubicBezTo>
                    <a:close/>
                  </a:path>
                </a:pathLst>
              </a:custGeom>
              <a:solidFill>
                <a:schemeClr val="accent3"/>
              </a:solidFill>
              <a:ln w="7407" cap="flat">
                <a:noFill/>
                <a:prstDash val="solid"/>
                <a:miter/>
              </a:ln>
            </p:spPr>
            <p:txBody>
              <a:bodyPr wrap="square" rtlCol="0" anchor="ctr">
                <a:noAutofit/>
              </a:bodyPr>
              <a:lstStyle/>
              <a:p>
                <a:endParaRPr lang="en-US"/>
              </a:p>
            </p:txBody>
          </p:sp>
        </p:grpSp>
        <p:grpSp>
          <p:nvGrpSpPr>
            <p:cNvPr id="20" name="Group 19">
              <a:extLst>
                <a:ext uri="{FF2B5EF4-FFF2-40B4-BE49-F238E27FC236}">
                  <a16:creationId xmlns="" xmlns:a16="http://schemas.microsoft.com/office/drawing/2014/main" id="{2A2D7C65-55AA-4669-A90A-5D7EAFC457F0}"/>
                </a:ext>
              </a:extLst>
            </p:cNvPr>
            <p:cNvGrpSpPr/>
            <p:nvPr/>
          </p:nvGrpSpPr>
          <p:grpSpPr>
            <a:xfrm rot="16200000">
              <a:off x="-1915726" y="3578070"/>
              <a:ext cx="4937760" cy="90960"/>
              <a:chOff x="2923579" y="529887"/>
              <a:chExt cx="6387472" cy="90960"/>
            </a:xfrm>
          </p:grpSpPr>
          <p:sp>
            <p:nvSpPr>
              <p:cNvPr id="27" name="Freeform: Shape 26">
                <a:extLst>
                  <a:ext uri="{FF2B5EF4-FFF2-40B4-BE49-F238E27FC236}">
                    <a16:creationId xmlns="" xmlns:a16="http://schemas.microsoft.com/office/drawing/2014/main" id="{887B540B-3544-4CAC-BAD5-1885B27897F2}"/>
                  </a:ext>
                </a:extLst>
              </p:cNvPr>
              <p:cNvSpPr/>
              <p:nvPr/>
            </p:nvSpPr>
            <p:spPr>
              <a:xfrm>
                <a:off x="2923579" y="529887"/>
                <a:ext cx="3121205" cy="87950"/>
              </a:xfrm>
              <a:custGeom>
                <a:avLst/>
                <a:gdLst>
                  <a:gd name="connsiteX0" fmla="*/ 934228 w 1546130"/>
                  <a:gd name="connsiteY0" fmla="*/ 26457 h 43567"/>
                  <a:gd name="connsiteX1" fmla="*/ 929274 w 1546130"/>
                  <a:gd name="connsiteY1" fmla="*/ 30586 h 43567"/>
                  <a:gd name="connsiteX2" fmla="*/ 939182 w 1546130"/>
                  <a:gd name="connsiteY2" fmla="*/ 40494 h 43567"/>
                  <a:gd name="connsiteX3" fmla="*/ 941935 w 1546130"/>
                  <a:gd name="connsiteY3" fmla="*/ 35540 h 43567"/>
                  <a:gd name="connsiteX4" fmla="*/ 934228 w 1546130"/>
                  <a:gd name="connsiteY4" fmla="*/ 26457 h 43567"/>
                  <a:gd name="connsiteX5" fmla="*/ 1074600 w 1546130"/>
                  <a:gd name="connsiteY5" fmla="*/ 5885 h 43567"/>
                  <a:gd name="connsiteX6" fmla="*/ 1074325 w 1546130"/>
                  <a:gd name="connsiteY6" fmla="*/ 6160 h 43567"/>
                  <a:gd name="connsiteX7" fmla="*/ 1074325 w 1546130"/>
                  <a:gd name="connsiteY7" fmla="*/ 6435 h 43567"/>
                  <a:gd name="connsiteX8" fmla="*/ 1074049 w 1546130"/>
                  <a:gd name="connsiteY8" fmla="*/ 6435 h 43567"/>
                  <a:gd name="connsiteX9" fmla="*/ 1074049 w 1546130"/>
                  <a:gd name="connsiteY9" fmla="*/ 6160 h 43567"/>
                  <a:gd name="connsiteX10" fmla="*/ 1073774 w 1546130"/>
                  <a:gd name="connsiteY10" fmla="*/ 6435 h 43567"/>
                  <a:gd name="connsiteX11" fmla="*/ 1075976 w 1546130"/>
                  <a:gd name="connsiteY11" fmla="*/ 29004 h 43567"/>
                  <a:gd name="connsiteX12" fmla="*/ 1078728 w 1546130"/>
                  <a:gd name="connsiteY12" fmla="*/ 30655 h 43567"/>
                  <a:gd name="connsiteX13" fmla="*/ 1094416 w 1546130"/>
                  <a:gd name="connsiteY13" fmla="*/ 24876 h 43567"/>
                  <a:gd name="connsiteX14" fmla="*/ 1084783 w 1546130"/>
                  <a:gd name="connsiteY14" fmla="*/ 9738 h 43567"/>
                  <a:gd name="connsiteX15" fmla="*/ 1075150 w 1546130"/>
                  <a:gd name="connsiteY15" fmla="*/ 6435 h 43567"/>
                  <a:gd name="connsiteX16" fmla="*/ 1074600 w 1546130"/>
                  <a:gd name="connsiteY16" fmla="*/ 5885 h 43567"/>
                  <a:gd name="connsiteX17" fmla="*/ 22951 w 1546130"/>
                  <a:gd name="connsiteY17" fmla="*/ 5815 h 43567"/>
                  <a:gd name="connsiteX18" fmla="*/ 22676 w 1546130"/>
                  <a:gd name="connsiteY18" fmla="*/ 6090 h 43567"/>
                  <a:gd name="connsiteX19" fmla="*/ 22676 w 1546130"/>
                  <a:gd name="connsiteY19" fmla="*/ 6365 h 43567"/>
                  <a:gd name="connsiteX20" fmla="*/ 22400 w 1546130"/>
                  <a:gd name="connsiteY20" fmla="*/ 6365 h 43567"/>
                  <a:gd name="connsiteX21" fmla="*/ 22400 w 1546130"/>
                  <a:gd name="connsiteY21" fmla="*/ 6090 h 43567"/>
                  <a:gd name="connsiteX22" fmla="*/ 22125 w 1546130"/>
                  <a:gd name="connsiteY22" fmla="*/ 6365 h 43567"/>
                  <a:gd name="connsiteX23" fmla="*/ 24327 w 1546130"/>
                  <a:gd name="connsiteY23" fmla="*/ 28934 h 43567"/>
                  <a:gd name="connsiteX24" fmla="*/ 27079 w 1546130"/>
                  <a:gd name="connsiteY24" fmla="*/ 30585 h 43567"/>
                  <a:gd name="connsiteX25" fmla="*/ 42767 w 1546130"/>
                  <a:gd name="connsiteY25" fmla="*/ 24806 h 43567"/>
                  <a:gd name="connsiteX26" fmla="*/ 33134 w 1546130"/>
                  <a:gd name="connsiteY26" fmla="*/ 9668 h 43567"/>
                  <a:gd name="connsiteX27" fmla="*/ 23501 w 1546130"/>
                  <a:gd name="connsiteY27" fmla="*/ 6365 h 43567"/>
                  <a:gd name="connsiteX28" fmla="*/ 22951 w 1546130"/>
                  <a:gd name="connsiteY28" fmla="*/ 5815 h 43567"/>
                  <a:gd name="connsiteX29" fmla="*/ 1440377 w 1546130"/>
                  <a:gd name="connsiteY29" fmla="*/ 380 h 43567"/>
                  <a:gd name="connsiteX30" fmla="*/ 1453313 w 1546130"/>
                  <a:gd name="connsiteY30" fmla="*/ 11940 h 43567"/>
                  <a:gd name="connsiteX31" fmla="*/ 1470652 w 1546130"/>
                  <a:gd name="connsiteY31" fmla="*/ 656 h 43567"/>
                  <a:gd name="connsiteX32" fmla="*/ 1546130 w 1546130"/>
                  <a:gd name="connsiteY32" fmla="*/ 656 h 43567"/>
                  <a:gd name="connsiteX33" fmla="*/ 1546130 w 1546130"/>
                  <a:gd name="connsiteY33" fmla="*/ 42765 h 43567"/>
                  <a:gd name="connsiteX34" fmla="*/ 1509184 w 1546130"/>
                  <a:gd name="connsiteY34" fmla="*/ 42765 h 43567"/>
                  <a:gd name="connsiteX35" fmla="*/ 1500101 w 1546130"/>
                  <a:gd name="connsiteY35" fmla="*/ 38637 h 43567"/>
                  <a:gd name="connsiteX36" fmla="*/ 1492670 w 1546130"/>
                  <a:gd name="connsiteY36" fmla="*/ 38086 h 43567"/>
                  <a:gd name="connsiteX37" fmla="*/ 1473129 w 1546130"/>
                  <a:gd name="connsiteY37" fmla="*/ 42765 h 43567"/>
                  <a:gd name="connsiteX38" fmla="*/ 1288176 w 1546130"/>
                  <a:gd name="connsiteY38" fmla="*/ 43040 h 43567"/>
                  <a:gd name="connsiteX39" fmla="*/ 1274965 w 1546130"/>
                  <a:gd name="connsiteY39" fmla="*/ 34233 h 43567"/>
                  <a:gd name="connsiteX40" fmla="*/ 1285699 w 1546130"/>
                  <a:gd name="connsiteY40" fmla="*/ 24876 h 43567"/>
                  <a:gd name="connsiteX41" fmla="*/ 1304690 w 1546130"/>
                  <a:gd name="connsiteY41" fmla="*/ 10013 h 43567"/>
                  <a:gd name="connsiteX42" fmla="*/ 1322580 w 1546130"/>
                  <a:gd name="connsiteY42" fmla="*/ 15793 h 43567"/>
                  <a:gd name="connsiteX43" fmla="*/ 1328910 w 1546130"/>
                  <a:gd name="connsiteY43" fmla="*/ 13316 h 43567"/>
                  <a:gd name="connsiteX44" fmla="*/ 1353680 w 1546130"/>
                  <a:gd name="connsiteY44" fmla="*/ 656 h 43567"/>
                  <a:gd name="connsiteX45" fmla="*/ 1440377 w 1546130"/>
                  <a:gd name="connsiteY45" fmla="*/ 380 h 43567"/>
                  <a:gd name="connsiteX46" fmla="*/ 388728 w 1546130"/>
                  <a:gd name="connsiteY46" fmla="*/ 310 h 43567"/>
                  <a:gd name="connsiteX47" fmla="*/ 401664 w 1546130"/>
                  <a:gd name="connsiteY47" fmla="*/ 11870 h 43567"/>
                  <a:gd name="connsiteX48" fmla="*/ 419003 w 1546130"/>
                  <a:gd name="connsiteY48" fmla="*/ 586 h 43567"/>
                  <a:gd name="connsiteX49" fmla="*/ 566250 w 1546130"/>
                  <a:gd name="connsiteY49" fmla="*/ 586 h 43567"/>
                  <a:gd name="connsiteX50" fmla="*/ 580011 w 1546130"/>
                  <a:gd name="connsiteY50" fmla="*/ 8017 h 43567"/>
                  <a:gd name="connsiteX51" fmla="*/ 553314 w 1546130"/>
                  <a:gd name="connsiteY51" fmla="*/ 20677 h 43567"/>
                  <a:gd name="connsiteX52" fmla="*/ 560194 w 1546130"/>
                  <a:gd name="connsiteY52" fmla="*/ 24531 h 43567"/>
                  <a:gd name="connsiteX53" fmla="*/ 583864 w 1546130"/>
                  <a:gd name="connsiteY53" fmla="*/ 28934 h 43567"/>
                  <a:gd name="connsiteX54" fmla="*/ 588818 w 1546130"/>
                  <a:gd name="connsiteY54" fmla="*/ 38842 h 43567"/>
                  <a:gd name="connsiteX55" fmla="*/ 580836 w 1546130"/>
                  <a:gd name="connsiteY55" fmla="*/ 42695 h 43567"/>
                  <a:gd name="connsiteX56" fmla="*/ 457535 w 1546130"/>
                  <a:gd name="connsiteY56" fmla="*/ 42695 h 43567"/>
                  <a:gd name="connsiteX57" fmla="*/ 448452 w 1546130"/>
                  <a:gd name="connsiteY57" fmla="*/ 38567 h 43567"/>
                  <a:gd name="connsiteX58" fmla="*/ 441021 w 1546130"/>
                  <a:gd name="connsiteY58" fmla="*/ 38016 h 43567"/>
                  <a:gd name="connsiteX59" fmla="*/ 421480 w 1546130"/>
                  <a:gd name="connsiteY59" fmla="*/ 42695 h 43567"/>
                  <a:gd name="connsiteX60" fmla="*/ 236527 w 1546130"/>
                  <a:gd name="connsiteY60" fmla="*/ 42970 h 43567"/>
                  <a:gd name="connsiteX61" fmla="*/ 223316 w 1546130"/>
                  <a:gd name="connsiteY61" fmla="*/ 34163 h 43567"/>
                  <a:gd name="connsiteX62" fmla="*/ 234050 w 1546130"/>
                  <a:gd name="connsiteY62" fmla="*/ 24806 h 43567"/>
                  <a:gd name="connsiteX63" fmla="*/ 253041 w 1546130"/>
                  <a:gd name="connsiteY63" fmla="*/ 9943 h 43567"/>
                  <a:gd name="connsiteX64" fmla="*/ 270931 w 1546130"/>
                  <a:gd name="connsiteY64" fmla="*/ 15723 h 43567"/>
                  <a:gd name="connsiteX65" fmla="*/ 277261 w 1546130"/>
                  <a:gd name="connsiteY65" fmla="*/ 13246 h 43567"/>
                  <a:gd name="connsiteX66" fmla="*/ 302031 w 1546130"/>
                  <a:gd name="connsiteY66" fmla="*/ 586 h 43567"/>
                  <a:gd name="connsiteX67" fmla="*/ 388728 w 1546130"/>
                  <a:gd name="connsiteY67" fmla="*/ 310 h 43567"/>
                  <a:gd name="connsiteX68" fmla="*/ 1066309 w 1546130"/>
                  <a:gd name="connsiteY68" fmla="*/ 71 h 43567"/>
                  <a:gd name="connsiteX69" fmla="*/ 1080930 w 1546130"/>
                  <a:gd name="connsiteY69" fmla="*/ 381 h 43567"/>
                  <a:gd name="connsiteX70" fmla="*/ 1116710 w 1546130"/>
                  <a:gd name="connsiteY70" fmla="*/ 381 h 43567"/>
                  <a:gd name="connsiteX71" fmla="*/ 1196250 w 1546130"/>
                  <a:gd name="connsiteY71" fmla="*/ 655 h 43567"/>
                  <a:gd name="connsiteX72" fmla="*/ 1208911 w 1546130"/>
                  <a:gd name="connsiteY72" fmla="*/ 8637 h 43567"/>
                  <a:gd name="connsiteX73" fmla="*/ 1232580 w 1546130"/>
                  <a:gd name="connsiteY73" fmla="*/ 2582 h 43567"/>
                  <a:gd name="connsiteX74" fmla="*/ 1245516 w 1546130"/>
                  <a:gd name="connsiteY74" fmla="*/ 931 h 43567"/>
                  <a:gd name="connsiteX75" fmla="*/ 1265332 w 1546130"/>
                  <a:gd name="connsiteY75" fmla="*/ 931 h 43567"/>
                  <a:gd name="connsiteX76" fmla="*/ 1238360 w 1546130"/>
                  <a:gd name="connsiteY76" fmla="*/ 33683 h 43567"/>
                  <a:gd name="connsiteX77" fmla="*/ 1219369 w 1546130"/>
                  <a:gd name="connsiteY77" fmla="*/ 43316 h 43567"/>
                  <a:gd name="connsiteX78" fmla="*/ 1205333 w 1546130"/>
                  <a:gd name="connsiteY78" fmla="*/ 25976 h 43567"/>
                  <a:gd name="connsiteX79" fmla="*/ 1200104 w 1546130"/>
                  <a:gd name="connsiteY79" fmla="*/ 29279 h 43567"/>
                  <a:gd name="connsiteX80" fmla="*/ 1173682 w 1546130"/>
                  <a:gd name="connsiteY80" fmla="*/ 43316 h 43567"/>
                  <a:gd name="connsiteX81" fmla="*/ 1068584 w 1546130"/>
                  <a:gd name="connsiteY81" fmla="*/ 43066 h 43567"/>
                  <a:gd name="connsiteX82" fmla="*/ 1068814 w 1546130"/>
                  <a:gd name="connsiteY82" fmla="*/ 43246 h 43567"/>
                  <a:gd name="connsiteX83" fmla="*/ 1041842 w 1546130"/>
                  <a:gd name="connsiteY83" fmla="*/ 43246 h 43567"/>
                  <a:gd name="connsiteX84" fmla="*/ 837072 w 1546130"/>
                  <a:gd name="connsiteY84" fmla="*/ 43246 h 43567"/>
                  <a:gd name="connsiteX85" fmla="*/ 823862 w 1546130"/>
                  <a:gd name="connsiteY85" fmla="*/ 41044 h 43567"/>
                  <a:gd name="connsiteX86" fmla="*/ 815054 w 1546130"/>
                  <a:gd name="connsiteY86" fmla="*/ 42145 h 43567"/>
                  <a:gd name="connsiteX87" fmla="*/ 808449 w 1546130"/>
                  <a:gd name="connsiteY87" fmla="*/ 43246 h 43567"/>
                  <a:gd name="connsiteX88" fmla="*/ 768541 w 1546130"/>
                  <a:gd name="connsiteY88" fmla="*/ 42420 h 43567"/>
                  <a:gd name="connsiteX89" fmla="*/ 719000 w 1546130"/>
                  <a:gd name="connsiteY89" fmla="*/ 42971 h 43567"/>
                  <a:gd name="connsiteX90" fmla="*/ 615790 w 1546130"/>
                  <a:gd name="connsiteY90" fmla="*/ 42696 h 43567"/>
                  <a:gd name="connsiteX91" fmla="*/ 609185 w 1546130"/>
                  <a:gd name="connsiteY91" fmla="*/ 33888 h 43567"/>
                  <a:gd name="connsiteX92" fmla="*/ 595699 w 1546130"/>
                  <a:gd name="connsiteY92" fmla="*/ 11045 h 43567"/>
                  <a:gd name="connsiteX93" fmla="*/ 581662 w 1546130"/>
                  <a:gd name="connsiteY93" fmla="*/ 586 h 43567"/>
                  <a:gd name="connsiteX94" fmla="*/ 604781 w 1546130"/>
                  <a:gd name="connsiteY94" fmla="*/ 586 h 43567"/>
                  <a:gd name="connsiteX95" fmla="*/ 958448 w 1546130"/>
                  <a:gd name="connsiteY95" fmla="*/ 586 h 43567"/>
                  <a:gd name="connsiteX96" fmla="*/ 1003310 w 1546130"/>
                  <a:gd name="connsiteY96" fmla="*/ 311 h 43567"/>
                  <a:gd name="connsiteX97" fmla="*/ 1025603 w 1546130"/>
                  <a:gd name="connsiteY97" fmla="*/ 6090 h 43567"/>
                  <a:gd name="connsiteX98" fmla="*/ 1029181 w 1546130"/>
                  <a:gd name="connsiteY98" fmla="*/ 3889 h 43567"/>
                  <a:gd name="connsiteX99" fmla="*/ 1024778 w 1546130"/>
                  <a:gd name="connsiteY99" fmla="*/ 1136 h 43567"/>
                  <a:gd name="connsiteX100" fmla="*/ 1033310 w 1546130"/>
                  <a:gd name="connsiteY100" fmla="*/ 1962 h 43567"/>
                  <a:gd name="connsiteX101" fmla="*/ 1044044 w 1546130"/>
                  <a:gd name="connsiteY101" fmla="*/ 3614 h 43567"/>
                  <a:gd name="connsiteX102" fmla="*/ 1038814 w 1546130"/>
                  <a:gd name="connsiteY102" fmla="*/ 12145 h 43567"/>
                  <a:gd name="connsiteX103" fmla="*/ 1037163 w 1546130"/>
                  <a:gd name="connsiteY103" fmla="*/ 16274 h 43567"/>
                  <a:gd name="connsiteX104" fmla="*/ 1046383 w 1546130"/>
                  <a:gd name="connsiteY104" fmla="*/ 25081 h 43567"/>
                  <a:gd name="connsiteX105" fmla="*/ 1052857 w 1546130"/>
                  <a:gd name="connsiteY105" fmla="*/ 30600 h 43567"/>
                  <a:gd name="connsiteX106" fmla="*/ 1052857 w 1546130"/>
                  <a:gd name="connsiteY106" fmla="*/ 30105 h 43567"/>
                  <a:gd name="connsiteX107" fmla="*/ 1054783 w 1546130"/>
                  <a:gd name="connsiteY107" fmla="*/ 2857 h 43567"/>
                  <a:gd name="connsiteX108" fmla="*/ 1066309 w 1546130"/>
                  <a:gd name="connsiteY108" fmla="*/ 71 h 43567"/>
                  <a:gd name="connsiteX109" fmla="*/ 14660 w 1546130"/>
                  <a:gd name="connsiteY109" fmla="*/ 1 h 43567"/>
                  <a:gd name="connsiteX110" fmla="*/ 29281 w 1546130"/>
                  <a:gd name="connsiteY110" fmla="*/ 311 h 43567"/>
                  <a:gd name="connsiteX111" fmla="*/ 65061 w 1546130"/>
                  <a:gd name="connsiteY111" fmla="*/ 311 h 43567"/>
                  <a:gd name="connsiteX112" fmla="*/ 144601 w 1546130"/>
                  <a:gd name="connsiteY112" fmla="*/ 585 h 43567"/>
                  <a:gd name="connsiteX113" fmla="*/ 157262 w 1546130"/>
                  <a:gd name="connsiteY113" fmla="*/ 8567 h 43567"/>
                  <a:gd name="connsiteX114" fmla="*/ 180931 w 1546130"/>
                  <a:gd name="connsiteY114" fmla="*/ 2512 h 43567"/>
                  <a:gd name="connsiteX115" fmla="*/ 193867 w 1546130"/>
                  <a:gd name="connsiteY115" fmla="*/ 861 h 43567"/>
                  <a:gd name="connsiteX116" fmla="*/ 213683 w 1546130"/>
                  <a:gd name="connsiteY116" fmla="*/ 861 h 43567"/>
                  <a:gd name="connsiteX117" fmla="*/ 186711 w 1546130"/>
                  <a:gd name="connsiteY117" fmla="*/ 33613 h 43567"/>
                  <a:gd name="connsiteX118" fmla="*/ 167720 w 1546130"/>
                  <a:gd name="connsiteY118" fmla="*/ 43246 h 43567"/>
                  <a:gd name="connsiteX119" fmla="*/ 153684 w 1546130"/>
                  <a:gd name="connsiteY119" fmla="*/ 25906 h 43567"/>
                  <a:gd name="connsiteX120" fmla="*/ 148455 w 1546130"/>
                  <a:gd name="connsiteY120" fmla="*/ 29209 h 43567"/>
                  <a:gd name="connsiteX121" fmla="*/ 122033 w 1546130"/>
                  <a:gd name="connsiteY121" fmla="*/ 43246 h 43567"/>
                  <a:gd name="connsiteX122" fmla="*/ 6437 w 1546130"/>
                  <a:gd name="connsiteY122" fmla="*/ 42971 h 43567"/>
                  <a:gd name="connsiteX123" fmla="*/ 1208 w 1546130"/>
                  <a:gd name="connsiteY123" fmla="*/ 39943 h 43567"/>
                  <a:gd name="connsiteX124" fmla="*/ 1208 w 1546130"/>
                  <a:gd name="connsiteY124" fmla="*/ 30035 h 43567"/>
                  <a:gd name="connsiteX125" fmla="*/ 3134 w 1546130"/>
                  <a:gd name="connsiteY125" fmla="*/ 2787 h 43567"/>
                  <a:gd name="connsiteX126" fmla="*/ 14660 w 1546130"/>
                  <a:gd name="connsiteY126" fmla="*/ 1 h 435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</a:cxnLst>
                <a:rect l="l" t="t" r="r" b="b"/>
                <a:pathLst>
                  <a:path w="1546130" h="43567">
                    <a:moveTo>
                      <a:pt x="934228" y="26457"/>
                    </a:moveTo>
                    <a:cubicBezTo>
                      <a:pt x="932026" y="26182"/>
                      <a:pt x="928448" y="28108"/>
                      <a:pt x="929274" y="30586"/>
                    </a:cubicBezTo>
                    <a:cubicBezTo>
                      <a:pt x="930650" y="35265"/>
                      <a:pt x="934778" y="38567"/>
                      <a:pt x="939182" y="40494"/>
                    </a:cubicBezTo>
                    <a:cubicBezTo>
                      <a:pt x="940834" y="41319"/>
                      <a:pt x="941659" y="38017"/>
                      <a:pt x="941935" y="35540"/>
                    </a:cubicBezTo>
                    <a:cubicBezTo>
                      <a:pt x="941109" y="31411"/>
                      <a:pt x="939733" y="27008"/>
                      <a:pt x="934228" y="26457"/>
                    </a:cubicBezTo>
                    <a:close/>
                    <a:moveTo>
                      <a:pt x="1074600" y="5885"/>
                    </a:moveTo>
                    <a:cubicBezTo>
                      <a:pt x="1074600" y="5885"/>
                      <a:pt x="1074325" y="6160"/>
                      <a:pt x="1074325" y="6160"/>
                    </a:cubicBezTo>
                    <a:cubicBezTo>
                      <a:pt x="1074325" y="6160"/>
                      <a:pt x="1074325" y="6435"/>
                      <a:pt x="1074325" y="6435"/>
                    </a:cubicBezTo>
                    <a:cubicBezTo>
                      <a:pt x="1074049" y="6435"/>
                      <a:pt x="1074049" y="6435"/>
                      <a:pt x="1074049" y="6435"/>
                    </a:cubicBezTo>
                    <a:cubicBezTo>
                      <a:pt x="1074049" y="6160"/>
                      <a:pt x="1074049" y="6160"/>
                      <a:pt x="1074049" y="6160"/>
                    </a:cubicBezTo>
                    <a:cubicBezTo>
                      <a:pt x="1074049" y="6160"/>
                      <a:pt x="1073774" y="6435"/>
                      <a:pt x="1073774" y="6435"/>
                    </a:cubicBezTo>
                    <a:cubicBezTo>
                      <a:pt x="1070196" y="14142"/>
                      <a:pt x="1077903" y="21298"/>
                      <a:pt x="1075976" y="29004"/>
                    </a:cubicBezTo>
                    <a:cubicBezTo>
                      <a:pt x="1075976" y="29554"/>
                      <a:pt x="1078453" y="30931"/>
                      <a:pt x="1078728" y="30655"/>
                    </a:cubicBezTo>
                    <a:cubicBezTo>
                      <a:pt x="1083407" y="26252"/>
                      <a:pt x="1093591" y="30931"/>
                      <a:pt x="1094416" y="24876"/>
                    </a:cubicBezTo>
                    <a:cubicBezTo>
                      <a:pt x="1094967" y="21573"/>
                      <a:pt x="1091939" y="12215"/>
                      <a:pt x="1084783" y="9738"/>
                    </a:cubicBezTo>
                    <a:cubicBezTo>
                      <a:pt x="1081481" y="8913"/>
                      <a:pt x="1078728" y="6160"/>
                      <a:pt x="1075150" y="6435"/>
                    </a:cubicBezTo>
                    <a:cubicBezTo>
                      <a:pt x="1074875" y="6160"/>
                      <a:pt x="1074600" y="6160"/>
                      <a:pt x="1074600" y="5885"/>
                    </a:cubicBezTo>
                    <a:close/>
                    <a:moveTo>
                      <a:pt x="22951" y="5815"/>
                    </a:moveTo>
                    <a:cubicBezTo>
                      <a:pt x="22951" y="5815"/>
                      <a:pt x="22676" y="6090"/>
                      <a:pt x="22676" y="6090"/>
                    </a:cubicBezTo>
                    <a:cubicBezTo>
                      <a:pt x="22676" y="6090"/>
                      <a:pt x="22676" y="6365"/>
                      <a:pt x="22676" y="6365"/>
                    </a:cubicBezTo>
                    <a:cubicBezTo>
                      <a:pt x="22400" y="6365"/>
                      <a:pt x="22400" y="6365"/>
                      <a:pt x="22400" y="6365"/>
                    </a:cubicBezTo>
                    <a:cubicBezTo>
                      <a:pt x="22400" y="6090"/>
                      <a:pt x="22400" y="6090"/>
                      <a:pt x="22400" y="6090"/>
                    </a:cubicBezTo>
                    <a:cubicBezTo>
                      <a:pt x="22400" y="6090"/>
                      <a:pt x="22125" y="6365"/>
                      <a:pt x="22125" y="6365"/>
                    </a:cubicBezTo>
                    <a:cubicBezTo>
                      <a:pt x="18547" y="14072"/>
                      <a:pt x="26254" y="21228"/>
                      <a:pt x="24327" y="28934"/>
                    </a:cubicBezTo>
                    <a:cubicBezTo>
                      <a:pt x="24327" y="29484"/>
                      <a:pt x="26804" y="30861"/>
                      <a:pt x="27079" y="30585"/>
                    </a:cubicBezTo>
                    <a:cubicBezTo>
                      <a:pt x="31758" y="26182"/>
                      <a:pt x="41942" y="30861"/>
                      <a:pt x="42767" y="24806"/>
                    </a:cubicBezTo>
                    <a:cubicBezTo>
                      <a:pt x="43318" y="21503"/>
                      <a:pt x="40290" y="12145"/>
                      <a:pt x="33134" y="9668"/>
                    </a:cubicBezTo>
                    <a:cubicBezTo>
                      <a:pt x="29832" y="8843"/>
                      <a:pt x="27079" y="6090"/>
                      <a:pt x="23501" y="6365"/>
                    </a:cubicBezTo>
                    <a:cubicBezTo>
                      <a:pt x="23226" y="6090"/>
                      <a:pt x="22951" y="6090"/>
                      <a:pt x="22951" y="5815"/>
                    </a:cubicBezTo>
                    <a:close/>
                    <a:moveTo>
                      <a:pt x="1440377" y="380"/>
                    </a:moveTo>
                    <a:cubicBezTo>
                      <a:pt x="1447808" y="380"/>
                      <a:pt x="1453863" y="105"/>
                      <a:pt x="1453313" y="11940"/>
                    </a:cubicBezTo>
                    <a:cubicBezTo>
                      <a:pt x="1454689" y="-1271"/>
                      <a:pt x="1463221" y="656"/>
                      <a:pt x="1470652" y="656"/>
                    </a:cubicBezTo>
                    <a:lnTo>
                      <a:pt x="1546130" y="656"/>
                    </a:lnTo>
                    <a:lnTo>
                      <a:pt x="1546130" y="42765"/>
                    </a:lnTo>
                    <a:lnTo>
                      <a:pt x="1509184" y="42765"/>
                    </a:lnTo>
                    <a:cubicBezTo>
                      <a:pt x="1505606" y="42765"/>
                      <a:pt x="1502027" y="43591"/>
                      <a:pt x="1500101" y="38637"/>
                    </a:cubicBezTo>
                    <a:cubicBezTo>
                      <a:pt x="1498725" y="35059"/>
                      <a:pt x="1494321" y="35885"/>
                      <a:pt x="1492670" y="38086"/>
                    </a:cubicBezTo>
                    <a:cubicBezTo>
                      <a:pt x="1487166" y="44692"/>
                      <a:pt x="1480009" y="42765"/>
                      <a:pt x="1473129" y="42765"/>
                    </a:cubicBezTo>
                    <a:cubicBezTo>
                      <a:pt x="1411478" y="43040"/>
                      <a:pt x="1349827" y="42765"/>
                      <a:pt x="1288176" y="43040"/>
                    </a:cubicBezTo>
                    <a:cubicBezTo>
                      <a:pt x="1281295" y="43040"/>
                      <a:pt x="1275516" y="42215"/>
                      <a:pt x="1274965" y="34233"/>
                    </a:cubicBezTo>
                    <a:cubicBezTo>
                      <a:pt x="1274415" y="26527"/>
                      <a:pt x="1281021" y="27353"/>
                      <a:pt x="1285699" y="24876"/>
                    </a:cubicBezTo>
                    <a:cubicBezTo>
                      <a:pt x="1292580" y="21022"/>
                      <a:pt x="1306892" y="27353"/>
                      <a:pt x="1304690" y="10013"/>
                    </a:cubicBezTo>
                    <a:cubicBezTo>
                      <a:pt x="1311020" y="13316"/>
                      <a:pt x="1316249" y="16069"/>
                      <a:pt x="1322580" y="15793"/>
                    </a:cubicBezTo>
                    <a:cubicBezTo>
                      <a:pt x="1325332" y="15793"/>
                      <a:pt x="1328359" y="15518"/>
                      <a:pt x="1328910" y="13316"/>
                    </a:cubicBezTo>
                    <a:cubicBezTo>
                      <a:pt x="1331937" y="-1271"/>
                      <a:pt x="1343772" y="931"/>
                      <a:pt x="1353680" y="656"/>
                    </a:cubicBezTo>
                    <a:cubicBezTo>
                      <a:pt x="1382579" y="380"/>
                      <a:pt x="1411478" y="656"/>
                      <a:pt x="1440377" y="380"/>
                    </a:cubicBezTo>
                    <a:close/>
                    <a:moveTo>
                      <a:pt x="388728" y="310"/>
                    </a:moveTo>
                    <a:cubicBezTo>
                      <a:pt x="396159" y="310"/>
                      <a:pt x="402214" y="35"/>
                      <a:pt x="401664" y="11870"/>
                    </a:cubicBezTo>
                    <a:cubicBezTo>
                      <a:pt x="403040" y="-1341"/>
                      <a:pt x="411572" y="586"/>
                      <a:pt x="419003" y="586"/>
                    </a:cubicBezTo>
                    <a:cubicBezTo>
                      <a:pt x="468268" y="586"/>
                      <a:pt x="517259" y="586"/>
                      <a:pt x="566250" y="586"/>
                    </a:cubicBezTo>
                    <a:cubicBezTo>
                      <a:pt x="572029" y="310"/>
                      <a:pt x="578084" y="-515"/>
                      <a:pt x="580011" y="8017"/>
                    </a:cubicBezTo>
                    <a:cubicBezTo>
                      <a:pt x="572029" y="3338"/>
                      <a:pt x="553589" y="12421"/>
                      <a:pt x="553314" y="20677"/>
                    </a:cubicBezTo>
                    <a:cubicBezTo>
                      <a:pt x="553039" y="25356"/>
                      <a:pt x="556892" y="26457"/>
                      <a:pt x="560194" y="24531"/>
                    </a:cubicBezTo>
                    <a:cubicBezTo>
                      <a:pt x="569552" y="19576"/>
                      <a:pt x="575882" y="28108"/>
                      <a:pt x="583864" y="28934"/>
                    </a:cubicBezTo>
                    <a:cubicBezTo>
                      <a:pt x="587717" y="29484"/>
                      <a:pt x="589919" y="34989"/>
                      <a:pt x="588818" y="38842"/>
                    </a:cubicBezTo>
                    <a:cubicBezTo>
                      <a:pt x="588268" y="43245"/>
                      <a:pt x="584139" y="42695"/>
                      <a:pt x="580836" y="42695"/>
                    </a:cubicBezTo>
                    <a:cubicBezTo>
                      <a:pt x="539827" y="42695"/>
                      <a:pt x="498543" y="42695"/>
                      <a:pt x="457535" y="42695"/>
                    </a:cubicBezTo>
                    <a:cubicBezTo>
                      <a:pt x="453957" y="42695"/>
                      <a:pt x="450378" y="43521"/>
                      <a:pt x="448452" y="38567"/>
                    </a:cubicBezTo>
                    <a:cubicBezTo>
                      <a:pt x="447076" y="34989"/>
                      <a:pt x="442672" y="35815"/>
                      <a:pt x="441021" y="38016"/>
                    </a:cubicBezTo>
                    <a:cubicBezTo>
                      <a:pt x="435517" y="44622"/>
                      <a:pt x="428360" y="42695"/>
                      <a:pt x="421480" y="42695"/>
                    </a:cubicBezTo>
                    <a:cubicBezTo>
                      <a:pt x="359829" y="42970"/>
                      <a:pt x="298178" y="42695"/>
                      <a:pt x="236527" y="42970"/>
                    </a:cubicBezTo>
                    <a:cubicBezTo>
                      <a:pt x="229646" y="42970"/>
                      <a:pt x="223867" y="42145"/>
                      <a:pt x="223316" y="34163"/>
                    </a:cubicBezTo>
                    <a:cubicBezTo>
                      <a:pt x="222766" y="26457"/>
                      <a:pt x="229372" y="27283"/>
                      <a:pt x="234050" y="24806"/>
                    </a:cubicBezTo>
                    <a:cubicBezTo>
                      <a:pt x="240931" y="20952"/>
                      <a:pt x="255243" y="27283"/>
                      <a:pt x="253041" y="9943"/>
                    </a:cubicBezTo>
                    <a:cubicBezTo>
                      <a:pt x="259371" y="13246"/>
                      <a:pt x="264600" y="15999"/>
                      <a:pt x="270931" y="15723"/>
                    </a:cubicBezTo>
                    <a:cubicBezTo>
                      <a:pt x="273683" y="15723"/>
                      <a:pt x="276710" y="15448"/>
                      <a:pt x="277261" y="13246"/>
                    </a:cubicBezTo>
                    <a:cubicBezTo>
                      <a:pt x="280288" y="-1341"/>
                      <a:pt x="292123" y="861"/>
                      <a:pt x="302031" y="586"/>
                    </a:cubicBezTo>
                    <a:cubicBezTo>
                      <a:pt x="330930" y="310"/>
                      <a:pt x="359829" y="586"/>
                      <a:pt x="388728" y="310"/>
                    </a:cubicBezTo>
                    <a:close/>
                    <a:moveTo>
                      <a:pt x="1066309" y="71"/>
                    </a:moveTo>
                    <a:cubicBezTo>
                      <a:pt x="1071091" y="105"/>
                      <a:pt x="1076389" y="656"/>
                      <a:pt x="1080930" y="381"/>
                    </a:cubicBezTo>
                    <a:cubicBezTo>
                      <a:pt x="1092765" y="381"/>
                      <a:pt x="1104875" y="381"/>
                      <a:pt x="1116710" y="381"/>
                    </a:cubicBezTo>
                    <a:cubicBezTo>
                      <a:pt x="1143132" y="381"/>
                      <a:pt x="1169828" y="655"/>
                      <a:pt x="1196250" y="655"/>
                    </a:cubicBezTo>
                    <a:cubicBezTo>
                      <a:pt x="1202306" y="655"/>
                      <a:pt x="1208085" y="655"/>
                      <a:pt x="1208911" y="8637"/>
                    </a:cubicBezTo>
                    <a:cubicBezTo>
                      <a:pt x="1217993" y="11114"/>
                      <a:pt x="1226800" y="14967"/>
                      <a:pt x="1232580" y="2582"/>
                    </a:cubicBezTo>
                    <a:cubicBezTo>
                      <a:pt x="1234782" y="-1822"/>
                      <a:pt x="1241112" y="1206"/>
                      <a:pt x="1245516" y="931"/>
                    </a:cubicBezTo>
                    <a:cubicBezTo>
                      <a:pt x="1251571" y="381"/>
                      <a:pt x="1257901" y="655"/>
                      <a:pt x="1265332" y="931"/>
                    </a:cubicBezTo>
                    <a:cubicBezTo>
                      <a:pt x="1254874" y="11665"/>
                      <a:pt x="1245241" y="22399"/>
                      <a:pt x="1238360" y="33683"/>
                    </a:cubicBezTo>
                    <a:cubicBezTo>
                      <a:pt x="1232580" y="43316"/>
                      <a:pt x="1227351" y="43866"/>
                      <a:pt x="1219369" y="43316"/>
                    </a:cubicBezTo>
                    <a:cubicBezTo>
                      <a:pt x="1212214" y="42765"/>
                      <a:pt x="1204507" y="33133"/>
                      <a:pt x="1205333" y="25976"/>
                    </a:cubicBezTo>
                    <a:cubicBezTo>
                      <a:pt x="1203406" y="27077"/>
                      <a:pt x="1200379" y="27903"/>
                      <a:pt x="1200104" y="29279"/>
                    </a:cubicBezTo>
                    <a:cubicBezTo>
                      <a:pt x="1197902" y="46618"/>
                      <a:pt x="1184691" y="43316"/>
                      <a:pt x="1173682" y="43316"/>
                    </a:cubicBezTo>
                    <a:lnTo>
                      <a:pt x="1068584" y="43066"/>
                    </a:lnTo>
                    <a:lnTo>
                      <a:pt x="1068814" y="43246"/>
                    </a:lnTo>
                    <a:cubicBezTo>
                      <a:pt x="1058080" y="43246"/>
                      <a:pt x="1050099" y="43246"/>
                      <a:pt x="1041842" y="43246"/>
                    </a:cubicBezTo>
                    <a:cubicBezTo>
                      <a:pt x="973586" y="43246"/>
                      <a:pt x="905329" y="43246"/>
                      <a:pt x="837072" y="43246"/>
                    </a:cubicBezTo>
                    <a:cubicBezTo>
                      <a:pt x="832669" y="43246"/>
                      <a:pt x="827990" y="44622"/>
                      <a:pt x="823862" y="41044"/>
                    </a:cubicBezTo>
                    <a:cubicBezTo>
                      <a:pt x="821935" y="39393"/>
                      <a:pt x="816155" y="26182"/>
                      <a:pt x="815054" y="42145"/>
                    </a:cubicBezTo>
                    <a:cubicBezTo>
                      <a:pt x="815054" y="42696"/>
                      <a:pt x="810651" y="43246"/>
                      <a:pt x="808449" y="43246"/>
                    </a:cubicBezTo>
                    <a:cubicBezTo>
                      <a:pt x="795238" y="42971"/>
                      <a:pt x="781752" y="42420"/>
                      <a:pt x="768541" y="42420"/>
                    </a:cubicBezTo>
                    <a:cubicBezTo>
                      <a:pt x="752028" y="42420"/>
                      <a:pt x="735514" y="42971"/>
                      <a:pt x="719000" y="42971"/>
                    </a:cubicBezTo>
                    <a:cubicBezTo>
                      <a:pt x="684597" y="42971"/>
                      <a:pt x="650194" y="42971"/>
                      <a:pt x="615790" y="42696"/>
                    </a:cubicBezTo>
                    <a:cubicBezTo>
                      <a:pt x="609735" y="42696"/>
                      <a:pt x="600928" y="44897"/>
                      <a:pt x="609185" y="33888"/>
                    </a:cubicBezTo>
                    <a:cubicBezTo>
                      <a:pt x="600653" y="28934"/>
                      <a:pt x="613588" y="11595"/>
                      <a:pt x="595699" y="11045"/>
                    </a:cubicBezTo>
                    <a:cubicBezTo>
                      <a:pt x="591570" y="10769"/>
                      <a:pt x="585240" y="7191"/>
                      <a:pt x="581662" y="586"/>
                    </a:cubicBezTo>
                    <a:cubicBezTo>
                      <a:pt x="589919" y="586"/>
                      <a:pt x="597350" y="586"/>
                      <a:pt x="604781" y="586"/>
                    </a:cubicBezTo>
                    <a:cubicBezTo>
                      <a:pt x="722853" y="586"/>
                      <a:pt x="840651" y="311"/>
                      <a:pt x="958448" y="586"/>
                    </a:cubicBezTo>
                    <a:cubicBezTo>
                      <a:pt x="973310" y="586"/>
                      <a:pt x="988448" y="2513"/>
                      <a:pt x="1003310" y="311"/>
                    </a:cubicBezTo>
                    <a:cubicBezTo>
                      <a:pt x="1011842" y="-791"/>
                      <a:pt x="1017897" y="4714"/>
                      <a:pt x="1025603" y="6090"/>
                    </a:cubicBezTo>
                    <a:cubicBezTo>
                      <a:pt x="1028080" y="6641"/>
                      <a:pt x="1029456" y="6366"/>
                      <a:pt x="1029181" y="3889"/>
                    </a:cubicBezTo>
                    <a:cubicBezTo>
                      <a:pt x="1028906" y="3338"/>
                      <a:pt x="1026154" y="3063"/>
                      <a:pt x="1024778" y="1136"/>
                    </a:cubicBezTo>
                    <a:cubicBezTo>
                      <a:pt x="1027530" y="1412"/>
                      <a:pt x="1030557" y="1136"/>
                      <a:pt x="1033310" y="1962"/>
                    </a:cubicBezTo>
                    <a:cubicBezTo>
                      <a:pt x="1036888" y="3063"/>
                      <a:pt x="1041567" y="-2442"/>
                      <a:pt x="1044044" y="3614"/>
                    </a:cubicBezTo>
                    <a:cubicBezTo>
                      <a:pt x="1046245" y="8843"/>
                      <a:pt x="1041016" y="9668"/>
                      <a:pt x="1038814" y="12145"/>
                    </a:cubicBezTo>
                    <a:cubicBezTo>
                      <a:pt x="1037989" y="13246"/>
                      <a:pt x="1037163" y="16274"/>
                      <a:pt x="1037163" y="16274"/>
                    </a:cubicBezTo>
                    <a:cubicBezTo>
                      <a:pt x="1040879" y="18201"/>
                      <a:pt x="1043700" y="21779"/>
                      <a:pt x="1046383" y="25081"/>
                    </a:cubicBezTo>
                    <a:lnTo>
                      <a:pt x="1052857" y="30600"/>
                    </a:lnTo>
                    <a:lnTo>
                      <a:pt x="1052857" y="30105"/>
                    </a:lnTo>
                    <a:cubicBezTo>
                      <a:pt x="1053407" y="20747"/>
                      <a:pt x="1048729" y="8362"/>
                      <a:pt x="1054783" y="2857"/>
                    </a:cubicBezTo>
                    <a:cubicBezTo>
                      <a:pt x="1057261" y="518"/>
                      <a:pt x="1061527" y="36"/>
                      <a:pt x="1066309" y="71"/>
                    </a:cubicBezTo>
                    <a:close/>
                    <a:moveTo>
                      <a:pt x="14660" y="1"/>
                    </a:moveTo>
                    <a:cubicBezTo>
                      <a:pt x="19442" y="35"/>
                      <a:pt x="24740" y="586"/>
                      <a:pt x="29281" y="311"/>
                    </a:cubicBezTo>
                    <a:cubicBezTo>
                      <a:pt x="41116" y="311"/>
                      <a:pt x="53226" y="311"/>
                      <a:pt x="65061" y="311"/>
                    </a:cubicBezTo>
                    <a:cubicBezTo>
                      <a:pt x="91483" y="311"/>
                      <a:pt x="118179" y="585"/>
                      <a:pt x="144601" y="585"/>
                    </a:cubicBezTo>
                    <a:cubicBezTo>
                      <a:pt x="150657" y="585"/>
                      <a:pt x="156436" y="585"/>
                      <a:pt x="157262" y="8567"/>
                    </a:cubicBezTo>
                    <a:cubicBezTo>
                      <a:pt x="166344" y="11044"/>
                      <a:pt x="175151" y="14897"/>
                      <a:pt x="180931" y="2512"/>
                    </a:cubicBezTo>
                    <a:cubicBezTo>
                      <a:pt x="183133" y="-1892"/>
                      <a:pt x="189463" y="1136"/>
                      <a:pt x="193867" y="861"/>
                    </a:cubicBezTo>
                    <a:cubicBezTo>
                      <a:pt x="199922" y="311"/>
                      <a:pt x="206252" y="585"/>
                      <a:pt x="213683" y="861"/>
                    </a:cubicBezTo>
                    <a:cubicBezTo>
                      <a:pt x="203225" y="11595"/>
                      <a:pt x="193592" y="22329"/>
                      <a:pt x="186711" y="33613"/>
                    </a:cubicBezTo>
                    <a:cubicBezTo>
                      <a:pt x="180931" y="43246"/>
                      <a:pt x="175702" y="43796"/>
                      <a:pt x="167720" y="43246"/>
                    </a:cubicBezTo>
                    <a:cubicBezTo>
                      <a:pt x="160565" y="42695"/>
                      <a:pt x="152858" y="33063"/>
                      <a:pt x="153684" y="25906"/>
                    </a:cubicBezTo>
                    <a:cubicBezTo>
                      <a:pt x="151757" y="27007"/>
                      <a:pt x="148730" y="27833"/>
                      <a:pt x="148455" y="29209"/>
                    </a:cubicBezTo>
                    <a:cubicBezTo>
                      <a:pt x="146253" y="46548"/>
                      <a:pt x="133042" y="43246"/>
                      <a:pt x="122033" y="43246"/>
                    </a:cubicBezTo>
                    <a:cubicBezTo>
                      <a:pt x="83501" y="43246"/>
                      <a:pt x="44969" y="42971"/>
                      <a:pt x="6437" y="42971"/>
                    </a:cubicBezTo>
                    <a:cubicBezTo>
                      <a:pt x="3685" y="43521"/>
                      <a:pt x="1483" y="43246"/>
                      <a:pt x="1208" y="39943"/>
                    </a:cubicBezTo>
                    <a:cubicBezTo>
                      <a:pt x="1208" y="36640"/>
                      <a:pt x="933" y="33338"/>
                      <a:pt x="1208" y="30035"/>
                    </a:cubicBezTo>
                    <a:cubicBezTo>
                      <a:pt x="1758" y="20677"/>
                      <a:pt x="-2920" y="8292"/>
                      <a:pt x="3134" y="2787"/>
                    </a:cubicBezTo>
                    <a:cubicBezTo>
                      <a:pt x="5612" y="448"/>
                      <a:pt x="9878" y="-34"/>
                      <a:pt x="14660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 w="7407" cap="flat">
                <a:noFill/>
                <a:prstDash val="solid"/>
                <a:miter/>
              </a:ln>
            </p:spPr>
            <p:txBody>
              <a:bodyPr wrap="square" rtlCol="0" anchor="ctr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28" name="Freeform: Shape 27">
                <a:extLst>
                  <a:ext uri="{FF2B5EF4-FFF2-40B4-BE49-F238E27FC236}">
                    <a16:creationId xmlns="" xmlns:a16="http://schemas.microsoft.com/office/drawing/2014/main" id="{3BD79187-8E78-4684-B560-A02363FAE95A}"/>
                  </a:ext>
                </a:extLst>
              </p:cNvPr>
              <p:cNvSpPr/>
              <p:nvPr/>
            </p:nvSpPr>
            <p:spPr>
              <a:xfrm rot="10800000">
                <a:off x="5989366" y="544828"/>
                <a:ext cx="3321685" cy="76019"/>
              </a:xfrm>
              <a:custGeom>
                <a:avLst/>
                <a:gdLst>
                  <a:gd name="connsiteX0" fmla="*/ 1323163 w 1645441"/>
                  <a:gd name="connsiteY0" fmla="*/ 28780 h 37657"/>
                  <a:gd name="connsiteX1" fmla="*/ 1333347 w 1645441"/>
                  <a:gd name="connsiteY1" fmla="*/ 36796 h 37657"/>
                  <a:gd name="connsiteX2" fmla="*/ 1312980 w 1645441"/>
                  <a:gd name="connsiteY2" fmla="*/ 36245 h 37657"/>
                  <a:gd name="connsiteX3" fmla="*/ 1323163 w 1645441"/>
                  <a:gd name="connsiteY3" fmla="*/ 28780 h 37657"/>
                  <a:gd name="connsiteX4" fmla="*/ 502405 w 1645441"/>
                  <a:gd name="connsiteY4" fmla="*/ 28666 h 37657"/>
                  <a:gd name="connsiteX5" fmla="*/ 512589 w 1645441"/>
                  <a:gd name="connsiteY5" fmla="*/ 36682 h 37657"/>
                  <a:gd name="connsiteX6" fmla="*/ 492222 w 1645441"/>
                  <a:gd name="connsiteY6" fmla="*/ 36131 h 37657"/>
                  <a:gd name="connsiteX7" fmla="*/ 502405 w 1645441"/>
                  <a:gd name="connsiteY7" fmla="*/ 28666 h 37657"/>
                  <a:gd name="connsiteX8" fmla="*/ 1645441 w 1645441"/>
                  <a:gd name="connsiteY8" fmla="*/ 21503 h 37657"/>
                  <a:gd name="connsiteX9" fmla="*/ 1645441 w 1645441"/>
                  <a:gd name="connsiteY9" fmla="*/ 33701 h 37657"/>
                  <a:gd name="connsiteX10" fmla="*/ 1640157 w 1645441"/>
                  <a:gd name="connsiteY10" fmla="*/ 32461 h 37657"/>
                  <a:gd name="connsiteX11" fmla="*/ 1639950 w 1645441"/>
                  <a:gd name="connsiteY11" fmla="*/ 27438 h 37657"/>
                  <a:gd name="connsiteX12" fmla="*/ 833779 w 1645441"/>
                  <a:gd name="connsiteY12" fmla="*/ 19618 h 37657"/>
                  <a:gd name="connsiteX13" fmla="*/ 843962 w 1645441"/>
                  <a:gd name="connsiteY13" fmla="*/ 30627 h 37657"/>
                  <a:gd name="connsiteX14" fmla="*/ 824972 w 1645441"/>
                  <a:gd name="connsiteY14" fmla="*/ 33655 h 37657"/>
                  <a:gd name="connsiteX15" fmla="*/ 819192 w 1645441"/>
                  <a:gd name="connsiteY15" fmla="*/ 27324 h 37657"/>
                  <a:gd name="connsiteX16" fmla="*/ 833779 w 1645441"/>
                  <a:gd name="connsiteY16" fmla="*/ 19618 h 37657"/>
                  <a:gd name="connsiteX17" fmla="*/ 1645441 w 1645441"/>
                  <a:gd name="connsiteY17" fmla="*/ 5017 h 37657"/>
                  <a:gd name="connsiteX18" fmla="*/ 1645441 w 1645441"/>
                  <a:gd name="connsiteY18" fmla="*/ 6122 h 37657"/>
                  <a:gd name="connsiteX19" fmla="*/ 1644904 w 1645441"/>
                  <a:gd name="connsiteY19" fmla="*/ 5420 h 37657"/>
                  <a:gd name="connsiteX20" fmla="*/ 18831 w 1645441"/>
                  <a:gd name="connsiteY20" fmla="*/ 627 h 37657"/>
                  <a:gd name="connsiteX21" fmla="*/ 78005 w 1645441"/>
                  <a:gd name="connsiteY21" fmla="*/ 627 h 37657"/>
                  <a:gd name="connsiteX22" fmla="*/ 144609 w 1645441"/>
                  <a:gd name="connsiteY22" fmla="*/ 627 h 37657"/>
                  <a:gd name="connsiteX23" fmla="*/ 155894 w 1645441"/>
                  <a:gd name="connsiteY23" fmla="*/ 5580 h 37657"/>
                  <a:gd name="connsiteX24" fmla="*/ 154518 w 1645441"/>
                  <a:gd name="connsiteY24" fmla="*/ 19617 h 37657"/>
                  <a:gd name="connsiteX25" fmla="*/ 147362 w 1645441"/>
                  <a:gd name="connsiteY25" fmla="*/ 34754 h 37657"/>
                  <a:gd name="connsiteX26" fmla="*/ 143509 w 1645441"/>
                  <a:gd name="connsiteY26" fmla="*/ 36681 h 37657"/>
                  <a:gd name="connsiteX27" fmla="*/ 105252 w 1645441"/>
                  <a:gd name="connsiteY27" fmla="*/ 33653 h 37657"/>
                  <a:gd name="connsiteX28" fmla="*/ 99197 w 1645441"/>
                  <a:gd name="connsiteY28" fmla="*/ 33103 h 37657"/>
                  <a:gd name="connsiteX29" fmla="*/ 16904 w 1645441"/>
                  <a:gd name="connsiteY29" fmla="*/ 36406 h 37657"/>
                  <a:gd name="connsiteX30" fmla="*/ 115 w 1645441"/>
                  <a:gd name="connsiteY30" fmla="*/ 19066 h 37657"/>
                  <a:gd name="connsiteX31" fmla="*/ 18831 w 1645441"/>
                  <a:gd name="connsiteY31" fmla="*/ 627 h 37657"/>
                  <a:gd name="connsiteX32" fmla="*/ 168624 w 1645441"/>
                  <a:gd name="connsiteY32" fmla="*/ 524 h 37657"/>
                  <a:gd name="connsiteX33" fmla="*/ 175711 w 1645441"/>
                  <a:gd name="connsiteY33" fmla="*/ 4480 h 37657"/>
                  <a:gd name="connsiteX34" fmla="*/ 182591 w 1645441"/>
                  <a:gd name="connsiteY34" fmla="*/ 8609 h 37657"/>
                  <a:gd name="connsiteX35" fmla="*/ 177087 w 1645441"/>
                  <a:gd name="connsiteY35" fmla="*/ 11361 h 37657"/>
                  <a:gd name="connsiteX36" fmla="*/ 161123 w 1645441"/>
                  <a:gd name="connsiteY36" fmla="*/ 8334 h 37657"/>
                  <a:gd name="connsiteX37" fmla="*/ 161123 w 1645441"/>
                  <a:gd name="connsiteY37" fmla="*/ 2554 h 37657"/>
                  <a:gd name="connsiteX38" fmla="*/ 168624 w 1645441"/>
                  <a:gd name="connsiteY38" fmla="*/ 524 h 37657"/>
                  <a:gd name="connsiteX39" fmla="*/ 1260961 w 1645441"/>
                  <a:gd name="connsiteY39" fmla="*/ 465 h 37657"/>
                  <a:gd name="connsiteX40" fmla="*/ 1271420 w 1645441"/>
                  <a:gd name="connsiteY40" fmla="*/ 8447 h 37657"/>
                  <a:gd name="connsiteX41" fmla="*/ 1278575 w 1645441"/>
                  <a:gd name="connsiteY41" fmla="*/ 31566 h 37657"/>
                  <a:gd name="connsiteX42" fmla="*/ 1268392 w 1645441"/>
                  <a:gd name="connsiteY42" fmla="*/ 37071 h 37657"/>
                  <a:gd name="connsiteX43" fmla="*/ 1152797 w 1645441"/>
                  <a:gd name="connsiteY43" fmla="*/ 37071 h 37657"/>
                  <a:gd name="connsiteX44" fmla="*/ 1117568 w 1645441"/>
                  <a:gd name="connsiteY44" fmla="*/ 37071 h 37657"/>
                  <a:gd name="connsiteX45" fmla="*/ 1093176 w 1645441"/>
                  <a:gd name="connsiteY45" fmla="*/ 35557 h 37657"/>
                  <a:gd name="connsiteX46" fmla="*/ 1092403 w 1645441"/>
                  <a:gd name="connsiteY46" fmla="*/ 35283 h 37657"/>
                  <a:gd name="connsiteX47" fmla="*/ 1092403 w 1645441"/>
                  <a:gd name="connsiteY47" fmla="*/ 36682 h 37657"/>
                  <a:gd name="connsiteX48" fmla="*/ 1061686 w 1645441"/>
                  <a:gd name="connsiteY48" fmla="*/ 36682 h 37657"/>
                  <a:gd name="connsiteX49" fmla="*/ 1061696 w 1645441"/>
                  <a:gd name="connsiteY49" fmla="*/ 36795 h 37657"/>
                  <a:gd name="connsiteX50" fmla="*/ 1010880 w 1645441"/>
                  <a:gd name="connsiteY50" fmla="*/ 36795 h 37657"/>
                  <a:gd name="connsiteX51" fmla="*/ 1010880 w 1645441"/>
                  <a:gd name="connsiteY51" fmla="*/ 36682 h 37657"/>
                  <a:gd name="connsiteX52" fmla="*/ 973870 w 1645441"/>
                  <a:gd name="connsiteY52" fmla="*/ 36682 h 37657"/>
                  <a:gd name="connsiteX53" fmla="*/ 964787 w 1645441"/>
                  <a:gd name="connsiteY53" fmla="*/ 22920 h 37657"/>
                  <a:gd name="connsiteX54" fmla="*/ 955705 w 1645441"/>
                  <a:gd name="connsiteY54" fmla="*/ 15214 h 37657"/>
                  <a:gd name="connsiteX55" fmla="*/ 954054 w 1645441"/>
                  <a:gd name="connsiteY55" fmla="*/ 23196 h 37657"/>
                  <a:gd name="connsiteX56" fmla="*/ 948273 w 1645441"/>
                  <a:gd name="connsiteY56" fmla="*/ 27324 h 37657"/>
                  <a:gd name="connsiteX57" fmla="*/ 928732 w 1645441"/>
                  <a:gd name="connsiteY57" fmla="*/ 12187 h 37657"/>
                  <a:gd name="connsiteX58" fmla="*/ 907540 w 1645441"/>
                  <a:gd name="connsiteY58" fmla="*/ 9985 h 37657"/>
                  <a:gd name="connsiteX59" fmla="*/ 897907 w 1645441"/>
                  <a:gd name="connsiteY59" fmla="*/ 5306 h 37657"/>
                  <a:gd name="connsiteX60" fmla="*/ 894880 w 1645441"/>
                  <a:gd name="connsiteY60" fmla="*/ 18517 h 37657"/>
                  <a:gd name="connsiteX61" fmla="*/ 894329 w 1645441"/>
                  <a:gd name="connsiteY61" fmla="*/ 34205 h 37657"/>
                  <a:gd name="connsiteX62" fmla="*/ 889925 w 1645441"/>
                  <a:gd name="connsiteY62" fmla="*/ 36682 h 37657"/>
                  <a:gd name="connsiteX63" fmla="*/ 848916 w 1645441"/>
                  <a:gd name="connsiteY63" fmla="*/ 36682 h 37657"/>
                  <a:gd name="connsiteX64" fmla="*/ 844238 w 1645441"/>
                  <a:gd name="connsiteY64" fmla="*/ 30627 h 37657"/>
                  <a:gd name="connsiteX65" fmla="*/ 854421 w 1645441"/>
                  <a:gd name="connsiteY65" fmla="*/ 30352 h 37657"/>
                  <a:gd name="connsiteX66" fmla="*/ 849192 w 1645441"/>
                  <a:gd name="connsiteY66" fmla="*/ 19893 h 37657"/>
                  <a:gd name="connsiteX67" fmla="*/ 842311 w 1645441"/>
                  <a:gd name="connsiteY67" fmla="*/ 1453 h 37657"/>
                  <a:gd name="connsiteX68" fmla="*/ 1010880 w 1645441"/>
                  <a:gd name="connsiteY68" fmla="*/ 1453 h 37657"/>
                  <a:gd name="connsiteX69" fmla="*/ 1010880 w 1645441"/>
                  <a:gd name="connsiteY69" fmla="*/ 973 h 37657"/>
                  <a:gd name="connsiteX70" fmla="*/ 1012190 w 1645441"/>
                  <a:gd name="connsiteY70" fmla="*/ 1016 h 37657"/>
                  <a:gd name="connsiteX71" fmla="*/ 1012704 w 1645441"/>
                  <a:gd name="connsiteY71" fmla="*/ 1453 h 37657"/>
                  <a:gd name="connsiteX72" fmla="*/ 1060146 w 1645441"/>
                  <a:gd name="connsiteY72" fmla="*/ 1453 h 37657"/>
                  <a:gd name="connsiteX73" fmla="*/ 1060355 w 1645441"/>
                  <a:gd name="connsiteY73" fmla="*/ 1256 h 37657"/>
                  <a:gd name="connsiteX74" fmla="*/ 1066100 w 1645441"/>
                  <a:gd name="connsiteY74" fmla="*/ 740 h 37657"/>
                  <a:gd name="connsiteX75" fmla="*/ 1260961 w 1645441"/>
                  <a:gd name="connsiteY75" fmla="*/ 465 h 37657"/>
                  <a:gd name="connsiteX76" fmla="*/ 830751 w 1645441"/>
                  <a:gd name="connsiteY76" fmla="*/ 352 h 37657"/>
                  <a:gd name="connsiteX77" fmla="*/ 834330 w 1645441"/>
                  <a:gd name="connsiteY77" fmla="*/ 3654 h 37657"/>
                  <a:gd name="connsiteX78" fmla="*/ 827724 w 1645441"/>
                  <a:gd name="connsiteY78" fmla="*/ 9984 h 37657"/>
                  <a:gd name="connsiteX79" fmla="*/ 824146 w 1645441"/>
                  <a:gd name="connsiteY79" fmla="*/ 5306 h 37657"/>
                  <a:gd name="connsiteX80" fmla="*/ 830751 w 1645441"/>
                  <a:gd name="connsiteY80" fmla="*/ 352 h 37657"/>
                  <a:gd name="connsiteX81" fmla="*/ 440203 w 1645441"/>
                  <a:gd name="connsiteY81" fmla="*/ 351 h 37657"/>
                  <a:gd name="connsiteX82" fmla="*/ 450662 w 1645441"/>
                  <a:gd name="connsiteY82" fmla="*/ 8333 h 37657"/>
                  <a:gd name="connsiteX83" fmla="*/ 457817 w 1645441"/>
                  <a:gd name="connsiteY83" fmla="*/ 31452 h 37657"/>
                  <a:gd name="connsiteX84" fmla="*/ 447634 w 1645441"/>
                  <a:gd name="connsiteY84" fmla="*/ 36957 h 37657"/>
                  <a:gd name="connsiteX85" fmla="*/ 332039 w 1645441"/>
                  <a:gd name="connsiteY85" fmla="*/ 36957 h 37657"/>
                  <a:gd name="connsiteX86" fmla="*/ 296810 w 1645441"/>
                  <a:gd name="connsiteY86" fmla="*/ 36957 h 37657"/>
                  <a:gd name="connsiteX87" fmla="*/ 249471 w 1645441"/>
                  <a:gd name="connsiteY87" fmla="*/ 27324 h 37657"/>
                  <a:gd name="connsiteX88" fmla="*/ 240113 w 1645441"/>
                  <a:gd name="connsiteY88" fmla="*/ 27048 h 37657"/>
                  <a:gd name="connsiteX89" fmla="*/ 240938 w 1645441"/>
                  <a:gd name="connsiteY89" fmla="*/ 36681 h 37657"/>
                  <a:gd name="connsiteX90" fmla="*/ 158921 w 1645441"/>
                  <a:gd name="connsiteY90" fmla="*/ 36681 h 37657"/>
                  <a:gd name="connsiteX91" fmla="*/ 164426 w 1645441"/>
                  <a:gd name="connsiteY91" fmla="*/ 25122 h 37657"/>
                  <a:gd name="connsiteX92" fmla="*/ 169379 w 1645441"/>
                  <a:gd name="connsiteY92" fmla="*/ 20718 h 37657"/>
                  <a:gd name="connsiteX93" fmla="*/ 194701 w 1645441"/>
                  <a:gd name="connsiteY93" fmla="*/ 7507 h 37657"/>
                  <a:gd name="connsiteX94" fmla="*/ 182866 w 1645441"/>
                  <a:gd name="connsiteY94" fmla="*/ 626 h 37657"/>
                  <a:gd name="connsiteX95" fmla="*/ 198554 w 1645441"/>
                  <a:gd name="connsiteY95" fmla="*/ 6957 h 37657"/>
                  <a:gd name="connsiteX96" fmla="*/ 234883 w 1645441"/>
                  <a:gd name="connsiteY96" fmla="*/ 5580 h 37657"/>
                  <a:gd name="connsiteX97" fmla="*/ 245342 w 1645441"/>
                  <a:gd name="connsiteY97" fmla="*/ 626 h 37657"/>
                  <a:gd name="connsiteX98" fmla="*/ 440203 w 1645441"/>
                  <a:gd name="connsiteY98" fmla="*/ 351 h 37657"/>
                  <a:gd name="connsiteX99" fmla="*/ 1634867 w 1645441"/>
                  <a:gd name="connsiteY99" fmla="*/ 207 h 37657"/>
                  <a:gd name="connsiteX100" fmla="*/ 1640226 w 1645441"/>
                  <a:gd name="connsiteY100" fmla="*/ 1291 h 37657"/>
                  <a:gd name="connsiteX101" fmla="*/ 1637748 w 1645441"/>
                  <a:gd name="connsiteY101" fmla="*/ 9548 h 37657"/>
                  <a:gd name="connsiteX102" fmla="*/ 1612428 w 1645441"/>
                  <a:gd name="connsiteY102" fmla="*/ 34594 h 37657"/>
                  <a:gd name="connsiteX103" fmla="*/ 1613804 w 1645441"/>
                  <a:gd name="connsiteY103" fmla="*/ 22483 h 37657"/>
                  <a:gd name="connsiteX104" fmla="*/ 1602795 w 1645441"/>
                  <a:gd name="connsiteY104" fmla="*/ 17254 h 37657"/>
                  <a:gd name="connsiteX105" fmla="*/ 1604996 w 1645441"/>
                  <a:gd name="connsiteY105" fmla="*/ 28814 h 37657"/>
                  <a:gd name="connsiteX106" fmla="*/ 1585180 w 1645441"/>
                  <a:gd name="connsiteY106" fmla="*/ 25236 h 37657"/>
                  <a:gd name="connsiteX107" fmla="*/ 1587657 w 1645441"/>
                  <a:gd name="connsiteY107" fmla="*/ 36245 h 37657"/>
                  <a:gd name="connsiteX108" fmla="*/ 1506190 w 1645441"/>
                  <a:gd name="connsiteY108" fmla="*/ 36245 h 37657"/>
                  <a:gd name="connsiteX109" fmla="*/ 1481695 w 1645441"/>
                  <a:gd name="connsiteY109" fmla="*/ 12025 h 37657"/>
                  <a:gd name="connsiteX110" fmla="*/ 1465731 w 1645441"/>
                  <a:gd name="connsiteY110" fmla="*/ 22759 h 37657"/>
                  <a:gd name="connsiteX111" fmla="*/ 1467658 w 1645441"/>
                  <a:gd name="connsiteY111" fmla="*/ 33218 h 37657"/>
                  <a:gd name="connsiteX112" fmla="*/ 1467933 w 1645441"/>
                  <a:gd name="connsiteY112" fmla="*/ 34869 h 37657"/>
                  <a:gd name="connsiteX113" fmla="*/ 1439310 w 1645441"/>
                  <a:gd name="connsiteY113" fmla="*/ 36520 h 37657"/>
                  <a:gd name="connsiteX114" fmla="*/ 1363897 w 1645441"/>
                  <a:gd name="connsiteY114" fmla="*/ 36795 h 37657"/>
                  <a:gd name="connsiteX115" fmla="*/ 1349310 w 1645441"/>
                  <a:gd name="connsiteY115" fmla="*/ 26061 h 37657"/>
                  <a:gd name="connsiteX116" fmla="*/ 1346007 w 1645441"/>
                  <a:gd name="connsiteY116" fmla="*/ 19456 h 37657"/>
                  <a:gd name="connsiteX117" fmla="*/ 1354264 w 1645441"/>
                  <a:gd name="connsiteY117" fmla="*/ 11474 h 37657"/>
                  <a:gd name="connsiteX118" fmla="*/ 1341879 w 1645441"/>
                  <a:gd name="connsiteY118" fmla="*/ 3768 h 37657"/>
                  <a:gd name="connsiteX119" fmla="*/ 1335824 w 1645441"/>
                  <a:gd name="connsiteY119" fmla="*/ 14502 h 37657"/>
                  <a:gd name="connsiteX120" fmla="*/ 1326741 w 1645441"/>
                  <a:gd name="connsiteY120" fmla="*/ 19181 h 37657"/>
                  <a:gd name="connsiteX121" fmla="*/ 1307200 w 1645441"/>
                  <a:gd name="connsiteY121" fmla="*/ 16704 h 37657"/>
                  <a:gd name="connsiteX122" fmla="*/ 1291237 w 1645441"/>
                  <a:gd name="connsiteY122" fmla="*/ 465 h 37657"/>
                  <a:gd name="connsiteX123" fmla="*/ 1373255 w 1645441"/>
                  <a:gd name="connsiteY123" fmla="*/ 465 h 37657"/>
                  <a:gd name="connsiteX124" fmla="*/ 1406007 w 1645441"/>
                  <a:gd name="connsiteY124" fmla="*/ 465 h 37657"/>
                  <a:gd name="connsiteX125" fmla="*/ 1414539 w 1645441"/>
                  <a:gd name="connsiteY125" fmla="*/ 328 h 37657"/>
                  <a:gd name="connsiteX126" fmla="*/ 1420594 w 1645441"/>
                  <a:gd name="connsiteY126" fmla="*/ 7621 h 37657"/>
                  <a:gd name="connsiteX127" fmla="*/ 1438209 w 1645441"/>
                  <a:gd name="connsiteY127" fmla="*/ 12025 h 37657"/>
                  <a:gd name="connsiteX128" fmla="*/ 1449768 w 1645441"/>
                  <a:gd name="connsiteY128" fmla="*/ 13126 h 37657"/>
                  <a:gd name="connsiteX129" fmla="*/ 1446190 w 1645441"/>
                  <a:gd name="connsiteY129" fmla="*/ 465 h 37657"/>
                  <a:gd name="connsiteX130" fmla="*/ 1473988 w 1645441"/>
                  <a:gd name="connsiteY130" fmla="*/ 465 h 37657"/>
                  <a:gd name="connsiteX131" fmla="*/ 1588483 w 1645441"/>
                  <a:gd name="connsiteY131" fmla="*/ 465 h 37657"/>
                  <a:gd name="connsiteX132" fmla="*/ 1595914 w 1645441"/>
                  <a:gd name="connsiteY132" fmla="*/ 741 h 37657"/>
                  <a:gd name="connsiteX133" fmla="*/ 1599767 w 1645441"/>
                  <a:gd name="connsiteY133" fmla="*/ 5694 h 37657"/>
                  <a:gd name="connsiteX134" fmla="*/ 1594813 w 1645441"/>
                  <a:gd name="connsiteY134" fmla="*/ 6795 h 37657"/>
                  <a:gd name="connsiteX135" fmla="*/ 1587932 w 1645441"/>
                  <a:gd name="connsiteY135" fmla="*/ 4869 h 37657"/>
                  <a:gd name="connsiteX136" fmla="*/ 1582703 w 1645441"/>
                  <a:gd name="connsiteY136" fmla="*/ 9548 h 37657"/>
                  <a:gd name="connsiteX137" fmla="*/ 1588208 w 1645441"/>
                  <a:gd name="connsiteY137" fmla="*/ 13126 h 37657"/>
                  <a:gd name="connsiteX138" fmla="*/ 1609400 w 1645441"/>
                  <a:gd name="connsiteY138" fmla="*/ 3768 h 37657"/>
                  <a:gd name="connsiteX139" fmla="*/ 1634867 w 1645441"/>
                  <a:gd name="connsiteY139" fmla="*/ 207 h 37657"/>
                  <a:gd name="connsiteX140" fmla="*/ 814109 w 1645441"/>
                  <a:gd name="connsiteY140" fmla="*/ 93 h 37657"/>
                  <a:gd name="connsiteX141" fmla="*/ 819468 w 1645441"/>
                  <a:gd name="connsiteY141" fmla="*/ 1177 h 37657"/>
                  <a:gd name="connsiteX142" fmla="*/ 816990 w 1645441"/>
                  <a:gd name="connsiteY142" fmla="*/ 9434 h 37657"/>
                  <a:gd name="connsiteX143" fmla="*/ 791670 w 1645441"/>
                  <a:gd name="connsiteY143" fmla="*/ 34480 h 37657"/>
                  <a:gd name="connsiteX144" fmla="*/ 793046 w 1645441"/>
                  <a:gd name="connsiteY144" fmla="*/ 22369 h 37657"/>
                  <a:gd name="connsiteX145" fmla="*/ 782037 w 1645441"/>
                  <a:gd name="connsiteY145" fmla="*/ 17140 h 37657"/>
                  <a:gd name="connsiteX146" fmla="*/ 784238 w 1645441"/>
                  <a:gd name="connsiteY146" fmla="*/ 28700 h 37657"/>
                  <a:gd name="connsiteX147" fmla="*/ 764422 w 1645441"/>
                  <a:gd name="connsiteY147" fmla="*/ 25122 h 37657"/>
                  <a:gd name="connsiteX148" fmla="*/ 766899 w 1645441"/>
                  <a:gd name="connsiteY148" fmla="*/ 36131 h 37657"/>
                  <a:gd name="connsiteX149" fmla="*/ 685432 w 1645441"/>
                  <a:gd name="connsiteY149" fmla="*/ 36131 h 37657"/>
                  <a:gd name="connsiteX150" fmla="*/ 660937 w 1645441"/>
                  <a:gd name="connsiteY150" fmla="*/ 11911 h 37657"/>
                  <a:gd name="connsiteX151" fmla="*/ 644973 w 1645441"/>
                  <a:gd name="connsiteY151" fmla="*/ 22645 h 37657"/>
                  <a:gd name="connsiteX152" fmla="*/ 646900 w 1645441"/>
                  <a:gd name="connsiteY152" fmla="*/ 33104 h 37657"/>
                  <a:gd name="connsiteX153" fmla="*/ 647175 w 1645441"/>
                  <a:gd name="connsiteY153" fmla="*/ 34755 h 37657"/>
                  <a:gd name="connsiteX154" fmla="*/ 618552 w 1645441"/>
                  <a:gd name="connsiteY154" fmla="*/ 36406 h 37657"/>
                  <a:gd name="connsiteX155" fmla="*/ 543139 w 1645441"/>
                  <a:gd name="connsiteY155" fmla="*/ 36681 h 37657"/>
                  <a:gd name="connsiteX156" fmla="*/ 528552 w 1645441"/>
                  <a:gd name="connsiteY156" fmla="*/ 25947 h 37657"/>
                  <a:gd name="connsiteX157" fmla="*/ 525249 w 1645441"/>
                  <a:gd name="connsiteY157" fmla="*/ 19342 h 37657"/>
                  <a:gd name="connsiteX158" fmla="*/ 533506 w 1645441"/>
                  <a:gd name="connsiteY158" fmla="*/ 11360 h 37657"/>
                  <a:gd name="connsiteX159" fmla="*/ 521121 w 1645441"/>
                  <a:gd name="connsiteY159" fmla="*/ 3654 h 37657"/>
                  <a:gd name="connsiteX160" fmla="*/ 515066 w 1645441"/>
                  <a:gd name="connsiteY160" fmla="*/ 14388 h 37657"/>
                  <a:gd name="connsiteX161" fmla="*/ 505983 w 1645441"/>
                  <a:gd name="connsiteY161" fmla="*/ 19067 h 37657"/>
                  <a:gd name="connsiteX162" fmla="*/ 486442 w 1645441"/>
                  <a:gd name="connsiteY162" fmla="*/ 16590 h 37657"/>
                  <a:gd name="connsiteX163" fmla="*/ 470479 w 1645441"/>
                  <a:gd name="connsiteY163" fmla="*/ 351 h 37657"/>
                  <a:gd name="connsiteX164" fmla="*/ 552497 w 1645441"/>
                  <a:gd name="connsiteY164" fmla="*/ 351 h 37657"/>
                  <a:gd name="connsiteX165" fmla="*/ 585249 w 1645441"/>
                  <a:gd name="connsiteY165" fmla="*/ 351 h 37657"/>
                  <a:gd name="connsiteX166" fmla="*/ 593781 w 1645441"/>
                  <a:gd name="connsiteY166" fmla="*/ 214 h 37657"/>
                  <a:gd name="connsiteX167" fmla="*/ 599836 w 1645441"/>
                  <a:gd name="connsiteY167" fmla="*/ 7507 h 37657"/>
                  <a:gd name="connsiteX168" fmla="*/ 617451 w 1645441"/>
                  <a:gd name="connsiteY168" fmla="*/ 11911 h 37657"/>
                  <a:gd name="connsiteX169" fmla="*/ 629010 w 1645441"/>
                  <a:gd name="connsiteY169" fmla="*/ 13012 h 37657"/>
                  <a:gd name="connsiteX170" fmla="*/ 625432 w 1645441"/>
                  <a:gd name="connsiteY170" fmla="*/ 351 h 37657"/>
                  <a:gd name="connsiteX171" fmla="*/ 653230 w 1645441"/>
                  <a:gd name="connsiteY171" fmla="*/ 351 h 37657"/>
                  <a:gd name="connsiteX172" fmla="*/ 767725 w 1645441"/>
                  <a:gd name="connsiteY172" fmla="*/ 351 h 37657"/>
                  <a:gd name="connsiteX173" fmla="*/ 775156 w 1645441"/>
                  <a:gd name="connsiteY173" fmla="*/ 627 h 37657"/>
                  <a:gd name="connsiteX174" fmla="*/ 779009 w 1645441"/>
                  <a:gd name="connsiteY174" fmla="*/ 5580 h 37657"/>
                  <a:gd name="connsiteX175" fmla="*/ 774055 w 1645441"/>
                  <a:gd name="connsiteY175" fmla="*/ 6681 h 37657"/>
                  <a:gd name="connsiteX176" fmla="*/ 767174 w 1645441"/>
                  <a:gd name="connsiteY176" fmla="*/ 4755 h 37657"/>
                  <a:gd name="connsiteX177" fmla="*/ 761945 w 1645441"/>
                  <a:gd name="connsiteY177" fmla="*/ 9434 h 37657"/>
                  <a:gd name="connsiteX178" fmla="*/ 767450 w 1645441"/>
                  <a:gd name="connsiteY178" fmla="*/ 13012 h 37657"/>
                  <a:gd name="connsiteX179" fmla="*/ 788642 w 1645441"/>
                  <a:gd name="connsiteY179" fmla="*/ 3654 h 37657"/>
                  <a:gd name="connsiteX180" fmla="*/ 814109 w 1645441"/>
                  <a:gd name="connsiteY180" fmla="*/ 93 h 376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</a:cxnLst>
                <a:rect l="l" t="t" r="r" b="b"/>
                <a:pathLst>
                  <a:path w="1645441" h="37657">
                    <a:moveTo>
                      <a:pt x="1323163" y="28780"/>
                    </a:moveTo>
                    <a:cubicBezTo>
                      <a:pt x="1326466" y="28539"/>
                      <a:pt x="1329769" y="30878"/>
                      <a:pt x="1333347" y="36796"/>
                    </a:cubicBezTo>
                    <a:cubicBezTo>
                      <a:pt x="1325916" y="37621"/>
                      <a:pt x="1319861" y="38447"/>
                      <a:pt x="1312980" y="36245"/>
                    </a:cubicBezTo>
                    <a:cubicBezTo>
                      <a:pt x="1316558" y="31842"/>
                      <a:pt x="1319861" y="29021"/>
                      <a:pt x="1323163" y="28780"/>
                    </a:cubicBezTo>
                    <a:close/>
                    <a:moveTo>
                      <a:pt x="502405" y="28666"/>
                    </a:moveTo>
                    <a:cubicBezTo>
                      <a:pt x="505708" y="28425"/>
                      <a:pt x="509011" y="30764"/>
                      <a:pt x="512589" y="36682"/>
                    </a:cubicBezTo>
                    <a:cubicBezTo>
                      <a:pt x="505158" y="37507"/>
                      <a:pt x="499103" y="38333"/>
                      <a:pt x="492222" y="36131"/>
                    </a:cubicBezTo>
                    <a:cubicBezTo>
                      <a:pt x="495800" y="31728"/>
                      <a:pt x="499103" y="28907"/>
                      <a:pt x="502405" y="28666"/>
                    </a:cubicBezTo>
                    <a:close/>
                    <a:moveTo>
                      <a:pt x="1645441" y="21503"/>
                    </a:moveTo>
                    <a:lnTo>
                      <a:pt x="1645441" y="33701"/>
                    </a:lnTo>
                    <a:lnTo>
                      <a:pt x="1640157" y="32461"/>
                    </a:lnTo>
                    <a:cubicBezTo>
                      <a:pt x="1638299" y="32048"/>
                      <a:pt x="1637336" y="31016"/>
                      <a:pt x="1639950" y="27438"/>
                    </a:cubicBezTo>
                    <a:close/>
                    <a:moveTo>
                      <a:pt x="833779" y="19618"/>
                    </a:moveTo>
                    <a:cubicBezTo>
                      <a:pt x="838182" y="21269"/>
                      <a:pt x="843962" y="24022"/>
                      <a:pt x="843962" y="30627"/>
                    </a:cubicBezTo>
                    <a:cubicBezTo>
                      <a:pt x="838182" y="34755"/>
                      <a:pt x="832953" y="42187"/>
                      <a:pt x="824972" y="33655"/>
                    </a:cubicBezTo>
                    <a:cubicBezTo>
                      <a:pt x="823045" y="31453"/>
                      <a:pt x="813963" y="34480"/>
                      <a:pt x="819192" y="27324"/>
                    </a:cubicBezTo>
                    <a:cubicBezTo>
                      <a:pt x="822219" y="23196"/>
                      <a:pt x="827173" y="16866"/>
                      <a:pt x="833779" y="19618"/>
                    </a:cubicBezTo>
                    <a:close/>
                    <a:moveTo>
                      <a:pt x="1645441" y="5017"/>
                    </a:moveTo>
                    <a:lnTo>
                      <a:pt x="1645441" y="6122"/>
                    </a:lnTo>
                    <a:lnTo>
                      <a:pt x="1644904" y="5420"/>
                    </a:lnTo>
                    <a:close/>
                    <a:moveTo>
                      <a:pt x="18831" y="627"/>
                    </a:moveTo>
                    <a:cubicBezTo>
                      <a:pt x="38647" y="627"/>
                      <a:pt x="58188" y="627"/>
                      <a:pt x="78005" y="627"/>
                    </a:cubicBezTo>
                    <a:cubicBezTo>
                      <a:pt x="100298" y="627"/>
                      <a:pt x="122316" y="627"/>
                      <a:pt x="144609" y="627"/>
                    </a:cubicBezTo>
                    <a:cubicBezTo>
                      <a:pt x="149013" y="627"/>
                      <a:pt x="153417" y="-475"/>
                      <a:pt x="155894" y="5580"/>
                    </a:cubicBezTo>
                    <a:cubicBezTo>
                      <a:pt x="157820" y="11085"/>
                      <a:pt x="157270" y="14663"/>
                      <a:pt x="154518" y="19617"/>
                    </a:cubicBezTo>
                    <a:cubicBezTo>
                      <a:pt x="151765" y="24296"/>
                      <a:pt x="142132" y="26222"/>
                      <a:pt x="147362" y="34754"/>
                    </a:cubicBezTo>
                    <a:cubicBezTo>
                      <a:pt x="147912" y="35580"/>
                      <a:pt x="145435" y="36956"/>
                      <a:pt x="143509" y="36681"/>
                    </a:cubicBezTo>
                    <a:cubicBezTo>
                      <a:pt x="130848" y="35305"/>
                      <a:pt x="117637" y="39708"/>
                      <a:pt x="105252" y="33653"/>
                    </a:cubicBezTo>
                    <a:cubicBezTo>
                      <a:pt x="103601" y="32828"/>
                      <a:pt x="101124" y="32552"/>
                      <a:pt x="99197" y="33103"/>
                    </a:cubicBezTo>
                    <a:cubicBezTo>
                      <a:pt x="71950" y="40809"/>
                      <a:pt x="44427" y="35030"/>
                      <a:pt x="16904" y="36406"/>
                    </a:cubicBezTo>
                    <a:cubicBezTo>
                      <a:pt x="5895" y="36956"/>
                      <a:pt x="-985" y="33103"/>
                      <a:pt x="115" y="19066"/>
                    </a:cubicBezTo>
                    <a:cubicBezTo>
                      <a:pt x="1767" y="627"/>
                      <a:pt x="666" y="627"/>
                      <a:pt x="18831" y="627"/>
                    </a:cubicBezTo>
                    <a:close/>
                    <a:moveTo>
                      <a:pt x="168624" y="524"/>
                    </a:moveTo>
                    <a:cubicBezTo>
                      <a:pt x="171032" y="1178"/>
                      <a:pt x="173372" y="2829"/>
                      <a:pt x="175711" y="4480"/>
                    </a:cubicBezTo>
                    <a:cubicBezTo>
                      <a:pt x="177637" y="5857"/>
                      <a:pt x="180940" y="3655"/>
                      <a:pt x="182591" y="8609"/>
                    </a:cubicBezTo>
                    <a:cubicBezTo>
                      <a:pt x="180665" y="9710"/>
                      <a:pt x="179013" y="10811"/>
                      <a:pt x="177087" y="11361"/>
                    </a:cubicBezTo>
                    <a:cubicBezTo>
                      <a:pt x="171307" y="13288"/>
                      <a:pt x="165803" y="12462"/>
                      <a:pt x="161123" y="8334"/>
                    </a:cubicBezTo>
                    <a:cubicBezTo>
                      <a:pt x="159472" y="6682"/>
                      <a:pt x="159472" y="3930"/>
                      <a:pt x="161123" y="2554"/>
                    </a:cubicBezTo>
                    <a:cubicBezTo>
                      <a:pt x="163738" y="214"/>
                      <a:pt x="166215" y="-130"/>
                      <a:pt x="168624" y="524"/>
                    </a:cubicBezTo>
                    <a:close/>
                    <a:moveTo>
                      <a:pt x="1260961" y="465"/>
                    </a:moveTo>
                    <a:cubicBezTo>
                      <a:pt x="1268392" y="465"/>
                      <a:pt x="1267842" y="6245"/>
                      <a:pt x="1271420" y="8447"/>
                    </a:cubicBezTo>
                    <a:cubicBezTo>
                      <a:pt x="1280502" y="13951"/>
                      <a:pt x="1272521" y="23860"/>
                      <a:pt x="1278575" y="31566"/>
                    </a:cubicBezTo>
                    <a:cubicBezTo>
                      <a:pt x="1282429" y="35970"/>
                      <a:pt x="1273071" y="37071"/>
                      <a:pt x="1268392" y="37071"/>
                    </a:cubicBezTo>
                    <a:cubicBezTo>
                      <a:pt x="1229861" y="37071"/>
                      <a:pt x="1191329" y="37071"/>
                      <a:pt x="1152797" y="37071"/>
                    </a:cubicBezTo>
                    <a:cubicBezTo>
                      <a:pt x="1140962" y="37071"/>
                      <a:pt x="1129127" y="36520"/>
                      <a:pt x="1117568" y="37071"/>
                    </a:cubicBezTo>
                    <a:cubicBezTo>
                      <a:pt x="1109174" y="37484"/>
                      <a:pt x="1101054" y="37071"/>
                      <a:pt x="1093176" y="35557"/>
                    </a:cubicBezTo>
                    <a:lnTo>
                      <a:pt x="1092403" y="35283"/>
                    </a:lnTo>
                    <a:lnTo>
                      <a:pt x="1092403" y="36682"/>
                    </a:lnTo>
                    <a:lnTo>
                      <a:pt x="1061686" y="36682"/>
                    </a:lnTo>
                    <a:lnTo>
                      <a:pt x="1061696" y="36795"/>
                    </a:lnTo>
                    <a:lnTo>
                      <a:pt x="1010880" y="36795"/>
                    </a:lnTo>
                    <a:lnTo>
                      <a:pt x="1010880" y="36682"/>
                    </a:lnTo>
                    <a:lnTo>
                      <a:pt x="973870" y="36682"/>
                    </a:lnTo>
                    <a:cubicBezTo>
                      <a:pt x="963136" y="36682"/>
                      <a:pt x="965063" y="27599"/>
                      <a:pt x="964787" y="22920"/>
                    </a:cubicBezTo>
                    <a:cubicBezTo>
                      <a:pt x="964787" y="15214"/>
                      <a:pt x="960659" y="14663"/>
                      <a:pt x="955705" y="15214"/>
                    </a:cubicBezTo>
                    <a:cubicBezTo>
                      <a:pt x="947998" y="16040"/>
                      <a:pt x="953503" y="20168"/>
                      <a:pt x="954054" y="23196"/>
                    </a:cubicBezTo>
                    <a:cubicBezTo>
                      <a:pt x="955154" y="28700"/>
                      <a:pt x="951852" y="27599"/>
                      <a:pt x="948273" y="27324"/>
                    </a:cubicBezTo>
                    <a:cubicBezTo>
                      <a:pt x="938365" y="26774"/>
                      <a:pt x="935338" y="16865"/>
                      <a:pt x="928732" y="12187"/>
                    </a:cubicBezTo>
                    <a:cubicBezTo>
                      <a:pt x="920751" y="6682"/>
                      <a:pt x="914971" y="7232"/>
                      <a:pt x="907540" y="9985"/>
                    </a:cubicBezTo>
                    <a:cubicBezTo>
                      <a:pt x="905063" y="6682"/>
                      <a:pt x="901485" y="6407"/>
                      <a:pt x="897907" y="5306"/>
                    </a:cubicBezTo>
                    <a:cubicBezTo>
                      <a:pt x="899008" y="10260"/>
                      <a:pt x="891852" y="14113"/>
                      <a:pt x="894880" y="18517"/>
                    </a:cubicBezTo>
                    <a:cubicBezTo>
                      <a:pt x="899008" y="24297"/>
                      <a:pt x="890201" y="28425"/>
                      <a:pt x="894329" y="34205"/>
                    </a:cubicBezTo>
                    <a:cubicBezTo>
                      <a:pt x="895705" y="35856"/>
                      <a:pt x="891852" y="36682"/>
                      <a:pt x="889925" y="36682"/>
                    </a:cubicBezTo>
                    <a:cubicBezTo>
                      <a:pt x="876439" y="36682"/>
                      <a:pt x="862678" y="36407"/>
                      <a:pt x="848916" y="36682"/>
                    </a:cubicBezTo>
                    <a:cubicBezTo>
                      <a:pt x="843963" y="36957"/>
                      <a:pt x="843687" y="34205"/>
                      <a:pt x="844238" y="30627"/>
                    </a:cubicBezTo>
                    <a:cubicBezTo>
                      <a:pt x="847541" y="28150"/>
                      <a:pt x="852219" y="36131"/>
                      <a:pt x="854421" y="30352"/>
                    </a:cubicBezTo>
                    <a:cubicBezTo>
                      <a:pt x="856072" y="26223"/>
                      <a:pt x="853045" y="22370"/>
                      <a:pt x="849192" y="19893"/>
                    </a:cubicBezTo>
                    <a:cubicBezTo>
                      <a:pt x="842311" y="15489"/>
                      <a:pt x="850017" y="6407"/>
                      <a:pt x="842311" y="1453"/>
                    </a:cubicBezTo>
                    <a:lnTo>
                      <a:pt x="1010880" y="1453"/>
                    </a:lnTo>
                    <a:lnTo>
                      <a:pt x="1010880" y="973"/>
                    </a:lnTo>
                    <a:lnTo>
                      <a:pt x="1012190" y="1016"/>
                    </a:lnTo>
                    <a:lnTo>
                      <a:pt x="1012704" y="1453"/>
                    </a:lnTo>
                    <a:lnTo>
                      <a:pt x="1060146" y="1453"/>
                    </a:lnTo>
                    <a:lnTo>
                      <a:pt x="1060355" y="1256"/>
                    </a:lnTo>
                    <a:cubicBezTo>
                      <a:pt x="1062109" y="671"/>
                      <a:pt x="1064036" y="740"/>
                      <a:pt x="1066100" y="740"/>
                    </a:cubicBezTo>
                    <a:cubicBezTo>
                      <a:pt x="1131054" y="740"/>
                      <a:pt x="1196008" y="1015"/>
                      <a:pt x="1260961" y="465"/>
                    </a:cubicBezTo>
                    <a:close/>
                    <a:moveTo>
                      <a:pt x="830751" y="352"/>
                    </a:moveTo>
                    <a:cubicBezTo>
                      <a:pt x="832953" y="352"/>
                      <a:pt x="835706" y="1453"/>
                      <a:pt x="834330" y="3654"/>
                    </a:cubicBezTo>
                    <a:cubicBezTo>
                      <a:pt x="832953" y="6406"/>
                      <a:pt x="829926" y="8058"/>
                      <a:pt x="827724" y="9984"/>
                    </a:cubicBezTo>
                    <a:cubicBezTo>
                      <a:pt x="824421" y="9159"/>
                      <a:pt x="823871" y="7783"/>
                      <a:pt x="824146" y="5306"/>
                    </a:cubicBezTo>
                    <a:cubicBezTo>
                      <a:pt x="824696" y="1177"/>
                      <a:pt x="827449" y="77"/>
                      <a:pt x="830751" y="352"/>
                    </a:cubicBezTo>
                    <a:close/>
                    <a:moveTo>
                      <a:pt x="440203" y="351"/>
                    </a:moveTo>
                    <a:cubicBezTo>
                      <a:pt x="447634" y="351"/>
                      <a:pt x="447084" y="6131"/>
                      <a:pt x="450662" y="8333"/>
                    </a:cubicBezTo>
                    <a:cubicBezTo>
                      <a:pt x="459744" y="13837"/>
                      <a:pt x="451763" y="23746"/>
                      <a:pt x="457817" y="31452"/>
                    </a:cubicBezTo>
                    <a:cubicBezTo>
                      <a:pt x="461671" y="35856"/>
                      <a:pt x="452313" y="36957"/>
                      <a:pt x="447634" y="36957"/>
                    </a:cubicBezTo>
                    <a:cubicBezTo>
                      <a:pt x="409103" y="36957"/>
                      <a:pt x="370571" y="36957"/>
                      <a:pt x="332039" y="36957"/>
                    </a:cubicBezTo>
                    <a:cubicBezTo>
                      <a:pt x="320204" y="36957"/>
                      <a:pt x="308369" y="36406"/>
                      <a:pt x="296810" y="36957"/>
                    </a:cubicBezTo>
                    <a:cubicBezTo>
                      <a:pt x="280021" y="37782"/>
                      <a:pt x="264333" y="35305"/>
                      <a:pt x="249471" y="27324"/>
                    </a:cubicBezTo>
                    <a:cubicBezTo>
                      <a:pt x="246719" y="25947"/>
                      <a:pt x="243140" y="24847"/>
                      <a:pt x="240113" y="27048"/>
                    </a:cubicBezTo>
                    <a:cubicBezTo>
                      <a:pt x="234883" y="30626"/>
                      <a:pt x="242865" y="33103"/>
                      <a:pt x="240938" y="36681"/>
                    </a:cubicBezTo>
                    <a:cubicBezTo>
                      <a:pt x="213691" y="36681"/>
                      <a:pt x="186444" y="36681"/>
                      <a:pt x="158921" y="36681"/>
                    </a:cubicBezTo>
                    <a:cubicBezTo>
                      <a:pt x="160848" y="32828"/>
                      <a:pt x="162774" y="28975"/>
                      <a:pt x="164426" y="25122"/>
                    </a:cubicBezTo>
                    <a:cubicBezTo>
                      <a:pt x="165526" y="22645"/>
                      <a:pt x="166627" y="19342"/>
                      <a:pt x="169379" y="20718"/>
                    </a:cubicBezTo>
                    <a:cubicBezTo>
                      <a:pt x="183967" y="28149"/>
                      <a:pt x="189196" y="18241"/>
                      <a:pt x="194701" y="7507"/>
                    </a:cubicBezTo>
                    <a:cubicBezTo>
                      <a:pt x="192223" y="3379"/>
                      <a:pt x="185343" y="7782"/>
                      <a:pt x="182866" y="626"/>
                    </a:cubicBezTo>
                    <a:cubicBezTo>
                      <a:pt x="189196" y="1452"/>
                      <a:pt x="194150" y="-1576"/>
                      <a:pt x="198554" y="6957"/>
                    </a:cubicBezTo>
                    <a:cubicBezTo>
                      <a:pt x="204058" y="17690"/>
                      <a:pt x="229654" y="16039"/>
                      <a:pt x="234883" y="5580"/>
                    </a:cubicBezTo>
                    <a:cubicBezTo>
                      <a:pt x="237636" y="351"/>
                      <a:pt x="241214" y="626"/>
                      <a:pt x="245342" y="626"/>
                    </a:cubicBezTo>
                    <a:cubicBezTo>
                      <a:pt x="310296" y="626"/>
                      <a:pt x="375250" y="901"/>
                      <a:pt x="440203" y="351"/>
                    </a:cubicBezTo>
                    <a:close/>
                    <a:moveTo>
                      <a:pt x="1634867" y="207"/>
                    </a:moveTo>
                    <a:cubicBezTo>
                      <a:pt x="1637749" y="328"/>
                      <a:pt x="1639813" y="672"/>
                      <a:pt x="1640226" y="1291"/>
                    </a:cubicBezTo>
                    <a:cubicBezTo>
                      <a:pt x="1642703" y="4593"/>
                      <a:pt x="1641051" y="8447"/>
                      <a:pt x="1637748" y="9548"/>
                    </a:cubicBezTo>
                    <a:cubicBezTo>
                      <a:pt x="1627015" y="15603"/>
                      <a:pt x="1619309" y="24135"/>
                      <a:pt x="1612428" y="34594"/>
                    </a:cubicBezTo>
                    <a:cubicBezTo>
                      <a:pt x="1612978" y="30465"/>
                      <a:pt x="1615455" y="25236"/>
                      <a:pt x="1613804" y="22483"/>
                    </a:cubicBezTo>
                    <a:cubicBezTo>
                      <a:pt x="1612152" y="19456"/>
                      <a:pt x="1606373" y="18906"/>
                      <a:pt x="1602795" y="17254"/>
                    </a:cubicBezTo>
                    <a:cubicBezTo>
                      <a:pt x="1598666" y="23034"/>
                      <a:pt x="1610776" y="24685"/>
                      <a:pt x="1604996" y="28814"/>
                    </a:cubicBezTo>
                    <a:cubicBezTo>
                      <a:pt x="1598666" y="33493"/>
                      <a:pt x="1592336" y="28263"/>
                      <a:pt x="1585180" y="25236"/>
                    </a:cubicBezTo>
                    <a:cubicBezTo>
                      <a:pt x="1586006" y="29089"/>
                      <a:pt x="1586831" y="32392"/>
                      <a:pt x="1587657" y="36245"/>
                    </a:cubicBezTo>
                    <a:cubicBezTo>
                      <a:pt x="1560134" y="36245"/>
                      <a:pt x="1533162" y="36245"/>
                      <a:pt x="1506190" y="36245"/>
                    </a:cubicBezTo>
                    <a:cubicBezTo>
                      <a:pt x="1506190" y="25511"/>
                      <a:pt x="1493254" y="12025"/>
                      <a:pt x="1481695" y="12025"/>
                    </a:cubicBezTo>
                    <a:cubicBezTo>
                      <a:pt x="1474538" y="12025"/>
                      <a:pt x="1470410" y="18630"/>
                      <a:pt x="1465731" y="22759"/>
                    </a:cubicBezTo>
                    <a:cubicBezTo>
                      <a:pt x="1461052" y="26887"/>
                      <a:pt x="1466007" y="29915"/>
                      <a:pt x="1467658" y="33218"/>
                    </a:cubicBezTo>
                    <a:cubicBezTo>
                      <a:pt x="1467383" y="33768"/>
                      <a:pt x="1467383" y="34318"/>
                      <a:pt x="1467933" y="34869"/>
                    </a:cubicBezTo>
                    <a:cubicBezTo>
                      <a:pt x="1458576" y="38447"/>
                      <a:pt x="1448942" y="36520"/>
                      <a:pt x="1439310" y="36520"/>
                    </a:cubicBezTo>
                    <a:cubicBezTo>
                      <a:pt x="1414264" y="36795"/>
                      <a:pt x="1388943" y="36520"/>
                      <a:pt x="1363897" y="36795"/>
                    </a:cubicBezTo>
                    <a:cubicBezTo>
                      <a:pt x="1355640" y="36795"/>
                      <a:pt x="1348759" y="37346"/>
                      <a:pt x="1349310" y="26061"/>
                    </a:cubicBezTo>
                    <a:cubicBezTo>
                      <a:pt x="1349310" y="23860"/>
                      <a:pt x="1347108" y="21658"/>
                      <a:pt x="1346007" y="19456"/>
                    </a:cubicBezTo>
                    <a:cubicBezTo>
                      <a:pt x="1349035" y="16153"/>
                      <a:pt x="1357842" y="16704"/>
                      <a:pt x="1354264" y="11474"/>
                    </a:cubicBezTo>
                    <a:cubicBezTo>
                      <a:pt x="1352613" y="8997"/>
                      <a:pt x="1348484" y="1291"/>
                      <a:pt x="1341879" y="3768"/>
                    </a:cubicBezTo>
                    <a:cubicBezTo>
                      <a:pt x="1337200" y="5694"/>
                      <a:pt x="1334173" y="8722"/>
                      <a:pt x="1335824" y="14502"/>
                    </a:cubicBezTo>
                    <a:cubicBezTo>
                      <a:pt x="1336925" y="18355"/>
                      <a:pt x="1331145" y="21382"/>
                      <a:pt x="1326741" y="19181"/>
                    </a:cubicBezTo>
                    <a:cubicBezTo>
                      <a:pt x="1320411" y="15878"/>
                      <a:pt x="1314906" y="14777"/>
                      <a:pt x="1307200" y="16704"/>
                    </a:cubicBezTo>
                    <a:cubicBezTo>
                      <a:pt x="1298118" y="18906"/>
                      <a:pt x="1298669" y="5144"/>
                      <a:pt x="1291237" y="465"/>
                    </a:cubicBezTo>
                    <a:cubicBezTo>
                      <a:pt x="1318485" y="465"/>
                      <a:pt x="1346007" y="465"/>
                      <a:pt x="1373255" y="465"/>
                    </a:cubicBezTo>
                    <a:cubicBezTo>
                      <a:pt x="1384264" y="465"/>
                      <a:pt x="1394998" y="190"/>
                      <a:pt x="1406007" y="465"/>
                    </a:cubicBezTo>
                    <a:cubicBezTo>
                      <a:pt x="1408897" y="465"/>
                      <a:pt x="1411925" y="-223"/>
                      <a:pt x="1414539" y="328"/>
                    </a:cubicBezTo>
                    <a:cubicBezTo>
                      <a:pt x="1417154" y="878"/>
                      <a:pt x="1419355" y="2667"/>
                      <a:pt x="1420594" y="7621"/>
                    </a:cubicBezTo>
                    <a:cubicBezTo>
                      <a:pt x="1421420" y="10649"/>
                      <a:pt x="1434355" y="14502"/>
                      <a:pt x="1438209" y="12025"/>
                    </a:cubicBezTo>
                    <a:cubicBezTo>
                      <a:pt x="1443988" y="8722"/>
                      <a:pt x="1445915" y="14502"/>
                      <a:pt x="1449768" y="13126"/>
                    </a:cubicBezTo>
                    <a:cubicBezTo>
                      <a:pt x="1452796" y="8171"/>
                      <a:pt x="1446190" y="6245"/>
                      <a:pt x="1446190" y="465"/>
                    </a:cubicBezTo>
                    <a:cubicBezTo>
                      <a:pt x="1455273" y="465"/>
                      <a:pt x="1464630" y="465"/>
                      <a:pt x="1473988" y="465"/>
                    </a:cubicBezTo>
                    <a:cubicBezTo>
                      <a:pt x="1512245" y="465"/>
                      <a:pt x="1550226" y="465"/>
                      <a:pt x="1588483" y="465"/>
                    </a:cubicBezTo>
                    <a:cubicBezTo>
                      <a:pt x="1590960" y="465"/>
                      <a:pt x="1593437" y="465"/>
                      <a:pt x="1595914" y="741"/>
                    </a:cubicBezTo>
                    <a:cubicBezTo>
                      <a:pt x="1599217" y="741"/>
                      <a:pt x="1600593" y="2942"/>
                      <a:pt x="1599767" y="5694"/>
                    </a:cubicBezTo>
                    <a:cubicBezTo>
                      <a:pt x="1598941" y="8447"/>
                      <a:pt x="1596739" y="7896"/>
                      <a:pt x="1594813" y="6795"/>
                    </a:cubicBezTo>
                    <a:cubicBezTo>
                      <a:pt x="1592886" y="5419"/>
                      <a:pt x="1590685" y="4043"/>
                      <a:pt x="1587932" y="4869"/>
                    </a:cubicBezTo>
                    <a:cubicBezTo>
                      <a:pt x="1585455" y="5694"/>
                      <a:pt x="1582703" y="6795"/>
                      <a:pt x="1582703" y="9548"/>
                    </a:cubicBezTo>
                    <a:cubicBezTo>
                      <a:pt x="1582703" y="12850"/>
                      <a:pt x="1585455" y="13676"/>
                      <a:pt x="1588208" y="13126"/>
                    </a:cubicBezTo>
                    <a:cubicBezTo>
                      <a:pt x="1595914" y="11750"/>
                      <a:pt x="1605272" y="13951"/>
                      <a:pt x="1609400" y="3768"/>
                    </a:cubicBezTo>
                    <a:cubicBezTo>
                      <a:pt x="1610226" y="1497"/>
                      <a:pt x="1626223" y="-154"/>
                      <a:pt x="1634867" y="207"/>
                    </a:cubicBezTo>
                    <a:close/>
                    <a:moveTo>
                      <a:pt x="814109" y="93"/>
                    </a:moveTo>
                    <a:cubicBezTo>
                      <a:pt x="816991" y="214"/>
                      <a:pt x="819055" y="558"/>
                      <a:pt x="819468" y="1177"/>
                    </a:cubicBezTo>
                    <a:cubicBezTo>
                      <a:pt x="821945" y="4479"/>
                      <a:pt x="820293" y="8333"/>
                      <a:pt x="816990" y="9434"/>
                    </a:cubicBezTo>
                    <a:cubicBezTo>
                      <a:pt x="806257" y="15489"/>
                      <a:pt x="798551" y="24021"/>
                      <a:pt x="791670" y="34480"/>
                    </a:cubicBezTo>
                    <a:cubicBezTo>
                      <a:pt x="792220" y="30351"/>
                      <a:pt x="794697" y="25122"/>
                      <a:pt x="793046" y="22369"/>
                    </a:cubicBezTo>
                    <a:cubicBezTo>
                      <a:pt x="791394" y="19342"/>
                      <a:pt x="785615" y="18792"/>
                      <a:pt x="782037" y="17140"/>
                    </a:cubicBezTo>
                    <a:cubicBezTo>
                      <a:pt x="777908" y="22920"/>
                      <a:pt x="790018" y="24571"/>
                      <a:pt x="784238" y="28700"/>
                    </a:cubicBezTo>
                    <a:cubicBezTo>
                      <a:pt x="777908" y="33379"/>
                      <a:pt x="771578" y="28149"/>
                      <a:pt x="764422" y="25122"/>
                    </a:cubicBezTo>
                    <a:cubicBezTo>
                      <a:pt x="765248" y="28975"/>
                      <a:pt x="766073" y="32278"/>
                      <a:pt x="766899" y="36131"/>
                    </a:cubicBezTo>
                    <a:cubicBezTo>
                      <a:pt x="739376" y="36131"/>
                      <a:pt x="712404" y="36131"/>
                      <a:pt x="685432" y="36131"/>
                    </a:cubicBezTo>
                    <a:cubicBezTo>
                      <a:pt x="685432" y="25397"/>
                      <a:pt x="672496" y="11911"/>
                      <a:pt x="660937" y="11911"/>
                    </a:cubicBezTo>
                    <a:cubicBezTo>
                      <a:pt x="653780" y="11911"/>
                      <a:pt x="649652" y="18516"/>
                      <a:pt x="644973" y="22645"/>
                    </a:cubicBezTo>
                    <a:cubicBezTo>
                      <a:pt x="640294" y="26773"/>
                      <a:pt x="645249" y="29801"/>
                      <a:pt x="646900" y="33104"/>
                    </a:cubicBezTo>
                    <a:cubicBezTo>
                      <a:pt x="646625" y="33654"/>
                      <a:pt x="646625" y="34204"/>
                      <a:pt x="647175" y="34755"/>
                    </a:cubicBezTo>
                    <a:cubicBezTo>
                      <a:pt x="637818" y="38333"/>
                      <a:pt x="628184" y="36406"/>
                      <a:pt x="618552" y="36406"/>
                    </a:cubicBezTo>
                    <a:cubicBezTo>
                      <a:pt x="593506" y="36681"/>
                      <a:pt x="568185" y="36406"/>
                      <a:pt x="543139" y="36681"/>
                    </a:cubicBezTo>
                    <a:cubicBezTo>
                      <a:pt x="534882" y="36681"/>
                      <a:pt x="528001" y="37232"/>
                      <a:pt x="528552" y="25947"/>
                    </a:cubicBezTo>
                    <a:cubicBezTo>
                      <a:pt x="528552" y="23746"/>
                      <a:pt x="526350" y="21544"/>
                      <a:pt x="525249" y="19342"/>
                    </a:cubicBezTo>
                    <a:cubicBezTo>
                      <a:pt x="528277" y="16039"/>
                      <a:pt x="537084" y="16590"/>
                      <a:pt x="533506" y="11360"/>
                    </a:cubicBezTo>
                    <a:cubicBezTo>
                      <a:pt x="531855" y="8883"/>
                      <a:pt x="527726" y="1177"/>
                      <a:pt x="521121" y="3654"/>
                    </a:cubicBezTo>
                    <a:cubicBezTo>
                      <a:pt x="516442" y="5580"/>
                      <a:pt x="513415" y="8608"/>
                      <a:pt x="515066" y="14388"/>
                    </a:cubicBezTo>
                    <a:cubicBezTo>
                      <a:pt x="516167" y="18241"/>
                      <a:pt x="510387" y="21268"/>
                      <a:pt x="505983" y="19067"/>
                    </a:cubicBezTo>
                    <a:cubicBezTo>
                      <a:pt x="499653" y="15764"/>
                      <a:pt x="494148" y="14663"/>
                      <a:pt x="486442" y="16590"/>
                    </a:cubicBezTo>
                    <a:cubicBezTo>
                      <a:pt x="477360" y="18792"/>
                      <a:pt x="477911" y="5030"/>
                      <a:pt x="470479" y="351"/>
                    </a:cubicBezTo>
                    <a:cubicBezTo>
                      <a:pt x="497727" y="351"/>
                      <a:pt x="525249" y="351"/>
                      <a:pt x="552497" y="351"/>
                    </a:cubicBezTo>
                    <a:cubicBezTo>
                      <a:pt x="563506" y="351"/>
                      <a:pt x="574240" y="76"/>
                      <a:pt x="585249" y="351"/>
                    </a:cubicBezTo>
                    <a:cubicBezTo>
                      <a:pt x="588139" y="351"/>
                      <a:pt x="591167" y="-337"/>
                      <a:pt x="593781" y="214"/>
                    </a:cubicBezTo>
                    <a:cubicBezTo>
                      <a:pt x="596396" y="764"/>
                      <a:pt x="598597" y="2553"/>
                      <a:pt x="599836" y="7507"/>
                    </a:cubicBezTo>
                    <a:cubicBezTo>
                      <a:pt x="600662" y="10535"/>
                      <a:pt x="613597" y="14388"/>
                      <a:pt x="617451" y="11911"/>
                    </a:cubicBezTo>
                    <a:cubicBezTo>
                      <a:pt x="623230" y="8608"/>
                      <a:pt x="625157" y="14388"/>
                      <a:pt x="629010" y="13012"/>
                    </a:cubicBezTo>
                    <a:cubicBezTo>
                      <a:pt x="632038" y="8057"/>
                      <a:pt x="625432" y="6131"/>
                      <a:pt x="625432" y="351"/>
                    </a:cubicBezTo>
                    <a:cubicBezTo>
                      <a:pt x="634515" y="351"/>
                      <a:pt x="643872" y="351"/>
                      <a:pt x="653230" y="351"/>
                    </a:cubicBezTo>
                    <a:cubicBezTo>
                      <a:pt x="691487" y="351"/>
                      <a:pt x="729468" y="351"/>
                      <a:pt x="767725" y="351"/>
                    </a:cubicBezTo>
                    <a:cubicBezTo>
                      <a:pt x="770202" y="351"/>
                      <a:pt x="772679" y="351"/>
                      <a:pt x="775156" y="627"/>
                    </a:cubicBezTo>
                    <a:cubicBezTo>
                      <a:pt x="778459" y="627"/>
                      <a:pt x="779835" y="2828"/>
                      <a:pt x="779009" y="5580"/>
                    </a:cubicBezTo>
                    <a:cubicBezTo>
                      <a:pt x="778183" y="8333"/>
                      <a:pt x="775981" y="7782"/>
                      <a:pt x="774055" y="6681"/>
                    </a:cubicBezTo>
                    <a:cubicBezTo>
                      <a:pt x="772128" y="5305"/>
                      <a:pt x="769927" y="3929"/>
                      <a:pt x="767174" y="4755"/>
                    </a:cubicBezTo>
                    <a:cubicBezTo>
                      <a:pt x="764697" y="5580"/>
                      <a:pt x="761945" y="6681"/>
                      <a:pt x="761945" y="9434"/>
                    </a:cubicBezTo>
                    <a:cubicBezTo>
                      <a:pt x="761945" y="12736"/>
                      <a:pt x="764697" y="13562"/>
                      <a:pt x="767450" y="13012"/>
                    </a:cubicBezTo>
                    <a:cubicBezTo>
                      <a:pt x="775156" y="11636"/>
                      <a:pt x="784514" y="13837"/>
                      <a:pt x="788642" y="3654"/>
                    </a:cubicBezTo>
                    <a:cubicBezTo>
                      <a:pt x="789468" y="1383"/>
                      <a:pt x="805465" y="-268"/>
                      <a:pt x="814109" y="93"/>
                    </a:cubicBezTo>
                    <a:close/>
                  </a:path>
                </a:pathLst>
              </a:custGeom>
              <a:solidFill>
                <a:schemeClr val="accent3"/>
              </a:solidFill>
              <a:ln w="7407" cap="flat">
                <a:noFill/>
                <a:prstDash val="solid"/>
                <a:miter/>
              </a:ln>
            </p:spPr>
            <p:txBody>
              <a:bodyPr wrap="square" rtlCol="0" anchor="ctr">
                <a:noAutofit/>
              </a:bodyPr>
              <a:lstStyle/>
              <a:p>
                <a:endParaRPr lang="en-US"/>
              </a:p>
            </p:txBody>
          </p:sp>
        </p:grpSp>
        <p:grpSp>
          <p:nvGrpSpPr>
            <p:cNvPr id="21" name="Group 20">
              <a:extLst>
                <a:ext uri="{FF2B5EF4-FFF2-40B4-BE49-F238E27FC236}">
                  <a16:creationId xmlns="" xmlns:a16="http://schemas.microsoft.com/office/drawing/2014/main" id="{A2D10865-DA1E-41A9-A031-3C18B10AB9A6}"/>
                </a:ext>
              </a:extLst>
            </p:cNvPr>
            <p:cNvGrpSpPr/>
            <p:nvPr/>
          </p:nvGrpSpPr>
          <p:grpSpPr>
            <a:xfrm rot="5400000">
              <a:off x="9354837" y="3479161"/>
              <a:ext cx="4937760" cy="90960"/>
              <a:chOff x="2923579" y="529887"/>
              <a:chExt cx="6387472" cy="90960"/>
            </a:xfrm>
          </p:grpSpPr>
          <p:sp>
            <p:nvSpPr>
              <p:cNvPr id="25" name="Freeform: Shape 24">
                <a:extLst>
                  <a:ext uri="{FF2B5EF4-FFF2-40B4-BE49-F238E27FC236}">
                    <a16:creationId xmlns="" xmlns:a16="http://schemas.microsoft.com/office/drawing/2014/main" id="{EC54E5B7-2518-497A-B02F-CE7A59B0BB91}"/>
                  </a:ext>
                </a:extLst>
              </p:cNvPr>
              <p:cNvSpPr/>
              <p:nvPr/>
            </p:nvSpPr>
            <p:spPr>
              <a:xfrm>
                <a:off x="2923579" y="529887"/>
                <a:ext cx="3121205" cy="87950"/>
              </a:xfrm>
              <a:custGeom>
                <a:avLst/>
                <a:gdLst>
                  <a:gd name="connsiteX0" fmla="*/ 934228 w 1546130"/>
                  <a:gd name="connsiteY0" fmla="*/ 26457 h 43567"/>
                  <a:gd name="connsiteX1" fmla="*/ 929274 w 1546130"/>
                  <a:gd name="connsiteY1" fmla="*/ 30586 h 43567"/>
                  <a:gd name="connsiteX2" fmla="*/ 939182 w 1546130"/>
                  <a:gd name="connsiteY2" fmla="*/ 40494 h 43567"/>
                  <a:gd name="connsiteX3" fmla="*/ 941935 w 1546130"/>
                  <a:gd name="connsiteY3" fmla="*/ 35540 h 43567"/>
                  <a:gd name="connsiteX4" fmla="*/ 934228 w 1546130"/>
                  <a:gd name="connsiteY4" fmla="*/ 26457 h 43567"/>
                  <a:gd name="connsiteX5" fmla="*/ 1074600 w 1546130"/>
                  <a:gd name="connsiteY5" fmla="*/ 5885 h 43567"/>
                  <a:gd name="connsiteX6" fmla="*/ 1074325 w 1546130"/>
                  <a:gd name="connsiteY6" fmla="*/ 6160 h 43567"/>
                  <a:gd name="connsiteX7" fmla="*/ 1074325 w 1546130"/>
                  <a:gd name="connsiteY7" fmla="*/ 6435 h 43567"/>
                  <a:gd name="connsiteX8" fmla="*/ 1074049 w 1546130"/>
                  <a:gd name="connsiteY8" fmla="*/ 6435 h 43567"/>
                  <a:gd name="connsiteX9" fmla="*/ 1074049 w 1546130"/>
                  <a:gd name="connsiteY9" fmla="*/ 6160 h 43567"/>
                  <a:gd name="connsiteX10" fmla="*/ 1073774 w 1546130"/>
                  <a:gd name="connsiteY10" fmla="*/ 6435 h 43567"/>
                  <a:gd name="connsiteX11" fmla="*/ 1075976 w 1546130"/>
                  <a:gd name="connsiteY11" fmla="*/ 29004 h 43567"/>
                  <a:gd name="connsiteX12" fmla="*/ 1078728 w 1546130"/>
                  <a:gd name="connsiteY12" fmla="*/ 30655 h 43567"/>
                  <a:gd name="connsiteX13" fmla="*/ 1094416 w 1546130"/>
                  <a:gd name="connsiteY13" fmla="*/ 24876 h 43567"/>
                  <a:gd name="connsiteX14" fmla="*/ 1084783 w 1546130"/>
                  <a:gd name="connsiteY14" fmla="*/ 9738 h 43567"/>
                  <a:gd name="connsiteX15" fmla="*/ 1075150 w 1546130"/>
                  <a:gd name="connsiteY15" fmla="*/ 6435 h 43567"/>
                  <a:gd name="connsiteX16" fmla="*/ 1074600 w 1546130"/>
                  <a:gd name="connsiteY16" fmla="*/ 5885 h 43567"/>
                  <a:gd name="connsiteX17" fmla="*/ 22951 w 1546130"/>
                  <a:gd name="connsiteY17" fmla="*/ 5815 h 43567"/>
                  <a:gd name="connsiteX18" fmla="*/ 22676 w 1546130"/>
                  <a:gd name="connsiteY18" fmla="*/ 6090 h 43567"/>
                  <a:gd name="connsiteX19" fmla="*/ 22676 w 1546130"/>
                  <a:gd name="connsiteY19" fmla="*/ 6365 h 43567"/>
                  <a:gd name="connsiteX20" fmla="*/ 22400 w 1546130"/>
                  <a:gd name="connsiteY20" fmla="*/ 6365 h 43567"/>
                  <a:gd name="connsiteX21" fmla="*/ 22400 w 1546130"/>
                  <a:gd name="connsiteY21" fmla="*/ 6090 h 43567"/>
                  <a:gd name="connsiteX22" fmla="*/ 22125 w 1546130"/>
                  <a:gd name="connsiteY22" fmla="*/ 6365 h 43567"/>
                  <a:gd name="connsiteX23" fmla="*/ 24327 w 1546130"/>
                  <a:gd name="connsiteY23" fmla="*/ 28934 h 43567"/>
                  <a:gd name="connsiteX24" fmla="*/ 27079 w 1546130"/>
                  <a:gd name="connsiteY24" fmla="*/ 30585 h 43567"/>
                  <a:gd name="connsiteX25" fmla="*/ 42767 w 1546130"/>
                  <a:gd name="connsiteY25" fmla="*/ 24806 h 43567"/>
                  <a:gd name="connsiteX26" fmla="*/ 33134 w 1546130"/>
                  <a:gd name="connsiteY26" fmla="*/ 9668 h 43567"/>
                  <a:gd name="connsiteX27" fmla="*/ 23501 w 1546130"/>
                  <a:gd name="connsiteY27" fmla="*/ 6365 h 43567"/>
                  <a:gd name="connsiteX28" fmla="*/ 22951 w 1546130"/>
                  <a:gd name="connsiteY28" fmla="*/ 5815 h 43567"/>
                  <a:gd name="connsiteX29" fmla="*/ 1440377 w 1546130"/>
                  <a:gd name="connsiteY29" fmla="*/ 380 h 43567"/>
                  <a:gd name="connsiteX30" fmla="*/ 1453313 w 1546130"/>
                  <a:gd name="connsiteY30" fmla="*/ 11940 h 43567"/>
                  <a:gd name="connsiteX31" fmla="*/ 1470652 w 1546130"/>
                  <a:gd name="connsiteY31" fmla="*/ 656 h 43567"/>
                  <a:gd name="connsiteX32" fmla="*/ 1546130 w 1546130"/>
                  <a:gd name="connsiteY32" fmla="*/ 656 h 43567"/>
                  <a:gd name="connsiteX33" fmla="*/ 1546130 w 1546130"/>
                  <a:gd name="connsiteY33" fmla="*/ 42765 h 43567"/>
                  <a:gd name="connsiteX34" fmla="*/ 1509184 w 1546130"/>
                  <a:gd name="connsiteY34" fmla="*/ 42765 h 43567"/>
                  <a:gd name="connsiteX35" fmla="*/ 1500101 w 1546130"/>
                  <a:gd name="connsiteY35" fmla="*/ 38637 h 43567"/>
                  <a:gd name="connsiteX36" fmla="*/ 1492670 w 1546130"/>
                  <a:gd name="connsiteY36" fmla="*/ 38086 h 43567"/>
                  <a:gd name="connsiteX37" fmla="*/ 1473129 w 1546130"/>
                  <a:gd name="connsiteY37" fmla="*/ 42765 h 43567"/>
                  <a:gd name="connsiteX38" fmla="*/ 1288176 w 1546130"/>
                  <a:gd name="connsiteY38" fmla="*/ 43040 h 43567"/>
                  <a:gd name="connsiteX39" fmla="*/ 1274965 w 1546130"/>
                  <a:gd name="connsiteY39" fmla="*/ 34233 h 43567"/>
                  <a:gd name="connsiteX40" fmla="*/ 1285699 w 1546130"/>
                  <a:gd name="connsiteY40" fmla="*/ 24876 h 43567"/>
                  <a:gd name="connsiteX41" fmla="*/ 1304690 w 1546130"/>
                  <a:gd name="connsiteY41" fmla="*/ 10013 h 43567"/>
                  <a:gd name="connsiteX42" fmla="*/ 1322580 w 1546130"/>
                  <a:gd name="connsiteY42" fmla="*/ 15793 h 43567"/>
                  <a:gd name="connsiteX43" fmla="*/ 1328910 w 1546130"/>
                  <a:gd name="connsiteY43" fmla="*/ 13316 h 43567"/>
                  <a:gd name="connsiteX44" fmla="*/ 1353680 w 1546130"/>
                  <a:gd name="connsiteY44" fmla="*/ 656 h 43567"/>
                  <a:gd name="connsiteX45" fmla="*/ 1440377 w 1546130"/>
                  <a:gd name="connsiteY45" fmla="*/ 380 h 43567"/>
                  <a:gd name="connsiteX46" fmla="*/ 388728 w 1546130"/>
                  <a:gd name="connsiteY46" fmla="*/ 310 h 43567"/>
                  <a:gd name="connsiteX47" fmla="*/ 401664 w 1546130"/>
                  <a:gd name="connsiteY47" fmla="*/ 11870 h 43567"/>
                  <a:gd name="connsiteX48" fmla="*/ 419003 w 1546130"/>
                  <a:gd name="connsiteY48" fmla="*/ 586 h 43567"/>
                  <a:gd name="connsiteX49" fmla="*/ 566250 w 1546130"/>
                  <a:gd name="connsiteY49" fmla="*/ 586 h 43567"/>
                  <a:gd name="connsiteX50" fmla="*/ 580011 w 1546130"/>
                  <a:gd name="connsiteY50" fmla="*/ 8017 h 43567"/>
                  <a:gd name="connsiteX51" fmla="*/ 553314 w 1546130"/>
                  <a:gd name="connsiteY51" fmla="*/ 20677 h 43567"/>
                  <a:gd name="connsiteX52" fmla="*/ 560194 w 1546130"/>
                  <a:gd name="connsiteY52" fmla="*/ 24531 h 43567"/>
                  <a:gd name="connsiteX53" fmla="*/ 583864 w 1546130"/>
                  <a:gd name="connsiteY53" fmla="*/ 28934 h 43567"/>
                  <a:gd name="connsiteX54" fmla="*/ 588818 w 1546130"/>
                  <a:gd name="connsiteY54" fmla="*/ 38842 h 43567"/>
                  <a:gd name="connsiteX55" fmla="*/ 580836 w 1546130"/>
                  <a:gd name="connsiteY55" fmla="*/ 42695 h 43567"/>
                  <a:gd name="connsiteX56" fmla="*/ 457535 w 1546130"/>
                  <a:gd name="connsiteY56" fmla="*/ 42695 h 43567"/>
                  <a:gd name="connsiteX57" fmla="*/ 448452 w 1546130"/>
                  <a:gd name="connsiteY57" fmla="*/ 38567 h 43567"/>
                  <a:gd name="connsiteX58" fmla="*/ 441021 w 1546130"/>
                  <a:gd name="connsiteY58" fmla="*/ 38016 h 43567"/>
                  <a:gd name="connsiteX59" fmla="*/ 421480 w 1546130"/>
                  <a:gd name="connsiteY59" fmla="*/ 42695 h 43567"/>
                  <a:gd name="connsiteX60" fmla="*/ 236527 w 1546130"/>
                  <a:gd name="connsiteY60" fmla="*/ 42970 h 43567"/>
                  <a:gd name="connsiteX61" fmla="*/ 223316 w 1546130"/>
                  <a:gd name="connsiteY61" fmla="*/ 34163 h 43567"/>
                  <a:gd name="connsiteX62" fmla="*/ 234050 w 1546130"/>
                  <a:gd name="connsiteY62" fmla="*/ 24806 h 43567"/>
                  <a:gd name="connsiteX63" fmla="*/ 253041 w 1546130"/>
                  <a:gd name="connsiteY63" fmla="*/ 9943 h 43567"/>
                  <a:gd name="connsiteX64" fmla="*/ 270931 w 1546130"/>
                  <a:gd name="connsiteY64" fmla="*/ 15723 h 43567"/>
                  <a:gd name="connsiteX65" fmla="*/ 277261 w 1546130"/>
                  <a:gd name="connsiteY65" fmla="*/ 13246 h 43567"/>
                  <a:gd name="connsiteX66" fmla="*/ 302031 w 1546130"/>
                  <a:gd name="connsiteY66" fmla="*/ 586 h 43567"/>
                  <a:gd name="connsiteX67" fmla="*/ 388728 w 1546130"/>
                  <a:gd name="connsiteY67" fmla="*/ 310 h 43567"/>
                  <a:gd name="connsiteX68" fmla="*/ 1066309 w 1546130"/>
                  <a:gd name="connsiteY68" fmla="*/ 71 h 43567"/>
                  <a:gd name="connsiteX69" fmla="*/ 1080930 w 1546130"/>
                  <a:gd name="connsiteY69" fmla="*/ 381 h 43567"/>
                  <a:gd name="connsiteX70" fmla="*/ 1116710 w 1546130"/>
                  <a:gd name="connsiteY70" fmla="*/ 381 h 43567"/>
                  <a:gd name="connsiteX71" fmla="*/ 1196250 w 1546130"/>
                  <a:gd name="connsiteY71" fmla="*/ 655 h 43567"/>
                  <a:gd name="connsiteX72" fmla="*/ 1208911 w 1546130"/>
                  <a:gd name="connsiteY72" fmla="*/ 8637 h 43567"/>
                  <a:gd name="connsiteX73" fmla="*/ 1232580 w 1546130"/>
                  <a:gd name="connsiteY73" fmla="*/ 2582 h 43567"/>
                  <a:gd name="connsiteX74" fmla="*/ 1245516 w 1546130"/>
                  <a:gd name="connsiteY74" fmla="*/ 931 h 43567"/>
                  <a:gd name="connsiteX75" fmla="*/ 1265332 w 1546130"/>
                  <a:gd name="connsiteY75" fmla="*/ 931 h 43567"/>
                  <a:gd name="connsiteX76" fmla="*/ 1238360 w 1546130"/>
                  <a:gd name="connsiteY76" fmla="*/ 33683 h 43567"/>
                  <a:gd name="connsiteX77" fmla="*/ 1219369 w 1546130"/>
                  <a:gd name="connsiteY77" fmla="*/ 43316 h 43567"/>
                  <a:gd name="connsiteX78" fmla="*/ 1205333 w 1546130"/>
                  <a:gd name="connsiteY78" fmla="*/ 25976 h 43567"/>
                  <a:gd name="connsiteX79" fmla="*/ 1200104 w 1546130"/>
                  <a:gd name="connsiteY79" fmla="*/ 29279 h 43567"/>
                  <a:gd name="connsiteX80" fmla="*/ 1173682 w 1546130"/>
                  <a:gd name="connsiteY80" fmla="*/ 43316 h 43567"/>
                  <a:gd name="connsiteX81" fmla="*/ 1068584 w 1546130"/>
                  <a:gd name="connsiteY81" fmla="*/ 43066 h 43567"/>
                  <a:gd name="connsiteX82" fmla="*/ 1068814 w 1546130"/>
                  <a:gd name="connsiteY82" fmla="*/ 43246 h 43567"/>
                  <a:gd name="connsiteX83" fmla="*/ 1041842 w 1546130"/>
                  <a:gd name="connsiteY83" fmla="*/ 43246 h 43567"/>
                  <a:gd name="connsiteX84" fmla="*/ 837072 w 1546130"/>
                  <a:gd name="connsiteY84" fmla="*/ 43246 h 43567"/>
                  <a:gd name="connsiteX85" fmla="*/ 823862 w 1546130"/>
                  <a:gd name="connsiteY85" fmla="*/ 41044 h 43567"/>
                  <a:gd name="connsiteX86" fmla="*/ 815054 w 1546130"/>
                  <a:gd name="connsiteY86" fmla="*/ 42145 h 43567"/>
                  <a:gd name="connsiteX87" fmla="*/ 808449 w 1546130"/>
                  <a:gd name="connsiteY87" fmla="*/ 43246 h 43567"/>
                  <a:gd name="connsiteX88" fmla="*/ 768541 w 1546130"/>
                  <a:gd name="connsiteY88" fmla="*/ 42420 h 43567"/>
                  <a:gd name="connsiteX89" fmla="*/ 719000 w 1546130"/>
                  <a:gd name="connsiteY89" fmla="*/ 42971 h 43567"/>
                  <a:gd name="connsiteX90" fmla="*/ 615790 w 1546130"/>
                  <a:gd name="connsiteY90" fmla="*/ 42696 h 43567"/>
                  <a:gd name="connsiteX91" fmla="*/ 609185 w 1546130"/>
                  <a:gd name="connsiteY91" fmla="*/ 33888 h 43567"/>
                  <a:gd name="connsiteX92" fmla="*/ 595699 w 1546130"/>
                  <a:gd name="connsiteY92" fmla="*/ 11045 h 43567"/>
                  <a:gd name="connsiteX93" fmla="*/ 581662 w 1546130"/>
                  <a:gd name="connsiteY93" fmla="*/ 586 h 43567"/>
                  <a:gd name="connsiteX94" fmla="*/ 604781 w 1546130"/>
                  <a:gd name="connsiteY94" fmla="*/ 586 h 43567"/>
                  <a:gd name="connsiteX95" fmla="*/ 958448 w 1546130"/>
                  <a:gd name="connsiteY95" fmla="*/ 586 h 43567"/>
                  <a:gd name="connsiteX96" fmla="*/ 1003310 w 1546130"/>
                  <a:gd name="connsiteY96" fmla="*/ 311 h 43567"/>
                  <a:gd name="connsiteX97" fmla="*/ 1025603 w 1546130"/>
                  <a:gd name="connsiteY97" fmla="*/ 6090 h 43567"/>
                  <a:gd name="connsiteX98" fmla="*/ 1029181 w 1546130"/>
                  <a:gd name="connsiteY98" fmla="*/ 3889 h 43567"/>
                  <a:gd name="connsiteX99" fmla="*/ 1024778 w 1546130"/>
                  <a:gd name="connsiteY99" fmla="*/ 1136 h 43567"/>
                  <a:gd name="connsiteX100" fmla="*/ 1033310 w 1546130"/>
                  <a:gd name="connsiteY100" fmla="*/ 1962 h 43567"/>
                  <a:gd name="connsiteX101" fmla="*/ 1044044 w 1546130"/>
                  <a:gd name="connsiteY101" fmla="*/ 3614 h 43567"/>
                  <a:gd name="connsiteX102" fmla="*/ 1038814 w 1546130"/>
                  <a:gd name="connsiteY102" fmla="*/ 12145 h 43567"/>
                  <a:gd name="connsiteX103" fmla="*/ 1037163 w 1546130"/>
                  <a:gd name="connsiteY103" fmla="*/ 16274 h 43567"/>
                  <a:gd name="connsiteX104" fmla="*/ 1046383 w 1546130"/>
                  <a:gd name="connsiteY104" fmla="*/ 25081 h 43567"/>
                  <a:gd name="connsiteX105" fmla="*/ 1052857 w 1546130"/>
                  <a:gd name="connsiteY105" fmla="*/ 30600 h 43567"/>
                  <a:gd name="connsiteX106" fmla="*/ 1052857 w 1546130"/>
                  <a:gd name="connsiteY106" fmla="*/ 30105 h 43567"/>
                  <a:gd name="connsiteX107" fmla="*/ 1054783 w 1546130"/>
                  <a:gd name="connsiteY107" fmla="*/ 2857 h 43567"/>
                  <a:gd name="connsiteX108" fmla="*/ 1066309 w 1546130"/>
                  <a:gd name="connsiteY108" fmla="*/ 71 h 43567"/>
                  <a:gd name="connsiteX109" fmla="*/ 14660 w 1546130"/>
                  <a:gd name="connsiteY109" fmla="*/ 1 h 43567"/>
                  <a:gd name="connsiteX110" fmla="*/ 29281 w 1546130"/>
                  <a:gd name="connsiteY110" fmla="*/ 311 h 43567"/>
                  <a:gd name="connsiteX111" fmla="*/ 65061 w 1546130"/>
                  <a:gd name="connsiteY111" fmla="*/ 311 h 43567"/>
                  <a:gd name="connsiteX112" fmla="*/ 144601 w 1546130"/>
                  <a:gd name="connsiteY112" fmla="*/ 585 h 43567"/>
                  <a:gd name="connsiteX113" fmla="*/ 157262 w 1546130"/>
                  <a:gd name="connsiteY113" fmla="*/ 8567 h 43567"/>
                  <a:gd name="connsiteX114" fmla="*/ 180931 w 1546130"/>
                  <a:gd name="connsiteY114" fmla="*/ 2512 h 43567"/>
                  <a:gd name="connsiteX115" fmla="*/ 193867 w 1546130"/>
                  <a:gd name="connsiteY115" fmla="*/ 861 h 43567"/>
                  <a:gd name="connsiteX116" fmla="*/ 213683 w 1546130"/>
                  <a:gd name="connsiteY116" fmla="*/ 861 h 43567"/>
                  <a:gd name="connsiteX117" fmla="*/ 186711 w 1546130"/>
                  <a:gd name="connsiteY117" fmla="*/ 33613 h 43567"/>
                  <a:gd name="connsiteX118" fmla="*/ 167720 w 1546130"/>
                  <a:gd name="connsiteY118" fmla="*/ 43246 h 43567"/>
                  <a:gd name="connsiteX119" fmla="*/ 153684 w 1546130"/>
                  <a:gd name="connsiteY119" fmla="*/ 25906 h 43567"/>
                  <a:gd name="connsiteX120" fmla="*/ 148455 w 1546130"/>
                  <a:gd name="connsiteY120" fmla="*/ 29209 h 43567"/>
                  <a:gd name="connsiteX121" fmla="*/ 122033 w 1546130"/>
                  <a:gd name="connsiteY121" fmla="*/ 43246 h 43567"/>
                  <a:gd name="connsiteX122" fmla="*/ 6437 w 1546130"/>
                  <a:gd name="connsiteY122" fmla="*/ 42971 h 43567"/>
                  <a:gd name="connsiteX123" fmla="*/ 1208 w 1546130"/>
                  <a:gd name="connsiteY123" fmla="*/ 39943 h 43567"/>
                  <a:gd name="connsiteX124" fmla="*/ 1208 w 1546130"/>
                  <a:gd name="connsiteY124" fmla="*/ 30035 h 43567"/>
                  <a:gd name="connsiteX125" fmla="*/ 3134 w 1546130"/>
                  <a:gd name="connsiteY125" fmla="*/ 2787 h 43567"/>
                  <a:gd name="connsiteX126" fmla="*/ 14660 w 1546130"/>
                  <a:gd name="connsiteY126" fmla="*/ 1 h 435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</a:cxnLst>
                <a:rect l="l" t="t" r="r" b="b"/>
                <a:pathLst>
                  <a:path w="1546130" h="43567">
                    <a:moveTo>
                      <a:pt x="934228" y="26457"/>
                    </a:moveTo>
                    <a:cubicBezTo>
                      <a:pt x="932026" y="26182"/>
                      <a:pt x="928448" y="28108"/>
                      <a:pt x="929274" y="30586"/>
                    </a:cubicBezTo>
                    <a:cubicBezTo>
                      <a:pt x="930650" y="35265"/>
                      <a:pt x="934778" y="38567"/>
                      <a:pt x="939182" y="40494"/>
                    </a:cubicBezTo>
                    <a:cubicBezTo>
                      <a:pt x="940834" y="41319"/>
                      <a:pt x="941659" y="38017"/>
                      <a:pt x="941935" y="35540"/>
                    </a:cubicBezTo>
                    <a:cubicBezTo>
                      <a:pt x="941109" y="31411"/>
                      <a:pt x="939733" y="27008"/>
                      <a:pt x="934228" y="26457"/>
                    </a:cubicBezTo>
                    <a:close/>
                    <a:moveTo>
                      <a:pt x="1074600" y="5885"/>
                    </a:moveTo>
                    <a:cubicBezTo>
                      <a:pt x="1074600" y="5885"/>
                      <a:pt x="1074325" y="6160"/>
                      <a:pt x="1074325" y="6160"/>
                    </a:cubicBezTo>
                    <a:cubicBezTo>
                      <a:pt x="1074325" y="6160"/>
                      <a:pt x="1074325" y="6435"/>
                      <a:pt x="1074325" y="6435"/>
                    </a:cubicBezTo>
                    <a:cubicBezTo>
                      <a:pt x="1074049" y="6435"/>
                      <a:pt x="1074049" y="6435"/>
                      <a:pt x="1074049" y="6435"/>
                    </a:cubicBezTo>
                    <a:cubicBezTo>
                      <a:pt x="1074049" y="6160"/>
                      <a:pt x="1074049" y="6160"/>
                      <a:pt x="1074049" y="6160"/>
                    </a:cubicBezTo>
                    <a:cubicBezTo>
                      <a:pt x="1074049" y="6160"/>
                      <a:pt x="1073774" y="6435"/>
                      <a:pt x="1073774" y="6435"/>
                    </a:cubicBezTo>
                    <a:cubicBezTo>
                      <a:pt x="1070196" y="14142"/>
                      <a:pt x="1077903" y="21298"/>
                      <a:pt x="1075976" y="29004"/>
                    </a:cubicBezTo>
                    <a:cubicBezTo>
                      <a:pt x="1075976" y="29554"/>
                      <a:pt x="1078453" y="30931"/>
                      <a:pt x="1078728" y="30655"/>
                    </a:cubicBezTo>
                    <a:cubicBezTo>
                      <a:pt x="1083407" y="26252"/>
                      <a:pt x="1093591" y="30931"/>
                      <a:pt x="1094416" y="24876"/>
                    </a:cubicBezTo>
                    <a:cubicBezTo>
                      <a:pt x="1094967" y="21573"/>
                      <a:pt x="1091939" y="12215"/>
                      <a:pt x="1084783" y="9738"/>
                    </a:cubicBezTo>
                    <a:cubicBezTo>
                      <a:pt x="1081481" y="8913"/>
                      <a:pt x="1078728" y="6160"/>
                      <a:pt x="1075150" y="6435"/>
                    </a:cubicBezTo>
                    <a:cubicBezTo>
                      <a:pt x="1074875" y="6160"/>
                      <a:pt x="1074600" y="6160"/>
                      <a:pt x="1074600" y="5885"/>
                    </a:cubicBezTo>
                    <a:close/>
                    <a:moveTo>
                      <a:pt x="22951" y="5815"/>
                    </a:moveTo>
                    <a:cubicBezTo>
                      <a:pt x="22951" y="5815"/>
                      <a:pt x="22676" y="6090"/>
                      <a:pt x="22676" y="6090"/>
                    </a:cubicBezTo>
                    <a:cubicBezTo>
                      <a:pt x="22676" y="6090"/>
                      <a:pt x="22676" y="6365"/>
                      <a:pt x="22676" y="6365"/>
                    </a:cubicBezTo>
                    <a:cubicBezTo>
                      <a:pt x="22400" y="6365"/>
                      <a:pt x="22400" y="6365"/>
                      <a:pt x="22400" y="6365"/>
                    </a:cubicBezTo>
                    <a:cubicBezTo>
                      <a:pt x="22400" y="6090"/>
                      <a:pt x="22400" y="6090"/>
                      <a:pt x="22400" y="6090"/>
                    </a:cubicBezTo>
                    <a:cubicBezTo>
                      <a:pt x="22400" y="6090"/>
                      <a:pt x="22125" y="6365"/>
                      <a:pt x="22125" y="6365"/>
                    </a:cubicBezTo>
                    <a:cubicBezTo>
                      <a:pt x="18547" y="14072"/>
                      <a:pt x="26254" y="21228"/>
                      <a:pt x="24327" y="28934"/>
                    </a:cubicBezTo>
                    <a:cubicBezTo>
                      <a:pt x="24327" y="29484"/>
                      <a:pt x="26804" y="30861"/>
                      <a:pt x="27079" y="30585"/>
                    </a:cubicBezTo>
                    <a:cubicBezTo>
                      <a:pt x="31758" y="26182"/>
                      <a:pt x="41942" y="30861"/>
                      <a:pt x="42767" y="24806"/>
                    </a:cubicBezTo>
                    <a:cubicBezTo>
                      <a:pt x="43318" y="21503"/>
                      <a:pt x="40290" y="12145"/>
                      <a:pt x="33134" y="9668"/>
                    </a:cubicBezTo>
                    <a:cubicBezTo>
                      <a:pt x="29832" y="8843"/>
                      <a:pt x="27079" y="6090"/>
                      <a:pt x="23501" y="6365"/>
                    </a:cubicBezTo>
                    <a:cubicBezTo>
                      <a:pt x="23226" y="6090"/>
                      <a:pt x="22951" y="6090"/>
                      <a:pt x="22951" y="5815"/>
                    </a:cubicBezTo>
                    <a:close/>
                    <a:moveTo>
                      <a:pt x="1440377" y="380"/>
                    </a:moveTo>
                    <a:cubicBezTo>
                      <a:pt x="1447808" y="380"/>
                      <a:pt x="1453863" y="105"/>
                      <a:pt x="1453313" y="11940"/>
                    </a:cubicBezTo>
                    <a:cubicBezTo>
                      <a:pt x="1454689" y="-1271"/>
                      <a:pt x="1463221" y="656"/>
                      <a:pt x="1470652" y="656"/>
                    </a:cubicBezTo>
                    <a:lnTo>
                      <a:pt x="1546130" y="656"/>
                    </a:lnTo>
                    <a:lnTo>
                      <a:pt x="1546130" y="42765"/>
                    </a:lnTo>
                    <a:lnTo>
                      <a:pt x="1509184" y="42765"/>
                    </a:lnTo>
                    <a:cubicBezTo>
                      <a:pt x="1505606" y="42765"/>
                      <a:pt x="1502027" y="43591"/>
                      <a:pt x="1500101" y="38637"/>
                    </a:cubicBezTo>
                    <a:cubicBezTo>
                      <a:pt x="1498725" y="35059"/>
                      <a:pt x="1494321" y="35885"/>
                      <a:pt x="1492670" y="38086"/>
                    </a:cubicBezTo>
                    <a:cubicBezTo>
                      <a:pt x="1487166" y="44692"/>
                      <a:pt x="1480009" y="42765"/>
                      <a:pt x="1473129" y="42765"/>
                    </a:cubicBezTo>
                    <a:cubicBezTo>
                      <a:pt x="1411478" y="43040"/>
                      <a:pt x="1349827" y="42765"/>
                      <a:pt x="1288176" y="43040"/>
                    </a:cubicBezTo>
                    <a:cubicBezTo>
                      <a:pt x="1281295" y="43040"/>
                      <a:pt x="1275516" y="42215"/>
                      <a:pt x="1274965" y="34233"/>
                    </a:cubicBezTo>
                    <a:cubicBezTo>
                      <a:pt x="1274415" y="26527"/>
                      <a:pt x="1281021" y="27353"/>
                      <a:pt x="1285699" y="24876"/>
                    </a:cubicBezTo>
                    <a:cubicBezTo>
                      <a:pt x="1292580" y="21022"/>
                      <a:pt x="1306892" y="27353"/>
                      <a:pt x="1304690" y="10013"/>
                    </a:cubicBezTo>
                    <a:cubicBezTo>
                      <a:pt x="1311020" y="13316"/>
                      <a:pt x="1316249" y="16069"/>
                      <a:pt x="1322580" y="15793"/>
                    </a:cubicBezTo>
                    <a:cubicBezTo>
                      <a:pt x="1325332" y="15793"/>
                      <a:pt x="1328359" y="15518"/>
                      <a:pt x="1328910" y="13316"/>
                    </a:cubicBezTo>
                    <a:cubicBezTo>
                      <a:pt x="1331937" y="-1271"/>
                      <a:pt x="1343772" y="931"/>
                      <a:pt x="1353680" y="656"/>
                    </a:cubicBezTo>
                    <a:cubicBezTo>
                      <a:pt x="1382579" y="380"/>
                      <a:pt x="1411478" y="656"/>
                      <a:pt x="1440377" y="380"/>
                    </a:cubicBezTo>
                    <a:close/>
                    <a:moveTo>
                      <a:pt x="388728" y="310"/>
                    </a:moveTo>
                    <a:cubicBezTo>
                      <a:pt x="396159" y="310"/>
                      <a:pt x="402214" y="35"/>
                      <a:pt x="401664" y="11870"/>
                    </a:cubicBezTo>
                    <a:cubicBezTo>
                      <a:pt x="403040" y="-1341"/>
                      <a:pt x="411572" y="586"/>
                      <a:pt x="419003" y="586"/>
                    </a:cubicBezTo>
                    <a:cubicBezTo>
                      <a:pt x="468268" y="586"/>
                      <a:pt x="517259" y="586"/>
                      <a:pt x="566250" y="586"/>
                    </a:cubicBezTo>
                    <a:cubicBezTo>
                      <a:pt x="572029" y="310"/>
                      <a:pt x="578084" y="-515"/>
                      <a:pt x="580011" y="8017"/>
                    </a:cubicBezTo>
                    <a:cubicBezTo>
                      <a:pt x="572029" y="3338"/>
                      <a:pt x="553589" y="12421"/>
                      <a:pt x="553314" y="20677"/>
                    </a:cubicBezTo>
                    <a:cubicBezTo>
                      <a:pt x="553039" y="25356"/>
                      <a:pt x="556892" y="26457"/>
                      <a:pt x="560194" y="24531"/>
                    </a:cubicBezTo>
                    <a:cubicBezTo>
                      <a:pt x="569552" y="19576"/>
                      <a:pt x="575882" y="28108"/>
                      <a:pt x="583864" y="28934"/>
                    </a:cubicBezTo>
                    <a:cubicBezTo>
                      <a:pt x="587717" y="29484"/>
                      <a:pt x="589919" y="34989"/>
                      <a:pt x="588818" y="38842"/>
                    </a:cubicBezTo>
                    <a:cubicBezTo>
                      <a:pt x="588268" y="43245"/>
                      <a:pt x="584139" y="42695"/>
                      <a:pt x="580836" y="42695"/>
                    </a:cubicBezTo>
                    <a:cubicBezTo>
                      <a:pt x="539827" y="42695"/>
                      <a:pt x="498543" y="42695"/>
                      <a:pt x="457535" y="42695"/>
                    </a:cubicBezTo>
                    <a:cubicBezTo>
                      <a:pt x="453957" y="42695"/>
                      <a:pt x="450378" y="43521"/>
                      <a:pt x="448452" y="38567"/>
                    </a:cubicBezTo>
                    <a:cubicBezTo>
                      <a:pt x="447076" y="34989"/>
                      <a:pt x="442672" y="35815"/>
                      <a:pt x="441021" y="38016"/>
                    </a:cubicBezTo>
                    <a:cubicBezTo>
                      <a:pt x="435517" y="44622"/>
                      <a:pt x="428360" y="42695"/>
                      <a:pt x="421480" y="42695"/>
                    </a:cubicBezTo>
                    <a:cubicBezTo>
                      <a:pt x="359829" y="42970"/>
                      <a:pt x="298178" y="42695"/>
                      <a:pt x="236527" y="42970"/>
                    </a:cubicBezTo>
                    <a:cubicBezTo>
                      <a:pt x="229646" y="42970"/>
                      <a:pt x="223867" y="42145"/>
                      <a:pt x="223316" y="34163"/>
                    </a:cubicBezTo>
                    <a:cubicBezTo>
                      <a:pt x="222766" y="26457"/>
                      <a:pt x="229372" y="27283"/>
                      <a:pt x="234050" y="24806"/>
                    </a:cubicBezTo>
                    <a:cubicBezTo>
                      <a:pt x="240931" y="20952"/>
                      <a:pt x="255243" y="27283"/>
                      <a:pt x="253041" y="9943"/>
                    </a:cubicBezTo>
                    <a:cubicBezTo>
                      <a:pt x="259371" y="13246"/>
                      <a:pt x="264600" y="15999"/>
                      <a:pt x="270931" y="15723"/>
                    </a:cubicBezTo>
                    <a:cubicBezTo>
                      <a:pt x="273683" y="15723"/>
                      <a:pt x="276710" y="15448"/>
                      <a:pt x="277261" y="13246"/>
                    </a:cubicBezTo>
                    <a:cubicBezTo>
                      <a:pt x="280288" y="-1341"/>
                      <a:pt x="292123" y="861"/>
                      <a:pt x="302031" y="586"/>
                    </a:cubicBezTo>
                    <a:cubicBezTo>
                      <a:pt x="330930" y="310"/>
                      <a:pt x="359829" y="586"/>
                      <a:pt x="388728" y="310"/>
                    </a:cubicBezTo>
                    <a:close/>
                    <a:moveTo>
                      <a:pt x="1066309" y="71"/>
                    </a:moveTo>
                    <a:cubicBezTo>
                      <a:pt x="1071091" y="105"/>
                      <a:pt x="1076389" y="656"/>
                      <a:pt x="1080930" y="381"/>
                    </a:cubicBezTo>
                    <a:cubicBezTo>
                      <a:pt x="1092765" y="381"/>
                      <a:pt x="1104875" y="381"/>
                      <a:pt x="1116710" y="381"/>
                    </a:cubicBezTo>
                    <a:cubicBezTo>
                      <a:pt x="1143132" y="381"/>
                      <a:pt x="1169828" y="655"/>
                      <a:pt x="1196250" y="655"/>
                    </a:cubicBezTo>
                    <a:cubicBezTo>
                      <a:pt x="1202306" y="655"/>
                      <a:pt x="1208085" y="655"/>
                      <a:pt x="1208911" y="8637"/>
                    </a:cubicBezTo>
                    <a:cubicBezTo>
                      <a:pt x="1217993" y="11114"/>
                      <a:pt x="1226800" y="14967"/>
                      <a:pt x="1232580" y="2582"/>
                    </a:cubicBezTo>
                    <a:cubicBezTo>
                      <a:pt x="1234782" y="-1822"/>
                      <a:pt x="1241112" y="1206"/>
                      <a:pt x="1245516" y="931"/>
                    </a:cubicBezTo>
                    <a:cubicBezTo>
                      <a:pt x="1251571" y="381"/>
                      <a:pt x="1257901" y="655"/>
                      <a:pt x="1265332" y="931"/>
                    </a:cubicBezTo>
                    <a:cubicBezTo>
                      <a:pt x="1254874" y="11665"/>
                      <a:pt x="1245241" y="22399"/>
                      <a:pt x="1238360" y="33683"/>
                    </a:cubicBezTo>
                    <a:cubicBezTo>
                      <a:pt x="1232580" y="43316"/>
                      <a:pt x="1227351" y="43866"/>
                      <a:pt x="1219369" y="43316"/>
                    </a:cubicBezTo>
                    <a:cubicBezTo>
                      <a:pt x="1212214" y="42765"/>
                      <a:pt x="1204507" y="33133"/>
                      <a:pt x="1205333" y="25976"/>
                    </a:cubicBezTo>
                    <a:cubicBezTo>
                      <a:pt x="1203406" y="27077"/>
                      <a:pt x="1200379" y="27903"/>
                      <a:pt x="1200104" y="29279"/>
                    </a:cubicBezTo>
                    <a:cubicBezTo>
                      <a:pt x="1197902" y="46618"/>
                      <a:pt x="1184691" y="43316"/>
                      <a:pt x="1173682" y="43316"/>
                    </a:cubicBezTo>
                    <a:lnTo>
                      <a:pt x="1068584" y="43066"/>
                    </a:lnTo>
                    <a:lnTo>
                      <a:pt x="1068814" y="43246"/>
                    </a:lnTo>
                    <a:cubicBezTo>
                      <a:pt x="1058080" y="43246"/>
                      <a:pt x="1050099" y="43246"/>
                      <a:pt x="1041842" y="43246"/>
                    </a:cubicBezTo>
                    <a:cubicBezTo>
                      <a:pt x="973586" y="43246"/>
                      <a:pt x="905329" y="43246"/>
                      <a:pt x="837072" y="43246"/>
                    </a:cubicBezTo>
                    <a:cubicBezTo>
                      <a:pt x="832669" y="43246"/>
                      <a:pt x="827990" y="44622"/>
                      <a:pt x="823862" y="41044"/>
                    </a:cubicBezTo>
                    <a:cubicBezTo>
                      <a:pt x="821935" y="39393"/>
                      <a:pt x="816155" y="26182"/>
                      <a:pt x="815054" y="42145"/>
                    </a:cubicBezTo>
                    <a:cubicBezTo>
                      <a:pt x="815054" y="42696"/>
                      <a:pt x="810651" y="43246"/>
                      <a:pt x="808449" y="43246"/>
                    </a:cubicBezTo>
                    <a:cubicBezTo>
                      <a:pt x="795238" y="42971"/>
                      <a:pt x="781752" y="42420"/>
                      <a:pt x="768541" y="42420"/>
                    </a:cubicBezTo>
                    <a:cubicBezTo>
                      <a:pt x="752028" y="42420"/>
                      <a:pt x="735514" y="42971"/>
                      <a:pt x="719000" y="42971"/>
                    </a:cubicBezTo>
                    <a:cubicBezTo>
                      <a:pt x="684597" y="42971"/>
                      <a:pt x="650194" y="42971"/>
                      <a:pt x="615790" y="42696"/>
                    </a:cubicBezTo>
                    <a:cubicBezTo>
                      <a:pt x="609735" y="42696"/>
                      <a:pt x="600928" y="44897"/>
                      <a:pt x="609185" y="33888"/>
                    </a:cubicBezTo>
                    <a:cubicBezTo>
                      <a:pt x="600653" y="28934"/>
                      <a:pt x="613588" y="11595"/>
                      <a:pt x="595699" y="11045"/>
                    </a:cubicBezTo>
                    <a:cubicBezTo>
                      <a:pt x="591570" y="10769"/>
                      <a:pt x="585240" y="7191"/>
                      <a:pt x="581662" y="586"/>
                    </a:cubicBezTo>
                    <a:cubicBezTo>
                      <a:pt x="589919" y="586"/>
                      <a:pt x="597350" y="586"/>
                      <a:pt x="604781" y="586"/>
                    </a:cubicBezTo>
                    <a:cubicBezTo>
                      <a:pt x="722853" y="586"/>
                      <a:pt x="840651" y="311"/>
                      <a:pt x="958448" y="586"/>
                    </a:cubicBezTo>
                    <a:cubicBezTo>
                      <a:pt x="973310" y="586"/>
                      <a:pt x="988448" y="2513"/>
                      <a:pt x="1003310" y="311"/>
                    </a:cubicBezTo>
                    <a:cubicBezTo>
                      <a:pt x="1011842" y="-791"/>
                      <a:pt x="1017897" y="4714"/>
                      <a:pt x="1025603" y="6090"/>
                    </a:cubicBezTo>
                    <a:cubicBezTo>
                      <a:pt x="1028080" y="6641"/>
                      <a:pt x="1029456" y="6366"/>
                      <a:pt x="1029181" y="3889"/>
                    </a:cubicBezTo>
                    <a:cubicBezTo>
                      <a:pt x="1028906" y="3338"/>
                      <a:pt x="1026154" y="3063"/>
                      <a:pt x="1024778" y="1136"/>
                    </a:cubicBezTo>
                    <a:cubicBezTo>
                      <a:pt x="1027530" y="1412"/>
                      <a:pt x="1030557" y="1136"/>
                      <a:pt x="1033310" y="1962"/>
                    </a:cubicBezTo>
                    <a:cubicBezTo>
                      <a:pt x="1036888" y="3063"/>
                      <a:pt x="1041567" y="-2442"/>
                      <a:pt x="1044044" y="3614"/>
                    </a:cubicBezTo>
                    <a:cubicBezTo>
                      <a:pt x="1046245" y="8843"/>
                      <a:pt x="1041016" y="9668"/>
                      <a:pt x="1038814" y="12145"/>
                    </a:cubicBezTo>
                    <a:cubicBezTo>
                      <a:pt x="1037989" y="13246"/>
                      <a:pt x="1037163" y="16274"/>
                      <a:pt x="1037163" y="16274"/>
                    </a:cubicBezTo>
                    <a:cubicBezTo>
                      <a:pt x="1040879" y="18201"/>
                      <a:pt x="1043700" y="21779"/>
                      <a:pt x="1046383" y="25081"/>
                    </a:cubicBezTo>
                    <a:lnTo>
                      <a:pt x="1052857" y="30600"/>
                    </a:lnTo>
                    <a:lnTo>
                      <a:pt x="1052857" y="30105"/>
                    </a:lnTo>
                    <a:cubicBezTo>
                      <a:pt x="1053407" y="20747"/>
                      <a:pt x="1048729" y="8362"/>
                      <a:pt x="1054783" y="2857"/>
                    </a:cubicBezTo>
                    <a:cubicBezTo>
                      <a:pt x="1057261" y="518"/>
                      <a:pt x="1061527" y="36"/>
                      <a:pt x="1066309" y="71"/>
                    </a:cubicBezTo>
                    <a:close/>
                    <a:moveTo>
                      <a:pt x="14660" y="1"/>
                    </a:moveTo>
                    <a:cubicBezTo>
                      <a:pt x="19442" y="35"/>
                      <a:pt x="24740" y="586"/>
                      <a:pt x="29281" y="311"/>
                    </a:cubicBezTo>
                    <a:cubicBezTo>
                      <a:pt x="41116" y="311"/>
                      <a:pt x="53226" y="311"/>
                      <a:pt x="65061" y="311"/>
                    </a:cubicBezTo>
                    <a:cubicBezTo>
                      <a:pt x="91483" y="311"/>
                      <a:pt x="118179" y="585"/>
                      <a:pt x="144601" y="585"/>
                    </a:cubicBezTo>
                    <a:cubicBezTo>
                      <a:pt x="150657" y="585"/>
                      <a:pt x="156436" y="585"/>
                      <a:pt x="157262" y="8567"/>
                    </a:cubicBezTo>
                    <a:cubicBezTo>
                      <a:pt x="166344" y="11044"/>
                      <a:pt x="175151" y="14897"/>
                      <a:pt x="180931" y="2512"/>
                    </a:cubicBezTo>
                    <a:cubicBezTo>
                      <a:pt x="183133" y="-1892"/>
                      <a:pt x="189463" y="1136"/>
                      <a:pt x="193867" y="861"/>
                    </a:cubicBezTo>
                    <a:cubicBezTo>
                      <a:pt x="199922" y="311"/>
                      <a:pt x="206252" y="585"/>
                      <a:pt x="213683" y="861"/>
                    </a:cubicBezTo>
                    <a:cubicBezTo>
                      <a:pt x="203225" y="11595"/>
                      <a:pt x="193592" y="22329"/>
                      <a:pt x="186711" y="33613"/>
                    </a:cubicBezTo>
                    <a:cubicBezTo>
                      <a:pt x="180931" y="43246"/>
                      <a:pt x="175702" y="43796"/>
                      <a:pt x="167720" y="43246"/>
                    </a:cubicBezTo>
                    <a:cubicBezTo>
                      <a:pt x="160565" y="42695"/>
                      <a:pt x="152858" y="33063"/>
                      <a:pt x="153684" y="25906"/>
                    </a:cubicBezTo>
                    <a:cubicBezTo>
                      <a:pt x="151757" y="27007"/>
                      <a:pt x="148730" y="27833"/>
                      <a:pt x="148455" y="29209"/>
                    </a:cubicBezTo>
                    <a:cubicBezTo>
                      <a:pt x="146253" y="46548"/>
                      <a:pt x="133042" y="43246"/>
                      <a:pt x="122033" y="43246"/>
                    </a:cubicBezTo>
                    <a:cubicBezTo>
                      <a:pt x="83501" y="43246"/>
                      <a:pt x="44969" y="42971"/>
                      <a:pt x="6437" y="42971"/>
                    </a:cubicBezTo>
                    <a:cubicBezTo>
                      <a:pt x="3685" y="43521"/>
                      <a:pt x="1483" y="43246"/>
                      <a:pt x="1208" y="39943"/>
                    </a:cubicBezTo>
                    <a:cubicBezTo>
                      <a:pt x="1208" y="36640"/>
                      <a:pt x="933" y="33338"/>
                      <a:pt x="1208" y="30035"/>
                    </a:cubicBezTo>
                    <a:cubicBezTo>
                      <a:pt x="1758" y="20677"/>
                      <a:pt x="-2920" y="8292"/>
                      <a:pt x="3134" y="2787"/>
                    </a:cubicBezTo>
                    <a:cubicBezTo>
                      <a:pt x="5612" y="448"/>
                      <a:pt x="9878" y="-34"/>
                      <a:pt x="14660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 w="7407" cap="flat">
                <a:noFill/>
                <a:prstDash val="solid"/>
                <a:miter/>
              </a:ln>
            </p:spPr>
            <p:txBody>
              <a:bodyPr wrap="square" rtlCol="0" anchor="ctr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26" name="Freeform: Shape 25">
                <a:extLst>
                  <a:ext uri="{FF2B5EF4-FFF2-40B4-BE49-F238E27FC236}">
                    <a16:creationId xmlns="" xmlns:a16="http://schemas.microsoft.com/office/drawing/2014/main" id="{6DB9C28C-BEDB-45BB-8645-5FB190CC2FBC}"/>
                  </a:ext>
                </a:extLst>
              </p:cNvPr>
              <p:cNvSpPr/>
              <p:nvPr/>
            </p:nvSpPr>
            <p:spPr>
              <a:xfrm rot="10800000">
                <a:off x="5989366" y="544828"/>
                <a:ext cx="3321685" cy="76019"/>
              </a:xfrm>
              <a:custGeom>
                <a:avLst/>
                <a:gdLst>
                  <a:gd name="connsiteX0" fmla="*/ 1323163 w 1645441"/>
                  <a:gd name="connsiteY0" fmla="*/ 28780 h 37657"/>
                  <a:gd name="connsiteX1" fmla="*/ 1333347 w 1645441"/>
                  <a:gd name="connsiteY1" fmla="*/ 36796 h 37657"/>
                  <a:gd name="connsiteX2" fmla="*/ 1312980 w 1645441"/>
                  <a:gd name="connsiteY2" fmla="*/ 36245 h 37657"/>
                  <a:gd name="connsiteX3" fmla="*/ 1323163 w 1645441"/>
                  <a:gd name="connsiteY3" fmla="*/ 28780 h 37657"/>
                  <a:gd name="connsiteX4" fmla="*/ 502405 w 1645441"/>
                  <a:gd name="connsiteY4" fmla="*/ 28666 h 37657"/>
                  <a:gd name="connsiteX5" fmla="*/ 512589 w 1645441"/>
                  <a:gd name="connsiteY5" fmla="*/ 36682 h 37657"/>
                  <a:gd name="connsiteX6" fmla="*/ 492222 w 1645441"/>
                  <a:gd name="connsiteY6" fmla="*/ 36131 h 37657"/>
                  <a:gd name="connsiteX7" fmla="*/ 502405 w 1645441"/>
                  <a:gd name="connsiteY7" fmla="*/ 28666 h 37657"/>
                  <a:gd name="connsiteX8" fmla="*/ 1645441 w 1645441"/>
                  <a:gd name="connsiteY8" fmla="*/ 21503 h 37657"/>
                  <a:gd name="connsiteX9" fmla="*/ 1645441 w 1645441"/>
                  <a:gd name="connsiteY9" fmla="*/ 33701 h 37657"/>
                  <a:gd name="connsiteX10" fmla="*/ 1640157 w 1645441"/>
                  <a:gd name="connsiteY10" fmla="*/ 32461 h 37657"/>
                  <a:gd name="connsiteX11" fmla="*/ 1639950 w 1645441"/>
                  <a:gd name="connsiteY11" fmla="*/ 27438 h 37657"/>
                  <a:gd name="connsiteX12" fmla="*/ 833779 w 1645441"/>
                  <a:gd name="connsiteY12" fmla="*/ 19618 h 37657"/>
                  <a:gd name="connsiteX13" fmla="*/ 843962 w 1645441"/>
                  <a:gd name="connsiteY13" fmla="*/ 30627 h 37657"/>
                  <a:gd name="connsiteX14" fmla="*/ 824972 w 1645441"/>
                  <a:gd name="connsiteY14" fmla="*/ 33655 h 37657"/>
                  <a:gd name="connsiteX15" fmla="*/ 819192 w 1645441"/>
                  <a:gd name="connsiteY15" fmla="*/ 27324 h 37657"/>
                  <a:gd name="connsiteX16" fmla="*/ 833779 w 1645441"/>
                  <a:gd name="connsiteY16" fmla="*/ 19618 h 37657"/>
                  <a:gd name="connsiteX17" fmla="*/ 1645441 w 1645441"/>
                  <a:gd name="connsiteY17" fmla="*/ 5017 h 37657"/>
                  <a:gd name="connsiteX18" fmla="*/ 1645441 w 1645441"/>
                  <a:gd name="connsiteY18" fmla="*/ 6122 h 37657"/>
                  <a:gd name="connsiteX19" fmla="*/ 1644904 w 1645441"/>
                  <a:gd name="connsiteY19" fmla="*/ 5420 h 37657"/>
                  <a:gd name="connsiteX20" fmla="*/ 18831 w 1645441"/>
                  <a:gd name="connsiteY20" fmla="*/ 627 h 37657"/>
                  <a:gd name="connsiteX21" fmla="*/ 78005 w 1645441"/>
                  <a:gd name="connsiteY21" fmla="*/ 627 h 37657"/>
                  <a:gd name="connsiteX22" fmla="*/ 144609 w 1645441"/>
                  <a:gd name="connsiteY22" fmla="*/ 627 h 37657"/>
                  <a:gd name="connsiteX23" fmla="*/ 155894 w 1645441"/>
                  <a:gd name="connsiteY23" fmla="*/ 5580 h 37657"/>
                  <a:gd name="connsiteX24" fmla="*/ 154518 w 1645441"/>
                  <a:gd name="connsiteY24" fmla="*/ 19617 h 37657"/>
                  <a:gd name="connsiteX25" fmla="*/ 147362 w 1645441"/>
                  <a:gd name="connsiteY25" fmla="*/ 34754 h 37657"/>
                  <a:gd name="connsiteX26" fmla="*/ 143509 w 1645441"/>
                  <a:gd name="connsiteY26" fmla="*/ 36681 h 37657"/>
                  <a:gd name="connsiteX27" fmla="*/ 105252 w 1645441"/>
                  <a:gd name="connsiteY27" fmla="*/ 33653 h 37657"/>
                  <a:gd name="connsiteX28" fmla="*/ 99197 w 1645441"/>
                  <a:gd name="connsiteY28" fmla="*/ 33103 h 37657"/>
                  <a:gd name="connsiteX29" fmla="*/ 16904 w 1645441"/>
                  <a:gd name="connsiteY29" fmla="*/ 36406 h 37657"/>
                  <a:gd name="connsiteX30" fmla="*/ 115 w 1645441"/>
                  <a:gd name="connsiteY30" fmla="*/ 19066 h 37657"/>
                  <a:gd name="connsiteX31" fmla="*/ 18831 w 1645441"/>
                  <a:gd name="connsiteY31" fmla="*/ 627 h 37657"/>
                  <a:gd name="connsiteX32" fmla="*/ 168624 w 1645441"/>
                  <a:gd name="connsiteY32" fmla="*/ 524 h 37657"/>
                  <a:gd name="connsiteX33" fmla="*/ 175711 w 1645441"/>
                  <a:gd name="connsiteY33" fmla="*/ 4480 h 37657"/>
                  <a:gd name="connsiteX34" fmla="*/ 182591 w 1645441"/>
                  <a:gd name="connsiteY34" fmla="*/ 8609 h 37657"/>
                  <a:gd name="connsiteX35" fmla="*/ 177087 w 1645441"/>
                  <a:gd name="connsiteY35" fmla="*/ 11361 h 37657"/>
                  <a:gd name="connsiteX36" fmla="*/ 161123 w 1645441"/>
                  <a:gd name="connsiteY36" fmla="*/ 8334 h 37657"/>
                  <a:gd name="connsiteX37" fmla="*/ 161123 w 1645441"/>
                  <a:gd name="connsiteY37" fmla="*/ 2554 h 37657"/>
                  <a:gd name="connsiteX38" fmla="*/ 168624 w 1645441"/>
                  <a:gd name="connsiteY38" fmla="*/ 524 h 37657"/>
                  <a:gd name="connsiteX39" fmla="*/ 1260961 w 1645441"/>
                  <a:gd name="connsiteY39" fmla="*/ 465 h 37657"/>
                  <a:gd name="connsiteX40" fmla="*/ 1271420 w 1645441"/>
                  <a:gd name="connsiteY40" fmla="*/ 8447 h 37657"/>
                  <a:gd name="connsiteX41" fmla="*/ 1278575 w 1645441"/>
                  <a:gd name="connsiteY41" fmla="*/ 31566 h 37657"/>
                  <a:gd name="connsiteX42" fmla="*/ 1268392 w 1645441"/>
                  <a:gd name="connsiteY42" fmla="*/ 37071 h 37657"/>
                  <a:gd name="connsiteX43" fmla="*/ 1152797 w 1645441"/>
                  <a:gd name="connsiteY43" fmla="*/ 37071 h 37657"/>
                  <a:gd name="connsiteX44" fmla="*/ 1117568 w 1645441"/>
                  <a:gd name="connsiteY44" fmla="*/ 37071 h 37657"/>
                  <a:gd name="connsiteX45" fmla="*/ 1093176 w 1645441"/>
                  <a:gd name="connsiteY45" fmla="*/ 35557 h 37657"/>
                  <a:gd name="connsiteX46" fmla="*/ 1092403 w 1645441"/>
                  <a:gd name="connsiteY46" fmla="*/ 35283 h 37657"/>
                  <a:gd name="connsiteX47" fmla="*/ 1092403 w 1645441"/>
                  <a:gd name="connsiteY47" fmla="*/ 36682 h 37657"/>
                  <a:gd name="connsiteX48" fmla="*/ 1061686 w 1645441"/>
                  <a:gd name="connsiteY48" fmla="*/ 36682 h 37657"/>
                  <a:gd name="connsiteX49" fmla="*/ 1061696 w 1645441"/>
                  <a:gd name="connsiteY49" fmla="*/ 36795 h 37657"/>
                  <a:gd name="connsiteX50" fmla="*/ 1010880 w 1645441"/>
                  <a:gd name="connsiteY50" fmla="*/ 36795 h 37657"/>
                  <a:gd name="connsiteX51" fmla="*/ 1010880 w 1645441"/>
                  <a:gd name="connsiteY51" fmla="*/ 36682 h 37657"/>
                  <a:gd name="connsiteX52" fmla="*/ 973870 w 1645441"/>
                  <a:gd name="connsiteY52" fmla="*/ 36682 h 37657"/>
                  <a:gd name="connsiteX53" fmla="*/ 964787 w 1645441"/>
                  <a:gd name="connsiteY53" fmla="*/ 22920 h 37657"/>
                  <a:gd name="connsiteX54" fmla="*/ 955705 w 1645441"/>
                  <a:gd name="connsiteY54" fmla="*/ 15214 h 37657"/>
                  <a:gd name="connsiteX55" fmla="*/ 954054 w 1645441"/>
                  <a:gd name="connsiteY55" fmla="*/ 23196 h 37657"/>
                  <a:gd name="connsiteX56" fmla="*/ 948273 w 1645441"/>
                  <a:gd name="connsiteY56" fmla="*/ 27324 h 37657"/>
                  <a:gd name="connsiteX57" fmla="*/ 928732 w 1645441"/>
                  <a:gd name="connsiteY57" fmla="*/ 12187 h 37657"/>
                  <a:gd name="connsiteX58" fmla="*/ 907540 w 1645441"/>
                  <a:gd name="connsiteY58" fmla="*/ 9985 h 37657"/>
                  <a:gd name="connsiteX59" fmla="*/ 897907 w 1645441"/>
                  <a:gd name="connsiteY59" fmla="*/ 5306 h 37657"/>
                  <a:gd name="connsiteX60" fmla="*/ 894880 w 1645441"/>
                  <a:gd name="connsiteY60" fmla="*/ 18517 h 37657"/>
                  <a:gd name="connsiteX61" fmla="*/ 894329 w 1645441"/>
                  <a:gd name="connsiteY61" fmla="*/ 34205 h 37657"/>
                  <a:gd name="connsiteX62" fmla="*/ 889925 w 1645441"/>
                  <a:gd name="connsiteY62" fmla="*/ 36682 h 37657"/>
                  <a:gd name="connsiteX63" fmla="*/ 848916 w 1645441"/>
                  <a:gd name="connsiteY63" fmla="*/ 36682 h 37657"/>
                  <a:gd name="connsiteX64" fmla="*/ 844238 w 1645441"/>
                  <a:gd name="connsiteY64" fmla="*/ 30627 h 37657"/>
                  <a:gd name="connsiteX65" fmla="*/ 854421 w 1645441"/>
                  <a:gd name="connsiteY65" fmla="*/ 30352 h 37657"/>
                  <a:gd name="connsiteX66" fmla="*/ 849192 w 1645441"/>
                  <a:gd name="connsiteY66" fmla="*/ 19893 h 37657"/>
                  <a:gd name="connsiteX67" fmla="*/ 842311 w 1645441"/>
                  <a:gd name="connsiteY67" fmla="*/ 1453 h 37657"/>
                  <a:gd name="connsiteX68" fmla="*/ 1010880 w 1645441"/>
                  <a:gd name="connsiteY68" fmla="*/ 1453 h 37657"/>
                  <a:gd name="connsiteX69" fmla="*/ 1010880 w 1645441"/>
                  <a:gd name="connsiteY69" fmla="*/ 973 h 37657"/>
                  <a:gd name="connsiteX70" fmla="*/ 1012190 w 1645441"/>
                  <a:gd name="connsiteY70" fmla="*/ 1016 h 37657"/>
                  <a:gd name="connsiteX71" fmla="*/ 1012704 w 1645441"/>
                  <a:gd name="connsiteY71" fmla="*/ 1453 h 37657"/>
                  <a:gd name="connsiteX72" fmla="*/ 1060146 w 1645441"/>
                  <a:gd name="connsiteY72" fmla="*/ 1453 h 37657"/>
                  <a:gd name="connsiteX73" fmla="*/ 1060355 w 1645441"/>
                  <a:gd name="connsiteY73" fmla="*/ 1256 h 37657"/>
                  <a:gd name="connsiteX74" fmla="*/ 1066100 w 1645441"/>
                  <a:gd name="connsiteY74" fmla="*/ 740 h 37657"/>
                  <a:gd name="connsiteX75" fmla="*/ 1260961 w 1645441"/>
                  <a:gd name="connsiteY75" fmla="*/ 465 h 37657"/>
                  <a:gd name="connsiteX76" fmla="*/ 830751 w 1645441"/>
                  <a:gd name="connsiteY76" fmla="*/ 352 h 37657"/>
                  <a:gd name="connsiteX77" fmla="*/ 834330 w 1645441"/>
                  <a:gd name="connsiteY77" fmla="*/ 3654 h 37657"/>
                  <a:gd name="connsiteX78" fmla="*/ 827724 w 1645441"/>
                  <a:gd name="connsiteY78" fmla="*/ 9984 h 37657"/>
                  <a:gd name="connsiteX79" fmla="*/ 824146 w 1645441"/>
                  <a:gd name="connsiteY79" fmla="*/ 5306 h 37657"/>
                  <a:gd name="connsiteX80" fmla="*/ 830751 w 1645441"/>
                  <a:gd name="connsiteY80" fmla="*/ 352 h 37657"/>
                  <a:gd name="connsiteX81" fmla="*/ 440203 w 1645441"/>
                  <a:gd name="connsiteY81" fmla="*/ 351 h 37657"/>
                  <a:gd name="connsiteX82" fmla="*/ 450662 w 1645441"/>
                  <a:gd name="connsiteY82" fmla="*/ 8333 h 37657"/>
                  <a:gd name="connsiteX83" fmla="*/ 457817 w 1645441"/>
                  <a:gd name="connsiteY83" fmla="*/ 31452 h 37657"/>
                  <a:gd name="connsiteX84" fmla="*/ 447634 w 1645441"/>
                  <a:gd name="connsiteY84" fmla="*/ 36957 h 37657"/>
                  <a:gd name="connsiteX85" fmla="*/ 332039 w 1645441"/>
                  <a:gd name="connsiteY85" fmla="*/ 36957 h 37657"/>
                  <a:gd name="connsiteX86" fmla="*/ 296810 w 1645441"/>
                  <a:gd name="connsiteY86" fmla="*/ 36957 h 37657"/>
                  <a:gd name="connsiteX87" fmla="*/ 249471 w 1645441"/>
                  <a:gd name="connsiteY87" fmla="*/ 27324 h 37657"/>
                  <a:gd name="connsiteX88" fmla="*/ 240113 w 1645441"/>
                  <a:gd name="connsiteY88" fmla="*/ 27048 h 37657"/>
                  <a:gd name="connsiteX89" fmla="*/ 240938 w 1645441"/>
                  <a:gd name="connsiteY89" fmla="*/ 36681 h 37657"/>
                  <a:gd name="connsiteX90" fmla="*/ 158921 w 1645441"/>
                  <a:gd name="connsiteY90" fmla="*/ 36681 h 37657"/>
                  <a:gd name="connsiteX91" fmla="*/ 164426 w 1645441"/>
                  <a:gd name="connsiteY91" fmla="*/ 25122 h 37657"/>
                  <a:gd name="connsiteX92" fmla="*/ 169379 w 1645441"/>
                  <a:gd name="connsiteY92" fmla="*/ 20718 h 37657"/>
                  <a:gd name="connsiteX93" fmla="*/ 194701 w 1645441"/>
                  <a:gd name="connsiteY93" fmla="*/ 7507 h 37657"/>
                  <a:gd name="connsiteX94" fmla="*/ 182866 w 1645441"/>
                  <a:gd name="connsiteY94" fmla="*/ 626 h 37657"/>
                  <a:gd name="connsiteX95" fmla="*/ 198554 w 1645441"/>
                  <a:gd name="connsiteY95" fmla="*/ 6957 h 37657"/>
                  <a:gd name="connsiteX96" fmla="*/ 234883 w 1645441"/>
                  <a:gd name="connsiteY96" fmla="*/ 5580 h 37657"/>
                  <a:gd name="connsiteX97" fmla="*/ 245342 w 1645441"/>
                  <a:gd name="connsiteY97" fmla="*/ 626 h 37657"/>
                  <a:gd name="connsiteX98" fmla="*/ 440203 w 1645441"/>
                  <a:gd name="connsiteY98" fmla="*/ 351 h 37657"/>
                  <a:gd name="connsiteX99" fmla="*/ 1634867 w 1645441"/>
                  <a:gd name="connsiteY99" fmla="*/ 207 h 37657"/>
                  <a:gd name="connsiteX100" fmla="*/ 1640226 w 1645441"/>
                  <a:gd name="connsiteY100" fmla="*/ 1291 h 37657"/>
                  <a:gd name="connsiteX101" fmla="*/ 1637748 w 1645441"/>
                  <a:gd name="connsiteY101" fmla="*/ 9548 h 37657"/>
                  <a:gd name="connsiteX102" fmla="*/ 1612428 w 1645441"/>
                  <a:gd name="connsiteY102" fmla="*/ 34594 h 37657"/>
                  <a:gd name="connsiteX103" fmla="*/ 1613804 w 1645441"/>
                  <a:gd name="connsiteY103" fmla="*/ 22483 h 37657"/>
                  <a:gd name="connsiteX104" fmla="*/ 1602795 w 1645441"/>
                  <a:gd name="connsiteY104" fmla="*/ 17254 h 37657"/>
                  <a:gd name="connsiteX105" fmla="*/ 1604996 w 1645441"/>
                  <a:gd name="connsiteY105" fmla="*/ 28814 h 37657"/>
                  <a:gd name="connsiteX106" fmla="*/ 1585180 w 1645441"/>
                  <a:gd name="connsiteY106" fmla="*/ 25236 h 37657"/>
                  <a:gd name="connsiteX107" fmla="*/ 1587657 w 1645441"/>
                  <a:gd name="connsiteY107" fmla="*/ 36245 h 37657"/>
                  <a:gd name="connsiteX108" fmla="*/ 1506190 w 1645441"/>
                  <a:gd name="connsiteY108" fmla="*/ 36245 h 37657"/>
                  <a:gd name="connsiteX109" fmla="*/ 1481695 w 1645441"/>
                  <a:gd name="connsiteY109" fmla="*/ 12025 h 37657"/>
                  <a:gd name="connsiteX110" fmla="*/ 1465731 w 1645441"/>
                  <a:gd name="connsiteY110" fmla="*/ 22759 h 37657"/>
                  <a:gd name="connsiteX111" fmla="*/ 1467658 w 1645441"/>
                  <a:gd name="connsiteY111" fmla="*/ 33218 h 37657"/>
                  <a:gd name="connsiteX112" fmla="*/ 1467933 w 1645441"/>
                  <a:gd name="connsiteY112" fmla="*/ 34869 h 37657"/>
                  <a:gd name="connsiteX113" fmla="*/ 1439310 w 1645441"/>
                  <a:gd name="connsiteY113" fmla="*/ 36520 h 37657"/>
                  <a:gd name="connsiteX114" fmla="*/ 1363897 w 1645441"/>
                  <a:gd name="connsiteY114" fmla="*/ 36795 h 37657"/>
                  <a:gd name="connsiteX115" fmla="*/ 1349310 w 1645441"/>
                  <a:gd name="connsiteY115" fmla="*/ 26061 h 37657"/>
                  <a:gd name="connsiteX116" fmla="*/ 1346007 w 1645441"/>
                  <a:gd name="connsiteY116" fmla="*/ 19456 h 37657"/>
                  <a:gd name="connsiteX117" fmla="*/ 1354264 w 1645441"/>
                  <a:gd name="connsiteY117" fmla="*/ 11474 h 37657"/>
                  <a:gd name="connsiteX118" fmla="*/ 1341879 w 1645441"/>
                  <a:gd name="connsiteY118" fmla="*/ 3768 h 37657"/>
                  <a:gd name="connsiteX119" fmla="*/ 1335824 w 1645441"/>
                  <a:gd name="connsiteY119" fmla="*/ 14502 h 37657"/>
                  <a:gd name="connsiteX120" fmla="*/ 1326741 w 1645441"/>
                  <a:gd name="connsiteY120" fmla="*/ 19181 h 37657"/>
                  <a:gd name="connsiteX121" fmla="*/ 1307200 w 1645441"/>
                  <a:gd name="connsiteY121" fmla="*/ 16704 h 37657"/>
                  <a:gd name="connsiteX122" fmla="*/ 1291237 w 1645441"/>
                  <a:gd name="connsiteY122" fmla="*/ 465 h 37657"/>
                  <a:gd name="connsiteX123" fmla="*/ 1373255 w 1645441"/>
                  <a:gd name="connsiteY123" fmla="*/ 465 h 37657"/>
                  <a:gd name="connsiteX124" fmla="*/ 1406007 w 1645441"/>
                  <a:gd name="connsiteY124" fmla="*/ 465 h 37657"/>
                  <a:gd name="connsiteX125" fmla="*/ 1414539 w 1645441"/>
                  <a:gd name="connsiteY125" fmla="*/ 328 h 37657"/>
                  <a:gd name="connsiteX126" fmla="*/ 1420594 w 1645441"/>
                  <a:gd name="connsiteY126" fmla="*/ 7621 h 37657"/>
                  <a:gd name="connsiteX127" fmla="*/ 1438209 w 1645441"/>
                  <a:gd name="connsiteY127" fmla="*/ 12025 h 37657"/>
                  <a:gd name="connsiteX128" fmla="*/ 1449768 w 1645441"/>
                  <a:gd name="connsiteY128" fmla="*/ 13126 h 37657"/>
                  <a:gd name="connsiteX129" fmla="*/ 1446190 w 1645441"/>
                  <a:gd name="connsiteY129" fmla="*/ 465 h 37657"/>
                  <a:gd name="connsiteX130" fmla="*/ 1473988 w 1645441"/>
                  <a:gd name="connsiteY130" fmla="*/ 465 h 37657"/>
                  <a:gd name="connsiteX131" fmla="*/ 1588483 w 1645441"/>
                  <a:gd name="connsiteY131" fmla="*/ 465 h 37657"/>
                  <a:gd name="connsiteX132" fmla="*/ 1595914 w 1645441"/>
                  <a:gd name="connsiteY132" fmla="*/ 741 h 37657"/>
                  <a:gd name="connsiteX133" fmla="*/ 1599767 w 1645441"/>
                  <a:gd name="connsiteY133" fmla="*/ 5694 h 37657"/>
                  <a:gd name="connsiteX134" fmla="*/ 1594813 w 1645441"/>
                  <a:gd name="connsiteY134" fmla="*/ 6795 h 37657"/>
                  <a:gd name="connsiteX135" fmla="*/ 1587932 w 1645441"/>
                  <a:gd name="connsiteY135" fmla="*/ 4869 h 37657"/>
                  <a:gd name="connsiteX136" fmla="*/ 1582703 w 1645441"/>
                  <a:gd name="connsiteY136" fmla="*/ 9548 h 37657"/>
                  <a:gd name="connsiteX137" fmla="*/ 1588208 w 1645441"/>
                  <a:gd name="connsiteY137" fmla="*/ 13126 h 37657"/>
                  <a:gd name="connsiteX138" fmla="*/ 1609400 w 1645441"/>
                  <a:gd name="connsiteY138" fmla="*/ 3768 h 37657"/>
                  <a:gd name="connsiteX139" fmla="*/ 1634867 w 1645441"/>
                  <a:gd name="connsiteY139" fmla="*/ 207 h 37657"/>
                  <a:gd name="connsiteX140" fmla="*/ 814109 w 1645441"/>
                  <a:gd name="connsiteY140" fmla="*/ 93 h 37657"/>
                  <a:gd name="connsiteX141" fmla="*/ 819468 w 1645441"/>
                  <a:gd name="connsiteY141" fmla="*/ 1177 h 37657"/>
                  <a:gd name="connsiteX142" fmla="*/ 816990 w 1645441"/>
                  <a:gd name="connsiteY142" fmla="*/ 9434 h 37657"/>
                  <a:gd name="connsiteX143" fmla="*/ 791670 w 1645441"/>
                  <a:gd name="connsiteY143" fmla="*/ 34480 h 37657"/>
                  <a:gd name="connsiteX144" fmla="*/ 793046 w 1645441"/>
                  <a:gd name="connsiteY144" fmla="*/ 22369 h 37657"/>
                  <a:gd name="connsiteX145" fmla="*/ 782037 w 1645441"/>
                  <a:gd name="connsiteY145" fmla="*/ 17140 h 37657"/>
                  <a:gd name="connsiteX146" fmla="*/ 784238 w 1645441"/>
                  <a:gd name="connsiteY146" fmla="*/ 28700 h 37657"/>
                  <a:gd name="connsiteX147" fmla="*/ 764422 w 1645441"/>
                  <a:gd name="connsiteY147" fmla="*/ 25122 h 37657"/>
                  <a:gd name="connsiteX148" fmla="*/ 766899 w 1645441"/>
                  <a:gd name="connsiteY148" fmla="*/ 36131 h 37657"/>
                  <a:gd name="connsiteX149" fmla="*/ 685432 w 1645441"/>
                  <a:gd name="connsiteY149" fmla="*/ 36131 h 37657"/>
                  <a:gd name="connsiteX150" fmla="*/ 660937 w 1645441"/>
                  <a:gd name="connsiteY150" fmla="*/ 11911 h 37657"/>
                  <a:gd name="connsiteX151" fmla="*/ 644973 w 1645441"/>
                  <a:gd name="connsiteY151" fmla="*/ 22645 h 37657"/>
                  <a:gd name="connsiteX152" fmla="*/ 646900 w 1645441"/>
                  <a:gd name="connsiteY152" fmla="*/ 33104 h 37657"/>
                  <a:gd name="connsiteX153" fmla="*/ 647175 w 1645441"/>
                  <a:gd name="connsiteY153" fmla="*/ 34755 h 37657"/>
                  <a:gd name="connsiteX154" fmla="*/ 618552 w 1645441"/>
                  <a:gd name="connsiteY154" fmla="*/ 36406 h 37657"/>
                  <a:gd name="connsiteX155" fmla="*/ 543139 w 1645441"/>
                  <a:gd name="connsiteY155" fmla="*/ 36681 h 37657"/>
                  <a:gd name="connsiteX156" fmla="*/ 528552 w 1645441"/>
                  <a:gd name="connsiteY156" fmla="*/ 25947 h 37657"/>
                  <a:gd name="connsiteX157" fmla="*/ 525249 w 1645441"/>
                  <a:gd name="connsiteY157" fmla="*/ 19342 h 37657"/>
                  <a:gd name="connsiteX158" fmla="*/ 533506 w 1645441"/>
                  <a:gd name="connsiteY158" fmla="*/ 11360 h 37657"/>
                  <a:gd name="connsiteX159" fmla="*/ 521121 w 1645441"/>
                  <a:gd name="connsiteY159" fmla="*/ 3654 h 37657"/>
                  <a:gd name="connsiteX160" fmla="*/ 515066 w 1645441"/>
                  <a:gd name="connsiteY160" fmla="*/ 14388 h 37657"/>
                  <a:gd name="connsiteX161" fmla="*/ 505983 w 1645441"/>
                  <a:gd name="connsiteY161" fmla="*/ 19067 h 37657"/>
                  <a:gd name="connsiteX162" fmla="*/ 486442 w 1645441"/>
                  <a:gd name="connsiteY162" fmla="*/ 16590 h 37657"/>
                  <a:gd name="connsiteX163" fmla="*/ 470479 w 1645441"/>
                  <a:gd name="connsiteY163" fmla="*/ 351 h 37657"/>
                  <a:gd name="connsiteX164" fmla="*/ 552497 w 1645441"/>
                  <a:gd name="connsiteY164" fmla="*/ 351 h 37657"/>
                  <a:gd name="connsiteX165" fmla="*/ 585249 w 1645441"/>
                  <a:gd name="connsiteY165" fmla="*/ 351 h 37657"/>
                  <a:gd name="connsiteX166" fmla="*/ 593781 w 1645441"/>
                  <a:gd name="connsiteY166" fmla="*/ 214 h 37657"/>
                  <a:gd name="connsiteX167" fmla="*/ 599836 w 1645441"/>
                  <a:gd name="connsiteY167" fmla="*/ 7507 h 37657"/>
                  <a:gd name="connsiteX168" fmla="*/ 617451 w 1645441"/>
                  <a:gd name="connsiteY168" fmla="*/ 11911 h 37657"/>
                  <a:gd name="connsiteX169" fmla="*/ 629010 w 1645441"/>
                  <a:gd name="connsiteY169" fmla="*/ 13012 h 37657"/>
                  <a:gd name="connsiteX170" fmla="*/ 625432 w 1645441"/>
                  <a:gd name="connsiteY170" fmla="*/ 351 h 37657"/>
                  <a:gd name="connsiteX171" fmla="*/ 653230 w 1645441"/>
                  <a:gd name="connsiteY171" fmla="*/ 351 h 37657"/>
                  <a:gd name="connsiteX172" fmla="*/ 767725 w 1645441"/>
                  <a:gd name="connsiteY172" fmla="*/ 351 h 37657"/>
                  <a:gd name="connsiteX173" fmla="*/ 775156 w 1645441"/>
                  <a:gd name="connsiteY173" fmla="*/ 627 h 37657"/>
                  <a:gd name="connsiteX174" fmla="*/ 779009 w 1645441"/>
                  <a:gd name="connsiteY174" fmla="*/ 5580 h 37657"/>
                  <a:gd name="connsiteX175" fmla="*/ 774055 w 1645441"/>
                  <a:gd name="connsiteY175" fmla="*/ 6681 h 37657"/>
                  <a:gd name="connsiteX176" fmla="*/ 767174 w 1645441"/>
                  <a:gd name="connsiteY176" fmla="*/ 4755 h 37657"/>
                  <a:gd name="connsiteX177" fmla="*/ 761945 w 1645441"/>
                  <a:gd name="connsiteY177" fmla="*/ 9434 h 37657"/>
                  <a:gd name="connsiteX178" fmla="*/ 767450 w 1645441"/>
                  <a:gd name="connsiteY178" fmla="*/ 13012 h 37657"/>
                  <a:gd name="connsiteX179" fmla="*/ 788642 w 1645441"/>
                  <a:gd name="connsiteY179" fmla="*/ 3654 h 37657"/>
                  <a:gd name="connsiteX180" fmla="*/ 814109 w 1645441"/>
                  <a:gd name="connsiteY180" fmla="*/ 93 h 376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</a:cxnLst>
                <a:rect l="l" t="t" r="r" b="b"/>
                <a:pathLst>
                  <a:path w="1645441" h="37657">
                    <a:moveTo>
                      <a:pt x="1323163" y="28780"/>
                    </a:moveTo>
                    <a:cubicBezTo>
                      <a:pt x="1326466" y="28539"/>
                      <a:pt x="1329769" y="30878"/>
                      <a:pt x="1333347" y="36796"/>
                    </a:cubicBezTo>
                    <a:cubicBezTo>
                      <a:pt x="1325916" y="37621"/>
                      <a:pt x="1319861" y="38447"/>
                      <a:pt x="1312980" y="36245"/>
                    </a:cubicBezTo>
                    <a:cubicBezTo>
                      <a:pt x="1316558" y="31842"/>
                      <a:pt x="1319861" y="29021"/>
                      <a:pt x="1323163" y="28780"/>
                    </a:cubicBezTo>
                    <a:close/>
                    <a:moveTo>
                      <a:pt x="502405" y="28666"/>
                    </a:moveTo>
                    <a:cubicBezTo>
                      <a:pt x="505708" y="28425"/>
                      <a:pt x="509011" y="30764"/>
                      <a:pt x="512589" y="36682"/>
                    </a:cubicBezTo>
                    <a:cubicBezTo>
                      <a:pt x="505158" y="37507"/>
                      <a:pt x="499103" y="38333"/>
                      <a:pt x="492222" y="36131"/>
                    </a:cubicBezTo>
                    <a:cubicBezTo>
                      <a:pt x="495800" y="31728"/>
                      <a:pt x="499103" y="28907"/>
                      <a:pt x="502405" y="28666"/>
                    </a:cubicBezTo>
                    <a:close/>
                    <a:moveTo>
                      <a:pt x="1645441" y="21503"/>
                    </a:moveTo>
                    <a:lnTo>
                      <a:pt x="1645441" y="33701"/>
                    </a:lnTo>
                    <a:lnTo>
                      <a:pt x="1640157" y="32461"/>
                    </a:lnTo>
                    <a:cubicBezTo>
                      <a:pt x="1638299" y="32048"/>
                      <a:pt x="1637336" y="31016"/>
                      <a:pt x="1639950" y="27438"/>
                    </a:cubicBezTo>
                    <a:close/>
                    <a:moveTo>
                      <a:pt x="833779" y="19618"/>
                    </a:moveTo>
                    <a:cubicBezTo>
                      <a:pt x="838182" y="21269"/>
                      <a:pt x="843962" y="24022"/>
                      <a:pt x="843962" y="30627"/>
                    </a:cubicBezTo>
                    <a:cubicBezTo>
                      <a:pt x="838182" y="34755"/>
                      <a:pt x="832953" y="42187"/>
                      <a:pt x="824972" y="33655"/>
                    </a:cubicBezTo>
                    <a:cubicBezTo>
                      <a:pt x="823045" y="31453"/>
                      <a:pt x="813963" y="34480"/>
                      <a:pt x="819192" y="27324"/>
                    </a:cubicBezTo>
                    <a:cubicBezTo>
                      <a:pt x="822219" y="23196"/>
                      <a:pt x="827173" y="16866"/>
                      <a:pt x="833779" y="19618"/>
                    </a:cubicBezTo>
                    <a:close/>
                    <a:moveTo>
                      <a:pt x="1645441" y="5017"/>
                    </a:moveTo>
                    <a:lnTo>
                      <a:pt x="1645441" y="6122"/>
                    </a:lnTo>
                    <a:lnTo>
                      <a:pt x="1644904" y="5420"/>
                    </a:lnTo>
                    <a:close/>
                    <a:moveTo>
                      <a:pt x="18831" y="627"/>
                    </a:moveTo>
                    <a:cubicBezTo>
                      <a:pt x="38647" y="627"/>
                      <a:pt x="58188" y="627"/>
                      <a:pt x="78005" y="627"/>
                    </a:cubicBezTo>
                    <a:cubicBezTo>
                      <a:pt x="100298" y="627"/>
                      <a:pt x="122316" y="627"/>
                      <a:pt x="144609" y="627"/>
                    </a:cubicBezTo>
                    <a:cubicBezTo>
                      <a:pt x="149013" y="627"/>
                      <a:pt x="153417" y="-475"/>
                      <a:pt x="155894" y="5580"/>
                    </a:cubicBezTo>
                    <a:cubicBezTo>
                      <a:pt x="157820" y="11085"/>
                      <a:pt x="157270" y="14663"/>
                      <a:pt x="154518" y="19617"/>
                    </a:cubicBezTo>
                    <a:cubicBezTo>
                      <a:pt x="151765" y="24296"/>
                      <a:pt x="142132" y="26222"/>
                      <a:pt x="147362" y="34754"/>
                    </a:cubicBezTo>
                    <a:cubicBezTo>
                      <a:pt x="147912" y="35580"/>
                      <a:pt x="145435" y="36956"/>
                      <a:pt x="143509" y="36681"/>
                    </a:cubicBezTo>
                    <a:cubicBezTo>
                      <a:pt x="130848" y="35305"/>
                      <a:pt x="117637" y="39708"/>
                      <a:pt x="105252" y="33653"/>
                    </a:cubicBezTo>
                    <a:cubicBezTo>
                      <a:pt x="103601" y="32828"/>
                      <a:pt x="101124" y="32552"/>
                      <a:pt x="99197" y="33103"/>
                    </a:cubicBezTo>
                    <a:cubicBezTo>
                      <a:pt x="71950" y="40809"/>
                      <a:pt x="44427" y="35030"/>
                      <a:pt x="16904" y="36406"/>
                    </a:cubicBezTo>
                    <a:cubicBezTo>
                      <a:pt x="5895" y="36956"/>
                      <a:pt x="-985" y="33103"/>
                      <a:pt x="115" y="19066"/>
                    </a:cubicBezTo>
                    <a:cubicBezTo>
                      <a:pt x="1767" y="627"/>
                      <a:pt x="666" y="627"/>
                      <a:pt x="18831" y="627"/>
                    </a:cubicBezTo>
                    <a:close/>
                    <a:moveTo>
                      <a:pt x="168624" y="524"/>
                    </a:moveTo>
                    <a:cubicBezTo>
                      <a:pt x="171032" y="1178"/>
                      <a:pt x="173372" y="2829"/>
                      <a:pt x="175711" y="4480"/>
                    </a:cubicBezTo>
                    <a:cubicBezTo>
                      <a:pt x="177637" y="5857"/>
                      <a:pt x="180940" y="3655"/>
                      <a:pt x="182591" y="8609"/>
                    </a:cubicBezTo>
                    <a:cubicBezTo>
                      <a:pt x="180665" y="9710"/>
                      <a:pt x="179013" y="10811"/>
                      <a:pt x="177087" y="11361"/>
                    </a:cubicBezTo>
                    <a:cubicBezTo>
                      <a:pt x="171307" y="13288"/>
                      <a:pt x="165803" y="12462"/>
                      <a:pt x="161123" y="8334"/>
                    </a:cubicBezTo>
                    <a:cubicBezTo>
                      <a:pt x="159472" y="6682"/>
                      <a:pt x="159472" y="3930"/>
                      <a:pt x="161123" y="2554"/>
                    </a:cubicBezTo>
                    <a:cubicBezTo>
                      <a:pt x="163738" y="214"/>
                      <a:pt x="166215" y="-130"/>
                      <a:pt x="168624" y="524"/>
                    </a:cubicBezTo>
                    <a:close/>
                    <a:moveTo>
                      <a:pt x="1260961" y="465"/>
                    </a:moveTo>
                    <a:cubicBezTo>
                      <a:pt x="1268392" y="465"/>
                      <a:pt x="1267842" y="6245"/>
                      <a:pt x="1271420" y="8447"/>
                    </a:cubicBezTo>
                    <a:cubicBezTo>
                      <a:pt x="1280502" y="13951"/>
                      <a:pt x="1272521" y="23860"/>
                      <a:pt x="1278575" y="31566"/>
                    </a:cubicBezTo>
                    <a:cubicBezTo>
                      <a:pt x="1282429" y="35970"/>
                      <a:pt x="1273071" y="37071"/>
                      <a:pt x="1268392" y="37071"/>
                    </a:cubicBezTo>
                    <a:cubicBezTo>
                      <a:pt x="1229861" y="37071"/>
                      <a:pt x="1191329" y="37071"/>
                      <a:pt x="1152797" y="37071"/>
                    </a:cubicBezTo>
                    <a:cubicBezTo>
                      <a:pt x="1140962" y="37071"/>
                      <a:pt x="1129127" y="36520"/>
                      <a:pt x="1117568" y="37071"/>
                    </a:cubicBezTo>
                    <a:cubicBezTo>
                      <a:pt x="1109174" y="37484"/>
                      <a:pt x="1101054" y="37071"/>
                      <a:pt x="1093176" y="35557"/>
                    </a:cubicBezTo>
                    <a:lnTo>
                      <a:pt x="1092403" y="35283"/>
                    </a:lnTo>
                    <a:lnTo>
                      <a:pt x="1092403" y="36682"/>
                    </a:lnTo>
                    <a:lnTo>
                      <a:pt x="1061686" y="36682"/>
                    </a:lnTo>
                    <a:lnTo>
                      <a:pt x="1061696" y="36795"/>
                    </a:lnTo>
                    <a:lnTo>
                      <a:pt x="1010880" y="36795"/>
                    </a:lnTo>
                    <a:lnTo>
                      <a:pt x="1010880" y="36682"/>
                    </a:lnTo>
                    <a:lnTo>
                      <a:pt x="973870" y="36682"/>
                    </a:lnTo>
                    <a:cubicBezTo>
                      <a:pt x="963136" y="36682"/>
                      <a:pt x="965063" y="27599"/>
                      <a:pt x="964787" y="22920"/>
                    </a:cubicBezTo>
                    <a:cubicBezTo>
                      <a:pt x="964787" y="15214"/>
                      <a:pt x="960659" y="14663"/>
                      <a:pt x="955705" y="15214"/>
                    </a:cubicBezTo>
                    <a:cubicBezTo>
                      <a:pt x="947998" y="16040"/>
                      <a:pt x="953503" y="20168"/>
                      <a:pt x="954054" y="23196"/>
                    </a:cubicBezTo>
                    <a:cubicBezTo>
                      <a:pt x="955154" y="28700"/>
                      <a:pt x="951852" y="27599"/>
                      <a:pt x="948273" y="27324"/>
                    </a:cubicBezTo>
                    <a:cubicBezTo>
                      <a:pt x="938365" y="26774"/>
                      <a:pt x="935338" y="16865"/>
                      <a:pt x="928732" y="12187"/>
                    </a:cubicBezTo>
                    <a:cubicBezTo>
                      <a:pt x="920751" y="6682"/>
                      <a:pt x="914971" y="7232"/>
                      <a:pt x="907540" y="9985"/>
                    </a:cubicBezTo>
                    <a:cubicBezTo>
                      <a:pt x="905063" y="6682"/>
                      <a:pt x="901485" y="6407"/>
                      <a:pt x="897907" y="5306"/>
                    </a:cubicBezTo>
                    <a:cubicBezTo>
                      <a:pt x="899008" y="10260"/>
                      <a:pt x="891852" y="14113"/>
                      <a:pt x="894880" y="18517"/>
                    </a:cubicBezTo>
                    <a:cubicBezTo>
                      <a:pt x="899008" y="24297"/>
                      <a:pt x="890201" y="28425"/>
                      <a:pt x="894329" y="34205"/>
                    </a:cubicBezTo>
                    <a:cubicBezTo>
                      <a:pt x="895705" y="35856"/>
                      <a:pt x="891852" y="36682"/>
                      <a:pt x="889925" y="36682"/>
                    </a:cubicBezTo>
                    <a:cubicBezTo>
                      <a:pt x="876439" y="36682"/>
                      <a:pt x="862678" y="36407"/>
                      <a:pt x="848916" y="36682"/>
                    </a:cubicBezTo>
                    <a:cubicBezTo>
                      <a:pt x="843963" y="36957"/>
                      <a:pt x="843687" y="34205"/>
                      <a:pt x="844238" y="30627"/>
                    </a:cubicBezTo>
                    <a:cubicBezTo>
                      <a:pt x="847541" y="28150"/>
                      <a:pt x="852219" y="36131"/>
                      <a:pt x="854421" y="30352"/>
                    </a:cubicBezTo>
                    <a:cubicBezTo>
                      <a:pt x="856072" y="26223"/>
                      <a:pt x="853045" y="22370"/>
                      <a:pt x="849192" y="19893"/>
                    </a:cubicBezTo>
                    <a:cubicBezTo>
                      <a:pt x="842311" y="15489"/>
                      <a:pt x="850017" y="6407"/>
                      <a:pt x="842311" y="1453"/>
                    </a:cubicBezTo>
                    <a:lnTo>
                      <a:pt x="1010880" y="1453"/>
                    </a:lnTo>
                    <a:lnTo>
                      <a:pt x="1010880" y="973"/>
                    </a:lnTo>
                    <a:lnTo>
                      <a:pt x="1012190" y="1016"/>
                    </a:lnTo>
                    <a:lnTo>
                      <a:pt x="1012704" y="1453"/>
                    </a:lnTo>
                    <a:lnTo>
                      <a:pt x="1060146" y="1453"/>
                    </a:lnTo>
                    <a:lnTo>
                      <a:pt x="1060355" y="1256"/>
                    </a:lnTo>
                    <a:cubicBezTo>
                      <a:pt x="1062109" y="671"/>
                      <a:pt x="1064036" y="740"/>
                      <a:pt x="1066100" y="740"/>
                    </a:cubicBezTo>
                    <a:cubicBezTo>
                      <a:pt x="1131054" y="740"/>
                      <a:pt x="1196008" y="1015"/>
                      <a:pt x="1260961" y="465"/>
                    </a:cubicBezTo>
                    <a:close/>
                    <a:moveTo>
                      <a:pt x="830751" y="352"/>
                    </a:moveTo>
                    <a:cubicBezTo>
                      <a:pt x="832953" y="352"/>
                      <a:pt x="835706" y="1453"/>
                      <a:pt x="834330" y="3654"/>
                    </a:cubicBezTo>
                    <a:cubicBezTo>
                      <a:pt x="832953" y="6406"/>
                      <a:pt x="829926" y="8058"/>
                      <a:pt x="827724" y="9984"/>
                    </a:cubicBezTo>
                    <a:cubicBezTo>
                      <a:pt x="824421" y="9159"/>
                      <a:pt x="823871" y="7783"/>
                      <a:pt x="824146" y="5306"/>
                    </a:cubicBezTo>
                    <a:cubicBezTo>
                      <a:pt x="824696" y="1177"/>
                      <a:pt x="827449" y="77"/>
                      <a:pt x="830751" y="352"/>
                    </a:cubicBezTo>
                    <a:close/>
                    <a:moveTo>
                      <a:pt x="440203" y="351"/>
                    </a:moveTo>
                    <a:cubicBezTo>
                      <a:pt x="447634" y="351"/>
                      <a:pt x="447084" y="6131"/>
                      <a:pt x="450662" y="8333"/>
                    </a:cubicBezTo>
                    <a:cubicBezTo>
                      <a:pt x="459744" y="13837"/>
                      <a:pt x="451763" y="23746"/>
                      <a:pt x="457817" y="31452"/>
                    </a:cubicBezTo>
                    <a:cubicBezTo>
                      <a:pt x="461671" y="35856"/>
                      <a:pt x="452313" y="36957"/>
                      <a:pt x="447634" y="36957"/>
                    </a:cubicBezTo>
                    <a:cubicBezTo>
                      <a:pt x="409103" y="36957"/>
                      <a:pt x="370571" y="36957"/>
                      <a:pt x="332039" y="36957"/>
                    </a:cubicBezTo>
                    <a:cubicBezTo>
                      <a:pt x="320204" y="36957"/>
                      <a:pt x="308369" y="36406"/>
                      <a:pt x="296810" y="36957"/>
                    </a:cubicBezTo>
                    <a:cubicBezTo>
                      <a:pt x="280021" y="37782"/>
                      <a:pt x="264333" y="35305"/>
                      <a:pt x="249471" y="27324"/>
                    </a:cubicBezTo>
                    <a:cubicBezTo>
                      <a:pt x="246719" y="25947"/>
                      <a:pt x="243140" y="24847"/>
                      <a:pt x="240113" y="27048"/>
                    </a:cubicBezTo>
                    <a:cubicBezTo>
                      <a:pt x="234883" y="30626"/>
                      <a:pt x="242865" y="33103"/>
                      <a:pt x="240938" y="36681"/>
                    </a:cubicBezTo>
                    <a:cubicBezTo>
                      <a:pt x="213691" y="36681"/>
                      <a:pt x="186444" y="36681"/>
                      <a:pt x="158921" y="36681"/>
                    </a:cubicBezTo>
                    <a:cubicBezTo>
                      <a:pt x="160848" y="32828"/>
                      <a:pt x="162774" y="28975"/>
                      <a:pt x="164426" y="25122"/>
                    </a:cubicBezTo>
                    <a:cubicBezTo>
                      <a:pt x="165526" y="22645"/>
                      <a:pt x="166627" y="19342"/>
                      <a:pt x="169379" y="20718"/>
                    </a:cubicBezTo>
                    <a:cubicBezTo>
                      <a:pt x="183967" y="28149"/>
                      <a:pt x="189196" y="18241"/>
                      <a:pt x="194701" y="7507"/>
                    </a:cubicBezTo>
                    <a:cubicBezTo>
                      <a:pt x="192223" y="3379"/>
                      <a:pt x="185343" y="7782"/>
                      <a:pt x="182866" y="626"/>
                    </a:cubicBezTo>
                    <a:cubicBezTo>
                      <a:pt x="189196" y="1452"/>
                      <a:pt x="194150" y="-1576"/>
                      <a:pt x="198554" y="6957"/>
                    </a:cubicBezTo>
                    <a:cubicBezTo>
                      <a:pt x="204058" y="17690"/>
                      <a:pt x="229654" y="16039"/>
                      <a:pt x="234883" y="5580"/>
                    </a:cubicBezTo>
                    <a:cubicBezTo>
                      <a:pt x="237636" y="351"/>
                      <a:pt x="241214" y="626"/>
                      <a:pt x="245342" y="626"/>
                    </a:cubicBezTo>
                    <a:cubicBezTo>
                      <a:pt x="310296" y="626"/>
                      <a:pt x="375250" y="901"/>
                      <a:pt x="440203" y="351"/>
                    </a:cubicBezTo>
                    <a:close/>
                    <a:moveTo>
                      <a:pt x="1634867" y="207"/>
                    </a:moveTo>
                    <a:cubicBezTo>
                      <a:pt x="1637749" y="328"/>
                      <a:pt x="1639813" y="672"/>
                      <a:pt x="1640226" y="1291"/>
                    </a:cubicBezTo>
                    <a:cubicBezTo>
                      <a:pt x="1642703" y="4593"/>
                      <a:pt x="1641051" y="8447"/>
                      <a:pt x="1637748" y="9548"/>
                    </a:cubicBezTo>
                    <a:cubicBezTo>
                      <a:pt x="1627015" y="15603"/>
                      <a:pt x="1619309" y="24135"/>
                      <a:pt x="1612428" y="34594"/>
                    </a:cubicBezTo>
                    <a:cubicBezTo>
                      <a:pt x="1612978" y="30465"/>
                      <a:pt x="1615455" y="25236"/>
                      <a:pt x="1613804" y="22483"/>
                    </a:cubicBezTo>
                    <a:cubicBezTo>
                      <a:pt x="1612152" y="19456"/>
                      <a:pt x="1606373" y="18906"/>
                      <a:pt x="1602795" y="17254"/>
                    </a:cubicBezTo>
                    <a:cubicBezTo>
                      <a:pt x="1598666" y="23034"/>
                      <a:pt x="1610776" y="24685"/>
                      <a:pt x="1604996" y="28814"/>
                    </a:cubicBezTo>
                    <a:cubicBezTo>
                      <a:pt x="1598666" y="33493"/>
                      <a:pt x="1592336" y="28263"/>
                      <a:pt x="1585180" y="25236"/>
                    </a:cubicBezTo>
                    <a:cubicBezTo>
                      <a:pt x="1586006" y="29089"/>
                      <a:pt x="1586831" y="32392"/>
                      <a:pt x="1587657" y="36245"/>
                    </a:cubicBezTo>
                    <a:cubicBezTo>
                      <a:pt x="1560134" y="36245"/>
                      <a:pt x="1533162" y="36245"/>
                      <a:pt x="1506190" y="36245"/>
                    </a:cubicBezTo>
                    <a:cubicBezTo>
                      <a:pt x="1506190" y="25511"/>
                      <a:pt x="1493254" y="12025"/>
                      <a:pt x="1481695" y="12025"/>
                    </a:cubicBezTo>
                    <a:cubicBezTo>
                      <a:pt x="1474538" y="12025"/>
                      <a:pt x="1470410" y="18630"/>
                      <a:pt x="1465731" y="22759"/>
                    </a:cubicBezTo>
                    <a:cubicBezTo>
                      <a:pt x="1461052" y="26887"/>
                      <a:pt x="1466007" y="29915"/>
                      <a:pt x="1467658" y="33218"/>
                    </a:cubicBezTo>
                    <a:cubicBezTo>
                      <a:pt x="1467383" y="33768"/>
                      <a:pt x="1467383" y="34318"/>
                      <a:pt x="1467933" y="34869"/>
                    </a:cubicBezTo>
                    <a:cubicBezTo>
                      <a:pt x="1458576" y="38447"/>
                      <a:pt x="1448942" y="36520"/>
                      <a:pt x="1439310" y="36520"/>
                    </a:cubicBezTo>
                    <a:cubicBezTo>
                      <a:pt x="1414264" y="36795"/>
                      <a:pt x="1388943" y="36520"/>
                      <a:pt x="1363897" y="36795"/>
                    </a:cubicBezTo>
                    <a:cubicBezTo>
                      <a:pt x="1355640" y="36795"/>
                      <a:pt x="1348759" y="37346"/>
                      <a:pt x="1349310" y="26061"/>
                    </a:cubicBezTo>
                    <a:cubicBezTo>
                      <a:pt x="1349310" y="23860"/>
                      <a:pt x="1347108" y="21658"/>
                      <a:pt x="1346007" y="19456"/>
                    </a:cubicBezTo>
                    <a:cubicBezTo>
                      <a:pt x="1349035" y="16153"/>
                      <a:pt x="1357842" y="16704"/>
                      <a:pt x="1354264" y="11474"/>
                    </a:cubicBezTo>
                    <a:cubicBezTo>
                      <a:pt x="1352613" y="8997"/>
                      <a:pt x="1348484" y="1291"/>
                      <a:pt x="1341879" y="3768"/>
                    </a:cubicBezTo>
                    <a:cubicBezTo>
                      <a:pt x="1337200" y="5694"/>
                      <a:pt x="1334173" y="8722"/>
                      <a:pt x="1335824" y="14502"/>
                    </a:cubicBezTo>
                    <a:cubicBezTo>
                      <a:pt x="1336925" y="18355"/>
                      <a:pt x="1331145" y="21382"/>
                      <a:pt x="1326741" y="19181"/>
                    </a:cubicBezTo>
                    <a:cubicBezTo>
                      <a:pt x="1320411" y="15878"/>
                      <a:pt x="1314906" y="14777"/>
                      <a:pt x="1307200" y="16704"/>
                    </a:cubicBezTo>
                    <a:cubicBezTo>
                      <a:pt x="1298118" y="18906"/>
                      <a:pt x="1298669" y="5144"/>
                      <a:pt x="1291237" y="465"/>
                    </a:cubicBezTo>
                    <a:cubicBezTo>
                      <a:pt x="1318485" y="465"/>
                      <a:pt x="1346007" y="465"/>
                      <a:pt x="1373255" y="465"/>
                    </a:cubicBezTo>
                    <a:cubicBezTo>
                      <a:pt x="1384264" y="465"/>
                      <a:pt x="1394998" y="190"/>
                      <a:pt x="1406007" y="465"/>
                    </a:cubicBezTo>
                    <a:cubicBezTo>
                      <a:pt x="1408897" y="465"/>
                      <a:pt x="1411925" y="-223"/>
                      <a:pt x="1414539" y="328"/>
                    </a:cubicBezTo>
                    <a:cubicBezTo>
                      <a:pt x="1417154" y="878"/>
                      <a:pt x="1419355" y="2667"/>
                      <a:pt x="1420594" y="7621"/>
                    </a:cubicBezTo>
                    <a:cubicBezTo>
                      <a:pt x="1421420" y="10649"/>
                      <a:pt x="1434355" y="14502"/>
                      <a:pt x="1438209" y="12025"/>
                    </a:cubicBezTo>
                    <a:cubicBezTo>
                      <a:pt x="1443988" y="8722"/>
                      <a:pt x="1445915" y="14502"/>
                      <a:pt x="1449768" y="13126"/>
                    </a:cubicBezTo>
                    <a:cubicBezTo>
                      <a:pt x="1452796" y="8171"/>
                      <a:pt x="1446190" y="6245"/>
                      <a:pt x="1446190" y="465"/>
                    </a:cubicBezTo>
                    <a:cubicBezTo>
                      <a:pt x="1455273" y="465"/>
                      <a:pt x="1464630" y="465"/>
                      <a:pt x="1473988" y="465"/>
                    </a:cubicBezTo>
                    <a:cubicBezTo>
                      <a:pt x="1512245" y="465"/>
                      <a:pt x="1550226" y="465"/>
                      <a:pt x="1588483" y="465"/>
                    </a:cubicBezTo>
                    <a:cubicBezTo>
                      <a:pt x="1590960" y="465"/>
                      <a:pt x="1593437" y="465"/>
                      <a:pt x="1595914" y="741"/>
                    </a:cubicBezTo>
                    <a:cubicBezTo>
                      <a:pt x="1599217" y="741"/>
                      <a:pt x="1600593" y="2942"/>
                      <a:pt x="1599767" y="5694"/>
                    </a:cubicBezTo>
                    <a:cubicBezTo>
                      <a:pt x="1598941" y="8447"/>
                      <a:pt x="1596739" y="7896"/>
                      <a:pt x="1594813" y="6795"/>
                    </a:cubicBezTo>
                    <a:cubicBezTo>
                      <a:pt x="1592886" y="5419"/>
                      <a:pt x="1590685" y="4043"/>
                      <a:pt x="1587932" y="4869"/>
                    </a:cubicBezTo>
                    <a:cubicBezTo>
                      <a:pt x="1585455" y="5694"/>
                      <a:pt x="1582703" y="6795"/>
                      <a:pt x="1582703" y="9548"/>
                    </a:cubicBezTo>
                    <a:cubicBezTo>
                      <a:pt x="1582703" y="12850"/>
                      <a:pt x="1585455" y="13676"/>
                      <a:pt x="1588208" y="13126"/>
                    </a:cubicBezTo>
                    <a:cubicBezTo>
                      <a:pt x="1595914" y="11750"/>
                      <a:pt x="1605272" y="13951"/>
                      <a:pt x="1609400" y="3768"/>
                    </a:cubicBezTo>
                    <a:cubicBezTo>
                      <a:pt x="1610226" y="1497"/>
                      <a:pt x="1626223" y="-154"/>
                      <a:pt x="1634867" y="207"/>
                    </a:cubicBezTo>
                    <a:close/>
                    <a:moveTo>
                      <a:pt x="814109" y="93"/>
                    </a:moveTo>
                    <a:cubicBezTo>
                      <a:pt x="816991" y="214"/>
                      <a:pt x="819055" y="558"/>
                      <a:pt x="819468" y="1177"/>
                    </a:cubicBezTo>
                    <a:cubicBezTo>
                      <a:pt x="821945" y="4479"/>
                      <a:pt x="820293" y="8333"/>
                      <a:pt x="816990" y="9434"/>
                    </a:cubicBezTo>
                    <a:cubicBezTo>
                      <a:pt x="806257" y="15489"/>
                      <a:pt x="798551" y="24021"/>
                      <a:pt x="791670" y="34480"/>
                    </a:cubicBezTo>
                    <a:cubicBezTo>
                      <a:pt x="792220" y="30351"/>
                      <a:pt x="794697" y="25122"/>
                      <a:pt x="793046" y="22369"/>
                    </a:cubicBezTo>
                    <a:cubicBezTo>
                      <a:pt x="791394" y="19342"/>
                      <a:pt x="785615" y="18792"/>
                      <a:pt x="782037" y="17140"/>
                    </a:cubicBezTo>
                    <a:cubicBezTo>
                      <a:pt x="777908" y="22920"/>
                      <a:pt x="790018" y="24571"/>
                      <a:pt x="784238" y="28700"/>
                    </a:cubicBezTo>
                    <a:cubicBezTo>
                      <a:pt x="777908" y="33379"/>
                      <a:pt x="771578" y="28149"/>
                      <a:pt x="764422" y="25122"/>
                    </a:cubicBezTo>
                    <a:cubicBezTo>
                      <a:pt x="765248" y="28975"/>
                      <a:pt x="766073" y="32278"/>
                      <a:pt x="766899" y="36131"/>
                    </a:cubicBezTo>
                    <a:cubicBezTo>
                      <a:pt x="739376" y="36131"/>
                      <a:pt x="712404" y="36131"/>
                      <a:pt x="685432" y="36131"/>
                    </a:cubicBezTo>
                    <a:cubicBezTo>
                      <a:pt x="685432" y="25397"/>
                      <a:pt x="672496" y="11911"/>
                      <a:pt x="660937" y="11911"/>
                    </a:cubicBezTo>
                    <a:cubicBezTo>
                      <a:pt x="653780" y="11911"/>
                      <a:pt x="649652" y="18516"/>
                      <a:pt x="644973" y="22645"/>
                    </a:cubicBezTo>
                    <a:cubicBezTo>
                      <a:pt x="640294" y="26773"/>
                      <a:pt x="645249" y="29801"/>
                      <a:pt x="646900" y="33104"/>
                    </a:cubicBezTo>
                    <a:cubicBezTo>
                      <a:pt x="646625" y="33654"/>
                      <a:pt x="646625" y="34204"/>
                      <a:pt x="647175" y="34755"/>
                    </a:cubicBezTo>
                    <a:cubicBezTo>
                      <a:pt x="637818" y="38333"/>
                      <a:pt x="628184" y="36406"/>
                      <a:pt x="618552" y="36406"/>
                    </a:cubicBezTo>
                    <a:cubicBezTo>
                      <a:pt x="593506" y="36681"/>
                      <a:pt x="568185" y="36406"/>
                      <a:pt x="543139" y="36681"/>
                    </a:cubicBezTo>
                    <a:cubicBezTo>
                      <a:pt x="534882" y="36681"/>
                      <a:pt x="528001" y="37232"/>
                      <a:pt x="528552" y="25947"/>
                    </a:cubicBezTo>
                    <a:cubicBezTo>
                      <a:pt x="528552" y="23746"/>
                      <a:pt x="526350" y="21544"/>
                      <a:pt x="525249" y="19342"/>
                    </a:cubicBezTo>
                    <a:cubicBezTo>
                      <a:pt x="528277" y="16039"/>
                      <a:pt x="537084" y="16590"/>
                      <a:pt x="533506" y="11360"/>
                    </a:cubicBezTo>
                    <a:cubicBezTo>
                      <a:pt x="531855" y="8883"/>
                      <a:pt x="527726" y="1177"/>
                      <a:pt x="521121" y="3654"/>
                    </a:cubicBezTo>
                    <a:cubicBezTo>
                      <a:pt x="516442" y="5580"/>
                      <a:pt x="513415" y="8608"/>
                      <a:pt x="515066" y="14388"/>
                    </a:cubicBezTo>
                    <a:cubicBezTo>
                      <a:pt x="516167" y="18241"/>
                      <a:pt x="510387" y="21268"/>
                      <a:pt x="505983" y="19067"/>
                    </a:cubicBezTo>
                    <a:cubicBezTo>
                      <a:pt x="499653" y="15764"/>
                      <a:pt x="494148" y="14663"/>
                      <a:pt x="486442" y="16590"/>
                    </a:cubicBezTo>
                    <a:cubicBezTo>
                      <a:pt x="477360" y="18792"/>
                      <a:pt x="477911" y="5030"/>
                      <a:pt x="470479" y="351"/>
                    </a:cubicBezTo>
                    <a:cubicBezTo>
                      <a:pt x="497727" y="351"/>
                      <a:pt x="525249" y="351"/>
                      <a:pt x="552497" y="351"/>
                    </a:cubicBezTo>
                    <a:cubicBezTo>
                      <a:pt x="563506" y="351"/>
                      <a:pt x="574240" y="76"/>
                      <a:pt x="585249" y="351"/>
                    </a:cubicBezTo>
                    <a:cubicBezTo>
                      <a:pt x="588139" y="351"/>
                      <a:pt x="591167" y="-337"/>
                      <a:pt x="593781" y="214"/>
                    </a:cubicBezTo>
                    <a:cubicBezTo>
                      <a:pt x="596396" y="764"/>
                      <a:pt x="598597" y="2553"/>
                      <a:pt x="599836" y="7507"/>
                    </a:cubicBezTo>
                    <a:cubicBezTo>
                      <a:pt x="600662" y="10535"/>
                      <a:pt x="613597" y="14388"/>
                      <a:pt x="617451" y="11911"/>
                    </a:cubicBezTo>
                    <a:cubicBezTo>
                      <a:pt x="623230" y="8608"/>
                      <a:pt x="625157" y="14388"/>
                      <a:pt x="629010" y="13012"/>
                    </a:cubicBezTo>
                    <a:cubicBezTo>
                      <a:pt x="632038" y="8057"/>
                      <a:pt x="625432" y="6131"/>
                      <a:pt x="625432" y="351"/>
                    </a:cubicBezTo>
                    <a:cubicBezTo>
                      <a:pt x="634515" y="351"/>
                      <a:pt x="643872" y="351"/>
                      <a:pt x="653230" y="351"/>
                    </a:cubicBezTo>
                    <a:cubicBezTo>
                      <a:pt x="691487" y="351"/>
                      <a:pt x="729468" y="351"/>
                      <a:pt x="767725" y="351"/>
                    </a:cubicBezTo>
                    <a:cubicBezTo>
                      <a:pt x="770202" y="351"/>
                      <a:pt x="772679" y="351"/>
                      <a:pt x="775156" y="627"/>
                    </a:cubicBezTo>
                    <a:cubicBezTo>
                      <a:pt x="778459" y="627"/>
                      <a:pt x="779835" y="2828"/>
                      <a:pt x="779009" y="5580"/>
                    </a:cubicBezTo>
                    <a:cubicBezTo>
                      <a:pt x="778183" y="8333"/>
                      <a:pt x="775981" y="7782"/>
                      <a:pt x="774055" y="6681"/>
                    </a:cubicBezTo>
                    <a:cubicBezTo>
                      <a:pt x="772128" y="5305"/>
                      <a:pt x="769927" y="3929"/>
                      <a:pt x="767174" y="4755"/>
                    </a:cubicBezTo>
                    <a:cubicBezTo>
                      <a:pt x="764697" y="5580"/>
                      <a:pt x="761945" y="6681"/>
                      <a:pt x="761945" y="9434"/>
                    </a:cubicBezTo>
                    <a:cubicBezTo>
                      <a:pt x="761945" y="12736"/>
                      <a:pt x="764697" y="13562"/>
                      <a:pt x="767450" y="13012"/>
                    </a:cubicBezTo>
                    <a:cubicBezTo>
                      <a:pt x="775156" y="11636"/>
                      <a:pt x="784514" y="13837"/>
                      <a:pt x="788642" y="3654"/>
                    </a:cubicBezTo>
                    <a:cubicBezTo>
                      <a:pt x="789468" y="1383"/>
                      <a:pt x="805465" y="-268"/>
                      <a:pt x="814109" y="93"/>
                    </a:cubicBezTo>
                    <a:close/>
                  </a:path>
                </a:pathLst>
              </a:custGeom>
              <a:solidFill>
                <a:schemeClr val="accent3"/>
              </a:solidFill>
              <a:ln w="7407" cap="flat">
                <a:noFill/>
                <a:prstDash val="solid"/>
                <a:miter/>
              </a:ln>
            </p:spPr>
            <p:txBody>
              <a:bodyPr wrap="square" rtlCol="0" anchor="ctr">
                <a:noAutofit/>
              </a:bodyPr>
              <a:lstStyle/>
              <a:p>
                <a:endParaRPr lang="en-US"/>
              </a:p>
            </p:txBody>
          </p:sp>
        </p:grpSp>
        <p:grpSp>
          <p:nvGrpSpPr>
            <p:cNvPr id="22" name="Group 21">
              <a:extLst>
                <a:ext uri="{FF2B5EF4-FFF2-40B4-BE49-F238E27FC236}">
                  <a16:creationId xmlns="" xmlns:a16="http://schemas.microsoft.com/office/drawing/2014/main" id="{4CD239F4-93B9-4334-8AE3-924E7C334DA8}"/>
                </a:ext>
              </a:extLst>
            </p:cNvPr>
            <p:cNvGrpSpPr/>
            <p:nvPr/>
          </p:nvGrpSpPr>
          <p:grpSpPr>
            <a:xfrm rot="16200000">
              <a:off x="9232845" y="3479161"/>
              <a:ext cx="4937760" cy="90960"/>
              <a:chOff x="2923579" y="529887"/>
              <a:chExt cx="6387472" cy="90960"/>
            </a:xfrm>
          </p:grpSpPr>
          <p:sp>
            <p:nvSpPr>
              <p:cNvPr id="23" name="Freeform: Shape 22">
                <a:extLst>
                  <a:ext uri="{FF2B5EF4-FFF2-40B4-BE49-F238E27FC236}">
                    <a16:creationId xmlns="" xmlns:a16="http://schemas.microsoft.com/office/drawing/2014/main" id="{1D82C4A9-75B2-4DF4-B8BC-8FC4EDC985B3}"/>
                  </a:ext>
                </a:extLst>
              </p:cNvPr>
              <p:cNvSpPr/>
              <p:nvPr/>
            </p:nvSpPr>
            <p:spPr>
              <a:xfrm>
                <a:off x="2923579" y="529887"/>
                <a:ext cx="3121205" cy="87950"/>
              </a:xfrm>
              <a:custGeom>
                <a:avLst/>
                <a:gdLst>
                  <a:gd name="connsiteX0" fmla="*/ 934228 w 1546130"/>
                  <a:gd name="connsiteY0" fmla="*/ 26457 h 43567"/>
                  <a:gd name="connsiteX1" fmla="*/ 929274 w 1546130"/>
                  <a:gd name="connsiteY1" fmla="*/ 30586 h 43567"/>
                  <a:gd name="connsiteX2" fmla="*/ 939182 w 1546130"/>
                  <a:gd name="connsiteY2" fmla="*/ 40494 h 43567"/>
                  <a:gd name="connsiteX3" fmla="*/ 941935 w 1546130"/>
                  <a:gd name="connsiteY3" fmla="*/ 35540 h 43567"/>
                  <a:gd name="connsiteX4" fmla="*/ 934228 w 1546130"/>
                  <a:gd name="connsiteY4" fmla="*/ 26457 h 43567"/>
                  <a:gd name="connsiteX5" fmla="*/ 1074600 w 1546130"/>
                  <a:gd name="connsiteY5" fmla="*/ 5885 h 43567"/>
                  <a:gd name="connsiteX6" fmla="*/ 1074325 w 1546130"/>
                  <a:gd name="connsiteY6" fmla="*/ 6160 h 43567"/>
                  <a:gd name="connsiteX7" fmla="*/ 1074325 w 1546130"/>
                  <a:gd name="connsiteY7" fmla="*/ 6435 h 43567"/>
                  <a:gd name="connsiteX8" fmla="*/ 1074049 w 1546130"/>
                  <a:gd name="connsiteY8" fmla="*/ 6435 h 43567"/>
                  <a:gd name="connsiteX9" fmla="*/ 1074049 w 1546130"/>
                  <a:gd name="connsiteY9" fmla="*/ 6160 h 43567"/>
                  <a:gd name="connsiteX10" fmla="*/ 1073774 w 1546130"/>
                  <a:gd name="connsiteY10" fmla="*/ 6435 h 43567"/>
                  <a:gd name="connsiteX11" fmla="*/ 1075976 w 1546130"/>
                  <a:gd name="connsiteY11" fmla="*/ 29004 h 43567"/>
                  <a:gd name="connsiteX12" fmla="*/ 1078728 w 1546130"/>
                  <a:gd name="connsiteY12" fmla="*/ 30655 h 43567"/>
                  <a:gd name="connsiteX13" fmla="*/ 1094416 w 1546130"/>
                  <a:gd name="connsiteY13" fmla="*/ 24876 h 43567"/>
                  <a:gd name="connsiteX14" fmla="*/ 1084783 w 1546130"/>
                  <a:gd name="connsiteY14" fmla="*/ 9738 h 43567"/>
                  <a:gd name="connsiteX15" fmla="*/ 1075150 w 1546130"/>
                  <a:gd name="connsiteY15" fmla="*/ 6435 h 43567"/>
                  <a:gd name="connsiteX16" fmla="*/ 1074600 w 1546130"/>
                  <a:gd name="connsiteY16" fmla="*/ 5885 h 43567"/>
                  <a:gd name="connsiteX17" fmla="*/ 22951 w 1546130"/>
                  <a:gd name="connsiteY17" fmla="*/ 5815 h 43567"/>
                  <a:gd name="connsiteX18" fmla="*/ 22676 w 1546130"/>
                  <a:gd name="connsiteY18" fmla="*/ 6090 h 43567"/>
                  <a:gd name="connsiteX19" fmla="*/ 22676 w 1546130"/>
                  <a:gd name="connsiteY19" fmla="*/ 6365 h 43567"/>
                  <a:gd name="connsiteX20" fmla="*/ 22400 w 1546130"/>
                  <a:gd name="connsiteY20" fmla="*/ 6365 h 43567"/>
                  <a:gd name="connsiteX21" fmla="*/ 22400 w 1546130"/>
                  <a:gd name="connsiteY21" fmla="*/ 6090 h 43567"/>
                  <a:gd name="connsiteX22" fmla="*/ 22125 w 1546130"/>
                  <a:gd name="connsiteY22" fmla="*/ 6365 h 43567"/>
                  <a:gd name="connsiteX23" fmla="*/ 24327 w 1546130"/>
                  <a:gd name="connsiteY23" fmla="*/ 28934 h 43567"/>
                  <a:gd name="connsiteX24" fmla="*/ 27079 w 1546130"/>
                  <a:gd name="connsiteY24" fmla="*/ 30585 h 43567"/>
                  <a:gd name="connsiteX25" fmla="*/ 42767 w 1546130"/>
                  <a:gd name="connsiteY25" fmla="*/ 24806 h 43567"/>
                  <a:gd name="connsiteX26" fmla="*/ 33134 w 1546130"/>
                  <a:gd name="connsiteY26" fmla="*/ 9668 h 43567"/>
                  <a:gd name="connsiteX27" fmla="*/ 23501 w 1546130"/>
                  <a:gd name="connsiteY27" fmla="*/ 6365 h 43567"/>
                  <a:gd name="connsiteX28" fmla="*/ 22951 w 1546130"/>
                  <a:gd name="connsiteY28" fmla="*/ 5815 h 43567"/>
                  <a:gd name="connsiteX29" fmla="*/ 1440377 w 1546130"/>
                  <a:gd name="connsiteY29" fmla="*/ 380 h 43567"/>
                  <a:gd name="connsiteX30" fmla="*/ 1453313 w 1546130"/>
                  <a:gd name="connsiteY30" fmla="*/ 11940 h 43567"/>
                  <a:gd name="connsiteX31" fmla="*/ 1470652 w 1546130"/>
                  <a:gd name="connsiteY31" fmla="*/ 656 h 43567"/>
                  <a:gd name="connsiteX32" fmla="*/ 1546130 w 1546130"/>
                  <a:gd name="connsiteY32" fmla="*/ 656 h 43567"/>
                  <a:gd name="connsiteX33" fmla="*/ 1546130 w 1546130"/>
                  <a:gd name="connsiteY33" fmla="*/ 42765 h 43567"/>
                  <a:gd name="connsiteX34" fmla="*/ 1509184 w 1546130"/>
                  <a:gd name="connsiteY34" fmla="*/ 42765 h 43567"/>
                  <a:gd name="connsiteX35" fmla="*/ 1500101 w 1546130"/>
                  <a:gd name="connsiteY35" fmla="*/ 38637 h 43567"/>
                  <a:gd name="connsiteX36" fmla="*/ 1492670 w 1546130"/>
                  <a:gd name="connsiteY36" fmla="*/ 38086 h 43567"/>
                  <a:gd name="connsiteX37" fmla="*/ 1473129 w 1546130"/>
                  <a:gd name="connsiteY37" fmla="*/ 42765 h 43567"/>
                  <a:gd name="connsiteX38" fmla="*/ 1288176 w 1546130"/>
                  <a:gd name="connsiteY38" fmla="*/ 43040 h 43567"/>
                  <a:gd name="connsiteX39" fmla="*/ 1274965 w 1546130"/>
                  <a:gd name="connsiteY39" fmla="*/ 34233 h 43567"/>
                  <a:gd name="connsiteX40" fmla="*/ 1285699 w 1546130"/>
                  <a:gd name="connsiteY40" fmla="*/ 24876 h 43567"/>
                  <a:gd name="connsiteX41" fmla="*/ 1304690 w 1546130"/>
                  <a:gd name="connsiteY41" fmla="*/ 10013 h 43567"/>
                  <a:gd name="connsiteX42" fmla="*/ 1322580 w 1546130"/>
                  <a:gd name="connsiteY42" fmla="*/ 15793 h 43567"/>
                  <a:gd name="connsiteX43" fmla="*/ 1328910 w 1546130"/>
                  <a:gd name="connsiteY43" fmla="*/ 13316 h 43567"/>
                  <a:gd name="connsiteX44" fmla="*/ 1353680 w 1546130"/>
                  <a:gd name="connsiteY44" fmla="*/ 656 h 43567"/>
                  <a:gd name="connsiteX45" fmla="*/ 1440377 w 1546130"/>
                  <a:gd name="connsiteY45" fmla="*/ 380 h 43567"/>
                  <a:gd name="connsiteX46" fmla="*/ 388728 w 1546130"/>
                  <a:gd name="connsiteY46" fmla="*/ 310 h 43567"/>
                  <a:gd name="connsiteX47" fmla="*/ 401664 w 1546130"/>
                  <a:gd name="connsiteY47" fmla="*/ 11870 h 43567"/>
                  <a:gd name="connsiteX48" fmla="*/ 419003 w 1546130"/>
                  <a:gd name="connsiteY48" fmla="*/ 586 h 43567"/>
                  <a:gd name="connsiteX49" fmla="*/ 566250 w 1546130"/>
                  <a:gd name="connsiteY49" fmla="*/ 586 h 43567"/>
                  <a:gd name="connsiteX50" fmla="*/ 580011 w 1546130"/>
                  <a:gd name="connsiteY50" fmla="*/ 8017 h 43567"/>
                  <a:gd name="connsiteX51" fmla="*/ 553314 w 1546130"/>
                  <a:gd name="connsiteY51" fmla="*/ 20677 h 43567"/>
                  <a:gd name="connsiteX52" fmla="*/ 560194 w 1546130"/>
                  <a:gd name="connsiteY52" fmla="*/ 24531 h 43567"/>
                  <a:gd name="connsiteX53" fmla="*/ 583864 w 1546130"/>
                  <a:gd name="connsiteY53" fmla="*/ 28934 h 43567"/>
                  <a:gd name="connsiteX54" fmla="*/ 588818 w 1546130"/>
                  <a:gd name="connsiteY54" fmla="*/ 38842 h 43567"/>
                  <a:gd name="connsiteX55" fmla="*/ 580836 w 1546130"/>
                  <a:gd name="connsiteY55" fmla="*/ 42695 h 43567"/>
                  <a:gd name="connsiteX56" fmla="*/ 457535 w 1546130"/>
                  <a:gd name="connsiteY56" fmla="*/ 42695 h 43567"/>
                  <a:gd name="connsiteX57" fmla="*/ 448452 w 1546130"/>
                  <a:gd name="connsiteY57" fmla="*/ 38567 h 43567"/>
                  <a:gd name="connsiteX58" fmla="*/ 441021 w 1546130"/>
                  <a:gd name="connsiteY58" fmla="*/ 38016 h 43567"/>
                  <a:gd name="connsiteX59" fmla="*/ 421480 w 1546130"/>
                  <a:gd name="connsiteY59" fmla="*/ 42695 h 43567"/>
                  <a:gd name="connsiteX60" fmla="*/ 236527 w 1546130"/>
                  <a:gd name="connsiteY60" fmla="*/ 42970 h 43567"/>
                  <a:gd name="connsiteX61" fmla="*/ 223316 w 1546130"/>
                  <a:gd name="connsiteY61" fmla="*/ 34163 h 43567"/>
                  <a:gd name="connsiteX62" fmla="*/ 234050 w 1546130"/>
                  <a:gd name="connsiteY62" fmla="*/ 24806 h 43567"/>
                  <a:gd name="connsiteX63" fmla="*/ 253041 w 1546130"/>
                  <a:gd name="connsiteY63" fmla="*/ 9943 h 43567"/>
                  <a:gd name="connsiteX64" fmla="*/ 270931 w 1546130"/>
                  <a:gd name="connsiteY64" fmla="*/ 15723 h 43567"/>
                  <a:gd name="connsiteX65" fmla="*/ 277261 w 1546130"/>
                  <a:gd name="connsiteY65" fmla="*/ 13246 h 43567"/>
                  <a:gd name="connsiteX66" fmla="*/ 302031 w 1546130"/>
                  <a:gd name="connsiteY66" fmla="*/ 586 h 43567"/>
                  <a:gd name="connsiteX67" fmla="*/ 388728 w 1546130"/>
                  <a:gd name="connsiteY67" fmla="*/ 310 h 43567"/>
                  <a:gd name="connsiteX68" fmla="*/ 1066309 w 1546130"/>
                  <a:gd name="connsiteY68" fmla="*/ 71 h 43567"/>
                  <a:gd name="connsiteX69" fmla="*/ 1080930 w 1546130"/>
                  <a:gd name="connsiteY69" fmla="*/ 381 h 43567"/>
                  <a:gd name="connsiteX70" fmla="*/ 1116710 w 1546130"/>
                  <a:gd name="connsiteY70" fmla="*/ 381 h 43567"/>
                  <a:gd name="connsiteX71" fmla="*/ 1196250 w 1546130"/>
                  <a:gd name="connsiteY71" fmla="*/ 655 h 43567"/>
                  <a:gd name="connsiteX72" fmla="*/ 1208911 w 1546130"/>
                  <a:gd name="connsiteY72" fmla="*/ 8637 h 43567"/>
                  <a:gd name="connsiteX73" fmla="*/ 1232580 w 1546130"/>
                  <a:gd name="connsiteY73" fmla="*/ 2582 h 43567"/>
                  <a:gd name="connsiteX74" fmla="*/ 1245516 w 1546130"/>
                  <a:gd name="connsiteY74" fmla="*/ 931 h 43567"/>
                  <a:gd name="connsiteX75" fmla="*/ 1265332 w 1546130"/>
                  <a:gd name="connsiteY75" fmla="*/ 931 h 43567"/>
                  <a:gd name="connsiteX76" fmla="*/ 1238360 w 1546130"/>
                  <a:gd name="connsiteY76" fmla="*/ 33683 h 43567"/>
                  <a:gd name="connsiteX77" fmla="*/ 1219369 w 1546130"/>
                  <a:gd name="connsiteY77" fmla="*/ 43316 h 43567"/>
                  <a:gd name="connsiteX78" fmla="*/ 1205333 w 1546130"/>
                  <a:gd name="connsiteY78" fmla="*/ 25976 h 43567"/>
                  <a:gd name="connsiteX79" fmla="*/ 1200104 w 1546130"/>
                  <a:gd name="connsiteY79" fmla="*/ 29279 h 43567"/>
                  <a:gd name="connsiteX80" fmla="*/ 1173682 w 1546130"/>
                  <a:gd name="connsiteY80" fmla="*/ 43316 h 43567"/>
                  <a:gd name="connsiteX81" fmla="*/ 1068584 w 1546130"/>
                  <a:gd name="connsiteY81" fmla="*/ 43066 h 43567"/>
                  <a:gd name="connsiteX82" fmla="*/ 1068814 w 1546130"/>
                  <a:gd name="connsiteY82" fmla="*/ 43246 h 43567"/>
                  <a:gd name="connsiteX83" fmla="*/ 1041842 w 1546130"/>
                  <a:gd name="connsiteY83" fmla="*/ 43246 h 43567"/>
                  <a:gd name="connsiteX84" fmla="*/ 837072 w 1546130"/>
                  <a:gd name="connsiteY84" fmla="*/ 43246 h 43567"/>
                  <a:gd name="connsiteX85" fmla="*/ 823862 w 1546130"/>
                  <a:gd name="connsiteY85" fmla="*/ 41044 h 43567"/>
                  <a:gd name="connsiteX86" fmla="*/ 815054 w 1546130"/>
                  <a:gd name="connsiteY86" fmla="*/ 42145 h 43567"/>
                  <a:gd name="connsiteX87" fmla="*/ 808449 w 1546130"/>
                  <a:gd name="connsiteY87" fmla="*/ 43246 h 43567"/>
                  <a:gd name="connsiteX88" fmla="*/ 768541 w 1546130"/>
                  <a:gd name="connsiteY88" fmla="*/ 42420 h 43567"/>
                  <a:gd name="connsiteX89" fmla="*/ 719000 w 1546130"/>
                  <a:gd name="connsiteY89" fmla="*/ 42971 h 43567"/>
                  <a:gd name="connsiteX90" fmla="*/ 615790 w 1546130"/>
                  <a:gd name="connsiteY90" fmla="*/ 42696 h 43567"/>
                  <a:gd name="connsiteX91" fmla="*/ 609185 w 1546130"/>
                  <a:gd name="connsiteY91" fmla="*/ 33888 h 43567"/>
                  <a:gd name="connsiteX92" fmla="*/ 595699 w 1546130"/>
                  <a:gd name="connsiteY92" fmla="*/ 11045 h 43567"/>
                  <a:gd name="connsiteX93" fmla="*/ 581662 w 1546130"/>
                  <a:gd name="connsiteY93" fmla="*/ 586 h 43567"/>
                  <a:gd name="connsiteX94" fmla="*/ 604781 w 1546130"/>
                  <a:gd name="connsiteY94" fmla="*/ 586 h 43567"/>
                  <a:gd name="connsiteX95" fmla="*/ 958448 w 1546130"/>
                  <a:gd name="connsiteY95" fmla="*/ 586 h 43567"/>
                  <a:gd name="connsiteX96" fmla="*/ 1003310 w 1546130"/>
                  <a:gd name="connsiteY96" fmla="*/ 311 h 43567"/>
                  <a:gd name="connsiteX97" fmla="*/ 1025603 w 1546130"/>
                  <a:gd name="connsiteY97" fmla="*/ 6090 h 43567"/>
                  <a:gd name="connsiteX98" fmla="*/ 1029181 w 1546130"/>
                  <a:gd name="connsiteY98" fmla="*/ 3889 h 43567"/>
                  <a:gd name="connsiteX99" fmla="*/ 1024778 w 1546130"/>
                  <a:gd name="connsiteY99" fmla="*/ 1136 h 43567"/>
                  <a:gd name="connsiteX100" fmla="*/ 1033310 w 1546130"/>
                  <a:gd name="connsiteY100" fmla="*/ 1962 h 43567"/>
                  <a:gd name="connsiteX101" fmla="*/ 1044044 w 1546130"/>
                  <a:gd name="connsiteY101" fmla="*/ 3614 h 43567"/>
                  <a:gd name="connsiteX102" fmla="*/ 1038814 w 1546130"/>
                  <a:gd name="connsiteY102" fmla="*/ 12145 h 43567"/>
                  <a:gd name="connsiteX103" fmla="*/ 1037163 w 1546130"/>
                  <a:gd name="connsiteY103" fmla="*/ 16274 h 43567"/>
                  <a:gd name="connsiteX104" fmla="*/ 1046383 w 1546130"/>
                  <a:gd name="connsiteY104" fmla="*/ 25081 h 43567"/>
                  <a:gd name="connsiteX105" fmla="*/ 1052857 w 1546130"/>
                  <a:gd name="connsiteY105" fmla="*/ 30600 h 43567"/>
                  <a:gd name="connsiteX106" fmla="*/ 1052857 w 1546130"/>
                  <a:gd name="connsiteY106" fmla="*/ 30105 h 43567"/>
                  <a:gd name="connsiteX107" fmla="*/ 1054783 w 1546130"/>
                  <a:gd name="connsiteY107" fmla="*/ 2857 h 43567"/>
                  <a:gd name="connsiteX108" fmla="*/ 1066309 w 1546130"/>
                  <a:gd name="connsiteY108" fmla="*/ 71 h 43567"/>
                  <a:gd name="connsiteX109" fmla="*/ 14660 w 1546130"/>
                  <a:gd name="connsiteY109" fmla="*/ 1 h 43567"/>
                  <a:gd name="connsiteX110" fmla="*/ 29281 w 1546130"/>
                  <a:gd name="connsiteY110" fmla="*/ 311 h 43567"/>
                  <a:gd name="connsiteX111" fmla="*/ 65061 w 1546130"/>
                  <a:gd name="connsiteY111" fmla="*/ 311 h 43567"/>
                  <a:gd name="connsiteX112" fmla="*/ 144601 w 1546130"/>
                  <a:gd name="connsiteY112" fmla="*/ 585 h 43567"/>
                  <a:gd name="connsiteX113" fmla="*/ 157262 w 1546130"/>
                  <a:gd name="connsiteY113" fmla="*/ 8567 h 43567"/>
                  <a:gd name="connsiteX114" fmla="*/ 180931 w 1546130"/>
                  <a:gd name="connsiteY114" fmla="*/ 2512 h 43567"/>
                  <a:gd name="connsiteX115" fmla="*/ 193867 w 1546130"/>
                  <a:gd name="connsiteY115" fmla="*/ 861 h 43567"/>
                  <a:gd name="connsiteX116" fmla="*/ 213683 w 1546130"/>
                  <a:gd name="connsiteY116" fmla="*/ 861 h 43567"/>
                  <a:gd name="connsiteX117" fmla="*/ 186711 w 1546130"/>
                  <a:gd name="connsiteY117" fmla="*/ 33613 h 43567"/>
                  <a:gd name="connsiteX118" fmla="*/ 167720 w 1546130"/>
                  <a:gd name="connsiteY118" fmla="*/ 43246 h 43567"/>
                  <a:gd name="connsiteX119" fmla="*/ 153684 w 1546130"/>
                  <a:gd name="connsiteY119" fmla="*/ 25906 h 43567"/>
                  <a:gd name="connsiteX120" fmla="*/ 148455 w 1546130"/>
                  <a:gd name="connsiteY120" fmla="*/ 29209 h 43567"/>
                  <a:gd name="connsiteX121" fmla="*/ 122033 w 1546130"/>
                  <a:gd name="connsiteY121" fmla="*/ 43246 h 43567"/>
                  <a:gd name="connsiteX122" fmla="*/ 6437 w 1546130"/>
                  <a:gd name="connsiteY122" fmla="*/ 42971 h 43567"/>
                  <a:gd name="connsiteX123" fmla="*/ 1208 w 1546130"/>
                  <a:gd name="connsiteY123" fmla="*/ 39943 h 43567"/>
                  <a:gd name="connsiteX124" fmla="*/ 1208 w 1546130"/>
                  <a:gd name="connsiteY124" fmla="*/ 30035 h 43567"/>
                  <a:gd name="connsiteX125" fmla="*/ 3134 w 1546130"/>
                  <a:gd name="connsiteY125" fmla="*/ 2787 h 43567"/>
                  <a:gd name="connsiteX126" fmla="*/ 14660 w 1546130"/>
                  <a:gd name="connsiteY126" fmla="*/ 1 h 435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</a:cxnLst>
                <a:rect l="l" t="t" r="r" b="b"/>
                <a:pathLst>
                  <a:path w="1546130" h="43567">
                    <a:moveTo>
                      <a:pt x="934228" y="26457"/>
                    </a:moveTo>
                    <a:cubicBezTo>
                      <a:pt x="932026" y="26182"/>
                      <a:pt x="928448" y="28108"/>
                      <a:pt x="929274" y="30586"/>
                    </a:cubicBezTo>
                    <a:cubicBezTo>
                      <a:pt x="930650" y="35265"/>
                      <a:pt x="934778" y="38567"/>
                      <a:pt x="939182" y="40494"/>
                    </a:cubicBezTo>
                    <a:cubicBezTo>
                      <a:pt x="940834" y="41319"/>
                      <a:pt x="941659" y="38017"/>
                      <a:pt x="941935" y="35540"/>
                    </a:cubicBezTo>
                    <a:cubicBezTo>
                      <a:pt x="941109" y="31411"/>
                      <a:pt x="939733" y="27008"/>
                      <a:pt x="934228" y="26457"/>
                    </a:cubicBezTo>
                    <a:close/>
                    <a:moveTo>
                      <a:pt x="1074600" y="5885"/>
                    </a:moveTo>
                    <a:cubicBezTo>
                      <a:pt x="1074600" y="5885"/>
                      <a:pt x="1074325" y="6160"/>
                      <a:pt x="1074325" y="6160"/>
                    </a:cubicBezTo>
                    <a:cubicBezTo>
                      <a:pt x="1074325" y="6160"/>
                      <a:pt x="1074325" y="6435"/>
                      <a:pt x="1074325" y="6435"/>
                    </a:cubicBezTo>
                    <a:cubicBezTo>
                      <a:pt x="1074049" y="6435"/>
                      <a:pt x="1074049" y="6435"/>
                      <a:pt x="1074049" y="6435"/>
                    </a:cubicBezTo>
                    <a:cubicBezTo>
                      <a:pt x="1074049" y="6160"/>
                      <a:pt x="1074049" y="6160"/>
                      <a:pt x="1074049" y="6160"/>
                    </a:cubicBezTo>
                    <a:cubicBezTo>
                      <a:pt x="1074049" y="6160"/>
                      <a:pt x="1073774" y="6435"/>
                      <a:pt x="1073774" y="6435"/>
                    </a:cubicBezTo>
                    <a:cubicBezTo>
                      <a:pt x="1070196" y="14142"/>
                      <a:pt x="1077903" y="21298"/>
                      <a:pt x="1075976" y="29004"/>
                    </a:cubicBezTo>
                    <a:cubicBezTo>
                      <a:pt x="1075976" y="29554"/>
                      <a:pt x="1078453" y="30931"/>
                      <a:pt x="1078728" y="30655"/>
                    </a:cubicBezTo>
                    <a:cubicBezTo>
                      <a:pt x="1083407" y="26252"/>
                      <a:pt x="1093591" y="30931"/>
                      <a:pt x="1094416" y="24876"/>
                    </a:cubicBezTo>
                    <a:cubicBezTo>
                      <a:pt x="1094967" y="21573"/>
                      <a:pt x="1091939" y="12215"/>
                      <a:pt x="1084783" y="9738"/>
                    </a:cubicBezTo>
                    <a:cubicBezTo>
                      <a:pt x="1081481" y="8913"/>
                      <a:pt x="1078728" y="6160"/>
                      <a:pt x="1075150" y="6435"/>
                    </a:cubicBezTo>
                    <a:cubicBezTo>
                      <a:pt x="1074875" y="6160"/>
                      <a:pt x="1074600" y="6160"/>
                      <a:pt x="1074600" y="5885"/>
                    </a:cubicBezTo>
                    <a:close/>
                    <a:moveTo>
                      <a:pt x="22951" y="5815"/>
                    </a:moveTo>
                    <a:cubicBezTo>
                      <a:pt x="22951" y="5815"/>
                      <a:pt x="22676" y="6090"/>
                      <a:pt x="22676" y="6090"/>
                    </a:cubicBezTo>
                    <a:cubicBezTo>
                      <a:pt x="22676" y="6090"/>
                      <a:pt x="22676" y="6365"/>
                      <a:pt x="22676" y="6365"/>
                    </a:cubicBezTo>
                    <a:cubicBezTo>
                      <a:pt x="22400" y="6365"/>
                      <a:pt x="22400" y="6365"/>
                      <a:pt x="22400" y="6365"/>
                    </a:cubicBezTo>
                    <a:cubicBezTo>
                      <a:pt x="22400" y="6090"/>
                      <a:pt x="22400" y="6090"/>
                      <a:pt x="22400" y="6090"/>
                    </a:cubicBezTo>
                    <a:cubicBezTo>
                      <a:pt x="22400" y="6090"/>
                      <a:pt x="22125" y="6365"/>
                      <a:pt x="22125" y="6365"/>
                    </a:cubicBezTo>
                    <a:cubicBezTo>
                      <a:pt x="18547" y="14072"/>
                      <a:pt x="26254" y="21228"/>
                      <a:pt x="24327" y="28934"/>
                    </a:cubicBezTo>
                    <a:cubicBezTo>
                      <a:pt x="24327" y="29484"/>
                      <a:pt x="26804" y="30861"/>
                      <a:pt x="27079" y="30585"/>
                    </a:cubicBezTo>
                    <a:cubicBezTo>
                      <a:pt x="31758" y="26182"/>
                      <a:pt x="41942" y="30861"/>
                      <a:pt x="42767" y="24806"/>
                    </a:cubicBezTo>
                    <a:cubicBezTo>
                      <a:pt x="43318" y="21503"/>
                      <a:pt x="40290" y="12145"/>
                      <a:pt x="33134" y="9668"/>
                    </a:cubicBezTo>
                    <a:cubicBezTo>
                      <a:pt x="29832" y="8843"/>
                      <a:pt x="27079" y="6090"/>
                      <a:pt x="23501" y="6365"/>
                    </a:cubicBezTo>
                    <a:cubicBezTo>
                      <a:pt x="23226" y="6090"/>
                      <a:pt x="22951" y="6090"/>
                      <a:pt x="22951" y="5815"/>
                    </a:cubicBezTo>
                    <a:close/>
                    <a:moveTo>
                      <a:pt x="1440377" y="380"/>
                    </a:moveTo>
                    <a:cubicBezTo>
                      <a:pt x="1447808" y="380"/>
                      <a:pt x="1453863" y="105"/>
                      <a:pt x="1453313" y="11940"/>
                    </a:cubicBezTo>
                    <a:cubicBezTo>
                      <a:pt x="1454689" y="-1271"/>
                      <a:pt x="1463221" y="656"/>
                      <a:pt x="1470652" y="656"/>
                    </a:cubicBezTo>
                    <a:lnTo>
                      <a:pt x="1546130" y="656"/>
                    </a:lnTo>
                    <a:lnTo>
                      <a:pt x="1546130" y="42765"/>
                    </a:lnTo>
                    <a:lnTo>
                      <a:pt x="1509184" y="42765"/>
                    </a:lnTo>
                    <a:cubicBezTo>
                      <a:pt x="1505606" y="42765"/>
                      <a:pt x="1502027" y="43591"/>
                      <a:pt x="1500101" y="38637"/>
                    </a:cubicBezTo>
                    <a:cubicBezTo>
                      <a:pt x="1498725" y="35059"/>
                      <a:pt x="1494321" y="35885"/>
                      <a:pt x="1492670" y="38086"/>
                    </a:cubicBezTo>
                    <a:cubicBezTo>
                      <a:pt x="1487166" y="44692"/>
                      <a:pt x="1480009" y="42765"/>
                      <a:pt x="1473129" y="42765"/>
                    </a:cubicBezTo>
                    <a:cubicBezTo>
                      <a:pt x="1411478" y="43040"/>
                      <a:pt x="1349827" y="42765"/>
                      <a:pt x="1288176" y="43040"/>
                    </a:cubicBezTo>
                    <a:cubicBezTo>
                      <a:pt x="1281295" y="43040"/>
                      <a:pt x="1275516" y="42215"/>
                      <a:pt x="1274965" y="34233"/>
                    </a:cubicBezTo>
                    <a:cubicBezTo>
                      <a:pt x="1274415" y="26527"/>
                      <a:pt x="1281021" y="27353"/>
                      <a:pt x="1285699" y="24876"/>
                    </a:cubicBezTo>
                    <a:cubicBezTo>
                      <a:pt x="1292580" y="21022"/>
                      <a:pt x="1306892" y="27353"/>
                      <a:pt x="1304690" y="10013"/>
                    </a:cubicBezTo>
                    <a:cubicBezTo>
                      <a:pt x="1311020" y="13316"/>
                      <a:pt x="1316249" y="16069"/>
                      <a:pt x="1322580" y="15793"/>
                    </a:cubicBezTo>
                    <a:cubicBezTo>
                      <a:pt x="1325332" y="15793"/>
                      <a:pt x="1328359" y="15518"/>
                      <a:pt x="1328910" y="13316"/>
                    </a:cubicBezTo>
                    <a:cubicBezTo>
                      <a:pt x="1331937" y="-1271"/>
                      <a:pt x="1343772" y="931"/>
                      <a:pt x="1353680" y="656"/>
                    </a:cubicBezTo>
                    <a:cubicBezTo>
                      <a:pt x="1382579" y="380"/>
                      <a:pt x="1411478" y="656"/>
                      <a:pt x="1440377" y="380"/>
                    </a:cubicBezTo>
                    <a:close/>
                    <a:moveTo>
                      <a:pt x="388728" y="310"/>
                    </a:moveTo>
                    <a:cubicBezTo>
                      <a:pt x="396159" y="310"/>
                      <a:pt x="402214" y="35"/>
                      <a:pt x="401664" y="11870"/>
                    </a:cubicBezTo>
                    <a:cubicBezTo>
                      <a:pt x="403040" y="-1341"/>
                      <a:pt x="411572" y="586"/>
                      <a:pt x="419003" y="586"/>
                    </a:cubicBezTo>
                    <a:cubicBezTo>
                      <a:pt x="468268" y="586"/>
                      <a:pt x="517259" y="586"/>
                      <a:pt x="566250" y="586"/>
                    </a:cubicBezTo>
                    <a:cubicBezTo>
                      <a:pt x="572029" y="310"/>
                      <a:pt x="578084" y="-515"/>
                      <a:pt x="580011" y="8017"/>
                    </a:cubicBezTo>
                    <a:cubicBezTo>
                      <a:pt x="572029" y="3338"/>
                      <a:pt x="553589" y="12421"/>
                      <a:pt x="553314" y="20677"/>
                    </a:cubicBezTo>
                    <a:cubicBezTo>
                      <a:pt x="553039" y="25356"/>
                      <a:pt x="556892" y="26457"/>
                      <a:pt x="560194" y="24531"/>
                    </a:cubicBezTo>
                    <a:cubicBezTo>
                      <a:pt x="569552" y="19576"/>
                      <a:pt x="575882" y="28108"/>
                      <a:pt x="583864" y="28934"/>
                    </a:cubicBezTo>
                    <a:cubicBezTo>
                      <a:pt x="587717" y="29484"/>
                      <a:pt x="589919" y="34989"/>
                      <a:pt x="588818" y="38842"/>
                    </a:cubicBezTo>
                    <a:cubicBezTo>
                      <a:pt x="588268" y="43245"/>
                      <a:pt x="584139" y="42695"/>
                      <a:pt x="580836" y="42695"/>
                    </a:cubicBezTo>
                    <a:cubicBezTo>
                      <a:pt x="539827" y="42695"/>
                      <a:pt x="498543" y="42695"/>
                      <a:pt x="457535" y="42695"/>
                    </a:cubicBezTo>
                    <a:cubicBezTo>
                      <a:pt x="453957" y="42695"/>
                      <a:pt x="450378" y="43521"/>
                      <a:pt x="448452" y="38567"/>
                    </a:cubicBezTo>
                    <a:cubicBezTo>
                      <a:pt x="447076" y="34989"/>
                      <a:pt x="442672" y="35815"/>
                      <a:pt x="441021" y="38016"/>
                    </a:cubicBezTo>
                    <a:cubicBezTo>
                      <a:pt x="435517" y="44622"/>
                      <a:pt x="428360" y="42695"/>
                      <a:pt x="421480" y="42695"/>
                    </a:cubicBezTo>
                    <a:cubicBezTo>
                      <a:pt x="359829" y="42970"/>
                      <a:pt x="298178" y="42695"/>
                      <a:pt x="236527" y="42970"/>
                    </a:cubicBezTo>
                    <a:cubicBezTo>
                      <a:pt x="229646" y="42970"/>
                      <a:pt x="223867" y="42145"/>
                      <a:pt x="223316" y="34163"/>
                    </a:cubicBezTo>
                    <a:cubicBezTo>
                      <a:pt x="222766" y="26457"/>
                      <a:pt x="229372" y="27283"/>
                      <a:pt x="234050" y="24806"/>
                    </a:cubicBezTo>
                    <a:cubicBezTo>
                      <a:pt x="240931" y="20952"/>
                      <a:pt x="255243" y="27283"/>
                      <a:pt x="253041" y="9943"/>
                    </a:cubicBezTo>
                    <a:cubicBezTo>
                      <a:pt x="259371" y="13246"/>
                      <a:pt x="264600" y="15999"/>
                      <a:pt x="270931" y="15723"/>
                    </a:cubicBezTo>
                    <a:cubicBezTo>
                      <a:pt x="273683" y="15723"/>
                      <a:pt x="276710" y="15448"/>
                      <a:pt x="277261" y="13246"/>
                    </a:cubicBezTo>
                    <a:cubicBezTo>
                      <a:pt x="280288" y="-1341"/>
                      <a:pt x="292123" y="861"/>
                      <a:pt x="302031" y="586"/>
                    </a:cubicBezTo>
                    <a:cubicBezTo>
                      <a:pt x="330930" y="310"/>
                      <a:pt x="359829" y="586"/>
                      <a:pt x="388728" y="310"/>
                    </a:cubicBezTo>
                    <a:close/>
                    <a:moveTo>
                      <a:pt x="1066309" y="71"/>
                    </a:moveTo>
                    <a:cubicBezTo>
                      <a:pt x="1071091" y="105"/>
                      <a:pt x="1076389" y="656"/>
                      <a:pt x="1080930" y="381"/>
                    </a:cubicBezTo>
                    <a:cubicBezTo>
                      <a:pt x="1092765" y="381"/>
                      <a:pt x="1104875" y="381"/>
                      <a:pt x="1116710" y="381"/>
                    </a:cubicBezTo>
                    <a:cubicBezTo>
                      <a:pt x="1143132" y="381"/>
                      <a:pt x="1169828" y="655"/>
                      <a:pt x="1196250" y="655"/>
                    </a:cubicBezTo>
                    <a:cubicBezTo>
                      <a:pt x="1202306" y="655"/>
                      <a:pt x="1208085" y="655"/>
                      <a:pt x="1208911" y="8637"/>
                    </a:cubicBezTo>
                    <a:cubicBezTo>
                      <a:pt x="1217993" y="11114"/>
                      <a:pt x="1226800" y="14967"/>
                      <a:pt x="1232580" y="2582"/>
                    </a:cubicBezTo>
                    <a:cubicBezTo>
                      <a:pt x="1234782" y="-1822"/>
                      <a:pt x="1241112" y="1206"/>
                      <a:pt x="1245516" y="931"/>
                    </a:cubicBezTo>
                    <a:cubicBezTo>
                      <a:pt x="1251571" y="381"/>
                      <a:pt x="1257901" y="655"/>
                      <a:pt x="1265332" y="931"/>
                    </a:cubicBezTo>
                    <a:cubicBezTo>
                      <a:pt x="1254874" y="11665"/>
                      <a:pt x="1245241" y="22399"/>
                      <a:pt x="1238360" y="33683"/>
                    </a:cubicBezTo>
                    <a:cubicBezTo>
                      <a:pt x="1232580" y="43316"/>
                      <a:pt x="1227351" y="43866"/>
                      <a:pt x="1219369" y="43316"/>
                    </a:cubicBezTo>
                    <a:cubicBezTo>
                      <a:pt x="1212214" y="42765"/>
                      <a:pt x="1204507" y="33133"/>
                      <a:pt x="1205333" y="25976"/>
                    </a:cubicBezTo>
                    <a:cubicBezTo>
                      <a:pt x="1203406" y="27077"/>
                      <a:pt x="1200379" y="27903"/>
                      <a:pt x="1200104" y="29279"/>
                    </a:cubicBezTo>
                    <a:cubicBezTo>
                      <a:pt x="1197902" y="46618"/>
                      <a:pt x="1184691" y="43316"/>
                      <a:pt x="1173682" y="43316"/>
                    </a:cubicBezTo>
                    <a:lnTo>
                      <a:pt x="1068584" y="43066"/>
                    </a:lnTo>
                    <a:lnTo>
                      <a:pt x="1068814" y="43246"/>
                    </a:lnTo>
                    <a:cubicBezTo>
                      <a:pt x="1058080" y="43246"/>
                      <a:pt x="1050099" y="43246"/>
                      <a:pt x="1041842" y="43246"/>
                    </a:cubicBezTo>
                    <a:cubicBezTo>
                      <a:pt x="973586" y="43246"/>
                      <a:pt x="905329" y="43246"/>
                      <a:pt x="837072" y="43246"/>
                    </a:cubicBezTo>
                    <a:cubicBezTo>
                      <a:pt x="832669" y="43246"/>
                      <a:pt x="827990" y="44622"/>
                      <a:pt x="823862" y="41044"/>
                    </a:cubicBezTo>
                    <a:cubicBezTo>
                      <a:pt x="821935" y="39393"/>
                      <a:pt x="816155" y="26182"/>
                      <a:pt x="815054" y="42145"/>
                    </a:cubicBezTo>
                    <a:cubicBezTo>
                      <a:pt x="815054" y="42696"/>
                      <a:pt x="810651" y="43246"/>
                      <a:pt x="808449" y="43246"/>
                    </a:cubicBezTo>
                    <a:cubicBezTo>
                      <a:pt x="795238" y="42971"/>
                      <a:pt x="781752" y="42420"/>
                      <a:pt x="768541" y="42420"/>
                    </a:cubicBezTo>
                    <a:cubicBezTo>
                      <a:pt x="752028" y="42420"/>
                      <a:pt x="735514" y="42971"/>
                      <a:pt x="719000" y="42971"/>
                    </a:cubicBezTo>
                    <a:cubicBezTo>
                      <a:pt x="684597" y="42971"/>
                      <a:pt x="650194" y="42971"/>
                      <a:pt x="615790" y="42696"/>
                    </a:cubicBezTo>
                    <a:cubicBezTo>
                      <a:pt x="609735" y="42696"/>
                      <a:pt x="600928" y="44897"/>
                      <a:pt x="609185" y="33888"/>
                    </a:cubicBezTo>
                    <a:cubicBezTo>
                      <a:pt x="600653" y="28934"/>
                      <a:pt x="613588" y="11595"/>
                      <a:pt x="595699" y="11045"/>
                    </a:cubicBezTo>
                    <a:cubicBezTo>
                      <a:pt x="591570" y="10769"/>
                      <a:pt x="585240" y="7191"/>
                      <a:pt x="581662" y="586"/>
                    </a:cubicBezTo>
                    <a:cubicBezTo>
                      <a:pt x="589919" y="586"/>
                      <a:pt x="597350" y="586"/>
                      <a:pt x="604781" y="586"/>
                    </a:cubicBezTo>
                    <a:cubicBezTo>
                      <a:pt x="722853" y="586"/>
                      <a:pt x="840651" y="311"/>
                      <a:pt x="958448" y="586"/>
                    </a:cubicBezTo>
                    <a:cubicBezTo>
                      <a:pt x="973310" y="586"/>
                      <a:pt x="988448" y="2513"/>
                      <a:pt x="1003310" y="311"/>
                    </a:cubicBezTo>
                    <a:cubicBezTo>
                      <a:pt x="1011842" y="-791"/>
                      <a:pt x="1017897" y="4714"/>
                      <a:pt x="1025603" y="6090"/>
                    </a:cubicBezTo>
                    <a:cubicBezTo>
                      <a:pt x="1028080" y="6641"/>
                      <a:pt x="1029456" y="6366"/>
                      <a:pt x="1029181" y="3889"/>
                    </a:cubicBezTo>
                    <a:cubicBezTo>
                      <a:pt x="1028906" y="3338"/>
                      <a:pt x="1026154" y="3063"/>
                      <a:pt x="1024778" y="1136"/>
                    </a:cubicBezTo>
                    <a:cubicBezTo>
                      <a:pt x="1027530" y="1412"/>
                      <a:pt x="1030557" y="1136"/>
                      <a:pt x="1033310" y="1962"/>
                    </a:cubicBezTo>
                    <a:cubicBezTo>
                      <a:pt x="1036888" y="3063"/>
                      <a:pt x="1041567" y="-2442"/>
                      <a:pt x="1044044" y="3614"/>
                    </a:cubicBezTo>
                    <a:cubicBezTo>
                      <a:pt x="1046245" y="8843"/>
                      <a:pt x="1041016" y="9668"/>
                      <a:pt x="1038814" y="12145"/>
                    </a:cubicBezTo>
                    <a:cubicBezTo>
                      <a:pt x="1037989" y="13246"/>
                      <a:pt x="1037163" y="16274"/>
                      <a:pt x="1037163" y="16274"/>
                    </a:cubicBezTo>
                    <a:cubicBezTo>
                      <a:pt x="1040879" y="18201"/>
                      <a:pt x="1043700" y="21779"/>
                      <a:pt x="1046383" y="25081"/>
                    </a:cubicBezTo>
                    <a:lnTo>
                      <a:pt x="1052857" y="30600"/>
                    </a:lnTo>
                    <a:lnTo>
                      <a:pt x="1052857" y="30105"/>
                    </a:lnTo>
                    <a:cubicBezTo>
                      <a:pt x="1053407" y="20747"/>
                      <a:pt x="1048729" y="8362"/>
                      <a:pt x="1054783" y="2857"/>
                    </a:cubicBezTo>
                    <a:cubicBezTo>
                      <a:pt x="1057261" y="518"/>
                      <a:pt x="1061527" y="36"/>
                      <a:pt x="1066309" y="71"/>
                    </a:cubicBezTo>
                    <a:close/>
                    <a:moveTo>
                      <a:pt x="14660" y="1"/>
                    </a:moveTo>
                    <a:cubicBezTo>
                      <a:pt x="19442" y="35"/>
                      <a:pt x="24740" y="586"/>
                      <a:pt x="29281" y="311"/>
                    </a:cubicBezTo>
                    <a:cubicBezTo>
                      <a:pt x="41116" y="311"/>
                      <a:pt x="53226" y="311"/>
                      <a:pt x="65061" y="311"/>
                    </a:cubicBezTo>
                    <a:cubicBezTo>
                      <a:pt x="91483" y="311"/>
                      <a:pt x="118179" y="585"/>
                      <a:pt x="144601" y="585"/>
                    </a:cubicBezTo>
                    <a:cubicBezTo>
                      <a:pt x="150657" y="585"/>
                      <a:pt x="156436" y="585"/>
                      <a:pt x="157262" y="8567"/>
                    </a:cubicBezTo>
                    <a:cubicBezTo>
                      <a:pt x="166344" y="11044"/>
                      <a:pt x="175151" y="14897"/>
                      <a:pt x="180931" y="2512"/>
                    </a:cubicBezTo>
                    <a:cubicBezTo>
                      <a:pt x="183133" y="-1892"/>
                      <a:pt x="189463" y="1136"/>
                      <a:pt x="193867" y="861"/>
                    </a:cubicBezTo>
                    <a:cubicBezTo>
                      <a:pt x="199922" y="311"/>
                      <a:pt x="206252" y="585"/>
                      <a:pt x="213683" y="861"/>
                    </a:cubicBezTo>
                    <a:cubicBezTo>
                      <a:pt x="203225" y="11595"/>
                      <a:pt x="193592" y="22329"/>
                      <a:pt x="186711" y="33613"/>
                    </a:cubicBezTo>
                    <a:cubicBezTo>
                      <a:pt x="180931" y="43246"/>
                      <a:pt x="175702" y="43796"/>
                      <a:pt x="167720" y="43246"/>
                    </a:cubicBezTo>
                    <a:cubicBezTo>
                      <a:pt x="160565" y="42695"/>
                      <a:pt x="152858" y="33063"/>
                      <a:pt x="153684" y="25906"/>
                    </a:cubicBezTo>
                    <a:cubicBezTo>
                      <a:pt x="151757" y="27007"/>
                      <a:pt x="148730" y="27833"/>
                      <a:pt x="148455" y="29209"/>
                    </a:cubicBezTo>
                    <a:cubicBezTo>
                      <a:pt x="146253" y="46548"/>
                      <a:pt x="133042" y="43246"/>
                      <a:pt x="122033" y="43246"/>
                    </a:cubicBezTo>
                    <a:cubicBezTo>
                      <a:pt x="83501" y="43246"/>
                      <a:pt x="44969" y="42971"/>
                      <a:pt x="6437" y="42971"/>
                    </a:cubicBezTo>
                    <a:cubicBezTo>
                      <a:pt x="3685" y="43521"/>
                      <a:pt x="1483" y="43246"/>
                      <a:pt x="1208" y="39943"/>
                    </a:cubicBezTo>
                    <a:cubicBezTo>
                      <a:pt x="1208" y="36640"/>
                      <a:pt x="933" y="33338"/>
                      <a:pt x="1208" y="30035"/>
                    </a:cubicBezTo>
                    <a:cubicBezTo>
                      <a:pt x="1758" y="20677"/>
                      <a:pt x="-2920" y="8292"/>
                      <a:pt x="3134" y="2787"/>
                    </a:cubicBezTo>
                    <a:cubicBezTo>
                      <a:pt x="5612" y="448"/>
                      <a:pt x="9878" y="-34"/>
                      <a:pt x="14660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 w="7407" cap="flat">
                <a:noFill/>
                <a:prstDash val="solid"/>
                <a:miter/>
              </a:ln>
            </p:spPr>
            <p:txBody>
              <a:bodyPr wrap="square" rtlCol="0" anchor="ctr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24" name="Freeform: Shape 23">
                <a:extLst>
                  <a:ext uri="{FF2B5EF4-FFF2-40B4-BE49-F238E27FC236}">
                    <a16:creationId xmlns="" xmlns:a16="http://schemas.microsoft.com/office/drawing/2014/main" id="{2DB8CB62-05C2-405A-9CB3-A3BBEC6D4835}"/>
                  </a:ext>
                </a:extLst>
              </p:cNvPr>
              <p:cNvSpPr/>
              <p:nvPr/>
            </p:nvSpPr>
            <p:spPr>
              <a:xfrm rot="10800000">
                <a:off x="5989366" y="544828"/>
                <a:ext cx="3321685" cy="76019"/>
              </a:xfrm>
              <a:custGeom>
                <a:avLst/>
                <a:gdLst>
                  <a:gd name="connsiteX0" fmla="*/ 1323163 w 1645441"/>
                  <a:gd name="connsiteY0" fmla="*/ 28780 h 37657"/>
                  <a:gd name="connsiteX1" fmla="*/ 1333347 w 1645441"/>
                  <a:gd name="connsiteY1" fmla="*/ 36796 h 37657"/>
                  <a:gd name="connsiteX2" fmla="*/ 1312980 w 1645441"/>
                  <a:gd name="connsiteY2" fmla="*/ 36245 h 37657"/>
                  <a:gd name="connsiteX3" fmla="*/ 1323163 w 1645441"/>
                  <a:gd name="connsiteY3" fmla="*/ 28780 h 37657"/>
                  <a:gd name="connsiteX4" fmla="*/ 502405 w 1645441"/>
                  <a:gd name="connsiteY4" fmla="*/ 28666 h 37657"/>
                  <a:gd name="connsiteX5" fmla="*/ 512589 w 1645441"/>
                  <a:gd name="connsiteY5" fmla="*/ 36682 h 37657"/>
                  <a:gd name="connsiteX6" fmla="*/ 492222 w 1645441"/>
                  <a:gd name="connsiteY6" fmla="*/ 36131 h 37657"/>
                  <a:gd name="connsiteX7" fmla="*/ 502405 w 1645441"/>
                  <a:gd name="connsiteY7" fmla="*/ 28666 h 37657"/>
                  <a:gd name="connsiteX8" fmla="*/ 1645441 w 1645441"/>
                  <a:gd name="connsiteY8" fmla="*/ 21503 h 37657"/>
                  <a:gd name="connsiteX9" fmla="*/ 1645441 w 1645441"/>
                  <a:gd name="connsiteY9" fmla="*/ 33701 h 37657"/>
                  <a:gd name="connsiteX10" fmla="*/ 1640157 w 1645441"/>
                  <a:gd name="connsiteY10" fmla="*/ 32461 h 37657"/>
                  <a:gd name="connsiteX11" fmla="*/ 1639950 w 1645441"/>
                  <a:gd name="connsiteY11" fmla="*/ 27438 h 37657"/>
                  <a:gd name="connsiteX12" fmla="*/ 833779 w 1645441"/>
                  <a:gd name="connsiteY12" fmla="*/ 19618 h 37657"/>
                  <a:gd name="connsiteX13" fmla="*/ 843962 w 1645441"/>
                  <a:gd name="connsiteY13" fmla="*/ 30627 h 37657"/>
                  <a:gd name="connsiteX14" fmla="*/ 824972 w 1645441"/>
                  <a:gd name="connsiteY14" fmla="*/ 33655 h 37657"/>
                  <a:gd name="connsiteX15" fmla="*/ 819192 w 1645441"/>
                  <a:gd name="connsiteY15" fmla="*/ 27324 h 37657"/>
                  <a:gd name="connsiteX16" fmla="*/ 833779 w 1645441"/>
                  <a:gd name="connsiteY16" fmla="*/ 19618 h 37657"/>
                  <a:gd name="connsiteX17" fmla="*/ 1645441 w 1645441"/>
                  <a:gd name="connsiteY17" fmla="*/ 5017 h 37657"/>
                  <a:gd name="connsiteX18" fmla="*/ 1645441 w 1645441"/>
                  <a:gd name="connsiteY18" fmla="*/ 6122 h 37657"/>
                  <a:gd name="connsiteX19" fmla="*/ 1644904 w 1645441"/>
                  <a:gd name="connsiteY19" fmla="*/ 5420 h 37657"/>
                  <a:gd name="connsiteX20" fmla="*/ 18831 w 1645441"/>
                  <a:gd name="connsiteY20" fmla="*/ 627 h 37657"/>
                  <a:gd name="connsiteX21" fmla="*/ 78005 w 1645441"/>
                  <a:gd name="connsiteY21" fmla="*/ 627 h 37657"/>
                  <a:gd name="connsiteX22" fmla="*/ 144609 w 1645441"/>
                  <a:gd name="connsiteY22" fmla="*/ 627 h 37657"/>
                  <a:gd name="connsiteX23" fmla="*/ 155894 w 1645441"/>
                  <a:gd name="connsiteY23" fmla="*/ 5580 h 37657"/>
                  <a:gd name="connsiteX24" fmla="*/ 154518 w 1645441"/>
                  <a:gd name="connsiteY24" fmla="*/ 19617 h 37657"/>
                  <a:gd name="connsiteX25" fmla="*/ 147362 w 1645441"/>
                  <a:gd name="connsiteY25" fmla="*/ 34754 h 37657"/>
                  <a:gd name="connsiteX26" fmla="*/ 143509 w 1645441"/>
                  <a:gd name="connsiteY26" fmla="*/ 36681 h 37657"/>
                  <a:gd name="connsiteX27" fmla="*/ 105252 w 1645441"/>
                  <a:gd name="connsiteY27" fmla="*/ 33653 h 37657"/>
                  <a:gd name="connsiteX28" fmla="*/ 99197 w 1645441"/>
                  <a:gd name="connsiteY28" fmla="*/ 33103 h 37657"/>
                  <a:gd name="connsiteX29" fmla="*/ 16904 w 1645441"/>
                  <a:gd name="connsiteY29" fmla="*/ 36406 h 37657"/>
                  <a:gd name="connsiteX30" fmla="*/ 115 w 1645441"/>
                  <a:gd name="connsiteY30" fmla="*/ 19066 h 37657"/>
                  <a:gd name="connsiteX31" fmla="*/ 18831 w 1645441"/>
                  <a:gd name="connsiteY31" fmla="*/ 627 h 37657"/>
                  <a:gd name="connsiteX32" fmla="*/ 168624 w 1645441"/>
                  <a:gd name="connsiteY32" fmla="*/ 524 h 37657"/>
                  <a:gd name="connsiteX33" fmla="*/ 175711 w 1645441"/>
                  <a:gd name="connsiteY33" fmla="*/ 4480 h 37657"/>
                  <a:gd name="connsiteX34" fmla="*/ 182591 w 1645441"/>
                  <a:gd name="connsiteY34" fmla="*/ 8609 h 37657"/>
                  <a:gd name="connsiteX35" fmla="*/ 177087 w 1645441"/>
                  <a:gd name="connsiteY35" fmla="*/ 11361 h 37657"/>
                  <a:gd name="connsiteX36" fmla="*/ 161123 w 1645441"/>
                  <a:gd name="connsiteY36" fmla="*/ 8334 h 37657"/>
                  <a:gd name="connsiteX37" fmla="*/ 161123 w 1645441"/>
                  <a:gd name="connsiteY37" fmla="*/ 2554 h 37657"/>
                  <a:gd name="connsiteX38" fmla="*/ 168624 w 1645441"/>
                  <a:gd name="connsiteY38" fmla="*/ 524 h 37657"/>
                  <a:gd name="connsiteX39" fmla="*/ 1260961 w 1645441"/>
                  <a:gd name="connsiteY39" fmla="*/ 465 h 37657"/>
                  <a:gd name="connsiteX40" fmla="*/ 1271420 w 1645441"/>
                  <a:gd name="connsiteY40" fmla="*/ 8447 h 37657"/>
                  <a:gd name="connsiteX41" fmla="*/ 1278575 w 1645441"/>
                  <a:gd name="connsiteY41" fmla="*/ 31566 h 37657"/>
                  <a:gd name="connsiteX42" fmla="*/ 1268392 w 1645441"/>
                  <a:gd name="connsiteY42" fmla="*/ 37071 h 37657"/>
                  <a:gd name="connsiteX43" fmla="*/ 1152797 w 1645441"/>
                  <a:gd name="connsiteY43" fmla="*/ 37071 h 37657"/>
                  <a:gd name="connsiteX44" fmla="*/ 1117568 w 1645441"/>
                  <a:gd name="connsiteY44" fmla="*/ 37071 h 37657"/>
                  <a:gd name="connsiteX45" fmla="*/ 1093176 w 1645441"/>
                  <a:gd name="connsiteY45" fmla="*/ 35557 h 37657"/>
                  <a:gd name="connsiteX46" fmla="*/ 1092403 w 1645441"/>
                  <a:gd name="connsiteY46" fmla="*/ 35283 h 37657"/>
                  <a:gd name="connsiteX47" fmla="*/ 1092403 w 1645441"/>
                  <a:gd name="connsiteY47" fmla="*/ 36682 h 37657"/>
                  <a:gd name="connsiteX48" fmla="*/ 1061686 w 1645441"/>
                  <a:gd name="connsiteY48" fmla="*/ 36682 h 37657"/>
                  <a:gd name="connsiteX49" fmla="*/ 1061696 w 1645441"/>
                  <a:gd name="connsiteY49" fmla="*/ 36795 h 37657"/>
                  <a:gd name="connsiteX50" fmla="*/ 1010880 w 1645441"/>
                  <a:gd name="connsiteY50" fmla="*/ 36795 h 37657"/>
                  <a:gd name="connsiteX51" fmla="*/ 1010880 w 1645441"/>
                  <a:gd name="connsiteY51" fmla="*/ 36682 h 37657"/>
                  <a:gd name="connsiteX52" fmla="*/ 973870 w 1645441"/>
                  <a:gd name="connsiteY52" fmla="*/ 36682 h 37657"/>
                  <a:gd name="connsiteX53" fmla="*/ 964787 w 1645441"/>
                  <a:gd name="connsiteY53" fmla="*/ 22920 h 37657"/>
                  <a:gd name="connsiteX54" fmla="*/ 955705 w 1645441"/>
                  <a:gd name="connsiteY54" fmla="*/ 15214 h 37657"/>
                  <a:gd name="connsiteX55" fmla="*/ 954054 w 1645441"/>
                  <a:gd name="connsiteY55" fmla="*/ 23196 h 37657"/>
                  <a:gd name="connsiteX56" fmla="*/ 948273 w 1645441"/>
                  <a:gd name="connsiteY56" fmla="*/ 27324 h 37657"/>
                  <a:gd name="connsiteX57" fmla="*/ 928732 w 1645441"/>
                  <a:gd name="connsiteY57" fmla="*/ 12187 h 37657"/>
                  <a:gd name="connsiteX58" fmla="*/ 907540 w 1645441"/>
                  <a:gd name="connsiteY58" fmla="*/ 9985 h 37657"/>
                  <a:gd name="connsiteX59" fmla="*/ 897907 w 1645441"/>
                  <a:gd name="connsiteY59" fmla="*/ 5306 h 37657"/>
                  <a:gd name="connsiteX60" fmla="*/ 894880 w 1645441"/>
                  <a:gd name="connsiteY60" fmla="*/ 18517 h 37657"/>
                  <a:gd name="connsiteX61" fmla="*/ 894329 w 1645441"/>
                  <a:gd name="connsiteY61" fmla="*/ 34205 h 37657"/>
                  <a:gd name="connsiteX62" fmla="*/ 889925 w 1645441"/>
                  <a:gd name="connsiteY62" fmla="*/ 36682 h 37657"/>
                  <a:gd name="connsiteX63" fmla="*/ 848916 w 1645441"/>
                  <a:gd name="connsiteY63" fmla="*/ 36682 h 37657"/>
                  <a:gd name="connsiteX64" fmla="*/ 844238 w 1645441"/>
                  <a:gd name="connsiteY64" fmla="*/ 30627 h 37657"/>
                  <a:gd name="connsiteX65" fmla="*/ 854421 w 1645441"/>
                  <a:gd name="connsiteY65" fmla="*/ 30352 h 37657"/>
                  <a:gd name="connsiteX66" fmla="*/ 849192 w 1645441"/>
                  <a:gd name="connsiteY66" fmla="*/ 19893 h 37657"/>
                  <a:gd name="connsiteX67" fmla="*/ 842311 w 1645441"/>
                  <a:gd name="connsiteY67" fmla="*/ 1453 h 37657"/>
                  <a:gd name="connsiteX68" fmla="*/ 1010880 w 1645441"/>
                  <a:gd name="connsiteY68" fmla="*/ 1453 h 37657"/>
                  <a:gd name="connsiteX69" fmla="*/ 1010880 w 1645441"/>
                  <a:gd name="connsiteY69" fmla="*/ 973 h 37657"/>
                  <a:gd name="connsiteX70" fmla="*/ 1012190 w 1645441"/>
                  <a:gd name="connsiteY70" fmla="*/ 1016 h 37657"/>
                  <a:gd name="connsiteX71" fmla="*/ 1012704 w 1645441"/>
                  <a:gd name="connsiteY71" fmla="*/ 1453 h 37657"/>
                  <a:gd name="connsiteX72" fmla="*/ 1060146 w 1645441"/>
                  <a:gd name="connsiteY72" fmla="*/ 1453 h 37657"/>
                  <a:gd name="connsiteX73" fmla="*/ 1060355 w 1645441"/>
                  <a:gd name="connsiteY73" fmla="*/ 1256 h 37657"/>
                  <a:gd name="connsiteX74" fmla="*/ 1066100 w 1645441"/>
                  <a:gd name="connsiteY74" fmla="*/ 740 h 37657"/>
                  <a:gd name="connsiteX75" fmla="*/ 1260961 w 1645441"/>
                  <a:gd name="connsiteY75" fmla="*/ 465 h 37657"/>
                  <a:gd name="connsiteX76" fmla="*/ 830751 w 1645441"/>
                  <a:gd name="connsiteY76" fmla="*/ 352 h 37657"/>
                  <a:gd name="connsiteX77" fmla="*/ 834330 w 1645441"/>
                  <a:gd name="connsiteY77" fmla="*/ 3654 h 37657"/>
                  <a:gd name="connsiteX78" fmla="*/ 827724 w 1645441"/>
                  <a:gd name="connsiteY78" fmla="*/ 9984 h 37657"/>
                  <a:gd name="connsiteX79" fmla="*/ 824146 w 1645441"/>
                  <a:gd name="connsiteY79" fmla="*/ 5306 h 37657"/>
                  <a:gd name="connsiteX80" fmla="*/ 830751 w 1645441"/>
                  <a:gd name="connsiteY80" fmla="*/ 352 h 37657"/>
                  <a:gd name="connsiteX81" fmla="*/ 440203 w 1645441"/>
                  <a:gd name="connsiteY81" fmla="*/ 351 h 37657"/>
                  <a:gd name="connsiteX82" fmla="*/ 450662 w 1645441"/>
                  <a:gd name="connsiteY82" fmla="*/ 8333 h 37657"/>
                  <a:gd name="connsiteX83" fmla="*/ 457817 w 1645441"/>
                  <a:gd name="connsiteY83" fmla="*/ 31452 h 37657"/>
                  <a:gd name="connsiteX84" fmla="*/ 447634 w 1645441"/>
                  <a:gd name="connsiteY84" fmla="*/ 36957 h 37657"/>
                  <a:gd name="connsiteX85" fmla="*/ 332039 w 1645441"/>
                  <a:gd name="connsiteY85" fmla="*/ 36957 h 37657"/>
                  <a:gd name="connsiteX86" fmla="*/ 296810 w 1645441"/>
                  <a:gd name="connsiteY86" fmla="*/ 36957 h 37657"/>
                  <a:gd name="connsiteX87" fmla="*/ 249471 w 1645441"/>
                  <a:gd name="connsiteY87" fmla="*/ 27324 h 37657"/>
                  <a:gd name="connsiteX88" fmla="*/ 240113 w 1645441"/>
                  <a:gd name="connsiteY88" fmla="*/ 27048 h 37657"/>
                  <a:gd name="connsiteX89" fmla="*/ 240938 w 1645441"/>
                  <a:gd name="connsiteY89" fmla="*/ 36681 h 37657"/>
                  <a:gd name="connsiteX90" fmla="*/ 158921 w 1645441"/>
                  <a:gd name="connsiteY90" fmla="*/ 36681 h 37657"/>
                  <a:gd name="connsiteX91" fmla="*/ 164426 w 1645441"/>
                  <a:gd name="connsiteY91" fmla="*/ 25122 h 37657"/>
                  <a:gd name="connsiteX92" fmla="*/ 169379 w 1645441"/>
                  <a:gd name="connsiteY92" fmla="*/ 20718 h 37657"/>
                  <a:gd name="connsiteX93" fmla="*/ 194701 w 1645441"/>
                  <a:gd name="connsiteY93" fmla="*/ 7507 h 37657"/>
                  <a:gd name="connsiteX94" fmla="*/ 182866 w 1645441"/>
                  <a:gd name="connsiteY94" fmla="*/ 626 h 37657"/>
                  <a:gd name="connsiteX95" fmla="*/ 198554 w 1645441"/>
                  <a:gd name="connsiteY95" fmla="*/ 6957 h 37657"/>
                  <a:gd name="connsiteX96" fmla="*/ 234883 w 1645441"/>
                  <a:gd name="connsiteY96" fmla="*/ 5580 h 37657"/>
                  <a:gd name="connsiteX97" fmla="*/ 245342 w 1645441"/>
                  <a:gd name="connsiteY97" fmla="*/ 626 h 37657"/>
                  <a:gd name="connsiteX98" fmla="*/ 440203 w 1645441"/>
                  <a:gd name="connsiteY98" fmla="*/ 351 h 37657"/>
                  <a:gd name="connsiteX99" fmla="*/ 1634867 w 1645441"/>
                  <a:gd name="connsiteY99" fmla="*/ 207 h 37657"/>
                  <a:gd name="connsiteX100" fmla="*/ 1640226 w 1645441"/>
                  <a:gd name="connsiteY100" fmla="*/ 1291 h 37657"/>
                  <a:gd name="connsiteX101" fmla="*/ 1637748 w 1645441"/>
                  <a:gd name="connsiteY101" fmla="*/ 9548 h 37657"/>
                  <a:gd name="connsiteX102" fmla="*/ 1612428 w 1645441"/>
                  <a:gd name="connsiteY102" fmla="*/ 34594 h 37657"/>
                  <a:gd name="connsiteX103" fmla="*/ 1613804 w 1645441"/>
                  <a:gd name="connsiteY103" fmla="*/ 22483 h 37657"/>
                  <a:gd name="connsiteX104" fmla="*/ 1602795 w 1645441"/>
                  <a:gd name="connsiteY104" fmla="*/ 17254 h 37657"/>
                  <a:gd name="connsiteX105" fmla="*/ 1604996 w 1645441"/>
                  <a:gd name="connsiteY105" fmla="*/ 28814 h 37657"/>
                  <a:gd name="connsiteX106" fmla="*/ 1585180 w 1645441"/>
                  <a:gd name="connsiteY106" fmla="*/ 25236 h 37657"/>
                  <a:gd name="connsiteX107" fmla="*/ 1587657 w 1645441"/>
                  <a:gd name="connsiteY107" fmla="*/ 36245 h 37657"/>
                  <a:gd name="connsiteX108" fmla="*/ 1506190 w 1645441"/>
                  <a:gd name="connsiteY108" fmla="*/ 36245 h 37657"/>
                  <a:gd name="connsiteX109" fmla="*/ 1481695 w 1645441"/>
                  <a:gd name="connsiteY109" fmla="*/ 12025 h 37657"/>
                  <a:gd name="connsiteX110" fmla="*/ 1465731 w 1645441"/>
                  <a:gd name="connsiteY110" fmla="*/ 22759 h 37657"/>
                  <a:gd name="connsiteX111" fmla="*/ 1467658 w 1645441"/>
                  <a:gd name="connsiteY111" fmla="*/ 33218 h 37657"/>
                  <a:gd name="connsiteX112" fmla="*/ 1467933 w 1645441"/>
                  <a:gd name="connsiteY112" fmla="*/ 34869 h 37657"/>
                  <a:gd name="connsiteX113" fmla="*/ 1439310 w 1645441"/>
                  <a:gd name="connsiteY113" fmla="*/ 36520 h 37657"/>
                  <a:gd name="connsiteX114" fmla="*/ 1363897 w 1645441"/>
                  <a:gd name="connsiteY114" fmla="*/ 36795 h 37657"/>
                  <a:gd name="connsiteX115" fmla="*/ 1349310 w 1645441"/>
                  <a:gd name="connsiteY115" fmla="*/ 26061 h 37657"/>
                  <a:gd name="connsiteX116" fmla="*/ 1346007 w 1645441"/>
                  <a:gd name="connsiteY116" fmla="*/ 19456 h 37657"/>
                  <a:gd name="connsiteX117" fmla="*/ 1354264 w 1645441"/>
                  <a:gd name="connsiteY117" fmla="*/ 11474 h 37657"/>
                  <a:gd name="connsiteX118" fmla="*/ 1341879 w 1645441"/>
                  <a:gd name="connsiteY118" fmla="*/ 3768 h 37657"/>
                  <a:gd name="connsiteX119" fmla="*/ 1335824 w 1645441"/>
                  <a:gd name="connsiteY119" fmla="*/ 14502 h 37657"/>
                  <a:gd name="connsiteX120" fmla="*/ 1326741 w 1645441"/>
                  <a:gd name="connsiteY120" fmla="*/ 19181 h 37657"/>
                  <a:gd name="connsiteX121" fmla="*/ 1307200 w 1645441"/>
                  <a:gd name="connsiteY121" fmla="*/ 16704 h 37657"/>
                  <a:gd name="connsiteX122" fmla="*/ 1291237 w 1645441"/>
                  <a:gd name="connsiteY122" fmla="*/ 465 h 37657"/>
                  <a:gd name="connsiteX123" fmla="*/ 1373255 w 1645441"/>
                  <a:gd name="connsiteY123" fmla="*/ 465 h 37657"/>
                  <a:gd name="connsiteX124" fmla="*/ 1406007 w 1645441"/>
                  <a:gd name="connsiteY124" fmla="*/ 465 h 37657"/>
                  <a:gd name="connsiteX125" fmla="*/ 1414539 w 1645441"/>
                  <a:gd name="connsiteY125" fmla="*/ 328 h 37657"/>
                  <a:gd name="connsiteX126" fmla="*/ 1420594 w 1645441"/>
                  <a:gd name="connsiteY126" fmla="*/ 7621 h 37657"/>
                  <a:gd name="connsiteX127" fmla="*/ 1438209 w 1645441"/>
                  <a:gd name="connsiteY127" fmla="*/ 12025 h 37657"/>
                  <a:gd name="connsiteX128" fmla="*/ 1449768 w 1645441"/>
                  <a:gd name="connsiteY128" fmla="*/ 13126 h 37657"/>
                  <a:gd name="connsiteX129" fmla="*/ 1446190 w 1645441"/>
                  <a:gd name="connsiteY129" fmla="*/ 465 h 37657"/>
                  <a:gd name="connsiteX130" fmla="*/ 1473988 w 1645441"/>
                  <a:gd name="connsiteY130" fmla="*/ 465 h 37657"/>
                  <a:gd name="connsiteX131" fmla="*/ 1588483 w 1645441"/>
                  <a:gd name="connsiteY131" fmla="*/ 465 h 37657"/>
                  <a:gd name="connsiteX132" fmla="*/ 1595914 w 1645441"/>
                  <a:gd name="connsiteY132" fmla="*/ 741 h 37657"/>
                  <a:gd name="connsiteX133" fmla="*/ 1599767 w 1645441"/>
                  <a:gd name="connsiteY133" fmla="*/ 5694 h 37657"/>
                  <a:gd name="connsiteX134" fmla="*/ 1594813 w 1645441"/>
                  <a:gd name="connsiteY134" fmla="*/ 6795 h 37657"/>
                  <a:gd name="connsiteX135" fmla="*/ 1587932 w 1645441"/>
                  <a:gd name="connsiteY135" fmla="*/ 4869 h 37657"/>
                  <a:gd name="connsiteX136" fmla="*/ 1582703 w 1645441"/>
                  <a:gd name="connsiteY136" fmla="*/ 9548 h 37657"/>
                  <a:gd name="connsiteX137" fmla="*/ 1588208 w 1645441"/>
                  <a:gd name="connsiteY137" fmla="*/ 13126 h 37657"/>
                  <a:gd name="connsiteX138" fmla="*/ 1609400 w 1645441"/>
                  <a:gd name="connsiteY138" fmla="*/ 3768 h 37657"/>
                  <a:gd name="connsiteX139" fmla="*/ 1634867 w 1645441"/>
                  <a:gd name="connsiteY139" fmla="*/ 207 h 37657"/>
                  <a:gd name="connsiteX140" fmla="*/ 814109 w 1645441"/>
                  <a:gd name="connsiteY140" fmla="*/ 93 h 37657"/>
                  <a:gd name="connsiteX141" fmla="*/ 819468 w 1645441"/>
                  <a:gd name="connsiteY141" fmla="*/ 1177 h 37657"/>
                  <a:gd name="connsiteX142" fmla="*/ 816990 w 1645441"/>
                  <a:gd name="connsiteY142" fmla="*/ 9434 h 37657"/>
                  <a:gd name="connsiteX143" fmla="*/ 791670 w 1645441"/>
                  <a:gd name="connsiteY143" fmla="*/ 34480 h 37657"/>
                  <a:gd name="connsiteX144" fmla="*/ 793046 w 1645441"/>
                  <a:gd name="connsiteY144" fmla="*/ 22369 h 37657"/>
                  <a:gd name="connsiteX145" fmla="*/ 782037 w 1645441"/>
                  <a:gd name="connsiteY145" fmla="*/ 17140 h 37657"/>
                  <a:gd name="connsiteX146" fmla="*/ 784238 w 1645441"/>
                  <a:gd name="connsiteY146" fmla="*/ 28700 h 37657"/>
                  <a:gd name="connsiteX147" fmla="*/ 764422 w 1645441"/>
                  <a:gd name="connsiteY147" fmla="*/ 25122 h 37657"/>
                  <a:gd name="connsiteX148" fmla="*/ 766899 w 1645441"/>
                  <a:gd name="connsiteY148" fmla="*/ 36131 h 37657"/>
                  <a:gd name="connsiteX149" fmla="*/ 685432 w 1645441"/>
                  <a:gd name="connsiteY149" fmla="*/ 36131 h 37657"/>
                  <a:gd name="connsiteX150" fmla="*/ 660937 w 1645441"/>
                  <a:gd name="connsiteY150" fmla="*/ 11911 h 37657"/>
                  <a:gd name="connsiteX151" fmla="*/ 644973 w 1645441"/>
                  <a:gd name="connsiteY151" fmla="*/ 22645 h 37657"/>
                  <a:gd name="connsiteX152" fmla="*/ 646900 w 1645441"/>
                  <a:gd name="connsiteY152" fmla="*/ 33104 h 37657"/>
                  <a:gd name="connsiteX153" fmla="*/ 647175 w 1645441"/>
                  <a:gd name="connsiteY153" fmla="*/ 34755 h 37657"/>
                  <a:gd name="connsiteX154" fmla="*/ 618552 w 1645441"/>
                  <a:gd name="connsiteY154" fmla="*/ 36406 h 37657"/>
                  <a:gd name="connsiteX155" fmla="*/ 543139 w 1645441"/>
                  <a:gd name="connsiteY155" fmla="*/ 36681 h 37657"/>
                  <a:gd name="connsiteX156" fmla="*/ 528552 w 1645441"/>
                  <a:gd name="connsiteY156" fmla="*/ 25947 h 37657"/>
                  <a:gd name="connsiteX157" fmla="*/ 525249 w 1645441"/>
                  <a:gd name="connsiteY157" fmla="*/ 19342 h 37657"/>
                  <a:gd name="connsiteX158" fmla="*/ 533506 w 1645441"/>
                  <a:gd name="connsiteY158" fmla="*/ 11360 h 37657"/>
                  <a:gd name="connsiteX159" fmla="*/ 521121 w 1645441"/>
                  <a:gd name="connsiteY159" fmla="*/ 3654 h 37657"/>
                  <a:gd name="connsiteX160" fmla="*/ 515066 w 1645441"/>
                  <a:gd name="connsiteY160" fmla="*/ 14388 h 37657"/>
                  <a:gd name="connsiteX161" fmla="*/ 505983 w 1645441"/>
                  <a:gd name="connsiteY161" fmla="*/ 19067 h 37657"/>
                  <a:gd name="connsiteX162" fmla="*/ 486442 w 1645441"/>
                  <a:gd name="connsiteY162" fmla="*/ 16590 h 37657"/>
                  <a:gd name="connsiteX163" fmla="*/ 470479 w 1645441"/>
                  <a:gd name="connsiteY163" fmla="*/ 351 h 37657"/>
                  <a:gd name="connsiteX164" fmla="*/ 552497 w 1645441"/>
                  <a:gd name="connsiteY164" fmla="*/ 351 h 37657"/>
                  <a:gd name="connsiteX165" fmla="*/ 585249 w 1645441"/>
                  <a:gd name="connsiteY165" fmla="*/ 351 h 37657"/>
                  <a:gd name="connsiteX166" fmla="*/ 593781 w 1645441"/>
                  <a:gd name="connsiteY166" fmla="*/ 214 h 37657"/>
                  <a:gd name="connsiteX167" fmla="*/ 599836 w 1645441"/>
                  <a:gd name="connsiteY167" fmla="*/ 7507 h 37657"/>
                  <a:gd name="connsiteX168" fmla="*/ 617451 w 1645441"/>
                  <a:gd name="connsiteY168" fmla="*/ 11911 h 37657"/>
                  <a:gd name="connsiteX169" fmla="*/ 629010 w 1645441"/>
                  <a:gd name="connsiteY169" fmla="*/ 13012 h 37657"/>
                  <a:gd name="connsiteX170" fmla="*/ 625432 w 1645441"/>
                  <a:gd name="connsiteY170" fmla="*/ 351 h 37657"/>
                  <a:gd name="connsiteX171" fmla="*/ 653230 w 1645441"/>
                  <a:gd name="connsiteY171" fmla="*/ 351 h 37657"/>
                  <a:gd name="connsiteX172" fmla="*/ 767725 w 1645441"/>
                  <a:gd name="connsiteY172" fmla="*/ 351 h 37657"/>
                  <a:gd name="connsiteX173" fmla="*/ 775156 w 1645441"/>
                  <a:gd name="connsiteY173" fmla="*/ 627 h 37657"/>
                  <a:gd name="connsiteX174" fmla="*/ 779009 w 1645441"/>
                  <a:gd name="connsiteY174" fmla="*/ 5580 h 37657"/>
                  <a:gd name="connsiteX175" fmla="*/ 774055 w 1645441"/>
                  <a:gd name="connsiteY175" fmla="*/ 6681 h 37657"/>
                  <a:gd name="connsiteX176" fmla="*/ 767174 w 1645441"/>
                  <a:gd name="connsiteY176" fmla="*/ 4755 h 37657"/>
                  <a:gd name="connsiteX177" fmla="*/ 761945 w 1645441"/>
                  <a:gd name="connsiteY177" fmla="*/ 9434 h 37657"/>
                  <a:gd name="connsiteX178" fmla="*/ 767450 w 1645441"/>
                  <a:gd name="connsiteY178" fmla="*/ 13012 h 37657"/>
                  <a:gd name="connsiteX179" fmla="*/ 788642 w 1645441"/>
                  <a:gd name="connsiteY179" fmla="*/ 3654 h 37657"/>
                  <a:gd name="connsiteX180" fmla="*/ 814109 w 1645441"/>
                  <a:gd name="connsiteY180" fmla="*/ 93 h 376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</a:cxnLst>
                <a:rect l="l" t="t" r="r" b="b"/>
                <a:pathLst>
                  <a:path w="1645441" h="37657">
                    <a:moveTo>
                      <a:pt x="1323163" y="28780"/>
                    </a:moveTo>
                    <a:cubicBezTo>
                      <a:pt x="1326466" y="28539"/>
                      <a:pt x="1329769" y="30878"/>
                      <a:pt x="1333347" y="36796"/>
                    </a:cubicBezTo>
                    <a:cubicBezTo>
                      <a:pt x="1325916" y="37621"/>
                      <a:pt x="1319861" y="38447"/>
                      <a:pt x="1312980" y="36245"/>
                    </a:cubicBezTo>
                    <a:cubicBezTo>
                      <a:pt x="1316558" y="31842"/>
                      <a:pt x="1319861" y="29021"/>
                      <a:pt x="1323163" y="28780"/>
                    </a:cubicBezTo>
                    <a:close/>
                    <a:moveTo>
                      <a:pt x="502405" y="28666"/>
                    </a:moveTo>
                    <a:cubicBezTo>
                      <a:pt x="505708" y="28425"/>
                      <a:pt x="509011" y="30764"/>
                      <a:pt x="512589" y="36682"/>
                    </a:cubicBezTo>
                    <a:cubicBezTo>
                      <a:pt x="505158" y="37507"/>
                      <a:pt x="499103" y="38333"/>
                      <a:pt x="492222" y="36131"/>
                    </a:cubicBezTo>
                    <a:cubicBezTo>
                      <a:pt x="495800" y="31728"/>
                      <a:pt x="499103" y="28907"/>
                      <a:pt x="502405" y="28666"/>
                    </a:cubicBezTo>
                    <a:close/>
                    <a:moveTo>
                      <a:pt x="1645441" y="21503"/>
                    </a:moveTo>
                    <a:lnTo>
                      <a:pt x="1645441" y="33701"/>
                    </a:lnTo>
                    <a:lnTo>
                      <a:pt x="1640157" y="32461"/>
                    </a:lnTo>
                    <a:cubicBezTo>
                      <a:pt x="1638299" y="32048"/>
                      <a:pt x="1637336" y="31016"/>
                      <a:pt x="1639950" y="27438"/>
                    </a:cubicBezTo>
                    <a:close/>
                    <a:moveTo>
                      <a:pt x="833779" y="19618"/>
                    </a:moveTo>
                    <a:cubicBezTo>
                      <a:pt x="838182" y="21269"/>
                      <a:pt x="843962" y="24022"/>
                      <a:pt x="843962" y="30627"/>
                    </a:cubicBezTo>
                    <a:cubicBezTo>
                      <a:pt x="838182" y="34755"/>
                      <a:pt x="832953" y="42187"/>
                      <a:pt x="824972" y="33655"/>
                    </a:cubicBezTo>
                    <a:cubicBezTo>
                      <a:pt x="823045" y="31453"/>
                      <a:pt x="813963" y="34480"/>
                      <a:pt x="819192" y="27324"/>
                    </a:cubicBezTo>
                    <a:cubicBezTo>
                      <a:pt x="822219" y="23196"/>
                      <a:pt x="827173" y="16866"/>
                      <a:pt x="833779" y="19618"/>
                    </a:cubicBezTo>
                    <a:close/>
                    <a:moveTo>
                      <a:pt x="1645441" y="5017"/>
                    </a:moveTo>
                    <a:lnTo>
                      <a:pt x="1645441" y="6122"/>
                    </a:lnTo>
                    <a:lnTo>
                      <a:pt x="1644904" y="5420"/>
                    </a:lnTo>
                    <a:close/>
                    <a:moveTo>
                      <a:pt x="18831" y="627"/>
                    </a:moveTo>
                    <a:cubicBezTo>
                      <a:pt x="38647" y="627"/>
                      <a:pt x="58188" y="627"/>
                      <a:pt x="78005" y="627"/>
                    </a:cubicBezTo>
                    <a:cubicBezTo>
                      <a:pt x="100298" y="627"/>
                      <a:pt x="122316" y="627"/>
                      <a:pt x="144609" y="627"/>
                    </a:cubicBezTo>
                    <a:cubicBezTo>
                      <a:pt x="149013" y="627"/>
                      <a:pt x="153417" y="-475"/>
                      <a:pt x="155894" y="5580"/>
                    </a:cubicBezTo>
                    <a:cubicBezTo>
                      <a:pt x="157820" y="11085"/>
                      <a:pt x="157270" y="14663"/>
                      <a:pt x="154518" y="19617"/>
                    </a:cubicBezTo>
                    <a:cubicBezTo>
                      <a:pt x="151765" y="24296"/>
                      <a:pt x="142132" y="26222"/>
                      <a:pt x="147362" y="34754"/>
                    </a:cubicBezTo>
                    <a:cubicBezTo>
                      <a:pt x="147912" y="35580"/>
                      <a:pt x="145435" y="36956"/>
                      <a:pt x="143509" y="36681"/>
                    </a:cubicBezTo>
                    <a:cubicBezTo>
                      <a:pt x="130848" y="35305"/>
                      <a:pt x="117637" y="39708"/>
                      <a:pt x="105252" y="33653"/>
                    </a:cubicBezTo>
                    <a:cubicBezTo>
                      <a:pt x="103601" y="32828"/>
                      <a:pt x="101124" y="32552"/>
                      <a:pt x="99197" y="33103"/>
                    </a:cubicBezTo>
                    <a:cubicBezTo>
                      <a:pt x="71950" y="40809"/>
                      <a:pt x="44427" y="35030"/>
                      <a:pt x="16904" y="36406"/>
                    </a:cubicBezTo>
                    <a:cubicBezTo>
                      <a:pt x="5895" y="36956"/>
                      <a:pt x="-985" y="33103"/>
                      <a:pt x="115" y="19066"/>
                    </a:cubicBezTo>
                    <a:cubicBezTo>
                      <a:pt x="1767" y="627"/>
                      <a:pt x="666" y="627"/>
                      <a:pt x="18831" y="627"/>
                    </a:cubicBezTo>
                    <a:close/>
                    <a:moveTo>
                      <a:pt x="168624" y="524"/>
                    </a:moveTo>
                    <a:cubicBezTo>
                      <a:pt x="171032" y="1178"/>
                      <a:pt x="173372" y="2829"/>
                      <a:pt x="175711" y="4480"/>
                    </a:cubicBezTo>
                    <a:cubicBezTo>
                      <a:pt x="177637" y="5857"/>
                      <a:pt x="180940" y="3655"/>
                      <a:pt x="182591" y="8609"/>
                    </a:cubicBezTo>
                    <a:cubicBezTo>
                      <a:pt x="180665" y="9710"/>
                      <a:pt x="179013" y="10811"/>
                      <a:pt x="177087" y="11361"/>
                    </a:cubicBezTo>
                    <a:cubicBezTo>
                      <a:pt x="171307" y="13288"/>
                      <a:pt x="165803" y="12462"/>
                      <a:pt x="161123" y="8334"/>
                    </a:cubicBezTo>
                    <a:cubicBezTo>
                      <a:pt x="159472" y="6682"/>
                      <a:pt x="159472" y="3930"/>
                      <a:pt x="161123" y="2554"/>
                    </a:cubicBezTo>
                    <a:cubicBezTo>
                      <a:pt x="163738" y="214"/>
                      <a:pt x="166215" y="-130"/>
                      <a:pt x="168624" y="524"/>
                    </a:cubicBezTo>
                    <a:close/>
                    <a:moveTo>
                      <a:pt x="1260961" y="465"/>
                    </a:moveTo>
                    <a:cubicBezTo>
                      <a:pt x="1268392" y="465"/>
                      <a:pt x="1267842" y="6245"/>
                      <a:pt x="1271420" y="8447"/>
                    </a:cubicBezTo>
                    <a:cubicBezTo>
                      <a:pt x="1280502" y="13951"/>
                      <a:pt x="1272521" y="23860"/>
                      <a:pt x="1278575" y="31566"/>
                    </a:cubicBezTo>
                    <a:cubicBezTo>
                      <a:pt x="1282429" y="35970"/>
                      <a:pt x="1273071" y="37071"/>
                      <a:pt x="1268392" y="37071"/>
                    </a:cubicBezTo>
                    <a:cubicBezTo>
                      <a:pt x="1229861" y="37071"/>
                      <a:pt x="1191329" y="37071"/>
                      <a:pt x="1152797" y="37071"/>
                    </a:cubicBezTo>
                    <a:cubicBezTo>
                      <a:pt x="1140962" y="37071"/>
                      <a:pt x="1129127" y="36520"/>
                      <a:pt x="1117568" y="37071"/>
                    </a:cubicBezTo>
                    <a:cubicBezTo>
                      <a:pt x="1109174" y="37484"/>
                      <a:pt x="1101054" y="37071"/>
                      <a:pt x="1093176" y="35557"/>
                    </a:cubicBezTo>
                    <a:lnTo>
                      <a:pt x="1092403" y="35283"/>
                    </a:lnTo>
                    <a:lnTo>
                      <a:pt x="1092403" y="36682"/>
                    </a:lnTo>
                    <a:lnTo>
                      <a:pt x="1061686" y="36682"/>
                    </a:lnTo>
                    <a:lnTo>
                      <a:pt x="1061696" y="36795"/>
                    </a:lnTo>
                    <a:lnTo>
                      <a:pt x="1010880" y="36795"/>
                    </a:lnTo>
                    <a:lnTo>
                      <a:pt x="1010880" y="36682"/>
                    </a:lnTo>
                    <a:lnTo>
                      <a:pt x="973870" y="36682"/>
                    </a:lnTo>
                    <a:cubicBezTo>
                      <a:pt x="963136" y="36682"/>
                      <a:pt x="965063" y="27599"/>
                      <a:pt x="964787" y="22920"/>
                    </a:cubicBezTo>
                    <a:cubicBezTo>
                      <a:pt x="964787" y="15214"/>
                      <a:pt x="960659" y="14663"/>
                      <a:pt x="955705" y="15214"/>
                    </a:cubicBezTo>
                    <a:cubicBezTo>
                      <a:pt x="947998" y="16040"/>
                      <a:pt x="953503" y="20168"/>
                      <a:pt x="954054" y="23196"/>
                    </a:cubicBezTo>
                    <a:cubicBezTo>
                      <a:pt x="955154" y="28700"/>
                      <a:pt x="951852" y="27599"/>
                      <a:pt x="948273" y="27324"/>
                    </a:cubicBezTo>
                    <a:cubicBezTo>
                      <a:pt x="938365" y="26774"/>
                      <a:pt x="935338" y="16865"/>
                      <a:pt x="928732" y="12187"/>
                    </a:cubicBezTo>
                    <a:cubicBezTo>
                      <a:pt x="920751" y="6682"/>
                      <a:pt x="914971" y="7232"/>
                      <a:pt x="907540" y="9985"/>
                    </a:cubicBezTo>
                    <a:cubicBezTo>
                      <a:pt x="905063" y="6682"/>
                      <a:pt x="901485" y="6407"/>
                      <a:pt x="897907" y="5306"/>
                    </a:cubicBezTo>
                    <a:cubicBezTo>
                      <a:pt x="899008" y="10260"/>
                      <a:pt x="891852" y="14113"/>
                      <a:pt x="894880" y="18517"/>
                    </a:cubicBezTo>
                    <a:cubicBezTo>
                      <a:pt x="899008" y="24297"/>
                      <a:pt x="890201" y="28425"/>
                      <a:pt x="894329" y="34205"/>
                    </a:cubicBezTo>
                    <a:cubicBezTo>
                      <a:pt x="895705" y="35856"/>
                      <a:pt x="891852" y="36682"/>
                      <a:pt x="889925" y="36682"/>
                    </a:cubicBezTo>
                    <a:cubicBezTo>
                      <a:pt x="876439" y="36682"/>
                      <a:pt x="862678" y="36407"/>
                      <a:pt x="848916" y="36682"/>
                    </a:cubicBezTo>
                    <a:cubicBezTo>
                      <a:pt x="843963" y="36957"/>
                      <a:pt x="843687" y="34205"/>
                      <a:pt x="844238" y="30627"/>
                    </a:cubicBezTo>
                    <a:cubicBezTo>
                      <a:pt x="847541" y="28150"/>
                      <a:pt x="852219" y="36131"/>
                      <a:pt x="854421" y="30352"/>
                    </a:cubicBezTo>
                    <a:cubicBezTo>
                      <a:pt x="856072" y="26223"/>
                      <a:pt x="853045" y="22370"/>
                      <a:pt x="849192" y="19893"/>
                    </a:cubicBezTo>
                    <a:cubicBezTo>
                      <a:pt x="842311" y="15489"/>
                      <a:pt x="850017" y="6407"/>
                      <a:pt x="842311" y="1453"/>
                    </a:cubicBezTo>
                    <a:lnTo>
                      <a:pt x="1010880" y="1453"/>
                    </a:lnTo>
                    <a:lnTo>
                      <a:pt x="1010880" y="973"/>
                    </a:lnTo>
                    <a:lnTo>
                      <a:pt x="1012190" y="1016"/>
                    </a:lnTo>
                    <a:lnTo>
                      <a:pt x="1012704" y="1453"/>
                    </a:lnTo>
                    <a:lnTo>
                      <a:pt x="1060146" y="1453"/>
                    </a:lnTo>
                    <a:lnTo>
                      <a:pt x="1060355" y="1256"/>
                    </a:lnTo>
                    <a:cubicBezTo>
                      <a:pt x="1062109" y="671"/>
                      <a:pt x="1064036" y="740"/>
                      <a:pt x="1066100" y="740"/>
                    </a:cubicBezTo>
                    <a:cubicBezTo>
                      <a:pt x="1131054" y="740"/>
                      <a:pt x="1196008" y="1015"/>
                      <a:pt x="1260961" y="465"/>
                    </a:cubicBezTo>
                    <a:close/>
                    <a:moveTo>
                      <a:pt x="830751" y="352"/>
                    </a:moveTo>
                    <a:cubicBezTo>
                      <a:pt x="832953" y="352"/>
                      <a:pt x="835706" y="1453"/>
                      <a:pt x="834330" y="3654"/>
                    </a:cubicBezTo>
                    <a:cubicBezTo>
                      <a:pt x="832953" y="6406"/>
                      <a:pt x="829926" y="8058"/>
                      <a:pt x="827724" y="9984"/>
                    </a:cubicBezTo>
                    <a:cubicBezTo>
                      <a:pt x="824421" y="9159"/>
                      <a:pt x="823871" y="7783"/>
                      <a:pt x="824146" y="5306"/>
                    </a:cubicBezTo>
                    <a:cubicBezTo>
                      <a:pt x="824696" y="1177"/>
                      <a:pt x="827449" y="77"/>
                      <a:pt x="830751" y="352"/>
                    </a:cubicBezTo>
                    <a:close/>
                    <a:moveTo>
                      <a:pt x="440203" y="351"/>
                    </a:moveTo>
                    <a:cubicBezTo>
                      <a:pt x="447634" y="351"/>
                      <a:pt x="447084" y="6131"/>
                      <a:pt x="450662" y="8333"/>
                    </a:cubicBezTo>
                    <a:cubicBezTo>
                      <a:pt x="459744" y="13837"/>
                      <a:pt x="451763" y="23746"/>
                      <a:pt x="457817" y="31452"/>
                    </a:cubicBezTo>
                    <a:cubicBezTo>
                      <a:pt x="461671" y="35856"/>
                      <a:pt x="452313" y="36957"/>
                      <a:pt x="447634" y="36957"/>
                    </a:cubicBezTo>
                    <a:cubicBezTo>
                      <a:pt x="409103" y="36957"/>
                      <a:pt x="370571" y="36957"/>
                      <a:pt x="332039" y="36957"/>
                    </a:cubicBezTo>
                    <a:cubicBezTo>
                      <a:pt x="320204" y="36957"/>
                      <a:pt x="308369" y="36406"/>
                      <a:pt x="296810" y="36957"/>
                    </a:cubicBezTo>
                    <a:cubicBezTo>
                      <a:pt x="280021" y="37782"/>
                      <a:pt x="264333" y="35305"/>
                      <a:pt x="249471" y="27324"/>
                    </a:cubicBezTo>
                    <a:cubicBezTo>
                      <a:pt x="246719" y="25947"/>
                      <a:pt x="243140" y="24847"/>
                      <a:pt x="240113" y="27048"/>
                    </a:cubicBezTo>
                    <a:cubicBezTo>
                      <a:pt x="234883" y="30626"/>
                      <a:pt x="242865" y="33103"/>
                      <a:pt x="240938" y="36681"/>
                    </a:cubicBezTo>
                    <a:cubicBezTo>
                      <a:pt x="213691" y="36681"/>
                      <a:pt x="186444" y="36681"/>
                      <a:pt x="158921" y="36681"/>
                    </a:cubicBezTo>
                    <a:cubicBezTo>
                      <a:pt x="160848" y="32828"/>
                      <a:pt x="162774" y="28975"/>
                      <a:pt x="164426" y="25122"/>
                    </a:cubicBezTo>
                    <a:cubicBezTo>
                      <a:pt x="165526" y="22645"/>
                      <a:pt x="166627" y="19342"/>
                      <a:pt x="169379" y="20718"/>
                    </a:cubicBezTo>
                    <a:cubicBezTo>
                      <a:pt x="183967" y="28149"/>
                      <a:pt x="189196" y="18241"/>
                      <a:pt x="194701" y="7507"/>
                    </a:cubicBezTo>
                    <a:cubicBezTo>
                      <a:pt x="192223" y="3379"/>
                      <a:pt x="185343" y="7782"/>
                      <a:pt x="182866" y="626"/>
                    </a:cubicBezTo>
                    <a:cubicBezTo>
                      <a:pt x="189196" y="1452"/>
                      <a:pt x="194150" y="-1576"/>
                      <a:pt x="198554" y="6957"/>
                    </a:cubicBezTo>
                    <a:cubicBezTo>
                      <a:pt x="204058" y="17690"/>
                      <a:pt x="229654" y="16039"/>
                      <a:pt x="234883" y="5580"/>
                    </a:cubicBezTo>
                    <a:cubicBezTo>
                      <a:pt x="237636" y="351"/>
                      <a:pt x="241214" y="626"/>
                      <a:pt x="245342" y="626"/>
                    </a:cubicBezTo>
                    <a:cubicBezTo>
                      <a:pt x="310296" y="626"/>
                      <a:pt x="375250" y="901"/>
                      <a:pt x="440203" y="351"/>
                    </a:cubicBezTo>
                    <a:close/>
                    <a:moveTo>
                      <a:pt x="1634867" y="207"/>
                    </a:moveTo>
                    <a:cubicBezTo>
                      <a:pt x="1637749" y="328"/>
                      <a:pt x="1639813" y="672"/>
                      <a:pt x="1640226" y="1291"/>
                    </a:cubicBezTo>
                    <a:cubicBezTo>
                      <a:pt x="1642703" y="4593"/>
                      <a:pt x="1641051" y="8447"/>
                      <a:pt x="1637748" y="9548"/>
                    </a:cubicBezTo>
                    <a:cubicBezTo>
                      <a:pt x="1627015" y="15603"/>
                      <a:pt x="1619309" y="24135"/>
                      <a:pt x="1612428" y="34594"/>
                    </a:cubicBezTo>
                    <a:cubicBezTo>
                      <a:pt x="1612978" y="30465"/>
                      <a:pt x="1615455" y="25236"/>
                      <a:pt x="1613804" y="22483"/>
                    </a:cubicBezTo>
                    <a:cubicBezTo>
                      <a:pt x="1612152" y="19456"/>
                      <a:pt x="1606373" y="18906"/>
                      <a:pt x="1602795" y="17254"/>
                    </a:cubicBezTo>
                    <a:cubicBezTo>
                      <a:pt x="1598666" y="23034"/>
                      <a:pt x="1610776" y="24685"/>
                      <a:pt x="1604996" y="28814"/>
                    </a:cubicBezTo>
                    <a:cubicBezTo>
                      <a:pt x="1598666" y="33493"/>
                      <a:pt x="1592336" y="28263"/>
                      <a:pt x="1585180" y="25236"/>
                    </a:cubicBezTo>
                    <a:cubicBezTo>
                      <a:pt x="1586006" y="29089"/>
                      <a:pt x="1586831" y="32392"/>
                      <a:pt x="1587657" y="36245"/>
                    </a:cubicBezTo>
                    <a:cubicBezTo>
                      <a:pt x="1560134" y="36245"/>
                      <a:pt x="1533162" y="36245"/>
                      <a:pt x="1506190" y="36245"/>
                    </a:cubicBezTo>
                    <a:cubicBezTo>
                      <a:pt x="1506190" y="25511"/>
                      <a:pt x="1493254" y="12025"/>
                      <a:pt x="1481695" y="12025"/>
                    </a:cubicBezTo>
                    <a:cubicBezTo>
                      <a:pt x="1474538" y="12025"/>
                      <a:pt x="1470410" y="18630"/>
                      <a:pt x="1465731" y="22759"/>
                    </a:cubicBezTo>
                    <a:cubicBezTo>
                      <a:pt x="1461052" y="26887"/>
                      <a:pt x="1466007" y="29915"/>
                      <a:pt x="1467658" y="33218"/>
                    </a:cubicBezTo>
                    <a:cubicBezTo>
                      <a:pt x="1467383" y="33768"/>
                      <a:pt x="1467383" y="34318"/>
                      <a:pt x="1467933" y="34869"/>
                    </a:cubicBezTo>
                    <a:cubicBezTo>
                      <a:pt x="1458576" y="38447"/>
                      <a:pt x="1448942" y="36520"/>
                      <a:pt x="1439310" y="36520"/>
                    </a:cubicBezTo>
                    <a:cubicBezTo>
                      <a:pt x="1414264" y="36795"/>
                      <a:pt x="1388943" y="36520"/>
                      <a:pt x="1363897" y="36795"/>
                    </a:cubicBezTo>
                    <a:cubicBezTo>
                      <a:pt x="1355640" y="36795"/>
                      <a:pt x="1348759" y="37346"/>
                      <a:pt x="1349310" y="26061"/>
                    </a:cubicBezTo>
                    <a:cubicBezTo>
                      <a:pt x="1349310" y="23860"/>
                      <a:pt x="1347108" y="21658"/>
                      <a:pt x="1346007" y="19456"/>
                    </a:cubicBezTo>
                    <a:cubicBezTo>
                      <a:pt x="1349035" y="16153"/>
                      <a:pt x="1357842" y="16704"/>
                      <a:pt x="1354264" y="11474"/>
                    </a:cubicBezTo>
                    <a:cubicBezTo>
                      <a:pt x="1352613" y="8997"/>
                      <a:pt x="1348484" y="1291"/>
                      <a:pt x="1341879" y="3768"/>
                    </a:cubicBezTo>
                    <a:cubicBezTo>
                      <a:pt x="1337200" y="5694"/>
                      <a:pt x="1334173" y="8722"/>
                      <a:pt x="1335824" y="14502"/>
                    </a:cubicBezTo>
                    <a:cubicBezTo>
                      <a:pt x="1336925" y="18355"/>
                      <a:pt x="1331145" y="21382"/>
                      <a:pt x="1326741" y="19181"/>
                    </a:cubicBezTo>
                    <a:cubicBezTo>
                      <a:pt x="1320411" y="15878"/>
                      <a:pt x="1314906" y="14777"/>
                      <a:pt x="1307200" y="16704"/>
                    </a:cubicBezTo>
                    <a:cubicBezTo>
                      <a:pt x="1298118" y="18906"/>
                      <a:pt x="1298669" y="5144"/>
                      <a:pt x="1291237" y="465"/>
                    </a:cubicBezTo>
                    <a:cubicBezTo>
                      <a:pt x="1318485" y="465"/>
                      <a:pt x="1346007" y="465"/>
                      <a:pt x="1373255" y="465"/>
                    </a:cubicBezTo>
                    <a:cubicBezTo>
                      <a:pt x="1384264" y="465"/>
                      <a:pt x="1394998" y="190"/>
                      <a:pt x="1406007" y="465"/>
                    </a:cubicBezTo>
                    <a:cubicBezTo>
                      <a:pt x="1408897" y="465"/>
                      <a:pt x="1411925" y="-223"/>
                      <a:pt x="1414539" y="328"/>
                    </a:cubicBezTo>
                    <a:cubicBezTo>
                      <a:pt x="1417154" y="878"/>
                      <a:pt x="1419355" y="2667"/>
                      <a:pt x="1420594" y="7621"/>
                    </a:cubicBezTo>
                    <a:cubicBezTo>
                      <a:pt x="1421420" y="10649"/>
                      <a:pt x="1434355" y="14502"/>
                      <a:pt x="1438209" y="12025"/>
                    </a:cubicBezTo>
                    <a:cubicBezTo>
                      <a:pt x="1443988" y="8722"/>
                      <a:pt x="1445915" y="14502"/>
                      <a:pt x="1449768" y="13126"/>
                    </a:cubicBezTo>
                    <a:cubicBezTo>
                      <a:pt x="1452796" y="8171"/>
                      <a:pt x="1446190" y="6245"/>
                      <a:pt x="1446190" y="465"/>
                    </a:cubicBezTo>
                    <a:cubicBezTo>
                      <a:pt x="1455273" y="465"/>
                      <a:pt x="1464630" y="465"/>
                      <a:pt x="1473988" y="465"/>
                    </a:cubicBezTo>
                    <a:cubicBezTo>
                      <a:pt x="1512245" y="465"/>
                      <a:pt x="1550226" y="465"/>
                      <a:pt x="1588483" y="465"/>
                    </a:cubicBezTo>
                    <a:cubicBezTo>
                      <a:pt x="1590960" y="465"/>
                      <a:pt x="1593437" y="465"/>
                      <a:pt x="1595914" y="741"/>
                    </a:cubicBezTo>
                    <a:cubicBezTo>
                      <a:pt x="1599217" y="741"/>
                      <a:pt x="1600593" y="2942"/>
                      <a:pt x="1599767" y="5694"/>
                    </a:cubicBezTo>
                    <a:cubicBezTo>
                      <a:pt x="1598941" y="8447"/>
                      <a:pt x="1596739" y="7896"/>
                      <a:pt x="1594813" y="6795"/>
                    </a:cubicBezTo>
                    <a:cubicBezTo>
                      <a:pt x="1592886" y="5419"/>
                      <a:pt x="1590685" y="4043"/>
                      <a:pt x="1587932" y="4869"/>
                    </a:cubicBezTo>
                    <a:cubicBezTo>
                      <a:pt x="1585455" y="5694"/>
                      <a:pt x="1582703" y="6795"/>
                      <a:pt x="1582703" y="9548"/>
                    </a:cubicBezTo>
                    <a:cubicBezTo>
                      <a:pt x="1582703" y="12850"/>
                      <a:pt x="1585455" y="13676"/>
                      <a:pt x="1588208" y="13126"/>
                    </a:cubicBezTo>
                    <a:cubicBezTo>
                      <a:pt x="1595914" y="11750"/>
                      <a:pt x="1605272" y="13951"/>
                      <a:pt x="1609400" y="3768"/>
                    </a:cubicBezTo>
                    <a:cubicBezTo>
                      <a:pt x="1610226" y="1497"/>
                      <a:pt x="1626223" y="-154"/>
                      <a:pt x="1634867" y="207"/>
                    </a:cubicBezTo>
                    <a:close/>
                    <a:moveTo>
                      <a:pt x="814109" y="93"/>
                    </a:moveTo>
                    <a:cubicBezTo>
                      <a:pt x="816991" y="214"/>
                      <a:pt x="819055" y="558"/>
                      <a:pt x="819468" y="1177"/>
                    </a:cubicBezTo>
                    <a:cubicBezTo>
                      <a:pt x="821945" y="4479"/>
                      <a:pt x="820293" y="8333"/>
                      <a:pt x="816990" y="9434"/>
                    </a:cubicBezTo>
                    <a:cubicBezTo>
                      <a:pt x="806257" y="15489"/>
                      <a:pt x="798551" y="24021"/>
                      <a:pt x="791670" y="34480"/>
                    </a:cubicBezTo>
                    <a:cubicBezTo>
                      <a:pt x="792220" y="30351"/>
                      <a:pt x="794697" y="25122"/>
                      <a:pt x="793046" y="22369"/>
                    </a:cubicBezTo>
                    <a:cubicBezTo>
                      <a:pt x="791394" y="19342"/>
                      <a:pt x="785615" y="18792"/>
                      <a:pt x="782037" y="17140"/>
                    </a:cubicBezTo>
                    <a:cubicBezTo>
                      <a:pt x="777908" y="22920"/>
                      <a:pt x="790018" y="24571"/>
                      <a:pt x="784238" y="28700"/>
                    </a:cubicBezTo>
                    <a:cubicBezTo>
                      <a:pt x="777908" y="33379"/>
                      <a:pt x="771578" y="28149"/>
                      <a:pt x="764422" y="25122"/>
                    </a:cubicBezTo>
                    <a:cubicBezTo>
                      <a:pt x="765248" y="28975"/>
                      <a:pt x="766073" y="32278"/>
                      <a:pt x="766899" y="36131"/>
                    </a:cubicBezTo>
                    <a:cubicBezTo>
                      <a:pt x="739376" y="36131"/>
                      <a:pt x="712404" y="36131"/>
                      <a:pt x="685432" y="36131"/>
                    </a:cubicBezTo>
                    <a:cubicBezTo>
                      <a:pt x="685432" y="25397"/>
                      <a:pt x="672496" y="11911"/>
                      <a:pt x="660937" y="11911"/>
                    </a:cubicBezTo>
                    <a:cubicBezTo>
                      <a:pt x="653780" y="11911"/>
                      <a:pt x="649652" y="18516"/>
                      <a:pt x="644973" y="22645"/>
                    </a:cubicBezTo>
                    <a:cubicBezTo>
                      <a:pt x="640294" y="26773"/>
                      <a:pt x="645249" y="29801"/>
                      <a:pt x="646900" y="33104"/>
                    </a:cubicBezTo>
                    <a:cubicBezTo>
                      <a:pt x="646625" y="33654"/>
                      <a:pt x="646625" y="34204"/>
                      <a:pt x="647175" y="34755"/>
                    </a:cubicBezTo>
                    <a:cubicBezTo>
                      <a:pt x="637818" y="38333"/>
                      <a:pt x="628184" y="36406"/>
                      <a:pt x="618552" y="36406"/>
                    </a:cubicBezTo>
                    <a:cubicBezTo>
                      <a:pt x="593506" y="36681"/>
                      <a:pt x="568185" y="36406"/>
                      <a:pt x="543139" y="36681"/>
                    </a:cubicBezTo>
                    <a:cubicBezTo>
                      <a:pt x="534882" y="36681"/>
                      <a:pt x="528001" y="37232"/>
                      <a:pt x="528552" y="25947"/>
                    </a:cubicBezTo>
                    <a:cubicBezTo>
                      <a:pt x="528552" y="23746"/>
                      <a:pt x="526350" y="21544"/>
                      <a:pt x="525249" y="19342"/>
                    </a:cubicBezTo>
                    <a:cubicBezTo>
                      <a:pt x="528277" y="16039"/>
                      <a:pt x="537084" y="16590"/>
                      <a:pt x="533506" y="11360"/>
                    </a:cubicBezTo>
                    <a:cubicBezTo>
                      <a:pt x="531855" y="8883"/>
                      <a:pt x="527726" y="1177"/>
                      <a:pt x="521121" y="3654"/>
                    </a:cubicBezTo>
                    <a:cubicBezTo>
                      <a:pt x="516442" y="5580"/>
                      <a:pt x="513415" y="8608"/>
                      <a:pt x="515066" y="14388"/>
                    </a:cubicBezTo>
                    <a:cubicBezTo>
                      <a:pt x="516167" y="18241"/>
                      <a:pt x="510387" y="21268"/>
                      <a:pt x="505983" y="19067"/>
                    </a:cubicBezTo>
                    <a:cubicBezTo>
                      <a:pt x="499653" y="15764"/>
                      <a:pt x="494148" y="14663"/>
                      <a:pt x="486442" y="16590"/>
                    </a:cubicBezTo>
                    <a:cubicBezTo>
                      <a:pt x="477360" y="18792"/>
                      <a:pt x="477911" y="5030"/>
                      <a:pt x="470479" y="351"/>
                    </a:cubicBezTo>
                    <a:cubicBezTo>
                      <a:pt x="497727" y="351"/>
                      <a:pt x="525249" y="351"/>
                      <a:pt x="552497" y="351"/>
                    </a:cubicBezTo>
                    <a:cubicBezTo>
                      <a:pt x="563506" y="351"/>
                      <a:pt x="574240" y="76"/>
                      <a:pt x="585249" y="351"/>
                    </a:cubicBezTo>
                    <a:cubicBezTo>
                      <a:pt x="588139" y="351"/>
                      <a:pt x="591167" y="-337"/>
                      <a:pt x="593781" y="214"/>
                    </a:cubicBezTo>
                    <a:cubicBezTo>
                      <a:pt x="596396" y="764"/>
                      <a:pt x="598597" y="2553"/>
                      <a:pt x="599836" y="7507"/>
                    </a:cubicBezTo>
                    <a:cubicBezTo>
                      <a:pt x="600662" y="10535"/>
                      <a:pt x="613597" y="14388"/>
                      <a:pt x="617451" y="11911"/>
                    </a:cubicBezTo>
                    <a:cubicBezTo>
                      <a:pt x="623230" y="8608"/>
                      <a:pt x="625157" y="14388"/>
                      <a:pt x="629010" y="13012"/>
                    </a:cubicBezTo>
                    <a:cubicBezTo>
                      <a:pt x="632038" y="8057"/>
                      <a:pt x="625432" y="6131"/>
                      <a:pt x="625432" y="351"/>
                    </a:cubicBezTo>
                    <a:cubicBezTo>
                      <a:pt x="634515" y="351"/>
                      <a:pt x="643872" y="351"/>
                      <a:pt x="653230" y="351"/>
                    </a:cubicBezTo>
                    <a:cubicBezTo>
                      <a:pt x="691487" y="351"/>
                      <a:pt x="729468" y="351"/>
                      <a:pt x="767725" y="351"/>
                    </a:cubicBezTo>
                    <a:cubicBezTo>
                      <a:pt x="770202" y="351"/>
                      <a:pt x="772679" y="351"/>
                      <a:pt x="775156" y="627"/>
                    </a:cubicBezTo>
                    <a:cubicBezTo>
                      <a:pt x="778459" y="627"/>
                      <a:pt x="779835" y="2828"/>
                      <a:pt x="779009" y="5580"/>
                    </a:cubicBezTo>
                    <a:cubicBezTo>
                      <a:pt x="778183" y="8333"/>
                      <a:pt x="775981" y="7782"/>
                      <a:pt x="774055" y="6681"/>
                    </a:cubicBezTo>
                    <a:cubicBezTo>
                      <a:pt x="772128" y="5305"/>
                      <a:pt x="769927" y="3929"/>
                      <a:pt x="767174" y="4755"/>
                    </a:cubicBezTo>
                    <a:cubicBezTo>
                      <a:pt x="764697" y="5580"/>
                      <a:pt x="761945" y="6681"/>
                      <a:pt x="761945" y="9434"/>
                    </a:cubicBezTo>
                    <a:cubicBezTo>
                      <a:pt x="761945" y="12736"/>
                      <a:pt x="764697" y="13562"/>
                      <a:pt x="767450" y="13012"/>
                    </a:cubicBezTo>
                    <a:cubicBezTo>
                      <a:pt x="775156" y="11636"/>
                      <a:pt x="784514" y="13837"/>
                      <a:pt x="788642" y="3654"/>
                    </a:cubicBezTo>
                    <a:cubicBezTo>
                      <a:pt x="789468" y="1383"/>
                      <a:pt x="805465" y="-268"/>
                      <a:pt x="814109" y="93"/>
                    </a:cubicBezTo>
                    <a:close/>
                  </a:path>
                </a:pathLst>
              </a:custGeom>
              <a:solidFill>
                <a:schemeClr val="accent3"/>
              </a:solidFill>
              <a:ln w="7407" cap="flat">
                <a:noFill/>
                <a:prstDash val="solid"/>
                <a:miter/>
              </a:ln>
            </p:spPr>
            <p:txBody>
              <a:bodyPr wrap="square" rtlCol="0" anchor="ctr">
                <a:noAutofit/>
              </a:bodyPr>
              <a:lstStyle/>
              <a:p>
                <a:endParaRPr lang="en-US"/>
              </a:p>
            </p:txBody>
          </p:sp>
        </p:grpSp>
      </p:grpSp>
      <p:sp>
        <p:nvSpPr>
          <p:cNvPr id="33" name="Rectangle 32">
            <a:extLst>
              <a:ext uri="{FF2B5EF4-FFF2-40B4-BE49-F238E27FC236}">
                <a16:creationId xmlns="" xmlns:a16="http://schemas.microsoft.com/office/drawing/2014/main" id="{65ED8F84-D030-4918-95F8-54A1655E933A}"/>
              </a:ext>
            </a:extLst>
          </p:cNvPr>
          <p:cNvSpPr/>
          <p:nvPr userDrawn="1"/>
        </p:nvSpPr>
        <p:spPr>
          <a:xfrm>
            <a:off x="4571834" y="6041974"/>
            <a:ext cx="3231362" cy="64311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Freeform: Shape 33">
            <a:extLst>
              <a:ext uri="{FF2B5EF4-FFF2-40B4-BE49-F238E27FC236}">
                <a16:creationId xmlns="" xmlns:a16="http://schemas.microsoft.com/office/drawing/2014/main" id="{2B779178-7BD9-4011-B2BC-FEF421E7788F}"/>
              </a:ext>
            </a:extLst>
          </p:cNvPr>
          <p:cNvSpPr/>
          <p:nvPr userDrawn="1"/>
        </p:nvSpPr>
        <p:spPr>
          <a:xfrm>
            <a:off x="4734528" y="6156521"/>
            <a:ext cx="2958511" cy="421370"/>
          </a:xfrm>
          <a:custGeom>
            <a:avLst/>
            <a:gdLst>
              <a:gd name="connsiteX0" fmla="*/ 95530 w 1806696"/>
              <a:gd name="connsiteY0" fmla="*/ 240641 h 257321"/>
              <a:gd name="connsiteX1" fmla="*/ 87507 w 1806696"/>
              <a:gd name="connsiteY1" fmla="*/ 240895 h 257321"/>
              <a:gd name="connsiteX2" fmla="*/ 73922 w 1806696"/>
              <a:gd name="connsiteY2" fmla="*/ 246829 h 257321"/>
              <a:gd name="connsiteX3" fmla="*/ 97501 w 1806696"/>
              <a:gd name="connsiteY3" fmla="*/ 250264 h 257321"/>
              <a:gd name="connsiteX4" fmla="*/ 100624 w 1806696"/>
              <a:gd name="connsiteY4" fmla="*/ 247766 h 257321"/>
              <a:gd name="connsiteX5" fmla="*/ 95530 w 1806696"/>
              <a:gd name="connsiteY5" fmla="*/ 240641 h 257321"/>
              <a:gd name="connsiteX6" fmla="*/ 136696 w 1806696"/>
              <a:gd name="connsiteY6" fmla="*/ 230120 h 257321"/>
              <a:gd name="connsiteX7" fmla="*/ 135291 w 1806696"/>
              <a:gd name="connsiteY7" fmla="*/ 234180 h 257321"/>
              <a:gd name="connsiteX8" fmla="*/ 132324 w 1806696"/>
              <a:gd name="connsiteY8" fmla="*/ 244955 h 257321"/>
              <a:gd name="connsiteX9" fmla="*/ 136228 w 1806696"/>
              <a:gd name="connsiteY9" fmla="*/ 251358 h 257321"/>
              <a:gd name="connsiteX10" fmla="*/ 141849 w 1806696"/>
              <a:gd name="connsiteY10" fmla="*/ 250576 h 257321"/>
              <a:gd name="connsiteX11" fmla="*/ 152312 w 1806696"/>
              <a:gd name="connsiteY11" fmla="*/ 249328 h 257321"/>
              <a:gd name="connsiteX12" fmla="*/ 152156 w 1806696"/>
              <a:gd name="connsiteY12" fmla="*/ 239021 h 257321"/>
              <a:gd name="connsiteX13" fmla="*/ 150282 w 1806696"/>
              <a:gd name="connsiteY13" fmla="*/ 234336 h 257321"/>
              <a:gd name="connsiteX14" fmla="*/ 146846 w 1806696"/>
              <a:gd name="connsiteY14" fmla="*/ 238240 h 257321"/>
              <a:gd name="connsiteX15" fmla="*/ 145910 w 1806696"/>
              <a:gd name="connsiteY15" fmla="*/ 242300 h 257321"/>
              <a:gd name="connsiteX16" fmla="*/ 141538 w 1806696"/>
              <a:gd name="connsiteY16" fmla="*/ 243862 h 257321"/>
              <a:gd name="connsiteX17" fmla="*/ 141225 w 1806696"/>
              <a:gd name="connsiteY17" fmla="*/ 239958 h 257321"/>
              <a:gd name="connsiteX18" fmla="*/ 143098 w 1806696"/>
              <a:gd name="connsiteY18" fmla="*/ 237772 h 257321"/>
              <a:gd name="connsiteX19" fmla="*/ 142318 w 1806696"/>
              <a:gd name="connsiteY19" fmla="*/ 232619 h 257321"/>
              <a:gd name="connsiteX20" fmla="*/ 136696 w 1806696"/>
              <a:gd name="connsiteY20" fmla="*/ 230120 h 257321"/>
              <a:gd name="connsiteX21" fmla="*/ 224671 w 1806696"/>
              <a:gd name="connsiteY21" fmla="*/ 199162 h 257321"/>
              <a:gd name="connsiteX22" fmla="*/ 218991 w 1806696"/>
              <a:gd name="connsiteY22" fmla="*/ 200294 h 257321"/>
              <a:gd name="connsiteX23" fmla="*/ 218991 w 1806696"/>
              <a:gd name="connsiteY23" fmla="*/ 211381 h 257321"/>
              <a:gd name="connsiteX24" fmla="*/ 227892 w 1806696"/>
              <a:gd name="connsiteY24" fmla="*/ 211069 h 257321"/>
              <a:gd name="connsiteX25" fmla="*/ 229297 w 1806696"/>
              <a:gd name="connsiteY25" fmla="*/ 200607 h 257321"/>
              <a:gd name="connsiteX26" fmla="*/ 224671 w 1806696"/>
              <a:gd name="connsiteY26" fmla="*/ 199162 h 257321"/>
              <a:gd name="connsiteX27" fmla="*/ 321395 w 1806696"/>
              <a:gd name="connsiteY27" fmla="*/ 212186 h 257321"/>
              <a:gd name="connsiteX28" fmla="*/ 308912 w 1806696"/>
              <a:gd name="connsiteY28" fmla="*/ 212002 h 257321"/>
              <a:gd name="connsiteX29" fmla="*/ 302120 w 1806696"/>
              <a:gd name="connsiteY29" fmla="*/ 212002 h 257321"/>
              <a:gd name="connsiteX30" fmla="*/ 300835 w 1806696"/>
              <a:gd name="connsiteY30" fmla="*/ 219712 h 257321"/>
              <a:gd name="connsiteX31" fmla="*/ 312584 w 1806696"/>
              <a:gd name="connsiteY31" fmla="*/ 229258 h 257321"/>
              <a:gd name="connsiteX32" fmla="*/ 329839 w 1806696"/>
              <a:gd name="connsiteY32" fmla="*/ 226137 h 257321"/>
              <a:gd name="connsiteX33" fmla="*/ 332960 w 1806696"/>
              <a:gd name="connsiteY33" fmla="*/ 215306 h 257321"/>
              <a:gd name="connsiteX34" fmla="*/ 321395 w 1806696"/>
              <a:gd name="connsiteY34" fmla="*/ 212186 h 257321"/>
              <a:gd name="connsiteX35" fmla="*/ 72672 w 1806696"/>
              <a:gd name="connsiteY35" fmla="*/ 171874 h 257321"/>
              <a:gd name="connsiteX36" fmla="*/ 67363 w 1806696"/>
              <a:gd name="connsiteY36" fmla="*/ 177339 h 257321"/>
              <a:gd name="connsiteX37" fmla="*/ 74858 w 1806696"/>
              <a:gd name="connsiteY37" fmla="*/ 183273 h 257321"/>
              <a:gd name="connsiteX38" fmla="*/ 80636 w 1806696"/>
              <a:gd name="connsiteY38" fmla="*/ 179525 h 257321"/>
              <a:gd name="connsiteX39" fmla="*/ 72672 w 1806696"/>
              <a:gd name="connsiteY39" fmla="*/ 171874 h 257321"/>
              <a:gd name="connsiteX40" fmla="*/ 225861 w 1806696"/>
              <a:gd name="connsiteY40" fmla="*/ 186552 h 257321"/>
              <a:gd name="connsiteX41" fmla="*/ 208059 w 1806696"/>
              <a:gd name="connsiteY41" fmla="*/ 184366 h 257321"/>
              <a:gd name="connsiteX42" fmla="*/ 206343 w 1806696"/>
              <a:gd name="connsiteY42" fmla="*/ 188895 h 257321"/>
              <a:gd name="connsiteX43" fmla="*/ 219303 w 1806696"/>
              <a:gd name="connsiteY43" fmla="*/ 197483 h 257321"/>
              <a:gd name="connsiteX44" fmla="*/ 233358 w 1806696"/>
              <a:gd name="connsiteY44" fmla="*/ 194985 h 257321"/>
              <a:gd name="connsiteX45" fmla="*/ 225861 w 1806696"/>
              <a:gd name="connsiteY45" fmla="*/ 186552 h 257321"/>
              <a:gd name="connsiteX46" fmla="*/ 442853 w 1806696"/>
              <a:gd name="connsiteY46" fmla="*/ 212209 h 257321"/>
              <a:gd name="connsiteX47" fmla="*/ 433192 w 1806696"/>
              <a:gd name="connsiteY47" fmla="*/ 219345 h 257321"/>
              <a:gd name="connsiteX48" fmla="*/ 452101 w 1806696"/>
              <a:gd name="connsiteY48" fmla="*/ 218427 h 257321"/>
              <a:gd name="connsiteX49" fmla="*/ 442853 w 1806696"/>
              <a:gd name="connsiteY49" fmla="*/ 212209 h 257321"/>
              <a:gd name="connsiteX50" fmla="*/ 385096 w 1806696"/>
              <a:gd name="connsiteY50" fmla="*/ 177490 h 257321"/>
              <a:gd name="connsiteX51" fmla="*/ 378671 w 1806696"/>
              <a:gd name="connsiteY51" fmla="*/ 187587 h 257321"/>
              <a:gd name="connsiteX52" fmla="*/ 381424 w 1806696"/>
              <a:gd name="connsiteY52" fmla="*/ 186852 h 257321"/>
              <a:gd name="connsiteX53" fmla="*/ 385096 w 1806696"/>
              <a:gd name="connsiteY53" fmla="*/ 177490 h 257321"/>
              <a:gd name="connsiteX54" fmla="*/ 428787 w 1806696"/>
              <a:gd name="connsiteY54" fmla="*/ 176870 h 257321"/>
              <a:gd name="connsiteX55" fmla="*/ 423278 w 1806696"/>
              <a:gd name="connsiteY55" fmla="*/ 188504 h 257321"/>
              <a:gd name="connsiteX56" fmla="*/ 431357 w 1806696"/>
              <a:gd name="connsiteY56" fmla="*/ 197867 h 257321"/>
              <a:gd name="connsiteX57" fmla="*/ 446043 w 1806696"/>
              <a:gd name="connsiteY57" fmla="*/ 192543 h 257321"/>
              <a:gd name="connsiteX58" fmla="*/ 452284 w 1806696"/>
              <a:gd name="connsiteY58" fmla="*/ 186485 h 257321"/>
              <a:gd name="connsiteX59" fmla="*/ 444206 w 1806696"/>
              <a:gd name="connsiteY59" fmla="*/ 179142 h 257321"/>
              <a:gd name="connsiteX60" fmla="*/ 428787 w 1806696"/>
              <a:gd name="connsiteY60" fmla="*/ 176870 h 257321"/>
              <a:gd name="connsiteX61" fmla="*/ 646390 w 1806696"/>
              <a:gd name="connsiteY61" fmla="*/ 198420 h 257321"/>
              <a:gd name="connsiteX62" fmla="*/ 643326 w 1806696"/>
              <a:gd name="connsiteY62" fmla="*/ 204081 h 257321"/>
              <a:gd name="connsiteX63" fmla="*/ 639735 w 1806696"/>
              <a:gd name="connsiteY63" fmla="*/ 209234 h 257321"/>
              <a:gd name="connsiteX64" fmla="*/ 640827 w 1806696"/>
              <a:gd name="connsiteY64" fmla="*/ 222820 h 257321"/>
              <a:gd name="connsiteX65" fmla="*/ 644106 w 1806696"/>
              <a:gd name="connsiteY65" fmla="*/ 229690 h 257321"/>
              <a:gd name="connsiteX66" fmla="*/ 650822 w 1806696"/>
              <a:gd name="connsiteY66" fmla="*/ 233751 h 257321"/>
              <a:gd name="connsiteX67" fmla="*/ 654569 w 1806696"/>
              <a:gd name="connsiteY67" fmla="*/ 219384 h 257321"/>
              <a:gd name="connsiteX68" fmla="*/ 650821 w 1806696"/>
              <a:gd name="connsiteY68" fmla="*/ 215012 h 257321"/>
              <a:gd name="connsiteX69" fmla="*/ 659722 w 1806696"/>
              <a:gd name="connsiteY69" fmla="*/ 205955 h 257321"/>
              <a:gd name="connsiteX70" fmla="*/ 652852 w 1806696"/>
              <a:gd name="connsiteY70" fmla="*/ 199552 h 257321"/>
              <a:gd name="connsiteX71" fmla="*/ 646390 w 1806696"/>
              <a:gd name="connsiteY71" fmla="*/ 198420 h 257321"/>
              <a:gd name="connsiteX72" fmla="*/ 283165 w 1806696"/>
              <a:gd name="connsiteY72" fmla="*/ 143092 h 257321"/>
              <a:gd name="connsiteX73" fmla="*/ 280458 w 1806696"/>
              <a:gd name="connsiteY73" fmla="*/ 144813 h 257321"/>
              <a:gd name="connsiteX74" fmla="*/ 279907 w 1806696"/>
              <a:gd name="connsiteY74" fmla="*/ 153992 h 257321"/>
              <a:gd name="connsiteX75" fmla="*/ 284496 w 1806696"/>
              <a:gd name="connsiteY75" fmla="*/ 149403 h 257321"/>
              <a:gd name="connsiteX76" fmla="*/ 285598 w 1806696"/>
              <a:gd name="connsiteY76" fmla="*/ 148301 h 257321"/>
              <a:gd name="connsiteX77" fmla="*/ 285598 w 1806696"/>
              <a:gd name="connsiteY77" fmla="*/ 145364 h 257321"/>
              <a:gd name="connsiteX78" fmla="*/ 283165 w 1806696"/>
              <a:gd name="connsiteY78" fmla="*/ 143092 h 257321"/>
              <a:gd name="connsiteX79" fmla="*/ 723434 w 1806696"/>
              <a:gd name="connsiteY79" fmla="*/ 205642 h 257321"/>
              <a:gd name="connsiteX80" fmla="*/ 720780 w 1806696"/>
              <a:gd name="connsiteY80" fmla="*/ 212357 h 257321"/>
              <a:gd name="connsiteX81" fmla="*/ 723903 w 1806696"/>
              <a:gd name="connsiteY81" fmla="*/ 212826 h 257321"/>
              <a:gd name="connsiteX82" fmla="*/ 723434 w 1806696"/>
              <a:gd name="connsiteY82" fmla="*/ 205642 h 257321"/>
              <a:gd name="connsiteX83" fmla="*/ 613187 w 1806696"/>
              <a:gd name="connsiteY83" fmla="*/ 188309 h 257321"/>
              <a:gd name="connsiteX84" fmla="*/ 612095 w 1806696"/>
              <a:gd name="connsiteY84" fmla="*/ 188934 h 257321"/>
              <a:gd name="connsiteX85" fmla="*/ 613500 w 1806696"/>
              <a:gd name="connsiteY85" fmla="*/ 195492 h 257321"/>
              <a:gd name="connsiteX86" fmla="*/ 617091 w 1806696"/>
              <a:gd name="connsiteY86" fmla="*/ 197678 h 257321"/>
              <a:gd name="connsiteX87" fmla="*/ 617092 w 1806696"/>
              <a:gd name="connsiteY87" fmla="*/ 193774 h 257321"/>
              <a:gd name="connsiteX88" fmla="*/ 613187 w 1806696"/>
              <a:gd name="connsiteY88" fmla="*/ 188309 h 257321"/>
              <a:gd name="connsiteX89" fmla="*/ 889336 w 1806696"/>
              <a:gd name="connsiteY89" fmla="*/ 203961 h 257321"/>
              <a:gd name="connsiteX90" fmla="*/ 881603 w 1806696"/>
              <a:gd name="connsiteY90" fmla="*/ 203574 h 257321"/>
              <a:gd name="connsiteX91" fmla="*/ 880830 w 1806696"/>
              <a:gd name="connsiteY91" fmla="*/ 211695 h 257321"/>
              <a:gd name="connsiteX92" fmla="*/ 890303 w 1806696"/>
              <a:gd name="connsiteY92" fmla="*/ 223487 h 257321"/>
              <a:gd name="connsiteX93" fmla="*/ 899004 w 1806696"/>
              <a:gd name="connsiteY93" fmla="*/ 226775 h 257321"/>
              <a:gd name="connsiteX94" fmla="*/ 911183 w 1806696"/>
              <a:gd name="connsiteY94" fmla="*/ 220394 h 257321"/>
              <a:gd name="connsiteX95" fmla="*/ 901516 w 1806696"/>
              <a:gd name="connsiteY95" fmla="*/ 207441 h 257321"/>
              <a:gd name="connsiteX96" fmla="*/ 889336 w 1806696"/>
              <a:gd name="connsiteY96" fmla="*/ 203961 h 257321"/>
              <a:gd name="connsiteX97" fmla="*/ 710629 w 1806696"/>
              <a:gd name="connsiteY97" fmla="*/ 175192 h 257321"/>
              <a:gd name="connsiteX98" fmla="*/ 704695 w 1806696"/>
              <a:gd name="connsiteY98" fmla="*/ 182844 h 257321"/>
              <a:gd name="connsiteX99" fmla="*/ 699542 w 1806696"/>
              <a:gd name="connsiteY99" fmla="*/ 191432 h 257321"/>
              <a:gd name="connsiteX100" fmla="*/ 696106 w 1806696"/>
              <a:gd name="connsiteY100" fmla="*/ 196741 h 257321"/>
              <a:gd name="connsiteX101" fmla="*/ 703134 w 1806696"/>
              <a:gd name="connsiteY101" fmla="*/ 208141 h 257321"/>
              <a:gd name="connsiteX102" fmla="*/ 708287 w 1806696"/>
              <a:gd name="connsiteY102" fmla="*/ 212201 h 257321"/>
              <a:gd name="connsiteX103" fmla="*/ 712035 w 1806696"/>
              <a:gd name="connsiteY103" fmla="*/ 204549 h 257321"/>
              <a:gd name="connsiteX104" fmla="*/ 719061 w 1806696"/>
              <a:gd name="connsiteY104" fmla="*/ 196429 h 257321"/>
              <a:gd name="connsiteX105" fmla="*/ 724527 w 1806696"/>
              <a:gd name="connsiteY105" fmla="*/ 193774 h 257321"/>
              <a:gd name="connsiteX106" fmla="*/ 727806 w 1806696"/>
              <a:gd name="connsiteY106" fmla="*/ 184249 h 257321"/>
              <a:gd name="connsiteX107" fmla="*/ 722810 w 1806696"/>
              <a:gd name="connsiteY107" fmla="*/ 190964 h 257321"/>
              <a:gd name="connsiteX108" fmla="*/ 719530 w 1806696"/>
              <a:gd name="connsiteY108" fmla="*/ 182063 h 257321"/>
              <a:gd name="connsiteX109" fmla="*/ 710629 w 1806696"/>
              <a:gd name="connsiteY109" fmla="*/ 175192 h 257321"/>
              <a:gd name="connsiteX110" fmla="*/ 742485 w 1806696"/>
              <a:gd name="connsiteY110" fmla="*/ 173162 h 257321"/>
              <a:gd name="connsiteX111" fmla="*/ 739362 w 1806696"/>
              <a:gd name="connsiteY111" fmla="*/ 172850 h 257321"/>
              <a:gd name="connsiteX112" fmla="*/ 732804 w 1806696"/>
              <a:gd name="connsiteY112" fmla="*/ 179096 h 257321"/>
              <a:gd name="connsiteX113" fmla="*/ 734052 w 1806696"/>
              <a:gd name="connsiteY113" fmla="*/ 180969 h 257321"/>
              <a:gd name="connsiteX114" fmla="*/ 738894 w 1806696"/>
              <a:gd name="connsiteY114" fmla="*/ 184093 h 257321"/>
              <a:gd name="connsiteX115" fmla="*/ 751854 w 1806696"/>
              <a:gd name="connsiteY115" fmla="*/ 188153 h 257321"/>
              <a:gd name="connsiteX116" fmla="*/ 758257 w 1806696"/>
              <a:gd name="connsiteY116" fmla="*/ 185342 h 257321"/>
              <a:gd name="connsiteX117" fmla="*/ 762317 w 1806696"/>
              <a:gd name="connsiteY117" fmla="*/ 183156 h 257321"/>
              <a:gd name="connsiteX118" fmla="*/ 759975 w 1806696"/>
              <a:gd name="connsiteY118" fmla="*/ 179252 h 257321"/>
              <a:gd name="connsiteX119" fmla="*/ 742485 w 1806696"/>
              <a:gd name="connsiteY119" fmla="*/ 173162 h 257321"/>
              <a:gd name="connsiteX120" fmla="*/ 84384 w 1806696"/>
              <a:gd name="connsiteY120" fmla="*/ 69279 h 257321"/>
              <a:gd name="connsiteX121" fmla="*/ 81261 w 1806696"/>
              <a:gd name="connsiteY121" fmla="*/ 70372 h 257321"/>
              <a:gd name="connsiteX122" fmla="*/ 69236 w 1806696"/>
              <a:gd name="connsiteY122" fmla="*/ 81928 h 257321"/>
              <a:gd name="connsiteX123" fmla="*/ 63928 w 1806696"/>
              <a:gd name="connsiteY123" fmla="*/ 89892 h 257321"/>
              <a:gd name="connsiteX124" fmla="*/ 73921 w 1806696"/>
              <a:gd name="connsiteY124" fmla="*/ 95826 h 257321"/>
              <a:gd name="connsiteX125" fmla="*/ 80792 w 1806696"/>
              <a:gd name="connsiteY125" fmla="*/ 90985 h 257321"/>
              <a:gd name="connsiteX126" fmla="*/ 93441 w 1806696"/>
              <a:gd name="connsiteY126" fmla="*/ 84114 h 257321"/>
              <a:gd name="connsiteX127" fmla="*/ 99531 w 1806696"/>
              <a:gd name="connsiteY127" fmla="*/ 79273 h 257321"/>
              <a:gd name="connsiteX128" fmla="*/ 92660 w 1806696"/>
              <a:gd name="connsiteY128" fmla="*/ 71934 h 257321"/>
              <a:gd name="connsiteX129" fmla="*/ 92036 w 1806696"/>
              <a:gd name="connsiteY129" fmla="*/ 73183 h 257321"/>
              <a:gd name="connsiteX130" fmla="*/ 88131 w 1806696"/>
              <a:gd name="connsiteY130" fmla="*/ 78336 h 257321"/>
              <a:gd name="connsiteX131" fmla="*/ 85946 w 1806696"/>
              <a:gd name="connsiteY131" fmla="*/ 72558 h 257321"/>
              <a:gd name="connsiteX132" fmla="*/ 84384 w 1806696"/>
              <a:gd name="connsiteY132" fmla="*/ 69279 h 257321"/>
              <a:gd name="connsiteX133" fmla="*/ 997660 w 1806696"/>
              <a:gd name="connsiteY133" fmla="*/ 194420 h 257321"/>
              <a:gd name="connsiteX134" fmla="*/ 989815 w 1806696"/>
              <a:gd name="connsiteY134" fmla="*/ 213662 h 257321"/>
              <a:gd name="connsiteX135" fmla="*/ 994858 w 1806696"/>
              <a:gd name="connsiteY135" fmla="*/ 231410 h 257321"/>
              <a:gd name="connsiteX136" fmla="*/ 997660 w 1806696"/>
              <a:gd name="connsiteY136" fmla="*/ 232904 h 257321"/>
              <a:gd name="connsiteX137" fmla="*/ 1009430 w 1806696"/>
              <a:gd name="connsiteY137" fmla="*/ 222629 h 257321"/>
              <a:gd name="connsiteX138" fmla="*/ 1018771 w 1806696"/>
              <a:gd name="connsiteY138" fmla="*/ 216838 h 257321"/>
              <a:gd name="connsiteX139" fmla="*/ 1008309 w 1806696"/>
              <a:gd name="connsiteY139" fmla="*/ 212168 h 257321"/>
              <a:gd name="connsiteX140" fmla="*/ 1015782 w 1806696"/>
              <a:gd name="connsiteY140" fmla="*/ 199464 h 257321"/>
              <a:gd name="connsiteX141" fmla="*/ 997660 w 1806696"/>
              <a:gd name="connsiteY141" fmla="*/ 194420 h 257321"/>
              <a:gd name="connsiteX142" fmla="*/ 215087 w 1806696"/>
              <a:gd name="connsiteY142" fmla="*/ 81928 h 257321"/>
              <a:gd name="connsiteX143" fmla="*/ 209934 w 1806696"/>
              <a:gd name="connsiteY143" fmla="*/ 92390 h 257321"/>
              <a:gd name="connsiteX144" fmla="*/ 215868 w 1806696"/>
              <a:gd name="connsiteY144" fmla="*/ 96919 h 257321"/>
              <a:gd name="connsiteX145" fmla="*/ 221958 w 1806696"/>
              <a:gd name="connsiteY145" fmla="*/ 88955 h 257321"/>
              <a:gd name="connsiteX146" fmla="*/ 215087 w 1806696"/>
              <a:gd name="connsiteY146" fmla="*/ 81928 h 257321"/>
              <a:gd name="connsiteX147" fmla="*/ 633644 w 1806696"/>
              <a:gd name="connsiteY147" fmla="*/ 133966 h 257321"/>
              <a:gd name="connsiteX148" fmla="*/ 633020 w 1806696"/>
              <a:gd name="connsiteY148" fmla="*/ 133966 h 257321"/>
              <a:gd name="connsiteX149" fmla="*/ 624431 w 1806696"/>
              <a:gd name="connsiteY149" fmla="*/ 149114 h 257321"/>
              <a:gd name="connsiteX150" fmla="*/ 629428 w 1806696"/>
              <a:gd name="connsiteY150" fmla="*/ 151300 h 257321"/>
              <a:gd name="connsiteX151" fmla="*/ 632239 w 1806696"/>
              <a:gd name="connsiteY151" fmla="*/ 154267 h 257321"/>
              <a:gd name="connsiteX152" fmla="*/ 637548 w 1806696"/>
              <a:gd name="connsiteY152" fmla="*/ 156453 h 257321"/>
              <a:gd name="connsiteX153" fmla="*/ 638641 w 1806696"/>
              <a:gd name="connsiteY153" fmla="*/ 150207 h 257321"/>
              <a:gd name="connsiteX154" fmla="*/ 638017 w 1806696"/>
              <a:gd name="connsiteY154" fmla="*/ 143492 h 257321"/>
              <a:gd name="connsiteX155" fmla="*/ 633644 w 1806696"/>
              <a:gd name="connsiteY155" fmla="*/ 133966 h 257321"/>
              <a:gd name="connsiteX156" fmla="*/ 437966 w 1806696"/>
              <a:gd name="connsiteY156" fmla="*/ 102407 h 257321"/>
              <a:gd name="connsiteX157" fmla="*/ 431173 w 1806696"/>
              <a:gd name="connsiteY157" fmla="*/ 109383 h 257321"/>
              <a:gd name="connsiteX158" fmla="*/ 437047 w 1806696"/>
              <a:gd name="connsiteY158" fmla="*/ 114523 h 257321"/>
              <a:gd name="connsiteX159" fmla="*/ 443472 w 1806696"/>
              <a:gd name="connsiteY159" fmla="*/ 119296 h 257321"/>
              <a:gd name="connsiteX160" fmla="*/ 443106 w 1806696"/>
              <a:gd name="connsiteY160" fmla="*/ 110852 h 257321"/>
              <a:gd name="connsiteX161" fmla="*/ 437966 w 1806696"/>
              <a:gd name="connsiteY161" fmla="*/ 102407 h 257321"/>
              <a:gd name="connsiteX162" fmla="*/ 451182 w 1806696"/>
              <a:gd name="connsiteY162" fmla="*/ 103692 h 257321"/>
              <a:gd name="connsiteX163" fmla="*/ 448796 w 1806696"/>
              <a:gd name="connsiteY163" fmla="*/ 107547 h 257321"/>
              <a:gd name="connsiteX164" fmla="*/ 453018 w 1806696"/>
              <a:gd name="connsiteY164" fmla="*/ 111402 h 257321"/>
              <a:gd name="connsiteX165" fmla="*/ 454854 w 1806696"/>
              <a:gd name="connsiteY165" fmla="*/ 107547 h 257321"/>
              <a:gd name="connsiteX166" fmla="*/ 451182 w 1806696"/>
              <a:gd name="connsiteY166" fmla="*/ 103692 h 257321"/>
              <a:gd name="connsiteX167" fmla="*/ 756696 w 1806696"/>
              <a:gd name="connsiteY167" fmla="*/ 146303 h 257321"/>
              <a:gd name="connsiteX168" fmla="*/ 755290 w 1806696"/>
              <a:gd name="connsiteY168" fmla="*/ 158795 h 257321"/>
              <a:gd name="connsiteX169" fmla="*/ 762161 w 1806696"/>
              <a:gd name="connsiteY169" fmla="*/ 160045 h 257321"/>
              <a:gd name="connsiteX170" fmla="*/ 756696 w 1806696"/>
              <a:gd name="connsiteY170" fmla="*/ 146303 h 257321"/>
              <a:gd name="connsiteX171" fmla="*/ 768759 w 1806696"/>
              <a:gd name="connsiteY171" fmla="*/ 142672 h 257321"/>
              <a:gd name="connsiteX172" fmla="*/ 763098 w 1806696"/>
              <a:gd name="connsiteY172" fmla="*/ 145210 h 257321"/>
              <a:gd name="connsiteX173" fmla="*/ 763879 w 1806696"/>
              <a:gd name="connsiteY173" fmla="*/ 153798 h 257321"/>
              <a:gd name="connsiteX174" fmla="*/ 768719 w 1806696"/>
              <a:gd name="connsiteY174" fmla="*/ 157078 h 257321"/>
              <a:gd name="connsiteX175" fmla="*/ 778245 w 1806696"/>
              <a:gd name="connsiteY175" fmla="*/ 165042 h 257321"/>
              <a:gd name="connsiteX176" fmla="*/ 784491 w 1806696"/>
              <a:gd name="connsiteY176" fmla="*/ 167540 h 257321"/>
              <a:gd name="connsiteX177" fmla="*/ 791050 w 1806696"/>
              <a:gd name="connsiteY177" fmla="*/ 152393 h 257321"/>
              <a:gd name="connsiteX178" fmla="*/ 774653 w 1806696"/>
              <a:gd name="connsiteY178" fmla="*/ 146459 h 257321"/>
              <a:gd name="connsiteX179" fmla="*/ 768759 w 1806696"/>
              <a:gd name="connsiteY179" fmla="*/ 142672 h 257321"/>
              <a:gd name="connsiteX180" fmla="*/ 82509 w 1806696"/>
              <a:gd name="connsiteY180" fmla="*/ 44138 h 257321"/>
              <a:gd name="connsiteX181" fmla="*/ 76420 w 1806696"/>
              <a:gd name="connsiteY181" fmla="*/ 51789 h 257321"/>
              <a:gd name="connsiteX182" fmla="*/ 81573 w 1806696"/>
              <a:gd name="connsiteY182" fmla="*/ 57099 h 257321"/>
              <a:gd name="connsiteX183" fmla="*/ 85477 w 1806696"/>
              <a:gd name="connsiteY183" fmla="*/ 46636 h 257321"/>
              <a:gd name="connsiteX184" fmla="*/ 82509 w 1806696"/>
              <a:gd name="connsiteY184" fmla="*/ 44138 h 257321"/>
              <a:gd name="connsiteX185" fmla="*/ 37381 w 1806696"/>
              <a:gd name="connsiteY185" fmla="*/ 31020 h 257321"/>
              <a:gd name="connsiteX186" fmla="*/ 29729 w 1806696"/>
              <a:gd name="connsiteY186" fmla="*/ 38048 h 257321"/>
              <a:gd name="connsiteX187" fmla="*/ 26293 w 1806696"/>
              <a:gd name="connsiteY187" fmla="*/ 51321 h 257321"/>
              <a:gd name="connsiteX188" fmla="*/ 26606 w 1806696"/>
              <a:gd name="connsiteY188" fmla="*/ 57723 h 257321"/>
              <a:gd name="connsiteX189" fmla="*/ 37068 w 1806696"/>
              <a:gd name="connsiteY189" fmla="*/ 64594 h 257321"/>
              <a:gd name="connsiteX190" fmla="*/ 44408 w 1806696"/>
              <a:gd name="connsiteY190" fmla="*/ 51165 h 257321"/>
              <a:gd name="connsiteX191" fmla="*/ 43315 w 1806696"/>
              <a:gd name="connsiteY191" fmla="*/ 45075 h 257321"/>
              <a:gd name="connsiteX192" fmla="*/ 40035 w 1806696"/>
              <a:gd name="connsiteY192" fmla="*/ 37735 h 257321"/>
              <a:gd name="connsiteX193" fmla="*/ 37381 w 1806696"/>
              <a:gd name="connsiteY193" fmla="*/ 31020 h 257321"/>
              <a:gd name="connsiteX194" fmla="*/ 198690 w 1806696"/>
              <a:gd name="connsiteY194" fmla="*/ 44918 h 257321"/>
              <a:gd name="connsiteX195" fmla="*/ 196505 w 1806696"/>
              <a:gd name="connsiteY195" fmla="*/ 47105 h 257321"/>
              <a:gd name="connsiteX196" fmla="*/ 198378 w 1806696"/>
              <a:gd name="connsiteY196" fmla="*/ 50540 h 257321"/>
              <a:gd name="connsiteX197" fmla="*/ 200408 w 1806696"/>
              <a:gd name="connsiteY197" fmla="*/ 48978 h 257321"/>
              <a:gd name="connsiteX198" fmla="*/ 198690 w 1806696"/>
              <a:gd name="connsiteY198" fmla="*/ 44918 h 257321"/>
              <a:gd name="connsiteX199" fmla="*/ 45189 w 1806696"/>
              <a:gd name="connsiteY199" fmla="*/ 18372 h 257321"/>
              <a:gd name="connsiteX200" fmla="*/ 35820 w 1806696"/>
              <a:gd name="connsiteY200" fmla="*/ 21963 h 257321"/>
              <a:gd name="connsiteX201" fmla="*/ 34727 w 1806696"/>
              <a:gd name="connsiteY201" fmla="*/ 24462 h 257321"/>
              <a:gd name="connsiteX202" fmla="*/ 37850 w 1806696"/>
              <a:gd name="connsiteY202" fmla="*/ 25087 h 257321"/>
              <a:gd name="connsiteX203" fmla="*/ 45189 w 1806696"/>
              <a:gd name="connsiteY203" fmla="*/ 18372 h 257321"/>
              <a:gd name="connsiteX204" fmla="*/ 384912 w 1806696"/>
              <a:gd name="connsiteY204" fmla="*/ 66794 h 257321"/>
              <a:gd name="connsiteX205" fmla="*/ 364719 w 1806696"/>
              <a:gd name="connsiteY205" fmla="*/ 73953 h 257321"/>
              <a:gd name="connsiteX206" fmla="*/ 363984 w 1806696"/>
              <a:gd name="connsiteY206" fmla="*/ 76340 h 257321"/>
              <a:gd name="connsiteX207" fmla="*/ 376651 w 1806696"/>
              <a:gd name="connsiteY207" fmla="*/ 85885 h 257321"/>
              <a:gd name="connsiteX208" fmla="*/ 380506 w 1806696"/>
              <a:gd name="connsiteY208" fmla="*/ 93963 h 257321"/>
              <a:gd name="connsiteX209" fmla="*/ 381424 w 1806696"/>
              <a:gd name="connsiteY209" fmla="*/ 91943 h 257321"/>
              <a:gd name="connsiteX210" fmla="*/ 384728 w 1806696"/>
              <a:gd name="connsiteY210" fmla="*/ 91760 h 257321"/>
              <a:gd name="connsiteX211" fmla="*/ 384912 w 1806696"/>
              <a:gd name="connsiteY211" fmla="*/ 66794 h 257321"/>
              <a:gd name="connsiteX212" fmla="*/ 299549 w 1806696"/>
              <a:gd name="connsiteY212" fmla="*/ 51740 h 257321"/>
              <a:gd name="connsiteX213" fmla="*/ 294410 w 1806696"/>
              <a:gd name="connsiteY213" fmla="*/ 58900 h 257321"/>
              <a:gd name="connsiteX214" fmla="*/ 295878 w 1806696"/>
              <a:gd name="connsiteY214" fmla="*/ 65325 h 257321"/>
              <a:gd name="connsiteX215" fmla="*/ 290371 w 1806696"/>
              <a:gd name="connsiteY215" fmla="*/ 71750 h 257321"/>
              <a:gd name="connsiteX216" fmla="*/ 279724 w 1806696"/>
              <a:gd name="connsiteY216" fmla="*/ 82398 h 257321"/>
              <a:gd name="connsiteX217" fmla="*/ 279356 w 1806696"/>
              <a:gd name="connsiteY217" fmla="*/ 102407 h 257321"/>
              <a:gd name="connsiteX218" fmla="*/ 280642 w 1806696"/>
              <a:gd name="connsiteY218" fmla="*/ 108282 h 257321"/>
              <a:gd name="connsiteX219" fmla="*/ 285965 w 1806696"/>
              <a:gd name="connsiteY219" fmla="*/ 104977 h 257321"/>
              <a:gd name="connsiteX220" fmla="*/ 294409 w 1806696"/>
              <a:gd name="connsiteY220" fmla="*/ 97451 h 257321"/>
              <a:gd name="connsiteX221" fmla="*/ 301201 w 1806696"/>
              <a:gd name="connsiteY221" fmla="*/ 99654 h 257321"/>
              <a:gd name="connsiteX222" fmla="*/ 311298 w 1806696"/>
              <a:gd name="connsiteY222" fmla="*/ 101306 h 257321"/>
              <a:gd name="connsiteX223" fmla="*/ 318274 w 1806696"/>
              <a:gd name="connsiteY223" fmla="*/ 95432 h 257321"/>
              <a:gd name="connsiteX224" fmla="*/ 326352 w 1806696"/>
              <a:gd name="connsiteY224" fmla="*/ 94147 h 257321"/>
              <a:gd name="connsiteX225" fmla="*/ 330574 w 1806696"/>
              <a:gd name="connsiteY225" fmla="*/ 91393 h 257321"/>
              <a:gd name="connsiteX226" fmla="*/ 325801 w 1806696"/>
              <a:gd name="connsiteY226" fmla="*/ 87354 h 257321"/>
              <a:gd name="connsiteX227" fmla="*/ 320110 w 1806696"/>
              <a:gd name="connsiteY227" fmla="*/ 89924 h 257321"/>
              <a:gd name="connsiteX228" fmla="*/ 313685 w 1806696"/>
              <a:gd name="connsiteY228" fmla="*/ 84233 h 257321"/>
              <a:gd name="connsiteX229" fmla="*/ 310197 w 1806696"/>
              <a:gd name="connsiteY229" fmla="*/ 77257 h 257321"/>
              <a:gd name="connsiteX230" fmla="*/ 316989 w 1806696"/>
              <a:gd name="connsiteY230" fmla="*/ 79460 h 257321"/>
              <a:gd name="connsiteX231" fmla="*/ 314419 w 1806696"/>
              <a:gd name="connsiteY231" fmla="*/ 73402 h 257321"/>
              <a:gd name="connsiteX232" fmla="*/ 313685 w 1806696"/>
              <a:gd name="connsiteY232" fmla="*/ 70098 h 257321"/>
              <a:gd name="connsiteX233" fmla="*/ 299549 w 1806696"/>
              <a:gd name="connsiteY233" fmla="*/ 51740 h 257321"/>
              <a:gd name="connsiteX234" fmla="*/ 1662852 w 1806696"/>
              <a:gd name="connsiteY234" fmla="*/ 244162 h 257321"/>
              <a:gd name="connsiteX235" fmla="*/ 1661447 w 1806696"/>
              <a:gd name="connsiteY235" fmla="*/ 247754 h 257321"/>
              <a:gd name="connsiteX236" fmla="*/ 1669879 w 1806696"/>
              <a:gd name="connsiteY236" fmla="*/ 250252 h 257321"/>
              <a:gd name="connsiteX237" fmla="*/ 1662852 w 1806696"/>
              <a:gd name="connsiteY237" fmla="*/ 244162 h 257321"/>
              <a:gd name="connsiteX238" fmla="*/ 527183 w 1806696"/>
              <a:gd name="connsiteY238" fmla="*/ 78910 h 257321"/>
              <a:gd name="connsiteX239" fmla="*/ 516902 w 1806696"/>
              <a:gd name="connsiteY239" fmla="*/ 85151 h 257321"/>
              <a:gd name="connsiteX240" fmla="*/ 512129 w 1806696"/>
              <a:gd name="connsiteY240" fmla="*/ 92311 h 257321"/>
              <a:gd name="connsiteX241" fmla="*/ 518921 w 1806696"/>
              <a:gd name="connsiteY241" fmla="*/ 98002 h 257321"/>
              <a:gd name="connsiteX242" fmla="*/ 527917 w 1806696"/>
              <a:gd name="connsiteY242" fmla="*/ 91760 h 257321"/>
              <a:gd name="connsiteX243" fmla="*/ 527183 w 1806696"/>
              <a:gd name="connsiteY243" fmla="*/ 78910 h 257321"/>
              <a:gd name="connsiteX244" fmla="*/ 133105 w 1806696"/>
              <a:gd name="connsiteY244" fmla="*/ 21651 h 257321"/>
              <a:gd name="connsiteX245" fmla="*/ 130137 w 1806696"/>
              <a:gd name="connsiteY245" fmla="*/ 25087 h 257321"/>
              <a:gd name="connsiteX246" fmla="*/ 138882 w 1806696"/>
              <a:gd name="connsiteY246" fmla="*/ 33363 h 257321"/>
              <a:gd name="connsiteX247" fmla="*/ 140913 w 1806696"/>
              <a:gd name="connsiteY247" fmla="*/ 30708 h 257321"/>
              <a:gd name="connsiteX248" fmla="*/ 133105 w 1806696"/>
              <a:gd name="connsiteY248" fmla="*/ 21651 h 257321"/>
              <a:gd name="connsiteX249" fmla="*/ 177766 w 1806696"/>
              <a:gd name="connsiteY249" fmla="*/ 26961 h 257321"/>
              <a:gd name="connsiteX250" fmla="*/ 163243 w 1806696"/>
              <a:gd name="connsiteY250" fmla="*/ 40390 h 257321"/>
              <a:gd name="connsiteX251" fmla="*/ 164023 w 1806696"/>
              <a:gd name="connsiteY251" fmla="*/ 43825 h 257321"/>
              <a:gd name="connsiteX252" fmla="*/ 168083 w 1806696"/>
              <a:gd name="connsiteY252" fmla="*/ 50696 h 257321"/>
              <a:gd name="connsiteX253" fmla="*/ 178234 w 1806696"/>
              <a:gd name="connsiteY253" fmla="*/ 46324 h 257321"/>
              <a:gd name="connsiteX254" fmla="*/ 180733 w 1806696"/>
              <a:gd name="connsiteY254" fmla="*/ 44450 h 257321"/>
              <a:gd name="connsiteX255" fmla="*/ 181669 w 1806696"/>
              <a:gd name="connsiteY255" fmla="*/ 32582 h 257321"/>
              <a:gd name="connsiteX256" fmla="*/ 180888 w 1806696"/>
              <a:gd name="connsiteY256" fmla="*/ 29147 h 257321"/>
              <a:gd name="connsiteX257" fmla="*/ 177766 w 1806696"/>
              <a:gd name="connsiteY257" fmla="*/ 26961 h 257321"/>
              <a:gd name="connsiteX258" fmla="*/ 1647081 w 1806696"/>
              <a:gd name="connsiteY258" fmla="*/ 231435 h 257321"/>
              <a:gd name="connsiteX259" fmla="*/ 1638804 w 1806696"/>
              <a:gd name="connsiteY259" fmla="*/ 232606 h 257321"/>
              <a:gd name="connsiteX260" fmla="*/ 1631465 w 1806696"/>
              <a:gd name="connsiteY260" fmla="*/ 234168 h 257321"/>
              <a:gd name="connsiteX261" fmla="*/ 1628499 w 1806696"/>
              <a:gd name="connsiteY261" fmla="*/ 233856 h 257321"/>
              <a:gd name="connsiteX262" fmla="*/ 1627874 w 1806696"/>
              <a:gd name="connsiteY262" fmla="*/ 235886 h 257321"/>
              <a:gd name="connsiteX263" fmla="*/ 1630216 w 1806696"/>
              <a:gd name="connsiteY263" fmla="*/ 237447 h 257321"/>
              <a:gd name="connsiteX264" fmla="*/ 1639585 w 1806696"/>
              <a:gd name="connsiteY264" fmla="*/ 244943 h 257321"/>
              <a:gd name="connsiteX265" fmla="*/ 1643177 w 1806696"/>
              <a:gd name="connsiteY265" fmla="*/ 247441 h 257321"/>
              <a:gd name="connsiteX266" fmla="*/ 1655201 w 1806696"/>
              <a:gd name="connsiteY266" fmla="*/ 237760 h 257321"/>
              <a:gd name="connsiteX267" fmla="*/ 1656606 w 1806696"/>
              <a:gd name="connsiteY267" fmla="*/ 236042 h 257321"/>
              <a:gd name="connsiteX268" fmla="*/ 1655825 w 1806696"/>
              <a:gd name="connsiteY268" fmla="*/ 234012 h 257321"/>
              <a:gd name="connsiteX269" fmla="*/ 1647081 w 1806696"/>
              <a:gd name="connsiteY269" fmla="*/ 231435 h 257321"/>
              <a:gd name="connsiteX270" fmla="*/ 1150289 w 1806696"/>
              <a:gd name="connsiteY270" fmla="*/ 159298 h 257321"/>
              <a:gd name="connsiteX271" fmla="*/ 1127498 w 1806696"/>
              <a:gd name="connsiteY271" fmla="*/ 168826 h 257321"/>
              <a:gd name="connsiteX272" fmla="*/ 1133102 w 1806696"/>
              <a:gd name="connsiteY272" fmla="*/ 175738 h 257321"/>
              <a:gd name="connsiteX273" fmla="*/ 1147674 w 1806696"/>
              <a:gd name="connsiteY273" fmla="*/ 171815 h 257321"/>
              <a:gd name="connsiteX274" fmla="*/ 1153465 w 1806696"/>
              <a:gd name="connsiteY274" fmla="*/ 160046 h 257321"/>
              <a:gd name="connsiteX275" fmla="*/ 1150289 w 1806696"/>
              <a:gd name="connsiteY275" fmla="*/ 159298 h 257321"/>
              <a:gd name="connsiteX276" fmla="*/ 92036 w 1806696"/>
              <a:gd name="connsiteY276" fmla="*/ 5879 h 257321"/>
              <a:gd name="connsiteX277" fmla="*/ 84541 w 1806696"/>
              <a:gd name="connsiteY277" fmla="*/ 8846 h 257321"/>
              <a:gd name="connsiteX278" fmla="*/ 88287 w 1806696"/>
              <a:gd name="connsiteY278" fmla="*/ 11657 h 257321"/>
              <a:gd name="connsiteX279" fmla="*/ 96408 w 1806696"/>
              <a:gd name="connsiteY279" fmla="*/ 8534 h 257321"/>
              <a:gd name="connsiteX280" fmla="*/ 92036 w 1806696"/>
              <a:gd name="connsiteY280" fmla="*/ 5879 h 257321"/>
              <a:gd name="connsiteX281" fmla="*/ 408410 w 1806696"/>
              <a:gd name="connsiteY281" fmla="*/ 49354 h 257321"/>
              <a:gd name="connsiteX282" fmla="*/ 388767 w 1806696"/>
              <a:gd name="connsiteY282" fmla="*/ 60001 h 257321"/>
              <a:gd name="connsiteX283" fmla="*/ 389134 w 1806696"/>
              <a:gd name="connsiteY283" fmla="*/ 197132 h 257321"/>
              <a:gd name="connsiteX284" fmla="*/ 408042 w 1806696"/>
              <a:gd name="connsiteY284" fmla="*/ 207780 h 257321"/>
              <a:gd name="connsiteX285" fmla="*/ 419975 w 1806696"/>
              <a:gd name="connsiteY285" fmla="*/ 193278 h 257321"/>
              <a:gd name="connsiteX286" fmla="*/ 420341 w 1806696"/>
              <a:gd name="connsiteY286" fmla="*/ 131963 h 257321"/>
              <a:gd name="connsiteX287" fmla="*/ 419791 w 1806696"/>
              <a:gd name="connsiteY287" fmla="*/ 64040 h 257321"/>
              <a:gd name="connsiteX288" fmla="*/ 408410 w 1806696"/>
              <a:gd name="connsiteY288" fmla="*/ 49354 h 257321"/>
              <a:gd name="connsiteX289" fmla="*/ 594761 w 1806696"/>
              <a:gd name="connsiteY289" fmla="*/ 74783 h 257321"/>
              <a:gd name="connsiteX290" fmla="*/ 586953 w 1806696"/>
              <a:gd name="connsiteY290" fmla="*/ 79780 h 257321"/>
              <a:gd name="connsiteX291" fmla="*/ 593200 w 1806696"/>
              <a:gd name="connsiteY291" fmla="*/ 86963 h 257321"/>
              <a:gd name="connsiteX292" fmla="*/ 601320 w 1806696"/>
              <a:gd name="connsiteY292" fmla="*/ 79311 h 257321"/>
              <a:gd name="connsiteX293" fmla="*/ 594761 w 1806696"/>
              <a:gd name="connsiteY293" fmla="*/ 74783 h 257321"/>
              <a:gd name="connsiteX294" fmla="*/ 181201 w 1806696"/>
              <a:gd name="connsiteY294" fmla="*/ 14624 h 257321"/>
              <a:gd name="connsiteX295" fmla="*/ 176516 w 1806696"/>
              <a:gd name="connsiteY295" fmla="*/ 18060 h 257321"/>
              <a:gd name="connsiteX296" fmla="*/ 180576 w 1806696"/>
              <a:gd name="connsiteY296" fmla="*/ 20402 h 257321"/>
              <a:gd name="connsiteX297" fmla="*/ 183699 w 1806696"/>
              <a:gd name="connsiteY297" fmla="*/ 17903 h 257321"/>
              <a:gd name="connsiteX298" fmla="*/ 181201 w 1806696"/>
              <a:gd name="connsiteY298" fmla="*/ 14624 h 257321"/>
              <a:gd name="connsiteX299" fmla="*/ 141733 w 1806696"/>
              <a:gd name="connsiteY299" fmla="*/ 3459 h 257321"/>
              <a:gd name="connsiteX300" fmla="*/ 182294 w 1806696"/>
              <a:gd name="connsiteY300" fmla="*/ 10564 h 257321"/>
              <a:gd name="connsiteX301" fmla="*/ 200252 w 1806696"/>
              <a:gd name="connsiteY301" fmla="*/ 17123 h 257321"/>
              <a:gd name="connsiteX302" fmla="*/ 234450 w 1806696"/>
              <a:gd name="connsiteY302" fmla="*/ 56006 h 257321"/>
              <a:gd name="connsiteX303" fmla="*/ 237417 w 1806696"/>
              <a:gd name="connsiteY303" fmla="*/ 80054 h 257321"/>
              <a:gd name="connsiteX304" fmla="*/ 237886 w 1806696"/>
              <a:gd name="connsiteY304" fmla="*/ 108630 h 257321"/>
              <a:gd name="connsiteX305" fmla="*/ 232889 w 1806696"/>
              <a:gd name="connsiteY305" fmla="*/ 113315 h 257321"/>
              <a:gd name="connsiteX306" fmla="*/ 142943 w 1806696"/>
              <a:gd name="connsiteY306" fmla="*/ 113315 h 257321"/>
              <a:gd name="connsiteX307" fmla="*/ 137790 w 1806696"/>
              <a:gd name="connsiteY307" fmla="*/ 108006 h 257321"/>
              <a:gd name="connsiteX308" fmla="*/ 136853 w 1806696"/>
              <a:gd name="connsiteY308" fmla="*/ 55225 h 257321"/>
              <a:gd name="connsiteX309" fmla="*/ 126703 w 1806696"/>
              <a:gd name="connsiteY309" fmla="*/ 44762 h 257321"/>
              <a:gd name="connsiteX310" fmla="*/ 106246 w 1806696"/>
              <a:gd name="connsiteY310" fmla="*/ 48666 h 257321"/>
              <a:gd name="connsiteX311" fmla="*/ 102654 w 1806696"/>
              <a:gd name="connsiteY311" fmla="*/ 60534 h 257321"/>
              <a:gd name="connsiteX312" fmla="*/ 102654 w 1806696"/>
              <a:gd name="connsiteY312" fmla="*/ 155946 h 257321"/>
              <a:gd name="connsiteX313" fmla="*/ 103435 w 1806696"/>
              <a:gd name="connsiteY313" fmla="*/ 201231 h 257321"/>
              <a:gd name="connsiteX314" fmla="*/ 121705 w 1806696"/>
              <a:gd name="connsiteY314" fmla="*/ 213099 h 257321"/>
              <a:gd name="connsiteX315" fmla="*/ 136696 w 1806696"/>
              <a:gd name="connsiteY315" fmla="*/ 200450 h 257321"/>
              <a:gd name="connsiteX316" fmla="*/ 137634 w 1806696"/>
              <a:gd name="connsiteY316" fmla="*/ 161411 h 257321"/>
              <a:gd name="connsiteX317" fmla="*/ 147940 w 1806696"/>
              <a:gd name="connsiteY317" fmla="*/ 152042 h 257321"/>
              <a:gd name="connsiteX318" fmla="*/ 231483 w 1806696"/>
              <a:gd name="connsiteY318" fmla="*/ 151886 h 257321"/>
              <a:gd name="connsiteX319" fmla="*/ 237729 w 1806696"/>
              <a:gd name="connsiteY319" fmla="*/ 158132 h 257321"/>
              <a:gd name="connsiteX320" fmla="*/ 237886 w 1806696"/>
              <a:gd name="connsiteY320" fmla="*/ 173435 h 257321"/>
              <a:gd name="connsiteX321" fmla="*/ 230858 w 1806696"/>
              <a:gd name="connsiteY321" fmla="*/ 213255 h 257321"/>
              <a:gd name="connsiteX322" fmla="*/ 186198 w 1806696"/>
              <a:gd name="connsiteY322" fmla="*/ 245111 h 257321"/>
              <a:gd name="connsiteX323" fmla="*/ 100468 w 1806696"/>
              <a:gd name="connsiteY323" fmla="*/ 253856 h 257321"/>
              <a:gd name="connsiteX324" fmla="*/ 46126 w 1806696"/>
              <a:gd name="connsiteY324" fmla="*/ 243550 h 257321"/>
              <a:gd name="connsiteX325" fmla="*/ 3495 w 1806696"/>
              <a:gd name="connsiteY325" fmla="*/ 187333 h 257321"/>
              <a:gd name="connsiteX326" fmla="*/ 1933 w 1806696"/>
              <a:gd name="connsiteY326" fmla="*/ 133303 h 257321"/>
              <a:gd name="connsiteX327" fmla="*/ 59 w 1806696"/>
              <a:gd name="connsiteY327" fmla="*/ 124558 h 257321"/>
              <a:gd name="connsiteX328" fmla="*/ 1464 w 1806696"/>
              <a:gd name="connsiteY328" fmla="*/ 63657 h 257321"/>
              <a:gd name="connsiteX329" fmla="*/ 4744 w 1806696"/>
              <a:gd name="connsiteY329" fmla="*/ 54600 h 257321"/>
              <a:gd name="connsiteX330" fmla="*/ 45033 w 1806696"/>
              <a:gd name="connsiteY330" fmla="*/ 15249 h 257321"/>
              <a:gd name="connsiteX331" fmla="*/ 100468 w 1806696"/>
              <a:gd name="connsiteY331" fmla="*/ 3381 h 257321"/>
              <a:gd name="connsiteX332" fmla="*/ 141733 w 1806696"/>
              <a:gd name="connsiteY332" fmla="*/ 3459 h 257321"/>
              <a:gd name="connsiteX333" fmla="*/ 1682587 w 1806696"/>
              <a:gd name="connsiteY333" fmla="*/ 221402 h 257321"/>
              <a:gd name="connsiteX334" fmla="*/ 1675033 w 1806696"/>
              <a:gd name="connsiteY334" fmla="*/ 226360 h 257321"/>
              <a:gd name="connsiteX335" fmla="*/ 1660823 w 1806696"/>
              <a:gd name="connsiteY335" fmla="*/ 238853 h 257321"/>
              <a:gd name="connsiteX336" fmla="*/ 1672377 w 1806696"/>
              <a:gd name="connsiteY336" fmla="*/ 240727 h 257321"/>
              <a:gd name="connsiteX337" fmla="*/ 1690024 w 1806696"/>
              <a:gd name="connsiteY337" fmla="*/ 243694 h 257321"/>
              <a:gd name="connsiteX338" fmla="*/ 1700798 w 1806696"/>
              <a:gd name="connsiteY338" fmla="*/ 244630 h 257321"/>
              <a:gd name="connsiteX339" fmla="*/ 1697363 w 1806696"/>
              <a:gd name="connsiteY339" fmla="*/ 240258 h 257321"/>
              <a:gd name="connsiteX340" fmla="*/ 1696738 w 1806696"/>
              <a:gd name="connsiteY340" fmla="*/ 238228 h 257321"/>
              <a:gd name="connsiteX341" fmla="*/ 1690649 w 1806696"/>
              <a:gd name="connsiteY341" fmla="*/ 228703 h 257321"/>
              <a:gd name="connsiteX342" fmla="*/ 1689087 w 1806696"/>
              <a:gd name="connsiteY342" fmla="*/ 227453 h 257321"/>
              <a:gd name="connsiteX343" fmla="*/ 1682587 w 1806696"/>
              <a:gd name="connsiteY343" fmla="*/ 221402 h 257321"/>
              <a:gd name="connsiteX344" fmla="*/ 1707357 w 1806696"/>
              <a:gd name="connsiteY344" fmla="*/ 222300 h 257321"/>
              <a:gd name="connsiteX345" fmla="*/ 1699861 w 1806696"/>
              <a:gd name="connsiteY345" fmla="*/ 227453 h 257321"/>
              <a:gd name="connsiteX346" fmla="*/ 1704390 w 1806696"/>
              <a:gd name="connsiteY346" fmla="*/ 233075 h 257321"/>
              <a:gd name="connsiteX347" fmla="*/ 1708607 w 1806696"/>
              <a:gd name="connsiteY347" fmla="*/ 231357 h 257321"/>
              <a:gd name="connsiteX348" fmla="*/ 1708450 w 1806696"/>
              <a:gd name="connsiteY348" fmla="*/ 228234 h 257321"/>
              <a:gd name="connsiteX349" fmla="*/ 1707357 w 1806696"/>
              <a:gd name="connsiteY349" fmla="*/ 222300 h 257321"/>
              <a:gd name="connsiteX350" fmla="*/ 462748 w 1806696"/>
              <a:gd name="connsiteY350" fmla="*/ 42745 h 257321"/>
              <a:gd name="connsiteX351" fmla="*/ 459076 w 1806696"/>
              <a:gd name="connsiteY351" fmla="*/ 42745 h 257321"/>
              <a:gd name="connsiteX352" fmla="*/ 454854 w 1806696"/>
              <a:gd name="connsiteY352" fmla="*/ 52658 h 257321"/>
              <a:gd name="connsiteX353" fmla="*/ 450448 w 1806696"/>
              <a:gd name="connsiteY353" fmla="*/ 57798 h 257321"/>
              <a:gd name="connsiteX354" fmla="*/ 432641 w 1806696"/>
              <a:gd name="connsiteY354" fmla="*/ 64224 h 257321"/>
              <a:gd name="connsiteX355" fmla="*/ 428052 w 1806696"/>
              <a:gd name="connsiteY355" fmla="*/ 83866 h 257321"/>
              <a:gd name="connsiteX356" fmla="*/ 444023 w 1806696"/>
              <a:gd name="connsiteY356" fmla="*/ 94146 h 257321"/>
              <a:gd name="connsiteX357" fmla="*/ 449162 w 1806696"/>
              <a:gd name="connsiteY357" fmla="*/ 89741 h 257321"/>
              <a:gd name="connsiteX358" fmla="*/ 458893 w 1806696"/>
              <a:gd name="connsiteY358" fmla="*/ 70282 h 257321"/>
              <a:gd name="connsiteX359" fmla="*/ 460728 w 1806696"/>
              <a:gd name="connsiteY359" fmla="*/ 68813 h 257321"/>
              <a:gd name="connsiteX360" fmla="*/ 464584 w 1806696"/>
              <a:gd name="connsiteY360" fmla="*/ 60552 h 257321"/>
              <a:gd name="connsiteX361" fmla="*/ 465685 w 1806696"/>
              <a:gd name="connsiteY361" fmla="*/ 54310 h 257321"/>
              <a:gd name="connsiteX362" fmla="*/ 462748 w 1806696"/>
              <a:gd name="connsiteY362" fmla="*/ 42745 h 257321"/>
              <a:gd name="connsiteX363" fmla="*/ 1775441 w 1806696"/>
              <a:gd name="connsiteY363" fmla="*/ 228078 h 257321"/>
              <a:gd name="connsiteX364" fmla="*/ 1767790 w 1806696"/>
              <a:gd name="connsiteY364" fmla="*/ 233075 h 257321"/>
              <a:gd name="connsiteX365" fmla="*/ 1768258 w 1806696"/>
              <a:gd name="connsiteY365" fmla="*/ 236042 h 257321"/>
              <a:gd name="connsiteX366" fmla="*/ 1772786 w 1806696"/>
              <a:gd name="connsiteY366" fmla="*/ 231201 h 257321"/>
              <a:gd name="connsiteX367" fmla="*/ 1775441 w 1806696"/>
              <a:gd name="connsiteY367" fmla="*/ 228078 h 257321"/>
              <a:gd name="connsiteX368" fmla="*/ 787614 w 1806696"/>
              <a:gd name="connsiteY368" fmla="*/ 82591 h 257321"/>
              <a:gd name="connsiteX369" fmla="*/ 779338 w 1806696"/>
              <a:gd name="connsiteY369" fmla="*/ 89774 h 257321"/>
              <a:gd name="connsiteX370" fmla="*/ 787614 w 1806696"/>
              <a:gd name="connsiteY370" fmla="*/ 82591 h 257321"/>
              <a:gd name="connsiteX371" fmla="*/ 1507225 w 1806696"/>
              <a:gd name="connsiteY371" fmla="*/ 176944 h 257321"/>
              <a:gd name="connsiteX372" fmla="*/ 1504414 w 1806696"/>
              <a:gd name="connsiteY372" fmla="*/ 180224 h 257321"/>
              <a:gd name="connsiteX373" fmla="*/ 1506132 w 1806696"/>
              <a:gd name="connsiteY373" fmla="*/ 181941 h 257321"/>
              <a:gd name="connsiteX374" fmla="*/ 1508943 w 1806696"/>
              <a:gd name="connsiteY374" fmla="*/ 178506 h 257321"/>
              <a:gd name="connsiteX375" fmla="*/ 1507225 w 1806696"/>
              <a:gd name="connsiteY375" fmla="*/ 176944 h 257321"/>
              <a:gd name="connsiteX376" fmla="*/ 1777841 w 1806696"/>
              <a:gd name="connsiteY376" fmla="*/ 215234 h 257321"/>
              <a:gd name="connsiteX377" fmla="*/ 1766853 w 1806696"/>
              <a:gd name="connsiteY377" fmla="*/ 220270 h 257321"/>
              <a:gd name="connsiteX378" fmla="*/ 1784498 w 1806696"/>
              <a:gd name="connsiteY378" fmla="*/ 225892 h 257321"/>
              <a:gd name="connsiteX379" fmla="*/ 1787309 w 1806696"/>
              <a:gd name="connsiteY379" fmla="*/ 225736 h 257321"/>
              <a:gd name="connsiteX380" fmla="*/ 1787309 w 1806696"/>
              <a:gd name="connsiteY380" fmla="*/ 223081 h 257321"/>
              <a:gd name="connsiteX381" fmla="*/ 1777841 w 1806696"/>
              <a:gd name="connsiteY381" fmla="*/ 215234 h 257321"/>
              <a:gd name="connsiteX382" fmla="*/ 1630996 w 1806696"/>
              <a:gd name="connsiteY382" fmla="*/ 193411 h 257321"/>
              <a:gd name="connsiteX383" fmla="*/ 1629435 w 1806696"/>
              <a:gd name="connsiteY383" fmla="*/ 193724 h 257321"/>
              <a:gd name="connsiteX384" fmla="*/ 1628342 w 1806696"/>
              <a:gd name="connsiteY384" fmla="*/ 197471 h 257321"/>
              <a:gd name="connsiteX385" fmla="*/ 1625063 w 1806696"/>
              <a:gd name="connsiteY385" fmla="*/ 199033 h 257321"/>
              <a:gd name="connsiteX386" fmla="*/ 1619285 w 1806696"/>
              <a:gd name="connsiteY386" fmla="*/ 200126 h 257321"/>
              <a:gd name="connsiteX387" fmla="*/ 1607574 w 1806696"/>
              <a:gd name="connsiteY387" fmla="*/ 207465 h 257321"/>
              <a:gd name="connsiteX388" fmla="*/ 1607417 w 1806696"/>
              <a:gd name="connsiteY388" fmla="*/ 207465 h 257321"/>
              <a:gd name="connsiteX389" fmla="*/ 1601795 w 1806696"/>
              <a:gd name="connsiteY389" fmla="*/ 197627 h 257321"/>
              <a:gd name="connsiteX390" fmla="*/ 1597110 w 1806696"/>
              <a:gd name="connsiteY390" fmla="*/ 211057 h 257321"/>
              <a:gd name="connsiteX391" fmla="*/ 1600390 w 1806696"/>
              <a:gd name="connsiteY391" fmla="*/ 211681 h 257321"/>
              <a:gd name="connsiteX392" fmla="*/ 1607574 w 1806696"/>
              <a:gd name="connsiteY392" fmla="*/ 207465 h 257321"/>
              <a:gd name="connsiteX393" fmla="*/ 1607574 w 1806696"/>
              <a:gd name="connsiteY393" fmla="*/ 207621 h 257321"/>
              <a:gd name="connsiteX394" fmla="*/ 1607729 w 1806696"/>
              <a:gd name="connsiteY394" fmla="*/ 207621 h 257321"/>
              <a:gd name="connsiteX395" fmla="*/ 1613039 w 1806696"/>
              <a:gd name="connsiteY395" fmla="*/ 213087 h 257321"/>
              <a:gd name="connsiteX396" fmla="*/ 1625375 w 1806696"/>
              <a:gd name="connsiteY396" fmla="*/ 215117 h 257321"/>
              <a:gd name="connsiteX397" fmla="*/ 1631778 w 1806696"/>
              <a:gd name="connsiteY397" fmla="*/ 201844 h 257321"/>
              <a:gd name="connsiteX398" fmla="*/ 1633963 w 1806696"/>
              <a:gd name="connsiteY398" fmla="*/ 194192 h 257321"/>
              <a:gd name="connsiteX399" fmla="*/ 1630996 w 1806696"/>
              <a:gd name="connsiteY399" fmla="*/ 193411 h 257321"/>
              <a:gd name="connsiteX400" fmla="*/ 461462 w 1806696"/>
              <a:gd name="connsiteY400" fmla="*/ 24938 h 257321"/>
              <a:gd name="connsiteX401" fmla="*/ 457057 w 1806696"/>
              <a:gd name="connsiteY401" fmla="*/ 30813 h 257321"/>
              <a:gd name="connsiteX402" fmla="*/ 460177 w 1806696"/>
              <a:gd name="connsiteY402" fmla="*/ 34301 h 257321"/>
              <a:gd name="connsiteX403" fmla="*/ 463666 w 1806696"/>
              <a:gd name="connsiteY403" fmla="*/ 29711 h 257321"/>
              <a:gd name="connsiteX404" fmla="*/ 461462 w 1806696"/>
              <a:gd name="connsiteY404" fmla="*/ 24938 h 257321"/>
              <a:gd name="connsiteX405" fmla="*/ 1258445 w 1806696"/>
              <a:gd name="connsiteY405" fmla="*/ 137867 h 257321"/>
              <a:gd name="connsiteX406" fmla="*/ 1254854 w 1806696"/>
              <a:gd name="connsiteY406" fmla="*/ 141147 h 257321"/>
              <a:gd name="connsiteX407" fmla="*/ 1260476 w 1806696"/>
              <a:gd name="connsiteY407" fmla="*/ 146768 h 257321"/>
              <a:gd name="connsiteX408" fmla="*/ 1262193 w 1806696"/>
              <a:gd name="connsiteY408" fmla="*/ 143957 h 257321"/>
              <a:gd name="connsiteX409" fmla="*/ 1258445 w 1806696"/>
              <a:gd name="connsiteY409" fmla="*/ 137867 h 257321"/>
              <a:gd name="connsiteX410" fmla="*/ 386748 w 1806696"/>
              <a:gd name="connsiteY410" fmla="*/ 11904 h 257321"/>
              <a:gd name="connsiteX411" fmla="*/ 380139 w 1806696"/>
              <a:gd name="connsiteY411" fmla="*/ 19247 h 257321"/>
              <a:gd name="connsiteX412" fmla="*/ 390787 w 1806696"/>
              <a:gd name="connsiteY412" fmla="*/ 24571 h 257321"/>
              <a:gd name="connsiteX413" fmla="*/ 393172 w 1806696"/>
              <a:gd name="connsiteY413" fmla="*/ 21634 h 257321"/>
              <a:gd name="connsiteX414" fmla="*/ 386748 w 1806696"/>
              <a:gd name="connsiteY414" fmla="*/ 11904 h 257321"/>
              <a:gd name="connsiteX415" fmla="*/ 714689 w 1806696"/>
              <a:gd name="connsiteY415" fmla="*/ 58855 h 257321"/>
              <a:gd name="connsiteX416" fmla="*/ 715158 w 1806696"/>
              <a:gd name="connsiteY416" fmla="*/ 66507 h 257321"/>
              <a:gd name="connsiteX417" fmla="*/ 721092 w 1806696"/>
              <a:gd name="connsiteY417" fmla="*/ 70254 h 257321"/>
              <a:gd name="connsiteX418" fmla="*/ 725776 w 1806696"/>
              <a:gd name="connsiteY418" fmla="*/ 70567 h 257321"/>
              <a:gd name="connsiteX419" fmla="*/ 726869 w 1806696"/>
              <a:gd name="connsiteY419" fmla="*/ 63539 h 257321"/>
              <a:gd name="connsiteX420" fmla="*/ 721560 w 1806696"/>
              <a:gd name="connsiteY420" fmla="*/ 61041 h 257321"/>
              <a:gd name="connsiteX421" fmla="*/ 714689 w 1806696"/>
              <a:gd name="connsiteY421" fmla="*/ 58855 h 257321"/>
              <a:gd name="connsiteX422" fmla="*/ 480371 w 1806696"/>
              <a:gd name="connsiteY422" fmla="*/ 23286 h 257321"/>
              <a:gd name="connsiteX423" fmla="*/ 487530 w 1806696"/>
              <a:gd name="connsiteY423" fmla="*/ 29895 h 257321"/>
              <a:gd name="connsiteX424" fmla="*/ 489734 w 1806696"/>
              <a:gd name="connsiteY424" fmla="*/ 27876 h 257321"/>
              <a:gd name="connsiteX425" fmla="*/ 480371 w 1806696"/>
              <a:gd name="connsiteY425" fmla="*/ 23286 h 257321"/>
              <a:gd name="connsiteX426" fmla="*/ 808071 w 1806696"/>
              <a:gd name="connsiteY426" fmla="*/ 70254 h 257321"/>
              <a:gd name="connsiteX427" fmla="*/ 804947 w 1806696"/>
              <a:gd name="connsiteY427" fmla="*/ 71972 h 257321"/>
              <a:gd name="connsiteX428" fmla="*/ 797140 w 1806696"/>
              <a:gd name="connsiteY428" fmla="*/ 78999 h 257321"/>
              <a:gd name="connsiteX429" fmla="*/ 799794 w 1806696"/>
              <a:gd name="connsiteY429" fmla="*/ 88056 h 257321"/>
              <a:gd name="connsiteX430" fmla="*/ 806821 w 1806696"/>
              <a:gd name="connsiteY430" fmla="*/ 84152 h 257321"/>
              <a:gd name="connsiteX431" fmla="*/ 808852 w 1806696"/>
              <a:gd name="connsiteY431" fmla="*/ 73690 h 257321"/>
              <a:gd name="connsiteX432" fmla="*/ 808071 w 1806696"/>
              <a:gd name="connsiteY432" fmla="*/ 70254 h 257321"/>
              <a:gd name="connsiteX433" fmla="*/ 1222373 w 1806696"/>
              <a:gd name="connsiteY433" fmla="*/ 129435 h 257321"/>
              <a:gd name="connsiteX434" fmla="*/ 1219094 w 1806696"/>
              <a:gd name="connsiteY434" fmla="*/ 133807 h 257321"/>
              <a:gd name="connsiteX435" fmla="*/ 1220656 w 1806696"/>
              <a:gd name="connsiteY435" fmla="*/ 144426 h 257321"/>
              <a:gd name="connsiteX436" fmla="*/ 1226589 w 1806696"/>
              <a:gd name="connsiteY436" fmla="*/ 135369 h 257321"/>
              <a:gd name="connsiteX437" fmla="*/ 1222373 w 1806696"/>
              <a:gd name="connsiteY437" fmla="*/ 129435 h 257321"/>
              <a:gd name="connsiteX438" fmla="*/ 1769819 w 1806696"/>
              <a:gd name="connsiteY438" fmla="*/ 205435 h 257321"/>
              <a:gd name="connsiteX439" fmla="*/ 1766384 w 1806696"/>
              <a:gd name="connsiteY439" fmla="*/ 208246 h 257321"/>
              <a:gd name="connsiteX440" fmla="*/ 1770288 w 1806696"/>
              <a:gd name="connsiteY440" fmla="*/ 210276 h 257321"/>
              <a:gd name="connsiteX441" fmla="*/ 1772942 w 1806696"/>
              <a:gd name="connsiteY441" fmla="*/ 207465 h 257321"/>
              <a:gd name="connsiteX442" fmla="*/ 1769819 w 1806696"/>
              <a:gd name="connsiteY442" fmla="*/ 205435 h 257321"/>
              <a:gd name="connsiteX443" fmla="*/ 1714852 w 1806696"/>
              <a:gd name="connsiteY443" fmla="*/ 196847 h 257321"/>
              <a:gd name="connsiteX444" fmla="*/ 1712979 w 1806696"/>
              <a:gd name="connsiteY444" fmla="*/ 207778 h 257321"/>
              <a:gd name="connsiteX445" fmla="*/ 1720943 w 1806696"/>
              <a:gd name="connsiteY445" fmla="*/ 223237 h 257321"/>
              <a:gd name="connsiteX446" fmla="*/ 1729531 w 1806696"/>
              <a:gd name="connsiteY446" fmla="*/ 219489 h 257321"/>
              <a:gd name="connsiteX447" fmla="*/ 1726408 w 1806696"/>
              <a:gd name="connsiteY447" fmla="*/ 210432 h 257321"/>
              <a:gd name="connsiteX448" fmla="*/ 1722504 w 1806696"/>
              <a:gd name="connsiteY448" fmla="*/ 207153 h 257321"/>
              <a:gd name="connsiteX449" fmla="*/ 1726565 w 1806696"/>
              <a:gd name="connsiteY449" fmla="*/ 206060 h 257321"/>
              <a:gd name="connsiteX450" fmla="*/ 1729063 w 1806696"/>
              <a:gd name="connsiteY450" fmla="*/ 204498 h 257321"/>
              <a:gd name="connsiteX451" fmla="*/ 1727033 w 1806696"/>
              <a:gd name="connsiteY451" fmla="*/ 202156 h 257321"/>
              <a:gd name="connsiteX452" fmla="*/ 1714852 w 1806696"/>
              <a:gd name="connsiteY452" fmla="*/ 196847 h 257321"/>
              <a:gd name="connsiteX453" fmla="*/ 441820 w 1806696"/>
              <a:gd name="connsiteY453" fmla="*/ 10436 h 257321"/>
              <a:gd name="connsiteX454" fmla="*/ 493772 w 1806696"/>
              <a:gd name="connsiteY454" fmla="*/ 25306 h 257321"/>
              <a:gd name="connsiteX455" fmla="*/ 531221 w 1806696"/>
              <a:gd name="connsiteY455" fmla="*/ 74504 h 257321"/>
              <a:gd name="connsiteX456" fmla="*/ 532322 w 1806696"/>
              <a:gd name="connsiteY456" fmla="*/ 85885 h 257321"/>
              <a:gd name="connsiteX457" fmla="*/ 532139 w 1806696"/>
              <a:gd name="connsiteY457" fmla="*/ 166292 h 257321"/>
              <a:gd name="connsiteX458" fmla="*/ 530670 w 1806696"/>
              <a:gd name="connsiteY458" fmla="*/ 177857 h 257321"/>
              <a:gd name="connsiteX459" fmla="*/ 530670 w 1806696"/>
              <a:gd name="connsiteY459" fmla="*/ 178958 h 257321"/>
              <a:gd name="connsiteX460" fmla="*/ 527366 w 1806696"/>
              <a:gd name="connsiteY460" fmla="*/ 196031 h 257321"/>
              <a:gd name="connsiteX461" fmla="*/ 511579 w 1806696"/>
              <a:gd name="connsiteY461" fmla="*/ 220079 h 257321"/>
              <a:gd name="connsiteX462" fmla="*/ 456690 w 1806696"/>
              <a:gd name="connsiteY462" fmla="*/ 244862 h 257321"/>
              <a:gd name="connsiteX463" fmla="*/ 335898 w 1806696"/>
              <a:gd name="connsiteY463" fmla="*/ 242843 h 257321"/>
              <a:gd name="connsiteX464" fmla="*/ 286883 w 1806696"/>
              <a:gd name="connsiteY464" fmla="*/ 214389 h 257321"/>
              <a:gd name="connsiteX465" fmla="*/ 281192 w 1806696"/>
              <a:gd name="connsiteY465" fmla="*/ 208331 h 257321"/>
              <a:gd name="connsiteX466" fmla="*/ 274400 w 1806696"/>
              <a:gd name="connsiteY466" fmla="*/ 159499 h 257321"/>
              <a:gd name="connsiteX467" fmla="*/ 275684 w 1806696"/>
              <a:gd name="connsiteY467" fmla="*/ 158581 h 257321"/>
              <a:gd name="connsiteX468" fmla="*/ 275318 w 1806696"/>
              <a:gd name="connsiteY468" fmla="*/ 155828 h 257321"/>
              <a:gd name="connsiteX469" fmla="*/ 275501 w 1806696"/>
              <a:gd name="connsiteY469" fmla="*/ 93963 h 257321"/>
              <a:gd name="connsiteX470" fmla="*/ 289086 w 1806696"/>
              <a:gd name="connsiteY470" fmla="*/ 44948 h 257321"/>
              <a:gd name="connsiteX471" fmla="*/ 329289 w 1806696"/>
              <a:gd name="connsiteY471" fmla="*/ 17963 h 257321"/>
              <a:gd name="connsiteX472" fmla="*/ 441820 w 1806696"/>
              <a:gd name="connsiteY472" fmla="*/ 10436 h 257321"/>
              <a:gd name="connsiteX473" fmla="*/ 1149916 w 1806696"/>
              <a:gd name="connsiteY473" fmla="*/ 106804 h 257321"/>
              <a:gd name="connsiteX474" fmla="*/ 1128432 w 1806696"/>
              <a:gd name="connsiteY474" fmla="*/ 116517 h 257321"/>
              <a:gd name="connsiteX475" fmla="*/ 1129366 w 1806696"/>
              <a:gd name="connsiteY475" fmla="*/ 105869 h 257321"/>
              <a:gd name="connsiteX476" fmla="*/ 1118905 w 1806696"/>
              <a:gd name="connsiteY476" fmla="*/ 112034 h 257321"/>
              <a:gd name="connsiteX477" fmla="*/ 1130860 w 1806696"/>
              <a:gd name="connsiteY477" fmla="*/ 131650 h 257321"/>
              <a:gd name="connsiteX478" fmla="*/ 1134783 w 1806696"/>
              <a:gd name="connsiteY478" fmla="*/ 119880 h 257321"/>
              <a:gd name="connsiteX479" fmla="*/ 1149916 w 1806696"/>
              <a:gd name="connsiteY479" fmla="*/ 106804 h 257321"/>
              <a:gd name="connsiteX480" fmla="*/ 1725939 w 1806696"/>
              <a:gd name="connsiteY480" fmla="*/ 185037 h 257321"/>
              <a:gd name="connsiteX481" fmla="*/ 1721723 w 1806696"/>
              <a:gd name="connsiteY481" fmla="*/ 187165 h 257321"/>
              <a:gd name="connsiteX482" fmla="*/ 1717039 w 1806696"/>
              <a:gd name="connsiteY482" fmla="*/ 192474 h 257321"/>
              <a:gd name="connsiteX483" fmla="*/ 1723754 w 1806696"/>
              <a:gd name="connsiteY483" fmla="*/ 195129 h 257321"/>
              <a:gd name="connsiteX484" fmla="*/ 1728282 w 1806696"/>
              <a:gd name="connsiteY484" fmla="*/ 191693 h 257321"/>
              <a:gd name="connsiteX485" fmla="*/ 1730624 w 1806696"/>
              <a:gd name="connsiteY485" fmla="*/ 186072 h 257321"/>
              <a:gd name="connsiteX486" fmla="*/ 1725939 w 1806696"/>
              <a:gd name="connsiteY486" fmla="*/ 185037 h 257321"/>
              <a:gd name="connsiteX487" fmla="*/ 794095 w 1806696"/>
              <a:gd name="connsiteY487" fmla="*/ 46382 h 257321"/>
              <a:gd name="connsiteX488" fmla="*/ 787146 w 1806696"/>
              <a:gd name="connsiteY488" fmla="*/ 45581 h 257321"/>
              <a:gd name="connsiteX489" fmla="*/ 777932 w 1806696"/>
              <a:gd name="connsiteY489" fmla="*/ 54639 h 257321"/>
              <a:gd name="connsiteX490" fmla="*/ 775903 w 1806696"/>
              <a:gd name="connsiteY490" fmla="*/ 58074 h 257321"/>
              <a:gd name="connsiteX491" fmla="*/ 773560 w 1806696"/>
              <a:gd name="connsiteY491" fmla="*/ 61666 h 257321"/>
              <a:gd name="connsiteX492" fmla="*/ 779806 w 1806696"/>
              <a:gd name="connsiteY492" fmla="*/ 62446 h 257321"/>
              <a:gd name="connsiteX493" fmla="*/ 791362 w 1806696"/>
              <a:gd name="connsiteY493" fmla="*/ 57606 h 257321"/>
              <a:gd name="connsiteX494" fmla="*/ 796827 w 1806696"/>
              <a:gd name="connsiteY494" fmla="*/ 53389 h 257321"/>
              <a:gd name="connsiteX495" fmla="*/ 794095 w 1806696"/>
              <a:gd name="connsiteY495" fmla="*/ 46382 h 257321"/>
              <a:gd name="connsiteX496" fmla="*/ 1463814 w 1806696"/>
              <a:gd name="connsiteY496" fmla="*/ 138217 h 257321"/>
              <a:gd name="connsiteX497" fmla="*/ 1462877 w 1806696"/>
              <a:gd name="connsiteY497" fmla="*/ 142277 h 257321"/>
              <a:gd name="connsiteX498" fmla="*/ 1452102 w 1806696"/>
              <a:gd name="connsiteY498" fmla="*/ 144620 h 257321"/>
              <a:gd name="connsiteX499" fmla="*/ 1449760 w 1806696"/>
              <a:gd name="connsiteY499" fmla="*/ 144464 h 257321"/>
              <a:gd name="connsiteX500" fmla="*/ 1449135 w 1806696"/>
              <a:gd name="connsiteY500" fmla="*/ 146181 h 257321"/>
              <a:gd name="connsiteX501" fmla="*/ 1448823 w 1806696"/>
              <a:gd name="connsiteY501" fmla="*/ 166170 h 257321"/>
              <a:gd name="connsiteX502" fmla="*/ 1451946 w 1806696"/>
              <a:gd name="connsiteY502" fmla="*/ 173197 h 257321"/>
              <a:gd name="connsiteX503" fmla="*/ 1457724 w 1806696"/>
              <a:gd name="connsiteY503" fmla="*/ 174758 h 257321"/>
              <a:gd name="connsiteX504" fmla="*/ 1457880 w 1806696"/>
              <a:gd name="connsiteY504" fmla="*/ 168200 h 257321"/>
              <a:gd name="connsiteX505" fmla="*/ 1457411 w 1806696"/>
              <a:gd name="connsiteY505" fmla="*/ 164764 h 257321"/>
              <a:gd name="connsiteX506" fmla="*/ 1458036 w 1806696"/>
              <a:gd name="connsiteY506" fmla="*/ 159767 h 257321"/>
              <a:gd name="connsiteX507" fmla="*/ 1460691 w 1806696"/>
              <a:gd name="connsiteY507" fmla="*/ 163515 h 257321"/>
              <a:gd name="connsiteX508" fmla="*/ 1462252 w 1806696"/>
              <a:gd name="connsiteY508" fmla="*/ 165389 h 257321"/>
              <a:gd name="connsiteX509" fmla="*/ 1471153 w 1806696"/>
              <a:gd name="connsiteY509" fmla="*/ 164608 h 257321"/>
              <a:gd name="connsiteX510" fmla="*/ 1473651 w 1806696"/>
              <a:gd name="connsiteY510" fmla="*/ 159142 h 257321"/>
              <a:gd name="connsiteX511" fmla="*/ 1471778 w 1806696"/>
              <a:gd name="connsiteY511" fmla="*/ 149929 h 257321"/>
              <a:gd name="connsiteX512" fmla="*/ 1471309 w 1806696"/>
              <a:gd name="connsiteY512" fmla="*/ 141965 h 257321"/>
              <a:gd name="connsiteX513" fmla="*/ 1463814 w 1806696"/>
              <a:gd name="connsiteY513" fmla="*/ 138217 h 257321"/>
              <a:gd name="connsiteX514" fmla="*/ 721873 w 1806696"/>
              <a:gd name="connsiteY514" fmla="*/ 24969 h 257321"/>
              <a:gd name="connsiteX515" fmla="*/ 718280 w 1806696"/>
              <a:gd name="connsiteY515" fmla="*/ 38086 h 257321"/>
              <a:gd name="connsiteX516" fmla="*/ 724371 w 1806696"/>
              <a:gd name="connsiteY516" fmla="*/ 42771 h 257321"/>
              <a:gd name="connsiteX517" fmla="*/ 735302 w 1806696"/>
              <a:gd name="connsiteY517" fmla="*/ 34963 h 257321"/>
              <a:gd name="connsiteX518" fmla="*/ 721873 w 1806696"/>
              <a:gd name="connsiteY518" fmla="*/ 24969 h 257321"/>
              <a:gd name="connsiteX519" fmla="*/ 634581 w 1806696"/>
              <a:gd name="connsiteY519" fmla="*/ 10915 h 257321"/>
              <a:gd name="connsiteX520" fmla="*/ 608659 w 1806696"/>
              <a:gd name="connsiteY520" fmla="*/ 10915 h 257321"/>
              <a:gd name="connsiteX521" fmla="*/ 622870 w 1806696"/>
              <a:gd name="connsiteY521" fmla="*/ 28717 h 257321"/>
              <a:gd name="connsiteX522" fmla="*/ 628647 w 1806696"/>
              <a:gd name="connsiteY522" fmla="*/ 25750 h 257321"/>
              <a:gd name="connsiteX523" fmla="*/ 634581 w 1806696"/>
              <a:gd name="connsiteY523" fmla="*/ 10915 h 257321"/>
              <a:gd name="connsiteX524" fmla="*/ 1335587 w 1806696"/>
              <a:gd name="connsiteY524" fmla="*/ 107573 h 257321"/>
              <a:gd name="connsiteX525" fmla="*/ 1342146 w 1806696"/>
              <a:gd name="connsiteY525" fmla="*/ 113663 h 257321"/>
              <a:gd name="connsiteX526" fmla="*/ 1342145 w 1806696"/>
              <a:gd name="connsiteY526" fmla="*/ 144426 h 257321"/>
              <a:gd name="connsiteX527" fmla="*/ 1337305 w 1806696"/>
              <a:gd name="connsiteY527" fmla="*/ 149423 h 257321"/>
              <a:gd name="connsiteX528" fmla="*/ 1265941 w 1806696"/>
              <a:gd name="connsiteY528" fmla="*/ 149579 h 257321"/>
              <a:gd name="connsiteX529" fmla="*/ 1222373 w 1806696"/>
              <a:gd name="connsiteY529" fmla="*/ 149735 h 257321"/>
              <a:gd name="connsiteX530" fmla="*/ 1216283 w 1806696"/>
              <a:gd name="connsiteY530" fmla="*/ 143801 h 257321"/>
              <a:gd name="connsiteX531" fmla="*/ 1216284 w 1806696"/>
              <a:gd name="connsiteY531" fmla="*/ 113819 h 257321"/>
              <a:gd name="connsiteX532" fmla="*/ 1222842 w 1806696"/>
              <a:gd name="connsiteY532" fmla="*/ 107573 h 257321"/>
              <a:gd name="connsiteX533" fmla="*/ 1279215 w 1806696"/>
              <a:gd name="connsiteY533" fmla="*/ 107729 h 257321"/>
              <a:gd name="connsiteX534" fmla="*/ 1335587 w 1806696"/>
              <a:gd name="connsiteY534" fmla="*/ 107573 h 257321"/>
              <a:gd name="connsiteX535" fmla="*/ 916210 w 1806696"/>
              <a:gd name="connsiteY535" fmla="*/ 46781 h 257321"/>
              <a:gd name="connsiteX536" fmla="*/ 914857 w 1806696"/>
              <a:gd name="connsiteY536" fmla="*/ 65921 h 257321"/>
              <a:gd name="connsiteX537" fmla="*/ 891270 w 1806696"/>
              <a:gd name="connsiteY537" fmla="*/ 66694 h 257321"/>
              <a:gd name="connsiteX538" fmla="*/ 880637 w 1806696"/>
              <a:gd name="connsiteY538" fmla="*/ 67661 h 257321"/>
              <a:gd name="connsiteX539" fmla="*/ 865556 w 1806696"/>
              <a:gd name="connsiteY539" fmla="*/ 86221 h 257321"/>
              <a:gd name="connsiteX540" fmla="*/ 910217 w 1806696"/>
              <a:gd name="connsiteY540" fmla="*/ 90667 h 257321"/>
              <a:gd name="connsiteX541" fmla="*/ 914470 w 1806696"/>
              <a:gd name="connsiteY541" fmla="*/ 101881 h 257321"/>
              <a:gd name="connsiteX542" fmla="*/ 941731 w 1806696"/>
              <a:gd name="connsiteY542" fmla="*/ 94728 h 257321"/>
              <a:gd name="connsiteX543" fmla="*/ 925877 w 1806696"/>
              <a:gd name="connsiteY543" fmla="*/ 76748 h 257321"/>
              <a:gd name="connsiteX544" fmla="*/ 934189 w 1806696"/>
              <a:gd name="connsiteY544" fmla="*/ 82934 h 257321"/>
              <a:gd name="connsiteX545" fmla="*/ 929743 w 1806696"/>
              <a:gd name="connsiteY545" fmla="*/ 59347 h 257321"/>
              <a:gd name="connsiteX546" fmla="*/ 916210 w 1806696"/>
              <a:gd name="connsiteY546" fmla="*/ 46781 h 257321"/>
              <a:gd name="connsiteX547" fmla="*/ 1147674 w 1806696"/>
              <a:gd name="connsiteY547" fmla="*/ 65330 h 257321"/>
              <a:gd name="connsiteX548" fmla="*/ 1145058 w 1806696"/>
              <a:gd name="connsiteY548" fmla="*/ 66077 h 257321"/>
              <a:gd name="connsiteX549" fmla="*/ 1148047 w 1806696"/>
              <a:gd name="connsiteY549" fmla="*/ 78594 h 257321"/>
              <a:gd name="connsiteX550" fmla="*/ 1138893 w 1806696"/>
              <a:gd name="connsiteY550" fmla="*/ 85319 h 257321"/>
              <a:gd name="connsiteX551" fmla="*/ 1140202 w 1806696"/>
              <a:gd name="connsiteY551" fmla="*/ 88682 h 257321"/>
              <a:gd name="connsiteX552" fmla="*/ 1163927 w 1806696"/>
              <a:gd name="connsiteY552" fmla="*/ 86441 h 257321"/>
              <a:gd name="connsiteX553" fmla="*/ 1147674 w 1806696"/>
              <a:gd name="connsiteY553" fmla="*/ 65330 h 257321"/>
              <a:gd name="connsiteX554" fmla="*/ 821500 w 1806696"/>
              <a:gd name="connsiteY554" fmla="*/ 10758 h 257321"/>
              <a:gd name="connsiteX555" fmla="*/ 806353 w 1806696"/>
              <a:gd name="connsiteY555" fmla="*/ 13257 h 257321"/>
              <a:gd name="connsiteX556" fmla="*/ 797140 w 1806696"/>
              <a:gd name="connsiteY556" fmla="*/ 15131 h 257321"/>
              <a:gd name="connsiteX557" fmla="*/ 798545 w 1806696"/>
              <a:gd name="connsiteY557" fmla="*/ 18254 h 257321"/>
              <a:gd name="connsiteX558" fmla="*/ 806977 w 1806696"/>
              <a:gd name="connsiteY558" fmla="*/ 39179 h 257321"/>
              <a:gd name="connsiteX559" fmla="*/ 814005 w 1806696"/>
              <a:gd name="connsiteY559" fmla="*/ 47768 h 257321"/>
              <a:gd name="connsiteX560" fmla="*/ 821500 w 1806696"/>
              <a:gd name="connsiteY560" fmla="*/ 10758 h 257321"/>
              <a:gd name="connsiteX561" fmla="*/ 904416 w 1806696"/>
              <a:gd name="connsiteY561" fmla="*/ 21647 h 257321"/>
              <a:gd name="connsiteX562" fmla="*/ 900936 w 1806696"/>
              <a:gd name="connsiteY562" fmla="*/ 24934 h 257321"/>
              <a:gd name="connsiteX563" fmla="*/ 910990 w 1806696"/>
              <a:gd name="connsiteY563" fmla="*/ 40208 h 257321"/>
              <a:gd name="connsiteX564" fmla="*/ 914276 w 1806696"/>
              <a:gd name="connsiteY564" fmla="*/ 39628 h 257321"/>
              <a:gd name="connsiteX565" fmla="*/ 913310 w 1806696"/>
              <a:gd name="connsiteY565" fmla="*/ 28221 h 257321"/>
              <a:gd name="connsiteX566" fmla="*/ 904416 w 1806696"/>
              <a:gd name="connsiteY566" fmla="*/ 21647 h 257321"/>
              <a:gd name="connsiteX567" fmla="*/ 821187 w 1806696"/>
              <a:gd name="connsiteY567" fmla="*/ 7792 h 257321"/>
              <a:gd name="connsiteX568" fmla="*/ 824780 w 1806696"/>
              <a:gd name="connsiteY568" fmla="*/ 11539 h 257321"/>
              <a:gd name="connsiteX569" fmla="*/ 814785 w 1806696"/>
              <a:gd name="connsiteY569" fmla="*/ 57137 h 257321"/>
              <a:gd name="connsiteX570" fmla="*/ 814473 w 1806696"/>
              <a:gd name="connsiteY570" fmla="*/ 58543 h 257321"/>
              <a:gd name="connsiteX571" fmla="*/ 801356 w 1806696"/>
              <a:gd name="connsiteY571" fmla="*/ 123348 h 257321"/>
              <a:gd name="connsiteX572" fmla="*/ 776995 w 1806696"/>
              <a:gd name="connsiteY572" fmla="*/ 239684 h 257321"/>
              <a:gd name="connsiteX573" fmla="*/ 776059 w 1806696"/>
              <a:gd name="connsiteY573" fmla="*/ 242339 h 257321"/>
              <a:gd name="connsiteX574" fmla="*/ 768094 w 1806696"/>
              <a:gd name="connsiteY574" fmla="*/ 249679 h 257321"/>
              <a:gd name="connsiteX575" fmla="*/ 630521 w 1806696"/>
              <a:gd name="connsiteY575" fmla="*/ 249678 h 257321"/>
              <a:gd name="connsiteX576" fmla="*/ 622557 w 1806696"/>
              <a:gd name="connsiteY576" fmla="*/ 242027 h 257321"/>
              <a:gd name="connsiteX577" fmla="*/ 600540 w 1806696"/>
              <a:gd name="connsiteY577" fmla="*/ 151456 h 257321"/>
              <a:gd name="connsiteX578" fmla="*/ 567902 w 1806696"/>
              <a:gd name="connsiteY578" fmla="*/ 14350 h 257321"/>
              <a:gd name="connsiteX579" fmla="*/ 573056 w 1806696"/>
              <a:gd name="connsiteY579" fmla="*/ 7635 h 257321"/>
              <a:gd name="connsiteX580" fmla="*/ 665032 w 1806696"/>
              <a:gd name="connsiteY580" fmla="*/ 7635 h 257321"/>
              <a:gd name="connsiteX581" fmla="*/ 672995 w 1806696"/>
              <a:gd name="connsiteY581" fmla="*/ 14506 h 257321"/>
              <a:gd name="connsiteX582" fmla="*/ 696263 w 1806696"/>
              <a:gd name="connsiteY582" fmla="*/ 168009 h 257321"/>
              <a:gd name="connsiteX583" fmla="*/ 697669 w 1806696"/>
              <a:gd name="connsiteY583" fmla="*/ 172069 h 257321"/>
              <a:gd name="connsiteX584" fmla="*/ 704383 w 1806696"/>
              <a:gd name="connsiteY584" fmla="*/ 118194 h 257321"/>
              <a:gd name="connsiteX585" fmla="*/ 713753 w 1806696"/>
              <a:gd name="connsiteY585" fmla="*/ 52609 h 257321"/>
              <a:gd name="connsiteX586" fmla="*/ 718593 w 1806696"/>
              <a:gd name="connsiteY586" fmla="*/ 13257 h 257321"/>
              <a:gd name="connsiteX587" fmla="*/ 724214 w 1806696"/>
              <a:gd name="connsiteY587" fmla="*/ 7792 h 257321"/>
              <a:gd name="connsiteX588" fmla="*/ 792767 w 1806696"/>
              <a:gd name="connsiteY588" fmla="*/ 8104 h 257321"/>
              <a:gd name="connsiteX589" fmla="*/ 821187 w 1806696"/>
              <a:gd name="connsiteY589" fmla="*/ 7792 h 257321"/>
              <a:gd name="connsiteX590" fmla="*/ 1490048 w 1806696"/>
              <a:gd name="connsiteY590" fmla="*/ 101677 h 257321"/>
              <a:gd name="connsiteX591" fmla="*/ 1487705 w 1806696"/>
              <a:gd name="connsiteY591" fmla="*/ 106361 h 257321"/>
              <a:gd name="connsiteX592" fmla="*/ 1490204 w 1806696"/>
              <a:gd name="connsiteY592" fmla="*/ 108391 h 257321"/>
              <a:gd name="connsiteX593" fmla="*/ 1493640 w 1806696"/>
              <a:gd name="connsiteY593" fmla="*/ 105424 h 257321"/>
              <a:gd name="connsiteX594" fmla="*/ 1490048 w 1806696"/>
              <a:gd name="connsiteY594" fmla="*/ 101677 h 257321"/>
              <a:gd name="connsiteX595" fmla="*/ 1008870 w 1806696"/>
              <a:gd name="connsiteY595" fmla="*/ 23670 h 257321"/>
              <a:gd name="connsiteX596" fmla="*/ 993364 w 1806696"/>
              <a:gd name="connsiteY596" fmla="*/ 31516 h 257321"/>
              <a:gd name="connsiteX597" fmla="*/ 1009056 w 1806696"/>
              <a:gd name="connsiteY597" fmla="*/ 37121 h 257321"/>
              <a:gd name="connsiteX598" fmla="*/ 1008870 w 1806696"/>
              <a:gd name="connsiteY598" fmla="*/ 23670 h 257321"/>
              <a:gd name="connsiteX599" fmla="*/ 1139454 w 1806696"/>
              <a:gd name="connsiteY599" fmla="*/ 35066 h 257321"/>
              <a:gd name="connsiteX600" fmla="*/ 1130487 w 1806696"/>
              <a:gd name="connsiteY600" fmla="*/ 41231 h 257321"/>
              <a:gd name="connsiteX601" fmla="*/ 1129739 w 1806696"/>
              <a:gd name="connsiteY601" fmla="*/ 74671 h 257321"/>
              <a:gd name="connsiteX602" fmla="*/ 1132356 w 1806696"/>
              <a:gd name="connsiteY602" fmla="*/ 74857 h 257321"/>
              <a:gd name="connsiteX603" fmla="*/ 1142256 w 1806696"/>
              <a:gd name="connsiteY603" fmla="*/ 55055 h 257321"/>
              <a:gd name="connsiteX604" fmla="*/ 1144311 w 1806696"/>
              <a:gd name="connsiteY604" fmla="*/ 43846 h 257321"/>
              <a:gd name="connsiteX605" fmla="*/ 1139454 w 1806696"/>
              <a:gd name="connsiteY605" fmla="*/ 35066 h 257321"/>
              <a:gd name="connsiteX606" fmla="*/ 1082102 w 1806696"/>
              <a:gd name="connsiteY606" fmla="*/ 24231 h 257321"/>
              <a:gd name="connsiteX607" fmla="*/ 1056134 w 1806696"/>
              <a:gd name="connsiteY607" fmla="*/ 31516 h 257321"/>
              <a:gd name="connsiteX608" fmla="*/ 1076497 w 1806696"/>
              <a:gd name="connsiteY608" fmla="*/ 36373 h 257321"/>
              <a:gd name="connsiteX609" fmla="*/ 1082102 w 1806696"/>
              <a:gd name="connsiteY609" fmla="*/ 24231 h 257321"/>
              <a:gd name="connsiteX610" fmla="*/ 948304 w 1806696"/>
              <a:gd name="connsiteY610" fmla="*/ 1154 h 257321"/>
              <a:gd name="connsiteX611" fmla="*/ 947724 w 1806696"/>
              <a:gd name="connsiteY611" fmla="*/ 257321 h 257321"/>
              <a:gd name="connsiteX612" fmla="*/ 874063 w 1806696"/>
              <a:gd name="connsiteY612" fmla="*/ 255001 h 257321"/>
              <a:gd name="connsiteX613" fmla="*/ 872516 w 1806696"/>
              <a:gd name="connsiteY613" fmla="*/ 241854 h 257321"/>
              <a:gd name="connsiteX614" fmla="*/ 859563 w 1806696"/>
              <a:gd name="connsiteY614" fmla="*/ 227354 h 257321"/>
              <a:gd name="connsiteX615" fmla="*/ 860337 w 1806696"/>
              <a:gd name="connsiteY615" fmla="*/ 45041 h 257321"/>
              <a:gd name="connsiteX616" fmla="*/ 860337 w 1806696"/>
              <a:gd name="connsiteY616" fmla="*/ 7534 h 257321"/>
              <a:gd name="connsiteX617" fmla="*/ 866910 w 1806696"/>
              <a:gd name="connsiteY617" fmla="*/ 767 h 257321"/>
              <a:gd name="connsiteX618" fmla="*/ 902290 w 1806696"/>
              <a:gd name="connsiteY618" fmla="*/ 1734 h 257321"/>
              <a:gd name="connsiteX619" fmla="*/ 928776 w 1806696"/>
              <a:gd name="connsiteY619" fmla="*/ 961 h 257321"/>
              <a:gd name="connsiteX620" fmla="*/ 948304 w 1806696"/>
              <a:gd name="connsiteY620" fmla="*/ 1154 h 257321"/>
              <a:gd name="connsiteX621" fmla="*/ 1439044 w 1806696"/>
              <a:gd name="connsiteY621" fmla="*/ 69118 h 257321"/>
              <a:gd name="connsiteX622" fmla="*/ 1436174 w 1806696"/>
              <a:gd name="connsiteY622" fmla="*/ 69821 h 257321"/>
              <a:gd name="connsiteX623" fmla="*/ 1429459 w 1806696"/>
              <a:gd name="connsiteY623" fmla="*/ 74818 h 257321"/>
              <a:gd name="connsiteX624" fmla="*/ 1449916 w 1806696"/>
              <a:gd name="connsiteY624" fmla="*/ 83562 h 257321"/>
              <a:gd name="connsiteX625" fmla="*/ 1455226 w 1806696"/>
              <a:gd name="connsiteY625" fmla="*/ 86842 h 257321"/>
              <a:gd name="connsiteX626" fmla="*/ 1465063 w 1806696"/>
              <a:gd name="connsiteY626" fmla="*/ 91370 h 257321"/>
              <a:gd name="connsiteX627" fmla="*/ 1469748 w 1806696"/>
              <a:gd name="connsiteY627" fmla="*/ 94806 h 257321"/>
              <a:gd name="connsiteX628" fmla="*/ 1481303 w 1806696"/>
              <a:gd name="connsiteY628" fmla="*/ 104019 h 257321"/>
              <a:gd name="connsiteX629" fmla="*/ 1473808 w 1806696"/>
              <a:gd name="connsiteY629" fmla="*/ 92151 h 257321"/>
              <a:gd name="connsiteX630" fmla="*/ 1470997 w 1806696"/>
              <a:gd name="connsiteY630" fmla="*/ 89028 h 257321"/>
              <a:gd name="connsiteX631" fmla="*/ 1467093 w 1806696"/>
              <a:gd name="connsiteY631" fmla="*/ 82782 h 257321"/>
              <a:gd name="connsiteX632" fmla="*/ 1459441 w 1806696"/>
              <a:gd name="connsiteY632" fmla="*/ 81845 h 257321"/>
              <a:gd name="connsiteX633" fmla="*/ 1441796 w 1806696"/>
              <a:gd name="connsiteY633" fmla="*/ 71694 h 257321"/>
              <a:gd name="connsiteX634" fmla="*/ 1439044 w 1806696"/>
              <a:gd name="connsiteY634" fmla="*/ 69118 h 257321"/>
              <a:gd name="connsiteX635" fmla="*/ 1145805 w 1806696"/>
              <a:gd name="connsiteY635" fmla="*/ 24978 h 257321"/>
              <a:gd name="connsiteX636" fmla="*/ 1143565 w 1806696"/>
              <a:gd name="connsiteY636" fmla="*/ 28527 h 257321"/>
              <a:gd name="connsiteX637" fmla="*/ 1153839 w 1806696"/>
              <a:gd name="connsiteY637" fmla="*/ 43846 h 257321"/>
              <a:gd name="connsiteX638" fmla="*/ 1158323 w 1806696"/>
              <a:gd name="connsiteY638" fmla="*/ 42725 h 257321"/>
              <a:gd name="connsiteX639" fmla="*/ 1160751 w 1806696"/>
              <a:gd name="connsiteY639" fmla="*/ 29835 h 257321"/>
              <a:gd name="connsiteX640" fmla="*/ 1145805 w 1806696"/>
              <a:gd name="connsiteY640" fmla="*/ 24978 h 257321"/>
              <a:gd name="connsiteX641" fmla="*/ 1138893 w 1806696"/>
              <a:gd name="connsiteY641" fmla="*/ 10780 h 257321"/>
              <a:gd name="connsiteX642" fmla="*/ 1135532 w 1806696"/>
              <a:gd name="connsiteY642" fmla="*/ 25912 h 257321"/>
              <a:gd name="connsiteX643" fmla="*/ 1152904 w 1806696"/>
              <a:gd name="connsiteY643" fmla="*/ 16945 h 257321"/>
              <a:gd name="connsiteX644" fmla="*/ 1181674 w 1806696"/>
              <a:gd name="connsiteY644" fmla="*/ 58791 h 257321"/>
              <a:gd name="connsiteX645" fmla="*/ 1180180 w 1806696"/>
              <a:gd name="connsiteY645" fmla="*/ 213662 h 257321"/>
              <a:gd name="connsiteX646" fmla="*/ 1160937 w 1806696"/>
              <a:gd name="connsiteY646" fmla="*/ 242431 h 257321"/>
              <a:gd name="connsiteX647" fmla="*/ 1151784 w 1806696"/>
              <a:gd name="connsiteY647" fmla="*/ 243366 h 257321"/>
              <a:gd name="connsiteX648" fmla="*/ 1144125 w 1806696"/>
              <a:gd name="connsiteY648" fmla="*/ 244860 h 257321"/>
              <a:gd name="connsiteX649" fmla="*/ 1116289 w 1806696"/>
              <a:gd name="connsiteY649" fmla="*/ 251585 h 257321"/>
              <a:gd name="connsiteX650" fmla="*/ 1084530 w 1806696"/>
              <a:gd name="connsiteY650" fmla="*/ 248597 h 257321"/>
              <a:gd name="connsiteX651" fmla="*/ 1076684 w 1806696"/>
              <a:gd name="connsiteY651" fmla="*/ 244299 h 257321"/>
              <a:gd name="connsiteX652" fmla="*/ 1059310 w 1806696"/>
              <a:gd name="connsiteY652" fmla="*/ 250465 h 257321"/>
              <a:gd name="connsiteX653" fmla="*/ 1074442 w 1806696"/>
              <a:gd name="connsiteY653" fmla="*/ 229354 h 257321"/>
              <a:gd name="connsiteX654" fmla="*/ 1074069 w 1806696"/>
              <a:gd name="connsiteY654" fmla="*/ 224124 h 257321"/>
              <a:gd name="connsiteX655" fmla="*/ 1080421 w 1806696"/>
              <a:gd name="connsiteY655" fmla="*/ 211047 h 257321"/>
              <a:gd name="connsiteX656" fmla="*/ 1087706 w 1806696"/>
              <a:gd name="connsiteY656" fmla="*/ 225057 h 257321"/>
              <a:gd name="connsiteX657" fmla="*/ 1099289 w 1806696"/>
              <a:gd name="connsiteY657" fmla="*/ 199464 h 257321"/>
              <a:gd name="connsiteX658" fmla="*/ 1096487 w 1806696"/>
              <a:gd name="connsiteY658" fmla="*/ 191805 h 257321"/>
              <a:gd name="connsiteX659" fmla="*/ 1096860 w 1806696"/>
              <a:gd name="connsiteY659" fmla="*/ 64023 h 257321"/>
              <a:gd name="connsiteX660" fmla="*/ 1071826 w 1806696"/>
              <a:gd name="connsiteY660" fmla="*/ 47022 h 257321"/>
              <a:gd name="connsiteX661" fmla="*/ 1068651 w 1806696"/>
              <a:gd name="connsiteY661" fmla="*/ 54308 h 257321"/>
              <a:gd name="connsiteX662" fmla="*/ 1068276 w 1806696"/>
              <a:gd name="connsiteY662" fmla="*/ 118759 h 257321"/>
              <a:gd name="connsiteX663" fmla="*/ 1067343 w 1806696"/>
              <a:gd name="connsiteY663" fmla="*/ 128847 h 257321"/>
              <a:gd name="connsiteX664" fmla="*/ 1067156 w 1806696"/>
              <a:gd name="connsiteY664" fmla="*/ 128847 h 257321"/>
              <a:gd name="connsiteX665" fmla="*/ 1056134 w 1806696"/>
              <a:gd name="connsiteY665" fmla="*/ 139496 h 257321"/>
              <a:gd name="connsiteX666" fmla="*/ 1067156 w 1806696"/>
              <a:gd name="connsiteY666" fmla="*/ 128847 h 257321"/>
              <a:gd name="connsiteX667" fmla="*/ 1067904 w 1806696"/>
              <a:gd name="connsiteY667" fmla="*/ 190870 h 257321"/>
              <a:gd name="connsiteX668" fmla="*/ 1063793 w 1806696"/>
              <a:gd name="connsiteY668" fmla="*/ 218706 h 257321"/>
              <a:gd name="connsiteX669" fmla="*/ 1065101 w 1806696"/>
              <a:gd name="connsiteY669" fmla="*/ 223002 h 257321"/>
              <a:gd name="connsiteX670" fmla="*/ 1061178 w 1806696"/>
              <a:gd name="connsiteY670" fmla="*/ 230102 h 257321"/>
              <a:gd name="connsiteX671" fmla="*/ 1041562 w 1806696"/>
              <a:gd name="connsiteY671" fmla="*/ 242805 h 257321"/>
              <a:gd name="connsiteX672" fmla="*/ 1054826 w 1806696"/>
              <a:gd name="connsiteY672" fmla="*/ 252333 h 257321"/>
              <a:gd name="connsiteX673" fmla="*/ 982902 w 1806696"/>
              <a:gd name="connsiteY673" fmla="*/ 252146 h 257321"/>
              <a:gd name="connsiteX674" fmla="*/ 983463 w 1806696"/>
              <a:gd name="connsiteY674" fmla="*/ 63836 h 257321"/>
              <a:gd name="connsiteX675" fmla="*/ 993364 w 1806696"/>
              <a:gd name="connsiteY675" fmla="*/ 62154 h 257321"/>
              <a:gd name="connsiteX676" fmla="*/ 999156 w 1806696"/>
              <a:gd name="connsiteY676" fmla="*/ 55803 h 257321"/>
              <a:gd name="connsiteX677" fmla="*/ 997100 w 1806696"/>
              <a:gd name="connsiteY677" fmla="*/ 51132 h 257321"/>
              <a:gd name="connsiteX678" fmla="*/ 990935 w 1806696"/>
              <a:gd name="connsiteY678" fmla="*/ 56550 h 257321"/>
              <a:gd name="connsiteX679" fmla="*/ 985144 w 1806696"/>
              <a:gd name="connsiteY679" fmla="*/ 61033 h 257321"/>
              <a:gd name="connsiteX680" fmla="*/ 983276 w 1806696"/>
              <a:gd name="connsiteY680" fmla="*/ 4989 h 257321"/>
              <a:gd name="connsiteX681" fmla="*/ 1138893 w 1806696"/>
              <a:gd name="connsiteY681" fmla="*/ 10780 h 257321"/>
              <a:gd name="connsiteX682" fmla="*/ 1419309 w 1806696"/>
              <a:gd name="connsiteY682" fmla="*/ 43899 h 257321"/>
              <a:gd name="connsiteX683" fmla="*/ 1407285 w 1806696"/>
              <a:gd name="connsiteY683" fmla="*/ 53424 h 257321"/>
              <a:gd name="connsiteX684" fmla="*/ 1404943 w 1806696"/>
              <a:gd name="connsiteY684" fmla="*/ 57484 h 257321"/>
              <a:gd name="connsiteX685" fmla="*/ 1402288 w 1806696"/>
              <a:gd name="connsiteY685" fmla="*/ 62325 h 257321"/>
              <a:gd name="connsiteX686" fmla="*/ 1409159 w 1806696"/>
              <a:gd name="connsiteY686" fmla="*/ 61857 h 257321"/>
              <a:gd name="connsiteX687" fmla="*/ 1418685 w 1806696"/>
              <a:gd name="connsiteY687" fmla="*/ 57796 h 257321"/>
              <a:gd name="connsiteX688" fmla="*/ 1424618 w 1806696"/>
              <a:gd name="connsiteY688" fmla="*/ 51082 h 257321"/>
              <a:gd name="connsiteX689" fmla="*/ 1419309 w 1806696"/>
              <a:gd name="connsiteY689" fmla="*/ 43899 h 257321"/>
              <a:gd name="connsiteX690" fmla="*/ 1447886 w 1806696"/>
              <a:gd name="connsiteY690" fmla="*/ 32031 h 257321"/>
              <a:gd name="connsiteX691" fmla="*/ 1435549 w 1806696"/>
              <a:gd name="connsiteY691" fmla="*/ 39526 h 257321"/>
              <a:gd name="connsiteX692" fmla="*/ 1443358 w 1806696"/>
              <a:gd name="connsiteY692" fmla="*/ 48115 h 257321"/>
              <a:gd name="connsiteX693" fmla="*/ 1453663 w 1806696"/>
              <a:gd name="connsiteY693" fmla="*/ 41868 h 257321"/>
              <a:gd name="connsiteX694" fmla="*/ 1447886 w 1806696"/>
              <a:gd name="connsiteY694" fmla="*/ 32031 h 257321"/>
              <a:gd name="connsiteX695" fmla="*/ 1657543 w 1806696"/>
              <a:gd name="connsiteY695" fmla="*/ 59272 h 257321"/>
              <a:gd name="connsiteX696" fmla="*/ 1654577 w 1806696"/>
              <a:gd name="connsiteY696" fmla="*/ 62552 h 257321"/>
              <a:gd name="connsiteX697" fmla="*/ 1663790 w 1806696"/>
              <a:gd name="connsiteY697" fmla="*/ 71609 h 257321"/>
              <a:gd name="connsiteX698" fmla="*/ 1666132 w 1806696"/>
              <a:gd name="connsiteY698" fmla="*/ 67861 h 257321"/>
              <a:gd name="connsiteX699" fmla="*/ 1657543 w 1806696"/>
              <a:gd name="connsiteY699" fmla="*/ 59272 h 257321"/>
              <a:gd name="connsiteX700" fmla="*/ 1759045 w 1806696"/>
              <a:gd name="connsiteY700" fmla="*/ 65050 h 257321"/>
              <a:gd name="connsiteX701" fmla="*/ 1757327 w 1806696"/>
              <a:gd name="connsiteY701" fmla="*/ 66456 h 257321"/>
              <a:gd name="connsiteX702" fmla="*/ 1759982 w 1806696"/>
              <a:gd name="connsiteY702" fmla="*/ 70047 h 257321"/>
              <a:gd name="connsiteX703" fmla="*/ 1762636 w 1806696"/>
              <a:gd name="connsiteY703" fmla="*/ 68329 h 257321"/>
              <a:gd name="connsiteX704" fmla="*/ 1759045 w 1806696"/>
              <a:gd name="connsiteY704" fmla="*/ 65050 h 257321"/>
              <a:gd name="connsiteX705" fmla="*/ 1778720 w 1806696"/>
              <a:gd name="connsiteY705" fmla="*/ 67236 h 257321"/>
              <a:gd name="connsiteX706" fmla="*/ 1770913 w 1806696"/>
              <a:gd name="connsiteY706" fmla="*/ 68954 h 257321"/>
              <a:gd name="connsiteX707" fmla="*/ 1765291 w 1806696"/>
              <a:gd name="connsiteY707" fmla="*/ 73795 h 257321"/>
              <a:gd name="connsiteX708" fmla="*/ 1767164 w 1806696"/>
              <a:gd name="connsiteY708" fmla="*/ 78011 h 257321"/>
              <a:gd name="connsiteX709" fmla="*/ 1777003 w 1806696"/>
              <a:gd name="connsiteY709" fmla="*/ 91441 h 257321"/>
              <a:gd name="connsiteX710" fmla="*/ 1775909 w 1806696"/>
              <a:gd name="connsiteY710" fmla="*/ 94564 h 257321"/>
              <a:gd name="connsiteX711" fmla="*/ 1759357 w 1806696"/>
              <a:gd name="connsiteY711" fmla="*/ 95813 h 257321"/>
              <a:gd name="connsiteX712" fmla="*/ 1746240 w 1806696"/>
              <a:gd name="connsiteY712" fmla="*/ 95813 h 257321"/>
              <a:gd name="connsiteX713" fmla="*/ 1739994 w 1806696"/>
              <a:gd name="connsiteY713" fmla="*/ 98936 h 257321"/>
              <a:gd name="connsiteX714" fmla="*/ 1735933 w 1806696"/>
              <a:gd name="connsiteY714" fmla="*/ 92221 h 257321"/>
              <a:gd name="connsiteX715" fmla="*/ 1732186 w 1806696"/>
              <a:gd name="connsiteY715" fmla="*/ 87381 h 257321"/>
              <a:gd name="connsiteX716" fmla="*/ 1727345 w 1806696"/>
              <a:gd name="connsiteY716" fmla="*/ 93002 h 257321"/>
              <a:gd name="connsiteX717" fmla="*/ 1727970 w 1806696"/>
              <a:gd name="connsiteY717" fmla="*/ 100810 h 257321"/>
              <a:gd name="connsiteX718" fmla="*/ 1733592 w 1806696"/>
              <a:gd name="connsiteY718" fmla="*/ 100029 h 257321"/>
              <a:gd name="connsiteX719" fmla="*/ 1736558 w 1806696"/>
              <a:gd name="connsiteY719" fmla="*/ 102059 h 257321"/>
              <a:gd name="connsiteX720" fmla="*/ 1745146 w 1806696"/>
              <a:gd name="connsiteY720" fmla="*/ 113459 h 257321"/>
              <a:gd name="connsiteX721" fmla="*/ 1760137 w 1806696"/>
              <a:gd name="connsiteY721" fmla="*/ 105495 h 257321"/>
              <a:gd name="connsiteX722" fmla="*/ 1767321 w 1806696"/>
              <a:gd name="connsiteY722" fmla="*/ 107525 h 257321"/>
              <a:gd name="connsiteX723" fmla="*/ 1769507 w 1806696"/>
              <a:gd name="connsiteY723" fmla="*/ 113303 h 257321"/>
              <a:gd name="connsiteX724" fmla="*/ 1766853 w 1806696"/>
              <a:gd name="connsiteY724" fmla="*/ 117675 h 257321"/>
              <a:gd name="connsiteX725" fmla="*/ 1760762 w 1806696"/>
              <a:gd name="connsiteY725" fmla="*/ 116426 h 257321"/>
              <a:gd name="connsiteX726" fmla="*/ 1769195 w 1806696"/>
              <a:gd name="connsiteY726" fmla="*/ 122360 h 257321"/>
              <a:gd name="connsiteX727" fmla="*/ 1774660 w 1806696"/>
              <a:gd name="connsiteY727" fmla="*/ 112366 h 257321"/>
              <a:gd name="connsiteX728" fmla="*/ 1776847 w 1806696"/>
              <a:gd name="connsiteY728" fmla="*/ 107525 h 257321"/>
              <a:gd name="connsiteX729" fmla="*/ 1782936 w 1806696"/>
              <a:gd name="connsiteY729" fmla="*/ 104089 h 257321"/>
              <a:gd name="connsiteX730" fmla="*/ 1792775 w 1806696"/>
              <a:gd name="connsiteY730" fmla="*/ 106119 h 257321"/>
              <a:gd name="connsiteX731" fmla="*/ 1796990 w 1806696"/>
              <a:gd name="connsiteY731" fmla="*/ 108930 h 257321"/>
              <a:gd name="connsiteX732" fmla="*/ 1800426 w 1806696"/>
              <a:gd name="connsiteY732" fmla="*/ 104714 h 257321"/>
              <a:gd name="connsiteX733" fmla="*/ 1799958 w 1806696"/>
              <a:gd name="connsiteY733" fmla="*/ 97062 h 257321"/>
              <a:gd name="connsiteX734" fmla="*/ 1795429 w 1806696"/>
              <a:gd name="connsiteY734" fmla="*/ 92065 h 257321"/>
              <a:gd name="connsiteX735" fmla="*/ 1791056 w 1806696"/>
              <a:gd name="connsiteY735" fmla="*/ 95657 h 257321"/>
              <a:gd name="connsiteX736" fmla="*/ 1786372 w 1806696"/>
              <a:gd name="connsiteY736" fmla="*/ 100029 h 257321"/>
              <a:gd name="connsiteX737" fmla="*/ 1782780 w 1806696"/>
              <a:gd name="connsiteY737" fmla="*/ 99249 h 257321"/>
              <a:gd name="connsiteX738" fmla="*/ 1781844 w 1806696"/>
              <a:gd name="connsiteY738" fmla="*/ 94876 h 257321"/>
              <a:gd name="connsiteX739" fmla="*/ 1787153 w 1806696"/>
              <a:gd name="connsiteY739" fmla="*/ 86600 h 257321"/>
              <a:gd name="connsiteX740" fmla="*/ 1786997 w 1806696"/>
              <a:gd name="connsiteY740" fmla="*/ 69891 h 257321"/>
              <a:gd name="connsiteX741" fmla="*/ 1778720 w 1806696"/>
              <a:gd name="connsiteY741" fmla="*/ 67236 h 257321"/>
              <a:gd name="connsiteX742" fmla="*/ 1598985 w 1806696"/>
              <a:gd name="connsiteY742" fmla="*/ 33038 h 257321"/>
              <a:gd name="connsiteX743" fmla="*/ 1591958 w 1806696"/>
              <a:gd name="connsiteY743" fmla="*/ 37879 h 257321"/>
              <a:gd name="connsiteX744" fmla="*/ 1596017 w 1806696"/>
              <a:gd name="connsiteY744" fmla="*/ 40534 h 257321"/>
              <a:gd name="connsiteX745" fmla="*/ 1601796 w 1806696"/>
              <a:gd name="connsiteY745" fmla="*/ 35536 h 257321"/>
              <a:gd name="connsiteX746" fmla="*/ 1598985 w 1806696"/>
              <a:gd name="connsiteY746" fmla="*/ 33038 h 257321"/>
              <a:gd name="connsiteX747" fmla="*/ 1746239 w 1806696"/>
              <a:gd name="connsiteY747" fmla="*/ 50684 h 257321"/>
              <a:gd name="connsiteX748" fmla="*/ 1743585 w 1806696"/>
              <a:gd name="connsiteY748" fmla="*/ 51777 h 257321"/>
              <a:gd name="connsiteX749" fmla="*/ 1747021 w 1806696"/>
              <a:gd name="connsiteY749" fmla="*/ 55525 h 257321"/>
              <a:gd name="connsiteX750" fmla="*/ 1749832 w 1806696"/>
              <a:gd name="connsiteY750" fmla="*/ 53495 h 257321"/>
              <a:gd name="connsiteX751" fmla="*/ 1746239 w 1806696"/>
              <a:gd name="connsiteY751" fmla="*/ 50684 h 257321"/>
              <a:gd name="connsiteX752" fmla="*/ 1757951 w 1806696"/>
              <a:gd name="connsiteY752" fmla="*/ 49903 h 257321"/>
              <a:gd name="connsiteX753" fmla="*/ 1754984 w 1806696"/>
              <a:gd name="connsiteY753" fmla="*/ 56618 h 257321"/>
              <a:gd name="connsiteX754" fmla="*/ 1758107 w 1806696"/>
              <a:gd name="connsiteY754" fmla="*/ 57242 h 257321"/>
              <a:gd name="connsiteX755" fmla="*/ 1757951 w 1806696"/>
              <a:gd name="connsiteY755" fmla="*/ 49903 h 257321"/>
              <a:gd name="connsiteX756" fmla="*/ 1698613 w 1806696"/>
              <a:gd name="connsiteY756" fmla="*/ 41002 h 257321"/>
              <a:gd name="connsiteX757" fmla="*/ 1673315 w 1806696"/>
              <a:gd name="connsiteY757" fmla="*/ 59897 h 257321"/>
              <a:gd name="connsiteX758" fmla="*/ 1673315 w 1806696"/>
              <a:gd name="connsiteY758" fmla="*/ 90191 h 257321"/>
              <a:gd name="connsiteX759" fmla="*/ 1674408 w 1806696"/>
              <a:gd name="connsiteY759" fmla="*/ 120330 h 257321"/>
              <a:gd name="connsiteX760" fmla="*/ 1695802 w 1806696"/>
              <a:gd name="connsiteY760" fmla="*/ 132198 h 257321"/>
              <a:gd name="connsiteX761" fmla="*/ 1710324 w 1806696"/>
              <a:gd name="connsiteY761" fmla="*/ 117831 h 257321"/>
              <a:gd name="connsiteX762" fmla="*/ 1710324 w 1806696"/>
              <a:gd name="connsiteY762" fmla="*/ 55212 h 257321"/>
              <a:gd name="connsiteX763" fmla="*/ 1698613 w 1806696"/>
              <a:gd name="connsiteY763" fmla="*/ 41002 h 257321"/>
              <a:gd name="connsiteX764" fmla="*/ 1732673 w 1806696"/>
              <a:gd name="connsiteY764" fmla="*/ 37332 h 257321"/>
              <a:gd name="connsiteX765" fmla="*/ 1729688 w 1806696"/>
              <a:gd name="connsiteY765" fmla="*/ 42876 h 257321"/>
              <a:gd name="connsiteX766" fmla="*/ 1727345 w 1806696"/>
              <a:gd name="connsiteY766" fmla="*/ 45531 h 257321"/>
              <a:gd name="connsiteX767" fmla="*/ 1727969 w 1806696"/>
              <a:gd name="connsiteY767" fmla="*/ 53182 h 257321"/>
              <a:gd name="connsiteX768" fmla="*/ 1734060 w 1806696"/>
              <a:gd name="connsiteY768" fmla="*/ 51465 h 257321"/>
              <a:gd name="connsiteX769" fmla="*/ 1741711 w 1806696"/>
              <a:gd name="connsiteY769" fmla="*/ 46780 h 257321"/>
              <a:gd name="connsiteX770" fmla="*/ 1737651 w 1806696"/>
              <a:gd name="connsiteY770" fmla="*/ 41627 h 257321"/>
              <a:gd name="connsiteX771" fmla="*/ 1732673 w 1806696"/>
              <a:gd name="connsiteY771" fmla="*/ 37332 h 257321"/>
              <a:gd name="connsiteX772" fmla="*/ 1529711 w 1806696"/>
              <a:gd name="connsiteY772" fmla="*/ 7826 h 257321"/>
              <a:gd name="connsiteX773" fmla="*/ 1538769 w 1806696"/>
              <a:gd name="connsiteY773" fmla="*/ 16259 h 257321"/>
              <a:gd name="connsiteX774" fmla="*/ 1540799 w 1806696"/>
              <a:gd name="connsiteY774" fmla="*/ 36872 h 257321"/>
              <a:gd name="connsiteX775" fmla="*/ 1540798 w 1806696"/>
              <a:gd name="connsiteY775" fmla="*/ 64043 h 257321"/>
              <a:gd name="connsiteX776" fmla="*/ 1540798 w 1806696"/>
              <a:gd name="connsiteY776" fmla="*/ 102457 h 257321"/>
              <a:gd name="connsiteX777" fmla="*/ 1540798 w 1806696"/>
              <a:gd name="connsiteY777" fmla="*/ 138217 h 257321"/>
              <a:gd name="connsiteX778" fmla="*/ 1540799 w 1806696"/>
              <a:gd name="connsiteY778" fmla="*/ 169917 h 257321"/>
              <a:gd name="connsiteX779" fmla="*/ 1540955 w 1806696"/>
              <a:gd name="connsiteY779" fmla="*/ 229413 h 257321"/>
              <a:gd name="connsiteX780" fmla="*/ 1538925 w 1806696"/>
              <a:gd name="connsiteY780" fmla="*/ 236752 h 257321"/>
              <a:gd name="connsiteX781" fmla="*/ 1538456 w 1806696"/>
              <a:gd name="connsiteY781" fmla="*/ 239563 h 257321"/>
              <a:gd name="connsiteX782" fmla="*/ 1538456 w 1806696"/>
              <a:gd name="connsiteY782" fmla="*/ 247527 h 257321"/>
              <a:gd name="connsiteX783" fmla="*/ 1535177 w 1806696"/>
              <a:gd name="connsiteY783" fmla="*/ 249870 h 257321"/>
              <a:gd name="connsiteX784" fmla="*/ 1446636 w 1806696"/>
              <a:gd name="connsiteY784" fmla="*/ 249869 h 257321"/>
              <a:gd name="connsiteX785" fmla="*/ 1442733 w 1806696"/>
              <a:gd name="connsiteY785" fmla="*/ 245653 h 257321"/>
              <a:gd name="connsiteX786" fmla="*/ 1442420 w 1806696"/>
              <a:gd name="connsiteY786" fmla="*/ 233473 h 257321"/>
              <a:gd name="connsiteX787" fmla="*/ 1442576 w 1806696"/>
              <a:gd name="connsiteY787" fmla="*/ 228945 h 257321"/>
              <a:gd name="connsiteX788" fmla="*/ 1442421 w 1806696"/>
              <a:gd name="connsiteY788" fmla="*/ 213329 h 257321"/>
              <a:gd name="connsiteX789" fmla="*/ 1442420 w 1806696"/>
              <a:gd name="connsiteY789" fmla="*/ 193653 h 257321"/>
              <a:gd name="connsiteX790" fmla="*/ 1440703 w 1806696"/>
              <a:gd name="connsiteY790" fmla="*/ 186470 h 257321"/>
              <a:gd name="connsiteX791" fmla="*/ 1440703 w 1806696"/>
              <a:gd name="connsiteY791" fmla="*/ 152428 h 257321"/>
              <a:gd name="connsiteX792" fmla="*/ 1442421 w 1806696"/>
              <a:gd name="connsiteY792" fmla="*/ 145245 h 257321"/>
              <a:gd name="connsiteX793" fmla="*/ 1442421 w 1806696"/>
              <a:gd name="connsiteY793" fmla="*/ 124319 h 257321"/>
              <a:gd name="connsiteX794" fmla="*/ 1442576 w 1806696"/>
              <a:gd name="connsiteY794" fmla="*/ 114794 h 257321"/>
              <a:gd name="connsiteX795" fmla="*/ 1442576 w 1806696"/>
              <a:gd name="connsiteY795" fmla="*/ 108079 h 257321"/>
              <a:gd name="connsiteX796" fmla="*/ 1442108 w 1806696"/>
              <a:gd name="connsiteY796" fmla="*/ 94806 h 257321"/>
              <a:gd name="connsiteX797" fmla="*/ 1426024 w 1806696"/>
              <a:gd name="connsiteY797" fmla="*/ 77160 h 257321"/>
              <a:gd name="connsiteX798" fmla="*/ 1416967 w 1806696"/>
              <a:gd name="connsiteY798" fmla="*/ 75755 h 257321"/>
              <a:gd name="connsiteX799" fmla="*/ 1381363 w 1806696"/>
              <a:gd name="connsiteY799" fmla="*/ 75130 h 257321"/>
              <a:gd name="connsiteX800" fmla="*/ 1376835 w 1806696"/>
              <a:gd name="connsiteY800" fmla="*/ 69977 h 257321"/>
              <a:gd name="connsiteX801" fmla="*/ 1376835 w 1806696"/>
              <a:gd name="connsiteY801" fmla="*/ 52956 h 257321"/>
              <a:gd name="connsiteX802" fmla="*/ 1384018 w 1806696"/>
              <a:gd name="connsiteY802" fmla="*/ 45929 h 257321"/>
              <a:gd name="connsiteX803" fmla="*/ 1401195 w 1806696"/>
              <a:gd name="connsiteY803" fmla="*/ 42025 h 257321"/>
              <a:gd name="connsiteX804" fmla="*/ 1413063 w 1806696"/>
              <a:gd name="connsiteY804" fmla="*/ 37809 h 257321"/>
              <a:gd name="connsiteX805" fmla="*/ 1449135 w 1806696"/>
              <a:gd name="connsiteY805" fmla="*/ 25472 h 257321"/>
              <a:gd name="connsiteX806" fmla="*/ 1458661 w 1806696"/>
              <a:gd name="connsiteY806" fmla="*/ 22818 h 257321"/>
              <a:gd name="connsiteX807" fmla="*/ 1468499 w 1806696"/>
              <a:gd name="connsiteY807" fmla="*/ 17508 h 257321"/>
              <a:gd name="connsiteX808" fmla="*/ 1502228 w 1806696"/>
              <a:gd name="connsiteY808" fmla="*/ 7826 h 257321"/>
              <a:gd name="connsiteX809" fmla="*/ 1508630 w 1806696"/>
              <a:gd name="connsiteY809" fmla="*/ 7670 h 257321"/>
              <a:gd name="connsiteX810" fmla="*/ 1529711 w 1806696"/>
              <a:gd name="connsiteY810" fmla="*/ 7826 h 257321"/>
              <a:gd name="connsiteX811" fmla="*/ 1772162 w 1806696"/>
              <a:gd name="connsiteY811" fmla="*/ 40534 h 257321"/>
              <a:gd name="connsiteX812" fmla="*/ 1769039 w 1806696"/>
              <a:gd name="connsiteY812" fmla="*/ 45999 h 257321"/>
              <a:gd name="connsiteX813" fmla="*/ 1771381 w 1806696"/>
              <a:gd name="connsiteY813" fmla="*/ 50059 h 257321"/>
              <a:gd name="connsiteX814" fmla="*/ 1776690 w 1806696"/>
              <a:gd name="connsiteY814" fmla="*/ 45218 h 257321"/>
              <a:gd name="connsiteX815" fmla="*/ 1772162 w 1806696"/>
              <a:gd name="connsiteY815" fmla="*/ 40534 h 257321"/>
              <a:gd name="connsiteX816" fmla="*/ 1670816 w 1806696"/>
              <a:gd name="connsiteY816" fmla="*/ 13675 h 257321"/>
              <a:gd name="connsiteX817" fmla="*/ 1665508 w 1806696"/>
              <a:gd name="connsiteY817" fmla="*/ 19765 h 257321"/>
              <a:gd name="connsiteX818" fmla="*/ 1677687 w 1806696"/>
              <a:gd name="connsiteY818" fmla="*/ 37723 h 257321"/>
              <a:gd name="connsiteX819" fmla="*/ 1682840 w 1806696"/>
              <a:gd name="connsiteY819" fmla="*/ 38035 h 257321"/>
              <a:gd name="connsiteX820" fmla="*/ 1682529 w 1806696"/>
              <a:gd name="connsiteY820" fmla="*/ 34131 h 257321"/>
              <a:gd name="connsiteX821" fmla="*/ 1682685 w 1806696"/>
              <a:gd name="connsiteY821" fmla="*/ 27572 h 257321"/>
              <a:gd name="connsiteX822" fmla="*/ 1682684 w 1806696"/>
              <a:gd name="connsiteY822" fmla="*/ 19296 h 257321"/>
              <a:gd name="connsiteX823" fmla="*/ 1676282 w 1806696"/>
              <a:gd name="connsiteY823" fmla="*/ 22263 h 257321"/>
              <a:gd name="connsiteX824" fmla="*/ 1673627 w 1806696"/>
              <a:gd name="connsiteY824" fmla="*/ 17735 h 257321"/>
              <a:gd name="connsiteX825" fmla="*/ 1670816 w 1806696"/>
              <a:gd name="connsiteY825" fmla="*/ 13675 h 257321"/>
              <a:gd name="connsiteX826" fmla="*/ 1714598 w 1806696"/>
              <a:gd name="connsiteY826" fmla="*/ 3661 h 257321"/>
              <a:gd name="connsiteX827" fmla="*/ 1753891 w 1806696"/>
              <a:gd name="connsiteY827" fmla="*/ 10395 h 257321"/>
              <a:gd name="connsiteX828" fmla="*/ 1761856 w 1806696"/>
              <a:gd name="connsiteY828" fmla="*/ 13206 h 257321"/>
              <a:gd name="connsiteX829" fmla="*/ 1771537 w 1806696"/>
              <a:gd name="connsiteY829" fmla="*/ 20389 h 257321"/>
              <a:gd name="connsiteX830" fmla="*/ 1773410 w 1806696"/>
              <a:gd name="connsiteY830" fmla="*/ 21482 h 257321"/>
              <a:gd name="connsiteX831" fmla="*/ 1770912 w 1806696"/>
              <a:gd name="connsiteY831" fmla="*/ 21639 h 257321"/>
              <a:gd name="connsiteX832" fmla="*/ 1778565 w 1806696"/>
              <a:gd name="connsiteY832" fmla="*/ 29447 h 257321"/>
              <a:gd name="connsiteX833" fmla="*/ 1781688 w 1806696"/>
              <a:gd name="connsiteY833" fmla="*/ 27416 h 257321"/>
              <a:gd name="connsiteX834" fmla="*/ 1780907 w 1806696"/>
              <a:gd name="connsiteY834" fmla="*/ 26636 h 257321"/>
              <a:gd name="connsiteX835" fmla="*/ 1782468 w 1806696"/>
              <a:gd name="connsiteY835" fmla="*/ 26480 h 257321"/>
              <a:gd name="connsiteX836" fmla="*/ 1791212 w 1806696"/>
              <a:gd name="connsiteY836" fmla="*/ 47404 h 257321"/>
              <a:gd name="connsiteX837" fmla="*/ 1790588 w 1806696"/>
              <a:gd name="connsiteY837" fmla="*/ 54275 h 257321"/>
              <a:gd name="connsiteX838" fmla="*/ 1790276 w 1806696"/>
              <a:gd name="connsiteY838" fmla="*/ 55993 h 257321"/>
              <a:gd name="connsiteX839" fmla="*/ 1801676 w 1806696"/>
              <a:gd name="connsiteY839" fmla="*/ 64426 h 257321"/>
              <a:gd name="connsiteX840" fmla="*/ 1801675 w 1806696"/>
              <a:gd name="connsiteY840" fmla="*/ 63801 h 257321"/>
              <a:gd name="connsiteX841" fmla="*/ 1804486 w 1806696"/>
              <a:gd name="connsiteY841" fmla="*/ 64113 h 257321"/>
              <a:gd name="connsiteX842" fmla="*/ 1806204 w 1806696"/>
              <a:gd name="connsiteY842" fmla="*/ 105026 h 257321"/>
              <a:gd name="connsiteX843" fmla="*/ 1804642 w 1806696"/>
              <a:gd name="connsiteY843" fmla="*/ 114708 h 257321"/>
              <a:gd name="connsiteX844" fmla="*/ 1803237 w 1806696"/>
              <a:gd name="connsiteY844" fmla="*/ 117207 h 257321"/>
              <a:gd name="connsiteX845" fmla="*/ 1801988 w 1806696"/>
              <a:gd name="connsiteY845" fmla="*/ 116113 h 257321"/>
              <a:gd name="connsiteX846" fmla="*/ 1794648 w 1806696"/>
              <a:gd name="connsiteY846" fmla="*/ 118768 h 257321"/>
              <a:gd name="connsiteX847" fmla="*/ 1789495 w 1806696"/>
              <a:gd name="connsiteY847" fmla="*/ 119549 h 257321"/>
              <a:gd name="connsiteX848" fmla="*/ 1788870 w 1806696"/>
              <a:gd name="connsiteY848" fmla="*/ 124078 h 257321"/>
              <a:gd name="connsiteX849" fmla="*/ 1791994 w 1806696"/>
              <a:gd name="connsiteY849" fmla="*/ 128606 h 257321"/>
              <a:gd name="connsiteX850" fmla="*/ 1794961 w 1806696"/>
              <a:gd name="connsiteY850" fmla="*/ 127981 h 257321"/>
              <a:gd name="connsiteX851" fmla="*/ 1795586 w 1806696"/>
              <a:gd name="connsiteY851" fmla="*/ 128294 h 257321"/>
              <a:gd name="connsiteX852" fmla="*/ 1806672 w 1806696"/>
              <a:gd name="connsiteY852" fmla="*/ 139849 h 257321"/>
              <a:gd name="connsiteX853" fmla="*/ 1805423 w 1806696"/>
              <a:gd name="connsiteY853" fmla="*/ 197940 h 257321"/>
              <a:gd name="connsiteX854" fmla="*/ 1786372 w 1806696"/>
              <a:gd name="connsiteY854" fmla="*/ 230576 h 257321"/>
              <a:gd name="connsiteX855" fmla="*/ 1729688 w 1806696"/>
              <a:gd name="connsiteY855" fmla="*/ 251814 h 257321"/>
              <a:gd name="connsiteX856" fmla="*/ 1642396 w 1806696"/>
              <a:gd name="connsiteY856" fmla="*/ 250565 h 257321"/>
              <a:gd name="connsiteX857" fmla="*/ 1615538 w 1806696"/>
              <a:gd name="connsiteY857" fmla="*/ 242132 h 257321"/>
              <a:gd name="connsiteX858" fmla="*/ 1588991 w 1806696"/>
              <a:gd name="connsiteY858" fmla="*/ 222768 h 257321"/>
              <a:gd name="connsiteX859" fmla="*/ 1586805 w 1806696"/>
              <a:gd name="connsiteY859" fmla="*/ 219333 h 257321"/>
              <a:gd name="connsiteX860" fmla="*/ 1586805 w 1806696"/>
              <a:gd name="connsiteY860" fmla="*/ 219021 h 257321"/>
              <a:gd name="connsiteX861" fmla="*/ 1577904 w 1806696"/>
              <a:gd name="connsiteY861" fmla="*/ 189351 h 257321"/>
              <a:gd name="connsiteX862" fmla="*/ 1582276 w 1806696"/>
              <a:gd name="connsiteY862" fmla="*/ 184667 h 257321"/>
              <a:gd name="connsiteX863" fmla="*/ 1589616 w 1806696"/>
              <a:gd name="connsiteY863" fmla="*/ 184666 h 257321"/>
              <a:gd name="connsiteX864" fmla="*/ 1590084 w 1806696"/>
              <a:gd name="connsiteY864" fmla="*/ 184510 h 257321"/>
              <a:gd name="connsiteX865" fmla="*/ 1597111 w 1806696"/>
              <a:gd name="connsiteY865" fmla="*/ 184042 h 257321"/>
              <a:gd name="connsiteX866" fmla="*/ 1660978 w 1806696"/>
              <a:gd name="connsiteY866" fmla="*/ 183886 h 257321"/>
              <a:gd name="connsiteX867" fmla="*/ 1667225 w 1806696"/>
              <a:gd name="connsiteY867" fmla="*/ 184510 h 257321"/>
              <a:gd name="connsiteX868" fmla="*/ 1669254 w 1806696"/>
              <a:gd name="connsiteY868" fmla="*/ 184510 h 257321"/>
              <a:gd name="connsiteX869" fmla="*/ 1673627 w 1806696"/>
              <a:gd name="connsiteY869" fmla="*/ 190444 h 257321"/>
              <a:gd name="connsiteX870" fmla="*/ 1674252 w 1806696"/>
              <a:gd name="connsiteY870" fmla="*/ 192318 h 257321"/>
              <a:gd name="connsiteX871" fmla="*/ 1675501 w 1806696"/>
              <a:gd name="connsiteY871" fmla="*/ 200438 h 257321"/>
              <a:gd name="connsiteX872" fmla="*/ 1688774 w 1806696"/>
              <a:gd name="connsiteY872" fmla="*/ 214024 h 257321"/>
              <a:gd name="connsiteX873" fmla="*/ 1708919 w 1806696"/>
              <a:gd name="connsiteY873" fmla="*/ 191381 h 257321"/>
              <a:gd name="connsiteX874" fmla="*/ 1708919 w 1806696"/>
              <a:gd name="connsiteY874" fmla="*/ 157964 h 257321"/>
              <a:gd name="connsiteX875" fmla="*/ 1601015 w 1806696"/>
              <a:gd name="connsiteY875" fmla="*/ 159057 h 257321"/>
              <a:gd name="connsiteX876" fmla="*/ 1580089 w 1806696"/>
              <a:gd name="connsiteY876" fmla="*/ 136570 h 257321"/>
              <a:gd name="connsiteX877" fmla="*/ 1575873 w 1806696"/>
              <a:gd name="connsiteY877" fmla="*/ 98468 h 257321"/>
              <a:gd name="connsiteX878" fmla="*/ 1576030 w 1806696"/>
              <a:gd name="connsiteY878" fmla="*/ 67549 h 257321"/>
              <a:gd name="connsiteX879" fmla="*/ 1582901 w 1806696"/>
              <a:gd name="connsiteY879" fmla="*/ 39284 h 257321"/>
              <a:gd name="connsiteX880" fmla="*/ 1593675 w 1806696"/>
              <a:gd name="connsiteY880" fmla="*/ 27729 h 257321"/>
              <a:gd name="connsiteX881" fmla="*/ 1674721 w 1806696"/>
              <a:gd name="connsiteY881" fmla="*/ 3368 h 257321"/>
              <a:gd name="connsiteX882" fmla="*/ 1714598 w 1806696"/>
              <a:gd name="connsiteY882" fmla="*/ 3661 h 2573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</a:cxnLst>
            <a:rect l="l" t="t" r="r" b="b"/>
            <a:pathLst>
              <a:path w="1806696" h="257321">
                <a:moveTo>
                  <a:pt x="95530" y="240641"/>
                </a:moveTo>
                <a:cubicBezTo>
                  <a:pt x="92817" y="239138"/>
                  <a:pt x="89616" y="238865"/>
                  <a:pt x="87507" y="240895"/>
                </a:cubicBezTo>
                <a:cubicBezTo>
                  <a:pt x="83291" y="244799"/>
                  <a:pt x="78762" y="245424"/>
                  <a:pt x="73922" y="246829"/>
                </a:cubicBezTo>
                <a:cubicBezTo>
                  <a:pt x="81729" y="249171"/>
                  <a:pt x="89537" y="250264"/>
                  <a:pt x="97501" y="250264"/>
                </a:cubicBezTo>
                <a:cubicBezTo>
                  <a:pt x="99219" y="250265"/>
                  <a:pt x="100937" y="250264"/>
                  <a:pt x="100624" y="247766"/>
                </a:cubicBezTo>
                <a:cubicBezTo>
                  <a:pt x="100468" y="244877"/>
                  <a:pt x="98243" y="242144"/>
                  <a:pt x="95530" y="240641"/>
                </a:cubicBezTo>
                <a:close/>
                <a:moveTo>
                  <a:pt x="136696" y="230120"/>
                </a:moveTo>
                <a:cubicBezTo>
                  <a:pt x="134198" y="230432"/>
                  <a:pt x="136072" y="233087"/>
                  <a:pt x="135291" y="234180"/>
                </a:cubicBezTo>
                <a:cubicBezTo>
                  <a:pt x="132949" y="237616"/>
                  <a:pt x="134511" y="241832"/>
                  <a:pt x="132324" y="244955"/>
                </a:cubicBezTo>
                <a:cubicBezTo>
                  <a:pt x="128264" y="250577"/>
                  <a:pt x="130294" y="251982"/>
                  <a:pt x="136228" y="251358"/>
                </a:cubicBezTo>
                <a:cubicBezTo>
                  <a:pt x="138102" y="251045"/>
                  <a:pt x="139976" y="250733"/>
                  <a:pt x="141849" y="250576"/>
                </a:cubicBezTo>
                <a:cubicBezTo>
                  <a:pt x="145441" y="250264"/>
                  <a:pt x="149501" y="250889"/>
                  <a:pt x="152312" y="249328"/>
                </a:cubicBezTo>
                <a:cubicBezTo>
                  <a:pt x="156840" y="246673"/>
                  <a:pt x="150126" y="242925"/>
                  <a:pt x="152156" y="239021"/>
                </a:cubicBezTo>
                <a:cubicBezTo>
                  <a:pt x="153093" y="237460"/>
                  <a:pt x="152468" y="234805"/>
                  <a:pt x="150282" y="234336"/>
                </a:cubicBezTo>
                <a:cubicBezTo>
                  <a:pt x="147940" y="233868"/>
                  <a:pt x="147471" y="236523"/>
                  <a:pt x="146846" y="238240"/>
                </a:cubicBezTo>
                <a:cubicBezTo>
                  <a:pt x="146222" y="239489"/>
                  <a:pt x="146534" y="241051"/>
                  <a:pt x="145910" y="242300"/>
                </a:cubicBezTo>
                <a:cubicBezTo>
                  <a:pt x="144972" y="244018"/>
                  <a:pt x="143255" y="244487"/>
                  <a:pt x="141538" y="243862"/>
                </a:cubicBezTo>
                <a:cubicBezTo>
                  <a:pt x="139195" y="242925"/>
                  <a:pt x="140288" y="241364"/>
                  <a:pt x="141225" y="239958"/>
                </a:cubicBezTo>
                <a:cubicBezTo>
                  <a:pt x="141694" y="239177"/>
                  <a:pt x="142630" y="238552"/>
                  <a:pt x="143098" y="237772"/>
                </a:cubicBezTo>
                <a:cubicBezTo>
                  <a:pt x="144348" y="235898"/>
                  <a:pt x="143255" y="234180"/>
                  <a:pt x="142318" y="232619"/>
                </a:cubicBezTo>
                <a:cubicBezTo>
                  <a:pt x="141069" y="230745"/>
                  <a:pt x="138726" y="229808"/>
                  <a:pt x="136696" y="230120"/>
                </a:cubicBezTo>
                <a:close/>
                <a:moveTo>
                  <a:pt x="224671" y="199162"/>
                </a:moveTo>
                <a:cubicBezTo>
                  <a:pt x="222895" y="199475"/>
                  <a:pt x="220943" y="200216"/>
                  <a:pt x="218991" y="200294"/>
                </a:cubicBezTo>
                <a:cubicBezTo>
                  <a:pt x="226486" y="206853"/>
                  <a:pt x="226330" y="207946"/>
                  <a:pt x="218991" y="211381"/>
                </a:cubicBezTo>
                <a:cubicBezTo>
                  <a:pt x="221958" y="209664"/>
                  <a:pt x="225237" y="216222"/>
                  <a:pt x="227892" y="211069"/>
                </a:cubicBezTo>
                <a:cubicBezTo>
                  <a:pt x="229609" y="207790"/>
                  <a:pt x="231951" y="203730"/>
                  <a:pt x="229297" y="200607"/>
                </a:cubicBezTo>
                <a:cubicBezTo>
                  <a:pt x="228048" y="198967"/>
                  <a:pt x="226448" y="198850"/>
                  <a:pt x="224671" y="199162"/>
                </a:cubicBezTo>
                <a:close/>
                <a:moveTo>
                  <a:pt x="321395" y="212186"/>
                </a:moveTo>
                <a:cubicBezTo>
                  <a:pt x="316438" y="216224"/>
                  <a:pt x="313134" y="214939"/>
                  <a:pt x="308912" y="212002"/>
                </a:cubicBezTo>
                <a:cubicBezTo>
                  <a:pt x="306893" y="210534"/>
                  <a:pt x="303955" y="209983"/>
                  <a:pt x="302120" y="212002"/>
                </a:cubicBezTo>
                <a:cubicBezTo>
                  <a:pt x="300283" y="214021"/>
                  <a:pt x="297530" y="216591"/>
                  <a:pt x="300835" y="219712"/>
                </a:cubicBezTo>
                <a:cubicBezTo>
                  <a:pt x="303772" y="224118"/>
                  <a:pt x="308728" y="225954"/>
                  <a:pt x="312584" y="229258"/>
                </a:cubicBezTo>
                <a:cubicBezTo>
                  <a:pt x="320110" y="235683"/>
                  <a:pt x="323047" y="234582"/>
                  <a:pt x="329839" y="226137"/>
                </a:cubicBezTo>
                <a:cubicBezTo>
                  <a:pt x="334979" y="223751"/>
                  <a:pt x="335897" y="219712"/>
                  <a:pt x="332960" y="215306"/>
                </a:cubicBezTo>
                <a:cubicBezTo>
                  <a:pt x="330207" y="211084"/>
                  <a:pt x="325066" y="209248"/>
                  <a:pt x="321395" y="212186"/>
                </a:cubicBezTo>
                <a:close/>
                <a:moveTo>
                  <a:pt x="72672" y="171874"/>
                </a:moveTo>
                <a:cubicBezTo>
                  <a:pt x="69706" y="171249"/>
                  <a:pt x="67363" y="174997"/>
                  <a:pt x="67363" y="177339"/>
                </a:cubicBezTo>
                <a:cubicBezTo>
                  <a:pt x="67206" y="180931"/>
                  <a:pt x="70174" y="182961"/>
                  <a:pt x="74858" y="183273"/>
                </a:cubicBezTo>
                <a:cubicBezTo>
                  <a:pt x="76732" y="182649"/>
                  <a:pt x="81105" y="182336"/>
                  <a:pt x="80636" y="179525"/>
                </a:cubicBezTo>
                <a:cubicBezTo>
                  <a:pt x="80167" y="175934"/>
                  <a:pt x="76420" y="172655"/>
                  <a:pt x="72672" y="171874"/>
                </a:cubicBezTo>
                <a:close/>
                <a:moveTo>
                  <a:pt x="225861" y="186552"/>
                </a:moveTo>
                <a:cubicBezTo>
                  <a:pt x="225393" y="185303"/>
                  <a:pt x="208840" y="183273"/>
                  <a:pt x="208059" y="184366"/>
                </a:cubicBezTo>
                <a:cubicBezTo>
                  <a:pt x="207123" y="185772"/>
                  <a:pt x="206342" y="187490"/>
                  <a:pt x="206343" y="188895"/>
                </a:cubicBezTo>
                <a:cubicBezTo>
                  <a:pt x="206498" y="192643"/>
                  <a:pt x="216024" y="199201"/>
                  <a:pt x="219303" y="197483"/>
                </a:cubicBezTo>
                <a:cubicBezTo>
                  <a:pt x="223363" y="195141"/>
                  <a:pt x="227423" y="196078"/>
                  <a:pt x="233358" y="194985"/>
                </a:cubicBezTo>
                <a:cubicBezTo>
                  <a:pt x="230078" y="191862"/>
                  <a:pt x="226799" y="190144"/>
                  <a:pt x="225861" y="186552"/>
                </a:cubicBezTo>
                <a:close/>
                <a:moveTo>
                  <a:pt x="442853" y="212209"/>
                </a:moveTo>
                <a:cubicBezTo>
                  <a:pt x="439572" y="212323"/>
                  <a:pt x="436221" y="214664"/>
                  <a:pt x="433192" y="219345"/>
                </a:cubicBezTo>
                <a:cubicBezTo>
                  <a:pt x="439984" y="217142"/>
                  <a:pt x="446043" y="222466"/>
                  <a:pt x="452101" y="218427"/>
                </a:cubicBezTo>
                <a:cubicBezTo>
                  <a:pt x="449347" y="214205"/>
                  <a:pt x="446135" y="212094"/>
                  <a:pt x="442853" y="212209"/>
                </a:cubicBezTo>
                <a:close/>
                <a:moveTo>
                  <a:pt x="385096" y="177490"/>
                </a:moveTo>
                <a:cubicBezTo>
                  <a:pt x="378487" y="178040"/>
                  <a:pt x="378303" y="182997"/>
                  <a:pt x="378671" y="187587"/>
                </a:cubicBezTo>
                <a:cubicBezTo>
                  <a:pt x="378854" y="189789"/>
                  <a:pt x="380506" y="187219"/>
                  <a:pt x="381424" y="186852"/>
                </a:cubicBezTo>
                <a:cubicBezTo>
                  <a:pt x="383076" y="184098"/>
                  <a:pt x="386197" y="181712"/>
                  <a:pt x="385096" y="177490"/>
                </a:cubicBezTo>
                <a:close/>
                <a:moveTo>
                  <a:pt x="428787" y="176870"/>
                </a:moveTo>
                <a:cubicBezTo>
                  <a:pt x="425344" y="178408"/>
                  <a:pt x="423555" y="182263"/>
                  <a:pt x="423278" y="188504"/>
                </a:cubicBezTo>
                <a:cubicBezTo>
                  <a:pt x="420893" y="195297"/>
                  <a:pt x="426033" y="196582"/>
                  <a:pt x="431357" y="197867"/>
                </a:cubicBezTo>
                <a:cubicBezTo>
                  <a:pt x="437598" y="199335"/>
                  <a:pt x="442004" y="197316"/>
                  <a:pt x="446043" y="192543"/>
                </a:cubicBezTo>
                <a:cubicBezTo>
                  <a:pt x="447878" y="190340"/>
                  <a:pt x="453019" y="191809"/>
                  <a:pt x="452284" y="186485"/>
                </a:cubicBezTo>
                <a:cubicBezTo>
                  <a:pt x="451733" y="181528"/>
                  <a:pt x="447327" y="180611"/>
                  <a:pt x="444206" y="179142"/>
                </a:cubicBezTo>
                <a:cubicBezTo>
                  <a:pt x="437323" y="176113"/>
                  <a:pt x="432228" y="175333"/>
                  <a:pt x="428787" y="176870"/>
                </a:cubicBezTo>
                <a:close/>
                <a:moveTo>
                  <a:pt x="646390" y="198420"/>
                </a:moveTo>
                <a:cubicBezTo>
                  <a:pt x="644731" y="198928"/>
                  <a:pt x="643638" y="200567"/>
                  <a:pt x="643326" y="204081"/>
                </a:cubicBezTo>
                <a:cubicBezTo>
                  <a:pt x="643170" y="206423"/>
                  <a:pt x="641140" y="207672"/>
                  <a:pt x="639735" y="209234"/>
                </a:cubicBezTo>
                <a:cubicBezTo>
                  <a:pt x="635206" y="214543"/>
                  <a:pt x="635518" y="217823"/>
                  <a:pt x="640827" y="222820"/>
                </a:cubicBezTo>
                <a:cubicBezTo>
                  <a:pt x="642701" y="224693"/>
                  <a:pt x="643326" y="227192"/>
                  <a:pt x="644106" y="229690"/>
                </a:cubicBezTo>
                <a:cubicBezTo>
                  <a:pt x="645044" y="232501"/>
                  <a:pt x="646450" y="235468"/>
                  <a:pt x="650822" y="233751"/>
                </a:cubicBezTo>
                <a:cubicBezTo>
                  <a:pt x="656599" y="231408"/>
                  <a:pt x="658629" y="224225"/>
                  <a:pt x="654569" y="219384"/>
                </a:cubicBezTo>
                <a:cubicBezTo>
                  <a:pt x="653632" y="218291"/>
                  <a:pt x="652851" y="217198"/>
                  <a:pt x="650821" y="215012"/>
                </a:cubicBezTo>
                <a:cubicBezTo>
                  <a:pt x="658785" y="215949"/>
                  <a:pt x="659254" y="210639"/>
                  <a:pt x="659722" y="205955"/>
                </a:cubicBezTo>
                <a:cubicBezTo>
                  <a:pt x="660347" y="200958"/>
                  <a:pt x="655975" y="200958"/>
                  <a:pt x="652852" y="199552"/>
                </a:cubicBezTo>
                <a:cubicBezTo>
                  <a:pt x="650275" y="198537"/>
                  <a:pt x="648050" y="197913"/>
                  <a:pt x="646390" y="198420"/>
                </a:cubicBezTo>
                <a:close/>
                <a:moveTo>
                  <a:pt x="283165" y="143092"/>
                </a:moveTo>
                <a:cubicBezTo>
                  <a:pt x="282340" y="142381"/>
                  <a:pt x="281467" y="142335"/>
                  <a:pt x="280458" y="144813"/>
                </a:cubicBezTo>
                <a:cubicBezTo>
                  <a:pt x="279356" y="147751"/>
                  <a:pt x="276970" y="152156"/>
                  <a:pt x="279907" y="153992"/>
                </a:cubicBezTo>
                <a:cubicBezTo>
                  <a:pt x="282844" y="156011"/>
                  <a:pt x="284129" y="152340"/>
                  <a:pt x="284496" y="149403"/>
                </a:cubicBezTo>
                <a:cubicBezTo>
                  <a:pt x="284680" y="149036"/>
                  <a:pt x="285231" y="148668"/>
                  <a:pt x="285598" y="148301"/>
                </a:cubicBezTo>
                <a:cubicBezTo>
                  <a:pt x="285597" y="147383"/>
                  <a:pt x="285781" y="146466"/>
                  <a:pt x="285598" y="145364"/>
                </a:cubicBezTo>
                <a:cubicBezTo>
                  <a:pt x="284772" y="145180"/>
                  <a:pt x="283991" y="143804"/>
                  <a:pt x="283165" y="143092"/>
                </a:cubicBezTo>
                <a:close/>
                <a:moveTo>
                  <a:pt x="723434" y="205642"/>
                </a:moveTo>
                <a:cubicBezTo>
                  <a:pt x="722341" y="208141"/>
                  <a:pt x="718750" y="209078"/>
                  <a:pt x="720780" y="212357"/>
                </a:cubicBezTo>
                <a:cubicBezTo>
                  <a:pt x="721560" y="213450"/>
                  <a:pt x="722809" y="213450"/>
                  <a:pt x="723903" y="212826"/>
                </a:cubicBezTo>
                <a:cubicBezTo>
                  <a:pt x="727182" y="210639"/>
                  <a:pt x="724684" y="208609"/>
                  <a:pt x="723434" y="205642"/>
                </a:cubicBezTo>
                <a:close/>
                <a:moveTo>
                  <a:pt x="613187" y="188309"/>
                </a:moveTo>
                <a:cubicBezTo>
                  <a:pt x="612876" y="188621"/>
                  <a:pt x="612407" y="188778"/>
                  <a:pt x="612095" y="188934"/>
                </a:cubicBezTo>
                <a:cubicBezTo>
                  <a:pt x="612563" y="191120"/>
                  <a:pt x="612876" y="193306"/>
                  <a:pt x="613500" y="195492"/>
                </a:cubicBezTo>
                <a:cubicBezTo>
                  <a:pt x="613968" y="197054"/>
                  <a:pt x="615062" y="198615"/>
                  <a:pt x="617091" y="197678"/>
                </a:cubicBezTo>
                <a:cubicBezTo>
                  <a:pt x="619278" y="196585"/>
                  <a:pt x="618184" y="195024"/>
                  <a:pt x="617092" y="193774"/>
                </a:cubicBezTo>
                <a:cubicBezTo>
                  <a:pt x="615687" y="191901"/>
                  <a:pt x="614437" y="190183"/>
                  <a:pt x="613187" y="188309"/>
                </a:cubicBezTo>
                <a:close/>
                <a:moveTo>
                  <a:pt x="889336" y="203961"/>
                </a:moveTo>
                <a:cubicBezTo>
                  <a:pt x="887789" y="202608"/>
                  <a:pt x="882763" y="202221"/>
                  <a:pt x="881603" y="203574"/>
                </a:cubicBezTo>
                <a:cubicBezTo>
                  <a:pt x="880056" y="205121"/>
                  <a:pt x="879670" y="209568"/>
                  <a:pt x="880830" y="211695"/>
                </a:cubicBezTo>
                <a:cubicBezTo>
                  <a:pt x="883343" y="216141"/>
                  <a:pt x="886630" y="220201"/>
                  <a:pt x="890303" y="223487"/>
                </a:cubicBezTo>
                <a:cubicBezTo>
                  <a:pt x="892430" y="225421"/>
                  <a:pt x="896490" y="227548"/>
                  <a:pt x="899004" y="226775"/>
                </a:cubicBezTo>
                <a:cubicBezTo>
                  <a:pt x="903837" y="225421"/>
                  <a:pt x="908283" y="222134"/>
                  <a:pt x="911183" y="220394"/>
                </a:cubicBezTo>
                <a:cubicBezTo>
                  <a:pt x="913117" y="212468"/>
                  <a:pt x="906930" y="205314"/>
                  <a:pt x="901516" y="207441"/>
                </a:cubicBezTo>
                <a:cubicBezTo>
                  <a:pt x="895523" y="209955"/>
                  <a:pt x="893010" y="207441"/>
                  <a:pt x="889336" y="203961"/>
                </a:cubicBezTo>
                <a:close/>
                <a:moveTo>
                  <a:pt x="710629" y="175192"/>
                </a:moveTo>
                <a:cubicBezTo>
                  <a:pt x="705788" y="175192"/>
                  <a:pt x="703602" y="178627"/>
                  <a:pt x="704695" y="182844"/>
                </a:cubicBezTo>
                <a:cubicBezTo>
                  <a:pt x="705944" y="187997"/>
                  <a:pt x="705632" y="190963"/>
                  <a:pt x="699542" y="191432"/>
                </a:cubicBezTo>
                <a:cubicBezTo>
                  <a:pt x="696731" y="191744"/>
                  <a:pt x="696420" y="194087"/>
                  <a:pt x="696106" y="196741"/>
                </a:cubicBezTo>
                <a:cubicBezTo>
                  <a:pt x="695638" y="202519"/>
                  <a:pt x="699543" y="205174"/>
                  <a:pt x="703134" y="208141"/>
                </a:cubicBezTo>
                <a:cubicBezTo>
                  <a:pt x="704851" y="209702"/>
                  <a:pt x="704851" y="214075"/>
                  <a:pt x="708287" y="212201"/>
                </a:cubicBezTo>
                <a:cubicBezTo>
                  <a:pt x="710785" y="210795"/>
                  <a:pt x="713128" y="208453"/>
                  <a:pt x="712035" y="204549"/>
                </a:cubicBezTo>
                <a:cubicBezTo>
                  <a:pt x="710473" y="198771"/>
                  <a:pt x="714689" y="197054"/>
                  <a:pt x="719061" y="196429"/>
                </a:cubicBezTo>
                <a:cubicBezTo>
                  <a:pt x="721404" y="196117"/>
                  <a:pt x="723903" y="197210"/>
                  <a:pt x="724527" y="193774"/>
                </a:cubicBezTo>
                <a:cubicBezTo>
                  <a:pt x="728274" y="191588"/>
                  <a:pt x="729524" y="188465"/>
                  <a:pt x="727806" y="184249"/>
                </a:cubicBezTo>
                <a:cubicBezTo>
                  <a:pt x="724059" y="185342"/>
                  <a:pt x="727494" y="190964"/>
                  <a:pt x="722810" y="190964"/>
                </a:cubicBezTo>
                <a:cubicBezTo>
                  <a:pt x="720779" y="188309"/>
                  <a:pt x="719374" y="185967"/>
                  <a:pt x="719530" y="182063"/>
                </a:cubicBezTo>
                <a:cubicBezTo>
                  <a:pt x="719687" y="176597"/>
                  <a:pt x="715157" y="175192"/>
                  <a:pt x="710629" y="175192"/>
                </a:cubicBezTo>
                <a:close/>
                <a:moveTo>
                  <a:pt x="742485" y="173162"/>
                </a:moveTo>
                <a:cubicBezTo>
                  <a:pt x="740767" y="173006"/>
                  <a:pt x="739830" y="172537"/>
                  <a:pt x="739362" y="172850"/>
                </a:cubicBezTo>
                <a:cubicBezTo>
                  <a:pt x="736708" y="174411"/>
                  <a:pt x="734365" y="176441"/>
                  <a:pt x="732804" y="179096"/>
                </a:cubicBezTo>
                <a:cubicBezTo>
                  <a:pt x="732178" y="179877"/>
                  <a:pt x="732960" y="181126"/>
                  <a:pt x="734052" y="180969"/>
                </a:cubicBezTo>
                <a:cubicBezTo>
                  <a:pt x="737020" y="180345"/>
                  <a:pt x="737332" y="183468"/>
                  <a:pt x="738894" y="184093"/>
                </a:cubicBezTo>
                <a:cubicBezTo>
                  <a:pt x="743109" y="185810"/>
                  <a:pt x="747170" y="190651"/>
                  <a:pt x="751854" y="188153"/>
                </a:cubicBezTo>
                <a:cubicBezTo>
                  <a:pt x="754041" y="187060"/>
                  <a:pt x="755445" y="185030"/>
                  <a:pt x="758257" y="185342"/>
                </a:cubicBezTo>
                <a:cubicBezTo>
                  <a:pt x="759975" y="185498"/>
                  <a:pt x="761693" y="185030"/>
                  <a:pt x="762317" y="183156"/>
                </a:cubicBezTo>
                <a:cubicBezTo>
                  <a:pt x="762942" y="181282"/>
                  <a:pt x="761380" y="180033"/>
                  <a:pt x="759975" y="179252"/>
                </a:cubicBezTo>
                <a:cubicBezTo>
                  <a:pt x="754509" y="175348"/>
                  <a:pt x="747013" y="176753"/>
                  <a:pt x="742485" y="173162"/>
                </a:cubicBezTo>
                <a:close/>
                <a:moveTo>
                  <a:pt x="84384" y="69279"/>
                </a:moveTo>
                <a:cubicBezTo>
                  <a:pt x="82823" y="67717"/>
                  <a:pt x="82041" y="69123"/>
                  <a:pt x="81261" y="70372"/>
                </a:cubicBezTo>
                <a:cubicBezTo>
                  <a:pt x="78137" y="75213"/>
                  <a:pt x="74390" y="78961"/>
                  <a:pt x="69236" y="81928"/>
                </a:cubicBezTo>
                <a:cubicBezTo>
                  <a:pt x="66739" y="83333"/>
                  <a:pt x="63303" y="86925"/>
                  <a:pt x="63928" y="89892"/>
                </a:cubicBezTo>
                <a:cubicBezTo>
                  <a:pt x="64864" y="94108"/>
                  <a:pt x="70486" y="93952"/>
                  <a:pt x="73921" y="95826"/>
                </a:cubicBezTo>
                <a:cubicBezTo>
                  <a:pt x="75014" y="96450"/>
                  <a:pt x="80167" y="94108"/>
                  <a:pt x="80792" y="90985"/>
                </a:cubicBezTo>
                <a:cubicBezTo>
                  <a:pt x="82198" y="83021"/>
                  <a:pt x="87038" y="82396"/>
                  <a:pt x="93441" y="84114"/>
                </a:cubicBezTo>
                <a:cubicBezTo>
                  <a:pt x="97501" y="85207"/>
                  <a:pt x="99375" y="83957"/>
                  <a:pt x="99531" y="79273"/>
                </a:cubicBezTo>
                <a:cubicBezTo>
                  <a:pt x="99843" y="73807"/>
                  <a:pt x="97189" y="72246"/>
                  <a:pt x="92660" y="71934"/>
                </a:cubicBezTo>
                <a:cubicBezTo>
                  <a:pt x="92348" y="72402"/>
                  <a:pt x="92035" y="72714"/>
                  <a:pt x="92036" y="73183"/>
                </a:cubicBezTo>
                <a:cubicBezTo>
                  <a:pt x="91567" y="75681"/>
                  <a:pt x="93285" y="79898"/>
                  <a:pt x="88131" y="78336"/>
                </a:cubicBezTo>
                <a:cubicBezTo>
                  <a:pt x="85789" y="77555"/>
                  <a:pt x="81260" y="76774"/>
                  <a:pt x="85946" y="72558"/>
                </a:cubicBezTo>
                <a:cubicBezTo>
                  <a:pt x="87351" y="71153"/>
                  <a:pt x="85321" y="70216"/>
                  <a:pt x="84384" y="69279"/>
                </a:cubicBezTo>
                <a:close/>
                <a:moveTo>
                  <a:pt x="997660" y="194420"/>
                </a:moveTo>
                <a:cubicBezTo>
                  <a:pt x="994858" y="200959"/>
                  <a:pt x="990375" y="207123"/>
                  <a:pt x="989815" y="213662"/>
                </a:cubicBezTo>
                <a:cubicBezTo>
                  <a:pt x="989254" y="219453"/>
                  <a:pt x="992990" y="225431"/>
                  <a:pt x="994858" y="231410"/>
                </a:cubicBezTo>
                <a:cubicBezTo>
                  <a:pt x="995793" y="231970"/>
                  <a:pt x="996726" y="232344"/>
                  <a:pt x="997660" y="232904"/>
                </a:cubicBezTo>
                <a:cubicBezTo>
                  <a:pt x="996166" y="220948"/>
                  <a:pt x="1002517" y="220014"/>
                  <a:pt x="1009430" y="222629"/>
                </a:cubicBezTo>
                <a:cubicBezTo>
                  <a:pt x="1015782" y="225057"/>
                  <a:pt x="1016529" y="221135"/>
                  <a:pt x="1018771" y="216838"/>
                </a:cubicBezTo>
                <a:cubicBezTo>
                  <a:pt x="1015222" y="215343"/>
                  <a:pt x="1012232" y="214035"/>
                  <a:pt x="1008309" y="212168"/>
                </a:cubicBezTo>
                <a:cubicBezTo>
                  <a:pt x="1010737" y="207871"/>
                  <a:pt x="1012792" y="204321"/>
                  <a:pt x="1015782" y="199464"/>
                </a:cubicBezTo>
                <a:cubicBezTo>
                  <a:pt x="1009617" y="197783"/>
                  <a:pt x="1004012" y="196288"/>
                  <a:pt x="997660" y="194420"/>
                </a:cubicBezTo>
                <a:close/>
                <a:moveTo>
                  <a:pt x="215087" y="81928"/>
                </a:moveTo>
                <a:cubicBezTo>
                  <a:pt x="202282" y="80210"/>
                  <a:pt x="211651" y="89111"/>
                  <a:pt x="209934" y="92390"/>
                </a:cubicBezTo>
                <a:cubicBezTo>
                  <a:pt x="208215" y="95826"/>
                  <a:pt x="212588" y="96606"/>
                  <a:pt x="215868" y="96919"/>
                </a:cubicBezTo>
                <a:cubicBezTo>
                  <a:pt x="222427" y="97543"/>
                  <a:pt x="221802" y="92546"/>
                  <a:pt x="221958" y="88955"/>
                </a:cubicBezTo>
                <a:cubicBezTo>
                  <a:pt x="222114" y="84270"/>
                  <a:pt x="218054" y="83177"/>
                  <a:pt x="215087" y="81928"/>
                </a:cubicBezTo>
                <a:close/>
                <a:moveTo>
                  <a:pt x="633644" y="133966"/>
                </a:moveTo>
                <a:cubicBezTo>
                  <a:pt x="633488" y="133966"/>
                  <a:pt x="633176" y="133966"/>
                  <a:pt x="633020" y="133966"/>
                </a:cubicBezTo>
                <a:cubicBezTo>
                  <a:pt x="625993" y="136465"/>
                  <a:pt x="626305" y="143804"/>
                  <a:pt x="624431" y="149114"/>
                </a:cubicBezTo>
                <a:cubicBezTo>
                  <a:pt x="622869" y="153642"/>
                  <a:pt x="627710" y="150519"/>
                  <a:pt x="629428" y="151300"/>
                </a:cubicBezTo>
                <a:cubicBezTo>
                  <a:pt x="630521" y="151768"/>
                  <a:pt x="631301" y="153174"/>
                  <a:pt x="632239" y="154267"/>
                </a:cubicBezTo>
                <a:cubicBezTo>
                  <a:pt x="633644" y="155985"/>
                  <a:pt x="636142" y="157546"/>
                  <a:pt x="637548" y="156453"/>
                </a:cubicBezTo>
                <a:cubicBezTo>
                  <a:pt x="639266" y="155360"/>
                  <a:pt x="639735" y="152549"/>
                  <a:pt x="638641" y="150207"/>
                </a:cubicBezTo>
                <a:cubicBezTo>
                  <a:pt x="637548" y="148020"/>
                  <a:pt x="636767" y="145678"/>
                  <a:pt x="638017" y="143492"/>
                </a:cubicBezTo>
                <a:cubicBezTo>
                  <a:pt x="640203" y="139588"/>
                  <a:pt x="637861" y="134279"/>
                  <a:pt x="633644" y="133966"/>
                </a:cubicBezTo>
                <a:close/>
                <a:moveTo>
                  <a:pt x="437966" y="102407"/>
                </a:moveTo>
                <a:cubicBezTo>
                  <a:pt x="436451" y="102224"/>
                  <a:pt x="434661" y="104610"/>
                  <a:pt x="431173" y="109383"/>
                </a:cubicBezTo>
                <a:cubicBezTo>
                  <a:pt x="431907" y="112321"/>
                  <a:pt x="436313" y="110852"/>
                  <a:pt x="437047" y="114523"/>
                </a:cubicBezTo>
                <a:cubicBezTo>
                  <a:pt x="437598" y="117093"/>
                  <a:pt x="440168" y="120949"/>
                  <a:pt x="443472" y="119296"/>
                </a:cubicBezTo>
                <a:cubicBezTo>
                  <a:pt x="448061" y="117093"/>
                  <a:pt x="444390" y="113606"/>
                  <a:pt x="443106" y="110852"/>
                </a:cubicBezTo>
                <a:cubicBezTo>
                  <a:pt x="440720" y="105345"/>
                  <a:pt x="439480" y="102591"/>
                  <a:pt x="437966" y="102407"/>
                </a:cubicBezTo>
                <a:close/>
                <a:moveTo>
                  <a:pt x="451182" y="103692"/>
                </a:moveTo>
                <a:cubicBezTo>
                  <a:pt x="449714" y="104610"/>
                  <a:pt x="448429" y="105712"/>
                  <a:pt x="448796" y="107547"/>
                </a:cubicBezTo>
                <a:cubicBezTo>
                  <a:pt x="449162" y="109750"/>
                  <a:pt x="450265" y="111953"/>
                  <a:pt x="453018" y="111402"/>
                </a:cubicBezTo>
                <a:cubicBezTo>
                  <a:pt x="454670" y="111035"/>
                  <a:pt x="455772" y="109383"/>
                  <a:pt x="454854" y="107547"/>
                </a:cubicBezTo>
                <a:cubicBezTo>
                  <a:pt x="454119" y="105895"/>
                  <a:pt x="453568" y="103876"/>
                  <a:pt x="451182" y="103692"/>
                </a:cubicBezTo>
                <a:close/>
                <a:moveTo>
                  <a:pt x="756696" y="146303"/>
                </a:moveTo>
                <a:cubicBezTo>
                  <a:pt x="752792" y="150831"/>
                  <a:pt x="753572" y="154891"/>
                  <a:pt x="755290" y="158795"/>
                </a:cubicBezTo>
                <a:cubicBezTo>
                  <a:pt x="756383" y="161294"/>
                  <a:pt x="758569" y="161294"/>
                  <a:pt x="762161" y="160045"/>
                </a:cubicBezTo>
                <a:cubicBezTo>
                  <a:pt x="754977" y="157390"/>
                  <a:pt x="758256" y="151456"/>
                  <a:pt x="756696" y="146303"/>
                </a:cubicBezTo>
                <a:close/>
                <a:moveTo>
                  <a:pt x="768759" y="142672"/>
                </a:moveTo>
                <a:cubicBezTo>
                  <a:pt x="766846" y="142828"/>
                  <a:pt x="764972" y="144038"/>
                  <a:pt x="763098" y="145210"/>
                </a:cubicBezTo>
                <a:cubicBezTo>
                  <a:pt x="758569" y="148020"/>
                  <a:pt x="761692" y="150831"/>
                  <a:pt x="763879" y="153798"/>
                </a:cubicBezTo>
                <a:cubicBezTo>
                  <a:pt x="765284" y="155672"/>
                  <a:pt x="766533" y="156453"/>
                  <a:pt x="768719" y="157078"/>
                </a:cubicBezTo>
                <a:cubicBezTo>
                  <a:pt x="772779" y="158327"/>
                  <a:pt x="777464" y="159108"/>
                  <a:pt x="778245" y="165042"/>
                </a:cubicBezTo>
                <a:cubicBezTo>
                  <a:pt x="778713" y="167852"/>
                  <a:pt x="783710" y="170195"/>
                  <a:pt x="784491" y="167540"/>
                </a:cubicBezTo>
                <a:cubicBezTo>
                  <a:pt x="786209" y="162074"/>
                  <a:pt x="793861" y="159888"/>
                  <a:pt x="791050" y="152393"/>
                </a:cubicBezTo>
                <a:cubicBezTo>
                  <a:pt x="784959" y="152237"/>
                  <a:pt x="778089" y="151768"/>
                  <a:pt x="774653" y="146459"/>
                </a:cubicBezTo>
                <a:cubicBezTo>
                  <a:pt x="772623" y="143414"/>
                  <a:pt x="770671" y="142516"/>
                  <a:pt x="768759" y="142672"/>
                </a:cubicBezTo>
                <a:close/>
                <a:moveTo>
                  <a:pt x="82509" y="44138"/>
                </a:moveTo>
                <a:cubicBezTo>
                  <a:pt x="75483" y="42888"/>
                  <a:pt x="77513" y="48978"/>
                  <a:pt x="76420" y="51789"/>
                </a:cubicBezTo>
                <a:cubicBezTo>
                  <a:pt x="75171" y="55381"/>
                  <a:pt x="79699" y="57411"/>
                  <a:pt x="81573" y="57099"/>
                </a:cubicBezTo>
                <a:cubicBezTo>
                  <a:pt x="87975" y="55849"/>
                  <a:pt x="81729" y="49135"/>
                  <a:pt x="85477" y="46636"/>
                </a:cubicBezTo>
                <a:cubicBezTo>
                  <a:pt x="85789" y="43669"/>
                  <a:pt x="84228" y="44450"/>
                  <a:pt x="82509" y="44138"/>
                </a:cubicBezTo>
                <a:close/>
                <a:moveTo>
                  <a:pt x="37381" y="31020"/>
                </a:moveTo>
                <a:cubicBezTo>
                  <a:pt x="35038" y="33831"/>
                  <a:pt x="31759" y="35549"/>
                  <a:pt x="29729" y="38048"/>
                </a:cubicBezTo>
                <a:cubicBezTo>
                  <a:pt x="26919" y="41639"/>
                  <a:pt x="19892" y="45075"/>
                  <a:pt x="26293" y="51321"/>
                </a:cubicBezTo>
                <a:cubicBezTo>
                  <a:pt x="26294" y="53507"/>
                  <a:pt x="26293" y="55693"/>
                  <a:pt x="26606" y="57723"/>
                </a:cubicBezTo>
                <a:cubicBezTo>
                  <a:pt x="26918" y="59753"/>
                  <a:pt x="35351" y="65063"/>
                  <a:pt x="37068" y="64594"/>
                </a:cubicBezTo>
                <a:cubicBezTo>
                  <a:pt x="39567" y="63813"/>
                  <a:pt x="44876" y="54288"/>
                  <a:pt x="44408" y="51165"/>
                </a:cubicBezTo>
                <a:cubicBezTo>
                  <a:pt x="45032" y="48978"/>
                  <a:pt x="47843" y="46792"/>
                  <a:pt x="43315" y="45075"/>
                </a:cubicBezTo>
                <a:cubicBezTo>
                  <a:pt x="40504" y="44138"/>
                  <a:pt x="38318" y="41795"/>
                  <a:pt x="40035" y="37735"/>
                </a:cubicBezTo>
                <a:cubicBezTo>
                  <a:pt x="40972" y="35705"/>
                  <a:pt x="39411" y="33363"/>
                  <a:pt x="37381" y="31020"/>
                </a:cubicBezTo>
                <a:close/>
                <a:moveTo>
                  <a:pt x="198690" y="44918"/>
                </a:moveTo>
                <a:cubicBezTo>
                  <a:pt x="197598" y="44606"/>
                  <a:pt x="196661" y="45855"/>
                  <a:pt x="196505" y="47105"/>
                </a:cubicBezTo>
                <a:cubicBezTo>
                  <a:pt x="196504" y="48510"/>
                  <a:pt x="197129" y="49759"/>
                  <a:pt x="198378" y="50540"/>
                </a:cubicBezTo>
                <a:cubicBezTo>
                  <a:pt x="199627" y="50540"/>
                  <a:pt x="200252" y="50072"/>
                  <a:pt x="200408" y="48978"/>
                </a:cubicBezTo>
                <a:cubicBezTo>
                  <a:pt x="200565" y="47261"/>
                  <a:pt x="200408" y="45543"/>
                  <a:pt x="198690" y="44918"/>
                </a:cubicBezTo>
                <a:close/>
                <a:moveTo>
                  <a:pt x="45189" y="18372"/>
                </a:moveTo>
                <a:cubicBezTo>
                  <a:pt x="40816" y="18528"/>
                  <a:pt x="38474" y="20714"/>
                  <a:pt x="35820" y="21963"/>
                </a:cubicBezTo>
                <a:cubicBezTo>
                  <a:pt x="34883" y="22276"/>
                  <a:pt x="33633" y="23057"/>
                  <a:pt x="34727" y="24462"/>
                </a:cubicBezTo>
                <a:cubicBezTo>
                  <a:pt x="35663" y="25555"/>
                  <a:pt x="36757" y="25867"/>
                  <a:pt x="37850" y="25087"/>
                </a:cubicBezTo>
                <a:cubicBezTo>
                  <a:pt x="40036" y="23213"/>
                  <a:pt x="42222" y="21027"/>
                  <a:pt x="45189" y="18372"/>
                </a:cubicBezTo>
                <a:close/>
                <a:moveTo>
                  <a:pt x="384912" y="66794"/>
                </a:moveTo>
                <a:cubicBezTo>
                  <a:pt x="377385" y="66794"/>
                  <a:pt x="372980" y="75789"/>
                  <a:pt x="364719" y="73953"/>
                </a:cubicBezTo>
                <a:cubicBezTo>
                  <a:pt x="363800" y="73769"/>
                  <a:pt x="363250" y="76340"/>
                  <a:pt x="363984" y="76340"/>
                </a:cubicBezTo>
                <a:cubicBezTo>
                  <a:pt x="371511" y="75422"/>
                  <a:pt x="370777" y="84968"/>
                  <a:pt x="376651" y="85885"/>
                </a:cubicBezTo>
                <a:cubicBezTo>
                  <a:pt x="375366" y="89741"/>
                  <a:pt x="378119" y="92494"/>
                  <a:pt x="380506" y="93963"/>
                </a:cubicBezTo>
                <a:cubicBezTo>
                  <a:pt x="383260" y="95615"/>
                  <a:pt x="381057" y="92678"/>
                  <a:pt x="381424" y="91943"/>
                </a:cubicBezTo>
                <a:cubicBezTo>
                  <a:pt x="382525" y="91760"/>
                  <a:pt x="383627" y="91760"/>
                  <a:pt x="384728" y="91760"/>
                </a:cubicBezTo>
                <a:cubicBezTo>
                  <a:pt x="384912" y="83499"/>
                  <a:pt x="384912" y="75055"/>
                  <a:pt x="384912" y="66794"/>
                </a:cubicBezTo>
                <a:close/>
                <a:moveTo>
                  <a:pt x="299549" y="51740"/>
                </a:moveTo>
                <a:cubicBezTo>
                  <a:pt x="293675" y="51006"/>
                  <a:pt x="288718" y="50823"/>
                  <a:pt x="294410" y="58900"/>
                </a:cubicBezTo>
                <a:cubicBezTo>
                  <a:pt x="295694" y="60552"/>
                  <a:pt x="295694" y="63122"/>
                  <a:pt x="295878" y="65325"/>
                </a:cubicBezTo>
                <a:cubicBezTo>
                  <a:pt x="296062" y="69180"/>
                  <a:pt x="296612" y="72117"/>
                  <a:pt x="290371" y="71750"/>
                </a:cubicBezTo>
                <a:cubicBezTo>
                  <a:pt x="283946" y="71200"/>
                  <a:pt x="279724" y="75238"/>
                  <a:pt x="279724" y="82398"/>
                </a:cubicBezTo>
                <a:cubicBezTo>
                  <a:pt x="279540" y="89006"/>
                  <a:pt x="279356" y="95798"/>
                  <a:pt x="279356" y="102407"/>
                </a:cubicBezTo>
                <a:cubicBezTo>
                  <a:pt x="279356" y="104427"/>
                  <a:pt x="278071" y="107364"/>
                  <a:pt x="280642" y="108282"/>
                </a:cubicBezTo>
                <a:cubicBezTo>
                  <a:pt x="282844" y="109016"/>
                  <a:pt x="283945" y="105895"/>
                  <a:pt x="285965" y="104977"/>
                </a:cubicBezTo>
                <a:cubicBezTo>
                  <a:pt x="287801" y="101490"/>
                  <a:pt x="291105" y="99654"/>
                  <a:pt x="294409" y="97451"/>
                </a:cubicBezTo>
                <a:cubicBezTo>
                  <a:pt x="298081" y="95064"/>
                  <a:pt x="299550" y="92678"/>
                  <a:pt x="301201" y="99654"/>
                </a:cubicBezTo>
                <a:cubicBezTo>
                  <a:pt x="302487" y="105895"/>
                  <a:pt x="306893" y="106079"/>
                  <a:pt x="311298" y="101306"/>
                </a:cubicBezTo>
                <a:cubicBezTo>
                  <a:pt x="313318" y="99103"/>
                  <a:pt x="315887" y="97451"/>
                  <a:pt x="318274" y="95432"/>
                </a:cubicBezTo>
                <a:cubicBezTo>
                  <a:pt x="321027" y="95064"/>
                  <a:pt x="323598" y="94697"/>
                  <a:pt x="326352" y="94147"/>
                </a:cubicBezTo>
                <a:cubicBezTo>
                  <a:pt x="328187" y="93779"/>
                  <a:pt x="330757" y="93779"/>
                  <a:pt x="330574" y="91393"/>
                </a:cubicBezTo>
                <a:cubicBezTo>
                  <a:pt x="330390" y="89006"/>
                  <a:pt x="327820" y="88089"/>
                  <a:pt x="325801" y="87354"/>
                </a:cubicBezTo>
                <a:cubicBezTo>
                  <a:pt x="323230" y="86436"/>
                  <a:pt x="322312" y="89924"/>
                  <a:pt x="320110" y="89924"/>
                </a:cubicBezTo>
                <a:cubicBezTo>
                  <a:pt x="319927" y="85885"/>
                  <a:pt x="316071" y="85702"/>
                  <a:pt x="313685" y="84233"/>
                </a:cubicBezTo>
                <a:cubicBezTo>
                  <a:pt x="310748" y="82398"/>
                  <a:pt x="308728" y="80745"/>
                  <a:pt x="310197" y="77257"/>
                </a:cubicBezTo>
                <a:cubicBezTo>
                  <a:pt x="313501" y="75605"/>
                  <a:pt x="313868" y="82581"/>
                  <a:pt x="316989" y="79460"/>
                </a:cubicBezTo>
                <a:cubicBezTo>
                  <a:pt x="319743" y="76523"/>
                  <a:pt x="314235" y="75972"/>
                  <a:pt x="314419" y="73402"/>
                </a:cubicBezTo>
                <a:cubicBezTo>
                  <a:pt x="314602" y="72301"/>
                  <a:pt x="313868" y="71199"/>
                  <a:pt x="313685" y="70098"/>
                </a:cubicBezTo>
                <a:cubicBezTo>
                  <a:pt x="312399" y="61286"/>
                  <a:pt x="308912" y="54311"/>
                  <a:pt x="299549" y="51740"/>
                </a:cubicBezTo>
                <a:close/>
                <a:moveTo>
                  <a:pt x="1662852" y="244162"/>
                </a:moveTo>
                <a:cubicBezTo>
                  <a:pt x="1661603" y="244475"/>
                  <a:pt x="1660979" y="246192"/>
                  <a:pt x="1661447" y="247754"/>
                </a:cubicBezTo>
                <a:cubicBezTo>
                  <a:pt x="1662696" y="251970"/>
                  <a:pt x="1665663" y="250408"/>
                  <a:pt x="1669879" y="250252"/>
                </a:cubicBezTo>
                <a:cubicBezTo>
                  <a:pt x="1667068" y="247285"/>
                  <a:pt x="1667069" y="243381"/>
                  <a:pt x="1662852" y="244162"/>
                </a:cubicBezTo>
                <a:close/>
                <a:moveTo>
                  <a:pt x="527183" y="78910"/>
                </a:moveTo>
                <a:cubicBezTo>
                  <a:pt x="522961" y="79644"/>
                  <a:pt x="520207" y="82765"/>
                  <a:pt x="516902" y="85151"/>
                </a:cubicBezTo>
                <a:cubicBezTo>
                  <a:pt x="513964" y="87170"/>
                  <a:pt x="510660" y="88823"/>
                  <a:pt x="512129" y="92311"/>
                </a:cubicBezTo>
                <a:cubicBezTo>
                  <a:pt x="513231" y="94881"/>
                  <a:pt x="518188" y="98552"/>
                  <a:pt x="518921" y="98002"/>
                </a:cubicBezTo>
                <a:cubicBezTo>
                  <a:pt x="521859" y="96166"/>
                  <a:pt x="527733" y="97634"/>
                  <a:pt x="527917" y="91760"/>
                </a:cubicBezTo>
                <a:cubicBezTo>
                  <a:pt x="529569" y="87354"/>
                  <a:pt x="530487" y="82948"/>
                  <a:pt x="527183" y="78910"/>
                </a:cubicBezTo>
                <a:close/>
                <a:moveTo>
                  <a:pt x="133105" y="21651"/>
                </a:moveTo>
                <a:cubicBezTo>
                  <a:pt x="131543" y="22432"/>
                  <a:pt x="129201" y="23213"/>
                  <a:pt x="130137" y="25087"/>
                </a:cubicBezTo>
                <a:cubicBezTo>
                  <a:pt x="132012" y="28678"/>
                  <a:pt x="133885" y="32738"/>
                  <a:pt x="138882" y="33363"/>
                </a:cubicBezTo>
                <a:cubicBezTo>
                  <a:pt x="141225" y="33675"/>
                  <a:pt x="141069" y="31958"/>
                  <a:pt x="140913" y="30708"/>
                </a:cubicBezTo>
                <a:cubicBezTo>
                  <a:pt x="140444" y="25867"/>
                  <a:pt x="137165" y="23525"/>
                  <a:pt x="133105" y="21651"/>
                </a:cubicBezTo>
                <a:close/>
                <a:moveTo>
                  <a:pt x="177766" y="26961"/>
                </a:moveTo>
                <a:cubicBezTo>
                  <a:pt x="171363" y="27429"/>
                  <a:pt x="164180" y="33988"/>
                  <a:pt x="163243" y="40390"/>
                </a:cubicBezTo>
                <a:cubicBezTo>
                  <a:pt x="163087" y="41795"/>
                  <a:pt x="162306" y="44294"/>
                  <a:pt x="164023" y="43825"/>
                </a:cubicBezTo>
                <a:cubicBezTo>
                  <a:pt x="169645" y="42108"/>
                  <a:pt x="168084" y="46480"/>
                  <a:pt x="168083" y="50696"/>
                </a:cubicBezTo>
                <a:cubicBezTo>
                  <a:pt x="171519" y="46636"/>
                  <a:pt x="173705" y="42888"/>
                  <a:pt x="178234" y="46324"/>
                </a:cubicBezTo>
                <a:cubicBezTo>
                  <a:pt x="179015" y="46948"/>
                  <a:pt x="180576" y="45543"/>
                  <a:pt x="180733" y="44450"/>
                </a:cubicBezTo>
                <a:cubicBezTo>
                  <a:pt x="181045" y="40546"/>
                  <a:pt x="187915" y="37111"/>
                  <a:pt x="181669" y="32582"/>
                </a:cubicBezTo>
                <a:cubicBezTo>
                  <a:pt x="181044" y="31957"/>
                  <a:pt x="181201" y="30240"/>
                  <a:pt x="180888" y="29147"/>
                </a:cubicBezTo>
                <a:cubicBezTo>
                  <a:pt x="180420" y="27585"/>
                  <a:pt x="179483" y="26804"/>
                  <a:pt x="177766" y="26961"/>
                </a:cubicBezTo>
                <a:close/>
                <a:moveTo>
                  <a:pt x="1647081" y="231435"/>
                </a:moveTo>
                <a:cubicBezTo>
                  <a:pt x="1643215" y="231084"/>
                  <a:pt x="1639429" y="231357"/>
                  <a:pt x="1638804" y="232606"/>
                </a:cubicBezTo>
                <a:cubicBezTo>
                  <a:pt x="1636774" y="236667"/>
                  <a:pt x="1634744" y="237760"/>
                  <a:pt x="1631465" y="234168"/>
                </a:cubicBezTo>
                <a:cubicBezTo>
                  <a:pt x="1630684" y="233231"/>
                  <a:pt x="1629591" y="232450"/>
                  <a:pt x="1628499" y="233856"/>
                </a:cubicBezTo>
                <a:cubicBezTo>
                  <a:pt x="1628030" y="234480"/>
                  <a:pt x="1627874" y="235261"/>
                  <a:pt x="1627874" y="235886"/>
                </a:cubicBezTo>
                <a:cubicBezTo>
                  <a:pt x="1627717" y="237603"/>
                  <a:pt x="1629123" y="237135"/>
                  <a:pt x="1630216" y="237447"/>
                </a:cubicBezTo>
                <a:cubicBezTo>
                  <a:pt x="1634120" y="238853"/>
                  <a:pt x="1638960" y="239165"/>
                  <a:pt x="1639585" y="244943"/>
                </a:cubicBezTo>
                <a:cubicBezTo>
                  <a:pt x="1639897" y="246817"/>
                  <a:pt x="1642240" y="248378"/>
                  <a:pt x="1643177" y="247441"/>
                </a:cubicBezTo>
                <a:cubicBezTo>
                  <a:pt x="1646769" y="243537"/>
                  <a:pt x="1648018" y="237135"/>
                  <a:pt x="1655201" y="237760"/>
                </a:cubicBezTo>
                <a:cubicBezTo>
                  <a:pt x="1655513" y="237916"/>
                  <a:pt x="1655982" y="236823"/>
                  <a:pt x="1656606" y="236042"/>
                </a:cubicBezTo>
                <a:cubicBezTo>
                  <a:pt x="1656294" y="235261"/>
                  <a:pt x="1656138" y="234480"/>
                  <a:pt x="1655825" y="234012"/>
                </a:cubicBezTo>
                <a:cubicBezTo>
                  <a:pt x="1654888" y="232763"/>
                  <a:pt x="1650946" y="231787"/>
                  <a:pt x="1647081" y="231435"/>
                </a:cubicBezTo>
                <a:close/>
                <a:moveTo>
                  <a:pt x="1150289" y="159298"/>
                </a:moveTo>
                <a:cubicBezTo>
                  <a:pt x="1143377" y="162101"/>
                  <a:pt x="1136278" y="165090"/>
                  <a:pt x="1127498" y="168826"/>
                </a:cubicBezTo>
                <a:cubicBezTo>
                  <a:pt x="1129366" y="171068"/>
                  <a:pt x="1130674" y="174057"/>
                  <a:pt x="1133102" y="175738"/>
                </a:cubicBezTo>
                <a:cubicBezTo>
                  <a:pt x="1139081" y="179848"/>
                  <a:pt x="1144124" y="176859"/>
                  <a:pt x="1147674" y="171815"/>
                </a:cubicBezTo>
                <a:cubicBezTo>
                  <a:pt x="1150102" y="168266"/>
                  <a:pt x="1151410" y="163969"/>
                  <a:pt x="1153465" y="160046"/>
                </a:cubicBezTo>
                <a:cubicBezTo>
                  <a:pt x="1152344" y="159859"/>
                  <a:pt x="1151410" y="159485"/>
                  <a:pt x="1150289" y="159298"/>
                </a:cubicBezTo>
                <a:close/>
                <a:moveTo>
                  <a:pt x="92036" y="5879"/>
                </a:moveTo>
                <a:cubicBezTo>
                  <a:pt x="89693" y="6816"/>
                  <a:pt x="85789" y="5723"/>
                  <a:pt x="84541" y="8846"/>
                </a:cubicBezTo>
                <a:cubicBezTo>
                  <a:pt x="83759" y="10408"/>
                  <a:pt x="87039" y="12594"/>
                  <a:pt x="88287" y="11657"/>
                </a:cubicBezTo>
                <a:cubicBezTo>
                  <a:pt x="90786" y="9627"/>
                  <a:pt x="95471" y="12906"/>
                  <a:pt x="96408" y="8534"/>
                </a:cubicBezTo>
                <a:cubicBezTo>
                  <a:pt x="97032" y="6035"/>
                  <a:pt x="94378" y="5879"/>
                  <a:pt x="92036" y="5879"/>
                </a:cubicBezTo>
                <a:close/>
                <a:moveTo>
                  <a:pt x="408410" y="49354"/>
                </a:moveTo>
                <a:cubicBezTo>
                  <a:pt x="396844" y="48252"/>
                  <a:pt x="392071" y="50455"/>
                  <a:pt x="388767" y="60001"/>
                </a:cubicBezTo>
                <a:cubicBezTo>
                  <a:pt x="388216" y="105712"/>
                  <a:pt x="387482" y="151422"/>
                  <a:pt x="389134" y="197132"/>
                </a:cubicBezTo>
                <a:cubicBezTo>
                  <a:pt x="392623" y="206311"/>
                  <a:pt x="397395" y="208881"/>
                  <a:pt x="408042" y="207780"/>
                </a:cubicBezTo>
                <a:cubicBezTo>
                  <a:pt x="416854" y="206862"/>
                  <a:pt x="419791" y="200804"/>
                  <a:pt x="419975" y="193278"/>
                </a:cubicBezTo>
                <a:cubicBezTo>
                  <a:pt x="420342" y="172900"/>
                  <a:pt x="420342" y="152523"/>
                  <a:pt x="420341" y="131963"/>
                </a:cubicBezTo>
                <a:cubicBezTo>
                  <a:pt x="420341" y="109383"/>
                  <a:pt x="420158" y="86620"/>
                  <a:pt x="419791" y="64040"/>
                </a:cubicBezTo>
                <a:cubicBezTo>
                  <a:pt x="419607" y="56697"/>
                  <a:pt x="417772" y="50272"/>
                  <a:pt x="408410" y="49354"/>
                </a:cubicBezTo>
                <a:close/>
                <a:moveTo>
                  <a:pt x="594761" y="74783"/>
                </a:moveTo>
                <a:cubicBezTo>
                  <a:pt x="594136" y="79311"/>
                  <a:pt x="586798" y="73690"/>
                  <a:pt x="586953" y="79780"/>
                </a:cubicBezTo>
                <a:cubicBezTo>
                  <a:pt x="586954" y="83372"/>
                  <a:pt x="589452" y="87275"/>
                  <a:pt x="593200" y="86963"/>
                </a:cubicBezTo>
                <a:cubicBezTo>
                  <a:pt x="597104" y="86651"/>
                  <a:pt x="600695" y="83371"/>
                  <a:pt x="601320" y="79311"/>
                </a:cubicBezTo>
                <a:cubicBezTo>
                  <a:pt x="601789" y="76032"/>
                  <a:pt x="598041" y="75095"/>
                  <a:pt x="594761" y="74783"/>
                </a:cubicBezTo>
                <a:close/>
                <a:moveTo>
                  <a:pt x="181201" y="14624"/>
                </a:moveTo>
                <a:cubicBezTo>
                  <a:pt x="179015" y="14780"/>
                  <a:pt x="176828" y="15873"/>
                  <a:pt x="176516" y="18060"/>
                </a:cubicBezTo>
                <a:cubicBezTo>
                  <a:pt x="176204" y="21183"/>
                  <a:pt x="179171" y="19777"/>
                  <a:pt x="180576" y="20402"/>
                </a:cubicBezTo>
                <a:cubicBezTo>
                  <a:pt x="182450" y="21026"/>
                  <a:pt x="183856" y="20714"/>
                  <a:pt x="183699" y="17903"/>
                </a:cubicBezTo>
                <a:cubicBezTo>
                  <a:pt x="183231" y="16654"/>
                  <a:pt x="183543" y="14468"/>
                  <a:pt x="181201" y="14624"/>
                </a:cubicBezTo>
                <a:close/>
                <a:moveTo>
                  <a:pt x="141733" y="3459"/>
                </a:moveTo>
                <a:cubicBezTo>
                  <a:pt x="155396" y="4474"/>
                  <a:pt x="168943" y="6660"/>
                  <a:pt x="182294" y="10564"/>
                </a:cubicBezTo>
                <a:cubicBezTo>
                  <a:pt x="188384" y="12438"/>
                  <a:pt x="194318" y="14937"/>
                  <a:pt x="200252" y="17123"/>
                </a:cubicBezTo>
                <a:cubicBezTo>
                  <a:pt x="217429" y="25087"/>
                  <a:pt x="231015" y="36174"/>
                  <a:pt x="234450" y="56006"/>
                </a:cubicBezTo>
                <a:cubicBezTo>
                  <a:pt x="235700" y="63970"/>
                  <a:pt x="236949" y="72090"/>
                  <a:pt x="237417" y="80054"/>
                </a:cubicBezTo>
                <a:cubicBezTo>
                  <a:pt x="238042" y="89579"/>
                  <a:pt x="237573" y="99105"/>
                  <a:pt x="237886" y="108630"/>
                </a:cubicBezTo>
                <a:cubicBezTo>
                  <a:pt x="237885" y="112378"/>
                  <a:pt x="236480" y="113315"/>
                  <a:pt x="232889" y="113315"/>
                </a:cubicBezTo>
                <a:cubicBezTo>
                  <a:pt x="202907" y="113159"/>
                  <a:pt x="172925" y="113159"/>
                  <a:pt x="142943" y="113315"/>
                </a:cubicBezTo>
                <a:cubicBezTo>
                  <a:pt x="138726" y="113315"/>
                  <a:pt x="137789" y="111910"/>
                  <a:pt x="137790" y="108006"/>
                </a:cubicBezTo>
                <a:cubicBezTo>
                  <a:pt x="137477" y="90360"/>
                  <a:pt x="139039" y="72714"/>
                  <a:pt x="136853" y="55225"/>
                </a:cubicBezTo>
                <a:cubicBezTo>
                  <a:pt x="136072" y="49291"/>
                  <a:pt x="133729" y="44762"/>
                  <a:pt x="126703" y="44762"/>
                </a:cubicBezTo>
                <a:cubicBezTo>
                  <a:pt x="119206" y="42420"/>
                  <a:pt x="112024" y="42420"/>
                  <a:pt x="106246" y="48666"/>
                </a:cubicBezTo>
                <a:cubicBezTo>
                  <a:pt x="102810" y="51946"/>
                  <a:pt x="102810" y="56474"/>
                  <a:pt x="102654" y="60534"/>
                </a:cubicBezTo>
                <a:cubicBezTo>
                  <a:pt x="101874" y="92234"/>
                  <a:pt x="101873" y="124090"/>
                  <a:pt x="102654" y="155946"/>
                </a:cubicBezTo>
                <a:cubicBezTo>
                  <a:pt x="102030" y="171093"/>
                  <a:pt x="100936" y="186240"/>
                  <a:pt x="103435" y="201231"/>
                </a:cubicBezTo>
                <a:cubicBezTo>
                  <a:pt x="104997" y="211069"/>
                  <a:pt x="109056" y="213412"/>
                  <a:pt x="121705" y="213099"/>
                </a:cubicBezTo>
                <a:cubicBezTo>
                  <a:pt x="131387" y="212787"/>
                  <a:pt x="135291" y="209664"/>
                  <a:pt x="136696" y="200450"/>
                </a:cubicBezTo>
                <a:cubicBezTo>
                  <a:pt x="138726" y="187490"/>
                  <a:pt x="137946" y="174372"/>
                  <a:pt x="137634" y="161411"/>
                </a:cubicBezTo>
                <a:cubicBezTo>
                  <a:pt x="138101" y="152042"/>
                  <a:pt x="138101" y="152042"/>
                  <a:pt x="147940" y="152042"/>
                </a:cubicBezTo>
                <a:cubicBezTo>
                  <a:pt x="175736" y="152042"/>
                  <a:pt x="203687" y="152198"/>
                  <a:pt x="231483" y="151886"/>
                </a:cubicBezTo>
                <a:cubicBezTo>
                  <a:pt x="236324" y="151730"/>
                  <a:pt x="238198" y="153135"/>
                  <a:pt x="237729" y="158132"/>
                </a:cubicBezTo>
                <a:cubicBezTo>
                  <a:pt x="237261" y="162973"/>
                  <a:pt x="237730" y="167970"/>
                  <a:pt x="237886" y="173435"/>
                </a:cubicBezTo>
                <a:cubicBezTo>
                  <a:pt x="239291" y="187490"/>
                  <a:pt x="238510" y="200919"/>
                  <a:pt x="230858" y="213255"/>
                </a:cubicBezTo>
                <a:cubicBezTo>
                  <a:pt x="220552" y="230432"/>
                  <a:pt x="203844" y="238396"/>
                  <a:pt x="186198" y="245111"/>
                </a:cubicBezTo>
                <a:cubicBezTo>
                  <a:pt x="158246" y="254324"/>
                  <a:pt x="129513" y="255730"/>
                  <a:pt x="100468" y="253856"/>
                </a:cubicBezTo>
                <a:cubicBezTo>
                  <a:pt x="81886" y="252763"/>
                  <a:pt x="63772" y="249640"/>
                  <a:pt x="46126" y="243550"/>
                </a:cubicBezTo>
                <a:cubicBezTo>
                  <a:pt x="19266" y="234180"/>
                  <a:pt x="5838" y="215285"/>
                  <a:pt x="3495" y="187333"/>
                </a:cubicBezTo>
                <a:cubicBezTo>
                  <a:pt x="1934" y="169375"/>
                  <a:pt x="3027" y="151261"/>
                  <a:pt x="1933" y="133303"/>
                </a:cubicBezTo>
                <a:cubicBezTo>
                  <a:pt x="-97" y="130805"/>
                  <a:pt x="60" y="127682"/>
                  <a:pt x="59" y="124558"/>
                </a:cubicBezTo>
                <a:cubicBezTo>
                  <a:pt x="372" y="104258"/>
                  <a:pt x="-878" y="83958"/>
                  <a:pt x="1464" y="63657"/>
                </a:cubicBezTo>
                <a:cubicBezTo>
                  <a:pt x="1933" y="60378"/>
                  <a:pt x="2089" y="57099"/>
                  <a:pt x="4744" y="54600"/>
                </a:cubicBezTo>
                <a:cubicBezTo>
                  <a:pt x="10990" y="34143"/>
                  <a:pt x="26449" y="23056"/>
                  <a:pt x="45033" y="15249"/>
                </a:cubicBezTo>
                <a:cubicBezTo>
                  <a:pt x="62835" y="7753"/>
                  <a:pt x="81417" y="4474"/>
                  <a:pt x="100468" y="3381"/>
                </a:cubicBezTo>
                <a:cubicBezTo>
                  <a:pt x="114288" y="2600"/>
                  <a:pt x="128069" y="2444"/>
                  <a:pt x="141733" y="3459"/>
                </a:cubicBezTo>
                <a:close/>
                <a:moveTo>
                  <a:pt x="1682587" y="221402"/>
                </a:moveTo>
                <a:cubicBezTo>
                  <a:pt x="1680654" y="221246"/>
                  <a:pt x="1678546" y="222925"/>
                  <a:pt x="1675033" y="226360"/>
                </a:cubicBezTo>
                <a:cubicBezTo>
                  <a:pt x="1663945" y="226360"/>
                  <a:pt x="1658480" y="231045"/>
                  <a:pt x="1660823" y="238853"/>
                </a:cubicBezTo>
                <a:cubicBezTo>
                  <a:pt x="1664414" y="241039"/>
                  <a:pt x="1668006" y="241195"/>
                  <a:pt x="1672377" y="240727"/>
                </a:cubicBezTo>
                <a:cubicBezTo>
                  <a:pt x="1677999" y="240258"/>
                  <a:pt x="1684871" y="236511"/>
                  <a:pt x="1690024" y="243694"/>
                </a:cubicBezTo>
                <a:cubicBezTo>
                  <a:pt x="1691898" y="246348"/>
                  <a:pt x="1698144" y="247129"/>
                  <a:pt x="1700798" y="244630"/>
                </a:cubicBezTo>
                <a:cubicBezTo>
                  <a:pt x="1703453" y="242288"/>
                  <a:pt x="1696738" y="243381"/>
                  <a:pt x="1697363" y="240258"/>
                </a:cubicBezTo>
                <a:cubicBezTo>
                  <a:pt x="1697363" y="239634"/>
                  <a:pt x="1696426" y="238540"/>
                  <a:pt x="1696738" y="238228"/>
                </a:cubicBezTo>
                <a:cubicBezTo>
                  <a:pt x="1701267" y="230889"/>
                  <a:pt x="1696739" y="229327"/>
                  <a:pt x="1690649" y="228703"/>
                </a:cubicBezTo>
                <a:cubicBezTo>
                  <a:pt x="1690023" y="228702"/>
                  <a:pt x="1689399" y="227922"/>
                  <a:pt x="1689087" y="227453"/>
                </a:cubicBezTo>
                <a:cubicBezTo>
                  <a:pt x="1686276" y="223549"/>
                  <a:pt x="1684519" y="221558"/>
                  <a:pt x="1682587" y="221402"/>
                </a:cubicBezTo>
                <a:close/>
                <a:moveTo>
                  <a:pt x="1707357" y="222300"/>
                </a:moveTo>
                <a:cubicBezTo>
                  <a:pt x="1702516" y="219958"/>
                  <a:pt x="1700642" y="222925"/>
                  <a:pt x="1699861" y="227453"/>
                </a:cubicBezTo>
                <a:cubicBezTo>
                  <a:pt x="1699080" y="231045"/>
                  <a:pt x="1701735" y="232138"/>
                  <a:pt x="1704390" y="233075"/>
                </a:cubicBezTo>
                <a:cubicBezTo>
                  <a:pt x="1705952" y="233700"/>
                  <a:pt x="1707513" y="232763"/>
                  <a:pt x="1708607" y="231357"/>
                </a:cubicBezTo>
                <a:cubicBezTo>
                  <a:pt x="1709387" y="230264"/>
                  <a:pt x="1709387" y="228390"/>
                  <a:pt x="1708450" y="228234"/>
                </a:cubicBezTo>
                <a:cubicBezTo>
                  <a:pt x="1700174" y="227297"/>
                  <a:pt x="1709543" y="224174"/>
                  <a:pt x="1707357" y="222300"/>
                </a:cubicBezTo>
                <a:close/>
                <a:moveTo>
                  <a:pt x="462748" y="42745"/>
                </a:moveTo>
                <a:cubicBezTo>
                  <a:pt x="462197" y="41460"/>
                  <a:pt x="459627" y="41460"/>
                  <a:pt x="459076" y="42745"/>
                </a:cubicBezTo>
                <a:cubicBezTo>
                  <a:pt x="457424" y="45866"/>
                  <a:pt x="453018" y="47885"/>
                  <a:pt x="454854" y="52658"/>
                </a:cubicBezTo>
                <a:cubicBezTo>
                  <a:pt x="456322" y="56513"/>
                  <a:pt x="453569" y="57798"/>
                  <a:pt x="450448" y="57798"/>
                </a:cubicBezTo>
                <a:cubicBezTo>
                  <a:pt x="443655" y="57798"/>
                  <a:pt x="437781" y="61653"/>
                  <a:pt x="432641" y="64224"/>
                </a:cubicBezTo>
                <a:cubicBezTo>
                  <a:pt x="426767" y="67344"/>
                  <a:pt x="422728" y="76156"/>
                  <a:pt x="428052" y="83866"/>
                </a:cubicBezTo>
                <a:cubicBezTo>
                  <a:pt x="431540" y="88823"/>
                  <a:pt x="435211" y="94697"/>
                  <a:pt x="444023" y="94146"/>
                </a:cubicBezTo>
                <a:cubicBezTo>
                  <a:pt x="447144" y="95615"/>
                  <a:pt x="448796" y="94513"/>
                  <a:pt x="449162" y="89741"/>
                </a:cubicBezTo>
                <a:cubicBezTo>
                  <a:pt x="449897" y="82214"/>
                  <a:pt x="458341" y="78175"/>
                  <a:pt x="458893" y="70282"/>
                </a:cubicBezTo>
                <a:cubicBezTo>
                  <a:pt x="458892" y="69731"/>
                  <a:pt x="460178" y="68813"/>
                  <a:pt x="460728" y="68813"/>
                </a:cubicBezTo>
                <a:cubicBezTo>
                  <a:pt x="471376" y="70098"/>
                  <a:pt x="466970" y="64774"/>
                  <a:pt x="464584" y="60552"/>
                </a:cubicBezTo>
                <a:cubicBezTo>
                  <a:pt x="463665" y="58349"/>
                  <a:pt x="464767" y="56514"/>
                  <a:pt x="465685" y="54310"/>
                </a:cubicBezTo>
                <a:cubicBezTo>
                  <a:pt x="467337" y="50088"/>
                  <a:pt x="464583" y="46417"/>
                  <a:pt x="462748" y="42745"/>
                </a:cubicBezTo>
                <a:close/>
                <a:moveTo>
                  <a:pt x="1775441" y="228078"/>
                </a:moveTo>
                <a:cubicBezTo>
                  <a:pt x="1770756" y="226516"/>
                  <a:pt x="1769663" y="230577"/>
                  <a:pt x="1767790" y="233075"/>
                </a:cubicBezTo>
                <a:cubicBezTo>
                  <a:pt x="1767008" y="234168"/>
                  <a:pt x="1767009" y="235730"/>
                  <a:pt x="1768258" y="236042"/>
                </a:cubicBezTo>
                <a:cubicBezTo>
                  <a:pt x="1772474" y="237135"/>
                  <a:pt x="1769820" y="231826"/>
                  <a:pt x="1772786" y="231201"/>
                </a:cubicBezTo>
                <a:cubicBezTo>
                  <a:pt x="1773880" y="231045"/>
                  <a:pt x="1775441" y="230264"/>
                  <a:pt x="1775441" y="228078"/>
                </a:cubicBezTo>
                <a:close/>
                <a:moveTo>
                  <a:pt x="787614" y="82591"/>
                </a:moveTo>
                <a:cubicBezTo>
                  <a:pt x="784335" y="85245"/>
                  <a:pt x="781368" y="86026"/>
                  <a:pt x="779338" y="89774"/>
                </a:cubicBezTo>
                <a:cubicBezTo>
                  <a:pt x="783242" y="88525"/>
                  <a:pt x="786677" y="88681"/>
                  <a:pt x="787614" y="82591"/>
                </a:cubicBezTo>
                <a:close/>
                <a:moveTo>
                  <a:pt x="1507225" y="176944"/>
                </a:moveTo>
                <a:cubicBezTo>
                  <a:pt x="1505507" y="177413"/>
                  <a:pt x="1504259" y="178350"/>
                  <a:pt x="1504414" y="180224"/>
                </a:cubicBezTo>
                <a:cubicBezTo>
                  <a:pt x="1504414" y="181160"/>
                  <a:pt x="1504883" y="181941"/>
                  <a:pt x="1506132" y="181941"/>
                </a:cubicBezTo>
                <a:cubicBezTo>
                  <a:pt x="1507849" y="181473"/>
                  <a:pt x="1508786" y="180224"/>
                  <a:pt x="1508943" y="178506"/>
                </a:cubicBezTo>
                <a:cubicBezTo>
                  <a:pt x="1508943" y="177725"/>
                  <a:pt x="1508474" y="176632"/>
                  <a:pt x="1507225" y="176944"/>
                </a:cubicBezTo>
                <a:close/>
                <a:moveTo>
                  <a:pt x="1777841" y="215234"/>
                </a:moveTo>
                <a:cubicBezTo>
                  <a:pt x="1774661" y="214766"/>
                  <a:pt x="1771225" y="216444"/>
                  <a:pt x="1766853" y="220270"/>
                </a:cubicBezTo>
                <a:cubicBezTo>
                  <a:pt x="1774192" y="217772"/>
                  <a:pt x="1778876" y="223393"/>
                  <a:pt x="1784498" y="225892"/>
                </a:cubicBezTo>
                <a:cubicBezTo>
                  <a:pt x="1785747" y="226360"/>
                  <a:pt x="1786371" y="226516"/>
                  <a:pt x="1787309" y="225736"/>
                </a:cubicBezTo>
                <a:cubicBezTo>
                  <a:pt x="1788245" y="224799"/>
                  <a:pt x="1788090" y="224174"/>
                  <a:pt x="1787309" y="223081"/>
                </a:cubicBezTo>
                <a:cubicBezTo>
                  <a:pt x="1783951" y="218318"/>
                  <a:pt x="1781023" y="215702"/>
                  <a:pt x="1777841" y="215234"/>
                </a:cubicBezTo>
                <a:close/>
                <a:moveTo>
                  <a:pt x="1630996" y="193411"/>
                </a:moveTo>
                <a:cubicBezTo>
                  <a:pt x="1630372" y="193411"/>
                  <a:pt x="1629904" y="193567"/>
                  <a:pt x="1629435" y="193724"/>
                </a:cubicBezTo>
                <a:cubicBezTo>
                  <a:pt x="1628186" y="194192"/>
                  <a:pt x="1628186" y="194816"/>
                  <a:pt x="1628342" y="197471"/>
                </a:cubicBezTo>
                <a:cubicBezTo>
                  <a:pt x="1628342" y="199657"/>
                  <a:pt x="1626780" y="200594"/>
                  <a:pt x="1625063" y="199033"/>
                </a:cubicBezTo>
                <a:cubicBezTo>
                  <a:pt x="1622408" y="196690"/>
                  <a:pt x="1620222" y="198096"/>
                  <a:pt x="1619285" y="200126"/>
                </a:cubicBezTo>
                <a:cubicBezTo>
                  <a:pt x="1616787" y="205123"/>
                  <a:pt x="1611790" y="205591"/>
                  <a:pt x="1607574" y="207465"/>
                </a:cubicBezTo>
                <a:cubicBezTo>
                  <a:pt x="1607574" y="207465"/>
                  <a:pt x="1607417" y="207465"/>
                  <a:pt x="1607417" y="207465"/>
                </a:cubicBezTo>
                <a:cubicBezTo>
                  <a:pt x="1606792" y="203561"/>
                  <a:pt x="1603982" y="200750"/>
                  <a:pt x="1601795" y="197627"/>
                </a:cubicBezTo>
                <a:cubicBezTo>
                  <a:pt x="1597423" y="200126"/>
                  <a:pt x="1594924" y="206684"/>
                  <a:pt x="1597110" y="211057"/>
                </a:cubicBezTo>
                <a:cubicBezTo>
                  <a:pt x="1597423" y="211682"/>
                  <a:pt x="1599297" y="211525"/>
                  <a:pt x="1600390" y="211681"/>
                </a:cubicBezTo>
                <a:cubicBezTo>
                  <a:pt x="1602576" y="209964"/>
                  <a:pt x="1604606" y="207778"/>
                  <a:pt x="1607574" y="207465"/>
                </a:cubicBezTo>
                <a:cubicBezTo>
                  <a:pt x="1607574" y="207621"/>
                  <a:pt x="1607574" y="207621"/>
                  <a:pt x="1607574" y="207621"/>
                </a:cubicBezTo>
                <a:cubicBezTo>
                  <a:pt x="1607574" y="207621"/>
                  <a:pt x="1607729" y="207621"/>
                  <a:pt x="1607729" y="207621"/>
                </a:cubicBezTo>
                <a:cubicBezTo>
                  <a:pt x="1609447" y="209495"/>
                  <a:pt x="1611321" y="211213"/>
                  <a:pt x="1613039" y="213087"/>
                </a:cubicBezTo>
                <a:cubicBezTo>
                  <a:pt x="1616318" y="218709"/>
                  <a:pt x="1622877" y="216991"/>
                  <a:pt x="1625375" y="215117"/>
                </a:cubicBezTo>
                <a:cubicBezTo>
                  <a:pt x="1629123" y="212774"/>
                  <a:pt x="1634120" y="208402"/>
                  <a:pt x="1631778" y="201844"/>
                </a:cubicBezTo>
                <a:cubicBezTo>
                  <a:pt x="1631309" y="198877"/>
                  <a:pt x="1632714" y="196378"/>
                  <a:pt x="1633963" y="194192"/>
                </a:cubicBezTo>
                <a:cubicBezTo>
                  <a:pt x="1632714" y="192786"/>
                  <a:pt x="1631934" y="193255"/>
                  <a:pt x="1630996" y="193411"/>
                </a:cubicBezTo>
                <a:close/>
                <a:moveTo>
                  <a:pt x="461462" y="24938"/>
                </a:moveTo>
                <a:cubicBezTo>
                  <a:pt x="457975" y="25122"/>
                  <a:pt x="457240" y="27692"/>
                  <a:pt x="457057" y="30813"/>
                </a:cubicBezTo>
                <a:cubicBezTo>
                  <a:pt x="456873" y="33383"/>
                  <a:pt x="457607" y="34668"/>
                  <a:pt x="460177" y="34301"/>
                </a:cubicBezTo>
                <a:cubicBezTo>
                  <a:pt x="463482" y="34117"/>
                  <a:pt x="464400" y="32465"/>
                  <a:pt x="463666" y="29711"/>
                </a:cubicBezTo>
                <a:cubicBezTo>
                  <a:pt x="463665" y="27508"/>
                  <a:pt x="464584" y="24938"/>
                  <a:pt x="461462" y="24938"/>
                </a:cubicBezTo>
                <a:close/>
                <a:moveTo>
                  <a:pt x="1258445" y="137867"/>
                </a:moveTo>
                <a:cubicBezTo>
                  <a:pt x="1256103" y="137555"/>
                  <a:pt x="1254542" y="139273"/>
                  <a:pt x="1254854" y="141147"/>
                </a:cubicBezTo>
                <a:cubicBezTo>
                  <a:pt x="1255323" y="143957"/>
                  <a:pt x="1257353" y="146144"/>
                  <a:pt x="1260476" y="146768"/>
                </a:cubicBezTo>
                <a:cubicBezTo>
                  <a:pt x="1261881" y="146925"/>
                  <a:pt x="1262662" y="145987"/>
                  <a:pt x="1262193" y="143957"/>
                </a:cubicBezTo>
                <a:cubicBezTo>
                  <a:pt x="1260788" y="142552"/>
                  <a:pt x="1262662" y="138336"/>
                  <a:pt x="1258445" y="137867"/>
                </a:cubicBezTo>
                <a:close/>
                <a:moveTo>
                  <a:pt x="386748" y="11904"/>
                </a:moveTo>
                <a:cubicBezTo>
                  <a:pt x="383627" y="13189"/>
                  <a:pt x="379589" y="16310"/>
                  <a:pt x="380139" y="19247"/>
                </a:cubicBezTo>
                <a:cubicBezTo>
                  <a:pt x="381241" y="23286"/>
                  <a:pt x="387481" y="21634"/>
                  <a:pt x="390787" y="24571"/>
                </a:cubicBezTo>
                <a:cubicBezTo>
                  <a:pt x="392438" y="26040"/>
                  <a:pt x="393172" y="23286"/>
                  <a:pt x="393172" y="21634"/>
                </a:cubicBezTo>
                <a:cubicBezTo>
                  <a:pt x="393172" y="16677"/>
                  <a:pt x="389317" y="10803"/>
                  <a:pt x="386748" y="11904"/>
                </a:cubicBezTo>
                <a:close/>
                <a:moveTo>
                  <a:pt x="714689" y="58855"/>
                </a:moveTo>
                <a:cubicBezTo>
                  <a:pt x="715626" y="61978"/>
                  <a:pt x="713909" y="66975"/>
                  <a:pt x="715158" y="66507"/>
                </a:cubicBezTo>
                <a:cubicBezTo>
                  <a:pt x="719998" y="64477"/>
                  <a:pt x="719842" y="68380"/>
                  <a:pt x="721092" y="70254"/>
                </a:cubicBezTo>
                <a:cubicBezTo>
                  <a:pt x="722810" y="72597"/>
                  <a:pt x="724058" y="71816"/>
                  <a:pt x="725776" y="70567"/>
                </a:cubicBezTo>
                <a:cubicBezTo>
                  <a:pt x="728275" y="68537"/>
                  <a:pt x="727807" y="66194"/>
                  <a:pt x="726869" y="63539"/>
                </a:cubicBezTo>
                <a:cubicBezTo>
                  <a:pt x="725933" y="60885"/>
                  <a:pt x="724214" y="59323"/>
                  <a:pt x="721560" y="61041"/>
                </a:cubicBezTo>
                <a:cubicBezTo>
                  <a:pt x="718750" y="62915"/>
                  <a:pt x="717500" y="60260"/>
                  <a:pt x="714689" y="58855"/>
                </a:cubicBezTo>
                <a:close/>
                <a:moveTo>
                  <a:pt x="480371" y="23286"/>
                </a:moveTo>
                <a:cubicBezTo>
                  <a:pt x="482206" y="27692"/>
                  <a:pt x="482941" y="30813"/>
                  <a:pt x="487530" y="29895"/>
                </a:cubicBezTo>
                <a:cubicBezTo>
                  <a:pt x="488632" y="29528"/>
                  <a:pt x="490284" y="28977"/>
                  <a:pt x="489734" y="27876"/>
                </a:cubicBezTo>
                <a:cubicBezTo>
                  <a:pt x="488081" y="24571"/>
                  <a:pt x="484777" y="24388"/>
                  <a:pt x="480371" y="23286"/>
                </a:cubicBezTo>
                <a:close/>
                <a:moveTo>
                  <a:pt x="808071" y="70254"/>
                </a:moveTo>
                <a:cubicBezTo>
                  <a:pt x="806040" y="69317"/>
                  <a:pt x="805885" y="71035"/>
                  <a:pt x="804947" y="71972"/>
                </a:cubicBezTo>
                <a:cubicBezTo>
                  <a:pt x="802605" y="74471"/>
                  <a:pt x="799325" y="76032"/>
                  <a:pt x="797140" y="78999"/>
                </a:cubicBezTo>
                <a:cubicBezTo>
                  <a:pt x="792611" y="85089"/>
                  <a:pt x="792767" y="85245"/>
                  <a:pt x="799794" y="88056"/>
                </a:cubicBezTo>
                <a:cubicBezTo>
                  <a:pt x="804479" y="89930"/>
                  <a:pt x="805885" y="87588"/>
                  <a:pt x="806821" y="84152"/>
                </a:cubicBezTo>
                <a:cubicBezTo>
                  <a:pt x="807759" y="80717"/>
                  <a:pt x="808226" y="77125"/>
                  <a:pt x="808852" y="73690"/>
                </a:cubicBezTo>
                <a:cubicBezTo>
                  <a:pt x="809008" y="72441"/>
                  <a:pt x="810100" y="71035"/>
                  <a:pt x="808071" y="70254"/>
                </a:cubicBezTo>
                <a:close/>
                <a:moveTo>
                  <a:pt x="1222373" y="129435"/>
                </a:moveTo>
                <a:cubicBezTo>
                  <a:pt x="1218313" y="128654"/>
                  <a:pt x="1219094" y="131777"/>
                  <a:pt x="1219094" y="133807"/>
                </a:cubicBezTo>
                <a:cubicBezTo>
                  <a:pt x="1219095" y="136774"/>
                  <a:pt x="1218470" y="139741"/>
                  <a:pt x="1220656" y="144426"/>
                </a:cubicBezTo>
                <a:cubicBezTo>
                  <a:pt x="1221593" y="139585"/>
                  <a:pt x="1225965" y="139429"/>
                  <a:pt x="1226589" y="135369"/>
                </a:cubicBezTo>
                <a:cubicBezTo>
                  <a:pt x="1227215" y="131777"/>
                  <a:pt x="1225965" y="130216"/>
                  <a:pt x="1222373" y="129435"/>
                </a:cubicBezTo>
                <a:close/>
                <a:moveTo>
                  <a:pt x="1769819" y="205435"/>
                </a:moveTo>
                <a:cubicBezTo>
                  <a:pt x="1768258" y="205748"/>
                  <a:pt x="1766071" y="206060"/>
                  <a:pt x="1766384" y="208246"/>
                </a:cubicBezTo>
                <a:cubicBezTo>
                  <a:pt x="1766696" y="209808"/>
                  <a:pt x="1768570" y="210744"/>
                  <a:pt x="1770288" y="210276"/>
                </a:cubicBezTo>
                <a:cubicBezTo>
                  <a:pt x="1771537" y="209964"/>
                  <a:pt x="1772942" y="209339"/>
                  <a:pt x="1772942" y="207465"/>
                </a:cubicBezTo>
                <a:cubicBezTo>
                  <a:pt x="1772474" y="206060"/>
                  <a:pt x="1771381" y="205123"/>
                  <a:pt x="1769819" y="205435"/>
                </a:cubicBezTo>
                <a:close/>
                <a:moveTo>
                  <a:pt x="1714852" y="196847"/>
                </a:moveTo>
                <a:cubicBezTo>
                  <a:pt x="1713135" y="200750"/>
                  <a:pt x="1714228" y="204655"/>
                  <a:pt x="1712979" y="207778"/>
                </a:cubicBezTo>
                <a:cubicBezTo>
                  <a:pt x="1709700" y="216366"/>
                  <a:pt x="1711886" y="220895"/>
                  <a:pt x="1720943" y="223237"/>
                </a:cubicBezTo>
                <a:cubicBezTo>
                  <a:pt x="1725627" y="224486"/>
                  <a:pt x="1728594" y="222456"/>
                  <a:pt x="1729531" y="219489"/>
                </a:cubicBezTo>
                <a:cubicBezTo>
                  <a:pt x="1730468" y="216678"/>
                  <a:pt x="1732186" y="211682"/>
                  <a:pt x="1726408" y="210432"/>
                </a:cubicBezTo>
                <a:cubicBezTo>
                  <a:pt x="1724534" y="210120"/>
                  <a:pt x="1722192" y="209339"/>
                  <a:pt x="1722504" y="207153"/>
                </a:cubicBezTo>
                <a:cubicBezTo>
                  <a:pt x="1722816" y="204810"/>
                  <a:pt x="1725003" y="205904"/>
                  <a:pt x="1726565" y="206060"/>
                </a:cubicBezTo>
                <a:cubicBezTo>
                  <a:pt x="1727813" y="206216"/>
                  <a:pt x="1729063" y="206216"/>
                  <a:pt x="1729063" y="204498"/>
                </a:cubicBezTo>
                <a:cubicBezTo>
                  <a:pt x="1729062" y="203093"/>
                  <a:pt x="1727813" y="201687"/>
                  <a:pt x="1727033" y="202156"/>
                </a:cubicBezTo>
                <a:cubicBezTo>
                  <a:pt x="1720943" y="205279"/>
                  <a:pt x="1719225" y="198408"/>
                  <a:pt x="1714852" y="196847"/>
                </a:cubicBezTo>
                <a:close/>
                <a:moveTo>
                  <a:pt x="441820" y="10436"/>
                </a:moveTo>
                <a:cubicBezTo>
                  <a:pt x="459994" y="12639"/>
                  <a:pt x="477617" y="16861"/>
                  <a:pt x="493772" y="25306"/>
                </a:cubicBezTo>
                <a:cubicBezTo>
                  <a:pt x="513781" y="35769"/>
                  <a:pt x="530119" y="49538"/>
                  <a:pt x="531221" y="74504"/>
                </a:cubicBezTo>
                <a:cubicBezTo>
                  <a:pt x="533424" y="78175"/>
                  <a:pt x="532689" y="82214"/>
                  <a:pt x="532322" y="85885"/>
                </a:cubicBezTo>
                <a:cubicBezTo>
                  <a:pt x="532322" y="112688"/>
                  <a:pt x="532323" y="139490"/>
                  <a:pt x="532139" y="166292"/>
                </a:cubicBezTo>
                <a:cubicBezTo>
                  <a:pt x="532139" y="170147"/>
                  <a:pt x="532323" y="174185"/>
                  <a:pt x="530670" y="177857"/>
                </a:cubicBezTo>
                <a:cubicBezTo>
                  <a:pt x="531038" y="178224"/>
                  <a:pt x="531038" y="178591"/>
                  <a:pt x="530670" y="178958"/>
                </a:cubicBezTo>
                <a:cubicBezTo>
                  <a:pt x="530854" y="184833"/>
                  <a:pt x="530120" y="190707"/>
                  <a:pt x="527366" y="196031"/>
                </a:cubicBezTo>
                <a:cubicBezTo>
                  <a:pt x="525347" y="206311"/>
                  <a:pt x="518738" y="213471"/>
                  <a:pt x="511579" y="220079"/>
                </a:cubicBezTo>
                <a:cubicBezTo>
                  <a:pt x="496158" y="234398"/>
                  <a:pt x="477067" y="241374"/>
                  <a:pt x="456690" y="244862"/>
                </a:cubicBezTo>
                <a:cubicBezTo>
                  <a:pt x="416303" y="252021"/>
                  <a:pt x="375917" y="251104"/>
                  <a:pt x="335898" y="242843"/>
                </a:cubicBezTo>
                <a:cubicBezTo>
                  <a:pt x="316438" y="238804"/>
                  <a:pt x="299549" y="230176"/>
                  <a:pt x="286883" y="214389"/>
                </a:cubicBezTo>
                <a:cubicBezTo>
                  <a:pt x="284496" y="212736"/>
                  <a:pt x="282293" y="211084"/>
                  <a:pt x="281192" y="208331"/>
                </a:cubicBezTo>
                <a:cubicBezTo>
                  <a:pt x="274583" y="192727"/>
                  <a:pt x="270912" y="176572"/>
                  <a:pt x="274400" y="159499"/>
                </a:cubicBezTo>
                <a:cubicBezTo>
                  <a:pt x="274767" y="159132"/>
                  <a:pt x="275134" y="158949"/>
                  <a:pt x="275684" y="158581"/>
                </a:cubicBezTo>
                <a:cubicBezTo>
                  <a:pt x="275684" y="157664"/>
                  <a:pt x="275501" y="156746"/>
                  <a:pt x="275318" y="155828"/>
                </a:cubicBezTo>
                <a:cubicBezTo>
                  <a:pt x="275318" y="135267"/>
                  <a:pt x="275134" y="114523"/>
                  <a:pt x="275501" y="93963"/>
                </a:cubicBezTo>
                <a:cubicBezTo>
                  <a:pt x="275868" y="76523"/>
                  <a:pt x="277887" y="59451"/>
                  <a:pt x="289086" y="44948"/>
                </a:cubicBezTo>
                <a:cubicBezTo>
                  <a:pt x="298999" y="30629"/>
                  <a:pt x="313685" y="23286"/>
                  <a:pt x="329289" y="17963"/>
                </a:cubicBezTo>
                <a:cubicBezTo>
                  <a:pt x="366187" y="5663"/>
                  <a:pt x="403820" y="6030"/>
                  <a:pt x="441820" y="10436"/>
                </a:cubicBezTo>
                <a:close/>
                <a:moveTo>
                  <a:pt x="1149916" y="106804"/>
                </a:moveTo>
                <a:cubicBezTo>
                  <a:pt x="1143190" y="109792"/>
                  <a:pt x="1136652" y="112781"/>
                  <a:pt x="1128432" y="116517"/>
                </a:cubicBezTo>
                <a:cubicBezTo>
                  <a:pt x="1128805" y="111661"/>
                  <a:pt x="1129180" y="108671"/>
                  <a:pt x="1129366" y="105869"/>
                </a:cubicBezTo>
                <a:cubicBezTo>
                  <a:pt x="1120772" y="100638"/>
                  <a:pt x="1120586" y="108111"/>
                  <a:pt x="1118905" y="112034"/>
                </a:cubicBezTo>
                <a:cubicBezTo>
                  <a:pt x="1122827" y="118386"/>
                  <a:pt x="1126377" y="124177"/>
                  <a:pt x="1130860" y="131650"/>
                </a:cubicBezTo>
                <a:cubicBezTo>
                  <a:pt x="1132729" y="126045"/>
                  <a:pt x="1133849" y="122870"/>
                  <a:pt x="1134783" y="119880"/>
                </a:cubicBezTo>
                <a:cubicBezTo>
                  <a:pt x="1148422" y="123056"/>
                  <a:pt x="1150850" y="120814"/>
                  <a:pt x="1149916" y="106804"/>
                </a:cubicBezTo>
                <a:close/>
                <a:moveTo>
                  <a:pt x="1725939" y="185037"/>
                </a:moveTo>
                <a:cubicBezTo>
                  <a:pt x="1724534" y="185486"/>
                  <a:pt x="1723206" y="186462"/>
                  <a:pt x="1721723" y="187165"/>
                </a:cubicBezTo>
                <a:cubicBezTo>
                  <a:pt x="1719225" y="188414"/>
                  <a:pt x="1716414" y="189663"/>
                  <a:pt x="1717039" y="192474"/>
                </a:cubicBezTo>
                <a:cubicBezTo>
                  <a:pt x="1717664" y="195441"/>
                  <a:pt x="1721411" y="194348"/>
                  <a:pt x="1723754" y="195129"/>
                </a:cubicBezTo>
                <a:cubicBezTo>
                  <a:pt x="1727189" y="196222"/>
                  <a:pt x="1727658" y="194036"/>
                  <a:pt x="1728282" y="191693"/>
                </a:cubicBezTo>
                <a:cubicBezTo>
                  <a:pt x="1728906" y="189663"/>
                  <a:pt x="1729999" y="187789"/>
                  <a:pt x="1730624" y="186072"/>
                </a:cubicBezTo>
                <a:cubicBezTo>
                  <a:pt x="1728828" y="184666"/>
                  <a:pt x="1727345" y="184588"/>
                  <a:pt x="1725939" y="185037"/>
                </a:cubicBezTo>
                <a:close/>
                <a:moveTo>
                  <a:pt x="794095" y="46382"/>
                </a:moveTo>
                <a:cubicBezTo>
                  <a:pt x="792455" y="45269"/>
                  <a:pt x="790113" y="45191"/>
                  <a:pt x="787146" y="45581"/>
                </a:cubicBezTo>
                <a:cubicBezTo>
                  <a:pt x="780743" y="46362"/>
                  <a:pt x="778869" y="49642"/>
                  <a:pt x="777932" y="54639"/>
                </a:cubicBezTo>
                <a:cubicBezTo>
                  <a:pt x="777620" y="56044"/>
                  <a:pt x="777464" y="57293"/>
                  <a:pt x="775903" y="58074"/>
                </a:cubicBezTo>
                <a:cubicBezTo>
                  <a:pt x="774497" y="58855"/>
                  <a:pt x="771687" y="59167"/>
                  <a:pt x="773560" y="61666"/>
                </a:cubicBezTo>
                <a:cubicBezTo>
                  <a:pt x="775122" y="63852"/>
                  <a:pt x="777464" y="64164"/>
                  <a:pt x="779806" y="62446"/>
                </a:cubicBezTo>
                <a:cubicBezTo>
                  <a:pt x="783398" y="60104"/>
                  <a:pt x="786990" y="58386"/>
                  <a:pt x="791362" y="57606"/>
                </a:cubicBezTo>
                <a:cubicBezTo>
                  <a:pt x="793704" y="57137"/>
                  <a:pt x="796671" y="55732"/>
                  <a:pt x="796827" y="53389"/>
                </a:cubicBezTo>
                <a:cubicBezTo>
                  <a:pt x="796672" y="49642"/>
                  <a:pt x="795734" y="47495"/>
                  <a:pt x="794095" y="46382"/>
                </a:cubicBezTo>
                <a:close/>
                <a:moveTo>
                  <a:pt x="1463814" y="138217"/>
                </a:moveTo>
                <a:cubicBezTo>
                  <a:pt x="1461784" y="138530"/>
                  <a:pt x="1460847" y="140404"/>
                  <a:pt x="1462877" y="142277"/>
                </a:cubicBezTo>
                <a:cubicBezTo>
                  <a:pt x="1459753" y="145244"/>
                  <a:pt x="1457567" y="152272"/>
                  <a:pt x="1452102" y="144620"/>
                </a:cubicBezTo>
                <a:cubicBezTo>
                  <a:pt x="1451477" y="143839"/>
                  <a:pt x="1450540" y="143527"/>
                  <a:pt x="1449760" y="144464"/>
                </a:cubicBezTo>
                <a:cubicBezTo>
                  <a:pt x="1449447" y="144932"/>
                  <a:pt x="1448979" y="145869"/>
                  <a:pt x="1449135" y="146181"/>
                </a:cubicBezTo>
                <a:cubicBezTo>
                  <a:pt x="1453819" y="152896"/>
                  <a:pt x="1452570" y="159455"/>
                  <a:pt x="1448823" y="166170"/>
                </a:cubicBezTo>
                <a:cubicBezTo>
                  <a:pt x="1447105" y="169136"/>
                  <a:pt x="1449760" y="171635"/>
                  <a:pt x="1451946" y="173197"/>
                </a:cubicBezTo>
                <a:cubicBezTo>
                  <a:pt x="1453508" y="174446"/>
                  <a:pt x="1455849" y="176164"/>
                  <a:pt x="1457724" y="174758"/>
                </a:cubicBezTo>
                <a:cubicBezTo>
                  <a:pt x="1459910" y="173040"/>
                  <a:pt x="1458348" y="170386"/>
                  <a:pt x="1457880" y="168200"/>
                </a:cubicBezTo>
                <a:cubicBezTo>
                  <a:pt x="1457567" y="167106"/>
                  <a:pt x="1457255" y="165857"/>
                  <a:pt x="1457411" y="164764"/>
                </a:cubicBezTo>
                <a:cubicBezTo>
                  <a:pt x="1457568" y="163046"/>
                  <a:pt x="1455694" y="160548"/>
                  <a:pt x="1458036" y="159767"/>
                </a:cubicBezTo>
                <a:cubicBezTo>
                  <a:pt x="1460690" y="158986"/>
                  <a:pt x="1460534" y="161797"/>
                  <a:pt x="1460691" y="163515"/>
                </a:cubicBezTo>
                <a:cubicBezTo>
                  <a:pt x="1460847" y="164608"/>
                  <a:pt x="1462096" y="165701"/>
                  <a:pt x="1462252" y="165389"/>
                </a:cubicBezTo>
                <a:cubicBezTo>
                  <a:pt x="1465063" y="160236"/>
                  <a:pt x="1468187" y="164764"/>
                  <a:pt x="1471153" y="164608"/>
                </a:cubicBezTo>
                <a:cubicBezTo>
                  <a:pt x="1473651" y="164608"/>
                  <a:pt x="1474901" y="162578"/>
                  <a:pt x="1473651" y="159142"/>
                </a:cubicBezTo>
                <a:cubicBezTo>
                  <a:pt x="1472402" y="156175"/>
                  <a:pt x="1469904" y="152428"/>
                  <a:pt x="1471778" y="149929"/>
                </a:cubicBezTo>
                <a:cubicBezTo>
                  <a:pt x="1474588" y="146494"/>
                  <a:pt x="1472715" y="144464"/>
                  <a:pt x="1471309" y="141965"/>
                </a:cubicBezTo>
                <a:cubicBezTo>
                  <a:pt x="1470216" y="138061"/>
                  <a:pt x="1466937" y="137749"/>
                  <a:pt x="1463814" y="138217"/>
                </a:cubicBezTo>
                <a:close/>
                <a:moveTo>
                  <a:pt x="721873" y="24969"/>
                </a:moveTo>
                <a:cubicBezTo>
                  <a:pt x="717343" y="27155"/>
                  <a:pt x="719842" y="33714"/>
                  <a:pt x="718280" y="38086"/>
                </a:cubicBezTo>
                <a:cubicBezTo>
                  <a:pt x="716563" y="44645"/>
                  <a:pt x="722341" y="42458"/>
                  <a:pt x="724371" y="42771"/>
                </a:cubicBezTo>
                <a:cubicBezTo>
                  <a:pt x="729524" y="43864"/>
                  <a:pt x="735146" y="39179"/>
                  <a:pt x="735302" y="34963"/>
                </a:cubicBezTo>
                <a:cubicBezTo>
                  <a:pt x="735458" y="30903"/>
                  <a:pt x="726089" y="22939"/>
                  <a:pt x="721873" y="24969"/>
                </a:cubicBezTo>
                <a:close/>
                <a:moveTo>
                  <a:pt x="634581" y="10915"/>
                </a:moveTo>
                <a:cubicBezTo>
                  <a:pt x="625212" y="10915"/>
                  <a:pt x="616780" y="10915"/>
                  <a:pt x="608659" y="10915"/>
                </a:cubicBezTo>
                <a:cubicBezTo>
                  <a:pt x="609596" y="20284"/>
                  <a:pt x="611002" y="28404"/>
                  <a:pt x="622870" y="28717"/>
                </a:cubicBezTo>
                <a:cubicBezTo>
                  <a:pt x="626149" y="28873"/>
                  <a:pt x="628335" y="28404"/>
                  <a:pt x="628647" y="25750"/>
                </a:cubicBezTo>
                <a:cubicBezTo>
                  <a:pt x="629584" y="20596"/>
                  <a:pt x="631614" y="15912"/>
                  <a:pt x="634581" y="10915"/>
                </a:cubicBezTo>
                <a:close/>
                <a:moveTo>
                  <a:pt x="1335587" y="107573"/>
                </a:moveTo>
                <a:cubicBezTo>
                  <a:pt x="1340428" y="107573"/>
                  <a:pt x="1342458" y="108510"/>
                  <a:pt x="1342146" y="113663"/>
                </a:cubicBezTo>
                <a:cubicBezTo>
                  <a:pt x="1341834" y="123969"/>
                  <a:pt x="1341990" y="134120"/>
                  <a:pt x="1342145" y="144426"/>
                </a:cubicBezTo>
                <a:cubicBezTo>
                  <a:pt x="1342145" y="148018"/>
                  <a:pt x="1341053" y="149423"/>
                  <a:pt x="1337305" y="149423"/>
                </a:cubicBezTo>
                <a:cubicBezTo>
                  <a:pt x="1313569" y="149423"/>
                  <a:pt x="1289677" y="149579"/>
                  <a:pt x="1265941" y="149579"/>
                </a:cubicBezTo>
                <a:cubicBezTo>
                  <a:pt x="1251419" y="149579"/>
                  <a:pt x="1236896" y="149423"/>
                  <a:pt x="1222373" y="149735"/>
                </a:cubicBezTo>
                <a:cubicBezTo>
                  <a:pt x="1217845" y="149891"/>
                  <a:pt x="1216127" y="148642"/>
                  <a:pt x="1216283" y="143801"/>
                </a:cubicBezTo>
                <a:cubicBezTo>
                  <a:pt x="1216752" y="133807"/>
                  <a:pt x="1216752" y="123813"/>
                  <a:pt x="1216284" y="113819"/>
                </a:cubicBezTo>
                <a:cubicBezTo>
                  <a:pt x="1216127" y="108510"/>
                  <a:pt x="1218001" y="107573"/>
                  <a:pt x="1222842" y="107573"/>
                </a:cubicBezTo>
                <a:cubicBezTo>
                  <a:pt x="1241581" y="107885"/>
                  <a:pt x="1260476" y="107729"/>
                  <a:pt x="1279215" y="107729"/>
                </a:cubicBezTo>
                <a:cubicBezTo>
                  <a:pt x="1297954" y="107729"/>
                  <a:pt x="1316849" y="107885"/>
                  <a:pt x="1335587" y="107573"/>
                </a:cubicBezTo>
                <a:close/>
                <a:moveTo>
                  <a:pt x="916210" y="46781"/>
                </a:moveTo>
                <a:cubicBezTo>
                  <a:pt x="915630" y="54707"/>
                  <a:pt x="915243" y="60894"/>
                  <a:pt x="914857" y="65921"/>
                </a:cubicBezTo>
                <a:cubicBezTo>
                  <a:pt x="905770" y="66307"/>
                  <a:pt x="898423" y="66501"/>
                  <a:pt x="891270" y="66694"/>
                </a:cubicBezTo>
                <a:cubicBezTo>
                  <a:pt x="887596" y="66887"/>
                  <a:pt x="882570" y="65727"/>
                  <a:pt x="880637" y="67661"/>
                </a:cubicBezTo>
                <a:cubicBezTo>
                  <a:pt x="875223" y="72881"/>
                  <a:pt x="870776" y="79647"/>
                  <a:pt x="865556" y="86221"/>
                </a:cubicBezTo>
                <a:cubicBezTo>
                  <a:pt x="879476" y="100914"/>
                  <a:pt x="895137" y="100141"/>
                  <a:pt x="910217" y="90667"/>
                </a:cubicBezTo>
                <a:cubicBezTo>
                  <a:pt x="912150" y="95888"/>
                  <a:pt x="913697" y="99754"/>
                  <a:pt x="914470" y="101881"/>
                </a:cubicBezTo>
                <a:cubicBezTo>
                  <a:pt x="924136" y="99368"/>
                  <a:pt x="932450" y="97241"/>
                  <a:pt x="941731" y="94728"/>
                </a:cubicBezTo>
                <a:cubicBezTo>
                  <a:pt x="936123" y="89508"/>
                  <a:pt x="925876" y="87961"/>
                  <a:pt x="925877" y="76748"/>
                </a:cubicBezTo>
                <a:cubicBezTo>
                  <a:pt x="928390" y="78681"/>
                  <a:pt x="930323" y="80034"/>
                  <a:pt x="934189" y="82934"/>
                </a:cubicBezTo>
                <a:cubicBezTo>
                  <a:pt x="932257" y="73461"/>
                  <a:pt x="929357" y="66307"/>
                  <a:pt x="929743" y="59347"/>
                </a:cubicBezTo>
                <a:cubicBezTo>
                  <a:pt x="930517" y="47167"/>
                  <a:pt x="920270" y="51808"/>
                  <a:pt x="916210" y="46781"/>
                </a:cubicBezTo>
                <a:close/>
                <a:moveTo>
                  <a:pt x="1147674" y="65330"/>
                </a:moveTo>
                <a:cubicBezTo>
                  <a:pt x="1146740" y="65517"/>
                  <a:pt x="1145992" y="65890"/>
                  <a:pt x="1145058" y="66077"/>
                </a:cubicBezTo>
                <a:cubicBezTo>
                  <a:pt x="1146179" y="70374"/>
                  <a:pt x="1147113" y="74484"/>
                  <a:pt x="1148047" y="78594"/>
                </a:cubicBezTo>
                <a:cubicBezTo>
                  <a:pt x="1145246" y="80649"/>
                  <a:pt x="1142069" y="83078"/>
                  <a:pt x="1138893" y="85319"/>
                </a:cubicBezTo>
                <a:cubicBezTo>
                  <a:pt x="1139267" y="86440"/>
                  <a:pt x="1139828" y="87561"/>
                  <a:pt x="1140202" y="88682"/>
                </a:cubicBezTo>
                <a:cubicBezTo>
                  <a:pt x="1147861" y="84759"/>
                  <a:pt x="1155147" y="98210"/>
                  <a:pt x="1163927" y="86441"/>
                </a:cubicBezTo>
                <a:cubicBezTo>
                  <a:pt x="1158696" y="79715"/>
                  <a:pt x="1153092" y="72429"/>
                  <a:pt x="1147674" y="65330"/>
                </a:cubicBezTo>
                <a:close/>
                <a:moveTo>
                  <a:pt x="821500" y="10758"/>
                </a:moveTo>
                <a:cubicBezTo>
                  <a:pt x="816191" y="12008"/>
                  <a:pt x="810725" y="7948"/>
                  <a:pt x="806353" y="13257"/>
                </a:cubicBezTo>
                <a:cubicBezTo>
                  <a:pt x="802293" y="9197"/>
                  <a:pt x="799950" y="12945"/>
                  <a:pt x="797140" y="15131"/>
                </a:cubicBezTo>
                <a:cubicBezTo>
                  <a:pt x="797608" y="16068"/>
                  <a:pt x="797921" y="17317"/>
                  <a:pt x="798545" y="18254"/>
                </a:cubicBezTo>
                <a:cubicBezTo>
                  <a:pt x="803230" y="24500"/>
                  <a:pt x="807290" y="30903"/>
                  <a:pt x="806977" y="39179"/>
                </a:cubicBezTo>
                <a:cubicBezTo>
                  <a:pt x="806822" y="43551"/>
                  <a:pt x="808070" y="47924"/>
                  <a:pt x="814005" y="47768"/>
                </a:cubicBezTo>
                <a:cubicBezTo>
                  <a:pt x="816347" y="35744"/>
                  <a:pt x="818846" y="23563"/>
                  <a:pt x="821500" y="10758"/>
                </a:cubicBezTo>
                <a:close/>
                <a:moveTo>
                  <a:pt x="904416" y="21647"/>
                </a:moveTo>
                <a:cubicBezTo>
                  <a:pt x="903257" y="22807"/>
                  <a:pt x="902097" y="23774"/>
                  <a:pt x="900936" y="24934"/>
                </a:cubicBezTo>
                <a:cubicBezTo>
                  <a:pt x="904224" y="29961"/>
                  <a:pt x="907703" y="35181"/>
                  <a:pt x="910990" y="40208"/>
                </a:cubicBezTo>
                <a:cubicBezTo>
                  <a:pt x="911957" y="40014"/>
                  <a:pt x="913116" y="39821"/>
                  <a:pt x="914276" y="39628"/>
                </a:cubicBezTo>
                <a:cubicBezTo>
                  <a:pt x="914084" y="35761"/>
                  <a:pt x="915050" y="31314"/>
                  <a:pt x="913310" y="28221"/>
                </a:cubicBezTo>
                <a:cubicBezTo>
                  <a:pt x="911763" y="25321"/>
                  <a:pt x="907510" y="23774"/>
                  <a:pt x="904416" y="21647"/>
                </a:cubicBezTo>
                <a:close/>
                <a:moveTo>
                  <a:pt x="821187" y="7792"/>
                </a:moveTo>
                <a:cubicBezTo>
                  <a:pt x="823687" y="7792"/>
                  <a:pt x="825560" y="7635"/>
                  <a:pt x="824780" y="11539"/>
                </a:cubicBezTo>
                <a:cubicBezTo>
                  <a:pt x="821344" y="26687"/>
                  <a:pt x="818065" y="41990"/>
                  <a:pt x="814785" y="57137"/>
                </a:cubicBezTo>
                <a:cubicBezTo>
                  <a:pt x="814629" y="57606"/>
                  <a:pt x="814629" y="58074"/>
                  <a:pt x="814473" y="58543"/>
                </a:cubicBezTo>
                <a:cubicBezTo>
                  <a:pt x="810101" y="80092"/>
                  <a:pt x="805884" y="101798"/>
                  <a:pt x="801356" y="123348"/>
                </a:cubicBezTo>
                <a:cubicBezTo>
                  <a:pt x="793236" y="162075"/>
                  <a:pt x="785116" y="200958"/>
                  <a:pt x="776995" y="239684"/>
                </a:cubicBezTo>
                <a:cubicBezTo>
                  <a:pt x="776839" y="240622"/>
                  <a:pt x="776371" y="241402"/>
                  <a:pt x="776059" y="242339"/>
                </a:cubicBezTo>
                <a:cubicBezTo>
                  <a:pt x="776683" y="248273"/>
                  <a:pt x="773716" y="249679"/>
                  <a:pt x="768094" y="249679"/>
                </a:cubicBezTo>
                <a:cubicBezTo>
                  <a:pt x="722184" y="249366"/>
                  <a:pt x="676431" y="249366"/>
                  <a:pt x="630521" y="249678"/>
                </a:cubicBezTo>
                <a:cubicBezTo>
                  <a:pt x="624275" y="249835"/>
                  <a:pt x="621933" y="247961"/>
                  <a:pt x="622557" y="242027"/>
                </a:cubicBezTo>
                <a:cubicBezTo>
                  <a:pt x="615218" y="211733"/>
                  <a:pt x="607723" y="181594"/>
                  <a:pt x="600540" y="151456"/>
                </a:cubicBezTo>
                <a:cubicBezTo>
                  <a:pt x="589608" y="105702"/>
                  <a:pt x="578989" y="59948"/>
                  <a:pt x="567902" y="14350"/>
                </a:cubicBezTo>
                <a:cubicBezTo>
                  <a:pt x="566653" y="9197"/>
                  <a:pt x="567122" y="7635"/>
                  <a:pt x="573056" y="7635"/>
                </a:cubicBezTo>
                <a:cubicBezTo>
                  <a:pt x="603662" y="7948"/>
                  <a:pt x="634425" y="7948"/>
                  <a:pt x="665032" y="7635"/>
                </a:cubicBezTo>
                <a:cubicBezTo>
                  <a:pt x="670340" y="7635"/>
                  <a:pt x="672059" y="9353"/>
                  <a:pt x="672995" y="14506"/>
                </a:cubicBezTo>
                <a:cubicBezTo>
                  <a:pt x="681585" y="65570"/>
                  <a:pt x="690641" y="116477"/>
                  <a:pt x="696263" y="168009"/>
                </a:cubicBezTo>
                <a:cubicBezTo>
                  <a:pt x="696263" y="168945"/>
                  <a:pt x="696732" y="169726"/>
                  <a:pt x="697669" y="172069"/>
                </a:cubicBezTo>
                <a:cubicBezTo>
                  <a:pt x="700010" y="153017"/>
                  <a:pt x="702041" y="135684"/>
                  <a:pt x="704383" y="118194"/>
                </a:cubicBezTo>
                <a:cubicBezTo>
                  <a:pt x="707350" y="96332"/>
                  <a:pt x="710786" y="74471"/>
                  <a:pt x="713753" y="52609"/>
                </a:cubicBezTo>
                <a:cubicBezTo>
                  <a:pt x="715470" y="39491"/>
                  <a:pt x="717031" y="26374"/>
                  <a:pt x="718593" y="13257"/>
                </a:cubicBezTo>
                <a:cubicBezTo>
                  <a:pt x="718905" y="9822"/>
                  <a:pt x="720155" y="7792"/>
                  <a:pt x="724214" y="7792"/>
                </a:cubicBezTo>
                <a:cubicBezTo>
                  <a:pt x="747170" y="8104"/>
                  <a:pt x="769969" y="8104"/>
                  <a:pt x="792767" y="8104"/>
                </a:cubicBezTo>
                <a:cubicBezTo>
                  <a:pt x="802293" y="7948"/>
                  <a:pt x="811662" y="7948"/>
                  <a:pt x="821187" y="7792"/>
                </a:cubicBezTo>
                <a:close/>
                <a:moveTo>
                  <a:pt x="1490048" y="101677"/>
                </a:moveTo>
                <a:cubicBezTo>
                  <a:pt x="1487862" y="102145"/>
                  <a:pt x="1487862" y="104644"/>
                  <a:pt x="1487705" y="106361"/>
                </a:cubicBezTo>
                <a:cubicBezTo>
                  <a:pt x="1487393" y="107923"/>
                  <a:pt x="1488331" y="109172"/>
                  <a:pt x="1490204" y="108391"/>
                </a:cubicBezTo>
                <a:cubicBezTo>
                  <a:pt x="1491453" y="107767"/>
                  <a:pt x="1493484" y="107454"/>
                  <a:pt x="1493640" y="105424"/>
                </a:cubicBezTo>
                <a:cubicBezTo>
                  <a:pt x="1492078" y="104487"/>
                  <a:pt x="1492390" y="101208"/>
                  <a:pt x="1490048" y="101677"/>
                </a:cubicBezTo>
                <a:close/>
                <a:moveTo>
                  <a:pt x="1008870" y="23670"/>
                </a:moveTo>
                <a:cubicBezTo>
                  <a:pt x="1004013" y="26098"/>
                  <a:pt x="1000089" y="28154"/>
                  <a:pt x="993364" y="31516"/>
                </a:cubicBezTo>
                <a:cubicBezTo>
                  <a:pt x="1000089" y="34132"/>
                  <a:pt x="1000650" y="43286"/>
                  <a:pt x="1009056" y="37121"/>
                </a:cubicBezTo>
                <a:cubicBezTo>
                  <a:pt x="1016529" y="31703"/>
                  <a:pt x="1008870" y="28527"/>
                  <a:pt x="1008870" y="23670"/>
                </a:cubicBezTo>
                <a:close/>
                <a:moveTo>
                  <a:pt x="1139454" y="35066"/>
                </a:moveTo>
                <a:cubicBezTo>
                  <a:pt x="1136839" y="36748"/>
                  <a:pt x="1133850" y="38802"/>
                  <a:pt x="1130487" y="41231"/>
                </a:cubicBezTo>
                <a:cubicBezTo>
                  <a:pt x="1130113" y="51879"/>
                  <a:pt x="1129740" y="63275"/>
                  <a:pt x="1129739" y="74671"/>
                </a:cubicBezTo>
                <a:cubicBezTo>
                  <a:pt x="1130673" y="74857"/>
                  <a:pt x="1131421" y="74857"/>
                  <a:pt x="1132356" y="74857"/>
                </a:cubicBezTo>
                <a:cubicBezTo>
                  <a:pt x="1135531" y="68132"/>
                  <a:pt x="1137772" y="60660"/>
                  <a:pt x="1142256" y="55055"/>
                </a:cubicBezTo>
                <a:cubicBezTo>
                  <a:pt x="1146366" y="50011"/>
                  <a:pt x="1147674" y="48890"/>
                  <a:pt x="1144311" y="43846"/>
                </a:cubicBezTo>
                <a:cubicBezTo>
                  <a:pt x="1142256" y="40857"/>
                  <a:pt x="1140762" y="37308"/>
                  <a:pt x="1139454" y="35066"/>
                </a:cubicBezTo>
                <a:close/>
                <a:moveTo>
                  <a:pt x="1082102" y="24231"/>
                </a:moveTo>
                <a:cubicBezTo>
                  <a:pt x="1072948" y="26659"/>
                  <a:pt x="1064541" y="29088"/>
                  <a:pt x="1056134" y="31516"/>
                </a:cubicBezTo>
                <a:cubicBezTo>
                  <a:pt x="1063046" y="34318"/>
                  <a:pt x="1069772" y="36373"/>
                  <a:pt x="1076497" y="36373"/>
                </a:cubicBezTo>
                <a:cubicBezTo>
                  <a:pt x="1083036" y="36561"/>
                  <a:pt x="1085278" y="32264"/>
                  <a:pt x="1082102" y="24231"/>
                </a:cubicBezTo>
                <a:close/>
                <a:moveTo>
                  <a:pt x="948304" y="1154"/>
                </a:moveTo>
                <a:cubicBezTo>
                  <a:pt x="948110" y="86801"/>
                  <a:pt x="947917" y="171288"/>
                  <a:pt x="947724" y="257321"/>
                </a:cubicBezTo>
                <a:cubicBezTo>
                  <a:pt x="922590" y="256548"/>
                  <a:pt x="898617" y="255774"/>
                  <a:pt x="874063" y="255001"/>
                </a:cubicBezTo>
                <a:cubicBezTo>
                  <a:pt x="873483" y="249395"/>
                  <a:pt x="872904" y="245528"/>
                  <a:pt x="872516" y="241854"/>
                </a:cubicBezTo>
                <a:cubicBezTo>
                  <a:pt x="864784" y="240308"/>
                  <a:pt x="859370" y="237215"/>
                  <a:pt x="859563" y="227354"/>
                </a:cubicBezTo>
                <a:cubicBezTo>
                  <a:pt x="860143" y="166648"/>
                  <a:pt x="860142" y="105747"/>
                  <a:pt x="860337" y="45041"/>
                </a:cubicBezTo>
                <a:cubicBezTo>
                  <a:pt x="860337" y="32474"/>
                  <a:pt x="860529" y="20101"/>
                  <a:pt x="860337" y="7534"/>
                </a:cubicBezTo>
                <a:cubicBezTo>
                  <a:pt x="860143" y="2700"/>
                  <a:pt x="861689" y="574"/>
                  <a:pt x="866910" y="767"/>
                </a:cubicBezTo>
                <a:cubicBezTo>
                  <a:pt x="878703" y="1154"/>
                  <a:pt x="891463" y="-1746"/>
                  <a:pt x="902290" y="1734"/>
                </a:cubicBezTo>
                <a:cubicBezTo>
                  <a:pt x="912150" y="4828"/>
                  <a:pt x="920077" y="961"/>
                  <a:pt x="928776" y="961"/>
                </a:cubicBezTo>
                <a:cubicBezTo>
                  <a:pt x="934770" y="961"/>
                  <a:pt x="940957" y="961"/>
                  <a:pt x="948304" y="1154"/>
                </a:cubicBezTo>
                <a:close/>
                <a:moveTo>
                  <a:pt x="1439044" y="69118"/>
                </a:moveTo>
                <a:cubicBezTo>
                  <a:pt x="1438243" y="69079"/>
                  <a:pt x="1437424" y="69587"/>
                  <a:pt x="1436174" y="69821"/>
                </a:cubicBezTo>
                <a:cubicBezTo>
                  <a:pt x="1433051" y="70445"/>
                  <a:pt x="1432270" y="73256"/>
                  <a:pt x="1429459" y="74818"/>
                </a:cubicBezTo>
                <a:cubicBezTo>
                  <a:pt x="1436799" y="77941"/>
                  <a:pt x="1442420" y="82938"/>
                  <a:pt x="1449916" y="83562"/>
                </a:cubicBezTo>
                <a:cubicBezTo>
                  <a:pt x="1452102" y="83719"/>
                  <a:pt x="1454288" y="84812"/>
                  <a:pt x="1455226" y="86842"/>
                </a:cubicBezTo>
                <a:cubicBezTo>
                  <a:pt x="1457255" y="91370"/>
                  <a:pt x="1458973" y="95118"/>
                  <a:pt x="1465063" y="91370"/>
                </a:cubicBezTo>
                <a:cubicBezTo>
                  <a:pt x="1467249" y="90121"/>
                  <a:pt x="1469279" y="93088"/>
                  <a:pt x="1469748" y="94806"/>
                </a:cubicBezTo>
                <a:cubicBezTo>
                  <a:pt x="1471310" y="100896"/>
                  <a:pt x="1475837" y="102770"/>
                  <a:pt x="1481303" y="104019"/>
                </a:cubicBezTo>
                <a:cubicBezTo>
                  <a:pt x="1480678" y="98710"/>
                  <a:pt x="1481615" y="92776"/>
                  <a:pt x="1473808" y="92151"/>
                </a:cubicBezTo>
                <a:cubicBezTo>
                  <a:pt x="1472090" y="91995"/>
                  <a:pt x="1469903" y="90277"/>
                  <a:pt x="1470997" y="89028"/>
                </a:cubicBezTo>
                <a:cubicBezTo>
                  <a:pt x="1476774" y="82469"/>
                  <a:pt x="1469123" y="84187"/>
                  <a:pt x="1467093" y="82782"/>
                </a:cubicBezTo>
                <a:cubicBezTo>
                  <a:pt x="1464751" y="81064"/>
                  <a:pt x="1462096" y="81689"/>
                  <a:pt x="1459441" y="81845"/>
                </a:cubicBezTo>
                <a:cubicBezTo>
                  <a:pt x="1451477" y="82157"/>
                  <a:pt x="1445231" y="77316"/>
                  <a:pt x="1441796" y="71694"/>
                </a:cubicBezTo>
                <a:cubicBezTo>
                  <a:pt x="1440624" y="69743"/>
                  <a:pt x="1439843" y="69157"/>
                  <a:pt x="1439044" y="69118"/>
                </a:cubicBezTo>
                <a:close/>
                <a:moveTo>
                  <a:pt x="1145805" y="24978"/>
                </a:moveTo>
                <a:cubicBezTo>
                  <a:pt x="1145058" y="26285"/>
                  <a:pt x="1144124" y="27406"/>
                  <a:pt x="1143565" y="28527"/>
                </a:cubicBezTo>
                <a:cubicBezTo>
                  <a:pt x="1146926" y="33572"/>
                  <a:pt x="1150476" y="38802"/>
                  <a:pt x="1153839" y="43846"/>
                </a:cubicBezTo>
                <a:cubicBezTo>
                  <a:pt x="1155333" y="43472"/>
                  <a:pt x="1156828" y="43099"/>
                  <a:pt x="1158323" y="42725"/>
                </a:cubicBezTo>
                <a:cubicBezTo>
                  <a:pt x="1159256" y="38242"/>
                  <a:pt x="1162432" y="31143"/>
                  <a:pt x="1160751" y="29835"/>
                </a:cubicBezTo>
                <a:cubicBezTo>
                  <a:pt x="1157014" y="26659"/>
                  <a:pt x="1150850" y="26473"/>
                  <a:pt x="1145805" y="24978"/>
                </a:cubicBezTo>
                <a:close/>
                <a:moveTo>
                  <a:pt x="1138893" y="10780"/>
                </a:moveTo>
                <a:cubicBezTo>
                  <a:pt x="1137773" y="15637"/>
                  <a:pt x="1137025" y="19373"/>
                  <a:pt x="1135532" y="25912"/>
                </a:cubicBezTo>
                <a:cubicBezTo>
                  <a:pt x="1142629" y="22176"/>
                  <a:pt x="1147301" y="19747"/>
                  <a:pt x="1152904" y="16945"/>
                </a:cubicBezTo>
                <a:cubicBezTo>
                  <a:pt x="1171400" y="24043"/>
                  <a:pt x="1181488" y="38428"/>
                  <a:pt x="1181674" y="58791"/>
                </a:cubicBezTo>
                <a:cubicBezTo>
                  <a:pt x="1181488" y="110540"/>
                  <a:pt x="1181114" y="162101"/>
                  <a:pt x="1180180" y="213662"/>
                </a:cubicBezTo>
                <a:cubicBezTo>
                  <a:pt x="1179806" y="226552"/>
                  <a:pt x="1172707" y="236640"/>
                  <a:pt x="1160937" y="242431"/>
                </a:cubicBezTo>
                <a:cubicBezTo>
                  <a:pt x="1158322" y="243739"/>
                  <a:pt x="1154773" y="242992"/>
                  <a:pt x="1151784" y="243366"/>
                </a:cubicBezTo>
                <a:cubicBezTo>
                  <a:pt x="1149168" y="243740"/>
                  <a:pt x="1145805" y="243365"/>
                  <a:pt x="1144125" y="244860"/>
                </a:cubicBezTo>
                <a:cubicBezTo>
                  <a:pt x="1136092" y="252520"/>
                  <a:pt x="1126004" y="251772"/>
                  <a:pt x="1116289" y="251585"/>
                </a:cubicBezTo>
                <a:cubicBezTo>
                  <a:pt x="1105641" y="251586"/>
                  <a:pt x="1094991" y="249904"/>
                  <a:pt x="1084530" y="248597"/>
                </a:cubicBezTo>
                <a:cubicBezTo>
                  <a:pt x="1082102" y="248223"/>
                  <a:pt x="1079672" y="245981"/>
                  <a:pt x="1076684" y="244299"/>
                </a:cubicBezTo>
                <a:cubicBezTo>
                  <a:pt x="1074442" y="252333"/>
                  <a:pt x="1068277" y="252520"/>
                  <a:pt x="1059310" y="250465"/>
                </a:cubicBezTo>
                <a:cubicBezTo>
                  <a:pt x="1067716" y="244673"/>
                  <a:pt x="1075003" y="239443"/>
                  <a:pt x="1074442" y="229354"/>
                </a:cubicBezTo>
                <a:cubicBezTo>
                  <a:pt x="1074255" y="227673"/>
                  <a:pt x="1074815" y="225618"/>
                  <a:pt x="1074069" y="224124"/>
                </a:cubicBezTo>
                <a:cubicBezTo>
                  <a:pt x="1068837" y="213475"/>
                  <a:pt x="1070146" y="211420"/>
                  <a:pt x="1080421" y="211047"/>
                </a:cubicBezTo>
                <a:cubicBezTo>
                  <a:pt x="1083036" y="216090"/>
                  <a:pt x="1085464" y="220574"/>
                  <a:pt x="1087706" y="225057"/>
                </a:cubicBezTo>
                <a:cubicBezTo>
                  <a:pt x="1100596" y="223003"/>
                  <a:pt x="1106200" y="209926"/>
                  <a:pt x="1099289" y="199464"/>
                </a:cubicBezTo>
                <a:cubicBezTo>
                  <a:pt x="1097794" y="197222"/>
                  <a:pt x="1096486" y="194420"/>
                  <a:pt x="1096487" y="191805"/>
                </a:cubicBezTo>
                <a:cubicBezTo>
                  <a:pt x="1096486" y="149210"/>
                  <a:pt x="1097047" y="106616"/>
                  <a:pt x="1096860" y="64023"/>
                </a:cubicBezTo>
                <a:cubicBezTo>
                  <a:pt x="1096673" y="51132"/>
                  <a:pt x="1083596" y="42539"/>
                  <a:pt x="1071826" y="47022"/>
                </a:cubicBezTo>
                <a:cubicBezTo>
                  <a:pt x="1070146" y="47582"/>
                  <a:pt x="1068651" y="51693"/>
                  <a:pt x="1068651" y="54308"/>
                </a:cubicBezTo>
                <a:cubicBezTo>
                  <a:pt x="1068277" y="75792"/>
                  <a:pt x="1068464" y="97275"/>
                  <a:pt x="1068276" y="118759"/>
                </a:cubicBezTo>
                <a:cubicBezTo>
                  <a:pt x="1068277" y="122122"/>
                  <a:pt x="1067716" y="125485"/>
                  <a:pt x="1067343" y="128847"/>
                </a:cubicBezTo>
                <a:cubicBezTo>
                  <a:pt x="1067343" y="128847"/>
                  <a:pt x="1067156" y="128847"/>
                  <a:pt x="1067156" y="128847"/>
                </a:cubicBezTo>
                <a:cubicBezTo>
                  <a:pt x="1056134" y="124924"/>
                  <a:pt x="1059123" y="134265"/>
                  <a:pt x="1056134" y="139496"/>
                </a:cubicBezTo>
                <a:cubicBezTo>
                  <a:pt x="1067530" y="142112"/>
                  <a:pt x="1066222" y="134452"/>
                  <a:pt x="1067156" y="128847"/>
                </a:cubicBezTo>
                <a:cubicBezTo>
                  <a:pt x="1067343" y="149584"/>
                  <a:pt x="1068091" y="170134"/>
                  <a:pt x="1067904" y="190870"/>
                </a:cubicBezTo>
                <a:cubicBezTo>
                  <a:pt x="1067716" y="200211"/>
                  <a:pt x="1070706" y="210112"/>
                  <a:pt x="1063793" y="218706"/>
                </a:cubicBezTo>
                <a:cubicBezTo>
                  <a:pt x="1063233" y="219266"/>
                  <a:pt x="1065475" y="221882"/>
                  <a:pt x="1065101" y="223002"/>
                </a:cubicBezTo>
                <a:cubicBezTo>
                  <a:pt x="1064354" y="225618"/>
                  <a:pt x="1063233" y="228794"/>
                  <a:pt x="1061178" y="230102"/>
                </a:cubicBezTo>
                <a:cubicBezTo>
                  <a:pt x="1054826" y="234211"/>
                  <a:pt x="1048101" y="237761"/>
                  <a:pt x="1041562" y="242805"/>
                </a:cubicBezTo>
                <a:cubicBezTo>
                  <a:pt x="1049034" y="242244"/>
                  <a:pt x="1054639" y="242619"/>
                  <a:pt x="1054826" y="252333"/>
                </a:cubicBezTo>
                <a:cubicBezTo>
                  <a:pt x="1031474" y="252146"/>
                  <a:pt x="1007935" y="252146"/>
                  <a:pt x="982902" y="252146"/>
                </a:cubicBezTo>
                <a:cubicBezTo>
                  <a:pt x="983090" y="189189"/>
                  <a:pt x="983275" y="126979"/>
                  <a:pt x="983463" y="63836"/>
                </a:cubicBezTo>
                <a:cubicBezTo>
                  <a:pt x="987012" y="63275"/>
                  <a:pt x="990562" y="63462"/>
                  <a:pt x="993364" y="62154"/>
                </a:cubicBezTo>
                <a:cubicBezTo>
                  <a:pt x="995793" y="61033"/>
                  <a:pt x="997847" y="58231"/>
                  <a:pt x="999156" y="55803"/>
                </a:cubicBezTo>
                <a:cubicBezTo>
                  <a:pt x="999716" y="54868"/>
                  <a:pt x="997848" y="52814"/>
                  <a:pt x="997100" y="51132"/>
                </a:cubicBezTo>
                <a:cubicBezTo>
                  <a:pt x="995045" y="53000"/>
                  <a:pt x="992990" y="54868"/>
                  <a:pt x="990935" y="56550"/>
                </a:cubicBezTo>
                <a:cubicBezTo>
                  <a:pt x="989814" y="57484"/>
                  <a:pt x="988507" y="58418"/>
                  <a:pt x="985144" y="61033"/>
                </a:cubicBezTo>
                <a:cubicBezTo>
                  <a:pt x="981968" y="41605"/>
                  <a:pt x="984210" y="24044"/>
                  <a:pt x="983276" y="4989"/>
                </a:cubicBezTo>
                <a:cubicBezTo>
                  <a:pt x="1035958" y="6483"/>
                  <a:pt x="1087706" y="2747"/>
                  <a:pt x="1138893" y="10780"/>
                </a:cubicBezTo>
                <a:close/>
                <a:moveTo>
                  <a:pt x="1419309" y="43899"/>
                </a:moveTo>
                <a:cubicBezTo>
                  <a:pt x="1414625" y="43430"/>
                  <a:pt x="1407754" y="49052"/>
                  <a:pt x="1407285" y="53424"/>
                </a:cubicBezTo>
                <a:cubicBezTo>
                  <a:pt x="1406504" y="54830"/>
                  <a:pt x="1405879" y="56235"/>
                  <a:pt x="1404943" y="57484"/>
                </a:cubicBezTo>
                <a:cubicBezTo>
                  <a:pt x="1403694" y="59046"/>
                  <a:pt x="1399321" y="58889"/>
                  <a:pt x="1402288" y="62325"/>
                </a:cubicBezTo>
                <a:cubicBezTo>
                  <a:pt x="1404474" y="64824"/>
                  <a:pt x="1406817" y="63418"/>
                  <a:pt x="1409159" y="61857"/>
                </a:cubicBezTo>
                <a:cubicBezTo>
                  <a:pt x="1411970" y="59983"/>
                  <a:pt x="1414937" y="57953"/>
                  <a:pt x="1418685" y="57796"/>
                </a:cubicBezTo>
                <a:cubicBezTo>
                  <a:pt x="1421964" y="56703"/>
                  <a:pt x="1425712" y="56235"/>
                  <a:pt x="1424618" y="51082"/>
                </a:cubicBezTo>
                <a:cubicBezTo>
                  <a:pt x="1423994" y="47802"/>
                  <a:pt x="1423369" y="44367"/>
                  <a:pt x="1419309" y="43899"/>
                </a:cubicBezTo>
                <a:close/>
                <a:moveTo>
                  <a:pt x="1447886" y="32031"/>
                </a:moveTo>
                <a:cubicBezTo>
                  <a:pt x="1443669" y="32812"/>
                  <a:pt x="1436018" y="31718"/>
                  <a:pt x="1435549" y="39526"/>
                </a:cubicBezTo>
                <a:cubicBezTo>
                  <a:pt x="1435237" y="44367"/>
                  <a:pt x="1437111" y="47959"/>
                  <a:pt x="1443358" y="48115"/>
                </a:cubicBezTo>
                <a:cubicBezTo>
                  <a:pt x="1446480" y="45772"/>
                  <a:pt x="1454132" y="48740"/>
                  <a:pt x="1453663" y="41868"/>
                </a:cubicBezTo>
                <a:cubicBezTo>
                  <a:pt x="1453507" y="38745"/>
                  <a:pt x="1453820" y="30781"/>
                  <a:pt x="1447886" y="32031"/>
                </a:cubicBezTo>
                <a:close/>
                <a:moveTo>
                  <a:pt x="1657543" y="59272"/>
                </a:moveTo>
                <a:cubicBezTo>
                  <a:pt x="1655513" y="59428"/>
                  <a:pt x="1654577" y="60678"/>
                  <a:pt x="1654577" y="62552"/>
                </a:cubicBezTo>
                <a:cubicBezTo>
                  <a:pt x="1654576" y="64894"/>
                  <a:pt x="1661760" y="71921"/>
                  <a:pt x="1663790" y="71609"/>
                </a:cubicBezTo>
                <a:cubicBezTo>
                  <a:pt x="1665820" y="71296"/>
                  <a:pt x="1666288" y="69579"/>
                  <a:pt x="1666132" y="67861"/>
                </a:cubicBezTo>
                <a:cubicBezTo>
                  <a:pt x="1665351" y="63020"/>
                  <a:pt x="1661603" y="60834"/>
                  <a:pt x="1657543" y="59272"/>
                </a:cubicBezTo>
                <a:close/>
                <a:moveTo>
                  <a:pt x="1759045" y="65050"/>
                </a:moveTo>
                <a:cubicBezTo>
                  <a:pt x="1758263" y="64582"/>
                  <a:pt x="1757327" y="65206"/>
                  <a:pt x="1757327" y="66456"/>
                </a:cubicBezTo>
                <a:cubicBezTo>
                  <a:pt x="1757483" y="68173"/>
                  <a:pt x="1758264" y="69579"/>
                  <a:pt x="1759982" y="70047"/>
                </a:cubicBezTo>
                <a:cubicBezTo>
                  <a:pt x="1761386" y="70360"/>
                  <a:pt x="1762480" y="69422"/>
                  <a:pt x="1762636" y="68329"/>
                </a:cubicBezTo>
                <a:cubicBezTo>
                  <a:pt x="1763104" y="65519"/>
                  <a:pt x="1760450" y="65987"/>
                  <a:pt x="1759045" y="65050"/>
                </a:cubicBezTo>
                <a:close/>
                <a:moveTo>
                  <a:pt x="1778720" y="67236"/>
                </a:moveTo>
                <a:cubicBezTo>
                  <a:pt x="1775910" y="70516"/>
                  <a:pt x="1773411" y="69735"/>
                  <a:pt x="1770913" y="68954"/>
                </a:cubicBezTo>
                <a:cubicBezTo>
                  <a:pt x="1766228" y="67549"/>
                  <a:pt x="1767321" y="72390"/>
                  <a:pt x="1765291" y="73795"/>
                </a:cubicBezTo>
                <a:cubicBezTo>
                  <a:pt x="1763105" y="75357"/>
                  <a:pt x="1765760" y="77387"/>
                  <a:pt x="1767164" y="78011"/>
                </a:cubicBezTo>
                <a:cubicBezTo>
                  <a:pt x="1773255" y="80666"/>
                  <a:pt x="1773411" y="87225"/>
                  <a:pt x="1777003" y="91441"/>
                </a:cubicBezTo>
                <a:cubicBezTo>
                  <a:pt x="1778564" y="93315"/>
                  <a:pt x="1776690" y="93627"/>
                  <a:pt x="1775909" y="94564"/>
                </a:cubicBezTo>
                <a:cubicBezTo>
                  <a:pt x="1770756" y="100810"/>
                  <a:pt x="1765291" y="99092"/>
                  <a:pt x="1759357" y="95813"/>
                </a:cubicBezTo>
                <a:cubicBezTo>
                  <a:pt x="1755141" y="93471"/>
                  <a:pt x="1750144" y="91128"/>
                  <a:pt x="1746240" y="95813"/>
                </a:cubicBezTo>
                <a:cubicBezTo>
                  <a:pt x="1744366" y="97999"/>
                  <a:pt x="1742335" y="99873"/>
                  <a:pt x="1739994" y="98936"/>
                </a:cubicBezTo>
                <a:cubicBezTo>
                  <a:pt x="1737495" y="97999"/>
                  <a:pt x="1735309" y="95657"/>
                  <a:pt x="1735933" y="92221"/>
                </a:cubicBezTo>
                <a:cubicBezTo>
                  <a:pt x="1736402" y="89098"/>
                  <a:pt x="1734840" y="87224"/>
                  <a:pt x="1732186" y="87381"/>
                </a:cubicBezTo>
                <a:cubicBezTo>
                  <a:pt x="1729218" y="87693"/>
                  <a:pt x="1728594" y="90660"/>
                  <a:pt x="1727345" y="93002"/>
                </a:cubicBezTo>
                <a:cubicBezTo>
                  <a:pt x="1725940" y="95969"/>
                  <a:pt x="1725940" y="98624"/>
                  <a:pt x="1727970" y="100810"/>
                </a:cubicBezTo>
                <a:cubicBezTo>
                  <a:pt x="1729843" y="102840"/>
                  <a:pt x="1731717" y="101279"/>
                  <a:pt x="1733592" y="100029"/>
                </a:cubicBezTo>
                <a:cubicBezTo>
                  <a:pt x="1735622" y="98780"/>
                  <a:pt x="1737183" y="98468"/>
                  <a:pt x="1736558" y="102059"/>
                </a:cubicBezTo>
                <a:cubicBezTo>
                  <a:pt x="1735309" y="109086"/>
                  <a:pt x="1738119" y="112366"/>
                  <a:pt x="1745146" y="113459"/>
                </a:cubicBezTo>
                <a:cubicBezTo>
                  <a:pt x="1752330" y="114552"/>
                  <a:pt x="1755922" y="109086"/>
                  <a:pt x="1760137" y="105495"/>
                </a:cubicBezTo>
                <a:cubicBezTo>
                  <a:pt x="1764354" y="102059"/>
                  <a:pt x="1766071" y="103933"/>
                  <a:pt x="1767321" y="107525"/>
                </a:cubicBezTo>
                <a:cubicBezTo>
                  <a:pt x="1767946" y="109555"/>
                  <a:pt x="1768101" y="111429"/>
                  <a:pt x="1769507" y="113303"/>
                </a:cubicBezTo>
                <a:cubicBezTo>
                  <a:pt x="1771693" y="116270"/>
                  <a:pt x="1769820" y="117675"/>
                  <a:pt x="1766853" y="117675"/>
                </a:cubicBezTo>
                <a:cubicBezTo>
                  <a:pt x="1764822" y="117675"/>
                  <a:pt x="1762949" y="116894"/>
                  <a:pt x="1760762" y="116426"/>
                </a:cubicBezTo>
                <a:cubicBezTo>
                  <a:pt x="1761543" y="121891"/>
                  <a:pt x="1765604" y="124077"/>
                  <a:pt x="1769195" y="122360"/>
                </a:cubicBezTo>
                <a:cubicBezTo>
                  <a:pt x="1772942" y="121111"/>
                  <a:pt x="1777784" y="118300"/>
                  <a:pt x="1774660" y="112366"/>
                </a:cubicBezTo>
                <a:cubicBezTo>
                  <a:pt x="1773255" y="109711"/>
                  <a:pt x="1774504" y="108149"/>
                  <a:pt x="1776847" y="107525"/>
                </a:cubicBezTo>
                <a:cubicBezTo>
                  <a:pt x="1779189" y="106900"/>
                  <a:pt x="1781062" y="105651"/>
                  <a:pt x="1782936" y="104089"/>
                </a:cubicBezTo>
                <a:cubicBezTo>
                  <a:pt x="1786840" y="100966"/>
                  <a:pt x="1790589" y="99873"/>
                  <a:pt x="1792775" y="106119"/>
                </a:cubicBezTo>
                <a:cubicBezTo>
                  <a:pt x="1793399" y="107993"/>
                  <a:pt x="1794648" y="109867"/>
                  <a:pt x="1796990" y="108930"/>
                </a:cubicBezTo>
                <a:cubicBezTo>
                  <a:pt x="1798864" y="108306"/>
                  <a:pt x="1800114" y="106900"/>
                  <a:pt x="1800426" y="104714"/>
                </a:cubicBezTo>
                <a:cubicBezTo>
                  <a:pt x="1800738" y="102215"/>
                  <a:pt x="1800739" y="99717"/>
                  <a:pt x="1799958" y="97062"/>
                </a:cubicBezTo>
                <a:cubicBezTo>
                  <a:pt x="1799177" y="94564"/>
                  <a:pt x="1797459" y="92690"/>
                  <a:pt x="1795429" y="92065"/>
                </a:cubicBezTo>
                <a:cubicBezTo>
                  <a:pt x="1793243" y="91441"/>
                  <a:pt x="1792306" y="94095"/>
                  <a:pt x="1791056" y="95657"/>
                </a:cubicBezTo>
                <a:cubicBezTo>
                  <a:pt x="1789651" y="97375"/>
                  <a:pt x="1788090" y="98780"/>
                  <a:pt x="1786372" y="100029"/>
                </a:cubicBezTo>
                <a:cubicBezTo>
                  <a:pt x="1785123" y="100966"/>
                  <a:pt x="1783717" y="100654"/>
                  <a:pt x="1782780" y="99249"/>
                </a:cubicBezTo>
                <a:cubicBezTo>
                  <a:pt x="1781843" y="97843"/>
                  <a:pt x="1780907" y="95189"/>
                  <a:pt x="1781844" y="94876"/>
                </a:cubicBezTo>
                <a:cubicBezTo>
                  <a:pt x="1786684" y="93627"/>
                  <a:pt x="1785435" y="89098"/>
                  <a:pt x="1787153" y="86600"/>
                </a:cubicBezTo>
                <a:cubicBezTo>
                  <a:pt x="1791369" y="80510"/>
                  <a:pt x="1787309" y="75356"/>
                  <a:pt x="1786997" y="69891"/>
                </a:cubicBezTo>
                <a:cubicBezTo>
                  <a:pt x="1786841" y="67549"/>
                  <a:pt x="1780750" y="64894"/>
                  <a:pt x="1778720" y="67236"/>
                </a:cubicBezTo>
                <a:close/>
                <a:moveTo>
                  <a:pt x="1598985" y="33038"/>
                </a:moveTo>
                <a:cubicBezTo>
                  <a:pt x="1596331" y="34287"/>
                  <a:pt x="1592270" y="33819"/>
                  <a:pt x="1591958" y="37879"/>
                </a:cubicBezTo>
                <a:cubicBezTo>
                  <a:pt x="1591801" y="40690"/>
                  <a:pt x="1594144" y="40690"/>
                  <a:pt x="1596017" y="40534"/>
                </a:cubicBezTo>
                <a:cubicBezTo>
                  <a:pt x="1599141" y="40065"/>
                  <a:pt x="1601171" y="38347"/>
                  <a:pt x="1601796" y="35536"/>
                </a:cubicBezTo>
                <a:cubicBezTo>
                  <a:pt x="1601639" y="33351"/>
                  <a:pt x="1600390" y="32257"/>
                  <a:pt x="1598985" y="33038"/>
                </a:cubicBezTo>
                <a:close/>
                <a:moveTo>
                  <a:pt x="1746239" y="50684"/>
                </a:moveTo>
                <a:cubicBezTo>
                  <a:pt x="1745147" y="50371"/>
                  <a:pt x="1743585" y="50059"/>
                  <a:pt x="1743585" y="51777"/>
                </a:cubicBezTo>
                <a:cubicBezTo>
                  <a:pt x="1743585" y="53807"/>
                  <a:pt x="1744678" y="55368"/>
                  <a:pt x="1747021" y="55525"/>
                </a:cubicBezTo>
                <a:cubicBezTo>
                  <a:pt x="1748113" y="55056"/>
                  <a:pt x="1750143" y="55837"/>
                  <a:pt x="1749832" y="53495"/>
                </a:cubicBezTo>
                <a:cubicBezTo>
                  <a:pt x="1749519" y="51464"/>
                  <a:pt x="1747958" y="50996"/>
                  <a:pt x="1746239" y="50684"/>
                </a:cubicBezTo>
                <a:close/>
                <a:moveTo>
                  <a:pt x="1757951" y="49903"/>
                </a:moveTo>
                <a:cubicBezTo>
                  <a:pt x="1756234" y="52558"/>
                  <a:pt x="1753891" y="53963"/>
                  <a:pt x="1754984" y="56618"/>
                </a:cubicBezTo>
                <a:cubicBezTo>
                  <a:pt x="1755453" y="57711"/>
                  <a:pt x="1757326" y="58023"/>
                  <a:pt x="1758107" y="57242"/>
                </a:cubicBezTo>
                <a:cubicBezTo>
                  <a:pt x="1759981" y="55369"/>
                  <a:pt x="1759045" y="53026"/>
                  <a:pt x="1757951" y="49903"/>
                </a:cubicBezTo>
                <a:close/>
                <a:moveTo>
                  <a:pt x="1698613" y="41002"/>
                </a:moveTo>
                <a:cubicBezTo>
                  <a:pt x="1684246" y="37723"/>
                  <a:pt x="1673940" y="45218"/>
                  <a:pt x="1673315" y="59897"/>
                </a:cubicBezTo>
                <a:cubicBezTo>
                  <a:pt x="1673003" y="68954"/>
                  <a:pt x="1673315" y="78011"/>
                  <a:pt x="1673315" y="90191"/>
                </a:cubicBezTo>
                <a:cubicBezTo>
                  <a:pt x="1674096" y="97999"/>
                  <a:pt x="1671910" y="109243"/>
                  <a:pt x="1674408" y="120330"/>
                </a:cubicBezTo>
                <a:cubicBezTo>
                  <a:pt x="1676438" y="129075"/>
                  <a:pt x="1684402" y="133135"/>
                  <a:pt x="1695802" y="132198"/>
                </a:cubicBezTo>
                <a:cubicBezTo>
                  <a:pt x="1704858" y="131417"/>
                  <a:pt x="1709855" y="126888"/>
                  <a:pt x="1710324" y="117831"/>
                </a:cubicBezTo>
                <a:cubicBezTo>
                  <a:pt x="1711417" y="96906"/>
                  <a:pt x="1711417" y="75981"/>
                  <a:pt x="1710324" y="55212"/>
                </a:cubicBezTo>
                <a:cubicBezTo>
                  <a:pt x="1709856" y="47248"/>
                  <a:pt x="1705639" y="42564"/>
                  <a:pt x="1698613" y="41002"/>
                </a:cubicBezTo>
                <a:close/>
                <a:moveTo>
                  <a:pt x="1732673" y="37332"/>
                </a:moveTo>
                <a:cubicBezTo>
                  <a:pt x="1731678" y="37489"/>
                  <a:pt x="1731014" y="39284"/>
                  <a:pt x="1729688" y="42876"/>
                </a:cubicBezTo>
                <a:cubicBezTo>
                  <a:pt x="1729375" y="43969"/>
                  <a:pt x="1728282" y="44750"/>
                  <a:pt x="1727345" y="45531"/>
                </a:cubicBezTo>
                <a:cubicBezTo>
                  <a:pt x="1724378" y="48341"/>
                  <a:pt x="1724847" y="50684"/>
                  <a:pt x="1727969" y="53182"/>
                </a:cubicBezTo>
                <a:cubicBezTo>
                  <a:pt x="1731093" y="55837"/>
                  <a:pt x="1732498" y="55056"/>
                  <a:pt x="1734060" y="51465"/>
                </a:cubicBezTo>
                <a:cubicBezTo>
                  <a:pt x="1735152" y="48654"/>
                  <a:pt x="1738432" y="48185"/>
                  <a:pt x="1741711" y="46780"/>
                </a:cubicBezTo>
                <a:cubicBezTo>
                  <a:pt x="1739993" y="44594"/>
                  <a:pt x="1738900" y="43032"/>
                  <a:pt x="1737651" y="41627"/>
                </a:cubicBezTo>
                <a:cubicBezTo>
                  <a:pt x="1734996" y="38660"/>
                  <a:pt x="1733669" y="37176"/>
                  <a:pt x="1732673" y="37332"/>
                </a:cubicBezTo>
                <a:close/>
                <a:moveTo>
                  <a:pt x="1529711" y="7826"/>
                </a:moveTo>
                <a:cubicBezTo>
                  <a:pt x="1536426" y="7202"/>
                  <a:pt x="1540018" y="8763"/>
                  <a:pt x="1538769" y="16259"/>
                </a:cubicBezTo>
                <a:cubicBezTo>
                  <a:pt x="1542359" y="22817"/>
                  <a:pt x="1540330" y="29688"/>
                  <a:pt x="1540799" y="36872"/>
                </a:cubicBezTo>
                <a:cubicBezTo>
                  <a:pt x="1540955" y="45929"/>
                  <a:pt x="1541111" y="54986"/>
                  <a:pt x="1540798" y="64043"/>
                </a:cubicBezTo>
                <a:cubicBezTo>
                  <a:pt x="1541111" y="76848"/>
                  <a:pt x="1541111" y="89653"/>
                  <a:pt x="1540798" y="102457"/>
                </a:cubicBezTo>
                <a:cubicBezTo>
                  <a:pt x="1541111" y="114481"/>
                  <a:pt x="1541111" y="126349"/>
                  <a:pt x="1540798" y="138217"/>
                </a:cubicBezTo>
                <a:cubicBezTo>
                  <a:pt x="1541111" y="148836"/>
                  <a:pt x="1541111" y="159299"/>
                  <a:pt x="1540799" y="169917"/>
                </a:cubicBezTo>
                <a:cubicBezTo>
                  <a:pt x="1541267" y="189749"/>
                  <a:pt x="1540955" y="209581"/>
                  <a:pt x="1540955" y="229413"/>
                </a:cubicBezTo>
                <a:cubicBezTo>
                  <a:pt x="1540955" y="232068"/>
                  <a:pt x="1540799" y="234566"/>
                  <a:pt x="1538925" y="236752"/>
                </a:cubicBezTo>
                <a:cubicBezTo>
                  <a:pt x="1538768" y="237689"/>
                  <a:pt x="1538613" y="238626"/>
                  <a:pt x="1538456" y="239563"/>
                </a:cubicBezTo>
                <a:cubicBezTo>
                  <a:pt x="1538456" y="242218"/>
                  <a:pt x="1538300" y="244873"/>
                  <a:pt x="1538456" y="247527"/>
                </a:cubicBezTo>
                <a:cubicBezTo>
                  <a:pt x="1538612" y="250338"/>
                  <a:pt x="1536739" y="249870"/>
                  <a:pt x="1535177" y="249870"/>
                </a:cubicBezTo>
                <a:cubicBezTo>
                  <a:pt x="1505664" y="249870"/>
                  <a:pt x="1476150" y="249713"/>
                  <a:pt x="1446636" y="249869"/>
                </a:cubicBezTo>
                <a:cubicBezTo>
                  <a:pt x="1443357" y="249869"/>
                  <a:pt x="1442733" y="248620"/>
                  <a:pt x="1442733" y="245653"/>
                </a:cubicBezTo>
                <a:cubicBezTo>
                  <a:pt x="1442732" y="241593"/>
                  <a:pt x="1442576" y="237533"/>
                  <a:pt x="1442420" y="233473"/>
                </a:cubicBezTo>
                <a:cubicBezTo>
                  <a:pt x="1442420" y="231911"/>
                  <a:pt x="1442576" y="230506"/>
                  <a:pt x="1442576" y="228945"/>
                </a:cubicBezTo>
                <a:cubicBezTo>
                  <a:pt x="1441952" y="223791"/>
                  <a:pt x="1442421" y="218482"/>
                  <a:pt x="1442421" y="213329"/>
                </a:cubicBezTo>
                <a:cubicBezTo>
                  <a:pt x="1442420" y="206770"/>
                  <a:pt x="1442421" y="200212"/>
                  <a:pt x="1442420" y="193653"/>
                </a:cubicBezTo>
                <a:cubicBezTo>
                  <a:pt x="1441015" y="191467"/>
                  <a:pt x="1440703" y="188969"/>
                  <a:pt x="1440703" y="186470"/>
                </a:cubicBezTo>
                <a:cubicBezTo>
                  <a:pt x="1440546" y="175070"/>
                  <a:pt x="1440546" y="163827"/>
                  <a:pt x="1440703" y="152428"/>
                </a:cubicBezTo>
                <a:cubicBezTo>
                  <a:pt x="1440703" y="149929"/>
                  <a:pt x="1440858" y="147431"/>
                  <a:pt x="1442421" y="145245"/>
                </a:cubicBezTo>
                <a:cubicBezTo>
                  <a:pt x="1442421" y="138374"/>
                  <a:pt x="1442421" y="131346"/>
                  <a:pt x="1442421" y="124319"/>
                </a:cubicBezTo>
                <a:cubicBezTo>
                  <a:pt x="1442420" y="121196"/>
                  <a:pt x="1442420" y="117917"/>
                  <a:pt x="1442576" y="114794"/>
                </a:cubicBezTo>
                <a:cubicBezTo>
                  <a:pt x="1442577" y="112451"/>
                  <a:pt x="1442576" y="110265"/>
                  <a:pt x="1442576" y="108079"/>
                </a:cubicBezTo>
                <a:cubicBezTo>
                  <a:pt x="1444138" y="103551"/>
                  <a:pt x="1440859" y="99334"/>
                  <a:pt x="1442108" y="94806"/>
                </a:cubicBezTo>
                <a:cubicBezTo>
                  <a:pt x="1441015" y="83094"/>
                  <a:pt x="1438204" y="79971"/>
                  <a:pt x="1426024" y="77160"/>
                </a:cubicBezTo>
                <a:cubicBezTo>
                  <a:pt x="1423057" y="76535"/>
                  <a:pt x="1419934" y="76223"/>
                  <a:pt x="1416967" y="75755"/>
                </a:cubicBezTo>
                <a:cubicBezTo>
                  <a:pt x="1405100" y="75442"/>
                  <a:pt x="1393232" y="75130"/>
                  <a:pt x="1381363" y="75130"/>
                </a:cubicBezTo>
                <a:cubicBezTo>
                  <a:pt x="1377303" y="75130"/>
                  <a:pt x="1376679" y="73412"/>
                  <a:pt x="1376835" y="69977"/>
                </a:cubicBezTo>
                <a:cubicBezTo>
                  <a:pt x="1377147" y="64355"/>
                  <a:pt x="1377460" y="58577"/>
                  <a:pt x="1376835" y="52956"/>
                </a:cubicBezTo>
                <a:cubicBezTo>
                  <a:pt x="1376367" y="47178"/>
                  <a:pt x="1378709" y="45304"/>
                  <a:pt x="1384018" y="45929"/>
                </a:cubicBezTo>
                <a:cubicBezTo>
                  <a:pt x="1389639" y="44367"/>
                  <a:pt x="1395730" y="44367"/>
                  <a:pt x="1401195" y="42025"/>
                </a:cubicBezTo>
                <a:cubicBezTo>
                  <a:pt x="1404630" y="39370"/>
                  <a:pt x="1409003" y="38745"/>
                  <a:pt x="1413063" y="37809"/>
                </a:cubicBezTo>
                <a:cubicBezTo>
                  <a:pt x="1425556" y="34841"/>
                  <a:pt x="1437580" y="30782"/>
                  <a:pt x="1449135" y="25472"/>
                </a:cubicBezTo>
                <a:cubicBezTo>
                  <a:pt x="1452259" y="24067"/>
                  <a:pt x="1455382" y="22974"/>
                  <a:pt x="1458661" y="22818"/>
                </a:cubicBezTo>
                <a:cubicBezTo>
                  <a:pt x="1461940" y="21100"/>
                  <a:pt x="1465844" y="20007"/>
                  <a:pt x="1468499" y="17508"/>
                </a:cubicBezTo>
                <a:cubicBezTo>
                  <a:pt x="1478180" y="8451"/>
                  <a:pt x="1489579" y="6421"/>
                  <a:pt x="1502228" y="7826"/>
                </a:cubicBezTo>
                <a:cubicBezTo>
                  <a:pt x="1504414" y="7983"/>
                  <a:pt x="1506444" y="7670"/>
                  <a:pt x="1508630" y="7670"/>
                </a:cubicBezTo>
                <a:cubicBezTo>
                  <a:pt x="1515657" y="7826"/>
                  <a:pt x="1522685" y="8295"/>
                  <a:pt x="1529711" y="7826"/>
                </a:cubicBezTo>
                <a:close/>
                <a:moveTo>
                  <a:pt x="1772162" y="40534"/>
                </a:moveTo>
                <a:cubicBezTo>
                  <a:pt x="1768570" y="41002"/>
                  <a:pt x="1769351" y="43813"/>
                  <a:pt x="1769039" y="45999"/>
                </a:cubicBezTo>
                <a:cubicBezTo>
                  <a:pt x="1768726" y="48029"/>
                  <a:pt x="1769039" y="50528"/>
                  <a:pt x="1771381" y="50059"/>
                </a:cubicBezTo>
                <a:cubicBezTo>
                  <a:pt x="1773410" y="49434"/>
                  <a:pt x="1776221" y="47248"/>
                  <a:pt x="1776690" y="45218"/>
                </a:cubicBezTo>
                <a:cubicBezTo>
                  <a:pt x="1777314" y="42876"/>
                  <a:pt x="1774348" y="41471"/>
                  <a:pt x="1772162" y="40534"/>
                </a:cubicBezTo>
                <a:close/>
                <a:moveTo>
                  <a:pt x="1670816" y="13675"/>
                </a:moveTo>
                <a:cubicBezTo>
                  <a:pt x="1667849" y="14455"/>
                  <a:pt x="1663633" y="14924"/>
                  <a:pt x="1665508" y="19765"/>
                </a:cubicBezTo>
                <a:cubicBezTo>
                  <a:pt x="1668162" y="26636"/>
                  <a:pt x="1673159" y="32101"/>
                  <a:pt x="1677687" y="37723"/>
                </a:cubicBezTo>
                <a:cubicBezTo>
                  <a:pt x="1678936" y="39128"/>
                  <a:pt x="1680967" y="39441"/>
                  <a:pt x="1682840" y="38035"/>
                </a:cubicBezTo>
                <a:cubicBezTo>
                  <a:pt x="1684714" y="36630"/>
                  <a:pt x="1683777" y="35693"/>
                  <a:pt x="1682529" y="34131"/>
                </a:cubicBezTo>
                <a:cubicBezTo>
                  <a:pt x="1680810" y="32101"/>
                  <a:pt x="1681279" y="29759"/>
                  <a:pt x="1682685" y="27572"/>
                </a:cubicBezTo>
                <a:cubicBezTo>
                  <a:pt x="1684402" y="24762"/>
                  <a:pt x="1684558" y="21951"/>
                  <a:pt x="1682684" y="19296"/>
                </a:cubicBezTo>
                <a:cubicBezTo>
                  <a:pt x="1679561" y="18516"/>
                  <a:pt x="1679874" y="24449"/>
                  <a:pt x="1676282" y="22263"/>
                </a:cubicBezTo>
                <a:cubicBezTo>
                  <a:pt x="1674565" y="21326"/>
                  <a:pt x="1673315" y="19765"/>
                  <a:pt x="1673627" y="17735"/>
                </a:cubicBezTo>
                <a:cubicBezTo>
                  <a:pt x="1674096" y="15236"/>
                  <a:pt x="1674720" y="12582"/>
                  <a:pt x="1670816" y="13675"/>
                </a:cubicBezTo>
                <a:close/>
                <a:moveTo>
                  <a:pt x="1714598" y="3661"/>
                </a:moveTo>
                <a:cubicBezTo>
                  <a:pt x="1727814" y="4618"/>
                  <a:pt x="1740930" y="6648"/>
                  <a:pt x="1753891" y="10395"/>
                </a:cubicBezTo>
                <a:cubicBezTo>
                  <a:pt x="1756546" y="11176"/>
                  <a:pt x="1759201" y="12269"/>
                  <a:pt x="1761856" y="13206"/>
                </a:cubicBezTo>
                <a:cubicBezTo>
                  <a:pt x="1765291" y="15236"/>
                  <a:pt x="1769039" y="17110"/>
                  <a:pt x="1771537" y="20389"/>
                </a:cubicBezTo>
                <a:cubicBezTo>
                  <a:pt x="1772317" y="20545"/>
                  <a:pt x="1772787" y="21014"/>
                  <a:pt x="1773410" y="21482"/>
                </a:cubicBezTo>
                <a:cubicBezTo>
                  <a:pt x="1772631" y="21483"/>
                  <a:pt x="1771850" y="21483"/>
                  <a:pt x="1770912" y="21639"/>
                </a:cubicBezTo>
                <a:cubicBezTo>
                  <a:pt x="1772786" y="24762"/>
                  <a:pt x="1776847" y="25543"/>
                  <a:pt x="1778565" y="29447"/>
                </a:cubicBezTo>
                <a:cubicBezTo>
                  <a:pt x="1779969" y="32570"/>
                  <a:pt x="1780595" y="28197"/>
                  <a:pt x="1781688" y="27416"/>
                </a:cubicBezTo>
                <a:cubicBezTo>
                  <a:pt x="1781375" y="27104"/>
                  <a:pt x="1781063" y="26948"/>
                  <a:pt x="1780907" y="26636"/>
                </a:cubicBezTo>
                <a:cubicBezTo>
                  <a:pt x="1781375" y="26636"/>
                  <a:pt x="1781843" y="26636"/>
                  <a:pt x="1782468" y="26480"/>
                </a:cubicBezTo>
                <a:cubicBezTo>
                  <a:pt x="1790120" y="29446"/>
                  <a:pt x="1794336" y="39128"/>
                  <a:pt x="1791212" y="47404"/>
                </a:cubicBezTo>
                <a:cubicBezTo>
                  <a:pt x="1790276" y="49747"/>
                  <a:pt x="1789027" y="51933"/>
                  <a:pt x="1790588" y="54275"/>
                </a:cubicBezTo>
                <a:cubicBezTo>
                  <a:pt x="1790588" y="54900"/>
                  <a:pt x="1790432" y="55368"/>
                  <a:pt x="1790276" y="55993"/>
                </a:cubicBezTo>
                <a:cubicBezTo>
                  <a:pt x="1793086" y="60209"/>
                  <a:pt x="1792618" y="68642"/>
                  <a:pt x="1801676" y="64426"/>
                </a:cubicBezTo>
                <a:cubicBezTo>
                  <a:pt x="1801675" y="64113"/>
                  <a:pt x="1801675" y="63957"/>
                  <a:pt x="1801675" y="63801"/>
                </a:cubicBezTo>
                <a:cubicBezTo>
                  <a:pt x="1802612" y="63957"/>
                  <a:pt x="1803549" y="64113"/>
                  <a:pt x="1804486" y="64113"/>
                </a:cubicBezTo>
                <a:cubicBezTo>
                  <a:pt x="1806360" y="77699"/>
                  <a:pt x="1806204" y="91441"/>
                  <a:pt x="1806204" y="105026"/>
                </a:cubicBezTo>
                <a:cubicBezTo>
                  <a:pt x="1806203" y="108306"/>
                  <a:pt x="1806829" y="111741"/>
                  <a:pt x="1804642" y="114708"/>
                </a:cubicBezTo>
                <a:cubicBezTo>
                  <a:pt x="1804173" y="115489"/>
                  <a:pt x="1803706" y="116426"/>
                  <a:pt x="1803237" y="117207"/>
                </a:cubicBezTo>
                <a:cubicBezTo>
                  <a:pt x="1802924" y="116738"/>
                  <a:pt x="1802456" y="116426"/>
                  <a:pt x="1801988" y="116113"/>
                </a:cubicBezTo>
                <a:cubicBezTo>
                  <a:pt x="1799801" y="117831"/>
                  <a:pt x="1800270" y="125951"/>
                  <a:pt x="1794648" y="118768"/>
                </a:cubicBezTo>
                <a:cubicBezTo>
                  <a:pt x="1793399" y="117207"/>
                  <a:pt x="1790900" y="118456"/>
                  <a:pt x="1789495" y="119549"/>
                </a:cubicBezTo>
                <a:cubicBezTo>
                  <a:pt x="1788089" y="120642"/>
                  <a:pt x="1787934" y="122516"/>
                  <a:pt x="1788870" y="124078"/>
                </a:cubicBezTo>
                <a:cubicBezTo>
                  <a:pt x="1789807" y="125639"/>
                  <a:pt x="1790901" y="127045"/>
                  <a:pt x="1791994" y="128606"/>
                </a:cubicBezTo>
                <a:cubicBezTo>
                  <a:pt x="1792931" y="128450"/>
                  <a:pt x="1794024" y="128294"/>
                  <a:pt x="1794961" y="127981"/>
                </a:cubicBezTo>
                <a:cubicBezTo>
                  <a:pt x="1795273" y="128138"/>
                  <a:pt x="1795429" y="128294"/>
                  <a:pt x="1795586" y="128294"/>
                </a:cubicBezTo>
                <a:cubicBezTo>
                  <a:pt x="1806048" y="129231"/>
                  <a:pt x="1805891" y="129231"/>
                  <a:pt x="1806672" y="139849"/>
                </a:cubicBezTo>
                <a:cubicBezTo>
                  <a:pt x="1806828" y="159213"/>
                  <a:pt x="1806204" y="178576"/>
                  <a:pt x="1805423" y="197940"/>
                </a:cubicBezTo>
                <a:cubicBezTo>
                  <a:pt x="1805267" y="212462"/>
                  <a:pt x="1796835" y="222144"/>
                  <a:pt x="1786372" y="230576"/>
                </a:cubicBezTo>
                <a:cubicBezTo>
                  <a:pt x="1769820" y="243850"/>
                  <a:pt x="1750144" y="248847"/>
                  <a:pt x="1729688" y="251814"/>
                </a:cubicBezTo>
                <a:cubicBezTo>
                  <a:pt x="1700642" y="256030"/>
                  <a:pt x="1671441" y="254624"/>
                  <a:pt x="1642396" y="250565"/>
                </a:cubicBezTo>
                <a:cubicBezTo>
                  <a:pt x="1633339" y="247910"/>
                  <a:pt x="1624125" y="245880"/>
                  <a:pt x="1615538" y="242132"/>
                </a:cubicBezTo>
                <a:cubicBezTo>
                  <a:pt x="1605231" y="237603"/>
                  <a:pt x="1596174" y="231513"/>
                  <a:pt x="1588991" y="222768"/>
                </a:cubicBezTo>
                <a:cubicBezTo>
                  <a:pt x="1587585" y="221988"/>
                  <a:pt x="1586960" y="220895"/>
                  <a:pt x="1586805" y="219333"/>
                </a:cubicBezTo>
                <a:cubicBezTo>
                  <a:pt x="1586805" y="219333"/>
                  <a:pt x="1586805" y="219177"/>
                  <a:pt x="1586805" y="219021"/>
                </a:cubicBezTo>
                <a:cubicBezTo>
                  <a:pt x="1580559" y="210120"/>
                  <a:pt x="1578684" y="199970"/>
                  <a:pt x="1577904" y="189351"/>
                </a:cubicBezTo>
                <a:cubicBezTo>
                  <a:pt x="1577591" y="185916"/>
                  <a:pt x="1578841" y="184666"/>
                  <a:pt x="1582276" y="184667"/>
                </a:cubicBezTo>
                <a:cubicBezTo>
                  <a:pt x="1584775" y="184666"/>
                  <a:pt x="1587116" y="184666"/>
                  <a:pt x="1589616" y="184666"/>
                </a:cubicBezTo>
                <a:cubicBezTo>
                  <a:pt x="1589772" y="184510"/>
                  <a:pt x="1589927" y="184510"/>
                  <a:pt x="1590084" y="184510"/>
                </a:cubicBezTo>
                <a:cubicBezTo>
                  <a:pt x="1592426" y="183886"/>
                  <a:pt x="1594769" y="184042"/>
                  <a:pt x="1597111" y="184042"/>
                </a:cubicBezTo>
                <a:cubicBezTo>
                  <a:pt x="1618348" y="184042"/>
                  <a:pt x="1639741" y="184198"/>
                  <a:pt x="1660978" y="183886"/>
                </a:cubicBezTo>
                <a:cubicBezTo>
                  <a:pt x="1663321" y="183886"/>
                  <a:pt x="1665351" y="184042"/>
                  <a:pt x="1667225" y="184510"/>
                </a:cubicBezTo>
                <a:cubicBezTo>
                  <a:pt x="1667849" y="184510"/>
                  <a:pt x="1668630" y="184510"/>
                  <a:pt x="1669254" y="184510"/>
                </a:cubicBezTo>
                <a:cubicBezTo>
                  <a:pt x="1674876" y="184510"/>
                  <a:pt x="1674096" y="187477"/>
                  <a:pt x="1673627" y="190444"/>
                </a:cubicBezTo>
                <a:cubicBezTo>
                  <a:pt x="1673784" y="191069"/>
                  <a:pt x="1674096" y="191693"/>
                  <a:pt x="1674252" y="192318"/>
                </a:cubicBezTo>
                <a:cubicBezTo>
                  <a:pt x="1675501" y="194816"/>
                  <a:pt x="1675501" y="197627"/>
                  <a:pt x="1675501" y="200438"/>
                </a:cubicBezTo>
                <a:cubicBezTo>
                  <a:pt x="1675969" y="209808"/>
                  <a:pt x="1678624" y="212618"/>
                  <a:pt x="1688774" y="214024"/>
                </a:cubicBezTo>
                <a:cubicBezTo>
                  <a:pt x="1707357" y="213868"/>
                  <a:pt x="1710324" y="210432"/>
                  <a:pt x="1708919" y="191381"/>
                </a:cubicBezTo>
                <a:cubicBezTo>
                  <a:pt x="1708138" y="180138"/>
                  <a:pt x="1708606" y="168738"/>
                  <a:pt x="1708919" y="157964"/>
                </a:cubicBezTo>
                <a:cubicBezTo>
                  <a:pt x="1673159" y="177015"/>
                  <a:pt x="1637243" y="175453"/>
                  <a:pt x="1601015" y="159057"/>
                </a:cubicBezTo>
                <a:cubicBezTo>
                  <a:pt x="1592114" y="153435"/>
                  <a:pt x="1583681" y="147345"/>
                  <a:pt x="1580089" y="136570"/>
                </a:cubicBezTo>
                <a:cubicBezTo>
                  <a:pt x="1576342" y="124077"/>
                  <a:pt x="1575249" y="111429"/>
                  <a:pt x="1575873" y="98468"/>
                </a:cubicBezTo>
                <a:cubicBezTo>
                  <a:pt x="1575718" y="88161"/>
                  <a:pt x="1575405" y="77855"/>
                  <a:pt x="1576030" y="67549"/>
                </a:cubicBezTo>
                <a:cubicBezTo>
                  <a:pt x="1578060" y="58023"/>
                  <a:pt x="1577279" y="47873"/>
                  <a:pt x="1582901" y="39284"/>
                </a:cubicBezTo>
                <a:cubicBezTo>
                  <a:pt x="1585711" y="34756"/>
                  <a:pt x="1588366" y="29915"/>
                  <a:pt x="1593675" y="27729"/>
                </a:cubicBezTo>
                <a:cubicBezTo>
                  <a:pt x="1617568" y="9146"/>
                  <a:pt x="1645676" y="4618"/>
                  <a:pt x="1674721" y="3368"/>
                </a:cubicBezTo>
                <a:cubicBezTo>
                  <a:pt x="1688072" y="2822"/>
                  <a:pt x="1701384" y="2705"/>
                  <a:pt x="1714598" y="3661"/>
                </a:cubicBezTo>
                <a:close/>
              </a:path>
            </a:pathLst>
          </a:custGeom>
          <a:solidFill>
            <a:schemeClr val="accent3"/>
          </a:solidFill>
          <a:ln w="3133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grpSp>
        <p:nvGrpSpPr>
          <p:cNvPr id="35" name="Graphic 101">
            <a:extLst>
              <a:ext uri="{FF2B5EF4-FFF2-40B4-BE49-F238E27FC236}">
                <a16:creationId xmlns="" xmlns:a16="http://schemas.microsoft.com/office/drawing/2014/main" id="{6CBC7FB3-6D62-4761-BF59-1E2290005E3A}"/>
              </a:ext>
            </a:extLst>
          </p:cNvPr>
          <p:cNvGrpSpPr/>
          <p:nvPr userDrawn="1"/>
        </p:nvGrpSpPr>
        <p:grpSpPr>
          <a:xfrm>
            <a:off x="3817736" y="1161522"/>
            <a:ext cx="4556528" cy="4534956"/>
            <a:chOff x="6590183" y="440651"/>
            <a:chExt cx="3299274" cy="3283656"/>
          </a:xfrm>
          <a:solidFill>
            <a:schemeClr val="accent3">
              <a:alpha val="5000"/>
            </a:schemeClr>
          </a:solidFill>
        </p:grpSpPr>
        <p:sp>
          <p:nvSpPr>
            <p:cNvPr id="36" name="Freeform: Shape 35">
              <a:extLst>
                <a:ext uri="{FF2B5EF4-FFF2-40B4-BE49-F238E27FC236}">
                  <a16:creationId xmlns="" xmlns:a16="http://schemas.microsoft.com/office/drawing/2014/main" id="{672EB0B9-2580-4FDD-815B-21B0DA3F8788}"/>
                </a:ext>
              </a:extLst>
            </p:cNvPr>
            <p:cNvSpPr/>
            <p:nvPr/>
          </p:nvSpPr>
          <p:spPr>
            <a:xfrm>
              <a:off x="6749875" y="2381170"/>
              <a:ext cx="2977545" cy="1342745"/>
            </a:xfrm>
            <a:custGeom>
              <a:avLst/>
              <a:gdLst>
                <a:gd name="connsiteX0" fmla="*/ 739506 w 2977545"/>
                <a:gd name="connsiteY0" fmla="*/ 1342746 h 1342745"/>
                <a:gd name="connsiteX1" fmla="*/ 632133 w 2977545"/>
                <a:gd name="connsiteY1" fmla="*/ 1279494 h 1342745"/>
                <a:gd name="connsiteX2" fmla="*/ 6638 w 2977545"/>
                <a:gd name="connsiteY2" fmla="*/ 918331 h 1342745"/>
                <a:gd name="connsiteX3" fmla="*/ 0 w 2977545"/>
                <a:gd name="connsiteY3" fmla="*/ 911693 h 1342745"/>
                <a:gd name="connsiteX4" fmla="*/ 75356 w 2977545"/>
                <a:gd name="connsiteY4" fmla="*/ 930825 h 1342745"/>
                <a:gd name="connsiteX5" fmla="*/ 671568 w 2977545"/>
                <a:gd name="connsiteY5" fmla="*/ 1087004 h 1342745"/>
                <a:gd name="connsiteX6" fmla="*/ 691481 w 2977545"/>
                <a:gd name="connsiteY6" fmla="*/ 1082708 h 1342745"/>
                <a:gd name="connsiteX7" fmla="*/ 1247477 w 2977545"/>
                <a:gd name="connsiteY7" fmla="*/ 670006 h 1342745"/>
                <a:gd name="connsiteX8" fmla="*/ 1256067 w 2977545"/>
                <a:gd name="connsiteY8" fmla="*/ 648532 h 1342745"/>
                <a:gd name="connsiteX9" fmla="*/ 1231469 w 2977545"/>
                <a:gd name="connsiteY9" fmla="*/ 452137 h 1342745"/>
                <a:gd name="connsiteX10" fmla="*/ 1204137 w 2977545"/>
                <a:gd name="connsiteY10" fmla="*/ 232706 h 1342745"/>
                <a:gd name="connsiteX11" fmla="*/ 1186177 w 2977545"/>
                <a:gd name="connsiteY11" fmla="*/ 85898 h 1342745"/>
                <a:gd name="connsiteX12" fmla="*/ 1191643 w 2977545"/>
                <a:gd name="connsiteY12" fmla="*/ 76137 h 1342745"/>
                <a:gd name="connsiteX13" fmla="*/ 1323224 w 2977545"/>
                <a:gd name="connsiteY13" fmla="*/ 0 h 1342745"/>
                <a:gd name="connsiteX14" fmla="*/ 1487602 w 2977545"/>
                <a:gd name="connsiteY14" fmla="*/ 284245 h 1342745"/>
                <a:gd name="connsiteX15" fmla="*/ 1651980 w 2977545"/>
                <a:gd name="connsiteY15" fmla="*/ 0 h 1342745"/>
                <a:gd name="connsiteX16" fmla="*/ 1783951 w 2977545"/>
                <a:gd name="connsiteY16" fmla="*/ 76527 h 1342745"/>
                <a:gd name="connsiteX17" fmla="*/ 1789027 w 2977545"/>
                <a:gd name="connsiteY17" fmla="*/ 87460 h 1342745"/>
                <a:gd name="connsiteX18" fmla="*/ 1743735 w 2977545"/>
                <a:gd name="connsiteY18" fmla="*/ 457603 h 1342745"/>
                <a:gd name="connsiteX19" fmla="*/ 1718746 w 2977545"/>
                <a:gd name="connsiteY19" fmla="*/ 652827 h 1342745"/>
                <a:gd name="connsiteX20" fmla="*/ 1726555 w 2977545"/>
                <a:gd name="connsiteY20" fmla="*/ 668445 h 1342745"/>
                <a:gd name="connsiteX21" fmla="*/ 2047893 w 2977545"/>
                <a:gd name="connsiteY21" fmla="*/ 907007 h 1342745"/>
                <a:gd name="connsiteX22" fmla="*/ 2283332 w 2977545"/>
                <a:gd name="connsiteY22" fmla="*/ 1081928 h 1342745"/>
                <a:gd name="connsiteX23" fmla="*/ 2305588 w 2977545"/>
                <a:gd name="connsiteY23" fmla="*/ 1086223 h 1342745"/>
                <a:gd name="connsiteX24" fmla="*/ 2970128 w 2977545"/>
                <a:gd name="connsiteY24" fmla="*/ 912474 h 1342745"/>
                <a:gd name="connsiteX25" fmla="*/ 2977546 w 2977545"/>
                <a:gd name="connsiteY25" fmla="*/ 911693 h 1342745"/>
                <a:gd name="connsiteX26" fmla="*/ 2969737 w 2977545"/>
                <a:gd name="connsiteY26" fmla="*/ 917550 h 1342745"/>
                <a:gd name="connsiteX27" fmla="*/ 2245068 w 2977545"/>
                <a:gd name="connsiteY27" fmla="*/ 1335718 h 1342745"/>
                <a:gd name="connsiteX28" fmla="*/ 2235698 w 2977545"/>
                <a:gd name="connsiteY28" fmla="*/ 1342355 h 1342745"/>
                <a:gd name="connsiteX29" fmla="*/ 2230622 w 2977545"/>
                <a:gd name="connsiteY29" fmla="*/ 1342355 h 1342745"/>
                <a:gd name="connsiteX30" fmla="*/ 2221642 w 2977545"/>
                <a:gd name="connsiteY30" fmla="*/ 1336108 h 1342745"/>
                <a:gd name="connsiteX31" fmla="*/ 1498144 w 2977545"/>
                <a:gd name="connsiteY31" fmla="*/ 957375 h 1342745"/>
                <a:gd name="connsiteX32" fmla="*/ 1477060 w 2977545"/>
                <a:gd name="connsiteY32" fmla="*/ 957375 h 1342745"/>
                <a:gd name="connsiteX33" fmla="*/ 753562 w 2977545"/>
                <a:gd name="connsiteY33" fmla="*/ 1336108 h 1342745"/>
                <a:gd name="connsiteX34" fmla="*/ 744582 w 2977545"/>
                <a:gd name="connsiteY34" fmla="*/ 1342355 h 1342745"/>
                <a:gd name="connsiteX35" fmla="*/ 739506 w 2977545"/>
                <a:gd name="connsiteY35" fmla="*/ 1342746 h 13427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2977545" h="1342745">
                  <a:moveTo>
                    <a:pt x="739506" y="1342746"/>
                  </a:moveTo>
                  <a:cubicBezTo>
                    <a:pt x="703585" y="1321662"/>
                    <a:pt x="668054" y="1300187"/>
                    <a:pt x="632133" y="1279494"/>
                  </a:cubicBezTo>
                  <a:cubicBezTo>
                    <a:pt x="424025" y="1159236"/>
                    <a:pt x="215136" y="1038978"/>
                    <a:pt x="6638" y="918331"/>
                  </a:cubicBezTo>
                  <a:cubicBezTo>
                    <a:pt x="4295" y="916769"/>
                    <a:pt x="1562" y="915207"/>
                    <a:pt x="0" y="911693"/>
                  </a:cubicBezTo>
                  <a:cubicBezTo>
                    <a:pt x="24989" y="917940"/>
                    <a:pt x="50368" y="924578"/>
                    <a:pt x="75356" y="930825"/>
                  </a:cubicBezTo>
                  <a:cubicBezTo>
                    <a:pt x="274094" y="982754"/>
                    <a:pt x="472831" y="1034684"/>
                    <a:pt x="671568" y="1087004"/>
                  </a:cubicBezTo>
                  <a:cubicBezTo>
                    <a:pt x="679377" y="1088956"/>
                    <a:pt x="684843" y="1087394"/>
                    <a:pt x="691481" y="1082708"/>
                  </a:cubicBezTo>
                  <a:cubicBezTo>
                    <a:pt x="876553" y="944881"/>
                    <a:pt x="1062015" y="807444"/>
                    <a:pt x="1247477" y="670006"/>
                  </a:cubicBezTo>
                  <a:cubicBezTo>
                    <a:pt x="1255286" y="664150"/>
                    <a:pt x="1257629" y="658684"/>
                    <a:pt x="1256067" y="648532"/>
                  </a:cubicBezTo>
                  <a:cubicBezTo>
                    <a:pt x="1247477" y="582937"/>
                    <a:pt x="1239668" y="517732"/>
                    <a:pt x="1231469" y="452137"/>
                  </a:cubicBezTo>
                  <a:cubicBezTo>
                    <a:pt x="1222488" y="379124"/>
                    <a:pt x="1213508" y="305720"/>
                    <a:pt x="1204137" y="232706"/>
                  </a:cubicBezTo>
                  <a:cubicBezTo>
                    <a:pt x="1198281" y="183900"/>
                    <a:pt x="1192034" y="134704"/>
                    <a:pt x="1186177" y="85898"/>
                  </a:cubicBezTo>
                  <a:cubicBezTo>
                    <a:pt x="1185786" y="82775"/>
                    <a:pt x="1188910" y="78089"/>
                    <a:pt x="1191643" y="76137"/>
                  </a:cubicBezTo>
                  <a:cubicBezTo>
                    <a:pt x="1234983" y="50758"/>
                    <a:pt x="1278322" y="25770"/>
                    <a:pt x="1323224" y="0"/>
                  </a:cubicBezTo>
                  <a:cubicBezTo>
                    <a:pt x="1377886" y="94488"/>
                    <a:pt x="1432549" y="188976"/>
                    <a:pt x="1487602" y="284245"/>
                  </a:cubicBezTo>
                  <a:cubicBezTo>
                    <a:pt x="1542655" y="188586"/>
                    <a:pt x="1597317" y="94488"/>
                    <a:pt x="1651980" y="0"/>
                  </a:cubicBezTo>
                  <a:cubicBezTo>
                    <a:pt x="1696491" y="25770"/>
                    <a:pt x="1740221" y="50758"/>
                    <a:pt x="1783951" y="76527"/>
                  </a:cubicBezTo>
                  <a:cubicBezTo>
                    <a:pt x="1786684" y="78089"/>
                    <a:pt x="1789417" y="83946"/>
                    <a:pt x="1789027" y="87460"/>
                  </a:cubicBezTo>
                  <a:cubicBezTo>
                    <a:pt x="1774189" y="210841"/>
                    <a:pt x="1758962" y="334222"/>
                    <a:pt x="1743735" y="457603"/>
                  </a:cubicBezTo>
                  <a:cubicBezTo>
                    <a:pt x="1735535" y="522808"/>
                    <a:pt x="1727336" y="587622"/>
                    <a:pt x="1718746" y="652827"/>
                  </a:cubicBezTo>
                  <a:cubicBezTo>
                    <a:pt x="1717575" y="661026"/>
                    <a:pt x="1721479" y="664540"/>
                    <a:pt x="1726555" y="668445"/>
                  </a:cubicBezTo>
                  <a:cubicBezTo>
                    <a:pt x="1833928" y="747705"/>
                    <a:pt x="1940910" y="827356"/>
                    <a:pt x="2047893" y="907007"/>
                  </a:cubicBezTo>
                  <a:cubicBezTo>
                    <a:pt x="2126372" y="965184"/>
                    <a:pt x="2205243" y="1023361"/>
                    <a:pt x="2283332" y="1081928"/>
                  </a:cubicBezTo>
                  <a:cubicBezTo>
                    <a:pt x="2290750" y="1087394"/>
                    <a:pt x="2296998" y="1088565"/>
                    <a:pt x="2305588" y="1086223"/>
                  </a:cubicBezTo>
                  <a:cubicBezTo>
                    <a:pt x="2526971" y="1028046"/>
                    <a:pt x="2748744" y="970260"/>
                    <a:pt x="2970128" y="912474"/>
                  </a:cubicBezTo>
                  <a:cubicBezTo>
                    <a:pt x="2971689" y="912083"/>
                    <a:pt x="2973642" y="912083"/>
                    <a:pt x="2977546" y="911693"/>
                  </a:cubicBezTo>
                  <a:cubicBezTo>
                    <a:pt x="2973642" y="914426"/>
                    <a:pt x="2971689" y="916378"/>
                    <a:pt x="2969737" y="917550"/>
                  </a:cubicBezTo>
                  <a:cubicBezTo>
                    <a:pt x="2728051" y="1056939"/>
                    <a:pt x="2486364" y="1196329"/>
                    <a:pt x="2245068" y="1335718"/>
                  </a:cubicBezTo>
                  <a:cubicBezTo>
                    <a:pt x="2241945" y="1337670"/>
                    <a:pt x="2238821" y="1340013"/>
                    <a:pt x="2235698" y="1342355"/>
                  </a:cubicBezTo>
                  <a:cubicBezTo>
                    <a:pt x="2234136" y="1342355"/>
                    <a:pt x="2232183" y="1342355"/>
                    <a:pt x="2230622" y="1342355"/>
                  </a:cubicBezTo>
                  <a:cubicBezTo>
                    <a:pt x="2227498" y="1340013"/>
                    <a:pt x="2224765" y="1337670"/>
                    <a:pt x="2221642" y="1336108"/>
                  </a:cubicBezTo>
                  <a:cubicBezTo>
                    <a:pt x="1980345" y="1209994"/>
                    <a:pt x="1739049" y="1083880"/>
                    <a:pt x="1498144" y="957375"/>
                  </a:cubicBezTo>
                  <a:cubicBezTo>
                    <a:pt x="1490335" y="953471"/>
                    <a:pt x="1484869" y="953471"/>
                    <a:pt x="1477060" y="957375"/>
                  </a:cubicBezTo>
                  <a:cubicBezTo>
                    <a:pt x="1236154" y="1083880"/>
                    <a:pt x="994858" y="1209994"/>
                    <a:pt x="753562" y="1336108"/>
                  </a:cubicBezTo>
                  <a:cubicBezTo>
                    <a:pt x="750438" y="1337670"/>
                    <a:pt x="747315" y="1340403"/>
                    <a:pt x="744582" y="1342355"/>
                  </a:cubicBezTo>
                  <a:cubicBezTo>
                    <a:pt x="743020" y="1342746"/>
                    <a:pt x="741458" y="1342746"/>
                    <a:pt x="739506" y="1342746"/>
                  </a:cubicBezTo>
                  <a:close/>
                </a:path>
              </a:pathLst>
            </a:custGeom>
            <a:grpFill/>
            <a:ln w="390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="" xmlns:a16="http://schemas.microsoft.com/office/drawing/2014/main" id="{DCC8469E-C2C1-466A-9952-DCBBBAEB8DF0}"/>
                </a:ext>
              </a:extLst>
            </p:cNvPr>
            <p:cNvSpPr/>
            <p:nvPr/>
          </p:nvSpPr>
          <p:spPr>
            <a:xfrm>
              <a:off x="8269493" y="441431"/>
              <a:ext cx="1618401" cy="2582023"/>
            </a:xfrm>
            <a:custGeom>
              <a:avLst/>
              <a:gdLst>
                <a:gd name="connsiteX0" fmla="*/ 1618401 w 1618401"/>
                <a:gd name="connsiteY0" fmla="*/ 2582024 h 2582023"/>
                <a:gd name="connsiteX1" fmla="*/ 1593022 w 1618401"/>
                <a:gd name="connsiteY1" fmla="*/ 2494954 h 2582023"/>
                <a:gd name="connsiteX2" fmla="*/ 1433330 w 1618401"/>
                <a:gd name="connsiteY2" fmla="*/ 1913189 h 2582023"/>
                <a:gd name="connsiteX3" fmla="*/ 1416150 w 1618401"/>
                <a:gd name="connsiteY3" fmla="*/ 1893666 h 2582023"/>
                <a:gd name="connsiteX4" fmla="*/ 783236 w 1618401"/>
                <a:gd name="connsiteY4" fmla="*/ 1619573 h 2582023"/>
                <a:gd name="connsiteX5" fmla="*/ 760200 w 1618401"/>
                <a:gd name="connsiteY5" fmla="*/ 1622696 h 2582023"/>
                <a:gd name="connsiteX6" fmla="*/ 312357 w 1618401"/>
                <a:gd name="connsiteY6" fmla="*/ 1960823 h 2582023"/>
                <a:gd name="connsiteX7" fmla="*/ 292054 w 1618401"/>
                <a:gd name="connsiteY7" fmla="*/ 1962385 h 2582023"/>
                <a:gd name="connsiteX8" fmla="*/ 164378 w 1618401"/>
                <a:gd name="connsiteY8" fmla="*/ 1888590 h 2582023"/>
                <a:gd name="connsiteX9" fmla="*/ 328756 w 1618401"/>
                <a:gd name="connsiteY9" fmla="*/ 1603955 h 2582023"/>
                <a:gd name="connsiteX10" fmla="*/ 1171 w 1618401"/>
                <a:gd name="connsiteY10" fmla="*/ 1603955 h 2582023"/>
                <a:gd name="connsiteX11" fmla="*/ 390 w 1618401"/>
                <a:gd name="connsiteY11" fmla="*/ 1591460 h 2582023"/>
                <a:gd name="connsiteX12" fmla="*/ 0 w 1618401"/>
                <a:gd name="connsiteY12" fmla="*/ 1456366 h 2582023"/>
                <a:gd name="connsiteX13" fmla="*/ 11323 w 1618401"/>
                <a:gd name="connsiteY13" fmla="*/ 1439967 h 2582023"/>
                <a:gd name="connsiteX14" fmla="*/ 524760 w 1618401"/>
                <a:gd name="connsiteY14" fmla="*/ 1222879 h 2582023"/>
                <a:gd name="connsiteX15" fmla="*/ 542721 w 1618401"/>
                <a:gd name="connsiteY15" fmla="*/ 1200623 h 2582023"/>
                <a:gd name="connsiteX16" fmla="*/ 564586 w 1618401"/>
                <a:gd name="connsiteY16" fmla="*/ 1007743 h 2582023"/>
                <a:gd name="connsiteX17" fmla="*/ 586841 w 1618401"/>
                <a:gd name="connsiteY17" fmla="*/ 817595 h 2582023"/>
                <a:gd name="connsiteX18" fmla="*/ 608316 w 1618401"/>
                <a:gd name="connsiteY18" fmla="*/ 629790 h 2582023"/>
                <a:gd name="connsiteX19" fmla="*/ 621201 w 1618401"/>
                <a:gd name="connsiteY19" fmla="*/ 513437 h 2582023"/>
                <a:gd name="connsiteX20" fmla="*/ 615344 w 1618401"/>
                <a:gd name="connsiteY20" fmla="*/ 497039 h 2582023"/>
                <a:gd name="connsiteX21" fmla="*/ 131190 w 1618401"/>
                <a:gd name="connsiteY21" fmla="*/ 6638 h 2582023"/>
                <a:gd name="connsiteX22" fmla="*/ 127676 w 1618401"/>
                <a:gd name="connsiteY22" fmla="*/ 0 h 2582023"/>
                <a:gd name="connsiteX23" fmla="*/ 247543 w 1618401"/>
                <a:gd name="connsiteY23" fmla="*/ 69109 h 2582023"/>
                <a:gd name="connsiteX24" fmla="*/ 860935 w 1618401"/>
                <a:gd name="connsiteY24" fmla="*/ 422854 h 2582023"/>
                <a:gd name="connsiteX25" fmla="*/ 872648 w 1618401"/>
                <a:gd name="connsiteY25" fmla="*/ 441986 h 2582023"/>
                <a:gd name="connsiteX26" fmla="*/ 881629 w 1618401"/>
                <a:gd name="connsiteY26" fmla="*/ 659464 h 2582023"/>
                <a:gd name="connsiteX27" fmla="*/ 890999 w 1618401"/>
                <a:gd name="connsiteY27" fmla="*/ 883190 h 2582023"/>
                <a:gd name="connsiteX28" fmla="*/ 899979 w 1618401"/>
                <a:gd name="connsiteY28" fmla="*/ 1103012 h 2582023"/>
                <a:gd name="connsiteX29" fmla="*/ 906227 w 1618401"/>
                <a:gd name="connsiteY29" fmla="*/ 1256067 h 2582023"/>
                <a:gd name="connsiteX30" fmla="*/ 919892 w 1618401"/>
                <a:gd name="connsiteY30" fmla="*/ 1279494 h 2582023"/>
                <a:gd name="connsiteX31" fmla="*/ 1606688 w 1618401"/>
                <a:gd name="connsiteY31" fmla="*/ 1714451 h 2582023"/>
                <a:gd name="connsiteX32" fmla="*/ 1618401 w 1618401"/>
                <a:gd name="connsiteY32" fmla="*/ 1722260 h 2582023"/>
                <a:gd name="connsiteX33" fmla="*/ 1618401 w 1618401"/>
                <a:gd name="connsiteY33" fmla="*/ 2582024 h 25820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618401" h="2582023">
                  <a:moveTo>
                    <a:pt x="1618401" y="2582024"/>
                  </a:moveTo>
                  <a:cubicBezTo>
                    <a:pt x="1609812" y="2553130"/>
                    <a:pt x="1600831" y="2524238"/>
                    <a:pt x="1593022" y="2494954"/>
                  </a:cubicBezTo>
                  <a:cubicBezTo>
                    <a:pt x="1539531" y="2300902"/>
                    <a:pt x="1486430" y="2107241"/>
                    <a:pt x="1433330" y="1913189"/>
                  </a:cubicBezTo>
                  <a:cubicBezTo>
                    <a:pt x="1430596" y="1903427"/>
                    <a:pt x="1425911" y="1897571"/>
                    <a:pt x="1416150" y="1893666"/>
                  </a:cubicBezTo>
                  <a:cubicBezTo>
                    <a:pt x="1204918" y="1802692"/>
                    <a:pt x="994077" y="1711328"/>
                    <a:pt x="783236" y="1619573"/>
                  </a:cubicBezTo>
                  <a:cubicBezTo>
                    <a:pt x="773865" y="1615668"/>
                    <a:pt x="768008" y="1616839"/>
                    <a:pt x="760200" y="1622696"/>
                  </a:cubicBezTo>
                  <a:cubicBezTo>
                    <a:pt x="611049" y="1735535"/>
                    <a:pt x="461508" y="1847984"/>
                    <a:pt x="312357" y="1960823"/>
                  </a:cubicBezTo>
                  <a:cubicBezTo>
                    <a:pt x="305329" y="1966289"/>
                    <a:pt x="300253" y="1967070"/>
                    <a:pt x="292054" y="1962385"/>
                  </a:cubicBezTo>
                  <a:cubicBezTo>
                    <a:pt x="250276" y="1937396"/>
                    <a:pt x="207718" y="1913579"/>
                    <a:pt x="164378" y="1888590"/>
                  </a:cubicBezTo>
                  <a:cubicBezTo>
                    <a:pt x="219041" y="1793712"/>
                    <a:pt x="273313" y="1699614"/>
                    <a:pt x="328756" y="1603955"/>
                  </a:cubicBezTo>
                  <a:cubicBezTo>
                    <a:pt x="218260" y="1603955"/>
                    <a:pt x="110106" y="1603955"/>
                    <a:pt x="1171" y="1603955"/>
                  </a:cubicBezTo>
                  <a:cubicBezTo>
                    <a:pt x="781" y="1598879"/>
                    <a:pt x="390" y="1595365"/>
                    <a:pt x="390" y="1591460"/>
                  </a:cubicBezTo>
                  <a:cubicBezTo>
                    <a:pt x="390" y="1546559"/>
                    <a:pt x="781" y="1501267"/>
                    <a:pt x="0" y="1456366"/>
                  </a:cubicBezTo>
                  <a:cubicBezTo>
                    <a:pt x="0" y="1446995"/>
                    <a:pt x="3514" y="1443091"/>
                    <a:pt x="11323" y="1439967"/>
                  </a:cubicBezTo>
                  <a:cubicBezTo>
                    <a:pt x="182339" y="1367735"/>
                    <a:pt x="353354" y="1295111"/>
                    <a:pt x="524760" y="1222879"/>
                  </a:cubicBezTo>
                  <a:cubicBezTo>
                    <a:pt x="535693" y="1218194"/>
                    <a:pt x="541159" y="1213508"/>
                    <a:pt x="542721" y="1200623"/>
                  </a:cubicBezTo>
                  <a:cubicBezTo>
                    <a:pt x="549358" y="1136200"/>
                    <a:pt x="557167" y="1072166"/>
                    <a:pt x="564586" y="1007743"/>
                  </a:cubicBezTo>
                  <a:cubicBezTo>
                    <a:pt x="572004" y="944490"/>
                    <a:pt x="579423" y="880848"/>
                    <a:pt x="586841" y="817595"/>
                  </a:cubicBezTo>
                  <a:cubicBezTo>
                    <a:pt x="594260" y="755124"/>
                    <a:pt x="601288" y="692262"/>
                    <a:pt x="608316" y="629790"/>
                  </a:cubicBezTo>
                  <a:cubicBezTo>
                    <a:pt x="612611" y="591136"/>
                    <a:pt x="617296" y="552482"/>
                    <a:pt x="621201" y="513437"/>
                  </a:cubicBezTo>
                  <a:cubicBezTo>
                    <a:pt x="621591" y="507971"/>
                    <a:pt x="618858" y="500943"/>
                    <a:pt x="615344" y="497039"/>
                  </a:cubicBezTo>
                  <a:cubicBezTo>
                    <a:pt x="454090" y="333441"/>
                    <a:pt x="292835" y="169844"/>
                    <a:pt x="131190" y="6638"/>
                  </a:cubicBezTo>
                  <a:cubicBezTo>
                    <a:pt x="129628" y="5076"/>
                    <a:pt x="128066" y="3124"/>
                    <a:pt x="127676" y="0"/>
                  </a:cubicBezTo>
                  <a:cubicBezTo>
                    <a:pt x="167502" y="23036"/>
                    <a:pt x="207327" y="46073"/>
                    <a:pt x="247543" y="69109"/>
                  </a:cubicBezTo>
                  <a:cubicBezTo>
                    <a:pt x="452137" y="187024"/>
                    <a:pt x="656341" y="305329"/>
                    <a:pt x="860935" y="422854"/>
                  </a:cubicBezTo>
                  <a:cubicBezTo>
                    <a:pt x="869134" y="427539"/>
                    <a:pt x="872258" y="432615"/>
                    <a:pt x="872648" y="441986"/>
                  </a:cubicBezTo>
                  <a:cubicBezTo>
                    <a:pt x="875381" y="514609"/>
                    <a:pt x="878505" y="586841"/>
                    <a:pt x="881629" y="659464"/>
                  </a:cubicBezTo>
                  <a:cubicBezTo>
                    <a:pt x="884752" y="734040"/>
                    <a:pt x="887876" y="808615"/>
                    <a:pt x="890999" y="883190"/>
                  </a:cubicBezTo>
                  <a:cubicBezTo>
                    <a:pt x="894123" y="956594"/>
                    <a:pt x="896856" y="1029998"/>
                    <a:pt x="899979" y="1103012"/>
                  </a:cubicBezTo>
                  <a:cubicBezTo>
                    <a:pt x="901932" y="1154160"/>
                    <a:pt x="904665" y="1204918"/>
                    <a:pt x="906227" y="1256067"/>
                  </a:cubicBezTo>
                  <a:cubicBezTo>
                    <a:pt x="906617" y="1267390"/>
                    <a:pt x="910521" y="1273246"/>
                    <a:pt x="919892" y="1279494"/>
                  </a:cubicBezTo>
                  <a:cubicBezTo>
                    <a:pt x="1149085" y="1424349"/>
                    <a:pt x="1377886" y="1569205"/>
                    <a:pt x="1606688" y="1714451"/>
                  </a:cubicBezTo>
                  <a:cubicBezTo>
                    <a:pt x="1610592" y="1716794"/>
                    <a:pt x="1614497" y="1719527"/>
                    <a:pt x="1618401" y="1722260"/>
                  </a:cubicBezTo>
                  <a:cubicBezTo>
                    <a:pt x="1618401" y="2008067"/>
                    <a:pt x="1618401" y="2295045"/>
                    <a:pt x="1618401" y="2582024"/>
                  </a:cubicBezTo>
                  <a:close/>
                </a:path>
              </a:pathLst>
            </a:custGeom>
            <a:grpFill/>
            <a:ln w="390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="" xmlns:a16="http://schemas.microsoft.com/office/drawing/2014/main" id="{78A2E8BE-0DEC-44F8-8438-359BB9C4D17A}"/>
                </a:ext>
              </a:extLst>
            </p:cNvPr>
            <p:cNvSpPr/>
            <p:nvPr/>
          </p:nvSpPr>
          <p:spPr>
            <a:xfrm>
              <a:off x="6589011" y="445392"/>
              <a:ext cx="1619218" cy="2576891"/>
            </a:xfrm>
            <a:custGeom>
              <a:avLst/>
              <a:gdLst>
                <a:gd name="connsiteX0" fmla="*/ 1490725 w 1619218"/>
                <a:gd name="connsiteY0" fmla="*/ 725 h 2576891"/>
                <a:gd name="connsiteX1" fmla="*/ 1480964 w 1619218"/>
                <a:gd name="connsiteY1" fmla="*/ 10876 h 2576891"/>
                <a:gd name="connsiteX2" fmla="*/ 1005790 w 1619218"/>
                <a:gd name="connsiteY2" fmla="*/ 491906 h 2576891"/>
                <a:gd name="connsiteX3" fmla="*/ 997982 w 1619218"/>
                <a:gd name="connsiteY3" fmla="*/ 513381 h 2576891"/>
                <a:gd name="connsiteX4" fmla="*/ 1019847 w 1619218"/>
                <a:gd name="connsiteY4" fmla="*/ 703919 h 2576891"/>
                <a:gd name="connsiteX5" fmla="*/ 1041712 w 1619218"/>
                <a:gd name="connsiteY5" fmla="*/ 892895 h 2576891"/>
                <a:gd name="connsiteX6" fmla="*/ 1063967 w 1619218"/>
                <a:gd name="connsiteY6" fmla="*/ 1084604 h 2576891"/>
                <a:gd name="connsiteX7" fmla="*/ 1077242 w 1619218"/>
                <a:gd name="connsiteY7" fmla="*/ 1202129 h 2576891"/>
                <a:gd name="connsiteX8" fmla="*/ 1090127 w 1619218"/>
                <a:gd name="connsiteY8" fmla="*/ 1218528 h 2576891"/>
                <a:gd name="connsiteX9" fmla="*/ 1485259 w 1619218"/>
                <a:gd name="connsiteY9" fmla="*/ 1385639 h 2576891"/>
                <a:gd name="connsiteX10" fmla="*/ 1608250 w 1619218"/>
                <a:gd name="connsiteY10" fmla="*/ 1437568 h 2576891"/>
                <a:gd name="connsiteX11" fmla="*/ 1619182 w 1619218"/>
                <a:gd name="connsiteY11" fmla="*/ 1454748 h 2576891"/>
                <a:gd name="connsiteX12" fmla="*/ 1618792 w 1619218"/>
                <a:gd name="connsiteY12" fmla="*/ 1601556 h 2576891"/>
                <a:gd name="connsiteX13" fmla="*/ 1290036 w 1619218"/>
                <a:gd name="connsiteY13" fmla="*/ 1601556 h 2576891"/>
                <a:gd name="connsiteX14" fmla="*/ 1454414 w 1619218"/>
                <a:gd name="connsiteY14" fmla="*/ 1886582 h 2576891"/>
                <a:gd name="connsiteX15" fmla="*/ 1372030 w 1619218"/>
                <a:gd name="connsiteY15" fmla="*/ 1934216 h 2576891"/>
                <a:gd name="connsiteX16" fmla="*/ 1326347 w 1619218"/>
                <a:gd name="connsiteY16" fmla="*/ 1960767 h 2576891"/>
                <a:gd name="connsiteX17" fmla="*/ 1307215 w 1619218"/>
                <a:gd name="connsiteY17" fmla="*/ 1959595 h 2576891"/>
                <a:gd name="connsiteX18" fmla="*/ 1054596 w 1619218"/>
                <a:gd name="connsiteY18" fmla="*/ 1768667 h 2576891"/>
                <a:gd name="connsiteX19" fmla="*/ 856640 w 1619218"/>
                <a:gd name="connsiteY19" fmla="*/ 1618735 h 2576891"/>
                <a:gd name="connsiteX20" fmla="*/ 837508 w 1619218"/>
                <a:gd name="connsiteY20" fmla="*/ 1617174 h 2576891"/>
                <a:gd name="connsiteX21" fmla="*/ 203423 w 1619218"/>
                <a:gd name="connsiteY21" fmla="*/ 1891267 h 2576891"/>
                <a:gd name="connsiteX22" fmla="*/ 186243 w 1619218"/>
                <a:gd name="connsiteY22" fmla="*/ 1910789 h 2576891"/>
                <a:gd name="connsiteX23" fmla="*/ 5857 w 1619218"/>
                <a:gd name="connsiteY23" fmla="*/ 2567130 h 2576891"/>
                <a:gd name="connsiteX24" fmla="*/ 1171 w 1619218"/>
                <a:gd name="connsiteY24" fmla="*/ 2576891 h 2576891"/>
                <a:gd name="connsiteX25" fmla="*/ 390 w 1619218"/>
                <a:gd name="connsiteY25" fmla="*/ 2566740 h 2576891"/>
                <a:gd name="connsiteX26" fmla="*/ 0 w 1619218"/>
                <a:gd name="connsiteY26" fmla="*/ 1730794 h 2576891"/>
                <a:gd name="connsiteX27" fmla="*/ 11713 w 1619218"/>
                <a:gd name="connsiteY27" fmla="*/ 1712052 h 2576891"/>
                <a:gd name="connsiteX28" fmla="*/ 700461 w 1619218"/>
                <a:gd name="connsiteY28" fmla="*/ 1275923 h 2576891"/>
                <a:gd name="connsiteX29" fmla="*/ 712565 w 1619218"/>
                <a:gd name="connsiteY29" fmla="*/ 1256010 h 2576891"/>
                <a:gd name="connsiteX30" fmla="*/ 721545 w 1619218"/>
                <a:gd name="connsiteY30" fmla="*/ 1032285 h 2576891"/>
                <a:gd name="connsiteX31" fmla="*/ 730916 w 1619218"/>
                <a:gd name="connsiteY31" fmla="*/ 810901 h 2576891"/>
                <a:gd name="connsiteX32" fmla="*/ 739896 w 1619218"/>
                <a:gd name="connsiteY32" fmla="*/ 592251 h 2576891"/>
                <a:gd name="connsiteX33" fmla="*/ 746924 w 1619218"/>
                <a:gd name="connsiteY33" fmla="*/ 436463 h 2576891"/>
                <a:gd name="connsiteX34" fmla="*/ 755124 w 1619218"/>
                <a:gd name="connsiteY34" fmla="*/ 422797 h 2576891"/>
                <a:gd name="connsiteX35" fmla="*/ 1484088 w 1619218"/>
                <a:gd name="connsiteY35" fmla="*/ 1505 h 2576891"/>
                <a:gd name="connsiteX36" fmla="*/ 1487602 w 1619218"/>
                <a:gd name="connsiteY36" fmla="*/ 334 h 2576891"/>
                <a:gd name="connsiteX37" fmla="*/ 1490725 w 1619218"/>
                <a:gd name="connsiteY37" fmla="*/ 725 h 25768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1619218" h="2576891">
                  <a:moveTo>
                    <a:pt x="1490725" y="725"/>
                  </a:moveTo>
                  <a:cubicBezTo>
                    <a:pt x="1487602" y="4239"/>
                    <a:pt x="1484478" y="7362"/>
                    <a:pt x="1480964" y="10876"/>
                  </a:cubicBezTo>
                  <a:cubicBezTo>
                    <a:pt x="1322833" y="170959"/>
                    <a:pt x="1164312" y="331433"/>
                    <a:pt x="1005790" y="491906"/>
                  </a:cubicBezTo>
                  <a:cubicBezTo>
                    <a:pt x="999543" y="498544"/>
                    <a:pt x="997201" y="504401"/>
                    <a:pt x="997982" y="513381"/>
                  </a:cubicBezTo>
                  <a:cubicBezTo>
                    <a:pt x="1005400" y="576633"/>
                    <a:pt x="1012428" y="640276"/>
                    <a:pt x="1019847" y="703919"/>
                  </a:cubicBezTo>
                  <a:cubicBezTo>
                    <a:pt x="1027265" y="766781"/>
                    <a:pt x="1034684" y="830033"/>
                    <a:pt x="1041712" y="892895"/>
                  </a:cubicBezTo>
                  <a:cubicBezTo>
                    <a:pt x="1049130" y="956928"/>
                    <a:pt x="1056549" y="1020571"/>
                    <a:pt x="1063967" y="1084604"/>
                  </a:cubicBezTo>
                  <a:cubicBezTo>
                    <a:pt x="1068652" y="1123649"/>
                    <a:pt x="1073728" y="1163084"/>
                    <a:pt x="1077242" y="1202129"/>
                  </a:cubicBezTo>
                  <a:cubicBezTo>
                    <a:pt x="1078023" y="1211890"/>
                    <a:pt x="1082318" y="1215014"/>
                    <a:pt x="1090127" y="1218528"/>
                  </a:cubicBezTo>
                  <a:cubicBezTo>
                    <a:pt x="1221708" y="1273971"/>
                    <a:pt x="1353678" y="1329805"/>
                    <a:pt x="1485259" y="1385639"/>
                  </a:cubicBezTo>
                  <a:cubicBezTo>
                    <a:pt x="1526256" y="1402818"/>
                    <a:pt x="1567253" y="1420389"/>
                    <a:pt x="1608250" y="1437568"/>
                  </a:cubicBezTo>
                  <a:cubicBezTo>
                    <a:pt x="1616839" y="1441082"/>
                    <a:pt x="1619573" y="1445768"/>
                    <a:pt x="1619182" y="1454748"/>
                  </a:cubicBezTo>
                  <a:cubicBezTo>
                    <a:pt x="1618792" y="1503163"/>
                    <a:pt x="1618792" y="1551579"/>
                    <a:pt x="1618792" y="1601556"/>
                  </a:cubicBezTo>
                  <a:cubicBezTo>
                    <a:pt x="1509857" y="1601556"/>
                    <a:pt x="1401704" y="1601556"/>
                    <a:pt x="1290036" y="1601556"/>
                  </a:cubicBezTo>
                  <a:cubicBezTo>
                    <a:pt x="1345479" y="1697606"/>
                    <a:pt x="1399751" y="1791703"/>
                    <a:pt x="1454414" y="1886582"/>
                  </a:cubicBezTo>
                  <a:cubicBezTo>
                    <a:pt x="1426692" y="1902590"/>
                    <a:pt x="1399361" y="1918598"/>
                    <a:pt x="1372030" y="1934216"/>
                  </a:cubicBezTo>
                  <a:cubicBezTo>
                    <a:pt x="1356802" y="1943197"/>
                    <a:pt x="1341184" y="1951005"/>
                    <a:pt x="1326347" y="1960767"/>
                  </a:cubicBezTo>
                  <a:cubicBezTo>
                    <a:pt x="1318929" y="1965452"/>
                    <a:pt x="1314243" y="1965062"/>
                    <a:pt x="1307215" y="1959595"/>
                  </a:cubicBezTo>
                  <a:cubicBezTo>
                    <a:pt x="1223269" y="1895952"/>
                    <a:pt x="1138933" y="1832310"/>
                    <a:pt x="1054596" y="1768667"/>
                  </a:cubicBezTo>
                  <a:cubicBezTo>
                    <a:pt x="988611" y="1718690"/>
                    <a:pt x="922235" y="1669103"/>
                    <a:pt x="856640" y="1618735"/>
                  </a:cubicBezTo>
                  <a:cubicBezTo>
                    <a:pt x="849612" y="1613269"/>
                    <a:pt x="844536" y="1613660"/>
                    <a:pt x="837508" y="1617174"/>
                  </a:cubicBezTo>
                  <a:cubicBezTo>
                    <a:pt x="626276" y="1708929"/>
                    <a:pt x="415045" y="1800293"/>
                    <a:pt x="203423" y="1891267"/>
                  </a:cubicBezTo>
                  <a:cubicBezTo>
                    <a:pt x="193662" y="1895562"/>
                    <a:pt x="188976" y="1901028"/>
                    <a:pt x="186243" y="1910789"/>
                  </a:cubicBezTo>
                  <a:cubicBezTo>
                    <a:pt x="126505" y="2129440"/>
                    <a:pt x="65985" y="2348090"/>
                    <a:pt x="5857" y="2567130"/>
                  </a:cubicBezTo>
                  <a:cubicBezTo>
                    <a:pt x="5076" y="2570254"/>
                    <a:pt x="3904" y="2573768"/>
                    <a:pt x="1171" y="2576891"/>
                  </a:cubicBezTo>
                  <a:cubicBezTo>
                    <a:pt x="781" y="2573377"/>
                    <a:pt x="390" y="2570254"/>
                    <a:pt x="390" y="2566740"/>
                  </a:cubicBezTo>
                  <a:cubicBezTo>
                    <a:pt x="390" y="2287961"/>
                    <a:pt x="390" y="2009573"/>
                    <a:pt x="0" y="1730794"/>
                  </a:cubicBezTo>
                  <a:cubicBezTo>
                    <a:pt x="0" y="1721032"/>
                    <a:pt x="3904" y="1716737"/>
                    <a:pt x="11713" y="1712052"/>
                  </a:cubicBezTo>
                  <a:cubicBezTo>
                    <a:pt x="241296" y="1566806"/>
                    <a:pt x="470879" y="1421169"/>
                    <a:pt x="700461" y="1275923"/>
                  </a:cubicBezTo>
                  <a:cubicBezTo>
                    <a:pt x="708661" y="1270848"/>
                    <a:pt x="712175" y="1265772"/>
                    <a:pt x="712565" y="1256010"/>
                  </a:cubicBezTo>
                  <a:cubicBezTo>
                    <a:pt x="715298" y="1181435"/>
                    <a:pt x="718422" y="1106860"/>
                    <a:pt x="721545" y="1032285"/>
                  </a:cubicBezTo>
                  <a:cubicBezTo>
                    <a:pt x="724669" y="958490"/>
                    <a:pt x="727793" y="884696"/>
                    <a:pt x="730916" y="810901"/>
                  </a:cubicBezTo>
                  <a:cubicBezTo>
                    <a:pt x="734040" y="737888"/>
                    <a:pt x="736773" y="665265"/>
                    <a:pt x="739896" y="592251"/>
                  </a:cubicBezTo>
                  <a:cubicBezTo>
                    <a:pt x="742239" y="540322"/>
                    <a:pt x="744191" y="488392"/>
                    <a:pt x="746924" y="436463"/>
                  </a:cubicBezTo>
                  <a:cubicBezTo>
                    <a:pt x="747315" y="431778"/>
                    <a:pt x="751219" y="425140"/>
                    <a:pt x="755124" y="422797"/>
                  </a:cubicBezTo>
                  <a:cubicBezTo>
                    <a:pt x="997982" y="282237"/>
                    <a:pt x="1241230" y="142066"/>
                    <a:pt x="1484088" y="1505"/>
                  </a:cubicBezTo>
                  <a:cubicBezTo>
                    <a:pt x="1485259" y="725"/>
                    <a:pt x="1486430" y="725"/>
                    <a:pt x="1487602" y="334"/>
                  </a:cubicBezTo>
                  <a:cubicBezTo>
                    <a:pt x="1489554" y="-447"/>
                    <a:pt x="1489944" y="334"/>
                    <a:pt x="1490725" y="725"/>
                  </a:cubicBezTo>
                  <a:close/>
                </a:path>
              </a:pathLst>
            </a:custGeom>
            <a:grpFill/>
            <a:ln w="390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="" xmlns:a16="http://schemas.microsoft.com/office/drawing/2014/main" id="{50791C82-024A-481D-A609-6D26741BBFA0}"/>
                </a:ext>
              </a:extLst>
            </p:cNvPr>
            <p:cNvSpPr/>
            <p:nvPr/>
          </p:nvSpPr>
          <p:spPr>
            <a:xfrm>
              <a:off x="7427691" y="2118400"/>
              <a:ext cx="522808" cy="903493"/>
            </a:xfrm>
            <a:custGeom>
              <a:avLst/>
              <a:gdLst>
                <a:gd name="connsiteX0" fmla="*/ 781 w 522808"/>
                <a:gd name="connsiteY0" fmla="*/ 0 h 903493"/>
                <a:gd name="connsiteX1" fmla="*/ 155788 w 522808"/>
                <a:gd name="connsiteY1" fmla="*/ 116353 h 903493"/>
                <a:gd name="connsiteX2" fmla="*/ 169063 w 522808"/>
                <a:gd name="connsiteY2" fmla="*/ 126505 h 903493"/>
                <a:gd name="connsiteX3" fmla="*/ 204204 w 522808"/>
                <a:gd name="connsiteY3" fmla="*/ 196004 h 903493"/>
                <a:gd name="connsiteX4" fmla="*/ 196785 w 522808"/>
                <a:gd name="connsiteY4" fmla="*/ 477907 h 903493"/>
                <a:gd name="connsiteX5" fmla="*/ 206546 w 522808"/>
                <a:gd name="connsiteY5" fmla="*/ 493524 h 903493"/>
                <a:gd name="connsiteX6" fmla="*/ 480249 w 522808"/>
                <a:gd name="connsiteY6" fmla="*/ 643456 h 903493"/>
                <a:gd name="connsiteX7" fmla="*/ 493525 w 522808"/>
                <a:gd name="connsiteY7" fmla="*/ 661807 h 903493"/>
                <a:gd name="connsiteX8" fmla="*/ 514999 w 522808"/>
                <a:gd name="connsiteY8" fmla="*/ 840632 h 903493"/>
                <a:gd name="connsiteX9" fmla="*/ 522808 w 522808"/>
                <a:gd name="connsiteY9" fmla="*/ 903493 h 903493"/>
                <a:gd name="connsiteX10" fmla="*/ 453699 w 522808"/>
                <a:gd name="connsiteY10" fmla="*/ 863668 h 903493"/>
                <a:gd name="connsiteX11" fmla="*/ 10933 w 522808"/>
                <a:gd name="connsiteY11" fmla="*/ 607535 h 903493"/>
                <a:gd name="connsiteX12" fmla="*/ 0 w 522808"/>
                <a:gd name="connsiteY12" fmla="*/ 592308 h 903493"/>
                <a:gd name="connsiteX13" fmla="*/ 0 w 522808"/>
                <a:gd name="connsiteY13" fmla="*/ 7809 h 903493"/>
                <a:gd name="connsiteX14" fmla="*/ 781 w 522808"/>
                <a:gd name="connsiteY14" fmla="*/ 0 h 9034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522808" h="903493">
                  <a:moveTo>
                    <a:pt x="781" y="0"/>
                  </a:moveTo>
                  <a:cubicBezTo>
                    <a:pt x="53491" y="39825"/>
                    <a:pt x="104640" y="78089"/>
                    <a:pt x="155788" y="116353"/>
                  </a:cubicBezTo>
                  <a:cubicBezTo>
                    <a:pt x="160083" y="119867"/>
                    <a:pt x="164378" y="123772"/>
                    <a:pt x="169063" y="126505"/>
                  </a:cubicBezTo>
                  <a:cubicBezTo>
                    <a:pt x="198737" y="140951"/>
                    <a:pt x="205765" y="163597"/>
                    <a:pt x="204204" y="196004"/>
                  </a:cubicBezTo>
                  <a:cubicBezTo>
                    <a:pt x="199909" y="289711"/>
                    <a:pt x="199128" y="383809"/>
                    <a:pt x="196785" y="477907"/>
                  </a:cubicBezTo>
                  <a:cubicBezTo>
                    <a:pt x="196395" y="486496"/>
                    <a:pt x="199909" y="489620"/>
                    <a:pt x="206546" y="493524"/>
                  </a:cubicBezTo>
                  <a:cubicBezTo>
                    <a:pt x="297911" y="543502"/>
                    <a:pt x="388885" y="593479"/>
                    <a:pt x="480249" y="643456"/>
                  </a:cubicBezTo>
                  <a:cubicBezTo>
                    <a:pt x="488058" y="647751"/>
                    <a:pt x="492353" y="652436"/>
                    <a:pt x="493525" y="661807"/>
                  </a:cubicBezTo>
                  <a:cubicBezTo>
                    <a:pt x="500553" y="721545"/>
                    <a:pt x="507971" y="780893"/>
                    <a:pt x="514999" y="840632"/>
                  </a:cubicBezTo>
                  <a:cubicBezTo>
                    <a:pt x="517342" y="860935"/>
                    <a:pt x="520075" y="881238"/>
                    <a:pt x="522808" y="903493"/>
                  </a:cubicBezTo>
                  <a:cubicBezTo>
                    <a:pt x="498991" y="889828"/>
                    <a:pt x="476345" y="876943"/>
                    <a:pt x="453699" y="863668"/>
                  </a:cubicBezTo>
                  <a:cubicBezTo>
                    <a:pt x="306110" y="778160"/>
                    <a:pt x="158521" y="693043"/>
                    <a:pt x="10933" y="607535"/>
                  </a:cubicBezTo>
                  <a:cubicBezTo>
                    <a:pt x="4685" y="604021"/>
                    <a:pt x="0" y="601288"/>
                    <a:pt x="0" y="592308"/>
                  </a:cubicBezTo>
                  <a:cubicBezTo>
                    <a:pt x="390" y="397475"/>
                    <a:pt x="0" y="202642"/>
                    <a:pt x="0" y="7809"/>
                  </a:cubicBezTo>
                  <a:cubicBezTo>
                    <a:pt x="390" y="5857"/>
                    <a:pt x="390" y="3904"/>
                    <a:pt x="781" y="0"/>
                  </a:cubicBezTo>
                  <a:close/>
                </a:path>
              </a:pathLst>
            </a:custGeom>
            <a:grpFill/>
            <a:ln w="390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="" xmlns:a16="http://schemas.microsoft.com/office/drawing/2014/main" id="{CBA2FDBB-79A0-44EB-A7C9-7467B2095256}"/>
                </a:ext>
              </a:extLst>
            </p:cNvPr>
            <p:cNvSpPr/>
            <p:nvPr/>
          </p:nvSpPr>
          <p:spPr>
            <a:xfrm>
              <a:off x="8524455" y="2117619"/>
              <a:ext cx="520855" cy="902712"/>
            </a:xfrm>
            <a:custGeom>
              <a:avLst/>
              <a:gdLst>
                <a:gd name="connsiteX0" fmla="*/ 520856 w 520855"/>
                <a:gd name="connsiteY0" fmla="*/ 0 h 902712"/>
                <a:gd name="connsiteX1" fmla="*/ 520856 w 520855"/>
                <a:gd name="connsiteY1" fmla="*/ 63252 h 902712"/>
                <a:gd name="connsiteX2" fmla="*/ 520856 w 520855"/>
                <a:gd name="connsiteY2" fmla="*/ 588793 h 902712"/>
                <a:gd name="connsiteX3" fmla="*/ 509533 w 520855"/>
                <a:gd name="connsiteY3" fmla="*/ 609097 h 902712"/>
                <a:gd name="connsiteX4" fmla="*/ 10933 w 520855"/>
                <a:gd name="connsiteY4" fmla="*/ 896856 h 902712"/>
                <a:gd name="connsiteX5" fmla="*/ 0 w 520855"/>
                <a:gd name="connsiteY5" fmla="*/ 902713 h 902712"/>
                <a:gd name="connsiteX6" fmla="*/ 6638 w 520855"/>
                <a:gd name="connsiteY6" fmla="*/ 845317 h 902712"/>
                <a:gd name="connsiteX7" fmla="*/ 28893 w 520855"/>
                <a:gd name="connsiteY7" fmla="*/ 661417 h 902712"/>
                <a:gd name="connsiteX8" fmla="*/ 40216 w 520855"/>
                <a:gd name="connsiteY8" fmla="*/ 644627 h 902712"/>
                <a:gd name="connsiteX9" fmla="*/ 313138 w 520855"/>
                <a:gd name="connsiteY9" fmla="*/ 495477 h 902712"/>
                <a:gd name="connsiteX10" fmla="*/ 324852 w 520855"/>
                <a:gd name="connsiteY10" fmla="*/ 474393 h 902712"/>
                <a:gd name="connsiteX11" fmla="*/ 317433 w 520855"/>
                <a:gd name="connsiteY11" fmla="*/ 163988 h 902712"/>
                <a:gd name="connsiteX12" fmla="*/ 326804 w 520855"/>
                <a:gd name="connsiteY12" fmla="*/ 144856 h 902712"/>
                <a:gd name="connsiteX13" fmla="*/ 509142 w 520855"/>
                <a:gd name="connsiteY13" fmla="*/ 8199 h 902712"/>
                <a:gd name="connsiteX14" fmla="*/ 520856 w 520855"/>
                <a:gd name="connsiteY14" fmla="*/ 0 h 9027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520855" h="902712">
                  <a:moveTo>
                    <a:pt x="520856" y="0"/>
                  </a:moveTo>
                  <a:cubicBezTo>
                    <a:pt x="520856" y="23036"/>
                    <a:pt x="520856" y="42949"/>
                    <a:pt x="520856" y="63252"/>
                  </a:cubicBezTo>
                  <a:cubicBezTo>
                    <a:pt x="520856" y="238563"/>
                    <a:pt x="520856" y="413483"/>
                    <a:pt x="520856" y="588793"/>
                  </a:cubicBezTo>
                  <a:cubicBezTo>
                    <a:pt x="520856" y="598555"/>
                    <a:pt x="518123" y="604021"/>
                    <a:pt x="509533" y="609097"/>
                  </a:cubicBezTo>
                  <a:cubicBezTo>
                    <a:pt x="343203" y="704756"/>
                    <a:pt x="176872" y="800806"/>
                    <a:pt x="10933" y="896856"/>
                  </a:cubicBezTo>
                  <a:cubicBezTo>
                    <a:pt x="8199" y="898418"/>
                    <a:pt x="5076" y="899979"/>
                    <a:pt x="0" y="902713"/>
                  </a:cubicBezTo>
                  <a:cubicBezTo>
                    <a:pt x="2343" y="882409"/>
                    <a:pt x="4295" y="863668"/>
                    <a:pt x="6638" y="845317"/>
                  </a:cubicBezTo>
                  <a:cubicBezTo>
                    <a:pt x="14056" y="784017"/>
                    <a:pt x="21865" y="722717"/>
                    <a:pt x="28893" y="661417"/>
                  </a:cubicBezTo>
                  <a:cubicBezTo>
                    <a:pt x="29674" y="653608"/>
                    <a:pt x="32797" y="648532"/>
                    <a:pt x="40216" y="644627"/>
                  </a:cubicBezTo>
                  <a:cubicBezTo>
                    <a:pt x="131190" y="595041"/>
                    <a:pt x="222164" y="545063"/>
                    <a:pt x="313138" y="495477"/>
                  </a:cubicBezTo>
                  <a:cubicBezTo>
                    <a:pt x="322509" y="490401"/>
                    <a:pt x="324852" y="484544"/>
                    <a:pt x="324852" y="474393"/>
                  </a:cubicBezTo>
                  <a:cubicBezTo>
                    <a:pt x="322119" y="370924"/>
                    <a:pt x="320166" y="267456"/>
                    <a:pt x="317433" y="163988"/>
                  </a:cubicBezTo>
                  <a:cubicBezTo>
                    <a:pt x="317043" y="155398"/>
                    <a:pt x="319776" y="150322"/>
                    <a:pt x="326804" y="144856"/>
                  </a:cubicBezTo>
                  <a:cubicBezTo>
                    <a:pt x="387714" y="99564"/>
                    <a:pt x="448233" y="53882"/>
                    <a:pt x="509142" y="8199"/>
                  </a:cubicBezTo>
                  <a:cubicBezTo>
                    <a:pt x="512266" y="5857"/>
                    <a:pt x="515780" y="3514"/>
                    <a:pt x="520856" y="0"/>
                  </a:cubicBezTo>
                  <a:close/>
                </a:path>
              </a:pathLst>
            </a:custGeom>
            <a:grpFill/>
            <a:ln w="390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="" xmlns:a16="http://schemas.microsoft.com/office/drawing/2014/main" id="{E6CC6D1C-30A9-4AB2-B7D0-CDAD36AD94FD}"/>
                </a:ext>
              </a:extLst>
            </p:cNvPr>
            <p:cNvSpPr/>
            <p:nvPr/>
          </p:nvSpPr>
          <p:spPr>
            <a:xfrm>
              <a:off x="7716621" y="1306856"/>
              <a:ext cx="1042882" cy="395220"/>
            </a:xfrm>
            <a:custGeom>
              <a:avLst/>
              <a:gdLst>
                <a:gd name="connsiteX0" fmla="*/ 1042883 w 1042882"/>
                <a:gd name="connsiteY0" fmla="*/ 297716 h 395220"/>
                <a:gd name="connsiteX1" fmla="*/ 815253 w 1042882"/>
                <a:gd name="connsiteY1" fmla="*/ 394156 h 395220"/>
                <a:gd name="connsiteX2" fmla="*/ 799244 w 1042882"/>
                <a:gd name="connsiteY2" fmla="*/ 391423 h 395220"/>
                <a:gd name="connsiteX3" fmla="*/ 534521 w 1042882"/>
                <a:gd name="connsiteY3" fmla="*/ 230559 h 395220"/>
                <a:gd name="connsiteX4" fmla="*/ 509533 w 1042882"/>
                <a:gd name="connsiteY4" fmla="*/ 230559 h 395220"/>
                <a:gd name="connsiteX5" fmla="*/ 245981 w 1042882"/>
                <a:gd name="connsiteY5" fmla="*/ 391032 h 395220"/>
                <a:gd name="connsiteX6" fmla="*/ 221383 w 1042882"/>
                <a:gd name="connsiteY6" fmla="*/ 392594 h 395220"/>
                <a:gd name="connsiteX7" fmla="*/ 12104 w 1042882"/>
                <a:gd name="connsiteY7" fmla="*/ 303572 h 395220"/>
                <a:gd name="connsiteX8" fmla="*/ 0 w 1042882"/>
                <a:gd name="connsiteY8" fmla="*/ 298106 h 395220"/>
                <a:gd name="connsiteX9" fmla="*/ 19132 w 1042882"/>
                <a:gd name="connsiteY9" fmla="*/ 286783 h 395220"/>
                <a:gd name="connsiteX10" fmla="*/ 509142 w 1042882"/>
                <a:gd name="connsiteY10" fmla="*/ 4100 h 395220"/>
                <a:gd name="connsiteX11" fmla="*/ 534521 w 1042882"/>
                <a:gd name="connsiteY11" fmla="*/ 4100 h 395220"/>
                <a:gd name="connsiteX12" fmla="*/ 1032341 w 1042882"/>
                <a:gd name="connsiteY12" fmla="*/ 291078 h 395220"/>
                <a:gd name="connsiteX13" fmla="*/ 1042883 w 1042882"/>
                <a:gd name="connsiteY13" fmla="*/ 297716 h 3952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042882" h="395220">
                  <a:moveTo>
                    <a:pt x="1042883" y="297716"/>
                  </a:moveTo>
                  <a:cubicBezTo>
                    <a:pt x="965574" y="330513"/>
                    <a:pt x="890609" y="362920"/>
                    <a:pt x="815253" y="394156"/>
                  </a:cubicBezTo>
                  <a:cubicBezTo>
                    <a:pt x="810958" y="396108"/>
                    <a:pt x="803539" y="394156"/>
                    <a:pt x="799244" y="391423"/>
                  </a:cubicBezTo>
                  <a:cubicBezTo>
                    <a:pt x="710613" y="337932"/>
                    <a:pt x="622372" y="284440"/>
                    <a:pt x="534521" y="230559"/>
                  </a:cubicBezTo>
                  <a:cubicBezTo>
                    <a:pt x="525151" y="224702"/>
                    <a:pt x="518904" y="225092"/>
                    <a:pt x="509533" y="230559"/>
                  </a:cubicBezTo>
                  <a:cubicBezTo>
                    <a:pt x="421682" y="284440"/>
                    <a:pt x="333832" y="337541"/>
                    <a:pt x="245981" y="391032"/>
                  </a:cubicBezTo>
                  <a:cubicBezTo>
                    <a:pt x="237392" y="396108"/>
                    <a:pt x="230754" y="396499"/>
                    <a:pt x="221383" y="392594"/>
                  </a:cubicBezTo>
                  <a:cubicBezTo>
                    <a:pt x="151884" y="362530"/>
                    <a:pt x="81994" y="333246"/>
                    <a:pt x="12104" y="303572"/>
                  </a:cubicBezTo>
                  <a:cubicBezTo>
                    <a:pt x="8590" y="302011"/>
                    <a:pt x="5076" y="300449"/>
                    <a:pt x="0" y="298106"/>
                  </a:cubicBezTo>
                  <a:cubicBezTo>
                    <a:pt x="7028" y="293811"/>
                    <a:pt x="13275" y="290297"/>
                    <a:pt x="19132" y="286783"/>
                  </a:cubicBezTo>
                  <a:cubicBezTo>
                    <a:pt x="182339" y="192685"/>
                    <a:pt x="345936" y="98588"/>
                    <a:pt x="509142" y="4100"/>
                  </a:cubicBezTo>
                  <a:cubicBezTo>
                    <a:pt x="518513" y="-1367"/>
                    <a:pt x="525151" y="-1367"/>
                    <a:pt x="534521" y="4100"/>
                  </a:cubicBezTo>
                  <a:cubicBezTo>
                    <a:pt x="700461" y="100150"/>
                    <a:pt x="866401" y="195419"/>
                    <a:pt x="1032341" y="291078"/>
                  </a:cubicBezTo>
                  <a:cubicBezTo>
                    <a:pt x="1035074" y="293030"/>
                    <a:pt x="1038198" y="294592"/>
                    <a:pt x="1042883" y="297716"/>
                  </a:cubicBezTo>
                  <a:close/>
                </a:path>
              </a:pathLst>
            </a:custGeom>
            <a:grpFill/>
            <a:ln w="390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  <p:sp>
        <p:nvSpPr>
          <p:cNvPr id="42" name="Freeform: Shape 41">
            <a:extLst>
              <a:ext uri="{FF2B5EF4-FFF2-40B4-BE49-F238E27FC236}">
                <a16:creationId xmlns="" xmlns:a16="http://schemas.microsoft.com/office/drawing/2014/main" id="{C2860F6B-AE0A-4602-BB74-6EAB6D723431}"/>
              </a:ext>
            </a:extLst>
          </p:cNvPr>
          <p:cNvSpPr/>
          <p:nvPr userDrawn="1"/>
        </p:nvSpPr>
        <p:spPr>
          <a:xfrm>
            <a:off x="1324408" y="4928848"/>
            <a:ext cx="55524" cy="35763"/>
          </a:xfrm>
          <a:custGeom>
            <a:avLst/>
            <a:gdLst>
              <a:gd name="connsiteX0" fmla="*/ 45793 w 55524"/>
              <a:gd name="connsiteY0" fmla="*/ 35450 h 35763"/>
              <a:gd name="connsiteX1" fmla="*/ 40775 w 55524"/>
              <a:gd name="connsiteY1" fmla="*/ 28863 h 35763"/>
              <a:gd name="connsiteX2" fmla="*/ 31992 w 55524"/>
              <a:gd name="connsiteY2" fmla="*/ 13494 h 35763"/>
              <a:gd name="connsiteX3" fmla="*/ 11291 w 55524"/>
              <a:gd name="connsiteY3" fmla="*/ 27295 h 35763"/>
              <a:gd name="connsiteX4" fmla="*/ 3137 w 55524"/>
              <a:gd name="connsiteY4" fmla="*/ 35763 h 35763"/>
              <a:gd name="connsiteX5" fmla="*/ 0 w 55524"/>
              <a:gd name="connsiteY5" fmla="*/ 32313 h 35763"/>
              <a:gd name="connsiteX6" fmla="*/ 12232 w 55524"/>
              <a:gd name="connsiteY6" fmla="*/ 9103 h 35763"/>
              <a:gd name="connsiteX7" fmla="*/ 46420 w 55524"/>
              <a:gd name="connsiteY7" fmla="*/ 7 h 35763"/>
              <a:gd name="connsiteX8" fmla="*/ 55516 w 55524"/>
              <a:gd name="connsiteY8" fmla="*/ 15063 h 35763"/>
              <a:gd name="connsiteX9" fmla="*/ 45793 w 55524"/>
              <a:gd name="connsiteY9" fmla="*/ 35450 h 35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55524" h="35763">
                <a:moveTo>
                  <a:pt x="45793" y="35450"/>
                </a:moveTo>
                <a:cubicBezTo>
                  <a:pt x="42657" y="31372"/>
                  <a:pt x="40461" y="29490"/>
                  <a:pt x="40775" y="28863"/>
                </a:cubicBezTo>
                <a:cubicBezTo>
                  <a:pt x="44225" y="19767"/>
                  <a:pt x="42657" y="11612"/>
                  <a:pt x="31992" y="13494"/>
                </a:cubicBezTo>
                <a:cubicBezTo>
                  <a:pt x="24465" y="14749"/>
                  <a:pt x="17878" y="22276"/>
                  <a:pt x="11291" y="27295"/>
                </a:cubicBezTo>
                <a:cubicBezTo>
                  <a:pt x="8155" y="29804"/>
                  <a:pt x="5646" y="32940"/>
                  <a:pt x="3137" y="35763"/>
                </a:cubicBezTo>
                <a:cubicBezTo>
                  <a:pt x="2196" y="34509"/>
                  <a:pt x="1255" y="33568"/>
                  <a:pt x="0" y="32313"/>
                </a:cubicBezTo>
                <a:cubicBezTo>
                  <a:pt x="4077" y="24472"/>
                  <a:pt x="7841" y="16631"/>
                  <a:pt x="12232" y="9103"/>
                </a:cubicBezTo>
                <a:cubicBezTo>
                  <a:pt x="20074" y="-5325"/>
                  <a:pt x="35756" y="5653"/>
                  <a:pt x="46420" y="7"/>
                </a:cubicBezTo>
                <a:cubicBezTo>
                  <a:pt x="47048" y="-306"/>
                  <a:pt x="55830" y="9730"/>
                  <a:pt x="55516" y="15063"/>
                </a:cubicBezTo>
                <a:cubicBezTo>
                  <a:pt x="55516" y="21336"/>
                  <a:pt x="49870" y="27295"/>
                  <a:pt x="45793" y="35450"/>
                </a:cubicBezTo>
                <a:close/>
              </a:path>
            </a:pathLst>
          </a:custGeom>
          <a:solidFill>
            <a:srgbClr val="FFFFFF"/>
          </a:solidFill>
          <a:ln w="3133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3" name="Freeform: Shape 42">
            <a:extLst>
              <a:ext uri="{FF2B5EF4-FFF2-40B4-BE49-F238E27FC236}">
                <a16:creationId xmlns="" xmlns:a16="http://schemas.microsoft.com/office/drawing/2014/main" id="{294F171E-E391-4ED5-A73D-DC679F465DCF}"/>
              </a:ext>
            </a:extLst>
          </p:cNvPr>
          <p:cNvSpPr/>
          <p:nvPr userDrawn="1"/>
        </p:nvSpPr>
        <p:spPr>
          <a:xfrm>
            <a:off x="3132604" y="4947674"/>
            <a:ext cx="22269" cy="26974"/>
          </a:xfrm>
          <a:custGeom>
            <a:avLst/>
            <a:gdLst>
              <a:gd name="connsiteX0" fmla="*/ 0 w 22269"/>
              <a:gd name="connsiteY0" fmla="*/ 0 h 26974"/>
              <a:gd name="connsiteX1" fmla="*/ 22269 w 22269"/>
              <a:gd name="connsiteY1" fmla="*/ 627 h 26974"/>
              <a:gd name="connsiteX2" fmla="*/ 16937 w 22269"/>
              <a:gd name="connsiteY2" fmla="*/ 26974 h 26974"/>
              <a:gd name="connsiteX3" fmla="*/ 0 w 22269"/>
              <a:gd name="connsiteY3" fmla="*/ 0 h 269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269" h="26974">
                <a:moveTo>
                  <a:pt x="0" y="0"/>
                </a:moveTo>
                <a:cubicBezTo>
                  <a:pt x="8782" y="314"/>
                  <a:pt x="14114" y="314"/>
                  <a:pt x="22269" y="627"/>
                </a:cubicBezTo>
                <a:cubicBezTo>
                  <a:pt x="20387" y="9410"/>
                  <a:pt x="18819" y="17878"/>
                  <a:pt x="16937" y="26974"/>
                </a:cubicBezTo>
                <a:cubicBezTo>
                  <a:pt x="-5646" y="26033"/>
                  <a:pt x="10037" y="7841"/>
                  <a:pt x="0" y="0"/>
                </a:cubicBezTo>
                <a:close/>
              </a:path>
            </a:pathLst>
          </a:custGeom>
          <a:solidFill>
            <a:srgbClr val="FFFFFF"/>
          </a:solidFill>
          <a:ln w="3133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4" name="Freeform: Shape 43">
            <a:extLst>
              <a:ext uri="{FF2B5EF4-FFF2-40B4-BE49-F238E27FC236}">
                <a16:creationId xmlns="" xmlns:a16="http://schemas.microsoft.com/office/drawing/2014/main" id="{AAC562CF-278F-4666-9259-ECBAD4F56D3C}"/>
              </a:ext>
            </a:extLst>
          </p:cNvPr>
          <p:cNvSpPr/>
          <p:nvPr userDrawn="1"/>
        </p:nvSpPr>
        <p:spPr>
          <a:xfrm>
            <a:off x="1545068" y="2852364"/>
            <a:ext cx="9101864" cy="1153272"/>
          </a:xfrm>
          <a:custGeom>
            <a:avLst/>
            <a:gdLst>
              <a:gd name="connsiteX0" fmla="*/ 453073 w 3332855"/>
              <a:gd name="connsiteY0" fmla="*/ 336758 h 422296"/>
              <a:gd name="connsiteX1" fmla="*/ 444228 w 3332855"/>
              <a:gd name="connsiteY1" fmla="*/ 341333 h 422296"/>
              <a:gd name="connsiteX2" fmla="*/ 457649 w 3332855"/>
              <a:gd name="connsiteY2" fmla="*/ 364819 h 422296"/>
              <a:gd name="connsiteX3" fmla="*/ 472900 w 3332855"/>
              <a:gd name="connsiteY3" fmla="*/ 357194 h 422296"/>
              <a:gd name="connsiteX4" fmla="*/ 453073 w 3332855"/>
              <a:gd name="connsiteY4" fmla="*/ 336758 h 422296"/>
              <a:gd name="connsiteX5" fmla="*/ 671160 w 3332855"/>
              <a:gd name="connsiteY5" fmla="*/ 321507 h 422296"/>
              <a:gd name="connsiteX6" fmla="*/ 649199 w 3332855"/>
              <a:gd name="connsiteY6" fmla="*/ 333098 h 422296"/>
              <a:gd name="connsiteX7" fmla="*/ 641573 w 3332855"/>
              <a:gd name="connsiteY7" fmla="*/ 338588 h 422296"/>
              <a:gd name="connsiteX8" fmla="*/ 660485 w 3332855"/>
              <a:gd name="connsiteY8" fmla="*/ 363599 h 422296"/>
              <a:gd name="connsiteX9" fmla="*/ 683970 w 3332855"/>
              <a:gd name="connsiteY9" fmla="*/ 341333 h 422296"/>
              <a:gd name="connsiteX10" fmla="*/ 684886 w 3332855"/>
              <a:gd name="connsiteY10" fmla="*/ 347433 h 422296"/>
              <a:gd name="connsiteX11" fmla="*/ 682751 w 3332855"/>
              <a:gd name="connsiteY11" fmla="*/ 360549 h 422296"/>
              <a:gd name="connsiteX12" fmla="*/ 690071 w 3332855"/>
              <a:gd name="connsiteY12" fmla="*/ 362989 h 422296"/>
              <a:gd name="connsiteX13" fmla="*/ 701356 w 3332855"/>
              <a:gd name="connsiteY13" fmla="*/ 352008 h 422296"/>
              <a:gd name="connsiteX14" fmla="*/ 702881 w 3332855"/>
              <a:gd name="connsiteY14" fmla="*/ 326997 h 422296"/>
              <a:gd name="connsiteX15" fmla="*/ 671160 w 3332855"/>
              <a:gd name="connsiteY15" fmla="*/ 321507 h 422296"/>
              <a:gd name="connsiteX16" fmla="*/ 922854 w 3332855"/>
              <a:gd name="connsiteY16" fmla="*/ 313869 h 422296"/>
              <a:gd name="connsiteX17" fmla="*/ 910043 w 3332855"/>
              <a:gd name="connsiteY17" fmla="*/ 345286 h 422296"/>
              <a:gd name="connsiteX18" fmla="*/ 918279 w 3332855"/>
              <a:gd name="connsiteY18" fmla="*/ 374263 h 422296"/>
              <a:gd name="connsiteX19" fmla="*/ 922854 w 3332855"/>
              <a:gd name="connsiteY19" fmla="*/ 376702 h 422296"/>
              <a:gd name="connsiteX20" fmla="*/ 942069 w 3332855"/>
              <a:gd name="connsiteY20" fmla="*/ 359926 h 422296"/>
              <a:gd name="connsiteX21" fmla="*/ 957320 w 3332855"/>
              <a:gd name="connsiteY21" fmla="*/ 350776 h 422296"/>
              <a:gd name="connsiteX22" fmla="*/ 940240 w 3332855"/>
              <a:gd name="connsiteY22" fmla="*/ 343150 h 422296"/>
              <a:gd name="connsiteX23" fmla="*/ 952441 w 3332855"/>
              <a:gd name="connsiteY23" fmla="*/ 322409 h 422296"/>
              <a:gd name="connsiteX24" fmla="*/ 922854 w 3332855"/>
              <a:gd name="connsiteY24" fmla="*/ 313869 h 422296"/>
              <a:gd name="connsiteX25" fmla="*/ 1186223 w 3332855"/>
              <a:gd name="connsiteY25" fmla="*/ 343028 h 422296"/>
              <a:gd name="connsiteX26" fmla="*/ 1146705 w 3332855"/>
              <a:gd name="connsiteY26" fmla="*/ 351084 h 422296"/>
              <a:gd name="connsiteX27" fmla="*/ 1153498 w 3332855"/>
              <a:gd name="connsiteY27" fmla="*/ 363929 h 422296"/>
              <a:gd name="connsiteX28" fmla="*/ 1178078 w 3332855"/>
              <a:gd name="connsiteY28" fmla="*/ 362251 h 422296"/>
              <a:gd name="connsiteX29" fmla="*/ 1190835 w 3332855"/>
              <a:gd name="connsiteY29" fmla="*/ 344871 h 422296"/>
              <a:gd name="connsiteX30" fmla="*/ 1186223 w 3332855"/>
              <a:gd name="connsiteY30" fmla="*/ 343028 h 422296"/>
              <a:gd name="connsiteX31" fmla="*/ 725758 w 3332855"/>
              <a:gd name="connsiteY31" fmla="*/ 239152 h 422296"/>
              <a:gd name="connsiteX32" fmla="*/ 719353 w 3332855"/>
              <a:gd name="connsiteY32" fmla="*/ 241288 h 422296"/>
              <a:gd name="connsiteX33" fmla="*/ 723012 w 3332855"/>
              <a:gd name="connsiteY33" fmla="*/ 262334 h 422296"/>
              <a:gd name="connsiteX34" fmla="*/ 731858 w 3332855"/>
              <a:gd name="connsiteY34" fmla="*/ 260198 h 422296"/>
              <a:gd name="connsiteX35" fmla="*/ 725758 w 3332855"/>
              <a:gd name="connsiteY35" fmla="*/ 239152 h 422296"/>
              <a:gd name="connsiteX36" fmla="*/ 197650 w 3332855"/>
              <a:gd name="connsiteY36" fmla="*/ 159355 h 422296"/>
              <a:gd name="connsiteX37" fmla="*/ 189109 w 3332855"/>
              <a:gd name="connsiteY37" fmla="*/ 164540 h 422296"/>
              <a:gd name="connsiteX38" fmla="*/ 188195 w 3332855"/>
              <a:gd name="connsiteY38" fmla="*/ 206938 h 422296"/>
              <a:gd name="connsiteX39" fmla="*/ 187584 w 3332855"/>
              <a:gd name="connsiteY39" fmla="*/ 227679 h 422296"/>
              <a:gd name="connsiteX40" fmla="*/ 196735 w 3332855"/>
              <a:gd name="connsiteY40" fmla="*/ 221883 h 422296"/>
              <a:gd name="connsiteX41" fmla="*/ 207715 w 3332855"/>
              <a:gd name="connsiteY41" fmla="*/ 171556 h 422296"/>
              <a:gd name="connsiteX42" fmla="*/ 197650 w 3332855"/>
              <a:gd name="connsiteY42" fmla="*/ 159355 h 422296"/>
              <a:gd name="connsiteX43" fmla="*/ 970400 w 3332855"/>
              <a:gd name="connsiteY43" fmla="*/ 254264 h 422296"/>
              <a:gd name="connsiteX44" fmla="*/ 932279 w 3332855"/>
              <a:gd name="connsiteY44" fmla="*/ 275213 h 422296"/>
              <a:gd name="connsiteX45" fmla="*/ 932832 w 3332855"/>
              <a:gd name="connsiteY45" fmla="*/ 279619 h 422296"/>
              <a:gd name="connsiteX46" fmla="*/ 953774 w 3332855"/>
              <a:gd name="connsiteY46" fmla="*/ 277924 h 422296"/>
              <a:gd name="connsiteX47" fmla="*/ 962338 w 3332855"/>
              <a:gd name="connsiteY47" fmla="*/ 294375 h 422296"/>
              <a:gd name="connsiteX48" fmla="*/ 968136 w 3332855"/>
              <a:gd name="connsiteY48" fmla="*/ 292804 h 422296"/>
              <a:gd name="connsiteX49" fmla="*/ 970400 w 3332855"/>
              <a:gd name="connsiteY49" fmla="*/ 254264 h 422296"/>
              <a:gd name="connsiteX50" fmla="*/ 1371353 w 3332855"/>
              <a:gd name="connsiteY50" fmla="*/ 309287 h 422296"/>
              <a:gd name="connsiteX51" fmla="*/ 1358543 w 3332855"/>
              <a:gd name="connsiteY51" fmla="*/ 340704 h 422296"/>
              <a:gd name="connsiteX52" fmla="*/ 1366779 w 3332855"/>
              <a:gd name="connsiteY52" fmla="*/ 369680 h 422296"/>
              <a:gd name="connsiteX53" fmla="*/ 1371353 w 3332855"/>
              <a:gd name="connsiteY53" fmla="*/ 372120 h 422296"/>
              <a:gd name="connsiteX54" fmla="*/ 1390570 w 3332855"/>
              <a:gd name="connsiteY54" fmla="*/ 355344 h 422296"/>
              <a:gd name="connsiteX55" fmla="*/ 1405821 w 3332855"/>
              <a:gd name="connsiteY55" fmla="*/ 345889 h 422296"/>
              <a:gd name="connsiteX56" fmla="*/ 1388740 w 3332855"/>
              <a:gd name="connsiteY56" fmla="*/ 338263 h 422296"/>
              <a:gd name="connsiteX57" fmla="*/ 1400941 w 3332855"/>
              <a:gd name="connsiteY57" fmla="*/ 317522 h 422296"/>
              <a:gd name="connsiteX58" fmla="*/ 1371353 w 3332855"/>
              <a:gd name="connsiteY58" fmla="*/ 309287 h 422296"/>
              <a:gd name="connsiteX59" fmla="*/ 735518 w 3332855"/>
              <a:gd name="connsiteY59" fmla="*/ 194925 h 422296"/>
              <a:gd name="connsiteX60" fmla="*/ 705017 w 3332855"/>
              <a:gd name="connsiteY60" fmla="*/ 193400 h 422296"/>
              <a:gd name="connsiteX61" fmla="*/ 695866 w 3332855"/>
              <a:gd name="connsiteY61" fmla="*/ 214447 h 422296"/>
              <a:gd name="connsiteX62" fmla="*/ 674515 w 3332855"/>
              <a:gd name="connsiteY62" fmla="*/ 232442 h 422296"/>
              <a:gd name="connsiteX63" fmla="*/ 658045 w 3332855"/>
              <a:gd name="connsiteY63" fmla="*/ 244033 h 422296"/>
              <a:gd name="connsiteX64" fmla="*/ 670245 w 3332855"/>
              <a:gd name="connsiteY64" fmla="*/ 281550 h 422296"/>
              <a:gd name="connsiteX65" fmla="*/ 679701 w 3332855"/>
              <a:gd name="connsiteY65" fmla="*/ 278805 h 422296"/>
              <a:gd name="connsiteX66" fmla="*/ 687631 w 3332855"/>
              <a:gd name="connsiteY66" fmla="*/ 272704 h 422296"/>
              <a:gd name="connsiteX67" fmla="*/ 689766 w 3332855"/>
              <a:gd name="connsiteY67" fmla="*/ 275144 h 422296"/>
              <a:gd name="connsiteX68" fmla="*/ 680310 w 3332855"/>
              <a:gd name="connsiteY68" fmla="*/ 293141 h 422296"/>
              <a:gd name="connsiteX69" fmla="*/ 682750 w 3332855"/>
              <a:gd name="connsiteY69" fmla="*/ 294970 h 422296"/>
              <a:gd name="connsiteX70" fmla="*/ 690986 w 3332855"/>
              <a:gd name="connsiteY70" fmla="*/ 289785 h 422296"/>
              <a:gd name="connsiteX71" fmla="*/ 698307 w 3332855"/>
              <a:gd name="connsiteY71" fmla="*/ 303816 h 422296"/>
              <a:gd name="connsiteX72" fmla="*/ 719353 w 3332855"/>
              <a:gd name="connsiteY72" fmla="*/ 268740 h 422296"/>
              <a:gd name="connsiteX73" fmla="*/ 703186 w 3332855"/>
              <a:gd name="connsiteY73" fmla="*/ 224512 h 422296"/>
              <a:gd name="connsiteX74" fmla="*/ 720268 w 3332855"/>
              <a:gd name="connsiteY74" fmla="*/ 214141 h 422296"/>
              <a:gd name="connsiteX75" fmla="*/ 736434 w 3332855"/>
              <a:gd name="connsiteY75" fmla="*/ 200416 h 422296"/>
              <a:gd name="connsiteX76" fmla="*/ 735518 w 3332855"/>
              <a:gd name="connsiteY76" fmla="*/ 194925 h 422296"/>
              <a:gd name="connsiteX77" fmla="*/ 1145935 w 3332855"/>
              <a:gd name="connsiteY77" fmla="*/ 246359 h 422296"/>
              <a:gd name="connsiteX78" fmla="*/ 1140994 w 3332855"/>
              <a:gd name="connsiteY78" fmla="*/ 247788 h 422296"/>
              <a:gd name="connsiteX79" fmla="*/ 1134708 w 3332855"/>
              <a:gd name="connsiteY79" fmla="*/ 257391 h 422296"/>
              <a:gd name="connsiteX80" fmla="*/ 1147659 w 3332855"/>
              <a:gd name="connsiteY80" fmla="*/ 292591 h 422296"/>
              <a:gd name="connsiteX81" fmla="*/ 1157663 w 3332855"/>
              <a:gd name="connsiteY81" fmla="*/ 274979 h 422296"/>
              <a:gd name="connsiteX82" fmla="*/ 1186036 w 3332855"/>
              <a:gd name="connsiteY82" fmla="*/ 258815 h 422296"/>
              <a:gd name="connsiteX83" fmla="*/ 1148552 w 3332855"/>
              <a:gd name="connsiteY83" fmla="*/ 267585 h 422296"/>
              <a:gd name="connsiteX84" fmla="*/ 1153414 w 3332855"/>
              <a:gd name="connsiteY84" fmla="*/ 250824 h 422296"/>
              <a:gd name="connsiteX85" fmla="*/ 1145935 w 3332855"/>
              <a:gd name="connsiteY85" fmla="*/ 246359 h 422296"/>
              <a:gd name="connsiteX86" fmla="*/ 162883 w 3332855"/>
              <a:gd name="connsiteY86" fmla="*/ 68160 h 422296"/>
              <a:gd name="connsiteX87" fmla="*/ 140612 w 3332855"/>
              <a:gd name="connsiteY87" fmla="*/ 69375 h 422296"/>
              <a:gd name="connsiteX88" fmla="*/ 140307 w 3332855"/>
              <a:gd name="connsiteY88" fmla="*/ 162710 h 422296"/>
              <a:gd name="connsiteX89" fmla="*/ 145187 w 3332855"/>
              <a:gd name="connsiteY89" fmla="*/ 172471 h 422296"/>
              <a:gd name="connsiteX90" fmla="*/ 186669 w 3332855"/>
              <a:gd name="connsiteY90" fmla="*/ 149290 h 422296"/>
              <a:gd name="connsiteX91" fmla="*/ 187890 w 3332855"/>
              <a:gd name="connsiteY91" fmla="*/ 106892 h 422296"/>
              <a:gd name="connsiteX92" fmla="*/ 162883 w 3332855"/>
              <a:gd name="connsiteY92" fmla="*/ 68160 h 422296"/>
              <a:gd name="connsiteX93" fmla="*/ 2042658 w 3332855"/>
              <a:gd name="connsiteY93" fmla="*/ 322709 h 422296"/>
              <a:gd name="connsiteX94" fmla="*/ 2042353 w 3332855"/>
              <a:gd name="connsiteY94" fmla="*/ 360531 h 422296"/>
              <a:gd name="connsiteX95" fmla="*/ 2020391 w 3332855"/>
              <a:gd name="connsiteY95" fmla="*/ 332774 h 422296"/>
              <a:gd name="connsiteX96" fmla="*/ 2042658 w 3332855"/>
              <a:gd name="connsiteY96" fmla="*/ 322709 h 422296"/>
              <a:gd name="connsiteX97" fmla="*/ 1620552 w 3332855"/>
              <a:gd name="connsiteY97" fmla="*/ 251943 h 422296"/>
              <a:gd name="connsiteX98" fmla="*/ 1583341 w 3332855"/>
              <a:gd name="connsiteY98" fmla="*/ 267500 h 422296"/>
              <a:gd name="connsiteX99" fmla="*/ 1592491 w 3332855"/>
              <a:gd name="connsiteY99" fmla="*/ 278785 h 422296"/>
              <a:gd name="connsiteX100" fmla="*/ 1616283 w 3332855"/>
              <a:gd name="connsiteY100" fmla="*/ 272380 h 422296"/>
              <a:gd name="connsiteX101" fmla="*/ 1625738 w 3332855"/>
              <a:gd name="connsiteY101" fmla="*/ 253164 h 422296"/>
              <a:gd name="connsiteX102" fmla="*/ 1620552 w 3332855"/>
              <a:gd name="connsiteY102" fmla="*/ 251943 h 422296"/>
              <a:gd name="connsiteX103" fmla="*/ 610156 w 3332855"/>
              <a:gd name="connsiteY103" fmla="*/ 98540 h 422296"/>
              <a:gd name="connsiteX104" fmla="*/ 606497 w 3332855"/>
              <a:gd name="connsiteY104" fmla="*/ 98540 h 422296"/>
              <a:gd name="connsiteX105" fmla="*/ 592161 w 3332855"/>
              <a:gd name="connsiteY105" fmla="*/ 173574 h 422296"/>
              <a:gd name="connsiteX106" fmla="*/ 555864 w 3332855"/>
              <a:gd name="connsiteY106" fmla="*/ 173269 h 422296"/>
              <a:gd name="connsiteX107" fmla="*/ 565014 w 3332855"/>
              <a:gd name="connsiteY107" fmla="*/ 194620 h 422296"/>
              <a:gd name="connsiteX108" fmla="*/ 551289 w 3332855"/>
              <a:gd name="connsiteY108" fmla="*/ 229087 h 422296"/>
              <a:gd name="connsiteX109" fmla="*/ 546714 w 3332855"/>
              <a:gd name="connsiteY109" fmla="*/ 215362 h 422296"/>
              <a:gd name="connsiteX110" fmla="*/ 530852 w 3332855"/>
              <a:gd name="connsiteY110" fmla="*/ 207431 h 422296"/>
              <a:gd name="connsiteX111" fmla="*/ 521703 w 3332855"/>
              <a:gd name="connsiteY111" fmla="*/ 212007 h 422296"/>
              <a:gd name="connsiteX112" fmla="*/ 525667 w 3332855"/>
              <a:gd name="connsiteY112" fmla="*/ 226342 h 422296"/>
              <a:gd name="connsiteX113" fmla="*/ 540003 w 3332855"/>
              <a:gd name="connsiteY113" fmla="*/ 248913 h 422296"/>
              <a:gd name="connsiteX114" fmla="*/ 553119 w 3332855"/>
              <a:gd name="connsiteY114" fmla="*/ 253794 h 422296"/>
              <a:gd name="connsiteX115" fmla="*/ 569590 w 3332855"/>
              <a:gd name="connsiteY115" fmla="*/ 245252 h 422296"/>
              <a:gd name="connsiteX116" fmla="*/ 571724 w 3332855"/>
              <a:gd name="connsiteY116" fmla="*/ 247693 h 422296"/>
              <a:gd name="connsiteX117" fmla="*/ 581790 w 3332855"/>
              <a:gd name="connsiteY117" fmla="*/ 224207 h 422296"/>
              <a:gd name="connsiteX118" fmla="*/ 584230 w 3332855"/>
              <a:gd name="connsiteY118" fmla="*/ 224817 h 422296"/>
              <a:gd name="connsiteX119" fmla="*/ 580569 w 3332855"/>
              <a:gd name="connsiteY119" fmla="*/ 262334 h 422296"/>
              <a:gd name="connsiteX120" fmla="*/ 630593 w 3332855"/>
              <a:gd name="connsiteY120" fmla="*/ 262334 h 422296"/>
              <a:gd name="connsiteX121" fmla="*/ 610156 w 3332855"/>
              <a:gd name="connsiteY121" fmla="*/ 98540 h 422296"/>
              <a:gd name="connsiteX122" fmla="*/ 249808 w 3332855"/>
              <a:gd name="connsiteY122" fmla="*/ 32773 h 422296"/>
              <a:gd name="connsiteX123" fmla="*/ 271769 w 3332855"/>
              <a:gd name="connsiteY123" fmla="*/ 63580 h 422296"/>
              <a:gd name="connsiteX124" fmla="*/ 249808 w 3332855"/>
              <a:gd name="connsiteY124" fmla="*/ 32773 h 422296"/>
              <a:gd name="connsiteX125" fmla="*/ 224797 w 3332855"/>
              <a:gd name="connsiteY125" fmla="*/ 7152 h 422296"/>
              <a:gd name="connsiteX126" fmla="*/ 241572 w 3332855"/>
              <a:gd name="connsiteY126" fmla="*/ 18437 h 422296"/>
              <a:gd name="connsiteX127" fmla="*/ 241268 w 3332855"/>
              <a:gd name="connsiteY127" fmla="*/ 24233 h 422296"/>
              <a:gd name="connsiteX128" fmla="*/ 258043 w 3332855"/>
              <a:gd name="connsiteY128" fmla="*/ 14778 h 422296"/>
              <a:gd name="connsiteX129" fmla="*/ 287630 w 3332855"/>
              <a:gd name="connsiteY129" fmla="*/ 34298 h 422296"/>
              <a:gd name="connsiteX130" fmla="*/ 285494 w 3332855"/>
              <a:gd name="connsiteY130" fmla="*/ 37958 h 422296"/>
              <a:gd name="connsiteX131" fmla="*/ 267193 w 3332855"/>
              <a:gd name="connsiteY131" fmla="*/ 27588 h 422296"/>
              <a:gd name="connsiteX132" fmla="*/ 271158 w 3332855"/>
              <a:gd name="connsiteY132" fmla="*/ 46499 h 422296"/>
              <a:gd name="connsiteX133" fmla="*/ 294950 w 3332855"/>
              <a:gd name="connsiteY133" fmla="*/ 48024 h 422296"/>
              <a:gd name="connsiteX134" fmla="*/ 300746 w 3332855"/>
              <a:gd name="connsiteY134" fmla="*/ 68155 h 422296"/>
              <a:gd name="connsiteX135" fmla="*/ 299525 w 3332855"/>
              <a:gd name="connsiteY135" fmla="*/ 180401 h 422296"/>
              <a:gd name="connsiteX136" fmla="*/ 263228 w 3332855"/>
              <a:gd name="connsiteY136" fmla="*/ 227069 h 422296"/>
              <a:gd name="connsiteX137" fmla="*/ 195210 w 3332855"/>
              <a:gd name="connsiteY137" fmla="*/ 237744 h 422296"/>
              <a:gd name="connsiteX138" fmla="*/ 138782 w 3332855"/>
              <a:gd name="connsiteY138" fmla="*/ 242015 h 422296"/>
              <a:gd name="connsiteX139" fmla="*/ 138172 w 3332855"/>
              <a:gd name="connsiteY139" fmla="*/ 387508 h 422296"/>
              <a:gd name="connsiteX140" fmla="*/ 119871 w 3332855"/>
              <a:gd name="connsiteY140" fmla="*/ 324064 h 422296"/>
              <a:gd name="connsiteX141" fmla="*/ 101265 w 3332855"/>
              <a:gd name="connsiteY141" fmla="*/ 300578 h 422296"/>
              <a:gd name="connsiteX142" fmla="*/ 94249 w 3332855"/>
              <a:gd name="connsiteY142" fmla="*/ 313693 h 422296"/>
              <a:gd name="connsiteX143" fmla="*/ 91809 w 3332855"/>
              <a:gd name="connsiteY143" fmla="*/ 339925 h 422296"/>
              <a:gd name="connsiteX144" fmla="*/ 103705 w 3332855"/>
              <a:gd name="connsiteY144" fmla="*/ 356091 h 422296"/>
              <a:gd name="connsiteX145" fmla="*/ 82659 w 3332855"/>
              <a:gd name="connsiteY145" fmla="*/ 386593 h 422296"/>
              <a:gd name="connsiteX146" fmla="*/ 103400 w 3332855"/>
              <a:gd name="connsiteY146" fmla="*/ 388728 h 422296"/>
              <a:gd name="connsiteX147" fmla="*/ 102790 w 3332855"/>
              <a:gd name="connsiteY147" fmla="*/ 392998 h 422296"/>
              <a:gd name="connsiteX148" fmla="*/ 35077 w 3332855"/>
              <a:gd name="connsiteY148" fmla="*/ 400624 h 422296"/>
              <a:gd name="connsiteX149" fmla="*/ 39652 w 3332855"/>
              <a:gd name="connsiteY149" fmla="*/ 396048 h 422296"/>
              <a:gd name="connsiteX150" fmla="*/ 51547 w 3332855"/>
              <a:gd name="connsiteY150" fmla="*/ 378968 h 422296"/>
              <a:gd name="connsiteX151" fmla="*/ 58563 w 3332855"/>
              <a:gd name="connsiteY151" fmla="*/ 358531 h 422296"/>
              <a:gd name="connsiteX152" fmla="*/ 60698 w 3332855"/>
              <a:gd name="connsiteY152" fmla="*/ 348771 h 422296"/>
              <a:gd name="connsiteX153" fmla="*/ 71984 w 3332855"/>
              <a:gd name="connsiteY153" fmla="*/ 334740 h 422296"/>
              <a:gd name="connsiteX154" fmla="*/ 65273 w 3332855"/>
              <a:gd name="connsiteY154" fmla="*/ 348770 h 422296"/>
              <a:gd name="connsiteX155" fmla="*/ 87539 w 3332855"/>
              <a:gd name="connsiteY155" fmla="*/ 342975 h 422296"/>
              <a:gd name="connsiteX156" fmla="*/ 61308 w 3332855"/>
              <a:gd name="connsiteY156" fmla="*/ 279837 h 422296"/>
              <a:gd name="connsiteX157" fmla="*/ 32941 w 3332855"/>
              <a:gd name="connsiteY157" fmla="*/ 285937 h 422296"/>
              <a:gd name="connsiteX158" fmla="*/ 21351 w 3332855"/>
              <a:gd name="connsiteY158" fmla="*/ 299968 h 422296"/>
              <a:gd name="connsiteX159" fmla="*/ 10065 w 3332855"/>
              <a:gd name="connsiteY159" fmla="*/ 346331 h 422296"/>
              <a:gd name="connsiteX160" fmla="*/ 10065 w 3332855"/>
              <a:gd name="connsiteY160" fmla="*/ 353956 h 422296"/>
              <a:gd name="connsiteX161" fmla="*/ 18911 w 3332855"/>
              <a:gd name="connsiteY161" fmla="*/ 357311 h 422296"/>
              <a:gd name="connsiteX162" fmla="*/ 36907 w 3332855"/>
              <a:gd name="connsiteY162" fmla="*/ 352736 h 422296"/>
              <a:gd name="connsiteX163" fmla="*/ 30501 w 3332855"/>
              <a:gd name="connsiteY163" fmla="*/ 364326 h 422296"/>
              <a:gd name="connsiteX164" fmla="*/ 25011 w 3332855"/>
              <a:gd name="connsiteY164" fmla="*/ 383238 h 422296"/>
              <a:gd name="connsiteX165" fmla="*/ 4879 w 3332855"/>
              <a:gd name="connsiteY165" fmla="*/ 404894 h 422296"/>
              <a:gd name="connsiteX166" fmla="*/ 0 w 3332855"/>
              <a:gd name="connsiteY166" fmla="*/ 402454 h 422296"/>
              <a:gd name="connsiteX167" fmla="*/ 1220 w 3332855"/>
              <a:gd name="connsiteY167" fmla="*/ 136 h 422296"/>
              <a:gd name="connsiteX168" fmla="*/ 75034 w 3332855"/>
              <a:gd name="connsiteY168" fmla="*/ 136 h 422296"/>
              <a:gd name="connsiteX169" fmla="*/ 190635 w 3332855"/>
              <a:gd name="connsiteY169" fmla="*/ 2272 h 422296"/>
              <a:gd name="connsiteX170" fmla="*/ 224797 w 3332855"/>
              <a:gd name="connsiteY170" fmla="*/ 7152 h 422296"/>
              <a:gd name="connsiteX171" fmla="*/ 1183590 w 3332855"/>
              <a:gd name="connsiteY171" fmla="*/ 114519 h 422296"/>
              <a:gd name="connsiteX172" fmla="*/ 1179165 w 3332855"/>
              <a:gd name="connsiteY172" fmla="*/ 114889 h 422296"/>
              <a:gd name="connsiteX173" fmla="*/ 1179994 w 3332855"/>
              <a:gd name="connsiteY173" fmla="*/ 135883 h 422296"/>
              <a:gd name="connsiteX174" fmla="*/ 1163206 w 3332855"/>
              <a:gd name="connsiteY174" fmla="*/ 143762 h 422296"/>
              <a:gd name="connsiteX175" fmla="*/ 1164538 w 3332855"/>
              <a:gd name="connsiteY175" fmla="*/ 149620 h 422296"/>
              <a:gd name="connsiteX176" fmla="*/ 1202951 w 3332855"/>
              <a:gd name="connsiteY176" fmla="*/ 153470 h 422296"/>
              <a:gd name="connsiteX177" fmla="*/ 1183590 w 3332855"/>
              <a:gd name="connsiteY177" fmla="*/ 114519 h 422296"/>
              <a:gd name="connsiteX178" fmla="*/ 2187503 w 3332855"/>
              <a:gd name="connsiteY178" fmla="*/ 252859 h 422296"/>
              <a:gd name="connsiteX179" fmla="*/ 2195434 w 3332855"/>
              <a:gd name="connsiteY179" fmla="*/ 282751 h 422296"/>
              <a:gd name="connsiteX180" fmla="*/ 2187808 w 3332855"/>
              <a:gd name="connsiteY180" fmla="*/ 309898 h 422296"/>
              <a:gd name="connsiteX181" fmla="*/ 2195129 w 3332855"/>
              <a:gd name="connsiteY181" fmla="*/ 312338 h 422296"/>
              <a:gd name="connsiteX182" fmla="*/ 2209465 w 3332855"/>
              <a:gd name="connsiteY182" fmla="*/ 282141 h 422296"/>
              <a:gd name="connsiteX183" fmla="*/ 2187503 w 3332855"/>
              <a:gd name="connsiteY183" fmla="*/ 252859 h 422296"/>
              <a:gd name="connsiteX184" fmla="*/ 1619943 w 3332855"/>
              <a:gd name="connsiteY184" fmla="*/ 166234 h 422296"/>
              <a:gd name="connsiteX185" fmla="*/ 1584865 w 3332855"/>
              <a:gd name="connsiteY185" fmla="*/ 182095 h 422296"/>
              <a:gd name="connsiteX186" fmla="*/ 1586390 w 3332855"/>
              <a:gd name="connsiteY186" fmla="*/ 164709 h 422296"/>
              <a:gd name="connsiteX187" fmla="*/ 1569309 w 3332855"/>
              <a:gd name="connsiteY187" fmla="*/ 174775 h 422296"/>
              <a:gd name="connsiteX188" fmla="*/ 1588830 w 3332855"/>
              <a:gd name="connsiteY188" fmla="*/ 206801 h 422296"/>
              <a:gd name="connsiteX189" fmla="*/ 1595236 w 3332855"/>
              <a:gd name="connsiteY189" fmla="*/ 187585 h 422296"/>
              <a:gd name="connsiteX190" fmla="*/ 1619943 w 3332855"/>
              <a:gd name="connsiteY190" fmla="*/ 166234 h 422296"/>
              <a:gd name="connsiteX191" fmla="*/ 2779815 w 3332855"/>
              <a:gd name="connsiteY191" fmla="*/ 321785 h 422296"/>
              <a:gd name="connsiteX192" fmla="*/ 2767614 w 3332855"/>
              <a:gd name="connsiteY192" fmla="*/ 321174 h 422296"/>
              <a:gd name="connsiteX193" fmla="*/ 2766395 w 3332855"/>
              <a:gd name="connsiteY193" fmla="*/ 333986 h 422296"/>
              <a:gd name="connsiteX194" fmla="*/ 2781341 w 3332855"/>
              <a:gd name="connsiteY194" fmla="*/ 352591 h 422296"/>
              <a:gd name="connsiteX195" fmla="*/ 2795067 w 3332855"/>
              <a:gd name="connsiteY195" fmla="*/ 357777 h 422296"/>
              <a:gd name="connsiteX196" fmla="*/ 2814282 w 3332855"/>
              <a:gd name="connsiteY196" fmla="*/ 347711 h 422296"/>
              <a:gd name="connsiteX197" fmla="*/ 2799031 w 3332855"/>
              <a:gd name="connsiteY197" fmla="*/ 327275 h 422296"/>
              <a:gd name="connsiteX198" fmla="*/ 2779815 w 3332855"/>
              <a:gd name="connsiteY198" fmla="*/ 321785 h 422296"/>
              <a:gd name="connsiteX199" fmla="*/ 650757 w 3332855"/>
              <a:gd name="connsiteY199" fmla="*/ 2255 h 422296"/>
              <a:gd name="connsiteX200" fmla="*/ 661094 w 3332855"/>
              <a:gd name="connsiteY200" fmla="*/ 25031 h 422296"/>
              <a:gd name="connsiteX201" fmla="*/ 706541 w 3332855"/>
              <a:gd name="connsiteY201" fmla="*/ 14356 h 422296"/>
              <a:gd name="connsiteX202" fmla="*/ 719048 w 3332855"/>
              <a:gd name="connsiteY202" fmla="*/ 72613 h 422296"/>
              <a:gd name="connsiteX203" fmla="*/ 690071 w 3332855"/>
              <a:gd name="connsiteY203" fmla="*/ 72308 h 422296"/>
              <a:gd name="connsiteX204" fmla="*/ 723318 w 3332855"/>
              <a:gd name="connsiteY204" fmla="*/ 104336 h 422296"/>
              <a:gd name="connsiteX205" fmla="*/ 704407 w 3332855"/>
              <a:gd name="connsiteY205" fmla="*/ 123246 h 422296"/>
              <a:gd name="connsiteX206" fmla="*/ 722097 w 3332855"/>
              <a:gd name="connsiteY206" fmla="*/ 115621 h 422296"/>
              <a:gd name="connsiteX207" fmla="*/ 730028 w 3332855"/>
              <a:gd name="connsiteY207" fmla="*/ 129652 h 422296"/>
              <a:gd name="connsiteX208" fmla="*/ 744059 w 3332855"/>
              <a:gd name="connsiteY208" fmla="*/ 199806 h 422296"/>
              <a:gd name="connsiteX209" fmla="*/ 726063 w 3332855"/>
              <a:gd name="connsiteY209" fmla="*/ 214447 h 422296"/>
              <a:gd name="connsiteX210" fmla="*/ 720573 w 3332855"/>
              <a:gd name="connsiteY210" fmla="*/ 214141 h 422296"/>
              <a:gd name="connsiteX211" fmla="*/ 737958 w 3332855"/>
              <a:gd name="connsiteY211" fmla="*/ 230917 h 422296"/>
              <a:gd name="connsiteX212" fmla="*/ 750769 w 3332855"/>
              <a:gd name="connsiteY212" fmla="*/ 237933 h 422296"/>
              <a:gd name="connsiteX213" fmla="*/ 784321 w 3332855"/>
              <a:gd name="connsiteY213" fmla="*/ 405081 h 422296"/>
              <a:gd name="connsiteX214" fmla="*/ 639439 w 3332855"/>
              <a:gd name="connsiteY214" fmla="*/ 403862 h 422296"/>
              <a:gd name="connsiteX215" fmla="*/ 641573 w 3332855"/>
              <a:gd name="connsiteY215" fmla="*/ 337978 h 422296"/>
              <a:gd name="connsiteX216" fmla="*/ 636999 w 3332855"/>
              <a:gd name="connsiteY216" fmla="*/ 319677 h 422296"/>
              <a:gd name="connsiteX217" fmla="*/ 616562 w 3332855"/>
              <a:gd name="connsiteY217" fmla="*/ 329743 h 422296"/>
              <a:gd name="connsiteX218" fmla="*/ 593991 w 3332855"/>
              <a:gd name="connsiteY218" fmla="*/ 330658 h 422296"/>
              <a:gd name="connsiteX219" fmla="*/ 580570 w 3332855"/>
              <a:gd name="connsiteY219" fmla="*/ 342553 h 422296"/>
              <a:gd name="connsiteX220" fmla="*/ 574775 w 3332855"/>
              <a:gd name="connsiteY220" fmla="*/ 389526 h 422296"/>
              <a:gd name="connsiteX221" fmla="*/ 565320 w 3332855"/>
              <a:gd name="connsiteY221" fmla="*/ 402641 h 422296"/>
              <a:gd name="connsiteX222" fmla="*/ 549153 w 3332855"/>
              <a:gd name="connsiteY222" fmla="*/ 398371 h 422296"/>
              <a:gd name="connsiteX223" fmla="*/ 519567 w 3332855"/>
              <a:gd name="connsiteY223" fmla="*/ 369090 h 422296"/>
              <a:gd name="connsiteX224" fmla="*/ 500656 w 3332855"/>
              <a:gd name="connsiteY224" fmla="*/ 376105 h 422296"/>
              <a:gd name="connsiteX225" fmla="*/ 511942 w 3332855"/>
              <a:gd name="connsiteY225" fmla="*/ 403556 h 422296"/>
              <a:gd name="connsiteX226" fmla="*/ 427147 w 3332855"/>
              <a:gd name="connsiteY226" fmla="*/ 403556 h 422296"/>
              <a:gd name="connsiteX227" fmla="*/ 448499 w 3332855"/>
              <a:gd name="connsiteY227" fmla="*/ 319067 h 422296"/>
              <a:gd name="connsiteX228" fmla="*/ 450329 w 3332855"/>
              <a:gd name="connsiteY228" fmla="*/ 288260 h 422296"/>
              <a:gd name="connsiteX229" fmla="*/ 499436 w 3332855"/>
              <a:gd name="connsiteY229" fmla="*/ 13746 h 422296"/>
              <a:gd name="connsiteX230" fmla="*/ 516211 w 3332855"/>
              <a:gd name="connsiteY230" fmla="*/ 20 h 422296"/>
              <a:gd name="connsiteX231" fmla="*/ 589416 w 3332855"/>
              <a:gd name="connsiteY231" fmla="*/ 325 h 422296"/>
              <a:gd name="connsiteX232" fmla="*/ 609242 w 3332855"/>
              <a:gd name="connsiteY232" fmla="*/ 14661 h 422296"/>
              <a:gd name="connsiteX233" fmla="*/ 633032 w 3332855"/>
              <a:gd name="connsiteY233" fmla="*/ 48212 h 422296"/>
              <a:gd name="connsiteX234" fmla="*/ 639438 w 3332855"/>
              <a:gd name="connsiteY234" fmla="*/ 46687 h 422296"/>
              <a:gd name="connsiteX235" fmla="*/ 652249 w 3332855"/>
              <a:gd name="connsiteY235" fmla="*/ 16490 h 422296"/>
              <a:gd name="connsiteX236" fmla="*/ 637608 w 3332855"/>
              <a:gd name="connsiteY236" fmla="*/ 2765 h 422296"/>
              <a:gd name="connsiteX237" fmla="*/ 650757 w 3332855"/>
              <a:gd name="connsiteY237" fmla="*/ 2255 h 422296"/>
              <a:gd name="connsiteX238" fmla="*/ 941154 w 3332855"/>
              <a:gd name="connsiteY238" fmla="*/ 34779 h 422296"/>
              <a:gd name="connsiteX239" fmla="*/ 915838 w 3332855"/>
              <a:gd name="connsiteY239" fmla="*/ 47589 h 422296"/>
              <a:gd name="connsiteX240" fmla="*/ 941459 w 3332855"/>
              <a:gd name="connsiteY240" fmla="*/ 56740 h 422296"/>
              <a:gd name="connsiteX241" fmla="*/ 941154 w 3332855"/>
              <a:gd name="connsiteY241" fmla="*/ 34779 h 422296"/>
              <a:gd name="connsiteX242" fmla="*/ 1172179 w 3332855"/>
              <a:gd name="connsiteY242" fmla="*/ 67270 h 422296"/>
              <a:gd name="connsiteX243" fmla="*/ 1155866 w 3332855"/>
              <a:gd name="connsiteY243" fmla="*/ 74310 h 422296"/>
              <a:gd name="connsiteX244" fmla="*/ 1144098 w 3332855"/>
              <a:gd name="connsiteY244" fmla="*/ 127639 h 422296"/>
              <a:gd name="connsiteX245" fmla="*/ 1148229 w 3332855"/>
              <a:gd name="connsiteY245" fmla="*/ 128765 h 422296"/>
              <a:gd name="connsiteX246" fmla="*/ 1170349 w 3332855"/>
              <a:gd name="connsiteY246" fmla="*/ 100176 h 422296"/>
              <a:gd name="connsiteX247" fmla="*/ 1177183 w 3332855"/>
              <a:gd name="connsiteY247" fmla="*/ 82870 h 422296"/>
              <a:gd name="connsiteX248" fmla="*/ 1172179 w 3332855"/>
              <a:gd name="connsiteY248" fmla="*/ 67270 h 422296"/>
              <a:gd name="connsiteX249" fmla="*/ 1179187 w 3332855"/>
              <a:gd name="connsiteY249" fmla="*/ 47925 h 422296"/>
              <a:gd name="connsiteX250" fmla="*/ 1174474 w 3332855"/>
              <a:gd name="connsiteY250" fmla="*/ 52902 h 422296"/>
              <a:gd name="connsiteX251" fmla="*/ 1186090 w 3332855"/>
              <a:gd name="connsiteY251" fmla="*/ 80689 h 422296"/>
              <a:gd name="connsiteX252" fmla="*/ 1193626 w 3332855"/>
              <a:gd name="connsiteY252" fmla="*/ 80310 h 422296"/>
              <a:gd name="connsiteX253" fmla="*/ 1201591 w 3332855"/>
              <a:gd name="connsiteY253" fmla="*/ 60431 h 422296"/>
              <a:gd name="connsiteX254" fmla="*/ 1179187 w 3332855"/>
              <a:gd name="connsiteY254" fmla="*/ 47925 h 422296"/>
              <a:gd name="connsiteX255" fmla="*/ 1616282 w 3332855"/>
              <a:gd name="connsiteY255" fmla="*/ 98520 h 422296"/>
              <a:gd name="connsiteX256" fmla="*/ 1612013 w 3332855"/>
              <a:gd name="connsiteY256" fmla="*/ 99741 h 422296"/>
              <a:gd name="connsiteX257" fmla="*/ 1616891 w 3332855"/>
              <a:gd name="connsiteY257" fmla="*/ 120176 h 422296"/>
              <a:gd name="connsiteX258" fmla="*/ 1601946 w 3332855"/>
              <a:gd name="connsiteY258" fmla="*/ 131157 h 422296"/>
              <a:gd name="connsiteX259" fmla="*/ 1604081 w 3332855"/>
              <a:gd name="connsiteY259" fmla="*/ 136647 h 422296"/>
              <a:gd name="connsiteX260" fmla="*/ 1642819 w 3332855"/>
              <a:gd name="connsiteY260" fmla="*/ 132987 h 422296"/>
              <a:gd name="connsiteX261" fmla="*/ 1616282 w 3332855"/>
              <a:gd name="connsiteY261" fmla="*/ 98520 h 422296"/>
              <a:gd name="connsiteX262" fmla="*/ 2234782 w 3332855"/>
              <a:gd name="connsiteY262" fmla="*/ 158915 h 422296"/>
              <a:gd name="connsiteX263" fmla="*/ 2218920 w 3332855"/>
              <a:gd name="connsiteY263" fmla="*/ 163794 h 422296"/>
              <a:gd name="connsiteX264" fmla="*/ 2243321 w 3332855"/>
              <a:gd name="connsiteY264" fmla="*/ 189111 h 422296"/>
              <a:gd name="connsiteX265" fmla="*/ 2249116 w 3332855"/>
              <a:gd name="connsiteY265" fmla="*/ 186061 h 422296"/>
              <a:gd name="connsiteX266" fmla="*/ 2246982 w 3332855"/>
              <a:gd name="connsiteY266" fmla="*/ 178436 h 422296"/>
              <a:gd name="connsiteX267" fmla="*/ 2234782 w 3332855"/>
              <a:gd name="connsiteY267" fmla="*/ 158915 h 422296"/>
              <a:gd name="connsiteX268" fmla="*/ 1389655 w 3332855"/>
              <a:gd name="connsiteY268" fmla="*/ 30502 h 422296"/>
              <a:gd name="connsiteX269" fmla="*/ 1364339 w 3332855"/>
              <a:gd name="connsiteY269" fmla="*/ 43312 h 422296"/>
              <a:gd name="connsiteX270" fmla="*/ 1389960 w 3332855"/>
              <a:gd name="connsiteY270" fmla="*/ 52463 h 422296"/>
              <a:gd name="connsiteX271" fmla="*/ 1389655 w 3332855"/>
              <a:gd name="connsiteY271" fmla="*/ 30502 h 422296"/>
              <a:gd name="connsiteX272" fmla="*/ 1221628 w 3332855"/>
              <a:gd name="connsiteY272" fmla="*/ 1 h 422296"/>
              <a:gd name="connsiteX273" fmla="*/ 1221628 w 3332855"/>
              <a:gd name="connsiteY273" fmla="*/ 401022 h 422296"/>
              <a:gd name="connsiteX274" fmla="*/ 1134110 w 3332855"/>
              <a:gd name="connsiteY274" fmla="*/ 401022 h 422296"/>
              <a:gd name="connsiteX275" fmla="*/ 1044317 w 3332855"/>
              <a:gd name="connsiteY275" fmla="*/ 235833 h 422296"/>
              <a:gd name="connsiteX276" fmla="*/ 1078525 w 3332855"/>
              <a:gd name="connsiteY276" fmla="*/ 241915 h 422296"/>
              <a:gd name="connsiteX277" fmla="*/ 1079480 w 3332855"/>
              <a:gd name="connsiteY277" fmla="*/ 237742 h 422296"/>
              <a:gd name="connsiteX278" fmla="*/ 1050003 w 3332855"/>
              <a:gd name="connsiteY278" fmla="*/ 216818 h 422296"/>
              <a:gd name="connsiteX279" fmla="*/ 1032432 w 3332855"/>
              <a:gd name="connsiteY279" fmla="*/ 210702 h 422296"/>
              <a:gd name="connsiteX280" fmla="*/ 1030952 w 3332855"/>
              <a:gd name="connsiteY280" fmla="*/ 211245 h 422296"/>
              <a:gd name="connsiteX281" fmla="*/ 997542 w 3332855"/>
              <a:gd name="connsiteY281" fmla="*/ 149781 h 422296"/>
              <a:gd name="connsiteX282" fmla="*/ 1006011 w 3332855"/>
              <a:gd name="connsiteY282" fmla="*/ 145824 h 422296"/>
              <a:gd name="connsiteX283" fmla="*/ 1005323 w 3332855"/>
              <a:gd name="connsiteY283" fmla="*/ 138310 h 422296"/>
              <a:gd name="connsiteX284" fmla="*/ 985131 w 3332855"/>
              <a:gd name="connsiteY284" fmla="*/ 131170 h 422296"/>
              <a:gd name="connsiteX285" fmla="*/ 973559 w 3332855"/>
              <a:gd name="connsiteY285" fmla="*/ 154071 h 422296"/>
              <a:gd name="connsiteX286" fmla="*/ 978726 w 3332855"/>
              <a:gd name="connsiteY286" fmla="*/ 158575 h 422296"/>
              <a:gd name="connsiteX287" fmla="*/ 992161 w 3332855"/>
              <a:gd name="connsiteY287" fmla="*/ 152296 h 422296"/>
              <a:gd name="connsiteX288" fmla="*/ 992891 w 3332855"/>
              <a:gd name="connsiteY288" fmla="*/ 162143 h 422296"/>
              <a:gd name="connsiteX289" fmla="*/ 992890 w 3332855"/>
              <a:gd name="connsiteY289" fmla="*/ 189844 h 422296"/>
              <a:gd name="connsiteX290" fmla="*/ 968414 w 3332855"/>
              <a:gd name="connsiteY290" fmla="*/ 172470 h 422296"/>
              <a:gd name="connsiteX291" fmla="*/ 950842 w 3332855"/>
              <a:gd name="connsiteY291" fmla="*/ 166354 h 422296"/>
              <a:gd name="connsiteX292" fmla="*/ 935461 w 3332855"/>
              <a:gd name="connsiteY292" fmla="*/ 171998 h 422296"/>
              <a:gd name="connsiteX293" fmla="*/ 943167 w 3332855"/>
              <a:gd name="connsiteY293" fmla="*/ 188007 h 422296"/>
              <a:gd name="connsiteX294" fmla="*/ 992891 w 3332855"/>
              <a:gd name="connsiteY294" fmla="*/ 196848 h 422296"/>
              <a:gd name="connsiteX295" fmla="*/ 992890 w 3332855"/>
              <a:gd name="connsiteY295" fmla="*/ 260834 h 422296"/>
              <a:gd name="connsiteX296" fmla="*/ 991845 w 3332855"/>
              <a:gd name="connsiteY296" fmla="*/ 260696 h 422296"/>
              <a:gd name="connsiteX297" fmla="*/ 983438 w 3332855"/>
              <a:gd name="connsiteY297" fmla="*/ 279397 h 422296"/>
              <a:gd name="connsiteX298" fmla="*/ 992891 w 3332855"/>
              <a:gd name="connsiteY298" fmla="*/ 279645 h 422296"/>
              <a:gd name="connsiteX299" fmla="*/ 992890 w 3332855"/>
              <a:gd name="connsiteY299" fmla="*/ 401022 h 422296"/>
              <a:gd name="connsiteX300" fmla="*/ 909950 w 3332855"/>
              <a:gd name="connsiteY300" fmla="*/ 401022 h 422296"/>
              <a:gd name="connsiteX301" fmla="*/ 909950 w 3332855"/>
              <a:gd name="connsiteY301" fmla="*/ 1 h 422296"/>
              <a:gd name="connsiteX302" fmla="*/ 1017531 w 3332855"/>
              <a:gd name="connsiteY302" fmla="*/ 1 h 422296"/>
              <a:gd name="connsiteX303" fmla="*/ 1039920 w 3332855"/>
              <a:gd name="connsiteY303" fmla="*/ 41637 h 422296"/>
              <a:gd name="connsiteX304" fmla="*/ 1018018 w 3332855"/>
              <a:gd name="connsiteY304" fmla="*/ 47895 h 422296"/>
              <a:gd name="connsiteX305" fmla="*/ 1047003 w 3332855"/>
              <a:gd name="connsiteY305" fmla="*/ 54809 h 422296"/>
              <a:gd name="connsiteX306" fmla="*/ 1078849 w 3332855"/>
              <a:gd name="connsiteY306" fmla="*/ 114029 h 422296"/>
              <a:gd name="connsiteX307" fmla="*/ 1066219 w 3332855"/>
              <a:gd name="connsiteY307" fmla="*/ 116999 h 422296"/>
              <a:gd name="connsiteX308" fmla="*/ 1045271 w 3332855"/>
              <a:gd name="connsiteY308" fmla="*/ 167435 h 422296"/>
              <a:gd name="connsiteX309" fmla="*/ 1049140 w 3332855"/>
              <a:gd name="connsiteY309" fmla="*/ 169268 h 422296"/>
              <a:gd name="connsiteX310" fmla="*/ 1075936 w 3332855"/>
              <a:gd name="connsiteY310" fmla="*/ 145006 h 422296"/>
              <a:gd name="connsiteX311" fmla="*/ 1085702 w 3332855"/>
              <a:gd name="connsiteY311" fmla="*/ 129169 h 422296"/>
              <a:gd name="connsiteX312" fmla="*/ 1085271 w 3332855"/>
              <a:gd name="connsiteY312" fmla="*/ 125971 h 422296"/>
              <a:gd name="connsiteX313" fmla="*/ 1141017 w 3332855"/>
              <a:gd name="connsiteY313" fmla="*/ 229635 h 422296"/>
              <a:gd name="connsiteX314" fmla="*/ 1139271 w 3332855"/>
              <a:gd name="connsiteY314" fmla="*/ 209497 h 422296"/>
              <a:gd name="connsiteX315" fmla="*/ 1139271 w 3332855"/>
              <a:gd name="connsiteY315" fmla="*/ 1 h 422296"/>
              <a:gd name="connsiteX316" fmla="*/ 1602861 w 3332855"/>
              <a:gd name="connsiteY316" fmla="*/ 49108 h 422296"/>
              <a:gd name="connsiteX317" fmla="*/ 1588220 w 3332855"/>
              <a:gd name="connsiteY317" fmla="*/ 59173 h 422296"/>
              <a:gd name="connsiteX318" fmla="*/ 1587001 w 3332855"/>
              <a:gd name="connsiteY318" fmla="*/ 113771 h 422296"/>
              <a:gd name="connsiteX319" fmla="*/ 1591271 w 3332855"/>
              <a:gd name="connsiteY319" fmla="*/ 114076 h 422296"/>
              <a:gd name="connsiteX320" fmla="*/ 1607436 w 3332855"/>
              <a:gd name="connsiteY320" fmla="*/ 81744 h 422296"/>
              <a:gd name="connsiteX321" fmla="*/ 1610792 w 3332855"/>
              <a:gd name="connsiteY321" fmla="*/ 63443 h 422296"/>
              <a:gd name="connsiteX322" fmla="*/ 1602861 w 3332855"/>
              <a:gd name="connsiteY322" fmla="*/ 49108 h 422296"/>
              <a:gd name="connsiteX323" fmla="*/ 1509222 w 3332855"/>
              <a:gd name="connsiteY323" fmla="*/ 31417 h 422296"/>
              <a:gd name="connsiteX324" fmla="*/ 1466824 w 3332855"/>
              <a:gd name="connsiteY324" fmla="*/ 43312 h 422296"/>
              <a:gd name="connsiteX325" fmla="*/ 1500071 w 3332855"/>
              <a:gd name="connsiteY325" fmla="*/ 51243 h 422296"/>
              <a:gd name="connsiteX326" fmla="*/ 1509222 w 3332855"/>
              <a:gd name="connsiteY326" fmla="*/ 31417 h 422296"/>
              <a:gd name="connsiteX327" fmla="*/ 1613232 w 3332855"/>
              <a:gd name="connsiteY327" fmla="*/ 32637 h 422296"/>
              <a:gd name="connsiteX328" fmla="*/ 1609573 w 3332855"/>
              <a:gd name="connsiteY328" fmla="*/ 38432 h 422296"/>
              <a:gd name="connsiteX329" fmla="*/ 1626347 w 3332855"/>
              <a:gd name="connsiteY329" fmla="*/ 63443 h 422296"/>
              <a:gd name="connsiteX330" fmla="*/ 1633668 w 3332855"/>
              <a:gd name="connsiteY330" fmla="*/ 61613 h 422296"/>
              <a:gd name="connsiteX331" fmla="*/ 1637633 w 3332855"/>
              <a:gd name="connsiteY331" fmla="*/ 40568 h 422296"/>
              <a:gd name="connsiteX332" fmla="*/ 1613232 w 3332855"/>
              <a:gd name="connsiteY332" fmla="*/ 32637 h 422296"/>
              <a:gd name="connsiteX333" fmla="*/ 1601946 w 3332855"/>
              <a:gd name="connsiteY333" fmla="*/ 9456 h 422296"/>
              <a:gd name="connsiteX334" fmla="*/ 1596456 w 3332855"/>
              <a:gd name="connsiteY334" fmla="*/ 34162 h 422296"/>
              <a:gd name="connsiteX335" fmla="*/ 1624822 w 3332855"/>
              <a:gd name="connsiteY335" fmla="*/ 19521 h 422296"/>
              <a:gd name="connsiteX336" fmla="*/ 1671794 w 3332855"/>
              <a:gd name="connsiteY336" fmla="*/ 87844 h 422296"/>
              <a:gd name="connsiteX337" fmla="*/ 1669354 w 3332855"/>
              <a:gd name="connsiteY337" fmla="*/ 340703 h 422296"/>
              <a:gd name="connsiteX338" fmla="*/ 1637938 w 3332855"/>
              <a:gd name="connsiteY338" fmla="*/ 387676 h 422296"/>
              <a:gd name="connsiteX339" fmla="*/ 1622992 w 3332855"/>
              <a:gd name="connsiteY339" fmla="*/ 389201 h 422296"/>
              <a:gd name="connsiteX340" fmla="*/ 1610487 w 3332855"/>
              <a:gd name="connsiteY340" fmla="*/ 391641 h 422296"/>
              <a:gd name="connsiteX341" fmla="*/ 1565039 w 3332855"/>
              <a:gd name="connsiteY341" fmla="*/ 402622 h 422296"/>
              <a:gd name="connsiteX342" fmla="*/ 1513187 w 3332855"/>
              <a:gd name="connsiteY342" fmla="*/ 397742 h 422296"/>
              <a:gd name="connsiteX343" fmla="*/ 1500377 w 3332855"/>
              <a:gd name="connsiteY343" fmla="*/ 390725 h 422296"/>
              <a:gd name="connsiteX344" fmla="*/ 1472009 w 3332855"/>
              <a:gd name="connsiteY344" fmla="*/ 400791 h 422296"/>
              <a:gd name="connsiteX345" fmla="*/ 1496716 w 3332855"/>
              <a:gd name="connsiteY345" fmla="*/ 366324 h 422296"/>
              <a:gd name="connsiteX346" fmla="*/ 1496106 w 3332855"/>
              <a:gd name="connsiteY346" fmla="*/ 357784 h 422296"/>
              <a:gd name="connsiteX347" fmla="*/ 1506477 w 3332855"/>
              <a:gd name="connsiteY347" fmla="*/ 336433 h 422296"/>
              <a:gd name="connsiteX348" fmla="*/ 1518372 w 3332855"/>
              <a:gd name="connsiteY348" fmla="*/ 359309 h 422296"/>
              <a:gd name="connsiteX349" fmla="*/ 1537283 w 3332855"/>
              <a:gd name="connsiteY349" fmla="*/ 317522 h 422296"/>
              <a:gd name="connsiteX350" fmla="*/ 1532708 w 3332855"/>
              <a:gd name="connsiteY350" fmla="*/ 305017 h 422296"/>
              <a:gd name="connsiteX351" fmla="*/ 1533317 w 3332855"/>
              <a:gd name="connsiteY351" fmla="*/ 96386 h 422296"/>
              <a:gd name="connsiteX352" fmla="*/ 1492445 w 3332855"/>
              <a:gd name="connsiteY352" fmla="*/ 68628 h 422296"/>
              <a:gd name="connsiteX353" fmla="*/ 1487260 w 3332855"/>
              <a:gd name="connsiteY353" fmla="*/ 80525 h 422296"/>
              <a:gd name="connsiteX354" fmla="*/ 1486650 w 3332855"/>
              <a:gd name="connsiteY354" fmla="*/ 185755 h 422296"/>
              <a:gd name="connsiteX355" fmla="*/ 1485125 w 3332855"/>
              <a:gd name="connsiteY355" fmla="*/ 202226 h 422296"/>
              <a:gd name="connsiteX356" fmla="*/ 1484821 w 3332855"/>
              <a:gd name="connsiteY356" fmla="*/ 202226 h 422296"/>
              <a:gd name="connsiteX357" fmla="*/ 1466824 w 3332855"/>
              <a:gd name="connsiteY357" fmla="*/ 219611 h 422296"/>
              <a:gd name="connsiteX358" fmla="*/ 1484821 w 3332855"/>
              <a:gd name="connsiteY358" fmla="*/ 202226 h 422296"/>
              <a:gd name="connsiteX359" fmla="*/ 1486040 w 3332855"/>
              <a:gd name="connsiteY359" fmla="*/ 303491 h 422296"/>
              <a:gd name="connsiteX360" fmla="*/ 1479330 w 3332855"/>
              <a:gd name="connsiteY360" fmla="*/ 348938 h 422296"/>
              <a:gd name="connsiteX361" fmla="*/ 1481465 w 3332855"/>
              <a:gd name="connsiteY361" fmla="*/ 355954 h 422296"/>
              <a:gd name="connsiteX362" fmla="*/ 1475060 w 3332855"/>
              <a:gd name="connsiteY362" fmla="*/ 367545 h 422296"/>
              <a:gd name="connsiteX363" fmla="*/ 1443033 w 3332855"/>
              <a:gd name="connsiteY363" fmla="*/ 388286 h 422296"/>
              <a:gd name="connsiteX364" fmla="*/ 1464690 w 3332855"/>
              <a:gd name="connsiteY364" fmla="*/ 403842 h 422296"/>
              <a:gd name="connsiteX365" fmla="*/ 1347258 w 3332855"/>
              <a:gd name="connsiteY365" fmla="*/ 403537 h 422296"/>
              <a:gd name="connsiteX366" fmla="*/ 1348173 w 3332855"/>
              <a:gd name="connsiteY366" fmla="*/ 96080 h 422296"/>
              <a:gd name="connsiteX367" fmla="*/ 1364339 w 3332855"/>
              <a:gd name="connsiteY367" fmla="*/ 93335 h 422296"/>
              <a:gd name="connsiteX368" fmla="*/ 1373794 w 3332855"/>
              <a:gd name="connsiteY368" fmla="*/ 82965 h 422296"/>
              <a:gd name="connsiteX369" fmla="*/ 1370439 w 3332855"/>
              <a:gd name="connsiteY369" fmla="*/ 75339 h 422296"/>
              <a:gd name="connsiteX370" fmla="*/ 1360374 w 3332855"/>
              <a:gd name="connsiteY370" fmla="*/ 84185 h 422296"/>
              <a:gd name="connsiteX371" fmla="*/ 1350918 w 3332855"/>
              <a:gd name="connsiteY371" fmla="*/ 91505 h 422296"/>
              <a:gd name="connsiteX372" fmla="*/ 1347867 w 3332855"/>
              <a:gd name="connsiteY372" fmla="*/ 0 h 422296"/>
              <a:gd name="connsiteX373" fmla="*/ 1601946 w 3332855"/>
              <a:gd name="connsiteY373" fmla="*/ 9456 h 422296"/>
              <a:gd name="connsiteX374" fmla="*/ 2453477 w 3332855"/>
              <a:gd name="connsiteY374" fmla="*/ 67104 h 422296"/>
              <a:gd name="connsiteX375" fmla="*/ 2433346 w 3332855"/>
              <a:gd name="connsiteY375" fmla="*/ 77170 h 422296"/>
              <a:gd name="connsiteX376" fmla="*/ 2444060 w 3332855"/>
              <a:gd name="connsiteY376" fmla="*/ 106909 h 422296"/>
              <a:gd name="connsiteX377" fmla="*/ 2447826 w 3332855"/>
              <a:gd name="connsiteY377" fmla="*/ 109241 h 422296"/>
              <a:gd name="connsiteX378" fmla="*/ 2447987 w 3332855"/>
              <a:gd name="connsiteY378" fmla="*/ 110112 h 422296"/>
              <a:gd name="connsiteX379" fmla="*/ 2459577 w 3332855"/>
              <a:gd name="connsiteY379" fmla="*/ 116518 h 422296"/>
              <a:gd name="connsiteX380" fmla="*/ 2447826 w 3332855"/>
              <a:gd name="connsiteY380" fmla="*/ 109241 h 422296"/>
              <a:gd name="connsiteX381" fmla="*/ 2442802 w 3332855"/>
              <a:gd name="connsiteY381" fmla="*/ 82050 h 422296"/>
              <a:gd name="connsiteX382" fmla="*/ 2455612 w 3332855"/>
              <a:gd name="connsiteY382" fmla="*/ 69850 h 422296"/>
              <a:gd name="connsiteX383" fmla="*/ 2453477 w 3332855"/>
              <a:gd name="connsiteY383" fmla="*/ 67104 h 422296"/>
              <a:gd name="connsiteX384" fmla="*/ 2034118 w 3332855"/>
              <a:gd name="connsiteY384" fmla="*/ 916 h 422296"/>
              <a:gd name="connsiteX385" fmla="*/ 2034118 w 3332855"/>
              <a:gd name="connsiteY385" fmla="*/ 79305 h 422296"/>
              <a:gd name="connsiteX386" fmla="*/ 1965794 w 3332855"/>
              <a:gd name="connsiteY386" fmla="*/ 79611 h 422296"/>
              <a:gd name="connsiteX387" fmla="*/ 1939562 w 3332855"/>
              <a:gd name="connsiteY387" fmla="*/ 105231 h 422296"/>
              <a:gd name="connsiteX388" fmla="*/ 1939563 w 3332855"/>
              <a:gd name="connsiteY388" fmla="*/ 161355 h 422296"/>
              <a:gd name="connsiteX389" fmla="*/ 1924007 w 3332855"/>
              <a:gd name="connsiteY389" fmla="*/ 144884 h 422296"/>
              <a:gd name="connsiteX390" fmla="*/ 1898690 w 3332855"/>
              <a:gd name="connsiteY390" fmla="*/ 119873 h 422296"/>
              <a:gd name="connsiteX391" fmla="*/ 1901436 w 3332855"/>
              <a:gd name="connsiteY391" fmla="*/ 147020 h 422296"/>
              <a:gd name="connsiteX392" fmla="*/ 1880084 w 3332855"/>
              <a:gd name="connsiteY392" fmla="*/ 182707 h 422296"/>
              <a:gd name="connsiteX393" fmla="*/ 1885880 w 3332855"/>
              <a:gd name="connsiteY393" fmla="*/ 187586 h 422296"/>
              <a:gd name="connsiteX394" fmla="*/ 1902655 w 3332855"/>
              <a:gd name="connsiteY394" fmla="*/ 173251 h 422296"/>
              <a:gd name="connsiteX395" fmla="*/ 1956339 w 3332855"/>
              <a:gd name="connsiteY395" fmla="*/ 167455 h 422296"/>
              <a:gd name="connsiteX396" fmla="*/ 1979215 w 3332855"/>
              <a:gd name="connsiteY396" fmla="*/ 159524 h 422296"/>
              <a:gd name="connsiteX397" fmla="*/ 2021918 w 3332855"/>
              <a:gd name="connsiteY397" fmla="*/ 159525 h 422296"/>
              <a:gd name="connsiteX398" fmla="*/ 2027712 w 3332855"/>
              <a:gd name="connsiteY398" fmla="*/ 161660 h 422296"/>
              <a:gd name="connsiteX399" fmla="*/ 2027407 w 3332855"/>
              <a:gd name="connsiteY399" fmla="*/ 233034 h 422296"/>
              <a:gd name="connsiteX400" fmla="*/ 1966709 w 3332855"/>
              <a:gd name="connsiteY400" fmla="*/ 215343 h 422296"/>
              <a:gd name="connsiteX401" fmla="*/ 1966709 w 3332855"/>
              <a:gd name="connsiteY401" fmla="*/ 231204 h 422296"/>
              <a:gd name="connsiteX402" fmla="*/ 1963964 w 3332855"/>
              <a:gd name="connsiteY402" fmla="*/ 232424 h 422296"/>
              <a:gd name="connsiteX403" fmla="*/ 1938648 w 3332855"/>
              <a:gd name="connsiteY403" fmla="*/ 263231 h 422296"/>
              <a:gd name="connsiteX404" fmla="*/ 1934683 w 3332855"/>
              <a:gd name="connsiteY404" fmla="*/ 306543 h 422296"/>
              <a:gd name="connsiteX405" fmla="*/ 1924922 w 3332855"/>
              <a:gd name="connsiteY405" fmla="*/ 313559 h 422296"/>
              <a:gd name="connsiteX406" fmla="*/ 1907536 w 3332855"/>
              <a:gd name="connsiteY406" fmla="*/ 331860 h 422296"/>
              <a:gd name="connsiteX407" fmla="*/ 2007581 w 3332855"/>
              <a:gd name="connsiteY407" fmla="*/ 324844 h 422296"/>
              <a:gd name="connsiteX408" fmla="*/ 2011242 w 3332855"/>
              <a:gd name="connsiteY408" fmla="*/ 372426 h 422296"/>
              <a:gd name="connsiteX409" fmla="*/ 2035948 w 3332855"/>
              <a:gd name="connsiteY409" fmla="*/ 370902 h 422296"/>
              <a:gd name="connsiteX410" fmla="*/ 2045098 w 3332855"/>
              <a:gd name="connsiteY410" fmla="*/ 404454 h 422296"/>
              <a:gd name="connsiteX411" fmla="*/ 2011851 w 3332855"/>
              <a:gd name="connsiteY411" fmla="*/ 403539 h 422296"/>
              <a:gd name="connsiteX412" fmla="*/ 2019782 w 3332855"/>
              <a:gd name="connsiteY412" fmla="*/ 391338 h 422296"/>
              <a:gd name="connsiteX413" fmla="*/ 2018257 w 3332855"/>
              <a:gd name="connsiteY413" fmla="*/ 387068 h 422296"/>
              <a:gd name="connsiteX414" fmla="*/ 1969760 w 3332855"/>
              <a:gd name="connsiteY414" fmla="*/ 401403 h 422296"/>
              <a:gd name="connsiteX415" fmla="*/ 1946883 w 3332855"/>
              <a:gd name="connsiteY415" fmla="*/ 346806 h 422296"/>
              <a:gd name="connsiteX416" fmla="*/ 1912721 w 3332855"/>
              <a:gd name="connsiteY416" fmla="*/ 366631 h 422296"/>
              <a:gd name="connsiteX417" fmla="*/ 1912722 w 3332855"/>
              <a:gd name="connsiteY417" fmla="*/ 403539 h 422296"/>
              <a:gd name="connsiteX418" fmla="*/ 1799865 w 3332855"/>
              <a:gd name="connsiteY418" fmla="*/ 402014 h 422296"/>
              <a:gd name="connsiteX419" fmla="*/ 1800170 w 3332855"/>
              <a:gd name="connsiteY419" fmla="*/ 257435 h 422296"/>
              <a:gd name="connsiteX420" fmla="*/ 1844094 w 3332855"/>
              <a:gd name="connsiteY420" fmla="*/ 274517 h 422296"/>
              <a:gd name="connsiteX421" fmla="*/ 1846533 w 3332855"/>
              <a:gd name="connsiteY421" fmla="*/ 265061 h 422296"/>
              <a:gd name="connsiteX422" fmla="*/ 1825181 w 3332855"/>
              <a:gd name="connsiteY422" fmla="*/ 255301 h 422296"/>
              <a:gd name="connsiteX423" fmla="*/ 1797425 w 3332855"/>
              <a:gd name="connsiteY423" fmla="*/ 247980 h 422296"/>
              <a:gd name="connsiteX424" fmla="*/ 1805355 w 3332855"/>
              <a:gd name="connsiteY424" fmla="*/ 205887 h 422296"/>
              <a:gd name="connsiteX425" fmla="*/ 1802916 w 3332855"/>
              <a:gd name="connsiteY425" fmla="*/ 175995 h 422296"/>
              <a:gd name="connsiteX426" fmla="*/ 1800171 w 3332855"/>
              <a:gd name="connsiteY426" fmla="*/ 168065 h 422296"/>
              <a:gd name="connsiteX427" fmla="*/ 1800476 w 3332855"/>
              <a:gd name="connsiteY427" fmla="*/ 34468 h 422296"/>
              <a:gd name="connsiteX428" fmla="*/ 1819691 w 3332855"/>
              <a:gd name="connsiteY428" fmla="*/ 8541 h 422296"/>
              <a:gd name="connsiteX429" fmla="*/ 1804440 w 3332855"/>
              <a:gd name="connsiteY429" fmla="*/ 86321 h 422296"/>
              <a:gd name="connsiteX430" fmla="*/ 1842873 w 3332855"/>
              <a:gd name="connsiteY430" fmla="*/ 59174 h 422296"/>
              <a:gd name="connsiteX431" fmla="*/ 1837688 w 3332855"/>
              <a:gd name="connsiteY431" fmla="*/ 42703 h 422296"/>
              <a:gd name="connsiteX432" fmla="*/ 1831892 w 3332855"/>
              <a:gd name="connsiteY432" fmla="*/ 23793 h 422296"/>
              <a:gd name="connsiteX433" fmla="*/ 1825791 w 3332855"/>
              <a:gd name="connsiteY433" fmla="*/ 2441 h 422296"/>
              <a:gd name="connsiteX434" fmla="*/ 1831892 w 3332855"/>
              <a:gd name="connsiteY434" fmla="*/ 306 h 422296"/>
              <a:gd name="connsiteX435" fmla="*/ 1860258 w 3332855"/>
              <a:gd name="connsiteY435" fmla="*/ 1 h 422296"/>
              <a:gd name="connsiteX436" fmla="*/ 1881610 w 3332855"/>
              <a:gd name="connsiteY436" fmla="*/ 13117 h 422296"/>
              <a:gd name="connsiteX437" fmla="*/ 1897470 w 3332855"/>
              <a:gd name="connsiteY437" fmla="*/ 14642 h 422296"/>
              <a:gd name="connsiteX438" fmla="*/ 1928582 w 3332855"/>
              <a:gd name="connsiteY438" fmla="*/ 18912 h 422296"/>
              <a:gd name="connsiteX439" fmla="*/ 1949323 w 3332855"/>
              <a:gd name="connsiteY439" fmla="*/ 5186 h 422296"/>
              <a:gd name="connsiteX440" fmla="*/ 1946883 w 3332855"/>
              <a:gd name="connsiteY440" fmla="*/ 611 h 422296"/>
              <a:gd name="connsiteX441" fmla="*/ 2034118 w 3332855"/>
              <a:gd name="connsiteY441" fmla="*/ 916 h 422296"/>
              <a:gd name="connsiteX442" fmla="*/ 3240739 w 3332855"/>
              <a:gd name="connsiteY442" fmla="*/ 156703 h 422296"/>
              <a:gd name="connsiteX443" fmla="*/ 3240434 w 3332855"/>
              <a:gd name="connsiteY443" fmla="*/ 157008 h 422296"/>
              <a:gd name="connsiteX444" fmla="*/ 3240421 w 3332855"/>
              <a:gd name="connsiteY444" fmla="*/ 156719 h 422296"/>
              <a:gd name="connsiteX445" fmla="*/ 3240434 w 3332855"/>
              <a:gd name="connsiteY445" fmla="*/ 156703 h 422296"/>
              <a:gd name="connsiteX446" fmla="*/ 3240739 w 3332855"/>
              <a:gd name="connsiteY446" fmla="*/ 156703 h 422296"/>
              <a:gd name="connsiteX447" fmla="*/ 2237221 w 3332855"/>
              <a:gd name="connsiteY447" fmla="*/ 7626 h 422296"/>
              <a:gd name="connsiteX448" fmla="*/ 2202144 w 3332855"/>
              <a:gd name="connsiteY448" fmla="*/ 25623 h 422296"/>
              <a:gd name="connsiteX449" fmla="*/ 2196349 w 3332855"/>
              <a:gd name="connsiteY449" fmla="*/ 12201 h 422296"/>
              <a:gd name="connsiteX450" fmla="*/ 2192994 w 3332855"/>
              <a:gd name="connsiteY450" fmla="*/ 11896 h 422296"/>
              <a:gd name="connsiteX451" fmla="*/ 2187503 w 3332855"/>
              <a:gd name="connsiteY451" fmla="*/ 44533 h 422296"/>
              <a:gd name="connsiteX452" fmla="*/ 2200313 w 3332855"/>
              <a:gd name="connsiteY452" fmla="*/ 50634 h 422296"/>
              <a:gd name="connsiteX453" fmla="*/ 2224411 w 3332855"/>
              <a:gd name="connsiteY453" fmla="*/ 44228 h 422296"/>
              <a:gd name="connsiteX454" fmla="*/ 2220445 w 3332855"/>
              <a:gd name="connsiteY454" fmla="*/ 26842 h 422296"/>
              <a:gd name="connsiteX455" fmla="*/ 2237221 w 3332855"/>
              <a:gd name="connsiteY455" fmla="*/ 7626 h 422296"/>
              <a:gd name="connsiteX456" fmla="*/ 3260870 w 3332855"/>
              <a:gd name="connsiteY456" fmla="*/ 148162 h 422296"/>
              <a:gd name="connsiteX457" fmla="*/ 3265140 w 3332855"/>
              <a:gd name="connsiteY457" fmla="*/ 164633 h 422296"/>
              <a:gd name="connsiteX458" fmla="*/ 3251110 w 3332855"/>
              <a:gd name="connsiteY458" fmla="*/ 162193 h 422296"/>
              <a:gd name="connsiteX459" fmla="*/ 3254160 w 3332855"/>
              <a:gd name="connsiteY459" fmla="*/ 171649 h 422296"/>
              <a:gd name="connsiteX460" fmla="*/ 3250804 w 3332855"/>
              <a:gd name="connsiteY460" fmla="*/ 173478 h 422296"/>
              <a:gd name="connsiteX461" fmla="*/ 3241044 w 3332855"/>
              <a:gd name="connsiteY461" fmla="*/ 155483 h 422296"/>
              <a:gd name="connsiteX462" fmla="*/ 3260870 w 3332855"/>
              <a:gd name="connsiteY462" fmla="*/ 148162 h 422296"/>
              <a:gd name="connsiteX463" fmla="*/ 2822213 w 3332855"/>
              <a:gd name="connsiteY463" fmla="*/ 73806 h 422296"/>
              <a:gd name="connsiteX464" fmla="*/ 2820078 w 3332855"/>
              <a:gd name="connsiteY464" fmla="*/ 104002 h 422296"/>
              <a:gd name="connsiteX465" fmla="*/ 2782866 w 3332855"/>
              <a:gd name="connsiteY465" fmla="*/ 105223 h 422296"/>
              <a:gd name="connsiteX466" fmla="*/ 2766089 w 3332855"/>
              <a:gd name="connsiteY466" fmla="*/ 106748 h 422296"/>
              <a:gd name="connsiteX467" fmla="*/ 2742298 w 3332855"/>
              <a:gd name="connsiteY467" fmla="*/ 136029 h 422296"/>
              <a:gd name="connsiteX468" fmla="*/ 2812758 w 3332855"/>
              <a:gd name="connsiteY468" fmla="*/ 143044 h 422296"/>
              <a:gd name="connsiteX469" fmla="*/ 2819467 w 3332855"/>
              <a:gd name="connsiteY469" fmla="*/ 160735 h 422296"/>
              <a:gd name="connsiteX470" fmla="*/ 2862475 w 3332855"/>
              <a:gd name="connsiteY470" fmla="*/ 149450 h 422296"/>
              <a:gd name="connsiteX471" fmla="*/ 2837464 w 3332855"/>
              <a:gd name="connsiteY471" fmla="*/ 121084 h 422296"/>
              <a:gd name="connsiteX472" fmla="*/ 2850579 w 3332855"/>
              <a:gd name="connsiteY472" fmla="*/ 130843 h 422296"/>
              <a:gd name="connsiteX473" fmla="*/ 2843564 w 3332855"/>
              <a:gd name="connsiteY473" fmla="*/ 93632 h 422296"/>
              <a:gd name="connsiteX474" fmla="*/ 2822213 w 3332855"/>
              <a:gd name="connsiteY474" fmla="*/ 73806 h 422296"/>
              <a:gd name="connsiteX475" fmla="*/ 2803607 w 3332855"/>
              <a:gd name="connsiteY475" fmla="*/ 34153 h 422296"/>
              <a:gd name="connsiteX476" fmla="*/ 2798116 w 3332855"/>
              <a:gd name="connsiteY476" fmla="*/ 39339 h 422296"/>
              <a:gd name="connsiteX477" fmla="*/ 2813977 w 3332855"/>
              <a:gd name="connsiteY477" fmla="*/ 63436 h 422296"/>
              <a:gd name="connsiteX478" fmla="*/ 2819163 w 3332855"/>
              <a:gd name="connsiteY478" fmla="*/ 62520 h 422296"/>
              <a:gd name="connsiteX479" fmla="*/ 2817638 w 3332855"/>
              <a:gd name="connsiteY479" fmla="*/ 44524 h 422296"/>
              <a:gd name="connsiteX480" fmla="*/ 2803607 w 3332855"/>
              <a:gd name="connsiteY480" fmla="*/ 34153 h 422296"/>
              <a:gd name="connsiteX481" fmla="*/ 2607205 w 3332855"/>
              <a:gd name="connsiteY481" fmla="*/ 1831 h 422296"/>
              <a:gd name="connsiteX482" fmla="*/ 2605986 w 3332855"/>
              <a:gd name="connsiteY482" fmla="*/ 404148 h 422296"/>
              <a:gd name="connsiteX483" fmla="*/ 2499230 w 3332855"/>
              <a:gd name="connsiteY483" fmla="*/ 400487 h 422296"/>
              <a:gd name="connsiteX484" fmla="*/ 2485199 w 3332855"/>
              <a:gd name="connsiteY484" fmla="*/ 406588 h 422296"/>
              <a:gd name="connsiteX485" fmla="*/ 2485504 w 3332855"/>
              <a:gd name="connsiteY485" fmla="*/ 143969 h 422296"/>
              <a:gd name="connsiteX486" fmla="*/ 2481234 w 3332855"/>
              <a:gd name="connsiteY486" fmla="*/ 143054 h 422296"/>
              <a:gd name="connsiteX487" fmla="*/ 2465983 w 3332855"/>
              <a:gd name="connsiteY487" fmla="*/ 223578 h 422296"/>
              <a:gd name="connsiteX488" fmla="*/ 2434566 w 3332855"/>
              <a:gd name="connsiteY488" fmla="*/ 394387 h 422296"/>
              <a:gd name="connsiteX489" fmla="*/ 2423281 w 3332855"/>
              <a:gd name="connsiteY489" fmla="*/ 404148 h 422296"/>
              <a:gd name="connsiteX490" fmla="*/ 2356178 w 3332855"/>
              <a:gd name="connsiteY490" fmla="*/ 403843 h 422296"/>
              <a:gd name="connsiteX491" fmla="*/ 2345806 w 3332855"/>
              <a:gd name="connsiteY491" fmla="*/ 394998 h 422296"/>
              <a:gd name="connsiteX492" fmla="*/ 2306154 w 3332855"/>
              <a:gd name="connsiteY492" fmla="*/ 186976 h 422296"/>
              <a:gd name="connsiteX493" fmla="*/ 2312865 w 3332855"/>
              <a:gd name="connsiteY493" fmla="*/ 153424 h 422296"/>
              <a:gd name="connsiteX494" fmla="*/ 2283583 w 3332855"/>
              <a:gd name="connsiteY494" fmla="*/ 104927 h 422296"/>
              <a:gd name="connsiteX495" fmla="*/ 2257046 w 3332855"/>
              <a:gd name="connsiteY495" fmla="*/ 86930 h 422296"/>
              <a:gd name="connsiteX496" fmla="*/ 2241796 w 3332855"/>
              <a:gd name="connsiteY496" fmla="*/ 88456 h 422296"/>
              <a:gd name="connsiteX497" fmla="*/ 2241491 w 3332855"/>
              <a:gd name="connsiteY497" fmla="*/ 107977 h 422296"/>
              <a:gd name="connsiteX498" fmla="*/ 2250642 w 3332855"/>
              <a:gd name="connsiteY498" fmla="*/ 122007 h 422296"/>
              <a:gd name="connsiteX499" fmla="*/ 2258877 w 3332855"/>
              <a:gd name="connsiteY499" fmla="*/ 117127 h 422296"/>
              <a:gd name="connsiteX500" fmla="*/ 2261927 w 3332855"/>
              <a:gd name="connsiteY500" fmla="*/ 129023 h 422296"/>
              <a:gd name="connsiteX501" fmla="*/ 2267113 w 3332855"/>
              <a:gd name="connsiteY501" fmla="*/ 147323 h 422296"/>
              <a:gd name="connsiteX502" fmla="*/ 2293345 w 3332855"/>
              <a:gd name="connsiteY502" fmla="*/ 169895 h 422296"/>
              <a:gd name="connsiteX503" fmla="*/ 2292124 w 3332855"/>
              <a:gd name="connsiteY503" fmla="*/ 400183 h 422296"/>
              <a:gd name="connsiteX504" fmla="*/ 2189944 w 3332855"/>
              <a:gd name="connsiteY504" fmla="*/ 394998 h 422296"/>
              <a:gd name="connsiteX505" fmla="*/ 2174387 w 3332855"/>
              <a:gd name="connsiteY505" fmla="*/ 403233 h 422296"/>
              <a:gd name="connsiteX506" fmla="*/ 2170727 w 3332855"/>
              <a:gd name="connsiteY506" fmla="*/ 401098 h 422296"/>
              <a:gd name="connsiteX507" fmla="*/ 2179267 w 3332855"/>
              <a:gd name="connsiteY507" fmla="*/ 378222 h 422296"/>
              <a:gd name="connsiteX508" fmla="*/ 2171948 w 3332855"/>
              <a:gd name="connsiteY508" fmla="*/ 379137 h 422296"/>
              <a:gd name="connsiteX509" fmla="*/ 2172558 w 3332855"/>
              <a:gd name="connsiteY509" fmla="*/ 916 h 422296"/>
              <a:gd name="connsiteX510" fmla="*/ 2186589 w 3332855"/>
              <a:gd name="connsiteY510" fmla="*/ 1 h 422296"/>
              <a:gd name="connsiteX511" fmla="*/ 2339096 w 3332855"/>
              <a:gd name="connsiteY511" fmla="*/ 1 h 422296"/>
              <a:gd name="connsiteX512" fmla="*/ 2357397 w 3332855"/>
              <a:gd name="connsiteY512" fmla="*/ 15862 h 422296"/>
              <a:gd name="connsiteX513" fmla="*/ 2384544 w 3332855"/>
              <a:gd name="connsiteY513" fmla="*/ 161050 h 422296"/>
              <a:gd name="connsiteX514" fmla="*/ 2392779 w 3332855"/>
              <a:gd name="connsiteY514" fmla="*/ 183010 h 422296"/>
              <a:gd name="connsiteX515" fmla="*/ 2397965 w 3332855"/>
              <a:gd name="connsiteY515" fmla="*/ 158914 h 422296"/>
              <a:gd name="connsiteX516" fmla="*/ 2415960 w 3332855"/>
              <a:gd name="connsiteY516" fmla="*/ 71985 h 422296"/>
              <a:gd name="connsiteX517" fmla="*/ 2423585 w 3332855"/>
              <a:gd name="connsiteY517" fmla="*/ 11896 h 422296"/>
              <a:gd name="connsiteX518" fmla="*/ 2433955 w 3332855"/>
              <a:gd name="connsiteY518" fmla="*/ 1221 h 422296"/>
              <a:gd name="connsiteX519" fmla="*/ 2607205 w 3332855"/>
              <a:gd name="connsiteY519" fmla="*/ 1831 h 422296"/>
              <a:gd name="connsiteX520" fmla="*/ 2872846 w 3332855"/>
              <a:gd name="connsiteY520" fmla="*/ 1822 h 422296"/>
              <a:gd name="connsiteX521" fmla="*/ 2871931 w 3332855"/>
              <a:gd name="connsiteY521" fmla="*/ 405969 h 422296"/>
              <a:gd name="connsiteX522" fmla="*/ 2755719 w 3332855"/>
              <a:gd name="connsiteY522" fmla="*/ 402310 h 422296"/>
              <a:gd name="connsiteX523" fmla="*/ 2753279 w 3332855"/>
              <a:gd name="connsiteY523" fmla="*/ 381568 h 422296"/>
              <a:gd name="connsiteX524" fmla="*/ 2732843 w 3332855"/>
              <a:gd name="connsiteY524" fmla="*/ 358691 h 422296"/>
              <a:gd name="connsiteX525" fmla="*/ 2734063 w 3332855"/>
              <a:gd name="connsiteY525" fmla="*/ 71061 h 422296"/>
              <a:gd name="connsiteX526" fmla="*/ 2734064 w 3332855"/>
              <a:gd name="connsiteY526" fmla="*/ 11888 h 422296"/>
              <a:gd name="connsiteX527" fmla="*/ 2744434 w 3332855"/>
              <a:gd name="connsiteY527" fmla="*/ 1212 h 422296"/>
              <a:gd name="connsiteX528" fmla="*/ 2800252 w 3332855"/>
              <a:gd name="connsiteY528" fmla="*/ 2736 h 422296"/>
              <a:gd name="connsiteX529" fmla="*/ 2842039 w 3332855"/>
              <a:gd name="connsiteY529" fmla="*/ 1517 h 422296"/>
              <a:gd name="connsiteX530" fmla="*/ 2872846 w 3332855"/>
              <a:gd name="connsiteY530" fmla="*/ 1822 h 422296"/>
              <a:gd name="connsiteX531" fmla="*/ 3177792 w 3332855"/>
              <a:gd name="connsiteY531" fmla="*/ 230 h 422296"/>
              <a:gd name="connsiteX532" fmla="*/ 3283442 w 3332855"/>
              <a:gd name="connsiteY532" fmla="*/ 28902 h 422296"/>
              <a:gd name="connsiteX533" fmla="*/ 3324924 w 3332855"/>
              <a:gd name="connsiteY533" fmla="*/ 85939 h 422296"/>
              <a:gd name="connsiteX534" fmla="*/ 3332855 w 3332855"/>
              <a:gd name="connsiteY534" fmla="*/ 184459 h 422296"/>
              <a:gd name="connsiteX535" fmla="*/ 3287711 w 3332855"/>
              <a:gd name="connsiteY535" fmla="*/ 184765 h 422296"/>
              <a:gd name="connsiteX536" fmla="*/ 3287102 w 3332855"/>
              <a:gd name="connsiteY536" fmla="*/ 174089 h 422296"/>
              <a:gd name="connsiteX537" fmla="*/ 3277951 w 3332855"/>
              <a:gd name="connsiteY537" fmla="*/ 133217 h 422296"/>
              <a:gd name="connsiteX538" fmla="*/ 3273681 w 3332855"/>
              <a:gd name="connsiteY538" fmla="*/ 123762 h 422296"/>
              <a:gd name="connsiteX539" fmla="*/ 3263615 w 3332855"/>
              <a:gd name="connsiteY539" fmla="*/ 107901 h 422296"/>
              <a:gd name="connsiteX540" fmla="*/ 3253855 w 3332855"/>
              <a:gd name="connsiteY540" fmla="*/ 92650 h 422296"/>
              <a:gd name="connsiteX541" fmla="*/ 3256600 w 3332855"/>
              <a:gd name="connsiteY541" fmla="*/ 88990 h 422296"/>
              <a:gd name="connsiteX542" fmla="*/ 3220304 w 3332855"/>
              <a:gd name="connsiteY542" fmla="*/ 83499 h 422296"/>
              <a:gd name="connsiteX543" fmla="*/ 3222133 w 3332855"/>
              <a:gd name="connsiteY543" fmla="*/ 66114 h 422296"/>
              <a:gd name="connsiteX544" fmla="*/ 3210848 w 3332855"/>
              <a:gd name="connsiteY544" fmla="*/ 132302 h 422296"/>
              <a:gd name="connsiteX545" fmla="*/ 3217863 w 3332855"/>
              <a:gd name="connsiteY545" fmla="*/ 130472 h 422296"/>
              <a:gd name="connsiteX546" fmla="*/ 3237079 w 3332855"/>
              <a:gd name="connsiteY546" fmla="*/ 129862 h 422296"/>
              <a:gd name="connsiteX547" fmla="*/ 3240129 w 3332855"/>
              <a:gd name="connsiteY547" fmla="*/ 149689 h 422296"/>
              <a:gd name="connsiteX548" fmla="*/ 3240421 w 3332855"/>
              <a:gd name="connsiteY548" fmla="*/ 156719 h 422296"/>
              <a:gd name="connsiteX549" fmla="*/ 3231589 w 3332855"/>
              <a:gd name="connsiteY549" fmla="*/ 168294 h 422296"/>
              <a:gd name="connsiteX550" fmla="*/ 3206883 w 3332855"/>
              <a:gd name="connsiteY550" fmla="*/ 183850 h 422296"/>
              <a:gd name="connsiteX551" fmla="*/ 3192851 w 3332855"/>
              <a:gd name="connsiteY551" fmla="*/ 183240 h 422296"/>
              <a:gd name="connsiteX552" fmla="*/ 3192547 w 3332855"/>
              <a:gd name="connsiteY552" fmla="*/ 128947 h 422296"/>
              <a:gd name="connsiteX553" fmla="*/ 3184616 w 3332855"/>
              <a:gd name="connsiteY553" fmla="*/ 63978 h 422296"/>
              <a:gd name="connsiteX554" fmla="*/ 3171500 w 3332855"/>
              <a:gd name="connsiteY554" fmla="*/ 50253 h 422296"/>
              <a:gd name="connsiteX555" fmla="*/ 3173330 w 3332855"/>
              <a:gd name="connsiteY555" fmla="*/ 36832 h 422296"/>
              <a:gd name="connsiteX556" fmla="*/ 3136424 w 3332855"/>
              <a:gd name="connsiteY556" fmla="*/ 36832 h 422296"/>
              <a:gd name="connsiteX557" fmla="*/ 3136119 w 3332855"/>
              <a:gd name="connsiteY557" fmla="*/ 54828 h 422296"/>
              <a:gd name="connsiteX558" fmla="*/ 3155640 w 3332855"/>
              <a:gd name="connsiteY558" fmla="*/ 41407 h 422296"/>
              <a:gd name="connsiteX559" fmla="*/ 3144355 w 3332855"/>
              <a:gd name="connsiteY559" fmla="*/ 56964 h 422296"/>
              <a:gd name="connsiteX560" fmla="*/ 3138864 w 3332855"/>
              <a:gd name="connsiteY560" fmla="*/ 62453 h 422296"/>
              <a:gd name="connsiteX561" fmla="*/ 3128188 w 3332855"/>
              <a:gd name="connsiteY561" fmla="*/ 94785 h 422296"/>
              <a:gd name="connsiteX562" fmla="*/ 3137948 w 3332855"/>
              <a:gd name="connsiteY562" fmla="*/ 91735 h 422296"/>
              <a:gd name="connsiteX563" fmla="*/ 3123918 w 3332855"/>
              <a:gd name="connsiteY563" fmla="*/ 108206 h 422296"/>
              <a:gd name="connsiteX564" fmla="*/ 3102262 w 3332855"/>
              <a:gd name="connsiteY564" fmla="*/ 99055 h 422296"/>
              <a:gd name="connsiteX565" fmla="*/ 3137949 w 3332855"/>
              <a:gd name="connsiteY565" fmla="*/ 122846 h 422296"/>
              <a:gd name="connsiteX566" fmla="*/ 3137949 w 3332855"/>
              <a:gd name="connsiteY566" fmla="*/ 219536 h 422296"/>
              <a:gd name="connsiteX567" fmla="*/ 3139168 w 3332855"/>
              <a:gd name="connsiteY567" fmla="*/ 329038 h 422296"/>
              <a:gd name="connsiteX568" fmla="*/ 3166620 w 3332855"/>
              <a:gd name="connsiteY568" fmla="*/ 353745 h 422296"/>
              <a:gd name="connsiteX569" fmla="*/ 3189802 w 3332855"/>
              <a:gd name="connsiteY569" fmla="*/ 332698 h 422296"/>
              <a:gd name="connsiteX570" fmla="*/ 3191936 w 3332855"/>
              <a:gd name="connsiteY570" fmla="*/ 272000 h 422296"/>
              <a:gd name="connsiteX571" fmla="*/ 3191327 w 3332855"/>
              <a:gd name="connsiteY571" fmla="*/ 253394 h 422296"/>
              <a:gd name="connsiteX572" fmla="*/ 3330414 w 3332855"/>
              <a:gd name="connsiteY572" fmla="*/ 253394 h 422296"/>
              <a:gd name="connsiteX573" fmla="*/ 3327974 w 3332855"/>
              <a:gd name="connsiteY573" fmla="*/ 312567 h 422296"/>
              <a:gd name="connsiteX574" fmla="*/ 3260565 w 3332855"/>
              <a:gd name="connsiteY574" fmla="*/ 404377 h 422296"/>
              <a:gd name="connsiteX575" fmla="*/ 3065660 w 3332855"/>
              <a:gd name="connsiteY575" fmla="*/ 404987 h 422296"/>
              <a:gd name="connsiteX576" fmla="*/ 3002522 w 3332855"/>
              <a:gd name="connsiteY576" fmla="*/ 325377 h 422296"/>
              <a:gd name="connsiteX577" fmla="*/ 2998556 w 3332855"/>
              <a:gd name="connsiteY577" fmla="*/ 177749 h 422296"/>
              <a:gd name="connsiteX578" fmla="*/ 2999166 w 3332855"/>
              <a:gd name="connsiteY578" fmla="*/ 118271 h 422296"/>
              <a:gd name="connsiteX579" fmla="*/ 3069625 w 3332855"/>
              <a:gd name="connsiteY579" fmla="*/ 17311 h 422296"/>
              <a:gd name="connsiteX580" fmla="*/ 3177792 w 3332855"/>
              <a:gd name="connsiteY580" fmla="*/ 230 h 4222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</a:cxnLst>
            <a:rect l="l" t="t" r="r" b="b"/>
            <a:pathLst>
              <a:path w="3332855" h="422296">
                <a:moveTo>
                  <a:pt x="453073" y="336758"/>
                </a:moveTo>
                <a:cubicBezTo>
                  <a:pt x="452158" y="336147"/>
                  <a:pt x="447278" y="339808"/>
                  <a:pt x="444228" y="341333"/>
                </a:cubicBezTo>
                <a:cubicBezTo>
                  <a:pt x="448499" y="348653"/>
                  <a:pt x="452463" y="355974"/>
                  <a:pt x="457649" y="364819"/>
                </a:cubicBezTo>
                <a:cubicBezTo>
                  <a:pt x="464664" y="361464"/>
                  <a:pt x="468934" y="359329"/>
                  <a:pt x="472900" y="357194"/>
                </a:cubicBezTo>
                <a:cubicBezTo>
                  <a:pt x="466494" y="350484"/>
                  <a:pt x="460089" y="343163"/>
                  <a:pt x="453073" y="336758"/>
                </a:cubicBezTo>
                <a:close/>
                <a:moveTo>
                  <a:pt x="671160" y="321507"/>
                </a:moveTo>
                <a:cubicBezTo>
                  <a:pt x="658655" y="317542"/>
                  <a:pt x="652249" y="320287"/>
                  <a:pt x="649199" y="333098"/>
                </a:cubicBezTo>
                <a:cubicBezTo>
                  <a:pt x="648590" y="335538"/>
                  <a:pt x="644318" y="337062"/>
                  <a:pt x="641573" y="338588"/>
                </a:cubicBezTo>
                <a:cubicBezTo>
                  <a:pt x="647979" y="346823"/>
                  <a:pt x="654385" y="355363"/>
                  <a:pt x="660485" y="363599"/>
                </a:cubicBezTo>
                <a:cubicBezTo>
                  <a:pt x="669634" y="355059"/>
                  <a:pt x="676650" y="348348"/>
                  <a:pt x="683970" y="341333"/>
                </a:cubicBezTo>
                <a:cubicBezTo>
                  <a:pt x="685495" y="344688"/>
                  <a:pt x="685191" y="346214"/>
                  <a:pt x="684886" y="347433"/>
                </a:cubicBezTo>
                <a:cubicBezTo>
                  <a:pt x="683971" y="352008"/>
                  <a:pt x="682750" y="356279"/>
                  <a:pt x="682751" y="360549"/>
                </a:cubicBezTo>
                <a:cubicBezTo>
                  <a:pt x="682751" y="361464"/>
                  <a:pt x="688851" y="363905"/>
                  <a:pt x="690071" y="362989"/>
                </a:cubicBezTo>
                <a:cubicBezTo>
                  <a:pt x="694646" y="360244"/>
                  <a:pt x="700136" y="356584"/>
                  <a:pt x="701356" y="352008"/>
                </a:cubicBezTo>
                <a:cubicBezTo>
                  <a:pt x="703492" y="344078"/>
                  <a:pt x="702577" y="335538"/>
                  <a:pt x="702881" y="326997"/>
                </a:cubicBezTo>
                <a:cubicBezTo>
                  <a:pt x="693121" y="325472"/>
                  <a:pt x="681531" y="324862"/>
                  <a:pt x="671160" y="321507"/>
                </a:cubicBezTo>
                <a:close/>
                <a:moveTo>
                  <a:pt x="922854" y="313869"/>
                </a:moveTo>
                <a:cubicBezTo>
                  <a:pt x="918278" y="324545"/>
                  <a:pt x="910957" y="334610"/>
                  <a:pt x="910043" y="345286"/>
                </a:cubicBezTo>
                <a:cubicBezTo>
                  <a:pt x="909127" y="354741"/>
                  <a:pt x="915228" y="364502"/>
                  <a:pt x="918279" y="374263"/>
                </a:cubicBezTo>
                <a:cubicBezTo>
                  <a:pt x="919803" y="375178"/>
                  <a:pt x="921328" y="375787"/>
                  <a:pt x="922854" y="376702"/>
                </a:cubicBezTo>
                <a:cubicBezTo>
                  <a:pt x="920413" y="357181"/>
                  <a:pt x="930783" y="355656"/>
                  <a:pt x="942069" y="359926"/>
                </a:cubicBezTo>
                <a:cubicBezTo>
                  <a:pt x="952441" y="363892"/>
                  <a:pt x="953660" y="357181"/>
                  <a:pt x="957320" y="350776"/>
                </a:cubicBezTo>
                <a:cubicBezTo>
                  <a:pt x="951525" y="348335"/>
                  <a:pt x="946645" y="346201"/>
                  <a:pt x="940240" y="343150"/>
                </a:cubicBezTo>
                <a:cubicBezTo>
                  <a:pt x="944205" y="336135"/>
                  <a:pt x="947560" y="330340"/>
                  <a:pt x="952441" y="322409"/>
                </a:cubicBezTo>
                <a:cubicBezTo>
                  <a:pt x="942069" y="319359"/>
                  <a:pt x="932920" y="316920"/>
                  <a:pt x="922854" y="313869"/>
                </a:cubicBezTo>
                <a:close/>
                <a:moveTo>
                  <a:pt x="1186223" y="343028"/>
                </a:moveTo>
                <a:cubicBezTo>
                  <a:pt x="1174266" y="345332"/>
                  <a:pt x="1161951" y="347876"/>
                  <a:pt x="1146705" y="351084"/>
                </a:cubicBezTo>
                <a:cubicBezTo>
                  <a:pt x="1148989" y="355266"/>
                  <a:pt x="1150138" y="360467"/>
                  <a:pt x="1153498" y="363929"/>
                </a:cubicBezTo>
                <a:cubicBezTo>
                  <a:pt x="1161773" y="372402"/>
                  <a:pt x="1170798" y="369209"/>
                  <a:pt x="1178078" y="362251"/>
                </a:cubicBezTo>
                <a:cubicBezTo>
                  <a:pt x="1183091" y="357333"/>
                  <a:pt x="1186602" y="350564"/>
                  <a:pt x="1190835" y="344871"/>
                </a:cubicBezTo>
                <a:cubicBezTo>
                  <a:pt x="1189158" y="343918"/>
                  <a:pt x="1187722" y="343323"/>
                  <a:pt x="1186223" y="343028"/>
                </a:cubicBezTo>
                <a:close/>
                <a:moveTo>
                  <a:pt x="725758" y="239152"/>
                </a:moveTo>
                <a:cubicBezTo>
                  <a:pt x="723318" y="239763"/>
                  <a:pt x="719048" y="240982"/>
                  <a:pt x="719353" y="241288"/>
                </a:cubicBezTo>
                <a:cubicBezTo>
                  <a:pt x="720267" y="248303"/>
                  <a:pt x="721794" y="255318"/>
                  <a:pt x="723012" y="262334"/>
                </a:cubicBezTo>
                <a:cubicBezTo>
                  <a:pt x="726063" y="261724"/>
                  <a:pt x="728809" y="260809"/>
                  <a:pt x="731858" y="260198"/>
                </a:cubicBezTo>
                <a:cubicBezTo>
                  <a:pt x="729723" y="253183"/>
                  <a:pt x="727893" y="246168"/>
                  <a:pt x="725758" y="239152"/>
                </a:cubicBezTo>
                <a:close/>
                <a:moveTo>
                  <a:pt x="197650" y="159355"/>
                </a:moveTo>
                <a:cubicBezTo>
                  <a:pt x="196735" y="158746"/>
                  <a:pt x="189109" y="162406"/>
                  <a:pt x="189109" y="164540"/>
                </a:cubicBezTo>
                <a:cubicBezTo>
                  <a:pt x="188195" y="178877"/>
                  <a:pt x="188499" y="192907"/>
                  <a:pt x="188195" y="206938"/>
                </a:cubicBezTo>
                <a:cubicBezTo>
                  <a:pt x="188195" y="213343"/>
                  <a:pt x="187890" y="219443"/>
                  <a:pt x="187584" y="227679"/>
                </a:cubicBezTo>
                <a:cubicBezTo>
                  <a:pt x="190635" y="225849"/>
                  <a:pt x="197039" y="222798"/>
                  <a:pt x="196735" y="221883"/>
                </a:cubicBezTo>
                <a:cubicBezTo>
                  <a:pt x="191854" y="203278"/>
                  <a:pt x="196735" y="187111"/>
                  <a:pt x="207715" y="171556"/>
                </a:cubicBezTo>
                <a:cubicBezTo>
                  <a:pt x="208325" y="170335"/>
                  <a:pt x="201920" y="162710"/>
                  <a:pt x="197650" y="159355"/>
                </a:cubicBezTo>
                <a:close/>
                <a:moveTo>
                  <a:pt x="970400" y="254264"/>
                </a:moveTo>
                <a:cubicBezTo>
                  <a:pt x="958242" y="261024"/>
                  <a:pt x="945087" y="268245"/>
                  <a:pt x="932279" y="275213"/>
                </a:cubicBezTo>
                <a:cubicBezTo>
                  <a:pt x="932348" y="276768"/>
                  <a:pt x="932763" y="278066"/>
                  <a:pt x="932832" y="279619"/>
                </a:cubicBezTo>
                <a:cubicBezTo>
                  <a:pt x="940044" y="278885"/>
                  <a:pt x="946909" y="278405"/>
                  <a:pt x="953774" y="277924"/>
                </a:cubicBezTo>
                <a:cubicBezTo>
                  <a:pt x="956389" y="282960"/>
                  <a:pt x="959515" y="288691"/>
                  <a:pt x="962338" y="294375"/>
                </a:cubicBezTo>
                <a:cubicBezTo>
                  <a:pt x="964540" y="294098"/>
                  <a:pt x="966490" y="293475"/>
                  <a:pt x="968136" y="292804"/>
                </a:cubicBezTo>
                <a:cubicBezTo>
                  <a:pt x="963674" y="279766"/>
                  <a:pt x="987196" y="271371"/>
                  <a:pt x="970400" y="254264"/>
                </a:cubicBezTo>
                <a:close/>
                <a:moveTo>
                  <a:pt x="1371353" y="309287"/>
                </a:moveTo>
                <a:cubicBezTo>
                  <a:pt x="1366779" y="319963"/>
                  <a:pt x="1359458" y="330028"/>
                  <a:pt x="1358543" y="340704"/>
                </a:cubicBezTo>
                <a:cubicBezTo>
                  <a:pt x="1357628" y="350159"/>
                  <a:pt x="1363729" y="359920"/>
                  <a:pt x="1366779" y="369680"/>
                </a:cubicBezTo>
                <a:cubicBezTo>
                  <a:pt x="1368304" y="370595"/>
                  <a:pt x="1369829" y="371205"/>
                  <a:pt x="1371353" y="372120"/>
                </a:cubicBezTo>
                <a:cubicBezTo>
                  <a:pt x="1368914" y="352599"/>
                  <a:pt x="1379284" y="351074"/>
                  <a:pt x="1390570" y="355344"/>
                </a:cubicBezTo>
                <a:cubicBezTo>
                  <a:pt x="1400941" y="359309"/>
                  <a:pt x="1402161" y="352904"/>
                  <a:pt x="1405821" y="345889"/>
                </a:cubicBezTo>
                <a:cubicBezTo>
                  <a:pt x="1400026" y="343449"/>
                  <a:pt x="1395145" y="341313"/>
                  <a:pt x="1388740" y="338263"/>
                </a:cubicBezTo>
                <a:cubicBezTo>
                  <a:pt x="1392705" y="331248"/>
                  <a:pt x="1396060" y="325452"/>
                  <a:pt x="1400941" y="317522"/>
                </a:cubicBezTo>
                <a:cubicBezTo>
                  <a:pt x="1390875" y="314777"/>
                  <a:pt x="1381725" y="312337"/>
                  <a:pt x="1371353" y="309287"/>
                </a:cubicBezTo>
                <a:close/>
                <a:moveTo>
                  <a:pt x="735518" y="194925"/>
                </a:moveTo>
                <a:cubicBezTo>
                  <a:pt x="725452" y="194010"/>
                  <a:pt x="714166" y="190655"/>
                  <a:pt x="705017" y="193400"/>
                </a:cubicBezTo>
                <a:cubicBezTo>
                  <a:pt x="700136" y="194620"/>
                  <a:pt x="696781" y="206820"/>
                  <a:pt x="695866" y="214447"/>
                </a:cubicBezTo>
                <a:cubicBezTo>
                  <a:pt x="694342" y="228477"/>
                  <a:pt x="689156" y="235493"/>
                  <a:pt x="674515" y="232442"/>
                </a:cubicBezTo>
                <a:cubicBezTo>
                  <a:pt x="664450" y="230307"/>
                  <a:pt x="659570" y="233357"/>
                  <a:pt x="658045" y="244033"/>
                </a:cubicBezTo>
                <a:cubicBezTo>
                  <a:pt x="656824" y="251964"/>
                  <a:pt x="663230" y="277890"/>
                  <a:pt x="670245" y="281550"/>
                </a:cubicBezTo>
                <a:cubicBezTo>
                  <a:pt x="672380" y="282769"/>
                  <a:pt x="676649" y="280329"/>
                  <a:pt x="679701" y="278805"/>
                </a:cubicBezTo>
                <a:cubicBezTo>
                  <a:pt x="682750" y="277280"/>
                  <a:pt x="684886" y="274840"/>
                  <a:pt x="687631" y="272704"/>
                </a:cubicBezTo>
                <a:cubicBezTo>
                  <a:pt x="688241" y="273619"/>
                  <a:pt x="689156" y="274229"/>
                  <a:pt x="689766" y="275144"/>
                </a:cubicBezTo>
                <a:cubicBezTo>
                  <a:pt x="686716" y="281245"/>
                  <a:pt x="683361" y="287040"/>
                  <a:pt x="680310" y="293141"/>
                </a:cubicBezTo>
                <a:cubicBezTo>
                  <a:pt x="680921" y="293751"/>
                  <a:pt x="681835" y="294360"/>
                  <a:pt x="682750" y="294970"/>
                </a:cubicBezTo>
                <a:cubicBezTo>
                  <a:pt x="685496" y="293141"/>
                  <a:pt x="688241" y="291615"/>
                  <a:pt x="690986" y="289785"/>
                </a:cubicBezTo>
                <a:cubicBezTo>
                  <a:pt x="693121" y="294056"/>
                  <a:pt x="695562" y="298326"/>
                  <a:pt x="698307" y="303816"/>
                </a:cubicBezTo>
                <a:cubicBezTo>
                  <a:pt x="706847" y="289480"/>
                  <a:pt x="714167" y="277280"/>
                  <a:pt x="719353" y="268740"/>
                </a:cubicBezTo>
                <a:cubicBezTo>
                  <a:pt x="713252" y="252268"/>
                  <a:pt x="708372" y="238542"/>
                  <a:pt x="703186" y="224512"/>
                </a:cubicBezTo>
                <a:cubicBezTo>
                  <a:pt x="708372" y="221157"/>
                  <a:pt x="714472" y="217801"/>
                  <a:pt x="720268" y="214141"/>
                </a:cubicBezTo>
                <a:cubicBezTo>
                  <a:pt x="725758" y="209566"/>
                  <a:pt x="730943" y="204991"/>
                  <a:pt x="736434" y="200416"/>
                </a:cubicBezTo>
                <a:cubicBezTo>
                  <a:pt x="736129" y="198586"/>
                  <a:pt x="735824" y="196755"/>
                  <a:pt x="735518" y="194925"/>
                </a:cubicBezTo>
                <a:close/>
                <a:moveTo>
                  <a:pt x="1145935" y="246359"/>
                </a:moveTo>
                <a:cubicBezTo>
                  <a:pt x="1143921" y="246005"/>
                  <a:pt x="1142329" y="246634"/>
                  <a:pt x="1140994" y="247788"/>
                </a:cubicBezTo>
                <a:cubicBezTo>
                  <a:pt x="1138324" y="250098"/>
                  <a:pt x="1136674" y="254514"/>
                  <a:pt x="1134708" y="257391"/>
                </a:cubicBezTo>
                <a:cubicBezTo>
                  <a:pt x="1138984" y="268805"/>
                  <a:pt x="1142839" y="279203"/>
                  <a:pt x="1147659" y="292591"/>
                </a:cubicBezTo>
                <a:cubicBezTo>
                  <a:pt x="1152422" y="284205"/>
                  <a:pt x="1155222" y="279472"/>
                  <a:pt x="1157663" y="274979"/>
                </a:cubicBezTo>
                <a:cubicBezTo>
                  <a:pt x="1178504" y="284377"/>
                  <a:pt x="1183103" y="281554"/>
                  <a:pt x="1186036" y="258815"/>
                </a:cubicBezTo>
                <a:cubicBezTo>
                  <a:pt x="1174318" y="261477"/>
                  <a:pt x="1162600" y="264140"/>
                  <a:pt x="1148552" y="267585"/>
                </a:cubicBezTo>
                <a:cubicBezTo>
                  <a:pt x="1150686" y="259922"/>
                  <a:pt x="1152230" y="255252"/>
                  <a:pt x="1153414" y="250824"/>
                </a:cubicBezTo>
                <a:cubicBezTo>
                  <a:pt x="1150386" y="248050"/>
                  <a:pt x="1147949" y="246713"/>
                  <a:pt x="1145935" y="246359"/>
                </a:cubicBezTo>
                <a:close/>
                <a:moveTo>
                  <a:pt x="162883" y="68160"/>
                </a:moveTo>
                <a:cubicBezTo>
                  <a:pt x="156759" y="67488"/>
                  <a:pt x="149381" y="67927"/>
                  <a:pt x="140612" y="69375"/>
                </a:cubicBezTo>
                <a:cubicBezTo>
                  <a:pt x="140307" y="101097"/>
                  <a:pt x="140002" y="131904"/>
                  <a:pt x="140307" y="162710"/>
                </a:cubicBezTo>
                <a:cubicBezTo>
                  <a:pt x="140307" y="166065"/>
                  <a:pt x="142442" y="171251"/>
                  <a:pt x="145187" y="172471"/>
                </a:cubicBezTo>
                <a:cubicBezTo>
                  <a:pt x="161049" y="180096"/>
                  <a:pt x="184839" y="167286"/>
                  <a:pt x="186669" y="149290"/>
                </a:cubicBezTo>
                <a:cubicBezTo>
                  <a:pt x="187890" y="135259"/>
                  <a:pt x="187584" y="120923"/>
                  <a:pt x="187890" y="106892"/>
                </a:cubicBezTo>
                <a:cubicBezTo>
                  <a:pt x="188347" y="82186"/>
                  <a:pt x="181256" y="70176"/>
                  <a:pt x="162883" y="68160"/>
                </a:cubicBezTo>
                <a:close/>
                <a:moveTo>
                  <a:pt x="2042658" y="322709"/>
                </a:moveTo>
                <a:cubicBezTo>
                  <a:pt x="2042658" y="337960"/>
                  <a:pt x="2042353" y="348025"/>
                  <a:pt x="2042353" y="360531"/>
                </a:cubicBezTo>
                <a:cubicBezTo>
                  <a:pt x="2028627" y="353820"/>
                  <a:pt x="2014901" y="349246"/>
                  <a:pt x="2020391" y="332774"/>
                </a:cubicBezTo>
                <a:cubicBezTo>
                  <a:pt x="2021917" y="328199"/>
                  <a:pt x="2032896" y="326979"/>
                  <a:pt x="2042658" y="322709"/>
                </a:cubicBezTo>
                <a:close/>
                <a:moveTo>
                  <a:pt x="1620552" y="251943"/>
                </a:moveTo>
                <a:cubicBezTo>
                  <a:pt x="1609267" y="256519"/>
                  <a:pt x="1597675" y="261399"/>
                  <a:pt x="1583341" y="267500"/>
                </a:cubicBezTo>
                <a:cubicBezTo>
                  <a:pt x="1586391" y="271160"/>
                  <a:pt x="1588526" y="276040"/>
                  <a:pt x="1592491" y="278785"/>
                </a:cubicBezTo>
                <a:cubicBezTo>
                  <a:pt x="1602251" y="285495"/>
                  <a:pt x="1610487" y="280615"/>
                  <a:pt x="1616283" y="272380"/>
                </a:cubicBezTo>
                <a:cubicBezTo>
                  <a:pt x="1620247" y="266585"/>
                  <a:pt x="1622383" y="259569"/>
                  <a:pt x="1625738" y="253164"/>
                </a:cubicBezTo>
                <a:cubicBezTo>
                  <a:pt x="1623908" y="252858"/>
                  <a:pt x="1622383" y="252249"/>
                  <a:pt x="1620552" y="251943"/>
                </a:cubicBezTo>
                <a:close/>
                <a:moveTo>
                  <a:pt x="610156" y="98540"/>
                </a:moveTo>
                <a:cubicBezTo>
                  <a:pt x="608937" y="98540"/>
                  <a:pt x="607717" y="98539"/>
                  <a:pt x="606497" y="98540"/>
                </a:cubicBezTo>
                <a:cubicBezTo>
                  <a:pt x="601616" y="123552"/>
                  <a:pt x="597041" y="148563"/>
                  <a:pt x="592161" y="173574"/>
                </a:cubicBezTo>
                <a:cubicBezTo>
                  <a:pt x="584230" y="156798"/>
                  <a:pt x="584230" y="156798"/>
                  <a:pt x="555864" y="173269"/>
                </a:cubicBezTo>
                <a:cubicBezTo>
                  <a:pt x="558914" y="180589"/>
                  <a:pt x="561050" y="188215"/>
                  <a:pt x="565014" y="194620"/>
                </a:cubicBezTo>
                <a:cubicBezTo>
                  <a:pt x="574165" y="209261"/>
                  <a:pt x="569284" y="224207"/>
                  <a:pt x="551289" y="229087"/>
                </a:cubicBezTo>
                <a:cubicBezTo>
                  <a:pt x="550068" y="224512"/>
                  <a:pt x="549763" y="218411"/>
                  <a:pt x="546714" y="215362"/>
                </a:cubicBezTo>
                <a:cubicBezTo>
                  <a:pt x="542749" y="211396"/>
                  <a:pt x="536343" y="208651"/>
                  <a:pt x="530852" y="207431"/>
                </a:cubicBezTo>
                <a:cubicBezTo>
                  <a:pt x="528107" y="206820"/>
                  <a:pt x="521702" y="210481"/>
                  <a:pt x="521703" y="212007"/>
                </a:cubicBezTo>
                <a:cubicBezTo>
                  <a:pt x="521703" y="216887"/>
                  <a:pt x="523228" y="222072"/>
                  <a:pt x="525667" y="226342"/>
                </a:cubicBezTo>
                <a:cubicBezTo>
                  <a:pt x="529937" y="234272"/>
                  <a:pt x="536648" y="240982"/>
                  <a:pt x="540003" y="248913"/>
                </a:cubicBezTo>
                <a:cubicBezTo>
                  <a:pt x="543968" y="258064"/>
                  <a:pt x="545188" y="258979"/>
                  <a:pt x="553119" y="253794"/>
                </a:cubicBezTo>
                <a:cubicBezTo>
                  <a:pt x="558304" y="250438"/>
                  <a:pt x="564100" y="247998"/>
                  <a:pt x="569590" y="245252"/>
                </a:cubicBezTo>
                <a:cubicBezTo>
                  <a:pt x="570504" y="246168"/>
                  <a:pt x="571115" y="246778"/>
                  <a:pt x="571724" y="247693"/>
                </a:cubicBezTo>
                <a:cubicBezTo>
                  <a:pt x="575081" y="239763"/>
                  <a:pt x="578436" y="232137"/>
                  <a:pt x="581790" y="224207"/>
                </a:cubicBezTo>
                <a:cubicBezTo>
                  <a:pt x="582400" y="224207"/>
                  <a:pt x="583315" y="224512"/>
                  <a:pt x="584230" y="224817"/>
                </a:cubicBezTo>
                <a:cubicBezTo>
                  <a:pt x="583010" y="236408"/>
                  <a:pt x="582096" y="248303"/>
                  <a:pt x="580569" y="262334"/>
                </a:cubicBezTo>
                <a:cubicBezTo>
                  <a:pt x="598870" y="262028"/>
                  <a:pt x="614122" y="262028"/>
                  <a:pt x="630593" y="262334"/>
                </a:cubicBezTo>
                <a:cubicBezTo>
                  <a:pt x="623578" y="206211"/>
                  <a:pt x="616868" y="152223"/>
                  <a:pt x="610156" y="98540"/>
                </a:cubicBezTo>
                <a:close/>
                <a:moveTo>
                  <a:pt x="249808" y="32773"/>
                </a:moveTo>
                <a:cubicBezTo>
                  <a:pt x="240353" y="66020"/>
                  <a:pt x="242487" y="69375"/>
                  <a:pt x="271769" y="63580"/>
                </a:cubicBezTo>
                <a:cubicBezTo>
                  <a:pt x="264144" y="52904"/>
                  <a:pt x="257738" y="43753"/>
                  <a:pt x="249808" y="32773"/>
                </a:cubicBezTo>
                <a:close/>
                <a:moveTo>
                  <a:pt x="224797" y="7152"/>
                </a:moveTo>
                <a:cubicBezTo>
                  <a:pt x="231202" y="8982"/>
                  <a:pt x="236082" y="14472"/>
                  <a:pt x="241572" y="18437"/>
                </a:cubicBezTo>
                <a:cubicBezTo>
                  <a:pt x="241572" y="20573"/>
                  <a:pt x="241267" y="22403"/>
                  <a:pt x="241268" y="24233"/>
                </a:cubicBezTo>
                <a:cubicBezTo>
                  <a:pt x="245842" y="21793"/>
                  <a:pt x="250113" y="19352"/>
                  <a:pt x="258043" y="14778"/>
                </a:cubicBezTo>
                <a:cubicBezTo>
                  <a:pt x="265669" y="19963"/>
                  <a:pt x="276649" y="26978"/>
                  <a:pt x="287630" y="34298"/>
                </a:cubicBezTo>
                <a:cubicBezTo>
                  <a:pt x="287019" y="35519"/>
                  <a:pt x="286104" y="36738"/>
                  <a:pt x="285494" y="37958"/>
                </a:cubicBezTo>
                <a:cubicBezTo>
                  <a:pt x="280919" y="35519"/>
                  <a:pt x="276345" y="32773"/>
                  <a:pt x="267193" y="27588"/>
                </a:cubicBezTo>
                <a:cubicBezTo>
                  <a:pt x="269024" y="36738"/>
                  <a:pt x="268414" y="45584"/>
                  <a:pt x="271158" y="46499"/>
                </a:cubicBezTo>
                <a:cubicBezTo>
                  <a:pt x="277259" y="48940"/>
                  <a:pt x="284885" y="47719"/>
                  <a:pt x="294950" y="48024"/>
                </a:cubicBezTo>
                <a:cubicBezTo>
                  <a:pt x="296170" y="52295"/>
                  <a:pt x="300440" y="60225"/>
                  <a:pt x="300746" y="68155"/>
                </a:cubicBezTo>
                <a:cubicBezTo>
                  <a:pt x="301660" y="105673"/>
                  <a:pt x="302270" y="143190"/>
                  <a:pt x="299525" y="180401"/>
                </a:cubicBezTo>
                <a:cubicBezTo>
                  <a:pt x="298610" y="203278"/>
                  <a:pt x="284579" y="219139"/>
                  <a:pt x="263228" y="227069"/>
                </a:cubicBezTo>
                <a:cubicBezTo>
                  <a:pt x="241268" y="235304"/>
                  <a:pt x="219611" y="240490"/>
                  <a:pt x="195210" y="237744"/>
                </a:cubicBezTo>
                <a:cubicBezTo>
                  <a:pt x="177519" y="235610"/>
                  <a:pt x="159219" y="240185"/>
                  <a:pt x="138782" y="242015"/>
                </a:cubicBezTo>
                <a:cubicBezTo>
                  <a:pt x="138782" y="288988"/>
                  <a:pt x="138477" y="336570"/>
                  <a:pt x="138172" y="387508"/>
                </a:cubicBezTo>
                <a:cubicBezTo>
                  <a:pt x="122617" y="366462"/>
                  <a:pt x="107975" y="349380"/>
                  <a:pt x="119871" y="324064"/>
                </a:cubicBezTo>
                <a:cubicBezTo>
                  <a:pt x="123226" y="317049"/>
                  <a:pt x="108890" y="298748"/>
                  <a:pt x="101265" y="300578"/>
                </a:cubicBezTo>
                <a:cubicBezTo>
                  <a:pt x="97910" y="301188"/>
                  <a:pt x="94555" y="308814"/>
                  <a:pt x="94249" y="313693"/>
                </a:cubicBezTo>
                <a:cubicBezTo>
                  <a:pt x="93335" y="322235"/>
                  <a:pt x="94859" y="331079"/>
                  <a:pt x="91809" y="339925"/>
                </a:cubicBezTo>
                <a:cubicBezTo>
                  <a:pt x="96385" y="346331"/>
                  <a:pt x="100959" y="352431"/>
                  <a:pt x="103705" y="356091"/>
                </a:cubicBezTo>
                <a:cubicBezTo>
                  <a:pt x="95165" y="368292"/>
                  <a:pt x="88455" y="378357"/>
                  <a:pt x="82659" y="386593"/>
                </a:cubicBezTo>
                <a:cubicBezTo>
                  <a:pt x="89674" y="387508"/>
                  <a:pt x="96689" y="388118"/>
                  <a:pt x="103400" y="388728"/>
                </a:cubicBezTo>
                <a:cubicBezTo>
                  <a:pt x="103095" y="390253"/>
                  <a:pt x="103095" y="391473"/>
                  <a:pt x="102790" y="392998"/>
                </a:cubicBezTo>
                <a:cubicBezTo>
                  <a:pt x="79914" y="390558"/>
                  <a:pt x="60393" y="413739"/>
                  <a:pt x="35077" y="400624"/>
                </a:cubicBezTo>
                <a:cubicBezTo>
                  <a:pt x="36602" y="399098"/>
                  <a:pt x="38126" y="396048"/>
                  <a:pt x="39652" y="396048"/>
                </a:cubicBezTo>
                <a:cubicBezTo>
                  <a:pt x="53378" y="396963"/>
                  <a:pt x="53072" y="387812"/>
                  <a:pt x="51547" y="378968"/>
                </a:cubicBezTo>
                <a:cubicBezTo>
                  <a:pt x="50023" y="370426"/>
                  <a:pt x="49717" y="363411"/>
                  <a:pt x="58563" y="358531"/>
                </a:cubicBezTo>
                <a:cubicBezTo>
                  <a:pt x="60393" y="357311"/>
                  <a:pt x="61308" y="351821"/>
                  <a:pt x="60698" y="348771"/>
                </a:cubicBezTo>
                <a:cubicBezTo>
                  <a:pt x="59478" y="340840"/>
                  <a:pt x="60088" y="335045"/>
                  <a:pt x="71984" y="334740"/>
                </a:cubicBezTo>
                <a:cubicBezTo>
                  <a:pt x="69543" y="340230"/>
                  <a:pt x="67409" y="344195"/>
                  <a:pt x="65273" y="348770"/>
                </a:cubicBezTo>
                <a:cubicBezTo>
                  <a:pt x="73204" y="346636"/>
                  <a:pt x="79915" y="344806"/>
                  <a:pt x="87539" y="342975"/>
                </a:cubicBezTo>
                <a:cubicBezTo>
                  <a:pt x="61613" y="330164"/>
                  <a:pt x="69543" y="301798"/>
                  <a:pt x="61308" y="279837"/>
                </a:cubicBezTo>
                <a:cubicBezTo>
                  <a:pt x="50938" y="281972"/>
                  <a:pt x="44227" y="294783"/>
                  <a:pt x="32941" y="285937"/>
                </a:cubicBezTo>
                <a:cubicBezTo>
                  <a:pt x="32637" y="285632"/>
                  <a:pt x="18606" y="286852"/>
                  <a:pt x="21351" y="299968"/>
                </a:cubicBezTo>
                <a:cubicBezTo>
                  <a:pt x="24401" y="316134"/>
                  <a:pt x="23791" y="333215"/>
                  <a:pt x="10065" y="346331"/>
                </a:cubicBezTo>
                <a:cubicBezTo>
                  <a:pt x="8845" y="347550"/>
                  <a:pt x="8845" y="352736"/>
                  <a:pt x="10065" y="353956"/>
                </a:cubicBezTo>
                <a:cubicBezTo>
                  <a:pt x="12200" y="356091"/>
                  <a:pt x="16165" y="357922"/>
                  <a:pt x="18911" y="357311"/>
                </a:cubicBezTo>
                <a:cubicBezTo>
                  <a:pt x="24096" y="356091"/>
                  <a:pt x="28671" y="353346"/>
                  <a:pt x="36907" y="352736"/>
                </a:cubicBezTo>
                <a:cubicBezTo>
                  <a:pt x="34771" y="356701"/>
                  <a:pt x="33552" y="363411"/>
                  <a:pt x="30501" y="364326"/>
                </a:cubicBezTo>
                <a:cubicBezTo>
                  <a:pt x="17080" y="367987"/>
                  <a:pt x="19826" y="375307"/>
                  <a:pt x="25011" y="383238"/>
                </a:cubicBezTo>
                <a:cubicBezTo>
                  <a:pt x="17995" y="390863"/>
                  <a:pt x="11285" y="397879"/>
                  <a:pt x="4879" y="404894"/>
                </a:cubicBezTo>
                <a:cubicBezTo>
                  <a:pt x="3355" y="404284"/>
                  <a:pt x="1525" y="403369"/>
                  <a:pt x="0" y="402454"/>
                </a:cubicBezTo>
                <a:cubicBezTo>
                  <a:pt x="609" y="268856"/>
                  <a:pt x="915" y="135259"/>
                  <a:pt x="1220" y="136"/>
                </a:cubicBezTo>
                <a:cubicBezTo>
                  <a:pt x="26537" y="136"/>
                  <a:pt x="50938" y="-168"/>
                  <a:pt x="75034" y="136"/>
                </a:cubicBezTo>
                <a:cubicBezTo>
                  <a:pt x="113466" y="747"/>
                  <a:pt x="152203" y="1051"/>
                  <a:pt x="190635" y="2272"/>
                </a:cubicBezTo>
                <a:cubicBezTo>
                  <a:pt x="202225" y="2577"/>
                  <a:pt x="213815" y="4102"/>
                  <a:pt x="224797" y="7152"/>
                </a:cubicBezTo>
                <a:close/>
                <a:moveTo>
                  <a:pt x="1183590" y="114519"/>
                </a:moveTo>
                <a:cubicBezTo>
                  <a:pt x="1182034" y="114522"/>
                  <a:pt x="1180719" y="114884"/>
                  <a:pt x="1179165" y="114889"/>
                </a:cubicBezTo>
                <a:cubicBezTo>
                  <a:pt x="1179601" y="122125"/>
                  <a:pt x="1179798" y="129005"/>
                  <a:pt x="1179994" y="135883"/>
                </a:cubicBezTo>
                <a:cubicBezTo>
                  <a:pt x="1174858" y="138288"/>
                  <a:pt x="1169002" y="141175"/>
                  <a:pt x="1163206" y="143762"/>
                </a:cubicBezTo>
                <a:cubicBezTo>
                  <a:pt x="1163391" y="145974"/>
                  <a:pt x="1163934" y="147947"/>
                  <a:pt x="1164538" y="149620"/>
                </a:cubicBezTo>
                <a:cubicBezTo>
                  <a:pt x="1177746" y="145699"/>
                  <a:pt x="1185166" y="169547"/>
                  <a:pt x="1202951" y="153470"/>
                </a:cubicBezTo>
                <a:cubicBezTo>
                  <a:pt x="1196698" y="141044"/>
                  <a:pt x="1190024" y="127602"/>
                  <a:pt x="1183590" y="114519"/>
                </a:cubicBezTo>
                <a:close/>
                <a:moveTo>
                  <a:pt x="2187503" y="252859"/>
                </a:moveTo>
                <a:cubicBezTo>
                  <a:pt x="2185673" y="266586"/>
                  <a:pt x="2180488" y="277871"/>
                  <a:pt x="2195434" y="282751"/>
                </a:cubicBezTo>
                <a:cubicBezTo>
                  <a:pt x="2192689" y="292207"/>
                  <a:pt x="2190249" y="301052"/>
                  <a:pt x="2187808" y="309898"/>
                </a:cubicBezTo>
                <a:cubicBezTo>
                  <a:pt x="2190249" y="310507"/>
                  <a:pt x="2192689" y="311423"/>
                  <a:pt x="2195129" y="312338"/>
                </a:cubicBezTo>
                <a:cubicBezTo>
                  <a:pt x="2200009" y="302273"/>
                  <a:pt x="2207329" y="292817"/>
                  <a:pt x="2209465" y="282141"/>
                </a:cubicBezTo>
                <a:cubicBezTo>
                  <a:pt x="2212820" y="266890"/>
                  <a:pt x="2198179" y="262316"/>
                  <a:pt x="2187503" y="252859"/>
                </a:cubicBezTo>
                <a:close/>
                <a:moveTo>
                  <a:pt x="1619943" y="166234"/>
                </a:moveTo>
                <a:cubicBezTo>
                  <a:pt x="1608961" y="171114"/>
                  <a:pt x="1598287" y="175994"/>
                  <a:pt x="1584865" y="182095"/>
                </a:cubicBezTo>
                <a:cubicBezTo>
                  <a:pt x="1585475" y="174165"/>
                  <a:pt x="1586086" y="169284"/>
                  <a:pt x="1586390" y="164709"/>
                </a:cubicBezTo>
                <a:cubicBezTo>
                  <a:pt x="1572360" y="156169"/>
                  <a:pt x="1572055" y="168369"/>
                  <a:pt x="1569309" y="174775"/>
                </a:cubicBezTo>
                <a:cubicBezTo>
                  <a:pt x="1575714" y="185145"/>
                  <a:pt x="1581510" y="194600"/>
                  <a:pt x="1588830" y="206801"/>
                </a:cubicBezTo>
                <a:cubicBezTo>
                  <a:pt x="1591881" y="197651"/>
                  <a:pt x="1593711" y="192466"/>
                  <a:pt x="1595236" y="187585"/>
                </a:cubicBezTo>
                <a:cubicBezTo>
                  <a:pt x="1617503" y="192770"/>
                  <a:pt x="1621467" y="189110"/>
                  <a:pt x="1619943" y="166234"/>
                </a:cubicBezTo>
                <a:close/>
                <a:moveTo>
                  <a:pt x="2779815" y="321785"/>
                </a:moveTo>
                <a:cubicBezTo>
                  <a:pt x="2777376" y="319649"/>
                  <a:pt x="2769445" y="319040"/>
                  <a:pt x="2767614" y="321174"/>
                </a:cubicBezTo>
                <a:cubicBezTo>
                  <a:pt x="2765175" y="323615"/>
                  <a:pt x="2764565" y="330631"/>
                  <a:pt x="2766395" y="333986"/>
                </a:cubicBezTo>
                <a:cubicBezTo>
                  <a:pt x="2770360" y="341001"/>
                  <a:pt x="2775545" y="347406"/>
                  <a:pt x="2781341" y="352591"/>
                </a:cubicBezTo>
                <a:cubicBezTo>
                  <a:pt x="2784696" y="355642"/>
                  <a:pt x="2791101" y="358997"/>
                  <a:pt x="2795067" y="357777"/>
                </a:cubicBezTo>
                <a:cubicBezTo>
                  <a:pt x="2802691" y="355642"/>
                  <a:pt x="2809707" y="350456"/>
                  <a:pt x="2814282" y="347711"/>
                </a:cubicBezTo>
                <a:cubicBezTo>
                  <a:pt x="2817333" y="335205"/>
                  <a:pt x="2807572" y="323919"/>
                  <a:pt x="2799031" y="327275"/>
                </a:cubicBezTo>
                <a:cubicBezTo>
                  <a:pt x="2789576" y="331240"/>
                  <a:pt x="2785611" y="327275"/>
                  <a:pt x="2779815" y="321785"/>
                </a:cubicBezTo>
                <a:close/>
                <a:moveTo>
                  <a:pt x="650757" y="2255"/>
                </a:moveTo>
                <a:cubicBezTo>
                  <a:pt x="660294" y="4614"/>
                  <a:pt x="660179" y="14737"/>
                  <a:pt x="661094" y="25031"/>
                </a:cubicBezTo>
                <a:cubicBezTo>
                  <a:pt x="675735" y="21676"/>
                  <a:pt x="689766" y="18320"/>
                  <a:pt x="706541" y="14356"/>
                </a:cubicBezTo>
                <a:cubicBezTo>
                  <a:pt x="710202" y="31742"/>
                  <a:pt x="714167" y="49433"/>
                  <a:pt x="719048" y="72613"/>
                </a:cubicBezTo>
                <a:cubicBezTo>
                  <a:pt x="706237" y="60413"/>
                  <a:pt x="697392" y="58888"/>
                  <a:pt x="690071" y="72308"/>
                </a:cubicBezTo>
                <a:cubicBezTo>
                  <a:pt x="701051" y="82374"/>
                  <a:pt x="727893" y="77189"/>
                  <a:pt x="723318" y="104336"/>
                </a:cubicBezTo>
                <a:cubicBezTo>
                  <a:pt x="713557" y="104945"/>
                  <a:pt x="701357" y="104640"/>
                  <a:pt x="704407" y="123246"/>
                </a:cubicBezTo>
                <a:cubicBezTo>
                  <a:pt x="710202" y="120806"/>
                  <a:pt x="714472" y="118976"/>
                  <a:pt x="722097" y="115621"/>
                </a:cubicBezTo>
                <a:cubicBezTo>
                  <a:pt x="723928" y="118671"/>
                  <a:pt x="728809" y="123856"/>
                  <a:pt x="730028" y="129652"/>
                </a:cubicBezTo>
                <a:cubicBezTo>
                  <a:pt x="735213" y="152833"/>
                  <a:pt x="739483" y="176319"/>
                  <a:pt x="744059" y="199806"/>
                </a:cubicBezTo>
                <a:cubicBezTo>
                  <a:pt x="747413" y="217192"/>
                  <a:pt x="744059" y="219936"/>
                  <a:pt x="726063" y="214447"/>
                </a:cubicBezTo>
                <a:cubicBezTo>
                  <a:pt x="724233" y="213836"/>
                  <a:pt x="722403" y="214141"/>
                  <a:pt x="720573" y="214141"/>
                </a:cubicBezTo>
                <a:cubicBezTo>
                  <a:pt x="718437" y="227562"/>
                  <a:pt x="720878" y="235797"/>
                  <a:pt x="737958" y="230917"/>
                </a:cubicBezTo>
                <a:cubicBezTo>
                  <a:pt x="741313" y="230002"/>
                  <a:pt x="750159" y="234578"/>
                  <a:pt x="750769" y="237933"/>
                </a:cubicBezTo>
                <a:cubicBezTo>
                  <a:pt x="762360" y="292836"/>
                  <a:pt x="773035" y="348043"/>
                  <a:pt x="784321" y="405081"/>
                </a:cubicBezTo>
                <a:cubicBezTo>
                  <a:pt x="736128" y="405081"/>
                  <a:pt x="689766" y="405081"/>
                  <a:pt x="639439" y="403862"/>
                </a:cubicBezTo>
                <a:cubicBezTo>
                  <a:pt x="640048" y="381290"/>
                  <a:pt x="640963" y="359633"/>
                  <a:pt x="641573" y="337978"/>
                </a:cubicBezTo>
                <a:cubicBezTo>
                  <a:pt x="640354" y="333098"/>
                  <a:pt x="639133" y="328217"/>
                  <a:pt x="636999" y="319677"/>
                </a:cubicBezTo>
                <a:cubicBezTo>
                  <a:pt x="630898" y="322727"/>
                  <a:pt x="624187" y="327607"/>
                  <a:pt x="616562" y="329743"/>
                </a:cubicBezTo>
                <a:cubicBezTo>
                  <a:pt x="609547" y="331573"/>
                  <a:pt x="601616" y="331267"/>
                  <a:pt x="593991" y="330658"/>
                </a:cubicBezTo>
                <a:cubicBezTo>
                  <a:pt x="585145" y="330352"/>
                  <a:pt x="581181" y="333402"/>
                  <a:pt x="580570" y="342553"/>
                </a:cubicBezTo>
                <a:cubicBezTo>
                  <a:pt x="579351" y="358414"/>
                  <a:pt x="577521" y="373970"/>
                  <a:pt x="574775" y="389526"/>
                </a:cubicBezTo>
                <a:cubicBezTo>
                  <a:pt x="573555" y="394406"/>
                  <a:pt x="569590" y="401116"/>
                  <a:pt x="565320" y="402641"/>
                </a:cubicBezTo>
                <a:cubicBezTo>
                  <a:pt x="560744" y="404166"/>
                  <a:pt x="553119" y="401726"/>
                  <a:pt x="549153" y="398371"/>
                </a:cubicBezTo>
                <a:cubicBezTo>
                  <a:pt x="539088" y="390136"/>
                  <a:pt x="530548" y="380070"/>
                  <a:pt x="519567" y="369090"/>
                </a:cubicBezTo>
                <a:cubicBezTo>
                  <a:pt x="516212" y="370309"/>
                  <a:pt x="509196" y="372749"/>
                  <a:pt x="500656" y="376105"/>
                </a:cubicBezTo>
                <a:cubicBezTo>
                  <a:pt x="504317" y="384950"/>
                  <a:pt x="507672" y="393491"/>
                  <a:pt x="511942" y="403556"/>
                </a:cubicBezTo>
                <a:cubicBezTo>
                  <a:pt x="486320" y="403556"/>
                  <a:pt x="459174" y="403556"/>
                  <a:pt x="427147" y="403556"/>
                </a:cubicBezTo>
                <a:cubicBezTo>
                  <a:pt x="434772" y="373970"/>
                  <a:pt x="442398" y="346518"/>
                  <a:pt x="448499" y="319067"/>
                </a:cubicBezTo>
                <a:cubicBezTo>
                  <a:pt x="450938" y="309001"/>
                  <a:pt x="448498" y="298326"/>
                  <a:pt x="450329" y="288260"/>
                </a:cubicBezTo>
                <a:cubicBezTo>
                  <a:pt x="466494" y="196755"/>
                  <a:pt x="483270" y="105251"/>
                  <a:pt x="499436" y="13746"/>
                </a:cubicBezTo>
                <a:cubicBezTo>
                  <a:pt x="501571" y="3070"/>
                  <a:pt x="505536" y="-285"/>
                  <a:pt x="516211" y="20"/>
                </a:cubicBezTo>
                <a:cubicBezTo>
                  <a:pt x="540613" y="935"/>
                  <a:pt x="565014" y="935"/>
                  <a:pt x="589416" y="325"/>
                </a:cubicBezTo>
                <a:cubicBezTo>
                  <a:pt x="600396" y="19"/>
                  <a:pt x="604667" y="5815"/>
                  <a:pt x="609242" y="14661"/>
                </a:cubicBezTo>
                <a:cubicBezTo>
                  <a:pt x="615647" y="26556"/>
                  <a:pt x="625102" y="36927"/>
                  <a:pt x="633032" y="48212"/>
                </a:cubicBezTo>
                <a:cubicBezTo>
                  <a:pt x="635169" y="47603"/>
                  <a:pt x="637303" y="47297"/>
                  <a:pt x="639438" y="46687"/>
                </a:cubicBezTo>
                <a:cubicBezTo>
                  <a:pt x="644014" y="36012"/>
                  <a:pt x="648284" y="25336"/>
                  <a:pt x="652249" y="16490"/>
                </a:cubicBezTo>
                <a:cubicBezTo>
                  <a:pt x="646759" y="11305"/>
                  <a:pt x="643099" y="7950"/>
                  <a:pt x="637608" y="2765"/>
                </a:cubicBezTo>
                <a:cubicBezTo>
                  <a:pt x="643327" y="1545"/>
                  <a:pt x="647578" y="1468"/>
                  <a:pt x="650757" y="2255"/>
                </a:cubicBezTo>
                <a:close/>
                <a:moveTo>
                  <a:pt x="941154" y="34779"/>
                </a:moveTo>
                <a:cubicBezTo>
                  <a:pt x="933224" y="38743"/>
                  <a:pt x="926818" y="42099"/>
                  <a:pt x="915838" y="47589"/>
                </a:cubicBezTo>
                <a:cubicBezTo>
                  <a:pt x="926818" y="51859"/>
                  <a:pt x="927733" y="66805"/>
                  <a:pt x="941459" y="56740"/>
                </a:cubicBezTo>
                <a:cubicBezTo>
                  <a:pt x="953660" y="47894"/>
                  <a:pt x="941154" y="42709"/>
                  <a:pt x="941154" y="34779"/>
                </a:cubicBezTo>
                <a:close/>
                <a:moveTo>
                  <a:pt x="1172179" y="67270"/>
                </a:moveTo>
                <a:cubicBezTo>
                  <a:pt x="1167458" y="69136"/>
                  <a:pt x="1162020" y="71483"/>
                  <a:pt x="1155866" y="74310"/>
                </a:cubicBezTo>
                <a:cubicBezTo>
                  <a:pt x="1151901" y="91249"/>
                  <a:pt x="1147701" y="109385"/>
                  <a:pt x="1144098" y="127639"/>
                </a:cubicBezTo>
                <a:cubicBezTo>
                  <a:pt x="1145536" y="128233"/>
                  <a:pt x="1146732" y="128470"/>
                  <a:pt x="1148229" y="128765"/>
                </a:cubicBezTo>
                <a:cubicBezTo>
                  <a:pt x="1155442" y="118996"/>
                  <a:pt x="1161396" y="107735"/>
                  <a:pt x="1170349" y="100176"/>
                </a:cubicBezTo>
                <a:cubicBezTo>
                  <a:pt x="1178526" y="93395"/>
                  <a:pt x="1180975" y="92012"/>
                  <a:pt x="1177183" y="82870"/>
                </a:cubicBezTo>
                <a:cubicBezTo>
                  <a:pt x="1174837" y="77432"/>
                  <a:pt x="1173565" y="71274"/>
                  <a:pt x="1172179" y="67270"/>
                </a:cubicBezTo>
                <a:close/>
                <a:moveTo>
                  <a:pt x="1179187" y="47925"/>
                </a:moveTo>
                <a:cubicBezTo>
                  <a:pt x="1177636" y="49484"/>
                  <a:pt x="1176026" y="51343"/>
                  <a:pt x="1174474" y="52902"/>
                </a:cubicBezTo>
                <a:cubicBezTo>
                  <a:pt x="1178266" y="62045"/>
                  <a:pt x="1182298" y="71546"/>
                  <a:pt x="1186090" y="80689"/>
                </a:cubicBezTo>
                <a:cubicBezTo>
                  <a:pt x="1188602" y="80562"/>
                  <a:pt x="1191114" y="80436"/>
                  <a:pt x="1193626" y="80310"/>
                </a:cubicBezTo>
                <a:cubicBezTo>
                  <a:pt x="1196539" y="73424"/>
                  <a:pt x="1203871" y="63056"/>
                  <a:pt x="1201591" y="60431"/>
                </a:cubicBezTo>
                <a:cubicBezTo>
                  <a:pt x="1196611" y="54162"/>
                  <a:pt x="1186794" y="51914"/>
                  <a:pt x="1179187" y="47925"/>
                </a:cubicBezTo>
                <a:close/>
                <a:moveTo>
                  <a:pt x="1616282" y="98520"/>
                </a:moveTo>
                <a:cubicBezTo>
                  <a:pt x="1614757" y="98826"/>
                  <a:pt x="1613536" y="99435"/>
                  <a:pt x="1612013" y="99741"/>
                </a:cubicBezTo>
                <a:cubicBezTo>
                  <a:pt x="1613843" y="106756"/>
                  <a:pt x="1615367" y="113466"/>
                  <a:pt x="1616891" y="120176"/>
                </a:cubicBezTo>
                <a:cubicBezTo>
                  <a:pt x="1612317" y="123532"/>
                  <a:pt x="1607131" y="127497"/>
                  <a:pt x="1601946" y="131157"/>
                </a:cubicBezTo>
                <a:cubicBezTo>
                  <a:pt x="1602557" y="132988"/>
                  <a:pt x="1603472" y="134818"/>
                  <a:pt x="1604081" y="136647"/>
                </a:cubicBezTo>
                <a:cubicBezTo>
                  <a:pt x="1616588" y="130242"/>
                  <a:pt x="1628483" y="152204"/>
                  <a:pt x="1642819" y="132987"/>
                </a:cubicBezTo>
                <a:cubicBezTo>
                  <a:pt x="1634278" y="122006"/>
                  <a:pt x="1625128" y="110111"/>
                  <a:pt x="1616282" y="98520"/>
                </a:cubicBezTo>
                <a:close/>
                <a:moveTo>
                  <a:pt x="2234782" y="158915"/>
                </a:moveTo>
                <a:cubicBezTo>
                  <a:pt x="2230816" y="160439"/>
                  <a:pt x="2224715" y="161965"/>
                  <a:pt x="2218920" y="163794"/>
                </a:cubicBezTo>
                <a:cubicBezTo>
                  <a:pt x="2218920" y="172945"/>
                  <a:pt x="2234475" y="189416"/>
                  <a:pt x="2243321" y="189111"/>
                </a:cubicBezTo>
                <a:cubicBezTo>
                  <a:pt x="2245456" y="189111"/>
                  <a:pt x="2248812" y="187586"/>
                  <a:pt x="2249116" y="186061"/>
                </a:cubicBezTo>
                <a:cubicBezTo>
                  <a:pt x="2249422" y="183621"/>
                  <a:pt x="2248201" y="180570"/>
                  <a:pt x="2246982" y="178436"/>
                </a:cubicBezTo>
                <a:cubicBezTo>
                  <a:pt x="2243016" y="172030"/>
                  <a:pt x="2239051" y="165625"/>
                  <a:pt x="2234782" y="158915"/>
                </a:cubicBezTo>
                <a:close/>
                <a:moveTo>
                  <a:pt x="1389655" y="30502"/>
                </a:moveTo>
                <a:cubicBezTo>
                  <a:pt x="1381725" y="34466"/>
                  <a:pt x="1375319" y="37822"/>
                  <a:pt x="1364339" y="43312"/>
                </a:cubicBezTo>
                <a:cubicBezTo>
                  <a:pt x="1375319" y="47583"/>
                  <a:pt x="1376235" y="62528"/>
                  <a:pt x="1389960" y="52463"/>
                </a:cubicBezTo>
                <a:cubicBezTo>
                  <a:pt x="1402160" y="43617"/>
                  <a:pt x="1389655" y="38432"/>
                  <a:pt x="1389655" y="30502"/>
                </a:cubicBezTo>
                <a:close/>
                <a:moveTo>
                  <a:pt x="1221628" y="1"/>
                </a:moveTo>
                <a:lnTo>
                  <a:pt x="1221628" y="401022"/>
                </a:lnTo>
                <a:lnTo>
                  <a:pt x="1134110" y="401022"/>
                </a:lnTo>
                <a:lnTo>
                  <a:pt x="1044317" y="235833"/>
                </a:lnTo>
                <a:lnTo>
                  <a:pt x="1078525" y="241915"/>
                </a:lnTo>
                <a:cubicBezTo>
                  <a:pt x="1079061" y="240455"/>
                  <a:pt x="1079248" y="239249"/>
                  <a:pt x="1079480" y="237742"/>
                </a:cubicBezTo>
                <a:cubicBezTo>
                  <a:pt x="1069422" y="230937"/>
                  <a:pt x="1057925" y="225452"/>
                  <a:pt x="1050003" y="216818"/>
                </a:cubicBezTo>
                <a:cubicBezTo>
                  <a:pt x="1042892" y="208927"/>
                  <a:pt x="1041410" y="206537"/>
                  <a:pt x="1032432" y="210702"/>
                </a:cubicBezTo>
                <a:lnTo>
                  <a:pt x="1030952" y="211245"/>
                </a:lnTo>
                <a:lnTo>
                  <a:pt x="997542" y="149781"/>
                </a:lnTo>
                <a:lnTo>
                  <a:pt x="1006011" y="145824"/>
                </a:lnTo>
                <a:cubicBezTo>
                  <a:pt x="1005780" y="143319"/>
                  <a:pt x="1005551" y="140815"/>
                  <a:pt x="1005323" y="138310"/>
                </a:cubicBezTo>
                <a:cubicBezTo>
                  <a:pt x="998321" y="135683"/>
                  <a:pt x="987661" y="128785"/>
                  <a:pt x="985131" y="131170"/>
                </a:cubicBezTo>
                <a:cubicBezTo>
                  <a:pt x="979073" y="136406"/>
                  <a:pt x="977230" y="146307"/>
                  <a:pt x="973559" y="154071"/>
                </a:cubicBezTo>
                <a:cubicBezTo>
                  <a:pt x="975182" y="155557"/>
                  <a:pt x="977105" y="157089"/>
                  <a:pt x="978726" y="158575"/>
                </a:cubicBezTo>
                <a:lnTo>
                  <a:pt x="992161" y="152296"/>
                </a:lnTo>
                <a:lnTo>
                  <a:pt x="992891" y="162143"/>
                </a:lnTo>
                <a:lnTo>
                  <a:pt x="992890" y="189844"/>
                </a:lnTo>
                <a:lnTo>
                  <a:pt x="968414" y="172470"/>
                </a:lnTo>
                <a:cubicBezTo>
                  <a:pt x="961302" y="164580"/>
                  <a:pt x="959821" y="162189"/>
                  <a:pt x="950842" y="166354"/>
                </a:cubicBezTo>
                <a:cubicBezTo>
                  <a:pt x="945505" y="168923"/>
                  <a:pt x="939406" y="170449"/>
                  <a:pt x="935461" y="171998"/>
                </a:cubicBezTo>
                <a:cubicBezTo>
                  <a:pt x="937521" y="176637"/>
                  <a:pt x="940089" y="181974"/>
                  <a:pt x="943167" y="188007"/>
                </a:cubicBezTo>
                <a:lnTo>
                  <a:pt x="992891" y="196848"/>
                </a:lnTo>
                <a:lnTo>
                  <a:pt x="992890" y="260834"/>
                </a:lnTo>
                <a:lnTo>
                  <a:pt x="991845" y="260696"/>
                </a:lnTo>
                <a:cubicBezTo>
                  <a:pt x="985268" y="262640"/>
                  <a:pt x="987099" y="272992"/>
                  <a:pt x="983438" y="279397"/>
                </a:cubicBezTo>
                <a:lnTo>
                  <a:pt x="992891" y="279645"/>
                </a:lnTo>
                <a:lnTo>
                  <a:pt x="992890" y="401022"/>
                </a:lnTo>
                <a:lnTo>
                  <a:pt x="909950" y="401022"/>
                </a:lnTo>
                <a:lnTo>
                  <a:pt x="909950" y="1"/>
                </a:lnTo>
                <a:lnTo>
                  <a:pt x="1017531" y="1"/>
                </a:lnTo>
                <a:lnTo>
                  <a:pt x="1039920" y="41637"/>
                </a:lnTo>
                <a:lnTo>
                  <a:pt x="1018018" y="47895"/>
                </a:lnTo>
                <a:lnTo>
                  <a:pt x="1047003" y="54809"/>
                </a:lnTo>
                <a:lnTo>
                  <a:pt x="1078849" y="114029"/>
                </a:lnTo>
                <a:lnTo>
                  <a:pt x="1066219" y="116999"/>
                </a:lnTo>
                <a:cubicBezTo>
                  <a:pt x="1059342" y="132980"/>
                  <a:pt x="1052022" y="150097"/>
                  <a:pt x="1045271" y="167435"/>
                </a:cubicBezTo>
                <a:cubicBezTo>
                  <a:pt x="1046582" y="168272"/>
                  <a:pt x="1047718" y="168715"/>
                  <a:pt x="1049140" y="169268"/>
                </a:cubicBezTo>
                <a:cubicBezTo>
                  <a:pt x="1057956" y="160917"/>
                  <a:pt x="1065793" y="150875"/>
                  <a:pt x="1075936" y="145006"/>
                </a:cubicBezTo>
                <a:cubicBezTo>
                  <a:pt x="1085177" y="139766"/>
                  <a:pt x="1087830" y="138835"/>
                  <a:pt x="1085702" y="129169"/>
                </a:cubicBezTo>
                <a:lnTo>
                  <a:pt x="1085271" y="125971"/>
                </a:lnTo>
                <a:lnTo>
                  <a:pt x="1141017" y="229635"/>
                </a:lnTo>
                <a:cubicBezTo>
                  <a:pt x="1139853" y="222523"/>
                  <a:pt x="1139271" y="215811"/>
                  <a:pt x="1139271" y="209497"/>
                </a:cubicBezTo>
                <a:lnTo>
                  <a:pt x="1139271" y="1"/>
                </a:lnTo>
                <a:close/>
                <a:moveTo>
                  <a:pt x="1602861" y="49108"/>
                </a:moveTo>
                <a:cubicBezTo>
                  <a:pt x="1598591" y="51853"/>
                  <a:pt x="1593711" y="55208"/>
                  <a:pt x="1588220" y="59173"/>
                </a:cubicBezTo>
                <a:cubicBezTo>
                  <a:pt x="1587611" y="76559"/>
                  <a:pt x="1587001" y="95165"/>
                  <a:pt x="1587001" y="113771"/>
                </a:cubicBezTo>
                <a:cubicBezTo>
                  <a:pt x="1588526" y="114076"/>
                  <a:pt x="1589746" y="114076"/>
                  <a:pt x="1591271" y="114076"/>
                </a:cubicBezTo>
                <a:cubicBezTo>
                  <a:pt x="1596456" y="103096"/>
                  <a:pt x="1600116" y="90895"/>
                  <a:pt x="1607436" y="81744"/>
                </a:cubicBezTo>
                <a:cubicBezTo>
                  <a:pt x="1614147" y="73509"/>
                  <a:pt x="1616282" y="71679"/>
                  <a:pt x="1610792" y="63443"/>
                </a:cubicBezTo>
                <a:cubicBezTo>
                  <a:pt x="1607437" y="58563"/>
                  <a:pt x="1604997" y="52768"/>
                  <a:pt x="1602861" y="49108"/>
                </a:cubicBezTo>
                <a:close/>
                <a:moveTo>
                  <a:pt x="1509222" y="31417"/>
                </a:moveTo>
                <a:cubicBezTo>
                  <a:pt x="1494276" y="35382"/>
                  <a:pt x="1480550" y="39347"/>
                  <a:pt x="1466824" y="43312"/>
                </a:cubicBezTo>
                <a:cubicBezTo>
                  <a:pt x="1478110" y="47888"/>
                  <a:pt x="1489091" y="51243"/>
                  <a:pt x="1500071" y="51243"/>
                </a:cubicBezTo>
                <a:cubicBezTo>
                  <a:pt x="1510747" y="51548"/>
                  <a:pt x="1514407" y="44533"/>
                  <a:pt x="1509222" y="31417"/>
                </a:cubicBezTo>
                <a:close/>
                <a:moveTo>
                  <a:pt x="1613232" y="32637"/>
                </a:moveTo>
                <a:cubicBezTo>
                  <a:pt x="1612012" y="34772"/>
                  <a:pt x="1610487" y="36602"/>
                  <a:pt x="1609573" y="38432"/>
                </a:cubicBezTo>
                <a:cubicBezTo>
                  <a:pt x="1615061" y="46668"/>
                  <a:pt x="1620857" y="55208"/>
                  <a:pt x="1626347" y="63443"/>
                </a:cubicBezTo>
                <a:cubicBezTo>
                  <a:pt x="1628789" y="62833"/>
                  <a:pt x="1631228" y="62224"/>
                  <a:pt x="1633668" y="61613"/>
                </a:cubicBezTo>
                <a:cubicBezTo>
                  <a:pt x="1635193" y="54293"/>
                  <a:pt x="1640378" y="42702"/>
                  <a:pt x="1637633" y="40568"/>
                </a:cubicBezTo>
                <a:cubicBezTo>
                  <a:pt x="1631532" y="35382"/>
                  <a:pt x="1621468" y="35077"/>
                  <a:pt x="1613232" y="32637"/>
                </a:cubicBezTo>
                <a:close/>
                <a:moveTo>
                  <a:pt x="1601946" y="9456"/>
                </a:moveTo>
                <a:cubicBezTo>
                  <a:pt x="1600116" y="17386"/>
                  <a:pt x="1598896" y="23486"/>
                  <a:pt x="1596456" y="34162"/>
                </a:cubicBezTo>
                <a:cubicBezTo>
                  <a:pt x="1608046" y="28062"/>
                  <a:pt x="1615673" y="24096"/>
                  <a:pt x="1624822" y="19521"/>
                </a:cubicBezTo>
                <a:cubicBezTo>
                  <a:pt x="1655019" y="31111"/>
                  <a:pt x="1671490" y="54598"/>
                  <a:pt x="1671794" y="87844"/>
                </a:cubicBezTo>
                <a:cubicBezTo>
                  <a:pt x="1671490" y="172335"/>
                  <a:pt x="1670880" y="256519"/>
                  <a:pt x="1669354" y="340703"/>
                </a:cubicBezTo>
                <a:cubicBezTo>
                  <a:pt x="1668745" y="361750"/>
                  <a:pt x="1657154" y="378220"/>
                  <a:pt x="1637938" y="387676"/>
                </a:cubicBezTo>
                <a:cubicBezTo>
                  <a:pt x="1633668" y="389811"/>
                  <a:pt x="1627873" y="388591"/>
                  <a:pt x="1622992" y="389201"/>
                </a:cubicBezTo>
                <a:cubicBezTo>
                  <a:pt x="1618722" y="389811"/>
                  <a:pt x="1613231" y="389201"/>
                  <a:pt x="1610487" y="391641"/>
                </a:cubicBezTo>
                <a:cubicBezTo>
                  <a:pt x="1597372" y="404146"/>
                  <a:pt x="1580901" y="402926"/>
                  <a:pt x="1565039" y="402622"/>
                </a:cubicBezTo>
                <a:cubicBezTo>
                  <a:pt x="1547654" y="402622"/>
                  <a:pt x="1530267" y="399876"/>
                  <a:pt x="1513187" y="397742"/>
                </a:cubicBezTo>
                <a:cubicBezTo>
                  <a:pt x="1509221" y="397131"/>
                  <a:pt x="1505256" y="393471"/>
                  <a:pt x="1500377" y="390725"/>
                </a:cubicBezTo>
                <a:cubicBezTo>
                  <a:pt x="1496715" y="403842"/>
                  <a:pt x="1486650" y="404146"/>
                  <a:pt x="1472009" y="400791"/>
                </a:cubicBezTo>
                <a:cubicBezTo>
                  <a:pt x="1485734" y="391336"/>
                  <a:pt x="1497631" y="382796"/>
                  <a:pt x="1496716" y="366324"/>
                </a:cubicBezTo>
                <a:cubicBezTo>
                  <a:pt x="1496411" y="363580"/>
                  <a:pt x="1497326" y="360224"/>
                  <a:pt x="1496106" y="357784"/>
                </a:cubicBezTo>
                <a:cubicBezTo>
                  <a:pt x="1487565" y="340398"/>
                  <a:pt x="1489700" y="337043"/>
                  <a:pt x="1506477" y="336433"/>
                </a:cubicBezTo>
                <a:cubicBezTo>
                  <a:pt x="1510746" y="344668"/>
                  <a:pt x="1514712" y="351989"/>
                  <a:pt x="1518372" y="359309"/>
                </a:cubicBezTo>
                <a:cubicBezTo>
                  <a:pt x="1539418" y="355954"/>
                  <a:pt x="1548568" y="334603"/>
                  <a:pt x="1537283" y="317522"/>
                </a:cubicBezTo>
                <a:cubicBezTo>
                  <a:pt x="1534842" y="313862"/>
                  <a:pt x="1532708" y="309287"/>
                  <a:pt x="1532708" y="305017"/>
                </a:cubicBezTo>
                <a:cubicBezTo>
                  <a:pt x="1532708" y="235472"/>
                  <a:pt x="1533623" y="165929"/>
                  <a:pt x="1533317" y="96386"/>
                </a:cubicBezTo>
                <a:cubicBezTo>
                  <a:pt x="1533012" y="75339"/>
                  <a:pt x="1511662" y="61309"/>
                  <a:pt x="1492445" y="68628"/>
                </a:cubicBezTo>
                <a:cubicBezTo>
                  <a:pt x="1489701" y="69544"/>
                  <a:pt x="1487261" y="76255"/>
                  <a:pt x="1487260" y="80525"/>
                </a:cubicBezTo>
                <a:cubicBezTo>
                  <a:pt x="1486650" y="115602"/>
                  <a:pt x="1486955" y="150678"/>
                  <a:pt x="1486650" y="185755"/>
                </a:cubicBezTo>
                <a:cubicBezTo>
                  <a:pt x="1486650" y="191245"/>
                  <a:pt x="1485735" y="196736"/>
                  <a:pt x="1485125" y="202226"/>
                </a:cubicBezTo>
                <a:cubicBezTo>
                  <a:pt x="1485125" y="202226"/>
                  <a:pt x="1484821" y="202226"/>
                  <a:pt x="1484821" y="202226"/>
                </a:cubicBezTo>
                <a:cubicBezTo>
                  <a:pt x="1466824" y="195821"/>
                  <a:pt x="1471705" y="211071"/>
                  <a:pt x="1466824" y="219611"/>
                </a:cubicBezTo>
                <a:cubicBezTo>
                  <a:pt x="1485430" y="223882"/>
                  <a:pt x="1483295" y="211377"/>
                  <a:pt x="1484821" y="202226"/>
                </a:cubicBezTo>
                <a:cubicBezTo>
                  <a:pt x="1485125" y="236083"/>
                  <a:pt x="1486345" y="269634"/>
                  <a:pt x="1486040" y="303491"/>
                </a:cubicBezTo>
                <a:cubicBezTo>
                  <a:pt x="1485735" y="318742"/>
                  <a:pt x="1490616" y="334907"/>
                  <a:pt x="1479330" y="348938"/>
                </a:cubicBezTo>
                <a:cubicBezTo>
                  <a:pt x="1478415" y="349853"/>
                  <a:pt x="1482076" y="354124"/>
                  <a:pt x="1481465" y="355954"/>
                </a:cubicBezTo>
                <a:cubicBezTo>
                  <a:pt x="1480245" y="360224"/>
                  <a:pt x="1478415" y="365409"/>
                  <a:pt x="1475060" y="367545"/>
                </a:cubicBezTo>
                <a:cubicBezTo>
                  <a:pt x="1464689" y="374255"/>
                  <a:pt x="1453709" y="380051"/>
                  <a:pt x="1443033" y="388286"/>
                </a:cubicBezTo>
                <a:cubicBezTo>
                  <a:pt x="1455233" y="387370"/>
                  <a:pt x="1464385" y="387981"/>
                  <a:pt x="1464690" y="403842"/>
                </a:cubicBezTo>
                <a:cubicBezTo>
                  <a:pt x="1426562" y="403537"/>
                  <a:pt x="1388130" y="403537"/>
                  <a:pt x="1347258" y="403537"/>
                </a:cubicBezTo>
                <a:cubicBezTo>
                  <a:pt x="1347563" y="300746"/>
                  <a:pt x="1347868" y="199176"/>
                  <a:pt x="1348173" y="96080"/>
                </a:cubicBezTo>
                <a:cubicBezTo>
                  <a:pt x="1353967" y="95165"/>
                  <a:pt x="1359764" y="95471"/>
                  <a:pt x="1364339" y="93335"/>
                </a:cubicBezTo>
                <a:cubicBezTo>
                  <a:pt x="1368304" y="91505"/>
                  <a:pt x="1371658" y="86929"/>
                  <a:pt x="1373794" y="82965"/>
                </a:cubicBezTo>
                <a:cubicBezTo>
                  <a:pt x="1374710" y="81440"/>
                  <a:pt x="1371659" y="78085"/>
                  <a:pt x="1370439" y="75339"/>
                </a:cubicBezTo>
                <a:cubicBezTo>
                  <a:pt x="1367083" y="78389"/>
                  <a:pt x="1363729" y="81440"/>
                  <a:pt x="1360374" y="84185"/>
                </a:cubicBezTo>
                <a:cubicBezTo>
                  <a:pt x="1358544" y="85710"/>
                  <a:pt x="1356408" y="87235"/>
                  <a:pt x="1350918" y="91505"/>
                </a:cubicBezTo>
                <a:cubicBezTo>
                  <a:pt x="1345733" y="59784"/>
                  <a:pt x="1349394" y="31112"/>
                  <a:pt x="1347867" y="0"/>
                </a:cubicBezTo>
                <a:cubicBezTo>
                  <a:pt x="1433882" y="2440"/>
                  <a:pt x="1518371" y="-3660"/>
                  <a:pt x="1601946" y="9456"/>
                </a:cubicBezTo>
                <a:close/>
                <a:moveTo>
                  <a:pt x="2453477" y="67104"/>
                </a:moveTo>
                <a:cubicBezTo>
                  <a:pt x="2446767" y="70459"/>
                  <a:pt x="2440057" y="73814"/>
                  <a:pt x="2433346" y="77170"/>
                </a:cubicBezTo>
                <a:cubicBezTo>
                  <a:pt x="2436549" y="90896"/>
                  <a:pt x="2439904" y="100580"/>
                  <a:pt x="2444060" y="106909"/>
                </a:cubicBezTo>
                <a:lnTo>
                  <a:pt x="2447826" y="109241"/>
                </a:lnTo>
                <a:lnTo>
                  <a:pt x="2447987" y="110112"/>
                </a:lnTo>
                <a:cubicBezTo>
                  <a:pt x="2451343" y="111942"/>
                  <a:pt x="2454393" y="113772"/>
                  <a:pt x="2459577" y="116518"/>
                </a:cubicBezTo>
                <a:lnTo>
                  <a:pt x="2447826" y="109241"/>
                </a:lnTo>
                <a:lnTo>
                  <a:pt x="2442802" y="82050"/>
                </a:lnTo>
                <a:cubicBezTo>
                  <a:pt x="2447072" y="78086"/>
                  <a:pt x="2451343" y="73814"/>
                  <a:pt x="2455612" y="69850"/>
                </a:cubicBezTo>
                <a:cubicBezTo>
                  <a:pt x="2455002" y="68935"/>
                  <a:pt x="2454087" y="68019"/>
                  <a:pt x="2453477" y="67104"/>
                </a:cubicBezTo>
                <a:close/>
                <a:moveTo>
                  <a:pt x="2034118" y="916"/>
                </a:moveTo>
                <a:cubicBezTo>
                  <a:pt x="2034118" y="26842"/>
                  <a:pt x="2034118" y="51854"/>
                  <a:pt x="2034118" y="79305"/>
                </a:cubicBezTo>
                <a:cubicBezTo>
                  <a:pt x="2010936" y="79610"/>
                  <a:pt x="1988365" y="79611"/>
                  <a:pt x="1965794" y="79611"/>
                </a:cubicBezTo>
                <a:cubicBezTo>
                  <a:pt x="1936207" y="79611"/>
                  <a:pt x="1939868" y="75950"/>
                  <a:pt x="1939562" y="105231"/>
                </a:cubicBezTo>
                <a:cubicBezTo>
                  <a:pt x="1939259" y="123534"/>
                  <a:pt x="1939563" y="141529"/>
                  <a:pt x="1939563" y="161355"/>
                </a:cubicBezTo>
                <a:cubicBezTo>
                  <a:pt x="1925837" y="165015"/>
                  <a:pt x="1924313" y="152509"/>
                  <a:pt x="1924007" y="144884"/>
                </a:cubicBezTo>
                <a:cubicBezTo>
                  <a:pt x="1923701" y="128108"/>
                  <a:pt x="1915467" y="121398"/>
                  <a:pt x="1898690" y="119873"/>
                </a:cubicBezTo>
                <a:cubicBezTo>
                  <a:pt x="1902655" y="128718"/>
                  <a:pt x="1881914" y="138784"/>
                  <a:pt x="1901436" y="147020"/>
                </a:cubicBezTo>
                <a:cubicBezTo>
                  <a:pt x="1898080" y="160440"/>
                  <a:pt x="1901740" y="177826"/>
                  <a:pt x="1880084" y="182707"/>
                </a:cubicBezTo>
                <a:cubicBezTo>
                  <a:pt x="1881915" y="184537"/>
                  <a:pt x="1884050" y="186062"/>
                  <a:pt x="1885880" y="187586"/>
                </a:cubicBezTo>
                <a:cubicBezTo>
                  <a:pt x="1891370" y="182706"/>
                  <a:pt x="1897165" y="178131"/>
                  <a:pt x="1902655" y="173251"/>
                </a:cubicBezTo>
                <a:cubicBezTo>
                  <a:pt x="1915772" y="180571"/>
                  <a:pt x="1942614" y="176911"/>
                  <a:pt x="1956339" y="167455"/>
                </a:cubicBezTo>
                <a:cubicBezTo>
                  <a:pt x="1962744" y="163185"/>
                  <a:pt x="1971285" y="160135"/>
                  <a:pt x="1979215" y="159524"/>
                </a:cubicBezTo>
                <a:cubicBezTo>
                  <a:pt x="1993551" y="158305"/>
                  <a:pt x="2007582" y="159220"/>
                  <a:pt x="2021918" y="159525"/>
                </a:cubicBezTo>
                <a:cubicBezTo>
                  <a:pt x="2023442" y="159525"/>
                  <a:pt x="2024663" y="160440"/>
                  <a:pt x="2027712" y="161660"/>
                </a:cubicBezTo>
                <a:cubicBezTo>
                  <a:pt x="2027713" y="184841"/>
                  <a:pt x="2027407" y="208633"/>
                  <a:pt x="2027407" y="233034"/>
                </a:cubicBezTo>
                <a:cubicBezTo>
                  <a:pt x="2005446" y="233034"/>
                  <a:pt x="1983789" y="241880"/>
                  <a:pt x="1966709" y="215343"/>
                </a:cubicBezTo>
                <a:cubicBezTo>
                  <a:pt x="1966710" y="224494"/>
                  <a:pt x="1966709" y="227849"/>
                  <a:pt x="1966709" y="231204"/>
                </a:cubicBezTo>
                <a:cubicBezTo>
                  <a:pt x="1965794" y="231509"/>
                  <a:pt x="1964880" y="232424"/>
                  <a:pt x="1963964" y="232424"/>
                </a:cubicBezTo>
                <a:cubicBezTo>
                  <a:pt x="1938343" y="236085"/>
                  <a:pt x="1938953" y="236085"/>
                  <a:pt x="1938648" y="263231"/>
                </a:cubicBezTo>
                <a:cubicBezTo>
                  <a:pt x="1938648" y="277872"/>
                  <a:pt x="1936817" y="292207"/>
                  <a:pt x="1934683" y="306543"/>
                </a:cubicBezTo>
                <a:cubicBezTo>
                  <a:pt x="1934072" y="309289"/>
                  <a:pt x="1927972" y="311119"/>
                  <a:pt x="1924922" y="313559"/>
                </a:cubicBezTo>
                <a:cubicBezTo>
                  <a:pt x="1918821" y="318744"/>
                  <a:pt x="1912721" y="323929"/>
                  <a:pt x="1907536" y="331860"/>
                </a:cubicBezTo>
                <a:cubicBezTo>
                  <a:pt x="1939868" y="317829"/>
                  <a:pt x="1972809" y="329420"/>
                  <a:pt x="2007581" y="324844"/>
                </a:cubicBezTo>
                <a:cubicBezTo>
                  <a:pt x="2009106" y="343145"/>
                  <a:pt x="2010327" y="359006"/>
                  <a:pt x="2011242" y="372426"/>
                </a:cubicBezTo>
                <a:cubicBezTo>
                  <a:pt x="2020392" y="371817"/>
                  <a:pt x="2034118" y="367852"/>
                  <a:pt x="2035948" y="370902"/>
                </a:cubicBezTo>
                <a:cubicBezTo>
                  <a:pt x="2041439" y="379747"/>
                  <a:pt x="2042049" y="391643"/>
                  <a:pt x="2045098" y="404454"/>
                </a:cubicBezTo>
                <a:cubicBezTo>
                  <a:pt x="2031982" y="404454"/>
                  <a:pt x="2023137" y="404454"/>
                  <a:pt x="2011851" y="403539"/>
                </a:cubicBezTo>
                <a:cubicBezTo>
                  <a:pt x="2015511" y="397743"/>
                  <a:pt x="2017647" y="394693"/>
                  <a:pt x="2019782" y="391338"/>
                </a:cubicBezTo>
                <a:cubicBezTo>
                  <a:pt x="2019172" y="390118"/>
                  <a:pt x="2018867" y="388593"/>
                  <a:pt x="2018257" y="387068"/>
                </a:cubicBezTo>
                <a:cubicBezTo>
                  <a:pt x="2002396" y="391643"/>
                  <a:pt x="1986535" y="396523"/>
                  <a:pt x="1969760" y="401403"/>
                </a:cubicBezTo>
                <a:cubicBezTo>
                  <a:pt x="1962439" y="383713"/>
                  <a:pt x="1955424" y="366937"/>
                  <a:pt x="1946883" y="346806"/>
                </a:cubicBezTo>
                <a:cubicBezTo>
                  <a:pt x="1935598" y="353210"/>
                  <a:pt x="1923398" y="358701"/>
                  <a:pt x="1912721" y="366631"/>
                </a:cubicBezTo>
                <a:cubicBezTo>
                  <a:pt x="1899301" y="376392"/>
                  <a:pt x="1901131" y="389203"/>
                  <a:pt x="1912722" y="403539"/>
                </a:cubicBezTo>
                <a:cubicBezTo>
                  <a:pt x="1873680" y="402928"/>
                  <a:pt x="1837382" y="402624"/>
                  <a:pt x="1799865" y="402014"/>
                </a:cubicBezTo>
                <a:cubicBezTo>
                  <a:pt x="1799865" y="352906"/>
                  <a:pt x="1800170" y="306543"/>
                  <a:pt x="1800170" y="257435"/>
                </a:cubicBezTo>
                <a:cubicBezTo>
                  <a:pt x="1815727" y="263536"/>
                  <a:pt x="1829147" y="268721"/>
                  <a:pt x="1844094" y="274517"/>
                </a:cubicBezTo>
                <a:cubicBezTo>
                  <a:pt x="1844703" y="272381"/>
                  <a:pt x="1847448" y="265671"/>
                  <a:pt x="1846533" y="265061"/>
                </a:cubicBezTo>
                <a:cubicBezTo>
                  <a:pt x="1840737" y="261401"/>
                  <a:pt x="1834027" y="258960"/>
                  <a:pt x="1825181" y="255301"/>
                </a:cubicBezTo>
                <a:cubicBezTo>
                  <a:pt x="1823352" y="244625"/>
                  <a:pt x="1813896" y="243100"/>
                  <a:pt x="1797425" y="247980"/>
                </a:cubicBezTo>
                <a:cubicBezTo>
                  <a:pt x="1800476" y="232119"/>
                  <a:pt x="1803220" y="219003"/>
                  <a:pt x="1805355" y="205887"/>
                </a:cubicBezTo>
                <a:cubicBezTo>
                  <a:pt x="1806880" y="195822"/>
                  <a:pt x="1812981" y="185452"/>
                  <a:pt x="1802916" y="175995"/>
                </a:cubicBezTo>
                <a:cubicBezTo>
                  <a:pt x="1801085" y="174471"/>
                  <a:pt x="1800171" y="170810"/>
                  <a:pt x="1800171" y="168065"/>
                </a:cubicBezTo>
                <a:cubicBezTo>
                  <a:pt x="1800171" y="123533"/>
                  <a:pt x="1800171" y="79001"/>
                  <a:pt x="1800476" y="34468"/>
                </a:cubicBezTo>
                <a:cubicBezTo>
                  <a:pt x="1800476" y="17692"/>
                  <a:pt x="1807186" y="9456"/>
                  <a:pt x="1819691" y="8541"/>
                </a:cubicBezTo>
                <a:cubicBezTo>
                  <a:pt x="1814811" y="34163"/>
                  <a:pt x="1809626" y="60394"/>
                  <a:pt x="1804440" y="86321"/>
                </a:cubicBezTo>
                <a:cubicBezTo>
                  <a:pt x="1829757" y="98521"/>
                  <a:pt x="1839822" y="91811"/>
                  <a:pt x="1842873" y="59174"/>
                </a:cubicBezTo>
                <a:cubicBezTo>
                  <a:pt x="1841043" y="53684"/>
                  <a:pt x="1839517" y="48194"/>
                  <a:pt x="1837688" y="42703"/>
                </a:cubicBezTo>
                <a:cubicBezTo>
                  <a:pt x="1835857" y="36603"/>
                  <a:pt x="1833722" y="30197"/>
                  <a:pt x="1831892" y="23793"/>
                </a:cubicBezTo>
                <a:cubicBezTo>
                  <a:pt x="1829758" y="16777"/>
                  <a:pt x="1827927" y="9456"/>
                  <a:pt x="1825791" y="2441"/>
                </a:cubicBezTo>
                <a:cubicBezTo>
                  <a:pt x="1829148" y="1222"/>
                  <a:pt x="1830367" y="306"/>
                  <a:pt x="1831892" y="306"/>
                </a:cubicBezTo>
                <a:cubicBezTo>
                  <a:pt x="1841043" y="1"/>
                  <a:pt x="1850193" y="1"/>
                  <a:pt x="1860258" y="1"/>
                </a:cubicBezTo>
                <a:cubicBezTo>
                  <a:pt x="1861479" y="14032"/>
                  <a:pt x="1871238" y="13726"/>
                  <a:pt x="1881610" y="13117"/>
                </a:cubicBezTo>
                <a:cubicBezTo>
                  <a:pt x="1887100" y="12811"/>
                  <a:pt x="1894420" y="11896"/>
                  <a:pt x="1897470" y="14642"/>
                </a:cubicBezTo>
                <a:cubicBezTo>
                  <a:pt x="1907231" y="24097"/>
                  <a:pt x="1917297" y="25317"/>
                  <a:pt x="1928582" y="18912"/>
                </a:cubicBezTo>
                <a:cubicBezTo>
                  <a:pt x="1935598" y="14642"/>
                  <a:pt x="1942308" y="9762"/>
                  <a:pt x="1949323" y="5186"/>
                </a:cubicBezTo>
                <a:cubicBezTo>
                  <a:pt x="1948408" y="3661"/>
                  <a:pt x="1947799" y="2137"/>
                  <a:pt x="1946883" y="611"/>
                </a:cubicBezTo>
                <a:cubicBezTo>
                  <a:pt x="1975249" y="916"/>
                  <a:pt x="2003617" y="916"/>
                  <a:pt x="2034118" y="916"/>
                </a:cubicBezTo>
                <a:close/>
                <a:moveTo>
                  <a:pt x="3240739" y="156703"/>
                </a:moveTo>
                <a:cubicBezTo>
                  <a:pt x="3240739" y="156703"/>
                  <a:pt x="3240434" y="157008"/>
                  <a:pt x="3240434" y="157008"/>
                </a:cubicBezTo>
                <a:lnTo>
                  <a:pt x="3240421" y="156719"/>
                </a:lnTo>
                <a:lnTo>
                  <a:pt x="3240434" y="156703"/>
                </a:lnTo>
                <a:cubicBezTo>
                  <a:pt x="3240434" y="156703"/>
                  <a:pt x="3240739" y="156703"/>
                  <a:pt x="3240739" y="156703"/>
                </a:cubicBezTo>
                <a:close/>
                <a:moveTo>
                  <a:pt x="2237221" y="7626"/>
                </a:moveTo>
                <a:cubicBezTo>
                  <a:pt x="2225020" y="13726"/>
                  <a:pt x="2213734" y="19522"/>
                  <a:pt x="2202144" y="25623"/>
                </a:cubicBezTo>
                <a:cubicBezTo>
                  <a:pt x="2200314" y="21047"/>
                  <a:pt x="2198180" y="16777"/>
                  <a:pt x="2196349" y="12201"/>
                </a:cubicBezTo>
                <a:cubicBezTo>
                  <a:pt x="2195129" y="12201"/>
                  <a:pt x="2194214" y="11896"/>
                  <a:pt x="2192994" y="11896"/>
                </a:cubicBezTo>
                <a:cubicBezTo>
                  <a:pt x="2191164" y="22877"/>
                  <a:pt x="2188419" y="33553"/>
                  <a:pt x="2187503" y="44533"/>
                </a:cubicBezTo>
                <a:cubicBezTo>
                  <a:pt x="2187504" y="46669"/>
                  <a:pt x="2196044" y="50939"/>
                  <a:pt x="2200313" y="50634"/>
                </a:cubicBezTo>
                <a:cubicBezTo>
                  <a:pt x="2208244" y="50024"/>
                  <a:pt x="2215869" y="46669"/>
                  <a:pt x="2224411" y="44228"/>
                </a:cubicBezTo>
                <a:cubicBezTo>
                  <a:pt x="2222885" y="38127"/>
                  <a:pt x="2221666" y="32942"/>
                  <a:pt x="2220445" y="26842"/>
                </a:cubicBezTo>
                <a:cubicBezTo>
                  <a:pt x="2232951" y="26538"/>
                  <a:pt x="2239356" y="21047"/>
                  <a:pt x="2237221" y="7626"/>
                </a:cubicBezTo>
                <a:close/>
                <a:moveTo>
                  <a:pt x="3260870" y="148162"/>
                </a:moveTo>
                <a:cubicBezTo>
                  <a:pt x="3262396" y="153653"/>
                  <a:pt x="3263615" y="159143"/>
                  <a:pt x="3265140" y="164633"/>
                </a:cubicBezTo>
                <a:cubicBezTo>
                  <a:pt x="3260870" y="164023"/>
                  <a:pt x="3256600" y="163108"/>
                  <a:pt x="3251110" y="162193"/>
                </a:cubicBezTo>
                <a:cubicBezTo>
                  <a:pt x="3252024" y="165243"/>
                  <a:pt x="3253245" y="168599"/>
                  <a:pt x="3254160" y="171649"/>
                </a:cubicBezTo>
                <a:cubicBezTo>
                  <a:pt x="3252940" y="172563"/>
                  <a:pt x="3251720" y="173173"/>
                  <a:pt x="3250804" y="173478"/>
                </a:cubicBezTo>
                <a:cubicBezTo>
                  <a:pt x="3247450" y="167378"/>
                  <a:pt x="3244400" y="161583"/>
                  <a:pt x="3241044" y="155483"/>
                </a:cubicBezTo>
                <a:cubicBezTo>
                  <a:pt x="3246839" y="153348"/>
                  <a:pt x="3252635" y="151213"/>
                  <a:pt x="3260870" y="148162"/>
                </a:cubicBezTo>
                <a:close/>
                <a:moveTo>
                  <a:pt x="2822213" y="73806"/>
                </a:moveTo>
                <a:cubicBezTo>
                  <a:pt x="2821298" y="86311"/>
                  <a:pt x="2820687" y="96072"/>
                  <a:pt x="2820078" y="104002"/>
                </a:cubicBezTo>
                <a:cubicBezTo>
                  <a:pt x="2805743" y="104612"/>
                  <a:pt x="2794152" y="104917"/>
                  <a:pt x="2782866" y="105223"/>
                </a:cubicBezTo>
                <a:cubicBezTo>
                  <a:pt x="2777070" y="105527"/>
                  <a:pt x="2769141" y="103697"/>
                  <a:pt x="2766089" y="106748"/>
                </a:cubicBezTo>
                <a:cubicBezTo>
                  <a:pt x="2757550" y="114983"/>
                  <a:pt x="2750534" y="125658"/>
                  <a:pt x="2742298" y="136029"/>
                </a:cubicBezTo>
                <a:cubicBezTo>
                  <a:pt x="2764259" y="159211"/>
                  <a:pt x="2788966" y="157990"/>
                  <a:pt x="2812758" y="143044"/>
                </a:cubicBezTo>
                <a:cubicBezTo>
                  <a:pt x="2815807" y="151280"/>
                  <a:pt x="2818248" y="157380"/>
                  <a:pt x="2819467" y="160735"/>
                </a:cubicBezTo>
                <a:cubicBezTo>
                  <a:pt x="2834718" y="156771"/>
                  <a:pt x="2847834" y="153416"/>
                  <a:pt x="2862475" y="149450"/>
                </a:cubicBezTo>
                <a:cubicBezTo>
                  <a:pt x="2853630" y="141215"/>
                  <a:pt x="2837463" y="138774"/>
                  <a:pt x="2837464" y="121084"/>
                </a:cubicBezTo>
                <a:cubicBezTo>
                  <a:pt x="2841430" y="124134"/>
                  <a:pt x="2844479" y="126269"/>
                  <a:pt x="2850579" y="130843"/>
                </a:cubicBezTo>
                <a:cubicBezTo>
                  <a:pt x="2847529" y="115898"/>
                  <a:pt x="2842954" y="104612"/>
                  <a:pt x="2843564" y="93632"/>
                </a:cubicBezTo>
                <a:cubicBezTo>
                  <a:pt x="2844784" y="74416"/>
                  <a:pt x="2828619" y="81736"/>
                  <a:pt x="2822213" y="73806"/>
                </a:cubicBezTo>
                <a:close/>
                <a:moveTo>
                  <a:pt x="2803607" y="34153"/>
                </a:moveTo>
                <a:cubicBezTo>
                  <a:pt x="2801777" y="35984"/>
                  <a:pt x="2799947" y="37508"/>
                  <a:pt x="2798116" y="39339"/>
                </a:cubicBezTo>
                <a:cubicBezTo>
                  <a:pt x="2803302" y="47269"/>
                  <a:pt x="2808792" y="55505"/>
                  <a:pt x="2813977" y="63436"/>
                </a:cubicBezTo>
                <a:cubicBezTo>
                  <a:pt x="2815503" y="63130"/>
                  <a:pt x="2817332" y="62825"/>
                  <a:pt x="2819163" y="62520"/>
                </a:cubicBezTo>
                <a:cubicBezTo>
                  <a:pt x="2818858" y="56420"/>
                  <a:pt x="2820383" y="49405"/>
                  <a:pt x="2817638" y="44524"/>
                </a:cubicBezTo>
                <a:cubicBezTo>
                  <a:pt x="2815198" y="39949"/>
                  <a:pt x="2808486" y="37508"/>
                  <a:pt x="2803607" y="34153"/>
                </a:cubicBezTo>
                <a:close/>
                <a:moveTo>
                  <a:pt x="2607205" y="1831"/>
                </a:moveTo>
                <a:cubicBezTo>
                  <a:pt x="2606899" y="135734"/>
                  <a:pt x="2606291" y="269026"/>
                  <a:pt x="2605986" y="404148"/>
                </a:cubicBezTo>
                <a:cubicBezTo>
                  <a:pt x="2569689" y="404148"/>
                  <a:pt x="2534001" y="408723"/>
                  <a:pt x="2499230" y="400487"/>
                </a:cubicBezTo>
                <a:cubicBezTo>
                  <a:pt x="2495875" y="401708"/>
                  <a:pt x="2491605" y="403842"/>
                  <a:pt x="2485199" y="406588"/>
                </a:cubicBezTo>
                <a:cubicBezTo>
                  <a:pt x="2485504" y="316913"/>
                  <a:pt x="2485504" y="230288"/>
                  <a:pt x="2485504" y="143969"/>
                </a:cubicBezTo>
                <a:cubicBezTo>
                  <a:pt x="2483979" y="143663"/>
                  <a:pt x="2482759" y="143359"/>
                  <a:pt x="2481234" y="143054"/>
                </a:cubicBezTo>
                <a:cubicBezTo>
                  <a:pt x="2476048" y="169895"/>
                  <a:pt x="2470863" y="196737"/>
                  <a:pt x="2465983" y="223578"/>
                </a:cubicBezTo>
                <a:cubicBezTo>
                  <a:pt x="2455613" y="280617"/>
                  <a:pt x="2445547" y="337654"/>
                  <a:pt x="2434566" y="394387"/>
                </a:cubicBezTo>
                <a:cubicBezTo>
                  <a:pt x="2433652" y="398353"/>
                  <a:pt x="2427246" y="403843"/>
                  <a:pt x="2423281" y="404148"/>
                </a:cubicBezTo>
                <a:cubicBezTo>
                  <a:pt x="2401014" y="404758"/>
                  <a:pt x="2378443" y="404758"/>
                  <a:pt x="2356178" y="403843"/>
                </a:cubicBezTo>
                <a:cubicBezTo>
                  <a:pt x="2352518" y="403843"/>
                  <a:pt x="2346417" y="398657"/>
                  <a:pt x="2345806" y="394998"/>
                </a:cubicBezTo>
                <a:cubicBezTo>
                  <a:pt x="2332081" y="325759"/>
                  <a:pt x="2318355" y="256520"/>
                  <a:pt x="2306154" y="186976"/>
                </a:cubicBezTo>
                <a:cubicBezTo>
                  <a:pt x="2304630" y="177521"/>
                  <a:pt x="2309814" y="167150"/>
                  <a:pt x="2312865" y="153424"/>
                </a:cubicBezTo>
                <a:cubicBezTo>
                  <a:pt x="2300664" y="142748"/>
                  <a:pt x="2274738" y="134819"/>
                  <a:pt x="2283583" y="104927"/>
                </a:cubicBezTo>
                <a:cubicBezTo>
                  <a:pt x="2274738" y="98826"/>
                  <a:pt x="2266502" y="91811"/>
                  <a:pt x="2257046" y="86930"/>
                </a:cubicBezTo>
                <a:cubicBezTo>
                  <a:pt x="2252777" y="85101"/>
                  <a:pt x="2242712" y="86320"/>
                  <a:pt x="2241796" y="88456"/>
                </a:cubicBezTo>
                <a:cubicBezTo>
                  <a:pt x="2239661" y="94251"/>
                  <a:pt x="2239661" y="101876"/>
                  <a:pt x="2241491" y="107977"/>
                </a:cubicBezTo>
                <a:cubicBezTo>
                  <a:pt x="2243016" y="113467"/>
                  <a:pt x="2247591" y="117737"/>
                  <a:pt x="2250642" y="122007"/>
                </a:cubicBezTo>
                <a:cubicBezTo>
                  <a:pt x="2252776" y="120788"/>
                  <a:pt x="2255827" y="118958"/>
                  <a:pt x="2258877" y="117127"/>
                </a:cubicBezTo>
                <a:cubicBezTo>
                  <a:pt x="2260097" y="121092"/>
                  <a:pt x="2263453" y="127193"/>
                  <a:pt x="2261927" y="129023"/>
                </a:cubicBezTo>
                <a:cubicBezTo>
                  <a:pt x="2253082" y="138783"/>
                  <a:pt x="2254912" y="142444"/>
                  <a:pt x="2267113" y="147323"/>
                </a:cubicBezTo>
                <a:cubicBezTo>
                  <a:pt x="2275958" y="150679"/>
                  <a:pt x="2282669" y="160135"/>
                  <a:pt x="2293345" y="169895"/>
                </a:cubicBezTo>
                <a:cubicBezTo>
                  <a:pt x="2293039" y="243404"/>
                  <a:pt x="2292429" y="321793"/>
                  <a:pt x="2292124" y="400183"/>
                </a:cubicBezTo>
                <a:cubicBezTo>
                  <a:pt x="2270467" y="407808"/>
                  <a:pt x="2193604" y="404453"/>
                  <a:pt x="2189944" y="394998"/>
                </a:cubicBezTo>
                <a:cubicBezTo>
                  <a:pt x="2184758" y="397742"/>
                  <a:pt x="2179573" y="400488"/>
                  <a:pt x="2174387" y="403233"/>
                </a:cubicBezTo>
                <a:cubicBezTo>
                  <a:pt x="2173167" y="402318"/>
                  <a:pt x="2171948" y="401708"/>
                  <a:pt x="2170727" y="401098"/>
                </a:cubicBezTo>
                <a:cubicBezTo>
                  <a:pt x="2173472" y="393472"/>
                  <a:pt x="2176218" y="385847"/>
                  <a:pt x="2179267" y="378222"/>
                </a:cubicBezTo>
                <a:cubicBezTo>
                  <a:pt x="2178353" y="378222"/>
                  <a:pt x="2175913" y="378526"/>
                  <a:pt x="2171948" y="379137"/>
                </a:cubicBezTo>
                <a:cubicBezTo>
                  <a:pt x="2171948" y="253470"/>
                  <a:pt x="2172252" y="127803"/>
                  <a:pt x="2172558" y="916"/>
                </a:cubicBezTo>
                <a:cubicBezTo>
                  <a:pt x="2177743" y="610"/>
                  <a:pt x="2182319" y="1"/>
                  <a:pt x="2186589" y="1"/>
                </a:cubicBezTo>
                <a:cubicBezTo>
                  <a:pt x="2237525" y="1"/>
                  <a:pt x="2288463" y="611"/>
                  <a:pt x="2339096" y="1"/>
                </a:cubicBezTo>
                <a:cubicBezTo>
                  <a:pt x="2351297" y="1"/>
                  <a:pt x="2355262" y="4271"/>
                  <a:pt x="2357397" y="15862"/>
                </a:cubicBezTo>
                <a:cubicBezTo>
                  <a:pt x="2365937" y="64359"/>
                  <a:pt x="2375393" y="112552"/>
                  <a:pt x="2384544" y="161050"/>
                </a:cubicBezTo>
                <a:cubicBezTo>
                  <a:pt x="2386068" y="168370"/>
                  <a:pt x="2387594" y="175691"/>
                  <a:pt x="2392779" y="183010"/>
                </a:cubicBezTo>
                <a:cubicBezTo>
                  <a:pt x="2394609" y="174775"/>
                  <a:pt x="2396134" y="166845"/>
                  <a:pt x="2397965" y="158914"/>
                </a:cubicBezTo>
                <a:cubicBezTo>
                  <a:pt x="2404065" y="129938"/>
                  <a:pt x="2410775" y="101266"/>
                  <a:pt x="2415960" y="71985"/>
                </a:cubicBezTo>
                <a:cubicBezTo>
                  <a:pt x="2419620" y="52158"/>
                  <a:pt x="2420230" y="31723"/>
                  <a:pt x="2423585" y="11896"/>
                </a:cubicBezTo>
                <a:cubicBezTo>
                  <a:pt x="2424196" y="7931"/>
                  <a:pt x="2430296" y="1221"/>
                  <a:pt x="2433955" y="1221"/>
                </a:cubicBezTo>
                <a:cubicBezTo>
                  <a:pt x="2490994" y="611"/>
                  <a:pt x="2547727" y="916"/>
                  <a:pt x="2607205" y="1831"/>
                </a:cubicBezTo>
                <a:close/>
                <a:moveTo>
                  <a:pt x="2872846" y="1822"/>
                </a:moveTo>
                <a:cubicBezTo>
                  <a:pt x="2872541" y="136944"/>
                  <a:pt x="2872237" y="270237"/>
                  <a:pt x="2871931" y="405969"/>
                </a:cubicBezTo>
                <a:cubicBezTo>
                  <a:pt x="2832278" y="404750"/>
                  <a:pt x="2794456" y="403529"/>
                  <a:pt x="2755719" y="402310"/>
                </a:cubicBezTo>
                <a:cubicBezTo>
                  <a:pt x="2754804" y="393464"/>
                  <a:pt x="2753889" y="387364"/>
                  <a:pt x="2753279" y="381568"/>
                </a:cubicBezTo>
                <a:cubicBezTo>
                  <a:pt x="2741079" y="379128"/>
                  <a:pt x="2732539" y="374248"/>
                  <a:pt x="2732843" y="358691"/>
                </a:cubicBezTo>
                <a:cubicBezTo>
                  <a:pt x="2733758" y="262916"/>
                  <a:pt x="2733758" y="166836"/>
                  <a:pt x="2734063" y="71061"/>
                </a:cubicBezTo>
                <a:cubicBezTo>
                  <a:pt x="2734063" y="51235"/>
                  <a:pt x="2734368" y="31713"/>
                  <a:pt x="2734064" y="11888"/>
                </a:cubicBezTo>
                <a:cubicBezTo>
                  <a:pt x="2733758" y="4261"/>
                  <a:pt x="2736198" y="906"/>
                  <a:pt x="2744434" y="1212"/>
                </a:cubicBezTo>
                <a:cubicBezTo>
                  <a:pt x="2763040" y="1822"/>
                  <a:pt x="2783170" y="-2754"/>
                  <a:pt x="2800252" y="2736"/>
                </a:cubicBezTo>
                <a:cubicBezTo>
                  <a:pt x="2815808" y="7617"/>
                  <a:pt x="2828313" y="1517"/>
                  <a:pt x="2842039" y="1517"/>
                </a:cubicBezTo>
                <a:cubicBezTo>
                  <a:pt x="2851494" y="1517"/>
                  <a:pt x="2861255" y="1517"/>
                  <a:pt x="2872846" y="1822"/>
                </a:cubicBezTo>
                <a:close/>
                <a:moveTo>
                  <a:pt x="3177792" y="230"/>
                </a:moveTo>
                <a:cubicBezTo>
                  <a:pt x="3213517" y="1756"/>
                  <a:pt x="3248823" y="10906"/>
                  <a:pt x="3283442" y="28902"/>
                </a:cubicBezTo>
                <a:cubicBezTo>
                  <a:pt x="3306318" y="40797"/>
                  <a:pt x="3321874" y="59708"/>
                  <a:pt x="3324924" y="85939"/>
                </a:cubicBezTo>
                <a:cubicBezTo>
                  <a:pt x="3328584" y="117967"/>
                  <a:pt x="3330110" y="150298"/>
                  <a:pt x="3332855" y="184459"/>
                </a:cubicBezTo>
                <a:cubicBezTo>
                  <a:pt x="3315469" y="184459"/>
                  <a:pt x="3302048" y="184765"/>
                  <a:pt x="3287711" y="184765"/>
                </a:cubicBezTo>
                <a:cubicBezTo>
                  <a:pt x="3287408" y="180800"/>
                  <a:pt x="3286492" y="177445"/>
                  <a:pt x="3287102" y="174089"/>
                </a:cubicBezTo>
                <a:cubicBezTo>
                  <a:pt x="3289542" y="159144"/>
                  <a:pt x="3288322" y="145418"/>
                  <a:pt x="3277951" y="133217"/>
                </a:cubicBezTo>
                <a:cubicBezTo>
                  <a:pt x="3275817" y="130777"/>
                  <a:pt x="3275511" y="126812"/>
                  <a:pt x="3273681" y="123762"/>
                </a:cubicBezTo>
                <a:cubicBezTo>
                  <a:pt x="3270632" y="118271"/>
                  <a:pt x="3266971" y="113086"/>
                  <a:pt x="3263615" y="107901"/>
                </a:cubicBezTo>
                <a:cubicBezTo>
                  <a:pt x="3260565" y="102715"/>
                  <a:pt x="3257210" y="97836"/>
                  <a:pt x="3253855" y="92650"/>
                </a:cubicBezTo>
                <a:cubicBezTo>
                  <a:pt x="3254770" y="91430"/>
                  <a:pt x="3255686" y="90209"/>
                  <a:pt x="3256600" y="88990"/>
                </a:cubicBezTo>
                <a:cubicBezTo>
                  <a:pt x="3244400" y="87161"/>
                  <a:pt x="3232199" y="85329"/>
                  <a:pt x="3220304" y="83499"/>
                </a:cubicBezTo>
                <a:cubicBezTo>
                  <a:pt x="3220608" y="80754"/>
                  <a:pt x="3221218" y="74044"/>
                  <a:pt x="3222133" y="66114"/>
                </a:cubicBezTo>
                <a:cubicBezTo>
                  <a:pt x="3197732" y="73129"/>
                  <a:pt x="3195597" y="91430"/>
                  <a:pt x="3210848" y="132302"/>
                </a:cubicBezTo>
                <a:cubicBezTo>
                  <a:pt x="3213288" y="131693"/>
                  <a:pt x="3215423" y="130777"/>
                  <a:pt x="3217863" y="130472"/>
                </a:cubicBezTo>
                <a:cubicBezTo>
                  <a:pt x="3224574" y="129862"/>
                  <a:pt x="3234029" y="126812"/>
                  <a:pt x="3237079" y="129862"/>
                </a:cubicBezTo>
                <a:cubicBezTo>
                  <a:pt x="3241044" y="133827"/>
                  <a:pt x="3239517" y="142672"/>
                  <a:pt x="3240129" y="149689"/>
                </a:cubicBezTo>
                <a:lnTo>
                  <a:pt x="3240421" y="156719"/>
                </a:lnTo>
                <a:lnTo>
                  <a:pt x="3231589" y="168294"/>
                </a:lnTo>
                <a:cubicBezTo>
                  <a:pt x="3227318" y="180495"/>
                  <a:pt x="3219999" y="186291"/>
                  <a:pt x="3206883" y="183850"/>
                </a:cubicBezTo>
                <a:cubicBezTo>
                  <a:pt x="3202917" y="182935"/>
                  <a:pt x="3198952" y="183545"/>
                  <a:pt x="3192851" y="183240"/>
                </a:cubicBezTo>
                <a:cubicBezTo>
                  <a:pt x="3192852" y="164939"/>
                  <a:pt x="3192242" y="146942"/>
                  <a:pt x="3192547" y="128947"/>
                </a:cubicBezTo>
                <a:cubicBezTo>
                  <a:pt x="3192852" y="106986"/>
                  <a:pt x="3194072" y="84720"/>
                  <a:pt x="3184616" y="63978"/>
                </a:cubicBezTo>
                <a:cubicBezTo>
                  <a:pt x="3182481" y="59098"/>
                  <a:pt x="3177296" y="56048"/>
                  <a:pt x="3171500" y="50253"/>
                </a:cubicBezTo>
                <a:cubicBezTo>
                  <a:pt x="3171805" y="48422"/>
                  <a:pt x="3172415" y="43848"/>
                  <a:pt x="3173330" y="36832"/>
                </a:cubicBezTo>
                <a:cubicBezTo>
                  <a:pt x="3160214" y="36527"/>
                  <a:pt x="3147404" y="33782"/>
                  <a:pt x="3136424" y="36832"/>
                </a:cubicBezTo>
                <a:cubicBezTo>
                  <a:pt x="3124224" y="40187"/>
                  <a:pt x="3130628" y="48422"/>
                  <a:pt x="3136119" y="54828"/>
                </a:cubicBezTo>
                <a:cubicBezTo>
                  <a:pt x="3142219" y="50558"/>
                  <a:pt x="3147710" y="46897"/>
                  <a:pt x="3155640" y="41407"/>
                </a:cubicBezTo>
                <a:cubicBezTo>
                  <a:pt x="3154113" y="50863"/>
                  <a:pt x="3155945" y="58793"/>
                  <a:pt x="3144355" y="56964"/>
                </a:cubicBezTo>
                <a:cubicBezTo>
                  <a:pt x="3142829" y="56658"/>
                  <a:pt x="3138558" y="61843"/>
                  <a:pt x="3138864" y="62453"/>
                </a:cubicBezTo>
                <a:cubicBezTo>
                  <a:pt x="3147405" y="77095"/>
                  <a:pt x="3136424" y="84720"/>
                  <a:pt x="3128188" y="94785"/>
                </a:cubicBezTo>
                <a:cubicBezTo>
                  <a:pt x="3131238" y="93870"/>
                  <a:pt x="3134288" y="92650"/>
                  <a:pt x="3137948" y="91735"/>
                </a:cubicBezTo>
                <a:cubicBezTo>
                  <a:pt x="3140694" y="103325"/>
                  <a:pt x="3130627" y="107596"/>
                  <a:pt x="3123918" y="108206"/>
                </a:cubicBezTo>
                <a:cubicBezTo>
                  <a:pt x="3117208" y="108510"/>
                  <a:pt x="3109887" y="102410"/>
                  <a:pt x="3102262" y="99055"/>
                </a:cubicBezTo>
                <a:cubicBezTo>
                  <a:pt x="3101652" y="116442"/>
                  <a:pt x="3106226" y="119492"/>
                  <a:pt x="3137949" y="122846"/>
                </a:cubicBezTo>
                <a:cubicBezTo>
                  <a:pt x="3137949" y="154873"/>
                  <a:pt x="3137949" y="187205"/>
                  <a:pt x="3137949" y="219536"/>
                </a:cubicBezTo>
                <a:cubicBezTo>
                  <a:pt x="3138254" y="255834"/>
                  <a:pt x="3137948" y="292436"/>
                  <a:pt x="3139168" y="329038"/>
                </a:cubicBezTo>
                <a:cubicBezTo>
                  <a:pt x="3140083" y="348254"/>
                  <a:pt x="3148624" y="354355"/>
                  <a:pt x="3166620" y="353745"/>
                </a:cubicBezTo>
                <a:cubicBezTo>
                  <a:pt x="3180651" y="353135"/>
                  <a:pt x="3188887" y="346729"/>
                  <a:pt x="3189802" y="332698"/>
                </a:cubicBezTo>
                <a:cubicBezTo>
                  <a:pt x="3190716" y="312568"/>
                  <a:pt x="3191327" y="292131"/>
                  <a:pt x="3191936" y="272000"/>
                </a:cubicBezTo>
                <a:cubicBezTo>
                  <a:pt x="3192242" y="266204"/>
                  <a:pt x="3192242" y="260104"/>
                  <a:pt x="3191327" y="253394"/>
                </a:cubicBezTo>
                <a:cubicBezTo>
                  <a:pt x="3237079" y="253394"/>
                  <a:pt x="3282222" y="253394"/>
                  <a:pt x="3330414" y="253394"/>
                </a:cubicBezTo>
                <a:cubicBezTo>
                  <a:pt x="3329499" y="273830"/>
                  <a:pt x="3328279" y="293047"/>
                  <a:pt x="3327974" y="312567"/>
                </a:cubicBezTo>
                <a:cubicBezTo>
                  <a:pt x="3327059" y="359234"/>
                  <a:pt x="3302048" y="388822"/>
                  <a:pt x="3260565" y="404377"/>
                </a:cubicBezTo>
                <a:cubicBezTo>
                  <a:pt x="3196206" y="428473"/>
                  <a:pt x="3130628" y="427863"/>
                  <a:pt x="3065660" y="404987"/>
                </a:cubicBezTo>
                <a:cubicBezTo>
                  <a:pt x="3028143" y="391871"/>
                  <a:pt x="3004961" y="365335"/>
                  <a:pt x="3002522" y="325377"/>
                </a:cubicBezTo>
                <a:cubicBezTo>
                  <a:pt x="2999471" y="276270"/>
                  <a:pt x="2999471" y="226857"/>
                  <a:pt x="2998556" y="177749"/>
                </a:cubicBezTo>
                <a:cubicBezTo>
                  <a:pt x="2998251" y="157924"/>
                  <a:pt x="2998861" y="138098"/>
                  <a:pt x="2999166" y="118271"/>
                </a:cubicBezTo>
                <a:cubicBezTo>
                  <a:pt x="2999776" y="68859"/>
                  <a:pt x="3022347" y="33476"/>
                  <a:pt x="3069625" y="17311"/>
                </a:cubicBezTo>
                <a:cubicBezTo>
                  <a:pt x="3105922" y="4806"/>
                  <a:pt x="3142066" y="-1295"/>
                  <a:pt x="3177792" y="230"/>
                </a:cubicBezTo>
                <a:close/>
              </a:path>
            </a:pathLst>
          </a:custGeom>
          <a:solidFill>
            <a:schemeClr val="accent3">
              <a:alpha val="10000"/>
            </a:schemeClr>
          </a:solidFill>
          <a:ln w="3133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483091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Contents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Freeform: Shape 18">
            <a:extLst>
              <a:ext uri="{FF2B5EF4-FFF2-40B4-BE49-F238E27FC236}">
                <a16:creationId xmlns="" xmlns:a16="http://schemas.microsoft.com/office/drawing/2014/main" id="{7F824D07-1D7F-43A0-A9B8-18F3529EB454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custGeom>
            <a:avLst/>
            <a:gdLst>
              <a:gd name="connsiteX0" fmla="*/ 9392433 w 12192000"/>
              <a:gd name="connsiteY0" fmla="*/ 6323276 h 6858000"/>
              <a:gd name="connsiteX1" fmla="*/ 9416431 w 12192000"/>
              <a:gd name="connsiteY1" fmla="*/ 6339923 h 6858000"/>
              <a:gd name="connsiteX2" fmla="*/ 9430367 w 12192000"/>
              <a:gd name="connsiteY2" fmla="*/ 6451826 h 6858000"/>
              <a:gd name="connsiteX3" fmla="*/ 9330256 w 12192000"/>
              <a:gd name="connsiteY3" fmla="*/ 6498913 h 6858000"/>
              <a:gd name="connsiteX4" fmla="*/ 9317015 w 12192000"/>
              <a:gd name="connsiteY4" fmla="*/ 6493620 h 6858000"/>
              <a:gd name="connsiteX5" fmla="*/ 9408670 w 12192000"/>
              <a:gd name="connsiteY5" fmla="*/ 6074766 h 6858000"/>
              <a:gd name="connsiteX6" fmla="*/ 9465918 w 12192000"/>
              <a:gd name="connsiteY6" fmla="*/ 6078055 h 6858000"/>
              <a:gd name="connsiteX7" fmla="*/ 9502082 w 12192000"/>
              <a:gd name="connsiteY7" fmla="*/ 6075615 h 6858000"/>
              <a:gd name="connsiteX8" fmla="*/ 9392433 w 12192000"/>
              <a:gd name="connsiteY8" fmla="*/ 6323276 h 6858000"/>
              <a:gd name="connsiteX9" fmla="*/ 9379936 w 12192000"/>
              <a:gd name="connsiteY9" fmla="*/ 6314606 h 6858000"/>
              <a:gd name="connsiteX10" fmla="*/ 9408670 w 12192000"/>
              <a:gd name="connsiteY10" fmla="*/ 6074766 h 6858000"/>
              <a:gd name="connsiteX11" fmla="*/ 9402806 w 12192000"/>
              <a:gd name="connsiteY11" fmla="*/ 5850170 h 6858000"/>
              <a:gd name="connsiteX12" fmla="*/ 9470243 w 12192000"/>
              <a:gd name="connsiteY12" fmla="*/ 5917607 h 6858000"/>
              <a:gd name="connsiteX13" fmla="*/ 9402219 w 12192000"/>
              <a:gd name="connsiteY13" fmla="*/ 5983871 h 6858000"/>
              <a:gd name="connsiteX14" fmla="*/ 9336542 w 12192000"/>
              <a:gd name="connsiteY14" fmla="*/ 5917021 h 6858000"/>
              <a:gd name="connsiteX15" fmla="*/ 9402806 w 12192000"/>
              <a:gd name="connsiteY15" fmla="*/ 5850170 h 6858000"/>
              <a:gd name="connsiteX16" fmla="*/ 9561136 w 12192000"/>
              <a:gd name="connsiteY16" fmla="*/ 5711778 h 6858000"/>
              <a:gd name="connsiteX17" fmla="*/ 9591043 w 12192000"/>
              <a:gd name="connsiteY17" fmla="*/ 5740512 h 6858000"/>
              <a:gd name="connsiteX18" fmla="*/ 9562895 w 12192000"/>
              <a:gd name="connsiteY18" fmla="*/ 5770419 h 6858000"/>
              <a:gd name="connsiteX19" fmla="*/ 9532988 w 12192000"/>
              <a:gd name="connsiteY19" fmla="*/ 5739339 h 6858000"/>
              <a:gd name="connsiteX20" fmla="*/ 9561136 w 12192000"/>
              <a:gd name="connsiteY20" fmla="*/ 5711778 h 6858000"/>
              <a:gd name="connsiteX21" fmla="*/ 9215741 w 12192000"/>
              <a:gd name="connsiteY21" fmla="*/ 5662520 h 6858000"/>
              <a:gd name="connsiteX22" fmla="*/ 9259722 w 12192000"/>
              <a:gd name="connsiteY22" fmla="*/ 5708260 h 6858000"/>
              <a:gd name="connsiteX23" fmla="*/ 9216914 w 12192000"/>
              <a:gd name="connsiteY23" fmla="*/ 5754000 h 6858000"/>
              <a:gd name="connsiteX24" fmla="*/ 9171760 w 12192000"/>
              <a:gd name="connsiteY24" fmla="*/ 5710019 h 6858000"/>
              <a:gd name="connsiteX25" fmla="*/ 9215741 w 12192000"/>
              <a:gd name="connsiteY25" fmla="*/ 5662520 h 6858000"/>
              <a:gd name="connsiteX26" fmla="*/ 9774003 w 12192000"/>
              <a:gd name="connsiteY26" fmla="*/ 5588632 h 6858000"/>
              <a:gd name="connsiteX27" fmla="*/ 9738818 w 12192000"/>
              <a:gd name="connsiteY27" fmla="*/ 5623817 h 6858000"/>
              <a:gd name="connsiteX28" fmla="*/ 9772243 w 12192000"/>
              <a:gd name="connsiteY28" fmla="*/ 5655483 h 6858000"/>
              <a:gd name="connsiteX29" fmla="*/ 9805669 w 12192000"/>
              <a:gd name="connsiteY29" fmla="*/ 5622644 h 6858000"/>
              <a:gd name="connsiteX30" fmla="*/ 9774003 w 12192000"/>
              <a:gd name="connsiteY30" fmla="*/ 5588632 h 6858000"/>
              <a:gd name="connsiteX31" fmla="*/ 9245062 w 12192000"/>
              <a:gd name="connsiteY31" fmla="*/ 5447895 h 6858000"/>
              <a:gd name="connsiteX32" fmla="*/ 9281419 w 12192000"/>
              <a:gd name="connsiteY32" fmla="*/ 5483666 h 6858000"/>
              <a:gd name="connsiteX33" fmla="*/ 9243889 w 12192000"/>
              <a:gd name="connsiteY33" fmla="*/ 5522955 h 6858000"/>
              <a:gd name="connsiteX34" fmla="*/ 9208118 w 12192000"/>
              <a:gd name="connsiteY34" fmla="*/ 5484252 h 6858000"/>
              <a:gd name="connsiteX35" fmla="*/ 9245062 w 12192000"/>
              <a:gd name="connsiteY35" fmla="*/ 5447895 h 6858000"/>
              <a:gd name="connsiteX36" fmla="*/ 9459687 w 12192000"/>
              <a:gd name="connsiteY36" fmla="*/ 5392186 h 6858000"/>
              <a:gd name="connsiteX37" fmla="*/ 9535921 w 12192000"/>
              <a:gd name="connsiteY37" fmla="*/ 5471938 h 6858000"/>
              <a:gd name="connsiteX38" fmla="*/ 9456169 w 12192000"/>
              <a:gd name="connsiteY38" fmla="*/ 5548757 h 6858000"/>
              <a:gd name="connsiteX39" fmla="*/ 9383454 w 12192000"/>
              <a:gd name="connsiteY39" fmla="*/ 5468419 h 6858000"/>
              <a:gd name="connsiteX40" fmla="*/ 9459687 w 12192000"/>
              <a:gd name="connsiteY40" fmla="*/ 5392186 h 6858000"/>
              <a:gd name="connsiteX41" fmla="*/ 10051960 w 12192000"/>
              <a:gd name="connsiteY41" fmla="*/ 5366971 h 6858000"/>
              <a:gd name="connsiteX42" fmla="*/ 10149890 w 12192000"/>
              <a:gd name="connsiteY42" fmla="*/ 5434994 h 6858000"/>
              <a:gd name="connsiteX43" fmla="*/ 10103564 w 12192000"/>
              <a:gd name="connsiteY43" fmla="*/ 5547585 h 6858000"/>
              <a:gd name="connsiteX44" fmla="*/ 9983937 w 12192000"/>
              <a:gd name="connsiteY44" fmla="*/ 5524715 h 6858000"/>
              <a:gd name="connsiteX45" fmla="*/ 9965172 w 12192000"/>
              <a:gd name="connsiteY45" fmla="*/ 5507123 h 6858000"/>
              <a:gd name="connsiteX46" fmla="*/ 9858446 w 12192000"/>
              <a:gd name="connsiteY46" fmla="*/ 5540548 h 6858000"/>
              <a:gd name="connsiteX47" fmla="*/ 9859032 w 12192000"/>
              <a:gd name="connsiteY47" fmla="*/ 5562831 h 6858000"/>
              <a:gd name="connsiteX48" fmla="*/ 9869587 w 12192000"/>
              <a:gd name="connsiteY48" fmla="*/ 5727612 h 6858000"/>
              <a:gd name="connsiteX49" fmla="*/ 9875451 w 12192000"/>
              <a:gd name="connsiteY49" fmla="*/ 5754000 h 6858000"/>
              <a:gd name="connsiteX50" fmla="*/ 10068380 w 12192000"/>
              <a:gd name="connsiteY50" fmla="*/ 5883010 h 6858000"/>
              <a:gd name="connsiteX51" fmla="*/ 10105323 w 12192000"/>
              <a:gd name="connsiteY51" fmla="*/ 5905880 h 6858000"/>
              <a:gd name="connsiteX52" fmla="*/ 10211464 w 12192000"/>
              <a:gd name="connsiteY52" fmla="*/ 5891806 h 6858000"/>
              <a:gd name="connsiteX53" fmla="*/ 10265413 w 12192000"/>
              <a:gd name="connsiteY53" fmla="*/ 5975076 h 6858000"/>
              <a:gd name="connsiteX54" fmla="*/ 10168069 w 12192000"/>
              <a:gd name="connsiteY54" fmla="*/ 6073593 h 6858000"/>
              <a:gd name="connsiteX55" fmla="*/ 10074244 w 12192000"/>
              <a:gd name="connsiteY55" fmla="*/ 5969212 h 6858000"/>
              <a:gd name="connsiteX56" fmla="*/ 10077176 w 12192000"/>
              <a:gd name="connsiteY56" fmla="*/ 5932268 h 6858000"/>
              <a:gd name="connsiteX57" fmla="*/ 9884834 w 12192000"/>
              <a:gd name="connsiteY57" fmla="*/ 5800913 h 6858000"/>
              <a:gd name="connsiteX58" fmla="*/ 9854340 w 12192000"/>
              <a:gd name="connsiteY58" fmla="*/ 5790357 h 6858000"/>
              <a:gd name="connsiteX59" fmla="*/ 9671967 w 12192000"/>
              <a:gd name="connsiteY59" fmla="*/ 6021402 h 6858000"/>
              <a:gd name="connsiteX60" fmla="*/ 9770484 w 12192000"/>
              <a:gd name="connsiteY60" fmla="*/ 6144548 h 6858000"/>
              <a:gd name="connsiteX61" fmla="*/ 9793940 w 12192000"/>
              <a:gd name="connsiteY61" fmla="*/ 6174455 h 6858000"/>
              <a:gd name="connsiteX62" fmla="*/ 9827952 w 12192000"/>
              <a:gd name="connsiteY62" fmla="*/ 6168004 h 6858000"/>
              <a:gd name="connsiteX63" fmla="*/ 9931746 w 12192000"/>
              <a:gd name="connsiteY63" fmla="*/ 6226645 h 6858000"/>
              <a:gd name="connsiteX64" fmla="*/ 9898321 w 12192000"/>
              <a:gd name="connsiteY64" fmla="*/ 6340995 h 6858000"/>
              <a:gd name="connsiteX65" fmla="*/ 9779280 w 12192000"/>
              <a:gd name="connsiteY65" fmla="*/ 6335131 h 6858000"/>
              <a:gd name="connsiteX66" fmla="*/ 9758169 w 12192000"/>
              <a:gd name="connsiteY66" fmla="*/ 6217849 h 6858000"/>
              <a:gd name="connsiteX67" fmla="*/ 9767552 w 12192000"/>
              <a:gd name="connsiteY67" fmla="*/ 6203189 h 6858000"/>
              <a:gd name="connsiteX68" fmla="*/ 9631505 w 12192000"/>
              <a:gd name="connsiteY68" fmla="*/ 6042513 h 6858000"/>
              <a:gd name="connsiteX69" fmla="*/ 9522287 w 12192000"/>
              <a:gd name="connsiteY69" fmla="*/ 6074252 h 6858000"/>
              <a:gd name="connsiteX70" fmla="*/ 9502082 w 12192000"/>
              <a:gd name="connsiteY70" fmla="*/ 6075615 h 6858000"/>
              <a:gd name="connsiteX71" fmla="*/ 9789793 w 12192000"/>
              <a:gd name="connsiteY71" fmla="*/ 5425774 h 6858000"/>
              <a:gd name="connsiteX72" fmla="*/ 9836162 w 12192000"/>
              <a:gd name="connsiteY72" fmla="*/ 5503604 h 6858000"/>
              <a:gd name="connsiteX73" fmla="*/ 9905358 w 12192000"/>
              <a:gd name="connsiteY73" fmla="*/ 5488944 h 6858000"/>
              <a:gd name="connsiteX74" fmla="*/ 9946993 w 12192000"/>
              <a:gd name="connsiteY74" fmla="*/ 5477802 h 6858000"/>
              <a:gd name="connsiteX75" fmla="*/ 9963412 w 12192000"/>
              <a:gd name="connsiteY75" fmla="*/ 5449655 h 6858000"/>
              <a:gd name="connsiteX76" fmla="*/ 10051960 w 12192000"/>
              <a:gd name="connsiteY76" fmla="*/ 5366971 h 6858000"/>
              <a:gd name="connsiteX77" fmla="*/ 10479589 w 12192000"/>
              <a:gd name="connsiteY77" fmla="*/ 4475676 h 6858000"/>
              <a:gd name="connsiteX78" fmla="*/ 10422043 w 12192000"/>
              <a:gd name="connsiteY78" fmla="*/ 4533730 h 6858000"/>
              <a:gd name="connsiteX79" fmla="*/ 10479079 w 12192000"/>
              <a:gd name="connsiteY79" fmla="*/ 4591785 h 6858000"/>
              <a:gd name="connsiteX80" fmla="*/ 10538153 w 12192000"/>
              <a:gd name="connsiteY80" fmla="*/ 4534239 h 6858000"/>
              <a:gd name="connsiteX81" fmla="*/ 10479589 w 12192000"/>
              <a:gd name="connsiteY81" fmla="*/ 4475676 h 6858000"/>
              <a:gd name="connsiteX82" fmla="*/ 10617086 w 12192000"/>
              <a:gd name="connsiteY82" fmla="*/ 4355492 h 6858000"/>
              <a:gd name="connsiteX83" fmla="*/ 10592642 w 12192000"/>
              <a:gd name="connsiteY83" fmla="*/ 4379427 h 6858000"/>
              <a:gd name="connsiteX84" fmla="*/ 10618614 w 12192000"/>
              <a:gd name="connsiteY84" fmla="*/ 4406418 h 6858000"/>
              <a:gd name="connsiteX85" fmla="*/ 10643059 w 12192000"/>
              <a:gd name="connsiteY85" fmla="*/ 4380445 h 6858000"/>
              <a:gd name="connsiteX86" fmla="*/ 10617086 w 12192000"/>
              <a:gd name="connsiteY86" fmla="*/ 4355492 h 6858000"/>
              <a:gd name="connsiteX87" fmla="*/ 10317137 w 12192000"/>
              <a:gd name="connsiteY87" fmla="*/ 4312715 h 6858000"/>
              <a:gd name="connsiteX88" fmla="*/ 10278943 w 12192000"/>
              <a:gd name="connsiteY88" fmla="*/ 4353965 h 6858000"/>
              <a:gd name="connsiteX89" fmla="*/ 10318156 w 12192000"/>
              <a:gd name="connsiteY89" fmla="*/ 4392159 h 6858000"/>
              <a:gd name="connsiteX90" fmla="*/ 10355331 w 12192000"/>
              <a:gd name="connsiteY90" fmla="*/ 4352437 h 6858000"/>
              <a:gd name="connsiteX91" fmla="*/ 10317137 w 12192000"/>
              <a:gd name="connsiteY91" fmla="*/ 4312715 h 6858000"/>
              <a:gd name="connsiteX92" fmla="*/ 10801945 w 12192000"/>
              <a:gd name="connsiteY92" fmla="*/ 4248550 h 6858000"/>
              <a:gd name="connsiteX93" fmla="*/ 10771390 w 12192000"/>
              <a:gd name="connsiteY93" fmla="*/ 4279105 h 6858000"/>
              <a:gd name="connsiteX94" fmla="*/ 10800417 w 12192000"/>
              <a:gd name="connsiteY94" fmla="*/ 4306604 h 6858000"/>
              <a:gd name="connsiteX95" fmla="*/ 10829445 w 12192000"/>
              <a:gd name="connsiteY95" fmla="*/ 4278086 h 6858000"/>
              <a:gd name="connsiteX96" fmla="*/ 10801945 w 12192000"/>
              <a:gd name="connsiteY96" fmla="*/ 4248550 h 6858000"/>
              <a:gd name="connsiteX97" fmla="*/ 10342600 w 12192000"/>
              <a:gd name="connsiteY97" fmla="*/ 4126329 h 6858000"/>
              <a:gd name="connsiteX98" fmla="*/ 10361413 w 12192000"/>
              <a:gd name="connsiteY98" fmla="*/ 4134678 h 6858000"/>
              <a:gd name="connsiteX99" fmla="*/ 10337118 w 12192000"/>
              <a:gd name="connsiteY99" fmla="*/ 4189552 h 6858000"/>
              <a:gd name="connsiteX100" fmla="*/ 10318983 w 12192000"/>
              <a:gd name="connsiteY100" fmla="*/ 4181583 h 6858000"/>
              <a:gd name="connsiteX101" fmla="*/ 10310517 w 12192000"/>
              <a:gd name="connsiteY101" fmla="*/ 4157903 h 6858000"/>
              <a:gd name="connsiteX102" fmla="*/ 10342600 w 12192000"/>
              <a:gd name="connsiteY102" fmla="*/ 4126329 h 6858000"/>
              <a:gd name="connsiteX103" fmla="*/ 10528986 w 12192000"/>
              <a:gd name="connsiteY103" fmla="*/ 4077951 h 6858000"/>
              <a:gd name="connsiteX104" fmla="*/ 10462783 w 12192000"/>
              <a:gd name="connsiteY104" fmla="*/ 4144153 h 6858000"/>
              <a:gd name="connsiteX105" fmla="*/ 10525931 w 12192000"/>
              <a:gd name="connsiteY105" fmla="*/ 4213921 h 6858000"/>
              <a:gd name="connsiteX106" fmla="*/ 10595189 w 12192000"/>
              <a:gd name="connsiteY106" fmla="*/ 4147209 h 6858000"/>
              <a:gd name="connsiteX107" fmla="*/ 10528986 w 12192000"/>
              <a:gd name="connsiteY107" fmla="*/ 4077951 h 6858000"/>
              <a:gd name="connsiteX108" fmla="*/ 10859745 w 12192000"/>
              <a:gd name="connsiteY108" fmla="*/ 3680608 h 6858000"/>
              <a:gd name="connsiteX109" fmla="*/ 10914999 w 12192000"/>
              <a:gd name="connsiteY109" fmla="*/ 3691429 h 6858000"/>
              <a:gd name="connsiteX110" fmla="*/ 10950137 w 12192000"/>
              <a:gd name="connsiteY110" fmla="*/ 3793279 h 6858000"/>
              <a:gd name="connsiteX111" fmla="*/ 10855416 w 12192000"/>
              <a:gd name="connsiteY111" fmla="*/ 3845223 h 6858000"/>
              <a:gd name="connsiteX112" fmla="*/ 10835556 w 12192000"/>
              <a:gd name="connsiteY112" fmla="*/ 3842677 h 6858000"/>
              <a:gd name="connsiteX113" fmla="*/ 10723520 w 12192000"/>
              <a:gd name="connsiteY113" fmla="*/ 4015313 h 6858000"/>
              <a:gd name="connsiteX114" fmla="*/ 10743381 w 12192000"/>
              <a:gd name="connsiteY114" fmla="*/ 4034156 h 6858000"/>
              <a:gd name="connsiteX115" fmla="*/ 10855926 w 12192000"/>
              <a:gd name="connsiteY115" fmla="*/ 4174709 h 6858000"/>
              <a:gd name="connsiteX116" fmla="*/ 10916018 w 12192000"/>
              <a:gd name="connsiteY116" fmla="*/ 4161977 h 6858000"/>
              <a:gd name="connsiteX117" fmla="*/ 10952174 w 12192000"/>
              <a:gd name="connsiteY117" fmla="*/ 4152302 h 6858000"/>
              <a:gd name="connsiteX118" fmla="*/ 10966433 w 12192000"/>
              <a:gd name="connsiteY118" fmla="*/ 4127858 h 6858000"/>
              <a:gd name="connsiteX119" fmla="*/ 11043330 w 12192000"/>
              <a:gd name="connsiteY119" fmla="*/ 4056053 h 6858000"/>
              <a:gd name="connsiteX120" fmla="*/ 11128375 w 12192000"/>
              <a:gd name="connsiteY120" fmla="*/ 4115126 h 6858000"/>
              <a:gd name="connsiteX121" fmla="*/ 11088145 w 12192000"/>
              <a:gd name="connsiteY121" fmla="*/ 4212903 h 6858000"/>
              <a:gd name="connsiteX122" fmla="*/ 10984257 w 12192000"/>
              <a:gd name="connsiteY122" fmla="*/ 4193042 h 6858000"/>
              <a:gd name="connsiteX123" fmla="*/ 10967961 w 12192000"/>
              <a:gd name="connsiteY123" fmla="*/ 4177764 h 6858000"/>
              <a:gd name="connsiteX124" fmla="*/ 10875277 w 12192000"/>
              <a:gd name="connsiteY124" fmla="*/ 4206792 h 6858000"/>
              <a:gd name="connsiteX125" fmla="*/ 10875786 w 12192000"/>
              <a:gd name="connsiteY125" fmla="*/ 4226143 h 6858000"/>
              <a:gd name="connsiteX126" fmla="*/ 10884953 w 12192000"/>
              <a:gd name="connsiteY126" fmla="*/ 4369243 h 6858000"/>
              <a:gd name="connsiteX127" fmla="*/ 10890045 w 12192000"/>
              <a:gd name="connsiteY127" fmla="*/ 4392159 h 6858000"/>
              <a:gd name="connsiteX128" fmla="*/ 11057590 w 12192000"/>
              <a:gd name="connsiteY128" fmla="*/ 4504194 h 6858000"/>
              <a:gd name="connsiteX129" fmla="*/ 11089672 w 12192000"/>
              <a:gd name="connsiteY129" fmla="*/ 4524055 h 6858000"/>
              <a:gd name="connsiteX130" fmla="*/ 11181847 w 12192000"/>
              <a:gd name="connsiteY130" fmla="*/ 4511833 h 6858000"/>
              <a:gd name="connsiteX131" fmla="*/ 11228698 w 12192000"/>
              <a:gd name="connsiteY131" fmla="*/ 4584147 h 6858000"/>
              <a:gd name="connsiteX132" fmla="*/ 11144162 w 12192000"/>
              <a:gd name="connsiteY132" fmla="*/ 4669701 h 6858000"/>
              <a:gd name="connsiteX133" fmla="*/ 11062682 w 12192000"/>
              <a:gd name="connsiteY133" fmla="*/ 4579055 h 6858000"/>
              <a:gd name="connsiteX134" fmla="*/ 11065228 w 12192000"/>
              <a:gd name="connsiteY134" fmla="*/ 4546971 h 6858000"/>
              <a:gd name="connsiteX135" fmla="*/ 10898194 w 12192000"/>
              <a:gd name="connsiteY135" fmla="*/ 4432899 h 6858000"/>
              <a:gd name="connsiteX136" fmla="*/ 10871712 w 12192000"/>
              <a:gd name="connsiteY136" fmla="*/ 4423733 h 6858000"/>
              <a:gd name="connsiteX137" fmla="*/ 10713335 w 12192000"/>
              <a:gd name="connsiteY137" fmla="*/ 4624378 h 6858000"/>
              <a:gd name="connsiteX138" fmla="*/ 10798890 w 12192000"/>
              <a:gd name="connsiteY138" fmla="*/ 4731320 h 6858000"/>
              <a:gd name="connsiteX139" fmla="*/ 10819260 w 12192000"/>
              <a:gd name="connsiteY139" fmla="*/ 4757292 h 6858000"/>
              <a:gd name="connsiteX140" fmla="*/ 10848796 w 12192000"/>
              <a:gd name="connsiteY140" fmla="*/ 4751690 h 6858000"/>
              <a:gd name="connsiteX141" fmla="*/ 10938934 w 12192000"/>
              <a:gd name="connsiteY141" fmla="*/ 4802616 h 6858000"/>
              <a:gd name="connsiteX142" fmla="*/ 10909906 w 12192000"/>
              <a:gd name="connsiteY142" fmla="*/ 4901920 h 6858000"/>
              <a:gd name="connsiteX143" fmla="*/ 10806528 w 12192000"/>
              <a:gd name="connsiteY143" fmla="*/ 4896827 h 6858000"/>
              <a:gd name="connsiteX144" fmla="*/ 10788195 w 12192000"/>
              <a:gd name="connsiteY144" fmla="*/ 4794977 h 6858000"/>
              <a:gd name="connsiteX145" fmla="*/ 10796343 w 12192000"/>
              <a:gd name="connsiteY145" fmla="*/ 4782246 h 6858000"/>
              <a:gd name="connsiteX146" fmla="*/ 10678197 w 12192000"/>
              <a:gd name="connsiteY146" fmla="*/ 4642711 h 6858000"/>
              <a:gd name="connsiteX147" fmla="*/ 10484681 w 12192000"/>
              <a:gd name="connsiteY147" fmla="*/ 4670720 h 6858000"/>
              <a:gd name="connsiteX148" fmla="*/ 10459728 w 12192000"/>
              <a:gd name="connsiteY148" fmla="*/ 4879003 h 6858000"/>
              <a:gd name="connsiteX149" fmla="*/ 10503524 w 12192000"/>
              <a:gd name="connsiteY149" fmla="*/ 4998168 h 6858000"/>
              <a:gd name="connsiteX150" fmla="*/ 10384359 w 12192000"/>
              <a:gd name="connsiteY150" fmla="*/ 5026177 h 6858000"/>
              <a:gd name="connsiteX151" fmla="*/ 10365007 w 12192000"/>
              <a:gd name="connsiteY151" fmla="*/ 4905484 h 6858000"/>
              <a:gd name="connsiteX152" fmla="*/ 10408803 w 12192000"/>
              <a:gd name="connsiteY152" fmla="*/ 4876457 h 6858000"/>
              <a:gd name="connsiteX153" fmla="*/ 10429173 w 12192000"/>
              <a:gd name="connsiteY153" fmla="*/ 4864744 h 6858000"/>
              <a:gd name="connsiteX154" fmla="*/ 10451070 w 12192000"/>
              <a:gd name="connsiteY154" fmla="*/ 4687525 h 6858000"/>
              <a:gd name="connsiteX155" fmla="*/ 10453107 w 12192000"/>
              <a:gd name="connsiteY155" fmla="*/ 4674794 h 6858000"/>
              <a:gd name="connsiteX156" fmla="*/ 10437830 w 12192000"/>
              <a:gd name="connsiteY156" fmla="*/ 4660535 h 6858000"/>
              <a:gd name="connsiteX157" fmla="*/ 10310008 w 12192000"/>
              <a:gd name="connsiteY157" fmla="*/ 4593823 h 6858000"/>
              <a:gd name="connsiteX158" fmla="*/ 10286582 w 12192000"/>
              <a:gd name="connsiteY158" fmla="*/ 4596369 h 6858000"/>
              <a:gd name="connsiteX159" fmla="*/ 10274869 w 12192000"/>
              <a:gd name="connsiteY159" fmla="*/ 4613174 h 6858000"/>
              <a:gd name="connsiteX160" fmla="*/ 10267231 w 12192000"/>
              <a:gd name="connsiteY160" fmla="*/ 4673266 h 6858000"/>
              <a:gd name="connsiteX161" fmla="*/ 10240750 w 12192000"/>
              <a:gd name="connsiteY161" fmla="*/ 4770533 h 6858000"/>
              <a:gd name="connsiteX162" fmla="*/ 10140936 w 12192000"/>
              <a:gd name="connsiteY162" fmla="*/ 4770533 h 6858000"/>
              <a:gd name="connsiteX163" fmla="*/ 10110763 w 12192000"/>
              <a:gd name="connsiteY163" fmla="*/ 4726419 h 6858000"/>
              <a:gd name="connsiteX164" fmla="*/ 10112201 w 12192000"/>
              <a:gd name="connsiteY164" fmla="*/ 4697564 h 6858000"/>
              <a:gd name="connsiteX165" fmla="*/ 10137373 w 12192000"/>
              <a:gd name="connsiteY165" fmla="*/ 4640708 h 6858000"/>
              <a:gd name="connsiteX166" fmla="*/ 10147747 w 12192000"/>
              <a:gd name="connsiteY166" fmla="*/ 4631635 h 6858000"/>
              <a:gd name="connsiteX167" fmla="*/ 10198481 w 12192000"/>
              <a:gd name="connsiteY167" fmla="*/ 4621832 h 6858000"/>
              <a:gd name="connsiteX168" fmla="*/ 10246861 w 12192000"/>
              <a:gd name="connsiteY168" fmla="*/ 4599425 h 6858000"/>
              <a:gd name="connsiteX169" fmla="*/ 10246861 w 12192000"/>
              <a:gd name="connsiteY169" fmla="*/ 4527620 h 6858000"/>
              <a:gd name="connsiteX170" fmla="*/ 10214773 w 12192000"/>
              <a:gd name="connsiteY170" fmla="*/ 4465887 h 6858000"/>
              <a:gd name="connsiteX171" fmla="*/ 10337118 w 12192000"/>
              <a:gd name="connsiteY171" fmla="*/ 4189552 h 6858000"/>
              <a:gd name="connsiteX172" fmla="*/ 10341581 w 12192000"/>
              <a:gd name="connsiteY172" fmla="*/ 4191513 h 6858000"/>
              <a:gd name="connsiteX173" fmla="*/ 10374174 w 12192000"/>
              <a:gd name="connsiteY173" fmla="*/ 4157394 h 6858000"/>
              <a:gd name="connsiteX174" fmla="*/ 10364689 w 12192000"/>
              <a:gd name="connsiteY174" fmla="*/ 4136132 h 6858000"/>
              <a:gd name="connsiteX175" fmla="*/ 10361413 w 12192000"/>
              <a:gd name="connsiteY175" fmla="*/ 4134678 h 6858000"/>
              <a:gd name="connsiteX176" fmla="*/ 10428234 w 12192000"/>
              <a:gd name="connsiteY176" fmla="*/ 3983752 h 6858000"/>
              <a:gd name="connsiteX177" fmla="*/ 10442922 w 12192000"/>
              <a:gd name="connsiteY177" fmla="*/ 3978138 h 6858000"/>
              <a:gd name="connsiteX178" fmla="*/ 10467876 w 12192000"/>
              <a:gd name="connsiteY178" fmla="*/ 3959805 h 6858000"/>
              <a:gd name="connsiteX179" fmla="*/ 10464311 w 12192000"/>
              <a:gd name="connsiteY179" fmla="*/ 3938225 h 6858000"/>
              <a:gd name="connsiteX180" fmla="*/ 10452557 w 12192000"/>
              <a:gd name="connsiteY180" fmla="*/ 3928814 h 6858000"/>
              <a:gd name="connsiteX181" fmla="*/ 10520213 w 12192000"/>
              <a:gd name="connsiteY181" fmla="*/ 3776003 h 6858000"/>
              <a:gd name="connsiteX182" fmla="*/ 10520583 w 12192000"/>
              <a:gd name="connsiteY182" fmla="*/ 3776148 h 6858000"/>
              <a:gd name="connsiteX183" fmla="*/ 10559541 w 12192000"/>
              <a:gd name="connsiteY183" fmla="*/ 3851844 h 6858000"/>
              <a:gd name="connsiteX184" fmla="*/ 10516764 w 12192000"/>
              <a:gd name="connsiteY184" fmla="*/ 3919065 h 6858000"/>
              <a:gd name="connsiteX185" fmla="*/ 10499958 w 12192000"/>
              <a:gd name="connsiteY185" fmla="*/ 3957768 h 6858000"/>
              <a:gd name="connsiteX186" fmla="*/ 10530005 w 12192000"/>
              <a:gd name="connsiteY186" fmla="*/ 3965916 h 6858000"/>
              <a:gd name="connsiteX187" fmla="*/ 10697039 w 12192000"/>
              <a:gd name="connsiteY187" fmla="*/ 4004109 h 6858000"/>
              <a:gd name="connsiteX188" fmla="*/ 10798890 w 12192000"/>
              <a:gd name="connsiteY188" fmla="*/ 3843696 h 6858000"/>
              <a:gd name="connsiteX189" fmla="*/ 10809075 w 12192000"/>
              <a:gd name="connsiteY189" fmla="*/ 3816196 h 6858000"/>
              <a:gd name="connsiteX190" fmla="*/ 10810602 w 12192000"/>
              <a:gd name="connsiteY190" fmla="*/ 3707216 h 6858000"/>
              <a:gd name="connsiteX191" fmla="*/ 10859745 w 12192000"/>
              <a:gd name="connsiteY191" fmla="*/ 3680608 h 6858000"/>
              <a:gd name="connsiteX192" fmla="*/ 682584 w 12192000"/>
              <a:gd name="connsiteY192" fmla="*/ 2135590 h 6858000"/>
              <a:gd name="connsiteX193" fmla="*/ 813210 w 12192000"/>
              <a:gd name="connsiteY193" fmla="*/ 2163115 h 6858000"/>
              <a:gd name="connsiteX194" fmla="*/ 990784 w 12192000"/>
              <a:gd name="connsiteY194" fmla="*/ 2237104 h 6858000"/>
              <a:gd name="connsiteX195" fmla="*/ 1020379 w 12192000"/>
              <a:gd name="connsiteY195" fmla="*/ 2282842 h 6858000"/>
              <a:gd name="connsiteX196" fmla="*/ 1107148 w 12192000"/>
              <a:gd name="connsiteY196" fmla="*/ 2342034 h 6858000"/>
              <a:gd name="connsiteX197" fmla="*/ 1121273 w 12192000"/>
              <a:gd name="connsiteY197" fmla="*/ 2356832 h 6858000"/>
              <a:gd name="connsiteX198" fmla="*/ 1358038 w 12192000"/>
              <a:gd name="connsiteY198" fmla="*/ 2677674 h 6858000"/>
              <a:gd name="connsiteX199" fmla="*/ 1487182 w 12192000"/>
              <a:gd name="connsiteY199" fmla="*/ 2797402 h 6858000"/>
              <a:gd name="connsiteX200" fmla="*/ 1543010 w 12192000"/>
              <a:gd name="connsiteY200" fmla="*/ 2861974 h 6858000"/>
              <a:gd name="connsiteX201" fmla="*/ 1571260 w 12192000"/>
              <a:gd name="connsiteY201" fmla="*/ 2962867 h 6858000"/>
              <a:gd name="connsiteX202" fmla="*/ 1527540 w 12192000"/>
              <a:gd name="connsiteY202" fmla="*/ 3056363 h 6858000"/>
              <a:gd name="connsiteX203" fmla="*/ 1413193 w 12192000"/>
              <a:gd name="connsiteY203" fmla="*/ 3116899 h 6858000"/>
              <a:gd name="connsiteX204" fmla="*/ 1395032 w 12192000"/>
              <a:gd name="connsiteY204" fmla="*/ 3134387 h 6858000"/>
              <a:gd name="connsiteX205" fmla="*/ 1360728 w 12192000"/>
              <a:gd name="connsiteY205" fmla="*/ 3220484 h 6858000"/>
              <a:gd name="connsiteX206" fmla="*/ 1359383 w 12192000"/>
              <a:gd name="connsiteY206" fmla="*/ 3268240 h 6858000"/>
              <a:gd name="connsiteX207" fmla="*/ 1368127 w 12192000"/>
              <a:gd name="connsiteY207" fmla="*/ 3477427 h 6858000"/>
              <a:gd name="connsiteX208" fmla="*/ 1369473 w 12192000"/>
              <a:gd name="connsiteY208" fmla="*/ 3466665 h 6858000"/>
              <a:gd name="connsiteX209" fmla="*/ 1377628 w 12192000"/>
              <a:gd name="connsiteY209" fmla="*/ 3645163 h 6858000"/>
              <a:gd name="connsiteX210" fmla="*/ 1383847 w 12192000"/>
              <a:gd name="connsiteY210" fmla="*/ 3732357 h 6858000"/>
              <a:gd name="connsiteX211" fmla="*/ 1319097 w 12192000"/>
              <a:gd name="connsiteY211" fmla="*/ 3878607 h 6858000"/>
              <a:gd name="connsiteX212" fmla="*/ 1310281 w 12192000"/>
              <a:gd name="connsiteY212" fmla="*/ 3882937 h 6858000"/>
              <a:gd name="connsiteX213" fmla="*/ 1306918 w 12192000"/>
              <a:gd name="connsiteY213" fmla="*/ 3893110 h 6858000"/>
              <a:gd name="connsiteX214" fmla="*/ 1305774 w 12192000"/>
              <a:gd name="connsiteY214" fmla="*/ 3908700 h 6858000"/>
              <a:gd name="connsiteX215" fmla="*/ 552112 w 12192000"/>
              <a:gd name="connsiteY215" fmla="*/ 5610966 h 6858000"/>
              <a:gd name="connsiteX216" fmla="*/ 564338 w 12192000"/>
              <a:gd name="connsiteY216" fmla="*/ 5510104 h 6858000"/>
              <a:gd name="connsiteX217" fmla="*/ 570392 w 12192000"/>
              <a:gd name="connsiteY217" fmla="*/ 5351364 h 6858000"/>
              <a:gd name="connsiteX218" fmla="*/ 571064 w 12192000"/>
              <a:gd name="connsiteY218" fmla="*/ 5340602 h 6858000"/>
              <a:gd name="connsiteX219" fmla="*/ 571737 w 12192000"/>
              <a:gd name="connsiteY219" fmla="*/ 4908776 h 6858000"/>
              <a:gd name="connsiteX220" fmla="*/ 573082 w 12192000"/>
              <a:gd name="connsiteY220" fmla="*/ 4937026 h 6858000"/>
              <a:gd name="connsiteX221" fmla="*/ 578463 w 12192000"/>
              <a:gd name="connsiteY221" fmla="*/ 4781649 h 6858000"/>
              <a:gd name="connsiteX222" fmla="*/ 591243 w 12192000"/>
              <a:gd name="connsiteY222" fmla="*/ 4665958 h 6858000"/>
              <a:gd name="connsiteX223" fmla="*/ 643036 w 12192000"/>
              <a:gd name="connsiteY223" fmla="*/ 4320901 h 6858000"/>
              <a:gd name="connsiteX224" fmla="*/ 641018 w 12192000"/>
              <a:gd name="connsiteY224" fmla="*/ 4265072 h 6858000"/>
              <a:gd name="connsiteX225" fmla="*/ 593934 w 12192000"/>
              <a:gd name="connsiteY225" fmla="*/ 4098261 h 6858000"/>
              <a:gd name="connsiteX226" fmla="*/ 580481 w 12192000"/>
              <a:gd name="connsiteY226" fmla="*/ 3902527 h 6858000"/>
              <a:gd name="connsiteX227" fmla="*/ 608059 w 12192000"/>
              <a:gd name="connsiteY227" fmla="*/ 3818448 h 6858000"/>
              <a:gd name="connsiteX228" fmla="*/ 647744 w 12192000"/>
              <a:gd name="connsiteY228" fmla="*/ 3382587 h 6858000"/>
              <a:gd name="connsiteX229" fmla="*/ 587207 w 12192000"/>
              <a:gd name="connsiteY229" fmla="*/ 3071833 h 6858000"/>
              <a:gd name="connsiteX230" fmla="*/ 468825 w 12192000"/>
              <a:gd name="connsiteY230" fmla="*/ 2578125 h 6858000"/>
              <a:gd name="connsiteX231" fmla="*/ 511873 w 12192000"/>
              <a:gd name="connsiteY231" fmla="*/ 2369611 h 6858000"/>
              <a:gd name="connsiteX232" fmla="*/ 615458 w 12192000"/>
              <a:gd name="connsiteY232" fmla="*/ 2251901 h 6858000"/>
              <a:gd name="connsiteX233" fmla="*/ 633619 w 12192000"/>
              <a:gd name="connsiteY233" fmla="*/ 2225669 h 6858000"/>
              <a:gd name="connsiteX234" fmla="*/ 657161 w 12192000"/>
              <a:gd name="connsiteY234" fmla="*/ 2144954 h 6858000"/>
              <a:gd name="connsiteX235" fmla="*/ 682584 w 12192000"/>
              <a:gd name="connsiteY235" fmla="*/ 2135590 h 6858000"/>
              <a:gd name="connsiteX236" fmla="*/ 3036311 w 12192000"/>
              <a:gd name="connsiteY236" fmla="*/ 0 h 6858000"/>
              <a:gd name="connsiteX237" fmla="*/ 12192000 w 12192000"/>
              <a:gd name="connsiteY237" fmla="*/ 0 h 6858000"/>
              <a:gd name="connsiteX238" fmla="*/ 10520213 w 12192000"/>
              <a:gd name="connsiteY238" fmla="*/ 3776003 h 6858000"/>
              <a:gd name="connsiteX239" fmla="*/ 10492829 w 12192000"/>
              <a:gd name="connsiteY239" fmla="*/ 3765271 h 6858000"/>
              <a:gd name="connsiteX240" fmla="*/ 10397090 w 12192000"/>
              <a:gd name="connsiteY240" fmla="*/ 3821797 h 6858000"/>
              <a:gd name="connsiteX241" fmla="*/ 10445469 w 12192000"/>
              <a:gd name="connsiteY241" fmla="*/ 3923139 h 6858000"/>
              <a:gd name="connsiteX242" fmla="*/ 10452557 w 12192000"/>
              <a:gd name="connsiteY242" fmla="*/ 3928814 h 6858000"/>
              <a:gd name="connsiteX243" fmla="*/ 10428234 w 12192000"/>
              <a:gd name="connsiteY243" fmla="*/ 3983752 h 6858000"/>
              <a:gd name="connsiteX244" fmla="*/ 10374301 w 12192000"/>
              <a:gd name="connsiteY244" fmla="*/ 4004364 h 6858000"/>
              <a:gd name="connsiteX245" fmla="*/ 10312554 w 12192000"/>
              <a:gd name="connsiteY245" fmla="*/ 4044341 h 6858000"/>
              <a:gd name="connsiteX246" fmla="*/ 10197463 w 12192000"/>
              <a:gd name="connsiteY246" fmla="*/ 3846751 h 6858000"/>
              <a:gd name="connsiteX247" fmla="*/ 10192880 w 12192000"/>
              <a:gd name="connsiteY247" fmla="*/ 3829946 h 6858000"/>
              <a:gd name="connsiteX248" fmla="*/ 10191352 w 12192000"/>
              <a:gd name="connsiteY248" fmla="*/ 3708235 h 6858000"/>
              <a:gd name="connsiteX249" fmla="*/ 10071678 w 12192000"/>
              <a:gd name="connsiteY249" fmla="*/ 3716892 h 6858000"/>
              <a:gd name="connsiteX250" fmla="*/ 10083390 w 12192000"/>
              <a:gd name="connsiteY250" fmla="*/ 3835038 h 6858000"/>
              <a:gd name="connsiteX251" fmla="*/ 10162834 w 12192000"/>
              <a:gd name="connsiteY251" fmla="*/ 3850825 h 6858000"/>
              <a:gd name="connsiteX252" fmla="*/ 10275888 w 12192000"/>
              <a:gd name="connsiteY252" fmla="*/ 4043831 h 6858000"/>
              <a:gd name="connsiteX253" fmla="*/ 10284545 w 12192000"/>
              <a:gd name="connsiteY253" fmla="*/ 4069294 h 6858000"/>
              <a:gd name="connsiteX254" fmla="*/ 10198991 w 12192000"/>
              <a:gd name="connsiteY254" fmla="*/ 4207301 h 6858000"/>
              <a:gd name="connsiteX255" fmla="*/ 10111400 w 12192000"/>
              <a:gd name="connsiteY255" fmla="*/ 4157903 h 6858000"/>
              <a:gd name="connsiteX256" fmla="*/ 10107835 w 12192000"/>
              <a:gd name="connsiteY256" fmla="*/ 4134478 h 6858000"/>
              <a:gd name="connsiteX257" fmla="*/ 10098159 w 12192000"/>
              <a:gd name="connsiteY257" fmla="*/ 4077951 h 6858000"/>
              <a:gd name="connsiteX258" fmla="*/ 9981540 w 12192000"/>
              <a:gd name="connsiteY258" fmla="*/ 4048924 h 6858000"/>
              <a:gd name="connsiteX259" fmla="*/ 9958624 w 12192000"/>
              <a:gd name="connsiteY259" fmla="*/ 4169107 h 6858000"/>
              <a:gd name="connsiteX260" fmla="*/ 10081353 w 12192000"/>
              <a:gd name="connsiteY260" fmla="*/ 4180820 h 6858000"/>
              <a:gd name="connsiteX261" fmla="*/ 10187787 w 12192000"/>
              <a:gd name="connsiteY261" fmla="*/ 4243967 h 6858000"/>
              <a:gd name="connsiteX262" fmla="*/ 10184732 w 12192000"/>
              <a:gd name="connsiteY262" fmla="*/ 4375354 h 6858000"/>
              <a:gd name="connsiteX263" fmla="*/ 10162834 w 12192000"/>
              <a:gd name="connsiteY263" fmla="*/ 4386558 h 6858000"/>
              <a:gd name="connsiteX264" fmla="*/ 9995290 w 12192000"/>
              <a:gd name="connsiteY264" fmla="*/ 4397252 h 6858000"/>
              <a:gd name="connsiteX265" fmla="*/ 9990198 w 12192000"/>
              <a:gd name="connsiteY265" fmla="*/ 4385539 h 6858000"/>
              <a:gd name="connsiteX266" fmla="*/ 9894458 w 12192000"/>
              <a:gd name="connsiteY266" fmla="*/ 4337160 h 6858000"/>
              <a:gd name="connsiteX267" fmla="*/ 9830801 w 12192000"/>
              <a:gd name="connsiteY267" fmla="*/ 4420677 h 6858000"/>
              <a:gd name="connsiteX268" fmla="*/ 9896495 w 12192000"/>
              <a:gd name="connsiteY268" fmla="*/ 4500120 h 6858000"/>
              <a:gd name="connsiteX269" fmla="*/ 9990198 w 12192000"/>
              <a:gd name="connsiteY269" fmla="*/ 4448686 h 6858000"/>
              <a:gd name="connsiteX270" fmla="*/ 10020243 w 12192000"/>
              <a:gd name="connsiteY270" fmla="*/ 4428316 h 6858000"/>
              <a:gd name="connsiteX271" fmla="*/ 10045706 w 12192000"/>
              <a:gd name="connsiteY271" fmla="*/ 4425770 h 6858000"/>
              <a:gd name="connsiteX272" fmla="*/ 10166399 w 12192000"/>
              <a:gd name="connsiteY272" fmla="*/ 4418640 h 6858000"/>
              <a:gd name="connsiteX273" fmla="*/ 10184222 w 12192000"/>
              <a:gd name="connsiteY273" fmla="*/ 4416603 h 6858000"/>
              <a:gd name="connsiteX274" fmla="*/ 10200009 w 12192000"/>
              <a:gd name="connsiteY274" fmla="*/ 4437483 h 6858000"/>
              <a:gd name="connsiteX275" fmla="*/ 10214773 w 12192000"/>
              <a:gd name="connsiteY275" fmla="*/ 4465887 h 6858000"/>
              <a:gd name="connsiteX276" fmla="*/ 10137373 w 12192000"/>
              <a:gd name="connsiteY276" fmla="*/ 4640708 h 6858000"/>
              <a:gd name="connsiteX277" fmla="*/ 10127513 w 12192000"/>
              <a:gd name="connsiteY277" fmla="*/ 4649332 h 6858000"/>
              <a:gd name="connsiteX278" fmla="*/ 10113437 w 12192000"/>
              <a:gd name="connsiteY278" fmla="*/ 4672757 h 6858000"/>
              <a:gd name="connsiteX279" fmla="*/ 10112201 w 12192000"/>
              <a:gd name="connsiteY279" fmla="*/ 4697564 h 6858000"/>
              <a:gd name="connsiteX280" fmla="*/ 9789793 w 12192000"/>
              <a:gd name="connsiteY280" fmla="*/ 5425774 h 6858000"/>
              <a:gd name="connsiteX281" fmla="*/ 9782579 w 12192000"/>
              <a:gd name="connsiteY281" fmla="*/ 5413664 h 6858000"/>
              <a:gd name="connsiteX282" fmla="*/ 9706565 w 12192000"/>
              <a:gd name="connsiteY282" fmla="*/ 5341756 h 6858000"/>
              <a:gd name="connsiteX283" fmla="*/ 9683696 w 12192000"/>
              <a:gd name="connsiteY283" fmla="*/ 5320058 h 6858000"/>
              <a:gd name="connsiteX284" fmla="*/ 9812706 w 12192000"/>
              <a:gd name="connsiteY284" fmla="*/ 5121266 h 6858000"/>
              <a:gd name="connsiteX285" fmla="*/ 9835575 w 12192000"/>
              <a:gd name="connsiteY285" fmla="*/ 5124198 h 6858000"/>
              <a:gd name="connsiteX286" fmla="*/ 9944647 w 12192000"/>
              <a:gd name="connsiteY286" fmla="*/ 5064384 h 6858000"/>
              <a:gd name="connsiteX287" fmla="*/ 9904185 w 12192000"/>
              <a:gd name="connsiteY287" fmla="*/ 4947103 h 6858000"/>
              <a:gd name="connsiteX288" fmla="*/ 9840560 w 12192000"/>
              <a:gd name="connsiteY288" fmla="*/ 4934642 h 6858000"/>
              <a:gd name="connsiteX289" fmla="*/ 9783971 w 12192000"/>
              <a:gd name="connsiteY289" fmla="*/ 4965282 h 6858000"/>
              <a:gd name="connsiteX290" fmla="*/ 9782212 w 12192000"/>
              <a:gd name="connsiteY290" fmla="*/ 5090773 h 6858000"/>
              <a:gd name="connsiteX291" fmla="*/ 9770484 w 12192000"/>
              <a:gd name="connsiteY291" fmla="*/ 5122439 h 6858000"/>
              <a:gd name="connsiteX292" fmla="*/ 9653202 w 12192000"/>
              <a:gd name="connsiteY292" fmla="*/ 5307157 h 6858000"/>
              <a:gd name="connsiteX293" fmla="*/ 9460860 w 12192000"/>
              <a:gd name="connsiteY293" fmla="*/ 5263177 h 6858000"/>
              <a:gd name="connsiteX294" fmla="*/ 9426262 w 12192000"/>
              <a:gd name="connsiteY294" fmla="*/ 5253795 h 6858000"/>
              <a:gd name="connsiteX295" fmla="*/ 9445614 w 12192000"/>
              <a:gd name="connsiteY295" fmla="*/ 5209228 h 6858000"/>
              <a:gd name="connsiteX296" fmla="*/ 9494872 w 12192000"/>
              <a:gd name="connsiteY296" fmla="*/ 5131822 h 6858000"/>
              <a:gd name="connsiteX297" fmla="*/ 9418052 w 12192000"/>
              <a:gd name="connsiteY297" fmla="*/ 5032132 h 6858000"/>
              <a:gd name="connsiteX298" fmla="*/ 9307807 w 12192000"/>
              <a:gd name="connsiteY298" fmla="*/ 5097223 h 6858000"/>
              <a:gd name="connsiteX299" fmla="*/ 9363516 w 12192000"/>
              <a:gd name="connsiteY299" fmla="*/ 5213919 h 6858000"/>
              <a:gd name="connsiteX300" fmla="*/ 9389318 w 12192000"/>
              <a:gd name="connsiteY300" fmla="*/ 5256140 h 6858000"/>
              <a:gd name="connsiteX301" fmla="*/ 9360584 w 12192000"/>
              <a:gd name="connsiteY301" fmla="*/ 5277251 h 6858000"/>
              <a:gd name="connsiteX302" fmla="*/ 9210463 w 12192000"/>
              <a:gd name="connsiteY302" fmla="*/ 5353484 h 6858000"/>
              <a:gd name="connsiteX303" fmla="*/ 9077935 w 12192000"/>
              <a:gd name="connsiteY303" fmla="*/ 5125958 h 6858000"/>
              <a:gd name="connsiteX304" fmla="*/ 9072658 w 12192000"/>
              <a:gd name="connsiteY304" fmla="*/ 5106606 h 6858000"/>
              <a:gd name="connsiteX305" fmla="*/ 9070898 w 12192000"/>
              <a:gd name="connsiteY305" fmla="*/ 4966455 h 6858000"/>
              <a:gd name="connsiteX306" fmla="*/ 8933092 w 12192000"/>
              <a:gd name="connsiteY306" fmla="*/ 4976423 h 6858000"/>
              <a:gd name="connsiteX307" fmla="*/ 8946579 w 12192000"/>
              <a:gd name="connsiteY307" fmla="*/ 5112470 h 6858000"/>
              <a:gd name="connsiteX308" fmla="*/ 9038059 w 12192000"/>
              <a:gd name="connsiteY308" fmla="*/ 5130649 h 6858000"/>
              <a:gd name="connsiteX309" fmla="*/ 9168242 w 12192000"/>
              <a:gd name="connsiteY309" fmla="*/ 5352897 h 6858000"/>
              <a:gd name="connsiteX310" fmla="*/ 9178211 w 12192000"/>
              <a:gd name="connsiteY310" fmla="*/ 5382218 h 6858000"/>
              <a:gd name="connsiteX311" fmla="*/ 9079695 w 12192000"/>
              <a:gd name="connsiteY311" fmla="*/ 5541134 h 6858000"/>
              <a:gd name="connsiteX312" fmla="*/ 8978832 w 12192000"/>
              <a:gd name="connsiteY312" fmla="*/ 5484252 h 6858000"/>
              <a:gd name="connsiteX313" fmla="*/ 8974727 w 12192000"/>
              <a:gd name="connsiteY313" fmla="*/ 5457278 h 6858000"/>
              <a:gd name="connsiteX314" fmla="*/ 8963586 w 12192000"/>
              <a:gd name="connsiteY314" fmla="*/ 5392187 h 6858000"/>
              <a:gd name="connsiteX315" fmla="*/ 8829298 w 12192000"/>
              <a:gd name="connsiteY315" fmla="*/ 5358761 h 6858000"/>
              <a:gd name="connsiteX316" fmla="*/ 8802910 w 12192000"/>
              <a:gd name="connsiteY316" fmla="*/ 5497153 h 6858000"/>
              <a:gd name="connsiteX317" fmla="*/ 8944234 w 12192000"/>
              <a:gd name="connsiteY317" fmla="*/ 5510641 h 6858000"/>
              <a:gd name="connsiteX318" fmla="*/ 9066794 w 12192000"/>
              <a:gd name="connsiteY318" fmla="*/ 5583356 h 6858000"/>
              <a:gd name="connsiteX319" fmla="*/ 9063275 w 12192000"/>
              <a:gd name="connsiteY319" fmla="*/ 5734649 h 6858000"/>
              <a:gd name="connsiteX320" fmla="*/ 9038059 w 12192000"/>
              <a:gd name="connsiteY320" fmla="*/ 5747550 h 6858000"/>
              <a:gd name="connsiteX321" fmla="*/ 8845131 w 12192000"/>
              <a:gd name="connsiteY321" fmla="*/ 5759864 h 6858000"/>
              <a:gd name="connsiteX322" fmla="*/ 8839267 w 12192000"/>
              <a:gd name="connsiteY322" fmla="*/ 5746377 h 6858000"/>
              <a:gd name="connsiteX323" fmla="*/ 8729022 w 12192000"/>
              <a:gd name="connsiteY323" fmla="*/ 5690668 h 6858000"/>
              <a:gd name="connsiteX324" fmla="*/ 8655721 w 12192000"/>
              <a:gd name="connsiteY324" fmla="*/ 5786839 h 6858000"/>
              <a:gd name="connsiteX325" fmla="*/ 8731368 w 12192000"/>
              <a:gd name="connsiteY325" fmla="*/ 5878319 h 6858000"/>
              <a:gd name="connsiteX326" fmla="*/ 8839267 w 12192000"/>
              <a:gd name="connsiteY326" fmla="*/ 5819092 h 6858000"/>
              <a:gd name="connsiteX327" fmla="*/ 8873865 w 12192000"/>
              <a:gd name="connsiteY327" fmla="*/ 5795635 h 6858000"/>
              <a:gd name="connsiteX328" fmla="*/ 8903185 w 12192000"/>
              <a:gd name="connsiteY328" fmla="*/ 5792703 h 6858000"/>
              <a:gd name="connsiteX329" fmla="*/ 9042164 w 12192000"/>
              <a:gd name="connsiteY329" fmla="*/ 5784493 h 6858000"/>
              <a:gd name="connsiteX330" fmla="*/ 9062688 w 12192000"/>
              <a:gd name="connsiteY330" fmla="*/ 5782148 h 6858000"/>
              <a:gd name="connsiteX331" fmla="*/ 9080867 w 12192000"/>
              <a:gd name="connsiteY331" fmla="*/ 5806191 h 6858000"/>
              <a:gd name="connsiteX332" fmla="*/ 9134817 w 12192000"/>
              <a:gd name="connsiteY332" fmla="*/ 5909985 h 6858000"/>
              <a:gd name="connsiteX333" fmla="*/ 9134817 w 12192000"/>
              <a:gd name="connsiteY333" fmla="*/ 5992668 h 6858000"/>
              <a:gd name="connsiteX334" fmla="*/ 9079108 w 12192000"/>
              <a:gd name="connsiteY334" fmla="*/ 6018470 h 6858000"/>
              <a:gd name="connsiteX335" fmla="*/ 8981178 w 12192000"/>
              <a:gd name="connsiteY335" fmla="*/ 6077111 h 6858000"/>
              <a:gd name="connsiteX336" fmla="*/ 9012844 w 12192000"/>
              <a:gd name="connsiteY336" fmla="*/ 6189701 h 6858000"/>
              <a:gd name="connsiteX337" fmla="*/ 9127780 w 12192000"/>
              <a:gd name="connsiteY337" fmla="*/ 6189701 h 6858000"/>
              <a:gd name="connsiteX338" fmla="*/ 9158273 w 12192000"/>
              <a:gd name="connsiteY338" fmla="*/ 6077697 h 6858000"/>
              <a:gd name="connsiteX339" fmla="*/ 9167069 w 12192000"/>
              <a:gd name="connsiteY339" fmla="*/ 6008501 h 6858000"/>
              <a:gd name="connsiteX340" fmla="*/ 9180557 w 12192000"/>
              <a:gd name="connsiteY340" fmla="*/ 5989150 h 6858000"/>
              <a:gd name="connsiteX341" fmla="*/ 9207532 w 12192000"/>
              <a:gd name="connsiteY341" fmla="*/ 5986218 h 6858000"/>
              <a:gd name="connsiteX342" fmla="*/ 9354720 w 12192000"/>
              <a:gd name="connsiteY342" fmla="*/ 6063037 h 6858000"/>
              <a:gd name="connsiteX343" fmla="*/ 9372312 w 12192000"/>
              <a:gd name="connsiteY343" fmla="*/ 6079457 h 6858000"/>
              <a:gd name="connsiteX344" fmla="*/ 9369967 w 12192000"/>
              <a:gd name="connsiteY344" fmla="*/ 6094117 h 6858000"/>
              <a:gd name="connsiteX345" fmla="*/ 9344751 w 12192000"/>
              <a:gd name="connsiteY345" fmla="*/ 6298187 h 6858000"/>
              <a:gd name="connsiteX346" fmla="*/ 9321295 w 12192000"/>
              <a:gd name="connsiteY346" fmla="*/ 6311674 h 6858000"/>
              <a:gd name="connsiteX347" fmla="*/ 9270864 w 12192000"/>
              <a:gd name="connsiteY347" fmla="*/ 6345099 h 6858000"/>
              <a:gd name="connsiteX348" fmla="*/ 9293147 w 12192000"/>
              <a:gd name="connsiteY348" fmla="*/ 6484078 h 6858000"/>
              <a:gd name="connsiteX349" fmla="*/ 9317015 w 12192000"/>
              <a:gd name="connsiteY349" fmla="*/ 6493620 h 6858000"/>
              <a:gd name="connsiteX350" fmla="*/ 9155689 w 12192000"/>
              <a:gd name="connsiteY350" fmla="*/ 6858000 h 6858000"/>
              <a:gd name="connsiteX351" fmla="*/ 0 w 12192000"/>
              <a:gd name="connsiteY351" fmla="*/ 6858000 h 6858000"/>
              <a:gd name="connsiteX352" fmla="*/ 552112 w 12192000"/>
              <a:gd name="connsiteY352" fmla="*/ 5610966 h 6858000"/>
              <a:gd name="connsiteX353" fmla="*/ 550885 w 12192000"/>
              <a:gd name="connsiteY353" fmla="*/ 5621088 h 6858000"/>
              <a:gd name="connsiteX354" fmla="*/ 550213 w 12192000"/>
              <a:gd name="connsiteY354" fmla="*/ 5631177 h 6858000"/>
              <a:gd name="connsiteX355" fmla="*/ 548195 w 12192000"/>
              <a:gd name="connsiteY355" fmla="*/ 5643284 h 6858000"/>
              <a:gd name="connsiteX356" fmla="*/ 546177 w 12192000"/>
              <a:gd name="connsiteY356" fmla="*/ 5656737 h 6858000"/>
              <a:gd name="connsiteX357" fmla="*/ 547523 w 12192000"/>
              <a:gd name="connsiteY357" fmla="*/ 5779155 h 6858000"/>
              <a:gd name="connsiteX358" fmla="*/ 546850 w 12192000"/>
              <a:gd name="connsiteY358" fmla="*/ 5845072 h 6858000"/>
              <a:gd name="connsiteX359" fmla="*/ 545505 w 12192000"/>
              <a:gd name="connsiteY359" fmla="*/ 5863233 h 6858000"/>
              <a:gd name="connsiteX360" fmla="*/ 509855 w 12192000"/>
              <a:gd name="connsiteY360" fmla="*/ 6005157 h 6858000"/>
              <a:gd name="connsiteX361" fmla="*/ 517255 w 12192000"/>
              <a:gd name="connsiteY361" fmla="*/ 6112777 h 6858000"/>
              <a:gd name="connsiteX362" fmla="*/ 570392 w 12192000"/>
              <a:gd name="connsiteY362" fmla="*/ 6164569 h 6858000"/>
              <a:gd name="connsiteX363" fmla="*/ 606714 w 12192000"/>
              <a:gd name="connsiteY363" fmla="*/ 6152462 h 6858000"/>
              <a:gd name="connsiteX364" fmla="*/ 688101 w 12192000"/>
              <a:gd name="connsiteY364" fmla="*/ 6120848 h 6858000"/>
              <a:gd name="connsiteX365" fmla="*/ 899979 w 12192000"/>
              <a:gd name="connsiteY365" fmla="*/ 6040134 h 6858000"/>
              <a:gd name="connsiteX366" fmla="*/ 904015 w 12192000"/>
              <a:gd name="connsiteY366" fmla="*/ 6052240 h 6858000"/>
              <a:gd name="connsiteX367" fmla="*/ 929574 w 12192000"/>
              <a:gd name="connsiteY367" fmla="*/ 6040134 h 6858000"/>
              <a:gd name="connsiteX368" fmla="*/ 933610 w 12192000"/>
              <a:gd name="connsiteY368" fmla="*/ 6013901 h 6858000"/>
              <a:gd name="connsiteX369" fmla="*/ 898634 w 12192000"/>
              <a:gd name="connsiteY369" fmla="*/ 5927805 h 6858000"/>
              <a:gd name="connsiteX370" fmla="*/ 901324 w 12192000"/>
              <a:gd name="connsiteY370" fmla="*/ 5878703 h 6858000"/>
              <a:gd name="connsiteX371" fmla="*/ 910741 w 12192000"/>
              <a:gd name="connsiteY371" fmla="*/ 5873322 h 6858000"/>
              <a:gd name="connsiteX372" fmla="*/ 944372 w 12192000"/>
              <a:gd name="connsiteY372" fmla="*/ 5863233 h 6858000"/>
              <a:gd name="connsiteX373" fmla="*/ 1084279 w 12192000"/>
              <a:gd name="connsiteY373" fmla="*/ 5741488 h 6858000"/>
              <a:gd name="connsiteX374" fmla="*/ 1095713 w 12192000"/>
              <a:gd name="connsiteY374" fmla="*/ 5717273 h 6858000"/>
              <a:gd name="connsiteX375" fmla="*/ 1097058 w 12192000"/>
              <a:gd name="connsiteY375" fmla="*/ 5711892 h 6858000"/>
              <a:gd name="connsiteX376" fmla="*/ 1092350 w 12192000"/>
              <a:gd name="connsiteY376" fmla="*/ 5686332 h 6858000"/>
              <a:gd name="connsiteX377" fmla="*/ 1044594 w 12192000"/>
              <a:gd name="connsiteY377" fmla="*/ 5644629 h 6858000"/>
              <a:gd name="connsiteX378" fmla="*/ 1037195 w 12192000"/>
              <a:gd name="connsiteY378" fmla="*/ 5624450 h 6858000"/>
              <a:gd name="connsiteX379" fmla="*/ 1058046 w 12192000"/>
              <a:gd name="connsiteY379" fmla="*/ 5511449 h 6858000"/>
              <a:gd name="connsiteX380" fmla="*/ 1093695 w 12192000"/>
              <a:gd name="connsiteY380" fmla="*/ 5343966 h 6858000"/>
              <a:gd name="connsiteX381" fmla="*/ 1226203 w 12192000"/>
              <a:gd name="connsiteY381" fmla="*/ 4793084 h 6858000"/>
              <a:gd name="connsiteX382" fmla="*/ 1273287 w 12192000"/>
              <a:gd name="connsiteY382" fmla="*/ 4351169 h 6858000"/>
              <a:gd name="connsiteX383" fmla="*/ 1305774 w 12192000"/>
              <a:gd name="connsiteY383" fmla="*/ 3908700 h 6858000"/>
              <a:gd name="connsiteX384" fmla="*/ 1319097 w 12192000"/>
              <a:gd name="connsiteY384" fmla="*/ 3878607 h 6858000"/>
              <a:gd name="connsiteX385" fmla="*/ 1319698 w 12192000"/>
              <a:gd name="connsiteY385" fmla="*/ 3878312 h 6858000"/>
              <a:gd name="connsiteX386" fmla="*/ 1388306 w 12192000"/>
              <a:gd name="connsiteY386" fmla="*/ 3861497 h 6858000"/>
              <a:gd name="connsiteX387" fmla="*/ 1390324 w 12192000"/>
              <a:gd name="connsiteY387" fmla="*/ 3831229 h 6858000"/>
              <a:gd name="connsiteX388" fmla="*/ 1390324 w 12192000"/>
              <a:gd name="connsiteY388" fmla="*/ 3823157 h 6858000"/>
              <a:gd name="connsiteX389" fmla="*/ 1383847 w 12192000"/>
              <a:gd name="connsiteY389" fmla="*/ 3732357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</a:cxnLst>
            <a:rect l="l" t="t" r="r" b="b"/>
            <a:pathLst>
              <a:path w="12192000" h="6858000">
                <a:moveTo>
                  <a:pt x="9392433" y="6323276"/>
                </a:moveTo>
                <a:lnTo>
                  <a:pt x="9416431" y="6339923"/>
                </a:lnTo>
                <a:cubicBezTo>
                  <a:pt x="9445650" y="6370132"/>
                  <a:pt x="9452357" y="6413123"/>
                  <a:pt x="9430367" y="6451826"/>
                </a:cubicBezTo>
                <a:cubicBezTo>
                  <a:pt x="9409696" y="6487890"/>
                  <a:pt x="9368904" y="6505482"/>
                  <a:pt x="9330256" y="6498913"/>
                </a:cubicBezTo>
                <a:lnTo>
                  <a:pt x="9317015" y="6493620"/>
                </a:lnTo>
                <a:close/>
                <a:moveTo>
                  <a:pt x="9408670" y="6074766"/>
                </a:moveTo>
                <a:cubicBezTo>
                  <a:pt x="9427875" y="6076965"/>
                  <a:pt x="9446970" y="6078101"/>
                  <a:pt x="9465918" y="6078055"/>
                </a:cubicBezTo>
                <a:lnTo>
                  <a:pt x="9502082" y="6075615"/>
                </a:lnTo>
                <a:lnTo>
                  <a:pt x="9392433" y="6323276"/>
                </a:lnTo>
                <a:lnTo>
                  <a:pt x="9379936" y="6314606"/>
                </a:lnTo>
                <a:cubicBezTo>
                  <a:pt x="9389318" y="6234855"/>
                  <a:pt x="9399287" y="6154517"/>
                  <a:pt x="9408670" y="6074766"/>
                </a:cubicBezTo>
                <a:close/>
                <a:moveTo>
                  <a:pt x="9402806" y="5850170"/>
                </a:moveTo>
                <a:cubicBezTo>
                  <a:pt x="9437990" y="5850757"/>
                  <a:pt x="9470830" y="5883009"/>
                  <a:pt x="9470243" y="5917607"/>
                </a:cubicBezTo>
                <a:cubicBezTo>
                  <a:pt x="9469070" y="5955724"/>
                  <a:pt x="9440336" y="5983285"/>
                  <a:pt x="9402219" y="5983871"/>
                </a:cubicBezTo>
                <a:cubicBezTo>
                  <a:pt x="9364689" y="5984457"/>
                  <a:pt x="9336542" y="5956310"/>
                  <a:pt x="9336542" y="5917021"/>
                </a:cubicBezTo>
                <a:cubicBezTo>
                  <a:pt x="9336542" y="5879491"/>
                  <a:pt x="9365862" y="5849584"/>
                  <a:pt x="9402806" y="5850170"/>
                </a:cubicBezTo>
                <a:close/>
                <a:moveTo>
                  <a:pt x="9561136" y="5711778"/>
                </a:moveTo>
                <a:cubicBezTo>
                  <a:pt x="9579315" y="5711191"/>
                  <a:pt x="9591043" y="5722333"/>
                  <a:pt x="9591043" y="5740512"/>
                </a:cubicBezTo>
                <a:cubicBezTo>
                  <a:pt x="9591629" y="5758691"/>
                  <a:pt x="9579315" y="5768073"/>
                  <a:pt x="9562895" y="5770419"/>
                </a:cubicBezTo>
                <a:cubicBezTo>
                  <a:pt x="9544130" y="5767487"/>
                  <a:pt x="9532402" y="5758104"/>
                  <a:pt x="9532988" y="5739339"/>
                </a:cubicBezTo>
                <a:cubicBezTo>
                  <a:pt x="9533575" y="5722920"/>
                  <a:pt x="9544130" y="5711778"/>
                  <a:pt x="9561136" y="5711778"/>
                </a:cubicBezTo>
                <a:close/>
                <a:moveTo>
                  <a:pt x="9215741" y="5662520"/>
                </a:moveTo>
                <a:cubicBezTo>
                  <a:pt x="9240957" y="5663106"/>
                  <a:pt x="9259722" y="5683044"/>
                  <a:pt x="9259722" y="5708260"/>
                </a:cubicBezTo>
                <a:cubicBezTo>
                  <a:pt x="9259722" y="5733476"/>
                  <a:pt x="9240957" y="5753413"/>
                  <a:pt x="9216914" y="5754000"/>
                </a:cubicBezTo>
                <a:cubicBezTo>
                  <a:pt x="9192871" y="5754586"/>
                  <a:pt x="9172933" y="5735234"/>
                  <a:pt x="9171760" y="5710019"/>
                </a:cubicBezTo>
                <a:cubicBezTo>
                  <a:pt x="9171174" y="5683631"/>
                  <a:pt x="9190526" y="5662520"/>
                  <a:pt x="9215741" y="5662520"/>
                </a:cubicBezTo>
                <a:close/>
                <a:moveTo>
                  <a:pt x="9774003" y="5588632"/>
                </a:moveTo>
                <a:cubicBezTo>
                  <a:pt x="9752892" y="5588632"/>
                  <a:pt x="9738818" y="5602706"/>
                  <a:pt x="9738818" y="5623817"/>
                </a:cubicBezTo>
                <a:cubicBezTo>
                  <a:pt x="9738818" y="5644342"/>
                  <a:pt x="9752892" y="5654310"/>
                  <a:pt x="9772243" y="5655483"/>
                </a:cubicBezTo>
                <a:cubicBezTo>
                  <a:pt x="9793354" y="5654896"/>
                  <a:pt x="9805083" y="5644342"/>
                  <a:pt x="9805669" y="5622644"/>
                </a:cubicBezTo>
                <a:cubicBezTo>
                  <a:pt x="9805669" y="5602120"/>
                  <a:pt x="9794527" y="5588632"/>
                  <a:pt x="9774003" y="5588632"/>
                </a:cubicBezTo>
                <a:close/>
                <a:moveTo>
                  <a:pt x="9245062" y="5447895"/>
                </a:moveTo>
                <a:cubicBezTo>
                  <a:pt x="9267345" y="5449654"/>
                  <a:pt x="9278487" y="5464314"/>
                  <a:pt x="9281419" y="5483666"/>
                </a:cubicBezTo>
                <a:cubicBezTo>
                  <a:pt x="9281419" y="5505949"/>
                  <a:pt x="9263241" y="5524714"/>
                  <a:pt x="9243889" y="5522955"/>
                </a:cubicBezTo>
                <a:cubicBezTo>
                  <a:pt x="9221605" y="5521196"/>
                  <a:pt x="9208704" y="5507122"/>
                  <a:pt x="9208118" y="5484252"/>
                </a:cubicBezTo>
                <a:cubicBezTo>
                  <a:pt x="9207532" y="5463141"/>
                  <a:pt x="9224538" y="5446136"/>
                  <a:pt x="9245062" y="5447895"/>
                </a:cubicBezTo>
                <a:close/>
                <a:moveTo>
                  <a:pt x="9459687" y="5392186"/>
                </a:moveTo>
                <a:cubicBezTo>
                  <a:pt x="9503082" y="5392772"/>
                  <a:pt x="9536507" y="5427371"/>
                  <a:pt x="9535921" y="5471938"/>
                </a:cubicBezTo>
                <a:cubicBezTo>
                  <a:pt x="9535334" y="5515918"/>
                  <a:pt x="9500736" y="5549343"/>
                  <a:pt x="9456169" y="5548757"/>
                </a:cubicBezTo>
                <a:cubicBezTo>
                  <a:pt x="9414534" y="5548171"/>
                  <a:pt x="9382282" y="5512400"/>
                  <a:pt x="9383454" y="5468419"/>
                </a:cubicBezTo>
                <a:cubicBezTo>
                  <a:pt x="9384627" y="5425025"/>
                  <a:pt x="9417466" y="5392186"/>
                  <a:pt x="9459687" y="5392186"/>
                </a:cubicBezTo>
                <a:close/>
                <a:moveTo>
                  <a:pt x="10051960" y="5366971"/>
                </a:moveTo>
                <a:cubicBezTo>
                  <a:pt x="10095355" y="5363452"/>
                  <a:pt x="10137576" y="5392773"/>
                  <a:pt x="10149890" y="5434994"/>
                </a:cubicBezTo>
                <a:cubicBezTo>
                  <a:pt x="10162791" y="5479561"/>
                  <a:pt x="10143440" y="5525888"/>
                  <a:pt x="10103564" y="5547585"/>
                </a:cubicBezTo>
                <a:cubicBezTo>
                  <a:pt x="10062516" y="5569282"/>
                  <a:pt x="10015603" y="5560486"/>
                  <a:pt x="9983937" y="5524715"/>
                </a:cubicBezTo>
                <a:cubicBezTo>
                  <a:pt x="9978073" y="5518264"/>
                  <a:pt x="9974554" y="5509468"/>
                  <a:pt x="9965172" y="5507123"/>
                </a:cubicBezTo>
                <a:cubicBezTo>
                  <a:pt x="9930574" y="5521783"/>
                  <a:pt x="9894803" y="5531752"/>
                  <a:pt x="9858446" y="5540548"/>
                </a:cubicBezTo>
                <a:cubicBezTo>
                  <a:pt x="9851995" y="5548171"/>
                  <a:pt x="9857273" y="5555794"/>
                  <a:pt x="9859032" y="5562831"/>
                </a:cubicBezTo>
                <a:cubicBezTo>
                  <a:pt x="9873692" y="5616781"/>
                  <a:pt x="9876038" y="5671903"/>
                  <a:pt x="9869587" y="5727612"/>
                </a:cubicBezTo>
                <a:cubicBezTo>
                  <a:pt x="9868414" y="5736995"/>
                  <a:pt x="9865482" y="5746963"/>
                  <a:pt x="9875451" y="5754000"/>
                </a:cubicBezTo>
                <a:cubicBezTo>
                  <a:pt x="9943474" y="5792117"/>
                  <a:pt x="10003875" y="5840202"/>
                  <a:pt x="10068380" y="5883010"/>
                </a:cubicBezTo>
                <a:cubicBezTo>
                  <a:pt x="10080694" y="5890633"/>
                  <a:pt x="10093009" y="5898256"/>
                  <a:pt x="10105323" y="5905880"/>
                </a:cubicBezTo>
                <a:cubicBezTo>
                  <a:pt x="10137576" y="5879491"/>
                  <a:pt x="10173347" y="5873627"/>
                  <a:pt x="10211464" y="5891806"/>
                </a:cubicBezTo>
                <a:cubicBezTo>
                  <a:pt x="10246062" y="5908226"/>
                  <a:pt x="10264240" y="5936959"/>
                  <a:pt x="10265413" y="5975076"/>
                </a:cubicBezTo>
                <a:cubicBezTo>
                  <a:pt x="10266586" y="6030199"/>
                  <a:pt x="10222606" y="6074179"/>
                  <a:pt x="10168069" y="6073593"/>
                </a:cubicBezTo>
                <a:cubicBezTo>
                  <a:pt x="10112360" y="6073006"/>
                  <a:pt x="10070139" y="6025507"/>
                  <a:pt x="10074244" y="5969212"/>
                </a:cubicBezTo>
                <a:cubicBezTo>
                  <a:pt x="10074830" y="5956897"/>
                  <a:pt x="10083626" y="5945169"/>
                  <a:pt x="10077176" y="5932268"/>
                </a:cubicBezTo>
                <a:cubicBezTo>
                  <a:pt x="10013257" y="5888288"/>
                  <a:pt x="9949338" y="5844307"/>
                  <a:pt x="9884834" y="5800913"/>
                </a:cubicBezTo>
                <a:cubicBezTo>
                  <a:pt x="9876038" y="5795049"/>
                  <a:pt x="9868414" y="5782734"/>
                  <a:pt x="9854340" y="5790357"/>
                </a:cubicBezTo>
                <a:cubicBezTo>
                  <a:pt x="9825020" y="5891806"/>
                  <a:pt x="9762274" y="5967453"/>
                  <a:pt x="9671967" y="6021402"/>
                </a:cubicBezTo>
                <a:cubicBezTo>
                  <a:pt x="9700115" y="6066556"/>
                  <a:pt x="9738231" y="6102913"/>
                  <a:pt x="9770484" y="6144548"/>
                </a:cubicBezTo>
                <a:cubicBezTo>
                  <a:pt x="9778107" y="6154517"/>
                  <a:pt x="9786317" y="6164486"/>
                  <a:pt x="9793940" y="6174455"/>
                </a:cubicBezTo>
                <a:cubicBezTo>
                  <a:pt x="9805082" y="6172109"/>
                  <a:pt x="9816224" y="6169764"/>
                  <a:pt x="9827952" y="6168004"/>
                </a:cubicBezTo>
                <a:cubicBezTo>
                  <a:pt x="9874278" y="6161554"/>
                  <a:pt x="9915327" y="6185596"/>
                  <a:pt x="9931746" y="6226645"/>
                </a:cubicBezTo>
                <a:cubicBezTo>
                  <a:pt x="9948166" y="6267693"/>
                  <a:pt x="9934679" y="6315193"/>
                  <a:pt x="9898321" y="6340995"/>
                </a:cubicBezTo>
                <a:cubicBezTo>
                  <a:pt x="9862550" y="6366797"/>
                  <a:pt x="9812706" y="6364451"/>
                  <a:pt x="9779280" y="6335131"/>
                </a:cubicBezTo>
                <a:cubicBezTo>
                  <a:pt x="9746441" y="6305810"/>
                  <a:pt x="9737645" y="6258311"/>
                  <a:pt x="9758169" y="6217849"/>
                </a:cubicBezTo>
                <a:cubicBezTo>
                  <a:pt x="9760515" y="6212571"/>
                  <a:pt x="9764620" y="6207880"/>
                  <a:pt x="9767552" y="6203189"/>
                </a:cubicBezTo>
                <a:cubicBezTo>
                  <a:pt x="9725330" y="6146893"/>
                  <a:pt x="9681936" y="6091771"/>
                  <a:pt x="9631505" y="6042513"/>
                </a:cubicBezTo>
                <a:cubicBezTo>
                  <a:pt x="9596027" y="6058933"/>
                  <a:pt x="9559523" y="6069195"/>
                  <a:pt x="9522287" y="6074252"/>
                </a:cubicBezTo>
                <a:lnTo>
                  <a:pt x="9502082" y="6075615"/>
                </a:lnTo>
                <a:lnTo>
                  <a:pt x="9789793" y="5425774"/>
                </a:lnTo>
                <a:lnTo>
                  <a:pt x="9836162" y="5503604"/>
                </a:lnTo>
                <a:cubicBezTo>
                  <a:pt x="9861377" y="5510054"/>
                  <a:pt x="9881902" y="5493635"/>
                  <a:pt x="9905358" y="5488944"/>
                </a:cubicBezTo>
                <a:cubicBezTo>
                  <a:pt x="9919432" y="5486012"/>
                  <a:pt x="9932919" y="5481321"/>
                  <a:pt x="9946993" y="5477802"/>
                </a:cubicBezTo>
                <a:cubicBezTo>
                  <a:pt x="9961653" y="5473697"/>
                  <a:pt x="9961653" y="5461383"/>
                  <a:pt x="9963412" y="5449655"/>
                </a:cubicBezTo>
                <a:cubicBezTo>
                  <a:pt x="9971036" y="5402742"/>
                  <a:pt x="10006220" y="5369903"/>
                  <a:pt x="10051960" y="5366971"/>
                </a:cubicBezTo>
                <a:close/>
                <a:moveTo>
                  <a:pt x="10479589" y="4475676"/>
                </a:moveTo>
                <a:cubicBezTo>
                  <a:pt x="10447506" y="4475166"/>
                  <a:pt x="10422043" y="4501138"/>
                  <a:pt x="10422043" y="4533730"/>
                </a:cubicBezTo>
                <a:cubicBezTo>
                  <a:pt x="10422043" y="4567850"/>
                  <a:pt x="10446487" y="4592294"/>
                  <a:pt x="10479079" y="4591785"/>
                </a:cubicBezTo>
                <a:cubicBezTo>
                  <a:pt x="10512181" y="4591276"/>
                  <a:pt x="10537134" y="4567341"/>
                  <a:pt x="10538153" y="4534239"/>
                </a:cubicBezTo>
                <a:cubicBezTo>
                  <a:pt x="10538662" y="4504194"/>
                  <a:pt x="10510144" y="4476185"/>
                  <a:pt x="10479589" y="4475676"/>
                </a:cubicBezTo>
                <a:close/>
                <a:moveTo>
                  <a:pt x="10617086" y="4355492"/>
                </a:moveTo>
                <a:cubicBezTo>
                  <a:pt x="10602318" y="4355492"/>
                  <a:pt x="10593152" y="4365168"/>
                  <a:pt x="10592642" y="4379427"/>
                </a:cubicBezTo>
                <a:cubicBezTo>
                  <a:pt x="10592133" y="4395723"/>
                  <a:pt x="10602318" y="4403871"/>
                  <a:pt x="10618614" y="4406418"/>
                </a:cubicBezTo>
                <a:cubicBezTo>
                  <a:pt x="10632874" y="4404381"/>
                  <a:pt x="10643568" y="4396233"/>
                  <a:pt x="10643059" y="4380445"/>
                </a:cubicBezTo>
                <a:cubicBezTo>
                  <a:pt x="10643059" y="4364659"/>
                  <a:pt x="10632874" y="4354983"/>
                  <a:pt x="10617086" y="4355492"/>
                </a:cubicBezTo>
                <a:close/>
                <a:moveTo>
                  <a:pt x="10317137" y="4312715"/>
                </a:moveTo>
                <a:cubicBezTo>
                  <a:pt x="10295239" y="4312715"/>
                  <a:pt x="10278434" y="4331048"/>
                  <a:pt x="10278943" y="4353965"/>
                </a:cubicBezTo>
                <a:cubicBezTo>
                  <a:pt x="10279962" y="4375862"/>
                  <a:pt x="10297276" y="4392668"/>
                  <a:pt x="10318156" y="4392159"/>
                </a:cubicBezTo>
                <a:cubicBezTo>
                  <a:pt x="10339035" y="4391650"/>
                  <a:pt x="10355331" y="4374335"/>
                  <a:pt x="10355331" y="4352437"/>
                </a:cubicBezTo>
                <a:cubicBezTo>
                  <a:pt x="10355331" y="4330539"/>
                  <a:pt x="10339035" y="4313224"/>
                  <a:pt x="10317137" y="4312715"/>
                </a:cubicBezTo>
                <a:close/>
                <a:moveTo>
                  <a:pt x="10801945" y="4248550"/>
                </a:moveTo>
                <a:cubicBezTo>
                  <a:pt x="10783612" y="4248550"/>
                  <a:pt x="10771390" y="4260772"/>
                  <a:pt x="10771390" y="4279105"/>
                </a:cubicBezTo>
                <a:cubicBezTo>
                  <a:pt x="10771390" y="4296929"/>
                  <a:pt x="10783612" y="4305586"/>
                  <a:pt x="10800417" y="4306604"/>
                </a:cubicBezTo>
                <a:cubicBezTo>
                  <a:pt x="10818751" y="4306095"/>
                  <a:pt x="10828936" y="4296929"/>
                  <a:pt x="10829445" y="4278086"/>
                </a:cubicBezTo>
                <a:cubicBezTo>
                  <a:pt x="10829445" y="4260262"/>
                  <a:pt x="10819769" y="4248550"/>
                  <a:pt x="10801945" y="4248550"/>
                </a:cubicBezTo>
                <a:close/>
                <a:moveTo>
                  <a:pt x="10342600" y="4126329"/>
                </a:moveTo>
                <a:lnTo>
                  <a:pt x="10361413" y="4134678"/>
                </a:lnTo>
                <a:lnTo>
                  <a:pt x="10337118" y="4189552"/>
                </a:lnTo>
                <a:lnTo>
                  <a:pt x="10318983" y="4181583"/>
                </a:lnTo>
                <a:cubicBezTo>
                  <a:pt x="10313700" y="4175854"/>
                  <a:pt x="10310771" y="4167834"/>
                  <a:pt x="10310517" y="4157903"/>
                </a:cubicBezTo>
                <a:cubicBezTo>
                  <a:pt x="10310008" y="4139570"/>
                  <a:pt x="10324776" y="4124802"/>
                  <a:pt x="10342600" y="4126329"/>
                </a:cubicBezTo>
                <a:close/>
                <a:moveTo>
                  <a:pt x="10528986" y="4077951"/>
                </a:moveTo>
                <a:cubicBezTo>
                  <a:pt x="10492320" y="4077951"/>
                  <a:pt x="10463802" y="4106469"/>
                  <a:pt x="10462783" y="4144153"/>
                </a:cubicBezTo>
                <a:cubicBezTo>
                  <a:pt x="10461765" y="4182347"/>
                  <a:pt x="10489774" y="4213412"/>
                  <a:pt x="10525931" y="4213921"/>
                </a:cubicBezTo>
                <a:cubicBezTo>
                  <a:pt x="10564634" y="4214430"/>
                  <a:pt x="10594680" y="4185402"/>
                  <a:pt x="10595189" y="4147209"/>
                </a:cubicBezTo>
                <a:cubicBezTo>
                  <a:pt x="10595698" y="4108506"/>
                  <a:pt x="10566671" y="4078460"/>
                  <a:pt x="10528986" y="4077951"/>
                </a:cubicBezTo>
                <a:close/>
                <a:moveTo>
                  <a:pt x="10859745" y="3680608"/>
                </a:moveTo>
                <a:cubicBezTo>
                  <a:pt x="10878206" y="3677807"/>
                  <a:pt x="10897684" y="3681244"/>
                  <a:pt x="10914999" y="3691429"/>
                </a:cubicBezTo>
                <a:cubicBezTo>
                  <a:pt x="10949628" y="3712309"/>
                  <a:pt x="10964906" y="3755086"/>
                  <a:pt x="10950137" y="3793279"/>
                </a:cubicBezTo>
                <a:cubicBezTo>
                  <a:pt x="10935369" y="3830964"/>
                  <a:pt x="10897175" y="3851844"/>
                  <a:pt x="10855416" y="3845223"/>
                </a:cubicBezTo>
                <a:cubicBezTo>
                  <a:pt x="10848796" y="3844205"/>
                  <a:pt x="10842176" y="3843696"/>
                  <a:pt x="10835556" y="3842677"/>
                </a:cubicBezTo>
                <a:cubicBezTo>
                  <a:pt x="10800927" y="3902259"/>
                  <a:pt x="10763751" y="3959805"/>
                  <a:pt x="10723520" y="4015313"/>
                </a:cubicBezTo>
                <a:cubicBezTo>
                  <a:pt x="10726066" y="4026008"/>
                  <a:pt x="10736251" y="4028554"/>
                  <a:pt x="10743381" y="4034156"/>
                </a:cubicBezTo>
                <a:cubicBezTo>
                  <a:pt x="10792779" y="4071331"/>
                  <a:pt x="10832500" y="4116654"/>
                  <a:pt x="10855926" y="4174709"/>
                </a:cubicBezTo>
                <a:cubicBezTo>
                  <a:pt x="10877823" y="4180310"/>
                  <a:pt x="10895648" y="4166051"/>
                  <a:pt x="10916018" y="4161977"/>
                </a:cubicBezTo>
                <a:cubicBezTo>
                  <a:pt x="10928240" y="4159431"/>
                  <a:pt x="10939952" y="4155357"/>
                  <a:pt x="10952174" y="4152302"/>
                </a:cubicBezTo>
                <a:cubicBezTo>
                  <a:pt x="10964906" y="4148737"/>
                  <a:pt x="10964906" y="4138043"/>
                  <a:pt x="10966433" y="4127858"/>
                </a:cubicBezTo>
                <a:cubicBezTo>
                  <a:pt x="10973054" y="4087118"/>
                  <a:pt x="11003609" y="4058600"/>
                  <a:pt x="11043330" y="4056053"/>
                </a:cubicBezTo>
                <a:cubicBezTo>
                  <a:pt x="11081015" y="4052998"/>
                  <a:pt x="11117681" y="4078460"/>
                  <a:pt x="11128375" y="4115126"/>
                </a:cubicBezTo>
                <a:cubicBezTo>
                  <a:pt x="11139579" y="4153829"/>
                  <a:pt x="11122774" y="4194060"/>
                  <a:pt x="11088145" y="4212903"/>
                </a:cubicBezTo>
                <a:cubicBezTo>
                  <a:pt x="11052497" y="4231745"/>
                  <a:pt x="11011757" y="4224106"/>
                  <a:pt x="10984257" y="4193042"/>
                </a:cubicBezTo>
                <a:cubicBezTo>
                  <a:pt x="10979165" y="4187440"/>
                  <a:pt x="10976109" y="4179801"/>
                  <a:pt x="10967961" y="4177764"/>
                </a:cubicBezTo>
                <a:cubicBezTo>
                  <a:pt x="10937915" y="4190495"/>
                  <a:pt x="10906851" y="4199153"/>
                  <a:pt x="10875277" y="4206792"/>
                </a:cubicBezTo>
                <a:cubicBezTo>
                  <a:pt x="10869675" y="4213412"/>
                  <a:pt x="10874259" y="4220032"/>
                  <a:pt x="10875786" y="4226143"/>
                </a:cubicBezTo>
                <a:cubicBezTo>
                  <a:pt x="10888518" y="4272994"/>
                  <a:pt x="10890555" y="4320864"/>
                  <a:pt x="10884953" y="4369243"/>
                </a:cubicBezTo>
                <a:cubicBezTo>
                  <a:pt x="10883934" y="4377391"/>
                  <a:pt x="10881388" y="4386048"/>
                  <a:pt x="10890045" y="4392159"/>
                </a:cubicBezTo>
                <a:cubicBezTo>
                  <a:pt x="10949119" y="4425261"/>
                  <a:pt x="11001572" y="4467019"/>
                  <a:pt x="11057590" y="4504194"/>
                </a:cubicBezTo>
                <a:cubicBezTo>
                  <a:pt x="11068284" y="4510815"/>
                  <a:pt x="11078978" y="4517435"/>
                  <a:pt x="11089672" y="4524055"/>
                </a:cubicBezTo>
                <a:cubicBezTo>
                  <a:pt x="11117681" y="4501139"/>
                  <a:pt x="11148745" y="4496046"/>
                  <a:pt x="11181847" y="4511833"/>
                </a:cubicBezTo>
                <a:cubicBezTo>
                  <a:pt x="11211893" y="4526092"/>
                  <a:pt x="11227680" y="4551045"/>
                  <a:pt x="11228698" y="4584147"/>
                </a:cubicBezTo>
                <a:cubicBezTo>
                  <a:pt x="11229717" y="4632017"/>
                  <a:pt x="11191523" y="4670210"/>
                  <a:pt x="11144162" y="4669701"/>
                </a:cubicBezTo>
                <a:cubicBezTo>
                  <a:pt x="11095783" y="4669192"/>
                  <a:pt x="11059117" y="4627943"/>
                  <a:pt x="11062682" y="4579055"/>
                </a:cubicBezTo>
                <a:cubicBezTo>
                  <a:pt x="11063191" y="4568360"/>
                  <a:pt x="11070830" y="4558175"/>
                  <a:pt x="11065228" y="4546971"/>
                </a:cubicBezTo>
                <a:cubicBezTo>
                  <a:pt x="11009720" y="4508778"/>
                  <a:pt x="10954211" y="4470584"/>
                  <a:pt x="10898194" y="4432899"/>
                </a:cubicBezTo>
                <a:cubicBezTo>
                  <a:pt x="10890555" y="4427807"/>
                  <a:pt x="10883934" y="4417113"/>
                  <a:pt x="10871712" y="4423733"/>
                </a:cubicBezTo>
                <a:cubicBezTo>
                  <a:pt x="10846250" y="4511833"/>
                  <a:pt x="10791760" y="4577527"/>
                  <a:pt x="10713335" y="4624378"/>
                </a:cubicBezTo>
                <a:cubicBezTo>
                  <a:pt x="10737779" y="4663590"/>
                  <a:pt x="10770880" y="4695164"/>
                  <a:pt x="10798890" y="4731320"/>
                </a:cubicBezTo>
                <a:cubicBezTo>
                  <a:pt x="10805510" y="4739978"/>
                  <a:pt x="10812639" y="4748635"/>
                  <a:pt x="10819260" y="4757292"/>
                </a:cubicBezTo>
                <a:cubicBezTo>
                  <a:pt x="10828935" y="4755255"/>
                  <a:pt x="10838611" y="4753218"/>
                  <a:pt x="10848796" y="4751690"/>
                </a:cubicBezTo>
                <a:cubicBezTo>
                  <a:pt x="10889027" y="4746089"/>
                  <a:pt x="10924675" y="4766968"/>
                  <a:pt x="10938934" y="4802616"/>
                </a:cubicBezTo>
                <a:cubicBezTo>
                  <a:pt x="10953193" y="4838263"/>
                  <a:pt x="10941480" y="4879513"/>
                  <a:pt x="10909906" y="4901920"/>
                </a:cubicBezTo>
                <a:cubicBezTo>
                  <a:pt x="10878842" y="4924327"/>
                  <a:pt x="10835556" y="4922290"/>
                  <a:pt x="10806528" y="4896827"/>
                </a:cubicBezTo>
                <a:cubicBezTo>
                  <a:pt x="10778010" y="4871365"/>
                  <a:pt x="10770372" y="4830115"/>
                  <a:pt x="10788195" y="4794977"/>
                </a:cubicBezTo>
                <a:cubicBezTo>
                  <a:pt x="10790232" y="4790394"/>
                  <a:pt x="10793797" y="4786320"/>
                  <a:pt x="10796343" y="4782246"/>
                </a:cubicBezTo>
                <a:cubicBezTo>
                  <a:pt x="10759677" y="4733357"/>
                  <a:pt x="10721992" y="4685488"/>
                  <a:pt x="10678197" y="4642711"/>
                </a:cubicBezTo>
                <a:cubicBezTo>
                  <a:pt x="10616577" y="4671229"/>
                  <a:pt x="10551393" y="4678358"/>
                  <a:pt x="10484681" y="4670720"/>
                </a:cubicBezTo>
                <a:cubicBezTo>
                  <a:pt x="10476533" y="4739978"/>
                  <a:pt x="10467876" y="4809745"/>
                  <a:pt x="10459728" y="4879003"/>
                </a:cubicBezTo>
                <a:cubicBezTo>
                  <a:pt x="10510144" y="4901920"/>
                  <a:pt x="10528986" y="4953354"/>
                  <a:pt x="10503524" y="4998168"/>
                </a:cubicBezTo>
                <a:cubicBezTo>
                  <a:pt x="10479588" y="5039927"/>
                  <a:pt x="10424589" y="5053167"/>
                  <a:pt x="10384359" y="5026177"/>
                </a:cubicBezTo>
                <a:cubicBezTo>
                  <a:pt x="10344127" y="4999187"/>
                  <a:pt x="10335470" y="4944187"/>
                  <a:pt x="10365007" y="4905484"/>
                </a:cubicBezTo>
                <a:cubicBezTo>
                  <a:pt x="10376720" y="4891225"/>
                  <a:pt x="10391488" y="4882059"/>
                  <a:pt x="10408803" y="4876457"/>
                </a:cubicBezTo>
                <a:cubicBezTo>
                  <a:pt x="10416441" y="4874420"/>
                  <a:pt x="10426626" y="4875948"/>
                  <a:pt x="10429173" y="4864744"/>
                </a:cubicBezTo>
                <a:cubicBezTo>
                  <a:pt x="10434774" y="4805162"/>
                  <a:pt x="10441395" y="4746089"/>
                  <a:pt x="10451070" y="4687525"/>
                </a:cubicBezTo>
                <a:cubicBezTo>
                  <a:pt x="10450052" y="4683960"/>
                  <a:pt x="10451580" y="4678868"/>
                  <a:pt x="10453107" y="4674794"/>
                </a:cubicBezTo>
                <a:cubicBezTo>
                  <a:pt x="10452598" y="4664609"/>
                  <a:pt x="10445469" y="4662572"/>
                  <a:pt x="10437830" y="4660535"/>
                </a:cubicBezTo>
                <a:cubicBezTo>
                  <a:pt x="10390470" y="4647294"/>
                  <a:pt x="10347692" y="4624887"/>
                  <a:pt x="10310008" y="4593823"/>
                </a:cubicBezTo>
                <a:cubicBezTo>
                  <a:pt x="10299823" y="4585166"/>
                  <a:pt x="10293202" y="4584147"/>
                  <a:pt x="10286582" y="4596369"/>
                </a:cubicBezTo>
                <a:cubicBezTo>
                  <a:pt x="10283017" y="4602480"/>
                  <a:pt x="10279453" y="4608082"/>
                  <a:pt x="10274869" y="4613174"/>
                </a:cubicBezTo>
                <a:cubicBezTo>
                  <a:pt x="10259592" y="4631507"/>
                  <a:pt x="10251953" y="4647294"/>
                  <a:pt x="10267231" y="4673266"/>
                </a:cubicBezTo>
                <a:cubicBezTo>
                  <a:pt x="10286073" y="4705858"/>
                  <a:pt x="10271305" y="4748126"/>
                  <a:pt x="10240750" y="4770533"/>
                </a:cubicBezTo>
                <a:cubicBezTo>
                  <a:pt x="10211213" y="4792431"/>
                  <a:pt x="10170473" y="4792431"/>
                  <a:pt x="10140936" y="4770533"/>
                </a:cubicBezTo>
                <a:cubicBezTo>
                  <a:pt x="10125913" y="4759330"/>
                  <a:pt x="10115600" y="4743670"/>
                  <a:pt x="10110763" y="4726419"/>
                </a:cubicBezTo>
                <a:lnTo>
                  <a:pt x="10112201" y="4697564"/>
                </a:lnTo>
                <a:lnTo>
                  <a:pt x="10137373" y="4640708"/>
                </a:lnTo>
                <a:lnTo>
                  <a:pt x="10147747" y="4631635"/>
                </a:lnTo>
                <a:cubicBezTo>
                  <a:pt x="10162834" y="4622214"/>
                  <a:pt x="10180658" y="4618013"/>
                  <a:pt x="10198481" y="4621832"/>
                </a:cubicBezTo>
                <a:cubicBezTo>
                  <a:pt x="10223944" y="4627433"/>
                  <a:pt x="10234638" y="4618267"/>
                  <a:pt x="10246861" y="4599425"/>
                </a:cubicBezTo>
                <a:cubicBezTo>
                  <a:pt x="10271305" y="4561740"/>
                  <a:pt x="10272323" y="4562249"/>
                  <a:pt x="10246861" y="4527620"/>
                </a:cubicBezTo>
                <a:lnTo>
                  <a:pt x="10214773" y="4465887"/>
                </a:lnTo>
                <a:lnTo>
                  <a:pt x="10337118" y="4189552"/>
                </a:lnTo>
                <a:lnTo>
                  <a:pt x="10341581" y="4191513"/>
                </a:lnTo>
                <a:cubicBezTo>
                  <a:pt x="10358387" y="4193041"/>
                  <a:pt x="10374174" y="4176745"/>
                  <a:pt x="10374174" y="4157394"/>
                </a:cubicBezTo>
                <a:cubicBezTo>
                  <a:pt x="10372901" y="4148991"/>
                  <a:pt x="10369846" y="4141607"/>
                  <a:pt x="10364689" y="4136132"/>
                </a:cubicBezTo>
                <a:lnTo>
                  <a:pt x="10361413" y="4134678"/>
                </a:lnTo>
                <a:lnTo>
                  <a:pt x="10428234" y="3983752"/>
                </a:lnTo>
                <a:lnTo>
                  <a:pt x="10442922" y="3978138"/>
                </a:lnTo>
                <a:cubicBezTo>
                  <a:pt x="10452598" y="3975591"/>
                  <a:pt x="10468894" y="3978647"/>
                  <a:pt x="10467876" y="3959805"/>
                </a:cubicBezTo>
                <a:cubicBezTo>
                  <a:pt x="10467366" y="3951657"/>
                  <a:pt x="10467112" y="3944400"/>
                  <a:pt x="10464311" y="3938225"/>
                </a:cubicBezTo>
                <a:lnTo>
                  <a:pt x="10452557" y="3928814"/>
                </a:lnTo>
                <a:lnTo>
                  <a:pt x="10520213" y="3776003"/>
                </a:lnTo>
                <a:lnTo>
                  <a:pt x="10520583" y="3776148"/>
                </a:lnTo>
                <a:cubicBezTo>
                  <a:pt x="10545600" y="3791784"/>
                  <a:pt x="10561450" y="3820525"/>
                  <a:pt x="10559541" y="3851844"/>
                </a:cubicBezTo>
                <a:cubicBezTo>
                  <a:pt x="10557504" y="3881889"/>
                  <a:pt x="10544264" y="3906843"/>
                  <a:pt x="10516764" y="3919065"/>
                </a:cubicBezTo>
                <a:cubicBezTo>
                  <a:pt x="10496394" y="3927722"/>
                  <a:pt x="10495884" y="3941981"/>
                  <a:pt x="10499958" y="3957768"/>
                </a:cubicBezTo>
                <a:cubicBezTo>
                  <a:pt x="10504542" y="3975591"/>
                  <a:pt x="10519820" y="3965916"/>
                  <a:pt x="10530005" y="3965916"/>
                </a:cubicBezTo>
                <a:cubicBezTo>
                  <a:pt x="10588568" y="3965406"/>
                  <a:pt x="10644077" y="3980175"/>
                  <a:pt x="10697039" y="4004109"/>
                </a:cubicBezTo>
                <a:cubicBezTo>
                  <a:pt x="10731159" y="3950638"/>
                  <a:pt x="10765279" y="3897167"/>
                  <a:pt x="10798890" y="3843696"/>
                </a:cubicBezTo>
                <a:cubicBezTo>
                  <a:pt x="10803982" y="3835038"/>
                  <a:pt x="10812639" y="3827909"/>
                  <a:pt x="10809075" y="3816196"/>
                </a:cubicBezTo>
                <a:cubicBezTo>
                  <a:pt x="10782084" y="3781057"/>
                  <a:pt x="10782594" y="3738280"/>
                  <a:pt x="10810602" y="3707216"/>
                </a:cubicBezTo>
                <a:cubicBezTo>
                  <a:pt x="10823843" y="3692448"/>
                  <a:pt x="10841284" y="3683409"/>
                  <a:pt x="10859745" y="3680608"/>
                </a:cubicBezTo>
                <a:close/>
                <a:moveTo>
                  <a:pt x="682584" y="2135590"/>
                </a:moveTo>
                <a:cubicBezTo>
                  <a:pt x="723667" y="2135874"/>
                  <a:pt x="800599" y="2160088"/>
                  <a:pt x="813210" y="2163115"/>
                </a:cubicBezTo>
                <a:cubicBezTo>
                  <a:pt x="852895" y="2173204"/>
                  <a:pt x="983385" y="2190020"/>
                  <a:pt x="990784" y="2237104"/>
                </a:cubicBezTo>
                <a:cubicBezTo>
                  <a:pt x="993474" y="2256610"/>
                  <a:pt x="1002218" y="2272080"/>
                  <a:pt x="1020379" y="2282842"/>
                </a:cubicBezTo>
                <a:cubicBezTo>
                  <a:pt x="1049975" y="2301676"/>
                  <a:pt x="1078225" y="2322527"/>
                  <a:pt x="1107148" y="2342034"/>
                </a:cubicBezTo>
                <a:cubicBezTo>
                  <a:pt x="1113202" y="2346069"/>
                  <a:pt x="1117237" y="2351450"/>
                  <a:pt x="1121273" y="2356832"/>
                </a:cubicBezTo>
                <a:cubicBezTo>
                  <a:pt x="1199298" y="2464452"/>
                  <a:pt x="1276650" y="2572745"/>
                  <a:pt x="1358038" y="2677674"/>
                </a:cubicBezTo>
                <a:cubicBezTo>
                  <a:pt x="1394360" y="2724758"/>
                  <a:pt x="1434717" y="2767806"/>
                  <a:pt x="1487182" y="2797402"/>
                </a:cubicBezTo>
                <a:cubicBezTo>
                  <a:pt x="1514087" y="2812872"/>
                  <a:pt x="1530230" y="2835068"/>
                  <a:pt x="1543010" y="2861974"/>
                </a:cubicBezTo>
                <a:cubicBezTo>
                  <a:pt x="1558481" y="2893587"/>
                  <a:pt x="1567898" y="2927219"/>
                  <a:pt x="1571260" y="2962867"/>
                </a:cubicBezTo>
                <a:cubicBezTo>
                  <a:pt x="1575296" y="3003225"/>
                  <a:pt x="1557135" y="3032149"/>
                  <a:pt x="1527540" y="3056363"/>
                </a:cubicBezTo>
                <a:cubicBezTo>
                  <a:pt x="1493236" y="3083940"/>
                  <a:pt x="1454224" y="3102101"/>
                  <a:pt x="1413193" y="3116899"/>
                </a:cubicBezTo>
                <a:cubicBezTo>
                  <a:pt x="1404449" y="3120262"/>
                  <a:pt x="1399068" y="3124971"/>
                  <a:pt x="1395032" y="3134387"/>
                </a:cubicBezTo>
                <a:cubicBezTo>
                  <a:pt x="1384270" y="3163311"/>
                  <a:pt x="1372163" y="3191561"/>
                  <a:pt x="1360728" y="3220484"/>
                </a:cubicBezTo>
                <a:cubicBezTo>
                  <a:pt x="1354674" y="3235954"/>
                  <a:pt x="1358710" y="3252098"/>
                  <a:pt x="1359383" y="3268240"/>
                </a:cubicBezTo>
                <a:cubicBezTo>
                  <a:pt x="1362746" y="3338193"/>
                  <a:pt x="1367455" y="3407474"/>
                  <a:pt x="1368127" y="3477427"/>
                </a:cubicBezTo>
                <a:cubicBezTo>
                  <a:pt x="1368800" y="3474064"/>
                  <a:pt x="1369473" y="3470701"/>
                  <a:pt x="1369473" y="3466665"/>
                </a:cubicBezTo>
                <a:cubicBezTo>
                  <a:pt x="1369473" y="3525856"/>
                  <a:pt x="1373172" y="3585552"/>
                  <a:pt x="1377628" y="3645163"/>
                </a:cubicBezTo>
                <a:lnTo>
                  <a:pt x="1383847" y="3732357"/>
                </a:lnTo>
                <a:lnTo>
                  <a:pt x="1319097" y="3878607"/>
                </a:lnTo>
                <a:lnTo>
                  <a:pt x="1310281" y="3882937"/>
                </a:lnTo>
                <a:cubicBezTo>
                  <a:pt x="1308263" y="3885207"/>
                  <a:pt x="1307254" y="3888402"/>
                  <a:pt x="1306918" y="3893110"/>
                </a:cubicBezTo>
                <a:lnTo>
                  <a:pt x="1305774" y="3908700"/>
                </a:lnTo>
                <a:lnTo>
                  <a:pt x="552112" y="5610966"/>
                </a:lnTo>
                <a:lnTo>
                  <a:pt x="564338" y="5510104"/>
                </a:lnTo>
                <a:cubicBezTo>
                  <a:pt x="571064" y="5457639"/>
                  <a:pt x="569719" y="5404501"/>
                  <a:pt x="570392" y="5351364"/>
                </a:cubicBezTo>
                <a:cubicBezTo>
                  <a:pt x="571737" y="5348001"/>
                  <a:pt x="571064" y="5343966"/>
                  <a:pt x="571064" y="5340602"/>
                </a:cubicBezTo>
                <a:cubicBezTo>
                  <a:pt x="571064" y="5196660"/>
                  <a:pt x="571064" y="5052718"/>
                  <a:pt x="571737" y="4908776"/>
                </a:cubicBezTo>
                <a:cubicBezTo>
                  <a:pt x="572410" y="4918193"/>
                  <a:pt x="572410" y="4927609"/>
                  <a:pt x="573082" y="4937026"/>
                </a:cubicBezTo>
                <a:cubicBezTo>
                  <a:pt x="573082" y="4885907"/>
                  <a:pt x="572410" y="4832096"/>
                  <a:pt x="578463" y="4781649"/>
                </a:cubicBezTo>
                <a:cubicBezTo>
                  <a:pt x="582499" y="4743309"/>
                  <a:pt x="587207" y="4704970"/>
                  <a:pt x="591243" y="4665958"/>
                </a:cubicBezTo>
                <a:cubicBezTo>
                  <a:pt x="604696" y="4550266"/>
                  <a:pt x="622857" y="4435920"/>
                  <a:pt x="643036" y="4320901"/>
                </a:cubicBezTo>
                <a:cubicBezTo>
                  <a:pt x="646398" y="4302067"/>
                  <a:pt x="646398" y="4283906"/>
                  <a:pt x="641018" y="4265072"/>
                </a:cubicBezTo>
                <a:cubicBezTo>
                  <a:pt x="624202" y="4209917"/>
                  <a:pt x="608732" y="4154089"/>
                  <a:pt x="593934" y="4098261"/>
                </a:cubicBezTo>
                <a:cubicBezTo>
                  <a:pt x="577118" y="4033689"/>
                  <a:pt x="568374" y="3969117"/>
                  <a:pt x="580481" y="3902527"/>
                </a:cubicBezTo>
                <a:cubicBezTo>
                  <a:pt x="585863" y="3872931"/>
                  <a:pt x="597970" y="3846026"/>
                  <a:pt x="608059" y="3818448"/>
                </a:cubicBezTo>
                <a:cubicBezTo>
                  <a:pt x="659851" y="3677870"/>
                  <a:pt x="666577" y="3529892"/>
                  <a:pt x="647744" y="3382587"/>
                </a:cubicBezTo>
                <a:cubicBezTo>
                  <a:pt x="634291" y="3277657"/>
                  <a:pt x="612094" y="3174745"/>
                  <a:pt x="587207" y="3071833"/>
                </a:cubicBezTo>
                <a:cubicBezTo>
                  <a:pt x="547523" y="2910402"/>
                  <a:pt x="462772" y="2748300"/>
                  <a:pt x="468825" y="2578125"/>
                </a:cubicBezTo>
                <a:cubicBezTo>
                  <a:pt x="471516" y="2506155"/>
                  <a:pt x="482951" y="2436201"/>
                  <a:pt x="511873" y="2369611"/>
                </a:cubicBezTo>
                <a:cubicBezTo>
                  <a:pt x="533398" y="2319837"/>
                  <a:pt x="572410" y="2282842"/>
                  <a:pt x="615458" y="2251901"/>
                </a:cubicBezTo>
                <a:cubicBezTo>
                  <a:pt x="624875" y="2245175"/>
                  <a:pt x="630928" y="2237104"/>
                  <a:pt x="633619" y="2225669"/>
                </a:cubicBezTo>
                <a:cubicBezTo>
                  <a:pt x="641018" y="2198764"/>
                  <a:pt x="649089" y="2171859"/>
                  <a:pt x="657161" y="2144954"/>
                </a:cubicBezTo>
                <a:cubicBezTo>
                  <a:pt x="659179" y="2138060"/>
                  <a:pt x="668890" y="2135495"/>
                  <a:pt x="682584" y="2135590"/>
                </a:cubicBezTo>
                <a:close/>
                <a:moveTo>
                  <a:pt x="3036311" y="0"/>
                </a:moveTo>
                <a:lnTo>
                  <a:pt x="12192000" y="0"/>
                </a:lnTo>
                <a:lnTo>
                  <a:pt x="10520213" y="3776003"/>
                </a:lnTo>
                <a:lnTo>
                  <a:pt x="10492829" y="3765271"/>
                </a:lnTo>
                <a:cubicBezTo>
                  <a:pt x="10450052" y="3757123"/>
                  <a:pt x="10409821" y="3781057"/>
                  <a:pt x="10397090" y="3821797"/>
                </a:cubicBezTo>
                <a:cubicBezTo>
                  <a:pt x="10383849" y="3863556"/>
                  <a:pt x="10403201" y="3908370"/>
                  <a:pt x="10445469" y="3923139"/>
                </a:cubicBezTo>
                <a:lnTo>
                  <a:pt x="10452557" y="3928814"/>
                </a:lnTo>
                <a:lnTo>
                  <a:pt x="10428234" y="3983752"/>
                </a:lnTo>
                <a:lnTo>
                  <a:pt x="10374301" y="4004364"/>
                </a:lnTo>
                <a:cubicBezTo>
                  <a:pt x="10352530" y="4015313"/>
                  <a:pt x="10331906" y="4028554"/>
                  <a:pt x="10312554" y="4044341"/>
                </a:cubicBezTo>
                <a:cubicBezTo>
                  <a:pt x="10274360" y="3977628"/>
                  <a:pt x="10235657" y="3911935"/>
                  <a:pt x="10197463" y="3846751"/>
                </a:cubicBezTo>
                <a:cubicBezTo>
                  <a:pt x="10194407" y="3841659"/>
                  <a:pt x="10191861" y="3836566"/>
                  <a:pt x="10192880" y="3829946"/>
                </a:cubicBezTo>
                <a:cubicBezTo>
                  <a:pt x="10228018" y="3791752"/>
                  <a:pt x="10227509" y="3740827"/>
                  <a:pt x="10191352" y="3708235"/>
                </a:cubicBezTo>
                <a:cubicBezTo>
                  <a:pt x="10156723" y="3676661"/>
                  <a:pt x="10101214" y="3680735"/>
                  <a:pt x="10071678" y="3716892"/>
                </a:cubicBezTo>
                <a:cubicBezTo>
                  <a:pt x="10042141" y="3752539"/>
                  <a:pt x="10047234" y="3805501"/>
                  <a:pt x="10083390" y="3835038"/>
                </a:cubicBezTo>
                <a:cubicBezTo>
                  <a:pt x="10106816" y="3854390"/>
                  <a:pt x="10133807" y="3856427"/>
                  <a:pt x="10162834" y="3850825"/>
                </a:cubicBezTo>
                <a:cubicBezTo>
                  <a:pt x="10200518" y="3914991"/>
                  <a:pt x="10238203" y="3979665"/>
                  <a:pt x="10275888" y="4043831"/>
                </a:cubicBezTo>
                <a:cubicBezTo>
                  <a:pt x="10280471" y="4051470"/>
                  <a:pt x="10288110" y="4058600"/>
                  <a:pt x="10284545" y="4069294"/>
                </a:cubicBezTo>
                <a:cubicBezTo>
                  <a:pt x="10243805" y="4107488"/>
                  <a:pt x="10215796" y="4153829"/>
                  <a:pt x="10198991" y="4207301"/>
                </a:cubicBezTo>
                <a:cubicBezTo>
                  <a:pt x="10165889" y="4198135"/>
                  <a:pt x="10141955" y="4171653"/>
                  <a:pt x="10111400" y="4157903"/>
                </a:cubicBezTo>
                <a:cubicBezTo>
                  <a:pt x="10102233" y="4151283"/>
                  <a:pt x="10106816" y="4142626"/>
                  <a:pt x="10107835" y="4134478"/>
                </a:cubicBezTo>
                <a:cubicBezTo>
                  <a:pt x="10110381" y="4114617"/>
                  <a:pt x="10108344" y="4095775"/>
                  <a:pt x="10098159" y="4077951"/>
                </a:cubicBezTo>
                <a:cubicBezTo>
                  <a:pt x="10074733" y="4037211"/>
                  <a:pt x="10021262" y="4023971"/>
                  <a:pt x="9981540" y="4048924"/>
                </a:cubicBezTo>
                <a:cubicBezTo>
                  <a:pt x="9940800" y="4074386"/>
                  <a:pt x="9930615" y="4130404"/>
                  <a:pt x="9958624" y="4169107"/>
                </a:cubicBezTo>
                <a:cubicBezTo>
                  <a:pt x="9987651" y="4208829"/>
                  <a:pt x="10040613" y="4213921"/>
                  <a:pt x="10081353" y="4180820"/>
                </a:cubicBezTo>
                <a:cubicBezTo>
                  <a:pt x="10121075" y="4195079"/>
                  <a:pt x="10151630" y="4223597"/>
                  <a:pt x="10187787" y="4243967"/>
                </a:cubicBezTo>
                <a:cubicBezTo>
                  <a:pt x="10178621" y="4287763"/>
                  <a:pt x="10176584" y="4331049"/>
                  <a:pt x="10184732" y="4375354"/>
                </a:cubicBezTo>
                <a:cubicBezTo>
                  <a:pt x="10182695" y="4389104"/>
                  <a:pt x="10170982" y="4386048"/>
                  <a:pt x="10162834" y="4386558"/>
                </a:cubicBezTo>
                <a:cubicBezTo>
                  <a:pt x="10106816" y="4390122"/>
                  <a:pt x="10051308" y="4393687"/>
                  <a:pt x="9995290" y="4397252"/>
                </a:cubicBezTo>
                <a:cubicBezTo>
                  <a:pt x="9993762" y="4393178"/>
                  <a:pt x="9992235" y="4389104"/>
                  <a:pt x="9990198" y="4385539"/>
                </a:cubicBezTo>
                <a:cubicBezTo>
                  <a:pt x="9972374" y="4347345"/>
                  <a:pt x="9933670" y="4327484"/>
                  <a:pt x="9894458" y="4337160"/>
                </a:cubicBezTo>
                <a:cubicBezTo>
                  <a:pt x="9855246" y="4346836"/>
                  <a:pt x="9830293" y="4379428"/>
                  <a:pt x="9830801" y="4420677"/>
                </a:cubicBezTo>
                <a:cubicBezTo>
                  <a:pt x="9831311" y="4459890"/>
                  <a:pt x="9857792" y="4491972"/>
                  <a:pt x="9896495" y="4500120"/>
                </a:cubicBezTo>
                <a:cubicBezTo>
                  <a:pt x="9935707" y="4508268"/>
                  <a:pt x="9975429" y="4488408"/>
                  <a:pt x="9990198" y="4448686"/>
                </a:cubicBezTo>
                <a:cubicBezTo>
                  <a:pt x="9996309" y="4432390"/>
                  <a:pt x="10005984" y="4428825"/>
                  <a:pt x="10020243" y="4428316"/>
                </a:cubicBezTo>
                <a:cubicBezTo>
                  <a:pt x="10028901" y="4428316"/>
                  <a:pt x="10037049" y="4426788"/>
                  <a:pt x="10045706" y="4425770"/>
                </a:cubicBezTo>
                <a:cubicBezTo>
                  <a:pt x="10085937" y="4424751"/>
                  <a:pt x="10126168" y="4423224"/>
                  <a:pt x="10166399" y="4418640"/>
                </a:cubicBezTo>
                <a:cubicBezTo>
                  <a:pt x="10172510" y="4419150"/>
                  <a:pt x="10178621" y="4419659"/>
                  <a:pt x="10184222" y="4416603"/>
                </a:cubicBezTo>
                <a:cubicBezTo>
                  <a:pt x="10196444" y="4418640"/>
                  <a:pt x="10196954" y="4428825"/>
                  <a:pt x="10200009" y="4437483"/>
                </a:cubicBezTo>
                <a:lnTo>
                  <a:pt x="10214773" y="4465887"/>
                </a:lnTo>
                <a:lnTo>
                  <a:pt x="10137373" y="4640708"/>
                </a:lnTo>
                <a:lnTo>
                  <a:pt x="10127513" y="4649332"/>
                </a:lnTo>
                <a:cubicBezTo>
                  <a:pt x="10121680" y="4656302"/>
                  <a:pt x="10116874" y="4664227"/>
                  <a:pt x="10113437" y="4672757"/>
                </a:cubicBezTo>
                <a:lnTo>
                  <a:pt x="10112201" y="4697564"/>
                </a:lnTo>
                <a:lnTo>
                  <a:pt x="9789793" y="5425774"/>
                </a:lnTo>
                <a:lnTo>
                  <a:pt x="9782579" y="5413664"/>
                </a:lnTo>
                <a:cubicBezTo>
                  <a:pt x="9760661" y="5386909"/>
                  <a:pt x="9735006" y="5363160"/>
                  <a:pt x="9706565" y="5341756"/>
                </a:cubicBezTo>
                <a:cubicBezTo>
                  <a:pt x="9698356" y="5335305"/>
                  <a:pt x="9686627" y="5332373"/>
                  <a:pt x="9683696" y="5320058"/>
                </a:cubicBezTo>
                <a:cubicBezTo>
                  <a:pt x="9730022" y="5256140"/>
                  <a:pt x="9772830" y="5189876"/>
                  <a:pt x="9812706" y="5121266"/>
                </a:cubicBezTo>
                <a:cubicBezTo>
                  <a:pt x="9820329" y="5122439"/>
                  <a:pt x="9827952" y="5123025"/>
                  <a:pt x="9835575" y="5124198"/>
                </a:cubicBezTo>
                <a:cubicBezTo>
                  <a:pt x="9883661" y="5131822"/>
                  <a:pt x="9927642" y="5107779"/>
                  <a:pt x="9944647" y="5064384"/>
                </a:cubicBezTo>
                <a:cubicBezTo>
                  <a:pt x="9961653" y="5020404"/>
                  <a:pt x="9944061" y="4971146"/>
                  <a:pt x="9904185" y="4947103"/>
                </a:cubicBezTo>
                <a:cubicBezTo>
                  <a:pt x="9884248" y="4935375"/>
                  <a:pt x="9861817" y="4931417"/>
                  <a:pt x="9840560" y="4934642"/>
                </a:cubicBezTo>
                <a:cubicBezTo>
                  <a:pt x="9819302" y="4937867"/>
                  <a:pt x="9799218" y="4948276"/>
                  <a:pt x="9783971" y="4965282"/>
                </a:cubicBezTo>
                <a:cubicBezTo>
                  <a:pt x="9751719" y="5001052"/>
                  <a:pt x="9751132" y="5050311"/>
                  <a:pt x="9782212" y="5090773"/>
                </a:cubicBezTo>
                <a:cubicBezTo>
                  <a:pt x="9786317" y="5104260"/>
                  <a:pt x="9776348" y="5112470"/>
                  <a:pt x="9770484" y="5122439"/>
                </a:cubicBezTo>
                <a:cubicBezTo>
                  <a:pt x="9731781" y="5184012"/>
                  <a:pt x="9692491" y="5245585"/>
                  <a:pt x="9653202" y="5307157"/>
                </a:cubicBezTo>
                <a:cubicBezTo>
                  <a:pt x="9592216" y="5279596"/>
                  <a:pt x="9528297" y="5262590"/>
                  <a:pt x="9460860" y="5263177"/>
                </a:cubicBezTo>
                <a:cubicBezTo>
                  <a:pt x="9449132" y="5263177"/>
                  <a:pt x="9431540" y="5274318"/>
                  <a:pt x="9426262" y="5253795"/>
                </a:cubicBezTo>
                <a:cubicBezTo>
                  <a:pt x="9421571" y="5235616"/>
                  <a:pt x="9422157" y="5219196"/>
                  <a:pt x="9445614" y="5209228"/>
                </a:cubicBezTo>
                <a:cubicBezTo>
                  <a:pt x="9477280" y="5195154"/>
                  <a:pt x="9492526" y="5166419"/>
                  <a:pt x="9494872" y="5131822"/>
                </a:cubicBezTo>
                <a:cubicBezTo>
                  <a:pt x="9497804" y="5083736"/>
                  <a:pt x="9464379" y="5040928"/>
                  <a:pt x="9418052" y="5032132"/>
                </a:cubicBezTo>
                <a:cubicBezTo>
                  <a:pt x="9368794" y="5022750"/>
                  <a:pt x="9322468" y="5050311"/>
                  <a:pt x="9307807" y="5097223"/>
                </a:cubicBezTo>
                <a:cubicBezTo>
                  <a:pt x="9292561" y="5145309"/>
                  <a:pt x="9314844" y="5196913"/>
                  <a:pt x="9363516" y="5213919"/>
                </a:cubicBezTo>
                <a:cubicBezTo>
                  <a:pt x="9388146" y="5222715"/>
                  <a:pt x="9388146" y="5237375"/>
                  <a:pt x="9389318" y="5256140"/>
                </a:cubicBezTo>
                <a:cubicBezTo>
                  <a:pt x="9390491" y="5277837"/>
                  <a:pt x="9371726" y="5274318"/>
                  <a:pt x="9360584" y="5277251"/>
                </a:cubicBezTo>
                <a:cubicBezTo>
                  <a:pt x="9305462" y="5292497"/>
                  <a:pt x="9255030" y="5317127"/>
                  <a:pt x="9210463" y="5353484"/>
                </a:cubicBezTo>
                <a:cubicBezTo>
                  <a:pt x="9166483" y="5276664"/>
                  <a:pt x="9121916" y="5201018"/>
                  <a:pt x="9077935" y="5125958"/>
                </a:cubicBezTo>
                <a:cubicBezTo>
                  <a:pt x="9074417" y="5120094"/>
                  <a:pt x="9071485" y="5114229"/>
                  <a:pt x="9072658" y="5106606"/>
                </a:cubicBezTo>
                <a:cubicBezTo>
                  <a:pt x="9113120" y="5062626"/>
                  <a:pt x="9112533" y="5003985"/>
                  <a:pt x="9070898" y="4966455"/>
                </a:cubicBezTo>
                <a:cubicBezTo>
                  <a:pt x="9031022" y="4930097"/>
                  <a:pt x="8967104" y="4934789"/>
                  <a:pt x="8933092" y="4976423"/>
                </a:cubicBezTo>
                <a:cubicBezTo>
                  <a:pt x="8899081" y="5017472"/>
                  <a:pt x="8904945" y="5078458"/>
                  <a:pt x="8946579" y="5112470"/>
                </a:cubicBezTo>
                <a:cubicBezTo>
                  <a:pt x="8973554" y="5134753"/>
                  <a:pt x="9004634" y="5137099"/>
                  <a:pt x="9038059" y="5130649"/>
                </a:cubicBezTo>
                <a:cubicBezTo>
                  <a:pt x="9081453" y="5204536"/>
                  <a:pt x="9124848" y="5279010"/>
                  <a:pt x="9168242" y="5352897"/>
                </a:cubicBezTo>
                <a:cubicBezTo>
                  <a:pt x="9173520" y="5361694"/>
                  <a:pt x="9182316" y="5369903"/>
                  <a:pt x="9178211" y="5382218"/>
                </a:cubicBezTo>
                <a:cubicBezTo>
                  <a:pt x="9131298" y="5426198"/>
                  <a:pt x="9099046" y="5479561"/>
                  <a:pt x="9079695" y="5541134"/>
                </a:cubicBezTo>
                <a:cubicBezTo>
                  <a:pt x="9041578" y="5530579"/>
                  <a:pt x="9014017" y="5500086"/>
                  <a:pt x="8978832" y="5484252"/>
                </a:cubicBezTo>
                <a:cubicBezTo>
                  <a:pt x="8968277" y="5476630"/>
                  <a:pt x="8973554" y="5466660"/>
                  <a:pt x="8974727" y="5457278"/>
                </a:cubicBezTo>
                <a:cubicBezTo>
                  <a:pt x="8977659" y="5434408"/>
                  <a:pt x="8975314" y="5412711"/>
                  <a:pt x="8963586" y="5392187"/>
                </a:cubicBezTo>
                <a:cubicBezTo>
                  <a:pt x="8936611" y="5345274"/>
                  <a:pt x="8875038" y="5330028"/>
                  <a:pt x="8829298" y="5358761"/>
                </a:cubicBezTo>
                <a:cubicBezTo>
                  <a:pt x="8782385" y="5388082"/>
                  <a:pt x="8770657" y="5452586"/>
                  <a:pt x="8802910" y="5497153"/>
                </a:cubicBezTo>
                <a:cubicBezTo>
                  <a:pt x="8836335" y="5542893"/>
                  <a:pt x="8897321" y="5548757"/>
                  <a:pt x="8944234" y="5510641"/>
                </a:cubicBezTo>
                <a:cubicBezTo>
                  <a:pt x="8989974" y="5527061"/>
                  <a:pt x="9025158" y="5559899"/>
                  <a:pt x="9066794" y="5583356"/>
                </a:cubicBezTo>
                <a:cubicBezTo>
                  <a:pt x="9056238" y="5633787"/>
                  <a:pt x="9053893" y="5683631"/>
                  <a:pt x="9063275" y="5734649"/>
                </a:cubicBezTo>
                <a:cubicBezTo>
                  <a:pt x="9060929" y="5750482"/>
                  <a:pt x="9047442" y="5746963"/>
                  <a:pt x="9038059" y="5747550"/>
                </a:cubicBezTo>
                <a:cubicBezTo>
                  <a:pt x="8973554" y="5751655"/>
                  <a:pt x="8909636" y="5755760"/>
                  <a:pt x="8845131" y="5759864"/>
                </a:cubicBezTo>
                <a:cubicBezTo>
                  <a:pt x="8843371" y="5755173"/>
                  <a:pt x="8841613" y="5750482"/>
                  <a:pt x="8839267" y="5746377"/>
                </a:cubicBezTo>
                <a:cubicBezTo>
                  <a:pt x="8818742" y="5702396"/>
                  <a:pt x="8774175" y="5679527"/>
                  <a:pt x="8729022" y="5690668"/>
                </a:cubicBezTo>
                <a:cubicBezTo>
                  <a:pt x="8683868" y="5701810"/>
                  <a:pt x="8655135" y="5739340"/>
                  <a:pt x="8655721" y="5786839"/>
                </a:cubicBezTo>
                <a:cubicBezTo>
                  <a:pt x="8656307" y="5831993"/>
                  <a:pt x="8686801" y="5868936"/>
                  <a:pt x="8731368" y="5878319"/>
                </a:cubicBezTo>
                <a:cubicBezTo>
                  <a:pt x="8776521" y="5887701"/>
                  <a:pt x="8822261" y="5864832"/>
                  <a:pt x="8839267" y="5819092"/>
                </a:cubicBezTo>
                <a:cubicBezTo>
                  <a:pt x="8846304" y="5800327"/>
                  <a:pt x="8857445" y="5796222"/>
                  <a:pt x="8873865" y="5795635"/>
                </a:cubicBezTo>
                <a:cubicBezTo>
                  <a:pt x="8883834" y="5795635"/>
                  <a:pt x="8893217" y="5793876"/>
                  <a:pt x="8903185" y="5792703"/>
                </a:cubicBezTo>
                <a:cubicBezTo>
                  <a:pt x="8949512" y="5791530"/>
                  <a:pt x="8995838" y="5789771"/>
                  <a:pt x="9042164" y="5784493"/>
                </a:cubicBezTo>
                <a:cubicBezTo>
                  <a:pt x="9049201" y="5785080"/>
                  <a:pt x="9056238" y="5785666"/>
                  <a:pt x="9062688" y="5782148"/>
                </a:cubicBezTo>
                <a:cubicBezTo>
                  <a:pt x="9076762" y="5784493"/>
                  <a:pt x="9077349" y="5796222"/>
                  <a:pt x="9080867" y="5806191"/>
                </a:cubicBezTo>
                <a:cubicBezTo>
                  <a:pt x="9094354" y="5843134"/>
                  <a:pt x="9111947" y="5877733"/>
                  <a:pt x="9134817" y="5909985"/>
                </a:cubicBezTo>
                <a:cubicBezTo>
                  <a:pt x="9164137" y="5949860"/>
                  <a:pt x="9162965" y="5949274"/>
                  <a:pt x="9134817" y="5992668"/>
                </a:cubicBezTo>
                <a:cubicBezTo>
                  <a:pt x="9120743" y="6014365"/>
                  <a:pt x="9108428" y="6024921"/>
                  <a:pt x="9079108" y="6018470"/>
                </a:cubicBezTo>
                <a:cubicBezTo>
                  <a:pt x="9038059" y="6009674"/>
                  <a:pt x="8997011" y="6037822"/>
                  <a:pt x="8981178" y="6077111"/>
                </a:cubicBezTo>
                <a:cubicBezTo>
                  <a:pt x="8965344" y="6117573"/>
                  <a:pt x="8978246" y="6163900"/>
                  <a:pt x="9012844" y="6189701"/>
                </a:cubicBezTo>
                <a:cubicBezTo>
                  <a:pt x="9046856" y="6214917"/>
                  <a:pt x="9093768" y="6214917"/>
                  <a:pt x="9127780" y="6189701"/>
                </a:cubicBezTo>
                <a:cubicBezTo>
                  <a:pt x="9162965" y="6163900"/>
                  <a:pt x="9179970" y="6115227"/>
                  <a:pt x="9158273" y="6077697"/>
                </a:cubicBezTo>
                <a:cubicBezTo>
                  <a:pt x="9140681" y="6047791"/>
                  <a:pt x="9149477" y="6029612"/>
                  <a:pt x="9167069" y="6008501"/>
                </a:cubicBezTo>
                <a:cubicBezTo>
                  <a:pt x="9172347" y="6002637"/>
                  <a:pt x="9176452" y="5996187"/>
                  <a:pt x="9180557" y="5989150"/>
                </a:cubicBezTo>
                <a:cubicBezTo>
                  <a:pt x="9188180" y="5975076"/>
                  <a:pt x="9195804" y="5976249"/>
                  <a:pt x="9207532" y="5986218"/>
                </a:cubicBezTo>
                <a:cubicBezTo>
                  <a:pt x="9250926" y="6021989"/>
                  <a:pt x="9300184" y="6047791"/>
                  <a:pt x="9354720" y="6063037"/>
                </a:cubicBezTo>
                <a:cubicBezTo>
                  <a:pt x="9363516" y="6065383"/>
                  <a:pt x="9371726" y="6067729"/>
                  <a:pt x="9372312" y="6079457"/>
                </a:cubicBezTo>
                <a:cubicBezTo>
                  <a:pt x="9370553" y="6084148"/>
                  <a:pt x="9368794" y="6090012"/>
                  <a:pt x="9369967" y="6094117"/>
                </a:cubicBezTo>
                <a:cubicBezTo>
                  <a:pt x="9358825" y="6161554"/>
                  <a:pt x="9351202" y="6229577"/>
                  <a:pt x="9344751" y="6298187"/>
                </a:cubicBezTo>
                <a:cubicBezTo>
                  <a:pt x="9341819" y="6311088"/>
                  <a:pt x="9330091" y="6309329"/>
                  <a:pt x="9321295" y="6311674"/>
                </a:cubicBezTo>
                <a:cubicBezTo>
                  <a:pt x="9301357" y="6318125"/>
                  <a:pt x="9284351" y="6328680"/>
                  <a:pt x="9270864" y="6345099"/>
                </a:cubicBezTo>
                <a:cubicBezTo>
                  <a:pt x="9236852" y="6389666"/>
                  <a:pt x="9246821" y="6452998"/>
                  <a:pt x="9293147" y="6484078"/>
                </a:cubicBezTo>
                <a:lnTo>
                  <a:pt x="9317015" y="6493620"/>
                </a:lnTo>
                <a:lnTo>
                  <a:pt x="9155689" y="6858000"/>
                </a:lnTo>
                <a:lnTo>
                  <a:pt x="0" y="6858000"/>
                </a:lnTo>
                <a:lnTo>
                  <a:pt x="552112" y="5610966"/>
                </a:lnTo>
                <a:lnTo>
                  <a:pt x="550885" y="5621088"/>
                </a:lnTo>
                <a:cubicBezTo>
                  <a:pt x="548195" y="5624450"/>
                  <a:pt x="549541" y="5627814"/>
                  <a:pt x="550213" y="5631177"/>
                </a:cubicBezTo>
                <a:cubicBezTo>
                  <a:pt x="550213" y="5635212"/>
                  <a:pt x="550213" y="5639248"/>
                  <a:pt x="548195" y="5643284"/>
                </a:cubicBezTo>
                <a:cubicBezTo>
                  <a:pt x="544832" y="5647319"/>
                  <a:pt x="546177" y="5652028"/>
                  <a:pt x="546177" y="5656737"/>
                </a:cubicBezTo>
                <a:cubicBezTo>
                  <a:pt x="545505" y="5697767"/>
                  <a:pt x="548195" y="5738124"/>
                  <a:pt x="547523" y="5779155"/>
                </a:cubicBezTo>
                <a:cubicBezTo>
                  <a:pt x="546850" y="5801352"/>
                  <a:pt x="546850" y="5822875"/>
                  <a:pt x="546850" y="5845072"/>
                </a:cubicBezTo>
                <a:cubicBezTo>
                  <a:pt x="546177" y="5851125"/>
                  <a:pt x="546177" y="5857179"/>
                  <a:pt x="545505" y="5863233"/>
                </a:cubicBezTo>
                <a:cubicBezTo>
                  <a:pt x="540796" y="5912334"/>
                  <a:pt x="523308" y="5958073"/>
                  <a:pt x="509855" y="6005157"/>
                </a:cubicBezTo>
                <a:cubicBezTo>
                  <a:pt x="498421" y="6044169"/>
                  <a:pt x="491022" y="6077801"/>
                  <a:pt x="517255" y="6112777"/>
                </a:cubicBezTo>
                <a:cubicBezTo>
                  <a:pt x="528016" y="6139682"/>
                  <a:pt x="546177" y="6153135"/>
                  <a:pt x="570392" y="6164569"/>
                </a:cubicBezTo>
                <a:cubicBezTo>
                  <a:pt x="577118" y="6167933"/>
                  <a:pt x="599988" y="6155152"/>
                  <a:pt x="606714" y="6152462"/>
                </a:cubicBezTo>
                <a:cubicBezTo>
                  <a:pt x="628237" y="6143718"/>
                  <a:pt x="665905" y="6129593"/>
                  <a:pt x="688101" y="6120848"/>
                </a:cubicBezTo>
                <a:cubicBezTo>
                  <a:pt x="764109" y="6091926"/>
                  <a:pt x="823972" y="6068384"/>
                  <a:pt x="899979" y="6040134"/>
                </a:cubicBezTo>
                <a:cubicBezTo>
                  <a:pt x="901997" y="6046860"/>
                  <a:pt x="900651" y="6060985"/>
                  <a:pt x="904015" y="6052240"/>
                </a:cubicBezTo>
                <a:cubicBezTo>
                  <a:pt x="907378" y="6050896"/>
                  <a:pt x="925538" y="6040806"/>
                  <a:pt x="929574" y="6040134"/>
                </a:cubicBezTo>
                <a:cubicBezTo>
                  <a:pt x="943027" y="6037443"/>
                  <a:pt x="939664" y="6027354"/>
                  <a:pt x="933610" y="6013901"/>
                </a:cubicBezTo>
                <a:cubicBezTo>
                  <a:pt x="920830" y="5985650"/>
                  <a:pt x="910069" y="5956728"/>
                  <a:pt x="898634" y="5927805"/>
                </a:cubicBezTo>
                <a:cubicBezTo>
                  <a:pt x="896616" y="5922424"/>
                  <a:pt x="889217" y="5888120"/>
                  <a:pt x="901324" y="5878703"/>
                </a:cubicBezTo>
                <a:cubicBezTo>
                  <a:pt x="904687" y="5876686"/>
                  <a:pt x="908051" y="5876012"/>
                  <a:pt x="910741" y="5873322"/>
                </a:cubicBezTo>
                <a:cubicBezTo>
                  <a:pt x="912086" y="5871304"/>
                  <a:pt x="935628" y="5867269"/>
                  <a:pt x="944372" y="5863233"/>
                </a:cubicBezTo>
                <a:cubicBezTo>
                  <a:pt x="1002218" y="5835655"/>
                  <a:pt x="1047285" y="5792607"/>
                  <a:pt x="1084279" y="5741488"/>
                </a:cubicBezTo>
                <a:cubicBezTo>
                  <a:pt x="1089660" y="5734088"/>
                  <a:pt x="1096386" y="5727362"/>
                  <a:pt x="1095713" y="5717273"/>
                </a:cubicBezTo>
                <a:cubicBezTo>
                  <a:pt x="1096386" y="5715255"/>
                  <a:pt x="1095713" y="5713237"/>
                  <a:pt x="1097058" y="5711892"/>
                </a:cubicBezTo>
                <a:cubicBezTo>
                  <a:pt x="1107820" y="5700458"/>
                  <a:pt x="1101094" y="5693731"/>
                  <a:pt x="1092350" y="5686332"/>
                </a:cubicBezTo>
                <a:cubicBezTo>
                  <a:pt x="1076207" y="5672880"/>
                  <a:pt x="1060737" y="5658082"/>
                  <a:pt x="1044594" y="5644629"/>
                </a:cubicBezTo>
                <a:cubicBezTo>
                  <a:pt x="1037867" y="5639248"/>
                  <a:pt x="1035177" y="5633867"/>
                  <a:pt x="1037195" y="5624450"/>
                </a:cubicBezTo>
                <a:cubicBezTo>
                  <a:pt x="1044594" y="5586783"/>
                  <a:pt x="1050647" y="5549116"/>
                  <a:pt x="1058046" y="5511449"/>
                </a:cubicBezTo>
                <a:cubicBezTo>
                  <a:pt x="1069481" y="5455621"/>
                  <a:pt x="1075534" y="5398448"/>
                  <a:pt x="1093695" y="5343966"/>
                </a:cubicBezTo>
                <a:cubicBezTo>
                  <a:pt x="1154905" y="5164374"/>
                  <a:pt x="1199970" y="4980747"/>
                  <a:pt x="1226203" y="4793084"/>
                </a:cubicBezTo>
                <a:cubicBezTo>
                  <a:pt x="1247054" y="4646452"/>
                  <a:pt x="1260507" y="4498473"/>
                  <a:pt x="1273287" y="4351169"/>
                </a:cubicBezTo>
                <a:lnTo>
                  <a:pt x="1305774" y="3908700"/>
                </a:lnTo>
                <a:lnTo>
                  <a:pt x="1319097" y="3878607"/>
                </a:lnTo>
                <a:lnTo>
                  <a:pt x="1319698" y="3878312"/>
                </a:lnTo>
                <a:cubicBezTo>
                  <a:pt x="1342567" y="3872931"/>
                  <a:pt x="1365437" y="3866877"/>
                  <a:pt x="1388306" y="3861497"/>
                </a:cubicBezTo>
                <a:cubicBezTo>
                  <a:pt x="1390996" y="3851407"/>
                  <a:pt x="1388306" y="3841318"/>
                  <a:pt x="1390324" y="3831229"/>
                </a:cubicBezTo>
                <a:cubicBezTo>
                  <a:pt x="1390324" y="3828538"/>
                  <a:pt x="1390324" y="3825847"/>
                  <a:pt x="1390324" y="3823157"/>
                </a:cubicBezTo>
                <a:lnTo>
                  <a:pt x="1383847" y="3732357"/>
                </a:lnTo>
                <a:close/>
              </a:path>
            </a:pathLst>
          </a:custGeom>
          <a:solidFill>
            <a:schemeClr val="accent4"/>
          </a:solidFill>
          <a:ln w="9293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 dirty="0"/>
          </a:p>
        </p:txBody>
      </p:sp>
      <p:sp>
        <p:nvSpPr>
          <p:cNvPr id="7" name="Freeform: Shape 6">
            <a:extLst>
              <a:ext uri="{FF2B5EF4-FFF2-40B4-BE49-F238E27FC236}">
                <a16:creationId xmlns="" xmlns:a16="http://schemas.microsoft.com/office/drawing/2014/main" id="{447548EA-DD17-43F9-AACD-F23CB7F25EAD}"/>
              </a:ext>
            </a:extLst>
          </p:cNvPr>
          <p:cNvSpPr/>
          <p:nvPr userDrawn="1"/>
        </p:nvSpPr>
        <p:spPr>
          <a:xfrm>
            <a:off x="10644056" y="5716915"/>
            <a:ext cx="873784" cy="850432"/>
          </a:xfrm>
          <a:custGeom>
            <a:avLst/>
            <a:gdLst>
              <a:gd name="connsiteX0" fmla="*/ 1213500 w 2614664"/>
              <a:gd name="connsiteY0" fmla="*/ 1488843 h 2544791"/>
              <a:gd name="connsiteX1" fmla="*/ 1105867 w 2614664"/>
              <a:gd name="connsiteY1" fmla="*/ 1597428 h 2544791"/>
              <a:gd name="connsiteX2" fmla="*/ 1212547 w 2614664"/>
              <a:gd name="connsiteY2" fmla="*/ 1706013 h 2544791"/>
              <a:gd name="connsiteX3" fmla="*/ 1323037 w 2614664"/>
              <a:gd name="connsiteY3" fmla="*/ 1598380 h 2544791"/>
              <a:gd name="connsiteX4" fmla="*/ 1213500 w 2614664"/>
              <a:gd name="connsiteY4" fmla="*/ 1488843 h 2544791"/>
              <a:gd name="connsiteX5" fmla="*/ 1470674 w 2614664"/>
              <a:gd name="connsiteY5" fmla="*/ 1264053 h 2544791"/>
              <a:gd name="connsiteX6" fmla="*/ 1424954 w 2614664"/>
              <a:gd name="connsiteY6" fmla="*/ 1308820 h 2544791"/>
              <a:gd name="connsiteX7" fmla="*/ 1473532 w 2614664"/>
              <a:gd name="connsiteY7" fmla="*/ 1359303 h 2544791"/>
              <a:gd name="connsiteX8" fmla="*/ 1519252 w 2614664"/>
              <a:gd name="connsiteY8" fmla="*/ 1310725 h 2544791"/>
              <a:gd name="connsiteX9" fmla="*/ 1470674 w 2614664"/>
              <a:gd name="connsiteY9" fmla="*/ 1264053 h 2544791"/>
              <a:gd name="connsiteX10" fmla="*/ 909652 w 2614664"/>
              <a:gd name="connsiteY10" fmla="*/ 1184043 h 2544791"/>
              <a:gd name="connsiteX11" fmla="*/ 838214 w 2614664"/>
              <a:gd name="connsiteY11" fmla="*/ 1261196 h 2544791"/>
              <a:gd name="connsiteX12" fmla="*/ 911557 w 2614664"/>
              <a:gd name="connsiteY12" fmla="*/ 1332633 h 2544791"/>
              <a:gd name="connsiteX13" fmla="*/ 981089 w 2614664"/>
              <a:gd name="connsiteY13" fmla="*/ 1258338 h 2544791"/>
              <a:gd name="connsiteX14" fmla="*/ 909652 w 2614664"/>
              <a:gd name="connsiteY14" fmla="*/ 1184043 h 2544791"/>
              <a:gd name="connsiteX15" fmla="*/ 1816432 w 2614664"/>
              <a:gd name="connsiteY15" fmla="*/ 1064028 h 2544791"/>
              <a:gd name="connsiteX16" fmla="*/ 1759282 w 2614664"/>
              <a:gd name="connsiteY16" fmla="*/ 1121178 h 2544791"/>
              <a:gd name="connsiteX17" fmla="*/ 1813574 w 2614664"/>
              <a:gd name="connsiteY17" fmla="*/ 1172613 h 2544791"/>
              <a:gd name="connsiteX18" fmla="*/ 1867867 w 2614664"/>
              <a:gd name="connsiteY18" fmla="*/ 1119273 h 2544791"/>
              <a:gd name="connsiteX19" fmla="*/ 1816432 w 2614664"/>
              <a:gd name="connsiteY19" fmla="*/ 1064028 h 2544791"/>
              <a:gd name="connsiteX20" fmla="*/ 957277 w 2614664"/>
              <a:gd name="connsiteY20" fmla="*/ 835428 h 2544791"/>
              <a:gd name="connsiteX21" fmla="*/ 897270 w 2614664"/>
              <a:gd name="connsiteY21" fmla="*/ 894483 h 2544791"/>
              <a:gd name="connsiteX22" fmla="*/ 955372 w 2614664"/>
              <a:gd name="connsiteY22" fmla="*/ 957348 h 2544791"/>
              <a:gd name="connsiteX23" fmla="*/ 1016332 w 2614664"/>
              <a:gd name="connsiteY23" fmla="*/ 893531 h 2544791"/>
              <a:gd name="connsiteX24" fmla="*/ 957277 w 2614664"/>
              <a:gd name="connsiteY24" fmla="*/ 835428 h 2544791"/>
              <a:gd name="connsiteX25" fmla="*/ 1305892 w 2614664"/>
              <a:gd name="connsiteY25" fmla="*/ 744941 h 2544791"/>
              <a:gd name="connsiteX26" fmla="*/ 1182067 w 2614664"/>
              <a:gd name="connsiteY26" fmla="*/ 868766 h 2544791"/>
              <a:gd name="connsiteX27" fmla="*/ 1300177 w 2614664"/>
              <a:gd name="connsiteY27" fmla="*/ 999258 h 2544791"/>
              <a:gd name="connsiteX28" fmla="*/ 1429717 w 2614664"/>
              <a:gd name="connsiteY28" fmla="*/ 874481 h 2544791"/>
              <a:gd name="connsiteX29" fmla="*/ 1305892 w 2614664"/>
              <a:gd name="connsiteY29" fmla="*/ 744941 h 2544791"/>
              <a:gd name="connsiteX30" fmla="*/ 1924541 w 2614664"/>
              <a:gd name="connsiteY30" fmla="*/ 1754 h 2544791"/>
              <a:gd name="connsiteX31" fmla="*/ 2027887 w 2614664"/>
              <a:gd name="connsiteY31" fmla="*/ 21994 h 2544791"/>
              <a:gd name="connsiteX32" fmla="*/ 2093609 w 2614664"/>
              <a:gd name="connsiteY32" fmla="*/ 212494 h 2544791"/>
              <a:gd name="connsiteX33" fmla="*/ 1916444 w 2614664"/>
              <a:gd name="connsiteY33" fmla="*/ 309649 h 2544791"/>
              <a:gd name="connsiteX34" fmla="*/ 1879297 w 2614664"/>
              <a:gd name="connsiteY34" fmla="*/ 304887 h 2544791"/>
              <a:gd name="connsiteX35" fmla="*/ 1669747 w 2614664"/>
              <a:gd name="connsiteY35" fmla="*/ 627784 h 2544791"/>
              <a:gd name="connsiteX36" fmla="*/ 1706894 w 2614664"/>
              <a:gd name="connsiteY36" fmla="*/ 663027 h 2544791"/>
              <a:gd name="connsiteX37" fmla="*/ 1917397 w 2614664"/>
              <a:gd name="connsiteY37" fmla="*/ 925917 h 2544791"/>
              <a:gd name="connsiteX38" fmla="*/ 2029792 w 2614664"/>
              <a:gd name="connsiteY38" fmla="*/ 902104 h 2544791"/>
              <a:gd name="connsiteX39" fmla="*/ 2097419 w 2614664"/>
              <a:gd name="connsiteY39" fmla="*/ 884007 h 2544791"/>
              <a:gd name="connsiteX40" fmla="*/ 2124089 w 2614664"/>
              <a:gd name="connsiteY40" fmla="*/ 838287 h 2544791"/>
              <a:gd name="connsiteX41" fmla="*/ 2267917 w 2614664"/>
              <a:gd name="connsiteY41" fmla="*/ 703984 h 2544791"/>
              <a:gd name="connsiteX42" fmla="*/ 2426984 w 2614664"/>
              <a:gd name="connsiteY42" fmla="*/ 814474 h 2544791"/>
              <a:gd name="connsiteX43" fmla="*/ 2351737 w 2614664"/>
              <a:gd name="connsiteY43" fmla="*/ 997354 h 2544791"/>
              <a:gd name="connsiteX44" fmla="*/ 2157427 w 2614664"/>
              <a:gd name="connsiteY44" fmla="*/ 960207 h 2544791"/>
              <a:gd name="connsiteX45" fmla="*/ 2126947 w 2614664"/>
              <a:gd name="connsiteY45" fmla="*/ 931632 h 2544791"/>
              <a:gd name="connsiteX46" fmla="*/ 1953592 w 2614664"/>
              <a:gd name="connsiteY46" fmla="*/ 985924 h 2544791"/>
              <a:gd name="connsiteX47" fmla="*/ 1954544 w 2614664"/>
              <a:gd name="connsiteY47" fmla="*/ 1022119 h 2544791"/>
              <a:gd name="connsiteX48" fmla="*/ 1971689 w 2614664"/>
              <a:gd name="connsiteY48" fmla="*/ 1289772 h 2544791"/>
              <a:gd name="connsiteX49" fmla="*/ 1981214 w 2614664"/>
              <a:gd name="connsiteY49" fmla="*/ 1332634 h 2544791"/>
              <a:gd name="connsiteX50" fmla="*/ 2294587 w 2614664"/>
              <a:gd name="connsiteY50" fmla="*/ 1542184 h 2544791"/>
              <a:gd name="connsiteX51" fmla="*/ 2354594 w 2614664"/>
              <a:gd name="connsiteY51" fmla="*/ 1579332 h 2544791"/>
              <a:gd name="connsiteX52" fmla="*/ 2526997 w 2614664"/>
              <a:gd name="connsiteY52" fmla="*/ 1556472 h 2544791"/>
              <a:gd name="connsiteX53" fmla="*/ 2614627 w 2614664"/>
              <a:gd name="connsiteY53" fmla="*/ 1691727 h 2544791"/>
              <a:gd name="connsiteX54" fmla="*/ 2456512 w 2614664"/>
              <a:gd name="connsiteY54" fmla="*/ 1851747 h 2544791"/>
              <a:gd name="connsiteX55" fmla="*/ 2304112 w 2614664"/>
              <a:gd name="connsiteY55" fmla="*/ 1682202 h 2544791"/>
              <a:gd name="connsiteX56" fmla="*/ 2308874 w 2614664"/>
              <a:gd name="connsiteY56" fmla="*/ 1622194 h 2544791"/>
              <a:gd name="connsiteX57" fmla="*/ 1996454 w 2614664"/>
              <a:gd name="connsiteY57" fmla="*/ 1408834 h 2544791"/>
              <a:gd name="connsiteX58" fmla="*/ 1946924 w 2614664"/>
              <a:gd name="connsiteY58" fmla="*/ 1391689 h 2544791"/>
              <a:gd name="connsiteX59" fmla="*/ 1650697 w 2614664"/>
              <a:gd name="connsiteY59" fmla="*/ 1766974 h 2544791"/>
              <a:gd name="connsiteX60" fmla="*/ 1810717 w 2614664"/>
              <a:gd name="connsiteY60" fmla="*/ 1966999 h 2544791"/>
              <a:gd name="connsiteX61" fmla="*/ 1848817 w 2614664"/>
              <a:gd name="connsiteY61" fmla="*/ 2015577 h 2544791"/>
              <a:gd name="connsiteX62" fmla="*/ 1904062 w 2614664"/>
              <a:gd name="connsiteY62" fmla="*/ 2005099 h 2544791"/>
              <a:gd name="connsiteX63" fmla="*/ 2072654 w 2614664"/>
              <a:gd name="connsiteY63" fmla="*/ 2100349 h 2544791"/>
              <a:gd name="connsiteX64" fmla="*/ 2018362 w 2614664"/>
              <a:gd name="connsiteY64" fmla="*/ 2286087 h 2544791"/>
              <a:gd name="connsiteX65" fmla="*/ 1825004 w 2614664"/>
              <a:gd name="connsiteY65" fmla="*/ 2276562 h 2544791"/>
              <a:gd name="connsiteX66" fmla="*/ 1790714 w 2614664"/>
              <a:gd name="connsiteY66" fmla="*/ 2086062 h 2544791"/>
              <a:gd name="connsiteX67" fmla="*/ 1805954 w 2614664"/>
              <a:gd name="connsiteY67" fmla="*/ 2062249 h 2544791"/>
              <a:gd name="connsiteX68" fmla="*/ 1584974 w 2614664"/>
              <a:gd name="connsiteY68" fmla="*/ 1801264 h 2544791"/>
              <a:gd name="connsiteX69" fmla="*/ 1223024 w 2614664"/>
              <a:gd name="connsiteY69" fmla="*/ 1853652 h 2544791"/>
              <a:gd name="connsiteX70" fmla="*/ 1176352 w 2614664"/>
              <a:gd name="connsiteY70" fmla="*/ 2243224 h 2544791"/>
              <a:gd name="connsiteX71" fmla="*/ 1258267 w 2614664"/>
              <a:gd name="connsiteY71" fmla="*/ 2466109 h 2544791"/>
              <a:gd name="connsiteX72" fmla="*/ 1035382 w 2614664"/>
              <a:gd name="connsiteY72" fmla="*/ 2518497 h 2544791"/>
              <a:gd name="connsiteX73" fmla="*/ 999187 w 2614664"/>
              <a:gd name="connsiteY73" fmla="*/ 2292754 h 2544791"/>
              <a:gd name="connsiteX74" fmla="*/ 1081102 w 2614664"/>
              <a:gd name="connsiteY74" fmla="*/ 2238462 h 2544791"/>
              <a:gd name="connsiteX75" fmla="*/ 1119202 w 2614664"/>
              <a:gd name="connsiteY75" fmla="*/ 2216554 h 2544791"/>
              <a:gd name="connsiteX76" fmla="*/ 1160159 w 2614664"/>
              <a:gd name="connsiteY76" fmla="*/ 1885084 h 2544791"/>
              <a:gd name="connsiteX77" fmla="*/ 1163969 w 2614664"/>
              <a:gd name="connsiteY77" fmla="*/ 1861272 h 2544791"/>
              <a:gd name="connsiteX78" fmla="*/ 1135394 w 2614664"/>
              <a:gd name="connsiteY78" fmla="*/ 1834602 h 2544791"/>
              <a:gd name="connsiteX79" fmla="*/ 896317 w 2614664"/>
              <a:gd name="connsiteY79" fmla="*/ 1709824 h 2544791"/>
              <a:gd name="connsiteX80" fmla="*/ 852502 w 2614664"/>
              <a:gd name="connsiteY80" fmla="*/ 1714587 h 2544791"/>
              <a:gd name="connsiteX81" fmla="*/ 830594 w 2614664"/>
              <a:gd name="connsiteY81" fmla="*/ 1746019 h 2544791"/>
              <a:gd name="connsiteX82" fmla="*/ 816307 w 2614664"/>
              <a:gd name="connsiteY82" fmla="*/ 1858414 h 2544791"/>
              <a:gd name="connsiteX83" fmla="*/ 766777 w 2614664"/>
              <a:gd name="connsiteY83" fmla="*/ 2040342 h 2544791"/>
              <a:gd name="connsiteX84" fmla="*/ 580087 w 2614664"/>
              <a:gd name="connsiteY84" fmla="*/ 2040342 h 2544791"/>
              <a:gd name="connsiteX85" fmla="*/ 528652 w 2614664"/>
              <a:gd name="connsiteY85" fmla="*/ 1857462 h 2544791"/>
              <a:gd name="connsiteX86" fmla="*/ 687719 w 2614664"/>
              <a:gd name="connsiteY86" fmla="*/ 1762212 h 2544791"/>
              <a:gd name="connsiteX87" fmla="*/ 778207 w 2614664"/>
              <a:gd name="connsiteY87" fmla="*/ 1720302 h 2544791"/>
              <a:gd name="connsiteX88" fmla="*/ 778207 w 2614664"/>
              <a:gd name="connsiteY88" fmla="*/ 1585999 h 2544791"/>
              <a:gd name="connsiteX89" fmla="*/ 690577 w 2614664"/>
              <a:gd name="connsiteY89" fmla="*/ 1417407 h 2544791"/>
              <a:gd name="connsiteX90" fmla="*/ 661049 w 2614664"/>
              <a:gd name="connsiteY90" fmla="*/ 1378354 h 2544791"/>
              <a:gd name="connsiteX91" fmla="*/ 627712 w 2614664"/>
              <a:gd name="connsiteY91" fmla="*/ 1382164 h 2544791"/>
              <a:gd name="connsiteX92" fmla="*/ 401969 w 2614664"/>
              <a:gd name="connsiteY92" fmla="*/ 1395499 h 2544791"/>
              <a:gd name="connsiteX93" fmla="*/ 354344 w 2614664"/>
              <a:gd name="connsiteY93" fmla="*/ 1400262 h 2544791"/>
              <a:gd name="connsiteX94" fmla="*/ 298147 w 2614664"/>
              <a:gd name="connsiteY94" fmla="*/ 1438362 h 2544791"/>
              <a:gd name="connsiteX95" fmla="*/ 122887 w 2614664"/>
              <a:gd name="connsiteY95" fmla="*/ 1534564 h 2544791"/>
              <a:gd name="connsiteX96" fmla="*/ 14 w 2614664"/>
              <a:gd name="connsiteY96" fmla="*/ 1385974 h 2544791"/>
              <a:gd name="connsiteX97" fmla="*/ 119077 w 2614664"/>
              <a:gd name="connsiteY97" fmla="*/ 1229764 h 2544791"/>
              <a:gd name="connsiteX98" fmla="*/ 298147 w 2614664"/>
              <a:gd name="connsiteY98" fmla="*/ 1320252 h 2544791"/>
              <a:gd name="connsiteX99" fmla="*/ 307672 w 2614664"/>
              <a:gd name="connsiteY99" fmla="*/ 1342159 h 2544791"/>
              <a:gd name="connsiteX100" fmla="*/ 621044 w 2614664"/>
              <a:gd name="connsiteY100" fmla="*/ 1322157 h 2544791"/>
              <a:gd name="connsiteX101" fmla="*/ 662002 w 2614664"/>
              <a:gd name="connsiteY101" fmla="*/ 1301202 h 2544791"/>
              <a:gd name="connsiteX102" fmla="*/ 667717 w 2614664"/>
              <a:gd name="connsiteY102" fmla="*/ 1055457 h 2544791"/>
              <a:gd name="connsiteX103" fmla="*/ 468644 w 2614664"/>
              <a:gd name="connsiteY103" fmla="*/ 937347 h 2544791"/>
              <a:gd name="connsiteX104" fmla="*/ 239092 w 2614664"/>
              <a:gd name="connsiteY104" fmla="*/ 915439 h 2544791"/>
              <a:gd name="connsiteX105" fmla="*/ 281954 w 2614664"/>
              <a:gd name="connsiteY105" fmla="*/ 690649 h 2544791"/>
              <a:gd name="connsiteX106" fmla="*/ 500077 w 2614664"/>
              <a:gd name="connsiteY106" fmla="*/ 744942 h 2544791"/>
              <a:gd name="connsiteX107" fmla="*/ 518174 w 2614664"/>
              <a:gd name="connsiteY107" fmla="*/ 850669 h 2544791"/>
              <a:gd name="connsiteX108" fmla="*/ 524842 w 2614664"/>
              <a:gd name="connsiteY108" fmla="*/ 894484 h 2544791"/>
              <a:gd name="connsiteX109" fmla="*/ 688672 w 2614664"/>
              <a:gd name="connsiteY109" fmla="*/ 986877 h 2544791"/>
              <a:gd name="connsiteX110" fmla="*/ 848692 w 2614664"/>
              <a:gd name="connsiteY110" fmla="*/ 728749 h 2544791"/>
              <a:gd name="connsiteX111" fmla="*/ 832499 w 2614664"/>
              <a:gd name="connsiteY111" fmla="*/ 681124 h 2544791"/>
              <a:gd name="connsiteX112" fmla="*/ 621044 w 2614664"/>
              <a:gd name="connsiteY112" fmla="*/ 320127 h 2544791"/>
              <a:gd name="connsiteX113" fmla="*/ 472454 w 2614664"/>
              <a:gd name="connsiteY113" fmla="*/ 290599 h 2544791"/>
              <a:gd name="connsiteX114" fmla="*/ 450547 w 2614664"/>
              <a:gd name="connsiteY114" fmla="*/ 69619 h 2544791"/>
              <a:gd name="connsiteX115" fmla="*/ 674384 w 2614664"/>
              <a:gd name="connsiteY115" fmla="*/ 53427 h 2544791"/>
              <a:gd name="connsiteX116" fmla="*/ 677242 w 2614664"/>
              <a:gd name="connsiteY116" fmla="*/ 281074 h 2544791"/>
              <a:gd name="connsiteX117" fmla="*/ 685814 w 2614664"/>
              <a:gd name="connsiteY117" fmla="*/ 312507 h 2544791"/>
              <a:gd name="connsiteX118" fmla="*/ 901079 w 2614664"/>
              <a:gd name="connsiteY118" fmla="*/ 682077 h 2544791"/>
              <a:gd name="connsiteX119" fmla="*/ 1144919 w 2614664"/>
              <a:gd name="connsiteY119" fmla="*/ 558252 h 2544791"/>
              <a:gd name="connsiteX120" fmla="*/ 1191592 w 2614664"/>
              <a:gd name="connsiteY120" fmla="*/ 523962 h 2544791"/>
              <a:gd name="connsiteX121" fmla="*/ 1149682 w 2614664"/>
              <a:gd name="connsiteY121" fmla="*/ 455382 h 2544791"/>
              <a:gd name="connsiteX122" fmla="*/ 1059194 w 2614664"/>
              <a:gd name="connsiteY122" fmla="*/ 265834 h 2544791"/>
              <a:gd name="connsiteX123" fmla="*/ 1238264 w 2614664"/>
              <a:gd name="connsiteY123" fmla="*/ 160107 h 2544791"/>
              <a:gd name="connsiteX124" fmla="*/ 1363042 w 2614664"/>
              <a:gd name="connsiteY124" fmla="*/ 322032 h 2544791"/>
              <a:gd name="connsiteX125" fmla="*/ 1283032 w 2614664"/>
              <a:gd name="connsiteY125" fmla="*/ 447762 h 2544791"/>
              <a:gd name="connsiteX126" fmla="*/ 1251599 w 2614664"/>
              <a:gd name="connsiteY126" fmla="*/ 520152 h 2544791"/>
              <a:gd name="connsiteX127" fmla="*/ 1307797 w 2614664"/>
              <a:gd name="connsiteY127" fmla="*/ 535392 h 2544791"/>
              <a:gd name="connsiteX128" fmla="*/ 1620217 w 2614664"/>
              <a:gd name="connsiteY128" fmla="*/ 606829 h 2544791"/>
              <a:gd name="connsiteX129" fmla="*/ 1810717 w 2614664"/>
              <a:gd name="connsiteY129" fmla="*/ 306792 h 2544791"/>
              <a:gd name="connsiteX130" fmla="*/ 1829767 w 2614664"/>
              <a:gd name="connsiteY130" fmla="*/ 255357 h 2544791"/>
              <a:gd name="connsiteX131" fmla="*/ 1832624 w 2614664"/>
              <a:gd name="connsiteY131" fmla="*/ 51522 h 2544791"/>
              <a:gd name="connsiteX132" fmla="*/ 1924541 w 2614664"/>
              <a:gd name="connsiteY132" fmla="*/ 1754 h 25447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</a:cxnLst>
            <a:rect l="l" t="t" r="r" b="b"/>
            <a:pathLst>
              <a:path w="2614664" h="2544791">
                <a:moveTo>
                  <a:pt x="1213500" y="1488843"/>
                </a:moveTo>
                <a:cubicBezTo>
                  <a:pt x="1153492" y="1487890"/>
                  <a:pt x="1105867" y="1536468"/>
                  <a:pt x="1105867" y="1597428"/>
                </a:cubicBezTo>
                <a:cubicBezTo>
                  <a:pt x="1105867" y="1661245"/>
                  <a:pt x="1151587" y="1706965"/>
                  <a:pt x="1212547" y="1706013"/>
                </a:cubicBezTo>
                <a:cubicBezTo>
                  <a:pt x="1274460" y="1705060"/>
                  <a:pt x="1321132" y="1660293"/>
                  <a:pt x="1323037" y="1598380"/>
                </a:cubicBezTo>
                <a:cubicBezTo>
                  <a:pt x="1323990" y="1542183"/>
                  <a:pt x="1270649" y="1489795"/>
                  <a:pt x="1213500" y="1488843"/>
                </a:cubicBezTo>
                <a:close/>
                <a:moveTo>
                  <a:pt x="1470674" y="1264053"/>
                </a:moveTo>
                <a:cubicBezTo>
                  <a:pt x="1443052" y="1264053"/>
                  <a:pt x="1425907" y="1282150"/>
                  <a:pt x="1424954" y="1308820"/>
                </a:cubicBezTo>
                <a:cubicBezTo>
                  <a:pt x="1424002" y="1339300"/>
                  <a:pt x="1443052" y="1354540"/>
                  <a:pt x="1473532" y="1359303"/>
                </a:cubicBezTo>
                <a:cubicBezTo>
                  <a:pt x="1500202" y="1355493"/>
                  <a:pt x="1520204" y="1340253"/>
                  <a:pt x="1519252" y="1310725"/>
                </a:cubicBezTo>
                <a:cubicBezTo>
                  <a:pt x="1519252" y="1281198"/>
                  <a:pt x="1500202" y="1263100"/>
                  <a:pt x="1470674" y="1264053"/>
                </a:cubicBezTo>
                <a:close/>
                <a:moveTo>
                  <a:pt x="909652" y="1184043"/>
                </a:moveTo>
                <a:cubicBezTo>
                  <a:pt x="868694" y="1184043"/>
                  <a:pt x="837262" y="1218333"/>
                  <a:pt x="838214" y="1261196"/>
                </a:cubicBezTo>
                <a:cubicBezTo>
                  <a:pt x="840119" y="1302153"/>
                  <a:pt x="872504" y="1333585"/>
                  <a:pt x="911557" y="1332633"/>
                </a:cubicBezTo>
                <a:cubicBezTo>
                  <a:pt x="950609" y="1331681"/>
                  <a:pt x="981089" y="1299296"/>
                  <a:pt x="981089" y="1258338"/>
                </a:cubicBezTo>
                <a:cubicBezTo>
                  <a:pt x="981089" y="1217381"/>
                  <a:pt x="950609" y="1184995"/>
                  <a:pt x="909652" y="1184043"/>
                </a:cubicBezTo>
                <a:close/>
                <a:moveTo>
                  <a:pt x="1816432" y="1064028"/>
                </a:moveTo>
                <a:cubicBezTo>
                  <a:pt x="1782142" y="1064028"/>
                  <a:pt x="1759282" y="1086888"/>
                  <a:pt x="1759282" y="1121178"/>
                </a:cubicBezTo>
                <a:cubicBezTo>
                  <a:pt x="1759282" y="1154516"/>
                  <a:pt x="1782142" y="1170708"/>
                  <a:pt x="1813574" y="1172613"/>
                </a:cubicBezTo>
                <a:cubicBezTo>
                  <a:pt x="1847865" y="1171660"/>
                  <a:pt x="1866915" y="1154516"/>
                  <a:pt x="1867867" y="1119273"/>
                </a:cubicBezTo>
                <a:cubicBezTo>
                  <a:pt x="1867867" y="1085935"/>
                  <a:pt x="1849770" y="1064028"/>
                  <a:pt x="1816432" y="1064028"/>
                </a:cubicBezTo>
                <a:close/>
                <a:moveTo>
                  <a:pt x="957277" y="835428"/>
                </a:moveTo>
                <a:cubicBezTo>
                  <a:pt x="923940" y="832571"/>
                  <a:pt x="896317" y="860193"/>
                  <a:pt x="897270" y="894483"/>
                </a:cubicBezTo>
                <a:cubicBezTo>
                  <a:pt x="898222" y="931631"/>
                  <a:pt x="919177" y="954491"/>
                  <a:pt x="955372" y="957348"/>
                </a:cubicBezTo>
                <a:cubicBezTo>
                  <a:pt x="986805" y="960206"/>
                  <a:pt x="1016332" y="929726"/>
                  <a:pt x="1016332" y="893531"/>
                </a:cubicBezTo>
                <a:cubicBezTo>
                  <a:pt x="1011570" y="862098"/>
                  <a:pt x="993472" y="838286"/>
                  <a:pt x="957277" y="835428"/>
                </a:cubicBezTo>
                <a:close/>
                <a:moveTo>
                  <a:pt x="1305892" y="744941"/>
                </a:moveTo>
                <a:cubicBezTo>
                  <a:pt x="1237312" y="744941"/>
                  <a:pt x="1183972" y="798281"/>
                  <a:pt x="1182067" y="868766"/>
                </a:cubicBezTo>
                <a:cubicBezTo>
                  <a:pt x="1180162" y="940204"/>
                  <a:pt x="1232550" y="998306"/>
                  <a:pt x="1300177" y="999258"/>
                </a:cubicBezTo>
                <a:cubicBezTo>
                  <a:pt x="1372567" y="1000211"/>
                  <a:pt x="1428765" y="945918"/>
                  <a:pt x="1429717" y="874481"/>
                </a:cubicBezTo>
                <a:cubicBezTo>
                  <a:pt x="1430670" y="802091"/>
                  <a:pt x="1376377" y="745893"/>
                  <a:pt x="1305892" y="744941"/>
                </a:cubicBezTo>
                <a:close/>
                <a:moveTo>
                  <a:pt x="1924541" y="1754"/>
                </a:moveTo>
                <a:cubicBezTo>
                  <a:pt x="1959069" y="-3485"/>
                  <a:pt x="1995502" y="2944"/>
                  <a:pt x="2027887" y="21994"/>
                </a:cubicBezTo>
                <a:cubicBezTo>
                  <a:pt x="2092657" y="61047"/>
                  <a:pt x="2121232" y="141057"/>
                  <a:pt x="2093609" y="212494"/>
                </a:cubicBezTo>
                <a:cubicBezTo>
                  <a:pt x="2065987" y="282979"/>
                  <a:pt x="1994549" y="322032"/>
                  <a:pt x="1916444" y="309649"/>
                </a:cubicBezTo>
                <a:cubicBezTo>
                  <a:pt x="1904062" y="307744"/>
                  <a:pt x="1891679" y="306792"/>
                  <a:pt x="1879297" y="304887"/>
                </a:cubicBezTo>
                <a:cubicBezTo>
                  <a:pt x="1814527" y="416329"/>
                  <a:pt x="1744994" y="523962"/>
                  <a:pt x="1669747" y="627784"/>
                </a:cubicBezTo>
                <a:cubicBezTo>
                  <a:pt x="1674509" y="647787"/>
                  <a:pt x="1693559" y="652549"/>
                  <a:pt x="1706894" y="663027"/>
                </a:cubicBezTo>
                <a:cubicBezTo>
                  <a:pt x="1799287" y="732559"/>
                  <a:pt x="1873582" y="817332"/>
                  <a:pt x="1917397" y="925917"/>
                </a:cubicBezTo>
                <a:cubicBezTo>
                  <a:pt x="1958354" y="936394"/>
                  <a:pt x="1991692" y="909724"/>
                  <a:pt x="2029792" y="902104"/>
                </a:cubicBezTo>
                <a:cubicBezTo>
                  <a:pt x="2052652" y="897342"/>
                  <a:pt x="2074559" y="889722"/>
                  <a:pt x="2097419" y="884007"/>
                </a:cubicBezTo>
                <a:cubicBezTo>
                  <a:pt x="2121232" y="877339"/>
                  <a:pt x="2121232" y="857337"/>
                  <a:pt x="2124089" y="838287"/>
                </a:cubicBezTo>
                <a:cubicBezTo>
                  <a:pt x="2136472" y="762087"/>
                  <a:pt x="2193622" y="708747"/>
                  <a:pt x="2267917" y="703984"/>
                </a:cubicBezTo>
                <a:cubicBezTo>
                  <a:pt x="2338402" y="698269"/>
                  <a:pt x="2406982" y="745894"/>
                  <a:pt x="2426984" y="814474"/>
                </a:cubicBezTo>
                <a:cubicBezTo>
                  <a:pt x="2447939" y="886864"/>
                  <a:pt x="2416507" y="962112"/>
                  <a:pt x="2351737" y="997354"/>
                </a:cubicBezTo>
                <a:cubicBezTo>
                  <a:pt x="2285062" y="1032597"/>
                  <a:pt x="2208862" y="1018309"/>
                  <a:pt x="2157427" y="960207"/>
                </a:cubicBezTo>
                <a:cubicBezTo>
                  <a:pt x="2147902" y="949729"/>
                  <a:pt x="2142187" y="935442"/>
                  <a:pt x="2126947" y="931632"/>
                </a:cubicBezTo>
                <a:cubicBezTo>
                  <a:pt x="2070749" y="955444"/>
                  <a:pt x="2012647" y="971637"/>
                  <a:pt x="1953592" y="985924"/>
                </a:cubicBezTo>
                <a:cubicBezTo>
                  <a:pt x="1943114" y="998307"/>
                  <a:pt x="1951687" y="1010689"/>
                  <a:pt x="1954544" y="1022119"/>
                </a:cubicBezTo>
                <a:cubicBezTo>
                  <a:pt x="1978357" y="1109749"/>
                  <a:pt x="1982167" y="1199284"/>
                  <a:pt x="1971689" y="1289772"/>
                </a:cubicBezTo>
                <a:cubicBezTo>
                  <a:pt x="1969784" y="1305012"/>
                  <a:pt x="1965022" y="1321204"/>
                  <a:pt x="1981214" y="1332634"/>
                </a:cubicBezTo>
                <a:cubicBezTo>
                  <a:pt x="2091704" y="1394547"/>
                  <a:pt x="2189812" y="1472652"/>
                  <a:pt x="2294587" y="1542184"/>
                </a:cubicBezTo>
                <a:cubicBezTo>
                  <a:pt x="2314589" y="1554567"/>
                  <a:pt x="2334592" y="1566949"/>
                  <a:pt x="2354594" y="1579332"/>
                </a:cubicBezTo>
                <a:cubicBezTo>
                  <a:pt x="2406982" y="1536469"/>
                  <a:pt x="2465084" y="1526944"/>
                  <a:pt x="2526997" y="1556472"/>
                </a:cubicBezTo>
                <a:cubicBezTo>
                  <a:pt x="2583195" y="1583142"/>
                  <a:pt x="2612722" y="1629814"/>
                  <a:pt x="2614627" y="1691727"/>
                </a:cubicBezTo>
                <a:cubicBezTo>
                  <a:pt x="2616532" y="1781262"/>
                  <a:pt x="2545095" y="1852699"/>
                  <a:pt x="2456512" y="1851747"/>
                </a:cubicBezTo>
                <a:cubicBezTo>
                  <a:pt x="2366024" y="1850794"/>
                  <a:pt x="2297444" y="1773642"/>
                  <a:pt x="2304112" y="1682202"/>
                </a:cubicBezTo>
                <a:cubicBezTo>
                  <a:pt x="2305064" y="1662199"/>
                  <a:pt x="2319352" y="1643149"/>
                  <a:pt x="2308874" y="1622194"/>
                </a:cubicBezTo>
                <a:cubicBezTo>
                  <a:pt x="2205052" y="1550757"/>
                  <a:pt x="2101229" y="1479319"/>
                  <a:pt x="1996454" y="1408834"/>
                </a:cubicBezTo>
                <a:cubicBezTo>
                  <a:pt x="1982167" y="1399309"/>
                  <a:pt x="1969784" y="1379307"/>
                  <a:pt x="1946924" y="1391689"/>
                </a:cubicBezTo>
                <a:cubicBezTo>
                  <a:pt x="1899299" y="1556472"/>
                  <a:pt x="1797382" y="1679344"/>
                  <a:pt x="1650697" y="1766974"/>
                </a:cubicBezTo>
                <a:cubicBezTo>
                  <a:pt x="1696417" y="1840317"/>
                  <a:pt x="1758329" y="1899372"/>
                  <a:pt x="1810717" y="1966999"/>
                </a:cubicBezTo>
                <a:cubicBezTo>
                  <a:pt x="1823099" y="1983192"/>
                  <a:pt x="1836434" y="1999384"/>
                  <a:pt x="1848817" y="2015577"/>
                </a:cubicBezTo>
                <a:cubicBezTo>
                  <a:pt x="1866914" y="2011767"/>
                  <a:pt x="1885012" y="2007957"/>
                  <a:pt x="1904062" y="2005099"/>
                </a:cubicBezTo>
                <a:cubicBezTo>
                  <a:pt x="1979309" y="1994622"/>
                  <a:pt x="2045984" y="2033674"/>
                  <a:pt x="2072654" y="2100349"/>
                </a:cubicBezTo>
                <a:cubicBezTo>
                  <a:pt x="2099324" y="2167024"/>
                  <a:pt x="2077417" y="2244177"/>
                  <a:pt x="2018362" y="2286087"/>
                </a:cubicBezTo>
                <a:cubicBezTo>
                  <a:pt x="1960259" y="2327997"/>
                  <a:pt x="1879297" y="2324187"/>
                  <a:pt x="1825004" y="2276562"/>
                </a:cubicBezTo>
                <a:cubicBezTo>
                  <a:pt x="1771664" y="2228937"/>
                  <a:pt x="1757377" y="2151784"/>
                  <a:pt x="1790714" y="2086062"/>
                </a:cubicBezTo>
                <a:cubicBezTo>
                  <a:pt x="1794524" y="2077489"/>
                  <a:pt x="1801192" y="2069869"/>
                  <a:pt x="1805954" y="2062249"/>
                </a:cubicBezTo>
                <a:cubicBezTo>
                  <a:pt x="1737374" y="1970809"/>
                  <a:pt x="1666889" y="1881274"/>
                  <a:pt x="1584974" y="1801264"/>
                </a:cubicBezTo>
                <a:cubicBezTo>
                  <a:pt x="1469722" y="1854604"/>
                  <a:pt x="1347802" y="1867939"/>
                  <a:pt x="1223024" y="1853652"/>
                </a:cubicBezTo>
                <a:cubicBezTo>
                  <a:pt x="1207784" y="1983192"/>
                  <a:pt x="1191592" y="2113684"/>
                  <a:pt x="1176352" y="2243224"/>
                </a:cubicBezTo>
                <a:cubicBezTo>
                  <a:pt x="1270649" y="2286087"/>
                  <a:pt x="1305892" y="2382289"/>
                  <a:pt x="1258267" y="2466109"/>
                </a:cubicBezTo>
                <a:cubicBezTo>
                  <a:pt x="1213499" y="2544214"/>
                  <a:pt x="1110629" y="2568979"/>
                  <a:pt x="1035382" y="2518497"/>
                </a:cubicBezTo>
                <a:cubicBezTo>
                  <a:pt x="960134" y="2468014"/>
                  <a:pt x="943942" y="2365144"/>
                  <a:pt x="999187" y="2292754"/>
                </a:cubicBezTo>
                <a:cubicBezTo>
                  <a:pt x="1021094" y="2266084"/>
                  <a:pt x="1048717" y="2248939"/>
                  <a:pt x="1081102" y="2238462"/>
                </a:cubicBezTo>
                <a:cubicBezTo>
                  <a:pt x="1095389" y="2234652"/>
                  <a:pt x="1114439" y="2237509"/>
                  <a:pt x="1119202" y="2216554"/>
                </a:cubicBezTo>
                <a:cubicBezTo>
                  <a:pt x="1129679" y="2105112"/>
                  <a:pt x="1142062" y="1994622"/>
                  <a:pt x="1160159" y="1885084"/>
                </a:cubicBezTo>
                <a:cubicBezTo>
                  <a:pt x="1158254" y="1878417"/>
                  <a:pt x="1161112" y="1868892"/>
                  <a:pt x="1163969" y="1861272"/>
                </a:cubicBezTo>
                <a:cubicBezTo>
                  <a:pt x="1163017" y="1842222"/>
                  <a:pt x="1149682" y="1838412"/>
                  <a:pt x="1135394" y="1834602"/>
                </a:cubicBezTo>
                <a:cubicBezTo>
                  <a:pt x="1046812" y="1809837"/>
                  <a:pt x="966802" y="1767927"/>
                  <a:pt x="896317" y="1709824"/>
                </a:cubicBezTo>
                <a:cubicBezTo>
                  <a:pt x="877267" y="1693632"/>
                  <a:pt x="864884" y="1691727"/>
                  <a:pt x="852502" y="1714587"/>
                </a:cubicBezTo>
                <a:cubicBezTo>
                  <a:pt x="845834" y="1726017"/>
                  <a:pt x="839167" y="1736494"/>
                  <a:pt x="830594" y="1746019"/>
                </a:cubicBezTo>
                <a:cubicBezTo>
                  <a:pt x="802019" y="1780309"/>
                  <a:pt x="787732" y="1809837"/>
                  <a:pt x="816307" y="1858414"/>
                </a:cubicBezTo>
                <a:cubicBezTo>
                  <a:pt x="851549" y="1919374"/>
                  <a:pt x="823927" y="1998432"/>
                  <a:pt x="766777" y="2040342"/>
                </a:cubicBezTo>
                <a:cubicBezTo>
                  <a:pt x="711532" y="2081299"/>
                  <a:pt x="635332" y="2081299"/>
                  <a:pt x="580087" y="2040342"/>
                </a:cubicBezTo>
                <a:cubicBezTo>
                  <a:pt x="523889" y="1998432"/>
                  <a:pt x="502934" y="1923184"/>
                  <a:pt x="528652" y="1857462"/>
                </a:cubicBezTo>
                <a:cubicBezTo>
                  <a:pt x="554369" y="1793644"/>
                  <a:pt x="621044" y="1747924"/>
                  <a:pt x="687719" y="1762212"/>
                </a:cubicBezTo>
                <a:cubicBezTo>
                  <a:pt x="735344" y="1772689"/>
                  <a:pt x="755347" y="1755544"/>
                  <a:pt x="778207" y="1720302"/>
                </a:cubicBezTo>
                <a:cubicBezTo>
                  <a:pt x="823927" y="1649817"/>
                  <a:pt x="825832" y="1650769"/>
                  <a:pt x="778207" y="1585999"/>
                </a:cubicBezTo>
                <a:cubicBezTo>
                  <a:pt x="741059" y="1533612"/>
                  <a:pt x="712484" y="1477414"/>
                  <a:pt x="690577" y="1417407"/>
                </a:cubicBezTo>
                <a:cubicBezTo>
                  <a:pt x="684862" y="1401214"/>
                  <a:pt x="683909" y="1382164"/>
                  <a:pt x="661049" y="1378354"/>
                </a:cubicBezTo>
                <a:cubicBezTo>
                  <a:pt x="650572" y="1384069"/>
                  <a:pt x="639142" y="1383117"/>
                  <a:pt x="627712" y="1382164"/>
                </a:cubicBezTo>
                <a:cubicBezTo>
                  <a:pt x="552464" y="1390737"/>
                  <a:pt x="477217" y="1393594"/>
                  <a:pt x="401969" y="1395499"/>
                </a:cubicBezTo>
                <a:cubicBezTo>
                  <a:pt x="385777" y="1397404"/>
                  <a:pt x="370537" y="1400262"/>
                  <a:pt x="354344" y="1400262"/>
                </a:cubicBezTo>
                <a:cubicBezTo>
                  <a:pt x="327674" y="1401214"/>
                  <a:pt x="309577" y="1407882"/>
                  <a:pt x="298147" y="1438362"/>
                </a:cubicBezTo>
                <a:cubicBezTo>
                  <a:pt x="270524" y="1512657"/>
                  <a:pt x="196229" y="1549804"/>
                  <a:pt x="122887" y="1534564"/>
                </a:cubicBezTo>
                <a:cubicBezTo>
                  <a:pt x="50497" y="1519324"/>
                  <a:pt x="967" y="1459317"/>
                  <a:pt x="14" y="1385974"/>
                </a:cubicBezTo>
                <a:cubicBezTo>
                  <a:pt x="-938" y="1308822"/>
                  <a:pt x="45734" y="1247862"/>
                  <a:pt x="119077" y="1229764"/>
                </a:cubicBezTo>
                <a:cubicBezTo>
                  <a:pt x="192419" y="1211667"/>
                  <a:pt x="264809" y="1248814"/>
                  <a:pt x="298147" y="1320252"/>
                </a:cubicBezTo>
                <a:cubicBezTo>
                  <a:pt x="301957" y="1326919"/>
                  <a:pt x="304814" y="1334539"/>
                  <a:pt x="307672" y="1342159"/>
                </a:cubicBezTo>
                <a:cubicBezTo>
                  <a:pt x="412447" y="1335492"/>
                  <a:pt x="516269" y="1328824"/>
                  <a:pt x="621044" y="1322157"/>
                </a:cubicBezTo>
                <a:cubicBezTo>
                  <a:pt x="636284" y="1321204"/>
                  <a:pt x="658192" y="1326919"/>
                  <a:pt x="662002" y="1301202"/>
                </a:cubicBezTo>
                <a:cubicBezTo>
                  <a:pt x="646762" y="1218334"/>
                  <a:pt x="650572" y="1137372"/>
                  <a:pt x="667717" y="1055457"/>
                </a:cubicBezTo>
                <a:cubicBezTo>
                  <a:pt x="600089" y="1017357"/>
                  <a:pt x="542939" y="964017"/>
                  <a:pt x="468644" y="937347"/>
                </a:cubicBezTo>
                <a:cubicBezTo>
                  <a:pt x="392444" y="999259"/>
                  <a:pt x="293384" y="989734"/>
                  <a:pt x="239092" y="915439"/>
                </a:cubicBezTo>
                <a:cubicBezTo>
                  <a:pt x="186704" y="843049"/>
                  <a:pt x="205754" y="738274"/>
                  <a:pt x="281954" y="690649"/>
                </a:cubicBezTo>
                <a:cubicBezTo>
                  <a:pt x="356249" y="643977"/>
                  <a:pt x="456262" y="668742"/>
                  <a:pt x="500077" y="744942"/>
                </a:cubicBezTo>
                <a:cubicBezTo>
                  <a:pt x="519127" y="778279"/>
                  <a:pt x="522937" y="813522"/>
                  <a:pt x="518174" y="850669"/>
                </a:cubicBezTo>
                <a:cubicBezTo>
                  <a:pt x="516269" y="865909"/>
                  <a:pt x="507697" y="882102"/>
                  <a:pt x="524842" y="894484"/>
                </a:cubicBezTo>
                <a:cubicBezTo>
                  <a:pt x="581992" y="920202"/>
                  <a:pt x="626759" y="969732"/>
                  <a:pt x="688672" y="986877"/>
                </a:cubicBezTo>
                <a:cubicBezTo>
                  <a:pt x="720104" y="886864"/>
                  <a:pt x="772492" y="800187"/>
                  <a:pt x="848692" y="728749"/>
                </a:cubicBezTo>
                <a:cubicBezTo>
                  <a:pt x="855359" y="708747"/>
                  <a:pt x="841072" y="695412"/>
                  <a:pt x="832499" y="681124"/>
                </a:cubicBezTo>
                <a:cubicBezTo>
                  <a:pt x="762014" y="561109"/>
                  <a:pt x="691529" y="440142"/>
                  <a:pt x="621044" y="320127"/>
                </a:cubicBezTo>
                <a:cubicBezTo>
                  <a:pt x="566752" y="330604"/>
                  <a:pt x="516269" y="326794"/>
                  <a:pt x="472454" y="290599"/>
                </a:cubicBezTo>
                <a:cubicBezTo>
                  <a:pt x="404827" y="235354"/>
                  <a:pt x="395302" y="136294"/>
                  <a:pt x="450547" y="69619"/>
                </a:cubicBezTo>
                <a:cubicBezTo>
                  <a:pt x="505792" y="1992"/>
                  <a:pt x="609614" y="-5628"/>
                  <a:pt x="674384" y="53427"/>
                </a:cubicBezTo>
                <a:cubicBezTo>
                  <a:pt x="742012" y="114387"/>
                  <a:pt x="742964" y="209637"/>
                  <a:pt x="677242" y="281074"/>
                </a:cubicBezTo>
                <a:cubicBezTo>
                  <a:pt x="675337" y="293457"/>
                  <a:pt x="680099" y="302982"/>
                  <a:pt x="685814" y="312507"/>
                </a:cubicBezTo>
                <a:cubicBezTo>
                  <a:pt x="757252" y="434427"/>
                  <a:pt x="829642" y="557299"/>
                  <a:pt x="901079" y="682077"/>
                </a:cubicBezTo>
                <a:cubicBezTo>
                  <a:pt x="973469" y="623022"/>
                  <a:pt x="1055384" y="583017"/>
                  <a:pt x="1144919" y="558252"/>
                </a:cubicBezTo>
                <a:cubicBezTo>
                  <a:pt x="1163017" y="553489"/>
                  <a:pt x="1193497" y="559204"/>
                  <a:pt x="1191592" y="523962"/>
                </a:cubicBezTo>
                <a:cubicBezTo>
                  <a:pt x="1189687" y="493482"/>
                  <a:pt x="1189687" y="469669"/>
                  <a:pt x="1149682" y="455382"/>
                </a:cubicBezTo>
                <a:cubicBezTo>
                  <a:pt x="1070624" y="427759"/>
                  <a:pt x="1034429" y="343939"/>
                  <a:pt x="1059194" y="265834"/>
                </a:cubicBezTo>
                <a:cubicBezTo>
                  <a:pt x="1083007" y="189634"/>
                  <a:pt x="1158254" y="144867"/>
                  <a:pt x="1238264" y="160107"/>
                </a:cubicBezTo>
                <a:cubicBezTo>
                  <a:pt x="1313512" y="174394"/>
                  <a:pt x="1367804" y="243927"/>
                  <a:pt x="1363042" y="322032"/>
                </a:cubicBezTo>
                <a:cubicBezTo>
                  <a:pt x="1359232" y="378229"/>
                  <a:pt x="1334467" y="424902"/>
                  <a:pt x="1283032" y="447762"/>
                </a:cubicBezTo>
                <a:cubicBezTo>
                  <a:pt x="1244932" y="463954"/>
                  <a:pt x="1243979" y="490624"/>
                  <a:pt x="1251599" y="520152"/>
                </a:cubicBezTo>
                <a:cubicBezTo>
                  <a:pt x="1260172" y="553489"/>
                  <a:pt x="1288747" y="535392"/>
                  <a:pt x="1307797" y="535392"/>
                </a:cubicBezTo>
                <a:cubicBezTo>
                  <a:pt x="1417334" y="534439"/>
                  <a:pt x="1521157" y="562062"/>
                  <a:pt x="1620217" y="606829"/>
                </a:cubicBezTo>
                <a:cubicBezTo>
                  <a:pt x="1684034" y="506817"/>
                  <a:pt x="1747852" y="406804"/>
                  <a:pt x="1810717" y="306792"/>
                </a:cubicBezTo>
                <a:cubicBezTo>
                  <a:pt x="1820242" y="290599"/>
                  <a:pt x="1836434" y="277264"/>
                  <a:pt x="1829767" y="255357"/>
                </a:cubicBezTo>
                <a:cubicBezTo>
                  <a:pt x="1779284" y="189634"/>
                  <a:pt x="1780237" y="109624"/>
                  <a:pt x="1832624" y="51522"/>
                </a:cubicBezTo>
                <a:cubicBezTo>
                  <a:pt x="1857389" y="23900"/>
                  <a:pt x="1890012" y="6993"/>
                  <a:pt x="1924541" y="1754"/>
                </a:cubicBezTo>
                <a:close/>
              </a:path>
            </a:pathLst>
          </a:custGeom>
          <a:solidFill>
            <a:schemeClr val="accent4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" name="Freeform: Shape 10">
            <a:extLst>
              <a:ext uri="{FF2B5EF4-FFF2-40B4-BE49-F238E27FC236}">
                <a16:creationId xmlns="" xmlns:a16="http://schemas.microsoft.com/office/drawing/2014/main" id="{CD3D5115-8999-478C-BF76-47C5692CB962}"/>
              </a:ext>
            </a:extLst>
          </p:cNvPr>
          <p:cNvSpPr/>
          <p:nvPr userDrawn="1"/>
        </p:nvSpPr>
        <p:spPr>
          <a:xfrm>
            <a:off x="893813" y="5721307"/>
            <a:ext cx="470839" cy="188335"/>
          </a:xfrm>
          <a:custGeom>
            <a:avLst/>
            <a:gdLst>
              <a:gd name="connsiteX0" fmla="*/ 2960 w 654032"/>
              <a:gd name="connsiteY0" fmla="*/ 269088 h 261613"/>
              <a:gd name="connsiteX1" fmla="*/ 7631 w 654032"/>
              <a:gd name="connsiteY1" fmla="*/ 222371 h 261613"/>
              <a:gd name="connsiteX2" fmla="*/ 43136 w 654032"/>
              <a:gd name="connsiteY2" fmla="*/ 205553 h 261613"/>
              <a:gd name="connsiteX3" fmla="*/ 154321 w 654032"/>
              <a:gd name="connsiteY3" fmla="*/ 143887 h 261613"/>
              <a:gd name="connsiteX4" fmla="*/ 282325 w 654032"/>
              <a:gd name="connsiteY4" fmla="*/ 0 h 261613"/>
              <a:gd name="connsiteX5" fmla="*/ 477600 w 654032"/>
              <a:gd name="connsiteY5" fmla="*/ 64469 h 261613"/>
              <a:gd name="connsiteX6" fmla="*/ 576640 w 654032"/>
              <a:gd name="connsiteY6" fmla="*/ 72878 h 261613"/>
              <a:gd name="connsiteX7" fmla="*/ 653255 w 654032"/>
              <a:gd name="connsiteY7" fmla="*/ 196210 h 261613"/>
              <a:gd name="connsiteX8" fmla="*/ 456111 w 654032"/>
              <a:gd name="connsiteY8" fmla="*/ 269088 h 261613"/>
              <a:gd name="connsiteX9" fmla="*/ 177680 w 654032"/>
              <a:gd name="connsiteY9" fmla="*/ 258810 h 261613"/>
              <a:gd name="connsiteX10" fmla="*/ 2960 w 654032"/>
              <a:gd name="connsiteY10" fmla="*/ 269088 h 261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654032" h="261613">
                <a:moveTo>
                  <a:pt x="2960" y="269088"/>
                </a:moveTo>
                <a:cubicBezTo>
                  <a:pt x="-2646" y="256941"/>
                  <a:pt x="157" y="230780"/>
                  <a:pt x="7631" y="222371"/>
                </a:cubicBezTo>
                <a:cubicBezTo>
                  <a:pt x="14172" y="214896"/>
                  <a:pt x="36596" y="207422"/>
                  <a:pt x="43136" y="205553"/>
                </a:cubicBezTo>
                <a:cubicBezTo>
                  <a:pt x="87049" y="196210"/>
                  <a:pt x="119751" y="170049"/>
                  <a:pt x="154321" y="143887"/>
                </a:cubicBezTo>
                <a:cubicBezTo>
                  <a:pt x="209447" y="101842"/>
                  <a:pt x="240280" y="53257"/>
                  <a:pt x="282325" y="0"/>
                </a:cubicBezTo>
                <a:cubicBezTo>
                  <a:pt x="343991" y="51388"/>
                  <a:pt x="399116" y="65403"/>
                  <a:pt x="477600" y="64469"/>
                </a:cubicBezTo>
                <a:cubicBezTo>
                  <a:pt x="510302" y="64469"/>
                  <a:pt x="543938" y="63534"/>
                  <a:pt x="576640" y="72878"/>
                </a:cubicBezTo>
                <a:cubicBezTo>
                  <a:pt x="629897" y="87827"/>
                  <a:pt x="664467" y="142019"/>
                  <a:pt x="653255" y="196210"/>
                </a:cubicBezTo>
                <a:cubicBezTo>
                  <a:pt x="636437" y="280300"/>
                  <a:pt x="520580" y="269088"/>
                  <a:pt x="456111" y="269088"/>
                </a:cubicBezTo>
                <a:cubicBezTo>
                  <a:pt x="363612" y="268154"/>
                  <a:pt x="270179" y="258810"/>
                  <a:pt x="177680" y="258810"/>
                </a:cubicBezTo>
                <a:cubicBezTo>
                  <a:pt x="117882" y="257876"/>
                  <a:pt x="64625" y="265351"/>
                  <a:pt x="2960" y="269088"/>
                </a:cubicBezTo>
                <a:close/>
              </a:path>
            </a:pathLst>
          </a:custGeom>
          <a:solidFill>
            <a:schemeClr val="accent4">
              <a:lumMod val="50000"/>
            </a:schemeClr>
          </a:solidFill>
          <a:ln w="9293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" name="Freeform: Shape 12">
            <a:extLst>
              <a:ext uri="{FF2B5EF4-FFF2-40B4-BE49-F238E27FC236}">
                <a16:creationId xmlns="" xmlns:a16="http://schemas.microsoft.com/office/drawing/2014/main" id="{0FA44E46-E220-4C0D-BAFF-7A21112D0D41}"/>
              </a:ext>
            </a:extLst>
          </p:cNvPr>
          <p:cNvSpPr/>
          <p:nvPr userDrawn="1"/>
        </p:nvSpPr>
        <p:spPr>
          <a:xfrm>
            <a:off x="489961" y="6040132"/>
            <a:ext cx="699532" cy="349766"/>
          </a:xfrm>
          <a:custGeom>
            <a:avLst/>
            <a:gdLst>
              <a:gd name="connsiteX0" fmla="*/ 33240 w 971705"/>
              <a:gd name="connsiteY0" fmla="*/ 94367 h 485852"/>
              <a:gd name="connsiteX1" fmla="*/ 93971 w 971705"/>
              <a:gd name="connsiteY1" fmla="*/ 163508 h 485852"/>
              <a:gd name="connsiteX2" fmla="*/ 129476 w 971705"/>
              <a:gd name="connsiteY2" fmla="*/ 168180 h 485852"/>
              <a:gd name="connsiteX3" fmla="*/ 569547 w 971705"/>
              <a:gd name="connsiteY3" fmla="*/ 0 h 485852"/>
              <a:gd name="connsiteX4" fmla="*/ 726514 w 971705"/>
              <a:gd name="connsiteY4" fmla="*/ 161639 h 485852"/>
              <a:gd name="connsiteX5" fmla="*/ 866664 w 971705"/>
              <a:gd name="connsiteY5" fmla="*/ 214896 h 485852"/>
              <a:gd name="connsiteX6" fmla="*/ 934871 w 971705"/>
              <a:gd name="connsiteY6" fmla="*/ 249467 h 485852"/>
              <a:gd name="connsiteX7" fmla="*/ 954492 w 971705"/>
              <a:gd name="connsiteY7" fmla="*/ 390551 h 485852"/>
              <a:gd name="connsiteX8" fmla="*/ 801261 w 971705"/>
              <a:gd name="connsiteY8" fmla="*/ 475575 h 485852"/>
              <a:gd name="connsiteX9" fmla="*/ 609723 w 971705"/>
              <a:gd name="connsiteY9" fmla="*/ 482115 h 485852"/>
              <a:gd name="connsiteX10" fmla="*/ 421922 w 971705"/>
              <a:gd name="connsiteY10" fmla="*/ 416712 h 485852"/>
              <a:gd name="connsiteX11" fmla="*/ 250005 w 971705"/>
              <a:gd name="connsiteY11" fmla="*/ 347572 h 485852"/>
              <a:gd name="connsiteX12" fmla="*/ 182733 w 971705"/>
              <a:gd name="connsiteY12" fmla="*/ 330753 h 485852"/>
              <a:gd name="connsiteX13" fmla="*/ 94906 w 971705"/>
              <a:gd name="connsiteY13" fmla="*/ 306461 h 485852"/>
              <a:gd name="connsiteX14" fmla="*/ 57532 w 971705"/>
              <a:gd name="connsiteY14" fmla="*/ 292446 h 485852"/>
              <a:gd name="connsiteX15" fmla="*/ 2407 w 971705"/>
              <a:gd name="connsiteY15" fmla="*/ 187801 h 485852"/>
              <a:gd name="connsiteX16" fmla="*/ 33240 w 971705"/>
              <a:gd name="connsiteY16" fmla="*/ 94367 h 4858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971705" h="485852">
                <a:moveTo>
                  <a:pt x="33240" y="94367"/>
                </a:moveTo>
                <a:cubicBezTo>
                  <a:pt x="55664" y="113989"/>
                  <a:pt x="67810" y="148559"/>
                  <a:pt x="93971" y="163508"/>
                </a:cubicBezTo>
                <a:cubicBezTo>
                  <a:pt x="106118" y="170983"/>
                  <a:pt x="116395" y="172852"/>
                  <a:pt x="129476" y="168180"/>
                </a:cubicBezTo>
                <a:cubicBezTo>
                  <a:pt x="276166" y="112120"/>
                  <a:pt x="422856" y="56060"/>
                  <a:pt x="569547" y="0"/>
                </a:cubicBezTo>
                <a:cubicBezTo>
                  <a:pt x="592905" y="82221"/>
                  <a:pt x="648965" y="131741"/>
                  <a:pt x="726514" y="161639"/>
                </a:cubicBezTo>
                <a:cubicBezTo>
                  <a:pt x="773231" y="179392"/>
                  <a:pt x="819948" y="197144"/>
                  <a:pt x="866664" y="214896"/>
                </a:cubicBezTo>
                <a:cubicBezTo>
                  <a:pt x="890957" y="224240"/>
                  <a:pt x="913381" y="235452"/>
                  <a:pt x="934871" y="249467"/>
                </a:cubicBezTo>
                <a:cubicBezTo>
                  <a:pt x="986259" y="285906"/>
                  <a:pt x="994668" y="341965"/>
                  <a:pt x="954492" y="390551"/>
                </a:cubicBezTo>
                <a:cubicBezTo>
                  <a:pt x="915250" y="439136"/>
                  <a:pt x="859190" y="459692"/>
                  <a:pt x="801261" y="475575"/>
                </a:cubicBezTo>
                <a:cubicBezTo>
                  <a:pt x="740529" y="492393"/>
                  <a:pt x="671389" y="497065"/>
                  <a:pt x="609723" y="482115"/>
                </a:cubicBezTo>
                <a:cubicBezTo>
                  <a:pt x="545254" y="466232"/>
                  <a:pt x="483588" y="441005"/>
                  <a:pt x="421922" y="416712"/>
                </a:cubicBezTo>
                <a:cubicBezTo>
                  <a:pt x="364928" y="393354"/>
                  <a:pt x="306999" y="369995"/>
                  <a:pt x="250005" y="347572"/>
                </a:cubicBezTo>
                <a:cubicBezTo>
                  <a:pt x="227581" y="338228"/>
                  <a:pt x="206091" y="337294"/>
                  <a:pt x="182733" y="330753"/>
                </a:cubicBezTo>
                <a:cubicBezTo>
                  <a:pt x="153769" y="323279"/>
                  <a:pt x="124804" y="314870"/>
                  <a:pt x="94906" y="306461"/>
                </a:cubicBezTo>
                <a:cubicBezTo>
                  <a:pt x="81825" y="302723"/>
                  <a:pt x="69679" y="298052"/>
                  <a:pt x="57532" y="292446"/>
                </a:cubicBezTo>
                <a:cubicBezTo>
                  <a:pt x="10816" y="271891"/>
                  <a:pt x="-6936" y="238255"/>
                  <a:pt x="2407" y="187801"/>
                </a:cubicBezTo>
                <a:cubicBezTo>
                  <a:pt x="7079" y="159771"/>
                  <a:pt x="23897" y="120529"/>
                  <a:pt x="33240" y="94367"/>
                </a:cubicBezTo>
                <a:close/>
              </a:path>
            </a:pathLst>
          </a:custGeom>
          <a:solidFill>
            <a:schemeClr val="accent4">
              <a:lumMod val="50000"/>
            </a:schemeClr>
          </a:solidFill>
          <a:ln w="9293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4" name="Freeform: Shape 13">
            <a:extLst>
              <a:ext uri="{FF2B5EF4-FFF2-40B4-BE49-F238E27FC236}">
                <a16:creationId xmlns="" xmlns:a16="http://schemas.microsoft.com/office/drawing/2014/main" id="{4A79E7B5-FE81-414C-BC66-62FE693A21CD}"/>
              </a:ext>
            </a:extLst>
          </p:cNvPr>
          <p:cNvSpPr/>
          <p:nvPr userDrawn="1"/>
        </p:nvSpPr>
        <p:spPr>
          <a:xfrm>
            <a:off x="616803" y="2305711"/>
            <a:ext cx="803790" cy="3565153"/>
          </a:xfrm>
          <a:custGeom>
            <a:avLst/>
            <a:gdLst>
              <a:gd name="connsiteX0" fmla="*/ 303469 w 880209"/>
              <a:gd name="connsiteY0" fmla="*/ 3751377 h 3904105"/>
              <a:gd name="connsiteX1" fmla="*/ 301997 w 880209"/>
              <a:gd name="connsiteY1" fmla="*/ 3883961 h 3904105"/>
              <a:gd name="connsiteX2" fmla="*/ 310099 w 880209"/>
              <a:gd name="connsiteY2" fmla="*/ 3903849 h 3904105"/>
              <a:gd name="connsiteX3" fmla="*/ 320412 w 880209"/>
              <a:gd name="connsiteY3" fmla="*/ 3900166 h 3904105"/>
              <a:gd name="connsiteX4" fmla="*/ 303469 w 880209"/>
              <a:gd name="connsiteY4" fmla="*/ 3751377 h 3904105"/>
              <a:gd name="connsiteX5" fmla="*/ 342509 w 880209"/>
              <a:gd name="connsiteY5" fmla="*/ 3458957 h 3904105"/>
              <a:gd name="connsiteX6" fmla="*/ 303469 w 880209"/>
              <a:gd name="connsiteY6" fmla="*/ 3724125 h 3904105"/>
              <a:gd name="connsiteX7" fmla="*/ 342509 w 880209"/>
              <a:gd name="connsiteY7" fmla="*/ 3458957 h 3904105"/>
              <a:gd name="connsiteX8" fmla="*/ 556115 w 880209"/>
              <a:gd name="connsiteY8" fmla="*/ 2540448 h 3904105"/>
              <a:gd name="connsiteX9" fmla="*/ 350609 w 880209"/>
              <a:gd name="connsiteY9" fmla="*/ 3431705 h 3904105"/>
              <a:gd name="connsiteX10" fmla="*/ 394067 w 880209"/>
              <a:gd name="connsiteY10" fmla="*/ 3325637 h 3904105"/>
              <a:gd name="connsiteX11" fmla="*/ 480246 w 880209"/>
              <a:gd name="connsiteY11" fmla="*/ 2977237 h 3904105"/>
              <a:gd name="connsiteX12" fmla="*/ 543593 w 880209"/>
              <a:gd name="connsiteY12" fmla="*/ 2619262 h 3904105"/>
              <a:gd name="connsiteX13" fmla="*/ 556115 w 880209"/>
              <a:gd name="connsiteY13" fmla="*/ 2540448 h 3904105"/>
              <a:gd name="connsiteX14" fmla="*/ 620933 w 880209"/>
              <a:gd name="connsiteY14" fmla="*/ 2125020 h 3904105"/>
              <a:gd name="connsiteX15" fmla="*/ 565690 w 880209"/>
              <a:gd name="connsiteY15" fmla="*/ 2481524 h 3904105"/>
              <a:gd name="connsiteX16" fmla="*/ 620933 w 880209"/>
              <a:gd name="connsiteY16" fmla="*/ 2125020 h 3904105"/>
              <a:gd name="connsiteX17" fmla="*/ 224655 w 880209"/>
              <a:gd name="connsiteY17" fmla="*/ 1768105 h 3904105"/>
              <a:gd name="connsiteX18" fmla="*/ 256327 w 880209"/>
              <a:gd name="connsiteY18" fmla="*/ 1775579 h 3904105"/>
              <a:gd name="connsiteX19" fmla="*/ 257626 w 880209"/>
              <a:gd name="connsiteY19" fmla="*/ 1773933 h 3904105"/>
              <a:gd name="connsiteX20" fmla="*/ 348401 w 880209"/>
              <a:gd name="connsiteY20" fmla="*/ 1792088 h 3904105"/>
              <a:gd name="connsiteX21" fmla="*/ 477302 w 880209"/>
              <a:gd name="connsiteY21" fmla="*/ 1779566 h 3904105"/>
              <a:gd name="connsiteX22" fmla="*/ 259274 w 880209"/>
              <a:gd name="connsiteY22" fmla="*/ 1770727 h 3904105"/>
              <a:gd name="connsiteX23" fmla="*/ 258268 w 880209"/>
              <a:gd name="connsiteY23" fmla="*/ 1771734 h 3904105"/>
              <a:gd name="connsiteX24" fmla="*/ 0 w 880209"/>
              <a:gd name="connsiteY24" fmla="*/ 1722113 h 3904105"/>
              <a:gd name="connsiteX25" fmla="*/ 92072 w 880209"/>
              <a:gd name="connsiteY25" fmla="*/ 1743476 h 3904105"/>
              <a:gd name="connsiteX26" fmla="*/ 92074 w 880209"/>
              <a:gd name="connsiteY26" fmla="*/ 1743475 h 3904105"/>
              <a:gd name="connsiteX27" fmla="*/ 176779 w 880209"/>
              <a:gd name="connsiteY27" fmla="*/ 1758943 h 3904105"/>
              <a:gd name="connsiteX28" fmla="*/ 95594 w 880209"/>
              <a:gd name="connsiteY28" fmla="*/ 1740657 h 3904105"/>
              <a:gd name="connsiteX29" fmla="*/ 95755 w 880209"/>
              <a:gd name="connsiteY29" fmla="*/ 1740529 h 3904105"/>
              <a:gd name="connsiteX30" fmla="*/ 0 w 880209"/>
              <a:gd name="connsiteY30" fmla="*/ 1722113 h 3904105"/>
              <a:gd name="connsiteX31" fmla="*/ 517076 w 880209"/>
              <a:gd name="connsiteY31" fmla="*/ 1055512 h 3904105"/>
              <a:gd name="connsiteX32" fmla="*/ 516339 w 880209"/>
              <a:gd name="connsiteY32" fmla="*/ 1061405 h 3904105"/>
              <a:gd name="connsiteX33" fmla="*/ 591470 w 880209"/>
              <a:gd name="connsiteY33" fmla="*/ 1467995 h 3904105"/>
              <a:gd name="connsiteX34" fmla="*/ 629035 w 880209"/>
              <a:gd name="connsiteY34" fmla="*/ 1673500 h 3904105"/>
              <a:gd name="connsiteX35" fmla="*/ 632258 w 880209"/>
              <a:gd name="connsiteY35" fmla="*/ 1689335 h 3904105"/>
              <a:gd name="connsiteX36" fmla="*/ 637138 w 880209"/>
              <a:gd name="connsiteY36" fmla="*/ 1705172 h 3904105"/>
              <a:gd name="connsiteX37" fmla="*/ 635665 w 880209"/>
              <a:gd name="connsiteY37" fmla="*/ 1686389 h 3904105"/>
              <a:gd name="connsiteX38" fmla="*/ 632895 w 880209"/>
              <a:gd name="connsiteY38" fmla="*/ 1672265 h 3904105"/>
              <a:gd name="connsiteX39" fmla="*/ 633639 w 880209"/>
              <a:gd name="connsiteY39" fmla="*/ 1672027 h 3904105"/>
              <a:gd name="connsiteX40" fmla="*/ 632719 w 880209"/>
              <a:gd name="connsiteY40" fmla="*/ 1668344 h 3904105"/>
              <a:gd name="connsiteX41" fmla="*/ 623143 w 880209"/>
              <a:gd name="connsiteY41" fmla="*/ 1476098 h 3904105"/>
              <a:gd name="connsiteX42" fmla="*/ 622406 w 880209"/>
              <a:gd name="connsiteY42" fmla="*/ 1468732 h 3904105"/>
              <a:gd name="connsiteX43" fmla="*/ 589997 w 880209"/>
              <a:gd name="connsiteY43" fmla="*/ 1364875 h 3904105"/>
              <a:gd name="connsiteX44" fmla="*/ 558324 w 880209"/>
              <a:gd name="connsiteY44" fmla="*/ 1262490 h 3904105"/>
              <a:gd name="connsiteX45" fmla="*/ 556851 w 880209"/>
              <a:gd name="connsiteY45" fmla="*/ 1169682 h 3904105"/>
              <a:gd name="connsiteX46" fmla="*/ 517076 w 880209"/>
              <a:gd name="connsiteY46" fmla="*/ 1055512 h 3904105"/>
              <a:gd name="connsiteX47" fmla="*/ 778562 w 880209"/>
              <a:gd name="connsiteY47" fmla="*/ 943552 h 3904105"/>
              <a:gd name="connsiteX48" fmla="*/ 729946 w 880209"/>
              <a:gd name="connsiteY48" fmla="*/ 1009845 h 3904105"/>
              <a:gd name="connsiteX49" fmla="*/ 778562 w 880209"/>
              <a:gd name="connsiteY49" fmla="*/ 943552 h 3904105"/>
              <a:gd name="connsiteX50" fmla="*/ 278425 w 880209"/>
              <a:gd name="connsiteY50" fmla="*/ 849271 h 3904105"/>
              <a:gd name="connsiteX51" fmla="*/ 275479 w 880209"/>
              <a:gd name="connsiteY51" fmla="*/ 852217 h 3904105"/>
              <a:gd name="connsiteX52" fmla="*/ 283581 w 880209"/>
              <a:gd name="connsiteY52" fmla="*/ 858110 h 3904105"/>
              <a:gd name="connsiteX53" fmla="*/ 568636 w 880209"/>
              <a:gd name="connsiteY53" fmla="*/ 1076136 h 3904105"/>
              <a:gd name="connsiteX54" fmla="*/ 595890 w 880209"/>
              <a:gd name="connsiteY54" fmla="*/ 1080555 h 3904105"/>
              <a:gd name="connsiteX55" fmla="*/ 665128 w 880209"/>
              <a:gd name="connsiteY55" fmla="*/ 1057722 h 3904105"/>
              <a:gd name="connsiteX56" fmla="*/ 665864 w 880209"/>
              <a:gd name="connsiteY56" fmla="*/ 1056248 h 3904105"/>
              <a:gd name="connsiteX57" fmla="*/ 665128 w 880209"/>
              <a:gd name="connsiteY57" fmla="*/ 1054038 h 3904105"/>
              <a:gd name="connsiteX58" fmla="*/ 620196 w 880209"/>
              <a:gd name="connsiteY58" fmla="*/ 1058459 h 3904105"/>
              <a:gd name="connsiteX59" fmla="*/ 502344 w 880209"/>
              <a:gd name="connsiteY59" fmla="*/ 1004688 h 3904105"/>
              <a:gd name="connsiteX60" fmla="*/ 309361 w 880209"/>
              <a:gd name="connsiteY60" fmla="*/ 871368 h 3904105"/>
              <a:gd name="connsiteX61" fmla="*/ 278425 w 880209"/>
              <a:gd name="connsiteY61" fmla="*/ 849271 h 3904105"/>
              <a:gd name="connsiteX62" fmla="*/ 811706 w 880209"/>
              <a:gd name="connsiteY62" fmla="*/ 826437 h 3904105"/>
              <a:gd name="connsiteX63" fmla="*/ 880209 w 880209"/>
              <a:gd name="connsiteY63" fmla="*/ 847798 h 3904105"/>
              <a:gd name="connsiteX64" fmla="*/ 811706 w 880209"/>
              <a:gd name="connsiteY64" fmla="*/ 826437 h 3904105"/>
              <a:gd name="connsiteX65" fmla="*/ 706376 w 880209"/>
              <a:gd name="connsiteY65" fmla="*/ 698273 h 3904105"/>
              <a:gd name="connsiteX66" fmla="*/ 796976 w 880209"/>
              <a:gd name="connsiteY66" fmla="*/ 810233 h 3904105"/>
              <a:gd name="connsiteX67" fmla="*/ 706376 w 880209"/>
              <a:gd name="connsiteY67" fmla="*/ 698273 h 3904105"/>
              <a:gd name="connsiteX68" fmla="*/ 643767 w 880209"/>
              <a:gd name="connsiteY68" fmla="*/ 584104 h 3904105"/>
              <a:gd name="connsiteX69" fmla="*/ 727738 w 880209"/>
              <a:gd name="connsiteY69" fmla="*/ 612094 h 3904105"/>
              <a:gd name="connsiteX70" fmla="*/ 643767 w 880209"/>
              <a:gd name="connsiteY70" fmla="*/ 584104 h 3904105"/>
              <a:gd name="connsiteX71" fmla="*/ 828649 w 880209"/>
              <a:gd name="connsiteY71" fmla="*/ 555377 h 3904105"/>
              <a:gd name="connsiteX72" fmla="*/ 734366 w 880209"/>
              <a:gd name="connsiteY72" fmla="*/ 611357 h 3904105"/>
              <a:gd name="connsiteX73" fmla="*/ 771196 w 880209"/>
              <a:gd name="connsiteY73" fmla="*/ 608411 h 3904105"/>
              <a:gd name="connsiteX74" fmla="*/ 816863 w 880209"/>
              <a:gd name="connsiteY74" fmla="*/ 570845 h 3904105"/>
              <a:gd name="connsiteX75" fmla="*/ 828649 w 880209"/>
              <a:gd name="connsiteY75" fmla="*/ 555377 h 3904105"/>
              <a:gd name="connsiteX76" fmla="*/ 686488 w 880209"/>
              <a:gd name="connsiteY76" fmla="*/ 385965 h 3904105"/>
              <a:gd name="connsiteX77" fmla="*/ 683542 w 880209"/>
              <a:gd name="connsiteY77" fmla="*/ 387438 h 3904105"/>
              <a:gd name="connsiteX78" fmla="*/ 695327 w 880209"/>
              <a:gd name="connsiteY78" fmla="*/ 452993 h 3904105"/>
              <a:gd name="connsiteX79" fmla="*/ 717425 w 880209"/>
              <a:gd name="connsiteY79" fmla="*/ 573793 h 3904105"/>
              <a:gd name="connsiteX80" fmla="*/ 734367 w 880209"/>
              <a:gd name="connsiteY80" fmla="*/ 584842 h 3904105"/>
              <a:gd name="connsiteX81" fmla="*/ 743206 w 880209"/>
              <a:gd name="connsiteY81" fmla="*/ 582632 h 3904105"/>
              <a:gd name="connsiteX82" fmla="*/ 751308 w 880209"/>
              <a:gd name="connsiteY82" fmla="*/ 568637 h 3904105"/>
              <a:gd name="connsiteX83" fmla="*/ 723318 w 880209"/>
              <a:gd name="connsiteY83" fmla="*/ 488349 h 3904105"/>
              <a:gd name="connsiteX84" fmla="*/ 686488 w 880209"/>
              <a:gd name="connsiteY84" fmla="*/ 385965 h 3904105"/>
              <a:gd name="connsiteX85" fmla="*/ 373943 w 880209"/>
              <a:gd name="connsiteY85" fmla="*/ 235704 h 3904105"/>
              <a:gd name="connsiteX86" fmla="*/ 389687 w 880209"/>
              <a:gd name="connsiteY86" fmla="*/ 268482 h 3904105"/>
              <a:gd name="connsiteX87" fmla="*/ 398210 w 880209"/>
              <a:gd name="connsiteY87" fmla="*/ 283454 h 3904105"/>
              <a:gd name="connsiteX88" fmla="*/ 383756 w 880209"/>
              <a:gd name="connsiteY88" fmla="*/ 268850 h 3904105"/>
              <a:gd name="connsiteX89" fmla="*/ 390385 w 880209"/>
              <a:gd name="connsiteY89" fmla="*/ 280635 h 3904105"/>
              <a:gd name="connsiteX90" fmla="*/ 542119 w 880209"/>
              <a:gd name="connsiteY90" fmla="*/ 465515 h 3904105"/>
              <a:gd name="connsiteX91" fmla="*/ 617250 w 880209"/>
              <a:gd name="connsiteY91" fmla="*/ 554641 h 3904105"/>
              <a:gd name="connsiteX92" fmla="*/ 626826 w 880209"/>
              <a:gd name="connsiteY92" fmla="*/ 563479 h 3904105"/>
              <a:gd name="connsiteX93" fmla="*/ 617250 w 880209"/>
              <a:gd name="connsiteY93" fmla="*/ 550958 h 3904105"/>
              <a:gd name="connsiteX94" fmla="*/ 617250 w 880209"/>
              <a:gd name="connsiteY94" fmla="*/ 551695 h 3904105"/>
              <a:gd name="connsiteX95" fmla="*/ 576738 w 880209"/>
              <a:gd name="connsiteY95" fmla="*/ 491295 h 3904105"/>
              <a:gd name="connsiteX96" fmla="*/ 470671 w 880209"/>
              <a:gd name="connsiteY96" fmla="*/ 361658 h 3904105"/>
              <a:gd name="connsiteX97" fmla="*/ 428318 w 880209"/>
              <a:gd name="connsiteY97" fmla="*/ 313873 h 3904105"/>
              <a:gd name="connsiteX98" fmla="*/ 405989 w 880209"/>
              <a:gd name="connsiteY98" fmla="*/ 291313 h 3904105"/>
              <a:gd name="connsiteX99" fmla="*/ 401565 w 880209"/>
              <a:gd name="connsiteY99" fmla="*/ 260195 h 3904105"/>
              <a:gd name="connsiteX100" fmla="*/ 373943 w 880209"/>
              <a:gd name="connsiteY100" fmla="*/ 235704 h 3904105"/>
              <a:gd name="connsiteX101" fmla="*/ 283344 w 880209"/>
              <a:gd name="connsiteY101" fmla="*/ 131846 h 3904105"/>
              <a:gd name="connsiteX102" fmla="*/ 362894 w 880209"/>
              <a:gd name="connsiteY102" fmla="*/ 216553 h 3904105"/>
              <a:gd name="connsiteX103" fmla="*/ 283344 w 880209"/>
              <a:gd name="connsiteY103" fmla="*/ 131846 h 3904105"/>
              <a:gd name="connsiteX104" fmla="*/ 93308 w 880209"/>
              <a:gd name="connsiteY104" fmla="*/ 0 h 3904105"/>
              <a:gd name="connsiteX105" fmla="*/ 216316 w 880209"/>
              <a:gd name="connsiteY105" fmla="*/ 95755 h 3904105"/>
              <a:gd name="connsiteX106" fmla="*/ 264929 w 880209"/>
              <a:gd name="connsiteY106" fmla="*/ 119325 h 3904105"/>
              <a:gd name="connsiteX107" fmla="*/ 93308 w 880209"/>
              <a:gd name="connsiteY107" fmla="*/ 0 h 39041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</a:cxnLst>
            <a:rect l="l" t="t" r="r" b="b"/>
            <a:pathLst>
              <a:path w="880209" h="3904105">
                <a:moveTo>
                  <a:pt x="303469" y="3751377"/>
                </a:moveTo>
                <a:cubicBezTo>
                  <a:pt x="297577" y="3795572"/>
                  <a:pt x="296840" y="3839767"/>
                  <a:pt x="301997" y="3883961"/>
                </a:cubicBezTo>
                <a:cubicBezTo>
                  <a:pt x="302733" y="3891327"/>
                  <a:pt x="301997" y="3899429"/>
                  <a:pt x="310099" y="3903849"/>
                </a:cubicBezTo>
                <a:cubicBezTo>
                  <a:pt x="316729" y="3904585"/>
                  <a:pt x="319676" y="3903849"/>
                  <a:pt x="320412" y="3900166"/>
                </a:cubicBezTo>
                <a:cubicBezTo>
                  <a:pt x="318939" y="3850079"/>
                  <a:pt x="310099" y="3800728"/>
                  <a:pt x="303469" y="3751377"/>
                </a:cubicBezTo>
                <a:close/>
                <a:moveTo>
                  <a:pt x="342509" y="3458957"/>
                </a:moveTo>
                <a:cubicBezTo>
                  <a:pt x="299050" y="3525249"/>
                  <a:pt x="280635" y="3654887"/>
                  <a:pt x="303469" y="3724125"/>
                </a:cubicBezTo>
                <a:cubicBezTo>
                  <a:pt x="312308" y="3634999"/>
                  <a:pt x="327777" y="3547347"/>
                  <a:pt x="342509" y="3458957"/>
                </a:cubicBezTo>
                <a:close/>
                <a:moveTo>
                  <a:pt x="556115" y="2540448"/>
                </a:moveTo>
                <a:cubicBezTo>
                  <a:pt x="482457" y="2836552"/>
                  <a:pt x="408798" y="3131918"/>
                  <a:pt x="350609" y="3431705"/>
                </a:cubicBezTo>
                <a:cubicBezTo>
                  <a:pt x="369023" y="3397822"/>
                  <a:pt x="381545" y="3361730"/>
                  <a:pt x="394067" y="3325637"/>
                </a:cubicBezTo>
                <a:cubicBezTo>
                  <a:pt x="433106" y="3212205"/>
                  <a:pt x="457413" y="3095090"/>
                  <a:pt x="480246" y="2977237"/>
                </a:cubicBezTo>
                <a:cubicBezTo>
                  <a:pt x="503817" y="2857912"/>
                  <a:pt x="523705" y="2738587"/>
                  <a:pt x="543593" y="2619262"/>
                </a:cubicBezTo>
                <a:cubicBezTo>
                  <a:pt x="548012" y="2592745"/>
                  <a:pt x="551695" y="2566965"/>
                  <a:pt x="556115" y="2540448"/>
                </a:cubicBezTo>
                <a:close/>
                <a:moveTo>
                  <a:pt x="620933" y="2125020"/>
                </a:moveTo>
                <a:cubicBezTo>
                  <a:pt x="602519" y="2244346"/>
                  <a:pt x="584104" y="2362935"/>
                  <a:pt x="565690" y="2481524"/>
                </a:cubicBezTo>
                <a:cubicBezTo>
                  <a:pt x="607675" y="2366618"/>
                  <a:pt x="608411" y="2245082"/>
                  <a:pt x="620933" y="2125020"/>
                </a:cubicBezTo>
                <a:close/>
                <a:moveTo>
                  <a:pt x="224655" y="1768105"/>
                </a:moveTo>
                <a:cubicBezTo>
                  <a:pt x="234967" y="1769973"/>
                  <a:pt x="246016" y="1772776"/>
                  <a:pt x="256327" y="1775579"/>
                </a:cubicBezTo>
                <a:lnTo>
                  <a:pt x="257626" y="1773933"/>
                </a:lnTo>
                <a:lnTo>
                  <a:pt x="348401" y="1792088"/>
                </a:lnTo>
                <a:cubicBezTo>
                  <a:pt x="385967" y="1800928"/>
                  <a:pt x="438263" y="1796508"/>
                  <a:pt x="477302" y="1779566"/>
                </a:cubicBezTo>
                <a:cubicBezTo>
                  <a:pt x="402907" y="1781776"/>
                  <a:pt x="330723" y="1780303"/>
                  <a:pt x="259274" y="1770727"/>
                </a:cubicBezTo>
                <a:lnTo>
                  <a:pt x="258268" y="1771734"/>
                </a:lnTo>
                <a:close/>
                <a:moveTo>
                  <a:pt x="0" y="1722113"/>
                </a:moveTo>
                <a:cubicBezTo>
                  <a:pt x="30200" y="1728743"/>
                  <a:pt x="61136" y="1736110"/>
                  <a:pt x="92072" y="1743476"/>
                </a:cubicBezTo>
                <a:lnTo>
                  <a:pt x="92074" y="1743475"/>
                </a:lnTo>
                <a:lnTo>
                  <a:pt x="176779" y="1758943"/>
                </a:lnTo>
                <a:lnTo>
                  <a:pt x="95594" y="1740657"/>
                </a:lnTo>
                <a:lnTo>
                  <a:pt x="95755" y="1740529"/>
                </a:lnTo>
                <a:cubicBezTo>
                  <a:pt x="64818" y="1730216"/>
                  <a:pt x="32409" y="1726533"/>
                  <a:pt x="0" y="1722113"/>
                </a:cubicBezTo>
                <a:close/>
                <a:moveTo>
                  <a:pt x="517076" y="1055512"/>
                </a:moveTo>
                <a:cubicBezTo>
                  <a:pt x="515602" y="1057722"/>
                  <a:pt x="516339" y="1059195"/>
                  <a:pt x="516339" y="1061405"/>
                </a:cubicBezTo>
                <a:cubicBezTo>
                  <a:pt x="541383" y="1196935"/>
                  <a:pt x="566426" y="1332465"/>
                  <a:pt x="591470" y="1467995"/>
                </a:cubicBezTo>
                <a:cubicBezTo>
                  <a:pt x="603992" y="1536497"/>
                  <a:pt x="616514" y="1604998"/>
                  <a:pt x="629035" y="1673500"/>
                </a:cubicBezTo>
                <a:lnTo>
                  <a:pt x="632258" y="1689335"/>
                </a:lnTo>
                <a:cubicBezTo>
                  <a:pt x="633087" y="1694676"/>
                  <a:pt x="634192" y="1700016"/>
                  <a:pt x="637138" y="1705172"/>
                </a:cubicBezTo>
                <a:cubicBezTo>
                  <a:pt x="636401" y="1698911"/>
                  <a:pt x="636217" y="1692650"/>
                  <a:pt x="635665" y="1686389"/>
                </a:cubicBezTo>
                <a:lnTo>
                  <a:pt x="632895" y="1672265"/>
                </a:lnTo>
                <a:lnTo>
                  <a:pt x="633639" y="1672027"/>
                </a:lnTo>
                <a:cubicBezTo>
                  <a:pt x="634008" y="1671106"/>
                  <a:pt x="633455" y="1669817"/>
                  <a:pt x="632719" y="1668344"/>
                </a:cubicBezTo>
                <a:cubicBezTo>
                  <a:pt x="627563" y="1604262"/>
                  <a:pt x="622406" y="1540180"/>
                  <a:pt x="623143" y="1476098"/>
                </a:cubicBezTo>
                <a:cubicBezTo>
                  <a:pt x="623143" y="1473888"/>
                  <a:pt x="622406" y="1470942"/>
                  <a:pt x="622406" y="1468732"/>
                </a:cubicBezTo>
                <a:cubicBezTo>
                  <a:pt x="617987" y="1431903"/>
                  <a:pt x="603255" y="1398757"/>
                  <a:pt x="589997" y="1364875"/>
                </a:cubicBezTo>
                <a:cubicBezTo>
                  <a:pt x="577475" y="1330992"/>
                  <a:pt x="560534" y="1299319"/>
                  <a:pt x="558324" y="1262490"/>
                </a:cubicBezTo>
                <a:cubicBezTo>
                  <a:pt x="556851" y="1231554"/>
                  <a:pt x="558324" y="1200618"/>
                  <a:pt x="556851" y="1169682"/>
                </a:cubicBezTo>
                <a:cubicBezTo>
                  <a:pt x="554641" y="1127697"/>
                  <a:pt x="535490" y="1091605"/>
                  <a:pt x="517076" y="1055512"/>
                </a:cubicBezTo>
                <a:close/>
                <a:moveTo>
                  <a:pt x="778562" y="943552"/>
                </a:moveTo>
                <a:cubicBezTo>
                  <a:pt x="763093" y="966386"/>
                  <a:pt x="748361" y="989220"/>
                  <a:pt x="729946" y="1009845"/>
                </a:cubicBezTo>
                <a:cubicBezTo>
                  <a:pt x="759410" y="997323"/>
                  <a:pt x="766776" y="969333"/>
                  <a:pt x="778562" y="943552"/>
                </a:cubicBezTo>
                <a:close/>
                <a:moveTo>
                  <a:pt x="278425" y="849271"/>
                </a:moveTo>
                <a:cubicBezTo>
                  <a:pt x="277688" y="850007"/>
                  <a:pt x="276215" y="851481"/>
                  <a:pt x="275479" y="852217"/>
                </a:cubicBezTo>
                <a:cubicBezTo>
                  <a:pt x="278425" y="854427"/>
                  <a:pt x="280635" y="855900"/>
                  <a:pt x="283581" y="858110"/>
                </a:cubicBezTo>
                <a:cubicBezTo>
                  <a:pt x="378600" y="931031"/>
                  <a:pt x="473617" y="1003216"/>
                  <a:pt x="568636" y="1076136"/>
                </a:cubicBezTo>
                <a:cubicBezTo>
                  <a:pt x="577475" y="1083502"/>
                  <a:pt x="585577" y="1084238"/>
                  <a:pt x="595890" y="1080555"/>
                </a:cubicBezTo>
                <a:cubicBezTo>
                  <a:pt x="618724" y="1072453"/>
                  <a:pt x="642294" y="1065087"/>
                  <a:pt x="665128" y="1057722"/>
                </a:cubicBezTo>
                <a:cubicBezTo>
                  <a:pt x="665864" y="1057722"/>
                  <a:pt x="665864" y="1057722"/>
                  <a:pt x="665864" y="1056248"/>
                </a:cubicBezTo>
                <a:cubicBezTo>
                  <a:pt x="666601" y="1055512"/>
                  <a:pt x="665864" y="1054776"/>
                  <a:pt x="665128" y="1054038"/>
                </a:cubicBezTo>
                <a:cubicBezTo>
                  <a:pt x="650396" y="1055512"/>
                  <a:pt x="636401" y="1061405"/>
                  <a:pt x="620196" y="1058459"/>
                </a:cubicBezTo>
                <a:cubicBezTo>
                  <a:pt x="576002" y="1050356"/>
                  <a:pt x="539173" y="1027522"/>
                  <a:pt x="502344" y="1004688"/>
                </a:cubicBezTo>
                <a:cubicBezTo>
                  <a:pt x="436052" y="962703"/>
                  <a:pt x="372707" y="917773"/>
                  <a:pt x="309361" y="871368"/>
                </a:cubicBezTo>
                <a:cubicBezTo>
                  <a:pt x="299049" y="864003"/>
                  <a:pt x="288737" y="856637"/>
                  <a:pt x="278425" y="849271"/>
                </a:cubicBezTo>
                <a:close/>
                <a:moveTo>
                  <a:pt x="811706" y="826437"/>
                </a:moveTo>
                <a:cubicBezTo>
                  <a:pt x="838223" y="862529"/>
                  <a:pt x="830858" y="861057"/>
                  <a:pt x="880209" y="847798"/>
                </a:cubicBezTo>
                <a:cubicBezTo>
                  <a:pt x="854428" y="845589"/>
                  <a:pt x="834540" y="838222"/>
                  <a:pt x="811706" y="826437"/>
                </a:cubicBezTo>
                <a:close/>
                <a:moveTo>
                  <a:pt x="706376" y="698273"/>
                </a:moveTo>
                <a:cubicBezTo>
                  <a:pt x="730683" y="740994"/>
                  <a:pt x="756464" y="782243"/>
                  <a:pt x="796976" y="810233"/>
                </a:cubicBezTo>
                <a:cubicBezTo>
                  <a:pt x="766776" y="773404"/>
                  <a:pt x="736576" y="735839"/>
                  <a:pt x="706376" y="698273"/>
                </a:cubicBezTo>
                <a:close/>
                <a:moveTo>
                  <a:pt x="643767" y="584104"/>
                </a:moveTo>
                <a:cubicBezTo>
                  <a:pt x="654816" y="613567"/>
                  <a:pt x="700485" y="626826"/>
                  <a:pt x="727738" y="612094"/>
                </a:cubicBezTo>
                <a:cubicBezTo>
                  <a:pt x="699011" y="602518"/>
                  <a:pt x="672494" y="593679"/>
                  <a:pt x="643767" y="584104"/>
                </a:cubicBezTo>
                <a:close/>
                <a:moveTo>
                  <a:pt x="828649" y="555377"/>
                </a:moveTo>
                <a:cubicBezTo>
                  <a:pt x="796975" y="578948"/>
                  <a:pt x="768249" y="597362"/>
                  <a:pt x="734366" y="611357"/>
                </a:cubicBezTo>
                <a:cubicBezTo>
                  <a:pt x="749098" y="623143"/>
                  <a:pt x="760147" y="619460"/>
                  <a:pt x="771196" y="608411"/>
                </a:cubicBezTo>
                <a:cubicBezTo>
                  <a:pt x="785927" y="595153"/>
                  <a:pt x="801395" y="583367"/>
                  <a:pt x="816863" y="570845"/>
                </a:cubicBezTo>
                <a:cubicBezTo>
                  <a:pt x="820546" y="567162"/>
                  <a:pt x="824966" y="564216"/>
                  <a:pt x="828649" y="555377"/>
                </a:cubicBezTo>
                <a:close/>
                <a:moveTo>
                  <a:pt x="686488" y="385965"/>
                </a:moveTo>
                <a:cubicBezTo>
                  <a:pt x="685752" y="385965"/>
                  <a:pt x="685016" y="386701"/>
                  <a:pt x="683542" y="387438"/>
                </a:cubicBezTo>
                <a:cubicBezTo>
                  <a:pt x="687225" y="409536"/>
                  <a:pt x="691645" y="430896"/>
                  <a:pt x="695327" y="452993"/>
                </a:cubicBezTo>
                <a:cubicBezTo>
                  <a:pt x="702694" y="493506"/>
                  <a:pt x="710059" y="533280"/>
                  <a:pt x="717425" y="573793"/>
                </a:cubicBezTo>
                <a:cubicBezTo>
                  <a:pt x="718898" y="584106"/>
                  <a:pt x="723318" y="589261"/>
                  <a:pt x="734367" y="584842"/>
                </a:cubicBezTo>
                <a:cubicBezTo>
                  <a:pt x="737313" y="583368"/>
                  <a:pt x="740260" y="582632"/>
                  <a:pt x="743206" y="582632"/>
                </a:cubicBezTo>
                <a:cubicBezTo>
                  <a:pt x="752781" y="581895"/>
                  <a:pt x="754991" y="578213"/>
                  <a:pt x="751308" y="568637"/>
                </a:cubicBezTo>
                <a:cubicBezTo>
                  <a:pt x="741732" y="542120"/>
                  <a:pt x="732893" y="514866"/>
                  <a:pt x="723318" y="488349"/>
                </a:cubicBezTo>
                <a:cubicBezTo>
                  <a:pt x="711533" y="453731"/>
                  <a:pt x="699011" y="419847"/>
                  <a:pt x="686488" y="385965"/>
                </a:cubicBezTo>
                <a:close/>
                <a:moveTo>
                  <a:pt x="373943" y="235704"/>
                </a:moveTo>
                <a:cubicBezTo>
                  <a:pt x="380204" y="246385"/>
                  <a:pt x="384807" y="257617"/>
                  <a:pt x="389687" y="268482"/>
                </a:cubicBezTo>
                <a:lnTo>
                  <a:pt x="398210" y="283454"/>
                </a:lnTo>
                <a:lnTo>
                  <a:pt x="383756" y="268850"/>
                </a:lnTo>
                <a:cubicBezTo>
                  <a:pt x="383756" y="274006"/>
                  <a:pt x="387439" y="276952"/>
                  <a:pt x="390385" y="280635"/>
                </a:cubicBezTo>
                <a:cubicBezTo>
                  <a:pt x="441209" y="342507"/>
                  <a:pt x="491296" y="404379"/>
                  <a:pt x="542119" y="465515"/>
                </a:cubicBezTo>
                <a:cubicBezTo>
                  <a:pt x="567163" y="495714"/>
                  <a:pt x="589997" y="526651"/>
                  <a:pt x="617250" y="554641"/>
                </a:cubicBezTo>
                <a:cubicBezTo>
                  <a:pt x="617987" y="558323"/>
                  <a:pt x="618724" y="562006"/>
                  <a:pt x="626826" y="563479"/>
                </a:cubicBezTo>
                <a:cubicBezTo>
                  <a:pt x="622406" y="557587"/>
                  <a:pt x="620196" y="554641"/>
                  <a:pt x="617250" y="550958"/>
                </a:cubicBezTo>
                <a:lnTo>
                  <a:pt x="617250" y="551695"/>
                </a:lnTo>
                <a:cubicBezTo>
                  <a:pt x="603991" y="531070"/>
                  <a:pt x="590733" y="511183"/>
                  <a:pt x="576738" y="491295"/>
                </a:cubicBezTo>
                <a:cubicBezTo>
                  <a:pt x="544329" y="445628"/>
                  <a:pt x="508237" y="402906"/>
                  <a:pt x="470671" y="361658"/>
                </a:cubicBezTo>
                <a:cubicBezTo>
                  <a:pt x="456308" y="345822"/>
                  <a:pt x="442497" y="329618"/>
                  <a:pt x="428318" y="313873"/>
                </a:cubicBezTo>
                <a:lnTo>
                  <a:pt x="405989" y="291313"/>
                </a:lnTo>
                <a:lnTo>
                  <a:pt x="401565" y="260195"/>
                </a:lnTo>
                <a:cubicBezTo>
                  <a:pt x="396040" y="249699"/>
                  <a:pt x="386833" y="241596"/>
                  <a:pt x="373943" y="235704"/>
                </a:cubicBezTo>
                <a:close/>
                <a:moveTo>
                  <a:pt x="283344" y="131846"/>
                </a:moveTo>
                <a:cubicBezTo>
                  <a:pt x="316490" y="153943"/>
                  <a:pt x="329748" y="194455"/>
                  <a:pt x="362894" y="216553"/>
                </a:cubicBezTo>
                <a:cubicBezTo>
                  <a:pt x="345216" y="179724"/>
                  <a:pt x="322382" y="148788"/>
                  <a:pt x="283344" y="131846"/>
                </a:cubicBezTo>
                <a:close/>
                <a:moveTo>
                  <a:pt x="93308" y="0"/>
                </a:moveTo>
                <a:cubicBezTo>
                  <a:pt x="133083" y="33882"/>
                  <a:pt x="174331" y="65555"/>
                  <a:pt x="216316" y="95755"/>
                </a:cubicBezTo>
                <a:cubicBezTo>
                  <a:pt x="230311" y="106803"/>
                  <a:pt x="243569" y="120062"/>
                  <a:pt x="264929" y="119325"/>
                </a:cubicBezTo>
                <a:cubicBezTo>
                  <a:pt x="207477" y="79550"/>
                  <a:pt x="150024" y="39775"/>
                  <a:pt x="93308" y="0"/>
                </a:cubicBezTo>
                <a:close/>
              </a:path>
            </a:pathLst>
          </a:custGeom>
          <a:solidFill>
            <a:schemeClr val="accent4">
              <a:lumMod val="50000"/>
            </a:schemeClr>
          </a:solidFill>
          <a:ln w="9293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/>
          </a:p>
        </p:txBody>
      </p:sp>
      <p:sp>
        <p:nvSpPr>
          <p:cNvPr id="15" name="Freeform: Shape 14">
            <a:extLst>
              <a:ext uri="{FF2B5EF4-FFF2-40B4-BE49-F238E27FC236}">
                <a16:creationId xmlns="" xmlns:a16="http://schemas.microsoft.com/office/drawing/2014/main" id="{3B97EDE4-557B-4866-937A-246D356D3E9B}"/>
              </a:ext>
            </a:extLst>
          </p:cNvPr>
          <p:cNvSpPr/>
          <p:nvPr userDrawn="1"/>
        </p:nvSpPr>
        <p:spPr>
          <a:xfrm>
            <a:off x="530413" y="1457403"/>
            <a:ext cx="531375" cy="753341"/>
          </a:xfrm>
          <a:custGeom>
            <a:avLst/>
            <a:gdLst>
              <a:gd name="connsiteX0" fmla="*/ 649769 w 738122"/>
              <a:gd name="connsiteY0" fmla="*/ 968144 h 1046452"/>
              <a:gd name="connsiteX1" fmla="*/ 704894 w 738122"/>
              <a:gd name="connsiteY1" fmla="*/ 887791 h 1046452"/>
              <a:gd name="connsiteX2" fmla="*/ 732924 w 738122"/>
              <a:gd name="connsiteY2" fmla="*/ 780343 h 1046452"/>
              <a:gd name="connsiteX3" fmla="*/ 736662 w 738122"/>
              <a:gd name="connsiteY3" fmla="*/ 597214 h 1046452"/>
              <a:gd name="connsiteX4" fmla="*/ 726384 w 738122"/>
              <a:gd name="connsiteY4" fmla="*/ 547694 h 1046452"/>
              <a:gd name="connsiteX5" fmla="*/ 695551 w 738122"/>
              <a:gd name="connsiteY5" fmla="*/ 498174 h 1046452"/>
              <a:gd name="connsiteX6" fmla="*/ 689945 w 738122"/>
              <a:gd name="connsiteY6" fmla="*/ 450524 h 1046452"/>
              <a:gd name="connsiteX7" fmla="*/ 696485 w 738122"/>
              <a:gd name="connsiteY7" fmla="*/ 367368 h 1046452"/>
              <a:gd name="connsiteX8" fmla="*/ 690879 w 738122"/>
              <a:gd name="connsiteY8" fmla="*/ 315045 h 1046452"/>
              <a:gd name="connsiteX9" fmla="*/ 669390 w 738122"/>
              <a:gd name="connsiteY9" fmla="*/ 253379 h 1046452"/>
              <a:gd name="connsiteX10" fmla="*/ 587169 w 738122"/>
              <a:gd name="connsiteY10" fmla="*/ 111361 h 1046452"/>
              <a:gd name="connsiteX11" fmla="*/ 485326 w 738122"/>
              <a:gd name="connsiteY11" fmla="*/ 17928 h 1046452"/>
              <a:gd name="connsiteX12" fmla="*/ 441413 w 738122"/>
              <a:gd name="connsiteY12" fmla="*/ 5781 h 1046452"/>
              <a:gd name="connsiteX13" fmla="*/ 287248 w 738122"/>
              <a:gd name="connsiteY13" fmla="*/ 12322 h 1046452"/>
              <a:gd name="connsiteX14" fmla="*/ 139623 w 738122"/>
              <a:gd name="connsiteY14" fmla="*/ 59973 h 1046452"/>
              <a:gd name="connsiteX15" fmla="*/ 42453 w 738122"/>
              <a:gd name="connsiteY15" fmla="*/ 172092 h 1046452"/>
              <a:gd name="connsiteX16" fmla="*/ 408 w 738122"/>
              <a:gd name="connsiteY16" fmla="*/ 364565 h 1046452"/>
              <a:gd name="connsiteX17" fmla="*/ 48059 w 738122"/>
              <a:gd name="connsiteY17" fmla="*/ 544891 h 1046452"/>
              <a:gd name="connsiteX18" fmla="*/ 48059 w 738122"/>
              <a:gd name="connsiteY18" fmla="*/ 544891 h 1046452"/>
              <a:gd name="connsiteX19" fmla="*/ 50862 w 738122"/>
              <a:gd name="connsiteY19" fmla="*/ 548628 h 1046452"/>
              <a:gd name="connsiteX20" fmla="*/ 51796 w 738122"/>
              <a:gd name="connsiteY20" fmla="*/ 548628 h 1046452"/>
              <a:gd name="connsiteX21" fmla="*/ 74220 w 738122"/>
              <a:gd name="connsiteY21" fmla="*/ 640193 h 1046452"/>
              <a:gd name="connsiteX22" fmla="*/ 106922 w 738122"/>
              <a:gd name="connsiteY22" fmla="*/ 692516 h 1046452"/>
              <a:gd name="connsiteX23" fmla="*/ 145229 w 738122"/>
              <a:gd name="connsiteY23" fmla="*/ 747641 h 1046452"/>
              <a:gd name="connsiteX24" fmla="*/ 183537 w 738122"/>
              <a:gd name="connsiteY24" fmla="*/ 946654 h 1046452"/>
              <a:gd name="connsiteX25" fmla="*/ 576891 w 738122"/>
              <a:gd name="connsiteY25" fmla="*/ 1049431 h 1046452"/>
              <a:gd name="connsiteX26" fmla="*/ 593709 w 738122"/>
              <a:gd name="connsiteY26" fmla="*/ 1054102 h 1046452"/>
              <a:gd name="connsiteX27" fmla="*/ 596512 w 738122"/>
              <a:gd name="connsiteY27" fmla="*/ 1016729 h 10464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738122" h="1046452">
                <a:moveTo>
                  <a:pt x="649769" y="968144"/>
                </a:moveTo>
                <a:cubicBezTo>
                  <a:pt x="674062" y="943851"/>
                  <a:pt x="693683" y="919558"/>
                  <a:pt x="704894" y="887791"/>
                </a:cubicBezTo>
                <a:cubicBezTo>
                  <a:pt x="717041" y="852286"/>
                  <a:pt x="727318" y="816782"/>
                  <a:pt x="732924" y="780343"/>
                </a:cubicBezTo>
                <a:cubicBezTo>
                  <a:pt x="743202" y="720546"/>
                  <a:pt x="745071" y="657945"/>
                  <a:pt x="736662" y="597214"/>
                </a:cubicBezTo>
                <a:cubicBezTo>
                  <a:pt x="733859" y="580396"/>
                  <a:pt x="731056" y="563578"/>
                  <a:pt x="726384" y="547694"/>
                </a:cubicBezTo>
                <a:cubicBezTo>
                  <a:pt x="721712" y="529007"/>
                  <a:pt x="711435" y="510321"/>
                  <a:pt x="695551" y="498174"/>
                </a:cubicBezTo>
                <a:cubicBezTo>
                  <a:pt x="687142" y="491634"/>
                  <a:pt x="689945" y="458933"/>
                  <a:pt x="689945" y="450524"/>
                </a:cubicBezTo>
                <a:cubicBezTo>
                  <a:pt x="691814" y="422494"/>
                  <a:pt x="702092" y="395398"/>
                  <a:pt x="696485" y="367368"/>
                </a:cubicBezTo>
                <a:cubicBezTo>
                  <a:pt x="692748" y="350550"/>
                  <a:pt x="693683" y="332798"/>
                  <a:pt x="690879" y="315045"/>
                </a:cubicBezTo>
                <a:cubicBezTo>
                  <a:pt x="687142" y="292621"/>
                  <a:pt x="681536" y="273000"/>
                  <a:pt x="669390" y="253379"/>
                </a:cubicBezTo>
                <a:cubicBezTo>
                  <a:pt x="640426" y="206663"/>
                  <a:pt x="612396" y="159946"/>
                  <a:pt x="587169" y="111361"/>
                </a:cubicBezTo>
                <a:cubicBezTo>
                  <a:pt x="564745" y="68382"/>
                  <a:pt x="532977" y="33811"/>
                  <a:pt x="485326" y="17928"/>
                </a:cubicBezTo>
                <a:cubicBezTo>
                  <a:pt x="471311" y="13256"/>
                  <a:pt x="456362" y="9519"/>
                  <a:pt x="441413" y="5781"/>
                </a:cubicBezTo>
                <a:cubicBezTo>
                  <a:pt x="390024" y="-6365"/>
                  <a:pt x="338636" y="2978"/>
                  <a:pt x="287248" y="12322"/>
                </a:cubicBezTo>
                <a:cubicBezTo>
                  <a:pt x="235860" y="21665"/>
                  <a:pt x="185406" y="35680"/>
                  <a:pt x="139623" y="59973"/>
                </a:cubicBezTo>
                <a:cubicBezTo>
                  <a:pt x="93841" y="84265"/>
                  <a:pt x="59271" y="122573"/>
                  <a:pt x="42453" y="172092"/>
                </a:cubicBezTo>
                <a:cubicBezTo>
                  <a:pt x="21898" y="233758"/>
                  <a:pt x="4145" y="299162"/>
                  <a:pt x="408" y="364565"/>
                </a:cubicBezTo>
                <a:cubicBezTo>
                  <a:pt x="-3329" y="428100"/>
                  <a:pt x="19095" y="488831"/>
                  <a:pt x="48059" y="544891"/>
                </a:cubicBezTo>
                <a:cubicBezTo>
                  <a:pt x="48059" y="544891"/>
                  <a:pt x="48059" y="544891"/>
                  <a:pt x="48059" y="544891"/>
                </a:cubicBezTo>
                <a:cubicBezTo>
                  <a:pt x="48993" y="545825"/>
                  <a:pt x="49927" y="547694"/>
                  <a:pt x="50862" y="548628"/>
                </a:cubicBezTo>
                <a:cubicBezTo>
                  <a:pt x="50862" y="548628"/>
                  <a:pt x="50862" y="548628"/>
                  <a:pt x="51796" y="548628"/>
                </a:cubicBezTo>
                <a:cubicBezTo>
                  <a:pt x="40584" y="571987"/>
                  <a:pt x="59271" y="615900"/>
                  <a:pt x="74220" y="640193"/>
                </a:cubicBezTo>
                <a:cubicBezTo>
                  <a:pt x="77957" y="643930"/>
                  <a:pt x="97578" y="679435"/>
                  <a:pt x="106922" y="692516"/>
                </a:cubicBezTo>
                <a:cubicBezTo>
                  <a:pt x="119068" y="711202"/>
                  <a:pt x="133083" y="728955"/>
                  <a:pt x="145229" y="747641"/>
                </a:cubicBezTo>
                <a:cubicBezTo>
                  <a:pt x="186340" y="808373"/>
                  <a:pt x="180734" y="876579"/>
                  <a:pt x="183537" y="946654"/>
                </a:cubicBezTo>
                <a:cubicBezTo>
                  <a:pt x="203158" y="954129"/>
                  <a:pt x="564745" y="1046628"/>
                  <a:pt x="576891" y="1049431"/>
                </a:cubicBezTo>
                <a:cubicBezTo>
                  <a:pt x="585300" y="1051299"/>
                  <a:pt x="585300" y="1051299"/>
                  <a:pt x="593709" y="1054102"/>
                </a:cubicBezTo>
                <a:cubicBezTo>
                  <a:pt x="595578" y="1039153"/>
                  <a:pt x="596512" y="1027007"/>
                  <a:pt x="596512" y="1016729"/>
                </a:cubicBezTo>
              </a:path>
            </a:pathLst>
          </a:custGeom>
          <a:solidFill>
            <a:srgbClr val="FDBD87"/>
          </a:solidFill>
          <a:ln w="9293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6" name="Freeform: Shape 15">
            <a:extLst>
              <a:ext uri="{FF2B5EF4-FFF2-40B4-BE49-F238E27FC236}">
                <a16:creationId xmlns="" xmlns:a16="http://schemas.microsoft.com/office/drawing/2014/main" id="{A25A1B60-9443-42DA-9712-F5EBD5808310}"/>
              </a:ext>
            </a:extLst>
          </p:cNvPr>
          <p:cNvSpPr/>
          <p:nvPr userDrawn="1"/>
        </p:nvSpPr>
        <p:spPr>
          <a:xfrm>
            <a:off x="524027" y="1454657"/>
            <a:ext cx="531375" cy="390124"/>
          </a:xfrm>
          <a:custGeom>
            <a:avLst/>
            <a:gdLst>
              <a:gd name="connsiteX0" fmla="*/ 443808 w 700749"/>
              <a:gd name="connsiteY0" fmla="*/ 5858 h 541912"/>
              <a:gd name="connsiteX1" fmla="*/ 487721 w 700749"/>
              <a:gd name="connsiteY1" fmla="*/ 18004 h 541912"/>
              <a:gd name="connsiteX2" fmla="*/ 590498 w 700749"/>
              <a:gd name="connsiteY2" fmla="*/ 111437 h 541912"/>
              <a:gd name="connsiteX3" fmla="*/ 673654 w 700749"/>
              <a:gd name="connsiteY3" fmla="*/ 253456 h 541912"/>
              <a:gd name="connsiteX4" fmla="*/ 698881 w 700749"/>
              <a:gd name="connsiteY4" fmla="*/ 340349 h 541912"/>
              <a:gd name="connsiteX5" fmla="*/ 697012 w 700749"/>
              <a:gd name="connsiteY5" fmla="*/ 355298 h 541912"/>
              <a:gd name="connsiteX6" fmla="*/ 641886 w 700749"/>
              <a:gd name="connsiteY6" fmla="*/ 347823 h 541912"/>
              <a:gd name="connsiteX7" fmla="*/ 468100 w 700749"/>
              <a:gd name="connsiteY7" fmla="*/ 365576 h 541912"/>
              <a:gd name="connsiteX8" fmla="*/ 298986 w 700749"/>
              <a:gd name="connsiteY8" fmla="*/ 452469 h 541912"/>
              <a:gd name="connsiteX9" fmla="*/ 226108 w 700749"/>
              <a:gd name="connsiteY9" fmla="*/ 485170 h 541912"/>
              <a:gd name="connsiteX10" fmla="*/ 133610 w 700749"/>
              <a:gd name="connsiteY10" fmla="*/ 516003 h 541912"/>
              <a:gd name="connsiteX11" fmla="*/ 106514 w 700749"/>
              <a:gd name="connsiteY11" fmla="*/ 514135 h 541912"/>
              <a:gd name="connsiteX12" fmla="*/ 58863 w 700749"/>
              <a:gd name="connsiteY12" fmla="*/ 533756 h 541912"/>
              <a:gd name="connsiteX13" fmla="*/ 49520 w 700749"/>
              <a:gd name="connsiteY13" fmla="*/ 546836 h 541912"/>
              <a:gd name="connsiteX14" fmla="*/ 12146 w 700749"/>
              <a:gd name="connsiteY14" fmla="*/ 456206 h 541912"/>
              <a:gd name="connsiteX15" fmla="*/ 0 w 700749"/>
              <a:gd name="connsiteY15" fmla="*/ 402949 h 541912"/>
              <a:gd name="connsiteX16" fmla="*/ 0 w 700749"/>
              <a:gd name="connsiteY16" fmla="*/ 362773 h 541912"/>
              <a:gd name="connsiteX17" fmla="*/ 42979 w 700749"/>
              <a:gd name="connsiteY17" fmla="*/ 170300 h 541912"/>
              <a:gd name="connsiteX18" fmla="*/ 141084 w 700749"/>
              <a:gd name="connsiteY18" fmla="*/ 58180 h 541912"/>
              <a:gd name="connsiteX19" fmla="*/ 289643 w 700749"/>
              <a:gd name="connsiteY19" fmla="*/ 10529 h 541912"/>
              <a:gd name="connsiteX20" fmla="*/ 443808 w 700749"/>
              <a:gd name="connsiteY20" fmla="*/ 5858 h 5419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700749" h="541912">
                <a:moveTo>
                  <a:pt x="443808" y="5858"/>
                </a:moveTo>
                <a:cubicBezTo>
                  <a:pt x="458757" y="9595"/>
                  <a:pt x="473707" y="13332"/>
                  <a:pt x="487721" y="18004"/>
                </a:cubicBezTo>
                <a:cubicBezTo>
                  <a:pt x="535372" y="33888"/>
                  <a:pt x="567140" y="68458"/>
                  <a:pt x="590498" y="111437"/>
                </a:cubicBezTo>
                <a:cubicBezTo>
                  <a:pt x="615725" y="160023"/>
                  <a:pt x="644689" y="207674"/>
                  <a:pt x="673654" y="253456"/>
                </a:cubicBezTo>
                <a:cubicBezTo>
                  <a:pt x="691406" y="281486"/>
                  <a:pt x="695143" y="304844"/>
                  <a:pt x="698881" y="340349"/>
                </a:cubicBezTo>
                <a:cubicBezTo>
                  <a:pt x="699815" y="345955"/>
                  <a:pt x="704487" y="357167"/>
                  <a:pt x="697012" y="355298"/>
                </a:cubicBezTo>
                <a:cubicBezTo>
                  <a:pt x="685800" y="352495"/>
                  <a:pt x="654967" y="348758"/>
                  <a:pt x="641886" y="347823"/>
                </a:cubicBezTo>
                <a:cubicBezTo>
                  <a:pt x="600776" y="344086"/>
                  <a:pt x="521357" y="344086"/>
                  <a:pt x="468100" y="365576"/>
                </a:cubicBezTo>
                <a:cubicBezTo>
                  <a:pt x="408303" y="390803"/>
                  <a:pt x="358784" y="427242"/>
                  <a:pt x="298986" y="452469"/>
                </a:cubicBezTo>
                <a:cubicBezTo>
                  <a:pt x="276562" y="461812"/>
                  <a:pt x="249467" y="477696"/>
                  <a:pt x="226108" y="485170"/>
                </a:cubicBezTo>
                <a:cubicBezTo>
                  <a:pt x="196210" y="499185"/>
                  <a:pt x="164442" y="505726"/>
                  <a:pt x="133610" y="516003"/>
                </a:cubicBezTo>
                <a:cubicBezTo>
                  <a:pt x="126135" y="516938"/>
                  <a:pt x="113989" y="515069"/>
                  <a:pt x="106514" y="514135"/>
                </a:cubicBezTo>
                <a:cubicBezTo>
                  <a:pt x="86893" y="512266"/>
                  <a:pt x="71944" y="518806"/>
                  <a:pt x="58863" y="533756"/>
                </a:cubicBezTo>
                <a:cubicBezTo>
                  <a:pt x="54191" y="536559"/>
                  <a:pt x="54191" y="540296"/>
                  <a:pt x="49520" y="546836"/>
                </a:cubicBezTo>
                <a:cubicBezTo>
                  <a:pt x="34570" y="518806"/>
                  <a:pt x="22424" y="485170"/>
                  <a:pt x="12146" y="456206"/>
                </a:cubicBezTo>
                <a:cubicBezTo>
                  <a:pt x="7475" y="443125"/>
                  <a:pt x="0" y="421636"/>
                  <a:pt x="0" y="402949"/>
                </a:cubicBezTo>
                <a:cubicBezTo>
                  <a:pt x="0" y="389868"/>
                  <a:pt x="0" y="375853"/>
                  <a:pt x="0" y="362773"/>
                </a:cubicBezTo>
                <a:cubicBezTo>
                  <a:pt x="3737" y="297369"/>
                  <a:pt x="21490" y="231966"/>
                  <a:pt x="42979" y="170300"/>
                </a:cubicBezTo>
                <a:cubicBezTo>
                  <a:pt x="59797" y="120781"/>
                  <a:pt x="94368" y="82473"/>
                  <a:pt x="141084" y="58180"/>
                </a:cubicBezTo>
                <a:cubicBezTo>
                  <a:pt x="187801" y="33888"/>
                  <a:pt x="238255" y="19873"/>
                  <a:pt x="289643" y="10529"/>
                </a:cubicBezTo>
                <a:cubicBezTo>
                  <a:pt x="340097" y="3055"/>
                  <a:pt x="392420" y="-6289"/>
                  <a:pt x="443808" y="5858"/>
                </a:cubicBezTo>
                <a:close/>
              </a:path>
            </a:pathLst>
          </a:custGeom>
          <a:solidFill>
            <a:schemeClr val="accent4"/>
          </a:solidFill>
          <a:ln w="9293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7" name="Freeform: Shape 16">
            <a:extLst>
              <a:ext uri="{FF2B5EF4-FFF2-40B4-BE49-F238E27FC236}">
                <a16:creationId xmlns="" xmlns:a16="http://schemas.microsoft.com/office/drawing/2014/main" id="{404FBAC6-8ACC-4C47-A47C-87A4B1C384EC}"/>
              </a:ext>
            </a:extLst>
          </p:cNvPr>
          <p:cNvSpPr/>
          <p:nvPr userDrawn="1"/>
        </p:nvSpPr>
        <p:spPr>
          <a:xfrm>
            <a:off x="651779" y="1813868"/>
            <a:ext cx="417429" cy="373711"/>
          </a:xfrm>
          <a:custGeom>
            <a:avLst/>
            <a:gdLst>
              <a:gd name="connsiteX0" fmla="*/ 423532 w 457115"/>
              <a:gd name="connsiteY0" fmla="*/ 813 h 409241"/>
              <a:gd name="connsiteX1" fmla="*/ 420585 w 457115"/>
              <a:gd name="connsiteY1" fmla="*/ 3851 h 409241"/>
              <a:gd name="connsiteX2" fmla="*/ 377128 w 457115"/>
              <a:gd name="connsiteY2" fmla="*/ 17847 h 409241"/>
              <a:gd name="connsiteX3" fmla="*/ 235705 w 457115"/>
              <a:gd name="connsiteY3" fmla="*/ 47310 h 409241"/>
              <a:gd name="connsiteX4" fmla="*/ 159101 w 457115"/>
              <a:gd name="connsiteY4" fmla="*/ 63514 h 409241"/>
              <a:gd name="connsiteX5" fmla="*/ 100175 w 457115"/>
              <a:gd name="connsiteY5" fmla="*/ 77509 h 409241"/>
              <a:gd name="connsiteX6" fmla="*/ 101346 w 457115"/>
              <a:gd name="connsiteY6" fmla="*/ 81608 h 409241"/>
              <a:gd name="connsiteX7" fmla="*/ 3684 w 457115"/>
              <a:gd name="connsiteY7" fmla="*/ 49519 h 409241"/>
              <a:gd name="connsiteX8" fmla="*/ 8103 w 457115"/>
              <a:gd name="connsiteY8" fmla="*/ 59094 h 409241"/>
              <a:gd name="connsiteX9" fmla="*/ 103859 w 457115"/>
              <a:gd name="connsiteY9" fmla="*/ 90768 h 409241"/>
              <a:gd name="connsiteX10" fmla="*/ 103920 w 457115"/>
              <a:gd name="connsiteY10" fmla="*/ 90616 h 409241"/>
              <a:gd name="connsiteX11" fmla="*/ 104595 w 457115"/>
              <a:gd name="connsiteY11" fmla="*/ 92977 h 409241"/>
              <a:gd name="connsiteX12" fmla="*/ 122272 w 457115"/>
              <a:gd name="connsiteY12" fmla="*/ 130542 h 409241"/>
              <a:gd name="connsiteX13" fmla="*/ 136267 w 457115"/>
              <a:gd name="connsiteY13" fmla="*/ 199044 h 409241"/>
              <a:gd name="connsiteX14" fmla="*/ 100911 w 457115"/>
              <a:gd name="connsiteY14" fmla="*/ 267546 h 409241"/>
              <a:gd name="connsiteX15" fmla="*/ 90500 w 457115"/>
              <a:gd name="connsiteY15" fmla="*/ 280880 h 409241"/>
              <a:gd name="connsiteX16" fmla="*/ 0 w 457115"/>
              <a:gd name="connsiteY16" fmla="*/ 233662 h 409241"/>
              <a:gd name="connsiteX17" fmla="*/ 2946 w 457115"/>
              <a:gd name="connsiteY17" fmla="*/ 243974 h 409241"/>
              <a:gd name="connsiteX18" fmla="*/ 85385 w 457115"/>
              <a:gd name="connsiteY18" fmla="*/ 287430 h 409241"/>
              <a:gd name="connsiteX19" fmla="*/ 85167 w 457115"/>
              <a:gd name="connsiteY19" fmla="*/ 287710 h 409241"/>
              <a:gd name="connsiteX20" fmla="*/ 92073 w 457115"/>
              <a:gd name="connsiteY20" fmla="*/ 302902 h 409241"/>
              <a:gd name="connsiteX21" fmla="*/ 245280 w 457115"/>
              <a:gd name="connsiteY21" fmla="*/ 392027 h 409241"/>
              <a:gd name="connsiteX22" fmla="*/ 341035 w 457115"/>
              <a:gd name="connsiteY22" fmla="*/ 408233 h 409241"/>
              <a:gd name="connsiteX23" fmla="*/ 426478 w 457115"/>
              <a:gd name="connsiteY23" fmla="*/ 312478 h 409241"/>
              <a:gd name="connsiteX24" fmla="*/ 455941 w 457115"/>
              <a:gd name="connsiteY24" fmla="*/ 174737 h 409241"/>
              <a:gd name="connsiteX25" fmla="*/ 452259 w 457115"/>
              <a:gd name="connsiteY25" fmla="*/ 77509 h 409241"/>
              <a:gd name="connsiteX26" fmla="*/ 444892 w 457115"/>
              <a:gd name="connsiteY26" fmla="*/ 38471 h 409241"/>
              <a:gd name="connsiteX27" fmla="*/ 428688 w 457115"/>
              <a:gd name="connsiteY27" fmla="*/ 6061 h 409241"/>
              <a:gd name="connsiteX28" fmla="*/ 423532 w 457115"/>
              <a:gd name="connsiteY28" fmla="*/ 813 h 4092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457115" h="409241">
                <a:moveTo>
                  <a:pt x="423532" y="813"/>
                </a:moveTo>
                <a:cubicBezTo>
                  <a:pt x="421506" y="-568"/>
                  <a:pt x="419849" y="-568"/>
                  <a:pt x="420585" y="3851"/>
                </a:cubicBezTo>
                <a:cubicBezTo>
                  <a:pt x="418376" y="6061"/>
                  <a:pt x="385967" y="16373"/>
                  <a:pt x="377128" y="17847"/>
                </a:cubicBezTo>
                <a:cubicBezTo>
                  <a:pt x="315992" y="29632"/>
                  <a:pt x="296104" y="34051"/>
                  <a:pt x="235705" y="47310"/>
                </a:cubicBezTo>
                <a:cubicBezTo>
                  <a:pt x="207715" y="53202"/>
                  <a:pt x="187091" y="59095"/>
                  <a:pt x="159101" y="63514"/>
                </a:cubicBezTo>
                <a:cubicBezTo>
                  <a:pt x="142160" y="66460"/>
                  <a:pt x="101648" y="70879"/>
                  <a:pt x="100175" y="77509"/>
                </a:cubicBezTo>
                <a:lnTo>
                  <a:pt x="101346" y="81608"/>
                </a:lnTo>
                <a:lnTo>
                  <a:pt x="3684" y="49519"/>
                </a:lnTo>
                <a:lnTo>
                  <a:pt x="8103" y="59094"/>
                </a:lnTo>
                <a:lnTo>
                  <a:pt x="103859" y="90768"/>
                </a:lnTo>
                <a:lnTo>
                  <a:pt x="103920" y="90616"/>
                </a:lnTo>
                <a:lnTo>
                  <a:pt x="104595" y="92977"/>
                </a:lnTo>
                <a:cubicBezTo>
                  <a:pt x="114906" y="109918"/>
                  <a:pt x="115643" y="115074"/>
                  <a:pt x="122272" y="130542"/>
                </a:cubicBezTo>
                <a:cubicBezTo>
                  <a:pt x="128165" y="146748"/>
                  <a:pt x="137003" y="182103"/>
                  <a:pt x="136267" y="199044"/>
                </a:cubicBezTo>
                <a:cubicBezTo>
                  <a:pt x="134057" y="229980"/>
                  <a:pt x="119326" y="243239"/>
                  <a:pt x="100911" y="267546"/>
                </a:cubicBezTo>
                <a:lnTo>
                  <a:pt x="90500" y="280880"/>
                </a:lnTo>
                <a:lnTo>
                  <a:pt x="0" y="233662"/>
                </a:lnTo>
                <a:lnTo>
                  <a:pt x="2946" y="243974"/>
                </a:lnTo>
                <a:lnTo>
                  <a:pt x="85385" y="287430"/>
                </a:lnTo>
                <a:lnTo>
                  <a:pt x="85167" y="287710"/>
                </a:lnTo>
                <a:cubicBezTo>
                  <a:pt x="82496" y="292958"/>
                  <a:pt x="83601" y="297377"/>
                  <a:pt x="92073" y="302902"/>
                </a:cubicBezTo>
                <a:cubicBezTo>
                  <a:pt x="141423" y="335311"/>
                  <a:pt x="192984" y="363301"/>
                  <a:pt x="245280" y="392027"/>
                </a:cubicBezTo>
                <a:cubicBezTo>
                  <a:pt x="269587" y="405286"/>
                  <a:pt x="310836" y="411915"/>
                  <a:pt x="341035" y="408233"/>
                </a:cubicBezTo>
                <a:cubicBezTo>
                  <a:pt x="361660" y="390555"/>
                  <a:pt x="410274" y="352989"/>
                  <a:pt x="426478" y="312478"/>
                </a:cubicBezTo>
                <a:cubicBezTo>
                  <a:pt x="436791" y="285961"/>
                  <a:pt x="455205" y="193888"/>
                  <a:pt x="455941" y="174737"/>
                </a:cubicBezTo>
                <a:cubicBezTo>
                  <a:pt x="458151" y="142328"/>
                  <a:pt x="457414" y="109918"/>
                  <a:pt x="452259" y="77509"/>
                </a:cubicBezTo>
                <a:cubicBezTo>
                  <a:pt x="450049" y="61304"/>
                  <a:pt x="449312" y="53939"/>
                  <a:pt x="444892" y="38471"/>
                </a:cubicBezTo>
                <a:cubicBezTo>
                  <a:pt x="443420" y="32578"/>
                  <a:pt x="433844" y="11217"/>
                  <a:pt x="428688" y="6061"/>
                </a:cubicBezTo>
                <a:cubicBezTo>
                  <a:pt x="427951" y="4956"/>
                  <a:pt x="425557" y="2194"/>
                  <a:pt x="423532" y="813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 w="9293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/>
          </a:p>
        </p:txBody>
      </p:sp>
      <p:sp>
        <p:nvSpPr>
          <p:cNvPr id="18" name="Freeform: Shape 17">
            <a:extLst>
              <a:ext uri="{FF2B5EF4-FFF2-40B4-BE49-F238E27FC236}">
                <a16:creationId xmlns="" xmlns:a16="http://schemas.microsoft.com/office/drawing/2014/main" id="{D6B5CDEA-270F-469C-AEA0-1211E082A36F}"/>
              </a:ext>
            </a:extLst>
          </p:cNvPr>
          <p:cNvSpPr/>
          <p:nvPr userDrawn="1"/>
        </p:nvSpPr>
        <p:spPr>
          <a:xfrm>
            <a:off x="628910" y="1805276"/>
            <a:ext cx="60537" cy="87442"/>
          </a:xfrm>
          <a:custGeom>
            <a:avLst/>
            <a:gdLst>
              <a:gd name="connsiteX0" fmla="*/ 92499 w 84089"/>
              <a:gd name="connsiteY0" fmla="*/ 0 h 121463"/>
              <a:gd name="connsiteX1" fmla="*/ 92499 w 84089"/>
              <a:gd name="connsiteY1" fmla="*/ 96236 h 121463"/>
              <a:gd name="connsiteX2" fmla="*/ 72878 w 84089"/>
              <a:gd name="connsiteY2" fmla="*/ 128004 h 121463"/>
              <a:gd name="connsiteX3" fmla="*/ 41111 w 84089"/>
              <a:gd name="connsiteY3" fmla="*/ 76615 h 121463"/>
              <a:gd name="connsiteX4" fmla="*/ 0 w 84089"/>
              <a:gd name="connsiteY4" fmla="*/ 31767 h 121463"/>
              <a:gd name="connsiteX5" fmla="*/ 92499 w 84089"/>
              <a:gd name="connsiteY5" fmla="*/ 0 h 1214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4089" h="121463">
                <a:moveTo>
                  <a:pt x="92499" y="0"/>
                </a:moveTo>
                <a:cubicBezTo>
                  <a:pt x="92499" y="31767"/>
                  <a:pt x="92499" y="63535"/>
                  <a:pt x="92499" y="96236"/>
                </a:cubicBezTo>
                <a:cubicBezTo>
                  <a:pt x="92499" y="128004"/>
                  <a:pt x="88762" y="128004"/>
                  <a:pt x="72878" y="128004"/>
                </a:cubicBezTo>
                <a:cubicBezTo>
                  <a:pt x="60732" y="126135"/>
                  <a:pt x="43914" y="81287"/>
                  <a:pt x="41111" y="76615"/>
                </a:cubicBezTo>
                <a:cubicBezTo>
                  <a:pt x="29899" y="58863"/>
                  <a:pt x="17752" y="42979"/>
                  <a:pt x="0" y="31767"/>
                </a:cubicBezTo>
                <a:cubicBezTo>
                  <a:pt x="30833" y="20555"/>
                  <a:pt x="61666" y="10278"/>
                  <a:pt x="92499" y="0"/>
                </a:cubicBezTo>
                <a:close/>
              </a:path>
            </a:pathLst>
          </a:custGeom>
          <a:solidFill>
            <a:srgbClr val="9A6217"/>
          </a:solidFill>
          <a:ln w="9293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960406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NG sets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323529" y="332482"/>
            <a:ext cx="11573197" cy="724247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540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PNG &amp; Shapes Layout</a:t>
            </a:r>
          </a:p>
        </p:txBody>
      </p:sp>
    </p:spTree>
    <p:extLst>
      <p:ext uri="{BB962C8B-B14F-4D97-AF65-F5344CB8AC3E}">
        <p14:creationId xmlns:p14="http://schemas.microsoft.com/office/powerpoint/2010/main" val="244639275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con se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323529" y="123478"/>
            <a:ext cx="11573197" cy="724247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540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Icon Sets Layout</a:t>
            </a:r>
          </a:p>
        </p:txBody>
      </p:sp>
      <p:sp>
        <p:nvSpPr>
          <p:cNvPr id="3" name="Rounded Rectangle 2"/>
          <p:cNvSpPr/>
          <p:nvPr userDrawn="1"/>
        </p:nvSpPr>
        <p:spPr>
          <a:xfrm>
            <a:off x="354010" y="1131591"/>
            <a:ext cx="3560767" cy="5402561"/>
          </a:xfrm>
          <a:prstGeom prst="roundRect">
            <a:avLst>
              <a:gd name="adj" fmla="val 3968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351"/>
          </a:p>
        </p:txBody>
      </p:sp>
      <p:sp>
        <p:nvSpPr>
          <p:cNvPr id="4" name="Rounded Rectangle 3"/>
          <p:cNvSpPr/>
          <p:nvPr userDrawn="1"/>
        </p:nvSpPr>
        <p:spPr>
          <a:xfrm>
            <a:off x="531933" y="1347500"/>
            <a:ext cx="153868" cy="5015200"/>
          </a:xfrm>
          <a:prstGeom prst="roundRect">
            <a:avLst>
              <a:gd name="adj" fmla="val 50000"/>
            </a:avLst>
          </a:prstGeom>
          <a:solidFill>
            <a:schemeClr val="bg1">
              <a:alpha val="4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351">
              <a:solidFill>
                <a:schemeClr val="bg1"/>
              </a:solidFill>
            </a:endParaRPr>
          </a:p>
        </p:txBody>
      </p:sp>
      <p:sp>
        <p:nvSpPr>
          <p:cNvPr id="5" name="Half Frame 4"/>
          <p:cNvSpPr/>
          <p:nvPr userDrawn="1"/>
        </p:nvSpPr>
        <p:spPr>
          <a:xfrm rot="5400000">
            <a:off x="3057177" y="1276653"/>
            <a:ext cx="685849" cy="685148"/>
          </a:xfrm>
          <a:prstGeom prst="halfFrame">
            <a:avLst>
              <a:gd name="adj1" fmla="val 23728"/>
              <a:gd name="adj2" fmla="val 24642"/>
            </a:avLst>
          </a:prstGeom>
          <a:solidFill>
            <a:schemeClr val="bg1">
              <a:alpha val="2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35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="" xmlns:a16="http://schemas.microsoft.com/office/drawing/2014/main" id="{5644E8BB-F13A-4AE0-889E-633DE4143787}"/>
              </a:ext>
            </a:extLst>
          </p:cNvPr>
          <p:cNvSpPr txBox="1"/>
          <p:nvPr userDrawn="1"/>
        </p:nvSpPr>
        <p:spPr>
          <a:xfrm>
            <a:off x="711704" y="1637214"/>
            <a:ext cx="2232248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1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You can Resize without losing quality</a:t>
            </a:r>
            <a:endParaRPr lang="ko-KR" altLang="en-US" sz="14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="" xmlns:a16="http://schemas.microsoft.com/office/drawing/2014/main" id="{F2CE2B8B-ED32-491A-95B2-D28904BC432C}"/>
              </a:ext>
            </a:extLst>
          </p:cNvPr>
          <p:cNvSpPr txBox="1"/>
          <p:nvPr userDrawn="1"/>
        </p:nvSpPr>
        <p:spPr>
          <a:xfrm>
            <a:off x="711704" y="2127463"/>
            <a:ext cx="2232248" cy="73866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1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You can Change Fill Color &amp;</a:t>
            </a:r>
          </a:p>
          <a:p>
            <a:r>
              <a:rPr lang="en-US" altLang="ko-KR" sz="1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Line Color</a:t>
            </a:r>
            <a:endParaRPr lang="ko-KR" altLang="en-US" sz="14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0" name="TextBox 59">
            <a:extLst>
              <a:ext uri="{FF2B5EF4-FFF2-40B4-BE49-F238E27FC236}">
                <a16:creationId xmlns="" xmlns:a16="http://schemas.microsoft.com/office/drawing/2014/main" id="{962A52DF-2523-4479-BFA3-B5ACE9887E1C}"/>
              </a:ext>
            </a:extLst>
          </p:cNvPr>
          <p:cNvSpPr txBox="1"/>
          <p:nvPr userDrawn="1"/>
        </p:nvSpPr>
        <p:spPr>
          <a:xfrm>
            <a:off x="721229" y="5808438"/>
            <a:ext cx="2232000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1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www.allppt.com</a:t>
            </a:r>
            <a:endParaRPr lang="ko-KR" altLang="en-US" sz="14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="" xmlns:a16="http://schemas.microsoft.com/office/drawing/2014/main" id="{BAAC314F-E96A-4408-95DE-A70E9ED054AF}"/>
              </a:ext>
            </a:extLst>
          </p:cNvPr>
          <p:cNvSpPr txBox="1"/>
          <p:nvPr userDrawn="1"/>
        </p:nvSpPr>
        <p:spPr>
          <a:xfrm>
            <a:off x="721229" y="4450324"/>
            <a:ext cx="2717296" cy="13849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2800" b="1" dirty="0">
                <a:solidFill>
                  <a:schemeClr val="bg1"/>
                </a:solidFill>
                <a:latin typeface="+mn-lt"/>
                <a:ea typeface="+mn-ea"/>
                <a:cs typeface="Arial" pitchFamily="34" charset="0"/>
              </a:rPr>
              <a:t>FREE </a:t>
            </a:r>
          </a:p>
          <a:p>
            <a:r>
              <a:rPr lang="en-US" altLang="ko-KR" sz="2800" b="1" dirty="0">
                <a:solidFill>
                  <a:schemeClr val="bg1"/>
                </a:solidFill>
                <a:latin typeface="+mn-lt"/>
                <a:ea typeface="+mn-ea"/>
                <a:cs typeface="Arial" pitchFamily="34" charset="0"/>
              </a:rPr>
              <a:t>PPT TEMPLATES</a:t>
            </a:r>
          </a:p>
        </p:txBody>
      </p:sp>
    </p:spTree>
    <p:extLst>
      <p:ext uri="{BB962C8B-B14F-4D97-AF65-F5344CB8AC3E}">
        <p14:creationId xmlns:p14="http://schemas.microsoft.com/office/powerpoint/2010/main" val="31367658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Break Slide layout">
    <p:bg>
      <p:bgPr>
        <a:solidFill>
          <a:schemeClr val="accent4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847202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s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="" xmlns:a16="http://schemas.microsoft.com/office/drawing/2014/main" id="{BB4AE70F-BF4F-41FE-ABBC-2D33AA57CB75}"/>
              </a:ext>
            </a:extLst>
          </p:cNvPr>
          <p:cNvSpPr/>
          <p:nvPr userDrawn="1"/>
        </p:nvSpPr>
        <p:spPr>
          <a:xfrm>
            <a:off x="0" y="0"/>
            <a:ext cx="12192000" cy="116205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3" name="Freeform: Shape 122">
            <a:extLst>
              <a:ext uri="{FF2B5EF4-FFF2-40B4-BE49-F238E27FC236}">
                <a16:creationId xmlns="" xmlns:a16="http://schemas.microsoft.com/office/drawing/2014/main" id="{942E463B-FB92-43C3-B3B3-02BEE25288E3}"/>
              </a:ext>
            </a:extLst>
          </p:cNvPr>
          <p:cNvSpPr/>
          <p:nvPr/>
        </p:nvSpPr>
        <p:spPr>
          <a:xfrm>
            <a:off x="1" y="0"/>
            <a:ext cx="4020670" cy="1325812"/>
          </a:xfrm>
          <a:custGeom>
            <a:avLst/>
            <a:gdLst>
              <a:gd name="connsiteX0" fmla="*/ 2921457 w 3751729"/>
              <a:gd name="connsiteY0" fmla="*/ 929082 h 1237129"/>
              <a:gd name="connsiteX1" fmla="*/ 2929580 w 3751729"/>
              <a:gd name="connsiteY1" fmla="*/ 931543 h 1237129"/>
              <a:gd name="connsiteX2" fmla="*/ 2939672 w 3751729"/>
              <a:gd name="connsiteY2" fmla="*/ 937451 h 1237129"/>
              <a:gd name="connsiteX3" fmla="*/ 2948781 w 3751729"/>
              <a:gd name="connsiteY3" fmla="*/ 946559 h 1237129"/>
              <a:gd name="connsiteX4" fmla="*/ 2952719 w 3751729"/>
              <a:gd name="connsiteY4" fmla="*/ 954190 h 1237129"/>
              <a:gd name="connsiteX5" fmla="*/ 2948781 w 3751729"/>
              <a:gd name="connsiteY5" fmla="*/ 956651 h 1237129"/>
              <a:gd name="connsiteX6" fmla="*/ 2944596 w 3751729"/>
              <a:gd name="connsiteY6" fmla="*/ 960835 h 1237129"/>
              <a:gd name="connsiteX7" fmla="*/ 2939672 w 3751729"/>
              <a:gd name="connsiteY7" fmla="*/ 964282 h 1237129"/>
              <a:gd name="connsiteX8" fmla="*/ 2933765 w 3751729"/>
              <a:gd name="connsiteY8" fmla="*/ 966743 h 1237129"/>
              <a:gd name="connsiteX9" fmla="*/ 2938688 w 3751729"/>
              <a:gd name="connsiteY9" fmla="*/ 980035 h 1237129"/>
              <a:gd name="connsiteX10" fmla="*/ 2944596 w 3751729"/>
              <a:gd name="connsiteY10" fmla="*/ 990128 h 1237129"/>
              <a:gd name="connsiteX11" fmla="*/ 2950257 w 3751729"/>
              <a:gd name="connsiteY11" fmla="*/ 1001944 h 1237129"/>
              <a:gd name="connsiteX12" fmla="*/ 2945334 w 3751729"/>
              <a:gd name="connsiteY12" fmla="*/ 1003666 h 1237129"/>
              <a:gd name="connsiteX13" fmla="*/ 2942872 w 3751729"/>
              <a:gd name="connsiteY13" fmla="*/ 1003666 h 1237129"/>
              <a:gd name="connsiteX14" fmla="*/ 2941150 w 3751729"/>
              <a:gd name="connsiteY14" fmla="*/ 1003666 h 1237129"/>
              <a:gd name="connsiteX15" fmla="*/ 2939672 w 3751729"/>
              <a:gd name="connsiteY15" fmla="*/ 1005389 h 1237129"/>
              <a:gd name="connsiteX16" fmla="*/ 2938688 w 3751729"/>
              <a:gd name="connsiteY16" fmla="*/ 1006128 h 1237129"/>
              <a:gd name="connsiteX17" fmla="*/ 2937212 w 3751729"/>
              <a:gd name="connsiteY17" fmla="*/ 1009574 h 1237129"/>
              <a:gd name="connsiteX18" fmla="*/ 2929580 w 3751729"/>
              <a:gd name="connsiteY18" fmla="*/ 1022867 h 1237129"/>
              <a:gd name="connsiteX19" fmla="*/ 2925642 w 3751729"/>
              <a:gd name="connsiteY19" fmla="*/ 1038866 h 1237129"/>
              <a:gd name="connsiteX20" fmla="*/ 2918011 w 3751729"/>
              <a:gd name="connsiteY20" fmla="*/ 1053143 h 1237129"/>
              <a:gd name="connsiteX21" fmla="*/ 2914073 w 3751729"/>
              <a:gd name="connsiteY21" fmla="*/ 1056589 h 1237129"/>
              <a:gd name="connsiteX22" fmla="*/ 2909888 w 3751729"/>
              <a:gd name="connsiteY22" fmla="*/ 1056589 h 1237129"/>
              <a:gd name="connsiteX23" fmla="*/ 2904965 w 3751729"/>
              <a:gd name="connsiteY23" fmla="*/ 1057327 h 1237129"/>
              <a:gd name="connsiteX24" fmla="*/ 2900041 w 3751729"/>
              <a:gd name="connsiteY24" fmla="*/ 1057327 h 1237129"/>
              <a:gd name="connsiteX25" fmla="*/ 2890935 w 3751729"/>
              <a:gd name="connsiteY25" fmla="*/ 1052404 h 1237129"/>
              <a:gd name="connsiteX26" fmla="*/ 2882565 w 3751729"/>
              <a:gd name="connsiteY26" fmla="*/ 1050681 h 1237129"/>
              <a:gd name="connsiteX27" fmla="*/ 2871981 w 3751729"/>
              <a:gd name="connsiteY27" fmla="*/ 1050681 h 1237129"/>
              <a:gd name="connsiteX28" fmla="*/ 2861888 w 3751729"/>
              <a:gd name="connsiteY28" fmla="*/ 1048958 h 1237129"/>
              <a:gd name="connsiteX29" fmla="*/ 2852042 w 3751729"/>
              <a:gd name="connsiteY29" fmla="*/ 1044774 h 1237129"/>
              <a:gd name="connsiteX30" fmla="*/ 2842196 w 3751729"/>
              <a:gd name="connsiteY30" fmla="*/ 1031235 h 1237129"/>
              <a:gd name="connsiteX31" fmla="*/ 2834812 w 3751729"/>
              <a:gd name="connsiteY31" fmla="*/ 1013758 h 1237129"/>
              <a:gd name="connsiteX32" fmla="*/ 2833088 w 3751729"/>
              <a:gd name="connsiteY32" fmla="*/ 993574 h 1237129"/>
              <a:gd name="connsiteX33" fmla="*/ 2840472 w 3751729"/>
              <a:gd name="connsiteY33" fmla="*/ 990128 h 1237129"/>
              <a:gd name="connsiteX34" fmla="*/ 2846380 w 3751729"/>
              <a:gd name="connsiteY34" fmla="*/ 990128 h 1237129"/>
              <a:gd name="connsiteX35" fmla="*/ 2852042 w 3751729"/>
              <a:gd name="connsiteY35" fmla="*/ 991851 h 1237129"/>
              <a:gd name="connsiteX36" fmla="*/ 2857950 w 3751729"/>
              <a:gd name="connsiteY36" fmla="*/ 988651 h 1237129"/>
              <a:gd name="connsiteX37" fmla="*/ 2865334 w 3751729"/>
              <a:gd name="connsiteY37" fmla="*/ 976835 h 1237129"/>
              <a:gd name="connsiteX38" fmla="*/ 2883549 w 3751729"/>
              <a:gd name="connsiteY38" fmla="*/ 974374 h 1237129"/>
              <a:gd name="connsiteX39" fmla="*/ 2886749 w 3751729"/>
              <a:gd name="connsiteY39" fmla="*/ 971666 h 1237129"/>
              <a:gd name="connsiteX40" fmla="*/ 2889211 w 3751729"/>
              <a:gd name="connsiteY40" fmla="*/ 968466 h 1237129"/>
              <a:gd name="connsiteX41" fmla="*/ 2889211 w 3751729"/>
              <a:gd name="connsiteY41" fmla="*/ 966743 h 1237129"/>
              <a:gd name="connsiteX42" fmla="*/ 2890935 w 3751729"/>
              <a:gd name="connsiteY42" fmla="*/ 965758 h 1237129"/>
              <a:gd name="connsiteX43" fmla="*/ 2890935 w 3751729"/>
              <a:gd name="connsiteY43" fmla="*/ 964282 h 1237129"/>
              <a:gd name="connsiteX44" fmla="*/ 2890935 w 3751729"/>
              <a:gd name="connsiteY44" fmla="*/ 962559 h 1237129"/>
              <a:gd name="connsiteX45" fmla="*/ 2892411 w 3751729"/>
              <a:gd name="connsiteY45" fmla="*/ 960835 h 1237129"/>
              <a:gd name="connsiteX46" fmla="*/ 2895119 w 3751729"/>
              <a:gd name="connsiteY46" fmla="*/ 960835 h 1237129"/>
              <a:gd name="connsiteX47" fmla="*/ 2900041 w 3751729"/>
              <a:gd name="connsiteY47" fmla="*/ 960835 h 1237129"/>
              <a:gd name="connsiteX48" fmla="*/ 2904965 w 3751729"/>
              <a:gd name="connsiteY48" fmla="*/ 960835 h 1237129"/>
              <a:gd name="connsiteX49" fmla="*/ 2908165 w 3751729"/>
              <a:gd name="connsiteY49" fmla="*/ 950743 h 1237129"/>
              <a:gd name="connsiteX50" fmla="*/ 2912349 w 3751729"/>
              <a:gd name="connsiteY50" fmla="*/ 943112 h 1237129"/>
              <a:gd name="connsiteX51" fmla="*/ 2916534 w 3751729"/>
              <a:gd name="connsiteY51" fmla="*/ 936466 h 1237129"/>
              <a:gd name="connsiteX52" fmla="*/ 2505952 w 3751729"/>
              <a:gd name="connsiteY52" fmla="*/ 909636 h 1237129"/>
              <a:gd name="connsiteX53" fmla="*/ 2514321 w 3751729"/>
              <a:gd name="connsiteY53" fmla="*/ 915544 h 1237129"/>
              <a:gd name="connsiteX54" fmla="*/ 2519244 w 3751729"/>
              <a:gd name="connsiteY54" fmla="*/ 925636 h 1237129"/>
              <a:gd name="connsiteX55" fmla="*/ 2519244 w 3751729"/>
              <a:gd name="connsiteY55" fmla="*/ 940651 h 1237129"/>
              <a:gd name="connsiteX56" fmla="*/ 2519244 w 3751729"/>
              <a:gd name="connsiteY56" fmla="*/ 942374 h 1237129"/>
              <a:gd name="connsiteX57" fmla="*/ 2519983 w 3751729"/>
              <a:gd name="connsiteY57" fmla="*/ 942374 h 1237129"/>
              <a:gd name="connsiteX58" fmla="*/ 2521707 w 3751729"/>
              <a:gd name="connsiteY58" fmla="*/ 943113 h 1237129"/>
              <a:gd name="connsiteX59" fmla="*/ 2521707 w 3751729"/>
              <a:gd name="connsiteY59" fmla="*/ 944836 h 1237129"/>
              <a:gd name="connsiteX60" fmla="*/ 2521707 w 3751729"/>
              <a:gd name="connsiteY60" fmla="*/ 948282 h 1237129"/>
              <a:gd name="connsiteX61" fmla="*/ 2519244 w 3751729"/>
              <a:gd name="connsiteY61" fmla="*/ 948282 h 1237129"/>
              <a:gd name="connsiteX62" fmla="*/ 2515798 w 3751729"/>
              <a:gd name="connsiteY62" fmla="*/ 949021 h 1237129"/>
              <a:gd name="connsiteX63" fmla="*/ 2514321 w 3751729"/>
              <a:gd name="connsiteY63" fmla="*/ 952466 h 1237129"/>
              <a:gd name="connsiteX64" fmla="*/ 2511860 w 3751729"/>
              <a:gd name="connsiteY64" fmla="*/ 954190 h 1237129"/>
              <a:gd name="connsiteX65" fmla="*/ 2510137 w 3751729"/>
              <a:gd name="connsiteY65" fmla="*/ 954190 h 1237129"/>
              <a:gd name="connsiteX66" fmla="*/ 2508413 w 3751729"/>
              <a:gd name="connsiteY66" fmla="*/ 952466 h 1237129"/>
              <a:gd name="connsiteX67" fmla="*/ 2507675 w 3751729"/>
              <a:gd name="connsiteY67" fmla="*/ 952466 h 1237129"/>
              <a:gd name="connsiteX68" fmla="*/ 2505952 w 3751729"/>
              <a:gd name="connsiteY68" fmla="*/ 950743 h 1237129"/>
              <a:gd name="connsiteX69" fmla="*/ 2500290 w 3751729"/>
              <a:gd name="connsiteY69" fmla="*/ 938928 h 1237129"/>
              <a:gd name="connsiteX70" fmla="*/ 2500290 w 3751729"/>
              <a:gd name="connsiteY70" fmla="*/ 921452 h 1237129"/>
              <a:gd name="connsiteX71" fmla="*/ 2501768 w 3751729"/>
              <a:gd name="connsiteY71" fmla="*/ 918990 h 1237129"/>
              <a:gd name="connsiteX72" fmla="*/ 2503490 w 3751729"/>
              <a:gd name="connsiteY72" fmla="*/ 917267 h 1237129"/>
              <a:gd name="connsiteX73" fmla="*/ 2504229 w 3751729"/>
              <a:gd name="connsiteY73" fmla="*/ 913821 h 1237129"/>
              <a:gd name="connsiteX74" fmla="*/ 3023856 w 3751729"/>
              <a:gd name="connsiteY74" fmla="*/ 892159 h 1237129"/>
              <a:gd name="connsiteX75" fmla="*/ 3030503 w 3751729"/>
              <a:gd name="connsiteY75" fmla="*/ 899544 h 1237129"/>
              <a:gd name="connsiteX76" fmla="*/ 3035425 w 3751729"/>
              <a:gd name="connsiteY76" fmla="*/ 907913 h 1237129"/>
              <a:gd name="connsiteX77" fmla="*/ 3035425 w 3751729"/>
              <a:gd name="connsiteY77" fmla="*/ 921452 h 1237129"/>
              <a:gd name="connsiteX78" fmla="*/ 3036164 w 3751729"/>
              <a:gd name="connsiteY78" fmla="*/ 924652 h 1237129"/>
              <a:gd name="connsiteX79" fmla="*/ 3037887 w 3751729"/>
              <a:gd name="connsiteY79" fmla="*/ 924652 h 1237129"/>
              <a:gd name="connsiteX80" fmla="*/ 3037887 w 3751729"/>
              <a:gd name="connsiteY80" fmla="*/ 925637 h 1237129"/>
              <a:gd name="connsiteX81" fmla="*/ 3036164 w 3751729"/>
              <a:gd name="connsiteY81" fmla="*/ 925637 h 1237129"/>
              <a:gd name="connsiteX82" fmla="*/ 3035425 w 3751729"/>
              <a:gd name="connsiteY82" fmla="*/ 929083 h 1237129"/>
              <a:gd name="connsiteX83" fmla="*/ 3035425 w 3751729"/>
              <a:gd name="connsiteY83" fmla="*/ 931543 h 1237129"/>
              <a:gd name="connsiteX84" fmla="*/ 3033703 w 3751729"/>
              <a:gd name="connsiteY84" fmla="*/ 931543 h 1237129"/>
              <a:gd name="connsiteX85" fmla="*/ 3033703 w 3751729"/>
              <a:gd name="connsiteY85" fmla="*/ 933267 h 1237129"/>
              <a:gd name="connsiteX86" fmla="*/ 3032225 w 3751729"/>
              <a:gd name="connsiteY86" fmla="*/ 933267 h 1237129"/>
              <a:gd name="connsiteX87" fmla="*/ 3029519 w 3751729"/>
              <a:gd name="connsiteY87" fmla="*/ 934744 h 1237129"/>
              <a:gd name="connsiteX88" fmla="*/ 3028041 w 3751729"/>
              <a:gd name="connsiteY88" fmla="*/ 931543 h 1237129"/>
              <a:gd name="connsiteX89" fmla="*/ 3028041 w 3751729"/>
              <a:gd name="connsiteY89" fmla="*/ 930559 h 1237129"/>
              <a:gd name="connsiteX90" fmla="*/ 3026319 w 3751729"/>
              <a:gd name="connsiteY90" fmla="*/ 930559 h 1237129"/>
              <a:gd name="connsiteX91" fmla="*/ 3024595 w 3751729"/>
              <a:gd name="connsiteY91" fmla="*/ 930559 h 1237129"/>
              <a:gd name="connsiteX92" fmla="*/ 3023856 w 3751729"/>
              <a:gd name="connsiteY92" fmla="*/ 929083 h 1237129"/>
              <a:gd name="connsiteX93" fmla="*/ 3023856 w 3751729"/>
              <a:gd name="connsiteY93" fmla="*/ 931543 h 1237129"/>
              <a:gd name="connsiteX94" fmla="*/ 3024595 w 3751729"/>
              <a:gd name="connsiteY94" fmla="*/ 933267 h 1237129"/>
              <a:gd name="connsiteX95" fmla="*/ 3026319 w 3751729"/>
              <a:gd name="connsiteY95" fmla="*/ 934744 h 1237129"/>
              <a:gd name="connsiteX96" fmla="*/ 3028041 w 3751729"/>
              <a:gd name="connsiteY96" fmla="*/ 936467 h 1237129"/>
              <a:gd name="connsiteX97" fmla="*/ 3026319 w 3751729"/>
              <a:gd name="connsiteY97" fmla="*/ 937452 h 1237129"/>
              <a:gd name="connsiteX98" fmla="*/ 3026319 w 3751729"/>
              <a:gd name="connsiteY98" fmla="*/ 938929 h 1237129"/>
              <a:gd name="connsiteX99" fmla="*/ 3026319 w 3751729"/>
              <a:gd name="connsiteY99" fmla="*/ 940652 h 1237129"/>
              <a:gd name="connsiteX100" fmla="*/ 3026319 w 3751729"/>
              <a:gd name="connsiteY100" fmla="*/ 944836 h 1237129"/>
              <a:gd name="connsiteX101" fmla="*/ 3018933 w 3751729"/>
              <a:gd name="connsiteY101" fmla="*/ 944836 h 1237129"/>
              <a:gd name="connsiteX102" fmla="*/ 3018933 w 3751729"/>
              <a:gd name="connsiteY102" fmla="*/ 940652 h 1237129"/>
              <a:gd name="connsiteX103" fmla="*/ 3014749 w 3751729"/>
              <a:gd name="connsiteY103" fmla="*/ 938929 h 1237129"/>
              <a:gd name="connsiteX104" fmla="*/ 3010564 w 3751729"/>
              <a:gd name="connsiteY104" fmla="*/ 936467 h 1237129"/>
              <a:gd name="connsiteX105" fmla="*/ 3009087 w 3751729"/>
              <a:gd name="connsiteY105" fmla="*/ 933267 h 1237129"/>
              <a:gd name="connsiteX106" fmla="*/ 3007364 w 3751729"/>
              <a:gd name="connsiteY106" fmla="*/ 929083 h 1237129"/>
              <a:gd name="connsiteX107" fmla="*/ 3006626 w 3751729"/>
              <a:gd name="connsiteY107" fmla="*/ 924652 h 1237129"/>
              <a:gd name="connsiteX108" fmla="*/ 3003180 w 3751729"/>
              <a:gd name="connsiteY108" fmla="*/ 918990 h 1237129"/>
              <a:gd name="connsiteX109" fmla="*/ 2998995 w 3751729"/>
              <a:gd name="connsiteY109" fmla="*/ 921452 h 1237129"/>
              <a:gd name="connsiteX110" fmla="*/ 2993334 w 3751729"/>
              <a:gd name="connsiteY110" fmla="*/ 924652 h 1237129"/>
              <a:gd name="connsiteX111" fmla="*/ 2987426 w 3751729"/>
              <a:gd name="connsiteY111" fmla="*/ 925637 h 1237129"/>
              <a:gd name="connsiteX112" fmla="*/ 2981764 w 3751729"/>
              <a:gd name="connsiteY112" fmla="*/ 929083 h 1237129"/>
              <a:gd name="connsiteX113" fmla="*/ 2981764 w 3751729"/>
              <a:gd name="connsiteY113" fmla="*/ 921452 h 1237129"/>
              <a:gd name="connsiteX114" fmla="*/ 2983488 w 3751729"/>
              <a:gd name="connsiteY114" fmla="*/ 919729 h 1237129"/>
              <a:gd name="connsiteX115" fmla="*/ 2983488 w 3751729"/>
              <a:gd name="connsiteY115" fmla="*/ 918990 h 1237129"/>
              <a:gd name="connsiteX116" fmla="*/ 2984226 w 3751729"/>
              <a:gd name="connsiteY116" fmla="*/ 918990 h 1237129"/>
              <a:gd name="connsiteX117" fmla="*/ 2984226 w 3751729"/>
              <a:gd name="connsiteY117" fmla="*/ 915544 h 1237129"/>
              <a:gd name="connsiteX118" fmla="*/ 2995794 w 3751729"/>
              <a:gd name="connsiteY118" fmla="*/ 911360 h 1237129"/>
              <a:gd name="connsiteX119" fmla="*/ 3006626 w 3751729"/>
              <a:gd name="connsiteY119" fmla="*/ 907913 h 1237129"/>
              <a:gd name="connsiteX120" fmla="*/ 3016472 w 3751729"/>
              <a:gd name="connsiteY120" fmla="*/ 902005 h 1237129"/>
              <a:gd name="connsiteX121" fmla="*/ 2952719 w 3751729"/>
              <a:gd name="connsiteY121" fmla="*/ 876159 h 1237129"/>
              <a:gd name="connsiteX122" fmla="*/ 2956165 w 3751729"/>
              <a:gd name="connsiteY122" fmla="*/ 879359 h 1237129"/>
              <a:gd name="connsiteX123" fmla="*/ 2956904 w 3751729"/>
              <a:gd name="connsiteY123" fmla="*/ 879359 h 1237129"/>
              <a:gd name="connsiteX124" fmla="*/ 2958626 w 3751729"/>
              <a:gd name="connsiteY124" fmla="*/ 879359 h 1237129"/>
              <a:gd name="connsiteX125" fmla="*/ 2958626 w 3751729"/>
              <a:gd name="connsiteY125" fmla="*/ 880344 h 1237129"/>
              <a:gd name="connsiteX126" fmla="*/ 2958626 w 3751729"/>
              <a:gd name="connsiteY126" fmla="*/ 883543 h 1237129"/>
              <a:gd name="connsiteX127" fmla="*/ 2960350 w 3751729"/>
              <a:gd name="connsiteY127" fmla="*/ 886251 h 1237129"/>
              <a:gd name="connsiteX128" fmla="*/ 2951242 w 3751729"/>
              <a:gd name="connsiteY128" fmla="*/ 893636 h 1237129"/>
              <a:gd name="connsiteX129" fmla="*/ 2945334 w 3751729"/>
              <a:gd name="connsiteY129" fmla="*/ 901267 h 1237129"/>
              <a:gd name="connsiteX130" fmla="*/ 2938687 w 3751729"/>
              <a:gd name="connsiteY130" fmla="*/ 907175 h 1237129"/>
              <a:gd name="connsiteX131" fmla="*/ 2928103 w 3751729"/>
              <a:gd name="connsiteY131" fmla="*/ 913082 h 1237129"/>
              <a:gd name="connsiteX132" fmla="*/ 2928103 w 3751729"/>
              <a:gd name="connsiteY132" fmla="*/ 909636 h 1237129"/>
              <a:gd name="connsiteX133" fmla="*/ 2937212 w 3751729"/>
              <a:gd name="connsiteY133" fmla="*/ 899544 h 1237129"/>
              <a:gd name="connsiteX134" fmla="*/ 2947058 w 3751729"/>
              <a:gd name="connsiteY134" fmla="*/ 889451 h 1237129"/>
              <a:gd name="connsiteX135" fmla="*/ 882825 w 3751729"/>
              <a:gd name="connsiteY135" fmla="*/ 798867 h 1237129"/>
              <a:gd name="connsiteX136" fmla="*/ 888734 w 3751729"/>
              <a:gd name="connsiteY136" fmla="*/ 798867 h 1237129"/>
              <a:gd name="connsiteX137" fmla="*/ 894395 w 3751729"/>
              <a:gd name="connsiteY137" fmla="*/ 799852 h 1237129"/>
              <a:gd name="connsiteX138" fmla="*/ 901041 w 3751729"/>
              <a:gd name="connsiteY138" fmla="*/ 803052 h 1237129"/>
              <a:gd name="connsiteX139" fmla="*/ 898579 w 3751729"/>
              <a:gd name="connsiteY139" fmla="*/ 804776 h 1237129"/>
              <a:gd name="connsiteX140" fmla="*/ 896857 w 3751729"/>
              <a:gd name="connsiteY140" fmla="*/ 807236 h 1237129"/>
              <a:gd name="connsiteX141" fmla="*/ 894395 w 3751729"/>
              <a:gd name="connsiteY141" fmla="*/ 808960 h 1237129"/>
              <a:gd name="connsiteX142" fmla="*/ 889472 w 3751729"/>
              <a:gd name="connsiteY142" fmla="*/ 808960 h 1237129"/>
              <a:gd name="connsiteX143" fmla="*/ 885288 w 3751729"/>
              <a:gd name="connsiteY143" fmla="*/ 807236 h 1237129"/>
              <a:gd name="connsiteX144" fmla="*/ 881350 w 3751729"/>
              <a:gd name="connsiteY144" fmla="*/ 807236 h 1237129"/>
              <a:gd name="connsiteX145" fmla="*/ 877164 w 3751729"/>
              <a:gd name="connsiteY145" fmla="*/ 807236 h 1237129"/>
              <a:gd name="connsiteX146" fmla="*/ 872241 w 3751729"/>
              <a:gd name="connsiteY146" fmla="*/ 808960 h 1237129"/>
              <a:gd name="connsiteX147" fmla="*/ 872241 w 3751729"/>
              <a:gd name="connsiteY147" fmla="*/ 799852 h 1237129"/>
              <a:gd name="connsiteX148" fmla="*/ 2977580 w 3751729"/>
              <a:gd name="connsiteY148" fmla="*/ 789759 h 1237129"/>
              <a:gd name="connsiteX149" fmla="*/ 2981764 w 3751729"/>
              <a:gd name="connsiteY149" fmla="*/ 789759 h 1237129"/>
              <a:gd name="connsiteX150" fmla="*/ 2987426 w 3751729"/>
              <a:gd name="connsiteY150" fmla="*/ 789759 h 1237129"/>
              <a:gd name="connsiteX151" fmla="*/ 2987426 w 3751729"/>
              <a:gd name="connsiteY151" fmla="*/ 804775 h 1237129"/>
              <a:gd name="connsiteX152" fmla="*/ 2985948 w 3751729"/>
              <a:gd name="connsiteY152" fmla="*/ 814867 h 1237129"/>
              <a:gd name="connsiteX153" fmla="*/ 2983488 w 3751729"/>
              <a:gd name="connsiteY153" fmla="*/ 823237 h 1237129"/>
              <a:gd name="connsiteX154" fmla="*/ 2981764 w 3751729"/>
              <a:gd name="connsiteY154" fmla="*/ 838251 h 1237129"/>
              <a:gd name="connsiteX155" fmla="*/ 2984226 w 3751729"/>
              <a:gd name="connsiteY155" fmla="*/ 838251 h 1237129"/>
              <a:gd name="connsiteX156" fmla="*/ 2984226 w 3751729"/>
              <a:gd name="connsiteY156" fmla="*/ 840960 h 1237129"/>
              <a:gd name="connsiteX157" fmla="*/ 2989888 w 3751729"/>
              <a:gd name="connsiteY157" fmla="*/ 840960 h 1237129"/>
              <a:gd name="connsiteX158" fmla="*/ 2993334 w 3751729"/>
              <a:gd name="connsiteY158" fmla="*/ 840960 h 1237129"/>
              <a:gd name="connsiteX159" fmla="*/ 2995794 w 3751729"/>
              <a:gd name="connsiteY159" fmla="*/ 840960 h 1237129"/>
              <a:gd name="connsiteX160" fmla="*/ 2998995 w 3751729"/>
              <a:gd name="connsiteY160" fmla="*/ 842435 h 1237129"/>
              <a:gd name="connsiteX161" fmla="*/ 3001457 w 3751729"/>
              <a:gd name="connsiteY161" fmla="*/ 844160 h 1237129"/>
              <a:gd name="connsiteX162" fmla="*/ 3007364 w 3751729"/>
              <a:gd name="connsiteY162" fmla="*/ 845144 h 1237129"/>
              <a:gd name="connsiteX163" fmla="*/ 3010564 w 3751729"/>
              <a:gd name="connsiteY163" fmla="*/ 855974 h 1237129"/>
              <a:gd name="connsiteX164" fmla="*/ 3016472 w 3751729"/>
              <a:gd name="connsiteY164" fmla="*/ 862621 h 1237129"/>
              <a:gd name="connsiteX165" fmla="*/ 3023856 w 3751729"/>
              <a:gd name="connsiteY165" fmla="*/ 870251 h 1237129"/>
              <a:gd name="connsiteX166" fmla="*/ 3029519 w 3751729"/>
              <a:gd name="connsiteY166" fmla="*/ 880344 h 1237129"/>
              <a:gd name="connsiteX167" fmla="*/ 3024595 w 3751729"/>
              <a:gd name="connsiteY167" fmla="*/ 882066 h 1237129"/>
              <a:gd name="connsiteX168" fmla="*/ 3022133 w 3751729"/>
              <a:gd name="connsiteY168" fmla="*/ 883544 h 1237129"/>
              <a:gd name="connsiteX169" fmla="*/ 3020656 w 3751729"/>
              <a:gd name="connsiteY169" fmla="*/ 883544 h 1237129"/>
              <a:gd name="connsiteX170" fmla="*/ 3020656 w 3751729"/>
              <a:gd name="connsiteY170" fmla="*/ 885267 h 1237129"/>
              <a:gd name="connsiteX171" fmla="*/ 3020656 w 3751729"/>
              <a:gd name="connsiteY171" fmla="*/ 886252 h 1237129"/>
              <a:gd name="connsiteX172" fmla="*/ 3020656 w 3751729"/>
              <a:gd name="connsiteY172" fmla="*/ 887728 h 1237129"/>
              <a:gd name="connsiteX173" fmla="*/ 3017948 w 3751729"/>
              <a:gd name="connsiteY173" fmla="*/ 887728 h 1237129"/>
              <a:gd name="connsiteX174" fmla="*/ 3013026 w 3751729"/>
              <a:gd name="connsiteY174" fmla="*/ 889452 h 1237129"/>
              <a:gd name="connsiteX175" fmla="*/ 3012287 w 3751729"/>
              <a:gd name="connsiteY175" fmla="*/ 886252 h 1237129"/>
              <a:gd name="connsiteX176" fmla="*/ 3012287 w 3751729"/>
              <a:gd name="connsiteY176" fmla="*/ 885267 h 1237129"/>
              <a:gd name="connsiteX177" fmla="*/ 3010564 w 3751729"/>
              <a:gd name="connsiteY177" fmla="*/ 885267 h 1237129"/>
              <a:gd name="connsiteX178" fmla="*/ 3009087 w 3751729"/>
              <a:gd name="connsiteY178" fmla="*/ 885267 h 1237129"/>
              <a:gd name="connsiteX179" fmla="*/ 3007364 w 3751729"/>
              <a:gd name="connsiteY179" fmla="*/ 883544 h 1237129"/>
              <a:gd name="connsiteX180" fmla="*/ 3004903 w 3751729"/>
              <a:gd name="connsiteY180" fmla="*/ 889452 h 1237129"/>
              <a:gd name="connsiteX181" fmla="*/ 3003180 w 3751729"/>
              <a:gd name="connsiteY181" fmla="*/ 893636 h 1237129"/>
              <a:gd name="connsiteX182" fmla="*/ 3000718 w 3751729"/>
              <a:gd name="connsiteY182" fmla="*/ 897821 h 1237129"/>
              <a:gd name="connsiteX183" fmla="*/ 2995794 w 3751729"/>
              <a:gd name="connsiteY183" fmla="*/ 899544 h 1237129"/>
              <a:gd name="connsiteX184" fmla="*/ 2991611 w 3751729"/>
              <a:gd name="connsiteY184" fmla="*/ 902005 h 1237129"/>
              <a:gd name="connsiteX185" fmla="*/ 2991611 w 3751729"/>
              <a:gd name="connsiteY185" fmla="*/ 899544 h 1237129"/>
              <a:gd name="connsiteX186" fmla="*/ 2989148 w 3751729"/>
              <a:gd name="connsiteY186" fmla="*/ 896343 h 1237129"/>
              <a:gd name="connsiteX187" fmla="*/ 2989148 w 3751729"/>
              <a:gd name="connsiteY187" fmla="*/ 893636 h 1237129"/>
              <a:gd name="connsiteX188" fmla="*/ 2989148 w 3751729"/>
              <a:gd name="connsiteY188" fmla="*/ 892159 h 1237129"/>
              <a:gd name="connsiteX189" fmla="*/ 2989148 w 3751729"/>
              <a:gd name="connsiteY189" fmla="*/ 891175 h 1237129"/>
              <a:gd name="connsiteX190" fmla="*/ 2989148 w 3751729"/>
              <a:gd name="connsiteY190" fmla="*/ 889452 h 1237129"/>
              <a:gd name="connsiteX191" fmla="*/ 2987426 w 3751729"/>
              <a:gd name="connsiteY191" fmla="*/ 887728 h 1237129"/>
              <a:gd name="connsiteX192" fmla="*/ 2985948 w 3751729"/>
              <a:gd name="connsiteY192" fmla="*/ 887728 h 1237129"/>
              <a:gd name="connsiteX193" fmla="*/ 2981764 w 3751729"/>
              <a:gd name="connsiteY193" fmla="*/ 886252 h 1237129"/>
              <a:gd name="connsiteX194" fmla="*/ 2981764 w 3751729"/>
              <a:gd name="connsiteY194" fmla="*/ 882066 h 1237129"/>
              <a:gd name="connsiteX195" fmla="*/ 2981764 w 3751729"/>
              <a:gd name="connsiteY195" fmla="*/ 877882 h 1237129"/>
              <a:gd name="connsiteX196" fmla="*/ 2983488 w 3751729"/>
              <a:gd name="connsiteY196" fmla="*/ 874435 h 1237129"/>
              <a:gd name="connsiteX197" fmla="*/ 2983488 w 3751729"/>
              <a:gd name="connsiteY197" fmla="*/ 873698 h 1237129"/>
              <a:gd name="connsiteX198" fmla="*/ 2984226 w 3751729"/>
              <a:gd name="connsiteY198" fmla="*/ 871975 h 1237129"/>
              <a:gd name="connsiteX199" fmla="*/ 2987426 w 3751729"/>
              <a:gd name="connsiteY199" fmla="*/ 871975 h 1237129"/>
              <a:gd name="connsiteX200" fmla="*/ 2991611 w 3751729"/>
              <a:gd name="connsiteY200" fmla="*/ 870251 h 1237129"/>
              <a:gd name="connsiteX201" fmla="*/ 2997519 w 3751729"/>
              <a:gd name="connsiteY201" fmla="*/ 870251 h 1237129"/>
              <a:gd name="connsiteX202" fmla="*/ 2997519 w 3751729"/>
              <a:gd name="connsiteY202" fmla="*/ 880344 h 1237129"/>
              <a:gd name="connsiteX203" fmla="*/ 3007364 w 3751729"/>
              <a:gd name="connsiteY203" fmla="*/ 880344 h 1237129"/>
              <a:gd name="connsiteX204" fmla="*/ 3007364 w 3751729"/>
              <a:gd name="connsiteY204" fmla="*/ 877882 h 1237129"/>
              <a:gd name="connsiteX205" fmla="*/ 3009087 w 3751729"/>
              <a:gd name="connsiteY205" fmla="*/ 874435 h 1237129"/>
              <a:gd name="connsiteX206" fmla="*/ 3010564 w 3751729"/>
              <a:gd name="connsiteY206" fmla="*/ 873698 h 1237129"/>
              <a:gd name="connsiteX207" fmla="*/ 3010564 w 3751729"/>
              <a:gd name="connsiteY207" fmla="*/ 871975 h 1237129"/>
              <a:gd name="connsiteX208" fmla="*/ 3012287 w 3751729"/>
              <a:gd name="connsiteY208" fmla="*/ 870251 h 1237129"/>
              <a:gd name="connsiteX209" fmla="*/ 3013026 w 3751729"/>
              <a:gd name="connsiteY209" fmla="*/ 867789 h 1237129"/>
              <a:gd name="connsiteX210" fmla="*/ 3010564 w 3751729"/>
              <a:gd name="connsiteY210" fmla="*/ 867789 h 1237129"/>
              <a:gd name="connsiteX211" fmla="*/ 2995794 w 3751729"/>
              <a:gd name="connsiteY211" fmla="*/ 855974 h 1237129"/>
              <a:gd name="connsiteX212" fmla="*/ 2979303 w 3751729"/>
              <a:gd name="connsiteY212" fmla="*/ 848344 h 1237129"/>
              <a:gd name="connsiteX213" fmla="*/ 2979303 w 3751729"/>
              <a:gd name="connsiteY213" fmla="*/ 854252 h 1237129"/>
              <a:gd name="connsiteX214" fmla="*/ 2977580 w 3751729"/>
              <a:gd name="connsiteY214" fmla="*/ 858436 h 1237129"/>
              <a:gd name="connsiteX215" fmla="*/ 2975857 w 3751729"/>
              <a:gd name="connsiteY215" fmla="*/ 862621 h 1237129"/>
              <a:gd name="connsiteX216" fmla="*/ 2975857 w 3751729"/>
              <a:gd name="connsiteY216" fmla="*/ 867789 h 1237129"/>
              <a:gd name="connsiteX217" fmla="*/ 2974380 w 3751729"/>
              <a:gd name="connsiteY217" fmla="*/ 866067 h 1237129"/>
              <a:gd name="connsiteX218" fmla="*/ 2973396 w 3751729"/>
              <a:gd name="connsiteY218" fmla="*/ 864344 h 1237129"/>
              <a:gd name="connsiteX219" fmla="*/ 2973396 w 3751729"/>
              <a:gd name="connsiteY219" fmla="*/ 862621 h 1237129"/>
              <a:gd name="connsiteX220" fmla="*/ 2971918 w 3751729"/>
              <a:gd name="connsiteY220" fmla="*/ 861883 h 1237129"/>
              <a:gd name="connsiteX221" fmla="*/ 2967734 w 3751729"/>
              <a:gd name="connsiteY221" fmla="*/ 850806 h 1237129"/>
              <a:gd name="connsiteX222" fmla="*/ 2962810 w 3751729"/>
              <a:gd name="connsiteY222" fmla="*/ 838251 h 1237129"/>
              <a:gd name="connsiteX223" fmla="*/ 2961826 w 3751729"/>
              <a:gd name="connsiteY223" fmla="*/ 821513 h 1237129"/>
              <a:gd name="connsiteX224" fmla="*/ 2962810 w 3751729"/>
              <a:gd name="connsiteY224" fmla="*/ 807236 h 1237129"/>
              <a:gd name="connsiteX225" fmla="*/ 2968472 w 3751729"/>
              <a:gd name="connsiteY225" fmla="*/ 792959 h 1237129"/>
              <a:gd name="connsiteX226" fmla="*/ 2973396 w 3751729"/>
              <a:gd name="connsiteY226" fmla="*/ 791237 h 1237129"/>
              <a:gd name="connsiteX227" fmla="*/ 835074 w 3751729"/>
              <a:gd name="connsiteY227" fmla="*/ 789759 h 1237129"/>
              <a:gd name="connsiteX228" fmla="*/ 840735 w 3751729"/>
              <a:gd name="connsiteY228" fmla="*/ 789759 h 1237129"/>
              <a:gd name="connsiteX229" fmla="*/ 846643 w 3751729"/>
              <a:gd name="connsiteY229" fmla="*/ 791237 h 1237129"/>
              <a:gd name="connsiteX230" fmla="*/ 852305 w 3751729"/>
              <a:gd name="connsiteY230" fmla="*/ 791237 h 1237129"/>
              <a:gd name="connsiteX231" fmla="*/ 856490 w 3751729"/>
              <a:gd name="connsiteY231" fmla="*/ 792959 h 1237129"/>
              <a:gd name="connsiteX232" fmla="*/ 856490 w 3751729"/>
              <a:gd name="connsiteY232" fmla="*/ 799852 h 1237129"/>
              <a:gd name="connsiteX233" fmla="*/ 835074 w 3751729"/>
              <a:gd name="connsiteY233" fmla="*/ 799852 h 1237129"/>
              <a:gd name="connsiteX234" fmla="*/ 713473 w 3751729"/>
              <a:gd name="connsiteY234" fmla="*/ 789759 h 1237129"/>
              <a:gd name="connsiteX235" fmla="*/ 721104 w 3751729"/>
              <a:gd name="connsiteY235" fmla="*/ 791237 h 1237129"/>
              <a:gd name="connsiteX236" fmla="*/ 725043 w 3751729"/>
              <a:gd name="connsiteY236" fmla="*/ 793944 h 1237129"/>
              <a:gd name="connsiteX237" fmla="*/ 730950 w 3751729"/>
              <a:gd name="connsiteY237" fmla="*/ 797144 h 1237129"/>
              <a:gd name="connsiteX238" fmla="*/ 735873 w 3751729"/>
              <a:gd name="connsiteY238" fmla="*/ 799852 h 1237129"/>
              <a:gd name="connsiteX239" fmla="*/ 735873 w 3751729"/>
              <a:gd name="connsiteY239" fmla="*/ 803052 h 1237129"/>
              <a:gd name="connsiteX240" fmla="*/ 730212 w 3751729"/>
              <a:gd name="connsiteY240" fmla="*/ 803052 h 1237129"/>
              <a:gd name="connsiteX241" fmla="*/ 725043 w 3751729"/>
              <a:gd name="connsiteY241" fmla="*/ 804776 h 1237129"/>
              <a:gd name="connsiteX242" fmla="*/ 721104 w 3751729"/>
              <a:gd name="connsiteY242" fmla="*/ 805515 h 1237129"/>
              <a:gd name="connsiteX243" fmla="*/ 718642 w 3751729"/>
              <a:gd name="connsiteY243" fmla="*/ 804776 h 1237129"/>
              <a:gd name="connsiteX244" fmla="*/ 712735 w 3751729"/>
              <a:gd name="connsiteY244" fmla="*/ 804776 h 1237129"/>
              <a:gd name="connsiteX245" fmla="*/ 707812 w 3751729"/>
              <a:gd name="connsiteY245" fmla="*/ 803052 h 1237129"/>
              <a:gd name="connsiteX246" fmla="*/ 707812 w 3751729"/>
              <a:gd name="connsiteY246" fmla="*/ 792959 h 1237129"/>
              <a:gd name="connsiteX247" fmla="*/ 709535 w 3751729"/>
              <a:gd name="connsiteY247" fmla="*/ 792959 h 1237129"/>
              <a:gd name="connsiteX248" fmla="*/ 711012 w 3751729"/>
              <a:gd name="connsiteY248" fmla="*/ 791237 h 1237129"/>
              <a:gd name="connsiteX249" fmla="*/ 712735 w 3751729"/>
              <a:gd name="connsiteY249" fmla="*/ 791237 h 1237129"/>
              <a:gd name="connsiteX250" fmla="*/ 763934 w 3751729"/>
              <a:gd name="connsiteY250" fmla="*/ 776221 h 1237129"/>
              <a:gd name="connsiteX251" fmla="*/ 781411 w 3751729"/>
              <a:gd name="connsiteY251" fmla="*/ 777945 h 1237129"/>
              <a:gd name="connsiteX252" fmla="*/ 796181 w 3751729"/>
              <a:gd name="connsiteY252" fmla="*/ 781391 h 1237129"/>
              <a:gd name="connsiteX253" fmla="*/ 807751 w 3751729"/>
              <a:gd name="connsiteY253" fmla="*/ 785575 h 1237129"/>
              <a:gd name="connsiteX254" fmla="*/ 821781 w 3751729"/>
              <a:gd name="connsiteY254" fmla="*/ 789760 h 1237129"/>
              <a:gd name="connsiteX255" fmla="*/ 821781 w 3751729"/>
              <a:gd name="connsiteY255" fmla="*/ 797144 h 1237129"/>
              <a:gd name="connsiteX256" fmla="*/ 816120 w 3751729"/>
              <a:gd name="connsiteY256" fmla="*/ 797144 h 1237129"/>
              <a:gd name="connsiteX257" fmla="*/ 813412 w 3751729"/>
              <a:gd name="connsiteY257" fmla="*/ 798867 h 1237129"/>
              <a:gd name="connsiteX258" fmla="*/ 809474 w 3751729"/>
              <a:gd name="connsiteY258" fmla="*/ 799852 h 1237129"/>
              <a:gd name="connsiteX259" fmla="*/ 806028 w 3751729"/>
              <a:gd name="connsiteY259" fmla="*/ 801330 h 1237129"/>
              <a:gd name="connsiteX260" fmla="*/ 803565 w 3751729"/>
              <a:gd name="connsiteY260" fmla="*/ 803052 h 1237129"/>
              <a:gd name="connsiteX261" fmla="*/ 798643 w 3751729"/>
              <a:gd name="connsiteY261" fmla="*/ 803052 h 1237129"/>
              <a:gd name="connsiteX262" fmla="*/ 798643 w 3751729"/>
              <a:gd name="connsiteY262" fmla="*/ 801330 h 1237129"/>
              <a:gd name="connsiteX263" fmla="*/ 798643 w 3751729"/>
              <a:gd name="connsiteY263" fmla="*/ 799852 h 1237129"/>
              <a:gd name="connsiteX264" fmla="*/ 797904 w 3751729"/>
              <a:gd name="connsiteY264" fmla="*/ 798867 h 1237129"/>
              <a:gd name="connsiteX265" fmla="*/ 796181 w 3751729"/>
              <a:gd name="connsiteY265" fmla="*/ 797144 h 1237129"/>
              <a:gd name="connsiteX266" fmla="*/ 794458 w 3751729"/>
              <a:gd name="connsiteY266" fmla="*/ 795667 h 1237129"/>
              <a:gd name="connsiteX267" fmla="*/ 792981 w 3751729"/>
              <a:gd name="connsiteY267" fmla="*/ 797144 h 1237129"/>
              <a:gd name="connsiteX268" fmla="*/ 790519 w 3751729"/>
              <a:gd name="connsiteY268" fmla="*/ 805513 h 1237129"/>
              <a:gd name="connsiteX269" fmla="*/ 786335 w 3751729"/>
              <a:gd name="connsiteY269" fmla="*/ 805513 h 1237129"/>
              <a:gd name="connsiteX270" fmla="*/ 775504 w 3751729"/>
              <a:gd name="connsiteY270" fmla="*/ 804776 h 1237129"/>
              <a:gd name="connsiteX271" fmla="*/ 763934 w 3751729"/>
              <a:gd name="connsiteY271" fmla="*/ 803052 h 1237129"/>
              <a:gd name="connsiteX272" fmla="*/ 755812 w 3751729"/>
              <a:gd name="connsiteY272" fmla="*/ 803052 h 1237129"/>
              <a:gd name="connsiteX273" fmla="*/ 751627 w 3751729"/>
              <a:gd name="connsiteY273" fmla="*/ 792959 h 1237129"/>
              <a:gd name="connsiteX274" fmla="*/ 759011 w 3751729"/>
              <a:gd name="connsiteY274" fmla="*/ 792959 h 1237129"/>
              <a:gd name="connsiteX275" fmla="*/ 763934 w 3751729"/>
              <a:gd name="connsiteY275" fmla="*/ 792959 h 1237129"/>
              <a:gd name="connsiteX276" fmla="*/ 769842 w 3751729"/>
              <a:gd name="connsiteY276" fmla="*/ 791237 h 1237129"/>
              <a:gd name="connsiteX277" fmla="*/ 774765 w 3751729"/>
              <a:gd name="connsiteY277" fmla="*/ 789760 h 1237129"/>
              <a:gd name="connsiteX278" fmla="*/ 771319 w 3751729"/>
              <a:gd name="connsiteY278" fmla="*/ 788037 h 1237129"/>
              <a:gd name="connsiteX279" fmla="*/ 768858 w 3751729"/>
              <a:gd name="connsiteY279" fmla="*/ 785575 h 1237129"/>
              <a:gd name="connsiteX280" fmla="*/ 767381 w 3751729"/>
              <a:gd name="connsiteY280" fmla="*/ 783853 h 1237129"/>
              <a:gd name="connsiteX281" fmla="*/ 765658 w 3751729"/>
              <a:gd name="connsiteY281" fmla="*/ 781391 h 1237129"/>
              <a:gd name="connsiteX282" fmla="*/ 663259 w 3751729"/>
              <a:gd name="connsiteY282" fmla="*/ 735114 h 1237129"/>
              <a:gd name="connsiteX283" fmla="*/ 686398 w 3751729"/>
              <a:gd name="connsiteY283" fmla="*/ 740283 h 1237129"/>
              <a:gd name="connsiteX284" fmla="*/ 707074 w 3751729"/>
              <a:gd name="connsiteY284" fmla="*/ 746929 h 1237129"/>
              <a:gd name="connsiteX285" fmla="*/ 722582 w 3751729"/>
              <a:gd name="connsiteY285" fmla="*/ 754314 h 1237129"/>
              <a:gd name="connsiteX286" fmla="*/ 738335 w 3751729"/>
              <a:gd name="connsiteY286" fmla="*/ 761944 h 1237129"/>
              <a:gd name="connsiteX287" fmla="*/ 755813 w 3751729"/>
              <a:gd name="connsiteY287" fmla="*/ 770315 h 1237129"/>
              <a:gd name="connsiteX288" fmla="*/ 755813 w 3751729"/>
              <a:gd name="connsiteY288" fmla="*/ 776221 h 1237129"/>
              <a:gd name="connsiteX289" fmla="*/ 748182 w 3751729"/>
              <a:gd name="connsiteY289" fmla="*/ 776221 h 1237129"/>
              <a:gd name="connsiteX290" fmla="*/ 740059 w 3751729"/>
              <a:gd name="connsiteY290" fmla="*/ 779668 h 1237129"/>
              <a:gd name="connsiteX291" fmla="*/ 730212 w 3751729"/>
              <a:gd name="connsiteY291" fmla="*/ 782130 h 1237129"/>
              <a:gd name="connsiteX292" fmla="*/ 719382 w 3751729"/>
              <a:gd name="connsiteY292" fmla="*/ 783853 h 1237129"/>
              <a:gd name="connsiteX293" fmla="*/ 721105 w 3751729"/>
              <a:gd name="connsiteY293" fmla="*/ 781392 h 1237129"/>
              <a:gd name="connsiteX294" fmla="*/ 721105 w 3751729"/>
              <a:gd name="connsiteY294" fmla="*/ 777945 h 1237129"/>
              <a:gd name="connsiteX295" fmla="*/ 721105 w 3751729"/>
              <a:gd name="connsiteY295" fmla="*/ 776221 h 1237129"/>
              <a:gd name="connsiteX296" fmla="*/ 721105 w 3751729"/>
              <a:gd name="connsiteY296" fmla="*/ 775484 h 1237129"/>
              <a:gd name="connsiteX297" fmla="*/ 721105 w 3751729"/>
              <a:gd name="connsiteY297" fmla="*/ 773761 h 1237129"/>
              <a:gd name="connsiteX298" fmla="*/ 719382 w 3751729"/>
              <a:gd name="connsiteY298" fmla="*/ 770315 h 1237129"/>
              <a:gd name="connsiteX299" fmla="*/ 697966 w 3751729"/>
              <a:gd name="connsiteY299" fmla="*/ 764406 h 1237129"/>
              <a:gd name="connsiteX300" fmla="*/ 678028 w 3751729"/>
              <a:gd name="connsiteY300" fmla="*/ 754314 h 1237129"/>
              <a:gd name="connsiteX301" fmla="*/ 656613 w 3751729"/>
              <a:gd name="connsiteY301" fmla="*/ 744468 h 1237129"/>
              <a:gd name="connsiteX302" fmla="*/ 651689 w 3751729"/>
              <a:gd name="connsiteY302" fmla="*/ 748653 h 1237129"/>
              <a:gd name="connsiteX303" fmla="*/ 649228 w 3751729"/>
              <a:gd name="connsiteY303" fmla="*/ 752837 h 1237129"/>
              <a:gd name="connsiteX304" fmla="*/ 645043 w 3751729"/>
              <a:gd name="connsiteY304" fmla="*/ 757760 h 1237129"/>
              <a:gd name="connsiteX305" fmla="*/ 640120 w 3751729"/>
              <a:gd name="connsiteY305" fmla="*/ 756038 h 1237129"/>
              <a:gd name="connsiteX306" fmla="*/ 634212 w 3751729"/>
              <a:gd name="connsiteY306" fmla="*/ 752837 h 1237129"/>
              <a:gd name="connsiteX307" fmla="*/ 631751 w 3751729"/>
              <a:gd name="connsiteY307" fmla="*/ 751853 h 1237129"/>
              <a:gd name="connsiteX308" fmla="*/ 637659 w 3751729"/>
              <a:gd name="connsiteY308" fmla="*/ 751853 h 1237129"/>
              <a:gd name="connsiteX309" fmla="*/ 641597 w 3751729"/>
              <a:gd name="connsiteY309" fmla="*/ 745945 h 1237129"/>
              <a:gd name="connsiteX310" fmla="*/ 645781 w 3751729"/>
              <a:gd name="connsiteY310" fmla="*/ 742745 h 1237129"/>
              <a:gd name="connsiteX311" fmla="*/ 650704 w 3751729"/>
              <a:gd name="connsiteY311" fmla="*/ 738560 h 1237129"/>
              <a:gd name="connsiteX312" fmla="*/ 654889 w 3751729"/>
              <a:gd name="connsiteY312" fmla="*/ 738560 h 1237129"/>
              <a:gd name="connsiteX313" fmla="*/ 657351 w 3751729"/>
              <a:gd name="connsiteY313" fmla="*/ 736837 h 1237129"/>
              <a:gd name="connsiteX314" fmla="*/ 660797 w 3751729"/>
              <a:gd name="connsiteY314" fmla="*/ 736837 h 1237129"/>
              <a:gd name="connsiteX315" fmla="*/ 707812 w 3751729"/>
              <a:gd name="connsiteY315" fmla="*/ 712468 h 1237129"/>
              <a:gd name="connsiteX316" fmla="*/ 712736 w 3751729"/>
              <a:gd name="connsiteY316" fmla="*/ 714929 h 1237129"/>
              <a:gd name="connsiteX317" fmla="*/ 715197 w 3751729"/>
              <a:gd name="connsiteY317" fmla="*/ 718376 h 1237129"/>
              <a:gd name="connsiteX318" fmla="*/ 718643 w 3751729"/>
              <a:gd name="connsiteY318" fmla="*/ 720838 h 1237129"/>
              <a:gd name="connsiteX319" fmla="*/ 719382 w 3751729"/>
              <a:gd name="connsiteY319" fmla="*/ 725023 h 1237129"/>
              <a:gd name="connsiteX320" fmla="*/ 719382 w 3751729"/>
              <a:gd name="connsiteY320" fmla="*/ 732654 h 1237129"/>
              <a:gd name="connsiteX321" fmla="*/ 713473 w 3751729"/>
              <a:gd name="connsiteY321" fmla="*/ 732654 h 1237129"/>
              <a:gd name="connsiteX322" fmla="*/ 712736 w 3751729"/>
              <a:gd name="connsiteY322" fmla="*/ 728469 h 1237129"/>
              <a:gd name="connsiteX323" fmla="*/ 711012 w 3751729"/>
              <a:gd name="connsiteY323" fmla="*/ 726745 h 1237129"/>
              <a:gd name="connsiteX324" fmla="*/ 709535 w 3751729"/>
              <a:gd name="connsiteY324" fmla="*/ 724284 h 1237129"/>
              <a:gd name="connsiteX325" fmla="*/ 707812 w 3751729"/>
              <a:gd name="connsiteY325" fmla="*/ 720838 h 1237129"/>
              <a:gd name="connsiteX326" fmla="*/ 707812 w 3751729"/>
              <a:gd name="connsiteY326" fmla="*/ 718376 h 1237129"/>
              <a:gd name="connsiteX327" fmla="*/ 2981766 w 3751729"/>
              <a:gd name="connsiteY327" fmla="*/ 706561 h 1237129"/>
              <a:gd name="connsiteX328" fmla="*/ 2984227 w 3751729"/>
              <a:gd name="connsiteY328" fmla="*/ 709022 h 1237129"/>
              <a:gd name="connsiteX329" fmla="*/ 2985950 w 3751729"/>
              <a:gd name="connsiteY329" fmla="*/ 712468 h 1237129"/>
              <a:gd name="connsiteX330" fmla="*/ 2987428 w 3751729"/>
              <a:gd name="connsiteY330" fmla="*/ 714930 h 1237129"/>
              <a:gd name="connsiteX331" fmla="*/ 2987428 w 3751729"/>
              <a:gd name="connsiteY331" fmla="*/ 719115 h 1237129"/>
              <a:gd name="connsiteX332" fmla="*/ 2987428 w 3751729"/>
              <a:gd name="connsiteY332" fmla="*/ 725022 h 1237129"/>
              <a:gd name="connsiteX333" fmla="*/ 2975858 w 3751729"/>
              <a:gd name="connsiteY333" fmla="*/ 754316 h 1237129"/>
              <a:gd name="connsiteX334" fmla="*/ 2970196 w 3751729"/>
              <a:gd name="connsiteY334" fmla="*/ 746931 h 1237129"/>
              <a:gd name="connsiteX335" fmla="*/ 2967735 w 3751729"/>
              <a:gd name="connsiteY335" fmla="*/ 740284 h 1237129"/>
              <a:gd name="connsiteX336" fmla="*/ 2966011 w 3751729"/>
              <a:gd name="connsiteY336" fmla="*/ 728469 h 1237129"/>
              <a:gd name="connsiteX337" fmla="*/ 701166 w 3751729"/>
              <a:gd name="connsiteY337" fmla="*/ 693268 h 1237129"/>
              <a:gd name="connsiteX338" fmla="*/ 719382 w 3751729"/>
              <a:gd name="connsiteY338" fmla="*/ 693268 h 1237129"/>
              <a:gd name="connsiteX339" fmla="*/ 721104 w 3751729"/>
              <a:gd name="connsiteY339" fmla="*/ 695729 h 1237129"/>
              <a:gd name="connsiteX340" fmla="*/ 724304 w 3751729"/>
              <a:gd name="connsiteY340" fmla="*/ 697452 h 1237129"/>
              <a:gd name="connsiteX341" fmla="*/ 724304 w 3751729"/>
              <a:gd name="connsiteY341" fmla="*/ 699176 h 1237129"/>
              <a:gd name="connsiteX342" fmla="*/ 725043 w 3751729"/>
              <a:gd name="connsiteY342" fmla="*/ 700652 h 1237129"/>
              <a:gd name="connsiteX343" fmla="*/ 725043 w 3751729"/>
              <a:gd name="connsiteY343" fmla="*/ 701637 h 1237129"/>
              <a:gd name="connsiteX344" fmla="*/ 724304 w 3751729"/>
              <a:gd name="connsiteY344" fmla="*/ 703361 h 1237129"/>
              <a:gd name="connsiteX345" fmla="*/ 724304 w 3751729"/>
              <a:gd name="connsiteY345" fmla="*/ 706561 h 1237129"/>
              <a:gd name="connsiteX346" fmla="*/ 719382 w 3751729"/>
              <a:gd name="connsiteY346" fmla="*/ 703361 h 1237129"/>
              <a:gd name="connsiteX347" fmla="*/ 715197 w 3751729"/>
              <a:gd name="connsiteY347" fmla="*/ 701637 h 1237129"/>
              <a:gd name="connsiteX348" fmla="*/ 711012 w 3751729"/>
              <a:gd name="connsiteY348" fmla="*/ 701637 h 1237129"/>
              <a:gd name="connsiteX349" fmla="*/ 707812 w 3751729"/>
              <a:gd name="connsiteY349" fmla="*/ 700652 h 1237129"/>
              <a:gd name="connsiteX350" fmla="*/ 705350 w 3751729"/>
              <a:gd name="connsiteY350" fmla="*/ 700652 h 1237129"/>
              <a:gd name="connsiteX351" fmla="*/ 701904 w 3751729"/>
              <a:gd name="connsiteY351" fmla="*/ 699176 h 1237129"/>
              <a:gd name="connsiteX352" fmla="*/ 701166 w 3751729"/>
              <a:gd name="connsiteY352" fmla="*/ 695729 h 1237129"/>
              <a:gd name="connsiteX353" fmla="*/ 3074318 w 3751729"/>
              <a:gd name="connsiteY353" fmla="*/ 638622 h 1237129"/>
              <a:gd name="connsiteX354" fmla="*/ 3076780 w 3751729"/>
              <a:gd name="connsiteY354" fmla="*/ 640346 h 1237129"/>
              <a:gd name="connsiteX355" fmla="*/ 3078256 w 3751729"/>
              <a:gd name="connsiteY355" fmla="*/ 640346 h 1237129"/>
              <a:gd name="connsiteX356" fmla="*/ 3078256 w 3751729"/>
              <a:gd name="connsiteY356" fmla="*/ 642068 h 1237129"/>
              <a:gd name="connsiteX357" fmla="*/ 3079980 w 3751729"/>
              <a:gd name="connsiteY357" fmla="*/ 644530 h 1237129"/>
              <a:gd name="connsiteX358" fmla="*/ 3079980 w 3751729"/>
              <a:gd name="connsiteY358" fmla="*/ 647977 h 1237129"/>
              <a:gd name="connsiteX359" fmla="*/ 3078256 w 3751729"/>
              <a:gd name="connsiteY359" fmla="*/ 652161 h 1237129"/>
              <a:gd name="connsiteX360" fmla="*/ 3075056 w 3751729"/>
              <a:gd name="connsiteY360" fmla="*/ 656345 h 1237129"/>
              <a:gd name="connsiteX361" fmla="*/ 3074318 w 3751729"/>
              <a:gd name="connsiteY361" fmla="*/ 660530 h 1237129"/>
              <a:gd name="connsiteX362" fmla="*/ 3066687 w 3751729"/>
              <a:gd name="connsiteY362" fmla="*/ 660530 h 1237129"/>
              <a:gd name="connsiteX363" fmla="*/ 3066687 w 3751729"/>
              <a:gd name="connsiteY363" fmla="*/ 650438 h 1237129"/>
              <a:gd name="connsiteX364" fmla="*/ 3069395 w 3751729"/>
              <a:gd name="connsiteY364" fmla="*/ 649454 h 1237129"/>
              <a:gd name="connsiteX365" fmla="*/ 3070871 w 3751729"/>
              <a:gd name="connsiteY365" fmla="*/ 646253 h 1237129"/>
              <a:gd name="connsiteX366" fmla="*/ 3072596 w 3751729"/>
              <a:gd name="connsiteY366" fmla="*/ 643792 h 1237129"/>
              <a:gd name="connsiteX367" fmla="*/ 3035426 w 3751729"/>
              <a:gd name="connsiteY367" fmla="*/ 599238 h 1237129"/>
              <a:gd name="connsiteX368" fmla="*/ 3045272 w 3751729"/>
              <a:gd name="connsiteY368" fmla="*/ 599238 h 1237129"/>
              <a:gd name="connsiteX369" fmla="*/ 3045272 w 3751729"/>
              <a:gd name="connsiteY369" fmla="*/ 609331 h 1237129"/>
              <a:gd name="connsiteX370" fmla="*/ 3032226 w 3751729"/>
              <a:gd name="connsiteY370" fmla="*/ 609331 h 1237129"/>
              <a:gd name="connsiteX371" fmla="*/ 3032226 w 3751729"/>
              <a:gd name="connsiteY371" fmla="*/ 602684 h 1237129"/>
              <a:gd name="connsiteX372" fmla="*/ 3035426 w 3751729"/>
              <a:gd name="connsiteY372" fmla="*/ 602684 h 1237129"/>
              <a:gd name="connsiteX373" fmla="*/ 1985586 w 3751729"/>
              <a:gd name="connsiteY373" fmla="*/ 571424 h 1237129"/>
              <a:gd name="connsiteX374" fmla="*/ 1992971 w 3751729"/>
              <a:gd name="connsiteY374" fmla="*/ 571424 h 1237129"/>
              <a:gd name="connsiteX375" fmla="*/ 1989771 w 3751729"/>
              <a:gd name="connsiteY375" fmla="*/ 575609 h 1237129"/>
              <a:gd name="connsiteX376" fmla="*/ 1987309 w 3751729"/>
              <a:gd name="connsiteY376" fmla="*/ 579053 h 1237129"/>
              <a:gd name="connsiteX377" fmla="*/ 1983863 w 3751729"/>
              <a:gd name="connsiteY377" fmla="*/ 581514 h 1237129"/>
              <a:gd name="connsiteX378" fmla="*/ 1981401 w 3751729"/>
              <a:gd name="connsiteY378" fmla="*/ 584961 h 1237129"/>
              <a:gd name="connsiteX379" fmla="*/ 1976479 w 3751729"/>
              <a:gd name="connsiteY379" fmla="*/ 587422 h 1237129"/>
              <a:gd name="connsiteX380" fmla="*/ 1974017 w 3751729"/>
              <a:gd name="connsiteY380" fmla="*/ 587422 h 1237129"/>
              <a:gd name="connsiteX381" fmla="*/ 1974017 w 3751729"/>
              <a:gd name="connsiteY381" fmla="*/ 589145 h 1237129"/>
              <a:gd name="connsiteX382" fmla="*/ 1972294 w 3751729"/>
              <a:gd name="connsiteY382" fmla="*/ 589145 h 1237129"/>
              <a:gd name="connsiteX383" fmla="*/ 1969832 w 3751729"/>
              <a:gd name="connsiteY383" fmla="*/ 589145 h 1237129"/>
              <a:gd name="connsiteX384" fmla="*/ 1966632 w 3751729"/>
              <a:gd name="connsiteY384" fmla="*/ 590868 h 1237129"/>
              <a:gd name="connsiteX385" fmla="*/ 1964171 w 3751729"/>
              <a:gd name="connsiteY385" fmla="*/ 579792 h 1237129"/>
              <a:gd name="connsiteX386" fmla="*/ 1969832 w 3751729"/>
              <a:gd name="connsiteY386" fmla="*/ 579053 h 1237129"/>
              <a:gd name="connsiteX387" fmla="*/ 1975740 w 3751729"/>
              <a:gd name="connsiteY387" fmla="*/ 575609 h 1237129"/>
              <a:gd name="connsiteX388" fmla="*/ 1981401 w 3751729"/>
              <a:gd name="connsiteY388" fmla="*/ 574133 h 1237129"/>
              <a:gd name="connsiteX389" fmla="*/ 1865710 w 3751729"/>
              <a:gd name="connsiteY389" fmla="*/ 567240 h 1237129"/>
              <a:gd name="connsiteX390" fmla="*/ 1873341 w 3751729"/>
              <a:gd name="connsiteY390" fmla="*/ 569949 h 1237129"/>
              <a:gd name="connsiteX391" fmla="*/ 1881464 w 3751729"/>
              <a:gd name="connsiteY391" fmla="*/ 573149 h 1237129"/>
              <a:gd name="connsiteX392" fmla="*/ 1891310 w 3751729"/>
              <a:gd name="connsiteY392" fmla="*/ 575609 h 1237129"/>
              <a:gd name="connsiteX393" fmla="*/ 1897218 w 3751729"/>
              <a:gd name="connsiteY393" fmla="*/ 579793 h 1237129"/>
              <a:gd name="connsiteX394" fmla="*/ 1874080 w 3751729"/>
              <a:gd name="connsiteY394" fmla="*/ 579793 h 1237129"/>
              <a:gd name="connsiteX395" fmla="*/ 1871618 w 3751729"/>
              <a:gd name="connsiteY395" fmla="*/ 579053 h 1237129"/>
              <a:gd name="connsiteX396" fmla="*/ 1869895 w 3751729"/>
              <a:gd name="connsiteY396" fmla="*/ 579053 h 1237129"/>
              <a:gd name="connsiteX397" fmla="*/ 1867434 w 3751729"/>
              <a:gd name="connsiteY397" fmla="*/ 577331 h 1237129"/>
              <a:gd name="connsiteX398" fmla="*/ 1861772 w 3751729"/>
              <a:gd name="connsiteY398" fmla="*/ 577331 h 1237129"/>
              <a:gd name="connsiteX399" fmla="*/ 1861772 w 3751729"/>
              <a:gd name="connsiteY399" fmla="*/ 574133 h 1237129"/>
              <a:gd name="connsiteX400" fmla="*/ 1863249 w 3751729"/>
              <a:gd name="connsiteY400" fmla="*/ 573149 h 1237129"/>
              <a:gd name="connsiteX401" fmla="*/ 1864233 w 3751729"/>
              <a:gd name="connsiteY401" fmla="*/ 571425 h 1237129"/>
              <a:gd name="connsiteX402" fmla="*/ 1864233 w 3751729"/>
              <a:gd name="connsiteY402" fmla="*/ 569949 h 1237129"/>
              <a:gd name="connsiteX403" fmla="*/ 1608239 w 3751729"/>
              <a:gd name="connsiteY403" fmla="*/ 510379 h 1237129"/>
              <a:gd name="connsiteX404" fmla="*/ 1627932 w 3751729"/>
              <a:gd name="connsiteY404" fmla="*/ 510379 h 1237129"/>
              <a:gd name="connsiteX405" fmla="*/ 1627932 w 3751729"/>
              <a:gd name="connsiteY405" fmla="*/ 512840 h 1237129"/>
              <a:gd name="connsiteX406" fmla="*/ 1623747 w 3751729"/>
              <a:gd name="connsiteY406" fmla="*/ 514564 h 1237129"/>
              <a:gd name="connsiteX407" fmla="*/ 1622269 w 3751729"/>
              <a:gd name="connsiteY407" fmla="*/ 516041 h 1237129"/>
              <a:gd name="connsiteX408" fmla="*/ 1619561 w 3751729"/>
              <a:gd name="connsiteY408" fmla="*/ 517025 h 1237129"/>
              <a:gd name="connsiteX409" fmla="*/ 1616362 w 3751729"/>
              <a:gd name="connsiteY409" fmla="*/ 518748 h 1237129"/>
              <a:gd name="connsiteX410" fmla="*/ 1612177 w 3751729"/>
              <a:gd name="connsiteY410" fmla="*/ 518748 h 1237129"/>
              <a:gd name="connsiteX411" fmla="*/ 1913957 w 3751729"/>
              <a:gd name="connsiteY411" fmla="*/ 493394 h 1237129"/>
              <a:gd name="connsiteX412" fmla="*/ 1912234 w 3751729"/>
              <a:gd name="connsiteY412" fmla="*/ 495118 h 1237129"/>
              <a:gd name="connsiteX413" fmla="*/ 1910511 w 3751729"/>
              <a:gd name="connsiteY413" fmla="*/ 496840 h 1237129"/>
              <a:gd name="connsiteX414" fmla="*/ 1908787 w 3751729"/>
              <a:gd name="connsiteY414" fmla="*/ 496840 h 1237129"/>
              <a:gd name="connsiteX415" fmla="*/ 1908787 w 3751729"/>
              <a:gd name="connsiteY415" fmla="*/ 498563 h 1237129"/>
              <a:gd name="connsiteX416" fmla="*/ 1908049 w 3751729"/>
              <a:gd name="connsiteY416" fmla="*/ 499302 h 1237129"/>
              <a:gd name="connsiteX417" fmla="*/ 1906819 w 3751729"/>
              <a:gd name="connsiteY417" fmla="*/ 502749 h 1237129"/>
              <a:gd name="connsiteX418" fmla="*/ 1909280 w 3751729"/>
              <a:gd name="connsiteY418" fmla="*/ 502749 h 1237129"/>
              <a:gd name="connsiteX419" fmla="*/ 1914203 w 3751729"/>
              <a:gd name="connsiteY419" fmla="*/ 501025 h 1237129"/>
              <a:gd name="connsiteX420" fmla="*/ 1916665 w 3751729"/>
              <a:gd name="connsiteY420" fmla="*/ 499302 h 1237129"/>
              <a:gd name="connsiteX421" fmla="*/ 1919864 w 3751729"/>
              <a:gd name="connsiteY421" fmla="*/ 498563 h 1237129"/>
              <a:gd name="connsiteX422" fmla="*/ 1922326 w 3751729"/>
              <a:gd name="connsiteY422" fmla="*/ 496840 h 1237129"/>
              <a:gd name="connsiteX423" fmla="*/ 1925526 w 3751729"/>
              <a:gd name="connsiteY423" fmla="*/ 493394 h 1237129"/>
              <a:gd name="connsiteX424" fmla="*/ 1697345 w 3751729"/>
              <a:gd name="connsiteY424" fmla="*/ 493394 h 1237129"/>
              <a:gd name="connsiteX425" fmla="*/ 1701530 w 3751729"/>
              <a:gd name="connsiteY425" fmla="*/ 493394 h 1237129"/>
              <a:gd name="connsiteX426" fmla="*/ 1707192 w 3751729"/>
              <a:gd name="connsiteY426" fmla="*/ 493394 h 1237129"/>
              <a:gd name="connsiteX427" fmla="*/ 1708914 w 3751729"/>
              <a:gd name="connsiteY427" fmla="*/ 506934 h 1237129"/>
              <a:gd name="connsiteX428" fmla="*/ 1710639 w 3751729"/>
              <a:gd name="connsiteY428" fmla="*/ 522933 h 1237129"/>
              <a:gd name="connsiteX429" fmla="*/ 1703008 w 3751729"/>
              <a:gd name="connsiteY429" fmla="*/ 522933 h 1237129"/>
              <a:gd name="connsiteX430" fmla="*/ 1701530 w 3751729"/>
              <a:gd name="connsiteY430" fmla="*/ 524410 h 1237129"/>
              <a:gd name="connsiteX431" fmla="*/ 1699068 w 3751729"/>
              <a:gd name="connsiteY431" fmla="*/ 524410 h 1237129"/>
              <a:gd name="connsiteX432" fmla="*/ 1695621 w 3751729"/>
              <a:gd name="connsiteY432" fmla="*/ 524410 h 1237129"/>
              <a:gd name="connsiteX433" fmla="*/ 1691438 w 3751729"/>
              <a:gd name="connsiteY433" fmla="*/ 526133 h 1237129"/>
              <a:gd name="connsiteX434" fmla="*/ 1689960 w 3751729"/>
              <a:gd name="connsiteY434" fmla="*/ 514564 h 1237129"/>
              <a:gd name="connsiteX435" fmla="*/ 1689960 w 3751729"/>
              <a:gd name="connsiteY435" fmla="*/ 502749 h 1237129"/>
              <a:gd name="connsiteX436" fmla="*/ 1691438 w 3751729"/>
              <a:gd name="connsiteY436" fmla="*/ 496840 h 1237129"/>
              <a:gd name="connsiteX437" fmla="*/ 1693899 w 3751729"/>
              <a:gd name="connsiteY437" fmla="*/ 495118 h 1237129"/>
              <a:gd name="connsiteX438" fmla="*/ 1699807 w 3751729"/>
              <a:gd name="connsiteY438" fmla="*/ 464841 h 1237129"/>
              <a:gd name="connsiteX439" fmla="*/ 1707192 w 3751729"/>
              <a:gd name="connsiteY439" fmla="*/ 464841 h 1237129"/>
              <a:gd name="connsiteX440" fmla="*/ 1705468 w 3751729"/>
              <a:gd name="connsiteY440" fmla="*/ 470750 h 1237129"/>
              <a:gd name="connsiteX441" fmla="*/ 1705468 w 3751729"/>
              <a:gd name="connsiteY441" fmla="*/ 474934 h 1237129"/>
              <a:gd name="connsiteX442" fmla="*/ 1705468 w 3751729"/>
              <a:gd name="connsiteY442" fmla="*/ 479119 h 1237129"/>
              <a:gd name="connsiteX443" fmla="*/ 1704729 w 3751729"/>
              <a:gd name="connsiteY443" fmla="*/ 482565 h 1237129"/>
              <a:gd name="connsiteX444" fmla="*/ 1703007 w 3751729"/>
              <a:gd name="connsiteY444" fmla="*/ 486750 h 1237129"/>
              <a:gd name="connsiteX445" fmla="*/ 1697345 w 3751729"/>
              <a:gd name="connsiteY445" fmla="*/ 486750 h 1237129"/>
              <a:gd name="connsiteX446" fmla="*/ 1697345 w 3751729"/>
              <a:gd name="connsiteY446" fmla="*/ 480841 h 1237129"/>
              <a:gd name="connsiteX447" fmla="*/ 1699068 w 3751729"/>
              <a:gd name="connsiteY447" fmla="*/ 474934 h 1237129"/>
              <a:gd name="connsiteX448" fmla="*/ 1699068 w 3751729"/>
              <a:gd name="connsiteY448" fmla="*/ 469272 h 1237129"/>
              <a:gd name="connsiteX449" fmla="*/ 757274 w 3751729"/>
              <a:gd name="connsiteY449" fmla="*/ 424736 h 1237129"/>
              <a:gd name="connsiteX450" fmla="*/ 755814 w 3751729"/>
              <a:gd name="connsiteY450" fmla="*/ 426195 h 1237129"/>
              <a:gd name="connsiteX451" fmla="*/ 754104 w 3751729"/>
              <a:gd name="connsiteY451" fmla="*/ 427905 h 1237129"/>
              <a:gd name="connsiteX452" fmla="*/ 755812 w 3751729"/>
              <a:gd name="connsiteY452" fmla="*/ 426441 h 1237129"/>
              <a:gd name="connsiteX453" fmla="*/ 3219548 w 3751729"/>
              <a:gd name="connsiteY453" fmla="*/ 424717 h 1237129"/>
              <a:gd name="connsiteX454" fmla="*/ 3226933 w 3751729"/>
              <a:gd name="connsiteY454" fmla="*/ 435548 h 1237129"/>
              <a:gd name="connsiteX455" fmla="*/ 3233579 w 3751729"/>
              <a:gd name="connsiteY455" fmla="*/ 441455 h 1237129"/>
              <a:gd name="connsiteX456" fmla="*/ 3242687 w 3751729"/>
              <a:gd name="connsiteY456" fmla="*/ 443917 h 1237129"/>
              <a:gd name="connsiteX457" fmla="*/ 3248595 w 3751729"/>
              <a:gd name="connsiteY457" fmla="*/ 447363 h 1237129"/>
              <a:gd name="connsiteX458" fmla="*/ 3254257 w 3751729"/>
              <a:gd name="connsiteY458" fmla="*/ 451548 h 1237129"/>
              <a:gd name="connsiteX459" fmla="*/ 3255979 w 3751729"/>
              <a:gd name="connsiteY459" fmla="*/ 454009 h 1237129"/>
              <a:gd name="connsiteX460" fmla="*/ 3256717 w 3751729"/>
              <a:gd name="connsiteY460" fmla="*/ 457455 h 1237129"/>
              <a:gd name="connsiteX461" fmla="*/ 3256717 w 3751729"/>
              <a:gd name="connsiteY461" fmla="*/ 459917 h 1237129"/>
              <a:gd name="connsiteX462" fmla="*/ 3256717 w 3751729"/>
              <a:gd name="connsiteY462" fmla="*/ 464840 h 1237129"/>
              <a:gd name="connsiteX463" fmla="*/ 3246871 w 3751729"/>
              <a:gd name="connsiteY463" fmla="*/ 467548 h 1237129"/>
              <a:gd name="connsiteX464" fmla="*/ 3239487 w 3751729"/>
              <a:gd name="connsiteY464" fmla="*/ 473455 h 1237129"/>
              <a:gd name="connsiteX465" fmla="*/ 3233579 w 3751729"/>
              <a:gd name="connsiteY465" fmla="*/ 479117 h 1237129"/>
              <a:gd name="connsiteX466" fmla="*/ 3225457 w 3751729"/>
              <a:gd name="connsiteY466" fmla="*/ 483301 h 1237129"/>
              <a:gd name="connsiteX467" fmla="*/ 3222010 w 3751729"/>
              <a:gd name="connsiteY467" fmla="*/ 479117 h 1237129"/>
              <a:gd name="connsiteX468" fmla="*/ 3219548 w 3751729"/>
              <a:gd name="connsiteY468" fmla="*/ 477639 h 1237129"/>
              <a:gd name="connsiteX469" fmla="*/ 3217087 w 3751729"/>
              <a:gd name="connsiteY469" fmla="*/ 476655 h 1237129"/>
              <a:gd name="connsiteX470" fmla="*/ 3213887 w 3751729"/>
              <a:gd name="connsiteY470" fmla="*/ 477639 h 1237129"/>
              <a:gd name="connsiteX471" fmla="*/ 3211426 w 3751729"/>
              <a:gd name="connsiteY471" fmla="*/ 479117 h 1237129"/>
              <a:gd name="connsiteX472" fmla="*/ 3209702 w 3751729"/>
              <a:gd name="connsiteY472" fmla="*/ 482563 h 1237129"/>
              <a:gd name="connsiteX473" fmla="*/ 3206502 w 3751729"/>
              <a:gd name="connsiteY473" fmla="*/ 483301 h 1237129"/>
              <a:gd name="connsiteX474" fmla="*/ 3211426 w 3751729"/>
              <a:gd name="connsiteY474" fmla="*/ 501024 h 1237129"/>
              <a:gd name="connsiteX475" fmla="*/ 3212164 w 3751729"/>
              <a:gd name="connsiteY475" fmla="*/ 514563 h 1237129"/>
              <a:gd name="connsiteX476" fmla="*/ 3212164 w 3751729"/>
              <a:gd name="connsiteY476" fmla="*/ 524409 h 1237129"/>
              <a:gd name="connsiteX477" fmla="*/ 3211426 w 3751729"/>
              <a:gd name="connsiteY477" fmla="*/ 534501 h 1237129"/>
              <a:gd name="connsiteX478" fmla="*/ 3207980 w 3751729"/>
              <a:gd name="connsiteY478" fmla="*/ 545578 h 1237129"/>
              <a:gd name="connsiteX479" fmla="*/ 3205518 w 3751729"/>
              <a:gd name="connsiteY479" fmla="*/ 559855 h 1237129"/>
              <a:gd name="connsiteX480" fmla="*/ 3203795 w 3751729"/>
              <a:gd name="connsiteY480" fmla="*/ 577330 h 1237129"/>
              <a:gd name="connsiteX481" fmla="*/ 3184841 w 3751729"/>
              <a:gd name="connsiteY481" fmla="*/ 587423 h 1237129"/>
              <a:gd name="connsiteX482" fmla="*/ 3163425 w 3751729"/>
              <a:gd name="connsiteY482" fmla="*/ 597515 h 1237129"/>
              <a:gd name="connsiteX483" fmla="*/ 3142749 w 3751729"/>
              <a:gd name="connsiteY483" fmla="*/ 606868 h 1237129"/>
              <a:gd name="connsiteX484" fmla="*/ 3138564 w 3751729"/>
              <a:gd name="connsiteY484" fmla="*/ 599238 h 1237129"/>
              <a:gd name="connsiteX485" fmla="*/ 3134625 w 3751729"/>
              <a:gd name="connsiteY485" fmla="*/ 593330 h 1237129"/>
              <a:gd name="connsiteX486" fmla="*/ 3132903 w 3751729"/>
              <a:gd name="connsiteY486" fmla="*/ 599238 h 1237129"/>
              <a:gd name="connsiteX487" fmla="*/ 3132903 w 3751729"/>
              <a:gd name="connsiteY487" fmla="*/ 602684 h 1237129"/>
              <a:gd name="connsiteX488" fmla="*/ 3132165 w 3751729"/>
              <a:gd name="connsiteY488" fmla="*/ 606868 h 1237129"/>
              <a:gd name="connsiteX489" fmla="*/ 3130441 w 3751729"/>
              <a:gd name="connsiteY489" fmla="*/ 609330 h 1237129"/>
              <a:gd name="connsiteX490" fmla="*/ 3126257 w 3751729"/>
              <a:gd name="connsiteY490" fmla="*/ 609330 h 1237129"/>
              <a:gd name="connsiteX491" fmla="*/ 3123056 w 3751729"/>
              <a:gd name="connsiteY491" fmla="*/ 609330 h 1237129"/>
              <a:gd name="connsiteX492" fmla="*/ 3121333 w 3751729"/>
              <a:gd name="connsiteY492" fmla="*/ 611053 h 1237129"/>
              <a:gd name="connsiteX493" fmla="*/ 3120595 w 3751729"/>
              <a:gd name="connsiteY493" fmla="*/ 611053 h 1237129"/>
              <a:gd name="connsiteX494" fmla="*/ 3118873 w 3751729"/>
              <a:gd name="connsiteY494" fmla="*/ 612530 h 1237129"/>
              <a:gd name="connsiteX495" fmla="*/ 3117149 w 3751729"/>
              <a:gd name="connsiteY495" fmla="*/ 614253 h 1237129"/>
              <a:gd name="connsiteX496" fmla="*/ 3112964 w 3751729"/>
              <a:gd name="connsiteY496" fmla="*/ 614253 h 1237129"/>
              <a:gd name="connsiteX497" fmla="*/ 3109026 w 3751729"/>
              <a:gd name="connsiteY497" fmla="*/ 615238 h 1237129"/>
              <a:gd name="connsiteX498" fmla="*/ 3107303 w 3751729"/>
              <a:gd name="connsiteY498" fmla="*/ 612530 h 1237129"/>
              <a:gd name="connsiteX499" fmla="*/ 3107303 w 3751729"/>
              <a:gd name="connsiteY499" fmla="*/ 608346 h 1237129"/>
              <a:gd name="connsiteX500" fmla="*/ 3107303 w 3751729"/>
              <a:gd name="connsiteY500" fmla="*/ 606868 h 1237129"/>
              <a:gd name="connsiteX501" fmla="*/ 3107303 w 3751729"/>
              <a:gd name="connsiteY501" fmla="*/ 603422 h 1237129"/>
              <a:gd name="connsiteX502" fmla="*/ 3107303 w 3751729"/>
              <a:gd name="connsiteY502" fmla="*/ 602684 h 1237129"/>
              <a:gd name="connsiteX503" fmla="*/ 3103856 w 3751729"/>
              <a:gd name="connsiteY503" fmla="*/ 602684 h 1237129"/>
              <a:gd name="connsiteX504" fmla="*/ 3101395 w 3751729"/>
              <a:gd name="connsiteY504" fmla="*/ 600961 h 1237129"/>
              <a:gd name="connsiteX505" fmla="*/ 3095734 w 3751729"/>
              <a:gd name="connsiteY505" fmla="*/ 599238 h 1237129"/>
              <a:gd name="connsiteX506" fmla="*/ 3095734 w 3751729"/>
              <a:gd name="connsiteY506" fmla="*/ 602684 h 1237129"/>
              <a:gd name="connsiteX507" fmla="*/ 3098194 w 3751729"/>
              <a:gd name="connsiteY507" fmla="*/ 606868 h 1237129"/>
              <a:gd name="connsiteX508" fmla="*/ 3101395 w 3751729"/>
              <a:gd name="connsiteY508" fmla="*/ 608346 h 1237129"/>
              <a:gd name="connsiteX509" fmla="*/ 3101395 w 3751729"/>
              <a:gd name="connsiteY509" fmla="*/ 611053 h 1237129"/>
              <a:gd name="connsiteX510" fmla="*/ 3101395 w 3751729"/>
              <a:gd name="connsiteY510" fmla="*/ 615238 h 1237129"/>
              <a:gd name="connsiteX511" fmla="*/ 3103118 w 3751729"/>
              <a:gd name="connsiteY511" fmla="*/ 622623 h 1237129"/>
              <a:gd name="connsiteX512" fmla="*/ 3098194 w 3751729"/>
              <a:gd name="connsiteY512" fmla="*/ 626807 h 1237129"/>
              <a:gd name="connsiteX513" fmla="*/ 3095734 w 3751729"/>
              <a:gd name="connsiteY513" fmla="*/ 632715 h 1237129"/>
              <a:gd name="connsiteX514" fmla="*/ 3092288 w 3751729"/>
              <a:gd name="connsiteY514" fmla="*/ 638621 h 1237129"/>
              <a:gd name="connsiteX515" fmla="*/ 3082442 w 3751729"/>
              <a:gd name="connsiteY515" fmla="*/ 638621 h 1237129"/>
              <a:gd name="connsiteX516" fmla="*/ 3080964 w 3751729"/>
              <a:gd name="connsiteY516" fmla="*/ 626807 h 1237129"/>
              <a:gd name="connsiteX517" fmla="*/ 3079980 w 3751729"/>
              <a:gd name="connsiteY517" fmla="*/ 620899 h 1237129"/>
              <a:gd name="connsiteX518" fmla="*/ 3076779 w 3751729"/>
              <a:gd name="connsiteY518" fmla="*/ 615238 h 1237129"/>
              <a:gd name="connsiteX519" fmla="*/ 3074318 w 3751729"/>
              <a:gd name="connsiteY519" fmla="*/ 606868 h 1237129"/>
              <a:gd name="connsiteX520" fmla="*/ 3082442 w 3751729"/>
              <a:gd name="connsiteY520" fmla="*/ 606868 h 1237129"/>
              <a:gd name="connsiteX521" fmla="*/ 3092288 w 3751729"/>
              <a:gd name="connsiteY521" fmla="*/ 593330 h 1237129"/>
              <a:gd name="connsiteX522" fmla="*/ 3105579 w 3751729"/>
              <a:gd name="connsiteY522" fmla="*/ 581515 h 1237129"/>
              <a:gd name="connsiteX523" fmla="*/ 3121333 w 3751729"/>
              <a:gd name="connsiteY523" fmla="*/ 574132 h 1237129"/>
              <a:gd name="connsiteX524" fmla="*/ 3126994 w 3751729"/>
              <a:gd name="connsiteY524" fmla="*/ 573148 h 1237129"/>
              <a:gd name="connsiteX525" fmla="*/ 3132903 w 3751729"/>
              <a:gd name="connsiteY525" fmla="*/ 573148 h 1237129"/>
              <a:gd name="connsiteX526" fmla="*/ 3137825 w 3751729"/>
              <a:gd name="connsiteY526" fmla="*/ 574132 h 1237129"/>
              <a:gd name="connsiteX527" fmla="*/ 3140288 w 3751729"/>
              <a:gd name="connsiteY527" fmla="*/ 574132 h 1237129"/>
              <a:gd name="connsiteX528" fmla="*/ 3142749 w 3751729"/>
              <a:gd name="connsiteY528" fmla="*/ 574132 h 1237129"/>
              <a:gd name="connsiteX529" fmla="*/ 3146195 w 3751729"/>
              <a:gd name="connsiteY529" fmla="*/ 569947 h 1237129"/>
              <a:gd name="connsiteX530" fmla="*/ 3148656 w 3751729"/>
              <a:gd name="connsiteY530" fmla="*/ 565763 h 1237129"/>
              <a:gd name="connsiteX531" fmla="*/ 3150133 w 3751729"/>
              <a:gd name="connsiteY531" fmla="*/ 561331 h 1237129"/>
              <a:gd name="connsiteX532" fmla="*/ 3151856 w 3751729"/>
              <a:gd name="connsiteY532" fmla="*/ 558132 h 1237129"/>
              <a:gd name="connsiteX533" fmla="*/ 3154318 w 3751729"/>
              <a:gd name="connsiteY533" fmla="*/ 553947 h 1237129"/>
              <a:gd name="connsiteX534" fmla="*/ 3159241 w 3751729"/>
              <a:gd name="connsiteY534" fmla="*/ 551486 h 1237129"/>
              <a:gd name="connsiteX535" fmla="*/ 3160226 w 3751729"/>
              <a:gd name="connsiteY535" fmla="*/ 553947 h 1237129"/>
              <a:gd name="connsiteX536" fmla="*/ 3161703 w 3751729"/>
              <a:gd name="connsiteY536" fmla="*/ 555671 h 1237129"/>
              <a:gd name="connsiteX537" fmla="*/ 3163425 w 3751729"/>
              <a:gd name="connsiteY537" fmla="*/ 555671 h 1237129"/>
              <a:gd name="connsiteX538" fmla="*/ 3165150 w 3751729"/>
              <a:gd name="connsiteY538" fmla="*/ 555671 h 1237129"/>
              <a:gd name="connsiteX539" fmla="*/ 3165887 w 3751729"/>
              <a:gd name="connsiteY539" fmla="*/ 553947 h 1237129"/>
              <a:gd name="connsiteX540" fmla="*/ 3177456 w 3751729"/>
              <a:gd name="connsiteY540" fmla="*/ 543855 h 1237129"/>
              <a:gd name="connsiteX541" fmla="*/ 3184841 w 3751729"/>
              <a:gd name="connsiteY541" fmla="*/ 534501 h 1237129"/>
              <a:gd name="connsiteX542" fmla="*/ 3188288 w 3751729"/>
              <a:gd name="connsiteY542" fmla="*/ 524409 h 1237129"/>
              <a:gd name="connsiteX543" fmla="*/ 3190748 w 3751729"/>
              <a:gd name="connsiteY543" fmla="*/ 512840 h 1237129"/>
              <a:gd name="connsiteX544" fmla="*/ 3194933 w 3751729"/>
              <a:gd name="connsiteY544" fmla="*/ 502747 h 1237129"/>
              <a:gd name="connsiteX545" fmla="*/ 3203795 w 3751729"/>
              <a:gd name="connsiteY545" fmla="*/ 489209 h 1237129"/>
              <a:gd name="connsiteX546" fmla="*/ 3198133 w 3751729"/>
              <a:gd name="connsiteY546" fmla="*/ 489209 h 1237129"/>
              <a:gd name="connsiteX547" fmla="*/ 3193949 w 3751729"/>
              <a:gd name="connsiteY547" fmla="*/ 486747 h 1237129"/>
              <a:gd name="connsiteX548" fmla="*/ 3192472 w 3751729"/>
              <a:gd name="connsiteY548" fmla="*/ 483301 h 1237129"/>
              <a:gd name="connsiteX549" fmla="*/ 3190748 w 3751729"/>
              <a:gd name="connsiteY549" fmla="*/ 480841 h 1237129"/>
              <a:gd name="connsiteX550" fmla="*/ 3190748 w 3751729"/>
              <a:gd name="connsiteY550" fmla="*/ 474932 h 1237129"/>
              <a:gd name="connsiteX551" fmla="*/ 3190748 w 3751729"/>
              <a:gd name="connsiteY551" fmla="*/ 467548 h 1237129"/>
              <a:gd name="connsiteX552" fmla="*/ 3192472 w 3751729"/>
              <a:gd name="connsiteY552" fmla="*/ 465824 h 1237129"/>
              <a:gd name="connsiteX553" fmla="*/ 3193949 w 3751729"/>
              <a:gd name="connsiteY553" fmla="*/ 464840 h 1237129"/>
              <a:gd name="connsiteX554" fmla="*/ 3193949 w 3751729"/>
              <a:gd name="connsiteY554" fmla="*/ 463363 h 1237129"/>
              <a:gd name="connsiteX555" fmla="*/ 3193949 w 3751729"/>
              <a:gd name="connsiteY555" fmla="*/ 461640 h 1237129"/>
              <a:gd name="connsiteX556" fmla="*/ 3199856 w 3751729"/>
              <a:gd name="connsiteY556" fmla="*/ 459917 h 1237129"/>
              <a:gd name="connsiteX557" fmla="*/ 3203795 w 3751729"/>
              <a:gd name="connsiteY557" fmla="*/ 459917 h 1237129"/>
              <a:gd name="connsiteX558" fmla="*/ 3206502 w 3751729"/>
              <a:gd name="connsiteY558" fmla="*/ 459178 h 1237129"/>
              <a:gd name="connsiteX559" fmla="*/ 3209702 w 3751729"/>
              <a:gd name="connsiteY559" fmla="*/ 459178 h 1237129"/>
              <a:gd name="connsiteX560" fmla="*/ 3209702 w 3751729"/>
              <a:gd name="connsiteY560" fmla="*/ 443917 h 1237129"/>
              <a:gd name="connsiteX561" fmla="*/ 3212164 w 3751729"/>
              <a:gd name="connsiteY561" fmla="*/ 432348 h 1237129"/>
              <a:gd name="connsiteX562" fmla="*/ 763197 w 3751729"/>
              <a:gd name="connsiteY562" fmla="*/ 422258 h 1237129"/>
              <a:gd name="connsiteX563" fmla="*/ 761474 w 3751729"/>
              <a:gd name="connsiteY563" fmla="*/ 423733 h 1237129"/>
              <a:gd name="connsiteX564" fmla="*/ 759751 w 3751729"/>
              <a:gd name="connsiteY564" fmla="*/ 426442 h 1237129"/>
              <a:gd name="connsiteX565" fmla="*/ 759751 w 3751729"/>
              <a:gd name="connsiteY565" fmla="*/ 427918 h 1237129"/>
              <a:gd name="connsiteX566" fmla="*/ 759071 w 3751729"/>
              <a:gd name="connsiteY566" fmla="*/ 432000 h 1237129"/>
              <a:gd name="connsiteX567" fmla="*/ 759260 w 3751729"/>
              <a:gd name="connsiteY567" fmla="*/ 432103 h 1237129"/>
              <a:gd name="connsiteX568" fmla="*/ 759999 w 3751729"/>
              <a:gd name="connsiteY568" fmla="*/ 427918 h 1237129"/>
              <a:gd name="connsiteX569" fmla="*/ 759999 w 3751729"/>
              <a:gd name="connsiteY569" fmla="*/ 426195 h 1237129"/>
              <a:gd name="connsiteX570" fmla="*/ 761721 w 3751729"/>
              <a:gd name="connsiteY570" fmla="*/ 423733 h 1237129"/>
              <a:gd name="connsiteX571" fmla="*/ 1749281 w 3751729"/>
              <a:gd name="connsiteY571" fmla="*/ 422010 h 1237129"/>
              <a:gd name="connsiteX572" fmla="*/ 1748542 w 3751729"/>
              <a:gd name="connsiteY572" fmla="*/ 423733 h 1237129"/>
              <a:gd name="connsiteX573" fmla="*/ 1746819 w 3751729"/>
              <a:gd name="connsiteY573" fmla="*/ 423733 h 1237129"/>
              <a:gd name="connsiteX574" fmla="*/ 1745097 w 3751729"/>
              <a:gd name="connsiteY574" fmla="*/ 423733 h 1237129"/>
              <a:gd name="connsiteX575" fmla="*/ 1745097 w 3751729"/>
              <a:gd name="connsiteY575" fmla="*/ 424472 h 1237129"/>
              <a:gd name="connsiteX576" fmla="*/ 1743373 w 3751729"/>
              <a:gd name="connsiteY576" fmla="*/ 424472 h 1237129"/>
              <a:gd name="connsiteX577" fmla="*/ 1740911 w 3751729"/>
              <a:gd name="connsiteY577" fmla="*/ 427918 h 1237129"/>
              <a:gd name="connsiteX578" fmla="*/ 1737711 w 3751729"/>
              <a:gd name="connsiteY578" fmla="*/ 429640 h 1237129"/>
              <a:gd name="connsiteX579" fmla="*/ 1737711 w 3751729"/>
              <a:gd name="connsiteY579" fmla="*/ 430379 h 1237129"/>
              <a:gd name="connsiteX580" fmla="*/ 1737711 w 3751729"/>
              <a:gd name="connsiteY580" fmla="*/ 433825 h 1237129"/>
              <a:gd name="connsiteX581" fmla="*/ 1737711 w 3751729"/>
              <a:gd name="connsiteY581" fmla="*/ 436286 h 1237129"/>
              <a:gd name="connsiteX582" fmla="*/ 1737711 w 3751729"/>
              <a:gd name="connsiteY582" fmla="*/ 441210 h 1237129"/>
              <a:gd name="connsiteX583" fmla="*/ 1749281 w 3751729"/>
              <a:gd name="connsiteY583" fmla="*/ 453026 h 1237129"/>
              <a:gd name="connsiteX584" fmla="*/ 1760112 w 3751729"/>
              <a:gd name="connsiteY584" fmla="*/ 465578 h 1237129"/>
              <a:gd name="connsiteX585" fmla="*/ 1769958 w 3751729"/>
              <a:gd name="connsiteY585" fmla="*/ 480595 h 1237129"/>
              <a:gd name="connsiteX586" fmla="*/ 1781527 w 3751729"/>
              <a:gd name="connsiteY586" fmla="*/ 480595 h 1237129"/>
              <a:gd name="connsiteX587" fmla="*/ 1781527 w 3751729"/>
              <a:gd name="connsiteY587" fmla="*/ 488964 h 1237129"/>
              <a:gd name="connsiteX588" fmla="*/ 1793096 w 3751729"/>
              <a:gd name="connsiteY588" fmla="*/ 493147 h 1237129"/>
              <a:gd name="connsiteX589" fmla="*/ 1801465 w 3751729"/>
              <a:gd name="connsiteY589" fmla="*/ 499056 h 1237129"/>
              <a:gd name="connsiteX590" fmla="*/ 1810572 w 3751729"/>
              <a:gd name="connsiteY590" fmla="*/ 506687 h 1237129"/>
              <a:gd name="connsiteX591" fmla="*/ 1810572 w 3751729"/>
              <a:gd name="connsiteY591" fmla="*/ 510133 h 1237129"/>
              <a:gd name="connsiteX592" fmla="*/ 1807373 w 3751729"/>
              <a:gd name="connsiteY592" fmla="*/ 510133 h 1237129"/>
              <a:gd name="connsiteX593" fmla="*/ 1804911 w 3751729"/>
              <a:gd name="connsiteY593" fmla="*/ 510133 h 1237129"/>
              <a:gd name="connsiteX594" fmla="*/ 1801711 w 3751729"/>
              <a:gd name="connsiteY594" fmla="*/ 510133 h 1237129"/>
              <a:gd name="connsiteX595" fmla="*/ 1799988 w 3751729"/>
              <a:gd name="connsiteY595" fmla="*/ 510133 h 1237129"/>
              <a:gd name="connsiteX596" fmla="*/ 1797527 w 3751729"/>
              <a:gd name="connsiteY596" fmla="*/ 508409 h 1237129"/>
              <a:gd name="connsiteX597" fmla="*/ 1793342 w 3751729"/>
              <a:gd name="connsiteY597" fmla="*/ 506687 h 1237129"/>
              <a:gd name="connsiteX598" fmla="*/ 1789158 w 3751729"/>
              <a:gd name="connsiteY598" fmla="*/ 506687 h 1237129"/>
              <a:gd name="connsiteX599" fmla="*/ 1789158 w 3751729"/>
              <a:gd name="connsiteY599" fmla="*/ 510871 h 1237129"/>
              <a:gd name="connsiteX600" fmla="*/ 1789896 w 3751729"/>
              <a:gd name="connsiteY600" fmla="*/ 514317 h 1237129"/>
              <a:gd name="connsiteX601" fmla="*/ 1791619 w 3751729"/>
              <a:gd name="connsiteY601" fmla="*/ 516779 h 1237129"/>
              <a:gd name="connsiteX602" fmla="*/ 1791619 w 3751729"/>
              <a:gd name="connsiteY602" fmla="*/ 518501 h 1237129"/>
              <a:gd name="connsiteX603" fmla="*/ 1793342 w 3751729"/>
              <a:gd name="connsiteY603" fmla="*/ 521947 h 1237129"/>
              <a:gd name="connsiteX604" fmla="*/ 1794081 w 3751729"/>
              <a:gd name="connsiteY604" fmla="*/ 526132 h 1237129"/>
              <a:gd name="connsiteX605" fmla="*/ 1789896 w 3751729"/>
              <a:gd name="connsiteY605" fmla="*/ 528594 h 1237129"/>
              <a:gd name="connsiteX606" fmla="*/ 1787435 w 3751729"/>
              <a:gd name="connsiteY606" fmla="*/ 532040 h 1237129"/>
              <a:gd name="connsiteX607" fmla="*/ 1784235 w 3751729"/>
              <a:gd name="connsiteY607" fmla="*/ 536224 h 1237129"/>
              <a:gd name="connsiteX608" fmla="*/ 1781773 w 3751729"/>
              <a:gd name="connsiteY608" fmla="*/ 542133 h 1237129"/>
              <a:gd name="connsiteX609" fmla="*/ 1772666 w 3751729"/>
              <a:gd name="connsiteY609" fmla="*/ 542133 h 1237129"/>
              <a:gd name="connsiteX610" fmla="*/ 1772666 w 3751729"/>
              <a:gd name="connsiteY610" fmla="*/ 561578 h 1237129"/>
              <a:gd name="connsiteX611" fmla="*/ 1766020 w 3751729"/>
              <a:gd name="connsiteY611" fmla="*/ 561578 h 1237129"/>
              <a:gd name="connsiteX612" fmla="*/ 1758634 w 3751729"/>
              <a:gd name="connsiteY612" fmla="*/ 555672 h 1237129"/>
              <a:gd name="connsiteX613" fmla="*/ 1749528 w 3751729"/>
              <a:gd name="connsiteY613" fmla="*/ 552225 h 1237129"/>
              <a:gd name="connsiteX614" fmla="*/ 1742882 w 3751729"/>
              <a:gd name="connsiteY614" fmla="*/ 548040 h 1237129"/>
              <a:gd name="connsiteX615" fmla="*/ 1737958 w 3751729"/>
              <a:gd name="connsiteY615" fmla="*/ 537948 h 1237129"/>
              <a:gd name="connsiteX616" fmla="*/ 1749528 w 3751729"/>
              <a:gd name="connsiteY616" fmla="*/ 539671 h 1237129"/>
              <a:gd name="connsiteX617" fmla="*/ 1761096 w 3751729"/>
              <a:gd name="connsiteY617" fmla="*/ 537948 h 1237129"/>
              <a:gd name="connsiteX618" fmla="*/ 1770204 w 3751729"/>
              <a:gd name="connsiteY618" fmla="*/ 534502 h 1237129"/>
              <a:gd name="connsiteX619" fmla="*/ 1775866 w 3751729"/>
              <a:gd name="connsiteY619" fmla="*/ 528594 h 1237129"/>
              <a:gd name="connsiteX620" fmla="*/ 1777589 w 3751729"/>
              <a:gd name="connsiteY620" fmla="*/ 527856 h 1237129"/>
              <a:gd name="connsiteX621" fmla="*/ 1777589 w 3751729"/>
              <a:gd name="connsiteY621" fmla="*/ 526132 h 1237129"/>
              <a:gd name="connsiteX622" fmla="*/ 1778326 w 3751729"/>
              <a:gd name="connsiteY622" fmla="*/ 524410 h 1237129"/>
              <a:gd name="connsiteX623" fmla="*/ 1778326 w 3751729"/>
              <a:gd name="connsiteY623" fmla="*/ 521947 h 1237129"/>
              <a:gd name="connsiteX624" fmla="*/ 1778326 w 3751729"/>
              <a:gd name="connsiteY624" fmla="*/ 518501 h 1237129"/>
              <a:gd name="connsiteX625" fmla="*/ 1756912 w 3751729"/>
              <a:gd name="connsiteY625" fmla="*/ 502502 h 1237129"/>
              <a:gd name="connsiteX626" fmla="*/ 1733773 w 3751729"/>
              <a:gd name="connsiteY626" fmla="*/ 486501 h 1237129"/>
              <a:gd name="connsiteX627" fmla="*/ 1726389 w 3751729"/>
              <a:gd name="connsiteY627" fmla="*/ 477394 h 1237129"/>
              <a:gd name="connsiteX628" fmla="*/ 1719745 w 3751729"/>
              <a:gd name="connsiteY628" fmla="*/ 469025 h 1237129"/>
              <a:gd name="connsiteX629" fmla="*/ 1714084 w 3751729"/>
              <a:gd name="connsiteY629" fmla="*/ 458932 h 1237129"/>
              <a:gd name="connsiteX630" fmla="*/ 1704976 w 3751729"/>
              <a:gd name="connsiteY630" fmla="*/ 449826 h 1237129"/>
              <a:gd name="connsiteX631" fmla="*/ 1693406 w 3751729"/>
              <a:gd name="connsiteY631" fmla="*/ 445640 h 1237129"/>
              <a:gd name="connsiteX632" fmla="*/ 1683560 w 3751729"/>
              <a:gd name="connsiteY632" fmla="*/ 454009 h 1237129"/>
              <a:gd name="connsiteX633" fmla="*/ 1670268 w 3751729"/>
              <a:gd name="connsiteY633" fmla="*/ 461640 h 1237129"/>
              <a:gd name="connsiteX634" fmla="*/ 1654516 w 3751729"/>
              <a:gd name="connsiteY634" fmla="*/ 465086 h 1237129"/>
              <a:gd name="connsiteX635" fmla="*/ 1652792 w 3751729"/>
              <a:gd name="connsiteY635" fmla="*/ 461640 h 1237129"/>
              <a:gd name="connsiteX636" fmla="*/ 1652053 w 3751729"/>
              <a:gd name="connsiteY636" fmla="*/ 459179 h 1237129"/>
              <a:gd name="connsiteX637" fmla="*/ 1650330 w 3751729"/>
              <a:gd name="connsiteY637" fmla="*/ 457456 h 1237129"/>
              <a:gd name="connsiteX638" fmla="*/ 1647130 w 3751729"/>
              <a:gd name="connsiteY638" fmla="*/ 457456 h 1237129"/>
              <a:gd name="connsiteX639" fmla="*/ 1646392 w 3751729"/>
              <a:gd name="connsiteY639" fmla="*/ 457456 h 1237129"/>
              <a:gd name="connsiteX640" fmla="*/ 1643191 w 3751729"/>
              <a:gd name="connsiteY640" fmla="*/ 459179 h 1237129"/>
              <a:gd name="connsiteX641" fmla="*/ 1635808 w 3751729"/>
              <a:gd name="connsiteY641" fmla="*/ 465086 h 1237129"/>
              <a:gd name="connsiteX642" fmla="*/ 1633346 w 3751729"/>
              <a:gd name="connsiteY642" fmla="*/ 473456 h 1237129"/>
              <a:gd name="connsiteX643" fmla="*/ 1631622 w 3751729"/>
              <a:gd name="connsiteY643" fmla="*/ 482563 h 1237129"/>
              <a:gd name="connsiteX644" fmla="*/ 1627438 w 3751729"/>
              <a:gd name="connsiteY644" fmla="*/ 489210 h 1237129"/>
              <a:gd name="connsiteX645" fmla="*/ 1611685 w 3751729"/>
              <a:gd name="connsiteY645" fmla="*/ 489210 h 1237129"/>
              <a:gd name="connsiteX646" fmla="*/ 1606024 w 3751729"/>
              <a:gd name="connsiteY646" fmla="*/ 496840 h 1237129"/>
              <a:gd name="connsiteX647" fmla="*/ 1601838 w 3751729"/>
              <a:gd name="connsiteY647" fmla="*/ 505209 h 1237129"/>
              <a:gd name="connsiteX648" fmla="*/ 1598638 w 3751729"/>
              <a:gd name="connsiteY648" fmla="*/ 516041 h 1237129"/>
              <a:gd name="connsiteX649" fmla="*/ 1596915 w 3751729"/>
              <a:gd name="connsiteY649" fmla="*/ 516779 h 1237129"/>
              <a:gd name="connsiteX650" fmla="*/ 1596915 w 3751729"/>
              <a:gd name="connsiteY650" fmla="*/ 520225 h 1237129"/>
              <a:gd name="connsiteX651" fmla="*/ 1598638 w 3751729"/>
              <a:gd name="connsiteY651" fmla="*/ 521947 h 1237129"/>
              <a:gd name="connsiteX652" fmla="*/ 1600362 w 3751729"/>
              <a:gd name="connsiteY652" fmla="*/ 522686 h 1237129"/>
              <a:gd name="connsiteX653" fmla="*/ 1602823 w 3751729"/>
              <a:gd name="connsiteY653" fmla="*/ 526132 h 1237129"/>
              <a:gd name="connsiteX654" fmla="*/ 1604546 w 3751729"/>
              <a:gd name="connsiteY654" fmla="*/ 528594 h 1237129"/>
              <a:gd name="connsiteX655" fmla="*/ 1600362 w 3751729"/>
              <a:gd name="connsiteY655" fmla="*/ 528594 h 1237129"/>
              <a:gd name="connsiteX656" fmla="*/ 1598638 w 3751729"/>
              <a:gd name="connsiteY656" fmla="*/ 530318 h 1237129"/>
              <a:gd name="connsiteX657" fmla="*/ 1596915 w 3751729"/>
              <a:gd name="connsiteY657" fmla="*/ 530318 h 1237129"/>
              <a:gd name="connsiteX658" fmla="*/ 1596177 w 3751729"/>
              <a:gd name="connsiteY658" fmla="*/ 532040 h 1237129"/>
              <a:gd name="connsiteX659" fmla="*/ 1594454 w 3751729"/>
              <a:gd name="connsiteY659" fmla="*/ 533763 h 1237129"/>
              <a:gd name="connsiteX660" fmla="*/ 1591254 w 3751729"/>
              <a:gd name="connsiteY660" fmla="*/ 534502 h 1237129"/>
              <a:gd name="connsiteX661" fmla="*/ 1591254 w 3751729"/>
              <a:gd name="connsiteY661" fmla="*/ 537948 h 1237129"/>
              <a:gd name="connsiteX662" fmla="*/ 1591254 w 3751729"/>
              <a:gd name="connsiteY662" fmla="*/ 539671 h 1237129"/>
              <a:gd name="connsiteX663" fmla="*/ 1591254 w 3751729"/>
              <a:gd name="connsiteY663" fmla="*/ 541148 h 1237129"/>
              <a:gd name="connsiteX664" fmla="*/ 1591254 w 3751729"/>
              <a:gd name="connsiteY664" fmla="*/ 546071 h 1237129"/>
              <a:gd name="connsiteX665" fmla="*/ 1581408 w 3751729"/>
              <a:gd name="connsiteY665" fmla="*/ 546809 h 1237129"/>
              <a:gd name="connsiteX666" fmla="*/ 1577224 w 3751729"/>
              <a:gd name="connsiteY666" fmla="*/ 550255 h 1237129"/>
              <a:gd name="connsiteX667" fmla="*/ 1574024 w 3751729"/>
              <a:gd name="connsiteY667" fmla="*/ 552717 h 1237129"/>
              <a:gd name="connsiteX668" fmla="*/ 1571562 w 3751729"/>
              <a:gd name="connsiteY668" fmla="*/ 557640 h 1237129"/>
              <a:gd name="connsiteX669" fmla="*/ 1567377 w 3751729"/>
              <a:gd name="connsiteY669" fmla="*/ 561825 h 1237129"/>
              <a:gd name="connsiteX670" fmla="*/ 1562454 w 3751729"/>
              <a:gd name="connsiteY670" fmla="*/ 563548 h 1237129"/>
              <a:gd name="connsiteX671" fmla="*/ 1559993 w 3751729"/>
              <a:gd name="connsiteY671" fmla="*/ 563548 h 1237129"/>
              <a:gd name="connsiteX672" fmla="*/ 1555808 w 3751729"/>
              <a:gd name="connsiteY672" fmla="*/ 561825 h 1237129"/>
              <a:gd name="connsiteX673" fmla="*/ 1552608 w 3751729"/>
              <a:gd name="connsiteY673" fmla="*/ 560102 h 1237129"/>
              <a:gd name="connsiteX674" fmla="*/ 1550147 w 3751729"/>
              <a:gd name="connsiteY674" fmla="*/ 558378 h 1237129"/>
              <a:gd name="connsiteX675" fmla="*/ 1548424 w 3751729"/>
              <a:gd name="connsiteY675" fmla="*/ 558378 h 1237129"/>
              <a:gd name="connsiteX676" fmla="*/ 1545962 w 3751729"/>
              <a:gd name="connsiteY676" fmla="*/ 560102 h 1237129"/>
              <a:gd name="connsiteX677" fmla="*/ 1542761 w 3751729"/>
              <a:gd name="connsiteY677" fmla="*/ 561825 h 1237129"/>
              <a:gd name="connsiteX678" fmla="*/ 1540300 w 3751729"/>
              <a:gd name="connsiteY678" fmla="*/ 563548 h 1237129"/>
              <a:gd name="connsiteX679" fmla="*/ 1535378 w 3751729"/>
              <a:gd name="connsiteY679" fmla="*/ 564286 h 1237129"/>
              <a:gd name="connsiteX680" fmla="*/ 1535378 w 3751729"/>
              <a:gd name="connsiteY680" fmla="*/ 571917 h 1237129"/>
              <a:gd name="connsiteX681" fmla="*/ 1575746 w 3751729"/>
              <a:gd name="connsiteY681" fmla="*/ 577823 h 1237129"/>
              <a:gd name="connsiteX682" fmla="*/ 1587316 w 3751729"/>
              <a:gd name="connsiteY682" fmla="*/ 571917 h 1237129"/>
              <a:gd name="connsiteX683" fmla="*/ 1598884 w 3751729"/>
              <a:gd name="connsiteY683" fmla="*/ 564286 h 1237129"/>
              <a:gd name="connsiteX684" fmla="*/ 1607993 w 3751729"/>
              <a:gd name="connsiteY684" fmla="*/ 558378 h 1237129"/>
              <a:gd name="connsiteX685" fmla="*/ 1620300 w 3751729"/>
              <a:gd name="connsiteY685" fmla="*/ 555917 h 1237129"/>
              <a:gd name="connsiteX686" fmla="*/ 1639253 w 3751729"/>
              <a:gd name="connsiteY686" fmla="*/ 552471 h 1237129"/>
              <a:gd name="connsiteX687" fmla="*/ 1659191 w 3751729"/>
              <a:gd name="connsiteY687" fmla="*/ 551732 h 1237129"/>
              <a:gd name="connsiteX688" fmla="*/ 1681592 w 3751729"/>
              <a:gd name="connsiteY688" fmla="*/ 551732 h 1237129"/>
              <a:gd name="connsiteX689" fmla="*/ 1699807 w 3751729"/>
              <a:gd name="connsiteY689" fmla="*/ 551732 h 1237129"/>
              <a:gd name="connsiteX690" fmla="*/ 1715560 w 3751729"/>
              <a:gd name="connsiteY690" fmla="*/ 552471 h 1237129"/>
              <a:gd name="connsiteX691" fmla="*/ 1722943 w 3751729"/>
              <a:gd name="connsiteY691" fmla="*/ 554194 h 1237129"/>
              <a:gd name="connsiteX692" fmla="*/ 1726634 w 3751729"/>
              <a:gd name="connsiteY692" fmla="*/ 554194 h 1237129"/>
              <a:gd name="connsiteX693" fmla="*/ 1721712 w 3751729"/>
              <a:gd name="connsiteY693" fmla="*/ 567732 h 1237129"/>
              <a:gd name="connsiteX694" fmla="*/ 1719253 w 3751729"/>
              <a:gd name="connsiteY694" fmla="*/ 582007 h 1237129"/>
              <a:gd name="connsiteX695" fmla="*/ 1716053 w 3751729"/>
              <a:gd name="connsiteY695" fmla="*/ 597022 h 1237129"/>
              <a:gd name="connsiteX696" fmla="*/ 1720975 w 3751729"/>
              <a:gd name="connsiteY696" fmla="*/ 599484 h 1237129"/>
              <a:gd name="connsiteX697" fmla="*/ 1721712 w 3751729"/>
              <a:gd name="connsiteY697" fmla="*/ 602930 h 1237129"/>
              <a:gd name="connsiteX698" fmla="*/ 1724912 w 3751729"/>
              <a:gd name="connsiteY698" fmla="*/ 605392 h 1237129"/>
              <a:gd name="connsiteX699" fmla="*/ 1726634 w 3751729"/>
              <a:gd name="connsiteY699" fmla="*/ 607115 h 1237129"/>
              <a:gd name="connsiteX700" fmla="*/ 1729096 w 3751729"/>
              <a:gd name="connsiteY700" fmla="*/ 609576 h 1237129"/>
              <a:gd name="connsiteX701" fmla="*/ 1738943 w 3751729"/>
              <a:gd name="connsiteY701" fmla="*/ 613022 h 1237129"/>
              <a:gd name="connsiteX702" fmla="*/ 1750512 w 3751729"/>
              <a:gd name="connsiteY702" fmla="*/ 613022 h 1237129"/>
              <a:gd name="connsiteX703" fmla="*/ 1762081 w 3751729"/>
              <a:gd name="connsiteY703" fmla="*/ 614746 h 1237129"/>
              <a:gd name="connsiteX704" fmla="*/ 1773650 w 3751729"/>
              <a:gd name="connsiteY704" fmla="*/ 620653 h 1237129"/>
              <a:gd name="connsiteX705" fmla="*/ 1776850 w 3751729"/>
              <a:gd name="connsiteY705" fmla="*/ 632469 h 1237129"/>
              <a:gd name="connsiteX706" fmla="*/ 1782512 w 3751729"/>
              <a:gd name="connsiteY706" fmla="*/ 634930 h 1237129"/>
              <a:gd name="connsiteX707" fmla="*/ 1790881 w 3751729"/>
              <a:gd name="connsiteY707" fmla="*/ 638376 h 1237129"/>
              <a:gd name="connsiteX708" fmla="*/ 1802451 w 3751729"/>
              <a:gd name="connsiteY708" fmla="*/ 640837 h 1237129"/>
              <a:gd name="connsiteX709" fmla="*/ 1812296 w 3751729"/>
              <a:gd name="connsiteY709" fmla="*/ 644283 h 1237129"/>
              <a:gd name="connsiteX710" fmla="*/ 1817958 w 3751729"/>
              <a:gd name="connsiteY710" fmla="*/ 645022 h 1237129"/>
              <a:gd name="connsiteX711" fmla="*/ 1819681 w 3751729"/>
              <a:gd name="connsiteY711" fmla="*/ 636653 h 1237129"/>
              <a:gd name="connsiteX712" fmla="*/ 1822881 w 3751729"/>
              <a:gd name="connsiteY712" fmla="*/ 629022 h 1237129"/>
              <a:gd name="connsiteX713" fmla="*/ 1825342 w 3751729"/>
              <a:gd name="connsiteY713" fmla="*/ 621392 h 1237129"/>
              <a:gd name="connsiteX714" fmla="*/ 1834450 w 3751729"/>
              <a:gd name="connsiteY714" fmla="*/ 615484 h 1237129"/>
              <a:gd name="connsiteX715" fmla="*/ 1846757 w 3751729"/>
              <a:gd name="connsiteY715" fmla="*/ 613022 h 1237129"/>
              <a:gd name="connsiteX716" fmla="*/ 1858327 w 3751729"/>
              <a:gd name="connsiteY716" fmla="*/ 615484 h 1237129"/>
              <a:gd name="connsiteX717" fmla="*/ 1869895 w 3751729"/>
              <a:gd name="connsiteY717" fmla="*/ 621392 h 1237129"/>
              <a:gd name="connsiteX718" fmla="*/ 1881465 w 3751729"/>
              <a:gd name="connsiteY718" fmla="*/ 626315 h 1237129"/>
              <a:gd name="connsiteX719" fmla="*/ 1887126 w 3751729"/>
              <a:gd name="connsiteY719" fmla="*/ 627053 h 1237129"/>
              <a:gd name="connsiteX720" fmla="*/ 1898695 w 3751729"/>
              <a:gd name="connsiteY720" fmla="*/ 628776 h 1237129"/>
              <a:gd name="connsiteX721" fmla="*/ 1910265 w 3751729"/>
              <a:gd name="connsiteY721" fmla="*/ 632222 h 1237129"/>
              <a:gd name="connsiteX722" fmla="*/ 1921834 w 3751729"/>
              <a:gd name="connsiteY722" fmla="*/ 632961 h 1237129"/>
              <a:gd name="connsiteX723" fmla="*/ 1930941 w 3751729"/>
              <a:gd name="connsiteY723" fmla="*/ 634684 h 1237129"/>
              <a:gd name="connsiteX724" fmla="*/ 1935126 w 3751729"/>
              <a:gd name="connsiteY724" fmla="*/ 636407 h 1237129"/>
              <a:gd name="connsiteX725" fmla="*/ 1937587 w 3751729"/>
              <a:gd name="connsiteY725" fmla="*/ 634684 h 1237129"/>
              <a:gd name="connsiteX726" fmla="*/ 1939311 w 3751729"/>
              <a:gd name="connsiteY726" fmla="*/ 632222 h 1237129"/>
              <a:gd name="connsiteX727" fmla="*/ 1941034 w 3751729"/>
              <a:gd name="connsiteY727" fmla="*/ 630499 h 1237129"/>
              <a:gd name="connsiteX728" fmla="*/ 1943495 w 3751729"/>
              <a:gd name="connsiteY728" fmla="*/ 627053 h 1237129"/>
              <a:gd name="connsiteX729" fmla="*/ 1946695 w 3751729"/>
              <a:gd name="connsiteY729" fmla="*/ 626315 h 1237129"/>
              <a:gd name="connsiteX730" fmla="*/ 1949156 w 3751729"/>
              <a:gd name="connsiteY730" fmla="*/ 626315 h 1237129"/>
              <a:gd name="connsiteX731" fmla="*/ 1953342 w 3751729"/>
              <a:gd name="connsiteY731" fmla="*/ 626315 h 1237129"/>
              <a:gd name="connsiteX732" fmla="*/ 1964172 w 3751729"/>
              <a:gd name="connsiteY732" fmla="*/ 628776 h 1237129"/>
              <a:gd name="connsiteX733" fmla="*/ 1972541 w 3751729"/>
              <a:gd name="connsiteY733" fmla="*/ 632961 h 1237129"/>
              <a:gd name="connsiteX734" fmla="*/ 1982387 w 3751729"/>
              <a:gd name="connsiteY734" fmla="*/ 632222 h 1237129"/>
              <a:gd name="connsiteX735" fmla="*/ 1993217 w 3751729"/>
              <a:gd name="connsiteY735" fmla="*/ 628776 h 1237129"/>
              <a:gd name="connsiteX736" fmla="*/ 1993956 w 3751729"/>
              <a:gd name="connsiteY736" fmla="*/ 616960 h 1237129"/>
              <a:gd name="connsiteX737" fmla="*/ 1999618 w 3751729"/>
              <a:gd name="connsiteY737" fmla="*/ 602684 h 1237129"/>
              <a:gd name="connsiteX738" fmla="*/ 2004541 w 3751729"/>
              <a:gd name="connsiteY738" fmla="*/ 589145 h 1237129"/>
              <a:gd name="connsiteX739" fmla="*/ 2006018 w 3751729"/>
              <a:gd name="connsiteY739" fmla="*/ 577823 h 1237129"/>
              <a:gd name="connsiteX740" fmla="*/ 2003556 w 3751729"/>
              <a:gd name="connsiteY740" fmla="*/ 567732 h 1237129"/>
              <a:gd name="connsiteX741" fmla="*/ 2001834 w 3751729"/>
              <a:gd name="connsiteY741" fmla="*/ 564286 h 1237129"/>
              <a:gd name="connsiteX742" fmla="*/ 2001834 w 3751729"/>
              <a:gd name="connsiteY742" fmla="*/ 561825 h 1237129"/>
              <a:gd name="connsiteX743" fmla="*/ 2000110 w 3751729"/>
              <a:gd name="connsiteY743" fmla="*/ 560102 h 1237129"/>
              <a:gd name="connsiteX744" fmla="*/ 1998388 w 3751729"/>
              <a:gd name="connsiteY744" fmla="*/ 558378 h 1237129"/>
              <a:gd name="connsiteX745" fmla="*/ 1995925 w 3751729"/>
              <a:gd name="connsiteY745" fmla="*/ 558378 h 1237129"/>
              <a:gd name="connsiteX746" fmla="*/ 1992725 w 3751729"/>
              <a:gd name="connsiteY746" fmla="*/ 558378 h 1237129"/>
              <a:gd name="connsiteX747" fmla="*/ 1987064 w 3751729"/>
              <a:gd name="connsiteY747" fmla="*/ 558378 h 1237129"/>
              <a:gd name="connsiteX748" fmla="*/ 1980418 w 3751729"/>
              <a:gd name="connsiteY748" fmla="*/ 564286 h 1237129"/>
              <a:gd name="connsiteX749" fmla="*/ 1974756 w 3751729"/>
              <a:gd name="connsiteY749" fmla="*/ 566009 h 1237129"/>
              <a:gd name="connsiteX750" fmla="*/ 1969094 w 3751729"/>
              <a:gd name="connsiteY750" fmla="*/ 564286 h 1237129"/>
              <a:gd name="connsiteX751" fmla="*/ 1963433 w 3751729"/>
              <a:gd name="connsiteY751" fmla="*/ 561825 h 1237129"/>
              <a:gd name="connsiteX752" fmla="*/ 1956049 w 3751729"/>
              <a:gd name="connsiteY752" fmla="*/ 558378 h 1237129"/>
              <a:gd name="connsiteX753" fmla="*/ 1951864 w 3751729"/>
              <a:gd name="connsiteY753" fmla="*/ 557640 h 1237129"/>
              <a:gd name="connsiteX754" fmla="*/ 1948665 w 3751729"/>
              <a:gd name="connsiteY754" fmla="*/ 558378 h 1237129"/>
              <a:gd name="connsiteX755" fmla="*/ 1944480 w 3751729"/>
              <a:gd name="connsiteY755" fmla="*/ 560102 h 1237129"/>
              <a:gd name="connsiteX756" fmla="*/ 1942757 w 3751729"/>
              <a:gd name="connsiteY756" fmla="*/ 563548 h 1237129"/>
              <a:gd name="connsiteX757" fmla="*/ 1940295 w 3751729"/>
              <a:gd name="connsiteY757" fmla="*/ 566009 h 1237129"/>
              <a:gd name="connsiteX758" fmla="*/ 1937095 w 3751729"/>
              <a:gd name="connsiteY758" fmla="*/ 567732 h 1237129"/>
              <a:gd name="connsiteX759" fmla="*/ 1924788 w 3751729"/>
              <a:gd name="connsiteY759" fmla="*/ 564286 h 1237129"/>
              <a:gd name="connsiteX760" fmla="*/ 1911496 w 3751729"/>
              <a:gd name="connsiteY760" fmla="*/ 555917 h 1237129"/>
              <a:gd name="connsiteX761" fmla="*/ 1901649 w 3751729"/>
              <a:gd name="connsiteY761" fmla="*/ 542379 h 1237129"/>
              <a:gd name="connsiteX762" fmla="*/ 1896726 w 3751729"/>
              <a:gd name="connsiteY762" fmla="*/ 528840 h 1237129"/>
              <a:gd name="connsiteX763" fmla="*/ 1896726 w 3751729"/>
              <a:gd name="connsiteY763" fmla="*/ 526378 h 1237129"/>
              <a:gd name="connsiteX764" fmla="*/ 1896726 w 3751729"/>
              <a:gd name="connsiteY764" fmla="*/ 522932 h 1237129"/>
              <a:gd name="connsiteX765" fmla="*/ 1896726 w 3751729"/>
              <a:gd name="connsiteY765" fmla="*/ 520471 h 1237129"/>
              <a:gd name="connsiteX766" fmla="*/ 1896726 w 3751729"/>
              <a:gd name="connsiteY766" fmla="*/ 517025 h 1237129"/>
              <a:gd name="connsiteX767" fmla="*/ 1896726 w 3751729"/>
              <a:gd name="connsiteY767" fmla="*/ 514563 h 1237129"/>
              <a:gd name="connsiteX768" fmla="*/ 1898449 w 3751729"/>
              <a:gd name="connsiteY768" fmla="*/ 511117 h 1237129"/>
              <a:gd name="connsiteX769" fmla="*/ 1900173 w 3751729"/>
              <a:gd name="connsiteY769" fmla="*/ 506933 h 1237129"/>
              <a:gd name="connsiteX770" fmla="*/ 1896973 w 3751729"/>
              <a:gd name="connsiteY770" fmla="*/ 504471 h 1237129"/>
              <a:gd name="connsiteX771" fmla="*/ 1894510 w 3751729"/>
              <a:gd name="connsiteY771" fmla="*/ 502749 h 1237129"/>
              <a:gd name="connsiteX772" fmla="*/ 1892788 w 3751729"/>
              <a:gd name="connsiteY772" fmla="*/ 501025 h 1237129"/>
              <a:gd name="connsiteX773" fmla="*/ 1891064 w 3751729"/>
              <a:gd name="connsiteY773" fmla="*/ 499302 h 1237129"/>
              <a:gd name="connsiteX774" fmla="*/ 1888603 w 3751729"/>
              <a:gd name="connsiteY774" fmla="*/ 498563 h 1237129"/>
              <a:gd name="connsiteX775" fmla="*/ 1884418 w 3751729"/>
              <a:gd name="connsiteY775" fmla="*/ 496840 h 1237129"/>
              <a:gd name="connsiteX776" fmla="*/ 1882696 w 3751729"/>
              <a:gd name="connsiteY776" fmla="*/ 495118 h 1237129"/>
              <a:gd name="connsiteX777" fmla="*/ 1880972 w 3751729"/>
              <a:gd name="connsiteY777" fmla="*/ 495118 h 1237129"/>
              <a:gd name="connsiteX778" fmla="*/ 1879250 w 3751729"/>
              <a:gd name="connsiteY778" fmla="*/ 493394 h 1237129"/>
              <a:gd name="connsiteX779" fmla="*/ 1876787 w 3751729"/>
              <a:gd name="connsiteY779" fmla="*/ 493394 h 1237129"/>
              <a:gd name="connsiteX780" fmla="*/ 1873588 w 3751729"/>
              <a:gd name="connsiteY780" fmla="*/ 493394 h 1237129"/>
              <a:gd name="connsiteX781" fmla="*/ 1873588 w 3751729"/>
              <a:gd name="connsiteY781" fmla="*/ 496840 h 1237129"/>
              <a:gd name="connsiteX782" fmla="*/ 1871126 w 3751729"/>
              <a:gd name="connsiteY782" fmla="*/ 496840 h 1237129"/>
              <a:gd name="connsiteX783" fmla="*/ 1871126 w 3751729"/>
              <a:gd name="connsiteY783" fmla="*/ 501025 h 1237129"/>
              <a:gd name="connsiteX784" fmla="*/ 1872850 w 3751729"/>
              <a:gd name="connsiteY784" fmla="*/ 504471 h 1237129"/>
              <a:gd name="connsiteX785" fmla="*/ 1872850 w 3751729"/>
              <a:gd name="connsiteY785" fmla="*/ 505209 h 1237129"/>
              <a:gd name="connsiteX786" fmla="*/ 1872850 w 3751729"/>
              <a:gd name="connsiteY786" fmla="*/ 506933 h 1237129"/>
              <a:gd name="connsiteX787" fmla="*/ 1871126 w 3751729"/>
              <a:gd name="connsiteY787" fmla="*/ 508655 h 1237129"/>
              <a:gd name="connsiteX788" fmla="*/ 1869404 w 3751729"/>
              <a:gd name="connsiteY788" fmla="*/ 508655 h 1237129"/>
              <a:gd name="connsiteX789" fmla="*/ 1866942 w 3751729"/>
              <a:gd name="connsiteY789" fmla="*/ 508655 h 1237129"/>
              <a:gd name="connsiteX790" fmla="*/ 1861280 w 3751729"/>
              <a:gd name="connsiteY790" fmla="*/ 510380 h 1237129"/>
              <a:gd name="connsiteX791" fmla="*/ 1859557 w 3751729"/>
              <a:gd name="connsiteY791" fmla="*/ 506933 h 1237129"/>
              <a:gd name="connsiteX792" fmla="*/ 1857834 w 3751729"/>
              <a:gd name="connsiteY792" fmla="*/ 505209 h 1237129"/>
              <a:gd name="connsiteX793" fmla="*/ 1857834 w 3751729"/>
              <a:gd name="connsiteY793" fmla="*/ 504471 h 1237129"/>
              <a:gd name="connsiteX794" fmla="*/ 1855373 w 3751729"/>
              <a:gd name="connsiteY794" fmla="*/ 502749 h 1237129"/>
              <a:gd name="connsiteX795" fmla="*/ 1855373 w 3751729"/>
              <a:gd name="connsiteY795" fmla="*/ 506687 h 1237129"/>
              <a:gd name="connsiteX796" fmla="*/ 1862757 w 3751729"/>
              <a:gd name="connsiteY796" fmla="*/ 515794 h 1237129"/>
              <a:gd name="connsiteX797" fmla="*/ 1868419 w 3751729"/>
              <a:gd name="connsiteY797" fmla="*/ 528347 h 1237129"/>
              <a:gd name="connsiteX798" fmla="*/ 1870880 w 3751729"/>
              <a:gd name="connsiteY798" fmla="*/ 541887 h 1237129"/>
              <a:gd name="connsiteX799" fmla="*/ 1866695 w 3751729"/>
              <a:gd name="connsiteY799" fmla="*/ 545333 h 1237129"/>
              <a:gd name="connsiteX800" fmla="*/ 1863495 w 3751729"/>
              <a:gd name="connsiteY800" fmla="*/ 546071 h 1237129"/>
              <a:gd name="connsiteX801" fmla="*/ 1862757 w 3751729"/>
              <a:gd name="connsiteY801" fmla="*/ 549517 h 1237129"/>
              <a:gd name="connsiteX802" fmla="*/ 1861034 w 3751729"/>
              <a:gd name="connsiteY802" fmla="*/ 551979 h 1237129"/>
              <a:gd name="connsiteX803" fmla="*/ 1861034 w 3751729"/>
              <a:gd name="connsiteY803" fmla="*/ 553701 h 1237129"/>
              <a:gd name="connsiteX804" fmla="*/ 1859311 w 3751729"/>
              <a:gd name="connsiteY804" fmla="*/ 557147 h 1237129"/>
              <a:gd name="connsiteX805" fmla="*/ 1857589 w 3751729"/>
              <a:gd name="connsiteY805" fmla="*/ 557887 h 1237129"/>
              <a:gd name="connsiteX806" fmla="*/ 1853403 w 3751729"/>
              <a:gd name="connsiteY806" fmla="*/ 559610 h 1237129"/>
              <a:gd name="connsiteX807" fmla="*/ 1849218 w 3751729"/>
              <a:gd name="connsiteY807" fmla="*/ 561332 h 1237129"/>
              <a:gd name="connsiteX808" fmla="*/ 1847496 w 3751729"/>
              <a:gd name="connsiteY808" fmla="*/ 559610 h 1237129"/>
              <a:gd name="connsiteX809" fmla="*/ 1845772 w 3751729"/>
              <a:gd name="connsiteY809" fmla="*/ 559610 h 1237129"/>
              <a:gd name="connsiteX810" fmla="*/ 1845034 w 3751729"/>
              <a:gd name="connsiteY810" fmla="*/ 557887 h 1237129"/>
              <a:gd name="connsiteX811" fmla="*/ 1841834 w 3751729"/>
              <a:gd name="connsiteY811" fmla="*/ 557887 h 1237129"/>
              <a:gd name="connsiteX812" fmla="*/ 1828542 w 3751729"/>
              <a:gd name="connsiteY812" fmla="*/ 518501 h 1237129"/>
              <a:gd name="connsiteX813" fmla="*/ 1826081 w 3751729"/>
              <a:gd name="connsiteY813" fmla="*/ 516779 h 1237129"/>
              <a:gd name="connsiteX814" fmla="*/ 1822881 w 3751729"/>
              <a:gd name="connsiteY814" fmla="*/ 514317 h 1237129"/>
              <a:gd name="connsiteX815" fmla="*/ 1818696 w 3751729"/>
              <a:gd name="connsiteY815" fmla="*/ 510871 h 1237129"/>
              <a:gd name="connsiteX816" fmla="*/ 1816235 w 3751729"/>
              <a:gd name="connsiteY816" fmla="*/ 510133 h 1237129"/>
              <a:gd name="connsiteX817" fmla="*/ 1813035 w 3751729"/>
              <a:gd name="connsiteY817" fmla="*/ 506687 h 1237129"/>
              <a:gd name="connsiteX818" fmla="*/ 1811312 w 3751729"/>
              <a:gd name="connsiteY818" fmla="*/ 498318 h 1237129"/>
              <a:gd name="connsiteX819" fmla="*/ 1813035 w 3751729"/>
              <a:gd name="connsiteY819" fmla="*/ 490687 h 1237129"/>
              <a:gd name="connsiteX820" fmla="*/ 1814757 w 3751729"/>
              <a:gd name="connsiteY820" fmla="*/ 484779 h 1237129"/>
              <a:gd name="connsiteX821" fmla="*/ 1814757 w 3751729"/>
              <a:gd name="connsiteY821" fmla="*/ 478871 h 1237129"/>
              <a:gd name="connsiteX822" fmla="*/ 1810572 w 3751729"/>
              <a:gd name="connsiteY822" fmla="*/ 474687 h 1237129"/>
              <a:gd name="connsiteX823" fmla="*/ 1799742 w 3751729"/>
              <a:gd name="connsiteY823" fmla="*/ 467056 h 1237129"/>
              <a:gd name="connsiteX824" fmla="*/ 1791374 w 3751729"/>
              <a:gd name="connsiteY824" fmla="*/ 462871 h 1237129"/>
              <a:gd name="connsiteX825" fmla="*/ 1783988 w 3751729"/>
              <a:gd name="connsiteY825" fmla="*/ 461147 h 1237129"/>
              <a:gd name="connsiteX826" fmla="*/ 1777342 w 3751729"/>
              <a:gd name="connsiteY826" fmla="*/ 456964 h 1237129"/>
              <a:gd name="connsiteX827" fmla="*/ 1771681 w 3751729"/>
              <a:gd name="connsiteY827" fmla="*/ 447855 h 1237129"/>
              <a:gd name="connsiteX828" fmla="*/ 1766020 w 3751729"/>
              <a:gd name="connsiteY828" fmla="*/ 431856 h 1237129"/>
              <a:gd name="connsiteX829" fmla="*/ 1754450 w 3751729"/>
              <a:gd name="connsiteY829" fmla="*/ 435303 h 1237129"/>
              <a:gd name="connsiteX830" fmla="*/ 1752728 w 3751729"/>
              <a:gd name="connsiteY830" fmla="*/ 430379 h 1237129"/>
              <a:gd name="connsiteX831" fmla="*/ 1752728 w 3751729"/>
              <a:gd name="connsiteY831" fmla="*/ 427918 h 1237129"/>
              <a:gd name="connsiteX832" fmla="*/ 1751004 w 3751729"/>
              <a:gd name="connsiteY832" fmla="*/ 424472 h 1237129"/>
              <a:gd name="connsiteX833" fmla="*/ 761721 w 3751729"/>
              <a:gd name="connsiteY833" fmla="*/ 418564 h 1237129"/>
              <a:gd name="connsiteX834" fmla="*/ 761599 w 3751729"/>
              <a:gd name="connsiteY834" fmla="*/ 418810 h 1237129"/>
              <a:gd name="connsiteX835" fmla="*/ 763935 w 3751729"/>
              <a:gd name="connsiteY835" fmla="*/ 418810 h 1237129"/>
              <a:gd name="connsiteX836" fmla="*/ 763935 w 3751729"/>
              <a:gd name="connsiteY836" fmla="*/ 418811 h 1237129"/>
              <a:gd name="connsiteX837" fmla="*/ 763936 w 3751729"/>
              <a:gd name="connsiteY837" fmla="*/ 418811 h 1237129"/>
              <a:gd name="connsiteX838" fmla="*/ 763198 w 3751729"/>
              <a:gd name="connsiteY838" fmla="*/ 422257 h 1237129"/>
              <a:gd name="connsiteX839" fmla="*/ 763445 w 3751729"/>
              <a:gd name="connsiteY839" fmla="*/ 422010 h 1237129"/>
              <a:gd name="connsiteX840" fmla="*/ 764184 w 3751729"/>
              <a:gd name="connsiteY840" fmla="*/ 418564 h 1237129"/>
              <a:gd name="connsiteX841" fmla="*/ 1948172 w 3751729"/>
              <a:gd name="connsiteY841" fmla="*/ 406502 h 1237129"/>
              <a:gd name="connsiteX842" fmla="*/ 1944972 w 3751729"/>
              <a:gd name="connsiteY842" fmla="*/ 413148 h 1237129"/>
              <a:gd name="connsiteX843" fmla="*/ 1939311 w 3751729"/>
              <a:gd name="connsiteY843" fmla="*/ 423979 h 1237129"/>
              <a:gd name="connsiteX844" fmla="*/ 1931926 w 3751729"/>
              <a:gd name="connsiteY844" fmla="*/ 435794 h 1237129"/>
              <a:gd name="connsiteX845" fmla="*/ 1925280 w 3751729"/>
              <a:gd name="connsiteY845" fmla="*/ 447610 h 1237129"/>
              <a:gd name="connsiteX846" fmla="*/ 1919618 w 3751729"/>
              <a:gd name="connsiteY846" fmla="*/ 457702 h 1237129"/>
              <a:gd name="connsiteX847" fmla="*/ 1916418 w 3751729"/>
              <a:gd name="connsiteY847" fmla="*/ 466071 h 1237129"/>
              <a:gd name="connsiteX848" fmla="*/ 1916418 w 3751729"/>
              <a:gd name="connsiteY848" fmla="*/ 470994 h 1237129"/>
              <a:gd name="connsiteX849" fmla="*/ 1918142 w 3751729"/>
              <a:gd name="connsiteY849" fmla="*/ 476902 h 1237129"/>
              <a:gd name="connsiteX850" fmla="*/ 1918142 w 3751729"/>
              <a:gd name="connsiteY850" fmla="*/ 479363 h 1237129"/>
              <a:gd name="connsiteX851" fmla="*/ 1919864 w 3751729"/>
              <a:gd name="connsiteY851" fmla="*/ 482810 h 1237129"/>
              <a:gd name="connsiteX852" fmla="*/ 1922326 w 3751729"/>
              <a:gd name="connsiteY852" fmla="*/ 483548 h 1237129"/>
              <a:gd name="connsiteX853" fmla="*/ 1925526 w 3751729"/>
              <a:gd name="connsiteY853" fmla="*/ 485271 h 1237129"/>
              <a:gd name="connsiteX854" fmla="*/ 1929710 w 3751729"/>
              <a:gd name="connsiteY854" fmla="*/ 486994 h 1237129"/>
              <a:gd name="connsiteX855" fmla="*/ 1941280 w 3751729"/>
              <a:gd name="connsiteY855" fmla="*/ 491179 h 1237129"/>
              <a:gd name="connsiteX856" fmla="*/ 1952849 w 3751729"/>
              <a:gd name="connsiteY856" fmla="*/ 489456 h 1237129"/>
              <a:gd name="connsiteX857" fmla="*/ 1962695 w 3751729"/>
              <a:gd name="connsiteY857" fmla="*/ 485271 h 1237129"/>
              <a:gd name="connsiteX858" fmla="*/ 1974265 w 3751729"/>
              <a:gd name="connsiteY858" fmla="*/ 479363 h 1237129"/>
              <a:gd name="connsiteX859" fmla="*/ 1985833 w 3751729"/>
              <a:gd name="connsiteY859" fmla="*/ 477640 h 1237129"/>
              <a:gd name="connsiteX860" fmla="*/ 1997403 w 3751729"/>
              <a:gd name="connsiteY860" fmla="*/ 477640 h 1237129"/>
              <a:gd name="connsiteX861" fmla="*/ 2004787 w 3751729"/>
              <a:gd name="connsiteY861" fmla="*/ 482563 h 1237129"/>
              <a:gd name="connsiteX862" fmla="*/ 2010448 w 3751729"/>
              <a:gd name="connsiteY862" fmla="*/ 486748 h 1237129"/>
              <a:gd name="connsiteX863" fmla="*/ 2017094 w 3751729"/>
              <a:gd name="connsiteY863" fmla="*/ 489210 h 1237129"/>
              <a:gd name="connsiteX864" fmla="*/ 2034325 w 3751729"/>
              <a:gd name="connsiteY864" fmla="*/ 492656 h 1237129"/>
              <a:gd name="connsiteX865" fmla="*/ 2051556 w 3751729"/>
              <a:gd name="connsiteY865" fmla="*/ 490932 h 1237129"/>
              <a:gd name="connsiteX866" fmla="*/ 2067309 w 3751729"/>
              <a:gd name="connsiteY866" fmla="*/ 486748 h 1237129"/>
              <a:gd name="connsiteX867" fmla="*/ 2071740 w 3751729"/>
              <a:gd name="connsiteY867" fmla="*/ 477887 h 1237129"/>
              <a:gd name="connsiteX868" fmla="*/ 2066818 w 3751729"/>
              <a:gd name="connsiteY868" fmla="*/ 477887 h 1237129"/>
              <a:gd name="connsiteX869" fmla="*/ 2060171 w 3751729"/>
              <a:gd name="connsiteY869" fmla="*/ 466071 h 1237129"/>
              <a:gd name="connsiteX870" fmla="*/ 2048601 w 3751729"/>
              <a:gd name="connsiteY870" fmla="*/ 455979 h 1237129"/>
              <a:gd name="connsiteX871" fmla="*/ 2032110 w 3751729"/>
              <a:gd name="connsiteY871" fmla="*/ 445887 h 1237129"/>
              <a:gd name="connsiteX872" fmla="*/ 2016356 w 3751729"/>
              <a:gd name="connsiteY872" fmla="*/ 436778 h 1237129"/>
              <a:gd name="connsiteX873" fmla="*/ 2004049 w 3751729"/>
              <a:gd name="connsiteY873" fmla="*/ 432595 h 1237129"/>
              <a:gd name="connsiteX874" fmla="*/ 1996663 w 3751729"/>
              <a:gd name="connsiteY874" fmla="*/ 438502 h 1237129"/>
              <a:gd name="connsiteX875" fmla="*/ 1986818 w 3751729"/>
              <a:gd name="connsiteY875" fmla="*/ 442687 h 1237129"/>
              <a:gd name="connsiteX876" fmla="*/ 1979433 w 3751729"/>
              <a:gd name="connsiteY876" fmla="*/ 441949 h 1237129"/>
              <a:gd name="connsiteX877" fmla="*/ 1975249 w 3751729"/>
              <a:gd name="connsiteY877" fmla="*/ 436041 h 1237129"/>
              <a:gd name="connsiteX878" fmla="*/ 1969587 w 3751729"/>
              <a:gd name="connsiteY878" fmla="*/ 430133 h 1237129"/>
              <a:gd name="connsiteX879" fmla="*/ 1966388 w 3751729"/>
              <a:gd name="connsiteY879" fmla="*/ 422502 h 1237129"/>
              <a:gd name="connsiteX880" fmla="*/ 1976233 w 3751729"/>
              <a:gd name="connsiteY880" fmla="*/ 419056 h 1237129"/>
              <a:gd name="connsiteX881" fmla="*/ 1975495 w 3751729"/>
              <a:gd name="connsiteY881" fmla="*/ 418318 h 1237129"/>
              <a:gd name="connsiteX882" fmla="*/ 1973772 w 3751729"/>
              <a:gd name="connsiteY882" fmla="*/ 418318 h 1237129"/>
              <a:gd name="connsiteX883" fmla="*/ 1972049 w 3751729"/>
              <a:gd name="connsiteY883" fmla="*/ 418318 h 1237129"/>
              <a:gd name="connsiteX884" fmla="*/ 1969587 w 3751729"/>
              <a:gd name="connsiteY884" fmla="*/ 416595 h 1237129"/>
              <a:gd name="connsiteX885" fmla="*/ 1964664 w 3751729"/>
              <a:gd name="connsiteY885" fmla="*/ 412410 h 1237129"/>
              <a:gd name="connsiteX886" fmla="*/ 1960480 w 3751729"/>
              <a:gd name="connsiteY886" fmla="*/ 410687 h 1237129"/>
              <a:gd name="connsiteX887" fmla="*/ 1954818 w 3751729"/>
              <a:gd name="connsiteY887" fmla="*/ 408224 h 1237129"/>
              <a:gd name="connsiteX888" fmla="*/ 2179063 w 3751729"/>
              <a:gd name="connsiteY888" fmla="*/ 402318 h 1237129"/>
              <a:gd name="connsiteX889" fmla="*/ 2169955 w 3751729"/>
              <a:gd name="connsiteY889" fmla="*/ 409949 h 1237129"/>
              <a:gd name="connsiteX890" fmla="*/ 2160109 w 3751729"/>
              <a:gd name="connsiteY890" fmla="*/ 414133 h 1237129"/>
              <a:gd name="connsiteX891" fmla="*/ 2150263 w 3751729"/>
              <a:gd name="connsiteY891" fmla="*/ 418318 h 1237129"/>
              <a:gd name="connsiteX892" fmla="*/ 2141155 w 3751729"/>
              <a:gd name="connsiteY892" fmla="*/ 425948 h 1237129"/>
              <a:gd name="connsiteX893" fmla="*/ 2135494 w 3751729"/>
              <a:gd name="connsiteY893" fmla="*/ 435056 h 1237129"/>
              <a:gd name="connsiteX894" fmla="*/ 2133032 w 3751729"/>
              <a:gd name="connsiteY894" fmla="*/ 447610 h 1237129"/>
              <a:gd name="connsiteX895" fmla="*/ 2137217 w 3751729"/>
              <a:gd name="connsiteY895" fmla="*/ 461147 h 1237129"/>
              <a:gd name="connsiteX896" fmla="*/ 2146324 w 3751729"/>
              <a:gd name="connsiteY896" fmla="*/ 474687 h 1237129"/>
              <a:gd name="connsiteX897" fmla="*/ 2154694 w 3751729"/>
              <a:gd name="connsiteY897" fmla="*/ 488225 h 1237129"/>
              <a:gd name="connsiteX898" fmla="*/ 2164540 w 3751729"/>
              <a:gd name="connsiteY898" fmla="*/ 499056 h 1237129"/>
              <a:gd name="connsiteX899" fmla="*/ 2170202 w 3751729"/>
              <a:gd name="connsiteY899" fmla="*/ 509887 h 1237129"/>
              <a:gd name="connsiteX900" fmla="*/ 2160356 w 3751729"/>
              <a:gd name="connsiteY900" fmla="*/ 509887 h 1237129"/>
              <a:gd name="connsiteX901" fmla="*/ 2160356 w 3751729"/>
              <a:gd name="connsiteY901" fmla="*/ 528347 h 1237129"/>
              <a:gd name="connsiteX902" fmla="*/ 2163556 w 3751729"/>
              <a:gd name="connsiteY902" fmla="*/ 541887 h 1237129"/>
              <a:gd name="connsiteX903" fmla="*/ 2171924 w 3751729"/>
              <a:gd name="connsiteY903" fmla="*/ 549517 h 1237129"/>
              <a:gd name="connsiteX904" fmla="*/ 2186694 w 3751729"/>
              <a:gd name="connsiteY904" fmla="*/ 551979 h 1237129"/>
              <a:gd name="connsiteX905" fmla="*/ 2208108 w 3751729"/>
              <a:gd name="connsiteY905" fmla="*/ 551241 h 1237129"/>
              <a:gd name="connsiteX906" fmla="*/ 2206385 w 3751729"/>
              <a:gd name="connsiteY906" fmla="*/ 534502 h 1237129"/>
              <a:gd name="connsiteX907" fmla="*/ 2203185 w 3751729"/>
              <a:gd name="connsiteY907" fmla="*/ 524410 h 1237129"/>
              <a:gd name="connsiteX908" fmla="*/ 2199002 w 3751729"/>
              <a:gd name="connsiteY908" fmla="*/ 516041 h 1237129"/>
              <a:gd name="connsiteX909" fmla="*/ 2197278 w 3751729"/>
              <a:gd name="connsiteY909" fmla="*/ 506933 h 1237129"/>
              <a:gd name="connsiteX910" fmla="*/ 2199002 w 3751729"/>
              <a:gd name="connsiteY910" fmla="*/ 493394 h 1237129"/>
              <a:gd name="connsiteX911" fmla="*/ 2202201 w 3751729"/>
              <a:gd name="connsiteY911" fmla="*/ 495118 h 1237129"/>
              <a:gd name="connsiteX912" fmla="*/ 2204663 w 3751729"/>
              <a:gd name="connsiteY912" fmla="*/ 495118 h 1237129"/>
              <a:gd name="connsiteX913" fmla="*/ 2207863 w 3751729"/>
              <a:gd name="connsiteY913" fmla="*/ 495118 h 1237129"/>
              <a:gd name="connsiteX914" fmla="*/ 2210323 w 3751729"/>
              <a:gd name="connsiteY914" fmla="*/ 495118 h 1237129"/>
              <a:gd name="connsiteX915" fmla="*/ 2214509 w 3751729"/>
              <a:gd name="connsiteY915" fmla="*/ 493147 h 1237129"/>
              <a:gd name="connsiteX916" fmla="*/ 2212047 w 3751729"/>
              <a:gd name="connsiteY916" fmla="*/ 490687 h 1237129"/>
              <a:gd name="connsiteX917" fmla="*/ 2208848 w 3751729"/>
              <a:gd name="connsiteY917" fmla="*/ 488964 h 1237129"/>
              <a:gd name="connsiteX918" fmla="*/ 2208108 w 3751729"/>
              <a:gd name="connsiteY918" fmla="*/ 488225 h 1237129"/>
              <a:gd name="connsiteX919" fmla="*/ 2204909 w 3751729"/>
              <a:gd name="connsiteY919" fmla="*/ 484779 h 1237129"/>
              <a:gd name="connsiteX920" fmla="*/ 2202447 w 3751729"/>
              <a:gd name="connsiteY920" fmla="*/ 483055 h 1237129"/>
              <a:gd name="connsiteX921" fmla="*/ 2200724 w 3751729"/>
              <a:gd name="connsiteY921" fmla="*/ 484779 h 1237129"/>
              <a:gd name="connsiteX922" fmla="*/ 2200724 w 3751729"/>
              <a:gd name="connsiteY922" fmla="*/ 488225 h 1237129"/>
              <a:gd name="connsiteX923" fmla="*/ 2199002 w 3751729"/>
              <a:gd name="connsiteY923" fmla="*/ 490687 h 1237129"/>
              <a:gd name="connsiteX924" fmla="*/ 2199002 w 3751729"/>
              <a:gd name="connsiteY924" fmla="*/ 492410 h 1237129"/>
              <a:gd name="connsiteX925" fmla="*/ 2197278 w 3751729"/>
              <a:gd name="connsiteY925" fmla="*/ 493147 h 1237129"/>
              <a:gd name="connsiteX926" fmla="*/ 2196539 w 3751729"/>
              <a:gd name="connsiteY926" fmla="*/ 492410 h 1237129"/>
              <a:gd name="connsiteX927" fmla="*/ 2194816 w 3751729"/>
              <a:gd name="connsiteY927" fmla="*/ 488964 h 1237129"/>
              <a:gd name="connsiteX928" fmla="*/ 2190632 w 3751729"/>
              <a:gd name="connsiteY928" fmla="*/ 482317 h 1237129"/>
              <a:gd name="connsiteX929" fmla="*/ 2186447 w 3751729"/>
              <a:gd name="connsiteY929" fmla="*/ 474687 h 1237129"/>
              <a:gd name="connsiteX930" fmla="*/ 2187185 w 3751729"/>
              <a:gd name="connsiteY930" fmla="*/ 471241 h 1237129"/>
              <a:gd name="connsiteX931" fmla="*/ 2188909 w 3751729"/>
              <a:gd name="connsiteY931" fmla="*/ 471241 h 1237129"/>
              <a:gd name="connsiteX932" fmla="*/ 2190632 w 3751729"/>
              <a:gd name="connsiteY932" fmla="*/ 470502 h 1237129"/>
              <a:gd name="connsiteX933" fmla="*/ 2191371 w 3751729"/>
              <a:gd name="connsiteY933" fmla="*/ 467056 h 1237129"/>
              <a:gd name="connsiteX934" fmla="*/ 2179063 w 3751729"/>
              <a:gd name="connsiteY934" fmla="*/ 459425 h 1237129"/>
              <a:gd name="connsiteX935" fmla="*/ 2169217 w 3751729"/>
              <a:gd name="connsiteY935" fmla="*/ 447610 h 1237129"/>
              <a:gd name="connsiteX936" fmla="*/ 2163556 w 3751729"/>
              <a:gd name="connsiteY936" fmla="*/ 435056 h 1237129"/>
              <a:gd name="connsiteX937" fmla="*/ 2179309 w 3751729"/>
              <a:gd name="connsiteY937" fmla="*/ 433333 h 1237129"/>
              <a:gd name="connsiteX938" fmla="*/ 2190878 w 3751729"/>
              <a:gd name="connsiteY938" fmla="*/ 429148 h 1237129"/>
              <a:gd name="connsiteX939" fmla="*/ 2196539 w 3751729"/>
              <a:gd name="connsiteY939" fmla="*/ 418318 h 1237129"/>
              <a:gd name="connsiteX940" fmla="*/ 2199002 w 3751729"/>
              <a:gd name="connsiteY940" fmla="*/ 405764 h 1237129"/>
              <a:gd name="connsiteX941" fmla="*/ 2194816 w 3751729"/>
              <a:gd name="connsiteY941" fmla="*/ 404041 h 1237129"/>
              <a:gd name="connsiteX942" fmla="*/ 2190632 w 3751729"/>
              <a:gd name="connsiteY942" fmla="*/ 404041 h 1237129"/>
              <a:gd name="connsiteX943" fmla="*/ 2186447 w 3751729"/>
              <a:gd name="connsiteY943" fmla="*/ 402318 h 1237129"/>
              <a:gd name="connsiteX944" fmla="*/ 2024479 w 3751729"/>
              <a:gd name="connsiteY944" fmla="*/ 400349 h 1237129"/>
              <a:gd name="connsiteX945" fmla="*/ 2012911 w 3751729"/>
              <a:gd name="connsiteY945" fmla="*/ 406256 h 1237129"/>
              <a:gd name="connsiteX946" fmla="*/ 1998879 w 3751729"/>
              <a:gd name="connsiteY946" fmla="*/ 410440 h 1237129"/>
              <a:gd name="connsiteX947" fmla="*/ 1998879 w 3751729"/>
              <a:gd name="connsiteY947" fmla="*/ 422256 h 1237129"/>
              <a:gd name="connsiteX948" fmla="*/ 2004541 w 3751729"/>
              <a:gd name="connsiteY948" fmla="*/ 423979 h 1237129"/>
              <a:gd name="connsiteX949" fmla="*/ 2011187 w 3751729"/>
              <a:gd name="connsiteY949" fmla="*/ 424717 h 1237129"/>
              <a:gd name="connsiteX950" fmla="*/ 2020295 w 3751729"/>
              <a:gd name="connsiteY950" fmla="*/ 424717 h 1237129"/>
              <a:gd name="connsiteX951" fmla="*/ 2020295 w 3751729"/>
              <a:gd name="connsiteY951" fmla="*/ 418810 h 1237129"/>
              <a:gd name="connsiteX952" fmla="*/ 2022757 w 3751729"/>
              <a:gd name="connsiteY952" fmla="*/ 414626 h 1237129"/>
              <a:gd name="connsiteX953" fmla="*/ 2024479 w 3751729"/>
              <a:gd name="connsiteY953" fmla="*/ 410440 h 1237129"/>
              <a:gd name="connsiteX954" fmla="*/ 2024479 w 3751729"/>
              <a:gd name="connsiteY954" fmla="*/ 406256 h 1237129"/>
              <a:gd name="connsiteX955" fmla="*/ 2024479 w 3751729"/>
              <a:gd name="connsiteY955" fmla="*/ 402810 h 1237129"/>
              <a:gd name="connsiteX956" fmla="*/ 904489 w 3751729"/>
              <a:gd name="connsiteY956" fmla="*/ 392717 h 1237129"/>
              <a:gd name="connsiteX957" fmla="*/ 906951 w 3751729"/>
              <a:gd name="connsiteY957" fmla="*/ 400348 h 1237129"/>
              <a:gd name="connsiteX958" fmla="*/ 908427 w 3751729"/>
              <a:gd name="connsiteY958" fmla="*/ 410440 h 1237129"/>
              <a:gd name="connsiteX959" fmla="*/ 910151 w 3751729"/>
              <a:gd name="connsiteY959" fmla="*/ 418809 h 1237129"/>
              <a:gd name="connsiteX960" fmla="*/ 908427 w 3751729"/>
              <a:gd name="connsiteY960" fmla="*/ 420532 h 1237129"/>
              <a:gd name="connsiteX961" fmla="*/ 906951 w 3751729"/>
              <a:gd name="connsiteY961" fmla="*/ 420532 h 1237129"/>
              <a:gd name="connsiteX962" fmla="*/ 905966 w 3751729"/>
              <a:gd name="connsiteY962" fmla="*/ 420532 h 1237129"/>
              <a:gd name="connsiteX963" fmla="*/ 905966 w 3751729"/>
              <a:gd name="connsiteY963" fmla="*/ 422255 h 1237129"/>
              <a:gd name="connsiteX964" fmla="*/ 904489 w 3751729"/>
              <a:gd name="connsiteY964" fmla="*/ 422255 h 1237129"/>
              <a:gd name="connsiteX965" fmla="*/ 898581 w 3751729"/>
              <a:gd name="connsiteY965" fmla="*/ 422255 h 1237129"/>
              <a:gd name="connsiteX966" fmla="*/ 896858 w 3751729"/>
              <a:gd name="connsiteY966" fmla="*/ 420532 h 1237129"/>
              <a:gd name="connsiteX967" fmla="*/ 896858 w 3751729"/>
              <a:gd name="connsiteY967" fmla="*/ 418809 h 1237129"/>
              <a:gd name="connsiteX968" fmla="*/ 896858 w 3751729"/>
              <a:gd name="connsiteY968" fmla="*/ 418071 h 1237129"/>
              <a:gd name="connsiteX969" fmla="*/ 895381 w 3751729"/>
              <a:gd name="connsiteY969" fmla="*/ 418071 h 1237129"/>
              <a:gd name="connsiteX970" fmla="*/ 894396 w 3751729"/>
              <a:gd name="connsiteY970" fmla="*/ 416348 h 1237129"/>
              <a:gd name="connsiteX971" fmla="*/ 583999 w 3751729"/>
              <a:gd name="connsiteY971" fmla="*/ 365149 h 1237129"/>
              <a:gd name="connsiteX972" fmla="*/ 577353 w 3751729"/>
              <a:gd name="connsiteY972" fmla="*/ 375241 h 1237129"/>
              <a:gd name="connsiteX973" fmla="*/ 569969 w 3751729"/>
              <a:gd name="connsiteY973" fmla="*/ 384349 h 1237129"/>
              <a:gd name="connsiteX974" fmla="*/ 565784 w 3751729"/>
              <a:gd name="connsiteY974" fmla="*/ 396903 h 1237129"/>
              <a:gd name="connsiteX975" fmla="*/ 574153 w 3751729"/>
              <a:gd name="connsiteY975" fmla="*/ 396164 h 1237129"/>
              <a:gd name="connsiteX976" fmla="*/ 579815 w 3751729"/>
              <a:gd name="connsiteY976" fmla="*/ 398626 h 1237129"/>
              <a:gd name="connsiteX977" fmla="*/ 583999 w 3751729"/>
              <a:gd name="connsiteY977" fmla="*/ 402810 h 1237129"/>
              <a:gd name="connsiteX978" fmla="*/ 589661 w 3751729"/>
              <a:gd name="connsiteY978" fmla="*/ 410441 h 1237129"/>
              <a:gd name="connsiteX979" fmla="*/ 591385 w 3751729"/>
              <a:gd name="connsiteY979" fmla="*/ 404534 h 1237129"/>
              <a:gd name="connsiteX980" fmla="*/ 591385 w 3751729"/>
              <a:gd name="connsiteY980" fmla="*/ 400349 h 1237129"/>
              <a:gd name="connsiteX981" fmla="*/ 593107 w 3751729"/>
              <a:gd name="connsiteY981" fmla="*/ 396903 h 1237129"/>
              <a:gd name="connsiteX982" fmla="*/ 593107 w 3751729"/>
              <a:gd name="connsiteY982" fmla="*/ 392718 h 1237129"/>
              <a:gd name="connsiteX983" fmla="*/ 600491 w 3751729"/>
              <a:gd name="connsiteY983" fmla="*/ 392718 h 1237129"/>
              <a:gd name="connsiteX984" fmla="*/ 604677 w 3751729"/>
              <a:gd name="connsiteY984" fmla="*/ 402810 h 1237129"/>
              <a:gd name="connsiteX985" fmla="*/ 611323 w 3751729"/>
              <a:gd name="connsiteY985" fmla="*/ 406257 h 1237129"/>
              <a:gd name="connsiteX986" fmla="*/ 616984 w 3751729"/>
              <a:gd name="connsiteY986" fmla="*/ 408718 h 1237129"/>
              <a:gd name="connsiteX987" fmla="*/ 622645 w 3751729"/>
              <a:gd name="connsiteY987" fmla="*/ 412164 h 1237129"/>
              <a:gd name="connsiteX988" fmla="*/ 628306 w 3751729"/>
              <a:gd name="connsiteY988" fmla="*/ 418810 h 1237129"/>
              <a:gd name="connsiteX989" fmla="*/ 622645 w 3751729"/>
              <a:gd name="connsiteY989" fmla="*/ 427918 h 1237129"/>
              <a:gd name="connsiteX990" fmla="*/ 615999 w 3751729"/>
              <a:gd name="connsiteY990" fmla="*/ 438010 h 1237129"/>
              <a:gd name="connsiteX991" fmla="*/ 610338 w 3751729"/>
              <a:gd name="connsiteY991" fmla="*/ 451549 h 1237129"/>
              <a:gd name="connsiteX992" fmla="*/ 605415 w 3751729"/>
              <a:gd name="connsiteY992" fmla="*/ 463364 h 1237129"/>
              <a:gd name="connsiteX993" fmla="*/ 605415 w 3751729"/>
              <a:gd name="connsiteY993" fmla="*/ 470749 h 1237129"/>
              <a:gd name="connsiteX994" fmla="*/ 606400 w 3751729"/>
              <a:gd name="connsiteY994" fmla="*/ 475671 h 1237129"/>
              <a:gd name="connsiteX995" fmla="*/ 606400 w 3751729"/>
              <a:gd name="connsiteY995" fmla="*/ 478134 h 1237129"/>
              <a:gd name="connsiteX996" fmla="*/ 608122 w 3751729"/>
              <a:gd name="connsiteY996" fmla="*/ 479856 h 1237129"/>
              <a:gd name="connsiteX997" fmla="*/ 609846 w 3751729"/>
              <a:gd name="connsiteY997" fmla="*/ 481580 h 1237129"/>
              <a:gd name="connsiteX998" fmla="*/ 610584 w 3751729"/>
              <a:gd name="connsiteY998" fmla="*/ 483302 h 1237129"/>
              <a:gd name="connsiteX999" fmla="*/ 615507 w 3751729"/>
              <a:gd name="connsiteY999" fmla="*/ 484042 h 1237129"/>
              <a:gd name="connsiteX1000" fmla="*/ 615507 w 3751729"/>
              <a:gd name="connsiteY1000" fmla="*/ 481580 h 1237129"/>
              <a:gd name="connsiteX1001" fmla="*/ 617969 w 3751729"/>
              <a:gd name="connsiteY1001" fmla="*/ 475671 h 1237129"/>
              <a:gd name="connsiteX1002" fmla="*/ 622153 w 3751729"/>
              <a:gd name="connsiteY1002" fmla="*/ 466564 h 1237129"/>
              <a:gd name="connsiteX1003" fmla="*/ 627076 w 3751729"/>
              <a:gd name="connsiteY1003" fmla="*/ 454749 h 1237129"/>
              <a:gd name="connsiteX1004" fmla="*/ 631261 w 3751729"/>
              <a:gd name="connsiteY1004" fmla="*/ 444656 h 1237129"/>
              <a:gd name="connsiteX1005" fmla="*/ 635445 w 3751729"/>
              <a:gd name="connsiteY1005" fmla="*/ 436287 h 1237129"/>
              <a:gd name="connsiteX1006" fmla="*/ 637169 w 3751729"/>
              <a:gd name="connsiteY1006" fmla="*/ 430379 h 1237129"/>
              <a:gd name="connsiteX1007" fmla="*/ 647014 w 3751729"/>
              <a:gd name="connsiteY1007" fmla="*/ 430379 h 1237129"/>
              <a:gd name="connsiteX1008" fmla="*/ 648738 w 3751729"/>
              <a:gd name="connsiteY1008" fmla="*/ 446379 h 1237129"/>
              <a:gd name="connsiteX1009" fmla="*/ 648738 w 3751729"/>
              <a:gd name="connsiteY1009" fmla="*/ 460657 h 1237129"/>
              <a:gd name="connsiteX1010" fmla="*/ 648738 w 3751729"/>
              <a:gd name="connsiteY1010" fmla="*/ 478379 h 1237129"/>
              <a:gd name="connsiteX1011" fmla="*/ 650461 w 3751729"/>
              <a:gd name="connsiteY1011" fmla="*/ 497579 h 1237129"/>
              <a:gd name="connsiteX1012" fmla="*/ 668677 w 3751729"/>
              <a:gd name="connsiteY1012" fmla="*/ 500041 h 1237129"/>
              <a:gd name="connsiteX1013" fmla="*/ 676061 w 3751729"/>
              <a:gd name="connsiteY1013" fmla="*/ 489210 h 1237129"/>
              <a:gd name="connsiteX1014" fmla="*/ 689353 w 3751729"/>
              <a:gd name="connsiteY1014" fmla="*/ 481580 h 1237129"/>
              <a:gd name="connsiteX1015" fmla="*/ 703383 w 3751729"/>
              <a:gd name="connsiteY1015" fmla="*/ 473949 h 1237129"/>
              <a:gd name="connsiteX1016" fmla="*/ 718153 w 3751729"/>
              <a:gd name="connsiteY1016" fmla="*/ 468041 h 1237129"/>
              <a:gd name="connsiteX1017" fmla="*/ 732184 w 3751729"/>
              <a:gd name="connsiteY1017" fmla="*/ 462133 h 1237129"/>
              <a:gd name="connsiteX1018" fmla="*/ 745476 w 3751729"/>
              <a:gd name="connsiteY1018" fmla="*/ 454502 h 1237129"/>
              <a:gd name="connsiteX1019" fmla="*/ 751137 w 3751729"/>
              <a:gd name="connsiteY1019" fmla="*/ 446133 h 1237129"/>
              <a:gd name="connsiteX1020" fmla="*/ 747937 w 3751729"/>
              <a:gd name="connsiteY1020" fmla="*/ 446133 h 1237129"/>
              <a:gd name="connsiteX1021" fmla="*/ 747198 w 3751729"/>
              <a:gd name="connsiteY1021" fmla="*/ 442688 h 1237129"/>
              <a:gd name="connsiteX1022" fmla="*/ 747198 w 3751729"/>
              <a:gd name="connsiteY1022" fmla="*/ 441949 h 1237129"/>
              <a:gd name="connsiteX1023" fmla="*/ 745476 w 3751729"/>
              <a:gd name="connsiteY1023" fmla="*/ 440225 h 1237129"/>
              <a:gd name="connsiteX1024" fmla="*/ 743752 w 3751729"/>
              <a:gd name="connsiteY1024" fmla="*/ 440225 h 1237129"/>
              <a:gd name="connsiteX1025" fmla="*/ 742029 w 3751729"/>
              <a:gd name="connsiteY1025" fmla="*/ 440225 h 1237129"/>
              <a:gd name="connsiteX1026" fmla="*/ 739568 w 3751729"/>
              <a:gd name="connsiteY1026" fmla="*/ 438503 h 1237129"/>
              <a:gd name="connsiteX1027" fmla="*/ 733906 w 3751729"/>
              <a:gd name="connsiteY1027" fmla="*/ 442688 h 1237129"/>
              <a:gd name="connsiteX1028" fmla="*/ 724060 w 3751729"/>
              <a:gd name="connsiteY1028" fmla="*/ 448595 h 1237129"/>
              <a:gd name="connsiteX1029" fmla="*/ 712491 w 3751729"/>
              <a:gd name="connsiteY1029" fmla="*/ 457702 h 1237129"/>
              <a:gd name="connsiteX1030" fmla="*/ 697722 w 3751729"/>
              <a:gd name="connsiteY1030" fmla="*/ 465334 h 1237129"/>
              <a:gd name="connsiteX1031" fmla="*/ 684429 w 3751729"/>
              <a:gd name="connsiteY1031" fmla="*/ 473703 h 1237129"/>
              <a:gd name="connsiteX1032" fmla="*/ 672122 w 3751729"/>
              <a:gd name="connsiteY1032" fmla="*/ 479611 h 1237129"/>
              <a:gd name="connsiteX1033" fmla="*/ 663014 w 3751729"/>
              <a:gd name="connsiteY1033" fmla="*/ 483056 h 1237129"/>
              <a:gd name="connsiteX1034" fmla="*/ 660553 w 3751729"/>
              <a:gd name="connsiteY1034" fmla="*/ 483795 h 1237129"/>
              <a:gd name="connsiteX1035" fmla="*/ 658830 w 3751729"/>
              <a:gd name="connsiteY1035" fmla="*/ 483056 h 1237129"/>
              <a:gd name="connsiteX1036" fmla="*/ 657107 w 3751729"/>
              <a:gd name="connsiteY1036" fmla="*/ 481334 h 1237129"/>
              <a:gd name="connsiteX1037" fmla="*/ 657107 w 3751729"/>
              <a:gd name="connsiteY1037" fmla="*/ 479611 h 1237129"/>
              <a:gd name="connsiteX1038" fmla="*/ 657107 w 3751729"/>
              <a:gd name="connsiteY1038" fmla="*/ 477887 h 1237129"/>
              <a:gd name="connsiteX1039" fmla="*/ 656368 w 3751729"/>
              <a:gd name="connsiteY1039" fmla="*/ 475425 h 1237129"/>
              <a:gd name="connsiteX1040" fmla="*/ 660553 w 3751729"/>
              <a:gd name="connsiteY1040" fmla="*/ 467794 h 1237129"/>
              <a:gd name="connsiteX1041" fmla="*/ 660553 w 3751729"/>
              <a:gd name="connsiteY1041" fmla="*/ 461887 h 1237129"/>
              <a:gd name="connsiteX1042" fmla="*/ 658830 w 3751729"/>
              <a:gd name="connsiteY1042" fmla="*/ 457702 h 1237129"/>
              <a:gd name="connsiteX1043" fmla="*/ 657107 w 3751729"/>
              <a:gd name="connsiteY1043" fmla="*/ 450071 h 1237129"/>
              <a:gd name="connsiteX1044" fmla="*/ 660306 w 3751729"/>
              <a:gd name="connsiteY1044" fmla="*/ 441703 h 1237129"/>
              <a:gd name="connsiteX1045" fmla="*/ 662031 w 3751729"/>
              <a:gd name="connsiteY1045" fmla="*/ 439980 h 1237129"/>
              <a:gd name="connsiteX1046" fmla="*/ 662768 w 3751729"/>
              <a:gd name="connsiteY1046" fmla="*/ 438257 h 1237129"/>
              <a:gd name="connsiteX1047" fmla="*/ 664491 w 3751729"/>
              <a:gd name="connsiteY1047" fmla="*/ 436534 h 1237129"/>
              <a:gd name="connsiteX1048" fmla="*/ 666215 w 3751729"/>
              <a:gd name="connsiteY1048" fmla="*/ 436534 h 1237129"/>
              <a:gd name="connsiteX1049" fmla="*/ 667937 w 3751729"/>
              <a:gd name="connsiteY1049" fmla="*/ 436534 h 1237129"/>
              <a:gd name="connsiteX1050" fmla="*/ 668677 w 3751729"/>
              <a:gd name="connsiteY1050" fmla="*/ 435794 h 1237129"/>
              <a:gd name="connsiteX1051" fmla="*/ 670399 w 3751729"/>
              <a:gd name="connsiteY1051" fmla="*/ 434072 h 1237129"/>
              <a:gd name="connsiteX1052" fmla="*/ 670399 w 3751729"/>
              <a:gd name="connsiteY1052" fmla="*/ 430626 h 1237129"/>
              <a:gd name="connsiteX1053" fmla="*/ 672122 w 3751729"/>
              <a:gd name="connsiteY1053" fmla="*/ 426441 h 1237129"/>
              <a:gd name="connsiteX1054" fmla="*/ 672122 w 3751729"/>
              <a:gd name="connsiteY1054" fmla="*/ 418810 h 1237129"/>
              <a:gd name="connsiteX1055" fmla="*/ 664738 w 3751729"/>
              <a:gd name="connsiteY1055" fmla="*/ 414626 h 1237129"/>
              <a:gd name="connsiteX1056" fmla="*/ 657353 w 3751729"/>
              <a:gd name="connsiteY1056" fmla="*/ 412903 h 1237129"/>
              <a:gd name="connsiteX1057" fmla="*/ 651692 w 3751729"/>
              <a:gd name="connsiteY1057" fmla="*/ 412903 h 1237129"/>
              <a:gd name="connsiteX1058" fmla="*/ 645046 w 3751729"/>
              <a:gd name="connsiteY1058" fmla="*/ 410441 h 1237129"/>
              <a:gd name="connsiteX1059" fmla="*/ 634215 w 3751729"/>
              <a:gd name="connsiteY1059" fmla="*/ 402810 h 1237129"/>
              <a:gd name="connsiteX1060" fmla="*/ 627569 w 3751729"/>
              <a:gd name="connsiteY1060" fmla="*/ 396164 h 1237129"/>
              <a:gd name="connsiteX1061" fmla="*/ 622645 w 3751729"/>
              <a:gd name="connsiteY1061" fmla="*/ 387057 h 1237129"/>
              <a:gd name="connsiteX1062" fmla="*/ 616984 w 3751729"/>
              <a:gd name="connsiteY1062" fmla="*/ 378687 h 1237129"/>
              <a:gd name="connsiteX1063" fmla="*/ 610338 w 3751729"/>
              <a:gd name="connsiteY1063" fmla="*/ 372780 h 1237129"/>
              <a:gd name="connsiteX1064" fmla="*/ 598769 w 3751729"/>
              <a:gd name="connsiteY1064" fmla="*/ 366872 h 1237129"/>
              <a:gd name="connsiteX1065" fmla="*/ 873963 w 3751729"/>
              <a:gd name="connsiteY1065" fmla="*/ 351856 h 1237129"/>
              <a:gd name="connsiteX1066" fmla="*/ 884795 w 3751729"/>
              <a:gd name="connsiteY1066" fmla="*/ 352594 h 1237129"/>
              <a:gd name="connsiteX1067" fmla="*/ 891195 w 3751729"/>
              <a:gd name="connsiteY1067" fmla="*/ 354317 h 1237129"/>
              <a:gd name="connsiteX1068" fmla="*/ 900304 w 3751729"/>
              <a:gd name="connsiteY1068" fmla="*/ 357764 h 1237129"/>
              <a:gd name="connsiteX1069" fmla="*/ 900304 w 3751729"/>
              <a:gd name="connsiteY1069" fmla="*/ 364410 h 1237129"/>
              <a:gd name="connsiteX1070" fmla="*/ 897102 w 3751729"/>
              <a:gd name="connsiteY1070" fmla="*/ 364410 h 1237129"/>
              <a:gd name="connsiteX1071" fmla="*/ 894641 w 3751729"/>
              <a:gd name="connsiteY1071" fmla="*/ 366134 h 1237129"/>
              <a:gd name="connsiteX1072" fmla="*/ 891195 w 3751729"/>
              <a:gd name="connsiteY1072" fmla="*/ 366134 h 1237129"/>
              <a:gd name="connsiteX1073" fmla="*/ 888733 w 3751729"/>
              <a:gd name="connsiteY1073" fmla="*/ 366134 h 1237129"/>
              <a:gd name="connsiteX1074" fmla="*/ 884795 w 3751729"/>
              <a:gd name="connsiteY1074" fmla="*/ 367611 h 1237129"/>
              <a:gd name="connsiteX1075" fmla="*/ 881348 w 3751729"/>
              <a:gd name="connsiteY1075" fmla="*/ 363426 h 1237129"/>
              <a:gd name="connsiteX1076" fmla="*/ 879625 w 3751729"/>
              <a:gd name="connsiteY1076" fmla="*/ 361948 h 1237129"/>
              <a:gd name="connsiteX1077" fmla="*/ 878887 w 3751729"/>
              <a:gd name="connsiteY1077" fmla="*/ 358503 h 1237129"/>
              <a:gd name="connsiteX1078" fmla="*/ 877164 w 3751729"/>
              <a:gd name="connsiteY1078" fmla="*/ 356041 h 1237129"/>
              <a:gd name="connsiteX1079" fmla="*/ 941657 w 3751729"/>
              <a:gd name="connsiteY1079" fmla="*/ 335118 h 1237129"/>
              <a:gd name="connsiteX1080" fmla="*/ 950765 w 3751729"/>
              <a:gd name="connsiteY1080" fmla="*/ 335118 h 1237129"/>
              <a:gd name="connsiteX1081" fmla="*/ 950765 w 3751729"/>
              <a:gd name="connsiteY1081" fmla="*/ 346932 h 1237129"/>
              <a:gd name="connsiteX1082" fmla="*/ 950765 w 3751729"/>
              <a:gd name="connsiteY1082" fmla="*/ 357763 h 1237129"/>
              <a:gd name="connsiteX1083" fmla="*/ 952488 w 3751729"/>
              <a:gd name="connsiteY1083" fmla="*/ 366133 h 1237129"/>
              <a:gd name="connsiteX1084" fmla="*/ 953226 w 3751729"/>
              <a:gd name="connsiteY1084" fmla="*/ 375979 h 1237129"/>
              <a:gd name="connsiteX1085" fmla="*/ 969718 w 3751729"/>
              <a:gd name="connsiteY1085" fmla="*/ 375979 h 1237129"/>
              <a:gd name="connsiteX1086" fmla="*/ 969718 w 3751729"/>
              <a:gd name="connsiteY1086" fmla="*/ 392717 h 1237129"/>
              <a:gd name="connsiteX1087" fmla="*/ 976365 w 3751729"/>
              <a:gd name="connsiteY1087" fmla="*/ 392717 h 1237129"/>
              <a:gd name="connsiteX1088" fmla="*/ 978089 w 3751729"/>
              <a:gd name="connsiteY1088" fmla="*/ 393456 h 1237129"/>
              <a:gd name="connsiteX1089" fmla="*/ 979811 w 3751729"/>
              <a:gd name="connsiteY1089" fmla="*/ 393456 h 1237129"/>
              <a:gd name="connsiteX1090" fmla="*/ 981288 w 3751729"/>
              <a:gd name="connsiteY1090" fmla="*/ 393456 h 1237129"/>
              <a:gd name="connsiteX1091" fmla="*/ 982272 w 3751729"/>
              <a:gd name="connsiteY1091" fmla="*/ 393456 h 1237129"/>
              <a:gd name="connsiteX1092" fmla="*/ 983750 w 3751729"/>
              <a:gd name="connsiteY1092" fmla="*/ 393456 h 1237129"/>
              <a:gd name="connsiteX1093" fmla="*/ 985472 w 3751729"/>
              <a:gd name="connsiteY1093" fmla="*/ 395179 h 1237129"/>
              <a:gd name="connsiteX1094" fmla="*/ 983750 w 3751729"/>
              <a:gd name="connsiteY1094" fmla="*/ 404286 h 1237129"/>
              <a:gd name="connsiteX1095" fmla="*/ 981288 w 3751729"/>
              <a:gd name="connsiteY1095" fmla="*/ 414379 h 1237129"/>
              <a:gd name="connsiteX1096" fmla="*/ 979811 w 3751729"/>
              <a:gd name="connsiteY1096" fmla="*/ 424225 h 1237129"/>
              <a:gd name="connsiteX1097" fmla="*/ 976365 w 3751729"/>
              <a:gd name="connsiteY1097" fmla="*/ 424225 h 1237129"/>
              <a:gd name="connsiteX1098" fmla="*/ 975626 w 3751729"/>
              <a:gd name="connsiteY1098" fmla="*/ 421025 h 1237129"/>
              <a:gd name="connsiteX1099" fmla="*/ 975626 w 3751729"/>
              <a:gd name="connsiteY1099" fmla="*/ 420041 h 1237129"/>
              <a:gd name="connsiteX1100" fmla="*/ 975626 w 3751729"/>
              <a:gd name="connsiteY1100" fmla="*/ 418563 h 1237129"/>
              <a:gd name="connsiteX1101" fmla="*/ 973904 w 3751729"/>
              <a:gd name="connsiteY1101" fmla="*/ 416841 h 1237129"/>
              <a:gd name="connsiteX1102" fmla="*/ 973904 w 3751729"/>
              <a:gd name="connsiteY1102" fmla="*/ 415117 h 1237129"/>
              <a:gd name="connsiteX1103" fmla="*/ 972180 w 3751729"/>
              <a:gd name="connsiteY1103" fmla="*/ 418563 h 1237129"/>
              <a:gd name="connsiteX1104" fmla="*/ 970703 w 3751729"/>
              <a:gd name="connsiteY1104" fmla="*/ 418563 h 1237129"/>
              <a:gd name="connsiteX1105" fmla="*/ 970703 w 3751729"/>
              <a:gd name="connsiteY1105" fmla="*/ 420041 h 1237129"/>
              <a:gd name="connsiteX1106" fmla="*/ 969718 w 3751729"/>
              <a:gd name="connsiteY1106" fmla="*/ 420041 h 1237129"/>
              <a:gd name="connsiteX1107" fmla="*/ 966519 w 3751729"/>
              <a:gd name="connsiteY1107" fmla="*/ 421025 h 1237129"/>
              <a:gd name="connsiteX1108" fmla="*/ 966519 w 3751729"/>
              <a:gd name="connsiteY1108" fmla="*/ 415117 h 1237129"/>
              <a:gd name="connsiteX1109" fmla="*/ 968242 w 3751729"/>
              <a:gd name="connsiteY1109" fmla="*/ 414379 h 1237129"/>
              <a:gd name="connsiteX1110" fmla="*/ 968242 w 3751729"/>
              <a:gd name="connsiteY1110" fmla="*/ 412655 h 1237129"/>
              <a:gd name="connsiteX1111" fmla="*/ 969718 w 3751729"/>
              <a:gd name="connsiteY1111" fmla="*/ 410932 h 1237129"/>
              <a:gd name="connsiteX1112" fmla="*/ 969718 w 3751729"/>
              <a:gd name="connsiteY1112" fmla="*/ 408471 h 1237129"/>
              <a:gd name="connsiteX1113" fmla="*/ 969718 w 3751729"/>
              <a:gd name="connsiteY1113" fmla="*/ 405271 h 1237129"/>
              <a:gd name="connsiteX1114" fmla="*/ 966519 w 3751729"/>
              <a:gd name="connsiteY1114" fmla="*/ 405271 h 1237129"/>
              <a:gd name="connsiteX1115" fmla="*/ 960611 w 3751729"/>
              <a:gd name="connsiteY1115" fmla="*/ 410932 h 1237129"/>
              <a:gd name="connsiteX1116" fmla="*/ 954950 w 3751729"/>
              <a:gd name="connsiteY1116" fmla="*/ 416841 h 1237129"/>
              <a:gd name="connsiteX1117" fmla="*/ 947565 w 3751729"/>
              <a:gd name="connsiteY1117" fmla="*/ 421025 h 1237129"/>
              <a:gd name="connsiteX1118" fmla="*/ 947565 w 3751729"/>
              <a:gd name="connsiteY1118" fmla="*/ 416841 h 1237129"/>
              <a:gd name="connsiteX1119" fmla="*/ 947565 w 3751729"/>
              <a:gd name="connsiteY1119" fmla="*/ 412655 h 1237129"/>
              <a:gd name="connsiteX1120" fmla="*/ 947565 w 3751729"/>
              <a:gd name="connsiteY1120" fmla="*/ 410932 h 1237129"/>
              <a:gd name="connsiteX1121" fmla="*/ 946580 w 3751729"/>
              <a:gd name="connsiteY1121" fmla="*/ 410194 h 1237129"/>
              <a:gd name="connsiteX1122" fmla="*/ 943380 w 3751729"/>
              <a:gd name="connsiteY1122" fmla="*/ 408471 h 1237129"/>
              <a:gd name="connsiteX1123" fmla="*/ 939195 w 3751729"/>
              <a:gd name="connsiteY1123" fmla="*/ 408471 h 1237129"/>
              <a:gd name="connsiteX1124" fmla="*/ 931811 w 3751729"/>
              <a:gd name="connsiteY1124" fmla="*/ 408471 h 1237129"/>
              <a:gd name="connsiteX1125" fmla="*/ 929349 w 3751729"/>
              <a:gd name="connsiteY1125" fmla="*/ 408471 h 1237129"/>
              <a:gd name="connsiteX1126" fmla="*/ 925903 w 3751729"/>
              <a:gd name="connsiteY1126" fmla="*/ 408471 h 1237129"/>
              <a:gd name="connsiteX1127" fmla="*/ 921965 w 3751729"/>
              <a:gd name="connsiteY1127" fmla="*/ 406748 h 1237129"/>
              <a:gd name="connsiteX1128" fmla="*/ 917780 w 3751729"/>
              <a:gd name="connsiteY1128" fmla="*/ 406748 h 1237129"/>
              <a:gd name="connsiteX1129" fmla="*/ 913595 w 3751729"/>
              <a:gd name="connsiteY1129" fmla="*/ 405271 h 1237129"/>
              <a:gd name="connsiteX1130" fmla="*/ 910395 w 3751729"/>
              <a:gd name="connsiteY1130" fmla="*/ 402564 h 1237129"/>
              <a:gd name="connsiteX1131" fmla="*/ 918519 w 3751729"/>
              <a:gd name="connsiteY1131" fmla="*/ 390994 h 1237129"/>
              <a:gd name="connsiteX1132" fmla="*/ 927626 w 3751729"/>
              <a:gd name="connsiteY1132" fmla="*/ 373518 h 1237129"/>
              <a:gd name="connsiteX1133" fmla="*/ 933534 w 3751729"/>
              <a:gd name="connsiteY1133" fmla="*/ 354317 h 1237129"/>
              <a:gd name="connsiteX1134" fmla="*/ 668181 w 3751729"/>
              <a:gd name="connsiteY1134" fmla="*/ 284409 h 1237129"/>
              <a:gd name="connsiteX1135" fmla="*/ 680489 w 3751729"/>
              <a:gd name="connsiteY1135" fmla="*/ 284409 h 1237129"/>
              <a:gd name="connsiteX1136" fmla="*/ 680489 w 3751729"/>
              <a:gd name="connsiteY1136" fmla="*/ 290318 h 1237129"/>
              <a:gd name="connsiteX1137" fmla="*/ 678027 w 3751729"/>
              <a:gd name="connsiteY1137" fmla="*/ 290318 h 1237129"/>
              <a:gd name="connsiteX1138" fmla="*/ 676551 w 3751729"/>
              <a:gd name="connsiteY1138" fmla="*/ 291793 h 1237129"/>
              <a:gd name="connsiteX1139" fmla="*/ 675565 w 3751729"/>
              <a:gd name="connsiteY1139" fmla="*/ 291793 h 1237129"/>
              <a:gd name="connsiteX1140" fmla="*/ 674089 w 3751729"/>
              <a:gd name="connsiteY1140" fmla="*/ 291793 h 1237129"/>
              <a:gd name="connsiteX1141" fmla="*/ 672366 w 3751729"/>
              <a:gd name="connsiteY1141" fmla="*/ 293518 h 1237129"/>
              <a:gd name="connsiteX1142" fmla="*/ 668181 w 3751729"/>
              <a:gd name="connsiteY1142" fmla="*/ 293518 h 1237129"/>
              <a:gd name="connsiteX1143" fmla="*/ 3216347 w 3751729"/>
              <a:gd name="connsiteY1143" fmla="*/ 266933 h 1237129"/>
              <a:gd name="connsiteX1144" fmla="*/ 3218071 w 3751729"/>
              <a:gd name="connsiteY1144" fmla="*/ 268656 h 1237129"/>
              <a:gd name="connsiteX1145" fmla="*/ 3218071 w 3751729"/>
              <a:gd name="connsiteY1145" fmla="*/ 270133 h 1237129"/>
              <a:gd name="connsiteX1146" fmla="*/ 3218809 w 3751729"/>
              <a:gd name="connsiteY1146" fmla="*/ 270133 h 1237129"/>
              <a:gd name="connsiteX1147" fmla="*/ 3218809 w 3751729"/>
              <a:gd name="connsiteY1147" fmla="*/ 271856 h 1237129"/>
              <a:gd name="connsiteX1148" fmla="*/ 3223732 w 3751729"/>
              <a:gd name="connsiteY1148" fmla="*/ 281948 h 1237129"/>
              <a:gd name="connsiteX1149" fmla="*/ 3223732 w 3751729"/>
              <a:gd name="connsiteY1149" fmla="*/ 295240 h 1237129"/>
              <a:gd name="connsiteX1150" fmla="*/ 3223732 w 3751729"/>
              <a:gd name="connsiteY1150" fmla="*/ 307795 h 1237129"/>
              <a:gd name="connsiteX1151" fmla="*/ 3226193 w 3751729"/>
              <a:gd name="connsiteY1151" fmla="*/ 322810 h 1237129"/>
              <a:gd name="connsiteX1152" fmla="*/ 3230377 w 3751729"/>
              <a:gd name="connsiteY1152" fmla="*/ 336841 h 1237129"/>
              <a:gd name="connsiteX1153" fmla="*/ 3237763 w 3751729"/>
              <a:gd name="connsiteY1153" fmla="*/ 352595 h 1237129"/>
              <a:gd name="connsiteX1154" fmla="*/ 3241947 w 3751729"/>
              <a:gd name="connsiteY1154" fmla="*/ 370071 h 1237129"/>
              <a:gd name="connsiteX1155" fmla="*/ 3222255 w 3751729"/>
              <a:gd name="connsiteY1155" fmla="*/ 367609 h 1237129"/>
              <a:gd name="connsiteX1156" fmla="*/ 3222255 w 3751729"/>
              <a:gd name="connsiteY1156" fmla="*/ 380902 h 1237129"/>
              <a:gd name="connsiteX1157" fmla="*/ 3224717 w 3751729"/>
              <a:gd name="connsiteY1157" fmla="*/ 390995 h 1237129"/>
              <a:gd name="connsiteX1158" fmla="*/ 3226193 w 3751729"/>
              <a:gd name="connsiteY1158" fmla="*/ 401087 h 1237129"/>
              <a:gd name="connsiteX1159" fmla="*/ 3229639 w 3751729"/>
              <a:gd name="connsiteY1159" fmla="*/ 415117 h 1237129"/>
              <a:gd name="connsiteX1160" fmla="*/ 3224717 w 3751729"/>
              <a:gd name="connsiteY1160" fmla="*/ 415117 h 1237129"/>
              <a:gd name="connsiteX1161" fmla="*/ 3222255 w 3751729"/>
              <a:gd name="connsiteY1161" fmla="*/ 415117 h 1237129"/>
              <a:gd name="connsiteX1162" fmla="*/ 3218071 w 3751729"/>
              <a:gd name="connsiteY1162" fmla="*/ 416840 h 1237129"/>
              <a:gd name="connsiteX1163" fmla="*/ 3216347 w 3751729"/>
              <a:gd name="connsiteY1163" fmla="*/ 416840 h 1237129"/>
              <a:gd name="connsiteX1164" fmla="*/ 3213885 w 3751729"/>
              <a:gd name="connsiteY1164" fmla="*/ 418564 h 1237129"/>
              <a:gd name="connsiteX1165" fmla="*/ 3210686 w 3751729"/>
              <a:gd name="connsiteY1165" fmla="*/ 410194 h 1237129"/>
              <a:gd name="connsiteX1166" fmla="*/ 3208962 w 3751729"/>
              <a:gd name="connsiteY1166" fmla="*/ 393456 h 1237129"/>
              <a:gd name="connsiteX1167" fmla="*/ 3208962 w 3751729"/>
              <a:gd name="connsiteY1167" fmla="*/ 375240 h 1237129"/>
              <a:gd name="connsiteX1168" fmla="*/ 3208962 w 3751729"/>
              <a:gd name="connsiteY1168" fmla="*/ 354317 h 1237129"/>
              <a:gd name="connsiteX1169" fmla="*/ 3208962 w 3751729"/>
              <a:gd name="connsiteY1169" fmla="*/ 335117 h 1237129"/>
              <a:gd name="connsiteX1170" fmla="*/ 3206501 w 3751729"/>
              <a:gd name="connsiteY1170" fmla="*/ 322810 h 1237129"/>
              <a:gd name="connsiteX1171" fmla="*/ 3206501 w 3751729"/>
              <a:gd name="connsiteY1171" fmla="*/ 290318 h 1237129"/>
              <a:gd name="connsiteX1172" fmla="*/ 3208962 w 3751729"/>
              <a:gd name="connsiteY1172" fmla="*/ 286133 h 1237129"/>
              <a:gd name="connsiteX1173" fmla="*/ 3210686 w 3751729"/>
              <a:gd name="connsiteY1173" fmla="*/ 283672 h 1237129"/>
              <a:gd name="connsiteX1174" fmla="*/ 3212163 w 3751729"/>
              <a:gd name="connsiteY1174" fmla="*/ 280226 h 1237129"/>
              <a:gd name="connsiteX1175" fmla="*/ 3213885 w 3751729"/>
              <a:gd name="connsiteY1175" fmla="*/ 277764 h 1237129"/>
              <a:gd name="connsiteX1176" fmla="*/ 3214625 w 3751729"/>
              <a:gd name="connsiteY1176" fmla="*/ 272841 h 1237129"/>
              <a:gd name="connsiteX1177" fmla="*/ 1521837 w 3751729"/>
              <a:gd name="connsiteY1177" fmla="*/ 255363 h 1237129"/>
              <a:gd name="connsiteX1178" fmla="*/ 1525037 w 3751729"/>
              <a:gd name="connsiteY1178" fmla="*/ 272840 h 1237129"/>
              <a:gd name="connsiteX1179" fmla="*/ 1523314 w 3751729"/>
              <a:gd name="connsiteY1179" fmla="*/ 290318 h 1237129"/>
              <a:gd name="connsiteX1180" fmla="*/ 1519375 w 3751729"/>
              <a:gd name="connsiteY1180" fmla="*/ 309272 h 1237129"/>
              <a:gd name="connsiteX1181" fmla="*/ 1507806 w 3751729"/>
              <a:gd name="connsiteY1181" fmla="*/ 315179 h 1237129"/>
              <a:gd name="connsiteX1182" fmla="*/ 1496976 w 3751729"/>
              <a:gd name="connsiteY1182" fmla="*/ 318626 h 1237129"/>
              <a:gd name="connsiteX1183" fmla="*/ 1481221 w 3751729"/>
              <a:gd name="connsiteY1183" fmla="*/ 319364 h 1237129"/>
              <a:gd name="connsiteX1184" fmla="*/ 1481221 w 3751729"/>
              <a:gd name="connsiteY1184" fmla="*/ 312718 h 1237129"/>
              <a:gd name="connsiteX1185" fmla="*/ 1485406 w 3751729"/>
              <a:gd name="connsiteY1185" fmla="*/ 301887 h 1237129"/>
              <a:gd name="connsiteX1186" fmla="*/ 1485406 w 3751729"/>
              <a:gd name="connsiteY1186" fmla="*/ 289332 h 1237129"/>
              <a:gd name="connsiteX1187" fmla="*/ 1484667 w 3751729"/>
              <a:gd name="connsiteY1187" fmla="*/ 274317 h 1237129"/>
              <a:gd name="connsiteX1188" fmla="*/ 1492791 w 3751729"/>
              <a:gd name="connsiteY1188" fmla="*/ 266933 h 1237129"/>
              <a:gd name="connsiteX1189" fmla="*/ 1500175 w 3751729"/>
              <a:gd name="connsiteY1189" fmla="*/ 261025 h 1237129"/>
              <a:gd name="connsiteX1190" fmla="*/ 1508545 w 3751729"/>
              <a:gd name="connsiteY1190" fmla="*/ 256841 h 1237129"/>
              <a:gd name="connsiteX1191" fmla="*/ 1728358 w 3751729"/>
              <a:gd name="connsiteY1191" fmla="*/ 232718 h 1237129"/>
              <a:gd name="connsiteX1192" fmla="*/ 1730820 w 3751729"/>
              <a:gd name="connsiteY1192" fmla="*/ 235180 h 1237129"/>
              <a:gd name="connsiteX1193" fmla="*/ 1732542 w 3751729"/>
              <a:gd name="connsiteY1193" fmla="*/ 236903 h 1237129"/>
              <a:gd name="connsiteX1194" fmla="*/ 1734019 w 3751729"/>
              <a:gd name="connsiteY1194" fmla="*/ 238625 h 1237129"/>
              <a:gd name="connsiteX1195" fmla="*/ 1734019 w 3751729"/>
              <a:gd name="connsiteY1195" fmla="*/ 241087 h 1237129"/>
              <a:gd name="connsiteX1196" fmla="*/ 1734019 w 3751729"/>
              <a:gd name="connsiteY1196" fmla="*/ 244533 h 1237129"/>
              <a:gd name="connsiteX1197" fmla="*/ 1735004 w 3751729"/>
              <a:gd name="connsiteY1197" fmla="*/ 248472 h 1237129"/>
              <a:gd name="connsiteX1198" fmla="*/ 1734019 w 3751729"/>
              <a:gd name="connsiteY1198" fmla="*/ 251179 h 1237129"/>
              <a:gd name="connsiteX1199" fmla="*/ 1732542 w 3751729"/>
              <a:gd name="connsiteY1199" fmla="*/ 252656 h 1237129"/>
              <a:gd name="connsiteX1200" fmla="*/ 1732542 w 3751729"/>
              <a:gd name="connsiteY1200" fmla="*/ 254379 h 1237129"/>
              <a:gd name="connsiteX1201" fmla="*/ 1732542 w 3751729"/>
              <a:gd name="connsiteY1201" fmla="*/ 255364 h 1237129"/>
              <a:gd name="connsiteX1202" fmla="*/ 1732542 w 3751729"/>
              <a:gd name="connsiteY1202" fmla="*/ 256841 h 1237129"/>
              <a:gd name="connsiteX1203" fmla="*/ 1730820 w 3751729"/>
              <a:gd name="connsiteY1203" fmla="*/ 258564 h 1237129"/>
              <a:gd name="connsiteX1204" fmla="*/ 1729095 w 3751729"/>
              <a:gd name="connsiteY1204" fmla="*/ 260287 h 1237129"/>
              <a:gd name="connsiteX1205" fmla="*/ 1728358 w 3751729"/>
              <a:gd name="connsiteY1205" fmla="*/ 260287 h 1237129"/>
              <a:gd name="connsiteX1206" fmla="*/ 1726634 w 3751729"/>
              <a:gd name="connsiteY1206" fmla="*/ 260287 h 1237129"/>
              <a:gd name="connsiteX1207" fmla="*/ 1724911 w 3751729"/>
              <a:gd name="connsiteY1207" fmla="*/ 261025 h 1237129"/>
              <a:gd name="connsiteX1208" fmla="*/ 1722449 w 3751729"/>
              <a:gd name="connsiteY1208" fmla="*/ 261025 h 1237129"/>
              <a:gd name="connsiteX1209" fmla="*/ 1717527 w 3751729"/>
              <a:gd name="connsiteY1209" fmla="*/ 251179 h 1237129"/>
              <a:gd name="connsiteX1210" fmla="*/ 1715066 w 3751729"/>
              <a:gd name="connsiteY1210" fmla="*/ 246995 h 1237129"/>
              <a:gd name="connsiteX1211" fmla="*/ 1715066 w 3751729"/>
              <a:gd name="connsiteY1211" fmla="*/ 245271 h 1237129"/>
              <a:gd name="connsiteX1212" fmla="*/ 1716788 w 3751729"/>
              <a:gd name="connsiteY1212" fmla="*/ 244533 h 1237129"/>
              <a:gd name="connsiteX1213" fmla="*/ 1722449 w 3751729"/>
              <a:gd name="connsiteY1213" fmla="*/ 241087 h 1237129"/>
              <a:gd name="connsiteX1214" fmla="*/ 1794327 w 3751729"/>
              <a:gd name="connsiteY1214" fmla="*/ 200225 h 1237129"/>
              <a:gd name="connsiteX1215" fmla="*/ 1798512 w 3751729"/>
              <a:gd name="connsiteY1215" fmla="*/ 201949 h 1237129"/>
              <a:gd name="connsiteX1216" fmla="*/ 1800236 w 3751729"/>
              <a:gd name="connsiteY1216" fmla="*/ 201949 h 1237129"/>
              <a:gd name="connsiteX1217" fmla="*/ 1801712 w 3751729"/>
              <a:gd name="connsiteY1217" fmla="*/ 201949 h 1237129"/>
              <a:gd name="connsiteX1218" fmla="*/ 1802696 w 3751729"/>
              <a:gd name="connsiteY1218" fmla="*/ 203671 h 1237129"/>
              <a:gd name="connsiteX1219" fmla="*/ 1804420 w 3751729"/>
              <a:gd name="connsiteY1219" fmla="*/ 203671 h 1237129"/>
              <a:gd name="connsiteX1220" fmla="*/ 1801712 w 3751729"/>
              <a:gd name="connsiteY1220" fmla="*/ 207856 h 1237129"/>
              <a:gd name="connsiteX1221" fmla="*/ 1800236 w 3751729"/>
              <a:gd name="connsiteY1221" fmla="*/ 212041 h 1237129"/>
              <a:gd name="connsiteX1222" fmla="*/ 1798512 w 3751729"/>
              <a:gd name="connsiteY1222" fmla="*/ 216226 h 1237129"/>
              <a:gd name="connsiteX1223" fmla="*/ 1796050 w 3751729"/>
              <a:gd name="connsiteY1223" fmla="*/ 221148 h 1237129"/>
              <a:gd name="connsiteX1224" fmla="*/ 1791127 w 3751729"/>
              <a:gd name="connsiteY1224" fmla="*/ 223610 h 1237129"/>
              <a:gd name="connsiteX1225" fmla="*/ 1791127 w 3751729"/>
              <a:gd name="connsiteY1225" fmla="*/ 219426 h 1237129"/>
              <a:gd name="connsiteX1226" fmla="*/ 1790143 w 3751729"/>
              <a:gd name="connsiteY1226" fmla="*/ 219426 h 1237129"/>
              <a:gd name="connsiteX1227" fmla="*/ 1790143 w 3751729"/>
              <a:gd name="connsiteY1227" fmla="*/ 217703 h 1237129"/>
              <a:gd name="connsiteX1228" fmla="*/ 1790143 w 3751729"/>
              <a:gd name="connsiteY1228" fmla="*/ 216226 h 1237129"/>
              <a:gd name="connsiteX1229" fmla="*/ 1788665 w 3751729"/>
              <a:gd name="connsiteY1229" fmla="*/ 213518 h 1237129"/>
              <a:gd name="connsiteX1230" fmla="*/ 1791127 w 3751729"/>
              <a:gd name="connsiteY1230" fmla="*/ 210317 h 1237129"/>
              <a:gd name="connsiteX1231" fmla="*/ 1792850 w 3751729"/>
              <a:gd name="connsiteY1231" fmla="*/ 207856 h 1237129"/>
              <a:gd name="connsiteX1232" fmla="*/ 1794327 w 3751729"/>
              <a:gd name="connsiteY1232" fmla="*/ 204411 h 1237129"/>
              <a:gd name="connsiteX1233" fmla="*/ 1846512 w 3751729"/>
              <a:gd name="connsiteY1233" fmla="*/ 178564 h 1237129"/>
              <a:gd name="connsiteX1234" fmla="*/ 1858082 w 3751729"/>
              <a:gd name="connsiteY1234" fmla="*/ 184473 h 1237129"/>
              <a:gd name="connsiteX1235" fmla="*/ 1858082 w 3751729"/>
              <a:gd name="connsiteY1235" fmla="*/ 188657 h 1237129"/>
              <a:gd name="connsiteX1236" fmla="*/ 1854635 w 3751729"/>
              <a:gd name="connsiteY1236" fmla="*/ 188657 h 1237129"/>
              <a:gd name="connsiteX1237" fmla="*/ 1853897 w 3751729"/>
              <a:gd name="connsiteY1237" fmla="*/ 190380 h 1237129"/>
              <a:gd name="connsiteX1238" fmla="*/ 1850696 w 3751729"/>
              <a:gd name="connsiteY1238" fmla="*/ 191858 h 1237129"/>
              <a:gd name="connsiteX1239" fmla="*/ 1848973 w 3751729"/>
              <a:gd name="connsiteY1239" fmla="*/ 194565 h 1237129"/>
              <a:gd name="connsiteX1240" fmla="*/ 1846512 w 3751729"/>
              <a:gd name="connsiteY1240" fmla="*/ 192842 h 1237129"/>
              <a:gd name="connsiteX1241" fmla="*/ 1844788 w 3751729"/>
              <a:gd name="connsiteY1241" fmla="*/ 192842 h 1237129"/>
              <a:gd name="connsiteX1242" fmla="*/ 1843065 w 3751729"/>
              <a:gd name="connsiteY1242" fmla="*/ 191858 h 1237129"/>
              <a:gd name="connsiteX1243" fmla="*/ 1842326 w 3751729"/>
              <a:gd name="connsiteY1243" fmla="*/ 191858 h 1237129"/>
              <a:gd name="connsiteX1244" fmla="*/ 1842326 w 3751729"/>
              <a:gd name="connsiteY1244" fmla="*/ 188657 h 1237129"/>
              <a:gd name="connsiteX1245" fmla="*/ 1842326 w 3751729"/>
              <a:gd name="connsiteY1245" fmla="*/ 186196 h 1237129"/>
              <a:gd name="connsiteX1246" fmla="*/ 1842326 w 3751729"/>
              <a:gd name="connsiteY1246" fmla="*/ 184473 h 1237129"/>
              <a:gd name="connsiteX1247" fmla="*/ 1843065 w 3751729"/>
              <a:gd name="connsiteY1247" fmla="*/ 181026 h 1237129"/>
              <a:gd name="connsiteX1248" fmla="*/ 1537343 w 3751729"/>
              <a:gd name="connsiteY1248" fmla="*/ 171179 h 1237129"/>
              <a:gd name="connsiteX1249" fmla="*/ 1552360 w 3751729"/>
              <a:gd name="connsiteY1249" fmla="*/ 172902 h 1237129"/>
              <a:gd name="connsiteX1250" fmla="*/ 1563928 w 3751729"/>
              <a:gd name="connsiteY1250" fmla="*/ 175364 h 1237129"/>
              <a:gd name="connsiteX1251" fmla="*/ 1560482 w 3751729"/>
              <a:gd name="connsiteY1251" fmla="*/ 181025 h 1237129"/>
              <a:gd name="connsiteX1252" fmla="*/ 1559006 w 3751729"/>
              <a:gd name="connsiteY1252" fmla="*/ 186194 h 1237129"/>
              <a:gd name="connsiteX1253" fmla="*/ 1556544 w 3751729"/>
              <a:gd name="connsiteY1253" fmla="*/ 190379 h 1237129"/>
              <a:gd name="connsiteX1254" fmla="*/ 1553098 w 3751729"/>
              <a:gd name="connsiteY1254" fmla="*/ 194564 h 1237129"/>
              <a:gd name="connsiteX1255" fmla="*/ 1560482 w 3751729"/>
              <a:gd name="connsiteY1255" fmla="*/ 194564 h 1237129"/>
              <a:gd name="connsiteX1256" fmla="*/ 1563928 w 3751729"/>
              <a:gd name="connsiteY1256" fmla="*/ 191856 h 1237129"/>
              <a:gd name="connsiteX1257" fmla="*/ 1564667 w 3751729"/>
              <a:gd name="connsiteY1257" fmla="*/ 190379 h 1237129"/>
              <a:gd name="connsiteX1258" fmla="*/ 1568112 w 3751729"/>
              <a:gd name="connsiteY1258" fmla="*/ 188656 h 1237129"/>
              <a:gd name="connsiteX1259" fmla="*/ 1572051 w 3751729"/>
              <a:gd name="connsiteY1259" fmla="*/ 188656 h 1237129"/>
              <a:gd name="connsiteX1260" fmla="*/ 1572051 w 3751729"/>
              <a:gd name="connsiteY1260" fmla="*/ 194564 h 1237129"/>
              <a:gd name="connsiteX1261" fmla="*/ 1576236 w 3751729"/>
              <a:gd name="connsiteY1261" fmla="*/ 204410 h 1237129"/>
              <a:gd name="connsiteX1262" fmla="*/ 1573774 w 3751729"/>
              <a:gd name="connsiteY1262" fmla="*/ 213517 h 1237129"/>
              <a:gd name="connsiteX1263" fmla="*/ 1569590 w 3751729"/>
              <a:gd name="connsiteY1263" fmla="*/ 221148 h 1237129"/>
              <a:gd name="connsiteX1264" fmla="*/ 1566390 w 3751729"/>
              <a:gd name="connsiteY1264" fmla="*/ 227055 h 1237129"/>
              <a:gd name="connsiteX1265" fmla="*/ 1573774 w 3751729"/>
              <a:gd name="connsiteY1265" fmla="*/ 233702 h 1237129"/>
              <a:gd name="connsiteX1266" fmla="*/ 1581159 w 3751729"/>
              <a:gd name="connsiteY1266" fmla="*/ 244532 h 1237129"/>
              <a:gd name="connsiteX1267" fmla="*/ 1591251 w 3751729"/>
              <a:gd name="connsiteY1267" fmla="*/ 255363 h 1237129"/>
              <a:gd name="connsiteX1268" fmla="*/ 1599374 w 3751729"/>
              <a:gd name="connsiteY1268" fmla="*/ 268655 h 1237129"/>
              <a:gd name="connsiteX1269" fmla="*/ 1606758 w 3751729"/>
              <a:gd name="connsiteY1269" fmla="*/ 283671 h 1237129"/>
              <a:gd name="connsiteX1270" fmla="*/ 1612667 w 3751729"/>
              <a:gd name="connsiteY1270" fmla="*/ 295978 h 1237129"/>
              <a:gd name="connsiteX1271" fmla="*/ 1614389 w 3751729"/>
              <a:gd name="connsiteY1271" fmla="*/ 306810 h 1237129"/>
              <a:gd name="connsiteX1272" fmla="*/ 1610943 w 3751729"/>
              <a:gd name="connsiteY1272" fmla="*/ 316901 h 1237129"/>
              <a:gd name="connsiteX1273" fmla="*/ 1604297 w 3751729"/>
              <a:gd name="connsiteY1273" fmla="*/ 322809 h 1237129"/>
              <a:gd name="connsiteX1274" fmla="*/ 1595190 w 3751729"/>
              <a:gd name="connsiteY1274" fmla="*/ 328471 h 1237129"/>
              <a:gd name="connsiteX1275" fmla="*/ 1581159 w 3751729"/>
              <a:gd name="connsiteY1275" fmla="*/ 334379 h 1237129"/>
              <a:gd name="connsiteX1276" fmla="*/ 1563928 w 3751729"/>
              <a:gd name="connsiteY1276" fmla="*/ 338563 h 1237129"/>
              <a:gd name="connsiteX1277" fmla="*/ 1548175 w 3751729"/>
              <a:gd name="connsiteY1277" fmla="*/ 342747 h 1237129"/>
              <a:gd name="connsiteX1278" fmla="*/ 1534883 w 3751729"/>
              <a:gd name="connsiteY1278" fmla="*/ 344470 h 1237129"/>
              <a:gd name="connsiteX1279" fmla="*/ 1534883 w 3751729"/>
              <a:gd name="connsiteY1279" fmla="*/ 341025 h 1237129"/>
              <a:gd name="connsiteX1280" fmla="*/ 1543251 w 3751729"/>
              <a:gd name="connsiteY1280" fmla="*/ 328471 h 1237129"/>
              <a:gd name="connsiteX1281" fmla="*/ 1550635 w 3751729"/>
              <a:gd name="connsiteY1281" fmla="*/ 315178 h 1237129"/>
              <a:gd name="connsiteX1282" fmla="*/ 1546451 w 3751729"/>
              <a:gd name="connsiteY1282" fmla="*/ 315178 h 1237129"/>
              <a:gd name="connsiteX1283" fmla="*/ 1543251 w 3751729"/>
              <a:gd name="connsiteY1283" fmla="*/ 315178 h 1237129"/>
              <a:gd name="connsiteX1284" fmla="*/ 1540790 w 3751729"/>
              <a:gd name="connsiteY1284" fmla="*/ 313456 h 1237129"/>
              <a:gd name="connsiteX1285" fmla="*/ 1540790 w 3751729"/>
              <a:gd name="connsiteY1285" fmla="*/ 312716 h 1237129"/>
              <a:gd name="connsiteX1286" fmla="*/ 1539067 w 3751729"/>
              <a:gd name="connsiteY1286" fmla="*/ 310994 h 1237129"/>
              <a:gd name="connsiteX1287" fmla="*/ 1539067 w 3751729"/>
              <a:gd name="connsiteY1287" fmla="*/ 307793 h 1237129"/>
              <a:gd name="connsiteX1288" fmla="*/ 1537343 w 3751729"/>
              <a:gd name="connsiteY1288" fmla="*/ 303609 h 1237129"/>
              <a:gd name="connsiteX1289" fmla="*/ 1548175 w 3751729"/>
              <a:gd name="connsiteY1289" fmla="*/ 301147 h 1237129"/>
              <a:gd name="connsiteX1290" fmla="*/ 1544974 w 3751729"/>
              <a:gd name="connsiteY1290" fmla="*/ 297701 h 1237129"/>
              <a:gd name="connsiteX1291" fmla="*/ 1544974 w 3751729"/>
              <a:gd name="connsiteY1291" fmla="*/ 295978 h 1237129"/>
              <a:gd name="connsiteX1292" fmla="*/ 1543251 w 3751729"/>
              <a:gd name="connsiteY1292" fmla="*/ 295240 h 1237129"/>
              <a:gd name="connsiteX1293" fmla="*/ 1543251 w 3751729"/>
              <a:gd name="connsiteY1293" fmla="*/ 293517 h 1237129"/>
              <a:gd name="connsiteX1294" fmla="*/ 1544974 w 3751729"/>
              <a:gd name="connsiteY1294" fmla="*/ 290317 h 1237129"/>
              <a:gd name="connsiteX1295" fmla="*/ 1546451 w 3751729"/>
              <a:gd name="connsiteY1295" fmla="*/ 284409 h 1237129"/>
              <a:gd name="connsiteX1296" fmla="*/ 1550635 w 3751729"/>
              <a:gd name="connsiteY1296" fmla="*/ 280225 h 1237129"/>
              <a:gd name="connsiteX1297" fmla="*/ 1553098 w 3751729"/>
              <a:gd name="connsiteY1297" fmla="*/ 277763 h 1237129"/>
              <a:gd name="connsiteX1298" fmla="*/ 1559006 w 3751729"/>
              <a:gd name="connsiteY1298" fmla="*/ 274317 h 1237129"/>
              <a:gd name="connsiteX1299" fmla="*/ 1563928 w 3751729"/>
              <a:gd name="connsiteY1299" fmla="*/ 271855 h 1237129"/>
              <a:gd name="connsiteX1300" fmla="*/ 1562205 w 3751729"/>
              <a:gd name="connsiteY1300" fmla="*/ 268655 h 1237129"/>
              <a:gd name="connsiteX1301" fmla="*/ 1562205 w 3751729"/>
              <a:gd name="connsiteY1301" fmla="*/ 266932 h 1237129"/>
              <a:gd name="connsiteX1302" fmla="*/ 1560482 w 3751729"/>
              <a:gd name="connsiteY1302" fmla="*/ 266194 h 1237129"/>
              <a:gd name="connsiteX1303" fmla="*/ 1560482 w 3751729"/>
              <a:gd name="connsiteY1303" fmla="*/ 264471 h 1237129"/>
              <a:gd name="connsiteX1304" fmla="*/ 1559006 w 3751729"/>
              <a:gd name="connsiteY1304" fmla="*/ 261025 h 1237129"/>
              <a:gd name="connsiteX1305" fmla="*/ 1558021 w 3751729"/>
              <a:gd name="connsiteY1305" fmla="*/ 261025 h 1237129"/>
              <a:gd name="connsiteX1306" fmla="*/ 1558021 w 3751729"/>
              <a:gd name="connsiteY1306" fmla="*/ 260286 h 1237129"/>
              <a:gd name="connsiteX1307" fmla="*/ 1556544 w 3751729"/>
              <a:gd name="connsiteY1307" fmla="*/ 260286 h 1237129"/>
              <a:gd name="connsiteX1308" fmla="*/ 1553098 w 3751729"/>
              <a:gd name="connsiteY1308" fmla="*/ 258562 h 1237129"/>
              <a:gd name="connsiteX1309" fmla="*/ 1550635 w 3751729"/>
              <a:gd name="connsiteY1309" fmla="*/ 256840 h 1237129"/>
              <a:gd name="connsiteX1310" fmla="*/ 1548913 w 3751729"/>
              <a:gd name="connsiteY1310" fmla="*/ 256840 h 1237129"/>
              <a:gd name="connsiteX1311" fmla="*/ 1546451 w 3751729"/>
              <a:gd name="connsiteY1311" fmla="*/ 256840 h 1237129"/>
              <a:gd name="connsiteX1312" fmla="*/ 1543251 w 3751729"/>
              <a:gd name="connsiteY1312" fmla="*/ 255363 h 1237129"/>
              <a:gd name="connsiteX1313" fmla="*/ 1540790 w 3751729"/>
              <a:gd name="connsiteY1313" fmla="*/ 255363 h 1237129"/>
              <a:gd name="connsiteX1314" fmla="*/ 1540790 w 3751729"/>
              <a:gd name="connsiteY1314" fmla="*/ 254379 h 1237129"/>
              <a:gd name="connsiteX1315" fmla="*/ 1539067 w 3751729"/>
              <a:gd name="connsiteY1315" fmla="*/ 252656 h 1237129"/>
              <a:gd name="connsiteX1316" fmla="*/ 1539067 w 3751729"/>
              <a:gd name="connsiteY1316" fmla="*/ 251178 h 1237129"/>
              <a:gd name="connsiteX1317" fmla="*/ 1539067 w 3751729"/>
              <a:gd name="connsiteY1317" fmla="*/ 248471 h 1237129"/>
              <a:gd name="connsiteX1318" fmla="*/ 1537343 w 3751729"/>
              <a:gd name="connsiteY1318" fmla="*/ 245271 h 1237129"/>
              <a:gd name="connsiteX1319" fmla="*/ 1539067 w 3751729"/>
              <a:gd name="connsiteY1319" fmla="*/ 244532 h 1237129"/>
              <a:gd name="connsiteX1320" fmla="*/ 1539067 w 3751729"/>
              <a:gd name="connsiteY1320" fmla="*/ 242810 h 1237129"/>
              <a:gd name="connsiteX1321" fmla="*/ 1540790 w 3751729"/>
              <a:gd name="connsiteY1321" fmla="*/ 241086 h 1237129"/>
              <a:gd name="connsiteX1322" fmla="*/ 1540790 w 3751729"/>
              <a:gd name="connsiteY1322" fmla="*/ 239364 h 1237129"/>
              <a:gd name="connsiteX1323" fmla="*/ 1540790 w 3751729"/>
              <a:gd name="connsiteY1323" fmla="*/ 236902 h 1237129"/>
              <a:gd name="connsiteX1324" fmla="*/ 1537343 w 3751729"/>
              <a:gd name="connsiteY1324" fmla="*/ 236902 h 1237129"/>
              <a:gd name="connsiteX1325" fmla="*/ 1536605 w 3751729"/>
              <a:gd name="connsiteY1325" fmla="*/ 239364 h 1237129"/>
              <a:gd name="connsiteX1326" fmla="*/ 1536605 w 3751729"/>
              <a:gd name="connsiteY1326" fmla="*/ 241086 h 1237129"/>
              <a:gd name="connsiteX1327" fmla="*/ 1536605 w 3751729"/>
              <a:gd name="connsiteY1327" fmla="*/ 242810 h 1237129"/>
              <a:gd name="connsiteX1328" fmla="*/ 1534883 w 3751729"/>
              <a:gd name="connsiteY1328" fmla="*/ 242810 h 1237129"/>
              <a:gd name="connsiteX1329" fmla="*/ 1533405 w 3751729"/>
              <a:gd name="connsiteY1329" fmla="*/ 244532 h 1237129"/>
              <a:gd name="connsiteX1330" fmla="*/ 1531682 w 3751729"/>
              <a:gd name="connsiteY1330" fmla="*/ 245271 h 1237129"/>
              <a:gd name="connsiteX1331" fmla="*/ 1529221 w 3751729"/>
              <a:gd name="connsiteY1331" fmla="*/ 230994 h 1237129"/>
              <a:gd name="connsiteX1332" fmla="*/ 1525774 w 3751729"/>
              <a:gd name="connsiteY1332" fmla="*/ 217702 h 1237129"/>
              <a:gd name="connsiteX1333" fmla="*/ 1525036 w 3751729"/>
              <a:gd name="connsiteY1333" fmla="*/ 207856 h 1237129"/>
              <a:gd name="connsiteX1334" fmla="*/ 1527497 w 3751729"/>
              <a:gd name="connsiteY1334" fmla="*/ 200225 h 1237129"/>
              <a:gd name="connsiteX1335" fmla="*/ 1531682 w 3751729"/>
              <a:gd name="connsiteY1335" fmla="*/ 192840 h 1237129"/>
              <a:gd name="connsiteX1336" fmla="*/ 1536605 w 3751729"/>
              <a:gd name="connsiteY1336" fmla="*/ 184471 h 1237129"/>
              <a:gd name="connsiteX1337" fmla="*/ 683935 w 3751729"/>
              <a:gd name="connsiteY1337" fmla="*/ 95365 h 1237129"/>
              <a:gd name="connsiteX1338" fmla="*/ 688119 w 3751729"/>
              <a:gd name="connsiteY1338" fmla="*/ 98810 h 1237129"/>
              <a:gd name="connsiteX1339" fmla="*/ 692058 w 3751729"/>
              <a:gd name="connsiteY1339" fmla="*/ 102749 h 1237129"/>
              <a:gd name="connsiteX1340" fmla="*/ 695504 w 3751729"/>
              <a:gd name="connsiteY1340" fmla="*/ 108657 h 1237129"/>
              <a:gd name="connsiteX1341" fmla="*/ 697227 w 3751729"/>
              <a:gd name="connsiteY1341" fmla="*/ 114565 h 1237129"/>
              <a:gd name="connsiteX1342" fmla="*/ 693781 w 3751729"/>
              <a:gd name="connsiteY1342" fmla="*/ 114565 h 1237129"/>
              <a:gd name="connsiteX1343" fmla="*/ 691319 w 3751729"/>
              <a:gd name="connsiteY1343" fmla="*/ 116288 h 1237129"/>
              <a:gd name="connsiteX1344" fmla="*/ 689596 w 3751729"/>
              <a:gd name="connsiteY1344" fmla="*/ 116288 h 1237129"/>
              <a:gd name="connsiteX1345" fmla="*/ 685657 w 3751729"/>
              <a:gd name="connsiteY1345" fmla="*/ 117765 h 1237129"/>
              <a:gd name="connsiteX1346" fmla="*/ 680488 w 3751729"/>
              <a:gd name="connsiteY1346" fmla="*/ 117765 h 1237129"/>
              <a:gd name="connsiteX1347" fmla="*/ 680488 w 3751729"/>
              <a:gd name="connsiteY1347" fmla="*/ 114565 h 1237129"/>
              <a:gd name="connsiteX1348" fmla="*/ 679750 w 3751729"/>
              <a:gd name="connsiteY1348" fmla="*/ 114565 h 1237129"/>
              <a:gd name="connsiteX1349" fmla="*/ 679750 w 3751729"/>
              <a:gd name="connsiteY1349" fmla="*/ 112843 h 1237129"/>
              <a:gd name="connsiteX1350" fmla="*/ 678027 w 3751729"/>
              <a:gd name="connsiteY1350" fmla="*/ 112103 h 1237129"/>
              <a:gd name="connsiteX1351" fmla="*/ 679750 w 3751729"/>
              <a:gd name="connsiteY1351" fmla="*/ 108657 h 1237129"/>
              <a:gd name="connsiteX1352" fmla="*/ 679750 w 3751729"/>
              <a:gd name="connsiteY1352" fmla="*/ 106934 h 1237129"/>
              <a:gd name="connsiteX1353" fmla="*/ 679750 w 3751729"/>
              <a:gd name="connsiteY1353" fmla="*/ 106196 h 1237129"/>
              <a:gd name="connsiteX1354" fmla="*/ 680488 w 3751729"/>
              <a:gd name="connsiteY1354" fmla="*/ 104473 h 1237129"/>
              <a:gd name="connsiteX1355" fmla="*/ 659074 w 3751729"/>
              <a:gd name="connsiteY1355" fmla="*/ 85274 h 1237129"/>
              <a:gd name="connsiteX1356" fmla="*/ 662520 w 3751729"/>
              <a:gd name="connsiteY1356" fmla="*/ 88719 h 1237129"/>
              <a:gd name="connsiteX1357" fmla="*/ 663997 w 3751729"/>
              <a:gd name="connsiteY1357" fmla="*/ 90442 h 1237129"/>
              <a:gd name="connsiteX1358" fmla="*/ 663997 w 3751729"/>
              <a:gd name="connsiteY1358" fmla="*/ 91181 h 1237129"/>
              <a:gd name="connsiteX1359" fmla="*/ 664982 w 3751729"/>
              <a:gd name="connsiteY1359" fmla="*/ 94627 h 1237129"/>
              <a:gd name="connsiteX1360" fmla="*/ 664982 w 3751729"/>
              <a:gd name="connsiteY1360" fmla="*/ 97088 h 1237129"/>
              <a:gd name="connsiteX1361" fmla="*/ 664982 w 3751729"/>
              <a:gd name="connsiteY1361" fmla="*/ 101273 h 1237129"/>
              <a:gd name="connsiteX1362" fmla="*/ 662520 w 3751729"/>
              <a:gd name="connsiteY1362" fmla="*/ 101273 h 1237129"/>
              <a:gd name="connsiteX1363" fmla="*/ 662520 w 3751729"/>
              <a:gd name="connsiteY1363" fmla="*/ 104473 h 1237129"/>
              <a:gd name="connsiteX1364" fmla="*/ 656613 w 3751729"/>
              <a:gd name="connsiteY1364" fmla="*/ 102751 h 1237129"/>
              <a:gd name="connsiteX1365" fmla="*/ 650951 w 3751729"/>
              <a:gd name="connsiteY1365" fmla="*/ 101273 h 1237129"/>
              <a:gd name="connsiteX1366" fmla="*/ 646766 w 3751729"/>
              <a:gd name="connsiteY1366" fmla="*/ 98812 h 1237129"/>
              <a:gd name="connsiteX1367" fmla="*/ 643320 w 3751729"/>
              <a:gd name="connsiteY1367" fmla="*/ 98812 h 1237129"/>
              <a:gd name="connsiteX1368" fmla="*/ 643320 w 3751729"/>
              <a:gd name="connsiteY1368" fmla="*/ 95365 h 1237129"/>
              <a:gd name="connsiteX1369" fmla="*/ 649228 w 3751729"/>
              <a:gd name="connsiteY1369" fmla="*/ 92904 h 1237129"/>
              <a:gd name="connsiteX1370" fmla="*/ 654889 w 3751729"/>
              <a:gd name="connsiteY1370" fmla="*/ 90442 h 1237129"/>
              <a:gd name="connsiteX1371" fmla="*/ 722827 w 3751729"/>
              <a:gd name="connsiteY1371" fmla="*/ 59426 h 1237129"/>
              <a:gd name="connsiteX1372" fmla="*/ 726028 w 3751729"/>
              <a:gd name="connsiteY1372" fmla="*/ 61150 h 1237129"/>
              <a:gd name="connsiteX1373" fmla="*/ 726766 w 3751729"/>
              <a:gd name="connsiteY1373" fmla="*/ 62135 h 1237129"/>
              <a:gd name="connsiteX1374" fmla="*/ 728489 w 3751729"/>
              <a:gd name="connsiteY1374" fmla="*/ 63611 h 1237129"/>
              <a:gd name="connsiteX1375" fmla="*/ 731935 w 3751729"/>
              <a:gd name="connsiteY1375" fmla="*/ 63611 h 1237129"/>
              <a:gd name="connsiteX1376" fmla="*/ 731935 w 3751729"/>
              <a:gd name="connsiteY1376" fmla="*/ 65335 h 1237129"/>
              <a:gd name="connsiteX1377" fmla="*/ 731935 w 3751729"/>
              <a:gd name="connsiteY1377" fmla="*/ 67057 h 1237129"/>
              <a:gd name="connsiteX1378" fmla="*/ 730213 w 3751729"/>
              <a:gd name="connsiteY1378" fmla="*/ 67796 h 1237129"/>
              <a:gd name="connsiteX1379" fmla="*/ 728489 w 3751729"/>
              <a:gd name="connsiteY1379" fmla="*/ 69519 h 1237129"/>
              <a:gd name="connsiteX1380" fmla="*/ 726766 w 3751729"/>
              <a:gd name="connsiteY1380" fmla="*/ 71242 h 1237129"/>
              <a:gd name="connsiteX1381" fmla="*/ 726028 w 3751729"/>
              <a:gd name="connsiteY1381" fmla="*/ 71242 h 1237129"/>
              <a:gd name="connsiteX1382" fmla="*/ 724304 w 3751729"/>
              <a:gd name="connsiteY1382" fmla="*/ 72966 h 1237129"/>
              <a:gd name="connsiteX1383" fmla="*/ 722827 w 3751729"/>
              <a:gd name="connsiteY1383" fmla="*/ 72966 h 1237129"/>
              <a:gd name="connsiteX1384" fmla="*/ 720366 w 3751729"/>
              <a:gd name="connsiteY1384" fmla="*/ 72966 h 1237129"/>
              <a:gd name="connsiteX1385" fmla="*/ 720366 w 3751729"/>
              <a:gd name="connsiteY1385" fmla="*/ 67796 h 1237129"/>
              <a:gd name="connsiteX1386" fmla="*/ 720366 w 3751729"/>
              <a:gd name="connsiteY1386" fmla="*/ 65335 h 1237129"/>
              <a:gd name="connsiteX1387" fmla="*/ 721104 w 3751729"/>
              <a:gd name="connsiteY1387" fmla="*/ 63611 h 1237129"/>
              <a:gd name="connsiteX1388" fmla="*/ 633474 w 3751729"/>
              <a:gd name="connsiteY1388" fmla="*/ 8720 h 1237129"/>
              <a:gd name="connsiteX1389" fmla="*/ 633474 w 3751729"/>
              <a:gd name="connsiteY1389" fmla="*/ 15366 h 1237129"/>
              <a:gd name="connsiteX1390" fmla="*/ 635197 w 3751729"/>
              <a:gd name="connsiteY1390" fmla="*/ 18812 h 1237129"/>
              <a:gd name="connsiteX1391" fmla="*/ 635936 w 3751729"/>
              <a:gd name="connsiteY1391" fmla="*/ 21274 h 1237129"/>
              <a:gd name="connsiteX1392" fmla="*/ 635936 w 3751729"/>
              <a:gd name="connsiteY1392" fmla="*/ 26197 h 1237129"/>
              <a:gd name="connsiteX1393" fmla="*/ 635936 w 3751729"/>
              <a:gd name="connsiteY1393" fmla="*/ 32104 h 1237129"/>
              <a:gd name="connsiteX1394" fmla="*/ 652428 w 3751729"/>
              <a:gd name="connsiteY1394" fmla="*/ 32104 h 1237129"/>
              <a:gd name="connsiteX1395" fmla="*/ 666459 w 3751729"/>
              <a:gd name="connsiteY1395" fmla="*/ 47859 h 1237129"/>
              <a:gd name="connsiteX1396" fmla="*/ 680489 w 3751729"/>
              <a:gd name="connsiteY1396" fmla="*/ 63611 h 1237129"/>
              <a:gd name="connsiteX1397" fmla="*/ 680489 w 3751729"/>
              <a:gd name="connsiteY1397" fmla="*/ 65336 h 1237129"/>
              <a:gd name="connsiteX1398" fmla="*/ 679752 w 3751729"/>
              <a:gd name="connsiteY1398" fmla="*/ 67058 h 1237129"/>
              <a:gd name="connsiteX1399" fmla="*/ 679752 w 3751729"/>
              <a:gd name="connsiteY1399" fmla="*/ 67796 h 1237129"/>
              <a:gd name="connsiteX1400" fmla="*/ 678028 w 3751729"/>
              <a:gd name="connsiteY1400" fmla="*/ 69520 h 1237129"/>
              <a:gd name="connsiteX1401" fmla="*/ 675566 w 3751729"/>
              <a:gd name="connsiteY1401" fmla="*/ 72966 h 1237129"/>
              <a:gd name="connsiteX1402" fmla="*/ 674090 w 3751729"/>
              <a:gd name="connsiteY1402" fmla="*/ 73704 h 1237129"/>
              <a:gd name="connsiteX1403" fmla="*/ 672367 w 3751729"/>
              <a:gd name="connsiteY1403" fmla="*/ 75428 h 1237129"/>
              <a:gd name="connsiteX1404" fmla="*/ 670643 w 3751729"/>
              <a:gd name="connsiteY1404" fmla="*/ 75428 h 1237129"/>
              <a:gd name="connsiteX1405" fmla="*/ 666459 w 3751729"/>
              <a:gd name="connsiteY1405" fmla="*/ 75428 h 1237129"/>
              <a:gd name="connsiteX1406" fmla="*/ 662520 w 3751729"/>
              <a:gd name="connsiteY1406" fmla="*/ 77151 h 1237129"/>
              <a:gd name="connsiteX1407" fmla="*/ 662520 w 3751729"/>
              <a:gd name="connsiteY1407" fmla="*/ 72966 h 1237129"/>
              <a:gd name="connsiteX1408" fmla="*/ 662520 w 3751729"/>
              <a:gd name="connsiteY1408" fmla="*/ 67796 h 1237129"/>
              <a:gd name="connsiteX1409" fmla="*/ 662520 w 3751729"/>
              <a:gd name="connsiteY1409" fmla="*/ 65336 h 1237129"/>
              <a:gd name="connsiteX1410" fmla="*/ 662520 w 3751729"/>
              <a:gd name="connsiteY1410" fmla="*/ 63611 h 1237129"/>
              <a:gd name="connsiteX1411" fmla="*/ 659074 w 3751729"/>
              <a:gd name="connsiteY1411" fmla="*/ 61151 h 1237129"/>
              <a:gd name="connsiteX1412" fmla="*/ 656613 w 3751729"/>
              <a:gd name="connsiteY1412" fmla="*/ 59427 h 1237129"/>
              <a:gd name="connsiteX1413" fmla="*/ 652428 w 3751729"/>
              <a:gd name="connsiteY1413" fmla="*/ 56227 h 1237129"/>
              <a:gd name="connsiteX1414" fmla="*/ 647505 w 3751729"/>
              <a:gd name="connsiteY1414" fmla="*/ 67796 h 1237129"/>
              <a:gd name="connsiteX1415" fmla="*/ 639381 w 3751729"/>
              <a:gd name="connsiteY1415" fmla="*/ 75428 h 1237129"/>
              <a:gd name="connsiteX1416" fmla="*/ 627813 w 3751729"/>
              <a:gd name="connsiteY1416" fmla="*/ 79612 h 1237129"/>
              <a:gd name="connsiteX1417" fmla="*/ 627813 w 3751729"/>
              <a:gd name="connsiteY1417" fmla="*/ 75428 h 1237129"/>
              <a:gd name="connsiteX1418" fmla="*/ 627813 w 3751729"/>
              <a:gd name="connsiteY1418" fmla="*/ 72966 h 1237129"/>
              <a:gd name="connsiteX1419" fmla="*/ 629290 w 3751729"/>
              <a:gd name="connsiteY1419" fmla="*/ 69520 h 1237129"/>
              <a:gd name="connsiteX1420" fmla="*/ 627813 w 3751729"/>
              <a:gd name="connsiteY1420" fmla="*/ 67058 h 1237129"/>
              <a:gd name="connsiteX1421" fmla="*/ 626089 w 3751729"/>
              <a:gd name="connsiteY1421" fmla="*/ 63611 h 1237129"/>
              <a:gd name="connsiteX1422" fmla="*/ 624367 w 3751729"/>
              <a:gd name="connsiteY1422" fmla="*/ 59427 h 1237129"/>
              <a:gd name="connsiteX1423" fmla="*/ 620182 w 3751729"/>
              <a:gd name="connsiteY1423" fmla="*/ 57950 h 1237129"/>
              <a:gd name="connsiteX1424" fmla="*/ 617720 w 3751729"/>
              <a:gd name="connsiteY1424" fmla="*/ 56227 h 1237129"/>
              <a:gd name="connsiteX1425" fmla="*/ 614520 w 3751729"/>
              <a:gd name="connsiteY1425" fmla="*/ 56227 h 1237129"/>
              <a:gd name="connsiteX1426" fmla="*/ 612058 w 3751729"/>
              <a:gd name="connsiteY1426" fmla="*/ 55490 h 1237129"/>
              <a:gd name="connsiteX1427" fmla="*/ 610335 w 3751729"/>
              <a:gd name="connsiteY1427" fmla="*/ 55490 h 1237129"/>
              <a:gd name="connsiteX1428" fmla="*/ 607135 w 3751729"/>
              <a:gd name="connsiteY1428" fmla="*/ 53766 h 1237129"/>
              <a:gd name="connsiteX1429" fmla="*/ 604674 w 3751729"/>
              <a:gd name="connsiteY1429" fmla="*/ 50319 h 1237129"/>
              <a:gd name="connsiteX1430" fmla="*/ 612797 w 3751729"/>
              <a:gd name="connsiteY1430" fmla="*/ 40474 h 1237129"/>
              <a:gd name="connsiteX1431" fmla="*/ 618704 w 3751729"/>
              <a:gd name="connsiteY1431" fmla="*/ 28658 h 1237129"/>
              <a:gd name="connsiteX1432" fmla="*/ 624367 w 3751729"/>
              <a:gd name="connsiteY1432" fmla="*/ 17089 h 1237129"/>
              <a:gd name="connsiteX1433" fmla="*/ 3641951 w 3751729"/>
              <a:gd name="connsiteY1433" fmla="*/ 0 h 1237129"/>
              <a:gd name="connsiteX1434" fmla="*/ 3750040 w 3751729"/>
              <a:gd name="connsiteY1434" fmla="*/ 0 h 1237129"/>
              <a:gd name="connsiteX1435" fmla="*/ 3751729 w 3751729"/>
              <a:gd name="connsiteY1435" fmla="*/ 7982 h 1237129"/>
              <a:gd name="connsiteX1436" fmla="*/ 3722929 w 3751729"/>
              <a:gd name="connsiteY1436" fmla="*/ 7982 h 1237129"/>
              <a:gd name="connsiteX1437" fmla="*/ 3721206 w 3751729"/>
              <a:gd name="connsiteY1437" fmla="*/ 10443 h 1237129"/>
              <a:gd name="connsiteX1438" fmla="*/ 3718744 w 3751729"/>
              <a:gd name="connsiteY1438" fmla="*/ 13888 h 1237129"/>
              <a:gd name="connsiteX1439" fmla="*/ 3717022 w 3751729"/>
              <a:gd name="connsiteY1439" fmla="*/ 15612 h 1237129"/>
              <a:gd name="connsiteX1440" fmla="*/ 3715298 w 3751729"/>
              <a:gd name="connsiteY1440" fmla="*/ 19797 h 1237129"/>
              <a:gd name="connsiteX1441" fmla="*/ 3713576 w 3751729"/>
              <a:gd name="connsiteY1441" fmla="*/ 23981 h 1237129"/>
              <a:gd name="connsiteX1442" fmla="*/ 3716775 w 3751729"/>
              <a:gd name="connsiteY1442" fmla="*/ 25705 h 1237129"/>
              <a:gd name="connsiteX1443" fmla="*/ 3718497 w 3751729"/>
              <a:gd name="connsiteY1443" fmla="*/ 27428 h 1237129"/>
              <a:gd name="connsiteX1444" fmla="*/ 3719237 w 3751729"/>
              <a:gd name="connsiteY1444" fmla="*/ 28166 h 1237129"/>
              <a:gd name="connsiteX1445" fmla="*/ 3720959 w 3751729"/>
              <a:gd name="connsiteY1445" fmla="*/ 31611 h 1237129"/>
              <a:gd name="connsiteX1446" fmla="*/ 3720959 w 3751729"/>
              <a:gd name="connsiteY1446" fmla="*/ 33335 h 1237129"/>
              <a:gd name="connsiteX1447" fmla="*/ 3719237 w 3751729"/>
              <a:gd name="connsiteY1447" fmla="*/ 35797 h 1237129"/>
              <a:gd name="connsiteX1448" fmla="*/ 3716775 w 3751729"/>
              <a:gd name="connsiteY1448" fmla="*/ 39982 h 1237129"/>
              <a:gd name="connsiteX1449" fmla="*/ 3715052 w 3751729"/>
              <a:gd name="connsiteY1449" fmla="*/ 41704 h 1237129"/>
              <a:gd name="connsiteX1450" fmla="*/ 3712591 w 3751729"/>
              <a:gd name="connsiteY1450" fmla="*/ 43428 h 1237129"/>
              <a:gd name="connsiteX1451" fmla="*/ 3709391 w 3751729"/>
              <a:gd name="connsiteY1451" fmla="*/ 43428 h 1237129"/>
              <a:gd name="connsiteX1452" fmla="*/ 3706929 w 3751729"/>
              <a:gd name="connsiteY1452" fmla="*/ 43428 h 1237129"/>
              <a:gd name="connsiteX1453" fmla="*/ 3701267 w 3751729"/>
              <a:gd name="connsiteY1453" fmla="*/ 43428 h 1237129"/>
              <a:gd name="connsiteX1454" fmla="*/ 3695606 w 3751729"/>
              <a:gd name="connsiteY1454" fmla="*/ 34320 h 1237129"/>
              <a:gd name="connsiteX1455" fmla="*/ 3686498 w 3751729"/>
              <a:gd name="connsiteY1455" fmla="*/ 30136 h 1237129"/>
              <a:gd name="connsiteX1456" fmla="*/ 3674930 w 3751729"/>
              <a:gd name="connsiteY1456" fmla="*/ 27674 h 1237129"/>
              <a:gd name="connsiteX1457" fmla="*/ 3674930 w 3751729"/>
              <a:gd name="connsiteY1457" fmla="*/ 16844 h 1237129"/>
              <a:gd name="connsiteX1458" fmla="*/ 3672467 w 3751729"/>
              <a:gd name="connsiteY1458" fmla="*/ 16104 h 1237129"/>
              <a:gd name="connsiteX1459" fmla="*/ 3669267 w 3751729"/>
              <a:gd name="connsiteY1459" fmla="*/ 14381 h 1237129"/>
              <a:gd name="connsiteX1460" fmla="*/ 3668529 w 3751729"/>
              <a:gd name="connsiteY1460" fmla="*/ 12659 h 1237129"/>
              <a:gd name="connsiteX1461" fmla="*/ 3665329 w 3751729"/>
              <a:gd name="connsiteY1461" fmla="*/ 10935 h 1237129"/>
              <a:gd name="connsiteX1462" fmla="*/ 3659668 w 3751729"/>
              <a:gd name="connsiteY1462" fmla="*/ 10935 h 1237129"/>
              <a:gd name="connsiteX1463" fmla="*/ 3657944 w 3751729"/>
              <a:gd name="connsiteY1463" fmla="*/ 10935 h 1237129"/>
              <a:gd name="connsiteX1464" fmla="*/ 3657207 w 3751729"/>
              <a:gd name="connsiteY1464" fmla="*/ 12659 h 1237129"/>
              <a:gd name="connsiteX1465" fmla="*/ 3655483 w 3751729"/>
              <a:gd name="connsiteY1465" fmla="*/ 12659 h 1237129"/>
              <a:gd name="connsiteX1466" fmla="*/ 3653760 w 3751729"/>
              <a:gd name="connsiteY1466" fmla="*/ 12659 h 1237129"/>
              <a:gd name="connsiteX1467" fmla="*/ 3651298 w 3751729"/>
              <a:gd name="connsiteY1467" fmla="*/ 14381 h 1237129"/>
              <a:gd name="connsiteX1468" fmla="*/ 3648098 w 3751729"/>
              <a:gd name="connsiteY1468" fmla="*/ 8474 h 1237129"/>
              <a:gd name="connsiteX1469" fmla="*/ 3643914 w 3751729"/>
              <a:gd name="connsiteY1469" fmla="*/ 2567 h 1237129"/>
              <a:gd name="connsiteX1470" fmla="*/ 1870193 w 3751729"/>
              <a:gd name="connsiteY1470" fmla="*/ 0 h 1237129"/>
              <a:gd name="connsiteX1471" fmla="*/ 1986120 w 3751729"/>
              <a:gd name="connsiteY1471" fmla="*/ 0 h 1237129"/>
              <a:gd name="connsiteX1472" fmla="*/ 1986571 w 3751729"/>
              <a:gd name="connsiteY1472" fmla="*/ 3551 h 1237129"/>
              <a:gd name="connsiteX1473" fmla="*/ 1988295 w 3751729"/>
              <a:gd name="connsiteY1473" fmla="*/ 17827 h 1237129"/>
              <a:gd name="connsiteX1474" fmla="*/ 1990757 w 3751729"/>
              <a:gd name="connsiteY1474" fmla="*/ 29643 h 1237129"/>
              <a:gd name="connsiteX1475" fmla="*/ 1993956 w 3751729"/>
              <a:gd name="connsiteY1475" fmla="*/ 37274 h 1237129"/>
              <a:gd name="connsiteX1476" fmla="*/ 1996418 w 3751729"/>
              <a:gd name="connsiteY1476" fmla="*/ 41458 h 1237129"/>
              <a:gd name="connsiteX1477" fmla="*/ 2000603 w 3751729"/>
              <a:gd name="connsiteY1477" fmla="*/ 43181 h 1237129"/>
              <a:gd name="connsiteX1478" fmla="*/ 2003802 w 3751729"/>
              <a:gd name="connsiteY1478" fmla="*/ 46628 h 1237129"/>
              <a:gd name="connsiteX1479" fmla="*/ 2009465 w 3751729"/>
              <a:gd name="connsiteY1479" fmla="*/ 47366 h 1237129"/>
              <a:gd name="connsiteX1480" fmla="*/ 2007741 w 3751729"/>
              <a:gd name="connsiteY1480" fmla="*/ 37274 h 1237129"/>
              <a:gd name="connsiteX1481" fmla="*/ 2006018 w 3751729"/>
              <a:gd name="connsiteY1481" fmla="*/ 29643 h 1237129"/>
              <a:gd name="connsiteX1482" fmla="*/ 2006018 w 3751729"/>
              <a:gd name="connsiteY1482" fmla="*/ 21274 h 1237129"/>
              <a:gd name="connsiteX1483" fmla="*/ 2011187 w 3751729"/>
              <a:gd name="connsiteY1483" fmla="*/ 21274 h 1237129"/>
              <a:gd name="connsiteX1484" fmla="*/ 2011187 w 3751729"/>
              <a:gd name="connsiteY1484" fmla="*/ 17827 h 1237129"/>
              <a:gd name="connsiteX1485" fmla="*/ 2021032 w 3751729"/>
              <a:gd name="connsiteY1485" fmla="*/ 23735 h 1237129"/>
              <a:gd name="connsiteX1486" fmla="*/ 2030879 w 3751729"/>
              <a:gd name="connsiteY1486" fmla="*/ 29643 h 1237129"/>
              <a:gd name="connsiteX1487" fmla="*/ 2042448 w 3751729"/>
              <a:gd name="connsiteY1487" fmla="*/ 34566 h 1237129"/>
              <a:gd name="connsiteX1488" fmla="*/ 2044171 w 3751729"/>
              <a:gd name="connsiteY1488" fmla="*/ 31120 h 1237129"/>
              <a:gd name="connsiteX1489" fmla="*/ 2045895 w 3751729"/>
              <a:gd name="connsiteY1489" fmla="*/ 28658 h 1237129"/>
              <a:gd name="connsiteX1490" fmla="*/ 2046633 w 3751729"/>
              <a:gd name="connsiteY1490" fmla="*/ 26936 h 1237129"/>
              <a:gd name="connsiteX1491" fmla="*/ 2048355 w 3751729"/>
              <a:gd name="connsiteY1491" fmla="*/ 22750 h 1237129"/>
              <a:gd name="connsiteX1492" fmla="*/ 2048355 w 3751729"/>
              <a:gd name="connsiteY1492" fmla="*/ 17827 h 1237129"/>
              <a:gd name="connsiteX1493" fmla="*/ 2046633 w 3751729"/>
              <a:gd name="connsiteY1493" fmla="*/ 17089 h 1237129"/>
              <a:gd name="connsiteX1494" fmla="*/ 2045895 w 3751729"/>
              <a:gd name="connsiteY1494" fmla="*/ 15366 h 1237129"/>
              <a:gd name="connsiteX1495" fmla="*/ 2044171 w 3751729"/>
              <a:gd name="connsiteY1495" fmla="*/ 13643 h 1237129"/>
              <a:gd name="connsiteX1496" fmla="*/ 2044171 w 3751729"/>
              <a:gd name="connsiteY1496" fmla="*/ 11920 h 1237129"/>
              <a:gd name="connsiteX1497" fmla="*/ 2044171 w 3751729"/>
              <a:gd name="connsiteY1497" fmla="*/ 9458 h 1237129"/>
              <a:gd name="connsiteX1498" fmla="*/ 2042448 w 3751729"/>
              <a:gd name="connsiteY1498" fmla="*/ 5274 h 1237129"/>
              <a:gd name="connsiteX1499" fmla="*/ 2054314 w 3751729"/>
              <a:gd name="connsiteY1499" fmla="*/ 0 h 1237129"/>
              <a:gd name="connsiteX1500" fmla="*/ 3640714 w 3751729"/>
              <a:gd name="connsiteY1500" fmla="*/ 0 h 1237129"/>
              <a:gd name="connsiteX1501" fmla="*/ 3640714 w 3751729"/>
              <a:gd name="connsiteY1501" fmla="*/ 8474 h 1237129"/>
              <a:gd name="connsiteX1502" fmla="*/ 3638252 w 3751729"/>
              <a:gd name="connsiteY1502" fmla="*/ 20290 h 1237129"/>
              <a:gd name="connsiteX1503" fmla="*/ 3635053 w 3751729"/>
              <a:gd name="connsiteY1503" fmla="*/ 30382 h 1237129"/>
              <a:gd name="connsiteX1504" fmla="*/ 3628406 w 3751729"/>
              <a:gd name="connsiteY1504" fmla="*/ 36289 h 1237129"/>
              <a:gd name="connsiteX1505" fmla="*/ 3625207 w 3751729"/>
              <a:gd name="connsiteY1505" fmla="*/ 38012 h 1237129"/>
              <a:gd name="connsiteX1506" fmla="*/ 3622745 w 3751729"/>
              <a:gd name="connsiteY1506" fmla="*/ 38012 h 1237129"/>
              <a:gd name="connsiteX1507" fmla="*/ 3621022 w 3751729"/>
              <a:gd name="connsiteY1507" fmla="*/ 38012 h 1237129"/>
              <a:gd name="connsiteX1508" fmla="*/ 3619298 w 3751729"/>
              <a:gd name="connsiteY1508" fmla="*/ 38012 h 1237129"/>
              <a:gd name="connsiteX1509" fmla="*/ 3617576 w 3751729"/>
              <a:gd name="connsiteY1509" fmla="*/ 36289 h 1237129"/>
              <a:gd name="connsiteX1510" fmla="*/ 3616838 w 3751729"/>
              <a:gd name="connsiteY1510" fmla="*/ 36289 h 1237129"/>
              <a:gd name="connsiteX1511" fmla="*/ 3615114 w 3751729"/>
              <a:gd name="connsiteY1511" fmla="*/ 36289 h 1237129"/>
              <a:gd name="connsiteX1512" fmla="*/ 3613391 w 3751729"/>
              <a:gd name="connsiteY1512" fmla="*/ 38012 h 1237129"/>
              <a:gd name="connsiteX1513" fmla="*/ 3611668 w 3751729"/>
              <a:gd name="connsiteY1513" fmla="*/ 39735 h 1237129"/>
              <a:gd name="connsiteX1514" fmla="*/ 3609207 w 3751729"/>
              <a:gd name="connsiteY1514" fmla="*/ 43920 h 1237129"/>
              <a:gd name="connsiteX1515" fmla="*/ 3617576 w 3751729"/>
              <a:gd name="connsiteY1515" fmla="*/ 54012 h 1237129"/>
              <a:gd name="connsiteX1516" fmla="*/ 3626683 w 3751729"/>
              <a:gd name="connsiteY1516" fmla="*/ 71735 h 1237129"/>
              <a:gd name="connsiteX1517" fmla="*/ 3630868 w 3751729"/>
              <a:gd name="connsiteY1517" fmla="*/ 91920 h 1237129"/>
              <a:gd name="connsiteX1518" fmla="*/ 3628406 w 3751729"/>
              <a:gd name="connsiteY1518" fmla="*/ 91920 h 1237129"/>
              <a:gd name="connsiteX1519" fmla="*/ 3626683 w 3751729"/>
              <a:gd name="connsiteY1519" fmla="*/ 93643 h 1237129"/>
              <a:gd name="connsiteX1520" fmla="*/ 3623483 w 3751729"/>
              <a:gd name="connsiteY1520" fmla="*/ 93643 h 1237129"/>
              <a:gd name="connsiteX1521" fmla="*/ 3619298 w 3751729"/>
              <a:gd name="connsiteY1521" fmla="*/ 95365 h 1237129"/>
              <a:gd name="connsiteX1522" fmla="*/ 3613637 w 3751729"/>
              <a:gd name="connsiteY1522" fmla="*/ 91181 h 1237129"/>
              <a:gd name="connsiteX1523" fmla="*/ 3609452 w 3751729"/>
              <a:gd name="connsiteY1523" fmla="*/ 87734 h 1237129"/>
              <a:gd name="connsiteX1524" fmla="*/ 3603791 w 3751729"/>
              <a:gd name="connsiteY1524" fmla="*/ 86996 h 1237129"/>
              <a:gd name="connsiteX1525" fmla="*/ 3596406 w 3751729"/>
              <a:gd name="connsiteY1525" fmla="*/ 85274 h 1237129"/>
              <a:gd name="connsiteX1526" fmla="*/ 3592222 w 3751729"/>
              <a:gd name="connsiteY1526" fmla="*/ 97089 h 1237129"/>
              <a:gd name="connsiteX1527" fmla="*/ 3583854 w 3751729"/>
              <a:gd name="connsiteY1527" fmla="*/ 102997 h 1237129"/>
              <a:gd name="connsiteX1528" fmla="*/ 3573022 w 3751729"/>
              <a:gd name="connsiteY1528" fmla="*/ 107181 h 1237129"/>
              <a:gd name="connsiteX1529" fmla="*/ 3561453 w 3751729"/>
              <a:gd name="connsiteY1529" fmla="*/ 111366 h 1237129"/>
              <a:gd name="connsiteX1530" fmla="*/ 3560715 w 3751729"/>
              <a:gd name="connsiteY1530" fmla="*/ 123180 h 1237129"/>
              <a:gd name="connsiteX1531" fmla="*/ 3557514 w 3751729"/>
              <a:gd name="connsiteY1531" fmla="*/ 132289 h 1237129"/>
              <a:gd name="connsiteX1532" fmla="*/ 3551854 w 3751729"/>
              <a:gd name="connsiteY1532" fmla="*/ 140657 h 1237129"/>
              <a:gd name="connsiteX1533" fmla="*/ 3540284 w 3751729"/>
              <a:gd name="connsiteY1533" fmla="*/ 142381 h 1237129"/>
              <a:gd name="connsiteX1534" fmla="*/ 3531915 w 3751729"/>
              <a:gd name="connsiteY1534" fmla="*/ 144842 h 1237129"/>
              <a:gd name="connsiteX1535" fmla="*/ 3526253 w 3751729"/>
              <a:gd name="connsiteY1535" fmla="*/ 148288 h 1237129"/>
              <a:gd name="connsiteX1536" fmla="*/ 3520592 w 3751729"/>
              <a:gd name="connsiteY1536" fmla="*/ 150012 h 1237129"/>
              <a:gd name="connsiteX1537" fmla="*/ 3516408 w 3751729"/>
              <a:gd name="connsiteY1537" fmla="*/ 146565 h 1237129"/>
              <a:gd name="connsiteX1538" fmla="*/ 3511484 w 3751729"/>
              <a:gd name="connsiteY1538" fmla="*/ 142381 h 1237129"/>
              <a:gd name="connsiteX1539" fmla="*/ 3509022 w 3751729"/>
              <a:gd name="connsiteY1539" fmla="*/ 138196 h 1237129"/>
              <a:gd name="connsiteX1540" fmla="*/ 3503362 w 3751729"/>
              <a:gd name="connsiteY1540" fmla="*/ 138935 h 1237129"/>
              <a:gd name="connsiteX1541" fmla="*/ 3495977 w 3751729"/>
              <a:gd name="connsiteY1541" fmla="*/ 140657 h 1237129"/>
              <a:gd name="connsiteX1542" fmla="*/ 3490315 w 3751729"/>
              <a:gd name="connsiteY1542" fmla="*/ 144103 h 1237129"/>
              <a:gd name="connsiteX1543" fmla="*/ 3486130 w 3751729"/>
              <a:gd name="connsiteY1543" fmla="*/ 146565 h 1237129"/>
              <a:gd name="connsiteX1544" fmla="*/ 3486130 w 3751729"/>
              <a:gd name="connsiteY1544" fmla="*/ 152473 h 1237129"/>
              <a:gd name="connsiteX1545" fmla="*/ 3481946 w 3751729"/>
              <a:gd name="connsiteY1545" fmla="*/ 154195 h 1237129"/>
              <a:gd name="connsiteX1546" fmla="*/ 3474562 w 3751729"/>
              <a:gd name="connsiteY1546" fmla="*/ 154195 h 1237129"/>
              <a:gd name="connsiteX1547" fmla="*/ 3464716 w 3751729"/>
              <a:gd name="connsiteY1547" fmla="*/ 154195 h 1237129"/>
              <a:gd name="connsiteX1548" fmla="*/ 3455608 w 3751729"/>
              <a:gd name="connsiteY1548" fmla="*/ 155919 h 1237129"/>
              <a:gd name="connsiteX1549" fmla="*/ 3451423 w 3751729"/>
              <a:gd name="connsiteY1549" fmla="*/ 156658 h 1237129"/>
              <a:gd name="connsiteX1550" fmla="*/ 3444038 w 3751729"/>
              <a:gd name="connsiteY1550" fmla="*/ 174381 h 1237129"/>
              <a:gd name="connsiteX1551" fmla="*/ 3443300 w 3751729"/>
              <a:gd name="connsiteY1551" fmla="*/ 193580 h 1237129"/>
              <a:gd name="connsiteX1552" fmla="*/ 3443300 w 3751729"/>
              <a:gd name="connsiteY1552" fmla="*/ 215488 h 1237129"/>
              <a:gd name="connsiteX1553" fmla="*/ 3445762 w 3751729"/>
              <a:gd name="connsiteY1553" fmla="*/ 234687 h 1237129"/>
              <a:gd name="connsiteX1554" fmla="*/ 3441577 w 3751729"/>
              <a:gd name="connsiteY1554" fmla="*/ 234687 h 1237129"/>
              <a:gd name="connsiteX1555" fmla="*/ 3439854 w 3751729"/>
              <a:gd name="connsiteY1555" fmla="*/ 234687 h 1237129"/>
              <a:gd name="connsiteX1556" fmla="*/ 3438131 w 3751729"/>
              <a:gd name="connsiteY1556" fmla="*/ 234687 h 1237129"/>
              <a:gd name="connsiteX1557" fmla="*/ 3437392 w 3751729"/>
              <a:gd name="connsiteY1557" fmla="*/ 236410 h 1237129"/>
              <a:gd name="connsiteX1558" fmla="*/ 3435670 w 3751729"/>
              <a:gd name="connsiteY1558" fmla="*/ 237150 h 1237129"/>
              <a:gd name="connsiteX1559" fmla="*/ 3433946 w 3751729"/>
              <a:gd name="connsiteY1559" fmla="*/ 242072 h 1237129"/>
              <a:gd name="connsiteX1560" fmla="*/ 3432223 w 3751729"/>
              <a:gd name="connsiteY1560" fmla="*/ 246257 h 1237129"/>
              <a:gd name="connsiteX1561" fmla="*/ 3432223 w 3751729"/>
              <a:gd name="connsiteY1561" fmla="*/ 252164 h 1237129"/>
              <a:gd name="connsiteX1562" fmla="*/ 3432223 w 3751729"/>
              <a:gd name="connsiteY1562" fmla="*/ 258810 h 1237129"/>
              <a:gd name="connsiteX1563" fmla="*/ 3422377 w 3751729"/>
              <a:gd name="connsiteY1563" fmla="*/ 258810 h 1237129"/>
              <a:gd name="connsiteX1564" fmla="*/ 3416715 w 3751729"/>
              <a:gd name="connsiteY1564" fmla="*/ 267918 h 1237129"/>
              <a:gd name="connsiteX1565" fmla="*/ 3412531 w 3751729"/>
              <a:gd name="connsiteY1565" fmla="*/ 273825 h 1237129"/>
              <a:gd name="connsiteX1566" fmla="*/ 3410808 w 3751729"/>
              <a:gd name="connsiteY1566" fmla="*/ 279734 h 1237129"/>
              <a:gd name="connsiteX1567" fmla="*/ 3409084 w 3751729"/>
              <a:gd name="connsiteY1567" fmla="*/ 291548 h 1237129"/>
              <a:gd name="connsiteX1568" fmla="*/ 3406623 w 3751729"/>
              <a:gd name="connsiteY1568" fmla="*/ 291548 h 1237129"/>
              <a:gd name="connsiteX1569" fmla="*/ 3403423 w 3751729"/>
              <a:gd name="connsiteY1569" fmla="*/ 291548 h 1237129"/>
              <a:gd name="connsiteX1570" fmla="*/ 3402685 w 3751729"/>
              <a:gd name="connsiteY1570" fmla="*/ 291548 h 1237129"/>
              <a:gd name="connsiteX1571" fmla="*/ 3400962 w 3751729"/>
              <a:gd name="connsiteY1571" fmla="*/ 291548 h 1237129"/>
              <a:gd name="connsiteX1572" fmla="*/ 3397762 w 3751729"/>
              <a:gd name="connsiteY1572" fmla="*/ 291548 h 1237129"/>
              <a:gd name="connsiteX1573" fmla="*/ 3392100 w 3751729"/>
              <a:gd name="connsiteY1573" fmla="*/ 303365 h 1237129"/>
              <a:gd name="connsiteX1574" fmla="*/ 3387915 w 3751729"/>
              <a:gd name="connsiteY1574" fmla="*/ 317641 h 1237129"/>
              <a:gd name="connsiteX1575" fmla="*/ 3378069 w 3751729"/>
              <a:gd name="connsiteY1575" fmla="*/ 317641 h 1237129"/>
              <a:gd name="connsiteX1576" fmla="*/ 3374869 w 3751729"/>
              <a:gd name="connsiteY1576" fmla="*/ 333640 h 1237129"/>
              <a:gd name="connsiteX1577" fmla="*/ 3369947 w 3751729"/>
              <a:gd name="connsiteY1577" fmla="*/ 333640 h 1237129"/>
              <a:gd name="connsiteX1578" fmla="*/ 3369947 w 3751729"/>
              <a:gd name="connsiteY1578" fmla="*/ 329457 h 1237129"/>
              <a:gd name="connsiteX1579" fmla="*/ 3358378 w 3751729"/>
              <a:gd name="connsiteY1579" fmla="*/ 313456 h 1237129"/>
              <a:gd name="connsiteX1580" fmla="*/ 3350993 w 3751729"/>
              <a:gd name="connsiteY1580" fmla="*/ 294256 h 1237129"/>
              <a:gd name="connsiteX1581" fmla="*/ 3349270 w 3751729"/>
              <a:gd name="connsiteY1581" fmla="*/ 272349 h 1237129"/>
              <a:gd name="connsiteX1582" fmla="*/ 3350993 w 3751729"/>
              <a:gd name="connsiteY1582" fmla="*/ 246257 h 1237129"/>
              <a:gd name="connsiteX1583" fmla="*/ 3355178 w 3751729"/>
              <a:gd name="connsiteY1583" fmla="*/ 242811 h 1237129"/>
              <a:gd name="connsiteX1584" fmla="*/ 3358378 w 3751729"/>
              <a:gd name="connsiteY1584" fmla="*/ 240349 h 1237129"/>
              <a:gd name="connsiteX1585" fmla="*/ 3362562 w 3751729"/>
              <a:gd name="connsiteY1585" fmla="*/ 236903 h 1237129"/>
              <a:gd name="connsiteX1586" fmla="*/ 3364285 w 3751729"/>
              <a:gd name="connsiteY1586" fmla="*/ 232719 h 1237129"/>
              <a:gd name="connsiteX1587" fmla="*/ 3366747 w 3751729"/>
              <a:gd name="connsiteY1587" fmla="*/ 226811 h 1237129"/>
              <a:gd name="connsiteX1588" fmla="*/ 3362562 w 3751729"/>
              <a:gd name="connsiteY1588" fmla="*/ 219180 h 1237129"/>
              <a:gd name="connsiteX1589" fmla="*/ 3360839 w 3751729"/>
              <a:gd name="connsiteY1589" fmla="*/ 209088 h 1237129"/>
              <a:gd name="connsiteX1590" fmla="*/ 3366501 w 3751729"/>
              <a:gd name="connsiteY1590" fmla="*/ 197272 h 1237129"/>
              <a:gd name="connsiteX1591" fmla="*/ 3372162 w 3751729"/>
              <a:gd name="connsiteY1591" fmla="*/ 193088 h 1237129"/>
              <a:gd name="connsiteX1592" fmla="*/ 3379547 w 3751729"/>
              <a:gd name="connsiteY1592" fmla="*/ 189642 h 1237129"/>
              <a:gd name="connsiteX1593" fmla="*/ 3387915 w 3751729"/>
              <a:gd name="connsiteY1593" fmla="*/ 187180 h 1237129"/>
              <a:gd name="connsiteX1594" fmla="*/ 3393577 w 3751729"/>
              <a:gd name="connsiteY1594" fmla="*/ 181272 h 1237129"/>
              <a:gd name="connsiteX1595" fmla="*/ 3405147 w 3751729"/>
              <a:gd name="connsiteY1595" fmla="*/ 163550 h 1237129"/>
              <a:gd name="connsiteX1596" fmla="*/ 3416715 w 3751729"/>
              <a:gd name="connsiteY1596" fmla="*/ 145827 h 1237129"/>
              <a:gd name="connsiteX1597" fmla="*/ 3425824 w 3751729"/>
              <a:gd name="connsiteY1597" fmla="*/ 138196 h 1237129"/>
              <a:gd name="connsiteX1598" fmla="*/ 3435670 w 3751729"/>
              <a:gd name="connsiteY1598" fmla="*/ 131550 h 1237129"/>
              <a:gd name="connsiteX1599" fmla="*/ 3445515 w 3751729"/>
              <a:gd name="connsiteY1599" fmla="*/ 123920 h 1237129"/>
              <a:gd name="connsiteX1600" fmla="*/ 3449700 w 3751729"/>
              <a:gd name="connsiteY1600" fmla="*/ 113827 h 1237129"/>
              <a:gd name="connsiteX1601" fmla="*/ 3452900 w 3751729"/>
              <a:gd name="connsiteY1601" fmla="*/ 102011 h 1237129"/>
              <a:gd name="connsiteX1602" fmla="*/ 3457085 w 3751729"/>
              <a:gd name="connsiteY1602" fmla="*/ 91181 h 1237129"/>
              <a:gd name="connsiteX1603" fmla="*/ 3457085 w 3751729"/>
              <a:gd name="connsiteY1603" fmla="*/ 90443 h 1237129"/>
              <a:gd name="connsiteX1604" fmla="*/ 3455361 w 3751729"/>
              <a:gd name="connsiteY1604" fmla="*/ 90443 h 1237129"/>
              <a:gd name="connsiteX1605" fmla="*/ 3455361 w 3751729"/>
              <a:gd name="connsiteY1605" fmla="*/ 88719 h 1237129"/>
              <a:gd name="connsiteX1606" fmla="*/ 3453639 w 3751729"/>
              <a:gd name="connsiteY1606" fmla="*/ 86996 h 1237129"/>
              <a:gd name="connsiteX1607" fmla="*/ 3451176 w 3751729"/>
              <a:gd name="connsiteY1607" fmla="*/ 88719 h 1237129"/>
              <a:gd name="connsiteX1608" fmla="*/ 3449454 w 3751729"/>
              <a:gd name="connsiteY1608" fmla="*/ 90443 h 1237129"/>
              <a:gd name="connsiteX1609" fmla="*/ 3448715 w 3751729"/>
              <a:gd name="connsiteY1609" fmla="*/ 91181 h 1237129"/>
              <a:gd name="connsiteX1610" fmla="*/ 3441331 w 3751729"/>
              <a:gd name="connsiteY1610" fmla="*/ 102011 h 1237129"/>
              <a:gd name="connsiteX1611" fmla="*/ 3433946 w 3751729"/>
              <a:gd name="connsiteY1611" fmla="*/ 113827 h 1237129"/>
              <a:gd name="connsiteX1612" fmla="*/ 3426561 w 3751729"/>
              <a:gd name="connsiteY1612" fmla="*/ 123920 h 1237129"/>
              <a:gd name="connsiteX1613" fmla="*/ 3416715 w 3751729"/>
              <a:gd name="connsiteY1613" fmla="*/ 131550 h 1237129"/>
              <a:gd name="connsiteX1614" fmla="*/ 3403423 w 3751729"/>
              <a:gd name="connsiteY1614" fmla="*/ 137457 h 1237129"/>
              <a:gd name="connsiteX1615" fmla="*/ 3402685 w 3751729"/>
              <a:gd name="connsiteY1615" fmla="*/ 132535 h 1237129"/>
              <a:gd name="connsiteX1616" fmla="*/ 3402685 w 3751729"/>
              <a:gd name="connsiteY1616" fmla="*/ 131796 h 1237129"/>
              <a:gd name="connsiteX1617" fmla="*/ 3400962 w 3751729"/>
              <a:gd name="connsiteY1617" fmla="*/ 128350 h 1237129"/>
              <a:gd name="connsiteX1618" fmla="*/ 3400962 w 3751729"/>
              <a:gd name="connsiteY1618" fmla="*/ 124165 h 1237129"/>
              <a:gd name="connsiteX1619" fmla="*/ 3402685 w 3751729"/>
              <a:gd name="connsiteY1619" fmla="*/ 122442 h 1237129"/>
              <a:gd name="connsiteX1620" fmla="*/ 3402685 w 3751729"/>
              <a:gd name="connsiteY1620" fmla="*/ 120719 h 1237129"/>
              <a:gd name="connsiteX1621" fmla="*/ 3402685 w 3751729"/>
              <a:gd name="connsiteY1621" fmla="*/ 119980 h 1237129"/>
              <a:gd name="connsiteX1622" fmla="*/ 3403423 w 3751729"/>
              <a:gd name="connsiteY1622" fmla="*/ 116534 h 1237129"/>
              <a:gd name="connsiteX1623" fmla="*/ 3403423 w 3751729"/>
              <a:gd name="connsiteY1623" fmla="*/ 114073 h 1237129"/>
              <a:gd name="connsiteX1624" fmla="*/ 3399238 w 3751729"/>
              <a:gd name="connsiteY1624" fmla="*/ 110628 h 1237129"/>
              <a:gd name="connsiteX1625" fmla="*/ 3395054 w 3751729"/>
              <a:gd name="connsiteY1625" fmla="*/ 108903 h 1237129"/>
              <a:gd name="connsiteX1626" fmla="*/ 3391854 w 3751729"/>
              <a:gd name="connsiteY1626" fmla="*/ 108166 h 1237129"/>
              <a:gd name="connsiteX1627" fmla="*/ 3387670 w 3751729"/>
              <a:gd name="connsiteY1627" fmla="*/ 106442 h 1237129"/>
              <a:gd name="connsiteX1628" fmla="*/ 3385208 w 3751729"/>
              <a:gd name="connsiteY1628" fmla="*/ 108166 h 1237129"/>
              <a:gd name="connsiteX1629" fmla="*/ 3377824 w 3751729"/>
              <a:gd name="connsiteY1629" fmla="*/ 112350 h 1237129"/>
              <a:gd name="connsiteX1630" fmla="*/ 3367978 w 3751729"/>
              <a:gd name="connsiteY1630" fmla="*/ 120719 h 1237129"/>
              <a:gd name="connsiteX1631" fmla="*/ 3358870 w 3751729"/>
              <a:gd name="connsiteY1631" fmla="*/ 131550 h 1237129"/>
              <a:gd name="connsiteX1632" fmla="*/ 3350500 w 3751729"/>
              <a:gd name="connsiteY1632" fmla="*/ 141642 h 1237129"/>
              <a:gd name="connsiteX1633" fmla="*/ 3346316 w 3751729"/>
              <a:gd name="connsiteY1633" fmla="*/ 149273 h 1237129"/>
              <a:gd name="connsiteX1634" fmla="*/ 3346316 w 3751729"/>
              <a:gd name="connsiteY1634" fmla="*/ 151734 h 1237129"/>
              <a:gd name="connsiteX1635" fmla="*/ 3346316 w 3751729"/>
              <a:gd name="connsiteY1635" fmla="*/ 155180 h 1237129"/>
              <a:gd name="connsiteX1636" fmla="*/ 3347055 w 3751729"/>
              <a:gd name="connsiteY1636" fmla="*/ 157642 h 1237129"/>
              <a:gd name="connsiteX1637" fmla="*/ 3348778 w 3751729"/>
              <a:gd name="connsiteY1637" fmla="*/ 161826 h 1237129"/>
              <a:gd name="connsiteX1638" fmla="*/ 3350500 w 3751729"/>
              <a:gd name="connsiteY1638" fmla="*/ 165272 h 1237129"/>
              <a:gd name="connsiteX1639" fmla="*/ 3350500 w 3751729"/>
              <a:gd name="connsiteY1639" fmla="*/ 167734 h 1237129"/>
              <a:gd name="connsiteX1640" fmla="*/ 3341394 w 3751729"/>
              <a:gd name="connsiteY1640" fmla="*/ 171918 h 1237129"/>
              <a:gd name="connsiteX1641" fmla="*/ 3331548 w 3751729"/>
              <a:gd name="connsiteY1641" fmla="*/ 173642 h 1237129"/>
              <a:gd name="connsiteX1642" fmla="*/ 3318255 w 3751729"/>
              <a:gd name="connsiteY1642" fmla="*/ 175365 h 1237129"/>
              <a:gd name="connsiteX1643" fmla="*/ 3305947 w 3751729"/>
              <a:gd name="connsiteY1643" fmla="*/ 175365 h 1237129"/>
              <a:gd name="connsiteX1644" fmla="*/ 3305947 w 3751729"/>
              <a:gd name="connsiteY1644" fmla="*/ 159365 h 1237129"/>
              <a:gd name="connsiteX1645" fmla="*/ 3292655 w 3751729"/>
              <a:gd name="connsiteY1645" fmla="*/ 161826 h 1237129"/>
              <a:gd name="connsiteX1646" fmla="*/ 3281085 w 3751729"/>
              <a:gd name="connsiteY1646" fmla="*/ 166750 h 1237129"/>
              <a:gd name="connsiteX1647" fmla="*/ 3271240 w 3751729"/>
              <a:gd name="connsiteY1647" fmla="*/ 165026 h 1237129"/>
              <a:gd name="connsiteX1648" fmla="*/ 3263855 w 3751729"/>
              <a:gd name="connsiteY1648" fmla="*/ 155919 h 1237129"/>
              <a:gd name="connsiteX1649" fmla="*/ 3235055 w 3751729"/>
              <a:gd name="connsiteY1649" fmla="*/ 151734 h 1237129"/>
              <a:gd name="connsiteX1650" fmla="*/ 3225209 w 3751729"/>
              <a:gd name="connsiteY1650" fmla="*/ 161826 h 1237129"/>
              <a:gd name="connsiteX1651" fmla="*/ 3213640 w 3751729"/>
              <a:gd name="connsiteY1651" fmla="*/ 169457 h 1237129"/>
              <a:gd name="connsiteX1652" fmla="*/ 3203794 w 3751729"/>
              <a:gd name="connsiteY1652" fmla="*/ 177827 h 1237129"/>
              <a:gd name="connsiteX1653" fmla="*/ 3198133 w 3751729"/>
              <a:gd name="connsiteY1653" fmla="*/ 188657 h 1237129"/>
              <a:gd name="connsiteX1654" fmla="*/ 3192471 w 3751729"/>
              <a:gd name="connsiteY1654" fmla="*/ 198750 h 1237129"/>
              <a:gd name="connsiteX1655" fmla="*/ 3186810 w 3751729"/>
              <a:gd name="connsiteY1655" fmla="*/ 208841 h 1237129"/>
              <a:gd name="connsiteX1656" fmla="*/ 3179425 w 3751729"/>
              <a:gd name="connsiteY1656" fmla="*/ 216473 h 1237129"/>
              <a:gd name="connsiteX1657" fmla="*/ 3156287 w 3751729"/>
              <a:gd name="connsiteY1657" fmla="*/ 224103 h 1237129"/>
              <a:gd name="connsiteX1658" fmla="*/ 3150625 w 3751729"/>
              <a:gd name="connsiteY1658" fmla="*/ 230011 h 1237129"/>
              <a:gd name="connsiteX1659" fmla="*/ 3146441 w 3751729"/>
              <a:gd name="connsiteY1659" fmla="*/ 236657 h 1237129"/>
              <a:gd name="connsiteX1660" fmla="*/ 3142256 w 3751729"/>
              <a:gd name="connsiteY1660" fmla="*/ 242564 h 1237129"/>
              <a:gd name="connsiteX1661" fmla="*/ 3132409 w 3751729"/>
              <a:gd name="connsiteY1661" fmla="*/ 250195 h 1237129"/>
              <a:gd name="connsiteX1662" fmla="*/ 3132409 w 3751729"/>
              <a:gd name="connsiteY1662" fmla="*/ 258564 h 1237129"/>
              <a:gd name="connsiteX1663" fmla="*/ 3144717 w 3751729"/>
              <a:gd name="connsiteY1663" fmla="*/ 258564 h 1237129"/>
              <a:gd name="connsiteX1664" fmla="*/ 3146441 w 3751729"/>
              <a:gd name="connsiteY1664" fmla="*/ 263487 h 1237129"/>
              <a:gd name="connsiteX1665" fmla="*/ 3148164 w 3751729"/>
              <a:gd name="connsiteY1665" fmla="*/ 265949 h 1237129"/>
              <a:gd name="connsiteX1666" fmla="*/ 3148902 w 3751729"/>
              <a:gd name="connsiteY1666" fmla="*/ 269395 h 1237129"/>
              <a:gd name="connsiteX1667" fmla="*/ 3152102 w 3751729"/>
              <a:gd name="connsiteY1667" fmla="*/ 271857 h 1237129"/>
              <a:gd name="connsiteX1668" fmla="*/ 3154563 w 3751729"/>
              <a:gd name="connsiteY1668" fmla="*/ 273580 h 1237129"/>
              <a:gd name="connsiteX1669" fmla="*/ 3160225 w 3751729"/>
              <a:gd name="connsiteY1669" fmla="*/ 275303 h 1237129"/>
              <a:gd name="connsiteX1670" fmla="*/ 3163425 w 3751729"/>
              <a:gd name="connsiteY1670" fmla="*/ 271857 h 1237129"/>
              <a:gd name="connsiteX1671" fmla="*/ 3165887 w 3751729"/>
              <a:gd name="connsiteY1671" fmla="*/ 270133 h 1237129"/>
              <a:gd name="connsiteX1672" fmla="*/ 3170809 w 3751729"/>
              <a:gd name="connsiteY1672" fmla="*/ 269395 h 1237129"/>
              <a:gd name="connsiteX1673" fmla="*/ 3174994 w 3751729"/>
              <a:gd name="connsiteY1673" fmla="*/ 269395 h 1237129"/>
              <a:gd name="connsiteX1674" fmla="*/ 3182379 w 3751729"/>
              <a:gd name="connsiteY1674" fmla="*/ 269395 h 1237129"/>
              <a:gd name="connsiteX1675" fmla="*/ 3188041 w 3751729"/>
              <a:gd name="connsiteY1675" fmla="*/ 276041 h 1237129"/>
              <a:gd name="connsiteX1676" fmla="*/ 3192225 w 3751729"/>
              <a:gd name="connsiteY1676" fmla="*/ 281949 h 1237129"/>
              <a:gd name="connsiteX1677" fmla="*/ 3194687 w 3751729"/>
              <a:gd name="connsiteY1677" fmla="*/ 289580 h 1237129"/>
              <a:gd name="connsiteX1678" fmla="*/ 3197887 w 3751729"/>
              <a:gd name="connsiteY1678" fmla="*/ 301394 h 1237129"/>
              <a:gd name="connsiteX1679" fmla="*/ 3199609 w 3751729"/>
              <a:gd name="connsiteY1679" fmla="*/ 309026 h 1237129"/>
              <a:gd name="connsiteX1680" fmla="*/ 3197887 w 3751729"/>
              <a:gd name="connsiteY1680" fmla="*/ 313210 h 1237129"/>
              <a:gd name="connsiteX1681" fmla="*/ 3193702 w 3751729"/>
              <a:gd name="connsiteY1681" fmla="*/ 317395 h 1237129"/>
              <a:gd name="connsiteX1682" fmla="*/ 3191978 w 3751729"/>
              <a:gd name="connsiteY1682" fmla="*/ 325026 h 1237129"/>
              <a:gd name="connsiteX1683" fmla="*/ 3191978 w 3751729"/>
              <a:gd name="connsiteY1683" fmla="*/ 333395 h 1237129"/>
              <a:gd name="connsiteX1684" fmla="*/ 3194441 w 3751729"/>
              <a:gd name="connsiteY1684" fmla="*/ 341025 h 1237129"/>
              <a:gd name="connsiteX1685" fmla="*/ 3197640 w 3751729"/>
              <a:gd name="connsiteY1685" fmla="*/ 348656 h 1237129"/>
              <a:gd name="connsiteX1686" fmla="*/ 3200102 w 3751729"/>
              <a:gd name="connsiteY1686" fmla="*/ 358748 h 1237129"/>
              <a:gd name="connsiteX1687" fmla="*/ 3191733 w 3751729"/>
              <a:gd name="connsiteY1687" fmla="*/ 367856 h 1237129"/>
              <a:gd name="connsiteX1688" fmla="*/ 3186072 w 3751729"/>
              <a:gd name="connsiteY1688" fmla="*/ 377949 h 1237129"/>
              <a:gd name="connsiteX1689" fmla="*/ 3181886 w 3751729"/>
              <a:gd name="connsiteY1689" fmla="*/ 388041 h 1237129"/>
              <a:gd name="connsiteX1690" fmla="*/ 3176226 w 3751729"/>
              <a:gd name="connsiteY1690" fmla="*/ 401579 h 1237129"/>
              <a:gd name="connsiteX1691" fmla="*/ 3173025 w 3751729"/>
              <a:gd name="connsiteY1691" fmla="*/ 404041 h 1237129"/>
              <a:gd name="connsiteX1692" fmla="*/ 3165640 w 3751729"/>
              <a:gd name="connsiteY1692" fmla="*/ 413148 h 1237129"/>
              <a:gd name="connsiteX1693" fmla="*/ 3157271 w 3751729"/>
              <a:gd name="connsiteY1693" fmla="*/ 423241 h 1237129"/>
              <a:gd name="connsiteX1694" fmla="*/ 3148164 w 3751729"/>
              <a:gd name="connsiteY1694" fmla="*/ 435056 h 1237129"/>
              <a:gd name="connsiteX1695" fmla="*/ 3138318 w 3751729"/>
              <a:gd name="connsiteY1695" fmla="*/ 445148 h 1237129"/>
              <a:gd name="connsiteX1696" fmla="*/ 3129949 w 3751729"/>
              <a:gd name="connsiteY1696" fmla="*/ 455241 h 1237129"/>
              <a:gd name="connsiteX1697" fmla="*/ 3124288 w 3751729"/>
              <a:gd name="connsiteY1697" fmla="*/ 462871 h 1237129"/>
              <a:gd name="connsiteX1698" fmla="*/ 3121088 w 3751729"/>
              <a:gd name="connsiteY1698" fmla="*/ 466318 h 1237129"/>
              <a:gd name="connsiteX1699" fmla="*/ 3111241 w 3751729"/>
              <a:gd name="connsiteY1699" fmla="*/ 468778 h 1237129"/>
              <a:gd name="connsiteX1700" fmla="*/ 3101395 w 3751729"/>
              <a:gd name="connsiteY1700" fmla="*/ 467056 h 1237129"/>
              <a:gd name="connsiteX1701" fmla="*/ 3092288 w 3751729"/>
              <a:gd name="connsiteY1701" fmla="*/ 467056 h 1237129"/>
              <a:gd name="connsiteX1702" fmla="*/ 3083918 w 3751729"/>
              <a:gd name="connsiteY1702" fmla="*/ 468778 h 1237129"/>
              <a:gd name="connsiteX1703" fmla="*/ 3076533 w 3751729"/>
              <a:gd name="connsiteY1703" fmla="*/ 476409 h 1237129"/>
              <a:gd name="connsiteX1704" fmla="*/ 3070872 w 3751729"/>
              <a:gd name="connsiteY1704" fmla="*/ 484779 h 1237129"/>
              <a:gd name="connsiteX1705" fmla="*/ 3066687 w 3751729"/>
              <a:gd name="connsiteY1705" fmla="*/ 493887 h 1237129"/>
              <a:gd name="connsiteX1706" fmla="*/ 3061026 w 3751729"/>
              <a:gd name="connsiteY1706" fmla="*/ 502256 h 1237129"/>
              <a:gd name="connsiteX1707" fmla="*/ 3052657 w 3751729"/>
              <a:gd name="connsiteY1707" fmla="*/ 508164 h 1237129"/>
              <a:gd name="connsiteX1708" fmla="*/ 3050934 w 3751729"/>
              <a:gd name="connsiteY1708" fmla="*/ 508164 h 1237129"/>
              <a:gd name="connsiteX1709" fmla="*/ 3049211 w 3751729"/>
              <a:gd name="connsiteY1709" fmla="*/ 509887 h 1237129"/>
              <a:gd name="connsiteX1710" fmla="*/ 3047487 w 3751729"/>
              <a:gd name="connsiteY1710" fmla="*/ 509887 h 1237129"/>
              <a:gd name="connsiteX1711" fmla="*/ 3045026 w 3751729"/>
              <a:gd name="connsiteY1711" fmla="*/ 509887 h 1237129"/>
              <a:gd name="connsiteX1712" fmla="*/ 3041826 w 3751729"/>
              <a:gd name="connsiteY1712" fmla="*/ 511610 h 1237129"/>
              <a:gd name="connsiteX1713" fmla="*/ 3045026 w 3751729"/>
              <a:gd name="connsiteY1713" fmla="*/ 519979 h 1237129"/>
              <a:gd name="connsiteX1714" fmla="*/ 3050688 w 3751729"/>
              <a:gd name="connsiteY1714" fmla="*/ 529086 h 1237129"/>
              <a:gd name="connsiteX1715" fmla="*/ 3054872 w 3751729"/>
              <a:gd name="connsiteY1715" fmla="*/ 539179 h 1237129"/>
              <a:gd name="connsiteX1716" fmla="*/ 3060534 w 3751729"/>
              <a:gd name="connsiteY1716" fmla="*/ 549271 h 1237129"/>
              <a:gd name="connsiteX1717" fmla="*/ 3062995 w 3751729"/>
              <a:gd name="connsiteY1717" fmla="*/ 558378 h 1237129"/>
              <a:gd name="connsiteX1718" fmla="*/ 3064719 w 3751729"/>
              <a:gd name="connsiteY1718" fmla="*/ 568471 h 1237129"/>
              <a:gd name="connsiteX1719" fmla="*/ 3062256 w 3751729"/>
              <a:gd name="connsiteY1719" fmla="*/ 575117 h 1237129"/>
              <a:gd name="connsiteX1720" fmla="*/ 3056595 w 3751729"/>
              <a:gd name="connsiteY1720" fmla="*/ 581022 h 1237129"/>
              <a:gd name="connsiteX1721" fmla="*/ 3045026 w 3751729"/>
              <a:gd name="connsiteY1721" fmla="*/ 585945 h 1237129"/>
              <a:gd name="connsiteX1722" fmla="*/ 3026073 w 3751729"/>
              <a:gd name="connsiteY1722" fmla="*/ 588407 h 1237129"/>
              <a:gd name="connsiteX1723" fmla="*/ 3026073 w 3751729"/>
              <a:gd name="connsiteY1723" fmla="*/ 580776 h 1237129"/>
              <a:gd name="connsiteX1724" fmla="*/ 3024348 w 3751729"/>
              <a:gd name="connsiteY1724" fmla="*/ 574133 h 1237129"/>
              <a:gd name="connsiteX1725" fmla="*/ 3024348 w 3751729"/>
              <a:gd name="connsiteY1725" fmla="*/ 564040 h 1237129"/>
              <a:gd name="connsiteX1726" fmla="*/ 3026073 w 3751729"/>
              <a:gd name="connsiteY1726" fmla="*/ 552225 h 1237129"/>
              <a:gd name="connsiteX1727" fmla="*/ 3026073 w 3751729"/>
              <a:gd name="connsiteY1727" fmla="*/ 543117 h 1237129"/>
              <a:gd name="connsiteX1728" fmla="*/ 3021888 w 3751729"/>
              <a:gd name="connsiteY1728" fmla="*/ 543117 h 1237129"/>
              <a:gd name="connsiteX1729" fmla="*/ 3018688 w 3751729"/>
              <a:gd name="connsiteY1729" fmla="*/ 543117 h 1237129"/>
              <a:gd name="connsiteX1730" fmla="*/ 3016226 w 3751729"/>
              <a:gd name="connsiteY1730" fmla="*/ 543117 h 1237129"/>
              <a:gd name="connsiteX1731" fmla="*/ 3014503 w 3751729"/>
              <a:gd name="connsiteY1731" fmla="*/ 543117 h 1237129"/>
              <a:gd name="connsiteX1732" fmla="*/ 3012780 w 3751729"/>
              <a:gd name="connsiteY1732" fmla="*/ 541394 h 1237129"/>
              <a:gd name="connsiteX1733" fmla="*/ 3010318 w 3751729"/>
              <a:gd name="connsiteY1733" fmla="*/ 540655 h 1237129"/>
              <a:gd name="connsiteX1734" fmla="*/ 3007118 w 3751729"/>
              <a:gd name="connsiteY1734" fmla="*/ 535733 h 1237129"/>
              <a:gd name="connsiteX1735" fmla="*/ 3010318 w 3751729"/>
              <a:gd name="connsiteY1735" fmla="*/ 531548 h 1237129"/>
              <a:gd name="connsiteX1736" fmla="*/ 3012780 w 3751729"/>
              <a:gd name="connsiteY1736" fmla="*/ 527363 h 1237129"/>
              <a:gd name="connsiteX1737" fmla="*/ 3014503 w 3751729"/>
              <a:gd name="connsiteY1737" fmla="*/ 523179 h 1237129"/>
              <a:gd name="connsiteX1738" fmla="*/ 3017703 w 3751729"/>
              <a:gd name="connsiteY1738" fmla="*/ 517271 h 1237129"/>
              <a:gd name="connsiteX1739" fmla="*/ 3010318 w 3751729"/>
              <a:gd name="connsiteY1739" fmla="*/ 517271 h 1237129"/>
              <a:gd name="connsiteX1740" fmla="*/ 3001211 w 3751729"/>
              <a:gd name="connsiteY1740" fmla="*/ 515548 h 1237129"/>
              <a:gd name="connsiteX1741" fmla="*/ 2991365 w 3751729"/>
              <a:gd name="connsiteY1741" fmla="*/ 518010 h 1237129"/>
              <a:gd name="connsiteX1742" fmla="*/ 2979796 w 3751729"/>
              <a:gd name="connsiteY1742" fmla="*/ 522932 h 1237129"/>
              <a:gd name="connsiteX1743" fmla="*/ 2969950 w 3751729"/>
              <a:gd name="connsiteY1743" fmla="*/ 527117 h 1237129"/>
              <a:gd name="connsiteX1744" fmla="*/ 2969950 w 3751729"/>
              <a:gd name="connsiteY1744" fmla="*/ 523672 h 1237129"/>
              <a:gd name="connsiteX1745" fmla="*/ 2971672 w 3751729"/>
              <a:gd name="connsiteY1745" fmla="*/ 519486 h 1237129"/>
              <a:gd name="connsiteX1746" fmla="*/ 2973396 w 3751729"/>
              <a:gd name="connsiteY1746" fmla="*/ 517025 h 1237129"/>
              <a:gd name="connsiteX1747" fmla="*/ 2974134 w 3751729"/>
              <a:gd name="connsiteY1747" fmla="*/ 512102 h 1237129"/>
              <a:gd name="connsiteX1748" fmla="*/ 2975857 w 3751729"/>
              <a:gd name="connsiteY1748" fmla="*/ 509640 h 1237129"/>
              <a:gd name="connsiteX1749" fmla="*/ 2978318 w 3751729"/>
              <a:gd name="connsiteY1749" fmla="*/ 503733 h 1237129"/>
              <a:gd name="connsiteX1750" fmla="*/ 2975857 w 3751729"/>
              <a:gd name="connsiteY1750" fmla="*/ 503733 h 1237129"/>
              <a:gd name="connsiteX1751" fmla="*/ 2973396 w 3751729"/>
              <a:gd name="connsiteY1751" fmla="*/ 502009 h 1237129"/>
              <a:gd name="connsiteX1752" fmla="*/ 2970196 w 3751729"/>
              <a:gd name="connsiteY1752" fmla="*/ 502009 h 1237129"/>
              <a:gd name="connsiteX1753" fmla="*/ 2966011 w 3751729"/>
              <a:gd name="connsiteY1753" fmla="*/ 500287 h 1237129"/>
              <a:gd name="connsiteX1754" fmla="*/ 2956904 w 3751729"/>
              <a:gd name="connsiteY1754" fmla="*/ 509395 h 1237129"/>
              <a:gd name="connsiteX1755" fmla="*/ 2947058 w 3751729"/>
              <a:gd name="connsiteY1755" fmla="*/ 517025 h 1237129"/>
              <a:gd name="connsiteX1756" fmla="*/ 2937212 w 3751729"/>
              <a:gd name="connsiteY1756" fmla="*/ 525394 h 1237129"/>
              <a:gd name="connsiteX1757" fmla="*/ 2931550 w 3751729"/>
              <a:gd name="connsiteY1757" fmla="*/ 535487 h 1237129"/>
              <a:gd name="connsiteX1758" fmla="*/ 2937212 w 3751729"/>
              <a:gd name="connsiteY1758" fmla="*/ 538932 h 1237129"/>
              <a:gd name="connsiteX1759" fmla="*/ 2941396 w 3751729"/>
              <a:gd name="connsiteY1759" fmla="*/ 541394 h 1237129"/>
              <a:gd name="connsiteX1760" fmla="*/ 2944596 w 3751729"/>
              <a:gd name="connsiteY1760" fmla="*/ 544840 h 1237129"/>
              <a:gd name="connsiteX1761" fmla="*/ 2947058 w 3751729"/>
              <a:gd name="connsiteY1761" fmla="*/ 547301 h 1237129"/>
              <a:gd name="connsiteX1762" fmla="*/ 2950257 w 3751729"/>
              <a:gd name="connsiteY1762" fmla="*/ 552225 h 1237129"/>
              <a:gd name="connsiteX1763" fmla="*/ 2958626 w 3751729"/>
              <a:gd name="connsiteY1763" fmla="*/ 547301 h 1237129"/>
              <a:gd name="connsiteX1764" fmla="*/ 2966011 w 3751729"/>
              <a:gd name="connsiteY1764" fmla="*/ 544840 h 1237129"/>
              <a:gd name="connsiteX1765" fmla="*/ 2973396 w 3751729"/>
              <a:gd name="connsiteY1765" fmla="*/ 544840 h 1237129"/>
              <a:gd name="connsiteX1766" fmla="*/ 2981764 w 3751729"/>
              <a:gd name="connsiteY1766" fmla="*/ 549025 h 1237129"/>
              <a:gd name="connsiteX1767" fmla="*/ 2985949 w 3751729"/>
              <a:gd name="connsiteY1767" fmla="*/ 549025 h 1237129"/>
              <a:gd name="connsiteX1768" fmla="*/ 2985949 w 3751729"/>
              <a:gd name="connsiteY1768" fmla="*/ 559117 h 1237129"/>
              <a:gd name="connsiteX1769" fmla="*/ 2970196 w 3751729"/>
              <a:gd name="connsiteY1769" fmla="*/ 559117 h 1237129"/>
              <a:gd name="connsiteX1770" fmla="*/ 2964534 w 3751729"/>
              <a:gd name="connsiteY1770" fmla="*/ 566748 h 1237129"/>
              <a:gd name="connsiteX1771" fmla="*/ 2958873 w 3751729"/>
              <a:gd name="connsiteY1771" fmla="*/ 572655 h 1237129"/>
              <a:gd name="connsiteX1772" fmla="*/ 2954688 w 3751729"/>
              <a:gd name="connsiteY1772" fmla="*/ 578561 h 1237129"/>
              <a:gd name="connsiteX1773" fmla="*/ 2950503 w 3751729"/>
              <a:gd name="connsiteY1773" fmla="*/ 588653 h 1237129"/>
              <a:gd name="connsiteX1774" fmla="*/ 2962073 w 3751729"/>
              <a:gd name="connsiteY1774" fmla="*/ 596284 h 1237129"/>
              <a:gd name="connsiteX1775" fmla="*/ 2968719 w 3751729"/>
              <a:gd name="connsiteY1775" fmla="*/ 608099 h 1237129"/>
              <a:gd name="connsiteX1776" fmla="*/ 2974380 w 3751729"/>
              <a:gd name="connsiteY1776" fmla="*/ 624099 h 1237129"/>
              <a:gd name="connsiteX1777" fmla="*/ 2977581 w 3751729"/>
              <a:gd name="connsiteY1777" fmla="*/ 640099 h 1237129"/>
              <a:gd name="connsiteX1778" fmla="*/ 2978318 w 3751729"/>
              <a:gd name="connsiteY1778" fmla="*/ 657822 h 1237129"/>
              <a:gd name="connsiteX1779" fmla="*/ 2978318 w 3751729"/>
              <a:gd name="connsiteY1779" fmla="*/ 673330 h 1237129"/>
              <a:gd name="connsiteX1780" fmla="*/ 2968472 w 3751729"/>
              <a:gd name="connsiteY1780" fmla="*/ 679976 h 1237129"/>
              <a:gd name="connsiteX1781" fmla="*/ 2962811 w 3751729"/>
              <a:gd name="connsiteY1781" fmla="*/ 691791 h 1237129"/>
              <a:gd name="connsiteX1782" fmla="*/ 2957149 w 3751729"/>
              <a:gd name="connsiteY1782" fmla="*/ 702622 h 1237129"/>
              <a:gd name="connsiteX1783" fmla="*/ 2950503 w 3751729"/>
              <a:gd name="connsiteY1783" fmla="*/ 714437 h 1237129"/>
              <a:gd name="connsiteX1784" fmla="*/ 2935734 w 3751729"/>
              <a:gd name="connsiteY1784" fmla="*/ 730437 h 1237129"/>
              <a:gd name="connsiteX1785" fmla="*/ 2916781 w 3751729"/>
              <a:gd name="connsiteY1785" fmla="*/ 742251 h 1237129"/>
              <a:gd name="connsiteX1786" fmla="*/ 2896842 w 3751729"/>
              <a:gd name="connsiteY1786" fmla="*/ 750622 h 1237129"/>
              <a:gd name="connsiteX1787" fmla="*/ 2873704 w 3751729"/>
              <a:gd name="connsiteY1787" fmla="*/ 758252 h 1237129"/>
              <a:gd name="connsiteX1788" fmla="*/ 2852289 w 3751729"/>
              <a:gd name="connsiteY1788" fmla="*/ 762437 h 1237129"/>
              <a:gd name="connsiteX1789" fmla="*/ 2852289 w 3751729"/>
              <a:gd name="connsiteY1789" fmla="*/ 768345 h 1237129"/>
              <a:gd name="connsiteX1790" fmla="*/ 2852289 w 3751729"/>
              <a:gd name="connsiteY1790" fmla="*/ 771791 h 1237129"/>
              <a:gd name="connsiteX1791" fmla="*/ 2852289 w 3751729"/>
              <a:gd name="connsiteY1791" fmla="*/ 774251 h 1237129"/>
              <a:gd name="connsiteX1792" fmla="*/ 2852289 w 3751729"/>
              <a:gd name="connsiteY1792" fmla="*/ 775976 h 1237129"/>
              <a:gd name="connsiteX1793" fmla="*/ 2854012 w 3751729"/>
              <a:gd name="connsiteY1793" fmla="*/ 777698 h 1237129"/>
              <a:gd name="connsiteX1794" fmla="*/ 2854012 w 3751729"/>
              <a:gd name="connsiteY1794" fmla="*/ 781882 h 1237129"/>
              <a:gd name="connsiteX1795" fmla="*/ 2854750 w 3751729"/>
              <a:gd name="connsiteY1795" fmla="*/ 786068 h 1237129"/>
              <a:gd name="connsiteX1796" fmla="*/ 2852289 w 3751729"/>
              <a:gd name="connsiteY1796" fmla="*/ 789513 h 1237129"/>
              <a:gd name="connsiteX1797" fmla="*/ 2849089 w 3751729"/>
              <a:gd name="connsiteY1797" fmla="*/ 791974 h 1237129"/>
              <a:gd name="connsiteX1798" fmla="*/ 2848350 w 3751729"/>
              <a:gd name="connsiteY1798" fmla="*/ 793699 h 1237129"/>
              <a:gd name="connsiteX1799" fmla="*/ 2845150 w 3751729"/>
              <a:gd name="connsiteY1799" fmla="*/ 796159 h 1237129"/>
              <a:gd name="connsiteX1800" fmla="*/ 2839489 w 3751729"/>
              <a:gd name="connsiteY1800" fmla="*/ 799605 h 1237129"/>
              <a:gd name="connsiteX1801" fmla="*/ 2837766 w 3751729"/>
              <a:gd name="connsiteY1801" fmla="*/ 799605 h 1237129"/>
              <a:gd name="connsiteX1802" fmla="*/ 2837027 w 3751729"/>
              <a:gd name="connsiteY1802" fmla="*/ 801329 h 1237129"/>
              <a:gd name="connsiteX1803" fmla="*/ 2835304 w 3751729"/>
              <a:gd name="connsiteY1803" fmla="*/ 801329 h 1237129"/>
              <a:gd name="connsiteX1804" fmla="*/ 2833582 w 3751729"/>
              <a:gd name="connsiteY1804" fmla="*/ 801329 h 1237129"/>
              <a:gd name="connsiteX1805" fmla="*/ 2831119 w 3751729"/>
              <a:gd name="connsiteY1805" fmla="*/ 802067 h 1237129"/>
              <a:gd name="connsiteX1806" fmla="*/ 2829396 w 3751729"/>
              <a:gd name="connsiteY1806" fmla="*/ 797883 h 1237129"/>
              <a:gd name="connsiteX1807" fmla="*/ 2827673 w 3751729"/>
              <a:gd name="connsiteY1807" fmla="*/ 793699 h 1237129"/>
              <a:gd name="connsiteX1808" fmla="*/ 2827673 w 3751729"/>
              <a:gd name="connsiteY1808" fmla="*/ 789513 h 1237129"/>
              <a:gd name="connsiteX1809" fmla="*/ 2827673 w 3751729"/>
              <a:gd name="connsiteY1809" fmla="*/ 781882 h 1237129"/>
              <a:gd name="connsiteX1810" fmla="*/ 2830873 w 3751729"/>
              <a:gd name="connsiteY1810" fmla="*/ 780160 h 1237129"/>
              <a:gd name="connsiteX1811" fmla="*/ 2833336 w 3751729"/>
              <a:gd name="connsiteY1811" fmla="*/ 780160 h 1237129"/>
              <a:gd name="connsiteX1812" fmla="*/ 2836535 w 3751729"/>
              <a:gd name="connsiteY1812" fmla="*/ 778437 h 1237129"/>
              <a:gd name="connsiteX1813" fmla="*/ 2837274 w 3751729"/>
              <a:gd name="connsiteY1813" fmla="*/ 775976 h 1237129"/>
              <a:gd name="connsiteX1814" fmla="*/ 2838997 w 3751729"/>
              <a:gd name="connsiteY1814" fmla="*/ 772529 h 1237129"/>
              <a:gd name="connsiteX1815" fmla="*/ 2837274 w 3751729"/>
              <a:gd name="connsiteY1815" fmla="*/ 770067 h 1237129"/>
              <a:gd name="connsiteX1816" fmla="*/ 2834812 w 3751729"/>
              <a:gd name="connsiteY1816" fmla="*/ 765883 h 1237129"/>
              <a:gd name="connsiteX1817" fmla="*/ 2833089 w 3751729"/>
              <a:gd name="connsiteY1817" fmla="*/ 762437 h 1237129"/>
              <a:gd name="connsiteX1818" fmla="*/ 2830627 w 3751729"/>
              <a:gd name="connsiteY1818" fmla="*/ 760714 h 1237129"/>
              <a:gd name="connsiteX1819" fmla="*/ 2828905 w 3751729"/>
              <a:gd name="connsiteY1819" fmla="*/ 760714 h 1237129"/>
              <a:gd name="connsiteX1820" fmla="*/ 2824720 w 3751729"/>
              <a:gd name="connsiteY1820" fmla="*/ 759975 h 1237129"/>
              <a:gd name="connsiteX1821" fmla="*/ 2819797 w 3751729"/>
              <a:gd name="connsiteY1821" fmla="*/ 759975 h 1237129"/>
              <a:gd name="connsiteX1822" fmla="*/ 2814874 w 3751729"/>
              <a:gd name="connsiteY1822" fmla="*/ 766621 h 1237129"/>
              <a:gd name="connsiteX1823" fmla="*/ 2809213 w 3751729"/>
              <a:gd name="connsiteY1823" fmla="*/ 771545 h 1237129"/>
              <a:gd name="connsiteX1824" fmla="*/ 2804289 w 3751729"/>
              <a:gd name="connsiteY1824" fmla="*/ 775729 h 1237129"/>
              <a:gd name="connsiteX1825" fmla="*/ 2800104 w 3751729"/>
              <a:gd name="connsiteY1825" fmla="*/ 783360 h 1237129"/>
              <a:gd name="connsiteX1826" fmla="*/ 2798382 w 3751729"/>
              <a:gd name="connsiteY1826" fmla="*/ 795174 h 1237129"/>
              <a:gd name="connsiteX1827" fmla="*/ 2811674 w 3751729"/>
              <a:gd name="connsiteY1827" fmla="*/ 807729 h 1237129"/>
              <a:gd name="connsiteX1828" fmla="*/ 2821520 w 3751729"/>
              <a:gd name="connsiteY1828" fmla="*/ 821268 h 1237129"/>
              <a:gd name="connsiteX1829" fmla="*/ 2830627 w 3751729"/>
              <a:gd name="connsiteY1829" fmla="*/ 835544 h 1237129"/>
              <a:gd name="connsiteX1830" fmla="*/ 2834812 w 3751729"/>
              <a:gd name="connsiteY1830" fmla="*/ 854743 h 1237129"/>
              <a:gd name="connsiteX1831" fmla="*/ 2836535 w 3751729"/>
              <a:gd name="connsiteY1831" fmla="*/ 878129 h 1237129"/>
              <a:gd name="connsiteX1832" fmla="*/ 2788535 w 3751729"/>
              <a:gd name="connsiteY1832" fmla="*/ 917512 h 1237129"/>
              <a:gd name="connsiteX1833" fmla="*/ 2782874 w 3751729"/>
              <a:gd name="connsiteY1833" fmla="*/ 917512 h 1237129"/>
              <a:gd name="connsiteX1834" fmla="*/ 2778689 w 3751729"/>
              <a:gd name="connsiteY1834" fmla="*/ 901513 h 1237129"/>
              <a:gd name="connsiteX1835" fmla="*/ 2769582 w 3751729"/>
              <a:gd name="connsiteY1835" fmla="*/ 889697 h 1237129"/>
              <a:gd name="connsiteX1836" fmla="*/ 2758012 w 3751729"/>
              <a:gd name="connsiteY1836" fmla="*/ 879605 h 1237129"/>
              <a:gd name="connsiteX1837" fmla="*/ 2745705 w 3751729"/>
              <a:gd name="connsiteY1837" fmla="*/ 869513 h 1237129"/>
              <a:gd name="connsiteX1838" fmla="*/ 2732412 w 3751729"/>
              <a:gd name="connsiteY1838" fmla="*/ 858682 h 1237129"/>
              <a:gd name="connsiteX1839" fmla="*/ 2726752 w 3751729"/>
              <a:gd name="connsiteY1839" fmla="*/ 882067 h 1237129"/>
              <a:gd name="connsiteX1840" fmla="*/ 2719366 w 3751729"/>
              <a:gd name="connsiteY1840" fmla="*/ 901266 h 1237129"/>
              <a:gd name="connsiteX1841" fmla="*/ 2726752 w 3751729"/>
              <a:gd name="connsiteY1841" fmla="*/ 905451 h 1237129"/>
              <a:gd name="connsiteX1842" fmla="*/ 2729951 w 3751729"/>
              <a:gd name="connsiteY1842" fmla="*/ 911359 h 1237129"/>
              <a:gd name="connsiteX1843" fmla="*/ 2730690 w 3751729"/>
              <a:gd name="connsiteY1843" fmla="*/ 918989 h 1237129"/>
              <a:gd name="connsiteX1844" fmla="*/ 2735613 w 3751729"/>
              <a:gd name="connsiteY1844" fmla="*/ 927359 h 1237129"/>
              <a:gd name="connsiteX1845" fmla="*/ 2736351 w 3751729"/>
              <a:gd name="connsiteY1845" fmla="*/ 929082 h 1237129"/>
              <a:gd name="connsiteX1846" fmla="*/ 2739551 w 3751729"/>
              <a:gd name="connsiteY1846" fmla="*/ 929082 h 1237129"/>
              <a:gd name="connsiteX1847" fmla="*/ 2742013 w 3751729"/>
              <a:gd name="connsiteY1847" fmla="*/ 929082 h 1237129"/>
              <a:gd name="connsiteX1848" fmla="*/ 2745213 w 3751729"/>
              <a:gd name="connsiteY1848" fmla="*/ 929082 h 1237129"/>
              <a:gd name="connsiteX1849" fmla="*/ 2747675 w 3751729"/>
              <a:gd name="connsiteY1849" fmla="*/ 930805 h 1237129"/>
              <a:gd name="connsiteX1850" fmla="*/ 2759243 w 3751729"/>
              <a:gd name="connsiteY1850" fmla="*/ 942619 h 1237129"/>
              <a:gd name="connsiteX1851" fmla="*/ 2768351 w 3751729"/>
              <a:gd name="connsiteY1851" fmla="*/ 960342 h 1237129"/>
              <a:gd name="connsiteX1852" fmla="*/ 2774013 w 3751729"/>
              <a:gd name="connsiteY1852" fmla="*/ 980527 h 1237129"/>
              <a:gd name="connsiteX1853" fmla="*/ 2774751 w 3751729"/>
              <a:gd name="connsiteY1853" fmla="*/ 1001451 h 1237129"/>
              <a:gd name="connsiteX1854" fmla="*/ 2766382 w 3751729"/>
              <a:gd name="connsiteY1854" fmla="*/ 1001451 h 1237129"/>
              <a:gd name="connsiteX1855" fmla="*/ 2757274 w 3751729"/>
              <a:gd name="connsiteY1855" fmla="*/ 993820 h 1237129"/>
              <a:gd name="connsiteX1856" fmla="*/ 2748905 w 3751729"/>
              <a:gd name="connsiteY1856" fmla="*/ 989635 h 1237129"/>
              <a:gd name="connsiteX1857" fmla="*/ 2747182 w 3751729"/>
              <a:gd name="connsiteY1857" fmla="*/ 987911 h 1237129"/>
              <a:gd name="connsiteX1858" fmla="*/ 2739797 w 3751729"/>
              <a:gd name="connsiteY1858" fmla="*/ 982005 h 1237129"/>
              <a:gd name="connsiteX1859" fmla="*/ 2734874 w 3751729"/>
              <a:gd name="connsiteY1859" fmla="*/ 970188 h 1237129"/>
              <a:gd name="connsiteX1860" fmla="*/ 2731675 w 3751729"/>
              <a:gd name="connsiteY1860" fmla="*/ 956651 h 1237129"/>
              <a:gd name="connsiteX1861" fmla="*/ 2727490 w 3751729"/>
              <a:gd name="connsiteY1861" fmla="*/ 944835 h 1237129"/>
              <a:gd name="connsiteX1862" fmla="*/ 2723305 w 3751729"/>
              <a:gd name="connsiteY1862" fmla="*/ 933020 h 1237129"/>
              <a:gd name="connsiteX1863" fmla="*/ 2715920 w 3751729"/>
              <a:gd name="connsiteY1863" fmla="*/ 922928 h 1237129"/>
              <a:gd name="connsiteX1864" fmla="*/ 2715920 w 3751729"/>
              <a:gd name="connsiteY1864" fmla="*/ 920467 h 1237129"/>
              <a:gd name="connsiteX1865" fmla="*/ 2708536 w 3751729"/>
              <a:gd name="connsiteY1865" fmla="*/ 922928 h 1237129"/>
              <a:gd name="connsiteX1866" fmla="*/ 2708536 w 3751729"/>
              <a:gd name="connsiteY1866" fmla="*/ 920467 h 1237129"/>
              <a:gd name="connsiteX1867" fmla="*/ 2706074 w 3751729"/>
              <a:gd name="connsiteY1867" fmla="*/ 908651 h 1237129"/>
              <a:gd name="connsiteX1868" fmla="*/ 2706074 w 3751729"/>
              <a:gd name="connsiteY1868" fmla="*/ 893636 h 1237129"/>
              <a:gd name="connsiteX1869" fmla="*/ 2706074 w 3751729"/>
              <a:gd name="connsiteY1869" fmla="*/ 877636 h 1237129"/>
              <a:gd name="connsiteX1870" fmla="*/ 2706074 w 3751729"/>
              <a:gd name="connsiteY1870" fmla="*/ 859913 h 1237129"/>
              <a:gd name="connsiteX1871" fmla="*/ 2704351 w 3751729"/>
              <a:gd name="connsiteY1871" fmla="*/ 843913 h 1237129"/>
              <a:gd name="connsiteX1872" fmla="*/ 2698690 w 3751729"/>
              <a:gd name="connsiteY1872" fmla="*/ 830374 h 1237129"/>
              <a:gd name="connsiteX1873" fmla="*/ 2689582 w 3751729"/>
              <a:gd name="connsiteY1873" fmla="*/ 820283 h 1237129"/>
              <a:gd name="connsiteX1874" fmla="*/ 2687121 w 3751729"/>
              <a:gd name="connsiteY1874" fmla="*/ 822744 h 1237129"/>
              <a:gd name="connsiteX1875" fmla="*/ 2682936 w 3751729"/>
              <a:gd name="connsiteY1875" fmla="*/ 826190 h 1237129"/>
              <a:gd name="connsiteX1876" fmla="*/ 2679736 w 3751729"/>
              <a:gd name="connsiteY1876" fmla="*/ 827913 h 1237129"/>
              <a:gd name="connsiteX1877" fmla="*/ 2674074 w 3751729"/>
              <a:gd name="connsiteY1877" fmla="*/ 828652 h 1237129"/>
              <a:gd name="connsiteX1878" fmla="*/ 2668414 w 3751729"/>
              <a:gd name="connsiteY1878" fmla="*/ 828652 h 1237129"/>
              <a:gd name="connsiteX1879" fmla="*/ 2666690 w 3751729"/>
              <a:gd name="connsiteY1879" fmla="*/ 828652 h 1237129"/>
              <a:gd name="connsiteX1880" fmla="*/ 2666690 w 3751729"/>
              <a:gd name="connsiteY1880" fmla="*/ 827913 h 1237129"/>
              <a:gd name="connsiteX1881" fmla="*/ 2665951 w 3751729"/>
              <a:gd name="connsiteY1881" fmla="*/ 827913 h 1237129"/>
              <a:gd name="connsiteX1882" fmla="*/ 2664228 w 3751729"/>
              <a:gd name="connsiteY1882" fmla="*/ 826190 h 1237129"/>
              <a:gd name="connsiteX1883" fmla="*/ 2664228 w 3751729"/>
              <a:gd name="connsiteY1883" fmla="*/ 808467 h 1237129"/>
              <a:gd name="connsiteX1884" fmla="*/ 2660044 w 3751729"/>
              <a:gd name="connsiteY1884" fmla="*/ 794191 h 1237129"/>
              <a:gd name="connsiteX1885" fmla="*/ 2654383 w 3751729"/>
              <a:gd name="connsiteY1885" fmla="*/ 782375 h 1237129"/>
              <a:gd name="connsiteX1886" fmla="*/ 2645275 w 3751729"/>
              <a:gd name="connsiteY1886" fmla="*/ 771545 h 1237129"/>
              <a:gd name="connsiteX1887" fmla="*/ 2638629 w 3751729"/>
              <a:gd name="connsiteY1887" fmla="*/ 759729 h 1237129"/>
              <a:gd name="connsiteX1888" fmla="*/ 2629522 w 3751729"/>
              <a:gd name="connsiteY1888" fmla="*/ 745452 h 1237129"/>
              <a:gd name="connsiteX1889" fmla="*/ 2627059 w 3751729"/>
              <a:gd name="connsiteY1889" fmla="*/ 747914 h 1237129"/>
              <a:gd name="connsiteX1890" fmla="*/ 2625337 w 3751729"/>
              <a:gd name="connsiteY1890" fmla="*/ 749637 h 1237129"/>
              <a:gd name="connsiteX1891" fmla="*/ 2623613 w 3751729"/>
              <a:gd name="connsiteY1891" fmla="*/ 753083 h 1237129"/>
              <a:gd name="connsiteX1892" fmla="*/ 2621891 w 3751729"/>
              <a:gd name="connsiteY1892" fmla="*/ 753821 h 1237129"/>
              <a:gd name="connsiteX1893" fmla="*/ 2621151 w 3751729"/>
              <a:gd name="connsiteY1893" fmla="*/ 755545 h 1237129"/>
              <a:gd name="connsiteX1894" fmla="*/ 2607860 w 3751729"/>
              <a:gd name="connsiteY1894" fmla="*/ 757268 h 1237129"/>
              <a:gd name="connsiteX1895" fmla="*/ 2596290 w 3751729"/>
              <a:gd name="connsiteY1895" fmla="*/ 755545 h 1237129"/>
              <a:gd name="connsiteX1896" fmla="*/ 2584721 w 3751729"/>
              <a:gd name="connsiteY1896" fmla="*/ 755545 h 1237129"/>
              <a:gd name="connsiteX1897" fmla="*/ 2581521 w 3751729"/>
              <a:gd name="connsiteY1897" fmla="*/ 767360 h 1237129"/>
              <a:gd name="connsiteX1898" fmla="*/ 2577337 w 3751729"/>
              <a:gd name="connsiteY1898" fmla="*/ 773268 h 1237129"/>
              <a:gd name="connsiteX1899" fmla="*/ 2574875 w 3751729"/>
              <a:gd name="connsiteY1899" fmla="*/ 774991 h 1237129"/>
              <a:gd name="connsiteX1900" fmla="*/ 2569214 w 3751729"/>
              <a:gd name="connsiteY1900" fmla="*/ 774991 h 1237129"/>
              <a:gd name="connsiteX1901" fmla="*/ 2563553 w 3751729"/>
              <a:gd name="connsiteY1901" fmla="*/ 776714 h 1237129"/>
              <a:gd name="connsiteX1902" fmla="*/ 2557891 w 3751729"/>
              <a:gd name="connsiteY1902" fmla="*/ 780897 h 1237129"/>
              <a:gd name="connsiteX1903" fmla="*/ 2548045 w 3751729"/>
              <a:gd name="connsiteY1903" fmla="*/ 806991 h 1237129"/>
              <a:gd name="connsiteX1904" fmla="*/ 2534753 w 3751729"/>
              <a:gd name="connsiteY1904" fmla="*/ 806991 h 1237129"/>
              <a:gd name="connsiteX1905" fmla="*/ 2527369 w 3751729"/>
              <a:gd name="connsiteY1905" fmla="*/ 812897 h 1237129"/>
              <a:gd name="connsiteX1906" fmla="*/ 2519983 w 3751729"/>
              <a:gd name="connsiteY1906" fmla="*/ 820528 h 1237129"/>
              <a:gd name="connsiteX1907" fmla="*/ 2510137 w 3751729"/>
              <a:gd name="connsiteY1907" fmla="*/ 826436 h 1237129"/>
              <a:gd name="connsiteX1908" fmla="*/ 2507676 w 3751729"/>
              <a:gd name="connsiteY1908" fmla="*/ 855728 h 1237129"/>
              <a:gd name="connsiteX1909" fmla="*/ 2500292 w 3751729"/>
              <a:gd name="connsiteY1909" fmla="*/ 880836 h 1237129"/>
              <a:gd name="connsiteX1910" fmla="*/ 2490445 w 3751729"/>
              <a:gd name="connsiteY1910" fmla="*/ 901020 h 1237129"/>
              <a:gd name="connsiteX1911" fmla="*/ 2474691 w 3751729"/>
              <a:gd name="connsiteY1911" fmla="*/ 920221 h 1237129"/>
              <a:gd name="connsiteX1912" fmla="*/ 2472968 w 3751729"/>
              <a:gd name="connsiteY1912" fmla="*/ 920221 h 1237129"/>
              <a:gd name="connsiteX1913" fmla="*/ 2471245 w 3751729"/>
              <a:gd name="connsiteY1913" fmla="*/ 918497 h 1237129"/>
              <a:gd name="connsiteX1914" fmla="*/ 2469522 w 3751729"/>
              <a:gd name="connsiteY1914" fmla="*/ 918497 h 1237129"/>
              <a:gd name="connsiteX1915" fmla="*/ 2468784 w 3751729"/>
              <a:gd name="connsiteY1915" fmla="*/ 916775 h 1237129"/>
              <a:gd name="connsiteX1916" fmla="*/ 2459676 w 3751729"/>
              <a:gd name="connsiteY1916" fmla="*/ 906682 h 1237129"/>
              <a:gd name="connsiteX1917" fmla="*/ 2451308 w 3751729"/>
              <a:gd name="connsiteY1917" fmla="*/ 890682 h 1237129"/>
              <a:gd name="connsiteX1918" fmla="*/ 2446384 w 3751729"/>
              <a:gd name="connsiteY1918" fmla="*/ 877144 h 1237129"/>
              <a:gd name="connsiteX1919" fmla="*/ 2445645 w 3751729"/>
              <a:gd name="connsiteY1919" fmla="*/ 874682 h 1237129"/>
              <a:gd name="connsiteX1920" fmla="*/ 2446384 w 3751729"/>
              <a:gd name="connsiteY1920" fmla="*/ 871236 h 1237129"/>
              <a:gd name="connsiteX1921" fmla="*/ 2448107 w 3751729"/>
              <a:gd name="connsiteY1921" fmla="*/ 868774 h 1237129"/>
              <a:gd name="connsiteX1922" fmla="*/ 2449830 w 3751729"/>
              <a:gd name="connsiteY1922" fmla="*/ 867051 h 1237129"/>
              <a:gd name="connsiteX1923" fmla="*/ 2449830 w 3751729"/>
              <a:gd name="connsiteY1923" fmla="*/ 865328 h 1237129"/>
              <a:gd name="connsiteX1924" fmla="*/ 2435061 w 3751729"/>
              <a:gd name="connsiteY1924" fmla="*/ 843421 h 1237129"/>
              <a:gd name="connsiteX1925" fmla="*/ 2425215 w 3751729"/>
              <a:gd name="connsiteY1925" fmla="*/ 820036 h 1237129"/>
              <a:gd name="connsiteX1926" fmla="*/ 2418568 w 3751729"/>
              <a:gd name="connsiteY1926" fmla="*/ 794929 h 1237129"/>
              <a:gd name="connsiteX1927" fmla="*/ 2415369 w 3751729"/>
              <a:gd name="connsiteY1927" fmla="*/ 764652 h 1237129"/>
              <a:gd name="connsiteX1928" fmla="*/ 2405523 w 3751729"/>
              <a:gd name="connsiteY1928" fmla="*/ 765390 h 1237129"/>
              <a:gd name="connsiteX1929" fmla="*/ 2398139 w 3751729"/>
              <a:gd name="connsiteY1929" fmla="*/ 765390 h 1237129"/>
              <a:gd name="connsiteX1930" fmla="*/ 2389769 w 3751729"/>
              <a:gd name="connsiteY1930" fmla="*/ 764652 h 1237129"/>
              <a:gd name="connsiteX1931" fmla="*/ 2386568 w 3751729"/>
              <a:gd name="connsiteY1931" fmla="*/ 761206 h 1237129"/>
              <a:gd name="connsiteX1932" fmla="*/ 2382384 w 3751729"/>
              <a:gd name="connsiteY1932" fmla="*/ 758744 h 1237129"/>
              <a:gd name="connsiteX1933" fmla="*/ 2379184 w 3751729"/>
              <a:gd name="connsiteY1933" fmla="*/ 755298 h 1237129"/>
              <a:gd name="connsiteX1934" fmla="*/ 2376723 w 3751729"/>
              <a:gd name="connsiteY1934" fmla="*/ 752837 h 1237129"/>
              <a:gd name="connsiteX1935" fmla="*/ 2379184 w 3751729"/>
              <a:gd name="connsiteY1935" fmla="*/ 742006 h 1237129"/>
              <a:gd name="connsiteX1936" fmla="*/ 2373523 w 3751729"/>
              <a:gd name="connsiteY1936" fmla="*/ 733637 h 1237129"/>
              <a:gd name="connsiteX1937" fmla="*/ 2363677 w 3751729"/>
              <a:gd name="connsiteY1937" fmla="*/ 726006 h 1237129"/>
              <a:gd name="connsiteX1938" fmla="*/ 2353830 w 3751729"/>
              <a:gd name="connsiteY1938" fmla="*/ 719360 h 1237129"/>
              <a:gd name="connsiteX1939" fmla="*/ 2344723 w 3751729"/>
              <a:gd name="connsiteY1939" fmla="*/ 710252 h 1237129"/>
              <a:gd name="connsiteX1940" fmla="*/ 2320847 w 3751729"/>
              <a:gd name="connsiteY1940" fmla="*/ 713699 h 1237129"/>
              <a:gd name="connsiteX1941" fmla="*/ 2295986 w 3751729"/>
              <a:gd name="connsiteY1941" fmla="*/ 713699 h 1237129"/>
              <a:gd name="connsiteX1942" fmla="*/ 2271123 w 3751729"/>
              <a:gd name="connsiteY1942" fmla="*/ 711976 h 1237129"/>
              <a:gd name="connsiteX1943" fmla="*/ 2247247 w 3751729"/>
              <a:gd name="connsiteY1943" fmla="*/ 710252 h 1237129"/>
              <a:gd name="connsiteX1944" fmla="*/ 2243063 w 3751729"/>
              <a:gd name="connsiteY1944" fmla="*/ 701883 h 1237129"/>
              <a:gd name="connsiteX1945" fmla="*/ 2237401 w 3751729"/>
              <a:gd name="connsiteY1945" fmla="*/ 691053 h 1237129"/>
              <a:gd name="connsiteX1946" fmla="*/ 2228293 w 3751729"/>
              <a:gd name="connsiteY1946" fmla="*/ 694499 h 1237129"/>
              <a:gd name="connsiteX1947" fmla="*/ 2222632 w 3751729"/>
              <a:gd name="connsiteY1947" fmla="*/ 696222 h 1237129"/>
              <a:gd name="connsiteX1948" fmla="*/ 2215247 w 3751729"/>
              <a:gd name="connsiteY1948" fmla="*/ 696960 h 1237129"/>
              <a:gd name="connsiteX1949" fmla="*/ 2205401 w 3751729"/>
              <a:gd name="connsiteY1949" fmla="*/ 696960 h 1237129"/>
              <a:gd name="connsiteX1950" fmla="*/ 2197031 w 3751729"/>
              <a:gd name="connsiteY1950" fmla="*/ 691053 h 1237129"/>
              <a:gd name="connsiteX1951" fmla="*/ 2187925 w 3751729"/>
              <a:gd name="connsiteY1951" fmla="*/ 686868 h 1237129"/>
              <a:gd name="connsiteX1952" fmla="*/ 2178078 w 3751729"/>
              <a:gd name="connsiteY1952" fmla="*/ 680960 h 1237129"/>
              <a:gd name="connsiteX1953" fmla="*/ 2170694 w 3751729"/>
              <a:gd name="connsiteY1953" fmla="*/ 675053 h 1237129"/>
              <a:gd name="connsiteX1954" fmla="*/ 2168232 w 3751729"/>
              <a:gd name="connsiteY1954" fmla="*/ 666683 h 1237129"/>
              <a:gd name="connsiteX1955" fmla="*/ 2164047 w 3751729"/>
              <a:gd name="connsiteY1955" fmla="*/ 659053 h 1237129"/>
              <a:gd name="connsiteX1956" fmla="*/ 2154940 w 3751729"/>
              <a:gd name="connsiteY1956" fmla="*/ 651422 h 1237129"/>
              <a:gd name="connsiteX1957" fmla="*/ 2153217 w 3751729"/>
              <a:gd name="connsiteY1957" fmla="*/ 651422 h 1237129"/>
              <a:gd name="connsiteX1958" fmla="*/ 2152479 w 3751729"/>
              <a:gd name="connsiteY1958" fmla="*/ 651422 h 1237129"/>
              <a:gd name="connsiteX1959" fmla="*/ 2150754 w 3751729"/>
              <a:gd name="connsiteY1959" fmla="*/ 651422 h 1237129"/>
              <a:gd name="connsiteX1960" fmla="*/ 2147555 w 3751729"/>
              <a:gd name="connsiteY1960" fmla="*/ 651422 h 1237129"/>
              <a:gd name="connsiteX1961" fmla="*/ 2141893 w 3751729"/>
              <a:gd name="connsiteY1961" fmla="*/ 651422 h 1237129"/>
              <a:gd name="connsiteX1962" fmla="*/ 2145094 w 3751729"/>
              <a:gd name="connsiteY1962" fmla="*/ 663237 h 1237129"/>
              <a:gd name="connsiteX1963" fmla="*/ 2149279 w 3751729"/>
              <a:gd name="connsiteY1963" fmla="*/ 676776 h 1237129"/>
              <a:gd name="connsiteX1964" fmla="*/ 2156663 w 3751729"/>
              <a:gd name="connsiteY1964" fmla="*/ 690314 h 1237129"/>
              <a:gd name="connsiteX1965" fmla="*/ 2162324 w 3751729"/>
              <a:gd name="connsiteY1965" fmla="*/ 702130 h 1237129"/>
              <a:gd name="connsiteX1966" fmla="*/ 2167986 w 3751729"/>
              <a:gd name="connsiteY1966" fmla="*/ 710498 h 1237129"/>
              <a:gd name="connsiteX1967" fmla="*/ 2169709 w 3751729"/>
              <a:gd name="connsiteY1967" fmla="*/ 706314 h 1237129"/>
              <a:gd name="connsiteX1968" fmla="*/ 2170448 w 3751729"/>
              <a:gd name="connsiteY1968" fmla="*/ 704591 h 1237129"/>
              <a:gd name="connsiteX1969" fmla="*/ 2170448 w 3751729"/>
              <a:gd name="connsiteY1969" fmla="*/ 702868 h 1237129"/>
              <a:gd name="connsiteX1970" fmla="*/ 2172170 w 3751729"/>
              <a:gd name="connsiteY1970" fmla="*/ 702868 h 1237129"/>
              <a:gd name="connsiteX1971" fmla="*/ 2173893 w 3751729"/>
              <a:gd name="connsiteY1971" fmla="*/ 702868 h 1237129"/>
              <a:gd name="connsiteX1972" fmla="*/ 2178078 w 3751729"/>
              <a:gd name="connsiteY1972" fmla="*/ 704591 h 1237129"/>
              <a:gd name="connsiteX1973" fmla="*/ 2179801 w 3751729"/>
              <a:gd name="connsiteY1973" fmla="*/ 708776 h 1237129"/>
              <a:gd name="connsiteX1974" fmla="*/ 2181524 w 3751729"/>
              <a:gd name="connsiteY1974" fmla="*/ 713699 h 1237129"/>
              <a:gd name="connsiteX1975" fmla="*/ 2181524 w 3751729"/>
              <a:gd name="connsiteY1975" fmla="*/ 717883 h 1237129"/>
              <a:gd name="connsiteX1976" fmla="*/ 2182262 w 3751729"/>
              <a:gd name="connsiteY1976" fmla="*/ 722068 h 1237129"/>
              <a:gd name="connsiteX1977" fmla="*/ 2183986 w 3751729"/>
              <a:gd name="connsiteY1977" fmla="*/ 726252 h 1237129"/>
              <a:gd name="connsiteX1978" fmla="*/ 2189647 w 3751729"/>
              <a:gd name="connsiteY1978" fmla="*/ 725514 h 1237129"/>
              <a:gd name="connsiteX1979" fmla="*/ 2197031 w 3751729"/>
              <a:gd name="connsiteY1979" fmla="*/ 723791 h 1237129"/>
              <a:gd name="connsiteX1980" fmla="*/ 2205401 w 3751729"/>
              <a:gd name="connsiteY1980" fmla="*/ 723791 h 1237129"/>
              <a:gd name="connsiteX1981" fmla="*/ 2218694 w 3751729"/>
              <a:gd name="connsiteY1981" fmla="*/ 708776 h 1237129"/>
              <a:gd name="connsiteX1982" fmla="*/ 2234447 w 3751729"/>
              <a:gd name="connsiteY1982" fmla="*/ 696960 h 1237129"/>
              <a:gd name="connsiteX1983" fmla="*/ 2236170 w 3751729"/>
              <a:gd name="connsiteY1983" fmla="*/ 711976 h 1237129"/>
              <a:gd name="connsiteX1984" fmla="*/ 2237892 w 3751729"/>
              <a:gd name="connsiteY1984" fmla="*/ 723791 h 1237129"/>
              <a:gd name="connsiteX1985" fmla="*/ 2259308 w 3751729"/>
              <a:gd name="connsiteY1985" fmla="*/ 735605 h 1237129"/>
              <a:gd name="connsiteX1986" fmla="*/ 2276538 w 3751729"/>
              <a:gd name="connsiteY1986" fmla="*/ 749882 h 1237129"/>
              <a:gd name="connsiteX1987" fmla="*/ 2270877 w 3751729"/>
              <a:gd name="connsiteY1987" fmla="*/ 757513 h 1237129"/>
              <a:gd name="connsiteX1988" fmla="*/ 2265954 w 3751729"/>
              <a:gd name="connsiteY1988" fmla="*/ 765145 h 1237129"/>
              <a:gd name="connsiteX1989" fmla="*/ 2261031 w 3751729"/>
              <a:gd name="connsiteY1989" fmla="*/ 771052 h 1237129"/>
              <a:gd name="connsiteX1990" fmla="*/ 2250200 w 3751729"/>
              <a:gd name="connsiteY1990" fmla="*/ 775236 h 1237129"/>
              <a:gd name="connsiteX1991" fmla="*/ 2250200 w 3751729"/>
              <a:gd name="connsiteY1991" fmla="*/ 791236 h 1237129"/>
              <a:gd name="connsiteX1992" fmla="*/ 2236170 w 3751729"/>
              <a:gd name="connsiteY1992" fmla="*/ 800345 h 1237129"/>
              <a:gd name="connsiteX1993" fmla="*/ 2221400 w 3751729"/>
              <a:gd name="connsiteY1993" fmla="*/ 810436 h 1237129"/>
              <a:gd name="connsiteX1994" fmla="*/ 2221400 w 3751729"/>
              <a:gd name="connsiteY1994" fmla="*/ 817575 h 1237129"/>
              <a:gd name="connsiteX1995" fmla="*/ 2203185 w 3751729"/>
              <a:gd name="connsiteY1995" fmla="*/ 817575 h 1237129"/>
              <a:gd name="connsiteX1996" fmla="*/ 2192355 w 3751729"/>
              <a:gd name="connsiteY1996" fmla="*/ 823483 h 1237129"/>
              <a:gd name="connsiteX1997" fmla="*/ 2183986 w 3751729"/>
              <a:gd name="connsiteY1997" fmla="*/ 832590 h 1237129"/>
              <a:gd name="connsiteX1998" fmla="*/ 2174140 w 3751729"/>
              <a:gd name="connsiteY1998" fmla="*/ 840220 h 1237129"/>
              <a:gd name="connsiteX1999" fmla="*/ 2160847 w 3751729"/>
              <a:gd name="connsiteY1999" fmla="*/ 846129 h 1237129"/>
              <a:gd name="connsiteX2000" fmla="*/ 2147555 w 3751729"/>
              <a:gd name="connsiteY2000" fmla="*/ 848590 h 1237129"/>
              <a:gd name="connsiteX2001" fmla="*/ 2133524 w 3751729"/>
              <a:gd name="connsiteY2001" fmla="*/ 852775 h 1237129"/>
              <a:gd name="connsiteX2002" fmla="*/ 2121956 w 3751729"/>
              <a:gd name="connsiteY2002" fmla="*/ 857698 h 1237129"/>
              <a:gd name="connsiteX2003" fmla="*/ 2112109 w 3751729"/>
              <a:gd name="connsiteY2003" fmla="*/ 863605 h 1237129"/>
              <a:gd name="connsiteX2004" fmla="*/ 2102263 w 3751729"/>
              <a:gd name="connsiteY2004" fmla="*/ 866067 h 1237129"/>
              <a:gd name="connsiteX2005" fmla="*/ 2094878 w 3751729"/>
              <a:gd name="connsiteY2005" fmla="*/ 866067 h 1237129"/>
              <a:gd name="connsiteX2006" fmla="*/ 2091678 w 3751729"/>
              <a:gd name="connsiteY2006" fmla="*/ 864344 h 1237129"/>
              <a:gd name="connsiteX2007" fmla="*/ 2090940 w 3751729"/>
              <a:gd name="connsiteY2007" fmla="*/ 864344 h 1237129"/>
              <a:gd name="connsiteX2008" fmla="*/ 2089217 w 3751729"/>
              <a:gd name="connsiteY2008" fmla="*/ 863605 h 1237129"/>
              <a:gd name="connsiteX2009" fmla="*/ 2087494 w 3751729"/>
              <a:gd name="connsiteY2009" fmla="*/ 861882 h 1237129"/>
              <a:gd name="connsiteX2010" fmla="*/ 2085771 w 3751729"/>
              <a:gd name="connsiteY2010" fmla="*/ 858436 h 1237129"/>
              <a:gd name="connsiteX2011" fmla="*/ 2081586 w 3751729"/>
              <a:gd name="connsiteY2011" fmla="*/ 850067 h 1237129"/>
              <a:gd name="connsiteX2012" fmla="*/ 2079864 w 3751729"/>
              <a:gd name="connsiteY2012" fmla="*/ 840959 h 1237129"/>
              <a:gd name="connsiteX2013" fmla="*/ 2079864 w 3751729"/>
              <a:gd name="connsiteY2013" fmla="*/ 832590 h 1237129"/>
              <a:gd name="connsiteX2014" fmla="*/ 2079125 w 3751729"/>
              <a:gd name="connsiteY2014" fmla="*/ 823483 h 1237129"/>
              <a:gd name="connsiteX2015" fmla="*/ 2071740 w 3751729"/>
              <a:gd name="connsiteY2015" fmla="*/ 809206 h 1237129"/>
              <a:gd name="connsiteX2016" fmla="*/ 2061895 w 3751729"/>
              <a:gd name="connsiteY2016" fmla="*/ 795667 h 1237129"/>
              <a:gd name="connsiteX2017" fmla="*/ 2051064 w 3751729"/>
              <a:gd name="connsiteY2017" fmla="*/ 783853 h 1237129"/>
              <a:gd name="connsiteX2018" fmla="*/ 2041218 w 3751729"/>
              <a:gd name="connsiteY2018" fmla="*/ 772036 h 1237129"/>
              <a:gd name="connsiteX2019" fmla="*/ 2038756 w 3751729"/>
              <a:gd name="connsiteY2019" fmla="*/ 763667 h 1237129"/>
              <a:gd name="connsiteX2020" fmla="*/ 2037033 w 3751729"/>
              <a:gd name="connsiteY2020" fmla="*/ 753575 h 1237129"/>
              <a:gd name="connsiteX2021" fmla="*/ 2035309 w 3751729"/>
              <a:gd name="connsiteY2021" fmla="*/ 742744 h 1237129"/>
              <a:gd name="connsiteX2022" fmla="*/ 2031125 w 3751729"/>
              <a:gd name="connsiteY2022" fmla="*/ 734375 h 1237129"/>
              <a:gd name="connsiteX2023" fmla="*/ 2015371 w 3751729"/>
              <a:gd name="connsiteY2023" fmla="*/ 724284 h 1237129"/>
              <a:gd name="connsiteX2024" fmla="*/ 2011187 w 3751729"/>
              <a:gd name="connsiteY2024" fmla="*/ 714191 h 1237129"/>
              <a:gd name="connsiteX2025" fmla="*/ 2006264 w 3751729"/>
              <a:gd name="connsiteY2025" fmla="*/ 703361 h 1237129"/>
              <a:gd name="connsiteX2026" fmla="*/ 2002079 w 3751729"/>
              <a:gd name="connsiteY2026" fmla="*/ 693268 h 1237129"/>
              <a:gd name="connsiteX2027" fmla="*/ 1996418 w 3751729"/>
              <a:gd name="connsiteY2027" fmla="*/ 684899 h 1237129"/>
              <a:gd name="connsiteX2028" fmla="*/ 1988049 w 3751729"/>
              <a:gd name="connsiteY2028" fmla="*/ 678991 h 1237129"/>
              <a:gd name="connsiteX2029" fmla="*/ 1983126 w 3751729"/>
              <a:gd name="connsiteY2029" fmla="*/ 677268 h 1237129"/>
              <a:gd name="connsiteX2030" fmla="*/ 1982387 w 3751729"/>
              <a:gd name="connsiteY2030" fmla="*/ 673821 h 1237129"/>
              <a:gd name="connsiteX2031" fmla="*/ 1979187 w 3751729"/>
              <a:gd name="connsiteY2031" fmla="*/ 673083 h 1237129"/>
              <a:gd name="connsiteX2032" fmla="*/ 1976725 w 3751729"/>
              <a:gd name="connsiteY2032" fmla="*/ 671361 h 1237129"/>
              <a:gd name="connsiteX2033" fmla="*/ 1973525 w 3751729"/>
              <a:gd name="connsiteY2033" fmla="*/ 669637 h 1237129"/>
              <a:gd name="connsiteX2034" fmla="*/ 1971065 w 3751729"/>
              <a:gd name="connsiteY2034" fmla="*/ 667176 h 1237129"/>
              <a:gd name="connsiteX2035" fmla="*/ 1967864 w 3751729"/>
              <a:gd name="connsiteY2035" fmla="*/ 662253 h 1237129"/>
              <a:gd name="connsiteX2036" fmla="*/ 1965403 w 3751729"/>
              <a:gd name="connsiteY2036" fmla="*/ 656345 h 1237129"/>
              <a:gd name="connsiteX2037" fmla="*/ 1962203 w 3751729"/>
              <a:gd name="connsiteY2037" fmla="*/ 656345 h 1237129"/>
              <a:gd name="connsiteX2038" fmla="*/ 1962203 w 3751729"/>
              <a:gd name="connsiteY2038" fmla="*/ 662253 h 1237129"/>
              <a:gd name="connsiteX2039" fmla="*/ 1972049 w 3751729"/>
              <a:gd name="connsiteY2039" fmla="*/ 675791 h 1237129"/>
              <a:gd name="connsiteX2040" fmla="*/ 1981156 w 3751729"/>
              <a:gd name="connsiteY2040" fmla="*/ 690806 h 1237129"/>
              <a:gd name="connsiteX2041" fmla="*/ 1986818 w 3751729"/>
              <a:gd name="connsiteY2041" fmla="*/ 708529 h 1237129"/>
              <a:gd name="connsiteX2042" fmla="*/ 1992479 w 3751729"/>
              <a:gd name="connsiteY2042" fmla="*/ 724529 h 1237129"/>
              <a:gd name="connsiteX2043" fmla="*/ 1999863 w 3751729"/>
              <a:gd name="connsiteY2043" fmla="*/ 740529 h 1237129"/>
              <a:gd name="connsiteX2044" fmla="*/ 2002326 w 3751729"/>
              <a:gd name="connsiteY2044" fmla="*/ 742991 h 1237129"/>
              <a:gd name="connsiteX2045" fmla="*/ 2006509 w 3751729"/>
              <a:gd name="connsiteY2045" fmla="*/ 746437 h 1237129"/>
              <a:gd name="connsiteX2046" fmla="*/ 2009710 w 3751729"/>
              <a:gd name="connsiteY2046" fmla="*/ 748898 h 1237129"/>
              <a:gd name="connsiteX2047" fmla="*/ 2013895 w 3751729"/>
              <a:gd name="connsiteY2047" fmla="*/ 752344 h 1237129"/>
              <a:gd name="connsiteX2048" fmla="*/ 2015618 w 3751729"/>
              <a:gd name="connsiteY2048" fmla="*/ 756528 h 1237129"/>
              <a:gd name="connsiteX2049" fmla="*/ 2015618 w 3751729"/>
              <a:gd name="connsiteY2049" fmla="*/ 785821 h 1237129"/>
              <a:gd name="connsiteX2050" fmla="*/ 2018079 w 3751729"/>
              <a:gd name="connsiteY2050" fmla="*/ 789268 h 1237129"/>
              <a:gd name="connsiteX2051" fmla="*/ 2021279 w 3751729"/>
              <a:gd name="connsiteY2051" fmla="*/ 793452 h 1237129"/>
              <a:gd name="connsiteX2052" fmla="*/ 2025464 w 3751729"/>
              <a:gd name="connsiteY2052" fmla="*/ 795914 h 1237129"/>
              <a:gd name="connsiteX2053" fmla="*/ 2029648 w 3751729"/>
              <a:gd name="connsiteY2053" fmla="*/ 799360 h 1237129"/>
              <a:gd name="connsiteX2054" fmla="*/ 2031371 w 3751729"/>
              <a:gd name="connsiteY2054" fmla="*/ 801820 h 1237129"/>
              <a:gd name="connsiteX2055" fmla="*/ 2033834 w 3751729"/>
              <a:gd name="connsiteY2055" fmla="*/ 810929 h 1237129"/>
              <a:gd name="connsiteX2056" fmla="*/ 2035556 w 3751729"/>
              <a:gd name="connsiteY2056" fmla="*/ 817575 h 1237129"/>
              <a:gd name="connsiteX2057" fmla="*/ 2038756 w 3751729"/>
              <a:gd name="connsiteY2057" fmla="*/ 826682 h 1237129"/>
              <a:gd name="connsiteX2058" fmla="*/ 2047125 w 3751729"/>
              <a:gd name="connsiteY2058" fmla="*/ 836775 h 1237129"/>
              <a:gd name="connsiteX2059" fmla="*/ 2060417 w 3751729"/>
              <a:gd name="connsiteY2059" fmla="*/ 845882 h 1237129"/>
              <a:gd name="connsiteX2060" fmla="*/ 2074448 w 3751729"/>
              <a:gd name="connsiteY2060" fmla="*/ 854252 h 1237129"/>
              <a:gd name="connsiteX2061" fmla="*/ 2086017 w 3751729"/>
              <a:gd name="connsiteY2061" fmla="*/ 863359 h 1237129"/>
              <a:gd name="connsiteX2062" fmla="*/ 2089217 w 3751729"/>
              <a:gd name="connsiteY2062" fmla="*/ 867544 h 1237129"/>
              <a:gd name="connsiteX2063" fmla="*/ 2089217 w 3751729"/>
              <a:gd name="connsiteY2063" fmla="*/ 873451 h 1237129"/>
              <a:gd name="connsiteX2064" fmla="*/ 2089217 w 3751729"/>
              <a:gd name="connsiteY2064" fmla="*/ 877636 h 1237129"/>
              <a:gd name="connsiteX2065" fmla="*/ 2090940 w 3751729"/>
              <a:gd name="connsiteY2065" fmla="*/ 881821 h 1237129"/>
              <a:gd name="connsiteX2066" fmla="*/ 2095125 w 3751729"/>
              <a:gd name="connsiteY2066" fmla="*/ 886743 h 1237129"/>
              <a:gd name="connsiteX2067" fmla="*/ 2107433 w 3751729"/>
              <a:gd name="connsiteY2067" fmla="*/ 887482 h 1237129"/>
              <a:gd name="connsiteX2068" fmla="*/ 2122201 w 3751729"/>
              <a:gd name="connsiteY2068" fmla="*/ 880836 h 1237129"/>
              <a:gd name="connsiteX2069" fmla="*/ 2142140 w 3751729"/>
              <a:gd name="connsiteY2069" fmla="*/ 875912 h 1237129"/>
              <a:gd name="connsiteX2070" fmla="*/ 2161093 w 3751729"/>
              <a:gd name="connsiteY2070" fmla="*/ 871728 h 1237129"/>
              <a:gd name="connsiteX2071" fmla="*/ 2178323 w 3751729"/>
              <a:gd name="connsiteY2071" fmla="*/ 869267 h 1237129"/>
              <a:gd name="connsiteX2072" fmla="*/ 2178323 w 3751729"/>
              <a:gd name="connsiteY2072" fmla="*/ 871728 h 1237129"/>
              <a:gd name="connsiteX2073" fmla="*/ 2174140 w 3751729"/>
              <a:gd name="connsiteY2073" fmla="*/ 879359 h 1237129"/>
              <a:gd name="connsiteX2074" fmla="*/ 2174140 w 3751729"/>
              <a:gd name="connsiteY2074" fmla="*/ 888221 h 1237129"/>
              <a:gd name="connsiteX2075" fmla="*/ 2170940 w 3751729"/>
              <a:gd name="connsiteY2075" fmla="*/ 898313 h 1237129"/>
              <a:gd name="connsiteX2076" fmla="*/ 2165278 w 3751729"/>
              <a:gd name="connsiteY2076" fmla="*/ 913328 h 1237129"/>
              <a:gd name="connsiteX2077" fmla="*/ 2156909 w 3751729"/>
              <a:gd name="connsiteY2077" fmla="*/ 931051 h 1237129"/>
              <a:gd name="connsiteX2078" fmla="*/ 2147063 w 3751729"/>
              <a:gd name="connsiteY2078" fmla="*/ 948774 h 1237129"/>
              <a:gd name="connsiteX2079" fmla="*/ 2136232 w 3751729"/>
              <a:gd name="connsiteY2079" fmla="*/ 963051 h 1237129"/>
              <a:gd name="connsiteX2080" fmla="*/ 2120479 w 3751729"/>
              <a:gd name="connsiteY2080" fmla="*/ 979050 h 1237129"/>
              <a:gd name="connsiteX2081" fmla="*/ 2103248 w 3751729"/>
              <a:gd name="connsiteY2081" fmla="*/ 994066 h 1237129"/>
              <a:gd name="connsiteX2082" fmla="*/ 2085032 w 3751729"/>
              <a:gd name="connsiteY2082" fmla="*/ 1008343 h 1237129"/>
              <a:gd name="connsiteX2083" fmla="*/ 2067802 w 3751729"/>
              <a:gd name="connsiteY2083" fmla="*/ 1025082 h 1237129"/>
              <a:gd name="connsiteX2084" fmla="*/ 2053032 w 3751729"/>
              <a:gd name="connsiteY2084" fmla="*/ 1042804 h 1237129"/>
              <a:gd name="connsiteX2085" fmla="*/ 2041464 w 3751729"/>
              <a:gd name="connsiteY2085" fmla="*/ 1062988 h 1237129"/>
              <a:gd name="connsiteX2086" fmla="*/ 2037279 w 3751729"/>
              <a:gd name="connsiteY2086" fmla="*/ 1082189 h 1237129"/>
              <a:gd name="connsiteX2087" fmla="*/ 2039740 w 3751729"/>
              <a:gd name="connsiteY2087" fmla="*/ 1099911 h 1237129"/>
              <a:gd name="connsiteX2088" fmla="*/ 2045402 w 3751729"/>
              <a:gd name="connsiteY2088" fmla="*/ 1117634 h 1237129"/>
              <a:gd name="connsiteX2089" fmla="*/ 2051064 w 3751729"/>
              <a:gd name="connsiteY2089" fmla="*/ 1133634 h 1237129"/>
              <a:gd name="connsiteX2090" fmla="*/ 2056725 w 3751729"/>
              <a:gd name="connsiteY2090" fmla="*/ 1151357 h 1237129"/>
              <a:gd name="connsiteX2091" fmla="*/ 2061648 w 3751729"/>
              <a:gd name="connsiteY2091" fmla="*/ 1169080 h 1237129"/>
              <a:gd name="connsiteX2092" fmla="*/ 2059925 w 3751729"/>
              <a:gd name="connsiteY2092" fmla="*/ 1186804 h 1237129"/>
              <a:gd name="connsiteX2093" fmla="*/ 2050818 w 3751729"/>
              <a:gd name="connsiteY2093" fmla="*/ 1205264 h 1237129"/>
              <a:gd name="connsiteX2094" fmla="*/ 2038509 w 3751729"/>
              <a:gd name="connsiteY2094" fmla="*/ 1214372 h 1237129"/>
              <a:gd name="connsiteX2095" fmla="*/ 2023741 w 3751729"/>
              <a:gd name="connsiteY2095" fmla="*/ 1221018 h 1237129"/>
              <a:gd name="connsiteX2096" fmla="*/ 2009710 w 3751729"/>
              <a:gd name="connsiteY2096" fmla="*/ 1228649 h 1237129"/>
              <a:gd name="connsiteX2097" fmla="*/ 1999990 w 3751729"/>
              <a:gd name="connsiteY2097" fmla="*/ 1237129 h 1237129"/>
              <a:gd name="connsiteX2098" fmla="*/ 1730490 w 3751729"/>
              <a:gd name="connsiteY2098" fmla="*/ 1237129 h 1237129"/>
              <a:gd name="connsiteX2099" fmla="*/ 1729835 w 3751729"/>
              <a:gd name="connsiteY2099" fmla="*/ 1236280 h 1237129"/>
              <a:gd name="connsiteX2100" fmla="*/ 1724174 w 3751729"/>
              <a:gd name="connsiteY2100" fmla="*/ 1224465 h 1237129"/>
              <a:gd name="connsiteX2101" fmla="*/ 1722450 w 3751729"/>
              <a:gd name="connsiteY2101" fmla="*/ 1210188 h 1237129"/>
              <a:gd name="connsiteX2102" fmla="*/ 1725650 w 3751729"/>
              <a:gd name="connsiteY2102" fmla="*/ 1193450 h 1237129"/>
              <a:gd name="connsiteX2103" fmla="*/ 1731312 w 3751729"/>
              <a:gd name="connsiteY2103" fmla="*/ 1179173 h 1237129"/>
              <a:gd name="connsiteX2104" fmla="*/ 1739681 w 3751729"/>
              <a:gd name="connsiteY2104" fmla="*/ 1163172 h 1237129"/>
              <a:gd name="connsiteX2105" fmla="*/ 1745342 w 3751729"/>
              <a:gd name="connsiteY2105" fmla="*/ 1149634 h 1237129"/>
              <a:gd name="connsiteX2106" fmla="*/ 1750265 w 3751729"/>
              <a:gd name="connsiteY2106" fmla="*/ 1137819 h 1237129"/>
              <a:gd name="connsiteX2107" fmla="*/ 1744604 w 3751729"/>
              <a:gd name="connsiteY2107" fmla="*/ 1126003 h 1237129"/>
              <a:gd name="connsiteX2108" fmla="*/ 1742882 w 3751729"/>
              <a:gd name="connsiteY2108" fmla="*/ 1115911 h 1237129"/>
              <a:gd name="connsiteX2109" fmla="*/ 1742882 w 3751729"/>
              <a:gd name="connsiteY2109" fmla="*/ 1105819 h 1237129"/>
              <a:gd name="connsiteX2110" fmla="*/ 1739681 w 3751729"/>
              <a:gd name="connsiteY2110" fmla="*/ 1092281 h 1237129"/>
              <a:gd name="connsiteX2111" fmla="*/ 1731312 w 3751729"/>
              <a:gd name="connsiteY2111" fmla="*/ 1074558 h 1237129"/>
              <a:gd name="connsiteX2112" fmla="*/ 1718022 w 3751729"/>
              <a:gd name="connsiteY2112" fmla="*/ 1056835 h 1237129"/>
              <a:gd name="connsiteX2113" fmla="*/ 1705715 w 3751729"/>
              <a:gd name="connsiteY2113" fmla="*/ 1040834 h 1237129"/>
              <a:gd name="connsiteX2114" fmla="*/ 1692422 w 3751729"/>
              <a:gd name="connsiteY2114" fmla="*/ 1027297 h 1237129"/>
              <a:gd name="connsiteX2115" fmla="*/ 1696606 w 3751729"/>
              <a:gd name="connsiteY2115" fmla="*/ 1009574 h 1237129"/>
              <a:gd name="connsiteX2116" fmla="*/ 1700792 w 3751729"/>
              <a:gd name="connsiteY2116" fmla="*/ 993574 h 1237129"/>
              <a:gd name="connsiteX2117" fmla="*/ 1705715 w 3751729"/>
              <a:gd name="connsiteY2117" fmla="*/ 975851 h 1237129"/>
              <a:gd name="connsiteX2118" fmla="*/ 1700792 w 3751729"/>
              <a:gd name="connsiteY2118" fmla="*/ 973389 h 1237129"/>
              <a:gd name="connsiteX2119" fmla="*/ 1698330 w 3751729"/>
              <a:gd name="connsiteY2119" fmla="*/ 971666 h 1237129"/>
              <a:gd name="connsiteX2120" fmla="*/ 1695130 w 3751729"/>
              <a:gd name="connsiteY2120" fmla="*/ 968220 h 1237129"/>
              <a:gd name="connsiteX2121" fmla="*/ 1692669 w 3751729"/>
              <a:gd name="connsiteY2121" fmla="*/ 967481 h 1237129"/>
              <a:gd name="connsiteX2122" fmla="*/ 1688484 w 3751729"/>
              <a:gd name="connsiteY2122" fmla="*/ 967481 h 1237129"/>
              <a:gd name="connsiteX2123" fmla="*/ 1682823 w 3751729"/>
              <a:gd name="connsiteY2123" fmla="*/ 965758 h 1237129"/>
              <a:gd name="connsiteX2124" fmla="*/ 1679622 w 3751729"/>
              <a:gd name="connsiteY2124" fmla="*/ 968220 h 1237129"/>
              <a:gd name="connsiteX2125" fmla="*/ 1677899 w 3751729"/>
              <a:gd name="connsiteY2125" fmla="*/ 969943 h 1237129"/>
              <a:gd name="connsiteX2126" fmla="*/ 1673715 w 3751729"/>
              <a:gd name="connsiteY2126" fmla="*/ 971666 h 1237129"/>
              <a:gd name="connsiteX2127" fmla="*/ 1669530 w 3751729"/>
              <a:gd name="connsiteY2127" fmla="*/ 971666 h 1237129"/>
              <a:gd name="connsiteX2128" fmla="*/ 1663869 w 3751729"/>
              <a:gd name="connsiteY2128" fmla="*/ 971666 h 1237129"/>
              <a:gd name="connsiteX2129" fmla="*/ 1648114 w 3751729"/>
              <a:gd name="connsiteY2129" fmla="*/ 946558 h 1237129"/>
              <a:gd name="connsiteX2130" fmla="*/ 1637284 w 3751729"/>
              <a:gd name="connsiteY2130" fmla="*/ 944835 h 1237129"/>
              <a:gd name="connsiteX2131" fmla="*/ 1627438 w 3751729"/>
              <a:gd name="connsiteY2131" fmla="*/ 944097 h 1237129"/>
              <a:gd name="connsiteX2132" fmla="*/ 1615870 w 3751729"/>
              <a:gd name="connsiteY2132" fmla="*/ 942374 h 1237129"/>
              <a:gd name="connsiteX2133" fmla="*/ 1601838 w 3751729"/>
              <a:gd name="connsiteY2133" fmla="*/ 948282 h 1237129"/>
              <a:gd name="connsiteX2134" fmla="*/ 1587070 w 3751729"/>
              <a:gd name="connsiteY2134" fmla="*/ 954189 h 1237129"/>
              <a:gd name="connsiteX2135" fmla="*/ 1575500 w 3751729"/>
              <a:gd name="connsiteY2135" fmla="*/ 958374 h 1237129"/>
              <a:gd name="connsiteX2136" fmla="*/ 1547439 w 3751729"/>
              <a:gd name="connsiteY2136" fmla="*/ 952466 h 1237129"/>
              <a:gd name="connsiteX2137" fmla="*/ 1544239 w 3751729"/>
              <a:gd name="connsiteY2137" fmla="*/ 962558 h 1237129"/>
              <a:gd name="connsiteX2138" fmla="*/ 1534393 w 3751729"/>
              <a:gd name="connsiteY2138" fmla="*/ 962558 h 1237129"/>
              <a:gd name="connsiteX2139" fmla="*/ 1525285 w 3751729"/>
              <a:gd name="connsiteY2139" fmla="*/ 960097 h 1237129"/>
              <a:gd name="connsiteX2140" fmla="*/ 1518639 w 3751729"/>
              <a:gd name="connsiteY2140" fmla="*/ 958374 h 1237129"/>
              <a:gd name="connsiteX2141" fmla="*/ 1515439 w 3751729"/>
              <a:gd name="connsiteY2141" fmla="*/ 960097 h 1237129"/>
              <a:gd name="connsiteX2142" fmla="*/ 1512978 w 3751729"/>
              <a:gd name="connsiteY2142" fmla="*/ 962558 h 1237129"/>
              <a:gd name="connsiteX2143" fmla="*/ 1508055 w 3751729"/>
              <a:gd name="connsiteY2143" fmla="*/ 964282 h 1237129"/>
              <a:gd name="connsiteX2144" fmla="*/ 1502393 w 3751729"/>
              <a:gd name="connsiteY2144" fmla="*/ 966005 h 1237129"/>
              <a:gd name="connsiteX2145" fmla="*/ 1494024 w 3751729"/>
              <a:gd name="connsiteY2145" fmla="*/ 955912 h 1237129"/>
              <a:gd name="connsiteX2146" fmla="*/ 1482455 w 3751729"/>
              <a:gd name="connsiteY2146" fmla="*/ 950005 h 1237129"/>
              <a:gd name="connsiteX2147" fmla="*/ 1470885 w 3751729"/>
              <a:gd name="connsiteY2147" fmla="*/ 944097 h 1237129"/>
              <a:gd name="connsiteX2148" fmla="*/ 1459316 w 3751729"/>
              <a:gd name="connsiteY2148" fmla="*/ 938189 h 1237129"/>
              <a:gd name="connsiteX2149" fmla="*/ 1449471 w 3751729"/>
              <a:gd name="connsiteY2149" fmla="*/ 930558 h 1237129"/>
              <a:gd name="connsiteX2150" fmla="*/ 1442086 w 3751729"/>
              <a:gd name="connsiteY2150" fmla="*/ 911359 h 1237129"/>
              <a:gd name="connsiteX2151" fmla="*/ 1433717 w 3751729"/>
              <a:gd name="connsiteY2151" fmla="*/ 901266 h 1237129"/>
              <a:gd name="connsiteX2152" fmla="*/ 1420424 w 3751729"/>
              <a:gd name="connsiteY2152" fmla="*/ 891174 h 1237129"/>
              <a:gd name="connsiteX2153" fmla="*/ 1408856 w 3751729"/>
              <a:gd name="connsiteY2153" fmla="*/ 881082 h 1237129"/>
              <a:gd name="connsiteX2154" fmla="*/ 1401471 w 3751729"/>
              <a:gd name="connsiteY2154" fmla="*/ 871974 h 1237129"/>
              <a:gd name="connsiteX2155" fmla="*/ 1401471 w 3751729"/>
              <a:gd name="connsiteY2155" fmla="*/ 852775 h 1237129"/>
              <a:gd name="connsiteX2156" fmla="*/ 1399010 w 3751729"/>
              <a:gd name="connsiteY2156" fmla="*/ 844405 h 1237129"/>
              <a:gd name="connsiteX2157" fmla="*/ 1399748 w 3751729"/>
              <a:gd name="connsiteY2157" fmla="*/ 830867 h 1237129"/>
              <a:gd name="connsiteX2158" fmla="*/ 1402948 w 3751729"/>
              <a:gd name="connsiteY2158" fmla="*/ 819052 h 1237129"/>
              <a:gd name="connsiteX2159" fmla="*/ 1405410 w 3751729"/>
              <a:gd name="connsiteY2159" fmla="*/ 808959 h 1237129"/>
              <a:gd name="connsiteX2160" fmla="*/ 1407132 w 3751729"/>
              <a:gd name="connsiteY2160" fmla="*/ 801329 h 1237129"/>
              <a:gd name="connsiteX2161" fmla="*/ 1407132 w 3751729"/>
              <a:gd name="connsiteY2161" fmla="*/ 789513 h 1237129"/>
              <a:gd name="connsiteX2162" fmla="*/ 1404671 w 3751729"/>
              <a:gd name="connsiteY2162" fmla="*/ 782867 h 1237129"/>
              <a:gd name="connsiteX2163" fmla="*/ 1399748 w 3751729"/>
              <a:gd name="connsiteY2163" fmla="*/ 775236 h 1237129"/>
              <a:gd name="connsiteX2164" fmla="*/ 1397286 w 3751729"/>
              <a:gd name="connsiteY2164" fmla="*/ 769329 h 1237129"/>
              <a:gd name="connsiteX2165" fmla="*/ 1397286 w 3751729"/>
              <a:gd name="connsiteY2165" fmla="*/ 760221 h 1237129"/>
              <a:gd name="connsiteX2166" fmla="*/ 1399748 w 3751729"/>
              <a:gd name="connsiteY2166" fmla="*/ 748407 h 1237129"/>
              <a:gd name="connsiteX2167" fmla="*/ 1405410 w 3751729"/>
              <a:gd name="connsiteY2167" fmla="*/ 735852 h 1237129"/>
              <a:gd name="connsiteX2168" fmla="*/ 1411071 w 3751729"/>
              <a:gd name="connsiteY2168" fmla="*/ 720837 h 1237129"/>
              <a:gd name="connsiteX2169" fmla="*/ 1416733 w 3751729"/>
              <a:gd name="connsiteY2169" fmla="*/ 708283 h 1237129"/>
              <a:gd name="connsiteX2170" fmla="*/ 1422394 w 3751729"/>
              <a:gd name="connsiteY2170" fmla="*/ 697452 h 1237129"/>
              <a:gd name="connsiteX2171" fmla="*/ 1425594 w 3751729"/>
              <a:gd name="connsiteY2171" fmla="*/ 691545 h 1237129"/>
              <a:gd name="connsiteX2172" fmla="*/ 1435439 w 3751729"/>
              <a:gd name="connsiteY2172" fmla="*/ 683175 h 1237129"/>
              <a:gd name="connsiteX2173" fmla="*/ 1447009 w 3751729"/>
              <a:gd name="connsiteY2173" fmla="*/ 675545 h 1237129"/>
              <a:gd name="connsiteX2174" fmla="*/ 1458578 w 3751729"/>
              <a:gd name="connsiteY2174" fmla="*/ 669637 h 1237129"/>
              <a:gd name="connsiteX2175" fmla="*/ 1470147 w 3751729"/>
              <a:gd name="connsiteY2175" fmla="*/ 662006 h 1237129"/>
              <a:gd name="connsiteX2176" fmla="*/ 1472608 w 3751729"/>
              <a:gd name="connsiteY2176" fmla="*/ 655360 h 1237129"/>
              <a:gd name="connsiteX2177" fmla="*/ 1472608 w 3751729"/>
              <a:gd name="connsiteY2177" fmla="*/ 646253 h 1237129"/>
              <a:gd name="connsiteX2178" fmla="*/ 1471871 w 3751729"/>
              <a:gd name="connsiteY2178" fmla="*/ 636161 h 1237129"/>
              <a:gd name="connsiteX2179" fmla="*/ 1472608 w 3751729"/>
              <a:gd name="connsiteY2179" fmla="*/ 627791 h 1237129"/>
              <a:gd name="connsiteX2180" fmla="*/ 1479993 w 3751729"/>
              <a:gd name="connsiteY2180" fmla="*/ 615976 h 1237129"/>
              <a:gd name="connsiteX2181" fmla="*/ 1489839 w 3751729"/>
              <a:gd name="connsiteY2181" fmla="*/ 606868 h 1237129"/>
              <a:gd name="connsiteX2182" fmla="*/ 1500669 w 3751729"/>
              <a:gd name="connsiteY2182" fmla="*/ 598499 h 1237129"/>
              <a:gd name="connsiteX2183" fmla="*/ 1510516 w 3751729"/>
              <a:gd name="connsiteY2183" fmla="*/ 589392 h 1237129"/>
              <a:gd name="connsiteX2184" fmla="*/ 1518885 w 3751729"/>
              <a:gd name="connsiteY2184" fmla="*/ 579299 h 1237129"/>
              <a:gd name="connsiteX2185" fmla="*/ 1523808 w 3751729"/>
              <a:gd name="connsiteY2185" fmla="*/ 565763 h 1237129"/>
              <a:gd name="connsiteX2186" fmla="*/ 1523808 w 3751729"/>
              <a:gd name="connsiteY2186" fmla="*/ 565024 h 1237129"/>
              <a:gd name="connsiteX2187" fmla="*/ 1522085 w 3751729"/>
              <a:gd name="connsiteY2187" fmla="*/ 565024 h 1237129"/>
              <a:gd name="connsiteX2188" fmla="*/ 1522085 w 3751729"/>
              <a:gd name="connsiteY2188" fmla="*/ 563302 h 1237129"/>
              <a:gd name="connsiteX2189" fmla="*/ 1522085 w 3751729"/>
              <a:gd name="connsiteY2189" fmla="*/ 561578 h 1237129"/>
              <a:gd name="connsiteX2190" fmla="*/ 1520363 w 3751729"/>
              <a:gd name="connsiteY2190" fmla="*/ 559856 h 1237129"/>
              <a:gd name="connsiteX2191" fmla="*/ 1517901 w 3751729"/>
              <a:gd name="connsiteY2191" fmla="*/ 559117 h 1237129"/>
              <a:gd name="connsiteX2192" fmla="*/ 1514701 w 3751729"/>
              <a:gd name="connsiteY2192" fmla="*/ 557394 h 1237129"/>
              <a:gd name="connsiteX2193" fmla="*/ 1512239 w 3751729"/>
              <a:gd name="connsiteY2193" fmla="*/ 557394 h 1237129"/>
              <a:gd name="connsiteX2194" fmla="*/ 1507316 w 3751729"/>
              <a:gd name="connsiteY2194" fmla="*/ 555672 h 1237129"/>
              <a:gd name="connsiteX2195" fmla="*/ 1504855 w 3751729"/>
              <a:gd name="connsiteY2195" fmla="*/ 559117 h 1237129"/>
              <a:gd name="connsiteX2196" fmla="*/ 1501655 w 3751729"/>
              <a:gd name="connsiteY2196" fmla="*/ 559117 h 1237129"/>
              <a:gd name="connsiteX2197" fmla="*/ 1497469 w 3751729"/>
              <a:gd name="connsiteY2197" fmla="*/ 559856 h 1237129"/>
              <a:gd name="connsiteX2198" fmla="*/ 1491808 w 3751729"/>
              <a:gd name="connsiteY2198" fmla="*/ 559856 h 1237129"/>
              <a:gd name="connsiteX2199" fmla="*/ 1491808 w 3751729"/>
              <a:gd name="connsiteY2199" fmla="*/ 555672 h 1237129"/>
              <a:gd name="connsiteX2200" fmla="*/ 1489348 w 3751729"/>
              <a:gd name="connsiteY2200" fmla="*/ 555672 h 1237129"/>
              <a:gd name="connsiteX2201" fmla="*/ 1489348 w 3751729"/>
              <a:gd name="connsiteY2201" fmla="*/ 543855 h 1237129"/>
              <a:gd name="connsiteX2202" fmla="*/ 1487624 w 3751729"/>
              <a:gd name="connsiteY2202" fmla="*/ 527856 h 1237129"/>
              <a:gd name="connsiteX2203" fmla="*/ 1485901 w 3751729"/>
              <a:gd name="connsiteY2203" fmla="*/ 508655 h 1237129"/>
              <a:gd name="connsiteX2204" fmla="*/ 1485901 w 3751729"/>
              <a:gd name="connsiteY2204" fmla="*/ 490194 h 1237129"/>
              <a:gd name="connsiteX2205" fmla="*/ 1485901 w 3751729"/>
              <a:gd name="connsiteY2205" fmla="*/ 473456 h 1237129"/>
              <a:gd name="connsiteX2206" fmla="*/ 1489101 w 3751729"/>
              <a:gd name="connsiteY2206" fmla="*/ 463363 h 1237129"/>
              <a:gd name="connsiteX2207" fmla="*/ 1489593 w 3751729"/>
              <a:gd name="connsiteY2207" fmla="*/ 460410 h 1237129"/>
              <a:gd name="connsiteX2208" fmla="*/ 1491316 w 3751729"/>
              <a:gd name="connsiteY2208" fmla="*/ 456964 h 1237129"/>
              <a:gd name="connsiteX2209" fmla="*/ 1493038 w 3751729"/>
              <a:gd name="connsiteY2209" fmla="*/ 456225 h 1237129"/>
              <a:gd name="connsiteX2210" fmla="*/ 1494762 w 3751729"/>
              <a:gd name="connsiteY2210" fmla="*/ 456225 h 1237129"/>
              <a:gd name="connsiteX2211" fmla="*/ 1497224 w 3751729"/>
              <a:gd name="connsiteY2211" fmla="*/ 456225 h 1237129"/>
              <a:gd name="connsiteX2212" fmla="*/ 1500424 w 3751729"/>
              <a:gd name="connsiteY2212" fmla="*/ 454501 h 1237129"/>
              <a:gd name="connsiteX2213" fmla="*/ 1504609 w 3751729"/>
              <a:gd name="connsiteY2213" fmla="*/ 454501 h 1237129"/>
              <a:gd name="connsiteX2214" fmla="*/ 1516177 w 3751729"/>
              <a:gd name="connsiteY2214" fmla="*/ 458687 h 1237129"/>
              <a:gd name="connsiteX2215" fmla="*/ 1529469 w 3751729"/>
              <a:gd name="connsiteY2215" fmla="*/ 462133 h 1237129"/>
              <a:gd name="connsiteX2216" fmla="*/ 1543501 w 3751729"/>
              <a:gd name="connsiteY2216" fmla="*/ 462133 h 1237129"/>
              <a:gd name="connsiteX2217" fmla="*/ 1557531 w 3751729"/>
              <a:gd name="connsiteY2217" fmla="*/ 458687 h 1237129"/>
              <a:gd name="connsiteX2218" fmla="*/ 1568362 w 3751729"/>
              <a:gd name="connsiteY2218" fmla="*/ 454501 h 1237129"/>
              <a:gd name="connsiteX2219" fmla="*/ 1569100 w 3751729"/>
              <a:gd name="connsiteY2219" fmla="*/ 452779 h 1237129"/>
              <a:gd name="connsiteX2220" fmla="*/ 1569100 w 3751729"/>
              <a:gd name="connsiteY2220" fmla="*/ 451056 h 1237129"/>
              <a:gd name="connsiteX2221" fmla="*/ 1570824 w 3751729"/>
              <a:gd name="connsiteY2221" fmla="*/ 451056 h 1237129"/>
              <a:gd name="connsiteX2222" fmla="*/ 1570824 w 3751729"/>
              <a:gd name="connsiteY2222" fmla="*/ 450318 h 1237129"/>
              <a:gd name="connsiteX2223" fmla="*/ 1570824 w 3751729"/>
              <a:gd name="connsiteY2223" fmla="*/ 448595 h 1237129"/>
              <a:gd name="connsiteX2224" fmla="*/ 1574024 w 3751729"/>
              <a:gd name="connsiteY2224" fmla="*/ 436778 h 1237129"/>
              <a:gd name="connsiteX2225" fmla="*/ 1574024 w 3751729"/>
              <a:gd name="connsiteY2225" fmla="*/ 423241 h 1237129"/>
              <a:gd name="connsiteX2226" fmla="*/ 1572300 w 3751729"/>
              <a:gd name="connsiteY2226" fmla="*/ 410687 h 1237129"/>
              <a:gd name="connsiteX2227" fmla="*/ 1570578 w 3751729"/>
              <a:gd name="connsiteY2227" fmla="*/ 395672 h 1237129"/>
              <a:gd name="connsiteX2228" fmla="*/ 1560731 w 3751729"/>
              <a:gd name="connsiteY2228" fmla="*/ 393210 h 1237129"/>
              <a:gd name="connsiteX2229" fmla="*/ 1550885 w 3751729"/>
              <a:gd name="connsiteY2229" fmla="*/ 389764 h 1237129"/>
              <a:gd name="connsiteX2230" fmla="*/ 1541039 w 3751729"/>
              <a:gd name="connsiteY2230" fmla="*/ 383856 h 1237129"/>
              <a:gd name="connsiteX2231" fmla="*/ 1533654 w 3751729"/>
              <a:gd name="connsiteY2231" fmla="*/ 376225 h 1237129"/>
              <a:gd name="connsiteX2232" fmla="*/ 1536115 w 3751729"/>
              <a:gd name="connsiteY2232" fmla="*/ 375487 h 1237129"/>
              <a:gd name="connsiteX2233" fmla="*/ 1539316 w 3751729"/>
              <a:gd name="connsiteY2233" fmla="*/ 373764 h 1237129"/>
              <a:gd name="connsiteX2234" fmla="*/ 1541039 w 3751729"/>
              <a:gd name="connsiteY2234" fmla="*/ 372041 h 1237129"/>
              <a:gd name="connsiteX2235" fmla="*/ 1543501 w 3751729"/>
              <a:gd name="connsiteY2235" fmla="*/ 372041 h 1237129"/>
              <a:gd name="connsiteX2236" fmla="*/ 1546701 w 3751729"/>
              <a:gd name="connsiteY2236" fmla="*/ 370318 h 1237129"/>
              <a:gd name="connsiteX2237" fmla="*/ 1551624 w 3751729"/>
              <a:gd name="connsiteY2237" fmla="*/ 370318 h 1237129"/>
              <a:gd name="connsiteX2238" fmla="*/ 1554823 w 3751729"/>
              <a:gd name="connsiteY2238" fmla="*/ 369579 h 1237129"/>
              <a:gd name="connsiteX2239" fmla="*/ 1559008 w 3751729"/>
              <a:gd name="connsiteY2239" fmla="*/ 367856 h 1237129"/>
              <a:gd name="connsiteX2240" fmla="*/ 1563193 w 3751729"/>
              <a:gd name="connsiteY2240" fmla="*/ 367856 h 1237129"/>
              <a:gd name="connsiteX2241" fmla="*/ 1568115 w 3751729"/>
              <a:gd name="connsiteY2241" fmla="*/ 367856 h 1237129"/>
              <a:gd name="connsiteX2242" fmla="*/ 1568115 w 3751729"/>
              <a:gd name="connsiteY2242" fmla="*/ 351856 h 1237129"/>
              <a:gd name="connsiteX2243" fmla="*/ 1572300 w 3751729"/>
              <a:gd name="connsiteY2243" fmla="*/ 351856 h 1237129"/>
              <a:gd name="connsiteX2244" fmla="*/ 1576484 w 3751729"/>
              <a:gd name="connsiteY2244" fmla="*/ 352595 h 1237129"/>
              <a:gd name="connsiteX2245" fmla="*/ 1578208 w 3751729"/>
              <a:gd name="connsiteY2245" fmla="*/ 354318 h 1237129"/>
              <a:gd name="connsiteX2246" fmla="*/ 1580670 w 3751729"/>
              <a:gd name="connsiteY2246" fmla="*/ 354318 h 1237129"/>
              <a:gd name="connsiteX2247" fmla="*/ 1583870 w 3751729"/>
              <a:gd name="connsiteY2247" fmla="*/ 356041 h 1237129"/>
              <a:gd name="connsiteX2248" fmla="*/ 1586331 w 3751729"/>
              <a:gd name="connsiteY2248" fmla="*/ 357764 h 1237129"/>
              <a:gd name="connsiteX2249" fmla="*/ 1589531 w 3751729"/>
              <a:gd name="connsiteY2249" fmla="*/ 354318 h 1237129"/>
              <a:gd name="connsiteX2250" fmla="*/ 1593716 w 3751729"/>
              <a:gd name="connsiteY2250" fmla="*/ 352595 h 1237129"/>
              <a:gd name="connsiteX2251" fmla="*/ 1596915 w 3751729"/>
              <a:gd name="connsiteY2251" fmla="*/ 351856 h 1237129"/>
              <a:gd name="connsiteX2252" fmla="*/ 1601100 w 3751729"/>
              <a:gd name="connsiteY2252" fmla="*/ 350133 h 1237129"/>
              <a:gd name="connsiteX2253" fmla="*/ 1602823 w 3751729"/>
              <a:gd name="connsiteY2253" fmla="*/ 348410 h 1237129"/>
              <a:gd name="connsiteX2254" fmla="*/ 1603562 w 3751729"/>
              <a:gd name="connsiteY2254" fmla="*/ 345949 h 1237129"/>
              <a:gd name="connsiteX2255" fmla="*/ 1603562 w 3751729"/>
              <a:gd name="connsiteY2255" fmla="*/ 342502 h 1237129"/>
              <a:gd name="connsiteX2256" fmla="*/ 1603562 w 3751729"/>
              <a:gd name="connsiteY2256" fmla="*/ 340041 h 1237129"/>
              <a:gd name="connsiteX2257" fmla="*/ 1603562 w 3751729"/>
              <a:gd name="connsiteY2257" fmla="*/ 336595 h 1237129"/>
              <a:gd name="connsiteX2258" fmla="*/ 1605285 w 3751729"/>
              <a:gd name="connsiteY2258" fmla="*/ 334133 h 1237129"/>
              <a:gd name="connsiteX2259" fmla="*/ 1607008 w 3751729"/>
              <a:gd name="connsiteY2259" fmla="*/ 330687 h 1237129"/>
              <a:gd name="connsiteX2260" fmla="*/ 1634331 w 3751729"/>
              <a:gd name="connsiteY2260" fmla="*/ 322318 h 1237129"/>
              <a:gd name="connsiteX2261" fmla="*/ 1639992 w 3751729"/>
              <a:gd name="connsiteY2261" fmla="*/ 313210 h 1237129"/>
              <a:gd name="connsiteX2262" fmla="*/ 1641715 w 3751729"/>
              <a:gd name="connsiteY2262" fmla="*/ 304840 h 1237129"/>
              <a:gd name="connsiteX2263" fmla="*/ 1645899 w 3751729"/>
              <a:gd name="connsiteY2263" fmla="*/ 295734 h 1237129"/>
              <a:gd name="connsiteX2264" fmla="*/ 1654269 w 3751729"/>
              <a:gd name="connsiteY2264" fmla="*/ 289826 h 1237129"/>
              <a:gd name="connsiteX2265" fmla="*/ 1665100 w 3751729"/>
              <a:gd name="connsiteY2265" fmla="*/ 285641 h 1237129"/>
              <a:gd name="connsiteX2266" fmla="*/ 1677407 w 3751729"/>
              <a:gd name="connsiteY2266" fmla="*/ 281457 h 1237129"/>
              <a:gd name="connsiteX2267" fmla="*/ 1688976 w 3751729"/>
              <a:gd name="connsiteY2267" fmla="*/ 277271 h 1237129"/>
              <a:gd name="connsiteX2268" fmla="*/ 1690699 w 3751729"/>
              <a:gd name="connsiteY2268" fmla="*/ 275549 h 1237129"/>
              <a:gd name="connsiteX2269" fmla="*/ 1690699 w 3751729"/>
              <a:gd name="connsiteY2269" fmla="*/ 273825 h 1237129"/>
              <a:gd name="connsiteX2270" fmla="*/ 1690699 w 3751729"/>
              <a:gd name="connsiteY2270" fmla="*/ 272103 h 1237129"/>
              <a:gd name="connsiteX2271" fmla="*/ 1692422 w 3751729"/>
              <a:gd name="connsiteY2271" fmla="*/ 271365 h 1237129"/>
              <a:gd name="connsiteX2272" fmla="*/ 1686760 w 3751729"/>
              <a:gd name="connsiteY2272" fmla="*/ 256348 h 1237129"/>
              <a:gd name="connsiteX2273" fmla="*/ 1683560 w 3751729"/>
              <a:gd name="connsiteY2273" fmla="*/ 238625 h 1237129"/>
              <a:gd name="connsiteX2274" fmla="*/ 1683560 w 3751729"/>
              <a:gd name="connsiteY2274" fmla="*/ 222626 h 1237129"/>
              <a:gd name="connsiteX2275" fmla="*/ 1682823 w 3751729"/>
              <a:gd name="connsiteY2275" fmla="*/ 209088 h 1237129"/>
              <a:gd name="connsiteX2276" fmla="*/ 1695130 w 3751729"/>
              <a:gd name="connsiteY2276" fmla="*/ 208349 h 1237129"/>
              <a:gd name="connsiteX2277" fmla="*/ 1704238 w 3751729"/>
              <a:gd name="connsiteY2277" fmla="*/ 204903 h 1237129"/>
              <a:gd name="connsiteX2278" fmla="*/ 1714084 w 3751729"/>
              <a:gd name="connsiteY2278" fmla="*/ 202441 h 1237129"/>
              <a:gd name="connsiteX2279" fmla="*/ 1714084 w 3751729"/>
              <a:gd name="connsiteY2279" fmla="*/ 209088 h 1237129"/>
              <a:gd name="connsiteX2280" fmla="*/ 1712361 w 3751729"/>
              <a:gd name="connsiteY2280" fmla="*/ 214996 h 1237129"/>
              <a:gd name="connsiteX2281" fmla="*/ 1710637 w 3751729"/>
              <a:gd name="connsiteY2281" fmla="*/ 225826 h 1237129"/>
              <a:gd name="connsiteX2282" fmla="*/ 1709899 w 3751729"/>
              <a:gd name="connsiteY2282" fmla="*/ 240103 h 1237129"/>
              <a:gd name="connsiteX2283" fmla="*/ 1708176 w 3751729"/>
              <a:gd name="connsiteY2283" fmla="*/ 253641 h 1237129"/>
              <a:gd name="connsiteX2284" fmla="*/ 1708176 w 3751729"/>
              <a:gd name="connsiteY2284" fmla="*/ 263734 h 1237129"/>
              <a:gd name="connsiteX2285" fmla="*/ 1712361 w 3751729"/>
              <a:gd name="connsiteY2285" fmla="*/ 266194 h 1237129"/>
              <a:gd name="connsiteX2286" fmla="*/ 1715560 w 3751729"/>
              <a:gd name="connsiteY2286" fmla="*/ 267918 h 1237129"/>
              <a:gd name="connsiteX2287" fmla="*/ 1716300 w 3751729"/>
              <a:gd name="connsiteY2287" fmla="*/ 269640 h 1237129"/>
              <a:gd name="connsiteX2288" fmla="*/ 1719499 w 3751729"/>
              <a:gd name="connsiteY2288" fmla="*/ 271365 h 1237129"/>
              <a:gd name="connsiteX2289" fmla="*/ 1723681 w 3751729"/>
              <a:gd name="connsiteY2289" fmla="*/ 273825 h 1237129"/>
              <a:gd name="connsiteX2290" fmla="*/ 1732789 w 3751729"/>
              <a:gd name="connsiteY2290" fmla="*/ 269640 h 1237129"/>
              <a:gd name="connsiteX2291" fmla="*/ 1739189 w 3751729"/>
              <a:gd name="connsiteY2291" fmla="*/ 269640 h 1237129"/>
              <a:gd name="connsiteX2292" fmla="*/ 1743373 w 3751729"/>
              <a:gd name="connsiteY2292" fmla="*/ 272103 h 1237129"/>
              <a:gd name="connsiteX2293" fmla="*/ 1749035 w 3751729"/>
              <a:gd name="connsiteY2293" fmla="*/ 277026 h 1237129"/>
              <a:gd name="connsiteX2294" fmla="*/ 1756419 w 3751729"/>
              <a:gd name="connsiteY2294" fmla="*/ 277026 h 1237129"/>
              <a:gd name="connsiteX2295" fmla="*/ 1764788 w 3751729"/>
              <a:gd name="connsiteY2295" fmla="*/ 273580 h 1237129"/>
              <a:gd name="connsiteX2296" fmla="*/ 1772173 w 3751729"/>
              <a:gd name="connsiteY2296" fmla="*/ 269395 h 1237129"/>
              <a:gd name="connsiteX2297" fmla="*/ 1776357 w 3751729"/>
              <a:gd name="connsiteY2297" fmla="*/ 265210 h 1237129"/>
              <a:gd name="connsiteX2298" fmla="*/ 1782019 w 3751729"/>
              <a:gd name="connsiteY2298" fmla="*/ 261764 h 1237129"/>
              <a:gd name="connsiteX2299" fmla="*/ 1789403 w 3751729"/>
              <a:gd name="connsiteY2299" fmla="*/ 259303 h 1237129"/>
              <a:gd name="connsiteX2300" fmla="*/ 1800973 w 3751729"/>
              <a:gd name="connsiteY2300" fmla="*/ 260041 h 1237129"/>
              <a:gd name="connsiteX2301" fmla="*/ 1816727 w 3751729"/>
              <a:gd name="connsiteY2301" fmla="*/ 263487 h 1237129"/>
              <a:gd name="connsiteX2302" fmla="*/ 1818450 w 3751729"/>
              <a:gd name="connsiteY2302" fmla="*/ 259303 h 1237129"/>
              <a:gd name="connsiteX2303" fmla="*/ 1819188 w 3751729"/>
              <a:gd name="connsiteY2303" fmla="*/ 257580 h 1237129"/>
              <a:gd name="connsiteX2304" fmla="*/ 1822388 w 3751729"/>
              <a:gd name="connsiteY2304" fmla="*/ 254133 h 1237129"/>
              <a:gd name="connsiteX2305" fmla="*/ 1824849 w 3751729"/>
              <a:gd name="connsiteY2305" fmla="*/ 253395 h 1237129"/>
              <a:gd name="connsiteX2306" fmla="*/ 1828049 w 3751729"/>
              <a:gd name="connsiteY2306" fmla="*/ 253395 h 1237129"/>
              <a:gd name="connsiteX2307" fmla="*/ 1832235 w 3751729"/>
              <a:gd name="connsiteY2307" fmla="*/ 251673 h 1237129"/>
              <a:gd name="connsiteX2308" fmla="*/ 1832235 w 3751729"/>
              <a:gd name="connsiteY2308" fmla="*/ 226564 h 1237129"/>
              <a:gd name="connsiteX2309" fmla="*/ 1835434 w 3751729"/>
              <a:gd name="connsiteY2309" fmla="*/ 206380 h 1237129"/>
              <a:gd name="connsiteX2310" fmla="*/ 1837895 w 3751729"/>
              <a:gd name="connsiteY2310" fmla="*/ 202934 h 1237129"/>
              <a:gd name="connsiteX2311" fmla="*/ 1841096 w 3751729"/>
              <a:gd name="connsiteY2311" fmla="*/ 202195 h 1237129"/>
              <a:gd name="connsiteX2312" fmla="*/ 1843557 w 3751729"/>
              <a:gd name="connsiteY2312" fmla="*/ 198750 h 1237129"/>
              <a:gd name="connsiteX2313" fmla="*/ 1846757 w 3751729"/>
              <a:gd name="connsiteY2313" fmla="*/ 197026 h 1237129"/>
              <a:gd name="connsiteX2314" fmla="*/ 1850943 w 3751729"/>
              <a:gd name="connsiteY2314" fmla="*/ 196288 h 1237129"/>
              <a:gd name="connsiteX2315" fmla="*/ 1850943 w 3751729"/>
              <a:gd name="connsiteY2315" fmla="*/ 198750 h 1237129"/>
              <a:gd name="connsiteX2316" fmla="*/ 1853403 w 3751729"/>
              <a:gd name="connsiteY2316" fmla="*/ 202195 h 1237129"/>
              <a:gd name="connsiteX2317" fmla="*/ 1855127 w 3751729"/>
              <a:gd name="connsiteY2317" fmla="*/ 204657 h 1237129"/>
              <a:gd name="connsiteX2318" fmla="*/ 1856849 w 3751729"/>
              <a:gd name="connsiteY2318" fmla="*/ 208103 h 1237129"/>
              <a:gd name="connsiteX2319" fmla="*/ 1858573 w 3751729"/>
              <a:gd name="connsiteY2319" fmla="*/ 208841 h 1237129"/>
              <a:gd name="connsiteX2320" fmla="*/ 1862757 w 3751729"/>
              <a:gd name="connsiteY2320" fmla="*/ 210564 h 1237129"/>
              <a:gd name="connsiteX2321" fmla="*/ 1866942 w 3751729"/>
              <a:gd name="connsiteY2321" fmla="*/ 212288 h 1237129"/>
              <a:gd name="connsiteX2322" fmla="*/ 1865219 w 3751729"/>
              <a:gd name="connsiteY2322" fmla="*/ 198750 h 1237129"/>
              <a:gd name="connsiteX2323" fmla="*/ 1864480 w 3751729"/>
              <a:gd name="connsiteY2323" fmla="*/ 190380 h 1237129"/>
              <a:gd name="connsiteX2324" fmla="*/ 1861280 w 3751729"/>
              <a:gd name="connsiteY2324" fmla="*/ 184473 h 1237129"/>
              <a:gd name="connsiteX2325" fmla="*/ 1859557 w 3751729"/>
              <a:gd name="connsiteY2325" fmla="*/ 176842 h 1237129"/>
              <a:gd name="connsiteX2326" fmla="*/ 1857096 w 3751729"/>
              <a:gd name="connsiteY2326" fmla="*/ 163304 h 1237129"/>
              <a:gd name="connsiteX2327" fmla="*/ 1864480 w 3751729"/>
              <a:gd name="connsiteY2327" fmla="*/ 162565 h 1237129"/>
              <a:gd name="connsiteX2328" fmla="*/ 1869404 w 3751729"/>
              <a:gd name="connsiteY2328" fmla="*/ 159119 h 1237129"/>
              <a:gd name="connsiteX2329" fmla="*/ 1874326 w 3751729"/>
              <a:gd name="connsiteY2329" fmla="*/ 156658 h 1237129"/>
              <a:gd name="connsiteX2330" fmla="*/ 1879988 w 3751729"/>
              <a:gd name="connsiteY2330" fmla="*/ 153212 h 1237129"/>
              <a:gd name="connsiteX2331" fmla="*/ 1889834 w 3751729"/>
              <a:gd name="connsiteY2331" fmla="*/ 153212 h 1237129"/>
              <a:gd name="connsiteX2332" fmla="*/ 1899680 w 3751729"/>
              <a:gd name="connsiteY2332" fmla="*/ 154934 h 1237129"/>
              <a:gd name="connsiteX2333" fmla="*/ 1907065 w 3751729"/>
              <a:gd name="connsiteY2333" fmla="*/ 156658 h 1237129"/>
              <a:gd name="connsiteX2334" fmla="*/ 1914449 w 3751729"/>
              <a:gd name="connsiteY2334" fmla="*/ 153212 h 1237129"/>
              <a:gd name="connsiteX2335" fmla="*/ 1920111 w 3751729"/>
              <a:gd name="connsiteY2335" fmla="*/ 144842 h 1237129"/>
              <a:gd name="connsiteX2336" fmla="*/ 1915187 w 3751729"/>
              <a:gd name="connsiteY2336" fmla="*/ 143119 h 1237129"/>
              <a:gd name="connsiteX2337" fmla="*/ 1911003 w 3751729"/>
              <a:gd name="connsiteY2337" fmla="*/ 141396 h 1237129"/>
              <a:gd name="connsiteX2338" fmla="*/ 1908541 w 3751729"/>
              <a:gd name="connsiteY2338" fmla="*/ 139673 h 1237129"/>
              <a:gd name="connsiteX2339" fmla="*/ 1903619 w 3751729"/>
              <a:gd name="connsiteY2339" fmla="*/ 138935 h 1237129"/>
              <a:gd name="connsiteX2340" fmla="*/ 1897957 w 3751729"/>
              <a:gd name="connsiteY2340" fmla="*/ 138935 h 1237129"/>
              <a:gd name="connsiteX2341" fmla="*/ 1883926 w 3751729"/>
              <a:gd name="connsiteY2341" fmla="*/ 145581 h 1237129"/>
              <a:gd name="connsiteX2342" fmla="*/ 1868173 w 3751729"/>
              <a:gd name="connsiteY2342" fmla="*/ 150503 h 1237129"/>
              <a:gd name="connsiteX2343" fmla="*/ 1850943 w 3751729"/>
              <a:gd name="connsiteY2343" fmla="*/ 152965 h 1237129"/>
              <a:gd name="connsiteX2344" fmla="*/ 1847742 w 3751729"/>
              <a:gd name="connsiteY2344" fmla="*/ 145334 h 1237129"/>
              <a:gd name="connsiteX2345" fmla="*/ 1843557 w 3751729"/>
              <a:gd name="connsiteY2345" fmla="*/ 139427 h 1237129"/>
              <a:gd name="connsiteX2346" fmla="*/ 1839373 w 3751729"/>
              <a:gd name="connsiteY2346" fmla="*/ 133519 h 1237129"/>
              <a:gd name="connsiteX2347" fmla="*/ 1836173 w 3751729"/>
              <a:gd name="connsiteY2347" fmla="*/ 126873 h 1237129"/>
              <a:gd name="connsiteX2348" fmla="*/ 1835434 w 3751729"/>
              <a:gd name="connsiteY2348" fmla="*/ 115058 h 1237129"/>
              <a:gd name="connsiteX2349" fmla="*/ 1836173 w 3751729"/>
              <a:gd name="connsiteY2349" fmla="*/ 105950 h 1237129"/>
              <a:gd name="connsiteX2350" fmla="*/ 1835434 w 3751729"/>
              <a:gd name="connsiteY2350" fmla="*/ 95858 h 1237129"/>
              <a:gd name="connsiteX2351" fmla="*/ 1833711 w 3751729"/>
              <a:gd name="connsiteY2351" fmla="*/ 84042 h 1237129"/>
              <a:gd name="connsiteX2352" fmla="*/ 1835434 w 3751729"/>
              <a:gd name="connsiteY2352" fmla="*/ 73950 h 1237129"/>
              <a:gd name="connsiteX2353" fmla="*/ 1842081 w 3751729"/>
              <a:gd name="connsiteY2353" fmla="*/ 58935 h 1237129"/>
              <a:gd name="connsiteX2354" fmla="*/ 1853649 w 3751729"/>
              <a:gd name="connsiteY2354" fmla="*/ 48843 h 1237129"/>
              <a:gd name="connsiteX2355" fmla="*/ 1865219 w 3751729"/>
              <a:gd name="connsiteY2355" fmla="*/ 37027 h 1237129"/>
              <a:gd name="connsiteX2356" fmla="*/ 1875065 w 3751729"/>
              <a:gd name="connsiteY2356" fmla="*/ 25212 h 1237129"/>
              <a:gd name="connsiteX2357" fmla="*/ 1882450 w 3751729"/>
              <a:gd name="connsiteY2357" fmla="*/ 11673 h 1237129"/>
              <a:gd name="connsiteX2358" fmla="*/ 1878265 w 3751729"/>
              <a:gd name="connsiteY2358" fmla="*/ 7489 h 1237129"/>
              <a:gd name="connsiteX2359" fmla="*/ 1874081 w 3751729"/>
              <a:gd name="connsiteY2359" fmla="*/ 3304 h 1237129"/>
              <a:gd name="connsiteX2360" fmla="*/ 1731537 w 3751729"/>
              <a:gd name="connsiteY2360" fmla="*/ 0 h 1237129"/>
              <a:gd name="connsiteX2361" fmla="*/ 1863626 w 3751729"/>
              <a:gd name="connsiteY2361" fmla="*/ 0 h 1237129"/>
              <a:gd name="connsiteX2362" fmla="*/ 1858327 w 3751729"/>
              <a:gd name="connsiteY2362" fmla="*/ 843 h 1237129"/>
              <a:gd name="connsiteX2363" fmla="*/ 1845034 w 3751729"/>
              <a:gd name="connsiteY2363" fmla="*/ 1582 h 1237129"/>
              <a:gd name="connsiteX2364" fmla="*/ 1840850 w 3751729"/>
              <a:gd name="connsiteY2364" fmla="*/ 22505 h 1237129"/>
              <a:gd name="connsiteX2365" fmla="*/ 1833465 w 3751729"/>
              <a:gd name="connsiteY2365" fmla="*/ 38504 h 1237129"/>
              <a:gd name="connsiteX2366" fmla="*/ 1823619 w 3751729"/>
              <a:gd name="connsiteY2366" fmla="*/ 52043 h 1237129"/>
              <a:gd name="connsiteX2367" fmla="*/ 1812050 w 3751729"/>
              <a:gd name="connsiteY2367" fmla="*/ 64596 h 1237129"/>
              <a:gd name="connsiteX2368" fmla="*/ 1801219 w 3751729"/>
              <a:gd name="connsiteY2368" fmla="*/ 79612 h 1237129"/>
              <a:gd name="connsiteX2369" fmla="*/ 1794573 w 3751729"/>
              <a:gd name="connsiteY2369" fmla="*/ 97335 h 1237129"/>
              <a:gd name="connsiteX2370" fmla="*/ 1789649 w 3751729"/>
              <a:gd name="connsiteY2370" fmla="*/ 117519 h 1237129"/>
              <a:gd name="connsiteX2371" fmla="*/ 1798758 w 3751729"/>
              <a:gd name="connsiteY2371" fmla="*/ 125150 h 1237129"/>
              <a:gd name="connsiteX2372" fmla="*/ 1807126 w 3751729"/>
              <a:gd name="connsiteY2372" fmla="*/ 133519 h 1237129"/>
              <a:gd name="connsiteX2373" fmla="*/ 1812788 w 3751729"/>
              <a:gd name="connsiteY2373" fmla="*/ 144350 h 1237129"/>
              <a:gd name="connsiteX2374" fmla="*/ 1815988 w 3751729"/>
              <a:gd name="connsiteY2374" fmla="*/ 156904 h 1237129"/>
              <a:gd name="connsiteX2375" fmla="*/ 1811804 w 3751729"/>
              <a:gd name="connsiteY2375" fmla="*/ 158626 h 1237129"/>
              <a:gd name="connsiteX2376" fmla="*/ 1810081 w 3751729"/>
              <a:gd name="connsiteY2376" fmla="*/ 160350 h 1237129"/>
              <a:gd name="connsiteX2377" fmla="*/ 1808357 w 3751729"/>
              <a:gd name="connsiteY2377" fmla="*/ 162073 h 1237129"/>
              <a:gd name="connsiteX2378" fmla="*/ 1808357 w 3751729"/>
              <a:gd name="connsiteY2378" fmla="*/ 162811 h 1237129"/>
              <a:gd name="connsiteX2379" fmla="*/ 1806634 w 3751729"/>
              <a:gd name="connsiteY2379" fmla="*/ 164535 h 1237129"/>
              <a:gd name="connsiteX2380" fmla="*/ 1806634 w 3751729"/>
              <a:gd name="connsiteY2380" fmla="*/ 167981 h 1237129"/>
              <a:gd name="connsiteX2381" fmla="*/ 1805896 w 3751729"/>
              <a:gd name="connsiteY2381" fmla="*/ 168719 h 1237129"/>
              <a:gd name="connsiteX2382" fmla="*/ 1786943 w 3751729"/>
              <a:gd name="connsiteY2382" fmla="*/ 176349 h 1237129"/>
              <a:gd name="connsiteX2383" fmla="*/ 1784481 w 3751729"/>
              <a:gd name="connsiteY2383" fmla="*/ 194073 h 1237129"/>
              <a:gd name="connsiteX2384" fmla="*/ 1778819 w 3751729"/>
              <a:gd name="connsiteY2384" fmla="*/ 207611 h 1237129"/>
              <a:gd name="connsiteX2385" fmla="*/ 1773158 w 3751729"/>
              <a:gd name="connsiteY2385" fmla="*/ 217703 h 1237129"/>
              <a:gd name="connsiteX2386" fmla="*/ 1764050 w 3751729"/>
              <a:gd name="connsiteY2386" fmla="*/ 226073 h 1237129"/>
              <a:gd name="connsiteX2387" fmla="*/ 1756666 w 3751729"/>
              <a:gd name="connsiteY2387" fmla="*/ 235180 h 1237129"/>
              <a:gd name="connsiteX2388" fmla="*/ 1750019 w 3751729"/>
              <a:gd name="connsiteY2388" fmla="*/ 246995 h 1237129"/>
              <a:gd name="connsiteX2389" fmla="*/ 1745097 w 3751729"/>
              <a:gd name="connsiteY2389" fmla="*/ 246995 h 1237129"/>
              <a:gd name="connsiteX2390" fmla="*/ 1745097 w 3751729"/>
              <a:gd name="connsiteY2390" fmla="*/ 243549 h 1237129"/>
              <a:gd name="connsiteX2391" fmla="*/ 1733527 w 3751729"/>
              <a:gd name="connsiteY2391" fmla="*/ 227549 h 1237129"/>
              <a:gd name="connsiteX2392" fmla="*/ 1726881 w 3751729"/>
              <a:gd name="connsiteY2392" fmla="*/ 209826 h 1237129"/>
              <a:gd name="connsiteX2393" fmla="*/ 1721958 w 3751729"/>
              <a:gd name="connsiteY2393" fmla="*/ 190626 h 1237129"/>
              <a:gd name="connsiteX2394" fmla="*/ 1713592 w 3751729"/>
              <a:gd name="connsiteY2394" fmla="*/ 168719 h 1237129"/>
              <a:gd name="connsiteX2395" fmla="*/ 1702022 w 3751729"/>
              <a:gd name="connsiteY2395" fmla="*/ 174627 h 1237129"/>
              <a:gd name="connsiteX2396" fmla="*/ 1694637 w 3751729"/>
              <a:gd name="connsiteY2396" fmla="*/ 182257 h 1237129"/>
              <a:gd name="connsiteX2397" fmla="*/ 1686269 w 3751729"/>
              <a:gd name="connsiteY2397" fmla="*/ 188165 h 1237129"/>
              <a:gd name="connsiteX2398" fmla="*/ 1677161 w 3751729"/>
              <a:gd name="connsiteY2398" fmla="*/ 192349 h 1237129"/>
              <a:gd name="connsiteX2399" fmla="*/ 1663130 w 3751729"/>
              <a:gd name="connsiteY2399" fmla="*/ 195795 h 1237129"/>
              <a:gd name="connsiteX2400" fmla="*/ 1661407 w 3751729"/>
              <a:gd name="connsiteY2400" fmla="*/ 194073 h 1237129"/>
              <a:gd name="connsiteX2401" fmla="*/ 1659684 w 3751729"/>
              <a:gd name="connsiteY2401" fmla="*/ 194073 h 1237129"/>
              <a:gd name="connsiteX2402" fmla="*/ 1658946 w 3751729"/>
              <a:gd name="connsiteY2402" fmla="*/ 194073 h 1237129"/>
              <a:gd name="connsiteX2403" fmla="*/ 1657223 w 3751729"/>
              <a:gd name="connsiteY2403" fmla="*/ 192349 h 1237129"/>
              <a:gd name="connsiteX2404" fmla="*/ 1654023 w 3751729"/>
              <a:gd name="connsiteY2404" fmla="*/ 192349 h 1237129"/>
              <a:gd name="connsiteX2405" fmla="*/ 1653285 w 3751729"/>
              <a:gd name="connsiteY2405" fmla="*/ 174627 h 1237129"/>
              <a:gd name="connsiteX2406" fmla="*/ 1651560 w 3751729"/>
              <a:gd name="connsiteY2406" fmla="*/ 160350 h 1237129"/>
              <a:gd name="connsiteX2407" fmla="*/ 1648361 w 3751729"/>
              <a:gd name="connsiteY2407" fmla="*/ 148534 h 1237129"/>
              <a:gd name="connsiteX2408" fmla="*/ 1645899 w 3751729"/>
              <a:gd name="connsiteY2408" fmla="*/ 134996 h 1237129"/>
              <a:gd name="connsiteX2409" fmla="*/ 1644176 w 3751729"/>
              <a:gd name="connsiteY2409" fmla="*/ 117273 h 1237129"/>
              <a:gd name="connsiteX2410" fmla="*/ 1651560 w 3751729"/>
              <a:gd name="connsiteY2410" fmla="*/ 109642 h 1237129"/>
              <a:gd name="connsiteX2411" fmla="*/ 1654023 w 3751729"/>
              <a:gd name="connsiteY2411" fmla="*/ 102997 h 1237129"/>
              <a:gd name="connsiteX2412" fmla="*/ 1655746 w 3751729"/>
              <a:gd name="connsiteY2412" fmla="*/ 93889 h 1237129"/>
              <a:gd name="connsiteX2413" fmla="*/ 1659931 w 3751729"/>
              <a:gd name="connsiteY2413" fmla="*/ 82074 h 1237129"/>
              <a:gd name="connsiteX2414" fmla="*/ 1663130 w 3751729"/>
              <a:gd name="connsiteY2414" fmla="*/ 79612 h 1237129"/>
              <a:gd name="connsiteX2415" fmla="*/ 1667315 w 3751729"/>
              <a:gd name="connsiteY2415" fmla="*/ 75428 h 1237129"/>
              <a:gd name="connsiteX2416" fmla="*/ 1671499 w 3751729"/>
              <a:gd name="connsiteY2416" fmla="*/ 70504 h 1237129"/>
              <a:gd name="connsiteX2417" fmla="*/ 1676422 w 3751729"/>
              <a:gd name="connsiteY2417" fmla="*/ 66319 h 1237129"/>
              <a:gd name="connsiteX2418" fmla="*/ 1678884 w 3751729"/>
              <a:gd name="connsiteY2418" fmla="*/ 68042 h 1237129"/>
              <a:gd name="connsiteX2419" fmla="*/ 1680607 w 3751729"/>
              <a:gd name="connsiteY2419" fmla="*/ 69765 h 1237129"/>
              <a:gd name="connsiteX2420" fmla="*/ 1682329 w 3751729"/>
              <a:gd name="connsiteY2420" fmla="*/ 70504 h 1237129"/>
              <a:gd name="connsiteX2421" fmla="*/ 1683068 w 3751729"/>
              <a:gd name="connsiteY2421" fmla="*/ 72227 h 1237129"/>
              <a:gd name="connsiteX2422" fmla="*/ 1686269 w 3751729"/>
              <a:gd name="connsiteY2422" fmla="*/ 69765 h 1237129"/>
              <a:gd name="connsiteX2423" fmla="*/ 1687991 w 3751729"/>
              <a:gd name="connsiteY2423" fmla="*/ 66319 h 1237129"/>
              <a:gd name="connsiteX2424" fmla="*/ 1688731 w 3751729"/>
              <a:gd name="connsiteY2424" fmla="*/ 63858 h 1237129"/>
              <a:gd name="connsiteX2425" fmla="*/ 1690453 w 3751729"/>
              <a:gd name="connsiteY2425" fmla="*/ 58935 h 1237129"/>
              <a:gd name="connsiteX2426" fmla="*/ 1692176 w 3751729"/>
              <a:gd name="connsiteY2426" fmla="*/ 56473 h 1237129"/>
              <a:gd name="connsiteX2427" fmla="*/ 1702022 w 3751729"/>
              <a:gd name="connsiteY2427" fmla="*/ 50566 h 1237129"/>
              <a:gd name="connsiteX2428" fmla="*/ 1710391 w 3751729"/>
              <a:gd name="connsiteY2428" fmla="*/ 47119 h 1237129"/>
              <a:gd name="connsiteX2429" fmla="*/ 1717775 w 3751729"/>
              <a:gd name="connsiteY2429" fmla="*/ 40473 h 1237129"/>
              <a:gd name="connsiteX2430" fmla="*/ 1715314 w 3751729"/>
              <a:gd name="connsiteY2430" fmla="*/ 38750 h 1237129"/>
              <a:gd name="connsiteX2431" fmla="*/ 1713592 w 3751729"/>
              <a:gd name="connsiteY2431" fmla="*/ 38750 h 1237129"/>
              <a:gd name="connsiteX2432" fmla="*/ 1711869 w 3751729"/>
              <a:gd name="connsiteY2432" fmla="*/ 38750 h 1237129"/>
              <a:gd name="connsiteX2433" fmla="*/ 1711869 w 3751729"/>
              <a:gd name="connsiteY2433" fmla="*/ 37027 h 1237129"/>
              <a:gd name="connsiteX2434" fmla="*/ 1711869 w 3751729"/>
              <a:gd name="connsiteY2434" fmla="*/ 34566 h 1237129"/>
              <a:gd name="connsiteX2435" fmla="*/ 1710146 w 3751729"/>
              <a:gd name="connsiteY2435" fmla="*/ 31120 h 1237129"/>
              <a:gd name="connsiteX2436" fmla="*/ 1720975 w 3751729"/>
              <a:gd name="connsiteY2436" fmla="*/ 17581 h 1237129"/>
              <a:gd name="connsiteX2437" fmla="*/ 1730820 w 3751729"/>
              <a:gd name="connsiteY2437" fmla="*/ 1582 h 1237129"/>
              <a:gd name="connsiteX2438" fmla="*/ 1335283 w 3751729"/>
              <a:gd name="connsiteY2438" fmla="*/ 0 h 1237129"/>
              <a:gd name="connsiteX2439" fmla="*/ 1355141 w 3751729"/>
              <a:gd name="connsiteY2439" fmla="*/ 0 h 1237129"/>
              <a:gd name="connsiteX2440" fmla="*/ 1357409 w 3751729"/>
              <a:gd name="connsiteY2440" fmla="*/ 4536 h 1237129"/>
              <a:gd name="connsiteX2441" fmla="*/ 1360609 w 3751729"/>
              <a:gd name="connsiteY2441" fmla="*/ 6998 h 1237129"/>
              <a:gd name="connsiteX2442" fmla="*/ 1363070 w 3751729"/>
              <a:gd name="connsiteY2442" fmla="*/ 12905 h 1237129"/>
              <a:gd name="connsiteX2443" fmla="*/ 1372178 w 3751729"/>
              <a:gd name="connsiteY2443" fmla="*/ 5521 h 1237129"/>
              <a:gd name="connsiteX2444" fmla="*/ 1380000 w 3751729"/>
              <a:gd name="connsiteY2444" fmla="*/ 0 h 1237129"/>
              <a:gd name="connsiteX2445" fmla="*/ 1394146 w 3751729"/>
              <a:gd name="connsiteY2445" fmla="*/ 0 h 1237129"/>
              <a:gd name="connsiteX2446" fmla="*/ 1396054 w 3751729"/>
              <a:gd name="connsiteY2446" fmla="*/ 1337 h 1237129"/>
              <a:gd name="connsiteX2447" fmla="*/ 1396054 w 3751729"/>
              <a:gd name="connsiteY2447" fmla="*/ 2812 h 1237129"/>
              <a:gd name="connsiteX2448" fmla="*/ 1397778 w 3751729"/>
              <a:gd name="connsiteY2448" fmla="*/ 2812 h 1237129"/>
              <a:gd name="connsiteX2449" fmla="*/ 1399501 w 3751729"/>
              <a:gd name="connsiteY2449" fmla="*/ 2812 h 1237129"/>
              <a:gd name="connsiteX2450" fmla="*/ 1401962 w 3751729"/>
              <a:gd name="connsiteY2450" fmla="*/ 2812 h 1237129"/>
              <a:gd name="connsiteX2451" fmla="*/ 1407235 w 3751729"/>
              <a:gd name="connsiteY2451" fmla="*/ 0 h 1237129"/>
              <a:gd name="connsiteX2452" fmla="*/ 1442331 w 3751729"/>
              <a:gd name="connsiteY2452" fmla="*/ 0 h 1237129"/>
              <a:gd name="connsiteX2453" fmla="*/ 1442331 w 3751729"/>
              <a:gd name="connsiteY2453" fmla="*/ 2812 h 1237129"/>
              <a:gd name="connsiteX2454" fmla="*/ 1442331 w 3751729"/>
              <a:gd name="connsiteY2454" fmla="*/ 6998 h 1237129"/>
              <a:gd name="connsiteX2455" fmla="*/ 1444054 w 3751729"/>
              <a:gd name="connsiteY2455" fmla="*/ 18813 h 1237129"/>
              <a:gd name="connsiteX2456" fmla="*/ 1445777 w 3751729"/>
              <a:gd name="connsiteY2456" fmla="*/ 32105 h 1237129"/>
              <a:gd name="connsiteX2457" fmla="*/ 1445777 w 3751729"/>
              <a:gd name="connsiteY2457" fmla="*/ 43674 h 1237129"/>
              <a:gd name="connsiteX2458" fmla="*/ 1429285 w 3751729"/>
              <a:gd name="connsiteY2458" fmla="*/ 52043 h 1237129"/>
              <a:gd name="connsiteX2459" fmla="*/ 1411070 w 3751729"/>
              <a:gd name="connsiteY2459" fmla="*/ 59428 h 1237129"/>
              <a:gd name="connsiteX2460" fmla="*/ 1393594 w 3751729"/>
              <a:gd name="connsiteY2460" fmla="*/ 67796 h 1237129"/>
              <a:gd name="connsiteX2461" fmla="*/ 1378824 w 3751729"/>
              <a:gd name="connsiteY2461" fmla="*/ 79612 h 1237129"/>
              <a:gd name="connsiteX2462" fmla="*/ 1374640 w 3751729"/>
              <a:gd name="connsiteY2462" fmla="*/ 77151 h 1237129"/>
              <a:gd name="connsiteX2463" fmla="*/ 1367255 w 3751729"/>
              <a:gd name="connsiteY2463" fmla="*/ 73705 h 1237129"/>
              <a:gd name="connsiteX2464" fmla="*/ 1357409 w 3751729"/>
              <a:gd name="connsiteY2464" fmla="*/ 67796 h 1237129"/>
              <a:gd name="connsiteX2465" fmla="*/ 1349040 w 3751729"/>
              <a:gd name="connsiteY2465" fmla="*/ 63612 h 1237129"/>
              <a:gd name="connsiteX2466" fmla="*/ 1341655 w 3751729"/>
              <a:gd name="connsiteY2466" fmla="*/ 59428 h 1237129"/>
              <a:gd name="connsiteX2467" fmla="*/ 1338209 w 3751729"/>
              <a:gd name="connsiteY2467" fmla="*/ 56228 h 1237129"/>
              <a:gd name="connsiteX2468" fmla="*/ 1339932 w 3751729"/>
              <a:gd name="connsiteY2468" fmla="*/ 55490 h 1237129"/>
              <a:gd name="connsiteX2469" fmla="*/ 1341655 w 3751729"/>
              <a:gd name="connsiteY2469" fmla="*/ 53766 h 1237129"/>
              <a:gd name="connsiteX2470" fmla="*/ 1343378 w 3751729"/>
              <a:gd name="connsiteY2470" fmla="*/ 52043 h 1237129"/>
              <a:gd name="connsiteX2471" fmla="*/ 1343378 w 3751729"/>
              <a:gd name="connsiteY2471" fmla="*/ 50320 h 1237129"/>
              <a:gd name="connsiteX2472" fmla="*/ 1344116 w 3751729"/>
              <a:gd name="connsiteY2472" fmla="*/ 47859 h 1237129"/>
              <a:gd name="connsiteX2473" fmla="*/ 1339932 w 3751729"/>
              <a:gd name="connsiteY2473" fmla="*/ 44658 h 1237129"/>
              <a:gd name="connsiteX2474" fmla="*/ 1334271 w 3751729"/>
              <a:gd name="connsiteY2474" fmla="*/ 43674 h 1237129"/>
              <a:gd name="connsiteX2475" fmla="*/ 1330086 w 3751729"/>
              <a:gd name="connsiteY2475" fmla="*/ 40474 h 1237129"/>
              <a:gd name="connsiteX2476" fmla="*/ 1325901 w 3751729"/>
              <a:gd name="connsiteY2476" fmla="*/ 38012 h 1237129"/>
              <a:gd name="connsiteX2477" fmla="*/ 1328363 w 3751729"/>
              <a:gd name="connsiteY2477" fmla="*/ 38012 h 1237129"/>
              <a:gd name="connsiteX2478" fmla="*/ 1331809 w 3751729"/>
              <a:gd name="connsiteY2478" fmla="*/ 34567 h 1237129"/>
              <a:gd name="connsiteX2479" fmla="*/ 1332547 w 3751729"/>
              <a:gd name="connsiteY2479" fmla="*/ 32844 h 1237129"/>
              <a:gd name="connsiteX2480" fmla="*/ 1334271 w 3751729"/>
              <a:gd name="connsiteY2480" fmla="*/ 32844 h 1237129"/>
              <a:gd name="connsiteX2481" fmla="*/ 1335747 w 3751729"/>
              <a:gd name="connsiteY2481" fmla="*/ 32105 h 1237129"/>
              <a:gd name="connsiteX2482" fmla="*/ 1339932 w 3751729"/>
              <a:gd name="connsiteY2482" fmla="*/ 32105 h 1237129"/>
              <a:gd name="connsiteX2483" fmla="*/ 1344116 w 3751729"/>
              <a:gd name="connsiteY2483" fmla="*/ 32105 h 1237129"/>
              <a:gd name="connsiteX2484" fmla="*/ 1344116 w 3751729"/>
              <a:gd name="connsiteY2484" fmla="*/ 21275 h 1237129"/>
              <a:gd name="connsiteX2485" fmla="*/ 1322701 w 3751729"/>
              <a:gd name="connsiteY2485" fmla="*/ 21275 h 1237129"/>
              <a:gd name="connsiteX2486" fmla="*/ 1318517 w 3751729"/>
              <a:gd name="connsiteY2486" fmla="*/ 12905 h 1237129"/>
              <a:gd name="connsiteX2487" fmla="*/ 1325901 w 3751729"/>
              <a:gd name="connsiteY2487" fmla="*/ 6998 h 1237129"/>
              <a:gd name="connsiteX2488" fmla="*/ 1331809 w 3751729"/>
              <a:gd name="connsiteY2488" fmla="*/ 1337 h 1237129"/>
              <a:gd name="connsiteX2489" fmla="*/ 994515 w 3751729"/>
              <a:gd name="connsiteY2489" fmla="*/ 0 h 1237129"/>
              <a:gd name="connsiteX2490" fmla="*/ 1240498 w 3751729"/>
              <a:gd name="connsiteY2490" fmla="*/ 0 h 1237129"/>
              <a:gd name="connsiteX2491" fmla="*/ 1238272 w 3751729"/>
              <a:gd name="connsiteY2491" fmla="*/ 6013 h 1237129"/>
              <a:gd name="connsiteX2492" fmla="*/ 1230887 w 3751729"/>
              <a:gd name="connsiteY2492" fmla="*/ 13644 h 1237129"/>
              <a:gd name="connsiteX2493" fmla="*/ 1218579 w 3751729"/>
              <a:gd name="connsiteY2493" fmla="*/ 22012 h 1237129"/>
              <a:gd name="connsiteX2494" fmla="*/ 1202088 w 3751729"/>
              <a:gd name="connsiteY2494" fmla="*/ 29643 h 1237129"/>
              <a:gd name="connsiteX2495" fmla="*/ 1188057 w 3751729"/>
              <a:gd name="connsiteY2495" fmla="*/ 35551 h 1237129"/>
              <a:gd name="connsiteX2496" fmla="*/ 1174765 w 3751729"/>
              <a:gd name="connsiteY2496" fmla="*/ 38997 h 1237129"/>
              <a:gd name="connsiteX2497" fmla="*/ 1174765 w 3751729"/>
              <a:gd name="connsiteY2497" fmla="*/ 35551 h 1237129"/>
              <a:gd name="connsiteX2498" fmla="*/ 1174765 w 3751729"/>
              <a:gd name="connsiteY2498" fmla="*/ 33089 h 1237129"/>
              <a:gd name="connsiteX2499" fmla="*/ 1173042 w 3751729"/>
              <a:gd name="connsiteY2499" fmla="*/ 33089 h 1237129"/>
              <a:gd name="connsiteX2500" fmla="*/ 1173042 w 3751729"/>
              <a:gd name="connsiteY2500" fmla="*/ 31367 h 1237129"/>
              <a:gd name="connsiteX2501" fmla="*/ 1172304 w 3751729"/>
              <a:gd name="connsiteY2501" fmla="*/ 29643 h 1237129"/>
              <a:gd name="connsiteX2502" fmla="*/ 1170580 w 3751729"/>
              <a:gd name="connsiteY2502" fmla="*/ 41458 h 1237129"/>
              <a:gd name="connsiteX2503" fmla="*/ 1166396 w 3751729"/>
              <a:gd name="connsiteY2503" fmla="*/ 51551 h 1237129"/>
              <a:gd name="connsiteX2504" fmla="*/ 1163196 w 3751729"/>
              <a:gd name="connsiteY2504" fmla="*/ 60658 h 1237129"/>
              <a:gd name="connsiteX2505" fmla="*/ 1159011 w 3751729"/>
              <a:gd name="connsiteY2505" fmla="*/ 69027 h 1237129"/>
              <a:gd name="connsiteX2506" fmla="*/ 1155811 w 3751729"/>
              <a:gd name="connsiteY2506" fmla="*/ 80844 h 1237129"/>
              <a:gd name="connsiteX2507" fmla="*/ 1159011 w 3751729"/>
              <a:gd name="connsiteY2507" fmla="*/ 82566 h 1237129"/>
              <a:gd name="connsiteX2508" fmla="*/ 1159011 w 3751729"/>
              <a:gd name="connsiteY2508" fmla="*/ 84289 h 1237129"/>
              <a:gd name="connsiteX2509" fmla="*/ 1160735 w 3751729"/>
              <a:gd name="connsiteY2509" fmla="*/ 84289 h 1237129"/>
              <a:gd name="connsiteX2510" fmla="*/ 1160735 w 3751729"/>
              <a:gd name="connsiteY2510" fmla="*/ 86012 h 1237129"/>
              <a:gd name="connsiteX2511" fmla="*/ 1159011 w 3751729"/>
              <a:gd name="connsiteY2511" fmla="*/ 86750 h 1237129"/>
              <a:gd name="connsiteX2512" fmla="*/ 1155811 w 3751729"/>
              <a:gd name="connsiteY2512" fmla="*/ 90197 h 1237129"/>
              <a:gd name="connsiteX2513" fmla="*/ 1153350 w 3751729"/>
              <a:gd name="connsiteY2513" fmla="*/ 91920 h 1237129"/>
              <a:gd name="connsiteX2514" fmla="*/ 1150889 w 3751729"/>
              <a:gd name="connsiteY2514" fmla="*/ 94381 h 1237129"/>
              <a:gd name="connsiteX2515" fmla="*/ 1147689 w 3751729"/>
              <a:gd name="connsiteY2515" fmla="*/ 96104 h 1237129"/>
              <a:gd name="connsiteX2516" fmla="*/ 1145965 w 3751729"/>
              <a:gd name="connsiteY2516" fmla="*/ 98566 h 1237129"/>
              <a:gd name="connsiteX2517" fmla="*/ 1143504 w 3751729"/>
              <a:gd name="connsiteY2517" fmla="*/ 102750 h 1237129"/>
              <a:gd name="connsiteX2518" fmla="*/ 1137597 w 3751729"/>
              <a:gd name="connsiteY2518" fmla="*/ 119489 h 1237129"/>
              <a:gd name="connsiteX2519" fmla="*/ 1133412 w 3751729"/>
              <a:gd name="connsiteY2519" fmla="*/ 136966 h 1237129"/>
              <a:gd name="connsiteX2520" fmla="*/ 1131688 w 3751729"/>
              <a:gd name="connsiteY2520" fmla="*/ 157150 h 1237129"/>
              <a:gd name="connsiteX2521" fmla="*/ 1128489 w 3751729"/>
              <a:gd name="connsiteY2521" fmla="*/ 176350 h 1237129"/>
              <a:gd name="connsiteX2522" fmla="*/ 1124305 w 3751729"/>
              <a:gd name="connsiteY2522" fmla="*/ 193826 h 1237129"/>
              <a:gd name="connsiteX2523" fmla="*/ 1121842 w 3751729"/>
              <a:gd name="connsiteY2523" fmla="*/ 192104 h 1237129"/>
              <a:gd name="connsiteX2524" fmla="*/ 1120119 w 3751729"/>
              <a:gd name="connsiteY2524" fmla="*/ 192104 h 1237129"/>
              <a:gd name="connsiteX2525" fmla="*/ 1120119 w 3751729"/>
              <a:gd name="connsiteY2525" fmla="*/ 190380 h 1237129"/>
              <a:gd name="connsiteX2526" fmla="*/ 1118396 w 3751729"/>
              <a:gd name="connsiteY2526" fmla="*/ 190380 h 1237129"/>
              <a:gd name="connsiteX2527" fmla="*/ 1114212 w 3751729"/>
              <a:gd name="connsiteY2527" fmla="*/ 187919 h 1237129"/>
              <a:gd name="connsiteX2528" fmla="*/ 1106828 w 3751729"/>
              <a:gd name="connsiteY2528" fmla="*/ 182012 h 1237129"/>
              <a:gd name="connsiteX2529" fmla="*/ 1095258 w 3751729"/>
              <a:gd name="connsiteY2529" fmla="*/ 172903 h 1237129"/>
              <a:gd name="connsiteX2530" fmla="*/ 1081966 w 3751729"/>
              <a:gd name="connsiteY2530" fmla="*/ 165273 h 1237129"/>
              <a:gd name="connsiteX2531" fmla="*/ 1069658 w 3751729"/>
              <a:gd name="connsiteY2531" fmla="*/ 156904 h 1237129"/>
              <a:gd name="connsiteX2532" fmla="*/ 1059813 w 3751729"/>
              <a:gd name="connsiteY2532" fmla="*/ 149273 h 1237129"/>
              <a:gd name="connsiteX2533" fmla="*/ 1050706 w 3751729"/>
              <a:gd name="connsiteY2533" fmla="*/ 145088 h 1237129"/>
              <a:gd name="connsiteX2534" fmla="*/ 1048243 w 3751729"/>
              <a:gd name="connsiteY2534" fmla="*/ 143366 h 1237129"/>
              <a:gd name="connsiteX2535" fmla="*/ 1045043 w 3751729"/>
              <a:gd name="connsiteY2535" fmla="*/ 111612 h 1237129"/>
              <a:gd name="connsiteX2536" fmla="*/ 1043320 w 3751729"/>
              <a:gd name="connsiteY2536" fmla="*/ 108166 h 1237129"/>
              <a:gd name="connsiteX2537" fmla="*/ 1039136 w 3751729"/>
              <a:gd name="connsiteY2537" fmla="*/ 105705 h 1237129"/>
              <a:gd name="connsiteX2538" fmla="*/ 1036674 w 3751729"/>
              <a:gd name="connsiteY2538" fmla="*/ 103982 h 1237129"/>
              <a:gd name="connsiteX2539" fmla="*/ 1031751 w 3751729"/>
              <a:gd name="connsiteY2539" fmla="*/ 100535 h 1237129"/>
              <a:gd name="connsiteX2540" fmla="*/ 1029290 w 3751729"/>
              <a:gd name="connsiteY2540" fmla="*/ 98074 h 1237129"/>
              <a:gd name="connsiteX2541" fmla="*/ 1031751 w 3751729"/>
              <a:gd name="connsiteY2541" fmla="*/ 96351 h 1237129"/>
              <a:gd name="connsiteX2542" fmla="*/ 1031751 w 3751729"/>
              <a:gd name="connsiteY2542" fmla="*/ 94628 h 1237129"/>
              <a:gd name="connsiteX2543" fmla="*/ 1033474 w 3751729"/>
              <a:gd name="connsiteY2543" fmla="*/ 93889 h 1237129"/>
              <a:gd name="connsiteX2544" fmla="*/ 1035197 w 3751729"/>
              <a:gd name="connsiteY2544" fmla="*/ 90443 h 1237129"/>
              <a:gd name="connsiteX2545" fmla="*/ 1036919 w 3751729"/>
              <a:gd name="connsiteY2545" fmla="*/ 87982 h 1237129"/>
              <a:gd name="connsiteX2546" fmla="*/ 1029536 w 3751729"/>
              <a:gd name="connsiteY2546" fmla="*/ 87982 h 1237129"/>
              <a:gd name="connsiteX2547" fmla="*/ 1025351 w 3751729"/>
              <a:gd name="connsiteY2547" fmla="*/ 87982 h 1237129"/>
              <a:gd name="connsiteX2548" fmla="*/ 1022152 w 3751729"/>
              <a:gd name="connsiteY2548" fmla="*/ 87982 h 1237129"/>
              <a:gd name="connsiteX2549" fmla="*/ 1020428 w 3751729"/>
              <a:gd name="connsiteY2549" fmla="*/ 86258 h 1237129"/>
              <a:gd name="connsiteX2550" fmla="*/ 1019689 w 3751729"/>
              <a:gd name="connsiteY2550" fmla="*/ 83797 h 1237129"/>
              <a:gd name="connsiteX2551" fmla="*/ 1016489 w 3751729"/>
              <a:gd name="connsiteY2551" fmla="*/ 78873 h 1237129"/>
              <a:gd name="connsiteX2552" fmla="*/ 1014766 w 3751729"/>
              <a:gd name="connsiteY2552" fmla="*/ 76413 h 1237129"/>
              <a:gd name="connsiteX2553" fmla="*/ 1014766 w 3751729"/>
              <a:gd name="connsiteY2553" fmla="*/ 72966 h 1237129"/>
              <a:gd name="connsiteX2554" fmla="*/ 1014766 w 3751729"/>
              <a:gd name="connsiteY2554" fmla="*/ 72227 h 1237129"/>
              <a:gd name="connsiteX2555" fmla="*/ 1014766 w 3751729"/>
              <a:gd name="connsiteY2555" fmla="*/ 68782 h 1237129"/>
              <a:gd name="connsiteX2556" fmla="*/ 1016489 w 3751729"/>
              <a:gd name="connsiteY2556" fmla="*/ 66320 h 1237129"/>
              <a:gd name="connsiteX2557" fmla="*/ 1016489 w 3751729"/>
              <a:gd name="connsiteY2557" fmla="*/ 62874 h 1237129"/>
              <a:gd name="connsiteX2558" fmla="*/ 1008119 w 3751729"/>
              <a:gd name="connsiteY2558" fmla="*/ 62874 h 1237129"/>
              <a:gd name="connsiteX2559" fmla="*/ 1008119 w 3751729"/>
              <a:gd name="connsiteY2559" fmla="*/ 58690 h 1237129"/>
              <a:gd name="connsiteX2560" fmla="*/ 1008859 w 3751729"/>
              <a:gd name="connsiteY2560" fmla="*/ 54505 h 1237129"/>
              <a:gd name="connsiteX2561" fmla="*/ 1010582 w 3751729"/>
              <a:gd name="connsiteY2561" fmla="*/ 52782 h 1237129"/>
              <a:gd name="connsiteX2562" fmla="*/ 1010582 w 3751729"/>
              <a:gd name="connsiteY2562" fmla="*/ 49828 h 1237129"/>
              <a:gd name="connsiteX2563" fmla="*/ 1012305 w 3751729"/>
              <a:gd name="connsiteY2563" fmla="*/ 47366 h 1237129"/>
              <a:gd name="connsiteX2564" fmla="*/ 1014028 w 3751729"/>
              <a:gd name="connsiteY2564" fmla="*/ 43181 h 1237129"/>
              <a:gd name="connsiteX2565" fmla="*/ 1009104 w 3751729"/>
              <a:gd name="connsiteY2565" fmla="*/ 43181 h 1237129"/>
              <a:gd name="connsiteX2566" fmla="*/ 1004182 w 3751729"/>
              <a:gd name="connsiteY2566" fmla="*/ 43181 h 1237129"/>
              <a:gd name="connsiteX2567" fmla="*/ 1001720 w 3751729"/>
              <a:gd name="connsiteY2567" fmla="*/ 41458 h 1237129"/>
              <a:gd name="connsiteX2568" fmla="*/ 996797 w 3751729"/>
              <a:gd name="connsiteY2568" fmla="*/ 39735 h 1237129"/>
              <a:gd name="connsiteX2569" fmla="*/ 996059 w 3751729"/>
              <a:gd name="connsiteY2569" fmla="*/ 18075 h 1237129"/>
              <a:gd name="connsiteX2570" fmla="*/ 864598 w 3751729"/>
              <a:gd name="connsiteY2570" fmla="*/ 0 h 1237129"/>
              <a:gd name="connsiteX2571" fmla="*/ 901871 w 3751729"/>
              <a:gd name="connsiteY2571" fmla="*/ 0 h 1237129"/>
              <a:gd name="connsiteX2572" fmla="*/ 899566 w 3751729"/>
              <a:gd name="connsiteY2572" fmla="*/ 15368 h 1237129"/>
              <a:gd name="connsiteX2573" fmla="*/ 895383 w 3751729"/>
              <a:gd name="connsiteY2573" fmla="*/ 17090 h 1237129"/>
              <a:gd name="connsiteX2574" fmla="*/ 890459 w 3751729"/>
              <a:gd name="connsiteY2574" fmla="*/ 17090 h 1237129"/>
              <a:gd name="connsiteX2575" fmla="*/ 886521 w 3751729"/>
              <a:gd name="connsiteY2575" fmla="*/ 17829 h 1237129"/>
              <a:gd name="connsiteX2576" fmla="*/ 880613 w 3751729"/>
              <a:gd name="connsiteY2576" fmla="*/ 17829 h 1237129"/>
              <a:gd name="connsiteX2577" fmla="*/ 874951 w 3751729"/>
              <a:gd name="connsiteY2577" fmla="*/ 11183 h 1237129"/>
              <a:gd name="connsiteX2578" fmla="*/ 867321 w 3751729"/>
              <a:gd name="connsiteY2578" fmla="*/ 3552 h 1237129"/>
              <a:gd name="connsiteX2579" fmla="*/ 769123 w 3751729"/>
              <a:gd name="connsiteY2579" fmla="*/ 0 h 1237129"/>
              <a:gd name="connsiteX2580" fmla="*/ 842019 w 3751729"/>
              <a:gd name="connsiteY2580" fmla="*/ 0 h 1237129"/>
              <a:gd name="connsiteX2581" fmla="*/ 845906 w 3751729"/>
              <a:gd name="connsiteY2581" fmla="*/ 11921 h 1237129"/>
              <a:gd name="connsiteX2582" fmla="*/ 851813 w 3751729"/>
              <a:gd name="connsiteY2582" fmla="*/ 37275 h 1237129"/>
              <a:gd name="connsiteX2583" fmla="*/ 861659 w 3751729"/>
              <a:gd name="connsiteY2583" fmla="*/ 37275 h 1237129"/>
              <a:gd name="connsiteX2584" fmla="*/ 867321 w 3751729"/>
              <a:gd name="connsiteY2584" fmla="*/ 48845 h 1237129"/>
              <a:gd name="connsiteX2585" fmla="*/ 872244 w 3751729"/>
              <a:gd name="connsiteY2585" fmla="*/ 60660 h 1237129"/>
              <a:gd name="connsiteX2586" fmla="*/ 873228 w 3751729"/>
              <a:gd name="connsiteY2586" fmla="*/ 76660 h 1237129"/>
              <a:gd name="connsiteX2587" fmla="*/ 872244 w 3751729"/>
              <a:gd name="connsiteY2587" fmla="*/ 78383 h 1237129"/>
              <a:gd name="connsiteX2588" fmla="*/ 870767 w 3751729"/>
              <a:gd name="connsiteY2588" fmla="*/ 79859 h 1237129"/>
              <a:gd name="connsiteX2589" fmla="*/ 870767 w 3751729"/>
              <a:gd name="connsiteY2589" fmla="*/ 81582 h 1237129"/>
              <a:gd name="connsiteX2590" fmla="*/ 869044 w 3751729"/>
              <a:gd name="connsiteY2590" fmla="*/ 82567 h 1237129"/>
              <a:gd name="connsiteX2591" fmla="*/ 867321 w 3751729"/>
              <a:gd name="connsiteY2591" fmla="*/ 84290 h 1237129"/>
              <a:gd name="connsiteX2592" fmla="*/ 864858 w 3751729"/>
              <a:gd name="connsiteY2592" fmla="*/ 85767 h 1237129"/>
              <a:gd name="connsiteX2593" fmla="*/ 859198 w 3751729"/>
              <a:gd name="connsiteY2593" fmla="*/ 82567 h 1237129"/>
              <a:gd name="connsiteX2594" fmla="*/ 851813 w 3751729"/>
              <a:gd name="connsiteY2594" fmla="*/ 78383 h 1237129"/>
              <a:gd name="connsiteX2595" fmla="*/ 844182 w 3751729"/>
              <a:gd name="connsiteY2595" fmla="*/ 74198 h 1237129"/>
              <a:gd name="connsiteX2596" fmla="*/ 838521 w 3751729"/>
              <a:gd name="connsiteY2596" fmla="*/ 70752 h 1237129"/>
              <a:gd name="connsiteX2597" fmla="*/ 836060 w 3751729"/>
              <a:gd name="connsiteY2597" fmla="*/ 70013 h 1237129"/>
              <a:gd name="connsiteX2598" fmla="*/ 833598 w 3751729"/>
              <a:gd name="connsiteY2598" fmla="*/ 70013 h 1237129"/>
              <a:gd name="connsiteX2599" fmla="*/ 841721 w 3751729"/>
              <a:gd name="connsiteY2599" fmla="*/ 81582 h 1237129"/>
              <a:gd name="connsiteX2600" fmla="*/ 849352 w 3751729"/>
              <a:gd name="connsiteY2600" fmla="*/ 91675 h 1237129"/>
              <a:gd name="connsiteX2601" fmla="*/ 855013 w 3751729"/>
              <a:gd name="connsiteY2601" fmla="*/ 104229 h 1237129"/>
              <a:gd name="connsiteX2602" fmla="*/ 851813 w 3751729"/>
              <a:gd name="connsiteY2602" fmla="*/ 104229 h 1237129"/>
              <a:gd name="connsiteX2603" fmla="*/ 841721 w 3751729"/>
              <a:gd name="connsiteY2603" fmla="*/ 100044 h 1237129"/>
              <a:gd name="connsiteX2604" fmla="*/ 828674 w 3751729"/>
              <a:gd name="connsiteY2604" fmla="*/ 97582 h 1237129"/>
              <a:gd name="connsiteX2605" fmla="*/ 814644 w 3751729"/>
              <a:gd name="connsiteY2605" fmla="*/ 94136 h 1237129"/>
              <a:gd name="connsiteX2606" fmla="*/ 804551 w 3751729"/>
              <a:gd name="connsiteY2606" fmla="*/ 88475 h 1237129"/>
              <a:gd name="connsiteX2607" fmla="*/ 795689 w 3751729"/>
              <a:gd name="connsiteY2607" fmla="*/ 79859 h 1237129"/>
              <a:gd name="connsiteX2608" fmla="*/ 789782 w 3751729"/>
              <a:gd name="connsiteY2608" fmla="*/ 66567 h 1237129"/>
              <a:gd name="connsiteX2609" fmla="*/ 784121 w 3751729"/>
              <a:gd name="connsiteY2609" fmla="*/ 54752 h 1237129"/>
              <a:gd name="connsiteX2610" fmla="*/ 775751 w 3751729"/>
              <a:gd name="connsiteY2610" fmla="*/ 43183 h 1237129"/>
              <a:gd name="connsiteX2611" fmla="*/ 766644 w 3751729"/>
              <a:gd name="connsiteY2611" fmla="*/ 34568 h 1237129"/>
              <a:gd name="connsiteX2612" fmla="*/ 754336 w 3751729"/>
              <a:gd name="connsiteY2612" fmla="*/ 41460 h 1237129"/>
              <a:gd name="connsiteX2613" fmla="*/ 739321 w 3751729"/>
              <a:gd name="connsiteY2613" fmla="*/ 46383 h 1237129"/>
              <a:gd name="connsiteX2614" fmla="*/ 722090 w 3751729"/>
              <a:gd name="connsiteY2614" fmla="*/ 47368 h 1237129"/>
              <a:gd name="connsiteX2615" fmla="*/ 720368 w 3751729"/>
              <a:gd name="connsiteY2615" fmla="*/ 43183 h 1237129"/>
              <a:gd name="connsiteX2616" fmla="*/ 719628 w 3751729"/>
              <a:gd name="connsiteY2616" fmla="*/ 38998 h 1237129"/>
              <a:gd name="connsiteX2617" fmla="*/ 719628 w 3751729"/>
              <a:gd name="connsiteY2617" fmla="*/ 34568 h 1237129"/>
              <a:gd name="connsiteX2618" fmla="*/ 719628 w 3751729"/>
              <a:gd name="connsiteY2618" fmla="*/ 28906 h 1237129"/>
              <a:gd name="connsiteX2619" fmla="*/ 731937 w 3751729"/>
              <a:gd name="connsiteY2619" fmla="*/ 23737 h 1237129"/>
              <a:gd name="connsiteX2620" fmla="*/ 748428 w 3751729"/>
              <a:gd name="connsiteY2620" fmla="*/ 19552 h 1237129"/>
              <a:gd name="connsiteX2621" fmla="*/ 762460 w 3751729"/>
              <a:gd name="connsiteY2621" fmla="*/ 15368 h 1237129"/>
              <a:gd name="connsiteX2622" fmla="*/ 766644 w 3751729"/>
              <a:gd name="connsiteY2622" fmla="*/ 6998 h 1237129"/>
              <a:gd name="connsiteX2623" fmla="*/ 0 w 3751729"/>
              <a:gd name="connsiteY2623" fmla="*/ 0 h 1237129"/>
              <a:gd name="connsiteX2624" fmla="*/ 611304 w 3751729"/>
              <a:gd name="connsiteY2624" fmla="*/ 0 h 1237129"/>
              <a:gd name="connsiteX2625" fmla="*/ 611815 w 3751729"/>
              <a:gd name="connsiteY2625" fmla="*/ 1336 h 1237129"/>
              <a:gd name="connsiteX2626" fmla="*/ 610093 w 3751729"/>
              <a:gd name="connsiteY2626" fmla="*/ 10444 h 1237129"/>
              <a:gd name="connsiteX2627" fmla="*/ 608368 w 3751729"/>
              <a:gd name="connsiteY2627" fmla="*/ 24721 h 1237129"/>
              <a:gd name="connsiteX2628" fmla="*/ 600984 w 3751729"/>
              <a:gd name="connsiteY2628" fmla="*/ 24721 h 1237129"/>
              <a:gd name="connsiteX2629" fmla="*/ 591138 w 3751729"/>
              <a:gd name="connsiteY2629" fmla="*/ 18813 h 1237129"/>
              <a:gd name="connsiteX2630" fmla="*/ 577108 w 3751729"/>
              <a:gd name="connsiteY2630" fmla="*/ 15367 h 1237129"/>
              <a:gd name="connsiteX2631" fmla="*/ 577108 w 3751729"/>
              <a:gd name="connsiteY2631" fmla="*/ 18567 h 1237129"/>
              <a:gd name="connsiteX2632" fmla="*/ 579569 w 3751729"/>
              <a:gd name="connsiteY2632" fmla="*/ 18567 h 1237129"/>
              <a:gd name="connsiteX2633" fmla="*/ 582769 w 3751729"/>
              <a:gd name="connsiteY2633" fmla="*/ 21028 h 1237129"/>
              <a:gd name="connsiteX2634" fmla="*/ 584492 w 3751729"/>
              <a:gd name="connsiteY2634" fmla="*/ 22751 h 1237129"/>
              <a:gd name="connsiteX2635" fmla="*/ 585230 w 3751729"/>
              <a:gd name="connsiteY2635" fmla="*/ 24474 h 1237129"/>
              <a:gd name="connsiteX2636" fmla="*/ 586954 w 3751729"/>
              <a:gd name="connsiteY2636" fmla="*/ 26197 h 1237129"/>
              <a:gd name="connsiteX2637" fmla="*/ 588677 w 3751729"/>
              <a:gd name="connsiteY2637" fmla="*/ 30382 h 1237129"/>
              <a:gd name="connsiteX2638" fmla="*/ 588677 w 3751729"/>
              <a:gd name="connsiteY2638" fmla="*/ 34567 h 1237129"/>
              <a:gd name="connsiteX2639" fmla="*/ 586954 w 3751729"/>
              <a:gd name="connsiteY2639" fmla="*/ 38012 h 1237129"/>
              <a:gd name="connsiteX2640" fmla="*/ 584492 w 3751729"/>
              <a:gd name="connsiteY2640" fmla="*/ 40474 h 1237129"/>
              <a:gd name="connsiteX2641" fmla="*/ 582769 w 3751729"/>
              <a:gd name="connsiteY2641" fmla="*/ 43921 h 1237129"/>
              <a:gd name="connsiteX2642" fmla="*/ 575384 w 3751729"/>
              <a:gd name="connsiteY2642" fmla="*/ 49828 h 1237129"/>
              <a:gd name="connsiteX2643" fmla="*/ 569722 w 3751729"/>
              <a:gd name="connsiteY2643" fmla="*/ 55735 h 1237129"/>
              <a:gd name="connsiteX2644" fmla="*/ 567262 w 3751729"/>
              <a:gd name="connsiteY2644" fmla="*/ 62381 h 1237129"/>
              <a:gd name="connsiteX2645" fmla="*/ 564061 w 3751729"/>
              <a:gd name="connsiteY2645" fmla="*/ 73213 h 1237129"/>
              <a:gd name="connsiteX2646" fmla="*/ 558400 w 3751729"/>
              <a:gd name="connsiteY2646" fmla="*/ 73213 h 1237129"/>
              <a:gd name="connsiteX2647" fmla="*/ 554215 w 3751729"/>
              <a:gd name="connsiteY2647" fmla="*/ 71489 h 1237129"/>
              <a:gd name="connsiteX2648" fmla="*/ 550031 w 3751729"/>
              <a:gd name="connsiteY2648" fmla="*/ 69766 h 1237129"/>
              <a:gd name="connsiteX2649" fmla="*/ 546830 w 3751729"/>
              <a:gd name="connsiteY2649" fmla="*/ 68043 h 1237129"/>
              <a:gd name="connsiteX2650" fmla="*/ 541169 w 3751729"/>
              <a:gd name="connsiteY2650" fmla="*/ 67305 h 1237129"/>
              <a:gd name="connsiteX2651" fmla="*/ 541169 w 3751729"/>
              <a:gd name="connsiteY2651" fmla="*/ 69766 h 1237129"/>
              <a:gd name="connsiteX2652" fmla="*/ 548554 w 3751729"/>
              <a:gd name="connsiteY2652" fmla="*/ 69766 h 1237129"/>
              <a:gd name="connsiteX2653" fmla="*/ 550277 w 3751729"/>
              <a:gd name="connsiteY2653" fmla="*/ 73213 h 1237129"/>
              <a:gd name="connsiteX2654" fmla="*/ 551015 w 3751729"/>
              <a:gd name="connsiteY2654" fmla="*/ 75673 h 1237129"/>
              <a:gd name="connsiteX2655" fmla="*/ 552739 w 3751729"/>
              <a:gd name="connsiteY2655" fmla="*/ 77397 h 1237129"/>
              <a:gd name="connsiteX2656" fmla="*/ 552739 w 3751729"/>
              <a:gd name="connsiteY2656" fmla="*/ 79858 h 1237129"/>
              <a:gd name="connsiteX2657" fmla="*/ 554461 w 3751729"/>
              <a:gd name="connsiteY2657" fmla="*/ 84782 h 1237129"/>
              <a:gd name="connsiteX2658" fmla="*/ 554461 w 3751729"/>
              <a:gd name="connsiteY2658" fmla="*/ 88966 h 1237129"/>
              <a:gd name="connsiteX2659" fmla="*/ 541169 w 3751729"/>
              <a:gd name="connsiteY2659" fmla="*/ 93151 h 1237129"/>
              <a:gd name="connsiteX2660" fmla="*/ 529601 w 3751729"/>
              <a:gd name="connsiteY2660" fmla="*/ 100535 h 1237129"/>
              <a:gd name="connsiteX2661" fmla="*/ 522216 w 3751729"/>
              <a:gd name="connsiteY2661" fmla="*/ 108904 h 1237129"/>
              <a:gd name="connsiteX2662" fmla="*/ 517292 w 3751729"/>
              <a:gd name="connsiteY2662" fmla="*/ 122196 h 1237129"/>
              <a:gd name="connsiteX2663" fmla="*/ 517292 w 3751729"/>
              <a:gd name="connsiteY2663" fmla="*/ 141397 h 1237129"/>
              <a:gd name="connsiteX2664" fmla="*/ 522216 w 3751729"/>
              <a:gd name="connsiteY2664" fmla="*/ 152966 h 1237129"/>
              <a:gd name="connsiteX2665" fmla="*/ 525416 w 3751729"/>
              <a:gd name="connsiteY2665" fmla="*/ 168719 h 1237129"/>
              <a:gd name="connsiteX2666" fmla="*/ 525416 w 3751729"/>
              <a:gd name="connsiteY2666" fmla="*/ 184473 h 1237129"/>
              <a:gd name="connsiteX2667" fmla="*/ 541169 w 3751729"/>
              <a:gd name="connsiteY2667" fmla="*/ 184473 h 1237129"/>
              <a:gd name="connsiteX2668" fmla="*/ 541169 w 3751729"/>
              <a:gd name="connsiteY2668" fmla="*/ 191857 h 1237129"/>
              <a:gd name="connsiteX2669" fmla="*/ 544369 w 3751729"/>
              <a:gd name="connsiteY2669" fmla="*/ 194320 h 1237129"/>
              <a:gd name="connsiteX2670" fmla="*/ 544369 w 3751729"/>
              <a:gd name="connsiteY2670" fmla="*/ 197765 h 1237129"/>
              <a:gd name="connsiteX2671" fmla="*/ 544369 w 3751729"/>
              <a:gd name="connsiteY2671" fmla="*/ 200227 h 1237129"/>
              <a:gd name="connsiteX2672" fmla="*/ 544369 w 3751729"/>
              <a:gd name="connsiteY2672" fmla="*/ 201950 h 1237129"/>
              <a:gd name="connsiteX2673" fmla="*/ 544369 w 3751729"/>
              <a:gd name="connsiteY2673" fmla="*/ 203673 h 1237129"/>
              <a:gd name="connsiteX2674" fmla="*/ 544369 w 3751729"/>
              <a:gd name="connsiteY2674" fmla="*/ 204411 h 1237129"/>
              <a:gd name="connsiteX2675" fmla="*/ 545108 w 3751729"/>
              <a:gd name="connsiteY2675" fmla="*/ 206134 h 1237129"/>
              <a:gd name="connsiteX2676" fmla="*/ 550031 w 3751729"/>
              <a:gd name="connsiteY2676" fmla="*/ 206134 h 1237129"/>
              <a:gd name="connsiteX2677" fmla="*/ 554215 w 3751729"/>
              <a:gd name="connsiteY2677" fmla="*/ 207857 h 1237129"/>
              <a:gd name="connsiteX2678" fmla="*/ 564061 w 3751729"/>
              <a:gd name="connsiteY2678" fmla="*/ 206134 h 1237129"/>
              <a:gd name="connsiteX2679" fmla="*/ 573908 w 3751729"/>
              <a:gd name="connsiteY2679" fmla="*/ 210319 h 1237129"/>
              <a:gd name="connsiteX2680" fmla="*/ 584739 w 3751729"/>
              <a:gd name="connsiteY2680" fmla="*/ 217703 h 1237129"/>
              <a:gd name="connsiteX2681" fmla="*/ 594584 w 3751729"/>
              <a:gd name="connsiteY2681" fmla="*/ 227795 h 1237129"/>
              <a:gd name="connsiteX2682" fmla="*/ 602954 w 3751729"/>
              <a:gd name="connsiteY2682" fmla="*/ 236903 h 1237129"/>
              <a:gd name="connsiteX2683" fmla="*/ 613292 w 3751729"/>
              <a:gd name="connsiteY2683" fmla="*/ 242072 h 1237129"/>
              <a:gd name="connsiteX2684" fmla="*/ 617476 w 3751729"/>
              <a:gd name="connsiteY2684" fmla="*/ 243795 h 1237129"/>
              <a:gd name="connsiteX2685" fmla="*/ 619938 w 3751729"/>
              <a:gd name="connsiteY2685" fmla="*/ 244534 h 1237129"/>
              <a:gd name="connsiteX2686" fmla="*/ 623138 w 3751729"/>
              <a:gd name="connsiteY2686" fmla="*/ 243795 h 1237129"/>
              <a:gd name="connsiteX2687" fmla="*/ 625600 w 3751729"/>
              <a:gd name="connsiteY2687" fmla="*/ 243795 h 1237129"/>
              <a:gd name="connsiteX2688" fmla="*/ 627323 w 3751729"/>
              <a:gd name="connsiteY2688" fmla="*/ 242072 h 1237129"/>
              <a:gd name="connsiteX2689" fmla="*/ 630523 w 3751729"/>
              <a:gd name="connsiteY2689" fmla="*/ 240349 h 1237129"/>
              <a:gd name="connsiteX2690" fmla="*/ 631261 w 3751729"/>
              <a:gd name="connsiteY2690" fmla="*/ 238626 h 1237129"/>
              <a:gd name="connsiteX2691" fmla="*/ 634462 w 3751729"/>
              <a:gd name="connsiteY2691" fmla="*/ 238626 h 1237129"/>
              <a:gd name="connsiteX2692" fmla="*/ 657600 w 3751729"/>
              <a:gd name="connsiteY2692" fmla="*/ 244534 h 1237129"/>
              <a:gd name="connsiteX2693" fmla="*/ 660060 w 3751729"/>
              <a:gd name="connsiteY2693" fmla="*/ 260288 h 1237129"/>
              <a:gd name="connsiteX2694" fmla="*/ 663261 w 3751729"/>
              <a:gd name="connsiteY2694" fmla="*/ 271857 h 1237129"/>
              <a:gd name="connsiteX2695" fmla="*/ 664984 w 3751729"/>
              <a:gd name="connsiteY2695" fmla="*/ 280965 h 1237129"/>
              <a:gd name="connsiteX2696" fmla="*/ 665722 w 3751729"/>
              <a:gd name="connsiteY2696" fmla="*/ 289334 h 1237129"/>
              <a:gd name="connsiteX2697" fmla="*/ 668922 w 3751729"/>
              <a:gd name="connsiteY2697" fmla="*/ 298441 h 1237129"/>
              <a:gd name="connsiteX2698" fmla="*/ 676307 w 3751729"/>
              <a:gd name="connsiteY2698" fmla="*/ 308534 h 1237129"/>
              <a:gd name="connsiteX2699" fmla="*/ 684676 w 3751729"/>
              <a:gd name="connsiteY2699" fmla="*/ 321827 h 1237129"/>
              <a:gd name="connsiteX2700" fmla="*/ 687138 w 3751729"/>
              <a:gd name="connsiteY2700" fmla="*/ 320103 h 1237129"/>
              <a:gd name="connsiteX2701" fmla="*/ 688860 w 3751729"/>
              <a:gd name="connsiteY2701" fmla="*/ 320103 h 1237129"/>
              <a:gd name="connsiteX2702" fmla="*/ 690584 w 3751729"/>
              <a:gd name="connsiteY2702" fmla="*/ 318380 h 1237129"/>
              <a:gd name="connsiteX2703" fmla="*/ 692306 w 3751729"/>
              <a:gd name="connsiteY2703" fmla="*/ 318380 h 1237129"/>
              <a:gd name="connsiteX2704" fmla="*/ 694769 w 3751729"/>
              <a:gd name="connsiteY2704" fmla="*/ 317642 h 1237129"/>
              <a:gd name="connsiteX2705" fmla="*/ 696491 w 3751729"/>
              <a:gd name="connsiteY2705" fmla="*/ 317642 h 1237129"/>
              <a:gd name="connsiteX2706" fmla="*/ 696491 w 3751729"/>
              <a:gd name="connsiteY2706" fmla="*/ 315918 h 1237129"/>
              <a:gd name="connsiteX2707" fmla="*/ 696491 w 3751729"/>
              <a:gd name="connsiteY2707" fmla="*/ 314196 h 1237129"/>
              <a:gd name="connsiteX2708" fmla="*/ 698215 w 3751729"/>
              <a:gd name="connsiteY2708" fmla="*/ 311734 h 1237129"/>
              <a:gd name="connsiteX2709" fmla="*/ 698215 w 3751729"/>
              <a:gd name="connsiteY2709" fmla="*/ 302626 h 1237129"/>
              <a:gd name="connsiteX2710" fmla="*/ 696491 w 3751729"/>
              <a:gd name="connsiteY2710" fmla="*/ 291057 h 1237129"/>
              <a:gd name="connsiteX2711" fmla="*/ 693291 w 3751729"/>
              <a:gd name="connsiteY2711" fmla="*/ 276780 h 1237129"/>
              <a:gd name="connsiteX2712" fmla="*/ 689107 w 3751729"/>
              <a:gd name="connsiteY2712" fmla="*/ 263488 h 1237129"/>
              <a:gd name="connsiteX2713" fmla="*/ 700676 w 3751729"/>
              <a:gd name="connsiteY2713" fmla="*/ 257580 h 1237129"/>
              <a:gd name="connsiteX2714" fmla="*/ 712246 w 3751729"/>
              <a:gd name="connsiteY2714" fmla="*/ 249211 h 1237129"/>
              <a:gd name="connsiteX2715" fmla="*/ 719629 w 3751729"/>
              <a:gd name="connsiteY2715" fmla="*/ 237641 h 1237129"/>
              <a:gd name="connsiteX2716" fmla="*/ 723814 w 3751729"/>
              <a:gd name="connsiteY2716" fmla="*/ 222627 h 1237129"/>
              <a:gd name="connsiteX2717" fmla="*/ 725538 w 3751729"/>
              <a:gd name="connsiteY2717" fmla="*/ 214258 h 1237129"/>
              <a:gd name="connsiteX2718" fmla="*/ 723814 w 3751729"/>
              <a:gd name="connsiteY2718" fmla="*/ 200966 h 1237129"/>
              <a:gd name="connsiteX2719" fmla="*/ 723814 w 3751729"/>
              <a:gd name="connsiteY2719" fmla="*/ 187674 h 1237129"/>
              <a:gd name="connsiteX2720" fmla="*/ 718153 w 3751729"/>
              <a:gd name="connsiteY2720" fmla="*/ 185211 h 1237129"/>
              <a:gd name="connsiteX2721" fmla="*/ 715692 w 3751729"/>
              <a:gd name="connsiteY2721" fmla="*/ 183488 h 1237129"/>
              <a:gd name="connsiteX2722" fmla="*/ 712491 w 3751729"/>
              <a:gd name="connsiteY2722" fmla="*/ 181765 h 1237129"/>
              <a:gd name="connsiteX2723" fmla="*/ 710030 w 3751729"/>
              <a:gd name="connsiteY2723" fmla="*/ 179304 h 1237129"/>
              <a:gd name="connsiteX2724" fmla="*/ 708307 w 3751729"/>
              <a:gd name="connsiteY2724" fmla="*/ 174381 h 1237129"/>
              <a:gd name="connsiteX2725" fmla="*/ 713968 w 3751729"/>
              <a:gd name="connsiteY2725" fmla="*/ 164288 h 1237129"/>
              <a:gd name="connsiteX2726" fmla="*/ 716429 w 3751729"/>
              <a:gd name="connsiteY2726" fmla="*/ 152719 h 1237129"/>
              <a:gd name="connsiteX2727" fmla="*/ 713968 w 3751729"/>
              <a:gd name="connsiteY2727" fmla="*/ 140166 h 1237129"/>
              <a:gd name="connsiteX2728" fmla="*/ 710768 w 3751729"/>
              <a:gd name="connsiteY2728" fmla="*/ 126874 h 1237129"/>
              <a:gd name="connsiteX2729" fmla="*/ 706583 w 3751729"/>
              <a:gd name="connsiteY2729" fmla="*/ 111858 h 1237129"/>
              <a:gd name="connsiteX2730" fmla="*/ 704861 w 3751729"/>
              <a:gd name="connsiteY2730" fmla="*/ 97581 h 1237129"/>
              <a:gd name="connsiteX2731" fmla="*/ 708061 w 3751729"/>
              <a:gd name="connsiteY2731" fmla="*/ 97581 h 1237129"/>
              <a:gd name="connsiteX2732" fmla="*/ 708061 w 3751729"/>
              <a:gd name="connsiteY2732" fmla="*/ 94135 h 1237129"/>
              <a:gd name="connsiteX2733" fmla="*/ 727999 w 3751729"/>
              <a:gd name="connsiteY2733" fmla="*/ 97581 h 1237129"/>
              <a:gd name="connsiteX2734" fmla="*/ 745229 w 3751729"/>
              <a:gd name="connsiteY2734" fmla="*/ 97581 h 1237129"/>
              <a:gd name="connsiteX2735" fmla="*/ 764184 w 3751729"/>
              <a:gd name="connsiteY2735" fmla="*/ 94135 h 1237129"/>
              <a:gd name="connsiteX2736" fmla="*/ 768368 w 3751729"/>
              <a:gd name="connsiteY2736" fmla="*/ 101520 h 1237129"/>
              <a:gd name="connsiteX2737" fmla="*/ 772552 w 3751729"/>
              <a:gd name="connsiteY2737" fmla="*/ 111612 h 1237129"/>
              <a:gd name="connsiteX2738" fmla="*/ 777476 w 3751729"/>
              <a:gd name="connsiteY2738" fmla="*/ 118996 h 1237129"/>
              <a:gd name="connsiteX2739" fmla="*/ 781660 w 3751729"/>
              <a:gd name="connsiteY2739" fmla="*/ 122443 h 1237129"/>
              <a:gd name="connsiteX2740" fmla="*/ 784122 w 3751729"/>
              <a:gd name="connsiteY2740" fmla="*/ 123181 h 1237129"/>
              <a:gd name="connsiteX2741" fmla="*/ 789044 w 3751729"/>
              <a:gd name="connsiteY2741" fmla="*/ 123181 h 1237129"/>
              <a:gd name="connsiteX2742" fmla="*/ 793229 w 3751729"/>
              <a:gd name="connsiteY2742" fmla="*/ 124904 h 1237129"/>
              <a:gd name="connsiteX2743" fmla="*/ 797415 w 3751729"/>
              <a:gd name="connsiteY2743" fmla="*/ 126627 h 1237129"/>
              <a:gd name="connsiteX2744" fmla="*/ 800615 w 3751729"/>
              <a:gd name="connsiteY2744" fmla="*/ 129089 h 1237129"/>
              <a:gd name="connsiteX2745" fmla="*/ 801352 w 3751729"/>
              <a:gd name="connsiteY2745" fmla="*/ 136473 h 1237129"/>
              <a:gd name="connsiteX2746" fmla="*/ 804552 w 3751729"/>
              <a:gd name="connsiteY2746" fmla="*/ 149765 h 1237129"/>
              <a:gd name="connsiteX2747" fmla="*/ 806276 w 3751729"/>
              <a:gd name="connsiteY2747" fmla="*/ 161335 h 1237129"/>
              <a:gd name="connsiteX2748" fmla="*/ 808736 w 3751729"/>
              <a:gd name="connsiteY2748" fmla="*/ 169704 h 1237129"/>
              <a:gd name="connsiteX2749" fmla="*/ 810460 w 3751729"/>
              <a:gd name="connsiteY2749" fmla="*/ 171426 h 1237129"/>
              <a:gd name="connsiteX2750" fmla="*/ 812922 w 3751729"/>
              <a:gd name="connsiteY2750" fmla="*/ 173888 h 1237129"/>
              <a:gd name="connsiteX2751" fmla="*/ 816122 w 3751729"/>
              <a:gd name="connsiteY2751" fmla="*/ 175612 h 1237129"/>
              <a:gd name="connsiteX2752" fmla="*/ 818583 w 3751729"/>
              <a:gd name="connsiteY2752" fmla="*/ 179057 h 1237129"/>
              <a:gd name="connsiteX2753" fmla="*/ 823506 w 3751729"/>
              <a:gd name="connsiteY2753" fmla="*/ 179797 h 1237129"/>
              <a:gd name="connsiteX2754" fmla="*/ 824244 w 3751729"/>
              <a:gd name="connsiteY2754" fmla="*/ 183243 h 1237129"/>
              <a:gd name="connsiteX2755" fmla="*/ 835814 w 3751729"/>
              <a:gd name="connsiteY2755" fmla="*/ 174134 h 1237129"/>
              <a:gd name="connsiteX2756" fmla="*/ 844922 w 3751729"/>
              <a:gd name="connsiteY2756" fmla="*/ 163305 h 1237129"/>
              <a:gd name="connsiteX2757" fmla="*/ 851568 w 3751729"/>
              <a:gd name="connsiteY2757" fmla="*/ 151735 h 1237129"/>
              <a:gd name="connsiteX2758" fmla="*/ 863137 w 3751729"/>
              <a:gd name="connsiteY2758" fmla="*/ 142627 h 1237129"/>
              <a:gd name="connsiteX2759" fmla="*/ 864860 w 3751729"/>
              <a:gd name="connsiteY2759" fmla="*/ 152719 h 1237129"/>
              <a:gd name="connsiteX2760" fmla="*/ 869044 w 3751729"/>
              <a:gd name="connsiteY2760" fmla="*/ 158627 h 1237129"/>
              <a:gd name="connsiteX2761" fmla="*/ 874705 w 3751729"/>
              <a:gd name="connsiteY2761" fmla="*/ 164535 h 1237129"/>
              <a:gd name="connsiteX2762" fmla="*/ 880367 w 3751729"/>
              <a:gd name="connsiteY2762" fmla="*/ 170442 h 1237129"/>
              <a:gd name="connsiteX2763" fmla="*/ 885290 w 3751729"/>
              <a:gd name="connsiteY2763" fmla="*/ 177827 h 1237129"/>
              <a:gd name="connsiteX2764" fmla="*/ 885290 w 3751729"/>
              <a:gd name="connsiteY2764" fmla="*/ 180288 h 1237129"/>
              <a:gd name="connsiteX2765" fmla="*/ 885290 w 3751729"/>
              <a:gd name="connsiteY2765" fmla="*/ 183735 h 1237129"/>
              <a:gd name="connsiteX2766" fmla="*/ 883567 w 3751729"/>
              <a:gd name="connsiteY2766" fmla="*/ 185458 h 1237129"/>
              <a:gd name="connsiteX2767" fmla="*/ 883567 w 3751729"/>
              <a:gd name="connsiteY2767" fmla="*/ 187918 h 1237129"/>
              <a:gd name="connsiteX2768" fmla="*/ 881845 w 3751729"/>
              <a:gd name="connsiteY2768" fmla="*/ 191365 h 1237129"/>
              <a:gd name="connsiteX2769" fmla="*/ 883567 w 3751729"/>
              <a:gd name="connsiteY2769" fmla="*/ 193827 h 1237129"/>
              <a:gd name="connsiteX2770" fmla="*/ 885290 w 3751729"/>
              <a:gd name="connsiteY2770" fmla="*/ 197273 h 1237129"/>
              <a:gd name="connsiteX2771" fmla="*/ 886028 w 3751729"/>
              <a:gd name="connsiteY2771" fmla="*/ 198012 h 1237129"/>
              <a:gd name="connsiteX2772" fmla="*/ 889228 w 3751729"/>
              <a:gd name="connsiteY2772" fmla="*/ 198012 h 1237129"/>
              <a:gd name="connsiteX2773" fmla="*/ 891689 w 3751729"/>
              <a:gd name="connsiteY2773" fmla="*/ 198012 h 1237129"/>
              <a:gd name="connsiteX2774" fmla="*/ 893414 w 3751729"/>
              <a:gd name="connsiteY2774" fmla="*/ 198012 h 1237129"/>
              <a:gd name="connsiteX2775" fmla="*/ 896613 w 3751729"/>
              <a:gd name="connsiteY2775" fmla="*/ 198012 h 1237129"/>
              <a:gd name="connsiteX2776" fmla="*/ 897352 w 3751729"/>
              <a:gd name="connsiteY2776" fmla="*/ 199735 h 1237129"/>
              <a:gd name="connsiteX2777" fmla="*/ 902275 w 3751729"/>
              <a:gd name="connsiteY2777" fmla="*/ 211304 h 1237129"/>
              <a:gd name="connsiteX2778" fmla="*/ 902275 w 3751729"/>
              <a:gd name="connsiteY2778" fmla="*/ 220411 h 1237129"/>
              <a:gd name="connsiteX2779" fmla="*/ 900552 w 3751729"/>
              <a:gd name="connsiteY2779" fmla="*/ 228780 h 1237129"/>
              <a:gd name="connsiteX2780" fmla="*/ 903013 w 3751729"/>
              <a:gd name="connsiteY2780" fmla="*/ 236166 h 1237129"/>
              <a:gd name="connsiteX2781" fmla="*/ 913844 w 3751729"/>
              <a:gd name="connsiteY2781" fmla="*/ 244534 h 1237129"/>
              <a:gd name="connsiteX2782" fmla="*/ 904736 w 3751729"/>
              <a:gd name="connsiteY2782" fmla="*/ 262011 h 1237129"/>
              <a:gd name="connsiteX2783" fmla="*/ 894890 w 3751729"/>
              <a:gd name="connsiteY2783" fmla="*/ 277026 h 1237129"/>
              <a:gd name="connsiteX2784" fmla="*/ 897352 w 3751729"/>
              <a:gd name="connsiteY2784" fmla="*/ 277026 h 1237129"/>
              <a:gd name="connsiteX2785" fmla="*/ 906459 w 3751729"/>
              <a:gd name="connsiteY2785" fmla="*/ 267919 h 1237129"/>
              <a:gd name="connsiteX2786" fmla="*/ 914828 w 3751729"/>
              <a:gd name="connsiteY2786" fmla="*/ 260535 h 1237129"/>
              <a:gd name="connsiteX2787" fmla="*/ 922213 w 3751729"/>
              <a:gd name="connsiteY2787" fmla="*/ 252165 h 1237129"/>
              <a:gd name="connsiteX2788" fmla="*/ 932059 w 3751729"/>
              <a:gd name="connsiteY2788" fmla="*/ 254626 h 1237129"/>
              <a:gd name="connsiteX2789" fmla="*/ 937720 w 3751729"/>
              <a:gd name="connsiteY2789" fmla="*/ 260535 h 1237129"/>
              <a:gd name="connsiteX2790" fmla="*/ 943382 w 3751729"/>
              <a:gd name="connsiteY2790" fmla="*/ 267919 h 1237129"/>
              <a:gd name="connsiteX2791" fmla="*/ 945105 w 3751729"/>
              <a:gd name="connsiteY2791" fmla="*/ 279487 h 1237129"/>
              <a:gd name="connsiteX2792" fmla="*/ 960120 w 3751729"/>
              <a:gd name="connsiteY2792" fmla="*/ 279487 h 1237129"/>
              <a:gd name="connsiteX2793" fmla="*/ 960120 w 3751729"/>
              <a:gd name="connsiteY2793" fmla="*/ 283672 h 1237129"/>
              <a:gd name="connsiteX2794" fmla="*/ 960859 w 3751729"/>
              <a:gd name="connsiteY2794" fmla="*/ 287118 h 1237129"/>
              <a:gd name="connsiteX2795" fmla="*/ 960859 w 3751729"/>
              <a:gd name="connsiteY2795" fmla="*/ 291304 h 1237129"/>
              <a:gd name="connsiteX2796" fmla="*/ 962582 w 3751729"/>
              <a:gd name="connsiteY2796" fmla="*/ 295488 h 1237129"/>
              <a:gd name="connsiteX2797" fmla="*/ 960859 w 3751729"/>
              <a:gd name="connsiteY2797" fmla="*/ 300410 h 1237129"/>
              <a:gd name="connsiteX2798" fmla="*/ 960859 w 3751729"/>
              <a:gd name="connsiteY2798" fmla="*/ 302872 h 1237129"/>
              <a:gd name="connsiteX2799" fmla="*/ 960859 w 3751729"/>
              <a:gd name="connsiteY2799" fmla="*/ 306319 h 1237129"/>
              <a:gd name="connsiteX2800" fmla="*/ 962582 w 3751729"/>
              <a:gd name="connsiteY2800" fmla="*/ 307057 h 1237129"/>
              <a:gd name="connsiteX2801" fmla="*/ 962582 w 3751729"/>
              <a:gd name="connsiteY2801" fmla="*/ 310503 h 1237129"/>
              <a:gd name="connsiteX2802" fmla="*/ 962582 w 3751729"/>
              <a:gd name="connsiteY2802" fmla="*/ 312226 h 1237129"/>
              <a:gd name="connsiteX2803" fmla="*/ 962582 w 3751729"/>
              <a:gd name="connsiteY2803" fmla="*/ 314687 h 1237129"/>
              <a:gd name="connsiteX2804" fmla="*/ 946828 w 3751729"/>
              <a:gd name="connsiteY2804" fmla="*/ 326257 h 1237129"/>
              <a:gd name="connsiteX2805" fmla="*/ 929598 w 3751729"/>
              <a:gd name="connsiteY2805" fmla="*/ 333641 h 1237129"/>
              <a:gd name="connsiteX2806" fmla="*/ 909659 w 3751729"/>
              <a:gd name="connsiteY2806" fmla="*/ 337826 h 1237129"/>
              <a:gd name="connsiteX2807" fmla="*/ 888983 w 3751729"/>
              <a:gd name="connsiteY2807" fmla="*/ 340287 h 1237129"/>
              <a:gd name="connsiteX2808" fmla="*/ 869044 w 3751729"/>
              <a:gd name="connsiteY2808" fmla="*/ 343733 h 1237129"/>
              <a:gd name="connsiteX2809" fmla="*/ 848367 w 3751729"/>
              <a:gd name="connsiteY2809" fmla="*/ 346196 h 1237129"/>
              <a:gd name="connsiteX2810" fmla="*/ 831137 w 3751729"/>
              <a:gd name="connsiteY2810" fmla="*/ 352103 h 1237129"/>
              <a:gd name="connsiteX2811" fmla="*/ 815382 w 3751729"/>
              <a:gd name="connsiteY2811" fmla="*/ 359488 h 1237129"/>
              <a:gd name="connsiteX2812" fmla="*/ 803814 w 3751729"/>
              <a:gd name="connsiteY2812" fmla="*/ 372780 h 1237129"/>
              <a:gd name="connsiteX2813" fmla="*/ 807014 w 3751729"/>
              <a:gd name="connsiteY2813" fmla="*/ 372780 h 1237129"/>
              <a:gd name="connsiteX2814" fmla="*/ 821045 w 3751729"/>
              <a:gd name="connsiteY2814" fmla="*/ 362688 h 1237129"/>
              <a:gd name="connsiteX2815" fmla="*/ 838275 w 3751729"/>
              <a:gd name="connsiteY2815" fmla="*/ 355302 h 1237129"/>
              <a:gd name="connsiteX2816" fmla="*/ 857228 w 3751729"/>
              <a:gd name="connsiteY2816" fmla="*/ 351118 h 1237129"/>
              <a:gd name="connsiteX2817" fmla="*/ 857967 w 3751729"/>
              <a:gd name="connsiteY2817" fmla="*/ 353580 h 1237129"/>
              <a:gd name="connsiteX2818" fmla="*/ 859690 w 3751729"/>
              <a:gd name="connsiteY2818" fmla="*/ 357026 h 1237129"/>
              <a:gd name="connsiteX2819" fmla="*/ 861414 w 3751729"/>
              <a:gd name="connsiteY2819" fmla="*/ 357764 h 1237129"/>
              <a:gd name="connsiteX2820" fmla="*/ 863874 w 3751729"/>
              <a:gd name="connsiteY2820" fmla="*/ 359488 h 1237129"/>
              <a:gd name="connsiteX2821" fmla="*/ 867075 w 3751729"/>
              <a:gd name="connsiteY2821" fmla="*/ 361210 h 1237129"/>
              <a:gd name="connsiteX2822" fmla="*/ 869536 w 3751729"/>
              <a:gd name="connsiteY2822" fmla="*/ 363673 h 1237129"/>
              <a:gd name="connsiteX2823" fmla="*/ 865352 w 3751729"/>
              <a:gd name="connsiteY2823" fmla="*/ 371057 h 1237129"/>
              <a:gd name="connsiteX2824" fmla="*/ 862890 w 3751729"/>
              <a:gd name="connsiteY2824" fmla="*/ 376965 h 1237129"/>
              <a:gd name="connsiteX2825" fmla="*/ 861168 w 3751729"/>
              <a:gd name="connsiteY2825" fmla="*/ 382871 h 1237129"/>
              <a:gd name="connsiteX2826" fmla="*/ 859444 w 3751729"/>
              <a:gd name="connsiteY2826" fmla="*/ 391980 h 1237129"/>
              <a:gd name="connsiteX2827" fmla="*/ 871014 w 3751729"/>
              <a:gd name="connsiteY2827" fmla="*/ 397888 h 1237129"/>
              <a:gd name="connsiteX2828" fmla="*/ 878397 w 3751729"/>
              <a:gd name="connsiteY2828" fmla="*/ 406257 h 1237129"/>
              <a:gd name="connsiteX2829" fmla="*/ 884060 w 3751729"/>
              <a:gd name="connsiteY2829" fmla="*/ 414626 h 1237129"/>
              <a:gd name="connsiteX2830" fmla="*/ 891443 w 3751729"/>
              <a:gd name="connsiteY2830" fmla="*/ 423733 h 1237129"/>
              <a:gd name="connsiteX2831" fmla="*/ 891443 w 3751729"/>
              <a:gd name="connsiteY2831" fmla="*/ 426195 h 1237129"/>
              <a:gd name="connsiteX2832" fmla="*/ 891443 w 3751729"/>
              <a:gd name="connsiteY2832" fmla="*/ 427918 h 1237129"/>
              <a:gd name="connsiteX2833" fmla="*/ 889721 w 3751729"/>
              <a:gd name="connsiteY2833" fmla="*/ 427918 h 1237129"/>
              <a:gd name="connsiteX2834" fmla="*/ 889721 w 3751729"/>
              <a:gd name="connsiteY2834" fmla="*/ 429641 h 1237129"/>
              <a:gd name="connsiteX2835" fmla="*/ 887998 w 3751729"/>
              <a:gd name="connsiteY2835" fmla="*/ 431364 h 1237129"/>
              <a:gd name="connsiteX2836" fmla="*/ 879629 w 3751729"/>
              <a:gd name="connsiteY2836" fmla="*/ 441456 h 1237129"/>
              <a:gd name="connsiteX2837" fmla="*/ 868059 w 3751729"/>
              <a:gd name="connsiteY2837" fmla="*/ 449826 h 1237129"/>
              <a:gd name="connsiteX2838" fmla="*/ 853290 w 3751729"/>
              <a:gd name="connsiteY2838" fmla="*/ 455733 h 1237129"/>
              <a:gd name="connsiteX2839" fmla="*/ 853290 w 3751729"/>
              <a:gd name="connsiteY2839" fmla="*/ 443180 h 1237129"/>
              <a:gd name="connsiteX2840" fmla="*/ 860674 w 3751729"/>
              <a:gd name="connsiteY2840" fmla="*/ 438257 h 1237129"/>
              <a:gd name="connsiteX2841" fmla="*/ 866336 w 3751729"/>
              <a:gd name="connsiteY2841" fmla="*/ 434072 h 1237129"/>
              <a:gd name="connsiteX2842" fmla="*/ 871999 w 3751729"/>
              <a:gd name="connsiteY2842" fmla="*/ 426687 h 1237129"/>
              <a:gd name="connsiteX2843" fmla="*/ 866336 w 3751729"/>
              <a:gd name="connsiteY2843" fmla="*/ 424226 h 1237129"/>
              <a:gd name="connsiteX2844" fmla="*/ 866336 w 3751729"/>
              <a:gd name="connsiteY2844" fmla="*/ 420780 h 1237129"/>
              <a:gd name="connsiteX2845" fmla="*/ 864613 w 3751729"/>
              <a:gd name="connsiteY2845" fmla="*/ 420780 h 1237129"/>
              <a:gd name="connsiteX2846" fmla="*/ 862890 w 3751729"/>
              <a:gd name="connsiteY2846" fmla="*/ 420780 h 1237129"/>
              <a:gd name="connsiteX2847" fmla="*/ 862890 w 3751729"/>
              <a:gd name="connsiteY2847" fmla="*/ 422502 h 1237129"/>
              <a:gd name="connsiteX2848" fmla="*/ 862890 w 3751729"/>
              <a:gd name="connsiteY2848" fmla="*/ 424226 h 1237129"/>
              <a:gd name="connsiteX2849" fmla="*/ 853044 w 3751729"/>
              <a:gd name="connsiteY2849" fmla="*/ 431611 h 1237129"/>
              <a:gd name="connsiteX2850" fmla="*/ 839751 w 3751729"/>
              <a:gd name="connsiteY2850" fmla="*/ 437518 h 1237129"/>
              <a:gd name="connsiteX2851" fmla="*/ 828921 w 3751729"/>
              <a:gd name="connsiteY2851" fmla="*/ 441703 h 1237129"/>
              <a:gd name="connsiteX2852" fmla="*/ 817352 w 3751729"/>
              <a:gd name="connsiteY2852" fmla="*/ 447611 h 1237129"/>
              <a:gd name="connsiteX2853" fmla="*/ 806521 w 3751729"/>
              <a:gd name="connsiteY2853" fmla="*/ 454995 h 1237129"/>
              <a:gd name="connsiteX2854" fmla="*/ 799875 w 3751729"/>
              <a:gd name="connsiteY2854" fmla="*/ 465087 h 1237129"/>
              <a:gd name="connsiteX2855" fmla="*/ 794952 w 3751729"/>
              <a:gd name="connsiteY2855" fmla="*/ 479364 h 1237129"/>
              <a:gd name="connsiteX2856" fmla="*/ 799875 w 3751729"/>
              <a:gd name="connsiteY2856" fmla="*/ 481087 h 1237129"/>
              <a:gd name="connsiteX2857" fmla="*/ 805536 w 3751729"/>
              <a:gd name="connsiteY2857" fmla="*/ 482810 h 1237129"/>
              <a:gd name="connsiteX2858" fmla="*/ 807998 w 3751729"/>
              <a:gd name="connsiteY2858" fmla="*/ 485271 h 1237129"/>
              <a:gd name="connsiteX2859" fmla="*/ 802337 w 3751729"/>
              <a:gd name="connsiteY2859" fmla="*/ 485271 h 1237129"/>
              <a:gd name="connsiteX2860" fmla="*/ 793968 w 3751729"/>
              <a:gd name="connsiteY2860" fmla="*/ 492657 h 1237129"/>
              <a:gd name="connsiteX2861" fmla="*/ 782398 w 3751729"/>
              <a:gd name="connsiteY2861" fmla="*/ 495118 h 1237129"/>
              <a:gd name="connsiteX2862" fmla="*/ 771568 w 3751729"/>
              <a:gd name="connsiteY2862" fmla="*/ 496841 h 1237129"/>
              <a:gd name="connsiteX2863" fmla="*/ 759999 w 3751729"/>
              <a:gd name="connsiteY2863" fmla="*/ 498564 h 1237129"/>
              <a:gd name="connsiteX2864" fmla="*/ 751629 w 3751729"/>
              <a:gd name="connsiteY2864" fmla="*/ 521948 h 1237129"/>
              <a:gd name="connsiteX2865" fmla="*/ 741783 w 3751729"/>
              <a:gd name="connsiteY2865" fmla="*/ 546810 h 1237129"/>
              <a:gd name="connsiteX2866" fmla="*/ 738583 w 3751729"/>
              <a:gd name="connsiteY2866" fmla="*/ 543364 h 1237129"/>
              <a:gd name="connsiteX2867" fmla="*/ 737845 w 3751729"/>
              <a:gd name="connsiteY2867" fmla="*/ 541641 h 1237129"/>
              <a:gd name="connsiteX2868" fmla="*/ 734645 w 3751729"/>
              <a:gd name="connsiteY2868" fmla="*/ 540903 h 1237129"/>
              <a:gd name="connsiteX2869" fmla="*/ 732922 w 3751729"/>
              <a:gd name="connsiteY2869" fmla="*/ 539179 h 1237129"/>
              <a:gd name="connsiteX2870" fmla="*/ 728737 w 3751729"/>
              <a:gd name="connsiteY2870" fmla="*/ 535733 h 1237129"/>
              <a:gd name="connsiteX2871" fmla="*/ 728737 w 3751729"/>
              <a:gd name="connsiteY2871" fmla="*/ 543118 h 1237129"/>
              <a:gd name="connsiteX2872" fmla="*/ 730459 w 3751729"/>
              <a:gd name="connsiteY2872" fmla="*/ 546564 h 1237129"/>
              <a:gd name="connsiteX2873" fmla="*/ 732922 w 3751729"/>
              <a:gd name="connsiteY2873" fmla="*/ 554933 h 1237129"/>
              <a:gd name="connsiteX2874" fmla="*/ 736122 w 3751729"/>
              <a:gd name="connsiteY2874" fmla="*/ 565025 h 1237129"/>
              <a:gd name="connsiteX2875" fmla="*/ 738583 w 3751729"/>
              <a:gd name="connsiteY2875" fmla="*/ 574134 h 1237129"/>
              <a:gd name="connsiteX2876" fmla="*/ 738583 w 3751729"/>
              <a:gd name="connsiteY2876" fmla="*/ 578315 h 1237129"/>
              <a:gd name="connsiteX2877" fmla="*/ 727014 w 3751729"/>
              <a:gd name="connsiteY2877" fmla="*/ 585699 h 1237129"/>
              <a:gd name="connsiteX2878" fmla="*/ 714707 w 3751729"/>
              <a:gd name="connsiteY2878" fmla="*/ 592346 h 1237129"/>
              <a:gd name="connsiteX2879" fmla="*/ 701415 w 3751729"/>
              <a:gd name="connsiteY2879" fmla="*/ 601453 h 1237129"/>
              <a:gd name="connsiteX2880" fmla="*/ 688123 w 3751729"/>
              <a:gd name="connsiteY2880" fmla="*/ 609823 h 1237129"/>
              <a:gd name="connsiteX2881" fmla="*/ 679753 w 3751729"/>
              <a:gd name="connsiteY2881" fmla="*/ 621391 h 1237129"/>
              <a:gd name="connsiteX2882" fmla="*/ 675568 w 3751729"/>
              <a:gd name="connsiteY2882" fmla="*/ 636407 h 1237129"/>
              <a:gd name="connsiteX2883" fmla="*/ 670645 w 3751729"/>
              <a:gd name="connsiteY2883" fmla="*/ 647976 h 1237129"/>
              <a:gd name="connsiteX2884" fmla="*/ 672368 w 3751729"/>
              <a:gd name="connsiteY2884" fmla="*/ 662253 h 1237129"/>
              <a:gd name="connsiteX2885" fmla="*/ 676553 w 3751729"/>
              <a:gd name="connsiteY2885" fmla="*/ 678007 h 1237129"/>
              <a:gd name="connsiteX2886" fmla="*/ 682214 w 3751729"/>
              <a:gd name="connsiteY2886" fmla="*/ 694744 h 1237129"/>
              <a:gd name="connsiteX2887" fmla="*/ 687876 w 3751729"/>
              <a:gd name="connsiteY2887" fmla="*/ 710499 h 1237129"/>
              <a:gd name="connsiteX2888" fmla="*/ 691076 w 3751729"/>
              <a:gd name="connsiteY2888" fmla="*/ 724776 h 1237129"/>
              <a:gd name="connsiteX2889" fmla="*/ 687876 w 3751729"/>
              <a:gd name="connsiteY2889" fmla="*/ 724776 h 1237129"/>
              <a:gd name="connsiteX2890" fmla="*/ 687876 w 3751729"/>
              <a:gd name="connsiteY2890" fmla="*/ 728222 h 1237129"/>
              <a:gd name="connsiteX2891" fmla="*/ 678030 w 3751729"/>
              <a:gd name="connsiteY2891" fmla="*/ 724776 h 1237129"/>
              <a:gd name="connsiteX2892" fmla="*/ 673845 w 3751729"/>
              <a:gd name="connsiteY2892" fmla="*/ 712222 h 1237129"/>
              <a:gd name="connsiteX2893" fmla="*/ 666461 w 3751729"/>
              <a:gd name="connsiteY2893" fmla="*/ 695484 h 1237129"/>
              <a:gd name="connsiteX2894" fmla="*/ 658091 w 3751729"/>
              <a:gd name="connsiteY2894" fmla="*/ 678007 h 1237129"/>
              <a:gd name="connsiteX2895" fmla="*/ 648983 w 3751729"/>
              <a:gd name="connsiteY2895" fmla="*/ 665453 h 1237129"/>
              <a:gd name="connsiteX2896" fmla="*/ 640615 w 3751729"/>
              <a:gd name="connsiteY2896" fmla="*/ 658069 h 1237129"/>
              <a:gd name="connsiteX2897" fmla="*/ 629784 w 3751729"/>
              <a:gd name="connsiteY2897" fmla="*/ 656345 h 1237129"/>
              <a:gd name="connsiteX2898" fmla="*/ 617476 w 3751729"/>
              <a:gd name="connsiteY2898" fmla="*/ 650438 h 1237129"/>
              <a:gd name="connsiteX2899" fmla="*/ 602707 w 3751729"/>
              <a:gd name="connsiteY2899" fmla="*/ 644530 h 1237129"/>
              <a:gd name="connsiteX2900" fmla="*/ 585477 w 3751729"/>
              <a:gd name="connsiteY2900" fmla="*/ 642068 h 1237129"/>
              <a:gd name="connsiteX2901" fmla="*/ 585477 w 3751729"/>
              <a:gd name="connsiteY2901" fmla="*/ 644530 h 1237129"/>
              <a:gd name="connsiteX2902" fmla="*/ 583014 w 3751729"/>
              <a:gd name="connsiteY2902" fmla="*/ 644530 h 1237129"/>
              <a:gd name="connsiteX2903" fmla="*/ 584739 w 3751729"/>
              <a:gd name="connsiteY2903" fmla="*/ 649453 h 1237129"/>
              <a:gd name="connsiteX2904" fmla="*/ 587199 w 3751729"/>
              <a:gd name="connsiteY2904" fmla="*/ 653638 h 1237129"/>
              <a:gd name="connsiteX2905" fmla="*/ 588923 w 3751729"/>
              <a:gd name="connsiteY2905" fmla="*/ 656099 h 1237129"/>
              <a:gd name="connsiteX2906" fmla="*/ 590645 w 3751729"/>
              <a:gd name="connsiteY2906" fmla="*/ 659545 h 1237129"/>
              <a:gd name="connsiteX2907" fmla="*/ 593107 w 3751729"/>
              <a:gd name="connsiteY2907" fmla="*/ 663730 h 1237129"/>
              <a:gd name="connsiteX2908" fmla="*/ 579815 w 3751729"/>
              <a:gd name="connsiteY2908" fmla="*/ 663730 h 1237129"/>
              <a:gd name="connsiteX2909" fmla="*/ 569969 w 3751729"/>
              <a:gd name="connsiteY2909" fmla="*/ 659545 h 1237129"/>
              <a:gd name="connsiteX2910" fmla="*/ 556677 w 3751729"/>
              <a:gd name="connsiteY2910" fmla="*/ 656099 h 1237129"/>
              <a:gd name="connsiteX2911" fmla="*/ 544369 w 3751729"/>
              <a:gd name="connsiteY2911" fmla="*/ 656099 h 1237129"/>
              <a:gd name="connsiteX2912" fmla="*/ 531077 w 3751729"/>
              <a:gd name="connsiteY2912" fmla="*/ 657822 h 1237129"/>
              <a:gd name="connsiteX2913" fmla="*/ 521970 w 3751729"/>
              <a:gd name="connsiteY2913" fmla="*/ 660284 h 1237129"/>
              <a:gd name="connsiteX2914" fmla="*/ 512124 w 3751729"/>
              <a:gd name="connsiteY2914" fmla="*/ 665207 h 1237129"/>
              <a:gd name="connsiteX2915" fmla="*/ 503754 w 3751729"/>
              <a:gd name="connsiteY2915" fmla="*/ 671115 h 1237129"/>
              <a:gd name="connsiteX2916" fmla="*/ 498092 w 3751729"/>
              <a:gd name="connsiteY2916" fmla="*/ 679484 h 1237129"/>
              <a:gd name="connsiteX2917" fmla="*/ 494892 w 3751729"/>
              <a:gd name="connsiteY2917" fmla="*/ 686869 h 1237129"/>
              <a:gd name="connsiteX2918" fmla="*/ 496616 w 3751729"/>
              <a:gd name="connsiteY2918" fmla="*/ 692776 h 1237129"/>
              <a:gd name="connsiteX2919" fmla="*/ 496616 w 3751729"/>
              <a:gd name="connsiteY2919" fmla="*/ 700161 h 1237129"/>
              <a:gd name="connsiteX2920" fmla="*/ 494154 w 3751729"/>
              <a:gd name="connsiteY2920" fmla="*/ 708529 h 1237129"/>
              <a:gd name="connsiteX2921" fmla="*/ 488492 w 3751729"/>
              <a:gd name="connsiteY2921" fmla="*/ 727730 h 1237129"/>
              <a:gd name="connsiteX2922" fmla="*/ 488492 w 3751729"/>
              <a:gd name="connsiteY2922" fmla="*/ 742007 h 1237129"/>
              <a:gd name="connsiteX2923" fmla="*/ 489231 w 3751729"/>
              <a:gd name="connsiteY2923" fmla="*/ 757022 h 1237129"/>
              <a:gd name="connsiteX2924" fmla="*/ 494892 w 3751729"/>
              <a:gd name="connsiteY2924" fmla="*/ 771298 h 1237129"/>
              <a:gd name="connsiteX2925" fmla="*/ 504000 w 3751729"/>
              <a:gd name="connsiteY2925" fmla="*/ 788775 h 1237129"/>
              <a:gd name="connsiteX2926" fmla="*/ 513846 w 3751729"/>
              <a:gd name="connsiteY2926" fmla="*/ 790499 h 1237129"/>
              <a:gd name="connsiteX2927" fmla="*/ 519508 w 3751729"/>
              <a:gd name="connsiteY2927" fmla="*/ 792221 h 1237129"/>
              <a:gd name="connsiteX2928" fmla="*/ 521970 w 3751729"/>
              <a:gd name="connsiteY2928" fmla="*/ 794683 h 1237129"/>
              <a:gd name="connsiteX2929" fmla="*/ 525170 w 3751729"/>
              <a:gd name="connsiteY2929" fmla="*/ 796405 h 1237129"/>
              <a:gd name="connsiteX2930" fmla="*/ 529354 w 3751729"/>
              <a:gd name="connsiteY2930" fmla="*/ 798129 h 1237129"/>
              <a:gd name="connsiteX2931" fmla="*/ 536738 w 3751729"/>
              <a:gd name="connsiteY2931" fmla="*/ 794683 h 1237129"/>
              <a:gd name="connsiteX2932" fmla="*/ 548308 w 3751729"/>
              <a:gd name="connsiteY2932" fmla="*/ 788775 h 1237129"/>
              <a:gd name="connsiteX2933" fmla="*/ 550770 w 3751729"/>
              <a:gd name="connsiteY2933" fmla="*/ 787052 h 1237129"/>
              <a:gd name="connsiteX2934" fmla="*/ 552492 w 3751729"/>
              <a:gd name="connsiteY2934" fmla="*/ 787052 h 1237129"/>
              <a:gd name="connsiteX2935" fmla="*/ 555692 w 3751729"/>
              <a:gd name="connsiteY2935" fmla="*/ 787052 h 1237129"/>
              <a:gd name="connsiteX2936" fmla="*/ 556430 w 3751729"/>
              <a:gd name="connsiteY2936" fmla="*/ 787052 h 1237129"/>
              <a:gd name="connsiteX2937" fmla="*/ 558153 w 3751729"/>
              <a:gd name="connsiteY2937" fmla="*/ 787052 h 1237129"/>
              <a:gd name="connsiteX2938" fmla="*/ 558153 w 3751729"/>
              <a:gd name="connsiteY2938" fmla="*/ 786313 h 1237129"/>
              <a:gd name="connsiteX2939" fmla="*/ 561354 w 3751729"/>
              <a:gd name="connsiteY2939" fmla="*/ 782867 h 1237129"/>
              <a:gd name="connsiteX2940" fmla="*/ 562092 w 3751729"/>
              <a:gd name="connsiteY2940" fmla="*/ 778682 h 1237129"/>
              <a:gd name="connsiteX2941" fmla="*/ 563816 w 3751729"/>
              <a:gd name="connsiteY2941" fmla="*/ 774499 h 1237129"/>
              <a:gd name="connsiteX2942" fmla="*/ 565538 w 3751729"/>
              <a:gd name="connsiteY2942" fmla="*/ 769576 h 1237129"/>
              <a:gd name="connsiteX2943" fmla="*/ 567262 w 3751729"/>
              <a:gd name="connsiteY2943" fmla="*/ 767114 h 1237129"/>
              <a:gd name="connsiteX2944" fmla="*/ 573908 w 3751729"/>
              <a:gd name="connsiteY2944" fmla="*/ 759729 h 1237129"/>
              <a:gd name="connsiteX2945" fmla="*/ 583014 w 3751729"/>
              <a:gd name="connsiteY2945" fmla="*/ 755544 h 1237129"/>
              <a:gd name="connsiteX2946" fmla="*/ 596308 w 3751729"/>
              <a:gd name="connsiteY2946" fmla="*/ 753821 h 1237129"/>
              <a:gd name="connsiteX2947" fmla="*/ 597046 w 3751729"/>
              <a:gd name="connsiteY2947" fmla="*/ 757268 h 1237129"/>
              <a:gd name="connsiteX2948" fmla="*/ 598769 w 3751729"/>
              <a:gd name="connsiteY2948" fmla="*/ 758006 h 1237129"/>
              <a:gd name="connsiteX2949" fmla="*/ 598769 w 3751729"/>
              <a:gd name="connsiteY2949" fmla="*/ 759729 h 1237129"/>
              <a:gd name="connsiteX2950" fmla="*/ 600491 w 3751729"/>
              <a:gd name="connsiteY2950" fmla="*/ 759729 h 1237129"/>
              <a:gd name="connsiteX2951" fmla="*/ 600491 w 3751729"/>
              <a:gd name="connsiteY2951" fmla="*/ 758006 h 1237129"/>
              <a:gd name="connsiteX2952" fmla="*/ 601477 w 3751729"/>
              <a:gd name="connsiteY2952" fmla="*/ 758006 h 1237129"/>
              <a:gd name="connsiteX2953" fmla="*/ 604677 w 3751729"/>
              <a:gd name="connsiteY2953" fmla="*/ 758006 h 1237129"/>
              <a:gd name="connsiteX2954" fmla="*/ 608861 w 3751729"/>
              <a:gd name="connsiteY2954" fmla="*/ 757268 h 1237129"/>
              <a:gd name="connsiteX2955" fmla="*/ 608861 w 3751729"/>
              <a:gd name="connsiteY2955" fmla="*/ 769821 h 1237129"/>
              <a:gd name="connsiteX2956" fmla="*/ 603200 w 3751729"/>
              <a:gd name="connsiteY2956" fmla="*/ 775729 h 1237129"/>
              <a:gd name="connsiteX2957" fmla="*/ 599015 w 3751729"/>
              <a:gd name="connsiteY2957" fmla="*/ 786559 h 1237129"/>
              <a:gd name="connsiteX2958" fmla="*/ 594831 w 3751729"/>
              <a:gd name="connsiteY2958" fmla="*/ 800836 h 1237129"/>
              <a:gd name="connsiteX2959" fmla="*/ 590645 w 3751729"/>
              <a:gd name="connsiteY2959" fmla="*/ 814128 h 1237129"/>
              <a:gd name="connsiteX2960" fmla="*/ 585722 w 3751729"/>
              <a:gd name="connsiteY2960" fmla="*/ 824221 h 1237129"/>
              <a:gd name="connsiteX2961" fmla="*/ 600491 w 3751729"/>
              <a:gd name="connsiteY2961" fmla="*/ 824221 h 1237129"/>
              <a:gd name="connsiteX2962" fmla="*/ 612799 w 3751729"/>
              <a:gd name="connsiteY2962" fmla="*/ 822498 h 1237129"/>
              <a:gd name="connsiteX2963" fmla="*/ 624369 w 3751729"/>
              <a:gd name="connsiteY2963" fmla="*/ 822498 h 1237129"/>
              <a:gd name="connsiteX2964" fmla="*/ 635199 w 3751729"/>
              <a:gd name="connsiteY2964" fmla="*/ 824221 h 1237129"/>
              <a:gd name="connsiteX2965" fmla="*/ 641845 w 3751729"/>
              <a:gd name="connsiteY2965" fmla="*/ 828405 h 1237129"/>
              <a:gd name="connsiteX2966" fmla="*/ 647507 w 3751729"/>
              <a:gd name="connsiteY2966" fmla="*/ 837514 h 1237129"/>
              <a:gd name="connsiteX2967" fmla="*/ 649229 w 3751729"/>
              <a:gd name="connsiteY2967" fmla="*/ 850066 h 1237129"/>
              <a:gd name="connsiteX2968" fmla="*/ 646768 w 3751729"/>
              <a:gd name="connsiteY2968" fmla="*/ 859174 h 1237129"/>
              <a:gd name="connsiteX2969" fmla="*/ 643568 w 3751729"/>
              <a:gd name="connsiteY2969" fmla="*/ 870744 h 1237129"/>
              <a:gd name="connsiteX2970" fmla="*/ 643568 w 3751729"/>
              <a:gd name="connsiteY2970" fmla="*/ 882313 h 1237129"/>
              <a:gd name="connsiteX2971" fmla="*/ 650954 w 3751729"/>
              <a:gd name="connsiteY2971" fmla="*/ 889697 h 1237129"/>
              <a:gd name="connsiteX2972" fmla="*/ 655138 w 3751729"/>
              <a:gd name="connsiteY2972" fmla="*/ 894620 h 1237129"/>
              <a:gd name="connsiteX2973" fmla="*/ 660799 w 3751729"/>
              <a:gd name="connsiteY2973" fmla="*/ 900529 h 1237129"/>
              <a:gd name="connsiteX2974" fmla="*/ 669906 w 3751729"/>
              <a:gd name="connsiteY2974" fmla="*/ 905451 h 1237129"/>
              <a:gd name="connsiteX2975" fmla="*/ 680738 w 3751729"/>
              <a:gd name="connsiteY2975" fmla="*/ 907913 h 1237129"/>
              <a:gd name="connsiteX2976" fmla="*/ 686399 w 3751729"/>
              <a:gd name="connsiteY2976" fmla="*/ 900529 h 1237129"/>
              <a:gd name="connsiteX2977" fmla="*/ 693784 w 3751729"/>
              <a:gd name="connsiteY2977" fmla="*/ 898066 h 1237129"/>
              <a:gd name="connsiteX2978" fmla="*/ 707076 w 3751729"/>
              <a:gd name="connsiteY2978" fmla="*/ 898066 h 1237129"/>
              <a:gd name="connsiteX2979" fmla="*/ 708798 w 3751729"/>
              <a:gd name="connsiteY2979" fmla="*/ 900529 h 1237129"/>
              <a:gd name="connsiteX2980" fmla="*/ 711261 w 3751729"/>
              <a:gd name="connsiteY2980" fmla="*/ 903975 h 1237129"/>
              <a:gd name="connsiteX2981" fmla="*/ 712737 w 3751729"/>
              <a:gd name="connsiteY2981" fmla="*/ 905697 h 1237129"/>
              <a:gd name="connsiteX2982" fmla="*/ 714460 w 3751729"/>
              <a:gd name="connsiteY2982" fmla="*/ 905697 h 1237129"/>
              <a:gd name="connsiteX2983" fmla="*/ 718645 w 3751729"/>
              <a:gd name="connsiteY2983" fmla="*/ 906436 h 1237129"/>
              <a:gd name="connsiteX2984" fmla="*/ 724060 w 3751729"/>
              <a:gd name="connsiteY2984" fmla="*/ 907667 h 1237129"/>
              <a:gd name="connsiteX2985" fmla="*/ 729722 w 3751729"/>
              <a:gd name="connsiteY2985" fmla="*/ 896098 h 1237129"/>
              <a:gd name="connsiteX2986" fmla="*/ 737106 w 3751729"/>
              <a:gd name="connsiteY2986" fmla="*/ 887728 h 1237129"/>
              <a:gd name="connsiteX2987" fmla="*/ 745476 w 3751729"/>
              <a:gd name="connsiteY2987" fmla="*/ 880343 h 1237129"/>
              <a:gd name="connsiteX2988" fmla="*/ 756306 w 3751729"/>
              <a:gd name="connsiteY2988" fmla="*/ 874436 h 1237129"/>
              <a:gd name="connsiteX2989" fmla="*/ 772060 w 3751729"/>
              <a:gd name="connsiteY2989" fmla="*/ 871975 h 1237129"/>
              <a:gd name="connsiteX2990" fmla="*/ 774522 w 3751729"/>
              <a:gd name="connsiteY2990" fmla="*/ 870251 h 1237129"/>
              <a:gd name="connsiteX2991" fmla="*/ 776244 w 3751729"/>
              <a:gd name="connsiteY2991" fmla="*/ 870251 h 1237129"/>
              <a:gd name="connsiteX2992" fmla="*/ 778707 w 3751729"/>
              <a:gd name="connsiteY2992" fmla="*/ 870251 h 1237129"/>
              <a:gd name="connsiteX2993" fmla="*/ 780429 w 3751729"/>
              <a:gd name="connsiteY2993" fmla="*/ 870251 h 1237129"/>
              <a:gd name="connsiteX2994" fmla="*/ 783629 w 3751729"/>
              <a:gd name="connsiteY2994" fmla="*/ 871975 h 1237129"/>
              <a:gd name="connsiteX2995" fmla="*/ 787813 w 3751729"/>
              <a:gd name="connsiteY2995" fmla="*/ 871975 h 1237129"/>
              <a:gd name="connsiteX2996" fmla="*/ 786090 w 3751729"/>
              <a:gd name="connsiteY2996" fmla="*/ 874436 h 1237129"/>
              <a:gd name="connsiteX2997" fmla="*/ 786090 w 3751729"/>
              <a:gd name="connsiteY2997" fmla="*/ 877882 h 1237129"/>
              <a:gd name="connsiteX2998" fmla="*/ 784367 w 3751729"/>
              <a:gd name="connsiteY2998" fmla="*/ 877882 h 1237129"/>
              <a:gd name="connsiteX2999" fmla="*/ 784367 w 3751729"/>
              <a:gd name="connsiteY2999" fmla="*/ 878621 h 1237129"/>
              <a:gd name="connsiteX3000" fmla="*/ 786090 w 3751729"/>
              <a:gd name="connsiteY3000" fmla="*/ 878621 h 1237129"/>
              <a:gd name="connsiteX3001" fmla="*/ 787813 w 3751729"/>
              <a:gd name="connsiteY3001" fmla="*/ 880343 h 1237129"/>
              <a:gd name="connsiteX3002" fmla="*/ 790275 w 3751729"/>
              <a:gd name="connsiteY3002" fmla="*/ 882066 h 1237129"/>
              <a:gd name="connsiteX3003" fmla="*/ 790275 w 3751729"/>
              <a:gd name="connsiteY3003" fmla="*/ 878621 h 1237129"/>
              <a:gd name="connsiteX3004" fmla="*/ 793475 w 3751729"/>
              <a:gd name="connsiteY3004" fmla="*/ 876160 h 1237129"/>
              <a:gd name="connsiteX3005" fmla="*/ 795199 w 3751729"/>
              <a:gd name="connsiteY3005" fmla="*/ 874436 h 1237129"/>
              <a:gd name="connsiteX3006" fmla="*/ 795937 w 3751729"/>
              <a:gd name="connsiteY3006" fmla="*/ 872714 h 1237129"/>
              <a:gd name="connsiteX3007" fmla="*/ 797660 w 3751729"/>
              <a:gd name="connsiteY3007" fmla="*/ 871975 h 1237129"/>
              <a:gd name="connsiteX3008" fmla="*/ 800860 w 3751729"/>
              <a:gd name="connsiteY3008" fmla="*/ 870251 h 1237129"/>
              <a:gd name="connsiteX3009" fmla="*/ 803320 w 3751729"/>
              <a:gd name="connsiteY3009" fmla="*/ 868529 h 1237129"/>
              <a:gd name="connsiteX3010" fmla="*/ 816613 w 3751729"/>
              <a:gd name="connsiteY3010" fmla="*/ 880097 h 1237129"/>
              <a:gd name="connsiteX3011" fmla="*/ 833845 w 3751729"/>
              <a:gd name="connsiteY3011" fmla="*/ 886006 h 1237129"/>
              <a:gd name="connsiteX3012" fmla="*/ 851075 w 3751729"/>
              <a:gd name="connsiteY3012" fmla="*/ 887728 h 1237129"/>
              <a:gd name="connsiteX3013" fmla="*/ 871014 w 3751729"/>
              <a:gd name="connsiteY3013" fmla="*/ 886006 h 1237129"/>
              <a:gd name="connsiteX3014" fmla="*/ 891689 w 3751729"/>
              <a:gd name="connsiteY3014" fmla="*/ 884281 h 1237129"/>
              <a:gd name="connsiteX3015" fmla="*/ 891689 w 3751729"/>
              <a:gd name="connsiteY3015" fmla="*/ 887728 h 1237129"/>
              <a:gd name="connsiteX3016" fmla="*/ 891689 w 3751729"/>
              <a:gd name="connsiteY3016" fmla="*/ 889452 h 1237129"/>
              <a:gd name="connsiteX3017" fmla="*/ 889967 w 3751729"/>
              <a:gd name="connsiteY3017" fmla="*/ 890190 h 1237129"/>
              <a:gd name="connsiteX3018" fmla="*/ 889967 w 3751729"/>
              <a:gd name="connsiteY3018" fmla="*/ 891912 h 1237129"/>
              <a:gd name="connsiteX3019" fmla="*/ 888243 w 3751729"/>
              <a:gd name="connsiteY3019" fmla="*/ 894374 h 1237129"/>
              <a:gd name="connsiteX3020" fmla="*/ 898090 w 3751729"/>
              <a:gd name="connsiteY3020" fmla="*/ 897820 h 1237129"/>
              <a:gd name="connsiteX3021" fmla="*/ 903751 w 3751729"/>
              <a:gd name="connsiteY3021" fmla="*/ 902005 h 1237129"/>
              <a:gd name="connsiteX3022" fmla="*/ 909413 w 3751729"/>
              <a:gd name="connsiteY3022" fmla="*/ 906190 h 1237129"/>
              <a:gd name="connsiteX3023" fmla="*/ 919259 w 3751729"/>
              <a:gd name="connsiteY3023" fmla="*/ 911113 h 1237129"/>
              <a:gd name="connsiteX3024" fmla="*/ 919259 w 3751729"/>
              <a:gd name="connsiteY3024" fmla="*/ 919481 h 1237129"/>
              <a:gd name="connsiteX3025" fmla="*/ 930090 w 3751729"/>
              <a:gd name="connsiteY3025" fmla="*/ 922928 h 1237129"/>
              <a:gd name="connsiteX3026" fmla="*/ 936736 w 3751729"/>
              <a:gd name="connsiteY3026" fmla="*/ 923667 h 1237129"/>
              <a:gd name="connsiteX3027" fmla="*/ 942397 w 3751729"/>
              <a:gd name="connsiteY3027" fmla="*/ 929574 h 1237129"/>
              <a:gd name="connsiteX3028" fmla="*/ 945597 w 3751729"/>
              <a:gd name="connsiteY3028" fmla="*/ 938682 h 1237129"/>
              <a:gd name="connsiteX3029" fmla="*/ 962828 w 3751729"/>
              <a:gd name="connsiteY3029" fmla="*/ 940404 h 1237129"/>
              <a:gd name="connsiteX3030" fmla="*/ 976859 w 3751729"/>
              <a:gd name="connsiteY3030" fmla="*/ 941143 h 1237129"/>
              <a:gd name="connsiteX3031" fmla="*/ 995813 w 3751729"/>
              <a:gd name="connsiteY3031" fmla="*/ 942867 h 1237129"/>
              <a:gd name="connsiteX3032" fmla="*/ 1009104 w 3751729"/>
              <a:gd name="connsiteY3032" fmla="*/ 960343 h 1237129"/>
              <a:gd name="connsiteX3033" fmla="*/ 1024859 w 3751729"/>
              <a:gd name="connsiteY3033" fmla="*/ 976097 h 1237129"/>
              <a:gd name="connsiteX3034" fmla="*/ 1042089 w 3751729"/>
              <a:gd name="connsiteY3034" fmla="*/ 989389 h 1237129"/>
              <a:gd name="connsiteX3035" fmla="*/ 1062028 w 3751729"/>
              <a:gd name="connsiteY3035" fmla="*/ 999481 h 1237129"/>
              <a:gd name="connsiteX3036" fmla="*/ 1061290 w 3751729"/>
              <a:gd name="connsiteY3036" fmla="*/ 1005389 h 1237129"/>
              <a:gd name="connsiteX3037" fmla="*/ 1058089 w 3751729"/>
              <a:gd name="connsiteY3037" fmla="*/ 1008835 h 1237129"/>
              <a:gd name="connsiteX3038" fmla="*/ 1055627 w 3751729"/>
              <a:gd name="connsiteY3038" fmla="*/ 1013020 h 1237129"/>
              <a:gd name="connsiteX3039" fmla="*/ 1052427 w 3751729"/>
              <a:gd name="connsiteY3039" fmla="*/ 1015481 h 1237129"/>
              <a:gd name="connsiteX3040" fmla="*/ 1049966 w 3751729"/>
              <a:gd name="connsiteY3040" fmla="*/ 1020404 h 1237129"/>
              <a:gd name="connsiteX3041" fmla="*/ 1068182 w 3751729"/>
              <a:gd name="connsiteY3041" fmla="*/ 1020404 h 1237129"/>
              <a:gd name="connsiteX3042" fmla="*/ 1085412 w 3751729"/>
              <a:gd name="connsiteY3042" fmla="*/ 1026312 h 1237129"/>
              <a:gd name="connsiteX3043" fmla="*/ 1088612 w 3751729"/>
              <a:gd name="connsiteY3043" fmla="*/ 1036404 h 1237129"/>
              <a:gd name="connsiteX3044" fmla="*/ 1092798 w 3751729"/>
              <a:gd name="connsiteY3044" fmla="*/ 1034681 h 1237129"/>
              <a:gd name="connsiteX3045" fmla="*/ 1095258 w 3751729"/>
              <a:gd name="connsiteY3045" fmla="*/ 1032958 h 1237129"/>
              <a:gd name="connsiteX3046" fmla="*/ 1100181 w 3751729"/>
              <a:gd name="connsiteY3046" fmla="*/ 1034681 h 1237129"/>
              <a:gd name="connsiteX3047" fmla="*/ 1100919 w 3751729"/>
              <a:gd name="connsiteY3047" fmla="*/ 1034681 h 1237129"/>
              <a:gd name="connsiteX3048" fmla="*/ 1104120 w 3751729"/>
              <a:gd name="connsiteY3048" fmla="*/ 1036404 h 1237129"/>
              <a:gd name="connsiteX3049" fmla="*/ 1106582 w 3751729"/>
              <a:gd name="connsiteY3049" fmla="*/ 1038127 h 1237129"/>
              <a:gd name="connsiteX3050" fmla="*/ 1109782 w 3751729"/>
              <a:gd name="connsiteY3050" fmla="*/ 1038865 h 1237129"/>
              <a:gd name="connsiteX3051" fmla="*/ 1154335 w 3751729"/>
              <a:gd name="connsiteY3051" fmla="*/ 1042312 h 1237129"/>
              <a:gd name="connsiteX3052" fmla="*/ 1158519 w 3751729"/>
              <a:gd name="connsiteY3052" fmla="*/ 1046496 h 1237129"/>
              <a:gd name="connsiteX3053" fmla="*/ 1161719 w 3751729"/>
              <a:gd name="connsiteY3053" fmla="*/ 1054866 h 1237129"/>
              <a:gd name="connsiteX3054" fmla="*/ 1162457 w 3751729"/>
              <a:gd name="connsiteY3054" fmla="*/ 1062250 h 1237129"/>
              <a:gd name="connsiteX3055" fmla="*/ 1167381 w 3751729"/>
              <a:gd name="connsiteY3055" fmla="*/ 1068158 h 1237129"/>
              <a:gd name="connsiteX3056" fmla="*/ 1174027 w 3751729"/>
              <a:gd name="connsiteY3056" fmla="*/ 1069881 h 1237129"/>
              <a:gd name="connsiteX3057" fmla="*/ 1181411 w 3751729"/>
              <a:gd name="connsiteY3057" fmla="*/ 1069881 h 1237129"/>
              <a:gd name="connsiteX3058" fmla="*/ 1187072 w 3751729"/>
              <a:gd name="connsiteY3058" fmla="*/ 1068158 h 1237129"/>
              <a:gd name="connsiteX3059" fmla="*/ 1191257 w 3751729"/>
              <a:gd name="connsiteY3059" fmla="*/ 1074065 h 1237129"/>
              <a:gd name="connsiteX3060" fmla="*/ 1196181 w 3751729"/>
              <a:gd name="connsiteY3060" fmla="*/ 1078250 h 1237129"/>
              <a:gd name="connsiteX3061" fmla="*/ 1198642 w 3751729"/>
              <a:gd name="connsiteY3061" fmla="*/ 1083174 h 1237129"/>
              <a:gd name="connsiteX3062" fmla="*/ 1200612 w 3751729"/>
              <a:gd name="connsiteY3062" fmla="*/ 1088835 h 1237129"/>
              <a:gd name="connsiteX3063" fmla="*/ 1202334 w 3751729"/>
              <a:gd name="connsiteY3063" fmla="*/ 1095481 h 1237129"/>
              <a:gd name="connsiteX3064" fmla="*/ 1191503 w 3751729"/>
              <a:gd name="connsiteY3064" fmla="*/ 1108773 h 1237129"/>
              <a:gd name="connsiteX3065" fmla="*/ 1179934 w 3751729"/>
              <a:gd name="connsiteY3065" fmla="*/ 1124527 h 1237129"/>
              <a:gd name="connsiteX3066" fmla="*/ 1168366 w 3751729"/>
              <a:gd name="connsiteY3066" fmla="*/ 1142003 h 1237129"/>
              <a:gd name="connsiteX3067" fmla="*/ 1158519 w 3751729"/>
              <a:gd name="connsiteY3067" fmla="*/ 1159481 h 1237129"/>
              <a:gd name="connsiteX3068" fmla="*/ 1151874 w 3751729"/>
              <a:gd name="connsiteY3068" fmla="*/ 1172772 h 1237129"/>
              <a:gd name="connsiteX3069" fmla="*/ 1151874 w 3751729"/>
              <a:gd name="connsiteY3069" fmla="*/ 1181142 h 1237129"/>
              <a:gd name="connsiteX3070" fmla="*/ 1152611 w 3751729"/>
              <a:gd name="connsiteY3070" fmla="*/ 1192710 h 1237129"/>
              <a:gd name="connsiteX3071" fmla="*/ 1155811 w 3751729"/>
              <a:gd name="connsiteY3071" fmla="*/ 1206003 h 1237129"/>
              <a:gd name="connsiteX3072" fmla="*/ 1154089 w 3751729"/>
              <a:gd name="connsiteY3072" fmla="*/ 1217572 h 1237129"/>
              <a:gd name="connsiteX3073" fmla="*/ 1151627 w 3751729"/>
              <a:gd name="connsiteY3073" fmla="*/ 1224957 h 1237129"/>
              <a:gd name="connsiteX3074" fmla="*/ 1145965 w 3751729"/>
              <a:gd name="connsiteY3074" fmla="*/ 1236526 h 1237129"/>
              <a:gd name="connsiteX3075" fmla="*/ 1145610 w 3751729"/>
              <a:gd name="connsiteY3075" fmla="*/ 1237129 h 1237129"/>
              <a:gd name="connsiteX3076" fmla="*/ 795176 w 3751729"/>
              <a:gd name="connsiteY3076" fmla="*/ 1237129 h 1237129"/>
              <a:gd name="connsiteX3077" fmla="*/ 797415 w 3751729"/>
              <a:gd name="connsiteY3077" fmla="*/ 1220772 h 1237129"/>
              <a:gd name="connsiteX3078" fmla="*/ 768614 w 3751729"/>
              <a:gd name="connsiteY3078" fmla="*/ 1209941 h 1237129"/>
              <a:gd name="connsiteX3079" fmla="*/ 743752 w 3751729"/>
              <a:gd name="connsiteY3079" fmla="*/ 1193203 h 1237129"/>
              <a:gd name="connsiteX3080" fmla="*/ 723814 w 3751729"/>
              <a:gd name="connsiteY3080" fmla="*/ 1171542 h 1237129"/>
              <a:gd name="connsiteX3081" fmla="*/ 707322 w 3751729"/>
              <a:gd name="connsiteY3081" fmla="*/ 1148157 h 1237129"/>
              <a:gd name="connsiteX3082" fmla="*/ 701661 w 3751729"/>
              <a:gd name="connsiteY3082" fmla="*/ 1134865 h 1237129"/>
              <a:gd name="connsiteX3083" fmla="*/ 697476 w 3751729"/>
              <a:gd name="connsiteY3083" fmla="*/ 1122311 h 1237129"/>
              <a:gd name="connsiteX3084" fmla="*/ 693291 w 3751729"/>
              <a:gd name="connsiteY3084" fmla="*/ 1107296 h 1237129"/>
              <a:gd name="connsiteX3085" fmla="*/ 687630 w 3751729"/>
              <a:gd name="connsiteY3085" fmla="*/ 1095727 h 1237129"/>
              <a:gd name="connsiteX3086" fmla="*/ 678522 w 3751729"/>
              <a:gd name="connsiteY3086" fmla="*/ 1087357 h 1237129"/>
              <a:gd name="connsiteX3087" fmla="*/ 676061 w 3751729"/>
              <a:gd name="connsiteY3087" fmla="*/ 1083911 h 1237129"/>
              <a:gd name="connsiteX3088" fmla="*/ 671876 w 3751729"/>
              <a:gd name="connsiteY3088" fmla="*/ 1083911 h 1237129"/>
              <a:gd name="connsiteX3089" fmla="*/ 668677 w 3751729"/>
              <a:gd name="connsiteY3089" fmla="*/ 1083174 h 1237129"/>
              <a:gd name="connsiteX3090" fmla="*/ 666215 w 3751729"/>
              <a:gd name="connsiteY3090" fmla="*/ 1079727 h 1237129"/>
              <a:gd name="connsiteX3091" fmla="*/ 663014 w 3751729"/>
              <a:gd name="connsiteY3091" fmla="*/ 1077265 h 1237129"/>
              <a:gd name="connsiteX3092" fmla="*/ 666215 w 3751729"/>
              <a:gd name="connsiteY3092" fmla="*/ 1071358 h 1237129"/>
              <a:gd name="connsiteX3093" fmla="*/ 666215 w 3751729"/>
              <a:gd name="connsiteY3093" fmla="*/ 1066434 h 1237129"/>
              <a:gd name="connsiteX3094" fmla="*/ 666215 w 3751729"/>
              <a:gd name="connsiteY3094" fmla="*/ 1060527 h 1237129"/>
              <a:gd name="connsiteX3095" fmla="*/ 666215 w 3751729"/>
              <a:gd name="connsiteY3095" fmla="*/ 1054620 h 1237129"/>
              <a:gd name="connsiteX3096" fmla="*/ 673599 w 3751729"/>
              <a:gd name="connsiteY3096" fmla="*/ 1050435 h 1237129"/>
              <a:gd name="connsiteX3097" fmla="*/ 678522 w 3751729"/>
              <a:gd name="connsiteY3097" fmla="*/ 1046250 h 1237129"/>
              <a:gd name="connsiteX3098" fmla="*/ 685907 w 3751729"/>
              <a:gd name="connsiteY3098" fmla="*/ 1042065 h 1237129"/>
              <a:gd name="connsiteX3099" fmla="*/ 685907 w 3751729"/>
              <a:gd name="connsiteY3099" fmla="*/ 1038619 h 1237129"/>
              <a:gd name="connsiteX3100" fmla="*/ 678522 w 3751729"/>
              <a:gd name="connsiteY3100" fmla="*/ 1038619 h 1237129"/>
              <a:gd name="connsiteX3101" fmla="*/ 674337 w 3751729"/>
              <a:gd name="connsiteY3101" fmla="*/ 1037881 h 1237129"/>
              <a:gd name="connsiteX3102" fmla="*/ 670152 w 3751729"/>
              <a:gd name="connsiteY3102" fmla="*/ 1037881 h 1237129"/>
              <a:gd name="connsiteX3103" fmla="*/ 665969 w 3751729"/>
              <a:gd name="connsiteY3103" fmla="*/ 1036158 h 1237129"/>
              <a:gd name="connsiteX3104" fmla="*/ 671630 w 3751729"/>
              <a:gd name="connsiteY3104" fmla="*/ 1022866 h 1237129"/>
              <a:gd name="connsiteX3105" fmla="*/ 675815 w 3751729"/>
              <a:gd name="connsiteY3105" fmla="*/ 1009574 h 1237129"/>
              <a:gd name="connsiteX3106" fmla="*/ 681476 w 3751729"/>
              <a:gd name="connsiteY3106" fmla="*/ 997020 h 1237129"/>
              <a:gd name="connsiteX3107" fmla="*/ 691322 w 3751729"/>
              <a:gd name="connsiteY3107" fmla="*/ 986189 h 1237129"/>
              <a:gd name="connsiteX3108" fmla="*/ 702891 w 3751729"/>
              <a:gd name="connsiteY3108" fmla="*/ 976097 h 1237129"/>
              <a:gd name="connsiteX3109" fmla="*/ 712737 w 3751729"/>
              <a:gd name="connsiteY3109" fmla="*/ 964528 h 1237129"/>
              <a:gd name="connsiteX3110" fmla="*/ 711998 w 3751729"/>
              <a:gd name="connsiteY3110" fmla="*/ 956159 h 1237129"/>
              <a:gd name="connsiteX3111" fmla="*/ 711998 w 3751729"/>
              <a:gd name="connsiteY3111" fmla="*/ 944590 h 1237129"/>
              <a:gd name="connsiteX3112" fmla="*/ 710276 w 3751729"/>
              <a:gd name="connsiteY3112" fmla="*/ 933020 h 1237129"/>
              <a:gd name="connsiteX3113" fmla="*/ 706091 w 3751729"/>
              <a:gd name="connsiteY3113" fmla="*/ 925636 h 1237129"/>
              <a:gd name="connsiteX3114" fmla="*/ 700430 w 3751729"/>
              <a:gd name="connsiteY3114" fmla="*/ 917266 h 1237129"/>
              <a:gd name="connsiteX3115" fmla="*/ 694769 w 3751729"/>
              <a:gd name="connsiteY3115" fmla="*/ 908159 h 1237129"/>
              <a:gd name="connsiteX3116" fmla="*/ 689107 w 3751729"/>
              <a:gd name="connsiteY3116" fmla="*/ 908159 h 1237129"/>
              <a:gd name="connsiteX3117" fmla="*/ 687384 w 3751729"/>
              <a:gd name="connsiteY3117" fmla="*/ 909882 h 1237129"/>
              <a:gd name="connsiteX3118" fmla="*/ 685660 w 3751729"/>
              <a:gd name="connsiteY3118" fmla="*/ 911605 h 1237129"/>
              <a:gd name="connsiteX3119" fmla="*/ 683938 w 3751729"/>
              <a:gd name="connsiteY3119" fmla="*/ 912343 h 1237129"/>
              <a:gd name="connsiteX3120" fmla="*/ 681476 w 3751729"/>
              <a:gd name="connsiteY3120" fmla="*/ 914066 h 1237129"/>
              <a:gd name="connsiteX3121" fmla="*/ 683199 w 3751729"/>
              <a:gd name="connsiteY3121" fmla="*/ 917513 h 1237129"/>
              <a:gd name="connsiteX3122" fmla="*/ 683199 w 3751729"/>
              <a:gd name="connsiteY3122" fmla="*/ 919974 h 1237129"/>
              <a:gd name="connsiteX3123" fmla="*/ 683199 w 3751729"/>
              <a:gd name="connsiteY3123" fmla="*/ 921697 h 1237129"/>
              <a:gd name="connsiteX3124" fmla="*/ 681476 w 3751729"/>
              <a:gd name="connsiteY3124" fmla="*/ 924159 h 1237129"/>
              <a:gd name="connsiteX3125" fmla="*/ 679753 w 3751729"/>
              <a:gd name="connsiteY3125" fmla="*/ 924159 h 1237129"/>
              <a:gd name="connsiteX3126" fmla="*/ 678030 w 3751729"/>
              <a:gd name="connsiteY3126" fmla="*/ 925882 h 1237129"/>
              <a:gd name="connsiteX3127" fmla="*/ 677292 w 3751729"/>
              <a:gd name="connsiteY3127" fmla="*/ 925882 h 1237129"/>
              <a:gd name="connsiteX3128" fmla="*/ 675568 w 3751729"/>
              <a:gd name="connsiteY3128" fmla="*/ 925882 h 1237129"/>
              <a:gd name="connsiteX3129" fmla="*/ 673108 w 3751729"/>
              <a:gd name="connsiteY3129" fmla="*/ 927605 h 1237129"/>
              <a:gd name="connsiteX3130" fmla="*/ 665722 w 3751729"/>
              <a:gd name="connsiteY3130" fmla="*/ 921697 h 1237129"/>
              <a:gd name="connsiteX3131" fmla="*/ 652430 w 3751729"/>
              <a:gd name="connsiteY3131" fmla="*/ 914313 h 1237129"/>
              <a:gd name="connsiteX3132" fmla="*/ 639137 w 3751729"/>
              <a:gd name="connsiteY3132" fmla="*/ 906929 h 1237129"/>
              <a:gd name="connsiteX3133" fmla="*/ 626831 w 3751729"/>
              <a:gd name="connsiteY3133" fmla="*/ 901020 h 1237129"/>
              <a:gd name="connsiteX3134" fmla="*/ 617722 w 3751729"/>
              <a:gd name="connsiteY3134" fmla="*/ 898558 h 1237129"/>
              <a:gd name="connsiteX3135" fmla="*/ 610338 w 3751729"/>
              <a:gd name="connsiteY3135" fmla="*/ 881082 h 1237129"/>
              <a:gd name="connsiteX3136" fmla="*/ 603692 w 3751729"/>
              <a:gd name="connsiteY3136" fmla="*/ 870989 h 1237129"/>
              <a:gd name="connsiteX3137" fmla="*/ 596308 w 3751729"/>
              <a:gd name="connsiteY3137" fmla="*/ 863605 h 1237129"/>
              <a:gd name="connsiteX3138" fmla="*/ 588923 w 3751729"/>
              <a:gd name="connsiteY3138" fmla="*/ 861144 h 1237129"/>
              <a:gd name="connsiteX3139" fmla="*/ 577353 w 3751729"/>
              <a:gd name="connsiteY3139" fmla="*/ 857698 h 1237129"/>
              <a:gd name="connsiteX3140" fmla="*/ 565046 w 3751729"/>
              <a:gd name="connsiteY3140" fmla="*/ 853513 h 1237129"/>
              <a:gd name="connsiteX3141" fmla="*/ 548554 w 3751729"/>
              <a:gd name="connsiteY3141" fmla="*/ 847606 h 1237129"/>
              <a:gd name="connsiteX3142" fmla="*/ 538708 w 3751729"/>
              <a:gd name="connsiteY3142" fmla="*/ 840221 h 1237129"/>
              <a:gd name="connsiteX3143" fmla="*/ 530338 w 3751729"/>
              <a:gd name="connsiteY3143" fmla="*/ 832836 h 1237129"/>
              <a:gd name="connsiteX3144" fmla="*/ 517046 w 3751729"/>
              <a:gd name="connsiteY3144" fmla="*/ 826929 h 1237129"/>
              <a:gd name="connsiteX3145" fmla="*/ 508677 w 3751729"/>
              <a:gd name="connsiteY3145" fmla="*/ 826929 h 1237129"/>
              <a:gd name="connsiteX3146" fmla="*/ 503016 w 3751729"/>
              <a:gd name="connsiteY3146" fmla="*/ 830375 h 1237129"/>
              <a:gd name="connsiteX3147" fmla="*/ 498092 w 3751729"/>
              <a:gd name="connsiteY3147" fmla="*/ 832836 h 1237129"/>
              <a:gd name="connsiteX3148" fmla="*/ 492431 w 3751729"/>
              <a:gd name="connsiteY3148" fmla="*/ 836283 h 1237129"/>
              <a:gd name="connsiteX3149" fmla="*/ 485785 w 3751729"/>
              <a:gd name="connsiteY3149" fmla="*/ 834560 h 1237129"/>
              <a:gd name="connsiteX3150" fmla="*/ 482585 w 3751729"/>
              <a:gd name="connsiteY3150" fmla="*/ 832836 h 1237129"/>
              <a:gd name="connsiteX3151" fmla="*/ 480124 w 3751729"/>
              <a:gd name="connsiteY3151" fmla="*/ 830375 h 1237129"/>
              <a:gd name="connsiteX3152" fmla="*/ 476924 w 3751729"/>
              <a:gd name="connsiteY3152" fmla="*/ 826929 h 1237129"/>
              <a:gd name="connsiteX3153" fmla="*/ 472739 w 3751729"/>
              <a:gd name="connsiteY3153" fmla="*/ 822744 h 1237129"/>
              <a:gd name="connsiteX3154" fmla="*/ 469539 w 3751729"/>
              <a:gd name="connsiteY3154" fmla="*/ 820283 h 1237129"/>
              <a:gd name="connsiteX3155" fmla="*/ 467077 w 3751729"/>
              <a:gd name="connsiteY3155" fmla="*/ 818559 h 1237129"/>
              <a:gd name="connsiteX3156" fmla="*/ 448124 w 3751729"/>
              <a:gd name="connsiteY3156" fmla="*/ 815113 h 1237129"/>
              <a:gd name="connsiteX3157" fmla="*/ 445662 w 3751729"/>
              <a:gd name="connsiteY3157" fmla="*/ 812652 h 1237129"/>
              <a:gd name="connsiteX3158" fmla="*/ 442462 w 3751729"/>
              <a:gd name="connsiteY3158" fmla="*/ 810190 h 1237129"/>
              <a:gd name="connsiteX3159" fmla="*/ 440000 w 3751729"/>
              <a:gd name="connsiteY3159" fmla="*/ 806744 h 1237129"/>
              <a:gd name="connsiteX3160" fmla="*/ 436801 w 3751729"/>
              <a:gd name="connsiteY3160" fmla="*/ 804283 h 1237129"/>
              <a:gd name="connsiteX3161" fmla="*/ 436062 w 3751729"/>
              <a:gd name="connsiteY3161" fmla="*/ 802560 h 1237129"/>
              <a:gd name="connsiteX3162" fmla="*/ 419570 w 3751729"/>
              <a:gd name="connsiteY3162" fmla="*/ 805021 h 1237129"/>
              <a:gd name="connsiteX3163" fmla="*/ 417108 w 3751729"/>
              <a:gd name="connsiteY3163" fmla="*/ 804283 h 1237129"/>
              <a:gd name="connsiteX3164" fmla="*/ 412924 w 3751729"/>
              <a:gd name="connsiteY3164" fmla="*/ 798375 h 1237129"/>
              <a:gd name="connsiteX3165" fmla="*/ 405539 w 3751729"/>
              <a:gd name="connsiteY3165" fmla="*/ 792467 h 1237129"/>
              <a:gd name="connsiteX3166" fmla="*/ 399878 w 3751729"/>
              <a:gd name="connsiteY3166" fmla="*/ 785082 h 1237129"/>
              <a:gd name="connsiteX3167" fmla="*/ 394217 w 3751729"/>
              <a:gd name="connsiteY3167" fmla="*/ 779175 h 1237129"/>
              <a:gd name="connsiteX3168" fmla="*/ 391017 w 3751729"/>
              <a:gd name="connsiteY3168" fmla="*/ 775729 h 1237129"/>
              <a:gd name="connsiteX3169" fmla="*/ 396677 w 3751729"/>
              <a:gd name="connsiteY3169" fmla="*/ 757513 h 1237129"/>
              <a:gd name="connsiteX3170" fmla="*/ 380924 w 3751729"/>
              <a:gd name="connsiteY3170" fmla="*/ 740036 h 1237129"/>
              <a:gd name="connsiteX3171" fmla="*/ 366893 w 3751729"/>
              <a:gd name="connsiteY3171" fmla="*/ 720837 h 1237129"/>
              <a:gd name="connsiteX3172" fmla="*/ 352124 w 3751729"/>
              <a:gd name="connsiteY3172" fmla="*/ 700899 h 1237129"/>
              <a:gd name="connsiteX3173" fmla="*/ 338094 w 3751729"/>
              <a:gd name="connsiteY3173" fmla="*/ 679976 h 1237129"/>
              <a:gd name="connsiteX3174" fmla="*/ 334894 w 3751729"/>
              <a:gd name="connsiteY3174" fmla="*/ 678252 h 1237129"/>
              <a:gd name="connsiteX3175" fmla="*/ 330709 w 3751729"/>
              <a:gd name="connsiteY3175" fmla="*/ 677514 h 1237129"/>
              <a:gd name="connsiteX3176" fmla="*/ 328248 w 3751729"/>
              <a:gd name="connsiteY3176" fmla="*/ 677514 h 1237129"/>
              <a:gd name="connsiteX3177" fmla="*/ 323324 w 3751729"/>
              <a:gd name="connsiteY3177" fmla="*/ 675792 h 1237129"/>
              <a:gd name="connsiteX3178" fmla="*/ 322586 w 3751729"/>
              <a:gd name="connsiteY3178" fmla="*/ 674068 h 1237129"/>
              <a:gd name="connsiteX3179" fmla="*/ 316925 w 3751729"/>
              <a:gd name="connsiteY3179" fmla="*/ 666683 h 1237129"/>
              <a:gd name="connsiteX3180" fmla="*/ 313725 w 3751729"/>
              <a:gd name="connsiteY3180" fmla="*/ 658315 h 1237129"/>
              <a:gd name="connsiteX3181" fmla="*/ 311262 w 3751729"/>
              <a:gd name="connsiteY3181" fmla="*/ 649945 h 1237129"/>
              <a:gd name="connsiteX3182" fmla="*/ 306339 w 3751729"/>
              <a:gd name="connsiteY3182" fmla="*/ 640837 h 1237129"/>
              <a:gd name="connsiteX3183" fmla="*/ 299694 w 3751729"/>
              <a:gd name="connsiteY3183" fmla="*/ 636653 h 1237129"/>
              <a:gd name="connsiteX3184" fmla="*/ 296493 w 3751729"/>
              <a:gd name="connsiteY3184" fmla="*/ 633207 h 1237129"/>
              <a:gd name="connsiteX3185" fmla="*/ 294032 w 3751729"/>
              <a:gd name="connsiteY3185" fmla="*/ 630746 h 1237129"/>
              <a:gd name="connsiteX3186" fmla="*/ 290832 w 3751729"/>
              <a:gd name="connsiteY3186" fmla="*/ 629022 h 1237129"/>
              <a:gd name="connsiteX3187" fmla="*/ 290832 w 3751729"/>
              <a:gd name="connsiteY3187" fmla="*/ 644777 h 1237129"/>
              <a:gd name="connsiteX3188" fmla="*/ 295017 w 3751729"/>
              <a:gd name="connsiteY3188" fmla="*/ 650683 h 1237129"/>
              <a:gd name="connsiteX3189" fmla="*/ 304124 w 3751729"/>
              <a:gd name="connsiteY3189" fmla="*/ 660776 h 1237129"/>
              <a:gd name="connsiteX3190" fmla="*/ 312494 w 3751729"/>
              <a:gd name="connsiteY3190" fmla="*/ 672346 h 1237129"/>
              <a:gd name="connsiteX3191" fmla="*/ 323324 w 3751729"/>
              <a:gd name="connsiteY3191" fmla="*/ 687360 h 1237129"/>
              <a:gd name="connsiteX3192" fmla="*/ 331693 w 3751729"/>
              <a:gd name="connsiteY3192" fmla="*/ 701637 h 1237129"/>
              <a:gd name="connsiteX3193" fmla="*/ 340801 w 3751729"/>
              <a:gd name="connsiteY3193" fmla="*/ 716653 h 1237129"/>
              <a:gd name="connsiteX3194" fmla="*/ 347447 w 3751729"/>
              <a:gd name="connsiteY3194" fmla="*/ 729945 h 1237129"/>
              <a:gd name="connsiteX3195" fmla="*/ 350647 w 3751729"/>
              <a:gd name="connsiteY3195" fmla="*/ 738314 h 1237129"/>
              <a:gd name="connsiteX3196" fmla="*/ 350647 w 3751729"/>
              <a:gd name="connsiteY3196" fmla="*/ 744222 h 1237129"/>
              <a:gd name="connsiteX3197" fmla="*/ 348925 w 3751729"/>
              <a:gd name="connsiteY3197" fmla="*/ 746683 h 1237129"/>
              <a:gd name="connsiteX3198" fmla="*/ 347200 w 3751729"/>
              <a:gd name="connsiteY3198" fmla="*/ 748406 h 1237129"/>
              <a:gd name="connsiteX3199" fmla="*/ 347200 w 3751729"/>
              <a:gd name="connsiteY3199" fmla="*/ 750129 h 1237129"/>
              <a:gd name="connsiteX3200" fmla="*/ 344740 w 3751729"/>
              <a:gd name="connsiteY3200" fmla="*/ 751853 h 1237129"/>
              <a:gd name="connsiteX3201" fmla="*/ 344740 w 3751729"/>
              <a:gd name="connsiteY3201" fmla="*/ 745945 h 1237129"/>
              <a:gd name="connsiteX3202" fmla="*/ 343017 w 3751729"/>
              <a:gd name="connsiteY3202" fmla="*/ 741021 h 1237129"/>
              <a:gd name="connsiteX3203" fmla="*/ 343017 w 3751729"/>
              <a:gd name="connsiteY3203" fmla="*/ 738561 h 1237129"/>
              <a:gd name="connsiteX3204" fmla="*/ 341294 w 3751729"/>
              <a:gd name="connsiteY3204" fmla="*/ 735114 h 1237129"/>
              <a:gd name="connsiteX3205" fmla="*/ 338832 w 3751729"/>
              <a:gd name="connsiteY3205" fmla="*/ 735114 h 1237129"/>
              <a:gd name="connsiteX3206" fmla="*/ 337109 w 3751729"/>
              <a:gd name="connsiteY3206" fmla="*/ 735114 h 1237129"/>
              <a:gd name="connsiteX3207" fmla="*/ 335386 w 3751729"/>
              <a:gd name="connsiteY3207" fmla="*/ 735114 h 1237129"/>
              <a:gd name="connsiteX3208" fmla="*/ 334648 w 3751729"/>
              <a:gd name="connsiteY3208" fmla="*/ 735114 h 1237129"/>
              <a:gd name="connsiteX3209" fmla="*/ 332924 w 3751729"/>
              <a:gd name="connsiteY3209" fmla="*/ 735114 h 1237129"/>
              <a:gd name="connsiteX3210" fmla="*/ 328740 w 3751729"/>
              <a:gd name="connsiteY3210" fmla="*/ 735114 h 1237129"/>
              <a:gd name="connsiteX3211" fmla="*/ 325540 w 3751729"/>
              <a:gd name="connsiteY3211" fmla="*/ 725022 h 1237129"/>
              <a:gd name="connsiteX3212" fmla="*/ 323078 w 3751729"/>
              <a:gd name="connsiteY3212" fmla="*/ 714929 h 1237129"/>
              <a:gd name="connsiteX3213" fmla="*/ 318156 w 3751729"/>
              <a:gd name="connsiteY3213" fmla="*/ 706561 h 1237129"/>
              <a:gd name="connsiteX3214" fmla="*/ 311509 w 3751729"/>
              <a:gd name="connsiteY3214" fmla="*/ 699175 h 1237129"/>
              <a:gd name="connsiteX3215" fmla="*/ 302401 w 3751729"/>
              <a:gd name="connsiteY3215" fmla="*/ 693269 h 1237129"/>
              <a:gd name="connsiteX3216" fmla="*/ 294032 w 3751729"/>
              <a:gd name="connsiteY3216" fmla="*/ 687360 h 1237129"/>
              <a:gd name="connsiteX3217" fmla="*/ 286647 w 3751729"/>
              <a:gd name="connsiteY3217" fmla="*/ 677268 h 1237129"/>
              <a:gd name="connsiteX3218" fmla="*/ 289109 w 3751729"/>
              <a:gd name="connsiteY3218" fmla="*/ 675545 h 1237129"/>
              <a:gd name="connsiteX3219" fmla="*/ 290832 w 3751729"/>
              <a:gd name="connsiteY3219" fmla="*/ 675545 h 1237129"/>
              <a:gd name="connsiteX3220" fmla="*/ 292555 w 3751729"/>
              <a:gd name="connsiteY3220" fmla="*/ 675545 h 1237129"/>
              <a:gd name="connsiteX3221" fmla="*/ 292555 w 3751729"/>
              <a:gd name="connsiteY3221" fmla="*/ 673821 h 1237129"/>
              <a:gd name="connsiteX3222" fmla="*/ 292555 w 3751729"/>
              <a:gd name="connsiteY3222" fmla="*/ 672099 h 1237129"/>
              <a:gd name="connsiteX3223" fmla="*/ 294278 w 3751729"/>
              <a:gd name="connsiteY3223" fmla="*/ 671361 h 1237129"/>
              <a:gd name="connsiteX3224" fmla="*/ 283447 w 3751729"/>
              <a:gd name="connsiteY3224" fmla="*/ 663976 h 1237129"/>
              <a:gd name="connsiteX3225" fmla="*/ 278524 w 3751729"/>
              <a:gd name="connsiteY3225" fmla="*/ 654869 h 1237129"/>
              <a:gd name="connsiteX3226" fmla="*/ 273601 w 3751729"/>
              <a:gd name="connsiteY3226" fmla="*/ 644777 h 1237129"/>
              <a:gd name="connsiteX3227" fmla="*/ 271140 w 3751729"/>
              <a:gd name="connsiteY3227" fmla="*/ 633207 h 1237129"/>
              <a:gd name="connsiteX3228" fmla="*/ 265478 w 3751729"/>
              <a:gd name="connsiteY3228" fmla="*/ 623115 h 1237129"/>
              <a:gd name="connsiteX3229" fmla="*/ 258093 w 3751729"/>
              <a:gd name="connsiteY3229" fmla="*/ 614745 h 1237129"/>
              <a:gd name="connsiteX3230" fmla="*/ 249725 w 3751729"/>
              <a:gd name="connsiteY3230" fmla="*/ 609823 h 1237129"/>
              <a:gd name="connsiteX3231" fmla="*/ 238894 w 3751729"/>
              <a:gd name="connsiteY3231" fmla="*/ 605638 h 1237129"/>
              <a:gd name="connsiteX3232" fmla="*/ 230524 w 3751729"/>
              <a:gd name="connsiteY3232" fmla="*/ 599730 h 1237129"/>
              <a:gd name="connsiteX3233" fmla="*/ 224863 w 3751729"/>
              <a:gd name="connsiteY3233" fmla="*/ 592346 h 1237129"/>
              <a:gd name="connsiteX3234" fmla="*/ 221663 w 3751729"/>
              <a:gd name="connsiteY3234" fmla="*/ 583977 h 1237129"/>
              <a:gd name="connsiteX3235" fmla="*/ 217478 w 3751729"/>
              <a:gd name="connsiteY3235" fmla="*/ 574871 h 1237129"/>
              <a:gd name="connsiteX3236" fmla="*/ 207633 w 3751729"/>
              <a:gd name="connsiteY3236" fmla="*/ 560594 h 1237129"/>
              <a:gd name="connsiteX3237" fmla="*/ 199264 w 3751729"/>
              <a:gd name="connsiteY3237" fmla="*/ 550502 h 1237129"/>
              <a:gd name="connsiteX3238" fmla="*/ 190156 w 3751729"/>
              <a:gd name="connsiteY3238" fmla="*/ 541394 h 1237129"/>
              <a:gd name="connsiteX3239" fmla="*/ 184494 w 3751729"/>
              <a:gd name="connsiteY3239" fmla="*/ 531303 h 1237129"/>
              <a:gd name="connsiteX3240" fmla="*/ 180309 w 3751729"/>
              <a:gd name="connsiteY3240" fmla="*/ 518010 h 1237129"/>
              <a:gd name="connsiteX3241" fmla="*/ 177109 w 3751729"/>
              <a:gd name="connsiteY3241" fmla="*/ 500533 h 1237129"/>
              <a:gd name="connsiteX3242" fmla="*/ 176371 w 3751729"/>
              <a:gd name="connsiteY3242" fmla="*/ 476410 h 1237129"/>
              <a:gd name="connsiteX3243" fmla="*/ 176371 w 3751729"/>
              <a:gd name="connsiteY3243" fmla="*/ 470503 h 1237129"/>
              <a:gd name="connsiteX3244" fmla="*/ 177109 w 3751729"/>
              <a:gd name="connsiteY3244" fmla="*/ 458933 h 1237129"/>
              <a:gd name="connsiteX3245" fmla="*/ 177109 w 3751729"/>
              <a:gd name="connsiteY3245" fmla="*/ 443180 h 1237129"/>
              <a:gd name="connsiteX3246" fmla="*/ 177109 w 3751729"/>
              <a:gd name="connsiteY3246" fmla="*/ 423980 h 1237129"/>
              <a:gd name="connsiteX3247" fmla="*/ 177109 w 3751729"/>
              <a:gd name="connsiteY3247" fmla="*/ 406503 h 1237129"/>
              <a:gd name="connsiteX3248" fmla="*/ 178833 w 3751729"/>
              <a:gd name="connsiteY3248" fmla="*/ 392226 h 1237129"/>
              <a:gd name="connsiteX3249" fmla="*/ 180556 w 3751729"/>
              <a:gd name="connsiteY3249" fmla="*/ 383118 h 1237129"/>
              <a:gd name="connsiteX3250" fmla="*/ 184740 w 3751729"/>
              <a:gd name="connsiteY3250" fmla="*/ 381396 h 1237129"/>
              <a:gd name="connsiteX3251" fmla="*/ 187940 w 3751729"/>
              <a:gd name="connsiteY3251" fmla="*/ 381396 h 1237129"/>
              <a:gd name="connsiteX3252" fmla="*/ 190402 w 3751729"/>
              <a:gd name="connsiteY3252" fmla="*/ 381396 h 1237129"/>
              <a:gd name="connsiteX3253" fmla="*/ 193602 w 3751729"/>
              <a:gd name="connsiteY3253" fmla="*/ 381396 h 1237129"/>
              <a:gd name="connsiteX3254" fmla="*/ 196064 w 3751729"/>
              <a:gd name="connsiteY3254" fmla="*/ 383118 h 1237129"/>
              <a:gd name="connsiteX3255" fmla="*/ 197787 w 3751729"/>
              <a:gd name="connsiteY3255" fmla="*/ 386564 h 1237129"/>
              <a:gd name="connsiteX3256" fmla="*/ 200248 w 3751729"/>
              <a:gd name="connsiteY3256" fmla="*/ 389026 h 1237129"/>
              <a:gd name="connsiteX3257" fmla="*/ 201970 w 3751729"/>
              <a:gd name="connsiteY3257" fmla="*/ 392473 h 1237129"/>
              <a:gd name="connsiteX3258" fmla="*/ 201970 w 3751729"/>
              <a:gd name="connsiteY3258" fmla="*/ 375733 h 1237129"/>
              <a:gd name="connsiteX3259" fmla="*/ 192125 w 3751729"/>
              <a:gd name="connsiteY3259" fmla="*/ 364165 h 1237129"/>
              <a:gd name="connsiteX3260" fmla="*/ 180556 w 3751729"/>
              <a:gd name="connsiteY3260" fmla="*/ 352596 h 1237129"/>
              <a:gd name="connsiteX3261" fmla="*/ 167264 w 3751729"/>
              <a:gd name="connsiteY3261" fmla="*/ 344226 h 1237129"/>
              <a:gd name="connsiteX3262" fmla="*/ 167264 w 3751729"/>
              <a:gd name="connsiteY3262" fmla="*/ 351611 h 1237129"/>
              <a:gd name="connsiteX3263" fmla="*/ 172926 w 3751729"/>
              <a:gd name="connsiteY3263" fmla="*/ 355795 h 1237129"/>
              <a:gd name="connsiteX3264" fmla="*/ 178586 w 3751729"/>
              <a:gd name="connsiteY3264" fmla="*/ 359980 h 1237129"/>
              <a:gd name="connsiteX3265" fmla="*/ 184247 w 3751729"/>
              <a:gd name="connsiteY3265" fmla="*/ 364165 h 1237129"/>
              <a:gd name="connsiteX3266" fmla="*/ 188433 w 3751729"/>
              <a:gd name="connsiteY3266" fmla="*/ 370072 h 1237129"/>
              <a:gd name="connsiteX3267" fmla="*/ 188433 w 3751729"/>
              <a:gd name="connsiteY3267" fmla="*/ 373518 h 1237129"/>
              <a:gd name="connsiteX3268" fmla="*/ 187694 w 3751729"/>
              <a:gd name="connsiteY3268" fmla="*/ 373518 h 1237129"/>
              <a:gd name="connsiteX3269" fmla="*/ 187694 w 3751729"/>
              <a:gd name="connsiteY3269" fmla="*/ 375241 h 1237129"/>
              <a:gd name="connsiteX3270" fmla="*/ 185971 w 3751729"/>
              <a:gd name="connsiteY3270" fmla="*/ 375980 h 1237129"/>
              <a:gd name="connsiteX3271" fmla="*/ 182772 w 3751729"/>
              <a:gd name="connsiteY3271" fmla="*/ 377703 h 1237129"/>
              <a:gd name="connsiteX3272" fmla="*/ 182032 w 3751729"/>
              <a:gd name="connsiteY3272" fmla="*/ 379426 h 1237129"/>
              <a:gd name="connsiteX3273" fmla="*/ 177109 w 3751729"/>
              <a:gd name="connsiteY3273" fmla="*/ 379426 h 1237129"/>
              <a:gd name="connsiteX3274" fmla="*/ 172926 w 3751729"/>
              <a:gd name="connsiteY3274" fmla="*/ 379426 h 1237129"/>
              <a:gd name="connsiteX3275" fmla="*/ 171202 w 3751729"/>
              <a:gd name="connsiteY3275" fmla="*/ 379426 h 1237129"/>
              <a:gd name="connsiteX3276" fmla="*/ 171202 w 3751729"/>
              <a:gd name="connsiteY3276" fmla="*/ 377703 h 1237129"/>
              <a:gd name="connsiteX3277" fmla="*/ 170463 w 3751729"/>
              <a:gd name="connsiteY3277" fmla="*/ 377703 h 1237129"/>
              <a:gd name="connsiteX3278" fmla="*/ 167264 w 3751729"/>
              <a:gd name="connsiteY3278" fmla="*/ 375980 h 1237129"/>
              <a:gd name="connsiteX3279" fmla="*/ 157418 w 3751729"/>
              <a:gd name="connsiteY3279" fmla="*/ 363426 h 1237129"/>
              <a:gd name="connsiteX3280" fmla="*/ 148310 w 3751729"/>
              <a:gd name="connsiteY3280" fmla="*/ 350134 h 1237129"/>
              <a:gd name="connsiteX3281" fmla="*/ 141664 w 3751729"/>
              <a:gd name="connsiteY3281" fmla="*/ 335119 h 1237129"/>
              <a:gd name="connsiteX3282" fmla="*/ 148310 w 3751729"/>
              <a:gd name="connsiteY3282" fmla="*/ 335119 h 1237129"/>
              <a:gd name="connsiteX3283" fmla="*/ 151510 w 3751729"/>
              <a:gd name="connsiteY3283" fmla="*/ 336841 h 1237129"/>
              <a:gd name="connsiteX3284" fmla="*/ 153972 w 3751729"/>
              <a:gd name="connsiteY3284" fmla="*/ 336841 h 1237129"/>
              <a:gd name="connsiteX3285" fmla="*/ 157171 w 3751729"/>
              <a:gd name="connsiteY3285" fmla="*/ 336841 h 1237129"/>
              <a:gd name="connsiteX3286" fmla="*/ 159633 w 3751729"/>
              <a:gd name="connsiteY3286" fmla="*/ 335119 h 1237129"/>
              <a:gd name="connsiteX3287" fmla="*/ 148064 w 3751729"/>
              <a:gd name="connsiteY3287" fmla="*/ 330934 h 1237129"/>
              <a:gd name="connsiteX3288" fmla="*/ 141418 w 3751729"/>
              <a:gd name="connsiteY3288" fmla="*/ 324288 h 1237129"/>
              <a:gd name="connsiteX3289" fmla="*/ 135756 w 3751729"/>
              <a:gd name="connsiteY3289" fmla="*/ 315180 h 1237129"/>
              <a:gd name="connsiteX3290" fmla="*/ 130834 w 3751729"/>
              <a:gd name="connsiteY3290" fmla="*/ 305088 h 1237129"/>
              <a:gd name="connsiteX3291" fmla="*/ 128371 w 3751729"/>
              <a:gd name="connsiteY3291" fmla="*/ 294995 h 1237129"/>
              <a:gd name="connsiteX3292" fmla="*/ 124187 w 3751729"/>
              <a:gd name="connsiteY3292" fmla="*/ 285888 h 1237129"/>
              <a:gd name="connsiteX3293" fmla="*/ 118525 w 3751729"/>
              <a:gd name="connsiteY3293" fmla="*/ 278503 h 1237129"/>
              <a:gd name="connsiteX3294" fmla="*/ 109418 w 3751729"/>
              <a:gd name="connsiteY3294" fmla="*/ 274319 h 1237129"/>
              <a:gd name="connsiteX3295" fmla="*/ 112618 w 3751729"/>
              <a:gd name="connsiteY3295" fmla="*/ 255118 h 1237129"/>
              <a:gd name="connsiteX3296" fmla="*/ 102772 w 3751729"/>
              <a:gd name="connsiteY3296" fmla="*/ 244287 h 1237129"/>
              <a:gd name="connsiteX3297" fmla="*/ 93664 w 3751729"/>
              <a:gd name="connsiteY3297" fmla="*/ 230995 h 1237129"/>
              <a:gd name="connsiteX3298" fmla="*/ 86279 w 3751729"/>
              <a:gd name="connsiteY3298" fmla="*/ 217703 h 1237129"/>
              <a:gd name="connsiteX3299" fmla="*/ 76433 w 3751729"/>
              <a:gd name="connsiteY3299" fmla="*/ 204411 h 1237129"/>
              <a:gd name="connsiteX3300" fmla="*/ 64865 w 3751729"/>
              <a:gd name="connsiteY3300" fmla="*/ 194320 h 1237129"/>
              <a:gd name="connsiteX3301" fmla="*/ 49111 w 3751729"/>
              <a:gd name="connsiteY3301" fmla="*/ 186935 h 1237129"/>
              <a:gd name="connsiteX3302" fmla="*/ 30156 w 3751729"/>
              <a:gd name="connsiteY3302" fmla="*/ 182750 h 1237129"/>
              <a:gd name="connsiteX3303" fmla="*/ 14403 w 3751729"/>
              <a:gd name="connsiteY3303" fmla="*/ 175366 h 1237129"/>
              <a:gd name="connsiteX3304" fmla="*/ 2834 w 3751729"/>
              <a:gd name="connsiteY3304" fmla="*/ 165273 h 1237129"/>
              <a:gd name="connsiteX3305" fmla="*/ 0 w 3751729"/>
              <a:gd name="connsiteY3305" fmla="*/ 162806 h 12371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  <a:cxn ang="0">
                <a:pos x="connsiteX1161" y="connsiteY1161"/>
              </a:cxn>
              <a:cxn ang="0">
                <a:pos x="connsiteX1162" y="connsiteY1162"/>
              </a:cxn>
              <a:cxn ang="0">
                <a:pos x="connsiteX1163" y="connsiteY1163"/>
              </a:cxn>
              <a:cxn ang="0">
                <a:pos x="connsiteX1164" y="connsiteY1164"/>
              </a:cxn>
              <a:cxn ang="0">
                <a:pos x="connsiteX1165" y="connsiteY1165"/>
              </a:cxn>
              <a:cxn ang="0">
                <a:pos x="connsiteX1166" y="connsiteY1166"/>
              </a:cxn>
              <a:cxn ang="0">
                <a:pos x="connsiteX1167" y="connsiteY1167"/>
              </a:cxn>
              <a:cxn ang="0">
                <a:pos x="connsiteX1168" y="connsiteY1168"/>
              </a:cxn>
              <a:cxn ang="0">
                <a:pos x="connsiteX1169" y="connsiteY1169"/>
              </a:cxn>
              <a:cxn ang="0">
                <a:pos x="connsiteX1170" y="connsiteY1170"/>
              </a:cxn>
              <a:cxn ang="0">
                <a:pos x="connsiteX1171" y="connsiteY1171"/>
              </a:cxn>
              <a:cxn ang="0">
                <a:pos x="connsiteX1172" y="connsiteY1172"/>
              </a:cxn>
              <a:cxn ang="0">
                <a:pos x="connsiteX1173" y="connsiteY1173"/>
              </a:cxn>
              <a:cxn ang="0">
                <a:pos x="connsiteX1174" y="connsiteY1174"/>
              </a:cxn>
              <a:cxn ang="0">
                <a:pos x="connsiteX1175" y="connsiteY1175"/>
              </a:cxn>
              <a:cxn ang="0">
                <a:pos x="connsiteX1176" y="connsiteY1176"/>
              </a:cxn>
              <a:cxn ang="0">
                <a:pos x="connsiteX1177" y="connsiteY1177"/>
              </a:cxn>
              <a:cxn ang="0">
                <a:pos x="connsiteX1178" y="connsiteY1178"/>
              </a:cxn>
              <a:cxn ang="0">
                <a:pos x="connsiteX1179" y="connsiteY1179"/>
              </a:cxn>
              <a:cxn ang="0">
                <a:pos x="connsiteX1180" y="connsiteY1180"/>
              </a:cxn>
              <a:cxn ang="0">
                <a:pos x="connsiteX1181" y="connsiteY1181"/>
              </a:cxn>
              <a:cxn ang="0">
                <a:pos x="connsiteX1182" y="connsiteY1182"/>
              </a:cxn>
              <a:cxn ang="0">
                <a:pos x="connsiteX1183" y="connsiteY1183"/>
              </a:cxn>
              <a:cxn ang="0">
                <a:pos x="connsiteX1184" y="connsiteY1184"/>
              </a:cxn>
              <a:cxn ang="0">
                <a:pos x="connsiteX1185" y="connsiteY1185"/>
              </a:cxn>
              <a:cxn ang="0">
                <a:pos x="connsiteX1186" y="connsiteY1186"/>
              </a:cxn>
              <a:cxn ang="0">
                <a:pos x="connsiteX1187" y="connsiteY1187"/>
              </a:cxn>
              <a:cxn ang="0">
                <a:pos x="connsiteX1188" y="connsiteY1188"/>
              </a:cxn>
              <a:cxn ang="0">
                <a:pos x="connsiteX1189" y="connsiteY1189"/>
              </a:cxn>
              <a:cxn ang="0">
                <a:pos x="connsiteX1190" y="connsiteY1190"/>
              </a:cxn>
              <a:cxn ang="0">
                <a:pos x="connsiteX1191" y="connsiteY1191"/>
              </a:cxn>
              <a:cxn ang="0">
                <a:pos x="connsiteX1192" y="connsiteY1192"/>
              </a:cxn>
              <a:cxn ang="0">
                <a:pos x="connsiteX1193" y="connsiteY1193"/>
              </a:cxn>
              <a:cxn ang="0">
                <a:pos x="connsiteX1194" y="connsiteY1194"/>
              </a:cxn>
              <a:cxn ang="0">
                <a:pos x="connsiteX1195" y="connsiteY1195"/>
              </a:cxn>
              <a:cxn ang="0">
                <a:pos x="connsiteX1196" y="connsiteY1196"/>
              </a:cxn>
              <a:cxn ang="0">
                <a:pos x="connsiteX1197" y="connsiteY1197"/>
              </a:cxn>
              <a:cxn ang="0">
                <a:pos x="connsiteX1198" y="connsiteY1198"/>
              </a:cxn>
              <a:cxn ang="0">
                <a:pos x="connsiteX1199" y="connsiteY1199"/>
              </a:cxn>
              <a:cxn ang="0">
                <a:pos x="connsiteX1200" y="connsiteY1200"/>
              </a:cxn>
              <a:cxn ang="0">
                <a:pos x="connsiteX1201" y="connsiteY1201"/>
              </a:cxn>
              <a:cxn ang="0">
                <a:pos x="connsiteX1202" y="connsiteY1202"/>
              </a:cxn>
              <a:cxn ang="0">
                <a:pos x="connsiteX1203" y="connsiteY1203"/>
              </a:cxn>
              <a:cxn ang="0">
                <a:pos x="connsiteX1204" y="connsiteY1204"/>
              </a:cxn>
              <a:cxn ang="0">
                <a:pos x="connsiteX1205" y="connsiteY1205"/>
              </a:cxn>
              <a:cxn ang="0">
                <a:pos x="connsiteX1206" y="connsiteY1206"/>
              </a:cxn>
              <a:cxn ang="0">
                <a:pos x="connsiteX1207" y="connsiteY1207"/>
              </a:cxn>
              <a:cxn ang="0">
                <a:pos x="connsiteX1208" y="connsiteY1208"/>
              </a:cxn>
              <a:cxn ang="0">
                <a:pos x="connsiteX1209" y="connsiteY1209"/>
              </a:cxn>
              <a:cxn ang="0">
                <a:pos x="connsiteX1210" y="connsiteY1210"/>
              </a:cxn>
              <a:cxn ang="0">
                <a:pos x="connsiteX1211" y="connsiteY1211"/>
              </a:cxn>
              <a:cxn ang="0">
                <a:pos x="connsiteX1212" y="connsiteY1212"/>
              </a:cxn>
              <a:cxn ang="0">
                <a:pos x="connsiteX1213" y="connsiteY1213"/>
              </a:cxn>
              <a:cxn ang="0">
                <a:pos x="connsiteX1214" y="connsiteY1214"/>
              </a:cxn>
              <a:cxn ang="0">
                <a:pos x="connsiteX1215" y="connsiteY1215"/>
              </a:cxn>
              <a:cxn ang="0">
                <a:pos x="connsiteX1216" y="connsiteY1216"/>
              </a:cxn>
              <a:cxn ang="0">
                <a:pos x="connsiteX1217" y="connsiteY1217"/>
              </a:cxn>
              <a:cxn ang="0">
                <a:pos x="connsiteX1218" y="connsiteY1218"/>
              </a:cxn>
              <a:cxn ang="0">
                <a:pos x="connsiteX1219" y="connsiteY1219"/>
              </a:cxn>
              <a:cxn ang="0">
                <a:pos x="connsiteX1220" y="connsiteY1220"/>
              </a:cxn>
              <a:cxn ang="0">
                <a:pos x="connsiteX1221" y="connsiteY1221"/>
              </a:cxn>
              <a:cxn ang="0">
                <a:pos x="connsiteX1222" y="connsiteY1222"/>
              </a:cxn>
              <a:cxn ang="0">
                <a:pos x="connsiteX1223" y="connsiteY1223"/>
              </a:cxn>
              <a:cxn ang="0">
                <a:pos x="connsiteX1224" y="connsiteY1224"/>
              </a:cxn>
              <a:cxn ang="0">
                <a:pos x="connsiteX1225" y="connsiteY1225"/>
              </a:cxn>
              <a:cxn ang="0">
                <a:pos x="connsiteX1226" y="connsiteY1226"/>
              </a:cxn>
              <a:cxn ang="0">
                <a:pos x="connsiteX1227" y="connsiteY1227"/>
              </a:cxn>
              <a:cxn ang="0">
                <a:pos x="connsiteX1228" y="connsiteY1228"/>
              </a:cxn>
              <a:cxn ang="0">
                <a:pos x="connsiteX1229" y="connsiteY1229"/>
              </a:cxn>
              <a:cxn ang="0">
                <a:pos x="connsiteX1230" y="connsiteY1230"/>
              </a:cxn>
              <a:cxn ang="0">
                <a:pos x="connsiteX1231" y="connsiteY1231"/>
              </a:cxn>
              <a:cxn ang="0">
                <a:pos x="connsiteX1232" y="connsiteY1232"/>
              </a:cxn>
              <a:cxn ang="0">
                <a:pos x="connsiteX1233" y="connsiteY1233"/>
              </a:cxn>
              <a:cxn ang="0">
                <a:pos x="connsiteX1234" y="connsiteY1234"/>
              </a:cxn>
              <a:cxn ang="0">
                <a:pos x="connsiteX1235" y="connsiteY1235"/>
              </a:cxn>
              <a:cxn ang="0">
                <a:pos x="connsiteX1236" y="connsiteY1236"/>
              </a:cxn>
              <a:cxn ang="0">
                <a:pos x="connsiteX1237" y="connsiteY1237"/>
              </a:cxn>
              <a:cxn ang="0">
                <a:pos x="connsiteX1238" y="connsiteY1238"/>
              </a:cxn>
              <a:cxn ang="0">
                <a:pos x="connsiteX1239" y="connsiteY1239"/>
              </a:cxn>
              <a:cxn ang="0">
                <a:pos x="connsiteX1240" y="connsiteY1240"/>
              </a:cxn>
              <a:cxn ang="0">
                <a:pos x="connsiteX1241" y="connsiteY1241"/>
              </a:cxn>
              <a:cxn ang="0">
                <a:pos x="connsiteX1242" y="connsiteY1242"/>
              </a:cxn>
              <a:cxn ang="0">
                <a:pos x="connsiteX1243" y="connsiteY1243"/>
              </a:cxn>
              <a:cxn ang="0">
                <a:pos x="connsiteX1244" y="connsiteY1244"/>
              </a:cxn>
              <a:cxn ang="0">
                <a:pos x="connsiteX1245" y="connsiteY1245"/>
              </a:cxn>
              <a:cxn ang="0">
                <a:pos x="connsiteX1246" y="connsiteY1246"/>
              </a:cxn>
              <a:cxn ang="0">
                <a:pos x="connsiteX1247" y="connsiteY1247"/>
              </a:cxn>
              <a:cxn ang="0">
                <a:pos x="connsiteX1248" y="connsiteY1248"/>
              </a:cxn>
              <a:cxn ang="0">
                <a:pos x="connsiteX1249" y="connsiteY1249"/>
              </a:cxn>
              <a:cxn ang="0">
                <a:pos x="connsiteX1250" y="connsiteY1250"/>
              </a:cxn>
              <a:cxn ang="0">
                <a:pos x="connsiteX1251" y="connsiteY1251"/>
              </a:cxn>
              <a:cxn ang="0">
                <a:pos x="connsiteX1252" y="connsiteY1252"/>
              </a:cxn>
              <a:cxn ang="0">
                <a:pos x="connsiteX1253" y="connsiteY1253"/>
              </a:cxn>
              <a:cxn ang="0">
                <a:pos x="connsiteX1254" y="connsiteY1254"/>
              </a:cxn>
              <a:cxn ang="0">
                <a:pos x="connsiteX1255" y="connsiteY1255"/>
              </a:cxn>
              <a:cxn ang="0">
                <a:pos x="connsiteX1256" y="connsiteY1256"/>
              </a:cxn>
              <a:cxn ang="0">
                <a:pos x="connsiteX1257" y="connsiteY1257"/>
              </a:cxn>
              <a:cxn ang="0">
                <a:pos x="connsiteX1258" y="connsiteY1258"/>
              </a:cxn>
              <a:cxn ang="0">
                <a:pos x="connsiteX1259" y="connsiteY1259"/>
              </a:cxn>
              <a:cxn ang="0">
                <a:pos x="connsiteX1260" y="connsiteY1260"/>
              </a:cxn>
              <a:cxn ang="0">
                <a:pos x="connsiteX1261" y="connsiteY1261"/>
              </a:cxn>
              <a:cxn ang="0">
                <a:pos x="connsiteX1262" y="connsiteY1262"/>
              </a:cxn>
              <a:cxn ang="0">
                <a:pos x="connsiteX1263" y="connsiteY1263"/>
              </a:cxn>
              <a:cxn ang="0">
                <a:pos x="connsiteX1264" y="connsiteY1264"/>
              </a:cxn>
              <a:cxn ang="0">
                <a:pos x="connsiteX1265" y="connsiteY1265"/>
              </a:cxn>
              <a:cxn ang="0">
                <a:pos x="connsiteX1266" y="connsiteY1266"/>
              </a:cxn>
              <a:cxn ang="0">
                <a:pos x="connsiteX1267" y="connsiteY1267"/>
              </a:cxn>
              <a:cxn ang="0">
                <a:pos x="connsiteX1268" y="connsiteY1268"/>
              </a:cxn>
              <a:cxn ang="0">
                <a:pos x="connsiteX1269" y="connsiteY1269"/>
              </a:cxn>
              <a:cxn ang="0">
                <a:pos x="connsiteX1270" y="connsiteY1270"/>
              </a:cxn>
              <a:cxn ang="0">
                <a:pos x="connsiteX1271" y="connsiteY1271"/>
              </a:cxn>
              <a:cxn ang="0">
                <a:pos x="connsiteX1272" y="connsiteY1272"/>
              </a:cxn>
              <a:cxn ang="0">
                <a:pos x="connsiteX1273" y="connsiteY1273"/>
              </a:cxn>
              <a:cxn ang="0">
                <a:pos x="connsiteX1274" y="connsiteY1274"/>
              </a:cxn>
              <a:cxn ang="0">
                <a:pos x="connsiteX1275" y="connsiteY1275"/>
              </a:cxn>
              <a:cxn ang="0">
                <a:pos x="connsiteX1276" y="connsiteY1276"/>
              </a:cxn>
              <a:cxn ang="0">
                <a:pos x="connsiteX1277" y="connsiteY1277"/>
              </a:cxn>
              <a:cxn ang="0">
                <a:pos x="connsiteX1278" y="connsiteY1278"/>
              </a:cxn>
              <a:cxn ang="0">
                <a:pos x="connsiteX1279" y="connsiteY1279"/>
              </a:cxn>
              <a:cxn ang="0">
                <a:pos x="connsiteX1280" y="connsiteY1280"/>
              </a:cxn>
              <a:cxn ang="0">
                <a:pos x="connsiteX1281" y="connsiteY1281"/>
              </a:cxn>
              <a:cxn ang="0">
                <a:pos x="connsiteX1282" y="connsiteY1282"/>
              </a:cxn>
              <a:cxn ang="0">
                <a:pos x="connsiteX1283" y="connsiteY1283"/>
              </a:cxn>
              <a:cxn ang="0">
                <a:pos x="connsiteX1284" y="connsiteY1284"/>
              </a:cxn>
              <a:cxn ang="0">
                <a:pos x="connsiteX1285" y="connsiteY1285"/>
              </a:cxn>
              <a:cxn ang="0">
                <a:pos x="connsiteX1286" y="connsiteY1286"/>
              </a:cxn>
              <a:cxn ang="0">
                <a:pos x="connsiteX1287" y="connsiteY1287"/>
              </a:cxn>
              <a:cxn ang="0">
                <a:pos x="connsiteX1288" y="connsiteY1288"/>
              </a:cxn>
              <a:cxn ang="0">
                <a:pos x="connsiteX1289" y="connsiteY1289"/>
              </a:cxn>
              <a:cxn ang="0">
                <a:pos x="connsiteX1290" y="connsiteY1290"/>
              </a:cxn>
              <a:cxn ang="0">
                <a:pos x="connsiteX1291" y="connsiteY1291"/>
              </a:cxn>
              <a:cxn ang="0">
                <a:pos x="connsiteX1292" y="connsiteY1292"/>
              </a:cxn>
              <a:cxn ang="0">
                <a:pos x="connsiteX1293" y="connsiteY1293"/>
              </a:cxn>
              <a:cxn ang="0">
                <a:pos x="connsiteX1294" y="connsiteY1294"/>
              </a:cxn>
              <a:cxn ang="0">
                <a:pos x="connsiteX1295" y="connsiteY1295"/>
              </a:cxn>
              <a:cxn ang="0">
                <a:pos x="connsiteX1296" y="connsiteY1296"/>
              </a:cxn>
              <a:cxn ang="0">
                <a:pos x="connsiteX1297" y="connsiteY1297"/>
              </a:cxn>
              <a:cxn ang="0">
                <a:pos x="connsiteX1298" y="connsiteY1298"/>
              </a:cxn>
              <a:cxn ang="0">
                <a:pos x="connsiteX1299" y="connsiteY1299"/>
              </a:cxn>
              <a:cxn ang="0">
                <a:pos x="connsiteX1300" y="connsiteY1300"/>
              </a:cxn>
              <a:cxn ang="0">
                <a:pos x="connsiteX1301" y="connsiteY1301"/>
              </a:cxn>
              <a:cxn ang="0">
                <a:pos x="connsiteX1302" y="connsiteY1302"/>
              </a:cxn>
              <a:cxn ang="0">
                <a:pos x="connsiteX1303" y="connsiteY1303"/>
              </a:cxn>
              <a:cxn ang="0">
                <a:pos x="connsiteX1304" y="connsiteY1304"/>
              </a:cxn>
              <a:cxn ang="0">
                <a:pos x="connsiteX1305" y="connsiteY1305"/>
              </a:cxn>
              <a:cxn ang="0">
                <a:pos x="connsiteX1306" y="connsiteY1306"/>
              </a:cxn>
              <a:cxn ang="0">
                <a:pos x="connsiteX1307" y="connsiteY1307"/>
              </a:cxn>
              <a:cxn ang="0">
                <a:pos x="connsiteX1308" y="connsiteY1308"/>
              </a:cxn>
              <a:cxn ang="0">
                <a:pos x="connsiteX1309" y="connsiteY1309"/>
              </a:cxn>
              <a:cxn ang="0">
                <a:pos x="connsiteX1310" y="connsiteY1310"/>
              </a:cxn>
              <a:cxn ang="0">
                <a:pos x="connsiteX1311" y="connsiteY1311"/>
              </a:cxn>
              <a:cxn ang="0">
                <a:pos x="connsiteX1312" y="connsiteY1312"/>
              </a:cxn>
              <a:cxn ang="0">
                <a:pos x="connsiteX1313" y="connsiteY1313"/>
              </a:cxn>
              <a:cxn ang="0">
                <a:pos x="connsiteX1314" y="connsiteY1314"/>
              </a:cxn>
              <a:cxn ang="0">
                <a:pos x="connsiteX1315" y="connsiteY1315"/>
              </a:cxn>
              <a:cxn ang="0">
                <a:pos x="connsiteX1316" y="connsiteY1316"/>
              </a:cxn>
              <a:cxn ang="0">
                <a:pos x="connsiteX1317" y="connsiteY1317"/>
              </a:cxn>
              <a:cxn ang="0">
                <a:pos x="connsiteX1318" y="connsiteY1318"/>
              </a:cxn>
              <a:cxn ang="0">
                <a:pos x="connsiteX1319" y="connsiteY1319"/>
              </a:cxn>
              <a:cxn ang="0">
                <a:pos x="connsiteX1320" y="connsiteY1320"/>
              </a:cxn>
              <a:cxn ang="0">
                <a:pos x="connsiteX1321" y="connsiteY1321"/>
              </a:cxn>
              <a:cxn ang="0">
                <a:pos x="connsiteX1322" y="connsiteY1322"/>
              </a:cxn>
              <a:cxn ang="0">
                <a:pos x="connsiteX1323" y="connsiteY1323"/>
              </a:cxn>
              <a:cxn ang="0">
                <a:pos x="connsiteX1324" y="connsiteY1324"/>
              </a:cxn>
              <a:cxn ang="0">
                <a:pos x="connsiteX1325" y="connsiteY1325"/>
              </a:cxn>
              <a:cxn ang="0">
                <a:pos x="connsiteX1326" y="connsiteY1326"/>
              </a:cxn>
              <a:cxn ang="0">
                <a:pos x="connsiteX1327" y="connsiteY1327"/>
              </a:cxn>
              <a:cxn ang="0">
                <a:pos x="connsiteX1328" y="connsiteY1328"/>
              </a:cxn>
              <a:cxn ang="0">
                <a:pos x="connsiteX1329" y="connsiteY1329"/>
              </a:cxn>
              <a:cxn ang="0">
                <a:pos x="connsiteX1330" y="connsiteY1330"/>
              </a:cxn>
              <a:cxn ang="0">
                <a:pos x="connsiteX1331" y="connsiteY1331"/>
              </a:cxn>
              <a:cxn ang="0">
                <a:pos x="connsiteX1332" y="connsiteY1332"/>
              </a:cxn>
              <a:cxn ang="0">
                <a:pos x="connsiteX1333" y="connsiteY1333"/>
              </a:cxn>
              <a:cxn ang="0">
                <a:pos x="connsiteX1334" y="connsiteY1334"/>
              </a:cxn>
              <a:cxn ang="0">
                <a:pos x="connsiteX1335" y="connsiteY1335"/>
              </a:cxn>
              <a:cxn ang="0">
                <a:pos x="connsiteX1336" y="connsiteY1336"/>
              </a:cxn>
              <a:cxn ang="0">
                <a:pos x="connsiteX1337" y="connsiteY1337"/>
              </a:cxn>
              <a:cxn ang="0">
                <a:pos x="connsiteX1338" y="connsiteY1338"/>
              </a:cxn>
              <a:cxn ang="0">
                <a:pos x="connsiteX1339" y="connsiteY1339"/>
              </a:cxn>
              <a:cxn ang="0">
                <a:pos x="connsiteX1340" y="connsiteY1340"/>
              </a:cxn>
              <a:cxn ang="0">
                <a:pos x="connsiteX1341" y="connsiteY1341"/>
              </a:cxn>
              <a:cxn ang="0">
                <a:pos x="connsiteX1342" y="connsiteY1342"/>
              </a:cxn>
              <a:cxn ang="0">
                <a:pos x="connsiteX1343" y="connsiteY1343"/>
              </a:cxn>
              <a:cxn ang="0">
                <a:pos x="connsiteX1344" y="connsiteY1344"/>
              </a:cxn>
              <a:cxn ang="0">
                <a:pos x="connsiteX1345" y="connsiteY1345"/>
              </a:cxn>
              <a:cxn ang="0">
                <a:pos x="connsiteX1346" y="connsiteY1346"/>
              </a:cxn>
              <a:cxn ang="0">
                <a:pos x="connsiteX1347" y="connsiteY1347"/>
              </a:cxn>
              <a:cxn ang="0">
                <a:pos x="connsiteX1348" y="connsiteY1348"/>
              </a:cxn>
              <a:cxn ang="0">
                <a:pos x="connsiteX1349" y="connsiteY1349"/>
              </a:cxn>
              <a:cxn ang="0">
                <a:pos x="connsiteX1350" y="connsiteY1350"/>
              </a:cxn>
              <a:cxn ang="0">
                <a:pos x="connsiteX1351" y="connsiteY1351"/>
              </a:cxn>
              <a:cxn ang="0">
                <a:pos x="connsiteX1352" y="connsiteY1352"/>
              </a:cxn>
              <a:cxn ang="0">
                <a:pos x="connsiteX1353" y="connsiteY1353"/>
              </a:cxn>
              <a:cxn ang="0">
                <a:pos x="connsiteX1354" y="connsiteY1354"/>
              </a:cxn>
              <a:cxn ang="0">
                <a:pos x="connsiteX1355" y="connsiteY1355"/>
              </a:cxn>
              <a:cxn ang="0">
                <a:pos x="connsiteX1356" y="connsiteY1356"/>
              </a:cxn>
              <a:cxn ang="0">
                <a:pos x="connsiteX1357" y="connsiteY1357"/>
              </a:cxn>
              <a:cxn ang="0">
                <a:pos x="connsiteX1358" y="connsiteY1358"/>
              </a:cxn>
              <a:cxn ang="0">
                <a:pos x="connsiteX1359" y="connsiteY1359"/>
              </a:cxn>
              <a:cxn ang="0">
                <a:pos x="connsiteX1360" y="connsiteY1360"/>
              </a:cxn>
              <a:cxn ang="0">
                <a:pos x="connsiteX1361" y="connsiteY1361"/>
              </a:cxn>
              <a:cxn ang="0">
                <a:pos x="connsiteX1362" y="connsiteY1362"/>
              </a:cxn>
              <a:cxn ang="0">
                <a:pos x="connsiteX1363" y="connsiteY1363"/>
              </a:cxn>
              <a:cxn ang="0">
                <a:pos x="connsiteX1364" y="connsiteY1364"/>
              </a:cxn>
              <a:cxn ang="0">
                <a:pos x="connsiteX1365" y="connsiteY1365"/>
              </a:cxn>
              <a:cxn ang="0">
                <a:pos x="connsiteX1366" y="connsiteY1366"/>
              </a:cxn>
              <a:cxn ang="0">
                <a:pos x="connsiteX1367" y="connsiteY1367"/>
              </a:cxn>
              <a:cxn ang="0">
                <a:pos x="connsiteX1368" y="connsiteY1368"/>
              </a:cxn>
              <a:cxn ang="0">
                <a:pos x="connsiteX1369" y="connsiteY1369"/>
              </a:cxn>
              <a:cxn ang="0">
                <a:pos x="connsiteX1370" y="connsiteY1370"/>
              </a:cxn>
              <a:cxn ang="0">
                <a:pos x="connsiteX1371" y="connsiteY1371"/>
              </a:cxn>
              <a:cxn ang="0">
                <a:pos x="connsiteX1372" y="connsiteY1372"/>
              </a:cxn>
              <a:cxn ang="0">
                <a:pos x="connsiteX1373" y="connsiteY1373"/>
              </a:cxn>
              <a:cxn ang="0">
                <a:pos x="connsiteX1374" y="connsiteY1374"/>
              </a:cxn>
              <a:cxn ang="0">
                <a:pos x="connsiteX1375" y="connsiteY1375"/>
              </a:cxn>
              <a:cxn ang="0">
                <a:pos x="connsiteX1376" y="connsiteY1376"/>
              </a:cxn>
              <a:cxn ang="0">
                <a:pos x="connsiteX1377" y="connsiteY1377"/>
              </a:cxn>
              <a:cxn ang="0">
                <a:pos x="connsiteX1378" y="connsiteY1378"/>
              </a:cxn>
              <a:cxn ang="0">
                <a:pos x="connsiteX1379" y="connsiteY1379"/>
              </a:cxn>
              <a:cxn ang="0">
                <a:pos x="connsiteX1380" y="connsiteY1380"/>
              </a:cxn>
              <a:cxn ang="0">
                <a:pos x="connsiteX1381" y="connsiteY1381"/>
              </a:cxn>
              <a:cxn ang="0">
                <a:pos x="connsiteX1382" y="connsiteY1382"/>
              </a:cxn>
              <a:cxn ang="0">
                <a:pos x="connsiteX1383" y="connsiteY1383"/>
              </a:cxn>
              <a:cxn ang="0">
                <a:pos x="connsiteX1384" y="connsiteY1384"/>
              </a:cxn>
              <a:cxn ang="0">
                <a:pos x="connsiteX1385" y="connsiteY1385"/>
              </a:cxn>
              <a:cxn ang="0">
                <a:pos x="connsiteX1386" y="connsiteY1386"/>
              </a:cxn>
              <a:cxn ang="0">
                <a:pos x="connsiteX1387" y="connsiteY1387"/>
              </a:cxn>
              <a:cxn ang="0">
                <a:pos x="connsiteX1388" y="connsiteY1388"/>
              </a:cxn>
              <a:cxn ang="0">
                <a:pos x="connsiteX1389" y="connsiteY1389"/>
              </a:cxn>
              <a:cxn ang="0">
                <a:pos x="connsiteX1390" y="connsiteY1390"/>
              </a:cxn>
              <a:cxn ang="0">
                <a:pos x="connsiteX1391" y="connsiteY1391"/>
              </a:cxn>
              <a:cxn ang="0">
                <a:pos x="connsiteX1392" y="connsiteY1392"/>
              </a:cxn>
              <a:cxn ang="0">
                <a:pos x="connsiteX1393" y="connsiteY1393"/>
              </a:cxn>
              <a:cxn ang="0">
                <a:pos x="connsiteX1394" y="connsiteY1394"/>
              </a:cxn>
              <a:cxn ang="0">
                <a:pos x="connsiteX1395" y="connsiteY1395"/>
              </a:cxn>
              <a:cxn ang="0">
                <a:pos x="connsiteX1396" y="connsiteY1396"/>
              </a:cxn>
              <a:cxn ang="0">
                <a:pos x="connsiteX1397" y="connsiteY1397"/>
              </a:cxn>
              <a:cxn ang="0">
                <a:pos x="connsiteX1398" y="connsiteY1398"/>
              </a:cxn>
              <a:cxn ang="0">
                <a:pos x="connsiteX1399" y="connsiteY1399"/>
              </a:cxn>
              <a:cxn ang="0">
                <a:pos x="connsiteX1400" y="connsiteY1400"/>
              </a:cxn>
              <a:cxn ang="0">
                <a:pos x="connsiteX1401" y="connsiteY1401"/>
              </a:cxn>
              <a:cxn ang="0">
                <a:pos x="connsiteX1402" y="connsiteY1402"/>
              </a:cxn>
              <a:cxn ang="0">
                <a:pos x="connsiteX1403" y="connsiteY1403"/>
              </a:cxn>
              <a:cxn ang="0">
                <a:pos x="connsiteX1404" y="connsiteY1404"/>
              </a:cxn>
              <a:cxn ang="0">
                <a:pos x="connsiteX1405" y="connsiteY1405"/>
              </a:cxn>
              <a:cxn ang="0">
                <a:pos x="connsiteX1406" y="connsiteY1406"/>
              </a:cxn>
              <a:cxn ang="0">
                <a:pos x="connsiteX1407" y="connsiteY1407"/>
              </a:cxn>
              <a:cxn ang="0">
                <a:pos x="connsiteX1408" y="connsiteY1408"/>
              </a:cxn>
              <a:cxn ang="0">
                <a:pos x="connsiteX1409" y="connsiteY1409"/>
              </a:cxn>
              <a:cxn ang="0">
                <a:pos x="connsiteX1410" y="connsiteY1410"/>
              </a:cxn>
              <a:cxn ang="0">
                <a:pos x="connsiteX1411" y="connsiteY1411"/>
              </a:cxn>
              <a:cxn ang="0">
                <a:pos x="connsiteX1412" y="connsiteY1412"/>
              </a:cxn>
              <a:cxn ang="0">
                <a:pos x="connsiteX1413" y="connsiteY1413"/>
              </a:cxn>
              <a:cxn ang="0">
                <a:pos x="connsiteX1414" y="connsiteY1414"/>
              </a:cxn>
              <a:cxn ang="0">
                <a:pos x="connsiteX1415" y="connsiteY1415"/>
              </a:cxn>
              <a:cxn ang="0">
                <a:pos x="connsiteX1416" y="connsiteY1416"/>
              </a:cxn>
              <a:cxn ang="0">
                <a:pos x="connsiteX1417" y="connsiteY1417"/>
              </a:cxn>
              <a:cxn ang="0">
                <a:pos x="connsiteX1418" y="connsiteY1418"/>
              </a:cxn>
              <a:cxn ang="0">
                <a:pos x="connsiteX1419" y="connsiteY1419"/>
              </a:cxn>
              <a:cxn ang="0">
                <a:pos x="connsiteX1420" y="connsiteY1420"/>
              </a:cxn>
              <a:cxn ang="0">
                <a:pos x="connsiteX1421" y="connsiteY1421"/>
              </a:cxn>
              <a:cxn ang="0">
                <a:pos x="connsiteX1422" y="connsiteY1422"/>
              </a:cxn>
              <a:cxn ang="0">
                <a:pos x="connsiteX1423" y="connsiteY1423"/>
              </a:cxn>
              <a:cxn ang="0">
                <a:pos x="connsiteX1424" y="connsiteY1424"/>
              </a:cxn>
              <a:cxn ang="0">
                <a:pos x="connsiteX1425" y="connsiteY1425"/>
              </a:cxn>
              <a:cxn ang="0">
                <a:pos x="connsiteX1426" y="connsiteY1426"/>
              </a:cxn>
              <a:cxn ang="0">
                <a:pos x="connsiteX1427" y="connsiteY1427"/>
              </a:cxn>
              <a:cxn ang="0">
                <a:pos x="connsiteX1428" y="connsiteY1428"/>
              </a:cxn>
              <a:cxn ang="0">
                <a:pos x="connsiteX1429" y="connsiteY1429"/>
              </a:cxn>
              <a:cxn ang="0">
                <a:pos x="connsiteX1430" y="connsiteY1430"/>
              </a:cxn>
              <a:cxn ang="0">
                <a:pos x="connsiteX1431" y="connsiteY1431"/>
              </a:cxn>
              <a:cxn ang="0">
                <a:pos x="connsiteX1432" y="connsiteY1432"/>
              </a:cxn>
              <a:cxn ang="0">
                <a:pos x="connsiteX1433" y="connsiteY1433"/>
              </a:cxn>
              <a:cxn ang="0">
                <a:pos x="connsiteX1434" y="connsiteY1434"/>
              </a:cxn>
              <a:cxn ang="0">
                <a:pos x="connsiteX1435" y="connsiteY1435"/>
              </a:cxn>
              <a:cxn ang="0">
                <a:pos x="connsiteX1436" y="connsiteY1436"/>
              </a:cxn>
              <a:cxn ang="0">
                <a:pos x="connsiteX1437" y="connsiteY1437"/>
              </a:cxn>
              <a:cxn ang="0">
                <a:pos x="connsiteX1438" y="connsiteY1438"/>
              </a:cxn>
              <a:cxn ang="0">
                <a:pos x="connsiteX1439" y="connsiteY1439"/>
              </a:cxn>
              <a:cxn ang="0">
                <a:pos x="connsiteX1440" y="connsiteY1440"/>
              </a:cxn>
              <a:cxn ang="0">
                <a:pos x="connsiteX1441" y="connsiteY1441"/>
              </a:cxn>
              <a:cxn ang="0">
                <a:pos x="connsiteX1442" y="connsiteY1442"/>
              </a:cxn>
              <a:cxn ang="0">
                <a:pos x="connsiteX1443" y="connsiteY1443"/>
              </a:cxn>
              <a:cxn ang="0">
                <a:pos x="connsiteX1444" y="connsiteY1444"/>
              </a:cxn>
              <a:cxn ang="0">
                <a:pos x="connsiteX1445" y="connsiteY1445"/>
              </a:cxn>
              <a:cxn ang="0">
                <a:pos x="connsiteX1446" y="connsiteY1446"/>
              </a:cxn>
              <a:cxn ang="0">
                <a:pos x="connsiteX1447" y="connsiteY1447"/>
              </a:cxn>
              <a:cxn ang="0">
                <a:pos x="connsiteX1448" y="connsiteY1448"/>
              </a:cxn>
              <a:cxn ang="0">
                <a:pos x="connsiteX1449" y="connsiteY1449"/>
              </a:cxn>
              <a:cxn ang="0">
                <a:pos x="connsiteX1450" y="connsiteY1450"/>
              </a:cxn>
              <a:cxn ang="0">
                <a:pos x="connsiteX1451" y="connsiteY1451"/>
              </a:cxn>
              <a:cxn ang="0">
                <a:pos x="connsiteX1452" y="connsiteY1452"/>
              </a:cxn>
              <a:cxn ang="0">
                <a:pos x="connsiteX1453" y="connsiteY1453"/>
              </a:cxn>
              <a:cxn ang="0">
                <a:pos x="connsiteX1454" y="connsiteY1454"/>
              </a:cxn>
              <a:cxn ang="0">
                <a:pos x="connsiteX1455" y="connsiteY1455"/>
              </a:cxn>
              <a:cxn ang="0">
                <a:pos x="connsiteX1456" y="connsiteY1456"/>
              </a:cxn>
              <a:cxn ang="0">
                <a:pos x="connsiteX1457" y="connsiteY1457"/>
              </a:cxn>
              <a:cxn ang="0">
                <a:pos x="connsiteX1458" y="connsiteY1458"/>
              </a:cxn>
              <a:cxn ang="0">
                <a:pos x="connsiteX1459" y="connsiteY1459"/>
              </a:cxn>
              <a:cxn ang="0">
                <a:pos x="connsiteX1460" y="connsiteY1460"/>
              </a:cxn>
              <a:cxn ang="0">
                <a:pos x="connsiteX1461" y="connsiteY1461"/>
              </a:cxn>
              <a:cxn ang="0">
                <a:pos x="connsiteX1462" y="connsiteY1462"/>
              </a:cxn>
              <a:cxn ang="0">
                <a:pos x="connsiteX1463" y="connsiteY1463"/>
              </a:cxn>
              <a:cxn ang="0">
                <a:pos x="connsiteX1464" y="connsiteY1464"/>
              </a:cxn>
              <a:cxn ang="0">
                <a:pos x="connsiteX1465" y="connsiteY1465"/>
              </a:cxn>
              <a:cxn ang="0">
                <a:pos x="connsiteX1466" y="connsiteY1466"/>
              </a:cxn>
              <a:cxn ang="0">
                <a:pos x="connsiteX1467" y="connsiteY1467"/>
              </a:cxn>
              <a:cxn ang="0">
                <a:pos x="connsiteX1468" y="connsiteY1468"/>
              </a:cxn>
              <a:cxn ang="0">
                <a:pos x="connsiteX1469" y="connsiteY1469"/>
              </a:cxn>
              <a:cxn ang="0">
                <a:pos x="connsiteX1470" y="connsiteY1470"/>
              </a:cxn>
              <a:cxn ang="0">
                <a:pos x="connsiteX1471" y="connsiteY1471"/>
              </a:cxn>
              <a:cxn ang="0">
                <a:pos x="connsiteX1472" y="connsiteY1472"/>
              </a:cxn>
              <a:cxn ang="0">
                <a:pos x="connsiteX1473" y="connsiteY1473"/>
              </a:cxn>
              <a:cxn ang="0">
                <a:pos x="connsiteX1474" y="connsiteY1474"/>
              </a:cxn>
              <a:cxn ang="0">
                <a:pos x="connsiteX1475" y="connsiteY1475"/>
              </a:cxn>
              <a:cxn ang="0">
                <a:pos x="connsiteX1476" y="connsiteY1476"/>
              </a:cxn>
              <a:cxn ang="0">
                <a:pos x="connsiteX1477" y="connsiteY1477"/>
              </a:cxn>
              <a:cxn ang="0">
                <a:pos x="connsiteX1478" y="connsiteY1478"/>
              </a:cxn>
              <a:cxn ang="0">
                <a:pos x="connsiteX1479" y="connsiteY1479"/>
              </a:cxn>
              <a:cxn ang="0">
                <a:pos x="connsiteX1480" y="connsiteY1480"/>
              </a:cxn>
              <a:cxn ang="0">
                <a:pos x="connsiteX1481" y="connsiteY1481"/>
              </a:cxn>
              <a:cxn ang="0">
                <a:pos x="connsiteX1482" y="connsiteY1482"/>
              </a:cxn>
              <a:cxn ang="0">
                <a:pos x="connsiteX1483" y="connsiteY1483"/>
              </a:cxn>
              <a:cxn ang="0">
                <a:pos x="connsiteX1484" y="connsiteY1484"/>
              </a:cxn>
              <a:cxn ang="0">
                <a:pos x="connsiteX1485" y="connsiteY1485"/>
              </a:cxn>
              <a:cxn ang="0">
                <a:pos x="connsiteX1486" y="connsiteY1486"/>
              </a:cxn>
              <a:cxn ang="0">
                <a:pos x="connsiteX1487" y="connsiteY1487"/>
              </a:cxn>
              <a:cxn ang="0">
                <a:pos x="connsiteX1488" y="connsiteY1488"/>
              </a:cxn>
              <a:cxn ang="0">
                <a:pos x="connsiteX1489" y="connsiteY1489"/>
              </a:cxn>
              <a:cxn ang="0">
                <a:pos x="connsiteX1490" y="connsiteY1490"/>
              </a:cxn>
              <a:cxn ang="0">
                <a:pos x="connsiteX1491" y="connsiteY1491"/>
              </a:cxn>
              <a:cxn ang="0">
                <a:pos x="connsiteX1492" y="connsiteY1492"/>
              </a:cxn>
              <a:cxn ang="0">
                <a:pos x="connsiteX1493" y="connsiteY1493"/>
              </a:cxn>
              <a:cxn ang="0">
                <a:pos x="connsiteX1494" y="connsiteY1494"/>
              </a:cxn>
              <a:cxn ang="0">
                <a:pos x="connsiteX1495" y="connsiteY1495"/>
              </a:cxn>
              <a:cxn ang="0">
                <a:pos x="connsiteX1496" y="connsiteY1496"/>
              </a:cxn>
              <a:cxn ang="0">
                <a:pos x="connsiteX1497" y="connsiteY1497"/>
              </a:cxn>
              <a:cxn ang="0">
                <a:pos x="connsiteX1498" y="connsiteY1498"/>
              </a:cxn>
              <a:cxn ang="0">
                <a:pos x="connsiteX1499" y="connsiteY1499"/>
              </a:cxn>
              <a:cxn ang="0">
                <a:pos x="connsiteX1500" y="connsiteY1500"/>
              </a:cxn>
              <a:cxn ang="0">
                <a:pos x="connsiteX1501" y="connsiteY1501"/>
              </a:cxn>
              <a:cxn ang="0">
                <a:pos x="connsiteX1502" y="connsiteY1502"/>
              </a:cxn>
              <a:cxn ang="0">
                <a:pos x="connsiteX1503" y="connsiteY1503"/>
              </a:cxn>
              <a:cxn ang="0">
                <a:pos x="connsiteX1504" y="connsiteY1504"/>
              </a:cxn>
              <a:cxn ang="0">
                <a:pos x="connsiteX1505" y="connsiteY1505"/>
              </a:cxn>
              <a:cxn ang="0">
                <a:pos x="connsiteX1506" y="connsiteY1506"/>
              </a:cxn>
              <a:cxn ang="0">
                <a:pos x="connsiteX1507" y="connsiteY1507"/>
              </a:cxn>
              <a:cxn ang="0">
                <a:pos x="connsiteX1508" y="connsiteY1508"/>
              </a:cxn>
              <a:cxn ang="0">
                <a:pos x="connsiteX1509" y="connsiteY1509"/>
              </a:cxn>
              <a:cxn ang="0">
                <a:pos x="connsiteX1510" y="connsiteY1510"/>
              </a:cxn>
              <a:cxn ang="0">
                <a:pos x="connsiteX1511" y="connsiteY1511"/>
              </a:cxn>
              <a:cxn ang="0">
                <a:pos x="connsiteX1512" y="connsiteY1512"/>
              </a:cxn>
              <a:cxn ang="0">
                <a:pos x="connsiteX1513" y="connsiteY1513"/>
              </a:cxn>
              <a:cxn ang="0">
                <a:pos x="connsiteX1514" y="connsiteY1514"/>
              </a:cxn>
              <a:cxn ang="0">
                <a:pos x="connsiteX1515" y="connsiteY1515"/>
              </a:cxn>
              <a:cxn ang="0">
                <a:pos x="connsiteX1516" y="connsiteY1516"/>
              </a:cxn>
              <a:cxn ang="0">
                <a:pos x="connsiteX1517" y="connsiteY1517"/>
              </a:cxn>
              <a:cxn ang="0">
                <a:pos x="connsiteX1518" y="connsiteY1518"/>
              </a:cxn>
              <a:cxn ang="0">
                <a:pos x="connsiteX1519" y="connsiteY1519"/>
              </a:cxn>
              <a:cxn ang="0">
                <a:pos x="connsiteX1520" y="connsiteY1520"/>
              </a:cxn>
              <a:cxn ang="0">
                <a:pos x="connsiteX1521" y="connsiteY1521"/>
              </a:cxn>
              <a:cxn ang="0">
                <a:pos x="connsiteX1522" y="connsiteY1522"/>
              </a:cxn>
              <a:cxn ang="0">
                <a:pos x="connsiteX1523" y="connsiteY1523"/>
              </a:cxn>
              <a:cxn ang="0">
                <a:pos x="connsiteX1524" y="connsiteY1524"/>
              </a:cxn>
              <a:cxn ang="0">
                <a:pos x="connsiteX1525" y="connsiteY1525"/>
              </a:cxn>
              <a:cxn ang="0">
                <a:pos x="connsiteX1526" y="connsiteY1526"/>
              </a:cxn>
              <a:cxn ang="0">
                <a:pos x="connsiteX1527" y="connsiteY1527"/>
              </a:cxn>
              <a:cxn ang="0">
                <a:pos x="connsiteX1528" y="connsiteY1528"/>
              </a:cxn>
              <a:cxn ang="0">
                <a:pos x="connsiteX1529" y="connsiteY1529"/>
              </a:cxn>
              <a:cxn ang="0">
                <a:pos x="connsiteX1530" y="connsiteY1530"/>
              </a:cxn>
              <a:cxn ang="0">
                <a:pos x="connsiteX1531" y="connsiteY1531"/>
              </a:cxn>
              <a:cxn ang="0">
                <a:pos x="connsiteX1532" y="connsiteY1532"/>
              </a:cxn>
              <a:cxn ang="0">
                <a:pos x="connsiteX1533" y="connsiteY1533"/>
              </a:cxn>
              <a:cxn ang="0">
                <a:pos x="connsiteX1534" y="connsiteY1534"/>
              </a:cxn>
              <a:cxn ang="0">
                <a:pos x="connsiteX1535" y="connsiteY1535"/>
              </a:cxn>
              <a:cxn ang="0">
                <a:pos x="connsiteX1536" y="connsiteY1536"/>
              </a:cxn>
              <a:cxn ang="0">
                <a:pos x="connsiteX1537" y="connsiteY1537"/>
              </a:cxn>
              <a:cxn ang="0">
                <a:pos x="connsiteX1538" y="connsiteY1538"/>
              </a:cxn>
              <a:cxn ang="0">
                <a:pos x="connsiteX1539" y="connsiteY1539"/>
              </a:cxn>
              <a:cxn ang="0">
                <a:pos x="connsiteX1540" y="connsiteY1540"/>
              </a:cxn>
              <a:cxn ang="0">
                <a:pos x="connsiteX1541" y="connsiteY1541"/>
              </a:cxn>
              <a:cxn ang="0">
                <a:pos x="connsiteX1542" y="connsiteY1542"/>
              </a:cxn>
              <a:cxn ang="0">
                <a:pos x="connsiteX1543" y="connsiteY1543"/>
              </a:cxn>
              <a:cxn ang="0">
                <a:pos x="connsiteX1544" y="connsiteY1544"/>
              </a:cxn>
              <a:cxn ang="0">
                <a:pos x="connsiteX1545" y="connsiteY1545"/>
              </a:cxn>
              <a:cxn ang="0">
                <a:pos x="connsiteX1546" y="connsiteY1546"/>
              </a:cxn>
              <a:cxn ang="0">
                <a:pos x="connsiteX1547" y="connsiteY1547"/>
              </a:cxn>
              <a:cxn ang="0">
                <a:pos x="connsiteX1548" y="connsiteY1548"/>
              </a:cxn>
              <a:cxn ang="0">
                <a:pos x="connsiteX1549" y="connsiteY1549"/>
              </a:cxn>
              <a:cxn ang="0">
                <a:pos x="connsiteX1550" y="connsiteY1550"/>
              </a:cxn>
              <a:cxn ang="0">
                <a:pos x="connsiteX1551" y="connsiteY1551"/>
              </a:cxn>
              <a:cxn ang="0">
                <a:pos x="connsiteX1552" y="connsiteY1552"/>
              </a:cxn>
              <a:cxn ang="0">
                <a:pos x="connsiteX1553" y="connsiteY1553"/>
              </a:cxn>
              <a:cxn ang="0">
                <a:pos x="connsiteX1554" y="connsiteY1554"/>
              </a:cxn>
              <a:cxn ang="0">
                <a:pos x="connsiteX1555" y="connsiteY1555"/>
              </a:cxn>
              <a:cxn ang="0">
                <a:pos x="connsiteX1556" y="connsiteY1556"/>
              </a:cxn>
              <a:cxn ang="0">
                <a:pos x="connsiteX1557" y="connsiteY1557"/>
              </a:cxn>
              <a:cxn ang="0">
                <a:pos x="connsiteX1558" y="connsiteY1558"/>
              </a:cxn>
              <a:cxn ang="0">
                <a:pos x="connsiteX1559" y="connsiteY1559"/>
              </a:cxn>
              <a:cxn ang="0">
                <a:pos x="connsiteX1560" y="connsiteY1560"/>
              </a:cxn>
              <a:cxn ang="0">
                <a:pos x="connsiteX1561" y="connsiteY1561"/>
              </a:cxn>
              <a:cxn ang="0">
                <a:pos x="connsiteX1562" y="connsiteY1562"/>
              </a:cxn>
              <a:cxn ang="0">
                <a:pos x="connsiteX1563" y="connsiteY1563"/>
              </a:cxn>
              <a:cxn ang="0">
                <a:pos x="connsiteX1564" y="connsiteY1564"/>
              </a:cxn>
              <a:cxn ang="0">
                <a:pos x="connsiteX1565" y="connsiteY1565"/>
              </a:cxn>
              <a:cxn ang="0">
                <a:pos x="connsiteX1566" y="connsiteY1566"/>
              </a:cxn>
              <a:cxn ang="0">
                <a:pos x="connsiteX1567" y="connsiteY1567"/>
              </a:cxn>
              <a:cxn ang="0">
                <a:pos x="connsiteX1568" y="connsiteY1568"/>
              </a:cxn>
              <a:cxn ang="0">
                <a:pos x="connsiteX1569" y="connsiteY1569"/>
              </a:cxn>
              <a:cxn ang="0">
                <a:pos x="connsiteX1570" y="connsiteY1570"/>
              </a:cxn>
              <a:cxn ang="0">
                <a:pos x="connsiteX1571" y="connsiteY1571"/>
              </a:cxn>
              <a:cxn ang="0">
                <a:pos x="connsiteX1572" y="connsiteY1572"/>
              </a:cxn>
              <a:cxn ang="0">
                <a:pos x="connsiteX1573" y="connsiteY1573"/>
              </a:cxn>
              <a:cxn ang="0">
                <a:pos x="connsiteX1574" y="connsiteY1574"/>
              </a:cxn>
              <a:cxn ang="0">
                <a:pos x="connsiteX1575" y="connsiteY1575"/>
              </a:cxn>
              <a:cxn ang="0">
                <a:pos x="connsiteX1576" y="connsiteY1576"/>
              </a:cxn>
              <a:cxn ang="0">
                <a:pos x="connsiteX1577" y="connsiteY1577"/>
              </a:cxn>
              <a:cxn ang="0">
                <a:pos x="connsiteX1578" y="connsiteY1578"/>
              </a:cxn>
              <a:cxn ang="0">
                <a:pos x="connsiteX1579" y="connsiteY1579"/>
              </a:cxn>
              <a:cxn ang="0">
                <a:pos x="connsiteX1580" y="connsiteY1580"/>
              </a:cxn>
              <a:cxn ang="0">
                <a:pos x="connsiteX1581" y="connsiteY1581"/>
              </a:cxn>
              <a:cxn ang="0">
                <a:pos x="connsiteX1582" y="connsiteY1582"/>
              </a:cxn>
              <a:cxn ang="0">
                <a:pos x="connsiteX1583" y="connsiteY1583"/>
              </a:cxn>
              <a:cxn ang="0">
                <a:pos x="connsiteX1584" y="connsiteY1584"/>
              </a:cxn>
              <a:cxn ang="0">
                <a:pos x="connsiteX1585" y="connsiteY1585"/>
              </a:cxn>
              <a:cxn ang="0">
                <a:pos x="connsiteX1586" y="connsiteY1586"/>
              </a:cxn>
              <a:cxn ang="0">
                <a:pos x="connsiteX1587" y="connsiteY1587"/>
              </a:cxn>
              <a:cxn ang="0">
                <a:pos x="connsiteX1588" y="connsiteY1588"/>
              </a:cxn>
              <a:cxn ang="0">
                <a:pos x="connsiteX1589" y="connsiteY1589"/>
              </a:cxn>
              <a:cxn ang="0">
                <a:pos x="connsiteX1590" y="connsiteY1590"/>
              </a:cxn>
              <a:cxn ang="0">
                <a:pos x="connsiteX1591" y="connsiteY1591"/>
              </a:cxn>
              <a:cxn ang="0">
                <a:pos x="connsiteX1592" y="connsiteY1592"/>
              </a:cxn>
              <a:cxn ang="0">
                <a:pos x="connsiteX1593" y="connsiteY1593"/>
              </a:cxn>
              <a:cxn ang="0">
                <a:pos x="connsiteX1594" y="connsiteY1594"/>
              </a:cxn>
              <a:cxn ang="0">
                <a:pos x="connsiteX1595" y="connsiteY1595"/>
              </a:cxn>
              <a:cxn ang="0">
                <a:pos x="connsiteX1596" y="connsiteY1596"/>
              </a:cxn>
              <a:cxn ang="0">
                <a:pos x="connsiteX1597" y="connsiteY1597"/>
              </a:cxn>
              <a:cxn ang="0">
                <a:pos x="connsiteX1598" y="connsiteY1598"/>
              </a:cxn>
              <a:cxn ang="0">
                <a:pos x="connsiteX1599" y="connsiteY1599"/>
              </a:cxn>
              <a:cxn ang="0">
                <a:pos x="connsiteX1600" y="connsiteY1600"/>
              </a:cxn>
              <a:cxn ang="0">
                <a:pos x="connsiteX1601" y="connsiteY1601"/>
              </a:cxn>
              <a:cxn ang="0">
                <a:pos x="connsiteX1602" y="connsiteY1602"/>
              </a:cxn>
              <a:cxn ang="0">
                <a:pos x="connsiteX1603" y="connsiteY1603"/>
              </a:cxn>
              <a:cxn ang="0">
                <a:pos x="connsiteX1604" y="connsiteY1604"/>
              </a:cxn>
              <a:cxn ang="0">
                <a:pos x="connsiteX1605" y="connsiteY1605"/>
              </a:cxn>
              <a:cxn ang="0">
                <a:pos x="connsiteX1606" y="connsiteY1606"/>
              </a:cxn>
              <a:cxn ang="0">
                <a:pos x="connsiteX1607" y="connsiteY1607"/>
              </a:cxn>
              <a:cxn ang="0">
                <a:pos x="connsiteX1608" y="connsiteY1608"/>
              </a:cxn>
              <a:cxn ang="0">
                <a:pos x="connsiteX1609" y="connsiteY1609"/>
              </a:cxn>
              <a:cxn ang="0">
                <a:pos x="connsiteX1610" y="connsiteY1610"/>
              </a:cxn>
              <a:cxn ang="0">
                <a:pos x="connsiteX1611" y="connsiteY1611"/>
              </a:cxn>
              <a:cxn ang="0">
                <a:pos x="connsiteX1612" y="connsiteY1612"/>
              </a:cxn>
              <a:cxn ang="0">
                <a:pos x="connsiteX1613" y="connsiteY1613"/>
              </a:cxn>
              <a:cxn ang="0">
                <a:pos x="connsiteX1614" y="connsiteY1614"/>
              </a:cxn>
              <a:cxn ang="0">
                <a:pos x="connsiteX1615" y="connsiteY1615"/>
              </a:cxn>
              <a:cxn ang="0">
                <a:pos x="connsiteX1616" y="connsiteY1616"/>
              </a:cxn>
              <a:cxn ang="0">
                <a:pos x="connsiteX1617" y="connsiteY1617"/>
              </a:cxn>
              <a:cxn ang="0">
                <a:pos x="connsiteX1618" y="connsiteY1618"/>
              </a:cxn>
              <a:cxn ang="0">
                <a:pos x="connsiteX1619" y="connsiteY1619"/>
              </a:cxn>
              <a:cxn ang="0">
                <a:pos x="connsiteX1620" y="connsiteY1620"/>
              </a:cxn>
              <a:cxn ang="0">
                <a:pos x="connsiteX1621" y="connsiteY1621"/>
              </a:cxn>
              <a:cxn ang="0">
                <a:pos x="connsiteX1622" y="connsiteY1622"/>
              </a:cxn>
              <a:cxn ang="0">
                <a:pos x="connsiteX1623" y="connsiteY1623"/>
              </a:cxn>
              <a:cxn ang="0">
                <a:pos x="connsiteX1624" y="connsiteY1624"/>
              </a:cxn>
              <a:cxn ang="0">
                <a:pos x="connsiteX1625" y="connsiteY1625"/>
              </a:cxn>
              <a:cxn ang="0">
                <a:pos x="connsiteX1626" y="connsiteY1626"/>
              </a:cxn>
              <a:cxn ang="0">
                <a:pos x="connsiteX1627" y="connsiteY1627"/>
              </a:cxn>
              <a:cxn ang="0">
                <a:pos x="connsiteX1628" y="connsiteY1628"/>
              </a:cxn>
              <a:cxn ang="0">
                <a:pos x="connsiteX1629" y="connsiteY1629"/>
              </a:cxn>
              <a:cxn ang="0">
                <a:pos x="connsiteX1630" y="connsiteY1630"/>
              </a:cxn>
              <a:cxn ang="0">
                <a:pos x="connsiteX1631" y="connsiteY1631"/>
              </a:cxn>
              <a:cxn ang="0">
                <a:pos x="connsiteX1632" y="connsiteY1632"/>
              </a:cxn>
              <a:cxn ang="0">
                <a:pos x="connsiteX1633" y="connsiteY1633"/>
              </a:cxn>
              <a:cxn ang="0">
                <a:pos x="connsiteX1634" y="connsiteY1634"/>
              </a:cxn>
              <a:cxn ang="0">
                <a:pos x="connsiteX1635" y="connsiteY1635"/>
              </a:cxn>
              <a:cxn ang="0">
                <a:pos x="connsiteX1636" y="connsiteY1636"/>
              </a:cxn>
              <a:cxn ang="0">
                <a:pos x="connsiteX1637" y="connsiteY1637"/>
              </a:cxn>
              <a:cxn ang="0">
                <a:pos x="connsiteX1638" y="connsiteY1638"/>
              </a:cxn>
              <a:cxn ang="0">
                <a:pos x="connsiteX1639" y="connsiteY1639"/>
              </a:cxn>
              <a:cxn ang="0">
                <a:pos x="connsiteX1640" y="connsiteY1640"/>
              </a:cxn>
              <a:cxn ang="0">
                <a:pos x="connsiteX1641" y="connsiteY1641"/>
              </a:cxn>
              <a:cxn ang="0">
                <a:pos x="connsiteX1642" y="connsiteY1642"/>
              </a:cxn>
              <a:cxn ang="0">
                <a:pos x="connsiteX1643" y="connsiteY1643"/>
              </a:cxn>
              <a:cxn ang="0">
                <a:pos x="connsiteX1644" y="connsiteY1644"/>
              </a:cxn>
              <a:cxn ang="0">
                <a:pos x="connsiteX1645" y="connsiteY1645"/>
              </a:cxn>
              <a:cxn ang="0">
                <a:pos x="connsiteX1646" y="connsiteY1646"/>
              </a:cxn>
              <a:cxn ang="0">
                <a:pos x="connsiteX1647" y="connsiteY1647"/>
              </a:cxn>
              <a:cxn ang="0">
                <a:pos x="connsiteX1648" y="connsiteY1648"/>
              </a:cxn>
              <a:cxn ang="0">
                <a:pos x="connsiteX1649" y="connsiteY1649"/>
              </a:cxn>
              <a:cxn ang="0">
                <a:pos x="connsiteX1650" y="connsiteY1650"/>
              </a:cxn>
              <a:cxn ang="0">
                <a:pos x="connsiteX1651" y="connsiteY1651"/>
              </a:cxn>
              <a:cxn ang="0">
                <a:pos x="connsiteX1652" y="connsiteY1652"/>
              </a:cxn>
              <a:cxn ang="0">
                <a:pos x="connsiteX1653" y="connsiteY1653"/>
              </a:cxn>
              <a:cxn ang="0">
                <a:pos x="connsiteX1654" y="connsiteY1654"/>
              </a:cxn>
              <a:cxn ang="0">
                <a:pos x="connsiteX1655" y="connsiteY1655"/>
              </a:cxn>
              <a:cxn ang="0">
                <a:pos x="connsiteX1656" y="connsiteY1656"/>
              </a:cxn>
              <a:cxn ang="0">
                <a:pos x="connsiteX1657" y="connsiteY1657"/>
              </a:cxn>
              <a:cxn ang="0">
                <a:pos x="connsiteX1658" y="connsiteY1658"/>
              </a:cxn>
              <a:cxn ang="0">
                <a:pos x="connsiteX1659" y="connsiteY1659"/>
              </a:cxn>
              <a:cxn ang="0">
                <a:pos x="connsiteX1660" y="connsiteY1660"/>
              </a:cxn>
              <a:cxn ang="0">
                <a:pos x="connsiteX1661" y="connsiteY1661"/>
              </a:cxn>
              <a:cxn ang="0">
                <a:pos x="connsiteX1662" y="connsiteY1662"/>
              </a:cxn>
              <a:cxn ang="0">
                <a:pos x="connsiteX1663" y="connsiteY1663"/>
              </a:cxn>
              <a:cxn ang="0">
                <a:pos x="connsiteX1664" y="connsiteY1664"/>
              </a:cxn>
              <a:cxn ang="0">
                <a:pos x="connsiteX1665" y="connsiteY1665"/>
              </a:cxn>
              <a:cxn ang="0">
                <a:pos x="connsiteX1666" y="connsiteY1666"/>
              </a:cxn>
              <a:cxn ang="0">
                <a:pos x="connsiteX1667" y="connsiteY1667"/>
              </a:cxn>
              <a:cxn ang="0">
                <a:pos x="connsiteX1668" y="connsiteY1668"/>
              </a:cxn>
              <a:cxn ang="0">
                <a:pos x="connsiteX1669" y="connsiteY1669"/>
              </a:cxn>
              <a:cxn ang="0">
                <a:pos x="connsiteX1670" y="connsiteY1670"/>
              </a:cxn>
              <a:cxn ang="0">
                <a:pos x="connsiteX1671" y="connsiteY1671"/>
              </a:cxn>
              <a:cxn ang="0">
                <a:pos x="connsiteX1672" y="connsiteY1672"/>
              </a:cxn>
              <a:cxn ang="0">
                <a:pos x="connsiteX1673" y="connsiteY1673"/>
              </a:cxn>
              <a:cxn ang="0">
                <a:pos x="connsiteX1674" y="connsiteY1674"/>
              </a:cxn>
              <a:cxn ang="0">
                <a:pos x="connsiteX1675" y="connsiteY1675"/>
              </a:cxn>
              <a:cxn ang="0">
                <a:pos x="connsiteX1676" y="connsiteY1676"/>
              </a:cxn>
              <a:cxn ang="0">
                <a:pos x="connsiteX1677" y="connsiteY1677"/>
              </a:cxn>
              <a:cxn ang="0">
                <a:pos x="connsiteX1678" y="connsiteY1678"/>
              </a:cxn>
              <a:cxn ang="0">
                <a:pos x="connsiteX1679" y="connsiteY1679"/>
              </a:cxn>
              <a:cxn ang="0">
                <a:pos x="connsiteX1680" y="connsiteY1680"/>
              </a:cxn>
              <a:cxn ang="0">
                <a:pos x="connsiteX1681" y="connsiteY1681"/>
              </a:cxn>
              <a:cxn ang="0">
                <a:pos x="connsiteX1682" y="connsiteY1682"/>
              </a:cxn>
              <a:cxn ang="0">
                <a:pos x="connsiteX1683" y="connsiteY1683"/>
              </a:cxn>
              <a:cxn ang="0">
                <a:pos x="connsiteX1684" y="connsiteY1684"/>
              </a:cxn>
              <a:cxn ang="0">
                <a:pos x="connsiteX1685" y="connsiteY1685"/>
              </a:cxn>
              <a:cxn ang="0">
                <a:pos x="connsiteX1686" y="connsiteY1686"/>
              </a:cxn>
              <a:cxn ang="0">
                <a:pos x="connsiteX1687" y="connsiteY1687"/>
              </a:cxn>
              <a:cxn ang="0">
                <a:pos x="connsiteX1688" y="connsiteY1688"/>
              </a:cxn>
              <a:cxn ang="0">
                <a:pos x="connsiteX1689" y="connsiteY1689"/>
              </a:cxn>
              <a:cxn ang="0">
                <a:pos x="connsiteX1690" y="connsiteY1690"/>
              </a:cxn>
              <a:cxn ang="0">
                <a:pos x="connsiteX1691" y="connsiteY1691"/>
              </a:cxn>
              <a:cxn ang="0">
                <a:pos x="connsiteX1692" y="connsiteY1692"/>
              </a:cxn>
              <a:cxn ang="0">
                <a:pos x="connsiteX1693" y="connsiteY1693"/>
              </a:cxn>
              <a:cxn ang="0">
                <a:pos x="connsiteX1694" y="connsiteY1694"/>
              </a:cxn>
              <a:cxn ang="0">
                <a:pos x="connsiteX1695" y="connsiteY1695"/>
              </a:cxn>
              <a:cxn ang="0">
                <a:pos x="connsiteX1696" y="connsiteY1696"/>
              </a:cxn>
              <a:cxn ang="0">
                <a:pos x="connsiteX1697" y="connsiteY1697"/>
              </a:cxn>
              <a:cxn ang="0">
                <a:pos x="connsiteX1698" y="connsiteY1698"/>
              </a:cxn>
              <a:cxn ang="0">
                <a:pos x="connsiteX1699" y="connsiteY1699"/>
              </a:cxn>
              <a:cxn ang="0">
                <a:pos x="connsiteX1700" y="connsiteY1700"/>
              </a:cxn>
              <a:cxn ang="0">
                <a:pos x="connsiteX1701" y="connsiteY1701"/>
              </a:cxn>
              <a:cxn ang="0">
                <a:pos x="connsiteX1702" y="connsiteY1702"/>
              </a:cxn>
              <a:cxn ang="0">
                <a:pos x="connsiteX1703" y="connsiteY1703"/>
              </a:cxn>
              <a:cxn ang="0">
                <a:pos x="connsiteX1704" y="connsiteY1704"/>
              </a:cxn>
              <a:cxn ang="0">
                <a:pos x="connsiteX1705" y="connsiteY1705"/>
              </a:cxn>
              <a:cxn ang="0">
                <a:pos x="connsiteX1706" y="connsiteY1706"/>
              </a:cxn>
              <a:cxn ang="0">
                <a:pos x="connsiteX1707" y="connsiteY1707"/>
              </a:cxn>
              <a:cxn ang="0">
                <a:pos x="connsiteX1708" y="connsiteY1708"/>
              </a:cxn>
              <a:cxn ang="0">
                <a:pos x="connsiteX1709" y="connsiteY1709"/>
              </a:cxn>
              <a:cxn ang="0">
                <a:pos x="connsiteX1710" y="connsiteY1710"/>
              </a:cxn>
              <a:cxn ang="0">
                <a:pos x="connsiteX1711" y="connsiteY1711"/>
              </a:cxn>
              <a:cxn ang="0">
                <a:pos x="connsiteX1712" y="connsiteY1712"/>
              </a:cxn>
              <a:cxn ang="0">
                <a:pos x="connsiteX1713" y="connsiteY1713"/>
              </a:cxn>
              <a:cxn ang="0">
                <a:pos x="connsiteX1714" y="connsiteY1714"/>
              </a:cxn>
              <a:cxn ang="0">
                <a:pos x="connsiteX1715" y="connsiteY1715"/>
              </a:cxn>
              <a:cxn ang="0">
                <a:pos x="connsiteX1716" y="connsiteY1716"/>
              </a:cxn>
              <a:cxn ang="0">
                <a:pos x="connsiteX1717" y="connsiteY1717"/>
              </a:cxn>
              <a:cxn ang="0">
                <a:pos x="connsiteX1718" y="connsiteY1718"/>
              </a:cxn>
              <a:cxn ang="0">
                <a:pos x="connsiteX1719" y="connsiteY1719"/>
              </a:cxn>
              <a:cxn ang="0">
                <a:pos x="connsiteX1720" y="connsiteY1720"/>
              </a:cxn>
              <a:cxn ang="0">
                <a:pos x="connsiteX1721" y="connsiteY1721"/>
              </a:cxn>
              <a:cxn ang="0">
                <a:pos x="connsiteX1722" y="connsiteY1722"/>
              </a:cxn>
              <a:cxn ang="0">
                <a:pos x="connsiteX1723" y="connsiteY1723"/>
              </a:cxn>
              <a:cxn ang="0">
                <a:pos x="connsiteX1724" y="connsiteY1724"/>
              </a:cxn>
              <a:cxn ang="0">
                <a:pos x="connsiteX1725" y="connsiteY1725"/>
              </a:cxn>
              <a:cxn ang="0">
                <a:pos x="connsiteX1726" y="connsiteY1726"/>
              </a:cxn>
              <a:cxn ang="0">
                <a:pos x="connsiteX1727" y="connsiteY1727"/>
              </a:cxn>
              <a:cxn ang="0">
                <a:pos x="connsiteX1728" y="connsiteY1728"/>
              </a:cxn>
              <a:cxn ang="0">
                <a:pos x="connsiteX1729" y="connsiteY1729"/>
              </a:cxn>
              <a:cxn ang="0">
                <a:pos x="connsiteX1730" y="connsiteY1730"/>
              </a:cxn>
              <a:cxn ang="0">
                <a:pos x="connsiteX1731" y="connsiteY1731"/>
              </a:cxn>
              <a:cxn ang="0">
                <a:pos x="connsiteX1732" y="connsiteY1732"/>
              </a:cxn>
              <a:cxn ang="0">
                <a:pos x="connsiteX1733" y="connsiteY1733"/>
              </a:cxn>
              <a:cxn ang="0">
                <a:pos x="connsiteX1734" y="connsiteY1734"/>
              </a:cxn>
              <a:cxn ang="0">
                <a:pos x="connsiteX1735" y="connsiteY1735"/>
              </a:cxn>
              <a:cxn ang="0">
                <a:pos x="connsiteX1736" y="connsiteY1736"/>
              </a:cxn>
              <a:cxn ang="0">
                <a:pos x="connsiteX1737" y="connsiteY1737"/>
              </a:cxn>
              <a:cxn ang="0">
                <a:pos x="connsiteX1738" y="connsiteY1738"/>
              </a:cxn>
              <a:cxn ang="0">
                <a:pos x="connsiteX1739" y="connsiteY1739"/>
              </a:cxn>
              <a:cxn ang="0">
                <a:pos x="connsiteX1740" y="connsiteY1740"/>
              </a:cxn>
              <a:cxn ang="0">
                <a:pos x="connsiteX1741" y="connsiteY1741"/>
              </a:cxn>
              <a:cxn ang="0">
                <a:pos x="connsiteX1742" y="connsiteY1742"/>
              </a:cxn>
              <a:cxn ang="0">
                <a:pos x="connsiteX1743" y="connsiteY1743"/>
              </a:cxn>
              <a:cxn ang="0">
                <a:pos x="connsiteX1744" y="connsiteY1744"/>
              </a:cxn>
              <a:cxn ang="0">
                <a:pos x="connsiteX1745" y="connsiteY1745"/>
              </a:cxn>
              <a:cxn ang="0">
                <a:pos x="connsiteX1746" y="connsiteY1746"/>
              </a:cxn>
              <a:cxn ang="0">
                <a:pos x="connsiteX1747" y="connsiteY1747"/>
              </a:cxn>
              <a:cxn ang="0">
                <a:pos x="connsiteX1748" y="connsiteY1748"/>
              </a:cxn>
              <a:cxn ang="0">
                <a:pos x="connsiteX1749" y="connsiteY1749"/>
              </a:cxn>
              <a:cxn ang="0">
                <a:pos x="connsiteX1750" y="connsiteY1750"/>
              </a:cxn>
              <a:cxn ang="0">
                <a:pos x="connsiteX1751" y="connsiteY1751"/>
              </a:cxn>
              <a:cxn ang="0">
                <a:pos x="connsiteX1752" y="connsiteY1752"/>
              </a:cxn>
              <a:cxn ang="0">
                <a:pos x="connsiteX1753" y="connsiteY1753"/>
              </a:cxn>
              <a:cxn ang="0">
                <a:pos x="connsiteX1754" y="connsiteY1754"/>
              </a:cxn>
              <a:cxn ang="0">
                <a:pos x="connsiteX1755" y="connsiteY1755"/>
              </a:cxn>
              <a:cxn ang="0">
                <a:pos x="connsiteX1756" y="connsiteY1756"/>
              </a:cxn>
              <a:cxn ang="0">
                <a:pos x="connsiteX1757" y="connsiteY1757"/>
              </a:cxn>
              <a:cxn ang="0">
                <a:pos x="connsiteX1758" y="connsiteY1758"/>
              </a:cxn>
              <a:cxn ang="0">
                <a:pos x="connsiteX1759" y="connsiteY1759"/>
              </a:cxn>
              <a:cxn ang="0">
                <a:pos x="connsiteX1760" y="connsiteY1760"/>
              </a:cxn>
              <a:cxn ang="0">
                <a:pos x="connsiteX1761" y="connsiteY1761"/>
              </a:cxn>
              <a:cxn ang="0">
                <a:pos x="connsiteX1762" y="connsiteY1762"/>
              </a:cxn>
              <a:cxn ang="0">
                <a:pos x="connsiteX1763" y="connsiteY1763"/>
              </a:cxn>
              <a:cxn ang="0">
                <a:pos x="connsiteX1764" y="connsiteY1764"/>
              </a:cxn>
              <a:cxn ang="0">
                <a:pos x="connsiteX1765" y="connsiteY1765"/>
              </a:cxn>
              <a:cxn ang="0">
                <a:pos x="connsiteX1766" y="connsiteY1766"/>
              </a:cxn>
              <a:cxn ang="0">
                <a:pos x="connsiteX1767" y="connsiteY1767"/>
              </a:cxn>
              <a:cxn ang="0">
                <a:pos x="connsiteX1768" y="connsiteY1768"/>
              </a:cxn>
              <a:cxn ang="0">
                <a:pos x="connsiteX1769" y="connsiteY1769"/>
              </a:cxn>
              <a:cxn ang="0">
                <a:pos x="connsiteX1770" y="connsiteY1770"/>
              </a:cxn>
              <a:cxn ang="0">
                <a:pos x="connsiteX1771" y="connsiteY1771"/>
              </a:cxn>
              <a:cxn ang="0">
                <a:pos x="connsiteX1772" y="connsiteY1772"/>
              </a:cxn>
              <a:cxn ang="0">
                <a:pos x="connsiteX1773" y="connsiteY1773"/>
              </a:cxn>
              <a:cxn ang="0">
                <a:pos x="connsiteX1774" y="connsiteY1774"/>
              </a:cxn>
              <a:cxn ang="0">
                <a:pos x="connsiteX1775" y="connsiteY1775"/>
              </a:cxn>
              <a:cxn ang="0">
                <a:pos x="connsiteX1776" y="connsiteY1776"/>
              </a:cxn>
              <a:cxn ang="0">
                <a:pos x="connsiteX1777" y="connsiteY1777"/>
              </a:cxn>
              <a:cxn ang="0">
                <a:pos x="connsiteX1778" y="connsiteY1778"/>
              </a:cxn>
              <a:cxn ang="0">
                <a:pos x="connsiteX1779" y="connsiteY1779"/>
              </a:cxn>
              <a:cxn ang="0">
                <a:pos x="connsiteX1780" y="connsiteY1780"/>
              </a:cxn>
              <a:cxn ang="0">
                <a:pos x="connsiteX1781" y="connsiteY1781"/>
              </a:cxn>
              <a:cxn ang="0">
                <a:pos x="connsiteX1782" y="connsiteY1782"/>
              </a:cxn>
              <a:cxn ang="0">
                <a:pos x="connsiteX1783" y="connsiteY1783"/>
              </a:cxn>
              <a:cxn ang="0">
                <a:pos x="connsiteX1784" y="connsiteY1784"/>
              </a:cxn>
              <a:cxn ang="0">
                <a:pos x="connsiteX1785" y="connsiteY1785"/>
              </a:cxn>
              <a:cxn ang="0">
                <a:pos x="connsiteX1786" y="connsiteY1786"/>
              </a:cxn>
              <a:cxn ang="0">
                <a:pos x="connsiteX1787" y="connsiteY1787"/>
              </a:cxn>
              <a:cxn ang="0">
                <a:pos x="connsiteX1788" y="connsiteY1788"/>
              </a:cxn>
              <a:cxn ang="0">
                <a:pos x="connsiteX1789" y="connsiteY1789"/>
              </a:cxn>
              <a:cxn ang="0">
                <a:pos x="connsiteX1790" y="connsiteY1790"/>
              </a:cxn>
              <a:cxn ang="0">
                <a:pos x="connsiteX1791" y="connsiteY1791"/>
              </a:cxn>
              <a:cxn ang="0">
                <a:pos x="connsiteX1792" y="connsiteY1792"/>
              </a:cxn>
              <a:cxn ang="0">
                <a:pos x="connsiteX1793" y="connsiteY1793"/>
              </a:cxn>
              <a:cxn ang="0">
                <a:pos x="connsiteX1794" y="connsiteY1794"/>
              </a:cxn>
              <a:cxn ang="0">
                <a:pos x="connsiteX1795" y="connsiteY1795"/>
              </a:cxn>
              <a:cxn ang="0">
                <a:pos x="connsiteX1796" y="connsiteY1796"/>
              </a:cxn>
              <a:cxn ang="0">
                <a:pos x="connsiteX1797" y="connsiteY1797"/>
              </a:cxn>
              <a:cxn ang="0">
                <a:pos x="connsiteX1798" y="connsiteY1798"/>
              </a:cxn>
              <a:cxn ang="0">
                <a:pos x="connsiteX1799" y="connsiteY1799"/>
              </a:cxn>
              <a:cxn ang="0">
                <a:pos x="connsiteX1800" y="connsiteY1800"/>
              </a:cxn>
              <a:cxn ang="0">
                <a:pos x="connsiteX1801" y="connsiteY1801"/>
              </a:cxn>
              <a:cxn ang="0">
                <a:pos x="connsiteX1802" y="connsiteY1802"/>
              </a:cxn>
              <a:cxn ang="0">
                <a:pos x="connsiteX1803" y="connsiteY1803"/>
              </a:cxn>
              <a:cxn ang="0">
                <a:pos x="connsiteX1804" y="connsiteY1804"/>
              </a:cxn>
              <a:cxn ang="0">
                <a:pos x="connsiteX1805" y="connsiteY1805"/>
              </a:cxn>
              <a:cxn ang="0">
                <a:pos x="connsiteX1806" y="connsiteY1806"/>
              </a:cxn>
              <a:cxn ang="0">
                <a:pos x="connsiteX1807" y="connsiteY1807"/>
              </a:cxn>
              <a:cxn ang="0">
                <a:pos x="connsiteX1808" y="connsiteY1808"/>
              </a:cxn>
              <a:cxn ang="0">
                <a:pos x="connsiteX1809" y="connsiteY1809"/>
              </a:cxn>
              <a:cxn ang="0">
                <a:pos x="connsiteX1810" y="connsiteY1810"/>
              </a:cxn>
              <a:cxn ang="0">
                <a:pos x="connsiteX1811" y="connsiteY1811"/>
              </a:cxn>
              <a:cxn ang="0">
                <a:pos x="connsiteX1812" y="connsiteY1812"/>
              </a:cxn>
              <a:cxn ang="0">
                <a:pos x="connsiteX1813" y="connsiteY1813"/>
              </a:cxn>
              <a:cxn ang="0">
                <a:pos x="connsiteX1814" y="connsiteY1814"/>
              </a:cxn>
              <a:cxn ang="0">
                <a:pos x="connsiteX1815" y="connsiteY1815"/>
              </a:cxn>
              <a:cxn ang="0">
                <a:pos x="connsiteX1816" y="connsiteY1816"/>
              </a:cxn>
              <a:cxn ang="0">
                <a:pos x="connsiteX1817" y="connsiteY1817"/>
              </a:cxn>
              <a:cxn ang="0">
                <a:pos x="connsiteX1818" y="connsiteY1818"/>
              </a:cxn>
              <a:cxn ang="0">
                <a:pos x="connsiteX1819" y="connsiteY1819"/>
              </a:cxn>
              <a:cxn ang="0">
                <a:pos x="connsiteX1820" y="connsiteY1820"/>
              </a:cxn>
              <a:cxn ang="0">
                <a:pos x="connsiteX1821" y="connsiteY1821"/>
              </a:cxn>
              <a:cxn ang="0">
                <a:pos x="connsiteX1822" y="connsiteY1822"/>
              </a:cxn>
              <a:cxn ang="0">
                <a:pos x="connsiteX1823" y="connsiteY1823"/>
              </a:cxn>
              <a:cxn ang="0">
                <a:pos x="connsiteX1824" y="connsiteY1824"/>
              </a:cxn>
              <a:cxn ang="0">
                <a:pos x="connsiteX1825" y="connsiteY1825"/>
              </a:cxn>
              <a:cxn ang="0">
                <a:pos x="connsiteX1826" y="connsiteY1826"/>
              </a:cxn>
              <a:cxn ang="0">
                <a:pos x="connsiteX1827" y="connsiteY1827"/>
              </a:cxn>
              <a:cxn ang="0">
                <a:pos x="connsiteX1828" y="connsiteY1828"/>
              </a:cxn>
              <a:cxn ang="0">
                <a:pos x="connsiteX1829" y="connsiteY1829"/>
              </a:cxn>
              <a:cxn ang="0">
                <a:pos x="connsiteX1830" y="connsiteY1830"/>
              </a:cxn>
              <a:cxn ang="0">
                <a:pos x="connsiteX1831" y="connsiteY1831"/>
              </a:cxn>
              <a:cxn ang="0">
                <a:pos x="connsiteX1832" y="connsiteY1832"/>
              </a:cxn>
              <a:cxn ang="0">
                <a:pos x="connsiteX1833" y="connsiteY1833"/>
              </a:cxn>
              <a:cxn ang="0">
                <a:pos x="connsiteX1834" y="connsiteY1834"/>
              </a:cxn>
              <a:cxn ang="0">
                <a:pos x="connsiteX1835" y="connsiteY1835"/>
              </a:cxn>
              <a:cxn ang="0">
                <a:pos x="connsiteX1836" y="connsiteY1836"/>
              </a:cxn>
              <a:cxn ang="0">
                <a:pos x="connsiteX1837" y="connsiteY1837"/>
              </a:cxn>
              <a:cxn ang="0">
                <a:pos x="connsiteX1838" y="connsiteY1838"/>
              </a:cxn>
              <a:cxn ang="0">
                <a:pos x="connsiteX1839" y="connsiteY1839"/>
              </a:cxn>
              <a:cxn ang="0">
                <a:pos x="connsiteX1840" y="connsiteY1840"/>
              </a:cxn>
              <a:cxn ang="0">
                <a:pos x="connsiteX1841" y="connsiteY1841"/>
              </a:cxn>
              <a:cxn ang="0">
                <a:pos x="connsiteX1842" y="connsiteY1842"/>
              </a:cxn>
              <a:cxn ang="0">
                <a:pos x="connsiteX1843" y="connsiteY1843"/>
              </a:cxn>
              <a:cxn ang="0">
                <a:pos x="connsiteX1844" y="connsiteY1844"/>
              </a:cxn>
              <a:cxn ang="0">
                <a:pos x="connsiteX1845" y="connsiteY1845"/>
              </a:cxn>
              <a:cxn ang="0">
                <a:pos x="connsiteX1846" y="connsiteY1846"/>
              </a:cxn>
              <a:cxn ang="0">
                <a:pos x="connsiteX1847" y="connsiteY1847"/>
              </a:cxn>
              <a:cxn ang="0">
                <a:pos x="connsiteX1848" y="connsiteY1848"/>
              </a:cxn>
              <a:cxn ang="0">
                <a:pos x="connsiteX1849" y="connsiteY1849"/>
              </a:cxn>
              <a:cxn ang="0">
                <a:pos x="connsiteX1850" y="connsiteY1850"/>
              </a:cxn>
              <a:cxn ang="0">
                <a:pos x="connsiteX1851" y="connsiteY1851"/>
              </a:cxn>
              <a:cxn ang="0">
                <a:pos x="connsiteX1852" y="connsiteY1852"/>
              </a:cxn>
              <a:cxn ang="0">
                <a:pos x="connsiteX1853" y="connsiteY1853"/>
              </a:cxn>
              <a:cxn ang="0">
                <a:pos x="connsiteX1854" y="connsiteY1854"/>
              </a:cxn>
              <a:cxn ang="0">
                <a:pos x="connsiteX1855" y="connsiteY1855"/>
              </a:cxn>
              <a:cxn ang="0">
                <a:pos x="connsiteX1856" y="connsiteY1856"/>
              </a:cxn>
              <a:cxn ang="0">
                <a:pos x="connsiteX1857" y="connsiteY1857"/>
              </a:cxn>
              <a:cxn ang="0">
                <a:pos x="connsiteX1858" y="connsiteY1858"/>
              </a:cxn>
              <a:cxn ang="0">
                <a:pos x="connsiteX1859" y="connsiteY1859"/>
              </a:cxn>
              <a:cxn ang="0">
                <a:pos x="connsiteX1860" y="connsiteY1860"/>
              </a:cxn>
              <a:cxn ang="0">
                <a:pos x="connsiteX1861" y="connsiteY1861"/>
              </a:cxn>
              <a:cxn ang="0">
                <a:pos x="connsiteX1862" y="connsiteY1862"/>
              </a:cxn>
              <a:cxn ang="0">
                <a:pos x="connsiteX1863" y="connsiteY1863"/>
              </a:cxn>
              <a:cxn ang="0">
                <a:pos x="connsiteX1864" y="connsiteY1864"/>
              </a:cxn>
              <a:cxn ang="0">
                <a:pos x="connsiteX1865" y="connsiteY1865"/>
              </a:cxn>
              <a:cxn ang="0">
                <a:pos x="connsiteX1866" y="connsiteY1866"/>
              </a:cxn>
              <a:cxn ang="0">
                <a:pos x="connsiteX1867" y="connsiteY1867"/>
              </a:cxn>
              <a:cxn ang="0">
                <a:pos x="connsiteX1868" y="connsiteY1868"/>
              </a:cxn>
              <a:cxn ang="0">
                <a:pos x="connsiteX1869" y="connsiteY1869"/>
              </a:cxn>
              <a:cxn ang="0">
                <a:pos x="connsiteX1870" y="connsiteY1870"/>
              </a:cxn>
              <a:cxn ang="0">
                <a:pos x="connsiteX1871" y="connsiteY1871"/>
              </a:cxn>
              <a:cxn ang="0">
                <a:pos x="connsiteX1872" y="connsiteY1872"/>
              </a:cxn>
              <a:cxn ang="0">
                <a:pos x="connsiteX1873" y="connsiteY1873"/>
              </a:cxn>
              <a:cxn ang="0">
                <a:pos x="connsiteX1874" y="connsiteY1874"/>
              </a:cxn>
              <a:cxn ang="0">
                <a:pos x="connsiteX1875" y="connsiteY1875"/>
              </a:cxn>
              <a:cxn ang="0">
                <a:pos x="connsiteX1876" y="connsiteY1876"/>
              </a:cxn>
              <a:cxn ang="0">
                <a:pos x="connsiteX1877" y="connsiteY1877"/>
              </a:cxn>
              <a:cxn ang="0">
                <a:pos x="connsiteX1878" y="connsiteY1878"/>
              </a:cxn>
              <a:cxn ang="0">
                <a:pos x="connsiteX1879" y="connsiteY1879"/>
              </a:cxn>
              <a:cxn ang="0">
                <a:pos x="connsiteX1880" y="connsiteY1880"/>
              </a:cxn>
              <a:cxn ang="0">
                <a:pos x="connsiteX1881" y="connsiteY1881"/>
              </a:cxn>
              <a:cxn ang="0">
                <a:pos x="connsiteX1882" y="connsiteY1882"/>
              </a:cxn>
              <a:cxn ang="0">
                <a:pos x="connsiteX1883" y="connsiteY1883"/>
              </a:cxn>
              <a:cxn ang="0">
                <a:pos x="connsiteX1884" y="connsiteY1884"/>
              </a:cxn>
              <a:cxn ang="0">
                <a:pos x="connsiteX1885" y="connsiteY1885"/>
              </a:cxn>
              <a:cxn ang="0">
                <a:pos x="connsiteX1886" y="connsiteY1886"/>
              </a:cxn>
              <a:cxn ang="0">
                <a:pos x="connsiteX1887" y="connsiteY1887"/>
              </a:cxn>
              <a:cxn ang="0">
                <a:pos x="connsiteX1888" y="connsiteY1888"/>
              </a:cxn>
              <a:cxn ang="0">
                <a:pos x="connsiteX1889" y="connsiteY1889"/>
              </a:cxn>
              <a:cxn ang="0">
                <a:pos x="connsiteX1890" y="connsiteY1890"/>
              </a:cxn>
              <a:cxn ang="0">
                <a:pos x="connsiteX1891" y="connsiteY1891"/>
              </a:cxn>
              <a:cxn ang="0">
                <a:pos x="connsiteX1892" y="connsiteY1892"/>
              </a:cxn>
              <a:cxn ang="0">
                <a:pos x="connsiteX1893" y="connsiteY1893"/>
              </a:cxn>
              <a:cxn ang="0">
                <a:pos x="connsiteX1894" y="connsiteY1894"/>
              </a:cxn>
              <a:cxn ang="0">
                <a:pos x="connsiteX1895" y="connsiteY1895"/>
              </a:cxn>
              <a:cxn ang="0">
                <a:pos x="connsiteX1896" y="connsiteY1896"/>
              </a:cxn>
              <a:cxn ang="0">
                <a:pos x="connsiteX1897" y="connsiteY1897"/>
              </a:cxn>
              <a:cxn ang="0">
                <a:pos x="connsiteX1898" y="connsiteY1898"/>
              </a:cxn>
              <a:cxn ang="0">
                <a:pos x="connsiteX1899" y="connsiteY1899"/>
              </a:cxn>
              <a:cxn ang="0">
                <a:pos x="connsiteX1900" y="connsiteY1900"/>
              </a:cxn>
              <a:cxn ang="0">
                <a:pos x="connsiteX1901" y="connsiteY1901"/>
              </a:cxn>
              <a:cxn ang="0">
                <a:pos x="connsiteX1902" y="connsiteY1902"/>
              </a:cxn>
              <a:cxn ang="0">
                <a:pos x="connsiteX1903" y="connsiteY1903"/>
              </a:cxn>
              <a:cxn ang="0">
                <a:pos x="connsiteX1904" y="connsiteY1904"/>
              </a:cxn>
              <a:cxn ang="0">
                <a:pos x="connsiteX1905" y="connsiteY1905"/>
              </a:cxn>
              <a:cxn ang="0">
                <a:pos x="connsiteX1906" y="connsiteY1906"/>
              </a:cxn>
              <a:cxn ang="0">
                <a:pos x="connsiteX1907" y="connsiteY1907"/>
              </a:cxn>
              <a:cxn ang="0">
                <a:pos x="connsiteX1908" y="connsiteY1908"/>
              </a:cxn>
              <a:cxn ang="0">
                <a:pos x="connsiteX1909" y="connsiteY1909"/>
              </a:cxn>
              <a:cxn ang="0">
                <a:pos x="connsiteX1910" y="connsiteY1910"/>
              </a:cxn>
              <a:cxn ang="0">
                <a:pos x="connsiteX1911" y="connsiteY1911"/>
              </a:cxn>
              <a:cxn ang="0">
                <a:pos x="connsiteX1912" y="connsiteY1912"/>
              </a:cxn>
              <a:cxn ang="0">
                <a:pos x="connsiteX1913" y="connsiteY1913"/>
              </a:cxn>
              <a:cxn ang="0">
                <a:pos x="connsiteX1914" y="connsiteY1914"/>
              </a:cxn>
              <a:cxn ang="0">
                <a:pos x="connsiteX1915" y="connsiteY1915"/>
              </a:cxn>
              <a:cxn ang="0">
                <a:pos x="connsiteX1916" y="connsiteY1916"/>
              </a:cxn>
              <a:cxn ang="0">
                <a:pos x="connsiteX1917" y="connsiteY1917"/>
              </a:cxn>
              <a:cxn ang="0">
                <a:pos x="connsiteX1918" y="connsiteY1918"/>
              </a:cxn>
              <a:cxn ang="0">
                <a:pos x="connsiteX1919" y="connsiteY1919"/>
              </a:cxn>
              <a:cxn ang="0">
                <a:pos x="connsiteX1920" y="connsiteY1920"/>
              </a:cxn>
              <a:cxn ang="0">
                <a:pos x="connsiteX1921" y="connsiteY1921"/>
              </a:cxn>
              <a:cxn ang="0">
                <a:pos x="connsiteX1922" y="connsiteY1922"/>
              </a:cxn>
              <a:cxn ang="0">
                <a:pos x="connsiteX1923" y="connsiteY1923"/>
              </a:cxn>
              <a:cxn ang="0">
                <a:pos x="connsiteX1924" y="connsiteY1924"/>
              </a:cxn>
              <a:cxn ang="0">
                <a:pos x="connsiteX1925" y="connsiteY1925"/>
              </a:cxn>
              <a:cxn ang="0">
                <a:pos x="connsiteX1926" y="connsiteY1926"/>
              </a:cxn>
              <a:cxn ang="0">
                <a:pos x="connsiteX1927" y="connsiteY1927"/>
              </a:cxn>
              <a:cxn ang="0">
                <a:pos x="connsiteX1928" y="connsiteY1928"/>
              </a:cxn>
              <a:cxn ang="0">
                <a:pos x="connsiteX1929" y="connsiteY1929"/>
              </a:cxn>
              <a:cxn ang="0">
                <a:pos x="connsiteX1930" y="connsiteY1930"/>
              </a:cxn>
              <a:cxn ang="0">
                <a:pos x="connsiteX1931" y="connsiteY1931"/>
              </a:cxn>
              <a:cxn ang="0">
                <a:pos x="connsiteX1932" y="connsiteY1932"/>
              </a:cxn>
              <a:cxn ang="0">
                <a:pos x="connsiteX1933" y="connsiteY1933"/>
              </a:cxn>
              <a:cxn ang="0">
                <a:pos x="connsiteX1934" y="connsiteY1934"/>
              </a:cxn>
              <a:cxn ang="0">
                <a:pos x="connsiteX1935" y="connsiteY1935"/>
              </a:cxn>
              <a:cxn ang="0">
                <a:pos x="connsiteX1936" y="connsiteY1936"/>
              </a:cxn>
              <a:cxn ang="0">
                <a:pos x="connsiteX1937" y="connsiteY1937"/>
              </a:cxn>
              <a:cxn ang="0">
                <a:pos x="connsiteX1938" y="connsiteY1938"/>
              </a:cxn>
              <a:cxn ang="0">
                <a:pos x="connsiteX1939" y="connsiteY1939"/>
              </a:cxn>
              <a:cxn ang="0">
                <a:pos x="connsiteX1940" y="connsiteY1940"/>
              </a:cxn>
              <a:cxn ang="0">
                <a:pos x="connsiteX1941" y="connsiteY1941"/>
              </a:cxn>
              <a:cxn ang="0">
                <a:pos x="connsiteX1942" y="connsiteY1942"/>
              </a:cxn>
              <a:cxn ang="0">
                <a:pos x="connsiteX1943" y="connsiteY1943"/>
              </a:cxn>
              <a:cxn ang="0">
                <a:pos x="connsiteX1944" y="connsiteY1944"/>
              </a:cxn>
              <a:cxn ang="0">
                <a:pos x="connsiteX1945" y="connsiteY1945"/>
              </a:cxn>
              <a:cxn ang="0">
                <a:pos x="connsiteX1946" y="connsiteY1946"/>
              </a:cxn>
              <a:cxn ang="0">
                <a:pos x="connsiteX1947" y="connsiteY1947"/>
              </a:cxn>
              <a:cxn ang="0">
                <a:pos x="connsiteX1948" y="connsiteY1948"/>
              </a:cxn>
              <a:cxn ang="0">
                <a:pos x="connsiteX1949" y="connsiteY1949"/>
              </a:cxn>
              <a:cxn ang="0">
                <a:pos x="connsiteX1950" y="connsiteY1950"/>
              </a:cxn>
              <a:cxn ang="0">
                <a:pos x="connsiteX1951" y="connsiteY1951"/>
              </a:cxn>
              <a:cxn ang="0">
                <a:pos x="connsiteX1952" y="connsiteY1952"/>
              </a:cxn>
              <a:cxn ang="0">
                <a:pos x="connsiteX1953" y="connsiteY1953"/>
              </a:cxn>
              <a:cxn ang="0">
                <a:pos x="connsiteX1954" y="connsiteY1954"/>
              </a:cxn>
              <a:cxn ang="0">
                <a:pos x="connsiteX1955" y="connsiteY1955"/>
              </a:cxn>
              <a:cxn ang="0">
                <a:pos x="connsiteX1956" y="connsiteY1956"/>
              </a:cxn>
              <a:cxn ang="0">
                <a:pos x="connsiteX1957" y="connsiteY1957"/>
              </a:cxn>
              <a:cxn ang="0">
                <a:pos x="connsiteX1958" y="connsiteY1958"/>
              </a:cxn>
              <a:cxn ang="0">
                <a:pos x="connsiteX1959" y="connsiteY1959"/>
              </a:cxn>
              <a:cxn ang="0">
                <a:pos x="connsiteX1960" y="connsiteY1960"/>
              </a:cxn>
              <a:cxn ang="0">
                <a:pos x="connsiteX1961" y="connsiteY1961"/>
              </a:cxn>
              <a:cxn ang="0">
                <a:pos x="connsiteX1962" y="connsiteY1962"/>
              </a:cxn>
              <a:cxn ang="0">
                <a:pos x="connsiteX1963" y="connsiteY1963"/>
              </a:cxn>
              <a:cxn ang="0">
                <a:pos x="connsiteX1964" y="connsiteY1964"/>
              </a:cxn>
              <a:cxn ang="0">
                <a:pos x="connsiteX1965" y="connsiteY1965"/>
              </a:cxn>
              <a:cxn ang="0">
                <a:pos x="connsiteX1966" y="connsiteY1966"/>
              </a:cxn>
              <a:cxn ang="0">
                <a:pos x="connsiteX1967" y="connsiteY1967"/>
              </a:cxn>
              <a:cxn ang="0">
                <a:pos x="connsiteX1968" y="connsiteY1968"/>
              </a:cxn>
              <a:cxn ang="0">
                <a:pos x="connsiteX1969" y="connsiteY1969"/>
              </a:cxn>
              <a:cxn ang="0">
                <a:pos x="connsiteX1970" y="connsiteY1970"/>
              </a:cxn>
              <a:cxn ang="0">
                <a:pos x="connsiteX1971" y="connsiteY1971"/>
              </a:cxn>
              <a:cxn ang="0">
                <a:pos x="connsiteX1972" y="connsiteY1972"/>
              </a:cxn>
              <a:cxn ang="0">
                <a:pos x="connsiteX1973" y="connsiteY1973"/>
              </a:cxn>
              <a:cxn ang="0">
                <a:pos x="connsiteX1974" y="connsiteY1974"/>
              </a:cxn>
              <a:cxn ang="0">
                <a:pos x="connsiteX1975" y="connsiteY1975"/>
              </a:cxn>
              <a:cxn ang="0">
                <a:pos x="connsiteX1976" y="connsiteY1976"/>
              </a:cxn>
              <a:cxn ang="0">
                <a:pos x="connsiteX1977" y="connsiteY1977"/>
              </a:cxn>
              <a:cxn ang="0">
                <a:pos x="connsiteX1978" y="connsiteY1978"/>
              </a:cxn>
              <a:cxn ang="0">
                <a:pos x="connsiteX1979" y="connsiteY1979"/>
              </a:cxn>
              <a:cxn ang="0">
                <a:pos x="connsiteX1980" y="connsiteY1980"/>
              </a:cxn>
              <a:cxn ang="0">
                <a:pos x="connsiteX1981" y="connsiteY1981"/>
              </a:cxn>
              <a:cxn ang="0">
                <a:pos x="connsiteX1982" y="connsiteY1982"/>
              </a:cxn>
              <a:cxn ang="0">
                <a:pos x="connsiteX1983" y="connsiteY1983"/>
              </a:cxn>
              <a:cxn ang="0">
                <a:pos x="connsiteX1984" y="connsiteY1984"/>
              </a:cxn>
              <a:cxn ang="0">
                <a:pos x="connsiteX1985" y="connsiteY1985"/>
              </a:cxn>
              <a:cxn ang="0">
                <a:pos x="connsiteX1986" y="connsiteY1986"/>
              </a:cxn>
              <a:cxn ang="0">
                <a:pos x="connsiteX1987" y="connsiteY1987"/>
              </a:cxn>
              <a:cxn ang="0">
                <a:pos x="connsiteX1988" y="connsiteY1988"/>
              </a:cxn>
              <a:cxn ang="0">
                <a:pos x="connsiteX1989" y="connsiteY1989"/>
              </a:cxn>
              <a:cxn ang="0">
                <a:pos x="connsiteX1990" y="connsiteY1990"/>
              </a:cxn>
              <a:cxn ang="0">
                <a:pos x="connsiteX1991" y="connsiteY1991"/>
              </a:cxn>
              <a:cxn ang="0">
                <a:pos x="connsiteX1992" y="connsiteY1992"/>
              </a:cxn>
              <a:cxn ang="0">
                <a:pos x="connsiteX1993" y="connsiteY1993"/>
              </a:cxn>
              <a:cxn ang="0">
                <a:pos x="connsiteX1994" y="connsiteY1994"/>
              </a:cxn>
              <a:cxn ang="0">
                <a:pos x="connsiteX1995" y="connsiteY1995"/>
              </a:cxn>
              <a:cxn ang="0">
                <a:pos x="connsiteX1996" y="connsiteY1996"/>
              </a:cxn>
              <a:cxn ang="0">
                <a:pos x="connsiteX1997" y="connsiteY1997"/>
              </a:cxn>
              <a:cxn ang="0">
                <a:pos x="connsiteX1998" y="connsiteY1998"/>
              </a:cxn>
              <a:cxn ang="0">
                <a:pos x="connsiteX1999" y="connsiteY1999"/>
              </a:cxn>
              <a:cxn ang="0">
                <a:pos x="connsiteX2000" y="connsiteY2000"/>
              </a:cxn>
              <a:cxn ang="0">
                <a:pos x="connsiteX2001" y="connsiteY2001"/>
              </a:cxn>
              <a:cxn ang="0">
                <a:pos x="connsiteX2002" y="connsiteY2002"/>
              </a:cxn>
              <a:cxn ang="0">
                <a:pos x="connsiteX2003" y="connsiteY2003"/>
              </a:cxn>
              <a:cxn ang="0">
                <a:pos x="connsiteX2004" y="connsiteY2004"/>
              </a:cxn>
              <a:cxn ang="0">
                <a:pos x="connsiteX2005" y="connsiteY2005"/>
              </a:cxn>
              <a:cxn ang="0">
                <a:pos x="connsiteX2006" y="connsiteY2006"/>
              </a:cxn>
              <a:cxn ang="0">
                <a:pos x="connsiteX2007" y="connsiteY2007"/>
              </a:cxn>
              <a:cxn ang="0">
                <a:pos x="connsiteX2008" y="connsiteY2008"/>
              </a:cxn>
              <a:cxn ang="0">
                <a:pos x="connsiteX2009" y="connsiteY2009"/>
              </a:cxn>
              <a:cxn ang="0">
                <a:pos x="connsiteX2010" y="connsiteY2010"/>
              </a:cxn>
              <a:cxn ang="0">
                <a:pos x="connsiteX2011" y="connsiteY2011"/>
              </a:cxn>
              <a:cxn ang="0">
                <a:pos x="connsiteX2012" y="connsiteY2012"/>
              </a:cxn>
              <a:cxn ang="0">
                <a:pos x="connsiteX2013" y="connsiteY2013"/>
              </a:cxn>
              <a:cxn ang="0">
                <a:pos x="connsiteX2014" y="connsiteY2014"/>
              </a:cxn>
              <a:cxn ang="0">
                <a:pos x="connsiteX2015" y="connsiteY2015"/>
              </a:cxn>
              <a:cxn ang="0">
                <a:pos x="connsiteX2016" y="connsiteY2016"/>
              </a:cxn>
              <a:cxn ang="0">
                <a:pos x="connsiteX2017" y="connsiteY2017"/>
              </a:cxn>
              <a:cxn ang="0">
                <a:pos x="connsiteX2018" y="connsiteY2018"/>
              </a:cxn>
              <a:cxn ang="0">
                <a:pos x="connsiteX2019" y="connsiteY2019"/>
              </a:cxn>
              <a:cxn ang="0">
                <a:pos x="connsiteX2020" y="connsiteY2020"/>
              </a:cxn>
              <a:cxn ang="0">
                <a:pos x="connsiteX2021" y="connsiteY2021"/>
              </a:cxn>
              <a:cxn ang="0">
                <a:pos x="connsiteX2022" y="connsiteY2022"/>
              </a:cxn>
              <a:cxn ang="0">
                <a:pos x="connsiteX2023" y="connsiteY2023"/>
              </a:cxn>
              <a:cxn ang="0">
                <a:pos x="connsiteX2024" y="connsiteY2024"/>
              </a:cxn>
              <a:cxn ang="0">
                <a:pos x="connsiteX2025" y="connsiteY2025"/>
              </a:cxn>
              <a:cxn ang="0">
                <a:pos x="connsiteX2026" y="connsiteY2026"/>
              </a:cxn>
              <a:cxn ang="0">
                <a:pos x="connsiteX2027" y="connsiteY2027"/>
              </a:cxn>
              <a:cxn ang="0">
                <a:pos x="connsiteX2028" y="connsiteY2028"/>
              </a:cxn>
              <a:cxn ang="0">
                <a:pos x="connsiteX2029" y="connsiteY2029"/>
              </a:cxn>
              <a:cxn ang="0">
                <a:pos x="connsiteX2030" y="connsiteY2030"/>
              </a:cxn>
              <a:cxn ang="0">
                <a:pos x="connsiteX2031" y="connsiteY2031"/>
              </a:cxn>
              <a:cxn ang="0">
                <a:pos x="connsiteX2032" y="connsiteY2032"/>
              </a:cxn>
              <a:cxn ang="0">
                <a:pos x="connsiteX2033" y="connsiteY2033"/>
              </a:cxn>
              <a:cxn ang="0">
                <a:pos x="connsiteX2034" y="connsiteY2034"/>
              </a:cxn>
              <a:cxn ang="0">
                <a:pos x="connsiteX2035" y="connsiteY2035"/>
              </a:cxn>
              <a:cxn ang="0">
                <a:pos x="connsiteX2036" y="connsiteY2036"/>
              </a:cxn>
              <a:cxn ang="0">
                <a:pos x="connsiteX2037" y="connsiteY2037"/>
              </a:cxn>
              <a:cxn ang="0">
                <a:pos x="connsiteX2038" y="connsiteY2038"/>
              </a:cxn>
              <a:cxn ang="0">
                <a:pos x="connsiteX2039" y="connsiteY2039"/>
              </a:cxn>
              <a:cxn ang="0">
                <a:pos x="connsiteX2040" y="connsiteY2040"/>
              </a:cxn>
              <a:cxn ang="0">
                <a:pos x="connsiteX2041" y="connsiteY2041"/>
              </a:cxn>
              <a:cxn ang="0">
                <a:pos x="connsiteX2042" y="connsiteY2042"/>
              </a:cxn>
              <a:cxn ang="0">
                <a:pos x="connsiteX2043" y="connsiteY2043"/>
              </a:cxn>
              <a:cxn ang="0">
                <a:pos x="connsiteX2044" y="connsiteY2044"/>
              </a:cxn>
              <a:cxn ang="0">
                <a:pos x="connsiteX2045" y="connsiteY2045"/>
              </a:cxn>
              <a:cxn ang="0">
                <a:pos x="connsiteX2046" y="connsiteY2046"/>
              </a:cxn>
              <a:cxn ang="0">
                <a:pos x="connsiteX2047" y="connsiteY2047"/>
              </a:cxn>
              <a:cxn ang="0">
                <a:pos x="connsiteX2048" y="connsiteY2048"/>
              </a:cxn>
              <a:cxn ang="0">
                <a:pos x="connsiteX2049" y="connsiteY2049"/>
              </a:cxn>
              <a:cxn ang="0">
                <a:pos x="connsiteX2050" y="connsiteY2050"/>
              </a:cxn>
              <a:cxn ang="0">
                <a:pos x="connsiteX2051" y="connsiteY2051"/>
              </a:cxn>
              <a:cxn ang="0">
                <a:pos x="connsiteX2052" y="connsiteY2052"/>
              </a:cxn>
              <a:cxn ang="0">
                <a:pos x="connsiteX2053" y="connsiteY2053"/>
              </a:cxn>
              <a:cxn ang="0">
                <a:pos x="connsiteX2054" y="connsiteY2054"/>
              </a:cxn>
              <a:cxn ang="0">
                <a:pos x="connsiteX2055" y="connsiteY2055"/>
              </a:cxn>
              <a:cxn ang="0">
                <a:pos x="connsiteX2056" y="connsiteY2056"/>
              </a:cxn>
              <a:cxn ang="0">
                <a:pos x="connsiteX2057" y="connsiteY2057"/>
              </a:cxn>
              <a:cxn ang="0">
                <a:pos x="connsiteX2058" y="connsiteY2058"/>
              </a:cxn>
              <a:cxn ang="0">
                <a:pos x="connsiteX2059" y="connsiteY2059"/>
              </a:cxn>
              <a:cxn ang="0">
                <a:pos x="connsiteX2060" y="connsiteY2060"/>
              </a:cxn>
              <a:cxn ang="0">
                <a:pos x="connsiteX2061" y="connsiteY2061"/>
              </a:cxn>
              <a:cxn ang="0">
                <a:pos x="connsiteX2062" y="connsiteY2062"/>
              </a:cxn>
              <a:cxn ang="0">
                <a:pos x="connsiteX2063" y="connsiteY2063"/>
              </a:cxn>
              <a:cxn ang="0">
                <a:pos x="connsiteX2064" y="connsiteY2064"/>
              </a:cxn>
              <a:cxn ang="0">
                <a:pos x="connsiteX2065" y="connsiteY2065"/>
              </a:cxn>
              <a:cxn ang="0">
                <a:pos x="connsiteX2066" y="connsiteY2066"/>
              </a:cxn>
              <a:cxn ang="0">
                <a:pos x="connsiteX2067" y="connsiteY2067"/>
              </a:cxn>
              <a:cxn ang="0">
                <a:pos x="connsiteX2068" y="connsiteY2068"/>
              </a:cxn>
              <a:cxn ang="0">
                <a:pos x="connsiteX2069" y="connsiteY2069"/>
              </a:cxn>
              <a:cxn ang="0">
                <a:pos x="connsiteX2070" y="connsiteY2070"/>
              </a:cxn>
              <a:cxn ang="0">
                <a:pos x="connsiteX2071" y="connsiteY2071"/>
              </a:cxn>
              <a:cxn ang="0">
                <a:pos x="connsiteX2072" y="connsiteY2072"/>
              </a:cxn>
              <a:cxn ang="0">
                <a:pos x="connsiteX2073" y="connsiteY2073"/>
              </a:cxn>
              <a:cxn ang="0">
                <a:pos x="connsiteX2074" y="connsiteY2074"/>
              </a:cxn>
              <a:cxn ang="0">
                <a:pos x="connsiteX2075" y="connsiteY2075"/>
              </a:cxn>
              <a:cxn ang="0">
                <a:pos x="connsiteX2076" y="connsiteY2076"/>
              </a:cxn>
              <a:cxn ang="0">
                <a:pos x="connsiteX2077" y="connsiteY2077"/>
              </a:cxn>
              <a:cxn ang="0">
                <a:pos x="connsiteX2078" y="connsiteY2078"/>
              </a:cxn>
              <a:cxn ang="0">
                <a:pos x="connsiteX2079" y="connsiteY2079"/>
              </a:cxn>
              <a:cxn ang="0">
                <a:pos x="connsiteX2080" y="connsiteY2080"/>
              </a:cxn>
              <a:cxn ang="0">
                <a:pos x="connsiteX2081" y="connsiteY2081"/>
              </a:cxn>
              <a:cxn ang="0">
                <a:pos x="connsiteX2082" y="connsiteY2082"/>
              </a:cxn>
              <a:cxn ang="0">
                <a:pos x="connsiteX2083" y="connsiteY2083"/>
              </a:cxn>
              <a:cxn ang="0">
                <a:pos x="connsiteX2084" y="connsiteY2084"/>
              </a:cxn>
              <a:cxn ang="0">
                <a:pos x="connsiteX2085" y="connsiteY2085"/>
              </a:cxn>
              <a:cxn ang="0">
                <a:pos x="connsiteX2086" y="connsiteY2086"/>
              </a:cxn>
              <a:cxn ang="0">
                <a:pos x="connsiteX2087" y="connsiteY2087"/>
              </a:cxn>
              <a:cxn ang="0">
                <a:pos x="connsiteX2088" y="connsiteY2088"/>
              </a:cxn>
              <a:cxn ang="0">
                <a:pos x="connsiteX2089" y="connsiteY2089"/>
              </a:cxn>
              <a:cxn ang="0">
                <a:pos x="connsiteX2090" y="connsiteY2090"/>
              </a:cxn>
              <a:cxn ang="0">
                <a:pos x="connsiteX2091" y="connsiteY2091"/>
              </a:cxn>
              <a:cxn ang="0">
                <a:pos x="connsiteX2092" y="connsiteY2092"/>
              </a:cxn>
              <a:cxn ang="0">
                <a:pos x="connsiteX2093" y="connsiteY2093"/>
              </a:cxn>
              <a:cxn ang="0">
                <a:pos x="connsiteX2094" y="connsiteY2094"/>
              </a:cxn>
              <a:cxn ang="0">
                <a:pos x="connsiteX2095" y="connsiteY2095"/>
              </a:cxn>
              <a:cxn ang="0">
                <a:pos x="connsiteX2096" y="connsiteY2096"/>
              </a:cxn>
              <a:cxn ang="0">
                <a:pos x="connsiteX2097" y="connsiteY2097"/>
              </a:cxn>
              <a:cxn ang="0">
                <a:pos x="connsiteX2098" y="connsiteY2098"/>
              </a:cxn>
              <a:cxn ang="0">
                <a:pos x="connsiteX2099" y="connsiteY2099"/>
              </a:cxn>
              <a:cxn ang="0">
                <a:pos x="connsiteX2100" y="connsiteY2100"/>
              </a:cxn>
              <a:cxn ang="0">
                <a:pos x="connsiteX2101" y="connsiteY2101"/>
              </a:cxn>
              <a:cxn ang="0">
                <a:pos x="connsiteX2102" y="connsiteY2102"/>
              </a:cxn>
              <a:cxn ang="0">
                <a:pos x="connsiteX2103" y="connsiteY2103"/>
              </a:cxn>
              <a:cxn ang="0">
                <a:pos x="connsiteX2104" y="connsiteY2104"/>
              </a:cxn>
              <a:cxn ang="0">
                <a:pos x="connsiteX2105" y="connsiteY2105"/>
              </a:cxn>
              <a:cxn ang="0">
                <a:pos x="connsiteX2106" y="connsiteY2106"/>
              </a:cxn>
              <a:cxn ang="0">
                <a:pos x="connsiteX2107" y="connsiteY2107"/>
              </a:cxn>
              <a:cxn ang="0">
                <a:pos x="connsiteX2108" y="connsiteY2108"/>
              </a:cxn>
              <a:cxn ang="0">
                <a:pos x="connsiteX2109" y="connsiteY2109"/>
              </a:cxn>
              <a:cxn ang="0">
                <a:pos x="connsiteX2110" y="connsiteY2110"/>
              </a:cxn>
              <a:cxn ang="0">
                <a:pos x="connsiteX2111" y="connsiteY2111"/>
              </a:cxn>
              <a:cxn ang="0">
                <a:pos x="connsiteX2112" y="connsiteY2112"/>
              </a:cxn>
              <a:cxn ang="0">
                <a:pos x="connsiteX2113" y="connsiteY2113"/>
              </a:cxn>
              <a:cxn ang="0">
                <a:pos x="connsiteX2114" y="connsiteY2114"/>
              </a:cxn>
              <a:cxn ang="0">
                <a:pos x="connsiteX2115" y="connsiteY2115"/>
              </a:cxn>
              <a:cxn ang="0">
                <a:pos x="connsiteX2116" y="connsiteY2116"/>
              </a:cxn>
              <a:cxn ang="0">
                <a:pos x="connsiteX2117" y="connsiteY2117"/>
              </a:cxn>
              <a:cxn ang="0">
                <a:pos x="connsiteX2118" y="connsiteY2118"/>
              </a:cxn>
              <a:cxn ang="0">
                <a:pos x="connsiteX2119" y="connsiteY2119"/>
              </a:cxn>
              <a:cxn ang="0">
                <a:pos x="connsiteX2120" y="connsiteY2120"/>
              </a:cxn>
              <a:cxn ang="0">
                <a:pos x="connsiteX2121" y="connsiteY2121"/>
              </a:cxn>
              <a:cxn ang="0">
                <a:pos x="connsiteX2122" y="connsiteY2122"/>
              </a:cxn>
              <a:cxn ang="0">
                <a:pos x="connsiteX2123" y="connsiteY2123"/>
              </a:cxn>
              <a:cxn ang="0">
                <a:pos x="connsiteX2124" y="connsiteY2124"/>
              </a:cxn>
              <a:cxn ang="0">
                <a:pos x="connsiteX2125" y="connsiteY2125"/>
              </a:cxn>
              <a:cxn ang="0">
                <a:pos x="connsiteX2126" y="connsiteY2126"/>
              </a:cxn>
              <a:cxn ang="0">
                <a:pos x="connsiteX2127" y="connsiteY2127"/>
              </a:cxn>
              <a:cxn ang="0">
                <a:pos x="connsiteX2128" y="connsiteY2128"/>
              </a:cxn>
              <a:cxn ang="0">
                <a:pos x="connsiteX2129" y="connsiteY2129"/>
              </a:cxn>
              <a:cxn ang="0">
                <a:pos x="connsiteX2130" y="connsiteY2130"/>
              </a:cxn>
              <a:cxn ang="0">
                <a:pos x="connsiteX2131" y="connsiteY2131"/>
              </a:cxn>
              <a:cxn ang="0">
                <a:pos x="connsiteX2132" y="connsiteY2132"/>
              </a:cxn>
              <a:cxn ang="0">
                <a:pos x="connsiteX2133" y="connsiteY2133"/>
              </a:cxn>
              <a:cxn ang="0">
                <a:pos x="connsiteX2134" y="connsiteY2134"/>
              </a:cxn>
              <a:cxn ang="0">
                <a:pos x="connsiteX2135" y="connsiteY2135"/>
              </a:cxn>
              <a:cxn ang="0">
                <a:pos x="connsiteX2136" y="connsiteY2136"/>
              </a:cxn>
              <a:cxn ang="0">
                <a:pos x="connsiteX2137" y="connsiteY2137"/>
              </a:cxn>
              <a:cxn ang="0">
                <a:pos x="connsiteX2138" y="connsiteY2138"/>
              </a:cxn>
              <a:cxn ang="0">
                <a:pos x="connsiteX2139" y="connsiteY2139"/>
              </a:cxn>
              <a:cxn ang="0">
                <a:pos x="connsiteX2140" y="connsiteY2140"/>
              </a:cxn>
              <a:cxn ang="0">
                <a:pos x="connsiteX2141" y="connsiteY2141"/>
              </a:cxn>
              <a:cxn ang="0">
                <a:pos x="connsiteX2142" y="connsiteY2142"/>
              </a:cxn>
              <a:cxn ang="0">
                <a:pos x="connsiteX2143" y="connsiteY2143"/>
              </a:cxn>
              <a:cxn ang="0">
                <a:pos x="connsiteX2144" y="connsiteY2144"/>
              </a:cxn>
              <a:cxn ang="0">
                <a:pos x="connsiteX2145" y="connsiteY2145"/>
              </a:cxn>
              <a:cxn ang="0">
                <a:pos x="connsiteX2146" y="connsiteY2146"/>
              </a:cxn>
              <a:cxn ang="0">
                <a:pos x="connsiteX2147" y="connsiteY2147"/>
              </a:cxn>
              <a:cxn ang="0">
                <a:pos x="connsiteX2148" y="connsiteY2148"/>
              </a:cxn>
              <a:cxn ang="0">
                <a:pos x="connsiteX2149" y="connsiteY2149"/>
              </a:cxn>
              <a:cxn ang="0">
                <a:pos x="connsiteX2150" y="connsiteY2150"/>
              </a:cxn>
              <a:cxn ang="0">
                <a:pos x="connsiteX2151" y="connsiteY2151"/>
              </a:cxn>
              <a:cxn ang="0">
                <a:pos x="connsiteX2152" y="connsiteY2152"/>
              </a:cxn>
              <a:cxn ang="0">
                <a:pos x="connsiteX2153" y="connsiteY2153"/>
              </a:cxn>
              <a:cxn ang="0">
                <a:pos x="connsiteX2154" y="connsiteY2154"/>
              </a:cxn>
              <a:cxn ang="0">
                <a:pos x="connsiteX2155" y="connsiteY2155"/>
              </a:cxn>
              <a:cxn ang="0">
                <a:pos x="connsiteX2156" y="connsiteY2156"/>
              </a:cxn>
              <a:cxn ang="0">
                <a:pos x="connsiteX2157" y="connsiteY2157"/>
              </a:cxn>
              <a:cxn ang="0">
                <a:pos x="connsiteX2158" y="connsiteY2158"/>
              </a:cxn>
              <a:cxn ang="0">
                <a:pos x="connsiteX2159" y="connsiteY2159"/>
              </a:cxn>
              <a:cxn ang="0">
                <a:pos x="connsiteX2160" y="connsiteY2160"/>
              </a:cxn>
              <a:cxn ang="0">
                <a:pos x="connsiteX2161" y="connsiteY2161"/>
              </a:cxn>
              <a:cxn ang="0">
                <a:pos x="connsiteX2162" y="connsiteY2162"/>
              </a:cxn>
              <a:cxn ang="0">
                <a:pos x="connsiteX2163" y="connsiteY2163"/>
              </a:cxn>
              <a:cxn ang="0">
                <a:pos x="connsiteX2164" y="connsiteY2164"/>
              </a:cxn>
              <a:cxn ang="0">
                <a:pos x="connsiteX2165" y="connsiteY2165"/>
              </a:cxn>
              <a:cxn ang="0">
                <a:pos x="connsiteX2166" y="connsiteY2166"/>
              </a:cxn>
              <a:cxn ang="0">
                <a:pos x="connsiteX2167" y="connsiteY2167"/>
              </a:cxn>
              <a:cxn ang="0">
                <a:pos x="connsiteX2168" y="connsiteY2168"/>
              </a:cxn>
              <a:cxn ang="0">
                <a:pos x="connsiteX2169" y="connsiteY2169"/>
              </a:cxn>
              <a:cxn ang="0">
                <a:pos x="connsiteX2170" y="connsiteY2170"/>
              </a:cxn>
              <a:cxn ang="0">
                <a:pos x="connsiteX2171" y="connsiteY2171"/>
              </a:cxn>
              <a:cxn ang="0">
                <a:pos x="connsiteX2172" y="connsiteY2172"/>
              </a:cxn>
              <a:cxn ang="0">
                <a:pos x="connsiteX2173" y="connsiteY2173"/>
              </a:cxn>
              <a:cxn ang="0">
                <a:pos x="connsiteX2174" y="connsiteY2174"/>
              </a:cxn>
              <a:cxn ang="0">
                <a:pos x="connsiteX2175" y="connsiteY2175"/>
              </a:cxn>
              <a:cxn ang="0">
                <a:pos x="connsiteX2176" y="connsiteY2176"/>
              </a:cxn>
              <a:cxn ang="0">
                <a:pos x="connsiteX2177" y="connsiteY2177"/>
              </a:cxn>
              <a:cxn ang="0">
                <a:pos x="connsiteX2178" y="connsiteY2178"/>
              </a:cxn>
              <a:cxn ang="0">
                <a:pos x="connsiteX2179" y="connsiteY2179"/>
              </a:cxn>
              <a:cxn ang="0">
                <a:pos x="connsiteX2180" y="connsiteY2180"/>
              </a:cxn>
              <a:cxn ang="0">
                <a:pos x="connsiteX2181" y="connsiteY2181"/>
              </a:cxn>
              <a:cxn ang="0">
                <a:pos x="connsiteX2182" y="connsiteY2182"/>
              </a:cxn>
              <a:cxn ang="0">
                <a:pos x="connsiteX2183" y="connsiteY2183"/>
              </a:cxn>
              <a:cxn ang="0">
                <a:pos x="connsiteX2184" y="connsiteY2184"/>
              </a:cxn>
              <a:cxn ang="0">
                <a:pos x="connsiteX2185" y="connsiteY2185"/>
              </a:cxn>
              <a:cxn ang="0">
                <a:pos x="connsiteX2186" y="connsiteY2186"/>
              </a:cxn>
              <a:cxn ang="0">
                <a:pos x="connsiteX2187" y="connsiteY2187"/>
              </a:cxn>
              <a:cxn ang="0">
                <a:pos x="connsiteX2188" y="connsiteY2188"/>
              </a:cxn>
              <a:cxn ang="0">
                <a:pos x="connsiteX2189" y="connsiteY2189"/>
              </a:cxn>
              <a:cxn ang="0">
                <a:pos x="connsiteX2190" y="connsiteY2190"/>
              </a:cxn>
              <a:cxn ang="0">
                <a:pos x="connsiteX2191" y="connsiteY2191"/>
              </a:cxn>
              <a:cxn ang="0">
                <a:pos x="connsiteX2192" y="connsiteY2192"/>
              </a:cxn>
              <a:cxn ang="0">
                <a:pos x="connsiteX2193" y="connsiteY2193"/>
              </a:cxn>
              <a:cxn ang="0">
                <a:pos x="connsiteX2194" y="connsiteY2194"/>
              </a:cxn>
              <a:cxn ang="0">
                <a:pos x="connsiteX2195" y="connsiteY2195"/>
              </a:cxn>
              <a:cxn ang="0">
                <a:pos x="connsiteX2196" y="connsiteY2196"/>
              </a:cxn>
              <a:cxn ang="0">
                <a:pos x="connsiteX2197" y="connsiteY2197"/>
              </a:cxn>
              <a:cxn ang="0">
                <a:pos x="connsiteX2198" y="connsiteY2198"/>
              </a:cxn>
              <a:cxn ang="0">
                <a:pos x="connsiteX2199" y="connsiteY2199"/>
              </a:cxn>
              <a:cxn ang="0">
                <a:pos x="connsiteX2200" y="connsiteY2200"/>
              </a:cxn>
              <a:cxn ang="0">
                <a:pos x="connsiteX2201" y="connsiteY2201"/>
              </a:cxn>
              <a:cxn ang="0">
                <a:pos x="connsiteX2202" y="connsiteY2202"/>
              </a:cxn>
              <a:cxn ang="0">
                <a:pos x="connsiteX2203" y="connsiteY2203"/>
              </a:cxn>
              <a:cxn ang="0">
                <a:pos x="connsiteX2204" y="connsiteY2204"/>
              </a:cxn>
              <a:cxn ang="0">
                <a:pos x="connsiteX2205" y="connsiteY2205"/>
              </a:cxn>
              <a:cxn ang="0">
                <a:pos x="connsiteX2206" y="connsiteY2206"/>
              </a:cxn>
              <a:cxn ang="0">
                <a:pos x="connsiteX2207" y="connsiteY2207"/>
              </a:cxn>
              <a:cxn ang="0">
                <a:pos x="connsiteX2208" y="connsiteY2208"/>
              </a:cxn>
              <a:cxn ang="0">
                <a:pos x="connsiteX2209" y="connsiteY2209"/>
              </a:cxn>
              <a:cxn ang="0">
                <a:pos x="connsiteX2210" y="connsiteY2210"/>
              </a:cxn>
              <a:cxn ang="0">
                <a:pos x="connsiteX2211" y="connsiteY2211"/>
              </a:cxn>
              <a:cxn ang="0">
                <a:pos x="connsiteX2212" y="connsiteY2212"/>
              </a:cxn>
              <a:cxn ang="0">
                <a:pos x="connsiteX2213" y="connsiteY2213"/>
              </a:cxn>
              <a:cxn ang="0">
                <a:pos x="connsiteX2214" y="connsiteY2214"/>
              </a:cxn>
              <a:cxn ang="0">
                <a:pos x="connsiteX2215" y="connsiteY2215"/>
              </a:cxn>
              <a:cxn ang="0">
                <a:pos x="connsiteX2216" y="connsiteY2216"/>
              </a:cxn>
              <a:cxn ang="0">
                <a:pos x="connsiteX2217" y="connsiteY2217"/>
              </a:cxn>
              <a:cxn ang="0">
                <a:pos x="connsiteX2218" y="connsiteY2218"/>
              </a:cxn>
              <a:cxn ang="0">
                <a:pos x="connsiteX2219" y="connsiteY2219"/>
              </a:cxn>
              <a:cxn ang="0">
                <a:pos x="connsiteX2220" y="connsiteY2220"/>
              </a:cxn>
              <a:cxn ang="0">
                <a:pos x="connsiteX2221" y="connsiteY2221"/>
              </a:cxn>
              <a:cxn ang="0">
                <a:pos x="connsiteX2222" y="connsiteY2222"/>
              </a:cxn>
              <a:cxn ang="0">
                <a:pos x="connsiteX2223" y="connsiteY2223"/>
              </a:cxn>
              <a:cxn ang="0">
                <a:pos x="connsiteX2224" y="connsiteY2224"/>
              </a:cxn>
              <a:cxn ang="0">
                <a:pos x="connsiteX2225" y="connsiteY2225"/>
              </a:cxn>
              <a:cxn ang="0">
                <a:pos x="connsiteX2226" y="connsiteY2226"/>
              </a:cxn>
              <a:cxn ang="0">
                <a:pos x="connsiteX2227" y="connsiteY2227"/>
              </a:cxn>
              <a:cxn ang="0">
                <a:pos x="connsiteX2228" y="connsiteY2228"/>
              </a:cxn>
              <a:cxn ang="0">
                <a:pos x="connsiteX2229" y="connsiteY2229"/>
              </a:cxn>
              <a:cxn ang="0">
                <a:pos x="connsiteX2230" y="connsiteY2230"/>
              </a:cxn>
              <a:cxn ang="0">
                <a:pos x="connsiteX2231" y="connsiteY2231"/>
              </a:cxn>
              <a:cxn ang="0">
                <a:pos x="connsiteX2232" y="connsiteY2232"/>
              </a:cxn>
              <a:cxn ang="0">
                <a:pos x="connsiteX2233" y="connsiteY2233"/>
              </a:cxn>
              <a:cxn ang="0">
                <a:pos x="connsiteX2234" y="connsiteY2234"/>
              </a:cxn>
              <a:cxn ang="0">
                <a:pos x="connsiteX2235" y="connsiteY2235"/>
              </a:cxn>
              <a:cxn ang="0">
                <a:pos x="connsiteX2236" y="connsiteY2236"/>
              </a:cxn>
              <a:cxn ang="0">
                <a:pos x="connsiteX2237" y="connsiteY2237"/>
              </a:cxn>
              <a:cxn ang="0">
                <a:pos x="connsiteX2238" y="connsiteY2238"/>
              </a:cxn>
              <a:cxn ang="0">
                <a:pos x="connsiteX2239" y="connsiteY2239"/>
              </a:cxn>
              <a:cxn ang="0">
                <a:pos x="connsiteX2240" y="connsiteY2240"/>
              </a:cxn>
              <a:cxn ang="0">
                <a:pos x="connsiteX2241" y="connsiteY2241"/>
              </a:cxn>
              <a:cxn ang="0">
                <a:pos x="connsiteX2242" y="connsiteY2242"/>
              </a:cxn>
              <a:cxn ang="0">
                <a:pos x="connsiteX2243" y="connsiteY2243"/>
              </a:cxn>
              <a:cxn ang="0">
                <a:pos x="connsiteX2244" y="connsiteY2244"/>
              </a:cxn>
              <a:cxn ang="0">
                <a:pos x="connsiteX2245" y="connsiteY2245"/>
              </a:cxn>
              <a:cxn ang="0">
                <a:pos x="connsiteX2246" y="connsiteY2246"/>
              </a:cxn>
              <a:cxn ang="0">
                <a:pos x="connsiteX2247" y="connsiteY2247"/>
              </a:cxn>
              <a:cxn ang="0">
                <a:pos x="connsiteX2248" y="connsiteY2248"/>
              </a:cxn>
              <a:cxn ang="0">
                <a:pos x="connsiteX2249" y="connsiteY2249"/>
              </a:cxn>
              <a:cxn ang="0">
                <a:pos x="connsiteX2250" y="connsiteY2250"/>
              </a:cxn>
              <a:cxn ang="0">
                <a:pos x="connsiteX2251" y="connsiteY2251"/>
              </a:cxn>
              <a:cxn ang="0">
                <a:pos x="connsiteX2252" y="connsiteY2252"/>
              </a:cxn>
              <a:cxn ang="0">
                <a:pos x="connsiteX2253" y="connsiteY2253"/>
              </a:cxn>
              <a:cxn ang="0">
                <a:pos x="connsiteX2254" y="connsiteY2254"/>
              </a:cxn>
              <a:cxn ang="0">
                <a:pos x="connsiteX2255" y="connsiteY2255"/>
              </a:cxn>
              <a:cxn ang="0">
                <a:pos x="connsiteX2256" y="connsiteY2256"/>
              </a:cxn>
              <a:cxn ang="0">
                <a:pos x="connsiteX2257" y="connsiteY2257"/>
              </a:cxn>
              <a:cxn ang="0">
                <a:pos x="connsiteX2258" y="connsiteY2258"/>
              </a:cxn>
              <a:cxn ang="0">
                <a:pos x="connsiteX2259" y="connsiteY2259"/>
              </a:cxn>
              <a:cxn ang="0">
                <a:pos x="connsiteX2260" y="connsiteY2260"/>
              </a:cxn>
              <a:cxn ang="0">
                <a:pos x="connsiteX2261" y="connsiteY2261"/>
              </a:cxn>
              <a:cxn ang="0">
                <a:pos x="connsiteX2262" y="connsiteY2262"/>
              </a:cxn>
              <a:cxn ang="0">
                <a:pos x="connsiteX2263" y="connsiteY2263"/>
              </a:cxn>
              <a:cxn ang="0">
                <a:pos x="connsiteX2264" y="connsiteY2264"/>
              </a:cxn>
              <a:cxn ang="0">
                <a:pos x="connsiteX2265" y="connsiteY2265"/>
              </a:cxn>
              <a:cxn ang="0">
                <a:pos x="connsiteX2266" y="connsiteY2266"/>
              </a:cxn>
              <a:cxn ang="0">
                <a:pos x="connsiteX2267" y="connsiteY2267"/>
              </a:cxn>
              <a:cxn ang="0">
                <a:pos x="connsiteX2268" y="connsiteY2268"/>
              </a:cxn>
              <a:cxn ang="0">
                <a:pos x="connsiteX2269" y="connsiteY2269"/>
              </a:cxn>
              <a:cxn ang="0">
                <a:pos x="connsiteX2270" y="connsiteY2270"/>
              </a:cxn>
              <a:cxn ang="0">
                <a:pos x="connsiteX2271" y="connsiteY2271"/>
              </a:cxn>
              <a:cxn ang="0">
                <a:pos x="connsiteX2272" y="connsiteY2272"/>
              </a:cxn>
              <a:cxn ang="0">
                <a:pos x="connsiteX2273" y="connsiteY2273"/>
              </a:cxn>
              <a:cxn ang="0">
                <a:pos x="connsiteX2274" y="connsiteY2274"/>
              </a:cxn>
              <a:cxn ang="0">
                <a:pos x="connsiteX2275" y="connsiteY2275"/>
              </a:cxn>
              <a:cxn ang="0">
                <a:pos x="connsiteX2276" y="connsiteY2276"/>
              </a:cxn>
              <a:cxn ang="0">
                <a:pos x="connsiteX2277" y="connsiteY2277"/>
              </a:cxn>
              <a:cxn ang="0">
                <a:pos x="connsiteX2278" y="connsiteY2278"/>
              </a:cxn>
              <a:cxn ang="0">
                <a:pos x="connsiteX2279" y="connsiteY2279"/>
              </a:cxn>
              <a:cxn ang="0">
                <a:pos x="connsiteX2280" y="connsiteY2280"/>
              </a:cxn>
              <a:cxn ang="0">
                <a:pos x="connsiteX2281" y="connsiteY2281"/>
              </a:cxn>
              <a:cxn ang="0">
                <a:pos x="connsiteX2282" y="connsiteY2282"/>
              </a:cxn>
              <a:cxn ang="0">
                <a:pos x="connsiteX2283" y="connsiteY2283"/>
              </a:cxn>
              <a:cxn ang="0">
                <a:pos x="connsiteX2284" y="connsiteY2284"/>
              </a:cxn>
              <a:cxn ang="0">
                <a:pos x="connsiteX2285" y="connsiteY2285"/>
              </a:cxn>
              <a:cxn ang="0">
                <a:pos x="connsiteX2286" y="connsiteY2286"/>
              </a:cxn>
              <a:cxn ang="0">
                <a:pos x="connsiteX2287" y="connsiteY2287"/>
              </a:cxn>
              <a:cxn ang="0">
                <a:pos x="connsiteX2288" y="connsiteY2288"/>
              </a:cxn>
              <a:cxn ang="0">
                <a:pos x="connsiteX2289" y="connsiteY2289"/>
              </a:cxn>
              <a:cxn ang="0">
                <a:pos x="connsiteX2290" y="connsiteY2290"/>
              </a:cxn>
              <a:cxn ang="0">
                <a:pos x="connsiteX2291" y="connsiteY2291"/>
              </a:cxn>
              <a:cxn ang="0">
                <a:pos x="connsiteX2292" y="connsiteY2292"/>
              </a:cxn>
              <a:cxn ang="0">
                <a:pos x="connsiteX2293" y="connsiteY2293"/>
              </a:cxn>
              <a:cxn ang="0">
                <a:pos x="connsiteX2294" y="connsiteY2294"/>
              </a:cxn>
              <a:cxn ang="0">
                <a:pos x="connsiteX2295" y="connsiteY2295"/>
              </a:cxn>
              <a:cxn ang="0">
                <a:pos x="connsiteX2296" y="connsiteY2296"/>
              </a:cxn>
              <a:cxn ang="0">
                <a:pos x="connsiteX2297" y="connsiteY2297"/>
              </a:cxn>
              <a:cxn ang="0">
                <a:pos x="connsiteX2298" y="connsiteY2298"/>
              </a:cxn>
              <a:cxn ang="0">
                <a:pos x="connsiteX2299" y="connsiteY2299"/>
              </a:cxn>
              <a:cxn ang="0">
                <a:pos x="connsiteX2300" y="connsiteY2300"/>
              </a:cxn>
              <a:cxn ang="0">
                <a:pos x="connsiteX2301" y="connsiteY2301"/>
              </a:cxn>
              <a:cxn ang="0">
                <a:pos x="connsiteX2302" y="connsiteY2302"/>
              </a:cxn>
              <a:cxn ang="0">
                <a:pos x="connsiteX2303" y="connsiteY2303"/>
              </a:cxn>
              <a:cxn ang="0">
                <a:pos x="connsiteX2304" y="connsiteY2304"/>
              </a:cxn>
              <a:cxn ang="0">
                <a:pos x="connsiteX2305" y="connsiteY2305"/>
              </a:cxn>
              <a:cxn ang="0">
                <a:pos x="connsiteX2306" y="connsiteY2306"/>
              </a:cxn>
              <a:cxn ang="0">
                <a:pos x="connsiteX2307" y="connsiteY2307"/>
              </a:cxn>
              <a:cxn ang="0">
                <a:pos x="connsiteX2308" y="connsiteY2308"/>
              </a:cxn>
              <a:cxn ang="0">
                <a:pos x="connsiteX2309" y="connsiteY2309"/>
              </a:cxn>
              <a:cxn ang="0">
                <a:pos x="connsiteX2310" y="connsiteY2310"/>
              </a:cxn>
              <a:cxn ang="0">
                <a:pos x="connsiteX2311" y="connsiteY2311"/>
              </a:cxn>
              <a:cxn ang="0">
                <a:pos x="connsiteX2312" y="connsiteY2312"/>
              </a:cxn>
              <a:cxn ang="0">
                <a:pos x="connsiteX2313" y="connsiteY2313"/>
              </a:cxn>
              <a:cxn ang="0">
                <a:pos x="connsiteX2314" y="connsiteY2314"/>
              </a:cxn>
              <a:cxn ang="0">
                <a:pos x="connsiteX2315" y="connsiteY2315"/>
              </a:cxn>
              <a:cxn ang="0">
                <a:pos x="connsiteX2316" y="connsiteY2316"/>
              </a:cxn>
              <a:cxn ang="0">
                <a:pos x="connsiteX2317" y="connsiteY2317"/>
              </a:cxn>
              <a:cxn ang="0">
                <a:pos x="connsiteX2318" y="connsiteY2318"/>
              </a:cxn>
              <a:cxn ang="0">
                <a:pos x="connsiteX2319" y="connsiteY2319"/>
              </a:cxn>
              <a:cxn ang="0">
                <a:pos x="connsiteX2320" y="connsiteY2320"/>
              </a:cxn>
              <a:cxn ang="0">
                <a:pos x="connsiteX2321" y="connsiteY2321"/>
              </a:cxn>
              <a:cxn ang="0">
                <a:pos x="connsiteX2322" y="connsiteY2322"/>
              </a:cxn>
              <a:cxn ang="0">
                <a:pos x="connsiteX2323" y="connsiteY2323"/>
              </a:cxn>
              <a:cxn ang="0">
                <a:pos x="connsiteX2324" y="connsiteY2324"/>
              </a:cxn>
              <a:cxn ang="0">
                <a:pos x="connsiteX2325" y="connsiteY2325"/>
              </a:cxn>
              <a:cxn ang="0">
                <a:pos x="connsiteX2326" y="connsiteY2326"/>
              </a:cxn>
              <a:cxn ang="0">
                <a:pos x="connsiteX2327" y="connsiteY2327"/>
              </a:cxn>
              <a:cxn ang="0">
                <a:pos x="connsiteX2328" y="connsiteY2328"/>
              </a:cxn>
              <a:cxn ang="0">
                <a:pos x="connsiteX2329" y="connsiteY2329"/>
              </a:cxn>
              <a:cxn ang="0">
                <a:pos x="connsiteX2330" y="connsiteY2330"/>
              </a:cxn>
              <a:cxn ang="0">
                <a:pos x="connsiteX2331" y="connsiteY2331"/>
              </a:cxn>
              <a:cxn ang="0">
                <a:pos x="connsiteX2332" y="connsiteY2332"/>
              </a:cxn>
              <a:cxn ang="0">
                <a:pos x="connsiteX2333" y="connsiteY2333"/>
              </a:cxn>
              <a:cxn ang="0">
                <a:pos x="connsiteX2334" y="connsiteY2334"/>
              </a:cxn>
              <a:cxn ang="0">
                <a:pos x="connsiteX2335" y="connsiteY2335"/>
              </a:cxn>
              <a:cxn ang="0">
                <a:pos x="connsiteX2336" y="connsiteY2336"/>
              </a:cxn>
              <a:cxn ang="0">
                <a:pos x="connsiteX2337" y="connsiteY2337"/>
              </a:cxn>
              <a:cxn ang="0">
                <a:pos x="connsiteX2338" y="connsiteY2338"/>
              </a:cxn>
              <a:cxn ang="0">
                <a:pos x="connsiteX2339" y="connsiteY2339"/>
              </a:cxn>
              <a:cxn ang="0">
                <a:pos x="connsiteX2340" y="connsiteY2340"/>
              </a:cxn>
              <a:cxn ang="0">
                <a:pos x="connsiteX2341" y="connsiteY2341"/>
              </a:cxn>
              <a:cxn ang="0">
                <a:pos x="connsiteX2342" y="connsiteY2342"/>
              </a:cxn>
              <a:cxn ang="0">
                <a:pos x="connsiteX2343" y="connsiteY2343"/>
              </a:cxn>
              <a:cxn ang="0">
                <a:pos x="connsiteX2344" y="connsiteY2344"/>
              </a:cxn>
              <a:cxn ang="0">
                <a:pos x="connsiteX2345" y="connsiteY2345"/>
              </a:cxn>
              <a:cxn ang="0">
                <a:pos x="connsiteX2346" y="connsiteY2346"/>
              </a:cxn>
              <a:cxn ang="0">
                <a:pos x="connsiteX2347" y="connsiteY2347"/>
              </a:cxn>
              <a:cxn ang="0">
                <a:pos x="connsiteX2348" y="connsiteY2348"/>
              </a:cxn>
              <a:cxn ang="0">
                <a:pos x="connsiteX2349" y="connsiteY2349"/>
              </a:cxn>
              <a:cxn ang="0">
                <a:pos x="connsiteX2350" y="connsiteY2350"/>
              </a:cxn>
              <a:cxn ang="0">
                <a:pos x="connsiteX2351" y="connsiteY2351"/>
              </a:cxn>
              <a:cxn ang="0">
                <a:pos x="connsiteX2352" y="connsiteY2352"/>
              </a:cxn>
              <a:cxn ang="0">
                <a:pos x="connsiteX2353" y="connsiteY2353"/>
              </a:cxn>
              <a:cxn ang="0">
                <a:pos x="connsiteX2354" y="connsiteY2354"/>
              </a:cxn>
              <a:cxn ang="0">
                <a:pos x="connsiteX2355" y="connsiteY2355"/>
              </a:cxn>
              <a:cxn ang="0">
                <a:pos x="connsiteX2356" y="connsiteY2356"/>
              </a:cxn>
              <a:cxn ang="0">
                <a:pos x="connsiteX2357" y="connsiteY2357"/>
              </a:cxn>
              <a:cxn ang="0">
                <a:pos x="connsiteX2358" y="connsiteY2358"/>
              </a:cxn>
              <a:cxn ang="0">
                <a:pos x="connsiteX2359" y="connsiteY2359"/>
              </a:cxn>
              <a:cxn ang="0">
                <a:pos x="connsiteX2360" y="connsiteY2360"/>
              </a:cxn>
              <a:cxn ang="0">
                <a:pos x="connsiteX2361" y="connsiteY2361"/>
              </a:cxn>
              <a:cxn ang="0">
                <a:pos x="connsiteX2362" y="connsiteY2362"/>
              </a:cxn>
              <a:cxn ang="0">
                <a:pos x="connsiteX2363" y="connsiteY2363"/>
              </a:cxn>
              <a:cxn ang="0">
                <a:pos x="connsiteX2364" y="connsiteY2364"/>
              </a:cxn>
              <a:cxn ang="0">
                <a:pos x="connsiteX2365" y="connsiteY2365"/>
              </a:cxn>
              <a:cxn ang="0">
                <a:pos x="connsiteX2366" y="connsiteY2366"/>
              </a:cxn>
              <a:cxn ang="0">
                <a:pos x="connsiteX2367" y="connsiteY2367"/>
              </a:cxn>
              <a:cxn ang="0">
                <a:pos x="connsiteX2368" y="connsiteY2368"/>
              </a:cxn>
              <a:cxn ang="0">
                <a:pos x="connsiteX2369" y="connsiteY2369"/>
              </a:cxn>
              <a:cxn ang="0">
                <a:pos x="connsiteX2370" y="connsiteY2370"/>
              </a:cxn>
              <a:cxn ang="0">
                <a:pos x="connsiteX2371" y="connsiteY2371"/>
              </a:cxn>
              <a:cxn ang="0">
                <a:pos x="connsiteX2372" y="connsiteY2372"/>
              </a:cxn>
              <a:cxn ang="0">
                <a:pos x="connsiteX2373" y="connsiteY2373"/>
              </a:cxn>
              <a:cxn ang="0">
                <a:pos x="connsiteX2374" y="connsiteY2374"/>
              </a:cxn>
              <a:cxn ang="0">
                <a:pos x="connsiteX2375" y="connsiteY2375"/>
              </a:cxn>
              <a:cxn ang="0">
                <a:pos x="connsiteX2376" y="connsiteY2376"/>
              </a:cxn>
              <a:cxn ang="0">
                <a:pos x="connsiteX2377" y="connsiteY2377"/>
              </a:cxn>
              <a:cxn ang="0">
                <a:pos x="connsiteX2378" y="connsiteY2378"/>
              </a:cxn>
              <a:cxn ang="0">
                <a:pos x="connsiteX2379" y="connsiteY2379"/>
              </a:cxn>
              <a:cxn ang="0">
                <a:pos x="connsiteX2380" y="connsiteY2380"/>
              </a:cxn>
              <a:cxn ang="0">
                <a:pos x="connsiteX2381" y="connsiteY2381"/>
              </a:cxn>
              <a:cxn ang="0">
                <a:pos x="connsiteX2382" y="connsiteY2382"/>
              </a:cxn>
              <a:cxn ang="0">
                <a:pos x="connsiteX2383" y="connsiteY2383"/>
              </a:cxn>
              <a:cxn ang="0">
                <a:pos x="connsiteX2384" y="connsiteY2384"/>
              </a:cxn>
              <a:cxn ang="0">
                <a:pos x="connsiteX2385" y="connsiteY2385"/>
              </a:cxn>
              <a:cxn ang="0">
                <a:pos x="connsiteX2386" y="connsiteY2386"/>
              </a:cxn>
              <a:cxn ang="0">
                <a:pos x="connsiteX2387" y="connsiteY2387"/>
              </a:cxn>
              <a:cxn ang="0">
                <a:pos x="connsiteX2388" y="connsiteY2388"/>
              </a:cxn>
              <a:cxn ang="0">
                <a:pos x="connsiteX2389" y="connsiteY2389"/>
              </a:cxn>
              <a:cxn ang="0">
                <a:pos x="connsiteX2390" y="connsiteY2390"/>
              </a:cxn>
              <a:cxn ang="0">
                <a:pos x="connsiteX2391" y="connsiteY2391"/>
              </a:cxn>
              <a:cxn ang="0">
                <a:pos x="connsiteX2392" y="connsiteY2392"/>
              </a:cxn>
              <a:cxn ang="0">
                <a:pos x="connsiteX2393" y="connsiteY2393"/>
              </a:cxn>
              <a:cxn ang="0">
                <a:pos x="connsiteX2394" y="connsiteY2394"/>
              </a:cxn>
              <a:cxn ang="0">
                <a:pos x="connsiteX2395" y="connsiteY2395"/>
              </a:cxn>
              <a:cxn ang="0">
                <a:pos x="connsiteX2396" y="connsiteY2396"/>
              </a:cxn>
              <a:cxn ang="0">
                <a:pos x="connsiteX2397" y="connsiteY2397"/>
              </a:cxn>
              <a:cxn ang="0">
                <a:pos x="connsiteX2398" y="connsiteY2398"/>
              </a:cxn>
              <a:cxn ang="0">
                <a:pos x="connsiteX2399" y="connsiteY2399"/>
              </a:cxn>
              <a:cxn ang="0">
                <a:pos x="connsiteX2400" y="connsiteY2400"/>
              </a:cxn>
              <a:cxn ang="0">
                <a:pos x="connsiteX2401" y="connsiteY2401"/>
              </a:cxn>
              <a:cxn ang="0">
                <a:pos x="connsiteX2402" y="connsiteY2402"/>
              </a:cxn>
              <a:cxn ang="0">
                <a:pos x="connsiteX2403" y="connsiteY2403"/>
              </a:cxn>
              <a:cxn ang="0">
                <a:pos x="connsiteX2404" y="connsiteY2404"/>
              </a:cxn>
              <a:cxn ang="0">
                <a:pos x="connsiteX2405" y="connsiteY2405"/>
              </a:cxn>
              <a:cxn ang="0">
                <a:pos x="connsiteX2406" y="connsiteY2406"/>
              </a:cxn>
              <a:cxn ang="0">
                <a:pos x="connsiteX2407" y="connsiteY2407"/>
              </a:cxn>
              <a:cxn ang="0">
                <a:pos x="connsiteX2408" y="connsiteY2408"/>
              </a:cxn>
              <a:cxn ang="0">
                <a:pos x="connsiteX2409" y="connsiteY2409"/>
              </a:cxn>
              <a:cxn ang="0">
                <a:pos x="connsiteX2410" y="connsiteY2410"/>
              </a:cxn>
              <a:cxn ang="0">
                <a:pos x="connsiteX2411" y="connsiteY2411"/>
              </a:cxn>
              <a:cxn ang="0">
                <a:pos x="connsiteX2412" y="connsiteY2412"/>
              </a:cxn>
              <a:cxn ang="0">
                <a:pos x="connsiteX2413" y="connsiteY2413"/>
              </a:cxn>
              <a:cxn ang="0">
                <a:pos x="connsiteX2414" y="connsiteY2414"/>
              </a:cxn>
              <a:cxn ang="0">
                <a:pos x="connsiteX2415" y="connsiteY2415"/>
              </a:cxn>
              <a:cxn ang="0">
                <a:pos x="connsiteX2416" y="connsiteY2416"/>
              </a:cxn>
              <a:cxn ang="0">
                <a:pos x="connsiteX2417" y="connsiteY2417"/>
              </a:cxn>
              <a:cxn ang="0">
                <a:pos x="connsiteX2418" y="connsiteY2418"/>
              </a:cxn>
              <a:cxn ang="0">
                <a:pos x="connsiteX2419" y="connsiteY2419"/>
              </a:cxn>
              <a:cxn ang="0">
                <a:pos x="connsiteX2420" y="connsiteY2420"/>
              </a:cxn>
              <a:cxn ang="0">
                <a:pos x="connsiteX2421" y="connsiteY2421"/>
              </a:cxn>
              <a:cxn ang="0">
                <a:pos x="connsiteX2422" y="connsiteY2422"/>
              </a:cxn>
              <a:cxn ang="0">
                <a:pos x="connsiteX2423" y="connsiteY2423"/>
              </a:cxn>
              <a:cxn ang="0">
                <a:pos x="connsiteX2424" y="connsiteY2424"/>
              </a:cxn>
              <a:cxn ang="0">
                <a:pos x="connsiteX2425" y="connsiteY2425"/>
              </a:cxn>
              <a:cxn ang="0">
                <a:pos x="connsiteX2426" y="connsiteY2426"/>
              </a:cxn>
              <a:cxn ang="0">
                <a:pos x="connsiteX2427" y="connsiteY2427"/>
              </a:cxn>
              <a:cxn ang="0">
                <a:pos x="connsiteX2428" y="connsiteY2428"/>
              </a:cxn>
              <a:cxn ang="0">
                <a:pos x="connsiteX2429" y="connsiteY2429"/>
              </a:cxn>
              <a:cxn ang="0">
                <a:pos x="connsiteX2430" y="connsiteY2430"/>
              </a:cxn>
              <a:cxn ang="0">
                <a:pos x="connsiteX2431" y="connsiteY2431"/>
              </a:cxn>
              <a:cxn ang="0">
                <a:pos x="connsiteX2432" y="connsiteY2432"/>
              </a:cxn>
              <a:cxn ang="0">
                <a:pos x="connsiteX2433" y="connsiteY2433"/>
              </a:cxn>
              <a:cxn ang="0">
                <a:pos x="connsiteX2434" y="connsiteY2434"/>
              </a:cxn>
              <a:cxn ang="0">
                <a:pos x="connsiteX2435" y="connsiteY2435"/>
              </a:cxn>
              <a:cxn ang="0">
                <a:pos x="connsiteX2436" y="connsiteY2436"/>
              </a:cxn>
              <a:cxn ang="0">
                <a:pos x="connsiteX2437" y="connsiteY2437"/>
              </a:cxn>
              <a:cxn ang="0">
                <a:pos x="connsiteX2438" y="connsiteY2438"/>
              </a:cxn>
              <a:cxn ang="0">
                <a:pos x="connsiteX2439" y="connsiteY2439"/>
              </a:cxn>
              <a:cxn ang="0">
                <a:pos x="connsiteX2440" y="connsiteY2440"/>
              </a:cxn>
              <a:cxn ang="0">
                <a:pos x="connsiteX2441" y="connsiteY2441"/>
              </a:cxn>
              <a:cxn ang="0">
                <a:pos x="connsiteX2442" y="connsiteY2442"/>
              </a:cxn>
              <a:cxn ang="0">
                <a:pos x="connsiteX2443" y="connsiteY2443"/>
              </a:cxn>
              <a:cxn ang="0">
                <a:pos x="connsiteX2444" y="connsiteY2444"/>
              </a:cxn>
              <a:cxn ang="0">
                <a:pos x="connsiteX2445" y="connsiteY2445"/>
              </a:cxn>
              <a:cxn ang="0">
                <a:pos x="connsiteX2446" y="connsiteY2446"/>
              </a:cxn>
              <a:cxn ang="0">
                <a:pos x="connsiteX2447" y="connsiteY2447"/>
              </a:cxn>
              <a:cxn ang="0">
                <a:pos x="connsiteX2448" y="connsiteY2448"/>
              </a:cxn>
              <a:cxn ang="0">
                <a:pos x="connsiteX2449" y="connsiteY2449"/>
              </a:cxn>
              <a:cxn ang="0">
                <a:pos x="connsiteX2450" y="connsiteY2450"/>
              </a:cxn>
              <a:cxn ang="0">
                <a:pos x="connsiteX2451" y="connsiteY2451"/>
              </a:cxn>
              <a:cxn ang="0">
                <a:pos x="connsiteX2452" y="connsiteY2452"/>
              </a:cxn>
              <a:cxn ang="0">
                <a:pos x="connsiteX2453" y="connsiteY2453"/>
              </a:cxn>
              <a:cxn ang="0">
                <a:pos x="connsiteX2454" y="connsiteY2454"/>
              </a:cxn>
              <a:cxn ang="0">
                <a:pos x="connsiteX2455" y="connsiteY2455"/>
              </a:cxn>
              <a:cxn ang="0">
                <a:pos x="connsiteX2456" y="connsiteY2456"/>
              </a:cxn>
              <a:cxn ang="0">
                <a:pos x="connsiteX2457" y="connsiteY2457"/>
              </a:cxn>
              <a:cxn ang="0">
                <a:pos x="connsiteX2458" y="connsiteY2458"/>
              </a:cxn>
              <a:cxn ang="0">
                <a:pos x="connsiteX2459" y="connsiteY2459"/>
              </a:cxn>
              <a:cxn ang="0">
                <a:pos x="connsiteX2460" y="connsiteY2460"/>
              </a:cxn>
              <a:cxn ang="0">
                <a:pos x="connsiteX2461" y="connsiteY2461"/>
              </a:cxn>
              <a:cxn ang="0">
                <a:pos x="connsiteX2462" y="connsiteY2462"/>
              </a:cxn>
              <a:cxn ang="0">
                <a:pos x="connsiteX2463" y="connsiteY2463"/>
              </a:cxn>
              <a:cxn ang="0">
                <a:pos x="connsiteX2464" y="connsiteY2464"/>
              </a:cxn>
              <a:cxn ang="0">
                <a:pos x="connsiteX2465" y="connsiteY2465"/>
              </a:cxn>
              <a:cxn ang="0">
                <a:pos x="connsiteX2466" y="connsiteY2466"/>
              </a:cxn>
              <a:cxn ang="0">
                <a:pos x="connsiteX2467" y="connsiteY2467"/>
              </a:cxn>
              <a:cxn ang="0">
                <a:pos x="connsiteX2468" y="connsiteY2468"/>
              </a:cxn>
              <a:cxn ang="0">
                <a:pos x="connsiteX2469" y="connsiteY2469"/>
              </a:cxn>
              <a:cxn ang="0">
                <a:pos x="connsiteX2470" y="connsiteY2470"/>
              </a:cxn>
              <a:cxn ang="0">
                <a:pos x="connsiteX2471" y="connsiteY2471"/>
              </a:cxn>
              <a:cxn ang="0">
                <a:pos x="connsiteX2472" y="connsiteY2472"/>
              </a:cxn>
              <a:cxn ang="0">
                <a:pos x="connsiteX2473" y="connsiteY2473"/>
              </a:cxn>
              <a:cxn ang="0">
                <a:pos x="connsiteX2474" y="connsiteY2474"/>
              </a:cxn>
              <a:cxn ang="0">
                <a:pos x="connsiteX2475" y="connsiteY2475"/>
              </a:cxn>
              <a:cxn ang="0">
                <a:pos x="connsiteX2476" y="connsiteY2476"/>
              </a:cxn>
              <a:cxn ang="0">
                <a:pos x="connsiteX2477" y="connsiteY2477"/>
              </a:cxn>
              <a:cxn ang="0">
                <a:pos x="connsiteX2478" y="connsiteY2478"/>
              </a:cxn>
              <a:cxn ang="0">
                <a:pos x="connsiteX2479" y="connsiteY2479"/>
              </a:cxn>
              <a:cxn ang="0">
                <a:pos x="connsiteX2480" y="connsiteY2480"/>
              </a:cxn>
              <a:cxn ang="0">
                <a:pos x="connsiteX2481" y="connsiteY2481"/>
              </a:cxn>
              <a:cxn ang="0">
                <a:pos x="connsiteX2482" y="connsiteY2482"/>
              </a:cxn>
              <a:cxn ang="0">
                <a:pos x="connsiteX2483" y="connsiteY2483"/>
              </a:cxn>
              <a:cxn ang="0">
                <a:pos x="connsiteX2484" y="connsiteY2484"/>
              </a:cxn>
              <a:cxn ang="0">
                <a:pos x="connsiteX2485" y="connsiteY2485"/>
              </a:cxn>
              <a:cxn ang="0">
                <a:pos x="connsiteX2486" y="connsiteY2486"/>
              </a:cxn>
              <a:cxn ang="0">
                <a:pos x="connsiteX2487" y="connsiteY2487"/>
              </a:cxn>
              <a:cxn ang="0">
                <a:pos x="connsiteX2488" y="connsiteY2488"/>
              </a:cxn>
              <a:cxn ang="0">
                <a:pos x="connsiteX2489" y="connsiteY2489"/>
              </a:cxn>
              <a:cxn ang="0">
                <a:pos x="connsiteX2490" y="connsiteY2490"/>
              </a:cxn>
              <a:cxn ang="0">
                <a:pos x="connsiteX2491" y="connsiteY2491"/>
              </a:cxn>
              <a:cxn ang="0">
                <a:pos x="connsiteX2492" y="connsiteY2492"/>
              </a:cxn>
              <a:cxn ang="0">
                <a:pos x="connsiteX2493" y="connsiteY2493"/>
              </a:cxn>
              <a:cxn ang="0">
                <a:pos x="connsiteX2494" y="connsiteY2494"/>
              </a:cxn>
              <a:cxn ang="0">
                <a:pos x="connsiteX2495" y="connsiteY2495"/>
              </a:cxn>
              <a:cxn ang="0">
                <a:pos x="connsiteX2496" y="connsiteY2496"/>
              </a:cxn>
              <a:cxn ang="0">
                <a:pos x="connsiteX2497" y="connsiteY2497"/>
              </a:cxn>
              <a:cxn ang="0">
                <a:pos x="connsiteX2498" y="connsiteY2498"/>
              </a:cxn>
              <a:cxn ang="0">
                <a:pos x="connsiteX2499" y="connsiteY2499"/>
              </a:cxn>
              <a:cxn ang="0">
                <a:pos x="connsiteX2500" y="connsiteY2500"/>
              </a:cxn>
              <a:cxn ang="0">
                <a:pos x="connsiteX2501" y="connsiteY2501"/>
              </a:cxn>
              <a:cxn ang="0">
                <a:pos x="connsiteX2502" y="connsiteY2502"/>
              </a:cxn>
              <a:cxn ang="0">
                <a:pos x="connsiteX2503" y="connsiteY2503"/>
              </a:cxn>
              <a:cxn ang="0">
                <a:pos x="connsiteX2504" y="connsiteY2504"/>
              </a:cxn>
              <a:cxn ang="0">
                <a:pos x="connsiteX2505" y="connsiteY2505"/>
              </a:cxn>
              <a:cxn ang="0">
                <a:pos x="connsiteX2506" y="connsiteY2506"/>
              </a:cxn>
              <a:cxn ang="0">
                <a:pos x="connsiteX2507" y="connsiteY2507"/>
              </a:cxn>
              <a:cxn ang="0">
                <a:pos x="connsiteX2508" y="connsiteY2508"/>
              </a:cxn>
              <a:cxn ang="0">
                <a:pos x="connsiteX2509" y="connsiteY2509"/>
              </a:cxn>
              <a:cxn ang="0">
                <a:pos x="connsiteX2510" y="connsiteY2510"/>
              </a:cxn>
              <a:cxn ang="0">
                <a:pos x="connsiteX2511" y="connsiteY2511"/>
              </a:cxn>
              <a:cxn ang="0">
                <a:pos x="connsiteX2512" y="connsiteY2512"/>
              </a:cxn>
              <a:cxn ang="0">
                <a:pos x="connsiteX2513" y="connsiteY2513"/>
              </a:cxn>
              <a:cxn ang="0">
                <a:pos x="connsiteX2514" y="connsiteY2514"/>
              </a:cxn>
              <a:cxn ang="0">
                <a:pos x="connsiteX2515" y="connsiteY2515"/>
              </a:cxn>
              <a:cxn ang="0">
                <a:pos x="connsiteX2516" y="connsiteY2516"/>
              </a:cxn>
              <a:cxn ang="0">
                <a:pos x="connsiteX2517" y="connsiteY2517"/>
              </a:cxn>
              <a:cxn ang="0">
                <a:pos x="connsiteX2518" y="connsiteY2518"/>
              </a:cxn>
              <a:cxn ang="0">
                <a:pos x="connsiteX2519" y="connsiteY2519"/>
              </a:cxn>
              <a:cxn ang="0">
                <a:pos x="connsiteX2520" y="connsiteY2520"/>
              </a:cxn>
              <a:cxn ang="0">
                <a:pos x="connsiteX2521" y="connsiteY2521"/>
              </a:cxn>
              <a:cxn ang="0">
                <a:pos x="connsiteX2522" y="connsiteY2522"/>
              </a:cxn>
              <a:cxn ang="0">
                <a:pos x="connsiteX2523" y="connsiteY2523"/>
              </a:cxn>
              <a:cxn ang="0">
                <a:pos x="connsiteX2524" y="connsiteY2524"/>
              </a:cxn>
              <a:cxn ang="0">
                <a:pos x="connsiteX2525" y="connsiteY2525"/>
              </a:cxn>
              <a:cxn ang="0">
                <a:pos x="connsiteX2526" y="connsiteY2526"/>
              </a:cxn>
              <a:cxn ang="0">
                <a:pos x="connsiteX2527" y="connsiteY2527"/>
              </a:cxn>
              <a:cxn ang="0">
                <a:pos x="connsiteX2528" y="connsiteY2528"/>
              </a:cxn>
              <a:cxn ang="0">
                <a:pos x="connsiteX2529" y="connsiteY2529"/>
              </a:cxn>
              <a:cxn ang="0">
                <a:pos x="connsiteX2530" y="connsiteY2530"/>
              </a:cxn>
              <a:cxn ang="0">
                <a:pos x="connsiteX2531" y="connsiteY2531"/>
              </a:cxn>
              <a:cxn ang="0">
                <a:pos x="connsiteX2532" y="connsiteY2532"/>
              </a:cxn>
              <a:cxn ang="0">
                <a:pos x="connsiteX2533" y="connsiteY2533"/>
              </a:cxn>
              <a:cxn ang="0">
                <a:pos x="connsiteX2534" y="connsiteY2534"/>
              </a:cxn>
              <a:cxn ang="0">
                <a:pos x="connsiteX2535" y="connsiteY2535"/>
              </a:cxn>
              <a:cxn ang="0">
                <a:pos x="connsiteX2536" y="connsiteY2536"/>
              </a:cxn>
              <a:cxn ang="0">
                <a:pos x="connsiteX2537" y="connsiteY2537"/>
              </a:cxn>
              <a:cxn ang="0">
                <a:pos x="connsiteX2538" y="connsiteY2538"/>
              </a:cxn>
              <a:cxn ang="0">
                <a:pos x="connsiteX2539" y="connsiteY2539"/>
              </a:cxn>
              <a:cxn ang="0">
                <a:pos x="connsiteX2540" y="connsiteY2540"/>
              </a:cxn>
              <a:cxn ang="0">
                <a:pos x="connsiteX2541" y="connsiteY2541"/>
              </a:cxn>
              <a:cxn ang="0">
                <a:pos x="connsiteX2542" y="connsiteY2542"/>
              </a:cxn>
              <a:cxn ang="0">
                <a:pos x="connsiteX2543" y="connsiteY2543"/>
              </a:cxn>
              <a:cxn ang="0">
                <a:pos x="connsiteX2544" y="connsiteY2544"/>
              </a:cxn>
              <a:cxn ang="0">
                <a:pos x="connsiteX2545" y="connsiteY2545"/>
              </a:cxn>
              <a:cxn ang="0">
                <a:pos x="connsiteX2546" y="connsiteY2546"/>
              </a:cxn>
              <a:cxn ang="0">
                <a:pos x="connsiteX2547" y="connsiteY2547"/>
              </a:cxn>
              <a:cxn ang="0">
                <a:pos x="connsiteX2548" y="connsiteY2548"/>
              </a:cxn>
              <a:cxn ang="0">
                <a:pos x="connsiteX2549" y="connsiteY2549"/>
              </a:cxn>
              <a:cxn ang="0">
                <a:pos x="connsiteX2550" y="connsiteY2550"/>
              </a:cxn>
              <a:cxn ang="0">
                <a:pos x="connsiteX2551" y="connsiteY2551"/>
              </a:cxn>
              <a:cxn ang="0">
                <a:pos x="connsiteX2552" y="connsiteY2552"/>
              </a:cxn>
              <a:cxn ang="0">
                <a:pos x="connsiteX2553" y="connsiteY2553"/>
              </a:cxn>
              <a:cxn ang="0">
                <a:pos x="connsiteX2554" y="connsiteY2554"/>
              </a:cxn>
              <a:cxn ang="0">
                <a:pos x="connsiteX2555" y="connsiteY2555"/>
              </a:cxn>
              <a:cxn ang="0">
                <a:pos x="connsiteX2556" y="connsiteY2556"/>
              </a:cxn>
              <a:cxn ang="0">
                <a:pos x="connsiteX2557" y="connsiteY2557"/>
              </a:cxn>
              <a:cxn ang="0">
                <a:pos x="connsiteX2558" y="connsiteY2558"/>
              </a:cxn>
              <a:cxn ang="0">
                <a:pos x="connsiteX2559" y="connsiteY2559"/>
              </a:cxn>
              <a:cxn ang="0">
                <a:pos x="connsiteX2560" y="connsiteY2560"/>
              </a:cxn>
              <a:cxn ang="0">
                <a:pos x="connsiteX2561" y="connsiteY2561"/>
              </a:cxn>
              <a:cxn ang="0">
                <a:pos x="connsiteX2562" y="connsiteY2562"/>
              </a:cxn>
              <a:cxn ang="0">
                <a:pos x="connsiteX2563" y="connsiteY2563"/>
              </a:cxn>
              <a:cxn ang="0">
                <a:pos x="connsiteX2564" y="connsiteY2564"/>
              </a:cxn>
              <a:cxn ang="0">
                <a:pos x="connsiteX2565" y="connsiteY2565"/>
              </a:cxn>
              <a:cxn ang="0">
                <a:pos x="connsiteX2566" y="connsiteY2566"/>
              </a:cxn>
              <a:cxn ang="0">
                <a:pos x="connsiteX2567" y="connsiteY2567"/>
              </a:cxn>
              <a:cxn ang="0">
                <a:pos x="connsiteX2568" y="connsiteY2568"/>
              </a:cxn>
              <a:cxn ang="0">
                <a:pos x="connsiteX2569" y="connsiteY2569"/>
              </a:cxn>
              <a:cxn ang="0">
                <a:pos x="connsiteX2570" y="connsiteY2570"/>
              </a:cxn>
              <a:cxn ang="0">
                <a:pos x="connsiteX2571" y="connsiteY2571"/>
              </a:cxn>
              <a:cxn ang="0">
                <a:pos x="connsiteX2572" y="connsiteY2572"/>
              </a:cxn>
              <a:cxn ang="0">
                <a:pos x="connsiteX2573" y="connsiteY2573"/>
              </a:cxn>
              <a:cxn ang="0">
                <a:pos x="connsiteX2574" y="connsiteY2574"/>
              </a:cxn>
              <a:cxn ang="0">
                <a:pos x="connsiteX2575" y="connsiteY2575"/>
              </a:cxn>
              <a:cxn ang="0">
                <a:pos x="connsiteX2576" y="connsiteY2576"/>
              </a:cxn>
              <a:cxn ang="0">
                <a:pos x="connsiteX2577" y="connsiteY2577"/>
              </a:cxn>
              <a:cxn ang="0">
                <a:pos x="connsiteX2578" y="connsiteY2578"/>
              </a:cxn>
              <a:cxn ang="0">
                <a:pos x="connsiteX2579" y="connsiteY2579"/>
              </a:cxn>
              <a:cxn ang="0">
                <a:pos x="connsiteX2580" y="connsiteY2580"/>
              </a:cxn>
              <a:cxn ang="0">
                <a:pos x="connsiteX2581" y="connsiteY2581"/>
              </a:cxn>
              <a:cxn ang="0">
                <a:pos x="connsiteX2582" y="connsiteY2582"/>
              </a:cxn>
              <a:cxn ang="0">
                <a:pos x="connsiteX2583" y="connsiteY2583"/>
              </a:cxn>
              <a:cxn ang="0">
                <a:pos x="connsiteX2584" y="connsiteY2584"/>
              </a:cxn>
              <a:cxn ang="0">
                <a:pos x="connsiteX2585" y="connsiteY2585"/>
              </a:cxn>
              <a:cxn ang="0">
                <a:pos x="connsiteX2586" y="connsiteY2586"/>
              </a:cxn>
              <a:cxn ang="0">
                <a:pos x="connsiteX2587" y="connsiteY2587"/>
              </a:cxn>
              <a:cxn ang="0">
                <a:pos x="connsiteX2588" y="connsiteY2588"/>
              </a:cxn>
              <a:cxn ang="0">
                <a:pos x="connsiteX2589" y="connsiteY2589"/>
              </a:cxn>
              <a:cxn ang="0">
                <a:pos x="connsiteX2590" y="connsiteY2590"/>
              </a:cxn>
              <a:cxn ang="0">
                <a:pos x="connsiteX2591" y="connsiteY2591"/>
              </a:cxn>
              <a:cxn ang="0">
                <a:pos x="connsiteX2592" y="connsiteY2592"/>
              </a:cxn>
              <a:cxn ang="0">
                <a:pos x="connsiteX2593" y="connsiteY2593"/>
              </a:cxn>
              <a:cxn ang="0">
                <a:pos x="connsiteX2594" y="connsiteY2594"/>
              </a:cxn>
              <a:cxn ang="0">
                <a:pos x="connsiteX2595" y="connsiteY2595"/>
              </a:cxn>
              <a:cxn ang="0">
                <a:pos x="connsiteX2596" y="connsiteY2596"/>
              </a:cxn>
              <a:cxn ang="0">
                <a:pos x="connsiteX2597" y="connsiteY2597"/>
              </a:cxn>
              <a:cxn ang="0">
                <a:pos x="connsiteX2598" y="connsiteY2598"/>
              </a:cxn>
              <a:cxn ang="0">
                <a:pos x="connsiteX2599" y="connsiteY2599"/>
              </a:cxn>
              <a:cxn ang="0">
                <a:pos x="connsiteX2600" y="connsiteY2600"/>
              </a:cxn>
              <a:cxn ang="0">
                <a:pos x="connsiteX2601" y="connsiteY2601"/>
              </a:cxn>
              <a:cxn ang="0">
                <a:pos x="connsiteX2602" y="connsiteY2602"/>
              </a:cxn>
              <a:cxn ang="0">
                <a:pos x="connsiteX2603" y="connsiteY2603"/>
              </a:cxn>
              <a:cxn ang="0">
                <a:pos x="connsiteX2604" y="connsiteY2604"/>
              </a:cxn>
              <a:cxn ang="0">
                <a:pos x="connsiteX2605" y="connsiteY2605"/>
              </a:cxn>
              <a:cxn ang="0">
                <a:pos x="connsiteX2606" y="connsiteY2606"/>
              </a:cxn>
              <a:cxn ang="0">
                <a:pos x="connsiteX2607" y="connsiteY2607"/>
              </a:cxn>
              <a:cxn ang="0">
                <a:pos x="connsiteX2608" y="connsiteY2608"/>
              </a:cxn>
              <a:cxn ang="0">
                <a:pos x="connsiteX2609" y="connsiteY2609"/>
              </a:cxn>
              <a:cxn ang="0">
                <a:pos x="connsiteX2610" y="connsiteY2610"/>
              </a:cxn>
              <a:cxn ang="0">
                <a:pos x="connsiteX2611" y="connsiteY2611"/>
              </a:cxn>
              <a:cxn ang="0">
                <a:pos x="connsiteX2612" y="connsiteY2612"/>
              </a:cxn>
              <a:cxn ang="0">
                <a:pos x="connsiteX2613" y="connsiteY2613"/>
              </a:cxn>
              <a:cxn ang="0">
                <a:pos x="connsiteX2614" y="connsiteY2614"/>
              </a:cxn>
              <a:cxn ang="0">
                <a:pos x="connsiteX2615" y="connsiteY2615"/>
              </a:cxn>
              <a:cxn ang="0">
                <a:pos x="connsiteX2616" y="connsiteY2616"/>
              </a:cxn>
              <a:cxn ang="0">
                <a:pos x="connsiteX2617" y="connsiteY2617"/>
              </a:cxn>
              <a:cxn ang="0">
                <a:pos x="connsiteX2618" y="connsiteY2618"/>
              </a:cxn>
              <a:cxn ang="0">
                <a:pos x="connsiteX2619" y="connsiteY2619"/>
              </a:cxn>
              <a:cxn ang="0">
                <a:pos x="connsiteX2620" y="connsiteY2620"/>
              </a:cxn>
              <a:cxn ang="0">
                <a:pos x="connsiteX2621" y="connsiteY2621"/>
              </a:cxn>
              <a:cxn ang="0">
                <a:pos x="connsiteX2622" y="connsiteY2622"/>
              </a:cxn>
              <a:cxn ang="0">
                <a:pos x="connsiteX2623" y="connsiteY2623"/>
              </a:cxn>
              <a:cxn ang="0">
                <a:pos x="connsiteX2624" y="connsiteY2624"/>
              </a:cxn>
              <a:cxn ang="0">
                <a:pos x="connsiteX2625" y="connsiteY2625"/>
              </a:cxn>
              <a:cxn ang="0">
                <a:pos x="connsiteX2626" y="connsiteY2626"/>
              </a:cxn>
              <a:cxn ang="0">
                <a:pos x="connsiteX2627" y="connsiteY2627"/>
              </a:cxn>
              <a:cxn ang="0">
                <a:pos x="connsiteX2628" y="connsiteY2628"/>
              </a:cxn>
              <a:cxn ang="0">
                <a:pos x="connsiteX2629" y="connsiteY2629"/>
              </a:cxn>
              <a:cxn ang="0">
                <a:pos x="connsiteX2630" y="connsiteY2630"/>
              </a:cxn>
              <a:cxn ang="0">
                <a:pos x="connsiteX2631" y="connsiteY2631"/>
              </a:cxn>
              <a:cxn ang="0">
                <a:pos x="connsiteX2632" y="connsiteY2632"/>
              </a:cxn>
              <a:cxn ang="0">
                <a:pos x="connsiteX2633" y="connsiteY2633"/>
              </a:cxn>
              <a:cxn ang="0">
                <a:pos x="connsiteX2634" y="connsiteY2634"/>
              </a:cxn>
              <a:cxn ang="0">
                <a:pos x="connsiteX2635" y="connsiteY2635"/>
              </a:cxn>
              <a:cxn ang="0">
                <a:pos x="connsiteX2636" y="connsiteY2636"/>
              </a:cxn>
              <a:cxn ang="0">
                <a:pos x="connsiteX2637" y="connsiteY2637"/>
              </a:cxn>
              <a:cxn ang="0">
                <a:pos x="connsiteX2638" y="connsiteY2638"/>
              </a:cxn>
              <a:cxn ang="0">
                <a:pos x="connsiteX2639" y="connsiteY2639"/>
              </a:cxn>
              <a:cxn ang="0">
                <a:pos x="connsiteX2640" y="connsiteY2640"/>
              </a:cxn>
              <a:cxn ang="0">
                <a:pos x="connsiteX2641" y="connsiteY2641"/>
              </a:cxn>
              <a:cxn ang="0">
                <a:pos x="connsiteX2642" y="connsiteY2642"/>
              </a:cxn>
              <a:cxn ang="0">
                <a:pos x="connsiteX2643" y="connsiteY2643"/>
              </a:cxn>
              <a:cxn ang="0">
                <a:pos x="connsiteX2644" y="connsiteY2644"/>
              </a:cxn>
              <a:cxn ang="0">
                <a:pos x="connsiteX2645" y="connsiteY2645"/>
              </a:cxn>
              <a:cxn ang="0">
                <a:pos x="connsiteX2646" y="connsiteY2646"/>
              </a:cxn>
              <a:cxn ang="0">
                <a:pos x="connsiteX2647" y="connsiteY2647"/>
              </a:cxn>
              <a:cxn ang="0">
                <a:pos x="connsiteX2648" y="connsiteY2648"/>
              </a:cxn>
              <a:cxn ang="0">
                <a:pos x="connsiteX2649" y="connsiteY2649"/>
              </a:cxn>
              <a:cxn ang="0">
                <a:pos x="connsiteX2650" y="connsiteY2650"/>
              </a:cxn>
              <a:cxn ang="0">
                <a:pos x="connsiteX2651" y="connsiteY2651"/>
              </a:cxn>
              <a:cxn ang="0">
                <a:pos x="connsiteX2652" y="connsiteY2652"/>
              </a:cxn>
              <a:cxn ang="0">
                <a:pos x="connsiteX2653" y="connsiteY2653"/>
              </a:cxn>
              <a:cxn ang="0">
                <a:pos x="connsiteX2654" y="connsiteY2654"/>
              </a:cxn>
              <a:cxn ang="0">
                <a:pos x="connsiteX2655" y="connsiteY2655"/>
              </a:cxn>
              <a:cxn ang="0">
                <a:pos x="connsiteX2656" y="connsiteY2656"/>
              </a:cxn>
              <a:cxn ang="0">
                <a:pos x="connsiteX2657" y="connsiteY2657"/>
              </a:cxn>
              <a:cxn ang="0">
                <a:pos x="connsiteX2658" y="connsiteY2658"/>
              </a:cxn>
              <a:cxn ang="0">
                <a:pos x="connsiteX2659" y="connsiteY2659"/>
              </a:cxn>
              <a:cxn ang="0">
                <a:pos x="connsiteX2660" y="connsiteY2660"/>
              </a:cxn>
              <a:cxn ang="0">
                <a:pos x="connsiteX2661" y="connsiteY2661"/>
              </a:cxn>
              <a:cxn ang="0">
                <a:pos x="connsiteX2662" y="connsiteY2662"/>
              </a:cxn>
              <a:cxn ang="0">
                <a:pos x="connsiteX2663" y="connsiteY2663"/>
              </a:cxn>
              <a:cxn ang="0">
                <a:pos x="connsiteX2664" y="connsiteY2664"/>
              </a:cxn>
              <a:cxn ang="0">
                <a:pos x="connsiteX2665" y="connsiteY2665"/>
              </a:cxn>
              <a:cxn ang="0">
                <a:pos x="connsiteX2666" y="connsiteY2666"/>
              </a:cxn>
              <a:cxn ang="0">
                <a:pos x="connsiteX2667" y="connsiteY2667"/>
              </a:cxn>
              <a:cxn ang="0">
                <a:pos x="connsiteX2668" y="connsiteY2668"/>
              </a:cxn>
              <a:cxn ang="0">
                <a:pos x="connsiteX2669" y="connsiteY2669"/>
              </a:cxn>
              <a:cxn ang="0">
                <a:pos x="connsiteX2670" y="connsiteY2670"/>
              </a:cxn>
              <a:cxn ang="0">
                <a:pos x="connsiteX2671" y="connsiteY2671"/>
              </a:cxn>
              <a:cxn ang="0">
                <a:pos x="connsiteX2672" y="connsiteY2672"/>
              </a:cxn>
              <a:cxn ang="0">
                <a:pos x="connsiteX2673" y="connsiteY2673"/>
              </a:cxn>
              <a:cxn ang="0">
                <a:pos x="connsiteX2674" y="connsiteY2674"/>
              </a:cxn>
              <a:cxn ang="0">
                <a:pos x="connsiteX2675" y="connsiteY2675"/>
              </a:cxn>
              <a:cxn ang="0">
                <a:pos x="connsiteX2676" y="connsiteY2676"/>
              </a:cxn>
              <a:cxn ang="0">
                <a:pos x="connsiteX2677" y="connsiteY2677"/>
              </a:cxn>
              <a:cxn ang="0">
                <a:pos x="connsiteX2678" y="connsiteY2678"/>
              </a:cxn>
              <a:cxn ang="0">
                <a:pos x="connsiteX2679" y="connsiteY2679"/>
              </a:cxn>
              <a:cxn ang="0">
                <a:pos x="connsiteX2680" y="connsiteY2680"/>
              </a:cxn>
              <a:cxn ang="0">
                <a:pos x="connsiteX2681" y="connsiteY2681"/>
              </a:cxn>
              <a:cxn ang="0">
                <a:pos x="connsiteX2682" y="connsiteY2682"/>
              </a:cxn>
              <a:cxn ang="0">
                <a:pos x="connsiteX2683" y="connsiteY2683"/>
              </a:cxn>
              <a:cxn ang="0">
                <a:pos x="connsiteX2684" y="connsiteY2684"/>
              </a:cxn>
              <a:cxn ang="0">
                <a:pos x="connsiteX2685" y="connsiteY2685"/>
              </a:cxn>
              <a:cxn ang="0">
                <a:pos x="connsiteX2686" y="connsiteY2686"/>
              </a:cxn>
              <a:cxn ang="0">
                <a:pos x="connsiteX2687" y="connsiteY2687"/>
              </a:cxn>
              <a:cxn ang="0">
                <a:pos x="connsiteX2688" y="connsiteY2688"/>
              </a:cxn>
              <a:cxn ang="0">
                <a:pos x="connsiteX2689" y="connsiteY2689"/>
              </a:cxn>
              <a:cxn ang="0">
                <a:pos x="connsiteX2690" y="connsiteY2690"/>
              </a:cxn>
              <a:cxn ang="0">
                <a:pos x="connsiteX2691" y="connsiteY2691"/>
              </a:cxn>
              <a:cxn ang="0">
                <a:pos x="connsiteX2692" y="connsiteY2692"/>
              </a:cxn>
              <a:cxn ang="0">
                <a:pos x="connsiteX2693" y="connsiteY2693"/>
              </a:cxn>
              <a:cxn ang="0">
                <a:pos x="connsiteX2694" y="connsiteY2694"/>
              </a:cxn>
              <a:cxn ang="0">
                <a:pos x="connsiteX2695" y="connsiteY2695"/>
              </a:cxn>
              <a:cxn ang="0">
                <a:pos x="connsiteX2696" y="connsiteY2696"/>
              </a:cxn>
              <a:cxn ang="0">
                <a:pos x="connsiteX2697" y="connsiteY2697"/>
              </a:cxn>
              <a:cxn ang="0">
                <a:pos x="connsiteX2698" y="connsiteY2698"/>
              </a:cxn>
              <a:cxn ang="0">
                <a:pos x="connsiteX2699" y="connsiteY2699"/>
              </a:cxn>
              <a:cxn ang="0">
                <a:pos x="connsiteX2700" y="connsiteY2700"/>
              </a:cxn>
              <a:cxn ang="0">
                <a:pos x="connsiteX2701" y="connsiteY2701"/>
              </a:cxn>
              <a:cxn ang="0">
                <a:pos x="connsiteX2702" y="connsiteY2702"/>
              </a:cxn>
              <a:cxn ang="0">
                <a:pos x="connsiteX2703" y="connsiteY2703"/>
              </a:cxn>
              <a:cxn ang="0">
                <a:pos x="connsiteX2704" y="connsiteY2704"/>
              </a:cxn>
              <a:cxn ang="0">
                <a:pos x="connsiteX2705" y="connsiteY2705"/>
              </a:cxn>
              <a:cxn ang="0">
                <a:pos x="connsiteX2706" y="connsiteY2706"/>
              </a:cxn>
              <a:cxn ang="0">
                <a:pos x="connsiteX2707" y="connsiteY2707"/>
              </a:cxn>
              <a:cxn ang="0">
                <a:pos x="connsiteX2708" y="connsiteY2708"/>
              </a:cxn>
              <a:cxn ang="0">
                <a:pos x="connsiteX2709" y="connsiteY2709"/>
              </a:cxn>
              <a:cxn ang="0">
                <a:pos x="connsiteX2710" y="connsiteY2710"/>
              </a:cxn>
              <a:cxn ang="0">
                <a:pos x="connsiteX2711" y="connsiteY2711"/>
              </a:cxn>
              <a:cxn ang="0">
                <a:pos x="connsiteX2712" y="connsiteY2712"/>
              </a:cxn>
              <a:cxn ang="0">
                <a:pos x="connsiteX2713" y="connsiteY2713"/>
              </a:cxn>
              <a:cxn ang="0">
                <a:pos x="connsiteX2714" y="connsiteY2714"/>
              </a:cxn>
              <a:cxn ang="0">
                <a:pos x="connsiteX2715" y="connsiteY2715"/>
              </a:cxn>
              <a:cxn ang="0">
                <a:pos x="connsiteX2716" y="connsiteY2716"/>
              </a:cxn>
              <a:cxn ang="0">
                <a:pos x="connsiteX2717" y="connsiteY2717"/>
              </a:cxn>
              <a:cxn ang="0">
                <a:pos x="connsiteX2718" y="connsiteY2718"/>
              </a:cxn>
              <a:cxn ang="0">
                <a:pos x="connsiteX2719" y="connsiteY2719"/>
              </a:cxn>
              <a:cxn ang="0">
                <a:pos x="connsiteX2720" y="connsiteY2720"/>
              </a:cxn>
              <a:cxn ang="0">
                <a:pos x="connsiteX2721" y="connsiteY2721"/>
              </a:cxn>
              <a:cxn ang="0">
                <a:pos x="connsiteX2722" y="connsiteY2722"/>
              </a:cxn>
              <a:cxn ang="0">
                <a:pos x="connsiteX2723" y="connsiteY2723"/>
              </a:cxn>
              <a:cxn ang="0">
                <a:pos x="connsiteX2724" y="connsiteY2724"/>
              </a:cxn>
              <a:cxn ang="0">
                <a:pos x="connsiteX2725" y="connsiteY2725"/>
              </a:cxn>
              <a:cxn ang="0">
                <a:pos x="connsiteX2726" y="connsiteY2726"/>
              </a:cxn>
              <a:cxn ang="0">
                <a:pos x="connsiteX2727" y="connsiteY2727"/>
              </a:cxn>
              <a:cxn ang="0">
                <a:pos x="connsiteX2728" y="connsiteY2728"/>
              </a:cxn>
              <a:cxn ang="0">
                <a:pos x="connsiteX2729" y="connsiteY2729"/>
              </a:cxn>
              <a:cxn ang="0">
                <a:pos x="connsiteX2730" y="connsiteY2730"/>
              </a:cxn>
              <a:cxn ang="0">
                <a:pos x="connsiteX2731" y="connsiteY2731"/>
              </a:cxn>
              <a:cxn ang="0">
                <a:pos x="connsiteX2732" y="connsiteY2732"/>
              </a:cxn>
              <a:cxn ang="0">
                <a:pos x="connsiteX2733" y="connsiteY2733"/>
              </a:cxn>
              <a:cxn ang="0">
                <a:pos x="connsiteX2734" y="connsiteY2734"/>
              </a:cxn>
              <a:cxn ang="0">
                <a:pos x="connsiteX2735" y="connsiteY2735"/>
              </a:cxn>
              <a:cxn ang="0">
                <a:pos x="connsiteX2736" y="connsiteY2736"/>
              </a:cxn>
              <a:cxn ang="0">
                <a:pos x="connsiteX2737" y="connsiteY2737"/>
              </a:cxn>
              <a:cxn ang="0">
                <a:pos x="connsiteX2738" y="connsiteY2738"/>
              </a:cxn>
              <a:cxn ang="0">
                <a:pos x="connsiteX2739" y="connsiteY2739"/>
              </a:cxn>
              <a:cxn ang="0">
                <a:pos x="connsiteX2740" y="connsiteY2740"/>
              </a:cxn>
              <a:cxn ang="0">
                <a:pos x="connsiteX2741" y="connsiteY2741"/>
              </a:cxn>
              <a:cxn ang="0">
                <a:pos x="connsiteX2742" y="connsiteY2742"/>
              </a:cxn>
              <a:cxn ang="0">
                <a:pos x="connsiteX2743" y="connsiteY2743"/>
              </a:cxn>
              <a:cxn ang="0">
                <a:pos x="connsiteX2744" y="connsiteY2744"/>
              </a:cxn>
              <a:cxn ang="0">
                <a:pos x="connsiteX2745" y="connsiteY2745"/>
              </a:cxn>
              <a:cxn ang="0">
                <a:pos x="connsiteX2746" y="connsiteY2746"/>
              </a:cxn>
              <a:cxn ang="0">
                <a:pos x="connsiteX2747" y="connsiteY2747"/>
              </a:cxn>
              <a:cxn ang="0">
                <a:pos x="connsiteX2748" y="connsiteY2748"/>
              </a:cxn>
              <a:cxn ang="0">
                <a:pos x="connsiteX2749" y="connsiteY2749"/>
              </a:cxn>
              <a:cxn ang="0">
                <a:pos x="connsiteX2750" y="connsiteY2750"/>
              </a:cxn>
              <a:cxn ang="0">
                <a:pos x="connsiteX2751" y="connsiteY2751"/>
              </a:cxn>
              <a:cxn ang="0">
                <a:pos x="connsiteX2752" y="connsiteY2752"/>
              </a:cxn>
              <a:cxn ang="0">
                <a:pos x="connsiteX2753" y="connsiteY2753"/>
              </a:cxn>
              <a:cxn ang="0">
                <a:pos x="connsiteX2754" y="connsiteY2754"/>
              </a:cxn>
              <a:cxn ang="0">
                <a:pos x="connsiteX2755" y="connsiteY2755"/>
              </a:cxn>
              <a:cxn ang="0">
                <a:pos x="connsiteX2756" y="connsiteY2756"/>
              </a:cxn>
              <a:cxn ang="0">
                <a:pos x="connsiteX2757" y="connsiteY2757"/>
              </a:cxn>
              <a:cxn ang="0">
                <a:pos x="connsiteX2758" y="connsiteY2758"/>
              </a:cxn>
              <a:cxn ang="0">
                <a:pos x="connsiteX2759" y="connsiteY2759"/>
              </a:cxn>
              <a:cxn ang="0">
                <a:pos x="connsiteX2760" y="connsiteY2760"/>
              </a:cxn>
              <a:cxn ang="0">
                <a:pos x="connsiteX2761" y="connsiteY2761"/>
              </a:cxn>
              <a:cxn ang="0">
                <a:pos x="connsiteX2762" y="connsiteY2762"/>
              </a:cxn>
              <a:cxn ang="0">
                <a:pos x="connsiteX2763" y="connsiteY2763"/>
              </a:cxn>
              <a:cxn ang="0">
                <a:pos x="connsiteX2764" y="connsiteY2764"/>
              </a:cxn>
              <a:cxn ang="0">
                <a:pos x="connsiteX2765" y="connsiteY2765"/>
              </a:cxn>
              <a:cxn ang="0">
                <a:pos x="connsiteX2766" y="connsiteY2766"/>
              </a:cxn>
              <a:cxn ang="0">
                <a:pos x="connsiteX2767" y="connsiteY2767"/>
              </a:cxn>
              <a:cxn ang="0">
                <a:pos x="connsiteX2768" y="connsiteY2768"/>
              </a:cxn>
              <a:cxn ang="0">
                <a:pos x="connsiteX2769" y="connsiteY2769"/>
              </a:cxn>
              <a:cxn ang="0">
                <a:pos x="connsiteX2770" y="connsiteY2770"/>
              </a:cxn>
              <a:cxn ang="0">
                <a:pos x="connsiteX2771" y="connsiteY2771"/>
              </a:cxn>
              <a:cxn ang="0">
                <a:pos x="connsiteX2772" y="connsiteY2772"/>
              </a:cxn>
              <a:cxn ang="0">
                <a:pos x="connsiteX2773" y="connsiteY2773"/>
              </a:cxn>
              <a:cxn ang="0">
                <a:pos x="connsiteX2774" y="connsiteY2774"/>
              </a:cxn>
              <a:cxn ang="0">
                <a:pos x="connsiteX2775" y="connsiteY2775"/>
              </a:cxn>
              <a:cxn ang="0">
                <a:pos x="connsiteX2776" y="connsiteY2776"/>
              </a:cxn>
              <a:cxn ang="0">
                <a:pos x="connsiteX2777" y="connsiteY2777"/>
              </a:cxn>
              <a:cxn ang="0">
                <a:pos x="connsiteX2778" y="connsiteY2778"/>
              </a:cxn>
              <a:cxn ang="0">
                <a:pos x="connsiteX2779" y="connsiteY2779"/>
              </a:cxn>
              <a:cxn ang="0">
                <a:pos x="connsiteX2780" y="connsiteY2780"/>
              </a:cxn>
              <a:cxn ang="0">
                <a:pos x="connsiteX2781" y="connsiteY2781"/>
              </a:cxn>
              <a:cxn ang="0">
                <a:pos x="connsiteX2782" y="connsiteY2782"/>
              </a:cxn>
              <a:cxn ang="0">
                <a:pos x="connsiteX2783" y="connsiteY2783"/>
              </a:cxn>
              <a:cxn ang="0">
                <a:pos x="connsiteX2784" y="connsiteY2784"/>
              </a:cxn>
              <a:cxn ang="0">
                <a:pos x="connsiteX2785" y="connsiteY2785"/>
              </a:cxn>
              <a:cxn ang="0">
                <a:pos x="connsiteX2786" y="connsiteY2786"/>
              </a:cxn>
              <a:cxn ang="0">
                <a:pos x="connsiteX2787" y="connsiteY2787"/>
              </a:cxn>
              <a:cxn ang="0">
                <a:pos x="connsiteX2788" y="connsiteY2788"/>
              </a:cxn>
              <a:cxn ang="0">
                <a:pos x="connsiteX2789" y="connsiteY2789"/>
              </a:cxn>
              <a:cxn ang="0">
                <a:pos x="connsiteX2790" y="connsiteY2790"/>
              </a:cxn>
              <a:cxn ang="0">
                <a:pos x="connsiteX2791" y="connsiteY2791"/>
              </a:cxn>
              <a:cxn ang="0">
                <a:pos x="connsiteX2792" y="connsiteY2792"/>
              </a:cxn>
              <a:cxn ang="0">
                <a:pos x="connsiteX2793" y="connsiteY2793"/>
              </a:cxn>
              <a:cxn ang="0">
                <a:pos x="connsiteX2794" y="connsiteY2794"/>
              </a:cxn>
              <a:cxn ang="0">
                <a:pos x="connsiteX2795" y="connsiteY2795"/>
              </a:cxn>
              <a:cxn ang="0">
                <a:pos x="connsiteX2796" y="connsiteY2796"/>
              </a:cxn>
              <a:cxn ang="0">
                <a:pos x="connsiteX2797" y="connsiteY2797"/>
              </a:cxn>
              <a:cxn ang="0">
                <a:pos x="connsiteX2798" y="connsiteY2798"/>
              </a:cxn>
              <a:cxn ang="0">
                <a:pos x="connsiteX2799" y="connsiteY2799"/>
              </a:cxn>
              <a:cxn ang="0">
                <a:pos x="connsiteX2800" y="connsiteY2800"/>
              </a:cxn>
              <a:cxn ang="0">
                <a:pos x="connsiteX2801" y="connsiteY2801"/>
              </a:cxn>
              <a:cxn ang="0">
                <a:pos x="connsiteX2802" y="connsiteY2802"/>
              </a:cxn>
              <a:cxn ang="0">
                <a:pos x="connsiteX2803" y="connsiteY2803"/>
              </a:cxn>
              <a:cxn ang="0">
                <a:pos x="connsiteX2804" y="connsiteY2804"/>
              </a:cxn>
              <a:cxn ang="0">
                <a:pos x="connsiteX2805" y="connsiteY2805"/>
              </a:cxn>
              <a:cxn ang="0">
                <a:pos x="connsiteX2806" y="connsiteY2806"/>
              </a:cxn>
              <a:cxn ang="0">
                <a:pos x="connsiteX2807" y="connsiteY2807"/>
              </a:cxn>
              <a:cxn ang="0">
                <a:pos x="connsiteX2808" y="connsiteY2808"/>
              </a:cxn>
              <a:cxn ang="0">
                <a:pos x="connsiteX2809" y="connsiteY2809"/>
              </a:cxn>
              <a:cxn ang="0">
                <a:pos x="connsiteX2810" y="connsiteY2810"/>
              </a:cxn>
              <a:cxn ang="0">
                <a:pos x="connsiteX2811" y="connsiteY2811"/>
              </a:cxn>
              <a:cxn ang="0">
                <a:pos x="connsiteX2812" y="connsiteY2812"/>
              </a:cxn>
              <a:cxn ang="0">
                <a:pos x="connsiteX2813" y="connsiteY2813"/>
              </a:cxn>
              <a:cxn ang="0">
                <a:pos x="connsiteX2814" y="connsiteY2814"/>
              </a:cxn>
              <a:cxn ang="0">
                <a:pos x="connsiteX2815" y="connsiteY2815"/>
              </a:cxn>
              <a:cxn ang="0">
                <a:pos x="connsiteX2816" y="connsiteY2816"/>
              </a:cxn>
              <a:cxn ang="0">
                <a:pos x="connsiteX2817" y="connsiteY2817"/>
              </a:cxn>
              <a:cxn ang="0">
                <a:pos x="connsiteX2818" y="connsiteY2818"/>
              </a:cxn>
              <a:cxn ang="0">
                <a:pos x="connsiteX2819" y="connsiteY2819"/>
              </a:cxn>
              <a:cxn ang="0">
                <a:pos x="connsiteX2820" y="connsiteY2820"/>
              </a:cxn>
              <a:cxn ang="0">
                <a:pos x="connsiteX2821" y="connsiteY2821"/>
              </a:cxn>
              <a:cxn ang="0">
                <a:pos x="connsiteX2822" y="connsiteY2822"/>
              </a:cxn>
              <a:cxn ang="0">
                <a:pos x="connsiteX2823" y="connsiteY2823"/>
              </a:cxn>
              <a:cxn ang="0">
                <a:pos x="connsiteX2824" y="connsiteY2824"/>
              </a:cxn>
              <a:cxn ang="0">
                <a:pos x="connsiteX2825" y="connsiteY2825"/>
              </a:cxn>
              <a:cxn ang="0">
                <a:pos x="connsiteX2826" y="connsiteY2826"/>
              </a:cxn>
              <a:cxn ang="0">
                <a:pos x="connsiteX2827" y="connsiteY2827"/>
              </a:cxn>
              <a:cxn ang="0">
                <a:pos x="connsiteX2828" y="connsiteY2828"/>
              </a:cxn>
              <a:cxn ang="0">
                <a:pos x="connsiteX2829" y="connsiteY2829"/>
              </a:cxn>
              <a:cxn ang="0">
                <a:pos x="connsiteX2830" y="connsiteY2830"/>
              </a:cxn>
              <a:cxn ang="0">
                <a:pos x="connsiteX2831" y="connsiteY2831"/>
              </a:cxn>
              <a:cxn ang="0">
                <a:pos x="connsiteX2832" y="connsiteY2832"/>
              </a:cxn>
              <a:cxn ang="0">
                <a:pos x="connsiteX2833" y="connsiteY2833"/>
              </a:cxn>
              <a:cxn ang="0">
                <a:pos x="connsiteX2834" y="connsiteY2834"/>
              </a:cxn>
              <a:cxn ang="0">
                <a:pos x="connsiteX2835" y="connsiteY2835"/>
              </a:cxn>
              <a:cxn ang="0">
                <a:pos x="connsiteX2836" y="connsiteY2836"/>
              </a:cxn>
              <a:cxn ang="0">
                <a:pos x="connsiteX2837" y="connsiteY2837"/>
              </a:cxn>
              <a:cxn ang="0">
                <a:pos x="connsiteX2838" y="connsiteY2838"/>
              </a:cxn>
              <a:cxn ang="0">
                <a:pos x="connsiteX2839" y="connsiteY2839"/>
              </a:cxn>
              <a:cxn ang="0">
                <a:pos x="connsiteX2840" y="connsiteY2840"/>
              </a:cxn>
              <a:cxn ang="0">
                <a:pos x="connsiteX2841" y="connsiteY2841"/>
              </a:cxn>
              <a:cxn ang="0">
                <a:pos x="connsiteX2842" y="connsiteY2842"/>
              </a:cxn>
              <a:cxn ang="0">
                <a:pos x="connsiteX2843" y="connsiteY2843"/>
              </a:cxn>
              <a:cxn ang="0">
                <a:pos x="connsiteX2844" y="connsiteY2844"/>
              </a:cxn>
              <a:cxn ang="0">
                <a:pos x="connsiteX2845" y="connsiteY2845"/>
              </a:cxn>
              <a:cxn ang="0">
                <a:pos x="connsiteX2846" y="connsiteY2846"/>
              </a:cxn>
              <a:cxn ang="0">
                <a:pos x="connsiteX2847" y="connsiteY2847"/>
              </a:cxn>
              <a:cxn ang="0">
                <a:pos x="connsiteX2848" y="connsiteY2848"/>
              </a:cxn>
              <a:cxn ang="0">
                <a:pos x="connsiteX2849" y="connsiteY2849"/>
              </a:cxn>
              <a:cxn ang="0">
                <a:pos x="connsiteX2850" y="connsiteY2850"/>
              </a:cxn>
              <a:cxn ang="0">
                <a:pos x="connsiteX2851" y="connsiteY2851"/>
              </a:cxn>
              <a:cxn ang="0">
                <a:pos x="connsiteX2852" y="connsiteY2852"/>
              </a:cxn>
              <a:cxn ang="0">
                <a:pos x="connsiteX2853" y="connsiteY2853"/>
              </a:cxn>
              <a:cxn ang="0">
                <a:pos x="connsiteX2854" y="connsiteY2854"/>
              </a:cxn>
              <a:cxn ang="0">
                <a:pos x="connsiteX2855" y="connsiteY2855"/>
              </a:cxn>
              <a:cxn ang="0">
                <a:pos x="connsiteX2856" y="connsiteY2856"/>
              </a:cxn>
              <a:cxn ang="0">
                <a:pos x="connsiteX2857" y="connsiteY2857"/>
              </a:cxn>
              <a:cxn ang="0">
                <a:pos x="connsiteX2858" y="connsiteY2858"/>
              </a:cxn>
              <a:cxn ang="0">
                <a:pos x="connsiteX2859" y="connsiteY2859"/>
              </a:cxn>
              <a:cxn ang="0">
                <a:pos x="connsiteX2860" y="connsiteY2860"/>
              </a:cxn>
              <a:cxn ang="0">
                <a:pos x="connsiteX2861" y="connsiteY2861"/>
              </a:cxn>
              <a:cxn ang="0">
                <a:pos x="connsiteX2862" y="connsiteY2862"/>
              </a:cxn>
              <a:cxn ang="0">
                <a:pos x="connsiteX2863" y="connsiteY2863"/>
              </a:cxn>
              <a:cxn ang="0">
                <a:pos x="connsiteX2864" y="connsiteY2864"/>
              </a:cxn>
              <a:cxn ang="0">
                <a:pos x="connsiteX2865" y="connsiteY2865"/>
              </a:cxn>
              <a:cxn ang="0">
                <a:pos x="connsiteX2866" y="connsiteY2866"/>
              </a:cxn>
              <a:cxn ang="0">
                <a:pos x="connsiteX2867" y="connsiteY2867"/>
              </a:cxn>
              <a:cxn ang="0">
                <a:pos x="connsiteX2868" y="connsiteY2868"/>
              </a:cxn>
              <a:cxn ang="0">
                <a:pos x="connsiteX2869" y="connsiteY2869"/>
              </a:cxn>
              <a:cxn ang="0">
                <a:pos x="connsiteX2870" y="connsiteY2870"/>
              </a:cxn>
              <a:cxn ang="0">
                <a:pos x="connsiteX2871" y="connsiteY2871"/>
              </a:cxn>
              <a:cxn ang="0">
                <a:pos x="connsiteX2872" y="connsiteY2872"/>
              </a:cxn>
              <a:cxn ang="0">
                <a:pos x="connsiteX2873" y="connsiteY2873"/>
              </a:cxn>
              <a:cxn ang="0">
                <a:pos x="connsiteX2874" y="connsiteY2874"/>
              </a:cxn>
              <a:cxn ang="0">
                <a:pos x="connsiteX2875" y="connsiteY2875"/>
              </a:cxn>
              <a:cxn ang="0">
                <a:pos x="connsiteX2876" y="connsiteY2876"/>
              </a:cxn>
              <a:cxn ang="0">
                <a:pos x="connsiteX2877" y="connsiteY2877"/>
              </a:cxn>
              <a:cxn ang="0">
                <a:pos x="connsiteX2878" y="connsiteY2878"/>
              </a:cxn>
              <a:cxn ang="0">
                <a:pos x="connsiteX2879" y="connsiteY2879"/>
              </a:cxn>
              <a:cxn ang="0">
                <a:pos x="connsiteX2880" y="connsiteY2880"/>
              </a:cxn>
              <a:cxn ang="0">
                <a:pos x="connsiteX2881" y="connsiteY2881"/>
              </a:cxn>
              <a:cxn ang="0">
                <a:pos x="connsiteX2882" y="connsiteY2882"/>
              </a:cxn>
              <a:cxn ang="0">
                <a:pos x="connsiteX2883" y="connsiteY2883"/>
              </a:cxn>
              <a:cxn ang="0">
                <a:pos x="connsiteX2884" y="connsiteY2884"/>
              </a:cxn>
              <a:cxn ang="0">
                <a:pos x="connsiteX2885" y="connsiteY2885"/>
              </a:cxn>
              <a:cxn ang="0">
                <a:pos x="connsiteX2886" y="connsiteY2886"/>
              </a:cxn>
              <a:cxn ang="0">
                <a:pos x="connsiteX2887" y="connsiteY2887"/>
              </a:cxn>
              <a:cxn ang="0">
                <a:pos x="connsiteX2888" y="connsiteY2888"/>
              </a:cxn>
              <a:cxn ang="0">
                <a:pos x="connsiteX2889" y="connsiteY2889"/>
              </a:cxn>
              <a:cxn ang="0">
                <a:pos x="connsiteX2890" y="connsiteY2890"/>
              </a:cxn>
              <a:cxn ang="0">
                <a:pos x="connsiteX2891" y="connsiteY2891"/>
              </a:cxn>
              <a:cxn ang="0">
                <a:pos x="connsiteX2892" y="connsiteY2892"/>
              </a:cxn>
              <a:cxn ang="0">
                <a:pos x="connsiteX2893" y="connsiteY2893"/>
              </a:cxn>
              <a:cxn ang="0">
                <a:pos x="connsiteX2894" y="connsiteY2894"/>
              </a:cxn>
              <a:cxn ang="0">
                <a:pos x="connsiteX2895" y="connsiteY2895"/>
              </a:cxn>
              <a:cxn ang="0">
                <a:pos x="connsiteX2896" y="connsiteY2896"/>
              </a:cxn>
              <a:cxn ang="0">
                <a:pos x="connsiteX2897" y="connsiteY2897"/>
              </a:cxn>
              <a:cxn ang="0">
                <a:pos x="connsiteX2898" y="connsiteY2898"/>
              </a:cxn>
              <a:cxn ang="0">
                <a:pos x="connsiteX2899" y="connsiteY2899"/>
              </a:cxn>
              <a:cxn ang="0">
                <a:pos x="connsiteX2900" y="connsiteY2900"/>
              </a:cxn>
              <a:cxn ang="0">
                <a:pos x="connsiteX2901" y="connsiteY2901"/>
              </a:cxn>
              <a:cxn ang="0">
                <a:pos x="connsiteX2902" y="connsiteY2902"/>
              </a:cxn>
              <a:cxn ang="0">
                <a:pos x="connsiteX2903" y="connsiteY2903"/>
              </a:cxn>
              <a:cxn ang="0">
                <a:pos x="connsiteX2904" y="connsiteY2904"/>
              </a:cxn>
              <a:cxn ang="0">
                <a:pos x="connsiteX2905" y="connsiteY2905"/>
              </a:cxn>
              <a:cxn ang="0">
                <a:pos x="connsiteX2906" y="connsiteY2906"/>
              </a:cxn>
              <a:cxn ang="0">
                <a:pos x="connsiteX2907" y="connsiteY2907"/>
              </a:cxn>
              <a:cxn ang="0">
                <a:pos x="connsiteX2908" y="connsiteY2908"/>
              </a:cxn>
              <a:cxn ang="0">
                <a:pos x="connsiteX2909" y="connsiteY2909"/>
              </a:cxn>
              <a:cxn ang="0">
                <a:pos x="connsiteX2910" y="connsiteY2910"/>
              </a:cxn>
              <a:cxn ang="0">
                <a:pos x="connsiteX2911" y="connsiteY2911"/>
              </a:cxn>
              <a:cxn ang="0">
                <a:pos x="connsiteX2912" y="connsiteY2912"/>
              </a:cxn>
              <a:cxn ang="0">
                <a:pos x="connsiteX2913" y="connsiteY2913"/>
              </a:cxn>
              <a:cxn ang="0">
                <a:pos x="connsiteX2914" y="connsiteY2914"/>
              </a:cxn>
              <a:cxn ang="0">
                <a:pos x="connsiteX2915" y="connsiteY2915"/>
              </a:cxn>
              <a:cxn ang="0">
                <a:pos x="connsiteX2916" y="connsiteY2916"/>
              </a:cxn>
              <a:cxn ang="0">
                <a:pos x="connsiteX2917" y="connsiteY2917"/>
              </a:cxn>
              <a:cxn ang="0">
                <a:pos x="connsiteX2918" y="connsiteY2918"/>
              </a:cxn>
              <a:cxn ang="0">
                <a:pos x="connsiteX2919" y="connsiteY2919"/>
              </a:cxn>
              <a:cxn ang="0">
                <a:pos x="connsiteX2920" y="connsiteY2920"/>
              </a:cxn>
              <a:cxn ang="0">
                <a:pos x="connsiteX2921" y="connsiteY2921"/>
              </a:cxn>
              <a:cxn ang="0">
                <a:pos x="connsiteX2922" y="connsiteY2922"/>
              </a:cxn>
              <a:cxn ang="0">
                <a:pos x="connsiteX2923" y="connsiteY2923"/>
              </a:cxn>
              <a:cxn ang="0">
                <a:pos x="connsiteX2924" y="connsiteY2924"/>
              </a:cxn>
              <a:cxn ang="0">
                <a:pos x="connsiteX2925" y="connsiteY2925"/>
              </a:cxn>
              <a:cxn ang="0">
                <a:pos x="connsiteX2926" y="connsiteY2926"/>
              </a:cxn>
              <a:cxn ang="0">
                <a:pos x="connsiteX2927" y="connsiteY2927"/>
              </a:cxn>
              <a:cxn ang="0">
                <a:pos x="connsiteX2928" y="connsiteY2928"/>
              </a:cxn>
              <a:cxn ang="0">
                <a:pos x="connsiteX2929" y="connsiteY2929"/>
              </a:cxn>
              <a:cxn ang="0">
                <a:pos x="connsiteX2930" y="connsiteY2930"/>
              </a:cxn>
              <a:cxn ang="0">
                <a:pos x="connsiteX2931" y="connsiteY2931"/>
              </a:cxn>
              <a:cxn ang="0">
                <a:pos x="connsiteX2932" y="connsiteY2932"/>
              </a:cxn>
              <a:cxn ang="0">
                <a:pos x="connsiteX2933" y="connsiteY2933"/>
              </a:cxn>
              <a:cxn ang="0">
                <a:pos x="connsiteX2934" y="connsiteY2934"/>
              </a:cxn>
              <a:cxn ang="0">
                <a:pos x="connsiteX2935" y="connsiteY2935"/>
              </a:cxn>
              <a:cxn ang="0">
                <a:pos x="connsiteX2936" y="connsiteY2936"/>
              </a:cxn>
              <a:cxn ang="0">
                <a:pos x="connsiteX2937" y="connsiteY2937"/>
              </a:cxn>
              <a:cxn ang="0">
                <a:pos x="connsiteX2938" y="connsiteY2938"/>
              </a:cxn>
              <a:cxn ang="0">
                <a:pos x="connsiteX2939" y="connsiteY2939"/>
              </a:cxn>
              <a:cxn ang="0">
                <a:pos x="connsiteX2940" y="connsiteY2940"/>
              </a:cxn>
              <a:cxn ang="0">
                <a:pos x="connsiteX2941" y="connsiteY2941"/>
              </a:cxn>
              <a:cxn ang="0">
                <a:pos x="connsiteX2942" y="connsiteY2942"/>
              </a:cxn>
              <a:cxn ang="0">
                <a:pos x="connsiteX2943" y="connsiteY2943"/>
              </a:cxn>
              <a:cxn ang="0">
                <a:pos x="connsiteX2944" y="connsiteY2944"/>
              </a:cxn>
              <a:cxn ang="0">
                <a:pos x="connsiteX2945" y="connsiteY2945"/>
              </a:cxn>
              <a:cxn ang="0">
                <a:pos x="connsiteX2946" y="connsiteY2946"/>
              </a:cxn>
              <a:cxn ang="0">
                <a:pos x="connsiteX2947" y="connsiteY2947"/>
              </a:cxn>
              <a:cxn ang="0">
                <a:pos x="connsiteX2948" y="connsiteY2948"/>
              </a:cxn>
              <a:cxn ang="0">
                <a:pos x="connsiteX2949" y="connsiteY2949"/>
              </a:cxn>
              <a:cxn ang="0">
                <a:pos x="connsiteX2950" y="connsiteY2950"/>
              </a:cxn>
              <a:cxn ang="0">
                <a:pos x="connsiteX2951" y="connsiteY2951"/>
              </a:cxn>
              <a:cxn ang="0">
                <a:pos x="connsiteX2952" y="connsiteY2952"/>
              </a:cxn>
              <a:cxn ang="0">
                <a:pos x="connsiteX2953" y="connsiteY2953"/>
              </a:cxn>
              <a:cxn ang="0">
                <a:pos x="connsiteX2954" y="connsiteY2954"/>
              </a:cxn>
              <a:cxn ang="0">
                <a:pos x="connsiteX2955" y="connsiteY2955"/>
              </a:cxn>
              <a:cxn ang="0">
                <a:pos x="connsiteX2956" y="connsiteY2956"/>
              </a:cxn>
              <a:cxn ang="0">
                <a:pos x="connsiteX2957" y="connsiteY2957"/>
              </a:cxn>
              <a:cxn ang="0">
                <a:pos x="connsiteX2958" y="connsiteY2958"/>
              </a:cxn>
              <a:cxn ang="0">
                <a:pos x="connsiteX2959" y="connsiteY2959"/>
              </a:cxn>
              <a:cxn ang="0">
                <a:pos x="connsiteX2960" y="connsiteY2960"/>
              </a:cxn>
              <a:cxn ang="0">
                <a:pos x="connsiteX2961" y="connsiteY2961"/>
              </a:cxn>
              <a:cxn ang="0">
                <a:pos x="connsiteX2962" y="connsiteY2962"/>
              </a:cxn>
              <a:cxn ang="0">
                <a:pos x="connsiteX2963" y="connsiteY2963"/>
              </a:cxn>
              <a:cxn ang="0">
                <a:pos x="connsiteX2964" y="connsiteY2964"/>
              </a:cxn>
              <a:cxn ang="0">
                <a:pos x="connsiteX2965" y="connsiteY2965"/>
              </a:cxn>
              <a:cxn ang="0">
                <a:pos x="connsiteX2966" y="connsiteY2966"/>
              </a:cxn>
              <a:cxn ang="0">
                <a:pos x="connsiteX2967" y="connsiteY2967"/>
              </a:cxn>
              <a:cxn ang="0">
                <a:pos x="connsiteX2968" y="connsiteY2968"/>
              </a:cxn>
              <a:cxn ang="0">
                <a:pos x="connsiteX2969" y="connsiteY2969"/>
              </a:cxn>
              <a:cxn ang="0">
                <a:pos x="connsiteX2970" y="connsiteY2970"/>
              </a:cxn>
              <a:cxn ang="0">
                <a:pos x="connsiteX2971" y="connsiteY2971"/>
              </a:cxn>
              <a:cxn ang="0">
                <a:pos x="connsiteX2972" y="connsiteY2972"/>
              </a:cxn>
              <a:cxn ang="0">
                <a:pos x="connsiteX2973" y="connsiteY2973"/>
              </a:cxn>
              <a:cxn ang="0">
                <a:pos x="connsiteX2974" y="connsiteY2974"/>
              </a:cxn>
              <a:cxn ang="0">
                <a:pos x="connsiteX2975" y="connsiteY2975"/>
              </a:cxn>
              <a:cxn ang="0">
                <a:pos x="connsiteX2976" y="connsiteY2976"/>
              </a:cxn>
              <a:cxn ang="0">
                <a:pos x="connsiteX2977" y="connsiteY2977"/>
              </a:cxn>
              <a:cxn ang="0">
                <a:pos x="connsiteX2978" y="connsiteY2978"/>
              </a:cxn>
              <a:cxn ang="0">
                <a:pos x="connsiteX2979" y="connsiteY2979"/>
              </a:cxn>
              <a:cxn ang="0">
                <a:pos x="connsiteX2980" y="connsiteY2980"/>
              </a:cxn>
              <a:cxn ang="0">
                <a:pos x="connsiteX2981" y="connsiteY2981"/>
              </a:cxn>
              <a:cxn ang="0">
                <a:pos x="connsiteX2982" y="connsiteY2982"/>
              </a:cxn>
              <a:cxn ang="0">
                <a:pos x="connsiteX2983" y="connsiteY2983"/>
              </a:cxn>
              <a:cxn ang="0">
                <a:pos x="connsiteX2984" y="connsiteY2984"/>
              </a:cxn>
              <a:cxn ang="0">
                <a:pos x="connsiteX2985" y="connsiteY2985"/>
              </a:cxn>
              <a:cxn ang="0">
                <a:pos x="connsiteX2986" y="connsiteY2986"/>
              </a:cxn>
              <a:cxn ang="0">
                <a:pos x="connsiteX2987" y="connsiteY2987"/>
              </a:cxn>
              <a:cxn ang="0">
                <a:pos x="connsiteX2988" y="connsiteY2988"/>
              </a:cxn>
              <a:cxn ang="0">
                <a:pos x="connsiteX2989" y="connsiteY2989"/>
              </a:cxn>
              <a:cxn ang="0">
                <a:pos x="connsiteX2990" y="connsiteY2990"/>
              </a:cxn>
              <a:cxn ang="0">
                <a:pos x="connsiteX2991" y="connsiteY2991"/>
              </a:cxn>
              <a:cxn ang="0">
                <a:pos x="connsiteX2992" y="connsiteY2992"/>
              </a:cxn>
              <a:cxn ang="0">
                <a:pos x="connsiteX2993" y="connsiteY2993"/>
              </a:cxn>
              <a:cxn ang="0">
                <a:pos x="connsiteX2994" y="connsiteY2994"/>
              </a:cxn>
              <a:cxn ang="0">
                <a:pos x="connsiteX2995" y="connsiteY2995"/>
              </a:cxn>
              <a:cxn ang="0">
                <a:pos x="connsiteX2996" y="connsiteY2996"/>
              </a:cxn>
              <a:cxn ang="0">
                <a:pos x="connsiteX2997" y="connsiteY2997"/>
              </a:cxn>
              <a:cxn ang="0">
                <a:pos x="connsiteX2998" y="connsiteY2998"/>
              </a:cxn>
              <a:cxn ang="0">
                <a:pos x="connsiteX2999" y="connsiteY2999"/>
              </a:cxn>
              <a:cxn ang="0">
                <a:pos x="connsiteX3000" y="connsiteY3000"/>
              </a:cxn>
              <a:cxn ang="0">
                <a:pos x="connsiteX3001" y="connsiteY3001"/>
              </a:cxn>
              <a:cxn ang="0">
                <a:pos x="connsiteX3002" y="connsiteY3002"/>
              </a:cxn>
              <a:cxn ang="0">
                <a:pos x="connsiteX3003" y="connsiteY3003"/>
              </a:cxn>
              <a:cxn ang="0">
                <a:pos x="connsiteX3004" y="connsiteY3004"/>
              </a:cxn>
              <a:cxn ang="0">
                <a:pos x="connsiteX3005" y="connsiteY3005"/>
              </a:cxn>
              <a:cxn ang="0">
                <a:pos x="connsiteX3006" y="connsiteY3006"/>
              </a:cxn>
              <a:cxn ang="0">
                <a:pos x="connsiteX3007" y="connsiteY3007"/>
              </a:cxn>
              <a:cxn ang="0">
                <a:pos x="connsiteX3008" y="connsiteY3008"/>
              </a:cxn>
              <a:cxn ang="0">
                <a:pos x="connsiteX3009" y="connsiteY3009"/>
              </a:cxn>
              <a:cxn ang="0">
                <a:pos x="connsiteX3010" y="connsiteY3010"/>
              </a:cxn>
              <a:cxn ang="0">
                <a:pos x="connsiteX3011" y="connsiteY3011"/>
              </a:cxn>
              <a:cxn ang="0">
                <a:pos x="connsiteX3012" y="connsiteY3012"/>
              </a:cxn>
              <a:cxn ang="0">
                <a:pos x="connsiteX3013" y="connsiteY3013"/>
              </a:cxn>
              <a:cxn ang="0">
                <a:pos x="connsiteX3014" y="connsiteY3014"/>
              </a:cxn>
              <a:cxn ang="0">
                <a:pos x="connsiteX3015" y="connsiteY3015"/>
              </a:cxn>
              <a:cxn ang="0">
                <a:pos x="connsiteX3016" y="connsiteY3016"/>
              </a:cxn>
              <a:cxn ang="0">
                <a:pos x="connsiteX3017" y="connsiteY3017"/>
              </a:cxn>
              <a:cxn ang="0">
                <a:pos x="connsiteX3018" y="connsiteY3018"/>
              </a:cxn>
              <a:cxn ang="0">
                <a:pos x="connsiteX3019" y="connsiteY3019"/>
              </a:cxn>
              <a:cxn ang="0">
                <a:pos x="connsiteX3020" y="connsiteY3020"/>
              </a:cxn>
              <a:cxn ang="0">
                <a:pos x="connsiteX3021" y="connsiteY3021"/>
              </a:cxn>
              <a:cxn ang="0">
                <a:pos x="connsiteX3022" y="connsiteY3022"/>
              </a:cxn>
              <a:cxn ang="0">
                <a:pos x="connsiteX3023" y="connsiteY3023"/>
              </a:cxn>
              <a:cxn ang="0">
                <a:pos x="connsiteX3024" y="connsiteY3024"/>
              </a:cxn>
              <a:cxn ang="0">
                <a:pos x="connsiteX3025" y="connsiteY3025"/>
              </a:cxn>
              <a:cxn ang="0">
                <a:pos x="connsiteX3026" y="connsiteY3026"/>
              </a:cxn>
              <a:cxn ang="0">
                <a:pos x="connsiteX3027" y="connsiteY3027"/>
              </a:cxn>
              <a:cxn ang="0">
                <a:pos x="connsiteX3028" y="connsiteY3028"/>
              </a:cxn>
              <a:cxn ang="0">
                <a:pos x="connsiteX3029" y="connsiteY3029"/>
              </a:cxn>
              <a:cxn ang="0">
                <a:pos x="connsiteX3030" y="connsiteY3030"/>
              </a:cxn>
              <a:cxn ang="0">
                <a:pos x="connsiteX3031" y="connsiteY3031"/>
              </a:cxn>
              <a:cxn ang="0">
                <a:pos x="connsiteX3032" y="connsiteY3032"/>
              </a:cxn>
              <a:cxn ang="0">
                <a:pos x="connsiteX3033" y="connsiteY3033"/>
              </a:cxn>
              <a:cxn ang="0">
                <a:pos x="connsiteX3034" y="connsiteY3034"/>
              </a:cxn>
              <a:cxn ang="0">
                <a:pos x="connsiteX3035" y="connsiteY3035"/>
              </a:cxn>
              <a:cxn ang="0">
                <a:pos x="connsiteX3036" y="connsiteY3036"/>
              </a:cxn>
              <a:cxn ang="0">
                <a:pos x="connsiteX3037" y="connsiteY3037"/>
              </a:cxn>
              <a:cxn ang="0">
                <a:pos x="connsiteX3038" y="connsiteY3038"/>
              </a:cxn>
              <a:cxn ang="0">
                <a:pos x="connsiteX3039" y="connsiteY3039"/>
              </a:cxn>
              <a:cxn ang="0">
                <a:pos x="connsiteX3040" y="connsiteY3040"/>
              </a:cxn>
              <a:cxn ang="0">
                <a:pos x="connsiteX3041" y="connsiteY3041"/>
              </a:cxn>
              <a:cxn ang="0">
                <a:pos x="connsiteX3042" y="connsiteY3042"/>
              </a:cxn>
              <a:cxn ang="0">
                <a:pos x="connsiteX3043" y="connsiteY3043"/>
              </a:cxn>
              <a:cxn ang="0">
                <a:pos x="connsiteX3044" y="connsiteY3044"/>
              </a:cxn>
              <a:cxn ang="0">
                <a:pos x="connsiteX3045" y="connsiteY3045"/>
              </a:cxn>
              <a:cxn ang="0">
                <a:pos x="connsiteX3046" y="connsiteY3046"/>
              </a:cxn>
              <a:cxn ang="0">
                <a:pos x="connsiteX3047" y="connsiteY3047"/>
              </a:cxn>
              <a:cxn ang="0">
                <a:pos x="connsiteX3048" y="connsiteY3048"/>
              </a:cxn>
              <a:cxn ang="0">
                <a:pos x="connsiteX3049" y="connsiteY3049"/>
              </a:cxn>
              <a:cxn ang="0">
                <a:pos x="connsiteX3050" y="connsiteY3050"/>
              </a:cxn>
              <a:cxn ang="0">
                <a:pos x="connsiteX3051" y="connsiteY3051"/>
              </a:cxn>
              <a:cxn ang="0">
                <a:pos x="connsiteX3052" y="connsiteY3052"/>
              </a:cxn>
              <a:cxn ang="0">
                <a:pos x="connsiteX3053" y="connsiteY3053"/>
              </a:cxn>
              <a:cxn ang="0">
                <a:pos x="connsiteX3054" y="connsiteY3054"/>
              </a:cxn>
              <a:cxn ang="0">
                <a:pos x="connsiteX3055" y="connsiteY3055"/>
              </a:cxn>
              <a:cxn ang="0">
                <a:pos x="connsiteX3056" y="connsiteY3056"/>
              </a:cxn>
              <a:cxn ang="0">
                <a:pos x="connsiteX3057" y="connsiteY3057"/>
              </a:cxn>
              <a:cxn ang="0">
                <a:pos x="connsiteX3058" y="connsiteY3058"/>
              </a:cxn>
              <a:cxn ang="0">
                <a:pos x="connsiteX3059" y="connsiteY3059"/>
              </a:cxn>
              <a:cxn ang="0">
                <a:pos x="connsiteX3060" y="connsiteY3060"/>
              </a:cxn>
              <a:cxn ang="0">
                <a:pos x="connsiteX3061" y="connsiteY3061"/>
              </a:cxn>
              <a:cxn ang="0">
                <a:pos x="connsiteX3062" y="connsiteY3062"/>
              </a:cxn>
              <a:cxn ang="0">
                <a:pos x="connsiteX3063" y="connsiteY3063"/>
              </a:cxn>
              <a:cxn ang="0">
                <a:pos x="connsiteX3064" y="connsiteY3064"/>
              </a:cxn>
              <a:cxn ang="0">
                <a:pos x="connsiteX3065" y="connsiteY3065"/>
              </a:cxn>
              <a:cxn ang="0">
                <a:pos x="connsiteX3066" y="connsiteY3066"/>
              </a:cxn>
              <a:cxn ang="0">
                <a:pos x="connsiteX3067" y="connsiteY3067"/>
              </a:cxn>
              <a:cxn ang="0">
                <a:pos x="connsiteX3068" y="connsiteY3068"/>
              </a:cxn>
              <a:cxn ang="0">
                <a:pos x="connsiteX3069" y="connsiteY3069"/>
              </a:cxn>
              <a:cxn ang="0">
                <a:pos x="connsiteX3070" y="connsiteY3070"/>
              </a:cxn>
              <a:cxn ang="0">
                <a:pos x="connsiteX3071" y="connsiteY3071"/>
              </a:cxn>
              <a:cxn ang="0">
                <a:pos x="connsiteX3072" y="connsiteY3072"/>
              </a:cxn>
              <a:cxn ang="0">
                <a:pos x="connsiteX3073" y="connsiteY3073"/>
              </a:cxn>
              <a:cxn ang="0">
                <a:pos x="connsiteX3074" y="connsiteY3074"/>
              </a:cxn>
              <a:cxn ang="0">
                <a:pos x="connsiteX3075" y="connsiteY3075"/>
              </a:cxn>
              <a:cxn ang="0">
                <a:pos x="connsiteX3076" y="connsiteY3076"/>
              </a:cxn>
              <a:cxn ang="0">
                <a:pos x="connsiteX3077" y="connsiteY3077"/>
              </a:cxn>
              <a:cxn ang="0">
                <a:pos x="connsiteX3078" y="connsiteY3078"/>
              </a:cxn>
              <a:cxn ang="0">
                <a:pos x="connsiteX3079" y="connsiteY3079"/>
              </a:cxn>
              <a:cxn ang="0">
                <a:pos x="connsiteX3080" y="connsiteY3080"/>
              </a:cxn>
              <a:cxn ang="0">
                <a:pos x="connsiteX3081" y="connsiteY3081"/>
              </a:cxn>
              <a:cxn ang="0">
                <a:pos x="connsiteX3082" y="connsiteY3082"/>
              </a:cxn>
              <a:cxn ang="0">
                <a:pos x="connsiteX3083" y="connsiteY3083"/>
              </a:cxn>
              <a:cxn ang="0">
                <a:pos x="connsiteX3084" y="connsiteY3084"/>
              </a:cxn>
              <a:cxn ang="0">
                <a:pos x="connsiteX3085" y="connsiteY3085"/>
              </a:cxn>
              <a:cxn ang="0">
                <a:pos x="connsiteX3086" y="connsiteY3086"/>
              </a:cxn>
              <a:cxn ang="0">
                <a:pos x="connsiteX3087" y="connsiteY3087"/>
              </a:cxn>
              <a:cxn ang="0">
                <a:pos x="connsiteX3088" y="connsiteY3088"/>
              </a:cxn>
              <a:cxn ang="0">
                <a:pos x="connsiteX3089" y="connsiteY3089"/>
              </a:cxn>
              <a:cxn ang="0">
                <a:pos x="connsiteX3090" y="connsiteY3090"/>
              </a:cxn>
              <a:cxn ang="0">
                <a:pos x="connsiteX3091" y="connsiteY3091"/>
              </a:cxn>
              <a:cxn ang="0">
                <a:pos x="connsiteX3092" y="connsiteY3092"/>
              </a:cxn>
              <a:cxn ang="0">
                <a:pos x="connsiteX3093" y="connsiteY3093"/>
              </a:cxn>
              <a:cxn ang="0">
                <a:pos x="connsiteX3094" y="connsiteY3094"/>
              </a:cxn>
              <a:cxn ang="0">
                <a:pos x="connsiteX3095" y="connsiteY3095"/>
              </a:cxn>
              <a:cxn ang="0">
                <a:pos x="connsiteX3096" y="connsiteY3096"/>
              </a:cxn>
              <a:cxn ang="0">
                <a:pos x="connsiteX3097" y="connsiteY3097"/>
              </a:cxn>
              <a:cxn ang="0">
                <a:pos x="connsiteX3098" y="connsiteY3098"/>
              </a:cxn>
              <a:cxn ang="0">
                <a:pos x="connsiteX3099" y="connsiteY3099"/>
              </a:cxn>
              <a:cxn ang="0">
                <a:pos x="connsiteX3100" y="connsiteY3100"/>
              </a:cxn>
              <a:cxn ang="0">
                <a:pos x="connsiteX3101" y="connsiteY3101"/>
              </a:cxn>
              <a:cxn ang="0">
                <a:pos x="connsiteX3102" y="connsiteY3102"/>
              </a:cxn>
              <a:cxn ang="0">
                <a:pos x="connsiteX3103" y="connsiteY3103"/>
              </a:cxn>
              <a:cxn ang="0">
                <a:pos x="connsiteX3104" y="connsiteY3104"/>
              </a:cxn>
              <a:cxn ang="0">
                <a:pos x="connsiteX3105" y="connsiteY3105"/>
              </a:cxn>
              <a:cxn ang="0">
                <a:pos x="connsiteX3106" y="connsiteY3106"/>
              </a:cxn>
              <a:cxn ang="0">
                <a:pos x="connsiteX3107" y="connsiteY3107"/>
              </a:cxn>
              <a:cxn ang="0">
                <a:pos x="connsiteX3108" y="connsiteY3108"/>
              </a:cxn>
              <a:cxn ang="0">
                <a:pos x="connsiteX3109" y="connsiteY3109"/>
              </a:cxn>
              <a:cxn ang="0">
                <a:pos x="connsiteX3110" y="connsiteY3110"/>
              </a:cxn>
              <a:cxn ang="0">
                <a:pos x="connsiteX3111" y="connsiteY3111"/>
              </a:cxn>
              <a:cxn ang="0">
                <a:pos x="connsiteX3112" y="connsiteY3112"/>
              </a:cxn>
              <a:cxn ang="0">
                <a:pos x="connsiteX3113" y="connsiteY3113"/>
              </a:cxn>
              <a:cxn ang="0">
                <a:pos x="connsiteX3114" y="connsiteY3114"/>
              </a:cxn>
              <a:cxn ang="0">
                <a:pos x="connsiteX3115" y="connsiteY3115"/>
              </a:cxn>
              <a:cxn ang="0">
                <a:pos x="connsiteX3116" y="connsiteY3116"/>
              </a:cxn>
              <a:cxn ang="0">
                <a:pos x="connsiteX3117" y="connsiteY3117"/>
              </a:cxn>
              <a:cxn ang="0">
                <a:pos x="connsiteX3118" y="connsiteY3118"/>
              </a:cxn>
              <a:cxn ang="0">
                <a:pos x="connsiteX3119" y="connsiteY3119"/>
              </a:cxn>
              <a:cxn ang="0">
                <a:pos x="connsiteX3120" y="connsiteY3120"/>
              </a:cxn>
              <a:cxn ang="0">
                <a:pos x="connsiteX3121" y="connsiteY3121"/>
              </a:cxn>
              <a:cxn ang="0">
                <a:pos x="connsiteX3122" y="connsiteY3122"/>
              </a:cxn>
              <a:cxn ang="0">
                <a:pos x="connsiteX3123" y="connsiteY3123"/>
              </a:cxn>
              <a:cxn ang="0">
                <a:pos x="connsiteX3124" y="connsiteY3124"/>
              </a:cxn>
              <a:cxn ang="0">
                <a:pos x="connsiteX3125" y="connsiteY3125"/>
              </a:cxn>
              <a:cxn ang="0">
                <a:pos x="connsiteX3126" y="connsiteY3126"/>
              </a:cxn>
              <a:cxn ang="0">
                <a:pos x="connsiteX3127" y="connsiteY3127"/>
              </a:cxn>
              <a:cxn ang="0">
                <a:pos x="connsiteX3128" y="connsiteY3128"/>
              </a:cxn>
              <a:cxn ang="0">
                <a:pos x="connsiteX3129" y="connsiteY3129"/>
              </a:cxn>
              <a:cxn ang="0">
                <a:pos x="connsiteX3130" y="connsiteY3130"/>
              </a:cxn>
              <a:cxn ang="0">
                <a:pos x="connsiteX3131" y="connsiteY3131"/>
              </a:cxn>
              <a:cxn ang="0">
                <a:pos x="connsiteX3132" y="connsiteY3132"/>
              </a:cxn>
              <a:cxn ang="0">
                <a:pos x="connsiteX3133" y="connsiteY3133"/>
              </a:cxn>
              <a:cxn ang="0">
                <a:pos x="connsiteX3134" y="connsiteY3134"/>
              </a:cxn>
              <a:cxn ang="0">
                <a:pos x="connsiteX3135" y="connsiteY3135"/>
              </a:cxn>
              <a:cxn ang="0">
                <a:pos x="connsiteX3136" y="connsiteY3136"/>
              </a:cxn>
              <a:cxn ang="0">
                <a:pos x="connsiteX3137" y="connsiteY3137"/>
              </a:cxn>
              <a:cxn ang="0">
                <a:pos x="connsiteX3138" y="connsiteY3138"/>
              </a:cxn>
              <a:cxn ang="0">
                <a:pos x="connsiteX3139" y="connsiteY3139"/>
              </a:cxn>
              <a:cxn ang="0">
                <a:pos x="connsiteX3140" y="connsiteY3140"/>
              </a:cxn>
              <a:cxn ang="0">
                <a:pos x="connsiteX3141" y="connsiteY3141"/>
              </a:cxn>
              <a:cxn ang="0">
                <a:pos x="connsiteX3142" y="connsiteY3142"/>
              </a:cxn>
              <a:cxn ang="0">
                <a:pos x="connsiteX3143" y="connsiteY3143"/>
              </a:cxn>
              <a:cxn ang="0">
                <a:pos x="connsiteX3144" y="connsiteY3144"/>
              </a:cxn>
              <a:cxn ang="0">
                <a:pos x="connsiteX3145" y="connsiteY3145"/>
              </a:cxn>
              <a:cxn ang="0">
                <a:pos x="connsiteX3146" y="connsiteY3146"/>
              </a:cxn>
              <a:cxn ang="0">
                <a:pos x="connsiteX3147" y="connsiteY3147"/>
              </a:cxn>
              <a:cxn ang="0">
                <a:pos x="connsiteX3148" y="connsiteY3148"/>
              </a:cxn>
              <a:cxn ang="0">
                <a:pos x="connsiteX3149" y="connsiteY3149"/>
              </a:cxn>
              <a:cxn ang="0">
                <a:pos x="connsiteX3150" y="connsiteY3150"/>
              </a:cxn>
              <a:cxn ang="0">
                <a:pos x="connsiteX3151" y="connsiteY3151"/>
              </a:cxn>
              <a:cxn ang="0">
                <a:pos x="connsiteX3152" y="connsiteY3152"/>
              </a:cxn>
              <a:cxn ang="0">
                <a:pos x="connsiteX3153" y="connsiteY3153"/>
              </a:cxn>
              <a:cxn ang="0">
                <a:pos x="connsiteX3154" y="connsiteY3154"/>
              </a:cxn>
              <a:cxn ang="0">
                <a:pos x="connsiteX3155" y="connsiteY3155"/>
              </a:cxn>
              <a:cxn ang="0">
                <a:pos x="connsiteX3156" y="connsiteY3156"/>
              </a:cxn>
              <a:cxn ang="0">
                <a:pos x="connsiteX3157" y="connsiteY3157"/>
              </a:cxn>
              <a:cxn ang="0">
                <a:pos x="connsiteX3158" y="connsiteY3158"/>
              </a:cxn>
              <a:cxn ang="0">
                <a:pos x="connsiteX3159" y="connsiteY3159"/>
              </a:cxn>
              <a:cxn ang="0">
                <a:pos x="connsiteX3160" y="connsiteY3160"/>
              </a:cxn>
              <a:cxn ang="0">
                <a:pos x="connsiteX3161" y="connsiteY3161"/>
              </a:cxn>
              <a:cxn ang="0">
                <a:pos x="connsiteX3162" y="connsiteY3162"/>
              </a:cxn>
              <a:cxn ang="0">
                <a:pos x="connsiteX3163" y="connsiteY3163"/>
              </a:cxn>
              <a:cxn ang="0">
                <a:pos x="connsiteX3164" y="connsiteY3164"/>
              </a:cxn>
              <a:cxn ang="0">
                <a:pos x="connsiteX3165" y="connsiteY3165"/>
              </a:cxn>
              <a:cxn ang="0">
                <a:pos x="connsiteX3166" y="connsiteY3166"/>
              </a:cxn>
              <a:cxn ang="0">
                <a:pos x="connsiteX3167" y="connsiteY3167"/>
              </a:cxn>
              <a:cxn ang="0">
                <a:pos x="connsiteX3168" y="connsiteY3168"/>
              </a:cxn>
              <a:cxn ang="0">
                <a:pos x="connsiteX3169" y="connsiteY3169"/>
              </a:cxn>
              <a:cxn ang="0">
                <a:pos x="connsiteX3170" y="connsiteY3170"/>
              </a:cxn>
              <a:cxn ang="0">
                <a:pos x="connsiteX3171" y="connsiteY3171"/>
              </a:cxn>
              <a:cxn ang="0">
                <a:pos x="connsiteX3172" y="connsiteY3172"/>
              </a:cxn>
              <a:cxn ang="0">
                <a:pos x="connsiteX3173" y="connsiteY3173"/>
              </a:cxn>
              <a:cxn ang="0">
                <a:pos x="connsiteX3174" y="connsiteY3174"/>
              </a:cxn>
              <a:cxn ang="0">
                <a:pos x="connsiteX3175" y="connsiteY3175"/>
              </a:cxn>
              <a:cxn ang="0">
                <a:pos x="connsiteX3176" y="connsiteY3176"/>
              </a:cxn>
              <a:cxn ang="0">
                <a:pos x="connsiteX3177" y="connsiteY3177"/>
              </a:cxn>
              <a:cxn ang="0">
                <a:pos x="connsiteX3178" y="connsiteY3178"/>
              </a:cxn>
              <a:cxn ang="0">
                <a:pos x="connsiteX3179" y="connsiteY3179"/>
              </a:cxn>
              <a:cxn ang="0">
                <a:pos x="connsiteX3180" y="connsiteY3180"/>
              </a:cxn>
              <a:cxn ang="0">
                <a:pos x="connsiteX3181" y="connsiteY3181"/>
              </a:cxn>
              <a:cxn ang="0">
                <a:pos x="connsiteX3182" y="connsiteY3182"/>
              </a:cxn>
              <a:cxn ang="0">
                <a:pos x="connsiteX3183" y="connsiteY3183"/>
              </a:cxn>
              <a:cxn ang="0">
                <a:pos x="connsiteX3184" y="connsiteY3184"/>
              </a:cxn>
              <a:cxn ang="0">
                <a:pos x="connsiteX3185" y="connsiteY3185"/>
              </a:cxn>
              <a:cxn ang="0">
                <a:pos x="connsiteX3186" y="connsiteY3186"/>
              </a:cxn>
              <a:cxn ang="0">
                <a:pos x="connsiteX3187" y="connsiteY3187"/>
              </a:cxn>
              <a:cxn ang="0">
                <a:pos x="connsiteX3188" y="connsiteY3188"/>
              </a:cxn>
              <a:cxn ang="0">
                <a:pos x="connsiteX3189" y="connsiteY3189"/>
              </a:cxn>
              <a:cxn ang="0">
                <a:pos x="connsiteX3190" y="connsiteY3190"/>
              </a:cxn>
              <a:cxn ang="0">
                <a:pos x="connsiteX3191" y="connsiteY3191"/>
              </a:cxn>
              <a:cxn ang="0">
                <a:pos x="connsiteX3192" y="connsiteY3192"/>
              </a:cxn>
              <a:cxn ang="0">
                <a:pos x="connsiteX3193" y="connsiteY3193"/>
              </a:cxn>
              <a:cxn ang="0">
                <a:pos x="connsiteX3194" y="connsiteY3194"/>
              </a:cxn>
              <a:cxn ang="0">
                <a:pos x="connsiteX3195" y="connsiteY3195"/>
              </a:cxn>
              <a:cxn ang="0">
                <a:pos x="connsiteX3196" y="connsiteY3196"/>
              </a:cxn>
              <a:cxn ang="0">
                <a:pos x="connsiteX3197" y="connsiteY3197"/>
              </a:cxn>
              <a:cxn ang="0">
                <a:pos x="connsiteX3198" y="connsiteY3198"/>
              </a:cxn>
              <a:cxn ang="0">
                <a:pos x="connsiteX3199" y="connsiteY3199"/>
              </a:cxn>
              <a:cxn ang="0">
                <a:pos x="connsiteX3200" y="connsiteY3200"/>
              </a:cxn>
              <a:cxn ang="0">
                <a:pos x="connsiteX3201" y="connsiteY3201"/>
              </a:cxn>
              <a:cxn ang="0">
                <a:pos x="connsiteX3202" y="connsiteY3202"/>
              </a:cxn>
              <a:cxn ang="0">
                <a:pos x="connsiteX3203" y="connsiteY3203"/>
              </a:cxn>
              <a:cxn ang="0">
                <a:pos x="connsiteX3204" y="connsiteY3204"/>
              </a:cxn>
              <a:cxn ang="0">
                <a:pos x="connsiteX3205" y="connsiteY3205"/>
              </a:cxn>
              <a:cxn ang="0">
                <a:pos x="connsiteX3206" y="connsiteY3206"/>
              </a:cxn>
              <a:cxn ang="0">
                <a:pos x="connsiteX3207" y="connsiteY3207"/>
              </a:cxn>
              <a:cxn ang="0">
                <a:pos x="connsiteX3208" y="connsiteY3208"/>
              </a:cxn>
              <a:cxn ang="0">
                <a:pos x="connsiteX3209" y="connsiteY3209"/>
              </a:cxn>
              <a:cxn ang="0">
                <a:pos x="connsiteX3210" y="connsiteY3210"/>
              </a:cxn>
              <a:cxn ang="0">
                <a:pos x="connsiteX3211" y="connsiteY3211"/>
              </a:cxn>
              <a:cxn ang="0">
                <a:pos x="connsiteX3212" y="connsiteY3212"/>
              </a:cxn>
              <a:cxn ang="0">
                <a:pos x="connsiteX3213" y="connsiteY3213"/>
              </a:cxn>
              <a:cxn ang="0">
                <a:pos x="connsiteX3214" y="connsiteY3214"/>
              </a:cxn>
              <a:cxn ang="0">
                <a:pos x="connsiteX3215" y="connsiteY3215"/>
              </a:cxn>
              <a:cxn ang="0">
                <a:pos x="connsiteX3216" y="connsiteY3216"/>
              </a:cxn>
              <a:cxn ang="0">
                <a:pos x="connsiteX3217" y="connsiteY3217"/>
              </a:cxn>
              <a:cxn ang="0">
                <a:pos x="connsiteX3218" y="connsiteY3218"/>
              </a:cxn>
              <a:cxn ang="0">
                <a:pos x="connsiteX3219" y="connsiteY3219"/>
              </a:cxn>
              <a:cxn ang="0">
                <a:pos x="connsiteX3220" y="connsiteY3220"/>
              </a:cxn>
              <a:cxn ang="0">
                <a:pos x="connsiteX3221" y="connsiteY3221"/>
              </a:cxn>
              <a:cxn ang="0">
                <a:pos x="connsiteX3222" y="connsiteY3222"/>
              </a:cxn>
              <a:cxn ang="0">
                <a:pos x="connsiteX3223" y="connsiteY3223"/>
              </a:cxn>
              <a:cxn ang="0">
                <a:pos x="connsiteX3224" y="connsiteY3224"/>
              </a:cxn>
              <a:cxn ang="0">
                <a:pos x="connsiteX3225" y="connsiteY3225"/>
              </a:cxn>
              <a:cxn ang="0">
                <a:pos x="connsiteX3226" y="connsiteY3226"/>
              </a:cxn>
              <a:cxn ang="0">
                <a:pos x="connsiteX3227" y="connsiteY3227"/>
              </a:cxn>
              <a:cxn ang="0">
                <a:pos x="connsiteX3228" y="connsiteY3228"/>
              </a:cxn>
              <a:cxn ang="0">
                <a:pos x="connsiteX3229" y="connsiteY3229"/>
              </a:cxn>
              <a:cxn ang="0">
                <a:pos x="connsiteX3230" y="connsiteY3230"/>
              </a:cxn>
              <a:cxn ang="0">
                <a:pos x="connsiteX3231" y="connsiteY3231"/>
              </a:cxn>
              <a:cxn ang="0">
                <a:pos x="connsiteX3232" y="connsiteY3232"/>
              </a:cxn>
              <a:cxn ang="0">
                <a:pos x="connsiteX3233" y="connsiteY3233"/>
              </a:cxn>
              <a:cxn ang="0">
                <a:pos x="connsiteX3234" y="connsiteY3234"/>
              </a:cxn>
              <a:cxn ang="0">
                <a:pos x="connsiteX3235" y="connsiteY3235"/>
              </a:cxn>
              <a:cxn ang="0">
                <a:pos x="connsiteX3236" y="connsiteY3236"/>
              </a:cxn>
              <a:cxn ang="0">
                <a:pos x="connsiteX3237" y="connsiteY3237"/>
              </a:cxn>
              <a:cxn ang="0">
                <a:pos x="connsiteX3238" y="connsiteY3238"/>
              </a:cxn>
              <a:cxn ang="0">
                <a:pos x="connsiteX3239" y="connsiteY3239"/>
              </a:cxn>
              <a:cxn ang="0">
                <a:pos x="connsiteX3240" y="connsiteY3240"/>
              </a:cxn>
              <a:cxn ang="0">
                <a:pos x="connsiteX3241" y="connsiteY3241"/>
              </a:cxn>
              <a:cxn ang="0">
                <a:pos x="connsiteX3242" y="connsiteY3242"/>
              </a:cxn>
              <a:cxn ang="0">
                <a:pos x="connsiteX3243" y="connsiteY3243"/>
              </a:cxn>
              <a:cxn ang="0">
                <a:pos x="connsiteX3244" y="connsiteY3244"/>
              </a:cxn>
              <a:cxn ang="0">
                <a:pos x="connsiteX3245" y="connsiteY3245"/>
              </a:cxn>
              <a:cxn ang="0">
                <a:pos x="connsiteX3246" y="connsiteY3246"/>
              </a:cxn>
              <a:cxn ang="0">
                <a:pos x="connsiteX3247" y="connsiteY3247"/>
              </a:cxn>
              <a:cxn ang="0">
                <a:pos x="connsiteX3248" y="connsiteY3248"/>
              </a:cxn>
              <a:cxn ang="0">
                <a:pos x="connsiteX3249" y="connsiteY3249"/>
              </a:cxn>
              <a:cxn ang="0">
                <a:pos x="connsiteX3250" y="connsiteY3250"/>
              </a:cxn>
              <a:cxn ang="0">
                <a:pos x="connsiteX3251" y="connsiteY3251"/>
              </a:cxn>
              <a:cxn ang="0">
                <a:pos x="connsiteX3252" y="connsiteY3252"/>
              </a:cxn>
              <a:cxn ang="0">
                <a:pos x="connsiteX3253" y="connsiteY3253"/>
              </a:cxn>
              <a:cxn ang="0">
                <a:pos x="connsiteX3254" y="connsiteY3254"/>
              </a:cxn>
              <a:cxn ang="0">
                <a:pos x="connsiteX3255" y="connsiteY3255"/>
              </a:cxn>
              <a:cxn ang="0">
                <a:pos x="connsiteX3256" y="connsiteY3256"/>
              </a:cxn>
              <a:cxn ang="0">
                <a:pos x="connsiteX3257" y="connsiteY3257"/>
              </a:cxn>
              <a:cxn ang="0">
                <a:pos x="connsiteX3258" y="connsiteY3258"/>
              </a:cxn>
              <a:cxn ang="0">
                <a:pos x="connsiteX3259" y="connsiteY3259"/>
              </a:cxn>
              <a:cxn ang="0">
                <a:pos x="connsiteX3260" y="connsiteY3260"/>
              </a:cxn>
              <a:cxn ang="0">
                <a:pos x="connsiteX3261" y="connsiteY3261"/>
              </a:cxn>
              <a:cxn ang="0">
                <a:pos x="connsiteX3262" y="connsiteY3262"/>
              </a:cxn>
              <a:cxn ang="0">
                <a:pos x="connsiteX3263" y="connsiteY3263"/>
              </a:cxn>
              <a:cxn ang="0">
                <a:pos x="connsiteX3264" y="connsiteY3264"/>
              </a:cxn>
              <a:cxn ang="0">
                <a:pos x="connsiteX3265" y="connsiteY3265"/>
              </a:cxn>
              <a:cxn ang="0">
                <a:pos x="connsiteX3266" y="connsiteY3266"/>
              </a:cxn>
              <a:cxn ang="0">
                <a:pos x="connsiteX3267" y="connsiteY3267"/>
              </a:cxn>
              <a:cxn ang="0">
                <a:pos x="connsiteX3268" y="connsiteY3268"/>
              </a:cxn>
              <a:cxn ang="0">
                <a:pos x="connsiteX3269" y="connsiteY3269"/>
              </a:cxn>
              <a:cxn ang="0">
                <a:pos x="connsiteX3270" y="connsiteY3270"/>
              </a:cxn>
              <a:cxn ang="0">
                <a:pos x="connsiteX3271" y="connsiteY3271"/>
              </a:cxn>
              <a:cxn ang="0">
                <a:pos x="connsiteX3272" y="connsiteY3272"/>
              </a:cxn>
              <a:cxn ang="0">
                <a:pos x="connsiteX3273" y="connsiteY3273"/>
              </a:cxn>
              <a:cxn ang="0">
                <a:pos x="connsiteX3274" y="connsiteY3274"/>
              </a:cxn>
              <a:cxn ang="0">
                <a:pos x="connsiteX3275" y="connsiteY3275"/>
              </a:cxn>
              <a:cxn ang="0">
                <a:pos x="connsiteX3276" y="connsiteY3276"/>
              </a:cxn>
              <a:cxn ang="0">
                <a:pos x="connsiteX3277" y="connsiteY3277"/>
              </a:cxn>
              <a:cxn ang="0">
                <a:pos x="connsiteX3278" y="connsiteY3278"/>
              </a:cxn>
              <a:cxn ang="0">
                <a:pos x="connsiteX3279" y="connsiteY3279"/>
              </a:cxn>
              <a:cxn ang="0">
                <a:pos x="connsiteX3280" y="connsiteY3280"/>
              </a:cxn>
              <a:cxn ang="0">
                <a:pos x="connsiteX3281" y="connsiteY3281"/>
              </a:cxn>
              <a:cxn ang="0">
                <a:pos x="connsiteX3282" y="connsiteY3282"/>
              </a:cxn>
              <a:cxn ang="0">
                <a:pos x="connsiteX3283" y="connsiteY3283"/>
              </a:cxn>
              <a:cxn ang="0">
                <a:pos x="connsiteX3284" y="connsiteY3284"/>
              </a:cxn>
              <a:cxn ang="0">
                <a:pos x="connsiteX3285" y="connsiteY3285"/>
              </a:cxn>
              <a:cxn ang="0">
                <a:pos x="connsiteX3286" y="connsiteY3286"/>
              </a:cxn>
              <a:cxn ang="0">
                <a:pos x="connsiteX3287" y="connsiteY3287"/>
              </a:cxn>
              <a:cxn ang="0">
                <a:pos x="connsiteX3288" y="connsiteY3288"/>
              </a:cxn>
              <a:cxn ang="0">
                <a:pos x="connsiteX3289" y="connsiteY3289"/>
              </a:cxn>
              <a:cxn ang="0">
                <a:pos x="connsiteX3290" y="connsiteY3290"/>
              </a:cxn>
              <a:cxn ang="0">
                <a:pos x="connsiteX3291" y="connsiteY3291"/>
              </a:cxn>
              <a:cxn ang="0">
                <a:pos x="connsiteX3292" y="connsiteY3292"/>
              </a:cxn>
              <a:cxn ang="0">
                <a:pos x="connsiteX3293" y="connsiteY3293"/>
              </a:cxn>
              <a:cxn ang="0">
                <a:pos x="connsiteX3294" y="connsiteY3294"/>
              </a:cxn>
              <a:cxn ang="0">
                <a:pos x="connsiteX3295" y="connsiteY3295"/>
              </a:cxn>
              <a:cxn ang="0">
                <a:pos x="connsiteX3296" y="connsiteY3296"/>
              </a:cxn>
              <a:cxn ang="0">
                <a:pos x="connsiteX3297" y="connsiteY3297"/>
              </a:cxn>
              <a:cxn ang="0">
                <a:pos x="connsiteX3298" y="connsiteY3298"/>
              </a:cxn>
              <a:cxn ang="0">
                <a:pos x="connsiteX3299" y="connsiteY3299"/>
              </a:cxn>
              <a:cxn ang="0">
                <a:pos x="connsiteX3300" y="connsiteY3300"/>
              </a:cxn>
              <a:cxn ang="0">
                <a:pos x="connsiteX3301" y="connsiteY3301"/>
              </a:cxn>
              <a:cxn ang="0">
                <a:pos x="connsiteX3302" y="connsiteY3302"/>
              </a:cxn>
              <a:cxn ang="0">
                <a:pos x="connsiteX3303" y="connsiteY3303"/>
              </a:cxn>
              <a:cxn ang="0">
                <a:pos x="connsiteX3304" y="connsiteY3304"/>
              </a:cxn>
              <a:cxn ang="0">
                <a:pos x="connsiteX3305" y="connsiteY3305"/>
              </a:cxn>
            </a:cxnLst>
            <a:rect l="l" t="t" r="r" b="b"/>
            <a:pathLst>
              <a:path w="3751729" h="1237129">
                <a:moveTo>
                  <a:pt x="2921457" y="929082"/>
                </a:moveTo>
                <a:lnTo>
                  <a:pt x="2929580" y="931543"/>
                </a:lnTo>
                <a:lnTo>
                  <a:pt x="2939672" y="937451"/>
                </a:lnTo>
                <a:lnTo>
                  <a:pt x="2948781" y="946559"/>
                </a:lnTo>
                <a:lnTo>
                  <a:pt x="2952719" y="954190"/>
                </a:lnTo>
                <a:lnTo>
                  <a:pt x="2948781" y="956651"/>
                </a:lnTo>
                <a:lnTo>
                  <a:pt x="2944596" y="960835"/>
                </a:lnTo>
                <a:lnTo>
                  <a:pt x="2939672" y="964282"/>
                </a:lnTo>
                <a:lnTo>
                  <a:pt x="2933765" y="966743"/>
                </a:lnTo>
                <a:lnTo>
                  <a:pt x="2938688" y="980035"/>
                </a:lnTo>
                <a:lnTo>
                  <a:pt x="2944596" y="990128"/>
                </a:lnTo>
                <a:lnTo>
                  <a:pt x="2950257" y="1001944"/>
                </a:lnTo>
                <a:lnTo>
                  <a:pt x="2945334" y="1003666"/>
                </a:lnTo>
                <a:lnTo>
                  <a:pt x="2942872" y="1003666"/>
                </a:lnTo>
                <a:lnTo>
                  <a:pt x="2941150" y="1003666"/>
                </a:lnTo>
                <a:lnTo>
                  <a:pt x="2939672" y="1005389"/>
                </a:lnTo>
                <a:lnTo>
                  <a:pt x="2938688" y="1006128"/>
                </a:lnTo>
                <a:lnTo>
                  <a:pt x="2937212" y="1009574"/>
                </a:lnTo>
                <a:lnTo>
                  <a:pt x="2929580" y="1022867"/>
                </a:lnTo>
                <a:lnTo>
                  <a:pt x="2925642" y="1038866"/>
                </a:lnTo>
                <a:lnTo>
                  <a:pt x="2918011" y="1053143"/>
                </a:lnTo>
                <a:lnTo>
                  <a:pt x="2914073" y="1056589"/>
                </a:lnTo>
                <a:lnTo>
                  <a:pt x="2909888" y="1056589"/>
                </a:lnTo>
                <a:lnTo>
                  <a:pt x="2904965" y="1057327"/>
                </a:lnTo>
                <a:lnTo>
                  <a:pt x="2900041" y="1057327"/>
                </a:lnTo>
                <a:lnTo>
                  <a:pt x="2890935" y="1052404"/>
                </a:lnTo>
                <a:lnTo>
                  <a:pt x="2882565" y="1050681"/>
                </a:lnTo>
                <a:lnTo>
                  <a:pt x="2871981" y="1050681"/>
                </a:lnTo>
                <a:lnTo>
                  <a:pt x="2861888" y="1048958"/>
                </a:lnTo>
                <a:lnTo>
                  <a:pt x="2852042" y="1044774"/>
                </a:lnTo>
                <a:lnTo>
                  <a:pt x="2842196" y="1031235"/>
                </a:lnTo>
                <a:lnTo>
                  <a:pt x="2834812" y="1013758"/>
                </a:lnTo>
                <a:lnTo>
                  <a:pt x="2833088" y="993574"/>
                </a:lnTo>
                <a:lnTo>
                  <a:pt x="2840472" y="990128"/>
                </a:lnTo>
                <a:lnTo>
                  <a:pt x="2846380" y="990128"/>
                </a:lnTo>
                <a:lnTo>
                  <a:pt x="2852042" y="991851"/>
                </a:lnTo>
                <a:lnTo>
                  <a:pt x="2857950" y="988651"/>
                </a:lnTo>
                <a:lnTo>
                  <a:pt x="2865334" y="976835"/>
                </a:lnTo>
                <a:lnTo>
                  <a:pt x="2883549" y="974374"/>
                </a:lnTo>
                <a:lnTo>
                  <a:pt x="2886749" y="971666"/>
                </a:lnTo>
                <a:lnTo>
                  <a:pt x="2889211" y="968466"/>
                </a:lnTo>
                <a:lnTo>
                  <a:pt x="2889211" y="966743"/>
                </a:lnTo>
                <a:lnTo>
                  <a:pt x="2890935" y="965758"/>
                </a:lnTo>
                <a:lnTo>
                  <a:pt x="2890935" y="964282"/>
                </a:lnTo>
                <a:lnTo>
                  <a:pt x="2890935" y="962559"/>
                </a:lnTo>
                <a:lnTo>
                  <a:pt x="2892411" y="960835"/>
                </a:lnTo>
                <a:lnTo>
                  <a:pt x="2895119" y="960835"/>
                </a:lnTo>
                <a:lnTo>
                  <a:pt x="2900041" y="960835"/>
                </a:lnTo>
                <a:lnTo>
                  <a:pt x="2904965" y="960835"/>
                </a:lnTo>
                <a:lnTo>
                  <a:pt x="2908165" y="950743"/>
                </a:lnTo>
                <a:lnTo>
                  <a:pt x="2912349" y="943112"/>
                </a:lnTo>
                <a:lnTo>
                  <a:pt x="2916534" y="936466"/>
                </a:lnTo>
                <a:close/>
                <a:moveTo>
                  <a:pt x="2505952" y="909636"/>
                </a:moveTo>
                <a:lnTo>
                  <a:pt x="2514321" y="915544"/>
                </a:lnTo>
                <a:lnTo>
                  <a:pt x="2519244" y="925636"/>
                </a:lnTo>
                <a:lnTo>
                  <a:pt x="2519244" y="940651"/>
                </a:lnTo>
                <a:lnTo>
                  <a:pt x="2519244" y="942374"/>
                </a:lnTo>
                <a:lnTo>
                  <a:pt x="2519983" y="942374"/>
                </a:lnTo>
                <a:lnTo>
                  <a:pt x="2521707" y="943113"/>
                </a:lnTo>
                <a:lnTo>
                  <a:pt x="2521707" y="944836"/>
                </a:lnTo>
                <a:lnTo>
                  <a:pt x="2521707" y="948282"/>
                </a:lnTo>
                <a:lnTo>
                  <a:pt x="2519244" y="948282"/>
                </a:lnTo>
                <a:lnTo>
                  <a:pt x="2515798" y="949021"/>
                </a:lnTo>
                <a:lnTo>
                  <a:pt x="2514321" y="952466"/>
                </a:lnTo>
                <a:lnTo>
                  <a:pt x="2511860" y="954190"/>
                </a:lnTo>
                <a:lnTo>
                  <a:pt x="2510137" y="954190"/>
                </a:lnTo>
                <a:lnTo>
                  <a:pt x="2508413" y="952466"/>
                </a:lnTo>
                <a:lnTo>
                  <a:pt x="2507675" y="952466"/>
                </a:lnTo>
                <a:lnTo>
                  <a:pt x="2505952" y="950743"/>
                </a:lnTo>
                <a:lnTo>
                  <a:pt x="2500290" y="938928"/>
                </a:lnTo>
                <a:lnTo>
                  <a:pt x="2500290" y="921452"/>
                </a:lnTo>
                <a:lnTo>
                  <a:pt x="2501768" y="918990"/>
                </a:lnTo>
                <a:lnTo>
                  <a:pt x="2503490" y="917267"/>
                </a:lnTo>
                <a:lnTo>
                  <a:pt x="2504229" y="913821"/>
                </a:lnTo>
                <a:close/>
                <a:moveTo>
                  <a:pt x="3023856" y="892159"/>
                </a:moveTo>
                <a:lnTo>
                  <a:pt x="3030503" y="899544"/>
                </a:lnTo>
                <a:lnTo>
                  <a:pt x="3035425" y="907913"/>
                </a:lnTo>
                <a:lnTo>
                  <a:pt x="3035425" y="921452"/>
                </a:lnTo>
                <a:lnTo>
                  <a:pt x="3036164" y="924652"/>
                </a:lnTo>
                <a:lnTo>
                  <a:pt x="3037887" y="924652"/>
                </a:lnTo>
                <a:lnTo>
                  <a:pt x="3037887" y="925637"/>
                </a:lnTo>
                <a:lnTo>
                  <a:pt x="3036164" y="925637"/>
                </a:lnTo>
                <a:lnTo>
                  <a:pt x="3035425" y="929083"/>
                </a:lnTo>
                <a:lnTo>
                  <a:pt x="3035425" y="931543"/>
                </a:lnTo>
                <a:lnTo>
                  <a:pt x="3033703" y="931543"/>
                </a:lnTo>
                <a:lnTo>
                  <a:pt x="3033703" y="933267"/>
                </a:lnTo>
                <a:lnTo>
                  <a:pt x="3032225" y="933267"/>
                </a:lnTo>
                <a:lnTo>
                  <a:pt x="3029519" y="934744"/>
                </a:lnTo>
                <a:lnTo>
                  <a:pt x="3028041" y="931543"/>
                </a:lnTo>
                <a:lnTo>
                  <a:pt x="3028041" y="930559"/>
                </a:lnTo>
                <a:lnTo>
                  <a:pt x="3026319" y="930559"/>
                </a:lnTo>
                <a:lnTo>
                  <a:pt x="3024595" y="930559"/>
                </a:lnTo>
                <a:lnTo>
                  <a:pt x="3023856" y="929083"/>
                </a:lnTo>
                <a:lnTo>
                  <a:pt x="3023856" y="931543"/>
                </a:lnTo>
                <a:lnTo>
                  <a:pt x="3024595" y="933267"/>
                </a:lnTo>
                <a:lnTo>
                  <a:pt x="3026319" y="934744"/>
                </a:lnTo>
                <a:lnTo>
                  <a:pt x="3028041" y="936467"/>
                </a:lnTo>
                <a:lnTo>
                  <a:pt x="3026319" y="937452"/>
                </a:lnTo>
                <a:lnTo>
                  <a:pt x="3026319" y="938929"/>
                </a:lnTo>
                <a:lnTo>
                  <a:pt x="3026319" y="940652"/>
                </a:lnTo>
                <a:lnTo>
                  <a:pt x="3026319" y="944836"/>
                </a:lnTo>
                <a:lnTo>
                  <a:pt x="3018933" y="944836"/>
                </a:lnTo>
                <a:lnTo>
                  <a:pt x="3018933" y="940652"/>
                </a:lnTo>
                <a:lnTo>
                  <a:pt x="3014749" y="938929"/>
                </a:lnTo>
                <a:lnTo>
                  <a:pt x="3010564" y="936467"/>
                </a:lnTo>
                <a:lnTo>
                  <a:pt x="3009087" y="933267"/>
                </a:lnTo>
                <a:lnTo>
                  <a:pt x="3007364" y="929083"/>
                </a:lnTo>
                <a:lnTo>
                  <a:pt x="3006626" y="924652"/>
                </a:lnTo>
                <a:lnTo>
                  <a:pt x="3003180" y="918990"/>
                </a:lnTo>
                <a:lnTo>
                  <a:pt x="2998995" y="921452"/>
                </a:lnTo>
                <a:lnTo>
                  <a:pt x="2993334" y="924652"/>
                </a:lnTo>
                <a:lnTo>
                  <a:pt x="2987426" y="925637"/>
                </a:lnTo>
                <a:lnTo>
                  <a:pt x="2981764" y="929083"/>
                </a:lnTo>
                <a:lnTo>
                  <a:pt x="2981764" y="921452"/>
                </a:lnTo>
                <a:lnTo>
                  <a:pt x="2983488" y="919729"/>
                </a:lnTo>
                <a:lnTo>
                  <a:pt x="2983488" y="918990"/>
                </a:lnTo>
                <a:lnTo>
                  <a:pt x="2984226" y="918990"/>
                </a:lnTo>
                <a:lnTo>
                  <a:pt x="2984226" y="915544"/>
                </a:lnTo>
                <a:lnTo>
                  <a:pt x="2995794" y="911360"/>
                </a:lnTo>
                <a:lnTo>
                  <a:pt x="3006626" y="907913"/>
                </a:lnTo>
                <a:lnTo>
                  <a:pt x="3016472" y="902005"/>
                </a:lnTo>
                <a:close/>
                <a:moveTo>
                  <a:pt x="2952719" y="876159"/>
                </a:moveTo>
                <a:lnTo>
                  <a:pt x="2956165" y="879359"/>
                </a:lnTo>
                <a:lnTo>
                  <a:pt x="2956904" y="879359"/>
                </a:lnTo>
                <a:lnTo>
                  <a:pt x="2958626" y="879359"/>
                </a:lnTo>
                <a:lnTo>
                  <a:pt x="2958626" y="880344"/>
                </a:lnTo>
                <a:lnTo>
                  <a:pt x="2958626" y="883543"/>
                </a:lnTo>
                <a:lnTo>
                  <a:pt x="2960350" y="886251"/>
                </a:lnTo>
                <a:lnTo>
                  <a:pt x="2951242" y="893636"/>
                </a:lnTo>
                <a:lnTo>
                  <a:pt x="2945334" y="901267"/>
                </a:lnTo>
                <a:lnTo>
                  <a:pt x="2938687" y="907175"/>
                </a:lnTo>
                <a:lnTo>
                  <a:pt x="2928103" y="913082"/>
                </a:lnTo>
                <a:lnTo>
                  <a:pt x="2928103" y="909636"/>
                </a:lnTo>
                <a:lnTo>
                  <a:pt x="2937212" y="899544"/>
                </a:lnTo>
                <a:lnTo>
                  <a:pt x="2947058" y="889451"/>
                </a:lnTo>
                <a:close/>
                <a:moveTo>
                  <a:pt x="882825" y="798867"/>
                </a:moveTo>
                <a:lnTo>
                  <a:pt x="888734" y="798867"/>
                </a:lnTo>
                <a:lnTo>
                  <a:pt x="894395" y="799852"/>
                </a:lnTo>
                <a:lnTo>
                  <a:pt x="901041" y="803052"/>
                </a:lnTo>
                <a:lnTo>
                  <a:pt x="898579" y="804776"/>
                </a:lnTo>
                <a:lnTo>
                  <a:pt x="896857" y="807236"/>
                </a:lnTo>
                <a:lnTo>
                  <a:pt x="894395" y="808960"/>
                </a:lnTo>
                <a:lnTo>
                  <a:pt x="889472" y="808960"/>
                </a:lnTo>
                <a:lnTo>
                  <a:pt x="885288" y="807236"/>
                </a:lnTo>
                <a:lnTo>
                  <a:pt x="881350" y="807236"/>
                </a:lnTo>
                <a:lnTo>
                  <a:pt x="877164" y="807236"/>
                </a:lnTo>
                <a:lnTo>
                  <a:pt x="872241" y="808960"/>
                </a:lnTo>
                <a:lnTo>
                  <a:pt x="872241" y="799852"/>
                </a:lnTo>
                <a:close/>
                <a:moveTo>
                  <a:pt x="2977580" y="789759"/>
                </a:moveTo>
                <a:lnTo>
                  <a:pt x="2981764" y="789759"/>
                </a:lnTo>
                <a:lnTo>
                  <a:pt x="2987426" y="789759"/>
                </a:lnTo>
                <a:lnTo>
                  <a:pt x="2987426" y="804775"/>
                </a:lnTo>
                <a:lnTo>
                  <a:pt x="2985948" y="814867"/>
                </a:lnTo>
                <a:lnTo>
                  <a:pt x="2983488" y="823237"/>
                </a:lnTo>
                <a:lnTo>
                  <a:pt x="2981764" y="838251"/>
                </a:lnTo>
                <a:lnTo>
                  <a:pt x="2984226" y="838251"/>
                </a:lnTo>
                <a:lnTo>
                  <a:pt x="2984226" y="840960"/>
                </a:lnTo>
                <a:lnTo>
                  <a:pt x="2989888" y="840960"/>
                </a:lnTo>
                <a:lnTo>
                  <a:pt x="2993334" y="840960"/>
                </a:lnTo>
                <a:lnTo>
                  <a:pt x="2995794" y="840960"/>
                </a:lnTo>
                <a:lnTo>
                  <a:pt x="2998995" y="842435"/>
                </a:lnTo>
                <a:lnTo>
                  <a:pt x="3001457" y="844160"/>
                </a:lnTo>
                <a:lnTo>
                  <a:pt x="3007364" y="845144"/>
                </a:lnTo>
                <a:lnTo>
                  <a:pt x="3010564" y="855974"/>
                </a:lnTo>
                <a:lnTo>
                  <a:pt x="3016472" y="862621"/>
                </a:lnTo>
                <a:lnTo>
                  <a:pt x="3023856" y="870251"/>
                </a:lnTo>
                <a:lnTo>
                  <a:pt x="3029519" y="880344"/>
                </a:lnTo>
                <a:lnTo>
                  <a:pt x="3024595" y="882066"/>
                </a:lnTo>
                <a:lnTo>
                  <a:pt x="3022133" y="883544"/>
                </a:lnTo>
                <a:lnTo>
                  <a:pt x="3020656" y="883544"/>
                </a:lnTo>
                <a:lnTo>
                  <a:pt x="3020656" y="885267"/>
                </a:lnTo>
                <a:lnTo>
                  <a:pt x="3020656" y="886252"/>
                </a:lnTo>
                <a:lnTo>
                  <a:pt x="3020656" y="887728"/>
                </a:lnTo>
                <a:lnTo>
                  <a:pt x="3017948" y="887728"/>
                </a:lnTo>
                <a:lnTo>
                  <a:pt x="3013026" y="889452"/>
                </a:lnTo>
                <a:lnTo>
                  <a:pt x="3012287" y="886252"/>
                </a:lnTo>
                <a:lnTo>
                  <a:pt x="3012287" y="885267"/>
                </a:lnTo>
                <a:lnTo>
                  <a:pt x="3010564" y="885267"/>
                </a:lnTo>
                <a:lnTo>
                  <a:pt x="3009087" y="885267"/>
                </a:lnTo>
                <a:lnTo>
                  <a:pt x="3007364" y="883544"/>
                </a:lnTo>
                <a:lnTo>
                  <a:pt x="3004903" y="889452"/>
                </a:lnTo>
                <a:lnTo>
                  <a:pt x="3003180" y="893636"/>
                </a:lnTo>
                <a:lnTo>
                  <a:pt x="3000718" y="897821"/>
                </a:lnTo>
                <a:lnTo>
                  <a:pt x="2995794" y="899544"/>
                </a:lnTo>
                <a:lnTo>
                  <a:pt x="2991611" y="902005"/>
                </a:lnTo>
                <a:lnTo>
                  <a:pt x="2991611" y="899544"/>
                </a:lnTo>
                <a:lnTo>
                  <a:pt x="2989148" y="896343"/>
                </a:lnTo>
                <a:lnTo>
                  <a:pt x="2989148" y="893636"/>
                </a:lnTo>
                <a:lnTo>
                  <a:pt x="2989148" y="892159"/>
                </a:lnTo>
                <a:lnTo>
                  <a:pt x="2989148" y="891175"/>
                </a:lnTo>
                <a:lnTo>
                  <a:pt x="2989148" y="889452"/>
                </a:lnTo>
                <a:lnTo>
                  <a:pt x="2987426" y="887728"/>
                </a:lnTo>
                <a:lnTo>
                  <a:pt x="2985948" y="887728"/>
                </a:lnTo>
                <a:lnTo>
                  <a:pt x="2981764" y="886252"/>
                </a:lnTo>
                <a:lnTo>
                  <a:pt x="2981764" y="882066"/>
                </a:lnTo>
                <a:lnTo>
                  <a:pt x="2981764" y="877882"/>
                </a:lnTo>
                <a:lnTo>
                  <a:pt x="2983488" y="874435"/>
                </a:lnTo>
                <a:lnTo>
                  <a:pt x="2983488" y="873698"/>
                </a:lnTo>
                <a:lnTo>
                  <a:pt x="2984226" y="871975"/>
                </a:lnTo>
                <a:lnTo>
                  <a:pt x="2987426" y="871975"/>
                </a:lnTo>
                <a:lnTo>
                  <a:pt x="2991611" y="870251"/>
                </a:lnTo>
                <a:lnTo>
                  <a:pt x="2997519" y="870251"/>
                </a:lnTo>
                <a:lnTo>
                  <a:pt x="2997519" y="880344"/>
                </a:lnTo>
                <a:lnTo>
                  <a:pt x="3007364" y="880344"/>
                </a:lnTo>
                <a:lnTo>
                  <a:pt x="3007364" y="877882"/>
                </a:lnTo>
                <a:lnTo>
                  <a:pt x="3009087" y="874435"/>
                </a:lnTo>
                <a:lnTo>
                  <a:pt x="3010564" y="873698"/>
                </a:lnTo>
                <a:lnTo>
                  <a:pt x="3010564" y="871975"/>
                </a:lnTo>
                <a:lnTo>
                  <a:pt x="3012287" y="870251"/>
                </a:lnTo>
                <a:lnTo>
                  <a:pt x="3013026" y="867789"/>
                </a:lnTo>
                <a:lnTo>
                  <a:pt x="3010564" y="867789"/>
                </a:lnTo>
                <a:lnTo>
                  <a:pt x="2995794" y="855974"/>
                </a:lnTo>
                <a:lnTo>
                  <a:pt x="2979303" y="848344"/>
                </a:lnTo>
                <a:lnTo>
                  <a:pt x="2979303" y="854252"/>
                </a:lnTo>
                <a:lnTo>
                  <a:pt x="2977580" y="858436"/>
                </a:lnTo>
                <a:lnTo>
                  <a:pt x="2975857" y="862621"/>
                </a:lnTo>
                <a:lnTo>
                  <a:pt x="2975857" y="867789"/>
                </a:lnTo>
                <a:lnTo>
                  <a:pt x="2974380" y="866067"/>
                </a:lnTo>
                <a:lnTo>
                  <a:pt x="2973396" y="864344"/>
                </a:lnTo>
                <a:lnTo>
                  <a:pt x="2973396" y="862621"/>
                </a:lnTo>
                <a:lnTo>
                  <a:pt x="2971918" y="861883"/>
                </a:lnTo>
                <a:lnTo>
                  <a:pt x="2967734" y="850806"/>
                </a:lnTo>
                <a:lnTo>
                  <a:pt x="2962810" y="838251"/>
                </a:lnTo>
                <a:lnTo>
                  <a:pt x="2961826" y="821513"/>
                </a:lnTo>
                <a:lnTo>
                  <a:pt x="2962810" y="807236"/>
                </a:lnTo>
                <a:lnTo>
                  <a:pt x="2968472" y="792959"/>
                </a:lnTo>
                <a:lnTo>
                  <a:pt x="2973396" y="791237"/>
                </a:lnTo>
                <a:close/>
                <a:moveTo>
                  <a:pt x="835074" y="789759"/>
                </a:moveTo>
                <a:lnTo>
                  <a:pt x="840735" y="789759"/>
                </a:lnTo>
                <a:lnTo>
                  <a:pt x="846643" y="791237"/>
                </a:lnTo>
                <a:lnTo>
                  <a:pt x="852305" y="791237"/>
                </a:lnTo>
                <a:lnTo>
                  <a:pt x="856490" y="792959"/>
                </a:lnTo>
                <a:lnTo>
                  <a:pt x="856490" y="799852"/>
                </a:lnTo>
                <a:lnTo>
                  <a:pt x="835074" y="799852"/>
                </a:lnTo>
                <a:close/>
                <a:moveTo>
                  <a:pt x="713473" y="789759"/>
                </a:moveTo>
                <a:lnTo>
                  <a:pt x="721104" y="791237"/>
                </a:lnTo>
                <a:lnTo>
                  <a:pt x="725043" y="793944"/>
                </a:lnTo>
                <a:lnTo>
                  <a:pt x="730950" y="797144"/>
                </a:lnTo>
                <a:lnTo>
                  <a:pt x="735873" y="799852"/>
                </a:lnTo>
                <a:lnTo>
                  <a:pt x="735873" y="803052"/>
                </a:lnTo>
                <a:lnTo>
                  <a:pt x="730212" y="803052"/>
                </a:lnTo>
                <a:lnTo>
                  <a:pt x="725043" y="804776"/>
                </a:lnTo>
                <a:lnTo>
                  <a:pt x="721104" y="805515"/>
                </a:lnTo>
                <a:lnTo>
                  <a:pt x="718642" y="804776"/>
                </a:lnTo>
                <a:lnTo>
                  <a:pt x="712735" y="804776"/>
                </a:lnTo>
                <a:lnTo>
                  <a:pt x="707812" y="803052"/>
                </a:lnTo>
                <a:lnTo>
                  <a:pt x="707812" y="792959"/>
                </a:lnTo>
                <a:lnTo>
                  <a:pt x="709535" y="792959"/>
                </a:lnTo>
                <a:lnTo>
                  <a:pt x="711012" y="791237"/>
                </a:lnTo>
                <a:lnTo>
                  <a:pt x="712735" y="791237"/>
                </a:lnTo>
                <a:close/>
                <a:moveTo>
                  <a:pt x="763934" y="776221"/>
                </a:moveTo>
                <a:lnTo>
                  <a:pt x="781411" y="777945"/>
                </a:lnTo>
                <a:lnTo>
                  <a:pt x="796181" y="781391"/>
                </a:lnTo>
                <a:lnTo>
                  <a:pt x="807751" y="785575"/>
                </a:lnTo>
                <a:lnTo>
                  <a:pt x="821781" y="789760"/>
                </a:lnTo>
                <a:lnTo>
                  <a:pt x="821781" y="797144"/>
                </a:lnTo>
                <a:lnTo>
                  <a:pt x="816120" y="797144"/>
                </a:lnTo>
                <a:lnTo>
                  <a:pt x="813412" y="798867"/>
                </a:lnTo>
                <a:lnTo>
                  <a:pt x="809474" y="799852"/>
                </a:lnTo>
                <a:lnTo>
                  <a:pt x="806028" y="801330"/>
                </a:lnTo>
                <a:lnTo>
                  <a:pt x="803565" y="803052"/>
                </a:lnTo>
                <a:lnTo>
                  <a:pt x="798643" y="803052"/>
                </a:lnTo>
                <a:lnTo>
                  <a:pt x="798643" y="801330"/>
                </a:lnTo>
                <a:lnTo>
                  <a:pt x="798643" y="799852"/>
                </a:lnTo>
                <a:lnTo>
                  <a:pt x="797904" y="798867"/>
                </a:lnTo>
                <a:lnTo>
                  <a:pt x="796181" y="797144"/>
                </a:lnTo>
                <a:lnTo>
                  <a:pt x="794458" y="795667"/>
                </a:lnTo>
                <a:lnTo>
                  <a:pt x="792981" y="797144"/>
                </a:lnTo>
                <a:lnTo>
                  <a:pt x="790519" y="805513"/>
                </a:lnTo>
                <a:lnTo>
                  <a:pt x="786335" y="805513"/>
                </a:lnTo>
                <a:lnTo>
                  <a:pt x="775504" y="804776"/>
                </a:lnTo>
                <a:lnTo>
                  <a:pt x="763934" y="803052"/>
                </a:lnTo>
                <a:lnTo>
                  <a:pt x="755812" y="803052"/>
                </a:lnTo>
                <a:lnTo>
                  <a:pt x="751627" y="792959"/>
                </a:lnTo>
                <a:lnTo>
                  <a:pt x="759011" y="792959"/>
                </a:lnTo>
                <a:lnTo>
                  <a:pt x="763934" y="792959"/>
                </a:lnTo>
                <a:lnTo>
                  <a:pt x="769842" y="791237"/>
                </a:lnTo>
                <a:lnTo>
                  <a:pt x="774765" y="789760"/>
                </a:lnTo>
                <a:lnTo>
                  <a:pt x="771319" y="788037"/>
                </a:lnTo>
                <a:lnTo>
                  <a:pt x="768858" y="785575"/>
                </a:lnTo>
                <a:lnTo>
                  <a:pt x="767381" y="783853"/>
                </a:lnTo>
                <a:lnTo>
                  <a:pt x="765658" y="781391"/>
                </a:lnTo>
                <a:close/>
                <a:moveTo>
                  <a:pt x="663259" y="735114"/>
                </a:moveTo>
                <a:lnTo>
                  <a:pt x="686398" y="740283"/>
                </a:lnTo>
                <a:lnTo>
                  <a:pt x="707074" y="746929"/>
                </a:lnTo>
                <a:lnTo>
                  <a:pt x="722582" y="754314"/>
                </a:lnTo>
                <a:lnTo>
                  <a:pt x="738335" y="761944"/>
                </a:lnTo>
                <a:lnTo>
                  <a:pt x="755813" y="770315"/>
                </a:lnTo>
                <a:lnTo>
                  <a:pt x="755813" y="776221"/>
                </a:lnTo>
                <a:lnTo>
                  <a:pt x="748182" y="776221"/>
                </a:lnTo>
                <a:lnTo>
                  <a:pt x="740059" y="779668"/>
                </a:lnTo>
                <a:lnTo>
                  <a:pt x="730212" y="782130"/>
                </a:lnTo>
                <a:lnTo>
                  <a:pt x="719382" y="783853"/>
                </a:lnTo>
                <a:lnTo>
                  <a:pt x="721105" y="781392"/>
                </a:lnTo>
                <a:lnTo>
                  <a:pt x="721105" y="777945"/>
                </a:lnTo>
                <a:lnTo>
                  <a:pt x="721105" y="776221"/>
                </a:lnTo>
                <a:lnTo>
                  <a:pt x="721105" y="775484"/>
                </a:lnTo>
                <a:lnTo>
                  <a:pt x="721105" y="773761"/>
                </a:lnTo>
                <a:lnTo>
                  <a:pt x="719382" y="770315"/>
                </a:lnTo>
                <a:lnTo>
                  <a:pt x="697966" y="764406"/>
                </a:lnTo>
                <a:lnTo>
                  <a:pt x="678028" y="754314"/>
                </a:lnTo>
                <a:lnTo>
                  <a:pt x="656613" y="744468"/>
                </a:lnTo>
                <a:lnTo>
                  <a:pt x="651689" y="748653"/>
                </a:lnTo>
                <a:lnTo>
                  <a:pt x="649228" y="752837"/>
                </a:lnTo>
                <a:lnTo>
                  <a:pt x="645043" y="757760"/>
                </a:lnTo>
                <a:lnTo>
                  <a:pt x="640120" y="756038"/>
                </a:lnTo>
                <a:lnTo>
                  <a:pt x="634212" y="752837"/>
                </a:lnTo>
                <a:lnTo>
                  <a:pt x="631751" y="751853"/>
                </a:lnTo>
                <a:lnTo>
                  <a:pt x="637659" y="751853"/>
                </a:lnTo>
                <a:lnTo>
                  <a:pt x="641597" y="745945"/>
                </a:lnTo>
                <a:lnTo>
                  <a:pt x="645781" y="742745"/>
                </a:lnTo>
                <a:lnTo>
                  <a:pt x="650704" y="738560"/>
                </a:lnTo>
                <a:lnTo>
                  <a:pt x="654889" y="738560"/>
                </a:lnTo>
                <a:lnTo>
                  <a:pt x="657351" y="736837"/>
                </a:lnTo>
                <a:lnTo>
                  <a:pt x="660797" y="736837"/>
                </a:lnTo>
                <a:close/>
                <a:moveTo>
                  <a:pt x="707812" y="712468"/>
                </a:moveTo>
                <a:lnTo>
                  <a:pt x="712736" y="714929"/>
                </a:lnTo>
                <a:lnTo>
                  <a:pt x="715197" y="718376"/>
                </a:lnTo>
                <a:lnTo>
                  <a:pt x="718643" y="720838"/>
                </a:lnTo>
                <a:lnTo>
                  <a:pt x="719382" y="725023"/>
                </a:lnTo>
                <a:lnTo>
                  <a:pt x="719382" y="732654"/>
                </a:lnTo>
                <a:lnTo>
                  <a:pt x="713473" y="732654"/>
                </a:lnTo>
                <a:lnTo>
                  <a:pt x="712736" y="728469"/>
                </a:lnTo>
                <a:lnTo>
                  <a:pt x="711012" y="726745"/>
                </a:lnTo>
                <a:lnTo>
                  <a:pt x="709535" y="724284"/>
                </a:lnTo>
                <a:lnTo>
                  <a:pt x="707812" y="720838"/>
                </a:lnTo>
                <a:lnTo>
                  <a:pt x="707812" y="718376"/>
                </a:lnTo>
                <a:close/>
                <a:moveTo>
                  <a:pt x="2981766" y="706561"/>
                </a:moveTo>
                <a:lnTo>
                  <a:pt x="2984227" y="709022"/>
                </a:lnTo>
                <a:lnTo>
                  <a:pt x="2985950" y="712468"/>
                </a:lnTo>
                <a:lnTo>
                  <a:pt x="2987428" y="714930"/>
                </a:lnTo>
                <a:lnTo>
                  <a:pt x="2987428" y="719115"/>
                </a:lnTo>
                <a:lnTo>
                  <a:pt x="2987428" y="725022"/>
                </a:lnTo>
                <a:lnTo>
                  <a:pt x="2975858" y="754316"/>
                </a:lnTo>
                <a:lnTo>
                  <a:pt x="2970196" y="746931"/>
                </a:lnTo>
                <a:lnTo>
                  <a:pt x="2967735" y="740284"/>
                </a:lnTo>
                <a:lnTo>
                  <a:pt x="2966011" y="728469"/>
                </a:lnTo>
                <a:close/>
                <a:moveTo>
                  <a:pt x="701166" y="693268"/>
                </a:moveTo>
                <a:lnTo>
                  <a:pt x="719382" y="693268"/>
                </a:lnTo>
                <a:lnTo>
                  <a:pt x="721104" y="695729"/>
                </a:lnTo>
                <a:lnTo>
                  <a:pt x="724304" y="697452"/>
                </a:lnTo>
                <a:lnTo>
                  <a:pt x="724304" y="699176"/>
                </a:lnTo>
                <a:lnTo>
                  <a:pt x="725043" y="700652"/>
                </a:lnTo>
                <a:lnTo>
                  <a:pt x="725043" y="701637"/>
                </a:lnTo>
                <a:lnTo>
                  <a:pt x="724304" y="703361"/>
                </a:lnTo>
                <a:lnTo>
                  <a:pt x="724304" y="706561"/>
                </a:lnTo>
                <a:lnTo>
                  <a:pt x="719382" y="703361"/>
                </a:lnTo>
                <a:lnTo>
                  <a:pt x="715197" y="701637"/>
                </a:lnTo>
                <a:lnTo>
                  <a:pt x="711012" y="701637"/>
                </a:lnTo>
                <a:lnTo>
                  <a:pt x="707812" y="700652"/>
                </a:lnTo>
                <a:lnTo>
                  <a:pt x="705350" y="700652"/>
                </a:lnTo>
                <a:lnTo>
                  <a:pt x="701904" y="699176"/>
                </a:lnTo>
                <a:lnTo>
                  <a:pt x="701166" y="695729"/>
                </a:lnTo>
                <a:close/>
                <a:moveTo>
                  <a:pt x="3074318" y="638622"/>
                </a:moveTo>
                <a:lnTo>
                  <a:pt x="3076780" y="640346"/>
                </a:lnTo>
                <a:lnTo>
                  <a:pt x="3078256" y="640346"/>
                </a:lnTo>
                <a:lnTo>
                  <a:pt x="3078256" y="642068"/>
                </a:lnTo>
                <a:lnTo>
                  <a:pt x="3079980" y="644530"/>
                </a:lnTo>
                <a:lnTo>
                  <a:pt x="3079980" y="647977"/>
                </a:lnTo>
                <a:lnTo>
                  <a:pt x="3078256" y="652161"/>
                </a:lnTo>
                <a:lnTo>
                  <a:pt x="3075056" y="656345"/>
                </a:lnTo>
                <a:lnTo>
                  <a:pt x="3074318" y="660530"/>
                </a:lnTo>
                <a:lnTo>
                  <a:pt x="3066687" y="660530"/>
                </a:lnTo>
                <a:lnTo>
                  <a:pt x="3066687" y="650438"/>
                </a:lnTo>
                <a:lnTo>
                  <a:pt x="3069395" y="649454"/>
                </a:lnTo>
                <a:lnTo>
                  <a:pt x="3070871" y="646253"/>
                </a:lnTo>
                <a:lnTo>
                  <a:pt x="3072596" y="643792"/>
                </a:lnTo>
                <a:close/>
                <a:moveTo>
                  <a:pt x="3035426" y="599238"/>
                </a:moveTo>
                <a:lnTo>
                  <a:pt x="3045272" y="599238"/>
                </a:lnTo>
                <a:lnTo>
                  <a:pt x="3045272" y="609331"/>
                </a:lnTo>
                <a:lnTo>
                  <a:pt x="3032226" y="609331"/>
                </a:lnTo>
                <a:lnTo>
                  <a:pt x="3032226" y="602684"/>
                </a:lnTo>
                <a:lnTo>
                  <a:pt x="3035426" y="602684"/>
                </a:lnTo>
                <a:close/>
                <a:moveTo>
                  <a:pt x="1985586" y="571424"/>
                </a:moveTo>
                <a:lnTo>
                  <a:pt x="1992971" y="571424"/>
                </a:lnTo>
                <a:lnTo>
                  <a:pt x="1989771" y="575609"/>
                </a:lnTo>
                <a:lnTo>
                  <a:pt x="1987309" y="579053"/>
                </a:lnTo>
                <a:lnTo>
                  <a:pt x="1983863" y="581514"/>
                </a:lnTo>
                <a:lnTo>
                  <a:pt x="1981401" y="584961"/>
                </a:lnTo>
                <a:lnTo>
                  <a:pt x="1976479" y="587422"/>
                </a:lnTo>
                <a:lnTo>
                  <a:pt x="1974017" y="587422"/>
                </a:lnTo>
                <a:lnTo>
                  <a:pt x="1974017" y="589145"/>
                </a:lnTo>
                <a:lnTo>
                  <a:pt x="1972294" y="589145"/>
                </a:lnTo>
                <a:lnTo>
                  <a:pt x="1969832" y="589145"/>
                </a:lnTo>
                <a:lnTo>
                  <a:pt x="1966632" y="590868"/>
                </a:lnTo>
                <a:lnTo>
                  <a:pt x="1964171" y="579792"/>
                </a:lnTo>
                <a:lnTo>
                  <a:pt x="1969832" y="579053"/>
                </a:lnTo>
                <a:lnTo>
                  <a:pt x="1975740" y="575609"/>
                </a:lnTo>
                <a:lnTo>
                  <a:pt x="1981401" y="574133"/>
                </a:lnTo>
                <a:close/>
                <a:moveTo>
                  <a:pt x="1865710" y="567240"/>
                </a:moveTo>
                <a:lnTo>
                  <a:pt x="1873341" y="569949"/>
                </a:lnTo>
                <a:lnTo>
                  <a:pt x="1881464" y="573149"/>
                </a:lnTo>
                <a:lnTo>
                  <a:pt x="1891310" y="575609"/>
                </a:lnTo>
                <a:lnTo>
                  <a:pt x="1897218" y="579793"/>
                </a:lnTo>
                <a:lnTo>
                  <a:pt x="1874080" y="579793"/>
                </a:lnTo>
                <a:lnTo>
                  <a:pt x="1871618" y="579053"/>
                </a:lnTo>
                <a:lnTo>
                  <a:pt x="1869895" y="579053"/>
                </a:lnTo>
                <a:lnTo>
                  <a:pt x="1867434" y="577331"/>
                </a:lnTo>
                <a:lnTo>
                  <a:pt x="1861772" y="577331"/>
                </a:lnTo>
                <a:lnTo>
                  <a:pt x="1861772" y="574133"/>
                </a:lnTo>
                <a:lnTo>
                  <a:pt x="1863249" y="573149"/>
                </a:lnTo>
                <a:lnTo>
                  <a:pt x="1864233" y="571425"/>
                </a:lnTo>
                <a:lnTo>
                  <a:pt x="1864233" y="569949"/>
                </a:lnTo>
                <a:close/>
                <a:moveTo>
                  <a:pt x="1608239" y="510379"/>
                </a:moveTo>
                <a:lnTo>
                  <a:pt x="1627932" y="510379"/>
                </a:lnTo>
                <a:lnTo>
                  <a:pt x="1627932" y="512840"/>
                </a:lnTo>
                <a:lnTo>
                  <a:pt x="1623747" y="514564"/>
                </a:lnTo>
                <a:lnTo>
                  <a:pt x="1622269" y="516041"/>
                </a:lnTo>
                <a:lnTo>
                  <a:pt x="1619561" y="517025"/>
                </a:lnTo>
                <a:lnTo>
                  <a:pt x="1616362" y="518748"/>
                </a:lnTo>
                <a:lnTo>
                  <a:pt x="1612177" y="518748"/>
                </a:lnTo>
                <a:close/>
                <a:moveTo>
                  <a:pt x="1913957" y="493394"/>
                </a:moveTo>
                <a:lnTo>
                  <a:pt x="1912234" y="495118"/>
                </a:lnTo>
                <a:lnTo>
                  <a:pt x="1910511" y="496840"/>
                </a:lnTo>
                <a:lnTo>
                  <a:pt x="1908787" y="496840"/>
                </a:lnTo>
                <a:lnTo>
                  <a:pt x="1908787" y="498563"/>
                </a:lnTo>
                <a:lnTo>
                  <a:pt x="1908049" y="499302"/>
                </a:lnTo>
                <a:lnTo>
                  <a:pt x="1906819" y="502749"/>
                </a:lnTo>
                <a:lnTo>
                  <a:pt x="1909280" y="502749"/>
                </a:lnTo>
                <a:lnTo>
                  <a:pt x="1914203" y="501025"/>
                </a:lnTo>
                <a:lnTo>
                  <a:pt x="1916665" y="499302"/>
                </a:lnTo>
                <a:lnTo>
                  <a:pt x="1919864" y="498563"/>
                </a:lnTo>
                <a:lnTo>
                  <a:pt x="1922326" y="496840"/>
                </a:lnTo>
                <a:lnTo>
                  <a:pt x="1925526" y="493394"/>
                </a:lnTo>
                <a:close/>
                <a:moveTo>
                  <a:pt x="1697345" y="493394"/>
                </a:moveTo>
                <a:lnTo>
                  <a:pt x="1701530" y="493394"/>
                </a:lnTo>
                <a:lnTo>
                  <a:pt x="1707192" y="493394"/>
                </a:lnTo>
                <a:lnTo>
                  <a:pt x="1708914" y="506934"/>
                </a:lnTo>
                <a:lnTo>
                  <a:pt x="1710639" y="522933"/>
                </a:lnTo>
                <a:lnTo>
                  <a:pt x="1703008" y="522933"/>
                </a:lnTo>
                <a:lnTo>
                  <a:pt x="1701530" y="524410"/>
                </a:lnTo>
                <a:lnTo>
                  <a:pt x="1699068" y="524410"/>
                </a:lnTo>
                <a:lnTo>
                  <a:pt x="1695621" y="524410"/>
                </a:lnTo>
                <a:lnTo>
                  <a:pt x="1691438" y="526133"/>
                </a:lnTo>
                <a:lnTo>
                  <a:pt x="1689960" y="514564"/>
                </a:lnTo>
                <a:lnTo>
                  <a:pt x="1689960" y="502749"/>
                </a:lnTo>
                <a:lnTo>
                  <a:pt x="1691438" y="496840"/>
                </a:lnTo>
                <a:lnTo>
                  <a:pt x="1693899" y="495118"/>
                </a:lnTo>
                <a:close/>
                <a:moveTo>
                  <a:pt x="1699807" y="464841"/>
                </a:moveTo>
                <a:lnTo>
                  <a:pt x="1707192" y="464841"/>
                </a:lnTo>
                <a:lnTo>
                  <a:pt x="1705468" y="470750"/>
                </a:lnTo>
                <a:lnTo>
                  <a:pt x="1705468" y="474934"/>
                </a:lnTo>
                <a:lnTo>
                  <a:pt x="1705468" y="479119"/>
                </a:lnTo>
                <a:lnTo>
                  <a:pt x="1704729" y="482565"/>
                </a:lnTo>
                <a:lnTo>
                  <a:pt x="1703007" y="486750"/>
                </a:lnTo>
                <a:lnTo>
                  <a:pt x="1697345" y="486750"/>
                </a:lnTo>
                <a:lnTo>
                  <a:pt x="1697345" y="480841"/>
                </a:lnTo>
                <a:lnTo>
                  <a:pt x="1699068" y="474934"/>
                </a:lnTo>
                <a:lnTo>
                  <a:pt x="1699068" y="469272"/>
                </a:lnTo>
                <a:close/>
                <a:moveTo>
                  <a:pt x="757274" y="424736"/>
                </a:moveTo>
                <a:lnTo>
                  <a:pt x="755814" y="426195"/>
                </a:lnTo>
                <a:lnTo>
                  <a:pt x="754104" y="427905"/>
                </a:lnTo>
                <a:lnTo>
                  <a:pt x="755812" y="426441"/>
                </a:lnTo>
                <a:close/>
                <a:moveTo>
                  <a:pt x="3219548" y="424717"/>
                </a:moveTo>
                <a:lnTo>
                  <a:pt x="3226933" y="435548"/>
                </a:lnTo>
                <a:lnTo>
                  <a:pt x="3233579" y="441455"/>
                </a:lnTo>
                <a:lnTo>
                  <a:pt x="3242687" y="443917"/>
                </a:lnTo>
                <a:lnTo>
                  <a:pt x="3248595" y="447363"/>
                </a:lnTo>
                <a:lnTo>
                  <a:pt x="3254257" y="451548"/>
                </a:lnTo>
                <a:lnTo>
                  <a:pt x="3255979" y="454009"/>
                </a:lnTo>
                <a:lnTo>
                  <a:pt x="3256717" y="457455"/>
                </a:lnTo>
                <a:lnTo>
                  <a:pt x="3256717" y="459917"/>
                </a:lnTo>
                <a:lnTo>
                  <a:pt x="3256717" y="464840"/>
                </a:lnTo>
                <a:lnTo>
                  <a:pt x="3246871" y="467548"/>
                </a:lnTo>
                <a:lnTo>
                  <a:pt x="3239487" y="473455"/>
                </a:lnTo>
                <a:lnTo>
                  <a:pt x="3233579" y="479117"/>
                </a:lnTo>
                <a:lnTo>
                  <a:pt x="3225457" y="483301"/>
                </a:lnTo>
                <a:lnTo>
                  <a:pt x="3222010" y="479117"/>
                </a:lnTo>
                <a:lnTo>
                  <a:pt x="3219548" y="477639"/>
                </a:lnTo>
                <a:lnTo>
                  <a:pt x="3217087" y="476655"/>
                </a:lnTo>
                <a:lnTo>
                  <a:pt x="3213887" y="477639"/>
                </a:lnTo>
                <a:lnTo>
                  <a:pt x="3211426" y="479117"/>
                </a:lnTo>
                <a:lnTo>
                  <a:pt x="3209702" y="482563"/>
                </a:lnTo>
                <a:lnTo>
                  <a:pt x="3206502" y="483301"/>
                </a:lnTo>
                <a:lnTo>
                  <a:pt x="3211426" y="501024"/>
                </a:lnTo>
                <a:lnTo>
                  <a:pt x="3212164" y="514563"/>
                </a:lnTo>
                <a:lnTo>
                  <a:pt x="3212164" y="524409"/>
                </a:lnTo>
                <a:lnTo>
                  <a:pt x="3211426" y="534501"/>
                </a:lnTo>
                <a:lnTo>
                  <a:pt x="3207980" y="545578"/>
                </a:lnTo>
                <a:lnTo>
                  <a:pt x="3205518" y="559855"/>
                </a:lnTo>
                <a:lnTo>
                  <a:pt x="3203795" y="577330"/>
                </a:lnTo>
                <a:lnTo>
                  <a:pt x="3184841" y="587423"/>
                </a:lnTo>
                <a:lnTo>
                  <a:pt x="3163425" y="597515"/>
                </a:lnTo>
                <a:lnTo>
                  <a:pt x="3142749" y="606868"/>
                </a:lnTo>
                <a:lnTo>
                  <a:pt x="3138564" y="599238"/>
                </a:lnTo>
                <a:lnTo>
                  <a:pt x="3134625" y="593330"/>
                </a:lnTo>
                <a:lnTo>
                  <a:pt x="3132903" y="599238"/>
                </a:lnTo>
                <a:lnTo>
                  <a:pt x="3132903" y="602684"/>
                </a:lnTo>
                <a:lnTo>
                  <a:pt x="3132165" y="606868"/>
                </a:lnTo>
                <a:lnTo>
                  <a:pt x="3130441" y="609330"/>
                </a:lnTo>
                <a:lnTo>
                  <a:pt x="3126257" y="609330"/>
                </a:lnTo>
                <a:lnTo>
                  <a:pt x="3123056" y="609330"/>
                </a:lnTo>
                <a:lnTo>
                  <a:pt x="3121333" y="611053"/>
                </a:lnTo>
                <a:lnTo>
                  <a:pt x="3120595" y="611053"/>
                </a:lnTo>
                <a:lnTo>
                  <a:pt x="3118873" y="612530"/>
                </a:lnTo>
                <a:lnTo>
                  <a:pt x="3117149" y="614253"/>
                </a:lnTo>
                <a:lnTo>
                  <a:pt x="3112964" y="614253"/>
                </a:lnTo>
                <a:lnTo>
                  <a:pt x="3109026" y="615238"/>
                </a:lnTo>
                <a:lnTo>
                  <a:pt x="3107303" y="612530"/>
                </a:lnTo>
                <a:lnTo>
                  <a:pt x="3107303" y="608346"/>
                </a:lnTo>
                <a:lnTo>
                  <a:pt x="3107303" y="606868"/>
                </a:lnTo>
                <a:lnTo>
                  <a:pt x="3107303" y="603422"/>
                </a:lnTo>
                <a:lnTo>
                  <a:pt x="3107303" y="602684"/>
                </a:lnTo>
                <a:lnTo>
                  <a:pt x="3103856" y="602684"/>
                </a:lnTo>
                <a:lnTo>
                  <a:pt x="3101395" y="600961"/>
                </a:lnTo>
                <a:lnTo>
                  <a:pt x="3095734" y="599238"/>
                </a:lnTo>
                <a:lnTo>
                  <a:pt x="3095734" y="602684"/>
                </a:lnTo>
                <a:lnTo>
                  <a:pt x="3098194" y="606868"/>
                </a:lnTo>
                <a:lnTo>
                  <a:pt x="3101395" y="608346"/>
                </a:lnTo>
                <a:lnTo>
                  <a:pt x="3101395" y="611053"/>
                </a:lnTo>
                <a:lnTo>
                  <a:pt x="3101395" y="615238"/>
                </a:lnTo>
                <a:lnTo>
                  <a:pt x="3103118" y="622623"/>
                </a:lnTo>
                <a:lnTo>
                  <a:pt x="3098194" y="626807"/>
                </a:lnTo>
                <a:lnTo>
                  <a:pt x="3095734" y="632715"/>
                </a:lnTo>
                <a:lnTo>
                  <a:pt x="3092288" y="638621"/>
                </a:lnTo>
                <a:lnTo>
                  <a:pt x="3082442" y="638621"/>
                </a:lnTo>
                <a:lnTo>
                  <a:pt x="3080964" y="626807"/>
                </a:lnTo>
                <a:lnTo>
                  <a:pt x="3079980" y="620899"/>
                </a:lnTo>
                <a:lnTo>
                  <a:pt x="3076779" y="615238"/>
                </a:lnTo>
                <a:lnTo>
                  <a:pt x="3074318" y="606868"/>
                </a:lnTo>
                <a:lnTo>
                  <a:pt x="3082442" y="606868"/>
                </a:lnTo>
                <a:lnTo>
                  <a:pt x="3092288" y="593330"/>
                </a:lnTo>
                <a:lnTo>
                  <a:pt x="3105579" y="581515"/>
                </a:lnTo>
                <a:lnTo>
                  <a:pt x="3121333" y="574132"/>
                </a:lnTo>
                <a:lnTo>
                  <a:pt x="3126994" y="573148"/>
                </a:lnTo>
                <a:lnTo>
                  <a:pt x="3132903" y="573148"/>
                </a:lnTo>
                <a:lnTo>
                  <a:pt x="3137825" y="574132"/>
                </a:lnTo>
                <a:lnTo>
                  <a:pt x="3140288" y="574132"/>
                </a:lnTo>
                <a:lnTo>
                  <a:pt x="3142749" y="574132"/>
                </a:lnTo>
                <a:lnTo>
                  <a:pt x="3146195" y="569947"/>
                </a:lnTo>
                <a:lnTo>
                  <a:pt x="3148656" y="565763"/>
                </a:lnTo>
                <a:lnTo>
                  <a:pt x="3150133" y="561331"/>
                </a:lnTo>
                <a:lnTo>
                  <a:pt x="3151856" y="558132"/>
                </a:lnTo>
                <a:lnTo>
                  <a:pt x="3154318" y="553947"/>
                </a:lnTo>
                <a:lnTo>
                  <a:pt x="3159241" y="551486"/>
                </a:lnTo>
                <a:lnTo>
                  <a:pt x="3160226" y="553947"/>
                </a:lnTo>
                <a:lnTo>
                  <a:pt x="3161703" y="555671"/>
                </a:lnTo>
                <a:lnTo>
                  <a:pt x="3163425" y="555671"/>
                </a:lnTo>
                <a:lnTo>
                  <a:pt x="3165150" y="555671"/>
                </a:lnTo>
                <a:lnTo>
                  <a:pt x="3165887" y="553947"/>
                </a:lnTo>
                <a:lnTo>
                  <a:pt x="3177456" y="543855"/>
                </a:lnTo>
                <a:lnTo>
                  <a:pt x="3184841" y="534501"/>
                </a:lnTo>
                <a:lnTo>
                  <a:pt x="3188288" y="524409"/>
                </a:lnTo>
                <a:lnTo>
                  <a:pt x="3190748" y="512840"/>
                </a:lnTo>
                <a:lnTo>
                  <a:pt x="3194933" y="502747"/>
                </a:lnTo>
                <a:lnTo>
                  <a:pt x="3203795" y="489209"/>
                </a:lnTo>
                <a:lnTo>
                  <a:pt x="3198133" y="489209"/>
                </a:lnTo>
                <a:lnTo>
                  <a:pt x="3193949" y="486747"/>
                </a:lnTo>
                <a:lnTo>
                  <a:pt x="3192472" y="483301"/>
                </a:lnTo>
                <a:lnTo>
                  <a:pt x="3190748" y="480841"/>
                </a:lnTo>
                <a:lnTo>
                  <a:pt x="3190748" y="474932"/>
                </a:lnTo>
                <a:lnTo>
                  <a:pt x="3190748" y="467548"/>
                </a:lnTo>
                <a:lnTo>
                  <a:pt x="3192472" y="465824"/>
                </a:lnTo>
                <a:lnTo>
                  <a:pt x="3193949" y="464840"/>
                </a:lnTo>
                <a:lnTo>
                  <a:pt x="3193949" y="463363"/>
                </a:lnTo>
                <a:lnTo>
                  <a:pt x="3193949" y="461640"/>
                </a:lnTo>
                <a:lnTo>
                  <a:pt x="3199856" y="459917"/>
                </a:lnTo>
                <a:lnTo>
                  <a:pt x="3203795" y="459917"/>
                </a:lnTo>
                <a:lnTo>
                  <a:pt x="3206502" y="459178"/>
                </a:lnTo>
                <a:lnTo>
                  <a:pt x="3209702" y="459178"/>
                </a:lnTo>
                <a:lnTo>
                  <a:pt x="3209702" y="443917"/>
                </a:lnTo>
                <a:lnTo>
                  <a:pt x="3212164" y="432348"/>
                </a:lnTo>
                <a:close/>
                <a:moveTo>
                  <a:pt x="763197" y="422258"/>
                </a:moveTo>
                <a:lnTo>
                  <a:pt x="761474" y="423733"/>
                </a:lnTo>
                <a:lnTo>
                  <a:pt x="759751" y="426442"/>
                </a:lnTo>
                <a:lnTo>
                  <a:pt x="759751" y="427918"/>
                </a:lnTo>
                <a:lnTo>
                  <a:pt x="759071" y="432000"/>
                </a:lnTo>
                <a:lnTo>
                  <a:pt x="759260" y="432103"/>
                </a:lnTo>
                <a:lnTo>
                  <a:pt x="759999" y="427918"/>
                </a:lnTo>
                <a:lnTo>
                  <a:pt x="759999" y="426195"/>
                </a:lnTo>
                <a:lnTo>
                  <a:pt x="761721" y="423733"/>
                </a:lnTo>
                <a:close/>
                <a:moveTo>
                  <a:pt x="1749281" y="422010"/>
                </a:moveTo>
                <a:lnTo>
                  <a:pt x="1748542" y="423733"/>
                </a:lnTo>
                <a:lnTo>
                  <a:pt x="1746819" y="423733"/>
                </a:lnTo>
                <a:lnTo>
                  <a:pt x="1745097" y="423733"/>
                </a:lnTo>
                <a:lnTo>
                  <a:pt x="1745097" y="424472"/>
                </a:lnTo>
                <a:lnTo>
                  <a:pt x="1743373" y="424472"/>
                </a:lnTo>
                <a:lnTo>
                  <a:pt x="1740911" y="427918"/>
                </a:lnTo>
                <a:lnTo>
                  <a:pt x="1737711" y="429640"/>
                </a:lnTo>
                <a:lnTo>
                  <a:pt x="1737711" y="430379"/>
                </a:lnTo>
                <a:lnTo>
                  <a:pt x="1737711" y="433825"/>
                </a:lnTo>
                <a:lnTo>
                  <a:pt x="1737711" y="436286"/>
                </a:lnTo>
                <a:lnTo>
                  <a:pt x="1737711" y="441210"/>
                </a:lnTo>
                <a:lnTo>
                  <a:pt x="1749281" y="453026"/>
                </a:lnTo>
                <a:lnTo>
                  <a:pt x="1760112" y="465578"/>
                </a:lnTo>
                <a:lnTo>
                  <a:pt x="1769958" y="480595"/>
                </a:lnTo>
                <a:lnTo>
                  <a:pt x="1781527" y="480595"/>
                </a:lnTo>
                <a:lnTo>
                  <a:pt x="1781527" y="488964"/>
                </a:lnTo>
                <a:lnTo>
                  <a:pt x="1793096" y="493147"/>
                </a:lnTo>
                <a:lnTo>
                  <a:pt x="1801465" y="499056"/>
                </a:lnTo>
                <a:lnTo>
                  <a:pt x="1810572" y="506687"/>
                </a:lnTo>
                <a:lnTo>
                  <a:pt x="1810572" y="510133"/>
                </a:lnTo>
                <a:lnTo>
                  <a:pt x="1807373" y="510133"/>
                </a:lnTo>
                <a:lnTo>
                  <a:pt x="1804911" y="510133"/>
                </a:lnTo>
                <a:lnTo>
                  <a:pt x="1801711" y="510133"/>
                </a:lnTo>
                <a:lnTo>
                  <a:pt x="1799988" y="510133"/>
                </a:lnTo>
                <a:lnTo>
                  <a:pt x="1797527" y="508409"/>
                </a:lnTo>
                <a:lnTo>
                  <a:pt x="1793342" y="506687"/>
                </a:lnTo>
                <a:lnTo>
                  <a:pt x="1789158" y="506687"/>
                </a:lnTo>
                <a:lnTo>
                  <a:pt x="1789158" y="510871"/>
                </a:lnTo>
                <a:lnTo>
                  <a:pt x="1789896" y="514317"/>
                </a:lnTo>
                <a:lnTo>
                  <a:pt x="1791619" y="516779"/>
                </a:lnTo>
                <a:lnTo>
                  <a:pt x="1791619" y="518501"/>
                </a:lnTo>
                <a:lnTo>
                  <a:pt x="1793342" y="521947"/>
                </a:lnTo>
                <a:lnTo>
                  <a:pt x="1794081" y="526132"/>
                </a:lnTo>
                <a:lnTo>
                  <a:pt x="1789896" y="528594"/>
                </a:lnTo>
                <a:lnTo>
                  <a:pt x="1787435" y="532040"/>
                </a:lnTo>
                <a:lnTo>
                  <a:pt x="1784235" y="536224"/>
                </a:lnTo>
                <a:lnTo>
                  <a:pt x="1781773" y="542133"/>
                </a:lnTo>
                <a:lnTo>
                  <a:pt x="1772666" y="542133"/>
                </a:lnTo>
                <a:lnTo>
                  <a:pt x="1772666" y="561578"/>
                </a:lnTo>
                <a:lnTo>
                  <a:pt x="1766020" y="561578"/>
                </a:lnTo>
                <a:lnTo>
                  <a:pt x="1758634" y="555672"/>
                </a:lnTo>
                <a:lnTo>
                  <a:pt x="1749528" y="552225"/>
                </a:lnTo>
                <a:lnTo>
                  <a:pt x="1742882" y="548040"/>
                </a:lnTo>
                <a:lnTo>
                  <a:pt x="1737958" y="537948"/>
                </a:lnTo>
                <a:lnTo>
                  <a:pt x="1749528" y="539671"/>
                </a:lnTo>
                <a:lnTo>
                  <a:pt x="1761096" y="537948"/>
                </a:lnTo>
                <a:lnTo>
                  <a:pt x="1770204" y="534502"/>
                </a:lnTo>
                <a:lnTo>
                  <a:pt x="1775866" y="528594"/>
                </a:lnTo>
                <a:lnTo>
                  <a:pt x="1777589" y="527856"/>
                </a:lnTo>
                <a:lnTo>
                  <a:pt x="1777589" y="526132"/>
                </a:lnTo>
                <a:lnTo>
                  <a:pt x="1778326" y="524410"/>
                </a:lnTo>
                <a:lnTo>
                  <a:pt x="1778326" y="521947"/>
                </a:lnTo>
                <a:lnTo>
                  <a:pt x="1778326" y="518501"/>
                </a:lnTo>
                <a:lnTo>
                  <a:pt x="1756912" y="502502"/>
                </a:lnTo>
                <a:lnTo>
                  <a:pt x="1733773" y="486501"/>
                </a:lnTo>
                <a:lnTo>
                  <a:pt x="1726389" y="477394"/>
                </a:lnTo>
                <a:lnTo>
                  <a:pt x="1719745" y="469025"/>
                </a:lnTo>
                <a:lnTo>
                  <a:pt x="1714084" y="458932"/>
                </a:lnTo>
                <a:lnTo>
                  <a:pt x="1704976" y="449826"/>
                </a:lnTo>
                <a:lnTo>
                  <a:pt x="1693406" y="445640"/>
                </a:lnTo>
                <a:lnTo>
                  <a:pt x="1683560" y="454009"/>
                </a:lnTo>
                <a:lnTo>
                  <a:pt x="1670268" y="461640"/>
                </a:lnTo>
                <a:lnTo>
                  <a:pt x="1654516" y="465086"/>
                </a:lnTo>
                <a:lnTo>
                  <a:pt x="1652792" y="461640"/>
                </a:lnTo>
                <a:lnTo>
                  <a:pt x="1652053" y="459179"/>
                </a:lnTo>
                <a:lnTo>
                  <a:pt x="1650330" y="457456"/>
                </a:lnTo>
                <a:lnTo>
                  <a:pt x="1647130" y="457456"/>
                </a:lnTo>
                <a:lnTo>
                  <a:pt x="1646392" y="457456"/>
                </a:lnTo>
                <a:lnTo>
                  <a:pt x="1643191" y="459179"/>
                </a:lnTo>
                <a:lnTo>
                  <a:pt x="1635808" y="465086"/>
                </a:lnTo>
                <a:lnTo>
                  <a:pt x="1633346" y="473456"/>
                </a:lnTo>
                <a:lnTo>
                  <a:pt x="1631622" y="482563"/>
                </a:lnTo>
                <a:lnTo>
                  <a:pt x="1627438" y="489210"/>
                </a:lnTo>
                <a:lnTo>
                  <a:pt x="1611685" y="489210"/>
                </a:lnTo>
                <a:lnTo>
                  <a:pt x="1606024" y="496840"/>
                </a:lnTo>
                <a:lnTo>
                  <a:pt x="1601838" y="505209"/>
                </a:lnTo>
                <a:lnTo>
                  <a:pt x="1598638" y="516041"/>
                </a:lnTo>
                <a:lnTo>
                  <a:pt x="1596915" y="516779"/>
                </a:lnTo>
                <a:lnTo>
                  <a:pt x="1596915" y="520225"/>
                </a:lnTo>
                <a:lnTo>
                  <a:pt x="1598638" y="521947"/>
                </a:lnTo>
                <a:lnTo>
                  <a:pt x="1600362" y="522686"/>
                </a:lnTo>
                <a:lnTo>
                  <a:pt x="1602823" y="526132"/>
                </a:lnTo>
                <a:lnTo>
                  <a:pt x="1604546" y="528594"/>
                </a:lnTo>
                <a:lnTo>
                  <a:pt x="1600362" y="528594"/>
                </a:lnTo>
                <a:lnTo>
                  <a:pt x="1598638" y="530318"/>
                </a:lnTo>
                <a:lnTo>
                  <a:pt x="1596915" y="530318"/>
                </a:lnTo>
                <a:lnTo>
                  <a:pt x="1596177" y="532040"/>
                </a:lnTo>
                <a:lnTo>
                  <a:pt x="1594454" y="533763"/>
                </a:lnTo>
                <a:lnTo>
                  <a:pt x="1591254" y="534502"/>
                </a:lnTo>
                <a:lnTo>
                  <a:pt x="1591254" y="537948"/>
                </a:lnTo>
                <a:lnTo>
                  <a:pt x="1591254" y="539671"/>
                </a:lnTo>
                <a:lnTo>
                  <a:pt x="1591254" y="541148"/>
                </a:lnTo>
                <a:lnTo>
                  <a:pt x="1591254" y="546071"/>
                </a:lnTo>
                <a:lnTo>
                  <a:pt x="1581408" y="546809"/>
                </a:lnTo>
                <a:lnTo>
                  <a:pt x="1577224" y="550255"/>
                </a:lnTo>
                <a:lnTo>
                  <a:pt x="1574024" y="552717"/>
                </a:lnTo>
                <a:lnTo>
                  <a:pt x="1571562" y="557640"/>
                </a:lnTo>
                <a:lnTo>
                  <a:pt x="1567377" y="561825"/>
                </a:lnTo>
                <a:lnTo>
                  <a:pt x="1562454" y="563548"/>
                </a:lnTo>
                <a:lnTo>
                  <a:pt x="1559993" y="563548"/>
                </a:lnTo>
                <a:lnTo>
                  <a:pt x="1555808" y="561825"/>
                </a:lnTo>
                <a:lnTo>
                  <a:pt x="1552608" y="560102"/>
                </a:lnTo>
                <a:lnTo>
                  <a:pt x="1550147" y="558378"/>
                </a:lnTo>
                <a:lnTo>
                  <a:pt x="1548424" y="558378"/>
                </a:lnTo>
                <a:lnTo>
                  <a:pt x="1545962" y="560102"/>
                </a:lnTo>
                <a:lnTo>
                  <a:pt x="1542761" y="561825"/>
                </a:lnTo>
                <a:lnTo>
                  <a:pt x="1540300" y="563548"/>
                </a:lnTo>
                <a:lnTo>
                  <a:pt x="1535378" y="564286"/>
                </a:lnTo>
                <a:lnTo>
                  <a:pt x="1535378" y="571917"/>
                </a:lnTo>
                <a:lnTo>
                  <a:pt x="1575746" y="577823"/>
                </a:lnTo>
                <a:lnTo>
                  <a:pt x="1587316" y="571917"/>
                </a:lnTo>
                <a:lnTo>
                  <a:pt x="1598884" y="564286"/>
                </a:lnTo>
                <a:lnTo>
                  <a:pt x="1607993" y="558378"/>
                </a:lnTo>
                <a:lnTo>
                  <a:pt x="1620300" y="555917"/>
                </a:lnTo>
                <a:lnTo>
                  <a:pt x="1639253" y="552471"/>
                </a:lnTo>
                <a:lnTo>
                  <a:pt x="1659191" y="551732"/>
                </a:lnTo>
                <a:lnTo>
                  <a:pt x="1681592" y="551732"/>
                </a:lnTo>
                <a:lnTo>
                  <a:pt x="1699807" y="551732"/>
                </a:lnTo>
                <a:lnTo>
                  <a:pt x="1715560" y="552471"/>
                </a:lnTo>
                <a:lnTo>
                  <a:pt x="1722943" y="554194"/>
                </a:lnTo>
                <a:lnTo>
                  <a:pt x="1726634" y="554194"/>
                </a:lnTo>
                <a:lnTo>
                  <a:pt x="1721712" y="567732"/>
                </a:lnTo>
                <a:lnTo>
                  <a:pt x="1719253" y="582007"/>
                </a:lnTo>
                <a:lnTo>
                  <a:pt x="1716053" y="597022"/>
                </a:lnTo>
                <a:lnTo>
                  <a:pt x="1720975" y="599484"/>
                </a:lnTo>
                <a:lnTo>
                  <a:pt x="1721712" y="602930"/>
                </a:lnTo>
                <a:lnTo>
                  <a:pt x="1724912" y="605392"/>
                </a:lnTo>
                <a:lnTo>
                  <a:pt x="1726634" y="607115"/>
                </a:lnTo>
                <a:lnTo>
                  <a:pt x="1729096" y="609576"/>
                </a:lnTo>
                <a:lnTo>
                  <a:pt x="1738943" y="613022"/>
                </a:lnTo>
                <a:lnTo>
                  <a:pt x="1750512" y="613022"/>
                </a:lnTo>
                <a:lnTo>
                  <a:pt x="1762081" y="614746"/>
                </a:lnTo>
                <a:lnTo>
                  <a:pt x="1773650" y="620653"/>
                </a:lnTo>
                <a:lnTo>
                  <a:pt x="1776850" y="632469"/>
                </a:lnTo>
                <a:lnTo>
                  <a:pt x="1782512" y="634930"/>
                </a:lnTo>
                <a:lnTo>
                  <a:pt x="1790881" y="638376"/>
                </a:lnTo>
                <a:lnTo>
                  <a:pt x="1802451" y="640837"/>
                </a:lnTo>
                <a:lnTo>
                  <a:pt x="1812296" y="644283"/>
                </a:lnTo>
                <a:lnTo>
                  <a:pt x="1817958" y="645022"/>
                </a:lnTo>
                <a:lnTo>
                  <a:pt x="1819681" y="636653"/>
                </a:lnTo>
                <a:lnTo>
                  <a:pt x="1822881" y="629022"/>
                </a:lnTo>
                <a:lnTo>
                  <a:pt x="1825342" y="621392"/>
                </a:lnTo>
                <a:lnTo>
                  <a:pt x="1834450" y="615484"/>
                </a:lnTo>
                <a:lnTo>
                  <a:pt x="1846757" y="613022"/>
                </a:lnTo>
                <a:lnTo>
                  <a:pt x="1858327" y="615484"/>
                </a:lnTo>
                <a:lnTo>
                  <a:pt x="1869895" y="621392"/>
                </a:lnTo>
                <a:lnTo>
                  <a:pt x="1881465" y="626315"/>
                </a:lnTo>
                <a:lnTo>
                  <a:pt x="1887126" y="627053"/>
                </a:lnTo>
                <a:lnTo>
                  <a:pt x="1898695" y="628776"/>
                </a:lnTo>
                <a:lnTo>
                  <a:pt x="1910265" y="632222"/>
                </a:lnTo>
                <a:lnTo>
                  <a:pt x="1921834" y="632961"/>
                </a:lnTo>
                <a:lnTo>
                  <a:pt x="1930941" y="634684"/>
                </a:lnTo>
                <a:lnTo>
                  <a:pt x="1935126" y="636407"/>
                </a:lnTo>
                <a:lnTo>
                  <a:pt x="1937587" y="634684"/>
                </a:lnTo>
                <a:lnTo>
                  <a:pt x="1939311" y="632222"/>
                </a:lnTo>
                <a:lnTo>
                  <a:pt x="1941034" y="630499"/>
                </a:lnTo>
                <a:lnTo>
                  <a:pt x="1943495" y="627053"/>
                </a:lnTo>
                <a:lnTo>
                  <a:pt x="1946695" y="626315"/>
                </a:lnTo>
                <a:lnTo>
                  <a:pt x="1949156" y="626315"/>
                </a:lnTo>
                <a:lnTo>
                  <a:pt x="1953342" y="626315"/>
                </a:lnTo>
                <a:lnTo>
                  <a:pt x="1964172" y="628776"/>
                </a:lnTo>
                <a:lnTo>
                  <a:pt x="1972541" y="632961"/>
                </a:lnTo>
                <a:lnTo>
                  <a:pt x="1982387" y="632222"/>
                </a:lnTo>
                <a:lnTo>
                  <a:pt x="1993217" y="628776"/>
                </a:lnTo>
                <a:lnTo>
                  <a:pt x="1993956" y="616960"/>
                </a:lnTo>
                <a:lnTo>
                  <a:pt x="1999618" y="602684"/>
                </a:lnTo>
                <a:lnTo>
                  <a:pt x="2004541" y="589145"/>
                </a:lnTo>
                <a:lnTo>
                  <a:pt x="2006018" y="577823"/>
                </a:lnTo>
                <a:lnTo>
                  <a:pt x="2003556" y="567732"/>
                </a:lnTo>
                <a:lnTo>
                  <a:pt x="2001834" y="564286"/>
                </a:lnTo>
                <a:lnTo>
                  <a:pt x="2001834" y="561825"/>
                </a:lnTo>
                <a:lnTo>
                  <a:pt x="2000110" y="560102"/>
                </a:lnTo>
                <a:lnTo>
                  <a:pt x="1998388" y="558378"/>
                </a:lnTo>
                <a:lnTo>
                  <a:pt x="1995925" y="558378"/>
                </a:lnTo>
                <a:lnTo>
                  <a:pt x="1992725" y="558378"/>
                </a:lnTo>
                <a:lnTo>
                  <a:pt x="1987064" y="558378"/>
                </a:lnTo>
                <a:lnTo>
                  <a:pt x="1980418" y="564286"/>
                </a:lnTo>
                <a:lnTo>
                  <a:pt x="1974756" y="566009"/>
                </a:lnTo>
                <a:lnTo>
                  <a:pt x="1969094" y="564286"/>
                </a:lnTo>
                <a:lnTo>
                  <a:pt x="1963433" y="561825"/>
                </a:lnTo>
                <a:lnTo>
                  <a:pt x="1956049" y="558378"/>
                </a:lnTo>
                <a:lnTo>
                  <a:pt x="1951864" y="557640"/>
                </a:lnTo>
                <a:lnTo>
                  <a:pt x="1948665" y="558378"/>
                </a:lnTo>
                <a:lnTo>
                  <a:pt x="1944480" y="560102"/>
                </a:lnTo>
                <a:lnTo>
                  <a:pt x="1942757" y="563548"/>
                </a:lnTo>
                <a:lnTo>
                  <a:pt x="1940295" y="566009"/>
                </a:lnTo>
                <a:lnTo>
                  <a:pt x="1937095" y="567732"/>
                </a:lnTo>
                <a:lnTo>
                  <a:pt x="1924788" y="564286"/>
                </a:lnTo>
                <a:lnTo>
                  <a:pt x="1911496" y="555917"/>
                </a:lnTo>
                <a:lnTo>
                  <a:pt x="1901649" y="542379"/>
                </a:lnTo>
                <a:lnTo>
                  <a:pt x="1896726" y="528840"/>
                </a:lnTo>
                <a:lnTo>
                  <a:pt x="1896726" y="526378"/>
                </a:lnTo>
                <a:lnTo>
                  <a:pt x="1896726" y="522932"/>
                </a:lnTo>
                <a:lnTo>
                  <a:pt x="1896726" y="520471"/>
                </a:lnTo>
                <a:lnTo>
                  <a:pt x="1896726" y="517025"/>
                </a:lnTo>
                <a:lnTo>
                  <a:pt x="1896726" y="514563"/>
                </a:lnTo>
                <a:lnTo>
                  <a:pt x="1898449" y="511117"/>
                </a:lnTo>
                <a:lnTo>
                  <a:pt x="1900173" y="506933"/>
                </a:lnTo>
                <a:lnTo>
                  <a:pt x="1896973" y="504471"/>
                </a:lnTo>
                <a:lnTo>
                  <a:pt x="1894510" y="502749"/>
                </a:lnTo>
                <a:lnTo>
                  <a:pt x="1892788" y="501025"/>
                </a:lnTo>
                <a:lnTo>
                  <a:pt x="1891064" y="499302"/>
                </a:lnTo>
                <a:lnTo>
                  <a:pt x="1888603" y="498563"/>
                </a:lnTo>
                <a:lnTo>
                  <a:pt x="1884418" y="496840"/>
                </a:lnTo>
                <a:lnTo>
                  <a:pt x="1882696" y="495118"/>
                </a:lnTo>
                <a:lnTo>
                  <a:pt x="1880972" y="495118"/>
                </a:lnTo>
                <a:lnTo>
                  <a:pt x="1879250" y="493394"/>
                </a:lnTo>
                <a:lnTo>
                  <a:pt x="1876787" y="493394"/>
                </a:lnTo>
                <a:lnTo>
                  <a:pt x="1873588" y="493394"/>
                </a:lnTo>
                <a:lnTo>
                  <a:pt x="1873588" y="496840"/>
                </a:lnTo>
                <a:lnTo>
                  <a:pt x="1871126" y="496840"/>
                </a:lnTo>
                <a:lnTo>
                  <a:pt x="1871126" y="501025"/>
                </a:lnTo>
                <a:lnTo>
                  <a:pt x="1872850" y="504471"/>
                </a:lnTo>
                <a:lnTo>
                  <a:pt x="1872850" y="505209"/>
                </a:lnTo>
                <a:lnTo>
                  <a:pt x="1872850" y="506933"/>
                </a:lnTo>
                <a:lnTo>
                  <a:pt x="1871126" y="508655"/>
                </a:lnTo>
                <a:lnTo>
                  <a:pt x="1869404" y="508655"/>
                </a:lnTo>
                <a:lnTo>
                  <a:pt x="1866942" y="508655"/>
                </a:lnTo>
                <a:lnTo>
                  <a:pt x="1861280" y="510380"/>
                </a:lnTo>
                <a:lnTo>
                  <a:pt x="1859557" y="506933"/>
                </a:lnTo>
                <a:lnTo>
                  <a:pt x="1857834" y="505209"/>
                </a:lnTo>
                <a:lnTo>
                  <a:pt x="1857834" y="504471"/>
                </a:lnTo>
                <a:lnTo>
                  <a:pt x="1855373" y="502749"/>
                </a:lnTo>
                <a:lnTo>
                  <a:pt x="1855373" y="506687"/>
                </a:lnTo>
                <a:lnTo>
                  <a:pt x="1862757" y="515794"/>
                </a:lnTo>
                <a:lnTo>
                  <a:pt x="1868419" y="528347"/>
                </a:lnTo>
                <a:lnTo>
                  <a:pt x="1870880" y="541887"/>
                </a:lnTo>
                <a:lnTo>
                  <a:pt x="1866695" y="545333"/>
                </a:lnTo>
                <a:lnTo>
                  <a:pt x="1863495" y="546071"/>
                </a:lnTo>
                <a:lnTo>
                  <a:pt x="1862757" y="549517"/>
                </a:lnTo>
                <a:lnTo>
                  <a:pt x="1861034" y="551979"/>
                </a:lnTo>
                <a:lnTo>
                  <a:pt x="1861034" y="553701"/>
                </a:lnTo>
                <a:lnTo>
                  <a:pt x="1859311" y="557147"/>
                </a:lnTo>
                <a:lnTo>
                  <a:pt x="1857589" y="557887"/>
                </a:lnTo>
                <a:lnTo>
                  <a:pt x="1853403" y="559610"/>
                </a:lnTo>
                <a:lnTo>
                  <a:pt x="1849218" y="561332"/>
                </a:lnTo>
                <a:lnTo>
                  <a:pt x="1847496" y="559610"/>
                </a:lnTo>
                <a:lnTo>
                  <a:pt x="1845772" y="559610"/>
                </a:lnTo>
                <a:lnTo>
                  <a:pt x="1845034" y="557887"/>
                </a:lnTo>
                <a:lnTo>
                  <a:pt x="1841834" y="557887"/>
                </a:lnTo>
                <a:lnTo>
                  <a:pt x="1828542" y="518501"/>
                </a:lnTo>
                <a:lnTo>
                  <a:pt x="1826081" y="516779"/>
                </a:lnTo>
                <a:lnTo>
                  <a:pt x="1822881" y="514317"/>
                </a:lnTo>
                <a:lnTo>
                  <a:pt x="1818696" y="510871"/>
                </a:lnTo>
                <a:lnTo>
                  <a:pt x="1816235" y="510133"/>
                </a:lnTo>
                <a:lnTo>
                  <a:pt x="1813035" y="506687"/>
                </a:lnTo>
                <a:lnTo>
                  <a:pt x="1811312" y="498318"/>
                </a:lnTo>
                <a:lnTo>
                  <a:pt x="1813035" y="490687"/>
                </a:lnTo>
                <a:lnTo>
                  <a:pt x="1814757" y="484779"/>
                </a:lnTo>
                <a:lnTo>
                  <a:pt x="1814757" y="478871"/>
                </a:lnTo>
                <a:lnTo>
                  <a:pt x="1810572" y="474687"/>
                </a:lnTo>
                <a:lnTo>
                  <a:pt x="1799742" y="467056"/>
                </a:lnTo>
                <a:lnTo>
                  <a:pt x="1791374" y="462871"/>
                </a:lnTo>
                <a:lnTo>
                  <a:pt x="1783988" y="461147"/>
                </a:lnTo>
                <a:lnTo>
                  <a:pt x="1777342" y="456964"/>
                </a:lnTo>
                <a:lnTo>
                  <a:pt x="1771681" y="447855"/>
                </a:lnTo>
                <a:lnTo>
                  <a:pt x="1766020" y="431856"/>
                </a:lnTo>
                <a:lnTo>
                  <a:pt x="1754450" y="435303"/>
                </a:lnTo>
                <a:lnTo>
                  <a:pt x="1752728" y="430379"/>
                </a:lnTo>
                <a:lnTo>
                  <a:pt x="1752728" y="427918"/>
                </a:lnTo>
                <a:lnTo>
                  <a:pt x="1751004" y="424472"/>
                </a:lnTo>
                <a:close/>
                <a:moveTo>
                  <a:pt x="761721" y="418564"/>
                </a:moveTo>
                <a:lnTo>
                  <a:pt x="761599" y="418810"/>
                </a:lnTo>
                <a:lnTo>
                  <a:pt x="763935" y="418810"/>
                </a:lnTo>
                <a:lnTo>
                  <a:pt x="763935" y="418811"/>
                </a:lnTo>
                <a:lnTo>
                  <a:pt x="763936" y="418811"/>
                </a:lnTo>
                <a:lnTo>
                  <a:pt x="763198" y="422257"/>
                </a:lnTo>
                <a:lnTo>
                  <a:pt x="763445" y="422010"/>
                </a:lnTo>
                <a:lnTo>
                  <a:pt x="764184" y="418564"/>
                </a:lnTo>
                <a:close/>
                <a:moveTo>
                  <a:pt x="1948172" y="406502"/>
                </a:moveTo>
                <a:lnTo>
                  <a:pt x="1944972" y="413148"/>
                </a:lnTo>
                <a:lnTo>
                  <a:pt x="1939311" y="423979"/>
                </a:lnTo>
                <a:lnTo>
                  <a:pt x="1931926" y="435794"/>
                </a:lnTo>
                <a:lnTo>
                  <a:pt x="1925280" y="447610"/>
                </a:lnTo>
                <a:lnTo>
                  <a:pt x="1919618" y="457702"/>
                </a:lnTo>
                <a:lnTo>
                  <a:pt x="1916418" y="466071"/>
                </a:lnTo>
                <a:lnTo>
                  <a:pt x="1916418" y="470994"/>
                </a:lnTo>
                <a:lnTo>
                  <a:pt x="1918142" y="476902"/>
                </a:lnTo>
                <a:lnTo>
                  <a:pt x="1918142" y="479363"/>
                </a:lnTo>
                <a:lnTo>
                  <a:pt x="1919864" y="482810"/>
                </a:lnTo>
                <a:lnTo>
                  <a:pt x="1922326" y="483548"/>
                </a:lnTo>
                <a:lnTo>
                  <a:pt x="1925526" y="485271"/>
                </a:lnTo>
                <a:lnTo>
                  <a:pt x="1929710" y="486994"/>
                </a:lnTo>
                <a:lnTo>
                  <a:pt x="1941280" y="491179"/>
                </a:lnTo>
                <a:lnTo>
                  <a:pt x="1952849" y="489456"/>
                </a:lnTo>
                <a:lnTo>
                  <a:pt x="1962695" y="485271"/>
                </a:lnTo>
                <a:lnTo>
                  <a:pt x="1974265" y="479363"/>
                </a:lnTo>
                <a:lnTo>
                  <a:pt x="1985833" y="477640"/>
                </a:lnTo>
                <a:lnTo>
                  <a:pt x="1997403" y="477640"/>
                </a:lnTo>
                <a:lnTo>
                  <a:pt x="2004787" y="482563"/>
                </a:lnTo>
                <a:lnTo>
                  <a:pt x="2010448" y="486748"/>
                </a:lnTo>
                <a:lnTo>
                  <a:pt x="2017094" y="489210"/>
                </a:lnTo>
                <a:lnTo>
                  <a:pt x="2034325" y="492656"/>
                </a:lnTo>
                <a:lnTo>
                  <a:pt x="2051556" y="490932"/>
                </a:lnTo>
                <a:lnTo>
                  <a:pt x="2067309" y="486748"/>
                </a:lnTo>
                <a:lnTo>
                  <a:pt x="2071740" y="477887"/>
                </a:lnTo>
                <a:lnTo>
                  <a:pt x="2066818" y="477887"/>
                </a:lnTo>
                <a:lnTo>
                  <a:pt x="2060171" y="466071"/>
                </a:lnTo>
                <a:lnTo>
                  <a:pt x="2048601" y="455979"/>
                </a:lnTo>
                <a:lnTo>
                  <a:pt x="2032110" y="445887"/>
                </a:lnTo>
                <a:lnTo>
                  <a:pt x="2016356" y="436778"/>
                </a:lnTo>
                <a:lnTo>
                  <a:pt x="2004049" y="432595"/>
                </a:lnTo>
                <a:lnTo>
                  <a:pt x="1996663" y="438502"/>
                </a:lnTo>
                <a:lnTo>
                  <a:pt x="1986818" y="442687"/>
                </a:lnTo>
                <a:lnTo>
                  <a:pt x="1979433" y="441949"/>
                </a:lnTo>
                <a:lnTo>
                  <a:pt x="1975249" y="436041"/>
                </a:lnTo>
                <a:lnTo>
                  <a:pt x="1969587" y="430133"/>
                </a:lnTo>
                <a:lnTo>
                  <a:pt x="1966388" y="422502"/>
                </a:lnTo>
                <a:lnTo>
                  <a:pt x="1976233" y="419056"/>
                </a:lnTo>
                <a:lnTo>
                  <a:pt x="1975495" y="418318"/>
                </a:lnTo>
                <a:lnTo>
                  <a:pt x="1973772" y="418318"/>
                </a:lnTo>
                <a:lnTo>
                  <a:pt x="1972049" y="418318"/>
                </a:lnTo>
                <a:lnTo>
                  <a:pt x="1969587" y="416595"/>
                </a:lnTo>
                <a:lnTo>
                  <a:pt x="1964664" y="412410"/>
                </a:lnTo>
                <a:lnTo>
                  <a:pt x="1960480" y="410687"/>
                </a:lnTo>
                <a:lnTo>
                  <a:pt x="1954818" y="408224"/>
                </a:lnTo>
                <a:close/>
                <a:moveTo>
                  <a:pt x="2179063" y="402318"/>
                </a:moveTo>
                <a:lnTo>
                  <a:pt x="2169955" y="409949"/>
                </a:lnTo>
                <a:lnTo>
                  <a:pt x="2160109" y="414133"/>
                </a:lnTo>
                <a:lnTo>
                  <a:pt x="2150263" y="418318"/>
                </a:lnTo>
                <a:lnTo>
                  <a:pt x="2141155" y="425948"/>
                </a:lnTo>
                <a:lnTo>
                  <a:pt x="2135494" y="435056"/>
                </a:lnTo>
                <a:lnTo>
                  <a:pt x="2133032" y="447610"/>
                </a:lnTo>
                <a:lnTo>
                  <a:pt x="2137217" y="461147"/>
                </a:lnTo>
                <a:lnTo>
                  <a:pt x="2146324" y="474687"/>
                </a:lnTo>
                <a:lnTo>
                  <a:pt x="2154694" y="488225"/>
                </a:lnTo>
                <a:lnTo>
                  <a:pt x="2164540" y="499056"/>
                </a:lnTo>
                <a:lnTo>
                  <a:pt x="2170202" y="509887"/>
                </a:lnTo>
                <a:lnTo>
                  <a:pt x="2160356" y="509887"/>
                </a:lnTo>
                <a:lnTo>
                  <a:pt x="2160356" y="528347"/>
                </a:lnTo>
                <a:lnTo>
                  <a:pt x="2163556" y="541887"/>
                </a:lnTo>
                <a:lnTo>
                  <a:pt x="2171924" y="549517"/>
                </a:lnTo>
                <a:lnTo>
                  <a:pt x="2186694" y="551979"/>
                </a:lnTo>
                <a:lnTo>
                  <a:pt x="2208108" y="551241"/>
                </a:lnTo>
                <a:lnTo>
                  <a:pt x="2206385" y="534502"/>
                </a:lnTo>
                <a:lnTo>
                  <a:pt x="2203185" y="524410"/>
                </a:lnTo>
                <a:lnTo>
                  <a:pt x="2199002" y="516041"/>
                </a:lnTo>
                <a:lnTo>
                  <a:pt x="2197278" y="506933"/>
                </a:lnTo>
                <a:lnTo>
                  <a:pt x="2199002" y="493394"/>
                </a:lnTo>
                <a:lnTo>
                  <a:pt x="2202201" y="495118"/>
                </a:lnTo>
                <a:lnTo>
                  <a:pt x="2204663" y="495118"/>
                </a:lnTo>
                <a:lnTo>
                  <a:pt x="2207863" y="495118"/>
                </a:lnTo>
                <a:lnTo>
                  <a:pt x="2210323" y="495118"/>
                </a:lnTo>
                <a:lnTo>
                  <a:pt x="2214509" y="493147"/>
                </a:lnTo>
                <a:lnTo>
                  <a:pt x="2212047" y="490687"/>
                </a:lnTo>
                <a:lnTo>
                  <a:pt x="2208848" y="488964"/>
                </a:lnTo>
                <a:lnTo>
                  <a:pt x="2208108" y="488225"/>
                </a:lnTo>
                <a:lnTo>
                  <a:pt x="2204909" y="484779"/>
                </a:lnTo>
                <a:lnTo>
                  <a:pt x="2202447" y="483055"/>
                </a:lnTo>
                <a:lnTo>
                  <a:pt x="2200724" y="484779"/>
                </a:lnTo>
                <a:lnTo>
                  <a:pt x="2200724" y="488225"/>
                </a:lnTo>
                <a:lnTo>
                  <a:pt x="2199002" y="490687"/>
                </a:lnTo>
                <a:lnTo>
                  <a:pt x="2199002" y="492410"/>
                </a:lnTo>
                <a:lnTo>
                  <a:pt x="2197278" y="493147"/>
                </a:lnTo>
                <a:lnTo>
                  <a:pt x="2196539" y="492410"/>
                </a:lnTo>
                <a:lnTo>
                  <a:pt x="2194816" y="488964"/>
                </a:lnTo>
                <a:lnTo>
                  <a:pt x="2190632" y="482317"/>
                </a:lnTo>
                <a:lnTo>
                  <a:pt x="2186447" y="474687"/>
                </a:lnTo>
                <a:lnTo>
                  <a:pt x="2187185" y="471241"/>
                </a:lnTo>
                <a:lnTo>
                  <a:pt x="2188909" y="471241"/>
                </a:lnTo>
                <a:lnTo>
                  <a:pt x="2190632" y="470502"/>
                </a:lnTo>
                <a:lnTo>
                  <a:pt x="2191371" y="467056"/>
                </a:lnTo>
                <a:lnTo>
                  <a:pt x="2179063" y="459425"/>
                </a:lnTo>
                <a:lnTo>
                  <a:pt x="2169217" y="447610"/>
                </a:lnTo>
                <a:lnTo>
                  <a:pt x="2163556" y="435056"/>
                </a:lnTo>
                <a:lnTo>
                  <a:pt x="2179309" y="433333"/>
                </a:lnTo>
                <a:lnTo>
                  <a:pt x="2190878" y="429148"/>
                </a:lnTo>
                <a:lnTo>
                  <a:pt x="2196539" y="418318"/>
                </a:lnTo>
                <a:lnTo>
                  <a:pt x="2199002" y="405764"/>
                </a:lnTo>
                <a:lnTo>
                  <a:pt x="2194816" y="404041"/>
                </a:lnTo>
                <a:lnTo>
                  <a:pt x="2190632" y="404041"/>
                </a:lnTo>
                <a:lnTo>
                  <a:pt x="2186447" y="402318"/>
                </a:lnTo>
                <a:close/>
                <a:moveTo>
                  <a:pt x="2024479" y="400349"/>
                </a:moveTo>
                <a:lnTo>
                  <a:pt x="2012911" y="406256"/>
                </a:lnTo>
                <a:lnTo>
                  <a:pt x="1998879" y="410440"/>
                </a:lnTo>
                <a:lnTo>
                  <a:pt x="1998879" y="422256"/>
                </a:lnTo>
                <a:lnTo>
                  <a:pt x="2004541" y="423979"/>
                </a:lnTo>
                <a:lnTo>
                  <a:pt x="2011187" y="424717"/>
                </a:lnTo>
                <a:lnTo>
                  <a:pt x="2020295" y="424717"/>
                </a:lnTo>
                <a:lnTo>
                  <a:pt x="2020295" y="418810"/>
                </a:lnTo>
                <a:lnTo>
                  <a:pt x="2022757" y="414626"/>
                </a:lnTo>
                <a:lnTo>
                  <a:pt x="2024479" y="410440"/>
                </a:lnTo>
                <a:lnTo>
                  <a:pt x="2024479" y="406256"/>
                </a:lnTo>
                <a:lnTo>
                  <a:pt x="2024479" y="402810"/>
                </a:lnTo>
                <a:close/>
                <a:moveTo>
                  <a:pt x="904489" y="392717"/>
                </a:moveTo>
                <a:lnTo>
                  <a:pt x="906951" y="400348"/>
                </a:lnTo>
                <a:lnTo>
                  <a:pt x="908427" y="410440"/>
                </a:lnTo>
                <a:lnTo>
                  <a:pt x="910151" y="418809"/>
                </a:lnTo>
                <a:lnTo>
                  <a:pt x="908427" y="420532"/>
                </a:lnTo>
                <a:lnTo>
                  <a:pt x="906951" y="420532"/>
                </a:lnTo>
                <a:lnTo>
                  <a:pt x="905966" y="420532"/>
                </a:lnTo>
                <a:lnTo>
                  <a:pt x="905966" y="422255"/>
                </a:lnTo>
                <a:lnTo>
                  <a:pt x="904489" y="422255"/>
                </a:lnTo>
                <a:lnTo>
                  <a:pt x="898581" y="422255"/>
                </a:lnTo>
                <a:lnTo>
                  <a:pt x="896858" y="420532"/>
                </a:lnTo>
                <a:lnTo>
                  <a:pt x="896858" y="418809"/>
                </a:lnTo>
                <a:lnTo>
                  <a:pt x="896858" y="418071"/>
                </a:lnTo>
                <a:lnTo>
                  <a:pt x="895381" y="418071"/>
                </a:lnTo>
                <a:lnTo>
                  <a:pt x="894396" y="416348"/>
                </a:lnTo>
                <a:close/>
                <a:moveTo>
                  <a:pt x="583999" y="365149"/>
                </a:moveTo>
                <a:lnTo>
                  <a:pt x="577353" y="375241"/>
                </a:lnTo>
                <a:lnTo>
                  <a:pt x="569969" y="384349"/>
                </a:lnTo>
                <a:lnTo>
                  <a:pt x="565784" y="396903"/>
                </a:lnTo>
                <a:lnTo>
                  <a:pt x="574153" y="396164"/>
                </a:lnTo>
                <a:lnTo>
                  <a:pt x="579815" y="398626"/>
                </a:lnTo>
                <a:lnTo>
                  <a:pt x="583999" y="402810"/>
                </a:lnTo>
                <a:lnTo>
                  <a:pt x="589661" y="410441"/>
                </a:lnTo>
                <a:lnTo>
                  <a:pt x="591385" y="404534"/>
                </a:lnTo>
                <a:lnTo>
                  <a:pt x="591385" y="400349"/>
                </a:lnTo>
                <a:lnTo>
                  <a:pt x="593107" y="396903"/>
                </a:lnTo>
                <a:lnTo>
                  <a:pt x="593107" y="392718"/>
                </a:lnTo>
                <a:lnTo>
                  <a:pt x="600491" y="392718"/>
                </a:lnTo>
                <a:lnTo>
                  <a:pt x="604677" y="402810"/>
                </a:lnTo>
                <a:lnTo>
                  <a:pt x="611323" y="406257"/>
                </a:lnTo>
                <a:lnTo>
                  <a:pt x="616984" y="408718"/>
                </a:lnTo>
                <a:lnTo>
                  <a:pt x="622645" y="412164"/>
                </a:lnTo>
                <a:lnTo>
                  <a:pt x="628306" y="418810"/>
                </a:lnTo>
                <a:lnTo>
                  <a:pt x="622645" y="427918"/>
                </a:lnTo>
                <a:lnTo>
                  <a:pt x="615999" y="438010"/>
                </a:lnTo>
                <a:lnTo>
                  <a:pt x="610338" y="451549"/>
                </a:lnTo>
                <a:lnTo>
                  <a:pt x="605415" y="463364"/>
                </a:lnTo>
                <a:lnTo>
                  <a:pt x="605415" y="470749"/>
                </a:lnTo>
                <a:lnTo>
                  <a:pt x="606400" y="475671"/>
                </a:lnTo>
                <a:lnTo>
                  <a:pt x="606400" y="478134"/>
                </a:lnTo>
                <a:lnTo>
                  <a:pt x="608122" y="479856"/>
                </a:lnTo>
                <a:lnTo>
                  <a:pt x="609846" y="481580"/>
                </a:lnTo>
                <a:lnTo>
                  <a:pt x="610584" y="483302"/>
                </a:lnTo>
                <a:lnTo>
                  <a:pt x="615507" y="484042"/>
                </a:lnTo>
                <a:lnTo>
                  <a:pt x="615507" y="481580"/>
                </a:lnTo>
                <a:lnTo>
                  <a:pt x="617969" y="475671"/>
                </a:lnTo>
                <a:lnTo>
                  <a:pt x="622153" y="466564"/>
                </a:lnTo>
                <a:lnTo>
                  <a:pt x="627076" y="454749"/>
                </a:lnTo>
                <a:lnTo>
                  <a:pt x="631261" y="444656"/>
                </a:lnTo>
                <a:lnTo>
                  <a:pt x="635445" y="436287"/>
                </a:lnTo>
                <a:lnTo>
                  <a:pt x="637169" y="430379"/>
                </a:lnTo>
                <a:lnTo>
                  <a:pt x="647014" y="430379"/>
                </a:lnTo>
                <a:lnTo>
                  <a:pt x="648738" y="446379"/>
                </a:lnTo>
                <a:lnTo>
                  <a:pt x="648738" y="460657"/>
                </a:lnTo>
                <a:lnTo>
                  <a:pt x="648738" y="478379"/>
                </a:lnTo>
                <a:lnTo>
                  <a:pt x="650461" y="497579"/>
                </a:lnTo>
                <a:lnTo>
                  <a:pt x="668677" y="500041"/>
                </a:lnTo>
                <a:lnTo>
                  <a:pt x="676061" y="489210"/>
                </a:lnTo>
                <a:lnTo>
                  <a:pt x="689353" y="481580"/>
                </a:lnTo>
                <a:lnTo>
                  <a:pt x="703383" y="473949"/>
                </a:lnTo>
                <a:lnTo>
                  <a:pt x="718153" y="468041"/>
                </a:lnTo>
                <a:lnTo>
                  <a:pt x="732184" y="462133"/>
                </a:lnTo>
                <a:lnTo>
                  <a:pt x="745476" y="454502"/>
                </a:lnTo>
                <a:lnTo>
                  <a:pt x="751137" y="446133"/>
                </a:lnTo>
                <a:lnTo>
                  <a:pt x="747937" y="446133"/>
                </a:lnTo>
                <a:lnTo>
                  <a:pt x="747198" y="442688"/>
                </a:lnTo>
                <a:lnTo>
                  <a:pt x="747198" y="441949"/>
                </a:lnTo>
                <a:lnTo>
                  <a:pt x="745476" y="440225"/>
                </a:lnTo>
                <a:lnTo>
                  <a:pt x="743752" y="440225"/>
                </a:lnTo>
                <a:lnTo>
                  <a:pt x="742029" y="440225"/>
                </a:lnTo>
                <a:lnTo>
                  <a:pt x="739568" y="438503"/>
                </a:lnTo>
                <a:lnTo>
                  <a:pt x="733906" y="442688"/>
                </a:lnTo>
                <a:lnTo>
                  <a:pt x="724060" y="448595"/>
                </a:lnTo>
                <a:lnTo>
                  <a:pt x="712491" y="457702"/>
                </a:lnTo>
                <a:lnTo>
                  <a:pt x="697722" y="465334"/>
                </a:lnTo>
                <a:lnTo>
                  <a:pt x="684429" y="473703"/>
                </a:lnTo>
                <a:lnTo>
                  <a:pt x="672122" y="479611"/>
                </a:lnTo>
                <a:lnTo>
                  <a:pt x="663014" y="483056"/>
                </a:lnTo>
                <a:lnTo>
                  <a:pt x="660553" y="483795"/>
                </a:lnTo>
                <a:lnTo>
                  <a:pt x="658830" y="483056"/>
                </a:lnTo>
                <a:lnTo>
                  <a:pt x="657107" y="481334"/>
                </a:lnTo>
                <a:lnTo>
                  <a:pt x="657107" y="479611"/>
                </a:lnTo>
                <a:lnTo>
                  <a:pt x="657107" y="477887"/>
                </a:lnTo>
                <a:lnTo>
                  <a:pt x="656368" y="475425"/>
                </a:lnTo>
                <a:lnTo>
                  <a:pt x="660553" y="467794"/>
                </a:lnTo>
                <a:lnTo>
                  <a:pt x="660553" y="461887"/>
                </a:lnTo>
                <a:lnTo>
                  <a:pt x="658830" y="457702"/>
                </a:lnTo>
                <a:lnTo>
                  <a:pt x="657107" y="450071"/>
                </a:lnTo>
                <a:lnTo>
                  <a:pt x="660306" y="441703"/>
                </a:lnTo>
                <a:lnTo>
                  <a:pt x="662031" y="439980"/>
                </a:lnTo>
                <a:lnTo>
                  <a:pt x="662768" y="438257"/>
                </a:lnTo>
                <a:lnTo>
                  <a:pt x="664491" y="436534"/>
                </a:lnTo>
                <a:lnTo>
                  <a:pt x="666215" y="436534"/>
                </a:lnTo>
                <a:lnTo>
                  <a:pt x="667937" y="436534"/>
                </a:lnTo>
                <a:lnTo>
                  <a:pt x="668677" y="435794"/>
                </a:lnTo>
                <a:lnTo>
                  <a:pt x="670399" y="434072"/>
                </a:lnTo>
                <a:lnTo>
                  <a:pt x="670399" y="430626"/>
                </a:lnTo>
                <a:lnTo>
                  <a:pt x="672122" y="426441"/>
                </a:lnTo>
                <a:lnTo>
                  <a:pt x="672122" y="418810"/>
                </a:lnTo>
                <a:lnTo>
                  <a:pt x="664738" y="414626"/>
                </a:lnTo>
                <a:lnTo>
                  <a:pt x="657353" y="412903"/>
                </a:lnTo>
                <a:lnTo>
                  <a:pt x="651692" y="412903"/>
                </a:lnTo>
                <a:lnTo>
                  <a:pt x="645046" y="410441"/>
                </a:lnTo>
                <a:lnTo>
                  <a:pt x="634215" y="402810"/>
                </a:lnTo>
                <a:lnTo>
                  <a:pt x="627569" y="396164"/>
                </a:lnTo>
                <a:lnTo>
                  <a:pt x="622645" y="387057"/>
                </a:lnTo>
                <a:lnTo>
                  <a:pt x="616984" y="378687"/>
                </a:lnTo>
                <a:lnTo>
                  <a:pt x="610338" y="372780"/>
                </a:lnTo>
                <a:lnTo>
                  <a:pt x="598769" y="366872"/>
                </a:lnTo>
                <a:close/>
                <a:moveTo>
                  <a:pt x="873963" y="351856"/>
                </a:moveTo>
                <a:lnTo>
                  <a:pt x="884795" y="352594"/>
                </a:lnTo>
                <a:lnTo>
                  <a:pt x="891195" y="354317"/>
                </a:lnTo>
                <a:lnTo>
                  <a:pt x="900304" y="357764"/>
                </a:lnTo>
                <a:lnTo>
                  <a:pt x="900304" y="364410"/>
                </a:lnTo>
                <a:lnTo>
                  <a:pt x="897102" y="364410"/>
                </a:lnTo>
                <a:lnTo>
                  <a:pt x="894641" y="366134"/>
                </a:lnTo>
                <a:lnTo>
                  <a:pt x="891195" y="366134"/>
                </a:lnTo>
                <a:lnTo>
                  <a:pt x="888733" y="366134"/>
                </a:lnTo>
                <a:lnTo>
                  <a:pt x="884795" y="367611"/>
                </a:lnTo>
                <a:lnTo>
                  <a:pt x="881348" y="363426"/>
                </a:lnTo>
                <a:lnTo>
                  <a:pt x="879625" y="361948"/>
                </a:lnTo>
                <a:lnTo>
                  <a:pt x="878887" y="358503"/>
                </a:lnTo>
                <a:lnTo>
                  <a:pt x="877164" y="356041"/>
                </a:lnTo>
                <a:close/>
                <a:moveTo>
                  <a:pt x="941657" y="335118"/>
                </a:moveTo>
                <a:lnTo>
                  <a:pt x="950765" y="335118"/>
                </a:lnTo>
                <a:lnTo>
                  <a:pt x="950765" y="346932"/>
                </a:lnTo>
                <a:lnTo>
                  <a:pt x="950765" y="357763"/>
                </a:lnTo>
                <a:lnTo>
                  <a:pt x="952488" y="366133"/>
                </a:lnTo>
                <a:lnTo>
                  <a:pt x="953226" y="375979"/>
                </a:lnTo>
                <a:lnTo>
                  <a:pt x="969718" y="375979"/>
                </a:lnTo>
                <a:lnTo>
                  <a:pt x="969718" y="392717"/>
                </a:lnTo>
                <a:lnTo>
                  <a:pt x="976365" y="392717"/>
                </a:lnTo>
                <a:lnTo>
                  <a:pt x="978089" y="393456"/>
                </a:lnTo>
                <a:lnTo>
                  <a:pt x="979811" y="393456"/>
                </a:lnTo>
                <a:lnTo>
                  <a:pt x="981288" y="393456"/>
                </a:lnTo>
                <a:lnTo>
                  <a:pt x="982272" y="393456"/>
                </a:lnTo>
                <a:lnTo>
                  <a:pt x="983750" y="393456"/>
                </a:lnTo>
                <a:lnTo>
                  <a:pt x="985472" y="395179"/>
                </a:lnTo>
                <a:lnTo>
                  <a:pt x="983750" y="404286"/>
                </a:lnTo>
                <a:lnTo>
                  <a:pt x="981288" y="414379"/>
                </a:lnTo>
                <a:lnTo>
                  <a:pt x="979811" y="424225"/>
                </a:lnTo>
                <a:lnTo>
                  <a:pt x="976365" y="424225"/>
                </a:lnTo>
                <a:lnTo>
                  <a:pt x="975626" y="421025"/>
                </a:lnTo>
                <a:lnTo>
                  <a:pt x="975626" y="420041"/>
                </a:lnTo>
                <a:lnTo>
                  <a:pt x="975626" y="418563"/>
                </a:lnTo>
                <a:lnTo>
                  <a:pt x="973904" y="416841"/>
                </a:lnTo>
                <a:lnTo>
                  <a:pt x="973904" y="415117"/>
                </a:lnTo>
                <a:lnTo>
                  <a:pt x="972180" y="418563"/>
                </a:lnTo>
                <a:lnTo>
                  <a:pt x="970703" y="418563"/>
                </a:lnTo>
                <a:lnTo>
                  <a:pt x="970703" y="420041"/>
                </a:lnTo>
                <a:lnTo>
                  <a:pt x="969718" y="420041"/>
                </a:lnTo>
                <a:lnTo>
                  <a:pt x="966519" y="421025"/>
                </a:lnTo>
                <a:lnTo>
                  <a:pt x="966519" y="415117"/>
                </a:lnTo>
                <a:lnTo>
                  <a:pt x="968242" y="414379"/>
                </a:lnTo>
                <a:lnTo>
                  <a:pt x="968242" y="412655"/>
                </a:lnTo>
                <a:lnTo>
                  <a:pt x="969718" y="410932"/>
                </a:lnTo>
                <a:lnTo>
                  <a:pt x="969718" y="408471"/>
                </a:lnTo>
                <a:lnTo>
                  <a:pt x="969718" y="405271"/>
                </a:lnTo>
                <a:lnTo>
                  <a:pt x="966519" y="405271"/>
                </a:lnTo>
                <a:lnTo>
                  <a:pt x="960611" y="410932"/>
                </a:lnTo>
                <a:lnTo>
                  <a:pt x="954950" y="416841"/>
                </a:lnTo>
                <a:lnTo>
                  <a:pt x="947565" y="421025"/>
                </a:lnTo>
                <a:lnTo>
                  <a:pt x="947565" y="416841"/>
                </a:lnTo>
                <a:lnTo>
                  <a:pt x="947565" y="412655"/>
                </a:lnTo>
                <a:lnTo>
                  <a:pt x="947565" y="410932"/>
                </a:lnTo>
                <a:lnTo>
                  <a:pt x="946580" y="410194"/>
                </a:lnTo>
                <a:lnTo>
                  <a:pt x="943380" y="408471"/>
                </a:lnTo>
                <a:lnTo>
                  <a:pt x="939195" y="408471"/>
                </a:lnTo>
                <a:lnTo>
                  <a:pt x="931811" y="408471"/>
                </a:lnTo>
                <a:lnTo>
                  <a:pt x="929349" y="408471"/>
                </a:lnTo>
                <a:lnTo>
                  <a:pt x="925903" y="408471"/>
                </a:lnTo>
                <a:lnTo>
                  <a:pt x="921965" y="406748"/>
                </a:lnTo>
                <a:lnTo>
                  <a:pt x="917780" y="406748"/>
                </a:lnTo>
                <a:lnTo>
                  <a:pt x="913595" y="405271"/>
                </a:lnTo>
                <a:lnTo>
                  <a:pt x="910395" y="402564"/>
                </a:lnTo>
                <a:lnTo>
                  <a:pt x="918519" y="390994"/>
                </a:lnTo>
                <a:lnTo>
                  <a:pt x="927626" y="373518"/>
                </a:lnTo>
                <a:lnTo>
                  <a:pt x="933534" y="354317"/>
                </a:lnTo>
                <a:close/>
                <a:moveTo>
                  <a:pt x="668181" y="284409"/>
                </a:moveTo>
                <a:lnTo>
                  <a:pt x="680489" y="284409"/>
                </a:lnTo>
                <a:lnTo>
                  <a:pt x="680489" y="290318"/>
                </a:lnTo>
                <a:lnTo>
                  <a:pt x="678027" y="290318"/>
                </a:lnTo>
                <a:lnTo>
                  <a:pt x="676551" y="291793"/>
                </a:lnTo>
                <a:lnTo>
                  <a:pt x="675565" y="291793"/>
                </a:lnTo>
                <a:lnTo>
                  <a:pt x="674089" y="291793"/>
                </a:lnTo>
                <a:lnTo>
                  <a:pt x="672366" y="293518"/>
                </a:lnTo>
                <a:lnTo>
                  <a:pt x="668181" y="293518"/>
                </a:lnTo>
                <a:close/>
                <a:moveTo>
                  <a:pt x="3216347" y="266933"/>
                </a:moveTo>
                <a:lnTo>
                  <a:pt x="3218071" y="268656"/>
                </a:lnTo>
                <a:lnTo>
                  <a:pt x="3218071" y="270133"/>
                </a:lnTo>
                <a:lnTo>
                  <a:pt x="3218809" y="270133"/>
                </a:lnTo>
                <a:lnTo>
                  <a:pt x="3218809" y="271856"/>
                </a:lnTo>
                <a:lnTo>
                  <a:pt x="3223732" y="281948"/>
                </a:lnTo>
                <a:lnTo>
                  <a:pt x="3223732" y="295240"/>
                </a:lnTo>
                <a:lnTo>
                  <a:pt x="3223732" y="307795"/>
                </a:lnTo>
                <a:lnTo>
                  <a:pt x="3226193" y="322810"/>
                </a:lnTo>
                <a:lnTo>
                  <a:pt x="3230377" y="336841"/>
                </a:lnTo>
                <a:lnTo>
                  <a:pt x="3237763" y="352595"/>
                </a:lnTo>
                <a:lnTo>
                  <a:pt x="3241947" y="370071"/>
                </a:lnTo>
                <a:lnTo>
                  <a:pt x="3222255" y="367609"/>
                </a:lnTo>
                <a:lnTo>
                  <a:pt x="3222255" y="380902"/>
                </a:lnTo>
                <a:lnTo>
                  <a:pt x="3224717" y="390995"/>
                </a:lnTo>
                <a:lnTo>
                  <a:pt x="3226193" y="401087"/>
                </a:lnTo>
                <a:lnTo>
                  <a:pt x="3229639" y="415117"/>
                </a:lnTo>
                <a:lnTo>
                  <a:pt x="3224717" y="415117"/>
                </a:lnTo>
                <a:lnTo>
                  <a:pt x="3222255" y="415117"/>
                </a:lnTo>
                <a:lnTo>
                  <a:pt x="3218071" y="416840"/>
                </a:lnTo>
                <a:lnTo>
                  <a:pt x="3216347" y="416840"/>
                </a:lnTo>
                <a:lnTo>
                  <a:pt x="3213885" y="418564"/>
                </a:lnTo>
                <a:lnTo>
                  <a:pt x="3210686" y="410194"/>
                </a:lnTo>
                <a:lnTo>
                  <a:pt x="3208962" y="393456"/>
                </a:lnTo>
                <a:lnTo>
                  <a:pt x="3208962" y="375240"/>
                </a:lnTo>
                <a:lnTo>
                  <a:pt x="3208962" y="354317"/>
                </a:lnTo>
                <a:lnTo>
                  <a:pt x="3208962" y="335117"/>
                </a:lnTo>
                <a:lnTo>
                  <a:pt x="3206501" y="322810"/>
                </a:lnTo>
                <a:lnTo>
                  <a:pt x="3206501" y="290318"/>
                </a:lnTo>
                <a:lnTo>
                  <a:pt x="3208962" y="286133"/>
                </a:lnTo>
                <a:lnTo>
                  <a:pt x="3210686" y="283672"/>
                </a:lnTo>
                <a:lnTo>
                  <a:pt x="3212163" y="280226"/>
                </a:lnTo>
                <a:lnTo>
                  <a:pt x="3213885" y="277764"/>
                </a:lnTo>
                <a:lnTo>
                  <a:pt x="3214625" y="272841"/>
                </a:lnTo>
                <a:close/>
                <a:moveTo>
                  <a:pt x="1521837" y="255363"/>
                </a:moveTo>
                <a:lnTo>
                  <a:pt x="1525037" y="272840"/>
                </a:lnTo>
                <a:lnTo>
                  <a:pt x="1523314" y="290318"/>
                </a:lnTo>
                <a:lnTo>
                  <a:pt x="1519375" y="309272"/>
                </a:lnTo>
                <a:lnTo>
                  <a:pt x="1507806" y="315179"/>
                </a:lnTo>
                <a:lnTo>
                  <a:pt x="1496976" y="318626"/>
                </a:lnTo>
                <a:lnTo>
                  <a:pt x="1481221" y="319364"/>
                </a:lnTo>
                <a:lnTo>
                  <a:pt x="1481221" y="312718"/>
                </a:lnTo>
                <a:lnTo>
                  <a:pt x="1485406" y="301887"/>
                </a:lnTo>
                <a:lnTo>
                  <a:pt x="1485406" y="289332"/>
                </a:lnTo>
                <a:lnTo>
                  <a:pt x="1484667" y="274317"/>
                </a:lnTo>
                <a:lnTo>
                  <a:pt x="1492791" y="266933"/>
                </a:lnTo>
                <a:lnTo>
                  <a:pt x="1500175" y="261025"/>
                </a:lnTo>
                <a:lnTo>
                  <a:pt x="1508545" y="256841"/>
                </a:lnTo>
                <a:close/>
                <a:moveTo>
                  <a:pt x="1728358" y="232718"/>
                </a:moveTo>
                <a:lnTo>
                  <a:pt x="1730820" y="235180"/>
                </a:lnTo>
                <a:lnTo>
                  <a:pt x="1732542" y="236903"/>
                </a:lnTo>
                <a:lnTo>
                  <a:pt x="1734019" y="238625"/>
                </a:lnTo>
                <a:lnTo>
                  <a:pt x="1734019" y="241087"/>
                </a:lnTo>
                <a:lnTo>
                  <a:pt x="1734019" y="244533"/>
                </a:lnTo>
                <a:lnTo>
                  <a:pt x="1735004" y="248472"/>
                </a:lnTo>
                <a:lnTo>
                  <a:pt x="1734019" y="251179"/>
                </a:lnTo>
                <a:lnTo>
                  <a:pt x="1732542" y="252656"/>
                </a:lnTo>
                <a:lnTo>
                  <a:pt x="1732542" y="254379"/>
                </a:lnTo>
                <a:lnTo>
                  <a:pt x="1732542" y="255364"/>
                </a:lnTo>
                <a:lnTo>
                  <a:pt x="1732542" y="256841"/>
                </a:lnTo>
                <a:lnTo>
                  <a:pt x="1730820" y="258564"/>
                </a:lnTo>
                <a:lnTo>
                  <a:pt x="1729095" y="260287"/>
                </a:lnTo>
                <a:lnTo>
                  <a:pt x="1728358" y="260287"/>
                </a:lnTo>
                <a:lnTo>
                  <a:pt x="1726634" y="260287"/>
                </a:lnTo>
                <a:lnTo>
                  <a:pt x="1724911" y="261025"/>
                </a:lnTo>
                <a:lnTo>
                  <a:pt x="1722449" y="261025"/>
                </a:lnTo>
                <a:lnTo>
                  <a:pt x="1717527" y="251179"/>
                </a:lnTo>
                <a:lnTo>
                  <a:pt x="1715066" y="246995"/>
                </a:lnTo>
                <a:lnTo>
                  <a:pt x="1715066" y="245271"/>
                </a:lnTo>
                <a:lnTo>
                  <a:pt x="1716788" y="244533"/>
                </a:lnTo>
                <a:lnTo>
                  <a:pt x="1722449" y="241087"/>
                </a:lnTo>
                <a:close/>
                <a:moveTo>
                  <a:pt x="1794327" y="200225"/>
                </a:moveTo>
                <a:lnTo>
                  <a:pt x="1798512" y="201949"/>
                </a:lnTo>
                <a:lnTo>
                  <a:pt x="1800236" y="201949"/>
                </a:lnTo>
                <a:lnTo>
                  <a:pt x="1801712" y="201949"/>
                </a:lnTo>
                <a:lnTo>
                  <a:pt x="1802696" y="203671"/>
                </a:lnTo>
                <a:lnTo>
                  <a:pt x="1804420" y="203671"/>
                </a:lnTo>
                <a:lnTo>
                  <a:pt x="1801712" y="207856"/>
                </a:lnTo>
                <a:lnTo>
                  <a:pt x="1800236" y="212041"/>
                </a:lnTo>
                <a:lnTo>
                  <a:pt x="1798512" y="216226"/>
                </a:lnTo>
                <a:lnTo>
                  <a:pt x="1796050" y="221148"/>
                </a:lnTo>
                <a:lnTo>
                  <a:pt x="1791127" y="223610"/>
                </a:lnTo>
                <a:lnTo>
                  <a:pt x="1791127" y="219426"/>
                </a:lnTo>
                <a:lnTo>
                  <a:pt x="1790143" y="219426"/>
                </a:lnTo>
                <a:lnTo>
                  <a:pt x="1790143" y="217703"/>
                </a:lnTo>
                <a:lnTo>
                  <a:pt x="1790143" y="216226"/>
                </a:lnTo>
                <a:lnTo>
                  <a:pt x="1788665" y="213518"/>
                </a:lnTo>
                <a:lnTo>
                  <a:pt x="1791127" y="210317"/>
                </a:lnTo>
                <a:lnTo>
                  <a:pt x="1792850" y="207856"/>
                </a:lnTo>
                <a:lnTo>
                  <a:pt x="1794327" y="204411"/>
                </a:lnTo>
                <a:close/>
                <a:moveTo>
                  <a:pt x="1846512" y="178564"/>
                </a:moveTo>
                <a:lnTo>
                  <a:pt x="1858082" y="184473"/>
                </a:lnTo>
                <a:lnTo>
                  <a:pt x="1858082" y="188657"/>
                </a:lnTo>
                <a:lnTo>
                  <a:pt x="1854635" y="188657"/>
                </a:lnTo>
                <a:lnTo>
                  <a:pt x="1853897" y="190380"/>
                </a:lnTo>
                <a:lnTo>
                  <a:pt x="1850696" y="191858"/>
                </a:lnTo>
                <a:lnTo>
                  <a:pt x="1848973" y="194565"/>
                </a:lnTo>
                <a:lnTo>
                  <a:pt x="1846512" y="192842"/>
                </a:lnTo>
                <a:lnTo>
                  <a:pt x="1844788" y="192842"/>
                </a:lnTo>
                <a:lnTo>
                  <a:pt x="1843065" y="191858"/>
                </a:lnTo>
                <a:lnTo>
                  <a:pt x="1842326" y="191858"/>
                </a:lnTo>
                <a:lnTo>
                  <a:pt x="1842326" y="188657"/>
                </a:lnTo>
                <a:lnTo>
                  <a:pt x="1842326" y="186196"/>
                </a:lnTo>
                <a:lnTo>
                  <a:pt x="1842326" y="184473"/>
                </a:lnTo>
                <a:lnTo>
                  <a:pt x="1843065" y="181026"/>
                </a:lnTo>
                <a:close/>
                <a:moveTo>
                  <a:pt x="1537343" y="171179"/>
                </a:moveTo>
                <a:lnTo>
                  <a:pt x="1552360" y="172902"/>
                </a:lnTo>
                <a:lnTo>
                  <a:pt x="1563928" y="175364"/>
                </a:lnTo>
                <a:lnTo>
                  <a:pt x="1560482" y="181025"/>
                </a:lnTo>
                <a:lnTo>
                  <a:pt x="1559006" y="186194"/>
                </a:lnTo>
                <a:lnTo>
                  <a:pt x="1556544" y="190379"/>
                </a:lnTo>
                <a:lnTo>
                  <a:pt x="1553098" y="194564"/>
                </a:lnTo>
                <a:lnTo>
                  <a:pt x="1560482" y="194564"/>
                </a:lnTo>
                <a:lnTo>
                  <a:pt x="1563928" y="191856"/>
                </a:lnTo>
                <a:lnTo>
                  <a:pt x="1564667" y="190379"/>
                </a:lnTo>
                <a:lnTo>
                  <a:pt x="1568112" y="188656"/>
                </a:lnTo>
                <a:lnTo>
                  <a:pt x="1572051" y="188656"/>
                </a:lnTo>
                <a:lnTo>
                  <a:pt x="1572051" y="194564"/>
                </a:lnTo>
                <a:lnTo>
                  <a:pt x="1576236" y="204410"/>
                </a:lnTo>
                <a:lnTo>
                  <a:pt x="1573774" y="213517"/>
                </a:lnTo>
                <a:lnTo>
                  <a:pt x="1569590" y="221148"/>
                </a:lnTo>
                <a:lnTo>
                  <a:pt x="1566390" y="227055"/>
                </a:lnTo>
                <a:lnTo>
                  <a:pt x="1573774" y="233702"/>
                </a:lnTo>
                <a:lnTo>
                  <a:pt x="1581159" y="244532"/>
                </a:lnTo>
                <a:lnTo>
                  <a:pt x="1591251" y="255363"/>
                </a:lnTo>
                <a:lnTo>
                  <a:pt x="1599374" y="268655"/>
                </a:lnTo>
                <a:lnTo>
                  <a:pt x="1606758" y="283671"/>
                </a:lnTo>
                <a:lnTo>
                  <a:pt x="1612667" y="295978"/>
                </a:lnTo>
                <a:lnTo>
                  <a:pt x="1614389" y="306810"/>
                </a:lnTo>
                <a:lnTo>
                  <a:pt x="1610943" y="316901"/>
                </a:lnTo>
                <a:lnTo>
                  <a:pt x="1604297" y="322809"/>
                </a:lnTo>
                <a:lnTo>
                  <a:pt x="1595190" y="328471"/>
                </a:lnTo>
                <a:lnTo>
                  <a:pt x="1581159" y="334379"/>
                </a:lnTo>
                <a:lnTo>
                  <a:pt x="1563928" y="338563"/>
                </a:lnTo>
                <a:lnTo>
                  <a:pt x="1548175" y="342747"/>
                </a:lnTo>
                <a:lnTo>
                  <a:pt x="1534883" y="344470"/>
                </a:lnTo>
                <a:lnTo>
                  <a:pt x="1534883" y="341025"/>
                </a:lnTo>
                <a:lnTo>
                  <a:pt x="1543251" y="328471"/>
                </a:lnTo>
                <a:lnTo>
                  <a:pt x="1550635" y="315178"/>
                </a:lnTo>
                <a:lnTo>
                  <a:pt x="1546451" y="315178"/>
                </a:lnTo>
                <a:lnTo>
                  <a:pt x="1543251" y="315178"/>
                </a:lnTo>
                <a:lnTo>
                  <a:pt x="1540790" y="313456"/>
                </a:lnTo>
                <a:lnTo>
                  <a:pt x="1540790" y="312716"/>
                </a:lnTo>
                <a:lnTo>
                  <a:pt x="1539067" y="310994"/>
                </a:lnTo>
                <a:lnTo>
                  <a:pt x="1539067" y="307793"/>
                </a:lnTo>
                <a:lnTo>
                  <a:pt x="1537343" y="303609"/>
                </a:lnTo>
                <a:lnTo>
                  <a:pt x="1548175" y="301147"/>
                </a:lnTo>
                <a:lnTo>
                  <a:pt x="1544974" y="297701"/>
                </a:lnTo>
                <a:lnTo>
                  <a:pt x="1544974" y="295978"/>
                </a:lnTo>
                <a:lnTo>
                  <a:pt x="1543251" y="295240"/>
                </a:lnTo>
                <a:lnTo>
                  <a:pt x="1543251" y="293517"/>
                </a:lnTo>
                <a:lnTo>
                  <a:pt x="1544974" y="290317"/>
                </a:lnTo>
                <a:lnTo>
                  <a:pt x="1546451" y="284409"/>
                </a:lnTo>
                <a:lnTo>
                  <a:pt x="1550635" y="280225"/>
                </a:lnTo>
                <a:lnTo>
                  <a:pt x="1553098" y="277763"/>
                </a:lnTo>
                <a:lnTo>
                  <a:pt x="1559006" y="274317"/>
                </a:lnTo>
                <a:lnTo>
                  <a:pt x="1563928" y="271855"/>
                </a:lnTo>
                <a:lnTo>
                  <a:pt x="1562205" y="268655"/>
                </a:lnTo>
                <a:lnTo>
                  <a:pt x="1562205" y="266932"/>
                </a:lnTo>
                <a:lnTo>
                  <a:pt x="1560482" y="266194"/>
                </a:lnTo>
                <a:lnTo>
                  <a:pt x="1560482" y="264471"/>
                </a:lnTo>
                <a:lnTo>
                  <a:pt x="1559006" y="261025"/>
                </a:lnTo>
                <a:lnTo>
                  <a:pt x="1558021" y="261025"/>
                </a:lnTo>
                <a:lnTo>
                  <a:pt x="1558021" y="260286"/>
                </a:lnTo>
                <a:lnTo>
                  <a:pt x="1556544" y="260286"/>
                </a:lnTo>
                <a:lnTo>
                  <a:pt x="1553098" y="258562"/>
                </a:lnTo>
                <a:lnTo>
                  <a:pt x="1550635" y="256840"/>
                </a:lnTo>
                <a:lnTo>
                  <a:pt x="1548913" y="256840"/>
                </a:lnTo>
                <a:lnTo>
                  <a:pt x="1546451" y="256840"/>
                </a:lnTo>
                <a:lnTo>
                  <a:pt x="1543251" y="255363"/>
                </a:lnTo>
                <a:lnTo>
                  <a:pt x="1540790" y="255363"/>
                </a:lnTo>
                <a:lnTo>
                  <a:pt x="1540790" y="254379"/>
                </a:lnTo>
                <a:lnTo>
                  <a:pt x="1539067" y="252656"/>
                </a:lnTo>
                <a:lnTo>
                  <a:pt x="1539067" y="251178"/>
                </a:lnTo>
                <a:lnTo>
                  <a:pt x="1539067" y="248471"/>
                </a:lnTo>
                <a:lnTo>
                  <a:pt x="1537343" y="245271"/>
                </a:lnTo>
                <a:lnTo>
                  <a:pt x="1539067" y="244532"/>
                </a:lnTo>
                <a:lnTo>
                  <a:pt x="1539067" y="242810"/>
                </a:lnTo>
                <a:lnTo>
                  <a:pt x="1540790" y="241086"/>
                </a:lnTo>
                <a:lnTo>
                  <a:pt x="1540790" y="239364"/>
                </a:lnTo>
                <a:lnTo>
                  <a:pt x="1540790" y="236902"/>
                </a:lnTo>
                <a:lnTo>
                  <a:pt x="1537343" y="236902"/>
                </a:lnTo>
                <a:lnTo>
                  <a:pt x="1536605" y="239364"/>
                </a:lnTo>
                <a:lnTo>
                  <a:pt x="1536605" y="241086"/>
                </a:lnTo>
                <a:lnTo>
                  <a:pt x="1536605" y="242810"/>
                </a:lnTo>
                <a:lnTo>
                  <a:pt x="1534883" y="242810"/>
                </a:lnTo>
                <a:lnTo>
                  <a:pt x="1533405" y="244532"/>
                </a:lnTo>
                <a:lnTo>
                  <a:pt x="1531682" y="245271"/>
                </a:lnTo>
                <a:lnTo>
                  <a:pt x="1529221" y="230994"/>
                </a:lnTo>
                <a:lnTo>
                  <a:pt x="1525774" y="217702"/>
                </a:lnTo>
                <a:lnTo>
                  <a:pt x="1525036" y="207856"/>
                </a:lnTo>
                <a:lnTo>
                  <a:pt x="1527497" y="200225"/>
                </a:lnTo>
                <a:lnTo>
                  <a:pt x="1531682" y="192840"/>
                </a:lnTo>
                <a:lnTo>
                  <a:pt x="1536605" y="184471"/>
                </a:lnTo>
                <a:close/>
                <a:moveTo>
                  <a:pt x="683935" y="95365"/>
                </a:moveTo>
                <a:lnTo>
                  <a:pt x="688119" y="98810"/>
                </a:lnTo>
                <a:lnTo>
                  <a:pt x="692058" y="102749"/>
                </a:lnTo>
                <a:lnTo>
                  <a:pt x="695504" y="108657"/>
                </a:lnTo>
                <a:lnTo>
                  <a:pt x="697227" y="114565"/>
                </a:lnTo>
                <a:lnTo>
                  <a:pt x="693781" y="114565"/>
                </a:lnTo>
                <a:lnTo>
                  <a:pt x="691319" y="116288"/>
                </a:lnTo>
                <a:lnTo>
                  <a:pt x="689596" y="116288"/>
                </a:lnTo>
                <a:lnTo>
                  <a:pt x="685657" y="117765"/>
                </a:lnTo>
                <a:lnTo>
                  <a:pt x="680488" y="117765"/>
                </a:lnTo>
                <a:lnTo>
                  <a:pt x="680488" y="114565"/>
                </a:lnTo>
                <a:lnTo>
                  <a:pt x="679750" y="114565"/>
                </a:lnTo>
                <a:lnTo>
                  <a:pt x="679750" y="112843"/>
                </a:lnTo>
                <a:lnTo>
                  <a:pt x="678027" y="112103"/>
                </a:lnTo>
                <a:lnTo>
                  <a:pt x="679750" y="108657"/>
                </a:lnTo>
                <a:lnTo>
                  <a:pt x="679750" y="106934"/>
                </a:lnTo>
                <a:lnTo>
                  <a:pt x="679750" y="106196"/>
                </a:lnTo>
                <a:lnTo>
                  <a:pt x="680488" y="104473"/>
                </a:lnTo>
                <a:close/>
                <a:moveTo>
                  <a:pt x="659074" y="85274"/>
                </a:moveTo>
                <a:lnTo>
                  <a:pt x="662520" y="88719"/>
                </a:lnTo>
                <a:lnTo>
                  <a:pt x="663997" y="90442"/>
                </a:lnTo>
                <a:lnTo>
                  <a:pt x="663997" y="91181"/>
                </a:lnTo>
                <a:lnTo>
                  <a:pt x="664982" y="94627"/>
                </a:lnTo>
                <a:lnTo>
                  <a:pt x="664982" y="97088"/>
                </a:lnTo>
                <a:lnTo>
                  <a:pt x="664982" y="101273"/>
                </a:lnTo>
                <a:lnTo>
                  <a:pt x="662520" y="101273"/>
                </a:lnTo>
                <a:lnTo>
                  <a:pt x="662520" y="104473"/>
                </a:lnTo>
                <a:lnTo>
                  <a:pt x="656613" y="102751"/>
                </a:lnTo>
                <a:lnTo>
                  <a:pt x="650951" y="101273"/>
                </a:lnTo>
                <a:lnTo>
                  <a:pt x="646766" y="98812"/>
                </a:lnTo>
                <a:lnTo>
                  <a:pt x="643320" y="98812"/>
                </a:lnTo>
                <a:lnTo>
                  <a:pt x="643320" y="95365"/>
                </a:lnTo>
                <a:lnTo>
                  <a:pt x="649228" y="92904"/>
                </a:lnTo>
                <a:lnTo>
                  <a:pt x="654889" y="90442"/>
                </a:lnTo>
                <a:close/>
                <a:moveTo>
                  <a:pt x="722827" y="59426"/>
                </a:moveTo>
                <a:lnTo>
                  <a:pt x="726028" y="61150"/>
                </a:lnTo>
                <a:lnTo>
                  <a:pt x="726766" y="62135"/>
                </a:lnTo>
                <a:lnTo>
                  <a:pt x="728489" y="63611"/>
                </a:lnTo>
                <a:lnTo>
                  <a:pt x="731935" y="63611"/>
                </a:lnTo>
                <a:lnTo>
                  <a:pt x="731935" y="65335"/>
                </a:lnTo>
                <a:lnTo>
                  <a:pt x="731935" y="67057"/>
                </a:lnTo>
                <a:lnTo>
                  <a:pt x="730213" y="67796"/>
                </a:lnTo>
                <a:lnTo>
                  <a:pt x="728489" y="69519"/>
                </a:lnTo>
                <a:lnTo>
                  <a:pt x="726766" y="71242"/>
                </a:lnTo>
                <a:lnTo>
                  <a:pt x="726028" y="71242"/>
                </a:lnTo>
                <a:lnTo>
                  <a:pt x="724304" y="72966"/>
                </a:lnTo>
                <a:lnTo>
                  <a:pt x="722827" y="72966"/>
                </a:lnTo>
                <a:lnTo>
                  <a:pt x="720366" y="72966"/>
                </a:lnTo>
                <a:lnTo>
                  <a:pt x="720366" y="67796"/>
                </a:lnTo>
                <a:lnTo>
                  <a:pt x="720366" y="65335"/>
                </a:lnTo>
                <a:lnTo>
                  <a:pt x="721104" y="63611"/>
                </a:lnTo>
                <a:close/>
                <a:moveTo>
                  <a:pt x="633474" y="8720"/>
                </a:moveTo>
                <a:lnTo>
                  <a:pt x="633474" y="15366"/>
                </a:lnTo>
                <a:lnTo>
                  <a:pt x="635197" y="18812"/>
                </a:lnTo>
                <a:lnTo>
                  <a:pt x="635936" y="21274"/>
                </a:lnTo>
                <a:lnTo>
                  <a:pt x="635936" y="26197"/>
                </a:lnTo>
                <a:lnTo>
                  <a:pt x="635936" y="32104"/>
                </a:lnTo>
                <a:lnTo>
                  <a:pt x="652428" y="32104"/>
                </a:lnTo>
                <a:lnTo>
                  <a:pt x="666459" y="47859"/>
                </a:lnTo>
                <a:lnTo>
                  <a:pt x="680489" y="63611"/>
                </a:lnTo>
                <a:lnTo>
                  <a:pt x="680489" y="65336"/>
                </a:lnTo>
                <a:lnTo>
                  <a:pt x="679752" y="67058"/>
                </a:lnTo>
                <a:lnTo>
                  <a:pt x="679752" y="67796"/>
                </a:lnTo>
                <a:lnTo>
                  <a:pt x="678028" y="69520"/>
                </a:lnTo>
                <a:lnTo>
                  <a:pt x="675566" y="72966"/>
                </a:lnTo>
                <a:lnTo>
                  <a:pt x="674090" y="73704"/>
                </a:lnTo>
                <a:lnTo>
                  <a:pt x="672367" y="75428"/>
                </a:lnTo>
                <a:lnTo>
                  <a:pt x="670643" y="75428"/>
                </a:lnTo>
                <a:lnTo>
                  <a:pt x="666459" y="75428"/>
                </a:lnTo>
                <a:lnTo>
                  <a:pt x="662520" y="77151"/>
                </a:lnTo>
                <a:lnTo>
                  <a:pt x="662520" y="72966"/>
                </a:lnTo>
                <a:lnTo>
                  <a:pt x="662520" y="67796"/>
                </a:lnTo>
                <a:lnTo>
                  <a:pt x="662520" y="65336"/>
                </a:lnTo>
                <a:lnTo>
                  <a:pt x="662520" y="63611"/>
                </a:lnTo>
                <a:lnTo>
                  <a:pt x="659074" y="61151"/>
                </a:lnTo>
                <a:lnTo>
                  <a:pt x="656613" y="59427"/>
                </a:lnTo>
                <a:lnTo>
                  <a:pt x="652428" y="56227"/>
                </a:lnTo>
                <a:lnTo>
                  <a:pt x="647505" y="67796"/>
                </a:lnTo>
                <a:lnTo>
                  <a:pt x="639381" y="75428"/>
                </a:lnTo>
                <a:lnTo>
                  <a:pt x="627813" y="79612"/>
                </a:lnTo>
                <a:lnTo>
                  <a:pt x="627813" y="75428"/>
                </a:lnTo>
                <a:lnTo>
                  <a:pt x="627813" y="72966"/>
                </a:lnTo>
                <a:lnTo>
                  <a:pt x="629290" y="69520"/>
                </a:lnTo>
                <a:lnTo>
                  <a:pt x="627813" y="67058"/>
                </a:lnTo>
                <a:lnTo>
                  <a:pt x="626089" y="63611"/>
                </a:lnTo>
                <a:lnTo>
                  <a:pt x="624367" y="59427"/>
                </a:lnTo>
                <a:lnTo>
                  <a:pt x="620182" y="57950"/>
                </a:lnTo>
                <a:lnTo>
                  <a:pt x="617720" y="56227"/>
                </a:lnTo>
                <a:lnTo>
                  <a:pt x="614520" y="56227"/>
                </a:lnTo>
                <a:lnTo>
                  <a:pt x="612058" y="55490"/>
                </a:lnTo>
                <a:lnTo>
                  <a:pt x="610335" y="55490"/>
                </a:lnTo>
                <a:lnTo>
                  <a:pt x="607135" y="53766"/>
                </a:lnTo>
                <a:lnTo>
                  <a:pt x="604674" y="50319"/>
                </a:lnTo>
                <a:lnTo>
                  <a:pt x="612797" y="40474"/>
                </a:lnTo>
                <a:lnTo>
                  <a:pt x="618704" y="28658"/>
                </a:lnTo>
                <a:lnTo>
                  <a:pt x="624367" y="17089"/>
                </a:lnTo>
                <a:close/>
                <a:moveTo>
                  <a:pt x="3641951" y="0"/>
                </a:moveTo>
                <a:lnTo>
                  <a:pt x="3750040" y="0"/>
                </a:lnTo>
                <a:lnTo>
                  <a:pt x="3751729" y="7982"/>
                </a:lnTo>
                <a:lnTo>
                  <a:pt x="3722929" y="7982"/>
                </a:lnTo>
                <a:lnTo>
                  <a:pt x="3721206" y="10443"/>
                </a:lnTo>
                <a:lnTo>
                  <a:pt x="3718744" y="13888"/>
                </a:lnTo>
                <a:lnTo>
                  <a:pt x="3717022" y="15612"/>
                </a:lnTo>
                <a:lnTo>
                  <a:pt x="3715298" y="19797"/>
                </a:lnTo>
                <a:lnTo>
                  <a:pt x="3713576" y="23981"/>
                </a:lnTo>
                <a:lnTo>
                  <a:pt x="3716775" y="25705"/>
                </a:lnTo>
                <a:lnTo>
                  <a:pt x="3718497" y="27428"/>
                </a:lnTo>
                <a:lnTo>
                  <a:pt x="3719237" y="28166"/>
                </a:lnTo>
                <a:lnTo>
                  <a:pt x="3720959" y="31611"/>
                </a:lnTo>
                <a:lnTo>
                  <a:pt x="3720959" y="33335"/>
                </a:lnTo>
                <a:lnTo>
                  <a:pt x="3719237" y="35797"/>
                </a:lnTo>
                <a:lnTo>
                  <a:pt x="3716775" y="39982"/>
                </a:lnTo>
                <a:lnTo>
                  <a:pt x="3715052" y="41704"/>
                </a:lnTo>
                <a:lnTo>
                  <a:pt x="3712591" y="43428"/>
                </a:lnTo>
                <a:lnTo>
                  <a:pt x="3709391" y="43428"/>
                </a:lnTo>
                <a:lnTo>
                  <a:pt x="3706929" y="43428"/>
                </a:lnTo>
                <a:lnTo>
                  <a:pt x="3701267" y="43428"/>
                </a:lnTo>
                <a:lnTo>
                  <a:pt x="3695606" y="34320"/>
                </a:lnTo>
                <a:lnTo>
                  <a:pt x="3686498" y="30136"/>
                </a:lnTo>
                <a:lnTo>
                  <a:pt x="3674930" y="27674"/>
                </a:lnTo>
                <a:lnTo>
                  <a:pt x="3674930" y="16844"/>
                </a:lnTo>
                <a:lnTo>
                  <a:pt x="3672467" y="16104"/>
                </a:lnTo>
                <a:lnTo>
                  <a:pt x="3669267" y="14381"/>
                </a:lnTo>
                <a:lnTo>
                  <a:pt x="3668529" y="12659"/>
                </a:lnTo>
                <a:lnTo>
                  <a:pt x="3665329" y="10935"/>
                </a:lnTo>
                <a:lnTo>
                  <a:pt x="3659668" y="10935"/>
                </a:lnTo>
                <a:lnTo>
                  <a:pt x="3657944" y="10935"/>
                </a:lnTo>
                <a:lnTo>
                  <a:pt x="3657207" y="12659"/>
                </a:lnTo>
                <a:lnTo>
                  <a:pt x="3655483" y="12659"/>
                </a:lnTo>
                <a:lnTo>
                  <a:pt x="3653760" y="12659"/>
                </a:lnTo>
                <a:lnTo>
                  <a:pt x="3651298" y="14381"/>
                </a:lnTo>
                <a:lnTo>
                  <a:pt x="3648098" y="8474"/>
                </a:lnTo>
                <a:lnTo>
                  <a:pt x="3643914" y="2567"/>
                </a:lnTo>
                <a:close/>
                <a:moveTo>
                  <a:pt x="1870193" y="0"/>
                </a:moveTo>
                <a:lnTo>
                  <a:pt x="1986120" y="0"/>
                </a:lnTo>
                <a:lnTo>
                  <a:pt x="1986571" y="3551"/>
                </a:lnTo>
                <a:lnTo>
                  <a:pt x="1988295" y="17827"/>
                </a:lnTo>
                <a:lnTo>
                  <a:pt x="1990757" y="29643"/>
                </a:lnTo>
                <a:lnTo>
                  <a:pt x="1993956" y="37274"/>
                </a:lnTo>
                <a:lnTo>
                  <a:pt x="1996418" y="41458"/>
                </a:lnTo>
                <a:lnTo>
                  <a:pt x="2000603" y="43181"/>
                </a:lnTo>
                <a:lnTo>
                  <a:pt x="2003802" y="46628"/>
                </a:lnTo>
                <a:lnTo>
                  <a:pt x="2009465" y="47366"/>
                </a:lnTo>
                <a:lnTo>
                  <a:pt x="2007741" y="37274"/>
                </a:lnTo>
                <a:lnTo>
                  <a:pt x="2006018" y="29643"/>
                </a:lnTo>
                <a:lnTo>
                  <a:pt x="2006018" y="21274"/>
                </a:lnTo>
                <a:lnTo>
                  <a:pt x="2011187" y="21274"/>
                </a:lnTo>
                <a:lnTo>
                  <a:pt x="2011187" y="17827"/>
                </a:lnTo>
                <a:lnTo>
                  <a:pt x="2021032" y="23735"/>
                </a:lnTo>
                <a:lnTo>
                  <a:pt x="2030879" y="29643"/>
                </a:lnTo>
                <a:lnTo>
                  <a:pt x="2042448" y="34566"/>
                </a:lnTo>
                <a:lnTo>
                  <a:pt x="2044171" y="31120"/>
                </a:lnTo>
                <a:lnTo>
                  <a:pt x="2045895" y="28658"/>
                </a:lnTo>
                <a:lnTo>
                  <a:pt x="2046633" y="26936"/>
                </a:lnTo>
                <a:lnTo>
                  <a:pt x="2048355" y="22750"/>
                </a:lnTo>
                <a:lnTo>
                  <a:pt x="2048355" y="17827"/>
                </a:lnTo>
                <a:lnTo>
                  <a:pt x="2046633" y="17089"/>
                </a:lnTo>
                <a:lnTo>
                  <a:pt x="2045895" y="15366"/>
                </a:lnTo>
                <a:lnTo>
                  <a:pt x="2044171" y="13643"/>
                </a:lnTo>
                <a:lnTo>
                  <a:pt x="2044171" y="11920"/>
                </a:lnTo>
                <a:lnTo>
                  <a:pt x="2044171" y="9458"/>
                </a:lnTo>
                <a:lnTo>
                  <a:pt x="2042448" y="5274"/>
                </a:lnTo>
                <a:lnTo>
                  <a:pt x="2054314" y="0"/>
                </a:lnTo>
                <a:lnTo>
                  <a:pt x="3640714" y="0"/>
                </a:lnTo>
                <a:lnTo>
                  <a:pt x="3640714" y="8474"/>
                </a:lnTo>
                <a:lnTo>
                  <a:pt x="3638252" y="20290"/>
                </a:lnTo>
                <a:lnTo>
                  <a:pt x="3635053" y="30382"/>
                </a:lnTo>
                <a:lnTo>
                  <a:pt x="3628406" y="36289"/>
                </a:lnTo>
                <a:lnTo>
                  <a:pt x="3625207" y="38012"/>
                </a:lnTo>
                <a:lnTo>
                  <a:pt x="3622745" y="38012"/>
                </a:lnTo>
                <a:lnTo>
                  <a:pt x="3621022" y="38012"/>
                </a:lnTo>
                <a:lnTo>
                  <a:pt x="3619298" y="38012"/>
                </a:lnTo>
                <a:lnTo>
                  <a:pt x="3617576" y="36289"/>
                </a:lnTo>
                <a:lnTo>
                  <a:pt x="3616838" y="36289"/>
                </a:lnTo>
                <a:lnTo>
                  <a:pt x="3615114" y="36289"/>
                </a:lnTo>
                <a:lnTo>
                  <a:pt x="3613391" y="38012"/>
                </a:lnTo>
                <a:lnTo>
                  <a:pt x="3611668" y="39735"/>
                </a:lnTo>
                <a:lnTo>
                  <a:pt x="3609207" y="43920"/>
                </a:lnTo>
                <a:lnTo>
                  <a:pt x="3617576" y="54012"/>
                </a:lnTo>
                <a:lnTo>
                  <a:pt x="3626683" y="71735"/>
                </a:lnTo>
                <a:lnTo>
                  <a:pt x="3630868" y="91920"/>
                </a:lnTo>
                <a:lnTo>
                  <a:pt x="3628406" y="91920"/>
                </a:lnTo>
                <a:lnTo>
                  <a:pt x="3626683" y="93643"/>
                </a:lnTo>
                <a:lnTo>
                  <a:pt x="3623483" y="93643"/>
                </a:lnTo>
                <a:lnTo>
                  <a:pt x="3619298" y="95365"/>
                </a:lnTo>
                <a:lnTo>
                  <a:pt x="3613637" y="91181"/>
                </a:lnTo>
                <a:lnTo>
                  <a:pt x="3609452" y="87734"/>
                </a:lnTo>
                <a:lnTo>
                  <a:pt x="3603791" y="86996"/>
                </a:lnTo>
                <a:lnTo>
                  <a:pt x="3596406" y="85274"/>
                </a:lnTo>
                <a:lnTo>
                  <a:pt x="3592222" y="97089"/>
                </a:lnTo>
                <a:lnTo>
                  <a:pt x="3583854" y="102997"/>
                </a:lnTo>
                <a:lnTo>
                  <a:pt x="3573022" y="107181"/>
                </a:lnTo>
                <a:lnTo>
                  <a:pt x="3561453" y="111366"/>
                </a:lnTo>
                <a:lnTo>
                  <a:pt x="3560715" y="123180"/>
                </a:lnTo>
                <a:lnTo>
                  <a:pt x="3557514" y="132289"/>
                </a:lnTo>
                <a:lnTo>
                  <a:pt x="3551854" y="140657"/>
                </a:lnTo>
                <a:lnTo>
                  <a:pt x="3540284" y="142381"/>
                </a:lnTo>
                <a:lnTo>
                  <a:pt x="3531915" y="144842"/>
                </a:lnTo>
                <a:lnTo>
                  <a:pt x="3526253" y="148288"/>
                </a:lnTo>
                <a:lnTo>
                  <a:pt x="3520592" y="150012"/>
                </a:lnTo>
                <a:lnTo>
                  <a:pt x="3516408" y="146565"/>
                </a:lnTo>
                <a:lnTo>
                  <a:pt x="3511484" y="142381"/>
                </a:lnTo>
                <a:lnTo>
                  <a:pt x="3509022" y="138196"/>
                </a:lnTo>
                <a:lnTo>
                  <a:pt x="3503362" y="138935"/>
                </a:lnTo>
                <a:lnTo>
                  <a:pt x="3495977" y="140657"/>
                </a:lnTo>
                <a:lnTo>
                  <a:pt x="3490315" y="144103"/>
                </a:lnTo>
                <a:lnTo>
                  <a:pt x="3486130" y="146565"/>
                </a:lnTo>
                <a:lnTo>
                  <a:pt x="3486130" y="152473"/>
                </a:lnTo>
                <a:lnTo>
                  <a:pt x="3481946" y="154195"/>
                </a:lnTo>
                <a:lnTo>
                  <a:pt x="3474562" y="154195"/>
                </a:lnTo>
                <a:lnTo>
                  <a:pt x="3464716" y="154195"/>
                </a:lnTo>
                <a:lnTo>
                  <a:pt x="3455608" y="155919"/>
                </a:lnTo>
                <a:lnTo>
                  <a:pt x="3451423" y="156658"/>
                </a:lnTo>
                <a:lnTo>
                  <a:pt x="3444038" y="174381"/>
                </a:lnTo>
                <a:lnTo>
                  <a:pt x="3443300" y="193580"/>
                </a:lnTo>
                <a:lnTo>
                  <a:pt x="3443300" y="215488"/>
                </a:lnTo>
                <a:lnTo>
                  <a:pt x="3445762" y="234687"/>
                </a:lnTo>
                <a:lnTo>
                  <a:pt x="3441577" y="234687"/>
                </a:lnTo>
                <a:lnTo>
                  <a:pt x="3439854" y="234687"/>
                </a:lnTo>
                <a:lnTo>
                  <a:pt x="3438131" y="234687"/>
                </a:lnTo>
                <a:lnTo>
                  <a:pt x="3437392" y="236410"/>
                </a:lnTo>
                <a:lnTo>
                  <a:pt x="3435670" y="237150"/>
                </a:lnTo>
                <a:lnTo>
                  <a:pt x="3433946" y="242072"/>
                </a:lnTo>
                <a:lnTo>
                  <a:pt x="3432223" y="246257"/>
                </a:lnTo>
                <a:lnTo>
                  <a:pt x="3432223" y="252164"/>
                </a:lnTo>
                <a:lnTo>
                  <a:pt x="3432223" y="258810"/>
                </a:lnTo>
                <a:lnTo>
                  <a:pt x="3422377" y="258810"/>
                </a:lnTo>
                <a:lnTo>
                  <a:pt x="3416715" y="267918"/>
                </a:lnTo>
                <a:lnTo>
                  <a:pt x="3412531" y="273825"/>
                </a:lnTo>
                <a:lnTo>
                  <a:pt x="3410808" y="279734"/>
                </a:lnTo>
                <a:lnTo>
                  <a:pt x="3409084" y="291548"/>
                </a:lnTo>
                <a:lnTo>
                  <a:pt x="3406623" y="291548"/>
                </a:lnTo>
                <a:lnTo>
                  <a:pt x="3403423" y="291548"/>
                </a:lnTo>
                <a:lnTo>
                  <a:pt x="3402685" y="291548"/>
                </a:lnTo>
                <a:lnTo>
                  <a:pt x="3400962" y="291548"/>
                </a:lnTo>
                <a:lnTo>
                  <a:pt x="3397762" y="291548"/>
                </a:lnTo>
                <a:lnTo>
                  <a:pt x="3392100" y="303365"/>
                </a:lnTo>
                <a:lnTo>
                  <a:pt x="3387915" y="317641"/>
                </a:lnTo>
                <a:lnTo>
                  <a:pt x="3378069" y="317641"/>
                </a:lnTo>
                <a:lnTo>
                  <a:pt x="3374869" y="333640"/>
                </a:lnTo>
                <a:lnTo>
                  <a:pt x="3369947" y="333640"/>
                </a:lnTo>
                <a:lnTo>
                  <a:pt x="3369947" y="329457"/>
                </a:lnTo>
                <a:lnTo>
                  <a:pt x="3358378" y="313456"/>
                </a:lnTo>
                <a:lnTo>
                  <a:pt x="3350993" y="294256"/>
                </a:lnTo>
                <a:lnTo>
                  <a:pt x="3349270" y="272349"/>
                </a:lnTo>
                <a:lnTo>
                  <a:pt x="3350993" y="246257"/>
                </a:lnTo>
                <a:lnTo>
                  <a:pt x="3355178" y="242811"/>
                </a:lnTo>
                <a:lnTo>
                  <a:pt x="3358378" y="240349"/>
                </a:lnTo>
                <a:lnTo>
                  <a:pt x="3362562" y="236903"/>
                </a:lnTo>
                <a:lnTo>
                  <a:pt x="3364285" y="232719"/>
                </a:lnTo>
                <a:lnTo>
                  <a:pt x="3366747" y="226811"/>
                </a:lnTo>
                <a:lnTo>
                  <a:pt x="3362562" y="219180"/>
                </a:lnTo>
                <a:lnTo>
                  <a:pt x="3360839" y="209088"/>
                </a:lnTo>
                <a:lnTo>
                  <a:pt x="3366501" y="197272"/>
                </a:lnTo>
                <a:lnTo>
                  <a:pt x="3372162" y="193088"/>
                </a:lnTo>
                <a:lnTo>
                  <a:pt x="3379547" y="189642"/>
                </a:lnTo>
                <a:lnTo>
                  <a:pt x="3387915" y="187180"/>
                </a:lnTo>
                <a:lnTo>
                  <a:pt x="3393577" y="181272"/>
                </a:lnTo>
                <a:lnTo>
                  <a:pt x="3405147" y="163550"/>
                </a:lnTo>
                <a:lnTo>
                  <a:pt x="3416715" y="145827"/>
                </a:lnTo>
                <a:lnTo>
                  <a:pt x="3425824" y="138196"/>
                </a:lnTo>
                <a:lnTo>
                  <a:pt x="3435670" y="131550"/>
                </a:lnTo>
                <a:lnTo>
                  <a:pt x="3445515" y="123920"/>
                </a:lnTo>
                <a:lnTo>
                  <a:pt x="3449700" y="113827"/>
                </a:lnTo>
                <a:lnTo>
                  <a:pt x="3452900" y="102011"/>
                </a:lnTo>
                <a:lnTo>
                  <a:pt x="3457085" y="91181"/>
                </a:lnTo>
                <a:lnTo>
                  <a:pt x="3457085" y="90443"/>
                </a:lnTo>
                <a:lnTo>
                  <a:pt x="3455361" y="90443"/>
                </a:lnTo>
                <a:lnTo>
                  <a:pt x="3455361" y="88719"/>
                </a:lnTo>
                <a:lnTo>
                  <a:pt x="3453639" y="86996"/>
                </a:lnTo>
                <a:lnTo>
                  <a:pt x="3451176" y="88719"/>
                </a:lnTo>
                <a:lnTo>
                  <a:pt x="3449454" y="90443"/>
                </a:lnTo>
                <a:lnTo>
                  <a:pt x="3448715" y="91181"/>
                </a:lnTo>
                <a:lnTo>
                  <a:pt x="3441331" y="102011"/>
                </a:lnTo>
                <a:lnTo>
                  <a:pt x="3433946" y="113827"/>
                </a:lnTo>
                <a:lnTo>
                  <a:pt x="3426561" y="123920"/>
                </a:lnTo>
                <a:lnTo>
                  <a:pt x="3416715" y="131550"/>
                </a:lnTo>
                <a:lnTo>
                  <a:pt x="3403423" y="137457"/>
                </a:lnTo>
                <a:lnTo>
                  <a:pt x="3402685" y="132535"/>
                </a:lnTo>
                <a:lnTo>
                  <a:pt x="3402685" y="131796"/>
                </a:lnTo>
                <a:lnTo>
                  <a:pt x="3400962" y="128350"/>
                </a:lnTo>
                <a:lnTo>
                  <a:pt x="3400962" y="124165"/>
                </a:lnTo>
                <a:lnTo>
                  <a:pt x="3402685" y="122442"/>
                </a:lnTo>
                <a:lnTo>
                  <a:pt x="3402685" y="120719"/>
                </a:lnTo>
                <a:lnTo>
                  <a:pt x="3402685" y="119980"/>
                </a:lnTo>
                <a:lnTo>
                  <a:pt x="3403423" y="116534"/>
                </a:lnTo>
                <a:lnTo>
                  <a:pt x="3403423" y="114073"/>
                </a:lnTo>
                <a:lnTo>
                  <a:pt x="3399238" y="110628"/>
                </a:lnTo>
                <a:lnTo>
                  <a:pt x="3395054" y="108903"/>
                </a:lnTo>
                <a:lnTo>
                  <a:pt x="3391854" y="108166"/>
                </a:lnTo>
                <a:lnTo>
                  <a:pt x="3387670" y="106442"/>
                </a:lnTo>
                <a:lnTo>
                  <a:pt x="3385208" y="108166"/>
                </a:lnTo>
                <a:lnTo>
                  <a:pt x="3377824" y="112350"/>
                </a:lnTo>
                <a:lnTo>
                  <a:pt x="3367978" y="120719"/>
                </a:lnTo>
                <a:lnTo>
                  <a:pt x="3358870" y="131550"/>
                </a:lnTo>
                <a:lnTo>
                  <a:pt x="3350500" y="141642"/>
                </a:lnTo>
                <a:lnTo>
                  <a:pt x="3346316" y="149273"/>
                </a:lnTo>
                <a:lnTo>
                  <a:pt x="3346316" y="151734"/>
                </a:lnTo>
                <a:lnTo>
                  <a:pt x="3346316" y="155180"/>
                </a:lnTo>
                <a:lnTo>
                  <a:pt x="3347055" y="157642"/>
                </a:lnTo>
                <a:lnTo>
                  <a:pt x="3348778" y="161826"/>
                </a:lnTo>
                <a:lnTo>
                  <a:pt x="3350500" y="165272"/>
                </a:lnTo>
                <a:lnTo>
                  <a:pt x="3350500" y="167734"/>
                </a:lnTo>
                <a:lnTo>
                  <a:pt x="3341394" y="171918"/>
                </a:lnTo>
                <a:lnTo>
                  <a:pt x="3331548" y="173642"/>
                </a:lnTo>
                <a:lnTo>
                  <a:pt x="3318255" y="175365"/>
                </a:lnTo>
                <a:lnTo>
                  <a:pt x="3305947" y="175365"/>
                </a:lnTo>
                <a:lnTo>
                  <a:pt x="3305947" y="159365"/>
                </a:lnTo>
                <a:lnTo>
                  <a:pt x="3292655" y="161826"/>
                </a:lnTo>
                <a:lnTo>
                  <a:pt x="3281085" y="166750"/>
                </a:lnTo>
                <a:lnTo>
                  <a:pt x="3271240" y="165026"/>
                </a:lnTo>
                <a:lnTo>
                  <a:pt x="3263855" y="155919"/>
                </a:lnTo>
                <a:lnTo>
                  <a:pt x="3235055" y="151734"/>
                </a:lnTo>
                <a:lnTo>
                  <a:pt x="3225209" y="161826"/>
                </a:lnTo>
                <a:lnTo>
                  <a:pt x="3213640" y="169457"/>
                </a:lnTo>
                <a:lnTo>
                  <a:pt x="3203794" y="177827"/>
                </a:lnTo>
                <a:lnTo>
                  <a:pt x="3198133" y="188657"/>
                </a:lnTo>
                <a:lnTo>
                  <a:pt x="3192471" y="198750"/>
                </a:lnTo>
                <a:lnTo>
                  <a:pt x="3186810" y="208841"/>
                </a:lnTo>
                <a:lnTo>
                  <a:pt x="3179425" y="216473"/>
                </a:lnTo>
                <a:lnTo>
                  <a:pt x="3156287" y="224103"/>
                </a:lnTo>
                <a:lnTo>
                  <a:pt x="3150625" y="230011"/>
                </a:lnTo>
                <a:lnTo>
                  <a:pt x="3146441" y="236657"/>
                </a:lnTo>
                <a:lnTo>
                  <a:pt x="3142256" y="242564"/>
                </a:lnTo>
                <a:lnTo>
                  <a:pt x="3132409" y="250195"/>
                </a:lnTo>
                <a:lnTo>
                  <a:pt x="3132409" y="258564"/>
                </a:lnTo>
                <a:lnTo>
                  <a:pt x="3144717" y="258564"/>
                </a:lnTo>
                <a:lnTo>
                  <a:pt x="3146441" y="263487"/>
                </a:lnTo>
                <a:lnTo>
                  <a:pt x="3148164" y="265949"/>
                </a:lnTo>
                <a:lnTo>
                  <a:pt x="3148902" y="269395"/>
                </a:lnTo>
                <a:lnTo>
                  <a:pt x="3152102" y="271857"/>
                </a:lnTo>
                <a:lnTo>
                  <a:pt x="3154563" y="273580"/>
                </a:lnTo>
                <a:lnTo>
                  <a:pt x="3160225" y="275303"/>
                </a:lnTo>
                <a:lnTo>
                  <a:pt x="3163425" y="271857"/>
                </a:lnTo>
                <a:lnTo>
                  <a:pt x="3165887" y="270133"/>
                </a:lnTo>
                <a:lnTo>
                  <a:pt x="3170809" y="269395"/>
                </a:lnTo>
                <a:lnTo>
                  <a:pt x="3174994" y="269395"/>
                </a:lnTo>
                <a:lnTo>
                  <a:pt x="3182379" y="269395"/>
                </a:lnTo>
                <a:lnTo>
                  <a:pt x="3188041" y="276041"/>
                </a:lnTo>
                <a:lnTo>
                  <a:pt x="3192225" y="281949"/>
                </a:lnTo>
                <a:lnTo>
                  <a:pt x="3194687" y="289580"/>
                </a:lnTo>
                <a:lnTo>
                  <a:pt x="3197887" y="301394"/>
                </a:lnTo>
                <a:lnTo>
                  <a:pt x="3199609" y="309026"/>
                </a:lnTo>
                <a:lnTo>
                  <a:pt x="3197887" y="313210"/>
                </a:lnTo>
                <a:lnTo>
                  <a:pt x="3193702" y="317395"/>
                </a:lnTo>
                <a:lnTo>
                  <a:pt x="3191978" y="325026"/>
                </a:lnTo>
                <a:lnTo>
                  <a:pt x="3191978" y="333395"/>
                </a:lnTo>
                <a:lnTo>
                  <a:pt x="3194441" y="341025"/>
                </a:lnTo>
                <a:lnTo>
                  <a:pt x="3197640" y="348656"/>
                </a:lnTo>
                <a:lnTo>
                  <a:pt x="3200102" y="358748"/>
                </a:lnTo>
                <a:lnTo>
                  <a:pt x="3191733" y="367856"/>
                </a:lnTo>
                <a:lnTo>
                  <a:pt x="3186072" y="377949"/>
                </a:lnTo>
                <a:lnTo>
                  <a:pt x="3181886" y="388041"/>
                </a:lnTo>
                <a:lnTo>
                  <a:pt x="3176226" y="401579"/>
                </a:lnTo>
                <a:lnTo>
                  <a:pt x="3173025" y="404041"/>
                </a:lnTo>
                <a:lnTo>
                  <a:pt x="3165640" y="413148"/>
                </a:lnTo>
                <a:lnTo>
                  <a:pt x="3157271" y="423241"/>
                </a:lnTo>
                <a:lnTo>
                  <a:pt x="3148164" y="435056"/>
                </a:lnTo>
                <a:lnTo>
                  <a:pt x="3138318" y="445148"/>
                </a:lnTo>
                <a:lnTo>
                  <a:pt x="3129949" y="455241"/>
                </a:lnTo>
                <a:lnTo>
                  <a:pt x="3124288" y="462871"/>
                </a:lnTo>
                <a:lnTo>
                  <a:pt x="3121088" y="466318"/>
                </a:lnTo>
                <a:lnTo>
                  <a:pt x="3111241" y="468778"/>
                </a:lnTo>
                <a:lnTo>
                  <a:pt x="3101395" y="467056"/>
                </a:lnTo>
                <a:lnTo>
                  <a:pt x="3092288" y="467056"/>
                </a:lnTo>
                <a:lnTo>
                  <a:pt x="3083918" y="468778"/>
                </a:lnTo>
                <a:lnTo>
                  <a:pt x="3076533" y="476409"/>
                </a:lnTo>
                <a:lnTo>
                  <a:pt x="3070872" y="484779"/>
                </a:lnTo>
                <a:lnTo>
                  <a:pt x="3066687" y="493887"/>
                </a:lnTo>
                <a:lnTo>
                  <a:pt x="3061026" y="502256"/>
                </a:lnTo>
                <a:lnTo>
                  <a:pt x="3052657" y="508164"/>
                </a:lnTo>
                <a:lnTo>
                  <a:pt x="3050934" y="508164"/>
                </a:lnTo>
                <a:lnTo>
                  <a:pt x="3049211" y="509887"/>
                </a:lnTo>
                <a:lnTo>
                  <a:pt x="3047487" y="509887"/>
                </a:lnTo>
                <a:lnTo>
                  <a:pt x="3045026" y="509887"/>
                </a:lnTo>
                <a:lnTo>
                  <a:pt x="3041826" y="511610"/>
                </a:lnTo>
                <a:lnTo>
                  <a:pt x="3045026" y="519979"/>
                </a:lnTo>
                <a:lnTo>
                  <a:pt x="3050688" y="529086"/>
                </a:lnTo>
                <a:lnTo>
                  <a:pt x="3054872" y="539179"/>
                </a:lnTo>
                <a:lnTo>
                  <a:pt x="3060534" y="549271"/>
                </a:lnTo>
                <a:lnTo>
                  <a:pt x="3062995" y="558378"/>
                </a:lnTo>
                <a:lnTo>
                  <a:pt x="3064719" y="568471"/>
                </a:lnTo>
                <a:lnTo>
                  <a:pt x="3062256" y="575117"/>
                </a:lnTo>
                <a:lnTo>
                  <a:pt x="3056595" y="581022"/>
                </a:lnTo>
                <a:lnTo>
                  <a:pt x="3045026" y="585945"/>
                </a:lnTo>
                <a:lnTo>
                  <a:pt x="3026073" y="588407"/>
                </a:lnTo>
                <a:lnTo>
                  <a:pt x="3026073" y="580776"/>
                </a:lnTo>
                <a:lnTo>
                  <a:pt x="3024348" y="574133"/>
                </a:lnTo>
                <a:lnTo>
                  <a:pt x="3024348" y="564040"/>
                </a:lnTo>
                <a:lnTo>
                  <a:pt x="3026073" y="552225"/>
                </a:lnTo>
                <a:lnTo>
                  <a:pt x="3026073" y="543117"/>
                </a:lnTo>
                <a:lnTo>
                  <a:pt x="3021888" y="543117"/>
                </a:lnTo>
                <a:lnTo>
                  <a:pt x="3018688" y="543117"/>
                </a:lnTo>
                <a:lnTo>
                  <a:pt x="3016226" y="543117"/>
                </a:lnTo>
                <a:lnTo>
                  <a:pt x="3014503" y="543117"/>
                </a:lnTo>
                <a:lnTo>
                  <a:pt x="3012780" y="541394"/>
                </a:lnTo>
                <a:lnTo>
                  <a:pt x="3010318" y="540655"/>
                </a:lnTo>
                <a:lnTo>
                  <a:pt x="3007118" y="535733"/>
                </a:lnTo>
                <a:lnTo>
                  <a:pt x="3010318" y="531548"/>
                </a:lnTo>
                <a:lnTo>
                  <a:pt x="3012780" y="527363"/>
                </a:lnTo>
                <a:lnTo>
                  <a:pt x="3014503" y="523179"/>
                </a:lnTo>
                <a:lnTo>
                  <a:pt x="3017703" y="517271"/>
                </a:lnTo>
                <a:lnTo>
                  <a:pt x="3010318" y="517271"/>
                </a:lnTo>
                <a:lnTo>
                  <a:pt x="3001211" y="515548"/>
                </a:lnTo>
                <a:lnTo>
                  <a:pt x="2991365" y="518010"/>
                </a:lnTo>
                <a:lnTo>
                  <a:pt x="2979796" y="522932"/>
                </a:lnTo>
                <a:lnTo>
                  <a:pt x="2969950" y="527117"/>
                </a:lnTo>
                <a:lnTo>
                  <a:pt x="2969950" y="523672"/>
                </a:lnTo>
                <a:lnTo>
                  <a:pt x="2971672" y="519486"/>
                </a:lnTo>
                <a:lnTo>
                  <a:pt x="2973396" y="517025"/>
                </a:lnTo>
                <a:lnTo>
                  <a:pt x="2974134" y="512102"/>
                </a:lnTo>
                <a:lnTo>
                  <a:pt x="2975857" y="509640"/>
                </a:lnTo>
                <a:lnTo>
                  <a:pt x="2978318" y="503733"/>
                </a:lnTo>
                <a:lnTo>
                  <a:pt x="2975857" y="503733"/>
                </a:lnTo>
                <a:lnTo>
                  <a:pt x="2973396" y="502009"/>
                </a:lnTo>
                <a:lnTo>
                  <a:pt x="2970196" y="502009"/>
                </a:lnTo>
                <a:lnTo>
                  <a:pt x="2966011" y="500287"/>
                </a:lnTo>
                <a:lnTo>
                  <a:pt x="2956904" y="509395"/>
                </a:lnTo>
                <a:lnTo>
                  <a:pt x="2947058" y="517025"/>
                </a:lnTo>
                <a:lnTo>
                  <a:pt x="2937212" y="525394"/>
                </a:lnTo>
                <a:lnTo>
                  <a:pt x="2931550" y="535487"/>
                </a:lnTo>
                <a:lnTo>
                  <a:pt x="2937212" y="538932"/>
                </a:lnTo>
                <a:lnTo>
                  <a:pt x="2941396" y="541394"/>
                </a:lnTo>
                <a:lnTo>
                  <a:pt x="2944596" y="544840"/>
                </a:lnTo>
                <a:lnTo>
                  <a:pt x="2947058" y="547301"/>
                </a:lnTo>
                <a:lnTo>
                  <a:pt x="2950257" y="552225"/>
                </a:lnTo>
                <a:lnTo>
                  <a:pt x="2958626" y="547301"/>
                </a:lnTo>
                <a:lnTo>
                  <a:pt x="2966011" y="544840"/>
                </a:lnTo>
                <a:lnTo>
                  <a:pt x="2973396" y="544840"/>
                </a:lnTo>
                <a:lnTo>
                  <a:pt x="2981764" y="549025"/>
                </a:lnTo>
                <a:lnTo>
                  <a:pt x="2985949" y="549025"/>
                </a:lnTo>
                <a:lnTo>
                  <a:pt x="2985949" y="559117"/>
                </a:lnTo>
                <a:lnTo>
                  <a:pt x="2970196" y="559117"/>
                </a:lnTo>
                <a:lnTo>
                  <a:pt x="2964534" y="566748"/>
                </a:lnTo>
                <a:lnTo>
                  <a:pt x="2958873" y="572655"/>
                </a:lnTo>
                <a:lnTo>
                  <a:pt x="2954688" y="578561"/>
                </a:lnTo>
                <a:lnTo>
                  <a:pt x="2950503" y="588653"/>
                </a:lnTo>
                <a:lnTo>
                  <a:pt x="2962073" y="596284"/>
                </a:lnTo>
                <a:lnTo>
                  <a:pt x="2968719" y="608099"/>
                </a:lnTo>
                <a:lnTo>
                  <a:pt x="2974380" y="624099"/>
                </a:lnTo>
                <a:lnTo>
                  <a:pt x="2977581" y="640099"/>
                </a:lnTo>
                <a:lnTo>
                  <a:pt x="2978318" y="657822"/>
                </a:lnTo>
                <a:lnTo>
                  <a:pt x="2978318" y="673330"/>
                </a:lnTo>
                <a:lnTo>
                  <a:pt x="2968472" y="679976"/>
                </a:lnTo>
                <a:lnTo>
                  <a:pt x="2962811" y="691791"/>
                </a:lnTo>
                <a:lnTo>
                  <a:pt x="2957149" y="702622"/>
                </a:lnTo>
                <a:lnTo>
                  <a:pt x="2950503" y="714437"/>
                </a:lnTo>
                <a:lnTo>
                  <a:pt x="2935734" y="730437"/>
                </a:lnTo>
                <a:lnTo>
                  <a:pt x="2916781" y="742251"/>
                </a:lnTo>
                <a:lnTo>
                  <a:pt x="2896842" y="750622"/>
                </a:lnTo>
                <a:lnTo>
                  <a:pt x="2873704" y="758252"/>
                </a:lnTo>
                <a:lnTo>
                  <a:pt x="2852289" y="762437"/>
                </a:lnTo>
                <a:lnTo>
                  <a:pt x="2852289" y="768345"/>
                </a:lnTo>
                <a:lnTo>
                  <a:pt x="2852289" y="771791"/>
                </a:lnTo>
                <a:lnTo>
                  <a:pt x="2852289" y="774251"/>
                </a:lnTo>
                <a:lnTo>
                  <a:pt x="2852289" y="775976"/>
                </a:lnTo>
                <a:lnTo>
                  <a:pt x="2854012" y="777698"/>
                </a:lnTo>
                <a:lnTo>
                  <a:pt x="2854012" y="781882"/>
                </a:lnTo>
                <a:lnTo>
                  <a:pt x="2854750" y="786068"/>
                </a:lnTo>
                <a:lnTo>
                  <a:pt x="2852289" y="789513"/>
                </a:lnTo>
                <a:lnTo>
                  <a:pt x="2849089" y="791974"/>
                </a:lnTo>
                <a:lnTo>
                  <a:pt x="2848350" y="793699"/>
                </a:lnTo>
                <a:lnTo>
                  <a:pt x="2845150" y="796159"/>
                </a:lnTo>
                <a:lnTo>
                  <a:pt x="2839489" y="799605"/>
                </a:lnTo>
                <a:lnTo>
                  <a:pt x="2837766" y="799605"/>
                </a:lnTo>
                <a:lnTo>
                  <a:pt x="2837027" y="801329"/>
                </a:lnTo>
                <a:lnTo>
                  <a:pt x="2835304" y="801329"/>
                </a:lnTo>
                <a:lnTo>
                  <a:pt x="2833582" y="801329"/>
                </a:lnTo>
                <a:lnTo>
                  <a:pt x="2831119" y="802067"/>
                </a:lnTo>
                <a:lnTo>
                  <a:pt x="2829396" y="797883"/>
                </a:lnTo>
                <a:lnTo>
                  <a:pt x="2827673" y="793699"/>
                </a:lnTo>
                <a:lnTo>
                  <a:pt x="2827673" y="789513"/>
                </a:lnTo>
                <a:lnTo>
                  <a:pt x="2827673" y="781882"/>
                </a:lnTo>
                <a:lnTo>
                  <a:pt x="2830873" y="780160"/>
                </a:lnTo>
                <a:lnTo>
                  <a:pt x="2833336" y="780160"/>
                </a:lnTo>
                <a:lnTo>
                  <a:pt x="2836535" y="778437"/>
                </a:lnTo>
                <a:lnTo>
                  <a:pt x="2837274" y="775976"/>
                </a:lnTo>
                <a:lnTo>
                  <a:pt x="2838997" y="772529"/>
                </a:lnTo>
                <a:lnTo>
                  <a:pt x="2837274" y="770067"/>
                </a:lnTo>
                <a:lnTo>
                  <a:pt x="2834812" y="765883"/>
                </a:lnTo>
                <a:lnTo>
                  <a:pt x="2833089" y="762437"/>
                </a:lnTo>
                <a:lnTo>
                  <a:pt x="2830627" y="760714"/>
                </a:lnTo>
                <a:lnTo>
                  <a:pt x="2828905" y="760714"/>
                </a:lnTo>
                <a:lnTo>
                  <a:pt x="2824720" y="759975"/>
                </a:lnTo>
                <a:lnTo>
                  <a:pt x="2819797" y="759975"/>
                </a:lnTo>
                <a:lnTo>
                  <a:pt x="2814874" y="766621"/>
                </a:lnTo>
                <a:lnTo>
                  <a:pt x="2809213" y="771545"/>
                </a:lnTo>
                <a:lnTo>
                  <a:pt x="2804289" y="775729"/>
                </a:lnTo>
                <a:lnTo>
                  <a:pt x="2800104" y="783360"/>
                </a:lnTo>
                <a:lnTo>
                  <a:pt x="2798382" y="795174"/>
                </a:lnTo>
                <a:lnTo>
                  <a:pt x="2811674" y="807729"/>
                </a:lnTo>
                <a:lnTo>
                  <a:pt x="2821520" y="821268"/>
                </a:lnTo>
                <a:lnTo>
                  <a:pt x="2830627" y="835544"/>
                </a:lnTo>
                <a:lnTo>
                  <a:pt x="2834812" y="854743"/>
                </a:lnTo>
                <a:lnTo>
                  <a:pt x="2836535" y="878129"/>
                </a:lnTo>
                <a:lnTo>
                  <a:pt x="2788535" y="917512"/>
                </a:lnTo>
                <a:lnTo>
                  <a:pt x="2782874" y="917512"/>
                </a:lnTo>
                <a:lnTo>
                  <a:pt x="2778689" y="901513"/>
                </a:lnTo>
                <a:lnTo>
                  <a:pt x="2769582" y="889697"/>
                </a:lnTo>
                <a:lnTo>
                  <a:pt x="2758012" y="879605"/>
                </a:lnTo>
                <a:lnTo>
                  <a:pt x="2745705" y="869513"/>
                </a:lnTo>
                <a:lnTo>
                  <a:pt x="2732412" y="858682"/>
                </a:lnTo>
                <a:lnTo>
                  <a:pt x="2726752" y="882067"/>
                </a:lnTo>
                <a:lnTo>
                  <a:pt x="2719366" y="901266"/>
                </a:lnTo>
                <a:lnTo>
                  <a:pt x="2726752" y="905451"/>
                </a:lnTo>
                <a:lnTo>
                  <a:pt x="2729951" y="911359"/>
                </a:lnTo>
                <a:lnTo>
                  <a:pt x="2730690" y="918989"/>
                </a:lnTo>
                <a:lnTo>
                  <a:pt x="2735613" y="927359"/>
                </a:lnTo>
                <a:lnTo>
                  <a:pt x="2736351" y="929082"/>
                </a:lnTo>
                <a:lnTo>
                  <a:pt x="2739551" y="929082"/>
                </a:lnTo>
                <a:lnTo>
                  <a:pt x="2742013" y="929082"/>
                </a:lnTo>
                <a:lnTo>
                  <a:pt x="2745213" y="929082"/>
                </a:lnTo>
                <a:lnTo>
                  <a:pt x="2747675" y="930805"/>
                </a:lnTo>
                <a:lnTo>
                  <a:pt x="2759243" y="942619"/>
                </a:lnTo>
                <a:lnTo>
                  <a:pt x="2768351" y="960342"/>
                </a:lnTo>
                <a:lnTo>
                  <a:pt x="2774013" y="980527"/>
                </a:lnTo>
                <a:lnTo>
                  <a:pt x="2774751" y="1001451"/>
                </a:lnTo>
                <a:lnTo>
                  <a:pt x="2766382" y="1001451"/>
                </a:lnTo>
                <a:lnTo>
                  <a:pt x="2757274" y="993820"/>
                </a:lnTo>
                <a:lnTo>
                  <a:pt x="2748905" y="989635"/>
                </a:lnTo>
                <a:lnTo>
                  <a:pt x="2747182" y="987911"/>
                </a:lnTo>
                <a:lnTo>
                  <a:pt x="2739797" y="982005"/>
                </a:lnTo>
                <a:lnTo>
                  <a:pt x="2734874" y="970188"/>
                </a:lnTo>
                <a:lnTo>
                  <a:pt x="2731675" y="956651"/>
                </a:lnTo>
                <a:lnTo>
                  <a:pt x="2727490" y="944835"/>
                </a:lnTo>
                <a:lnTo>
                  <a:pt x="2723305" y="933020"/>
                </a:lnTo>
                <a:lnTo>
                  <a:pt x="2715920" y="922928"/>
                </a:lnTo>
                <a:lnTo>
                  <a:pt x="2715920" y="920467"/>
                </a:lnTo>
                <a:lnTo>
                  <a:pt x="2708536" y="922928"/>
                </a:lnTo>
                <a:lnTo>
                  <a:pt x="2708536" y="920467"/>
                </a:lnTo>
                <a:lnTo>
                  <a:pt x="2706074" y="908651"/>
                </a:lnTo>
                <a:lnTo>
                  <a:pt x="2706074" y="893636"/>
                </a:lnTo>
                <a:lnTo>
                  <a:pt x="2706074" y="877636"/>
                </a:lnTo>
                <a:lnTo>
                  <a:pt x="2706074" y="859913"/>
                </a:lnTo>
                <a:lnTo>
                  <a:pt x="2704351" y="843913"/>
                </a:lnTo>
                <a:lnTo>
                  <a:pt x="2698690" y="830374"/>
                </a:lnTo>
                <a:lnTo>
                  <a:pt x="2689582" y="820283"/>
                </a:lnTo>
                <a:lnTo>
                  <a:pt x="2687121" y="822744"/>
                </a:lnTo>
                <a:lnTo>
                  <a:pt x="2682936" y="826190"/>
                </a:lnTo>
                <a:lnTo>
                  <a:pt x="2679736" y="827913"/>
                </a:lnTo>
                <a:lnTo>
                  <a:pt x="2674074" y="828652"/>
                </a:lnTo>
                <a:lnTo>
                  <a:pt x="2668414" y="828652"/>
                </a:lnTo>
                <a:lnTo>
                  <a:pt x="2666690" y="828652"/>
                </a:lnTo>
                <a:lnTo>
                  <a:pt x="2666690" y="827913"/>
                </a:lnTo>
                <a:lnTo>
                  <a:pt x="2665951" y="827913"/>
                </a:lnTo>
                <a:lnTo>
                  <a:pt x="2664228" y="826190"/>
                </a:lnTo>
                <a:lnTo>
                  <a:pt x="2664228" y="808467"/>
                </a:lnTo>
                <a:lnTo>
                  <a:pt x="2660044" y="794191"/>
                </a:lnTo>
                <a:lnTo>
                  <a:pt x="2654383" y="782375"/>
                </a:lnTo>
                <a:lnTo>
                  <a:pt x="2645275" y="771545"/>
                </a:lnTo>
                <a:lnTo>
                  <a:pt x="2638629" y="759729"/>
                </a:lnTo>
                <a:lnTo>
                  <a:pt x="2629522" y="745452"/>
                </a:lnTo>
                <a:lnTo>
                  <a:pt x="2627059" y="747914"/>
                </a:lnTo>
                <a:lnTo>
                  <a:pt x="2625337" y="749637"/>
                </a:lnTo>
                <a:lnTo>
                  <a:pt x="2623613" y="753083"/>
                </a:lnTo>
                <a:lnTo>
                  <a:pt x="2621891" y="753821"/>
                </a:lnTo>
                <a:lnTo>
                  <a:pt x="2621151" y="755545"/>
                </a:lnTo>
                <a:lnTo>
                  <a:pt x="2607860" y="757268"/>
                </a:lnTo>
                <a:lnTo>
                  <a:pt x="2596290" y="755545"/>
                </a:lnTo>
                <a:lnTo>
                  <a:pt x="2584721" y="755545"/>
                </a:lnTo>
                <a:lnTo>
                  <a:pt x="2581521" y="767360"/>
                </a:lnTo>
                <a:lnTo>
                  <a:pt x="2577337" y="773268"/>
                </a:lnTo>
                <a:lnTo>
                  <a:pt x="2574875" y="774991"/>
                </a:lnTo>
                <a:lnTo>
                  <a:pt x="2569214" y="774991"/>
                </a:lnTo>
                <a:lnTo>
                  <a:pt x="2563553" y="776714"/>
                </a:lnTo>
                <a:lnTo>
                  <a:pt x="2557891" y="780897"/>
                </a:lnTo>
                <a:lnTo>
                  <a:pt x="2548045" y="806991"/>
                </a:lnTo>
                <a:lnTo>
                  <a:pt x="2534753" y="806991"/>
                </a:lnTo>
                <a:lnTo>
                  <a:pt x="2527369" y="812897"/>
                </a:lnTo>
                <a:lnTo>
                  <a:pt x="2519983" y="820528"/>
                </a:lnTo>
                <a:lnTo>
                  <a:pt x="2510137" y="826436"/>
                </a:lnTo>
                <a:lnTo>
                  <a:pt x="2507676" y="855728"/>
                </a:lnTo>
                <a:lnTo>
                  <a:pt x="2500292" y="880836"/>
                </a:lnTo>
                <a:lnTo>
                  <a:pt x="2490445" y="901020"/>
                </a:lnTo>
                <a:lnTo>
                  <a:pt x="2474691" y="920221"/>
                </a:lnTo>
                <a:lnTo>
                  <a:pt x="2472968" y="920221"/>
                </a:lnTo>
                <a:lnTo>
                  <a:pt x="2471245" y="918497"/>
                </a:lnTo>
                <a:lnTo>
                  <a:pt x="2469522" y="918497"/>
                </a:lnTo>
                <a:lnTo>
                  <a:pt x="2468784" y="916775"/>
                </a:lnTo>
                <a:lnTo>
                  <a:pt x="2459676" y="906682"/>
                </a:lnTo>
                <a:lnTo>
                  <a:pt x="2451308" y="890682"/>
                </a:lnTo>
                <a:lnTo>
                  <a:pt x="2446384" y="877144"/>
                </a:lnTo>
                <a:lnTo>
                  <a:pt x="2445645" y="874682"/>
                </a:lnTo>
                <a:lnTo>
                  <a:pt x="2446384" y="871236"/>
                </a:lnTo>
                <a:lnTo>
                  <a:pt x="2448107" y="868774"/>
                </a:lnTo>
                <a:lnTo>
                  <a:pt x="2449830" y="867051"/>
                </a:lnTo>
                <a:lnTo>
                  <a:pt x="2449830" y="865328"/>
                </a:lnTo>
                <a:lnTo>
                  <a:pt x="2435061" y="843421"/>
                </a:lnTo>
                <a:lnTo>
                  <a:pt x="2425215" y="820036"/>
                </a:lnTo>
                <a:lnTo>
                  <a:pt x="2418568" y="794929"/>
                </a:lnTo>
                <a:lnTo>
                  <a:pt x="2415369" y="764652"/>
                </a:lnTo>
                <a:lnTo>
                  <a:pt x="2405523" y="765390"/>
                </a:lnTo>
                <a:lnTo>
                  <a:pt x="2398139" y="765390"/>
                </a:lnTo>
                <a:lnTo>
                  <a:pt x="2389769" y="764652"/>
                </a:lnTo>
                <a:lnTo>
                  <a:pt x="2386568" y="761206"/>
                </a:lnTo>
                <a:lnTo>
                  <a:pt x="2382384" y="758744"/>
                </a:lnTo>
                <a:lnTo>
                  <a:pt x="2379184" y="755298"/>
                </a:lnTo>
                <a:lnTo>
                  <a:pt x="2376723" y="752837"/>
                </a:lnTo>
                <a:lnTo>
                  <a:pt x="2379184" y="742006"/>
                </a:lnTo>
                <a:lnTo>
                  <a:pt x="2373523" y="733637"/>
                </a:lnTo>
                <a:lnTo>
                  <a:pt x="2363677" y="726006"/>
                </a:lnTo>
                <a:lnTo>
                  <a:pt x="2353830" y="719360"/>
                </a:lnTo>
                <a:lnTo>
                  <a:pt x="2344723" y="710252"/>
                </a:lnTo>
                <a:lnTo>
                  <a:pt x="2320847" y="713699"/>
                </a:lnTo>
                <a:lnTo>
                  <a:pt x="2295986" y="713699"/>
                </a:lnTo>
                <a:lnTo>
                  <a:pt x="2271123" y="711976"/>
                </a:lnTo>
                <a:lnTo>
                  <a:pt x="2247247" y="710252"/>
                </a:lnTo>
                <a:lnTo>
                  <a:pt x="2243063" y="701883"/>
                </a:lnTo>
                <a:lnTo>
                  <a:pt x="2237401" y="691053"/>
                </a:lnTo>
                <a:lnTo>
                  <a:pt x="2228293" y="694499"/>
                </a:lnTo>
                <a:lnTo>
                  <a:pt x="2222632" y="696222"/>
                </a:lnTo>
                <a:lnTo>
                  <a:pt x="2215247" y="696960"/>
                </a:lnTo>
                <a:lnTo>
                  <a:pt x="2205401" y="696960"/>
                </a:lnTo>
                <a:lnTo>
                  <a:pt x="2197031" y="691053"/>
                </a:lnTo>
                <a:lnTo>
                  <a:pt x="2187925" y="686868"/>
                </a:lnTo>
                <a:lnTo>
                  <a:pt x="2178078" y="680960"/>
                </a:lnTo>
                <a:lnTo>
                  <a:pt x="2170694" y="675053"/>
                </a:lnTo>
                <a:lnTo>
                  <a:pt x="2168232" y="666683"/>
                </a:lnTo>
                <a:lnTo>
                  <a:pt x="2164047" y="659053"/>
                </a:lnTo>
                <a:lnTo>
                  <a:pt x="2154940" y="651422"/>
                </a:lnTo>
                <a:lnTo>
                  <a:pt x="2153217" y="651422"/>
                </a:lnTo>
                <a:lnTo>
                  <a:pt x="2152479" y="651422"/>
                </a:lnTo>
                <a:lnTo>
                  <a:pt x="2150754" y="651422"/>
                </a:lnTo>
                <a:lnTo>
                  <a:pt x="2147555" y="651422"/>
                </a:lnTo>
                <a:lnTo>
                  <a:pt x="2141893" y="651422"/>
                </a:lnTo>
                <a:lnTo>
                  <a:pt x="2145094" y="663237"/>
                </a:lnTo>
                <a:lnTo>
                  <a:pt x="2149279" y="676776"/>
                </a:lnTo>
                <a:lnTo>
                  <a:pt x="2156663" y="690314"/>
                </a:lnTo>
                <a:lnTo>
                  <a:pt x="2162324" y="702130"/>
                </a:lnTo>
                <a:lnTo>
                  <a:pt x="2167986" y="710498"/>
                </a:lnTo>
                <a:lnTo>
                  <a:pt x="2169709" y="706314"/>
                </a:lnTo>
                <a:lnTo>
                  <a:pt x="2170448" y="704591"/>
                </a:lnTo>
                <a:lnTo>
                  <a:pt x="2170448" y="702868"/>
                </a:lnTo>
                <a:lnTo>
                  <a:pt x="2172170" y="702868"/>
                </a:lnTo>
                <a:lnTo>
                  <a:pt x="2173893" y="702868"/>
                </a:lnTo>
                <a:lnTo>
                  <a:pt x="2178078" y="704591"/>
                </a:lnTo>
                <a:lnTo>
                  <a:pt x="2179801" y="708776"/>
                </a:lnTo>
                <a:lnTo>
                  <a:pt x="2181524" y="713699"/>
                </a:lnTo>
                <a:lnTo>
                  <a:pt x="2181524" y="717883"/>
                </a:lnTo>
                <a:lnTo>
                  <a:pt x="2182262" y="722068"/>
                </a:lnTo>
                <a:lnTo>
                  <a:pt x="2183986" y="726252"/>
                </a:lnTo>
                <a:lnTo>
                  <a:pt x="2189647" y="725514"/>
                </a:lnTo>
                <a:lnTo>
                  <a:pt x="2197031" y="723791"/>
                </a:lnTo>
                <a:lnTo>
                  <a:pt x="2205401" y="723791"/>
                </a:lnTo>
                <a:lnTo>
                  <a:pt x="2218694" y="708776"/>
                </a:lnTo>
                <a:lnTo>
                  <a:pt x="2234447" y="696960"/>
                </a:lnTo>
                <a:lnTo>
                  <a:pt x="2236170" y="711976"/>
                </a:lnTo>
                <a:lnTo>
                  <a:pt x="2237892" y="723791"/>
                </a:lnTo>
                <a:lnTo>
                  <a:pt x="2259308" y="735605"/>
                </a:lnTo>
                <a:lnTo>
                  <a:pt x="2276538" y="749882"/>
                </a:lnTo>
                <a:lnTo>
                  <a:pt x="2270877" y="757513"/>
                </a:lnTo>
                <a:lnTo>
                  <a:pt x="2265954" y="765145"/>
                </a:lnTo>
                <a:lnTo>
                  <a:pt x="2261031" y="771052"/>
                </a:lnTo>
                <a:lnTo>
                  <a:pt x="2250200" y="775236"/>
                </a:lnTo>
                <a:lnTo>
                  <a:pt x="2250200" y="791236"/>
                </a:lnTo>
                <a:lnTo>
                  <a:pt x="2236170" y="800345"/>
                </a:lnTo>
                <a:lnTo>
                  <a:pt x="2221400" y="810436"/>
                </a:lnTo>
                <a:lnTo>
                  <a:pt x="2221400" y="817575"/>
                </a:lnTo>
                <a:lnTo>
                  <a:pt x="2203185" y="817575"/>
                </a:lnTo>
                <a:lnTo>
                  <a:pt x="2192355" y="823483"/>
                </a:lnTo>
                <a:lnTo>
                  <a:pt x="2183986" y="832590"/>
                </a:lnTo>
                <a:lnTo>
                  <a:pt x="2174140" y="840220"/>
                </a:lnTo>
                <a:lnTo>
                  <a:pt x="2160847" y="846129"/>
                </a:lnTo>
                <a:lnTo>
                  <a:pt x="2147555" y="848590"/>
                </a:lnTo>
                <a:lnTo>
                  <a:pt x="2133524" y="852775"/>
                </a:lnTo>
                <a:lnTo>
                  <a:pt x="2121956" y="857698"/>
                </a:lnTo>
                <a:lnTo>
                  <a:pt x="2112109" y="863605"/>
                </a:lnTo>
                <a:lnTo>
                  <a:pt x="2102263" y="866067"/>
                </a:lnTo>
                <a:lnTo>
                  <a:pt x="2094878" y="866067"/>
                </a:lnTo>
                <a:lnTo>
                  <a:pt x="2091678" y="864344"/>
                </a:lnTo>
                <a:lnTo>
                  <a:pt x="2090940" y="864344"/>
                </a:lnTo>
                <a:lnTo>
                  <a:pt x="2089217" y="863605"/>
                </a:lnTo>
                <a:lnTo>
                  <a:pt x="2087494" y="861882"/>
                </a:lnTo>
                <a:lnTo>
                  <a:pt x="2085771" y="858436"/>
                </a:lnTo>
                <a:lnTo>
                  <a:pt x="2081586" y="850067"/>
                </a:lnTo>
                <a:lnTo>
                  <a:pt x="2079864" y="840959"/>
                </a:lnTo>
                <a:lnTo>
                  <a:pt x="2079864" y="832590"/>
                </a:lnTo>
                <a:lnTo>
                  <a:pt x="2079125" y="823483"/>
                </a:lnTo>
                <a:lnTo>
                  <a:pt x="2071740" y="809206"/>
                </a:lnTo>
                <a:lnTo>
                  <a:pt x="2061895" y="795667"/>
                </a:lnTo>
                <a:lnTo>
                  <a:pt x="2051064" y="783853"/>
                </a:lnTo>
                <a:lnTo>
                  <a:pt x="2041218" y="772036"/>
                </a:lnTo>
                <a:lnTo>
                  <a:pt x="2038756" y="763667"/>
                </a:lnTo>
                <a:lnTo>
                  <a:pt x="2037033" y="753575"/>
                </a:lnTo>
                <a:lnTo>
                  <a:pt x="2035309" y="742744"/>
                </a:lnTo>
                <a:lnTo>
                  <a:pt x="2031125" y="734375"/>
                </a:lnTo>
                <a:lnTo>
                  <a:pt x="2015371" y="724284"/>
                </a:lnTo>
                <a:lnTo>
                  <a:pt x="2011187" y="714191"/>
                </a:lnTo>
                <a:lnTo>
                  <a:pt x="2006264" y="703361"/>
                </a:lnTo>
                <a:lnTo>
                  <a:pt x="2002079" y="693268"/>
                </a:lnTo>
                <a:lnTo>
                  <a:pt x="1996418" y="684899"/>
                </a:lnTo>
                <a:lnTo>
                  <a:pt x="1988049" y="678991"/>
                </a:lnTo>
                <a:lnTo>
                  <a:pt x="1983126" y="677268"/>
                </a:lnTo>
                <a:lnTo>
                  <a:pt x="1982387" y="673821"/>
                </a:lnTo>
                <a:lnTo>
                  <a:pt x="1979187" y="673083"/>
                </a:lnTo>
                <a:lnTo>
                  <a:pt x="1976725" y="671361"/>
                </a:lnTo>
                <a:lnTo>
                  <a:pt x="1973525" y="669637"/>
                </a:lnTo>
                <a:lnTo>
                  <a:pt x="1971065" y="667176"/>
                </a:lnTo>
                <a:lnTo>
                  <a:pt x="1967864" y="662253"/>
                </a:lnTo>
                <a:lnTo>
                  <a:pt x="1965403" y="656345"/>
                </a:lnTo>
                <a:lnTo>
                  <a:pt x="1962203" y="656345"/>
                </a:lnTo>
                <a:lnTo>
                  <a:pt x="1962203" y="662253"/>
                </a:lnTo>
                <a:lnTo>
                  <a:pt x="1972049" y="675791"/>
                </a:lnTo>
                <a:lnTo>
                  <a:pt x="1981156" y="690806"/>
                </a:lnTo>
                <a:lnTo>
                  <a:pt x="1986818" y="708529"/>
                </a:lnTo>
                <a:lnTo>
                  <a:pt x="1992479" y="724529"/>
                </a:lnTo>
                <a:lnTo>
                  <a:pt x="1999863" y="740529"/>
                </a:lnTo>
                <a:lnTo>
                  <a:pt x="2002326" y="742991"/>
                </a:lnTo>
                <a:lnTo>
                  <a:pt x="2006509" y="746437"/>
                </a:lnTo>
                <a:lnTo>
                  <a:pt x="2009710" y="748898"/>
                </a:lnTo>
                <a:lnTo>
                  <a:pt x="2013895" y="752344"/>
                </a:lnTo>
                <a:lnTo>
                  <a:pt x="2015618" y="756528"/>
                </a:lnTo>
                <a:lnTo>
                  <a:pt x="2015618" y="785821"/>
                </a:lnTo>
                <a:lnTo>
                  <a:pt x="2018079" y="789268"/>
                </a:lnTo>
                <a:lnTo>
                  <a:pt x="2021279" y="793452"/>
                </a:lnTo>
                <a:lnTo>
                  <a:pt x="2025464" y="795914"/>
                </a:lnTo>
                <a:lnTo>
                  <a:pt x="2029648" y="799360"/>
                </a:lnTo>
                <a:lnTo>
                  <a:pt x="2031371" y="801820"/>
                </a:lnTo>
                <a:lnTo>
                  <a:pt x="2033834" y="810929"/>
                </a:lnTo>
                <a:lnTo>
                  <a:pt x="2035556" y="817575"/>
                </a:lnTo>
                <a:lnTo>
                  <a:pt x="2038756" y="826682"/>
                </a:lnTo>
                <a:lnTo>
                  <a:pt x="2047125" y="836775"/>
                </a:lnTo>
                <a:lnTo>
                  <a:pt x="2060417" y="845882"/>
                </a:lnTo>
                <a:lnTo>
                  <a:pt x="2074448" y="854252"/>
                </a:lnTo>
                <a:lnTo>
                  <a:pt x="2086017" y="863359"/>
                </a:lnTo>
                <a:lnTo>
                  <a:pt x="2089217" y="867544"/>
                </a:lnTo>
                <a:lnTo>
                  <a:pt x="2089217" y="873451"/>
                </a:lnTo>
                <a:lnTo>
                  <a:pt x="2089217" y="877636"/>
                </a:lnTo>
                <a:lnTo>
                  <a:pt x="2090940" y="881821"/>
                </a:lnTo>
                <a:lnTo>
                  <a:pt x="2095125" y="886743"/>
                </a:lnTo>
                <a:lnTo>
                  <a:pt x="2107433" y="887482"/>
                </a:lnTo>
                <a:lnTo>
                  <a:pt x="2122201" y="880836"/>
                </a:lnTo>
                <a:lnTo>
                  <a:pt x="2142140" y="875912"/>
                </a:lnTo>
                <a:lnTo>
                  <a:pt x="2161093" y="871728"/>
                </a:lnTo>
                <a:lnTo>
                  <a:pt x="2178323" y="869267"/>
                </a:lnTo>
                <a:lnTo>
                  <a:pt x="2178323" y="871728"/>
                </a:lnTo>
                <a:lnTo>
                  <a:pt x="2174140" y="879359"/>
                </a:lnTo>
                <a:lnTo>
                  <a:pt x="2174140" y="888221"/>
                </a:lnTo>
                <a:lnTo>
                  <a:pt x="2170940" y="898313"/>
                </a:lnTo>
                <a:lnTo>
                  <a:pt x="2165278" y="913328"/>
                </a:lnTo>
                <a:lnTo>
                  <a:pt x="2156909" y="931051"/>
                </a:lnTo>
                <a:lnTo>
                  <a:pt x="2147063" y="948774"/>
                </a:lnTo>
                <a:lnTo>
                  <a:pt x="2136232" y="963051"/>
                </a:lnTo>
                <a:lnTo>
                  <a:pt x="2120479" y="979050"/>
                </a:lnTo>
                <a:lnTo>
                  <a:pt x="2103248" y="994066"/>
                </a:lnTo>
                <a:lnTo>
                  <a:pt x="2085032" y="1008343"/>
                </a:lnTo>
                <a:lnTo>
                  <a:pt x="2067802" y="1025082"/>
                </a:lnTo>
                <a:lnTo>
                  <a:pt x="2053032" y="1042804"/>
                </a:lnTo>
                <a:lnTo>
                  <a:pt x="2041464" y="1062988"/>
                </a:lnTo>
                <a:lnTo>
                  <a:pt x="2037279" y="1082189"/>
                </a:lnTo>
                <a:lnTo>
                  <a:pt x="2039740" y="1099911"/>
                </a:lnTo>
                <a:lnTo>
                  <a:pt x="2045402" y="1117634"/>
                </a:lnTo>
                <a:lnTo>
                  <a:pt x="2051064" y="1133634"/>
                </a:lnTo>
                <a:lnTo>
                  <a:pt x="2056725" y="1151357"/>
                </a:lnTo>
                <a:lnTo>
                  <a:pt x="2061648" y="1169080"/>
                </a:lnTo>
                <a:lnTo>
                  <a:pt x="2059925" y="1186804"/>
                </a:lnTo>
                <a:lnTo>
                  <a:pt x="2050818" y="1205264"/>
                </a:lnTo>
                <a:lnTo>
                  <a:pt x="2038509" y="1214372"/>
                </a:lnTo>
                <a:lnTo>
                  <a:pt x="2023741" y="1221018"/>
                </a:lnTo>
                <a:lnTo>
                  <a:pt x="2009710" y="1228649"/>
                </a:lnTo>
                <a:lnTo>
                  <a:pt x="1999990" y="1237129"/>
                </a:lnTo>
                <a:lnTo>
                  <a:pt x="1730490" y="1237129"/>
                </a:lnTo>
                <a:lnTo>
                  <a:pt x="1729835" y="1236280"/>
                </a:lnTo>
                <a:lnTo>
                  <a:pt x="1724174" y="1224465"/>
                </a:lnTo>
                <a:lnTo>
                  <a:pt x="1722450" y="1210188"/>
                </a:lnTo>
                <a:lnTo>
                  <a:pt x="1725650" y="1193450"/>
                </a:lnTo>
                <a:lnTo>
                  <a:pt x="1731312" y="1179173"/>
                </a:lnTo>
                <a:lnTo>
                  <a:pt x="1739681" y="1163172"/>
                </a:lnTo>
                <a:lnTo>
                  <a:pt x="1745342" y="1149634"/>
                </a:lnTo>
                <a:lnTo>
                  <a:pt x="1750265" y="1137819"/>
                </a:lnTo>
                <a:lnTo>
                  <a:pt x="1744604" y="1126003"/>
                </a:lnTo>
                <a:lnTo>
                  <a:pt x="1742882" y="1115911"/>
                </a:lnTo>
                <a:lnTo>
                  <a:pt x="1742882" y="1105819"/>
                </a:lnTo>
                <a:lnTo>
                  <a:pt x="1739681" y="1092281"/>
                </a:lnTo>
                <a:lnTo>
                  <a:pt x="1731312" y="1074558"/>
                </a:lnTo>
                <a:lnTo>
                  <a:pt x="1718022" y="1056835"/>
                </a:lnTo>
                <a:lnTo>
                  <a:pt x="1705715" y="1040834"/>
                </a:lnTo>
                <a:lnTo>
                  <a:pt x="1692422" y="1027297"/>
                </a:lnTo>
                <a:lnTo>
                  <a:pt x="1696606" y="1009574"/>
                </a:lnTo>
                <a:lnTo>
                  <a:pt x="1700792" y="993574"/>
                </a:lnTo>
                <a:lnTo>
                  <a:pt x="1705715" y="975851"/>
                </a:lnTo>
                <a:lnTo>
                  <a:pt x="1700792" y="973389"/>
                </a:lnTo>
                <a:lnTo>
                  <a:pt x="1698330" y="971666"/>
                </a:lnTo>
                <a:lnTo>
                  <a:pt x="1695130" y="968220"/>
                </a:lnTo>
                <a:lnTo>
                  <a:pt x="1692669" y="967481"/>
                </a:lnTo>
                <a:lnTo>
                  <a:pt x="1688484" y="967481"/>
                </a:lnTo>
                <a:lnTo>
                  <a:pt x="1682823" y="965758"/>
                </a:lnTo>
                <a:lnTo>
                  <a:pt x="1679622" y="968220"/>
                </a:lnTo>
                <a:lnTo>
                  <a:pt x="1677899" y="969943"/>
                </a:lnTo>
                <a:lnTo>
                  <a:pt x="1673715" y="971666"/>
                </a:lnTo>
                <a:lnTo>
                  <a:pt x="1669530" y="971666"/>
                </a:lnTo>
                <a:lnTo>
                  <a:pt x="1663869" y="971666"/>
                </a:lnTo>
                <a:lnTo>
                  <a:pt x="1648114" y="946558"/>
                </a:lnTo>
                <a:lnTo>
                  <a:pt x="1637284" y="944835"/>
                </a:lnTo>
                <a:lnTo>
                  <a:pt x="1627438" y="944097"/>
                </a:lnTo>
                <a:lnTo>
                  <a:pt x="1615870" y="942374"/>
                </a:lnTo>
                <a:lnTo>
                  <a:pt x="1601838" y="948282"/>
                </a:lnTo>
                <a:lnTo>
                  <a:pt x="1587070" y="954189"/>
                </a:lnTo>
                <a:lnTo>
                  <a:pt x="1575500" y="958374"/>
                </a:lnTo>
                <a:lnTo>
                  <a:pt x="1547439" y="952466"/>
                </a:lnTo>
                <a:lnTo>
                  <a:pt x="1544239" y="962558"/>
                </a:lnTo>
                <a:lnTo>
                  <a:pt x="1534393" y="962558"/>
                </a:lnTo>
                <a:lnTo>
                  <a:pt x="1525285" y="960097"/>
                </a:lnTo>
                <a:lnTo>
                  <a:pt x="1518639" y="958374"/>
                </a:lnTo>
                <a:lnTo>
                  <a:pt x="1515439" y="960097"/>
                </a:lnTo>
                <a:lnTo>
                  <a:pt x="1512978" y="962558"/>
                </a:lnTo>
                <a:lnTo>
                  <a:pt x="1508055" y="964282"/>
                </a:lnTo>
                <a:lnTo>
                  <a:pt x="1502393" y="966005"/>
                </a:lnTo>
                <a:lnTo>
                  <a:pt x="1494024" y="955912"/>
                </a:lnTo>
                <a:lnTo>
                  <a:pt x="1482455" y="950005"/>
                </a:lnTo>
                <a:lnTo>
                  <a:pt x="1470885" y="944097"/>
                </a:lnTo>
                <a:lnTo>
                  <a:pt x="1459316" y="938189"/>
                </a:lnTo>
                <a:lnTo>
                  <a:pt x="1449471" y="930558"/>
                </a:lnTo>
                <a:lnTo>
                  <a:pt x="1442086" y="911359"/>
                </a:lnTo>
                <a:lnTo>
                  <a:pt x="1433717" y="901266"/>
                </a:lnTo>
                <a:lnTo>
                  <a:pt x="1420424" y="891174"/>
                </a:lnTo>
                <a:lnTo>
                  <a:pt x="1408856" y="881082"/>
                </a:lnTo>
                <a:lnTo>
                  <a:pt x="1401471" y="871974"/>
                </a:lnTo>
                <a:lnTo>
                  <a:pt x="1401471" y="852775"/>
                </a:lnTo>
                <a:lnTo>
                  <a:pt x="1399010" y="844405"/>
                </a:lnTo>
                <a:lnTo>
                  <a:pt x="1399748" y="830867"/>
                </a:lnTo>
                <a:lnTo>
                  <a:pt x="1402948" y="819052"/>
                </a:lnTo>
                <a:lnTo>
                  <a:pt x="1405410" y="808959"/>
                </a:lnTo>
                <a:lnTo>
                  <a:pt x="1407132" y="801329"/>
                </a:lnTo>
                <a:lnTo>
                  <a:pt x="1407132" y="789513"/>
                </a:lnTo>
                <a:lnTo>
                  <a:pt x="1404671" y="782867"/>
                </a:lnTo>
                <a:lnTo>
                  <a:pt x="1399748" y="775236"/>
                </a:lnTo>
                <a:lnTo>
                  <a:pt x="1397286" y="769329"/>
                </a:lnTo>
                <a:lnTo>
                  <a:pt x="1397286" y="760221"/>
                </a:lnTo>
                <a:lnTo>
                  <a:pt x="1399748" y="748407"/>
                </a:lnTo>
                <a:lnTo>
                  <a:pt x="1405410" y="735852"/>
                </a:lnTo>
                <a:lnTo>
                  <a:pt x="1411071" y="720837"/>
                </a:lnTo>
                <a:lnTo>
                  <a:pt x="1416733" y="708283"/>
                </a:lnTo>
                <a:lnTo>
                  <a:pt x="1422394" y="697452"/>
                </a:lnTo>
                <a:lnTo>
                  <a:pt x="1425594" y="691545"/>
                </a:lnTo>
                <a:lnTo>
                  <a:pt x="1435439" y="683175"/>
                </a:lnTo>
                <a:lnTo>
                  <a:pt x="1447009" y="675545"/>
                </a:lnTo>
                <a:lnTo>
                  <a:pt x="1458578" y="669637"/>
                </a:lnTo>
                <a:lnTo>
                  <a:pt x="1470147" y="662006"/>
                </a:lnTo>
                <a:lnTo>
                  <a:pt x="1472608" y="655360"/>
                </a:lnTo>
                <a:lnTo>
                  <a:pt x="1472608" y="646253"/>
                </a:lnTo>
                <a:lnTo>
                  <a:pt x="1471871" y="636161"/>
                </a:lnTo>
                <a:lnTo>
                  <a:pt x="1472608" y="627791"/>
                </a:lnTo>
                <a:lnTo>
                  <a:pt x="1479993" y="615976"/>
                </a:lnTo>
                <a:lnTo>
                  <a:pt x="1489839" y="606868"/>
                </a:lnTo>
                <a:lnTo>
                  <a:pt x="1500669" y="598499"/>
                </a:lnTo>
                <a:lnTo>
                  <a:pt x="1510516" y="589392"/>
                </a:lnTo>
                <a:lnTo>
                  <a:pt x="1518885" y="579299"/>
                </a:lnTo>
                <a:lnTo>
                  <a:pt x="1523808" y="565763"/>
                </a:lnTo>
                <a:lnTo>
                  <a:pt x="1523808" y="565024"/>
                </a:lnTo>
                <a:lnTo>
                  <a:pt x="1522085" y="565024"/>
                </a:lnTo>
                <a:lnTo>
                  <a:pt x="1522085" y="563302"/>
                </a:lnTo>
                <a:lnTo>
                  <a:pt x="1522085" y="561578"/>
                </a:lnTo>
                <a:lnTo>
                  <a:pt x="1520363" y="559856"/>
                </a:lnTo>
                <a:lnTo>
                  <a:pt x="1517901" y="559117"/>
                </a:lnTo>
                <a:lnTo>
                  <a:pt x="1514701" y="557394"/>
                </a:lnTo>
                <a:lnTo>
                  <a:pt x="1512239" y="557394"/>
                </a:lnTo>
                <a:lnTo>
                  <a:pt x="1507316" y="555672"/>
                </a:lnTo>
                <a:lnTo>
                  <a:pt x="1504855" y="559117"/>
                </a:lnTo>
                <a:lnTo>
                  <a:pt x="1501655" y="559117"/>
                </a:lnTo>
                <a:lnTo>
                  <a:pt x="1497469" y="559856"/>
                </a:lnTo>
                <a:lnTo>
                  <a:pt x="1491808" y="559856"/>
                </a:lnTo>
                <a:lnTo>
                  <a:pt x="1491808" y="555672"/>
                </a:lnTo>
                <a:lnTo>
                  <a:pt x="1489348" y="555672"/>
                </a:lnTo>
                <a:lnTo>
                  <a:pt x="1489348" y="543855"/>
                </a:lnTo>
                <a:lnTo>
                  <a:pt x="1487624" y="527856"/>
                </a:lnTo>
                <a:lnTo>
                  <a:pt x="1485901" y="508655"/>
                </a:lnTo>
                <a:lnTo>
                  <a:pt x="1485901" y="490194"/>
                </a:lnTo>
                <a:lnTo>
                  <a:pt x="1485901" y="473456"/>
                </a:lnTo>
                <a:lnTo>
                  <a:pt x="1489101" y="463363"/>
                </a:lnTo>
                <a:lnTo>
                  <a:pt x="1489593" y="460410"/>
                </a:lnTo>
                <a:lnTo>
                  <a:pt x="1491316" y="456964"/>
                </a:lnTo>
                <a:lnTo>
                  <a:pt x="1493038" y="456225"/>
                </a:lnTo>
                <a:lnTo>
                  <a:pt x="1494762" y="456225"/>
                </a:lnTo>
                <a:lnTo>
                  <a:pt x="1497224" y="456225"/>
                </a:lnTo>
                <a:lnTo>
                  <a:pt x="1500424" y="454501"/>
                </a:lnTo>
                <a:lnTo>
                  <a:pt x="1504609" y="454501"/>
                </a:lnTo>
                <a:lnTo>
                  <a:pt x="1516177" y="458687"/>
                </a:lnTo>
                <a:lnTo>
                  <a:pt x="1529469" y="462133"/>
                </a:lnTo>
                <a:lnTo>
                  <a:pt x="1543501" y="462133"/>
                </a:lnTo>
                <a:lnTo>
                  <a:pt x="1557531" y="458687"/>
                </a:lnTo>
                <a:lnTo>
                  <a:pt x="1568362" y="454501"/>
                </a:lnTo>
                <a:lnTo>
                  <a:pt x="1569100" y="452779"/>
                </a:lnTo>
                <a:lnTo>
                  <a:pt x="1569100" y="451056"/>
                </a:lnTo>
                <a:lnTo>
                  <a:pt x="1570824" y="451056"/>
                </a:lnTo>
                <a:lnTo>
                  <a:pt x="1570824" y="450318"/>
                </a:lnTo>
                <a:lnTo>
                  <a:pt x="1570824" y="448595"/>
                </a:lnTo>
                <a:lnTo>
                  <a:pt x="1574024" y="436778"/>
                </a:lnTo>
                <a:lnTo>
                  <a:pt x="1574024" y="423241"/>
                </a:lnTo>
                <a:lnTo>
                  <a:pt x="1572300" y="410687"/>
                </a:lnTo>
                <a:lnTo>
                  <a:pt x="1570578" y="395672"/>
                </a:lnTo>
                <a:lnTo>
                  <a:pt x="1560731" y="393210"/>
                </a:lnTo>
                <a:lnTo>
                  <a:pt x="1550885" y="389764"/>
                </a:lnTo>
                <a:lnTo>
                  <a:pt x="1541039" y="383856"/>
                </a:lnTo>
                <a:lnTo>
                  <a:pt x="1533654" y="376225"/>
                </a:lnTo>
                <a:lnTo>
                  <a:pt x="1536115" y="375487"/>
                </a:lnTo>
                <a:lnTo>
                  <a:pt x="1539316" y="373764"/>
                </a:lnTo>
                <a:lnTo>
                  <a:pt x="1541039" y="372041"/>
                </a:lnTo>
                <a:lnTo>
                  <a:pt x="1543501" y="372041"/>
                </a:lnTo>
                <a:lnTo>
                  <a:pt x="1546701" y="370318"/>
                </a:lnTo>
                <a:lnTo>
                  <a:pt x="1551624" y="370318"/>
                </a:lnTo>
                <a:lnTo>
                  <a:pt x="1554823" y="369579"/>
                </a:lnTo>
                <a:lnTo>
                  <a:pt x="1559008" y="367856"/>
                </a:lnTo>
                <a:lnTo>
                  <a:pt x="1563193" y="367856"/>
                </a:lnTo>
                <a:lnTo>
                  <a:pt x="1568115" y="367856"/>
                </a:lnTo>
                <a:lnTo>
                  <a:pt x="1568115" y="351856"/>
                </a:lnTo>
                <a:lnTo>
                  <a:pt x="1572300" y="351856"/>
                </a:lnTo>
                <a:lnTo>
                  <a:pt x="1576484" y="352595"/>
                </a:lnTo>
                <a:lnTo>
                  <a:pt x="1578208" y="354318"/>
                </a:lnTo>
                <a:lnTo>
                  <a:pt x="1580670" y="354318"/>
                </a:lnTo>
                <a:lnTo>
                  <a:pt x="1583870" y="356041"/>
                </a:lnTo>
                <a:lnTo>
                  <a:pt x="1586331" y="357764"/>
                </a:lnTo>
                <a:lnTo>
                  <a:pt x="1589531" y="354318"/>
                </a:lnTo>
                <a:lnTo>
                  <a:pt x="1593716" y="352595"/>
                </a:lnTo>
                <a:lnTo>
                  <a:pt x="1596915" y="351856"/>
                </a:lnTo>
                <a:lnTo>
                  <a:pt x="1601100" y="350133"/>
                </a:lnTo>
                <a:lnTo>
                  <a:pt x="1602823" y="348410"/>
                </a:lnTo>
                <a:lnTo>
                  <a:pt x="1603562" y="345949"/>
                </a:lnTo>
                <a:lnTo>
                  <a:pt x="1603562" y="342502"/>
                </a:lnTo>
                <a:lnTo>
                  <a:pt x="1603562" y="340041"/>
                </a:lnTo>
                <a:lnTo>
                  <a:pt x="1603562" y="336595"/>
                </a:lnTo>
                <a:lnTo>
                  <a:pt x="1605285" y="334133"/>
                </a:lnTo>
                <a:lnTo>
                  <a:pt x="1607008" y="330687"/>
                </a:lnTo>
                <a:lnTo>
                  <a:pt x="1634331" y="322318"/>
                </a:lnTo>
                <a:lnTo>
                  <a:pt x="1639992" y="313210"/>
                </a:lnTo>
                <a:lnTo>
                  <a:pt x="1641715" y="304840"/>
                </a:lnTo>
                <a:lnTo>
                  <a:pt x="1645899" y="295734"/>
                </a:lnTo>
                <a:lnTo>
                  <a:pt x="1654269" y="289826"/>
                </a:lnTo>
                <a:lnTo>
                  <a:pt x="1665100" y="285641"/>
                </a:lnTo>
                <a:lnTo>
                  <a:pt x="1677407" y="281457"/>
                </a:lnTo>
                <a:lnTo>
                  <a:pt x="1688976" y="277271"/>
                </a:lnTo>
                <a:lnTo>
                  <a:pt x="1690699" y="275549"/>
                </a:lnTo>
                <a:lnTo>
                  <a:pt x="1690699" y="273825"/>
                </a:lnTo>
                <a:lnTo>
                  <a:pt x="1690699" y="272103"/>
                </a:lnTo>
                <a:lnTo>
                  <a:pt x="1692422" y="271365"/>
                </a:lnTo>
                <a:lnTo>
                  <a:pt x="1686760" y="256348"/>
                </a:lnTo>
                <a:lnTo>
                  <a:pt x="1683560" y="238625"/>
                </a:lnTo>
                <a:lnTo>
                  <a:pt x="1683560" y="222626"/>
                </a:lnTo>
                <a:lnTo>
                  <a:pt x="1682823" y="209088"/>
                </a:lnTo>
                <a:lnTo>
                  <a:pt x="1695130" y="208349"/>
                </a:lnTo>
                <a:lnTo>
                  <a:pt x="1704238" y="204903"/>
                </a:lnTo>
                <a:lnTo>
                  <a:pt x="1714084" y="202441"/>
                </a:lnTo>
                <a:lnTo>
                  <a:pt x="1714084" y="209088"/>
                </a:lnTo>
                <a:lnTo>
                  <a:pt x="1712361" y="214996"/>
                </a:lnTo>
                <a:lnTo>
                  <a:pt x="1710637" y="225826"/>
                </a:lnTo>
                <a:lnTo>
                  <a:pt x="1709899" y="240103"/>
                </a:lnTo>
                <a:lnTo>
                  <a:pt x="1708176" y="253641"/>
                </a:lnTo>
                <a:lnTo>
                  <a:pt x="1708176" y="263734"/>
                </a:lnTo>
                <a:lnTo>
                  <a:pt x="1712361" y="266194"/>
                </a:lnTo>
                <a:lnTo>
                  <a:pt x="1715560" y="267918"/>
                </a:lnTo>
                <a:lnTo>
                  <a:pt x="1716300" y="269640"/>
                </a:lnTo>
                <a:lnTo>
                  <a:pt x="1719499" y="271365"/>
                </a:lnTo>
                <a:lnTo>
                  <a:pt x="1723681" y="273825"/>
                </a:lnTo>
                <a:lnTo>
                  <a:pt x="1732789" y="269640"/>
                </a:lnTo>
                <a:lnTo>
                  <a:pt x="1739189" y="269640"/>
                </a:lnTo>
                <a:lnTo>
                  <a:pt x="1743373" y="272103"/>
                </a:lnTo>
                <a:lnTo>
                  <a:pt x="1749035" y="277026"/>
                </a:lnTo>
                <a:lnTo>
                  <a:pt x="1756419" y="277026"/>
                </a:lnTo>
                <a:lnTo>
                  <a:pt x="1764788" y="273580"/>
                </a:lnTo>
                <a:lnTo>
                  <a:pt x="1772173" y="269395"/>
                </a:lnTo>
                <a:lnTo>
                  <a:pt x="1776357" y="265210"/>
                </a:lnTo>
                <a:lnTo>
                  <a:pt x="1782019" y="261764"/>
                </a:lnTo>
                <a:lnTo>
                  <a:pt x="1789403" y="259303"/>
                </a:lnTo>
                <a:lnTo>
                  <a:pt x="1800973" y="260041"/>
                </a:lnTo>
                <a:lnTo>
                  <a:pt x="1816727" y="263487"/>
                </a:lnTo>
                <a:lnTo>
                  <a:pt x="1818450" y="259303"/>
                </a:lnTo>
                <a:lnTo>
                  <a:pt x="1819188" y="257580"/>
                </a:lnTo>
                <a:lnTo>
                  <a:pt x="1822388" y="254133"/>
                </a:lnTo>
                <a:lnTo>
                  <a:pt x="1824849" y="253395"/>
                </a:lnTo>
                <a:lnTo>
                  <a:pt x="1828049" y="253395"/>
                </a:lnTo>
                <a:lnTo>
                  <a:pt x="1832235" y="251673"/>
                </a:lnTo>
                <a:lnTo>
                  <a:pt x="1832235" y="226564"/>
                </a:lnTo>
                <a:lnTo>
                  <a:pt x="1835434" y="206380"/>
                </a:lnTo>
                <a:lnTo>
                  <a:pt x="1837895" y="202934"/>
                </a:lnTo>
                <a:lnTo>
                  <a:pt x="1841096" y="202195"/>
                </a:lnTo>
                <a:lnTo>
                  <a:pt x="1843557" y="198750"/>
                </a:lnTo>
                <a:lnTo>
                  <a:pt x="1846757" y="197026"/>
                </a:lnTo>
                <a:lnTo>
                  <a:pt x="1850943" y="196288"/>
                </a:lnTo>
                <a:lnTo>
                  <a:pt x="1850943" y="198750"/>
                </a:lnTo>
                <a:lnTo>
                  <a:pt x="1853403" y="202195"/>
                </a:lnTo>
                <a:lnTo>
                  <a:pt x="1855127" y="204657"/>
                </a:lnTo>
                <a:lnTo>
                  <a:pt x="1856849" y="208103"/>
                </a:lnTo>
                <a:lnTo>
                  <a:pt x="1858573" y="208841"/>
                </a:lnTo>
                <a:lnTo>
                  <a:pt x="1862757" y="210564"/>
                </a:lnTo>
                <a:lnTo>
                  <a:pt x="1866942" y="212288"/>
                </a:lnTo>
                <a:lnTo>
                  <a:pt x="1865219" y="198750"/>
                </a:lnTo>
                <a:lnTo>
                  <a:pt x="1864480" y="190380"/>
                </a:lnTo>
                <a:lnTo>
                  <a:pt x="1861280" y="184473"/>
                </a:lnTo>
                <a:lnTo>
                  <a:pt x="1859557" y="176842"/>
                </a:lnTo>
                <a:lnTo>
                  <a:pt x="1857096" y="163304"/>
                </a:lnTo>
                <a:lnTo>
                  <a:pt x="1864480" y="162565"/>
                </a:lnTo>
                <a:lnTo>
                  <a:pt x="1869404" y="159119"/>
                </a:lnTo>
                <a:lnTo>
                  <a:pt x="1874326" y="156658"/>
                </a:lnTo>
                <a:lnTo>
                  <a:pt x="1879988" y="153212"/>
                </a:lnTo>
                <a:lnTo>
                  <a:pt x="1889834" y="153212"/>
                </a:lnTo>
                <a:lnTo>
                  <a:pt x="1899680" y="154934"/>
                </a:lnTo>
                <a:lnTo>
                  <a:pt x="1907065" y="156658"/>
                </a:lnTo>
                <a:lnTo>
                  <a:pt x="1914449" y="153212"/>
                </a:lnTo>
                <a:lnTo>
                  <a:pt x="1920111" y="144842"/>
                </a:lnTo>
                <a:lnTo>
                  <a:pt x="1915187" y="143119"/>
                </a:lnTo>
                <a:lnTo>
                  <a:pt x="1911003" y="141396"/>
                </a:lnTo>
                <a:lnTo>
                  <a:pt x="1908541" y="139673"/>
                </a:lnTo>
                <a:lnTo>
                  <a:pt x="1903619" y="138935"/>
                </a:lnTo>
                <a:lnTo>
                  <a:pt x="1897957" y="138935"/>
                </a:lnTo>
                <a:lnTo>
                  <a:pt x="1883926" y="145581"/>
                </a:lnTo>
                <a:lnTo>
                  <a:pt x="1868173" y="150503"/>
                </a:lnTo>
                <a:lnTo>
                  <a:pt x="1850943" y="152965"/>
                </a:lnTo>
                <a:lnTo>
                  <a:pt x="1847742" y="145334"/>
                </a:lnTo>
                <a:lnTo>
                  <a:pt x="1843557" y="139427"/>
                </a:lnTo>
                <a:lnTo>
                  <a:pt x="1839373" y="133519"/>
                </a:lnTo>
                <a:lnTo>
                  <a:pt x="1836173" y="126873"/>
                </a:lnTo>
                <a:lnTo>
                  <a:pt x="1835434" y="115058"/>
                </a:lnTo>
                <a:lnTo>
                  <a:pt x="1836173" y="105950"/>
                </a:lnTo>
                <a:lnTo>
                  <a:pt x="1835434" y="95858"/>
                </a:lnTo>
                <a:lnTo>
                  <a:pt x="1833711" y="84042"/>
                </a:lnTo>
                <a:lnTo>
                  <a:pt x="1835434" y="73950"/>
                </a:lnTo>
                <a:lnTo>
                  <a:pt x="1842081" y="58935"/>
                </a:lnTo>
                <a:lnTo>
                  <a:pt x="1853649" y="48843"/>
                </a:lnTo>
                <a:lnTo>
                  <a:pt x="1865219" y="37027"/>
                </a:lnTo>
                <a:lnTo>
                  <a:pt x="1875065" y="25212"/>
                </a:lnTo>
                <a:lnTo>
                  <a:pt x="1882450" y="11673"/>
                </a:lnTo>
                <a:lnTo>
                  <a:pt x="1878265" y="7489"/>
                </a:lnTo>
                <a:lnTo>
                  <a:pt x="1874081" y="3304"/>
                </a:lnTo>
                <a:close/>
                <a:moveTo>
                  <a:pt x="1731537" y="0"/>
                </a:moveTo>
                <a:lnTo>
                  <a:pt x="1863626" y="0"/>
                </a:lnTo>
                <a:lnTo>
                  <a:pt x="1858327" y="843"/>
                </a:lnTo>
                <a:lnTo>
                  <a:pt x="1845034" y="1582"/>
                </a:lnTo>
                <a:lnTo>
                  <a:pt x="1840850" y="22505"/>
                </a:lnTo>
                <a:lnTo>
                  <a:pt x="1833465" y="38504"/>
                </a:lnTo>
                <a:lnTo>
                  <a:pt x="1823619" y="52043"/>
                </a:lnTo>
                <a:lnTo>
                  <a:pt x="1812050" y="64596"/>
                </a:lnTo>
                <a:lnTo>
                  <a:pt x="1801219" y="79612"/>
                </a:lnTo>
                <a:lnTo>
                  <a:pt x="1794573" y="97335"/>
                </a:lnTo>
                <a:lnTo>
                  <a:pt x="1789649" y="117519"/>
                </a:lnTo>
                <a:lnTo>
                  <a:pt x="1798758" y="125150"/>
                </a:lnTo>
                <a:lnTo>
                  <a:pt x="1807126" y="133519"/>
                </a:lnTo>
                <a:lnTo>
                  <a:pt x="1812788" y="144350"/>
                </a:lnTo>
                <a:lnTo>
                  <a:pt x="1815988" y="156904"/>
                </a:lnTo>
                <a:lnTo>
                  <a:pt x="1811804" y="158626"/>
                </a:lnTo>
                <a:lnTo>
                  <a:pt x="1810081" y="160350"/>
                </a:lnTo>
                <a:lnTo>
                  <a:pt x="1808357" y="162073"/>
                </a:lnTo>
                <a:lnTo>
                  <a:pt x="1808357" y="162811"/>
                </a:lnTo>
                <a:lnTo>
                  <a:pt x="1806634" y="164535"/>
                </a:lnTo>
                <a:lnTo>
                  <a:pt x="1806634" y="167981"/>
                </a:lnTo>
                <a:lnTo>
                  <a:pt x="1805896" y="168719"/>
                </a:lnTo>
                <a:lnTo>
                  <a:pt x="1786943" y="176349"/>
                </a:lnTo>
                <a:lnTo>
                  <a:pt x="1784481" y="194073"/>
                </a:lnTo>
                <a:lnTo>
                  <a:pt x="1778819" y="207611"/>
                </a:lnTo>
                <a:lnTo>
                  <a:pt x="1773158" y="217703"/>
                </a:lnTo>
                <a:lnTo>
                  <a:pt x="1764050" y="226073"/>
                </a:lnTo>
                <a:lnTo>
                  <a:pt x="1756666" y="235180"/>
                </a:lnTo>
                <a:lnTo>
                  <a:pt x="1750019" y="246995"/>
                </a:lnTo>
                <a:lnTo>
                  <a:pt x="1745097" y="246995"/>
                </a:lnTo>
                <a:lnTo>
                  <a:pt x="1745097" y="243549"/>
                </a:lnTo>
                <a:lnTo>
                  <a:pt x="1733527" y="227549"/>
                </a:lnTo>
                <a:lnTo>
                  <a:pt x="1726881" y="209826"/>
                </a:lnTo>
                <a:lnTo>
                  <a:pt x="1721958" y="190626"/>
                </a:lnTo>
                <a:lnTo>
                  <a:pt x="1713592" y="168719"/>
                </a:lnTo>
                <a:lnTo>
                  <a:pt x="1702022" y="174627"/>
                </a:lnTo>
                <a:lnTo>
                  <a:pt x="1694637" y="182257"/>
                </a:lnTo>
                <a:lnTo>
                  <a:pt x="1686269" y="188165"/>
                </a:lnTo>
                <a:lnTo>
                  <a:pt x="1677161" y="192349"/>
                </a:lnTo>
                <a:lnTo>
                  <a:pt x="1663130" y="195795"/>
                </a:lnTo>
                <a:lnTo>
                  <a:pt x="1661407" y="194073"/>
                </a:lnTo>
                <a:lnTo>
                  <a:pt x="1659684" y="194073"/>
                </a:lnTo>
                <a:lnTo>
                  <a:pt x="1658946" y="194073"/>
                </a:lnTo>
                <a:lnTo>
                  <a:pt x="1657223" y="192349"/>
                </a:lnTo>
                <a:lnTo>
                  <a:pt x="1654023" y="192349"/>
                </a:lnTo>
                <a:lnTo>
                  <a:pt x="1653285" y="174627"/>
                </a:lnTo>
                <a:lnTo>
                  <a:pt x="1651560" y="160350"/>
                </a:lnTo>
                <a:lnTo>
                  <a:pt x="1648361" y="148534"/>
                </a:lnTo>
                <a:lnTo>
                  <a:pt x="1645899" y="134996"/>
                </a:lnTo>
                <a:lnTo>
                  <a:pt x="1644176" y="117273"/>
                </a:lnTo>
                <a:lnTo>
                  <a:pt x="1651560" y="109642"/>
                </a:lnTo>
                <a:lnTo>
                  <a:pt x="1654023" y="102997"/>
                </a:lnTo>
                <a:lnTo>
                  <a:pt x="1655746" y="93889"/>
                </a:lnTo>
                <a:lnTo>
                  <a:pt x="1659931" y="82074"/>
                </a:lnTo>
                <a:lnTo>
                  <a:pt x="1663130" y="79612"/>
                </a:lnTo>
                <a:lnTo>
                  <a:pt x="1667315" y="75428"/>
                </a:lnTo>
                <a:lnTo>
                  <a:pt x="1671499" y="70504"/>
                </a:lnTo>
                <a:lnTo>
                  <a:pt x="1676422" y="66319"/>
                </a:lnTo>
                <a:lnTo>
                  <a:pt x="1678884" y="68042"/>
                </a:lnTo>
                <a:lnTo>
                  <a:pt x="1680607" y="69765"/>
                </a:lnTo>
                <a:lnTo>
                  <a:pt x="1682329" y="70504"/>
                </a:lnTo>
                <a:lnTo>
                  <a:pt x="1683068" y="72227"/>
                </a:lnTo>
                <a:lnTo>
                  <a:pt x="1686269" y="69765"/>
                </a:lnTo>
                <a:lnTo>
                  <a:pt x="1687991" y="66319"/>
                </a:lnTo>
                <a:lnTo>
                  <a:pt x="1688731" y="63858"/>
                </a:lnTo>
                <a:lnTo>
                  <a:pt x="1690453" y="58935"/>
                </a:lnTo>
                <a:lnTo>
                  <a:pt x="1692176" y="56473"/>
                </a:lnTo>
                <a:lnTo>
                  <a:pt x="1702022" y="50566"/>
                </a:lnTo>
                <a:lnTo>
                  <a:pt x="1710391" y="47119"/>
                </a:lnTo>
                <a:lnTo>
                  <a:pt x="1717775" y="40473"/>
                </a:lnTo>
                <a:lnTo>
                  <a:pt x="1715314" y="38750"/>
                </a:lnTo>
                <a:lnTo>
                  <a:pt x="1713592" y="38750"/>
                </a:lnTo>
                <a:lnTo>
                  <a:pt x="1711869" y="38750"/>
                </a:lnTo>
                <a:lnTo>
                  <a:pt x="1711869" y="37027"/>
                </a:lnTo>
                <a:lnTo>
                  <a:pt x="1711869" y="34566"/>
                </a:lnTo>
                <a:lnTo>
                  <a:pt x="1710146" y="31120"/>
                </a:lnTo>
                <a:lnTo>
                  <a:pt x="1720975" y="17581"/>
                </a:lnTo>
                <a:lnTo>
                  <a:pt x="1730820" y="1582"/>
                </a:lnTo>
                <a:close/>
                <a:moveTo>
                  <a:pt x="1335283" y="0"/>
                </a:moveTo>
                <a:lnTo>
                  <a:pt x="1355141" y="0"/>
                </a:lnTo>
                <a:lnTo>
                  <a:pt x="1357409" y="4536"/>
                </a:lnTo>
                <a:lnTo>
                  <a:pt x="1360609" y="6998"/>
                </a:lnTo>
                <a:lnTo>
                  <a:pt x="1363070" y="12905"/>
                </a:lnTo>
                <a:lnTo>
                  <a:pt x="1372178" y="5521"/>
                </a:lnTo>
                <a:lnTo>
                  <a:pt x="1380000" y="0"/>
                </a:lnTo>
                <a:lnTo>
                  <a:pt x="1394146" y="0"/>
                </a:lnTo>
                <a:lnTo>
                  <a:pt x="1396054" y="1337"/>
                </a:lnTo>
                <a:lnTo>
                  <a:pt x="1396054" y="2812"/>
                </a:lnTo>
                <a:lnTo>
                  <a:pt x="1397778" y="2812"/>
                </a:lnTo>
                <a:lnTo>
                  <a:pt x="1399501" y="2812"/>
                </a:lnTo>
                <a:lnTo>
                  <a:pt x="1401962" y="2812"/>
                </a:lnTo>
                <a:lnTo>
                  <a:pt x="1407235" y="0"/>
                </a:lnTo>
                <a:lnTo>
                  <a:pt x="1442331" y="0"/>
                </a:lnTo>
                <a:lnTo>
                  <a:pt x="1442331" y="2812"/>
                </a:lnTo>
                <a:lnTo>
                  <a:pt x="1442331" y="6998"/>
                </a:lnTo>
                <a:lnTo>
                  <a:pt x="1444054" y="18813"/>
                </a:lnTo>
                <a:lnTo>
                  <a:pt x="1445777" y="32105"/>
                </a:lnTo>
                <a:lnTo>
                  <a:pt x="1445777" y="43674"/>
                </a:lnTo>
                <a:lnTo>
                  <a:pt x="1429285" y="52043"/>
                </a:lnTo>
                <a:lnTo>
                  <a:pt x="1411070" y="59428"/>
                </a:lnTo>
                <a:lnTo>
                  <a:pt x="1393594" y="67796"/>
                </a:lnTo>
                <a:lnTo>
                  <a:pt x="1378824" y="79612"/>
                </a:lnTo>
                <a:lnTo>
                  <a:pt x="1374640" y="77151"/>
                </a:lnTo>
                <a:lnTo>
                  <a:pt x="1367255" y="73705"/>
                </a:lnTo>
                <a:lnTo>
                  <a:pt x="1357409" y="67796"/>
                </a:lnTo>
                <a:lnTo>
                  <a:pt x="1349040" y="63612"/>
                </a:lnTo>
                <a:lnTo>
                  <a:pt x="1341655" y="59428"/>
                </a:lnTo>
                <a:lnTo>
                  <a:pt x="1338209" y="56228"/>
                </a:lnTo>
                <a:lnTo>
                  <a:pt x="1339932" y="55490"/>
                </a:lnTo>
                <a:lnTo>
                  <a:pt x="1341655" y="53766"/>
                </a:lnTo>
                <a:lnTo>
                  <a:pt x="1343378" y="52043"/>
                </a:lnTo>
                <a:lnTo>
                  <a:pt x="1343378" y="50320"/>
                </a:lnTo>
                <a:lnTo>
                  <a:pt x="1344116" y="47859"/>
                </a:lnTo>
                <a:lnTo>
                  <a:pt x="1339932" y="44658"/>
                </a:lnTo>
                <a:lnTo>
                  <a:pt x="1334271" y="43674"/>
                </a:lnTo>
                <a:lnTo>
                  <a:pt x="1330086" y="40474"/>
                </a:lnTo>
                <a:lnTo>
                  <a:pt x="1325901" y="38012"/>
                </a:lnTo>
                <a:lnTo>
                  <a:pt x="1328363" y="38012"/>
                </a:lnTo>
                <a:lnTo>
                  <a:pt x="1331809" y="34567"/>
                </a:lnTo>
                <a:lnTo>
                  <a:pt x="1332547" y="32844"/>
                </a:lnTo>
                <a:lnTo>
                  <a:pt x="1334271" y="32844"/>
                </a:lnTo>
                <a:lnTo>
                  <a:pt x="1335747" y="32105"/>
                </a:lnTo>
                <a:lnTo>
                  <a:pt x="1339932" y="32105"/>
                </a:lnTo>
                <a:lnTo>
                  <a:pt x="1344116" y="32105"/>
                </a:lnTo>
                <a:lnTo>
                  <a:pt x="1344116" y="21275"/>
                </a:lnTo>
                <a:lnTo>
                  <a:pt x="1322701" y="21275"/>
                </a:lnTo>
                <a:lnTo>
                  <a:pt x="1318517" y="12905"/>
                </a:lnTo>
                <a:lnTo>
                  <a:pt x="1325901" y="6998"/>
                </a:lnTo>
                <a:lnTo>
                  <a:pt x="1331809" y="1337"/>
                </a:lnTo>
                <a:close/>
                <a:moveTo>
                  <a:pt x="994515" y="0"/>
                </a:moveTo>
                <a:lnTo>
                  <a:pt x="1240498" y="0"/>
                </a:lnTo>
                <a:lnTo>
                  <a:pt x="1238272" y="6013"/>
                </a:lnTo>
                <a:lnTo>
                  <a:pt x="1230887" y="13644"/>
                </a:lnTo>
                <a:lnTo>
                  <a:pt x="1218579" y="22012"/>
                </a:lnTo>
                <a:lnTo>
                  <a:pt x="1202088" y="29643"/>
                </a:lnTo>
                <a:lnTo>
                  <a:pt x="1188057" y="35551"/>
                </a:lnTo>
                <a:lnTo>
                  <a:pt x="1174765" y="38997"/>
                </a:lnTo>
                <a:lnTo>
                  <a:pt x="1174765" y="35551"/>
                </a:lnTo>
                <a:lnTo>
                  <a:pt x="1174765" y="33089"/>
                </a:lnTo>
                <a:lnTo>
                  <a:pt x="1173042" y="33089"/>
                </a:lnTo>
                <a:lnTo>
                  <a:pt x="1173042" y="31367"/>
                </a:lnTo>
                <a:lnTo>
                  <a:pt x="1172304" y="29643"/>
                </a:lnTo>
                <a:lnTo>
                  <a:pt x="1170580" y="41458"/>
                </a:lnTo>
                <a:lnTo>
                  <a:pt x="1166396" y="51551"/>
                </a:lnTo>
                <a:lnTo>
                  <a:pt x="1163196" y="60658"/>
                </a:lnTo>
                <a:lnTo>
                  <a:pt x="1159011" y="69027"/>
                </a:lnTo>
                <a:lnTo>
                  <a:pt x="1155811" y="80844"/>
                </a:lnTo>
                <a:lnTo>
                  <a:pt x="1159011" y="82566"/>
                </a:lnTo>
                <a:lnTo>
                  <a:pt x="1159011" y="84289"/>
                </a:lnTo>
                <a:lnTo>
                  <a:pt x="1160735" y="84289"/>
                </a:lnTo>
                <a:lnTo>
                  <a:pt x="1160735" y="86012"/>
                </a:lnTo>
                <a:lnTo>
                  <a:pt x="1159011" y="86750"/>
                </a:lnTo>
                <a:lnTo>
                  <a:pt x="1155811" y="90197"/>
                </a:lnTo>
                <a:lnTo>
                  <a:pt x="1153350" y="91920"/>
                </a:lnTo>
                <a:lnTo>
                  <a:pt x="1150889" y="94381"/>
                </a:lnTo>
                <a:lnTo>
                  <a:pt x="1147689" y="96104"/>
                </a:lnTo>
                <a:lnTo>
                  <a:pt x="1145965" y="98566"/>
                </a:lnTo>
                <a:lnTo>
                  <a:pt x="1143504" y="102750"/>
                </a:lnTo>
                <a:lnTo>
                  <a:pt x="1137597" y="119489"/>
                </a:lnTo>
                <a:lnTo>
                  <a:pt x="1133412" y="136966"/>
                </a:lnTo>
                <a:lnTo>
                  <a:pt x="1131688" y="157150"/>
                </a:lnTo>
                <a:lnTo>
                  <a:pt x="1128489" y="176350"/>
                </a:lnTo>
                <a:lnTo>
                  <a:pt x="1124305" y="193826"/>
                </a:lnTo>
                <a:lnTo>
                  <a:pt x="1121842" y="192104"/>
                </a:lnTo>
                <a:lnTo>
                  <a:pt x="1120119" y="192104"/>
                </a:lnTo>
                <a:lnTo>
                  <a:pt x="1120119" y="190380"/>
                </a:lnTo>
                <a:lnTo>
                  <a:pt x="1118396" y="190380"/>
                </a:lnTo>
                <a:lnTo>
                  <a:pt x="1114212" y="187919"/>
                </a:lnTo>
                <a:lnTo>
                  <a:pt x="1106828" y="182012"/>
                </a:lnTo>
                <a:lnTo>
                  <a:pt x="1095258" y="172903"/>
                </a:lnTo>
                <a:lnTo>
                  <a:pt x="1081966" y="165273"/>
                </a:lnTo>
                <a:lnTo>
                  <a:pt x="1069658" y="156904"/>
                </a:lnTo>
                <a:lnTo>
                  <a:pt x="1059813" y="149273"/>
                </a:lnTo>
                <a:lnTo>
                  <a:pt x="1050706" y="145088"/>
                </a:lnTo>
                <a:lnTo>
                  <a:pt x="1048243" y="143366"/>
                </a:lnTo>
                <a:lnTo>
                  <a:pt x="1045043" y="111612"/>
                </a:lnTo>
                <a:lnTo>
                  <a:pt x="1043320" y="108166"/>
                </a:lnTo>
                <a:lnTo>
                  <a:pt x="1039136" y="105705"/>
                </a:lnTo>
                <a:lnTo>
                  <a:pt x="1036674" y="103982"/>
                </a:lnTo>
                <a:lnTo>
                  <a:pt x="1031751" y="100535"/>
                </a:lnTo>
                <a:lnTo>
                  <a:pt x="1029290" y="98074"/>
                </a:lnTo>
                <a:lnTo>
                  <a:pt x="1031751" y="96351"/>
                </a:lnTo>
                <a:lnTo>
                  <a:pt x="1031751" y="94628"/>
                </a:lnTo>
                <a:lnTo>
                  <a:pt x="1033474" y="93889"/>
                </a:lnTo>
                <a:lnTo>
                  <a:pt x="1035197" y="90443"/>
                </a:lnTo>
                <a:lnTo>
                  <a:pt x="1036919" y="87982"/>
                </a:lnTo>
                <a:lnTo>
                  <a:pt x="1029536" y="87982"/>
                </a:lnTo>
                <a:lnTo>
                  <a:pt x="1025351" y="87982"/>
                </a:lnTo>
                <a:lnTo>
                  <a:pt x="1022152" y="87982"/>
                </a:lnTo>
                <a:lnTo>
                  <a:pt x="1020428" y="86258"/>
                </a:lnTo>
                <a:lnTo>
                  <a:pt x="1019689" y="83797"/>
                </a:lnTo>
                <a:lnTo>
                  <a:pt x="1016489" y="78873"/>
                </a:lnTo>
                <a:lnTo>
                  <a:pt x="1014766" y="76413"/>
                </a:lnTo>
                <a:lnTo>
                  <a:pt x="1014766" y="72966"/>
                </a:lnTo>
                <a:lnTo>
                  <a:pt x="1014766" y="72227"/>
                </a:lnTo>
                <a:lnTo>
                  <a:pt x="1014766" y="68782"/>
                </a:lnTo>
                <a:lnTo>
                  <a:pt x="1016489" y="66320"/>
                </a:lnTo>
                <a:lnTo>
                  <a:pt x="1016489" y="62874"/>
                </a:lnTo>
                <a:lnTo>
                  <a:pt x="1008119" y="62874"/>
                </a:lnTo>
                <a:lnTo>
                  <a:pt x="1008119" y="58690"/>
                </a:lnTo>
                <a:lnTo>
                  <a:pt x="1008859" y="54505"/>
                </a:lnTo>
                <a:lnTo>
                  <a:pt x="1010582" y="52782"/>
                </a:lnTo>
                <a:lnTo>
                  <a:pt x="1010582" y="49828"/>
                </a:lnTo>
                <a:lnTo>
                  <a:pt x="1012305" y="47366"/>
                </a:lnTo>
                <a:lnTo>
                  <a:pt x="1014028" y="43181"/>
                </a:lnTo>
                <a:lnTo>
                  <a:pt x="1009104" y="43181"/>
                </a:lnTo>
                <a:lnTo>
                  <a:pt x="1004182" y="43181"/>
                </a:lnTo>
                <a:lnTo>
                  <a:pt x="1001720" y="41458"/>
                </a:lnTo>
                <a:lnTo>
                  <a:pt x="996797" y="39735"/>
                </a:lnTo>
                <a:lnTo>
                  <a:pt x="996059" y="18075"/>
                </a:lnTo>
                <a:close/>
                <a:moveTo>
                  <a:pt x="864598" y="0"/>
                </a:moveTo>
                <a:lnTo>
                  <a:pt x="901871" y="0"/>
                </a:lnTo>
                <a:lnTo>
                  <a:pt x="899566" y="15368"/>
                </a:lnTo>
                <a:lnTo>
                  <a:pt x="895383" y="17090"/>
                </a:lnTo>
                <a:lnTo>
                  <a:pt x="890459" y="17090"/>
                </a:lnTo>
                <a:lnTo>
                  <a:pt x="886521" y="17829"/>
                </a:lnTo>
                <a:lnTo>
                  <a:pt x="880613" y="17829"/>
                </a:lnTo>
                <a:lnTo>
                  <a:pt x="874951" y="11183"/>
                </a:lnTo>
                <a:lnTo>
                  <a:pt x="867321" y="3552"/>
                </a:lnTo>
                <a:close/>
                <a:moveTo>
                  <a:pt x="769123" y="0"/>
                </a:moveTo>
                <a:lnTo>
                  <a:pt x="842019" y="0"/>
                </a:lnTo>
                <a:lnTo>
                  <a:pt x="845906" y="11921"/>
                </a:lnTo>
                <a:lnTo>
                  <a:pt x="851813" y="37275"/>
                </a:lnTo>
                <a:lnTo>
                  <a:pt x="861659" y="37275"/>
                </a:lnTo>
                <a:lnTo>
                  <a:pt x="867321" y="48845"/>
                </a:lnTo>
                <a:lnTo>
                  <a:pt x="872244" y="60660"/>
                </a:lnTo>
                <a:lnTo>
                  <a:pt x="873228" y="76660"/>
                </a:lnTo>
                <a:lnTo>
                  <a:pt x="872244" y="78383"/>
                </a:lnTo>
                <a:lnTo>
                  <a:pt x="870767" y="79859"/>
                </a:lnTo>
                <a:lnTo>
                  <a:pt x="870767" y="81582"/>
                </a:lnTo>
                <a:lnTo>
                  <a:pt x="869044" y="82567"/>
                </a:lnTo>
                <a:lnTo>
                  <a:pt x="867321" y="84290"/>
                </a:lnTo>
                <a:lnTo>
                  <a:pt x="864858" y="85767"/>
                </a:lnTo>
                <a:lnTo>
                  <a:pt x="859198" y="82567"/>
                </a:lnTo>
                <a:lnTo>
                  <a:pt x="851813" y="78383"/>
                </a:lnTo>
                <a:lnTo>
                  <a:pt x="844182" y="74198"/>
                </a:lnTo>
                <a:lnTo>
                  <a:pt x="838521" y="70752"/>
                </a:lnTo>
                <a:lnTo>
                  <a:pt x="836060" y="70013"/>
                </a:lnTo>
                <a:lnTo>
                  <a:pt x="833598" y="70013"/>
                </a:lnTo>
                <a:lnTo>
                  <a:pt x="841721" y="81582"/>
                </a:lnTo>
                <a:lnTo>
                  <a:pt x="849352" y="91675"/>
                </a:lnTo>
                <a:lnTo>
                  <a:pt x="855013" y="104229"/>
                </a:lnTo>
                <a:lnTo>
                  <a:pt x="851813" y="104229"/>
                </a:lnTo>
                <a:lnTo>
                  <a:pt x="841721" y="100044"/>
                </a:lnTo>
                <a:lnTo>
                  <a:pt x="828674" y="97582"/>
                </a:lnTo>
                <a:lnTo>
                  <a:pt x="814644" y="94136"/>
                </a:lnTo>
                <a:lnTo>
                  <a:pt x="804551" y="88475"/>
                </a:lnTo>
                <a:lnTo>
                  <a:pt x="795689" y="79859"/>
                </a:lnTo>
                <a:lnTo>
                  <a:pt x="789782" y="66567"/>
                </a:lnTo>
                <a:lnTo>
                  <a:pt x="784121" y="54752"/>
                </a:lnTo>
                <a:lnTo>
                  <a:pt x="775751" y="43183"/>
                </a:lnTo>
                <a:lnTo>
                  <a:pt x="766644" y="34568"/>
                </a:lnTo>
                <a:lnTo>
                  <a:pt x="754336" y="41460"/>
                </a:lnTo>
                <a:lnTo>
                  <a:pt x="739321" y="46383"/>
                </a:lnTo>
                <a:lnTo>
                  <a:pt x="722090" y="47368"/>
                </a:lnTo>
                <a:lnTo>
                  <a:pt x="720368" y="43183"/>
                </a:lnTo>
                <a:lnTo>
                  <a:pt x="719628" y="38998"/>
                </a:lnTo>
                <a:lnTo>
                  <a:pt x="719628" y="34568"/>
                </a:lnTo>
                <a:lnTo>
                  <a:pt x="719628" y="28906"/>
                </a:lnTo>
                <a:lnTo>
                  <a:pt x="731937" y="23737"/>
                </a:lnTo>
                <a:lnTo>
                  <a:pt x="748428" y="19552"/>
                </a:lnTo>
                <a:lnTo>
                  <a:pt x="762460" y="15368"/>
                </a:lnTo>
                <a:lnTo>
                  <a:pt x="766644" y="6998"/>
                </a:lnTo>
                <a:close/>
                <a:moveTo>
                  <a:pt x="0" y="0"/>
                </a:moveTo>
                <a:lnTo>
                  <a:pt x="611304" y="0"/>
                </a:lnTo>
                <a:lnTo>
                  <a:pt x="611815" y="1336"/>
                </a:lnTo>
                <a:lnTo>
                  <a:pt x="610093" y="10444"/>
                </a:lnTo>
                <a:lnTo>
                  <a:pt x="608368" y="24721"/>
                </a:lnTo>
                <a:lnTo>
                  <a:pt x="600984" y="24721"/>
                </a:lnTo>
                <a:lnTo>
                  <a:pt x="591138" y="18813"/>
                </a:lnTo>
                <a:lnTo>
                  <a:pt x="577108" y="15367"/>
                </a:lnTo>
                <a:lnTo>
                  <a:pt x="577108" y="18567"/>
                </a:lnTo>
                <a:lnTo>
                  <a:pt x="579569" y="18567"/>
                </a:lnTo>
                <a:lnTo>
                  <a:pt x="582769" y="21028"/>
                </a:lnTo>
                <a:lnTo>
                  <a:pt x="584492" y="22751"/>
                </a:lnTo>
                <a:lnTo>
                  <a:pt x="585230" y="24474"/>
                </a:lnTo>
                <a:lnTo>
                  <a:pt x="586954" y="26197"/>
                </a:lnTo>
                <a:lnTo>
                  <a:pt x="588677" y="30382"/>
                </a:lnTo>
                <a:lnTo>
                  <a:pt x="588677" y="34567"/>
                </a:lnTo>
                <a:lnTo>
                  <a:pt x="586954" y="38012"/>
                </a:lnTo>
                <a:lnTo>
                  <a:pt x="584492" y="40474"/>
                </a:lnTo>
                <a:lnTo>
                  <a:pt x="582769" y="43921"/>
                </a:lnTo>
                <a:lnTo>
                  <a:pt x="575384" y="49828"/>
                </a:lnTo>
                <a:lnTo>
                  <a:pt x="569722" y="55735"/>
                </a:lnTo>
                <a:lnTo>
                  <a:pt x="567262" y="62381"/>
                </a:lnTo>
                <a:lnTo>
                  <a:pt x="564061" y="73213"/>
                </a:lnTo>
                <a:lnTo>
                  <a:pt x="558400" y="73213"/>
                </a:lnTo>
                <a:lnTo>
                  <a:pt x="554215" y="71489"/>
                </a:lnTo>
                <a:lnTo>
                  <a:pt x="550031" y="69766"/>
                </a:lnTo>
                <a:lnTo>
                  <a:pt x="546830" y="68043"/>
                </a:lnTo>
                <a:lnTo>
                  <a:pt x="541169" y="67305"/>
                </a:lnTo>
                <a:lnTo>
                  <a:pt x="541169" y="69766"/>
                </a:lnTo>
                <a:lnTo>
                  <a:pt x="548554" y="69766"/>
                </a:lnTo>
                <a:lnTo>
                  <a:pt x="550277" y="73213"/>
                </a:lnTo>
                <a:lnTo>
                  <a:pt x="551015" y="75673"/>
                </a:lnTo>
                <a:lnTo>
                  <a:pt x="552739" y="77397"/>
                </a:lnTo>
                <a:lnTo>
                  <a:pt x="552739" y="79858"/>
                </a:lnTo>
                <a:lnTo>
                  <a:pt x="554461" y="84782"/>
                </a:lnTo>
                <a:lnTo>
                  <a:pt x="554461" y="88966"/>
                </a:lnTo>
                <a:lnTo>
                  <a:pt x="541169" y="93151"/>
                </a:lnTo>
                <a:lnTo>
                  <a:pt x="529601" y="100535"/>
                </a:lnTo>
                <a:lnTo>
                  <a:pt x="522216" y="108904"/>
                </a:lnTo>
                <a:lnTo>
                  <a:pt x="517292" y="122196"/>
                </a:lnTo>
                <a:lnTo>
                  <a:pt x="517292" y="141397"/>
                </a:lnTo>
                <a:lnTo>
                  <a:pt x="522216" y="152966"/>
                </a:lnTo>
                <a:lnTo>
                  <a:pt x="525416" y="168719"/>
                </a:lnTo>
                <a:lnTo>
                  <a:pt x="525416" y="184473"/>
                </a:lnTo>
                <a:lnTo>
                  <a:pt x="541169" y="184473"/>
                </a:lnTo>
                <a:lnTo>
                  <a:pt x="541169" y="191857"/>
                </a:lnTo>
                <a:lnTo>
                  <a:pt x="544369" y="194320"/>
                </a:lnTo>
                <a:lnTo>
                  <a:pt x="544369" y="197765"/>
                </a:lnTo>
                <a:lnTo>
                  <a:pt x="544369" y="200227"/>
                </a:lnTo>
                <a:lnTo>
                  <a:pt x="544369" y="201950"/>
                </a:lnTo>
                <a:lnTo>
                  <a:pt x="544369" y="203673"/>
                </a:lnTo>
                <a:lnTo>
                  <a:pt x="544369" y="204411"/>
                </a:lnTo>
                <a:lnTo>
                  <a:pt x="545108" y="206134"/>
                </a:lnTo>
                <a:lnTo>
                  <a:pt x="550031" y="206134"/>
                </a:lnTo>
                <a:lnTo>
                  <a:pt x="554215" y="207857"/>
                </a:lnTo>
                <a:lnTo>
                  <a:pt x="564061" y="206134"/>
                </a:lnTo>
                <a:lnTo>
                  <a:pt x="573908" y="210319"/>
                </a:lnTo>
                <a:lnTo>
                  <a:pt x="584739" y="217703"/>
                </a:lnTo>
                <a:lnTo>
                  <a:pt x="594584" y="227795"/>
                </a:lnTo>
                <a:lnTo>
                  <a:pt x="602954" y="236903"/>
                </a:lnTo>
                <a:lnTo>
                  <a:pt x="613292" y="242072"/>
                </a:lnTo>
                <a:lnTo>
                  <a:pt x="617476" y="243795"/>
                </a:lnTo>
                <a:lnTo>
                  <a:pt x="619938" y="244534"/>
                </a:lnTo>
                <a:lnTo>
                  <a:pt x="623138" y="243795"/>
                </a:lnTo>
                <a:lnTo>
                  <a:pt x="625600" y="243795"/>
                </a:lnTo>
                <a:lnTo>
                  <a:pt x="627323" y="242072"/>
                </a:lnTo>
                <a:lnTo>
                  <a:pt x="630523" y="240349"/>
                </a:lnTo>
                <a:lnTo>
                  <a:pt x="631261" y="238626"/>
                </a:lnTo>
                <a:lnTo>
                  <a:pt x="634462" y="238626"/>
                </a:lnTo>
                <a:lnTo>
                  <a:pt x="657600" y="244534"/>
                </a:lnTo>
                <a:lnTo>
                  <a:pt x="660060" y="260288"/>
                </a:lnTo>
                <a:lnTo>
                  <a:pt x="663261" y="271857"/>
                </a:lnTo>
                <a:lnTo>
                  <a:pt x="664984" y="280965"/>
                </a:lnTo>
                <a:lnTo>
                  <a:pt x="665722" y="289334"/>
                </a:lnTo>
                <a:lnTo>
                  <a:pt x="668922" y="298441"/>
                </a:lnTo>
                <a:lnTo>
                  <a:pt x="676307" y="308534"/>
                </a:lnTo>
                <a:lnTo>
                  <a:pt x="684676" y="321827"/>
                </a:lnTo>
                <a:lnTo>
                  <a:pt x="687138" y="320103"/>
                </a:lnTo>
                <a:lnTo>
                  <a:pt x="688860" y="320103"/>
                </a:lnTo>
                <a:lnTo>
                  <a:pt x="690584" y="318380"/>
                </a:lnTo>
                <a:lnTo>
                  <a:pt x="692306" y="318380"/>
                </a:lnTo>
                <a:lnTo>
                  <a:pt x="694769" y="317642"/>
                </a:lnTo>
                <a:lnTo>
                  <a:pt x="696491" y="317642"/>
                </a:lnTo>
                <a:lnTo>
                  <a:pt x="696491" y="315918"/>
                </a:lnTo>
                <a:lnTo>
                  <a:pt x="696491" y="314196"/>
                </a:lnTo>
                <a:lnTo>
                  <a:pt x="698215" y="311734"/>
                </a:lnTo>
                <a:lnTo>
                  <a:pt x="698215" y="302626"/>
                </a:lnTo>
                <a:lnTo>
                  <a:pt x="696491" y="291057"/>
                </a:lnTo>
                <a:lnTo>
                  <a:pt x="693291" y="276780"/>
                </a:lnTo>
                <a:lnTo>
                  <a:pt x="689107" y="263488"/>
                </a:lnTo>
                <a:lnTo>
                  <a:pt x="700676" y="257580"/>
                </a:lnTo>
                <a:lnTo>
                  <a:pt x="712246" y="249211"/>
                </a:lnTo>
                <a:lnTo>
                  <a:pt x="719629" y="237641"/>
                </a:lnTo>
                <a:lnTo>
                  <a:pt x="723814" y="222627"/>
                </a:lnTo>
                <a:lnTo>
                  <a:pt x="725538" y="214258"/>
                </a:lnTo>
                <a:lnTo>
                  <a:pt x="723814" y="200966"/>
                </a:lnTo>
                <a:lnTo>
                  <a:pt x="723814" y="187674"/>
                </a:lnTo>
                <a:lnTo>
                  <a:pt x="718153" y="185211"/>
                </a:lnTo>
                <a:lnTo>
                  <a:pt x="715692" y="183488"/>
                </a:lnTo>
                <a:lnTo>
                  <a:pt x="712491" y="181765"/>
                </a:lnTo>
                <a:lnTo>
                  <a:pt x="710030" y="179304"/>
                </a:lnTo>
                <a:lnTo>
                  <a:pt x="708307" y="174381"/>
                </a:lnTo>
                <a:lnTo>
                  <a:pt x="713968" y="164288"/>
                </a:lnTo>
                <a:lnTo>
                  <a:pt x="716429" y="152719"/>
                </a:lnTo>
                <a:lnTo>
                  <a:pt x="713968" y="140166"/>
                </a:lnTo>
                <a:lnTo>
                  <a:pt x="710768" y="126874"/>
                </a:lnTo>
                <a:lnTo>
                  <a:pt x="706583" y="111858"/>
                </a:lnTo>
                <a:lnTo>
                  <a:pt x="704861" y="97581"/>
                </a:lnTo>
                <a:lnTo>
                  <a:pt x="708061" y="97581"/>
                </a:lnTo>
                <a:lnTo>
                  <a:pt x="708061" y="94135"/>
                </a:lnTo>
                <a:lnTo>
                  <a:pt x="727999" y="97581"/>
                </a:lnTo>
                <a:lnTo>
                  <a:pt x="745229" y="97581"/>
                </a:lnTo>
                <a:lnTo>
                  <a:pt x="764184" y="94135"/>
                </a:lnTo>
                <a:lnTo>
                  <a:pt x="768368" y="101520"/>
                </a:lnTo>
                <a:lnTo>
                  <a:pt x="772552" y="111612"/>
                </a:lnTo>
                <a:lnTo>
                  <a:pt x="777476" y="118996"/>
                </a:lnTo>
                <a:lnTo>
                  <a:pt x="781660" y="122443"/>
                </a:lnTo>
                <a:lnTo>
                  <a:pt x="784122" y="123181"/>
                </a:lnTo>
                <a:lnTo>
                  <a:pt x="789044" y="123181"/>
                </a:lnTo>
                <a:lnTo>
                  <a:pt x="793229" y="124904"/>
                </a:lnTo>
                <a:lnTo>
                  <a:pt x="797415" y="126627"/>
                </a:lnTo>
                <a:lnTo>
                  <a:pt x="800615" y="129089"/>
                </a:lnTo>
                <a:lnTo>
                  <a:pt x="801352" y="136473"/>
                </a:lnTo>
                <a:lnTo>
                  <a:pt x="804552" y="149765"/>
                </a:lnTo>
                <a:lnTo>
                  <a:pt x="806276" y="161335"/>
                </a:lnTo>
                <a:lnTo>
                  <a:pt x="808736" y="169704"/>
                </a:lnTo>
                <a:lnTo>
                  <a:pt x="810460" y="171426"/>
                </a:lnTo>
                <a:lnTo>
                  <a:pt x="812922" y="173888"/>
                </a:lnTo>
                <a:lnTo>
                  <a:pt x="816122" y="175612"/>
                </a:lnTo>
                <a:lnTo>
                  <a:pt x="818583" y="179057"/>
                </a:lnTo>
                <a:lnTo>
                  <a:pt x="823506" y="179797"/>
                </a:lnTo>
                <a:lnTo>
                  <a:pt x="824244" y="183243"/>
                </a:lnTo>
                <a:lnTo>
                  <a:pt x="835814" y="174134"/>
                </a:lnTo>
                <a:lnTo>
                  <a:pt x="844922" y="163305"/>
                </a:lnTo>
                <a:lnTo>
                  <a:pt x="851568" y="151735"/>
                </a:lnTo>
                <a:lnTo>
                  <a:pt x="863137" y="142627"/>
                </a:lnTo>
                <a:lnTo>
                  <a:pt x="864860" y="152719"/>
                </a:lnTo>
                <a:lnTo>
                  <a:pt x="869044" y="158627"/>
                </a:lnTo>
                <a:lnTo>
                  <a:pt x="874705" y="164535"/>
                </a:lnTo>
                <a:lnTo>
                  <a:pt x="880367" y="170442"/>
                </a:lnTo>
                <a:lnTo>
                  <a:pt x="885290" y="177827"/>
                </a:lnTo>
                <a:lnTo>
                  <a:pt x="885290" y="180288"/>
                </a:lnTo>
                <a:lnTo>
                  <a:pt x="885290" y="183735"/>
                </a:lnTo>
                <a:lnTo>
                  <a:pt x="883567" y="185458"/>
                </a:lnTo>
                <a:lnTo>
                  <a:pt x="883567" y="187918"/>
                </a:lnTo>
                <a:lnTo>
                  <a:pt x="881845" y="191365"/>
                </a:lnTo>
                <a:lnTo>
                  <a:pt x="883567" y="193827"/>
                </a:lnTo>
                <a:lnTo>
                  <a:pt x="885290" y="197273"/>
                </a:lnTo>
                <a:lnTo>
                  <a:pt x="886028" y="198012"/>
                </a:lnTo>
                <a:lnTo>
                  <a:pt x="889228" y="198012"/>
                </a:lnTo>
                <a:lnTo>
                  <a:pt x="891689" y="198012"/>
                </a:lnTo>
                <a:lnTo>
                  <a:pt x="893414" y="198012"/>
                </a:lnTo>
                <a:lnTo>
                  <a:pt x="896613" y="198012"/>
                </a:lnTo>
                <a:lnTo>
                  <a:pt x="897352" y="199735"/>
                </a:lnTo>
                <a:lnTo>
                  <a:pt x="902275" y="211304"/>
                </a:lnTo>
                <a:lnTo>
                  <a:pt x="902275" y="220411"/>
                </a:lnTo>
                <a:lnTo>
                  <a:pt x="900552" y="228780"/>
                </a:lnTo>
                <a:lnTo>
                  <a:pt x="903013" y="236166"/>
                </a:lnTo>
                <a:lnTo>
                  <a:pt x="913844" y="244534"/>
                </a:lnTo>
                <a:lnTo>
                  <a:pt x="904736" y="262011"/>
                </a:lnTo>
                <a:lnTo>
                  <a:pt x="894890" y="277026"/>
                </a:lnTo>
                <a:lnTo>
                  <a:pt x="897352" y="277026"/>
                </a:lnTo>
                <a:lnTo>
                  <a:pt x="906459" y="267919"/>
                </a:lnTo>
                <a:lnTo>
                  <a:pt x="914828" y="260535"/>
                </a:lnTo>
                <a:lnTo>
                  <a:pt x="922213" y="252165"/>
                </a:lnTo>
                <a:lnTo>
                  <a:pt x="932059" y="254626"/>
                </a:lnTo>
                <a:lnTo>
                  <a:pt x="937720" y="260535"/>
                </a:lnTo>
                <a:lnTo>
                  <a:pt x="943382" y="267919"/>
                </a:lnTo>
                <a:lnTo>
                  <a:pt x="945105" y="279487"/>
                </a:lnTo>
                <a:lnTo>
                  <a:pt x="960120" y="279487"/>
                </a:lnTo>
                <a:lnTo>
                  <a:pt x="960120" y="283672"/>
                </a:lnTo>
                <a:lnTo>
                  <a:pt x="960859" y="287118"/>
                </a:lnTo>
                <a:lnTo>
                  <a:pt x="960859" y="291304"/>
                </a:lnTo>
                <a:lnTo>
                  <a:pt x="962582" y="295488"/>
                </a:lnTo>
                <a:lnTo>
                  <a:pt x="960859" y="300410"/>
                </a:lnTo>
                <a:lnTo>
                  <a:pt x="960859" y="302872"/>
                </a:lnTo>
                <a:lnTo>
                  <a:pt x="960859" y="306319"/>
                </a:lnTo>
                <a:lnTo>
                  <a:pt x="962582" y="307057"/>
                </a:lnTo>
                <a:lnTo>
                  <a:pt x="962582" y="310503"/>
                </a:lnTo>
                <a:lnTo>
                  <a:pt x="962582" y="312226"/>
                </a:lnTo>
                <a:lnTo>
                  <a:pt x="962582" y="314687"/>
                </a:lnTo>
                <a:lnTo>
                  <a:pt x="946828" y="326257"/>
                </a:lnTo>
                <a:lnTo>
                  <a:pt x="929598" y="333641"/>
                </a:lnTo>
                <a:lnTo>
                  <a:pt x="909659" y="337826"/>
                </a:lnTo>
                <a:lnTo>
                  <a:pt x="888983" y="340287"/>
                </a:lnTo>
                <a:lnTo>
                  <a:pt x="869044" y="343733"/>
                </a:lnTo>
                <a:lnTo>
                  <a:pt x="848367" y="346196"/>
                </a:lnTo>
                <a:lnTo>
                  <a:pt x="831137" y="352103"/>
                </a:lnTo>
                <a:lnTo>
                  <a:pt x="815382" y="359488"/>
                </a:lnTo>
                <a:lnTo>
                  <a:pt x="803814" y="372780"/>
                </a:lnTo>
                <a:lnTo>
                  <a:pt x="807014" y="372780"/>
                </a:lnTo>
                <a:lnTo>
                  <a:pt x="821045" y="362688"/>
                </a:lnTo>
                <a:lnTo>
                  <a:pt x="838275" y="355302"/>
                </a:lnTo>
                <a:lnTo>
                  <a:pt x="857228" y="351118"/>
                </a:lnTo>
                <a:lnTo>
                  <a:pt x="857967" y="353580"/>
                </a:lnTo>
                <a:lnTo>
                  <a:pt x="859690" y="357026"/>
                </a:lnTo>
                <a:lnTo>
                  <a:pt x="861414" y="357764"/>
                </a:lnTo>
                <a:lnTo>
                  <a:pt x="863874" y="359488"/>
                </a:lnTo>
                <a:lnTo>
                  <a:pt x="867075" y="361210"/>
                </a:lnTo>
                <a:lnTo>
                  <a:pt x="869536" y="363673"/>
                </a:lnTo>
                <a:lnTo>
                  <a:pt x="865352" y="371057"/>
                </a:lnTo>
                <a:lnTo>
                  <a:pt x="862890" y="376965"/>
                </a:lnTo>
                <a:lnTo>
                  <a:pt x="861168" y="382871"/>
                </a:lnTo>
                <a:lnTo>
                  <a:pt x="859444" y="391980"/>
                </a:lnTo>
                <a:lnTo>
                  <a:pt x="871014" y="397888"/>
                </a:lnTo>
                <a:lnTo>
                  <a:pt x="878397" y="406257"/>
                </a:lnTo>
                <a:lnTo>
                  <a:pt x="884060" y="414626"/>
                </a:lnTo>
                <a:lnTo>
                  <a:pt x="891443" y="423733"/>
                </a:lnTo>
                <a:lnTo>
                  <a:pt x="891443" y="426195"/>
                </a:lnTo>
                <a:lnTo>
                  <a:pt x="891443" y="427918"/>
                </a:lnTo>
                <a:lnTo>
                  <a:pt x="889721" y="427918"/>
                </a:lnTo>
                <a:lnTo>
                  <a:pt x="889721" y="429641"/>
                </a:lnTo>
                <a:lnTo>
                  <a:pt x="887998" y="431364"/>
                </a:lnTo>
                <a:lnTo>
                  <a:pt x="879629" y="441456"/>
                </a:lnTo>
                <a:lnTo>
                  <a:pt x="868059" y="449826"/>
                </a:lnTo>
                <a:lnTo>
                  <a:pt x="853290" y="455733"/>
                </a:lnTo>
                <a:lnTo>
                  <a:pt x="853290" y="443180"/>
                </a:lnTo>
                <a:lnTo>
                  <a:pt x="860674" y="438257"/>
                </a:lnTo>
                <a:lnTo>
                  <a:pt x="866336" y="434072"/>
                </a:lnTo>
                <a:lnTo>
                  <a:pt x="871999" y="426687"/>
                </a:lnTo>
                <a:lnTo>
                  <a:pt x="866336" y="424226"/>
                </a:lnTo>
                <a:lnTo>
                  <a:pt x="866336" y="420780"/>
                </a:lnTo>
                <a:lnTo>
                  <a:pt x="864613" y="420780"/>
                </a:lnTo>
                <a:lnTo>
                  <a:pt x="862890" y="420780"/>
                </a:lnTo>
                <a:lnTo>
                  <a:pt x="862890" y="422502"/>
                </a:lnTo>
                <a:lnTo>
                  <a:pt x="862890" y="424226"/>
                </a:lnTo>
                <a:lnTo>
                  <a:pt x="853044" y="431611"/>
                </a:lnTo>
                <a:lnTo>
                  <a:pt x="839751" y="437518"/>
                </a:lnTo>
                <a:lnTo>
                  <a:pt x="828921" y="441703"/>
                </a:lnTo>
                <a:lnTo>
                  <a:pt x="817352" y="447611"/>
                </a:lnTo>
                <a:lnTo>
                  <a:pt x="806521" y="454995"/>
                </a:lnTo>
                <a:lnTo>
                  <a:pt x="799875" y="465087"/>
                </a:lnTo>
                <a:lnTo>
                  <a:pt x="794952" y="479364"/>
                </a:lnTo>
                <a:lnTo>
                  <a:pt x="799875" y="481087"/>
                </a:lnTo>
                <a:lnTo>
                  <a:pt x="805536" y="482810"/>
                </a:lnTo>
                <a:lnTo>
                  <a:pt x="807998" y="485271"/>
                </a:lnTo>
                <a:lnTo>
                  <a:pt x="802337" y="485271"/>
                </a:lnTo>
                <a:lnTo>
                  <a:pt x="793968" y="492657"/>
                </a:lnTo>
                <a:lnTo>
                  <a:pt x="782398" y="495118"/>
                </a:lnTo>
                <a:lnTo>
                  <a:pt x="771568" y="496841"/>
                </a:lnTo>
                <a:lnTo>
                  <a:pt x="759999" y="498564"/>
                </a:lnTo>
                <a:lnTo>
                  <a:pt x="751629" y="521948"/>
                </a:lnTo>
                <a:lnTo>
                  <a:pt x="741783" y="546810"/>
                </a:lnTo>
                <a:lnTo>
                  <a:pt x="738583" y="543364"/>
                </a:lnTo>
                <a:lnTo>
                  <a:pt x="737845" y="541641"/>
                </a:lnTo>
                <a:lnTo>
                  <a:pt x="734645" y="540903"/>
                </a:lnTo>
                <a:lnTo>
                  <a:pt x="732922" y="539179"/>
                </a:lnTo>
                <a:lnTo>
                  <a:pt x="728737" y="535733"/>
                </a:lnTo>
                <a:lnTo>
                  <a:pt x="728737" y="543118"/>
                </a:lnTo>
                <a:lnTo>
                  <a:pt x="730459" y="546564"/>
                </a:lnTo>
                <a:lnTo>
                  <a:pt x="732922" y="554933"/>
                </a:lnTo>
                <a:lnTo>
                  <a:pt x="736122" y="565025"/>
                </a:lnTo>
                <a:lnTo>
                  <a:pt x="738583" y="574134"/>
                </a:lnTo>
                <a:lnTo>
                  <a:pt x="738583" y="578315"/>
                </a:lnTo>
                <a:lnTo>
                  <a:pt x="727014" y="585699"/>
                </a:lnTo>
                <a:lnTo>
                  <a:pt x="714707" y="592346"/>
                </a:lnTo>
                <a:lnTo>
                  <a:pt x="701415" y="601453"/>
                </a:lnTo>
                <a:lnTo>
                  <a:pt x="688123" y="609823"/>
                </a:lnTo>
                <a:lnTo>
                  <a:pt x="679753" y="621391"/>
                </a:lnTo>
                <a:lnTo>
                  <a:pt x="675568" y="636407"/>
                </a:lnTo>
                <a:lnTo>
                  <a:pt x="670645" y="647976"/>
                </a:lnTo>
                <a:lnTo>
                  <a:pt x="672368" y="662253"/>
                </a:lnTo>
                <a:lnTo>
                  <a:pt x="676553" y="678007"/>
                </a:lnTo>
                <a:lnTo>
                  <a:pt x="682214" y="694744"/>
                </a:lnTo>
                <a:lnTo>
                  <a:pt x="687876" y="710499"/>
                </a:lnTo>
                <a:lnTo>
                  <a:pt x="691076" y="724776"/>
                </a:lnTo>
                <a:lnTo>
                  <a:pt x="687876" y="724776"/>
                </a:lnTo>
                <a:lnTo>
                  <a:pt x="687876" y="728222"/>
                </a:lnTo>
                <a:lnTo>
                  <a:pt x="678030" y="724776"/>
                </a:lnTo>
                <a:lnTo>
                  <a:pt x="673845" y="712222"/>
                </a:lnTo>
                <a:lnTo>
                  <a:pt x="666461" y="695484"/>
                </a:lnTo>
                <a:lnTo>
                  <a:pt x="658091" y="678007"/>
                </a:lnTo>
                <a:lnTo>
                  <a:pt x="648983" y="665453"/>
                </a:lnTo>
                <a:lnTo>
                  <a:pt x="640615" y="658069"/>
                </a:lnTo>
                <a:lnTo>
                  <a:pt x="629784" y="656345"/>
                </a:lnTo>
                <a:lnTo>
                  <a:pt x="617476" y="650438"/>
                </a:lnTo>
                <a:lnTo>
                  <a:pt x="602707" y="644530"/>
                </a:lnTo>
                <a:lnTo>
                  <a:pt x="585477" y="642068"/>
                </a:lnTo>
                <a:lnTo>
                  <a:pt x="585477" y="644530"/>
                </a:lnTo>
                <a:lnTo>
                  <a:pt x="583014" y="644530"/>
                </a:lnTo>
                <a:lnTo>
                  <a:pt x="584739" y="649453"/>
                </a:lnTo>
                <a:lnTo>
                  <a:pt x="587199" y="653638"/>
                </a:lnTo>
                <a:lnTo>
                  <a:pt x="588923" y="656099"/>
                </a:lnTo>
                <a:lnTo>
                  <a:pt x="590645" y="659545"/>
                </a:lnTo>
                <a:lnTo>
                  <a:pt x="593107" y="663730"/>
                </a:lnTo>
                <a:lnTo>
                  <a:pt x="579815" y="663730"/>
                </a:lnTo>
                <a:lnTo>
                  <a:pt x="569969" y="659545"/>
                </a:lnTo>
                <a:lnTo>
                  <a:pt x="556677" y="656099"/>
                </a:lnTo>
                <a:lnTo>
                  <a:pt x="544369" y="656099"/>
                </a:lnTo>
                <a:lnTo>
                  <a:pt x="531077" y="657822"/>
                </a:lnTo>
                <a:lnTo>
                  <a:pt x="521970" y="660284"/>
                </a:lnTo>
                <a:lnTo>
                  <a:pt x="512124" y="665207"/>
                </a:lnTo>
                <a:lnTo>
                  <a:pt x="503754" y="671115"/>
                </a:lnTo>
                <a:lnTo>
                  <a:pt x="498092" y="679484"/>
                </a:lnTo>
                <a:lnTo>
                  <a:pt x="494892" y="686869"/>
                </a:lnTo>
                <a:lnTo>
                  <a:pt x="496616" y="692776"/>
                </a:lnTo>
                <a:lnTo>
                  <a:pt x="496616" y="700161"/>
                </a:lnTo>
                <a:lnTo>
                  <a:pt x="494154" y="708529"/>
                </a:lnTo>
                <a:lnTo>
                  <a:pt x="488492" y="727730"/>
                </a:lnTo>
                <a:lnTo>
                  <a:pt x="488492" y="742007"/>
                </a:lnTo>
                <a:lnTo>
                  <a:pt x="489231" y="757022"/>
                </a:lnTo>
                <a:lnTo>
                  <a:pt x="494892" y="771298"/>
                </a:lnTo>
                <a:lnTo>
                  <a:pt x="504000" y="788775"/>
                </a:lnTo>
                <a:lnTo>
                  <a:pt x="513846" y="790499"/>
                </a:lnTo>
                <a:lnTo>
                  <a:pt x="519508" y="792221"/>
                </a:lnTo>
                <a:lnTo>
                  <a:pt x="521970" y="794683"/>
                </a:lnTo>
                <a:lnTo>
                  <a:pt x="525170" y="796405"/>
                </a:lnTo>
                <a:lnTo>
                  <a:pt x="529354" y="798129"/>
                </a:lnTo>
                <a:lnTo>
                  <a:pt x="536738" y="794683"/>
                </a:lnTo>
                <a:lnTo>
                  <a:pt x="548308" y="788775"/>
                </a:lnTo>
                <a:lnTo>
                  <a:pt x="550770" y="787052"/>
                </a:lnTo>
                <a:lnTo>
                  <a:pt x="552492" y="787052"/>
                </a:lnTo>
                <a:lnTo>
                  <a:pt x="555692" y="787052"/>
                </a:lnTo>
                <a:lnTo>
                  <a:pt x="556430" y="787052"/>
                </a:lnTo>
                <a:lnTo>
                  <a:pt x="558153" y="787052"/>
                </a:lnTo>
                <a:lnTo>
                  <a:pt x="558153" y="786313"/>
                </a:lnTo>
                <a:lnTo>
                  <a:pt x="561354" y="782867"/>
                </a:lnTo>
                <a:lnTo>
                  <a:pt x="562092" y="778682"/>
                </a:lnTo>
                <a:lnTo>
                  <a:pt x="563816" y="774499"/>
                </a:lnTo>
                <a:lnTo>
                  <a:pt x="565538" y="769576"/>
                </a:lnTo>
                <a:lnTo>
                  <a:pt x="567262" y="767114"/>
                </a:lnTo>
                <a:lnTo>
                  <a:pt x="573908" y="759729"/>
                </a:lnTo>
                <a:lnTo>
                  <a:pt x="583014" y="755544"/>
                </a:lnTo>
                <a:lnTo>
                  <a:pt x="596308" y="753821"/>
                </a:lnTo>
                <a:lnTo>
                  <a:pt x="597046" y="757268"/>
                </a:lnTo>
                <a:lnTo>
                  <a:pt x="598769" y="758006"/>
                </a:lnTo>
                <a:lnTo>
                  <a:pt x="598769" y="759729"/>
                </a:lnTo>
                <a:lnTo>
                  <a:pt x="600491" y="759729"/>
                </a:lnTo>
                <a:lnTo>
                  <a:pt x="600491" y="758006"/>
                </a:lnTo>
                <a:lnTo>
                  <a:pt x="601477" y="758006"/>
                </a:lnTo>
                <a:lnTo>
                  <a:pt x="604677" y="758006"/>
                </a:lnTo>
                <a:lnTo>
                  <a:pt x="608861" y="757268"/>
                </a:lnTo>
                <a:lnTo>
                  <a:pt x="608861" y="769821"/>
                </a:lnTo>
                <a:lnTo>
                  <a:pt x="603200" y="775729"/>
                </a:lnTo>
                <a:lnTo>
                  <a:pt x="599015" y="786559"/>
                </a:lnTo>
                <a:lnTo>
                  <a:pt x="594831" y="800836"/>
                </a:lnTo>
                <a:lnTo>
                  <a:pt x="590645" y="814128"/>
                </a:lnTo>
                <a:lnTo>
                  <a:pt x="585722" y="824221"/>
                </a:lnTo>
                <a:lnTo>
                  <a:pt x="600491" y="824221"/>
                </a:lnTo>
                <a:lnTo>
                  <a:pt x="612799" y="822498"/>
                </a:lnTo>
                <a:lnTo>
                  <a:pt x="624369" y="822498"/>
                </a:lnTo>
                <a:lnTo>
                  <a:pt x="635199" y="824221"/>
                </a:lnTo>
                <a:lnTo>
                  <a:pt x="641845" y="828405"/>
                </a:lnTo>
                <a:lnTo>
                  <a:pt x="647507" y="837514"/>
                </a:lnTo>
                <a:lnTo>
                  <a:pt x="649229" y="850066"/>
                </a:lnTo>
                <a:lnTo>
                  <a:pt x="646768" y="859174"/>
                </a:lnTo>
                <a:lnTo>
                  <a:pt x="643568" y="870744"/>
                </a:lnTo>
                <a:lnTo>
                  <a:pt x="643568" y="882313"/>
                </a:lnTo>
                <a:lnTo>
                  <a:pt x="650954" y="889697"/>
                </a:lnTo>
                <a:lnTo>
                  <a:pt x="655138" y="894620"/>
                </a:lnTo>
                <a:lnTo>
                  <a:pt x="660799" y="900529"/>
                </a:lnTo>
                <a:lnTo>
                  <a:pt x="669906" y="905451"/>
                </a:lnTo>
                <a:lnTo>
                  <a:pt x="680738" y="907913"/>
                </a:lnTo>
                <a:lnTo>
                  <a:pt x="686399" y="900529"/>
                </a:lnTo>
                <a:lnTo>
                  <a:pt x="693784" y="898066"/>
                </a:lnTo>
                <a:lnTo>
                  <a:pt x="707076" y="898066"/>
                </a:lnTo>
                <a:lnTo>
                  <a:pt x="708798" y="900529"/>
                </a:lnTo>
                <a:lnTo>
                  <a:pt x="711261" y="903975"/>
                </a:lnTo>
                <a:lnTo>
                  <a:pt x="712737" y="905697"/>
                </a:lnTo>
                <a:lnTo>
                  <a:pt x="714460" y="905697"/>
                </a:lnTo>
                <a:lnTo>
                  <a:pt x="718645" y="906436"/>
                </a:lnTo>
                <a:lnTo>
                  <a:pt x="724060" y="907667"/>
                </a:lnTo>
                <a:lnTo>
                  <a:pt x="729722" y="896098"/>
                </a:lnTo>
                <a:lnTo>
                  <a:pt x="737106" y="887728"/>
                </a:lnTo>
                <a:lnTo>
                  <a:pt x="745476" y="880343"/>
                </a:lnTo>
                <a:lnTo>
                  <a:pt x="756306" y="874436"/>
                </a:lnTo>
                <a:lnTo>
                  <a:pt x="772060" y="871975"/>
                </a:lnTo>
                <a:lnTo>
                  <a:pt x="774522" y="870251"/>
                </a:lnTo>
                <a:lnTo>
                  <a:pt x="776244" y="870251"/>
                </a:lnTo>
                <a:lnTo>
                  <a:pt x="778707" y="870251"/>
                </a:lnTo>
                <a:lnTo>
                  <a:pt x="780429" y="870251"/>
                </a:lnTo>
                <a:lnTo>
                  <a:pt x="783629" y="871975"/>
                </a:lnTo>
                <a:lnTo>
                  <a:pt x="787813" y="871975"/>
                </a:lnTo>
                <a:lnTo>
                  <a:pt x="786090" y="874436"/>
                </a:lnTo>
                <a:lnTo>
                  <a:pt x="786090" y="877882"/>
                </a:lnTo>
                <a:lnTo>
                  <a:pt x="784367" y="877882"/>
                </a:lnTo>
                <a:lnTo>
                  <a:pt x="784367" y="878621"/>
                </a:lnTo>
                <a:lnTo>
                  <a:pt x="786090" y="878621"/>
                </a:lnTo>
                <a:lnTo>
                  <a:pt x="787813" y="880343"/>
                </a:lnTo>
                <a:lnTo>
                  <a:pt x="790275" y="882066"/>
                </a:lnTo>
                <a:lnTo>
                  <a:pt x="790275" y="878621"/>
                </a:lnTo>
                <a:lnTo>
                  <a:pt x="793475" y="876160"/>
                </a:lnTo>
                <a:lnTo>
                  <a:pt x="795199" y="874436"/>
                </a:lnTo>
                <a:lnTo>
                  <a:pt x="795937" y="872714"/>
                </a:lnTo>
                <a:lnTo>
                  <a:pt x="797660" y="871975"/>
                </a:lnTo>
                <a:lnTo>
                  <a:pt x="800860" y="870251"/>
                </a:lnTo>
                <a:lnTo>
                  <a:pt x="803320" y="868529"/>
                </a:lnTo>
                <a:lnTo>
                  <a:pt x="816613" y="880097"/>
                </a:lnTo>
                <a:lnTo>
                  <a:pt x="833845" y="886006"/>
                </a:lnTo>
                <a:lnTo>
                  <a:pt x="851075" y="887728"/>
                </a:lnTo>
                <a:lnTo>
                  <a:pt x="871014" y="886006"/>
                </a:lnTo>
                <a:lnTo>
                  <a:pt x="891689" y="884281"/>
                </a:lnTo>
                <a:lnTo>
                  <a:pt x="891689" y="887728"/>
                </a:lnTo>
                <a:lnTo>
                  <a:pt x="891689" y="889452"/>
                </a:lnTo>
                <a:lnTo>
                  <a:pt x="889967" y="890190"/>
                </a:lnTo>
                <a:lnTo>
                  <a:pt x="889967" y="891912"/>
                </a:lnTo>
                <a:lnTo>
                  <a:pt x="888243" y="894374"/>
                </a:lnTo>
                <a:lnTo>
                  <a:pt x="898090" y="897820"/>
                </a:lnTo>
                <a:lnTo>
                  <a:pt x="903751" y="902005"/>
                </a:lnTo>
                <a:lnTo>
                  <a:pt x="909413" y="906190"/>
                </a:lnTo>
                <a:lnTo>
                  <a:pt x="919259" y="911113"/>
                </a:lnTo>
                <a:lnTo>
                  <a:pt x="919259" y="919481"/>
                </a:lnTo>
                <a:lnTo>
                  <a:pt x="930090" y="922928"/>
                </a:lnTo>
                <a:lnTo>
                  <a:pt x="936736" y="923667"/>
                </a:lnTo>
                <a:lnTo>
                  <a:pt x="942397" y="929574"/>
                </a:lnTo>
                <a:lnTo>
                  <a:pt x="945597" y="938682"/>
                </a:lnTo>
                <a:lnTo>
                  <a:pt x="962828" y="940404"/>
                </a:lnTo>
                <a:lnTo>
                  <a:pt x="976859" y="941143"/>
                </a:lnTo>
                <a:lnTo>
                  <a:pt x="995813" y="942867"/>
                </a:lnTo>
                <a:lnTo>
                  <a:pt x="1009104" y="960343"/>
                </a:lnTo>
                <a:lnTo>
                  <a:pt x="1024859" y="976097"/>
                </a:lnTo>
                <a:lnTo>
                  <a:pt x="1042089" y="989389"/>
                </a:lnTo>
                <a:lnTo>
                  <a:pt x="1062028" y="999481"/>
                </a:lnTo>
                <a:lnTo>
                  <a:pt x="1061290" y="1005389"/>
                </a:lnTo>
                <a:lnTo>
                  <a:pt x="1058089" y="1008835"/>
                </a:lnTo>
                <a:lnTo>
                  <a:pt x="1055627" y="1013020"/>
                </a:lnTo>
                <a:lnTo>
                  <a:pt x="1052427" y="1015481"/>
                </a:lnTo>
                <a:lnTo>
                  <a:pt x="1049966" y="1020404"/>
                </a:lnTo>
                <a:lnTo>
                  <a:pt x="1068182" y="1020404"/>
                </a:lnTo>
                <a:lnTo>
                  <a:pt x="1085412" y="1026312"/>
                </a:lnTo>
                <a:lnTo>
                  <a:pt x="1088612" y="1036404"/>
                </a:lnTo>
                <a:lnTo>
                  <a:pt x="1092798" y="1034681"/>
                </a:lnTo>
                <a:lnTo>
                  <a:pt x="1095258" y="1032958"/>
                </a:lnTo>
                <a:lnTo>
                  <a:pt x="1100181" y="1034681"/>
                </a:lnTo>
                <a:lnTo>
                  <a:pt x="1100919" y="1034681"/>
                </a:lnTo>
                <a:lnTo>
                  <a:pt x="1104120" y="1036404"/>
                </a:lnTo>
                <a:lnTo>
                  <a:pt x="1106582" y="1038127"/>
                </a:lnTo>
                <a:lnTo>
                  <a:pt x="1109782" y="1038865"/>
                </a:lnTo>
                <a:lnTo>
                  <a:pt x="1154335" y="1042312"/>
                </a:lnTo>
                <a:lnTo>
                  <a:pt x="1158519" y="1046496"/>
                </a:lnTo>
                <a:lnTo>
                  <a:pt x="1161719" y="1054866"/>
                </a:lnTo>
                <a:lnTo>
                  <a:pt x="1162457" y="1062250"/>
                </a:lnTo>
                <a:lnTo>
                  <a:pt x="1167381" y="1068158"/>
                </a:lnTo>
                <a:lnTo>
                  <a:pt x="1174027" y="1069881"/>
                </a:lnTo>
                <a:lnTo>
                  <a:pt x="1181411" y="1069881"/>
                </a:lnTo>
                <a:lnTo>
                  <a:pt x="1187072" y="1068158"/>
                </a:lnTo>
                <a:lnTo>
                  <a:pt x="1191257" y="1074065"/>
                </a:lnTo>
                <a:lnTo>
                  <a:pt x="1196181" y="1078250"/>
                </a:lnTo>
                <a:lnTo>
                  <a:pt x="1198642" y="1083174"/>
                </a:lnTo>
                <a:lnTo>
                  <a:pt x="1200612" y="1088835"/>
                </a:lnTo>
                <a:lnTo>
                  <a:pt x="1202334" y="1095481"/>
                </a:lnTo>
                <a:lnTo>
                  <a:pt x="1191503" y="1108773"/>
                </a:lnTo>
                <a:lnTo>
                  <a:pt x="1179934" y="1124527"/>
                </a:lnTo>
                <a:lnTo>
                  <a:pt x="1168366" y="1142003"/>
                </a:lnTo>
                <a:lnTo>
                  <a:pt x="1158519" y="1159481"/>
                </a:lnTo>
                <a:lnTo>
                  <a:pt x="1151874" y="1172772"/>
                </a:lnTo>
                <a:lnTo>
                  <a:pt x="1151874" y="1181142"/>
                </a:lnTo>
                <a:lnTo>
                  <a:pt x="1152611" y="1192710"/>
                </a:lnTo>
                <a:lnTo>
                  <a:pt x="1155811" y="1206003"/>
                </a:lnTo>
                <a:lnTo>
                  <a:pt x="1154089" y="1217572"/>
                </a:lnTo>
                <a:lnTo>
                  <a:pt x="1151627" y="1224957"/>
                </a:lnTo>
                <a:lnTo>
                  <a:pt x="1145965" y="1236526"/>
                </a:lnTo>
                <a:lnTo>
                  <a:pt x="1145610" y="1237129"/>
                </a:lnTo>
                <a:lnTo>
                  <a:pt x="795176" y="1237129"/>
                </a:lnTo>
                <a:lnTo>
                  <a:pt x="797415" y="1220772"/>
                </a:lnTo>
                <a:lnTo>
                  <a:pt x="768614" y="1209941"/>
                </a:lnTo>
                <a:lnTo>
                  <a:pt x="743752" y="1193203"/>
                </a:lnTo>
                <a:lnTo>
                  <a:pt x="723814" y="1171542"/>
                </a:lnTo>
                <a:lnTo>
                  <a:pt x="707322" y="1148157"/>
                </a:lnTo>
                <a:lnTo>
                  <a:pt x="701661" y="1134865"/>
                </a:lnTo>
                <a:lnTo>
                  <a:pt x="697476" y="1122311"/>
                </a:lnTo>
                <a:lnTo>
                  <a:pt x="693291" y="1107296"/>
                </a:lnTo>
                <a:lnTo>
                  <a:pt x="687630" y="1095727"/>
                </a:lnTo>
                <a:lnTo>
                  <a:pt x="678522" y="1087357"/>
                </a:lnTo>
                <a:lnTo>
                  <a:pt x="676061" y="1083911"/>
                </a:lnTo>
                <a:lnTo>
                  <a:pt x="671876" y="1083911"/>
                </a:lnTo>
                <a:lnTo>
                  <a:pt x="668677" y="1083174"/>
                </a:lnTo>
                <a:lnTo>
                  <a:pt x="666215" y="1079727"/>
                </a:lnTo>
                <a:lnTo>
                  <a:pt x="663014" y="1077265"/>
                </a:lnTo>
                <a:lnTo>
                  <a:pt x="666215" y="1071358"/>
                </a:lnTo>
                <a:lnTo>
                  <a:pt x="666215" y="1066434"/>
                </a:lnTo>
                <a:lnTo>
                  <a:pt x="666215" y="1060527"/>
                </a:lnTo>
                <a:lnTo>
                  <a:pt x="666215" y="1054620"/>
                </a:lnTo>
                <a:lnTo>
                  <a:pt x="673599" y="1050435"/>
                </a:lnTo>
                <a:lnTo>
                  <a:pt x="678522" y="1046250"/>
                </a:lnTo>
                <a:lnTo>
                  <a:pt x="685907" y="1042065"/>
                </a:lnTo>
                <a:lnTo>
                  <a:pt x="685907" y="1038619"/>
                </a:lnTo>
                <a:lnTo>
                  <a:pt x="678522" y="1038619"/>
                </a:lnTo>
                <a:lnTo>
                  <a:pt x="674337" y="1037881"/>
                </a:lnTo>
                <a:lnTo>
                  <a:pt x="670152" y="1037881"/>
                </a:lnTo>
                <a:lnTo>
                  <a:pt x="665969" y="1036158"/>
                </a:lnTo>
                <a:lnTo>
                  <a:pt x="671630" y="1022866"/>
                </a:lnTo>
                <a:lnTo>
                  <a:pt x="675815" y="1009574"/>
                </a:lnTo>
                <a:lnTo>
                  <a:pt x="681476" y="997020"/>
                </a:lnTo>
                <a:lnTo>
                  <a:pt x="691322" y="986189"/>
                </a:lnTo>
                <a:lnTo>
                  <a:pt x="702891" y="976097"/>
                </a:lnTo>
                <a:lnTo>
                  <a:pt x="712737" y="964528"/>
                </a:lnTo>
                <a:lnTo>
                  <a:pt x="711998" y="956159"/>
                </a:lnTo>
                <a:lnTo>
                  <a:pt x="711998" y="944590"/>
                </a:lnTo>
                <a:lnTo>
                  <a:pt x="710276" y="933020"/>
                </a:lnTo>
                <a:lnTo>
                  <a:pt x="706091" y="925636"/>
                </a:lnTo>
                <a:lnTo>
                  <a:pt x="700430" y="917266"/>
                </a:lnTo>
                <a:lnTo>
                  <a:pt x="694769" y="908159"/>
                </a:lnTo>
                <a:lnTo>
                  <a:pt x="689107" y="908159"/>
                </a:lnTo>
                <a:lnTo>
                  <a:pt x="687384" y="909882"/>
                </a:lnTo>
                <a:lnTo>
                  <a:pt x="685660" y="911605"/>
                </a:lnTo>
                <a:lnTo>
                  <a:pt x="683938" y="912343"/>
                </a:lnTo>
                <a:lnTo>
                  <a:pt x="681476" y="914066"/>
                </a:lnTo>
                <a:lnTo>
                  <a:pt x="683199" y="917513"/>
                </a:lnTo>
                <a:lnTo>
                  <a:pt x="683199" y="919974"/>
                </a:lnTo>
                <a:lnTo>
                  <a:pt x="683199" y="921697"/>
                </a:lnTo>
                <a:lnTo>
                  <a:pt x="681476" y="924159"/>
                </a:lnTo>
                <a:lnTo>
                  <a:pt x="679753" y="924159"/>
                </a:lnTo>
                <a:lnTo>
                  <a:pt x="678030" y="925882"/>
                </a:lnTo>
                <a:lnTo>
                  <a:pt x="677292" y="925882"/>
                </a:lnTo>
                <a:lnTo>
                  <a:pt x="675568" y="925882"/>
                </a:lnTo>
                <a:lnTo>
                  <a:pt x="673108" y="927605"/>
                </a:lnTo>
                <a:lnTo>
                  <a:pt x="665722" y="921697"/>
                </a:lnTo>
                <a:lnTo>
                  <a:pt x="652430" y="914313"/>
                </a:lnTo>
                <a:lnTo>
                  <a:pt x="639137" y="906929"/>
                </a:lnTo>
                <a:lnTo>
                  <a:pt x="626831" y="901020"/>
                </a:lnTo>
                <a:lnTo>
                  <a:pt x="617722" y="898558"/>
                </a:lnTo>
                <a:lnTo>
                  <a:pt x="610338" y="881082"/>
                </a:lnTo>
                <a:lnTo>
                  <a:pt x="603692" y="870989"/>
                </a:lnTo>
                <a:lnTo>
                  <a:pt x="596308" y="863605"/>
                </a:lnTo>
                <a:lnTo>
                  <a:pt x="588923" y="861144"/>
                </a:lnTo>
                <a:lnTo>
                  <a:pt x="577353" y="857698"/>
                </a:lnTo>
                <a:lnTo>
                  <a:pt x="565046" y="853513"/>
                </a:lnTo>
                <a:lnTo>
                  <a:pt x="548554" y="847606"/>
                </a:lnTo>
                <a:lnTo>
                  <a:pt x="538708" y="840221"/>
                </a:lnTo>
                <a:lnTo>
                  <a:pt x="530338" y="832836"/>
                </a:lnTo>
                <a:lnTo>
                  <a:pt x="517046" y="826929"/>
                </a:lnTo>
                <a:lnTo>
                  <a:pt x="508677" y="826929"/>
                </a:lnTo>
                <a:lnTo>
                  <a:pt x="503016" y="830375"/>
                </a:lnTo>
                <a:lnTo>
                  <a:pt x="498092" y="832836"/>
                </a:lnTo>
                <a:lnTo>
                  <a:pt x="492431" y="836283"/>
                </a:lnTo>
                <a:lnTo>
                  <a:pt x="485785" y="834560"/>
                </a:lnTo>
                <a:lnTo>
                  <a:pt x="482585" y="832836"/>
                </a:lnTo>
                <a:lnTo>
                  <a:pt x="480124" y="830375"/>
                </a:lnTo>
                <a:lnTo>
                  <a:pt x="476924" y="826929"/>
                </a:lnTo>
                <a:lnTo>
                  <a:pt x="472739" y="822744"/>
                </a:lnTo>
                <a:lnTo>
                  <a:pt x="469539" y="820283"/>
                </a:lnTo>
                <a:lnTo>
                  <a:pt x="467077" y="818559"/>
                </a:lnTo>
                <a:lnTo>
                  <a:pt x="448124" y="815113"/>
                </a:lnTo>
                <a:lnTo>
                  <a:pt x="445662" y="812652"/>
                </a:lnTo>
                <a:lnTo>
                  <a:pt x="442462" y="810190"/>
                </a:lnTo>
                <a:lnTo>
                  <a:pt x="440000" y="806744"/>
                </a:lnTo>
                <a:lnTo>
                  <a:pt x="436801" y="804283"/>
                </a:lnTo>
                <a:lnTo>
                  <a:pt x="436062" y="802560"/>
                </a:lnTo>
                <a:lnTo>
                  <a:pt x="419570" y="805021"/>
                </a:lnTo>
                <a:lnTo>
                  <a:pt x="417108" y="804283"/>
                </a:lnTo>
                <a:lnTo>
                  <a:pt x="412924" y="798375"/>
                </a:lnTo>
                <a:lnTo>
                  <a:pt x="405539" y="792467"/>
                </a:lnTo>
                <a:lnTo>
                  <a:pt x="399878" y="785082"/>
                </a:lnTo>
                <a:lnTo>
                  <a:pt x="394217" y="779175"/>
                </a:lnTo>
                <a:lnTo>
                  <a:pt x="391017" y="775729"/>
                </a:lnTo>
                <a:lnTo>
                  <a:pt x="396677" y="757513"/>
                </a:lnTo>
                <a:lnTo>
                  <a:pt x="380924" y="740036"/>
                </a:lnTo>
                <a:lnTo>
                  <a:pt x="366893" y="720837"/>
                </a:lnTo>
                <a:lnTo>
                  <a:pt x="352124" y="700899"/>
                </a:lnTo>
                <a:lnTo>
                  <a:pt x="338094" y="679976"/>
                </a:lnTo>
                <a:lnTo>
                  <a:pt x="334894" y="678252"/>
                </a:lnTo>
                <a:lnTo>
                  <a:pt x="330709" y="677514"/>
                </a:lnTo>
                <a:lnTo>
                  <a:pt x="328248" y="677514"/>
                </a:lnTo>
                <a:lnTo>
                  <a:pt x="323324" y="675792"/>
                </a:lnTo>
                <a:lnTo>
                  <a:pt x="322586" y="674068"/>
                </a:lnTo>
                <a:lnTo>
                  <a:pt x="316925" y="666683"/>
                </a:lnTo>
                <a:lnTo>
                  <a:pt x="313725" y="658315"/>
                </a:lnTo>
                <a:lnTo>
                  <a:pt x="311262" y="649945"/>
                </a:lnTo>
                <a:lnTo>
                  <a:pt x="306339" y="640837"/>
                </a:lnTo>
                <a:lnTo>
                  <a:pt x="299694" y="636653"/>
                </a:lnTo>
                <a:lnTo>
                  <a:pt x="296493" y="633207"/>
                </a:lnTo>
                <a:lnTo>
                  <a:pt x="294032" y="630746"/>
                </a:lnTo>
                <a:lnTo>
                  <a:pt x="290832" y="629022"/>
                </a:lnTo>
                <a:lnTo>
                  <a:pt x="290832" y="644777"/>
                </a:lnTo>
                <a:lnTo>
                  <a:pt x="295017" y="650683"/>
                </a:lnTo>
                <a:lnTo>
                  <a:pt x="304124" y="660776"/>
                </a:lnTo>
                <a:lnTo>
                  <a:pt x="312494" y="672346"/>
                </a:lnTo>
                <a:lnTo>
                  <a:pt x="323324" y="687360"/>
                </a:lnTo>
                <a:lnTo>
                  <a:pt x="331693" y="701637"/>
                </a:lnTo>
                <a:lnTo>
                  <a:pt x="340801" y="716653"/>
                </a:lnTo>
                <a:lnTo>
                  <a:pt x="347447" y="729945"/>
                </a:lnTo>
                <a:lnTo>
                  <a:pt x="350647" y="738314"/>
                </a:lnTo>
                <a:lnTo>
                  <a:pt x="350647" y="744222"/>
                </a:lnTo>
                <a:lnTo>
                  <a:pt x="348925" y="746683"/>
                </a:lnTo>
                <a:lnTo>
                  <a:pt x="347200" y="748406"/>
                </a:lnTo>
                <a:lnTo>
                  <a:pt x="347200" y="750129"/>
                </a:lnTo>
                <a:lnTo>
                  <a:pt x="344740" y="751853"/>
                </a:lnTo>
                <a:lnTo>
                  <a:pt x="344740" y="745945"/>
                </a:lnTo>
                <a:lnTo>
                  <a:pt x="343017" y="741021"/>
                </a:lnTo>
                <a:lnTo>
                  <a:pt x="343017" y="738561"/>
                </a:lnTo>
                <a:lnTo>
                  <a:pt x="341294" y="735114"/>
                </a:lnTo>
                <a:lnTo>
                  <a:pt x="338832" y="735114"/>
                </a:lnTo>
                <a:lnTo>
                  <a:pt x="337109" y="735114"/>
                </a:lnTo>
                <a:lnTo>
                  <a:pt x="335386" y="735114"/>
                </a:lnTo>
                <a:lnTo>
                  <a:pt x="334648" y="735114"/>
                </a:lnTo>
                <a:lnTo>
                  <a:pt x="332924" y="735114"/>
                </a:lnTo>
                <a:lnTo>
                  <a:pt x="328740" y="735114"/>
                </a:lnTo>
                <a:lnTo>
                  <a:pt x="325540" y="725022"/>
                </a:lnTo>
                <a:lnTo>
                  <a:pt x="323078" y="714929"/>
                </a:lnTo>
                <a:lnTo>
                  <a:pt x="318156" y="706561"/>
                </a:lnTo>
                <a:lnTo>
                  <a:pt x="311509" y="699175"/>
                </a:lnTo>
                <a:lnTo>
                  <a:pt x="302401" y="693269"/>
                </a:lnTo>
                <a:lnTo>
                  <a:pt x="294032" y="687360"/>
                </a:lnTo>
                <a:lnTo>
                  <a:pt x="286647" y="677268"/>
                </a:lnTo>
                <a:lnTo>
                  <a:pt x="289109" y="675545"/>
                </a:lnTo>
                <a:lnTo>
                  <a:pt x="290832" y="675545"/>
                </a:lnTo>
                <a:lnTo>
                  <a:pt x="292555" y="675545"/>
                </a:lnTo>
                <a:lnTo>
                  <a:pt x="292555" y="673821"/>
                </a:lnTo>
                <a:lnTo>
                  <a:pt x="292555" y="672099"/>
                </a:lnTo>
                <a:lnTo>
                  <a:pt x="294278" y="671361"/>
                </a:lnTo>
                <a:lnTo>
                  <a:pt x="283447" y="663976"/>
                </a:lnTo>
                <a:lnTo>
                  <a:pt x="278524" y="654869"/>
                </a:lnTo>
                <a:lnTo>
                  <a:pt x="273601" y="644777"/>
                </a:lnTo>
                <a:lnTo>
                  <a:pt x="271140" y="633207"/>
                </a:lnTo>
                <a:lnTo>
                  <a:pt x="265478" y="623115"/>
                </a:lnTo>
                <a:lnTo>
                  <a:pt x="258093" y="614745"/>
                </a:lnTo>
                <a:lnTo>
                  <a:pt x="249725" y="609823"/>
                </a:lnTo>
                <a:lnTo>
                  <a:pt x="238894" y="605638"/>
                </a:lnTo>
                <a:lnTo>
                  <a:pt x="230524" y="599730"/>
                </a:lnTo>
                <a:lnTo>
                  <a:pt x="224863" y="592346"/>
                </a:lnTo>
                <a:lnTo>
                  <a:pt x="221663" y="583977"/>
                </a:lnTo>
                <a:lnTo>
                  <a:pt x="217478" y="574871"/>
                </a:lnTo>
                <a:lnTo>
                  <a:pt x="207633" y="560594"/>
                </a:lnTo>
                <a:lnTo>
                  <a:pt x="199264" y="550502"/>
                </a:lnTo>
                <a:lnTo>
                  <a:pt x="190156" y="541394"/>
                </a:lnTo>
                <a:lnTo>
                  <a:pt x="184494" y="531303"/>
                </a:lnTo>
                <a:lnTo>
                  <a:pt x="180309" y="518010"/>
                </a:lnTo>
                <a:lnTo>
                  <a:pt x="177109" y="500533"/>
                </a:lnTo>
                <a:lnTo>
                  <a:pt x="176371" y="476410"/>
                </a:lnTo>
                <a:lnTo>
                  <a:pt x="176371" y="470503"/>
                </a:lnTo>
                <a:lnTo>
                  <a:pt x="177109" y="458933"/>
                </a:lnTo>
                <a:lnTo>
                  <a:pt x="177109" y="443180"/>
                </a:lnTo>
                <a:lnTo>
                  <a:pt x="177109" y="423980"/>
                </a:lnTo>
                <a:lnTo>
                  <a:pt x="177109" y="406503"/>
                </a:lnTo>
                <a:lnTo>
                  <a:pt x="178833" y="392226"/>
                </a:lnTo>
                <a:lnTo>
                  <a:pt x="180556" y="383118"/>
                </a:lnTo>
                <a:lnTo>
                  <a:pt x="184740" y="381396"/>
                </a:lnTo>
                <a:lnTo>
                  <a:pt x="187940" y="381396"/>
                </a:lnTo>
                <a:lnTo>
                  <a:pt x="190402" y="381396"/>
                </a:lnTo>
                <a:lnTo>
                  <a:pt x="193602" y="381396"/>
                </a:lnTo>
                <a:lnTo>
                  <a:pt x="196064" y="383118"/>
                </a:lnTo>
                <a:lnTo>
                  <a:pt x="197787" y="386564"/>
                </a:lnTo>
                <a:lnTo>
                  <a:pt x="200248" y="389026"/>
                </a:lnTo>
                <a:lnTo>
                  <a:pt x="201970" y="392473"/>
                </a:lnTo>
                <a:lnTo>
                  <a:pt x="201970" y="375733"/>
                </a:lnTo>
                <a:lnTo>
                  <a:pt x="192125" y="364165"/>
                </a:lnTo>
                <a:lnTo>
                  <a:pt x="180556" y="352596"/>
                </a:lnTo>
                <a:lnTo>
                  <a:pt x="167264" y="344226"/>
                </a:lnTo>
                <a:lnTo>
                  <a:pt x="167264" y="351611"/>
                </a:lnTo>
                <a:lnTo>
                  <a:pt x="172926" y="355795"/>
                </a:lnTo>
                <a:lnTo>
                  <a:pt x="178586" y="359980"/>
                </a:lnTo>
                <a:lnTo>
                  <a:pt x="184247" y="364165"/>
                </a:lnTo>
                <a:lnTo>
                  <a:pt x="188433" y="370072"/>
                </a:lnTo>
                <a:lnTo>
                  <a:pt x="188433" y="373518"/>
                </a:lnTo>
                <a:lnTo>
                  <a:pt x="187694" y="373518"/>
                </a:lnTo>
                <a:lnTo>
                  <a:pt x="187694" y="375241"/>
                </a:lnTo>
                <a:lnTo>
                  <a:pt x="185971" y="375980"/>
                </a:lnTo>
                <a:lnTo>
                  <a:pt x="182772" y="377703"/>
                </a:lnTo>
                <a:lnTo>
                  <a:pt x="182032" y="379426"/>
                </a:lnTo>
                <a:lnTo>
                  <a:pt x="177109" y="379426"/>
                </a:lnTo>
                <a:lnTo>
                  <a:pt x="172926" y="379426"/>
                </a:lnTo>
                <a:lnTo>
                  <a:pt x="171202" y="379426"/>
                </a:lnTo>
                <a:lnTo>
                  <a:pt x="171202" y="377703"/>
                </a:lnTo>
                <a:lnTo>
                  <a:pt x="170463" y="377703"/>
                </a:lnTo>
                <a:lnTo>
                  <a:pt x="167264" y="375980"/>
                </a:lnTo>
                <a:lnTo>
                  <a:pt x="157418" y="363426"/>
                </a:lnTo>
                <a:lnTo>
                  <a:pt x="148310" y="350134"/>
                </a:lnTo>
                <a:lnTo>
                  <a:pt x="141664" y="335119"/>
                </a:lnTo>
                <a:lnTo>
                  <a:pt x="148310" y="335119"/>
                </a:lnTo>
                <a:lnTo>
                  <a:pt x="151510" y="336841"/>
                </a:lnTo>
                <a:lnTo>
                  <a:pt x="153972" y="336841"/>
                </a:lnTo>
                <a:lnTo>
                  <a:pt x="157171" y="336841"/>
                </a:lnTo>
                <a:lnTo>
                  <a:pt x="159633" y="335119"/>
                </a:lnTo>
                <a:lnTo>
                  <a:pt x="148064" y="330934"/>
                </a:lnTo>
                <a:lnTo>
                  <a:pt x="141418" y="324288"/>
                </a:lnTo>
                <a:lnTo>
                  <a:pt x="135756" y="315180"/>
                </a:lnTo>
                <a:lnTo>
                  <a:pt x="130834" y="305088"/>
                </a:lnTo>
                <a:lnTo>
                  <a:pt x="128371" y="294995"/>
                </a:lnTo>
                <a:lnTo>
                  <a:pt x="124187" y="285888"/>
                </a:lnTo>
                <a:lnTo>
                  <a:pt x="118525" y="278503"/>
                </a:lnTo>
                <a:lnTo>
                  <a:pt x="109418" y="274319"/>
                </a:lnTo>
                <a:lnTo>
                  <a:pt x="112618" y="255118"/>
                </a:lnTo>
                <a:lnTo>
                  <a:pt x="102772" y="244287"/>
                </a:lnTo>
                <a:lnTo>
                  <a:pt x="93664" y="230995"/>
                </a:lnTo>
                <a:lnTo>
                  <a:pt x="86279" y="217703"/>
                </a:lnTo>
                <a:lnTo>
                  <a:pt x="76433" y="204411"/>
                </a:lnTo>
                <a:lnTo>
                  <a:pt x="64865" y="194320"/>
                </a:lnTo>
                <a:lnTo>
                  <a:pt x="49111" y="186935"/>
                </a:lnTo>
                <a:lnTo>
                  <a:pt x="30156" y="182750"/>
                </a:lnTo>
                <a:lnTo>
                  <a:pt x="14403" y="175366"/>
                </a:lnTo>
                <a:lnTo>
                  <a:pt x="2834" y="165273"/>
                </a:lnTo>
                <a:lnTo>
                  <a:pt x="0" y="162806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 w="3104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/>
          </a:p>
        </p:txBody>
      </p:sp>
      <p:sp>
        <p:nvSpPr>
          <p:cNvPr id="2" name="Text Placeholder 9">
            <a:extLst>
              <a:ext uri="{FF2B5EF4-FFF2-40B4-BE49-F238E27FC236}">
                <a16:creationId xmlns="" xmlns:a16="http://schemas.microsoft.com/office/drawing/2014/main" id="{23DE32A5-6181-4C51-AD5C-3F1A448478A1}"/>
              </a:ext>
            </a:extLst>
          </p:cNvPr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524435" y="259243"/>
            <a:ext cx="11372291" cy="724247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54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grpSp>
        <p:nvGrpSpPr>
          <p:cNvPr id="202" name="Group 201">
            <a:extLst>
              <a:ext uri="{FF2B5EF4-FFF2-40B4-BE49-F238E27FC236}">
                <a16:creationId xmlns="" xmlns:a16="http://schemas.microsoft.com/office/drawing/2014/main" id="{94ADDBA1-BB9A-4C4D-96C4-07E1746CFFCE}"/>
              </a:ext>
            </a:extLst>
          </p:cNvPr>
          <p:cNvGrpSpPr/>
          <p:nvPr userDrawn="1"/>
        </p:nvGrpSpPr>
        <p:grpSpPr>
          <a:xfrm>
            <a:off x="10415614" y="758756"/>
            <a:ext cx="1344926" cy="246023"/>
            <a:chOff x="6916230" y="365408"/>
            <a:chExt cx="3673340" cy="671952"/>
          </a:xfrm>
          <a:solidFill>
            <a:schemeClr val="bg1">
              <a:alpha val="94000"/>
            </a:schemeClr>
          </a:solidFill>
        </p:grpSpPr>
        <p:sp>
          <p:nvSpPr>
            <p:cNvPr id="180" name="Freeform: Shape 179">
              <a:extLst>
                <a:ext uri="{FF2B5EF4-FFF2-40B4-BE49-F238E27FC236}">
                  <a16:creationId xmlns="" xmlns:a16="http://schemas.microsoft.com/office/drawing/2014/main" id="{81473206-7C42-4786-B140-605978C37B51}"/>
                </a:ext>
              </a:extLst>
            </p:cNvPr>
            <p:cNvSpPr/>
            <p:nvPr/>
          </p:nvSpPr>
          <p:spPr>
            <a:xfrm rot="1020000">
              <a:off x="8384147" y="408886"/>
              <a:ext cx="403282" cy="600493"/>
            </a:xfrm>
            <a:custGeom>
              <a:avLst/>
              <a:gdLst>
                <a:gd name="connsiteX0" fmla="*/ 370630 w 403282"/>
                <a:gd name="connsiteY0" fmla="*/ 493654 h 600493"/>
                <a:gd name="connsiteX1" fmla="*/ 383308 w 403282"/>
                <a:gd name="connsiteY1" fmla="*/ 495095 h 600493"/>
                <a:gd name="connsiteX2" fmla="*/ 402037 w 403282"/>
                <a:gd name="connsiteY2" fmla="*/ 508637 h 600493"/>
                <a:gd name="connsiteX3" fmla="*/ 395698 w 403282"/>
                <a:gd name="connsiteY3" fmla="*/ 532265 h 600493"/>
                <a:gd name="connsiteX4" fmla="*/ 377833 w 403282"/>
                <a:gd name="connsiteY4" fmla="*/ 541197 h 600493"/>
                <a:gd name="connsiteX5" fmla="*/ 306951 w 403282"/>
                <a:gd name="connsiteY5" fmla="*/ 562519 h 600493"/>
                <a:gd name="connsiteX6" fmla="*/ 261137 w 403282"/>
                <a:gd name="connsiteY6" fmla="*/ 575774 h 600493"/>
                <a:gd name="connsiteX7" fmla="*/ 186510 w 403282"/>
                <a:gd name="connsiteY7" fmla="*/ 597384 h 600493"/>
                <a:gd name="connsiteX8" fmla="*/ 165476 w 403282"/>
                <a:gd name="connsiteY8" fmla="*/ 600265 h 600493"/>
                <a:gd name="connsiteX9" fmla="*/ 146747 w 403282"/>
                <a:gd name="connsiteY9" fmla="*/ 584706 h 600493"/>
                <a:gd name="connsiteX10" fmla="*/ 153950 w 403282"/>
                <a:gd name="connsiteY10" fmla="*/ 562519 h 600493"/>
                <a:gd name="connsiteX11" fmla="*/ 162594 w 403282"/>
                <a:gd name="connsiteY11" fmla="*/ 556180 h 600493"/>
                <a:gd name="connsiteX12" fmla="*/ 172391 w 403282"/>
                <a:gd name="connsiteY12" fmla="*/ 524773 h 600493"/>
                <a:gd name="connsiteX13" fmla="*/ 164323 w 403282"/>
                <a:gd name="connsiteY13" fmla="*/ 507197 h 600493"/>
                <a:gd name="connsiteX14" fmla="*/ 151645 w 403282"/>
                <a:gd name="connsiteY14" fmla="*/ 463400 h 600493"/>
                <a:gd name="connsiteX15" fmla="*/ 87679 w 403282"/>
                <a:gd name="connsiteY15" fmla="*/ 246432 h 600493"/>
                <a:gd name="connsiteX16" fmla="*/ 54543 w 403282"/>
                <a:gd name="connsiteY16" fmla="*/ 132330 h 600493"/>
                <a:gd name="connsiteX17" fmla="*/ 32356 w 403282"/>
                <a:gd name="connsiteY17" fmla="*/ 112737 h 600493"/>
                <a:gd name="connsiteX18" fmla="*/ 20543 w 403282"/>
                <a:gd name="connsiteY18" fmla="*/ 110720 h 600493"/>
                <a:gd name="connsiteX19" fmla="*/ 373 w 403282"/>
                <a:gd name="connsiteY19" fmla="*/ 91991 h 600493"/>
                <a:gd name="connsiteX20" fmla="*/ 12475 w 403282"/>
                <a:gd name="connsiteY20" fmla="*/ 65482 h 600493"/>
                <a:gd name="connsiteX21" fmla="*/ 33509 w 403282"/>
                <a:gd name="connsiteY21" fmla="*/ 57414 h 600493"/>
                <a:gd name="connsiteX22" fmla="*/ 219357 w 403282"/>
                <a:gd name="connsiteY22" fmla="*/ 2956 h 600493"/>
                <a:gd name="connsiteX23" fmla="*/ 233188 w 403282"/>
                <a:gd name="connsiteY23" fmla="*/ 75 h 600493"/>
                <a:gd name="connsiteX24" fmla="*/ 242697 w 403282"/>
                <a:gd name="connsiteY24" fmla="*/ 1227 h 600493"/>
                <a:gd name="connsiteX25" fmla="*/ 261426 w 403282"/>
                <a:gd name="connsiteY25" fmla="*/ 19092 h 600493"/>
                <a:gd name="connsiteX26" fmla="*/ 253070 w 403282"/>
                <a:gd name="connsiteY26" fmla="*/ 43296 h 600493"/>
                <a:gd name="connsiteX27" fmla="*/ 239527 w 403282"/>
                <a:gd name="connsiteY27" fmla="*/ 92279 h 600493"/>
                <a:gd name="connsiteX28" fmla="*/ 295714 w 403282"/>
                <a:gd name="connsiteY28" fmla="*/ 283314 h 600493"/>
                <a:gd name="connsiteX29" fmla="*/ 298019 w 403282"/>
                <a:gd name="connsiteY29" fmla="*/ 300890 h 600493"/>
                <a:gd name="connsiteX30" fmla="*/ 333748 w 403282"/>
                <a:gd name="connsiteY30" fmla="*/ 422484 h 600493"/>
                <a:gd name="connsiteX31" fmla="*/ 347867 w 403282"/>
                <a:gd name="connsiteY31" fmla="*/ 461383 h 600493"/>
                <a:gd name="connsiteX32" fmla="*/ 370630 w 403282"/>
                <a:gd name="connsiteY32" fmla="*/ 493654 h 6004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03282" h="600493">
                  <a:moveTo>
                    <a:pt x="370630" y="493654"/>
                  </a:moveTo>
                  <a:cubicBezTo>
                    <a:pt x="374952" y="494230"/>
                    <a:pt x="378986" y="494807"/>
                    <a:pt x="383308" y="495095"/>
                  </a:cubicBezTo>
                  <a:cubicBezTo>
                    <a:pt x="392528" y="495671"/>
                    <a:pt x="399443" y="499705"/>
                    <a:pt x="402037" y="508637"/>
                  </a:cubicBezTo>
                  <a:cubicBezTo>
                    <a:pt x="404630" y="517281"/>
                    <a:pt x="403477" y="525638"/>
                    <a:pt x="395698" y="532265"/>
                  </a:cubicBezTo>
                  <a:cubicBezTo>
                    <a:pt x="390511" y="536587"/>
                    <a:pt x="384460" y="539180"/>
                    <a:pt x="377833" y="541197"/>
                  </a:cubicBezTo>
                  <a:cubicBezTo>
                    <a:pt x="354206" y="548112"/>
                    <a:pt x="330579" y="555316"/>
                    <a:pt x="306951" y="562519"/>
                  </a:cubicBezTo>
                  <a:cubicBezTo>
                    <a:pt x="292832" y="571163"/>
                    <a:pt x="277561" y="575197"/>
                    <a:pt x="261137" y="575774"/>
                  </a:cubicBezTo>
                  <a:cubicBezTo>
                    <a:pt x="236358" y="582977"/>
                    <a:pt x="211290" y="590180"/>
                    <a:pt x="186510" y="597384"/>
                  </a:cubicBezTo>
                  <a:cubicBezTo>
                    <a:pt x="179594" y="599401"/>
                    <a:pt x="172967" y="601130"/>
                    <a:pt x="165476" y="600265"/>
                  </a:cubicBezTo>
                  <a:cubicBezTo>
                    <a:pt x="155967" y="599113"/>
                    <a:pt x="149628" y="594214"/>
                    <a:pt x="146747" y="584706"/>
                  </a:cubicBezTo>
                  <a:cubicBezTo>
                    <a:pt x="143577" y="575485"/>
                    <a:pt x="147323" y="568570"/>
                    <a:pt x="153950" y="562519"/>
                  </a:cubicBezTo>
                  <a:cubicBezTo>
                    <a:pt x="156543" y="560214"/>
                    <a:pt x="159713" y="558485"/>
                    <a:pt x="162594" y="556180"/>
                  </a:cubicBezTo>
                  <a:cubicBezTo>
                    <a:pt x="175849" y="546383"/>
                    <a:pt x="177001" y="541773"/>
                    <a:pt x="172391" y="524773"/>
                  </a:cubicBezTo>
                  <a:cubicBezTo>
                    <a:pt x="166628" y="520163"/>
                    <a:pt x="166340" y="513248"/>
                    <a:pt x="164323" y="507197"/>
                  </a:cubicBezTo>
                  <a:cubicBezTo>
                    <a:pt x="160001" y="492502"/>
                    <a:pt x="155103" y="478383"/>
                    <a:pt x="151645" y="463400"/>
                  </a:cubicBezTo>
                  <a:cubicBezTo>
                    <a:pt x="130035" y="391077"/>
                    <a:pt x="109289" y="318755"/>
                    <a:pt x="87679" y="246432"/>
                  </a:cubicBezTo>
                  <a:cubicBezTo>
                    <a:pt x="77018" y="208398"/>
                    <a:pt x="65492" y="170364"/>
                    <a:pt x="54543" y="132330"/>
                  </a:cubicBezTo>
                  <a:cubicBezTo>
                    <a:pt x="51085" y="120805"/>
                    <a:pt x="44746" y="113601"/>
                    <a:pt x="32356" y="112737"/>
                  </a:cubicBezTo>
                  <a:cubicBezTo>
                    <a:pt x="28322" y="112449"/>
                    <a:pt x="24577" y="111584"/>
                    <a:pt x="20543" y="110720"/>
                  </a:cubicBezTo>
                  <a:cubicBezTo>
                    <a:pt x="8729" y="108415"/>
                    <a:pt x="2102" y="102076"/>
                    <a:pt x="373" y="91991"/>
                  </a:cubicBezTo>
                  <a:cubicBezTo>
                    <a:pt x="-1356" y="81330"/>
                    <a:pt x="2966" y="71533"/>
                    <a:pt x="12475" y="65482"/>
                  </a:cubicBezTo>
                  <a:cubicBezTo>
                    <a:pt x="18814" y="61448"/>
                    <a:pt x="26305" y="59431"/>
                    <a:pt x="33509" y="57414"/>
                  </a:cubicBezTo>
                  <a:cubicBezTo>
                    <a:pt x="95458" y="38974"/>
                    <a:pt x="157408" y="21397"/>
                    <a:pt x="219357" y="2956"/>
                  </a:cubicBezTo>
                  <a:cubicBezTo>
                    <a:pt x="223968" y="1516"/>
                    <a:pt x="228578" y="363"/>
                    <a:pt x="233188" y="75"/>
                  </a:cubicBezTo>
                  <a:cubicBezTo>
                    <a:pt x="236358" y="-213"/>
                    <a:pt x="239527" y="363"/>
                    <a:pt x="242697" y="1227"/>
                  </a:cubicBezTo>
                  <a:cubicBezTo>
                    <a:pt x="252205" y="3533"/>
                    <a:pt x="258832" y="9295"/>
                    <a:pt x="261426" y="19092"/>
                  </a:cubicBezTo>
                  <a:cubicBezTo>
                    <a:pt x="264307" y="29177"/>
                    <a:pt x="261426" y="38397"/>
                    <a:pt x="253070" y="43296"/>
                  </a:cubicBezTo>
                  <a:cubicBezTo>
                    <a:pt x="232036" y="55685"/>
                    <a:pt x="233476" y="72109"/>
                    <a:pt x="239527" y="92279"/>
                  </a:cubicBezTo>
                  <a:cubicBezTo>
                    <a:pt x="258832" y="155669"/>
                    <a:pt x="276985" y="219636"/>
                    <a:pt x="295714" y="283314"/>
                  </a:cubicBezTo>
                  <a:cubicBezTo>
                    <a:pt x="297443" y="289077"/>
                    <a:pt x="298595" y="294839"/>
                    <a:pt x="298019" y="300890"/>
                  </a:cubicBezTo>
                  <a:cubicBezTo>
                    <a:pt x="309833" y="341518"/>
                    <a:pt x="321646" y="381857"/>
                    <a:pt x="333748" y="422484"/>
                  </a:cubicBezTo>
                  <a:cubicBezTo>
                    <a:pt x="340951" y="434586"/>
                    <a:pt x="344409" y="448129"/>
                    <a:pt x="347867" y="461383"/>
                  </a:cubicBezTo>
                  <a:cubicBezTo>
                    <a:pt x="351324" y="474925"/>
                    <a:pt x="356223" y="487315"/>
                    <a:pt x="370630" y="493654"/>
                  </a:cubicBezTo>
                  <a:close/>
                </a:path>
              </a:pathLst>
            </a:custGeom>
            <a:grpFill/>
            <a:ln w="287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2" name="Freeform: Shape 181">
              <a:extLst>
                <a:ext uri="{FF2B5EF4-FFF2-40B4-BE49-F238E27FC236}">
                  <a16:creationId xmlns="" xmlns:a16="http://schemas.microsoft.com/office/drawing/2014/main" id="{0836F97A-1633-4467-A2A3-20FC385DF45B}"/>
                </a:ext>
              </a:extLst>
            </p:cNvPr>
            <p:cNvSpPr/>
            <p:nvPr userDrawn="1"/>
          </p:nvSpPr>
          <p:spPr>
            <a:xfrm rot="1020000">
              <a:off x="9705320" y="428745"/>
              <a:ext cx="391436" cy="584760"/>
            </a:xfrm>
            <a:custGeom>
              <a:avLst/>
              <a:gdLst>
                <a:gd name="connsiteX0" fmla="*/ 167549 w 391436"/>
                <a:gd name="connsiteY0" fmla="*/ 584760 h 584760"/>
                <a:gd name="connsiteX1" fmla="*/ 143634 w 391436"/>
                <a:gd name="connsiteY1" fmla="*/ 569201 h 584760"/>
                <a:gd name="connsiteX2" fmla="*/ 154871 w 391436"/>
                <a:gd name="connsiteY2" fmla="*/ 544709 h 584760"/>
                <a:gd name="connsiteX3" fmla="*/ 158905 w 391436"/>
                <a:gd name="connsiteY3" fmla="*/ 542404 h 584760"/>
                <a:gd name="connsiteX4" fmla="*/ 175329 w 391436"/>
                <a:gd name="connsiteY4" fmla="*/ 500048 h 584760"/>
                <a:gd name="connsiteX5" fmla="*/ 69006 w 391436"/>
                <a:gd name="connsiteY5" fmla="*/ 137859 h 584760"/>
                <a:gd name="connsiteX6" fmla="*/ 65837 w 391436"/>
                <a:gd name="connsiteY6" fmla="*/ 127774 h 584760"/>
                <a:gd name="connsiteX7" fmla="*/ 27515 w 391436"/>
                <a:gd name="connsiteY7" fmla="*/ 102706 h 584760"/>
                <a:gd name="connsiteX8" fmla="*/ 718 w 391436"/>
                <a:gd name="connsiteY8" fmla="*/ 88011 h 584760"/>
                <a:gd name="connsiteX9" fmla="*/ 18582 w 391436"/>
                <a:gd name="connsiteY9" fmla="*/ 59774 h 584760"/>
                <a:gd name="connsiteX10" fmla="*/ 123176 w 391436"/>
                <a:gd name="connsiteY10" fmla="*/ 22316 h 584760"/>
                <a:gd name="connsiteX11" fmla="*/ 182244 w 391436"/>
                <a:gd name="connsiteY11" fmla="*/ 1570 h 584760"/>
                <a:gd name="connsiteX12" fmla="*/ 194922 w 391436"/>
                <a:gd name="connsiteY12" fmla="*/ 7621 h 584760"/>
                <a:gd name="connsiteX13" fmla="*/ 277906 w 391436"/>
                <a:gd name="connsiteY13" fmla="*/ 291724 h 584760"/>
                <a:gd name="connsiteX14" fmla="*/ 327754 w 391436"/>
                <a:gd name="connsiteY14" fmla="*/ 460861 h 584760"/>
                <a:gd name="connsiteX15" fmla="*/ 357143 w 391436"/>
                <a:gd name="connsiteY15" fmla="*/ 483048 h 584760"/>
                <a:gd name="connsiteX16" fmla="*/ 371262 w 391436"/>
                <a:gd name="connsiteY16" fmla="*/ 482760 h 584760"/>
                <a:gd name="connsiteX17" fmla="*/ 389127 w 391436"/>
                <a:gd name="connsiteY17" fmla="*/ 494285 h 584760"/>
                <a:gd name="connsiteX18" fmla="*/ 385669 w 391436"/>
                <a:gd name="connsiteY18" fmla="*/ 517336 h 584760"/>
                <a:gd name="connsiteX19" fmla="*/ 368381 w 391436"/>
                <a:gd name="connsiteY19" fmla="*/ 527421 h 584760"/>
                <a:gd name="connsiteX20" fmla="*/ 178787 w 391436"/>
                <a:gd name="connsiteY20" fmla="*/ 583031 h 584760"/>
                <a:gd name="connsiteX21" fmla="*/ 167549 w 391436"/>
                <a:gd name="connsiteY21" fmla="*/ 584760 h 5847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391436" h="584760">
                  <a:moveTo>
                    <a:pt x="167549" y="584760"/>
                  </a:moveTo>
                  <a:cubicBezTo>
                    <a:pt x="155447" y="584472"/>
                    <a:pt x="146803" y="580438"/>
                    <a:pt x="143634" y="569201"/>
                  </a:cubicBezTo>
                  <a:cubicBezTo>
                    <a:pt x="140464" y="557963"/>
                    <a:pt x="144786" y="549896"/>
                    <a:pt x="154871" y="544709"/>
                  </a:cubicBezTo>
                  <a:cubicBezTo>
                    <a:pt x="156312" y="544133"/>
                    <a:pt x="157753" y="543268"/>
                    <a:pt x="158905" y="542404"/>
                  </a:cubicBezTo>
                  <a:cubicBezTo>
                    <a:pt x="181380" y="528573"/>
                    <a:pt x="182820" y="525116"/>
                    <a:pt x="175329" y="500048"/>
                  </a:cubicBezTo>
                  <a:cubicBezTo>
                    <a:pt x="139888" y="379318"/>
                    <a:pt x="104447" y="258589"/>
                    <a:pt x="69006" y="137859"/>
                  </a:cubicBezTo>
                  <a:cubicBezTo>
                    <a:pt x="68142" y="134402"/>
                    <a:pt x="66989" y="130944"/>
                    <a:pt x="65837" y="127774"/>
                  </a:cubicBezTo>
                  <a:cubicBezTo>
                    <a:pt x="56904" y="102418"/>
                    <a:pt x="54311" y="100689"/>
                    <a:pt x="27515" y="102706"/>
                  </a:cubicBezTo>
                  <a:cubicBezTo>
                    <a:pt x="10226" y="103859"/>
                    <a:pt x="3887" y="100401"/>
                    <a:pt x="718" y="88011"/>
                  </a:cubicBezTo>
                  <a:cubicBezTo>
                    <a:pt x="-2164" y="76198"/>
                    <a:pt x="3599" y="65537"/>
                    <a:pt x="18582" y="59774"/>
                  </a:cubicBezTo>
                  <a:cubicBezTo>
                    <a:pt x="53159" y="46808"/>
                    <a:pt x="88312" y="34706"/>
                    <a:pt x="123176" y="22316"/>
                  </a:cubicBezTo>
                  <a:cubicBezTo>
                    <a:pt x="142770" y="15401"/>
                    <a:pt x="162939" y="8774"/>
                    <a:pt x="182244" y="1570"/>
                  </a:cubicBezTo>
                  <a:cubicBezTo>
                    <a:pt x="189736" y="-1311"/>
                    <a:pt x="192617" y="-735"/>
                    <a:pt x="194922" y="7621"/>
                  </a:cubicBezTo>
                  <a:cubicBezTo>
                    <a:pt x="222295" y="102418"/>
                    <a:pt x="250245" y="196927"/>
                    <a:pt x="277906" y="291724"/>
                  </a:cubicBezTo>
                  <a:cubicBezTo>
                    <a:pt x="294330" y="348199"/>
                    <a:pt x="311042" y="404386"/>
                    <a:pt x="327754" y="460861"/>
                  </a:cubicBezTo>
                  <a:cubicBezTo>
                    <a:pt x="333228" y="479590"/>
                    <a:pt x="337262" y="482760"/>
                    <a:pt x="357143" y="483048"/>
                  </a:cubicBezTo>
                  <a:cubicBezTo>
                    <a:pt x="361754" y="483048"/>
                    <a:pt x="366652" y="482760"/>
                    <a:pt x="371262" y="482760"/>
                  </a:cubicBezTo>
                  <a:cubicBezTo>
                    <a:pt x="379906" y="482471"/>
                    <a:pt x="385669" y="486505"/>
                    <a:pt x="389127" y="494285"/>
                  </a:cubicBezTo>
                  <a:cubicBezTo>
                    <a:pt x="392873" y="502641"/>
                    <a:pt x="392296" y="510421"/>
                    <a:pt x="385669" y="517336"/>
                  </a:cubicBezTo>
                  <a:cubicBezTo>
                    <a:pt x="380771" y="522234"/>
                    <a:pt x="374720" y="525404"/>
                    <a:pt x="368381" y="527421"/>
                  </a:cubicBezTo>
                  <a:cubicBezTo>
                    <a:pt x="305279" y="546150"/>
                    <a:pt x="241889" y="564591"/>
                    <a:pt x="178787" y="583031"/>
                  </a:cubicBezTo>
                  <a:cubicBezTo>
                    <a:pt x="175041" y="583896"/>
                    <a:pt x="170719" y="584184"/>
                    <a:pt x="167549" y="584760"/>
                  </a:cubicBezTo>
                  <a:close/>
                </a:path>
              </a:pathLst>
            </a:custGeom>
            <a:grpFill/>
            <a:ln w="287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8" name="Freeform: Shape 197">
              <a:extLst>
                <a:ext uri="{FF2B5EF4-FFF2-40B4-BE49-F238E27FC236}">
                  <a16:creationId xmlns="" xmlns:a16="http://schemas.microsoft.com/office/drawing/2014/main" id="{9B6E309C-AEC2-4925-B91D-98DDA2ACEA5E}"/>
                </a:ext>
              </a:extLst>
            </p:cNvPr>
            <p:cNvSpPr/>
            <p:nvPr/>
          </p:nvSpPr>
          <p:spPr>
            <a:xfrm rot="1020000">
              <a:off x="8699841" y="425712"/>
              <a:ext cx="573136" cy="611648"/>
            </a:xfrm>
            <a:custGeom>
              <a:avLst/>
              <a:gdLst>
                <a:gd name="connsiteX0" fmla="*/ 255772 w 573136"/>
                <a:gd name="connsiteY0" fmla="*/ 7712 h 611648"/>
                <a:gd name="connsiteX1" fmla="*/ 475333 w 573136"/>
                <a:gd name="connsiteY1" fmla="*/ 71679 h 611648"/>
                <a:gd name="connsiteX2" fmla="*/ 572723 w 573136"/>
                <a:gd name="connsiteY2" fmla="*/ 301612 h 611648"/>
                <a:gd name="connsiteX3" fmla="*/ 423756 w 573136"/>
                <a:gd name="connsiteY3" fmla="*/ 538173 h 611648"/>
                <a:gd name="connsiteX4" fmla="*/ 416553 w 573136"/>
                <a:gd name="connsiteY4" fmla="*/ 541919 h 611648"/>
                <a:gd name="connsiteX5" fmla="*/ 396095 w 573136"/>
                <a:gd name="connsiteY5" fmla="*/ 536732 h 611648"/>
                <a:gd name="connsiteX6" fmla="*/ 392061 w 573136"/>
                <a:gd name="connsiteY6" fmla="*/ 524343 h 611648"/>
                <a:gd name="connsiteX7" fmla="*/ 402722 w 573136"/>
                <a:gd name="connsiteY7" fmla="*/ 492359 h 611648"/>
                <a:gd name="connsiteX8" fmla="*/ 417129 w 573136"/>
                <a:gd name="connsiteY8" fmla="*/ 446834 h 611648"/>
                <a:gd name="connsiteX9" fmla="*/ 394366 w 573136"/>
                <a:gd name="connsiteY9" fmla="*/ 362121 h 611648"/>
                <a:gd name="connsiteX10" fmla="*/ 318010 w 573136"/>
                <a:gd name="connsiteY10" fmla="*/ 103662 h 611648"/>
                <a:gd name="connsiteX11" fmla="*/ 296399 w 573136"/>
                <a:gd name="connsiteY11" fmla="*/ 66204 h 611648"/>
                <a:gd name="connsiteX12" fmla="*/ 270755 w 573136"/>
                <a:gd name="connsiteY12" fmla="*/ 55831 h 611648"/>
                <a:gd name="connsiteX13" fmla="*/ 254619 w 573136"/>
                <a:gd name="connsiteY13" fmla="*/ 45746 h 611648"/>
                <a:gd name="connsiteX14" fmla="*/ 247992 w 573136"/>
                <a:gd name="connsiteY14" fmla="*/ 21831 h 611648"/>
                <a:gd name="connsiteX15" fmla="*/ 255772 w 573136"/>
                <a:gd name="connsiteY15" fmla="*/ 7712 h 611648"/>
                <a:gd name="connsiteX16" fmla="*/ 50907 w 573136"/>
                <a:gd name="connsiteY16" fmla="*/ 64474 h 611648"/>
                <a:gd name="connsiteX17" fmla="*/ 150026 w 573136"/>
                <a:gd name="connsiteY17" fmla="*/ 35662 h 611648"/>
                <a:gd name="connsiteX18" fmla="*/ 188925 w 573136"/>
                <a:gd name="connsiteY18" fmla="*/ 27306 h 611648"/>
                <a:gd name="connsiteX19" fmla="*/ 200162 w 573136"/>
                <a:gd name="connsiteY19" fmla="*/ 24136 h 611648"/>
                <a:gd name="connsiteX20" fmla="*/ 217451 w 573136"/>
                <a:gd name="connsiteY20" fmla="*/ 33356 h 611648"/>
                <a:gd name="connsiteX21" fmla="*/ 227824 w 573136"/>
                <a:gd name="connsiteY21" fmla="*/ 58135 h 611648"/>
                <a:gd name="connsiteX22" fmla="*/ 245688 w 573136"/>
                <a:gd name="connsiteY22" fmla="*/ 118357 h 611648"/>
                <a:gd name="connsiteX23" fmla="*/ 256061 w 573136"/>
                <a:gd name="connsiteY23" fmla="*/ 153798 h 611648"/>
                <a:gd name="connsiteX24" fmla="*/ 270468 w 573136"/>
                <a:gd name="connsiteY24" fmla="*/ 203934 h 611648"/>
                <a:gd name="connsiteX25" fmla="*/ 343654 w 573136"/>
                <a:gd name="connsiteY25" fmla="*/ 453749 h 611648"/>
                <a:gd name="connsiteX26" fmla="*/ 369299 w 573136"/>
                <a:gd name="connsiteY26" fmla="*/ 541343 h 611648"/>
                <a:gd name="connsiteX27" fmla="*/ 358638 w 573136"/>
                <a:gd name="connsiteY27" fmla="*/ 562377 h 611648"/>
                <a:gd name="connsiteX28" fmla="*/ 287179 w 573136"/>
                <a:gd name="connsiteY28" fmla="*/ 583699 h 611648"/>
                <a:gd name="connsiteX29" fmla="*/ 273061 w 573136"/>
                <a:gd name="connsiteY29" fmla="*/ 584274 h 611648"/>
                <a:gd name="connsiteX30" fmla="*/ 191230 w 573136"/>
                <a:gd name="connsiteY30" fmla="*/ 607614 h 611648"/>
                <a:gd name="connsiteX31" fmla="*/ 167891 w 573136"/>
                <a:gd name="connsiteY31" fmla="*/ 611648 h 611648"/>
                <a:gd name="connsiteX32" fmla="*/ 148874 w 573136"/>
                <a:gd name="connsiteY32" fmla="*/ 598394 h 611648"/>
                <a:gd name="connsiteX33" fmla="*/ 153484 w 573136"/>
                <a:gd name="connsiteY33" fmla="*/ 575343 h 611648"/>
                <a:gd name="connsiteX34" fmla="*/ 155213 w 573136"/>
                <a:gd name="connsiteY34" fmla="*/ 573902 h 611648"/>
                <a:gd name="connsiteX35" fmla="*/ 169908 w 573136"/>
                <a:gd name="connsiteY35" fmla="*/ 522326 h 611648"/>
                <a:gd name="connsiteX36" fmla="*/ 152332 w 573136"/>
                <a:gd name="connsiteY36" fmla="*/ 466139 h 611648"/>
                <a:gd name="connsiteX37" fmla="*/ 132738 w 573136"/>
                <a:gd name="connsiteY37" fmla="*/ 408223 h 611648"/>
                <a:gd name="connsiteX38" fmla="*/ 111992 w 573136"/>
                <a:gd name="connsiteY38" fmla="*/ 337917 h 611648"/>
                <a:gd name="connsiteX39" fmla="*/ 83467 w 573136"/>
                <a:gd name="connsiteY39" fmla="*/ 240238 h 611648"/>
                <a:gd name="connsiteX40" fmla="*/ 55517 w 573136"/>
                <a:gd name="connsiteY40" fmla="*/ 144577 h 611648"/>
                <a:gd name="connsiteX41" fmla="*/ 29297 w 573136"/>
                <a:gd name="connsiteY41" fmla="*/ 124119 h 611648"/>
                <a:gd name="connsiteX42" fmla="*/ 23534 w 573136"/>
                <a:gd name="connsiteY42" fmla="*/ 123543 h 611648"/>
                <a:gd name="connsiteX43" fmla="*/ 195 w 573136"/>
                <a:gd name="connsiteY43" fmla="*/ 101645 h 611648"/>
                <a:gd name="connsiteX44" fmla="*/ 17195 w 573136"/>
                <a:gd name="connsiteY44" fmla="*/ 75713 h 611648"/>
                <a:gd name="connsiteX45" fmla="*/ 50907 w 573136"/>
                <a:gd name="connsiteY45" fmla="*/ 64474 h 6116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573136" h="611648">
                  <a:moveTo>
                    <a:pt x="255772" y="7712"/>
                  </a:moveTo>
                  <a:cubicBezTo>
                    <a:pt x="341349" y="-12746"/>
                    <a:pt x="415688" y="7136"/>
                    <a:pt x="475333" y="71679"/>
                  </a:cubicBezTo>
                  <a:cubicBezTo>
                    <a:pt x="534977" y="136221"/>
                    <a:pt x="567537" y="214019"/>
                    <a:pt x="572723" y="301612"/>
                  </a:cubicBezTo>
                  <a:cubicBezTo>
                    <a:pt x="578774" y="403613"/>
                    <a:pt x="517977" y="498698"/>
                    <a:pt x="423756" y="538173"/>
                  </a:cubicBezTo>
                  <a:cubicBezTo>
                    <a:pt x="421163" y="539326"/>
                    <a:pt x="418858" y="540766"/>
                    <a:pt x="416553" y="541919"/>
                  </a:cubicBezTo>
                  <a:cubicBezTo>
                    <a:pt x="406468" y="549410"/>
                    <a:pt x="400705" y="547970"/>
                    <a:pt x="396095" y="536732"/>
                  </a:cubicBezTo>
                  <a:cubicBezTo>
                    <a:pt x="394366" y="532698"/>
                    <a:pt x="393214" y="528665"/>
                    <a:pt x="392061" y="524343"/>
                  </a:cubicBezTo>
                  <a:cubicBezTo>
                    <a:pt x="386587" y="504461"/>
                    <a:pt x="386587" y="504461"/>
                    <a:pt x="402722" y="492359"/>
                  </a:cubicBezTo>
                  <a:cubicBezTo>
                    <a:pt x="415976" y="479969"/>
                    <a:pt x="419722" y="464122"/>
                    <a:pt x="417129" y="446834"/>
                  </a:cubicBezTo>
                  <a:cubicBezTo>
                    <a:pt x="412807" y="417732"/>
                    <a:pt x="402722" y="390070"/>
                    <a:pt x="394366" y="362121"/>
                  </a:cubicBezTo>
                  <a:cubicBezTo>
                    <a:pt x="369010" y="275968"/>
                    <a:pt x="344518" y="189527"/>
                    <a:pt x="318010" y="103662"/>
                  </a:cubicBezTo>
                  <a:cubicBezTo>
                    <a:pt x="313688" y="89543"/>
                    <a:pt x="307925" y="76289"/>
                    <a:pt x="296399" y="66204"/>
                  </a:cubicBezTo>
                  <a:cubicBezTo>
                    <a:pt x="288908" y="59577"/>
                    <a:pt x="280840" y="55543"/>
                    <a:pt x="270755" y="55831"/>
                  </a:cubicBezTo>
                  <a:cubicBezTo>
                    <a:pt x="263840" y="54967"/>
                    <a:pt x="254908" y="57272"/>
                    <a:pt x="254619" y="45746"/>
                  </a:cubicBezTo>
                  <a:cubicBezTo>
                    <a:pt x="252603" y="37678"/>
                    <a:pt x="251162" y="29611"/>
                    <a:pt x="247992" y="21831"/>
                  </a:cubicBezTo>
                  <a:cubicBezTo>
                    <a:pt x="244535" y="12899"/>
                    <a:pt x="246840" y="9729"/>
                    <a:pt x="255772" y="7712"/>
                  </a:cubicBezTo>
                  <a:close/>
                  <a:moveTo>
                    <a:pt x="50907" y="64474"/>
                  </a:moveTo>
                  <a:cubicBezTo>
                    <a:pt x="84043" y="54966"/>
                    <a:pt x="116891" y="45169"/>
                    <a:pt x="150026" y="35662"/>
                  </a:cubicBezTo>
                  <a:cubicBezTo>
                    <a:pt x="162993" y="32492"/>
                    <a:pt x="175094" y="25865"/>
                    <a:pt x="188925" y="27306"/>
                  </a:cubicBezTo>
                  <a:cubicBezTo>
                    <a:pt x="192671" y="26152"/>
                    <a:pt x="196705" y="25576"/>
                    <a:pt x="200162" y="24136"/>
                  </a:cubicBezTo>
                  <a:cubicBezTo>
                    <a:pt x="210247" y="19526"/>
                    <a:pt x="216298" y="21831"/>
                    <a:pt x="217451" y="33356"/>
                  </a:cubicBezTo>
                  <a:cubicBezTo>
                    <a:pt x="224366" y="39984"/>
                    <a:pt x="225230" y="49492"/>
                    <a:pt x="227824" y="58135"/>
                  </a:cubicBezTo>
                  <a:cubicBezTo>
                    <a:pt x="233586" y="78305"/>
                    <a:pt x="239925" y="98187"/>
                    <a:pt x="245688" y="118357"/>
                  </a:cubicBezTo>
                  <a:cubicBezTo>
                    <a:pt x="248570" y="130459"/>
                    <a:pt x="252892" y="141695"/>
                    <a:pt x="256061" y="153798"/>
                  </a:cubicBezTo>
                  <a:cubicBezTo>
                    <a:pt x="260383" y="170510"/>
                    <a:pt x="266146" y="187222"/>
                    <a:pt x="270468" y="203934"/>
                  </a:cubicBezTo>
                  <a:cubicBezTo>
                    <a:pt x="295248" y="287206"/>
                    <a:pt x="319450" y="370477"/>
                    <a:pt x="343654" y="453749"/>
                  </a:cubicBezTo>
                  <a:cubicBezTo>
                    <a:pt x="352587" y="482850"/>
                    <a:pt x="360654" y="511953"/>
                    <a:pt x="369299" y="541343"/>
                  </a:cubicBezTo>
                  <a:cubicBezTo>
                    <a:pt x="373333" y="555461"/>
                    <a:pt x="371892" y="558343"/>
                    <a:pt x="358638" y="562377"/>
                  </a:cubicBezTo>
                  <a:cubicBezTo>
                    <a:pt x="335011" y="569868"/>
                    <a:pt x="310807" y="576496"/>
                    <a:pt x="287179" y="583699"/>
                  </a:cubicBezTo>
                  <a:cubicBezTo>
                    <a:pt x="282570" y="584563"/>
                    <a:pt x="277960" y="585715"/>
                    <a:pt x="273061" y="584274"/>
                  </a:cubicBezTo>
                  <a:cubicBezTo>
                    <a:pt x="245688" y="592055"/>
                    <a:pt x="218603" y="599835"/>
                    <a:pt x="191230" y="607614"/>
                  </a:cubicBezTo>
                  <a:cubicBezTo>
                    <a:pt x="183739" y="609919"/>
                    <a:pt x="175959" y="611647"/>
                    <a:pt x="167891" y="611648"/>
                  </a:cubicBezTo>
                  <a:cubicBezTo>
                    <a:pt x="158383" y="611647"/>
                    <a:pt x="152042" y="607326"/>
                    <a:pt x="148874" y="598394"/>
                  </a:cubicBezTo>
                  <a:cubicBezTo>
                    <a:pt x="145704" y="590038"/>
                    <a:pt x="146857" y="581970"/>
                    <a:pt x="153484" y="575343"/>
                  </a:cubicBezTo>
                  <a:cubicBezTo>
                    <a:pt x="154060" y="574766"/>
                    <a:pt x="154637" y="574190"/>
                    <a:pt x="155213" y="573902"/>
                  </a:cubicBezTo>
                  <a:cubicBezTo>
                    <a:pt x="179705" y="562088"/>
                    <a:pt x="178264" y="543936"/>
                    <a:pt x="169908" y="522326"/>
                  </a:cubicBezTo>
                  <a:cubicBezTo>
                    <a:pt x="162993" y="503885"/>
                    <a:pt x="158094" y="484868"/>
                    <a:pt x="152332" y="466139"/>
                  </a:cubicBezTo>
                  <a:cubicBezTo>
                    <a:pt x="141382" y="448273"/>
                    <a:pt x="139077" y="427527"/>
                    <a:pt x="132738" y="408223"/>
                  </a:cubicBezTo>
                  <a:cubicBezTo>
                    <a:pt x="125247" y="384884"/>
                    <a:pt x="118908" y="361257"/>
                    <a:pt x="111992" y="337917"/>
                  </a:cubicBezTo>
                  <a:cubicBezTo>
                    <a:pt x="102772" y="305358"/>
                    <a:pt x="93263" y="272799"/>
                    <a:pt x="83467" y="240238"/>
                  </a:cubicBezTo>
                  <a:cubicBezTo>
                    <a:pt x="74534" y="208256"/>
                    <a:pt x="64738" y="176560"/>
                    <a:pt x="55517" y="144577"/>
                  </a:cubicBezTo>
                  <a:cubicBezTo>
                    <a:pt x="51772" y="131322"/>
                    <a:pt x="43992" y="123255"/>
                    <a:pt x="29297" y="124119"/>
                  </a:cubicBezTo>
                  <a:cubicBezTo>
                    <a:pt x="27280" y="124119"/>
                    <a:pt x="25263" y="123832"/>
                    <a:pt x="23534" y="123543"/>
                  </a:cubicBezTo>
                  <a:cubicBezTo>
                    <a:pt x="10280" y="120950"/>
                    <a:pt x="1924" y="113170"/>
                    <a:pt x="195" y="101645"/>
                  </a:cubicBezTo>
                  <a:cubicBezTo>
                    <a:pt x="-1246" y="91559"/>
                    <a:pt x="5381" y="81187"/>
                    <a:pt x="17195" y="75713"/>
                  </a:cubicBezTo>
                  <a:cubicBezTo>
                    <a:pt x="27856" y="70526"/>
                    <a:pt x="39670" y="67645"/>
                    <a:pt x="50907" y="64474"/>
                  </a:cubicBezTo>
                  <a:close/>
                </a:path>
              </a:pathLst>
            </a:custGeom>
            <a:grpFill/>
            <a:ln w="2878" cap="flat">
              <a:noFill/>
              <a:prstDash val="solid"/>
              <a:miter/>
            </a:ln>
          </p:spPr>
          <p:txBody>
            <a:bodyPr wrap="square" rtlCol="0" anchor="ctr">
              <a:noAutofit/>
            </a:bodyPr>
            <a:lstStyle/>
            <a:p>
              <a:endParaRPr lang="en-US"/>
            </a:p>
          </p:txBody>
        </p:sp>
        <p:sp>
          <p:nvSpPr>
            <p:cNvPr id="186" name="Freeform: Shape 185">
              <a:extLst>
                <a:ext uri="{FF2B5EF4-FFF2-40B4-BE49-F238E27FC236}">
                  <a16:creationId xmlns="" xmlns:a16="http://schemas.microsoft.com/office/drawing/2014/main" id="{C4F4EFB9-8BCE-4517-9C09-BBB033B96801}"/>
                </a:ext>
              </a:extLst>
            </p:cNvPr>
            <p:cNvSpPr/>
            <p:nvPr/>
          </p:nvSpPr>
          <p:spPr>
            <a:xfrm rot="1020000">
              <a:off x="9339897" y="633711"/>
              <a:ext cx="279964" cy="180525"/>
            </a:xfrm>
            <a:custGeom>
              <a:avLst/>
              <a:gdLst>
                <a:gd name="connsiteX0" fmla="*/ 34527 w 279964"/>
                <a:gd name="connsiteY0" fmla="*/ 180221 h 180525"/>
                <a:gd name="connsiteX1" fmla="*/ 29341 w 279964"/>
                <a:gd name="connsiteY1" fmla="*/ 175611 h 180525"/>
                <a:gd name="connsiteX2" fmla="*/ 527 w 279964"/>
                <a:gd name="connsiteY2" fmla="*/ 78220 h 180525"/>
                <a:gd name="connsiteX3" fmla="*/ 8019 w 279964"/>
                <a:gd name="connsiteY3" fmla="*/ 69576 h 180525"/>
                <a:gd name="connsiteX4" fmla="*/ 203087 w 279964"/>
                <a:gd name="connsiteY4" fmla="*/ 12237 h 180525"/>
                <a:gd name="connsiteX5" fmla="*/ 240545 w 279964"/>
                <a:gd name="connsiteY5" fmla="*/ 999 h 180525"/>
                <a:gd name="connsiteX6" fmla="*/ 252071 w 279964"/>
                <a:gd name="connsiteY6" fmla="*/ 7050 h 180525"/>
                <a:gd name="connsiteX7" fmla="*/ 278868 w 279964"/>
                <a:gd name="connsiteY7" fmla="*/ 98966 h 180525"/>
                <a:gd name="connsiteX8" fmla="*/ 273681 w 279964"/>
                <a:gd name="connsiteY8" fmla="*/ 109915 h 180525"/>
                <a:gd name="connsiteX9" fmla="*/ 37697 w 279964"/>
                <a:gd name="connsiteY9" fmla="*/ 178780 h 180525"/>
                <a:gd name="connsiteX10" fmla="*/ 34527 w 279964"/>
                <a:gd name="connsiteY10" fmla="*/ 180221 h 180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79964" h="180525">
                  <a:moveTo>
                    <a:pt x="34527" y="180221"/>
                  </a:moveTo>
                  <a:cubicBezTo>
                    <a:pt x="29917" y="181662"/>
                    <a:pt x="30205" y="177628"/>
                    <a:pt x="29341" y="175611"/>
                  </a:cubicBezTo>
                  <a:cubicBezTo>
                    <a:pt x="19544" y="143051"/>
                    <a:pt x="10323" y="110492"/>
                    <a:pt x="527" y="78220"/>
                  </a:cubicBezTo>
                  <a:cubicBezTo>
                    <a:pt x="-1778" y="70152"/>
                    <a:pt x="3985" y="70729"/>
                    <a:pt x="8019" y="69576"/>
                  </a:cubicBezTo>
                  <a:cubicBezTo>
                    <a:pt x="73138" y="50271"/>
                    <a:pt x="137968" y="31542"/>
                    <a:pt x="203087" y="12237"/>
                  </a:cubicBezTo>
                  <a:cubicBezTo>
                    <a:pt x="215478" y="8491"/>
                    <a:pt x="228156" y="5033"/>
                    <a:pt x="240545" y="999"/>
                  </a:cubicBezTo>
                  <a:cubicBezTo>
                    <a:pt x="246885" y="-1018"/>
                    <a:pt x="250054" y="-441"/>
                    <a:pt x="252071" y="7050"/>
                  </a:cubicBezTo>
                  <a:cubicBezTo>
                    <a:pt x="260427" y="37881"/>
                    <a:pt x="269647" y="68424"/>
                    <a:pt x="278868" y="98966"/>
                  </a:cubicBezTo>
                  <a:cubicBezTo>
                    <a:pt x="280596" y="104729"/>
                    <a:pt x="281173" y="107898"/>
                    <a:pt x="273681" y="109915"/>
                  </a:cubicBezTo>
                  <a:cubicBezTo>
                    <a:pt x="195020" y="132678"/>
                    <a:pt x="116358" y="155729"/>
                    <a:pt x="37697" y="178780"/>
                  </a:cubicBezTo>
                  <a:cubicBezTo>
                    <a:pt x="36544" y="179068"/>
                    <a:pt x="35392" y="179645"/>
                    <a:pt x="34527" y="180221"/>
                  </a:cubicBezTo>
                  <a:close/>
                </a:path>
              </a:pathLst>
            </a:custGeom>
            <a:grpFill/>
            <a:ln w="287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7" name="Freeform: Shape 196">
              <a:extLst>
                <a:ext uri="{FF2B5EF4-FFF2-40B4-BE49-F238E27FC236}">
                  <a16:creationId xmlns="" xmlns:a16="http://schemas.microsoft.com/office/drawing/2014/main" id="{273259F1-A5E6-4346-BC1B-CFDE8F987453}"/>
                </a:ext>
              </a:extLst>
            </p:cNvPr>
            <p:cNvSpPr/>
            <p:nvPr/>
          </p:nvSpPr>
          <p:spPr>
            <a:xfrm rot="1020000">
              <a:off x="10118028" y="422365"/>
              <a:ext cx="471542" cy="578663"/>
            </a:xfrm>
            <a:custGeom>
              <a:avLst/>
              <a:gdLst>
                <a:gd name="connsiteX0" fmla="*/ 175480 w 471542"/>
                <a:gd name="connsiteY0" fmla="*/ 400270 h 578663"/>
                <a:gd name="connsiteX1" fmla="*/ 245930 w 471542"/>
                <a:gd name="connsiteY1" fmla="*/ 416442 h 578663"/>
                <a:gd name="connsiteX2" fmla="*/ 262642 w 471542"/>
                <a:gd name="connsiteY2" fmla="*/ 482713 h 578663"/>
                <a:gd name="connsiteX3" fmla="*/ 256879 w 471542"/>
                <a:gd name="connsiteY3" fmla="*/ 496832 h 578663"/>
                <a:gd name="connsiteX4" fmla="*/ 281947 w 471542"/>
                <a:gd name="connsiteY4" fmla="*/ 530256 h 578663"/>
                <a:gd name="connsiteX5" fmla="*/ 296642 w 471542"/>
                <a:gd name="connsiteY5" fmla="*/ 540629 h 578663"/>
                <a:gd name="connsiteX6" fmla="*/ 300100 w 471542"/>
                <a:gd name="connsiteY6" fmla="*/ 553307 h 578663"/>
                <a:gd name="connsiteX7" fmla="*/ 286557 w 471542"/>
                <a:gd name="connsiteY7" fmla="*/ 575494 h 578663"/>
                <a:gd name="connsiteX8" fmla="*/ 255727 w 471542"/>
                <a:gd name="connsiteY8" fmla="*/ 578663 h 578663"/>
                <a:gd name="connsiteX9" fmla="*/ 159489 w 471542"/>
                <a:gd name="connsiteY9" fmla="*/ 552443 h 578663"/>
                <a:gd name="connsiteX10" fmla="*/ 120590 w 471542"/>
                <a:gd name="connsiteY10" fmla="*/ 450442 h 578663"/>
                <a:gd name="connsiteX11" fmla="*/ 175480 w 471542"/>
                <a:gd name="connsiteY11" fmla="*/ 400270 h 578663"/>
                <a:gd name="connsiteX12" fmla="*/ 183980 w 471542"/>
                <a:gd name="connsiteY12" fmla="*/ 2964 h 578663"/>
                <a:gd name="connsiteX13" fmla="*/ 305286 w 471542"/>
                <a:gd name="connsiteY13" fmla="*/ 23422 h 578663"/>
                <a:gd name="connsiteX14" fmla="*/ 427457 w 471542"/>
                <a:gd name="connsiteY14" fmla="*/ 155389 h 578663"/>
                <a:gd name="connsiteX15" fmla="*/ 471542 w 471542"/>
                <a:gd name="connsiteY15" fmla="*/ 341525 h 578663"/>
                <a:gd name="connsiteX16" fmla="*/ 420254 w 471542"/>
                <a:gd name="connsiteY16" fmla="*/ 502594 h 578663"/>
                <a:gd name="connsiteX17" fmla="*/ 345626 w 471542"/>
                <a:gd name="connsiteY17" fmla="*/ 559357 h 578663"/>
                <a:gd name="connsiteX18" fmla="*/ 334389 w 471542"/>
                <a:gd name="connsiteY18" fmla="*/ 553883 h 578663"/>
                <a:gd name="connsiteX19" fmla="*/ 331507 w 471542"/>
                <a:gd name="connsiteY19" fmla="*/ 543510 h 578663"/>
                <a:gd name="connsiteX20" fmla="*/ 338998 w 471542"/>
                <a:gd name="connsiteY20" fmla="*/ 508069 h 578663"/>
                <a:gd name="connsiteX21" fmla="*/ 349948 w 471542"/>
                <a:gd name="connsiteY21" fmla="*/ 462255 h 578663"/>
                <a:gd name="connsiteX22" fmla="*/ 308455 w 471542"/>
                <a:gd name="connsiteY22" fmla="*/ 316746 h 578663"/>
                <a:gd name="connsiteX23" fmla="*/ 244489 w 471542"/>
                <a:gd name="connsiteY23" fmla="*/ 98626 h 578663"/>
                <a:gd name="connsiteX24" fmla="*/ 234117 w 471542"/>
                <a:gd name="connsiteY24" fmla="*/ 72405 h 578663"/>
                <a:gd name="connsiteX25" fmla="*/ 192913 w 471542"/>
                <a:gd name="connsiteY25" fmla="*/ 47049 h 578663"/>
                <a:gd name="connsiteX26" fmla="*/ 184269 w 471542"/>
                <a:gd name="connsiteY26" fmla="*/ 40422 h 578663"/>
                <a:gd name="connsiteX27" fmla="*/ 176778 w 471542"/>
                <a:gd name="connsiteY27" fmla="*/ 15354 h 578663"/>
                <a:gd name="connsiteX28" fmla="*/ 183980 w 471542"/>
                <a:gd name="connsiteY28" fmla="*/ 2964 h 578663"/>
                <a:gd name="connsiteX29" fmla="*/ 131826 w 471542"/>
                <a:gd name="connsiteY29" fmla="*/ 17660 h 578663"/>
                <a:gd name="connsiteX30" fmla="*/ 145082 w 471542"/>
                <a:gd name="connsiteY30" fmla="*/ 25152 h 578663"/>
                <a:gd name="connsiteX31" fmla="*/ 148827 w 471542"/>
                <a:gd name="connsiteY31" fmla="*/ 37542 h 578663"/>
                <a:gd name="connsiteX32" fmla="*/ 142199 w 471542"/>
                <a:gd name="connsiteY32" fmla="*/ 67220 h 578663"/>
                <a:gd name="connsiteX33" fmla="*/ 135573 w 471542"/>
                <a:gd name="connsiteY33" fmla="*/ 92000 h 578663"/>
                <a:gd name="connsiteX34" fmla="*/ 183404 w 471542"/>
                <a:gd name="connsiteY34" fmla="*/ 254221 h 578663"/>
                <a:gd name="connsiteX35" fmla="*/ 237861 w 471542"/>
                <a:gd name="connsiteY35" fmla="*/ 268628 h 578663"/>
                <a:gd name="connsiteX36" fmla="*/ 246505 w 471542"/>
                <a:gd name="connsiteY36" fmla="*/ 258543 h 578663"/>
                <a:gd name="connsiteX37" fmla="*/ 258319 w 471542"/>
                <a:gd name="connsiteY37" fmla="*/ 297154 h 578663"/>
                <a:gd name="connsiteX38" fmla="*/ 256014 w 471542"/>
                <a:gd name="connsiteY38" fmla="*/ 305798 h 578663"/>
                <a:gd name="connsiteX39" fmla="*/ 35013 w 471542"/>
                <a:gd name="connsiteY39" fmla="*/ 302916 h 578663"/>
                <a:gd name="connsiteX40" fmla="*/ 147 w 471542"/>
                <a:gd name="connsiteY40" fmla="*/ 186221 h 578663"/>
                <a:gd name="connsiteX41" fmla="*/ 131826 w 471542"/>
                <a:gd name="connsiteY41" fmla="*/ 17660 h 5786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471542" h="578663">
                  <a:moveTo>
                    <a:pt x="175480" y="400270"/>
                  </a:moveTo>
                  <a:cubicBezTo>
                    <a:pt x="199756" y="393679"/>
                    <a:pt x="226625" y="398145"/>
                    <a:pt x="245930" y="416442"/>
                  </a:cubicBezTo>
                  <a:cubicBezTo>
                    <a:pt x="265235" y="434883"/>
                    <a:pt x="270421" y="457357"/>
                    <a:pt x="262642" y="482713"/>
                  </a:cubicBezTo>
                  <a:cubicBezTo>
                    <a:pt x="261201" y="487612"/>
                    <a:pt x="258608" y="492222"/>
                    <a:pt x="256879" y="496832"/>
                  </a:cubicBezTo>
                  <a:cubicBezTo>
                    <a:pt x="248811" y="518154"/>
                    <a:pt x="258608" y="532561"/>
                    <a:pt x="281947" y="530256"/>
                  </a:cubicBezTo>
                  <a:cubicBezTo>
                    <a:pt x="291744" y="529104"/>
                    <a:pt x="295201" y="531985"/>
                    <a:pt x="296642" y="540629"/>
                  </a:cubicBezTo>
                  <a:cubicBezTo>
                    <a:pt x="297506" y="544951"/>
                    <a:pt x="298659" y="548985"/>
                    <a:pt x="300100" y="553307"/>
                  </a:cubicBezTo>
                  <a:cubicBezTo>
                    <a:pt x="305863" y="572612"/>
                    <a:pt x="305863" y="572900"/>
                    <a:pt x="286557" y="575494"/>
                  </a:cubicBezTo>
                  <a:cubicBezTo>
                    <a:pt x="275032" y="577222"/>
                    <a:pt x="264083" y="577799"/>
                    <a:pt x="255727" y="578663"/>
                  </a:cubicBezTo>
                  <a:cubicBezTo>
                    <a:pt x="219709" y="577222"/>
                    <a:pt x="187726" y="571460"/>
                    <a:pt x="159489" y="552443"/>
                  </a:cubicBezTo>
                  <a:cubicBezTo>
                    <a:pt x="123759" y="528527"/>
                    <a:pt x="107912" y="487035"/>
                    <a:pt x="120590" y="450442"/>
                  </a:cubicBezTo>
                  <a:cubicBezTo>
                    <a:pt x="129523" y="424509"/>
                    <a:pt x="151204" y="406861"/>
                    <a:pt x="175480" y="400270"/>
                  </a:cubicBezTo>
                  <a:close/>
                  <a:moveTo>
                    <a:pt x="183980" y="2964"/>
                  </a:moveTo>
                  <a:cubicBezTo>
                    <a:pt x="226914" y="-4816"/>
                    <a:pt x="267253" y="2964"/>
                    <a:pt x="305286" y="23422"/>
                  </a:cubicBezTo>
                  <a:cubicBezTo>
                    <a:pt x="361185" y="53388"/>
                    <a:pt x="398931" y="100066"/>
                    <a:pt x="427457" y="155389"/>
                  </a:cubicBezTo>
                  <a:cubicBezTo>
                    <a:pt x="456847" y="212152"/>
                    <a:pt x="470678" y="272372"/>
                    <a:pt x="471542" y="341525"/>
                  </a:cubicBezTo>
                  <a:cubicBezTo>
                    <a:pt x="470678" y="396272"/>
                    <a:pt x="458000" y="453323"/>
                    <a:pt x="420254" y="502594"/>
                  </a:cubicBezTo>
                  <a:cubicBezTo>
                    <a:pt x="400660" y="528239"/>
                    <a:pt x="375880" y="547256"/>
                    <a:pt x="345626" y="559357"/>
                  </a:cubicBezTo>
                  <a:cubicBezTo>
                    <a:pt x="339287" y="561951"/>
                    <a:pt x="335540" y="561662"/>
                    <a:pt x="334389" y="553883"/>
                  </a:cubicBezTo>
                  <a:cubicBezTo>
                    <a:pt x="334100" y="550425"/>
                    <a:pt x="332660" y="546967"/>
                    <a:pt x="331507" y="543510"/>
                  </a:cubicBezTo>
                  <a:cubicBezTo>
                    <a:pt x="326321" y="529967"/>
                    <a:pt x="323440" y="519018"/>
                    <a:pt x="338998" y="508069"/>
                  </a:cubicBezTo>
                  <a:cubicBezTo>
                    <a:pt x="353694" y="497696"/>
                    <a:pt x="354270" y="478679"/>
                    <a:pt x="349948" y="462255"/>
                  </a:cubicBezTo>
                  <a:cubicBezTo>
                    <a:pt x="336694" y="413560"/>
                    <a:pt x="322575" y="365153"/>
                    <a:pt x="308455" y="316746"/>
                  </a:cubicBezTo>
                  <a:cubicBezTo>
                    <a:pt x="287422" y="244135"/>
                    <a:pt x="265811" y="171524"/>
                    <a:pt x="244489" y="98626"/>
                  </a:cubicBezTo>
                  <a:cubicBezTo>
                    <a:pt x="241897" y="89405"/>
                    <a:pt x="238727" y="80473"/>
                    <a:pt x="234117" y="72405"/>
                  </a:cubicBezTo>
                  <a:cubicBezTo>
                    <a:pt x="225185" y="56269"/>
                    <a:pt x="211641" y="47049"/>
                    <a:pt x="192913" y="47049"/>
                  </a:cubicBezTo>
                  <a:cubicBezTo>
                    <a:pt x="187438" y="47049"/>
                    <a:pt x="185421" y="45608"/>
                    <a:pt x="184269" y="40422"/>
                  </a:cubicBezTo>
                  <a:cubicBezTo>
                    <a:pt x="182251" y="32066"/>
                    <a:pt x="180235" y="23422"/>
                    <a:pt x="176778" y="15354"/>
                  </a:cubicBezTo>
                  <a:cubicBezTo>
                    <a:pt x="173320" y="6998"/>
                    <a:pt x="175912" y="4405"/>
                    <a:pt x="183980" y="2964"/>
                  </a:cubicBezTo>
                  <a:close/>
                  <a:moveTo>
                    <a:pt x="131826" y="17660"/>
                  </a:moveTo>
                  <a:cubicBezTo>
                    <a:pt x="139606" y="15355"/>
                    <a:pt x="144217" y="15643"/>
                    <a:pt x="145082" y="25152"/>
                  </a:cubicBezTo>
                  <a:cubicBezTo>
                    <a:pt x="145658" y="29474"/>
                    <a:pt x="147387" y="33508"/>
                    <a:pt x="148827" y="37542"/>
                  </a:cubicBezTo>
                  <a:cubicBezTo>
                    <a:pt x="153149" y="48779"/>
                    <a:pt x="156031" y="58864"/>
                    <a:pt x="142199" y="67220"/>
                  </a:cubicBezTo>
                  <a:cubicBezTo>
                    <a:pt x="134131" y="72118"/>
                    <a:pt x="132979" y="82491"/>
                    <a:pt x="135573" y="92000"/>
                  </a:cubicBezTo>
                  <a:cubicBezTo>
                    <a:pt x="151420" y="146170"/>
                    <a:pt x="166979" y="200339"/>
                    <a:pt x="183404" y="254221"/>
                  </a:cubicBezTo>
                  <a:cubicBezTo>
                    <a:pt x="192048" y="283035"/>
                    <a:pt x="215386" y="288798"/>
                    <a:pt x="237861" y="268628"/>
                  </a:cubicBezTo>
                  <a:cubicBezTo>
                    <a:pt x="240455" y="266323"/>
                    <a:pt x="242471" y="263153"/>
                    <a:pt x="246505" y="258543"/>
                  </a:cubicBezTo>
                  <a:cubicBezTo>
                    <a:pt x="250828" y="273238"/>
                    <a:pt x="254574" y="285340"/>
                    <a:pt x="258319" y="297154"/>
                  </a:cubicBezTo>
                  <a:cubicBezTo>
                    <a:pt x="259184" y="300323"/>
                    <a:pt x="258607" y="303204"/>
                    <a:pt x="256014" y="305798"/>
                  </a:cubicBezTo>
                  <a:cubicBezTo>
                    <a:pt x="189454" y="374086"/>
                    <a:pt x="90335" y="372069"/>
                    <a:pt x="35013" y="302916"/>
                  </a:cubicBezTo>
                  <a:cubicBezTo>
                    <a:pt x="7639" y="268916"/>
                    <a:pt x="-1292" y="228577"/>
                    <a:pt x="147" y="186221"/>
                  </a:cubicBezTo>
                  <a:cubicBezTo>
                    <a:pt x="3030" y="105542"/>
                    <a:pt x="54317" y="40711"/>
                    <a:pt x="131826" y="17660"/>
                  </a:cubicBezTo>
                  <a:close/>
                </a:path>
              </a:pathLst>
            </a:custGeom>
            <a:grpFill/>
            <a:ln w="2878" cap="flat">
              <a:noFill/>
              <a:prstDash val="solid"/>
              <a:miter/>
            </a:ln>
          </p:spPr>
          <p:txBody>
            <a:bodyPr wrap="square" rtlCol="0" anchor="ctr">
              <a:noAutofit/>
            </a:bodyPr>
            <a:lstStyle/>
            <a:p>
              <a:endParaRPr lang="en-US"/>
            </a:p>
          </p:txBody>
        </p:sp>
        <p:sp>
          <p:nvSpPr>
            <p:cNvPr id="200" name="Freeform: Shape 199">
              <a:extLst>
                <a:ext uri="{FF2B5EF4-FFF2-40B4-BE49-F238E27FC236}">
                  <a16:creationId xmlns="" xmlns:a16="http://schemas.microsoft.com/office/drawing/2014/main" id="{594E921E-A6D5-4DD5-8BF2-758327B18813}"/>
                </a:ext>
              </a:extLst>
            </p:cNvPr>
            <p:cNvSpPr/>
            <p:nvPr/>
          </p:nvSpPr>
          <p:spPr>
            <a:xfrm rot="1020000">
              <a:off x="7393031" y="417861"/>
              <a:ext cx="516389" cy="582638"/>
            </a:xfrm>
            <a:custGeom>
              <a:avLst/>
              <a:gdLst>
                <a:gd name="connsiteX0" fmla="*/ 202598 w 516389"/>
                <a:gd name="connsiteY0" fmla="*/ 4066 h 582638"/>
                <a:gd name="connsiteX1" fmla="*/ 273480 w 516389"/>
                <a:gd name="connsiteY1" fmla="*/ 1761 h 582638"/>
                <a:gd name="connsiteX2" fmla="*/ 467108 w 516389"/>
                <a:gd name="connsiteY2" fmla="*/ 142084 h 582638"/>
                <a:gd name="connsiteX3" fmla="*/ 499380 w 516389"/>
                <a:gd name="connsiteY3" fmla="*/ 221034 h 582638"/>
                <a:gd name="connsiteX4" fmla="*/ 516380 w 516389"/>
                <a:gd name="connsiteY4" fmla="*/ 331967 h 582638"/>
                <a:gd name="connsiteX5" fmla="*/ 504278 w 516389"/>
                <a:gd name="connsiteY5" fmla="*/ 412645 h 582638"/>
                <a:gd name="connsiteX6" fmla="*/ 469702 w 516389"/>
                <a:gd name="connsiteY6" fmla="*/ 482662 h 582638"/>
                <a:gd name="connsiteX7" fmla="*/ 459040 w 516389"/>
                <a:gd name="connsiteY7" fmla="*/ 494188 h 582638"/>
                <a:gd name="connsiteX8" fmla="*/ 364531 w 516389"/>
                <a:gd name="connsiteY8" fmla="*/ 562189 h 582638"/>
                <a:gd name="connsiteX9" fmla="*/ 353582 w 516389"/>
                <a:gd name="connsiteY9" fmla="*/ 557002 h 582638"/>
                <a:gd name="connsiteX10" fmla="*/ 351277 w 516389"/>
                <a:gd name="connsiteY10" fmla="*/ 548934 h 582638"/>
                <a:gd name="connsiteX11" fmla="*/ 358192 w 516389"/>
                <a:gd name="connsiteY11" fmla="*/ 508883 h 582638"/>
                <a:gd name="connsiteX12" fmla="*/ 367413 w 516389"/>
                <a:gd name="connsiteY12" fmla="*/ 471425 h 582638"/>
                <a:gd name="connsiteX13" fmla="*/ 354735 w 516389"/>
                <a:gd name="connsiteY13" fmla="*/ 429645 h 582638"/>
                <a:gd name="connsiteX14" fmla="*/ 342633 w 516389"/>
                <a:gd name="connsiteY14" fmla="*/ 397374 h 582638"/>
                <a:gd name="connsiteX15" fmla="*/ 278667 w 516389"/>
                <a:gd name="connsiteY15" fmla="*/ 179830 h 582638"/>
                <a:gd name="connsiteX16" fmla="*/ 251582 w 516389"/>
                <a:gd name="connsiteY16" fmla="*/ 87626 h 582638"/>
                <a:gd name="connsiteX17" fmla="*/ 217581 w 516389"/>
                <a:gd name="connsiteY17" fmla="*/ 56219 h 582638"/>
                <a:gd name="connsiteX18" fmla="*/ 197412 w 516389"/>
                <a:gd name="connsiteY18" fmla="*/ 36338 h 582638"/>
                <a:gd name="connsiteX19" fmla="*/ 192513 w 516389"/>
                <a:gd name="connsiteY19" fmla="*/ 20490 h 582638"/>
                <a:gd name="connsiteX20" fmla="*/ 202598 w 516389"/>
                <a:gd name="connsiteY20" fmla="*/ 4066 h 582638"/>
                <a:gd name="connsiteX21" fmla="*/ 150733 w 516389"/>
                <a:gd name="connsiteY21" fmla="*/ 19050 h 582638"/>
                <a:gd name="connsiteX22" fmla="*/ 166869 w 516389"/>
                <a:gd name="connsiteY22" fmla="*/ 26541 h 582638"/>
                <a:gd name="connsiteX23" fmla="*/ 170327 w 516389"/>
                <a:gd name="connsiteY23" fmla="*/ 37779 h 582638"/>
                <a:gd name="connsiteX24" fmla="*/ 164276 w 516389"/>
                <a:gd name="connsiteY24" fmla="*/ 72643 h 582638"/>
                <a:gd name="connsiteX25" fmla="*/ 157649 w 516389"/>
                <a:gd name="connsiteY25" fmla="*/ 129983 h 582638"/>
                <a:gd name="connsiteX26" fmla="*/ 228819 w 516389"/>
                <a:gd name="connsiteY26" fmla="*/ 371442 h 582638"/>
                <a:gd name="connsiteX27" fmla="*/ 246395 w 516389"/>
                <a:gd name="connsiteY27" fmla="*/ 431951 h 582638"/>
                <a:gd name="connsiteX28" fmla="*/ 250429 w 516389"/>
                <a:gd name="connsiteY28" fmla="*/ 445781 h 582638"/>
                <a:gd name="connsiteX29" fmla="*/ 263107 w 516389"/>
                <a:gd name="connsiteY29" fmla="*/ 488714 h 582638"/>
                <a:gd name="connsiteX30" fmla="*/ 300565 w 516389"/>
                <a:gd name="connsiteY30" fmla="*/ 528188 h 582638"/>
                <a:gd name="connsiteX31" fmla="*/ 305175 w 516389"/>
                <a:gd name="connsiteY31" fmla="*/ 531358 h 582638"/>
                <a:gd name="connsiteX32" fmla="*/ 314395 w 516389"/>
                <a:gd name="connsiteY32" fmla="*/ 540290 h 582638"/>
                <a:gd name="connsiteX33" fmla="*/ 321887 w 516389"/>
                <a:gd name="connsiteY33" fmla="*/ 566223 h 582638"/>
                <a:gd name="connsiteX34" fmla="*/ 315260 w 516389"/>
                <a:gd name="connsiteY34" fmla="*/ 576307 h 582638"/>
                <a:gd name="connsiteX35" fmla="*/ 267141 w 516389"/>
                <a:gd name="connsiteY35" fmla="*/ 580918 h 582638"/>
                <a:gd name="connsiteX36" fmla="*/ 221615 w 516389"/>
                <a:gd name="connsiteY36" fmla="*/ 576019 h 582638"/>
                <a:gd name="connsiteX37" fmla="*/ 164852 w 516389"/>
                <a:gd name="connsiteY37" fmla="*/ 555850 h 582638"/>
                <a:gd name="connsiteX38" fmla="*/ 128547 w 516389"/>
                <a:gd name="connsiteY38" fmla="*/ 532799 h 582638"/>
                <a:gd name="connsiteX39" fmla="*/ 43834 w 516389"/>
                <a:gd name="connsiteY39" fmla="*/ 425035 h 582638"/>
                <a:gd name="connsiteX40" fmla="*/ 33461 w 516389"/>
                <a:gd name="connsiteY40" fmla="*/ 408035 h 582638"/>
                <a:gd name="connsiteX41" fmla="*/ 4936 w 516389"/>
                <a:gd name="connsiteY41" fmla="*/ 309492 h 582638"/>
                <a:gd name="connsiteX42" fmla="*/ 38 w 516389"/>
                <a:gd name="connsiteY42" fmla="*/ 266272 h 582638"/>
                <a:gd name="connsiteX43" fmla="*/ 51902 w 516389"/>
                <a:gd name="connsiteY43" fmla="*/ 92813 h 582638"/>
                <a:gd name="connsiteX44" fmla="*/ 72072 w 516389"/>
                <a:gd name="connsiteY44" fmla="*/ 71203 h 582638"/>
                <a:gd name="connsiteX45" fmla="*/ 150733 w 516389"/>
                <a:gd name="connsiteY45" fmla="*/ 19050 h 5826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516389" h="582638">
                  <a:moveTo>
                    <a:pt x="202598" y="4066"/>
                  </a:moveTo>
                  <a:cubicBezTo>
                    <a:pt x="226226" y="-544"/>
                    <a:pt x="249853" y="-1120"/>
                    <a:pt x="273480" y="1761"/>
                  </a:cubicBezTo>
                  <a:cubicBezTo>
                    <a:pt x="363667" y="12999"/>
                    <a:pt x="425040" y="64863"/>
                    <a:pt x="467108" y="142084"/>
                  </a:cubicBezTo>
                  <a:cubicBezTo>
                    <a:pt x="480651" y="167152"/>
                    <a:pt x="491600" y="193661"/>
                    <a:pt x="499380" y="221034"/>
                  </a:cubicBezTo>
                  <a:cubicBezTo>
                    <a:pt x="510329" y="257339"/>
                    <a:pt x="516668" y="294221"/>
                    <a:pt x="516380" y="331967"/>
                  </a:cubicBezTo>
                  <a:cubicBezTo>
                    <a:pt x="516092" y="359340"/>
                    <a:pt x="512634" y="386425"/>
                    <a:pt x="504278" y="412645"/>
                  </a:cubicBezTo>
                  <a:cubicBezTo>
                    <a:pt x="495634" y="437425"/>
                    <a:pt x="485549" y="461340"/>
                    <a:pt x="469702" y="482662"/>
                  </a:cubicBezTo>
                  <a:cubicBezTo>
                    <a:pt x="467685" y="487561"/>
                    <a:pt x="465091" y="492747"/>
                    <a:pt x="459040" y="494188"/>
                  </a:cubicBezTo>
                  <a:cubicBezTo>
                    <a:pt x="432820" y="524154"/>
                    <a:pt x="401125" y="546341"/>
                    <a:pt x="364531" y="562189"/>
                  </a:cubicBezTo>
                  <a:cubicBezTo>
                    <a:pt x="358192" y="565070"/>
                    <a:pt x="354447" y="565070"/>
                    <a:pt x="353582" y="557002"/>
                  </a:cubicBezTo>
                  <a:cubicBezTo>
                    <a:pt x="353294" y="554409"/>
                    <a:pt x="352430" y="551527"/>
                    <a:pt x="351277" y="548934"/>
                  </a:cubicBezTo>
                  <a:cubicBezTo>
                    <a:pt x="344938" y="533951"/>
                    <a:pt x="342921" y="521273"/>
                    <a:pt x="358192" y="508883"/>
                  </a:cubicBezTo>
                  <a:cubicBezTo>
                    <a:pt x="368854" y="500239"/>
                    <a:pt x="371159" y="485832"/>
                    <a:pt x="367413" y="471425"/>
                  </a:cubicBezTo>
                  <a:cubicBezTo>
                    <a:pt x="363955" y="457306"/>
                    <a:pt x="360786" y="443188"/>
                    <a:pt x="354735" y="429645"/>
                  </a:cubicBezTo>
                  <a:cubicBezTo>
                    <a:pt x="346955" y="420137"/>
                    <a:pt x="347531" y="407747"/>
                    <a:pt x="342633" y="397374"/>
                  </a:cubicBezTo>
                  <a:cubicBezTo>
                    <a:pt x="321599" y="324763"/>
                    <a:pt x="299989" y="252153"/>
                    <a:pt x="278667" y="179830"/>
                  </a:cubicBezTo>
                  <a:cubicBezTo>
                    <a:pt x="270310" y="148711"/>
                    <a:pt x="261090" y="118169"/>
                    <a:pt x="251582" y="87626"/>
                  </a:cubicBezTo>
                  <a:cubicBezTo>
                    <a:pt x="246395" y="70914"/>
                    <a:pt x="234870" y="59389"/>
                    <a:pt x="217581" y="56219"/>
                  </a:cubicBezTo>
                  <a:cubicBezTo>
                    <a:pt x="205480" y="54202"/>
                    <a:pt x="199429" y="47863"/>
                    <a:pt x="197412" y="36338"/>
                  </a:cubicBezTo>
                  <a:cubicBezTo>
                    <a:pt x="196547" y="30863"/>
                    <a:pt x="193954" y="25965"/>
                    <a:pt x="192513" y="20490"/>
                  </a:cubicBezTo>
                  <a:cubicBezTo>
                    <a:pt x="189632" y="8965"/>
                    <a:pt x="191361" y="6083"/>
                    <a:pt x="202598" y="4066"/>
                  </a:cubicBezTo>
                  <a:close/>
                  <a:moveTo>
                    <a:pt x="150733" y="19050"/>
                  </a:moveTo>
                  <a:cubicBezTo>
                    <a:pt x="161106" y="14439"/>
                    <a:pt x="163411" y="15592"/>
                    <a:pt x="166869" y="26541"/>
                  </a:cubicBezTo>
                  <a:cubicBezTo>
                    <a:pt x="168022" y="30287"/>
                    <a:pt x="168598" y="34321"/>
                    <a:pt x="170327" y="37779"/>
                  </a:cubicBezTo>
                  <a:cubicBezTo>
                    <a:pt x="175801" y="50745"/>
                    <a:pt x="176666" y="61118"/>
                    <a:pt x="164276" y="72643"/>
                  </a:cubicBezTo>
                  <a:cubicBezTo>
                    <a:pt x="146700" y="88779"/>
                    <a:pt x="149869" y="109813"/>
                    <a:pt x="157649" y="129983"/>
                  </a:cubicBezTo>
                  <a:cubicBezTo>
                    <a:pt x="181564" y="210373"/>
                    <a:pt x="204903" y="291051"/>
                    <a:pt x="228819" y="371442"/>
                  </a:cubicBezTo>
                  <a:cubicBezTo>
                    <a:pt x="234293" y="391611"/>
                    <a:pt x="240920" y="411493"/>
                    <a:pt x="246395" y="431951"/>
                  </a:cubicBezTo>
                  <a:cubicBezTo>
                    <a:pt x="247836" y="436561"/>
                    <a:pt x="248700" y="441171"/>
                    <a:pt x="250429" y="445781"/>
                  </a:cubicBezTo>
                  <a:cubicBezTo>
                    <a:pt x="255039" y="459900"/>
                    <a:pt x="259073" y="474307"/>
                    <a:pt x="263107" y="488714"/>
                  </a:cubicBezTo>
                  <a:cubicBezTo>
                    <a:pt x="268293" y="508883"/>
                    <a:pt x="279243" y="523290"/>
                    <a:pt x="300565" y="528188"/>
                  </a:cubicBezTo>
                  <a:cubicBezTo>
                    <a:pt x="302294" y="529053"/>
                    <a:pt x="303734" y="529917"/>
                    <a:pt x="305175" y="531358"/>
                  </a:cubicBezTo>
                  <a:cubicBezTo>
                    <a:pt x="310362" y="532222"/>
                    <a:pt x="313243" y="535104"/>
                    <a:pt x="314395" y="540290"/>
                  </a:cubicBezTo>
                  <a:cubicBezTo>
                    <a:pt x="316412" y="548934"/>
                    <a:pt x="318429" y="557867"/>
                    <a:pt x="321887" y="566223"/>
                  </a:cubicBezTo>
                  <a:cubicBezTo>
                    <a:pt x="325057" y="574002"/>
                    <a:pt x="321599" y="575731"/>
                    <a:pt x="315260" y="576307"/>
                  </a:cubicBezTo>
                  <a:cubicBezTo>
                    <a:pt x="299124" y="577748"/>
                    <a:pt x="283277" y="579477"/>
                    <a:pt x="267141" y="580918"/>
                  </a:cubicBezTo>
                  <a:cubicBezTo>
                    <a:pt x="251581" y="583511"/>
                    <a:pt x="236310" y="584087"/>
                    <a:pt x="221615" y="576019"/>
                  </a:cubicBezTo>
                  <a:cubicBezTo>
                    <a:pt x="202310" y="570545"/>
                    <a:pt x="183005" y="564782"/>
                    <a:pt x="164852" y="555850"/>
                  </a:cubicBezTo>
                  <a:cubicBezTo>
                    <a:pt x="149869" y="552680"/>
                    <a:pt x="137479" y="545189"/>
                    <a:pt x="128547" y="532799"/>
                  </a:cubicBezTo>
                  <a:cubicBezTo>
                    <a:pt x="91953" y="503409"/>
                    <a:pt x="65157" y="466239"/>
                    <a:pt x="43834" y="425035"/>
                  </a:cubicBezTo>
                  <a:cubicBezTo>
                    <a:pt x="37784" y="421001"/>
                    <a:pt x="36343" y="414086"/>
                    <a:pt x="33461" y="408035"/>
                  </a:cubicBezTo>
                  <a:cubicBezTo>
                    <a:pt x="19343" y="376628"/>
                    <a:pt x="11275" y="343204"/>
                    <a:pt x="4936" y="309492"/>
                  </a:cubicBezTo>
                  <a:cubicBezTo>
                    <a:pt x="2343" y="295085"/>
                    <a:pt x="2343" y="280678"/>
                    <a:pt x="38" y="266272"/>
                  </a:cubicBezTo>
                  <a:cubicBezTo>
                    <a:pt x="-827" y="203169"/>
                    <a:pt x="12716" y="144101"/>
                    <a:pt x="51902" y="92813"/>
                  </a:cubicBezTo>
                  <a:cubicBezTo>
                    <a:pt x="57953" y="85033"/>
                    <a:pt x="65157" y="78406"/>
                    <a:pt x="72072" y="71203"/>
                  </a:cubicBezTo>
                  <a:cubicBezTo>
                    <a:pt x="94547" y="48152"/>
                    <a:pt x="121632" y="32304"/>
                    <a:pt x="150733" y="19050"/>
                  </a:cubicBezTo>
                  <a:close/>
                </a:path>
              </a:pathLst>
            </a:custGeom>
            <a:grpFill/>
            <a:ln w="2878" cap="flat">
              <a:noFill/>
              <a:prstDash val="solid"/>
              <a:miter/>
            </a:ln>
          </p:spPr>
          <p:txBody>
            <a:bodyPr wrap="square" rtlCol="0" anchor="ctr">
              <a:noAutofit/>
            </a:bodyPr>
            <a:lstStyle/>
            <a:p>
              <a:endParaRPr lang="en-US"/>
            </a:p>
          </p:txBody>
        </p:sp>
        <p:sp>
          <p:nvSpPr>
            <p:cNvPr id="201" name="Freeform: Shape 200">
              <a:extLst>
                <a:ext uri="{FF2B5EF4-FFF2-40B4-BE49-F238E27FC236}">
                  <a16:creationId xmlns="" xmlns:a16="http://schemas.microsoft.com/office/drawing/2014/main" id="{4BEE51DD-653A-463B-97D1-43CA56EE5161}"/>
                </a:ext>
              </a:extLst>
            </p:cNvPr>
            <p:cNvSpPr/>
            <p:nvPr/>
          </p:nvSpPr>
          <p:spPr>
            <a:xfrm rot="1020000">
              <a:off x="6916230" y="374174"/>
              <a:ext cx="483867" cy="617945"/>
            </a:xfrm>
            <a:custGeom>
              <a:avLst/>
              <a:gdLst>
                <a:gd name="connsiteX0" fmla="*/ 444716 w 483867"/>
                <a:gd name="connsiteY0" fmla="*/ 394271 h 617945"/>
                <a:gd name="connsiteX1" fmla="*/ 468667 w 483867"/>
                <a:gd name="connsiteY1" fmla="*/ 392002 h 617945"/>
                <a:gd name="connsiteX2" fmla="*/ 481345 w 483867"/>
                <a:gd name="connsiteY2" fmla="*/ 448765 h 617945"/>
                <a:gd name="connsiteX3" fmla="*/ 413345 w 483867"/>
                <a:gd name="connsiteY3" fmla="*/ 568630 h 617945"/>
                <a:gd name="connsiteX4" fmla="*/ 409311 w 483867"/>
                <a:gd name="connsiteY4" fmla="*/ 572664 h 617945"/>
                <a:gd name="connsiteX5" fmla="*/ 368972 w 483867"/>
                <a:gd name="connsiteY5" fmla="*/ 598596 h 617945"/>
                <a:gd name="connsiteX6" fmla="*/ 354565 w 483867"/>
                <a:gd name="connsiteY6" fmla="*/ 591393 h 617945"/>
                <a:gd name="connsiteX7" fmla="*/ 346497 w 483867"/>
                <a:gd name="connsiteY7" fmla="*/ 564020 h 617945"/>
                <a:gd name="connsiteX8" fmla="*/ 362057 w 483867"/>
                <a:gd name="connsiteY8" fmla="*/ 546732 h 617945"/>
                <a:gd name="connsiteX9" fmla="*/ 434955 w 483867"/>
                <a:gd name="connsiteY9" fmla="*/ 425714 h 617945"/>
                <a:gd name="connsiteX10" fmla="*/ 435243 w 483867"/>
                <a:gd name="connsiteY10" fmla="*/ 416205 h 617945"/>
                <a:gd name="connsiteX11" fmla="*/ 444716 w 483867"/>
                <a:gd name="connsiteY11" fmla="*/ 394271 h 617945"/>
                <a:gd name="connsiteX12" fmla="*/ 201564 w 483867"/>
                <a:gd name="connsiteY12" fmla="*/ 41050 h 617945"/>
                <a:gd name="connsiteX13" fmla="*/ 212225 w 483867"/>
                <a:gd name="connsiteY13" fmla="*/ 39897 h 617945"/>
                <a:gd name="connsiteX14" fmla="*/ 253141 w 483867"/>
                <a:gd name="connsiteY14" fmla="*/ 37592 h 617945"/>
                <a:gd name="connsiteX15" fmla="*/ 314226 w 483867"/>
                <a:gd name="connsiteY15" fmla="*/ 35863 h 617945"/>
                <a:gd name="connsiteX16" fmla="*/ 320853 w 483867"/>
                <a:gd name="connsiteY16" fmla="*/ 20016 h 617945"/>
                <a:gd name="connsiteX17" fmla="*/ 341023 w 483867"/>
                <a:gd name="connsiteY17" fmla="*/ 134 h 617945"/>
                <a:gd name="connsiteX18" fmla="*/ 364362 w 483867"/>
                <a:gd name="connsiteY18" fmla="*/ 16270 h 617945"/>
                <a:gd name="connsiteX19" fmla="*/ 385108 w 483867"/>
                <a:gd name="connsiteY19" fmla="*/ 85423 h 617945"/>
                <a:gd name="connsiteX20" fmla="*/ 392599 w 483867"/>
                <a:gd name="connsiteY20" fmla="*/ 109050 h 617945"/>
                <a:gd name="connsiteX21" fmla="*/ 401820 w 483867"/>
                <a:gd name="connsiteY21" fmla="*/ 130661 h 617945"/>
                <a:gd name="connsiteX22" fmla="*/ 418243 w 483867"/>
                <a:gd name="connsiteY22" fmla="*/ 188864 h 617945"/>
                <a:gd name="connsiteX23" fmla="*/ 394040 w 483867"/>
                <a:gd name="connsiteY23" fmla="*/ 223153 h 617945"/>
                <a:gd name="connsiteX24" fmla="*/ 366091 w 483867"/>
                <a:gd name="connsiteY24" fmla="*/ 208169 h 617945"/>
                <a:gd name="connsiteX25" fmla="*/ 346209 w 483867"/>
                <a:gd name="connsiteY25" fmla="*/ 175898 h 617945"/>
                <a:gd name="connsiteX26" fmla="*/ 284548 w 483867"/>
                <a:gd name="connsiteY26" fmla="*/ 111067 h 617945"/>
                <a:gd name="connsiteX27" fmla="*/ 272734 w 483867"/>
                <a:gd name="connsiteY27" fmla="*/ 103864 h 617945"/>
                <a:gd name="connsiteX28" fmla="*/ 228073 w 483867"/>
                <a:gd name="connsiteY28" fmla="*/ 88592 h 617945"/>
                <a:gd name="connsiteX29" fmla="*/ 199547 w 483867"/>
                <a:gd name="connsiteY29" fmla="*/ 51711 h 617945"/>
                <a:gd name="connsiteX30" fmla="*/ 201564 w 483867"/>
                <a:gd name="connsiteY30" fmla="*/ 41050 h 617945"/>
                <a:gd name="connsiteX31" fmla="*/ 153732 w 483867"/>
                <a:gd name="connsiteY31" fmla="*/ 55458 h 617945"/>
                <a:gd name="connsiteX32" fmla="*/ 168428 w 483867"/>
                <a:gd name="connsiteY32" fmla="*/ 63238 h 617945"/>
                <a:gd name="connsiteX33" fmla="*/ 173039 w 483867"/>
                <a:gd name="connsiteY33" fmla="*/ 77645 h 617945"/>
                <a:gd name="connsiteX34" fmla="*/ 172462 w 483867"/>
                <a:gd name="connsiteY34" fmla="*/ 99831 h 617945"/>
                <a:gd name="connsiteX35" fmla="*/ 152869 w 483867"/>
                <a:gd name="connsiteY35" fmla="*/ 167832 h 617945"/>
                <a:gd name="connsiteX36" fmla="*/ 215682 w 483867"/>
                <a:gd name="connsiteY36" fmla="*/ 383358 h 617945"/>
                <a:gd name="connsiteX37" fmla="*/ 254581 w 483867"/>
                <a:gd name="connsiteY37" fmla="*/ 514461 h 617945"/>
                <a:gd name="connsiteX38" fmla="*/ 267259 w 483867"/>
                <a:gd name="connsiteY38" fmla="*/ 539817 h 617945"/>
                <a:gd name="connsiteX39" fmla="*/ 273886 w 483867"/>
                <a:gd name="connsiteY39" fmla="*/ 548173 h 617945"/>
                <a:gd name="connsiteX40" fmla="*/ 309327 w 483867"/>
                <a:gd name="connsiteY40" fmla="*/ 562868 h 617945"/>
                <a:gd name="connsiteX41" fmla="*/ 318835 w 483867"/>
                <a:gd name="connsiteY41" fmla="*/ 568631 h 617945"/>
                <a:gd name="connsiteX42" fmla="*/ 328057 w 483867"/>
                <a:gd name="connsiteY42" fmla="*/ 605512 h 617945"/>
                <a:gd name="connsiteX43" fmla="*/ 272158 w 483867"/>
                <a:gd name="connsiteY43" fmla="*/ 617326 h 617945"/>
                <a:gd name="connsiteX44" fmla="*/ 75936 w 483867"/>
                <a:gd name="connsiteY44" fmla="*/ 525986 h 617945"/>
                <a:gd name="connsiteX45" fmla="*/ 12258 w 483867"/>
                <a:gd name="connsiteY45" fmla="*/ 211917 h 617945"/>
                <a:gd name="connsiteX46" fmla="*/ 153732 w 483867"/>
                <a:gd name="connsiteY46" fmla="*/ 55458 h 6179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</a:cxnLst>
              <a:rect l="l" t="t" r="r" b="b"/>
              <a:pathLst>
                <a:path w="483867" h="617945">
                  <a:moveTo>
                    <a:pt x="444716" y="394271"/>
                  </a:moveTo>
                  <a:cubicBezTo>
                    <a:pt x="450371" y="390201"/>
                    <a:pt x="458438" y="389409"/>
                    <a:pt x="468667" y="392002"/>
                  </a:cubicBezTo>
                  <a:cubicBezTo>
                    <a:pt x="487684" y="407561"/>
                    <a:pt x="484803" y="428884"/>
                    <a:pt x="481345" y="448765"/>
                  </a:cubicBezTo>
                  <a:cubicBezTo>
                    <a:pt x="472989" y="496596"/>
                    <a:pt x="448786" y="536071"/>
                    <a:pt x="413345" y="568630"/>
                  </a:cubicBezTo>
                  <a:cubicBezTo>
                    <a:pt x="411904" y="570071"/>
                    <a:pt x="410752" y="571512"/>
                    <a:pt x="409311" y="572664"/>
                  </a:cubicBezTo>
                  <a:cubicBezTo>
                    <a:pt x="398938" y="585918"/>
                    <a:pt x="383955" y="592546"/>
                    <a:pt x="368972" y="598596"/>
                  </a:cubicBezTo>
                  <a:cubicBezTo>
                    <a:pt x="361480" y="601766"/>
                    <a:pt x="357158" y="598885"/>
                    <a:pt x="354565" y="591393"/>
                  </a:cubicBezTo>
                  <a:cubicBezTo>
                    <a:pt x="351684" y="582461"/>
                    <a:pt x="349090" y="573240"/>
                    <a:pt x="346497" y="564020"/>
                  </a:cubicBezTo>
                  <a:cubicBezTo>
                    <a:pt x="343904" y="555088"/>
                    <a:pt x="346497" y="552494"/>
                    <a:pt x="362057" y="546732"/>
                  </a:cubicBezTo>
                  <a:cubicBezTo>
                    <a:pt x="405853" y="517918"/>
                    <a:pt x="430633" y="478155"/>
                    <a:pt x="434955" y="425714"/>
                  </a:cubicBezTo>
                  <a:cubicBezTo>
                    <a:pt x="435243" y="422545"/>
                    <a:pt x="434955" y="419375"/>
                    <a:pt x="435243" y="416205"/>
                  </a:cubicBezTo>
                  <a:cubicBezTo>
                    <a:pt x="435820" y="405688"/>
                    <a:pt x="439061" y="398340"/>
                    <a:pt x="444716" y="394271"/>
                  </a:cubicBezTo>
                  <a:close/>
                  <a:moveTo>
                    <a:pt x="201564" y="41050"/>
                  </a:moveTo>
                  <a:cubicBezTo>
                    <a:pt x="204661" y="40114"/>
                    <a:pt x="209200" y="40762"/>
                    <a:pt x="212225" y="39897"/>
                  </a:cubicBezTo>
                  <a:cubicBezTo>
                    <a:pt x="225479" y="34135"/>
                    <a:pt x="239598" y="36151"/>
                    <a:pt x="253141" y="37592"/>
                  </a:cubicBezTo>
                  <a:cubicBezTo>
                    <a:pt x="273310" y="39321"/>
                    <a:pt x="293768" y="40185"/>
                    <a:pt x="314226" y="35863"/>
                  </a:cubicBezTo>
                  <a:cubicBezTo>
                    <a:pt x="319700" y="32118"/>
                    <a:pt x="320277" y="25779"/>
                    <a:pt x="320853" y="20016"/>
                  </a:cubicBezTo>
                  <a:cubicBezTo>
                    <a:pt x="322582" y="7914"/>
                    <a:pt x="329497" y="1575"/>
                    <a:pt x="341023" y="134"/>
                  </a:cubicBezTo>
                  <a:cubicBezTo>
                    <a:pt x="353124" y="-1018"/>
                    <a:pt x="360904" y="5321"/>
                    <a:pt x="364362" y="16270"/>
                  </a:cubicBezTo>
                  <a:cubicBezTo>
                    <a:pt x="371853" y="39033"/>
                    <a:pt x="378192" y="62372"/>
                    <a:pt x="385108" y="85423"/>
                  </a:cubicBezTo>
                  <a:cubicBezTo>
                    <a:pt x="387413" y="93203"/>
                    <a:pt x="390006" y="101271"/>
                    <a:pt x="392599" y="109050"/>
                  </a:cubicBezTo>
                  <a:cubicBezTo>
                    <a:pt x="397497" y="115389"/>
                    <a:pt x="398938" y="123457"/>
                    <a:pt x="401820" y="130661"/>
                  </a:cubicBezTo>
                  <a:cubicBezTo>
                    <a:pt x="407006" y="149966"/>
                    <a:pt x="414209" y="168983"/>
                    <a:pt x="418243" y="188864"/>
                  </a:cubicBezTo>
                  <a:cubicBezTo>
                    <a:pt x="422277" y="208458"/>
                    <a:pt x="412481" y="222000"/>
                    <a:pt x="394040" y="223153"/>
                  </a:cubicBezTo>
                  <a:cubicBezTo>
                    <a:pt x="382226" y="223729"/>
                    <a:pt x="372718" y="217966"/>
                    <a:pt x="366091" y="208169"/>
                  </a:cubicBezTo>
                  <a:cubicBezTo>
                    <a:pt x="358887" y="197797"/>
                    <a:pt x="353413" y="186271"/>
                    <a:pt x="346209" y="175898"/>
                  </a:cubicBezTo>
                  <a:cubicBezTo>
                    <a:pt x="329785" y="150254"/>
                    <a:pt x="309904" y="128067"/>
                    <a:pt x="284548" y="111067"/>
                  </a:cubicBezTo>
                  <a:cubicBezTo>
                    <a:pt x="280802" y="108474"/>
                    <a:pt x="277056" y="105881"/>
                    <a:pt x="272734" y="103864"/>
                  </a:cubicBezTo>
                  <a:cubicBezTo>
                    <a:pt x="258615" y="96372"/>
                    <a:pt x="243920" y="90898"/>
                    <a:pt x="228073" y="88592"/>
                  </a:cubicBezTo>
                  <a:cubicBezTo>
                    <a:pt x="205598" y="85423"/>
                    <a:pt x="197530" y="75050"/>
                    <a:pt x="199547" y="51711"/>
                  </a:cubicBezTo>
                  <a:cubicBezTo>
                    <a:pt x="196810" y="44508"/>
                    <a:pt x="198467" y="41986"/>
                    <a:pt x="201564" y="41050"/>
                  </a:cubicBezTo>
                  <a:close/>
                  <a:moveTo>
                    <a:pt x="153732" y="55458"/>
                  </a:moveTo>
                  <a:cubicBezTo>
                    <a:pt x="163530" y="51712"/>
                    <a:pt x="166700" y="54306"/>
                    <a:pt x="168428" y="63238"/>
                  </a:cubicBezTo>
                  <a:cubicBezTo>
                    <a:pt x="169292" y="68136"/>
                    <a:pt x="171309" y="73035"/>
                    <a:pt x="173039" y="77645"/>
                  </a:cubicBezTo>
                  <a:cubicBezTo>
                    <a:pt x="180241" y="87729"/>
                    <a:pt x="180817" y="93492"/>
                    <a:pt x="172462" y="99831"/>
                  </a:cubicBezTo>
                  <a:cubicBezTo>
                    <a:pt x="148834" y="117696"/>
                    <a:pt x="147683" y="141611"/>
                    <a:pt x="152869" y="167832"/>
                  </a:cubicBezTo>
                  <a:cubicBezTo>
                    <a:pt x="173039" y="239866"/>
                    <a:pt x="194648" y="311612"/>
                    <a:pt x="215682" y="383358"/>
                  </a:cubicBezTo>
                  <a:cubicBezTo>
                    <a:pt x="228360" y="427155"/>
                    <a:pt x="240750" y="470952"/>
                    <a:pt x="254581" y="514461"/>
                  </a:cubicBezTo>
                  <a:cubicBezTo>
                    <a:pt x="257462" y="523681"/>
                    <a:pt x="261496" y="532037"/>
                    <a:pt x="267259" y="539817"/>
                  </a:cubicBezTo>
                  <a:cubicBezTo>
                    <a:pt x="269277" y="542698"/>
                    <a:pt x="271005" y="545868"/>
                    <a:pt x="273886" y="548173"/>
                  </a:cubicBezTo>
                  <a:cubicBezTo>
                    <a:pt x="284260" y="556529"/>
                    <a:pt x="295497" y="562292"/>
                    <a:pt x="309327" y="562868"/>
                  </a:cubicBezTo>
                  <a:cubicBezTo>
                    <a:pt x="313361" y="563156"/>
                    <a:pt x="317396" y="564309"/>
                    <a:pt x="318835" y="568631"/>
                  </a:cubicBezTo>
                  <a:cubicBezTo>
                    <a:pt x="322869" y="580444"/>
                    <a:pt x="328633" y="592258"/>
                    <a:pt x="328057" y="605512"/>
                  </a:cubicBezTo>
                  <a:cubicBezTo>
                    <a:pt x="310767" y="615021"/>
                    <a:pt x="291174" y="616174"/>
                    <a:pt x="272158" y="617326"/>
                  </a:cubicBezTo>
                  <a:cubicBezTo>
                    <a:pt x="190326" y="622801"/>
                    <a:pt x="123478" y="591970"/>
                    <a:pt x="75936" y="525986"/>
                  </a:cubicBezTo>
                  <a:cubicBezTo>
                    <a:pt x="7935" y="431477"/>
                    <a:pt x="-17420" y="326019"/>
                    <a:pt x="12258" y="211917"/>
                  </a:cubicBezTo>
                  <a:cubicBezTo>
                    <a:pt x="31851" y="136425"/>
                    <a:pt x="80835" y="84560"/>
                    <a:pt x="153732" y="55458"/>
                  </a:cubicBezTo>
                  <a:close/>
                </a:path>
              </a:pathLst>
            </a:custGeom>
            <a:grpFill/>
            <a:ln w="2878" cap="flat">
              <a:noFill/>
              <a:prstDash val="solid"/>
              <a:miter/>
            </a:ln>
          </p:spPr>
          <p:txBody>
            <a:bodyPr wrap="square" rtlCol="0" anchor="ctr">
              <a:noAutofit/>
            </a:bodyPr>
            <a:lstStyle/>
            <a:p>
              <a:endParaRPr lang="en-US"/>
            </a:p>
          </p:txBody>
        </p:sp>
        <p:sp>
          <p:nvSpPr>
            <p:cNvPr id="199" name="Freeform: Shape 198">
              <a:extLst>
                <a:ext uri="{FF2B5EF4-FFF2-40B4-BE49-F238E27FC236}">
                  <a16:creationId xmlns="" xmlns:a16="http://schemas.microsoft.com/office/drawing/2014/main" id="{915132EF-CEE4-4E38-A8E4-AEF410B8749A}"/>
                </a:ext>
              </a:extLst>
            </p:cNvPr>
            <p:cNvSpPr/>
            <p:nvPr/>
          </p:nvSpPr>
          <p:spPr>
            <a:xfrm rot="1020000">
              <a:off x="7873009" y="365408"/>
              <a:ext cx="472408" cy="616235"/>
            </a:xfrm>
            <a:custGeom>
              <a:avLst/>
              <a:gdLst>
                <a:gd name="connsiteX0" fmla="*/ 340279 w 472408"/>
                <a:gd name="connsiteY0" fmla="*/ 30674 h 616235"/>
                <a:gd name="connsiteX1" fmla="*/ 435653 w 472408"/>
                <a:gd name="connsiteY1" fmla="*/ 2725 h 616235"/>
                <a:gd name="connsiteX2" fmla="*/ 440263 w 472408"/>
                <a:gd name="connsiteY2" fmla="*/ 1284 h 616235"/>
                <a:gd name="connsiteX3" fmla="*/ 469364 w 472408"/>
                <a:gd name="connsiteY3" fmla="*/ 10217 h 616235"/>
                <a:gd name="connsiteX4" fmla="*/ 459856 w 472408"/>
                <a:gd name="connsiteY4" fmla="*/ 40759 h 616235"/>
                <a:gd name="connsiteX5" fmla="*/ 422974 w 472408"/>
                <a:gd name="connsiteY5" fmla="*/ 122302 h 616235"/>
                <a:gd name="connsiteX6" fmla="*/ 426432 w 472408"/>
                <a:gd name="connsiteY6" fmla="*/ 297778 h 616235"/>
                <a:gd name="connsiteX7" fmla="*/ 426432 w 472408"/>
                <a:gd name="connsiteY7" fmla="*/ 378168 h 616235"/>
                <a:gd name="connsiteX8" fmla="*/ 388974 w 472408"/>
                <a:gd name="connsiteY8" fmla="*/ 318812 h 616235"/>
                <a:gd name="connsiteX9" fmla="*/ 383788 w 472408"/>
                <a:gd name="connsiteY9" fmla="*/ 297490 h 616235"/>
                <a:gd name="connsiteX10" fmla="*/ 380618 w 472408"/>
                <a:gd name="connsiteY10" fmla="*/ 132675 h 616235"/>
                <a:gd name="connsiteX11" fmla="*/ 369957 w 472408"/>
                <a:gd name="connsiteY11" fmla="*/ 95793 h 616235"/>
                <a:gd name="connsiteX12" fmla="*/ 333364 w 472408"/>
                <a:gd name="connsiteY12" fmla="*/ 79946 h 616235"/>
                <a:gd name="connsiteX13" fmla="*/ 314059 w 472408"/>
                <a:gd name="connsiteY13" fmla="*/ 72166 h 616235"/>
                <a:gd name="connsiteX14" fmla="*/ 316940 w 472408"/>
                <a:gd name="connsiteY14" fmla="*/ 41624 h 616235"/>
                <a:gd name="connsiteX15" fmla="*/ 340279 w 472408"/>
                <a:gd name="connsiteY15" fmla="*/ 30674 h 616235"/>
                <a:gd name="connsiteX16" fmla="*/ 101162 w 472408"/>
                <a:gd name="connsiteY16" fmla="*/ 97126 h 616235"/>
                <a:gd name="connsiteX17" fmla="*/ 114091 w 472408"/>
                <a:gd name="connsiteY17" fmla="*/ 93777 h 616235"/>
                <a:gd name="connsiteX18" fmla="*/ 150974 w 472408"/>
                <a:gd name="connsiteY18" fmla="*/ 82828 h 616235"/>
                <a:gd name="connsiteX19" fmla="*/ 227330 w 472408"/>
                <a:gd name="connsiteY19" fmla="*/ 61217 h 616235"/>
                <a:gd name="connsiteX20" fmla="*/ 256720 w 472408"/>
                <a:gd name="connsiteY20" fmla="*/ 71014 h 616235"/>
                <a:gd name="connsiteX21" fmla="*/ 253550 w 472408"/>
                <a:gd name="connsiteY21" fmla="*/ 104150 h 616235"/>
                <a:gd name="connsiteX22" fmla="*/ 251246 w 472408"/>
                <a:gd name="connsiteY22" fmla="*/ 150252 h 616235"/>
                <a:gd name="connsiteX23" fmla="*/ 358145 w 472408"/>
                <a:gd name="connsiteY23" fmla="*/ 319677 h 616235"/>
                <a:gd name="connsiteX24" fmla="*/ 364196 w 472408"/>
                <a:gd name="connsiteY24" fmla="*/ 333507 h 616235"/>
                <a:gd name="connsiteX25" fmla="*/ 423264 w 472408"/>
                <a:gd name="connsiteY25" fmla="*/ 427728 h 616235"/>
                <a:gd name="connsiteX26" fmla="*/ 429026 w 472408"/>
                <a:gd name="connsiteY26" fmla="*/ 446457 h 616235"/>
                <a:gd name="connsiteX27" fmla="*/ 431043 w 472408"/>
                <a:gd name="connsiteY27" fmla="*/ 518780 h 616235"/>
                <a:gd name="connsiteX28" fmla="*/ 431620 w 472408"/>
                <a:gd name="connsiteY28" fmla="*/ 574390 h 616235"/>
                <a:gd name="connsiteX29" fmla="*/ 421246 w 472408"/>
                <a:gd name="connsiteY29" fmla="*/ 587644 h 616235"/>
                <a:gd name="connsiteX30" fmla="*/ 401077 w 472408"/>
                <a:gd name="connsiteY30" fmla="*/ 593695 h 616235"/>
                <a:gd name="connsiteX31" fmla="*/ 399060 w 472408"/>
                <a:gd name="connsiteY31" fmla="*/ 596577 h 616235"/>
                <a:gd name="connsiteX32" fmla="*/ 334229 w 472408"/>
                <a:gd name="connsiteY32" fmla="*/ 615882 h 616235"/>
                <a:gd name="connsiteX33" fmla="*/ 320111 w 472408"/>
                <a:gd name="connsiteY33" fmla="*/ 607526 h 616235"/>
                <a:gd name="connsiteX34" fmla="*/ 294466 w 472408"/>
                <a:gd name="connsiteY34" fmla="*/ 566322 h 616235"/>
                <a:gd name="connsiteX35" fmla="*/ 184974 w 472408"/>
                <a:gd name="connsiteY35" fmla="*/ 398914 h 616235"/>
                <a:gd name="connsiteX36" fmla="*/ 181516 w 472408"/>
                <a:gd name="connsiteY36" fmla="*/ 390558 h 616235"/>
                <a:gd name="connsiteX37" fmla="*/ 89313 w 472408"/>
                <a:gd name="connsiteY37" fmla="*/ 247066 h 616235"/>
                <a:gd name="connsiteX38" fmla="*/ 56177 w 472408"/>
                <a:gd name="connsiteY38" fmla="*/ 195201 h 616235"/>
                <a:gd name="connsiteX39" fmla="*/ 19583 w 472408"/>
                <a:gd name="connsiteY39" fmla="*/ 170133 h 616235"/>
                <a:gd name="connsiteX40" fmla="*/ 1431 w 472408"/>
                <a:gd name="connsiteY40" fmla="*/ 155438 h 616235"/>
                <a:gd name="connsiteX41" fmla="*/ 7769 w 472408"/>
                <a:gd name="connsiteY41" fmla="*/ 133828 h 616235"/>
                <a:gd name="connsiteX42" fmla="*/ 68278 w 472408"/>
                <a:gd name="connsiteY42" fmla="*/ 110201 h 616235"/>
                <a:gd name="connsiteX43" fmla="*/ 89313 w 472408"/>
                <a:gd name="connsiteY43" fmla="*/ 103285 h 616235"/>
                <a:gd name="connsiteX44" fmla="*/ 101162 w 472408"/>
                <a:gd name="connsiteY44" fmla="*/ 97126 h 6162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472408" h="616235">
                  <a:moveTo>
                    <a:pt x="340279" y="30674"/>
                  </a:moveTo>
                  <a:cubicBezTo>
                    <a:pt x="371974" y="21454"/>
                    <a:pt x="403669" y="11945"/>
                    <a:pt x="435653" y="2725"/>
                  </a:cubicBezTo>
                  <a:cubicBezTo>
                    <a:pt x="437093" y="2149"/>
                    <a:pt x="438534" y="1573"/>
                    <a:pt x="440263" y="1284"/>
                  </a:cubicBezTo>
                  <a:cubicBezTo>
                    <a:pt x="455534" y="-1885"/>
                    <a:pt x="464466" y="708"/>
                    <a:pt x="469364" y="10217"/>
                  </a:cubicBezTo>
                  <a:cubicBezTo>
                    <a:pt x="475127" y="21454"/>
                    <a:pt x="473110" y="31251"/>
                    <a:pt x="459856" y="40759"/>
                  </a:cubicBezTo>
                  <a:cubicBezTo>
                    <a:pt x="431330" y="60929"/>
                    <a:pt x="422398" y="89743"/>
                    <a:pt x="422974" y="122302"/>
                  </a:cubicBezTo>
                  <a:cubicBezTo>
                    <a:pt x="423839" y="180794"/>
                    <a:pt x="425279" y="239286"/>
                    <a:pt x="426432" y="297778"/>
                  </a:cubicBezTo>
                  <a:cubicBezTo>
                    <a:pt x="426432" y="323998"/>
                    <a:pt x="426432" y="350219"/>
                    <a:pt x="426432" y="378168"/>
                  </a:cubicBezTo>
                  <a:cubicBezTo>
                    <a:pt x="413754" y="357998"/>
                    <a:pt x="401364" y="338405"/>
                    <a:pt x="388974" y="318812"/>
                  </a:cubicBezTo>
                  <a:cubicBezTo>
                    <a:pt x="384652" y="312185"/>
                    <a:pt x="384076" y="304981"/>
                    <a:pt x="383788" y="297490"/>
                  </a:cubicBezTo>
                  <a:cubicBezTo>
                    <a:pt x="382923" y="242455"/>
                    <a:pt x="381771" y="187709"/>
                    <a:pt x="380618" y="132675"/>
                  </a:cubicBezTo>
                  <a:cubicBezTo>
                    <a:pt x="380330" y="119421"/>
                    <a:pt x="377449" y="106743"/>
                    <a:pt x="369957" y="95793"/>
                  </a:cubicBezTo>
                  <a:cubicBezTo>
                    <a:pt x="361313" y="82827"/>
                    <a:pt x="347482" y="80810"/>
                    <a:pt x="333364" y="79946"/>
                  </a:cubicBezTo>
                  <a:cubicBezTo>
                    <a:pt x="326160" y="79370"/>
                    <a:pt x="319245" y="78217"/>
                    <a:pt x="314059" y="72166"/>
                  </a:cubicBezTo>
                  <a:cubicBezTo>
                    <a:pt x="306279" y="62946"/>
                    <a:pt x="307431" y="49403"/>
                    <a:pt x="316940" y="41624"/>
                  </a:cubicBezTo>
                  <a:cubicBezTo>
                    <a:pt x="323855" y="35861"/>
                    <a:pt x="331923" y="33268"/>
                    <a:pt x="340279" y="30674"/>
                  </a:cubicBezTo>
                  <a:close/>
                  <a:moveTo>
                    <a:pt x="101162" y="97126"/>
                  </a:moveTo>
                  <a:cubicBezTo>
                    <a:pt x="105447" y="95938"/>
                    <a:pt x="109914" y="95218"/>
                    <a:pt x="114091" y="93777"/>
                  </a:cubicBezTo>
                  <a:cubicBezTo>
                    <a:pt x="126194" y="89743"/>
                    <a:pt x="138583" y="85997"/>
                    <a:pt x="150974" y="82828"/>
                  </a:cubicBezTo>
                  <a:cubicBezTo>
                    <a:pt x="176329" y="75624"/>
                    <a:pt x="201397" y="66692"/>
                    <a:pt x="227330" y="61217"/>
                  </a:cubicBezTo>
                  <a:cubicBezTo>
                    <a:pt x="239143" y="58624"/>
                    <a:pt x="249517" y="60641"/>
                    <a:pt x="256720" y="71014"/>
                  </a:cubicBezTo>
                  <a:cubicBezTo>
                    <a:pt x="263059" y="79946"/>
                    <a:pt x="261331" y="93777"/>
                    <a:pt x="253550" y="104150"/>
                  </a:cubicBezTo>
                  <a:cubicBezTo>
                    <a:pt x="237991" y="124608"/>
                    <a:pt x="237415" y="128353"/>
                    <a:pt x="251246" y="150252"/>
                  </a:cubicBezTo>
                  <a:cubicBezTo>
                    <a:pt x="286686" y="206727"/>
                    <a:pt x="322416" y="263202"/>
                    <a:pt x="358145" y="319677"/>
                  </a:cubicBezTo>
                  <a:cubicBezTo>
                    <a:pt x="361026" y="323999"/>
                    <a:pt x="363907" y="328321"/>
                    <a:pt x="364196" y="333507"/>
                  </a:cubicBezTo>
                  <a:cubicBezTo>
                    <a:pt x="383789" y="364914"/>
                    <a:pt x="403382" y="396609"/>
                    <a:pt x="423264" y="427728"/>
                  </a:cubicBezTo>
                  <a:cubicBezTo>
                    <a:pt x="427010" y="433491"/>
                    <a:pt x="428738" y="439254"/>
                    <a:pt x="429026" y="446457"/>
                  </a:cubicBezTo>
                  <a:cubicBezTo>
                    <a:pt x="429314" y="470661"/>
                    <a:pt x="428162" y="494576"/>
                    <a:pt x="431043" y="518780"/>
                  </a:cubicBezTo>
                  <a:cubicBezTo>
                    <a:pt x="431042" y="537220"/>
                    <a:pt x="430466" y="555949"/>
                    <a:pt x="431620" y="574390"/>
                  </a:cubicBezTo>
                  <a:cubicBezTo>
                    <a:pt x="432196" y="583322"/>
                    <a:pt x="428737" y="585916"/>
                    <a:pt x="421246" y="587644"/>
                  </a:cubicBezTo>
                  <a:cubicBezTo>
                    <a:pt x="414332" y="589085"/>
                    <a:pt x="407704" y="591678"/>
                    <a:pt x="401077" y="593695"/>
                  </a:cubicBezTo>
                  <a:cubicBezTo>
                    <a:pt x="400789" y="594848"/>
                    <a:pt x="400213" y="596000"/>
                    <a:pt x="399060" y="596577"/>
                  </a:cubicBezTo>
                  <a:cubicBezTo>
                    <a:pt x="377738" y="604068"/>
                    <a:pt x="356127" y="610119"/>
                    <a:pt x="334229" y="615882"/>
                  </a:cubicBezTo>
                  <a:cubicBezTo>
                    <a:pt x="327313" y="617611"/>
                    <a:pt x="323279" y="612712"/>
                    <a:pt x="320111" y="607526"/>
                  </a:cubicBezTo>
                  <a:cubicBezTo>
                    <a:pt x="311466" y="593695"/>
                    <a:pt x="301958" y="580729"/>
                    <a:pt x="294466" y="566322"/>
                  </a:cubicBezTo>
                  <a:cubicBezTo>
                    <a:pt x="256719" y="511288"/>
                    <a:pt x="222144" y="454525"/>
                    <a:pt x="184974" y="398914"/>
                  </a:cubicBezTo>
                  <a:cubicBezTo>
                    <a:pt x="182381" y="396609"/>
                    <a:pt x="180652" y="394016"/>
                    <a:pt x="181516" y="390558"/>
                  </a:cubicBezTo>
                  <a:cubicBezTo>
                    <a:pt x="150686" y="342728"/>
                    <a:pt x="120143" y="294897"/>
                    <a:pt x="89313" y="247066"/>
                  </a:cubicBezTo>
                  <a:cubicBezTo>
                    <a:pt x="78074" y="229778"/>
                    <a:pt x="65973" y="213066"/>
                    <a:pt x="56177" y="195201"/>
                  </a:cubicBezTo>
                  <a:cubicBezTo>
                    <a:pt x="47820" y="179930"/>
                    <a:pt x="37448" y="170133"/>
                    <a:pt x="19583" y="170133"/>
                  </a:cubicBezTo>
                  <a:cubicBezTo>
                    <a:pt x="8922" y="170710"/>
                    <a:pt x="4024" y="164082"/>
                    <a:pt x="1431" y="155438"/>
                  </a:cubicBezTo>
                  <a:cubicBezTo>
                    <a:pt x="-1163" y="147082"/>
                    <a:pt x="-875" y="139014"/>
                    <a:pt x="7769" y="133828"/>
                  </a:cubicBezTo>
                  <a:cubicBezTo>
                    <a:pt x="25633" y="119709"/>
                    <a:pt x="47821" y="117404"/>
                    <a:pt x="68278" y="110201"/>
                  </a:cubicBezTo>
                  <a:cubicBezTo>
                    <a:pt x="75194" y="107896"/>
                    <a:pt x="82108" y="105591"/>
                    <a:pt x="89313" y="103285"/>
                  </a:cubicBezTo>
                  <a:cubicBezTo>
                    <a:pt x="92770" y="99972"/>
                    <a:pt x="96876" y="98315"/>
                    <a:pt x="101162" y="97126"/>
                  </a:cubicBezTo>
                  <a:close/>
                </a:path>
              </a:pathLst>
            </a:custGeom>
            <a:grpFill/>
            <a:ln w="2878" cap="flat">
              <a:noFill/>
              <a:prstDash val="solid"/>
              <a:miter/>
            </a:ln>
          </p:spPr>
          <p:txBody>
            <a:bodyPr wrap="square" rtlCol="0" anchor="ctr">
              <a:noAutofit/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8993242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nts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="" xmlns:a16="http://schemas.microsoft.com/office/drawing/2014/main" id="{A6154619-7A46-4D95-B9E4-7CB7BB4C660B}"/>
              </a:ext>
            </a:extLst>
          </p:cNvPr>
          <p:cNvSpPr/>
          <p:nvPr userDrawn="1"/>
        </p:nvSpPr>
        <p:spPr>
          <a:xfrm>
            <a:off x="0" y="0"/>
            <a:ext cx="12192000" cy="116205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9" name="Freeform: Shape 18">
            <a:extLst>
              <a:ext uri="{FF2B5EF4-FFF2-40B4-BE49-F238E27FC236}">
                <a16:creationId xmlns="" xmlns:a16="http://schemas.microsoft.com/office/drawing/2014/main" id="{79F6544D-EEF2-415C-BE0C-FA5365C52739}"/>
              </a:ext>
            </a:extLst>
          </p:cNvPr>
          <p:cNvSpPr/>
          <p:nvPr userDrawn="1"/>
        </p:nvSpPr>
        <p:spPr>
          <a:xfrm>
            <a:off x="1" y="0"/>
            <a:ext cx="4020670" cy="1325812"/>
          </a:xfrm>
          <a:custGeom>
            <a:avLst/>
            <a:gdLst>
              <a:gd name="connsiteX0" fmla="*/ 2921457 w 3751729"/>
              <a:gd name="connsiteY0" fmla="*/ 929082 h 1237129"/>
              <a:gd name="connsiteX1" fmla="*/ 2929580 w 3751729"/>
              <a:gd name="connsiteY1" fmla="*/ 931543 h 1237129"/>
              <a:gd name="connsiteX2" fmla="*/ 2939672 w 3751729"/>
              <a:gd name="connsiteY2" fmla="*/ 937451 h 1237129"/>
              <a:gd name="connsiteX3" fmla="*/ 2948781 w 3751729"/>
              <a:gd name="connsiteY3" fmla="*/ 946559 h 1237129"/>
              <a:gd name="connsiteX4" fmla="*/ 2952719 w 3751729"/>
              <a:gd name="connsiteY4" fmla="*/ 954190 h 1237129"/>
              <a:gd name="connsiteX5" fmla="*/ 2948781 w 3751729"/>
              <a:gd name="connsiteY5" fmla="*/ 956651 h 1237129"/>
              <a:gd name="connsiteX6" fmla="*/ 2944596 w 3751729"/>
              <a:gd name="connsiteY6" fmla="*/ 960835 h 1237129"/>
              <a:gd name="connsiteX7" fmla="*/ 2939672 w 3751729"/>
              <a:gd name="connsiteY7" fmla="*/ 964282 h 1237129"/>
              <a:gd name="connsiteX8" fmla="*/ 2933765 w 3751729"/>
              <a:gd name="connsiteY8" fmla="*/ 966743 h 1237129"/>
              <a:gd name="connsiteX9" fmla="*/ 2938688 w 3751729"/>
              <a:gd name="connsiteY9" fmla="*/ 980035 h 1237129"/>
              <a:gd name="connsiteX10" fmla="*/ 2944596 w 3751729"/>
              <a:gd name="connsiteY10" fmla="*/ 990128 h 1237129"/>
              <a:gd name="connsiteX11" fmla="*/ 2950257 w 3751729"/>
              <a:gd name="connsiteY11" fmla="*/ 1001944 h 1237129"/>
              <a:gd name="connsiteX12" fmla="*/ 2945334 w 3751729"/>
              <a:gd name="connsiteY12" fmla="*/ 1003666 h 1237129"/>
              <a:gd name="connsiteX13" fmla="*/ 2942872 w 3751729"/>
              <a:gd name="connsiteY13" fmla="*/ 1003666 h 1237129"/>
              <a:gd name="connsiteX14" fmla="*/ 2941150 w 3751729"/>
              <a:gd name="connsiteY14" fmla="*/ 1003666 h 1237129"/>
              <a:gd name="connsiteX15" fmla="*/ 2939672 w 3751729"/>
              <a:gd name="connsiteY15" fmla="*/ 1005389 h 1237129"/>
              <a:gd name="connsiteX16" fmla="*/ 2938688 w 3751729"/>
              <a:gd name="connsiteY16" fmla="*/ 1006128 h 1237129"/>
              <a:gd name="connsiteX17" fmla="*/ 2937212 w 3751729"/>
              <a:gd name="connsiteY17" fmla="*/ 1009574 h 1237129"/>
              <a:gd name="connsiteX18" fmla="*/ 2929580 w 3751729"/>
              <a:gd name="connsiteY18" fmla="*/ 1022867 h 1237129"/>
              <a:gd name="connsiteX19" fmla="*/ 2925642 w 3751729"/>
              <a:gd name="connsiteY19" fmla="*/ 1038866 h 1237129"/>
              <a:gd name="connsiteX20" fmla="*/ 2918011 w 3751729"/>
              <a:gd name="connsiteY20" fmla="*/ 1053143 h 1237129"/>
              <a:gd name="connsiteX21" fmla="*/ 2914073 w 3751729"/>
              <a:gd name="connsiteY21" fmla="*/ 1056589 h 1237129"/>
              <a:gd name="connsiteX22" fmla="*/ 2909888 w 3751729"/>
              <a:gd name="connsiteY22" fmla="*/ 1056589 h 1237129"/>
              <a:gd name="connsiteX23" fmla="*/ 2904965 w 3751729"/>
              <a:gd name="connsiteY23" fmla="*/ 1057327 h 1237129"/>
              <a:gd name="connsiteX24" fmla="*/ 2900041 w 3751729"/>
              <a:gd name="connsiteY24" fmla="*/ 1057327 h 1237129"/>
              <a:gd name="connsiteX25" fmla="*/ 2890935 w 3751729"/>
              <a:gd name="connsiteY25" fmla="*/ 1052404 h 1237129"/>
              <a:gd name="connsiteX26" fmla="*/ 2882565 w 3751729"/>
              <a:gd name="connsiteY26" fmla="*/ 1050681 h 1237129"/>
              <a:gd name="connsiteX27" fmla="*/ 2871981 w 3751729"/>
              <a:gd name="connsiteY27" fmla="*/ 1050681 h 1237129"/>
              <a:gd name="connsiteX28" fmla="*/ 2861888 w 3751729"/>
              <a:gd name="connsiteY28" fmla="*/ 1048958 h 1237129"/>
              <a:gd name="connsiteX29" fmla="*/ 2852042 w 3751729"/>
              <a:gd name="connsiteY29" fmla="*/ 1044774 h 1237129"/>
              <a:gd name="connsiteX30" fmla="*/ 2842196 w 3751729"/>
              <a:gd name="connsiteY30" fmla="*/ 1031235 h 1237129"/>
              <a:gd name="connsiteX31" fmla="*/ 2834812 w 3751729"/>
              <a:gd name="connsiteY31" fmla="*/ 1013758 h 1237129"/>
              <a:gd name="connsiteX32" fmla="*/ 2833088 w 3751729"/>
              <a:gd name="connsiteY32" fmla="*/ 993574 h 1237129"/>
              <a:gd name="connsiteX33" fmla="*/ 2840472 w 3751729"/>
              <a:gd name="connsiteY33" fmla="*/ 990128 h 1237129"/>
              <a:gd name="connsiteX34" fmla="*/ 2846380 w 3751729"/>
              <a:gd name="connsiteY34" fmla="*/ 990128 h 1237129"/>
              <a:gd name="connsiteX35" fmla="*/ 2852042 w 3751729"/>
              <a:gd name="connsiteY35" fmla="*/ 991851 h 1237129"/>
              <a:gd name="connsiteX36" fmla="*/ 2857950 w 3751729"/>
              <a:gd name="connsiteY36" fmla="*/ 988651 h 1237129"/>
              <a:gd name="connsiteX37" fmla="*/ 2865334 w 3751729"/>
              <a:gd name="connsiteY37" fmla="*/ 976835 h 1237129"/>
              <a:gd name="connsiteX38" fmla="*/ 2883549 w 3751729"/>
              <a:gd name="connsiteY38" fmla="*/ 974374 h 1237129"/>
              <a:gd name="connsiteX39" fmla="*/ 2886749 w 3751729"/>
              <a:gd name="connsiteY39" fmla="*/ 971666 h 1237129"/>
              <a:gd name="connsiteX40" fmla="*/ 2889211 w 3751729"/>
              <a:gd name="connsiteY40" fmla="*/ 968466 h 1237129"/>
              <a:gd name="connsiteX41" fmla="*/ 2889211 w 3751729"/>
              <a:gd name="connsiteY41" fmla="*/ 966743 h 1237129"/>
              <a:gd name="connsiteX42" fmla="*/ 2890935 w 3751729"/>
              <a:gd name="connsiteY42" fmla="*/ 965758 h 1237129"/>
              <a:gd name="connsiteX43" fmla="*/ 2890935 w 3751729"/>
              <a:gd name="connsiteY43" fmla="*/ 964282 h 1237129"/>
              <a:gd name="connsiteX44" fmla="*/ 2890935 w 3751729"/>
              <a:gd name="connsiteY44" fmla="*/ 962559 h 1237129"/>
              <a:gd name="connsiteX45" fmla="*/ 2892411 w 3751729"/>
              <a:gd name="connsiteY45" fmla="*/ 960835 h 1237129"/>
              <a:gd name="connsiteX46" fmla="*/ 2895119 w 3751729"/>
              <a:gd name="connsiteY46" fmla="*/ 960835 h 1237129"/>
              <a:gd name="connsiteX47" fmla="*/ 2900041 w 3751729"/>
              <a:gd name="connsiteY47" fmla="*/ 960835 h 1237129"/>
              <a:gd name="connsiteX48" fmla="*/ 2904965 w 3751729"/>
              <a:gd name="connsiteY48" fmla="*/ 960835 h 1237129"/>
              <a:gd name="connsiteX49" fmla="*/ 2908165 w 3751729"/>
              <a:gd name="connsiteY49" fmla="*/ 950743 h 1237129"/>
              <a:gd name="connsiteX50" fmla="*/ 2912349 w 3751729"/>
              <a:gd name="connsiteY50" fmla="*/ 943112 h 1237129"/>
              <a:gd name="connsiteX51" fmla="*/ 2916534 w 3751729"/>
              <a:gd name="connsiteY51" fmla="*/ 936466 h 1237129"/>
              <a:gd name="connsiteX52" fmla="*/ 2505952 w 3751729"/>
              <a:gd name="connsiteY52" fmla="*/ 909636 h 1237129"/>
              <a:gd name="connsiteX53" fmla="*/ 2514321 w 3751729"/>
              <a:gd name="connsiteY53" fmla="*/ 915544 h 1237129"/>
              <a:gd name="connsiteX54" fmla="*/ 2519244 w 3751729"/>
              <a:gd name="connsiteY54" fmla="*/ 925636 h 1237129"/>
              <a:gd name="connsiteX55" fmla="*/ 2519244 w 3751729"/>
              <a:gd name="connsiteY55" fmla="*/ 940651 h 1237129"/>
              <a:gd name="connsiteX56" fmla="*/ 2519244 w 3751729"/>
              <a:gd name="connsiteY56" fmla="*/ 942374 h 1237129"/>
              <a:gd name="connsiteX57" fmla="*/ 2519983 w 3751729"/>
              <a:gd name="connsiteY57" fmla="*/ 942374 h 1237129"/>
              <a:gd name="connsiteX58" fmla="*/ 2521707 w 3751729"/>
              <a:gd name="connsiteY58" fmla="*/ 943113 h 1237129"/>
              <a:gd name="connsiteX59" fmla="*/ 2521707 w 3751729"/>
              <a:gd name="connsiteY59" fmla="*/ 944836 h 1237129"/>
              <a:gd name="connsiteX60" fmla="*/ 2521707 w 3751729"/>
              <a:gd name="connsiteY60" fmla="*/ 948282 h 1237129"/>
              <a:gd name="connsiteX61" fmla="*/ 2519244 w 3751729"/>
              <a:gd name="connsiteY61" fmla="*/ 948282 h 1237129"/>
              <a:gd name="connsiteX62" fmla="*/ 2515798 w 3751729"/>
              <a:gd name="connsiteY62" fmla="*/ 949021 h 1237129"/>
              <a:gd name="connsiteX63" fmla="*/ 2514321 w 3751729"/>
              <a:gd name="connsiteY63" fmla="*/ 952466 h 1237129"/>
              <a:gd name="connsiteX64" fmla="*/ 2511860 w 3751729"/>
              <a:gd name="connsiteY64" fmla="*/ 954190 h 1237129"/>
              <a:gd name="connsiteX65" fmla="*/ 2510137 w 3751729"/>
              <a:gd name="connsiteY65" fmla="*/ 954190 h 1237129"/>
              <a:gd name="connsiteX66" fmla="*/ 2508413 w 3751729"/>
              <a:gd name="connsiteY66" fmla="*/ 952466 h 1237129"/>
              <a:gd name="connsiteX67" fmla="*/ 2507675 w 3751729"/>
              <a:gd name="connsiteY67" fmla="*/ 952466 h 1237129"/>
              <a:gd name="connsiteX68" fmla="*/ 2505952 w 3751729"/>
              <a:gd name="connsiteY68" fmla="*/ 950743 h 1237129"/>
              <a:gd name="connsiteX69" fmla="*/ 2500290 w 3751729"/>
              <a:gd name="connsiteY69" fmla="*/ 938928 h 1237129"/>
              <a:gd name="connsiteX70" fmla="*/ 2500290 w 3751729"/>
              <a:gd name="connsiteY70" fmla="*/ 921452 h 1237129"/>
              <a:gd name="connsiteX71" fmla="*/ 2501768 w 3751729"/>
              <a:gd name="connsiteY71" fmla="*/ 918990 h 1237129"/>
              <a:gd name="connsiteX72" fmla="*/ 2503490 w 3751729"/>
              <a:gd name="connsiteY72" fmla="*/ 917267 h 1237129"/>
              <a:gd name="connsiteX73" fmla="*/ 2504229 w 3751729"/>
              <a:gd name="connsiteY73" fmla="*/ 913821 h 1237129"/>
              <a:gd name="connsiteX74" fmla="*/ 3023856 w 3751729"/>
              <a:gd name="connsiteY74" fmla="*/ 892159 h 1237129"/>
              <a:gd name="connsiteX75" fmla="*/ 3030503 w 3751729"/>
              <a:gd name="connsiteY75" fmla="*/ 899544 h 1237129"/>
              <a:gd name="connsiteX76" fmla="*/ 3035425 w 3751729"/>
              <a:gd name="connsiteY76" fmla="*/ 907913 h 1237129"/>
              <a:gd name="connsiteX77" fmla="*/ 3035425 w 3751729"/>
              <a:gd name="connsiteY77" fmla="*/ 921452 h 1237129"/>
              <a:gd name="connsiteX78" fmla="*/ 3036164 w 3751729"/>
              <a:gd name="connsiteY78" fmla="*/ 924652 h 1237129"/>
              <a:gd name="connsiteX79" fmla="*/ 3037887 w 3751729"/>
              <a:gd name="connsiteY79" fmla="*/ 924652 h 1237129"/>
              <a:gd name="connsiteX80" fmla="*/ 3037887 w 3751729"/>
              <a:gd name="connsiteY80" fmla="*/ 925637 h 1237129"/>
              <a:gd name="connsiteX81" fmla="*/ 3036164 w 3751729"/>
              <a:gd name="connsiteY81" fmla="*/ 925637 h 1237129"/>
              <a:gd name="connsiteX82" fmla="*/ 3035425 w 3751729"/>
              <a:gd name="connsiteY82" fmla="*/ 929083 h 1237129"/>
              <a:gd name="connsiteX83" fmla="*/ 3035425 w 3751729"/>
              <a:gd name="connsiteY83" fmla="*/ 931543 h 1237129"/>
              <a:gd name="connsiteX84" fmla="*/ 3033703 w 3751729"/>
              <a:gd name="connsiteY84" fmla="*/ 931543 h 1237129"/>
              <a:gd name="connsiteX85" fmla="*/ 3033703 w 3751729"/>
              <a:gd name="connsiteY85" fmla="*/ 933267 h 1237129"/>
              <a:gd name="connsiteX86" fmla="*/ 3032225 w 3751729"/>
              <a:gd name="connsiteY86" fmla="*/ 933267 h 1237129"/>
              <a:gd name="connsiteX87" fmla="*/ 3029519 w 3751729"/>
              <a:gd name="connsiteY87" fmla="*/ 934744 h 1237129"/>
              <a:gd name="connsiteX88" fmla="*/ 3028041 w 3751729"/>
              <a:gd name="connsiteY88" fmla="*/ 931543 h 1237129"/>
              <a:gd name="connsiteX89" fmla="*/ 3028041 w 3751729"/>
              <a:gd name="connsiteY89" fmla="*/ 930559 h 1237129"/>
              <a:gd name="connsiteX90" fmla="*/ 3026319 w 3751729"/>
              <a:gd name="connsiteY90" fmla="*/ 930559 h 1237129"/>
              <a:gd name="connsiteX91" fmla="*/ 3024595 w 3751729"/>
              <a:gd name="connsiteY91" fmla="*/ 930559 h 1237129"/>
              <a:gd name="connsiteX92" fmla="*/ 3023856 w 3751729"/>
              <a:gd name="connsiteY92" fmla="*/ 929083 h 1237129"/>
              <a:gd name="connsiteX93" fmla="*/ 3023856 w 3751729"/>
              <a:gd name="connsiteY93" fmla="*/ 931543 h 1237129"/>
              <a:gd name="connsiteX94" fmla="*/ 3024595 w 3751729"/>
              <a:gd name="connsiteY94" fmla="*/ 933267 h 1237129"/>
              <a:gd name="connsiteX95" fmla="*/ 3026319 w 3751729"/>
              <a:gd name="connsiteY95" fmla="*/ 934744 h 1237129"/>
              <a:gd name="connsiteX96" fmla="*/ 3028041 w 3751729"/>
              <a:gd name="connsiteY96" fmla="*/ 936467 h 1237129"/>
              <a:gd name="connsiteX97" fmla="*/ 3026319 w 3751729"/>
              <a:gd name="connsiteY97" fmla="*/ 937452 h 1237129"/>
              <a:gd name="connsiteX98" fmla="*/ 3026319 w 3751729"/>
              <a:gd name="connsiteY98" fmla="*/ 938929 h 1237129"/>
              <a:gd name="connsiteX99" fmla="*/ 3026319 w 3751729"/>
              <a:gd name="connsiteY99" fmla="*/ 940652 h 1237129"/>
              <a:gd name="connsiteX100" fmla="*/ 3026319 w 3751729"/>
              <a:gd name="connsiteY100" fmla="*/ 944836 h 1237129"/>
              <a:gd name="connsiteX101" fmla="*/ 3018933 w 3751729"/>
              <a:gd name="connsiteY101" fmla="*/ 944836 h 1237129"/>
              <a:gd name="connsiteX102" fmla="*/ 3018933 w 3751729"/>
              <a:gd name="connsiteY102" fmla="*/ 940652 h 1237129"/>
              <a:gd name="connsiteX103" fmla="*/ 3014749 w 3751729"/>
              <a:gd name="connsiteY103" fmla="*/ 938929 h 1237129"/>
              <a:gd name="connsiteX104" fmla="*/ 3010564 w 3751729"/>
              <a:gd name="connsiteY104" fmla="*/ 936467 h 1237129"/>
              <a:gd name="connsiteX105" fmla="*/ 3009087 w 3751729"/>
              <a:gd name="connsiteY105" fmla="*/ 933267 h 1237129"/>
              <a:gd name="connsiteX106" fmla="*/ 3007364 w 3751729"/>
              <a:gd name="connsiteY106" fmla="*/ 929083 h 1237129"/>
              <a:gd name="connsiteX107" fmla="*/ 3006626 w 3751729"/>
              <a:gd name="connsiteY107" fmla="*/ 924652 h 1237129"/>
              <a:gd name="connsiteX108" fmla="*/ 3003180 w 3751729"/>
              <a:gd name="connsiteY108" fmla="*/ 918990 h 1237129"/>
              <a:gd name="connsiteX109" fmla="*/ 2998995 w 3751729"/>
              <a:gd name="connsiteY109" fmla="*/ 921452 h 1237129"/>
              <a:gd name="connsiteX110" fmla="*/ 2993334 w 3751729"/>
              <a:gd name="connsiteY110" fmla="*/ 924652 h 1237129"/>
              <a:gd name="connsiteX111" fmla="*/ 2987426 w 3751729"/>
              <a:gd name="connsiteY111" fmla="*/ 925637 h 1237129"/>
              <a:gd name="connsiteX112" fmla="*/ 2981764 w 3751729"/>
              <a:gd name="connsiteY112" fmla="*/ 929083 h 1237129"/>
              <a:gd name="connsiteX113" fmla="*/ 2981764 w 3751729"/>
              <a:gd name="connsiteY113" fmla="*/ 921452 h 1237129"/>
              <a:gd name="connsiteX114" fmla="*/ 2983488 w 3751729"/>
              <a:gd name="connsiteY114" fmla="*/ 919729 h 1237129"/>
              <a:gd name="connsiteX115" fmla="*/ 2983488 w 3751729"/>
              <a:gd name="connsiteY115" fmla="*/ 918990 h 1237129"/>
              <a:gd name="connsiteX116" fmla="*/ 2984226 w 3751729"/>
              <a:gd name="connsiteY116" fmla="*/ 918990 h 1237129"/>
              <a:gd name="connsiteX117" fmla="*/ 2984226 w 3751729"/>
              <a:gd name="connsiteY117" fmla="*/ 915544 h 1237129"/>
              <a:gd name="connsiteX118" fmla="*/ 2995794 w 3751729"/>
              <a:gd name="connsiteY118" fmla="*/ 911360 h 1237129"/>
              <a:gd name="connsiteX119" fmla="*/ 3006626 w 3751729"/>
              <a:gd name="connsiteY119" fmla="*/ 907913 h 1237129"/>
              <a:gd name="connsiteX120" fmla="*/ 3016472 w 3751729"/>
              <a:gd name="connsiteY120" fmla="*/ 902005 h 1237129"/>
              <a:gd name="connsiteX121" fmla="*/ 2952719 w 3751729"/>
              <a:gd name="connsiteY121" fmla="*/ 876159 h 1237129"/>
              <a:gd name="connsiteX122" fmla="*/ 2956165 w 3751729"/>
              <a:gd name="connsiteY122" fmla="*/ 879359 h 1237129"/>
              <a:gd name="connsiteX123" fmla="*/ 2956904 w 3751729"/>
              <a:gd name="connsiteY123" fmla="*/ 879359 h 1237129"/>
              <a:gd name="connsiteX124" fmla="*/ 2958626 w 3751729"/>
              <a:gd name="connsiteY124" fmla="*/ 879359 h 1237129"/>
              <a:gd name="connsiteX125" fmla="*/ 2958626 w 3751729"/>
              <a:gd name="connsiteY125" fmla="*/ 880344 h 1237129"/>
              <a:gd name="connsiteX126" fmla="*/ 2958626 w 3751729"/>
              <a:gd name="connsiteY126" fmla="*/ 883543 h 1237129"/>
              <a:gd name="connsiteX127" fmla="*/ 2960350 w 3751729"/>
              <a:gd name="connsiteY127" fmla="*/ 886251 h 1237129"/>
              <a:gd name="connsiteX128" fmla="*/ 2951242 w 3751729"/>
              <a:gd name="connsiteY128" fmla="*/ 893636 h 1237129"/>
              <a:gd name="connsiteX129" fmla="*/ 2945334 w 3751729"/>
              <a:gd name="connsiteY129" fmla="*/ 901267 h 1237129"/>
              <a:gd name="connsiteX130" fmla="*/ 2938687 w 3751729"/>
              <a:gd name="connsiteY130" fmla="*/ 907175 h 1237129"/>
              <a:gd name="connsiteX131" fmla="*/ 2928103 w 3751729"/>
              <a:gd name="connsiteY131" fmla="*/ 913082 h 1237129"/>
              <a:gd name="connsiteX132" fmla="*/ 2928103 w 3751729"/>
              <a:gd name="connsiteY132" fmla="*/ 909636 h 1237129"/>
              <a:gd name="connsiteX133" fmla="*/ 2937212 w 3751729"/>
              <a:gd name="connsiteY133" fmla="*/ 899544 h 1237129"/>
              <a:gd name="connsiteX134" fmla="*/ 2947058 w 3751729"/>
              <a:gd name="connsiteY134" fmla="*/ 889451 h 1237129"/>
              <a:gd name="connsiteX135" fmla="*/ 882825 w 3751729"/>
              <a:gd name="connsiteY135" fmla="*/ 798867 h 1237129"/>
              <a:gd name="connsiteX136" fmla="*/ 888734 w 3751729"/>
              <a:gd name="connsiteY136" fmla="*/ 798867 h 1237129"/>
              <a:gd name="connsiteX137" fmla="*/ 894395 w 3751729"/>
              <a:gd name="connsiteY137" fmla="*/ 799852 h 1237129"/>
              <a:gd name="connsiteX138" fmla="*/ 901041 w 3751729"/>
              <a:gd name="connsiteY138" fmla="*/ 803052 h 1237129"/>
              <a:gd name="connsiteX139" fmla="*/ 898579 w 3751729"/>
              <a:gd name="connsiteY139" fmla="*/ 804776 h 1237129"/>
              <a:gd name="connsiteX140" fmla="*/ 896857 w 3751729"/>
              <a:gd name="connsiteY140" fmla="*/ 807236 h 1237129"/>
              <a:gd name="connsiteX141" fmla="*/ 894395 w 3751729"/>
              <a:gd name="connsiteY141" fmla="*/ 808960 h 1237129"/>
              <a:gd name="connsiteX142" fmla="*/ 889472 w 3751729"/>
              <a:gd name="connsiteY142" fmla="*/ 808960 h 1237129"/>
              <a:gd name="connsiteX143" fmla="*/ 885288 w 3751729"/>
              <a:gd name="connsiteY143" fmla="*/ 807236 h 1237129"/>
              <a:gd name="connsiteX144" fmla="*/ 881350 w 3751729"/>
              <a:gd name="connsiteY144" fmla="*/ 807236 h 1237129"/>
              <a:gd name="connsiteX145" fmla="*/ 877164 w 3751729"/>
              <a:gd name="connsiteY145" fmla="*/ 807236 h 1237129"/>
              <a:gd name="connsiteX146" fmla="*/ 872241 w 3751729"/>
              <a:gd name="connsiteY146" fmla="*/ 808960 h 1237129"/>
              <a:gd name="connsiteX147" fmla="*/ 872241 w 3751729"/>
              <a:gd name="connsiteY147" fmla="*/ 799852 h 1237129"/>
              <a:gd name="connsiteX148" fmla="*/ 2977580 w 3751729"/>
              <a:gd name="connsiteY148" fmla="*/ 789759 h 1237129"/>
              <a:gd name="connsiteX149" fmla="*/ 2981764 w 3751729"/>
              <a:gd name="connsiteY149" fmla="*/ 789759 h 1237129"/>
              <a:gd name="connsiteX150" fmla="*/ 2987426 w 3751729"/>
              <a:gd name="connsiteY150" fmla="*/ 789759 h 1237129"/>
              <a:gd name="connsiteX151" fmla="*/ 2987426 w 3751729"/>
              <a:gd name="connsiteY151" fmla="*/ 804775 h 1237129"/>
              <a:gd name="connsiteX152" fmla="*/ 2985948 w 3751729"/>
              <a:gd name="connsiteY152" fmla="*/ 814867 h 1237129"/>
              <a:gd name="connsiteX153" fmla="*/ 2983488 w 3751729"/>
              <a:gd name="connsiteY153" fmla="*/ 823237 h 1237129"/>
              <a:gd name="connsiteX154" fmla="*/ 2981764 w 3751729"/>
              <a:gd name="connsiteY154" fmla="*/ 838251 h 1237129"/>
              <a:gd name="connsiteX155" fmla="*/ 2984226 w 3751729"/>
              <a:gd name="connsiteY155" fmla="*/ 838251 h 1237129"/>
              <a:gd name="connsiteX156" fmla="*/ 2984226 w 3751729"/>
              <a:gd name="connsiteY156" fmla="*/ 840960 h 1237129"/>
              <a:gd name="connsiteX157" fmla="*/ 2989888 w 3751729"/>
              <a:gd name="connsiteY157" fmla="*/ 840960 h 1237129"/>
              <a:gd name="connsiteX158" fmla="*/ 2993334 w 3751729"/>
              <a:gd name="connsiteY158" fmla="*/ 840960 h 1237129"/>
              <a:gd name="connsiteX159" fmla="*/ 2995794 w 3751729"/>
              <a:gd name="connsiteY159" fmla="*/ 840960 h 1237129"/>
              <a:gd name="connsiteX160" fmla="*/ 2998995 w 3751729"/>
              <a:gd name="connsiteY160" fmla="*/ 842435 h 1237129"/>
              <a:gd name="connsiteX161" fmla="*/ 3001457 w 3751729"/>
              <a:gd name="connsiteY161" fmla="*/ 844160 h 1237129"/>
              <a:gd name="connsiteX162" fmla="*/ 3007364 w 3751729"/>
              <a:gd name="connsiteY162" fmla="*/ 845144 h 1237129"/>
              <a:gd name="connsiteX163" fmla="*/ 3010564 w 3751729"/>
              <a:gd name="connsiteY163" fmla="*/ 855974 h 1237129"/>
              <a:gd name="connsiteX164" fmla="*/ 3016472 w 3751729"/>
              <a:gd name="connsiteY164" fmla="*/ 862621 h 1237129"/>
              <a:gd name="connsiteX165" fmla="*/ 3023856 w 3751729"/>
              <a:gd name="connsiteY165" fmla="*/ 870251 h 1237129"/>
              <a:gd name="connsiteX166" fmla="*/ 3029519 w 3751729"/>
              <a:gd name="connsiteY166" fmla="*/ 880344 h 1237129"/>
              <a:gd name="connsiteX167" fmla="*/ 3024595 w 3751729"/>
              <a:gd name="connsiteY167" fmla="*/ 882066 h 1237129"/>
              <a:gd name="connsiteX168" fmla="*/ 3022133 w 3751729"/>
              <a:gd name="connsiteY168" fmla="*/ 883544 h 1237129"/>
              <a:gd name="connsiteX169" fmla="*/ 3020656 w 3751729"/>
              <a:gd name="connsiteY169" fmla="*/ 883544 h 1237129"/>
              <a:gd name="connsiteX170" fmla="*/ 3020656 w 3751729"/>
              <a:gd name="connsiteY170" fmla="*/ 885267 h 1237129"/>
              <a:gd name="connsiteX171" fmla="*/ 3020656 w 3751729"/>
              <a:gd name="connsiteY171" fmla="*/ 886252 h 1237129"/>
              <a:gd name="connsiteX172" fmla="*/ 3020656 w 3751729"/>
              <a:gd name="connsiteY172" fmla="*/ 887728 h 1237129"/>
              <a:gd name="connsiteX173" fmla="*/ 3017948 w 3751729"/>
              <a:gd name="connsiteY173" fmla="*/ 887728 h 1237129"/>
              <a:gd name="connsiteX174" fmla="*/ 3013026 w 3751729"/>
              <a:gd name="connsiteY174" fmla="*/ 889452 h 1237129"/>
              <a:gd name="connsiteX175" fmla="*/ 3012287 w 3751729"/>
              <a:gd name="connsiteY175" fmla="*/ 886252 h 1237129"/>
              <a:gd name="connsiteX176" fmla="*/ 3012287 w 3751729"/>
              <a:gd name="connsiteY176" fmla="*/ 885267 h 1237129"/>
              <a:gd name="connsiteX177" fmla="*/ 3010564 w 3751729"/>
              <a:gd name="connsiteY177" fmla="*/ 885267 h 1237129"/>
              <a:gd name="connsiteX178" fmla="*/ 3009087 w 3751729"/>
              <a:gd name="connsiteY178" fmla="*/ 885267 h 1237129"/>
              <a:gd name="connsiteX179" fmla="*/ 3007364 w 3751729"/>
              <a:gd name="connsiteY179" fmla="*/ 883544 h 1237129"/>
              <a:gd name="connsiteX180" fmla="*/ 3004903 w 3751729"/>
              <a:gd name="connsiteY180" fmla="*/ 889452 h 1237129"/>
              <a:gd name="connsiteX181" fmla="*/ 3003180 w 3751729"/>
              <a:gd name="connsiteY181" fmla="*/ 893636 h 1237129"/>
              <a:gd name="connsiteX182" fmla="*/ 3000718 w 3751729"/>
              <a:gd name="connsiteY182" fmla="*/ 897821 h 1237129"/>
              <a:gd name="connsiteX183" fmla="*/ 2995794 w 3751729"/>
              <a:gd name="connsiteY183" fmla="*/ 899544 h 1237129"/>
              <a:gd name="connsiteX184" fmla="*/ 2991611 w 3751729"/>
              <a:gd name="connsiteY184" fmla="*/ 902005 h 1237129"/>
              <a:gd name="connsiteX185" fmla="*/ 2991611 w 3751729"/>
              <a:gd name="connsiteY185" fmla="*/ 899544 h 1237129"/>
              <a:gd name="connsiteX186" fmla="*/ 2989148 w 3751729"/>
              <a:gd name="connsiteY186" fmla="*/ 896343 h 1237129"/>
              <a:gd name="connsiteX187" fmla="*/ 2989148 w 3751729"/>
              <a:gd name="connsiteY187" fmla="*/ 893636 h 1237129"/>
              <a:gd name="connsiteX188" fmla="*/ 2989148 w 3751729"/>
              <a:gd name="connsiteY188" fmla="*/ 892159 h 1237129"/>
              <a:gd name="connsiteX189" fmla="*/ 2989148 w 3751729"/>
              <a:gd name="connsiteY189" fmla="*/ 891175 h 1237129"/>
              <a:gd name="connsiteX190" fmla="*/ 2989148 w 3751729"/>
              <a:gd name="connsiteY190" fmla="*/ 889452 h 1237129"/>
              <a:gd name="connsiteX191" fmla="*/ 2987426 w 3751729"/>
              <a:gd name="connsiteY191" fmla="*/ 887728 h 1237129"/>
              <a:gd name="connsiteX192" fmla="*/ 2985948 w 3751729"/>
              <a:gd name="connsiteY192" fmla="*/ 887728 h 1237129"/>
              <a:gd name="connsiteX193" fmla="*/ 2981764 w 3751729"/>
              <a:gd name="connsiteY193" fmla="*/ 886252 h 1237129"/>
              <a:gd name="connsiteX194" fmla="*/ 2981764 w 3751729"/>
              <a:gd name="connsiteY194" fmla="*/ 882066 h 1237129"/>
              <a:gd name="connsiteX195" fmla="*/ 2981764 w 3751729"/>
              <a:gd name="connsiteY195" fmla="*/ 877882 h 1237129"/>
              <a:gd name="connsiteX196" fmla="*/ 2983488 w 3751729"/>
              <a:gd name="connsiteY196" fmla="*/ 874435 h 1237129"/>
              <a:gd name="connsiteX197" fmla="*/ 2983488 w 3751729"/>
              <a:gd name="connsiteY197" fmla="*/ 873698 h 1237129"/>
              <a:gd name="connsiteX198" fmla="*/ 2984226 w 3751729"/>
              <a:gd name="connsiteY198" fmla="*/ 871975 h 1237129"/>
              <a:gd name="connsiteX199" fmla="*/ 2987426 w 3751729"/>
              <a:gd name="connsiteY199" fmla="*/ 871975 h 1237129"/>
              <a:gd name="connsiteX200" fmla="*/ 2991611 w 3751729"/>
              <a:gd name="connsiteY200" fmla="*/ 870251 h 1237129"/>
              <a:gd name="connsiteX201" fmla="*/ 2997519 w 3751729"/>
              <a:gd name="connsiteY201" fmla="*/ 870251 h 1237129"/>
              <a:gd name="connsiteX202" fmla="*/ 2997519 w 3751729"/>
              <a:gd name="connsiteY202" fmla="*/ 880344 h 1237129"/>
              <a:gd name="connsiteX203" fmla="*/ 3007364 w 3751729"/>
              <a:gd name="connsiteY203" fmla="*/ 880344 h 1237129"/>
              <a:gd name="connsiteX204" fmla="*/ 3007364 w 3751729"/>
              <a:gd name="connsiteY204" fmla="*/ 877882 h 1237129"/>
              <a:gd name="connsiteX205" fmla="*/ 3009087 w 3751729"/>
              <a:gd name="connsiteY205" fmla="*/ 874435 h 1237129"/>
              <a:gd name="connsiteX206" fmla="*/ 3010564 w 3751729"/>
              <a:gd name="connsiteY206" fmla="*/ 873698 h 1237129"/>
              <a:gd name="connsiteX207" fmla="*/ 3010564 w 3751729"/>
              <a:gd name="connsiteY207" fmla="*/ 871975 h 1237129"/>
              <a:gd name="connsiteX208" fmla="*/ 3012287 w 3751729"/>
              <a:gd name="connsiteY208" fmla="*/ 870251 h 1237129"/>
              <a:gd name="connsiteX209" fmla="*/ 3013026 w 3751729"/>
              <a:gd name="connsiteY209" fmla="*/ 867789 h 1237129"/>
              <a:gd name="connsiteX210" fmla="*/ 3010564 w 3751729"/>
              <a:gd name="connsiteY210" fmla="*/ 867789 h 1237129"/>
              <a:gd name="connsiteX211" fmla="*/ 2995794 w 3751729"/>
              <a:gd name="connsiteY211" fmla="*/ 855974 h 1237129"/>
              <a:gd name="connsiteX212" fmla="*/ 2979303 w 3751729"/>
              <a:gd name="connsiteY212" fmla="*/ 848344 h 1237129"/>
              <a:gd name="connsiteX213" fmla="*/ 2979303 w 3751729"/>
              <a:gd name="connsiteY213" fmla="*/ 854252 h 1237129"/>
              <a:gd name="connsiteX214" fmla="*/ 2977580 w 3751729"/>
              <a:gd name="connsiteY214" fmla="*/ 858436 h 1237129"/>
              <a:gd name="connsiteX215" fmla="*/ 2975857 w 3751729"/>
              <a:gd name="connsiteY215" fmla="*/ 862621 h 1237129"/>
              <a:gd name="connsiteX216" fmla="*/ 2975857 w 3751729"/>
              <a:gd name="connsiteY216" fmla="*/ 867789 h 1237129"/>
              <a:gd name="connsiteX217" fmla="*/ 2974380 w 3751729"/>
              <a:gd name="connsiteY217" fmla="*/ 866067 h 1237129"/>
              <a:gd name="connsiteX218" fmla="*/ 2973396 w 3751729"/>
              <a:gd name="connsiteY218" fmla="*/ 864344 h 1237129"/>
              <a:gd name="connsiteX219" fmla="*/ 2973396 w 3751729"/>
              <a:gd name="connsiteY219" fmla="*/ 862621 h 1237129"/>
              <a:gd name="connsiteX220" fmla="*/ 2971918 w 3751729"/>
              <a:gd name="connsiteY220" fmla="*/ 861883 h 1237129"/>
              <a:gd name="connsiteX221" fmla="*/ 2967734 w 3751729"/>
              <a:gd name="connsiteY221" fmla="*/ 850806 h 1237129"/>
              <a:gd name="connsiteX222" fmla="*/ 2962810 w 3751729"/>
              <a:gd name="connsiteY222" fmla="*/ 838251 h 1237129"/>
              <a:gd name="connsiteX223" fmla="*/ 2961826 w 3751729"/>
              <a:gd name="connsiteY223" fmla="*/ 821513 h 1237129"/>
              <a:gd name="connsiteX224" fmla="*/ 2962810 w 3751729"/>
              <a:gd name="connsiteY224" fmla="*/ 807236 h 1237129"/>
              <a:gd name="connsiteX225" fmla="*/ 2968472 w 3751729"/>
              <a:gd name="connsiteY225" fmla="*/ 792959 h 1237129"/>
              <a:gd name="connsiteX226" fmla="*/ 2973396 w 3751729"/>
              <a:gd name="connsiteY226" fmla="*/ 791237 h 1237129"/>
              <a:gd name="connsiteX227" fmla="*/ 835074 w 3751729"/>
              <a:gd name="connsiteY227" fmla="*/ 789759 h 1237129"/>
              <a:gd name="connsiteX228" fmla="*/ 840735 w 3751729"/>
              <a:gd name="connsiteY228" fmla="*/ 789759 h 1237129"/>
              <a:gd name="connsiteX229" fmla="*/ 846643 w 3751729"/>
              <a:gd name="connsiteY229" fmla="*/ 791237 h 1237129"/>
              <a:gd name="connsiteX230" fmla="*/ 852305 w 3751729"/>
              <a:gd name="connsiteY230" fmla="*/ 791237 h 1237129"/>
              <a:gd name="connsiteX231" fmla="*/ 856490 w 3751729"/>
              <a:gd name="connsiteY231" fmla="*/ 792959 h 1237129"/>
              <a:gd name="connsiteX232" fmla="*/ 856490 w 3751729"/>
              <a:gd name="connsiteY232" fmla="*/ 799852 h 1237129"/>
              <a:gd name="connsiteX233" fmla="*/ 835074 w 3751729"/>
              <a:gd name="connsiteY233" fmla="*/ 799852 h 1237129"/>
              <a:gd name="connsiteX234" fmla="*/ 713473 w 3751729"/>
              <a:gd name="connsiteY234" fmla="*/ 789759 h 1237129"/>
              <a:gd name="connsiteX235" fmla="*/ 721104 w 3751729"/>
              <a:gd name="connsiteY235" fmla="*/ 791237 h 1237129"/>
              <a:gd name="connsiteX236" fmla="*/ 725043 w 3751729"/>
              <a:gd name="connsiteY236" fmla="*/ 793944 h 1237129"/>
              <a:gd name="connsiteX237" fmla="*/ 730950 w 3751729"/>
              <a:gd name="connsiteY237" fmla="*/ 797144 h 1237129"/>
              <a:gd name="connsiteX238" fmla="*/ 735873 w 3751729"/>
              <a:gd name="connsiteY238" fmla="*/ 799852 h 1237129"/>
              <a:gd name="connsiteX239" fmla="*/ 735873 w 3751729"/>
              <a:gd name="connsiteY239" fmla="*/ 803052 h 1237129"/>
              <a:gd name="connsiteX240" fmla="*/ 730212 w 3751729"/>
              <a:gd name="connsiteY240" fmla="*/ 803052 h 1237129"/>
              <a:gd name="connsiteX241" fmla="*/ 725043 w 3751729"/>
              <a:gd name="connsiteY241" fmla="*/ 804776 h 1237129"/>
              <a:gd name="connsiteX242" fmla="*/ 721104 w 3751729"/>
              <a:gd name="connsiteY242" fmla="*/ 805515 h 1237129"/>
              <a:gd name="connsiteX243" fmla="*/ 718642 w 3751729"/>
              <a:gd name="connsiteY243" fmla="*/ 804776 h 1237129"/>
              <a:gd name="connsiteX244" fmla="*/ 712735 w 3751729"/>
              <a:gd name="connsiteY244" fmla="*/ 804776 h 1237129"/>
              <a:gd name="connsiteX245" fmla="*/ 707812 w 3751729"/>
              <a:gd name="connsiteY245" fmla="*/ 803052 h 1237129"/>
              <a:gd name="connsiteX246" fmla="*/ 707812 w 3751729"/>
              <a:gd name="connsiteY246" fmla="*/ 792959 h 1237129"/>
              <a:gd name="connsiteX247" fmla="*/ 709535 w 3751729"/>
              <a:gd name="connsiteY247" fmla="*/ 792959 h 1237129"/>
              <a:gd name="connsiteX248" fmla="*/ 711012 w 3751729"/>
              <a:gd name="connsiteY248" fmla="*/ 791237 h 1237129"/>
              <a:gd name="connsiteX249" fmla="*/ 712735 w 3751729"/>
              <a:gd name="connsiteY249" fmla="*/ 791237 h 1237129"/>
              <a:gd name="connsiteX250" fmla="*/ 763934 w 3751729"/>
              <a:gd name="connsiteY250" fmla="*/ 776221 h 1237129"/>
              <a:gd name="connsiteX251" fmla="*/ 781411 w 3751729"/>
              <a:gd name="connsiteY251" fmla="*/ 777945 h 1237129"/>
              <a:gd name="connsiteX252" fmla="*/ 796181 w 3751729"/>
              <a:gd name="connsiteY252" fmla="*/ 781391 h 1237129"/>
              <a:gd name="connsiteX253" fmla="*/ 807751 w 3751729"/>
              <a:gd name="connsiteY253" fmla="*/ 785575 h 1237129"/>
              <a:gd name="connsiteX254" fmla="*/ 821781 w 3751729"/>
              <a:gd name="connsiteY254" fmla="*/ 789760 h 1237129"/>
              <a:gd name="connsiteX255" fmla="*/ 821781 w 3751729"/>
              <a:gd name="connsiteY255" fmla="*/ 797144 h 1237129"/>
              <a:gd name="connsiteX256" fmla="*/ 816120 w 3751729"/>
              <a:gd name="connsiteY256" fmla="*/ 797144 h 1237129"/>
              <a:gd name="connsiteX257" fmla="*/ 813412 w 3751729"/>
              <a:gd name="connsiteY257" fmla="*/ 798867 h 1237129"/>
              <a:gd name="connsiteX258" fmla="*/ 809474 w 3751729"/>
              <a:gd name="connsiteY258" fmla="*/ 799852 h 1237129"/>
              <a:gd name="connsiteX259" fmla="*/ 806028 w 3751729"/>
              <a:gd name="connsiteY259" fmla="*/ 801330 h 1237129"/>
              <a:gd name="connsiteX260" fmla="*/ 803565 w 3751729"/>
              <a:gd name="connsiteY260" fmla="*/ 803052 h 1237129"/>
              <a:gd name="connsiteX261" fmla="*/ 798643 w 3751729"/>
              <a:gd name="connsiteY261" fmla="*/ 803052 h 1237129"/>
              <a:gd name="connsiteX262" fmla="*/ 798643 w 3751729"/>
              <a:gd name="connsiteY262" fmla="*/ 801330 h 1237129"/>
              <a:gd name="connsiteX263" fmla="*/ 798643 w 3751729"/>
              <a:gd name="connsiteY263" fmla="*/ 799852 h 1237129"/>
              <a:gd name="connsiteX264" fmla="*/ 797904 w 3751729"/>
              <a:gd name="connsiteY264" fmla="*/ 798867 h 1237129"/>
              <a:gd name="connsiteX265" fmla="*/ 796181 w 3751729"/>
              <a:gd name="connsiteY265" fmla="*/ 797144 h 1237129"/>
              <a:gd name="connsiteX266" fmla="*/ 794458 w 3751729"/>
              <a:gd name="connsiteY266" fmla="*/ 795667 h 1237129"/>
              <a:gd name="connsiteX267" fmla="*/ 792981 w 3751729"/>
              <a:gd name="connsiteY267" fmla="*/ 797144 h 1237129"/>
              <a:gd name="connsiteX268" fmla="*/ 790519 w 3751729"/>
              <a:gd name="connsiteY268" fmla="*/ 805513 h 1237129"/>
              <a:gd name="connsiteX269" fmla="*/ 786335 w 3751729"/>
              <a:gd name="connsiteY269" fmla="*/ 805513 h 1237129"/>
              <a:gd name="connsiteX270" fmla="*/ 775504 w 3751729"/>
              <a:gd name="connsiteY270" fmla="*/ 804776 h 1237129"/>
              <a:gd name="connsiteX271" fmla="*/ 763934 w 3751729"/>
              <a:gd name="connsiteY271" fmla="*/ 803052 h 1237129"/>
              <a:gd name="connsiteX272" fmla="*/ 755812 w 3751729"/>
              <a:gd name="connsiteY272" fmla="*/ 803052 h 1237129"/>
              <a:gd name="connsiteX273" fmla="*/ 751627 w 3751729"/>
              <a:gd name="connsiteY273" fmla="*/ 792959 h 1237129"/>
              <a:gd name="connsiteX274" fmla="*/ 759011 w 3751729"/>
              <a:gd name="connsiteY274" fmla="*/ 792959 h 1237129"/>
              <a:gd name="connsiteX275" fmla="*/ 763934 w 3751729"/>
              <a:gd name="connsiteY275" fmla="*/ 792959 h 1237129"/>
              <a:gd name="connsiteX276" fmla="*/ 769842 w 3751729"/>
              <a:gd name="connsiteY276" fmla="*/ 791237 h 1237129"/>
              <a:gd name="connsiteX277" fmla="*/ 774765 w 3751729"/>
              <a:gd name="connsiteY277" fmla="*/ 789760 h 1237129"/>
              <a:gd name="connsiteX278" fmla="*/ 771319 w 3751729"/>
              <a:gd name="connsiteY278" fmla="*/ 788037 h 1237129"/>
              <a:gd name="connsiteX279" fmla="*/ 768858 w 3751729"/>
              <a:gd name="connsiteY279" fmla="*/ 785575 h 1237129"/>
              <a:gd name="connsiteX280" fmla="*/ 767381 w 3751729"/>
              <a:gd name="connsiteY280" fmla="*/ 783853 h 1237129"/>
              <a:gd name="connsiteX281" fmla="*/ 765658 w 3751729"/>
              <a:gd name="connsiteY281" fmla="*/ 781391 h 1237129"/>
              <a:gd name="connsiteX282" fmla="*/ 663259 w 3751729"/>
              <a:gd name="connsiteY282" fmla="*/ 735114 h 1237129"/>
              <a:gd name="connsiteX283" fmla="*/ 686398 w 3751729"/>
              <a:gd name="connsiteY283" fmla="*/ 740283 h 1237129"/>
              <a:gd name="connsiteX284" fmla="*/ 707074 w 3751729"/>
              <a:gd name="connsiteY284" fmla="*/ 746929 h 1237129"/>
              <a:gd name="connsiteX285" fmla="*/ 722582 w 3751729"/>
              <a:gd name="connsiteY285" fmla="*/ 754314 h 1237129"/>
              <a:gd name="connsiteX286" fmla="*/ 738335 w 3751729"/>
              <a:gd name="connsiteY286" fmla="*/ 761944 h 1237129"/>
              <a:gd name="connsiteX287" fmla="*/ 755813 w 3751729"/>
              <a:gd name="connsiteY287" fmla="*/ 770315 h 1237129"/>
              <a:gd name="connsiteX288" fmla="*/ 755813 w 3751729"/>
              <a:gd name="connsiteY288" fmla="*/ 776221 h 1237129"/>
              <a:gd name="connsiteX289" fmla="*/ 748182 w 3751729"/>
              <a:gd name="connsiteY289" fmla="*/ 776221 h 1237129"/>
              <a:gd name="connsiteX290" fmla="*/ 740059 w 3751729"/>
              <a:gd name="connsiteY290" fmla="*/ 779668 h 1237129"/>
              <a:gd name="connsiteX291" fmla="*/ 730212 w 3751729"/>
              <a:gd name="connsiteY291" fmla="*/ 782130 h 1237129"/>
              <a:gd name="connsiteX292" fmla="*/ 719382 w 3751729"/>
              <a:gd name="connsiteY292" fmla="*/ 783853 h 1237129"/>
              <a:gd name="connsiteX293" fmla="*/ 721105 w 3751729"/>
              <a:gd name="connsiteY293" fmla="*/ 781392 h 1237129"/>
              <a:gd name="connsiteX294" fmla="*/ 721105 w 3751729"/>
              <a:gd name="connsiteY294" fmla="*/ 777945 h 1237129"/>
              <a:gd name="connsiteX295" fmla="*/ 721105 w 3751729"/>
              <a:gd name="connsiteY295" fmla="*/ 776221 h 1237129"/>
              <a:gd name="connsiteX296" fmla="*/ 721105 w 3751729"/>
              <a:gd name="connsiteY296" fmla="*/ 775484 h 1237129"/>
              <a:gd name="connsiteX297" fmla="*/ 721105 w 3751729"/>
              <a:gd name="connsiteY297" fmla="*/ 773761 h 1237129"/>
              <a:gd name="connsiteX298" fmla="*/ 719382 w 3751729"/>
              <a:gd name="connsiteY298" fmla="*/ 770315 h 1237129"/>
              <a:gd name="connsiteX299" fmla="*/ 697966 w 3751729"/>
              <a:gd name="connsiteY299" fmla="*/ 764406 h 1237129"/>
              <a:gd name="connsiteX300" fmla="*/ 678028 w 3751729"/>
              <a:gd name="connsiteY300" fmla="*/ 754314 h 1237129"/>
              <a:gd name="connsiteX301" fmla="*/ 656613 w 3751729"/>
              <a:gd name="connsiteY301" fmla="*/ 744468 h 1237129"/>
              <a:gd name="connsiteX302" fmla="*/ 651689 w 3751729"/>
              <a:gd name="connsiteY302" fmla="*/ 748653 h 1237129"/>
              <a:gd name="connsiteX303" fmla="*/ 649228 w 3751729"/>
              <a:gd name="connsiteY303" fmla="*/ 752837 h 1237129"/>
              <a:gd name="connsiteX304" fmla="*/ 645043 w 3751729"/>
              <a:gd name="connsiteY304" fmla="*/ 757760 h 1237129"/>
              <a:gd name="connsiteX305" fmla="*/ 640120 w 3751729"/>
              <a:gd name="connsiteY305" fmla="*/ 756038 h 1237129"/>
              <a:gd name="connsiteX306" fmla="*/ 634212 w 3751729"/>
              <a:gd name="connsiteY306" fmla="*/ 752837 h 1237129"/>
              <a:gd name="connsiteX307" fmla="*/ 631751 w 3751729"/>
              <a:gd name="connsiteY307" fmla="*/ 751853 h 1237129"/>
              <a:gd name="connsiteX308" fmla="*/ 637659 w 3751729"/>
              <a:gd name="connsiteY308" fmla="*/ 751853 h 1237129"/>
              <a:gd name="connsiteX309" fmla="*/ 641597 w 3751729"/>
              <a:gd name="connsiteY309" fmla="*/ 745945 h 1237129"/>
              <a:gd name="connsiteX310" fmla="*/ 645781 w 3751729"/>
              <a:gd name="connsiteY310" fmla="*/ 742745 h 1237129"/>
              <a:gd name="connsiteX311" fmla="*/ 650704 w 3751729"/>
              <a:gd name="connsiteY311" fmla="*/ 738560 h 1237129"/>
              <a:gd name="connsiteX312" fmla="*/ 654889 w 3751729"/>
              <a:gd name="connsiteY312" fmla="*/ 738560 h 1237129"/>
              <a:gd name="connsiteX313" fmla="*/ 657351 w 3751729"/>
              <a:gd name="connsiteY313" fmla="*/ 736837 h 1237129"/>
              <a:gd name="connsiteX314" fmla="*/ 660797 w 3751729"/>
              <a:gd name="connsiteY314" fmla="*/ 736837 h 1237129"/>
              <a:gd name="connsiteX315" fmla="*/ 707812 w 3751729"/>
              <a:gd name="connsiteY315" fmla="*/ 712468 h 1237129"/>
              <a:gd name="connsiteX316" fmla="*/ 712736 w 3751729"/>
              <a:gd name="connsiteY316" fmla="*/ 714929 h 1237129"/>
              <a:gd name="connsiteX317" fmla="*/ 715197 w 3751729"/>
              <a:gd name="connsiteY317" fmla="*/ 718376 h 1237129"/>
              <a:gd name="connsiteX318" fmla="*/ 718643 w 3751729"/>
              <a:gd name="connsiteY318" fmla="*/ 720838 h 1237129"/>
              <a:gd name="connsiteX319" fmla="*/ 719382 w 3751729"/>
              <a:gd name="connsiteY319" fmla="*/ 725023 h 1237129"/>
              <a:gd name="connsiteX320" fmla="*/ 719382 w 3751729"/>
              <a:gd name="connsiteY320" fmla="*/ 732654 h 1237129"/>
              <a:gd name="connsiteX321" fmla="*/ 713473 w 3751729"/>
              <a:gd name="connsiteY321" fmla="*/ 732654 h 1237129"/>
              <a:gd name="connsiteX322" fmla="*/ 712736 w 3751729"/>
              <a:gd name="connsiteY322" fmla="*/ 728469 h 1237129"/>
              <a:gd name="connsiteX323" fmla="*/ 711012 w 3751729"/>
              <a:gd name="connsiteY323" fmla="*/ 726745 h 1237129"/>
              <a:gd name="connsiteX324" fmla="*/ 709535 w 3751729"/>
              <a:gd name="connsiteY324" fmla="*/ 724284 h 1237129"/>
              <a:gd name="connsiteX325" fmla="*/ 707812 w 3751729"/>
              <a:gd name="connsiteY325" fmla="*/ 720838 h 1237129"/>
              <a:gd name="connsiteX326" fmla="*/ 707812 w 3751729"/>
              <a:gd name="connsiteY326" fmla="*/ 718376 h 1237129"/>
              <a:gd name="connsiteX327" fmla="*/ 2981766 w 3751729"/>
              <a:gd name="connsiteY327" fmla="*/ 706561 h 1237129"/>
              <a:gd name="connsiteX328" fmla="*/ 2984227 w 3751729"/>
              <a:gd name="connsiteY328" fmla="*/ 709022 h 1237129"/>
              <a:gd name="connsiteX329" fmla="*/ 2985950 w 3751729"/>
              <a:gd name="connsiteY329" fmla="*/ 712468 h 1237129"/>
              <a:gd name="connsiteX330" fmla="*/ 2987428 w 3751729"/>
              <a:gd name="connsiteY330" fmla="*/ 714930 h 1237129"/>
              <a:gd name="connsiteX331" fmla="*/ 2987428 w 3751729"/>
              <a:gd name="connsiteY331" fmla="*/ 719115 h 1237129"/>
              <a:gd name="connsiteX332" fmla="*/ 2987428 w 3751729"/>
              <a:gd name="connsiteY332" fmla="*/ 725022 h 1237129"/>
              <a:gd name="connsiteX333" fmla="*/ 2975858 w 3751729"/>
              <a:gd name="connsiteY333" fmla="*/ 754316 h 1237129"/>
              <a:gd name="connsiteX334" fmla="*/ 2970196 w 3751729"/>
              <a:gd name="connsiteY334" fmla="*/ 746931 h 1237129"/>
              <a:gd name="connsiteX335" fmla="*/ 2967735 w 3751729"/>
              <a:gd name="connsiteY335" fmla="*/ 740284 h 1237129"/>
              <a:gd name="connsiteX336" fmla="*/ 2966011 w 3751729"/>
              <a:gd name="connsiteY336" fmla="*/ 728469 h 1237129"/>
              <a:gd name="connsiteX337" fmla="*/ 701166 w 3751729"/>
              <a:gd name="connsiteY337" fmla="*/ 693268 h 1237129"/>
              <a:gd name="connsiteX338" fmla="*/ 719382 w 3751729"/>
              <a:gd name="connsiteY338" fmla="*/ 693268 h 1237129"/>
              <a:gd name="connsiteX339" fmla="*/ 721104 w 3751729"/>
              <a:gd name="connsiteY339" fmla="*/ 695729 h 1237129"/>
              <a:gd name="connsiteX340" fmla="*/ 724304 w 3751729"/>
              <a:gd name="connsiteY340" fmla="*/ 697452 h 1237129"/>
              <a:gd name="connsiteX341" fmla="*/ 724304 w 3751729"/>
              <a:gd name="connsiteY341" fmla="*/ 699176 h 1237129"/>
              <a:gd name="connsiteX342" fmla="*/ 725043 w 3751729"/>
              <a:gd name="connsiteY342" fmla="*/ 700652 h 1237129"/>
              <a:gd name="connsiteX343" fmla="*/ 725043 w 3751729"/>
              <a:gd name="connsiteY343" fmla="*/ 701637 h 1237129"/>
              <a:gd name="connsiteX344" fmla="*/ 724304 w 3751729"/>
              <a:gd name="connsiteY344" fmla="*/ 703361 h 1237129"/>
              <a:gd name="connsiteX345" fmla="*/ 724304 w 3751729"/>
              <a:gd name="connsiteY345" fmla="*/ 706561 h 1237129"/>
              <a:gd name="connsiteX346" fmla="*/ 719382 w 3751729"/>
              <a:gd name="connsiteY346" fmla="*/ 703361 h 1237129"/>
              <a:gd name="connsiteX347" fmla="*/ 715197 w 3751729"/>
              <a:gd name="connsiteY347" fmla="*/ 701637 h 1237129"/>
              <a:gd name="connsiteX348" fmla="*/ 711012 w 3751729"/>
              <a:gd name="connsiteY348" fmla="*/ 701637 h 1237129"/>
              <a:gd name="connsiteX349" fmla="*/ 707812 w 3751729"/>
              <a:gd name="connsiteY349" fmla="*/ 700652 h 1237129"/>
              <a:gd name="connsiteX350" fmla="*/ 705350 w 3751729"/>
              <a:gd name="connsiteY350" fmla="*/ 700652 h 1237129"/>
              <a:gd name="connsiteX351" fmla="*/ 701904 w 3751729"/>
              <a:gd name="connsiteY351" fmla="*/ 699176 h 1237129"/>
              <a:gd name="connsiteX352" fmla="*/ 701166 w 3751729"/>
              <a:gd name="connsiteY352" fmla="*/ 695729 h 1237129"/>
              <a:gd name="connsiteX353" fmla="*/ 3074318 w 3751729"/>
              <a:gd name="connsiteY353" fmla="*/ 638622 h 1237129"/>
              <a:gd name="connsiteX354" fmla="*/ 3076780 w 3751729"/>
              <a:gd name="connsiteY354" fmla="*/ 640346 h 1237129"/>
              <a:gd name="connsiteX355" fmla="*/ 3078256 w 3751729"/>
              <a:gd name="connsiteY355" fmla="*/ 640346 h 1237129"/>
              <a:gd name="connsiteX356" fmla="*/ 3078256 w 3751729"/>
              <a:gd name="connsiteY356" fmla="*/ 642068 h 1237129"/>
              <a:gd name="connsiteX357" fmla="*/ 3079980 w 3751729"/>
              <a:gd name="connsiteY357" fmla="*/ 644530 h 1237129"/>
              <a:gd name="connsiteX358" fmla="*/ 3079980 w 3751729"/>
              <a:gd name="connsiteY358" fmla="*/ 647977 h 1237129"/>
              <a:gd name="connsiteX359" fmla="*/ 3078256 w 3751729"/>
              <a:gd name="connsiteY359" fmla="*/ 652161 h 1237129"/>
              <a:gd name="connsiteX360" fmla="*/ 3075056 w 3751729"/>
              <a:gd name="connsiteY360" fmla="*/ 656345 h 1237129"/>
              <a:gd name="connsiteX361" fmla="*/ 3074318 w 3751729"/>
              <a:gd name="connsiteY361" fmla="*/ 660530 h 1237129"/>
              <a:gd name="connsiteX362" fmla="*/ 3066687 w 3751729"/>
              <a:gd name="connsiteY362" fmla="*/ 660530 h 1237129"/>
              <a:gd name="connsiteX363" fmla="*/ 3066687 w 3751729"/>
              <a:gd name="connsiteY363" fmla="*/ 650438 h 1237129"/>
              <a:gd name="connsiteX364" fmla="*/ 3069395 w 3751729"/>
              <a:gd name="connsiteY364" fmla="*/ 649454 h 1237129"/>
              <a:gd name="connsiteX365" fmla="*/ 3070871 w 3751729"/>
              <a:gd name="connsiteY365" fmla="*/ 646253 h 1237129"/>
              <a:gd name="connsiteX366" fmla="*/ 3072596 w 3751729"/>
              <a:gd name="connsiteY366" fmla="*/ 643792 h 1237129"/>
              <a:gd name="connsiteX367" fmla="*/ 3035426 w 3751729"/>
              <a:gd name="connsiteY367" fmla="*/ 599238 h 1237129"/>
              <a:gd name="connsiteX368" fmla="*/ 3045272 w 3751729"/>
              <a:gd name="connsiteY368" fmla="*/ 599238 h 1237129"/>
              <a:gd name="connsiteX369" fmla="*/ 3045272 w 3751729"/>
              <a:gd name="connsiteY369" fmla="*/ 609331 h 1237129"/>
              <a:gd name="connsiteX370" fmla="*/ 3032226 w 3751729"/>
              <a:gd name="connsiteY370" fmla="*/ 609331 h 1237129"/>
              <a:gd name="connsiteX371" fmla="*/ 3032226 w 3751729"/>
              <a:gd name="connsiteY371" fmla="*/ 602684 h 1237129"/>
              <a:gd name="connsiteX372" fmla="*/ 3035426 w 3751729"/>
              <a:gd name="connsiteY372" fmla="*/ 602684 h 1237129"/>
              <a:gd name="connsiteX373" fmla="*/ 1985586 w 3751729"/>
              <a:gd name="connsiteY373" fmla="*/ 571424 h 1237129"/>
              <a:gd name="connsiteX374" fmla="*/ 1992971 w 3751729"/>
              <a:gd name="connsiteY374" fmla="*/ 571424 h 1237129"/>
              <a:gd name="connsiteX375" fmla="*/ 1989771 w 3751729"/>
              <a:gd name="connsiteY375" fmla="*/ 575609 h 1237129"/>
              <a:gd name="connsiteX376" fmla="*/ 1987309 w 3751729"/>
              <a:gd name="connsiteY376" fmla="*/ 579053 h 1237129"/>
              <a:gd name="connsiteX377" fmla="*/ 1983863 w 3751729"/>
              <a:gd name="connsiteY377" fmla="*/ 581514 h 1237129"/>
              <a:gd name="connsiteX378" fmla="*/ 1981401 w 3751729"/>
              <a:gd name="connsiteY378" fmla="*/ 584961 h 1237129"/>
              <a:gd name="connsiteX379" fmla="*/ 1976479 w 3751729"/>
              <a:gd name="connsiteY379" fmla="*/ 587422 h 1237129"/>
              <a:gd name="connsiteX380" fmla="*/ 1974017 w 3751729"/>
              <a:gd name="connsiteY380" fmla="*/ 587422 h 1237129"/>
              <a:gd name="connsiteX381" fmla="*/ 1974017 w 3751729"/>
              <a:gd name="connsiteY381" fmla="*/ 589145 h 1237129"/>
              <a:gd name="connsiteX382" fmla="*/ 1972294 w 3751729"/>
              <a:gd name="connsiteY382" fmla="*/ 589145 h 1237129"/>
              <a:gd name="connsiteX383" fmla="*/ 1969832 w 3751729"/>
              <a:gd name="connsiteY383" fmla="*/ 589145 h 1237129"/>
              <a:gd name="connsiteX384" fmla="*/ 1966632 w 3751729"/>
              <a:gd name="connsiteY384" fmla="*/ 590868 h 1237129"/>
              <a:gd name="connsiteX385" fmla="*/ 1964171 w 3751729"/>
              <a:gd name="connsiteY385" fmla="*/ 579792 h 1237129"/>
              <a:gd name="connsiteX386" fmla="*/ 1969832 w 3751729"/>
              <a:gd name="connsiteY386" fmla="*/ 579053 h 1237129"/>
              <a:gd name="connsiteX387" fmla="*/ 1975740 w 3751729"/>
              <a:gd name="connsiteY387" fmla="*/ 575609 h 1237129"/>
              <a:gd name="connsiteX388" fmla="*/ 1981401 w 3751729"/>
              <a:gd name="connsiteY388" fmla="*/ 574133 h 1237129"/>
              <a:gd name="connsiteX389" fmla="*/ 1865710 w 3751729"/>
              <a:gd name="connsiteY389" fmla="*/ 567240 h 1237129"/>
              <a:gd name="connsiteX390" fmla="*/ 1873341 w 3751729"/>
              <a:gd name="connsiteY390" fmla="*/ 569949 h 1237129"/>
              <a:gd name="connsiteX391" fmla="*/ 1881464 w 3751729"/>
              <a:gd name="connsiteY391" fmla="*/ 573149 h 1237129"/>
              <a:gd name="connsiteX392" fmla="*/ 1891310 w 3751729"/>
              <a:gd name="connsiteY392" fmla="*/ 575609 h 1237129"/>
              <a:gd name="connsiteX393" fmla="*/ 1897218 w 3751729"/>
              <a:gd name="connsiteY393" fmla="*/ 579793 h 1237129"/>
              <a:gd name="connsiteX394" fmla="*/ 1874080 w 3751729"/>
              <a:gd name="connsiteY394" fmla="*/ 579793 h 1237129"/>
              <a:gd name="connsiteX395" fmla="*/ 1871618 w 3751729"/>
              <a:gd name="connsiteY395" fmla="*/ 579053 h 1237129"/>
              <a:gd name="connsiteX396" fmla="*/ 1869895 w 3751729"/>
              <a:gd name="connsiteY396" fmla="*/ 579053 h 1237129"/>
              <a:gd name="connsiteX397" fmla="*/ 1867434 w 3751729"/>
              <a:gd name="connsiteY397" fmla="*/ 577331 h 1237129"/>
              <a:gd name="connsiteX398" fmla="*/ 1861772 w 3751729"/>
              <a:gd name="connsiteY398" fmla="*/ 577331 h 1237129"/>
              <a:gd name="connsiteX399" fmla="*/ 1861772 w 3751729"/>
              <a:gd name="connsiteY399" fmla="*/ 574133 h 1237129"/>
              <a:gd name="connsiteX400" fmla="*/ 1863249 w 3751729"/>
              <a:gd name="connsiteY400" fmla="*/ 573149 h 1237129"/>
              <a:gd name="connsiteX401" fmla="*/ 1864233 w 3751729"/>
              <a:gd name="connsiteY401" fmla="*/ 571425 h 1237129"/>
              <a:gd name="connsiteX402" fmla="*/ 1864233 w 3751729"/>
              <a:gd name="connsiteY402" fmla="*/ 569949 h 1237129"/>
              <a:gd name="connsiteX403" fmla="*/ 1608239 w 3751729"/>
              <a:gd name="connsiteY403" fmla="*/ 510379 h 1237129"/>
              <a:gd name="connsiteX404" fmla="*/ 1627932 w 3751729"/>
              <a:gd name="connsiteY404" fmla="*/ 510379 h 1237129"/>
              <a:gd name="connsiteX405" fmla="*/ 1627932 w 3751729"/>
              <a:gd name="connsiteY405" fmla="*/ 512840 h 1237129"/>
              <a:gd name="connsiteX406" fmla="*/ 1623747 w 3751729"/>
              <a:gd name="connsiteY406" fmla="*/ 514564 h 1237129"/>
              <a:gd name="connsiteX407" fmla="*/ 1622269 w 3751729"/>
              <a:gd name="connsiteY407" fmla="*/ 516041 h 1237129"/>
              <a:gd name="connsiteX408" fmla="*/ 1619561 w 3751729"/>
              <a:gd name="connsiteY408" fmla="*/ 517025 h 1237129"/>
              <a:gd name="connsiteX409" fmla="*/ 1616362 w 3751729"/>
              <a:gd name="connsiteY409" fmla="*/ 518748 h 1237129"/>
              <a:gd name="connsiteX410" fmla="*/ 1612177 w 3751729"/>
              <a:gd name="connsiteY410" fmla="*/ 518748 h 1237129"/>
              <a:gd name="connsiteX411" fmla="*/ 1913957 w 3751729"/>
              <a:gd name="connsiteY411" fmla="*/ 493394 h 1237129"/>
              <a:gd name="connsiteX412" fmla="*/ 1912234 w 3751729"/>
              <a:gd name="connsiteY412" fmla="*/ 495118 h 1237129"/>
              <a:gd name="connsiteX413" fmla="*/ 1910511 w 3751729"/>
              <a:gd name="connsiteY413" fmla="*/ 496840 h 1237129"/>
              <a:gd name="connsiteX414" fmla="*/ 1908787 w 3751729"/>
              <a:gd name="connsiteY414" fmla="*/ 496840 h 1237129"/>
              <a:gd name="connsiteX415" fmla="*/ 1908787 w 3751729"/>
              <a:gd name="connsiteY415" fmla="*/ 498563 h 1237129"/>
              <a:gd name="connsiteX416" fmla="*/ 1908049 w 3751729"/>
              <a:gd name="connsiteY416" fmla="*/ 499302 h 1237129"/>
              <a:gd name="connsiteX417" fmla="*/ 1906819 w 3751729"/>
              <a:gd name="connsiteY417" fmla="*/ 502749 h 1237129"/>
              <a:gd name="connsiteX418" fmla="*/ 1909280 w 3751729"/>
              <a:gd name="connsiteY418" fmla="*/ 502749 h 1237129"/>
              <a:gd name="connsiteX419" fmla="*/ 1914203 w 3751729"/>
              <a:gd name="connsiteY419" fmla="*/ 501025 h 1237129"/>
              <a:gd name="connsiteX420" fmla="*/ 1916665 w 3751729"/>
              <a:gd name="connsiteY420" fmla="*/ 499302 h 1237129"/>
              <a:gd name="connsiteX421" fmla="*/ 1919864 w 3751729"/>
              <a:gd name="connsiteY421" fmla="*/ 498563 h 1237129"/>
              <a:gd name="connsiteX422" fmla="*/ 1922326 w 3751729"/>
              <a:gd name="connsiteY422" fmla="*/ 496840 h 1237129"/>
              <a:gd name="connsiteX423" fmla="*/ 1925526 w 3751729"/>
              <a:gd name="connsiteY423" fmla="*/ 493394 h 1237129"/>
              <a:gd name="connsiteX424" fmla="*/ 1697345 w 3751729"/>
              <a:gd name="connsiteY424" fmla="*/ 493394 h 1237129"/>
              <a:gd name="connsiteX425" fmla="*/ 1701530 w 3751729"/>
              <a:gd name="connsiteY425" fmla="*/ 493394 h 1237129"/>
              <a:gd name="connsiteX426" fmla="*/ 1707192 w 3751729"/>
              <a:gd name="connsiteY426" fmla="*/ 493394 h 1237129"/>
              <a:gd name="connsiteX427" fmla="*/ 1708914 w 3751729"/>
              <a:gd name="connsiteY427" fmla="*/ 506934 h 1237129"/>
              <a:gd name="connsiteX428" fmla="*/ 1710639 w 3751729"/>
              <a:gd name="connsiteY428" fmla="*/ 522933 h 1237129"/>
              <a:gd name="connsiteX429" fmla="*/ 1703008 w 3751729"/>
              <a:gd name="connsiteY429" fmla="*/ 522933 h 1237129"/>
              <a:gd name="connsiteX430" fmla="*/ 1701530 w 3751729"/>
              <a:gd name="connsiteY430" fmla="*/ 524410 h 1237129"/>
              <a:gd name="connsiteX431" fmla="*/ 1699068 w 3751729"/>
              <a:gd name="connsiteY431" fmla="*/ 524410 h 1237129"/>
              <a:gd name="connsiteX432" fmla="*/ 1695621 w 3751729"/>
              <a:gd name="connsiteY432" fmla="*/ 524410 h 1237129"/>
              <a:gd name="connsiteX433" fmla="*/ 1691438 w 3751729"/>
              <a:gd name="connsiteY433" fmla="*/ 526133 h 1237129"/>
              <a:gd name="connsiteX434" fmla="*/ 1689960 w 3751729"/>
              <a:gd name="connsiteY434" fmla="*/ 514564 h 1237129"/>
              <a:gd name="connsiteX435" fmla="*/ 1689960 w 3751729"/>
              <a:gd name="connsiteY435" fmla="*/ 502749 h 1237129"/>
              <a:gd name="connsiteX436" fmla="*/ 1691438 w 3751729"/>
              <a:gd name="connsiteY436" fmla="*/ 496840 h 1237129"/>
              <a:gd name="connsiteX437" fmla="*/ 1693899 w 3751729"/>
              <a:gd name="connsiteY437" fmla="*/ 495118 h 1237129"/>
              <a:gd name="connsiteX438" fmla="*/ 1699807 w 3751729"/>
              <a:gd name="connsiteY438" fmla="*/ 464841 h 1237129"/>
              <a:gd name="connsiteX439" fmla="*/ 1707192 w 3751729"/>
              <a:gd name="connsiteY439" fmla="*/ 464841 h 1237129"/>
              <a:gd name="connsiteX440" fmla="*/ 1705468 w 3751729"/>
              <a:gd name="connsiteY440" fmla="*/ 470750 h 1237129"/>
              <a:gd name="connsiteX441" fmla="*/ 1705468 w 3751729"/>
              <a:gd name="connsiteY441" fmla="*/ 474934 h 1237129"/>
              <a:gd name="connsiteX442" fmla="*/ 1705468 w 3751729"/>
              <a:gd name="connsiteY442" fmla="*/ 479119 h 1237129"/>
              <a:gd name="connsiteX443" fmla="*/ 1704729 w 3751729"/>
              <a:gd name="connsiteY443" fmla="*/ 482565 h 1237129"/>
              <a:gd name="connsiteX444" fmla="*/ 1703007 w 3751729"/>
              <a:gd name="connsiteY444" fmla="*/ 486750 h 1237129"/>
              <a:gd name="connsiteX445" fmla="*/ 1697345 w 3751729"/>
              <a:gd name="connsiteY445" fmla="*/ 486750 h 1237129"/>
              <a:gd name="connsiteX446" fmla="*/ 1697345 w 3751729"/>
              <a:gd name="connsiteY446" fmla="*/ 480841 h 1237129"/>
              <a:gd name="connsiteX447" fmla="*/ 1699068 w 3751729"/>
              <a:gd name="connsiteY447" fmla="*/ 474934 h 1237129"/>
              <a:gd name="connsiteX448" fmla="*/ 1699068 w 3751729"/>
              <a:gd name="connsiteY448" fmla="*/ 469272 h 1237129"/>
              <a:gd name="connsiteX449" fmla="*/ 757274 w 3751729"/>
              <a:gd name="connsiteY449" fmla="*/ 424736 h 1237129"/>
              <a:gd name="connsiteX450" fmla="*/ 755814 w 3751729"/>
              <a:gd name="connsiteY450" fmla="*/ 426195 h 1237129"/>
              <a:gd name="connsiteX451" fmla="*/ 754104 w 3751729"/>
              <a:gd name="connsiteY451" fmla="*/ 427905 h 1237129"/>
              <a:gd name="connsiteX452" fmla="*/ 755812 w 3751729"/>
              <a:gd name="connsiteY452" fmla="*/ 426441 h 1237129"/>
              <a:gd name="connsiteX453" fmla="*/ 3219548 w 3751729"/>
              <a:gd name="connsiteY453" fmla="*/ 424717 h 1237129"/>
              <a:gd name="connsiteX454" fmla="*/ 3226933 w 3751729"/>
              <a:gd name="connsiteY454" fmla="*/ 435548 h 1237129"/>
              <a:gd name="connsiteX455" fmla="*/ 3233579 w 3751729"/>
              <a:gd name="connsiteY455" fmla="*/ 441455 h 1237129"/>
              <a:gd name="connsiteX456" fmla="*/ 3242687 w 3751729"/>
              <a:gd name="connsiteY456" fmla="*/ 443917 h 1237129"/>
              <a:gd name="connsiteX457" fmla="*/ 3248595 w 3751729"/>
              <a:gd name="connsiteY457" fmla="*/ 447363 h 1237129"/>
              <a:gd name="connsiteX458" fmla="*/ 3254257 w 3751729"/>
              <a:gd name="connsiteY458" fmla="*/ 451548 h 1237129"/>
              <a:gd name="connsiteX459" fmla="*/ 3255979 w 3751729"/>
              <a:gd name="connsiteY459" fmla="*/ 454009 h 1237129"/>
              <a:gd name="connsiteX460" fmla="*/ 3256717 w 3751729"/>
              <a:gd name="connsiteY460" fmla="*/ 457455 h 1237129"/>
              <a:gd name="connsiteX461" fmla="*/ 3256717 w 3751729"/>
              <a:gd name="connsiteY461" fmla="*/ 459917 h 1237129"/>
              <a:gd name="connsiteX462" fmla="*/ 3256717 w 3751729"/>
              <a:gd name="connsiteY462" fmla="*/ 464840 h 1237129"/>
              <a:gd name="connsiteX463" fmla="*/ 3246871 w 3751729"/>
              <a:gd name="connsiteY463" fmla="*/ 467548 h 1237129"/>
              <a:gd name="connsiteX464" fmla="*/ 3239487 w 3751729"/>
              <a:gd name="connsiteY464" fmla="*/ 473455 h 1237129"/>
              <a:gd name="connsiteX465" fmla="*/ 3233579 w 3751729"/>
              <a:gd name="connsiteY465" fmla="*/ 479117 h 1237129"/>
              <a:gd name="connsiteX466" fmla="*/ 3225457 w 3751729"/>
              <a:gd name="connsiteY466" fmla="*/ 483301 h 1237129"/>
              <a:gd name="connsiteX467" fmla="*/ 3222010 w 3751729"/>
              <a:gd name="connsiteY467" fmla="*/ 479117 h 1237129"/>
              <a:gd name="connsiteX468" fmla="*/ 3219548 w 3751729"/>
              <a:gd name="connsiteY468" fmla="*/ 477639 h 1237129"/>
              <a:gd name="connsiteX469" fmla="*/ 3217087 w 3751729"/>
              <a:gd name="connsiteY469" fmla="*/ 476655 h 1237129"/>
              <a:gd name="connsiteX470" fmla="*/ 3213887 w 3751729"/>
              <a:gd name="connsiteY470" fmla="*/ 477639 h 1237129"/>
              <a:gd name="connsiteX471" fmla="*/ 3211426 w 3751729"/>
              <a:gd name="connsiteY471" fmla="*/ 479117 h 1237129"/>
              <a:gd name="connsiteX472" fmla="*/ 3209702 w 3751729"/>
              <a:gd name="connsiteY472" fmla="*/ 482563 h 1237129"/>
              <a:gd name="connsiteX473" fmla="*/ 3206502 w 3751729"/>
              <a:gd name="connsiteY473" fmla="*/ 483301 h 1237129"/>
              <a:gd name="connsiteX474" fmla="*/ 3211426 w 3751729"/>
              <a:gd name="connsiteY474" fmla="*/ 501024 h 1237129"/>
              <a:gd name="connsiteX475" fmla="*/ 3212164 w 3751729"/>
              <a:gd name="connsiteY475" fmla="*/ 514563 h 1237129"/>
              <a:gd name="connsiteX476" fmla="*/ 3212164 w 3751729"/>
              <a:gd name="connsiteY476" fmla="*/ 524409 h 1237129"/>
              <a:gd name="connsiteX477" fmla="*/ 3211426 w 3751729"/>
              <a:gd name="connsiteY477" fmla="*/ 534501 h 1237129"/>
              <a:gd name="connsiteX478" fmla="*/ 3207980 w 3751729"/>
              <a:gd name="connsiteY478" fmla="*/ 545578 h 1237129"/>
              <a:gd name="connsiteX479" fmla="*/ 3205518 w 3751729"/>
              <a:gd name="connsiteY479" fmla="*/ 559855 h 1237129"/>
              <a:gd name="connsiteX480" fmla="*/ 3203795 w 3751729"/>
              <a:gd name="connsiteY480" fmla="*/ 577330 h 1237129"/>
              <a:gd name="connsiteX481" fmla="*/ 3184841 w 3751729"/>
              <a:gd name="connsiteY481" fmla="*/ 587423 h 1237129"/>
              <a:gd name="connsiteX482" fmla="*/ 3163425 w 3751729"/>
              <a:gd name="connsiteY482" fmla="*/ 597515 h 1237129"/>
              <a:gd name="connsiteX483" fmla="*/ 3142749 w 3751729"/>
              <a:gd name="connsiteY483" fmla="*/ 606868 h 1237129"/>
              <a:gd name="connsiteX484" fmla="*/ 3138564 w 3751729"/>
              <a:gd name="connsiteY484" fmla="*/ 599238 h 1237129"/>
              <a:gd name="connsiteX485" fmla="*/ 3134625 w 3751729"/>
              <a:gd name="connsiteY485" fmla="*/ 593330 h 1237129"/>
              <a:gd name="connsiteX486" fmla="*/ 3132903 w 3751729"/>
              <a:gd name="connsiteY486" fmla="*/ 599238 h 1237129"/>
              <a:gd name="connsiteX487" fmla="*/ 3132903 w 3751729"/>
              <a:gd name="connsiteY487" fmla="*/ 602684 h 1237129"/>
              <a:gd name="connsiteX488" fmla="*/ 3132165 w 3751729"/>
              <a:gd name="connsiteY488" fmla="*/ 606868 h 1237129"/>
              <a:gd name="connsiteX489" fmla="*/ 3130441 w 3751729"/>
              <a:gd name="connsiteY489" fmla="*/ 609330 h 1237129"/>
              <a:gd name="connsiteX490" fmla="*/ 3126257 w 3751729"/>
              <a:gd name="connsiteY490" fmla="*/ 609330 h 1237129"/>
              <a:gd name="connsiteX491" fmla="*/ 3123056 w 3751729"/>
              <a:gd name="connsiteY491" fmla="*/ 609330 h 1237129"/>
              <a:gd name="connsiteX492" fmla="*/ 3121333 w 3751729"/>
              <a:gd name="connsiteY492" fmla="*/ 611053 h 1237129"/>
              <a:gd name="connsiteX493" fmla="*/ 3120595 w 3751729"/>
              <a:gd name="connsiteY493" fmla="*/ 611053 h 1237129"/>
              <a:gd name="connsiteX494" fmla="*/ 3118873 w 3751729"/>
              <a:gd name="connsiteY494" fmla="*/ 612530 h 1237129"/>
              <a:gd name="connsiteX495" fmla="*/ 3117149 w 3751729"/>
              <a:gd name="connsiteY495" fmla="*/ 614253 h 1237129"/>
              <a:gd name="connsiteX496" fmla="*/ 3112964 w 3751729"/>
              <a:gd name="connsiteY496" fmla="*/ 614253 h 1237129"/>
              <a:gd name="connsiteX497" fmla="*/ 3109026 w 3751729"/>
              <a:gd name="connsiteY497" fmla="*/ 615238 h 1237129"/>
              <a:gd name="connsiteX498" fmla="*/ 3107303 w 3751729"/>
              <a:gd name="connsiteY498" fmla="*/ 612530 h 1237129"/>
              <a:gd name="connsiteX499" fmla="*/ 3107303 w 3751729"/>
              <a:gd name="connsiteY499" fmla="*/ 608346 h 1237129"/>
              <a:gd name="connsiteX500" fmla="*/ 3107303 w 3751729"/>
              <a:gd name="connsiteY500" fmla="*/ 606868 h 1237129"/>
              <a:gd name="connsiteX501" fmla="*/ 3107303 w 3751729"/>
              <a:gd name="connsiteY501" fmla="*/ 603422 h 1237129"/>
              <a:gd name="connsiteX502" fmla="*/ 3107303 w 3751729"/>
              <a:gd name="connsiteY502" fmla="*/ 602684 h 1237129"/>
              <a:gd name="connsiteX503" fmla="*/ 3103856 w 3751729"/>
              <a:gd name="connsiteY503" fmla="*/ 602684 h 1237129"/>
              <a:gd name="connsiteX504" fmla="*/ 3101395 w 3751729"/>
              <a:gd name="connsiteY504" fmla="*/ 600961 h 1237129"/>
              <a:gd name="connsiteX505" fmla="*/ 3095734 w 3751729"/>
              <a:gd name="connsiteY505" fmla="*/ 599238 h 1237129"/>
              <a:gd name="connsiteX506" fmla="*/ 3095734 w 3751729"/>
              <a:gd name="connsiteY506" fmla="*/ 602684 h 1237129"/>
              <a:gd name="connsiteX507" fmla="*/ 3098194 w 3751729"/>
              <a:gd name="connsiteY507" fmla="*/ 606868 h 1237129"/>
              <a:gd name="connsiteX508" fmla="*/ 3101395 w 3751729"/>
              <a:gd name="connsiteY508" fmla="*/ 608346 h 1237129"/>
              <a:gd name="connsiteX509" fmla="*/ 3101395 w 3751729"/>
              <a:gd name="connsiteY509" fmla="*/ 611053 h 1237129"/>
              <a:gd name="connsiteX510" fmla="*/ 3101395 w 3751729"/>
              <a:gd name="connsiteY510" fmla="*/ 615238 h 1237129"/>
              <a:gd name="connsiteX511" fmla="*/ 3103118 w 3751729"/>
              <a:gd name="connsiteY511" fmla="*/ 622623 h 1237129"/>
              <a:gd name="connsiteX512" fmla="*/ 3098194 w 3751729"/>
              <a:gd name="connsiteY512" fmla="*/ 626807 h 1237129"/>
              <a:gd name="connsiteX513" fmla="*/ 3095734 w 3751729"/>
              <a:gd name="connsiteY513" fmla="*/ 632715 h 1237129"/>
              <a:gd name="connsiteX514" fmla="*/ 3092288 w 3751729"/>
              <a:gd name="connsiteY514" fmla="*/ 638621 h 1237129"/>
              <a:gd name="connsiteX515" fmla="*/ 3082442 w 3751729"/>
              <a:gd name="connsiteY515" fmla="*/ 638621 h 1237129"/>
              <a:gd name="connsiteX516" fmla="*/ 3080964 w 3751729"/>
              <a:gd name="connsiteY516" fmla="*/ 626807 h 1237129"/>
              <a:gd name="connsiteX517" fmla="*/ 3079980 w 3751729"/>
              <a:gd name="connsiteY517" fmla="*/ 620899 h 1237129"/>
              <a:gd name="connsiteX518" fmla="*/ 3076779 w 3751729"/>
              <a:gd name="connsiteY518" fmla="*/ 615238 h 1237129"/>
              <a:gd name="connsiteX519" fmla="*/ 3074318 w 3751729"/>
              <a:gd name="connsiteY519" fmla="*/ 606868 h 1237129"/>
              <a:gd name="connsiteX520" fmla="*/ 3082442 w 3751729"/>
              <a:gd name="connsiteY520" fmla="*/ 606868 h 1237129"/>
              <a:gd name="connsiteX521" fmla="*/ 3092288 w 3751729"/>
              <a:gd name="connsiteY521" fmla="*/ 593330 h 1237129"/>
              <a:gd name="connsiteX522" fmla="*/ 3105579 w 3751729"/>
              <a:gd name="connsiteY522" fmla="*/ 581515 h 1237129"/>
              <a:gd name="connsiteX523" fmla="*/ 3121333 w 3751729"/>
              <a:gd name="connsiteY523" fmla="*/ 574132 h 1237129"/>
              <a:gd name="connsiteX524" fmla="*/ 3126994 w 3751729"/>
              <a:gd name="connsiteY524" fmla="*/ 573148 h 1237129"/>
              <a:gd name="connsiteX525" fmla="*/ 3132903 w 3751729"/>
              <a:gd name="connsiteY525" fmla="*/ 573148 h 1237129"/>
              <a:gd name="connsiteX526" fmla="*/ 3137825 w 3751729"/>
              <a:gd name="connsiteY526" fmla="*/ 574132 h 1237129"/>
              <a:gd name="connsiteX527" fmla="*/ 3140288 w 3751729"/>
              <a:gd name="connsiteY527" fmla="*/ 574132 h 1237129"/>
              <a:gd name="connsiteX528" fmla="*/ 3142749 w 3751729"/>
              <a:gd name="connsiteY528" fmla="*/ 574132 h 1237129"/>
              <a:gd name="connsiteX529" fmla="*/ 3146195 w 3751729"/>
              <a:gd name="connsiteY529" fmla="*/ 569947 h 1237129"/>
              <a:gd name="connsiteX530" fmla="*/ 3148656 w 3751729"/>
              <a:gd name="connsiteY530" fmla="*/ 565763 h 1237129"/>
              <a:gd name="connsiteX531" fmla="*/ 3150133 w 3751729"/>
              <a:gd name="connsiteY531" fmla="*/ 561331 h 1237129"/>
              <a:gd name="connsiteX532" fmla="*/ 3151856 w 3751729"/>
              <a:gd name="connsiteY532" fmla="*/ 558132 h 1237129"/>
              <a:gd name="connsiteX533" fmla="*/ 3154318 w 3751729"/>
              <a:gd name="connsiteY533" fmla="*/ 553947 h 1237129"/>
              <a:gd name="connsiteX534" fmla="*/ 3159241 w 3751729"/>
              <a:gd name="connsiteY534" fmla="*/ 551486 h 1237129"/>
              <a:gd name="connsiteX535" fmla="*/ 3160226 w 3751729"/>
              <a:gd name="connsiteY535" fmla="*/ 553947 h 1237129"/>
              <a:gd name="connsiteX536" fmla="*/ 3161703 w 3751729"/>
              <a:gd name="connsiteY536" fmla="*/ 555671 h 1237129"/>
              <a:gd name="connsiteX537" fmla="*/ 3163425 w 3751729"/>
              <a:gd name="connsiteY537" fmla="*/ 555671 h 1237129"/>
              <a:gd name="connsiteX538" fmla="*/ 3165150 w 3751729"/>
              <a:gd name="connsiteY538" fmla="*/ 555671 h 1237129"/>
              <a:gd name="connsiteX539" fmla="*/ 3165887 w 3751729"/>
              <a:gd name="connsiteY539" fmla="*/ 553947 h 1237129"/>
              <a:gd name="connsiteX540" fmla="*/ 3177456 w 3751729"/>
              <a:gd name="connsiteY540" fmla="*/ 543855 h 1237129"/>
              <a:gd name="connsiteX541" fmla="*/ 3184841 w 3751729"/>
              <a:gd name="connsiteY541" fmla="*/ 534501 h 1237129"/>
              <a:gd name="connsiteX542" fmla="*/ 3188288 w 3751729"/>
              <a:gd name="connsiteY542" fmla="*/ 524409 h 1237129"/>
              <a:gd name="connsiteX543" fmla="*/ 3190748 w 3751729"/>
              <a:gd name="connsiteY543" fmla="*/ 512840 h 1237129"/>
              <a:gd name="connsiteX544" fmla="*/ 3194933 w 3751729"/>
              <a:gd name="connsiteY544" fmla="*/ 502747 h 1237129"/>
              <a:gd name="connsiteX545" fmla="*/ 3203795 w 3751729"/>
              <a:gd name="connsiteY545" fmla="*/ 489209 h 1237129"/>
              <a:gd name="connsiteX546" fmla="*/ 3198133 w 3751729"/>
              <a:gd name="connsiteY546" fmla="*/ 489209 h 1237129"/>
              <a:gd name="connsiteX547" fmla="*/ 3193949 w 3751729"/>
              <a:gd name="connsiteY547" fmla="*/ 486747 h 1237129"/>
              <a:gd name="connsiteX548" fmla="*/ 3192472 w 3751729"/>
              <a:gd name="connsiteY548" fmla="*/ 483301 h 1237129"/>
              <a:gd name="connsiteX549" fmla="*/ 3190748 w 3751729"/>
              <a:gd name="connsiteY549" fmla="*/ 480841 h 1237129"/>
              <a:gd name="connsiteX550" fmla="*/ 3190748 w 3751729"/>
              <a:gd name="connsiteY550" fmla="*/ 474932 h 1237129"/>
              <a:gd name="connsiteX551" fmla="*/ 3190748 w 3751729"/>
              <a:gd name="connsiteY551" fmla="*/ 467548 h 1237129"/>
              <a:gd name="connsiteX552" fmla="*/ 3192472 w 3751729"/>
              <a:gd name="connsiteY552" fmla="*/ 465824 h 1237129"/>
              <a:gd name="connsiteX553" fmla="*/ 3193949 w 3751729"/>
              <a:gd name="connsiteY553" fmla="*/ 464840 h 1237129"/>
              <a:gd name="connsiteX554" fmla="*/ 3193949 w 3751729"/>
              <a:gd name="connsiteY554" fmla="*/ 463363 h 1237129"/>
              <a:gd name="connsiteX555" fmla="*/ 3193949 w 3751729"/>
              <a:gd name="connsiteY555" fmla="*/ 461640 h 1237129"/>
              <a:gd name="connsiteX556" fmla="*/ 3199856 w 3751729"/>
              <a:gd name="connsiteY556" fmla="*/ 459917 h 1237129"/>
              <a:gd name="connsiteX557" fmla="*/ 3203795 w 3751729"/>
              <a:gd name="connsiteY557" fmla="*/ 459917 h 1237129"/>
              <a:gd name="connsiteX558" fmla="*/ 3206502 w 3751729"/>
              <a:gd name="connsiteY558" fmla="*/ 459178 h 1237129"/>
              <a:gd name="connsiteX559" fmla="*/ 3209702 w 3751729"/>
              <a:gd name="connsiteY559" fmla="*/ 459178 h 1237129"/>
              <a:gd name="connsiteX560" fmla="*/ 3209702 w 3751729"/>
              <a:gd name="connsiteY560" fmla="*/ 443917 h 1237129"/>
              <a:gd name="connsiteX561" fmla="*/ 3212164 w 3751729"/>
              <a:gd name="connsiteY561" fmla="*/ 432348 h 1237129"/>
              <a:gd name="connsiteX562" fmla="*/ 763197 w 3751729"/>
              <a:gd name="connsiteY562" fmla="*/ 422258 h 1237129"/>
              <a:gd name="connsiteX563" fmla="*/ 761474 w 3751729"/>
              <a:gd name="connsiteY563" fmla="*/ 423733 h 1237129"/>
              <a:gd name="connsiteX564" fmla="*/ 759751 w 3751729"/>
              <a:gd name="connsiteY564" fmla="*/ 426442 h 1237129"/>
              <a:gd name="connsiteX565" fmla="*/ 759751 w 3751729"/>
              <a:gd name="connsiteY565" fmla="*/ 427918 h 1237129"/>
              <a:gd name="connsiteX566" fmla="*/ 759071 w 3751729"/>
              <a:gd name="connsiteY566" fmla="*/ 432000 h 1237129"/>
              <a:gd name="connsiteX567" fmla="*/ 759260 w 3751729"/>
              <a:gd name="connsiteY567" fmla="*/ 432103 h 1237129"/>
              <a:gd name="connsiteX568" fmla="*/ 759999 w 3751729"/>
              <a:gd name="connsiteY568" fmla="*/ 427918 h 1237129"/>
              <a:gd name="connsiteX569" fmla="*/ 759999 w 3751729"/>
              <a:gd name="connsiteY569" fmla="*/ 426195 h 1237129"/>
              <a:gd name="connsiteX570" fmla="*/ 761721 w 3751729"/>
              <a:gd name="connsiteY570" fmla="*/ 423733 h 1237129"/>
              <a:gd name="connsiteX571" fmla="*/ 1749281 w 3751729"/>
              <a:gd name="connsiteY571" fmla="*/ 422010 h 1237129"/>
              <a:gd name="connsiteX572" fmla="*/ 1748542 w 3751729"/>
              <a:gd name="connsiteY572" fmla="*/ 423733 h 1237129"/>
              <a:gd name="connsiteX573" fmla="*/ 1746819 w 3751729"/>
              <a:gd name="connsiteY573" fmla="*/ 423733 h 1237129"/>
              <a:gd name="connsiteX574" fmla="*/ 1745097 w 3751729"/>
              <a:gd name="connsiteY574" fmla="*/ 423733 h 1237129"/>
              <a:gd name="connsiteX575" fmla="*/ 1745097 w 3751729"/>
              <a:gd name="connsiteY575" fmla="*/ 424472 h 1237129"/>
              <a:gd name="connsiteX576" fmla="*/ 1743373 w 3751729"/>
              <a:gd name="connsiteY576" fmla="*/ 424472 h 1237129"/>
              <a:gd name="connsiteX577" fmla="*/ 1740911 w 3751729"/>
              <a:gd name="connsiteY577" fmla="*/ 427918 h 1237129"/>
              <a:gd name="connsiteX578" fmla="*/ 1737711 w 3751729"/>
              <a:gd name="connsiteY578" fmla="*/ 429640 h 1237129"/>
              <a:gd name="connsiteX579" fmla="*/ 1737711 w 3751729"/>
              <a:gd name="connsiteY579" fmla="*/ 430379 h 1237129"/>
              <a:gd name="connsiteX580" fmla="*/ 1737711 w 3751729"/>
              <a:gd name="connsiteY580" fmla="*/ 433825 h 1237129"/>
              <a:gd name="connsiteX581" fmla="*/ 1737711 w 3751729"/>
              <a:gd name="connsiteY581" fmla="*/ 436286 h 1237129"/>
              <a:gd name="connsiteX582" fmla="*/ 1737711 w 3751729"/>
              <a:gd name="connsiteY582" fmla="*/ 441210 h 1237129"/>
              <a:gd name="connsiteX583" fmla="*/ 1749281 w 3751729"/>
              <a:gd name="connsiteY583" fmla="*/ 453026 h 1237129"/>
              <a:gd name="connsiteX584" fmla="*/ 1760112 w 3751729"/>
              <a:gd name="connsiteY584" fmla="*/ 465578 h 1237129"/>
              <a:gd name="connsiteX585" fmla="*/ 1769958 w 3751729"/>
              <a:gd name="connsiteY585" fmla="*/ 480595 h 1237129"/>
              <a:gd name="connsiteX586" fmla="*/ 1781527 w 3751729"/>
              <a:gd name="connsiteY586" fmla="*/ 480595 h 1237129"/>
              <a:gd name="connsiteX587" fmla="*/ 1781527 w 3751729"/>
              <a:gd name="connsiteY587" fmla="*/ 488964 h 1237129"/>
              <a:gd name="connsiteX588" fmla="*/ 1793096 w 3751729"/>
              <a:gd name="connsiteY588" fmla="*/ 493147 h 1237129"/>
              <a:gd name="connsiteX589" fmla="*/ 1801465 w 3751729"/>
              <a:gd name="connsiteY589" fmla="*/ 499056 h 1237129"/>
              <a:gd name="connsiteX590" fmla="*/ 1810572 w 3751729"/>
              <a:gd name="connsiteY590" fmla="*/ 506687 h 1237129"/>
              <a:gd name="connsiteX591" fmla="*/ 1810572 w 3751729"/>
              <a:gd name="connsiteY591" fmla="*/ 510133 h 1237129"/>
              <a:gd name="connsiteX592" fmla="*/ 1807373 w 3751729"/>
              <a:gd name="connsiteY592" fmla="*/ 510133 h 1237129"/>
              <a:gd name="connsiteX593" fmla="*/ 1804911 w 3751729"/>
              <a:gd name="connsiteY593" fmla="*/ 510133 h 1237129"/>
              <a:gd name="connsiteX594" fmla="*/ 1801711 w 3751729"/>
              <a:gd name="connsiteY594" fmla="*/ 510133 h 1237129"/>
              <a:gd name="connsiteX595" fmla="*/ 1799988 w 3751729"/>
              <a:gd name="connsiteY595" fmla="*/ 510133 h 1237129"/>
              <a:gd name="connsiteX596" fmla="*/ 1797527 w 3751729"/>
              <a:gd name="connsiteY596" fmla="*/ 508409 h 1237129"/>
              <a:gd name="connsiteX597" fmla="*/ 1793342 w 3751729"/>
              <a:gd name="connsiteY597" fmla="*/ 506687 h 1237129"/>
              <a:gd name="connsiteX598" fmla="*/ 1789158 w 3751729"/>
              <a:gd name="connsiteY598" fmla="*/ 506687 h 1237129"/>
              <a:gd name="connsiteX599" fmla="*/ 1789158 w 3751729"/>
              <a:gd name="connsiteY599" fmla="*/ 510871 h 1237129"/>
              <a:gd name="connsiteX600" fmla="*/ 1789896 w 3751729"/>
              <a:gd name="connsiteY600" fmla="*/ 514317 h 1237129"/>
              <a:gd name="connsiteX601" fmla="*/ 1791619 w 3751729"/>
              <a:gd name="connsiteY601" fmla="*/ 516779 h 1237129"/>
              <a:gd name="connsiteX602" fmla="*/ 1791619 w 3751729"/>
              <a:gd name="connsiteY602" fmla="*/ 518501 h 1237129"/>
              <a:gd name="connsiteX603" fmla="*/ 1793342 w 3751729"/>
              <a:gd name="connsiteY603" fmla="*/ 521947 h 1237129"/>
              <a:gd name="connsiteX604" fmla="*/ 1794081 w 3751729"/>
              <a:gd name="connsiteY604" fmla="*/ 526132 h 1237129"/>
              <a:gd name="connsiteX605" fmla="*/ 1789896 w 3751729"/>
              <a:gd name="connsiteY605" fmla="*/ 528594 h 1237129"/>
              <a:gd name="connsiteX606" fmla="*/ 1787435 w 3751729"/>
              <a:gd name="connsiteY606" fmla="*/ 532040 h 1237129"/>
              <a:gd name="connsiteX607" fmla="*/ 1784235 w 3751729"/>
              <a:gd name="connsiteY607" fmla="*/ 536224 h 1237129"/>
              <a:gd name="connsiteX608" fmla="*/ 1781773 w 3751729"/>
              <a:gd name="connsiteY608" fmla="*/ 542133 h 1237129"/>
              <a:gd name="connsiteX609" fmla="*/ 1772666 w 3751729"/>
              <a:gd name="connsiteY609" fmla="*/ 542133 h 1237129"/>
              <a:gd name="connsiteX610" fmla="*/ 1772666 w 3751729"/>
              <a:gd name="connsiteY610" fmla="*/ 561578 h 1237129"/>
              <a:gd name="connsiteX611" fmla="*/ 1766020 w 3751729"/>
              <a:gd name="connsiteY611" fmla="*/ 561578 h 1237129"/>
              <a:gd name="connsiteX612" fmla="*/ 1758634 w 3751729"/>
              <a:gd name="connsiteY612" fmla="*/ 555672 h 1237129"/>
              <a:gd name="connsiteX613" fmla="*/ 1749528 w 3751729"/>
              <a:gd name="connsiteY613" fmla="*/ 552225 h 1237129"/>
              <a:gd name="connsiteX614" fmla="*/ 1742882 w 3751729"/>
              <a:gd name="connsiteY614" fmla="*/ 548040 h 1237129"/>
              <a:gd name="connsiteX615" fmla="*/ 1737958 w 3751729"/>
              <a:gd name="connsiteY615" fmla="*/ 537948 h 1237129"/>
              <a:gd name="connsiteX616" fmla="*/ 1749528 w 3751729"/>
              <a:gd name="connsiteY616" fmla="*/ 539671 h 1237129"/>
              <a:gd name="connsiteX617" fmla="*/ 1761096 w 3751729"/>
              <a:gd name="connsiteY617" fmla="*/ 537948 h 1237129"/>
              <a:gd name="connsiteX618" fmla="*/ 1770204 w 3751729"/>
              <a:gd name="connsiteY618" fmla="*/ 534502 h 1237129"/>
              <a:gd name="connsiteX619" fmla="*/ 1775866 w 3751729"/>
              <a:gd name="connsiteY619" fmla="*/ 528594 h 1237129"/>
              <a:gd name="connsiteX620" fmla="*/ 1777589 w 3751729"/>
              <a:gd name="connsiteY620" fmla="*/ 527856 h 1237129"/>
              <a:gd name="connsiteX621" fmla="*/ 1777589 w 3751729"/>
              <a:gd name="connsiteY621" fmla="*/ 526132 h 1237129"/>
              <a:gd name="connsiteX622" fmla="*/ 1778326 w 3751729"/>
              <a:gd name="connsiteY622" fmla="*/ 524410 h 1237129"/>
              <a:gd name="connsiteX623" fmla="*/ 1778326 w 3751729"/>
              <a:gd name="connsiteY623" fmla="*/ 521947 h 1237129"/>
              <a:gd name="connsiteX624" fmla="*/ 1778326 w 3751729"/>
              <a:gd name="connsiteY624" fmla="*/ 518501 h 1237129"/>
              <a:gd name="connsiteX625" fmla="*/ 1756912 w 3751729"/>
              <a:gd name="connsiteY625" fmla="*/ 502502 h 1237129"/>
              <a:gd name="connsiteX626" fmla="*/ 1733773 w 3751729"/>
              <a:gd name="connsiteY626" fmla="*/ 486501 h 1237129"/>
              <a:gd name="connsiteX627" fmla="*/ 1726389 w 3751729"/>
              <a:gd name="connsiteY627" fmla="*/ 477394 h 1237129"/>
              <a:gd name="connsiteX628" fmla="*/ 1719745 w 3751729"/>
              <a:gd name="connsiteY628" fmla="*/ 469025 h 1237129"/>
              <a:gd name="connsiteX629" fmla="*/ 1714084 w 3751729"/>
              <a:gd name="connsiteY629" fmla="*/ 458932 h 1237129"/>
              <a:gd name="connsiteX630" fmla="*/ 1704976 w 3751729"/>
              <a:gd name="connsiteY630" fmla="*/ 449826 h 1237129"/>
              <a:gd name="connsiteX631" fmla="*/ 1693406 w 3751729"/>
              <a:gd name="connsiteY631" fmla="*/ 445640 h 1237129"/>
              <a:gd name="connsiteX632" fmla="*/ 1683560 w 3751729"/>
              <a:gd name="connsiteY632" fmla="*/ 454009 h 1237129"/>
              <a:gd name="connsiteX633" fmla="*/ 1670268 w 3751729"/>
              <a:gd name="connsiteY633" fmla="*/ 461640 h 1237129"/>
              <a:gd name="connsiteX634" fmla="*/ 1654516 w 3751729"/>
              <a:gd name="connsiteY634" fmla="*/ 465086 h 1237129"/>
              <a:gd name="connsiteX635" fmla="*/ 1652792 w 3751729"/>
              <a:gd name="connsiteY635" fmla="*/ 461640 h 1237129"/>
              <a:gd name="connsiteX636" fmla="*/ 1652053 w 3751729"/>
              <a:gd name="connsiteY636" fmla="*/ 459179 h 1237129"/>
              <a:gd name="connsiteX637" fmla="*/ 1650330 w 3751729"/>
              <a:gd name="connsiteY637" fmla="*/ 457456 h 1237129"/>
              <a:gd name="connsiteX638" fmla="*/ 1647130 w 3751729"/>
              <a:gd name="connsiteY638" fmla="*/ 457456 h 1237129"/>
              <a:gd name="connsiteX639" fmla="*/ 1646392 w 3751729"/>
              <a:gd name="connsiteY639" fmla="*/ 457456 h 1237129"/>
              <a:gd name="connsiteX640" fmla="*/ 1643191 w 3751729"/>
              <a:gd name="connsiteY640" fmla="*/ 459179 h 1237129"/>
              <a:gd name="connsiteX641" fmla="*/ 1635808 w 3751729"/>
              <a:gd name="connsiteY641" fmla="*/ 465086 h 1237129"/>
              <a:gd name="connsiteX642" fmla="*/ 1633346 w 3751729"/>
              <a:gd name="connsiteY642" fmla="*/ 473456 h 1237129"/>
              <a:gd name="connsiteX643" fmla="*/ 1631622 w 3751729"/>
              <a:gd name="connsiteY643" fmla="*/ 482563 h 1237129"/>
              <a:gd name="connsiteX644" fmla="*/ 1627438 w 3751729"/>
              <a:gd name="connsiteY644" fmla="*/ 489210 h 1237129"/>
              <a:gd name="connsiteX645" fmla="*/ 1611685 w 3751729"/>
              <a:gd name="connsiteY645" fmla="*/ 489210 h 1237129"/>
              <a:gd name="connsiteX646" fmla="*/ 1606024 w 3751729"/>
              <a:gd name="connsiteY646" fmla="*/ 496840 h 1237129"/>
              <a:gd name="connsiteX647" fmla="*/ 1601838 w 3751729"/>
              <a:gd name="connsiteY647" fmla="*/ 505209 h 1237129"/>
              <a:gd name="connsiteX648" fmla="*/ 1598638 w 3751729"/>
              <a:gd name="connsiteY648" fmla="*/ 516041 h 1237129"/>
              <a:gd name="connsiteX649" fmla="*/ 1596915 w 3751729"/>
              <a:gd name="connsiteY649" fmla="*/ 516779 h 1237129"/>
              <a:gd name="connsiteX650" fmla="*/ 1596915 w 3751729"/>
              <a:gd name="connsiteY650" fmla="*/ 520225 h 1237129"/>
              <a:gd name="connsiteX651" fmla="*/ 1598638 w 3751729"/>
              <a:gd name="connsiteY651" fmla="*/ 521947 h 1237129"/>
              <a:gd name="connsiteX652" fmla="*/ 1600362 w 3751729"/>
              <a:gd name="connsiteY652" fmla="*/ 522686 h 1237129"/>
              <a:gd name="connsiteX653" fmla="*/ 1602823 w 3751729"/>
              <a:gd name="connsiteY653" fmla="*/ 526132 h 1237129"/>
              <a:gd name="connsiteX654" fmla="*/ 1604546 w 3751729"/>
              <a:gd name="connsiteY654" fmla="*/ 528594 h 1237129"/>
              <a:gd name="connsiteX655" fmla="*/ 1600362 w 3751729"/>
              <a:gd name="connsiteY655" fmla="*/ 528594 h 1237129"/>
              <a:gd name="connsiteX656" fmla="*/ 1598638 w 3751729"/>
              <a:gd name="connsiteY656" fmla="*/ 530318 h 1237129"/>
              <a:gd name="connsiteX657" fmla="*/ 1596915 w 3751729"/>
              <a:gd name="connsiteY657" fmla="*/ 530318 h 1237129"/>
              <a:gd name="connsiteX658" fmla="*/ 1596177 w 3751729"/>
              <a:gd name="connsiteY658" fmla="*/ 532040 h 1237129"/>
              <a:gd name="connsiteX659" fmla="*/ 1594454 w 3751729"/>
              <a:gd name="connsiteY659" fmla="*/ 533763 h 1237129"/>
              <a:gd name="connsiteX660" fmla="*/ 1591254 w 3751729"/>
              <a:gd name="connsiteY660" fmla="*/ 534502 h 1237129"/>
              <a:gd name="connsiteX661" fmla="*/ 1591254 w 3751729"/>
              <a:gd name="connsiteY661" fmla="*/ 537948 h 1237129"/>
              <a:gd name="connsiteX662" fmla="*/ 1591254 w 3751729"/>
              <a:gd name="connsiteY662" fmla="*/ 539671 h 1237129"/>
              <a:gd name="connsiteX663" fmla="*/ 1591254 w 3751729"/>
              <a:gd name="connsiteY663" fmla="*/ 541148 h 1237129"/>
              <a:gd name="connsiteX664" fmla="*/ 1591254 w 3751729"/>
              <a:gd name="connsiteY664" fmla="*/ 546071 h 1237129"/>
              <a:gd name="connsiteX665" fmla="*/ 1581408 w 3751729"/>
              <a:gd name="connsiteY665" fmla="*/ 546809 h 1237129"/>
              <a:gd name="connsiteX666" fmla="*/ 1577224 w 3751729"/>
              <a:gd name="connsiteY666" fmla="*/ 550255 h 1237129"/>
              <a:gd name="connsiteX667" fmla="*/ 1574024 w 3751729"/>
              <a:gd name="connsiteY667" fmla="*/ 552717 h 1237129"/>
              <a:gd name="connsiteX668" fmla="*/ 1571562 w 3751729"/>
              <a:gd name="connsiteY668" fmla="*/ 557640 h 1237129"/>
              <a:gd name="connsiteX669" fmla="*/ 1567377 w 3751729"/>
              <a:gd name="connsiteY669" fmla="*/ 561825 h 1237129"/>
              <a:gd name="connsiteX670" fmla="*/ 1562454 w 3751729"/>
              <a:gd name="connsiteY670" fmla="*/ 563548 h 1237129"/>
              <a:gd name="connsiteX671" fmla="*/ 1559993 w 3751729"/>
              <a:gd name="connsiteY671" fmla="*/ 563548 h 1237129"/>
              <a:gd name="connsiteX672" fmla="*/ 1555808 w 3751729"/>
              <a:gd name="connsiteY672" fmla="*/ 561825 h 1237129"/>
              <a:gd name="connsiteX673" fmla="*/ 1552608 w 3751729"/>
              <a:gd name="connsiteY673" fmla="*/ 560102 h 1237129"/>
              <a:gd name="connsiteX674" fmla="*/ 1550147 w 3751729"/>
              <a:gd name="connsiteY674" fmla="*/ 558378 h 1237129"/>
              <a:gd name="connsiteX675" fmla="*/ 1548424 w 3751729"/>
              <a:gd name="connsiteY675" fmla="*/ 558378 h 1237129"/>
              <a:gd name="connsiteX676" fmla="*/ 1545962 w 3751729"/>
              <a:gd name="connsiteY676" fmla="*/ 560102 h 1237129"/>
              <a:gd name="connsiteX677" fmla="*/ 1542761 w 3751729"/>
              <a:gd name="connsiteY677" fmla="*/ 561825 h 1237129"/>
              <a:gd name="connsiteX678" fmla="*/ 1540300 w 3751729"/>
              <a:gd name="connsiteY678" fmla="*/ 563548 h 1237129"/>
              <a:gd name="connsiteX679" fmla="*/ 1535378 w 3751729"/>
              <a:gd name="connsiteY679" fmla="*/ 564286 h 1237129"/>
              <a:gd name="connsiteX680" fmla="*/ 1535378 w 3751729"/>
              <a:gd name="connsiteY680" fmla="*/ 571917 h 1237129"/>
              <a:gd name="connsiteX681" fmla="*/ 1575746 w 3751729"/>
              <a:gd name="connsiteY681" fmla="*/ 577823 h 1237129"/>
              <a:gd name="connsiteX682" fmla="*/ 1587316 w 3751729"/>
              <a:gd name="connsiteY682" fmla="*/ 571917 h 1237129"/>
              <a:gd name="connsiteX683" fmla="*/ 1598884 w 3751729"/>
              <a:gd name="connsiteY683" fmla="*/ 564286 h 1237129"/>
              <a:gd name="connsiteX684" fmla="*/ 1607993 w 3751729"/>
              <a:gd name="connsiteY684" fmla="*/ 558378 h 1237129"/>
              <a:gd name="connsiteX685" fmla="*/ 1620300 w 3751729"/>
              <a:gd name="connsiteY685" fmla="*/ 555917 h 1237129"/>
              <a:gd name="connsiteX686" fmla="*/ 1639253 w 3751729"/>
              <a:gd name="connsiteY686" fmla="*/ 552471 h 1237129"/>
              <a:gd name="connsiteX687" fmla="*/ 1659191 w 3751729"/>
              <a:gd name="connsiteY687" fmla="*/ 551732 h 1237129"/>
              <a:gd name="connsiteX688" fmla="*/ 1681592 w 3751729"/>
              <a:gd name="connsiteY688" fmla="*/ 551732 h 1237129"/>
              <a:gd name="connsiteX689" fmla="*/ 1699807 w 3751729"/>
              <a:gd name="connsiteY689" fmla="*/ 551732 h 1237129"/>
              <a:gd name="connsiteX690" fmla="*/ 1715560 w 3751729"/>
              <a:gd name="connsiteY690" fmla="*/ 552471 h 1237129"/>
              <a:gd name="connsiteX691" fmla="*/ 1722943 w 3751729"/>
              <a:gd name="connsiteY691" fmla="*/ 554194 h 1237129"/>
              <a:gd name="connsiteX692" fmla="*/ 1726634 w 3751729"/>
              <a:gd name="connsiteY692" fmla="*/ 554194 h 1237129"/>
              <a:gd name="connsiteX693" fmla="*/ 1721712 w 3751729"/>
              <a:gd name="connsiteY693" fmla="*/ 567732 h 1237129"/>
              <a:gd name="connsiteX694" fmla="*/ 1719253 w 3751729"/>
              <a:gd name="connsiteY694" fmla="*/ 582007 h 1237129"/>
              <a:gd name="connsiteX695" fmla="*/ 1716053 w 3751729"/>
              <a:gd name="connsiteY695" fmla="*/ 597022 h 1237129"/>
              <a:gd name="connsiteX696" fmla="*/ 1720975 w 3751729"/>
              <a:gd name="connsiteY696" fmla="*/ 599484 h 1237129"/>
              <a:gd name="connsiteX697" fmla="*/ 1721712 w 3751729"/>
              <a:gd name="connsiteY697" fmla="*/ 602930 h 1237129"/>
              <a:gd name="connsiteX698" fmla="*/ 1724912 w 3751729"/>
              <a:gd name="connsiteY698" fmla="*/ 605392 h 1237129"/>
              <a:gd name="connsiteX699" fmla="*/ 1726634 w 3751729"/>
              <a:gd name="connsiteY699" fmla="*/ 607115 h 1237129"/>
              <a:gd name="connsiteX700" fmla="*/ 1729096 w 3751729"/>
              <a:gd name="connsiteY700" fmla="*/ 609576 h 1237129"/>
              <a:gd name="connsiteX701" fmla="*/ 1738943 w 3751729"/>
              <a:gd name="connsiteY701" fmla="*/ 613022 h 1237129"/>
              <a:gd name="connsiteX702" fmla="*/ 1750512 w 3751729"/>
              <a:gd name="connsiteY702" fmla="*/ 613022 h 1237129"/>
              <a:gd name="connsiteX703" fmla="*/ 1762081 w 3751729"/>
              <a:gd name="connsiteY703" fmla="*/ 614746 h 1237129"/>
              <a:gd name="connsiteX704" fmla="*/ 1773650 w 3751729"/>
              <a:gd name="connsiteY704" fmla="*/ 620653 h 1237129"/>
              <a:gd name="connsiteX705" fmla="*/ 1776850 w 3751729"/>
              <a:gd name="connsiteY705" fmla="*/ 632469 h 1237129"/>
              <a:gd name="connsiteX706" fmla="*/ 1782512 w 3751729"/>
              <a:gd name="connsiteY706" fmla="*/ 634930 h 1237129"/>
              <a:gd name="connsiteX707" fmla="*/ 1790881 w 3751729"/>
              <a:gd name="connsiteY707" fmla="*/ 638376 h 1237129"/>
              <a:gd name="connsiteX708" fmla="*/ 1802451 w 3751729"/>
              <a:gd name="connsiteY708" fmla="*/ 640837 h 1237129"/>
              <a:gd name="connsiteX709" fmla="*/ 1812296 w 3751729"/>
              <a:gd name="connsiteY709" fmla="*/ 644283 h 1237129"/>
              <a:gd name="connsiteX710" fmla="*/ 1817958 w 3751729"/>
              <a:gd name="connsiteY710" fmla="*/ 645022 h 1237129"/>
              <a:gd name="connsiteX711" fmla="*/ 1819681 w 3751729"/>
              <a:gd name="connsiteY711" fmla="*/ 636653 h 1237129"/>
              <a:gd name="connsiteX712" fmla="*/ 1822881 w 3751729"/>
              <a:gd name="connsiteY712" fmla="*/ 629022 h 1237129"/>
              <a:gd name="connsiteX713" fmla="*/ 1825342 w 3751729"/>
              <a:gd name="connsiteY713" fmla="*/ 621392 h 1237129"/>
              <a:gd name="connsiteX714" fmla="*/ 1834450 w 3751729"/>
              <a:gd name="connsiteY714" fmla="*/ 615484 h 1237129"/>
              <a:gd name="connsiteX715" fmla="*/ 1846757 w 3751729"/>
              <a:gd name="connsiteY715" fmla="*/ 613022 h 1237129"/>
              <a:gd name="connsiteX716" fmla="*/ 1858327 w 3751729"/>
              <a:gd name="connsiteY716" fmla="*/ 615484 h 1237129"/>
              <a:gd name="connsiteX717" fmla="*/ 1869895 w 3751729"/>
              <a:gd name="connsiteY717" fmla="*/ 621392 h 1237129"/>
              <a:gd name="connsiteX718" fmla="*/ 1881465 w 3751729"/>
              <a:gd name="connsiteY718" fmla="*/ 626315 h 1237129"/>
              <a:gd name="connsiteX719" fmla="*/ 1887126 w 3751729"/>
              <a:gd name="connsiteY719" fmla="*/ 627053 h 1237129"/>
              <a:gd name="connsiteX720" fmla="*/ 1898695 w 3751729"/>
              <a:gd name="connsiteY720" fmla="*/ 628776 h 1237129"/>
              <a:gd name="connsiteX721" fmla="*/ 1910265 w 3751729"/>
              <a:gd name="connsiteY721" fmla="*/ 632222 h 1237129"/>
              <a:gd name="connsiteX722" fmla="*/ 1921834 w 3751729"/>
              <a:gd name="connsiteY722" fmla="*/ 632961 h 1237129"/>
              <a:gd name="connsiteX723" fmla="*/ 1930941 w 3751729"/>
              <a:gd name="connsiteY723" fmla="*/ 634684 h 1237129"/>
              <a:gd name="connsiteX724" fmla="*/ 1935126 w 3751729"/>
              <a:gd name="connsiteY724" fmla="*/ 636407 h 1237129"/>
              <a:gd name="connsiteX725" fmla="*/ 1937587 w 3751729"/>
              <a:gd name="connsiteY725" fmla="*/ 634684 h 1237129"/>
              <a:gd name="connsiteX726" fmla="*/ 1939311 w 3751729"/>
              <a:gd name="connsiteY726" fmla="*/ 632222 h 1237129"/>
              <a:gd name="connsiteX727" fmla="*/ 1941034 w 3751729"/>
              <a:gd name="connsiteY727" fmla="*/ 630499 h 1237129"/>
              <a:gd name="connsiteX728" fmla="*/ 1943495 w 3751729"/>
              <a:gd name="connsiteY728" fmla="*/ 627053 h 1237129"/>
              <a:gd name="connsiteX729" fmla="*/ 1946695 w 3751729"/>
              <a:gd name="connsiteY729" fmla="*/ 626315 h 1237129"/>
              <a:gd name="connsiteX730" fmla="*/ 1949156 w 3751729"/>
              <a:gd name="connsiteY730" fmla="*/ 626315 h 1237129"/>
              <a:gd name="connsiteX731" fmla="*/ 1953342 w 3751729"/>
              <a:gd name="connsiteY731" fmla="*/ 626315 h 1237129"/>
              <a:gd name="connsiteX732" fmla="*/ 1964172 w 3751729"/>
              <a:gd name="connsiteY732" fmla="*/ 628776 h 1237129"/>
              <a:gd name="connsiteX733" fmla="*/ 1972541 w 3751729"/>
              <a:gd name="connsiteY733" fmla="*/ 632961 h 1237129"/>
              <a:gd name="connsiteX734" fmla="*/ 1982387 w 3751729"/>
              <a:gd name="connsiteY734" fmla="*/ 632222 h 1237129"/>
              <a:gd name="connsiteX735" fmla="*/ 1993217 w 3751729"/>
              <a:gd name="connsiteY735" fmla="*/ 628776 h 1237129"/>
              <a:gd name="connsiteX736" fmla="*/ 1993956 w 3751729"/>
              <a:gd name="connsiteY736" fmla="*/ 616960 h 1237129"/>
              <a:gd name="connsiteX737" fmla="*/ 1999618 w 3751729"/>
              <a:gd name="connsiteY737" fmla="*/ 602684 h 1237129"/>
              <a:gd name="connsiteX738" fmla="*/ 2004541 w 3751729"/>
              <a:gd name="connsiteY738" fmla="*/ 589145 h 1237129"/>
              <a:gd name="connsiteX739" fmla="*/ 2006018 w 3751729"/>
              <a:gd name="connsiteY739" fmla="*/ 577823 h 1237129"/>
              <a:gd name="connsiteX740" fmla="*/ 2003556 w 3751729"/>
              <a:gd name="connsiteY740" fmla="*/ 567732 h 1237129"/>
              <a:gd name="connsiteX741" fmla="*/ 2001834 w 3751729"/>
              <a:gd name="connsiteY741" fmla="*/ 564286 h 1237129"/>
              <a:gd name="connsiteX742" fmla="*/ 2001834 w 3751729"/>
              <a:gd name="connsiteY742" fmla="*/ 561825 h 1237129"/>
              <a:gd name="connsiteX743" fmla="*/ 2000110 w 3751729"/>
              <a:gd name="connsiteY743" fmla="*/ 560102 h 1237129"/>
              <a:gd name="connsiteX744" fmla="*/ 1998388 w 3751729"/>
              <a:gd name="connsiteY744" fmla="*/ 558378 h 1237129"/>
              <a:gd name="connsiteX745" fmla="*/ 1995925 w 3751729"/>
              <a:gd name="connsiteY745" fmla="*/ 558378 h 1237129"/>
              <a:gd name="connsiteX746" fmla="*/ 1992725 w 3751729"/>
              <a:gd name="connsiteY746" fmla="*/ 558378 h 1237129"/>
              <a:gd name="connsiteX747" fmla="*/ 1987064 w 3751729"/>
              <a:gd name="connsiteY747" fmla="*/ 558378 h 1237129"/>
              <a:gd name="connsiteX748" fmla="*/ 1980418 w 3751729"/>
              <a:gd name="connsiteY748" fmla="*/ 564286 h 1237129"/>
              <a:gd name="connsiteX749" fmla="*/ 1974756 w 3751729"/>
              <a:gd name="connsiteY749" fmla="*/ 566009 h 1237129"/>
              <a:gd name="connsiteX750" fmla="*/ 1969094 w 3751729"/>
              <a:gd name="connsiteY750" fmla="*/ 564286 h 1237129"/>
              <a:gd name="connsiteX751" fmla="*/ 1963433 w 3751729"/>
              <a:gd name="connsiteY751" fmla="*/ 561825 h 1237129"/>
              <a:gd name="connsiteX752" fmla="*/ 1956049 w 3751729"/>
              <a:gd name="connsiteY752" fmla="*/ 558378 h 1237129"/>
              <a:gd name="connsiteX753" fmla="*/ 1951864 w 3751729"/>
              <a:gd name="connsiteY753" fmla="*/ 557640 h 1237129"/>
              <a:gd name="connsiteX754" fmla="*/ 1948665 w 3751729"/>
              <a:gd name="connsiteY754" fmla="*/ 558378 h 1237129"/>
              <a:gd name="connsiteX755" fmla="*/ 1944480 w 3751729"/>
              <a:gd name="connsiteY755" fmla="*/ 560102 h 1237129"/>
              <a:gd name="connsiteX756" fmla="*/ 1942757 w 3751729"/>
              <a:gd name="connsiteY756" fmla="*/ 563548 h 1237129"/>
              <a:gd name="connsiteX757" fmla="*/ 1940295 w 3751729"/>
              <a:gd name="connsiteY757" fmla="*/ 566009 h 1237129"/>
              <a:gd name="connsiteX758" fmla="*/ 1937095 w 3751729"/>
              <a:gd name="connsiteY758" fmla="*/ 567732 h 1237129"/>
              <a:gd name="connsiteX759" fmla="*/ 1924788 w 3751729"/>
              <a:gd name="connsiteY759" fmla="*/ 564286 h 1237129"/>
              <a:gd name="connsiteX760" fmla="*/ 1911496 w 3751729"/>
              <a:gd name="connsiteY760" fmla="*/ 555917 h 1237129"/>
              <a:gd name="connsiteX761" fmla="*/ 1901649 w 3751729"/>
              <a:gd name="connsiteY761" fmla="*/ 542379 h 1237129"/>
              <a:gd name="connsiteX762" fmla="*/ 1896726 w 3751729"/>
              <a:gd name="connsiteY762" fmla="*/ 528840 h 1237129"/>
              <a:gd name="connsiteX763" fmla="*/ 1896726 w 3751729"/>
              <a:gd name="connsiteY763" fmla="*/ 526378 h 1237129"/>
              <a:gd name="connsiteX764" fmla="*/ 1896726 w 3751729"/>
              <a:gd name="connsiteY764" fmla="*/ 522932 h 1237129"/>
              <a:gd name="connsiteX765" fmla="*/ 1896726 w 3751729"/>
              <a:gd name="connsiteY765" fmla="*/ 520471 h 1237129"/>
              <a:gd name="connsiteX766" fmla="*/ 1896726 w 3751729"/>
              <a:gd name="connsiteY766" fmla="*/ 517025 h 1237129"/>
              <a:gd name="connsiteX767" fmla="*/ 1896726 w 3751729"/>
              <a:gd name="connsiteY767" fmla="*/ 514563 h 1237129"/>
              <a:gd name="connsiteX768" fmla="*/ 1898449 w 3751729"/>
              <a:gd name="connsiteY768" fmla="*/ 511117 h 1237129"/>
              <a:gd name="connsiteX769" fmla="*/ 1900173 w 3751729"/>
              <a:gd name="connsiteY769" fmla="*/ 506933 h 1237129"/>
              <a:gd name="connsiteX770" fmla="*/ 1896973 w 3751729"/>
              <a:gd name="connsiteY770" fmla="*/ 504471 h 1237129"/>
              <a:gd name="connsiteX771" fmla="*/ 1894510 w 3751729"/>
              <a:gd name="connsiteY771" fmla="*/ 502749 h 1237129"/>
              <a:gd name="connsiteX772" fmla="*/ 1892788 w 3751729"/>
              <a:gd name="connsiteY772" fmla="*/ 501025 h 1237129"/>
              <a:gd name="connsiteX773" fmla="*/ 1891064 w 3751729"/>
              <a:gd name="connsiteY773" fmla="*/ 499302 h 1237129"/>
              <a:gd name="connsiteX774" fmla="*/ 1888603 w 3751729"/>
              <a:gd name="connsiteY774" fmla="*/ 498563 h 1237129"/>
              <a:gd name="connsiteX775" fmla="*/ 1884418 w 3751729"/>
              <a:gd name="connsiteY775" fmla="*/ 496840 h 1237129"/>
              <a:gd name="connsiteX776" fmla="*/ 1882696 w 3751729"/>
              <a:gd name="connsiteY776" fmla="*/ 495118 h 1237129"/>
              <a:gd name="connsiteX777" fmla="*/ 1880972 w 3751729"/>
              <a:gd name="connsiteY777" fmla="*/ 495118 h 1237129"/>
              <a:gd name="connsiteX778" fmla="*/ 1879250 w 3751729"/>
              <a:gd name="connsiteY778" fmla="*/ 493394 h 1237129"/>
              <a:gd name="connsiteX779" fmla="*/ 1876787 w 3751729"/>
              <a:gd name="connsiteY779" fmla="*/ 493394 h 1237129"/>
              <a:gd name="connsiteX780" fmla="*/ 1873588 w 3751729"/>
              <a:gd name="connsiteY780" fmla="*/ 493394 h 1237129"/>
              <a:gd name="connsiteX781" fmla="*/ 1873588 w 3751729"/>
              <a:gd name="connsiteY781" fmla="*/ 496840 h 1237129"/>
              <a:gd name="connsiteX782" fmla="*/ 1871126 w 3751729"/>
              <a:gd name="connsiteY782" fmla="*/ 496840 h 1237129"/>
              <a:gd name="connsiteX783" fmla="*/ 1871126 w 3751729"/>
              <a:gd name="connsiteY783" fmla="*/ 501025 h 1237129"/>
              <a:gd name="connsiteX784" fmla="*/ 1872850 w 3751729"/>
              <a:gd name="connsiteY784" fmla="*/ 504471 h 1237129"/>
              <a:gd name="connsiteX785" fmla="*/ 1872850 w 3751729"/>
              <a:gd name="connsiteY785" fmla="*/ 505209 h 1237129"/>
              <a:gd name="connsiteX786" fmla="*/ 1872850 w 3751729"/>
              <a:gd name="connsiteY786" fmla="*/ 506933 h 1237129"/>
              <a:gd name="connsiteX787" fmla="*/ 1871126 w 3751729"/>
              <a:gd name="connsiteY787" fmla="*/ 508655 h 1237129"/>
              <a:gd name="connsiteX788" fmla="*/ 1869404 w 3751729"/>
              <a:gd name="connsiteY788" fmla="*/ 508655 h 1237129"/>
              <a:gd name="connsiteX789" fmla="*/ 1866942 w 3751729"/>
              <a:gd name="connsiteY789" fmla="*/ 508655 h 1237129"/>
              <a:gd name="connsiteX790" fmla="*/ 1861280 w 3751729"/>
              <a:gd name="connsiteY790" fmla="*/ 510380 h 1237129"/>
              <a:gd name="connsiteX791" fmla="*/ 1859557 w 3751729"/>
              <a:gd name="connsiteY791" fmla="*/ 506933 h 1237129"/>
              <a:gd name="connsiteX792" fmla="*/ 1857834 w 3751729"/>
              <a:gd name="connsiteY792" fmla="*/ 505209 h 1237129"/>
              <a:gd name="connsiteX793" fmla="*/ 1857834 w 3751729"/>
              <a:gd name="connsiteY793" fmla="*/ 504471 h 1237129"/>
              <a:gd name="connsiteX794" fmla="*/ 1855373 w 3751729"/>
              <a:gd name="connsiteY794" fmla="*/ 502749 h 1237129"/>
              <a:gd name="connsiteX795" fmla="*/ 1855373 w 3751729"/>
              <a:gd name="connsiteY795" fmla="*/ 506687 h 1237129"/>
              <a:gd name="connsiteX796" fmla="*/ 1862757 w 3751729"/>
              <a:gd name="connsiteY796" fmla="*/ 515794 h 1237129"/>
              <a:gd name="connsiteX797" fmla="*/ 1868419 w 3751729"/>
              <a:gd name="connsiteY797" fmla="*/ 528347 h 1237129"/>
              <a:gd name="connsiteX798" fmla="*/ 1870880 w 3751729"/>
              <a:gd name="connsiteY798" fmla="*/ 541887 h 1237129"/>
              <a:gd name="connsiteX799" fmla="*/ 1866695 w 3751729"/>
              <a:gd name="connsiteY799" fmla="*/ 545333 h 1237129"/>
              <a:gd name="connsiteX800" fmla="*/ 1863495 w 3751729"/>
              <a:gd name="connsiteY800" fmla="*/ 546071 h 1237129"/>
              <a:gd name="connsiteX801" fmla="*/ 1862757 w 3751729"/>
              <a:gd name="connsiteY801" fmla="*/ 549517 h 1237129"/>
              <a:gd name="connsiteX802" fmla="*/ 1861034 w 3751729"/>
              <a:gd name="connsiteY802" fmla="*/ 551979 h 1237129"/>
              <a:gd name="connsiteX803" fmla="*/ 1861034 w 3751729"/>
              <a:gd name="connsiteY803" fmla="*/ 553701 h 1237129"/>
              <a:gd name="connsiteX804" fmla="*/ 1859311 w 3751729"/>
              <a:gd name="connsiteY804" fmla="*/ 557147 h 1237129"/>
              <a:gd name="connsiteX805" fmla="*/ 1857589 w 3751729"/>
              <a:gd name="connsiteY805" fmla="*/ 557887 h 1237129"/>
              <a:gd name="connsiteX806" fmla="*/ 1853403 w 3751729"/>
              <a:gd name="connsiteY806" fmla="*/ 559610 h 1237129"/>
              <a:gd name="connsiteX807" fmla="*/ 1849218 w 3751729"/>
              <a:gd name="connsiteY807" fmla="*/ 561332 h 1237129"/>
              <a:gd name="connsiteX808" fmla="*/ 1847496 w 3751729"/>
              <a:gd name="connsiteY808" fmla="*/ 559610 h 1237129"/>
              <a:gd name="connsiteX809" fmla="*/ 1845772 w 3751729"/>
              <a:gd name="connsiteY809" fmla="*/ 559610 h 1237129"/>
              <a:gd name="connsiteX810" fmla="*/ 1845034 w 3751729"/>
              <a:gd name="connsiteY810" fmla="*/ 557887 h 1237129"/>
              <a:gd name="connsiteX811" fmla="*/ 1841834 w 3751729"/>
              <a:gd name="connsiteY811" fmla="*/ 557887 h 1237129"/>
              <a:gd name="connsiteX812" fmla="*/ 1828542 w 3751729"/>
              <a:gd name="connsiteY812" fmla="*/ 518501 h 1237129"/>
              <a:gd name="connsiteX813" fmla="*/ 1826081 w 3751729"/>
              <a:gd name="connsiteY813" fmla="*/ 516779 h 1237129"/>
              <a:gd name="connsiteX814" fmla="*/ 1822881 w 3751729"/>
              <a:gd name="connsiteY814" fmla="*/ 514317 h 1237129"/>
              <a:gd name="connsiteX815" fmla="*/ 1818696 w 3751729"/>
              <a:gd name="connsiteY815" fmla="*/ 510871 h 1237129"/>
              <a:gd name="connsiteX816" fmla="*/ 1816235 w 3751729"/>
              <a:gd name="connsiteY816" fmla="*/ 510133 h 1237129"/>
              <a:gd name="connsiteX817" fmla="*/ 1813035 w 3751729"/>
              <a:gd name="connsiteY817" fmla="*/ 506687 h 1237129"/>
              <a:gd name="connsiteX818" fmla="*/ 1811312 w 3751729"/>
              <a:gd name="connsiteY818" fmla="*/ 498318 h 1237129"/>
              <a:gd name="connsiteX819" fmla="*/ 1813035 w 3751729"/>
              <a:gd name="connsiteY819" fmla="*/ 490687 h 1237129"/>
              <a:gd name="connsiteX820" fmla="*/ 1814757 w 3751729"/>
              <a:gd name="connsiteY820" fmla="*/ 484779 h 1237129"/>
              <a:gd name="connsiteX821" fmla="*/ 1814757 w 3751729"/>
              <a:gd name="connsiteY821" fmla="*/ 478871 h 1237129"/>
              <a:gd name="connsiteX822" fmla="*/ 1810572 w 3751729"/>
              <a:gd name="connsiteY822" fmla="*/ 474687 h 1237129"/>
              <a:gd name="connsiteX823" fmla="*/ 1799742 w 3751729"/>
              <a:gd name="connsiteY823" fmla="*/ 467056 h 1237129"/>
              <a:gd name="connsiteX824" fmla="*/ 1791374 w 3751729"/>
              <a:gd name="connsiteY824" fmla="*/ 462871 h 1237129"/>
              <a:gd name="connsiteX825" fmla="*/ 1783988 w 3751729"/>
              <a:gd name="connsiteY825" fmla="*/ 461147 h 1237129"/>
              <a:gd name="connsiteX826" fmla="*/ 1777342 w 3751729"/>
              <a:gd name="connsiteY826" fmla="*/ 456964 h 1237129"/>
              <a:gd name="connsiteX827" fmla="*/ 1771681 w 3751729"/>
              <a:gd name="connsiteY827" fmla="*/ 447855 h 1237129"/>
              <a:gd name="connsiteX828" fmla="*/ 1766020 w 3751729"/>
              <a:gd name="connsiteY828" fmla="*/ 431856 h 1237129"/>
              <a:gd name="connsiteX829" fmla="*/ 1754450 w 3751729"/>
              <a:gd name="connsiteY829" fmla="*/ 435303 h 1237129"/>
              <a:gd name="connsiteX830" fmla="*/ 1752728 w 3751729"/>
              <a:gd name="connsiteY830" fmla="*/ 430379 h 1237129"/>
              <a:gd name="connsiteX831" fmla="*/ 1752728 w 3751729"/>
              <a:gd name="connsiteY831" fmla="*/ 427918 h 1237129"/>
              <a:gd name="connsiteX832" fmla="*/ 1751004 w 3751729"/>
              <a:gd name="connsiteY832" fmla="*/ 424472 h 1237129"/>
              <a:gd name="connsiteX833" fmla="*/ 761721 w 3751729"/>
              <a:gd name="connsiteY833" fmla="*/ 418564 h 1237129"/>
              <a:gd name="connsiteX834" fmla="*/ 761599 w 3751729"/>
              <a:gd name="connsiteY834" fmla="*/ 418810 h 1237129"/>
              <a:gd name="connsiteX835" fmla="*/ 763935 w 3751729"/>
              <a:gd name="connsiteY835" fmla="*/ 418810 h 1237129"/>
              <a:gd name="connsiteX836" fmla="*/ 763935 w 3751729"/>
              <a:gd name="connsiteY836" fmla="*/ 418811 h 1237129"/>
              <a:gd name="connsiteX837" fmla="*/ 763936 w 3751729"/>
              <a:gd name="connsiteY837" fmla="*/ 418811 h 1237129"/>
              <a:gd name="connsiteX838" fmla="*/ 763198 w 3751729"/>
              <a:gd name="connsiteY838" fmla="*/ 422257 h 1237129"/>
              <a:gd name="connsiteX839" fmla="*/ 763445 w 3751729"/>
              <a:gd name="connsiteY839" fmla="*/ 422010 h 1237129"/>
              <a:gd name="connsiteX840" fmla="*/ 764184 w 3751729"/>
              <a:gd name="connsiteY840" fmla="*/ 418564 h 1237129"/>
              <a:gd name="connsiteX841" fmla="*/ 1948172 w 3751729"/>
              <a:gd name="connsiteY841" fmla="*/ 406502 h 1237129"/>
              <a:gd name="connsiteX842" fmla="*/ 1944972 w 3751729"/>
              <a:gd name="connsiteY842" fmla="*/ 413148 h 1237129"/>
              <a:gd name="connsiteX843" fmla="*/ 1939311 w 3751729"/>
              <a:gd name="connsiteY843" fmla="*/ 423979 h 1237129"/>
              <a:gd name="connsiteX844" fmla="*/ 1931926 w 3751729"/>
              <a:gd name="connsiteY844" fmla="*/ 435794 h 1237129"/>
              <a:gd name="connsiteX845" fmla="*/ 1925280 w 3751729"/>
              <a:gd name="connsiteY845" fmla="*/ 447610 h 1237129"/>
              <a:gd name="connsiteX846" fmla="*/ 1919618 w 3751729"/>
              <a:gd name="connsiteY846" fmla="*/ 457702 h 1237129"/>
              <a:gd name="connsiteX847" fmla="*/ 1916418 w 3751729"/>
              <a:gd name="connsiteY847" fmla="*/ 466071 h 1237129"/>
              <a:gd name="connsiteX848" fmla="*/ 1916418 w 3751729"/>
              <a:gd name="connsiteY848" fmla="*/ 470994 h 1237129"/>
              <a:gd name="connsiteX849" fmla="*/ 1918142 w 3751729"/>
              <a:gd name="connsiteY849" fmla="*/ 476902 h 1237129"/>
              <a:gd name="connsiteX850" fmla="*/ 1918142 w 3751729"/>
              <a:gd name="connsiteY850" fmla="*/ 479363 h 1237129"/>
              <a:gd name="connsiteX851" fmla="*/ 1919864 w 3751729"/>
              <a:gd name="connsiteY851" fmla="*/ 482810 h 1237129"/>
              <a:gd name="connsiteX852" fmla="*/ 1922326 w 3751729"/>
              <a:gd name="connsiteY852" fmla="*/ 483548 h 1237129"/>
              <a:gd name="connsiteX853" fmla="*/ 1925526 w 3751729"/>
              <a:gd name="connsiteY853" fmla="*/ 485271 h 1237129"/>
              <a:gd name="connsiteX854" fmla="*/ 1929710 w 3751729"/>
              <a:gd name="connsiteY854" fmla="*/ 486994 h 1237129"/>
              <a:gd name="connsiteX855" fmla="*/ 1941280 w 3751729"/>
              <a:gd name="connsiteY855" fmla="*/ 491179 h 1237129"/>
              <a:gd name="connsiteX856" fmla="*/ 1952849 w 3751729"/>
              <a:gd name="connsiteY856" fmla="*/ 489456 h 1237129"/>
              <a:gd name="connsiteX857" fmla="*/ 1962695 w 3751729"/>
              <a:gd name="connsiteY857" fmla="*/ 485271 h 1237129"/>
              <a:gd name="connsiteX858" fmla="*/ 1974265 w 3751729"/>
              <a:gd name="connsiteY858" fmla="*/ 479363 h 1237129"/>
              <a:gd name="connsiteX859" fmla="*/ 1985833 w 3751729"/>
              <a:gd name="connsiteY859" fmla="*/ 477640 h 1237129"/>
              <a:gd name="connsiteX860" fmla="*/ 1997403 w 3751729"/>
              <a:gd name="connsiteY860" fmla="*/ 477640 h 1237129"/>
              <a:gd name="connsiteX861" fmla="*/ 2004787 w 3751729"/>
              <a:gd name="connsiteY861" fmla="*/ 482563 h 1237129"/>
              <a:gd name="connsiteX862" fmla="*/ 2010448 w 3751729"/>
              <a:gd name="connsiteY862" fmla="*/ 486748 h 1237129"/>
              <a:gd name="connsiteX863" fmla="*/ 2017094 w 3751729"/>
              <a:gd name="connsiteY863" fmla="*/ 489210 h 1237129"/>
              <a:gd name="connsiteX864" fmla="*/ 2034325 w 3751729"/>
              <a:gd name="connsiteY864" fmla="*/ 492656 h 1237129"/>
              <a:gd name="connsiteX865" fmla="*/ 2051556 w 3751729"/>
              <a:gd name="connsiteY865" fmla="*/ 490932 h 1237129"/>
              <a:gd name="connsiteX866" fmla="*/ 2067309 w 3751729"/>
              <a:gd name="connsiteY866" fmla="*/ 486748 h 1237129"/>
              <a:gd name="connsiteX867" fmla="*/ 2071740 w 3751729"/>
              <a:gd name="connsiteY867" fmla="*/ 477887 h 1237129"/>
              <a:gd name="connsiteX868" fmla="*/ 2066818 w 3751729"/>
              <a:gd name="connsiteY868" fmla="*/ 477887 h 1237129"/>
              <a:gd name="connsiteX869" fmla="*/ 2060171 w 3751729"/>
              <a:gd name="connsiteY869" fmla="*/ 466071 h 1237129"/>
              <a:gd name="connsiteX870" fmla="*/ 2048601 w 3751729"/>
              <a:gd name="connsiteY870" fmla="*/ 455979 h 1237129"/>
              <a:gd name="connsiteX871" fmla="*/ 2032110 w 3751729"/>
              <a:gd name="connsiteY871" fmla="*/ 445887 h 1237129"/>
              <a:gd name="connsiteX872" fmla="*/ 2016356 w 3751729"/>
              <a:gd name="connsiteY872" fmla="*/ 436778 h 1237129"/>
              <a:gd name="connsiteX873" fmla="*/ 2004049 w 3751729"/>
              <a:gd name="connsiteY873" fmla="*/ 432595 h 1237129"/>
              <a:gd name="connsiteX874" fmla="*/ 1996663 w 3751729"/>
              <a:gd name="connsiteY874" fmla="*/ 438502 h 1237129"/>
              <a:gd name="connsiteX875" fmla="*/ 1986818 w 3751729"/>
              <a:gd name="connsiteY875" fmla="*/ 442687 h 1237129"/>
              <a:gd name="connsiteX876" fmla="*/ 1979433 w 3751729"/>
              <a:gd name="connsiteY876" fmla="*/ 441949 h 1237129"/>
              <a:gd name="connsiteX877" fmla="*/ 1975249 w 3751729"/>
              <a:gd name="connsiteY877" fmla="*/ 436041 h 1237129"/>
              <a:gd name="connsiteX878" fmla="*/ 1969587 w 3751729"/>
              <a:gd name="connsiteY878" fmla="*/ 430133 h 1237129"/>
              <a:gd name="connsiteX879" fmla="*/ 1966388 w 3751729"/>
              <a:gd name="connsiteY879" fmla="*/ 422502 h 1237129"/>
              <a:gd name="connsiteX880" fmla="*/ 1976233 w 3751729"/>
              <a:gd name="connsiteY880" fmla="*/ 419056 h 1237129"/>
              <a:gd name="connsiteX881" fmla="*/ 1975495 w 3751729"/>
              <a:gd name="connsiteY881" fmla="*/ 418318 h 1237129"/>
              <a:gd name="connsiteX882" fmla="*/ 1973772 w 3751729"/>
              <a:gd name="connsiteY882" fmla="*/ 418318 h 1237129"/>
              <a:gd name="connsiteX883" fmla="*/ 1972049 w 3751729"/>
              <a:gd name="connsiteY883" fmla="*/ 418318 h 1237129"/>
              <a:gd name="connsiteX884" fmla="*/ 1969587 w 3751729"/>
              <a:gd name="connsiteY884" fmla="*/ 416595 h 1237129"/>
              <a:gd name="connsiteX885" fmla="*/ 1964664 w 3751729"/>
              <a:gd name="connsiteY885" fmla="*/ 412410 h 1237129"/>
              <a:gd name="connsiteX886" fmla="*/ 1960480 w 3751729"/>
              <a:gd name="connsiteY886" fmla="*/ 410687 h 1237129"/>
              <a:gd name="connsiteX887" fmla="*/ 1954818 w 3751729"/>
              <a:gd name="connsiteY887" fmla="*/ 408224 h 1237129"/>
              <a:gd name="connsiteX888" fmla="*/ 2179063 w 3751729"/>
              <a:gd name="connsiteY888" fmla="*/ 402318 h 1237129"/>
              <a:gd name="connsiteX889" fmla="*/ 2169955 w 3751729"/>
              <a:gd name="connsiteY889" fmla="*/ 409949 h 1237129"/>
              <a:gd name="connsiteX890" fmla="*/ 2160109 w 3751729"/>
              <a:gd name="connsiteY890" fmla="*/ 414133 h 1237129"/>
              <a:gd name="connsiteX891" fmla="*/ 2150263 w 3751729"/>
              <a:gd name="connsiteY891" fmla="*/ 418318 h 1237129"/>
              <a:gd name="connsiteX892" fmla="*/ 2141155 w 3751729"/>
              <a:gd name="connsiteY892" fmla="*/ 425948 h 1237129"/>
              <a:gd name="connsiteX893" fmla="*/ 2135494 w 3751729"/>
              <a:gd name="connsiteY893" fmla="*/ 435056 h 1237129"/>
              <a:gd name="connsiteX894" fmla="*/ 2133032 w 3751729"/>
              <a:gd name="connsiteY894" fmla="*/ 447610 h 1237129"/>
              <a:gd name="connsiteX895" fmla="*/ 2137217 w 3751729"/>
              <a:gd name="connsiteY895" fmla="*/ 461147 h 1237129"/>
              <a:gd name="connsiteX896" fmla="*/ 2146324 w 3751729"/>
              <a:gd name="connsiteY896" fmla="*/ 474687 h 1237129"/>
              <a:gd name="connsiteX897" fmla="*/ 2154694 w 3751729"/>
              <a:gd name="connsiteY897" fmla="*/ 488225 h 1237129"/>
              <a:gd name="connsiteX898" fmla="*/ 2164540 w 3751729"/>
              <a:gd name="connsiteY898" fmla="*/ 499056 h 1237129"/>
              <a:gd name="connsiteX899" fmla="*/ 2170202 w 3751729"/>
              <a:gd name="connsiteY899" fmla="*/ 509887 h 1237129"/>
              <a:gd name="connsiteX900" fmla="*/ 2160356 w 3751729"/>
              <a:gd name="connsiteY900" fmla="*/ 509887 h 1237129"/>
              <a:gd name="connsiteX901" fmla="*/ 2160356 w 3751729"/>
              <a:gd name="connsiteY901" fmla="*/ 528347 h 1237129"/>
              <a:gd name="connsiteX902" fmla="*/ 2163556 w 3751729"/>
              <a:gd name="connsiteY902" fmla="*/ 541887 h 1237129"/>
              <a:gd name="connsiteX903" fmla="*/ 2171924 w 3751729"/>
              <a:gd name="connsiteY903" fmla="*/ 549517 h 1237129"/>
              <a:gd name="connsiteX904" fmla="*/ 2186694 w 3751729"/>
              <a:gd name="connsiteY904" fmla="*/ 551979 h 1237129"/>
              <a:gd name="connsiteX905" fmla="*/ 2208108 w 3751729"/>
              <a:gd name="connsiteY905" fmla="*/ 551241 h 1237129"/>
              <a:gd name="connsiteX906" fmla="*/ 2206385 w 3751729"/>
              <a:gd name="connsiteY906" fmla="*/ 534502 h 1237129"/>
              <a:gd name="connsiteX907" fmla="*/ 2203185 w 3751729"/>
              <a:gd name="connsiteY907" fmla="*/ 524410 h 1237129"/>
              <a:gd name="connsiteX908" fmla="*/ 2199002 w 3751729"/>
              <a:gd name="connsiteY908" fmla="*/ 516041 h 1237129"/>
              <a:gd name="connsiteX909" fmla="*/ 2197278 w 3751729"/>
              <a:gd name="connsiteY909" fmla="*/ 506933 h 1237129"/>
              <a:gd name="connsiteX910" fmla="*/ 2199002 w 3751729"/>
              <a:gd name="connsiteY910" fmla="*/ 493394 h 1237129"/>
              <a:gd name="connsiteX911" fmla="*/ 2202201 w 3751729"/>
              <a:gd name="connsiteY911" fmla="*/ 495118 h 1237129"/>
              <a:gd name="connsiteX912" fmla="*/ 2204663 w 3751729"/>
              <a:gd name="connsiteY912" fmla="*/ 495118 h 1237129"/>
              <a:gd name="connsiteX913" fmla="*/ 2207863 w 3751729"/>
              <a:gd name="connsiteY913" fmla="*/ 495118 h 1237129"/>
              <a:gd name="connsiteX914" fmla="*/ 2210323 w 3751729"/>
              <a:gd name="connsiteY914" fmla="*/ 495118 h 1237129"/>
              <a:gd name="connsiteX915" fmla="*/ 2214509 w 3751729"/>
              <a:gd name="connsiteY915" fmla="*/ 493147 h 1237129"/>
              <a:gd name="connsiteX916" fmla="*/ 2212047 w 3751729"/>
              <a:gd name="connsiteY916" fmla="*/ 490687 h 1237129"/>
              <a:gd name="connsiteX917" fmla="*/ 2208848 w 3751729"/>
              <a:gd name="connsiteY917" fmla="*/ 488964 h 1237129"/>
              <a:gd name="connsiteX918" fmla="*/ 2208108 w 3751729"/>
              <a:gd name="connsiteY918" fmla="*/ 488225 h 1237129"/>
              <a:gd name="connsiteX919" fmla="*/ 2204909 w 3751729"/>
              <a:gd name="connsiteY919" fmla="*/ 484779 h 1237129"/>
              <a:gd name="connsiteX920" fmla="*/ 2202447 w 3751729"/>
              <a:gd name="connsiteY920" fmla="*/ 483055 h 1237129"/>
              <a:gd name="connsiteX921" fmla="*/ 2200724 w 3751729"/>
              <a:gd name="connsiteY921" fmla="*/ 484779 h 1237129"/>
              <a:gd name="connsiteX922" fmla="*/ 2200724 w 3751729"/>
              <a:gd name="connsiteY922" fmla="*/ 488225 h 1237129"/>
              <a:gd name="connsiteX923" fmla="*/ 2199002 w 3751729"/>
              <a:gd name="connsiteY923" fmla="*/ 490687 h 1237129"/>
              <a:gd name="connsiteX924" fmla="*/ 2199002 w 3751729"/>
              <a:gd name="connsiteY924" fmla="*/ 492410 h 1237129"/>
              <a:gd name="connsiteX925" fmla="*/ 2197278 w 3751729"/>
              <a:gd name="connsiteY925" fmla="*/ 493147 h 1237129"/>
              <a:gd name="connsiteX926" fmla="*/ 2196539 w 3751729"/>
              <a:gd name="connsiteY926" fmla="*/ 492410 h 1237129"/>
              <a:gd name="connsiteX927" fmla="*/ 2194816 w 3751729"/>
              <a:gd name="connsiteY927" fmla="*/ 488964 h 1237129"/>
              <a:gd name="connsiteX928" fmla="*/ 2190632 w 3751729"/>
              <a:gd name="connsiteY928" fmla="*/ 482317 h 1237129"/>
              <a:gd name="connsiteX929" fmla="*/ 2186447 w 3751729"/>
              <a:gd name="connsiteY929" fmla="*/ 474687 h 1237129"/>
              <a:gd name="connsiteX930" fmla="*/ 2187185 w 3751729"/>
              <a:gd name="connsiteY930" fmla="*/ 471241 h 1237129"/>
              <a:gd name="connsiteX931" fmla="*/ 2188909 w 3751729"/>
              <a:gd name="connsiteY931" fmla="*/ 471241 h 1237129"/>
              <a:gd name="connsiteX932" fmla="*/ 2190632 w 3751729"/>
              <a:gd name="connsiteY932" fmla="*/ 470502 h 1237129"/>
              <a:gd name="connsiteX933" fmla="*/ 2191371 w 3751729"/>
              <a:gd name="connsiteY933" fmla="*/ 467056 h 1237129"/>
              <a:gd name="connsiteX934" fmla="*/ 2179063 w 3751729"/>
              <a:gd name="connsiteY934" fmla="*/ 459425 h 1237129"/>
              <a:gd name="connsiteX935" fmla="*/ 2169217 w 3751729"/>
              <a:gd name="connsiteY935" fmla="*/ 447610 h 1237129"/>
              <a:gd name="connsiteX936" fmla="*/ 2163556 w 3751729"/>
              <a:gd name="connsiteY936" fmla="*/ 435056 h 1237129"/>
              <a:gd name="connsiteX937" fmla="*/ 2179309 w 3751729"/>
              <a:gd name="connsiteY937" fmla="*/ 433333 h 1237129"/>
              <a:gd name="connsiteX938" fmla="*/ 2190878 w 3751729"/>
              <a:gd name="connsiteY938" fmla="*/ 429148 h 1237129"/>
              <a:gd name="connsiteX939" fmla="*/ 2196539 w 3751729"/>
              <a:gd name="connsiteY939" fmla="*/ 418318 h 1237129"/>
              <a:gd name="connsiteX940" fmla="*/ 2199002 w 3751729"/>
              <a:gd name="connsiteY940" fmla="*/ 405764 h 1237129"/>
              <a:gd name="connsiteX941" fmla="*/ 2194816 w 3751729"/>
              <a:gd name="connsiteY941" fmla="*/ 404041 h 1237129"/>
              <a:gd name="connsiteX942" fmla="*/ 2190632 w 3751729"/>
              <a:gd name="connsiteY942" fmla="*/ 404041 h 1237129"/>
              <a:gd name="connsiteX943" fmla="*/ 2186447 w 3751729"/>
              <a:gd name="connsiteY943" fmla="*/ 402318 h 1237129"/>
              <a:gd name="connsiteX944" fmla="*/ 2024479 w 3751729"/>
              <a:gd name="connsiteY944" fmla="*/ 400349 h 1237129"/>
              <a:gd name="connsiteX945" fmla="*/ 2012911 w 3751729"/>
              <a:gd name="connsiteY945" fmla="*/ 406256 h 1237129"/>
              <a:gd name="connsiteX946" fmla="*/ 1998879 w 3751729"/>
              <a:gd name="connsiteY946" fmla="*/ 410440 h 1237129"/>
              <a:gd name="connsiteX947" fmla="*/ 1998879 w 3751729"/>
              <a:gd name="connsiteY947" fmla="*/ 422256 h 1237129"/>
              <a:gd name="connsiteX948" fmla="*/ 2004541 w 3751729"/>
              <a:gd name="connsiteY948" fmla="*/ 423979 h 1237129"/>
              <a:gd name="connsiteX949" fmla="*/ 2011187 w 3751729"/>
              <a:gd name="connsiteY949" fmla="*/ 424717 h 1237129"/>
              <a:gd name="connsiteX950" fmla="*/ 2020295 w 3751729"/>
              <a:gd name="connsiteY950" fmla="*/ 424717 h 1237129"/>
              <a:gd name="connsiteX951" fmla="*/ 2020295 w 3751729"/>
              <a:gd name="connsiteY951" fmla="*/ 418810 h 1237129"/>
              <a:gd name="connsiteX952" fmla="*/ 2022757 w 3751729"/>
              <a:gd name="connsiteY952" fmla="*/ 414626 h 1237129"/>
              <a:gd name="connsiteX953" fmla="*/ 2024479 w 3751729"/>
              <a:gd name="connsiteY953" fmla="*/ 410440 h 1237129"/>
              <a:gd name="connsiteX954" fmla="*/ 2024479 w 3751729"/>
              <a:gd name="connsiteY954" fmla="*/ 406256 h 1237129"/>
              <a:gd name="connsiteX955" fmla="*/ 2024479 w 3751729"/>
              <a:gd name="connsiteY955" fmla="*/ 402810 h 1237129"/>
              <a:gd name="connsiteX956" fmla="*/ 904489 w 3751729"/>
              <a:gd name="connsiteY956" fmla="*/ 392717 h 1237129"/>
              <a:gd name="connsiteX957" fmla="*/ 906951 w 3751729"/>
              <a:gd name="connsiteY957" fmla="*/ 400348 h 1237129"/>
              <a:gd name="connsiteX958" fmla="*/ 908427 w 3751729"/>
              <a:gd name="connsiteY958" fmla="*/ 410440 h 1237129"/>
              <a:gd name="connsiteX959" fmla="*/ 910151 w 3751729"/>
              <a:gd name="connsiteY959" fmla="*/ 418809 h 1237129"/>
              <a:gd name="connsiteX960" fmla="*/ 908427 w 3751729"/>
              <a:gd name="connsiteY960" fmla="*/ 420532 h 1237129"/>
              <a:gd name="connsiteX961" fmla="*/ 906951 w 3751729"/>
              <a:gd name="connsiteY961" fmla="*/ 420532 h 1237129"/>
              <a:gd name="connsiteX962" fmla="*/ 905966 w 3751729"/>
              <a:gd name="connsiteY962" fmla="*/ 420532 h 1237129"/>
              <a:gd name="connsiteX963" fmla="*/ 905966 w 3751729"/>
              <a:gd name="connsiteY963" fmla="*/ 422255 h 1237129"/>
              <a:gd name="connsiteX964" fmla="*/ 904489 w 3751729"/>
              <a:gd name="connsiteY964" fmla="*/ 422255 h 1237129"/>
              <a:gd name="connsiteX965" fmla="*/ 898581 w 3751729"/>
              <a:gd name="connsiteY965" fmla="*/ 422255 h 1237129"/>
              <a:gd name="connsiteX966" fmla="*/ 896858 w 3751729"/>
              <a:gd name="connsiteY966" fmla="*/ 420532 h 1237129"/>
              <a:gd name="connsiteX967" fmla="*/ 896858 w 3751729"/>
              <a:gd name="connsiteY967" fmla="*/ 418809 h 1237129"/>
              <a:gd name="connsiteX968" fmla="*/ 896858 w 3751729"/>
              <a:gd name="connsiteY968" fmla="*/ 418071 h 1237129"/>
              <a:gd name="connsiteX969" fmla="*/ 895381 w 3751729"/>
              <a:gd name="connsiteY969" fmla="*/ 418071 h 1237129"/>
              <a:gd name="connsiteX970" fmla="*/ 894396 w 3751729"/>
              <a:gd name="connsiteY970" fmla="*/ 416348 h 1237129"/>
              <a:gd name="connsiteX971" fmla="*/ 583999 w 3751729"/>
              <a:gd name="connsiteY971" fmla="*/ 365149 h 1237129"/>
              <a:gd name="connsiteX972" fmla="*/ 577353 w 3751729"/>
              <a:gd name="connsiteY972" fmla="*/ 375241 h 1237129"/>
              <a:gd name="connsiteX973" fmla="*/ 569969 w 3751729"/>
              <a:gd name="connsiteY973" fmla="*/ 384349 h 1237129"/>
              <a:gd name="connsiteX974" fmla="*/ 565784 w 3751729"/>
              <a:gd name="connsiteY974" fmla="*/ 396903 h 1237129"/>
              <a:gd name="connsiteX975" fmla="*/ 574153 w 3751729"/>
              <a:gd name="connsiteY975" fmla="*/ 396164 h 1237129"/>
              <a:gd name="connsiteX976" fmla="*/ 579815 w 3751729"/>
              <a:gd name="connsiteY976" fmla="*/ 398626 h 1237129"/>
              <a:gd name="connsiteX977" fmla="*/ 583999 w 3751729"/>
              <a:gd name="connsiteY977" fmla="*/ 402810 h 1237129"/>
              <a:gd name="connsiteX978" fmla="*/ 589661 w 3751729"/>
              <a:gd name="connsiteY978" fmla="*/ 410441 h 1237129"/>
              <a:gd name="connsiteX979" fmla="*/ 591385 w 3751729"/>
              <a:gd name="connsiteY979" fmla="*/ 404534 h 1237129"/>
              <a:gd name="connsiteX980" fmla="*/ 591385 w 3751729"/>
              <a:gd name="connsiteY980" fmla="*/ 400349 h 1237129"/>
              <a:gd name="connsiteX981" fmla="*/ 593107 w 3751729"/>
              <a:gd name="connsiteY981" fmla="*/ 396903 h 1237129"/>
              <a:gd name="connsiteX982" fmla="*/ 593107 w 3751729"/>
              <a:gd name="connsiteY982" fmla="*/ 392718 h 1237129"/>
              <a:gd name="connsiteX983" fmla="*/ 600491 w 3751729"/>
              <a:gd name="connsiteY983" fmla="*/ 392718 h 1237129"/>
              <a:gd name="connsiteX984" fmla="*/ 604677 w 3751729"/>
              <a:gd name="connsiteY984" fmla="*/ 402810 h 1237129"/>
              <a:gd name="connsiteX985" fmla="*/ 611323 w 3751729"/>
              <a:gd name="connsiteY985" fmla="*/ 406257 h 1237129"/>
              <a:gd name="connsiteX986" fmla="*/ 616984 w 3751729"/>
              <a:gd name="connsiteY986" fmla="*/ 408718 h 1237129"/>
              <a:gd name="connsiteX987" fmla="*/ 622645 w 3751729"/>
              <a:gd name="connsiteY987" fmla="*/ 412164 h 1237129"/>
              <a:gd name="connsiteX988" fmla="*/ 628306 w 3751729"/>
              <a:gd name="connsiteY988" fmla="*/ 418810 h 1237129"/>
              <a:gd name="connsiteX989" fmla="*/ 622645 w 3751729"/>
              <a:gd name="connsiteY989" fmla="*/ 427918 h 1237129"/>
              <a:gd name="connsiteX990" fmla="*/ 615999 w 3751729"/>
              <a:gd name="connsiteY990" fmla="*/ 438010 h 1237129"/>
              <a:gd name="connsiteX991" fmla="*/ 610338 w 3751729"/>
              <a:gd name="connsiteY991" fmla="*/ 451549 h 1237129"/>
              <a:gd name="connsiteX992" fmla="*/ 605415 w 3751729"/>
              <a:gd name="connsiteY992" fmla="*/ 463364 h 1237129"/>
              <a:gd name="connsiteX993" fmla="*/ 605415 w 3751729"/>
              <a:gd name="connsiteY993" fmla="*/ 470749 h 1237129"/>
              <a:gd name="connsiteX994" fmla="*/ 606400 w 3751729"/>
              <a:gd name="connsiteY994" fmla="*/ 475671 h 1237129"/>
              <a:gd name="connsiteX995" fmla="*/ 606400 w 3751729"/>
              <a:gd name="connsiteY995" fmla="*/ 478134 h 1237129"/>
              <a:gd name="connsiteX996" fmla="*/ 608122 w 3751729"/>
              <a:gd name="connsiteY996" fmla="*/ 479856 h 1237129"/>
              <a:gd name="connsiteX997" fmla="*/ 609846 w 3751729"/>
              <a:gd name="connsiteY997" fmla="*/ 481580 h 1237129"/>
              <a:gd name="connsiteX998" fmla="*/ 610584 w 3751729"/>
              <a:gd name="connsiteY998" fmla="*/ 483302 h 1237129"/>
              <a:gd name="connsiteX999" fmla="*/ 615507 w 3751729"/>
              <a:gd name="connsiteY999" fmla="*/ 484042 h 1237129"/>
              <a:gd name="connsiteX1000" fmla="*/ 615507 w 3751729"/>
              <a:gd name="connsiteY1000" fmla="*/ 481580 h 1237129"/>
              <a:gd name="connsiteX1001" fmla="*/ 617969 w 3751729"/>
              <a:gd name="connsiteY1001" fmla="*/ 475671 h 1237129"/>
              <a:gd name="connsiteX1002" fmla="*/ 622153 w 3751729"/>
              <a:gd name="connsiteY1002" fmla="*/ 466564 h 1237129"/>
              <a:gd name="connsiteX1003" fmla="*/ 627076 w 3751729"/>
              <a:gd name="connsiteY1003" fmla="*/ 454749 h 1237129"/>
              <a:gd name="connsiteX1004" fmla="*/ 631261 w 3751729"/>
              <a:gd name="connsiteY1004" fmla="*/ 444656 h 1237129"/>
              <a:gd name="connsiteX1005" fmla="*/ 635445 w 3751729"/>
              <a:gd name="connsiteY1005" fmla="*/ 436287 h 1237129"/>
              <a:gd name="connsiteX1006" fmla="*/ 637169 w 3751729"/>
              <a:gd name="connsiteY1006" fmla="*/ 430379 h 1237129"/>
              <a:gd name="connsiteX1007" fmla="*/ 647014 w 3751729"/>
              <a:gd name="connsiteY1007" fmla="*/ 430379 h 1237129"/>
              <a:gd name="connsiteX1008" fmla="*/ 648738 w 3751729"/>
              <a:gd name="connsiteY1008" fmla="*/ 446379 h 1237129"/>
              <a:gd name="connsiteX1009" fmla="*/ 648738 w 3751729"/>
              <a:gd name="connsiteY1009" fmla="*/ 460657 h 1237129"/>
              <a:gd name="connsiteX1010" fmla="*/ 648738 w 3751729"/>
              <a:gd name="connsiteY1010" fmla="*/ 478379 h 1237129"/>
              <a:gd name="connsiteX1011" fmla="*/ 650461 w 3751729"/>
              <a:gd name="connsiteY1011" fmla="*/ 497579 h 1237129"/>
              <a:gd name="connsiteX1012" fmla="*/ 668677 w 3751729"/>
              <a:gd name="connsiteY1012" fmla="*/ 500041 h 1237129"/>
              <a:gd name="connsiteX1013" fmla="*/ 676061 w 3751729"/>
              <a:gd name="connsiteY1013" fmla="*/ 489210 h 1237129"/>
              <a:gd name="connsiteX1014" fmla="*/ 689353 w 3751729"/>
              <a:gd name="connsiteY1014" fmla="*/ 481580 h 1237129"/>
              <a:gd name="connsiteX1015" fmla="*/ 703383 w 3751729"/>
              <a:gd name="connsiteY1015" fmla="*/ 473949 h 1237129"/>
              <a:gd name="connsiteX1016" fmla="*/ 718153 w 3751729"/>
              <a:gd name="connsiteY1016" fmla="*/ 468041 h 1237129"/>
              <a:gd name="connsiteX1017" fmla="*/ 732184 w 3751729"/>
              <a:gd name="connsiteY1017" fmla="*/ 462133 h 1237129"/>
              <a:gd name="connsiteX1018" fmla="*/ 745476 w 3751729"/>
              <a:gd name="connsiteY1018" fmla="*/ 454502 h 1237129"/>
              <a:gd name="connsiteX1019" fmla="*/ 751137 w 3751729"/>
              <a:gd name="connsiteY1019" fmla="*/ 446133 h 1237129"/>
              <a:gd name="connsiteX1020" fmla="*/ 747937 w 3751729"/>
              <a:gd name="connsiteY1020" fmla="*/ 446133 h 1237129"/>
              <a:gd name="connsiteX1021" fmla="*/ 747198 w 3751729"/>
              <a:gd name="connsiteY1021" fmla="*/ 442688 h 1237129"/>
              <a:gd name="connsiteX1022" fmla="*/ 747198 w 3751729"/>
              <a:gd name="connsiteY1022" fmla="*/ 441949 h 1237129"/>
              <a:gd name="connsiteX1023" fmla="*/ 745476 w 3751729"/>
              <a:gd name="connsiteY1023" fmla="*/ 440225 h 1237129"/>
              <a:gd name="connsiteX1024" fmla="*/ 743752 w 3751729"/>
              <a:gd name="connsiteY1024" fmla="*/ 440225 h 1237129"/>
              <a:gd name="connsiteX1025" fmla="*/ 742029 w 3751729"/>
              <a:gd name="connsiteY1025" fmla="*/ 440225 h 1237129"/>
              <a:gd name="connsiteX1026" fmla="*/ 739568 w 3751729"/>
              <a:gd name="connsiteY1026" fmla="*/ 438503 h 1237129"/>
              <a:gd name="connsiteX1027" fmla="*/ 733906 w 3751729"/>
              <a:gd name="connsiteY1027" fmla="*/ 442688 h 1237129"/>
              <a:gd name="connsiteX1028" fmla="*/ 724060 w 3751729"/>
              <a:gd name="connsiteY1028" fmla="*/ 448595 h 1237129"/>
              <a:gd name="connsiteX1029" fmla="*/ 712491 w 3751729"/>
              <a:gd name="connsiteY1029" fmla="*/ 457702 h 1237129"/>
              <a:gd name="connsiteX1030" fmla="*/ 697722 w 3751729"/>
              <a:gd name="connsiteY1030" fmla="*/ 465334 h 1237129"/>
              <a:gd name="connsiteX1031" fmla="*/ 684429 w 3751729"/>
              <a:gd name="connsiteY1031" fmla="*/ 473703 h 1237129"/>
              <a:gd name="connsiteX1032" fmla="*/ 672122 w 3751729"/>
              <a:gd name="connsiteY1032" fmla="*/ 479611 h 1237129"/>
              <a:gd name="connsiteX1033" fmla="*/ 663014 w 3751729"/>
              <a:gd name="connsiteY1033" fmla="*/ 483056 h 1237129"/>
              <a:gd name="connsiteX1034" fmla="*/ 660553 w 3751729"/>
              <a:gd name="connsiteY1034" fmla="*/ 483795 h 1237129"/>
              <a:gd name="connsiteX1035" fmla="*/ 658830 w 3751729"/>
              <a:gd name="connsiteY1035" fmla="*/ 483056 h 1237129"/>
              <a:gd name="connsiteX1036" fmla="*/ 657107 w 3751729"/>
              <a:gd name="connsiteY1036" fmla="*/ 481334 h 1237129"/>
              <a:gd name="connsiteX1037" fmla="*/ 657107 w 3751729"/>
              <a:gd name="connsiteY1037" fmla="*/ 479611 h 1237129"/>
              <a:gd name="connsiteX1038" fmla="*/ 657107 w 3751729"/>
              <a:gd name="connsiteY1038" fmla="*/ 477887 h 1237129"/>
              <a:gd name="connsiteX1039" fmla="*/ 656368 w 3751729"/>
              <a:gd name="connsiteY1039" fmla="*/ 475425 h 1237129"/>
              <a:gd name="connsiteX1040" fmla="*/ 660553 w 3751729"/>
              <a:gd name="connsiteY1040" fmla="*/ 467794 h 1237129"/>
              <a:gd name="connsiteX1041" fmla="*/ 660553 w 3751729"/>
              <a:gd name="connsiteY1041" fmla="*/ 461887 h 1237129"/>
              <a:gd name="connsiteX1042" fmla="*/ 658830 w 3751729"/>
              <a:gd name="connsiteY1042" fmla="*/ 457702 h 1237129"/>
              <a:gd name="connsiteX1043" fmla="*/ 657107 w 3751729"/>
              <a:gd name="connsiteY1043" fmla="*/ 450071 h 1237129"/>
              <a:gd name="connsiteX1044" fmla="*/ 660306 w 3751729"/>
              <a:gd name="connsiteY1044" fmla="*/ 441703 h 1237129"/>
              <a:gd name="connsiteX1045" fmla="*/ 662031 w 3751729"/>
              <a:gd name="connsiteY1045" fmla="*/ 439980 h 1237129"/>
              <a:gd name="connsiteX1046" fmla="*/ 662768 w 3751729"/>
              <a:gd name="connsiteY1046" fmla="*/ 438257 h 1237129"/>
              <a:gd name="connsiteX1047" fmla="*/ 664491 w 3751729"/>
              <a:gd name="connsiteY1047" fmla="*/ 436534 h 1237129"/>
              <a:gd name="connsiteX1048" fmla="*/ 666215 w 3751729"/>
              <a:gd name="connsiteY1048" fmla="*/ 436534 h 1237129"/>
              <a:gd name="connsiteX1049" fmla="*/ 667937 w 3751729"/>
              <a:gd name="connsiteY1049" fmla="*/ 436534 h 1237129"/>
              <a:gd name="connsiteX1050" fmla="*/ 668677 w 3751729"/>
              <a:gd name="connsiteY1050" fmla="*/ 435794 h 1237129"/>
              <a:gd name="connsiteX1051" fmla="*/ 670399 w 3751729"/>
              <a:gd name="connsiteY1051" fmla="*/ 434072 h 1237129"/>
              <a:gd name="connsiteX1052" fmla="*/ 670399 w 3751729"/>
              <a:gd name="connsiteY1052" fmla="*/ 430626 h 1237129"/>
              <a:gd name="connsiteX1053" fmla="*/ 672122 w 3751729"/>
              <a:gd name="connsiteY1053" fmla="*/ 426441 h 1237129"/>
              <a:gd name="connsiteX1054" fmla="*/ 672122 w 3751729"/>
              <a:gd name="connsiteY1054" fmla="*/ 418810 h 1237129"/>
              <a:gd name="connsiteX1055" fmla="*/ 664738 w 3751729"/>
              <a:gd name="connsiteY1055" fmla="*/ 414626 h 1237129"/>
              <a:gd name="connsiteX1056" fmla="*/ 657353 w 3751729"/>
              <a:gd name="connsiteY1056" fmla="*/ 412903 h 1237129"/>
              <a:gd name="connsiteX1057" fmla="*/ 651692 w 3751729"/>
              <a:gd name="connsiteY1057" fmla="*/ 412903 h 1237129"/>
              <a:gd name="connsiteX1058" fmla="*/ 645046 w 3751729"/>
              <a:gd name="connsiteY1058" fmla="*/ 410441 h 1237129"/>
              <a:gd name="connsiteX1059" fmla="*/ 634215 w 3751729"/>
              <a:gd name="connsiteY1059" fmla="*/ 402810 h 1237129"/>
              <a:gd name="connsiteX1060" fmla="*/ 627569 w 3751729"/>
              <a:gd name="connsiteY1060" fmla="*/ 396164 h 1237129"/>
              <a:gd name="connsiteX1061" fmla="*/ 622645 w 3751729"/>
              <a:gd name="connsiteY1061" fmla="*/ 387057 h 1237129"/>
              <a:gd name="connsiteX1062" fmla="*/ 616984 w 3751729"/>
              <a:gd name="connsiteY1062" fmla="*/ 378687 h 1237129"/>
              <a:gd name="connsiteX1063" fmla="*/ 610338 w 3751729"/>
              <a:gd name="connsiteY1063" fmla="*/ 372780 h 1237129"/>
              <a:gd name="connsiteX1064" fmla="*/ 598769 w 3751729"/>
              <a:gd name="connsiteY1064" fmla="*/ 366872 h 1237129"/>
              <a:gd name="connsiteX1065" fmla="*/ 873963 w 3751729"/>
              <a:gd name="connsiteY1065" fmla="*/ 351856 h 1237129"/>
              <a:gd name="connsiteX1066" fmla="*/ 884795 w 3751729"/>
              <a:gd name="connsiteY1066" fmla="*/ 352594 h 1237129"/>
              <a:gd name="connsiteX1067" fmla="*/ 891195 w 3751729"/>
              <a:gd name="connsiteY1067" fmla="*/ 354317 h 1237129"/>
              <a:gd name="connsiteX1068" fmla="*/ 900304 w 3751729"/>
              <a:gd name="connsiteY1068" fmla="*/ 357764 h 1237129"/>
              <a:gd name="connsiteX1069" fmla="*/ 900304 w 3751729"/>
              <a:gd name="connsiteY1069" fmla="*/ 364410 h 1237129"/>
              <a:gd name="connsiteX1070" fmla="*/ 897102 w 3751729"/>
              <a:gd name="connsiteY1070" fmla="*/ 364410 h 1237129"/>
              <a:gd name="connsiteX1071" fmla="*/ 894641 w 3751729"/>
              <a:gd name="connsiteY1071" fmla="*/ 366134 h 1237129"/>
              <a:gd name="connsiteX1072" fmla="*/ 891195 w 3751729"/>
              <a:gd name="connsiteY1072" fmla="*/ 366134 h 1237129"/>
              <a:gd name="connsiteX1073" fmla="*/ 888733 w 3751729"/>
              <a:gd name="connsiteY1073" fmla="*/ 366134 h 1237129"/>
              <a:gd name="connsiteX1074" fmla="*/ 884795 w 3751729"/>
              <a:gd name="connsiteY1074" fmla="*/ 367611 h 1237129"/>
              <a:gd name="connsiteX1075" fmla="*/ 881348 w 3751729"/>
              <a:gd name="connsiteY1075" fmla="*/ 363426 h 1237129"/>
              <a:gd name="connsiteX1076" fmla="*/ 879625 w 3751729"/>
              <a:gd name="connsiteY1076" fmla="*/ 361948 h 1237129"/>
              <a:gd name="connsiteX1077" fmla="*/ 878887 w 3751729"/>
              <a:gd name="connsiteY1077" fmla="*/ 358503 h 1237129"/>
              <a:gd name="connsiteX1078" fmla="*/ 877164 w 3751729"/>
              <a:gd name="connsiteY1078" fmla="*/ 356041 h 1237129"/>
              <a:gd name="connsiteX1079" fmla="*/ 941657 w 3751729"/>
              <a:gd name="connsiteY1079" fmla="*/ 335118 h 1237129"/>
              <a:gd name="connsiteX1080" fmla="*/ 950765 w 3751729"/>
              <a:gd name="connsiteY1080" fmla="*/ 335118 h 1237129"/>
              <a:gd name="connsiteX1081" fmla="*/ 950765 w 3751729"/>
              <a:gd name="connsiteY1081" fmla="*/ 346932 h 1237129"/>
              <a:gd name="connsiteX1082" fmla="*/ 950765 w 3751729"/>
              <a:gd name="connsiteY1082" fmla="*/ 357763 h 1237129"/>
              <a:gd name="connsiteX1083" fmla="*/ 952488 w 3751729"/>
              <a:gd name="connsiteY1083" fmla="*/ 366133 h 1237129"/>
              <a:gd name="connsiteX1084" fmla="*/ 953226 w 3751729"/>
              <a:gd name="connsiteY1084" fmla="*/ 375979 h 1237129"/>
              <a:gd name="connsiteX1085" fmla="*/ 969718 w 3751729"/>
              <a:gd name="connsiteY1085" fmla="*/ 375979 h 1237129"/>
              <a:gd name="connsiteX1086" fmla="*/ 969718 w 3751729"/>
              <a:gd name="connsiteY1086" fmla="*/ 392717 h 1237129"/>
              <a:gd name="connsiteX1087" fmla="*/ 976365 w 3751729"/>
              <a:gd name="connsiteY1087" fmla="*/ 392717 h 1237129"/>
              <a:gd name="connsiteX1088" fmla="*/ 978089 w 3751729"/>
              <a:gd name="connsiteY1088" fmla="*/ 393456 h 1237129"/>
              <a:gd name="connsiteX1089" fmla="*/ 979811 w 3751729"/>
              <a:gd name="connsiteY1089" fmla="*/ 393456 h 1237129"/>
              <a:gd name="connsiteX1090" fmla="*/ 981288 w 3751729"/>
              <a:gd name="connsiteY1090" fmla="*/ 393456 h 1237129"/>
              <a:gd name="connsiteX1091" fmla="*/ 982272 w 3751729"/>
              <a:gd name="connsiteY1091" fmla="*/ 393456 h 1237129"/>
              <a:gd name="connsiteX1092" fmla="*/ 983750 w 3751729"/>
              <a:gd name="connsiteY1092" fmla="*/ 393456 h 1237129"/>
              <a:gd name="connsiteX1093" fmla="*/ 985472 w 3751729"/>
              <a:gd name="connsiteY1093" fmla="*/ 395179 h 1237129"/>
              <a:gd name="connsiteX1094" fmla="*/ 983750 w 3751729"/>
              <a:gd name="connsiteY1094" fmla="*/ 404286 h 1237129"/>
              <a:gd name="connsiteX1095" fmla="*/ 981288 w 3751729"/>
              <a:gd name="connsiteY1095" fmla="*/ 414379 h 1237129"/>
              <a:gd name="connsiteX1096" fmla="*/ 979811 w 3751729"/>
              <a:gd name="connsiteY1096" fmla="*/ 424225 h 1237129"/>
              <a:gd name="connsiteX1097" fmla="*/ 976365 w 3751729"/>
              <a:gd name="connsiteY1097" fmla="*/ 424225 h 1237129"/>
              <a:gd name="connsiteX1098" fmla="*/ 975626 w 3751729"/>
              <a:gd name="connsiteY1098" fmla="*/ 421025 h 1237129"/>
              <a:gd name="connsiteX1099" fmla="*/ 975626 w 3751729"/>
              <a:gd name="connsiteY1099" fmla="*/ 420041 h 1237129"/>
              <a:gd name="connsiteX1100" fmla="*/ 975626 w 3751729"/>
              <a:gd name="connsiteY1100" fmla="*/ 418563 h 1237129"/>
              <a:gd name="connsiteX1101" fmla="*/ 973904 w 3751729"/>
              <a:gd name="connsiteY1101" fmla="*/ 416841 h 1237129"/>
              <a:gd name="connsiteX1102" fmla="*/ 973904 w 3751729"/>
              <a:gd name="connsiteY1102" fmla="*/ 415117 h 1237129"/>
              <a:gd name="connsiteX1103" fmla="*/ 972180 w 3751729"/>
              <a:gd name="connsiteY1103" fmla="*/ 418563 h 1237129"/>
              <a:gd name="connsiteX1104" fmla="*/ 970703 w 3751729"/>
              <a:gd name="connsiteY1104" fmla="*/ 418563 h 1237129"/>
              <a:gd name="connsiteX1105" fmla="*/ 970703 w 3751729"/>
              <a:gd name="connsiteY1105" fmla="*/ 420041 h 1237129"/>
              <a:gd name="connsiteX1106" fmla="*/ 969718 w 3751729"/>
              <a:gd name="connsiteY1106" fmla="*/ 420041 h 1237129"/>
              <a:gd name="connsiteX1107" fmla="*/ 966519 w 3751729"/>
              <a:gd name="connsiteY1107" fmla="*/ 421025 h 1237129"/>
              <a:gd name="connsiteX1108" fmla="*/ 966519 w 3751729"/>
              <a:gd name="connsiteY1108" fmla="*/ 415117 h 1237129"/>
              <a:gd name="connsiteX1109" fmla="*/ 968242 w 3751729"/>
              <a:gd name="connsiteY1109" fmla="*/ 414379 h 1237129"/>
              <a:gd name="connsiteX1110" fmla="*/ 968242 w 3751729"/>
              <a:gd name="connsiteY1110" fmla="*/ 412655 h 1237129"/>
              <a:gd name="connsiteX1111" fmla="*/ 969718 w 3751729"/>
              <a:gd name="connsiteY1111" fmla="*/ 410932 h 1237129"/>
              <a:gd name="connsiteX1112" fmla="*/ 969718 w 3751729"/>
              <a:gd name="connsiteY1112" fmla="*/ 408471 h 1237129"/>
              <a:gd name="connsiteX1113" fmla="*/ 969718 w 3751729"/>
              <a:gd name="connsiteY1113" fmla="*/ 405271 h 1237129"/>
              <a:gd name="connsiteX1114" fmla="*/ 966519 w 3751729"/>
              <a:gd name="connsiteY1114" fmla="*/ 405271 h 1237129"/>
              <a:gd name="connsiteX1115" fmla="*/ 960611 w 3751729"/>
              <a:gd name="connsiteY1115" fmla="*/ 410932 h 1237129"/>
              <a:gd name="connsiteX1116" fmla="*/ 954950 w 3751729"/>
              <a:gd name="connsiteY1116" fmla="*/ 416841 h 1237129"/>
              <a:gd name="connsiteX1117" fmla="*/ 947565 w 3751729"/>
              <a:gd name="connsiteY1117" fmla="*/ 421025 h 1237129"/>
              <a:gd name="connsiteX1118" fmla="*/ 947565 w 3751729"/>
              <a:gd name="connsiteY1118" fmla="*/ 416841 h 1237129"/>
              <a:gd name="connsiteX1119" fmla="*/ 947565 w 3751729"/>
              <a:gd name="connsiteY1119" fmla="*/ 412655 h 1237129"/>
              <a:gd name="connsiteX1120" fmla="*/ 947565 w 3751729"/>
              <a:gd name="connsiteY1120" fmla="*/ 410932 h 1237129"/>
              <a:gd name="connsiteX1121" fmla="*/ 946580 w 3751729"/>
              <a:gd name="connsiteY1121" fmla="*/ 410194 h 1237129"/>
              <a:gd name="connsiteX1122" fmla="*/ 943380 w 3751729"/>
              <a:gd name="connsiteY1122" fmla="*/ 408471 h 1237129"/>
              <a:gd name="connsiteX1123" fmla="*/ 939195 w 3751729"/>
              <a:gd name="connsiteY1123" fmla="*/ 408471 h 1237129"/>
              <a:gd name="connsiteX1124" fmla="*/ 931811 w 3751729"/>
              <a:gd name="connsiteY1124" fmla="*/ 408471 h 1237129"/>
              <a:gd name="connsiteX1125" fmla="*/ 929349 w 3751729"/>
              <a:gd name="connsiteY1125" fmla="*/ 408471 h 1237129"/>
              <a:gd name="connsiteX1126" fmla="*/ 925903 w 3751729"/>
              <a:gd name="connsiteY1126" fmla="*/ 408471 h 1237129"/>
              <a:gd name="connsiteX1127" fmla="*/ 921965 w 3751729"/>
              <a:gd name="connsiteY1127" fmla="*/ 406748 h 1237129"/>
              <a:gd name="connsiteX1128" fmla="*/ 917780 w 3751729"/>
              <a:gd name="connsiteY1128" fmla="*/ 406748 h 1237129"/>
              <a:gd name="connsiteX1129" fmla="*/ 913595 w 3751729"/>
              <a:gd name="connsiteY1129" fmla="*/ 405271 h 1237129"/>
              <a:gd name="connsiteX1130" fmla="*/ 910395 w 3751729"/>
              <a:gd name="connsiteY1130" fmla="*/ 402564 h 1237129"/>
              <a:gd name="connsiteX1131" fmla="*/ 918519 w 3751729"/>
              <a:gd name="connsiteY1131" fmla="*/ 390994 h 1237129"/>
              <a:gd name="connsiteX1132" fmla="*/ 927626 w 3751729"/>
              <a:gd name="connsiteY1132" fmla="*/ 373518 h 1237129"/>
              <a:gd name="connsiteX1133" fmla="*/ 933534 w 3751729"/>
              <a:gd name="connsiteY1133" fmla="*/ 354317 h 1237129"/>
              <a:gd name="connsiteX1134" fmla="*/ 668181 w 3751729"/>
              <a:gd name="connsiteY1134" fmla="*/ 284409 h 1237129"/>
              <a:gd name="connsiteX1135" fmla="*/ 680489 w 3751729"/>
              <a:gd name="connsiteY1135" fmla="*/ 284409 h 1237129"/>
              <a:gd name="connsiteX1136" fmla="*/ 680489 w 3751729"/>
              <a:gd name="connsiteY1136" fmla="*/ 290318 h 1237129"/>
              <a:gd name="connsiteX1137" fmla="*/ 678027 w 3751729"/>
              <a:gd name="connsiteY1137" fmla="*/ 290318 h 1237129"/>
              <a:gd name="connsiteX1138" fmla="*/ 676551 w 3751729"/>
              <a:gd name="connsiteY1138" fmla="*/ 291793 h 1237129"/>
              <a:gd name="connsiteX1139" fmla="*/ 675565 w 3751729"/>
              <a:gd name="connsiteY1139" fmla="*/ 291793 h 1237129"/>
              <a:gd name="connsiteX1140" fmla="*/ 674089 w 3751729"/>
              <a:gd name="connsiteY1140" fmla="*/ 291793 h 1237129"/>
              <a:gd name="connsiteX1141" fmla="*/ 672366 w 3751729"/>
              <a:gd name="connsiteY1141" fmla="*/ 293518 h 1237129"/>
              <a:gd name="connsiteX1142" fmla="*/ 668181 w 3751729"/>
              <a:gd name="connsiteY1142" fmla="*/ 293518 h 1237129"/>
              <a:gd name="connsiteX1143" fmla="*/ 3216347 w 3751729"/>
              <a:gd name="connsiteY1143" fmla="*/ 266933 h 1237129"/>
              <a:gd name="connsiteX1144" fmla="*/ 3218071 w 3751729"/>
              <a:gd name="connsiteY1144" fmla="*/ 268656 h 1237129"/>
              <a:gd name="connsiteX1145" fmla="*/ 3218071 w 3751729"/>
              <a:gd name="connsiteY1145" fmla="*/ 270133 h 1237129"/>
              <a:gd name="connsiteX1146" fmla="*/ 3218809 w 3751729"/>
              <a:gd name="connsiteY1146" fmla="*/ 270133 h 1237129"/>
              <a:gd name="connsiteX1147" fmla="*/ 3218809 w 3751729"/>
              <a:gd name="connsiteY1147" fmla="*/ 271856 h 1237129"/>
              <a:gd name="connsiteX1148" fmla="*/ 3223732 w 3751729"/>
              <a:gd name="connsiteY1148" fmla="*/ 281948 h 1237129"/>
              <a:gd name="connsiteX1149" fmla="*/ 3223732 w 3751729"/>
              <a:gd name="connsiteY1149" fmla="*/ 295240 h 1237129"/>
              <a:gd name="connsiteX1150" fmla="*/ 3223732 w 3751729"/>
              <a:gd name="connsiteY1150" fmla="*/ 307795 h 1237129"/>
              <a:gd name="connsiteX1151" fmla="*/ 3226193 w 3751729"/>
              <a:gd name="connsiteY1151" fmla="*/ 322810 h 1237129"/>
              <a:gd name="connsiteX1152" fmla="*/ 3230377 w 3751729"/>
              <a:gd name="connsiteY1152" fmla="*/ 336841 h 1237129"/>
              <a:gd name="connsiteX1153" fmla="*/ 3237763 w 3751729"/>
              <a:gd name="connsiteY1153" fmla="*/ 352595 h 1237129"/>
              <a:gd name="connsiteX1154" fmla="*/ 3241947 w 3751729"/>
              <a:gd name="connsiteY1154" fmla="*/ 370071 h 1237129"/>
              <a:gd name="connsiteX1155" fmla="*/ 3222255 w 3751729"/>
              <a:gd name="connsiteY1155" fmla="*/ 367609 h 1237129"/>
              <a:gd name="connsiteX1156" fmla="*/ 3222255 w 3751729"/>
              <a:gd name="connsiteY1156" fmla="*/ 380902 h 1237129"/>
              <a:gd name="connsiteX1157" fmla="*/ 3224717 w 3751729"/>
              <a:gd name="connsiteY1157" fmla="*/ 390995 h 1237129"/>
              <a:gd name="connsiteX1158" fmla="*/ 3226193 w 3751729"/>
              <a:gd name="connsiteY1158" fmla="*/ 401087 h 1237129"/>
              <a:gd name="connsiteX1159" fmla="*/ 3229639 w 3751729"/>
              <a:gd name="connsiteY1159" fmla="*/ 415117 h 1237129"/>
              <a:gd name="connsiteX1160" fmla="*/ 3224717 w 3751729"/>
              <a:gd name="connsiteY1160" fmla="*/ 415117 h 1237129"/>
              <a:gd name="connsiteX1161" fmla="*/ 3222255 w 3751729"/>
              <a:gd name="connsiteY1161" fmla="*/ 415117 h 1237129"/>
              <a:gd name="connsiteX1162" fmla="*/ 3218071 w 3751729"/>
              <a:gd name="connsiteY1162" fmla="*/ 416840 h 1237129"/>
              <a:gd name="connsiteX1163" fmla="*/ 3216347 w 3751729"/>
              <a:gd name="connsiteY1163" fmla="*/ 416840 h 1237129"/>
              <a:gd name="connsiteX1164" fmla="*/ 3213885 w 3751729"/>
              <a:gd name="connsiteY1164" fmla="*/ 418564 h 1237129"/>
              <a:gd name="connsiteX1165" fmla="*/ 3210686 w 3751729"/>
              <a:gd name="connsiteY1165" fmla="*/ 410194 h 1237129"/>
              <a:gd name="connsiteX1166" fmla="*/ 3208962 w 3751729"/>
              <a:gd name="connsiteY1166" fmla="*/ 393456 h 1237129"/>
              <a:gd name="connsiteX1167" fmla="*/ 3208962 w 3751729"/>
              <a:gd name="connsiteY1167" fmla="*/ 375240 h 1237129"/>
              <a:gd name="connsiteX1168" fmla="*/ 3208962 w 3751729"/>
              <a:gd name="connsiteY1168" fmla="*/ 354317 h 1237129"/>
              <a:gd name="connsiteX1169" fmla="*/ 3208962 w 3751729"/>
              <a:gd name="connsiteY1169" fmla="*/ 335117 h 1237129"/>
              <a:gd name="connsiteX1170" fmla="*/ 3206501 w 3751729"/>
              <a:gd name="connsiteY1170" fmla="*/ 322810 h 1237129"/>
              <a:gd name="connsiteX1171" fmla="*/ 3206501 w 3751729"/>
              <a:gd name="connsiteY1171" fmla="*/ 290318 h 1237129"/>
              <a:gd name="connsiteX1172" fmla="*/ 3208962 w 3751729"/>
              <a:gd name="connsiteY1172" fmla="*/ 286133 h 1237129"/>
              <a:gd name="connsiteX1173" fmla="*/ 3210686 w 3751729"/>
              <a:gd name="connsiteY1173" fmla="*/ 283672 h 1237129"/>
              <a:gd name="connsiteX1174" fmla="*/ 3212163 w 3751729"/>
              <a:gd name="connsiteY1174" fmla="*/ 280226 h 1237129"/>
              <a:gd name="connsiteX1175" fmla="*/ 3213885 w 3751729"/>
              <a:gd name="connsiteY1175" fmla="*/ 277764 h 1237129"/>
              <a:gd name="connsiteX1176" fmla="*/ 3214625 w 3751729"/>
              <a:gd name="connsiteY1176" fmla="*/ 272841 h 1237129"/>
              <a:gd name="connsiteX1177" fmla="*/ 1521837 w 3751729"/>
              <a:gd name="connsiteY1177" fmla="*/ 255363 h 1237129"/>
              <a:gd name="connsiteX1178" fmla="*/ 1525037 w 3751729"/>
              <a:gd name="connsiteY1178" fmla="*/ 272840 h 1237129"/>
              <a:gd name="connsiteX1179" fmla="*/ 1523314 w 3751729"/>
              <a:gd name="connsiteY1179" fmla="*/ 290318 h 1237129"/>
              <a:gd name="connsiteX1180" fmla="*/ 1519375 w 3751729"/>
              <a:gd name="connsiteY1180" fmla="*/ 309272 h 1237129"/>
              <a:gd name="connsiteX1181" fmla="*/ 1507806 w 3751729"/>
              <a:gd name="connsiteY1181" fmla="*/ 315179 h 1237129"/>
              <a:gd name="connsiteX1182" fmla="*/ 1496976 w 3751729"/>
              <a:gd name="connsiteY1182" fmla="*/ 318626 h 1237129"/>
              <a:gd name="connsiteX1183" fmla="*/ 1481221 w 3751729"/>
              <a:gd name="connsiteY1183" fmla="*/ 319364 h 1237129"/>
              <a:gd name="connsiteX1184" fmla="*/ 1481221 w 3751729"/>
              <a:gd name="connsiteY1184" fmla="*/ 312718 h 1237129"/>
              <a:gd name="connsiteX1185" fmla="*/ 1485406 w 3751729"/>
              <a:gd name="connsiteY1185" fmla="*/ 301887 h 1237129"/>
              <a:gd name="connsiteX1186" fmla="*/ 1485406 w 3751729"/>
              <a:gd name="connsiteY1186" fmla="*/ 289332 h 1237129"/>
              <a:gd name="connsiteX1187" fmla="*/ 1484667 w 3751729"/>
              <a:gd name="connsiteY1187" fmla="*/ 274317 h 1237129"/>
              <a:gd name="connsiteX1188" fmla="*/ 1492791 w 3751729"/>
              <a:gd name="connsiteY1188" fmla="*/ 266933 h 1237129"/>
              <a:gd name="connsiteX1189" fmla="*/ 1500175 w 3751729"/>
              <a:gd name="connsiteY1189" fmla="*/ 261025 h 1237129"/>
              <a:gd name="connsiteX1190" fmla="*/ 1508545 w 3751729"/>
              <a:gd name="connsiteY1190" fmla="*/ 256841 h 1237129"/>
              <a:gd name="connsiteX1191" fmla="*/ 1728358 w 3751729"/>
              <a:gd name="connsiteY1191" fmla="*/ 232718 h 1237129"/>
              <a:gd name="connsiteX1192" fmla="*/ 1730820 w 3751729"/>
              <a:gd name="connsiteY1192" fmla="*/ 235180 h 1237129"/>
              <a:gd name="connsiteX1193" fmla="*/ 1732542 w 3751729"/>
              <a:gd name="connsiteY1193" fmla="*/ 236903 h 1237129"/>
              <a:gd name="connsiteX1194" fmla="*/ 1734019 w 3751729"/>
              <a:gd name="connsiteY1194" fmla="*/ 238625 h 1237129"/>
              <a:gd name="connsiteX1195" fmla="*/ 1734019 w 3751729"/>
              <a:gd name="connsiteY1195" fmla="*/ 241087 h 1237129"/>
              <a:gd name="connsiteX1196" fmla="*/ 1734019 w 3751729"/>
              <a:gd name="connsiteY1196" fmla="*/ 244533 h 1237129"/>
              <a:gd name="connsiteX1197" fmla="*/ 1735004 w 3751729"/>
              <a:gd name="connsiteY1197" fmla="*/ 248472 h 1237129"/>
              <a:gd name="connsiteX1198" fmla="*/ 1734019 w 3751729"/>
              <a:gd name="connsiteY1198" fmla="*/ 251179 h 1237129"/>
              <a:gd name="connsiteX1199" fmla="*/ 1732542 w 3751729"/>
              <a:gd name="connsiteY1199" fmla="*/ 252656 h 1237129"/>
              <a:gd name="connsiteX1200" fmla="*/ 1732542 w 3751729"/>
              <a:gd name="connsiteY1200" fmla="*/ 254379 h 1237129"/>
              <a:gd name="connsiteX1201" fmla="*/ 1732542 w 3751729"/>
              <a:gd name="connsiteY1201" fmla="*/ 255364 h 1237129"/>
              <a:gd name="connsiteX1202" fmla="*/ 1732542 w 3751729"/>
              <a:gd name="connsiteY1202" fmla="*/ 256841 h 1237129"/>
              <a:gd name="connsiteX1203" fmla="*/ 1730820 w 3751729"/>
              <a:gd name="connsiteY1203" fmla="*/ 258564 h 1237129"/>
              <a:gd name="connsiteX1204" fmla="*/ 1729095 w 3751729"/>
              <a:gd name="connsiteY1204" fmla="*/ 260287 h 1237129"/>
              <a:gd name="connsiteX1205" fmla="*/ 1728358 w 3751729"/>
              <a:gd name="connsiteY1205" fmla="*/ 260287 h 1237129"/>
              <a:gd name="connsiteX1206" fmla="*/ 1726634 w 3751729"/>
              <a:gd name="connsiteY1206" fmla="*/ 260287 h 1237129"/>
              <a:gd name="connsiteX1207" fmla="*/ 1724911 w 3751729"/>
              <a:gd name="connsiteY1207" fmla="*/ 261025 h 1237129"/>
              <a:gd name="connsiteX1208" fmla="*/ 1722449 w 3751729"/>
              <a:gd name="connsiteY1208" fmla="*/ 261025 h 1237129"/>
              <a:gd name="connsiteX1209" fmla="*/ 1717527 w 3751729"/>
              <a:gd name="connsiteY1209" fmla="*/ 251179 h 1237129"/>
              <a:gd name="connsiteX1210" fmla="*/ 1715066 w 3751729"/>
              <a:gd name="connsiteY1210" fmla="*/ 246995 h 1237129"/>
              <a:gd name="connsiteX1211" fmla="*/ 1715066 w 3751729"/>
              <a:gd name="connsiteY1211" fmla="*/ 245271 h 1237129"/>
              <a:gd name="connsiteX1212" fmla="*/ 1716788 w 3751729"/>
              <a:gd name="connsiteY1212" fmla="*/ 244533 h 1237129"/>
              <a:gd name="connsiteX1213" fmla="*/ 1722449 w 3751729"/>
              <a:gd name="connsiteY1213" fmla="*/ 241087 h 1237129"/>
              <a:gd name="connsiteX1214" fmla="*/ 1794327 w 3751729"/>
              <a:gd name="connsiteY1214" fmla="*/ 200225 h 1237129"/>
              <a:gd name="connsiteX1215" fmla="*/ 1798512 w 3751729"/>
              <a:gd name="connsiteY1215" fmla="*/ 201949 h 1237129"/>
              <a:gd name="connsiteX1216" fmla="*/ 1800236 w 3751729"/>
              <a:gd name="connsiteY1216" fmla="*/ 201949 h 1237129"/>
              <a:gd name="connsiteX1217" fmla="*/ 1801712 w 3751729"/>
              <a:gd name="connsiteY1217" fmla="*/ 201949 h 1237129"/>
              <a:gd name="connsiteX1218" fmla="*/ 1802696 w 3751729"/>
              <a:gd name="connsiteY1218" fmla="*/ 203671 h 1237129"/>
              <a:gd name="connsiteX1219" fmla="*/ 1804420 w 3751729"/>
              <a:gd name="connsiteY1219" fmla="*/ 203671 h 1237129"/>
              <a:gd name="connsiteX1220" fmla="*/ 1801712 w 3751729"/>
              <a:gd name="connsiteY1220" fmla="*/ 207856 h 1237129"/>
              <a:gd name="connsiteX1221" fmla="*/ 1800236 w 3751729"/>
              <a:gd name="connsiteY1221" fmla="*/ 212041 h 1237129"/>
              <a:gd name="connsiteX1222" fmla="*/ 1798512 w 3751729"/>
              <a:gd name="connsiteY1222" fmla="*/ 216226 h 1237129"/>
              <a:gd name="connsiteX1223" fmla="*/ 1796050 w 3751729"/>
              <a:gd name="connsiteY1223" fmla="*/ 221148 h 1237129"/>
              <a:gd name="connsiteX1224" fmla="*/ 1791127 w 3751729"/>
              <a:gd name="connsiteY1224" fmla="*/ 223610 h 1237129"/>
              <a:gd name="connsiteX1225" fmla="*/ 1791127 w 3751729"/>
              <a:gd name="connsiteY1225" fmla="*/ 219426 h 1237129"/>
              <a:gd name="connsiteX1226" fmla="*/ 1790143 w 3751729"/>
              <a:gd name="connsiteY1226" fmla="*/ 219426 h 1237129"/>
              <a:gd name="connsiteX1227" fmla="*/ 1790143 w 3751729"/>
              <a:gd name="connsiteY1227" fmla="*/ 217703 h 1237129"/>
              <a:gd name="connsiteX1228" fmla="*/ 1790143 w 3751729"/>
              <a:gd name="connsiteY1228" fmla="*/ 216226 h 1237129"/>
              <a:gd name="connsiteX1229" fmla="*/ 1788665 w 3751729"/>
              <a:gd name="connsiteY1229" fmla="*/ 213518 h 1237129"/>
              <a:gd name="connsiteX1230" fmla="*/ 1791127 w 3751729"/>
              <a:gd name="connsiteY1230" fmla="*/ 210317 h 1237129"/>
              <a:gd name="connsiteX1231" fmla="*/ 1792850 w 3751729"/>
              <a:gd name="connsiteY1231" fmla="*/ 207856 h 1237129"/>
              <a:gd name="connsiteX1232" fmla="*/ 1794327 w 3751729"/>
              <a:gd name="connsiteY1232" fmla="*/ 204411 h 1237129"/>
              <a:gd name="connsiteX1233" fmla="*/ 1846512 w 3751729"/>
              <a:gd name="connsiteY1233" fmla="*/ 178564 h 1237129"/>
              <a:gd name="connsiteX1234" fmla="*/ 1858082 w 3751729"/>
              <a:gd name="connsiteY1234" fmla="*/ 184473 h 1237129"/>
              <a:gd name="connsiteX1235" fmla="*/ 1858082 w 3751729"/>
              <a:gd name="connsiteY1235" fmla="*/ 188657 h 1237129"/>
              <a:gd name="connsiteX1236" fmla="*/ 1854635 w 3751729"/>
              <a:gd name="connsiteY1236" fmla="*/ 188657 h 1237129"/>
              <a:gd name="connsiteX1237" fmla="*/ 1853897 w 3751729"/>
              <a:gd name="connsiteY1237" fmla="*/ 190380 h 1237129"/>
              <a:gd name="connsiteX1238" fmla="*/ 1850696 w 3751729"/>
              <a:gd name="connsiteY1238" fmla="*/ 191858 h 1237129"/>
              <a:gd name="connsiteX1239" fmla="*/ 1848973 w 3751729"/>
              <a:gd name="connsiteY1239" fmla="*/ 194565 h 1237129"/>
              <a:gd name="connsiteX1240" fmla="*/ 1846512 w 3751729"/>
              <a:gd name="connsiteY1240" fmla="*/ 192842 h 1237129"/>
              <a:gd name="connsiteX1241" fmla="*/ 1844788 w 3751729"/>
              <a:gd name="connsiteY1241" fmla="*/ 192842 h 1237129"/>
              <a:gd name="connsiteX1242" fmla="*/ 1843065 w 3751729"/>
              <a:gd name="connsiteY1242" fmla="*/ 191858 h 1237129"/>
              <a:gd name="connsiteX1243" fmla="*/ 1842326 w 3751729"/>
              <a:gd name="connsiteY1243" fmla="*/ 191858 h 1237129"/>
              <a:gd name="connsiteX1244" fmla="*/ 1842326 w 3751729"/>
              <a:gd name="connsiteY1244" fmla="*/ 188657 h 1237129"/>
              <a:gd name="connsiteX1245" fmla="*/ 1842326 w 3751729"/>
              <a:gd name="connsiteY1245" fmla="*/ 186196 h 1237129"/>
              <a:gd name="connsiteX1246" fmla="*/ 1842326 w 3751729"/>
              <a:gd name="connsiteY1246" fmla="*/ 184473 h 1237129"/>
              <a:gd name="connsiteX1247" fmla="*/ 1843065 w 3751729"/>
              <a:gd name="connsiteY1247" fmla="*/ 181026 h 1237129"/>
              <a:gd name="connsiteX1248" fmla="*/ 1537343 w 3751729"/>
              <a:gd name="connsiteY1248" fmla="*/ 171179 h 1237129"/>
              <a:gd name="connsiteX1249" fmla="*/ 1552360 w 3751729"/>
              <a:gd name="connsiteY1249" fmla="*/ 172902 h 1237129"/>
              <a:gd name="connsiteX1250" fmla="*/ 1563928 w 3751729"/>
              <a:gd name="connsiteY1250" fmla="*/ 175364 h 1237129"/>
              <a:gd name="connsiteX1251" fmla="*/ 1560482 w 3751729"/>
              <a:gd name="connsiteY1251" fmla="*/ 181025 h 1237129"/>
              <a:gd name="connsiteX1252" fmla="*/ 1559006 w 3751729"/>
              <a:gd name="connsiteY1252" fmla="*/ 186194 h 1237129"/>
              <a:gd name="connsiteX1253" fmla="*/ 1556544 w 3751729"/>
              <a:gd name="connsiteY1253" fmla="*/ 190379 h 1237129"/>
              <a:gd name="connsiteX1254" fmla="*/ 1553098 w 3751729"/>
              <a:gd name="connsiteY1254" fmla="*/ 194564 h 1237129"/>
              <a:gd name="connsiteX1255" fmla="*/ 1560482 w 3751729"/>
              <a:gd name="connsiteY1255" fmla="*/ 194564 h 1237129"/>
              <a:gd name="connsiteX1256" fmla="*/ 1563928 w 3751729"/>
              <a:gd name="connsiteY1256" fmla="*/ 191856 h 1237129"/>
              <a:gd name="connsiteX1257" fmla="*/ 1564667 w 3751729"/>
              <a:gd name="connsiteY1257" fmla="*/ 190379 h 1237129"/>
              <a:gd name="connsiteX1258" fmla="*/ 1568112 w 3751729"/>
              <a:gd name="connsiteY1258" fmla="*/ 188656 h 1237129"/>
              <a:gd name="connsiteX1259" fmla="*/ 1572051 w 3751729"/>
              <a:gd name="connsiteY1259" fmla="*/ 188656 h 1237129"/>
              <a:gd name="connsiteX1260" fmla="*/ 1572051 w 3751729"/>
              <a:gd name="connsiteY1260" fmla="*/ 194564 h 1237129"/>
              <a:gd name="connsiteX1261" fmla="*/ 1576236 w 3751729"/>
              <a:gd name="connsiteY1261" fmla="*/ 204410 h 1237129"/>
              <a:gd name="connsiteX1262" fmla="*/ 1573774 w 3751729"/>
              <a:gd name="connsiteY1262" fmla="*/ 213517 h 1237129"/>
              <a:gd name="connsiteX1263" fmla="*/ 1569590 w 3751729"/>
              <a:gd name="connsiteY1263" fmla="*/ 221148 h 1237129"/>
              <a:gd name="connsiteX1264" fmla="*/ 1566390 w 3751729"/>
              <a:gd name="connsiteY1264" fmla="*/ 227055 h 1237129"/>
              <a:gd name="connsiteX1265" fmla="*/ 1573774 w 3751729"/>
              <a:gd name="connsiteY1265" fmla="*/ 233702 h 1237129"/>
              <a:gd name="connsiteX1266" fmla="*/ 1581159 w 3751729"/>
              <a:gd name="connsiteY1266" fmla="*/ 244532 h 1237129"/>
              <a:gd name="connsiteX1267" fmla="*/ 1591251 w 3751729"/>
              <a:gd name="connsiteY1267" fmla="*/ 255363 h 1237129"/>
              <a:gd name="connsiteX1268" fmla="*/ 1599374 w 3751729"/>
              <a:gd name="connsiteY1268" fmla="*/ 268655 h 1237129"/>
              <a:gd name="connsiteX1269" fmla="*/ 1606758 w 3751729"/>
              <a:gd name="connsiteY1269" fmla="*/ 283671 h 1237129"/>
              <a:gd name="connsiteX1270" fmla="*/ 1612667 w 3751729"/>
              <a:gd name="connsiteY1270" fmla="*/ 295978 h 1237129"/>
              <a:gd name="connsiteX1271" fmla="*/ 1614389 w 3751729"/>
              <a:gd name="connsiteY1271" fmla="*/ 306810 h 1237129"/>
              <a:gd name="connsiteX1272" fmla="*/ 1610943 w 3751729"/>
              <a:gd name="connsiteY1272" fmla="*/ 316901 h 1237129"/>
              <a:gd name="connsiteX1273" fmla="*/ 1604297 w 3751729"/>
              <a:gd name="connsiteY1273" fmla="*/ 322809 h 1237129"/>
              <a:gd name="connsiteX1274" fmla="*/ 1595190 w 3751729"/>
              <a:gd name="connsiteY1274" fmla="*/ 328471 h 1237129"/>
              <a:gd name="connsiteX1275" fmla="*/ 1581159 w 3751729"/>
              <a:gd name="connsiteY1275" fmla="*/ 334379 h 1237129"/>
              <a:gd name="connsiteX1276" fmla="*/ 1563928 w 3751729"/>
              <a:gd name="connsiteY1276" fmla="*/ 338563 h 1237129"/>
              <a:gd name="connsiteX1277" fmla="*/ 1548175 w 3751729"/>
              <a:gd name="connsiteY1277" fmla="*/ 342747 h 1237129"/>
              <a:gd name="connsiteX1278" fmla="*/ 1534883 w 3751729"/>
              <a:gd name="connsiteY1278" fmla="*/ 344470 h 1237129"/>
              <a:gd name="connsiteX1279" fmla="*/ 1534883 w 3751729"/>
              <a:gd name="connsiteY1279" fmla="*/ 341025 h 1237129"/>
              <a:gd name="connsiteX1280" fmla="*/ 1543251 w 3751729"/>
              <a:gd name="connsiteY1280" fmla="*/ 328471 h 1237129"/>
              <a:gd name="connsiteX1281" fmla="*/ 1550635 w 3751729"/>
              <a:gd name="connsiteY1281" fmla="*/ 315178 h 1237129"/>
              <a:gd name="connsiteX1282" fmla="*/ 1546451 w 3751729"/>
              <a:gd name="connsiteY1282" fmla="*/ 315178 h 1237129"/>
              <a:gd name="connsiteX1283" fmla="*/ 1543251 w 3751729"/>
              <a:gd name="connsiteY1283" fmla="*/ 315178 h 1237129"/>
              <a:gd name="connsiteX1284" fmla="*/ 1540790 w 3751729"/>
              <a:gd name="connsiteY1284" fmla="*/ 313456 h 1237129"/>
              <a:gd name="connsiteX1285" fmla="*/ 1540790 w 3751729"/>
              <a:gd name="connsiteY1285" fmla="*/ 312716 h 1237129"/>
              <a:gd name="connsiteX1286" fmla="*/ 1539067 w 3751729"/>
              <a:gd name="connsiteY1286" fmla="*/ 310994 h 1237129"/>
              <a:gd name="connsiteX1287" fmla="*/ 1539067 w 3751729"/>
              <a:gd name="connsiteY1287" fmla="*/ 307793 h 1237129"/>
              <a:gd name="connsiteX1288" fmla="*/ 1537343 w 3751729"/>
              <a:gd name="connsiteY1288" fmla="*/ 303609 h 1237129"/>
              <a:gd name="connsiteX1289" fmla="*/ 1548175 w 3751729"/>
              <a:gd name="connsiteY1289" fmla="*/ 301147 h 1237129"/>
              <a:gd name="connsiteX1290" fmla="*/ 1544974 w 3751729"/>
              <a:gd name="connsiteY1290" fmla="*/ 297701 h 1237129"/>
              <a:gd name="connsiteX1291" fmla="*/ 1544974 w 3751729"/>
              <a:gd name="connsiteY1291" fmla="*/ 295978 h 1237129"/>
              <a:gd name="connsiteX1292" fmla="*/ 1543251 w 3751729"/>
              <a:gd name="connsiteY1292" fmla="*/ 295240 h 1237129"/>
              <a:gd name="connsiteX1293" fmla="*/ 1543251 w 3751729"/>
              <a:gd name="connsiteY1293" fmla="*/ 293517 h 1237129"/>
              <a:gd name="connsiteX1294" fmla="*/ 1544974 w 3751729"/>
              <a:gd name="connsiteY1294" fmla="*/ 290317 h 1237129"/>
              <a:gd name="connsiteX1295" fmla="*/ 1546451 w 3751729"/>
              <a:gd name="connsiteY1295" fmla="*/ 284409 h 1237129"/>
              <a:gd name="connsiteX1296" fmla="*/ 1550635 w 3751729"/>
              <a:gd name="connsiteY1296" fmla="*/ 280225 h 1237129"/>
              <a:gd name="connsiteX1297" fmla="*/ 1553098 w 3751729"/>
              <a:gd name="connsiteY1297" fmla="*/ 277763 h 1237129"/>
              <a:gd name="connsiteX1298" fmla="*/ 1559006 w 3751729"/>
              <a:gd name="connsiteY1298" fmla="*/ 274317 h 1237129"/>
              <a:gd name="connsiteX1299" fmla="*/ 1563928 w 3751729"/>
              <a:gd name="connsiteY1299" fmla="*/ 271855 h 1237129"/>
              <a:gd name="connsiteX1300" fmla="*/ 1562205 w 3751729"/>
              <a:gd name="connsiteY1300" fmla="*/ 268655 h 1237129"/>
              <a:gd name="connsiteX1301" fmla="*/ 1562205 w 3751729"/>
              <a:gd name="connsiteY1301" fmla="*/ 266932 h 1237129"/>
              <a:gd name="connsiteX1302" fmla="*/ 1560482 w 3751729"/>
              <a:gd name="connsiteY1302" fmla="*/ 266194 h 1237129"/>
              <a:gd name="connsiteX1303" fmla="*/ 1560482 w 3751729"/>
              <a:gd name="connsiteY1303" fmla="*/ 264471 h 1237129"/>
              <a:gd name="connsiteX1304" fmla="*/ 1559006 w 3751729"/>
              <a:gd name="connsiteY1304" fmla="*/ 261025 h 1237129"/>
              <a:gd name="connsiteX1305" fmla="*/ 1558021 w 3751729"/>
              <a:gd name="connsiteY1305" fmla="*/ 261025 h 1237129"/>
              <a:gd name="connsiteX1306" fmla="*/ 1558021 w 3751729"/>
              <a:gd name="connsiteY1306" fmla="*/ 260286 h 1237129"/>
              <a:gd name="connsiteX1307" fmla="*/ 1556544 w 3751729"/>
              <a:gd name="connsiteY1307" fmla="*/ 260286 h 1237129"/>
              <a:gd name="connsiteX1308" fmla="*/ 1553098 w 3751729"/>
              <a:gd name="connsiteY1308" fmla="*/ 258562 h 1237129"/>
              <a:gd name="connsiteX1309" fmla="*/ 1550635 w 3751729"/>
              <a:gd name="connsiteY1309" fmla="*/ 256840 h 1237129"/>
              <a:gd name="connsiteX1310" fmla="*/ 1548913 w 3751729"/>
              <a:gd name="connsiteY1310" fmla="*/ 256840 h 1237129"/>
              <a:gd name="connsiteX1311" fmla="*/ 1546451 w 3751729"/>
              <a:gd name="connsiteY1311" fmla="*/ 256840 h 1237129"/>
              <a:gd name="connsiteX1312" fmla="*/ 1543251 w 3751729"/>
              <a:gd name="connsiteY1312" fmla="*/ 255363 h 1237129"/>
              <a:gd name="connsiteX1313" fmla="*/ 1540790 w 3751729"/>
              <a:gd name="connsiteY1313" fmla="*/ 255363 h 1237129"/>
              <a:gd name="connsiteX1314" fmla="*/ 1540790 w 3751729"/>
              <a:gd name="connsiteY1314" fmla="*/ 254379 h 1237129"/>
              <a:gd name="connsiteX1315" fmla="*/ 1539067 w 3751729"/>
              <a:gd name="connsiteY1315" fmla="*/ 252656 h 1237129"/>
              <a:gd name="connsiteX1316" fmla="*/ 1539067 w 3751729"/>
              <a:gd name="connsiteY1316" fmla="*/ 251178 h 1237129"/>
              <a:gd name="connsiteX1317" fmla="*/ 1539067 w 3751729"/>
              <a:gd name="connsiteY1317" fmla="*/ 248471 h 1237129"/>
              <a:gd name="connsiteX1318" fmla="*/ 1537343 w 3751729"/>
              <a:gd name="connsiteY1318" fmla="*/ 245271 h 1237129"/>
              <a:gd name="connsiteX1319" fmla="*/ 1539067 w 3751729"/>
              <a:gd name="connsiteY1319" fmla="*/ 244532 h 1237129"/>
              <a:gd name="connsiteX1320" fmla="*/ 1539067 w 3751729"/>
              <a:gd name="connsiteY1320" fmla="*/ 242810 h 1237129"/>
              <a:gd name="connsiteX1321" fmla="*/ 1540790 w 3751729"/>
              <a:gd name="connsiteY1321" fmla="*/ 241086 h 1237129"/>
              <a:gd name="connsiteX1322" fmla="*/ 1540790 w 3751729"/>
              <a:gd name="connsiteY1322" fmla="*/ 239364 h 1237129"/>
              <a:gd name="connsiteX1323" fmla="*/ 1540790 w 3751729"/>
              <a:gd name="connsiteY1323" fmla="*/ 236902 h 1237129"/>
              <a:gd name="connsiteX1324" fmla="*/ 1537343 w 3751729"/>
              <a:gd name="connsiteY1324" fmla="*/ 236902 h 1237129"/>
              <a:gd name="connsiteX1325" fmla="*/ 1536605 w 3751729"/>
              <a:gd name="connsiteY1325" fmla="*/ 239364 h 1237129"/>
              <a:gd name="connsiteX1326" fmla="*/ 1536605 w 3751729"/>
              <a:gd name="connsiteY1326" fmla="*/ 241086 h 1237129"/>
              <a:gd name="connsiteX1327" fmla="*/ 1536605 w 3751729"/>
              <a:gd name="connsiteY1327" fmla="*/ 242810 h 1237129"/>
              <a:gd name="connsiteX1328" fmla="*/ 1534883 w 3751729"/>
              <a:gd name="connsiteY1328" fmla="*/ 242810 h 1237129"/>
              <a:gd name="connsiteX1329" fmla="*/ 1533405 w 3751729"/>
              <a:gd name="connsiteY1329" fmla="*/ 244532 h 1237129"/>
              <a:gd name="connsiteX1330" fmla="*/ 1531682 w 3751729"/>
              <a:gd name="connsiteY1330" fmla="*/ 245271 h 1237129"/>
              <a:gd name="connsiteX1331" fmla="*/ 1529221 w 3751729"/>
              <a:gd name="connsiteY1331" fmla="*/ 230994 h 1237129"/>
              <a:gd name="connsiteX1332" fmla="*/ 1525774 w 3751729"/>
              <a:gd name="connsiteY1332" fmla="*/ 217702 h 1237129"/>
              <a:gd name="connsiteX1333" fmla="*/ 1525036 w 3751729"/>
              <a:gd name="connsiteY1333" fmla="*/ 207856 h 1237129"/>
              <a:gd name="connsiteX1334" fmla="*/ 1527497 w 3751729"/>
              <a:gd name="connsiteY1334" fmla="*/ 200225 h 1237129"/>
              <a:gd name="connsiteX1335" fmla="*/ 1531682 w 3751729"/>
              <a:gd name="connsiteY1335" fmla="*/ 192840 h 1237129"/>
              <a:gd name="connsiteX1336" fmla="*/ 1536605 w 3751729"/>
              <a:gd name="connsiteY1336" fmla="*/ 184471 h 1237129"/>
              <a:gd name="connsiteX1337" fmla="*/ 683935 w 3751729"/>
              <a:gd name="connsiteY1337" fmla="*/ 95365 h 1237129"/>
              <a:gd name="connsiteX1338" fmla="*/ 688119 w 3751729"/>
              <a:gd name="connsiteY1338" fmla="*/ 98810 h 1237129"/>
              <a:gd name="connsiteX1339" fmla="*/ 692058 w 3751729"/>
              <a:gd name="connsiteY1339" fmla="*/ 102749 h 1237129"/>
              <a:gd name="connsiteX1340" fmla="*/ 695504 w 3751729"/>
              <a:gd name="connsiteY1340" fmla="*/ 108657 h 1237129"/>
              <a:gd name="connsiteX1341" fmla="*/ 697227 w 3751729"/>
              <a:gd name="connsiteY1341" fmla="*/ 114565 h 1237129"/>
              <a:gd name="connsiteX1342" fmla="*/ 693781 w 3751729"/>
              <a:gd name="connsiteY1342" fmla="*/ 114565 h 1237129"/>
              <a:gd name="connsiteX1343" fmla="*/ 691319 w 3751729"/>
              <a:gd name="connsiteY1343" fmla="*/ 116288 h 1237129"/>
              <a:gd name="connsiteX1344" fmla="*/ 689596 w 3751729"/>
              <a:gd name="connsiteY1344" fmla="*/ 116288 h 1237129"/>
              <a:gd name="connsiteX1345" fmla="*/ 685657 w 3751729"/>
              <a:gd name="connsiteY1345" fmla="*/ 117765 h 1237129"/>
              <a:gd name="connsiteX1346" fmla="*/ 680488 w 3751729"/>
              <a:gd name="connsiteY1346" fmla="*/ 117765 h 1237129"/>
              <a:gd name="connsiteX1347" fmla="*/ 680488 w 3751729"/>
              <a:gd name="connsiteY1347" fmla="*/ 114565 h 1237129"/>
              <a:gd name="connsiteX1348" fmla="*/ 679750 w 3751729"/>
              <a:gd name="connsiteY1348" fmla="*/ 114565 h 1237129"/>
              <a:gd name="connsiteX1349" fmla="*/ 679750 w 3751729"/>
              <a:gd name="connsiteY1349" fmla="*/ 112843 h 1237129"/>
              <a:gd name="connsiteX1350" fmla="*/ 678027 w 3751729"/>
              <a:gd name="connsiteY1350" fmla="*/ 112103 h 1237129"/>
              <a:gd name="connsiteX1351" fmla="*/ 679750 w 3751729"/>
              <a:gd name="connsiteY1351" fmla="*/ 108657 h 1237129"/>
              <a:gd name="connsiteX1352" fmla="*/ 679750 w 3751729"/>
              <a:gd name="connsiteY1352" fmla="*/ 106934 h 1237129"/>
              <a:gd name="connsiteX1353" fmla="*/ 679750 w 3751729"/>
              <a:gd name="connsiteY1353" fmla="*/ 106196 h 1237129"/>
              <a:gd name="connsiteX1354" fmla="*/ 680488 w 3751729"/>
              <a:gd name="connsiteY1354" fmla="*/ 104473 h 1237129"/>
              <a:gd name="connsiteX1355" fmla="*/ 659074 w 3751729"/>
              <a:gd name="connsiteY1355" fmla="*/ 85274 h 1237129"/>
              <a:gd name="connsiteX1356" fmla="*/ 662520 w 3751729"/>
              <a:gd name="connsiteY1356" fmla="*/ 88719 h 1237129"/>
              <a:gd name="connsiteX1357" fmla="*/ 663997 w 3751729"/>
              <a:gd name="connsiteY1357" fmla="*/ 90442 h 1237129"/>
              <a:gd name="connsiteX1358" fmla="*/ 663997 w 3751729"/>
              <a:gd name="connsiteY1358" fmla="*/ 91181 h 1237129"/>
              <a:gd name="connsiteX1359" fmla="*/ 664982 w 3751729"/>
              <a:gd name="connsiteY1359" fmla="*/ 94627 h 1237129"/>
              <a:gd name="connsiteX1360" fmla="*/ 664982 w 3751729"/>
              <a:gd name="connsiteY1360" fmla="*/ 97088 h 1237129"/>
              <a:gd name="connsiteX1361" fmla="*/ 664982 w 3751729"/>
              <a:gd name="connsiteY1361" fmla="*/ 101273 h 1237129"/>
              <a:gd name="connsiteX1362" fmla="*/ 662520 w 3751729"/>
              <a:gd name="connsiteY1362" fmla="*/ 101273 h 1237129"/>
              <a:gd name="connsiteX1363" fmla="*/ 662520 w 3751729"/>
              <a:gd name="connsiteY1363" fmla="*/ 104473 h 1237129"/>
              <a:gd name="connsiteX1364" fmla="*/ 656613 w 3751729"/>
              <a:gd name="connsiteY1364" fmla="*/ 102751 h 1237129"/>
              <a:gd name="connsiteX1365" fmla="*/ 650951 w 3751729"/>
              <a:gd name="connsiteY1365" fmla="*/ 101273 h 1237129"/>
              <a:gd name="connsiteX1366" fmla="*/ 646766 w 3751729"/>
              <a:gd name="connsiteY1366" fmla="*/ 98812 h 1237129"/>
              <a:gd name="connsiteX1367" fmla="*/ 643320 w 3751729"/>
              <a:gd name="connsiteY1367" fmla="*/ 98812 h 1237129"/>
              <a:gd name="connsiteX1368" fmla="*/ 643320 w 3751729"/>
              <a:gd name="connsiteY1368" fmla="*/ 95365 h 1237129"/>
              <a:gd name="connsiteX1369" fmla="*/ 649228 w 3751729"/>
              <a:gd name="connsiteY1369" fmla="*/ 92904 h 1237129"/>
              <a:gd name="connsiteX1370" fmla="*/ 654889 w 3751729"/>
              <a:gd name="connsiteY1370" fmla="*/ 90442 h 1237129"/>
              <a:gd name="connsiteX1371" fmla="*/ 722827 w 3751729"/>
              <a:gd name="connsiteY1371" fmla="*/ 59426 h 1237129"/>
              <a:gd name="connsiteX1372" fmla="*/ 726028 w 3751729"/>
              <a:gd name="connsiteY1372" fmla="*/ 61150 h 1237129"/>
              <a:gd name="connsiteX1373" fmla="*/ 726766 w 3751729"/>
              <a:gd name="connsiteY1373" fmla="*/ 62135 h 1237129"/>
              <a:gd name="connsiteX1374" fmla="*/ 728489 w 3751729"/>
              <a:gd name="connsiteY1374" fmla="*/ 63611 h 1237129"/>
              <a:gd name="connsiteX1375" fmla="*/ 731935 w 3751729"/>
              <a:gd name="connsiteY1375" fmla="*/ 63611 h 1237129"/>
              <a:gd name="connsiteX1376" fmla="*/ 731935 w 3751729"/>
              <a:gd name="connsiteY1376" fmla="*/ 65335 h 1237129"/>
              <a:gd name="connsiteX1377" fmla="*/ 731935 w 3751729"/>
              <a:gd name="connsiteY1377" fmla="*/ 67057 h 1237129"/>
              <a:gd name="connsiteX1378" fmla="*/ 730213 w 3751729"/>
              <a:gd name="connsiteY1378" fmla="*/ 67796 h 1237129"/>
              <a:gd name="connsiteX1379" fmla="*/ 728489 w 3751729"/>
              <a:gd name="connsiteY1379" fmla="*/ 69519 h 1237129"/>
              <a:gd name="connsiteX1380" fmla="*/ 726766 w 3751729"/>
              <a:gd name="connsiteY1380" fmla="*/ 71242 h 1237129"/>
              <a:gd name="connsiteX1381" fmla="*/ 726028 w 3751729"/>
              <a:gd name="connsiteY1381" fmla="*/ 71242 h 1237129"/>
              <a:gd name="connsiteX1382" fmla="*/ 724304 w 3751729"/>
              <a:gd name="connsiteY1382" fmla="*/ 72966 h 1237129"/>
              <a:gd name="connsiteX1383" fmla="*/ 722827 w 3751729"/>
              <a:gd name="connsiteY1383" fmla="*/ 72966 h 1237129"/>
              <a:gd name="connsiteX1384" fmla="*/ 720366 w 3751729"/>
              <a:gd name="connsiteY1384" fmla="*/ 72966 h 1237129"/>
              <a:gd name="connsiteX1385" fmla="*/ 720366 w 3751729"/>
              <a:gd name="connsiteY1385" fmla="*/ 67796 h 1237129"/>
              <a:gd name="connsiteX1386" fmla="*/ 720366 w 3751729"/>
              <a:gd name="connsiteY1386" fmla="*/ 65335 h 1237129"/>
              <a:gd name="connsiteX1387" fmla="*/ 721104 w 3751729"/>
              <a:gd name="connsiteY1387" fmla="*/ 63611 h 1237129"/>
              <a:gd name="connsiteX1388" fmla="*/ 633474 w 3751729"/>
              <a:gd name="connsiteY1388" fmla="*/ 8720 h 1237129"/>
              <a:gd name="connsiteX1389" fmla="*/ 633474 w 3751729"/>
              <a:gd name="connsiteY1389" fmla="*/ 15366 h 1237129"/>
              <a:gd name="connsiteX1390" fmla="*/ 635197 w 3751729"/>
              <a:gd name="connsiteY1390" fmla="*/ 18812 h 1237129"/>
              <a:gd name="connsiteX1391" fmla="*/ 635936 w 3751729"/>
              <a:gd name="connsiteY1391" fmla="*/ 21274 h 1237129"/>
              <a:gd name="connsiteX1392" fmla="*/ 635936 w 3751729"/>
              <a:gd name="connsiteY1392" fmla="*/ 26197 h 1237129"/>
              <a:gd name="connsiteX1393" fmla="*/ 635936 w 3751729"/>
              <a:gd name="connsiteY1393" fmla="*/ 32104 h 1237129"/>
              <a:gd name="connsiteX1394" fmla="*/ 652428 w 3751729"/>
              <a:gd name="connsiteY1394" fmla="*/ 32104 h 1237129"/>
              <a:gd name="connsiteX1395" fmla="*/ 666459 w 3751729"/>
              <a:gd name="connsiteY1395" fmla="*/ 47859 h 1237129"/>
              <a:gd name="connsiteX1396" fmla="*/ 680489 w 3751729"/>
              <a:gd name="connsiteY1396" fmla="*/ 63611 h 1237129"/>
              <a:gd name="connsiteX1397" fmla="*/ 680489 w 3751729"/>
              <a:gd name="connsiteY1397" fmla="*/ 65336 h 1237129"/>
              <a:gd name="connsiteX1398" fmla="*/ 679752 w 3751729"/>
              <a:gd name="connsiteY1398" fmla="*/ 67058 h 1237129"/>
              <a:gd name="connsiteX1399" fmla="*/ 679752 w 3751729"/>
              <a:gd name="connsiteY1399" fmla="*/ 67796 h 1237129"/>
              <a:gd name="connsiteX1400" fmla="*/ 678028 w 3751729"/>
              <a:gd name="connsiteY1400" fmla="*/ 69520 h 1237129"/>
              <a:gd name="connsiteX1401" fmla="*/ 675566 w 3751729"/>
              <a:gd name="connsiteY1401" fmla="*/ 72966 h 1237129"/>
              <a:gd name="connsiteX1402" fmla="*/ 674090 w 3751729"/>
              <a:gd name="connsiteY1402" fmla="*/ 73704 h 1237129"/>
              <a:gd name="connsiteX1403" fmla="*/ 672367 w 3751729"/>
              <a:gd name="connsiteY1403" fmla="*/ 75428 h 1237129"/>
              <a:gd name="connsiteX1404" fmla="*/ 670643 w 3751729"/>
              <a:gd name="connsiteY1404" fmla="*/ 75428 h 1237129"/>
              <a:gd name="connsiteX1405" fmla="*/ 666459 w 3751729"/>
              <a:gd name="connsiteY1405" fmla="*/ 75428 h 1237129"/>
              <a:gd name="connsiteX1406" fmla="*/ 662520 w 3751729"/>
              <a:gd name="connsiteY1406" fmla="*/ 77151 h 1237129"/>
              <a:gd name="connsiteX1407" fmla="*/ 662520 w 3751729"/>
              <a:gd name="connsiteY1407" fmla="*/ 72966 h 1237129"/>
              <a:gd name="connsiteX1408" fmla="*/ 662520 w 3751729"/>
              <a:gd name="connsiteY1408" fmla="*/ 67796 h 1237129"/>
              <a:gd name="connsiteX1409" fmla="*/ 662520 w 3751729"/>
              <a:gd name="connsiteY1409" fmla="*/ 65336 h 1237129"/>
              <a:gd name="connsiteX1410" fmla="*/ 662520 w 3751729"/>
              <a:gd name="connsiteY1410" fmla="*/ 63611 h 1237129"/>
              <a:gd name="connsiteX1411" fmla="*/ 659074 w 3751729"/>
              <a:gd name="connsiteY1411" fmla="*/ 61151 h 1237129"/>
              <a:gd name="connsiteX1412" fmla="*/ 656613 w 3751729"/>
              <a:gd name="connsiteY1412" fmla="*/ 59427 h 1237129"/>
              <a:gd name="connsiteX1413" fmla="*/ 652428 w 3751729"/>
              <a:gd name="connsiteY1413" fmla="*/ 56227 h 1237129"/>
              <a:gd name="connsiteX1414" fmla="*/ 647505 w 3751729"/>
              <a:gd name="connsiteY1414" fmla="*/ 67796 h 1237129"/>
              <a:gd name="connsiteX1415" fmla="*/ 639381 w 3751729"/>
              <a:gd name="connsiteY1415" fmla="*/ 75428 h 1237129"/>
              <a:gd name="connsiteX1416" fmla="*/ 627813 w 3751729"/>
              <a:gd name="connsiteY1416" fmla="*/ 79612 h 1237129"/>
              <a:gd name="connsiteX1417" fmla="*/ 627813 w 3751729"/>
              <a:gd name="connsiteY1417" fmla="*/ 75428 h 1237129"/>
              <a:gd name="connsiteX1418" fmla="*/ 627813 w 3751729"/>
              <a:gd name="connsiteY1418" fmla="*/ 72966 h 1237129"/>
              <a:gd name="connsiteX1419" fmla="*/ 629290 w 3751729"/>
              <a:gd name="connsiteY1419" fmla="*/ 69520 h 1237129"/>
              <a:gd name="connsiteX1420" fmla="*/ 627813 w 3751729"/>
              <a:gd name="connsiteY1420" fmla="*/ 67058 h 1237129"/>
              <a:gd name="connsiteX1421" fmla="*/ 626089 w 3751729"/>
              <a:gd name="connsiteY1421" fmla="*/ 63611 h 1237129"/>
              <a:gd name="connsiteX1422" fmla="*/ 624367 w 3751729"/>
              <a:gd name="connsiteY1422" fmla="*/ 59427 h 1237129"/>
              <a:gd name="connsiteX1423" fmla="*/ 620182 w 3751729"/>
              <a:gd name="connsiteY1423" fmla="*/ 57950 h 1237129"/>
              <a:gd name="connsiteX1424" fmla="*/ 617720 w 3751729"/>
              <a:gd name="connsiteY1424" fmla="*/ 56227 h 1237129"/>
              <a:gd name="connsiteX1425" fmla="*/ 614520 w 3751729"/>
              <a:gd name="connsiteY1425" fmla="*/ 56227 h 1237129"/>
              <a:gd name="connsiteX1426" fmla="*/ 612058 w 3751729"/>
              <a:gd name="connsiteY1426" fmla="*/ 55490 h 1237129"/>
              <a:gd name="connsiteX1427" fmla="*/ 610335 w 3751729"/>
              <a:gd name="connsiteY1427" fmla="*/ 55490 h 1237129"/>
              <a:gd name="connsiteX1428" fmla="*/ 607135 w 3751729"/>
              <a:gd name="connsiteY1428" fmla="*/ 53766 h 1237129"/>
              <a:gd name="connsiteX1429" fmla="*/ 604674 w 3751729"/>
              <a:gd name="connsiteY1429" fmla="*/ 50319 h 1237129"/>
              <a:gd name="connsiteX1430" fmla="*/ 612797 w 3751729"/>
              <a:gd name="connsiteY1430" fmla="*/ 40474 h 1237129"/>
              <a:gd name="connsiteX1431" fmla="*/ 618704 w 3751729"/>
              <a:gd name="connsiteY1431" fmla="*/ 28658 h 1237129"/>
              <a:gd name="connsiteX1432" fmla="*/ 624367 w 3751729"/>
              <a:gd name="connsiteY1432" fmla="*/ 17089 h 1237129"/>
              <a:gd name="connsiteX1433" fmla="*/ 3641951 w 3751729"/>
              <a:gd name="connsiteY1433" fmla="*/ 0 h 1237129"/>
              <a:gd name="connsiteX1434" fmla="*/ 3750040 w 3751729"/>
              <a:gd name="connsiteY1434" fmla="*/ 0 h 1237129"/>
              <a:gd name="connsiteX1435" fmla="*/ 3751729 w 3751729"/>
              <a:gd name="connsiteY1435" fmla="*/ 7982 h 1237129"/>
              <a:gd name="connsiteX1436" fmla="*/ 3722929 w 3751729"/>
              <a:gd name="connsiteY1436" fmla="*/ 7982 h 1237129"/>
              <a:gd name="connsiteX1437" fmla="*/ 3721206 w 3751729"/>
              <a:gd name="connsiteY1437" fmla="*/ 10443 h 1237129"/>
              <a:gd name="connsiteX1438" fmla="*/ 3718744 w 3751729"/>
              <a:gd name="connsiteY1438" fmla="*/ 13888 h 1237129"/>
              <a:gd name="connsiteX1439" fmla="*/ 3717022 w 3751729"/>
              <a:gd name="connsiteY1439" fmla="*/ 15612 h 1237129"/>
              <a:gd name="connsiteX1440" fmla="*/ 3715298 w 3751729"/>
              <a:gd name="connsiteY1440" fmla="*/ 19797 h 1237129"/>
              <a:gd name="connsiteX1441" fmla="*/ 3713576 w 3751729"/>
              <a:gd name="connsiteY1441" fmla="*/ 23981 h 1237129"/>
              <a:gd name="connsiteX1442" fmla="*/ 3716775 w 3751729"/>
              <a:gd name="connsiteY1442" fmla="*/ 25705 h 1237129"/>
              <a:gd name="connsiteX1443" fmla="*/ 3718497 w 3751729"/>
              <a:gd name="connsiteY1443" fmla="*/ 27428 h 1237129"/>
              <a:gd name="connsiteX1444" fmla="*/ 3719237 w 3751729"/>
              <a:gd name="connsiteY1444" fmla="*/ 28166 h 1237129"/>
              <a:gd name="connsiteX1445" fmla="*/ 3720959 w 3751729"/>
              <a:gd name="connsiteY1445" fmla="*/ 31611 h 1237129"/>
              <a:gd name="connsiteX1446" fmla="*/ 3720959 w 3751729"/>
              <a:gd name="connsiteY1446" fmla="*/ 33335 h 1237129"/>
              <a:gd name="connsiteX1447" fmla="*/ 3719237 w 3751729"/>
              <a:gd name="connsiteY1447" fmla="*/ 35797 h 1237129"/>
              <a:gd name="connsiteX1448" fmla="*/ 3716775 w 3751729"/>
              <a:gd name="connsiteY1448" fmla="*/ 39982 h 1237129"/>
              <a:gd name="connsiteX1449" fmla="*/ 3715052 w 3751729"/>
              <a:gd name="connsiteY1449" fmla="*/ 41704 h 1237129"/>
              <a:gd name="connsiteX1450" fmla="*/ 3712591 w 3751729"/>
              <a:gd name="connsiteY1450" fmla="*/ 43428 h 1237129"/>
              <a:gd name="connsiteX1451" fmla="*/ 3709391 w 3751729"/>
              <a:gd name="connsiteY1451" fmla="*/ 43428 h 1237129"/>
              <a:gd name="connsiteX1452" fmla="*/ 3706929 w 3751729"/>
              <a:gd name="connsiteY1452" fmla="*/ 43428 h 1237129"/>
              <a:gd name="connsiteX1453" fmla="*/ 3701267 w 3751729"/>
              <a:gd name="connsiteY1453" fmla="*/ 43428 h 1237129"/>
              <a:gd name="connsiteX1454" fmla="*/ 3695606 w 3751729"/>
              <a:gd name="connsiteY1454" fmla="*/ 34320 h 1237129"/>
              <a:gd name="connsiteX1455" fmla="*/ 3686498 w 3751729"/>
              <a:gd name="connsiteY1455" fmla="*/ 30136 h 1237129"/>
              <a:gd name="connsiteX1456" fmla="*/ 3674930 w 3751729"/>
              <a:gd name="connsiteY1456" fmla="*/ 27674 h 1237129"/>
              <a:gd name="connsiteX1457" fmla="*/ 3674930 w 3751729"/>
              <a:gd name="connsiteY1457" fmla="*/ 16844 h 1237129"/>
              <a:gd name="connsiteX1458" fmla="*/ 3672467 w 3751729"/>
              <a:gd name="connsiteY1458" fmla="*/ 16104 h 1237129"/>
              <a:gd name="connsiteX1459" fmla="*/ 3669267 w 3751729"/>
              <a:gd name="connsiteY1459" fmla="*/ 14381 h 1237129"/>
              <a:gd name="connsiteX1460" fmla="*/ 3668529 w 3751729"/>
              <a:gd name="connsiteY1460" fmla="*/ 12659 h 1237129"/>
              <a:gd name="connsiteX1461" fmla="*/ 3665329 w 3751729"/>
              <a:gd name="connsiteY1461" fmla="*/ 10935 h 1237129"/>
              <a:gd name="connsiteX1462" fmla="*/ 3659668 w 3751729"/>
              <a:gd name="connsiteY1462" fmla="*/ 10935 h 1237129"/>
              <a:gd name="connsiteX1463" fmla="*/ 3657944 w 3751729"/>
              <a:gd name="connsiteY1463" fmla="*/ 10935 h 1237129"/>
              <a:gd name="connsiteX1464" fmla="*/ 3657207 w 3751729"/>
              <a:gd name="connsiteY1464" fmla="*/ 12659 h 1237129"/>
              <a:gd name="connsiteX1465" fmla="*/ 3655483 w 3751729"/>
              <a:gd name="connsiteY1465" fmla="*/ 12659 h 1237129"/>
              <a:gd name="connsiteX1466" fmla="*/ 3653760 w 3751729"/>
              <a:gd name="connsiteY1466" fmla="*/ 12659 h 1237129"/>
              <a:gd name="connsiteX1467" fmla="*/ 3651298 w 3751729"/>
              <a:gd name="connsiteY1467" fmla="*/ 14381 h 1237129"/>
              <a:gd name="connsiteX1468" fmla="*/ 3648098 w 3751729"/>
              <a:gd name="connsiteY1468" fmla="*/ 8474 h 1237129"/>
              <a:gd name="connsiteX1469" fmla="*/ 3643914 w 3751729"/>
              <a:gd name="connsiteY1469" fmla="*/ 2567 h 1237129"/>
              <a:gd name="connsiteX1470" fmla="*/ 1870193 w 3751729"/>
              <a:gd name="connsiteY1470" fmla="*/ 0 h 1237129"/>
              <a:gd name="connsiteX1471" fmla="*/ 1986120 w 3751729"/>
              <a:gd name="connsiteY1471" fmla="*/ 0 h 1237129"/>
              <a:gd name="connsiteX1472" fmla="*/ 1986571 w 3751729"/>
              <a:gd name="connsiteY1472" fmla="*/ 3551 h 1237129"/>
              <a:gd name="connsiteX1473" fmla="*/ 1988295 w 3751729"/>
              <a:gd name="connsiteY1473" fmla="*/ 17827 h 1237129"/>
              <a:gd name="connsiteX1474" fmla="*/ 1990757 w 3751729"/>
              <a:gd name="connsiteY1474" fmla="*/ 29643 h 1237129"/>
              <a:gd name="connsiteX1475" fmla="*/ 1993956 w 3751729"/>
              <a:gd name="connsiteY1475" fmla="*/ 37274 h 1237129"/>
              <a:gd name="connsiteX1476" fmla="*/ 1996418 w 3751729"/>
              <a:gd name="connsiteY1476" fmla="*/ 41458 h 1237129"/>
              <a:gd name="connsiteX1477" fmla="*/ 2000603 w 3751729"/>
              <a:gd name="connsiteY1477" fmla="*/ 43181 h 1237129"/>
              <a:gd name="connsiteX1478" fmla="*/ 2003802 w 3751729"/>
              <a:gd name="connsiteY1478" fmla="*/ 46628 h 1237129"/>
              <a:gd name="connsiteX1479" fmla="*/ 2009465 w 3751729"/>
              <a:gd name="connsiteY1479" fmla="*/ 47366 h 1237129"/>
              <a:gd name="connsiteX1480" fmla="*/ 2007741 w 3751729"/>
              <a:gd name="connsiteY1480" fmla="*/ 37274 h 1237129"/>
              <a:gd name="connsiteX1481" fmla="*/ 2006018 w 3751729"/>
              <a:gd name="connsiteY1481" fmla="*/ 29643 h 1237129"/>
              <a:gd name="connsiteX1482" fmla="*/ 2006018 w 3751729"/>
              <a:gd name="connsiteY1482" fmla="*/ 21274 h 1237129"/>
              <a:gd name="connsiteX1483" fmla="*/ 2011187 w 3751729"/>
              <a:gd name="connsiteY1483" fmla="*/ 21274 h 1237129"/>
              <a:gd name="connsiteX1484" fmla="*/ 2011187 w 3751729"/>
              <a:gd name="connsiteY1484" fmla="*/ 17827 h 1237129"/>
              <a:gd name="connsiteX1485" fmla="*/ 2021032 w 3751729"/>
              <a:gd name="connsiteY1485" fmla="*/ 23735 h 1237129"/>
              <a:gd name="connsiteX1486" fmla="*/ 2030879 w 3751729"/>
              <a:gd name="connsiteY1486" fmla="*/ 29643 h 1237129"/>
              <a:gd name="connsiteX1487" fmla="*/ 2042448 w 3751729"/>
              <a:gd name="connsiteY1487" fmla="*/ 34566 h 1237129"/>
              <a:gd name="connsiteX1488" fmla="*/ 2044171 w 3751729"/>
              <a:gd name="connsiteY1488" fmla="*/ 31120 h 1237129"/>
              <a:gd name="connsiteX1489" fmla="*/ 2045895 w 3751729"/>
              <a:gd name="connsiteY1489" fmla="*/ 28658 h 1237129"/>
              <a:gd name="connsiteX1490" fmla="*/ 2046633 w 3751729"/>
              <a:gd name="connsiteY1490" fmla="*/ 26936 h 1237129"/>
              <a:gd name="connsiteX1491" fmla="*/ 2048355 w 3751729"/>
              <a:gd name="connsiteY1491" fmla="*/ 22750 h 1237129"/>
              <a:gd name="connsiteX1492" fmla="*/ 2048355 w 3751729"/>
              <a:gd name="connsiteY1492" fmla="*/ 17827 h 1237129"/>
              <a:gd name="connsiteX1493" fmla="*/ 2046633 w 3751729"/>
              <a:gd name="connsiteY1493" fmla="*/ 17089 h 1237129"/>
              <a:gd name="connsiteX1494" fmla="*/ 2045895 w 3751729"/>
              <a:gd name="connsiteY1494" fmla="*/ 15366 h 1237129"/>
              <a:gd name="connsiteX1495" fmla="*/ 2044171 w 3751729"/>
              <a:gd name="connsiteY1495" fmla="*/ 13643 h 1237129"/>
              <a:gd name="connsiteX1496" fmla="*/ 2044171 w 3751729"/>
              <a:gd name="connsiteY1496" fmla="*/ 11920 h 1237129"/>
              <a:gd name="connsiteX1497" fmla="*/ 2044171 w 3751729"/>
              <a:gd name="connsiteY1497" fmla="*/ 9458 h 1237129"/>
              <a:gd name="connsiteX1498" fmla="*/ 2042448 w 3751729"/>
              <a:gd name="connsiteY1498" fmla="*/ 5274 h 1237129"/>
              <a:gd name="connsiteX1499" fmla="*/ 2054314 w 3751729"/>
              <a:gd name="connsiteY1499" fmla="*/ 0 h 1237129"/>
              <a:gd name="connsiteX1500" fmla="*/ 3640714 w 3751729"/>
              <a:gd name="connsiteY1500" fmla="*/ 0 h 1237129"/>
              <a:gd name="connsiteX1501" fmla="*/ 3640714 w 3751729"/>
              <a:gd name="connsiteY1501" fmla="*/ 8474 h 1237129"/>
              <a:gd name="connsiteX1502" fmla="*/ 3638252 w 3751729"/>
              <a:gd name="connsiteY1502" fmla="*/ 20290 h 1237129"/>
              <a:gd name="connsiteX1503" fmla="*/ 3635053 w 3751729"/>
              <a:gd name="connsiteY1503" fmla="*/ 30382 h 1237129"/>
              <a:gd name="connsiteX1504" fmla="*/ 3628406 w 3751729"/>
              <a:gd name="connsiteY1504" fmla="*/ 36289 h 1237129"/>
              <a:gd name="connsiteX1505" fmla="*/ 3625207 w 3751729"/>
              <a:gd name="connsiteY1505" fmla="*/ 38012 h 1237129"/>
              <a:gd name="connsiteX1506" fmla="*/ 3622745 w 3751729"/>
              <a:gd name="connsiteY1506" fmla="*/ 38012 h 1237129"/>
              <a:gd name="connsiteX1507" fmla="*/ 3621022 w 3751729"/>
              <a:gd name="connsiteY1507" fmla="*/ 38012 h 1237129"/>
              <a:gd name="connsiteX1508" fmla="*/ 3619298 w 3751729"/>
              <a:gd name="connsiteY1508" fmla="*/ 38012 h 1237129"/>
              <a:gd name="connsiteX1509" fmla="*/ 3617576 w 3751729"/>
              <a:gd name="connsiteY1509" fmla="*/ 36289 h 1237129"/>
              <a:gd name="connsiteX1510" fmla="*/ 3616838 w 3751729"/>
              <a:gd name="connsiteY1510" fmla="*/ 36289 h 1237129"/>
              <a:gd name="connsiteX1511" fmla="*/ 3615114 w 3751729"/>
              <a:gd name="connsiteY1511" fmla="*/ 36289 h 1237129"/>
              <a:gd name="connsiteX1512" fmla="*/ 3613391 w 3751729"/>
              <a:gd name="connsiteY1512" fmla="*/ 38012 h 1237129"/>
              <a:gd name="connsiteX1513" fmla="*/ 3611668 w 3751729"/>
              <a:gd name="connsiteY1513" fmla="*/ 39735 h 1237129"/>
              <a:gd name="connsiteX1514" fmla="*/ 3609207 w 3751729"/>
              <a:gd name="connsiteY1514" fmla="*/ 43920 h 1237129"/>
              <a:gd name="connsiteX1515" fmla="*/ 3617576 w 3751729"/>
              <a:gd name="connsiteY1515" fmla="*/ 54012 h 1237129"/>
              <a:gd name="connsiteX1516" fmla="*/ 3626683 w 3751729"/>
              <a:gd name="connsiteY1516" fmla="*/ 71735 h 1237129"/>
              <a:gd name="connsiteX1517" fmla="*/ 3630868 w 3751729"/>
              <a:gd name="connsiteY1517" fmla="*/ 91920 h 1237129"/>
              <a:gd name="connsiteX1518" fmla="*/ 3628406 w 3751729"/>
              <a:gd name="connsiteY1518" fmla="*/ 91920 h 1237129"/>
              <a:gd name="connsiteX1519" fmla="*/ 3626683 w 3751729"/>
              <a:gd name="connsiteY1519" fmla="*/ 93643 h 1237129"/>
              <a:gd name="connsiteX1520" fmla="*/ 3623483 w 3751729"/>
              <a:gd name="connsiteY1520" fmla="*/ 93643 h 1237129"/>
              <a:gd name="connsiteX1521" fmla="*/ 3619298 w 3751729"/>
              <a:gd name="connsiteY1521" fmla="*/ 95365 h 1237129"/>
              <a:gd name="connsiteX1522" fmla="*/ 3613637 w 3751729"/>
              <a:gd name="connsiteY1522" fmla="*/ 91181 h 1237129"/>
              <a:gd name="connsiteX1523" fmla="*/ 3609452 w 3751729"/>
              <a:gd name="connsiteY1523" fmla="*/ 87734 h 1237129"/>
              <a:gd name="connsiteX1524" fmla="*/ 3603791 w 3751729"/>
              <a:gd name="connsiteY1524" fmla="*/ 86996 h 1237129"/>
              <a:gd name="connsiteX1525" fmla="*/ 3596406 w 3751729"/>
              <a:gd name="connsiteY1525" fmla="*/ 85274 h 1237129"/>
              <a:gd name="connsiteX1526" fmla="*/ 3592222 w 3751729"/>
              <a:gd name="connsiteY1526" fmla="*/ 97089 h 1237129"/>
              <a:gd name="connsiteX1527" fmla="*/ 3583854 w 3751729"/>
              <a:gd name="connsiteY1527" fmla="*/ 102997 h 1237129"/>
              <a:gd name="connsiteX1528" fmla="*/ 3573022 w 3751729"/>
              <a:gd name="connsiteY1528" fmla="*/ 107181 h 1237129"/>
              <a:gd name="connsiteX1529" fmla="*/ 3561453 w 3751729"/>
              <a:gd name="connsiteY1529" fmla="*/ 111366 h 1237129"/>
              <a:gd name="connsiteX1530" fmla="*/ 3560715 w 3751729"/>
              <a:gd name="connsiteY1530" fmla="*/ 123180 h 1237129"/>
              <a:gd name="connsiteX1531" fmla="*/ 3557514 w 3751729"/>
              <a:gd name="connsiteY1531" fmla="*/ 132289 h 1237129"/>
              <a:gd name="connsiteX1532" fmla="*/ 3551854 w 3751729"/>
              <a:gd name="connsiteY1532" fmla="*/ 140657 h 1237129"/>
              <a:gd name="connsiteX1533" fmla="*/ 3540284 w 3751729"/>
              <a:gd name="connsiteY1533" fmla="*/ 142381 h 1237129"/>
              <a:gd name="connsiteX1534" fmla="*/ 3531915 w 3751729"/>
              <a:gd name="connsiteY1534" fmla="*/ 144842 h 1237129"/>
              <a:gd name="connsiteX1535" fmla="*/ 3526253 w 3751729"/>
              <a:gd name="connsiteY1535" fmla="*/ 148288 h 1237129"/>
              <a:gd name="connsiteX1536" fmla="*/ 3520592 w 3751729"/>
              <a:gd name="connsiteY1536" fmla="*/ 150012 h 1237129"/>
              <a:gd name="connsiteX1537" fmla="*/ 3516408 w 3751729"/>
              <a:gd name="connsiteY1537" fmla="*/ 146565 h 1237129"/>
              <a:gd name="connsiteX1538" fmla="*/ 3511484 w 3751729"/>
              <a:gd name="connsiteY1538" fmla="*/ 142381 h 1237129"/>
              <a:gd name="connsiteX1539" fmla="*/ 3509022 w 3751729"/>
              <a:gd name="connsiteY1539" fmla="*/ 138196 h 1237129"/>
              <a:gd name="connsiteX1540" fmla="*/ 3503362 w 3751729"/>
              <a:gd name="connsiteY1540" fmla="*/ 138935 h 1237129"/>
              <a:gd name="connsiteX1541" fmla="*/ 3495977 w 3751729"/>
              <a:gd name="connsiteY1541" fmla="*/ 140657 h 1237129"/>
              <a:gd name="connsiteX1542" fmla="*/ 3490315 w 3751729"/>
              <a:gd name="connsiteY1542" fmla="*/ 144103 h 1237129"/>
              <a:gd name="connsiteX1543" fmla="*/ 3486130 w 3751729"/>
              <a:gd name="connsiteY1543" fmla="*/ 146565 h 1237129"/>
              <a:gd name="connsiteX1544" fmla="*/ 3486130 w 3751729"/>
              <a:gd name="connsiteY1544" fmla="*/ 152473 h 1237129"/>
              <a:gd name="connsiteX1545" fmla="*/ 3481946 w 3751729"/>
              <a:gd name="connsiteY1545" fmla="*/ 154195 h 1237129"/>
              <a:gd name="connsiteX1546" fmla="*/ 3474562 w 3751729"/>
              <a:gd name="connsiteY1546" fmla="*/ 154195 h 1237129"/>
              <a:gd name="connsiteX1547" fmla="*/ 3464716 w 3751729"/>
              <a:gd name="connsiteY1547" fmla="*/ 154195 h 1237129"/>
              <a:gd name="connsiteX1548" fmla="*/ 3455608 w 3751729"/>
              <a:gd name="connsiteY1548" fmla="*/ 155919 h 1237129"/>
              <a:gd name="connsiteX1549" fmla="*/ 3451423 w 3751729"/>
              <a:gd name="connsiteY1549" fmla="*/ 156658 h 1237129"/>
              <a:gd name="connsiteX1550" fmla="*/ 3444038 w 3751729"/>
              <a:gd name="connsiteY1550" fmla="*/ 174381 h 1237129"/>
              <a:gd name="connsiteX1551" fmla="*/ 3443300 w 3751729"/>
              <a:gd name="connsiteY1551" fmla="*/ 193580 h 1237129"/>
              <a:gd name="connsiteX1552" fmla="*/ 3443300 w 3751729"/>
              <a:gd name="connsiteY1552" fmla="*/ 215488 h 1237129"/>
              <a:gd name="connsiteX1553" fmla="*/ 3445762 w 3751729"/>
              <a:gd name="connsiteY1553" fmla="*/ 234687 h 1237129"/>
              <a:gd name="connsiteX1554" fmla="*/ 3441577 w 3751729"/>
              <a:gd name="connsiteY1554" fmla="*/ 234687 h 1237129"/>
              <a:gd name="connsiteX1555" fmla="*/ 3439854 w 3751729"/>
              <a:gd name="connsiteY1555" fmla="*/ 234687 h 1237129"/>
              <a:gd name="connsiteX1556" fmla="*/ 3438131 w 3751729"/>
              <a:gd name="connsiteY1556" fmla="*/ 234687 h 1237129"/>
              <a:gd name="connsiteX1557" fmla="*/ 3437392 w 3751729"/>
              <a:gd name="connsiteY1557" fmla="*/ 236410 h 1237129"/>
              <a:gd name="connsiteX1558" fmla="*/ 3435670 w 3751729"/>
              <a:gd name="connsiteY1558" fmla="*/ 237150 h 1237129"/>
              <a:gd name="connsiteX1559" fmla="*/ 3433946 w 3751729"/>
              <a:gd name="connsiteY1559" fmla="*/ 242072 h 1237129"/>
              <a:gd name="connsiteX1560" fmla="*/ 3432223 w 3751729"/>
              <a:gd name="connsiteY1560" fmla="*/ 246257 h 1237129"/>
              <a:gd name="connsiteX1561" fmla="*/ 3432223 w 3751729"/>
              <a:gd name="connsiteY1561" fmla="*/ 252164 h 1237129"/>
              <a:gd name="connsiteX1562" fmla="*/ 3432223 w 3751729"/>
              <a:gd name="connsiteY1562" fmla="*/ 258810 h 1237129"/>
              <a:gd name="connsiteX1563" fmla="*/ 3422377 w 3751729"/>
              <a:gd name="connsiteY1563" fmla="*/ 258810 h 1237129"/>
              <a:gd name="connsiteX1564" fmla="*/ 3416715 w 3751729"/>
              <a:gd name="connsiteY1564" fmla="*/ 267918 h 1237129"/>
              <a:gd name="connsiteX1565" fmla="*/ 3412531 w 3751729"/>
              <a:gd name="connsiteY1565" fmla="*/ 273825 h 1237129"/>
              <a:gd name="connsiteX1566" fmla="*/ 3410808 w 3751729"/>
              <a:gd name="connsiteY1566" fmla="*/ 279734 h 1237129"/>
              <a:gd name="connsiteX1567" fmla="*/ 3409084 w 3751729"/>
              <a:gd name="connsiteY1567" fmla="*/ 291548 h 1237129"/>
              <a:gd name="connsiteX1568" fmla="*/ 3406623 w 3751729"/>
              <a:gd name="connsiteY1568" fmla="*/ 291548 h 1237129"/>
              <a:gd name="connsiteX1569" fmla="*/ 3403423 w 3751729"/>
              <a:gd name="connsiteY1569" fmla="*/ 291548 h 1237129"/>
              <a:gd name="connsiteX1570" fmla="*/ 3402685 w 3751729"/>
              <a:gd name="connsiteY1570" fmla="*/ 291548 h 1237129"/>
              <a:gd name="connsiteX1571" fmla="*/ 3400962 w 3751729"/>
              <a:gd name="connsiteY1571" fmla="*/ 291548 h 1237129"/>
              <a:gd name="connsiteX1572" fmla="*/ 3397762 w 3751729"/>
              <a:gd name="connsiteY1572" fmla="*/ 291548 h 1237129"/>
              <a:gd name="connsiteX1573" fmla="*/ 3392100 w 3751729"/>
              <a:gd name="connsiteY1573" fmla="*/ 303365 h 1237129"/>
              <a:gd name="connsiteX1574" fmla="*/ 3387915 w 3751729"/>
              <a:gd name="connsiteY1574" fmla="*/ 317641 h 1237129"/>
              <a:gd name="connsiteX1575" fmla="*/ 3378069 w 3751729"/>
              <a:gd name="connsiteY1575" fmla="*/ 317641 h 1237129"/>
              <a:gd name="connsiteX1576" fmla="*/ 3374869 w 3751729"/>
              <a:gd name="connsiteY1576" fmla="*/ 333640 h 1237129"/>
              <a:gd name="connsiteX1577" fmla="*/ 3369947 w 3751729"/>
              <a:gd name="connsiteY1577" fmla="*/ 333640 h 1237129"/>
              <a:gd name="connsiteX1578" fmla="*/ 3369947 w 3751729"/>
              <a:gd name="connsiteY1578" fmla="*/ 329457 h 1237129"/>
              <a:gd name="connsiteX1579" fmla="*/ 3358378 w 3751729"/>
              <a:gd name="connsiteY1579" fmla="*/ 313456 h 1237129"/>
              <a:gd name="connsiteX1580" fmla="*/ 3350993 w 3751729"/>
              <a:gd name="connsiteY1580" fmla="*/ 294256 h 1237129"/>
              <a:gd name="connsiteX1581" fmla="*/ 3349270 w 3751729"/>
              <a:gd name="connsiteY1581" fmla="*/ 272349 h 1237129"/>
              <a:gd name="connsiteX1582" fmla="*/ 3350993 w 3751729"/>
              <a:gd name="connsiteY1582" fmla="*/ 246257 h 1237129"/>
              <a:gd name="connsiteX1583" fmla="*/ 3355178 w 3751729"/>
              <a:gd name="connsiteY1583" fmla="*/ 242811 h 1237129"/>
              <a:gd name="connsiteX1584" fmla="*/ 3358378 w 3751729"/>
              <a:gd name="connsiteY1584" fmla="*/ 240349 h 1237129"/>
              <a:gd name="connsiteX1585" fmla="*/ 3362562 w 3751729"/>
              <a:gd name="connsiteY1585" fmla="*/ 236903 h 1237129"/>
              <a:gd name="connsiteX1586" fmla="*/ 3364285 w 3751729"/>
              <a:gd name="connsiteY1586" fmla="*/ 232719 h 1237129"/>
              <a:gd name="connsiteX1587" fmla="*/ 3366747 w 3751729"/>
              <a:gd name="connsiteY1587" fmla="*/ 226811 h 1237129"/>
              <a:gd name="connsiteX1588" fmla="*/ 3362562 w 3751729"/>
              <a:gd name="connsiteY1588" fmla="*/ 219180 h 1237129"/>
              <a:gd name="connsiteX1589" fmla="*/ 3360839 w 3751729"/>
              <a:gd name="connsiteY1589" fmla="*/ 209088 h 1237129"/>
              <a:gd name="connsiteX1590" fmla="*/ 3366501 w 3751729"/>
              <a:gd name="connsiteY1590" fmla="*/ 197272 h 1237129"/>
              <a:gd name="connsiteX1591" fmla="*/ 3372162 w 3751729"/>
              <a:gd name="connsiteY1591" fmla="*/ 193088 h 1237129"/>
              <a:gd name="connsiteX1592" fmla="*/ 3379547 w 3751729"/>
              <a:gd name="connsiteY1592" fmla="*/ 189642 h 1237129"/>
              <a:gd name="connsiteX1593" fmla="*/ 3387915 w 3751729"/>
              <a:gd name="connsiteY1593" fmla="*/ 187180 h 1237129"/>
              <a:gd name="connsiteX1594" fmla="*/ 3393577 w 3751729"/>
              <a:gd name="connsiteY1594" fmla="*/ 181272 h 1237129"/>
              <a:gd name="connsiteX1595" fmla="*/ 3405147 w 3751729"/>
              <a:gd name="connsiteY1595" fmla="*/ 163550 h 1237129"/>
              <a:gd name="connsiteX1596" fmla="*/ 3416715 w 3751729"/>
              <a:gd name="connsiteY1596" fmla="*/ 145827 h 1237129"/>
              <a:gd name="connsiteX1597" fmla="*/ 3425824 w 3751729"/>
              <a:gd name="connsiteY1597" fmla="*/ 138196 h 1237129"/>
              <a:gd name="connsiteX1598" fmla="*/ 3435670 w 3751729"/>
              <a:gd name="connsiteY1598" fmla="*/ 131550 h 1237129"/>
              <a:gd name="connsiteX1599" fmla="*/ 3445515 w 3751729"/>
              <a:gd name="connsiteY1599" fmla="*/ 123920 h 1237129"/>
              <a:gd name="connsiteX1600" fmla="*/ 3449700 w 3751729"/>
              <a:gd name="connsiteY1600" fmla="*/ 113827 h 1237129"/>
              <a:gd name="connsiteX1601" fmla="*/ 3452900 w 3751729"/>
              <a:gd name="connsiteY1601" fmla="*/ 102011 h 1237129"/>
              <a:gd name="connsiteX1602" fmla="*/ 3457085 w 3751729"/>
              <a:gd name="connsiteY1602" fmla="*/ 91181 h 1237129"/>
              <a:gd name="connsiteX1603" fmla="*/ 3457085 w 3751729"/>
              <a:gd name="connsiteY1603" fmla="*/ 90443 h 1237129"/>
              <a:gd name="connsiteX1604" fmla="*/ 3455361 w 3751729"/>
              <a:gd name="connsiteY1604" fmla="*/ 90443 h 1237129"/>
              <a:gd name="connsiteX1605" fmla="*/ 3455361 w 3751729"/>
              <a:gd name="connsiteY1605" fmla="*/ 88719 h 1237129"/>
              <a:gd name="connsiteX1606" fmla="*/ 3453639 w 3751729"/>
              <a:gd name="connsiteY1606" fmla="*/ 86996 h 1237129"/>
              <a:gd name="connsiteX1607" fmla="*/ 3451176 w 3751729"/>
              <a:gd name="connsiteY1607" fmla="*/ 88719 h 1237129"/>
              <a:gd name="connsiteX1608" fmla="*/ 3449454 w 3751729"/>
              <a:gd name="connsiteY1608" fmla="*/ 90443 h 1237129"/>
              <a:gd name="connsiteX1609" fmla="*/ 3448715 w 3751729"/>
              <a:gd name="connsiteY1609" fmla="*/ 91181 h 1237129"/>
              <a:gd name="connsiteX1610" fmla="*/ 3441331 w 3751729"/>
              <a:gd name="connsiteY1610" fmla="*/ 102011 h 1237129"/>
              <a:gd name="connsiteX1611" fmla="*/ 3433946 w 3751729"/>
              <a:gd name="connsiteY1611" fmla="*/ 113827 h 1237129"/>
              <a:gd name="connsiteX1612" fmla="*/ 3426561 w 3751729"/>
              <a:gd name="connsiteY1612" fmla="*/ 123920 h 1237129"/>
              <a:gd name="connsiteX1613" fmla="*/ 3416715 w 3751729"/>
              <a:gd name="connsiteY1613" fmla="*/ 131550 h 1237129"/>
              <a:gd name="connsiteX1614" fmla="*/ 3403423 w 3751729"/>
              <a:gd name="connsiteY1614" fmla="*/ 137457 h 1237129"/>
              <a:gd name="connsiteX1615" fmla="*/ 3402685 w 3751729"/>
              <a:gd name="connsiteY1615" fmla="*/ 132535 h 1237129"/>
              <a:gd name="connsiteX1616" fmla="*/ 3402685 w 3751729"/>
              <a:gd name="connsiteY1616" fmla="*/ 131796 h 1237129"/>
              <a:gd name="connsiteX1617" fmla="*/ 3400962 w 3751729"/>
              <a:gd name="connsiteY1617" fmla="*/ 128350 h 1237129"/>
              <a:gd name="connsiteX1618" fmla="*/ 3400962 w 3751729"/>
              <a:gd name="connsiteY1618" fmla="*/ 124165 h 1237129"/>
              <a:gd name="connsiteX1619" fmla="*/ 3402685 w 3751729"/>
              <a:gd name="connsiteY1619" fmla="*/ 122442 h 1237129"/>
              <a:gd name="connsiteX1620" fmla="*/ 3402685 w 3751729"/>
              <a:gd name="connsiteY1620" fmla="*/ 120719 h 1237129"/>
              <a:gd name="connsiteX1621" fmla="*/ 3402685 w 3751729"/>
              <a:gd name="connsiteY1621" fmla="*/ 119980 h 1237129"/>
              <a:gd name="connsiteX1622" fmla="*/ 3403423 w 3751729"/>
              <a:gd name="connsiteY1622" fmla="*/ 116534 h 1237129"/>
              <a:gd name="connsiteX1623" fmla="*/ 3403423 w 3751729"/>
              <a:gd name="connsiteY1623" fmla="*/ 114073 h 1237129"/>
              <a:gd name="connsiteX1624" fmla="*/ 3399238 w 3751729"/>
              <a:gd name="connsiteY1624" fmla="*/ 110628 h 1237129"/>
              <a:gd name="connsiteX1625" fmla="*/ 3395054 w 3751729"/>
              <a:gd name="connsiteY1625" fmla="*/ 108903 h 1237129"/>
              <a:gd name="connsiteX1626" fmla="*/ 3391854 w 3751729"/>
              <a:gd name="connsiteY1626" fmla="*/ 108166 h 1237129"/>
              <a:gd name="connsiteX1627" fmla="*/ 3387670 w 3751729"/>
              <a:gd name="connsiteY1627" fmla="*/ 106442 h 1237129"/>
              <a:gd name="connsiteX1628" fmla="*/ 3385208 w 3751729"/>
              <a:gd name="connsiteY1628" fmla="*/ 108166 h 1237129"/>
              <a:gd name="connsiteX1629" fmla="*/ 3377824 w 3751729"/>
              <a:gd name="connsiteY1629" fmla="*/ 112350 h 1237129"/>
              <a:gd name="connsiteX1630" fmla="*/ 3367978 w 3751729"/>
              <a:gd name="connsiteY1630" fmla="*/ 120719 h 1237129"/>
              <a:gd name="connsiteX1631" fmla="*/ 3358870 w 3751729"/>
              <a:gd name="connsiteY1631" fmla="*/ 131550 h 1237129"/>
              <a:gd name="connsiteX1632" fmla="*/ 3350500 w 3751729"/>
              <a:gd name="connsiteY1632" fmla="*/ 141642 h 1237129"/>
              <a:gd name="connsiteX1633" fmla="*/ 3346316 w 3751729"/>
              <a:gd name="connsiteY1633" fmla="*/ 149273 h 1237129"/>
              <a:gd name="connsiteX1634" fmla="*/ 3346316 w 3751729"/>
              <a:gd name="connsiteY1634" fmla="*/ 151734 h 1237129"/>
              <a:gd name="connsiteX1635" fmla="*/ 3346316 w 3751729"/>
              <a:gd name="connsiteY1635" fmla="*/ 155180 h 1237129"/>
              <a:gd name="connsiteX1636" fmla="*/ 3347055 w 3751729"/>
              <a:gd name="connsiteY1636" fmla="*/ 157642 h 1237129"/>
              <a:gd name="connsiteX1637" fmla="*/ 3348778 w 3751729"/>
              <a:gd name="connsiteY1637" fmla="*/ 161826 h 1237129"/>
              <a:gd name="connsiteX1638" fmla="*/ 3350500 w 3751729"/>
              <a:gd name="connsiteY1638" fmla="*/ 165272 h 1237129"/>
              <a:gd name="connsiteX1639" fmla="*/ 3350500 w 3751729"/>
              <a:gd name="connsiteY1639" fmla="*/ 167734 h 1237129"/>
              <a:gd name="connsiteX1640" fmla="*/ 3341394 w 3751729"/>
              <a:gd name="connsiteY1640" fmla="*/ 171918 h 1237129"/>
              <a:gd name="connsiteX1641" fmla="*/ 3331548 w 3751729"/>
              <a:gd name="connsiteY1641" fmla="*/ 173642 h 1237129"/>
              <a:gd name="connsiteX1642" fmla="*/ 3318255 w 3751729"/>
              <a:gd name="connsiteY1642" fmla="*/ 175365 h 1237129"/>
              <a:gd name="connsiteX1643" fmla="*/ 3305947 w 3751729"/>
              <a:gd name="connsiteY1643" fmla="*/ 175365 h 1237129"/>
              <a:gd name="connsiteX1644" fmla="*/ 3305947 w 3751729"/>
              <a:gd name="connsiteY1644" fmla="*/ 159365 h 1237129"/>
              <a:gd name="connsiteX1645" fmla="*/ 3292655 w 3751729"/>
              <a:gd name="connsiteY1645" fmla="*/ 161826 h 1237129"/>
              <a:gd name="connsiteX1646" fmla="*/ 3281085 w 3751729"/>
              <a:gd name="connsiteY1646" fmla="*/ 166750 h 1237129"/>
              <a:gd name="connsiteX1647" fmla="*/ 3271240 w 3751729"/>
              <a:gd name="connsiteY1647" fmla="*/ 165026 h 1237129"/>
              <a:gd name="connsiteX1648" fmla="*/ 3263855 w 3751729"/>
              <a:gd name="connsiteY1648" fmla="*/ 155919 h 1237129"/>
              <a:gd name="connsiteX1649" fmla="*/ 3235055 w 3751729"/>
              <a:gd name="connsiteY1649" fmla="*/ 151734 h 1237129"/>
              <a:gd name="connsiteX1650" fmla="*/ 3225209 w 3751729"/>
              <a:gd name="connsiteY1650" fmla="*/ 161826 h 1237129"/>
              <a:gd name="connsiteX1651" fmla="*/ 3213640 w 3751729"/>
              <a:gd name="connsiteY1651" fmla="*/ 169457 h 1237129"/>
              <a:gd name="connsiteX1652" fmla="*/ 3203794 w 3751729"/>
              <a:gd name="connsiteY1652" fmla="*/ 177827 h 1237129"/>
              <a:gd name="connsiteX1653" fmla="*/ 3198133 w 3751729"/>
              <a:gd name="connsiteY1653" fmla="*/ 188657 h 1237129"/>
              <a:gd name="connsiteX1654" fmla="*/ 3192471 w 3751729"/>
              <a:gd name="connsiteY1654" fmla="*/ 198750 h 1237129"/>
              <a:gd name="connsiteX1655" fmla="*/ 3186810 w 3751729"/>
              <a:gd name="connsiteY1655" fmla="*/ 208841 h 1237129"/>
              <a:gd name="connsiteX1656" fmla="*/ 3179425 w 3751729"/>
              <a:gd name="connsiteY1656" fmla="*/ 216473 h 1237129"/>
              <a:gd name="connsiteX1657" fmla="*/ 3156287 w 3751729"/>
              <a:gd name="connsiteY1657" fmla="*/ 224103 h 1237129"/>
              <a:gd name="connsiteX1658" fmla="*/ 3150625 w 3751729"/>
              <a:gd name="connsiteY1658" fmla="*/ 230011 h 1237129"/>
              <a:gd name="connsiteX1659" fmla="*/ 3146441 w 3751729"/>
              <a:gd name="connsiteY1659" fmla="*/ 236657 h 1237129"/>
              <a:gd name="connsiteX1660" fmla="*/ 3142256 w 3751729"/>
              <a:gd name="connsiteY1660" fmla="*/ 242564 h 1237129"/>
              <a:gd name="connsiteX1661" fmla="*/ 3132409 w 3751729"/>
              <a:gd name="connsiteY1661" fmla="*/ 250195 h 1237129"/>
              <a:gd name="connsiteX1662" fmla="*/ 3132409 w 3751729"/>
              <a:gd name="connsiteY1662" fmla="*/ 258564 h 1237129"/>
              <a:gd name="connsiteX1663" fmla="*/ 3144717 w 3751729"/>
              <a:gd name="connsiteY1663" fmla="*/ 258564 h 1237129"/>
              <a:gd name="connsiteX1664" fmla="*/ 3146441 w 3751729"/>
              <a:gd name="connsiteY1664" fmla="*/ 263487 h 1237129"/>
              <a:gd name="connsiteX1665" fmla="*/ 3148164 w 3751729"/>
              <a:gd name="connsiteY1665" fmla="*/ 265949 h 1237129"/>
              <a:gd name="connsiteX1666" fmla="*/ 3148902 w 3751729"/>
              <a:gd name="connsiteY1666" fmla="*/ 269395 h 1237129"/>
              <a:gd name="connsiteX1667" fmla="*/ 3152102 w 3751729"/>
              <a:gd name="connsiteY1667" fmla="*/ 271857 h 1237129"/>
              <a:gd name="connsiteX1668" fmla="*/ 3154563 w 3751729"/>
              <a:gd name="connsiteY1668" fmla="*/ 273580 h 1237129"/>
              <a:gd name="connsiteX1669" fmla="*/ 3160225 w 3751729"/>
              <a:gd name="connsiteY1669" fmla="*/ 275303 h 1237129"/>
              <a:gd name="connsiteX1670" fmla="*/ 3163425 w 3751729"/>
              <a:gd name="connsiteY1670" fmla="*/ 271857 h 1237129"/>
              <a:gd name="connsiteX1671" fmla="*/ 3165887 w 3751729"/>
              <a:gd name="connsiteY1671" fmla="*/ 270133 h 1237129"/>
              <a:gd name="connsiteX1672" fmla="*/ 3170809 w 3751729"/>
              <a:gd name="connsiteY1672" fmla="*/ 269395 h 1237129"/>
              <a:gd name="connsiteX1673" fmla="*/ 3174994 w 3751729"/>
              <a:gd name="connsiteY1673" fmla="*/ 269395 h 1237129"/>
              <a:gd name="connsiteX1674" fmla="*/ 3182379 w 3751729"/>
              <a:gd name="connsiteY1674" fmla="*/ 269395 h 1237129"/>
              <a:gd name="connsiteX1675" fmla="*/ 3188041 w 3751729"/>
              <a:gd name="connsiteY1675" fmla="*/ 276041 h 1237129"/>
              <a:gd name="connsiteX1676" fmla="*/ 3192225 w 3751729"/>
              <a:gd name="connsiteY1676" fmla="*/ 281949 h 1237129"/>
              <a:gd name="connsiteX1677" fmla="*/ 3194687 w 3751729"/>
              <a:gd name="connsiteY1677" fmla="*/ 289580 h 1237129"/>
              <a:gd name="connsiteX1678" fmla="*/ 3197887 w 3751729"/>
              <a:gd name="connsiteY1678" fmla="*/ 301394 h 1237129"/>
              <a:gd name="connsiteX1679" fmla="*/ 3199609 w 3751729"/>
              <a:gd name="connsiteY1679" fmla="*/ 309026 h 1237129"/>
              <a:gd name="connsiteX1680" fmla="*/ 3197887 w 3751729"/>
              <a:gd name="connsiteY1680" fmla="*/ 313210 h 1237129"/>
              <a:gd name="connsiteX1681" fmla="*/ 3193702 w 3751729"/>
              <a:gd name="connsiteY1681" fmla="*/ 317395 h 1237129"/>
              <a:gd name="connsiteX1682" fmla="*/ 3191978 w 3751729"/>
              <a:gd name="connsiteY1682" fmla="*/ 325026 h 1237129"/>
              <a:gd name="connsiteX1683" fmla="*/ 3191978 w 3751729"/>
              <a:gd name="connsiteY1683" fmla="*/ 333395 h 1237129"/>
              <a:gd name="connsiteX1684" fmla="*/ 3194441 w 3751729"/>
              <a:gd name="connsiteY1684" fmla="*/ 341025 h 1237129"/>
              <a:gd name="connsiteX1685" fmla="*/ 3197640 w 3751729"/>
              <a:gd name="connsiteY1685" fmla="*/ 348656 h 1237129"/>
              <a:gd name="connsiteX1686" fmla="*/ 3200102 w 3751729"/>
              <a:gd name="connsiteY1686" fmla="*/ 358748 h 1237129"/>
              <a:gd name="connsiteX1687" fmla="*/ 3191733 w 3751729"/>
              <a:gd name="connsiteY1687" fmla="*/ 367856 h 1237129"/>
              <a:gd name="connsiteX1688" fmla="*/ 3186072 w 3751729"/>
              <a:gd name="connsiteY1688" fmla="*/ 377949 h 1237129"/>
              <a:gd name="connsiteX1689" fmla="*/ 3181886 w 3751729"/>
              <a:gd name="connsiteY1689" fmla="*/ 388041 h 1237129"/>
              <a:gd name="connsiteX1690" fmla="*/ 3176226 w 3751729"/>
              <a:gd name="connsiteY1690" fmla="*/ 401579 h 1237129"/>
              <a:gd name="connsiteX1691" fmla="*/ 3173025 w 3751729"/>
              <a:gd name="connsiteY1691" fmla="*/ 404041 h 1237129"/>
              <a:gd name="connsiteX1692" fmla="*/ 3165640 w 3751729"/>
              <a:gd name="connsiteY1692" fmla="*/ 413148 h 1237129"/>
              <a:gd name="connsiteX1693" fmla="*/ 3157271 w 3751729"/>
              <a:gd name="connsiteY1693" fmla="*/ 423241 h 1237129"/>
              <a:gd name="connsiteX1694" fmla="*/ 3148164 w 3751729"/>
              <a:gd name="connsiteY1694" fmla="*/ 435056 h 1237129"/>
              <a:gd name="connsiteX1695" fmla="*/ 3138318 w 3751729"/>
              <a:gd name="connsiteY1695" fmla="*/ 445148 h 1237129"/>
              <a:gd name="connsiteX1696" fmla="*/ 3129949 w 3751729"/>
              <a:gd name="connsiteY1696" fmla="*/ 455241 h 1237129"/>
              <a:gd name="connsiteX1697" fmla="*/ 3124288 w 3751729"/>
              <a:gd name="connsiteY1697" fmla="*/ 462871 h 1237129"/>
              <a:gd name="connsiteX1698" fmla="*/ 3121088 w 3751729"/>
              <a:gd name="connsiteY1698" fmla="*/ 466318 h 1237129"/>
              <a:gd name="connsiteX1699" fmla="*/ 3111241 w 3751729"/>
              <a:gd name="connsiteY1699" fmla="*/ 468778 h 1237129"/>
              <a:gd name="connsiteX1700" fmla="*/ 3101395 w 3751729"/>
              <a:gd name="connsiteY1700" fmla="*/ 467056 h 1237129"/>
              <a:gd name="connsiteX1701" fmla="*/ 3092288 w 3751729"/>
              <a:gd name="connsiteY1701" fmla="*/ 467056 h 1237129"/>
              <a:gd name="connsiteX1702" fmla="*/ 3083918 w 3751729"/>
              <a:gd name="connsiteY1702" fmla="*/ 468778 h 1237129"/>
              <a:gd name="connsiteX1703" fmla="*/ 3076533 w 3751729"/>
              <a:gd name="connsiteY1703" fmla="*/ 476409 h 1237129"/>
              <a:gd name="connsiteX1704" fmla="*/ 3070872 w 3751729"/>
              <a:gd name="connsiteY1704" fmla="*/ 484779 h 1237129"/>
              <a:gd name="connsiteX1705" fmla="*/ 3066687 w 3751729"/>
              <a:gd name="connsiteY1705" fmla="*/ 493887 h 1237129"/>
              <a:gd name="connsiteX1706" fmla="*/ 3061026 w 3751729"/>
              <a:gd name="connsiteY1706" fmla="*/ 502256 h 1237129"/>
              <a:gd name="connsiteX1707" fmla="*/ 3052657 w 3751729"/>
              <a:gd name="connsiteY1707" fmla="*/ 508164 h 1237129"/>
              <a:gd name="connsiteX1708" fmla="*/ 3050934 w 3751729"/>
              <a:gd name="connsiteY1708" fmla="*/ 508164 h 1237129"/>
              <a:gd name="connsiteX1709" fmla="*/ 3049211 w 3751729"/>
              <a:gd name="connsiteY1709" fmla="*/ 509887 h 1237129"/>
              <a:gd name="connsiteX1710" fmla="*/ 3047487 w 3751729"/>
              <a:gd name="connsiteY1710" fmla="*/ 509887 h 1237129"/>
              <a:gd name="connsiteX1711" fmla="*/ 3045026 w 3751729"/>
              <a:gd name="connsiteY1711" fmla="*/ 509887 h 1237129"/>
              <a:gd name="connsiteX1712" fmla="*/ 3041826 w 3751729"/>
              <a:gd name="connsiteY1712" fmla="*/ 511610 h 1237129"/>
              <a:gd name="connsiteX1713" fmla="*/ 3045026 w 3751729"/>
              <a:gd name="connsiteY1713" fmla="*/ 519979 h 1237129"/>
              <a:gd name="connsiteX1714" fmla="*/ 3050688 w 3751729"/>
              <a:gd name="connsiteY1714" fmla="*/ 529086 h 1237129"/>
              <a:gd name="connsiteX1715" fmla="*/ 3054872 w 3751729"/>
              <a:gd name="connsiteY1715" fmla="*/ 539179 h 1237129"/>
              <a:gd name="connsiteX1716" fmla="*/ 3060534 w 3751729"/>
              <a:gd name="connsiteY1716" fmla="*/ 549271 h 1237129"/>
              <a:gd name="connsiteX1717" fmla="*/ 3062995 w 3751729"/>
              <a:gd name="connsiteY1717" fmla="*/ 558378 h 1237129"/>
              <a:gd name="connsiteX1718" fmla="*/ 3064719 w 3751729"/>
              <a:gd name="connsiteY1718" fmla="*/ 568471 h 1237129"/>
              <a:gd name="connsiteX1719" fmla="*/ 3062256 w 3751729"/>
              <a:gd name="connsiteY1719" fmla="*/ 575117 h 1237129"/>
              <a:gd name="connsiteX1720" fmla="*/ 3056595 w 3751729"/>
              <a:gd name="connsiteY1720" fmla="*/ 581022 h 1237129"/>
              <a:gd name="connsiteX1721" fmla="*/ 3045026 w 3751729"/>
              <a:gd name="connsiteY1721" fmla="*/ 585945 h 1237129"/>
              <a:gd name="connsiteX1722" fmla="*/ 3026073 w 3751729"/>
              <a:gd name="connsiteY1722" fmla="*/ 588407 h 1237129"/>
              <a:gd name="connsiteX1723" fmla="*/ 3026073 w 3751729"/>
              <a:gd name="connsiteY1723" fmla="*/ 580776 h 1237129"/>
              <a:gd name="connsiteX1724" fmla="*/ 3024348 w 3751729"/>
              <a:gd name="connsiteY1724" fmla="*/ 574133 h 1237129"/>
              <a:gd name="connsiteX1725" fmla="*/ 3024348 w 3751729"/>
              <a:gd name="connsiteY1725" fmla="*/ 564040 h 1237129"/>
              <a:gd name="connsiteX1726" fmla="*/ 3026073 w 3751729"/>
              <a:gd name="connsiteY1726" fmla="*/ 552225 h 1237129"/>
              <a:gd name="connsiteX1727" fmla="*/ 3026073 w 3751729"/>
              <a:gd name="connsiteY1727" fmla="*/ 543117 h 1237129"/>
              <a:gd name="connsiteX1728" fmla="*/ 3021888 w 3751729"/>
              <a:gd name="connsiteY1728" fmla="*/ 543117 h 1237129"/>
              <a:gd name="connsiteX1729" fmla="*/ 3018688 w 3751729"/>
              <a:gd name="connsiteY1729" fmla="*/ 543117 h 1237129"/>
              <a:gd name="connsiteX1730" fmla="*/ 3016226 w 3751729"/>
              <a:gd name="connsiteY1730" fmla="*/ 543117 h 1237129"/>
              <a:gd name="connsiteX1731" fmla="*/ 3014503 w 3751729"/>
              <a:gd name="connsiteY1731" fmla="*/ 543117 h 1237129"/>
              <a:gd name="connsiteX1732" fmla="*/ 3012780 w 3751729"/>
              <a:gd name="connsiteY1732" fmla="*/ 541394 h 1237129"/>
              <a:gd name="connsiteX1733" fmla="*/ 3010318 w 3751729"/>
              <a:gd name="connsiteY1733" fmla="*/ 540655 h 1237129"/>
              <a:gd name="connsiteX1734" fmla="*/ 3007118 w 3751729"/>
              <a:gd name="connsiteY1734" fmla="*/ 535733 h 1237129"/>
              <a:gd name="connsiteX1735" fmla="*/ 3010318 w 3751729"/>
              <a:gd name="connsiteY1735" fmla="*/ 531548 h 1237129"/>
              <a:gd name="connsiteX1736" fmla="*/ 3012780 w 3751729"/>
              <a:gd name="connsiteY1736" fmla="*/ 527363 h 1237129"/>
              <a:gd name="connsiteX1737" fmla="*/ 3014503 w 3751729"/>
              <a:gd name="connsiteY1737" fmla="*/ 523179 h 1237129"/>
              <a:gd name="connsiteX1738" fmla="*/ 3017703 w 3751729"/>
              <a:gd name="connsiteY1738" fmla="*/ 517271 h 1237129"/>
              <a:gd name="connsiteX1739" fmla="*/ 3010318 w 3751729"/>
              <a:gd name="connsiteY1739" fmla="*/ 517271 h 1237129"/>
              <a:gd name="connsiteX1740" fmla="*/ 3001211 w 3751729"/>
              <a:gd name="connsiteY1740" fmla="*/ 515548 h 1237129"/>
              <a:gd name="connsiteX1741" fmla="*/ 2991365 w 3751729"/>
              <a:gd name="connsiteY1741" fmla="*/ 518010 h 1237129"/>
              <a:gd name="connsiteX1742" fmla="*/ 2979796 w 3751729"/>
              <a:gd name="connsiteY1742" fmla="*/ 522932 h 1237129"/>
              <a:gd name="connsiteX1743" fmla="*/ 2969950 w 3751729"/>
              <a:gd name="connsiteY1743" fmla="*/ 527117 h 1237129"/>
              <a:gd name="connsiteX1744" fmla="*/ 2969950 w 3751729"/>
              <a:gd name="connsiteY1744" fmla="*/ 523672 h 1237129"/>
              <a:gd name="connsiteX1745" fmla="*/ 2971672 w 3751729"/>
              <a:gd name="connsiteY1745" fmla="*/ 519486 h 1237129"/>
              <a:gd name="connsiteX1746" fmla="*/ 2973396 w 3751729"/>
              <a:gd name="connsiteY1746" fmla="*/ 517025 h 1237129"/>
              <a:gd name="connsiteX1747" fmla="*/ 2974134 w 3751729"/>
              <a:gd name="connsiteY1747" fmla="*/ 512102 h 1237129"/>
              <a:gd name="connsiteX1748" fmla="*/ 2975857 w 3751729"/>
              <a:gd name="connsiteY1748" fmla="*/ 509640 h 1237129"/>
              <a:gd name="connsiteX1749" fmla="*/ 2978318 w 3751729"/>
              <a:gd name="connsiteY1749" fmla="*/ 503733 h 1237129"/>
              <a:gd name="connsiteX1750" fmla="*/ 2975857 w 3751729"/>
              <a:gd name="connsiteY1750" fmla="*/ 503733 h 1237129"/>
              <a:gd name="connsiteX1751" fmla="*/ 2973396 w 3751729"/>
              <a:gd name="connsiteY1751" fmla="*/ 502009 h 1237129"/>
              <a:gd name="connsiteX1752" fmla="*/ 2970196 w 3751729"/>
              <a:gd name="connsiteY1752" fmla="*/ 502009 h 1237129"/>
              <a:gd name="connsiteX1753" fmla="*/ 2966011 w 3751729"/>
              <a:gd name="connsiteY1753" fmla="*/ 500287 h 1237129"/>
              <a:gd name="connsiteX1754" fmla="*/ 2956904 w 3751729"/>
              <a:gd name="connsiteY1754" fmla="*/ 509395 h 1237129"/>
              <a:gd name="connsiteX1755" fmla="*/ 2947058 w 3751729"/>
              <a:gd name="connsiteY1755" fmla="*/ 517025 h 1237129"/>
              <a:gd name="connsiteX1756" fmla="*/ 2937212 w 3751729"/>
              <a:gd name="connsiteY1756" fmla="*/ 525394 h 1237129"/>
              <a:gd name="connsiteX1757" fmla="*/ 2931550 w 3751729"/>
              <a:gd name="connsiteY1757" fmla="*/ 535487 h 1237129"/>
              <a:gd name="connsiteX1758" fmla="*/ 2937212 w 3751729"/>
              <a:gd name="connsiteY1758" fmla="*/ 538932 h 1237129"/>
              <a:gd name="connsiteX1759" fmla="*/ 2941396 w 3751729"/>
              <a:gd name="connsiteY1759" fmla="*/ 541394 h 1237129"/>
              <a:gd name="connsiteX1760" fmla="*/ 2944596 w 3751729"/>
              <a:gd name="connsiteY1760" fmla="*/ 544840 h 1237129"/>
              <a:gd name="connsiteX1761" fmla="*/ 2947058 w 3751729"/>
              <a:gd name="connsiteY1761" fmla="*/ 547301 h 1237129"/>
              <a:gd name="connsiteX1762" fmla="*/ 2950257 w 3751729"/>
              <a:gd name="connsiteY1762" fmla="*/ 552225 h 1237129"/>
              <a:gd name="connsiteX1763" fmla="*/ 2958626 w 3751729"/>
              <a:gd name="connsiteY1763" fmla="*/ 547301 h 1237129"/>
              <a:gd name="connsiteX1764" fmla="*/ 2966011 w 3751729"/>
              <a:gd name="connsiteY1764" fmla="*/ 544840 h 1237129"/>
              <a:gd name="connsiteX1765" fmla="*/ 2973396 w 3751729"/>
              <a:gd name="connsiteY1765" fmla="*/ 544840 h 1237129"/>
              <a:gd name="connsiteX1766" fmla="*/ 2981764 w 3751729"/>
              <a:gd name="connsiteY1766" fmla="*/ 549025 h 1237129"/>
              <a:gd name="connsiteX1767" fmla="*/ 2985949 w 3751729"/>
              <a:gd name="connsiteY1767" fmla="*/ 549025 h 1237129"/>
              <a:gd name="connsiteX1768" fmla="*/ 2985949 w 3751729"/>
              <a:gd name="connsiteY1768" fmla="*/ 559117 h 1237129"/>
              <a:gd name="connsiteX1769" fmla="*/ 2970196 w 3751729"/>
              <a:gd name="connsiteY1769" fmla="*/ 559117 h 1237129"/>
              <a:gd name="connsiteX1770" fmla="*/ 2964534 w 3751729"/>
              <a:gd name="connsiteY1770" fmla="*/ 566748 h 1237129"/>
              <a:gd name="connsiteX1771" fmla="*/ 2958873 w 3751729"/>
              <a:gd name="connsiteY1771" fmla="*/ 572655 h 1237129"/>
              <a:gd name="connsiteX1772" fmla="*/ 2954688 w 3751729"/>
              <a:gd name="connsiteY1772" fmla="*/ 578561 h 1237129"/>
              <a:gd name="connsiteX1773" fmla="*/ 2950503 w 3751729"/>
              <a:gd name="connsiteY1773" fmla="*/ 588653 h 1237129"/>
              <a:gd name="connsiteX1774" fmla="*/ 2962073 w 3751729"/>
              <a:gd name="connsiteY1774" fmla="*/ 596284 h 1237129"/>
              <a:gd name="connsiteX1775" fmla="*/ 2968719 w 3751729"/>
              <a:gd name="connsiteY1775" fmla="*/ 608099 h 1237129"/>
              <a:gd name="connsiteX1776" fmla="*/ 2974380 w 3751729"/>
              <a:gd name="connsiteY1776" fmla="*/ 624099 h 1237129"/>
              <a:gd name="connsiteX1777" fmla="*/ 2977581 w 3751729"/>
              <a:gd name="connsiteY1777" fmla="*/ 640099 h 1237129"/>
              <a:gd name="connsiteX1778" fmla="*/ 2978318 w 3751729"/>
              <a:gd name="connsiteY1778" fmla="*/ 657822 h 1237129"/>
              <a:gd name="connsiteX1779" fmla="*/ 2978318 w 3751729"/>
              <a:gd name="connsiteY1779" fmla="*/ 673330 h 1237129"/>
              <a:gd name="connsiteX1780" fmla="*/ 2968472 w 3751729"/>
              <a:gd name="connsiteY1780" fmla="*/ 679976 h 1237129"/>
              <a:gd name="connsiteX1781" fmla="*/ 2962811 w 3751729"/>
              <a:gd name="connsiteY1781" fmla="*/ 691791 h 1237129"/>
              <a:gd name="connsiteX1782" fmla="*/ 2957149 w 3751729"/>
              <a:gd name="connsiteY1782" fmla="*/ 702622 h 1237129"/>
              <a:gd name="connsiteX1783" fmla="*/ 2950503 w 3751729"/>
              <a:gd name="connsiteY1783" fmla="*/ 714437 h 1237129"/>
              <a:gd name="connsiteX1784" fmla="*/ 2935734 w 3751729"/>
              <a:gd name="connsiteY1784" fmla="*/ 730437 h 1237129"/>
              <a:gd name="connsiteX1785" fmla="*/ 2916781 w 3751729"/>
              <a:gd name="connsiteY1785" fmla="*/ 742251 h 1237129"/>
              <a:gd name="connsiteX1786" fmla="*/ 2896842 w 3751729"/>
              <a:gd name="connsiteY1786" fmla="*/ 750622 h 1237129"/>
              <a:gd name="connsiteX1787" fmla="*/ 2873704 w 3751729"/>
              <a:gd name="connsiteY1787" fmla="*/ 758252 h 1237129"/>
              <a:gd name="connsiteX1788" fmla="*/ 2852289 w 3751729"/>
              <a:gd name="connsiteY1788" fmla="*/ 762437 h 1237129"/>
              <a:gd name="connsiteX1789" fmla="*/ 2852289 w 3751729"/>
              <a:gd name="connsiteY1789" fmla="*/ 768345 h 1237129"/>
              <a:gd name="connsiteX1790" fmla="*/ 2852289 w 3751729"/>
              <a:gd name="connsiteY1790" fmla="*/ 771791 h 1237129"/>
              <a:gd name="connsiteX1791" fmla="*/ 2852289 w 3751729"/>
              <a:gd name="connsiteY1791" fmla="*/ 774251 h 1237129"/>
              <a:gd name="connsiteX1792" fmla="*/ 2852289 w 3751729"/>
              <a:gd name="connsiteY1792" fmla="*/ 775976 h 1237129"/>
              <a:gd name="connsiteX1793" fmla="*/ 2854012 w 3751729"/>
              <a:gd name="connsiteY1793" fmla="*/ 777698 h 1237129"/>
              <a:gd name="connsiteX1794" fmla="*/ 2854012 w 3751729"/>
              <a:gd name="connsiteY1794" fmla="*/ 781882 h 1237129"/>
              <a:gd name="connsiteX1795" fmla="*/ 2854750 w 3751729"/>
              <a:gd name="connsiteY1795" fmla="*/ 786068 h 1237129"/>
              <a:gd name="connsiteX1796" fmla="*/ 2852289 w 3751729"/>
              <a:gd name="connsiteY1796" fmla="*/ 789513 h 1237129"/>
              <a:gd name="connsiteX1797" fmla="*/ 2849089 w 3751729"/>
              <a:gd name="connsiteY1797" fmla="*/ 791974 h 1237129"/>
              <a:gd name="connsiteX1798" fmla="*/ 2848350 w 3751729"/>
              <a:gd name="connsiteY1798" fmla="*/ 793699 h 1237129"/>
              <a:gd name="connsiteX1799" fmla="*/ 2845150 w 3751729"/>
              <a:gd name="connsiteY1799" fmla="*/ 796159 h 1237129"/>
              <a:gd name="connsiteX1800" fmla="*/ 2839489 w 3751729"/>
              <a:gd name="connsiteY1800" fmla="*/ 799605 h 1237129"/>
              <a:gd name="connsiteX1801" fmla="*/ 2837766 w 3751729"/>
              <a:gd name="connsiteY1801" fmla="*/ 799605 h 1237129"/>
              <a:gd name="connsiteX1802" fmla="*/ 2837027 w 3751729"/>
              <a:gd name="connsiteY1802" fmla="*/ 801329 h 1237129"/>
              <a:gd name="connsiteX1803" fmla="*/ 2835304 w 3751729"/>
              <a:gd name="connsiteY1803" fmla="*/ 801329 h 1237129"/>
              <a:gd name="connsiteX1804" fmla="*/ 2833582 w 3751729"/>
              <a:gd name="connsiteY1804" fmla="*/ 801329 h 1237129"/>
              <a:gd name="connsiteX1805" fmla="*/ 2831119 w 3751729"/>
              <a:gd name="connsiteY1805" fmla="*/ 802067 h 1237129"/>
              <a:gd name="connsiteX1806" fmla="*/ 2829396 w 3751729"/>
              <a:gd name="connsiteY1806" fmla="*/ 797883 h 1237129"/>
              <a:gd name="connsiteX1807" fmla="*/ 2827673 w 3751729"/>
              <a:gd name="connsiteY1807" fmla="*/ 793699 h 1237129"/>
              <a:gd name="connsiteX1808" fmla="*/ 2827673 w 3751729"/>
              <a:gd name="connsiteY1808" fmla="*/ 789513 h 1237129"/>
              <a:gd name="connsiteX1809" fmla="*/ 2827673 w 3751729"/>
              <a:gd name="connsiteY1809" fmla="*/ 781882 h 1237129"/>
              <a:gd name="connsiteX1810" fmla="*/ 2830873 w 3751729"/>
              <a:gd name="connsiteY1810" fmla="*/ 780160 h 1237129"/>
              <a:gd name="connsiteX1811" fmla="*/ 2833336 w 3751729"/>
              <a:gd name="connsiteY1811" fmla="*/ 780160 h 1237129"/>
              <a:gd name="connsiteX1812" fmla="*/ 2836535 w 3751729"/>
              <a:gd name="connsiteY1812" fmla="*/ 778437 h 1237129"/>
              <a:gd name="connsiteX1813" fmla="*/ 2837274 w 3751729"/>
              <a:gd name="connsiteY1813" fmla="*/ 775976 h 1237129"/>
              <a:gd name="connsiteX1814" fmla="*/ 2838997 w 3751729"/>
              <a:gd name="connsiteY1814" fmla="*/ 772529 h 1237129"/>
              <a:gd name="connsiteX1815" fmla="*/ 2837274 w 3751729"/>
              <a:gd name="connsiteY1815" fmla="*/ 770067 h 1237129"/>
              <a:gd name="connsiteX1816" fmla="*/ 2834812 w 3751729"/>
              <a:gd name="connsiteY1816" fmla="*/ 765883 h 1237129"/>
              <a:gd name="connsiteX1817" fmla="*/ 2833089 w 3751729"/>
              <a:gd name="connsiteY1817" fmla="*/ 762437 h 1237129"/>
              <a:gd name="connsiteX1818" fmla="*/ 2830627 w 3751729"/>
              <a:gd name="connsiteY1818" fmla="*/ 760714 h 1237129"/>
              <a:gd name="connsiteX1819" fmla="*/ 2828905 w 3751729"/>
              <a:gd name="connsiteY1819" fmla="*/ 760714 h 1237129"/>
              <a:gd name="connsiteX1820" fmla="*/ 2824720 w 3751729"/>
              <a:gd name="connsiteY1820" fmla="*/ 759975 h 1237129"/>
              <a:gd name="connsiteX1821" fmla="*/ 2819797 w 3751729"/>
              <a:gd name="connsiteY1821" fmla="*/ 759975 h 1237129"/>
              <a:gd name="connsiteX1822" fmla="*/ 2814874 w 3751729"/>
              <a:gd name="connsiteY1822" fmla="*/ 766621 h 1237129"/>
              <a:gd name="connsiteX1823" fmla="*/ 2809213 w 3751729"/>
              <a:gd name="connsiteY1823" fmla="*/ 771545 h 1237129"/>
              <a:gd name="connsiteX1824" fmla="*/ 2804289 w 3751729"/>
              <a:gd name="connsiteY1824" fmla="*/ 775729 h 1237129"/>
              <a:gd name="connsiteX1825" fmla="*/ 2800104 w 3751729"/>
              <a:gd name="connsiteY1825" fmla="*/ 783360 h 1237129"/>
              <a:gd name="connsiteX1826" fmla="*/ 2798382 w 3751729"/>
              <a:gd name="connsiteY1826" fmla="*/ 795174 h 1237129"/>
              <a:gd name="connsiteX1827" fmla="*/ 2811674 w 3751729"/>
              <a:gd name="connsiteY1827" fmla="*/ 807729 h 1237129"/>
              <a:gd name="connsiteX1828" fmla="*/ 2821520 w 3751729"/>
              <a:gd name="connsiteY1828" fmla="*/ 821268 h 1237129"/>
              <a:gd name="connsiteX1829" fmla="*/ 2830627 w 3751729"/>
              <a:gd name="connsiteY1829" fmla="*/ 835544 h 1237129"/>
              <a:gd name="connsiteX1830" fmla="*/ 2834812 w 3751729"/>
              <a:gd name="connsiteY1830" fmla="*/ 854743 h 1237129"/>
              <a:gd name="connsiteX1831" fmla="*/ 2836535 w 3751729"/>
              <a:gd name="connsiteY1831" fmla="*/ 878129 h 1237129"/>
              <a:gd name="connsiteX1832" fmla="*/ 2788535 w 3751729"/>
              <a:gd name="connsiteY1832" fmla="*/ 917512 h 1237129"/>
              <a:gd name="connsiteX1833" fmla="*/ 2782874 w 3751729"/>
              <a:gd name="connsiteY1833" fmla="*/ 917512 h 1237129"/>
              <a:gd name="connsiteX1834" fmla="*/ 2778689 w 3751729"/>
              <a:gd name="connsiteY1834" fmla="*/ 901513 h 1237129"/>
              <a:gd name="connsiteX1835" fmla="*/ 2769582 w 3751729"/>
              <a:gd name="connsiteY1835" fmla="*/ 889697 h 1237129"/>
              <a:gd name="connsiteX1836" fmla="*/ 2758012 w 3751729"/>
              <a:gd name="connsiteY1836" fmla="*/ 879605 h 1237129"/>
              <a:gd name="connsiteX1837" fmla="*/ 2745705 w 3751729"/>
              <a:gd name="connsiteY1837" fmla="*/ 869513 h 1237129"/>
              <a:gd name="connsiteX1838" fmla="*/ 2732412 w 3751729"/>
              <a:gd name="connsiteY1838" fmla="*/ 858682 h 1237129"/>
              <a:gd name="connsiteX1839" fmla="*/ 2726752 w 3751729"/>
              <a:gd name="connsiteY1839" fmla="*/ 882067 h 1237129"/>
              <a:gd name="connsiteX1840" fmla="*/ 2719366 w 3751729"/>
              <a:gd name="connsiteY1840" fmla="*/ 901266 h 1237129"/>
              <a:gd name="connsiteX1841" fmla="*/ 2726752 w 3751729"/>
              <a:gd name="connsiteY1841" fmla="*/ 905451 h 1237129"/>
              <a:gd name="connsiteX1842" fmla="*/ 2729951 w 3751729"/>
              <a:gd name="connsiteY1842" fmla="*/ 911359 h 1237129"/>
              <a:gd name="connsiteX1843" fmla="*/ 2730690 w 3751729"/>
              <a:gd name="connsiteY1843" fmla="*/ 918989 h 1237129"/>
              <a:gd name="connsiteX1844" fmla="*/ 2735613 w 3751729"/>
              <a:gd name="connsiteY1844" fmla="*/ 927359 h 1237129"/>
              <a:gd name="connsiteX1845" fmla="*/ 2736351 w 3751729"/>
              <a:gd name="connsiteY1845" fmla="*/ 929082 h 1237129"/>
              <a:gd name="connsiteX1846" fmla="*/ 2739551 w 3751729"/>
              <a:gd name="connsiteY1846" fmla="*/ 929082 h 1237129"/>
              <a:gd name="connsiteX1847" fmla="*/ 2742013 w 3751729"/>
              <a:gd name="connsiteY1847" fmla="*/ 929082 h 1237129"/>
              <a:gd name="connsiteX1848" fmla="*/ 2745213 w 3751729"/>
              <a:gd name="connsiteY1848" fmla="*/ 929082 h 1237129"/>
              <a:gd name="connsiteX1849" fmla="*/ 2747675 w 3751729"/>
              <a:gd name="connsiteY1849" fmla="*/ 930805 h 1237129"/>
              <a:gd name="connsiteX1850" fmla="*/ 2759243 w 3751729"/>
              <a:gd name="connsiteY1850" fmla="*/ 942619 h 1237129"/>
              <a:gd name="connsiteX1851" fmla="*/ 2768351 w 3751729"/>
              <a:gd name="connsiteY1851" fmla="*/ 960342 h 1237129"/>
              <a:gd name="connsiteX1852" fmla="*/ 2774013 w 3751729"/>
              <a:gd name="connsiteY1852" fmla="*/ 980527 h 1237129"/>
              <a:gd name="connsiteX1853" fmla="*/ 2774751 w 3751729"/>
              <a:gd name="connsiteY1853" fmla="*/ 1001451 h 1237129"/>
              <a:gd name="connsiteX1854" fmla="*/ 2766382 w 3751729"/>
              <a:gd name="connsiteY1854" fmla="*/ 1001451 h 1237129"/>
              <a:gd name="connsiteX1855" fmla="*/ 2757274 w 3751729"/>
              <a:gd name="connsiteY1855" fmla="*/ 993820 h 1237129"/>
              <a:gd name="connsiteX1856" fmla="*/ 2748905 w 3751729"/>
              <a:gd name="connsiteY1856" fmla="*/ 989635 h 1237129"/>
              <a:gd name="connsiteX1857" fmla="*/ 2747182 w 3751729"/>
              <a:gd name="connsiteY1857" fmla="*/ 987911 h 1237129"/>
              <a:gd name="connsiteX1858" fmla="*/ 2739797 w 3751729"/>
              <a:gd name="connsiteY1858" fmla="*/ 982005 h 1237129"/>
              <a:gd name="connsiteX1859" fmla="*/ 2734874 w 3751729"/>
              <a:gd name="connsiteY1859" fmla="*/ 970188 h 1237129"/>
              <a:gd name="connsiteX1860" fmla="*/ 2731675 w 3751729"/>
              <a:gd name="connsiteY1860" fmla="*/ 956651 h 1237129"/>
              <a:gd name="connsiteX1861" fmla="*/ 2727490 w 3751729"/>
              <a:gd name="connsiteY1861" fmla="*/ 944835 h 1237129"/>
              <a:gd name="connsiteX1862" fmla="*/ 2723305 w 3751729"/>
              <a:gd name="connsiteY1862" fmla="*/ 933020 h 1237129"/>
              <a:gd name="connsiteX1863" fmla="*/ 2715920 w 3751729"/>
              <a:gd name="connsiteY1863" fmla="*/ 922928 h 1237129"/>
              <a:gd name="connsiteX1864" fmla="*/ 2715920 w 3751729"/>
              <a:gd name="connsiteY1864" fmla="*/ 920467 h 1237129"/>
              <a:gd name="connsiteX1865" fmla="*/ 2708536 w 3751729"/>
              <a:gd name="connsiteY1865" fmla="*/ 922928 h 1237129"/>
              <a:gd name="connsiteX1866" fmla="*/ 2708536 w 3751729"/>
              <a:gd name="connsiteY1866" fmla="*/ 920467 h 1237129"/>
              <a:gd name="connsiteX1867" fmla="*/ 2706074 w 3751729"/>
              <a:gd name="connsiteY1867" fmla="*/ 908651 h 1237129"/>
              <a:gd name="connsiteX1868" fmla="*/ 2706074 w 3751729"/>
              <a:gd name="connsiteY1868" fmla="*/ 893636 h 1237129"/>
              <a:gd name="connsiteX1869" fmla="*/ 2706074 w 3751729"/>
              <a:gd name="connsiteY1869" fmla="*/ 877636 h 1237129"/>
              <a:gd name="connsiteX1870" fmla="*/ 2706074 w 3751729"/>
              <a:gd name="connsiteY1870" fmla="*/ 859913 h 1237129"/>
              <a:gd name="connsiteX1871" fmla="*/ 2704351 w 3751729"/>
              <a:gd name="connsiteY1871" fmla="*/ 843913 h 1237129"/>
              <a:gd name="connsiteX1872" fmla="*/ 2698690 w 3751729"/>
              <a:gd name="connsiteY1872" fmla="*/ 830374 h 1237129"/>
              <a:gd name="connsiteX1873" fmla="*/ 2689582 w 3751729"/>
              <a:gd name="connsiteY1873" fmla="*/ 820283 h 1237129"/>
              <a:gd name="connsiteX1874" fmla="*/ 2687121 w 3751729"/>
              <a:gd name="connsiteY1874" fmla="*/ 822744 h 1237129"/>
              <a:gd name="connsiteX1875" fmla="*/ 2682936 w 3751729"/>
              <a:gd name="connsiteY1875" fmla="*/ 826190 h 1237129"/>
              <a:gd name="connsiteX1876" fmla="*/ 2679736 w 3751729"/>
              <a:gd name="connsiteY1876" fmla="*/ 827913 h 1237129"/>
              <a:gd name="connsiteX1877" fmla="*/ 2674074 w 3751729"/>
              <a:gd name="connsiteY1877" fmla="*/ 828652 h 1237129"/>
              <a:gd name="connsiteX1878" fmla="*/ 2668414 w 3751729"/>
              <a:gd name="connsiteY1878" fmla="*/ 828652 h 1237129"/>
              <a:gd name="connsiteX1879" fmla="*/ 2666690 w 3751729"/>
              <a:gd name="connsiteY1879" fmla="*/ 828652 h 1237129"/>
              <a:gd name="connsiteX1880" fmla="*/ 2666690 w 3751729"/>
              <a:gd name="connsiteY1880" fmla="*/ 827913 h 1237129"/>
              <a:gd name="connsiteX1881" fmla="*/ 2665951 w 3751729"/>
              <a:gd name="connsiteY1881" fmla="*/ 827913 h 1237129"/>
              <a:gd name="connsiteX1882" fmla="*/ 2664228 w 3751729"/>
              <a:gd name="connsiteY1882" fmla="*/ 826190 h 1237129"/>
              <a:gd name="connsiteX1883" fmla="*/ 2664228 w 3751729"/>
              <a:gd name="connsiteY1883" fmla="*/ 808467 h 1237129"/>
              <a:gd name="connsiteX1884" fmla="*/ 2660044 w 3751729"/>
              <a:gd name="connsiteY1884" fmla="*/ 794191 h 1237129"/>
              <a:gd name="connsiteX1885" fmla="*/ 2654383 w 3751729"/>
              <a:gd name="connsiteY1885" fmla="*/ 782375 h 1237129"/>
              <a:gd name="connsiteX1886" fmla="*/ 2645275 w 3751729"/>
              <a:gd name="connsiteY1886" fmla="*/ 771545 h 1237129"/>
              <a:gd name="connsiteX1887" fmla="*/ 2638629 w 3751729"/>
              <a:gd name="connsiteY1887" fmla="*/ 759729 h 1237129"/>
              <a:gd name="connsiteX1888" fmla="*/ 2629522 w 3751729"/>
              <a:gd name="connsiteY1888" fmla="*/ 745452 h 1237129"/>
              <a:gd name="connsiteX1889" fmla="*/ 2627059 w 3751729"/>
              <a:gd name="connsiteY1889" fmla="*/ 747914 h 1237129"/>
              <a:gd name="connsiteX1890" fmla="*/ 2625337 w 3751729"/>
              <a:gd name="connsiteY1890" fmla="*/ 749637 h 1237129"/>
              <a:gd name="connsiteX1891" fmla="*/ 2623613 w 3751729"/>
              <a:gd name="connsiteY1891" fmla="*/ 753083 h 1237129"/>
              <a:gd name="connsiteX1892" fmla="*/ 2621891 w 3751729"/>
              <a:gd name="connsiteY1892" fmla="*/ 753821 h 1237129"/>
              <a:gd name="connsiteX1893" fmla="*/ 2621151 w 3751729"/>
              <a:gd name="connsiteY1893" fmla="*/ 755545 h 1237129"/>
              <a:gd name="connsiteX1894" fmla="*/ 2607860 w 3751729"/>
              <a:gd name="connsiteY1894" fmla="*/ 757268 h 1237129"/>
              <a:gd name="connsiteX1895" fmla="*/ 2596290 w 3751729"/>
              <a:gd name="connsiteY1895" fmla="*/ 755545 h 1237129"/>
              <a:gd name="connsiteX1896" fmla="*/ 2584721 w 3751729"/>
              <a:gd name="connsiteY1896" fmla="*/ 755545 h 1237129"/>
              <a:gd name="connsiteX1897" fmla="*/ 2581521 w 3751729"/>
              <a:gd name="connsiteY1897" fmla="*/ 767360 h 1237129"/>
              <a:gd name="connsiteX1898" fmla="*/ 2577337 w 3751729"/>
              <a:gd name="connsiteY1898" fmla="*/ 773268 h 1237129"/>
              <a:gd name="connsiteX1899" fmla="*/ 2574875 w 3751729"/>
              <a:gd name="connsiteY1899" fmla="*/ 774991 h 1237129"/>
              <a:gd name="connsiteX1900" fmla="*/ 2569214 w 3751729"/>
              <a:gd name="connsiteY1900" fmla="*/ 774991 h 1237129"/>
              <a:gd name="connsiteX1901" fmla="*/ 2563553 w 3751729"/>
              <a:gd name="connsiteY1901" fmla="*/ 776714 h 1237129"/>
              <a:gd name="connsiteX1902" fmla="*/ 2557891 w 3751729"/>
              <a:gd name="connsiteY1902" fmla="*/ 780897 h 1237129"/>
              <a:gd name="connsiteX1903" fmla="*/ 2548045 w 3751729"/>
              <a:gd name="connsiteY1903" fmla="*/ 806991 h 1237129"/>
              <a:gd name="connsiteX1904" fmla="*/ 2534753 w 3751729"/>
              <a:gd name="connsiteY1904" fmla="*/ 806991 h 1237129"/>
              <a:gd name="connsiteX1905" fmla="*/ 2527369 w 3751729"/>
              <a:gd name="connsiteY1905" fmla="*/ 812897 h 1237129"/>
              <a:gd name="connsiteX1906" fmla="*/ 2519983 w 3751729"/>
              <a:gd name="connsiteY1906" fmla="*/ 820528 h 1237129"/>
              <a:gd name="connsiteX1907" fmla="*/ 2510137 w 3751729"/>
              <a:gd name="connsiteY1907" fmla="*/ 826436 h 1237129"/>
              <a:gd name="connsiteX1908" fmla="*/ 2507676 w 3751729"/>
              <a:gd name="connsiteY1908" fmla="*/ 855728 h 1237129"/>
              <a:gd name="connsiteX1909" fmla="*/ 2500292 w 3751729"/>
              <a:gd name="connsiteY1909" fmla="*/ 880836 h 1237129"/>
              <a:gd name="connsiteX1910" fmla="*/ 2490445 w 3751729"/>
              <a:gd name="connsiteY1910" fmla="*/ 901020 h 1237129"/>
              <a:gd name="connsiteX1911" fmla="*/ 2474691 w 3751729"/>
              <a:gd name="connsiteY1911" fmla="*/ 920221 h 1237129"/>
              <a:gd name="connsiteX1912" fmla="*/ 2472968 w 3751729"/>
              <a:gd name="connsiteY1912" fmla="*/ 920221 h 1237129"/>
              <a:gd name="connsiteX1913" fmla="*/ 2471245 w 3751729"/>
              <a:gd name="connsiteY1913" fmla="*/ 918497 h 1237129"/>
              <a:gd name="connsiteX1914" fmla="*/ 2469522 w 3751729"/>
              <a:gd name="connsiteY1914" fmla="*/ 918497 h 1237129"/>
              <a:gd name="connsiteX1915" fmla="*/ 2468784 w 3751729"/>
              <a:gd name="connsiteY1915" fmla="*/ 916775 h 1237129"/>
              <a:gd name="connsiteX1916" fmla="*/ 2459676 w 3751729"/>
              <a:gd name="connsiteY1916" fmla="*/ 906682 h 1237129"/>
              <a:gd name="connsiteX1917" fmla="*/ 2451308 w 3751729"/>
              <a:gd name="connsiteY1917" fmla="*/ 890682 h 1237129"/>
              <a:gd name="connsiteX1918" fmla="*/ 2446384 w 3751729"/>
              <a:gd name="connsiteY1918" fmla="*/ 877144 h 1237129"/>
              <a:gd name="connsiteX1919" fmla="*/ 2445645 w 3751729"/>
              <a:gd name="connsiteY1919" fmla="*/ 874682 h 1237129"/>
              <a:gd name="connsiteX1920" fmla="*/ 2446384 w 3751729"/>
              <a:gd name="connsiteY1920" fmla="*/ 871236 h 1237129"/>
              <a:gd name="connsiteX1921" fmla="*/ 2448107 w 3751729"/>
              <a:gd name="connsiteY1921" fmla="*/ 868774 h 1237129"/>
              <a:gd name="connsiteX1922" fmla="*/ 2449830 w 3751729"/>
              <a:gd name="connsiteY1922" fmla="*/ 867051 h 1237129"/>
              <a:gd name="connsiteX1923" fmla="*/ 2449830 w 3751729"/>
              <a:gd name="connsiteY1923" fmla="*/ 865328 h 1237129"/>
              <a:gd name="connsiteX1924" fmla="*/ 2435061 w 3751729"/>
              <a:gd name="connsiteY1924" fmla="*/ 843421 h 1237129"/>
              <a:gd name="connsiteX1925" fmla="*/ 2425215 w 3751729"/>
              <a:gd name="connsiteY1925" fmla="*/ 820036 h 1237129"/>
              <a:gd name="connsiteX1926" fmla="*/ 2418568 w 3751729"/>
              <a:gd name="connsiteY1926" fmla="*/ 794929 h 1237129"/>
              <a:gd name="connsiteX1927" fmla="*/ 2415369 w 3751729"/>
              <a:gd name="connsiteY1927" fmla="*/ 764652 h 1237129"/>
              <a:gd name="connsiteX1928" fmla="*/ 2405523 w 3751729"/>
              <a:gd name="connsiteY1928" fmla="*/ 765390 h 1237129"/>
              <a:gd name="connsiteX1929" fmla="*/ 2398139 w 3751729"/>
              <a:gd name="connsiteY1929" fmla="*/ 765390 h 1237129"/>
              <a:gd name="connsiteX1930" fmla="*/ 2389769 w 3751729"/>
              <a:gd name="connsiteY1930" fmla="*/ 764652 h 1237129"/>
              <a:gd name="connsiteX1931" fmla="*/ 2386568 w 3751729"/>
              <a:gd name="connsiteY1931" fmla="*/ 761206 h 1237129"/>
              <a:gd name="connsiteX1932" fmla="*/ 2382384 w 3751729"/>
              <a:gd name="connsiteY1932" fmla="*/ 758744 h 1237129"/>
              <a:gd name="connsiteX1933" fmla="*/ 2379184 w 3751729"/>
              <a:gd name="connsiteY1933" fmla="*/ 755298 h 1237129"/>
              <a:gd name="connsiteX1934" fmla="*/ 2376723 w 3751729"/>
              <a:gd name="connsiteY1934" fmla="*/ 752837 h 1237129"/>
              <a:gd name="connsiteX1935" fmla="*/ 2379184 w 3751729"/>
              <a:gd name="connsiteY1935" fmla="*/ 742006 h 1237129"/>
              <a:gd name="connsiteX1936" fmla="*/ 2373523 w 3751729"/>
              <a:gd name="connsiteY1936" fmla="*/ 733637 h 1237129"/>
              <a:gd name="connsiteX1937" fmla="*/ 2363677 w 3751729"/>
              <a:gd name="connsiteY1937" fmla="*/ 726006 h 1237129"/>
              <a:gd name="connsiteX1938" fmla="*/ 2353830 w 3751729"/>
              <a:gd name="connsiteY1938" fmla="*/ 719360 h 1237129"/>
              <a:gd name="connsiteX1939" fmla="*/ 2344723 w 3751729"/>
              <a:gd name="connsiteY1939" fmla="*/ 710252 h 1237129"/>
              <a:gd name="connsiteX1940" fmla="*/ 2320847 w 3751729"/>
              <a:gd name="connsiteY1940" fmla="*/ 713699 h 1237129"/>
              <a:gd name="connsiteX1941" fmla="*/ 2295986 w 3751729"/>
              <a:gd name="connsiteY1941" fmla="*/ 713699 h 1237129"/>
              <a:gd name="connsiteX1942" fmla="*/ 2271123 w 3751729"/>
              <a:gd name="connsiteY1942" fmla="*/ 711976 h 1237129"/>
              <a:gd name="connsiteX1943" fmla="*/ 2247247 w 3751729"/>
              <a:gd name="connsiteY1943" fmla="*/ 710252 h 1237129"/>
              <a:gd name="connsiteX1944" fmla="*/ 2243063 w 3751729"/>
              <a:gd name="connsiteY1944" fmla="*/ 701883 h 1237129"/>
              <a:gd name="connsiteX1945" fmla="*/ 2237401 w 3751729"/>
              <a:gd name="connsiteY1945" fmla="*/ 691053 h 1237129"/>
              <a:gd name="connsiteX1946" fmla="*/ 2228293 w 3751729"/>
              <a:gd name="connsiteY1946" fmla="*/ 694499 h 1237129"/>
              <a:gd name="connsiteX1947" fmla="*/ 2222632 w 3751729"/>
              <a:gd name="connsiteY1947" fmla="*/ 696222 h 1237129"/>
              <a:gd name="connsiteX1948" fmla="*/ 2215247 w 3751729"/>
              <a:gd name="connsiteY1948" fmla="*/ 696960 h 1237129"/>
              <a:gd name="connsiteX1949" fmla="*/ 2205401 w 3751729"/>
              <a:gd name="connsiteY1949" fmla="*/ 696960 h 1237129"/>
              <a:gd name="connsiteX1950" fmla="*/ 2197031 w 3751729"/>
              <a:gd name="connsiteY1950" fmla="*/ 691053 h 1237129"/>
              <a:gd name="connsiteX1951" fmla="*/ 2187925 w 3751729"/>
              <a:gd name="connsiteY1951" fmla="*/ 686868 h 1237129"/>
              <a:gd name="connsiteX1952" fmla="*/ 2178078 w 3751729"/>
              <a:gd name="connsiteY1952" fmla="*/ 680960 h 1237129"/>
              <a:gd name="connsiteX1953" fmla="*/ 2170694 w 3751729"/>
              <a:gd name="connsiteY1953" fmla="*/ 675053 h 1237129"/>
              <a:gd name="connsiteX1954" fmla="*/ 2168232 w 3751729"/>
              <a:gd name="connsiteY1954" fmla="*/ 666683 h 1237129"/>
              <a:gd name="connsiteX1955" fmla="*/ 2164047 w 3751729"/>
              <a:gd name="connsiteY1955" fmla="*/ 659053 h 1237129"/>
              <a:gd name="connsiteX1956" fmla="*/ 2154940 w 3751729"/>
              <a:gd name="connsiteY1956" fmla="*/ 651422 h 1237129"/>
              <a:gd name="connsiteX1957" fmla="*/ 2153217 w 3751729"/>
              <a:gd name="connsiteY1957" fmla="*/ 651422 h 1237129"/>
              <a:gd name="connsiteX1958" fmla="*/ 2152479 w 3751729"/>
              <a:gd name="connsiteY1958" fmla="*/ 651422 h 1237129"/>
              <a:gd name="connsiteX1959" fmla="*/ 2150754 w 3751729"/>
              <a:gd name="connsiteY1959" fmla="*/ 651422 h 1237129"/>
              <a:gd name="connsiteX1960" fmla="*/ 2147555 w 3751729"/>
              <a:gd name="connsiteY1960" fmla="*/ 651422 h 1237129"/>
              <a:gd name="connsiteX1961" fmla="*/ 2141893 w 3751729"/>
              <a:gd name="connsiteY1961" fmla="*/ 651422 h 1237129"/>
              <a:gd name="connsiteX1962" fmla="*/ 2145094 w 3751729"/>
              <a:gd name="connsiteY1962" fmla="*/ 663237 h 1237129"/>
              <a:gd name="connsiteX1963" fmla="*/ 2149279 w 3751729"/>
              <a:gd name="connsiteY1963" fmla="*/ 676776 h 1237129"/>
              <a:gd name="connsiteX1964" fmla="*/ 2156663 w 3751729"/>
              <a:gd name="connsiteY1964" fmla="*/ 690314 h 1237129"/>
              <a:gd name="connsiteX1965" fmla="*/ 2162324 w 3751729"/>
              <a:gd name="connsiteY1965" fmla="*/ 702130 h 1237129"/>
              <a:gd name="connsiteX1966" fmla="*/ 2167986 w 3751729"/>
              <a:gd name="connsiteY1966" fmla="*/ 710498 h 1237129"/>
              <a:gd name="connsiteX1967" fmla="*/ 2169709 w 3751729"/>
              <a:gd name="connsiteY1967" fmla="*/ 706314 h 1237129"/>
              <a:gd name="connsiteX1968" fmla="*/ 2170448 w 3751729"/>
              <a:gd name="connsiteY1968" fmla="*/ 704591 h 1237129"/>
              <a:gd name="connsiteX1969" fmla="*/ 2170448 w 3751729"/>
              <a:gd name="connsiteY1969" fmla="*/ 702868 h 1237129"/>
              <a:gd name="connsiteX1970" fmla="*/ 2172170 w 3751729"/>
              <a:gd name="connsiteY1970" fmla="*/ 702868 h 1237129"/>
              <a:gd name="connsiteX1971" fmla="*/ 2173893 w 3751729"/>
              <a:gd name="connsiteY1971" fmla="*/ 702868 h 1237129"/>
              <a:gd name="connsiteX1972" fmla="*/ 2178078 w 3751729"/>
              <a:gd name="connsiteY1972" fmla="*/ 704591 h 1237129"/>
              <a:gd name="connsiteX1973" fmla="*/ 2179801 w 3751729"/>
              <a:gd name="connsiteY1973" fmla="*/ 708776 h 1237129"/>
              <a:gd name="connsiteX1974" fmla="*/ 2181524 w 3751729"/>
              <a:gd name="connsiteY1974" fmla="*/ 713699 h 1237129"/>
              <a:gd name="connsiteX1975" fmla="*/ 2181524 w 3751729"/>
              <a:gd name="connsiteY1975" fmla="*/ 717883 h 1237129"/>
              <a:gd name="connsiteX1976" fmla="*/ 2182262 w 3751729"/>
              <a:gd name="connsiteY1976" fmla="*/ 722068 h 1237129"/>
              <a:gd name="connsiteX1977" fmla="*/ 2183986 w 3751729"/>
              <a:gd name="connsiteY1977" fmla="*/ 726252 h 1237129"/>
              <a:gd name="connsiteX1978" fmla="*/ 2189647 w 3751729"/>
              <a:gd name="connsiteY1978" fmla="*/ 725514 h 1237129"/>
              <a:gd name="connsiteX1979" fmla="*/ 2197031 w 3751729"/>
              <a:gd name="connsiteY1979" fmla="*/ 723791 h 1237129"/>
              <a:gd name="connsiteX1980" fmla="*/ 2205401 w 3751729"/>
              <a:gd name="connsiteY1980" fmla="*/ 723791 h 1237129"/>
              <a:gd name="connsiteX1981" fmla="*/ 2218694 w 3751729"/>
              <a:gd name="connsiteY1981" fmla="*/ 708776 h 1237129"/>
              <a:gd name="connsiteX1982" fmla="*/ 2234447 w 3751729"/>
              <a:gd name="connsiteY1982" fmla="*/ 696960 h 1237129"/>
              <a:gd name="connsiteX1983" fmla="*/ 2236170 w 3751729"/>
              <a:gd name="connsiteY1983" fmla="*/ 711976 h 1237129"/>
              <a:gd name="connsiteX1984" fmla="*/ 2237892 w 3751729"/>
              <a:gd name="connsiteY1984" fmla="*/ 723791 h 1237129"/>
              <a:gd name="connsiteX1985" fmla="*/ 2259308 w 3751729"/>
              <a:gd name="connsiteY1985" fmla="*/ 735605 h 1237129"/>
              <a:gd name="connsiteX1986" fmla="*/ 2276538 w 3751729"/>
              <a:gd name="connsiteY1986" fmla="*/ 749882 h 1237129"/>
              <a:gd name="connsiteX1987" fmla="*/ 2270877 w 3751729"/>
              <a:gd name="connsiteY1987" fmla="*/ 757513 h 1237129"/>
              <a:gd name="connsiteX1988" fmla="*/ 2265954 w 3751729"/>
              <a:gd name="connsiteY1988" fmla="*/ 765145 h 1237129"/>
              <a:gd name="connsiteX1989" fmla="*/ 2261031 w 3751729"/>
              <a:gd name="connsiteY1989" fmla="*/ 771052 h 1237129"/>
              <a:gd name="connsiteX1990" fmla="*/ 2250200 w 3751729"/>
              <a:gd name="connsiteY1990" fmla="*/ 775236 h 1237129"/>
              <a:gd name="connsiteX1991" fmla="*/ 2250200 w 3751729"/>
              <a:gd name="connsiteY1991" fmla="*/ 791236 h 1237129"/>
              <a:gd name="connsiteX1992" fmla="*/ 2236170 w 3751729"/>
              <a:gd name="connsiteY1992" fmla="*/ 800345 h 1237129"/>
              <a:gd name="connsiteX1993" fmla="*/ 2221400 w 3751729"/>
              <a:gd name="connsiteY1993" fmla="*/ 810436 h 1237129"/>
              <a:gd name="connsiteX1994" fmla="*/ 2221400 w 3751729"/>
              <a:gd name="connsiteY1994" fmla="*/ 817575 h 1237129"/>
              <a:gd name="connsiteX1995" fmla="*/ 2203185 w 3751729"/>
              <a:gd name="connsiteY1995" fmla="*/ 817575 h 1237129"/>
              <a:gd name="connsiteX1996" fmla="*/ 2192355 w 3751729"/>
              <a:gd name="connsiteY1996" fmla="*/ 823483 h 1237129"/>
              <a:gd name="connsiteX1997" fmla="*/ 2183986 w 3751729"/>
              <a:gd name="connsiteY1997" fmla="*/ 832590 h 1237129"/>
              <a:gd name="connsiteX1998" fmla="*/ 2174140 w 3751729"/>
              <a:gd name="connsiteY1998" fmla="*/ 840220 h 1237129"/>
              <a:gd name="connsiteX1999" fmla="*/ 2160847 w 3751729"/>
              <a:gd name="connsiteY1999" fmla="*/ 846129 h 1237129"/>
              <a:gd name="connsiteX2000" fmla="*/ 2147555 w 3751729"/>
              <a:gd name="connsiteY2000" fmla="*/ 848590 h 1237129"/>
              <a:gd name="connsiteX2001" fmla="*/ 2133524 w 3751729"/>
              <a:gd name="connsiteY2001" fmla="*/ 852775 h 1237129"/>
              <a:gd name="connsiteX2002" fmla="*/ 2121956 w 3751729"/>
              <a:gd name="connsiteY2002" fmla="*/ 857698 h 1237129"/>
              <a:gd name="connsiteX2003" fmla="*/ 2112109 w 3751729"/>
              <a:gd name="connsiteY2003" fmla="*/ 863605 h 1237129"/>
              <a:gd name="connsiteX2004" fmla="*/ 2102263 w 3751729"/>
              <a:gd name="connsiteY2004" fmla="*/ 866067 h 1237129"/>
              <a:gd name="connsiteX2005" fmla="*/ 2094878 w 3751729"/>
              <a:gd name="connsiteY2005" fmla="*/ 866067 h 1237129"/>
              <a:gd name="connsiteX2006" fmla="*/ 2091678 w 3751729"/>
              <a:gd name="connsiteY2006" fmla="*/ 864344 h 1237129"/>
              <a:gd name="connsiteX2007" fmla="*/ 2090940 w 3751729"/>
              <a:gd name="connsiteY2007" fmla="*/ 864344 h 1237129"/>
              <a:gd name="connsiteX2008" fmla="*/ 2089217 w 3751729"/>
              <a:gd name="connsiteY2008" fmla="*/ 863605 h 1237129"/>
              <a:gd name="connsiteX2009" fmla="*/ 2087494 w 3751729"/>
              <a:gd name="connsiteY2009" fmla="*/ 861882 h 1237129"/>
              <a:gd name="connsiteX2010" fmla="*/ 2085771 w 3751729"/>
              <a:gd name="connsiteY2010" fmla="*/ 858436 h 1237129"/>
              <a:gd name="connsiteX2011" fmla="*/ 2081586 w 3751729"/>
              <a:gd name="connsiteY2011" fmla="*/ 850067 h 1237129"/>
              <a:gd name="connsiteX2012" fmla="*/ 2079864 w 3751729"/>
              <a:gd name="connsiteY2012" fmla="*/ 840959 h 1237129"/>
              <a:gd name="connsiteX2013" fmla="*/ 2079864 w 3751729"/>
              <a:gd name="connsiteY2013" fmla="*/ 832590 h 1237129"/>
              <a:gd name="connsiteX2014" fmla="*/ 2079125 w 3751729"/>
              <a:gd name="connsiteY2014" fmla="*/ 823483 h 1237129"/>
              <a:gd name="connsiteX2015" fmla="*/ 2071740 w 3751729"/>
              <a:gd name="connsiteY2015" fmla="*/ 809206 h 1237129"/>
              <a:gd name="connsiteX2016" fmla="*/ 2061895 w 3751729"/>
              <a:gd name="connsiteY2016" fmla="*/ 795667 h 1237129"/>
              <a:gd name="connsiteX2017" fmla="*/ 2051064 w 3751729"/>
              <a:gd name="connsiteY2017" fmla="*/ 783853 h 1237129"/>
              <a:gd name="connsiteX2018" fmla="*/ 2041218 w 3751729"/>
              <a:gd name="connsiteY2018" fmla="*/ 772036 h 1237129"/>
              <a:gd name="connsiteX2019" fmla="*/ 2038756 w 3751729"/>
              <a:gd name="connsiteY2019" fmla="*/ 763667 h 1237129"/>
              <a:gd name="connsiteX2020" fmla="*/ 2037033 w 3751729"/>
              <a:gd name="connsiteY2020" fmla="*/ 753575 h 1237129"/>
              <a:gd name="connsiteX2021" fmla="*/ 2035309 w 3751729"/>
              <a:gd name="connsiteY2021" fmla="*/ 742744 h 1237129"/>
              <a:gd name="connsiteX2022" fmla="*/ 2031125 w 3751729"/>
              <a:gd name="connsiteY2022" fmla="*/ 734375 h 1237129"/>
              <a:gd name="connsiteX2023" fmla="*/ 2015371 w 3751729"/>
              <a:gd name="connsiteY2023" fmla="*/ 724284 h 1237129"/>
              <a:gd name="connsiteX2024" fmla="*/ 2011187 w 3751729"/>
              <a:gd name="connsiteY2024" fmla="*/ 714191 h 1237129"/>
              <a:gd name="connsiteX2025" fmla="*/ 2006264 w 3751729"/>
              <a:gd name="connsiteY2025" fmla="*/ 703361 h 1237129"/>
              <a:gd name="connsiteX2026" fmla="*/ 2002079 w 3751729"/>
              <a:gd name="connsiteY2026" fmla="*/ 693268 h 1237129"/>
              <a:gd name="connsiteX2027" fmla="*/ 1996418 w 3751729"/>
              <a:gd name="connsiteY2027" fmla="*/ 684899 h 1237129"/>
              <a:gd name="connsiteX2028" fmla="*/ 1988049 w 3751729"/>
              <a:gd name="connsiteY2028" fmla="*/ 678991 h 1237129"/>
              <a:gd name="connsiteX2029" fmla="*/ 1983126 w 3751729"/>
              <a:gd name="connsiteY2029" fmla="*/ 677268 h 1237129"/>
              <a:gd name="connsiteX2030" fmla="*/ 1982387 w 3751729"/>
              <a:gd name="connsiteY2030" fmla="*/ 673821 h 1237129"/>
              <a:gd name="connsiteX2031" fmla="*/ 1979187 w 3751729"/>
              <a:gd name="connsiteY2031" fmla="*/ 673083 h 1237129"/>
              <a:gd name="connsiteX2032" fmla="*/ 1976725 w 3751729"/>
              <a:gd name="connsiteY2032" fmla="*/ 671361 h 1237129"/>
              <a:gd name="connsiteX2033" fmla="*/ 1973525 w 3751729"/>
              <a:gd name="connsiteY2033" fmla="*/ 669637 h 1237129"/>
              <a:gd name="connsiteX2034" fmla="*/ 1971065 w 3751729"/>
              <a:gd name="connsiteY2034" fmla="*/ 667176 h 1237129"/>
              <a:gd name="connsiteX2035" fmla="*/ 1967864 w 3751729"/>
              <a:gd name="connsiteY2035" fmla="*/ 662253 h 1237129"/>
              <a:gd name="connsiteX2036" fmla="*/ 1965403 w 3751729"/>
              <a:gd name="connsiteY2036" fmla="*/ 656345 h 1237129"/>
              <a:gd name="connsiteX2037" fmla="*/ 1962203 w 3751729"/>
              <a:gd name="connsiteY2037" fmla="*/ 656345 h 1237129"/>
              <a:gd name="connsiteX2038" fmla="*/ 1962203 w 3751729"/>
              <a:gd name="connsiteY2038" fmla="*/ 662253 h 1237129"/>
              <a:gd name="connsiteX2039" fmla="*/ 1972049 w 3751729"/>
              <a:gd name="connsiteY2039" fmla="*/ 675791 h 1237129"/>
              <a:gd name="connsiteX2040" fmla="*/ 1981156 w 3751729"/>
              <a:gd name="connsiteY2040" fmla="*/ 690806 h 1237129"/>
              <a:gd name="connsiteX2041" fmla="*/ 1986818 w 3751729"/>
              <a:gd name="connsiteY2041" fmla="*/ 708529 h 1237129"/>
              <a:gd name="connsiteX2042" fmla="*/ 1992479 w 3751729"/>
              <a:gd name="connsiteY2042" fmla="*/ 724529 h 1237129"/>
              <a:gd name="connsiteX2043" fmla="*/ 1999863 w 3751729"/>
              <a:gd name="connsiteY2043" fmla="*/ 740529 h 1237129"/>
              <a:gd name="connsiteX2044" fmla="*/ 2002326 w 3751729"/>
              <a:gd name="connsiteY2044" fmla="*/ 742991 h 1237129"/>
              <a:gd name="connsiteX2045" fmla="*/ 2006509 w 3751729"/>
              <a:gd name="connsiteY2045" fmla="*/ 746437 h 1237129"/>
              <a:gd name="connsiteX2046" fmla="*/ 2009710 w 3751729"/>
              <a:gd name="connsiteY2046" fmla="*/ 748898 h 1237129"/>
              <a:gd name="connsiteX2047" fmla="*/ 2013895 w 3751729"/>
              <a:gd name="connsiteY2047" fmla="*/ 752344 h 1237129"/>
              <a:gd name="connsiteX2048" fmla="*/ 2015618 w 3751729"/>
              <a:gd name="connsiteY2048" fmla="*/ 756528 h 1237129"/>
              <a:gd name="connsiteX2049" fmla="*/ 2015618 w 3751729"/>
              <a:gd name="connsiteY2049" fmla="*/ 785821 h 1237129"/>
              <a:gd name="connsiteX2050" fmla="*/ 2018079 w 3751729"/>
              <a:gd name="connsiteY2050" fmla="*/ 789268 h 1237129"/>
              <a:gd name="connsiteX2051" fmla="*/ 2021279 w 3751729"/>
              <a:gd name="connsiteY2051" fmla="*/ 793452 h 1237129"/>
              <a:gd name="connsiteX2052" fmla="*/ 2025464 w 3751729"/>
              <a:gd name="connsiteY2052" fmla="*/ 795914 h 1237129"/>
              <a:gd name="connsiteX2053" fmla="*/ 2029648 w 3751729"/>
              <a:gd name="connsiteY2053" fmla="*/ 799360 h 1237129"/>
              <a:gd name="connsiteX2054" fmla="*/ 2031371 w 3751729"/>
              <a:gd name="connsiteY2054" fmla="*/ 801820 h 1237129"/>
              <a:gd name="connsiteX2055" fmla="*/ 2033834 w 3751729"/>
              <a:gd name="connsiteY2055" fmla="*/ 810929 h 1237129"/>
              <a:gd name="connsiteX2056" fmla="*/ 2035556 w 3751729"/>
              <a:gd name="connsiteY2056" fmla="*/ 817575 h 1237129"/>
              <a:gd name="connsiteX2057" fmla="*/ 2038756 w 3751729"/>
              <a:gd name="connsiteY2057" fmla="*/ 826682 h 1237129"/>
              <a:gd name="connsiteX2058" fmla="*/ 2047125 w 3751729"/>
              <a:gd name="connsiteY2058" fmla="*/ 836775 h 1237129"/>
              <a:gd name="connsiteX2059" fmla="*/ 2060417 w 3751729"/>
              <a:gd name="connsiteY2059" fmla="*/ 845882 h 1237129"/>
              <a:gd name="connsiteX2060" fmla="*/ 2074448 w 3751729"/>
              <a:gd name="connsiteY2060" fmla="*/ 854252 h 1237129"/>
              <a:gd name="connsiteX2061" fmla="*/ 2086017 w 3751729"/>
              <a:gd name="connsiteY2061" fmla="*/ 863359 h 1237129"/>
              <a:gd name="connsiteX2062" fmla="*/ 2089217 w 3751729"/>
              <a:gd name="connsiteY2062" fmla="*/ 867544 h 1237129"/>
              <a:gd name="connsiteX2063" fmla="*/ 2089217 w 3751729"/>
              <a:gd name="connsiteY2063" fmla="*/ 873451 h 1237129"/>
              <a:gd name="connsiteX2064" fmla="*/ 2089217 w 3751729"/>
              <a:gd name="connsiteY2064" fmla="*/ 877636 h 1237129"/>
              <a:gd name="connsiteX2065" fmla="*/ 2090940 w 3751729"/>
              <a:gd name="connsiteY2065" fmla="*/ 881821 h 1237129"/>
              <a:gd name="connsiteX2066" fmla="*/ 2095125 w 3751729"/>
              <a:gd name="connsiteY2066" fmla="*/ 886743 h 1237129"/>
              <a:gd name="connsiteX2067" fmla="*/ 2107433 w 3751729"/>
              <a:gd name="connsiteY2067" fmla="*/ 887482 h 1237129"/>
              <a:gd name="connsiteX2068" fmla="*/ 2122201 w 3751729"/>
              <a:gd name="connsiteY2068" fmla="*/ 880836 h 1237129"/>
              <a:gd name="connsiteX2069" fmla="*/ 2142140 w 3751729"/>
              <a:gd name="connsiteY2069" fmla="*/ 875912 h 1237129"/>
              <a:gd name="connsiteX2070" fmla="*/ 2161093 w 3751729"/>
              <a:gd name="connsiteY2070" fmla="*/ 871728 h 1237129"/>
              <a:gd name="connsiteX2071" fmla="*/ 2178323 w 3751729"/>
              <a:gd name="connsiteY2071" fmla="*/ 869267 h 1237129"/>
              <a:gd name="connsiteX2072" fmla="*/ 2178323 w 3751729"/>
              <a:gd name="connsiteY2072" fmla="*/ 871728 h 1237129"/>
              <a:gd name="connsiteX2073" fmla="*/ 2174140 w 3751729"/>
              <a:gd name="connsiteY2073" fmla="*/ 879359 h 1237129"/>
              <a:gd name="connsiteX2074" fmla="*/ 2174140 w 3751729"/>
              <a:gd name="connsiteY2074" fmla="*/ 888221 h 1237129"/>
              <a:gd name="connsiteX2075" fmla="*/ 2170940 w 3751729"/>
              <a:gd name="connsiteY2075" fmla="*/ 898313 h 1237129"/>
              <a:gd name="connsiteX2076" fmla="*/ 2165278 w 3751729"/>
              <a:gd name="connsiteY2076" fmla="*/ 913328 h 1237129"/>
              <a:gd name="connsiteX2077" fmla="*/ 2156909 w 3751729"/>
              <a:gd name="connsiteY2077" fmla="*/ 931051 h 1237129"/>
              <a:gd name="connsiteX2078" fmla="*/ 2147063 w 3751729"/>
              <a:gd name="connsiteY2078" fmla="*/ 948774 h 1237129"/>
              <a:gd name="connsiteX2079" fmla="*/ 2136232 w 3751729"/>
              <a:gd name="connsiteY2079" fmla="*/ 963051 h 1237129"/>
              <a:gd name="connsiteX2080" fmla="*/ 2120479 w 3751729"/>
              <a:gd name="connsiteY2080" fmla="*/ 979050 h 1237129"/>
              <a:gd name="connsiteX2081" fmla="*/ 2103248 w 3751729"/>
              <a:gd name="connsiteY2081" fmla="*/ 994066 h 1237129"/>
              <a:gd name="connsiteX2082" fmla="*/ 2085032 w 3751729"/>
              <a:gd name="connsiteY2082" fmla="*/ 1008343 h 1237129"/>
              <a:gd name="connsiteX2083" fmla="*/ 2067802 w 3751729"/>
              <a:gd name="connsiteY2083" fmla="*/ 1025082 h 1237129"/>
              <a:gd name="connsiteX2084" fmla="*/ 2053032 w 3751729"/>
              <a:gd name="connsiteY2084" fmla="*/ 1042804 h 1237129"/>
              <a:gd name="connsiteX2085" fmla="*/ 2041464 w 3751729"/>
              <a:gd name="connsiteY2085" fmla="*/ 1062988 h 1237129"/>
              <a:gd name="connsiteX2086" fmla="*/ 2037279 w 3751729"/>
              <a:gd name="connsiteY2086" fmla="*/ 1082189 h 1237129"/>
              <a:gd name="connsiteX2087" fmla="*/ 2039740 w 3751729"/>
              <a:gd name="connsiteY2087" fmla="*/ 1099911 h 1237129"/>
              <a:gd name="connsiteX2088" fmla="*/ 2045402 w 3751729"/>
              <a:gd name="connsiteY2088" fmla="*/ 1117634 h 1237129"/>
              <a:gd name="connsiteX2089" fmla="*/ 2051064 w 3751729"/>
              <a:gd name="connsiteY2089" fmla="*/ 1133634 h 1237129"/>
              <a:gd name="connsiteX2090" fmla="*/ 2056725 w 3751729"/>
              <a:gd name="connsiteY2090" fmla="*/ 1151357 h 1237129"/>
              <a:gd name="connsiteX2091" fmla="*/ 2061648 w 3751729"/>
              <a:gd name="connsiteY2091" fmla="*/ 1169080 h 1237129"/>
              <a:gd name="connsiteX2092" fmla="*/ 2059925 w 3751729"/>
              <a:gd name="connsiteY2092" fmla="*/ 1186804 h 1237129"/>
              <a:gd name="connsiteX2093" fmla="*/ 2050818 w 3751729"/>
              <a:gd name="connsiteY2093" fmla="*/ 1205264 h 1237129"/>
              <a:gd name="connsiteX2094" fmla="*/ 2038509 w 3751729"/>
              <a:gd name="connsiteY2094" fmla="*/ 1214372 h 1237129"/>
              <a:gd name="connsiteX2095" fmla="*/ 2023741 w 3751729"/>
              <a:gd name="connsiteY2095" fmla="*/ 1221018 h 1237129"/>
              <a:gd name="connsiteX2096" fmla="*/ 2009710 w 3751729"/>
              <a:gd name="connsiteY2096" fmla="*/ 1228649 h 1237129"/>
              <a:gd name="connsiteX2097" fmla="*/ 1999990 w 3751729"/>
              <a:gd name="connsiteY2097" fmla="*/ 1237129 h 1237129"/>
              <a:gd name="connsiteX2098" fmla="*/ 1730490 w 3751729"/>
              <a:gd name="connsiteY2098" fmla="*/ 1237129 h 1237129"/>
              <a:gd name="connsiteX2099" fmla="*/ 1729835 w 3751729"/>
              <a:gd name="connsiteY2099" fmla="*/ 1236280 h 1237129"/>
              <a:gd name="connsiteX2100" fmla="*/ 1724174 w 3751729"/>
              <a:gd name="connsiteY2100" fmla="*/ 1224465 h 1237129"/>
              <a:gd name="connsiteX2101" fmla="*/ 1722450 w 3751729"/>
              <a:gd name="connsiteY2101" fmla="*/ 1210188 h 1237129"/>
              <a:gd name="connsiteX2102" fmla="*/ 1725650 w 3751729"/>
              <a:gd name="connsiteY2102" fmla="*/ 1193450 h 1237129"/>
              <a:gd name="connsiteX2103" fmla="*/ 1731312 w 3751729"/>
              <a:gd name="connsiteY2103" fmla="*/ 1179173 h 1237129"/>
              <a:gd name="connsiteX2104" fmla="*/ 1739681 w 3751729"/>
              <a:gd name="connsiteY2104" fmla="*/ 1163172 h 1237129"/>
              <a:gd name="connsiteX2105" fmla="*/ 1745342 w 3751729"/>
              <a:gd name="connsiteY2105" fmla="*/ 1149634 h 1237129"/>
              <a:gd name="connsiteX2106" fmla="*/ 1750265 w 3751729"/>
              <a:gd name="connsiteY2106" fmla="*/ 1137819 h 1237129"/>
              <a:gd name="connsiteX2107" fmla="*/ 1744604 w 3751729"/>
              <a:gd name="connsiteY2107" fmla="*/ 1126003 h 1237129"/>
              <a:gd name="connsiteX2108" fmla="*/ 1742882 w 3751729"/>
              <a:gd name="connsiteY2108" fmla="*/ 1115911 h 1237129"/>
              <a:gd name="connsiteX2109" fmla="*/ 1742882 w 3751729"/>
              <a:gd name="connsiteY2109" fmla="*/ 1105819 h 1237129"/>
              <a:gd name="connsiteX2110" fmla="*/ 1739681 w 3751729"/>
              <a:gd name="connsiteY2110" fmla="*/ 1092281 h 1237129"/>
              <a:gd name="connsiteX2111" fmla="*/ 1731312 w 3751729"/>
              <a:gd name="connsiteY2111" fmla="*/ 1074558 h 1237129"/>
              <a:gd name="connsiteX2112" fmla="*/ 1718022 w 3751729"/>
              <a:gd name="connsiteY2112" fmla="*/ 1056835 h 1237129"/>
              <a:gd name="connsiteX2113" fmla="*/ 1705715 w 3751729"/>
              <a:gd name="connsiteY2113" fmla="*/ 1040834 h 1237129"/>
              <a:gd name="connsiteX2114" fmla="*/ 1692422 w 3751729"/>
              <a:gd name="connsiteY2114" fmla="*/ 1027297 h 1237129"/>
              <a:gd name="connsiteX2115" fmla="*/ 1696606 w 3751729"/>
              <a:gd name="connsiteY2115" fmla="*/ 1009574 h 1237129"/>
              <a:gd name="connsiteX2116" fmla="*/ 1700792 w 3751729"/>
              <a:gd name="connsiteY2116" fmla="*/ 993574 h 1237129"/>
              <a:gd name="connsiteX2117" fmla="*/ 1705715 w 3751729"/>
              <a:gd name="connsiteY2117" fmla="*/ 975851 h 1237129"/>
              <a:gd name="connsiteX2118" fmla="*/ 1700792 w 3751729"/>
              <a:gd name="connsiteY2118" fmla="*/ 973389 h 1237129"/>
              <a:gd name="connsiteX2119" fmla="*/ 1698330 w 3751729"/>
              <a:gd name="connsiteY2119" fmla="*/ 971666 h 1237129"/>
              <a:gd name="connsiteX2120" fmla="*/ 1695130 w 3751729"/>
              <a:gd name="connsiteY2120" fmla="*/ 968220 h 1237129"/>
              <a:gd name="connsiteX2121" fmla="*/ 1692669 w 3751729"/>
              <a:gd name="connsiteY2121" fmla="*/ 967481 h 1237129"/>
              <a:gd name="connsiteX2122" fmla="*/ 1688484 w 3751729"/>
              <a:gd name="connsiteY2122" fmla="*/ 967481 h 1237129"/>
              <a:gd name="connsiteX2123" fmla="*/ 1682823 w 3751729"/>
              <a:gd name="connsiteY2123" fmla="*/ 965758 h 1237129"/>
              <a:gd name="connsiteX2124" fmla="*/ 1679622 w 3751729"/>
              <a:gd name="connsiteY2124" fmla="*/ 968220 h 1237129"/>
              <a:gd name="connsiteX2125" fmla="*/ 1677899 w 3751729"/>
              <a:gd name="connsiteY2125" fmla="*/ 969943 h 1237129"/>
              <a:gd name="connsiteX2126" fmla="*/ 1673715 w 3751729"/>
              <a:gd name="connsiteY2126" fmla="*/ 971666 h 1237129"/>
              <a:gd name="connsiteX2127" fmla="*/ 1669530 w 3751729"/>
              <a:gd name="connsiteY2127" fmla="*/ 971666 h 1237129"/>
              <a:gd name="connsiteX2128" fmla="*/ 1663869 w 3751729"/>
              <a:gd name="connsiteY2128" fmla="*/ 971666 h 1237129"/>
              <a:gd name="connsiteX2129" fmla="*/ 1648114 w 3751729"/>
              <a:gd name="connsiteY2129" fmla="*/ 946558 h 1237129"/>
              <a:gd name="connsiteX2130" fmla="*/ 1637284 w 3751729"/>
              <a:gd name="connsiteY2130" fmla="*/ 944835 h 1237129"/>
              <a:gd name="connsiteX2131" fmla="*/ 1627438 w 3751729"/>
              <a:gd name="connsiteY2131" fmla="*/ 944097 h 1237129"/>
              <a:gd name="connsiteX2132" fmla="*/ 1615870 w 3751729"/>
              <a:gd name="connsiteY2132" fmla="*/ 942374 h 1237129"/>
              <a:gd name="connsiteX2133" fmla="*/ 1601838 w 3751729"/>
              <a:gd name="connsiteY2133" fmla="*/ 948282 h 1237129"/>
              <a:gd name="connsiteX2134" fmla="*/ 1587070 w 3751729"/>
              <a:gd name="connsiteY2134" fmla="*/ 954189 h 1237129"/>
              <a:gd name="connsiteX2135" fmla="*/ 1575500 w 3751729"/>
              <a:gd name="connsiteY2135" fmla="*/ 958374 h 1237129"/>
              <a:gd name="connsiteX2136" fmla="*/ 1547439 w 3751729"/>
              <a:gd name="connsiteY2136" fmla="*/ 952466 h 1237129"/>
              <a:gd name="connsiteX2137" fmla="*/ 1544239 w 3751729"/>
              <a:gd name="connsiteY2137" fmla="*/ 962558 h 1237129"/>
              <a:gd name="connsiteX2138" fmla="*/ 1534393 w 3751729"/>
              <a:gd name="connsiteY2138" fmla="*/ 962558 h 1237129"/>
              <a:gd name="connsiteX2139" fmla="*/ 1525285 w 3751729"/>
              <a:gd name="connsiteY2139" fmla="*/ 960097 h 1237129"/>
              <a:gd name="connsiteX2140" fmla="*/ 1518639 w 3751729"/>
              <a:gd name="connsiteY2140" fmla="*/ 958374 h 1237129"/>
              <a:gd name="connsiteX2141" fmla="*/ 1515439 w 3751729"/>
              <a:gd name="connsiteY2141" fmla="*/ 960097 h 1237129"/>
              <a:gd name="connsiteX2142" fmla="*/ 1512978 w 3751729"/>
              <a:gd name="connsiteY2142" fmla="*/ 962558 h 1237129"/>
              <a:gd name="connsiteX2143" fmla="*/ 1508055 w 3751729"/>
              <a:gd name="connsiteY2143" fmla="*/ 964282 h 1237129"/>
              <a:gd name="connsiteX2144" fmla="*/ 1502393 w 3751729"/>
              <a:gd name="connsiteY2144" fmla="*/ 966005 h 1237129"/>
              <a:gd name="connsiteX2145" fmla="*/ 1494024 w 3751729"/>
              <a:gd name="connsiteY2145" fmla="*/ 955912 h 1237129"/>
              <a:gd name="connsiteX2146" fmla="*/ 1482455 w 3751729"/>
              <a:gd name="connsiteY2146" fmla="*/ 950005 h 1237129"/>
              <a:gd name="connsiteX2147" fmla="*/ 1470885 w 3751729"/>
              <a:gd name="connsiteY2147" fmla="*/ 944097 h 1237129"/>
              <a:gd name="connsiteX2148" fmla="*/ 1459316 w 3751729"/>
              <a:gd name="connsiteY2148" fmla="*/ 938189 h 1237129"/>
              <a:gd name="connsiteX2149" fmla="*/ 1449471 w 3751729"/>
              <a:gd name="connsiteY2149" fmla="*/ 930558 h 1237129"/>
              <a:gd name="connsiteX2150" fmla="*/ 1442086 w 3751729"/>
              <a:gd name="connsiteY2150" fmla="*/ 911359 h 1237129"/>
              <a:gd name="connsiteX2151" fmla="*/ 1433717 w 3751729"/>
              <a:gd name="connsiteY2151" fmla="*/ 901266 h 1237129"/>
              <a:gd name="connsiteX2152" fmla="*/ 1420424 w 3751729"/>
              <a:gd name="connsiteY2152" fmla="*/ 891174 h 1237129"/>
              <a:gd name="connsiteX2153" fmla="*/ 1408856 w 3751729"/>
              <a:gd name="connsiteY2153" fmla="*/ 881082 h 1237129"/>
              <a:gd name="connsiteX2154" fmla="*/ 1401471 w 3751729"/>
              <a:gd name="connsiteY2154" fmla="*/ 871974 h 1237129"/>
              <a:gd name="connsiteX2155" fmla="*/ 1401471 w 3751729"/>
              <a:gd name="connsiteY2155" fmla="*/ 852775 h 1237129"/>
              <a:gd name="connsiteX2156" fmla="*/ 1399010 w 3751729"/>
              <a:gd name="connsiteY2156" fmla="*/ 844405 h 1237129"/>
              <a:gd name="connsiteX2157" fmla="*/ 1399748 w 3751729"/>
              <a:gd name="connsiteY2157" fmla="*/ 830867 h 1237129"/>
              <a:gd name="connsiteX2158" fmla="*/ 1402948 w 3751729"/>
              <a:gd name="connsiteY2158" fmla="*/ 819052 h 1237129"/>
              <a:gd name="connsiteX2159" fmla="*/ 1405410 w 3751729"/>
              <a:gd name="connsiteY2159" fmla="*/ 808959 h 1237129"/>
              <a:gd name="connsiteX2160" fmla="*/ 1407132 w 3751729"/>
              <a:gd name="connsiteY2160" fmla="*/ 801329 h 1237129"/>
              <a:gd name="connsiteX2161" fmla="*/ 1407132 w 3751729"/>
              <a:gd name="connsiteY2161" fmla="*/ 789513 h 1237129"/>
              <a:gd name="connsiteX2162" fmla="*/ 1404671 w 3751729"/>
              <a:gd name="connsiteY2162" fmla="*/ 782867 h 1237129"/>
              <a:gd name="connsiteX2163" fmla="*/ 1399748 w 3751729"/>
              <a:gd name="connsiteY2163" fmla="*/ 775236 h 1237129"/>
              <a:gd name="connsiteX2164" fmla="*/ 1397286 w 3751729"/>
              <a:gd name="connsiteY2164" fmla="*/ 769329 h 1237129"/>
              <a:gd name="connsiteX2165" fmla="*/ 1397286 w 3751729"/>
              <a:gd name="connsiteY2165" fmla="*/ 760221 h 1237129"/>
              <a:gd name="connsiteX2166" fmla="*/ 1399748 w 3751729"/>
              <a:gd name="connsiteY2166" fmla="*/ 748407 h 1237129"/>
              <a:gd name="connsiteX2167" fmla="*/ 1405410 w 3751729"/>
              <a:gd name="connsiteY2167" fmla="*/ 735852 h 1237129"/>
              <a:gd name="connsiteX2168" fmla="*/ 1411071 w 3751729"/>
              <a:gd name="connsiteY2168" fmla="*/ 720837 h 1237129"/>
              <a:gd name="connsiteX2169" fmla="*/ 1416733 w 3751729"/>
              <a:gd name="connsiteY2169" fmla="*/ 708283 h 1237129"/>
              <a:gd name="connsiteX2170" fmla="*/ 1422394 w 3751729"/>
              <a:gd name="connsiteY2170" fmla="*/ 697452 h 1237129"/>
              <a:gd name="connsiteX2171" fmla="*/ 1425594 w 3751729"/>
              <a:gd name="connsiteY2171" fmla="*/ 691545 h 1237129"/>
              <a:gd name="connsiteX2172" fmla="*/ 1435439 w 3751729"/>
              <a:gd name="connsiteY2172" fmla="*/ 683175 h 1237129"/>
              <a:gd name="connsiteX2173" fmla="*/ 1447009 w 3751729"/>
              <a:gd name="connsiteY2173" fmla="*/ 675545 h 1237129"/>
              <a:gd name="connsiteX2174" fmla="*/ 1458578 w 3751729"/>
              <a:gd name="connsiteY2174" fmla="*/ 669637 h 1237129"/>
              <a:gd name="connsiteX2175" fmla="*/ 1470147 w 3751729"/>
              <a:gd name="connsiteY2175" fmla="*/ 662006 h 1237129"/>
              <a:gd name="connsiteX2176" fmla="*/ 1472608 w 3751729"/>
              <a:gd name="connsiteY2176" fmla="*/ 655360 h 1237129"/>
              <a:gd name="connsiteX2177" fmla="*/ 1472608 w 3751729"/>
              <a:gd name="connsiteY2177" fmla="*/ 646253 h 1237129"/>
              <a:gd name="connsiteX2178" fmla="*/ 1471871 w 3751729"/>
              <a:gd name="connsiteY2178" fmla="*/ 636161 h 1237129"/>
              <a:gd name="connsiteX2179" fmla="*/ 1472608 w 3751729"/>
              <a:gd name="connsiteY2179" fmla="*/ 627791 h 1237129"/>
              <a:gd name="connsiteX2180" fmla="*/ 1479993 w 3751729"/>
              <a:gd name="connsiteY2180" fmla="*/ 615976 h 1237129"/>
              <a:gd name="connsiteX2181" fmla="*/ 1489839 w 3751729"/>
              <a:gd name="connsiteY2181" fmla="*/ 606868 h 1237129"/>
              <a:gd name="connsiteX2182" fmla="*/ 1500669 w 3751729"/>
              <a:gd name="connsiteY2182" fmla="*/ 598499 h 1237129"/>
              <a:gd name="connsiteX2183" fmla="*/ 1510516 w 3751729"/>
              <a:gd name="connsiteY2183" fmla="*/ 589392 h 1237129"/>
              <a:gd name="connsiteX2184" fmla="*/ 1518885 w 3751729"/>
              <a:gd name="connsiteY2184" fmla="*/ 579299 h 1237129"/>
              <a:gd name="connsiteX2185" fmla="*/ 1523808 w 3751729"/>
              <a:gd name="connsiteY2185" fmla="*/ 565763 h 1237129"/>
              <a:gd name="connsiteX2186" fmla="*/ 1523808 w 3751729"/>
              <a:gd name="connsiteY2186" fmla="*/ 565024 h 1237129"/>
              <a:gd name="connsiteX2187" fmla="*/ 1522085 w 3751729"/>
              <a:gd name="connsiteY2187" fmla="*/ 565024 h 1237129"/>
              <a:gd name="connsiteX2188" fmla="*/ 1522085 w 3751729"/>
              <a:gd name="connsiteY2188" fmla="*/ 563302 h 1237129"/>
              <a:gd name="connsiteX2189" fmla="*/ 1522085 w 3751729"/>
              <a:gd name="connsiteY2189" fmla="*/ 561578 h 1237129"/>
              <a:gd name="connsiteX2190" fmla="*/ 1520363 w 3751729"/>
              <a:gd name="connsiteY2190" fmla="*/ 559856 h 1237129"/>
              <a:gd name="connsiteX2191" fmla="*/ 1517901 w 3751729"/>
              <a:gd name="connsiteY2191" fmla="*/ 559117 h 1237129"/>
              <a:gd name="connsiteX2192" fmla="*/ 1514701 w 3751729"/>
              <a:gd name="connsiteY2192" fmla="*/ 557394 h 1237129"/>
              <a:gd name="connsiteX2193" fmla="*/ 1512239 w 3751729"/>
              <a:gd name="connsiteY2193" fmla="*/ 557394 h 1237129"/>
              <a:gd name="connsiteX2194" fmla="*/ 1507316 w 3751729"/>
              <a:gd name="connsiteY2194" fmla="*/ 555672 h 1237129"/>
              <a:gd name="connsiteX2195" fmla="*/ 1504855 w 3751729"/>
              <a:gd name="connsiteY2195" fmla="*/ 559117 h 1237129"/>
              <a:gd name="connsiteX2196" fmla="*/ 1501655 w 3751729"/>
              <a:gd name="connsiteY2196" fmla="*/ 559117 h 1237129"/>
              <a:gd name="connsiteX2197" fmla="*/ 1497469 w 3751729"/>
              <a:gd name="connsiteY2197" fmla="*/ 559856 h 1237129"/>
              <a:gd name="connsiteX2198" fmla="*/ 1491808 w 3751729"/>
              <a:gd name="connsiteY2198" fmla="*/ 559856 h 1237129"/>
              <a:gd name="connsiteX2199" fmla="*/ 1491808 w 3751729"/>
              <a:gd name="connsiteY2199" fmla="*/ 555672 h 1237129"/>
              <a:gd name="connsiteX2200" fmla="*/ 1489348 w 3751729"/>
              <a:gd name="connsiteY2200" fmla="*/ 555672 h 1237129"/>
              <a:gd name="connsiteX2201" fmla="*/ 1489348 w 3751729"/>
              <a:gd name="connsiteY2201" fmla="*/ 543855 h 1237129"/>
              <a:gd name="connsiteX2202" fmla="*/ 1487624 w 3751729"/>
              <a:gd name="connsiteY2202" fmla="*/ 527856 h 1237129"/>
              <a:gd name="connsiteX2203" fmla="*/ 1485901 w 3751729"/>
              <a:gd name="connsiteY2203" fmla="*/ 508655 h 1237129"/>
              <a:gd name="connsiteX2204" fmla="*/ 1485901 w 3751729"/>
              <a:gd name="connsiteY2204" fmla="*/ 490194 h 1237129"/>
              <a:gd name="connsiteX2205" fmla="*/ 1485901 w 3751729"/>
              <a:gd name="connsiteY2205" fmla="*/ 473456 h 1237129"/>
              <a:gd name="connsiteX2206" fmla="*/ 1489101 w 3751729"/>
              <a:gd name="connsiteY2206" fmla="*/ 463363 h 1237129"/>
              <a:gd name="connsiteX2207" fmla="*/ 1489593 w 3751729"/>
              <a:gd name="connsiteY2207" fmla="*/ 460410 h 1237129"/>
              <a:gd name="connsiteX2208" fmla="*/ 1491316 w 3751729"/>
              <a:gd name="connsiteY2208" fmla="*/ 456964 h 1237129"/>
              <a:gd name="connsiteX2209" fmla="*/ 1493038 w 3751729"/>
              <a:gd name="connsiteY2209" fmla="*/ 456225 h 1237129"/>
              <a:gd name="connsiteX2210" fmla="*/ 1494762 w 3751729"/>
              <a:gd name="connsiteY2210" fmla="*/ 456225 h 1237129"/>
              <a:gd name="connsiteX2211" fmla="*/ 1497224 w 3751729"/>
              <a:gd name="connsiteY2211" fmla="*/ 456225 h 1237129"/>
              <a:gd name="connsiteX2212" fmla="*/ 1500424 w 3751729"/>
              <a:gd name="connsiteY2212" fmla="*/ 454501 h 1237129"/>
              <a:gd name="connsiteX2213" fmla="*/ 1504609 w 3751729"/>
              <a:gd name="connsiteY2213" fmla="*/ 454501 h 1237129"/>
              <a:gd name="connsiteX2214" fmla="*/ 1516177 w 3751729"/>
              <a:gd name="connsiteY2214" fmla="*/ 458687 h 1237129"/>
              <a:gd name="connsiteX2215" fmla="*/ 1529469 w 3751729"/>
              <a:gd name="connsiteY2215" fmla="*/ 462133 h 1237129"/>
              <a:gd name="connsiteX2216" fmla="*/ 1543501 w 3751729"/>
              <a:gd name="connsiteY2216" fmla="*/ 462133 h 1237129"/>
              <a:gd name="connsiteX2217" fmla="*/ 1557531 w 3751729"/>
              <a:gd name="connsiteY2217" fmla="*/ 458687 h 1237129"/>
              <a:gd name="connsiteX2218" fmla="*/ 1568362 w 3751729"/>
              <a:gd name="connsiteY2218" fmla="*/ 454501 h 1237129"/>
              <a:gd name="connsiteX2219" fmla="*/ 1569100 w 3751729"/>
              <a:gd name="connsiteY2219" fmla="*/ 452779 h 1237129"/>
              <a:gd name="connsiteX2220" fmla="*/ 1569100 w 3751729"/>
              <a:gd name="connsiteY2220" fmla="*/ 451056 h 1237129"/>
              <a:gd name="connsiteX2221" fmla="*/ 1570824 w 3751729"/>
              <a:gd name="connsiteY2221" fmla="*/ 451056 h 1237129"/>
              <a:gd name="connsiteX2222" fmla="*/ 1570824 w 3751729"/>
              <a:gd name="connsiteY2222" fmla="*/ 450318 h 1237129"/>
              <a:gd name="connsiteX2223" fmla="*/ 1570824 w 3751729"/>
              <a:gd name="connsiteY2223" fmla="*/ 448595 h 1237129"/>
              <a:gd name="connsiteX2224" fmla="*/ 1574024 w 3751729"/>
              <a:gd name="connsiteY2224" fmla="*/ 436778 h 1237129"/>
              <a:gd name="connsiteX2225" fmla="*/ 1574024 w 3751729"/>
              <a:gd name="connsiteY2225" fmla="*/ 423241 h 1237129"/>
              <a:gd name="connsiteX2226" fmla="*/ 1572300 w 3751729"/>
              <a:gd name="connsiteY2226" fmla="*/ 410687 h 1237129"/>
              <a:gd name="connsiteX2227" fmla="*/ 1570578 w 3751729"/>
              <a:gd name="connsiteY2227" fmla="*/ 395672 h 1237129"/>
              <a:gd name="connsiteX2228" fmla="*/ 1560731 w 3751729"/>
              <a:gd name="connsiteY2228" fmla="*/ 393210 h 1237129"/>
              <a:gd name="connsiteX2229" fmla="*/ 1550885 w 3751729"/>
              <a:gd name="connsiteY2229" fmla="*/ 389764 h 1237129"/>
              <a:gd name="connsiteX2230" fmla="*/ 1541039 w 3751729"/>
              <a:gd name="connsiteY2230" fmla="*/ 383856 h 1237129"/>
              <a:gd name="connsiteX2231" fmla="*/ 1533654 w 3751729"/>
              <a:gd name="connsiteY2231" fmla="*/ 376225 h 1237129"/>
              <a:gd name="connsiteX2232" fmla="*/ 1536115 w 3751729"/>
              <a:gd name="connsiteY2232" fmla="*/ 375487 h 1237129"/>
              <a:gd name="connsiteX2233" fmla="*/ 1539316 w 3751729"/>
              <a:gd name="connsiteY2233" fmla="*/ 373764 h 1237129"/>
              <a:gd name="connsiteX2234" fmla="*/ 1541039 w 3751729"/>
              <a:gd name="connsiteY2234" fmla="*/ 372041 h 1237129"/>
              <a:gd name="connsiteX2235" fmla="*/ 1543501 w 3751729"/>
              <a:gd name="connsiteY2235" fmla="*/ 372041 h 1237129"/>
              <a:gd name="connsiteX2236" fmla="*/ 1546701 w 3751729"/>
              <a:gd name="connsiteY2236" fmla="*/ 370318 h 1237129"/>
              <a:gd name="connsiteX2237" fmla="*/ 1551624 w 3751729"/>
              <a:gd name="connsiteY2237" fmla="*/ 370318 h 1237129"/>
              <a:gd name="connsiteX2238" fmla="*/ 1554823 w 3751729"/>
              <a:gd name="connsiteY2238" fmla="*/ 369579 h 1237129"/>
              <a:gd name="connsiteX2239" fmla="*/ 1559008 w 3751729"/>
              <a:gd name="connsiteY2239" fmla="*/ 367856 h 1237129"/>
              <a:gd name="connsiteX2240" fmla="*/ 1563193 w 3751729"/>
              <a:gd name="connsiteY2240" fmla="*/ 367856 h 1237129"/>
              <a:gd name="connsiteX2241" fmla="*/ 1568115 w 3751729"/>
              <a:gd name="connsiteY2241" fmla="*/ 367856 h 1237129"/>
              <a:gd name="connsiteX2242" fmla="*/ 1568115 w 3751729"/>
              <a:gd name="connsiteY2242" fmla="*/ 351856 h 1237129"/>
              <a:gd name="connsiteX2243" fmla="*/ 1572300 w 3751729"/>
              <a:gd name="connsiteY2243" fmla="*/ 351856 h 1237129"/>
              <a:gd name="connsiteX2244" fmla="*/ 1576484 w 3751729"/>
              <a:gd name="connsiteY2244" fmla="*/ 352595 h 1237129"/>
              <a:gd name="connsiteX2245" fmla="*/ 1578208 w 3751729"/>
              <a:gd name="connsiteY2245" fmla="*/ 354318 h 1237129"/>
              <a:gd name="connsiteX2246" fmla="*/ 1580670 w 3751729"/>
              <a:gd name="connsiteY2246" fmla="*/ 354318 h 1237129"/>
              <a:gd name="connsiteX2247" fmla="*/ 1583870 w 3751729"/>
              <a:gd name="connsiteY2247" fmla="*/ 356041 h 1237129"/>
              <a:gd name="connsiteX2248" fmla="*/ 1586331 w 3751729"/>
              <a:gd name="connsiteY2248" fmla="*/ 357764 h 1237129"/>
              <a:gd name="connsiteX2249" fmla="*/ 1589531 w 3751729"/>
              <a:gd name="connsiteY2249" fmla="*/ 354318 h 1237129"/>
              <a:gd name="connsiteX2250" fmla="*/ 1593716 w 3751729"/>
              <a:gd name="connsiteY2250" fmla="*/ 352595 h 1237129"/>
              <a:gd name="connsiteX2251" fmla="*/ 1596915 w 3751729"/>
              <a:gd name="connsiteY2251" fmla="*/ 351856 h 1237129"/>
              <a:gd name="connsiteX2252" fmla="*/ 1601100 w 3751729"/>
              <a:gd name="connsiteY2252" fmla="*/ 350133 h 1237129"/>
              <a:gd name="connsiteX2253" fmla="*/ 1602823 w 3751729"/>
              <a:gd name="connsiteY2253" fmla="*/ 348410 h 1237129"/>
              <a:gd name="connsiteX2254" fmla="*/ 1603562 w 3751729"/>
              <a:gd name="connsiteY2254" fmla="*/ 345949 h 1237129"/>
              <a:gd name="connsiteX2255" fmla="*/ 1603562 w 3751729"/>
              <a:gd name="connsiteY2255" fmla="*/ 342502 h 1237129"/>
              <a:gd name="connsiteX2256" fmla="*/ 1603562 w 3751729"/>
              <a:gd name="connsiteY2256" fmla="*/ 340041 h 1237129"/>
              <a:gd name="connsiteX2257" fmla="*/ 1603562 w 3751729"/>
              <a:gd name="connsiteY2257" fmla="*/ 336595 h 1237129"/>
              <a:gd name="connsiteX2258" fmla="*/ 1605285 w 3751729"/>
              <a:gd name="connsiteY2258" fmla="*/ 334133 h 1237129"/>
              <a:gd name="connsiteX2259" fmla="*/ 1607008 w 3751729"/>
              <a:gd name="connsiteY2259" fmla="*/ 330687 h 1237129"/>
              <a:gd name="connsiteX2260" fmla="*/ 1634331 w 3751729"/>
              <a:gd name="connsiteY2260" fmla="*/ 322318 h 1237129"/>
              <a:gd name="connsiteX2261" fmla="*/ 1639992 w 3751729"/>
              <a:gd name="connsiteY2261" fmla="*/ 313210 h 1237129"/>
              <a:gd name="connsiteX2262" fmla="*/ 1641715 w 3751729"/>
              <a:gd name="connsiteY2262" fmla="*/ 304840 h 1237129"/>
              <a:gd name="connsiteX2263" fmla="*/ 1645899 w 3751729"/>
              <a:gd name="connsiteY2263" fmla="*/ 295734 h 1237129"/>
              <a:gd name="connsiteX2264" fmla="*/ 1654269 w 3751729"/>
              <a:gd name="connsiteY2264" fmla="*/ 289826 h 1237129"/>
              <a:gd name="connsiteX2265" fmla="*/ 1665100 w 3751729"/>
              <a:gd name="connsiteY2265" fmla="*/ 285641 h 1237129"/>
              <a:gd name="connsiteX2266" fmla="*/ 1677407 w 3751729"/>
              <a:gd name="connsiteY2266" fmla="*/ 281457 h 1237129"/>
              <a:gd name="connsiteX2267" fmla="*/ 1688976 w 3751729"/>
              <a:gd name="connsiteY2267" fmla="*/ 277271 h 1237129"/>
              <a:gd name="connsiteX2268" fmla="*/ 1690699 w 3751729"/>
              <a:gd name="connsiteY2268" fmla="*/ 275549 h 1237129"/>
              <a:gd name="connsiteX2269" fmla="*/ 1690699 w 3751729"/>
              <a:gd name="connsiteY2269" fmla="*/ 273825 h 1237129"/>
              <a:gd name="connsiteX2270" fmla="*/ 1690699 w 3751729"/>
              <a:gd name="connsiteY2270" fmla="*/ 272103 h 1237129"/>
              <a:gd name="connsiteX2271" fmla="*/ 1692422 w 3751729"/>
              <a:gd name="connsiteY2271" fmla="*/ 271365 h 1237129"/>
              <a:gd name="connsiteX2272" fmla="*/ 1686760 w 3751729"/>
              <a:gd name="connsiteY2272" fmla="*/ 256348 h 1237129"/>
              <a:gd name="connsiteX2273" fmla="*/ 1683560 w 3751729"/>
              <a:gd name="connsiteY2273" fmla="*/ 238625 h 1237129"/>
              <a:gd name="connsiteX2274" fmla="*/ 1683560 w 3751729"/>
              <a:gd name="connsiteY2274" fmla="*/ 222626 h 1237129"/>
              <a:gd name="connsiteX2275" fmla="*/ 1682823 w 3751729"/>
              <a:gd name="connsiteY2275" fmla="*/ 209088 h 1237129"/>
              <a:gd name="connsiteX2276" fmla="*/ 1695130 w 3751729"/>
              <a:gd name="connsiteY2276" fmla="*/ 208349 h 1237129"/>
              <a:gd name="connsiteX2277" fmla="*/ 1704238 w 3751729"/>
              <a:gd name="connsiteY2277" fmla="*/ 204903 h 1237129"/>
              <a:gd name="connsiteX2278" fmla="*/ 1714084 w 3751729"/>
              <a:gd name="connsiteY2278" fmla="*/ 202441 h 1237129"/>
              <a:gd name="connsiteX2279" fmla="*/ 1714084 w 3751729"/>
              <a:gd name="connsiteY2279" fmla="*/ 209088 h 1237129"/>
              <a:gd name="connsiteX2280" fmla="*/ 1712361 w 3751729"/>
              <a:gd name="connsiteY2280" fmla="*/ 214996 h 1237129"/>
              <a:gd name="connsiteX2281" fmla="*/ 1710637 w 3751729"/>
              <a:gd name="connsiteY2281" fmla="*/ 225826 h 1237129"/>
              <a:gd name="connsiteX2282" fmla="*/ 1709899 w 3751729"/>
              <a:gd name="connsiteY2282" fmla="*/ 240103 h 1237129"/>
              <a:gd name="connsiteX2283" fmla="*/ 1708176 w 3751729"/>
              <a:gd name="connsiteY2283" fmla="*/ 253641 h 1237129"/>
              <a:gd name="connsiteX2284" fmla="*/ 1708176 w 3751729"/>
              <a:gd name="connsiteY2284" fmla="*/ 263734 h 1237129"/>
              <a:gd name="connsiteX2285" fmla="*/ 1712361 w 3751729"/>
              <a:gd name="connsiteY2285" fmla="*/ 266194 h 1237129"/>
              <a:gd name="connsiteX2286" fmla="*/ 1715560 w 3751729"/>
              <a:gd name="connsiteY2286" fmla="*/ 267918 h 1237129"/>
              <a:gd name="connsiteX2287" fmla="*/ 1716300 w 3751729"/>
              <a:gd name="connsiteY2287" fmla="*/ 269640 h 1237129"/>
              <a:gd name="connsiteX2288" fmla="*/ 1719499 w 3751729"/>
              <a:gd name="connsiteY2288" fmla="*/ 271365 h 1237129"/>
              <a:gd name="connsiteX2289" fmla="*/ 1723681 w 3751729"/>
              <a:gd name="connsiteY2289" fmla="*/ 273825 h 1237129"/>
              <a:gd name="connsiteX2290" fmla="*/ 1732789 w 3751729"/>
              <a:gd name="connsiteY2290" fmla="*/ 269640 h 1237129"/>
              <a:gd name="connsiteX2291" fmla="*/ 1739189 w 3751729"/>
              <a:gd name="connsiteY2291" fmla="*/ 269640 h 1237129"/>
              <a:gd name="connsiteX2292" fmla="*/ 1743373 w 3751729"/>
              <a:gd name="connsiteY2292" fmla="*/ 272103 h 1237129"/>
              <a:gd name="connsiteX2293" fmla="*/ 1749035 w 3751729"/>
              <a:gd name="connsiteY2293" fmla="*/ 277026 h 1237129"/>
              <a:gd name="connsiteX2294" fmla="*/ 1756419 w 3751729"/>
              <a:gd name="connsiteY2294" fmla="*/ 277026 h 1237129"/>
              <a:gd name="connsiteX2295" fmla="*/ 1764788 w 3751729"/>
              <a:gd name="connsiteY2295" fmla="*/ 273580 h 1237129"/>
              <a:gd name="connsiteX2296" fmla="*/ 1772173 w 3751729"/>
              <a:gd name="connsiteY2296" fmla="*/ 269395 h 1237129"/>
              <a:gd name="connsiteX2297" fmla="*/ 1776357 w 3751729"/>
              <a:gd name="connsiteY2297" fmla="*/ 265210 h 1237129"/>
              <a:gd name="connsiteX2298" fmla="*/ 1782019 w 3751729"/>
              <a:gd name="connsiteY2298" fmla="*/ 261764 h 1237129"/>
              <a:gd name="connsiteX2299" fmla="*/ 1789403 w 3751729"/>
              <a:gd name="connsiteY2299" fmla="*/ 259303 h 1237129"/>
              <a:gd name="connsiteX2300" fmla="*/ 1800973 w 3751729"/>
              <a:gd name="connsiteY2300" fmla="*/ 260041 h 1237129"/>
              <a:gd name="connsiteX2301" fmla="*/ 1816727 w 3751729"/>
              <a:gd name="connsiteY2301" fmla="*/ 263487 h 1237129"/>
              <a:gd name="connsiteX2302" fmla="*/ 1818450 w 3751729"/>
              <a:gd name="connsiteY2302" fmla="*/ 259303 h 1237129"/>
              <a:gd name="connsiteX2303" fmla="*/ 1819188 w 3751729"/>
              <a:gd name="connsiteY2303" fmla="*/ 257580 h 1237129"/>
              <a:gd name="connsiteX2304" fmla="*/ 1822388 w 3751729"/>
              <a:gd name="connsiteY2304" fmla="*/ 254133 h 1237129"/>
              <a:gd name="connsiteX2305" fmla="*/ 1824849 w 3751729"/>
              <a:gd name="connsiteY2305" fmla="*/ 253395 h 1237129"/>
              <a:gd name="connsiteX2306" fmla="*/ 1828049 w 3751729"/>
              <a:gd name="connsiteY2306" fmla="*/ 253395 h 1237129"/>
              <a:gd name="connsiteX2307" fmla="*/ 1832235 w 3751729"/>
              <a:gd name="connsiteY2307" fmla="*/ 251673 h 1237129"/>
              <a:gd name="connsiteX2308" fmla="*/ 1832235 w 3751729"/>
              <a:gd name="connsiteY2308" fmla="*/ 226564 h 1237129"/>
              <a:gd name="connsiteX2309" fmla="*/ 1835434 w 3751729"/>
              <a:gd name="connsiteY2309" fmla="*/ 206380 h 1237129"/>
              <a:gd name="connsiteX2310" fmla="*/ 1837895 w 3751729"/>
              <a:gd name="connsiteY2310" fmla="*/ 202934 h 1237129"/>
              <a:gd name="connsiteX2311" fmla="*/ 1841096 w 3751729"/>
              <a:gd name="connsiteY2311" fmla="*/ 202195 h 1237129"/>
              <a:gd name="connsiteX2312" fmla="*/ 1843557 w 3751729"/>
              <a:gd name="connsiteY2312" fmla="*/ 198750 h 1237129"/>
              <a:gd name="connsiteX2313" fmla="*/ 1846757 w 3751729"/>
              <a:gd name="connsiteY2313" fmla="*/ 197026 h 1237129"/>
              <a:gd name="connsiteX2314" fmla="*/ 1850943 w 3751729"/>
              <a:gd name="connsiteY2314" fmla="*/ 196288 h 1237129"/>
              <a:gd name="connsiteX2315" fmla="*/ 1850943 w 3751729"/>
              <a:gd name="connsiteY2315" fmla="*/ 198750 h 1237129"/>
              <a:gd name="connsiteX2316" fmla="*/ 1853403 w 3751729"/>
              <a:gd name="connsiteY2316" fmla="*/ 202195 h 1237129"/>
              <a:gd name="connsiteX2317" fmla="*/ 1855127 w 3751729"/>
              <a:gd name="connsiteY2317" fmla="*/ 204657 h 1237129"/>
              <a:gd name="connsiteX2318" fmla="*/ 1856849 w 3751729"/>
              <a:gd name="connsiteY2318" fmla="*/ 208103 h 1237129"/>
              <a:gd name="connsiteX2319" fmla="*/ 1858573 w 3751729"/>
              <a:gd name="connsiteY2319" fmla="*/ 208841 h 1237129"/>
              <a:gd name="connsiteX2320" fmla="*/ 1862757 w 3751729"/>
              <a:gd name="connsiteY2320" fmla="*/ 210564 h 1237129"/>
              <a:gd name="connsiteX2321" fmla="*/ 1866942 w 3751729"/>
              <a:gd name="connsiteY2321" fmla="*/ 212288 h 1237129"/>
              <a:gd name="connsiteX2322" fmla="*/ 1865219 w 3751729"/>
              <a:gd name="connsiteY2322" fmla="*/ 198750 h 1237129"/>
              <a:gd name="connsiteX2323" fmla="*/ 1864480 w 3751729"/>
              <a:gd name="connsiteY2323" fmla="*/ 190380 h 1237129"/>
              <a:gd name="connsiteX2324" fmla="*/ 1861280 w 3751729"/>
              <a:gd name="connsiteY2324" fmla="*/ 184473 h 1237129"/>
              <a:gd name="connsiteX2325" fmla="*/ 1859557 w 3751729"/>
              <a:gd name="connsiteY2325" fmla="*/ 176842 h 1237129"/>
              <a:gd name="connsiteX2326" fmla="*/ 1857096 w 3751729"/>
              <a:gd name="connsiteY2326" fmla="*/ 163304 h 1237129"/>
              <a:gd name="connsiteX2327" fmla="*/ 1864480 w 3751729"/>
              <a:gd name="connsiteY2327" fmla="*/ 162565 h 1237129"/>
              <a:gd name="connsiteX2328" fmla="*/ 1869404 w 3751729"/>
              <a:gd name="connsiteY2328" fmla="*/ 159119 h 1237129"/>
              <a:gd name="connsiteX2329" fmla="*/ 1874326 w 3751729"/>
              <a:gd name="connsiteY2329" fmla="*/ 156658 h 1237129"/>
              <a:gd name="connsiteX2330" fmla="*/ 1879988 w 3751729"/>
              <a:gd name="connsiteY2330" fmla="*/ 153212 h 1237129"/>
              <a:gd name="connsiteX2331" fmla="*/ 1889834 w 3751729"/>
              <a:gd name="connsiteY2331" fmla="*/ 153212 h 1237129"/>
              <a:gd name="connsiteX2332" fmla="*/ 1899680 w 3751729"/>
              <a:gd name="connsiteY2332" fmla="*/ 154934 h 1237129"/>
              <a:gd name="connsiteX2333" fmla="*/ 1907065 w 3751729"/>
              <a:gd name="connsiteY2333" fmla="*/ 156658 h 1237129"/>
              <a:gd name="connsiteX2334" fmla="*/ 1914449 w 3751729"/>
              <a:gd name="connsiteY2334" fmla="*/ 153212 h 1237129"/>
              <a:gd name="connsiteX2335" fmla="*/ 1920111 w 3751729"/>
              <a:gd name="connsiteY2335" fmla="*/ 144842 h 1237129"/>
              <a:gd name="connsiteX2336" fmla="*/ 1915187 w 3751729"/>
              <a:gd name="connsiteY2336" fmla="*/ 143119 h 1237129"/>
              <a:gd name="connsiteX2337" fmla="*/ 1911003 w 3751729"/>
              <a:gd name="connsiteY2337" fmla="*/ 141396 h 1237129"/>
              <a:gd name="connsiteX2338" fmla="*/ 1908541 w 3751729"/>
              <a:gd name="connsiteY2338" fmla="*/ 139673 h 1237129"/>
              <a:gd name="connsiteX2339" fmla="*/ 1903619 w 3751729"/>
              <a:gd name="connsiteY2339" fmla="*/ 138935 h 1237129"/>
              <a:gd name="connsiteX2340" fmla="*/ 1897957 w 3751729"/>
              <a:gd name="connsiteY2340" fmla="*/ 138935 h 1237129"/>
              <a:gd name="connsiteX2341" fmla="*/ 1883926 w 3751729"/>
              <a:gd name="connsiteY2341" fmla="*/ 145581 h 1237129"/>
              <a:gd name="connsiteX2342" fmla="*/ 1868173 w 3751729"/>
              <a:gd name="connsiteY2342" fmla="*/ 150503 h 1237129"/>
              <a:gd name="connsiteX2343" fmla="*/ 1850943 w 3751729"/>
              <a:gd name="connsiteY2343" fmla="*/ 152965 h 1237129"/>
              <a:gd name="connsiteX2344" fmla="*/ 1847742 w 3751729"/>
              <a:gd name="connsiteY2344" fmla="*/ 145334 h 1237129"/>
              <a:gd name="connsiteX2345" fmla="*/ 1843557 w 3751729"/>
              <a:gd name="connsiteY2345" fmla="*/ 139427 h 1237129"/>
              <a:gd name="connsiteX2346" fmla="*/ 1839373 w 3751729"/>
              <a:gd name="connsiteY2346" fmla="*/ 133519 h 1237129"/>
              <a:gd name="connsiteX2347" fmla="*/ 1836173 w 3751729"/>
              <a:gd name="connsiteY2347" fmla="*/ 126873 h 1237129"/>
              <a:gd name="connsiteX2348" fmla="*/ 1835434 w 3751729"/>
              <a:gd name="connsiteY2348" fmla="*/ 115058 h 1237129"/>
              <a:gd name="connsiteX2349" fmla="*/ 1836173 w 3751729"/>
              <a:gd name="connsiteY2349" fmla="*/ 105950 h 1237129"/>
              <a:gd name="connsiteX2350" fmla="*/ 1835434 w 3751729"/>
              <a:gd name="connsiteY2350" fmla="*/ 95858 h 1237129"/>
              <a:gd name="connsiteX2351" fmla="*/ 1833711 w 3751729"/>
              <a:gd name="connsiteY2351" fmla="*/ 84042 h 1237129"/>
              <a:gd name="connsiteX2352" fmla="*/ 1835434 w 3751729"/>
              <a:gd name="connsiteY2352" fmla="*/ 73950 h 1237129"/>
              <a:gd name="connsiteX2353" fmla="*/ 1842081 w 3751729"/>
              <a:gd name="connsiteY2353" fmla="*/ 58935 h 1237129"/>
              <a:gd name="connsiteX2354" fmla="*/ 1853649 w 3751729"/>
              <a:gd name="connsiteY2354" fmla="*/ 48843 h 1237129"/>
              <a:gd name="connsiteX2355" fmla="*/ 1865219 w 3751729"/>
              <a:gd name="connsiteY2355" fmla="*/ 37027 h 1237129"/>
              <a:gd name="connsiteX2356" fmla="*/ 1875065 w 3751729"/>
              <a:gd name="connsiteY2356" fmla="*/ 25212 h 1237129"/>
              <a:gd name="connsiteX2357" fmla="*/ 1882450 w 3751729"/>
              <a:gd name="connsiteY2357" fmla="*/ 11673 h 1237129"/>
              <a:gd name="connsiteX2358" fmla="*/ 1878265 w 3751729"/>
              <a:gd name="connsiteY2358" fmla="*/ 7489 h 1237129"/>
              <a:gd name="connsiteX2359" fmla="*/ 1874081 w 3751729"/>
              <a:gd name="connsiteY2359" fmla="*/ 3304 h 1237129"/>
              <a:gd name="connsiteX2360" fmla="*/ 1731537 w 3751729"/>
              <a:gd name="connsiteY2360" fmla="*/ 0 h 1237129"/>
              <a:gd name="connsiteX2361" fmla="*/ 1863626 w 3751729"/>
              <a:gd name="connsiteY2361" fmla="*/ 0 h 1237129"/>
              <a:gd name="connsiteX2362" fmla="*/ 1858327 w 3751729"/>
              <a:gd name="connsiteY2362" fmla="*/ 843 h 1237129"/>
              <a:gd name="connsiteX2363" fmla="*/ 1845034 w 3751729"/>
              <a:gd name="connsiteY2363" fmla="*/ 1582 h 1237129"/>
              <a:gd name="connsiteX2364" fmla="*/ 1840850 w 3751729"/>
              <a:gd name="connsiteY2364" fmla="*/ 22505 h 1237129"/>
              <a:gd name="connsiteX2365" fmla="*/ 1833465 w 3751729"/>
              <a:gd name="connsiteY2365" fmla="*/ 38504 h 1237129"/>
              <a:gd name="connsiteX2366" fmla="*/ 1823619 w 3751729"/>
              <a:gd name="connsiteY2366" fmla="*/ 52043 h 1237129"/>
              <a:gd name="connsiteX2367" fmla="*/ 1812050 w 3751729"/>
              <a:gd name="connsiteY2367" fmla="*/ 64596 h 1237129"/>
              <a:gd name="connsiteX2368" fmla="*/ 1801219 w 3751729"/>
              <a:gd name="connsiteY2368" fmla="*/ 79612 h 1237129"/>
              <a:gd name="connsiteX2369" fmla="*/ 1794573 w 3751729"/>
              <a:gd name="connsiteY2369" fmla="*/ 97335 h 1237129"/>
              <a:gd name="connsiteX2370" fmla="*/ 1789649 w 3751729"/>
              <a:gd name="connsiteY2370" fmla="*/ 117519 h 1237129"/>
              <a:gd name="connsiteX2371" fmla="*/ 1798758 w 3751729"/>
              <a:gd name="connsiteY2371" fmla="*/ 125150 h 1237129"/>
              <a:gd name="connsiteX2372" fmla="*/ 1807126 w 3751729"/>
              <a:gd name="connsiteY2372" fmla="*/ 133519 h 1237129"/>
              <a:gd name="connsiteX2373" fmla="*/ 1812788 w 3751729"/>
              <a:gd name="connsiteY2373" fmla="*/ 144350 h 1237129"/>
              <a:gd name="connsiteX2374" fmla="*/ 1815988 w 3751729"/>
              <a:gd name="connsiteY2374" fmla="*/ 156904 h 1237129"/>
              <a:gd name="connsiteX2375" fmla="*/ 1811804 w 3751729"/>
              <a:gd name="connsiteY2375" fmla="*/ 158626 h 1237129"/>
              <a:gd name="connsiteX2376" fmla="*/ 1810081 w 3751729"/>
              <a:gd name="connsiteY2376" fmla="*/ 160350 h 1237129"/>
              <a:gd name="connsiteX2377" fmla="*/ 1808357 w 3751729"/>
              <a:gd name="connsiteY2377" fmla="*/ 162073 h 1237129"/>
              <a:gd name="connsiteX2378" fmla="*/ 1808357 w 3751729"/>
              <a:gd name="connsiteY2378" fmla="*/ 162811 h 1237129"/>
              <a:gd name="connsiteX2379" fmla="*/ 1806634 w 3751729"/>
              <a:gd name="connsiteY2379" fmla="*/ 164535 h 1237129"/>
              <a:gd name="connsiteX2380" fmla="*/ 1806634 w 3751729"/>
              <a:gd name="connsiteY2380" fmla="*/ 167981 h 1237129"/>
              <a:gd name="connsiteX2381" fmla="*/ 1805896 w 3751729"/>
              <a:gd name="connsiteY2381" fmla="*/ 168719 h 1237129"/>
              <a:gd name="connsiteX2382" fmla="*/ 1786943 w 3751729"/>
              <a:gd name="connsiteY2382" fmla="*/ 176349 h 1237129"/>
              <a:gd name="connsiteX2383" fmla="*/ 1784481 w 3751729"/>
              <a:gd name="connsiteY2383" fmla="*/ 194073 h 1237129"/>
              <a:gd name="connsiteX2384" fmla="*/ 1778819 w 3751729"/>
              <a:gd name="connsiteY2384" fmla="*/ 207611 h 1237129"/>
              <a:gd name="connsiteX2385" fmla="*/ 1773158 w 3751729"/>
              <a:gd name="connsiteY2385" fmla="*/ 217703 h 1237129"/>
              <a:gd name="connsiteX2386" fmla="*/ 1764050 w 3751729"/>
              <a:gd name="connsiteY2386" fmla="*/ 226073 h 1237129"/>
              <a:gd name="connsiteX2387" fmla="*/ 1756666 w 3751729"/>
              <a:gd name="connsiteY2387" fmla="*/ 235180 h 1237129"/>
              <a:gd name="connsiteX2388" fmla="*/ 1750019 w 3751729"/>
              <a:gd name="connsiteY2388" fmla="*/ 246995 h 1237129"/>
              <a:gd name="connsiteX2389" fmla="*/ 1745097 w 3751729"/>
              <a:gd name="connsiteY2389" fmla="*/ 246995 h 1237129"/>
              <a:gd name="connsiteX2390" fmla="*/ 1745097 w 3751729"/>
              <a:gd name="connsiteY2390" fmla="*/ 243549 h 1237129"/>
              <a:gd name="connsiteX2391" fmla="*/ 1733527 w 3751729"/>
              <a:gd name="connsiteY2391" fmla="*/ 227549 h 1237129"/>
              <a:gd name="connsiteX2392" fmla="*/ 1726881 w 3751729"/>
              <a:gd name="connsiteY2392" fmla="*/ 209826 h 1237129"/>
              <a:gd name="connsiteX2393" fmla="*/ 1721958 w 3751729"/>
              <a:gd name="connsiteY2393" fmla="*/ 190626 h 1237129"/>
              <a:gd name="connsiteX2394" fmla="*/ 1713592 w 3751729"/>
              <a:gd name="connsiteY2394" fmla="*/ 168719 h 1237129"/>
              <a:gd name="connsiteX2395" fmla="*/ 1702022 w 3751729"/>
              <a:gd name="connsiteY2395" fmla="*/ 174627 h 1237129"/>
              <a:gd name="connsiteX2396" fmla="*/ 1694637 w 3751729"/>
              <a:gd name="connsiteY2396" fmla="*/ 182257 h 1237129"/>
              <a:gd name="connsiteX2397" fmla="*/ 1686269 w 3751729"/>
              <a:gd name="connsiteY2397" fmla="*/ 188165 h 1237129"/>
              <a:gd name="connsiteX2398" fmla="*/ 1677161 w 3751729"/>
              <a:gd name="connsiteY2398" fmla="*/ 192349 h 1237129"/>
              <a:gd name="connsiteX2399" fmla="*/ 1663130 w 3751729"/>
              <a:gd name="connsiteY2399" fmla="*/ 195795 h 1237129"/>
              <a:gd name="connsiteX2400" fmla="*/ 1661407 w 3751729"/>
              <a:gd name="connsiteY2400" fmla="*/ 194073 h 1237129"/>
              <a:gd name="connsiteX2401" fmla="*/ 1659684 w 3751729"/>
              <a:gd name="connsiteY2401" fmla="*/ 194073 h 1237129"/>
              <a:gd name="connsiteX2402" fmla="*/ 1658946 w 3751729"/>
              <a:gd name="connsiteY2402" fmla="*/ 194073 h 1237129"/>
              <a:gd name="connsiteX2403" fmla="*/ 1657223 w 3751729"/>
              <a:gd name="connsiteY2403" fmla="*/ 192349 h 1237129"/>
              <a:gd name="connsiteX2404" fmla="*/ 1654023 w 3751729"/>
              <a:gd name="connsiteY2404" fmla="*/ 192349 h 1237129"/>
              <a:gd name="connsiteX2405" fmla="*/ 1653285 w 3751729"/>
              <a:gd name="connsiteY2405" fmla="*/ 174627 h 1237129"/>
              <a:gd name="connsiteX2406" fmla="*/ 1651560 w 3751729"/>
              <a:gd name="connsiteY2406" fmla="*/ 160350 h 1237129"/>
              <a:gd name="connsiteX2407" fmla="*/ 1648361 w 3751729"/>
              <a:gd name="connsiteY2407" fmla="*/ 148534 h 1237129"/>
              <a:gd name="connsiteX2408" fmla="*/ 1645899 w 3751729"/>
              <a:gd name="connsiteY2408" fmla="*/ 134996 h 1237129"/>
              <a:gd name="connsiteX2409" fmla="*/ 1644176 w 3751729"/>
              <a:gd name="connsiteY2409" fmla="*/ 117273 h 1237129"/>
              <a:gd name="connsiteX2410" fmla="*/ 1651560 w 3751729"/>
              <a:gd name="connsiteY2410" fmla="*/ 109642 h 1237129"/>
              <a:gd name="connsiteX2411" fmla="*/ 1654023 w 3751729"/>
              <a:gd name="connsiteY2411" fmla="*/ 102997 h 1237129"/>
              <a:gd name="connsiteX2412" fmla="*/ 1655746 w 3751729"/>
              <a:gd name="connsiteY2412" fmla="*/ 93889 h 1237129"/>
              <a:gd name="connsiteX2413" fmla="*/ 1659931 w 3751729"/>
              <a:gd name="connsiteY2413" fmla="*/ 82074 h 1237129"/>
              <a:gd name="connsiteX2414" fmla="*/ 1663130 w 3751729"/>
              <a:gd name="connsiteY2414" fmla="*/ 79612 h 1237129"/>
              <a:gd name="connsiteX2415" fmla="*/ 1667315 w 3751729"/>
              <a:gd name="connsiteY2415" fmla="*/ 75428 h 1237129"/>
              <a:gd name="connsiteX2416" fmla="*/ 1671499 w 3751729"/>
              <a:gd name="connsiteY2416" fmla="*/ 70504 h 1237129"/>
              <a:gd name="connsiteX2417" fmla="*/ 1676422 w 3751729"/>
              <a:gd name="connsiteY2417" fmla="*/ 66319 h 1237129"/>
              <a:gd name="connsiteX2418" fmla="*/ 1678884 w 3751729"/>
              <a:gd name="connsiteY2418" fmla="*/ 68042 h 1237129"/>
              <a:gd name="connsiteX2419" fmla="*/ 1680607 w 3751729"/>
              <a:gd name="connsiteY2419" fmla="*/ 69765 h 1237129"/>
              <a:gd name="connsiteX2420" fmla="*/ 1682329 w 3751729"/>
              <a:gd name="connsiteY2420" fmla="*/ 70504 h 1237129"/>
              <a:gd name="connsiteX2421" fmla="*/ 1683068 w 3751729"/>
              <a:gd name="connsiteY2421" fmla="*/ 72227 h 1237129"/>
              <a:gd name="connsiteX2422" fmla="*/ 1686269 w 3751729"/>
              <a:gd name="connsiteY2422" fmla="*/ 69765 h 1237129"/>
              <a:gd name="connsiteX2423" fmla="*/ 1687991 w 3751729"/>
              <a:gd name="connsiteY2423" fmla="*/ 66319 h 1237129"/>
              <a:gd name="connsiteX2424" fmla="*/ 1688731 w 3751729"/>
              <a:gd name="connsiteY2424" fmla="*/ 63858 h 1237129"/>
              <a:gd name="connsiteX2425" fmla="*/ 1690453 w 3751729"/>
              <a:gd name="connsiteY2425" fmla="*/ 58935 h 1237129"/>
              <a:gd name="connsiteX2426" fmla="*/ 1692176 w 3751729"/>
              <a:gd name="connsiteY2426" fmla="*/ 56473 h 1237129"/>
              <a:gd name="connsiteX2427" fmla="*/ 1702022 w 3751729"/>
              <a:gd name="connsiteY2427" fmla="*/ 50566 h 1237129"/>
              <a:gd name="connsiteX2428" fmla="*/ 1710391 w 3751729"/>
              <a:gd name="connsiteY2428" fmla="*/ 47119 h 1237129"/>
              <a:gd name="connsiteX2429" fmla="*/ 1717775 w 3751729"/>
              <a:gd name="connsiteY2429" fmla="*/ 40473 h 1237129"/>
              <a:gd name="connsiteX2430" fmla="*/ 1715314 w 3751729"/>
              <a:gd name="connsiteY2430" fmla="*/ 38750 h 1237129"/>
              <a:gd name="connsiteX2431" fmla="*/ 1713592 w 3751729"/>
              <a:gd name="connsiteY2431" fmla="*/ 38750 h 1237129"/>
              <a:gd name="connsiteX2432" fmla="*/ 1711869 w 3751729"/>
              <a:gd name="connsiteY2432" fmla="*/ 38750 h 1237129"/>
              <a:gd name="connsiteX2433" fmla="*/ 1711869 w 3751729"/>
              <a:gd name="connsiteY2433" fmla="*/ 37027 h 1237129"/>
              <a:gd name="connsiteX2434" fmla="*/ 1711869 w 3751729"/>
              <a:gd name="connsiteY2434" fmla="*/ 34566 h 1237129"/>
              <a:gd name="connsiteX2435" fmla="*/ 1710146 w 3751729"/>
              <a:gd name="connsiteY2435" fmla="*/ 31120 h 1237129"/>
              <a:gd name="connsiteX2436" fmla="*/ 1720975 w 3751729"/>
              <a:gd name="connsiteY2436" fmla="*/ 17581 h 1237129"/>
              <a:gd name="connsiteX2437" fmla="*/ 1730820 w 3751729"/>
              <a:gd name="connsiteY2437" fmla="*/ 1582 h 1237129"/>
              <a:gd name="connsiteX2438" fmla="*/ 1335283 w 3751729"/>
              <a:gd name="connsiteY2438" fmla="*/ 0 h 1237129"/>
              <a:gd name="connsiteX2439" fmla="*/ 1355141 w 3751729"/>
              <a:gd name="connsiteY2439" fmla="*/ 0 h 1237129"/>
              <a:gd name="connsiteX2440" fmla="*/ 1357409 w 3751729"/>
              <a:gd name="connsiteY2440" fmla="*/ 4536 h 1237129"/>
              <a:gd name="connsiteX2441" fmla="*/ 1360609 w 3751729"/>
              <a:gd name="connsiteY2441" fmla="*/ 6998 h 1237129"/>
              <a:gd name="connsiteX2442" fmla="*/ 1363070 w 3751729"/>
              <a:gd name="connsiteY2442" fmla="*/ 12905 h 1237129"/>
              <a:gd name="connsiteX2443" fmla="*/ 1372178 w 3751729"/>
              <a:gd name="connsiteY2443" fmla="*/ 5521 h 1237129"/>
              <a:gd name="connsiteX2444" fmla="*/ 1380000 w 3751729"/>
              <a:gd name="connsiteY2444" fmla="*/ 0 h 1237129"/>
              <a:gd name="connsiteX2445" fmla="*/ 1394146 w 3751729"/>
              <a:gd name="connsiteY2445" fmla="*/ 0 h 1237129"/>
              <a:gd name="connsiteX2446" fmla="*/ 1396054 w 3751729"/>
              <a:gd name="connsiteY2446" fmla="*/ 1337 h 1237129"/>
              <a:gd name="connsiteX2447" fmla="*/ 1396054 w 3751729"/>
              <a:gd name="connsiteY2447" fmla="*/ 2812 h 1237129"/>
              <a:gd name="connsiteX2448" fmla="*/ 1397778 w 3751729"/>
              <a:gd name="connsiteY2448" fmla="*/ 2812 h 1237129"/>
              <a:gd name="connsiteX2449" fmla="*/ 1399501 w 3751729"/>
              <a:gd name="connsiteY2449" fmla="*/ 2812 h 1237129"/>
              <a:gd name="connsiteX2450" fmla="*/ 1401962 w 3751729"/>
              <a:gd name="connsiteY2450" fmla="*/ 2812 h 1237129"/>
              <a:gd name="connsiteX2451" fmla="*/ 1407235 w 3751729"/>
              <a:gd name="connsiteY2451" fmla="*/ 0 h 1237129"/>
              <a:gd name="connsiteX2452" fmla="*/ 1442331 w 3751729"/>
              <a:gd name="connsiteY2452" fmla="*/ 0 h 1237129"/>
              <a:gd name="connsiteX2453" fmla="*/ 1442331 w 3751729"/>
              <a:gd name="connsiteY2453" fmla="*/ 2812 h 1237129"/>
              <a:gd name="connsiteX2454" fmla="*/ 1442331 w 3751729"/>
              <a:gd name="connsiteY2454" fmla="*/ 6998 h 1237129"/>
              <a:gd name="connsiteX2455" fmla="*/ 1444054 w 3751729"/>
              <a:gd name="connsiteY2455" fmla="*/ 18813 h 1237129"/>
              <a:gd name="connsiteX2456" fmla="*/ 1445777 w 3751729"/>
              <a:gd name="connsiteY2456" fmla="*/ 32105 h 1237129"/>
              <a:gd name="connsiteX2457" fmla="*/ 1445777 w 3751729"/>
              <a:gd name="connsiteY2457" fmla="*/ 43674 h 1237129"/>
              <a:gd name="connsiteX2458" fmla="*/ 1429285 w 3751729"/>
              <a:gd name="connsiteY2458" fmla="*/ 52043 h 1237129"/>
              <a:gd name="connsiteX2459" fmla="*/ 1411070 w 3751729"/>
              <a:gd name="connsiteY2459" fmla="*/ 59428 h 1237129"/>
              <a:gd name="connsiteX2460" fmla="*/ 1393594 w 3751729"/>
              <a:gd name="connsiteY2460" fmla="*/ 67796 h 1237129"/>
              <a:gd name="connsiteX2461" fmla="*/ 1378824 w 3751729"/>
              <a:gd name="connsiteY2461" fmla="*/ 79612 h 1237129"/>
              <a:gd name="connsiteX2462" fmla="*/ 1374640 w 3751729"/>
              <a:gd name="connsiteY2462" fmla="*/ 77151 h 1237129"/>
              <a:gd name="connsiteX2463" fmla="*/ 1367255 w 3751729"/>
              <a:gd name="connsiteY2463" fmla="*/ 73705 h 1237129"/>
              <a:gd name="connsiteX2464" fmla="*/ 1357409 w 3751729"/>
              <a:gd name="connsiteY2464" fmla="*/ 67796 h 1237129"/>
              <a:gd name="connsiteX2465" fmla="*/ 1349040 w 3751729"/>
              <a:gd name="connsiteY2465" fmla="*/ 63612 h 1237129"/>
              <a:gd name="connsiteX2466" fmla="*/ 1341655 w 3751729"/>
              <a:gd name="connsiteY2466" fmla="*/ 59428 h 1237129"/>
              <a:gd name="connsiteX2467" fmla="*/ 1338209 w 3751729"/>
              <a:gd name="connsiteY2467" fmla="*/ 56228 h 1237129"/>
              <a:gd name="connsiteX2468" fmla="*/ 1339932 w 3751729"/>
              <a:gd name="connsiteY2468" fmla="*/ 55490 h 1237129"/>
              <a:gd name="connsiteX2469" fmla="*/ 1341655 w 3751729"/>
              <a:gd name="connsiteY2469" fmla="*/ 53766 h 1237129"/>
              <a:gd name="connsiteX2470" fmla="*/ 1343378 w 3751729"/>
              <a:gd name="connsiteY2470" fmla="*/ 52043 h 1237129"/>
              <a:gd name="connsiteX2471" fmla="*/ 1343378 w 3751729"/>
              <a:gd name="connsiteY2471" fmla="*/ 50320 h 1237129"/>
              <a:gd name="connsiteX2472" fmla="*/ 1344116 w 3751729"/>
              <a:gd name="connsiteY2472" fmla="*/ 47859 h 1237129"/>
              <a:gd name="connsiteX2473" fmla="*/ 1339932 w 3751729"/>
              <a:gd name="connsiteY2473" fmla="*/ 44658 h 1237129"/>
              <a:gd name="connsiteX2474" fmla="*/ 1334271 w 3751729"/>
              <a:gd name="connsiteY2474" fmla="*/ 43674 h 1237129"/>
              <a:gd name="connsiteX2475" fmla="*/ 1330086 w 3751729"/>
              <a:gd name="connsiteY2475" fmla="*/ 40474 h 1237129"/>
              <a:gd name="connsiteX2476" fmla="*/ 1325901 w 3751729"/>
              <a:gd name="connsiteY2476" fmla="*/ 38012 h 1237129"/>
              <a:gd name="connsiteX2477" fmla="*/ 1328363 w 3751729"/>
              <a:gd name="connsiteY2477" fmla="*/ 38012 h 1237129"/>
              <a:gd name="connsiteX2478" fmla="*/ 1331809 w 3751729"/>
              <a:gd name="connsiteY2478" fmla="*/ 34567 h 1237129"/>
              <a:gd name="connsiteX2479" fmla="*/ 1332547 w 3751729"/>
              <a:gd name="connsiteY2479" fmla="*/ 32844 h 1237129"/>
              <a:gd name="connsiteX2480" fmla="*/ 1334271 w 3751729"/>
              <a:gd name="connsiteY2480" fmla="*/ 32844 h 1237129"/>
              <a:gd name="connsiteX2481" fmla="*/ 1335747 w 3751729"/>
              <a:gd name="connsiteY2481" fmla="*/ 32105 h 1237129"/>
              <a:gd name="connsiteX2482" fmla="*/ 1339932 w 3751729"/>
              <a:gd name="connsiteY2482" fmla="*/ 32105 h 1237129"/>
              <a:gd name="connsiteX2483" fmla="*/ 1344116 w 3751729"/>
              <a:gd name="connsiteY2483" fmla="*/ 32105 h 1237129"/>
              <a:gd name="connsiteX2484" fmla="*/ 1344116 w 3751729"/>
              <a:gd name="connsiteY2484" fmla="*/ 21275 h 1237129"/>
              <a:gd name="connsiteX2485" fmla="*/ 1322701 w 3751729"/>
              <a:gd name="connsiteY2485" fmla="*/ 21275 h 1237129"/>
              <a:gd name="connsiteX2486" fmla="*/ 1318517 w 3751729"/>
              <a:gd name="connsiteY2486" fmla="*/ 12905 h 1237129"/>
              <a:gd name="connsiteX2487" fmla="*/ 1325901 w 3751729"/>
              <a:gd name="connsiteY2487" fmla="*/ 6998 h 1237129"/>
              <a:gd name="connsiteX2488" fmla="*/ 1331809 w 3751729"/>
              <a:gd name="connsiteY2488" fmla="*/ 1337 h 1237129"/>
              <a:gd name="connsiteX2489" fmla="*/ 994515 w 3751729"/>
              <a:gd name="connsiteY2489" fmla="*/ 0 h 1237129"/>
              <a:gd name="connsiteX2490" fmla="*/ 1240498 w 3751729"/>
              <a:gd name="connsiteY2490" fmla="*/ 0 h 1237129"/>
              <a:gd name="connsiteX2491" fmla="*/ 1238272 w 3751729"/>
              <a:gd name="connsiteY2491" fmla="*/ 6013 h 1237129"/>
              <a:gd name="connsiteX2492" fmla="*/ 1230887 w 3751729"/>
              <a:gd name="connsiteY2492" fmla="*/ 13644 h 1237129"/>
              <a:gd name="connsiteX2493" fmla="*/ 1218579 w 3751729"/>
              <a:gd name="connsiteY2493" fmla="*/ 22012 h 1237129"/>
              <a:gd name="connsiteX2494" fmla="*/ 1202088 w 3751729"/>
              <a:gd name="connsiteY2494" fmla="*/ 29643 h 1237129"/>
              <a:gd name="connsiteX2495" fmla="*/ 1188057 w 3751729"/>
              <a:gd name="connsiteY2495" fmla="*/ 35551 h 1237129"/>
              <a:gd name="connsiteX2496" fmla="*/ 1174765 w 3751729"/>
              <a:gd name="connsiteY2496" fmla="*/ 38997 h 1237129"/>
              <a:gd name="connsiteX2497" fmla="*/ 1174765 w 3751729"/>
              <a:gd name="connsiteY2497" fmla="*/ 35551 h 1237129"/>
              <a:gd name="connsiteX2498" fmla="*/ 1174765 w 3751729"/>
              <a:gd name="connsiteY2498" fmla="*/ 33089 h 1237129"/>
              <a:gd name="connsiteX2499" fmla="*/ 1173042 w 3751729"/>
              <a:gd name="connsiteY2499" fmla="*/ 33089 h 1237129"/>
              <a:gd name="connsiteX2500" fmla="*/ 1173042 w 3751729"/>
              <a:gd name="connsiteY2500" fmla="*/ 31367 h 1237129"/>
              <a:gd name="connsiteX2501" fmla="*/ 1172304 w 3751729"/>
              <a:gd name="connsiteY2501" fmla="*/ 29643 h 1237129"/>
              <a:gd name="connsiteX2502" fmla="*/ 1170580 w 3751729"/>
              <a:gd name="connsiteY2502" fmla="*/ 41458 h 1237129"/>
              <a:gd name="connsiteX2503" fmla="*/ 1166396 w 3751729"/>
              <a:gd name="connsiteY2503" fmla="*/ 51551 h 1237129"/>
              <a:gd name="connsiteX2504" fmla="*/ 1163196 w 3751729"/>
              <a:gd name="connsiteY2504" fmla="*/ 60658 h 1237129"/>
              <a:gd name="connsiteX2505" fmla="*/ 1159011 w 3751729"/>
              <a:gd name="connsiteY2505" fmla="*/ 69027 h 1237129"/>
              <a:gd name="connsiteX2506" fmla="*/ 1155811 w 3751729"/>
              <a:gd name="connsiteY2506" fmla="*/ 80844 h 1237129"/>
              <a:gd name="connsiteX2507" fmla="*/ 1159011 w 3751729"/>
              <a:gd name="connsiteY2507" fmla="*/ 82566 h 1237129"/>
              <a:gd name="connsiteX2508" fmla="*/ 1159011 w 3751729"/>
              <a:gd name="connsiteY2508" fmla="*/ 84289 h 1237129"/>
              <a:gd name="connsiteX2509" fmla="*/ 1160735 w 3751729"/>
              <a:gd name="connsiteY2509" fmla="*/ 84289 h 1237129"/>
              <a:gd name="connsiteX2510" fmla="*/ 1160735 w 3751729"/>
              <a:gd name="connsiteY2510" fmla="*/ 86012 h 1237129"/>
              <a:gd name="connsiteX2511" fmla="*/ 1159011 w 3751729"/>
              <a:gd name="connsiteY2511" fmla="*/ 86750 h 1237129"/>
              <a:gd name="connsiteX2512" fmla="*/ 1155811 w 3751729"/>
              <a:gd name="connsiteY2512" fmla="*/ 90197 h 1237129"/>
              <a:gd name="connsiteX2513" fmla="*/ 1153350 w 3751729"/>
              <a:gd name="connsiteY2513" fmla="*/ 91920 h 1237129"/>
              <a:gd name="connsiteX2514" fmla="*/ 1150889 w 3751729"/>
              <a:gd name="connsiteY2514" fmla="*/ 94381 h 1237129"/>
              <a:gd name="connsiteX2515" fmla="*/ 1147689 w 3751729"/>
              <a:gd name="connsiteY2515" fmla="*/ 96104 h 1237129"/>
              <a:gd name="connsiteX2516" fmla="*/ 1145965 w 3751729"/>
              <a:gd name="connsiteY2516" fmla="*/ 98566 h 1237129"/>
              <a:gd name="connsiteX2517" fmla="*/ 1143504 w 3751729"/>
              <a:gd name="connsiteY2517" fmla="*/ 102750 h 1237129"/>
              <a:gd name="connsiteX2518" fmla="*/ 1137597 w 3751729"/>
              <a:gd name="connsiteY2518" fmla="*/ 119489 h 1237129"/>
              <a:gd name="connsiteX2519" fmla="*/ 1133412 w 3751729"/>
              <a:gd name="connsiteY2519" fmla="*/ 136966 h 1237129"/>
              <a:gd name="connsiteX2520" fmla="*/ 1131688 w 3751729"/>
              <a:gd name="connsiteY2520" fmla="*/ 157150 h 1237129"/>
              <a:gd name="connsiteX2521" fmla="*/ 1128489 w 3751729"/>
              <a:gd name="connsiteY2521" fmla="*/ 176350 h 1237129"/>
              <a:gd name="connsiteX2522" fmla="*/ 1124305 w 3751729"/>
              <a:gd name="connsiteY2522" fmla="*/ 193826 h 1237129"/>
              <a:gd name="connsiteX2523" fmla="*/ 1121842 w 3751729"/>
              <a:gd name="connsiteY2523" fmla="*/ 192104 h 1237129"/>
              <a:gd name="connsiteX2524" fmla="*/ 1120119 w 3751729"/>
              <a:gd name="connsiteY2524" fmla="*/ 192104 h 1237129"/>
              <a:gd name="connsiteX2525" fmla="*/ 1120119 w 3751729"/>
              <a:gd name="connsiteY2525" fmla="*/ 190380 h 1237129"/>
              <a:gd name="connsiteX2526" fmla="*/ 1118396 w 3751729"/>
              <a:gd name="connsiteY2526" fmla="*/ 190380 h 1237129"/>
              <a:gd name="connsiteX2527" fmla="*/ 1114212 w 3751729"/>
              <a:gd name="connsiteY2527" fmla="*/ 187919 h 1237129"/>
              <a:gd name="connsiteX2528" fmla="*/ 1106828 w 3751729"/>
              <a:gd name="connsiteY2528" fmla="*/ 182012 h 1237129"/>
              <a:gd name="connsiteX2529" fmla="*/ 1095258 w 3751729"/>
              <a:gd name="connsiteY2529" fmla="*/ 172903 h 1237129"/>
              <a:gd name="connsiteX2530" fmla="*/ 1081966 w 3751729"/>
              <a:gd name="connsiteY2530" fmla="*/ 165273 h 1237129"/>
              <a:gd name="connsiteX2531" fmla="*/ 1069658 w 3751729"/>
              <a:gd name="connsiteY2531" fmla="*/ 156904 h 1237129"/>
              <a:gd name="connsiteX2532" fmla="*/ 1059813 w 3751729"/>
              <a:gd name="connsiteY2532" fmla="*/ 149273 h 1237129"/>
              <a:gd name="connsiteX2533" fmla="*/ 1050706 w 3751729"/>
              <a:gd name="connsiteY2533" fmla="*/ 145088 h 1237129"/>
              <a:gd name="connsiteX2534" fmla="*/ 1048243 w 3751729"/>
              <a:gd name="connsiteY2534" fmla="*/ 143366 h 1237129"/>
              <a:gd name="connsiteX2535" fmla="*/ 1045043 w 3751729"/>
              <a:gd name="connsiteY2535" fmla="*/ 111612 h 1237129"/>
              <a:gd name="connsiteX2536" fmla="*/ 1043320 w 3751729"/>
              <a:gd name="connsiteY2536" fmla="*/ 108166 h 1237129"/>
              <a:gd name="connsiteX2537" fmla="*/ 1039136 w 3751729"/>
              <a:gd name="connsiteY2537" fmla="*/ 105705 h 1237129"/>
              <a:gd name="connsiteX2538" fmla="*/ 1036674 w 3751729"/>
              <a:gd name="connsiteY2538" fmla="*/ 103982 h 1237129"/>
              <a:gd name="connsiteX2539" fmla="*/ 1031751 w 3751729"/>
              <a:gd name="connsiteY2539" fmla="*/ 100535 h 1237129"/>
              <a:gd name="connsiteX2540" fmla="*/ 1029290 w 3751729"/>
              <a:gd name="connsiteY2540" fmla="*/ 98074 h 1237129"/>
              <a:gd name="connsiteX2541" fmla="*/ 1031751 w 3751729"/>
              <a:gd name="connsiteY2541" fmla="*/ 96351 h 1237129"/>
              <a:gd name="connsiteX2542" fmla="*/ 1031751 w 3751729"/>
              <a:gd name="connsiteY2542" fmla="*/ 94628 h 1237129"/>
              <a:gd name="connsiteX2543" fmla="*/ 1033474 w 3751729"/>
              <a:gd name="connsiteY2543" fmla="*/ 93889 h 1237129"/>
              <a:gd name="connsiteX2544" fmla="*/ 1035197 w 3751729"/>
              <a:gd name="connsiteY2544" fmla="*/ 90443 h 1237129"/>
              <a:gd name="connsiteX2545" fmla="*/ 1036919 w 3751729"/>
              <a:gd name="connsiteY2545" fmla="*/ 87982 h 1237129"/>
              <a:gd name="connsiteX2546" fmla="*/ 1029536 w 3751729"/>
              <a:gd name="connsiteY2546" fmla="*/ 87982 h 1237129"/>
              <a:gd name="connsiteX2547" fmla="*/ 1025351 w 3751729"/>
              <a:gd name="connsiteY2547" fmla="*/ 87982 h 1237129"/>
              <a:gd name="connsiteX2548" fmla="*/ 1022152 w 3751729"/>
              <a:gd name="connsiteY2548" fmla="*/ 87982 h 1237129"/>
              <a:gd name="connsiteX2549" fmla="*/ 1020428 w 3751729"/>
              <a:gd name="connsiteY2549" fmla="*/ 86258 h 1237129"/>
              <a:gd name="connsiteX2550" fmla="*/ 1019689 w 3751729"/>
              <a:gd name="connsiteY2550" fmla="*/ 83797 h 1237129"/>
              <a:gd name="connsiteX2551" fmla="*/ 1016489 w 3751729"/>
              <a:gd name="connsiteY2551" fmla="*/ 78873 h 1237129"/>
              <a:gd name="connsiteX2552" fmla="*/ 1014766 w 3751729"/>
              <a:gd name="connsiteY2552" fmla="*/ 76413 h 1237129"/>
              <a:gd name="connsiteX2553" fmla="*/ 1014766 w 3751729"/>
              <a:gd name="connsiteY2553" fmla="*/ 72966 h 1237129"/>
              <a:gd name="connsiteX2554" fmla="*/ 1014766 w 3751729"/>
              <a:gd name="connsiteY2554" fmla="*/ 72227 h 1237129"/>
              <a:gd name="connsiteX2555" fmla="*/ 1014766 w 3751729"/>
              <a:gd name="connsiteY2555" fmla="*/ 68782 h 1237129"/>
              <a:gd name="connsiteX2556" fmla="*/ 1016489 w 3751729"/>
              <a:gd name="connsiteY2556" fmla="*/ 66320 h 1237129"/>
              <a:gd name="connsiteX2557" fmla="*/ 1016489 w 3751729"/>
              <a:gd name="connsiteY2557" fmla="*/ 62874 h 1237129"/>
              <a:gd name="connsiteX2558" fmla="*/ 1008119 w 3751729"/>
              <a:gd name="connsiteY2558" fmla="*/ 62874 h 1237129"/>
              <a:gd name="connsiteX2559" fmla="*/ 1008119 w 3751729"/>
              <a:gd name="connsiteY2559" fmla="*/ 58690 h 1237129"/>
              <a:gd name="connsiteX2560" fmla="*/ 1008859 w 3751729"/>
              <a:gd name="connsiteY2560" fmla="*/ 54505 h 1237129"/>
              <a:gd name="connsiteX2561" fmla="*/ 1010582 w 3751729"/>
              <a:gd name="connsiteY2561" fmla="*/ 52782 h 1237129"/>
              <a:gd name="connsiteX2562" fmla="*/ 1010582 w 3751729"/>
              <a:gd name="connsiteY2562" fmla="*/ 49828 h 1237129"/>
              <a:gd name="connsiteX2563" fmla="*/ 1012305 w 3751729"/>
              <a:gd name="connsiteY2563" fmla="*/ 47366 h 1237129"/>
              <a:gd name="connsiteX2564" fmla="*/ 1014028 w 3751729"/>
              <a:gd name="connsiteY2564" fmla="*/ 43181 h 1237129"/>
              <a:gd name="connsiteX2565" fmla="*/ 1009104 w 3751729"/>
              <a:gd name="connsiteY2565" fmla="*/ 43181 h 1237129"/>
              <a:gd name="connsiteX2566" fmla="*/ 1004182 w 3751729"/>
              <a:gd name="connsiteY2566" fmla="*/ 43181 h 1237129"/>
              <a:gd name="connsiteX2567" fmla="*/ 1001720 w 3751729"/>
              <a:gd name="connsiteY2567" fmla="*/ 41458 h 1237129"/>
              <a:gd name="connsiteX2568" fmla="*/ 996797 w 3751729"/>
              <a:gd name="connsiteY2568" fmla="*/ 39735 h 1237129"/>
              <a:gd name="connsiteX2569" fmla="*/ 996059 w 3751729"/>
              <a:gd name="connsiteY2569" fmla="*/ 18075 h 1237129"/>
              <a:gd name="connsiteX2570" fmla="*/ 864598 w 3751729"/>
              <a:gd name="connsiteY2570" fmla="*/ 0 h 1237129"/>
              <a:gd name="connsiteX2571" fmla="*/ 901871 w 3751729"/>
              <a:gd name="connsiteY2571" fmla="*/ 0 h 1237129"/>
              <a:gd name="connsiteX2572" fmla="*/ 899566 w 3751729"/>
              <a:gd name="connsiteY2572" fmla="*/ 15368 h 1237129"/>
              <a:gd name="connsiteX2573" fmla="*/ 895383 w 3751729"/>
              <a:gd name="connsiteY2573" fmla="*/ 17090 h 1237129"/>
              <a:gd name="connsiteX2574" fmla="*/ 890459 w 3751729"/>
              <a:gd name="connsiteY2574" fmla="*/ 17090 h 1237129"/>
              <a:gd name="connsiteX2575" fmla="*/ 886521 w 3751729"/>
              <a:gd name="connsiteY2575" fmla="*/ 17829 h 1237129"/>
              <a:gd name="connsiteX2576" fmla="*/ 880613 w 3751729"/>
              <a:gd name="connsiteY2576" fmla="*/ 17829 h 1237129"/>
              <a:gd name="connsiteX2577" fmla="*/ 874951 w 3751729"/>
              <a:gd name="connsiteY2577" fmla="*/ 11183 h 1237129"/>
              <a:gd name="connsiteX2578" fmla="*/ 867321 w 3751729"/>
              <a:gd name="connsiteY2578" fmla="*/ 3552 h 1237129"/>
              <a:gd name="connsiteX2579" fmla="*/ 769123 w 3751729"/>
              <a:gd name="connsiteY2579" fmla="*/ 0 h 1237129"/>
              <a:gd name="connsiteX2580" fmla="*/ 842019 w 3751729"/>
              <a:gd name="connsiteY2580" fmla="*/ 0 h 1237129"/>
              <a:gd name="connsiteX2581" fmla="*/ 845906 w 3751729"/>
              <a:gd name="connsiteY2581" fmla="*/ 11921 h 1237129"/>
              <a:gd name="connsiteX2582" fmla="*/ 851813 w 3751729"/>
              <a:gd name="connsiteY2582" fmla="*/ 37275 h 1237129"/>
              <a:gd name="connsiteX2583" fmla="*/ 861659 w 3751729"/>
              <a:gd name="connsiteY2583" fmla="*/ 37275 h 1237129"/>
              <a:gd name="connsiteX2584" fmla="*/ 867321 w 3751729"/>
              <a:gd name="connsiteY2584" fmla="*/ 48845 h 1237129"/>
              <a:gd name="connsiteX2585" fmla="*/ 872244 w 3751729"/>
              <a:gd name="connsiteY2585" fmla="*/ 60660 h 1237129"/>
              <a:gd name="connsiteX2586" fmla="*/ 873228 w 3751729"/>
              <a:gd name="connsiteY2586" fmla="*/ 76660 h 1237129"/>
              <a:gd name="connsiteX2587" fmla="*/ 872244 w 3751729"/>
              <a:gd name="connsiteY2587" fmla="*/ 78383 h 1237129"/>
              <a:gd name="connsiteX2588" fmla="*/ 870767 w 3751729"/>
              <a:gd name="connsiteY2588" fmla="*/ 79859 h 1237129"/>
              <a:gd name="connsiteX2589" fmla="*/ 870767 w 3751729"/>
              <a:gd name="connsiteY2589" fmla="*/ 81582 h 1237129"/>
              <a:gd name="connsiteX2590" fmla="*/ 869044 w 3751729"/>
              <a:gd name="connsiteY2590" fmla="*/ 82567 h 1237129"/>
              <a:gd name="connsiteX2591" fmla="*/ 867321 w 3751729"/>
              <a:gd name="connsiteY2591" fmla="*/ 84290 h 1237129"/>
              <a:gd name="connsiteX2592" fmla="*/ 864858 w 3751729"/>
              <a:gd name="connsiteY2592" fmla="*/ 85767 h 1237129"/>
              <a:gd name="connsiteX2593" fmla="*/ 859198 w 3751729"/>
              <a:gd name="connsiteY2593" fmla="*/ 82567 h 1237129"/>
              <a:gd name="connsiteX2594" fmla="*/ 851813 w 3751729"/>
              <a:gd name="connsiteY2594" fmla="*/ 78383 h 1237129"/>
              <a:gd name="connsiteX2595" fmla="*/ 844182 w 3751729"/>
              <a:gd name="connsiteY2595" fmla="*/ 74198 h 1237129"/>
              <a:gd name="connsiteX2596" fmla="*/ 838521 w 3751729"/>
              <a:gd name="connsiteY2596" fmla="*/ 70752 h 1237129"/>
              <a:gd name="connsiteX2597" fmla="*/ 836060 w 3751729"/>
              <a:gd name="connsiteY2597" fmla="*/ 70013 h 1237129"/>
              <a:gd name="connsiteX2598" fmla="*/ 833598 w 3751729"/>
              <a:gd name="connsiteY2598" fmla="*/ 70013 h 1237129"/>
              <a:gd name="connsiteX2599" fmla="*/ 841721 w 3751729"/>
              <a:gd name="connsiteY2599" fmla="*/ 81582 h 1237129"/>
              <a:gd name="connsiteX2600" fmla="*/ 849352 w 3751729"/>
              <a:gd name="connsiteY2600" fmla="*/ 91675 h 1237129"/>
              <a:gd name="connsiteX2601" fmla="*/ 855013 w 3751729"/>
              <a:gd name="connsiteY2601" fmla="*/ 104229 h 1237129"/>
              <a:gd name="connsiteX2602" fmla="*/ 851813 w 3751729"/>
              <a:gd name="connsiteY2602" fmla="*/ 104229 h 1237129"/>
              <a:gd name="connsiteX2603" fmla="*/ 841721 w 3751729"/>
              <a:gd name="connsiteY2603" fmla="*/ 100044 h 1237129"/>
              <a:gd name="connsiteX2604" fmla="*/ 828674 w 3751729"/>
              <a:gd name="connsiteY2604" fmla="*/ 97582 h 1237129"/>
              <a:gd name="connsiteX2605" fmla="*/ 814644 w 3751729"/>
              <a:gd name="connsiteY2605" fmla="*/ 94136 h 1237129"/>
              <a:gd name="connsiteX2606" fmla="*/ 804551 w 3751729"/>
              <a:gd name="connsiteY2606" fmla="*/ 88475 h 1237129"/>
              <a:gd name="connsiteX2607" fmla="*/ 795689 w 3751729"/>
              <a:gd name="connsiteY2607" fmla="*/ 79859 h 1237129"/>
              <a:gd name="connsiteX2608" fmla="*/ 789782 w 3751729"/>
              <a:gd name="connsiteY2608" fmla="*/ 66567 h 1237129"/>
              <a:gd name="connsiteX2609" fmla="*/ 784121 w 3751729"/>
              <a:gd name="connsiteY2609" fmla="*/ 54752 h 1237129"/>
              <a:gd name="connsiteX2610" fmla="*/ 775751 w 3751729"/>
              <a:gd name="connsiteY2610" fmla="*/ 43183 h 1237129"/>
              <a:gd name="connsiteX2611" fmla="*/ 766644 w 3751729"/>
              <a:gd name="connsiteY2611" fmla="*/ 34568 h 1237129"/>
              <a:gd name="connsiteX2612" fmla="*/ 754336 w 3751729"/>
              <a:gd name="connsiteY2612" fmla="*/ 41460 h 1237129"/>
              <a:gd name="connsiteX2613" fmla="*/ 739321 w 3751729"/>
              <a:gd name="connsiteY2613" fmla="*/ 46383 h 1237129"/>
              <a:gd name="connsiteX2614" fmla="*/ 722090 w 3751729"/>
              <a:gd name="connsiteY2614" fmla="*/ 47368 h 1237129"/>
              <a:gd name="connsiteX2615" fmla="*/ 720368 w 3751729"/>
              <a:gd name="connsiteY2615" fmla="*/ 43183 h 1237129"/>
              <a:gd name="connsiteX2616" fmla="*/ 719628 w 3751729"/>
              <a:gd name="connsiteY2616" fmla="*/ 38998 h 1237129"/>
              <a:gd name="connsiteX2617" fmla="*/ 719628 w 3751729"/>
              <a:gd name="connsiteY2617" fmla="*/ 34568 h 1237129"/>
              <a:gd name="connsiteX2618" fmla="*/ 719628 w 3751729"/>
              <a:gd name="connsiteY2618" fmla="*/ 28906 h 1237129"/>
              <a:gd name="connsiteX2619" fmla="*/ 731937 w 3751729"/>
              <a:gd name="connsiteY2619" fmla="*/ 23737 h 1237129"/>
              <a:gd name="connsiteX2620" fmla="*/ 748428 w 3751729"/>
              <a:gd name="connsiteY2620" fmla="*/ 19552 h 1237129"/>
              <a:gd name="connsiteX2621" fmla="*/ 762460 w 3751729"/>
              <a:gd name="connsiteY2621" fmla="*/ 15368 h 1237129"/>
              <a:gd name="connsiteX2622" fmla="*/ 766644 w 3751729"/>
              <a:gd name="connsiteY2622" fmla="*/ 6998 h 1237129"/>
              <a:gd name="connsiteX2623" fmla="*/ 0 w 3751729"/>
              <a:gd name="connsiteY2623" fmla="*/ 0 h 1237129"/>
              <a:gd name="connsiteX2624" fmla="*/ 611304 w 3751729"/>
              <a:gd name="connsiteY2624" fmla="*/ 0 h 1237129"/>
              <a:gd name="connsiteX2625" fmla="*/ 611815 w 3751729"/>
              <a:gd name="connsiteY2625" fmla="*/ 1336 h 1237129"/>
              <a:gd name="connsiteX2626" fmla="*/ 610093 w 3751729"/>
              <a:gd name="connsiteY2626" fmla="*/ 10444 h 1237129"/>
              <a:gd name="connsiteX2627" fmla="*/ 608368 w 3751729"/>
              <a:gd name="connsiteY2627" fmla="*/ 24721 h 1237129"/>
              <a:gd name="connsiteX2628" fmla="*/ 600984 w 3751729"/>
              <a:gd name="connsiteY2628" fmla="*/ 24721 h 1237129"/>
              <a:gd name="connsiteX2629" fmla="*/ 591138 w 3751729"/>
              <a:gd name="connsiteY2629" fmla="*/ 18813 h 1237129"/>
              <a:gd name="connsiteX2630" fmla="*/ 577108 w 3751729"/>
              <a:gd name="connsiteY2630" fmla="*/ 15367 h 1237129"/>
              <a:gd name="connsiteX2631" fmla="*/ 577108 w 3751729"/>
              <a:gd name="connsiteY2631" fmla="*/ 18567 h 1237129"/>
              <a:gd name="connsiteX2632" fmla="*/ 579569 w 3751729"/>
              <a:gd name="connsiteY2632" fmla="*/ 18567 h 1237129"/>
              <a:gd name="connsiteX2633" fmla="*/ 582769 w 3751729"/>
              <a:gd name="connsiteY2633" fmla="*/ 21028 h 1237129"/>
              <a:gd name="connsiteX2634" fmla="*/ 584492 w 3751729"/>
              <a:gd name="connsiteY2634" fmla="*/ 22751 h 1237129"/>
              <a:gd name="connsiteX2635" fmla="*/ 585230 w 3751729"/>
              <a:gd name="connsiteY2635" fmla="*/ 24474 h 1237129"/>
              <a:gd name="connsiteX2636" fmla="*/ 586954 w 3751729"/>
              <a:gd name="connsiteY2636" fmla="*/ 26197 h 1237129"/>
              <a:gd name="connsiteX2637" fmla="*/ 588677 w 3751729"/>
              <a:gd name="connsiteY2637" fmla="*/ 30382 h 1237129"/>
              <a:gd name="connsiteX2638" fmla="*/ 588677 w 3751729"/>
              <a:gd name="connsiteY2638" fmla="*/ 34567 h 1237129"/>
              <a:gd name="connsiteX2639" fmla="*/ 586954 w 3751729"/>
              <a:gd name="connsiteY2639" fmla="*/ 38012 h 1237129"/>
              <a:gd name="connsiteX2640" fmla="*/ 584492 w 3751729"/>
              <a:gd name="connsiteY2640" fmla="*/ 40474 h 1237129"/>
              <a:gd name="connsiteX2641" fmla="*/ 582769 w 3751729"/>
              <a:gd name="connsiteY2641" fmla="*/ 43921 h 1237129"/>
              <a:gd name="connsiteX2642" fmla="*/ 575384 w 3751729"/>
              <a:gd name="connsiteY2642" fmla="*/ 49828 h 1237129"/>
              <a:gd name="connsiteX2643" fmla="*/ 569722 w 3751729"/>
              <a:gd name="connsiteY2643" fmla="*/ 55735 h 1237129"/>
              <a:gd name="connsiteX2644" fmla="*/ 567262 w 3751729"/>
              <a:gd name="connsiteY2644" fmla="*/ 62381 h 1237129"/>
              <a:gd name="connsiteX2645" fmla="*/ 564061 w 3751729"/>
              <a:gd name="connsiteY2645" fmla="*/ 73213 h 1237129"/>
              <a:gd name="connsiteX2646" fmla="*/ 558400 w 3751729"/>
              <a:gd name="connsiteY2646" fmla="*/ 73213 h 1237129"/>
              <a:gd name="connsiteX2647" fmla="*/ 554215 w 3751729"/>
              <a:gd name="connsiteY2647" fmla="*/ 71489 h 1237129"/>
              <a:gd name="connsiteX2648" fmla="*/ 550031 w 3751729"/>
              <a:gd name="connsiteY2648" fmla="*/ 69766 h 1237129"/>
              <a:gd name="connsiteX2649" fmla="*/ 546830 w 3751729"/>
              <a:gd name="connsiteY2649" fmla="*/ 68043 h 1237129"/>
              <a:gd name="connsiteX2650" fmla="*/ 541169 w 3751729"/>
              <a:gd name="connsiteY2650" fmla="*/ 67305 h 1237129"/>
              <a:gd name="connsiteX2651" fmla="*/ 541169 w 3751729"/>
              <a:gd name="connsiteY2651" fmla="*/ 69766 h 1237129"/>
              <a:gd name="connsiteX2652" fmla="*/ 548554 w 3751729"/>
              <a:gd name="connsiteY2652" fmla="*/ 69766 h 1237129"/>
              <a:gd name="connsiteX2653" fmla="*/ 550277 w 3751729"/>
              <a:gd name="connsiteY2653" fmla="*/ 73213 h 1237129"/>
              <a:gd name="connsiteX2654" fmla="*/ 551015 w 3751729"/>
              <a:gd name="connsiteY2654" fmla="*/ 75673 h 1237129"/>
              <a:gd name="connsiteX2655" fmla="*/ 552739 w 3751729"/>
              <a:gd name="connsiteY2655" fmla="*/ 77397 h 1237129"/>
              <a:gd name="connsiteX2656" fmla="*/ 552739 w 3751729"/>
              <a:gd name="connsiteY2656" fmla="*/ 79858 h 1237129"/>
              <a:gd name="connsiteX2657" fmla="*/ 554461 w 3751729"/>
              <a:gd name="connsiteY2657" fmla="*/ 84782 h 1237129"/>
              <a:gd name="connsiteX2658" fmla="*/ 554461 w 3751729"/>
              <a:gd name="connsiteY2658" fmla="*/ 88966 h 1237129"/>
              <a:gd name="connsiteX2659" fmla="*/ 541169 w 3751729"/>
              <a:gd name="connsiteY2659" fmla="*/ 93151 h 1237129"/>
              <a:gd name="connsiteX2660" fmla="*/ 529601 w 3751729"/>
              <a:gd name="connsiteY2660" fmla="*/ 100535 h 1237129"/>
              <a:gd name="connsiteX2661" fmla="*/ 522216 w 3751729"/>
              <a:gd name="connsiteY2661" fmla="*/ 108904 h 1237129"/>
              <a:gd name="connsiteX2662" fmla="*/ 517292 w 3751729"/>
              <a:gd name="connsiteY2662" fmla="*/ 122196 h 1237129"/>
              <a:gd name="connsiteX2663" fmla="*/ 517292 w 3751729"/>
              <a:gd name="connsiteY2663" fmla="*/ 141397 h 1237129"/>
              <a:gd name="connsiteX2664" fmla="*/ 522216 w 3751729"/>
              <a:gd name="connsiteY2664" fmla="*/ 152966 h 1237129"/>
              <a:gd name="connsiteX2665" fmla="*/ 525416 w 3751729"/>
              <a:gd name="connsiteY2665" fmla="*/ 168719 h 1237129"/>
              <a:gd name="connsiteX2666" fmla="*/ 525416 w 3751729"/>
              <a:gd name="connsiteY2666" fmla="*/ 184473 h 1237129"/>
              <a:gd name="connsiteX2667" fmla="*/ 541169 w 3751729"/>
              <a:gd name="connsiteY2667" fmla="*/ 184473 h 1237129"/>
              <a:gd name="connsiteX2668" fmla="*/ 541169 w 3751729"/>
              <a:gd name="connsiteY2668" fmla="*/ 191857 h 1237129"/>
              <a:gd name="connsiteX2669" fmla="*/ 544369 w 3751729"/>
              <a:gd name="connsiteY2669" fmla="*/ 194320 h 1237129"/>
              <a:gd name="connsiteX2670" fmla="*/ 544369 w 3751729"/>
              <a:gd name="connsiteY2670" fmla="*/ 197765 h 1237129"/>
              <a:gd name="connsiteX2671" fmla="*/ 544369 w 3751729"/>
              <a:gd name="connsiteY2671" fmla="*/ 200227 h 1237129"/>
              <a:gd name="connsiteX2672" fmla="*/ 544369 w 3751729"/>
              <a:gd name="connsiteY2672" fmla="*/ 201950 h 1237129"/>
              <a:gd name="connsiteX2673" fmla="*/ 544369 w 3751729"/>
              <a:gd name="connsiteY2673" fmla="*/ 203673 h 1237129"/>
              <a:gd name="connsiteX2674" fmla="*/ 544369 w 3751729"/>
              <a:gd name="connsiteY2674" fmla="*/ 204411 h 1237129"/>
              <a:gd name="connsiteX2675" fmla="*/ 545108 w 3751729"/>
              <a:gd name="connsiteY2675" fmla="*/ 206134 h 1237129"/>
              <a:gd name="connsiteX2676" fmla="*/ 550031 w 3751729"/>
              <a:gd name="connsiteY2676" fmla="*/ 206134 h 1237129"/>
              <a:gd name="connsiteX2677" fmla="*/ 554215 w 3751729"/>
              <a:gd name="connsiteY2677" fmla="*/ 207857 h 1237129"/>
              <a:gd name="connsiteX2678" fmla="*/ 564061 w 3751729"/>
              <a:gd name="connsiteY2678" fmla="*/ 206134 h 1237129"/>
              <a:gd name="connsiteX2679" fmla="*/ 573908 w 3751729"/>
              <a:gd name="connsiteY2679" fmla="*/ 210319 h 1237129"/>
              <a:gd name="connsiteX2680" fmla="*/ 584739 w 3751729"/>
              <a:gd name="connsiteY2680" fmla="*/ 217703 h 1237129"/>
              <a:gd name="connsiteX2681" fmla="*/ 594584 w 3751729"/>
              <a:gd name="connsiteY2681" fmla="*/ 227795 h 1237129"/>
              <a:gd name="connsiteX2682" fmla="*/ 602954 w 3751729"/>
              <a:gd name="connsiteY2682" fmla="*/ 236903 h 1237129"/>
              <a:gd name="connsiteX2683" fmla="*/ 613292 w 3751729"/>
              <a:gd name="connsiteY2683" fmla="*/ 242072 h 1237129"/>
              <a:gd name="connsiteX2684" fmla="*/ 617476 w 3751729"/>
              <a:gd name="connsiteY2684" fmla="*/ 243795 h 1237129"/>
              <a:gd name="connsiteX2685" fmla="*/ 619938 w 3751729"/>
              <a:gd name="connsiteY2685" fmla="*/ 244534 h 1237129"/>
              <a:gd name="connsiteX2686" fmla="*/ 623138 w 3751729"/>
              <a:gd name="connsiteY2686" fmla="*/ 243795 h 1237129"/>
              <a:gd name="connsiteX2687" fmla="*/ 625600 w 3751729"/>
              <a:gd name="connsiteY2687" fmla="*/ 243795 h 1237129"/>
              <a:gd name="connsiteX2688" fmla="*/ 627323 w 3751729"/>
              <a:gd name="connsiteY2688" fmla="*/ 242072 h 1237129"/>
              <a:gd name="connsiteX2689" fmla="*/ 630523 w 3751729"/>
              <a:gd name="connsiteY2689" fmla="*/ 240349 h 1237129"/>
              <a:gd name="connsiteX2690" fmla="*/ 631261 w 3751729"/>
              <a:gd name="connsiteY2690" fmla="*/ 238626 h 1237129"/>
              <a:gd name="connsiteX2691" fmla="*/ 634462 w 3751729"/>
              <a:gd name="connsiteY2691" fmla="*/ 238626 h 1237129"/>
              <a:gd name="connsiteX2692" fmla="*/ 657600 w 3751729"/>
              <a:gd name="connsiteY2692" fmla="*/ 244534 h 1237129"/>
              <a:gd name="connsiteX2693" fmla="*/ 660060 w 3751729"/>
              <a:gd name="connsiteY2693" fmla="*/ 260288 h 1237129"/>
              <a:gd name="connsiteX2694" fmla="*/ 663261 w 3751729"/>
              <a:gd name="connsiteY2694" fmla="*/ 271857 h 1237129"/>
              <a:gd name="connsiteX2695" fmla="*/ 664984 w 3751729"/>
              <a:gd name="connsiteY2695" fmla="*/ 280965 h 1237129"/>
              <a:gd name="connsiteX2696" fmla="*/ 665722 w 3751729"/>
              <a:gd name="connsiteY2696" fmla="*/ 289334 h 1237129"/>
              <a:gd name="connsiteX2697" fmla="*/ 668922 w 3751729"/>
              <a:gd name="connsiteY2697" fmla="*/ 298441 h 1237129"/>
              <a:gd name="connsiteX2698" fmla="*/ 676307 w 3751729"/>
              <a:gd name="connsiteY2698" fmla="*/ 308534 h 1237129"/>
              <a:gd name="connsiteX2699" fmla="*/ 684676 w 3751729"/>
              <a:gd name="connsiteY2699" fmla="*/ 321827 h 1237129"/>
              <a:gd name="connsiteX2700" fmla="*/ 687138 w 3751729"/>
              <a:gd name="connsiteY2700" fmla="*/ 320103 h 1237129"/>
              <a:gd name="connsiteX2701" fmla="*/ 688860 w 3751729"/>
              <a:gd name="connsiteY2701" fmla="*/ 320103 h 1237129"/>
              <a:gd name="connsiteX2702" fmla="*/ 690584 w 3751729"/>
              <a:gd name="connsiteY2702" fmla="*/ 318380 h 1237129"/>
              <a:gd name="connsiteX2703" fmla="*/ 692306 w 3751729"/>
              <a:gd name="connsiteY2703" fmla="*/ 318380 h 1237129"/>
              <a:gd name="connsiteX2704" fmla="*/ 694769 w 3751729"/>
              <a:gd name="connsiteY2704" fmla="*/ 317642 h 1237129"/>
              <a:gd name="connsiteX2705" fmla="*/ 696491 w 3751729"/>
              <a:gd name="connsiteY2705" fmla="*/ 317642 h 1237129"/>
              <a:gd name="connsiteX2706" fmla="*/ 696491 w 3751729"/>
              <a:gd name="connsiteY2706" fmla="*/ 315918 h 1237129"/>
              <a:gd name="connsiteX2707" fmla="*/ 696491 w 3751729"/>
              <a:gd name="connsiteY2707" fmla="*/ 314196 h 1237129"/>
              <a:gd name="connsiteX2708" fmla="*/ 698215 w 3751729"/>
              <a:gd name="connsiteY2708" fmla="*/ 311734 h 1237129"/>
              <a:gd name="connsiteX2709" fmla="*/ 698215 w 3751729"/>
              <a:gd name="connsiteY2709" fmla="*/ 302626 h 1237129"/>
              <a:gd name="connsiteX2710" fmla="*/ 696491 w 3751729"/>
              <a:gd name="connsiteY2710" fmla="*/ 291057 h 1237129"/>
              <a:gd name="connsiteX2711" fmla="*/ 693291 w 3751729"/>
              <a:gd name="connsiteY2711" fmla="*/ 276780 h 1237129"/>
              <a:gd name="connsiteX2712" fmla="*/ 689107 w 3751729"/>
              <a:gd name="connsiteY2712" fmla="*/ 263488 h 1237129"/>
              <a:gd name="connsiteX2713" fmla="*/ 700676 w 3751729"/>
              <a:gd name="connsiteY2713" fmla="*/ 257580 h 1237129"/>
              <a:gd name="connsiteX2714" fmla="*/ 712246 w 3751729"/>
              <a:gd name="connsiteY2714" fmla="*/ 249211 h 1237129"/>
              <a:gd name="connsiteX2715" fmla="*/ 719629 w 3751729"/>
              <a:gd name="connsiteY2715" fmla="*/ 237641 h 1237129"/>
              <a:gd name="connsiteX2716" fmla="*/ 723814 w 3751729"/>
              <a:gd name="connsiteY2716" fmla="*/ 222627 h 1237129"/>
              <a:gd name="connsiteX2717" fmla="*/ 725538 w 3751729"/>
              <a:gd name="connsiteY2717" fmla="*/ 214258 h 1237129"/>
              <a:gd name="connsiteX2718" fmla="*/ 723814 w 3751729"/>
              <a:gd name="connsiteY2718" fmla="*/ 200966 h 1237129"/>
              <a:gd name="connsiteX2719" fmla="*/ 723814 w 3751729"/>
              <a:gd name="connsiteY2719" fmla="*/ 187674 h 1237129"/>
              <a:gd name="connsiteX2720" fmla="*/ 718153 w 3751729"/>
              <a:gd name="connsiteY2720" fmla="*/ 185211 h 1237129"/>
              <a:gd name="connsiteX2721" fmla="*/ 715692 w 3751729"/>
              <a:gd name="connsiteY2721" fmla="*/ 183488 h 1237129"/>
              <a:gd name="connsiteX2722" fmla="*/ 712491 w 3751729"/>
              <a:gd name="connsiteY2722" fmla="*/ 181765 h 1237129"/>
              <a:gd name="connsiteX2723" fmla="*/ 710030 w 3751729"/>
              <a:gd name="connsiteY2723" fmla="*/ 179304 h 1237129"/>
              <a:gd name="connsiteX2724" fmla="*/ 708307 w 3751729"/>
              <a:gd name="connsiteY2724" fmla="*/ 174381 h 1237129"/>
              <a:gd name="connsiteX2725" fmla="*/ 713968 w 3751729"/>
              <a:gd name="connsiteY2725" fmla="*/ 164288 h 1237129"/>
              <a:gd name="connsiteX2726" fmla="*/ 716429 w 3751729"/>
              <a:gd name="connsiteY2726" fmla="*/ 152719 h 1237129"/>
              <a:gd name="connsiteX2727" fmla="*/ 713968 w 3751729"/>
              <a:gd name="connsiteY2727" fmla="*/ 140166 h 1237129"/>
              <a:gd name="connsiteX2728" fmla="*/ 710768 w 3751729"/>
              <a:gd name="connsiteY2728" fmla="*/ 126874 h 1237129"/>
              <a:gd name="connsiteX2729" fmla="*/ 706583 w 3751729"/>
              <a:gd name="connsiteY2729" fmla="*/ 111858 h 1237129"/>
              <a:gd name="connsiteX2730" fmla="*/ 704861 w 3751729"/>
              <a:gd name="connsiteY2730" fmla="*/ 97581 h 1237129"/>
              <a:gd name="connsiteX2731" fmla="*/ 708061 w 3751729"/>
              <a:gd name="connsiteY2731" fmla="*/ 97581 h 1237129"/>
              <a:gd name="connsiteX2732" fmla="*/ 708061 w 3751729"/>
              <a:gd name="connsiteY2732" fmla="*/ 94135 h 1237129"/>
              <a:gd name="connsiteX2733" fmla="*/ 727999 w 3751729"/>
              <a:gd name="connsiteY2733" fmla="*/ 97581 h 1237129"/>
              <a:gd name="connsiteX2734" fmla="*/ 745229 w 3751729"/>
              <a:gd name="connsiteY2734" fmla="*/ 97581 h 1237129"/>
              <a:gd name="connsiteX2735" fmla="*/ 764184 w 3751729"/>
              <a:gd name="connsiteY2735" fmla="*/ 94135 h 1237129"/>
              <a:gd name="connsiteX2736" fmla="*/ 768368 w 3751729"/>
              <a:gd name="connsiteY2736" fmla="*/ 101520 h 1237129"/>
              <a:gd name="connsiteX2737" fmla="*/ 772552 w 3751729"/>
              <a:gd name="connsiteY2737" fmla="*/ 111612 h 1237129"/>
              <a:gd name="connsiteX2738" fmla="*/ 777476 w 3751729"/>
              <a:gd name="connsiteY2738" fmla="*/ 118996 h 1237129"/>
              <a:gd name="connsiteX2739" fmla="*/ 781660 w 3751729"/>
              <a:gd name="connsiteY2739" fmla="*/ 122443 h 1237129"/>
              <a:gd name="connsiteX2740" fmla="*/ 784122 w 3751729"/>
              <a:gd name="connsiteY2740" fmla="*/ 123181 h 1237129"/>
              <a:gd name="connsiteX2741" fmla="*/ 789044 w 3751729"/>
              <a:gd name="connsiteY2741" fmla="*/ 123181 h 1237129"/>
              <a:gd name="connsiteX2742" fmla="*/ 793229 w 3751729"/>
              <a:gd name="connsiteY2742" fmla="*/ 124904 h 1237129"/>
              <a:gd name="connsiteX2743" fmla="*/ 797415 w 3751729"/>
              <a:gd name="connsiteY2743" fmla="*/ 126627 h 1237129"/>
              <a:gd name="connsiteX2744" fmla="*/ 800615 w 3751729"/>
              <a:gd name="connsiteY2744" fmla="*/ 129089 h 1237129"/>
              <a:gd name="connsiteX2745" fmla="*/ 801352 w 3751729"/>
              <a:gd name="connsiteY2745" fmla="*/ 136473 h 1237129"/>
              <a:gd name="connsiteX2746" fmla="*/ 804552 w 3751729"/>
              <a:gd name="connsiteY2746" fmla="*/ 149765 h 1237129"/>
              <a:gd name="connsiteX2747" fmla="*/ 806276 w 3751729"/>
              <a:gd name="connsiteY2747" fmla="*/ 161335 h 1237129"/>
              <a:gd name="connsiteX2748" fmla="*/ 808736 w 3751729"/>
              <a:gd name="connsiteY2748" fmla="*/ 169704 h 1237129"/>
              <a:gd name="connsiteX2749" fmla="*/ 810460 w 3751729"/>
              <a:gd name="connsiteY2749" fmla="*/ 171426 h 1237129"/>
              <a:gd name="connsiteX2750" fmla="*/ 812922 w 3751729"/>
              <a:gd name="connsiteY2750" fmla="*/ 173888 h 1237129"/>
              <a:gd name="connsiteX2751" fmla="*/ 816122 w 3751729"/>
              <a:gd name="connsiteY2751" fmla="*/ 175612 h 1237129"/>
              <a:gd name="connsiteX2752" fmla="*/ 818583 w 3751729"/>
              <a:gd name="connsiteY2752" fmla="*/ 179057 h 1237129"/>
              <a:gd name="connsiteX2753" fmla="*/ 823506 w 3751729"/>
              <a:gd name="connsiteY2753" fmla="*/ 179797 h 1237129"/>
              <a:gd name="connsiteX2754" fmla="*/ 824244 w 3751729"/>
              <a:gd name="connsiteY2754" fmla="*/ 183243 h 1237129"/>
              <a:gd name="connsiteX2755" fmla="*/ 835814 w 3751729"/>
              <a:gd name="connsiteY2755" fmla="*/ 174134 h 1237129"/>
              <a:gd name="connsiteX2756" fmla="*/ 844922 w 3751729"/>
              <a:gd name="connsiteY2756" fmla="*/ 163305 h 1237129"/>
              <a:gd name="connsiteX2757" fmla="*/ 851568 w 3751729"/>
              <a:gd name="connsiteY2757" fmla="*/ 151735 h 1237129"/>
              <a:gd name="connsiteX2758" fmla="*/ 863137 w 3751729"/>
              <a:gd name="connsiteY2758" fmla="*/ 142627 h 1237129"/>
              <a:gd name="connsiteX2759" fmla="*/ 864860 w 3751729"/>
              <a:gd name="connsiteY2759" fmla="*/ 152719 h 1237129"/>
              <a:gd name="connsiteX2760" fmla="*/ 869044 w 3751729"/>
              <a:gd name="connsiteY2760" fmla="*/ 158627 h 1237129"/>
              <a:gd name="connsiteX2761" fmla="*/ 874705 w 3751729"/>
              <a:gd name="connsiteY2761" fmla="*/ 164535 h 1237129"/>
              <a:gd name="connsiteX2762" fmla="*/ 880367 w 3751729"/>
              <a:gd name="connsiteY2762" fmla="*/ 170442 h 1237129"/>
              <a:gd name="connsiteX2763" fmla="*/ 885290 w 3751729"/>
              <a:gd name="connsiteY2763" fmla="*/ 177827 h 1237129"/>
              <a:gd name="connsiteX2764" fmla="*/ 885290 w 3751729"/>
              <a:gd name="connsiteY2764" fmla="*/ 180288 h 1237129"/>
              <a:gd name="connsiteX2765" fmla="*/ 885290 w 3751729"/>
              <a:gd name="connsiteY2765" fmla="*/ 183735 h 1237129"/>
              <a:gd name="connsiteX2766" fmla="*/ 883567 w 3751729"/>
              <a:gd name="connsiteY2766" fmla="*/ 185458 h 1237129"/>
              <a:gd name="connsiteX2767" fmla="*/ 883567 w 3751729"/>
              <a:gd name="connsiteY2767" fmla="*/ 187918 h 1237129"/>
              <a:gd name="connsiteX2768" fmla="*/ 881845 w 3751729"/>
              <a:gd name="connsiteY2768" fmla="*/ 191365 h 1237129"/>
              <a:gd name="connsiteX2769" fmla="*/ 883567 w 3751729"/>
              <a:gd name="connsiteY2769" fmla="*/ 193827 h 1237129"/>
              <a:gd name="connsiteX2770" fmla="*/ 885290 w 3751729"/>
              <a:gd name="connsiteY2770" fmla="*/ 197273 h 1237129"/>
              <a:gd name="connsiteX2771" fmla="*/ 886028 w 3751729"/>
              <a:gd name="connsiteY2771" fmla="*/ 198012 h 1237129"/>
              <a:gd name="connsiteX2772" fmla="*/ 889228 w 3751729"/>
              <a:gd name="connsiteY2772" fmla="*/ 198012 h 1237129"/>
              <a:gd name="connsiteX2773" fmla="*/ 891689 w 3751729"/>
              <a:gd name="connsiteY2773" fmla="*/ 198012 h 1237129"/>
              <a:gd name="connsiteX2774" fmla="*/ 893414 w 3751729"/>
              <a:gd name="connsiteY2774" fmla="*/ 198012 h 1237129"/>
              <a:gd name="connsiteX2775" fmla="*/ 896613 w 3751729"/>
              <a:gd name="connsiteY2775" fmla="*/ 198012 h 1237129"/>
              <a:gd name="connsiteX2776" fmla="*/ 897352 w 3751729"/>
              <a:gd name="connsiteY2776" fmla="*/ 199735 h 1237129"/>
              <a:gd name="connsiteX2777" fmla="*/ 902275 w 3751729"/>
              <a:gd name="connsiteY2777" fmla="*/ 211304 h 1237129"/>
              <a:gd name="connsiteX2778" fmla="*/ 902275 w 3751729"/>
              <a:gd name="connsiteY2778" fmla="*/ 220411 h 1237129"/>
              <a:gd name="connsiteX2779" fmla="*/ 900552 w 3751729"/>
              <a:gd name="connsiteY2779" fmla="*/ 228780 h 1237129"/>
              <a:gd name="connsiteX2780" fmla="*/ 903013 w 3751729"/>
              <a:gd name="connsiteY2780" fmla="*/ 236166 h 1237129"/>
              <a:gd name="connsiteX2781" fmla="*/ 913844 w 3751729"/>
              <a:gd name="connsiteY2781" fmla="*/ 244534 h 1237129"/>
              <a:gd name="connsiteX2782" fmla="*/ 904736 w 3751729"/>
              <a:gd name="connsiteY2782" fmla="*/ 262011 h 1237129"/>
              <a:gd name="connsiteX2783" fmla="*/ 894890 w 3751729"/>
              <a:gd name="connsiteY2783" fmla="*/ 277026 h 1237129"/>
              <a:gd name="connsiteX2784" fmla="*/ 897352 w 3751729"/>
              <a:gd name="connsiteY2784" fmla="*/ 277026 h 1237129"/>
              <a:gd name="connsiteX2785" fmla="*/ 906459 w 3751729"/>
              <a:gd name="connsiteY2785" fmla="*/ 267919 h 1237129"/>
              <a:gd name="connsiteX2786" fmla="*/ 914828 w 3751729"/>
              <a:gd name="connsiteY2786" fmla="*/ 260535 h 1237129"/>
              <a:gd name="connsiteX2787" fmla="*/ 922213 w 3751729"/>
              <a:gd name="connsiteY2787" fmla="*/ 252165 h 1237129"/>
              <a:gd name="connsiteX2788" fmla="*/ 932059 w 3751729"/>
              <a:gd name="connsiteY2788" fmla="*/ 254626 h 1237129"/>
              <a:gd name="connsiteX2789" fmla="*/ 937720 w 3751729"/>
              <a:gd name="connsiteY2789" fmla="*/ 260535 h 1237129"/>
              <a:gd name="connsiteX2790" fmla="*/ 943382 w 3751729"/>
              <a:gd name="connsiteY2790" fmla="*/ 267919 h 1237129"/>
              <a:gd name="connsiteX2791" fmla="*/ 945105 w 3751729"/>
              <a:gd name="connsiteY2791" fmla="*/ 279487 h 1237129"/>
              <a:gd name="connsiteX2792" fmla="*/ 960120 w 3751729"/>
              <a:gd name="connsiteY2792" fmla="*/ 279487 h 1237129"/>
              <a:gd name="connsiteX2793" fmla="*/ 960120 w 3751729"/>
              <a:gd name="connsiteY2793" fmla="*/ 283672 h 1237129"/>
              <a:gd name="connsiteX2794" fmla="*/ 960859 w 3751729"/>
              <a:gd name="connsiteY2794" fmla="*/ 287118 h 1237129"/>
              <a:gd name="connsiteX2795" fmla="*/ 960859 w 3751729"/>
              <a:gd name="connsiteY2795" fmla="*/ 291304 h 1237129"/>
              <a:gd name="connsiteX2796" fmla="*/ 962582 w 3751729"/>
              <a:gd name="connsiteY2796" fmla="*/ 295488 h 1237129"/>
              <a:gd name="connsiteX2797" fmla="*/ 960859 w 3751729"/>
              <a:gd name="connsiteY2797" fmla="*/ 300410 h 1237129"/>
              <a:gd name="connsiteX2798" fmla="*/ 960859 w 3751729"/>
              <a:gd name="connsiteY2798" fmla="*/ 302872 h 1237129"/>
              <a:gd name="connsiteX2799" fmla="*/ 960859 w 3751729"/>
              <a:gd name="connsiteY2799" fmla="*/ 306319 h 1237129"/>
              <a:gd name="connsiteX2800" fmla="*/ 962582 w 3751729"/>
              <a:gd name="connsiteY2800" fmla="*/ 307057 h 1237129"/>
              <a:gd name="connsiteX2801" fmla="*/ 962582 w 3751729"/>
              <a:gd name="connsiteY2801" fmla="*/ 310503 h 1237129"/>
              <a:gd name="connsiteX2802" fmla="*/ 962582 w 3751729"/>
              <a:gd name="connsiteY2802" fmla="*/ 312226 h 1237129"/>
              <a:gd name="connsiteX2803" fmla="*/ 962582 w 3751729"/>
              <a:gd name="connsiteY2803" fmla="*/ 314687 h 1237129"/>
              <a:gd name="connsiteX2804" fmla="*/ 946828 w 3751729"/>
              <a:gd name="connsiteY2804" fmla="*/ 326257 h 1237129"/>
              <a:gd name="connsiteX2805" fmla="*/ 929598 w 3751729"/>
              <a:gd name="connsiteY2805" fmla="*/ 333641 h 1237129"/>
              <a:gd name="connsiteX2806" fmla="*/ 909659 w 3751729"/>
              <a:gd name="connsiteY2806" fmla="*/ 337826 h 1237129"/>
              <a:gd name="connsiteX2807" fmla="*/ 888983 w 3751729"/>
              <a:gd name="connsiteY2807" fmla="*/ 340287 h 1237129"/>
              <a:gd name="connsiteX2808" fmla="*/ 869044 w 3751729"/>
              <a:gd name="connsiteY2808" fmla="*/ 343733 h 1237129"/>
              <a:gd name="connsiteX2809" fmla="*/ 848367 w 3751729"/>
              <a:gd name="connsiteY2809" fmla="*/ 346196 h 1237129"/>
              <a:gd name="connsiteX2810" fmla="*/ 831137 w 3751729"/>
              <a:gd name="connsiteY2810" fmla="*/ 352103 h 1237129"/>
              <a:gd name="connsiteX2811" fmla="*/ 815382 w 3751729"/>
              <a:gd name="connsiteY2811" fmla="*/ 359488 h 1237129"/>
              <a:gd name="connsiteX2812" fmla="*/ 803814 w 3751729"/>
              <a:gd name="connsiteY2812" fmla="*/ 372780 h 1237129"/>
              <a:gd name="connsiteX2813" fmla="*/ 807014 w 3751729"/>
              <a:gd name="connsiteY2813" fmla="*/ 372780 h 1237129"/>
              <a:gd name="connsiteX2814" fmla="*/ 821045 w 3751729"/>
              <a:gd name="connsiteY2814" fmla="*/ 362688 h 1237129"/>
              <a:gd name="connsiteX2815" fmla="*/ 838275 w 3751729"/>
              <a:gd name="connsiteY2815" fmla="*/ 355302 h 1237129"/>
              <a:gd name="connsiteX2816" fmla="*/ 857228 w 3751729"/>
              <a:gd name="connsiteY2816" fmla="*/ 351118 h 1237129"/>
              <a:gd name="connsiteX2817" fmla="*/ 857967 w 3751729"/>
              <a:gd name="connsiteY2817" fmla="*/ 353580 h 1237129"/>
              <a:gd name="connsiteX2818" fmla="*/ 859690 w 3751729"/>
              <a:gd name="connsiteY2818" fmla="*/ 357026 h 1237129"/>
              <a:gd name="connsiteX2819" fmla="*/ 861414 w 3751729"/>
              <a:gd name="connsiteY2819" fmla="*/ 357764 h 1237129"/>
              <a:gd name="connsiteX2820" fmla="*/ 863874 w 3751729"/>
              <a:gd name="connsiteY2820" fmla="*/ 359488 h 1237129"/>
              <a:gd name="connsiteX2821" fmla="*/ 867075 w 3751729"/>
              <a:gd name="connsiteY2821" fmla="*/ 361210 h 1237129"/>
              <a:gd name="connsiteX2822" fmla="*/ 869536 w 3751729"/>
              <a:gd name="connsiteY2822" fmla="*/ 363673 h 1237129"/>
              <a:gd name="connsiteX2823" fmla="*/ 865352 w 3751729"/>
              <a:gd name="connsiteY2823" fmla="*/ 371057 h 1237129"/>
              <a:gd name="connsiteX2824" fmla="*/ 862890 w 3751729"/>
              <a:gd name="connsiteY2824" fmla="*/ 376965 h 1237129"/>
              <a:gd name="connsiteX2825" fmla="*/ 861168 w 3751729"/>
              <a:gd name="connsiteY2825" fmla="*/ 382871 h 1237129"/>
              <a:gd name="connsiteX2826" fmla="*/ 859444 w 3751729"/>
              <a:gd name="connsiteY2826" fmla="*/ 391980 h 1237129"/>
              <a:gd name="connsiteX2827" fmla="*/ 871014 w 3751729"/>
              <a:gd name="connsiteY2827" fmla="*/ 397888 h 1237129"/>
              <a:gd name="connsiteX2828" fmla="*/ 878397 w 3751729"/>
              <a:gd name="connsiteY2828" fmla="*/ 406257 h 1237129"/>
              <a:gd name="connsiteX2829" fmla="*/ 884060 w 3751729"/>
              <a:gd name="connsiteY2829" fmla="*/ 414626 h 1237129"/>
              <a:gd name="connsiteX2830" fmla="*/ 891443 w 3751729"/>
              <a:gd name="connsiteY2830" fmla="*/ 423733 h 1237129"/>
              <a:gd name="connsiteX2831" fmla="*/ 891443 w 3751729"/>
              <a:gd name="connsiteY2831" fmla="*/ 426195 h 1237129"/>
              <a:gd name="connsiteX2832" fmla="*/ 891443 w 3751729"/>
              <a:gd name="connsiteY2832" fmla="*/ 427918 h 1237129"/>
              <a:gd name="connsiteX2833" fmla="*/ 889721 w 3751729"/>
              <a:gd name="connsiteY2833" fmla="*/ 427918 h 1237129"/>
              <a:gd name="connsiteX2834" fmla="*/ 889721 w 3751729"/>
              <a:gd name="connsiteY2834" fmla="*/ 429641 h 1237129"/>
              <a:gd name="connsiteX2835" fmla="*/ 887998 w 3751729"/>
              <a:gd name="connsiteY2835" fmla="*/ 431364 h 1237129"/>
              <a:gd name="connsiteX2836" fmla="*/ 879629 w 3751729"/>
              <a:gd name="connsiteY2836" fmla="*/ 441456 h 1237129"/>
              <a:gd name="connsiteX2837" fmla="*/ 868059 w 3751729"/>
              <a:gd name="connsiteY2837" fmla="*/ 449826 h 1237129"/>
              <a:gd name="connsiteX2838" fmla="*/ 853290 w 3751729"/>
              <a:gd name="connsiteY2838" fmla="*/ 455733 h 1237129"/>
              <a:gd name="connsiteX2839" fmla="*/ 853290 w 3751729"/>
              <a:gd name="connsiteY2839" fmla="*/ 443180 h 1237129"/>
              <a:gd name="connsiteX2840" fmla="*/ 860674 w 3751729"/>
              <a:gd name="connsiteY2840" fmla="*/ 438257 h 1237129"/>
              <a:gd name="connsiteX2841" fmla="*/ 866336 w 3751729"/>
              <a:gd name="connsiteY2841" fmla="*/ 434072 h 1237129"/>
              <a:gd name="connsiteX2842" fmla="*/ 871999 w 3751729"/>
              <a:gd name="connsiteY2842" fmla="*/ 426687 h 1237129"/>
              <a:gd name="connsiteX2843" fmla="*/ 866336 w 3751729"/>
              <a:gd name="connsiteY2843" fmla="*/ 424226 h 1237129"/>
              <a:gd name="connsiteX2844" fmla="*/ 866336 w 3751729"/>
              <a:gd name="connsiteY2844" fmla="*/ 420780 h 1237129"/>
              <a:gd name="connsiteX2845" fmla="*/ 864613 w 3751729"/>
              <a:gd name="connsiteY2845" fmla="*/ 420780 h 1237129"/>
              <a:gd name="connsiteX2846" fmla="*/ 862890 w 3751729"/>
              <a:gd name="connsiteY2846" fmla="*/ 420780 h 1237129"/>
              <a:gd name="connsiteX2847" fmla="*/ 862890 w 3751729"/>
              <a:gd name="connsiteY2847" fmla="*/ 422502 h 1237129"/>
              <a:gd name="connsiteX2848" fmla="*/ 862890 w 3751729"/>
              <a:gd name="connsiteY2848" fmla="*/ 424226 h 1237129"/>
              <a:gd name="connsiteX2849" fmla="*/ 853044 w 3751729"/>
              <a:gd name="connsiteY2849" fmla="*/ 431611 h 1237129"/>
              <a:gd name="connsiteX2850" fmla="*/ 839751 w 3751729"/>
              <a:gd name="connsiteY2850" fmla="*/ 437518 h 1237129"/>
              <a:gd name="connsiteX2851" fmla="*/ 828921 w 3751729"/>
              <a:gd name="connsiteY2851" fmla="*/ 441703 h 1237129"/>
              <a:gd name="connsiteX2852" fmla="*/ 817352 w 3751729"/>
              <a:gd name="connsiteY2852" fmla="*/ 447611 h 1237129"/>
              <a:gd name="connsiteX2853" fmla="*/ 806521 w 3751729"/>
              <a:gd name="connsiteY2853" fmla="*/ 454995 h 1237129"/>
              <a:gd name="connsiteX2854" fmla="*/ 799875 w 3751729"/>
              <a:gd name="connsiteY2854" fmla="*/ 465087 h 1237129"/>
              <a:gd name="connsiteX2855" fmla="*/ 794952 w 3751729"/>
              <a:gd name="connsiteY2855" fmla="*/ 479364 h 1237129"/>
              <a:gd name="connsiteX2856" fmla="*/ 799875 w 3751729"/>
              <a:gd name="connsiteY2856" fmla="*/ 481087 h 1237129"/>
              <a:gd name="connsiteX2857" fmla="*/ 805536 w 3751729"/>
              <a:gd name="connsiteY2857" fmla="*/ 482810 h 1237129"/>
              <a:gd name="connsiteX2858" fmla="*/ 807998 w 3751729"/>
              <a:gd name="connsiteY2858" fmla="*/ 485271 h 1237129"/>
              <a:gd name="connsiteX2859" fmla="*/ 802337 w 3751729"/>
              <a:gd name="connsiteY2859" fmla="*/ 485271 h 1237129"/>
              <a:gd name="connsiteX2860" fmla="*/ 793968 w 3751729"/>
              <a:gd name="connsiteY2860" fmla="*/ 492657 h 1237129"/>
              <a:gd name="connsiteX2861" fmla="*/ 782398 w 3751729"/>
              <a:gd name="connsiteY2861" fmla="*/ 495118 h 1237129"/>
              <a:gd name="connsiteX2862" fmla="*/ 771568 w 3751729"/>
              <a:gd name="connsiteY2862" fmla="*/ 496841 h 1237129"/>
              <a:gd name="connsiteX2863" fmla="*/ 759999 w 3751729"/>
              <a:gd name="connsiteY2863" fmla="*/ 498564 h 1237129"/>
              <a:gd name="connsiteX2864" fmla="*/ 751629 w 3751729"/>
              <a:gd name="connsiteY2864" fmla="*/ 521948 h 1237129"/>
              <a:gd name="connsiteX2865" fmla="*/ 741783 w 3751729"/>
              <a:gd name="connsiteY2865" fmla="*/ 546810 h 1237129"/>
              <a:gd name="connsiteX2866" fmla="*/ 738583 w 3751729"/>
              <a:gd name="connsiteY2866" fmla="*/ 543364 h 1237129"/>
              <a:gd name="connsiteX2867" fmla="*/ 737845 w 3751729"/>
              <a:gd name="connsiteY2867" fmla="*/ 541641 h 1237129"/>
              <a:gd name="connsiteX2868" fmla="*/ 734645 w 3751729"/>
              <a:gd name="connsiteY2868" fmla="*/ 540903 h 1237129"/>
              <a:gd name="connsiteX2869" fmla="*/ 732922 w 3751729"/>
              <a:gd name="connsiteY2869" fmla="*/ 539179 h 1237129"/>
              <a:gd name="connsiteX2870" fmla="*/ 728737 w 3751729"/>
              <a:gd name="connsiteY2870" fmla="*/ 535733 h 1237129"/>
              <a:gd name="connsiteX2871" fmla="*/ 728737 w 3751729"/>
              <a:gd name="connsiteY2871" fmla="*/ 543118 h 1237129"/>
              <a:gd name="connsiteX2872" fmla="*/ 730459 w 3751729"/>
              <a:gd name="connsiteY2872" fmla="*/ 546564 h 1237129"/>
              <a:gd name="connsiteX2873" fmla="*/ 732922 w 3751729"/>
              <a:gd name="connsiteY2873" fmla="*/ 554933 h 1237129"/>
              <a:gd name="connsiteX2874" fmla="*/ 736122 w 3751729"/>
              <a:gd name="connsiteY2874" fmla="*/ 565025 h 1237129"/>
              <a:gd name="connsiteX2875" fmla="*/ 738583 w 3751729"/>
              <a:gd name="connsiteY2875" fmla="*/ 574134 h 1237129"/>
              <a:gd name="connsiteX2876" fmla="*/ 738583 w 3751729"/>
              <a:gd name="connsiteY2876" fmla="*/ 578315 h 1237129"/>
              <a:gd name="connsiteX2877" fmla="*/ 727014 w 3751729"/>
              <a:gd name="connsiteY2877" fmla="*/ 585699 h 1237129"/>
              <a:gd name="connsiteX2878" fmla="*/ 714707 w 3751729"/>
              <a:gd name="connsiteY2878" fmla="*/ 592346 h 1237129"/>
              <a:gd name="connsiteX2879" fmla="*/ 701415 w 3751729"/>
              <a:gd name="connsiteY2879" fmla="*/ 601453 h 1237129"/>
              <a:gd name="connsiteX2880" fmla="*/ 688123 w 3751729"/>
              <a:gd name="connsiteY2880" fmla="*/ 609823 h 1237129"/>
              <a:gd name="connsiteX2881" fmla="*/ 679753 w 3751729"/>
              <a:gd name="connsiteY2881" fmla="*/ 621391 h 1237129"/>
              <a:gd name="connsiteX2882" fmla="*/ 675568 w 3751729"/>
              <a:gd name="connsiteY2882" fmla="*/ 636407 h 1237129"/>
              <a:gd name="connsiteX2883" fmla="*/ 670645 w 3751729"/>
              <a:gd name="connsiteY2883" fmla="*/ 647976 h 1237129"/>
              <a:gd name="connsiteX2884" fmla="*/ 672368 w 3751729"/>
              <a:gd name="connsiteY2884" fmla="*/ 662253 h 1237129"/>
              <a:gd name="connsiteX2885" fmla="*/ 676553 w 3751729"/>
              <a:gd name="connsiteY2885" fmla="*/ 678007 h 1237129"/>
              <a:gd name="connsiteX2886" fmla="*/ 682214 w 3751729"/>
              <a:gd name="connsiteY2886" fmla="*/ 694744 h 1237129"/>
              <a:gd name="connsiteX2887" fmla="*/ 687876 w 3751729"/>
              <a:gd name="connsiteY2887" fmla="*/ 710499 h 1237129"/>
              <a:gd name="connsiteX2888" fmla="*/ 691076 w 3751729"/>
              <a:gd name="connsiteY2888" fmla="*/ 724776 h 1237129"/>
              <a:gd name="connsiteX2889" fmla="*/ 687876 w 3751729"/>
              <a:gd name="connsiteY2889" fmla="*/ 724776 h 1237129"/>
              <a:gd name="connsiteX2890" fmla="*/ 687876 w 3751729"/>
              <a:gd name="connsiteY2890" fmla="*/ 728222 h 1237129"/>
              <a:gd name="connsiteX2891" fmla="*/ 678030 w 3751729"/>
              <a:gd name="connsiteY2891" fmla="*/ 724776 h 1237129"/>
              <a:gd name="connsiteX2892" fmla="*/ 673845 w 3751729"/>
              <a:gd name="connsiteY2892" fmla="*/ 712222 h 1237129"/>
              <a:gd name="connsiteX2893" fmla="*/ 666461 w 3751729"/>
              <a:gd name="connsiteY2893" fmla="*/ 695484 h 1237129"/>
              <a:gd name="connsiteX2894" fmla="*/ 658091 w 3751729"/>
              <a:gd name="connsiteY2894" fmla="*/ 678007 h 1237129"/>
              <a:gd name="connsiteX2895" fmla="*/ 648983 w 3751729"/>
              <a:gd name="connsiteY2895" fmla="*/ 665453 h 1237129"/>
              <a:gd name="connsiteX2896" fmla="*/ 640615 w 3751729"/>
              <a:gd name="connsiteY2896" fmla="*/ 658069 h 1237129"/>
              <a:gd name="connsiteX2897" fmla="*/ 629784 w 3751729"/>
              <a:gd name="connsiteY2897" fmla="*/ 656345 h 1237129"/>
              <a:gd name="connsiteX2898" fmla="*/ 617476 w 3751729"/>
              <a:gd name="connsiteY2898" fmla="*/ 650438 h 1237129"/>
              <a:gd name="connsiteX2899" fmla="*/ 602707 w 3751729"/>
              <a:gd name="connsiteY2899" fmla="*/ 644530 h 1237129"/>
              <a:gd name="connsiteX2900" fmla="*/ 585477 w 3751729"/>
              <a:gd name="connsiteY2900" fmla="*/ 642068 h 1237129"/>
              <a:gd name="connsiteX2901" fmla="*/ 585477 w 3751729"/>
              <a:gd name="connsiteY2901" fmla="*/ 644530 h 1237129"/>
              <a:gd name="connsiteX2902" fmla="*/ 583014 w 3751729"/>
              <a:gd name="connsiteY2902" fmla="*/ 644530 h 1237129"/>
              <a:gd name="connsiteX2903" fmla="*/ 584739 w 3751729"/>
              <a:gd name="connsiteY2903" fmla="*/ 649453 h 1237129"/>
              <a:gd name="connsiteX2904" fmla="*/ 587199 w 3751729"/>
              <a:gd name="connsiteY2904" fmla="*/ 653638 h 1237129"/>
              <a:gd name="connsiteX2905" fmla="*/ 588923 w 3751729"/>
              <a:gd name="connsiteY2905" fmla="*/ 656099 h 1237129"/>
              <a:gd name="connsiteX2906" fmla="*/ 590645 w 3751729"/>
              <a:gd name="connsiteY2906" fmla="*/ 659545 h 1237129"/>
              <a:gd name="connsiteX2907" fmla="*/ 593107 w 3751729"/>
              <a:gd name="connsiteY2907" fmla="*/ 663730 h 1237129"/>
              <a:gd name="connsiteX2908" fmla="*/ 579815 w 3751729"/>
              <a:gd name="connsiteY2908" fmla="*/ 663730 h 1237129"/>
              <a:gd name="connsiteX2909" fmla="*/ 569969 w 3751729"/>
              <a:gd name="connsiteY2909" fmla="*/ 659545 h 1237129"/>
              <a:gd name="connsiteX2910" fmla="*/ 556677 w 3751729"/>
              <a:gd name="connsiteY2910" fmla="*/ 656099 h 1237129"/>
              <a:gd name="connsiteX2911" fmla="*/ 544369 w 3751729"/>
              <a:gd name="connsiteY2911" fmla="*/ 656099 h 1237129"/>
              <a:gd name="connsiteX2912" fmla="*/ 531077 w 3751729"/>
              <a:gd name="connsiteY2912" fmla="*/ 657822 h 1237129"/>
              <a:gd name="connsiteX2913" fmla="*/ 521970 w 3751729"/>
              <a:gd name="connsiteY2913" fmla="*/ 660284 h 1237129"/>
              <a:gd name="connsiteX2914" fmla="*/ 512124 w 3751729"/>
              <a:gd name="connsiteY2914" fmla="*/ 665207 h 1237129"/>
              <a:gd name="connsiteX2915" fmla="*/ 503754 w 3751729"/>
              <a:gd name="connsiteY2915" fmla="*/ 671115 h 1237129"/>
              <a:gd name="connsiteX2916" fmla="*/ 498092 w 3751729"/>
              <a:gd name="connsiteY2916" fmla="*/ 679484 h 1237129"/>
              <a:gd name="connsiteX2917" fmla="*/ 494892 w 3751729"/>
              <a:gd name="connsiteY2917" fmla="*/ 686869 h 1237129"/>
              <a:gd name="connsiteX2918" fmla="*/ 496616 w 3751729"/>
              <a:gd name="connsiteY2918" fmla="*/ 692776 h 1237129"/>
              <a:gd name="connsiteX2919" fmla="*/ 496616 w 3751729"/>
              <a:gd name="connsiteY2919" fmla="*/ 700161 h 1237129"/>
              <a:gd name="connsiteX2920" fmla="*/ 494154 w 3751729"/>
              <a:gd name="connsiteY2920" fmla="*/ 708529 h 1237129"/>
              <a:gd name="connsiteX2921" fmla="*/ 488492 w 3751729"/>
              <a:gd name="connsiteY2921" fmla="*/ 727730 h 1237129"/>
              <a:gd name="connsiteX2922" fmla="*/ 488492 w 3751729"/>
              <a:gd name="connsiteY2922" fmla="*/ 742007 h 1237129"/>
              <a:gd name="connsiteX2923" fmla="*/ 489231 w 3751729"/>
              <a:gd name="connsiteY2923" fmla="*/ 757022 h 1237129"/>
              <a:gd name="connsiteX2924" fmla="*/ 494892 w 3751729"/>
              <a:gd name="connsiteY2924" fmla="*/ 771298 h 1237129"/>
              <a:gd name="connsiteX2925" fmla="*/ 504000 w 3751729"/>
              <a:gd name="connsiteY2925" fmla="*/ 788775 h 1237129"/>
              <a:gd name="connsiteX2926" fmla="*/ 513846 w 3751729"/>
              <a:gd name="connsiteY2926" fmla="*/ 790499 h 1237129"/>
              <a:gd name="connsiteX2927" fmla="*/ 519508 w 3751729"/>
              <a:gd name="connsiteY2927" fmla="*/ 792221 h 1237129"/>
              <a:gd name="connsiteX2928" fmla="*/ 521970 w 3751729"/>
              <a:gd name="connsiteY2928" fmla="*/ 794683 h 1237129"/>
              <a:gd name="connsiteX2929" fmla="*/ 525170 w 3751729"/>
              <a:gd name="connsiteY2929" fmla="*/ 796405 h 1237129"/>
              <a:gd name="connsiteX2930" fmla="*/ 529354 w 3751729"/>
              <a:gd name="connsiteY2930" fmla="*/ 798129 h 1237129"/>
              <a:gd name="connsiteX2931" fmla="*/ 536738 w 3751729"/>
              <a:gd name="connsiteY2931" fmla="*/ 794683 h 1237129"/>
              <a:gd name="connsiteX2932" fmla="*/ 548308 w 3751729"/>
              <a:gd name="connsiteY2932" fmla="*/ 788775 h 1237129"/>
              <a:gd name="connsiteX2933" fmla="*/ 550770 w 3751729"/>
              <a:gd name="connsiteY2933" fmla="*/ 787052 h 1237129"/>
              <a:gd name="connsiteX2934" fmla="*/ 552492 w 3751729"/>
              <a:gd name="connsiteY2934" fmla="*/ 787052 h 1237129"/>
              <a:gd name="connsiteX2935" fmla="*/ 555692 w 3751729"/>
              <a:gd name="connsiteY2935" fmla="*/ 787052 h 1237129"/>
              <a:gd name="connsiteX2936" fmla="*/ 556430 w 3751729"/>
              <a:gd name="connsiteY2936" fmla="*/ 787052 h 1237129"/>
              <a:gd name="connsiteX2937" fmla="*/ 558153 w 3751729"/>
              <a:gd name="connsiteY2937" fmla="*/ 787052 h 1237129"/>
              <a:gd name="connsiteX2938" fmla="*/ 558153 w 3751729"/>
              <a:gd name="connsiteY2938" fmla="*/ 786313 h 1237129"/>
              <a:gd name="connsiteX2939" fmla="*/ 561354 w 3751729"/>
              <a:gd name="connsiteY2939" fmla="*/ 782867 h 1237129"/>
              <a:gd name="connsiteX2940" fmla="*/ 562092 w 3751729"/>
              <a:gd name="connsiteY2940" fmla="*/ 778682 h 1237129"/>
              <a:gd name="connsiteX2941" fmla="*/ 563816 w 3751729"/>
              <a:gd name="connsiteY2941" fmla="*/ 774499 h 1237129"/>
              <a:gd name="connsiteX2942" fmla="*/ 565538 w 3751729"/>
              <a:gd name="connsiteY2942" fmla="*/ 769576 h 1237129"/>
              <a:gd name="connsiteX2943" fmla="*/ 567262 w 3751729"/>
              <a:gd name="connsiteY2943" fmla="*/ 767114 h 1237129"/>
              <a:gd name="connsiteX2944" fmla="*/ 573908 w 3751729"/>
              <a:gd name="connsiteY2944" fmla="*/ 759729 h 1237129"/>
              <a:gd name="connsiteX2945" fmla="*/ 583014 w 3751729"/>
              <a:gd name="connsiteY2945" fmla="*/ 755544 h 1237129"/>
              <a:gd name="connsiteX2946" fmla="*/ 596308 w 3751729"/>
              <a:gd name="connsiteY2946" fmla="*/ 753821 h 1237129"/>
              <a:gd name="connsiteX2947" fmla="*/ 597046 w 3751729"/>
              <a:gd name="connsiteY2947" fmla="*/ 757268 h 1237129"/>
              <a:gd name="connsiteX2948" fmla="*/ 598769 w 3751729"/>
              <a:gd name="connsiteY2948" fmla="*/ 758006 h 1237129"/>
              <a:gd name="connsiteX2949" fmla="*/ 598769 w 3751729"/>
              <a:gd name="connsiteY2949" fmla="*/ 759729 h 1237129"/>
              <a:gd name="connsiteX2950" fmla="*/ 600491 w 3751729"/>
              <a:gd name="connsiteY2950" fmla="*/ 759729 h 1237129"/>
              <a:gd name="connsiteX2951" fmla="*/ 600491 w 3751729"/>
              <a:gd name="connsiteY2951" fmla="*/ 758006 h 1237129"/>
              <a:gd name="connsiteX2952" fmla="*/ 601477 w 3751729"/>
              <a:gd name="connsiteY2952" fmla="*/ 758006 h 1237129"/>
              <a:gd name="connsiteX2953" fmla="*/ 604677 w 3751729"/>
              <a:gd name="connsiteY2953" fmla="*/ 758006 h 1237129"/>
              <a:gd name="connsiteX2954" fmla="*/ 608861 w 3751729"/>
              <a:gd name="connsiteY2954" fmla="*/ 757268 h 1237129"/>
              <a:gd name="connsiteX2955" fmla="*/ 608861 w 3751729"/>
              <a:gd name="connsiteY2955" fmla="*/ 769821 h 1237129"/>
              <a:gd name="connsiteX2956" fmla="*/ 603200 w 3751729"/>
              <a:gd name="connsiteY2956" fmla="*/ 775729 h 1237129"/>
              <a:gd name="connsiteX2957" fmla="*/ 599015 w 3751729"/>
              <a:gd name="connsiteY2957" fmla="*/ 786559 h 1237129"/>
              <a:gd name="connsiteX2958" fmla="*/ 594831 w 3751729"/>
              <a:gd name="connsiteY2958" fmla="*/ 800836 h 1237129"/>
              <a:gd name="connsiteX2959" fmla="*/ 590645 w 3751729"/>
              <a:gd name="connsiteY2959" fmla="*/ 814128 h 1237129"/>
              <a:gd name="connsiteX2960" fmla="*/ 585722 w 3751729"/>
              <a:gd name="connsiteY2960" fmla="*/ 824221 h 1237129"/>
              <a:gd name="connsiteX2961" fmla="*/ 600491 w 3751729"/>
              <a:gd name="connsiteY2961" fmla="*/ 824221 h 1237129"/>
              <a:gd name="connsiteX2962" fmla="*/ 612799 w 3751729"/>
              <a:gd name="connsiteY2962" fmla="*/ 822498 h 1237129"/>
              <a:gd name="connsiteX2963" fmla="*/ 624369 w 3751729"/>
              <a:gd name="connsiteY2963" fmla="*/ 822498 h 1237129"/>
              <a:gd name="connsiteX2964" fmla="*/ 635199 w 3751729"/>
              <a:gd name="connsiteY2964" fmla="*/ 824221 h 1237129"/>
              <a:gd name="connsiteX2965" fmla="*/ 641845 w 3751729"/>
              <a:gd name="connsiteY2965" fmla="*/ 828405 h 1237129"/>
              <a:gd name="connsiteX2966" fmla="*/ 647507 w 3751729"/>
              <a:gd name="connsiteY2966" fmla="*/ 837514 h 1237129"/>
              <a:gd name="connsiteX2967" fmla="*/ 649229 w 3751729"/>
              <a:gd name="connsiteY2967" fmla="*/ 850066 h 1237129"/>
              <a:gd name="connsiteX2968" fmla="*/ 646768 w 3751729"/>
              <a:gd name="connsiteY2968" fmla="*/ 859174 h 1237129"/>
              <a:gd name="connsiteX2969" fmla="*/ 643568 w 3751729"/>
              <a:gd name="connsiteY2969" fmla="*/ 870744 h 1237129"/>
              <a:gd name="connsiteX2970" fmla="*/ 643568 w 3751729"/>
              <a:gd name="connsiteY2970" fmla="*/ 882313 h 1237129"/>
              <a:gd name="connsiteX2971" fmla="*/ 650954 w 3751729"/>
              <a:gd name="connsiteY2971" fmla="*/ 889697 h 1237129"/>
              <a:gd name="connsiteX2972" fmla="*/ 655138 w 3751729"/>
              <a:gd name="connsiteY2972" fmla="*/ 894620 h 1237129"/>
              <a:gd name="connsiteX2973" fmla="*/ 660799 w 3751729"/>
              <a:gd name="connsiteY2973" fmla="*/ 900529 h 1237129"/>
              <a:gd name="connsiteX2974" fmla="*/ 669906 w 3751729"/>
              <a:gd name="connsiteY2974" fmla="*/ 905451 h 1237129"/>
              <a:gd name="connsiteX2975" fmla="*/ 680738 w 3751729"/>
              <a:gd name="connsiteY2975" fmla="*/ 907913 h 1237129"/>
              <a:gd name="connsiteX2976" fmla="*/ 686399 w 3751729"/>
              <a:gd name="connsiteY2976" fmla="*/ 900529 h 1237129"/>
              <a:gd name="connsiteX2977" fmla="*/ 693784 w 3751729"/>
              <a:gd name="connsiteY2977" fmla="*/ 898066 h 1237129"/>
              <a:gd name="connsiteX2978" fmla="*/ 707076 w 3751729"/>
              <a:gd name="connsiteY2978" fmla="*/ 898066 h 1237129"/>
              <a:gd name="connsiteX2979" fmla="*/ 708798 w 3751729"/>
              <a:gd name="connsiteY2979" fmla="*/ 900529 h 1237129"/>
              <a:gd name="connsiteX2980" fmla="*/ 711261 w 3751729"/>
              <a:gd name="connsiteY2980" fmla="*/ 903975 h 1237129"/>
              <a:gd name="connsiteX2981" fmla="*/ 712737 w 3751729"/>
              <a:gd name="connsiteY2981" fmla="*/ 905697 h 1237129"/>
              <a:gd name="connsiteX2982" fmla="*/ 714460 w 3751729"/>
              <a:gd name="connsiteY2982" fmla="*/ 905697 h 1237129"/>
              <a:gd name="connsiteX2983" fmla="*/ 718645 w 3751729"/>
              <a:gd name="connsiteY2983" fmla="*/ 906436 h 1237129"/>
              <a:gd name="connsiteX2984" fmla="*/ 724060 w 3751729"/>
              <a:gd name="connsiteY2984" fmla="*/ 907667 h 1237129"/>
              <a:gd name="connsiteX2985" fmla="*/ 729722 w 3751729"/>
              <a:gd name="connsiteY2985" fmla="*/ 896098 h 1237129"/>
              <a:gd name="connsiteX2986" fmla="*/ 737106 w 3751729"/>
              <a:gd name="connsiteY2986" fmla="*/ 887728 h 1237129"/>
              <a:gd name="connsiteX2987" fmla="*/ 745476 w 3751729"/>
              <a:gd name="connsiteY2987" fmla="*/ 880343 h 1237129"/>
              <a:gd name="connsiteX2988" fmla="*/ 756306 w 3751729"/>
              <a:gd name="connsiteY2988" fmla="*/ 874436 h 1237129"/>
              <a:gd name="connsiteX2989" fmla="*/ 772060 w 3751729"/>
              <a:gd name="connsiteY2989" fmla="*/ 871975 h 1237129"/>
              <a:gd name="connsiteX2990" fmla="*/ 774522 w 3751729"/>
              <a:gd name="connsiteY2990" fmla="*/ 870251 h 1237129"/>
              <a:gd name="connsiteX2991" fmla="*/ 776244 w 3751729"/>
              <a:gd name="connsiteY2991" fmla="*/ 870251 h 1237129"/>
              <a:gd name="connsiteX2992" fmla="*/ 778707 w 3751729"/>
              <a:gd name="connsiteY2992" fmla="*/ 870251 h 1237129"/>
              <a:gd name="connsiteX2993" fmla="*/ 780429 w 3751729"/>
              <a:gd name="connsiteY2993" fmla="*/ 870251 h 1237129"/>
              <a:gd name="connsiteX2994" fmla="*/ 783629 w 3751729"/>
              <a:gd name="connsiteY2994" fmla="*/ 871975 h 1237129"/>
              <a:gd name="connsiteX2995" fmla="*/ 787813 w 3751729"/>
              <a:gd name="connsiteY2995" fmla="*/ 871975 h 1237129"/>
              <a:gd name="connsiteX2996" fmla="*/ 786090 w 3751729"/>
              <a:gd name="connsiteY2996" fmla="*/ 874436 h 1237129"/>
              <a:gd name="connsiteX2997" fmla="*/ 786090 w 3751729"/>
              <a:gd name="connsiteY2997" fmla="*/ 877882 h 1237129"/>
              <a:gd name="connsiteX2998" fmla="*/ 784367 w 3751729"/>
              <a:gd name="connsiteY2998" fmla="*/ 877882 h 1237129"/>
              <a:gd name="connsiteX2999" fmla="*/ 784367 w 3751729"/>
              <a:gd name="connsiteY2999" fmla="*/ 878621 h 1237129"/>
              <a:gd name="connsiteX3000" fmla="*/ 786090 w 3751729"/>
              <a:gd name="connsiteY3000" fmla="*/ 878621 h 1237129"/>
              <a:gd name="connsiteX3001" fmla="*/ 787813 w 3751729"/>
              <a:gd name="connsiteY3001" fmla="*/ 880343 h 1237129"/>
              <a:gd name="connsiteX3002" fmla="*/ 790275 w 3751729"/>
              <a:gd name="connsiteY3002" fmla="*/ 882066 h 1237129"/>
              <a:gd name="connsiteX3003" fmla="*/ 790275 w 3751729"/>
              <a:gd name="connsiteY3003" fmla="*/ 878621 h 1237129"/>
              <a:gd name="connsiteX3004" fmla="*/ 793475 w 3751729"/>
              <a:gd name="connsiteY3004" fmla="*/ 876160 h 1237129"/>
              <a:gd name="connsiteX3005" fmla="*/ 795199 w 3751729"/>
              <a:gd name="connsiteY3005" fmla="*/ 874436 h 1237129"/>
              <a:gd name="connsiteX3006" fmla="*/ 795937 w 3751729"/>
              <a:gd name="connsiteY3006" fmla="*/ 872714 h 1237129"/>
              <a:gd name="connsiteX3007" fmla="*/ 797660 w 3751729"/>
              <a:gd name="connsiteY3007" fmla="*/ 871975 h 1237129"/>
              <a:gd name="connsiteX3008" fmla="*/ 800860 w 3751729"/>
              <a:gd name="connsiteY3008" fmla="*/ 870251 h 1237129"/>
              <a:gd name="connsiteX3009" fmla="*/ 803320 w 3751729"/>
              <a:gd name="connsiteY3009" fmla="*/ 868529 h 1237129"/>
              <a:gd name="connsiteX3010" fmla="*/ 816613 w 3751729"/>
              <a:gd name="connsiteY3010" fmla="*/ 880097 h 1237129"/>
              <a:gd name="connsiteX3011" fmla="*/ 833845 w 3751729"/>
              <a:gd name="connsiteY3011" fmla="*/ 886006 h 1237129"/>
              <a:gd name="connsiteX3012" fmla="*/ 851075 w 3751729"/>
              <a:gd name="connsiteY3012" fmla="*/ 887728 h 1237129"/>
              <a:gd name="connsiteX3013" fmla="*/ 871014 w 3751729"/>
              <a:gd name="connsiteY3013" fmla="*/ 886006 h 1237129"/>
              <a:gd name="connsiteX3014" fmla="*/ 891689 w 3751729"/>
              <a:gd name="connsiteY3014" fmla="*/ 884281 h 1237129"/>
              <a:gd name="connsiteX3015" fmla="*/ 891689 w 3751729"/>
              <a:gd name="connsiteY3015" fmla="*/ 887728 h 1237129"/>
              <a:gd name="connsiteX3016" fmla="*/ 891689 w 3751729"/>
              <a:gd name="connsiteY3016" fmla="*/ 889452 h 1237129"/>
              <a:gd name="connsiteX3017" fmla="*/ 889967 w 3751729"/>
              <a:gd name="connsiteY3017" fmla="*/ 890190 h 1237129"/>
              <a:gd name="connsiteX3018" fmla="*/ 889967 w 3751729"/>
              <a:gd name="connsiteY3018" fmla="*/ 891912 h 1237129"/>
              <a:gd name="connsiteX3019" fmla="*/ 888243 w 3751729"/>
              <a:gd name="connsiteY3019" fmla="*/ 894374 h 1237129"/>
              <a:gd name="connsiteX3020" fmla="*/ 898090 w 3751729"/>
              <a:gd name="connsiteY3020" fmla="*/ 897820 h 1237129"/>
              <a:gd name="connsiteX3021" fmla="*/ 903751 w 3751729"/>
              <a:gd name="connsiteY3021" fmla="*/ 902005 h 1237129"/>
              <a:gd name="connsiteX3022" fmla="*/ 909413 w 3751729"/>
              <a:gd name="connsiteY3022" fmla="*/ 906190 h 1237129"/>
              <a:gd name="connsiteX3023" fmla="*/ 919259 w 3751729"/>
              <a:gd name="connsiteY3023" fmla="*/ 911113 h 1237129"/>
              <a:gd name="connsiteX3024" fmla="*/ 919259 w 3751729"/>
              <a:gd name="connsiteY3024" fmla="*/ 919481 h 1237129"/>
              <a:gd name="connsiteX3025" fmla="*/ 930090 w 3751729"/>
              <a:gd name="connsiteY3025" fmla="*/ 922928 h 1237129"/>
              <a:gd name="connsiteX3026" fmla="*/ 936736 w 3751729"/>
              <a:gd name="connsiteY3026" fmla="*/ 923667 h 1237129"/>
              <a:gd name="connsiteX3027" fmla="*/ 942397 w 3751729"/>
              <a:gd name="connsiteY3027" fmla="*/ 929574 h 1237129"/>
              <a:gd name="connsiteX3028" fmla="*/ 945597 w 3751729"/>
              <a:gd name="connsiteY3028" fmla="*/ 938682 h 1237129"/>
              <a:gd name="connsiteX3029" fmla="*/ 962828 w 3751729"/>
              <a:gd name="connsiteY3029" fmla="*/ 940404 h 1237129"/>
              <a:gd name="connsiteX3030" fmla="*/ 976859 w 3751729"/>
              <a:gd name="connsiteY3030" fmla="*/ 941143 h 1237129"/>
              <a:gd name="connsiteX3031" fmla="*/ 995813 w 3751729"/>
              <a:gd name="connsiteY3031" fmla="*/ 942867 h 1237129"/>
              <a:gd name="connsiteX3032" fmla="*/ 1009104 w 3751729"/>
              <a:gd name="connsiteY3032" fmla="*/ 960343 h 1237129"/>
              <a:gd name="connsiteX3033" fmla="*/ 1024859 w 3751729"/>
              <a:gd name="connsiteY3033" fmla="*/ 976097 h 1237129"/>
              <a:gd name="connsiteX3034" fmla="*/ 1042089 w 3751729"/>
              <a:gd name="connsiteY3034" fmla="*/ 989389 h 1237129"/>
              <a:gd name="connsiteX3035" fmla="*/ 1062028 w 3751729"/>
              <a:gd name="connsiteY3035" fmla="*/ 999481 h 1237129"/>
              <a:gd name="connsiteX3036" fmla="*/ 1061290 w 3751729"/>
              <a:gd name="connsiteY3036" fmla="*/ 1005389 h 1237129"/>
              <a:gd name="connsiteX3037" fmla="*/ 1058089 w 3751729"/>
              <a:gd name="connsiteY3037" fmla="*/ 1008835 h 1237129"/>
              <a:gd name="connsiteX3038" fmla="*/ 1055627 w 3751729"/>
              <a:gd name="connsiteY3038" fmla="*/ 1013020 h 1237129"/>
              <a:gd name="connsiteX3039" fmla="*/ 1052427 w 3751729"/>
              <a:gd name="connsiteY3039" fmla="*/ 1015481 h 1237129"/>
              <a:gd name="connsiteX3040" fmla="*/ 1049966 w 3751729"/>
              <a:gd name="connsiteY3040" fmla="*/ 1020404 h 1237129"/>
              <a:gd name="connsiteX3041" fmla="*/ 1068182 w 3751729"/>
              <a:gd name="connsiteY3041" fmla="*/ 1020404 h 1237129"/>
              <a:gd name="connsiteX3042" fmla="*/ 1085412 w 3751729"/>
              <a:gd name="connsiteY3042" fmla="*/ 1026312 h 1237129"/>
              <a:gd name="connsiteX3043" fmla="*/ 1088612 w 3751729"/>
              <a:gd name="connsiteY3043" fmla="*/ 1036404 h 1237129"/>
              <a:gd name="connsiteX3044" fmla="*/ 1092798 w 3751729"/>
              <a:gd name="connsiteY3044" fmla="*/ 1034681 h 1237129"/>
              <a:gd name="connsiteX3045" fmla="*/ 1095258 w 3751729"/>
              <a:gd name="connsiteY3045" fmla="*/ 1032958 h 1237129"/>
              <a:gd name="connsiteX3046" fmla="*/ 1100181 w 3751729"/>
              <a:gd name="connsiteY3046" fmla="*/ 1034681 h 1237129"/>
              <a:gd name="connsiteX3047" fmla="*/ 1100919 w 3751729"/>
              <a:gd name="connsiteY3047" fmla="*/ 1034681 h 1237129"/>
              <a:gd name="connsiteX3048" fmla="*/ 1104120 w 3751729"/>
              <a:gd name="connsiteY3048" fmla="*/ 1036404 h 1237129"/>
              <a:gd name="connsiteX3049" fmla="*/ 1106582 w 3751729"/>
              <a:gd name="connsiteY3049" fmla="*/ 1038127 h 1237129"/>
              <a:gd name="connsiteX3050" fmla="*/ 1109782 w 3751729"/>
              <a:gd name="connsiteY3050" fmla="*/ 1038865 h 1237129"/>
              <a:gd name="connsiteX3051" fmla="*/ 1154335 w 3751729"/>
              <a:gd name="connsiteY3051" fmla="*/ 1042312 h 1237129"/>
              <a:gd name="connsiteX3052" fmla="*/ 1158519 w 3751729"/>
              <a:gd name="connsiteY3052" fmla="*/ 1046496 h 1237129"/>
              <a:gd name="connsiteX3053" fmla="*/ 1161719 w 3751729"/>
              <a:gd name="connsiteY3053" fmla="*/ 1054866 h 1237129"/>
              <a:gd name="connsiteX3054" fmla="*/ 1162457 w 3751729"/>
              <a:gd name="connsiteY3054" fmla="*/ 1062250 h 1237129"/>
              <a:gd name="connsiteX3055" fmla="*/ 1167381 w 3751729"/>
              <a:gd name="connsiteY3055" fmla="*/ 1068158 h 1237129"/>
              <a:gd name="connsiteX3056" fmla="*/ 1174027 w 3751729"/>
              <a:gd name="connsiteY3056" fmla="*/ 1069881 h 1237129"/>
              <a:gd name="connsiteX3057" fmla="*/ 1181411 w 3751729"/>
              <a:gd name="connsiteY3057" fmla="*/ 1069881 h 1237129"/>
              <a:gd name="connsiteX3058" fmla="*/ 1187072 w 3751729"/>
              <a:gd name="connsiteY3058" fmla="*/ 1068158 h 1237129"/>
              <a:gd name="connsiteX3059" fmla="*/ 1191257 w 3751729"/>
              <a:gd name="connsiteY3059" fmla="*/ 1074065 h 1237129"/>
              <a:gd name="connsiteX3060" fmla="*/ 1196181 w 3751729"/>
              <a:gd name="connsiteY3060" fmla="*/ 1078250 h 1237129"/>
              <a:gd name="connsiteX3061" fmla="*/ 1198642 w 3751729"/>
              <a:gd name="connsiteY3061" fmla="*/ 1083174 h 1237129"/>
              <a:gd name="connsiteX3062" fmla="*/ 1200612 w 3751729"/>
              <a:gd name="connsiteY3062" fmla="*/ 1088835 h 1237129"/>
              <a:gd name="connsiteX3063" fmla="*/ 1202334 w 3751729"/>
              <a:gd name="connsiteY3063" fmla="*/ 1095481 h 1237129"/>
              <a:gd name="connsiteX3064" fmla="*/ 1191503 w 3751729"/>
              <a:gd name="connsiteY3064" fmla="*/ 1108773 h 1237129"/>
              <a:gd name="connsiteX3065" fmla="*/ 1179934 w 3751729"/>
              <a:gd name="connsiteY3065" fmla="*/ 1124527 h 1237129"/>
              <a:gd name="connsiteX3066" fmla="*/ 1168366 w 3751729"/>
              <a:gd name="connsiteY3066" fmla="*/ 1142003 h 1237129"/>
              <a:gd name="connsiteX3067" fmla="*/ 1158519 w 3751729"/>
              <a:gd name="connsiteY3067" fmla="*/ 1159481 h 1237129"/>
              <a:gd name="connsiteX3068" fmla="*/ 1151874 w 3751729"/>
              <a:gd name="connsiteY3068" fmla="*/ 1172772 h 1237129"/>
              <a:gd name="connsiteX3069" fmla="*/ 1151874 w 3751729"/>
              <a:gd name="connsiteY3069" fmla="*/ 1181142 h 1237129"/>
              <a:gd name="connsiteX3070" fmla="*/ 1152611 w 3751729"/>
              <a:gd name="connsiteY3070" fmla="*/ 1192710 h 1237129"/>
              <a:gd name="connsiteX3071" fmla="*/ 1155811 w 3751729"/>
              <a:gd name="connsiteY3071" fmla="*/ 1206003 h 1237129"/>
              <a:gd name="connsiteX3072" fmla="*/ 1154089 w 3751729"/>
              <a:gd name="connsiteY3072" fmla="*/ 1217572 h 1237129"/>
              <a:gd name="connsiteX3073" fmla="*/ 1151627 w 3751729"/>
              <a:gd name="connsiteY3073" fmla="*/ 1224957 h 1237129"/>
              <a:gd name="connsiteX3074" fmla="*/ 1145965 w 3751729"/>
              <a:gd name="connsiteY3074" fmla="*/ 1236526 h 1237129"/>
              <a:gd name="connsiteX3075" fmla="*/ 1145610 w 3751729"/>
              <a:gd name="connsiteY3075" fmla="*/ 1237129 h 1237129"/>
              <a:gd name="connsiteX3076" fmla="*/ 795176 w 3751729"/>
              <a:gd name="connsiteY3076" fmla="*/ 1237129 h 1237129"/>
              <a:gd name="connsiteX3077" fmla="*/ 797415 w 3751729"/>
              <a:gd name="connsiteY3077" fmla="*/ 1220772 h 1237129"/>
              <a:gd name="connsiteX3078" fmla="*/ 768614 w 3751729"/>
              <a:gd name="connsiteY3078" fmla="*/ 1209941 h 1237129"/>
              <a:gd name="connsiteX3079" fmla="*/ 743752 w 3751729"/>
              <a:gd name="connsiteY3079" fmla="*/ 1193203 h 1237129"/>
              <a:gd name="connsiteX3080" fmla="*/ 723814 w 3751729"/>
              <a:gd name="connsiteY3080" fmla="*/ 1171542 h 1237129"/>
              <a:gd name="connsiteX3081" fmla="*/ 707322 w 3751729"/>
              <a:gd name="connsiteY3081" fmla="*/ 1148157 h 1237129"/>
              <a:gd name="connsiteX3082" fmla="*/ 701661 w 3751729"/>
              <a:gd name="connsiteY3082" fmla="*/ 1134865 h 1237129"/>
              <a:gd name="connsiteX3083" fmla="*/ 697476 w 3751729"/>
              <a:gd name="connsiteY3083" fmla="*/ 1122311 h 1237129"/>
              <a:gd name="connsiteX3084" fmla="*/ 693291 w 3751729"/>
              <a:gd name="connsiteY3084" fmla="*/ 1107296 h 1237129"/>
              <a:gd name="connsiteX3085" fmla="*/ 687630 w 3751729"/>
              <a:gd name="connsiteY3085" fmla="*/ 1095727 h 1237129"/>
              <a:gd name="connsiteX3086" fmla="*/ 678522 w 3751729"/>
              <a:gd name="connsiteY3086" fmla="*/ 1087357 h 1237129"/>
              <a:gd name="connsiteX3087" fmla="*/ 676061 w 3751729"/>
              <a:gd name="connsiteY3087" fmla="*/ 1083911 h 1237129"/>
              <a:gd name="connsiteX3088" fmla="*/ 671876 w 3751729"/>
              <a:gd name="connsiteY3088" fmla="*/ 1083911 h 1237129"/>
              <a:gd name="connsiteX3089" fmla="*/ 668677 w 3751729"/>
              <a:gd name="connsiteY3089" fmla="*/ 1083174 h 1237129"/>
              <a:gd name="connsiteX3090" fmla="*/ 666215 w 3751729"/>
              <a:gd name="connsiteY3090" fmla="*/ 1079727 h 1237129"/>
              <a:gd name="connsiteX3091" fmla="*/ 663014 w 3751729"/>
              <a:gd name="connsiteY3091" fmla="*/ 1077265 h 1237129"/>
              <a:gd name="connsiteX3092" fmla="*/ 666215 w 3751729"/>
              <a:gd name="connsiteY3092" fmla="*/ 1071358 h 1237129"/>
              <a:gd name="connsiteX3093" fmla="*/ 666215 w 3751729"/>
              <a:gd name="connsiteY3093" fmla="*/ 1066434 h 1237129"/>
              <a:gd name="connsiteX3094" fmla="*/ 666215 w 3751729"/>
              <a:gd name="connsiteY3094" fmla="*/ 1060527 h 1237129"/>
              <a:gd name="connsiteX3095" fmla="*/ 666215 w 3751729"/>
              <a:gd name="connsiteY3095" fmla="*/ 1054620 h 1237129"/>
              <a:gd name="connsiteX3096" fmla="*/ 673599 w 3751729"/>
              <a:gd name="connsiteY3096" fmla="*/ 1050435 h 1237129"/>
              <a:gd name="connsiteX3097" fmla="*/ 678522 w 3751729"/>
              <a:gd name="connsiteY3097" fmla="*/ 1046250 h 1237129"/>
              <a:gd name="connsiteX3098" fmla="*/ 685907 w 3751729"/>
              <a:gd name="connsiteY3098" fmla="*/ 1042065 h 1237129"/>
              <a:gd name="connsiteX3099" fmla="*/ 685907 w 3751729"/>
              <a:gd name="connsiteY3099" fmla="*/ 1038619 h 1237129"/>
              <a:gd name="connsiteX3100" fmla="*/ 678522 w 3751729"/>
              <a:gd name="connsiteY3100" fmla="*/ 1038619 h 1237129"/>
              <a:gd name="connsiteX3101" fmla="*/ 674337 w 3751729"/>
              <a:gd name="connsiteY3101" fmla="*/ 1037881 h 1237129"/>
              <a:gd name="connsiteX3102" fmla="*/ 670152 w 3751729"/>
              <a:gd name="connsiteY3102" fmla="*/ 1037881 h 1237129"/>
              <a:gd name="connsiteX3103" fmla="*/ 665969 w 3751729"/>
              <a:gd name="connsiteY3103" fmla="*/ 1036158 h 1237129"/>
              <a:gd name="connsiteX3104" fmla="*/ 671630 w 3751729"/>
              <a:gd name="connsiteY3104" fmla="*/ 1022866 h 1237129"/>
              <a:gd name="connsiteX3105" fmla="*/ 675815 w 3751729"/>
              <a:gd name="connsiteY3105" fmla="*/ 1009574 h 1237129"/>
              <a:gd name="connsiteX3106" fmla="*/ 681476 w 3751729"/>
              <a:gd name="connsiteY3106" fmla="*/ 997020 h 1237129"/>
              <a:gd name="connsiteX3107" fmla="*/ 691322 w 3751729"/>
              <a:gd name="connsiteY3107" fmla="*/ 986189 h 1237129"/>
              <a:gd name="connsiteX3108" fmla="*/ 702891 w 3751729"/>
              <a:gd name="connsiteY3108" fmla="*/ 976097 h 1237129"/>
              <a:gd name="connsiteX3109" fmla="*/ 712737 w 3751729"/>
              <a:gd name="connsiteY3109" fmla="*/ 964528 h 1237129"/>
              <a:gd name="connsiteX3110" fmla="*/ 711998 w 3751729"/>
              <a:gd name="connsiteY3110" fmla="*/ 956159 h 1237129"/>
              <a:gd name="connsiteX3111" fmla="*/ 711998 w 3751729"/>
              <a:gd name="connsiteY3111" fmla="*/ 944590 h 1237129"/>
              <a:gd name="connsiteX3112" fmla="*/ 710276 w 3751729"/>
              <a:gd name="connsiteY3112" fmla="*/ 933020 h 1237129"/>
              <a:gd name="connsiteX3113" fmla="*/ 706091 w 3751729"/>
              <a:gd name="connsiteY3113" fmla="*/ 925636 h 1237129"/>
              <a:gd name="connsiteX3114" fmla="*/ 700430 w 3751729"/>
              <a:gd name="connsiteY3114" fmla="*/ 917266 h 1237129"/>
              <a:gd name="connsiteX3115" fmla="*/ 694769 w 3751729"/>
              <a:gd name="connsiteY3115" fmla="*/ 908159 h 1237129"/>
              <a:gd name="connsiteX3116" fmla="*/ 689107 w 3751729"/>
              <a:gd name="connsiteY3116" fmla="*/ 908159 h 1237129"/>
              <a:gd name="connsiteX3117" fmla="*/ 687384 w 3751729"/>
              <a:gd name="connsiteY3117" fmla="*/ 909882 h 1237129"/>
              <a:gd name="connsiteX3118" fmla="*/ 685660 w 3751729"/>
              <a:gd name="connsiteY3118" fmla="*/ 911605 h 1237129"/>
              <a:gd name="connsiteX3119" fmla="*/ 683938 w 3751729"/>
              <a:gd name="connsiteY3119" fmla="*/ 912343 h 1237129"/>
              <a:gd name="connsiteX3120" fmla="*/ 681476 w 3751729"/>
              <a:gd name="connsiteY3120" fmla="*/ 914066 h 1237129"/>
              <a:gd name="connsiteX3121" fmla="*/ 683199 w 3751729"/>
              <a:gd name="connsiteY3121" fmla="*/ 917513 h 1237129"/>
              <a:gd name="connsiteX3122" fmla="*/ 683199 w 3751729"/>
              <a:gd name="connsiteY3122" fmla="*/ 919974 h 1237129"/>
              <a:gd name="connsiteX3123" fmla="*/ 683199 w 3751729"/>
              <a:gd name="connsiteY3123" fmla="*/ 921697 h 1237129"/>
              <a:gd name="connsiteX3124" fmla="*/ 681476 w 3751729"/>
              <a:gd name="connsiteY3124" fmla="*/ 924159 h 1237129"/>
              <a:gd name="connsiteX3125" fmla="*/ 679753 w 3751729"/>
              <a:gd name="connsiteY3125" fmla="*/ 924159 h 1237129"/>
              <a:gd name="connsiteX3126" fmla="*/ 678030 w 3751729"/>
              <a:gd name="connsiteY3126" fmla="*/ 925882 h 1237129"/>
              <a:gd name="connsiteX3127" fmla="*/ 677292 w 3751729"/>
              <a:gd name="connsiteY3127" fmla="*/ 925882 h 1237129"/>
              <a:gd name="connsiteX3128" fmla="*/ 675568 w 3751729"/>
              <a:gd name="connsiteY3128" fmla="*/ 925882 h 1237129"/>
              <a:gd name="connsiteX3129" fmla="*/ 673108 w 3751729"/>
              <a:gd name="connsiteY3129" fmla="*/ 927605 h 1237129"/>
              <a:gd name="connsiteX3130" fmla="*/ 665722 w 3751729"/>
              <a:gd name="connsiteY3130" fmla="*/ 921697 h 1237129"/>
              <a:gd name="connsiteX3131" fmla="*/ 652430 w 3751729"/>
              <a:gd name="connsiteY3131" fmla="*/ 914313 h 1237129"/>
              <a:gd name="connsiteX3132" fmla="*/ 639137 w 3751729"/>
              <a:gd name="connsiteY3132" fmla="*/ 906929 h 1237129"/>
              <a:gd name="connsiteX3133" fmla="*/ 626831 w 3751729"/>
              <a:gd name="connsiteY3133" fmla="*/ 901020 h 1237129"/>
              <a:gd name="connsiteX3134" fmla="*/ 617722 w 3751729"/>
              <a:gd name="connsiteY3134" fmla="*/ 898558 h 1237129"/>
              <a:gd name="connsiteX3135" fmla="*/ 610338 w 3751729"/>
              <a:gd name="connsiteY3135" fmla="*/ 881082 h 1237129"/>
              <a:gd name="connsiteX3136" fmla="*/ 603692 w 3751729"/>
              <a:gd name="connsiteY3136" fmla="*/ 870989 h 1237129"/>
              <a:gd name="connsiteX3137" fmla="*/ 596308 w 3751729"/>
              <a:gd name="connsiteY3137" fmla="*/ 863605 h 1237129"/>
              <a:gd name="connsiteX3138" fmla="*/ 588923 w 3751729"/>
              <a:gd name="connsiteY3138" fmla="*/ 861144 h 1237129"/>
              <a:gd name="connsiteX3139" fmla="*/ 577353 w 3751729"/>
              <a:gd name="connsiteY3139" fmla="*/ 857698 h 1237129"/>
              <a:gd name="connsiteX3140" fmla="*/ 565046 w 3751729"/>
              <a:gd name="connsiteY3140" fmla="*/ 853513 h 1237129"/>
              <a:gd name="connsiteX3141" fmla="*/ 548554 w 3751729"/>
              <a:gd name="connsiteY3141" fmla="*/ 847606 h 1237129"/>
              <a:gd name="connsiteX3142" fmla="*/ 538708 w 3751729"/>
              <a:gd name="connsiteY3142" fmla="*/ 840221 h 1237129"/>
              <a:gd name="connsiteX3143" fmla="*/ 530338 w 3751729"/>
              <a:gd name="connsiteY3143" fmla="*/ 832836 h 1237129"/>
              <a:gd name="connsiteX3144" fmla="*/ 517046 w 3751729"/>
              <a:gd name="connsiteY3144" fmla="*/ 826929 h 1237129"/>
              <a:gd name="connsiteX3145" fmla="*/ 508677 w 3751729"/>
              <a:gd name="connsiteY3145" fmla="*/ 826929 h 1237129"/>
              <a:gd name="connsiteX3146" fmla="*/ 503016 w 3751729"/>
              <a:gd name="connsiteY3146" fmla="*/ 830375 h 1237129"/>
              <a:gd name="connsiteX3147" fmla="*/ 498092 w 3751729"/>
              <a:gd name="connsiteY3147" fmla="*/ 832836 h 1237129"/>
              <a:gd name="connsiteX3148" fmla="*/ 492431 w 3751729"/>
              <a:gd name="connsiteY3148" fmla="*/ 836283 h 1237129"/>
              <a:gd name="connsiteX3149" fmla="*/ 485785 w 3751729"/>
              <a:gd name="connsiteY3149" fmla="*/ 834560 h 1237129"/>
              <a:gd name="connsiteX3150" fmla="*/ 482585 w 3751729"/>
              <a:gd name="connsiteY3150" fmla="*/ 832836 h 1237129"/>
              <a:gd name="connsiteX3151" fmla="*/ 480124 w 3751729"/>
              <a:gd name="connsiteY3151" fmla="*/ 830375 h 1237129"/>
              <a:gd name="connsiteX3152" fmla="*/ 476924 w 3751729"/>
              <a:gd name="connsiteY3152" fmla="*/ 826929 h 1237129"/>
              <a:gd name="connsiteX3153" fmla="*/ 472739 w 3751729"/>
              <a:gd name="connsiteY3153" fmla="*/ 822744 h 1237129"/>
              <a:gd name="connsiteX3154" fmla="*/ 469539 w 3751729"/>
              <a:gd name="connsiteY3154" fmla="*/ 820283 h 1237129"/>
              <a:gd name="connsiteX3155" fmla="*/ 467077 w 3751729"/>
              <a:gd name="connsiteY3155" fmla="*/ 818559 h 1237129"/>
              <a:gd name="connsiteX3156" fmla="*/ 448124 w 3751729"/>
              <a:gd name="connsiteY3156" fmla="*/ 815113 h 1237129"/>
              <a:gd name="connsiteX3157" fmla="*/ 445662 w 3751729"/>
              <a:gd name="connsiteY3157" fmla="*/ 812652 h 1237129"/>
              <a:gd name="connsiteX3158" fmla="*/ 442462 w 3751729"/>
              <a:gd name="connsiteY3158" fmla="*/ 810190 h 1237129"/>
              <a:gd name="connsiteX3159" fmla="*/ 440000 w 3751729"/>
              <a:gd name="connsiteY3159" fmla="*/ 806744 h 1237129"/>
              <a:gd name="connsiteX3160" fmla="*/ 436801 w 3751729"/>
              <a:gd name="connsiteY3160" fmla="*/ 804283 h 1237129"/>
              <a:gd name="connsiteX3161" fmla="*/ 436062 w 3751729"/>
              <a:gd name="connsiteY3161" fmla="*/ 802560 h 1237129"/>
              <a:gd name="connsiteX3162" fmla="*/ 419570 w 3751729"/>
              <a:gd name="connsiteY3162" fmla="*/ 805021 h 1237129"/>
              <a:gd name="connsiteX3163" fmla="*/ 417108 w 3751729"/>
              <a:gd name="connsiteY3163" fmla="*/ 804283 h 1237129"/>
              <a:gd name="connsiteX3164" fmla="*/ 412924 w 3751729"/>
              <a:gd name="connsiteY3164" fmla="*/ 798375 h 1237129"/>
              <a:gd name="connsiteX3165" fmla="*/ 405539 w 3751729"/>
              <a:gd name="connsiteY3165" fmla="*/ 792467 h 1237129"/>
              <a:gd name="connsiteX3166" fmla="*/ 399878 w 3751729"/>
              <a:gd name="connsiteY3166" fmla="*/ 785082 h 1237129"/>
              <a:gd name="connsiteX3167" fmla="*/ 394217 w 3751729"/>
              <a:gd name="connsiteY3167" fmla="*/ 779175 h 1237129"/>
              <a:gd name="connsiteX3168" fmla="*/ 391017 w 3751729"/>
              <a:gd name="connsiteY3168" fmla="*/ 775729 h 1237129"/>
              <a:gd name="connsiteX3169" fmla="*/ 396677 w 3751729"/>
              <a:gd name="connsiteY3169" fmla="*/ 757513 h 1237129"/>
              <a:gd name="connsiteX3170" fmla="*/ 380924 w 3751729"/>
              <a:gd name="connsiteY3170" fmla="*/ 740036 h 1237129"/>
              <a:gd name="connsiteX3171" fmla="*/ 366893 w 3751729"/>
              <a:gd name="connsiteY3171" fmla="*/ 720837 h 1237129"/>
              <a:gd name="connsiteX3172" fmla="*/ 352124 w 3751729"/>
              <a:gd name="connsiteY3172" fmla="*/ 700899 h 1237129"/>
              <a:gd name="connsiteX3173" fmla="*/ 338094 w 3751729"/>
              <a:gd name="connsiteY3173" fmla="*/ 679976 h 1237129"/>
              <a:gd name="connsiteX3174" fmla="*/ 334894 w 3751729"/>
              <a:gd name="connsiteY3174" fmla="*/ 678252 h 1237129"/>
              <a:gd name="connsiteX3175" fmla="*/ 330709 w 3751729"/>
              <a:gd name="connsiteY3175" fmla="*/ 677514 h 1237129"/>
              <a:gd name="connsiteX3176" fmla="*/ 328248 w 3751729"/>
              <a:gd name="connsiteY3176" fmla="*/ 677514 h 1237129"/>
              <a:gd name="connsiteX3177" fmla="*/ 323324 w 3751729"/>
              <a:gd name="connsiteY3177" fmla="*/ 675792 h 1237129"/>
              <a:gd name="connsiteX3178" fmla="*/ 322586 w 3751729"/>
              <a:gd name="connsiteY3178" fmla="*/ 674068 h 1237129"/>
              <a:gd name="connsiteX3179" fmla="*/ 316925 w 3751729"/>
              <a:gd name="connsiteY3179" fmla="*/ 666683 h 1237129"/>
              <a:gd name="connsiteX3180" fmla="*/ 313725 w 3751729"/>
              <a:gd name="connsiteY3180" fmla="*/ 658315 h 1237129"/>
              <a:gd name="connsiteX3181" fmla="*/ 311262 w 3751729"/>
              <a:gd name="connsiteY3181" fmla="*/ 649945 h 1237129"/>
              <a:gd name="connsiteX3182" fmla="*/ 306339 w 3751729"/>
              <a:gd name="connsiteY3182" fmla="*/ 640837 h 1237129"/>
              <a:gd name="connsiteX3183" fmla="*/ 299694 w 3751729"/>
              <a:gd name="connsiteY3183" fmla="*/ 636653 h 1237129"/>
              <a:gd name="connsiteX3184" fmla="*/ 296493 w 3751729"/>
              <a:gd name="connsiteY3184" fmla="*/ 633207 h 1237129"/>
              <a:gd name="connsiteX3185" fmla="*/ 294032 w 3751729"/>
              <a:gd name="connsiteY3185" fmla="*/ 630746 h 1237129"/>
              <a:gd name="connsiteX3186" fmla="*/ 290832 w 3751729"/>
              <a:gd name="connsiteY3186" fmla="*/ 629022 h 1237129"/>
              <a:gd name="connsiteX3187" fmla="*/ 290832 w 3751729"/>
              <a:gd name="connsiteY3187" fmla="*/ 644777 h 1237129"/>
              <a:gd name="connsiteX3188" fmla="*/ 295017 w 3751729"/>
              <a:gd name="connsiteY3188" fmla="*/ 650683 h 1237129"/>
              <a:gd name="connsiteX3189" fmla="*/ 304124 w 3751729"/>
              <a:gd name="connsiteY3189" fmla="*/ 660776 h 1237129"/>
              <a:gd name="connsiteX3190" fmla="*/ 312494 w 3751729"/>
              <a:gd name="connsiteY3190" fmla="*/ 672346 h 1237129"/>
              <a:gd name="connsiteX3191" fmla="*/ 323324 w 3751729"/>
              <a:gd name="connsiteY3191" fmla="*/ 687360 h 1237129"/>
              <a:gd name="connsiteX3192" fmla="*/ 331693 w 3751729"/>
              <a:gd name="connsiteY3192" fmla="*/ 701637 h 1237129"/>
              <a:gd name="connsiteX3193" fmla="*/ 340801 w 3751729"/>
              <a:gd name="connsiteY3193" fmla="*/ 716653 h 1237129"/>
              <a:gd name="connsiteX3194" fmla="*/ 347447 w 3751729"/>
              <a:gd name="connsiteY3194" fmla="*/ 729945 h 1237129"/>
              <a:gd name="connsiteX3195" fmla="*/ 350647 w 3751729"/>
              <a:gd name="connsiteY3195" fmla="*/ 738314 h 1237129"/>
              <a:gd name="connsiteX3196" fmla="*/ 350647 w 3751729"/>
              <a:gd name="connsiteY3196" fmla="*/ 744222 h 1237129"/>
              <a:gd name="connsiteX3197" fmla="*/ 348925 w 3751729"/>
              <a:gd name="connsiteY3197" fmla="*/ 746683 h 1237129"/>
              <a:gd name="connsiteX3198" fmla="*/ 347200 w 3751729"/>
              <a:gd name="connsiteY3198" fmla="*/ 748406 h 1237129"/>
              <a:gd name="connsiteX3199" fmla="*/ 347200 w 3751729"/>
              <a:gd name="connsiteY3199" fmla="*/ 750129 h 1237129"/>
              <a:gd name="connsiteX3200" fmla="*/ 344740 w 3751729"/>
              <a:gd name="connsiteY3200" fmla="*/ 751853 h 1237129"/>
              <a:gd name="connsiteX3201" fmla="*/ 344740 w 3751729"/>
              <a:gd name="connsiteY3201" fmla="*/ 745945 h 1237129"/>
              <a:gd name="connsiteX3202" fmla="*/ 343017 w 3751729"/>
              <a:gd name="connsiteY3202" fmla="*/ 741021 h 1237129"/>
              <a:gd name="connsiteX3203" fmla="*/ 343017 w 3751729"/>
              <a:gd name="connsiteY3203" fmla="*/ 738561 h 1237129"/>
              <a:gd name="connsiteX3204" fmla="*/ 341294 w 3751729"/>
              <a:gd name="connsiteY3204" fmla="*/ 735114 h 1237129"/>
              <a:gd name="connsiteX3205" fmla="*/ 338832 w 3751729"/>
              <a:gd name="connsiteY3205" fmla="*/ 735114 h 1237129"/>
              <a:gd name="connsiteX3206" fmla="*/ 337109 w 3751729"/>
              <a:gd name="connsiteY3206" fmla="*/ 735114 h 1237129"/>
              <a:gd name="connsiteX3207" fmla="*/ 335386 w 3751729"/>
              <a:gd name="connsiteY3207" fmla="*/ 735114 h 1237129"/>
              <a:gd name="connsiteX3208" fmla="*/ 334648 w 3751729"/>
              <a:gd name="connsiteY3208" fmla="*/ 735114 h 1237129"/>
              <a:gd name="connsiteX3209" fmla="*/ 332924 w 3751729"/>
              <a:gd name="connsiteY3209" fmla="*/ 735114 h 1237129"/>
              <a:gd name="connsiteX3210" fmla="*/ 328740 w 3751729"/>
              <a:gd name="connsiteY3210" fmla="*/ 735114 h 1237129"/>
              <a:gd name="connsiteX3211" fmla="*/ 325540 w 3751729"/>
              <a:gd name="connsiteY3211" fmla="*/ 725022 h 1237129"/>
              <a:gd name="connsiteX3212" fmla="*/ 323078 w 3751729"/>
              <a:gd name="connsiteY3212" fmla="*/ 714929 h 1237129"/>
              <a:gd name="connsiteX3213" fmla="*/ 318156 w 3751729"/>
              <a:gd name="connsiteY3213" fmla="*/ 706561 h 1237129"/>
              <a:gd name="connsiteX3214" fmla="*/ 311509 w 3751729"/>
              <a:gd name="connsiteY3214" fmla="*/ 699175 h 1237129"/>
              <a:gd name="connsiteX3215" fmla="*/ 302401 w 3751729"/>
              <a:gd name="connsiteY3215" fmla="*/ 693269 h 1237129"/>
              <a:gd name="connsiteX3216" fmla="*/ 294032 w 3751729"/>
              <a:gd name="connsiteY3216" fmla="*/ 687360 h 1237129"/>
              <a:gd name="connsiteX3217" fmla="*/ 286647 w 3751729"/>
              <a:gd name="connsiteY3217" fmla="*/ 677268 h 1237129"/>
              <a:gd name="connsiteX3218" fmla="*/ 289109 w 3751729"/>
              <a:gd name="connsiteY3218" fmla="*/ 675545 h 1237129"/>
              <a:gd name="connsiteX3219" fmla="*/ 290832 w 3751729"/>
              <a:gd name="connsiteY3219" fmla="*/ 675545 h 1237129"/>
              <a:gd name="connsiteX3220" fmla="*/ 292555 w 3751729"/>
              <a:gd name="connsiteY3220" fmla="*/ 675545 h 1237129"/>
              <a:gd name="connsiteX3221" fmla="*/ 292555 w 3751729"/>
              <a:gd name="connsiteY3221" fmla="*/ 673821 h 1237129"/>
              <a:gd name="connsiteX3222" fmla="*/ 292555 w 3751729"/>
              <a:gd name="connsiteY3222" fmla="*/ 672099 h 1237129"/>
              <a:gd name="connsiteX3223" fmla="*/ 294278 w 3751729"/>
              <a:gd name="connsiteY3223" fmla="*/ 671361 h 1237129"/>
              <a:gd name="connsiteX3224" fmla="*/ 283447 w 3751729"/>
              <a:gd name="connsiteY3224" fmla="*/ 663976 h 1237129"/>
              <a:gd name="connsiteX3225" fmla="*/ 278524 w 3751729"/>
              <a:gd name="connsiteY3225" fmla="*/ 654869 h 1237129"/>
              <a:gd name="connsiteX3226" fmla="*/ 273601 w 3751729"/>
              <a:gd name="connsiteY3226" fmla="*/ 644777 h 1237129"/>
              <a:gd name="connsiteX3227" fmla="*/ 271140 w 3751729"/>
              <a:gd name="connsiteY3227" fmla="*/ 633207 h 1237129"/>
              <a:gd name="connsiteX3228" fmla="*/ 265478 w 3751729"/>
              <a:gd name="connsiteY3228" fmla="*/ 623115 h 1237129"/>
              <a:gd name="connsiteX3229" fmla="*/ 258093 w 3751729"/>
              <a:gd name="connsiteY3229" fmla="*/ 614745 h 1237129"/>
              <a:gd name="connsiteX3230" fmla="*/ 249725 w 3751729"/>
              <a:gd name="connsiteY3230" fmla="*/ 609823 h 1237129"/>
              <a:gd name="connsiteX3231" fmla="*/ 238894 w 3751729"/>
              <a:gd name="connsiteY3231" fmla="*/ 605638 h 1237129"/>
              <a:gd name="connsiteX3232" fmla="*/ 230524 w 3751729"/>
              <a:gd name="connsiteY3232" fmla="*/ 599730 h 1237129"/>
              <a:gd name="connsiteX3233" fmla="*/ 224863 w 3751729"/>
              <a:gd name="connsiteY3233" fmla="*/ 592346 h 1237129"/>
              <a:gd name="connsiteX3234" fmla="*/ 221663 w 3751729"/>
              <a:gd name="connsiteY3234" fmla="*/ 583977 h 1237129"/>
              <a:gd name="connsiteX3235" fmla="*/ 217478 w 3751729"/>
              <a:gd name="connsiteY3235" fmla="*/ 574871 h 1237129"/>
              <a:gd name="connsiteX3236" fmla="*/ 207633 w 3751729"/>
              <a:gd name="connsiteY3236" fmla="*/ 560594 h 1237129"/>
              <a:gd name="connsiteX3237" fmla="*/ 199264 w 3751729"/>
              <a:gd name="connsiteY3237" fmla="*/ 550502 h 1237129"/>
              <a:gd name="connsiteX3238" fmla="*/ 190156 w 3751729"/>
              <a:gd name="connsiteY3238" fmla="*/ 541394 h 1237129"/>
              <a:gd name="connsiteX3239" fmla="*/ 184494 w 3751729"/>
              <a:gd name="connsiteY3239" fmla="*/ 531303 h 1237129"/>
              <a:gd name="connsiteX3240" fmla="*/ 180309 w 3751729"/>
              <a:gd name="connsiteY3240" fmla="*/ 518010 h 1237129"/>
              <a:gd name="connsiteX3241" fmla="*/ 177109 w 3751729"/>
              <a:gd name="connsiteY3241" fmla="*/ 500533 h 1237129"/>
              <a:gd name="connsiteX3242" fmla="*/ 176371 w 3751729"/>
              <a:gd name="connsiteY3242" fmla="*/ 476410 h 1237129"/>
              <a:gd name="connsiteX3243" fmla="*/ 176371 w 3751729"/>
              <a:gd name="connsiteY3243" fmla="*/ 470503 h 1237129"/>
              <a:gd name="connsiteX3244" fmla="*/ 177109 w 3751729"/>
              <a:gd name="connsiteY3244" fmla="*/ 458933 h 1237129"/>
              <a:gd name="connsiteX3245" fmla="*/ 177109 w 3751729"/>
              <a:gd name="connsiteY3245" fmla="*/ 443180 h 1237129"/>
              <a:gd name="connsiteX3246" fmla="*/ 177109 w 3751729"/>
              <a:gd name="connsiteY3246" fmla="*/ 423980 h 1237129"/>
              <a:gd name="connsiteX3247" fmla="*/ 177109 w 3751729"/>
              <a:gd name="connsiteY3247" fmla="*/ 406503 h 1237129"/>
              <a:gd name="connsiteX3248" fmla="*/ 178833 w 3751729"/>
              <a:gd name="connsiteY3248" fmla="*/ 392226 h 1237129"/>
              <a:gd name="connsiteX3249" fmla="*/ 180556 w 3751729"/>
              <a:gd name="connsiteY3249" fmla="*/ 383118 h 1237129"/>
              <a:gd name="connsiteX3250" fmla="*/ 184740 w 3751729"/>
              <a:gd name="connsiteY3250" fmla="*/ 381396 h 1237129"/>
              <a:gd name="connsiteX3251" fmla="*/ 187940 w 3751729"/>
              <a:gd name="connsiteY3251" fmla="*/ 381396 h 1237129"/>
              <a:gd name="connsiteX3252" fmla="*/ 190402 w 3751729"/>
              <a:gd name="connsiteY3252" fmla="*/ 381396 h 1237129"/>
              <a:gd name="connsiteX3253" fmla="*/ 193602 w 3751729"/>
              <a:gd name="connsiteY3253" fmla="*/ 381396 h 1237129"/>
              <a:gd name="connsiteX3254" fmla="*/ 196064 w 3751729"/>
              <a:gd name="connsiteY3254" fmla="*/ 383118 h 1237129"/>
              <a:gd name="connsiteX3255" fmla="*/ 197787 w 3751729"/>
              <a:gd name="connsiteY3255" fmla="*/ 386564 h 1237129"/>
              <a:gd name="connsiteX3256" fmla="*/ 200248 w 3751729"/>
              <a:gd name="connsiteY3256" fmla="*/ 389026 h 1237129"/>
              <a:gd name="connsiteX3257" fmla="*/ 201970 w 3751729"/>
              <a:gd name="connsiteY3257" fmla="*/ 392473 h 1237129"/>
              <a:gd name="connsiteX3258" fmla="*/ 201970 w 3751729"/>
              <a:gd name="connsiteY3258" fmla="*/ 375733 h 1237129"/>
              <a:gd name="connsiteX3259" fmla="*/ 192125 w 3751729"/>
              <a:gd name="connsiteY3259" fmla="*/ 364165 h 1237129"/>
              <a:gd name="connsiteX3260" fmla="*/ 180556 w 3751729"/>
              <a:gd name="connsiteY3260" fmla="*/ 352596 h 1237129"/>
              <a:gd name="connsiteX3261" fmla="*/ 167264 w 3751729"/>
              <a:gd name="connsiteY3261" fmla="*/ 344226 h 1237129"/>
              <a:gd name="connsiteX3262" fmla="*/ 167264 w 3751729"/>
              <a:gd name="connsiteY3262" fmla="*/ 351611 h 1237129"/>
              <a:gd name="connsiteX3263" fmla="*/ 172926 w 3751729"/>
              <a:gd name="connsiteY3263" fmla="*/ 355795 h 1237129"/>
              <a:gd name="connsiteX3264" fmla="*/ 178586 w 3751729"/>
              <a:gd name="connsiteY3264" fmla="*/ 359980 h 1237129"/>
              <a:gd name="connsiteX3265" fmla="*/ 184247 w 3751729"/>
              <a:gd name="connsiteY3265" fmla="*/ 364165 h 1237129"/>
              <a:gd name="connsiteX3266" fmla="*/ 188433 w 3751729"/>
              <a:gd name="connsiteY3266" fmla="*/ 370072 h 1237129"/>
              <a:gd name="connsiteX3267" fmla="*/ 188433 w 3751729"/>
              <a:gd name="connsiteY3267" fmla="*/ 373518 h 1237129"/>
              <a:gd name="connsiteX3268" fmla="*/ 187694 w 3751729"/>
              <a:gd name="connsiteY3268" fmla="*/ 373518 h 1237129"/>
              <a:gd name="connsiteX3269" fmla="*/ 187694 w 3751729"/>
              <a:gd name="connsiteY3269" fmla="*/ 375241 h 1237129"/>
              <a:gd name="connsiteX3270" fmla="*/ 185971 w 3751729"/>
              <a:gd name="connsiteY3270" fmla="*/ 375980 h 1237129"/>
              <a:gd name="connsiteX3271" fmla="*/ 182772 w 3751729"/>
              <a:gd name="connsiteY3271" fmla="*/ 377703 h 1237129"/>
              <a:gd name="connsiteX3272" fmla="*/ 182032 w 3751729"/>
              <a:gd name="connsiteY3272" fmla="*/ 379426 h 1237129"/>
              <a:gd name="connsiteX3273" fmla="*/ 177109 w 3751729"/>
              <a:gd name="connsiteY3273" fmla="*/ 379426 h 1237129"/>
              <a:gd name="connsiteX3274" fmla="*/ 172926 w 3751729"/>
              <a:gd name="connsiteY3274" fmla="*/ 379426 h 1237129"/>
              <a:gd name="connsiteX3275" fmla="*/ 171202 w 3751729"/>
              <a:gd name="connsiteY3275" fmla="*/ 379426 h 1237129"/>
              <a:gd name="connsiteX3276" fmla="*/ 171202 w 3751729"/>
              <a:gd name="connsiteY3276" fmla="*/ 377703 h 1237129"/>
              <a:gd name="connsiteX3277" fmla="*/ 170463 w 3751729"/>
              <a:gd name="connsiteY3277" fmla="*/ 377703 h 1237129"/>
              <a:gd name="connsiteX3278" fmla="*/ 167264 w 3751729"/>
              <a:gd name="connsiteY3278" fmla="*/ 375980 h 1237129"/>
              <a:gd name="connsiteX3279" fmla="*/ 157418 w 3751729"/>
              <a:gd name="connsiteY3279" fmla="*/ 363426 h 1237129"/>
              <a:gd name="connsiteX3280" fmla="*/ 148310 w 3751729"/>
              <a:gd name="connsiteY3280" fmla="*/ 350134 h 1237129"/>
              <a:gd name="connsiteX3281" fmla="*/ 141664 w 3751729"/>
              <a:gd name="connsiteY3281" fmla="*/ 335119 h 1237129"/>
              <a:gd name="connsiteX3282" fmla="*/ 148310 w 3751729"/>
              <a:gd name="connsiteY3282" fmla="*/ 335119 h 1237129"/>
              <a:gd name="connsiteX3283" fmla="*/ 151510 w 3751729"/>
              <a:gd name="connsiteY3283" fmla="*/ 336841 h 1237129"/>
              <a:gd name="connsiteX3284" fmla="*/ 153972 w 3751729"/>
              <a:gd name="connsiteY3284" fmla="*/ 336841 h 1237129"/>
              <a:gd name="connsiteX3285" fmla="*/ 157171 w 3751729"/>
              <a:gd name="connsiteY3285" fmla="*/ 336841 h 1237129"/>
              <a:gd name="connsiteX3286" fmla="*/ 159633 w 3751729"/>
              <a:gd name="connsiteY3286" fmla="*/ 335119 h 1237129"/>
              <a:gd name="connsiteX3287" fmla="*/ 148064 w 3751729"/>
              <a:gd name="connsiteY3287" fmla="*/ 330934 h 1237129"/>
              <a:gd name="connsiteX3288" fmla="*/ 141418 w 3751729"/>
              <a:gd name="connsiteY3288" fmla="*/ 324288 h 1237129"/>
              <a:gd name="connsiteX3289" fmla="*/ 135756 w 3751729"/>
              <a:gd name="connsiteY3289" fmla="*/ 315180 h 1237129"/>
              <a:gd name="connsiteX3290" fmla="*/ 130834 w 3751729"/>
              <a:gd name="connsiteY3290" fmla="*/ 305088 h 1237129"/>
              <a:gd name="connsiteX3291" fmla="*/ 128371 w 3751729"/>
              <a:gd name="connsiteY3291" fmla="*/ 294995 h 1237129"/>
              <a:gd name="connsiteX3292" fmla="*/ 124187 w 3751729"/>
              <a:gd name="connsiteY3292" fmla="*/ 285888 h 1237129"/>
              <a:gd name="connsiteX3293" fmla="*/ 118525 w 3751729"/>
              <a:gd name="connsiteY3293" fmla="*/ 278503 h 1237129"/>
              <a:gd name="connsiteX3294" fmla="*/ 109418 w 3751729"/>
              <a:gd name="connsiteY3294" fmla="*/ 274319 h 1237129"/>
              <a:gd name="connsiteX3295" fmla="*/ 112618 w 3751729"/>
              <a:gd name="connsiteY3295" fmla="*/ 255118 h 1237129"/>
              <a:gd name="connsiteX3296" fmla="*/ 102772 w 3751729"/>
              <a:gd name="connsiteY3296" fmla="*/ 244287 h 1237129"/>
              <a:gd name="connsiteX3297" fmla="*/ 93664 w 3751729"/>
              <a:gd name="connsiteY3297" fmla="*/ 230995 h 1237129"/>
              <a:gd name="connsiteX3298" fmla="*/ 86279 w 3751729"/>
              <a:gd name="connsiteY3298" fmla="*/ 217703 h 1237129"/>
              <a:gd name="connsiteX3299" fmla="*/ 76433 w 3751729"/>
              <a:gd name="connsiteY3299" fmla="*/ 204411 h 1237129"/>
              <a:gd name="connsiteX3300" fmla="*/ 64865 w 3751729"/>
              <a:gd name="connsiteY3300" fmla="*/ 194320 h 1237129"/>
              <a:gd name="connsiteX3301" fmla="*/ 49111 w 3751729"/>
              <a:gd name="connsiteY3301" fmla="*/ 186935 h 1237129"/>
              <a:gd name="connsiteX3302" fmla="*/ 30156 w 3751729"/>
              <a:gd name="connsiteY3302" fmla="*/ 182750 h 1237129"/>
              <a:gd name="connsiteX3303" fmla="*/ 14403 w 3751729"/>
              <a:gd name="connsiteY3303" fmla="*/ 175366 h 1237129"/>
              <a:gd name="connsiteX3304" fmla="*/ 2834 w 3751729"/>
              <a:gd name="connsiteY3304" fmla="*/ 165273 h 1237129"/>
              <a:gd name="connsiteX3305" fmla="*/ 0 w 3751729"/>
              <a:gd name="connsiteY3305" fmla="*/ 162806 h 12371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  <a:cxn ang="0">
                <a:pos x="connsiteX1161" y="connsiteY1161"/>
              </a:cxn>
              <a:cxn ang="0">
                <a:pos x="connsiteX1162" y="connsiteY1162"/>
              </a:cxn>
              <a:cxn ang="0">
                <a:pos x="connsiteX1163" y="connsiteY1163"/>
              </a:cxn>
              <a:cxn ang="0">
                <a:pos x="connsiteX1164" y="connsiteY1164"/>
              </a:cxn>
              <a:cxn ang="0">
                <a:pos x="connsiteX1165" y="connsiteY1165"/>
              </a:cxn>
              <a:cxn ang="0">
                <a:pos x="connsiteX1166" y="connsiteY1166"/>
              </a:cxn>
              <a:cxn ang="0">
                <a:pos x="connsiteX1167" y="connsiteY1167"/>
              </a:cxn>
              <a:cxn ang="0">
                <a:pos x="connsiteX1168" y="connsiteY1168"/>
              </a:cxn>
              <a:cxn ang="0">
                <a:pos x="connsiteX1169" y="connsiteY1169"/>
              </a:cxn>
              <a:cxn ang="0">
                <a:pos x="connsiteX1170" y="connsiteY1170"/>
              </a:cxn>
              <a:cxn ang="0">
                <a:pos x="connsiteX1171" y="connsiteY1171"/>
              </a:cxn>
              <a:cxn ang="0">
                <a:pos x="connsiteX1172" y="connsiteY1172"/>
              </a:cxn>
              <a:cxn ang="0">
                <a:pos x="connsiteX1173" y="connsiteY1173"/>
              </a:cxn>
              <a:cxn ang="0">
                <a:pos x="connsiteX1174" y="connsiteY1174"/>
              </a:cxn>
              <a:cxn ang="0">
                <a:pos x="connsiteX1175" y="connsiteY1175"/>
              </a:cxn>
              <a:cxn ang="0">
                <a:pos x="connsiteX1176" y="connsiteY1176"/>
              </a:cxn>
              <a:cxn ang="0">
                <a:pos x="connsiteX1177" y="connsiteY1177"/>
              </a:cxn>
              <a:cxn ang="0">
                <a:pos x="connsiteX1178" y="connsiteY1178"/>
              </a:cxn>
              <a:cxn ang="0">
                <a:pos x="connsiteX1179" y="connsiteY1179"/>
              </a:cxn>
              <a:cxn ang="0">
                <a:pos x="connsiteX1180" y="connsiteY1180"/>
              </a:cxn>
              <a:cxn ang="0">
                <a:pos x="connsiteX1181" y="connsiteY1181"/>
              </a:cxn>
              <a:cxn ang="0">
                <a:pos x="connsiteX1182" y="connsiteY1182"/>
              </a:cxn>
              <a:cxn ang="0">
                <a:pos x="connsiteX1183" y="connsiteY1183"/>
              </a:cxn>
              <a:cxn ang="0">
                <a:pos x="connsiteX1184" y="connsiteY1184"/>
              </a:cxn>
              <a:cxn ang="0">
                <a:pos x="connsiteX1185" y="connsiteY1185"/>
              </a:cxn>
              <a:cxn ang="0">
                <a:pos x="connsiteX1186" y="connsiteY1186"/>
              </a:cxn>
              <a:cxn ang="0">
                <a:pos x="connsiteX1187" y="connsiteY1187"/>
              </a:cxn>
              <a:cxn ang="0">
                <a:pos x="connsiteX1188" y="connsiteY1188"/>
              </a:cxn>
              <a:cxn ang="0">
                <a:pos x="connsiteX1189" y="connsiteY1189"/>
              </a:cxn>
              <a:cxn ang="0">
                <a:pos x="connsiteX1190" y="connsiteY1190"/>
              </a:cxn>
              <a:cxn ang="0">
                <a:pos x="connsiteX1191" y="connsiteY1191"/>
              </a:cxn>
              <a:cxn ang="0">
                <a:pos x="connsiteX1192" y="connsiteY1192"/>
              </a:cxn>
              <a:cxn ang="0">
                <a:pos x="connsiteX1193" y="connsiteY1193"/>
              </a:cxn>
              <a:cxn ang="0">
                <a:pos x="connsiteX1194" y="connsiteY1194"/>
              </a:cxn>
              <a:cxn ang="0">
                <a:pos x="connsiteX1195" y="connsiteY1195"/>
              </a:cxn>
              <a:cxn ang="0">
                <a:pos x="connsiteX1196" y="connsiteY1196"/>
              </a:cxn>
              <a:cxn ang="0">
                <a:pos x="connsiteX1197" y="connsiteY1197"/>
              </a:cxn>
              <a:cxn ang="0">
                <a:pos x="connsiteX1198" y="connsiteY1198"/>
              </a:cxn>
              <a:cxn ang="0">
                <a:pos x="connsiteX1199" y="connsiteY1199"/>
              </a:cxn>
              <a:cxn ang="0">
                <a:pos x="connsiteX1200" y="connsiteY1200"/>
              </a:cxn>
              <a:cxn ang="0">
                <a:pos x="connsiteX1201" y="connsiteY1201"/>
              </a:cxn>
              <a:cxn ang="0">
                <a:pos x="connsiteX1202" y="connsiteY1202"/>
              </a:cxn>
              <a:cxn ang="0">
                <a:pos x="connsiteX1203" y="connsiteY1203"/>
              </a:cxn>
              <a:cxn ang="0">
                <a:pos x="connsiteX1204" y="connsiteY1204"/>
              </a:cxn>
              <a:cxn ang="0">
                <a:pos x="connsiteX1205" y="connsiteY1205"/>
              </a:cxn>
              <a:cxn ang="0">
                <a:pos x="connsiteX1206" y="connsiteY1206"/>
              </a:cxn>
              <a:cxn ang="0">
                <a:pos x="connsiteX1207" y="connsiteY1207"/>
              </a:cxn>
              <a:cxn ang="0">
                <a:pos x="connsiteX1208" y="connsiteY1208"/>
              </a:cxn>
              <a:cxn ang="0">
                <a:pos x="connsiteX1209" y="connsiteY1209"/>
              </a:cxn>
              <a:cxn ang="0">
                <a:pos x="connsiteX1210" y="connsiteY1210"/>
              </a:cxn>
              <a:cxn ang="0">
                <a:pos x="connsiteX1211" y="connsiteY1211"/>
              </a:cxn>
              <a:cxn ang="0">
                <a:pos x="connsiteX1212" y="connsiteY1212"/>
              </a:cxn>
              <a:cxn ang="0">
                <a:pos x="connsiteX1213" y="connsiteY1213"/>
              </a:cxn>
              <a:cxn ang="0">
                <a:pos x="connsiteX1214" y="connsiteY1214"/>
              </a:cxn>
              <a:cxn ang="0">
                <a:pos x="connsiteX1215" y="connsiteY1215"/>
              </a:cxn>
              <a:cxn ang="0">
                <a:pos x="connsiteX1216" y="connsiteY1216"/>
              </a:cxn>
              <a:cxn ang="0">
                <a:pos x="connsiteX1217" y="connsiteY1217"/>
              </a:cxn>
              <a:cxn ang="0">
                <a:pos x="connsiteX1218" y="connsiteY1218"/>
              </a:cxn>
              <a:cxn ang="0">
                <a:pos x="connsiteX1219" y="connsiteY1219"/>
              </a:cxn>
              <a:cxn ang="0">
                <a:pos x="connsiteX1220" y="connsiteY1220"/>
              </a:cxn>
              <a:cxn ang="0">
                <a:pos x="connsiteX1221" y="connsiteY1221"/>
              </a:cxn>
              <a:cxn ang="0">
                <a:pos x="connsiteX1222" y="connsiteY1222"/>
              </a:cxn>
              <a:cxn ang="0">
                <a:pos x="connsiteX1223" y="connsiteY1223"/>
              </a:cxn>
              <a:cxn ang="0">
                <a:pos x="connsiteX1224" y="connsiteY1224"/>
              </a:cxn>
              <a:cxn ang="0">
                <a:pos x="connsiteX1225" y="connsiteY1225"/>
              </a:cxn>
              <a:cxn ang="0">
                <a:pos x="connsiteX1226" y="connsiteY1226"/>
              </a:cxn>
              <a:cxn ang="0">
                <a:pos x="connsiteX1227" y="connsiteY1227"/>
              </a:cxn>
              <a:cxn ang="0">
                <a:pos x="connsiteX1228" y="connsiteY1228"/>
              </a:cxn>
              <a:cxn ang="0">
                <a:pos x="connsiteX1229" y="connsiteY1229"/>
              </a:cxn>
              <a:cxn ang="0">
                <a:pos x="connsiteX1230" y="connsiteY1230"/>
              </a:cxn>
              <a:cxn ang="0">
                <a:pos x="connsiteX1231" y="connsiteY1231"/>
              </a:cxn>
              <a:cxn ang="0">
                <a:pos x="connsiteX1232" y="connsiteY1232"/>
              </a:cxn>
              <a:cxn ang="0">
                <a:pos x="connsiteX1233" y="connsiteY1233"/>
              </a:cxn>
              <a:cxn ang="0">
                <a:pos x="connsiteX1234" y="connsiteY1234"/>
              </a:cxn>
              <a:cxn ang="0">
                <a:pos x="connsiteX1235" y="connsiteY1235"/>
              </a:cxn>
              <a:cxn ang="0">
                <a:pos x="connsiteX1236" y="connsiteY1236"/>
              </a:cxn>
              <a:cxn ang="0">
                <a:pos x="connsiteX1237" y="connsiteY1237"/>
              </a:cxn>
              <a:cxn ang="0">
                <a:pos x="connsiteX1238" y="connsiteY1238"/>
              </a:cxn>
              <a:cxn ang="0">
                <a:pos x="connsiteX1239" y="connsiteY1239"/>
              </a:cxn>
              <a:cxn ang="0">
                <a:pos x="connsiteX1240" y="connsiteY1240"/>
              </a:cxn>
              <a:cxn ang="0">
                <a:pos x="connsiteX1241" y="connsiteY1241"/>
              </a:cxn>
              <a:cxn ang="0">
                <a:pos x="connsiteX1242" y="connsiteY1242"/>
              </a:cxn>
              <a:cxn ang="0">
                <a:pos x="connsiteX1243" y="connsiteY1243"/>
              </a:cxn>
              <a:cxn ang="0">
                <a:pos x="connsiteX1244" y="connsiteY1244"/>
              </a:cxn>
              <a:cxn ang="0">
                <a:pos x="connsiteX1245" y="connsiteY1245"/>
              </a:cxn>
              <a:cxn ang="0">
                <a:pos x="connsiteX1246" y="connsiteY1246"/>
              </a:cxn>
              <a:cxn ang="0">
                <a:pos x="connsiteX1247" y="connsiteY1247"/>
              </a:cxn>
              <a:cxn ang="0">
                <a:pos x="connsiteX1248" y="connsiteY1248"/>
              </a:cxn>
              <a:cxn ang="0">
                <a:pos x="connsiteX1249" y="connsiteY1249"/>
              </a:cxn>
              <a:cxn ang="0">
                <a:pos x="connsiteX1250" y="connsiteY1250"/>
              </a:cxn>
              <a:cxn ang="0">
                <a:pos x="connsiteX1251" y="connsiteY1251"/>
              </a:cxn>
              <a:cxn ang="0">
                <a:pos x="connsiteX1252" y="connsiteY1252"/>
              </a:cxn>
              <a:cxn ang="0">
                <a:pos x="connsiteX1253" y="connsiteY1253"/>
              </a:cxn>
              <a:cxn ang="0">
                <a:pos x="connsiteX1254" y="connsiteY1254"/>
              </a:cxn>
              <a:cxn ang="0">
                <a:pos x="connsiteX1255" y="connsiteY1255"/>
              </a:cxn>
              <a:cxn ang="0">
                <a:pos x="connsiteX1256" y="connsiteY1256"/>
              </a:cxn>
              <a:cxn ang="0">
                <a:pos x="connsiteX1257" y="connsiteY1257"/>
              </a:cxn>
              <a:cxn ang="0">
                <a:pos x="connsiteX1258" y="connsiteY1258"/>
              </a:cxn>
              <a:cxn ang="0">
                <a:pos x="connsiteX1259" y="connsiteY1259"/>
              </a:cxn>
              <a:cxn ang="0">
                <a:pos x="connsiteX1260" y="connsiteY1260"/>
              </a:cxn>
              <a:cxn ang="0">
                <a:pos x="connsiteX1261" y="connsiteY1261"/>
              </a:cxn>
              <a:cxn ang="0">
                <a:pos x="connsiteX1262" y="connsiteY1262"/>
              </a:cxn>
              <a:cxn ang="0">
                <a:pos x="connsiteX1263" y="connsiteY1263"/>
              </a:cxn>
              <a:cxn ang="0">
                <a:pos x="connsiteX1264" y="connsiteY1264"/>
              </a:cxn>
              <a:cxn ang="0">
                <a:pos x="connsiteX1265" y="connsiteY1265"/>
              </a:cxn>
              <a:cxn ang="0">
                <a:pos x="connsiteX1266" y="connsiteY1266"/>
              </a:cxn>
              <a:cxn ang="0">
                <a:pos x="connsiteX1267" y="connsiteY1267"/>
              </a:cxn>
              <a:cxn ang="0">
                <a:pos x="connsiteX1268" y="connsiteY1268"/>
              </a:cxn>
              <a:cxn ang="0">
                <a:pos x="connsiteX1269" y="connsiteY1269"/>
              </a:cxn>
              <a:cxn ang="0">
                <a:pos x="connsiteX1270" y="connsiteY1270"/>
              </a:cxn>
              <a:cxn ang="0">
                <a:pos x="connsiteX1271" y="connsiteY1271"/>
              </a:cxn>
              <a:cxn ang="0">
                <a:pos x="connsiteX1272" y="connsiteY1272"/>
              </a:cxn>
              <a:cxn ang="0">
                <a:pos x="connsiteX1273" y="connsiteY1273"/>
              </a:cxn>
              <a:cxn ang="0">
                <a:pos x="connsiteX1274" y="connsiteY1274"/>
              </a:cxn>
              <a:cxn ang="0">
                <a:pos x="connsiteX1275" y="connsiteY1275"/>
              </a:cxn>
              <a:cxn ang="0">
                <a:pos x="connsiteX1276" y="connsiteY1276"/>
              </a:cxn>
              <a:cxn ang="0">
                <a:pos x="connsiteX1277" y="connsiteY1277"/>
              </a:cxn>
              <a:cxn ang="0">
                <a:pos x="connsiteX1278" y="connsiteY1278"/>
              </a:cxn>
              <a:cxn ang="0">
                <a:pos x="connsiteX1279" y="connsiteY1279"/>
              </a:cxn>
              <a:cxn ang="0">
                <a:pos x="connsiteX1280" y="connsiteY1280"/>
              </a:cxn>
              <a:cxn ang="0">
                <a:pos x="connsiteX1281" y="connsiteY1281"/>
              </a:cxn>
              <a:cxn ang="0">
                <a:pos x="connsiteX1282" y="connsiteY1282"/>
              </a:cxn>
              <a:cxn ang="0">
                <a:pos x="connsiteX1283" y="connsiteY1283"/>
              </a:cxn>
              <a:cxn ang="0">
                <a:pos x="connsiteX1284" y="connsiteY1284"/>
              </a:cxn>
              <a:cxn ang="0">
                <a:pos x="connsiteX1285" y="connsiteY1285"/>
              </a:cxn>
              <a:cxn ang="0">
                <a:pos x="connsiteX1286" y="connsiteY1286"/>
              </a:cxn>
              <a:cxn ang="0">
                <a:pos x="connsiteX1287" y="connsiteY1287"/>
              </a:cxn>
              <a:cxn ang="0">
                <a:pos x="connsiteX1288" y="connsiteY1288"/>
              </a:cxn>
              <a:cxn ang="0">
                <a:pos x="connsiteX1289" y="connsiteY1289"/>
              </a:cxn>
              <a:cxn ang="0">
                <a:pos x="connsiteX1290" y="connsiteY1290"/>
              </a:cxn>
              <a:cxn ang="0">
                <a:pos x="connsiteX1291" y="connsiteY1291"/>
              </a:cxn>
              <a:cxn ang="0">
                <a:pos x="connsiteX1292" y="connsiteY1292"/>
              </a:cxn>
              <a:cxn ang="0">
                <a:pos x="connsiteX1293" y="connsiteY1293"/>
              </a:cxn>
              <a:cxn ang="0">
                <a:pos x="connsiteX1294" y="connsiteY1294"/>
              </a:cxn>
              <a:cxn ang="0">
                <a:pos x="connsiteX1295" y="connsiteY1295"/>
              </a:cxn>
              <a:cxn ang="0">
                <a:pos x="connsiteX1296" y="connsiteY1296"/>
              </a:cxn>
              <a:cxn ang="0">
                <a:pos x="connsiteX1297" y="connsiteY1297"/>
              </a:cxn>
              <a:cxn ang="0">
                <a:pos x="connsiteX1298" y="connsiteY1298"/>
              </a:cxn>
              <a:cxn ang="0">
                <a:pos x="connsiteX1299" y="connsiteY1299"/>
              </a:cxn>
              <a:cxn ang="0">
                <a:pos x="connsiteX1300" y="connsiteY1300"/>
              </a:cxn>
              <a:cxn ang="0">
                <a:pos x="connsiteX1301" y="connsiteY1301"/>
              </a:cxn>
              <a:cxn ang="0">
                <a:pos x="connsiteX1302" y="connsiteY1302"/>
              </a:cxn>
              <a:cxn ang="0">
                <a:pos x="connsiteX1303" y="connsiteY1303"/>
              </a:cxn>
              <a:cxn ang="0">
                <a:pos x="connsiteX1304" y="connsiteY1304"/>
              </a:cxn>
              <a:cxn ang="0">
                <a:pos x="connsiteX1305" y="connsiteY1305"/>
              </a:cxn>
              <a:cxn ang="0">
                <a:pos x="connsiteX1306" y="connsiteY1306"/>
              </a:cxn>
              <a:cxn ang="0">
                <a:pos x="connsiteX1307" y="connsiteY1307"/>
              </a:cxn>
              <a:cxn ang="0">
                <a:pos x="connsiteX1308" y="connsiteY1308"/>
              </a:cxn>
              <a:cxn ang="0">
                <a:pos x="connsiteX1309" y="connsiteY1309"/>
              </a:cxn>
              <a:cxn ang="0">
                <a:pos x="connsiteX1310" y="connsiteY1310"/>
              </a:cxn>
              <a:cxn ang="0">
                <a:pos x="connsiteX1311" y="connsiteY1311"/>
              </a:cxn>
              <a:cxn ang="0">
                <a:pos x="connsiteX1312" y="connsiteY1312"/>
              </a:cxn>
              <a:cxn ang="0">
                <a:pos x="connsiteX1313" y="connsiteY1313"/>
              </a:cxn>
              <a:cxn ang="0">
                <a:pos x="connsiteX1314" y="connsiteY1314"/>
              </a:cxn>
              <a:cxn ang="0">
                <a:pos x="connsiteX1315" y="connsiteY1315"/>
              </a:cxn>
              <a:cxn ang="0">
                <a:pos x="connsiteX1316" y="connsiteY1316"/>
              </a:cxn>
              <a:cxn ang="0">
                <a:pos x="connsiteX1317" y="connsiteY1317"/>
              </a:cxn>
              <a:cxn ang="0">
                <a:pos x="connsiteX1318" y="connsiteY1318"/>
              </a:cxn>
              <a:cxn ang="0">
                <a:pos x="connsiteX1319" y="connsiteY1319"/>
              </a:cxn>
              <a:cxn ang="0">
                <a:pos x="connsiteX1320" y="connsiteY1320"/>
              </a:cxn>
              <a:cxn ang="0">
                <a:pos x="connsiteX1321" y="connsiteY1321"/>
              </a:cxn>
              <a:cxn ang="0">
                <a:pos x="connsiteX1322" y="connsiteY1322"/>
              </a:cxn>
              <a:cxn ang="0">
                <a:pos x="connsiteX1323" y="connsiteY1323"/>
              </a:cxn>
              <a:cxn ang="0">
                <a:pos x="connsiteX1324" y="connsiteY1324"/>
              </a:cxn>
              <a:cxn ang="0">
                <a:pos x="connsiteX1325" y="connsiteY1325"/>
              </a:cxn>
              <a:cxn ang="0">
                <a:pos x="connsiteX1326" y="connsiteY1326"/>
              </a:cxn>
              <a:cxn ang="0">
                <a:pos x="connsiteX1327" y="connsiteY1327"/>
              </a:cxn>
              <a:cxn ang="0">
                <a:pos x="connsiteX1328" y="connsiteY1328"/>
              </a:cxn>
              <a:cxn ang="0">
                <a:pos x="connsiteX1329" y="connsiteY1329"/>
              </a:cxn>
              <a:cxn ang="0">
                <a:pos x="connsiteX1330" y="connsiteY1330"/>
              </a:cxn>
              <a:cxn ang="0">
                <a:pos x="connsiteX1331" y="connsiteY1331"/>
              </a:cxn>
              <a:cxn ang="0">
                <a:pos x="connsiteX1332" y="connsiteY1332"/>
              </a:cxn>
              <a:cxn ang="0">
                <a:pos x="connsiteX1333" y="connsiteY1333"/>
              </a:cxn>
              <a:cxn ang="0">
                <a:pos x="connsiteX1334" y="connsiteY1334"/>
              </a:cxn>
              <a:cxn ang="0">
                <a:pos x="connsiteX1335" y="connsiteY1335"/>
              </a:cxn>
              <a:cxn ang="0">
                <a:pos x="connsiteX1336" y="connsiteY1336"/>
              </a:cxn>
              <a:cxn ang="0">
                <a:pos x="connsiteX1337" y="connsiteY1337"/>
              </a:cxn>
              <a:cxn ang="0">
                <a:pos x="connsiteX1338" y="connsiteY1338"/>
              </a:cxn>
              <a:cxn ang="0">
                <a:pos x="connsiteX1339" y="connsiteY1339"/>
              </a:cxn>
              <a:cxn ang="0">
                <a:pos x="connsiteX1340" y="connsiteY1340"/>
              </a:cxn>
              <a:cxn ang="0">
                <a:pos x="connsiteX1341" y="connsiteY1341"/>
              </a:cxn>
              <a:cxn ang="0">
                <a:pos x="connsiteX1342" y="connsiteY1342"/>
              </a:cxn>
              <a:cxn ang="0">
                <a:pos x="connsiteX1343" y="connsiteY1343"/>
              </a:cxn>
              <a:cxn ang="0">
                <a:pos x="connsiteX1344" y="connsiteY1344"/>
              </a:cxn>
              <a:cxn ang="0">
                <a:pos x="connsiteX1345" y="connsiteY1345"/>
              </a:cxn>
              <a:cxn ang="0">
                <a:pos x="connsiteX1346" y="connsiteY1346"/>
              </a:cxn>
              <a:cxn ang="0">
                <a:pos x="connsiteX1347" y="connsiteY1347"/>
              </a:cxn>
              <a:cxn ang="0">
                <a:pos x="connsiteX1348" y="connsiteY1348"/>
              </a:cxn>
              <a:cxn ang="0">
                <a:pos x="connsiteX1349" y="connsiteY1349"/>
              </a:cxn>
              <a:cxn ang="0">
                <a:pos x="connsiteX1350" y="connsiteY1350"/>
              </a:cxn>
              <a:cxn ang="0">
                <a:pos x="connsiteX1351" y="connsiteY1351"/>
              </a:cxn>
              <a:cxn ang="0">
                <a:pos x="connsiteX1352" y="connsiteY1352"/>
              </a:cxn>
              <a:cxn ang="0">
                <a:pos x="connsiteX1353" y="connsiteY1353"/>
              </a:cxn>
              <a:cxn ang="0">
                <a:pos x="connsiteX1354" y="connsiteY1354"/>
              </a:cxn>
              <a:cxn ang="0">
                <a:pos x="connsiteX1355" y="connsiteY1355"/>
              </a:cxn>
              <a:cxn ang="0">
                <a:pos x="connsiteX1356" y="connsiteY1356"/>
              </a:cxn>
              <a:cxn ang="0">
                <a:pos x="connsiteX1357" y="connsiteY1357"/>
              </a:cxn>
              <a:cxn ang="0">
                <a:pos x="connsiteX1358" y="connsiteY1358"/>
              </a:cxn>
              <a:cxn ang="0">
                <a:pos x="connsiteX1359" y="connsiteY1359"/>
              </a:cxn>
              <a:cxn ang="0">
                <a:pos x="connsiteX1360" y="connsiteY1360"/>
              </a:cxn>
              <a:cxn ang="0">
                <a:pos x="connsiteX1361" y="connsiteY1361"/>
              </a:cxn>
              <a:cxn ang="0">
                <a:pos x="connsiteX1362" y="connsiteY1362"/>
              </a:cxn>
              <a:cxn ang="0">
                <a:pos x="connsiteX1363" y="connsiteY1363"/>
              </a:cxn>
              <a:cxn ang="0">
                <a:pos x="connsiteX1364" y="connsiteY1364"/>
              </a:cxn>
              <a:cxn ang="0">
                <a:pos x="connsiteX1365" y="connsiteY1365"/>
              </a:cxn>
              <a:cxn ang="0">
                <a:pos x="connsiteX1366" y="connsiteY1366"/>
              </a:cxn>
              <a:cxn ang="0">
                <a:pos x="connsiteX1367" y="connsiteY1367"/>
              </a:cxn>
              <a:cxn ang="0">
                <a:pos x="connsiteX1368" y="connsiteY1368"/>
              </a:cxn>
              <a:cxn ang="0">
                <a:pos x="connsiteX1369" y="connsiteY1369"/>
              </a:cxn>
              <a:cxn ang="0">
                <a:pos x="connsiteX1370" y="connsiteY1370"/>
              </a:cxn>
              <a:cxn ang="0">
                <a:pos x="connsiteX1371" y="connsiteY1371"/>
              </a:cxn>
              <a:cxn ang="0">
                <a:pos x="connsiteX1372" y="connsiteY1372"/>
              </a:cxn>
              <a:cxn ang="0">
                <a:pos x="connsiteX1373" y="connsiteY1373"/>
              </a:cxn>
              <a:cxn ang="0">
                <a:pos x="connsiteX1374" y="connsiteY1374"/>
              </a:cxn>
              <a:cxn ang="0">
                <a:pos x="connsiteX1375" y="connsiteY1375"/>
              </a:cxn>
              <a:cxn ang="0">
                <a:pos x="connsiteX1376" y="connsiteY1376"/>
              </a:cxn>
              <a:cxn ang="0">
                <a:pos x="connsiteX1377" y="connsiteY1377"/>
              </a:cxn>
              <a:cxn ang="0">
                <a:pos x="connsiteX1378" y="connsiteY1378"/>
              </a:cxn>
              <a:cxn ang="0">
                <a:pos x="connsiteX1379" y="connsiteY1379"/>
              </a:cxn>
              <a:cxn ang="0">
                <a:pos x="connsiteX1380" y="connsiteY1380"/>
              </a:cxn>
              <a:cxn ang="0">
                <a:pos x="connsiteX1381" y="connsiteY1381"/>
              </a:cxn>
              <a:cxn ang="0">
                <a:pos x="connsiteX1382" y="connsiteY1382"/>
              </a:cxn>
              <a:cxn ang="0">
                <a:pos x="connsiteX1383" y="connsiteY1383"/>
              </a:cxn>
              <a:cxn ang="0">
                <a:pos x="connsiteX1384" y="connsiteY1384"/>
              </a:cxn>
              <a:cxn ang="0">
                <a:pos x="connsiteX1385" y="connsiteY1385"/>
              </a:cxn>
              <a:cxn ang="0">
                <a:pos x="connsiteX1386" y="connsiteY1386"/>
              </a:cxn>
              <a:cxn ang="0">
                <a:pos x="connsiteX1387" y="connsiteY1387"/>
              </a:cxn>
              <a:cxn ang="0">
                <a:pos x="connsiteX1388" y="connsiteY1388"/>
              </a:cxn>
              <a:cxn ang="0">
                <a:pos x="connsiteX1389" y="connsiteY1389"/>
              </a:cxn>
              <a:cxn ang="0">
                <a:pos x="connsiteX1390" y="connsiteY1390"/>
              </a:cxn>
              <a:cxn ang="0">
                <a:pos x="connsiteX1391" y="connsiteY1391"/>
              </a:cxn>
              <a:cxn ang="0">
                <a:pos x="connsiteX1392" y="connsiteY1392"/>
              </a:cxn>
              <a:cxn ang="0">
                <a:pos x="connsiteX1393" y="connsiteY1393"/>
              </a:cxn>
              <a:cxn ang="0">
                <a:pos x="connsiteX1394" y="connsiteY1394"/>
              </a:cxn>
              <a:cxn ang="0">
                <a:pos x="connsiteX1395" y="connsiteY1395"/>
              </a:cxn>
              <a:cxn ang="0">
                <a:pos x="connsiteX1396" y="connsiteY1396"/>
              </a:cxn>
              <a:cxn ang="0">
                <a:pos x="connsiteX1397" y="connsiteY1397"/>
              </a:cxn>
              <a:cxn ang="0">
                <a:pos x="connsiteX1398" y="connsiteY1398"/>
              </a:cxn>
              <a:cxn ang="0">
                <a:pos x="connsiteX1399" y="connsiteY1399"/>
              </a:cxn>
              <a:cxn ang="0">
                <a:pos x="connsiteX1400" y="connsiteY1400"/>
              </a:cxn>
              <a:cxn ang="0">
                <a:pos x="connsiteX1401" y="connsiteY1401"/>
              </a:cxn>
              <a:cxn ang="0">
                <a:pos x="connsiteX1402" y="connsiteY1402"/>
              </a:cxn>
              <a:cxn ang="0">
                <a:pos x="connsiteX1403" y="connsiteY1403"/>
              </a:cxn>
              <a:cxn ang="0">
                <a:pos x="connsiteX1404" y="connsiteY1404"/>
              </a:cxn>
              <a:cxn ang="0">
                <a:pos x="connsiteX1405" y="connsiteY1405"/>
              </a:cxn>
              <a:cxn ang="0">
                <a:pos x="connsiteX1406" y="connsiteY1406"/>
              </a:cxn>
              <a:cxn ang="0">
                <a:pos x="connsiteX1407" y="connsiteY1407"/>
              </a:cxn>
              <a:cxn ang="0">
                <a:pos x="connsiteX1408" y="connsiteY1408"/>
              </a:cxn>
              <a:cxn ang="0">
                <a:pos x="connsiteX1409" y="connsiteY1409"/>
              </a:cxn>
              <a:cxn ang="0">
                <a:pos x="connsiteX1410" y="connsiteY1410"/>
              </a:cxn>
              <a:cxn ang="0">
                <a:pos x="connsiteX1411" y="connsiteY1411"/>
              </a:cxn>
              <a:cxn ang="0">
                <a:pos x="connsiteX1412" y="connsiteY1412"/>
              </a:cxn>
              <a:cxn ang="0">
                <a:pos x="connsiteX1413" y="connsiteY1413"/>
              </a:cxn>
              <a:cxn ang="0">
                <a:pos x="connsiteX1414" y="connsiteY1414"/>
              </a:cxn>
              <a:cxn ang="0">
                <a:pos x="connsiteX1415" y="connsiteY1415"/>
              </a:cxn>
              <a:cxn ang="0">
                <a:pos x="connsiteX1416" y="connsiteY1416"/>
              </a:cxn>
              <a:cxn ang="0">
                <a:pos x="connsiteX1417" y="connsiteY1417"/>
              </a:cxn>
              <a:cxn ang="0">
                <a:pos x="connsiteX1418" y="connsiteY1418"/>
              </a:cxn>
              <a:cxn ang="0">
                <a:pos x="connsiteX1419" y="connsiteY1419"/>
              </a:cxn>
              <a:cxn ang="0">
                <a:pos x="connsiteX1420" y="connsiteY1420"/>
              </a:cxn>
              <a:cxn ang="0">
                <a:pos x="connsiteX1421" y="connsiteY1421"/>
              </a:cxn>
              <a:cxn ang="0">
                <a:pos x="connsiteX1422" y="connsiteY1422"/>
              </a:cxn>
              <a:cxn ang="0">
                <a:pos x="connsiteX1423" y="connsiteY1423"/>
              </a:cxn>
              <a:cxn ang="0">
                <a:pos x="connsiteX1424" y="connsiteY1424"/>
              </a:cxn>
              <a:cxn ang="0">
                <a:pos x="connsiteX1425" y="connsiteY1425"/>
              </a:cxn>
              <a:cxn ang="0">
                <a:pos x="connsiteX1426" y="connsiteY1426"/>
              </a:cxn>
              <a:cxn ang="0">
                <a:pos x="connsiteX1427" y="connsiteY1427"/>
              </a:cxn>
              <a:cxn ang="0">
                <a:pos x="connsiteX1428" y="connsiteY1428"/>
              </a:cxn>
              <a:cxn ang="0">
                <a:pos x="connsiteX1429" y="connsiteY1429"/>
              </a:cxn>
              <a:cxn ang="0">
                <a:pos x="connsiteX1430" y="connsiteY1430"/>
              </a:cxn>
              <a:cxn ang="0">
                <a:pos x="connsiteX1431" y="connsiteY1431"/>
              </a:cxn>
              <a:cxn ang="0">
                <a:pos x="connsiteX1432" y="connsiteY1432"/>
              </a:cxn>
              <a:cxn ang="0">
                <a:pos x="connsiteX1433" y="connsiteY1433"/>
              </a:cxn>
              <a:cxn ang="0">
                <a:pos x="connsiteX1434" y="connsiteY1434"/>
              </a:cxn>
              <a:cxn ang="0">
                <a:pos x="connsiteX1435" y="connsiteY1435"/>
              </a:cxn>
              <a:cxn ang="0">
                <a:pos x="connsiteX1436" y="connsiteY1436"/>
              </a:cxn>
              <a:cxn ang="0">
                <a:pos x="connsiteX1437" y="connsiteY1437"/>
              </a:cxn>
              <a:cxn ang="0">
                <a:pos x="connsiteX1438" y="connsiteY1438"/>
              </a:cxn>
              <a:cxn ang="0">
                <a:pos x="connsiteX1439" y="connsiteY1439"/>
              </a:cxn>
              <a:cxn ang="0">
                <a:pos x="connsiteX1440" y="connsiteY1440"/>
              </a:cxn>
              <a:cxn ang="0">
                <a:pos x="connsiteX1441" y="connsiteY1441"/>
              </a:cxn>
              <a:cxn ang="0">
                <a:pos x="connsiteX1442" y="connsiteY1442"/>
              </a:cxn>
              <a:cxn ang="0">
                <a:pos x="connsiteX1443" y="connsiteY1443"/>
              </a:cxn>
              <a:cxn ang="0">
                <a:pos x="connsiteX1444" y="connsiteY1444"/>
              </a:cxn>
              <a:cxn ang="0">
                <a:pos x="connsiteX1445" y="connsiteY1445"/>
              </a:cxn>
              <a:cxn ang="0">
                <a:pos x="connsiteX1446" y="connsiteY1446"/>
              </a:cxn>
              <a:cxn ang="0">
                <a:pos x="connsiteX1447" y="connsiteY1447"/>
              </a:cxn>
              <a:cxn ang="0">
                <a:pos x="connsiteX1448" y="connsiteY1448"/>
              </a:cxn>
              <a:cxn ang="0">
                <a:pos x="connsiteX1449" y="connsiteY1449"/>
              </a:cxn>
              <a:cxn ang="0">
                <a:pos x="connsiteX1450" y="connsiteY1450"/>
              </a:cxn>
              <a:cxn ang="0">
                <a:pos x="connsiteX1451" y="connsiteY1451"/>
              </a:cxn>
              <a:cxn ang="0">
                <a:pos x="connsiteX1452" y="connsiteY1452"/>
              </a:cxn>
              <a:cxn ang="0">
                <a:pos x="connsiteX1453" y="connsiteY1453"/>
              </a:cxn>
              <a:cxn ang="0">
                <a:pos x="connsiteX1454" y="connsiteY1454"/>
              </a:cxn>
              <a:cxn ang="0">
                <a:pos x="connsiteX1455" y="connsiteY1455"/>
              </a:cxn>
              <a:cxn ang="0">
                <a:pos x="connsiteX1456" y="connsiteY1456"/>
              </a:cxn>
              <a:cxn ang="0">
                <a:pos x="connsiteX1457" y="connsiteY1457"/>
              </a:cxn>
              <a:cxn ang="0">
                <a:pos x="connsiteX1458" y="connsiteY1458"/>
              </a:cxn>
              <a:cxn ang="0">
                <a:pos x="connsiteX1459" y="connsiteY1459"/>
              </a:cxn>
              <a:cxn ang="0">
                <a:pos x="connsiteX1460" y="connsiteY1460"/>
              </a:cxn>
              <a:cxn ang="0">
                <a:pos x="connsiteX1461" y="connsiteY1461"/>
              </a:cxn>
              <a:cxn ang="0">
                <a:pos x="connsiteX1462" y="connsiteY1462"/>
              </a:cxn>
              <a:cxn ang="0">
                <a:pos x="connsiteX1463" y="connsiteY1463"/>
              </a:cxn>
              <a:cxn ang="0">
                <a:pos x="connsiteX1464" y="connsiteY1464"/>
              </a:cxn>
              <a:cxn ang="0">
                <a:pos x="connsiteX1465" y="connsiteY1465"/>
              </a:cxn>
              <a:cxn ang="0">
                <a:pos x="connsiteX1466" y="connsiteY1466"/>
              </a:cxn>
              <a:cxn ang="0">
                <a:pos x="connsiteX1467" y="connsiteY1467"/>
              </a:cxn>
              <a:cxn ang="0">
                <a:pos x="connsiteX1468" y="connsiteY1468"/>
              </a:cxn>
              <a:cxn ang="0">
                <a:pos x="connsiteX1469" y="connsiteY1469"/>
              </a:cxn>
              <a:cxn ang="0">
                <a:pos x="connsiteX1470" y="connsiteY1470"/>
              </a:cxn>
              <a:cxn ang="0">
                <a:pos x="connsiteX1471" y="connsiteY1471"/>
              </a:cxn>
              <a:cxn ang="0">
                <a:pos x="connsiteX1472" y="connsiteY1472"/>
              </a:cxn>
              <a:cxn ang="0">
                <a:pos x="connsiteX1473" y="connsiteY1473"/>
              </a:cxn>
              <a:cxn ang="0">
                <a:pos x="connsiteX1474" y="connsiteY1474"/>
              </a:cxn>
              <a:cxn ang="0">
                <a:pos x="connsiteX1475" y="connsiteY1475"/>
              </a:cxn>
              <a:cxn ang="0">
                <a:pos x="connsiteX1476" y="connsiteY1476"/>
              </a:cxn>
              <a:cxn ang="0">
                <a:pos x="connsiteX1477" y="connsiteY1477"/>
              </a:cxn>
              <a:cxn ang="0">
                <a:pos x="connsiteX1478" y="connsiteY1478"/>
              </a:cxn>
              <a:cxn ang="0">
                <a:pos x="connsiteX1479" y="connsiteY1479"/>
              </a:cxn>
              <a:cxn ang="0">
                <a:pos x="connsiteX1480" y="connsiteY1480"/>
              </a:cxn>
              <a:cxn ang="0">
                <a:pos x="connsiteX1481" y="connsiteY1481"/>
              </a:cxn>
              <a:cxn ang="0">
                <a:pos x="connsiteX1482" y="connsiteY1482"/>
              </a:cxn>
              <a:cxn ang="0">
                <a:pos x="connsiteX1483" y="connsiteY1483"/>
              </a:cxn>
              <a:cxn ang="0">
                <a:pos x="connsiteX1484" y="connsiteY1484"/>
              </a:cxn>
              <a:cxn ang="0">
                <a:pos x="connsiteX1485" y="connsiteY1485"/>
              </a:cxn>
              <a:cxn ang="0">
                <a:pos x="connsiteX1486" y="connsiteY1486"/>
              </a:cxn>
              <a:cxn ang="0">
                <a:pos x="connsiteX1487" y="connsiteY1487"/>
              </a:cxn>
              <a:cxn ang="0">
                <a:pos x="connsiteX1488" y="connsiteY1488"/>
              </a:cxn>
              <a:cxn ang="0">
                <a:pos x="connsiteX1489" y="connsiteY1489"/>
              </a:cxn>
              <a:cxn ang="0">
                <a:pos x="connsiteX1490" y="connsiteY1490"/>
              </a:cxn>
              <a:cxn ang="0">
                <a:pos x="connsiteX1491" y="connsiteY1491"/>
              </a:cxn>
              <a:cxn ang="0">
                <a:pos x="connsiteX1492" y="connsiteY1492"/>
              </a:cxn>
              <a:cxn ang="0">
                <a:pos x="connsiteX1493" y="connsiteY1493"/>
              </a:cxn>
              <a:cxn ang="0">
                <a:pos x="connsiteX1494" y="connsiteY1494"/>
              </a:cxn>
              <a:cxn ang="0">
                <a:pos x="connsiteX1495" y="connsiteY1495"/>
              </a:cxn>
              <a:cxn ang="0">
                <a:pos x="connsiteX1496" y="connsiteY1496"/>
              </a:cxn>
              <a:cxn ang="0">
                <a:pos x="connsiteX1497" y="connsiteY1497"/>
              </a:cxn>
              <a:cxn ang="0">
                <a:pos x="connsiteX1498" y="connsiteY1498"/>
              </a:cxn>
              <a:cxn ang="0">
                <a:pos x="connsiteX1499" y="connsiteY1499"/>
              </a:cxn>
              <a:cxn ang="0">
                <a:pos x="connsiteX1500" y="connsiteY1500"/>
              </a:cxn>
              <a:cxn ang="0">
                <a:pos x="connsiteX1501" y="connsiteY1501"/>
              </a:cxn>
              <a:cxn ang="0">
                <a:pos x="connsiteX1502" y="connsiteY1502"/>
              </a:cxn>
              <a:cxn ang="0">
                <a:pos x="connsiteX1503" y="connsiteY1503"/>
              </a:cxn>
              <a:cxn ang="0">
                <a:pos x="connsiteX1504" y="connsiteY1504"/>
              </a:cxn>
              <a:cxn ang="0">
                <a:pos x="connsiteX1505" y="connsiteY1505"/>
              </a:cxn>
              <a:cxn ang="0">
                <a:pos x="connsiteX1506" y="connsiteY1506"/>
              </a:cxn>
              <a:cxn ang="0">
                <a:pos x="connsiteX1507" y="connsiteY1507"/>
              </a:cxn>
              <a:cxn ang="0">
                <a:pos x="connsiteX1508" y="connsiteY1508"/>
              </a:cxn>
              <a:cxn ang="0">
                <a:pos x="connsiteX1509" y="connsiteY1509"/>
              </a:cxn>
              <a:cxn ang="0">
                <a:pos x="connsiteX1510" y="connsiteY1510"/>
              </a:cxn>
              <a:cxn ang="0">
                <a:pos x="connsiteX1511" y="connsiteY1511"/>
              </a:cxn>
              <a:cxn ang="0">
                <a:pos x="connsiteX1512" y="connsiteY1512"/>
              </a:cxn>
              <a:cxn ang="0">
                <a:pos x="connsiteX1513" y="connsiteY1513"/>
              </a:cxn>
              <a:cxn ang="0">
                <a:pos x="connsiteX1514" y="connsiteY1514"/>
              </a:cxn>
              <a:cxn ang="0">
                <a:pos x="connsiteX1515" y="connsiteY1515"/>
              </a:cxn>
              <a:cxn ang="0">
                <a:pos x="connsiteX1516" y="connsiteY1516"/>
              </a:cxn>
              <a:cxn ang="0">
                <a:pos x="connsiteX1517" y="connsiteY1517"/>
              </a:cxn>
              <a:cxn ang="0">
                <a:pos x="connsiteX1518" y="connsiteY1518"/>
              </a:cxn>
              <a:cxn ang="0">
                <a:pos x="connsiteX1519" y="connsiteY1519"/>
              </a:cxn>
              <a:cxn ang="0">
                <a:pos x="connsiteX1520" y="connsiteY1520"/>
              </a:cxn>
              <a:cxn ang="0">
                <a:pos x="connsiteX1521" y="connsiteY1521"/>
              </a:cxn>
              <a:cxn ang="0">
                <a:pos x="connsiteX1522" y="connsiteY1522"/>
              </a:cxn>
              <a:cxn ang="0">
                <a:pos x="connsiteX1523" y="connsiteY1523"/>
              </a:cxn>
              <a:cxn ang="0">
                <a:pos x="connsiteX1524" y="connsiteY1524"/>
              </a:cxn>
              <a:cxn ang="0">
                <a:pos x="connsiteX1525" y="connsiteY1525"/>
              </a:cxn>
              <a:cxn ang="0">
                <a:pos x="connsiteX1526" y="connsiteY1526"/>
              </a:cxn>
              <a:cxn ang="0">
                <a:pos x="connsiteX1527" y="connsiteY1527"/>
              </a:cxn>
              <a:cxn ang="0">
                <a:pos x="connsiteX1528" y="connsiteY1528"/>
              </a:cxn>
              <a:cxn ang="0">
                <a:pos x="connsiteX1529" y="connsiteY1529"/>
              </a:cxn>
              <a:cxn ang="0">
                <a:pos x="connsiteX1530" y="connsiteY1530"/>
              </a:cxn>
              <a:cxn ang="0">
                <a:pos x="connsiteX1531" y="connsiteY1531"/>
              </a:cxn>
              <a:cxn ang="0">
                <a:pos x="connsiteX1532" y="connsiteY1532"/>
              </a:cxn>
              <a:cxn ang="0">
                <a:pos x="connsiteX1533" y="connsiteY1533"/>
              </a:cxn>
              <a:cxn ang="0">
                <a:pos x="connsiteX1534" y="connsiteY1534"/>
              </a:cxn>
              <a:cxn ang="0">
                <a:pos x="connsiteX1535" y="connsiteY1535"/>
              </a:cxn>
              <a:cxn ang="0">
                <a:pos x="connsiteX1536" y="connsiteY1536"/>
              </a:cxn>
              <a:cxn ang="0">
                <a:pos x="connsiteX1537" y="connsiteY1537"/>
              </a:cxn>
              <a:cxn ang="0">
                <a:pos x="connsiteX1538" y="connsiteY1538"/>
              </a:cxn>
              <a:cxn ang="0">
                <a:pos x="connsiteX1539" y="connsiteY1539"/>
              </a:cxn>
              <a:cxn ang="0">
                <a:pos x="connsiteX1540" y="connsiteY1540"/>
              </a:cxn>
              <a:cxn ang="0">
                <a:pos x="connsiteX1541" y="connsiteY1541"/>
              </a:cxn>
              <a:cxn ang="0">
                <a:pos x="connsiteX1542" y="connsiteY1542"/>
              </a:cxn>
              <a:cxn ang="0">
                <a:pos x="connsiteX1543" y="connsiteY1543"/>
              </a:cxn>
              <a:cxn ang="0">
                <a:pos x="connsiteX1544" y="connsiteY1544"/>
              </a:cxn>
              <a:cxn ang="0">
                <a:pos x="connsiteX1545" y="connsiteY1545"/>
              </a:cxn>
              <a:cxn ang="0">
                <a:pos x="connsiteX1546" y="connsiteY1546"/>
              </a:cxn>
              <a:cxn ang="0">
                <a:pos x="connsiteX1547" y="connsiteY1547"/>
              </a:cxn>
              <a:cxn ang="0">
                <a:pos x="connsiteX1548" y="connsiteY1548"/>
              </a:cxn>
              <a:cxn ang="0">
                <a:pos x="connsiteX1549" y="connsiteY1549"/>
              </a:cxn>
              <a:cxn ang="0">
                <a:pos x="connsiteX1550" y="connsiteY1550"/>
              </a:cxn>
              <a:cxn ang="0">
                <a:pos x="connsiteX1551" y="connsiteY1551"/>
              </a:cxn>
              <a:cxn ang="0">
                <a:pos x="connsiteX1552" y="connsiteY1552"/>
              </a:cxn>
              <a:cxn ang="0">
                <a:pos x="connsiteX1553" y="connsiteY1553"/>
              </a:cxn>
              <a:cxn ang="0">
                <a:pos x="connsiteX1554" y="connsiteY1554"/>
              </a:cxn>
              <a:cxn ang="0">
                <a:pos x="connsiteX1555" y="connsiteY1555"/>
              </a:cxn>
              <a:cxn ang="0">
                <a:pos x="connsiteX1556" y="connsiteY1556"/>
              </a:cxn>
              <a:cxn ang="0">
                <a:pos x="connsiteX1557" y="connsiteY1557"/>
              </a:cxn>
              <a:cxn ang="0">
                <a:pos x="connsiteX1558" y="connsiteY1558"/>
              </a:cxn>
              <a:cxn ang="0">
                <a:pos x="connsiteX1559" y="connsiteY1559"/>
              </a:cxn>
              <a:cxn ang="0">
                <a:pos x="connsiteX1560" y="connsiteY1560"/>
              </a:cxn>
              <a:cxn ang="0">
                <a:pos x="connsiteX1561" y="connsiteY1561"/>
              </a:cxn>
              <a:cxn ang="0">
                <a:pos x="connsiteX1562" y="connsiteY1562"/>
              </a:cxn>
              <a:cxn ang="0">
                <a:pos x="connsiteX1563" y="connsiteY1563"/>
              </a:cxn>
              <a:cxn ang="0">
                <a:pos x="connsiteX1564" y="connsiteY1564"/>
              </a:cxn>
              <a:cxn ang="0">
                <a:pos x="connsiteX1565" y="connsiteY1565"/>
              </a:cxn>
              <a:cxn ang="0">
                <a:pos x="connsiteX1566" y="connsiteY1566"/>
              </a:cxn>
              <a:cxn ang="0">
                <a:pos x="connsiteX1567" y="connsiteY1567"/>
              </a:cxn>
              <a:cxn ang="0">
                <a:pos x="connsiteX1568" y="connsiteY1568"/>
              </a:cxn>
              <a:cxn ang="0">
                <a:pos x="connsiteX1569" y="connsiteY1569"/>
              </a:cxn>
              <a:cxn ang="0">
                <a:pos x="connsiteX1570" y="connsiteY1570"/>
              </a:cxn>
              <a:cxn ang="0">
                <a:pos x="connsiteX1571" y="connsiteY1571"/>
              </a:cxn>
              <a:cxn ang="0">
                <a:pos x="connsiteX1572" y="connsiteY1572"/>
              </a:cxn>
              <a:cxn ang="0">
                <a:pos x="connsiteX1573" y="connsiteY1573"/>
              </a:cxn>
              <a:cxn ang="0">
                <a:pos x="connsiteX1574" y="connsiteY1574"/>
              </a:cxn>
              <a:cxn ang="0">
                <a:pos x="connsiteX1575" y="connsiteY1575"/>
              </a:cxn>
              <a:cxn ang="0">
                <a:pos x="connsiteX1576" y="connsiteY1576"/>
              </a:cxn>
              <a:cxn ang="0">
                <a:pos x="connsiteX1577" y="connsiteY1577"/>
              </a:cxn>
              <a:cxn ang="0">
                <a:pos x="connsiteX1578" y="connsiteY1578"/>
              </a:cxn>
              <a:cxn ang="0">
                <a:pos x="connsiteX1579" y="connsiteY1579"/>
              </a:cxn>
              <a:cxn ang="0">
                <a:pos x="connsiteX1580" y="connsiteY1580"/>
              </a:cxn>
              <a:cxn ang="0">
                <a:pos x="connsiteX1581" y="connsiteY1581"/>
              </a:cxn>
              <a:cxn ang="0">
                <a:pos x="connsiteX1582" y="connsiteY1582"/>
              </a:cxn>
              <a:cxn ang="0">
                <a:pos x="connsiteX1583" y="connsiteY1583"/>
              </a:cxn>
              <a:cxn ang="0">
                <a:pos x="connsiteX1584" y="connsiteY1584"/>
              </a:cxn>
              <a:cxn ang="0">
                <a:pos x="connsiteX1585" y="connsiteY1585"/>
              </a:cxn>
              <a:cxn ang="0">
                <a:pos x="connsiteX1586" y="connsiteY1586"/>
              </a:cxn>
              <a:cxn ang="0">
                <a:pos x="connsiteX1587" y="connsiteY1587"/>
              </a:cxn>
              <a:cxn ang="0">
                <a:pos x="connsiteX1588" y="connsiteY1588"/>
              </a:cxn>
              <a:cxn ang="0">
                <a:pos x="connsiteX1589" y="connsiteY1589"/>
              </a:cxn>
              <a:cxn ang="0">
                <a:pos x="connsiteX1590" y="connsiteY1590"/>
              </a:cxn>
              <a:cxn ang="0">
                <a:pos x="connsiteX1591" y="connsiteY1591"/>
              </a:cxn>
              <a:cxn ang="0">
                <a:pos x="connsiteX1592" y="connsiteY1592"/>
              </a:cxn>
              <a:cxn ang="0">
                <a:pos x="connsiteX1593" y="connsiteY1593"/>
              </a:cxn>
              <a:cxn ang="0">
                <a:pos x="connsiteX1594" y="connsiteY1594"/>
              </a:cxn>
              <a:cxn ang="0">
                <a:pos x="connsiteX1595" y="connsiteY1595"/>
              </a:cxn>
              <a:cxn ang="0">
                <a:pos x="connsiteX1596" y="connsiteY1596"/>
              </a:cxn>
              <a:cxn ang="0">
                <a:pos x="connsiteX1597" y="connsiteY1597"/>
              </a:cxn>
              <a:cxn ang="0">
                <a:pos x="connsiteX1598" y="connsiteY1598"/>
              </a:cxn>
              <a:cxn ang="0">
                <a:pos x="connsiteX1599" y="connsiteY1599"/>
              </a:cxn>
              <a:cxn ang="0">
                <a:pos x="connsiteX1600" y="connsiteY1600"/>
              </a:cxn>
              <a:cxn ang="0">
                <a:pos x="connsiteX1601" y="connsiteY1601"/>
              </a:cxn>
              <a:cxn ang="0">
                <a:pos x="connsiteX1602" y="connsiteY1602"/>
              </a:cxn>
              <a:cxn ang="0">
                <a:pos x="connsiteX1603" y="connsiteY1603"/>
              </a:cxn>
              <a:cxn ang="0">
                <a:pos x="connsiteX1604" y="connsiteY1604"/>
              </a:cxn>
              <a:cxn ang="0">
                <a:pos x="connsiteX1605" y="connsiteY1605"/>
              </a:cxn>
              <a:cxn ang="0">
                <a:pos x="connsiteX1606" y="connsiteY1606"/>
              </a:cxn>
              <a:cxn ang="0">
                <a:pos x="connsiteX1607" y="connsiteY1607"/>
              </a:cxn>
              <a:cxn ang="0">
                <a:pos x="connsiteX1608" y="connsiteY1608"/>
              </a:cxn>
              <a:cxn ang="0">
                <a:pos x="connsiteX1609" y="connsiteY1609"/>
              </a:cxn>
              <a:cxn ang="0">
                <a:pos x="connsiteX1610" y="connsiteY1610"/>
              </a:cxn>
              <a:cxn ang="0">
                <a:pos x="connsiteX1611" y="connsiteY1611"/>
              </a:cxn>
              <a:cxn ang="0">
                <a:pos x="connsiteX1612" y="connsiteY1612"/>
              </a:cxn>
              <a:cxn ang="0">
                <a:pos x="connsiteX1613" y="connsiteY1613"/>
              </a:cxn>
              <a:cxn ang="0">
                <a:pos x="connsiteX1614" y="connsiteY1614"/>
              </a:cxn>
              <a:cxn ang="0">
                <a:pos x="connsiteX1615" y="connsiteY1615"/>
              </a:cxn>
              <a:cxn ang="0">
                <a:pos x="connsiteX1616" y="connsiteY1616"/>
              </a:cxn>
              <a:cxn ang="0">
                <a:pos x="connsiteX1617" y="connsiteY1617"/>
              </a:cxn>
              <a:cxn ang="0">
                <a:pos x="connsiteX1618" y="connsiteY1618"/>
              </a:cxn>
              <a:cxn ang="0">
                <a:pos x="connsiteX1619" y="connsiteY1619"/>
              </a:cxn>
              <a:cxn ang="0">
                <a:pos x="connsiteX1620" y="connsiteY1620"/>
              </a:cxn>
              <a:cxn ang="0">
                <a:pos x="connsiteX1621" y="connsiteY1621"/>
              </a:cxn>
              <a:cxn ang="0">
                <a:pos x="connsiteX1622" y="connsiteY1622"/>
              </a:cxn>
              <a:cxn ang="0">
                <a:pos x="connsiteX1623" y="connsiteY1623"/>
              </a:cxn>
              <a:cxn ang="0">
                <a:pos x="connsiteX1624" y="connsiteY1624"/>
              </a:cxn>
              <a:cxn ang="0">
                <a:pos x="connsiteX1625" y="connsiteY1625"/>
              </a:cxn>
              <a:cxn ang="0">
                <a:pos x="connsiteX1626" y="connsiteY1626"/>
              </a:cxn>
              <a:cxn ang="0">
                <a:pos x="connsiteX1627" y="connsiteY1627"/>
              </a:cxn>
              <a:cxn ang="0">
                <a:pos x="connsiteX1628" y="connsiteY1628"/>
              </a:cxn>
              <a:cxn ang="0">
                <a:pos x="connsiteX1629" y="connsiteY1629"/>
              </a:cxn>
              <a:cxn ang="0">
                <a:pos x="connsiteX1630" y="connsiteY1630"/>
              </a:cxn>
              <a:cxn ang="0">
                <a:pos x="connsiteX1631" y="connsiteY1631"/>
              </a:cxn>
              <a:cxn ang="0">
                <a:pos x="connsiteX1632" y="connsiteY1632"/>
              </a:cxn>
              <a:cxn ang="0">
                <a:pos x="connsiteX1633" y="connsiteY1633"/>
              </a:cxn>
              <a:cxn ang="0">
                <a:pos x="connsiteX1634" y="connsiteY1634"/>
              </a:cxn>
              <a:cxn ang="0">
                <a:pos x="connsiteX1635" y="connsiteY1635"/>
              </a:cxn>
              <a:cxn ang="0">
                <a:pos x="connsiteX1636" y="connsiteY1636"/>
              </a:cxn>
              <a:cxn ang="0">
                <a:pos x="connsiteX1637" y="connsiteY1637"/>
              </a:cxn>
              <a:cxn ang="0">
                <a:pos x="connsiteX1638" y="connsiteY1638"/>
              </a:cxn>
              <a:cxn ang="0">
                <a:pos x="connsiteX1639" y="connsiteY1639"/>
              </a:cxn>
              <a:cxn ang="0">
                <a:pos x="connsiteX1640" y="connsiteY1640"/>
              </a:cxn>
              <a:cxn ang="0">
                <a:pos x="connsiteX1641" y="connsiteY1641"/>
              </a:cxn>
              <a:cxn ang="0">
                <a:pos x="connsiteX1642" y="connsiteY1642"/>
              </a:cxn>
              <a:cxn ang="0">
                <a:pos x="connsiteX1643" y="connsiteY1643"/>
              </a:cxn>
              <a:cxn ang="0">
                <a:pos x="connsiteX1644" y="connsiteY1644"/>
              </a:cxn>
              <a:cxn ang="0">
                <a:pos x="connsiteX1645" y="connsiteY1645"/>
              </a:cxn>
              <a:cxn ang="0">
                <a:pos x="connsiteX1646" y="connsiteY1646"/>
              </a:cxn>
              <a:cxn ang="0">
                <a:pos x="connsiteX1647" y="connsiteY1647"/>
              </a:cxn>
              <a:cxn ang="0">
                <a:pos x="connsiteX1648" y="connsiteY1648"/>
              </a:cxn>
              <a:cxn ang="0">
                <a:pos x="connsiteX1649" y="connsiteY1649"/>
              </a:cxn>
              <a:cxn ang="0">
                <a:pos x="connsiteX1650" y="connsiteY1650"/>
              </a:cxn>
              <a:cxn ang="0">
                <a:pos x="connsiteX1651" y="connsiteY1651"/>
              </a:cxn>
              <a:cxn ang="0">
                <a:pos x="connsiteX1652" y="connsiteY1652"/>
              </a:cxn>
              <a:cxn ang="0">
                <a:pos x="connsiteX1653" y="connsiteY1653"/>
              </a:cxn>
              <a:cxn ang="0">
                <a:pos x="connsiteX1654" y="connsiteY1654"/>
              </a:cxn>
              <a:cxn ang="0">
                <a:pos x="connsiteX1655" y="connsiteY1655"/>
              </a:cxn>
              <a:cxn ang="0">
                <a:pos x="connsiteX1656" y="connsiteY1656"/>
              </a:cxn>
              <a:cxn ang="0">
                <a:pos x="connsiteX1657" y="connsiteY1657"/>
              </a:cxn>
              <a:cxn ang="0">
                <a:pos x="connsiteX1658" y="connsiteY1658"/>
              </a:cxn>
              <a:cxn ang="0">
                <a:pos x="connsiteX1659" y="connsiteY1659"/>
              </a:cxn>
              <a:cxn ang="0">
                <a:pos x="connsiteX1660" y="connsiteY1660"/>
              </a:cxn>
              <a:cxn ang="0">
                <a:pos x="connsiteX1661" y="connsiteY1661"/>
              </a:cxn>
              <a:cxn ang="0">
                <a:pos x="connsiteX1662" y="connsiteY1662"/>
              </a:cxn>
              <a:cxn ang="0">
                <a:pos x="connsiteX1663" y="connsiteY1663"/>
              </a:cxn>
              <a:cxn ang="0">
                <a:pos x="connsiteX1664" y="connsiteY1664"/>
              </a:cxn>
              <a:cxn ang="0">
                <a:pos x="connsiteX1665" y="connsiteY1665"/>
              </a:cxn>
              <a:cxn ang="0">
                <a:pos x="connsiteX1666" y="connsiteY1666"/>
              </a:cxn>
              <a:cxn ang="0">
                <a:pos x="connsiteX1667" y="connsiteY1667"/>
              </a:cxn>
              <a:cxn ang="0">
                <a:pos x="connsiteX1668" y="connsiteY1668"/>
              </a:cxn>
              <a:cxn ang="0">
                <a:pos x="connsiteX1669" y="connsiteY1669"/>
              </a:cxn>
              <a:cxn ang="0">
                <a:pos x="connsiteX1670" y="connsiteY1670"/>
              </a:cxn>
              <a:cxn ang="0">
                <a:pos x="connsiteX1671" y="connsiteY1671"/>
              </a:cxn>
              <a:cxn ang="0">
                <a:pos x="connsiteX1672" y="connsiteY1672"/>
              </a:cxn>
              <a:cxn ang="0">
                <a:pos x="connsiteX1673" y="connsiteY1673"/>
              </a:cxn>
              <a:cxn ang="0">
                <a:pos x="connsiteX1674" y="connsiteY1674"/>
              </a:cxn>
              <a:cxn ang="0">
                <a:pos x="connsiteX1675" y="connsiteY1675"/>
              </a:cxn>
              <a:cxn ang="0">
                <a:pos x="connsiteX1676" y="connsiteY1676"/>
              </a:cxn>
              <a:cxn ang="0">
                <a:pos x="connsiteX1677" y="connsiteY1677"/>
              </a:cxn>
              <a:cxn ang="0">
                <a:pos x="connsiteX1678" y="connsiteY1678"/>
              </a:cxn>
              <a:cxn ang="0">
                <a:pos x="connsiteX1679" y="connsiteY1679"/>
              </a:cxn>
              <a:cxn ang="0">
                <a:pos x="connsiteX1680" y="connsiteY1680"/>
              </a:cxn>
              <a:cxn ang="0">
                <a:pos x="connsiteX1681" y="connsiteY1681"/>
              </a:cxn>
              <a:cxn ang="0">
                <a:pos x="connsiteX1682" y="connsiteY1682"/>
              </a:cxn>
              <a:cxn ang="0">
                <a:pos x="connsiteX1683" y="connsiteY1683"/>
              </a:cxn>
              <a:cxn ang="0">
                <a:pos x="connsiteX1684" y="connsiteY1684"/>
              </a:cxn>
              <a:cxn ang="0">
                <a:pos x="connsiteX1685" y="connsiteY1685"/>
              </a:cxn>
              <a:cxn ang="0">
                <a:pos x="connsiteX1686" y="connsiteY1686"/>
              </a:cxn>
              <a:cxn ang="0">
                <a:pos x="connsiteX1687" y="connsiteY1687"/>
              </a:cxn>
              <a:cxn ang="0">
                <a:pos x="connsiteX1688" y="connsiteY1688"/>
              </a:cxn>
              <a:cxn ang="0">
                <a:pos x="connsiteX1689" y="connsiteY1689"/>
              </a:cxn>
              <a:cxn ang="0">
                <a:pos x="connsiteX1690" y="connsiteY1690"/>
              </a:cxn>
              <a:cxn ang="0">
                <a:pos x="connsiteX1691" y="connsiteY1691"/>
              </a:cxn>
              <a:cxn ang="0">
                <a:pos x="connsiteX1692" y="connsiteY1692"/>
              </a:cxn>
              <a:cxn ang="0">
                <a:pos x="connsiteX1693" y="connsiteY1693"/>
              </a:cxn>
              <a:cxn ang="0">
                <a:pos x="connsiteX1694" y="connsiteY1694"/>
              </a:cxn>
              <a:cxn ang="0">
                <a:pos x="connsiteX1695" y="connsiteY1695"/>
              </a:cxn>
              <a:cxn ang="0">
                <a:pos x="connsiteX1696" y="connsiteY1696"/>
              </a:cxn>
              <a:cxn ang="0">
                <a:pos x="connsiteX1697" y="connsiteY1697"/>
              </a:cxn>
              <a:cxn ang="0">
                <a:pos x="connsiteX1698" y="connsiteY1698"/>
              </a:cxn>
              <a:cxn ang="0">
                <a:pos x="connsiteX1699" y="connsiteY1699"/>
              </a:cxn>
              <a:cxn ang="0">
                <a:pos x="connsiteX1700" y="connsiteY1700"/>
              </a:cxn>
              <a:cxn ang="0">
                <a:pos x="connsiteX1701" y="connsiteY1701"/>
              </a:cxn>
              <a:cxn ang="0">
                <a:pos x="connsiteX1702" y="connsiteY1702"/>
              </a:cxn>
              <a:cxn ang="0">
                <a:pos x="connsiteX1703" y="connsiteY1703"/>
              </a:cxn>
              <a:cxn ang="0">
                <a:pos x="connsiteX1704" y="connsiteY1704"/>
              </a:cxn>
              <a:cxn ang="0">
                <a:pos x="connsiteX1705" y="connsiteY1705"/>
              </a:cxn>
              <a:cxn ang="0">
                <a:pos x="connsiteX1706" y="connsiteY1706"/>
              </a:cxn>
              <a:cxn ang="0">
                <a:pos x="connsiteX1707" y="connsiteY1707"/>
              </a:cxn>
              <a:cxn ang="0">
                <a:pos x="connsiteX1708" y="connsiteY1708"/>
              </a:cxn>
              <a:cxn ang="0">
                <a:pos x="connsiteX1709" y="connsiteY1709"/>
              </a:cxn>
              <a:cxn ang="0">
                <a:pos x="connsiteX1710" y="connsiteY1710"/>
              </a:cxn>
              <a:cxn ang="0">
                <a:pos x="connsiteX1711" y="connsiteY1711"/>
              </a:cxn>
              <a:cxn ang="0">
                <a:pos x="connsiteX1712" y="connsiteY1712"/>
              </a:cxn>
              <a:cxn ang="0">
                <a:pos x="connsiteX1713" y="connsiteY1713"/>
              </a:cxn>
              <a:cxn ang="0">
                <a:pos x="connsiteX1714" y="connsiteY1714"/>
              </a:cxn>
              <a:cxn ang="0">
                <a:pos x="connsiteX1715" y="connsiteY1715"/>
              </a:cxn>
              <a:cxn ang="0">
                <a:pos x="connsiteX1716" y="connsiteY1716"/>
              </a:cxn>
              <a:cxn ang="0">
                <a:pos x="connsiteX1717" y="connsiteY1717"/>
              </a:cxn>
              <a:cxn ang="0">
                <a:pos x="connsiteX1718" y="connsiteY1718"/>
              </a:cxn>
              <a:cxn ang="0">
                <a:pos x="connsiteX1719" y="connsiteY1719"/>
              </a:cxn>
              <a:cxn ang="0">
                <a:pos x="connsiteX1720" y="connsiteY1720"/>
              </a:cxn>
              <a:cxn ang="0">
                <a:pos x="connsiteX1721" y="connsiteY1721"/>
              </a:cxn>
              <a:cxn ang="0">
                <a:pos x="connsiteX1722" y="connsiteY1722"/>
              </a:cxn>
              <a:cxn ang="0">
                <a:pos x="connsiteX1723" y="connsiteY1723"/>
              </a:cxn>
              <a:cxn ang="0">
                <a:pos x="connsiteX1724" y="connsiteY1724"/>
              </a:cxn>
              <a:cxn ang="0">
                <a:pos x="connsiteX1725" y="connsiteY1725"/>
              </a:cxn>
              <a:cxn ang="0">
                <a:pos x="connsiteX1726" y="connsiteY1726"/>
              </a:cxn>
              <a:cxn ang="0">
                <a:pos x="connsiteX1727" y="connsiteY1727"/>
              </a:cxn>
              <a:cxn ang="0">
                <a:pos x="connsiteX1728" y="connsiteY1728"/>
              </a:cxn>
              <a:cxn ang="0">
                <a:pos x="connsiteX1729" y="connsiteY1729"/>
              </a:cxn>
              <a:cxn ang="0">
                <a:pos x="connsiteX1730" y="connsiteY1730"/>
              </a:cxn>
              <a:cxn ang="0">
                <a:pos x="connsiteX1731" y="connsiteY1731"/>
              </a:cxn>
              <a:cxn ang="0">
                <a:pos x="connsiteX1732" y="connsiteY1732"/>
              </a:cxn>
              <a:cxn ang="0">
                <a:pos x="connsiteX1733" y="connsiteY1733"/>
              </a:cxn>
              <a:cxn ang="0">
                <a:pos x="connsiteX1734" y="connsiteY1734"/>
              </a:cxn>
              <a:cxn ang="0">
                <a:pos x="connsiteX1735" y="connsiteY1735"/>
              </a:cxn>
              <a:cxn ang="0">
                <a:pos x="connsiteX1736" y="connsiteY1736"/>
              </a:cxn>
              <a:cxn ang="0">
                <a:pos x="connsiteX1737" y="connsiteY1737"/>
              </a:cxn>
              <a:cxn ang="0">
                <a:pos x="connsiteX1738" y="connsiteY1738"/>
              </a:cxn>
              <a:cxn ang="0">
                <a:pos x="connsiteX1739" y="connsiteY1739"/>
              </a:cxn>
              <a:cxn ang="0">
                <a:pos x="connsiteX1740" y="connsiteY1740"/>
              </a:cxn>
              <a:cxn ang="0">
                <a:pos x="connsiteX1741" y="connsiteY1741"/>
              </a:cxn>
              <a:cxn ang="0">
                <a:pos x="connsiteX1742" y="connsiteY1742"/>
              </a:cxn>
              <a:cxn ang="0">
                <a:pos x="connsiteX1743" y="connsiteY1743"/>
              </a:cxn>
              <a:cxn ang="0">
                <a:pos x="connsiteX1744" y="connsiteY1744"/>
              </a:cxn>
              <a:cxn ang="0">
                <a:pos x="connsiteX1745" y="connsiteY1745"/>
              </a:cxn>
              <a:cxn ang="0">
                <a:pos x="connsiteX1746" y="connsiteY1746"/>
              </a:cxn>
              <a:cxn ang="0">
                <a:pos x="connsiteX1747" y="connsiteY1747"/>
              </a:cxn>
              <a:cxn ang="0">
                <a:pos x="connsiteX1748" y="connsiteY1748"/>
              </a:cxn>
              <a:cxn ang="0">
                <a:pos x="connsiteX1749" y="connsiteY1749"/>
              </a:cxn>
              <a:cxn ang="0">
                <a:pos x="connsiteX1750" y="connsiteY1750"/>
              </a:cxn>
              <a:cxn ang="0">
                <a:pos x="connsiteX1751" y="connsiteY1751"/>
              </a:cxn>
              <a:cxn ang="0">
                <a:pos x="connsiteX1752" y="connsiteY1752"/>
              </a:cxn>
              <a:cxn ang="0">
                <a:pos x="connsiteX1753" y="connsiteY1753"/>
              </a:cxn>
              <a:cxn ang="0">
                <a:pos x="connsiteX1754" y="connsiteY1754"/>
              </a:cxn>
              <a:cxn ang="0">
                <a:pos x="connsiteX1755" y="connsiteY1755"/>
              </a:cxn>
              <a:cxn ang="0">
                <a:pos x="connsiteX1756" y="connsiteY1756"/>
              </a:cxn>
              <a:cxn ang="0">
                <a:pos x="connsiteX1757" y="connsiteY1757"/>
              </a:cxn>
              <a:cxn ang="0">
                <a:pos x="connsiteX1758" y="connsiteY1758"/>
              </a:cxn>
              <a:cxn ang="0">
                <a:pos x="connsiteX1759" y="connsiteY1759"/>
              </a:cxn>
              <a:cxn ang="0">
                <a:pos x="connsiteX1760" y="connsiteY1760"/>
              </a:cxn>
              <a:cxn ang="0">
                <a:pos x="connsiteX1761" y="connsiteY1761"/>
              </a:cxn>
              <a:cxn ang="0">
                <a:pos x="connsiteX1762" y="connsiteY1762"/>
              </a:cxn>
              <a:cxn ang="0">
                <a:pos x="connsiteX1763" y="connsiteY1763"/>
              </a:cxn>
              <a:cxn ang="0">
                <a:pos x="connsiteX1764" y="connsiteY1764"/>
              </a:cxn>
              <a:cxn ang="0">
                <a:pos x="connsiteX1765" y="connsiteY1765"/>
              </a:cxn>
              <a:cxn ang="0">
                <a:pos x="connsiteX1766" y="connsiteY1766"/>
              </a:cxn>
              <a:cxn ang="0">
                <a:pos x="connsiteX1767" y="connsiteY1767"/>
              </a:cxn>
              <a:cxn ang="0">
                <a:pos x="connsiteX1768" y="connsiteY1768"/>
              </a:cxn>
              <a:cxn ang="0">
                <a:pos x="connsiteX1769" y="connsiteY1769"/>
              </a:cxn>
              <a:cxn ang="0">
                <a:pos x="connsiteX1770" y="connsiteY1770"/>
              </a:cxn>
              <a:cxn ang="0">
                <a:pos x="connsiteX1771" y="connsiteY1771"/>
              </a:cxn>
              <a:cxn ang="0">
                <a:pos x="connsiteX1772" y="connsiteY1772"/>
              </a:cxn>
              <a:cxn ang="0">
                <a:pos x="connsiteX1773" y="connsiteY1773"/>
              </a:cxn>
              <a:cxn ang="0">
                <a:pos x="connsiteX1774" y="connsiteY1774"/>
              </a:cxn>
              <a:cxn ang="0">
                <a:pos x="connsiteX1775" y="connsiteY1775"/>
              </a:cxn>
              <a:cxn ang="0">
                <a:pos x="connsiteX1776" y="connsiteY1776"/>
              </a:cxn>
              <a:cxn ang="0">
                <a:pos x="connsiteX1777" y="connsiteY1777"/>
              </a:cxn>
              <a:cxn ang="0">
                <a:pos x="connsiteX1778" y="connsiteY1778"/>
              </a:cxn>
              <a:cxn ang="0">
                <a:pos x="connsiteX1779" y="connsiteY1779"/>
              </a:cxn>
              <a:cxn ang="0">
                <a:pos x="connsiteX1780" y="connsiteY1780"/>
              </a:cxn>
              <a:cxn ang="0">
                <a:pos x="connsiteX1781" y="connsiteY1781"/>
              </a:cxn>
              <a:cxn ang="0">
                <a:pos x="connsiteX1782" y="connsiteY1782"/>
              </a:cxn>
              <a:cxn ang="0">
                <a:pos x="connsiteX1783" y="connsiteY1783"/>
              </a:cxn>
              <a:cxn ang="0">
                <a:pos x="connsiteX1784" y="connsiteY1784"/>
              </a:cxn>
              <a:cxn ang="0">
                <a:pos x="connsiteX1785" y="connsiteY1785"/>
              </a:cxn>
              <a:cxn ang="0">
                <a:pos x="connsiteX1786" y="connsiteY1786"/>
              </a:cxn>
              <a:cxn ang="0">
                <a:pos x="connsiteX1787" y="connsiteY1787"/>
              </a:cxn>
              <a:cxn ang="0">
                <a:pos x="connsiteX1788" y="connsiteY1788"/>
              </a:cxn>
              <a:cxn ang="0">
                <a:pos x="connsiteX1789" y="connsiteY1789"/>
              </a:cxn>
              <a:cxn ang="0">
                <a:pos x="connsiteX1790" y="connsiteY1790"/>
              </a:cxn>
              <a:cxn ang="0">
                <a:pos x="connsiteX1791" y="connsiteY1791"/>
              </a:cxn>
              <a:cxn ang="0">
                <a:pos x="connsiteX1792" y="connsiteY1792"/>
              </a:cxn>
              <a:cxn ang="0">
                <a:pos x="connsiteX1793" y="connsiteY1793"/>
              </a:cxn>
              <a:cxn ang="0">
                <a:pos x="connsiteX1794" y="connsiteY1794"/>
              </a:cxn>
              <a:cxn ang="0">
                <a:pos x="connsiteX1795" y="connsiteY1795"/>
              </a:cxn>
              <a:cxn ang="0">
                <a:pos x="connsiteX1796" y="connsiteY1796"/>
              </a:cxn>
              <a:cxn ang="0">
                <a:pos x="connsiteX1797" y="connsiteY1797"/>
              </a:cxn>
              <a:cxn ang="0">
                <a:pos x="connsiteX1798" y="connsiteY1798"/>
              </a:cxn>
              <a:cxn ang="0">
                <a:pos x="connsiteX1799" y="connsiteY1799"/>
              </a:cxn>
              <a:cxn ang="0">
                <a:pos x="connsiteX1800" y="connsiteY1800"/>
              </a:cxn>
              <a:cxn ang="0">
                <a:pos x="connsiteX1801" y="connsiteY1801"/>
              </a:cxn>
              <a:cxn ang="0">
                <a:pos x="connsiteX1802" y="connsiteY1802"/>
              </a:cxn>
              <a:cxn ang="0">
                <a:pos x="connsiteX1803" y="connsiteY1803"/>
              </a:cxn>
              <a:cxn ang="0">
                <a:pos x="connsiteX1804" y="connsiteY1804"/>
              </a:cxn>
              <a:cxn ang="0">
                <a:pos x="connsiteX1805" y="connsiteY1805"/>
              </a:cxn>
              <a:cxn ang="0">
                <a:pos x="connsiteX1806" y="connsiteY1806"/>
              </a:cxn>
              <a:cxn ang="0">
                <a:pos x="connsiteX1807" y="connsiteY1807"/>
              </a:cxn>
              <a:cxn ang="0">
                <a:pos x="connsiteX1808" y="connsiteY1808"/>
              </a:cxn>
              <a:cxn ang="0">
                <a:pos x="connsiteX1809" y="connsiteY1809"/>
              </a:cxn>
              <a:cxn ang="0">
                <a:pos x="connsiteX1810" y="connsiteY1810"/>
              </a:cxn>
              <a:cxn ang="0">
                <a:pos x="connsiteX1811" y="connsiteY1811"/>
              </a:cxn>
              <a:cxn ang="0">
                <a:pos x="connsiteX1812" y="connsiteY1812"/>
              </a:cxn>
              <a:cxn ang="0">
                <a:pos x="connsiteX1813" y="connsiteY1813"/>
              </a:cxn>
              <a:cxn ang="0">
                <a:pos x="connsiteX1814" y="connsiteY1814"/>
              </a:cxn>
              <a:cxn ang="0">
                <a:pos x="connsiteX1815" y="connsiteY1815"/>
              </a:cxn>
              <a:cxn ang="0">
                <a:pos x="connsiteX1816" y="connsiteY1816"/>
              </a:cxn>
              <a:cxn ang="0">
                <a:pos x="connsiteX1817" y="connsiteY1817"/>
              </a:cxn>
              <a:cxn ang="0">
                <a:pos x="connsiteX1818" y="connsiteY1818"/>
              </a:cxn>
              <a:cxn ang="0">
                <a:pos x="connsiteX1819" y="connsiteY1819"/>
              </a:cxn>
              <a:cxn ang="0">
                <a:pos x="connsiteX1820" y="connsiteY1820"/>
              </a:cxn>
              <a:cxn ang="0">
                <a:pos x="connsiteX1821" y="connsiteY1821"/>
              </a:cxn>
              <a:cxn ang="0">
                <a:pos x="connsiteX1822" y="connsiteY1822"/>
              </a:cxn>
              <a:cxn ang="0">
                <a:pos x="connsiteX1823" y="connsiteY1823"/>
              </a:cxn>
              <a:cxn ang="0">
                <a:pos x="connsiteX1824" y="connsiteY1824"/>
              </a:cxn>
              <a:cxn ang="0">
                <a:pos x="connsiteX1825" y="connsiteY1825"/>
              </a:cxn>
              <a:cxn ang="0">
                <a:pos x="connsiteX1826" y="connsiteY1826"/>
              </a:cxn>
              <a:cxn ang="0">
                <a:pos x="connsiteX1827" y="connsiteY1827"/>
              </a:cxn>
              <a:cxn ang="0">
                <a:pos x="connsiteX1828" y="connsiteY1828"/>
              </a:cxn>
              <a:cxn ang="0">
                <a:pos x="connsiteX1829" y="connsiteY1829"/>
              </a:cxn>
              <a:cxn ang="0">
                <a:pos x="connsiteX1830" y="connsiteY1830"/>
              </a:cxn>
              <a:cxn ang="0">
                <a:pos x="connsiteX1831" y="connsiteY1831"/>
              </a:cxn>
              <a:cxn ang="0">
                <a:pos x="connsiteX1832" y="connsiteY1832"/>
              </a:cxn>
              <a:cxn ang="0">
                <a:pos x="connsiteX1833" y="connsiteY1833"/>
              </a:cxn>
              <a:cxn ang="0">
                <a:pos x="connsiteX1834" y="connsiteY1834"/>
              </a:cxn>
              <a:cxn ang="0">
                <a:pos x="connsiteX1835" y="connsiteY1835"/>
              </a:cxn>
              <a:cxn ang="0">
                <a:pos x="connsiteX1836" y="connsiteY1836"/>
              </a:cxn>
              <a:cxn ang="0">
                <a:pos x="connsiteX1837" y="connsiteY1837"/>
              </a:cxn>
              <a:cxn ang="0">
                <a:pos x="connsiteX1838" y="connsiteY1838"/>
              </a:cxn>
              <a:cxn ang="0">
                <a:pos x="connsiteX1839" y="connsiteY1839"/>
              </a:cxn>
              <a:cxn ang="0">
                <a:pos x="connsiteX1840" y="connsiteY1840"/>
              </a:cxn>
              <a:cxn ang="0">
                <a:pos x="connsiteX1841" y="connsiteY1841"/>
              </a:cxn>
              <a:cxn ang="0">
                <a:pos x="connsiteX1842" y="connsiteY1842"/>
              </a:cxn>
              <a:cxn ang="0">
                <a:pos x="connsiteX1843" y="connsiteY1843"/>
              </a:cxn>
              <a:cxn ang="0">
                <a:pos x="connsiteX1844" y="connsiteY1844"/>
              </a:cxn>
              <a:cxn ang="0">
                <a:pos x="connsiteX1845" y="connsiteY1845"/>
              </a:cxn>
              <a:cxn ang="0">
                <a:pos x="connsiteX1846" y="connsiteY1846"/>
              </a:cxn>
              <a:cxn ang="0">
                <a:pos x="connsiteX1847" y="connsiteY1847"/>
              </a:cxn>
              <a:cxn ang="0">
                <a:pos x="connsiteX1848" y="connsiteY1848"/>
              </a:cxn>
              <a:cxn ang="0">
                <a:pos x="connsiteX1849" y="connsiteY1849"/>
              </a:cxn>
              <a:cxn ang="0">
                <a:pos x="connsiteX1850" y="connsiteY1850"/>
              </a:cxn>
              <a:cxn ang="0">
                <a:pos x="connsiteX1851" y="connsiteY1851"/>
              </a:cxn>
              <a:cxn ang="0">
                <a:pos x="connsiteX1852" y="connsiteY1852"/>
              </a:cxn>
              <a:cxn ang="0">
                <a:pos x="connsiteX1853" y="connsiteY1853"/>
              </a:cxn>
              <a:cxn ang="0">
                <a:pos x="connsiteX1854" y="connsiteY1854"/>
              </a:cxn>
              <a:cxn ang="0">
                <a:pos x="connsiteX1855" y="connsiteY1855"/>
              </a:cxn>
              <a:cxn ang="0">
                <a:pos x="connsiteX1856" y="connsiteY1856"/>
              </a:cxn>
              <a:cxn ang="0">
                <a:pos x="connsiteX1857" y="connsiteY1857"/>
              </a:cxn>
              <a:cxn ang="0">
                <a:pos x="connsiteX1858" y="connsiteY1858"/>
              </a:cxn>
              <a:cxn ang="0">
                <a:pos x="connsiteX1859" y="connsiteY1859"/>
              </a:cxn>
              <a:cxn ang="0">
                <a:pos x="connsiteX1860" y="connsiteY1860"/>
              </a:cxn>
              <a:cxn ang="0">
                <a:pos x="connsiteX1861" y="connsiteY1861"/>
              </a:cxn>
              <a:cxn ang="0">
                <a:pos x="connsiteX1862" y="connsiteY1862"/>
              </a:cxn>
              <a:cxn ang="0">
                <a:pos x="connsiteX1863" y="connsiteY1863"/>
              </a:cxn>
              <a:cxn ang="0">
                <a:pos x="connsiteX1864" y="connsiteY1864"/>
              </a:cxn>
              <a:cxn ang="0">
                <a:pos x="connsiteX1865" y="connsiteY1865"/>
              </a:cxn>
              <a:cxn ang="0">
                <a:pos x="connsiteX1866" y="connsiteY1866"/>
              </a:cxn>
              <a:cxn ang="0">
                <a:pos x="connsiteX1867" y="connsiteY1867"/>
              </a:cxn>
              <a:cxn ang="0">
                <a:pos x="connsiteX1868" y="connsiteY1868"/>
              </a:cxn>
              <a:cxn ang="0">
                <a:pos x="connsiteX1869" y="connsiteY1869"/>
              </a:cxn>
              <a:cxn ang="0">
                <a:pos x="connsiteX1870" y="connsiteY1870"/>
              </a:cxn>
              <a:cxn ang="0">
                <a:pos x="connsiteX1871" y="connsiteY1871"/>
              </a:cxn>
              <a:cxn ang="0">
                <a:pos x="connsiteX1872" y="connsiteY1872"/>
              </a:cxn>
              <a:cxn ang="0">
                <a:pos x="connsiteX1873" y="connsiteY1873"/>
              </a:cxn>
              <a:cxn ang="0">
                <a:pos x="connsiteX1874" y="connsiteY1874"/>
              </a:cxn>
              <a:cxn ang="0">
                <a:pos x="connsiteX1875" y="connsiteY1875"/>
              </a:cxn>
              <a:cxn ang="0">
                <a:pos x="connsiteX1876" y="connsiteY1876"/>
              </a:cxn>
              <a:cxn ang="0">
                <a:pos x="connsiteX1877" y="connsiteY1877"/>
              </a:cxn>
              <a:cxn ang="0">
                <a:pos x="connsiteX1878" y="connsiteY1878"/>
              </a:cxn>
              <a:cxn ang="0">
                <a:pos x="connsiteX1879" y="connsiteY1879"/>
              </a:cxn>
              <a:cxn ang="0">
                <a:pos x="connsiteX1880" y="connsiteY1880"/>
              </a:cxn>
              <a:cxn ang="0">
                <a:pos x="connsiteX1881" y="connsiteY1881"/>
              </a:cxn>
              <a:cxn ang="0">
                <a:pos x="connsiteX1882" y="connsiteY1882"/>
              </a:cxn>
              <a:cxn ang="0">
                <a:pos x="connsiteX1883" y="connsiteY1883"/>
              </a:cxn>
              <a:cxn ang="0">
                <a:pos x="connsiteX1884" y="connsiteY1884"/>
              </a:cxn>
              <a:cxn ang="0">
                <a:pos x="connsiteX1885" y="connsiteY1885"/>
              </a:cxn>
              <a:cxn ang="0">
                <a:pos x="connsiteX1886" y="connsiteY1886"/>
              </a:cxn>
              <a:cxn ang="0">
                <a:pos x="connsiteX1887" y="connsiteY1887"/>
              </a:cxn>
              <a:cxn ang="0">
                <a:pos x="connsiteX1888" y="connsiteY1888"/>
              </a:cxn>
              <a:cxn ang="0">
                <a:pos x="connsiteX1889" y="connsiteY1889"/>
              </a:cxn>
              <a:cxn ang="0">
                <a:pos x="connsiteX1890" y="connsiteY1890"/>
              </a:cxn>
              <a:cxn ang="0">
                <a:pos x="connsiteX1891" y="connsiteY1891"/>
              </a:cxn>
              <a:cxn ang="0">
                <a:pos x="connsiteX1892" y="connsiteY1892"/>
              </a:cxn>
              <a:cxn ang="0">
                <a:pos x="connsiteX1893" y="connsiteY1893"/>
              </a:cxn>
              <a:cxn ang="0">
                <a:pos x="connsiteX1894" y="connsiteY1894"/>
              </a:cxn>
              <a:cxn ang="0">
                <a:pos x="connsiteX1895" y="connsiteY1895"/>
              </a:cxn>
              <a:cxn ang="0">
                <a:pos x="connsiteX1896" y="connsiteY1896"/>
              </a:cxn>
              <a:cxn ang="0">
                <a:pos x="connsiteX1897" y="connsiteY1897"/>
              </a:cxn>
              <a:cxn ang="0">
                <a:pos x="connsiteX1898" y="connsiteY1898"/>
              </a:cxn>
              <a:cxn ang="0">
                <a:pos x="connsiteX1899" y="connsiteY1899"/>
              </a:cxn>
              <a:cxn ang="0">
                <a:pos x="connsiteX1900" y="connsiteY1900"/>
              </a:cxn>
              <a:cxn ang="0">
                <a:pos x="connsiteX1901" y="connsiteY1901"/>
              </a:cxn>
              <a:cxn ang="0">
                <a:pos x="connsiteX1902" y="connsiteY1902"/>
              </a:cxn>
              <a:cxn ang="0">
                <a:pos x="connsiteX1903" y="connsiteY1903"/>
              </a:cxn>
              <a:cxn ang="0">
                <a:pos x="connsiteX1904" y="connsiteY1904"/>
              </a:cxn>
              <a:cxn ang="0">
                <a:pos x="connsiteX1905" y="connsiteY1905"/>
              </a:cxn>
              <a:cxn ang="0">
                <a:pos x="connsiteX1906" y="connsiteY1906"/>
              </a:cxn>
              <a:cxn ang="0">
                <a:pos x="connsiteX1907" y="connsiteY1907"/>
              </a:cxn>
              <a:cxn ang="0">
                <a:pos x="connsiteX1908" y="connsiteY1908"/>
              </a:cxn>
              <a:cxn ang="0">
                <a:pos x="connsiteX1909" y="connsiteY1909"/>
              </a:cxn>
              <a:cxn ang="0">
                <a:pos x="connsiteX1910" y="connsiteY1910"/>
              </a:cxn>
              <a:cxn ang="0">
                <a:pos x="connsiteX1911" y="connsiteY1911"/>
              </a:cxn>
              <a:cxn ang="0">
                <a:pos x="connsiteX1912" y="connsiteY1912"/>
              </a:cxn>
              <a:cxn ang="0">
                <a:pos x="connsiteX1913" y="connsiteY1913"/>
              </a:cxn>
              <a:cxn ang="0">
                <a:pos x="connsiteX1914" y="connsiteY1914"/>
              </a:cxn>
              <a:cxn ang="0">
                <a:pos x="connsiteX1915" y="connsiteY1915"/>
              </a:cxn>
              <a:cxn ang="0">
                <a:pos x="connsiteX1916" y="connsiteY1916"/>
              </a:cxn>
              <a:cxn ang="0">
                <a:pos x="connsiteX1917" y="connsiteY1917"/>
              </a:cxn>
              <a:cxn ang="0">
                <a:pos x="connsiteX1918" y="connsiteY1918"/>
              </a:cxn>
              <a:cxn ang="0">
                <a:pos x="connsiteX1919" y="connsiteY1919"/>
              </a:cxn>
              <a:cxn ang="0">
                <a:pos x="connsiteX1920" y="connsiteY1920"/>
              </a:cxn>
              <a:cxn ang="0">
                <a:pos x="connsiteX1921" y="connsiteY1921"/>
              </a:cxn>
              <a:cxn ang="0">
                <a:pos x="connsiteX1922" y="connsiteY1922"/>
              </a:cxn>
              <a:cxn ang="0">
                <a:pos x="connsiteX1923" y="connsiteY1923"/>
              </a:cxn>
              <a:cxn ang="0">
                <a:pos x="connsiteX1924" y="connsiteY1924"/>
              </a:cxn>
              <a:cxn ang="0">
                <a:pos x="connsiteX1925" y="connsiteY1925"/>
              </a:cxn>
              <a:cxn ang="0">
                <a:pos x="connsiteX1926" y="connsiteY1926"/>
              </a:cxn>
              <a:cxn ang="0">
                <a:pos x="connsiteX1927" y="connsiteY1927"/>
              </a:cxn>
              <a:cxn ang="0">
                <a:pos x="connsiteX1928" y="connsiteY1928"/>
              </a:cxn>
              <a:cxn ang="0">
                <a:pos x="connsiteX1929" y="connsiteY1929"/>
              </a:cxn>
              <a:cxn ang="0">
                <a:pos x="connsiteX1930" y="connsiteY1930"/>
              </a:cxn>
              <a:cxn ang="0">
                <a:pos x="connsiteX1931" y="connsiteY1931"/>
              </a:cxn>
              <a:cxn ang="0">
                <a:pos x="connsiteX1932" y="connsiteY1932"/>
              </a:cxn>
              <a:cxn ang="0">
                <a:pos x="connsiteX1933" y="connsiteY1933"/>
              </a:cxn>
              <a:cxn ang="0">
                <a:pos x="connsiteX1934" y="connsiteY1934"/>
              </a:cxn>
              <a:cxn ang="0">
                <a:pos x="connsiteX1935" y="connsiteY1935"/>
              </a:cxn>
              <a:cxn ang="0">
                <a:pos x="connsiteX1936" y="connsiteY1936"/>
              </a:cxn>
              <a:cxn ang="0">
                <a:pos x="connsiteX1937" y="connsiteY1937"/>
              </a:cxn>
              <a:cxn ang="0">
                <a:pos x="connsiteX1938" y="connsiteY1938"/>
              </a:cxn>
              <a:cxn ang="0">
                <a:pos x="connsiteX1939" y="connsiteY1939"/>
              </a:cxn>
              <a:cxn ang="0">
                <a:pos x="connsiteX1940" y="connsiteY1940"/>
              </a:cxn>
              <a:cxn ang="0">
                <a:pos x="connsiteX1941" y="connsiteY1941"/>
              </a:cxn>
              <a:cxn ang="0">
                <a:pos x="connsiteX1942" y="connsiteY1942"/>
              </a:cxn>
              <a:cxn ang="0">
                <a:pos x="connsiteX1943" y="connsiteY1943"/>
              </a:cxn>
              <a:cxn ang="0">
                <a:pos x="connsiteX1944" y="connsiteY1944"/>
              </a:cxn>
              <a:cxn ang="0">
                <a:pos x="connsiteX1945" y="connsiteY1945"/>
              </a:cxn>
              <a:cxn ang="0">
                <a:pos x="connsiteX1946" y="connsiteY1946"/>
              </a:cxn>
              <a:cxn ang="0">
                <a:pos x="connsiteX1947" y="connsiteY1947"/>
              </a:cxn>
              <a:cxn ang="0">
                <a:pos x="connsiteX1948" y="connsiteY1948"/>
              </a:cxn>
              <a:cxn ang="0">
                <a:pos x="connsiteX1949" y="connsiteY1949"/>
              </a:cxn>
              <a:cxn ang="0">
                <a:pos x="connsiteX1950" y="connsiteY1950"/>
              </a:cxn>
              <a:cxn ang="0">
                <a:pos x="connsiteX1951" y="connsiteY1951"/>
              </a:cxn>
              <a:cxn ang="0">
                <a:pos x="connsiteX1952" y="connsiteY1952"/>
              </a:cxn>
              <a:cxn ang="0">
                <a:pos x="connsiteX1953" y="connsiteY1953"/>
              </a:cxn>
              <a:cxn ang="0">
                <a:pos x="connsiteX1954" y="connsiteY1954"/>
              </a:cxn>
              <a:cxn ang="0">
                <a:pos x="connsiteX1955" y="connsiteY1955"/>
              </a:cxn>
              <a:cxn ang="0">
                <a:pos x="connsiteX1956" y="connsiteY1956"/>
              </a:cxn>
              <a:cxn ang="0">
                <a:pos x="connsiteX1957" y="connsiteY1957"/>
              </a:cxn>
              <a:cxn ang="0">
                <a:pos x="connsiteX1958" y="connsiteY1958"/>
              </a:cxn>
              <a:cxn ang="0">
                <a:pos x="connsiteX1959" y="connsiteY1959"/>
              </a:cxn>
              <a:cxn ang="0">
                <a:pos x="connsiteX1960" y="connsiteY1960"/>
              </a:cxn>
              <a:cxn ang="0">
                <a:pos x="connsiteX1961" y="connsiteY1961"/>
              </a:cxn>
              <a:cxn ang="0">
                <a:pos x="connsiteX1962" y="connsiteY1962"/>
              </a:cxn>
              <a:cxn ang="0">
                <a:pos x="connsiteX1963" y="connsiteY1963"/>
              </a:cxn>
              <a:cxn ang="0">
                <a:pos x="connsiteX1964" y="connsiteY1964"/>
              </a:cxn>
              <a:cxn ang="0">
                <a:pos x="connsiteX1965" y="connsiteY1965"/>
              </a:cxn>
              <a:cxn ang="0">
                <a:pos x="connsiteX1966" y="connsiteY1966"/>
              </a:cxn>
              <a:cxn ang="0">
                <a:pos x="connsiteX1967" y="connsiteY1967"/>
              </a:cxn>
              <a:cxn ang="0">
                <a:pos x="connsiteX1968" y="connsiteY1968"/>
              </a:cxn>
              <a:cxn ang="0">
                <a:pos x="connsiteX1969" y="connsiteY1969"/>
              </a:cxn>
              <a:cxn ang="0">
                <a:pos x="connsiteX1970" y="connsiteY1970"/>
              </a:cxn>
              <a:cxn ang="0">
                <a:pos x="connsiteX1971" y="connsiteY1971"/>
              </a:cxn>
              <a:cxn ang="0">
                <a:pos x="connsiteX1972" y="connsiteY1972"/>
              </a:cxn>
              <a:cxn ang="0">
                <a:pos x="connsiteX1973" y="connsiteY1973"/>
              </a:cxn>
              <a:cxn ang="0">
                <a:pos x="connsiteX1974" y="connsiteY1974"/>
              </a:cxn>
              <a:cxn ang="0">
                <a:pos x="connsiteX1975" y="connsiteY1975"/>
              </a:cxn>
              <a:cxn ang="0">
                <a:pos x="connsiteX1976" y="connsiteY1976"/>
              </a:cxn>
              <a:cxn ang="0">
                <a:pos x="connsiteX1977" y="connsiteY1977"/>
              </a:cxn>
              <a:cxn ang="0">
                <a:pos x="connsiteX1978" y="connsiteY1978"/>
              </a:cxn>
              <a:cxn ang="0">
                <a:pos x="connsiteX1979" y="connsiteY1979"/>
              </a:cxn>
              <a:cxn ang="0">
                <a:pos x="connsiteX1980" y="connsiteY1980"/>
              </a:cxn>
              <a:cxn ang="0">
                <a:pos x="connsiteX1981" y="connsiteY1981"/>
              </a:cxn>
              <a:cxn ang="0">
                <a:pos x="connsiteX1982" y="connsiteY1982"/>
              </a:cxn>
              <a:cxn ang="0">
                <a:pos x="connsiteX1983" y="connsiteY1983"/>
              </a:cxn>
              <a:cxn ang="0">
                <a:pos x="connsiteX1984" y="connsiteY1984"/>
              </a:cxn>
              <a:cxn ang="0">
                <a:pos x="connsiteX1985" y="connsiteY1985"/>
              </a:cxn>
              <a:cxn ang="0">
                <a:pos x="connsiteX1986" y="connsiteY1986"/>
              </a:cxn>
              <a:cxn ang="0">
                <a:pos x="connsiteX1987" y="connsiteY1987"/>
              </a:cxn>
              <a:cxn ang="0">
                <a:pos x="connsiteX1988" y="connsiteY1988"/>
              </a:cxn>
              <a:cxn ang="0">
                <a:pos x="connsiteX1989" y="connsiteY1989"/>
              </a:cxn>
              <a:cxn ang="0">
                <a:pos x="connsiteX1990" y="connsiteY1990"/>
              </a:cxn>
              <a:cxn ang="0">
                <a:pos x="connsiteX1991" y="connsiteY1991"/>
              </a:cxn>
              <a:cxn ang="0">
                <a:pos x="connsiteX1992" y="connsiteY1992"/>
              </a:cxn>
              <a:cxn ang="0">
                <a:pos x="connsiteX1993" y="connsiteY1993"/>
              </a:cxn>
              <a:cxn ang="0">
                <a:pos x="connsiteX1994" y="connsiteY1994"/>
              </a:cxn>
              <a:cxn ang="0">
                <a:pos x="connsiteX1995" y="connsiteY1995"/>
              </a:cxn>
              <a:cxn ang="0">
                <a:pos x="connsiteX1996" y="connsiteY1996"/>
              </a:cxn>
              <a:cxn ang="0">
                <a:pos x="connsiteX1997" y="connsiteY1997"/>
              </a:cxn>
              <a:cxn ang="0">
                <a:pos x="connsiteX1998" y="connsiteY1998"/>
              </a:cxn>
              <a:cxn ang="0">
                <a:pos x="connsiteX1999" y="connsiteY1999"/>
              </a:cxn>
              <a:cxn ang="0">
                <a:pos x="connsiteX2000" y="connsiteY2000"/>
              </a:cxn>
              <a:cxn ang="0">
                <a:pos x="connsiteX2001" y="connsiteY2001"/>
              </a:cxn>
              <a:cxn ang="0">
                <a:pos x="connsiteX2002" y="connsiteY2002"/>
              </a:cxn>
              <a:cxn ang="0">
                <a:pos x="connsiteX2003" y="connsiteY2003"/>
              </a:cxn>
              <a:cxn ang="0">
                <a:pos x="connsiteX2004" y="connsiteY2004"/>
              </a:cxn>
              <a:cxn ang="0">
                <a:pos x="connsiteX2005" y="connsiteY2005"/>
              </a:cxn>
              <a:cxn ang="0">
                <a:pos x="connsiteX2006" y="connsiteY2006"/>
              </a:cxn>
              <a:cxn ang="0">
                <a:pos x="connsiteX2007" y="connsiteY2007"/>
              </a:cxn>
              <a:cxn ang="0">
                <a:pos x="connsiteX2008" y="connsiteY2008"/>
              </a:cxn>
              <a:cxn ang="0">
                <a:pos x="connsiteX2009" y="connsiteY2009"/>
              </a:cxn>
              <a:cxn ang="0">
                <a:pos x="connsiteX2010" y="connsiteY2010"/>
              </a:cxn>
              <a:cxn ang="0">
                <a:pos x="connsiteX2011" y="connsiteY2011"/>
              </a:cxn>
              <a:cxn ang="0">
                <a:pos x="connsiteX2012" y="connsiteY2012"/>
              </a:cxn>
              <a:cxn ang="0">
                <a:pos x="connsiteX2013" y="connsiteY2013"/>
              </a:cxn>
              <a:cxn ang="0">
                <a:pos x="connsiteX2014" y="connsiteY2014"/>
              </a:cxn>
              <a:cxn ang="0">
                <a:pos x="connsiteX2015" y="connsiteY2015"/>
              </a:cxn>
              <a:cxn ang="0">
                <a:pos x="connsiteX2016" y="connsiteY2016"/>
              </a:cxn>
              <a:cxn ang="0">
                <a:pos x="connsiteX2017" y="connsiteY2017"/>
              </a:cxn>
              <a:cxn ang="0">
                <a:pos x="connsiteX2018" y="connsiteY2018"/>
              </a:cxn>
              <a:cxn ang="0">
                <a:pos x="connsiteX2019" y="connsiteY2019"/>
              </a:cxn>
              <a:cxn ang="0">
                <a:pos x="connsiteX2020" y="connsiteY2020"/>
              </a:cxn>
              <a:cxn ang="0">
                <a:pos x="connsiteX2021" y="connsiteY2021"/>
              </a:cxn>
              <a:cxn ang="0">
                <a:pos x="connsiteX2022" y="connsiteY2022"/>
              </a:cxn>
              <a:cxn ang="0">
                <a:pos x="connsiteX2023" y="connsiteY2023"/>
              </a:cxn>
              <a:cxn ang="0">
                <a:pos x="connsiteX2024" y="connsiteY2024"/>
              </a:cxn>
              <a:cxn ang="0">
                <a:pos x="connsiteX2025" y="connsiteY2025"/>
              </a:cxn>
              <a:cxn ang="0">
                <a:pos x="connsiteX2026" y="connsiteY2026"/>
              </a:cxn>
              <a:cxn ang="0">
                <a:pos x="connsiteX2027" y="connsiteY2027"/>
              </a:cxn>
              <a:cxn ang="0">
                <a:pos x="connsiteX2028" y="connsiteY2028"/>
              </a:cxn>
              <a:cxn ang="0">
                <a:pos x="connsiteX2029" y="connsiteY2029"/>
              </a:cxn>
              <a:cxn ang="0">
                <a:pos x="connsiteX2030" y="connsiteY2030"/>
              </a:cxn>
              <a:cxn ang="0">
                <a:pos x="connsiteX2031" y="connsiteY2031"/>
              </a:cxn>
              <a:cxn ang="0">
                <a:pos x="connsiteX2032" y="connsiteY2032"/>
              </a:cxn>
              <a:cxn ang="0">
                <a:pos x="connsiteX2033" y="connsiteY2033"/>
              </a:cxn>
              <a:cxn ang="0">
                <a:pos x="connsiteX2034" y="connsiteY2034"/>
              </a:cxn>
              <a:cxn ang="0">
                <a:pos x="connsiteX2035" y="connsiteY2035"/>
              </a:cxn>
              <a:cxn ang="0">
                <a:pos x="connsiteX2036" y="connsiteY2036"/>
              </a:cxn>
              <a:cxn ang="0">
                <a:pos x="connsiteX2037" y="connsiteY2037"/>
              </a:cxn>
              <a:cxn ang="0">
                <a:pos x="connsiteX2038" y="connsiteY2038"/>
              </a:cxn>
              <a:cxn ang="0">
                <a:pos x="connsiteX2039" y="connsiteY2039"/>
              </a:cxn>
              <a:cxn ang="0">
                <a:pos x="connsiteX2040" y="connsiteY2040"/>
              </a:cxn>
              <a:cxn ang="0">
                <a:pos x="connsiteX2041" y="connsiteY2041"/>
              </a:cxn>
              <a:cxn ang="0">
                <a:pos x="connsiteX2042" y="connsiteY2042"/>
              </a:cxn>
              <a:cxn ang="0">
                <a:pos x="connsiteX2043" y="connsiteY2043"/>
              </a:cxn>
              <a:cxn ang="0">
                <a:pos x="connsiteX2044" y="connsiteY2044"/>
              </a:cxn>
              <a:cxn ang="0">
                <a:pos x="connsiteX2045" y="connsiteY2045"/>
              </a:cxn>
              <a:cxn ang="0">
                <a:pos x="connsiteX2046" y="connsiteY2046"/>
              </a:cxn>
              <a:cxn ang="0">
                <a:pos x="connsiteX2047" y="connsiteY2047"/>
              </a:cxn>
              <a:cxn ang="0">
                <a:pos x="connsiteX2048" y="connsiteY2048"/>
              </a:cxn>
              <a:cxn ang="0">
                <a:pos x="connsiteX2049" y="connsiteY2049"/>
              </a:cxn>
              <a:cxn ang="0">
                <a:pos x="connsiteX2050" y="connsiteY2050"/>
              </a:cxn>
              <a:cxn ang="0">
                <a:pos x="connsiteX2051" y="connsiteY2051"/>
              </a:cxn>
              <a:cxn ang="0">
                <a:pos x="connsiteX2052" y="connsiteY2052"/>
              </a:cxn>
              <a:cxn ang="0">
                <a:pos x="connsiteX2053" y="connsiteY2053"/>
              </a:cxn>
              <a:cxn ang="0">
                <a:pos x="connsiteX2054" y="connsiteY2054"/>
              </a:cxn>
              <a:cxn ang="0">
                <a:pos x="connsiteX2055" y="connsiteY2055"/>
              </a:cxn>
              <a:cxn ang="0">
                <a:pos x="connsiteX2056" y="connsiteY2056"/>
              </a:cxn>
              <a:cxn ang="0">
                <a:pos x="connsiteX2057" y="connsiteY2057"/>
              </a:cxn>
              <a:cxn ang="0">
                <a:pos x="connsiteX2058" y="connsiteY2058"/>
              </a:cxn>
              <a:cxn ang="0">
                <a:pos x="connsiteX2059" y="connsiteY2059"/>
              </a:cxn>
              <a:cxn ang="0">
                <a:pos x="connsiteX2060" y="connsiteY2060"/>
              </a:cxn>
              <a:cxn ang="0">
                <a:pos x="connsiteX2061" y="connsiteY2061"/>
              </a:cxn>
              <a:cxn ang="0">
                <a:pos x="connsiteX2062" y="connsiteY2062"/>
              </a:cxn>
              <a:cxn ang="0">
                <a:pos x="connsiteX2063" y="connsiteY2063"/>
              </a:cxn>
              <a:cxn ang="0">
                <a:pos x="connsiteX2064" y="connsiteY2064"/>
              </a:cxn>
              <a:cxn ang="0">
                <a:pos x="connsiteX2065" y="connsiteY2065"/>
              </a:cxn>
              <a:cxn ang="0">
                <a:pos x="connsiteX2066" y="connsiteY2066"/>
              </a:cxn>
              <a:cxn ang="0">
                <a:pos x="connsiteX2067" y="connsiteY2067"/>
              </a:cxn>
              <a:cxn ang="0">
                <a:pos x="connsiteX2068" y="connsiteY2068"/>
              </a:cxn>
              <a:cxn ang="0">
                <a:pos x="connsiteX2069" y="connsiteY2069"/>
              </a:cxn>
              <a:cxn ang="0">
                <a:pos x="connsiteX2070" y="connsiteY2070"/>
              </a:cxn>
              <a:cxn ang="0">
                <a:pos x="connsiteX2071" y="connsiteY2071"/>
              </a:cxn>
              <a:cxn ang="0">
                <a:pos x="connsiteX2072" y="connsiteY2072"/>
              </a:cxn>
              <a:cxn ang="0">
                <a:pos x="connsiteX2073" y="connsiteY2073"/>
              </a:cxn>
              <a:cxn ang="0">
                <a:pos x="connsiteX2074" y="connsiteY2074"/>
              </a:cxn>
              <a:cxn ang="0">
                <a:pos x="connsiteX2075" y="connsiteY2075"/>
              </a:cxn>
              <a:cxn ang="0">
                <a:pos x="connsiteX2076" y="connsiteY2076"/>
              </a:cxn>
              <a:cxn ang="0">
                <a:pos x="connsiteX2077" y="connsiteY2077"/>
              </a:cxn>
              <a:cxn ang="0">
                <a:pos x="connsiteX2078" y="connsiteY2078"/>
              </a:cxn>
              <a:cxn ang="0">
                <a:pos x="connsiteX2079" y="connsiteY2079"/>
              </a:cxn>
              <a:cxn ang="0">
                <a:pos x="connsiteX2080" y="connsiteY2080"/>
              </a:cxn>
              <a:cxn ang="0">
                <a:pos x="connsiteX2081" y="connsiteY2081"/>
              </a:cxn>
              <a:cxn ang="0">
                <a:pos x="connsiteX2082" y="connsiteY2082"/>
              </a:cxn>
              <a:cxn ang="0">
                <a:pos x="connsiteX2083" y="connsiteY2083"/>
              </a:cxn>
              <a:cxn ang="0">
                <a:pos x="connsiteX2084" y="connsiteY2084"/>
              </a:cxn>
              <a:cxn ang="0">
                <a:pos x="connsiteX2085" y="connsiteY2085"/>
              </a:cxn>
              <a:cxn ang="0">
                <a:pos x="connsiteX2086" y="connsiteY2086"/>
              </a:cxn>
              <a:cxn ang="0">
                <a:pos x="connsiteX2087" y="connsiteY2087"/>
              </a:cxn>
              <a:cxn ang="0">
                <a:pos x="connsiteX2088" y="connsiteY2088"/>
              </a:cxn>
              <a:cxn ang="0">
                <a:pos x="connsiteX2089" y="connsiteY2089"/>
              </a:cxn>
              <a:cxn ang="0">
                <a:pos x="connsiteX2090" y="connsiteY2090"/>
              </a:cxn>
              <a:cxn ang="0">
                <a:pos x="connsiteX2091" y="connsiteY2091"/>
              </a:cxn>
              <a:cxn ang="0">
                <a:pos x="connsiteX2092" y="connsiteY2092"/>
              </a:cxn>
              <a:cxn ang="0">
                <a:pos x="connsiteX2093" y="connsiteY2093"/>
              </a:cxn>
              <a:cxn ang="0">
                <a:pos x="connsiteX2094" y="connsiteY2094"/>
              </a:cxn>
              <a:cxn ang="0">
                <a:pos x="connsiteX2095" y="connsiteY2095"/>
              </a:cxn>
              <a:cxn ang="0">
                <a:pos x="connsiteX2096" y="connsiteY2096"/>
              </a:cxn>
              <a:cxn ang="0">
                <a:pos x="connsiteX2097" y="connsiteY2097"/>
              </a:cxn>
              <a:cxn ang="0">
                <a:pos x="connsiteX2098" y="connsiteY2098"/>
              </a:cxn>
              <a:cxn ang="0">
                <a:pos x="connsiteX2099" y="connsiteY2099"/>
              </a:cxn>
              <a:cxn ang="0">
                <a:pos x="connsiteX2100" y="connsiteY2100"/>
              </a:cxn>
              <a:cxn ang="0">
                <a:pos x="connsiteX2101" y="connsiteY2101"/>
              </a:cxn>
              <a:cxn ang="0">
                <a:pos x="connsiteX2102" y="connsiteY2102"/>
              </a:cxn>
              <a:cxn ang="0">
                <a:pos x="connsiteX2103" y="connsiteY2103"/>
              </a:cxn>
              <a:cxn ang="0">
                <a:pos x="connsiteX2104" y="connsiteY2104"/>
              </a:cxn>
              <a:cxn ang="0">
                <a:pos x="connsiteX2105" y="connsiteY2105"/>
              </a:cxn>
              <a:cxn ang="0">
                <a:pos x="connsiteX2106" y="connsiteY2106"/>
              </a:cxn>
              <a:cxn ang="0">
                <a:pos x="connsiteX2107" y="connsiteY2107"/>
              </a:cxn>
              <a:cxn ang="0">
                <a:pos x="connsiteX2108" y="connsiteY2108"/>
              </a:cxn>
              <a:cxn ang="0">
                <a:pos x="connsiteX2109" y="connsiteY2109"/>
              </a:cxn>
              <a:cxn ang="0">
                <a:pos x="connsiteX2110" y="connsiteY2110"/>
              </a:cxn>
              <a:cxn ang="0">
                <a:pos x="connsiteX2111" y="connsiteY2111"/>
              </a:cxn>
              <a:cxn ang="0">
                <a:pos x="connsiteX2112" y="connsiteY2112"/>
              </a:cxn>
              <a:cxn ang="0">
                <a:pos x="connsiteX2113" y="connsiteY2113"/>
              </a:cxn>
              <a:cxn ang="0">
                <a:pos x="connsiteX2114" y="connsiteY2114"/>
              </a:cxn>
              <a:cxn ang="0">
                <a:pos x="connsiteX2115" y="connsiteY2115"/>
              </a:cxn>
              <a:cxn ang="0">
                <a:pos x="connsiteX2116" y="connsiteY2116"/>
              </a:cxn>
              <a:cxn ang="0">
                <a:pos x="connsiteX2117" y="connsiteY2117"/>
              </a:cxn>
              <a:cxn ang="0">
                <a:pos x="connsiteX2118" y="connsiteY2118"/>
              </a:cxn>
              <a:cxn ang="0">
                <a:pos x="connsiteX2119" y="connsiteY2119"/>
              </a:cxn>
              <a:cxn ang="0">
                <a:pos x="connsiteX2120" y="connsiteY2120"/>
              </a:cxn>
              <a:cxn ang="0">
                <a:pos x="connsiteX2121" y="connsiteY2121"/>
              </a:cxn>
              <a:cxn ang="0">
                <a:pos x="connsiteX2122" y="connsiteY2122"/>
              </a:cxn>
              <a:cxn ang="0">
                <a:pos x="connsiteX2123" y="connsiteY2123"/>
              </a:cxn>
              <a:cxn ang="0">
                <a:pos x="connsiteX2124" y="connsiteY2124"/>
              </a:cxn>
              <a:cxn ang="0">
                <a:pos x="connsiteX2125" y="connsiteY2125"/>
              </a:cxn>
              <a:cxn ang="0">
                <a:pos x="connsiteX2126" y="connsiteY2126"/>
              </a:cxn>
              <a:cxn ang="0">
                <a:pos x="connsiteX2127" y="connsiteY2127"/>
              </a:cxn>
              <a:cxn ang="0">
                <a:pos x="connsiteX2128" y="connsiteY2128"/>
              </a:cxn>
              <a:cxn ang="0">
                <a:pos x="connsiteX2129" y="connsiteY2129"/>
              </a:cxn>
              <a:cxn ang="0">
                <a:pos x="connsiteX2130" y="connsiteY2130"/>
              </a:cxn>
              <a:cxn ang="0">
                <a:pos x="connsiteX2131" y="connsiteY2131"/>
              </a:cxn>
              <a:cxn ang="0">
                <a:pos x="connsiteX2132" y="connsiteY2132"/>
              </a:cxn>
              <a:cxn ang="0">
                <a:pos x="connsiteX2133" y="connsiteY2133"/>
              </a:cxn>
              <a:cxn ang="0">
                <a:pos x="connsiteX2134" y="connsiteY2134"/>
              </a:cxn>
              <a:cxn ang="0">
                <a:pos x="connsiteX2135" y="connsiteY2135"/>
              </a:cxn>
              <a:cxn ang="0">
                <a:pos x="connsiteX2136" y="connsiteY2136"/>
              </a:cxn>
              <a:cxn ang="0">
                <a:pos x="connsiteX2137" y="connsiteY2137"/>
              </a:cxn>
              <a:cxn ang="0">
                <a:pos x="connsiteX2138" y="connsiteY2138"/>
              </a:cxn>
              <a:cxn ang="0">
                <a:pos x="connsiteX2139" y="connsiteY2139"/>
              </a:cxn>
              <a:cxn ang="0">
                <a:pos x="connsiteX2140" y="connsiteY2140"/>
              </a:cxn>
              <a:cxn ang="0">
                <a:pos x="connsiteX2141" y="connsiteY2141"/>
              </a:cxn>
              <a:cxn ang="0">
                <a:pos x="connsiteX2142" y="connsiteY2142"/>
              </a:cxn>
              <a:cxn ang="0">
                <a:pos x="connsiteX2143" y="connsiteY2143"/>
              </a:cxn>
              <a:cxn ang="0">
                <a:pos x="connsiteX2144" y="connsiteY2144"/>
              </a:cxn>
              <a:cxn ang="0">
                <a:pos x="connsiteX2145" y="connsiteY2145"/>
              </a:cxn>
              <a:cxn ang="0">
                <a:pos x="connsiteX2146" y="connsiteY2146"/>
              </a:cxn>
              <a:cxn ang="0">
                <a:pos x="connsiteX2147" y="connsiteY2147"/>
              </a:cxn>
              <a:cxn ang="0">
                <a:pos x="connsiteX2148" y="connsiteY2148"/>
              </a:cxn>
              <a:cxn ang="0">
                <a:pos x="connsiteX2149" y="connsiteY2149"/>
              </a:cxn>
              <a:cxn ang="0">
                <a:pos x="connsiteX2150" y="connsiteY2150"/>
              </a:cxn>
              <a:cxn ang="0">
                <a:pos x="connsiteX2151" y="connsiteY2151"/>
              </a:cxn>
              <a:cxn ang="0">
                <a:pos x="connsiteX2152" y="connsiteY2152"/>
              </a:cxn>
              <a:cxn ang="0">
                <a:pos x="connsiteX2153" y="connsiteY2153"/>
              </a:cxn>
              <a:cxn ang="0">
                <a:pos x="connsiteX2154" y="connsiteY2154"/>
              </a:cxn>
              <a:cxn ang="0">
                <a:pos x="connsiteX2155" y="connsiteY2155"/>
              </a:cxn>
              <a:cxn ang="0">
                <a:pos x="connsiteX2156" y="connsiteY2156"/>
              </a:cxn>
              <a:cxn ang="0">
                <a:pos x="connsiteX2157" y="connsiteY2157"/>
              </a:cxn>
              <a:cxn ang="0">
                <a:pos x="connsiteX2158" y="connsiteY2158"/>
              </a:cxn>
              <a:cxn ang="0">
                <a:pos x="connsiteX2159" y="connsiteY2159"/>
              </a:cxn>
              <a:cxn ang="0">
                <a:pos x="connsiteX2160" y="connsiteY2160"/>
              </a:cxn>
              <a:cxn ang="0">
                <a:pos x="connsiteX2161" y="connsiteY2161"/>
              </a:cxn>
              <a:cxn ang="0">
                <a:pos x="connsiteX2162" y="connsiteY2162"/>
              </a:cxn>
              <a:cxn ang="0">
                <a:pos x="connsiteX2163" y="connsiteY2163"/>
              </a:cxn>
              <a:cxn ang="0">
                <a:pos x="connsiteX2164" y="connsiteY2164"/>
              </a:cxn>
              <a:cxn ang="0">
                <a:pos x="connsiteX2165" y="connsiteY2165"/>
              </a:cxn>
              <a:cxn ang="0">
                <a:pos x="connsiteX2166" y="connsiteY2166"/>
              </a:cxn>
              <a:cxn ang="0">
                <a:pos x="connsiteX2167" y="connsiteY2167"/>
              </a:cxn>
              <a:cxn ang="0">
                <a:pos x="connsiteX2168" y="connsiteY2168"/>
              </a:cxn>
              <a:cxn ang="0">
                <a:pos x="connsiteX2169" y="connsiteY2169"/>
              </a:cxn>
              <a:cxn ang="0">
                <a:pos x="connsiteX2170" y="connsiteY2170"/>
              </a:cxn>
              <a:cxn ang="0">
                <a:pos x="connsiteX2171" y="connsiteY2171"/>
              </a:cxn>
              <a:cxn ang="0">
                <a:pos x="connsiteX2172" y="connsiteY2172"/>
              </a:cxn>
              <a:cxn ang="0">
                <a:pos x="connsiteX2173" y="connsiteY2173"/>
              </a:cxn>
              <a:cxn ang="0">
                <a:pos x="connsiteX2174" y="connsiteY2174"/>
              </a:cxn>
              <a:cxn ang="0">
                <a:pos x="connsiteX2175" y="connsiteY2175"/>
              </a:cxn>
              <a:cxn ang="0">
                <a:pos x="connsiteX2176" y="connsiteY2176"/>
              </a:cxn>
              <a:cxn ang="0">
                <a:pos x="connsiteX2177" y="connsiteY2177"/>
              </a:cxn>
              <a:cxn ang="0">
                <a:pos x="connsiteX2178" y="connsiteY2178"/>
              </a:cxn>
              <a:cxn ang="0">
                <a:pos x="connsiteX2179" y="connsiteY2179"/>
              </a:cxn>
              <a:cxn ang="0">
                <a:pos x="connsiteX2180" y="connsiteY2180"/>
              </a:cxn>
              <a:cxn ang="0">
                <a:pos x="connsiteX2181" y="connsiteY2181"/>
              </a:cxn>
              <a:cxn ang="0">
                <a:pos x="connsiteX2182" y="connsiteY2182"/>
              </a:cxn>
              <a:cxn ang="0">
                <a:pos x="connsiteX2183" y="connsiteY2183"/>
              </a:cxn>
              <a:cxn ang="0">
                <a:pos x="connsiteX2184" y="connsiteY2184"/>
              </a:cxn>
              <a:cxn ang="0">
                <a:pos x="connsiteX2185" y="connsiteY2185"/>
              </a:cxn>
              <a:cxn ang="0">
                <a:pos x="connsiteX2186" y="connsiteY2186"/>
              </a:cxn>
              <a:cxn ang="0">
                <a:pos x="connsiteX2187" y="connsiteY2187"/>
              </a:cxn>
              <a:cxn ang="0">
                <a:pos x="connsiteX2188" y="connsiteY2188"/>
              </a:cxn>
              <a:cxn ang="0">
                <a:pos x="connsiteX2189" y="connsiteY2189"/>
              </a:cxn>
              <a:cxn ang="0">
                <a:pos x="connsiteX2190" y="connsiteY2190"/>
              </a:cxn>
              <a:cxn ang="0">
                <a:pos x="connsiteX2191" y="connsiteY2191"/>
              </a:cxn>
              <a:cxn ang="0">
                <a:pos x="connsiteX2192" y="connsiteY2192"/>
              </a:cxn>
              <a:cxn ang="0">
                <a:pos x="connsiteX2193" y="connsiteY2193"/>
              </a:cxn>
              <a:cxn ang="0">
                <a:pos x="connsiteX2194" y="connsiteY2194"/>
              </a:cxn>
              <a:cxn ang="0">
                <a:pos x="connsiteX2195" y="connsiteY2195"/>
              </a:cxn>
              <a:cxn ang="0">
                <a:pos x="connsiteX2196" y="connsiteY2196"/>
              </a:cxn>
              <a:cxn ang="0">
                <a:pos x="connsiteX2197" y="connsiteY2197"/>
              </a:cxn>
              <a:cxn ang="0">
                <a:pos x="connsiteX2198" y="connsiteY2198"/>
              </a:cxn>
              <a:cxn ang="0">
                <a:pos x="connsiteX2199" y="connsiteY2199"/>
              </a:cxn>
              <a:cxn ang="0">
                <a:pos x="connsiteX2200" y="connsiteY2200"/>
              </a:cxn>
              <a:cxn ang="0">
                <a:pos x="connsiteX2201" y="connsiteY2201"/>
              </a:cxn>
              <a:cxn ang="0">
                <a:pos x="connsiteX2202" y="connsiteY2202"/>
              </a:cxn>
              <a:cxn ang="0">
                <a:pos x="connsiteX2203" y="connsiteY2203"/>
              </a:cxn>
              <a:cxn ang="0">
                <a:pos x="connsiteX2204" y="connsiteY2204"/>
              </a:cxn>
              <a:cxn ang="0">
                <a:pos x="connsiteX2205" y="connsiteY2205"/>
              </a:cxn>
              <a:cxn ang="0">
                <a:pos x="connsiteX2206" y="connsiteY2206"/>
              </a:cxn>
              <a:cxn ang="0">
                <a:pos x="connsiteX2207" y="connsiteY2207"/>
              </a:cxn>
              <a:cxn ang="0">
                <a:pos x="connsiteX2208" y="connsiteY2208"/>
              </a:cxn>
              <a:cxn ang="0">
                <a:pos x="connsiteX2209" y="connsiteY2209"/>
              </a:cxn>
              <a:cxn ang="0">
                <a:pos x="connsiteX2210" y="connsiteY2210"/>
              </a:cxn>
              <a:cxn ang="0">
                <a:pos x="connsiteX2211" y="connsiteY2211"/>
              </a:cxn>
              <a:cxn ang="0">
                <a:pos x="connsiteX2212" y="connsiteY2212"/>
              </a:cxn>
              <a:cxn ang="0">
                <a:pos x="connsiteX2213" y="connsiteY2213"/>
              </a:cxn>
              <a:cxn ang="0">
                <a:pos x="connsiteX2214" y="connsiteY2214"/>
              </a:cxn>
              <a:cxn ang="0">
                <a:pos x="connsiteX2215" y="connsiteY2215"/>
              </a:cxn>
              <a:cxn ang="0">
                <a:pos x="connsiteX2216" y="connsiteY2216"/>
              </a:cxn>
              <a:cxn ang="0">
                <a:pos x="connsiteX2217" y="connsiteY2217"/>
              </a:cxn>
              <a:cxn ang="0">
                <a:pos x="connsiteX2218" y="connsiteY2218"/>
              </a:cxn>
              <a:cxn ang="0">
                <a:pos x="connsiteX2219" y="connsiteY2219"/>
              </a:cxn>
              <a:cxn ang="0">
                <a:pos x="connsiteX2220" y="connsiteY2220"/>
              </a:cxn>
              <a:cxn ang="0">
                <a:pos x="connsiteX2221" y="connsiteY2221"/>
              </a:cxn>
              <a:cxn ang="0">
                <a:pos x="connsiteX2222" y="connsiteY2222"/>
              </a:cxn>
              <a:cxn ang="0">
                <a:pos x="connsiteX2223" y="connsiteY2223"/>
              </a:cxn>
              <a:cxn ang="0">
                <a:pos x="connsiteX2224" y="connsiteY2224"/>
              </a:cxn>
              <a:cxn ang="0">
                <a:pos x="connsiteX2225" y="connsiteY2225"/>
              </a:cxn>
              <a:cxn ang="0">
                <a:pos x="connsiteX2226" y="connsiteY2226"/>
              </a:cxn>
              <a:cxn ang="0">
                <a:pos x="connsiteX2227" y="connsiteY2227"/>
              </a:cxn>
              <a:cxn ang="0">
                <a:pos x="connsiteX2228" y="connsiteY2228"/>
              </a:cxn>
              <a:cxn ang="0">
                <a:pos x="connsiteX2229" y="connsiteY2229"/>
              </a:cxn>
              <a:cxn ang="0">
                <a:pos x="connsiteX2230" y="connsiteY2230"/>
              </a:cxn>
              <a:cxn ang="0">
                <a:pos x="connsiteX2231" y="connsiteY2231"/>
              </a:cxn>
              <a:cxn ang="0">
                <a:pos x="connsiteX2232" y="connsiteY2232"/>
              </a:cxn>
              <a:cxn ang="0">
                <a:pos x="connsiteX2233" y="connsiteY2233"/>
              </a:cxn>
              <a:cxn ang="0">
                <a:pos x="connsiteX2234" y="connsiteY2234"/>
              </a:cxn>
              <a:cxn ang="0">
                <a:pos x="connsiteX2235" y="connsiteY2235"/>
              </a:cxn>
              <a:cxn ang="0">
                <a:pos x="connsiteX2236" y="connsiteY2236"/>
              </a:cxn>
              <a:cxn ang="0">
                <a:pos x="connsiteX2237" y="connsiteY2237"/>
              </a:cxn>
              <a:cxn ang="0">
                <a:pos x="connsiteX2238" y="connsiteY2238"/>
              </a:cxn>
              <a:cxn ang="0">
                <a:pos x="connsiteX2239" y="connsiteY2239"/>
              </a:cxn>
              <a:cxn ang="0">
                <a:pos x="connsiteX2240" y="connsiteY2240"/>
              </a:cxn>
              <a:cxn ang="0">
                <a:pos x="connsiteX2241" y="connsiteY2241"/>
              </a:cxn>
              <a:cxn ang="0">
                <a:pos x="connsiteX2242" y="connsiteY2242"/>
              </a:cxn>
              <a:cxn ang="0">
                <a:pos x="connsiteX2243" y="connsiteY2243"/>
              </a:cxn>
              <a:cxn ang="0">
                <a:pos x="connsiteX2244" y="connsiteY2244"/>
              </a:cxn>
              <a:cxn ang="0">
                <a:pos x="connsiteX2245" y="connsiteY2245"/>
              </a:cxn>
              <a:cxn ang="0">
                <a:pos x="connsiteX2246" y="connsiteY2246"/>
              </a:cxn>
              <a:cxn ang="0">
                <a:pos x="connsiteX2247" y="connsiteY2247"/>
              </a:cxn>
              <a:cxn ang="0">
                <a:pos x="connsiteX2248" y="connsiteY2248"/>
              </a:cxn>
              <a:cxn ang="0">
                <a:pos x="connsiteX2249" y="connsiteY2249"/>
              </a:cxn>
              <a:cxn ang="0">
                <a:pos x="connsiteX2250" y="connsiteY2250"/>
              </a:cxn>
              <a:cxn ang="0">
                <a:pos x="connsiteX2251" y="connsiteY2251"/>
              </a:cxn>
              <a:cxn ang="0">
                <a:pos x="connsiteX2252" y="connsiteY2252"/>
              </a:cxn>
              <a:cxn ang="0">
                <a:pos x="connsiteX2253" y="connsiteY2253"/>
              </a:cxn>
              <a:cxn ang="0">
                <a:pos x="connsiteX2254" y="connsiteY2254"/>
              </a:cxn>
              <a:cxn ang="0">
                <a:pos x="connsiteX2255" y="connsiteY2255"/>
              </a:cxn>
              <a:cxn ang="0">
                <a:pos x="connsiteX2256" y="connsiteY2256"/>
              </a:cxn>
              <a:cxn ang="0">
                <a:pos x="connsiteX2257" y="connsiteY2257"/>
              </a:cxn>
              <a:cxn ang="0">
                <a:pos x="connsiteX2258" y="connsiteY2258"/>
              </a:cxn>
              <a:cxn ang="0">
                <a:pos x="connsiteX2259" y="connsiteY2259"/>
              </a:cxn>
              <a:cxn ang="0">
                <a:pos x="connsiteX2260" y="connsiteY2260"/>
              </a:cxn>
              <a:cxn ang="0">
                <a:pos x="connsiteX2261" y="connsiteY2261"/>
              </a:cxn>
              <a:cxn ang="0">
                <a:pos x="connsiteX2262" y="connsiteY2262"/>
              </a:cxn>
              <a:cxn ang="0">
                <a:pos x="connsiteX2263" y="connsiteY2263"/>
              </a:cxn>
              <a:cxn ang="0">
                <a:pos x="connsiteX2264" y="connsiteY2264"/>
              </a:cxn>
              <a:cxn ang="0">
                <a:pos x="connsiteX2265" y="connsiteY2265"/>
              </a:cxn>
              <a:cxn ang="0">
                <a:pos x="connsiteX2266" y="connsiteY2266"/>
              </a:cxn>
              <a:cxn ang="0">
                <a:pos x="connsiteX2267" y="connsiteY2267"/>
              </a:cxn>
              <a:cxn ang="0">
                <a:pos x="connsiteX2268" y="connsiteY2268"/>
              </a:cxn>
              <a:cxn ang="0">
                <a:pos x="connsiteX2269" y="connsiteY2269"/>
              </a:cxn>
              <a:cxn ang="0">
                <a:pos x="connsiteX2270" y="connsiteY2270"/>
              </a:cxn>
              <a:cxn ang="0">
                <a:pos x="connsiteX2271" y="connsiteY2271"/>
              </a:cxn>
              <a:cxn ang="0">
                <a:pos x="connsiteX2272" y="connsiteY2272"/>
              </a:cxn>
              <a:cxn ang="0">
                <a:pos x="connsiteX2273" y="connsiteY2273"/>
              </a:cxn>
              <a:cxn ang="0">
                <a:pos x="connsiteX2274" y="connsiteY2274"/>
              </a:cxn>
              <a:cxn ang="0">
                <a:pos x="connsiteX2275" y="connsiteY2275"/>
              </a:cxn>
              <a:cxn ang="0">
                <a:pos x="connsiteX2276" y="connsiteY2276"/>
              </a:cxn>
              <a:cxn ang="0">
                <a:pos x="connsiteX2277" y="connsiteY2277"/>
              </a:cxn>
              <a:cxn ang="0">
                <a:pos x="connsiteX2278" y="connsiteY2278"/>
              </a:cxn>
              <a:cxn ang="0">
                <a:pos x="connsiteX2279" y="connsiteY2279"/>
              </a:cxn>
              <a:cxn ang="0">
                <a:pos x="connsiteX2280" y="connsiteY2280"/>
              </a:cxn>
              <a:cxn ang="0">
                <a:pos x="connsiteX2281" y="connsiteY2281"/>
              </a:cxn>
              <a:cxn ang="0">
                <a:pos x="connsiteX2282" y="connsiteY2282"/>
              </a:cxn>
              <a:cxn ang="0">
                <a:pos x="connsiteX2283" y="connsiteY2283"/>
              </a:cxn>
              <a:cxn ang="0">
                <a:pos x="connsiteX2284" y="connsiteY2284"/>
              </a:cxn>
              <a:cxn ang="0">
                <a:pos x="connsiteX2285" y="connsiteY2285"/>
              </a:cxn>
              <a:cxn ang="0">
                <a:pos x="connsiteX2286" y="connsiteY2286"/>
              </a:cxn>
              <a:cxn ang="0">
                <a:pos x="connsiteX2287" y="connsiteY2287"/>
              </a:cxn>
              <a:cxn ang="0">
                <a:pos x="connsiteX2288" y="connsiteY2288"/>
              </a:cxn>
              <a:cxn ang="0">
                <a:pos x="connsiteX2289" y="connsiteY2289"/>
              </a:cxn>
              <a:cxn ang="0">
                <a:pos x="connsiteX2290" y="connsiteY2290"/>
              </a:cxn>
              <a:cxn ang="0">
                <a:pos x="connsiteX2291" y="connsiteY2291"/>
              </a:cxn>
              <a:cxn ang="0">
                <a:pos x="connsiteX2292" y="connsiteY2292"/>
              </a:cxn>
              <a:cxn ang="0">
                <a:pos x="connsiteX2293" y="connsiteY2293"/>
              </a:cxn>
              <a:cxn ang="0">
                <a:pos x="connsiteX2294" y="connsiteY2294"/>
              </a:cxn>
              <a:cxn ang="0">
                <a:pos x="connsiteX2295" y="connsiteY2295"/>
              </a:cxn>
              <a:cxn ang="0">
                <a:pos x="connsiteX2296" y="connsiteY2296"/>
              </a:cxn>
              <a:cxn ang="0">
                <a:pos x="connsiteX2297" y="connsiteY2297"/>
              </a:cxn>
              <a:cxn ang="0">
                <a:pos x="connsiteX2298" y="connsiteY2298"/>
              </a:cxn>
              <a:cxn ang="0">
                <a:pos x="connsiteX2299" y="connsiteY2299"/>
              </a:cxn>
              <a:cxn ang="0">
                <a:pos x="connsiteX2300" y="connsiteY2300"/>
              </a:cxn>
              <a:cxn ang="0">
                <a:pos x="connsiteX2301" y="connsiteY2301"/>
              </a:cxn>
              <a:cxn ang="0">
                <a:pos x="connsiteX2302" y="connsiteY2302"/>
              </a:cxn>
              <a:cxn ang="0">
                <a:pos x="connsiteX2303" y="connsiteY2303"/>
              </a:cxn>
              <a:cxn ang="0">
                <a:pos x="connsiteX2304" y="connsiteY2304"/>
              </a:cxn>
              <a:cxn ang="0">
                <a:pos x="connsiteX2305" y="connsiteY2305"/>
              </a:cxn>
              <a:cxn ang="0">
                <a:pos x="connsiteX2306" y="connsiteY2306"/>
              </a:cxn>
              <a:cxn ang="0">
                <a:pos x="connsiteX2307" y="connsiteY2307"/>
              </a:cxn>
              <a:cxn ang="0">
                <a:pos x="connsiteX2308" y="connsiteY2308"/>
              </a:cxn>
              <a:cxn ang="0">
                <a:pos x="connsiteX2309" y="connsiteY2309"/>
              </a:cxn>
              <a:cxn ang="0">
                <a:pos x="connsiteX2310" y="connsiteY2310"/>
              </a:cxn>
              <a:cxn ang="0">
                <a:pos x="connsiteX2311" y="connsiteY2311"/>
              </a:cxn>
              <a:cxn ang="0">
                <a:pos x="connsiteX2312" y="connsiteY2312"/>
              </a:cxn>
              <a:cxn ang="0">
                <a:pos x="connsiteX2313" y="connsiteY2313"/>
              </a:cxn>
              <a:cxn ang="0">
                <a:pos x="connsiteX2314" y="connsiteY2314"/>
              </a:cxn>
              <a:cxn ang="0">
                <a:pos x="connsiteX2315" y="connsiteY2315"/>
              </a:cxn>
              <a:cxn ang="0">
                <a:pos x="connsiteX2316" y="connsiteY2316"/>
              </a:cxn>
              <a:cxn ang="0">
                <a:pos x="connsiteX2317" y="connsiteY2317"/>
              </a:cxn>
              <a:cxn ang="0">
                <a:pos x="connsiteX2318" y="connsiteY2318"/>
              </a:cxn>
              <a:cxn ang="0">
                <a:pos x="connsiteX2319" y="connsiteY2319"/>
              </a:cxn>
              <a:cxn ang="0">
                <a:pos x="connsiteX2320" y="connsiteY2320"/>
              </a:cxn>
              <a:cxn ang="0">
                <a:pos x="connsiteX2321" y="connsiteY2321"/>
              </a:cxn>
              <a:cxn ang="0">
                <a:pos x="connsiteX2322" y="connsiteY2322"/>
              </a:cxn>
              <a:cxn ang="0">
                <a:pos x="connsiteX2323" y="connsiteY2323"/>
              </a:cxn>
              <a:cxn ang="0">
                <a:pos x="connsiteX2324" y="connsiteY2324"/>
              </a:cxn>
              <a:cxn ang="0">
                <a:pos x="connsiteX2325" y="connsiteY2325"/>
              </a:cxn>
              <a:cxn ang="0">
                <a:pos x="connsiteX2326" y="connsiteY2326"/>
              </a:cxn>
              <a:cxn ang="0">
                <a:pos x="connsiteX2327" y="connsiteY2327"/>
              </a:cxn>
              <a:cxn ang="0">
                <a:pos x="connsiteX2328" y="connsiteY2328"/>
              </a:cxn>
              <a:cxn ang="0">
                <a:pos x="connsiteX2329" y="connsiteY2329"/>
              </a:cxn>
              <a:cxn ang="0">
                <a:pos x="connsiteX2330" y="connsiteY2330"/>
              </a:cxn>
              <a:cxn ang="0">
                <a:pos x="connsiteX2331" y="connsiteY2331"/>
              </a:cxn>
              <a:cxn ang="0">
                <a:pos x="connsiteX2332" y="connsiteY2332"/>
              </a:cxn>
              <a:cxn ang="0">
                <a:pos x="connsiteX2333" y="connsiteY2333"/>
              </a:cxn>
              <a:cxn ang="0">
                <a:pos x="connsiteX2334" y="connsiteY2334"/>
              </a:cxn>
              <a:cxn ang="0">
                <a:pos x="connsiteX2335" y="connsiteY2335"/>
              </a:cxn>
              <a:cxn ang="0">
                <a:pos x="connsiteX2336" y="connsiteY2336"/>
              </a:cxn>
              <a:cxn ang="0">
                <a:pos x="connsiteX2337" y="connsiteY2337"/>
              </a:cxn>
              <a:cxn ang="0">
                <a:pos x="connsiteX2338" y="connsiteY2338"/>
              </a:cxn>
              <a:cxn ang="0">
                <a:pos x="connsiteX2339" y="connsiteY2339"/>
              </a:cxn>
              <a:cxn ang="0">
                <a:pos x="connsiteX2340" y="connsiteY2340"/>
              </a:cxn>
              <a:cxn ang="0">
                <a:pos x="connsiteX2341" y="connsiteY2341"/>
              </a:cxn>
              <a:cxn ang="0">
                <a:pos x="connsiteX2342" y="connsiteY2342"/>
              </a:cxn>
              <a:cxn ang="0">
                <a:pos x="connsiteX2343" y="connsiteY2343"/>
              </a:cxn>
              <a:cxn ang="0">
                <a:pos x="connsiteX2344" y="connsiteY2344"/>
              </a:cxn>
              <a:cxn ang="0">
                <a:pos x="connsiteX2345" y="connsiteY2345"/>
              </a:cxn>
              <a:cxn ang="0">
                <a:pos x="connsiteX2346" y="connsiteY2346"/>
              </a:cxn>
              <a:cxn ang="0">
                <a:pos x="connsiteX2347" y="connsiteY2347"/>
              </a:cxn>
              <a:cxn ang="0">
                <a:pos x="connsiteX2348" y="connsiteY2348"/>
              </a:cxn>
              <a:cxn ang="0">
                <a:pos x="connsiteX2349" y="connsiteY2349"/>
              </a:cxn>
              <a:cxn ang="0">
                <a:pos x="connsiteX2350" y="connsiteY2350"/>
              </a:cxn>
              <a:cxn ang="0">
                <a:pos x="connsiteX2351" y="connsiteY2351"/>
              </a:cxn>
              <a:cxn ang="0">
                <a:pos x="connsiteX2352" y="connsiteY2352"/>
              </a:cxn>
              <a:cxn ang="0">
                <a:pos x="connsiteX2353" y="connsiteY2353"/>
              </a:cxn>
              <a:cxn ang="0">
                <a:pos x="connsiteX2354" y="connsiteY2354"/>
              </a:cxn>
              <a:cxn ang="0">
                <a:pos x="connsiteX2355" y="connsiteY2355"/>
              </a:cxn>
              <a:cxn ang="0">
                <a:pos x="connsiteX2356" y="connsiteY2356"/>
              </a:cxn>
              <a:cxn ang="0">
                <a:pos x="connsiteX2357" y="connsiteY2357"/>
              </a:cxn>
              <a:cxn ang="0">
                <a:pos x="connsiteX2358" y="connsiteY2358"/>
              </a:cxn>
              <a:cxn ang="0">
                <a:pos x="connsiteX2359" y="connsiteY2359"/>
              </a:cxn>
              <a:cxn ang="0">
                <a:pos x="connsiteX2360" y="connsiteY2360"/>
              </a:cxn>
              <a:cxn ang="0">
                <a:pos x="connsiteX2361" y="connsiteY2361"/>
              </a:cxn>
              <a:cxn ang="0">
                <a:pos x="connsiteX2362" y="connsiteY2362"/>
              </a:cxn>
              <a:cxn ang="0">
                <a:pos x="connsiteX2363" y="connsiteY2363"/>
              </a:cxn>
              <a:cxn ang="0">
                <a:pos x="connsiteX2364" y="connsiteY2364"/>
              </a:cxn>
              <a:cxn ang="0">
                <a:pos x="connsiteX2365" y="connsiteY2365"/>
              </a:cxn>
              <a:cxn ang="0">
                <a:pos x="connsiteX2366" y="connsiteY2366"/>
              </a:cxn>
              <a:cxn ang="0">
                <a:pos x="connsiteX2367" y="connsiteY2367"/>
              </a:cxn>
              <a:cxn ang="0">
                <a:pos x="connsiteX2368" y="connsiteY2368"/>
              </a:cxn>
              <a:cxn ang="0">
                <a:pos x="connsiteX2369" y="connsiteY2369"/>
              </a:cxn>
              <a:cxn ang="0">
                <a:pos x="connsiteX2370" y="connsiteY2370"/>
              </a:cxn>
              <a:cxn ang="0">
                <a:pos x="connsiteX2371" y="connsiteY2371"/>
              </a:cxn>
              <a:cxn ang="0">
                <a:pos x="connsiteX2372" y="connsiteY2372"/>
              </a:cxn>
              <a:cxn ang="0">
                <a:pos x="connsiteX2373" y="connsiteY2373"/>
              </a:cxn>
              <a:cxn ang="0">
                <a:pos x="connsiteX2374" y="connsiteY2374"/>
              </a:cxn>
              <a:cxn ang="0">
                <a:pos x="connsiteX2375" y="connsiteY2375"/>
              </a:cxn>
              <a:cxn ang="0">
                <a:pos x="connsiteX2376" y="connsiteY2376"/>
              </a:cxn>
              <a:cxn ang="0">
                <a:pos x="connsiteX2377" y="connsiteY2377"/>
              </a:cxn>
              <a:cxn ang="0">
                <a:pos x="connsiteX2378" y="connsiteY2378"/>
              </a:cxn>
              <a:cxn ang="0">
                <a:pos x="connsiteX2379" y="connsiteY2379"/>
              </a:cxn>
              <a:cxn ang="0">
                <a:pos x="connsiteX2380" y="connsiteY2380"/>
              </a:cxn>
              <a:cxn ang="0">
                <a:pos x="connsiteX2381" y="connsiteY2381"/>
              </a:cxn>
              <a:cxn ang="0">
                <a:pos x="connsiteX2382" y="connsiteY2382"/>
              </a:cxn>
              <a:cxn ang="0">
                <a:pos x="connsiteX2383" y="connsiteY2383"/>
              </a:cxn>
              <a:cxn ang="0">
                <a:pos x="connsiteX2384" y="connsiteY2384"/>
              </a:cxn>
              <a:cxn ang="0">
                <a:pos x="connsiteX2385" y="connsiteY2385"/>
              </a:cxn>
              <a:cxn ang="0">
                <a:pos x="connsiteX2386" y="connsiteY2386"/>
              </a:cxn>
              <a:cxn ang="0">
                <a:pos x="connsiteX2387" y="connsiteY2387"/>
              </a:cxn>
              <a:cxn ang="0">
                <a:pos x="connsiteX2388" y="connsiteY2388"/>
              </a:cxn>
              <a:cxn ang="0">
                <a:pos x="connsiteX2389" y="connsiteY2389"/>
              </a:cxn>
              <a:cxn ang="0">
                <a:pos x="connsiteX2390" y="connsiteY2390"/>
              </a:cxn>
              <a:cxn ang="0">
                <a:pos x="connsiteX2391" y="connsiteY2391"/>
              </a:cxn>
              <a:cxn ang="0">
                <a:pos x="connsiteX2392" y="connsiteY2392"/>
              </a:cxn>
              <a:cxn ang="0">
                <a:pos x="connsiteX2393" y="connsiteY2393"/>
              </a:cxn>
              <a:cxn ang="0">
                <a:pos x="connsiteX2394" y="connsiteY2394"/>
              </a:cxn>
              <a:cxn ang="0">
                <a:pos x="connsiteX2395" y="connsiteY2395"/>
              </a:cxn>
              <a:cxn ang="0">
                <a:pos x="connsiteX2396" y="connsiteY2396"/>
              </a:cxn>
              <a:cxn ang="0">
                <a:pos x="connsiteX2397" y="connsiteY2397"/>
              </a:cxn>
              <a:cxn ang="0">
                <a:pos x="connsiteX2398" y="connsiteY2398"/>
              </a:cxn>
              <a:cxn ang="0">
                <a:pos x="connsiteX2399" y="connsiteY2399"/>
              </a:cxn>
              <a:cxn ang="0">
                <a:pos x="connsiteX2400" y="connsiteY2400"/>
              </a:cxn>
              <a:cxn ang="0">
                <a:pos x="connsiteX2401" y="connsiteY2401"/>
              </a:cxn>
              <a:cxn ang="0">
                <a:pos x="connsiteX2402" y="connsiteY2402"/>
              </a:cxn>
              <a:cxn ang="0">
                <a:pos x="connsiteX2403" y="connsiteY2403"/>
              </a:cxn>
              <a:cxn ang="0">
                <a:pos x="connsiteX2404" y="connsiteY2404"/>
              </a:cxn>
              <a:cxn ang="0">
                <a:pos x="connsiteX2405" y="connsiteY2405"/>
              </a:cxn>
              <a:cxn ang="0">
                <a:pos x="connsiteX2406" y="connsiteY2406"/>
              </a:cxn>
              <a:cxn ang="0">
                <a:pos x="connsiteX2407" y="connsiteY2407"/>
              </a:cxn>
              <a:cxn ang="0">
                <a:pos x="connsiteX2408" y="connsiteY2408"/>
              </a:cxn>
              <a:cxn ang="0">
                <a:pos x="connsiteX2409" y="connsiteY2409"/>
              </a:cxn>
              <a:cxn ang="0">
                <a:pos x="connsiteX2410" y="connsiteY2410"/>
              </a:cxn>
              <a:cxn ang="0">
                <a:pos x="connsiteX2411" y="connsiteY2411"/>
              </a:cxn>
              <a:cxn ang="0">
                <a:pos x="connsiteX2412" y="connsiteY2412"/>
              </a:cxn>
              <a:cxn ang="0">
                <a:pos x="connsiteX2413" y="connsiteY2413"/>
              </a:cxn>
              <a:cxn ang="0">
                <a:pos x="connsiteX2414" y="connsiteY2414"/>
              </a:cxn>
              <a:cxn ang="0">
                <a:pos x="connsiteX2415" y="connsiteY2415"/>
              </a:cxn>
              <a:cxn ang="0">
                <a:pos x="connsiteX2416" y="connsiteY2416"/>
              </a:cxn>
              <a:cxn ang="0">
                <a:pos x="connsiteX2417" y="connsiteY2417"/>
              </a:cxn>
              <a:cxn ang="0">
                <a:pos x="connsiteX2418" y="connsiteY2418"/>
              </a:cxn>
              <a:cxn ang="0">
                <a:pos x="connsiteX2419" y="connsiteY2419"/>
              </a:cxn>
              <a:cxn ang="0">
                <a:pos x="connsiteX2420" y="connsiteY2420"/>
              </a:cxn>
              <a:cxn ang="0">
                <a:pos x="connsiteX2421" y="connsiteY2421"/>
              </a:cxn>
              <a:cxn ang="0">
                <a:pos x="connsiteX2422" y="connsiteY2422"/>
              </a:cxn>
              <a:cxn ang="0">
                <a:pos x="connsiteX2423" y="connsiteY2423"/>
              </a:cxn>
              <a:cxn ang="0">
                <a:pos x="connsiteX2424" y="connsiteY2424"/>
              </a:cxn>
              <a:cxn ang="0">
                <a:pos x="connsiteX2425" y="connsiteY2425"/>
              </a:cxn>
              <a:cxn ang="0">
                <a:pos x="connsiteX2426" y="connsiteY2426"/>
              </a:cxn>
              <a:cxn ang="0">
                <a:pos x="connsiteX2427" y="connsiteY2427"/>
              </a:cxn>
              <a:cxn ang="0">
                <a:pos x="connsiteX2428" y="connsiteY2428"/>
              </a:cxn>
              <a:cxn ang="0">
                <a:pos x="connsiteX2429" y="connsiteY2429"/>
              </a:cxn>
              <a:cxn ang="0">
                <a:pos x="connsiteX2430" y="connsiteY2430"/>
              </a:cxn>
              <a:cxn ang="0">
                <a:pos x="connsiteX2431" y="connsiteY2431"/>
              </a:cxn>
              <a:cxn ang="0">
                <a:pos x="connsiteX2432" y="connsiteY2432"/>
              </a:cxn>
              <a:cxn ang="0">
                <a:pos x="connsiteX2433" y="connsiteY2433"/>
              </a:cxn>
              <a:cxn ang="0">
                <a:pos x="connsiteX2434" y="connsiteY2434"/>
              </a:cxn>
              <a:cxn ang="0">
                <a:pos x="connsiteX2435" y="connsiteY2435"/>
              </a:cxn>
              <a:cxn ang="0">
                <a:pos x="connsiteX2436" y="connsiteY2436"/>
              </a:cxn>
              <a:cxn ang="0">
                <a:pos x="connsiteX2437" y="connsiteY2437"/>
              </a:cxn>
              <a:cxn ang="0">
                <a:pos x="connsiteX2438" y="connsiteY2438"/>
              </a:cxn>
              <a:cxn ang="0">
                <a:pos x="connsiteX2439" y="connsiteY2439"/>
              </a:cxn>
              <a:cxn ang="0">
                <a:pos x="connsiteX2440" y="connsiteY2440"/>
              </a:cxn>
              <a:cxn ang="0">
                <a:pos x="connsiteX2441" y="connsiteY2441"/>
              </a:cxn>
              <a:cxn ang="0">
                <a:pos x="connsiteX2442" y="connsiteY2442"/>
              </a:cxn>
              <a:cxn ang="0">
                <a:pos x="connsiteX2443" y="connsiteY2443"/>
              </a:cxn>
              <a:cxn ang="0">
                <a:pos x="connsiteX2444" y="connsiteY2444"/>
              </a:cxn>
              <a:cxn ang="0">
                <a:pos x="connsiteX2445" y="connsiteY2445"/>
              </a:cxn>
              <a:cxn ang="0">
                <a:pos x="connsiteX2446" y="connsiteY2446"/>
              </a:cxn>
              <a:cxn ang="0">
                <a:pos x="connsiteX2447" y="connsiteY2447"/>
              </a:cxn>
              <a:cxn ang="0">
                <a:pos x="connsiteX2448" y="connsiteY2448"/>
              </a:cxn>
              <a:cxn ang="0">
                <a:pos x="connsiteX2449" y="connsiteY2449"/>
              </a:cxn>
              <a:cxn ang="0">
                <a:pos x="connsiteX2450" y="connsiteY2450"/>
              </a:cxn>
              <a:cxn ang="0">
                <a:pos x="connsiteX2451" y="connsiteY2451"/>
              </a:cxn>
              <a:cxn ang="0">
                <a:pos x="connsiteX2452" y="connsiteY2452"/>
              </a:cxn>
              <a:cxn ang="0">
                <a:pos x="connsiteX2453" y="connsiteY2453"/>
              </a:cxn>
              <a:cxn ang="0">
                <a:pos x="connsiteX2454" y="connsiteY2454"/>
              </a:cxn>
              <a:cxn ang="0">
                <a:pos x="connsiteX2455" y="connsiteY2455"/>
              </a:cxn>
              <a:cxn ang="0">
                <a:pos x="connsiteX2456" y="connsiteY2456"/>
              </a:cxn>
              <a:cxn ang="0">
                <a:pos x="connsiteX2457" y="connsiteY2457"/>
              </a:cxn>
              <a:cxn ang="0">
                <a:pos x="connsiteX2458" y="connsiteY2458"/>
              </a:cxn>
              <a:cxn ang="0">
                <a:pos x="connsiteX2459" y="connsiteY2459"/>
              </a:cxn>
              <a:cxn ang="0">
                <a:pos x="connsiteX2460" y="connsiteY2460"/>
              </a:cxn>
              <a:cxn ang="0">
                <a:pos x="connsiteX2461" y="connsiteY2461"/>
              </a:cxn>
              <a:cxn ang="0">
                <a:pos x="connsiteX2462" y="connsiteY2462"/>
              </a:cxn>
              <a:cxn ang="0">
                <a:pos x="connsiteX2463" y="connsiteY2463"/>
              </a:cxn>
              <a:cxn ang="0">
                <a:pos x="connsiteX2464" y="connsiteY2464"/>
              </a:cxn>
              <a:cxn ang="0">
                <a:pos x="connsiteX2465" y="connsiteY2465"/>
              </a:cxn>
              <a:cxn ang="0">
                <a:pos x="connsiteX2466" y="connsiteY2466"/>
              </a:cxn>
              <a:cxn ang="0">
                <a:pos x="connsiteX2467" y="connsiteY2467"/>
              </a:cxn>
              <a:cxn ang="0">
                <a:pos x="connsiteX2468" y="connsiteY2468"/>
              </a:cxn>
              <a:cxn ang="0">
                <a:pos x="connsiteX2469" y="connsiteY2469"/>
              </a:cxn>
              <a:cxn ang="0">
                <a:pos x="connsiteX2470" y="connsiteY2470"/>
              </a:cxn>
              <a:cxn ang="0">
                <a:pos x="connsiteX2471" y="connsiteY2471"/>
              </a:cxn>
              <a:cxn ang="0">
                <a:pos x="connsiteX2472" y="connsiteY2472"/>
              </a:cxn>
              <a:cxn ang="0">
                <a:pos x="connsiteX2473" y="connsiteY2473"/>
              </a:cxn>
              <a:cxn ang="0">
                <a:pos x="connsiteX2474" y="connsiteY2474"/>
              </a:cxn>
              <a:cxn ang="0">
                <a:pos x="connsiteX2475" y="connsiteY2475"/>
              </a:cxn>
              <a:cxn ang="0">
                <a:pos x="connsiteX2476" y="connsiteY2476"/>
              </a:cxn>
              <a:cxn ang="0">
                <a:pos x="connsiteX2477" y="connsiteY2477"/>
              </a:cxn>
              <a:cxn ang="0">
                <a:pos x="connsiteX2478" y="connsiteY2478"/>
              </a:cxn>
              <a:cxn ang="0">
                <a:pos x="connsiteX2479" y="connsiteY2479"/>
              </a:cxn>
              <a:cxn ang="0">
                <a:pos x="connsiteX2480" y="connsiteY2480"/>
              </a:cxn>
              <a:cxn ang="0">
                <a:pos x="connsiteX2481" y="connsiteY2481"/>
              </a:cxn>
              <a:cxn ang="0">
                <a:pos x="connsiteX2482" y="connsiteY2482"/>
              </a:cxn>
              <a:cxn ang="0">
                <a:pos x="connsiteX2483" y="connsiteY2483"/>
              </a:cxn>
              <a:cxn ang="0">
                <a:pos x="connsiteX2484" y="connsiteY2484"/>
              </a:cxn>
              <a:cxn ang="0">
                <a:pos x="connsiteX2485" y="connsiteY2485"/>
              </a:cxn>
              <a:cxn ang="0">
                <a:pos x="connsiteX2486" y="connsiteY2486"/>
              </a:cxn>
              <a:cxn ang="0">
                <a:pos x="connsiteX2487" y="connsiteY2487"/>
              </a:cxn>
              <a:cxn ang="0">
                <a:pos x="connsiteX2488" y="connsiteY2488"/>
              </a:cxn>
              <a:cxn ang="0">
                <a:pos x="connsiteX2489" y="connsiteY2489"/>
              </a:cxn>
              <a:cxn ang="0">
                <a:pos x="connsiteX2490" y="connsiteY2490"/>
              </a:cxn>
              <a:cxn ang="0">
                <a:pos x="connsiteX2491" y="connsiteY2491"/>
              </a:cxn>
              <a:cxn ang="0">
                <a:pos x="connsiteX2492" y="connsiteY2492"/>
              </a:cxn>
              <a:cxn ang="0">
                <a:pos x="connsiteX2493" y="connsiteY2493"/>
              </a:cxn>
              <a:cxn ang="0">
                <a:pos x="connsiteX2494" y="connsiteY2494"/>
              </a:cxn>
              <a:cxn ang="0">
                <a:pos x="connsiteX2495" y="connsiteY2495"/>
              </a:cxn>
              <a:cxn ang="0">
                <a:pos x="connsiteX2496" y="connsiteY2496"/>
              </a:cxn>
              <a:cxn ang="0">
                <a:pos x="connsiteX2497" y="connsiteY2497"/>
              </a:cxn>
              <a:cxn ang="0">
                <a:pos x="connsiteX2498" y="connsiteY2498"/>
              </a:cxn>
              <a:cxn ang="0">
                <a:pos x="connsiteX2499" y="connsiteY2499"/>
              </a:cxn>
              <a:cxn ang="0">
                <a:pos x="connsiteX2500" y="connsiteY2500"/>
              </a:cxn>
              <a:cxn ang="0">
                <a:pos x="connsiteX2501" y="connsiteY2501"/>
              </a:cxn>
              <a:cxn ang="0">
                <a:pos x="connsiteX2502" y="connsiteY2502"/>
              </a:cxn>
              <a:cxn ang="0">
                <a:pos x="connsiteX2503" y="connsiteY2503"/>
              </a:cxn>
              <a:cxn ang="0">
                <a:pos x="connsiteX2504" y="connsiteY2504"/>
              </a:cxn>
              <a:cxn ang="0">
                <a:pos x="connsiteX2505" y="connsiteY2505"/>
              </a:cxn>
              <a:cxn ang="0">
                <a:pos x="connsiteX2506" y="connsiteY2506"/>
              </a:cxn>
              <a:cxn ang="0">
                <a:pos x="connsiteX2507" y="connsiteY2507"/>
              </a:cxn>
              <a:cxn ang="0">
                <a:pos x="connsiteX2508" y="connsiteY2508"/>
              </a:cxn>
              <a:cxn ang="0">
                <a:pos x="connsiteX2509" y="connsiteY2509"/>
              </a:cxn>
              <a:cxn ang="0">
                <a:pos x="connsiteX2510" y="connsiteY2510"/>
              </a:cxn>
              <a:cxn ang="0">
                <a:pos x="connsiteX2511" y="connsiteY2511"/>
              </a:cxn>
              <a:cxn ang="0">
                <a:pos x="connsiteX2512" y="connsiteY2512"/>
              </a:cxn>
              <a:cxn ang="0">
                <a:pos x="connsiteX2513" y="connsiteY2513"/>
              </a:cxn>
              <a:cxn ang="0">
                <a:pos x="connsiteX2514" y="connsiteY2514"/>
              </a:cxn>
              <a:cxn ang="0">
                <a:pos x="connsiteX2515" y="connsiteY2515"/>
              </a:cxn>
              <a:cxn ang="0">
                <a:pos x="connsiteX2516" y="connsiteY2516"/>
              </a:cxn>
              <a:cxn ang="0">
                <a:pos x="connsiteX2517" y="connsiteY2517"/>
              </a:cxn>
              <a:cxn ang="0">
                <a:pos x="connsiteX2518" y="connsiteY2518"/>
              </a:cxn>
              <a:cxn ang="0">
                <a:pos x="connsiteX2519" y="connsiteY2519"/>
              </a:cxn>
              <a:cxn ang="0">
                <a:pos x="connsiteX2520" y="connsiteY2520"/>
              </a:cxn>
              <a:cxn ang="0">
                <a:pos x="connsiteX2521" y="connsiteY2521"/>
              </a:cxn>
              <a:cxn ang="0">
                <a:pos x="connsiteX2522" y="connsiteY2522"/>
              </a:cxn>
              <a:cxn ang="0">
                <a:pos x="connsiteX2523" y="connsiteY2523"/>
              </a:cxn>
              <a:cxn ang="0">
                <a:pos x="connsiteX2524" y="connsiteY2524"/>
              </a:cxn>
              <a:cxn ang="0">
                <a:pos x="connsiteX2525" y="connsiteY2525"/>
              </a:cxn>
              <a:cxn ang="0">
                <a:pos x="connsiteX2526" y="connsiteY2526"/>
              </a:cxn>
              <a:cxn ang="0">
                <a:pos x="connsiteX2527" y="connsiteY2527"/>
              </a:cxn>
              <a:cxn ang="0">
                <a:pos x="connsiteX2528" y="connsiteY2528"/>
              </a:cxn>
              <a:cxn ang="0">
                <a:pos x="connsiteX2529" y="connsiteY2529"/>
              </a:cxn>
              <a:cxn ang="0">
                <a:pos x="connsiteX2530" y="connsiteY2530"/>
              </a:cxn>
              <a:cxn ang="0">
                <a:pos x="connsiteX2531" y="connsiteY2531"/>
              </a:cxn>
              <a:cxn ang="0">
                <a:pos x="connsiteX2532" y="connsiteY2532"/>
              </a:cxn>
              <a:cxn ang="0">
                <a:pos x="connsiteX2533" y="connsiteY2533"/>
              </a:cxn>
              <a:cxn ang="0">
                <a:pos x="connsiteX2534" y="connsiteY2534"/>
              </a:cxn>
              <a:cxn ang="0">
                <a:pos x="connsiteX2535" y="connsiteY2535"/>
              </a:cxn>
              <a:cxn ang="0">
                <a:pos x="connsiteX2536" y="connsiteY2536"/>
              </a:cxn>
              <a:cxn ang="0">
                <a:pos x="connsiteX2537" y="connsiteY2537"/>
              </a:cxn>
              <a:cxn ang="0">
                <a:pos x="connsiteX2538" y="connsiteY2538"/>
              </a:cxn>
              <a:cxn ang="0">
                <a:pos x="connsiteX2539" y="connsiteY2539"/>
              </a:cxn>
              <a:cxn ang="0">
                <a:pos x="connsiteX2540" y="connsiteY2540"/>
              </a:cxn>
              <a:cxn ang="0">
                <a:pos x="connsiteX2541" y="connsiteY2541"/>
              </a:cxn>
              <a:cxn ang="0">
                <a:pos x="connsiteX2542" y="connsiteY2542"/>
              </a:cxn>
              <a:cxn ang="0">
                <a:pos x="connsiteX2543" y="connsiteY2543"/>
              </a:cxn>
              <a:cxn ang="0">
                <a:pos x="connsiteX2544" y="connsiteY2544"/>
              </a:cxn>
              <a:cxn ang="0">
                <a:pos x="connsiteX2545" y="connsiteY2545"/>
              </a:cxn>
              <a:cxn ang="0">
                <a:pos x="connsiteX2546" y="connsiteY2546"/>
              </a:cxn>
              <a:cxn ang="0">
                <a:pos x="connsiteX2547" y="connsiteY2547"/>
              </a:cxn>
              <a:cxn ang="0">
                <a:pos x="connsiteX2548" y="connsiteY2548"/>
              </a:cxn>
              <a:cxn ang="0">
                <a:pos x="connsiteX2549" y="connsiteY2549"/>
              </a:cxn>
              <a:cxn ang="0">
                <a:pos x="connsiteX2550" y="connsiteY2550"/>
              </a:cxn>
              <a:cxn ang="0">
                <a:pos x="connsiteX2551" y="connsiteY2551"/>
              </a:cxn>
              <a:cxn ang="0">
                <a:pos x="connsiteX2552" y="connsiteY2552"/>
              </a:cxn>
              <a:cxn ang="0">
                <a:pos x="connsiteX2553" y="connsiteY2553"/>
              </a:cxn>
              <a:cxn ang="0">
                <a:pos x="connsiteX2554" y="connsiteY2554"/>
              </a:cxn>
              <a:cxn ang="0">
                <a:pos x="connsiteX2555" y="connsiteY2555"/>
              </a:cxn>
              <a:cxn ang="0">
                <a:pos x="connsiteX2556" y="connsiteY2556"/>
              </a:cxn>
              <a:cxn ang="0">
                <a:pos x="connsiteX2557" y="connsiteY2557"/>
              </a:cxn>
              <a:cxn ang="0">
                <a:pos x="connsiteX2558" y="connsiteY2558"/>
              </a:cxn>
              <a:cxn ang="0">
                <a:pos x="connsiteX2559" y="connsiteY2559"/>
              </a:cxn>
              <a:cxn ang="0">
                <a:pos x="connsiteX2560" y="connsiteY2560"/>
              </a:cxn>
              <a:cxn ang="0">
                <a:pos x="connsiteX2561" y="connsiteY2561"/>
              </a:cxn>
              <a:cxn ang="0">
                <a:pos x="connsiteX2562" y="connsiteY2562"/>
              </a:cxn>
              <a:cxn ang="0">
                <a:pos x="connsiteX2563" y="connsiteY2563"/>
              </a:cxn>
              <a:cxn ang="0">
                <a:pos x="connsiteX2564" y="connsiteY2564"/>
              </a:cxn>
              <a:cxn ang="0">
                <a:pos x="connsiteX2565" y="connsiteY2565"/>
              </a:cxn>
              <a:cxn ang="0">
                <a:pos x="connsiteX2566" y="connsiteY2566"/>
              </a:cxn>
              <a:cxn ang="0">
                <a:pos x="connsiteX2567" y="connsiteY2567"/>
              </a:cxn>
              <a:cxn ang="0">
                <a:pos x="connsiteX2568" y="connsiteY2568"/>
              </a:cxn>
              <a:cxn ang="0">
                <a:pos x="connsiteX2569" y="connsiteY2569"/>
              </a:cxn>
              <a:cxn ang="0">
                <a:pos x="connsiteX2570" y="connsiteY2570"/>
              </a:cxn>
              <a:cxn ang="0">
                <a:pos x="connsiteX2571" y="connsiteY2571"/>
              </a:cxn>
              <a:cxn ang="0">
                <a:pos x="connsiteX2572" y="connsiteY2572"/>
              </a:cxn>
              <a:cxn ang="0">
                <a:pos x="connsiteX2573" y="connsiteY2573"/>
              </a:cxn>
              <a:cxn ang="0">
                <a:pos x="connsiteX2574" y="connsiteY2574"/>
              </a:cxn>
              <a:cxn ang="0">
                <a:pos x="connsiteX2575" y="connsiteY2575"/>
              </a:cxn>
              <a:cxn ang="0">
                <a:pos x="connsiteX2576" y="connsiteY2576"/>
              </a:cxn>
              <a:cxn ang="0">
                <a:pos x="connsiteX2577" y="connsiteY2577"/>
              </a:cxn>
              <a:cxn ang="0">
                <a:pos x="connsiteX2578" y="connsiteY2578"/>
              </a:cxn>
              <a:cxn ang="0">
                <a:pos x="connsiteX2579" y="connsiteY2579"/>
              </a:cxn>
              <a:cxn ang="0">
                <a:pos x="connsiteX2580" y="connsiteY2580"/>
              </a:cxn>
              <a:cxn ang="0">
                <a:pos x="connsiteX2581" y="connsiteY2581"/>
              </a:cxn>
              <a:cxn ang="0">
                <a:pos x="connsiteX2582" y="connsiteY2582"/>
              </a:cxn>
              <a:cxn ang="0">
                <a:pos x="connsiteX2583" y="connsiteY2583"/>
              </a:cxn>
              <a:cxn ang="0">
                <a:pos x="connsiteX2584" y="connsiteY2584"/>
              </a:cxn>
              <a:cxn ang="0">
                <a:pos x="connsiteX2585" y="connsiteY2585"/>
              </a:cxn>
              <a:cxn ang="0">
                <a:pos x="connsiteX2586" y="connsiteY2586"/>
              </a:cxn>
              <a:cxn ang="0">
                <a:pos x="connsiteX2587" y="connsiteY2587"/>
              </a:cxn>
              <a:cxn ang="0">
                <a:pos x="connsiteX2588" y="connsiteY2588"/>
              </a:cxn>
              <a:cxn ang="0">
                <a:pos x="connsiteX2589" y="connsiteY2589"/>
              </a:cxn>
              <a:cxn ang="0">
                <a:pos x="connsiteX2590" y="connsiteY2590"/>
              </a:cxn>
              <a:cxn ang="0">
                <a:pos x="connsiteX2591" y="connsiteY2591"/>
              </a:cxn>
              <a:cxn ang="0">
                <a:pos x="connsiteX2592" y="connsiteY2592"/>
              </a:cxn>
              <a:cxn ang="0">
                <a:pos x="connsiteX2593" y="connsiteY2593"/>
              </a:cxn>
              <a:cxn ang="0">
                <a:pos x="connsiteX2594" y="connsiteY2594"/>
              </a:cxn>
              <a:cxn ang="0">
                <a:pos x="connsiteX2595" y="connsiteY2595"/>
              </a:cxn>
              <a:cxn ang="0">
                <a:pos x="connsiteX2596" y="connsiteY2596"/>
              </a:cxn>
              <a:cxn ang="0">
                <a:pos x="connsiteX2597" y="connsiteY2597"/>
              </a:cxn>
              <a:cxn ang="0">
                <a:pos x="connsiteX2598" y="connsiteY2598"/>
              </a:cxn>
              <a:cxn ang="0">
                <a:pos x="connsiteX2599" y="connsiteY2599"/>
              </a:cxn>
              <a:cxn ang="0">
                <a:pos x="connsiteX2600" y="connsiteY2600"/>
              </a:cxn>
              <a:cxn ang="0">
                <a:pos x="connsiteX2601" y="connsiteY2601"/>
              </a:cxn>
              <a:cxn ang="0">
                <a:pos x="connsiteX2602" y="connsiteY2602"/>
              </a:cxn>
              <a:cxn ang="0">
                <a:pos x="connsiteX2603" y="connsiteY2603"/>
              </a:cxn>
              <a:cxn ang="0">
                <a:pos x="connsiteX2604" y="connsiteY2604"/>
              </a:cxn>
              <a:cxn ang="0">
                <a:pos x="connsiteX2605" y="connsiteY2605"/>
              </a:cxn>
              <a:cxn ang="0">
                <a:pos x="connsiteX2606" y="connsiteY2606"/>
              </a:cxn>
              <a:cxn ang="0">
                <a:pos x="connsiteX2607" y="connsiteY2607"/>
              </a:cxn>
              <a:cxn ang="0">
                <a:pos x="connsiteX2608" y="connsiteY2608"/>
              </a:cxn>
              <a:cxn ang="0">
                <a:pos x="connsiteX2609" y="connsiteY2609"/>
              </a:cxn>
              <a:cxn ang="0">
                <a:pos x="connsiteX2610" y="connsiteY2610"/>
              </a:cxn>
              <a:cxn ang="0">
                <a:pos x="connsiteX2611" y="connsiteY2611"/>
              </a:cxn>
              <a:cxn ang="0">
                <a:pos x="connsiteX2612" y="connsiteY2612"/>
              </a:cxn>
              <a:cxn ang="0">
                <a:pos x="connsiteX2613" y="connsiteY2613"/>
              </a:cxn>
              <a:cxn ang="0">
                <a:pos x="connsiteX2614" y="connsiteY2614"/>
              </a:cxn>
              <a:cxn ang="0">
                <a:pos x="connsiteX2615" y="connsiteY2615"/>
              </a:cxn>
              <a:cxn ang="0">
                <a:pos x="connsiteX2616" y="connsiteY2616"/>
              </a:cxn>
              <a:cxn ang="0">
                <a:pos x="connsiteX2617" y="connsiteY2617"/>
              </a:cxn>
              <a:cxn ang="0">
                <a:pos x="connsiteX2618" y="connsiteY2618"/>
              </a:cxn>
              <a:cxn ang="0">
                <a:pos x="connsiteX2619" y="connsiteY2619"/>
              </a:cxn>
              <a:cxn ang="0">
                <a:pos x="connsiteX2620" y="connsiteY2620"/>
              </a:cxn>
              <a:cxn ang="0">
                <a:pos x="connsiteX2621" y="connsiteY2621"/>
              </a:cxn>
              <a:cxn ang="0">
                <a:pos x="connsiteX2622" y="connsiteY2622"/>
              </a:cxn>
              <a:cxn ang="0">
                <a:pos x="connsiteX2623" y="connsiteY2623"/>
              </a:cxn>
              <a:cxn ang="0">
                <a:pos x="connsiteX2624" y="connsiteY2624"/>
              </a:cxn>
              <a:cxn ang="0">
                <a:pos x="connsiteX2625" y="connsiteY2625"/>
              </a:cxn>
              <a:cxn ang="0">
                <a:pos x="connsiteX2626" y="connsiteY2626"/>
              </a:cxn>
              <a:cxn ang="0">
                <a:pos x="connsiteX2627" y="connsiteY2627"/>
              </a:cxn>
              <a:cxn ang="0">
                <a:pos x="connsiteX2628" y="connsiteY2628"/>
              </a:cxn>
              <a:cxn ang="0">
                <a:pos x="connsiteX2629" y="connsiteY2629"/>
              </a:cxn>
              <a:cxn ang="0">
                <a:pos x="connsiteX2630" y="connsiteY2630"/>
              </a:cxn>
              <a:cxn ang="0">
                <a:pos x="connsiteX2631" y="connsiteY2631"/>
              </a:cxn>
              <a:cxn ang="0">
                <a:pos x="connsiteX2632" y="connsiteY2632"/>
              </a:cxn>
              <a:cxn ang="0">
                <a:pos x="connsiteX2633" y="connsiteY2633"/>
              </a:cxn>
              <a:cxn ang="0">
                <a:pos x="connsiteX2634" y="connsiteY2634"/>
              </a:cxn>
              <a:cxn ang="0">
                <a:pos x="connsiteX2635" y="connsiteY2635"/>
              </a:cxn>
              <a:cxn ang="0">
                <a:pos x="connsiteX2636" y="connsiteY2636"/>
              </a:cxn>
              <a:cxn ang="0">
                <a:pos x="connsiteX2637" y="connsiteY2637"/>
              </a:cxn>
              <a:cxn ang="0">
                <a:pos x="connsiteX2638" y="connsiteY2638"/>
              </a:cxn>
              <a:cxn ang="0">
                <a:pos x="connsiteX2639" y="connsiteY2639"/>
              </a:cxn>
              <a:cxn ang="0">
                <a:pos x="connsiteX2640" y="connsiteY2640"/>
              </a:cxn>
              <a:cxn ang="0">
                <a:pos x="connsiteX2641" y="connsiteY2641"/>
              </a:cxn>
              <a:cxn ang="0">
                <a:pos x="connsiteX2642" y="connsiteY2642"/>
              </a:cxn>
              <a:cxn ang="0">
                <a:pos x="connsiteX2643" y="connsiteY2643"/>
              </a:cxn>
              <a:cxn ang="0">
                <a:pos x="connsiteX2644" y="connsiteY2644"/>
              </a:cxn>
              <a:cxn ang="0">
                <a:pos x="connsiteX2645" y="connsiteY2645"/>
              </a:cxn>
              <a:cxn ang="0">
                <a:pos x="connsiteX2646" y="connsiteY2646"/>
              </a:cxn>
              <a:cxn ang="0">
                <a:pos x="connsiteX2647" y="connsiteY2647"/>
              </a:cxn>
              <a:cxn ang="0">
                <a:pos x="connsiteX2648" y="connsiteY2648"/>
              </a:cxn>
              <a:cxn ang="0">
                <a:pos x="connsiteX2649" y="connsiteY2649"/>
              </a:cxn>
              <a:cxn ang="0">
                <a:pos x="connsiteX2650" y="connsiteY2650"/>
              </a:cxn>
              <a:cxn ang="0">
                <a:pos x="connsiteX2651" y="connsiteY2651"/>
              </a:cxn>
              <a:cxn ang="0">
                <a:pos x="connsiteX2652" y="connsiteY2652"/>
              </a:cxn>
              <a:cxn ang="0">
                <a:pos x="connsiteX2653" y="connsiteY2653"/>
              </a:cxn>
              <a:cxn ang="0">
                <a:pos x="connsiteX2654" y="connsiteY2654"/>
              </a:cxn>
              <a:cxn ang="0">
                <a:pos x="connsiteX2655" y="connsiteY2655"/>
              </a:cxn>
              <a:cxn ang="0">
                <a:pos x="connsiteX2656" y="connsiteY2656"/>
              </a:cxn>
              <a:cxn ang="0">
                <a:pos x="connsiteX2657" y="connsiteY2657"/>
              </a:cxn>
              <a:cxn ang="0">
                <a:pos x="connsiteX2658" y="connsiteY2658"/>
              </a:cxn>
              <a:cxn ang="0">
                <a:pos x="connsiteX2659" y="connsiteY2659"/>
              </a:cxn>
              <a:cxn ang="0">
                <a:pos x="connsiteX2660" y="connsiteY2660"/>
              </a:cxn>
              <a:cxn ang="0">
                <a:pos x="connsiteX2661" y="connsiteY2661"/>
              </a:cxn>
              <a:cxn ang="0">
                <a:pos x="connsiteX2662" y="connsiteY2662"/>
              </a:cxn>
              <a:cxn ang="0">
                <a:pos x="connsiteX2663" y="connsiteY2663"/>
              </a:cxn>
              <a:cxn ang="0">
                <a:pos x="connsiteX2664" y="connsiteY2664"/>
              </a:cxn>
              <a:cxn ang="0">
                <a:pos x="connsiteX2665" y="connsiteY2665"/>
              </a:cxn>
              <a:cxn ang="0">
                <a:pos x="connsiteX2666" y="connsiteY2666"/>
              </a:cxn>
              <a:cxn ang="0">
                <a:pos x="connsiteX2667" y="connsiteY2667"/>
              </a:cxn>
              <a:cxn ang="0">
                <a:pos x="connsiteX2668" y="connsiteY2668"/>
              </a:cxn>
              <a:cxn ang="0">
                <a:pos x="connsiteX2669" y="connsiteY2669"/>
              </a:cxn>
              <a:cxn ang="0">
                <a:pos x="connsiteX2670" y="connsiteY2670"/>
              </a:cxn>
              <a:cxn ang="0">
                <a:pos x="connsiteX2671" y="connsiteY2671"/>
              </a:cxn>
              <a:cxn ang="0">
                <a:pos x="connsiteX2672" y="connsiteY2672"/>
              </a:cxn>
              <a:cxn ang="0">
                <a:pos x="connsiteX2673" y="connsiteY2673"/>
              </a:cxn>
              <a:cxn ang="0">
                <a:pos x="connsiteX2674" y="connsiteY2674"/>
              </a:cxn>
              <a:cxn ang="0">
                <a:pos x="connsiteX2675" y="connsiteY2675"/>
              </a:cxn>
              <a:cxn ang="0">
                <a:pos x="connsiteX2676" y="connsiteY2676"/>
              </a:cxn>
              <a:cxn ang="0">
                <a:pos x="connsiteX2677" y="connsiteY2677"/>
              </a:cxn>
              <a:cxn ang="0">
                <a:pos x="connsiteX2678" y="connsiteY2678"/>
              </a:cxn>
              <a:cxn ang="0">
                <a:pos x="connsiteX2679" y="connsiteY2679"/>
              </a:cxn>
              <a:cxn ang="0">
                <a:pos x="connsiteX2680" y="connsiteY2680"/>
              </a:cxn>
              <a:cxn ang="0">
                <a:pos x="connsiteX2681" y="connsiteY2681"/>
              </a:cxn>
              <a:cxn ang="0">
                <a:pos x="connsiteX2682" y="connsiteY2682"/>
              </a:cxn>
              <a:cxn ang="0">
                <a:pos x="connsiteX2683" y="connsiteY2683"/>
              </a:cxn>
              <a:cxn ang="0">
                <a:pos x="connsiteX2684" y="connsiteY2684"/>
              </a:cxn>
              <a:cxn ang="0">
                <a:pos x="connsiteX2685" y="connsiteY2685"/>
              </a:cxn>
              <a:cxn ang="0">
                <a:pos x="connsiteX2686" y="connsiteY2686"/>
              </a:cxn>
              <a:cxn ang="0">
                <a:pos x="connsiteX2687" y="connsiteY2687"/>
              </a:cxn>
              <a:cxn ang="0">
                <a:pos x="connsiteX2688" y="connsiteY2688"/>
              </a:cxn>
              <a:cxn ang="0">
                <a:pos x="connsiteX2689" y="connsiteY2689"/>
              </a:cxn>
              <a:cxn ang="0">
                <a:pos x="connsiteX2690" y="connsiteY2690"/>
              </a:cxn>
              <a:cxn ang="0">
                <a:pos x="connsiteX2691" y="connsiteY2691"/>
              </a:cxn>
              <a:cxn ang="0">
                <a:pos x="connsiteX2692" y="connsiteY2692"/>
              </a:cxn>
              <a:cxn ang="0">
                <a:pos x="connsiteX2693" y="connsiteY2693"/>
              </a:cxn>
              <a:cxn ang="0">
                <a:pos x="connsiteX2694" y="connsiteY2694"/>
              </a:cxn>
              <a:cxn ang="0">
                <a:pos x="connsiteX2695" y="connsiteY2695"/>
              </a:cxn>
              <a:cxn ang="0">
                <a:pos x="connsiteX2696" y="connsiteY2696"/>
              </a:cxn>
              <a:cxn ang="0">
                <a:pos x="connsiteX2697" y="connsiteY2697"/>
              </a:cxn>
              <a:cxn ang="0">
                <a:pos x="connsiteX2698" y="connsiteY2698"/>
              </a:cxn>
              <a:cxn ang="0">
                <a:pos x="connsiteX2699" y="connsiteY2699"/>
              </a:cxn>
              <a:cxn ang="0">
                <a:pos x="connsiteX2700" y="connsiteY2700"/>
              </a:cxn>
              <a:cxn ang="0">
                <a:pos x="connsiteX2701" y="connsiteY2701"/>
              </a:cxn>
              <a:cxn ang="0">
                <a:pos x="connsiteX2702" y="connsiteY2702"/>
              </a:cxn>
              <a:cxn ang="0">
                <a:pos x="connsiteX2703" y="connsiteY2703"/>
              </a:cxn>
              <a:cxn ang="0">
                <a:pos x="connsiteX2704" y="connsiteY2704"/>
              </a:cxn>
              <a:cxn ang="0">
                <a:pos x="connsiteX2705" y="connsiteY2705"/>
              </a:cxn>
              <a:cxn ang="0">
                <a:pos x="connsiteX2706" y="connsiteY2706"/>
              </a:cxn>
              <a:cxn ang="0">
                <a:pos x="connsiteX2707" y="connsiteY2707"/>
              </a:cxn>
              <a:cxn ang="0">
                <a:pos x="connsiteX2708" y="connsiteY2708"/>
              </a:cxn>
              <a:cxn ang="0">
                <a:pos x="connsiteX2709" y="connsiteY2709"/>
              </a:cxn>
              <a:cxn ang="0">
                <a:pos x="connsiteX2710" y="connsiteY2710"/>
              </a:cxn>
              <a:cxn ang="0">
                <a:pos x="connsiteX2711" y="connsiteY2711"/>
              </a:cxn>
              <a:cxn ang="0">
                <a:pos x="connsiteX2712" y="connsiteY2712"/>
              </a:cxn>
              <a:cxn ang="0">
                <a:pos x="connsiteX2713" y="connsiteY2713"/>
              </a:cxn>
              <a:cxn ang="0">
                <a:pos x="connsiteX2714" y="connsiteY2714"/>
              </a:cxn>
              <a:cxn ang="0">
                <a:pos x="connsiteX2715" y="connsiteY2715"/>
              </a:cxn>
              <a:cxn ang="0">
                <a:pos x="connsiteX2716" y="connsiteY2716"/>
              </a:cxn>
              <a:cxn ang="0">
                <a:pos x="connsiteX2717" y="connsiteY2717"/>
              </a:cxn>
              <a:cxn ang="0">
                <a:pos x="connsiteX2718" y="connsiteY2718"/>
              </a:cxn>
              <a:cxn ang="0">
                <a:pos x="connsiteX2719" y="connsiteY2719"/>
              </a:cxn>
              <a:cxn ang="0">
                <a:pos x="connsiteX2720" y="connsiteY2720"/>
              </a:cxn>
              <a:cxn ang="0">
                <a:pos x="connsiteX2721" y="connsiteY2721"/>
              </a:cxn>
              <a:cxn ang="0">
                <a:pos x="connsiteX2722" y="connsiteY2722"/>
              </a:cxn>
              <a:cxn ang="0">
                <a:pos x="connsiteX2723" y="connsiteY2723"/>
              </a:cxn>
              <a:cxn ang="0">
                <a:pos x="connsiteX2724" y="connsiteY2724"/>
              </a:cxn>
              <a:cxn ang="0">
                <a:pos x="connsiteX2725" y="connsiteY2725"/>
              </a:cxn>
              <a:cxn ang="0">
                <a:pos x="connsiteX2726" y="connsiteY2726"/>
              </a:cxn>
              <a:cxn ang="0">
                <a:pos x="connsiteX2727" y="connsiteY2727"/>
              </a:cxn>
              <a:cxn ang="0">
                <a:pos x="connsiteX2728" y="connsiteY2728"/>
              </a:cxn>
              <a:cxn ang="0">
                <a:pos x="connsiteX2729" y="connsiteY2729"/>
              </a:cxn>
              <a:cxn ang="0">
                <a:pos x="connsiteX2730" y="connsiteY2730"/>
              </a:cxn>
              <a:cxn ang="0">
                <a:pos x="connsiteX2731" y="connsiteY2731"/>
              </a:cxn>
              <a:cxn ang="0">
                <a:pos x="connsiteX2732" y="connsiteY2732"/>
              </a:cxn>
              <a:cxn ang="0">
                <a:pos x="connsiteX2733" y="connsiteY2733"/>
              </a:cxn>
              <a:cxn ang="0">
                <a:pos x="connsiteX2734" y="connsiteY2734"/>
              </a:cxn>
              <a:cxn ang="0">
                <a:pos x="connsiteX2735" y="connsiteY2735"/>
              </a:cxn>
              <a:cxn ang="0">
                <a:pos x="connsiteX2736" y="connsiteY2736"/>
              </a:cxn>
              <a:cxn ang="0">
                <a:pos x="connsiteX2737" y="connsiteY2737"/>
              </a:cxn>
              <a:cxn ang="0">
                <a:pos x="connsiteX2738" y="connsiteY2738"/>
              </a:cxn>
              <a:cxn ang="0">
                <a:pos x="connsiteX2739" y="connsiteY2739"/>
              </a:cxn>
              <a:cxn ang="0">
                <a:pos x="connsiteX2740" y="connsiteY2740"/>
              </a:cxn>
              <a:cxn ang="0">
                <a:pos x="connsiteX2741" y="connsiteY2741"/>
              </a:cxn>
              <a:cxn ang="0">
                <a:pos x="connsiteX2742" y="connsiteY2742"/>
              </a:cxn>
              <a:cxn ang="0">
                <a:pos x="connsiteX2743" y="connsiteY2743"/>
              </a:cxn>
              <a:cxn ang="0">
                <a:pos x="connsiteX2744" y="connsiteY2744"/>
              </a:cxn>
              <a:cxn ang="0">
                <a:pos x="connsiteX2745" y="connsiteY2745"/>
              </a:cxn>
              <a:cxn ang="0">
                <a:pos x="connsiteX2746" y="connsiteY2746"/>
              </a:cxn>
              <a:cxn ang="0">
                <a:pos x="connsiteX2747" y="connsiteY2747"/>
              </a:cxn>
              <a:cxn ang="0">
                <a:pos x="connsiteX2748" y="connsiteY2748"/>
              </a:cxn>
              <a:cxn ang="0">
                <a:pos x="connsiteX2749" y="connsiteY2749"/>
              </a:cxn>
              <a:cxn ang="0">
                <a:pos x="connsiteX2750" y="connsiteY2750"/>
              </a:cxn>
              <a:cxn ang="0">
                <a:pos x="connsiteX2751" y="connsiteY2751"/>
              </a:cxn>
              <a:cxn ang="0">
                <a:pos x="connsiteX2752" y="connsiteY2752"/>
              </a:cxn>
              <a:cxn ang="0">
                <a:pos x="connsiteX2753" y="connsiteY2753"/>
              </a:cxn>
              <a:cxn ang="0">
                <a:pos x="connsiteX2754" y="connsiteY2754"/>
              </a:cxn>
              <a:cxn ang="0">
                <a:pos x="connsiteX2755" y="connsiteY2755"/>
              </a:cxn>
              <a:cxn ang="0">
                <a:pos x="connsiteX2756" y="connsiteY2756"/>
              </a:cxn>
              <a:cxn ang="0">
                <a:pos x="connsiteX2757" y="connsiteY2757"/>
              </a:cxn>
              <a:cxn ang="0">
                <a:pos x="connsiteX2758" y="connsiteY2758"/>
              </a:cxn>
              <a:cxn ang="0">
                <a:pos x="connsiteX2759" y="connsiteY2759"/>
              </a:cxn>
              <a:cxn ang="0">
                <a:pos x="connsiteX2760" y="connsiteY2760"/>
              </a:cxn>
              <a:cxn ang="0">
                <a:pos x="connsiteX2761" y="connsiteY2761"/>
              </a:cxn>
              <a:cxn ang="0">
                <a:pos x="connsiteX2762" y="connsiteY2762"/>
              </a:cxn>
              <a:cxn ang="0">
                <a:pos x="connsiteX2763" y="connsiteY2763"/>
              </a:cxn>
              <a:cxn ang="0">
                <a:pos x="connsiteX2764" y="connsiteY2764"/>
              </a:cxn>
              <a:cxn ang="0">
                <a:pos x="connsiteX2765" y="connsiteY2765"/>
              </a:cxn>
              <a:cxn ang="0">
                <a:pos x="connsiteX2766" y="connsiteY2766"/>
              </a:cxn>
              <a:cxn ang="0">
                <a:pos x="connsiteX2767" y="connsiteY2767"/>
              </a:cxn>
              <a:cxn ang="0">
                <a:pos x="connsiteX2768" y="connsiteY2768"/>
              </a:cxn>
              <a:cxn ang="0">
                <a:pos x="connsiteX2769" y="connsiteY2769"/>
              </a:cxn>
              <a:cxn ang="0">
                <a:pos x="connsiteX2770" y="connsiteY2770"/>
              </a:cxn>
              <a:cxn ang="0">
                <a:pos x="connsiteX2771" y="connsiteY2771"/>
              </a:cxn>
              <a:cxn ang="0">
                <a:pos x="connsiteX2772" y="connsiteY2772"/>
              </a:cxn>
              <a:cxn ang="0">
                <a:pos x="connsiteX2773" y="connsiteY2773"/>
              </a:cxn>
              <a:cxn ang="0">
                <a:pos x="connsiteX2774" y="connsiteY2774"/>
              </a:cxn>
              <a:cxn ang="0">
                <a:pos x="connsiteX2775" y="connsiteY2775"/>
              </a:cxn>
              <a:cxn ang="0">
                <a:pos x="connsiteX2776" y="connsiteY2776"/>
              </a:cxn>
              <a:cxn ang="0">
                <a:pos x="connsiteX2777" y="connsiteY2777"/>
              </a:cxn>
              <a:cxn ang="0">
                <a:pos x="connsiteX2778" y="connsiteY2778"/>
              </a:cxn>
              <a:cxn ang="0">
                <a:pos x="connsiteX2779" y="connsiteY2779"/>
              </a:cxn>
              <a:cxn ang="0">
                <a:pos x="connsiteX2780" y="connsiteY2780"/>
              </a:cxn>
              <a:cxn ang="0">
                <a:pos x="connsiteX2781" y="connsiteY2781"/>
              </a:cxn>
              <a:cxn ang="0">
                <a:pos x="connsiteX2782" y="connsiteY2782"/>
              </a:cxn>
              <a:cxn ang="0">
                <a:pos x="connsiteX2783" y="connsiteY2783"/>
              </a:cxn>
              <a:cxn ang="0">
                <a:pos x="connsiteX2784" y="connsiteY2784"/>
              </a:cxn>
              <a:cxn ang="0">
                <a:pos x="connsiteX2785" y="connsiteY2785"/>
              </a:cxn>
              <a:cxn ang="0">
                <a:pos x="connsiteX2786" y="connsiteY2786"/>
              </a:cxn>
              <a:cxn ang="0">
                <a:pos x="connsiteX2787" y="connsiteY2787"/>
              </a:cxn>
              <a:cxn ang="0">
                <a:pos x="connsiteX2788" y="connsiteY2788"/>
              </a:cxn>
              <a:cxn ang="0">
                <a:pos x="connsiteX2789" y="connsiteY2789"/>
              </a:cxn>
              <a:cxn ang="0">
                <a:pos x="connsiteX2790" y="connsiteY2790"/>
              </a:cxn>
              <a:cxn ang="0">
                <a:pos x="connsiteX2791" y="connsiteY2791"/>
              </a:cxn>
              <a:cxn ang="0">
                <a:pos x="connsiteX2792" y="connsiteY2792"/>
              </a:cxn>
              <a:cxn ang="0">
                <a:pos x="connsiteX2793" y="connsiteY2793"/>
              </a:cxn>
              <a:cxn ang="0">
                <a:pos x="connsiteX2794" y="connsiteY2794"/>
              </a:cxn>
              <a:cxn ang="0">
                <a:pos x="connsiteX2795" y="connsiteY2795"/>
              </a:cxn>
              <a:cxn ang="0">
                <a:pos x="connsiteX2796" y="connsiteY2796"/>
              </a:cxn>
              <a:cxn ang="0">
                <a:pos x="connsiteX2797" y="connsiteY2797"/>
              </a:cxn>
              <a:cxn ang="0">
                <a:pos x="connsiteX2798" y="connsiteY2798"/>
              </a:cxn>
              <a:cxn ang="0">
                <a:pos x="connsiteX2799" y="connsiteY2799"/>
              </a:cxn>
              <a:cxn ang="0">
                <a:pos x="connsiteX2800" y="connsiteY2800"/>
              </a:cxn>
              <a:cxn ang="0">
                <a:pos x="connsiteX2801" y="connsiteY2801"/>
              </a:cxn>
              <a:cxn ang="0">
                <a:pos x="connsiteX2802" y="connsiteY2802"/>
              </a:cxn>
              <a:cxn ang="0">
                <a:pos x="connsiteX2803" y="connsiteY2803"/>
              </a:cxn>
              <a:cxn ang="0">
                <a:pos x="connsiteX2804" y="connsiteY2804"/>
              </a:cxn>
              <a:cxn ang="0">
                <a:pos x="connsiteX2805" y="connsiteY2805"/>
              </a:cxn>
              <a:cxn ang="0">
                <a:pos x="connsiteX2806" y="connsiteY2806"/>
              </a:cxn>
              <a:cxn ang="0">
                <a:pos x="connsiteX2807" y="connsiteY2807"/>
              </a:cxn>
              <a:cxn ang="0">
                <a:pos x="connsiteX2808" y="connsiteY2808"/>
              </a:cxn>
              <a:cxn ang="0">
                <a:pos x="connsiteX2809" y="connsiteY2809"/>
              </a:cxn>
              <a:cxn ang="0">
                <a:pos x="connsiteX2810" y="connsiteY2810"/>
              </a:cxn>
              <a:cxn ang="0">
                <a:pos x="connsiteX2811" y="connsiteY2811"/>
              </a:cxn>
              <a:cxn ang="0">
                <a:pos x="connsiteX2812" y="connsiteY2812"/>
              </a:cxn>
              <a:cxn ang="0">
                <a:pos x="connsiteX2813" y="connsiteY2813"/>
              </a:cxn>
              <a:cxn ang="0">
                <a:pos x="connsiteX2814" y="connsiteY2814"/>
              </a:cxn>
              <a:cxn ang="0">
                <a:pos x="connsiteX2815" y="connsiteY2815"/>
              </a:cxn>
              <a:cxn ang="0">
                <a:pos x="connsiteX2816" y="connsiteY2816"/>
              </a:cxn>
              <a:cxn ang="0">
                <a:pos x="connsiteX2817" y="connsiteY2817"/>
              </a:cxn>
              <a:cxn ang="0">
                <a:pos x="connsiteX2818" y="connsiteY2818"/>
              </a:cxn>
              <a:cxn ang="0">
                <a:pos x="connsiteX2819" y="connsiteY2819"/>
              </a:cxn>
              <a:cxn ang="0">
                <a:pos x="connsiteX2820" y="connsiteY2820"/>
              </a:cxn>
              <a:cxn ang="0">
                <a:pos x="connsiteX2821" y="connsiteY2821"/>
              </a:cxn>
              <a:cxn ang="0">
                <a:pos x="connsiteX2822" y="connsiteY2822"/>
              </a:cxn>
              <a:cxn ang="0">
                <a:pos x="connsiteX2823" y="connsiteY2823"/>
              </a:cxn>
              <a:cxn ang="0">
                <a:pos x="connsiteX2824" y="connsiteY2824"/>
              </a:cxn>
              <a:cxn ang="0">
                <a:pos x="connsiteX2825" y="connsiteY2825"/>
              </a:cxn>
              <a:cxn ang="0">
                <a:pos x="connsiteX2826" y="connsiteY2826"/>
              </a:cxn>
              <a:cxn ang="0">
                <a:pos x="connsiteX2827" y="connsiteY2827"/>
              </a:cxn>
              <a:cxn ang="0">
                <a:pos x="connsiteX2828" y="connsiteY2828"/>
              </a:cxn>
              <a:cxn ang="0">
                <a:pos x="connsiteX2829" y="connsiteY2829"/>
              </a:cxn>
              <a:cxn ang="0">
                <a:pos x="connsiteX2830" y="connsiteY2830"/>
              </a:cxn>
              <a:cxn ang="0">
                <a:pos x="connsiteX2831" y="connsiteY2831"/>
              </a:cxn>
              <a:cxn ang="0">
                <a:pos x="connsiteX2832" y="connsiteY2832"/>
              </a:cxn>
              <a:cxn ang="0">
                <a:pos x="connsiteX2833" y="connsiteY2833"/>
              </a:cxn>
              <a:cxn ang="0">
                <a:pos x="connsiteX2834" y="connsiteY2834"/>
              </a:cxn>
              <a:cxn ang="0">
                <a:pos x="connsiteX2835" y="connsiteY2835"/>
              </a:cxn>
              <a:cxn ang="0">
                <a:pos x="connsiteX2836" y="connsiteY2836"/>
              </a:cxn>
              <a:cxn ang="0">
                <a:pos x="connsiteX2837" y="connsiteY2837"/>
              </a:cxn>
              <a:cxn ang="0">
                <a:pos x="connsiteX2838" y="connsiteY2838"/>
              </a:cxn>
              <a:cxn ang="0">
                <a:pos x="connsiteX2839" y="connsiteY2839"/>
              </a:cxn>
              <a:cxn ang="0">
                <a:pos x="connsiteX2840" y="connsiteY2840"/>
              </a:cxn>
              <a:cxn ang="0">
                <a:pos x="connsiteX2841" y="connsiteY2841"/>
              </a:cxn>
              <a:cxn ang="0">
                <a:pos x="connsiteX2842" y="connsiteY2842"/>
              </a:cxn>
              <a:cxn ang="0">
                <a:pos x="connsiteX2843" y="connsiteY2843"/>
              </a:cxn>
              <a:cxn ang="0">
                <a:pos x="connsiteX2844" y="connsiteY2844"/>
              </a:cxn>
              <a:cxn ang="0">
                <a:pos x="connsiteX2845" y="connsiteY2845"/>
              </a:cxn>
              <a:cxn ang="0">
                <a:pos x="connsiteX2846" y="connsiteY2846"/>
              </a:cxn>
              <a:cxn ang="0">
                <a:pos x="connsiteX2847" y="connsiteY2847"/>
              </a:cxn>
              <a:cxn ang="0">
                <a:pos x="connsiteX2848" y="connsiteY2848"/>
              </a:cxn>
              <a:cxn ang="0">
                <a:pos x="connsiteX2849" y="connsiteY2849"/>
              </a:cxn>
              <a:cxn ang="0">
                <a:pos x="connsiteX2850" y="connsiteY2850"/>
              </a:cxn>
              <a:cxn ang="0">
                <a:pos x="connsiteX2851" y="connsiteY2851"/>
              </a:cxn>
              <a:cxn ang="0">
                <a:pos x="connsiteX2852" y="connsiteY2852"/>
              </a:cxn>
              <a:cxn ang="0">
                <a:pos x="connsiteX2853" y="connsiteY2853"/>
              </a:cxn>
              <a:cxn ang="0">
                <a:pos x="connsiteX2854" y="connsiteY2854"/>
              </a:cxn>
              <a:cxn ang="0">
                <a:pos x="connsiteX2855" y="connsiteY2855"/>
              </a:cxn>
              <a:cxn ang="0">
                <a:pos x="connsiteX2856" y="connsiteY2856"/>
              </a:cxn>
              <a:cxn ang="0">
                <a:pos x="connsiteX2857" y="connsiteY2857"/>
              </a:cxn>
              <a:cxn ang="0">
                <a:pos x="connsiteX2858" y="connsiteY2858"/>
              </a:cxn>
              <a:cxn ang="0">
                <a:pos x="connsiteX2859" y="connsiteY2859"/>
              </a:cxn>
              <a:cxn ang="0">
                <a:pos x="connsiteX2860" y="connsiteY2860"/>
              </a:cxn>
              <a:cxn ang="0">
                <a:pos x="connsiteX2861" y="connsiteY2861"/>
              </a:cxn>
              <a:cxn ang="0">
                <a:pos x="connsiteX2862" y="connsiteY2862"/>
              </a:cxn>
              <a:cxn ang="0">
                <a:pos x="connsiteX2863" y="connsiteY2863"/>
              </a:cxn>
              <a:cxn ang="0">
                <a:pos x="connsiteX2864" y="connsiteY2864"/>
              </a:cxn>
              <a:cxn ang="0">
                <a:pos x="connsiteX2865" y="connsiteY2865"/>
              </a:cxn>
              <a:cxn ang="0">
                <a:pos x="connsiteX2866" y="connsiteY2866"/>
              </a:cxn>
              <a:cxn ang="0">
                <a:pos x="connsiteX2867" y="connsiteY2867"/>
              </a:cxn>
              <a:cxn ang="0">
                <a:pos x="connsiteX2868" y="connsiteY2868"/>
              </a:cxn>
              <a:cxn ang="0">
                <a:pos x="connsiteX2869" y="connsiteY2869"/>
              </a:cxn>
              <a:cxn ang="0">
                <a:pos x="connsiteX2870" y="connsiteY2870"/>
              </a:cxn>
              <a:cxn ang="0">
                <a:pos x="connsiteX2871" y="connsiteY2871"/>
              </a:cxn>
              <a:cxn ang="0">
                <a:pos x="connsiteX2872" y="connsiteY2872"/>
              </a:cxn>
              <a:cxn ang="0">
                <a:pos x="connsiteX2873" y="connsiteY2873"/>
              </a:cxn>
              <a:cxn ang="0">
                <a:pos x="connsiteX2874" y="connsiteY2874"/>
              </a:cxn>
              <a:cxn ang="0">
                <a:pos x="connsiteX2875" y="connsiteY2875"/>
              </a:cxn>
              <a:cxn ang="0">
                <a:pos x="connsiteX2876" y="connsiteY2876"/>
              </a:cxn>
              <a:cxn ang="0">
                <a:pos x="connsiteX2877" y="connsiteY2877"/>
              </a:cxn>
              <a:cxn ang="0">
                <a:pos x="connsiteX2878" y="connsiteY2878"/>
              </a:cxn>
              <a:cxn ang="0">
                <a:pos x="connsiteX2879" y="connsiteY2879"/>
              </a:cxn>
              <a:cxn ang="0">
                <a:pos x="connsiteX2880" y="connsiteY2880"/>
              </a:cxn>
              <a:cxn ang="0">
                <a:pos x="connsiteX2881" y="connsiteY2881"/>
              </a:cxn>
              <a:cxn ang="0">
                <a:pos x="connsiteX2882" y="connsiteY2882"/>
              </a:cxn>
              <a:cxn ang="0">
                <a:pos x="connsiteX2883" y="connsiteY2883"/>
              </a:cxn>
              <a:cxn ang="0">
                <a:pos x="connsiteX2884" y="connsiteY2884"/>
              </a:cxn>
              <a:cxn ang="0">
                <a:pos x="connsiteX2885" y="connsiteY2885"/>
              </a:cxn>
              <a:cxn ang="0">
                <a:pos x="connsiteX2886" y="connsiteY2886"/>
              </a:cxn>
              <a:cxn ang="0">
                <a:pos x="connsiteX2887" y="connsiteY2887"/>
              </a:cxn>
              <a:cxn ang="0">
                <a:pos x="connsiteX2888" y="connsiteY2888"/>
              </a:cxn>
              <a:cxn ang="0">
                <a:pos x="connsiteX2889" y="connsiteY2889"/>
              </a:cxn>
              <a:cxn ang="0">
                <a:pos x="connsiteX2890" y="connsiteY2890"/>
              </a:cxn>
              <a:cxn ang="0">
                <a:pos x="connsiteX2891" y="connsiteY2891"/>
              </a:cxn>
              <a:cxn ang="0">
                <a:pos x="connsiteX2892" y="connsiteY2892"/>
              </a:cxn>
              <a:cxn ang="0">
                <a:pos x="connsiteX2893" y="connsiteY2893"/>
              </a:cxn>
              <a:cxn ang="0">
                <a:pos x="connsiteX2894" y="connsiteY2894"/>
              </a:cxn>
              <a:cxn ang="0">
                <a:pos x="connsiteX2895" y="connsiteY2895"/>
              </a:cxn>
              <a:cxn ang="0">
                <a:pos x="connsiteX2896" y="connsiteY2896"/>
              </a:cxn>
              <a:cxn ang="0">
                <a:pos x="connsiteX2897" y="connsiteY2897"/>
              </a:cxn>
              <a:cxn ang="0">
                <a:pos x="connsiteX2898" y="connsiteY2898"/>
              </a:cxn>
              <a:cxn ang="0">
                <a:pos x="connsiteX2899" y="connsiteY2899"/>
              </a:cxn>
              <a:cxn ang="0">
                <a:pos x="connsiteX2900" y="connsiteY2900"/>
              </a:cxn>
              <a:cxn ang="0">
                <a:pos x="connsiteX2901" y="connsiteY2901"/>
              </a:cxn>
              <a:cxn ang="0">
                <a:pos x="connsiteX2902" y="connsiteY2902"/>
              </a:cxn>
              <a:cxn ang="0">
                <a:pos x="connsiteX2903" y="connsiteY2903"/>
              </a:cxn>
              <a:cxn ang="0">
                <a:pos x="connsiteX2904" y="connsiteY2904"/>
              </a:cxn>
              <a:cxn ang="0">
                <a:pos x="connsiteX2905" y="connsiteY2905"/>
              </a:cxn>
              <a:cxn ang="0">
                <a:pos x="connsiteX2906" y="connsiteY2906"/>
              </a:cxn>
              <a:cxn ang="0">
                <a:pos x="connsiteX2907" y="connsiteY2907"/>
              </a:cxn>
              <a:cxn ang="0">
                <a:pos x="connsiteX2908" y="connsiteY2908"/>
              </a:cxn>
              <a:cxn ang="0">
                <a:pos x="connsiteX2909" y="connsiteY2909"/>
              </a:cxn>
              <a:cxn ang="0">
                <a:pos x="connsiteX2910" y="connsiteY2910"/>
              </a:cxn>
              <a:cxn ang="0">
                <a:pos x="connsiteX2911" y="connsiteY2911"/>
              </a:cxn>
              <a:cxn ang="0">
                <a:pos x="connsiteX2912" y="connsiteY2912"/>
              </a:cxn>
              <a:cxn ang="0">
                <a:pos x="connsiteX2913" y="connsiteY2913"/>
              </a:cxn>
              <a:cxn ang="0">
                <a:pos x="connsiteX2914" y="connsiteY2914"/>
              </a:cxn>
              <a:cxn ang="0">
                <a:pos x="connsiteX2915" y="connsiteY2915"/>
              </a:cxn>
              <a:cxn ang="0">
                <a:pos x="connsiteX2916" y="connsiteY2916"/>
              </a:cxn>
              <a:cxn ang="0">
                <a:pos x="connsiteX2917" y="connsiteY2917"/>
              </a:cxn>
              <a:cxn ang="0">
                <a:pos x="connsiteX2918" y="connsiteY2918"/>
              </a:cxn>
              <a:cxn ang="0">
                <a:pos x="connsiteX2919" y="connsiteY2919"/>
              </a:cxn>
              <a:cxn ang="0">
                <a:pos x="connsiteX2920" y="connsiteY2920"/>
              </a:cxn>
              <a:cxn ang="0">
                <a:pos x="connsiteX2921" y="connsiteY2921"/>
              </a:cxn>
              <a:cxn ang="0">
                <a:pos x="connsiteX2922" y="connsiteY2922"/>
              </a:cxn>
              <a:cxn ang="0">
                <a:pos x="connsiteX2923" y="connsiteY2923"/>
              </a:cxn>
              <a:cxn ang="0">
                <a:pos x="connsiteX2924" y="connsiteY2924"/>
              </a:cxn>
              <a:cxn ang="0">
                <a:pos x="connsiteX2925" y="connsiteY2925"/>
              </a:cxn>
              <a:cxn ang="0">
                <a:pos x="connsiteX2926" y="connsiteY2926"/>
              </a:cxn>
              <a:cxn ang="0">
                <a:pos x="connsiteX2927" y="connsiteY2927"/>
              </a:cxn>
              <a:cxn ang="0">
                <a:pos x="connsiteX2928" y="connsiteY2928"/>
              </a:cxn>
              <a:cxn ang="0">
                <a:pos x="connsiteX2929" y="connsiteY2929"/>
              </a:cxn>
              <a:cxn ang="0">
                <a:pos x="connsiteX2930" y="connsiteY2930"/>
              </a:cxn>
              <a:cxn ang="0">
                <a:pos x="connsiteX2931" y="connsiteY2931"/>
              </a:cxn>
              <a:cxn ang="0">
                <a:pos x="connsiteX2932" y="connsiteY2932"/>
              </a:cxn>
              <a:cxn ang="0">
                <a:pos x="connsiteX2933" y="connsiteY2933"/>
              </a:cxn>
              <a:cxn ang="0">
                <a:pos x="connsiteX2934" y="connsiteY2934"/>
              </a:cxn>
              <a:cxn ang="0">
                <a:pos x="connsiteX2935" y="connsiteY2935"/>
              </a:cxn>
              <a:cxn ang="0">
                <a:pos x="connsiteX2936" y="connsiteY2936"/>
              </a:cxn>
              <a:cxn ang="0">
                <a:pos x="connsiteX2937" y="connsiteY2937"/>
              </a:cxn>
              <a:cxn ang="0">
                <a:pos x="connsiteX2938" y="connsiteY2938"/>
              </a:cxn>
              <a:cxn ang="0">
                <a:pos x="connsiteX2939" y="connsiteY2939"/>
              </a:cxn>
              <a:cxn ang="0">
                <a:pos x="connsiteX2940" y="connsiteY2940"/>
              </a:cxn>
              <a:cxn ang="0">
                <a:pos x="connsiteX2941" y="connsiteY2941"/>
              </a:cxn>
              <a:cxn ang="0">
                <a:pos x="connsiteX2942" y="connsiteY2942"/>
              </a:cxn>
              <a:cxn ang="0">
                <a:pos x="connsiteX2943" y="connsiteY2943"/>
              </a:cxn>
              <a:cxn ang="0">
                <a:pos x="connsiteX2944" y="connsiteY2944"/>
              </a:cxn>
              <a:cxn ang="0">
                <a:pos x="connsiteX2945" y="connsiteY2945"/>
              </a:cxn>
              <a:cxn ang="0">
                <a:pos x="connsiteX2946" y="connsiteY2946"/>
              </a:cxn>
              <a:cxn ang="0">
                <a:pos x="connsiteX2947" y="connsiteY2947"/>
              </a:cxn>
              <a:cxn ang="0">
                <a:pos x="connsiteX2948" y="connsiteY2948"/>
              </a:cxn>
              <a:cxn ang="0">
                <a:pos x="connsiteX2949" y="connsiteY2949"/>
              </a:cxn>
              <a:cxn ang="0">
                <a:pos x="connsiteX2950" y="connsiteY2950"/>
              </a:cxn>
              <a:cxn ang="0">
                <a:pos x="connsiteX2951" y="connsiteY2951"/>
              </a:cxn>
              <a:cxn ang="0">
                <a:pos x="connsiteX2952" y="connsiteY2952"/>
              </a:cxn>
              <a:cxn ang="0">
                <a:pos x="connsiteX2953" y="connsiteY2953"/>
              </a:cxn>
              <a:cxn ang="0">
                <a:pos x="connsiteX2954" y="connsiteY2954"/>
              </a:cxn>
              <a:cxn ang="0">
                <a:pos x="connsiteX2955" y="connsiteY2955"/>
              </a:cxn>
              <a:cxn ang="0">
                <a:pos x="connsiteX2956" y="connsiteY2956"/>
              </a:cxn>
              <a:cxn ang="0">
                <a:pos x="connsiteX2957" y="connsiteY2957"/>
              </a:cxn>
              <a:cxn ang="0">
                <a:pos x="connsiteX2958" y="connsiteY2958"/>
              </a:cxn>
              <a:cxn ang="0">
                <a:pos x="connsiteX2959" y="connsiteY2959"/>
              </a:cxn>
              <a:cxn ang="0">
                <a:pos x="connsiteX2960" y="connsiteY2960"/>
              </a:cxn>
              <a:cxn ang="0">
                <a:pos x="connsiteX2961" y="connsiteY2961"/>
              </a:cxn>
              <a:cxn ang="0">
                <a:pos x="connsiteX2962" y="connsiteY2962"/>
              </a:cxn>
              <a:cxn ang="0">
                <a:pos x="connsiteX2963" y="connsiteY2963"/>
              </a:cxn>
              <a:cxn ang="0">
                <a:pos x="connsiteX2964" y="connsiteY2964"/>
              </a:cxn>
              <a:cxn ang="0">
                <a:pos x="connsiteX2965" y="connsiteY2965"/>
              </a:cxn>
              <a:cxn ang="0">
                <a:pos x="connsiteX2966" y="connsiteY2966"/>
              </a:cxn>
              <a:cxn ang="0">
                <a:pos x="connsiteX2967" y="connsiteY2967"/>
              </a:cxn>
              <a:cxn ang="0">
                <a:pos x="connsiteX2968" y="connsiteY2968"/>
              </a:cxn>
              <a:cxn ang="0">
                <a:pos x="connsiteX2969" y="connsiteY2969"/>
              </a:cxn>
              <a:cxn ang="0">
                <a:pos x="connsiteX2970" y="connsiteY2970"/>
              </a:cxn>
              <a:cxn ang="0">
                <a:pos x="connsiteX2971" y="connsiteY2971"/>
              </a:cxn>
              <a:cxn ang="0">
                <a:pos x="connsiteX2972" y="connsiteY2972"/>
              </a:cxn>
              <a:cxn ang="0">
                <a:pos x="connsiteX2973" y="connsiteY2973"/>
              </a:cxn>
              <a:cxn ang="0">
                <a:pos x="connsiteX2974" y="connsiteY2974"/>
              </a:cxn>
              <a:cxn ang="0">
                <a:pos x="connsiteX2975" y="connsiteY2975"/>
              </a:cxn>
              <a:cxn ang="0">
                <a:pos x="connsiteX2976" y="connsiteY2976"/>
              </a:cxn>
              <a:cxn ang="0">
                <a:pos x="connsiteX2977" y="connsiteY2977"/>
              </a:cxn>
              <a:cxn ang="0">
                <a:pos x="connsiteX2978" y="connsiteY2978"/>
              </a:cxn>
              <a:cxn ang="0">
                <a:pos x="connsiteX2979" y="connsiteY2979"/>
              </a:cxn>
              <a:cxn ang="0">
                <a:pos x="connsiteX2980" y="connsiteY2980"/>
              </a:cxn>
              <a:cxn ang="0">
                <a:pos x="connsiteX2981" y="connsiteY2981"/>
              </a:cxn>
              <a:cxn ang="0">
                <a:pos x="connsiteX2982" y="connsiteY2982"/>
              </a:cxn>
              <a:cxn ang="0">
                <a:pos x="connsiteX2983" y="connsiteY2983"/>
              </a:cxn>
              <a:cxn ang="0">
                <a:pos x="connsiteX2984" y="connsiteY2984"/>
              </a:cxn>
              <a:cxn ang="0">
                <a:pos x="connsiteX2985" y="connsiteY2985"/>
              </a:cxn>
              <a:cxn ang="0">
                <a:pos x="connsiteX2986" y="connsiteY2986"/>
              </a:cxn>
              <a:cxn ang="0">
                <a:pos x="connsiteX2987" y="connsiteY2987"/>
              </a:cxn>
              <a:cxn ang="0">
                <a:pos x="connsiteX2988" y="connsiteY2988"/>
              </a:cxn>
              <a:cxn ang="0">
                <a:pos x="connsiteX2989" y="connsiteY2989"/>
              </a:cxn>
              <a:cxn ang="0">
                <a:pos x="connsiteX2990" y="connsiteY2990"/>
              </a:cxn>
              <a:cxn ang="0">
                <a:pos x="connsiteX2991" y="connsiteY2991"/>
              </a:cxn>
              <a:cxn ang="0">
                <a:pos x="connsiteX2992" y="connsiteY2992"/>
              </a:cxn>
              <a:cxn ang="0">
                <a:pos x="connsiteX2993" y="connsiteY2993"/>
              </a:cxn>
              <a:cxn ang="0">
                <a:pos x="connsiteX2994" y="connsiteY2994"/>
              </a:cxn>
              <a:cxn ang="0">
                <a:pos x="connsiteX2995" y="connsiteY2995"/>
              </a:cxn>
              <a:cxn ang="0">
                <a:pos x="connsiteX2996" y="connsiteY2996"/>
              </a:cxn>
              <a:cxn ang="0">
                <a:pos x="connsiteX2997" y="connsiteY2997"/>
              </a:cxn>
              <a:cxn ang="0">
                <a:pos x="connsiteX2998" y="connsiteY2998"/>
              </a:cxn>
              <a:cxn ang="0">
                <a:pos x="connsiteX2999" y="connsiteY2999"/>
              </a:cxn>
              <a:cxn ang="0">
                <a:pos x="connsiteX3000" y="connsiteY3000"/>
              </a:cxn>
              <a:cxn ang="0">
                <a:pos x="connsiteX3001" y="connsiteY3001"/>
              </a:cxn>
              <a:cxn ang="0">
                <a:pos x="connsiteX3002" y="connsiteY3002"/>
              </a:cxn>
              <a:cxn ang="0">
                <a:pos x="connsiteX3003" y="connsiteY3003"/>
              </a:cxn>
              <a:cxn ang="0">
                <a:pos x="connsiteX3004" y="connsiteY3004"/>
              </a:cxn>
              <a:cxn ang="0">
                <a:pos x="connsiteX3005" y="connsiteY3005"/>
              </a:cxn>
              <a:cxn ang="0">
                <a:pos x="connsiteX3006" y="connsiteY3006"/>
              </a:cxn>
              <a:cxn ang="0">
                <a:pos x="connsiteX3007" y="connsiteY3007"/>
              </a:cxn>
              <a:cxn ang="0">
                <a:pos x="connsiteX3008" y="connsiteY3008"/>
              </a:cxn>
              <a:cxn ang="0">
                <a:pos x="connsiteX3009" y="connsiteY3009"/>
              </a:cxn>
              <a:cxn ang="0">
                <a:pos x="connsiteX3010" y="connsiteY3010"/>
              </a:cxn>
              <a:cxn ang="0">
                <a:pos x="connsiteX3011" y="connsiteY3011"/>
              </a:cxn>
              <a:cxn ang="0">
                <a:pos x="connsiteX3012" y="connsiteY3012"/>
              </a:cxn>
              <a:cxn ang="0">
                <a:pos x="connsiteX3013" y="connsiteY3013"/>
              </a:cxn>
              <a:cxn ang="0">
                <a:pos x="connsiteX3014" y="connsiteY3014"/>
              </a:cxn>
              <a:cxn ang="0">
                <a:pos x="connsiteX3015" y="connsiteY3015"/>
              </a:cxn>
              <a:cxn ang="0">
                <a:pos x="connsiteX3016" y="connsiteY3016"/>
              </a:cxn>
              <a:cxn ang="0">
                <a:pos x="connsiteX3017" y="connsiteY3017"/>
              </a:cxn>
              <a:cxn ang="0">
                <a:pos x="connsiteX3018" y="connsiteY3018"/>
              </a:cxn>
              <a:cxn ang="0">
                <a:pos x="connsiteX3019" y="connsiteY3019"/>
              </a:cxn>
              <a:cxn ang="0">
                <a:pos x="connsiteX3020" y="connsiteY3020"/>
              </a:cxn>
              <a:cxn ang="0">
                <a:pos x="connsiteX3021" y="connsiteY3021"/>
              </a:cxn>
              <a:cxn ang="0">
                <a:pos x="connsiteX3022" y="connsiteY3022"/>
              </a:cxn>
              <a:cxn ang="0">
                <a:pos x="connsiteX3023" y="connsiteY3023"/>
              </a:cxn>
              <a:cxn ang="0">
                <a:pos x="connsiteX3024" y="connsiteY3024"/>
              </a:cxn>
              <a:cxn ang="0">
                <a:pos x="connsiteX3025" y="connsiteY3025"/>
              </a:cxn>
              <a:cxn ang="0">
                <a:pos x="connsiteX3026" y="connsiteY3026"/>
              </a:cxn>
              <a:cxn ang="0">
                <a:pos x="connsiteX3027" y="connsiteY3027"/>
              </a:cxn>
              <a:cxn ang="0">
                <a:pos x="connsiteX3028" y="connsiteY3028"/>
              </a:cxn>
              <a:cxn ang="0">
                <a:pos x="connsiteX3029" y="connsiteY3029"/>
              </a:cxn>
              <a:cxn ang="0">
                <a:pos x="connsiteX3030" y="connsiteY3030"/>
              </a:cxn>
              <a:cxn ang="0">
                <a:pos x="connsiteX3031" y="connsiteY3031"/>
              </a:cxn>
              <a:cxn ang="0">
                <a:pos x="connsiteX3032" y="connsiteY3032"/>
              </a:cxn>
              <a:cxn ang="0">
                <a:pos x="connsiteX3033" y="connsiteY3033"/>
              </a:cxn>
              <a:cxn ang="0">
                <a:pos x="connsiteX3034" y="connsiteY3034"/>
              </a:cxn>
              <a:cxn ang="0">
                <a:pos x="connsiteX3035" y="connsiteY3035"/>
              </a:cxn>
              <a:cxn ang="0">
                <a:pos x="connsiteX3036" y="connsiteY3036"/>
              </a:cxn>
              <a:cxn ang="0">
                <a:pos x="connsiteX3037" y="connsiteY3037"/>
              </a:cxn>
              <a:cxn ang="0">
                <a:pos x="connsiteX3038" y="connsiteY3038"/>
              </a:cxn>
              <a:cxn ang="0">
                <a:pos x="connsiteX3039" y="connsiteY3039"/>
              </a:cxn>
              <a:cxn ang="0">
                <a:pos x="connsiteX3040" y="connsiteY3040"/>
              </a:cxn>
              <a:cxn ang="0">
                <a:pos x="connsiteX3041" y="connsiteY3041"/>
              </a:cxn>
              <a:cxn ang="0">
                <a:pos x="connsiteX3042" y="connsiteY3042"/>
              </a:cxn>
              <a:cxn ang="0">
                <a:pos x="connsiteX3043" y="connsiteY3043"/>
              </a:cxn>
              <a:cxn ang="0">
                <a:pos x="connsiteX3044" y="connsiteY3044"/>
              </a:cxn>
              <a:cxn ang="0">
                <a:pos x="connsiteX3045" y="connsiteY3045"/>
              </a:cxn>
              <a:cxn ang="0">
                <a:pos x="connsiteX3046" y="connsiteY3046"/>
              </a:cxn>
              <a:cxn ang="0">
                <a:pos x="connsiteX3047" y="connsiteY3047"/>
              </a:cxn>
              <a:cxn ang="0">
                <a:pos x="connsiteX3048" y="connsiteY3048"/>
              </a:cxn>
              <a:cxn ang="0">
                <a:pos x="connsiteX3049" y="connsiteY3049"/>
              </a:cxn>
              <a:cxn ang="0">
                <a:pos x="connsiteX3050" y="connsiteY3050"/>
              </a:cxn>
              <a:cxn ang="0">
                <a:pos x="connsiteX3051" y="connsiteY3051"/>
              </a:cxn>
              <a:cxn ang="0">
                <a:pos x="connsiteX3052" y="connsiteY3052"/>
              </a:cxn>
              <a:cxn ang="0">
                <a:pos x="connsiteX3053" y="connsiteY3053"/>
              </a:cxn>
              <a:cxn ang="0">
                <a:pos x="connsiteX3054" y="connsiteY3054"/>
              </a:cxn>
              <a:cxn ang="0">
                <a:pos x="connsiteX3055" y="connsiteY3055"/>
              </a:cxn>
              <a:cxn ang="0">
                <a:pos x="connsiteX3056" y="connsiteY3056"/>
              </a:cxn>
              <a:cxn ang="0">
                <a:pos x="connsiteX3057" y="connsiteY3057"/>
              </a:cxn>
              <a:cxn ang="0">
                <a:pos x="connsiteX3058" y="connsiteY3058"/>
              </a:cxn>
              <a:cxn ang="0">
                <a:pos x="connsiteX3059" y="connsiteY3059"/>
              </a:cxn>
              <a:cxn ang="0">
                <a:pos x="connsiteX3060" y="connsiteY3060"/>
              </a:cxn>
              <a:cxn ang="0">
                <a:pos x="connsiteX3061" y="connsiteY3061"/>
              </a:cxn>
              <a:cxn ang="0">
                <a:pos x="connsiteX3062" y="connsiteY3062"/>
              </a:cxn>
              <a:cxn ang="0">
                <a:pos x="connsiteX3063" y="connsiteY3063"/>
              </a:cxn>
              <a:cxn ang="0">
                <a:pos x="connsiteX3064" y="connsiteY3064"/>
              </a:cxn>
              <a:cxn ang="0">
                <a:pos x="connsiteX3065" y="connsiteY3065"/>
              </a:cxn>
              <a:cxn ang="0">
                <a:pos x="connsiteX3066" y="connsiteY3066"/>
              </a:cxn>
              <a:cxn ang="0">
                <a:pos x="connsiteX3067" y="connsiteY3067"/>
              </a:cxn>
              <a:cxn ang="0">
                <a:pos x="connsiteX3068" y="connsiteY3068"/>
              </a:cxn>
              <a:cxn ang="0">
                <a:pos x="connsiteX3069" y="connsiteY3069"/>
              </a:cxn>
              <a:cxn ang="0">
                <a:pos x="connsiteX3070" y="connsiteY3070"/>
              </a:cxn>
              <a:cxn ang="0">
                <a:pos x="connsiteX3071" y="connsiteY3071"/>
              </a:cxn>
              <a:cxn ang="0">
                <a:pos x="connsiteX3072" y="connsiteY3072"/>
              </a:cxn>
              <a:cxn ang="0">
                <a:pos x="connsiteX3073" y="connsiteY3073"/>
              </a:cxn>
              <a:cxn ang="0">
                <a:pos x="connsiteX3074" y="connsiteY3074"/>
              </a:cxn>
              <a:cxn ang="0">
                <a:pos x="connsiteX3075" y="connsiteY3075"/>
              </a:cxn>
              <a:cxn ang="0">
                <a:pos x="connsiteX3076" y="connsiteY3076"/>
              </a:cxn>
              <a:cxn ang="0">
                <a:pos x="connsiteX3077" y="connsiteY3077"/>
              </a:cxn>
              <a:cxn ang="0">
                <a:pos x="connsiteX3078" y="connsiteY3078"/>
              </a:cxn>
              <a:cxn ang="0">
                <a:pos x="connsiteX3079" y="connsiteY3079"/>
              </a:cxn>
              <a:cxn ang="0">
                <a:pos x="connsiteX3080" y="connsiteY3080"/>
              </a:cxn>
              <a:cxn ang="0">
                <a:pos x="connsiteX3081" y="connsiteY3081"/>
              </a:cxn>
              <a:cxn ang="0">
                <a:pos x="connsiteX3082" y="connsiteY3082"/>
              </a:cxn>
              <a:cxn ang="0">
                <a:pos x="connsiteX3083" y="connsiteY3083"/>
              </a:cxn>
              <a:cxn ang="0">
                <a:pos x="connsiteX3084" y="connsiteY3084"/>
              </a:cxn>
              <a:cxn ang="0">
                <a:pos x="connsiteX3085" y="connsiteY3085"/>
              </a:cxn>
              <a:cxn ang="0">
                <a:pos x="connsiteX3086" y="connsiteY3086"/>
              </a:cxn>
              <a:cxn ang="0">
                <a:pos x="connsiteX3087" y="connsiteY3087"/>
              </a:cxn>
              <a:cxn ang="0">
                <a:pos x="connsiteX3088" y="connsiteY3088"/>
              </a:cxn>
              <a:cxn ang="0">
                <a:pos x="connsiteX3089" y="connsiteY3089"/>
              </a:cxn>
              <a:cxn ang="0">
                <a:pos x="connsiteX3090" y="connsiteY3090"/>
              </a:cxn>
              <a:cxn ang="0">
                <a:pos x="connsiteX3091" y="connsiteY3091"/>
              </a:cxn>
              <a:cxn ang="0">
                <a:pos x="connsiteX3092" y="connsiteY3092"/>
              </a:cxn>
              <a:cxn ang="0">
                <a:pos x="connsiteX3093" y="connsiteY3093"/>
              </a:cxn>
              <a:cxn ang="0">
                <a:pos x="connsiteX3094" y="connsiteY3094"/>
              </a:cxn>
              <a:cxn ang="0">
                <a:pos x="connsiteX3095" y="connsiteY3095"/>
              </a:cxn>
              <a:cxn ang="0">
                <a:pos x="connsiteX3096" y="connsiteY3096"/>
              </a:cxn>
              <a:cxn ang="0">
                <a:pos x="connsiteX3097" y="connsiteY3097"/>
              </a:cxn>
              <a:cxn ang="0">
                <a:pos x="connsiteX3098" y="connsiteY3098"/>
              </a:cxn>
              <a:cxn ang="0">
                <a:pos x="connsiteX3099" y="connsiteY3099"/>
              </a:cxn>
              <a:cxn ang="0">
                <a:pos x="connsiteX3100" y="connsiteY3100"/>
              </a:cxn>
              <a:cxn ang="0">
                <a:pos x="connsiteX3101" y="connsiteY3101"/>
              </a:cxn>
              <a:cxn ang="0">
                <a:pos x="connsiteX3102" y="connsiteY3102"/>
              </a:cxn>
              <a:cxn ang="0">
                <a:pos x="connsiteX3103" y="connsiteY3103"/>
              </a:cxn>
              <a:cxn ang="0">
                <a:pos x="connsiteX3104" y="connsiteY3104"/>
              </a:cxn>
              <a:cxn ang="0">
                <a:pos x="connsiteX3105" y="connsiteY3105"/>
              </a:cxn>
              <a:cxn ang="0">
                <a:pos x="connsiteX3106" y="connsiteY3106"/>
              </a:cxn>
              <a:cxn ang="0">
                <a:pos x="connsiteX3107" y="connsiteY3107"/>
              </a:cxn>
              <a:cxn ang="0">
                <a:pos x="connsiteX3108" y="connsiteY3108"/>
              </a:cxn>
              <a:cxn ang="0">
                <a:pos x="connsiteX3109" y="connsiteY3109"/>
              </a:cxn>
              <a:cxn ang="0">
                <a:pos x="connsiteX3110" y="connsiteY3110"/>
              </a:cxn>
              <a:cxn ang="0">
                <a:pos x="connsiteX3111" y="connsiteY3111"/>
              </a:cxn>
              <a:cxn ang="0">
                <a:pos x="connsiteX3112" y="connsiteY3112"/>
              </a:cxn>
              <a:cxn ang="0">
                <a:pos x="connsiteX3113" y="connsiteY3113"/>
              </a:cxn>
              <a:cxn ang="0">
                <a:pos x="connsiteX3114" y="connsiteY3114"/>
              </a:cxn>
              <a:cxn ang="0">
                <a:pos x="connsiteX3115" y="connsiteY3115"/>
              </a:cxn>
              <a:cxn ang="0">
                <a:pos x="connsiteX3116" y="connsiteY3116"/>
              </a:cxn>
              <a:cxn ang="0">
                <a:pos x="connsiteX3117" y="connsiteY3117"/>
              </a:cxn>
              <a:cxn ang="0">
                <a:pos x="connsiteX3118" y="connsiteY3118"/>
              </a:cxn>
              <a:cxn ang="0">
                <a:pos x="connsiteX3119" y="connsiteY3119"/>
              </a:cxn>
              <a:cxn ang="0">
                <a:pos x="connsiteX3120" y="connsiteY3120"/>
              </a:cxn>
              <a:cxn ang="0">
                <a:pos x="connsiteX3121" y="connsiteY3121"/>
              </a:cxn>
              <a:cxn ang="0">
                <a:pos x="connsiteX3122" y="connsiteY3122"/>
              </a:cxn>
              <a:cxn ang="0">
                <a:pos x="connsiteX3123" y="connsiteY3123"/>
              </a:cxn>
              <a:cxn ang="0">
                <a:pos x="connsiteX3124" y="connsiteY3124"/>
              </a:cxn>
              <a:cxn ang="0">
                <a:pos x="connsiteX3125" y="connsiteY3125"/>
              </a:cxn>
              <a:cxn ang="0">
                <a:pos x="connsiteX3126" y="connsiteY3126"/>
              </a:cxn>
              <a:cxn ang="0">
                <a:pos x="connsiteX3127" y="connsiteY3127"/>
              </a:cxn>
              <a:cxn ang="0">
                <a:pos x="connsiteX3128" y="connsiteY3128"/>
              </a:cxn>
              <a:cxn ang="0">
                <a:pos x="connsiteX3129" y="connsiteY3129"/>
              </a:cxn>
              <a:cxn ang="0">
                <a:pos x="connsiteX3130" y="connsiteY3130"/>
              </a:cxn>
              <a:cxn ang="0">
                <a:pos x="connsiteX3131" y="connsiteY3131"/>
              </a:cxn>
              <a:cxn ang="0">
                <a:pos x="connsiteX3132" y="connsiteY3132"/>
              </a:cxn>
              <a:cxn ang="0">
                <a:pos x="connsiteX3133" y="connsiteY3133"/>
              </a:cxn>
              <a:cxn ang="0">
                <a:pos x="connsiteX3134" y="connsiteY3134"/>
              </a:cxn>
              <a:cxn ang="0">
                <a:pos x="connsiteX3135" y="connsiteY3135"/>
              </a:cxn>
              <a:cxn ang="0">
                <a:pos x="connsiteX3136" y="connsiteY3136"/>
              </a:cxn>
              <a:cxn ang="0">
                <a:pos x="connsiteX3137" y="connsiteY3137"/>
              </a:cxn>
              <a:cxn ang="0">
                <a:pos x="connsiteX3138" y="connsiteY3138"/>
              </a:cxn>
              <a:cxn ang="0">
                <a:pos x="connsiteX3139" y="connsiteY3139"/>
              </a:cxn>
              <a:cxn ang="0">
                <a:pos x="connsiteX3140" y="connsiteY3140"/>
              </a:cxn>
              <a:cxn ang="0">
                <a:pos x="connsiteX3141" y="connsiteY3141"/>
              </a:cxn>
              <a:cxn ang="0">
                <a:pos x="connsiteX3142" y="connsiteY3142"/>
              </a:cxn>
              <a:cxn ang="0">
                <a:pos x="connsiteX3143" y="connsiteY3143"/>
              </a:cxn>
              <a:cxn ang="0">
                <a:pos x="connsiteX3144" y="connsiteY3144"/>
              </a:cxn>
              <a:cxn ang="0">
                <a:pos x="connsiteX3145" y="connsiteY3145"/>
              </a:cxn>
              <a:cxn ang="0">
                <a:pos x="connsiteX3146" y="connsiteY3146"/>
              </a:cxn>
              <a:cxn ang="0">
                <a:pos x="connsiteX3147" y="connsiteY3147"/>
              </a:cxn>
              <a:cxn ang="0">
                <a:pos x="connsiteX3148" y="connsiteY3148"/>
              </a:cxn>
              <a:cxn ang="0">
                <a:pos x="connsiteX3149" y="connsiteY3149"/>
              </a:cxn>
              <a:cxn ang="0">
                <a:pos x="connsiteX3150" y="connsiteY3150"/>
              </a:cxn>
              <a:cxn ang="0">
                <a:pos x="connsiteX3151" y="connsiteY3151"/>
              </a:cxn>
              <a:cxn ang="0">
                <a:pos x="connsiteX3152" y="connsiteY3152"/>
              </a:cxn>
              <a:cxn ang="0">
                <a:pos x="connsiteX3153" y="connsiteY3153"/>
              </a:cxn>
              <a:cxn ang="0">
                <a:pos x="connsiteX3154" y="connsiteY3154"/>
              </a:cxn>
              <a:cxn ang="0">
                <a:pos x="connsiteX3155" y="connsiteY3155"/>
              </a:cxn>
              <a:cxn ang="0">
                <a:pos x="connsiteX3156" y="connsiteY3156"/>
              </a:cxn>
              <a:cxn ang="0">
                <a:pos x="connsiteX3157" y="connsiteY3157"/>
              </a:cxn>
              <a:cxn ang="0">
                <a:pos x="connsiteX3158" y="connsiteY3158"/>
              </a:cxn>
              <a:cxn ang="0">
                <a:pos x="connsiteX3159" y="connsiteY3159"/>
              </a:cxn>
              <a:cxn ang="0">
                <a:pos x="connsiteX3160" y="connsiteY3160"/>
              </a:cxn>
              <a:cxn ang="0">
                <a:pos x="connsiteX3161" y="connsiteY3161"/>
              </a:cxn>
              <a:cxn ang="0">
                <a:pos x="connsiteX3162" y="connsiteY3162"/>
              </a:cxn>
              <a:cxn ang="0">
                <a:pos x="connsiteX3163" y="connsiteY3163"/>
              </a:cxn>
              <a:cxn ang="0">
                <a:pos x="connsiteX3164" y="connsiteY3164"/>
              </a:cxn>
              <a:cxn ang="0">
                <a:pos x="connsiteX3165" y="connsiteY3165"/>
              </a:cxn>
              <a:cxn ang="0">
                <a:pos x="connsiteX3166" y="connsiteY3166"/>
              </a:cxn>
              <a:cxn ang="0">
                <a:pos x="connsiteX3167" y="connsiteY3167"/>
              </a:cxn>
              <a:cxn ang="0">
                <a:pos x="connsiteX3168" y="connsiteY3168"/>
              </a:cxn>
              <a:cxn ang="0">
                <a:pos x="connsiteX3169" y="connsiteY3169"/>
              </a:cxn>
              <a:cxn ang="0">
                <a:pos x="connsiteX3170" y="connsiteY3170"/>
              </a:cxn>
              <a:cxn ang="0">
                <a:pos x="connsiteX3171" y="connsiteY3171"/>
              </a:cxn>
              <a:cxn ang="0">
                <a:pos x="connsiteX3172" y="connsiteY3172"/>
              </a:cxn>
              <a:cxn ang="0">
                <a:pos x="connsiteX3173" y="connsiteY3173"/>
              </a:cxn>
              <a:cxn ang="0">
                <a:pos x="connsiteX3174" y="connsiteY3174"/>
              </a:cxn>
              <a:cxn ang="0">
                <a:pos x="connsiteX3175" y="connsiteY3175"/>
              </a:cxn>
              <a:cxn ang="0">
                <a:pos x="connsiteX3176" y="connsiteY3176"/>
              </a:cxn>
              <a:cxn ang="0">
                <a:pos x="connsiteX3177" y="connsiteY3177"/>
              </a:cxn>
              <a:cxn ang="0">
                <a:pos x="connsiteX3178" y="connsiteY3178"/>
              </a:cxn>
              <a:cxn ang="0">
                <a:pos x="connsiteX3179" y="connsiteY3179"/>
              </a:cxn>
              <a:cxn ang="0">
                <a:pos x="connsiteX3180" y="connsiteY3180"/>
              </a:cxn>
              <a:cxn ang="0">
                <a:pos x="connsiteX3181" y="connsiteY3181"/>
              </a:cxn>
              <a:cxn ang="0">
                <a:pos x="connsiteX3182" y="connsiteY3182"/>
              </a:cxn>
              <a:cxn ang="0">
                <a:pos x="connsiteX3183" y="connsiteY3183"/>
              </a:cxn>
              <a:cxn ang="0">
                <a:pos x="connsiteX3184" y="connsiteY3184"/>
              </a:cxn>
              <a:cxn ang="0">
                <a:pos x="connsiteX3185" y="connsiteY3185"/>
              </a:cxn>
              <a:cxn ang="0">
                <a:pos x="connsiteX3186" y="connsiteY3186"/>
              </a:cxn>
              <a:cxn ang="0">
                <a:pos x="connsiteX3187" y="connsiteY3187"/>
              </a:cxn>
              <a:cxn ang="0">
                <a:pos x="connsiteX3188" y="connsiteY3188"/>
              </a:cxn>
              <a:cxn ang="0">
                <a:pos x="connsiteX3189" y="connsiteY3189"/>
              </a:cxn>
              <a:cxn ang="0">
                <a:pos x="connsiteX3190" y="connsiteY3190"/>
              </a:cxn>
              <a:cxn ang="0">
                <a:pos x="connsiteX3191" y="connsiteY3191"/>
              </a:cxn>
              <a:cxn ang="0">
                <a:pos x="connsiteX3192" y="connsiteY3192"/>
              </a:cxn>
              <a:cxn ang="0">
                <a:pos x="connsiteX3193" y="connsiteY3193"/>
              </a:cxn>
              <a:cxn ang="0">
                <a:pos x="connsiteX3194" y="connsiteY3194"/>
              </a:cxn>
              <a:cxn ang="0">
                <a:pos x="connsiteX3195" y="connsiteY3195"/>
              </a:cxn>
              <a:cxn ang="0">
                <a:pos x="connsiteX3196" y="connsiteY3196"/>
              </a:cxn>
              <a:cxn ang="0">
                <a:pos x="connsiteX3197" y="connsiteY3197"/>
              </a:cxn>
              <a:cxn ang="0">
                <a:pos x="connsiteX3198" y="connsiteY3198"/>
              </a:cxn>
              <a:cxn ang="0">
                <a:pos x="connsiteX3199" y="connsiteY3199"/>
              </a:cxn>
              <a:cxn ang="0">
                <a:pos x="connsiteX3200" y="connsiteY3200"/>
              </a:cxn>
              <a:cxn ang="0">
                <a:pos x="connsiteX3201" y="connsiteY3201"/>
              </a:cxn>
              <a:cxn ang="0">
                <a:pos x="connsiteX3202" y="connsiteY3202"/>
              </a:cxn>
              <a:cxn ang="0">
                <a:pos x="connsiteX3203" y="connsiteY3203"/>
              </a:cxn>
              <a:cxn ang="0">
                <a:pos x="connsiteX3204" y="connsiteY3204"/>
              </a:cxn>
              <a:cxn ang="0">
                <a:pos x="connsiteX3205" y="connsiteY3205"/>
              </a:cxn>
              <a:cxn ang="0">
                <a:pos x="connsiteX3206" y="connsiteY3206"/>
              </a:cxn>
              <a:cxn ang="0">
                <a:pos x="connsiteX3207" y="connsiteY3207"/>
              </a:cxn>
              <a:cxn ang="0">
                <a:pos x="connsiteX3208" y="connsiteY3208"/>
              </a:cxn>
              <a:cxn ang="0">
                <a:pos x="connsiteX3209" y="connsiteY3209"/>
              </a:cxn>
              <a:cxn ang="0">
                <a:pos x="connsiteX3210" y="connsiteY3210"/>
              </a:cxn>
              <a:cxn ang="0">
                <a:pos x="connsiteX3211" y="connsiteY3211"/>
              </a:cxn>
              <a:cxn ang="0">
                <a:pos x="connsiteX3212" y="connsiteY3212"/>
              </a:cxn>
              <a:cxn ang="0">
                <a:pos x="connsiteX3213" y="connsiteY3213"/>
              </a:cxn>
              <a:cxn ang="0">
                <a:pos x="connsiteX3214" y="connsiteY3214"/>
              </a:cxn>
              <a:cxn ang="0">
                <a:pos x="connsiteX3215" y="connsiteY3215"/>
              </a:cxn>
              <a:cxn ang="0">
                <a:pos x="connsiteX3216" y="connsiteY3216"/>
              </a:cxn>
              <a:cxn ang="0">
                <a:pos x="connsiteX3217" y="connsiteY3217"/>
              </a:cxn>
              <a:cxn ang="0">
                <a:pos x="connsiteX3218" y="connsiteY3218"/>
              </a:cxn>
              <a:cxn ang="0">
                <a:pos x="connsiteX3219" y="connsiteY3219"/>
              </a:cxn>
              <a:cxn ang="0">
                <a:pos x="connsiteX3220" y="connsiteY3220"/>
              </a:cxn>
              <a:cxn ang="0">
                <a:pos x="connsiteX3221" y="connsiteY3221"/>
              </a:cxn>
              <a:cxn ang="0">
                <a:pos x="connsiteX3222" y="connsiteY3222"/>
              </a:cxn>
              <a:cxn ang="0">
                <a:pos x="connsiteX3223" y="connsiteY3223"/>
              </a:cxn>
              <a:cxn ang="0">
                <a:pos x="connsiteX3224" y="connsiteY3224"/>
              </a:cxn>
              <a:cxn ang="0">
                <a:pos x="connsiteX3225" y="connsiteY3225"/>
              </a:cxn>
              <a:cxn ang="0">
                <a:pos x="connsiteX3226" y="connsiteY3226"/>
              </a:cxn>
              <a:cxn ang="0">
                <a:pos x="connsiteX3227" y="connsiteY3227"/>
              </a:cxn>
              <a:cxn ang="0">
                <a:pos x="connsiteX3228" y="connsiteY3228"/>
              </a:cxn>
              <a:cxn ang="0">
                <a:pos x="connsiteX3229" y="connsiteY3229"/>
              </a:cxn>
              <a:cxn ang="0">
                <a:pos x="connsiteX3230" y="connsiteY3230"/>
              </a:cxn>
              <a:cxn ang="0">
                <a:pos x="connsiteX3231" y="connsiteY3231"/>
              </a:cxn>
              <a:cxn ang="0">
                <a:pos x="connsiteX3232" y="connsiteY3232"/>
              </a:cxn>
              <a:cxn ang="0">
                <a:pos x="connsiteX3233" y="connsiteY3233"/>
              </a:cxn>
              <a:cxn ang="0">
                <a:pos x="connsiteX3234" y="connsiteY3234"/>
              </a:cxn>
              <a:cxn ang="0">
                <a:pos x="connsiteX3235" y="connsiteY3235"/>
              </a:cxn>
              <a:cxn ang="0">
                <a:pos x="connsiteX3236" y="connsiteY3236"/>
              </a:cxn>
              <a:cxn ang="0">
                <a:pos x="connsiteX3237" y="connsiteY3237"/>
              </a:cxn>
              <a:cxn ang="0">
                <a:pos x="connsiteX3238" y="connsiteY3238"/>
              </a:cxn>
              <a:cxn ang="0">
                <a:pos x="connsiteX3239" y="connsiteY3239"/>
              </a:cxn>
              <a:cxn ang="0">
                <a:pos x="connsiteX3240" y="connsiteY3240"/>
              </a:cxn>
              <a:cxn ang="0">
                <a:pos x="connsiteX3241" y="connsiteY3241"/>
              </a:cxn>
              <a:cxn ang="0">
                <a:pos x="connsiteX3242" y="connsiteY3242"/>
              </a:cxn>
              <a:cxn ang="0">
                <a:pos x="connsiteX3243" y="connsiteY3243"/>
              </a:cxn>
              <a:cxn ang="0">
                <a:pos x="connsiteX3244" y="connsiteY3244"/>
              </a:cxn>
              <a:cxn ang="0">
                <a:pos x="connsiteX3245" y="connsiteY3245"/>
              </a:cxn>
              <a:cxn ang="0">
                <a:pos x="connsiteX3246" y="connsiteY3246"/>
              </a:cxn>
              <a:cxn ang="0">
                <a:pos x="connsiteX3247" y="connsiteY3247"/>
              </a:cxn>
              <a:cxn ang="0">
                <a:pos x="connsiteX3248" y="connsiteY3248"/>
              </a:cxn>
              <a:cxn ang="0">
                <a:pos x="connsiteX3249" y="connsiteY3249"/>
              </a:cxn>
              <a:cxn ang="0">
                <a:pos x="connsiteX3250" y="connsiteY3250"/>
              </a:cxn>
              <a:cxn ang="0">
                <a:pos x="connsiteX3251" y="connsiteY3251"/>
              </a:cxn>
              <a:cxn ang="0">
                <a:pos x="connsiteX3252" y="connsiteY3252"/>
              </a:cxn>
              <a:cxn ang="0">
                <a:pos x="connsiteX3253" y="connsiteY3253"/>
              </a:cxn>
              <a:cxn ang="0">
                <a:pos x="connsiteX3254" y="connsiteY3254"/>
              </a:cxn>
              <a:cxn ang="0">
                <a:pos x="connsiteX3255" y="connsiteY3255"/>
              </a:cxn>
              <a:cxn ang="0">
                <a:pos x="connsiteX3256" y="connsiteY3256"/>
              </a:cxn>
              <a:cxn ang="0">
                <a:pos x="connsiteX3257" y="connsiteY3257"/>
              </a:cxn>
              <a:cxn ang="0">
                <a:pos x="connsiteX3258" y="connsiteY3258"/>
              </a:cxn>
              <a:cxn ang="0">
                <a:pos x="connsiteX3259" y="connsiteY3259"/>
              </a:cxn>
              <a:cxn ang="0">
                <a:pos x="connsiteX3260" y="connsiteY3260"/>
              </a:cxn>
              <a:cxn ang="0">
                <a:pos x="connsiteX3261" y="connsiteY3261"/>
              </a:cxn>
              <a:cxn ang="0">
                <a:pos x="connsiteX3262" y="connsiteY3262"/>
              </a:cxn>
              <a:cxn ang="0">
                <a:pos x="connsiteX3263" y="connsiteY3263"/>
              </a:cxn>
              <a:cxn ang="0">
                <a:pos x="connsiteX3264" y="connsiteY3264"/>
              </a:cxn>
              <a:cxn ang="0">
                <a:pos x="connsiteX3265" y="connsiteY3265"/>
              </a:cxn>
              <a:cxn ang="0">
                <a:pos x="connsiteX3266" y="connsiteY3266"/>
              </a:cxn>
              <a:cxn ang="0">
                <a:pos x="connsiteX3267" y="connsiteY3267"/>
              </a:cxn>
              <a:cxn ang="0">
                <a:pos x="connsiteX3268" y="connsiteY3268"/>
              </a:cxn>
              <a:cxn ang="0">
                <a:pos x="connsiteX3269" y="connsiteY3269"/>
              </a:cxn>
              <a:cxn ang="0">
                <a:pos x="connsiteX3270" y="connsiteY3270"/>
              </a:cxn>
              <a:cxn ang="0">
                <a:pos x="connsiteX3271" y="connsiteY3271"/>
              </a:cxn>
              <a:cxn ang="0">
                <a:pos x="connsiteX3272" y="connsiteY3272"/>
              </a:cxn>
              <a:cxn ang="0">
                <a:pos x="connsiteX3273" y="connsiteY3273"/>
              </a:cxn>
              <a:cxn ang="0">
                <a:pos x="connsiteX3274" y="connsiteY3274"/>
              </a:cxn>
              <a:cxn ang="0">
                <a:pos x="connsiteX3275" y="connsiteY3275"/>
              </a:cxn>
              <a:cxn ang="0">
                <a:pos x="connsiteX3276" y="connsiteY3276"/>
              </a:cxn>
              <a:cxn ang="0">
                <a:pos x="connsiteX3277" y="connsiteY3277"/>
              </a:cxn>
              <a:cxn ang="0">
                <a:pos x="connsiteX3278" y="connsiteY3278"/>
              </a:cxn>
              <a:cxn ang="0">
                <a:pos x="connsiteX3279" y="connsiteY3279"/>
              </a:cxn>
              <a:cxn ang="0">
                <a:pos x="connsiteX3280" y="connsiteY3280"/>
              </a:cxn>
              <a:cxn ang="0">
                <a:pos x="connsiteX3281" y="connsiteY3281"/>
              </a:cxn>
              <a:cxn ang="0">
                <a:pos x="connsiteX3282" y="connsiteY3282"/>
              </a:cxn>
              <a:cxn ang="0">
                <a:pos x="connsiteX3283" y="connsiteY3283"/>
              </a:cxn>
              <a:cxn ang="0">
                <a:pos x="connsiteX3284" y="connsiteY3284"/>
              </a:cxn>
              <a:cxn ang="0">
                <a:pos x="connsiteX3285" y="connsiteY3285"/>
              </a:cxn>
              <a:cxn ang="0">
                <a:pos x="connsiteX3286" y="connsiteY3286"/>
              </a:cxn>
              <a:cxn ang="0">
                <a:pos x="connsiteX3287" y="connsiteY3287"/>
              </a:cxn>
              <a:cxn ang="0">
                <a:pos x="connsiteX3288" y="connsiteY3288"/>
              </a:cxn>
              <a:cxn ang="0">
                <a:pos x="connsiteX3289" y="connsiteY3289"/>
              </a:cxn>
              <a:cxn ang="0">
                <a:pos x="connsiteX3290" y="connsiteY3290"/>
              </a:cxn>
              <a:cxn ang="0">
                <a:pos x="connsiteX3291" y="connsiteY3291"/>
              </a:cxn>
              <a:cxn ang="0">
                <a:pos x="connsiteX3292" y="connsiteY3292"/>
              </a:cxn>
              <a:cxn ang="0">
                <a:pos x="connsiteX3293" y="connsiteY3293"/>
              </a:cxn>
              <a:cxn ang="0">
                <a:pos x="connsiteX3294" y="connsiteY3294"/>
              </a:cxn>
              <a:cxn ang="0">
                <a:pos x="connsiteX3295" y="connsiteY3295"/>
              </a:cxn>
              <a:cxn ang="0">
                <a:pos x="connsiteX3296" y="connsiteY3296"/>
              </a:cxn>
              <a:cxn ang="0">
                <a:pos x="connsiteX3297" y="connsiteY3297"/>
              </a:cxn>
              <a:cxn ang="0">
                <a:pos x="connsiteX3298" y="connsiteY3298"/>
              </a:cxn>
              <a:cxn ang="0">
                <a:pos x="connsiteX3299" y="connsiteY3299"/>
              </a:cxn>
              <a:cxn ang="0">
                <a:pos x="connsiteX3300" y="connsiteY3300"/>
              </a:cxn>
              <a:cxn ang="0">
                <a:pos x="connsiteX3301" y="connsiteY3301"/>
              </a:cxn>
              <a:cxn ang="0">
                <a:pos x="connsiteX3302" y="connsiteY3302"/>
              </a:cxn>
              <a:cxn ang="0">
                <a:pos x="connsiteX3303" y="connsiteY3303"/>
              </a:cxn>
              <a:cxn ang="0">
                <a:pos x="connsiteX3304" y="connsiteY3304"/>
              </a:cxn>
              <a:cxn ang="0">
                <a:pos x="connsiteX3305" y="connsiteY3305"/>
              </a:cxn>
            </a:cxnLst>
            <a:rect l="l" t="t" r="r" b="b"/>
            <a:pathLst>
              <a:path w="3751729" h="1237129">
                <a:moveTo>
                  <a:pt x="2921457" y="929082"/>
                </a:moveTo>
                <a:lnTo>
                  <a:pt x="2929580" y="931543"/>
                </a:lnTo>
                <a:lnTo>
                  <a:pt x="2939672" y="937451"/>
                </a:lnTo>
                <a:lnTo>
                  <a:pt x="2948781" y="946559"/>
                </a:lnTo>
                <a:lnTo>
                  <a:pt x="2952719" y="954190"/>
                </a:lnTo>
                <a:lnTo>
                  <a:pt x="2948781" y="956651"/>
                </a:lnTo>
                <a:lnTo>
                  <a:pt x="2944596" y="960835"/>
                </a:lnTo>
                <a:lnTo>
                  <a:pt x="2939672" y="964282"/>
                </a:lnTo>
                <a:lnTo>
                  <a:pt x="2933765" y="966743"/>
                </a:lnTo>
                <a:lnTo>
                  <a:pt x="2938688" y="980035"/>
                </a:lnTo>
                <a:lnTo>
                  <a:pt x="2944596" y="990128"/>
                </a:lnTo>
                <a:lnTo>
                  <a:pt x="2950257" y="1001944"/>
                </a:lnTo>
                <a:lnTo>
                  <a:pt x="2945334" y="1003666"/>
                </a:lnTo>
                <a:lnTo>
                  <a:pt x="2942872" y="1003666"/>
                </a:lnTo>
                <a:lnTo>
                  <a:pt x="2941150" y="1003666"/>
                </a:lnTo>
                <a:lnTo>
                  <a:pt x="2939672" y="1005389"/>
                </a:lnTo>
                <a:lnTo>
                  <a:pt x="2938688" y="1006128"/>
                </a:lnTo>
                <a:lnTo>
                  <a:pt x="2937212" y="1009574"/>
                </a:lnTo>
                <a:lnTo>
                  <a:pt x="2929580" y="1022867"/>
                </a:lnTo>
                <a:lnTo>
                  <a:pt x="2925642" y="1038866"/>
                </a:lnTo>
                <a:lnTo>
                  <a:pt x="2918011" y="1053143"/>
                </a:lnTo>
                <a:lnTo>
                  <a:pt x="2914073" y="1056589"/>
                </a:lnTo>
                <a:lnTo>
                  <a:pt x="2909888" y="1056589"/>
                </a:lnTo>
                <a:lnTo>
                  <a:pt x="2904965" y="1057327"/>
                </a:lnTo>
                <a:lnTo>
                  <a:pt x="2900041" y="1057327"/>
                </a:lnTo>
                <a:lnTo>
                  <a:pt x="2890935" y="1052404"/>
                </a:lnTo>
                <a:lnTo>
                  <a:pt x="2882565" y="1050681"/>
                </a:lnTo>
                <a:lnTo>
                  <a:pt x="2871981" y="1050681"/>
                </a:lnTo>
                <a:lnTo>
                  <a:pt x="2861888" y="1048958"/>
                </a:lnTo>
                <a:lnTo>
                  <a:pt x="2852042" y="1044774"/>
                </a:lnTo>
                <a:lnTo>
                  <a:pt x="2842196" y="1031235"/>
                </a:lnTo>
                <a:lnTo>
                  <a:pt x="2834812" y="1013758"/>
                </a:lnTo>
                <a:lnTo>
                  <a:pt x="2833088" y="993574"/>
                </a:lnTo>
                <a:lnTo>
                  <a:pt x="2840472" y="990128"/>
                </a:lnTo>
                <a:lnTo>
                  <a:pt x="2846380" y="990128"/>
                </a:lnTo>
                <a:lnTo>
                  <a:pt x="2852042" y="991851"/>
                </a:lnTo>
                <a:lnTo>
                  <a:pt x="2857950" y="988651"/>
                </a:lnTo>
                <a:lnTo>
                  <a:pt x="2865334" y="976835"/>
                </a:lnTo>
                <a:lnTo>
                  <a:pt x="2883549" y="974374"/>
                </a:lnTo>
                <a:lnTo>
                  <a:pt x="2886749" y="971666"/>
                </a:lnTo>
                <a:lnTo>
                  <a:pt x="2889211" y="968466"/>
                </a:lnTo>
                <a:lnTo>
                  <a:pt x="2889211" y="966743"/>
                </a:lnTo>
                <a:lnTo>
                  <a:pt x="2890935" y="965758"/>
                </a:lnTo>
                <a:lnTo>
                  <a:pt x="2890935" y="964282"/>
                </a:lnTo>
                <a:lnTo>
                  <a:pt x="2890935" y="962559"/>
                </a:lnTo>
                <a:lnTo>
                  <a:pt x="2892411" y="960835"/>
                </a:lnTo>
                <a:lnTo>
                  <a:pt x="2895119" y="960835"/>
                </a:lnTo>
                <a:lnTo>
                  <a:pt x="2900041" y="960835"/>
                </a:lnTo>
                <a:lnTo>
                  <a:pt x="2904965" y="960835"/>
                </a:lnTo>
                <a:lnTo>
                  <a:pt x="2908165" y="950743"/>
                </a:lnTo>
                <a:lnTo>
                  <a:pt x="2912349" y="943112"/>
                </a:lnTo>
                <a:lnTo>
                  <a:pt x="2916534" y="936466"/>
                </a:lnTo>
                <a:close/>
                <a:moveTo>
                  <a:pt x="2505952" y="909636"/>
                </a:moveTo>
                <a:lnTo>
                  <a:pt x="2514321" y="915544"/>
                </a:lnTo>
                <a:lnTo>
                  <a:pt x="2519244" y="925636"/>
                </a:lnTo>
                <a:lnTo>
                  <a:pt x="2519244" y="940651"/>
                </a:lnTo>
                <a:lnTo>
                  <a:pt x="2519244" y="942374"/>
                </a:lnTo>
                <a:lnTo>
                  <a:pt x="2519983" y="942374"/>
                </a:lnTo>
                <a:lnTo>
                  <a:pt x="2521707" y="943113"/>
                </a:lnTo>
                <a:lnTo>
                  <a:pt x="2521707" y="944836"/>
                </a:lnTo>
                <a:lnTo>
                  <a:pt x="2521707" y="948282"/>
                </a:lnTo>
                <a:lnTo>
                  <a:pt x="2519244" y="948282"/>
                </a:lnTo>
                <a:lnTo>
                  <a:pt x="2515798" y="949021"/>
                </a:lnTo>
                <a:lnTo>
                  <a:pt x="2514321" y="952466"/>
                </a:lnTo>
                <a:lnTo>
                  <a:pt x="2511860" y="954190"/>
                </a:lnTo>
                <a:lnTo>
                  <a:pt x="2510137" y="954190"/>
                </a:lnTo>
                <a:lnTo>
                  <a:pt x="2508413" y="952466"/>
                </a:lnTo>
                <a:lnTo>
                  <a:pt x="2507675" y="952466"/>
                </a:lnTo>
                <a:lnTo>
                  <a:pt x="2505952" y="950743"/>
                </a:lnTo>
                <a:lnTo>
                  <a:pt x="2500290" y="938928"/>
                </a:lnTo>
                <a:lnTo>
                  <a:pt x="2500290" y="921452"/>
                </a:lnTo>
                <a:lnTo>
                  <a:pt x="2501768" y="918990"/>
                </a:lnTo>
                <a:lnTo>
                  <a:pt x="2503490" y="917267"/>
                </a:lnTo>
                <a:lnTo>
                  <a:pt x="2504229" y="913821"/>
                </a:lnTo>
                <a:close/>
                <a:moveTo>
                  <a:pt x="3023856" y="892159"/>
                </a:moveTo>
                <a:lnTo>
                  <a:pt x="3030503" y="899544"/>
                </a:lnTo>
                <a:lnTo>
                  <a:pt x="3035425" y="907913"/>
                </a:lnTo>
                <a:lnTo>
                  <a:pt x="3035425" y="921452"/>
                </a:lnTo>
                <a:lnTo>
                  <a:pt x="3036164" y="924652"/>
                </a:lnTo>
                <a:lnTo>
                  <a:pt x="3037887" y="924652"/>
                </a:lnTo>
                <a:lnTo>
                  <a:pt x="3037887" y="925637"/>
                </a:lnTo>
                <a:lnTo>
                  <a:pt x="3036164" y="925637"/>
                </a:lnTo>
                <a:lnTo>
                  <a:pt x="3035425" y="929083"/>
                </a:lnTo>
                <a:lnTo>
                  <a:pt x="3035425" y="931543"/>
                </a:lnTo>
                <a:lnTo>
                  <a:pt x="3033703" y="931543"/>
                </a:lnTo>
                <a:lnTo>
                  <a:pt x="3033703" y="933267"/>
                </a:lnTo>
                <a:lnTo>
                  <a:pt x="3032225" y="933267"/>
                </a:lnTo>
                <a:lnTo>
                  <a:pt x="3029519" y="934744"/>
                </a:lnTo>
                <a:lnTo>
                  <a:pt x="3028041" y="931543"/>
                </a:lnTo>
                <a:lnTo>
                  <a:pt x="3028041" y="930559"/>
                </a:lnTo>
                <a:lnTo>
                  <a:pt x="3026319" y="930559"/>
                </a:lnTo>
                <a:lnTo>
                  <a:pt x="3024595" y="930559"/>
                </a:lnTo>
                <a:lnTo>
                  <a:pt x="3023856" y="929083"/>
                </a:lnTo>
                <a:lnTo>
                  <a:pt x="3023856" y="931543"/>
                </a:lnTo>
                <a:lnTo>
                  <a:pt x="3024595" y="933267"/>
                </a:lnTo>
                <a:lnTo>
                  <a:pt x="3026319" y="934744"/>
                </a:lnTo>
                <a:lnTo>
                  <a:pt x="3028041" y="936467"/>
                </a:lnTo>
                <a:lnTo>
                  <a:pt x="3026319" y="937452"/>
                </a:lnTo>
                <a:lnTo>
                  <a:pt x="3026319" y="938929"/>
                </a:lnTo>
                <a:lnTo>
                  <a:pt x="3026319" y="940652"/>
                </a:lnTo>
                <a:lnTo>
                  <a:pt x="3026319" y="944836"/>
                </a:lnTo>
                <a:lnTo>
                  <a:pt x="3018933" y="944836"/>
                </a:lnTo>
                <a:lnTo>
                  <a:pt x="3018933" y="940652"/>
                </a:lnTo>
                <a:lnTo>
                  <a:pt x="3014749" y="938929"/>
                </a:lnTo>
                <a:lnTo>
                  <a:pt x="3010564" y="936467"/>
                </a:lnTo>
                <a:lnTo>
                  <a:pt x="3009087" y="933267"/>
                </a:lnTo>
                <a:lnTo>
                  <a:pt x="3007364" y="929083"/>
                </a:lnTo>
                <a:lnTo>
                  <a:pt x="3006626" y="924652"/>
                </a:lnTo>
                <a:lnTo>
                  <a:pt x="3003180" y="918990"/>
                </a:lnTo>
                <a:lnTo>
                  <a:pt x="2998995" y="921452"/>
                </a:lnTo>
                <a:lnTo>
                  <a:pt x="2993334" y="924652"/>
                </a:lnTo>
                <a:lnTo>
                  <a:pt x="2987426" y="925637"/>
                </a:lnTo>
                <a:lnTo>
                  <a:pt x="2981764" y="929083"/>
                </a:lnTo>
                <a:lnTo>
                  <a:pt x="2981764" y="921452"/>
                </a:lnTo>
                <a:lnTo>
                  <a:pt x="2983488" y="919729"/>
                </a:lnTo>
                <a:lnTo>
                  <a:pt x="2983488" y="918990"/>
                </a:lnTo>
                <a:lnTo>
                  <a:pt x="2984226" y="918990"/>
                </a:lnTo>
                <a:lnTo>
                  <a:pt x="2984226" y="915544"/>
                </a:lnTo>
                <a:lnTo>
                  <a:pt x="2995794" y="911360"/>
                </a:lnTo>
                <a:lnTo>
                  <a:pt x="3006626" y="907913"/>
                </a:lnTo>
                <a:lnTo>
                  <a:pt x="3016472" y="902005"/>
                </a:lnTo>
                <a:close/>
                <a:moveTo>
                  <a:pt x="2952719" y="876159"/>
                </a:moveTo>
                <a:lnTo>
                  <a:pt x="2956165" y="879359"/>
                </a:lnTo>
                <a:lnTo>
                  <a:pt x="2956904" y="879359"/>
                </a:lnTo>
                <a:lnTo>
                  <a:pt x="2958626" y="879359"/>
                </a:lnTo>
                <a:lnTo>
                  <a:pt x="2958626" y="880344"/>
                </a:lnTo>
                <a:lnTo>
                  <a:pt x="2958626" y="883543"/>
                </a:lnTo>
                <a:lnTo>
                  <a:pt x="2960350" y="886251"/>
                </a:lnTo>
                <a:lnTo>
                  <a:pt x="2951242" y="893636"/>
                </a:lnTo>
                <a:lnTo>
                  <a:pt x="2945334" y="901267"/>
                </a:lnTo>
                <a:lnTo>
                  <a:pt x="2938687" y="907175"/>
                </a:lnTo>
                <a:lnTo>
                  <a:pt x="2928103" y="913082"/>
                </a:lnTo>
                <a:lnTo>
                  <a:pt x="2928103" y="909636"/>
                </a:lnTo>
                <a:lnTo>
                  <a:pt x="2937212" y="899544"/>
                </a:lnTo>
                <a:lnTo>
                  <a:pt x="2947058" y="889451"/>
                </a:lnTo>
                <a:close/>
                <a:moveTo>
                  <a:pt x="882825" y="798867"/>
                </a:moveTo>
                <a:lnTo>
                  <a:pt x="888734" y="798867"/>
                </a:lnTo>
                <a:lnTo>
                  <a:pt x="894395" y="799852"/>
                </a:lnTo>
                <a:lnTo>
                  <a:pt x="901041" y="803052"/>
                </a:lnTo>
                <a:lnTo>
                  <a:pt x="898579" y="804776"/>
                </a:lnTo>
                <a:lnTo>
                  <a:pt x="896857" y="807236"/>
                </a:lnTo>
                <a:lnTo>
                  <a:pt x="894395" y="808960"/>
                </a:lnTo>
                <a:lnTo>
                  <a:pt x="889472" y="808960"/>
                </a:lnTo>
                <a:lnTo>
                  <a:pt x="885288" y="807236"/>
                </a:lnTo>
                <a:lnTo>
                  <a:pt x="881350" y="807236"/>
                </a:lnTo>
                <a:lnTo>
                  <a:pt x="877164" y="807236"/>
                </a:lnTo>
                <a:lnTo>
                  <a:pt x="872241" y="808960"/>
                </a:lnTo>
                <a:lnTo>
                  <a:pt x="872241" y="799852"/>
                </a:lnTo>
                <a:close/>
                <a:moveTo>
                  <a:pt x="2977580" y="789759"/>
                </a:moveTo>
                <a:lnTo>
                  <a:pt x="2981764" y="789759"/>
                </a:lnTo>
                <a:lnTo>
                  <a:pt x="2987426" y="789759"/>
                </a:lnTo>
                <a:lnTo>
                  <a:pt x="2987426" y="804775"/>
                </a:lnTo>
                <a:lnTo>
                  <a:pt x="2985948" y="814867"/>
                </a:lnTo>
                <a:lnTo>
                  <a:pt x="2983488" y="823237"/>
                </a:lnTo>
                <a:lnTo>
                  <a:pt x="2981764" y="838251"/>
                </a:lnTo>
                <a:lnTo>
                  <a:pt x="2984226" y="838251"/>
                </a:lnTo>
                <a:lnTo>
                  <a:pt x="2984226" y="840960"/>
                </a:lnTo>
                <a:lnTo>
                  <a:pt x="2989888" y="840960"/>
                </a:lnTo>
                <a:lnTo>
                  <a:pt x="2993334" y="840960"/>
                </a:lnTo>
                <a:lnTo>
                  <a:pt x="2995794" y="840960"/>
                </a:lnTo>
                <a:lnTo>
                  <a:pt x="2998995" y="842435"/>
                </a:lnTo>
                <a:lnTo>
                  <a:pt x="3001457" y="844160"/>
                </a:lnTo>
                <a:lnTo>
                  <a:pt x="3007364" y="845144"/>
                </a:lnTo>
                <a:lnTo>
                  <a:pt x="3010564" y="855974"/>
                </a:lnTo>
                <a:lnTo>
                  <a:pt x="3016472" y="862621"/>
                </a:lnTo>
                <a:lnTo>
                  <a:pt x="3023856" y="870251"/>
                </a:lnTo>
                <a:lnTo>
                  <a:pt x="3029519" y="880344"/>
                </a:lnTo>
                <a:lnTo>
                  <a:pt x="3024595" y="882066"/>
                </a:lnTo>
                <a:lnTo>
                  <a:pt x="3022133" y="883544"/>
                </a:lnTo>
                <a:lnTo>
                  <a:pt x="3020656" y="883544"/>
                </a:lnTo>
                <a:lnTo>
                  <a:pt x="3020656" y="885267"/>
                </a:lnTo>
                <a:lnTo>
                  <a:pt x="3020656" y="886252"/>
                </a:lnTo>
                <a:lnTo>
                  <a:pt x="3020656" y="887728"/>
                </a:lnTo>
                <a:lnTo>
                  <a:pt x="3017948" y="887728"/>
                </a:lnTo>
                <a:lnTo>
                  <a:pt x="3013026" y="889452"/>
                </a:lnTo>
                <a:lnTo>
                  <a:pt x="3012287" y="886252"/>
                </a:lnTo>
                <a:lnTo>
                  <a:pt x="3012287" y="885267"/>
                </a:lnTo>
                <a:lnTo>
                  <a:pt x="3010564" y="885267"/>
                </a:lnTo>
                <a:lnTo>
                  <a:pt x="3009087" y="885267"/>
                </a:lnTo>
                <a:lnTo>
                  <a:pt x="3007364" y="883544"/>
                </a:lnTo>
                <a:lnTo>
                  <a:pt x="3004903" y="889452"/>
                </a:lnTo>
                <a:lnTo>
                  <a:pt x="3003180" y="893636"/>
                </a:lnTo>
                <a:lnTo>
                  <a:pt x="3000718" y="897821"/>
                </a:lnTo>
                <a:lnTo>
                  <a:pt x="2995794" y="899544"/>
                </a:lnTo>
                <a:lnTo>
                  <a:pt x="2991611" y="902005"/>
                </a:lnTo>
                <a:lnTo>
                  <a:pt x="2991611" y="899544"/>
                </a:lnTo>
                <a:lnTo>
                  <a:pt x="2989148" y="896343"/>
                </a:lnTo>
                <a:lnTo>
                  <a:pt x="2989148" y="893636"/>
                </a:lnTo>
                <a:lnTo>
                  <a:pt x="2989148" y="892159"/>
                </a:lnTo>
                <a:lnTo>
                  <a:pt x="2989148" y="891175"/>
                </a:lnTo>
                <a:lnTo>
                  <a:pt x="2989148" y="889452"/>
                </a:lnTo>
                <a:lnTo>
                  <a:pt x="2987426" y="887728"/>
                </a:lnTo>
                <a:lnTo>
                  <a:pt x="2985948" y="887728"/>
                </a:lnTo>
                <a:lnTo>
                  <a:pt x="2981764" y="886252"/>
                </a:lnTo>
                <a:lnTo>
                  <a:pt x="2981764" y="882066"/>
                </a:lnTo>
                <a:lnTo>
                  <a:pt x="2981764" y="877882"/>
                </a:lnTo>
                <a:lnTo>
                  <a:pt x="2983488" y="874435"/>
                </a:lnTo>
                <a:lnTo>
                  <a:pt x="2983488" y="873698"/>
                </a:lnTo>
                <a:lnTo>
                  <a:pt x="2984226" y="871975"/>
                </a:lnTo>
                <a:lnTo>
                  <a:pt x="2987426" y="871975"/>
                </a:lnTo>
                <a:lnTo>
                  <a:pt x="2991611" y="870251"/>
                </a:lnTo>
                <a:lnTo>
                  <a:pt x="2997519" y="870251"/>
                </a:lnTo>
                <a:lnTo>
                  <a:pt x="2997519" y="880344"/>
                </a:lnTo>
                <a:lnTo>
                  <a:pt x="3007364" y="880344"/>
                </a:lnTo>
                <a:lnTo>
                  <a:pt x="3007364" y="877882"/>
                </a:lnTo>
                <a:lnTo>
                  <a:pt x="3009087" y="874435"/>
                </a:lnTo>
                <a:lnTo>
                  <a:pt x="3010564" y="873698"/>
                </a:lnTo>
                <a:lnTo>
                  <a:pt x="3010564" y="871975"/>
                </a:lnTo>
                <a:lnTo>
                  <a:pt x="3012287" y="870251"/>
                </a:lnTo>
                <a:lnTo>
                  <a:pt x="3013026" y="867789"/>
                </a:lnTo>
                <a:lnTo>
                  <a:pt x="3010564" y="867789"/>
                </a:lnTo>
                <a:lnTo>
                  <a:pt x="2995794" y="855974"/>
                </a:lnTo>
                <a:lnTo>
                  <a:pt x="2979303" y="848344"/>
                </a:lnTo>
                <a:lnTo>
                  <a:pt x="2979303" y="854252"/>
                </a:lnTo>
                <a:lnTo>
                  <a:pt x="2977580" y="858436"/>
                </a:lnTo>
                <a:lnTo>
                  <a:pt x="2975857" y="862621"/>
                </a:lnTo>
                <a:lnTo>
                  <a:pt x="2975857" y="867789"/>
                </a:lnTo>
                <a:lnTo>
                  <a:pt x="2974380" y="866067"/>
                </a:lnTo>
                <a:lnTo>
                  <a:pt x="2973396" y="864344"/>
                </a:lnTo>
                <a:lnTo>
                  <a:pt x="2973396" y="862621"/>
                </a:lnTo>
                <a:lnTo>
                  <a:pt x="2971918" y="861883"/>
                </a:lnTo>
                <a:lnTo>
                  <a:pt x="2967734" y="850806"/>
                </a:lnTo>
                <a:lnTo>
                  <a:pt x="2962810" y="838251"/>
                </a:lnTo>
                <a:lnTo>
                  <a:pt x="2961826" y="821513"/>
                </a:lnTo>
                <a:lnTo>
                  <a:pt x="2962810" y="807236"/>
                </a:lnTo>
                <a:lnTo>
                  <a:pt x="2968472" y="792959"/>
                </a:lnTo>
                <a:lnTo>
                  <a:pt x="2973396" y="791237"/>
                </a:lnTo>
                <a:close/>
                <a:moveTo>
                  <a:pt x="835074" y="789759"/>
                </a:moveTo>
                <a:lnTo>
                  <a:pt x="840735" y="789759"/>
                </a:lnTo>
                <a:lnTo>
                  <a:pt x="846643" y="791237"/>
                </a:lnTo>
                <a:lnTo>
                  <a:pt x="852305" y="791237"/>
                </a:lnTo>
                <a:lnTo>
                  <a:pt x="856490" y="792959"/>
                </a:lnTo>
                <a:lnTo>
                  <a:pt x="856490" y="799852"/>
                </a:lnTo>
                <a:lnTo>
                  <a:pt x="835074" y="799852"/>
                </a:lnTo>
                <a:close/>
                <a:moveTo>
                  <a:pt x="713473" y="789759"/>
                </a:moveTo>
                <a:lnTo>
                  <a:pt x="721104" y="791237"/>
                </a:lnTo>
                <a:lnTo>
                  <a:pt x="725043" y="793944"/>
                </a:lnTo>
                <a:lnTo>
                  <a:pt x="730950" y="797144"/>
                </a:lnTo>
                <a:lnTo>
                  <a:pt x="735873" y="799852"/>
                </a:lnTo>
                <a:lnTo>
                  <a:pt x="735873" y="803052"/>
                </a:lnTo>
                <a:lnTo>
                  <a:pt x="730212" y="803052"/>
                </a:lnTo>
                <a:lnTo>
                  <a:pt x="725043" y="804776"/>
                </a:lnTo>
                <a:lnTo>
                  <a:pt x="721104" y="805515"/>
                </a:lnTo>
                <a:lnTo>
                  <a:pt x="718642" y="804776"/>
                </a:lnTo>
                <a:lnTo>
                  <a:pt x="712735" y="804776"/>
                </a:lnTo>
                <a:lnTo>
                  <a:pt x="707812" y="803052"/>
                </a:lnTo>
                <a:lnTo>
                  <a:pt x="707812" y="792959"/>
                </a:lnTo>
                <a:lnTo>
                  <a:pt x="709535" y="792959"/>
                </a:lnTo>
                <a:lnTo>
                  <a:pt x="711012" y="791237"/>
                </a:lnTo>
                <a:lnTo>
                  <a:pt x="712735" y="791237"/>
                </a:lnTo>
                <a:close/>
                <a:moveTo>
                  <a:pt x="763934" y="776221"/>
                </a:moveTo>
                <a:lnTo>
                  <a:pt x="781411" y="777945"/>
                </a:lnTo>
                <a:lnTo>
                  <a:pt x="796181" y="781391"/>
                </a:lnTo>
                <a:lnTo>
                  <a:pt x="807751" y="785575"/>
                </a:lnTo>
                <a:lnTo>
                  <a:pt x="821781" y="789760"/>
                </a:lnTo>
                <a:lnTo>
                  <a:pt x="821781" y="797144"/>
                </a:lnTo>
                <a:lnTo>
                  <a:pt x="816120" y="797144"/>
                </a:lnTo>
                <a:lnTo>
                  <a:pt x="813412" y="798867"/>
                </a:lnTo>
                <a:lnTo>
                  <a:pt x="809474" y="799852"/>
                </a:lnTo>
                <a:lnTo>
                  <a:pt x="806028" y="801330"/>
                </a:lnTo>
                <a:lnTo>
                  <a:pt x="803565" y="803052"/>
                </a:lnTo>
                <a:lnTo>
                  <a:pt x="798643" y="803052"/>
                </a:lnTo>
                <a:lnTo>
                  <a:pt x="798643" y="801330"/>
                </a:lnTo>
                <a:lnTo>
                  <a:pt x="798643" y="799852"/>
                </a:lnTo>
                <a:lnTo>
                  <a:pt x="797904" y="798867"/>
                </a:lnTo>
                <a:lnTo>
                  <a:pt x="796181" y="797144"/>
                </a:lnTo>
                <a:lnTo>
                  <a:pt x="794458" y="795667"/>
                </a:lnTo>
                <a:lnTo>
                  <a:pt x="792981" y="797144"/>
                </a:lnTo>
                <a:lnTo>
                  <a:pt x="790519" y="805513"/>
                </a:lnTo>
                <a:lnTo>
                  <a:pt x="786335" y="805513"/>
                </a:lnTo>
                <a:lnTo>
                  <a:pt x="775504" y="804776"/>
                </a:lnTo>
                <a:lnTo>
                  <a:pt x="763934" y="803052"/>
                </a:lnTo>
                <a:lnTo>
                  <a:pt x="755812" y="803052"/>
                </a:lnTo>
                <a:lnTo>
                  <a:pt x="751627" y="792959"/>
                </a:lnTo>
                <a:lnTo>
                  <a:pt x="759011" y="792959"/>
                </a:lnTo>
                <a:lnTo>
                  <a:pt x="763934" y="792959"/>
                </a:lnTo>
                <a:lnTo>
                  <a:pt x="769842" y="791237"/>
                </a:lnTo>
                <a:lnTo>
                  <a:pt x="774765" y="789760"/>
                </a:lnTo>
                <a:lnTo>
                  <a:pt x="771319" y="788037"/>
                </a:lnTo>
                <a:lnTo>
                  <a:pt x="768858" y="785575"/>
                </a:lnTo>
                <a:lnTo>
                  <a:pt x="767381" y="783853"/>
                </a:lnTo>
                <a:lnTo>
                  <a:pt x="765658" y="781391"/>
                </a:lnTo>
                <a:close/>
                <a:moveTo>
                  <a:pt x="663259" y="735114"/>
                </a:moveTo>
                <a:lnTo>
                  <a:pt x="686398" y="740283"/>
                </a:lnTo>
                <a:lnTo>
                  <a:pt x="707074" y="746929"/>
                </a:lnTo>
                <a:lnTo>
                  <a:pt x="722582" y="754314"/>
                </a:lnTo>
                <a:lnTo>
                  <a:pt x="738335" y="761944"/>
                </a:lnTo>
                <a:lnTo>
                  <a:pt x="755813" y="770315"/>
                </a:lnTo>
                <a:lnTo>
                  <a:pt x="755813" y="776221"/>
                </a:lnTo>
                <a:lnTo>
                  <a:pt x="748182" y="776221"/>
                </a:lnTo>
                <a:lnTo>
                  <a:pt x="740059" y="779668"/>
                </a:lnTo>
                <a:lnTo>
                  <a:pt x="730212" y="782130"/>
                </a:lnTo>
                <a:lnTo>
                  <a:pt x="719382" y="783853"/>
                </a:lnTo>
                <a:lnTo>
                  <a:pt x="721105" y="781392"/>
                </a:lnTo>
                <a:lnTo>
                  <a:pt x="721105" y="777945"/>
                </a:lnTo>
                <a:lnTo>
                  <a:pt x="721105" y="776221"/>
                </a:lnTo>
                <a:lnTo>
                  <a:pt x="721105" y="775484"/>
                </a:lnTo>
                <a:lnTo>
                  <a:pt x="721105" y="773761"/>
                </a:lnTo>
                <a:lnTo>
                  <a:pt x="719382" y="770315"/>
                </a:lnTo>
                <a:lnTo>
                  <a:pt x="697966" y="764406"/>
                </a:lnTo>
                <a:lnTo>
                  <a:pt x="678028" y="754314"/>
                </a:lnTo>
                <a:lnTo>
                  <a:pt x="656613" y="744468"/>
                </a:lnTo>
                <a:lnTo>
                  <a:pt x="651689" y="748653"/>
                </a:lnTo>
                <a:lnTo>
                  <a:pt x="649228" y="752837"/>
                </a:lnTo>
                <a:lnTo>
                  <a:pt x="645043" y="757760"/>
                </a:lnTo>
                <a:lnTo>
                  <a:pt x="640120" y="756038"/>
                </a:lnTo>
                <a:lnTo>
                  <a:pt x="634212" y="752837"/>
                </a:lnTo>
                <a:lnTo>
                  <a:pt x="631751" y="751853"/>
                </a:lnTo>
                <a:lnTo>
                  <a:pt x="637659" y="751853"/>
                </a:lnTo>
                <a:lnTo>
                  <a:pt x="641597" y="745945"/>
                </a:lnTo>
                <a:lnTo>
                  <a:pt x="645781" y="742745"/>
                </a:lnTo>
                <a:lnTo>
                  <a:pt x="650704" y="738560"/>
                </a:lnTo>
                <a:lnTo>
                  <a:pt x="654889" y="738560"/>
                </a:lnTo>
                <a:lnTo>
                  <a:pt x="657351" y="736837"/>
                </a:lnTo>
                <a:lnTo>
                  <a:pt x="660797" y="736837"/>
                </a:lnTo>
                <a:close/>
                <a:moveTo>
                  <a:pt x="707812" y="712468"/>
                </a:moveTo>
                <a:lnTo>
                  <a:pt x="712736" y="714929"/>
                </a:lnTo>
                <a:lnTo>
                  <a:pt x="715197" y="718376"/>
                </a:lnTo>
                <a:lnTo>
                  <a:pt x="718643" y="720838"/>
                </a:lnTo>
                <a:lnTo>
                  <a:pt x="719382" y="725023"/>
                </a:lnTo>
                <a:lnTo>
                  <a:pt x="719382" y="732654"/>
                </a:lnTo>
                <a:lnTo>
                  <a:pt x="713473" y="732654"/>
                </a:lnTo>
                <a:lnTo>
                  <a:pt x="712736" y="728469"/>
                </a:lnTo>
                <a:lnTo>
                  <a:pt x="711012" y="726745"/>
                </a:lnTo>
                <a:lnTo>
                  <a:pt x="709535" y="724284"/>
                </a:lnTo>
                <a:lnTo>
                  <a:pt x="707812" y="720838"/>
                </a:lnTo>
                <a:lnTo>
                  <a:pt x="707812" y="718376"/>
                </a:lnTo>
                <a:close/>
                <a:moveTo>
                  <a:pt x="2981766" y="706561"/>
                </a:moveTo>
                <a:lnTo>
                  <a:pt x="2984227" y="709022"/>
                </a:lnTo>
                <a:lnTo>
                  <a:pt x="2985950" y="712468"/>
                </a:lnTo>
                <a:lnTo>
                  <a:pt x="2987428" y="714930"/>
                </a:lnTo>
                <a:lnTo>
                  <a:pt x="2987428" y="719115"/>
                </a:lnTo>
                <a:lnTo>
                  <a:pt x="2987428" y="725022"/>
                </a:lnTo>
                <a:lnTo>
                  <a:pt x="2975858" y="754316"/>
                </a:lnTo>
                <a:lnTo>
                  <a:pt x="2970196" y="746931"/>
                </a:lnTo>
                <a:lnTo>
                  <a:pt x="2967735" y="740284"/>
                </a:lnTo>
                <a:lnTo>
                  <a:pt x="2966011" y="728469"/>
                </a:lnTo>
                <a:close/>
                <a:moveTo>
                  <a:pt x="701166" y="693268"/>
                </a:moveTo>
                <a:lnTo>
                  <a:pt x="719382" y="693268"/>
                </a:lnTo>
                <a:lnTo>
                  <a:pt x="721104" y="695729"/>
                </a:lnTo>
                <a:lnTo>
                  <a:pt x="724304" y="697452"/>
                </a:lnTo>
                <a:lnTo>
                  <a:pt x="724304" y="699176"/>
                </a:lnTo>
                <a:lnTo>
                  <a:pt x="725043" y="700652"/>
                </a:lnTo>
                <a:lnTo>
                  <a:pt x="725043" y="701637"/>
                </a:lnTo>
                <a:lnTo>
                  <a:pt x="724304" y="703361"/>
                </a:lnTo>
                <a:lnTo>
                  <a:pt x="724304" y="706561"/>
                </a:lnTo>
                <a:lnTo>
                  <a:pt x="719382" y="703361"/>
                </a:lnTo>
                <a:lnTo>
                  <a:pt x="715197" y="701637"/>
                </a:lnTo>
                <a:lnTo>
                  <a:pt x="711012" y="701637"/>
                </a:lnTo>
                <a:lnTo>
                  <a:pt x="707812" y="700652"/>
                </a:lnTo>
                <a:lnTo>
                  <a:pt x="705350" y="700652"/>
                </a:lnTo>
                <a:lnTo>
                  <a:pt x="701904" y="699176"/>
                </a:lnTo>
                <a:lnTo>
                  <a:pt x="701166" y="695729"/>
                </a:lnTo>
                <a:close/>
                <a:moveTo>
                  <a:pt x="3074318" y="638622"/>
                </a:moveTo>
                <a:lnTo>
                  <a:pt x="3076780" y="640346"/>
                </a:lnTo>
                <a:lnTo>
                  <a:pt x="3078256" y="640346"/>
                </a:lnTo>
                <a:lnTo>
                  <a:pt x="3078256" y="642068"/>
                </a:lnTo>
                <a:lnTo>
                  <a:pt x="3079980" y="644530"/>
                </a:lnTo>
                <a:lnTo>
                  <a:pt x="3079980" y="647977"/>
                </a:lnTo>
                <a:lnTo>
                  <a:pt x="3078256" y="652161"/>
                </a:lnTo>
                <a:lnTo>
                  <a:pt x="3075056" y="656345"/>
                </a:lnTo>
                <a:lnTo>
                  <a:pt x="3074318" y="660530"/>
                </a:lnTo>
                <a:lnTo>
                  <a:pt x="3066687" y="660530"/>
                </a:lnTo>
                <a:lnTo>
                  <a:pt x="3066687" y="650438"/>
                </a:lnTo>
                <a:lnTo>
                  <a:pt x="3069395" y="649454"/>
                </a:lnTo>
                <a:lnTo>
                  <a:pt x="3070871" y="646253"/>
                </a:lnTo>
                <a:lnTo>
                  <a:pt x="3072596" y="643792"/>
                </a:lnTo>
                <a:close/>
                <a:moveTo>
                  <a:pt x="3035426" y="599238"/>
                </a:moveTo>
                <a:lnTo>
                  <a:pt x="3045272" y="599238"/>
                </a:lnTo>
                <a:lnTo>
                  <a:pt x="3045272" y="609331"/>
                </a:lnTo>
                <a:lnTo>
                  <a:pt x="3032226" y="609331"/>
                </a:lnTo>
                <a:lnTo>
                  <a:pt x="3032226" y="602684"/>
                </a:lnTo>
                <a:lnTo>
                  <a:pt x="3035426" y="602684"/>
                </a:lnTo>
                <a:close/>
                <a:moveTo>
                  <a:pt x="1985586" y="571424"/>
                </a:moveTo>
                <a:lnTo>
                  <a:pt x="1992971" y="571424"/>
                </a:lnTo>
                <a:lnTo>
                  <a:pt x="1989771" y="575609"/>
                </a:lnTo>
                <a:lnTo>
                  <a:pt x="1987309" y="579053"/>
                </a:lnTo>
                <a:lnTo>
                  <a:pt x="1983863" y="581514"/>
                </a:lnTo>
                <a:lnTo>
                  <a:pt x="1981401" y="584961"/>
                </a:lnTo>
                <a:lnTo>
                  <a:pt x="1976479" y="587422"/>
                </a:lnTo>
                <a:lnTo>
                  <a:pt x="1974017" y="587422"/>
                </a:lnTo>
                <a:lnTo>
                  <a:pt x="1974017" y="589145"/>
                </a:lnTo>
                <a:lnTo>
                  <a:pt x="1972294" y="589145"/>
                </a:lnTo>
                <a:lnTo>
                  <a:pt x="1969832" y="589145"/>
                </a:lnTo>
                <a:lnTo>
                  <a:pt x="1966632" y="590868"/>
                </a:lnTo>
                <a:lnTo>
                  <a:pt x="1964171" y="579792"/>
                </a:lnTo>
                <a:lnTo>
                  <a:pt x="1969832" y="579053"/>
                </a:lnTo>
                <a:lnTo>
                  <a:pt x="1975740" y="575609"/>
                </a:lnTo>
                <a:lnTo>
                  <a:pt x="1981401" y="574133"/>
                </a:lnTo>
                <a:close/>
                <a:moveTo>
                  <a:pt x="1865710" y="567240"/>
                </a:moveTo>
                <a:lnTo>
                  <a:pt x="1873341" y="569949"/>
                </a:lnTo>
                <a:lnTo>
                  <a:pt x="1881464" y="573149"/>
                </a:lnTo>
                <a:lnTo>
                  <a:pt x="1891310" y="575609"/>
                </a:lnTo>
                <a:lnTo>
                  <a:pt x="1897218" y="579793"/>
                </a:lnTo>
                <a:lnTo>
                  <a:pt x="1874080" y="579793"/>
                </a:lnTo>
                <a:lnTo>
                  <a:pt x="1871618" y="579053"/>
                </a:lnTo>
                <a:lnTo>
                  <a:pt x="1869895" y="579053"/>
                </a:lnTo>
                <a:lnTo>
                  <a:pt x="1867434" y="577331"/>
                </a:lnTo>
                <a:lnTo>
                  <a:pt x="1861772" y="577331"/>
                </a:lnTo>
                <a:lnTo>
                  <a:pt x="1861772" y="574133"/>
                </a:lnTo>
                <a:lnTo>
                  <a:pt x="1863249" y="573149"/>
                </a:lnTo>
                <a:lnTo>
                  <a:pt x="1864233" y="571425"/>
                </a:lnTo>
                <a:lnTo>
                  <a:pt x="1864233" y="569949"/>
                </a:lnTo>
                <a:close/>
                <a:moveTo>
                  <a:pt x="1608239" y="510379"/>
                </a:moveTo>
                <a:lnTo>
                  <a:pt x="1627932" y="510379"/>
                </a:lnTo>
                <a:lnTo>
                  <a:pt x="1627932" y="512840"/>
                </a:lnTo>
                <a:lnTo>
                  <a:pt x="1623747" y="514564"/>
                </a:lnTo>
                <a:lnTo>
                  <a:pt x="1622269" y="516041"/>
                </a:lnTo>
                <a:lnTo>
                  <a:pt x="1619561" y="517025"/>
                </a:lnTo>
                <a:lnTo>
                  <a:pt x="1616362" y="518748"/>
                </a:lnTo>
                <a:lnTo>
                  <a:pt x="1612177" y="518748"/>
                </a:lnTo>
                <a:close/>
                <a:moveTo>
                  <a:pt x="1913957" y="493394"/>
                </a:moveTo>
                <a:lnTo>
                  <a:pt x="1912234" y="495118"/>
                </a:lnTo>
                <a:lnTo>
                  <a:pt x="1910511" y="496840"/>
                </a:lnTo>
                <a:lnTo>
                  <a:pt x="1908787" y="496840"/>
                </a:lnTo>
                <a:lnTo>
                  <a:pt x="1908787" y="498563"/>
                </a:lnTo>
                <a:lnTo>
                  <a:pt x="1908049" y="499302"/>
                </a:lnTo>
                <a:lnTo>
                  <a:pt x="1906819" y="502749"/>
                </a:lnTo>
                <a:lnTo>
                  <a:pt x="1909280" y="502749"/>
                </a:lnTo>
                <a:lnTo>
                  <a:pt x="1914203" y="501025"/>
                </a:lnTo>
                <a:lnTo>
                  <a:pt x="1916665" y="499302"/>
                </a:lnTo>
                <a:lnTo>
                  <a:pt x="1919864" y="498563"/>
                </a:lnTo>
                <a:lnTo>
                  <a:pt x="1922326" y="496840"/>
                </a:lnTo>
                <a:lnTo>
                  <a:pt x="1925526" y="493394"/>
                </a:lnTo>
                <a:close/>
                <a:moveTo>
                  <a:pt x="1697345" y="493394"/>
                </a:moveTo>
                <a:lnTo>
                  <a:pt x="1701530" y="493394"/>
                </a:lnTo>
                <a:lnTo>
                  <a:pt x="1707192" y="493394"/>
                </a:lnTo>
                <a:lnTo>
                  <a:pt x="1708914" y="506934"/>
                </a:lnTo>
                <a:lnTo>
                  <a:pt x="1710639" y="522933"/>
                </a:lnTo>
                <a:lnTo>
                  <a:pt x="1703008" y="522933"/>
                </a:lnTo>
                <a:lnTo>
                  <a:pt x="1701530" y="524410"/>
                </a:lnTo>
                <a:lnTo>
                  <a:pt x="1699068" y="524410"/>
                </a:lnTo>
                <a:lnTo>
                  <a:pt x="1695621" y="524410"/>
                </a:lnTo>
                <a:lnTo>
                  <a:pt x="1691438" y="526133"/>
                </a:lnTo>
                <a:lnTo>
                  <a:pt x="1689960" y="514564"/>
                </a:lnTo>
                <a:lnTo>
                  <a:pt x="1689960" y="502749"/>
                </a:lnTo>
                <a:lnTo>
                  <a:pt x="1691438" y="496840"/>
                </a:lnTo>
                <a:lnTo>
                  <a:pt x="1693899" y="495118"/>
                </a:lnTo>
                <a:close/>
                <a:moveTo>
                  <a:pt x="1699807" y="464841"/>
                </a:moveTo>
                <a:lnTo>
                  <a:pt x="1707192" y="464841"/>
                </a:lnTo>
                <a:lnTo>
                  <a:pt x="1705468" y="470750"/>
                </a:lnTo>
                <a:lnTo>
                  <a:pt x="1705468" y="474934"/>
                </a:lnTo>
                <a:lnTo>
                  <a:pt x="1705468" y="479119"/>
                </a:lnTo>
                <a:lnTo>
                  <a:pt x="1704729" y="482565"/>
                </a:lnTo>
                <a:lnTo>
                  <a:pt x="1703007" y="486750"/>
                </a:lnTo>
                <a:lnTo>
                  <a:pt x="1697345" y="486750"/>
                </a:lnTo>
                <a:lnTo>
                  <a:pt x="1697345" y="480841"/>
                </a:lnTo>
                <a:lnTo>
                  <a:pt x="1699068" y="474934"/>
                </a:lnTo>
                <a:lnTo>
                  <a:pt x="1699068" y="469272"/>
                </a:lnTo>
                <a:close/>
                <a:moveTo>
                  <a:pt x="757274" y="424736"/>
                </a:moveTo>
                <a:lnTo>
                  <a:pt x="755814" y="426195"/>
                </a:lnTo>
                <a:lnTo>
                  <a:pt x="754104" y="427905"/>
                </a:lnTo>
                <a:lnTo>
                  <a:pt x="755812" y="426441"/>
                </a:lnTo>
                <a:close/>
                <a:moveTo>
                  <a:pt x="3219548" y="424717"/>
                </a:moveTo>
                <a:lnTo>
                  <a:pt x="3226933" y="435548"/>
                </a:lnTo>
                <a:lnTo>
                  <a:pt x="3233579" y="441455"/>
                </a:lnTo>
                <a:lnTo>
                  <a:pt x="3242687" y="443917"/>
                </a:lnTo>
                <a:lnTo>
                  <a:pt x="3248595" y="447363"/>
                </a:lnTo>
                <a:lnTo>
                  <a:pt x="3254257" y="451548"/>
                </a:lnTo>
                <a:lnTo>
                  <a:pt x="3255979" y="454009"/>
                </a:lnTo>
                <a:lnTo>
                  <a:pt x="3256717" y="457455"/>
                </a:lnTo>
                <a:lnTo>
                  <a:pt x="3256717" y="459917"/>
                </a:lnTo>
                <a:lnTo>
                  <a:pt x="3256717" y="464840"/>
                </a:lnTo>
                <a:lnTo>
                  <a:pt x="3246871" y="467548"/>
                </a:lnTo>
                <a:lnTo>
                  <a:pt x="3239487" y="473455"/>
                </a:lnTo>
                <a:lnTo>
                  <a:pt x="3233579" y="479117"/>
                </a:lnTo>
                <a:lnTo>
                  <a:pt x="3225457" y="483301"/>
                </a:lnTo>
                <a:lnTo>
                  <a:pt x="3222010" y="479117"/>
                </a:lnTo>
                <a:lnTo>
                  <a:pt x="3219548" y="477639"/>
                </a:lnTo>
                <a:lnTo>
                  <a:pt x="3217087" y="476655"/>
                </a:lnTo>
                <a:lnTo>
                  <a:pt x="3213887" y="477639"/>
                </a:lnTo>
                <a:lnTo>
                  <a:pt x="3211426" y="479117"/>
                </a:lnTo>
                <a:lnTo>
                  <a:pt x="3209702" y="482563"/>
                </a:lnTo>
                <a:lnTo>
                  <a:pt x="3206502" y="483301"/>
                </a:lnTo>
                <a:lnTo>
                  <a:pt x="3211426" y="501024"/>
                </a:lnTo>
                <a:lnTo>
                  <a:pt x="3212164" y="514563"/>
                </a:lnTo>
                <a:lnTo>
                  <a:pt x="3212164" y="524409"/>
                </a:lnTo>
                <a:lnTo>
                  <a:pt x="3211426" y="534501"/>
                </a:lnTo>
                <a:lnTo>
                  <a:pt x="3207980" y="545578"/>
                </a:lnTo>
                <a:lnTo>
                  <a:pt x="3205518" y="559855"/>
                </a:lnTo>
                <a:lnTo>
                  <a:pt x="3203795" y="577330"/>
                </a:lnTo>
                <a:lnTo>
                  <a:pt x="3184841" y="587423"/>
                </a:lnTo>
                <a:lnTo>
                  <a:pt x="3163425" y="597515"/>
                </a:lnTo>
                <a:lnTo>
                  <a:pt x="3142749" y="606868"/>
                </a:lnTo>
                <a:lnTo>
                  <a:pt x="3138564" y="599238"/>
                </a:lnTo>
                <a:lnTo>
                  <a:pt x="3134625" y="593330"/>
                </a:lnTo>
                <a:lnTo>
                  <a:pt x="3132903" y="599238"/>
                </a:lnTo>
                <a:lnTo>
                  <a:pt x="3132903" y="602684"/>
                </a:lnTo>
                <a:lnTo>
                  <a:pt x="3132165" y="606868"/>
                </a:lnTo>
                <a:lnTo>
                  <a:pt x="3130441" y="609330"/>
                </a:lnTo>
                <a:lnTo>
                  <a:pt x="3126257" y="609330"/>
                </a:lnTo>
                <a:lnTo>
                  <a:pt x="3123056" y="609330"/>
                </a:lnTo>
                <a:lnTo>
                  <a:pt x="3121333" y="611053"/>
                </a:lnTo>
                <a:lnTo>
                  <a:pt x="3120595" y="611053"/>
                </a:lnTo>
                <a:lnTo>
                  <a:pt x="3118873" y="612530"/>
                </a:lnTo>
                <a:lnTo>
                  <a:pt x="3117149" y="614253"/>
                </a:lnTo>
                <a:lnTo>
                  <a:pt x="3112964" y="614253"/>
                </a:lnTo>
                <a:lnTo>
                  <a:pt x="3109026" y="615238"/>
                </a:lnTo>
                <a:lnTo>
                  <a:pt x="3107303" y="612530"/>
                </a:lnTo>
                <a:lnTo>
                  <a:pt x="3107303" y="608346"/>
                </a:lnTo>
                <a:lnTo>
                  <a:pt x="3107303" y="606868"/>
                </a:lnTo>
                <a:lnTo>
                  <a:pt x="3107303" y="603422"/>
                </a:lnTo>
                <a:lnTo>
                  <a:pt x="3107303" y="602684"/>
                </a:lnTo>
                <a:lnTo>
                  <a:pt x="3103856" y="602684"/>
                </a:lnTo>
                <a:lnTo>
                  <a:pt x="3101395" y="600961"/>
                </a:lnTo>
                <a:lnTo>
                  <a:pt x="3095734" y="599238"/>
                </a:lnTo>
                <a:lnTo>
                  <a:pt x="3095734" y="602684"/>
                </a:lnTo>
                <a:lnTo>
                  <a:pt x="3098194" y="606868"/>
                </a:lnTo>
                <a:lnTo>
                  <a:pt x="3101395" y="608346"/>
                </a:lnTo>
                <a:lnTo>
                  <a:pt x="3101395" y="611053"/>
                </a:lnTo>
                <a:lnTo>
                  <a:pt x="3101395" y="615238"/>
                </a:lnTo>
                <a:lnTo>
                  <a:pt x="3103118" y="622623"/>
                </a:lnTo>
                <a:lnTo>
                  <a:pt x="3098194" y="626807"/>
                </a:lnTo>
                <a:lnTo>
                  <a:pt x="3095734" y="632715"/>
                </a:lnTo>
                <a:lnTo>
                  <a:pt x="3092288" y="638621"/>
                </a:lnTo>
                <a:lnTo>
                  <a:pt x="3082442" y="638621"/>
                </a:lnTo>
                <a:lnTo>
                  <a:pt x="3080964" y="626807"/>
                </a:lnTo>
                <a:lnTo>
                  <a:pt x="3079980" y="620899"/>
                </a:lnTo>
                <a:lnTo>
                  <a:pt x="3076779" y="615238"/>
                </a:lnTo>
                <a:lnTo>
                  <a:pt x="3074318" y="606868"/>
                </a:lnTo>
                <a:lnTo>
                  <a:pt x="3082442" y="606868"/>
                </a:lnTo>
                <a:lnTo>
                  <a:pt x="3092288" y="593330"/>
                </a:lnTo>
                <a:lnTo>
                  <a:pt x="3105579" y="581515"/>
                </a:lnTo>
                <a:lnTo>
                  <a:pt x="3121333" y="574132"/>
                </a:lnTo>
                <a:lnTo>
                  <a:pt x="3126994" y="573148"/>
                </a:lnTo>
                <a:lnTo>
                  <a:pt x="3132903" y="573148"/>
                </a:lnTo>
                <a:lnTo>
                  <a:pt x="3137825" y="574132"/>
                </a:lnTo>
                <a:lnTo>
                  <a:pt x="3140288" y="574132"/>
                </a:lnTo>
                <a:lnTo>
                  <a:pt x="3142749" y="574132"/>
                </a:lnTo>
                <a:lnTo>
                  <a:pt x="3146195" y="569947"/>
                </a:lnTo>
                <a:lnTo>
                  <a:pt x="3148656" y="565763"/>
                </a:lnTo>
                <a:lnTo>
                  <a:pt x="3150133" y="561331"/>
                </a:lnTo>
                <a:lnTo>
                  <a:pt x="3151856" y="558132"/>
                </a:lnTo>
                <a:lnTo>
                  <a:pt x="3154318" y="553947"/>
                </a:lnTo>
                <a:lnTo>
                  <a:pt x="3159241" y="551486"/>
                </a:lnTo>
                <a:lnTo>
                  <a:pt x="3160226" y="553947"/>
                </a:lnTo>
                <a:lnTo>
                  <a:pt x="3161703" y="555671"/>
                </a:lnTo>
                <a:lnTo>
                  <a:pt x="3163425" y="555671"/>
                </a:lnTo>
                <a:lnTo>
                  <a:pt x="3165150" y="555671"/>
                </a:lnTo>
                <a:lnTo>
                  <a:pt x="3165887" y="553947"/>
                </a:lnTo>
                <a:lnTo>
                  <a:pt x="3177456" y="543855"/>
                </a:lnTo>
                <a:lnTo>
                  <a:pt x="3184841" y="534501"/>
                </a:lnTo>
                <a:lnTo>
                  <a:pt x="3188288" y="524409"/>
                </a:lnTo>
                <a:lnTo>
                  <a:pt x="3190748" y="512840"/>
                </a:lnTo>
                <a:lnTo>
                  <a:pt x="3194933" y="502747"/>
                </a:lnTo>
                <a:lnTo>
                  <a:pt x="3203795" y="489209"/>
                </a:lnTo>
                <a:lnTo>
                  <a:pt x="3198133" y="489209"/>
                </a:lnTo>
                <a:lnTo>
                  <a:pt x="3193949" y="486747"/>
                </a:lnTo>
                <a:lnTo>
                  <a:pt x="3192472" y="483301"/>
                </a:lnTo>
                <a:lnTo>
                  <a:pt x="3190748" y="480841"/>
                </a:lnTo>
                <a:lnTo>
                  <a:pt x="3190748" y="474932"/>
                </a:lnTo>
                <a:lnTo>
                  <a:pt x="3190748" y="467548"/>
                </a:lnTo>
                <a:lnTo>
                  <a:pt x="3192472" y="465824"/>
                </a:lnTo>
                <a:lnTo>
                  <a:pt x="3193949" y="464840"/>
                </a:lnTo>
                <a:lnTo>
                  <a:pt x="3193949" y="463363"/>
                </a:lnTo>
                <a:lnTo>
                  <a:pt x="3193949" y="461640"/>
                </a:lnTo>
                <a:lnTo>
                  <a:pt x="3199856" y="459917"/>
                </a:lnTo>
                <a:lnTo>
                  <a:pt x="3203795" y="459917"/>
                </a:lnTo>
                <a:lnTo>
                  <a:pt x="3206502" y="459178"/>
                </a:lnTo>
                <a:lnTo>
                  <a:pt x="3209702" y="459178"/>
                </a:lnTo>
                <a:lnTo>
                  <a:pt x="3209702" y="443917"/>
                </a:lnTo>
                <a:lnTo>
                  <a:pt x="3212164" y="432348"/>
                </a:lnTo>
                <a:close/>
                <a:moveTo>
                  <a:pt x="763197" y="422258"/>
                </a:moveTo>
                <a:lnTo>
                  <a:pt x="761474" y="423733"/>
                </a:lnTo>
                <a:lnTo>
                  <a:pt x="759751" y="426442"/>
                </a:lnTo>
                <a:lnTo>
                  <a:pt x="759751" y="427918"/>
                </a:lnTo>
                <a:lnTo>
                  <a:pt x="759071" y="432000"/>
                </a:lnTo>
                <a:lnTo>
                  <a:pt x="759260" y="432103"/>
                </a:lnTo>
                <a:lnTo>
                  <a:pt x="759999" y="427918"/>
                </a:lnTo>
                <a:lnTo>
                  <a:pt x="759999" y="426195"/>
                </a:lnTo>
                <a:lnTo>
                  <a:pt x="761721" y="423733"/>
                </a:lnTo>
                <a:close/>
                <a:moveTo>
                  <a:pt x="1749281" y="422010"/>
                </a:moveTo>
                <a:lnTo>
                  <a:pt x="1748542" y="423733"/>
                </a:lnTo>
                <a:lnTo>
                  <a:pt x="1746819" y="423733"/>
                </a:lnTo>
                <a:lnTo>
                  <a:pt x="1745097" y="423733"/>
                </a:lnTo>
                <a:lnTo>
                  <a:pt x="1745097" y="424472"/>
                </a:lnTo>
                <a:lnTo>
                  <a:pt x="1743373" y="424472"/>
                </a:lnTo>
                <a:lnTo>
                  <a:pt x="1740911" y="427918"/>
                </a:lnTo>
                <a:lnTo>
                  <a:pt x="1737711" y="429640"/>
                </a:lnTo>
                <a:lnTo>
                  <a:pt x="1737711" y="430379"/>
                </a:lnTo>
                <a:lnTo>
                  <a:pt x="1737711" y="433825"/>
                </a:lnTo>
                <a:lnTo>
                  <a:pt x="1737711" y="436286"/>
                </a:lnTo>
                <a:lnTo>
                  <a:pt x="1737711" y="441210"/>
                </a:lnTo>
                <a:lnTo>
                  <a:pt x="1749281" y="453026"/>
                </a:lnTo>
                <a:lnTo>
                  <a:pt x="1760112" y="465578"/>
                </a:lnTo>
                <a:lnTo>
                  <a:pt x="1769958" y="480595"/>
                </a:lnTo>
                <a:lnTo>
                  <a:pt x="1781527" y="480595"/>
                </a:lnTo>
                <a:lnTo>
                  <a:pt x="1781527" y="488964"/>
                </a:lnTo>
                <a:lnTo>
                  <a:pt x="1793096" y="493147"/>
                </a:lnTo>
                <a:lnTo>
                  <a:pt x="1801465" y="499056"/>
                </a:lnTo>
                <a:lnTo>
                  <a:pt x="1810572" y="506687"/>
                </a:lnTo>
                <a:lnTo>
                  <a:pt x="1810572" y="510133"/>
                </a:lnTo>
                <a:lnTo>
                  <a:pt x="1807373" y="510133"/>
                </a:lnTo>
                <a:lnTo>
                  <a:pt x="1804911" y="510133"/>
                </a:lnTo>
                <a:lnTo>
                  <a:pt x="1801711" y="510133"/>
                </a:lnTo>
                <a:lnTo>
                  <a:pt x="1799988" y="510133"/>
                </a:lnTo>
                <a:lnTo>
                  <a:pt x="1797527" y="508409"/>
                </a:lnTo>
                <a:lnTo>
                  <a:pt x="1793342" y="506687"/>
                </a:lnTo>
                <a:lnTo>
                  <a:pt x="1789158" y="506687"/>
                </a:lnTo>
                <a:lnTo>
                  <a:pt x="1789158" y="510871"/>
                </a:lnTo>
                <a:lnTo>
                  <a:pt x="1789896" y="514317"/>
                </a:lnTo>
                <a:lnTo>
                  <a:pt x="1791619" y="516779"/>
                </a:lnTo>
                <a:lnTo>
                  <a:pt x="1791619" y="518501"/>
                </a:lnTo>
                <a:lnTo>
                  <a:pt x="1793342" y="521947"/>
                </a:lnTo>
                <a:lnTo>
                  <a:pt x="1794081" y="526132"/>
                </a:lnTo>
                <a:lnTo>
                  <a:pt x="1789896" y="528594"/>
                </a:lnTo>
                <a:lnTo>
                  <a:pt x="1787435" y="532040"/>
                </a:lnTo>
                <a:lnTo>
                  <a:pt x="1784235" y="536224"/>
                </a:lnTo>
                <a:lnTo>
                  <a:pt x="1781773" y="542133"/>
                </a:lnTo>
                <a:lnTo>
                  <a:pt x="1772666" y="542133"/>
                </a:lnTo>
                <a:lnTo>
                  <a:pt x="1772666" y="561578"/>
                </a:lnTo>
                <a:lnTo>
                  <a:pt x="1766020" y="561578"/>
                </a:lnTo>
                <a:lnTo>
                  <a:pt x="1758634" y="555672"/>
                </a:lnTo>
                <a:lnTo>
                  <a:pt x="1749528" y="552225"/>
                </a:lnTo>
                <a:lnTo>
                  <a:pt x="1742882" y="548040"/>
                </a:lnTo>
                <a:lnTo>
                  <a:pt x="1737958" y="537948"/>
                </a:lnTo>
                <a:lnTo>
                  <a:pt x="1749528" y="539671"/>
                </a:lnTo>
                <a:lnTo>
                  <a:pt x="1761096" y="537948"/>
                </a:lnTo>
                <a:lnTo>
                  <a:pt x="1770204" y="534502"/>
                </a:lnTo>
                <a:lnTo>
                  <a:pt x="1775866" y="528594"/>
                </a:lnTo>
                <a:lnTo>
                  <a:pt x="1777589" y="527856"/>
                </a:lnTo>
                <a:lnTo>
                  <a:pt x="1777589" y="526132"/>
                </a:lnTo>
                <a:lnTo>
                  <a:pt x="1778326" y="524410"/>
                </a:lnTo>
                <a:lnTo>
                  <a:pt x="1778326" y="521947"/>
                </a:lnTo>
                <a:lnTo>
                  <a:pt x="1778326" y="518501"/>
                </a:lnTo>
                <a:lnTo>
                  <a:pt x="1756912" y="502502"/>
                </a:lnTo>
                <a:lnTo>
                  <a:pt x="1733773" y="486501"/>
                </a:lnTo>
                <a:lnTo>
                  <a:pt x="1726389" y="477394"/>
                </a:lnTo>
                <a:lnTo>
                  <a:pt x="1719745" y="469025"/>
                </a:lnTo>
                <a:lnTo>
                  <a:pt x="1714084" y="458932"/>
                </a:lnTo>
                <a:lnTo>
                  <a:pt x="1704976" y="449826"/>
                </a:lnTo>
                <a:lnTo>
                  <a:pt x="1693406" y="445640"/>
                </a:lnTo>
                <a:lnTo>
                  <a:pt x="1683560" y="454009"/>
                </a:lnTo>
                <a:lnTo>
                  <a:pt x="1670268" y="461640"/>
                </a:lnTo>
                <a:lnTo>
                  <a:pt x="1654516" y="465086"/>
                </a:lnTo>
                <a:lnTo>
                  <a:pt x="1652792" y="461640"/>
                </a:lnTo>
                <a:lnTo>
                  <a:pt x="1652053" y="459179"/>
                </a:lnTo>
                <a:lnTo>
                  <a:pt x="1650330" y="457456"/>
                </a:lnTo>
                <a:lnTo>
                  <a:pt x="1647130" y="457456"/>
                </a:lnTo>
                <a:lnTo>
                  <a:pt x="1646392" y="457456"/>
                </a:lnTo>
                <a:lnTo>
                  <a:pt x="1643191" y="459179"/>
                </a:lnTo>
                <a:lnTo>
                  <a:pt x="1635808" y="465086"/>
                </a:lnTo>
                <a:lnTo>
                  <a:pt x="1633346" y="473456"/>
                </a:lnTo>
                <a:lnTo>
                  <a:pt x="1631622" y="482563"/>
                </a:lnTo>
                <a:lnTo>
                  <a:pt x="1627438" y="489210"/>
                </a:lnTo>
                <a:lnTo>
                  <a:pt x="1611685" y="489210"/>
                </a:lnTo>
                <a:lnTo>
                  <a:pt x="1606024" y="496840"/>
                </a:lnTo>
                <a:lnTo>
                  <a:pt x="1601838" y="505209"/>
                </a:lnTo>
                <a:lnTo>
                  <a:pt x="1598638" y="516041"/>
                </a:lnTo>
                <a:lnTo>
                  <a:pt x="1596915" y="516779"/>
                </a:lnTo>
                <a:lnTo>
                  <a:pt x="1596915" y="520225"/>
                </a:lnTo>
                <a:lnTo>
                  <a:pt x="1598638" y="521947"/>
                </a:lnTo>
                <a:lnTo>
                  <a:pt x="1600362" y="522686"/>
                </a:lnTo>
                <a:lnTo>
                  <a:pt x="1602823" y="526132"/>
                </a:lnTo>
                <a:lnTo>
                  <a:pt x="1604546" y="528594"/>
                </a:lnTo>
                <a:lnTo>
                  <a:pt x="1600362" y="528594"/>
                </a:lnTo>
                <a:lnTo>
                  <a:pt x="1598638" y="530318"/>
                </a:lnTo>
                <a:lnTo>
                  <a:pt x="1596915" y="530318"/>
                </a:lnTo>
                <a:lnTo>
                  <a:pt x="1596177" y="532040"/>
                </a:lnTo>
                <a:lnTo>
                  <a:pt x="1594454" y="533763"/>
                </a:lnTo>
                <a:lnTo>
                  <a:pt x="1591254" y="534502"/>
                </a:lnTo>
                <a:lnTo>
                  <a:pt x="1591254" y="537948"/>
                </a:lnTo>
                <a:lnTo>
                  <a:pt x="1591254" y="539671"/>
                </a:lnTo>
                <a:lnTo>
                  <a:pt x="1591254" y="541148"/>
                </a:lnTo>
                <a:lnTo>
                  <a:pt x="1591254" y="546071"/>
                </a:lnTo>
                <a:lnTo>
                  <a:pt x="1581408" y="546809"/>
                </a:lnTo>
                <a:lnTo>
                  <a:pt x="1577224" y="550255"/>
                </a:lnTo>
                <a:lnTo>
                  <a:pt x="1574024" y="552717"/>
                </a:lnTo>
                <a:lnTo>
                  <a:pt x="1571562" y="557640"/>
                </a:lnTo>
                <a:lnTo>
                  <a:pt x="1567377" y="561825"/>
                </a:lnTo>
                <a:lnTo>
                  <a:pt x="1562454" y="563548"/>
                </a:lnTo>
                <a:lnTo>
                  <a:pt x="1559993" y="563548"/>
                </a:lnTo>
                <a:lnTo>
                  <a:pt x="1555808" y="561825"/>
                </a:lnTo>
                <a:lnTo>
                  <a:pt x="1552608" y="560102"/>
                </a:lnTo>
                <a:lnTo>
                  <a:pt x="1550147" y="558378"/>
                </a:lnTo>
                <a:lnTo>
                  <a:pt x="1548424" y="558378"/>
                </a:lnTo>
                <a:lnTo>
                  <a:pt x="1545962" y="560102"/>
                </a:lnTo>
                <a:lnTo>
                  <a:pt x="1542761" y="561825"/>
                </a:lnTo>
                <a:lnTo>
                  <a:pt x="1540300" y="563548"/>
                </a:lnTo>
                <a:lnTo>
                  <a:pt x="1535378" y="564286"/>
                </a:lnTo>
                <a:lnTo>
                  <a:pt x="1535378" y="571917"/>
                </a:lnTo>
                <a:lnTo>
                  <a:pt x="1575746" y="577823"/>
                </a:lnTo>
                <a:lnTo>
                  <a:pt x="1587316" y="571917"/>
                </a:lnTo>
                <a:lnTo>
                  <a:pt x="1598884" y="564286"/>
                </a:lnTo>
                <a:lnTo>
                  <a:pt x="1607993" y="558378"/>
                </a:lnTo>
                <a:lnTo>
                  <a:pt x="1620300" y="555917"/>
                </a:lnTo>
                <a:lnTo>
                  <a:pt x="1639253" y="552471"/>
                </a:lnTo>
                <a:lnTo>
                  <a:pt x="1659191" y="551732"/>
                </a:lnTo>
                <a:lnTo>
                  <a:pt x="1681592" y="551732"/>
                </a:lnTo>
                <a:lnTo>
                  <a:pt x="1699807" y="551732"/>
                </a:lnTo>
                <a:lnTo>
                  <a:pt x="1715560" y="552471"/>
                </a:lnTo>
                <a:lnTo>
                  <a:pt x="1722943" y="554194"/>
                </a:lnTo>
                <a:lnTo>
                  <a:pt x="1726634" y="554194"/>
                </a:lnTo>
                <a:lnTo>
                  <a:pt x="1721712" y="567732"/>
                </a:lnTo>
                <a:lnTo>
                  <a:pt x="1719253" y="582007"/>
                </a:lnTo>
                <a:lnTo>
                  <a:pt x="1716053" y="597022"/>
                </a:lnTo>
                <a:lnTo>
                  <a:pt x="1720975" y="599484"/>
                </a:lnTo>
                <a:lnTo>
                  <a:pt x="1721712" y="602930"/>
                </a:lnTo>
                <a:lnTo>
                  <a:pt x="1724912" y="605392"/>
                </a:lnTo>
                <a:lnTo>
                  <a:pt x="1726634" y="607115"/>
                </a:lnTo>
                <a:lnTo>
                  <a:pt x="1729096" y="609576"/>
                </a:lnTo>
                <a:lnTo>
                  <a:pt x="1738943" y="613022"/>
                </a:lnTo>
                <a:lnTo>
                  <a:pt x="1750512" y="613022"/>
                </a:lnTo>
                <a:lnTo>
                  <a:pt x="1762081" y="614746"/>
                </a:lnTo>
                <a:lnTo>
                  <a:pt x="1773650" y="620653"/>
                </a:lnTo>
                <a:lnTo>
                  <a:pt x="1776850" y="632469"/>
                </a:lnTo>
                <a:lnTo>
                  <a:pt x="1782512" y="634930"/>
                </a:lnTo>
                <a:lnTo>
                  <a:pt x="1790881" y="638376"/>
                </a:lnTo>
                <a:lnTo>
                  <a:pt x="1802451" y="640837"/>
                </a:lnTo>
                <a:lnTo>
                  <a:pt x="1812296" y="644283"/>
                </a:lnTo>
                <a:lnTo>
                  <a:pt x="1817958" y="645022"/>
                </a:lnTo>
                <a:lnTo>
                  <a:pt x="1819681" y="636653"/>
                </a:lnTo>
                <a:lnTo>
                  <a:pt x="1822881" y="629022"/>
                </a:lnTo>
                <a:lnTo>
                  <a:pt x="1825342" y="621392"/>
                </a:lnTo>
                <a:lnTo>
                  <a:pt x="1834450" y="615484"/>
                </a:lnTo>
                <a:lnTo>
                  <a:pt x="1846757" y="613022"/>
                </a:lnTo>
                <a:lnTo>
                  <a:pt x="1858327" y="615484"/>
                </a:lnTo>
                <a:lnTo>
                  <a:pt x="1869895" y="621392"/>
                </a:lnTo>
                <a:lnTo>
                  <a:pt x="1881465" y="626315"/>
                </a:lnTo>
                <a:lnTo>
                  <a:pt x="1887126" y="627053"/>
                </a:lnTo>
                <a:lnTo>
                  <a:pt x="1898695" y="628776"/>
                </a:lnTo>
                <a:lnTo>
                  <a:pt x="1910265" y="632222"/>
                </a:lnTo>
                <a:lnTo>
                  <a:pt x="1921834" y="632961"/>
                </a:lnTo>
                <a:lnTo>
                  <a:pt x="1930941" y="634684"/>
                </a:lnTo>
                <a:lnTo>
                  <a:pt x="1935126" y="636407"/>
                </a:lnTo>
                <a:lnTo>
                  <a:pt x="1937587" y="634684"/>
                </a:lnTo>
                <a:lnTo>
                  <a:pt x="1939311" y="632222"/>
                </a:lnTo>
                <a:lnTo>
                  <a:pt x="1941034" y="630499"/>
                </a:lnTo>
                <a:lnTo>
                  <a:pt x="1943495" y="627053"/>
                </a:lnTo>
                <a:lnTo>
                  <a:pt x="1946695" y="626315"/>
                </a:lnTo>
                <a:lnTo>
                  <a:pt x="1949156" y="626315"/>
                </a:lnTo>
                <a:lnTo>
                  <a:pt x="1953342" y="626315"/>
                </a:lnTo>
                <a:lnTo>
                  <a:pt x="1964172" y="628776"/>
                </a:lnTo>
                <a:lnTo>
                  <a:pt x="1972541" y="632961"/>
                </a:lnTo>
                <a:lnTo>
                  <a:pt x="1982387" y="632222"/>
                </a:lnTo>
                <a:lnTo>
                  <a:pt x="1993217" y="628776"/>
                </a:lnTo>
                <a:lnTo>
                  <a:pt x="1993956" y="616960"/>
                </a:lnTo>
                <a:lnTo>
                  <a:pt x="1999618" y="602684"/>
                </a:lnTo>
                <a:lnTo>
                  <a:pt x="2004541" y="589145"/>
                </a:lnTo>
                <a:lnTo>
                  <a:pt x="2006018" y="577823"/>
                </a:lnTo>
                <a:lnTo>
                  <a:pt x="2003556" y="567732"/>
                </a:lnTo>
                <a:lnTo>
                  <a:pt x="2001834" y="564286"/>
                </a:lnTo>
                <a:lnTo>
                  <a:pt x="2001834" y="561825"/>
                </a:lnTo>
                <a:lnTo>
                  <a:pt x="2000110" y="560102"/>
                </a:lnTo>
                <a:lnTo>
                  <a:pt x="1998388" y="558378"/>
                </a:lnTo>
                <a:lnTo>
                  <a:pt x="1995925" y="558378"/>
                </a:lnTo>
                <a:lnTo>
                  <a:pt x="1992725" y="558378"/>
                </a:lnTo>
                <a:lnTo>
                  <a:pt x="1987064" y="558378"/>
                </a:lnTo>
                <a:lnTo>
                  <a:pt x="1980418" y="564286"/>
                </a:lnTo>
                <a:lnTo>
                  <a:pt x="1974756" y="566009"/>
                </a:lnTo>
                <a:lnTo>
                  <a:pt x="1969094" y="564286"/>
                </a:lnTo>
                <a:lnTo>
                  <a:pt x="1963433" y="561825"/>
                </a:lnTo>
                <a:lnTo>
                  <a:pt x="1956049" y="558378"/>
                </a:lnTo>
                <a:lnTo>
                  <a:pt x="1951864" y="557640"/>
                </a:lnTo>
                <a:lnTo>
                  <a:pt x="1948665" y="558378"/>
                </a:lnTo>
                <a:lnTo>
                  <a:pt x="1944480" y="560102"/>
                </a:lnTo>
                <a:lnTo>
                  <a:pt x="1942757" y="563548"/>
                </a:lnTo>
                <a:lnTo>
                  <a:pt x="1940295" y="566009"/>
                </a:lnTo>
                <a:lnTo>
                  <a:pt x="1937095" y="567732"/>
                </a:lnTo>
                <a:lnTo>
                  <a:pt x="1924788" y="564286"/>
                </a:lnTo>
                <a:lnTo>
                  <a:pt x="1911496" y="555917"/>
                </a:lnTo>
                <a:lnTo>
                  <a:pt x="1901649" y="542379"/>
                </a:lnTo>
                <a:lnTo>
                  <a:pt x="1896726" y="528840"/>
                </a:lnTo>
                <a:lnTo>
                  <a:pt x="1896726" y="526378"/>
                </a:lnTo>
                <a:lnTo>
                  <a:pt x="1896726" y="522932"/>
                </a:lnTo>
                <a:lnTo>
                  <a:pt x="1896726" y="520471"/>
                </a:lnTo>
                <a:lnTo>
                  <a:pt x="1896726" y="517025"/>
                </a:lnTo>
                <a:lnTo>
                  <a:pt x="1896726" y="514563"/>
                </a:lnTo>
                <a:lnTo>
                  <a:pt x="1898449" y="511117"/>
                </a:lnTo>
                <a:lnTo>
                  <a:pt x="1900173" y="506933"/>
                </a:lnTo>
                <a:lnTo>
                  <a:pt x="1896973" y="504471"/>
                </a:lnTo>
                <a:lnTo>
                  <a:pt x="1894510" y="502749"/>
                </a:lnTo>
                <a:lnTo>
                  <a:pt x="1892788" y="501025"/>
                </a:lnTo>
                <a:lnTo>
                  <a:pt x="1891064" y="499302"/>
                </a:lnTo>
                <a:lnTo>
                  <a:pt x="1888603" y="498563"/>
                </a:lnTo>
                <a:lnTo>
                  <a:pt x="1884418" y="496840"/>
                </a:lnTo>
                <a:lnTo>
                  <a:pt x="1882696" y="495118"/>
                </a:lnTo>
                <a:lnTo>
                  <a:pt x="1880972" y="495118"/>
                </a:lnTo>
                <a:lnTo>
                  <a:pt x="1879250" y="493394"/>
                </a:lnTo>
                <a:lnTo>
                  <a:pt x="1876787" y="493394"/>
                </a:lnTo>
                <a:lnTo>
                  <a:pt x="1873588" y="493394"/>
                </a:lnTo>
                <a:lnTo>
                  <a:pt x="1873588" y="496840"/>
                </a:lnTo>
                <a:lnTo>
                  <a:pt x="1871126" y="496840"/>
                </a:lnTo>
                <a:lnTo>
                  <a:pt x="1871126" y="501025"/>
                </a:lnTo>
                <a:lnTo>
                  <a:pt x="1872850" y="504471"/>
                </a:lnTo>
                <a:lnTo>
                  <a:pt x="1872850" y="505209"/>
                </a:lnTo>
                <a:lnTo>
                  <a:pt x="1872850" y="506933"/>
                </a:lnTo>
                <a:lnTo>
                  <a:pt x="1871126" y="508655"/>
                </a:lnTo>
                <a:lnTo>
                  <a:pt x="1869404" y="508655"/>
                </a:lnTo>
                <a:lnTo>
                  <a:pt x="1866942" y="508655"/>
                </a:lnTo>
                <a:lnTo>
                  <a:pt x="1861280" y="510380"/>
                </a:lnTo>
                <a:lnTo>
                  <a:pt x="1859557" y="506933"/>
                </a:lnTo>
                <a:lnTo>
                  <a:pt x="1857834" y="505209"/>
                </a:lnTo>
                <a:lnTo>
                  <a:pt x="1857834" y="504471"/>
                </a:lnTo>
                <a:lnTo>
                  <a:pt x="1855373" y="502749"/>
                </a:lnTo>
                <a:lnTo>
                  <a:pt x="1855373" y="506687"/>
                </a:lnTo>
                <a:lnTo>
                  <a:pt x="1862757" y="515794"/>
                </a:lnTo>
                <a:lnTo>
                  <a:pt x="1868419" y="528347"/>
                </a:lnTo>
                <a:lnTo>
                  <a:pt x="1870880" y="541887"/>
                </a:lnTo>
                <a:lnTo>
                  <a:pt x="1866695" y="545333"/>
                </a:lnTo>
                <a:lnTo>
                  <a:pt x="1863495" y="546071"/>
                </a:lnTo>
                <a:lnTo>
                  <a:pt x="1862757" y="549517"/>
                </a:lnTo>
                <a:lnTo>
                  <a:pt x="1861034" y="551979"/>
                </a:lnTo>
                <a:lnTo>
                  <a:pt x="1861034" y="553701"/>
                </a:lnTo>
                <a:lnTo>
                  <a:pt x="1859311" y="557147"/>
                </a:lnTo>
                <a:lnTo>
                  <a:pt x="1857589" y="557887"/>
                </a:lnTo>
                <a:lnTo>
                  <a:pt x="1853403" y="559610"/>
                </a:lnTo>
                <a:lnTo>
                  <a:pt x="1849218" y="561332"/>
                </a:lnTo>
                <a:lnTo>
                  <a:pt x="1847496" y="559610"/>
                </a:lnTo>
                <a:lnTo>
                  <a:pt x="1845772" y="559610"/>
                </a:lnTo>
                <a:lnTo>
                  <a:pt x="1845034" y="557887"/>
                </a:lnTo>
                <a:lnTo>
                  <a:pt x="1841834" y="557887"/>
                </a:lnTo>
                <a:lnTo>
                  <a:pt x="1828542" y="518501"/>
                </a:lnTo>
                <a:lnTo>
                  <a:pt x="1826081" y="516779"/>
                </a:lnTo>
                <a:lnTo>
                  <a:pt x="1822881" y="514317"/>
                </a:lnTo>
                <a:lnTo>
                  <a:pt x="1818696" y="510871"/>
                </a:lnTo>
                <a:lnTo>
                  <a:pt x="1816235" y="510133"/>
                </a:lnTo>
                <a:lnTo>
                  <a:pt x="1813035" y="506687"/>
                </a:lnTo>
                <a:lnTo>
                  <a:pt x="1811312" y="498318"/>
                </a:lnTo>
                <a:lnTo>
                  <a:pt x="1813035" y="490687"/>
                </a:lnTo>
                <a:lnTo>
                  <a:pt x="1814757" y="484779"/>
                </a:lnTo>
                <a:lnTo>
                  <a:pt x="1814757" y="478871"/>
                </a:lnTo>
                <a:lnTo>
                  <a:pt x="1810572" y="474687"/>
                </a:lnTo>
                <a:lnTo>
                  <a:pt x="1799742" y="467056"/>
                </a:lnTo>
                <a:lnTo>
                  <a:pt x="1791374" y="462871"/>
                </a:lnTo>
                <a:lnTo>
                  <a:pt x="1783988" y="461147"/>
                </a:lnTo>
                <a:lnTo>
                  <a:pt x="1777342" y="456964"/>
                </a:lnTo>
                <a:lnTo>
                  <a:pt x="1771681" y="447855"/>
                </a:lnTo>
                <a:lnTo>
                  <a:pt x="1766020" y="431856"/>
                </a:lnTo>
                <a:lnTo>
                  <a:pt x="1754450" y="435303"/>
                </a:lnTo>
                <a:lnTo>
                  <a:pt x="1752728" y="430379"/>
                </a:lnTo>
                <a:lnTo>
                  <a:pt x="1752728" y="427918"/>
                </a:lnTo>
                <a:lnTo>
                  <a:pt x="1751004" y="424472"/>
                </a:lnTo>
                <a:close/>
                <a:moveTo>
                  <a:pt x="761721" y="418564"/>
                </a:moveTo>
                <a:lnTo>
                  <a:pt x="761599" y="418810"/>
                </a:lnTo>
                <a:lnTo>
                  <a:pt x="763935" y="418810"/>
                </a:lnTo>
                <a:lnTo>
                  <a:pt x="763935" y="418811"/>
                </a:lnTo>
                <a:lnTo>
                  <a:pt x="763936" y="418811"/>
                </a:lnTo>
                <a:lnTo>
                  <a:pt x="763198" y="422257"/>
                </a:lnTo>
                <a:lnTo>
                  <a:pt x="763445" y="422010"/>
                </a:lnTo>
                <a:lnTo>
                  <a:pt x="764184" y="418564"/>
                </a:lnTo>
                <a:close/>
                <a:moveTo>
                  <a:pt x="1948172" y="406502"/>
                </a:moveTo>
                <a:lnTo>
                  <a:pt x="1944972" y="413148"/>
                </a:lnTo>
                <a:lnTo>
                  <a:pt x="1939311" y="423979"/>
                </a:lnTo>
                <a:lnTo>
                  <a:pt x="1931926" y="435794"/>
                </a:lnTo>
                <a:lnTo>
                  <a:pt x="1925280" y="447610"/>
                </a:lnTo>
                <a:lnTo>
                  <a:pt x="1919618" y="457702"/>
                </a:lnTo>
                <a:lnTo>
                  <a:pt x="1916418" y="466071"/>
                </a:lnTo>
                <a:lnTo>
                  <a:pt x="1916418" y="470994"/>
                </a:lnTo>
                <a:lnTo>
                  <a:pt x="1918142" y="476902"/>
                </a:lnTo>
                <a:lnTo>
                  <a:pt x="1918142" y="479363"/>
                </a:lnTo>
                <a:lnTo>
                  <a:pt x="1919864" y="482810"/>
                </a:lnTo>
                <a:lnTo>
                  <a:pt x="1922326" y="483548"/>
                </a:lnTo>
                <a:lnTo>
                  <a:pt x="1925526" y="485271"/>
                </a:lnTo>
                <a:lnTo>
                  <a:pt x="1929710" y="486994"/>
                </a:lnTo>
                <a:lnTo>
                  <a:pt x="1941280" y="491179"/>
                </a:lnTo>
                <a:lnTo>
                  <a:pt x="1952849" y="489456"/>
                </a:lnTo>
                <a:lnTo>
                  <a:pt x="1962695" y="485271"/>
                </a:lnTo>
                <a:lnTo>
                  <a:pt x="1974265" y="479363"/>
                </a:lnTo>
                <a:lnTo>
                  <a:pt x="1985833" y="477640"/>
                </a:lnTo>
                <a:lnTo>
                  <a:pt x="1997403" y="477640"/>
                </a:lnTo>
                <a:lnTo>
                  <a:pt x="2004787" y="482563"/>
                </a:lnTo>
                <a:lnTo>
                  <a:pt x="2010448" y="486748"/>
                </a:lnTo>
                <a:lnTo>
                  <a:pt x="2017094" y="489210"/>
                </a:lnTo>
                <a:lnTo>
                  <a:pt x="2034325" y="492656"/>
                </a:lnTo>
                <a:lnTo>
                  <a:pt x="2051556" y="490932"/>
                </a:lnTo>
                <a:lnTo>
                  <a:pt x="2067309" y="486748"/>
                </a:lnTo>
                <a:lnTo>
                  <a:pt x="2071740" y="477887"/>
                </a:lnTo>
                <a:lnTo>
                  <a:pt x="2066818" y="477887"/>
                </a:lnTo>
                <a:lnTo>
                  <a:pt x="2060171" y="466071"/>
                </a:lnTo>
                <a:lnTo>
                  <a:pt x="2048601" y="455979"/>
                </a:lnTo>
                <a:lnTo>
                  <a:pt x="2032110" y="445887"/>
                </a:lnTo>
                <a:lnTo>
                  <a:pt x="2016356" y="436778"/>
                </a:lnTo>
                <a:lnTo>
                  <a:pt x="2004049" y="432595"/>
                </a:lnTo>
                <a:lnTo>
                  <a:pt x="1996663" y="438502"/>
                </a:lnTo>
                <a:lnTo>
                  <a:pt x="1986818" y="442687"/>
                </a:lnTo>
                <a:lnTo>
                  <a:pt x="1979433" y="441949"/>
                </a:lnTo>
                <a:lnTo>
                  <a:pt x="1975249" y="436041"/>
                </a:lnTo>
                <a:lnTo>
                  <a:pt x="1969587" y="430133"/>
                </a:lnTo>
                <a:lnTo>
                  <a:pt x="1966388" y="422502"/>
                </a:lnTo>
                <a:lnTo>
                  <a:pt x="1976233" y="419056"/>
                </a:lnTo>
                <a:lnTo>
                  <a:pt x="1975495" y="418318"/>
                </a:lnTo>
                <a:lnTo>
                  <a:pt x="1973772" y="418318"/>
                </a:lnTo>
                <a:lnTo>
                  <a:pt x="1972049" y="418318"/>
                </a:lnTo>
                <a:lnTo>
                  <a:pt x="1969587" y="416595"/>
                </a:lnTo>
                <a:lnTo>
                  <a:pt x="1964664" y="412410"/>
                </a:lnTo>
                <a:lnTo>
                  <a:pt x="1960480" y="410687"/>
                </a:lnTo>
                <a:lnTo>
                  <a:pt x="1954818" y="408224"/>
                </a:lnTo>
                <a:close/>
                <a:moveTo>
                  <a:pt x="2179063" y="402318"/>
                </a:moveTo>
                <a:lnTo>
                  <a:pt x="2169955" y="409949"/>
                </a:lnTo>
                <a:lnTo>
                  <a:pt x="2160109" y="414133"/>
                </a:lnTo>
                <a:lnTo>
                  <a:pt x="2150263" y="418318"/>
                </a:lnTo>
                <a:lnTo>
                  <a:pt x="2141155" y="425948"/>
                </a:lnTo>
                <a:lnTo>
                  <a:pt x="2135494" y="435056"/>
                </a:lnTo>
                <a:lnTo>
                  <a:pt x="2133032" y="447610"/>
                </a:lnTo>
                <a:lnTo>
                  <a:pt x="2137217" y="461147"/>
                </a:lnTo>
                <a:lnTo>
                  <a:pt x="2146324" y="474687"/>
                </a:lnTo>
                <a:lnTo>
                  <a:pt x="2154694" y="488225"/>
                </a:lnTo>
                <a:lnTo>
                  <a:pt x="2164540" y="499056"/>
                </a:lnTo>
                <a:lnTo>
                  <a:pt x="2170202" y="509887"/>
                </a:lnTo>
                <a:lnTo>
                  <a:pt x="2160356" y="509887"/>
                </a:lnTo>
                <a:lnTo>
                  <a:pt x="2160356" y="528347"/>
                </a:lnTo>
                <a:lnTo>
                  <a:pt x="2163556" y="541887"/>
                </a:lnTo>
                <a:lnTo>
                  <a:pt x="2171924" y="549517"/>
                </a:lnTo>
                <a:lnTo>
                  <a:pt x="2186694" y="551979"/>
                </a:lnTo>
                <a:lnTo>
                  <a:pt x="2208108" y="551241"/>
                </a:lnTo>
                <a:lnTo>
                  <a:pt x="2206385" y="534502"/>
                </a:lnTo>
                <a:lnTo>
                  <a:pt x="2203185" y="524410"/>
                </a:lnTo>
                <a:lnTo>
                  <a:pt x="2199002" y="516041"/>
                </a:lnTo>
                <a:lnTo>
                  <a:pt x="2197278" y="506933"/>
                </a:lnTo>
                <a:lnTo>
                  <a:pt x="2199002" y="493394"/>
                </a:lnTo>
                <a:lnTo>
                  <a:pt x="2202201" y="495118"/>
                </a:lnTo>
                <a:lnTo>
                  <a:pt x="2204663" y="495118"/>
                </a:lnTo>
                <a:lnTo>
                  <a:pt x="2207863" y="495118"/>
                </a:lnTo>
                <a:lnTo>
                  <a:pt x="2210323" y="495118"/>
                </a:lnTo>
                <a:lnTo>
                  <a:pt x="2214509" y="493147"/>
                </a:lnTo>
                <a:lnTo>
                  <a:pt x="2212047" y="490687"/>
                </a:lnTo>
                <a:lnTo>
                  <a:pt x="2208848" y="488964"/>
                </a:lnTo>
                <a:lnTo>
                  <a:pt x="2208108" y="488225"/>
                </a:lnTo>
                <a:lnTo>
                  <a:pt x="2204909" y="484779"/>
                </a:lnTo>
                <a:lnTo>
                  <a:pt x="2202447" y="483055"/>
                </a:lnTo>
                <a:lnTo>
                  <a:pt x="2200724" y="484779"/>
                </a:lnTo>
                <a:lnTo>
                  <a:pt x="2200724" y="488225"/>
                </a:lnTo>
                <a:lnTo>
                  <a:pt x="2199002" y="490687"/>
                </a:lnTo>
                <a:lnTo>
                  <a:pt x="2199002" y="492410"/>
                </a:lnTo>
                <a:lnTo>
                  <a:pt x="2197278" y="493147"/>
                </a:lnTo>
                <a:lnTo>
                  <a:pt x="2196539" y="492410"/>
                </a:lnTo>
                <a:lnTo>
                  <a:pt x="2194816" y="488964"/>
                </a:lnTo>
                <a:lnTo>
                  <a:pt x="2190632" y="482317"/>
                </a:lnTo>
                <a:lnTo>
                  <a:pt x="2186447" y="474687"/>
                </a:lnTo>
                <a:lnTo>
                  <a:pt x="2187185" y="471241"/>
                </a:lnTo>
                <a:lnTo>
                  <a:pt x="2188909" y="471241"/>
                </a:lnTo>
                <a:lnTo>
                  <a:pt x="2190632" y="470502"/>
                </a:lnTo>
                <a:lnTo>
                  <a:pt x="2191371" y="467056"/>
                </a:lnTo>
                <a:lnTo>
                  <a:pt x="2179063" y="459425"/>
                </a:lnTo>
                <a:lnTo>
                  <a:pt x="2169217" y="447610"/>
                </a:lnTo>
                <a:lnTo>
                  <a:pt x="2163556" y="435056"/>
                </a:lnTo>
                <a:lnTo>
                  <a:pt x="2179309" y="433333"/>
                </a:lnTo>
                <a:lnTo>
                  <a:pt x="2190878" y="429148"/>
                </a:lnTo>
                <a:lnTo>
                  <a:pt x="2196539" y="418318"/>
                </a:lnTo>
                <a:lnTo>
                  <a:pt x="2199002" y="405764"/>
                </a:lnTo>
                <a:lnTo>
                  <a:pt x="2194816" y="404041"/>
                </a:lnTo>
                <a:lnTo>
                  <a:pt x="2190632" y="404041"/>
                </a:lnTo>
                <a:lnTo>
                  <a:pt x="2186447" y="402318"/>
                </a:lnTo>
                <a:close/>
                <a:moveTo>
                  <a:pt x="2024479" y="400349"/>
                </a:moveTo>
                <a:lnTo>
                  <a:pt x="2012911" y="406256"/>
                </a:lnTo>
                <a:lnTo>
                  <a:pt x="1998879" y="410440"/>
                </a:lnTo>
                <a:lnTo>
                  <a:pt x="1998879" y="422256"/>
                </a:lnTo>
                <a:lnTo>
                  <a:pt x="2004541" y="423979"/>
                </a:lnTo>
                <a:lnTo>
                  <a:pt x="2011187" y="424717"/>
                </a:lnTo>
                <a:lnTo>
                  <a:pt x="2020295" y="424717"/>
                </a:lnTo>
                <a:lnTo>
                  <a:pt x="2020295" y="418810"/>
                </a:lnTo>
                <a:lnTo>
                  <a:pt x="2022757" y="414626"/>
                </a:lnTo>
                <a:lnTo>
                  <a:pt x="2024479" y="410440"/>
                </a:lnTo>
                <a:lnTo>
                  <a:pt x="2024479" y="406256"/>
                </a:lnTo>
                <a:lnTo>
                  <a:pt x="2024479" y="402810"/>
                </a:lnTo>
                <a:close/>
                <a:moveTo>
                  <a:pt x="904489" y="392717"/>
                </a:moveTo>
                <a:lnTo>
                  <a:pt x="906951" y="400348"/>
                </a:lnTo>
                <a:lnTo>
                  <a:pt x="908427" y="410440"/>
                </a:lnTo>
                <a:lnTo>
                  <a:pt x="910151" y="418809"/>
                </a:lnTo>
                <a:lnTo>
                  <a:pt x="908427" y="420532"/>
                </a:lnTo>
                <a:lnTo>
                  <a:pt x="906951" y="420532"/>
                </a:lnTo>
                <a:lnTo>
                  <a:pt x="905966" y="420532"/>
                </a:lnTo>
                <a:lnTo>
                  <a:pt x="905966" y="422255"/>
                </a:lnTo>
                <a:lnTo>
                  <a:pt x="904489" y="422255"/>
                </a:lnTo>
                <a:lnTo>
                  <a:pt x="898581" y="422255"/>
                </a:lnTo>
                <a:lnTo>
                  <a:pt x="896858" y="420532"/>
                </a:lnTo>
                <a:lnTo>
                  <a:pt x="896858" y="418809"/>
                </a:lnTo>
                <a:lnTo>
                  <a:pt x="896858" y="418071"/>
                </a:lnTo>
                <a:lnTo>
                  <a:pt x="895381" y="418071"/>
                </a:lnTo>
                <a:lnTo>
                  <a:pt x="894396" y="416348"/>
                </a:lnTo>
                <a:close/>
                <a:moveTo>
                  <a:pt x="583999" y="365149"/>
                </a:moveTo>
                <a:lnTo>
                  <a:pt x="577353" y="375241"/>
                </a:lnTo>
                <a:lnTo>
                  <a:pt x="569969" y="384349"/>
                </a:lnTo>
                <a:lnTo>
                  <a:pt x="565784" y="396903"/>
                </a:lnTo>
                <a:lnTo>
                  <a:pt x="574153" y="396164"/>
                </a:lnTo>
                <a:lnTo>
                  <a:pt x="579815" y="398626"/>
                </a:lnTo>
                <a:lnTo>
                  <a:pt x="583999" y="402810"/>
                </a:lnTo>
                <a:lnTo>
                  <a:pt x="589661" y="410441"/>
                </a:lnTo>
                <a:lnTo>
                  <a:pt x="591385" y="404534"/>
                </a:lnTo>
                <a:lnTo>
                  <a:pt x="591385" y="400349"/>
                </a:lnTo>
                <a:lnTo>
                  <a:pt x="593107" y="396903"/>
                </a:lnTo>
                <a:lnTo>
                  <a:pt x="593107" y="392718"/>
                </a:lnTo>
                <a:lnTo>
                  <a:pt x="600491" y="392718"/>
                </a:lnTo>
                <a:lnTo>
                  <a:pt x="604677" y="402810"/>
                </a:lnTo>
                <a:lnTo>
                  <a:pt x="611323" y="406257"/>
                </a:lnTo>
                <a:lnTo>
                  <a:pt x="616984" y="408718"/>
                </a:lnTo>
                <a:lnTo>
                  <a:pt x="622645" y="412164"/>
                </a:lnTo>
                <a:lnTo>
                  <a:pt x="628306" y="418810"/>
                </a:lnTo>
                <a:lnTo>
                  <a:pt x="622645" y="427918"/>
                </a:lnTo>
                <a:lnTo>
                  <a:pt x="615999" y="438010"/>
                </a:lnTo>
                <a:lnTo>
                  <a:pt x="610338" y="451549"/>
                </a:lnTo>
                <a:lnTo>
                  <a:pt x="605415" y="463364"/>
                </a:lnTo>
                <a:lnTo>
                  <a:pt x="605415" y="470749"/>
                </a:lnTo>
                <a:lnTo>
                  <a:pt x="606400" y="475671"/>
                </a:lnTo>
                <a:lnTo>
                  <a:pt x="606400" y="478134"/>
                </a:lnTo>
                <a:lnTo>
                  <a:pt x="608122" y="479856"/>
                </a:lnTo>
                <a:lnTo>
                  <a:pt x="609846" y="481580"/>
                </a:lnTo>
                <a:lnTo>
                  <a:pt x="610584" y="483302"/>
                </a:lnTo>
                <a:lnTo>
                  <a:pt x="615507" y="484042"/>
                </a:lnTo>
                <a:lnTo>
                  <a:pt x="615507" y="481580"/>
                </a:lnTo>
                <a:lnTo>
                  <a:pt x="617969" y="475671"/>
                </a:lnTo>
                <a:lnTo>
                  <a:pt x="622153" y="466564"/>
                </a:lnTo>
                <a:lnTo>
                  <a:pt x="627076" y="454749"/>
                </a:lnTo>
                <a:lnTo>
                  <a:pt x="631261" y="444656"/>
                </a:lnTo>
                <a:lnTo>
                  <a:pt x="635445" y="436287"/>
                </a:lnTo>
                <a:lnTo>
                  <a:pt x="637169" y="430379"/>
                </a:lnTo>
                <a:lnTo>
                  <a:pt x="647014" y="430379"/>
                </a:lnTo>
                <a:lnTo>
                  <a:pt x="648738" y="446379"/>
                </a:lnTo>
                <a:lnTo>
                  <a:pt x="648738" y="460657"/>
                </a:lnTo>
                <a:lnTo>
                  <a:pt x="648738" y="478379"/>
                </a:lnTo>
                <a:lnTo>
                  <a:pt x="650461" y="497579"/>
                </a:lnTo>
                <a:lnTo>
                  <a:pt x="668677" y="500041"/>
                </a:lnTo>
                <a:lnTo>
                  <a:pt x="676061" y="489210"/>
                </a:lnTo>
                <a:lnTo>
                  <a:pt x="689353" y="481580"/>
                </a:lnTo>
                <a:lnTo>
                  <a:pt x="703383" y="473949"/>
                </a:lnTo>
                <a:lnTo>
                  <a:pt x="718153" y="468041"/>
                </a:lnTo>
                <a:lnTo>
                  <a:pt x="732184" y="462133"/>
                </a:lnTo>
                <a:lnTo>
                  <a:pt x="745476" y="454502"/>
                </a:lnTo>
                <a:lnTo>
                  <a:pt x="751137" y="446133"/>
                </a:lnTo>
                <a:lnTo>
                  <a:pt x="747937" y="446133"/>
                </a:lnTo>
                <a:lnTo>
                  <a:pt x="747198" y="442688"/>
                </a:lnTo>
                <a:lnTo>
                  <a:pt x="747198" y="441949"/>
                </a:lnTo>
                <a:lnTo>
                  <a:pt x="745476" y="440225"/>
                </a:lnTo>
                <a:lnTo>
                  <a:pt x="743752" y="440225"/>
                </a:lnTo>
                <a:lnTo>
                  <a:pt x="742029" y="440225"/>
                </a:lnTo>
                <a:lnTo>
                  <a:pt x="739568" y="438503"/>
                </a:lnTo>
                <a:lnTo>
                  <a:pt x="733906" y="442688"/>
                </a:lnTo>
                <a:lnTo>
                  <a:pt x="724060" y="448595"/>
                </a:lnTo>
                <a:lnTo>
                  <a:pt x="712491" y="457702"/>
                </a:lnTo>
                <a:lnTo>
                  <a:pt x="697722" y="465334"/>
                </a:lnTo>
                <a:lnTo>
                  <a:pt x="684429" y="473703"/>
                </a:lnTo>
                <a:lnTo>
                  <a:pt x="672122" y="479611"/>
                </a:lnTo>
                <a:lnTo>
                  <a:pt x="663014" y="483056"/>
                </a:lnTo>
                <a:lnTo>
                  <a:pt x="660553" y="483795"/>
                </a:lnTo>
                <a:lnTo>
                  <a:pt x="658830" y="483056"/>
                </a:lnTo>
                <a:lnTo>
                  <a:pt x="657107" y="481334"/>
                </a:lnTo>
                <a:lnTo>
                  <a:pt x="657107" y="479611"/>
                </a:lnTo>
                <a:lnTo>
                  <a:pt x="657107" y="477887"/>
                </a:lnTo>
                <a:lnTo>
                  <a:pt x="656368" y="475425"/>
                </a:lnTo>
                <a:lnTo>
                  <a:pt x="660553" y="467794"/>
                </a:lnTo>
                <a:lnTo>
                  <a:pt x="660553" y="461887"/>
                </a:lnTo>
                <a:lnTo>
                  <a:pt x="658830" y="457702"/>
                </a:lnTo>
                <a:lnTo>
                  <a:pt x="657107" y="450071"/>
                </a:lnTo>
                <a:lnTo>
                  <a:pt x="660306" y="441703"/>
                </a:lnTo>
                <a:lnTo>
                  <a:pt x="662031" y="439980"/>
                </a:lnTo>
                <a:lnTo>
                  <a:pt x="662768" y="438257"/>
                </a:lnTo>
                <a:lnTo>
                  <a:pt x="664491" y="436534"/>
                </a:lnTo>
                <a:lnTo>
                  <a:pt x="666215" y="436534"/>
                </a:lnTo>
                <a:lnTo>
                  <a:pt x="667937" y="436534"/>
                </a:lnTo>
                <a:lnTo>
                  <a:pt x="668677" y="435794"/>
                </a:lnTo>
                <a:lnTo>
                  <a:pt x="670399" y="434072"/>
                </a:lnTo>
                <a:lnTo>
                  <a:pt x="670399" y="430626"/>
                </a:lnTo>
                <a:lnTo>
                  <a:pt x="672122" y="426441"/>
                </a:lnTo>
                <a:lnTo>
                  <a:pt x="672122" y="418810"/>
                </a:lnTo>
                <a:lnTo>
                  <a:pt x="664738" y="414626"/>
                </a:lnTo>
                <a:lnTo>
                  <a:pt x="657353" y="412903"/>
                </a:lnTo>
                <a:lnTo>
                  <a:pt x="651692" y="412903"/>
                </a:lnTo>
                <a:lnTo>
                  <a:pt x="645046" y="410441"/>
                </a:lnTo>
                <a:lnTo>
                  <a:pt x="634215" y="402810"/>
                </a:lnTo>
                <a:lnTo>
                  <a:pt x="627569" y="396164"/>
                </a:lnTo>
                <a:lnTo>
                  <a:pt x="622645" y="387057"/>
                </a:lnTo>
                <a:lnTo>
                  <a:pt x="616984" y="378687"/>
                </a:lnTo>
                <a:lnTo>
                  <a:pt x="610338" y="372780"/>
                </a:lnTo>
                <a:lnTo>
                  <a:pt x="598769" y="366872"/>
                </a:lnTo>
                <a:close/>
                <a:moveTo>
                  <a:pt x="873963" y="351856"/>
                </a:moveTo>
                <a:lnTo>
                  <a:pt x="884795" y="352594"/>
                </a:lnTo>
                <a:lnTo>
                  <a:pt x="891195" y="354317"/>
                </a:lnTo>
                <a:lnTo>
                  <a:pt x="900304" y="357764"/>
                </a:lnTo>
                <a:lnTo>
                  <a:pt x="900304" y="364410"/>
                </a:lnTo>
                <a:lnTo>
                  <a:pt x="897102" y="364410"/>
                </a:lnTo>
                <a:lnTo>
                  <a:pt x="894641" y="366134"/>
                </a:lnTo>
                <a:lnTo>
                  <a:pt x="891195" y="366134"/>
                </a:lnTo>
                <a:lnTo>
                  <a:pt x="888733" y="366134"/>
                </a:lnTo>
                <a:lnTo>
                  <a:pt x="884795" y="367611"/>
                </a:lnTo>
                <a:lnTo>
                  <a:pt x="881348" y="363426"/>
                </a:lnTo>
                <a:lnTo>
                  <a:pt x="879625" y="361948"/>
                </a:lnTo>
                <a:lnTo>
                  <a:pt x="878887" y="358503"/>
                </a:lnTo>
                <a:lnTo>
                  <a:pt x="877164" y="356041"/>
                </a:lnTo>
                <a:close/>
                <a:moveTo>
                  <a:pt x="941657" y="335118"/>
                </a:moveTo>
                <a:lnTo>
                  <a:pt x="950765" y="335118"/>
                </a:lnTo>
                <a:lnTo>
                  <a:pt x="950765" y="346932"/>
                </a:lnTo>
                <a:lnTo>
                  <a:pt x="950765" y="357763"/>
                </a:lnTo>
                <a:lnTo>
                  <a:pt x="952488" y="366133"/>
                </a:lnTo>
                <a:lnTo>
                  <a:pt x="953226" y="375979"/>
                </a:lnTo>
                <a:lnTo>
                  <a:pt x="969718" y="375979"/>
                </a:lnTo>
                <a:lnTo>
                  <a:pt x="969718" y="392717"/>
                </a:lnTo>
                <a:lnTo>
                  <a:pt x="976365" y="392717"/>
                </a:lnTo>
                <a:lnTo>
                  <a:pt x="978089" y="393456"/>
                </a:lnTo>
                <a:lnTo>
                  <a:pt x="979811" y="393456"/>
                </a:lnTo>
                <a:lnTo>
                  <a:pt x="981288" y="393456"/>
                </a:lnTo>
                <a:lnTo>
                  <a:pt x="982272" y="393456"/>
                </a:lnTo>
                <a:lnTo>
                  <a:pt x="983750" y="393456"/>
                </a:lnTo>
                <a:lnTo>
                  <a:pt x="985472" y="395179"/>
                </a:lnTo>
                <a:lnTo>
                  <a:pt x="983750" y="404286"/>
                </a:lnTo>
                <a:lnTo>
                  <a:pt x="981288" y="414379"/>
                </a:lnTo>
                <a:lnTo>
                  <a:pt x="979811" y="424225"/>
                </a:lnTo>
                <a:lnTo>
                  <a:pt x="976365" y="424225"/>
                </a:lnTo>
                <a:lnTo>
                  <a:pt x="975626" y="421025"/>
                </a:lnTo>
                <a:lnTo>
                  <a:pt x="975626" y="420041"/>
                </a:lnTo>
                <a:lnTo>
                  <a:pt x="975626" y="418563"/>
                </a:lnTo>
                <a:lnTo>
                  <a:pt x="973904" y="416841"/>
                </a:lnTo>
                <a:lnTo>
                  <a:pt x="973904" y="415117"/>
                </a:lnTo>
                <a:lnTo>
                  <a:pt x="972180" y="418563"/>
                </a:lnTo>
                <a:lnTo>
                  <a:pt x="970703" y="418563"/>
                </a:lnTo>
                <a:lnTo>
                  <a:pt x="970703" y="420041"/>
                </a:lnTo>
                <a:lnTo>
                  <a:pt x="969718" y="420041"/>
                </a:lnTo>
                <a:lnTo>
                  <a:pt x="966519" y="421025"/>
                </a:lnTo>
                <a:lnTo>
                  <a:pt x="966519" y="415117"/>
                </a:lnTo>
                <a:lnTo>
                  <a:pt x="968242" y="414379"/>
                </a:lnTo>
                <a:lnTo>
                  <a:pt x="968242" y="412655"/>
                </a:lnTo>
                <a:lnTo>
                  <a:pt x="969718" y="410932"/>
                </a:lnTo>
                <a:lnTo>
                  <a:pt x="969718" y="408471"/>
                </a:lnTo>
                <a:lnTo>
                  <a:pt x="969718" y="405271"/>
                </a:lnTo>
                <a:lnTo>
                  <a:pt x="966519" y="405271"/>
                </a:lnTo>
                <a:lnTo>
                  <a:pt x="960611" y="410932"/>
                </a:lnTo>
                <a:lnTo>
                  <a:pt x="954950" y="416841"/>
                </a:lnTo>
                <a:lnTo>
                  <a:pt x="947565" y="421025"/>
                </a:lnTo>
                <a:lnTo>
                  <a:pt x="947565" y="416841"/>
                </a:lnTo>
                <a:lnTo>
                  <a:pt x="947565" y="412655"/>
                </a:lnTo>
                <a:lnTo>
                  <a:pt x="947565" y="410932"/>
                </a:lnTo>
                <a:lnTo>
                  <a:pt x="946580" y="410194"/>
                </a:lnTo>
                <a:lnTo>
                  <a:pt x="943380" y="408471"/>
                </a:lnTo>
                <a:lnTo>
                  <a:pt x="939195" y="408471"/>
                </a:lnTo>
                <a:lnTo>
                  <a:pt x="931811" y="408471"/>
                </a:lnTo>
                <a:lnTo>
                  <a:pt x="929349" y="408471"/>
                </a:lnTo>
                <a:lnTo>
                  <a:pt x="925903" y="408471"/>
                </a:lnTo>
                <a:lnTo>
                  <a:pt x="921965" y="406748"/>
                </a:lnTo>
                <a:lnTo>
                  <a:pt x="917780" y="406748"/>
                </a:lnTo>
                <a:lnTo>
                  <a:pt x="913595" y="405271"/>
                </a:lnTo>
                <a:lnTo>
                  <a:pt x="910395" y="402564"/>
                </a:lnTo>
                <a:lnTo>
                  <a:pt x="918519" y="390994"/>
                </a:lnTo>
                <a:lnTo>
                  <a:pt x="927626" y="373518"/>
                </a:lnTo>
                <a:lnTo>
                  <a:pt x="933534" y="354317"/>
                </a:lnTo>
                <a:close/>
                <a:moveTo>
                  <a:pt x="668181" y="284409"/>
                </a:moveTo>
                <a:lnTo>
                  <a:pt x="680489" y="284409"/>
                </a:lnTo>
                <a:lnTo>
                  <a:pt x="680489" y="290318"/>
                </a:lnTo>
                <a:lnTo>
                  <a:pt x="678027" y="290318"/>
                </a:lnTo>
                <a:lnTo>
                  <a:pt x="676551" y="291793"/>
                </a:lnTo>
                <a:lnTo>
                  <a:pt x="675565" y="291793"/>
                </a:lnTo>
                <a:lnTo>
                  <a:pt x="674089" y="291793"/>
                </a:lnTo>
                <a:lnTo>
                  <a:pt x="672366" y="293518"/>
                </a:lnTo>
                <a:lnTo>
                  <a:pt x="668181" y="293518"/>
                </a:lnTo>
                <a:close/>
                <a:moveTo>
                  <a:pt x="3216347" y="266933"/>
                </a:moveTo>
                <a:lnTo>
                  <a:pt x="3218071" y="268656"/>
                </a:lnTo>
                <a:lnTo>
                  <a:pt x="3218071" y="270133"/>
                </a:lnTo>
                <a:lnTo>
                  <a:pt x="3218809" y="270133"/>
                </a:lnTo>
                <a:lnTo>
                  <a:pt x="3218809" y="271856"/>
                </a:lnTo>
                <a:lnTo>
                  <a:pt x="3223732" y="281948"/>
                </a:lnTo>
                <a:lnTo>
                  <a:pt x="3223732" y="295240"/>
                </a:lnTo>
                <a:lnTo>
                  <a:pt x="3223732" y="307795"/>
                </a:lnTo>
                <a:lnTo>
                  <a:pt x="3226193" y="322810"/>
                </a:lnTo>
                <a:lnTo>
                  <a:pt x="3230377" y="336841"/>
                </a:lnTo>
                <a:lnTo>
                  <a:pt x="3237763" y="352595"/>
                </a:lnTo>
                <a:lnTo>
                  <a:pt x="3241947" y="370071"/>
                </a:lnTo>
                <a:lnTo>
                  <a:pt x="3222255" y="367609"/>
                </a:lnTo>
                <a:lnTo>
                  <a:pt x="3222255" y="380902"/>
                </a:lnTo>
                <a:lnTo>
                  <a:pt x="3224717" y="390995"/>
                </a:lnTo>
                <a:lnTo>
                  <a:pt x="3226193" y="401087"/>
                </a:lnTo>
                <a:lnTo>
                  <a:pt x="3229639" y="415117"/>
                </a:lnTo>
                <a:lnTo>
                  <a:pt x="3224717" y="415117"/>
                </a:lnTo>
                <a:lnTo>
                  <a:pt x="3222255" y="415117"/>
                </a:lnTo>
                <a:lnTo>
                  <a:pt x="3218071" y="416840"/>
                </a:lnTo>
                <a:lnTo>
                  <a:pt x="3216347" y="416840"/>
                </a:lnTo>
                <a:lnTo>
                  <a:pt x="3213885" y="418564"/>
                </a:lnTo>
                <a:lnTo>
                  <a:pt x="3210686" y="410194"/>
                </a:lnTo>
                <a:lnTo>
                  <a:pt x="3208962" y="393456"/>
                </a:lnTo>
                <a:lnTo>
                  <a:pt x="3208962" y="375240"/>
                </a:lnTo>
                <a:lnTo>
                  <a:pt x="3208962" y="354317"/>
                </a:lnTo>
                <a:lnTo>
                  <a:pt x="3208962" y="335117"/>
                </a:lnTo>
                <a:lnTo>
                  <a:pt x="3206501" y="322810"/>
                </a:lnTo>
                <a:lnTo>
                  <a:pt x="3206501" y="290318"/>
                </a:lnTo>
                <a:lnTo>
                  <a:pt x="3208962" y="286133"/>
                </a:lnTo>
                <a:lnTo>
                  <a:pt x="3210686" y="283672"/>
                </a:lnTo>
                <a:lnTo>
                  <a:pt x="3212163" y="280226"/>
                </a:lnTo>
                <a:lnTo>
                  <a:pt x="3213885" y="277764"/>
                </a:lnTo>
                <a:lnTo>
                  <a:pt x="3214625" y="272841"/>
                </a:lnTo>
                <a:close/>
                <a:moveTo>
                  <a:pt x="1521837" y="255363"/>
                </a:moveTo>
                <a:lnTo>
                  <a:pt x="1525037" y="272840"/>
                </a:lnTo>
                <a:lnTo>
                  <a:pt x="1523314" y="290318"/>
                </a:lnTo>
                <a:lnTo>
                  <a:pt x="1519375" y="309272"/>
                </a:lnTo>
                <a:lnTo>
                  <a:pt x="1507806" y="315179"/>
                </a:lnTo>
                <a:lnTo>
                  <a:pt x="1496976" y="318626"/>
                </a:lnTo>
                <a:lnTo>
                  <a:pt x="1481221" y="319364"/>
                </a:lnTo>
                <a:lnTo>
                  <a:pt x="1481221" y="312718"/>
                </a:lnTo>
                <a:lnTo>
                  <a:pt x="1485406" y="301887"/>
                </a:lnTo>
                <a:lnTo>
                  <a:pt x="1485406" y="289332"/>
                </a:lnTo>
                <a:lnTo>
                  <a:pt x="1484667" y="274317"/>
                </a:lnTo>
                <a:lnTo>
                  <a:pt x="1492791" y="266933"/>
                </a:lnTo>
                <a:lnTo>
                  <a:pt x="1500175" y="261025"/>
                </a:lnTo>
                <a:lnTo>
                  <a:pt x="1508545" y="256841"/>
                </a:lnTo>
                <a:close/>
                <a:moveTo>
                  <a:pt x="1728358" y="232718"/>
                </a:moveTo>
                <a:lnTo>
                  <a:pt x="1730820" y="235180"/>
                </a:lnTo>
                <a:lnTo>
                  <a:pt x="1732542" y="236903"/>
                </a:lnTo>
                <a:lnTo>
                  <a:pt x="1734019" y="238625"/>
                </a:lnTo>
                <a:lnTo>
                  <a:pt x="1734019" y="241087"/>
                </a:lnTo>
                <a:lnTo>
                  <a:pt x="1734019" y="244533"/>
                </a:lnTo>
                <a:lnTo>
                  <a:pt x="1735004" y="248472"/>
                </a:lnTo>
                <a:lnTo>
                  <a:pt x="1734019" y="251179"/>
                </a:lnTo>
                <a:lnTo>
                  <a:pt x="1732542" y="252656"/>
                </a:lnTo>
                <a:lnTo>
                  <a:pt x="1732542" y="254379"/>
                </a:lnTo>
                <a:lnTo>
                  <a:pt x="1732542" y="255364"/>
                </a:lnTo>
                <a:lnTo>
                  <a:pt x="1732542" y="256841"/>
                </a:lnTo>
                <a:lnTo>
                  <a:pt x="1730820" y="258564"/>
                </a:lnTo>
                <a:lnTo>
                  <a:pt x="1729095" y="260287"/>
                </a:lnTo>
                <a:lnTo>
                  <a:pt x="1728358" y="260287"/>
                </a:lnTo>
                <a:lnTo>
                  <a:pt x="1726634" y="260287"/>
                </a:lnTo>
                <a:lnTo>
                  <a:pt x="1724911" y="261025"/>
                </a:lnTo>
                <a:lnTo>
                  <a:pt x="1722449" y="261025"/>
                </a:lnTo>
                <a:lnTo>
                  <a:pt x="1717527" y="251179"/>
                </a:lnTo>
                <a:lnTo>
                  <a:pt x="1715066" y="246995"/>
                </a:lnTo>
                <a:lnTo>
                  <a:pt x="1715066" y="245271"/>
                </a:lnTo>
                <a:lnTo>
                  <a:pt x="1716788" y="244533"/>
                </a:lnTo>
                <a:lnTo>
                  <a:pt x="1722449" y="241087"/>
                </a:lnTo>
                <a:close/>
                <a:moveTo>
                  <a:pt x="1794327" y="200225"/>
                </a:moveTo>
                <a:lnTo>
                  <a:pt x="1798512" y="201949"/>
                </a:lnTo>
                <a:lnTo>
                  <a:pt x="1800236" y="201949"/>
                </a:lnTo>
                <a:lnTo>
                  <a:pt x="1801712" y="201949"/>
                </a:lnTo>
                <a:lnTo>
                  <a:pt x="1802696" y="203671"/>
                </a:lnTo>
                <a:lnTo>
                  <a:pt x="1804420" y="203671"/>
                </a:lnTo>
                <a:lnTo>
                  <a:pt x="1801712" y="207856"/>
                </a:lnTo>
                <a:lnTo>
                  <a:pt x="1800236" y="212041"/>
                </a:lnTo>
                <a:lnTo>
                  <a:pt x="1798512" y="216226"/>
                </a:lnTo>
                <a:lnTo>
                  <a:pt x="1796050" y="221148"/>
                </a:lnTo>
                <a:lnTo>
                  <a:pt x="1791127" y="223610"/>
                </a:lnTo>
                <a:lnTo>
                  <a:pt x="1791127" y="219426"/>
                </a:lnTo>
                <a:lnTo>
                  <a:pt x="1790143" y="219426"/>
                </a:lnTo>
                <a:lnTo>
                  <a:pt x="1790143" y="217703"/>
                </a:lnTo>
                <a:lnTo>
                  <a:pt x="1790143" y="216226"/>
                </a:lnTo>
                <a:lnTo>
                  <a:pt x="1788665" y="213518"/>
                </a:lnTo>
                <a:lnTo>
                  <a:pt x="1791127" y="210317"/>
                </a:lnTo>
                <a:lnTo>
                  <a:pt x="1792850" y="207856"/>
                </a:lnTo>
                <a:lnTo>
                  <a:pt x="1794327" y="204411"/>
                </a:lnTo>
                <a:close/>
                <a:moveTo>
                  <a:pt x="1846512" y="178564"/>
                </a:moveTo>
                <a:lnTo>
                  <a:pt x="1858082" y="184473"/>
                </a:lnTo>
                <a:lnTo>
                  <a:pt x="1858082" y="188657"/>
                </a:lnTo>
                <a:lnTo>
                  <a:pt x="1854635" y="188657"/>
                </a:lnTo>
                <a:lnTo>
                  <a:pt x="1853897" y="190380"/>
                </a:lnTo>
                <a:lnTo>
                  <a:pt x="1850696" y="191858"/>
                </a:lnTo>
                <a:lnTo>
                  <a:pt x="1848973" y="194565"/>
                </a:lnTo>
                <a:lnTo>
                  <a:pt x="1846512" y="192842"/>
                </a:lnTo>
                <a:lnTo>
                  <a:pt x="1844788" y="192842"/>
                </a:lnTo>
                <a:lnTo>
                  <a:pt x="1843065" y="191858"/>
                </a:lnTo>
                <a:lnTo>
                  <a:pt x="1842326" y="191858"/>
                </a:lnTo>
                <a:lnTo>
                  <a:pt x="1842326" y="188657"/>
                </a:lnTo>
                <a:lnTo>
                  <a:pt x="1842326" y="186196"/>
                </a:lnTo>
                <a:lnTo>
                  <a:pt x="1842326" y="184473"/>
                </a:lnTo>
                <a:lnTo>
                  <a:pt x="1843065" y="181026"/>
                </a:lnTo>
                <a:close/>
                <a:moveTo>
                  <a:pt x="1537343" y="171179"/>
                </a:moveTo>
                <a:lnTo>
                  <a:pt x="1552360" y="172902"/>
                </a:lnTo>
                <a:lnTo>
                  <a:pt x="1563928" y="175364"/>
                </a:lnTo>
                <a:lnTo>
                  <a:pt x="1560482" y="181025"/>
                </a:lnTo>
                <a:lnTo>
                  <a:pt x="1559006" y="186194"/>
                </a:lnTo>
                <a:lnTo>
                  <a:pt x="1556544" y="190379"/>
                </a:lnTo>
                <a:lnTo>
                  <a:pt x="1553098" y="194564"/>
                </a:lnTo>
                <a:lnTo>
                  <a:pt x="1560482" y="194564"/>
                </a:lnTo>
                <a:lnTo>
                  <a:pt x="1563928" y="191856"/>
                </a:lnTo>
                <a:lnTo>
                  <a:pt x="1564667" y="190379"/>
                </a:lnTo>
                <a:lnTo>
                  <a:pt x="1568112" y="188656"/>
                </a:lnTo>
                <a:lnTo>
                  <a:pt x="1572051" y="188656"/>
                </a:lnTo>
                <a:lnTo>
                  <a:pt x="1572051" y="194564"/>
                </a:lnTo>
                <a:lnTo>
                  <a:pt x="1576236" y="204410"/>
                </a:lnTo>
                <a:lnTo>
                  <a:pt x="1573774" y="213517"/>
                </a:lnTo>
                <a:lnTo>
                  <a:pt x="1569590" y="221148"/>
                </a:lnTo>
                <a:lnTo>
                  <a:pt x="1566390" y="227055"/>
                </a:lnTo>
                <a:lnTo>
                  <a:pt x="1573774" y="233702"/>
                </a:lnTo>
                <a:lnTo>
                  <a:pt x="1581159" y="244532"/>
                </a:lnTo>
                <a:lnTo>
                  <a:pt x="1591251" y="255363"/>
                </a:lnTo>
                <a:lnTo>
                  <a:pt x="1599374" y="268655"/>
                </a:lnTo>
                <a:lnTo>
                  <a:pt x="1606758" y="283671"/>
                </a:lnTo>
                <a:lnTo>
                  <a:pt x="1612667" y="295978"/>
                </a:lnTo>
                <a:lnTo>
                  <a:pt x="1614389" y="306810"/>
                </a:lnTo>
                <a:lnTo>
                  <a:pt x="1610943" y="316901"/>
                </a:lnTo>
                <a:lnTo>
                  <a:pt x="1604297" y="322809"/>
                </a:lnTo>
                <a:lnTo>
                  <a:pt x="1595190" y="328471"/>
                </a:lnTo>
                <a:lnTo>
                  <a:pt x="1581159" y="334379"/>
                </a:lnTo>
                <a:lnTo>
                  <a:pt x="1563928" y="338563"/>
                </a:lnTo>
                <a:lnTo>
                  <a:pt x="1548175" y="342747"/>
                </a:lnTo>
                <a:lnTo>
                  <a:pt x="1534883" y="344470"/>
                </a:lnTo>
                <a:lnTo>
                  <a:pt x="1534883" y="341025"/>
                </a:lnTo>
                <a:lnTo>
                  <a:pt x="1543251" y="328471"/>
                </a:lnTo>
                <a:lnTo>
                  <a:pt x="1550635" y="315178"/>
                </a:lnTo>
                <a:lnTo>
                  <a:pt x="1546451" y="315178"/>
                </a:lnTo>
                <a:lnTo>
                  <a:pt x="1543251" y="315178"/>
                </a:lnTo>
                <a:lnTo>
                  <a:pt x="1540790" y="313456"/>
                </a:lnTo>
                <a:lnTo>
                  <a:pt x="1540790" y="312716"/>
                </a:lnTo>
                <a:lnTo>
                  <a:pt x="1539067" y="310994"/>
                </a:lnTo>
                <a:lnTo>
                  <a:pt x="1539067" y="307793"/>
                </a:lnTo>
                <a:lnTo>
                  <a:pt x="1537343" y="303609"/>
                </a:lnTo>
                <a:lnTo>
                  <a:pt x="1548175" y="301147"/>
                </a:lnTo>
                <a:lnTo>
                  <a:pt x="1544974" y="297701"/>
                </a:lnTo>
                <a:lnTo>
                  <a:pt x="1544974" y="295978"/>
                </a:lnTo>
                <a:lnTo>
                  <a:pt x="1543251" y="295240"/>
                </a:lnTo>
                <a:lnTo>
                  <a:pt x="1543251" y="293517"/>
                </a:lnTo>
                <a:lnTo>
                  <a:pt x="1544974" y="290317"/>
                </a:lnTo>
                <a:lnTo>
                  <a:pt x="1546451" y="284409"/>
                </a:lnTo>
                <a:lnTo>
                  <a:pt x="1550635" y="280225"/>
                </a:lnTo>
                <a:lnTo>
                  <a:pt x="1553098" y="277763"/>
                </a:lnTo>
                <a:lnTo>
                  <a:pt x="1559006" y="274317"/>
                </a:lnTo>
                <a:lnTo>
                  <a:pt x="1563928" y="271855"/>
                </a:lnTo>
                <a:lnTo>
                  <a:pt x="1562205" y="268655"/>
                </a:lnTo>
                <a:lnTo>
                  <a:pt x="1562205" y="266932"/>
                </a:lnTo>
                <a:lnTo>
                  <a:pt x="1560482" y="266194"/>
                </a:lnTo>
                <a:lnTo>
                  <a:pt x="1560482" y="264471"/>
                </a:lnTo>
                <a:lnTo>
                  <a:pt x="1559006" y="261025"/>
                </a:lnTo>
                <a:lnTo>
                  <a:pt x="1558021" y="261025"/>
                </a:lnTo>
                <a:lnTo>
                  <a:pt x="1558021" y="260286"/>
                </a:lnTo>
                <a:lnTo>
                  <a:pt x="1556544" y="260286"/>
                </a:lnTo>
                <a:lnTo>
                  <a:pt x="1553098" y="258562"/>
                </a:lnTo>
                <a:lnTo>
                  <a:pt x="1550635" y="256840"/>
                </a:lnTo>
                <a:lnTo>
                  <a:pt x="1548913" y="256840"/>
                </a:lnTo>
                <a:lnTo>
                  <a:pt x="1546451" y="256840"/>
                </a:lnTo>
                <a:lnTo>
                  <a:pt x="1543251" y="255363"/>
                </a:lnTo>
                <a:lnTo>
                  <a:pt x="1540790" y="255363"/>
                </a:lnTo>
                <a:lnTo>
                  <a:pt x="1540790" y="254379"/>
                </a:lnTo>
                <a:lnTo>
                  <a:pt x="1539067" y="252656"/>
                </a:lnTo>
                <a:lnTo>
                  <a:pt x="1539067" y="251178"/>
                </a:lnTo>
                <a:lnTo>
                  <a:pt x="1539067" y="248471"/>
                </a:lnTo>
                <a:lnTo>
                  <a:pt x="1537343" y="245271"/>
                </a:lnTo>
                <a:lnTo>
                  <a:pt x="1539067" y="244532"/>
                </a:lnTo>
                <a:lnTo>
                  <a:pt x="1539067" y="242810"/>
                </a:lnTo>
                <a:lnTo>
                  <a:pt x="1540790" y="241086"/>
                </a:lnTo>
                <a:lnTo>
                  <a:pt x="1540790" y="239364"/>
                </a:lnTo>
                <a:lnTo>
                  <a:pt x="1540790" y="236902"/>
                </a:lnTo>
                <a:lnTo>
                  <a:pt x="1537343" y="236902"/>
                </a:lnTo>
                <a:lnTo>
                  <a:pt x="1536605" y="239364"/>
                </a:lnTo>
                <a:lnTo>
                  <a:pt x="1536605" y="241086"/>
                </a:lnTo>
                <a:lnTo>
                  <a:pt x="1536605" y="242810"/>
                </a:lnTo>
                <a:lnTo>
                  <a:pt x="1534883" y="242810"/>
                </a:lnTo>
                <a:lnTo>
                  <a:pt x="1533405" y="244532"/>
                </a:lnTo>
                <a:lnTo>
                  <a:pt x="1531682" y="245271"/>
                </a:lnTo>
                <a:lnTo>
                  <a:pt x="1529221" y="230994"/>
                </a:lnTo>
                <a:lnTo>
                  <a:pt x="1525774" y="217702"/>
                </a:lnTo>
                <a:lnTo>
                  <a:pt x="1525036" y="207856"/>
                </a:lnTo>
                <a:lnTo>
                  <a:pt x="1527497" y="200225"/>
                </a:lnTo>
                <a:lnTo>
                  <a:pt x="1531682" y="192840"/>
                </a:lnTo>
                <a:lnTo>
                  <a:pt x="1536605" y="184471"/>
                </a:lnTo>
                <a:close/>
                <a:moveTo>
                  <a:pt x="683935" y="95365"/>
                </a:moveTo>
                <a:lnTo>
                  <a:pt x="688119" y="98810"/>
                </a:lnTo>
                <a:lnTo>
                  <a:pt x="692058" y="102749"/>
                </a:lnTo>
                <a:lnTo>
                  <a:pt x="695504" y="108657"/>
                </a:lnTo>
                <a:lnTo>
                  <a:pt x="697227" y="114565"/>
                </a:lnTo>
                <a:lnTo>
                  <a:pt x="693781" y="114565"/>
                </a:lnTo>
                <a:lnTo>
                  <a:pt x="691319" y="116288"/>
                </a:lnTo>
                <a:lnTo>
                  <a:pt x="689596" y="116288"/>
                </a:lnTo>
                <a:lnTo>
                  <a:pt x="685657" y="117765"/>
                </a:lnTo>
                <a:lnTo>
                  <a:pt x="680488" y="117765"/>
                </a:lnTo>
                <a:lnTo>
                  <a:pt x="680488" y="114565"/>
                </a:lnTo>
                <a:lnTo>
                  <a:pt x="679750" y="114565"/>
                </a:lnTo>
                <a:lnTo>
                  <a:pt x="679750" y="112843"/>
                </a:lnTo>
                <a:lnTo>
                  <a:pt x="678027" y="112103"/>
                </a:lnTo>
                <a:lnTo>
                  <a:pt x="679750" y="108657"/>
                </a:lnTo>
                <a:lnTo>
                  <a:pt x="679750" y="106934"/>
                </a:lnTo>
                <a:lnTo>
                  <a:pt x="679750" y="106196"/>
                </a:lnTo>
                <a:lnTo>
                  <a:pt x="680488" y="104473"/>
                </a:lnTo>
                <a:close/>
                <a:moveTo>
                  <a:pt x="659074" y="85274"/>
                </a:moveTo>
                <a:lnTo>
                  <a:pt x="662520" y="88719"/>
                </a:lnTo>
                <a:lnTo>
                  <a:pt x="663997" y="90442"/>
                </a:lnTo>
                <a:lnTo>
                  <a:pt x="663997" y="91181"/>
                </a:lnTo>
                <a:lnTo>
                  <a:pt x="664982" y="94627"/>
                </a:lnTo>
                <a:lnTo>
                  <a:pt x="664982" y="97088"/>
                </a:lnTo>
                <a:lnTo>
                  <a:pt x="664982" y="101273"/>
                </a:lnTo>
                <a:lnTo>
                  <a:pt x="662520" y="101273"/>
                </a:lnTo>
                <a:lnTo>
                  <a:pt x="662520" y="104473"/>
                </a:lnTo>
                <a:lnTo>
                  <a:pt x="656613" y="102751"/>
                </a:lnTo>
                <a:lnTo>
                  <a:pt x="650951" y="101273"/>
                </a:lnTo>
                <a:lnTo>
                  <a:pt x="646766" y="98812"/>
                </a:lnTo>
                <a:lnTo>
                  <a:pt x="643320" y="98812"/>
                </a:lnTo>
                <a:lnTo>
                  <a:pt x="643320" y="95365"/>
                </a:lnTo>
                <a:lnTo>
                  <a:pt x="649228" y="92904"/>
                </a:lnTo>
                <a:lnTo>
                  <a:pt x="654889" y="90442"/>
                </a:lnTo>
                <a:close/>
                <a:moveTo>
                  <a:pt x="722827" y="59426"/>
                </a:moveTo>
                <a:lnTo>
                  <a:pt x="726028" y="61150"/>
                </a:lnTo>
                <a:lnTo>
                  <a:pt x="726766" y="62135"/>
                </a:lnTo>
                <a:lnTo>
                  <a:pt x="728489" y="63611"/>
                </a:lnTo>
                <a:lnTo>
                  <a:pt x="731935" y="63611"/>
                </a:lnTo>
                <a:lnTo>
                  <a:pt x="731935" y="65335"/>
                </a:lnTo>
                <a:lnTo>
                  <a:pt x="731935" y="67057"/>
                </a:lnTo>
                <a:lnTo>
                  <a:pt x="730213" y="67796"/>
                </a:lnTo>
                <a:lnTo>
                  <a:pt x="728489" y="69519"/>
                </a:lnTo>
                <a:lnTo>
                  <a:pt x="726766" y="71242"/>
                </a:lnTo>
                <a:lnTo>
                  <a:pt x="726028" y="71242"/>
                </a:lnTo>
                <a:lnTo>
                  <a:pt x="724304" y="72966"/>
                </a:lnTo>
                <a:lnTo>
                  <a:pt x="722827" y="72966"/>
                </a:lnTo>
                <a:lnTo>
                  <a:pt x="720366" y="72966"/>
                </a:lnTo>
                <a:lnTo>
                  <a:pt x="720366" y="67796"/>
                </a:lnTo>
                <a:lnTo>
                  <a:pt x="720366" y="65335"/>
                </a:lnTo>
                <a:lnTo>
                  <a:pt x="721104" y="63611"/>
                </a:lnTo>
                <a:close/>
                <a:moveTo>
                  <a:pt x="633474" y="8720"/>
                </a:moveTo>
                <a:lnTo>
                  <a:pt x="633474" y="15366"/>
                </a:lnTo>
                <a:lnTo>
                  <a:pt x="635197" y="18812"/>
                </a:lnTo>
                <a:lnTo>
                  <a:pt x="635936" y="21274"/>
                </a:lnTo>
                <a:lnTo>
                  <a:pt x="635936" y="26197"/>
                </a:lnTo>
                <a:lnTo>
                  <a:pt x="635936" y="32104"/>
                </a:lnTo>
                <a:lnTo>
                  <a:pt x="652428" y="32104"/>
                </a:lnTo>
                <a:lnTo>
                  <a:pt x="666459" y="47859"/>
                </a:lnTo>
                <a:lnTo>
                  <a:pt x="680489" y="63611"/>
                </a:lnTo>
                <a:lnTo>
                  <a:pt x="680489" y="65336"/>
                </a:lnTo>
                <a:lnTo>
                  <a:pt x="679752" y="67058"/>
                </a:lnTo>
                <a:lnTo>
                  <a:pt x="679752" y="67796"/>
                </a:lnTo>
                <a:lnTo>
                  <a:pt x="678028" y="69520"/>
                </a:lnTo>
                <a:lnTo>
                  <a:pt x="675566" y="72966"/>
                </a:lnTo>
                <a:lnTo>
                  <a:pt x="674090" y="73704"/>
                </a:lnTo>
                <a:lnTo>
                  <a:pt x="672367" y="75428"/>
                </a:lnTo>
                <a:lnTo>
                  <a:pt x="670643" y="75428"/>
                </a:lnTo>
                <a:lnTo>
                  <a:pt x="666459" y="75428"/>
                </a:lnTo>
                <a:lnTo>
                  <a:pt x="662520" y="77151"/>
                </a:lnTo>
                <a:lnTo>
                  <a:pt x="662520" y="72966"/>
                </a:lnTo>
                <a:lnTo>
                  <a:pt x="662520" y="67796"/>
                </a:lnTo>
                <a:lnTo>
                  <a:pt x="662520" y="65336"/>
                </a:lnTo>
                <a:lnTo>
                  <a:pt x="662520" y="63611"/>
                </a:lnTo>
                <a:lnTo>
                  <a:pt x="659074" y="61151"/>
                </a:lnTo>
                <a:lnTo>
                  <a:pt x="656613" y="59427"/>
                </a:lnTo>
                <a:lnTo>
                  <a:pt x="652428" y="56227"/>
                </a:lnTo>
                <a:lnTo>
                  <a:pt x="647505" y="67796"/>
                </a:lnTo>
                <a:lnTo>
                  <a:pt x="639381" y="75428"/>
                </a:lnTo>
                <a:lnTo>
                  <a:pt x="627813" y="79612"/>
                </a:lnTo>
                <a:lnTo>
                  <a:pt x="627813" y="75428"/>
                </a:lnTo>
                <a:lnTo>
                  <a:pt x="627813" y="72966"/>
                </a:lnTo>
                <a:lnTo>
                  <a:pt x="629290" y="69520"/>
                </a:lnTo>
                <a:lnTo>
                  <a:pt x="627813" y="67058"/>
                </a:lnTo>
                <a:lnTo>
                  <a:pt x="626089" y="63611"/>
                </a:lnTo>
                <a:lnTo>
                  <a:pt x="624367" y="59427"/>
                </a:lnTo>
                <a:lnTo>
                  <a:pt x="620182" y="57950"/>
                </a:lnTo>
                <a:lnTo>
                  <a:pt x="617720" y="56227"/>
                </a:lnTo>
                <a:lnTo>
                  <a:pt x="614520" y="56227"/>
                </a:lnTo>
                <a:lnTo>
                  <a:pt x="612058" y="55490"/>
                </a:lnTo>
                <a:lnTo>
                  <a:pt x="610335" y="55490"/>
                </a:lnTo>
                <a:lnTo>
                  <a:pt x="607135" y="53766"/>
                </a:lnTo>
                <a:lnTo>
                  <a:pt x="604674" y="50319"/>
                </a:lnTo>
                <a:lnTo>
                  <a:pt x="612797" y="40474"/>
                </a:lnTo>
                <a:lnTo>
                  <a:pt x="618704" y="28658"/>
                </a:lnTo>
                <a:lnTo>
                  <a:pt x="624367" y="17089"/>
                </a:lnTo>
                <a:close/>
                <a:moveTo>
                  <a:pt x="3641951" y="0"/>
                </a:moveTo>
                <a:lnTo>
                  <a:pt x="3750040" y="0"/>
                </a:lnTo>
                <a:lnTo>
                  <a:pt x="3751729" y="7982"/>
                </a:lnTo>
                <a:lnTo>
                  <a:pt x="3722929" y="7982"/>
                </a:lnTo>
                <a:lnTo>
                  <a:pt x="3721206" y="10443"/>
                </a:lnTo>
                <a:lnTo>
                  <a:pt x="3718744" y="13888"/>
                </a:lnTo>
                <a:lnTo>
                  <a:pt x="3717022" y="15612"/>
                </a:lnTo>
                <a:lnTo>
                  <a:pt x="3715298" y="19797"/>
                </a:lnTo>
                <a:lnTo>
                  <a:pt x="3713576" y="23981"/>
                </a:lnTo>
                <a:lnTo>
                  <a:pt x="3716775" y="25705"/>
                </a:lnTo>
                <a:lnTo>
                  <a:pt x="3718497" y="27428"/>
                </a:lnTo>
                <a:lnTo>
                  <a:pt x="3719237" y="28166"/>
                </a:lnTo>
                <a:lnTo>
                  <a:pt x="3720959" y="31611"/>
                </a:lnTo>
                <a:lnTo>
                  <a:pt x="3720959" y="33335"/>
                </a:lnTo>
                <a:lnTo>
                  <a:pt x="3719237" y="35797"/>
                </a:lnTo>
                <a:lnTo>
                  <a:pt x="3716775" y="39982"/>
                </a:lnTo>
                <a:lnTo>
                  <a:pt x="3715052" y="41704"/>
                </a:lnTo>
                <a:lnTo>
                  <a:pt x="3712591" y="43428"/>
                </a:lnTo>
                <a:lnTo>
                  <a:pt x="3709391" y="43428"/>
                </a:lnTo>
                <a:lnTo>
                  <a:pt x="3706929" y="43428"/>
                </a:lnTo>
                <a:lnTo>
                  <a:pt x="3701267" y="43428"/>
                </a:lnTo>
                <a:lnTo>
                  <a:pt x="3695606" y="34320"/>
                </a:lnTo>
                <a:lnTo>
                  <a:pt x="3686498" y="30136"/>
                </a:lnTo>
                <a:lnTo>
                  <a:pt x="3674930" y="27674"/>
                </a:lnTo>
                <a:lnTo>
                  <a:pt x="3674930" y="16844"/>
                </a:lnTo>
                <a:lnTo>
                  <a:pt x="3672467" y="16104"/>
                </a:lnTo>
                <a:lnTo>
                  <a:pt x="3669267" y="14381"/>
                </a:lnTo>
                <a:lnTo>
                  <a:pt x="3668529" y="12659"/>
                </a:lnTo>
                <a:lnTo>
                  <a:pt x="3665329" y="10935"/>
                </a:lnTo>
                <a:lnTo>
                  <a:pt x="3659668" y="10935"/>
                </a:lnTo>
                <a:lnTo>
                  <a:pt x="3657944" y="10935"/>
                </a:lnTo>
                <a:lnTo>
                  <a:pt x="3657207" y="12659"/>
                </a:lnTo>
                <a:lnTo>
                  <a:pt x="3655483" y="12659"/>
                </a:lnTo>
                <a:lnTo>
                  <a:pt x="3653760" y="12659"/>
                </a:lnTo>
                <a:lnTo>
                  <a:pt x="3651298" y="14381"/>
                </a:lnTo>
                <a:lnTo>
                  <a:pt x="3648098" y="8474"/>
                </a:lnTo>
                <a:lnTo>
                  <a:pt x="3643914" y="2567"/>
                </a:lnTo>
                <a:close/>
                <a:moveTo>
                  <a:pt x="1870193" y="0"/>
                </a:moveTo>
                <a:lnTo>
                  <a:pt x="1986120" y="0"/>
                </a:lnTo>
                <a:lnTo>
                  <a:pt x="1986571" y="3551"/>
                </a:lnTo>
                <a:lnTo>
                  <a:pt x="1988295" y="17827"/>
                </a:lnTo>
                <a:lnTo>
                  <a:pt x="1990757" y="29643"/>
                </a:lnTo>
                <a:lnTo>
                  <a:pt x="1993956" y="37274"/>
                </a:lnTo>
                <a:lnTo>
                  <a:pt x="1996418" y="41458"/>
                </a:lnTo>
                <a:lnTo>
                  <a:pt x="2000603" y="43181"/>
                </a:lnTo>
                <a:lnTo>
                  <a:pt x="2003802" y="46628"/>
                </a:lnTo>
                <a:lnTo>
                  <a:pt x="2009465" y="47366"/>
                </a:lnTo>
                <a:lnTo>
                  <a:pt x="2007741" y="37274"/>
                </a:lnTo>
                <a:lnTo>
                  <a:pt x="2006018" y="29643"/>
                </a:lnTo>
                <a:lnTo>
                  <a:pt x="2006018" y="21274"/>
                </a:lnTo>
                <a:lnTo>
                  <a:pt x="2011187" y="21274"/>
                </a:lnTo>
                <a:lnTo>
                  <a:pt x="2011187" y="17827"/>
                </a:lnTo>
                <a:lnTo>
                  <a:pt x="2021032" y="23735"/>
                </a:lnTo>
                <a:lnTo>
                  <a:pt x="2030879" y="29643"/>
                </a:lnTo>
                <a:lnTo>
                  <a:pt x="2042448" y="34566"/>
                </a:lnTo>
                <a:lnTo>
                  <a:pt x="2044171" y="31120"/>
                </a:lnTo>
                <a:lnTo>
                  <a:pt x="2045895" y="28658"/>
                </a:lnTo>
                <a:lnTo>
                  <a:pt x="2046633" y="26936"/>
                </a:lnTo>
                <a:lnTo>
                  <a:pt x="2048355" y="22750"/>
                </a:lnTo>
                <a:lnTo>
                  <a:pt x="2048355" y="17827"/>
                </a:lnTo>
                <a:lnTo>
                  <a:pt x="2046633" y="17089"/>
                </a:lnTo>
                <a:lnTo>
                  <a:pt x="2045895" y="15366"/>
                </a:lnTo>
                <a:lnTo>
                  <a:pt x="2044171" y="13643"/>
                </a:lnTo>
                <a:lnTo>
                  <a:pt x="2044171" y="11920"/>
                </a:lnTo>
                <a:lnTo>
                  <a:pt x="2044171" y="9458"/>
                </a:lnTo>
                <a:lnTo>
                  <a:pt x="2042448" y="5274"/>
                </a:lnTo>
                <a:lnTo>
                  <a:pt x="2054314" y="0"/>
                </a:lnTo>
                <a:lnTo>
                  <a:pt x="3640714" y="0"/>
                </a:lnTo>
                <a:lnTo>
                  <a:pt x="3640714" y="8474"/>
                </a:lnTo>
                <a:lnTo>
                  <a:pt x="3638252" y="20290"/>
                </a:lnTo>
                <a:lnTo>
                  <a:pt x="3635053" y="30382"/>
                </a:lnTo>
                <a:lnTo>
                  <a:pt x="3628406" y="36289"/>
                </a:lnTo>
                <a:lnTo>
                  <a:pt x="3625207" y="38012"/>
                </a:lnTo>
                <a:lnTo>
                  <a:pt x="3622745" y="38012"/>
                </a:lnTo>
                <a:lnTo>
                  <a:pt x="3621022" y="38012"/>
                </a:lnTo>
                <a:lnTo>
                  <a:pt x="3619298" y="38012"/>
                </a:lnTo>
                <a:lnTo>
                  <a:pt x="3617576" y="36289"/>
                </a:lnTo>
                <a:lnTo>
                  <a:pt x="3616838" y="36289"/>
                </a:lnTo>
                <a:lnTo>
                  <a:pt x="3615114" y="36289"/>
                </a:lnTo>
                <a:lnTo>
                  <a:pt x="3613391" y="38012"/>
                </a:lnTo>
                <a:lnTo>
                  <a:pt x="3611668" y="39735"/>
                </a:lnTo>
                <a:lnTo>
                  <a:pt x="3609207" y="43920"/>
                </a:lnTo>
                <a:lnTo>
                  <a:pt x="3617576" y="54012"/>
                </a:lnTo>
                <a:lnTo>
                  <a:pt x="3626683" y="71735"/>
                </a:lnTo>
                <a:lnTo>
                  <a:pt x="3630868" y="91920"/>
                </a:lnTo>
                <a:lnTo>
                  <a:pt x="3628406" y="91920"/>
                </a:lnTo>
                <a:lnTo>
                  <a:pt x="3626683" y="93643"/>
                </a:lnTo>
                <a:lnTo>
                  <a:pt x="3623483" y="93643"/>
                </a:lnTo>
                <a:lnTo>
                  <a:pt x="3619298" y="95365"/>
                </a:lnTo>
                <a:lnTo>
                  <a:pt x="3613637" y="91181"/>
                </a:lnTo>
                <a:lnTo>
                  <a:pt x="3609452" y="87734"/>
                </a:lnTo>
                <a:lnTo>
                  <a:pt x="3603791" y="86996"/>
                </a:lnTo>
                <a:lnTo>
                  <a:pt x="3596406" y="85274"/>
                </a:lnTo>
                <a:lnTo>
                  <a:pt x="3592222" y="97089"/>
                </a:lnTo>
                <a:lnTo>
                  <a:pt x="3583854" y="102997"/>
                </a:lnTo>
                <a:lnTo>
                  <a:pt x="3573022" y="107181"/>
                </a:lnTo>
                <a:lnTo>
                  <a:pt x="3561453" y="111366"/>
                </a:lnTo>
                <a:lnTo>
                  <a:pt x="3560715" y="123180"/>
                </a:lnTo>
                <a:lnTo>
                  <a:pt x="3557514" y="132289"/>
                </a:lnTo>
                <a:lnTo>
                  <a:pt x="3551854" y="140657"/>
                </a:lnTo>
                <a:lnTo>
                  <a:pt x="3540284" y="142381"/>
                </a:lnTo>
                <a:lnTo>
                  <a:pt x="3531915" y="144842"/>
                </a:lnTo>
                <a:lnTo>
                  <a:pt x="3526253" y="148288"/>
                </a:lnTo>
                <a:lnTo>
                  <a:pt x="3520592" y="150012"/>
                </a:lnTo>
                <a:lnTo>
                  <a:pt x="3516408" y="146565"/>
                </a:lnTo>
                <a:lnTo>
                  <a:pt x="3511484" y="142381"/>
                </a:lnTo>
                <a:lnTo>
                  <a:pt x="3509022" y="138196"/>
                </a:lnTo>
                <a:lnTo>
                  <a:pt x="3503362" y="138935"/>
                </a:lnTo>
                <a:lnTo>
                  <a:pt x="3495977" y="140657"/>
                </a:lnTo>
                <a:lnTo>
                  <a:pt x="3490315" y="144103"/>
                </a:lnTo>
                <a:lnTo>
                  <a:pt x="3486130" y="146565"/>
                </a:lnTo>
                <a:lnTo>
                  <a:pt x="3486130" y="152473"/>
                </a:lnTo>
                <a:lnTo>
                  <a:pt x="3481946" y="154195"/>
                </a:lnTo>
                <a:lnTo>
                  <a:pt x="3474562" y="154195"/>
                </a:lnTo>
                <a:lnTo>
                  <a:pt x="3464716" y="154195"/>
                </a:lnTo>
                <a:lnTo>
                  <a:pt x="3455608" y="155919"/>
                </a:lnTo>
                <a:lnTo>
                  <a:pt x="3451423" y="156658"/>
                </a:lnTo>
                <a:lnTo>
                  <a:pt x="3444038" y="174381"/>
                </a:lnTo>
                <a:lnTo>
                  <a:pt x="3443300" y="193580"/>
                </a:lnTo>
                <a:lnTo>
                  <a:pt x="3443300" y="215488"/>
                </a:lnTo>
                <a:lnTo>
                  <a:pt x="3445762" y="234687"/>
                </a:lnTo>
                <a:lnTo>
                  <a:pt x="3441577" y="234687"/>
                </a:lnTo>
                <a:lnTo>
                  <a:pt x="3439854" y="234687"/>
                </a:lnTo>
                <a:lnTo>
                  <a:pt x="3438131" y="234687"/>
                </a:lnTo>
                <a:lnTo>
                  <a:pt x="3437392" y="236410"/>
                </a:lnTo>
                <a:lnTo>
                  <a:pt x="3435670" y="237150"/>
                </a:lnTo>
                <a:lnTo>
                  <a:pt x="3433946" y="242072"/>
                </a:lnTo>
                <a:lnTo>
                  <a:pt x="3432223" y="246257"/>
                </a:lnTo>
                <a:lnTo>
                  <a:pt x="3432223" y="252164"/>
                </a:lnTo>
                <a:lnTo>
                  <a:pt x="3432223" y="258810"/>
                </a:lnTo>
                <a:lnTo>
                  <a:pt x="3422377" y="258810"/>
                </a:lnTo>
                <a:lnTo>
                  <a:pt x="3416715" y="267918"/>
                </a:lnTo>
                <a:lnTo>
                  <a:pt x="3412531" y="273825"/>
                </a:lnTo>
                <a:lnTo>
                  <a:pt x="3410808" y="279734"/>
                </a:lnTo>
                <a:lnTo>
                  <a:pt x="3409084" y="291548"/>
                </a:lnTo>
                <a:lnTo>
                  <a:pt x="3406623" y="291548"/>
                </a:lnTo>
                <a:lnTo>
                  <a:pt x="3403423" y="291548"/>
                </a:lnTo>
                <a:lnTo>
                  <a:pt x="3402685" y="291548"/>
                </a:lnTo>
                <a:lnTo>
                  <a:pt x="3400962" y="291548"/>
                </a:lnTo>
                <a:lnTo>
                  <a:pt x="3397762" y="291548"/>
                </a:lnTo>
                <a:lnTo>
                  <a:pt x="3392100" y="303365"/>
                </a:lnTo>
                <a:lnTo>
                  <a:pt x="3387915" y="317641"/>
                </a:lnTo>
                <a:lnTo>
                  <a:pt x="3378069" y="317641"/>
                </a:lnTo>
                <a:lnTo>
                  <a:pt x="3374869" y="333640"/>
                </a:lnTo>
                <a:lnTo>
                  <a:pt x="3369947" y="333640"/>
                </a:lnTo>
                <a:lnTo>
                  <a:pt x="3369947" y="329457"/>
                </a:lnTo>
                <a:lnTo>
                  <a:pt x="3358378" y="313456"/>
                </a:lnTo>
                <a:lnTo>
                  <a:pt x="3350993" y="294256"/>
                </a:lnTo>
                <a:lnTo>
                  <a:pt x="3349270" y="272349"/>
                </a:lnTo>
                <a:lnTo>
                  <a:pt x="3350993" y="246257"/>
                </a:lnTo>
                <a:lnTo>
                  <a:pt x="3355178" y="242811"/>
                </a:lnTo>
                <a:lnTo>
                  <a:pt x="3358378" y="240349"/>
                </a:lnTo>
                <a:lnTo>
                  <a:pt x="3362562" y="236903"/>
                </a:lnTo>
                <a:lnTo>
                  <a:pt x="3364285" y="232719"/>
                </a:lnTo>
                <a:lnTo>
                  <a:pt x="3366747" y="226811"/>
                </a:lnTo>
                <a:lnTo>
                  <a:pt x="3362562" y="219180"/>
                </a:lnTo>
                <a:lnTo>
                  <a:pt x="3360839" y="209088"/>
                </a:lnTo>
                <a:lnTo>
                  <a:pt x="3366501" y="197272"/>
                </a:lnTo>
                <a:lnTo>
                  <a:pt x="3372162" y="193088"/>
                </a:lnTo>
                <a:lnTo>
                  <a:pt x="3379547" y="189642"/>
                </a:lnTo>
                <a:lnTo>
                  <a:pt x="3387915" y="187180"/>
                </a:lnTo>
                <a:lnTo>
                  <a:pt x="3393577" y="181272"/>
                </a:lnTo>
                <a:lnTo>
                  <a:pt x="3405147" y="163550"/>
                </a:lnTo>
                <a:lnTo>
                  <a:pt x="3416715" y="145827"/>
                </a:lnTo>
                <a:lnTo>
                  <a:pt x="3425824" y="138196"/>
                </a:lnTo>
                <a:lnTo>
                  <a:pt x="3435670" y="131550"/>
                </a:lnTo>
                <a:lnTo>
                  <a:pt x="3445515" y="123920"/>
                </a:lnTo>
                <a:lnTo>
                  <a:pt x="3449700" y="113827"/>
                </a:lnTo>
                <a:lnTo>
                  <a:pt x="3452900" y="102011"/>
                </a:lnTo>
                <a:lnTo>
                  <a:pt x="3457085" y="91181"/>
                </a:lnTo>
                <a:lnTo>
                  <a:pt x="3457085" y="90443"/>
                </a:lnTo>
                <a:lnTo>
                  <a:pt x="3455361" y="90443"/>
                </a:lnTo>
                <a:lnTo>
                  <a:pt x="3455361" y="88719"/>
                </a:lnTo>
                <a:lnTo>
                  <a:pt x="3453639" y="86996"/>
                </a:lnTo>
                <a:lnTo>
                  <a:pt x="3451176" y="88719"/>
                </a:lnTo>
                <a:lnTo>
                  <a:pt x="3449454" y="90443"/>
                </a:lnTo>
                <a:lnTo>
                  <a:pt x="3448715" y="91181"/>
                </a:lnTo>
                <a:lnTo>
                  <a:pt x="3441331" y="102011"/>
                </a:lnTo>
                <a:lnTo>
                  <a:pt x="3433946" y="113827"/>
                </a:lnTo>
                <a:lnTo>
                  <a:pt x="3426561" y="123920"/>
                </a:lnTo>
                <a:lnTo>
                  <a:pt x="3416715" y="131550"/>
                </a:lnTo>
                <a:lnTo>
                  <a:pt x="3403423" y="137457"/>
                </a:lnTo>
                <a:lnTo>
                  <a:pt x="3402685" y="132535"/>
                </a:lnTo>
                <a:lnTo>
                  <a:pt x="3402685" y="131796"/>
                </a:lnTo>
                <a:lnTo>
                  <a:pt x="3400962" y="128350"/>
                </a:lnTo>
                <a:lnTo>
                  <a:pt x="3400962" y="124165"/>
                </a:lnTo>
                <a:lnTo>
                  <a:pt x="3402685" y="122442"/>
                </a:lnTo>
                <a:lnTo>
                  <a:pt x="3402685" y="120719"/>
                </a:lnTo>
                <a:lnTo>
                  <a:pt x="3402685" y="119980"/>
                </a:lnTo>
                <a:lnTo>
                  <a:pt x="3403423" y="116534"/>
                </a:lnTo>
                <a:lnTo>
                  <a:pt x="3403423" y="114073"/>
                </a:lnTo>
                <a:lnTo>
                  <a:pt x="3399238" y="110628"/>
                </a:lnTo>
                <a:lnTo>
                  <a:pt x="3395054" y="108903"/>
                </a:lnTo>
                <a:lnTo>
                  <a:pt x="3391854" y="108166"/>
                </a:lnTo>
                <a:lnTo>
                  <a:pt x="3387670" y="106442"/>
                </a:lnTo>
                <a:lnTo>
                  <a:pt x="3385208" y="108166"/>
                </a:lnTo>
                <a:lnTo>
                  <a:pt x="3377824" y="112350"/>
                </a:lnTo>
                <a:lnTo>
                  <a:pt x="3367978" y="120719"/>
                </a:lnTo>
                <a:lnTo>
                  <a:pt x="3358870" y="131550"/>
                </a:lnTo>
                <a:lnTo>
                  <a:pt x="3350500" y="141642"/>
                </a:lnTo>
                <a:lnTo>
                  <a:pt x="3346316" y="149273"/>
                </a:lnTo>
                <a:lnTo>
                  <a:pt x="3346316" y="151734"/>
                </a:lnTo>
                <a:lnTo>
                  <a:pt x="3346316" y="155180"/>
                </a:lnTo>
                <a:lnTo>
                  <a:pt x="3347055" y="157642"/>
                </a:lnTo>
                <a:lnTo>
                  <a:pt x="3348778" y="161826"/>
                </a:lnTo>
                <a:lnTo>
                  <a:pt x="3350500" y="165272"/>
                </a:lnTo>
                <a:lnTo>
                  <a:pt x="3350500" y="167734"/>
                </a:lnTo>
                <a:lnTo>
                  <a:pt x="3341394" y="171918"/>
                </a:lnTo>
                <a:lnTo>
                  <a:pt x="3331548" y="173642"/>
                </a:lnTo>
                <a:lnTo>
                  <a:pt x="3318255" y="175365"/>
                </a:lnTo>
                <a:lnTo>
                  <a:pt x="3305947" y="175365"/>
                </a:lnTo>
                <a:lnTo>
                  <a:pt x="3305947" y="159365"/>
                </a:lnTo>
                <a:lnTo>
                  <a:pt x="3292655" y="161826"/>
                </a:lnTo>
                <a:lnTo>
                  <a:pt x="3281085" y="166750"/>
                </a:lnTo>
                <a:lnTo>
                  <a:pt x="3271240" y="165026"/>
                </a:lnTo>
                <a:lnTo>
                  <a:pt x="3263855" y="155919"/>
                </a:lnTo>
                <a:lnTo>
                  <a:pt x="3235055" y="151734"/>
                </a:lnTo>
                <a:lnTo>
                  <a:pt x="3225209" y="161826"/>
                </a:lnTo>
                <a:lnTo>
                  <a:pt x="3213640" y="169457"/>
                </a:lnTo>
                <a:lnTo>
                  <a:pt x="3203794" y="177827"/>
                </a:lnTo>
                <a:lnTo>
                  <a:pt x="3198133" y="188657"/>
                </a:lnTo>
                <a:lnTo>
                  <a:pt x="3192471" y="198750"/>
                </a:lnTo>
                <a:lnTo>
                  <a:pt x="3186810" y="208841"/>
                </a:lnTo>
                <a:lnTo>
                  <a:pt x="3179425" y="216473"/>
                </a:lnTo>
                <a:lnTo>
                  <a:pt x="3156287" y="224103"/>
                </a:lnTo>
                <a:lnTo>
                  <a:pt x="3150625" y="230011"/>
                </a:lnTo>
                <a:lnTo>
                  <a:pt x="3146441" y="236657"/>
                </a:lnTo>
                <a:lnTo>
                  <a:pt x="3142256" y="242564"/>
                </a:lnTo>
                <a:lnTo>
                  <a:pt x="3132409" y="250195"/>
                </a:lnTo>
                <a:lnTo>
                  <a:pt x="3132409" y="258564"/>
                </a:lnTo>
                <a:lnTo>
                  <a:pt x="3144717" y="258564"/>
                </a:lnTo>
                <a:lnTo>
                  <a:pt x="3146441" y="263487"/>
                </a:lnTo>
                <a:lnTo>
                  <a:pt x="3148164" y="265949"/>
                </a:lnTo>
                <a:lnTo>
                  <a:pt x="3148902" y="269395"/>
                </a:lnTo>
                <a:lnTo>
                  <a:pt x="3152102" y="271857"/>
                </a:lnTo>
                <a:lnTo>
                  <a:pt x="3154563" y="273580"/>
                </a:lnTo>
                <a:lnTo>
                  <a:pt x="3160225" y="275303"/>
                </a:lnTo>
                <a:lnTo>
                  <a:pt x="3163425" y="271857"/>
                </a:lnTo>
                <a:lnTo>
                  <a:pt x="3165887" y="270133"/>
                </a:lnTo>
                <a:lnTo>
                  <a:pt x="3170809" y="269395"/>
                </a:lnTo>
                <a:lnTo>
                  <a:pt x="3174994" y="269395"/>
                </a:lnTo>
                <a:lnTo>
                  <a:pt x="3182379" y="269395"/>
                </a:lnTo>
                <a:lnTo>
                  <a:pt x="3188041" y="276041"/>
                </a:lnTo>
                <a:lnTo>
                  <a:pt x="3192225" y="281949"/>
                </a:lnTo>
                <a:lnTo>
                  <a:pt x="3194687" y="289580"/>
                </a:lnTo>
                <a:lnTo>
                  <a:pt x="3197887" y="301394"/>
                </a:lnTo>
                <a:lnTo>
                  <a:pt x="3199609" y="309026"/>
                </a:lnTo>
                <a:lnTo>
                  <a:pt x="3197887" y="313210"/>
                </a:lnTo>
                <a:lnTo>
                  <a:pt x="3193702" y="317395"/>
                </a:lnTo>
                <a:lnTo>
                  <a:pt x="3191978" y="325026"/>
                </a:lnTo>
                <a:lnTo>
                  <a:pt x="3191978" y="333395"/>
                </a:lnTo>
                <a:lnTo>
                  <a:pt x="3194441" y="341025"/>
                </a:lnTo>
                <a:lnTo>
                  <a:pt x="3197640" y="348656"/>
                </a:lnTo>
                <a:lnTo>
                  <a:pt x="3200102" y="358748"/>
                </a:lnTo>
                <a:lnTo>
                  <a:pt x="3191733" y="367856"/>
                </a:lnTo>
                <a:lnTo>
                  <a:pt x="3186072" y="377949"/>
                </a:lnTo>
                <a:lnTo>
                  <a:pt x="3181886" y="388041"/>
                </a:lnTo>
                <a:lnTo>
                  <a:pt x="3176226" y="401579"/>
                </a:lnTo>
                <a:lnTo>
                  <a:pt x="3173025" y="404041"/>
                </a:lnTo>
                <a:lnTo>
                  <a:pt x="3165640" y="413148"/>
                </a:lnTo>
                <a:lnTo>
                  <a:pt x="3157271" y="423241"/>
                </a:lnTo>
                <a:lnTo>
                  <a:pt x="3148164" y="435056"/>
                </a:lnTo>
                <a:lnTo>
                  <a:pt x="3138318" y="445148"/>
                </a:lnTo>
                <a:lnTo>
                  <a:pt x="3129949" y="455241"/>
                </a:lnTo>
                <a:lnTo>
                  <a:pt x="3124288" y="462871"/>
                </a:lnTo>
                <a:lnTo>
                  <a:pt x="3121088" y="466318"/>
                </a:lnTo>
                <a:lnTo>
                  <a:pt x="3111241" y="468778"/>
                </a:lnTo>
                <a:lnTo>
                  <a:pt x="3101395" y="467056"/>
                </a:lnTo>
                <a:lnTo>
                  <a:pt x="3092288" y="467056"/>
                </a:lnTo>
                <a:lnTo>
                  <a:pt x="3083918" y="468778"/>
                </a:lnTo>
                <a:lnTo>
                  <a:pt x="3076533" y="476409"/>
                </a:lnTo>
                <a:lnTo>
                  <a:pt x="3070872" y="484779"/>
                </a:lnTo>
                <a:lnTo>
                  <a:pt x="3066687" y="493887"/>
                </a:lnTo>
                <a:lnTo>
                  <a:pt x="3061026" y="502256"/>
                </a:lnTo>
                <a:lnTo>
                  <a:pt x="3052657" y="508164"/>
                </a:lnTo>
                <a:lnTo>
                  <a:pt x="3050934" y="508164"/>
                </a:lnTo>
                <a:lnTo>
                  <a:pt x="3049211" y="509887"/>
                </a:lnTo>
                <a:lnTo>
                  <a:pt x="3047487" y="509887"/>
                </a:lnTo>
                <a:lnTo>
                  <a:pt x="3045026" y="509887"/>
                </a:lnTo>
                <a:lnTo>
                  <a:pt x="3041826" y="511610"/>
                </a:lnTo>
                <a:lnTo>
                  <a:pt x="3045026" y="519979"/>
                </a:lnTo>
                <a:lnTo>
                  <a:pt x="3050688" y="529086"/>
                </a:lnTo>
                <a:lnTo>
                  <a:pt x="3054872" y="539179"/>
                </a:lnTo>
                <a:lnTo>
                  <a:pt x="3060534" y="549271"/>
                </a:lnTo>
                <a:lnTo>
                  <a:pt x="3062995" y="558378"/>
                </a:lnTo>
                <a:lnTo>
                  <a:pt x="3064719" y="568471"/>
                </a:lnTo>
                <a:lnTo>
                  <a:pt x="3062256" y="575117"/>
                </a:lnTo>
                <a:lnTo>
                  <a:pt x="3056595" y="581022"/>
                </a:lnTo>
                <a:lnTo>
                  <a:pt x="3045026" y="585945"/>
                </a:lnTo>
                <a:lnTo>
                  <a:pt x="3026073" y="588407"/>
                </a:lnTo>
                <a:lnTo>
                  <a:pt x="3026073" y="580776"/>
                </a:lnTo>
                <a:lnTo>
                  <a:pt x="3024348" y="574133"/>
                </a:lnTo>
                <a:lnTo>
                  <a:pt x="3024348" y="564040"/>
                </a:lnTo>
                <a:lnTo>
                  <a:pt x="3026073" y="552225"/>
                </a:lnTo>
                <a:lnTo>
                  <a:pt x="3026073" y="543117"/>
                </a:lnTo>
                <a:lnTo>
                  <a:pt x="3021888" y="543117"/>
                </a:lnTo>
                <a:lnTo>
                  <a:pt x="3018688" y="543117"/>
                </a:lnTo>
                <a:lnTo>
                  <a:pt x="3016226" y="543117"/>
                </a:lnTo>
                <a:lnTo>
                  <a:pt x="3014503" y="543117"/>
                </a:lnTo>
                <a:lnTo>
                  <a:pt x="3012780" y="541394"/>
                </a:lnTo>
                <a:lnTo>
                  <a:pt x="3010318" y="540655"/>
                </a:lnTo>
                <a:lnTo>
                  <a:pt x="3007118" y="535733"/>
                </a:lnTo>
                <a:lnTo>
                  <a:pt x="3010318" y="531548"/>
                </a:lnTo>
                <a:lnTo>
                  <a:pt x="3012780" y="527363"/>
                </a:lnTo>
                <a:lnTo>
                  <a:pt x="3014503" y="523179"/>
                </a:lnTo>
                <a:lnTo>
                  <a:pt x="3017703" y="517271"/>
                </a:lnTo>
                <a:lnTo>
                  <a:pt x="3010318" y="517271"/>
                </a:lnTo>
                <a:lnTo>
                  <a:pt x="3001211" y="515548"/>
                </a:lnTo>
                <a:lnTo>
                  <a:pt x="2991365" y="518010"/>
                </a:lnTo>
                <a:lnTo>
                  <a:pt x="2979796" y="522932"/>
                </a:lnTo>
                <a:lnTo>
                  <a:pt x="2969950" y="527117"/>
                </a:lnTo>
                <a:lnTo>
                  <a:pt x="2969950" y="523672"/>
                </a:lnTo>
                <a:lnTo>
                  <a:pt x="2971672" y="519486"/>
                </a:lnTo>
                <a:lnTo>
                  <a:pt x="2973396" y="517025"/>
                </a:lnTo>
                <a:lnTo>
                  <a:pt x="2974134" y="512102"/>
                </a:lnTo>
                <a:lnTo>
                  <a:pt x="2975857" y="509640"/>
                </a:lnTo>
                <a:lnTo>
                  <a:pt x="2978318" y="503733"/>
                </a:lnTo>
                <a:lnTo>
                  <a:pt x="2975857" y="503733"/>
                </a:lnTo>
                <a:lnTo>
                  <a:pt x="2973396" y="502009"/>
                </a:lnTo>
                <a:lnTo>
                  <a:pt x="2970196" y="502009"/>
                </a:lnTo>
                <a:lnTo>
                  <a:pt x="2966011" y="500287"/>
                </a:lnTo>
                <a:lnTo>
                  <a:pt x="2956904" y="509395"/>
                </a:lnTo>
                <a:lnTo>
                  <a:pt x="2947058" y="517025"/>
                </a:lnTo>
                <a:lnTo>
                  <a:pt x="2937212" y="525394"/>
                </a:lnTo>
                <a:lnTo>
                  <a:pt x="2931550" y="535487"/>
                </a:lnTo>
                <a:lnTo>
                  <a:pt x="2937212" y="538932"/>
                </a:lnTo>
                <a:lnTo>
                  <a:pt x="2941396" y="541394"/>
                </a:lnTo>
                <a:lnTo>
                  <a:pt x="2944596" y="544840"/>
                </a:lnTo>
                <a:lnTo>
                  <a:pt x="2947058" y="547301"/>
                </a:lnTo>
                <a:lnTo>
                  <a:pt x="2950257" y="552225"/>
                </a:lnTo>
                <a:lnTo>
                  <a:pt x="2958626" y="547301"/>
                </a:lnTo>
                <a:lnTo>
                  <a:pt x="2966011" y="544840"/>
                </a:lnTo>
                <a:lnTo>
                  <a:pt x="2973396" y="544840"/>
                </a:lnTo>
                <a:lnTo>
                  <a:pt x="2981764" y="549025"/>
                </a:lnTo>
                <a:lnTo>
                  <a:pt x="2985949" y="549025"/>
                </a:lnTo>
                <a:lnTo>
                  <a:pt x="2985949" y="559117"/>
                </a:lnTo>
                <a:lnTo>
                  <a:pt x="2970196" y="559117"/>
                </a:lnTo>
                <a:lnTo>
                  <a:pt x="2964534" y="566748"/>
                </a:lnTo>
                <a:lnTo>
                  <a:pt x="2958873" y="572655"/>
                </a:lnTo>
                <a:lnTo>
                  <a:pt x="2954688" y="578561"/>
                </a:lnTo>
                <a:lnTo>
                  <a:pt x="2950503" y="588653"/>
                </a:lnTo>
                <a:lnTo>
                  <a:pt x="2962073" y="596284"/>
                </a:lnTo>
                <a:lnTo>
                  <a:pt x="2968719" y="608099"/>
                </a:lnTo>
                <a:lnTo>
                  <a:pt x="2974380" y="624099"/>
                </a:lnTo>
                <a:lnTo>
                  <a:pt x="2977581" y="640099"/>
                </a:lnTo>
                <a:lnTo>
                  <a:pt x="2978318" y="657822"/>
                </a:lnTo>
                <a:lnTo>
                  <a:pt x="2978318" y="673330"/>
                </a:lnTo>
                <a:lnTo>
                  <a:pt x="2968472" y="679976"/>
                </a:lnTo>
                <a:lnTo>
                  <a:pt x="2962811" y="691791"/>
                </a:lnTo>
                <a:lnTo>
                  <a:pt x="2957149" y="702622"/>
                </a:lnTo>
                <a:lnTo>
                  <a:pt x="2950503" y="714437"/>
                </a:lnTo>
                <a:lnTo>
                  <a:pt x="2935734" y="730437"/>
                </a:lnTo>
                <a:lnTo>
                  <a:pt x="2916781" y="742251"/>
                </a:lnTo>
                <a:lnTo>
                  <a:pt x="2896842" y="750622"/>
                </a:lnTo>
                <a:lnTo>
                  <a:pt x="2873704" y="758252"/>
                </a:lnTo>
                <a:lnTo>
                  <a:pt x="2852289" y="762437"/>
                </a:lnTo>
                <a:lnTo>
                  <a:pt x="2852289" y="768345"/>
                </a:lnTo>
                <a:lnTo>
                  <a:pt x="2852289" y="771791"/>
                </a:lnTo>
                <a:lnTo>
                  <a:pt x="2852289" y="774251"/>
                </a:lnTo>
                <a:lnTo>
                  <a:pt x="2852289" y="775976"/>
                </a:lnTo>
                <a:lnTo>
                  <a:pt x="2854012" y="777698"/>
                </a:lnTo>
                <a:lnTo>
                  <a:pt x="2854012" y="781882"/>
                </a:lnTo>
                <a:lnTo>
                  <a:pt x="2854750" y="786068"/>
                </a:lnTo>
                <a:lnTo>
                  <a:pt x="2852289" y="789513"/>
                </a:lnTo>
                <a:lnTo>
                  <a:pt x="2849089" y="791974"/>
                </a:lnTo>
                <a:lnTo>
                  <a:pt x="2848350" y="793699"/>
                </a:lnTo>
                <a:lnTo>
                  <a:pt x="2845150" y="796159"/>
                </a:lnTo>
                <a:lnTo>
                  <a:pt x="2839489" y="799605"/>
                </a:lnTo>
                <a:lnTo>
                  <a:pt x="2837766" y="799605"/>
                </a:lnTo>
                <a:lnTo>
                  <a:pt x="2837027" y="801329"/>
                </a:lnTo>
                <a:lnTo>
                  <a:pt x="2835304" y="801329"/>
                </a:lnTo>
                <a:lnTo>
                  <a:pt x="2833582" y="801329"/>
                </a:lnTo>
                <a:lnTo>
                  <a:pt x="2831119" y="802067"/>
                </a:lnTo>
                <a:lnTo>
                  <a:pt x="2829396" y="797883"/>
                </a:lnTo>
                <a:lnTo>
                  <a:pt x="2827673" y="793699"/>
                </a:lnTo>
                <a:lnTo>
                  <a:pt x="2827673" y="789513"/>
                </a:lnTo>
                <a:lnTo>
                  <a:pt x="2827673" y="781882"/>
                </a:lnTo>
                <a:lnTo>
                  <a:pt x="2830873" y="780160"/>
                </a:lnTo>
                <a:lnTo>
                  <a:pt x="2833336" y="780160"/>
                </a:lnTo>
                <a:lnTo>
                  <a:pt x="2836535" y="778437"/>
                </a:lnTo>
                <a:lnTo>
                  <a:pt x="2837274" y="775976"/>
                </a:lnTo>
                <a:lnTo>
                  <a:pt x="2838997" y="772529"/>
                </a:lnTo>
                <a:lnTo>
                  <a:pt x="2837274" y="770067"/>
                </a:lnTo>
                <a:lnTo>
                  <a:pt x="2834812" y="765883"/>
                </a:lnTo>
                <a:lnTo>
                  <a:pt x="2833089" y="762437"/>
                </a:lnTo>
                <a:lnTo>
                  <a:pt x="2830627" y="760714"/>
                </a:lnTo>
                <a:lnTo>
                  <a:pt x="2828905" y="760714"/>
                </a:lnTo>
                <a:lnTo>
                  <a:pt x="2824720" y="759975"/>
                </a:lnTo>
                <a:lnTo>
                  <a:pt x="2819797" y="759975"/>
                </a:lnTo>
                <a:lnTo>
                  <a:pt x="2814874" y="766621"/>
                </a:lnTo>
                <a:lnTo>
                  <a:pt x="2809213" y="771545"/>
                </a:lnTo>
                <a:lnTo>
                  <a:pt x="2804289" y="775729"/>
                </a:lnTo>
                <a:lnTo>
                  <a:pt x="2800104" y="783360"/>
                </a:lnTo>
                <a:lnTo>
                  <a:pt x="2798382" y="795174"/>
                </a:lnTo>
                <a:lnTo>
                  <a:pt x="2811674" y="807729"/>
                </a:lnTo>
                <a:lnTo>
                  <a:pt x="2821520" y="821268"/>
                </a:lnTo>
                <a:lnTo>
                  <a:pt x="2830627" y="835544"/>
                </a:lnTo>
                <a:lnTo>
                  <a:pt x="2834812" y="854743"/>
                </a:lnTo>
                <a:lnTo>
                  <a:pt x="2836535" y="878129"/>
                </a:lnTo>
                <a:lnTo>
                  <a:pt x="2788535" y="917512"/>
                </a:lnTo>
                <a:lnTo>
                  <a:pt x="2782874" y="917512"/>
                </a:lnTo>
                <a:lnTo>
                  <a:pt x="2778689" y="901513"/>
                </a:lnTo>
                <a:lnTo>
                  <a:pt x="2769582" y="889697"/>
                </a:lnTo>
                <a:lnTo>
                  <a:pt x="2758012" y="879605"/>
                </a:lnTo>
                <a:lnTo>
                  <a:pt x="2745705" y="869513"/>
                </a:lnTo>
                <a:lnTo>
                  <a:pt x="2732412" y="858682"/>
                </a:lnTo>
                <a:lnTo>
                  <a:pt x="2726752" y="882067"/>
                </a:lnTo>
                <a:lnTo>
                  <a:pt x="2719366" y="901266"/>
                </a:lnTo>
                <a:lnTo>
                  <a:pt x="2726752" y="905451"/>
                </a:lnTo>
                <a:lnTo>
                  <a:pt x="2729951" y="911359"/>
                </a:lnTo>
                <a:lnTo>
                  <a:pt x="2730690" y="918989"/>
                </a:lnTo>
                <a:lnTo>
                  <a:pt x="2735613" y="927359"/>
                </a:lnTo>
                <a:lnTo>
                  <a:pt x="2736351" y="929082"/>
                </a:lnTo>
                <a:lnTo>
                  <a:pt x="2739551" y="929082"/>
                </a:lnTo>
                <a:lnTo>
                  <a:pt x="2742013" y="929082"/>
                </a:lnTo>
                <a:lnTo>
                  <a:pt x="2745213" y="929082"/>
                </a:lnTo>
                <a:lnTo>
                  <a:pt x="2747675" y="930805"/>
                </a:lnTo>
                <a:lnTo>
                  <a:pt x="2759243" y="942619"/>
                </a:lnTo>
                <a:lnTo>
                  <a:pt x="2768351" y="960342"/>
                </a:lnTo>
                <a:lnTo>
                  <a:pt x="2774013" y="980527"/>
                </a:lnTo>
                <a:lnTo>
                  <a:pt x="2774751" y="1001451"/>
                </a:lnTo>
                <a:lnTo>
                  <a:pt x="2766382" y="1001451"/>
                </a:lnTo>
                <a:lnTo>
                  <a:pt x="2757274" y="993820"/>
                </a:lnTo>
                <a:lnTo>
                  <a:pt x="2748905" y="989635"/>
                </a:lnTo>
                <a:lnTo>
                  <a:pt x="2747182" y="987911"/>
                </a:lnTo>
                <a:lnTo>
                  <a:pt x="2739797" y="982005"/>
                </a:lnTo>
                <a:lnTo>
                  <a:pt x="2734874" y="970188"/>
                </a:lnTo>
                <a:lnTo>
                  <a:pt x="2731675" y="956651"/>
                </a:lnTo>
                <a:lnTo>
                  <a:pt x="2727490" y="944835"/>
                </a:lnTo>
                <a:lnTo>
                  <a:pt x="2723305" y="933020"/>
                </a:lnTo>
                <a:lnTo>
                  <a:pt x="2715920" y="922928"/>
                </a:lnTo>
                <a:lnTo>
                  <a:pt x="2715920" y="920467"/>
                </a:lnTo>
                <a:lnTo>
                  <a:pt x="2708536" y="922928"/>
                </a:lnTo>
                <a:lnTo>
                  <a:pt x="2708536" y="920467"/>
                </a:lnTo>
                <a:lnTo>
                  <a:pt x="2706074" y="908651"/>
                </a:lnTo>
                <a:lnTo>
                  <a:pt x="2706074" y="893636"/>
                </a:lnTo>
                <a:lnTo>
                  <a:pt x="2706074" y="877636"/>
                </a:lnTo>
                <a:lnTo>
                  <a:pt x="2706074" y="859913"/>
                </a:lnTo>
                <a:lnTo>
                  <a:pt x="2704351" y="843913"/>
                </a:lnTo>
                <a:lnTo>
                  <a:pt x="2698690" y="830374"/>
                </a:lnTo>
                <a:lnTo>
                  <a:pt x="2689582" y="820283"/>
                </a:lnTo>
                <a:lnTo>
                  <a:pt x="2687121" y="822744"/>
                </a:lnTo>
                <a:lnTo>
                  <a:pt x="2682936" y="826190"/>
                </a:lnTo>
                <a:lnTo>
                  <a:pt x="2679736" y="827913"/>
                </a:lnTo>
                <a:lnTo>
                  <a:pt x="2674074" y="828652"/>
                </a:lnTo>
                <a:lnTo>
                  <a:pt x="2668414" y="828652"/>
                </a:lnTo>
                <a:lnTo>
                  <a:pt x="2666690" y="828652"/>
                </a:lnTo>
                <a:lnTo>
                  <a:pt x="2666690" y="827913"/>
                </a:lnTo>
                <a:lnTo>
                  <a:pt x="2665951" y="827913"/>
                </a:lnTo>
                <a:lnTo>
                  <a:pt x="2664228" y="826190"/>
                </a:lnTo>
                <a:lnTo>
                  <a:pt x="2664228" y="808467"/>
                </a:lnTo>
                <a:lnTo>
                  <a:pt x="2660044" y="794191"/>
                </a:lnTo>
                <a:lnTo>
                  <a:pt x="2654383" y="782375"/>
                </a:lnTo>
                <a:lnTo>
                  <a:pt x="2645275" y="771545"/>
                </a:lnTo>
                <a:lnTo>
                  <a:pt x="2638629" y="759729"/>
                </a:lnTo>
                <a:lnTo>
                  <a:pt x="2629522" y="745452"/>
                </a:lnTo>
                <a:lnTo>
                  <a:pt x="2627059" y="747914"/>
                </a:lnTo>
                <a:lnTo>
                  <a:pt x="2625337" y="749637"/>
                </a:lnTo>
                <a:lnTo>
                  <a:pt x="2623613" y="753083"/>
                </a:lnTo>
                <a:lnTo>
                  <a:pt x="2621891" y="753821"/>
                </a:lnTo>
                <a:lnTo>
                  <a:pt x="2621151" y="755545"/>
                </a:lnTo>
                <a:lnTo>
                  <a:pt x="2607860" y="757268"/>
                </a:lnTo>
                <a:lnTo>
                  <a:pt x="2596290" y="755545"/>
                </a:lnTo>
                <a:lnTo>
                  <a:pt x="2584721" y="755545"/>
                </a:lnTo>
                <a:lnTo>
                  <a:pt x="2581521" y="767360"/>
                </a:lnTo>
                <a:lnTo>
                  <a:pt x="2577337" y="773268"/>
                </a:lnTo>
                <a:lnTo>
                  <a:pt x="2574875" y="774991"/>
                </a:lnTo>
                <a:lnTo>
                  <a:pt x="2569214" y="774991"/>
                </a:lnTo>
                <a:lnTo>
                  <a:pt x="2563553" y="776714"/>
                </a:lnTo>
                <a:lnTo>
                  <a:pt x="2557891" y="780897"/>
                </a:lnTo>
                <a:lnTo>
                  <a:pt x="2548045" y="806991"/>
                </a:lnTo>
                <a:lnTo>
                  <a:pt x="2534753" y="806991"/>
                </a:lnTo>
                <a:lnTo>
                  <a:pt x="2527369" y="812897"/>
                </a:lnTo>
                <a:lnTo>
                  <a:pt x="2519983" y="820528"/>
                </a:lnTo>
                <a:lnTo>
                  <a:pt x="2510137" y="826436"/>
                </a:lnTo>
                <a:lnTo>
                  <a:pt x="2507676" y="855728"/>
                </a:lnTo>
                <a:lnTo>
                  <a:pt x="2500292" y="880836"/>
                </a:lnTo>
                <a:lnTo>
                  <a:pt x="2490445" y="901020"/>
                </a:lnTo>
                <a:lnTo>
                  <a:pt x="2474691" y="920221"/>
                </a:lnTo>
                <a:lnTo>
                  <a:pt x="2472968" y="920221"/>
                </a:lnTo>
                <a:lnTo>
                  <a:pt x="2471245" y="918497"/>
                </a:lnTo>
                <a:lnTo>
                  <a:pt x="2469522" y="918497"/>
                </a:lnTo>
                <a:lnTo>
                  <a:pt x="2468784" y="916775"/>
                </a:lnTo>
                <a:lnTo>
                  <a:pt x="2459676" y="906682"/>
                </a:lnTo>
                <a:lnTo>
                  <a:pt x="2451308" y="890682"/>
                </a:lnTo>
                <a:lnTo>
                  <a:pt x="2446384" y="877144"/>
                </a:lnTo>
                <a:lnTo>
                  <a:pt x="2445645" y="874682"/>
                </a:lnTo>
                <a:lnTo>
                  <a:pt x="2446384" y="871236"/>
                </a:lnTo>
                <a:lnTo>
                  <a:pt x="2448107" y="868774"/>
                </a:lnTo>
                <a:lnTo>
                  <a:pt x="2449830" y="867051"/>
                </a:lnTo>
                <a:lnTo>
                  <a:pt x="2449830" y="865328"/>
                </a:lnTo>
                <a:lnTo>
                  <a:pt x="2435061" y="843421"/>
                </a:lnTo>
                <a:lnTo>
                  <a:pt x="2425215" y="820036"/>
                </a:lnTo>
                <a:lnTo>
                  <a:pt x="2418568" y="794929"/>
                </a:lnTo>
                <a:lnTo>
                  <a:pt x="2415369" y="764652"/>
                </a:lnTo>
                <a:lnTo>
                  <a:pt x="2405523" y="765390"/>
                </a:lnTo>
                <a:lnTo>
                  <a:pt x="2398139" y="765390"/>
                </a:lnTo>
                <a:lnTo>
                  <a:pt x="2389769" y="764652"/>
                </a:lnTo>
                <a:lnTo>
                  <a:pt x="2386568" y="761206"/>
                </a:lnTo>
                <a:lnTo>
                  <a:pt x="2382384" y="758744"/>
                </a:lnTo>
                <a:lnTo>
                  <a:pt x="2379184" y="755298"/>
                </a:lnTo>
                <a:lnTo>
                  <a:pt x="2376723" y="752837"/>
                </a:lnTo>
                <a:lnTo>
                  <a:pt x="2379184" y="742006"/>
                </a:lnTo>
                <a:lnTo>
                  <a:pt x="2373523" y="733637"/>
                </a:lnTo>
                <a:lnTo>
                  <a:pt x="2363677" y="726006"/>
                </a:lnTo>
                <a:lnTo>
                  <a:pt x="2353830" y="719360"/>
                </a:lnTo>
                <a:lnTo>
                  <a:pt x="2344723" y="710252"/>
                </a:lnTo>
                <a:lnTo>
                  <a:pt x="2320847" y="713699"/>
                </a:lnTo>
                <a:lnTo>
                  <a:pt x="2295986" y="713699"/>
                </a:lnTo>
                <a:lnTo>
                  <a:pt x="2271123" y="711976"/>
                </a:lnTo>
                <a:lnTo>
                  <a:pt x="2247247" y="710252"/>
                </a:lnTo>
                <a:lnTo>
                  <a:pt x="2243063" y="701883"/>
                </a:lnTo>
                <a:lnTo>
                  <a:pt x="2237401" y="691053"/>
                </a:lnTo>
                <a:lnTo>
                  <a:pt x="2228293" y="694499"/>
                </a:lnTo>
                <a:lnTo>
                  <a:pt x="2222632" y="696222"/>
                </a:lnTo>
                <a:lnTo>
                  <a:pt x="2215247" y="696960"/>
                </a:lnTo>
                <a:lnTo>
                  <a:pt x="2205401" y="696960"/>
                </a:lnTo>
                <a:lnTo>
                  <a:pt x="2197031" y="691053"/>
                </a:lnTo>
                <a:lnTo>
                  <a:pt x="2187925" y="686868"/>
                </a:lnTo>
                <a:lnTo>
                  <a:pt x="2178078" y="680960"/>
                </a:lnTo>
                <a:lnTo>
                  <a:pt x="2170694" y="675053"/>
                </a:lnTo>
                <a:lnTo>
                  <a:pt x="2168232" y="666683"/>
                </a:lnTo>
                <a:lnTo>
                  <a:pt x="2164047" y="659053"/>
                </a:lnTo>
                <a:lnTo>
                  <a:pt x="2154940" y="651422"/>
                </a:lnTo>
                <a:lnTo>
                  <a:pt x="2153217" y="651422"/>
                </a:lnTo>
                <a:lnTo>
                  <a:pt x="2152479" y="651422"/>
                </a:lnTo>
                <a:lnTo>
                  <a:pt x="2150754" y="651422"/>
                </a:lnTo>
                <a:lnTo>
                  <a:pt x="2147555" y="651422"/>
                </a:lnTo>
                <a:lnTo>
                  <a:pt x="2141893" y="651422"/>
                </a:lnTo>
                <a:lnTo>
                  <a:pt x="2145094" y="663237"/>
                </a:lnTo>
                <a:lnTo>
                  <a:pt x="2149279" y="676776"/>
                </a:lnTo>
                <a:lnTo>
                  <a:pt x="2156663" y="690314"/>
                </a:lnTo>
                <a:lnTo>
                  <a:pt x="2162324" y="702130"/>
                </a:lnTo>
                <a:lnTo>
                  <a:pt x="2167986" y="710498"/>
                </a:lnTo>
                <a:lnTo>
                  <a:pt x="2169709" y="706314"/>
                </a:lnTo>
                <a:lnTo>
                  <a:pt x="2170448" y="704591"/>
                </a:lnTo>
                <a:lnTo>
                  <a:pt x="2170448" y="702868"/>
                </a:lnTo>
                <a:lnTo>
                  <a:pt x="2172170" y="702868"/>
                </a:lnTo>
                <a:lnTo>
                  <a:pt x="2173893" y="702868"/>
                </a:lnTo>
                <a:lnTo>
                  <a:pt x="2178078" y="704591"/>
                </a:lnTo>
                <a:lnTo>
                  <a:pt x="2179801" y="708776"/>
                </a:lnTo>
                <a:lnTo>
                  <a:pt x="2181524" y="713699"/>
                </a:lnTo>
                <a:lnTo>
                  <a:pt x="2181524" y="717883"/>
                </a:lnTo>
                <a:lnTo>
                  <a:pt x="2182262" y="722068"/>
                </a:lnTo>
                <a:lnTo>
                  <a:pt x="2183986" y="726252"/>
                </a:lnTo>
                <a:lnTo>
                  <a:pt x="2189647" y="725514"/>
                </a:lnTo>
                <a:lnTo>
                  <a:pt x="2197031" y="723791"/>
                </a:lnTo>
                <a:lnTo>
                  <a:pt x="2205401" y="723791"/>
                </a:lnTo>
                <a:lnTo>
                  <a:pt x="2218694" y="708776"/>
                </a:lnTo>
                <a:lnTo>
                  <a:pt x="2234447" y="696960"/>
                </a:lnTo>
                <a:lnTo>
                  <a:pt x="2236170" y="711976"/>
                </a:lnTo>
                <a:lnTo>
                  <a:pt x="2237892" y="723791"/>
                </a:lnTo>
                <a:lnTo>
                  <a:pt x="2259308" y="735605"/>
                </a:lnTo>
                <a:lnTo>
                  <a:pt x="2276538" y="749882"/>
                </a:lnTo>
                <a:lnTo>
                  <a:pt x="2270877" y="757513"/>
                </a:lnTo>
                <a:lnTo>
                  <a:pt x="2265954" y="765145"/>
                </a:lnTo>
                <a:lnTo>
                  <a:pt x="2261031" y="771052"/>
                </a:lnTo>
                <a:lnTo>
                  <a:pt x="2250200" y="775236"/>
                </a:lnTo>
                <a:lnTo>
                  <a:pt x="2250200" y="791236"/>
                </a:lnTo>
                <a:lnTo>
                  <a:pt x="2236170" y="800345"/>
                </a:lnTo>
                <a:lnTo>
                  <a:pt x="2221400" y="810436"/>
                </a:lnTo>
                <a:lnTo>
                  <a:pt x="2221400" y="817575"/>
                </a:lnTo>
                <a:lnTo>
                  <a:pt x="2203185" y="817575"/>
                </a:lnTo>
                <a:lnTo>
                  <a:pt x="2192355" y="823483"/>
                </a:lnTo>
                <a:lnTo>
                  <a:pt x="2183986" y="832590"/>
                </a:lnTo>
                <a:lnTo>
                  <a:pt x="2174140" y="840220"/>
                </a:lnTo>
                <a:lnTo>
                  <a:pt x="2160847" y="846129"/>
                </a:lnTo>
                <a:lnTo>
                  <a:pt x="2147555" y="848590"/>
                </a:lnTo>
                <a:lnTo>
                  <a:pt x="2133524" y="852775"/>
                </a:lnTo>
                <a:lnTo>
                  <a:pt x="2121956" y="857698"/>
                </a:lnTo>
                <a:lnTo>
                  <a:pt x="2112109" y="863605"/>
                </a:lnTo>
                <a:lnTo>
                  <a:pt x="2102263" y="866067"/>
                </a:lnTo>
                <a:lnTo>
                  <a:pt x="2094878" y="866067"/>
                </a:lnTo>
                <a:lnTo>
                  <a:pt x="2091678" y="864344"/>
                </a:lnTo>
                <a:lnTo>
                  <a:pt x="2090940" y="864344"/>
                </a:lnTo>
                <a:lnTo>
                  <a:pt x="2089217" y="863605"/>
                </a:lnTo>
                <a:lnTo>
                  <a:pt x="2087494" y="861882"/>
                </a:lnTo>
                <a:lnTo>
                  <a:pt x="2085771" y="858436"/>
                </a:lnTo>
                <a:lnTo>
                  <a:pt x="2081586" y="850067"/>
                </a:lnTo>
                <a:lnTo>
                  <a:pt x="2079864" y="840959"/>
                </a:lnTo>
                <a:lnTo>
                  <a:pt x="2079864" y="832590"/>
                </a:lnTo>
                <a:lnTo>
                  <a:pt x="2079125" y="823483"/>
                </a:lnTo>
                <a:lnTo>
                  <a:pt x="2071740" y="809206"/>
                </a:lnTo>
                <a:lnTo>
                  <a:pt x="2061895" y="795667"/>
                </a:lnTo>
                <a:lnTo>
                  <a:pt x="2051064" y="783853"/>
                </a:lnTo>
                <a:lnTo>
                  <a:pt x="2041218" y="772036"/>
                </a:lnTo>
                <a:lnTo>
                  <a:pt x="2038756" y="763667"/>
                </a:lnTo>
                <a:lnTo>
                  <a:pt x="2037033" y="753575"/>
                </a:lnTo>
                <a:lnTo>
                  <a:pt x="2035309" y="742744"/>
                </a:lnTo>
                <a:lnTo>
                  <a:pt x="2031125" y="734375"/>
                </a:lnTo>
                <a:lnTo>
                  <a:pt x="2015371" y="724284"/>
                </a:lnTo>
                <a:lnTo>
                  <a:pt x="2011187" y="714191"/>
                </a:lnTo>
                <a:lnTo>
                  <a:pt x="2006264" y="703361"/>
                </a:lnTo>
                <a:lnTo>
                  <a:pt x="2002079" y="693268"/>
                </a:lnTo>
                <a:lnTo>
                  <a:pt x="1996418" y="684899"/>
                </a:lnTo>
                <a:lnTo>
                  <a:pt x="1988049" y="678991"/>
                </a:lnTo>
                <a:lnTo>
                  <a:pt x="1983126" y="677268"/>
                </a:lnTo>
                <a:lnTo>
                  <a:pt x="1982387" y="673821"/>
                </a:lnTo>
                <a:lnTo>
                  <a:pt x="1979187" y="673083"/>
                </a:lnTo>
                <a:lnTo>
                  <a:pt x="1976725" y="671361"/>
                </a:lnTo>
                <a:lnTo>
                  <a:pt x="1973525" y="669637"/>
                </a:lnTo>
                <a:lnTo>
                  <a:pt x="1971065" y="667176"/>
                </a:lnTo>
                <a:lnTo>
                  <a:pt x="1967864" y="662253"/>
                </a:lnTo>
                <a:lnTo>
                  <a:pt x="1965403" y="656345"/>
                </a:lnTo>
                <a:lnTo>
                  <a:pt x="1962203" y="656345"/>
                </a:lnTo>
                <a:lnTo>
                  <a:pt x="1962203" y="662253"/>
                </a:lnTo>
                <a:lnTo>
                  <a:pt x="1972049" y="675791"/>
                </a:lnTo>
                <a:lnTo>
                  <a:pt x="1981156" y="690806"/>
                </a:lnTo>
                <a:lnTo>
                  <a:pt x="1986818" y="708529"/>
                </a:lnTo>
                <a:lnTo>
                  <a:pt x="1992479" y="724529"/>
                </a:lnTo>
                <a:lnTo>
                  <a:pt x="1999863" y="740529"/>
                </a:lnTo>
                <a:lnTo>
                  <a:pt x="2002326" y="742991"/>
                </a:lnTo>
                <a:lnTo>
                  <a:pt x="2006509" y="746437"/>
                </a:lnTo>
                <a:lnTo>
                  <a:pt x="2009710" y="748898"/>
                </a:lnTo>
                <a:lnTo>
                  <a:pt x="2013895" y="752344"/>
                </a:lnTo>
                <a:lnTo>
                  <a:pt x="2015618" y="756528"/>
                </a:lnTo>
                <a:lnTo>
                  <a:pt x="2015618" y="785821"/>
                </a:lnTo>
                <a:lnTo>
                  <a:pt x="2018079" y="789268"/>
                </a:lnTo>
                <a:lnTo>
                  <a:pt x="2021279" y="793452"/>
                </a:lnTo>
                <a:lnTo>
                  <a:pt x="2025464" y="795914"/>
                </a:lnTo>
                <a:lnTo>
                  <a:pt x="2029648" y="799360"/>
                </a:lnTo>
                <a:lnTo>
                  <a:pt x="2031371" y="801820"/>
                </a:lnTo>
                <a:lnTo>
                  <a:pt x="2033834" y="810929"/>
                </a:lnTo>
                <a:lnTo>
                  <a:pt x="2035556" y="817575"/>
                </a:lnTo>
                <a:lnTo>
                  <a:pt x="2038756" y="826682"/>
                </a:lnTo>
                <a:lnTo>
                  <a:pt x="2047125" y="836775"/>
                </a:lnTo>
                <a:lnTo>
                  <a:pt x="2060417" y="845882"/>
                </a:lnTo>
                <a:lnTo>
                  <a:pt x="2074448" y="854252"/>
                </a:lnTo>
                <a:lnTo>
                  <a:pt x="2086017" y="863359"/>
                </a:lnTo>
                <a:lnTo>
                  <a:pt x="2089217" y="867544"/>
                </a:lnTo>
                <a:lnTo>
                  <a:pt x="2089217" y="873451"/>
                </a:lnTo>
                <a:lnTo>
                  <a:pt x="2089217" y="877636"/>
                </a:lnTo>
                <a:lnTo>
                  <a:pt x="2090940" y="881821"/>
                </a:lnTo>
                <a:lnTo>
                  <a:pt x="2095125" y="886743"/>
                </a:lnTo>
                <a:lnTo>
                  <a:pt x="2107433" y="887482"/>
                </a:lnTo>
                <a:lnTo>
                  <a:pt x="2122201" y="880836"/>
                </a:lnTo>
                <a:lnTo>
                  <a:pt x="2142140" y="875912"/>
                </a:lnTo>
                <a:lnTo>
                  <a:pt x="2161093" y="871728"/>
                </a:lnTo>
                <a:lnTo>
                  <a:pt x="2178323" y="869267"/>
                </a:lnTo>
                <a:lnTo>
                  <a:pt x="2178323" y="871728"/>
                </a:lnTo>
                <a:lnTo>
                  <a:pt x="2174140" y="879359"/>
                </a:lnTo>
                <a:lnTo>
                  <a:pt x="2174140" y="888221"/>
                </a:lnTo>
                <a:lnTo>
                  <a:pt x="2170940" y="898313"/>
                </a:lnTo>
                <a:lnTo>
                  <a:pt x="2165278" y="913328"/>
                </a:lnTo>
                <a:lnTo>
                  <a:pt x="2156909" y="931051"/>
                </a:lnTo>
                <a:lnTo>
                  <a:pt x="2147063" y="948774"/>
                </a:lnTo>
                <a:lnTo>
                  <a:pt x="2136232" y="963051"/>
                </a:lnTo>
                <a:lnTo>
                  <a:pt x="2120479" y="979050"/>
                </a:lnTo>
                <a:lnTo>
                  <a:pt x="2103248" y="994066"/>
                </a:lnTo>
                <a:lnTo>
                  <a:pt x="2085032" y="1008343"/>
                </a:lnTo>
                <a:lnTo>
                  <a:pt x="2067802" y="1025082"/>
                </a:lnTo>
                <a:lnTo>
                  <a:pt x="2053032" y="1042804"/>
                </a:lnTo>
                <a:lnTo>
                  <a:pt x="2041464" y="1062988"/>
                </a:lnTo>
                <a:lnTo>
                  <a:pt x="2037279" y="1082189"/>
                </a:lnTo>
                <a:lnTo>
                  <a:pt x="2039740" y="1099911"/>
                </a:lnTo>
                <a:lnTo>
                  <a:pt x="2045402" y="1117634"/>
                </a:lnTo>
                <a:lnTo>
                  <a:pt x="2051064" y="1133634"/>
                </a:lnTo>
                <a:lnTo>
                  <a:pt x="2056725" y="1151357"/>
                </a:lnTo>
                <a:lnTo>
                  <a:pt x="2061648" y="1169080"/>
                </a:lnTo>
                <a:lnTo>
                  <a:pt x="2059925" y="1186804"/>
                </a:lnTo>
                <a:lnTo>
                  <a:pt x="2050818" y="1205264"/>
                </a:lnTo>
                <a:lnTo>
                  <a:pt x="2038509" y="1214372"/>
                </a:lnTo>
                <a:lnTo>
                  <a:pt x="2023741" y="1221018"/>
                </a:lnTo>
                <a:lnTo>
                  <a:pt x="2009710" y="1228649"/>
                </a:lnTo>
                <a:lnTo>
                  <a:pt x="1999990" y="1237129"/>
                </a:lnTo>
                <a:lnTo>
                  <a:pt x="1730490" y="1237129"/>
                </a:lnTo>
                <a:lnTo>
                  <a:pt x="1729835" y="1236280"/>
                </a:lnTo>
                <a:lnTo>
                  <a:pt x="1724174" y="1224465"/>
                </a:lnTo>
                <a:lnTo>
                  <a:pt x="1722450" y="1210188"/>
                </a:lnTo>
                <a:lnTo>
                  <a:pt x="1725650" y="1193450"/>
                </a:lnTo>
                <a:lnTo>
                  <a:pt x="1731312" y="1179173"/>
                </a:lnTo>
                <a:lnTo>
                  <a:pt x="1739681" y="1163172"/>
                </a:lnTo>
                <a:lnTo>
                  <a:pt x="1745342" y="1149634"/>
                </a:lnTo>
                <a:lnTo>
                  <a:pt x="1750265" y="1137819"/>
                </a:lnTo>
                <a:lnTo>
                  <a:pt x="1744604" y="1126003"/>
                </a:lnTo>
                <a:lnTo>
                  <a:pt x="1742882" y="1115911"/>
                </a:lnTo>
                <a:lnTo>
                  <a:pt x="1742882" y="1105819"/>
                </a:lnTo>
                <a:lnTo>
                  <a:pt x="1739681" y="1092281"/>
                </a:lnTo>
                <a:lnTo>
                  <a:pt x="1731312" y="1074558"/>
                </a:lnTo>
                <a:lnTo>
                  <a:pt x="1718022" y="1056835"/>
                </a:lnTo>
                <a:lnTo>
                  <a:pt x="1705715" y="1040834"/>
                </a:lnTo>
                <a:lnTo>
                  <a:pt x="1692422" y="1027297"/>
                </a:lnTo>
                <a:lnTo>
                  <a:pt x="1696606" y="1009574"/>
                </a:lnTo>
                <a:lnTo>
                  <a:pt x="1700792" y="993574"/>
                </a:lnTo>
                <a:lnTo>
                  <a:pt x="1705715" y="975851"/>
                </a:lnTo>
                <a:lnTo>
                  <a:pt x="1700792" y="973389"/>
                </a:lnTo>
                <a:lnTo>
                  <a:pt x="1698330" y="971666"/>
                </a:lnTo>
                <a:lnTo>
                  <a:pt x="1695130" y="968220"/>
                </a:lnTo>
                <a:lnTo>
                  <a:pt x="1692669" y="967481"/>
                </a:lnTo>
                <a:lnTo>
                  <a:pt x="1688484" y="967481"/>
                </a:lnTo>
                <a:lnTo>
                  <a:pt x="1682823" y="965758"/>
                </a:lnTo>
                <a:lnTo>
                  <a:pt x="1679622" y="968220"/>
                </a:lnTo>
                <a:lnTo>
                  <a:pt x="1677899" y="969943"/>
                </a:lnTo>
                <a:lnTo>
                  <a:pt x="1673715" y="971666"/>
                </a:lnTo>
                <a:lnTo>
                  <a:pt x="1669530" y="971666"/>
                </a:lnTo>
                <a:lnTo>
                  <a:pt x="1663869" y="971666"/>
                </a:lnTo>
                <a:lnTo>
                  <a:pt x="1648114" y="946558"/>
                </a:lnTo>
                <a:lnTo>
                  <a:pt x="1637284" y="944835"/>
                </a:lnTo>
                <a:lnTo>
                  <a:pt x="1627438" y="944097"/>
                </a:lnTo>
                <a:lnTo>
                  <a:pt x="1615870" y="942374"/>
                </a:lnTo>
                <a:lnTo>
                  <a:pt x="1601838" y="948282"/>
                </a:lnTo>
                <a:lnTo>
                  <a:pt x="1587070" y="954189"/>
                </a:lnTo>
                <a:lnTo>
                  <a:pt x="1575500" y="958374"/>
                </a:lnTo>
                <a:lnTo>
                  <a:pt x="1547439" y="952466"/>
                </a:lnTo>
                <a:lnTo>
                  <a:pt x="1544239" y="962558"/>
                </a:lnTo>
                <a:lnTo>
                  <a:pt x="1534393" y="962558"/>
                </a:lnTo>
                <a:lnTo>
                  <a:pt x="1525285" y="960097"/>
                </a:lnTo>
                <a:lnTo>
                  <a:pt x="1518639" y="958374"/>
                </a:lnTo>
                <a:lnTo>
                  <a:pt x="1515439" y="960097"/>
                </a:lnTo>
                <a:lnTo>
                  <a:pt x="1512978" y="962558"/>
                </a:lnTo>
                <a:lnTo>
                  <a:pt x="1508055" y="964282"/>
                </a:lnTo>
                <a:lnTo>
                  <a:pt x="1502393" y="966005"/>
                </a:lnTo>
                <a:lnTo>
                  <a:pt x="1494024" y="955912"/>
                </a:lnTo>
                <a:lnTo>
                  <a:pt x="1482455" y="950005"/>
                </a:lnTo>
                <a:lnTo>
                  <a:pt x="1470885" y="944097"/>
                </a:lnTo>
                <a:lnTo>
                  <a:pt x="1459316" y="938189"/>
                </a:lnTo>
                <a:lnTo>
                  <a:pt x="1449471" y="930558"/>
                </a:lnTo>
                <a:lnTo>
                  <a:pt x="1442086" y="911359"/>
                </a:lnTo>
                <a:lnTo>
                  <a:pt x="1433717" y="901266"/>
                </a:lnTo>
                <a:lnTo>
                  <a:pt x="1420424" y="891174"/>
                </a:lnTo>
                <a:lnTo>
                  <a:pt x="1408856" y="881082"/>
                </a:lnTo>
                <a:lnTo>
                  <a:pt x="1401471" y="871974"/>
                </a:lnTo>
                <a:lnTo>
                  <a:pt x="1401471" y="852775"/>
                </a:lnTo>
                <a:lnTo>
                  <a:pt x="1399010" y="844405"/>
                </a:lnTo>
                <a:lnTo>
                  <a:pt x="1399748" y="830867"/>
                </a:lnTo>
                <a:lnTo>
                  <a:pt x="1402948" y="819052"/>
                </a:lnTo>
                <a:lnTo>
                  <a:pt x="1405410" y="808959"/>
                </a:lnTo>
                <a:lnTo>
                  <a:pt x="1407132" y="801329"/>
                </a:lnTo>
                <a:lnTo>
                  <a:pt x="1407132" y="789513"/>
                </a:lnTo>
                <a:lnTo>
                  <a:pt x="1404671" y="782867"/>
                </a:lnTo>
                <a:lnTo>
                  <a:pt x="1399748" y="775236"/>
                </a:lnTo>
                <a:lnTo>
                  <a:pt x="1397286" y="769329"/>
                </a:lnTo>
                <a:lnTo>
                  <a:pt x="1397286" y="760221"/>
                </a:lnTo>
                <a:lnTo>
                  <a:pt x="1399748" y="748407"/>
                </a:lnTo>
                <a:lnTo>
                  <a:pt x="1405410" y="735852"/>
                </a:lnTo>
                <a:lnTo>
                  <a:pt x="1411071" y="720837"/>
                </a:lnTo>
                <a:lnTo>
                  <a:pt x="1416733" y="708283"/>
                </a:lnTo>
                <a:lnTo>
                  <a:pt x="1422394" y="697452"/>
                </a:lnTo>
                <a:lnTo>
                  <a:pt x="1425594" y="691545"/>
                </a:lnTo>
                <a:lnTo>
                  <a:pt x="1435439" y="683175"/>
                </a:lnTo>
                <a:lnTo>
                  <a:pt x="1447009" y="675545"/>
                </a:lnTo>
                <a:lnTo>
                  <a:pt x="1458578" y="669637"/>
                </a:lnTo>
                <a:lnTo>
                  <a:pt x="1470147" y="662006"/>
                </a:lnTo>
                <a:lnTo>
                  <a:pt x="1472608" y="655360"/>
                </a:lnTo>
                <a:lnTo>
                  <a:pt x="1472608" y="646253"/>
                </a:lnTo>
                <a:lnTo>
                  <a:pt x="1471871" y="636161"/>
                </a:lnTo>
                <a:lnTo>
                  <a:pt x="1472608" y="627791"/>
                </a:lnTo>
                <a:lnTo>
                  <a:pt x="1479993" y="615976"/>
                </a:lnTo>
                <a:lnTo>
                  <a:pt x="1489839" y="606868"/>
                </a:lnTo>
                <a:lnTo>
                  <a:pt x="1500669" y="598499"/>
                </a:lnTo>
                <a:lnTo>
                  <a:pt x="1510516" y="589392"/>
                </a:lnTo>
                <a:lnTo>
                  <a:pt x="1518885" y="579299"/>
                </a:lnTo>
                <a:lnTo>
                  <a:pt x="1523808" y="565763"/>
                </a:lnTo>
                <a:lnTo>
                  <a:pt x="1523808" y="565024"/>
                </a:lnTo>
                <a:lnTo>
                  <a:pt x="1522085" y="565024"/>
                </a:lnTo>
                <a:lnTo>
                  <a:pt x="1522085" y="563302"/>
                </a:lnTo>
                <a:lnTo>
                  <a:pt x="1522085" y="561578"/>
                </a:lnTo>
                <a:lnTo>
                  <a:pt x="1520363" y="559856"/>
                </a:lnTo>
                <a:lnTo>
                  <a:pt x="1517901" y="559117"/>
                </a:lnTo>
                <a:lnTo>
                  <a:pt x="1514701" y="557394"/>
                </a:lnTo>
                <a:lnTo>
                  <a:pt x="1512239" y="557394"/>
                </a:lnTo>
                <a:lnTo>
                  <a:pt x="1507316" y="555672"/>
                </a:lnTo>
                <a:lnTo>
                  <a:pt x="1504855" y="559117"/>
                </a:lnTo>
                <a:lnTo>
                  <a:pt x="1501655" y="559117"/>
                </a:lnTo>
                <a:lnTo>
                  <a:pt x="1497469" y="559856"/>
                </a:lnTo>
                <a:lnTo>
                  <a:pt x="1491808" y="559856"/>
                </a:lnTo>
                <a:lnTo>
                  <a:pt x="1491808" y="555672"/>
                </a:lnTo>
                <a:lnTo>
                  <a:pt x="1489348" y="555672"/>
                </a:lnTo>
                <a:lnTo>
                  <a:pt x="1489348" y="543855"/>
                </a:lnTo>
                <a:lnTo>
                  <a:pt x="1487624" y="527856"/>
                </a:lnTo>
                <a:lnTo>
                  <a:pt x="1485901" y="508655"/>
                </a:lnTo>
                <a:lnTo>
                  <a:pt x="1485901" y="490194"/>
                </a:lnTo>
                <a:lnTo>
                  <a:pt x="1485901" y="473456"/>
                </a:lnTo>
                <a:lnTo>
                  <a:pt x="1489101" y="463363"/>
                </a:lnTo>
                <a:lnTo>
                  <a:pt x="1489593" y="460410"/>
                </a:lnTo>
                <a:lnTo>
                  <a:pt x="1491316" y="456964"/>
                </a:lnTo>
                <a:lnTo>
                  <a:pt x="1493038" y="456225"/>
                </a:lnTo>
                <a:lnTo>
                  <a:pt x="1494762" y="456225"/>
                </a:lnTo>
                <a:lnTo>
                  <a:pt x="1497224" y="456225"/>
                </a:lnTo>
                <a:lnTo>
                  <a:pt x="1500424" y="454501"/>
                </a:lnTo>
                <a:lnTo>
                  <a:pt x="1504609" y="454501"/>
                </a:lnTo>
                <a:lnTo>
                  <a:pt x="1516177" y="458687"/>
                </a:lnTo>
                <a:lnTo>
                  <a:pt x="1529469" y="462133"/>
                </a:lnTo>
                <a:lnTo>
                  <a:pt x="1543501" y="462133"/>
                </a:lnTo>
                <a:lnTo>
                  <a:pt x="1557531" y="458687"/>
                </a:lnTo>
                <a:lnTo>
                  <a:pt x="1568362" y="454501"/>
                </a:lnTo>
                <a:lnTo>
                  <a:pt x="1569100" y="452779"/>
                </a:lnTo>
                <a:lnTo>
                  <a:pt x="1569100" y="451056"/>
                </a:lnTo>
                <a:lnTo>
                  <a:pt x="1570824" y="451056"/>
                </a:lnTo>
                <a:lnTo>
                  <a:pt x="1570824" y="450318"/>
                </a:lnTo>
                <a:lnTo>
                  <a:pt x="1570824" y="448595"/>
                </a:lnTo>
                <a:lnTo>
                  <a:pt x="1574024" y="436778"/>
                </a:lnTo>
                <a:lnTo>
                  <a:pt x="1574024" y="423241"/>
                </a:lnTo>
                <a:lnTo>
                  <a:pt x="1572300" y="410687"/>
                </a:lnTo>
                <a:lnTo>
                  <a:pt x="1570578" y="395672"/>
                </a:lnTo>
                <a:lnTo>
                  <a:pt x="1560731" y="393210"/>
                </a:lnTo>
                <a:lnTo>
                  <a:pt x="1550885" y="389764"/>
                </a:lnTo>
                <a:lnTo>
                  <a:pt x="1541039" y="383856"/>
                </a:lnTo>
                <a:lnTo>
                  <a:pt x="1533654" y="376225"/>
                </a:lnTo>
                <a:lnTo>
                  <a:pt x="1536115" y="375487"/>
                </a:lnTo>
                <a:lnTo>
                  <a:pt x="1539316" y="373764"/>
                </a:lnTo>
                <a:lnTo>
                  <a:pt x="1541039" y="372041"/>
                </a:lnTo>
                <a:lnTo>
                  <a:pt x="1543501" y="372041"/>
                </a:lnTo>
                <a:lnTo>
                  <a:pt x="1546701" y="370318"/>
                </a:lnTo>
                <a:lnTo>
                  <a:pt x="1551624" y="370318"/>
                </a:lnTo>
                <a:lnTo>
                  <a:pt x="1554823" y="369579"/>
                </a:lnTo>
                <a:lnTo>
                  <a:pt x="1559008" y="367856"/>
                </a:lnTo>
                <a:lnTo>
                  <a:pt x="1563193" y="367856"/>
                </a:lnTo>
                <a:lnTo>
                  <a:pt x="1568115" y="367856"/>
                </a:lnTo>
                <a:lnTo>
                  <a:pt x="1568115" y="351856"/>
                </a:lnTo>
                <a:lnTo>
                  <a:pt x="1572300" y="351856"/>
                </a:lnTo>
                <a:lnTo>
                  <a:pt x="1576484" y="352595"/>
                </a:lnTo>
                <a:lnTo>
                  <a:pt x="1578208" y="354318"/>
                </a:lnTo>
                <a:lnTo>
                  <a:pt x="1580670" y="354318"/>
                </a:lnTo>
                <a:lnTo>
                  <a:pt x="1583870" y="356041"/>
                </a:lnTo>
                <a:lnTo>
                  <a:pt x="1586331" y="357764"/>
                </a:lnTo>
                <a:lnTo>
                  <a:pt x="1589531" y="354318"/>
                </a:lnTo>
                <a:lnTo>
                  <a:pt x="1593716" y="352595"/>
                </a:lnTo>
                <a:lnTo>
                  <a:pt x="1596915" y="351856"/>
                </a:lnTo>
                <a:lnTo>
                  <a:pt x="1601100" y="350133"/>
                </a:lnTo>
                <a:lnTo>
                  <a:pt x="1602823" y="348410"/>
                </a:lnTo>
                <a:lnTo>
                  <a:pt x="1603562" y="345949"/>
                </a:lnTo>
                <a:lnTo>
                  <a:pt x="1603562" y="342502"/>
                </a:lnTo>
                <a:lnTo>
                  <a:pt x="1603562" y="340041"/>
                </a:lnTo>
                <a:lnTo>
                  <a:pt x="1603562" y="336595"/>
                </a:lnTo>
                <a:lnTo>
                  <a:pt x="1605285" y="334133"/>
                </a:lnTo>
                <a:lnTo>
                  <a:pt x="1607008" y="330687"/>
                </a:lnTo>
                <a:lnTo>
                  <a:pt x="1634331" y="322318"/>
                </a:lnTo>
                <a:lnTo>
                  <a:pt x="1639992" y="313210"/>
                </a:lnTo>
                <a:lnTo>
                  <a:pt x="1641715" y="304840"/>
                </a:lnTo>
                <a:lnTo>
                  <a:pt x="1645899" y="295734"/>
                </a:lnTo>
                <a:lnTo>
                  <a:pt x="1654269" y="289826"/>
                </a:lnTo>
                <a:lnTo>
                  <a:pt x="1665100" y="285641"/>
                </a:lnTo>
                <a:lnTo>
                  <a:pt x="1677407" y="281457"/>
                </a:lnTo>
                <a:lnTo>
                  <a:pt x="1688976" y="277271"/>
                </a:lnTo>
                <a:lnTo>
                  <a:pt x="1690699" y="275549"/>
                </a:lnTo>
                <a:lnTo>
                  <a:pt x="1690699" y="273825"/>
                </a:lnTo>
                <a:lnTo>
                  <a:pt x="1690699" y="272103"/>
                </a:lnTo>
                <a:lnTo>
                  <a:pt x="1692422" y="271365"/>
                </a:lnTo>
                <a:lnTo>
                  <a:pt x="1686760" y="256348"/>
                </a:lnTo>
                <a:lnTo>
                  <a:pt x="1683560" y="238625"/>
                </a:lnTo>
                <a:lnTo>
                  <a:pt x="1683560" y="222626"/>
                </a:lnTo>
                <a:lnTo>
                  <a:pt x="1682823" y="209088"/>
                </a:lnTo>
                <a:lnTo>
                  <a:pt x="1695130" y="208349"/>
                </a:lnTo>
                <a:lnTo>
                  <a:pt x="1704238" y="204903"/>
                </a:lnTo>
                <a:lnTo>
                  <a:pt x="1714084" y="202441"/>
                </a:lnTo>
                <a:lnTo>
                  <a:pt x="1714084" y="209088"/>
                </a:lnTo>
                <a:lnTo>
                  <a:pt x="1712361" y="214996"/>
                </a:lnTo>
                <a:lnTo>
                  <a:pt x="1710637" y="225826"/>
                </a:lnTo>
                <a:lnTo>
                  <a:pt x="1709899" y="240103"/>
                </a:lnTo>
                <a:lnTo>
                  <a:pt x="1708176" y="253641"/>
                </a:lnTo>
                <a:lnTo>
                  <a:pt x="1708176" y="263734"/>
                </a:lnTo>
                <a:lnTo>
                  <a:pt x="1712361" y="266194"/>
                </a:lnTo>
                <a:lnTo>
                  <a:pt x="1715560" y="267918"/>
                </a:lnTo>
                <a:lnTo>
                  <a:pt x="1716300" y="269640"/>
                </a:lnTo>
                <a:lnTo>
                  <a:pt x="1719499" y="271365"/>
                </a:lnTo>
                <a:lnTo>
                  <a:pt x="1723681" y="273825"/>
                </a:lnTo>
                <a:lnTo>
                  <a:pt x="1732789" y="269640"/>
                </a:lnTo>
                <a:lnTo>
                  <a:pt x="1739189" y="269640"/>
                </a:lnTo>
                <a:lnTo>
                  <a:pt x="1743373" y="272103"/>
                </a:lnTo>
                <a:lnTo>
                  <a:pt x="1749035" y="277026"/>
                </a:lnTo>
                <a:lnTo>
                  <a:pt x="1756419" y="277026"/>
                </a:lnTo>
                <a:lnTo>
                  <a:pt x="1764788" y="273580"/>
                </a:lnTo>
                <a:lnTo>
                  <a:pt x="1772173" y="269395"/>
                </a:lnTo>
                <a:lnTo>
                  <a:pt x="1776357" y="265210"/>
                </a:lnTo>
                <a:lnTo>
                  <a:pt x="1782019" y="261764"/>
                </a:lnTo>
                <a:lnTo>
                  <a:pt x="1789403" y="259303"/>
                </a:lnTo>
                <a:lnTo>
                  <a:pt x="1800973" y="260041"/>
                </a:lnTo>
                <a:lnTo>
                  <a:pt x="1816727" y="263487"/>
                </a:lnTo>
                <a:lnTo>
                  <a:pt x="1818450" y="259303"/>
                </a:lnTo>
                <a:lnTo>
                  <a:pt x="1819188" y="257580"/>
                </a:lnTo>
                <a:lnTo>
                  <a:pt x="1822388" y="254133"/>
                </a:lnTo>
                <a:lnTo>
                  <a:pt x="1824849" y="253395"/>
                </a:lnTo>
                <a:lnTo>
                  <a:pt x="1828049" y="253395"/>
                </a:lnTo>
                <a:lnTo>
                  <a:pt x="1832235" y="251673"/>
                </a:lnTo>
                <a:lnTo>
                  <a:pt x="1832235" y="226564"/>
                </a:lnTo>
                <a:lnTo>
                  <a:pt x="1835434" y="206380"/>
                </a:lnTo>
                <a:lnTo>
                  <a:pt x="1837895" y="202934"/>
                </a:lnTo>
                <a:lnTo>
                  <a:pt x="1841096" y="202195"/>
                </a:lnTo>
                <a:lnTo>
                  <a:pt x="1843557" y="198750"/>
                </a:lnTo>
                <a:lnTo>
                  <a:pt x="1846757" y="197026"/>
                </a:lnTo>
                <a:lnTo>
                  <a:pt x="1850943" y="196288"/>
                </a:lnTo>
                <a:lnTo>
                  <a:pt x="1850943" y="198750"/>
                </a:lnTo>
                <a:lnTo>
                  <a:pt x="1853403" y="202195"/>
                </a:lnTo>
                <a:lnTo>
                  <a:pt x="1855127" y="204657"/>
                </a:lnTo>
                <a:lnTo>
                  <a:pt x="1856849" y="208103"/>
                </a:lnTo>
                <a:lnTo>
                  <a:pt x="1858573" y="208841"/>
                </a:lnTo>
                <a:lnTo>
                  <a:pt x="1862757" y="210564"/>
                </a:lnTo>
                <a:lnTo>
                  <a:pt x="1866942" y="212288"/>
                </a:lnTo>
                <a:lnTo>
                  <a:pt x="1865219" y="198750"/>
                </a:lnTo>
                <a:lnTo>
                  <a:pt x="1864480" y="190380"/>
                </a:lnTo>
                <a:lnTo>
                  <a:pt x="1861280" y="184473"/>
                </a:lnTo>
                <a:lnTo>
                  <a:pt x="1859557" y="176842"/>
                </a:lnTo>
                <a:lnTo>
                  <a:pt x="1857096" y="163304"/>
                </a:lnTo>
                <a:lnTo>
                  <a:pt x="1864480" y="162565"/>
                </a:lnTo>
                <a:lnTo>
                  <a:pt x="1869404" y="159119"/>
                </a:lnTo>
                <a:lnTo>
                  <a:pt x="1874326" y="156658"/>
                </a:lnTo>
                <a:lnTo>
                  <a:pt x="1879988" y="153212"/>
                </a:lnTo>
                <a:lnTo>
                  <a:pt x="1889834" y="153212"/>
                </a:lnTo>
                <a:lnTo>
                  <a:pt x="1899680" y="154934"/>
                </a:lnTo>
                <a:lnTo>
                  <a:pt x="1907065" y="156658"/>
                </a:lnTo>
                <a:lnTo>
                  <a:pt x="1914449" y="153212"/>
                </a:lnTo>
                <a:lnTo>
                  <a:pt x="1920111" y="144842"/>
                </a:lnTo>
                <a:lnTo>
                  <a:pt x="1915187" y="143119"/>
                </a:lnTo>
                <a:lnTo>
                  <a:pt x="1911003" y="141396"/>
                </a:lnTo>
                <a:lnTo>
                  <a:pt x="1908541" y="139673"/>
                </a:lnTo>
                <a:lnTo>
                  <a:pt x="1903619" y="138935"/>
                </a:lnTo>
                <a:lnTo>
                  <a:pt x="1897957" y="138935"/>
                </a:lnTo>
                <a:lnTo>
                  <a:pt x="1883926" y="145581"/>
                </a:lnTo>
                <a:lnTo>
                  <a:pt x="1868173" y="150503"/>
                </a:lnTo>
                <a:lnTo>
                  <a:pt x="1850943" y="152965"/>
                </a:lnTo>
                <a:lnTo>
                  <a:pt x="1847742" y="145334"/>
                </a:lnTo>
                <a:lnTo>
                  <a:pt x="1843557" y="139427"/>
                </a:lnTo>
                <a:lnTo>
                  <a:pt x="1839373" y="133519"/>
                </a:lnTo>
                <a:lnTo>
                  <a:pt x="1836173" y="126873"/>
                </a:lnTo>
                <a:lnTo>
                  <a:pt x="1835434" y="115058"/>
                </a:lnTo>
                <a:lnTo>
                  <a:pt x="1836173" y="105950"/>
                </a:lnTo>
                <a:lnTo>
                  <a:pt x="1835434" y="95858"/>
                </a:lnTo>
                <a:lnTo>
                  <a:pt x="1833711" y="84042"/>
                </a:lnTo>
                <a:lnTo>
                  <a:pt x="1835434" y="73950"/>
                </a:lnTo>
                <a:lnTo>
                  <a:pt x="1842081" y="58935"/>
                </a:lnTo>
                <a:lnTo>
                  <a:pt x="1853649" y="48843"/>
                </a:lnTo>
                <a:lnTo>
                  <a:pt x="1865219" y="37027"/>
                </a:lnTo>
                <a:lnTo>
                  <a:pt x="1875065" y="25212"/>
                </a:lnTo>
                <a:lnTo>
                  <a:pt x="1882450" y="11673"/>
                </a:lnTo>
                <a:lnTo>
                  <a:pt x="1878265" y="7489"/>
                </a:lnTo>
                <a:lnTo>
                  <a:pt x="1874081" y="3304"/>
                </a:lnTo>
                <a:close/>
                <a:moveTo>
                  <a:pt x="1731537" y="0"/>
                </a:moveTo>
                <a:lnTo>
                  <a:pt x="1863626" y="0"/>
                </a:lnTo>
                <a:lnTo>
                  <a:pt x="1858327" y="843"/>
                </a:lnTo>
                <a:lnTo>
                  <a:pt x="1845034" y="1582"/>
                </a:lnTo>
                <a:lnTo>
                  <a:pt x="1840850" y="22505"/>
                </a:lnTo>
                <a:lnTo>
                  <a:pt x="1833465" y="38504"/>
                </a:lnTo>
                <a:lnTo>
                  <a:pt x="1823619" y="52043"/>
                </a:lnTo>
                <a:lnTo>
                  <a:pt x="1812050" y="64596"/>
                </a:lnTo>
                <a:lnTo>
                  <a:pt x="1801219" y="79612"/>
                </a:lnTo>
                <a:lnTo>
                  <a:pt x="1794573" y="97335"/>
                </a:lnTo>
                <a:lnTo>
                  <a:pt x="1789649" y="117519"/>
                </a:lnTo>
                <a:lnTo>
                  <a:pt x="1798758" y="125150"/>
                </a:lnTo>
                <a:lnTo>
                  <a:pt x="1807126" y="133519"/>
                </a:lnTo>
                <a:lnTo>
                  <a:pt x="1812788" y="144350"/>
                </a:lnTo>
                <a:lnTo>
                  <a:pt x="1815988" y="156904"/>
                </a:lnTo>
                <a:lnTo>
                  <a:pt x="1811804" y="158626"/>
                </a:lnTo>
                <a:lnTo>
                  <a:pt x="1810081" y="160350"/>
                </a:lnTo>
                <a:lnTo>
                  <a:pt x="1808357" y="162073"/>
                </a:lnTo>
                <a:lnTo>
                  <a:pt x="1808357" y="162811"/>
                </a:lnTo>
                <a:lnTo>
                  <a:pt x="1806634" y="164535"/>
                </a:lnTo>
                <a:lnTo>
                  <a:pt x="1806634" y="167981"/>
                </a:lnTo>
                <a:lnTo>
                  <a:pt x="1805896" y="168719"/>
                </a:lnTo>
                <a:lnTo>
                  <a:pt x="1786943" y="176349"/>
                </a:lnTo>
                <a:lnTo>
                  <a:pt x="1784481" y="194073"/>
                </a:lnTo>
                <a:lnTo>
                  <a:pt x="1778819" y="207611"/>
                </a:lnTo>
                <a:lnTo>
                  <a:pt x="1773158" y="217703"/>
                </a:lnTo>
                <a:lnTo>
                  <a:pt x="1764050" y="226073"/>
                </a:lnTo>
                <a:lnTo>
                  <a:pt x="1756666" y="235180"/>
                </a:lnTo>
                <a:lnTo>
                  <a:pt x="1750019" y="246995"/>
                </a:lnTo>
                <a:lnTo>
                  <a:pt x="1745097" y="246995"/>
                </a:lnTo>
                <a:lnTo>
                  <a:pt x="1745097" y="243549"/>
                </a:lnTo>
                <a:lnTo>
                  <a:pt x="1733527" y="227549"/>
                </a:lnTo>
                <a:lnTo>
                  <a:pt x="1726881" y="209826"/>
                </a:lnTo>
                <a:lnTo>
                  <a:pt x="1721958" y="190626"/>
                </a:lnTo>
                <a:lnTo>
                  <a:pt x="1713592" y="168719"/>
                </a:lnTo>
                <a:lnTo>
                  <a:pt x="1702022" y="174627"/>
                </a:lnTo>
                <a:lnTo>
                  <a:pt x="1694637" y="182257"/>
                </a:lnTo>
                <a:lnTo>
                  <a:pt x="1686269" y="188165"/>
                </a:lnTo>
                <a:lnTo>
                  <a:pt x="1677161" y="192349"/>
                </a:lnTo>
                <a:lnTo>
                  <a:pt x="1663130" y="195795"/>
                </a:lnTo>
                <a:lnTo>
                  <a:pt x="1661407" y="194073"/>
                </a:lnTo>
                <a:lnTo>
                  <a:pt x="1659684" y="194073"/>
                </a:lnTo>
                <a:lnTo>
                  <a:pt x="1658946" y="194073"/>
                </a:lnTo>
                <a:lnTo>
                  <a:pt x="1657223" y="192349"/>
                </a:lnTo>
                <a:lnTo>
                  <a:pt x="1654023" y="192349"/>
                </a:lnTo>
                <a:lnTo>
                  <a:pt x="1653285" y="174627"/>
                </a:lnTo>
                <a:lnTo>
                  <a:pt x="1651560" y="160350"/>
                </a:lnTo>
                <a:lnTo>
                  <a:pt x="1648361" y="148534"/>
                </a:lnTo>
                <a:lnTo>
                  <a:pt x="1645899" y="134996"/>
                </a:lnTo>
                <a:lnTo>
                  <a:pt x="1644176" y="117273"/>
                </a:lnTo>
                <a:lnTo>
                  <a:pt x="1651560" y="109642"/>
                </a:lnTo>
                <a:lnTo>
                  <a:pt x="1654023" y="102997"/>
                </a:lnTo>
                <a:lnTo>
                  <a:pt x="1655746" y="93889"/>
                </a:lnTo>
                <a:lnTo>
                  <a:pt x="1659931" y="82074"/>
                </a:lnTo>
                <a:lnTo>
                  <a:pt x="1663130" y="79612"/>
                </a:lnTo>
                <a:lnTo>
                  <a:pt x="1667315" y="75428"/>
                </a:lnTo>
                <a:lnTo>
                  <a:pt x="1671499" y="70504"/>
                </a:lnTo>
                <a:lnTo>
                  <a:pt x="1676422" y="66319"/>
                </a:lnTo>
                <a:lnTo>
                  <a:pt x="1678884" y="68042"/>
                </a:lnTo>
                <a:lnTo>
                  <a:pt x="1680607" y="69765"/>
                </a:lnTo>
                <a:lnTo>
                  <a:pt x="1682329" y="70504"/>
                </a:lnTo>
                <a:lnTo>
                  <a:pt x="1683068" y="72227"/>
                </a:lnTo>
                <a:lnTo>
                  <a:pt x="1686269" y="69765"/>
                </a:lnTo>
                <a:lnTo>
                  <a:pt x="1687991" y="66319"/>
                </a:lnTo>
                <a:lnTo>
                  <a:pt x="1688731" y="63858"/>
                </a:lnTo>
                <a:lnTo>
                  <a:pt x="1690453" y="58935"/>
                </a:lnTo>
                <a:lnTo>
                  <a:pt x="1692176" y="56473"/>
                </a:lnTo>
                <a:lnTo>
                  <a:pt x="1702022" y="50566"/>
                </a:lnTo>
                <a:lnTo>
                  <a:pt x="1710391" y="47119"/>
                </a:lnTo>
                <a:lnTo>
                  <a:pt x="1717775" y="40473"/>
                </a:lnTo>
                <a:lnTo>
                  <a:pt x="1715314" y="38750"/>
                </a:lnTo>
                <a:lnTo>
                  <a:pt x="1713592" y="38750"/>
                </a:lnTo>
                <a:lnTo>
                  <a:pt x="1711869" y="38750"/>
                </a:lnTo>
                <a:lnTo>
                  <a:pt x="1711869" y="37027"/>
                </a:lnTo>
                <a:lnTo>
                  <a:pt x="1711869" y="34566"/>
                </a:lnTo>
                <a:lnTo>
                  <a:pt x="1710146" y="31120"/>
                </a:lnTo>
                <a:lnTo>
                  <a:pt x="1720975" y="17581"/>
                </a:lnTo>
                <a:lnTo>
                  <a:pt x="1730820" y="1582"/>
                </a:lnTo>
                <a:close/>
                <a:moveTo>
                  <a:pt x="1335283" y="0"/>
                </a:moveTo>
                <a:lnTo>
                  <a:pt x="1355141" y="0"/>
                </a:lnTo>
                <a:lnTo>
                  <a:pt x="1357409" y="4536"/>
                </a:lnTo>
                <a:lnTo>
                  <a:pt x="1360609" y="6998"/>
                </a:lnTo>
                <a:lnTo>
                  <a:pt x="1363070" y="12905"/>
                </a:lnTo>
                <a:lnTo>
                  <a:pt x="1372178" y="5521"/>
                </a:lnTo>
                <a:lnTo>
                  <a:pt x="1380000" y="0"/>
                </a:lnTo>
                <a:lnTo>
                  <a:pt x="1394146" y="0"/>
                </a:lnTo>
                <a:lnTo>
                  <a:pt x="1396054" y="1337"/>
                </a:lnTo>
                <a:lnTo>
                  <a:pt x="1396054" y="2812"/>
                </a:lnTo>
                <a:lnTo>
                  <a:pt x="1397778" y="2812"/>
                </a:lnTo>
                <a:lnTo>
                  <a:pt x="1399501" y="2812"/>
                </a:lnTo>
                <a:lnTo>
                  <a:pt x="1401962" y="2812"/>
                </a:lnTo>
                <a:lnTo>
                  <a:pt x="1407235" y="0"/>
                </a:lnTo>
                <a:lnTo>
                  <a:pt x="1442331" y="0"/>
                </a:lnTo>
                <a:lnTo>
                  <a:pt x="1442331" y="2812"/>
                </a:lnTo>
                <a:lnTo>
                  <a:pt x="1442331" y="6998"/>
                </a:lnTo>
                <a:lnTo>
                  <a:pt x="1444054" y="18813"/>
                </a:lnTo>
                <a:lnTo>
                  <a:pt x="1445777" y="32105"/>
                </a:lnTo>
                <a:lnTo>
                  <a:pt x="1445777" y="43674"/>
                </a:lnTo>
                <a:lnTo>
                  <a:pt x="1429285" y="52043"/>
                </a:lnTo>
                <a:lnTo>
                  <a:pt x="1411070" y="59428"/>
                </a:lnTo>
                <a:lnTo>
                  <a:pt x="1393594" y="67796"/>
                </a:lnTo>
                <a:lnTo>
                  <a:pt x="1378824" y="79612"/>
                </a:lnTo>
                <a:lnTo>
                  <a:pt x="1374640" y="77151"/>
                </a:lnTo>
                <a:lnTo>
                  <a:pt x="1367255" y="73705"/>
                </a:lnTo>
                <a:lnTo>
                  <a:pt x="1357409" y="67796"/>
                </a:lnTo>
                <a:lnTo>
                  <a:pt x="1349040" y="63612"/>
                </a:lnTo>
                <a:lnTo>
                  <a:pt x="1341655" y="59428"/>
                </a:lnTo>
                <a:lnTo>
                  <a:pt x="1338209" y="56228"/>
                </a:lnTo>
                <a:lnTo>
                  <a:pt x="1339932" y="55490"/>
                </a:lnTo>
                <a:lnTo>
                  <a:pt x="1341655" y="53766"/>
                </a:lnTo>
                <a:lnTo>
                  <a:pt x="1343378" y="52043"/>
                </a:lnTo>
                <a:lnTo>
                  <a:pt x="1343378" y="50320"/>
                </a:lnTo>
                <a:lnTo>
                  <a:pt x="1344116" y="47859"/>
                </a:lnTo>
                <a:lnTo>
                  <a:pt x="1339932" y="44658"/>
                </a:lnTo>
                <a:lnTo>
                  <a:pt x="1334271" y="43674"/>
                </a:lnTo>
                <a:lnTo>
                  <a:pt x="1330086" y="40474"/>
                </a:lnTo>
                <a:lnTo>
                  <a:pt x="1325901" y="38012"/>
                </a:lnTo>
                <a:lnTo>
                  <a:pt x="1328363" y="38012"/>
                </a:lnTo>
                <a:lnTo>
                  <a:pt x="1331809" y="34567"/>
                </a:lnTo>
                <a:lnTo>
                  <a:pt x="1332547" y="32844"/>
                </a:lnTo>
                <a:lnTo>
                  <a:pt x="1334271" y="32844"/>
                </a:lnTo>
                <a:lnTo>
                  <a:pt x="1335747" y="32105"/>
                </a:lnTo>
                <a:lnTo>
                  <a:pt x="1339932" y="32105"/>
                </a:lnTo>
                <a:lnTo>
                  <a:pt x="1344116" y="32105"/>
                </a:lnTo>
                <a:lnTo>
                  <a:pt x="1344116" y="21275"/>
                </a:lnTo>
                <a:lnTo>
                  <a:pt x="1322701" y="21275"/>
                </a:lnTo>
                <a:lnTo>
                  <a:pt x="1318517" y="12905"/>
                </a:lnTo>
                <a:lnTo>
                  <a:pt x="1325901" y="6998"/>
                </a:lnTo>
                <a:lnTo>
                  <a:pt x="1331809" y="1337"/>
                </a:lnTo>
                <a:close/>
                <a:moveTo>
                  <a:pt x="994515" y="0"/>
                </a:moveTo>
                <a:lnTo>
                  <a:pt x="1240498" y="0"/>
                </a:lnTo>
                <a:lnTo>
                  <a:pt x="1238272" y="6013"/>
                </a:lnTo>
                <a:lnTo>
                  <a:pt x="1230887" y="13644"/>
                </a:lnTo>
                <a:lnTo>
                  <a:pt x="1218579" y="22012"/>
                </a:lnTo>
                <a:lnTo>
                  <a:pt x="1202088" y="29643"/>
                </a:lnTo>
                <a:lnTo>
                  <a:pt x="1188057" y="35551"/>
                </a:lnTo>
                <a:lnTo>
                  <a:pt x="1174765" y="38997"/>
                </a:lnTo>
                <a:lnTo>
                  <a:pt x="1174765" y="35551"/>
                </a:lnTo>
                <a:lnTo>
                  <a:pt x="1174765" y="33089"/>
                </a:lnTo>
                <a:lnTo>
                  <a:pt x="1173042" y="33089"/>
                </a:lnTo>
                <a:lnTo>
                  <a:pt x="1173042" y="31367"/>
                </a:lnTo>
                <a:lnTo>
                  <a:pt x="1172304" y="29643"/>
                </a:lnTo>
                <a:lnTo>
                  <a:pt x="1170580" y="41458"/>
                </a:lnTo>
                <a:lnTo>
                  <a:pt x="1166396" y="51551"/>
                </a:lnTo>
                <a:lnTo>
                  <a:pt x="1163196" y="60658"/>
                </a:lnTo>
                <a:lnTo>
                  <a:pt x="1159011" y="69027"/>
                </a:lnTo>
                <a:lnTo>
                  <a:pt x="1155811" y="80844"/>
                </a:lnTo>
                <a:lnTo>
                  <a:pt x="1159011" y="82566"/>
                </a:lnTo>
                <a:lnTo>
                  <a:pt x="1159011" y="84289"/>
                </a:lnTo>
                <a:lnTo>
                  <a:pt x="1160735" y="84289"/>
                </a:lnTo>
                <a:lnTo>
                  <a:pt x="1160735" y="86012"/>
                </a:lnTo>
                <a:lnTo>
                  <a:pt x="1159011" y="86750"/>
                </a:lnTo>
                <a:lnTo>
                  <a:pt x="1155811" y="90197"/>
                </a:lnTo>
                <a:lnTo>
                  <a:pt x="1153350" y="91920"/>
                </a:lnTo>
                <a:lnTo>
                  <a:pt x="1150889" y="94381"/>
                </a:lnTo>
                <a:lnTo>
                  <a:pt x="1147689" y="96104"/>
                </a:lnTo>
                <a:lnTo>
                  <a:pt x="1145965" y="98566"/>
                </a:lnTo>
                <a:lnTo>
                  <a:pt x="1143504" y="102750"/>
                </a:lnTo>
                <a:lnTo>
                  <a:pt x="1137597" y="119489"/>
                </a:lnTo>
                <a:lnTo>
                  <a:pt x="1133412" y="136966"/>
                </a:lnTo>
                <a:lnTo>
                  <a:pt x="1131688" y="157150"/>
                </a:lnTo>
                <a:lnTo>
                  <a:pt x="1128489" y="176350"/>
                </a:lnTo>
                <a:lnTo>
                  <a:pt x="1124305" y="193826"/>
                </a:lnTo>
                <a:lnTo>
                  <a:pt x="1121842" y="192104"/>
                </a:lnTo>
                <a:lnTo>
                  <a:pt x="1120119" y="192104"/>
                </a:lnTo>
                <a:lnTo>
                  <a:pt x="1120119" y="190380"/>
                </a:lnTo>
                <a:lnTo>
                  <a:pt x="1118396" y="190380"/>
                </a:lnTo>
                <a:lnTo>
                  <a:pt x="1114212" y="187919"/>
                </a:lnTo>
                <a:lnTo>
                  <a:pt x="1106828" y="182012"/>
                </a:lnTo>
                <a:lnTo>
                  <a:pt x="1095258" y="172903"/>
                </a:lnTo>
                <a:lnTo>
                  <a:pt x="1081966" y="165273"/>
                </a:lnTo>
                <a:lnTo>
                  <a:pt x="1069658" y="156904"/>
                </a:lnTo>
                <a:lnTo>
                  <a:pt x="1059813" y="149273"/>
                </a:lnTo>
                <a:lnTo>
                  <a:pt x="1050706" y="145088"/>
                </a:lnTo>
                <a:lnTo>
                  <a:pt x="1048243" y="143366"/>
                </a:lnTo>
                <a:lnTo>
                  <a:pt x="1045043" y="111612"/>
                </a:lnTo>
                <a:lnTo>
                  <a:pt x="1043320" y="108166"/>
                </a:lnTo>
                <a:lnTo>
                  <a:pt x="1039136" y="105705"/>
                </a:lnTo>
                <a:lnTo>
                  <a:pt x="1036674" y="103982"/>
                </a:lnTo>
                <a:lnTo>
                  <a:pt x="1031751" y="100535"/>
                </a:lnTo>
                <a:lnTo>
                  <a:pt x="1029290" y="98074"/>
                </a:lnTo>
                <a:lnTo>
                  <a:pt x="1031751" y="96351"/>
                </a:lnTo>
                <a:lnTo>
                  <a:pt x="1031751" y="94628"/>
                </a:lnTo>
                <a:lnTo>
                  <a:pt x="1033474" y="93889"/>
                </a:lnTo>
                <a:lnTo>
                  <a:pt x="1035197" y="90443"/>
                </a:lnTo>
                <a:lnTo>
                  <a:pt x="1036919" y="87982"/>
                </a:lnTo>
                <a:lnTo>
                  <a:pt x="1029536" y="87982"/>
                </a:lnTo>
                <a:lnTo>
                  <a:pt x="1025351" y="87982"/>
                </a:lnTo>
                <a:lnTo>
                  <a:pt x="1022152" y="87982"/>
                </a:lnTo>
                <a:lnTo>
                  <a:pt x="1020428" y="86258"/>
                </a:lnTo>
                <a:lnTo>
                  <a:pt x="1019689" y="83797"/>
                </a:lnTo>
                <a:lnTo>
                  <a:pt x="1016489" y="78873"/>
                </a:lnTo>
                <a:lnTo>
                  <a:pt x="1014766" y="76413"/>
                </a:lnTo>
                <a:lnTo>
                  <a:pt x="1014766" y="72966"/>
                </a:lnTo>
                <a:lnTo>
                  <a:pt x="1014766" y="72227"/>
                </a:lnTo>
                <a:lnTo>
                  <a:pt x="1014766" y="68782"/>
                </a:lnTo>
                <a:lnTo>
                  <a:pt x="1016489" y="66320"/>
                </a:lnTo>
                <a:lnTo>
                  <a:pt x="1016489" y="62874"/>
                </a:lnTo>
                <a:lnTo>
                  <a:pt x="1008119" y="62874"/>
                </a:lnTo>
                <a:lnTo>
                  <a:pt x="1008119" y="58690"/>
                </a:lnTo>
                <a:lnTo>
                  <a:pt x="1008859" y="54505"/>
                </a:lnTo>
                <a:lnTo>
                  <a:pt x="1010582" y="52782"/>
                </a:lnTo>
                <a:lnTo>
                  <a:pt x="1010582" y="49828"/>
                </a:lnTo>
                <a:lnTo>
                  <a:pt x="1012305" y="47366"/>
                </a:lnTo>
                <a:lnTo>
                  <a:pt x="1014028" y="43181"/>
                </a:lnTo>
                <a:lnTo>
                  <a:pt x="1009104" y="43181"/>
                </a:lnTo>
                <a:lnTo>
                  <a:pt x="1004182" y="43181"/>
                </a:lnTo>
                <a:lnTo>
                  <a:pt x="1001720" y="41458"/>
                </a:lnTo>
                <a:lnTo>
                  <a:pt x="996797" y="39735"/>
                </a:lnTo>
                <a:lnTo>
                  <a:pt x="996059" y="18075"/>
                </a:lnTo>
                <a:close/>
                <a:moveTo>
                  <a:pt x="864598" y="0"/>
                </a:moveTo>
                <a:lnTo>
                  <a:pt x="901871" y="0"/>
                </a:lnTo>
                <a:lnTo>
                  <a:pt x="899566" y="15368"/>
                </a:lnTo>
                <a:lnTo>
                  <a:pt x="895383" y="17090"/>
                </a:lnTo>
                <a:lnTo>
                  <a:pt x="890459" y="17090"/>
                </a:lnTo>
                <a:lnTo>
                  <a:pt x="886521" y="17829"/>
                </a:lnTo>
                <a:lnTo>
                  <a:pt x="880613" y="17829"/>
                </a:lnTo>
                <a:lnTo>
                  <a:pt x="874951" y="11183"/>
                </a:lnTo>
                <a:lnTo>
                  <a:pt x="867321" y="3552"/>
                </a:lnTo>
                <a:close/>
                <a:moveTo>
                  <a:pt x="769123" y="0"/>
                </a:moveTo>
                <a:lnTo>
                  <a:pt x="842019" y="0"/>
                </a:lnTo>
                <a:lnTo>
                  <a:pt x="845906" y="11921"/>
                </a:lnTo>
                <a:lnTo>
                  <a:pt x="851813" y="37275"/>
                </a:lnTo>
                <a:lnTo>
                  <a:pt x="861659" y="37275"/>
                </a:lnTo>
                <a:lnTo>
                  <a:pt x="867321" y="48845"/>
                </a:lnTo>
                <a:lnTo>
                  <a:pt x="872244" y="60660"/>
                </a:lnTo>
                <a:lnTo>
                  <a:pt x="873228" y="76660"/>
                </a:lnTo>
                <a:lnTo>
                  <a:pt x="872244" y="78383"/>
                </a:lnTo>
                <a:lnTo>
                  <a:pt x="870767" y="79859"/>
                </a:lnTo>
                <a:lnTo>
                  <a:pt x="870767" y="81582"/>
                </a:lnTo>
                <a:lnTo>
                  <a:pt x="869044" y="82567"/>
                </a:lnTo>
                <a:lnTo>
                  <a:pt x="867321" y="84290"/>
                </a:lnTo>
                <a:lnTo>
                  <a:pt x="864858" y="85767"/>
                </a:lnTo>
                <a:lnTo>
                  <a:pt x="859198" y="82567"/>
                </a:lnTo>
                <a:lnTo>
                  <a:pt x="851813" y="78383"/>
                </a:lnTo>
                <a:lnTo>
                  <a:pt x="844182" y="74198"/>
                </a:lnTo>
                <a:lnTo>
                  <a:pt x="838521" y="70752"/>
                </a:lnTo>
                <a:lnTo>
                  <a:pt x="836060" y="70013"/>
                </a:lnTo>
                <a:lnTo>
                  <a:pt x="833598" y="70013"/>
                </a:lnTo>
                <a:lnTo>
                  <a:pt x="841721" y="81582"/>
                </a:lnTo>
                <a:lnTo>
                  <a:pt x="849352" y="91675"/>
                </a:lnTo>
                <a:lnTo>
                  <a:pt x="855013" y="104229"/>
                </a:lnTo>
                <a:lnTo>
                  <a:pt x="851813" y="104229"/>
                </a:lnTo>
                <a:lnTo>
                  <a:pt x="841721" y="100044"/>
                </a:lnTo>
                <a:lnTo>
                  <a:pt x="828674" y="97582"/>
                </a:lnTo>
                <a:lnTo>
                  <a:pt x="814644" y="94136"/>
                </a:lnTo>
                <a:lnTo>
                  <a:pt x="804551" y="88475"/>
                </a:lnTo>
                <a:lnTo>
                  <a:pt x="795689" y="79859"/>
                </a:lnTo>
                <a:lnTo>
                  <a:pt x="789782" y="66567"/>
                </a:lnTo>
                <a:lnTo>
                  <a:pt x="784121" y="54752"/>
                </a:lnTo>
                <a:lnTo>
                  <a:pt x="775751" y="43183"/>
                </a:lnTo>
                <a:lnTo>
                  <a:pt x="766644" y="34568"/>
                </a:lnTo>
                <a:lnTo>
                  <a:pt x="754336" y="41460"/>
                </a:lnTo>
                <a:lnTo>
                  <a:pt x="739321" y="46383"/>
                </a:lnTo>
                <a:lnTo>
                  <a:pt x="722090" y="47368"/>
                </a:lnTo>
                <a:lnTo>
                  <a:pt x="720368" y="43183"/>
                </a:lnTo>
                <a:lnTo>
                  <a:pt x="719628" y="38998"/>
                </a:lnTo>
                <a:lnTo>
                  <a:pt x="719628" y="34568"/>
                </a:lnTo>
                <a:lnTo>
                  <a:pt x="719628" y="28906"/>
                </a:lnTo>
                <a:lnTo>
                  <a:pt x="731937" y="23737"/>
                </a:lnTo>
                <a:lnTo>
                  <a:pt x="748428" y="19552"/>
                </a:lnTo>
                <a:lnTo>
                  <a:pt x="762460" y="15368"/>
                </a:lnTo>
                <a:lnTo>
                  <a:pt x="766644" y="6998"/>
                </a:lnTo>
                <a:close/>
                <a:moveTo>
                  <a:pt x="0" y="0"/>
                </a:moveTo>
                <a:lnTo>
                  <a:pt x="611304" y="0"/>
                </a:lnTo>
                <a:lnTo>
                  <a:pt x="611815" y="1336"/>
                </a:lnTo>
                <a:lnTo>
                  <a:pt x="610093" y="10444"/>
                </a:lnTo>
                <a:lnTo>
                  <a:pt x="608368" y="24721"/>
                </a:lnTo>
                <a:lnTo>
                  <a:pt x="600984" y="24721"/>
                </a:lnTo>
                <a:lnTo>
                  <a:pt x="591138" y="18813"/>
                </a:lnTo>
                <a:lnTo>
                  <a:pt x="577108" y="15367"/>
                </a:lnTo>
                <a:lnTo>
                  <a:pt x="577108" y="18567"/>
                </a:lnTo>
                <a:lnTo>
                  <a:pt x="579569" y="18567"/>
                </a:lnTo>
                <a:lnTo>
                  <a:pt x="582769" y="21028"/>
                </a:lnTo>
                <a:lnTo>
                  <a:pt x="584492" y="22751"/>
                </a:lnTo>
                <a:lnTo>
                  <a:pt x="585230" y="24474"/>
                </a:lnTo>
                <a:lnTo>
                  <a:pt x="586954" y="26197"/>
                </a:lnTo>
                <a:lnTo>
                  <a:pt x="588677" y="30382"/>
                </a:lnTo>
                <a:lnTo>
                  <a:pt x="588677" y="34567"/>
                </a:lnTo>
                <a:lnTo>
                  <a:pt x="586954" y="38012"/>
                </a:lnTo>
                <a:lnTo>
                  <a:pt x="584492" y="40474"/>
                </a:lnTo>
                <a:lnTo>
                  <a:pt x="582769" y="43921"/>
                </a:lnTo>
                <a:lnTo>
                  <a:pt x="575384" y="49828"/>
                </a:lnTo>
                <a:lnTo>
                  <a:pt x="569722" y="55735"/>
                </a:lnTo>
                <a:lnTo>
                  <a:pt x="567262" y="62381"/>
                </a:lnTo>
                <a:lnTo>
                  <a:pt x="564061" y="73213"/>
                </a:lnTo>
                <a:lnTo>
                  <a:pt x="558400" y="73213"/>
                </a:lnTo>
                <a:lnTo>
                  <a:pt x="554215" y="71489"/>
                </a:lnTo>
                <a:lnTo>
                  <a:pt x="550031" y="69766"/>
                </a:lnTo>
                <a:lnTo>
                  <a:pt x="546830" y="68043"/>
                </a:lnTo>
                <a:lnTo>
                  <a:pt x="541169" y="67305"/>
                </a:lnTo>
                <a:lnTo>
                  <a:pt x="541169" y="69766"/>
                </a:lnTo>
                <a:lnTo>
                  <a:pt x="548554" y="69766"/>
                </a:lnTo>
                <a:lnTo>
                  <a:pt x="550277" y="73213"/>
                </a:lnTo>
                <a:lnTo>
                  <a:pt x="551015" y="75673"/>
                </a:lnTo>
                <a:lnTo>
                  <a:pt x="552739" y="77397"/>
                </a:lnTo>
                <a:lnTo>
                  <a:pt x="552739" y="79858"/>
                </a:lnTo>
                <a:lnTo>
                  <a:pt x="554461" y="84782"/>
                </a:lnTo>
                <a:lnTo>
                  <a:pt x="554461" y="88966"/>
                </a:lnTo>
                <a:lnTo>
                  <a:pt x="541169" y="93151"/>
                </a:lnTo>
                <a:lnTo>
                  <a:pt x="529601" y="100535"/>
                </a:lnTo>
                <a:lnTo>
                  <a:pt x="522216" y="108904"/>
                </a:lnTo>
                <a:lnTo>
                  <a:pt x="517292" y="122196"/>
                </a:lnTo>
                <a:lnTo>
                  <a:pt x="517292" y="141397"/>
                </a:lnTo>
                <a:lnTo>
                  <a:pt x="522216" y="152966"/>
                </a:lnTo>
                <a:lnTo>
                  <a:pt x="525416" y="168719"/>
                </a:lnTo>
                <a:lnTo>
                  <a:pt x="525416" y="184473"/>
                </a:lnTo>
                <a:lnTo>
                  <a:pt x="541169" y="184473"/>
                </a:lnTo>
                <a:lnTo>
                  <a:pt x="541169" y="191857"/>
                </a:lnTo>
                <a:lnTo>
                  <a:pt x="544369" y="194320"/>
                </a:lnTo>
                <a:lnTo>
                  <a:pt x="544369" y="197765"/>
                </a:lnTo>
                <a:lnTo>
                  <a:pt x="544369" y="200227"/>
                </a:lnTo>
                <a:lnTo>
                  <a:pt x="544369" y="201950"/>
                </a:lnTo>
                <a:lnTo>
                  <a:pt x="544369" y="203673"/>
                </a:lnTo>
                <a:lnTo>
                  <a:pt x="544369" y="204411"/>
                </a:lnTo>
                <a:lnTo>
                  <a:pt x="545108" y="206134"/>
                </a:lnTo>
                <a:lnTo>
                  <a:pt x="550031" y="206134"/>
                </a:lnTo>
                <a:lnTo>
                  <a:pt x="554215" y="207857"/>
                </a:lnTo>
                <a:lnTo>
                  <a:pt x="564061" y="206134"/>
                </a:lnTo>
                <a:lnTo>
                  <a:pt x="573908" y="210319"/>
                </a:lnTo>
                <a:lnTo>
                  <a:pt x="584739" y="217703"/>
                </a:lnTo>
                <a:lnTo>
                  <a:pt x="594584" y="227795"/>
                </a:lnTo>
                <a:lnTo>
                  <a:pt x="602954" y="236903"/>
                </a:lnTo>
                <a:lnTo>
                  <a:pt x="613292" y="242072"/>
                </a:lnTo>
                <a:lnTo>
                  <a:pt x="617476" y="243795"/>
                </a:lnTo>
                <a:lnTo>
                  <a:pt x="619938" y="244534"/>
                </a:lnTo>
                <a:lnTo>
                  <a:pt x="623138" y="243795"/>
                </a:lnTo>
                <a:lnTo>
                  <a:pt x="625600" y="243795"/>
                </a:lnTo>
                <a:lnTo>
                  <a:pt x="627323" y="242072"/>
                </a:lnTo>
                <a:lnTo>
                  <a:pt x="630523" y="240349"/>
                </a:lnTo>
                <a:lnTo>
                  <a:pt x="631261" y="238626"/>
                </a:lnTo>
                <a:lnTo>
                  <a:pt x="634462" y="238626"/>
                </a:lnTo>
                <a:lnTo>
                  <a:pt x="657600" y="244534"/>
                </a:lnTo>
                <a:lnTo>
                  <a:pt x="660060" y="260288"/>
                </a:lnTo>
                <a:lnTo>
                  <a:pt x="663261" y="271857"/>
                </a:lnTo>
                <a:lnTo>
                  <a:pt x="664984" y="280965"/>
                </a:lnTo>
                <a:lnTo>
                  <a:pt x="665722" y="289334"/>
                </a:lnTo>
                <a:lnTo>
                  <a:pt x="668922" y="298441"/>
                </a:lnTo>
                <a:lnTo>
                  <a:pt x="676307" y="308534"/>
                </a:lnTo>
                <a:lnTo>
                  <a:pt x="684676" y="321827"/>
                </a:lnTo>
                <a:lnTo>
                  <a:pt x="687138" y="320103"/>
                </a:lnTo>
                <a:lnTo>
                  <a:pt x="688860" y="320103"/>
                </a:lnTo>
                <a:lnTo>
                  <a:pt x="690584" y="318380"/>
                </a:lnTo>
                <a:lnTo>
                  <a:pt x="692306" y="318380"/>
                </a:lnTo>
                <a:lnTo>
                  <a:pt x="694769" y="317642"/>
                </a:lnTo>
                <a:lnTo>
                  <a:pt x="696491" y="317642"/>
                </a:lnTo>
                <a:lnTo>
                  <a:pt x="696491" y="315918"/>
                </a:lnTo>
                <a:lnTo>
                  <a:pt x="696491" y="314196"/>
                </a:lnTo>
                <a:lnTo>
                  <a:pt x="698215" y="311734"/>
                </a:lnTo>
                <a:lnTo>
                  <a:pt x="698215" y="302626"/>
                </a:lnTo>
                <a:lnTo>
                  <a:pt x="696491" y="291057"/>
                </a:lnTo>
                <a:lnTo>
                  <a:pt x="693291" y="276780"/>
                </a:lnTo>
                <a:lnTo>
                  <a:pt x="689107" y="263488"/>
                </a:lnTo>
                <a:lnTo>
                  <a:pt x="700676" y="257580"/>
                </a:lnTo>
                <a:lnTo>
                  <a:pt x="712246" y="249211"/>
                </a:lnTo>
                <a:lnTo>
                  <a:pt x="719629" y="237641"/>
                </a:lnTo>
                <a:lnTo>
                  <a:pt x="723814" y="222627"/>
                </a:lnTo>
                <a:lnTo>
                  <a:pt x="725538" y="214258"/>
                </a:lnTo>
                <a:lnTo>
                  <a:pt x="723814" y="200966"/>
                </a:lnTo>
                <a:lnTo>
                  <a:pt x="723814" y="187674"/>
                </a:lnTo>
                <a:lnTo>
                  <a:pt x="718153" y="185211"/>
                </a:lnTo>
                <a:lnTo>
                  <a:pt x="715692" y="183488"/>
                </a:lnTo>
                <a:lnTo>
                  <a:pt x="712491" y="181765"/>
                </a:lnTo>
                <a:lnTo>
                  <a:pt x="710030" y="179304"/>
                </a:lnTo>
                <a:lnTo>
                  <a:pt x="708307" y="174381"/>
                </a:lnTo>
                <a:lnTo>
                  <a:pt x="713968" y="164288"/>
                </a:lnTo>
                <a:lnTo>
                  <a:pt x="716429" y="152719"/>
                </a:lnTo>
                <a:lnTo>
                  <a:pt x="713968" y="140166"/>
                </a:lnTo>
                <a:lnTo>
                  <a:pt x="710768" y="126874"/>
                </a:lnTo>
                <a:lnTo>
                  <a:pt x="706583" y="111858"/>
                </a:lnTo>
                <a:lnTo>
                  <a:pt x="704861" y="97581"/>
                </a:lnTo>
                <a:lnTo>
                  <a:pt x="708061" y="97581"/>
                </a:lnTo>
                <a:lnTo>
                  <a:pt x="708061" y="94135"/>
                </a:lnTo>
                <a:lnTo>
                  <a:pt x="727999" y="97581"/>
                </a:lnTo>
                <a:lnTo>
                  <a:pt x="745229" y="97581"/>
                </a:lnTo>
                <a:lnTo>
                  <a:pt x="764184" y="94135"/>
                </a:lnTo>
                <a:lnTo>
                  <a:pt x="768368" y="101520"/>
                </a:lnTo>
                <a:lnTo>
                  <a:pt x="772552" y="111612"/>
                </a:lnTo>
                <a:lnTo>
                  <a:pt x="777476" y="118996"/>
                </a:lnTo>
                <a:lnTo>
                  <a:pt x="781660" y="122443"/>
                </a:lnTo>
                <a:lnTo>
                  <a:pt x="784122" y="123181"/>
                </a:lnTo>
                <a:lnTo>
                  <a:pt x="789044" y="123181"/>
                </a:lnTo>
                <a:lnTo>
                  <a:pt x="793229" y="124904"/>
                </a:lnTo>
                <a:lnTo>
                  <a:pt x="797415" y="126627"/>
                </a:lnTo>
                <a:lnTo>
                  <a:pt x="800615" y="129089"/>
                </a:lnTo>
                <a:lnTo>
                  <a:pt x="801352" y="136473"/>
                </a:lnTo>
                <a:lnTo>
                  <a:pt x="804552" y="149765"/>
                </a:lnTo>
                <a:lnTo>
                  <a:pt x="806276" y="161335"/>
                </a:lnTo>
                <a:lnTo>
                  <a:pt x="808736" y="169704"/>
                </a:lnTo>
                <a:lnTo>
                  <a:pt x="810460" y="171426"/>
                </a:lnTo>
                <a:lnTo>
                  <a:pt x="812922" y="173888"/>
                </a:lnTo>
                <a:lnTo>
                  <a:pt x="816122" y="175612"/>
                </a:lnTo>
                <a:lnTo>
                  <a:pt x="818583" y="179057"/>
                </a:lnTo>
                <a:lnTo>
                  <a:pt x="823506" y="179797"/>
                </a:lnTo>
                <a:lnTo>
                  <a:pt x="824244" y="183243"/>
                </a:lnTo>
                <a:lnTo>
                  <a:pt x="835814" y="174134"/>
                </a:lnTo>
                <a:lnTo>
                  <a:pt x="844922" y="163305"/>
                </a:lnTo>
                <a:lnTo>
                  <a:pt x="851568" y="151735"/>
                </a:lnTo>
                <a:lnTo>
                  <a:pt x="863137" y="142627"/>
                </a:lnTo>
                <a:lnTo>
                  <a:pt x="864860" y="152719"/>
                </a:lnTo>
                <a:lnTo>
                  <a:pt x="869044" y="158627"/>
                </a:lnTo>
                <a:lnTo>
                  <a:pt x="874705" y="164535"/>
                </a:lnTo>
                <a:lnTo>
                  <a:pt x="880367" y="170442"/>
                </a:lnTo>
                <a:lnTo>
                  <a:pt x="885290" y="177827"/>
                </a:lnTo>
                <a:lnTo>
                  <a:pt x="885290" y="180288"/>
                </a:lnTo>
                <a:lnTo>
                  <a:pt x="885290" y="183735"/>
                </a:lnTo>
                <a:lnTo>
                  <a:pt x="883567" y="185458"/>
                </a:lnTo>
                <a:lnTo>
                  <a:pt x="883567" y="187918"/>
                </a:lnTo>
                <a:lnTo>
                  <a:pt x="881845" y="191365"/>
                </a:lnTo>
                <a:lnTo>
                  <a:pt x="883567" y="193827"/>
                </a:lnTo>
                <a:lnTo>
                  <a:pt x="885290" y="197273"/>
                </a:lnTo>
                <a:lnTo>
                  <a:pt x="886028" y="198012"/>
                </a:lnTo>
                <a:lnTo>
                  <a:pt x="889228" y="198012"/>
                </a:lnTo>
                <a:lnTo>
                  <a:pt x="891689" y="198012"/>
                </a:lnTo>
                <a:lnTo>
                  <a:pt x="893414" y="198012"/>
                </a:lnTo>
                <a:lnTo>
                  <a:pt x="896613" y="198012"/>
                </a:lnTo>
                <a:lnTo>
                  <a:pt x="897352" y="199735"/>
                </a:lnTo>
                <a:lnTo>
                  <a:pt x="902275" y="211304"/>
                </a:lnTo>
                <a:lnTo>
                  <a:pt x="902275" y="220411"/>
                </a:lnTo>
                <a:lnTo>
                  <a:pt x="900552" y="228780"/>
                </a:lnTo>
                <a:lnTo>
                  <a:pt x="903013" y="236166"/>
                </a:lnTo>
                <a:lnTo>
                  <a:pt x="913844" y="244534"/>
                </a:lnTo>
                <a:lnTo>
                  <a:pt x="904736" y="262011"/>
                </a:lnTo>
                <a:lnTo>
                  <a:pt x="894890" y="277026"/>
                </a:lnTo>
                <a:lnTo>
                  <a:pt x="897352" y="277026"/>
                </a:lnTo>
                <a:lnTo>
                  <a:pt x="906459" y="267919"/>
                </a:lnTo>
                <a:lnTo>
                  <a:pt x="914828" y="260535"/>
                </a:lnTo>
                <a:lnTo>
                  <a:pt x="922213" y="252165"/>
                </a:lnTo>
                <a:lnTo>
                  <a:pt x="932059" y="254626"/>
                </a:lnTo>
                <a:lnTo>
                  <a:pt x="937720" y="260535"/>
                </a:lnTo>
                <a:lnTo>
                  <a:pt x="943382" y="267919"/>
                </a:lnTo>
                <a:lnTo>
                  <a:pt x="945105" y="279487"/>
                </a:lnTo>
                <a:lnTo>
                  <a:pt x="960120" y="279487"/>
                </a:lnTo>
                <a:lnTo>
                  <a:pt x="960120" y="283672"/>
                </a:lnTo>
                <a:lnTo>
                  <a:pt x="960859" y="287118"/>
                </a:lnTo>
                <a:lnTo>
                  <a:pt x="960859" y="291304"/>
                </a:lnTo>
                <a:lnTo>
                  <a:pt x="962582" y="295488"/>
                </a:lnTo>
                <a:lnTo>
                  <a:pt x="960859" y="300410"/>
                </a:lnTo>
                <a:lnTo>
                  <a:pt x="960859" y="302872"/>
                </a:lnTo>
                <a:lnTo>
                  <a:pt x="960859" y="306319"/>
                </a:lnTo>
                <a:lnTo>
                  <a:pt x="962582" y="307057"/>
                </a:lnTo>
                <a:lnTo>
                  <a:pt x="962582" y="310503"/>
                </a:lnTo>
                <a:lnTo>
                  <a:pt x="962582" y="312226"/>
                </a:lnTo>
                <a:lnTo>
                  <a:pt x="962582" y="314687"/>
                </a:lnTo>
                <a:lnTo>
                  <a:pt x="946828" y="326257"/>
                </a:lnTo>
                <a:lnTo>
                  <a:pt x="929598" y="333641"/>
                </a:lnTo>
                <a:lnTo>
                  <a:pt x="909659" y="337826"/>
                </a:lnTo>
                <a:lnTo>
                  <a:pt x="888983" y="340287"/>
                </a:lnTo>
                <a:lnTo>
                  <a:pt x="869044" y="343733"/>
                </a:lnTo>
                <a:lnTo>
                  <a:pt x="848367" y="346196"/>
                </a:lnTo>
                <a:lnTo>
                  <a:pt x="831137" y="352103"/>
                </a:lnTo>
                <a:lnTo>
                  <a:pt x="815382" y="359488"/>
                </a:lnTo>
                <a:lnTo>
                  <a:pt x="803814" y="372780"/>
                </a:lnTo>
                <a:lnTo>
                  <a:pt x="807014" y="372780"/>
                </a:lnTo>
                <a:lnTo>
                  <a:pt x="821045" y="362688"/>
                </a:lnTo>
                <a:lnTo>
                  <a:pt x="838275" y="355302"/>
                </a:lnTo>
                <a:lnTo>
                  <a:pt x="857228" y="351118"/>
                </a:lnTo>
                <a:lnTo>
                  <a:pt x="857967" y="353580"/>
                </a:lnTo>
                <a:lnTo>
                  <a:pt x="859690" y="357026"/>
                </a:lnTo>
                <a:lnTo>
                  <a:pt x="861414" y="357764"/>
                </a:lnTo>
                <a:lnTo>
                  <a:pt x="863874" y="359488"/>
                </a:lnTo>
                <a:lnTo>
                  <a:pt x="867075" y="361210"/>
                </a:lnTo>
                <a:lnTo>
                  <a:pt x="869536" y="363673"/>
                </a:lnTo>
                <a:lnTo>
                  <a:pt x="865352" y="371057"/>
                </a:lnTo>
                <a:lnTo>
                  <a:pt x="862890" y="376965"/>
                </a:lnTo>
                <a:lnTo>
                  <a:pt x="861168" y="382871"/>
                </a:lnTo>
                <a:lnTo>
                  <a:pt x="859444" y="391980"/>
                </a:lnTo>
                <a:lnTo>
                  <a:pt x="871014" y="397888"/>
                </a:lnTo>
                <a:lnTo>
                  <a:pt x="878397" y="406257"/>
                </a:lnTo>
                <a:lnTo>
                  <a:pt x="884060" y="414626"/>
                </a:lnTo>
                <a:lnTo>
                  <a:pt x="891443" y="423733"/>
                </a:lnTo>
                <a:lnTo>
                  <a:pt x="891443" y="426195"/>
                </a:lnTo>
                <a:lnTo>
                  <a:pt x="891443" y="427918"/>
                </a:lnTo>
                <a:lnTo>
                  <a:pt x="889721" y="427918"/>
                </a:lnTo>
                <a:lnTo>
                  <a:pt x="889721" y="429641"/>
                </a:lnTo>
                <a:lnTo>
                  <a:pt x="887998" y="431364"/>
                </a:lnTo>
                <a:lnTo>
                  <a:pt x="879629" y="441456"/>
                </a:lnTo>
                <a:lnTo>
                  <a:pt x="868059" y="449826"/>
                </a:lnTo>
                <a:lnTo>
                  <a:pt x="853290" y="455733"/>
                </a:lnTo>
                <a:lnTo>
                  <a:pt x="853290" y="443180"/>
                </a:lnTo>
                <a:lnTo>
                  <a:pt x="860674" y="438257"/>
                </a:lnTo>
                <a:lnTo>
                  <a:pt x="866336" y="434072"/>
                </a:lnTo>
                <a:lnTo>
                  <a:pt x="871999" y="426687"/>
                </a:lnTo>
                <a:lnTo>
                  <a:pt x="866336" y="424226"/>
                </a:lnTo>
                <a:lnTo>
                  <a:pt x="866336" y="420780"/>
                </a:lnTo>
                <a:lnTo>
                  <a:pt x="864613" y="420780"/>
                </a:lnTo>
                <a:lnTo>
                  <a:pt x="862890" y="420780"/>
                </a:lnTo>
                <a:lnTo>
                  <a:pt x="862890" y="422502"/>
                </a:lnTo>
                <a:lnTo>
                  <a:pt x="862890" y="424226"/>
                </a:lnTo>
                <a:lnTo>
                  <a:pt x="853044" y="431611"/>
                </a:lnTo>
                <a:lnTo>
                  <a:pt x="839751" y="437518"/>
                </a:lnTo>
                <a:lnTo>
                  <a:pt x="828921" y="441703"/>
                </a:lnTo>
                <a:lnTo>
                  <a:pt x="817352" y="447611"/>
                </a:lnTo>
                <a:lnTo>
                  <a:pt x="806521" y="454995"/>
                </a:lnTo>
                <a:lnTo>
                  <a:pt x="799875" y="465087"/>
                </a:lnTo>
                <a:lnTo>
                  <a:pt x="794952" y="479364"/>
                </a:lnTo>
                <a:lnTo>
                  <a:pt x="799875" y="481087"/>
                </a:lnTo>
                <a:lnTo>
                  <a:pt x="805536" y="482810"/>
                </a:lnTo>
                <a:lnTo>
                  <a:pt x="807998" y="485271"/>
                </a:lnTo>
                <a:lnTo>
                  <a:pt x="802337" y="485271"/>
                </a:lnTo>
                <a:lnTo>
                  <a:pt x="793968" y="492657"/>
                </a:lnTo>
                <a:lnTo>
                  <a:pt x="782398" y="495118"/>
                </a:lnTo>
                <a:lnTo>
                  <a:pt x="771568" y="496841"/>
                </a:lnTo>
                <a:lnTo>
                  <a:pt x="759999" y="498564"/>
                </a:lnTo>
                <a:lnTo>
                  <a:pt x="751629" y="521948"/>
                </a:lnTo>
                <a:lnTo>
                  <a:pt x="741783" y="546810"/>
                </a:lnTo>
                <a:lnTo>
                  <a:pt x="738583" y="543364"/>
                </a:lnTo>
                <a:lnTo>
                  <a:pt x="737845" y="541641"/>
                </a:lnTo>
                <a:lnTo>
                  <a:pt x="734645" y="540903"/>
                </a:lnTo>
                <a:lnTo>
                  <a:pt x="732922" y="539179"/>
                </a:lnTo>
                <a:lnTo>
                  <a:pt x="728737" y="535733"/>
                </a:lnTo>
                <a:lnTo>
                  <a:pt x="728737" y="543118"/>
                </a:lnTo>
                <a:lnTo>
                  <a:pt x="730459" y="546564"/>
                </a:lnTo>
                <a:lnTo>
                  <a:pt x="732922" y="554933"/>
                </a:lnTo>
                <a:lnTo>
                  <a:pt x="736122" y="565025"/>
                </a:lnTo>
                <a:lnTo>
                  <a:pt x="738583" y="574134"/>
                </a:lnTo>
                <a:lnTo>
                  <a:pt x="738583" y="578315"/>
                </a:lnTo>
                <a:lnTo>
                  <a:pt x="727014" y="585699"/>
                </a:lnTo>
                <a:lnTo>
                  <a:pt x="714707" y="592346"/>
                </a:lnTo>
                <a:lnTo>
                  <a:pt x="701415" y="601453"/>
                </a:lnTo>
                <a:lnTo>
                  <a:pt x="688123" y="609823"/>
                </a:lnTo>
                <a:lnTo>
                  <a:pt x="679753" y="621391"/>
                </a:lnTo>
                <a:lnTo>
                  <a:pt x="675568" y="636407"/>
                </a:lnTo>
                <a:lnTo>
                  <a:pt x="670645" y="647976"/>
                </a:lnTo>
                <a:lnTo>
                  <a:pt x="672368" y="662253"/>
                </a:lnTo>
                <a:lnTo>
                  <a:pt x="676553" y="678007"/>
                </a:lnTo>
                <a:lnTo>
                  <a:pt x="682214" y="694744"/>
                </a:lnTo>
                <a:lnTo>
                  <a:pt x="687876" y="710499"/>
                </a:lnTo>
                <a:lnTo>
                  <a:pt x="691076" y="724776"/>
                </a:lnTo>
                <a:lnTo>
                  <a:pt x="687876" y="724776"/>
                </a:lnTo>
                <a:lnTo>
                  <a:pt x="687876" y="728222"/>
                </a:lnTo>
                <a:lnTo>
                  <a:pt x="678030" y="724776"/>
                </a:lnTo>
                <a:lnTo>
                  <a:pt x="673845" y="712222"/>
                </a:lnTo>
                <a:lnTo>
                  <a:pt x="666461" y="695484"/>
                </a:lnTo>
                <a:lnTo>
                  <a:pt x="658091" y="678007"/>
                </a:lnTo>
                <a:lnTo>
                  <a:pt x="648983" y="665453"/>
                </a:lnTo>
                <a:lnTo>
                  <a:pt x="640615" y="658069"/>
                </a:lnTo>
                <a:lnTo>
                  <a:pt x="629784" y="656345"/>
                </a:lnTo>
                <a:lnTo>
                  <a:pt x="617476" y="650438"/>
                </a:lnTo>
                <a:lnTo>
                  <a:pt x="602707" y="644530"/>
                </a:lnTo>
                <a:lnTo>
                  <a:pt x="585477" y="642068"/>
                </a:lnTo>
                <a:lnTo>
                  <a:pt x="585477" y="644530"/>
                </a:lnTo>
                <a:lnTo>
                  <a:pt x="583014" y="644530"/>
                </a:lnTo>
                <a:lnTo>
                  <a:pt x="584739" y="649453"/>
                </a:lnTo>
                <a:lnTo>
                  <a:pt x="587199" y="653638"/>
                </a:lnTo>
                <a:lnTo>
                  <a:pt x="588923" y="656099"/>
                </a:lnTo>
                <a:lnTo>
                  <a:pt x="590645" y="659545"/>
                </a:lnTo>
                <a:lnTo>
                  <a:pt x="593107" y="663730"/>
                </a:lnTo>
                <a:lnTo>
                  <a:pt x="579815" y="663730"/>
                </a:lnTo>
                <a:lnTo>
                  <a:pt x="569969" y="659545"/>
                </a:lnTo>
                <a:lnTo>
                  <a:pt x="556677" y="656099"/>
                </a:lnTo>
                <a:lnTo>
                  <a:pt x="544369" y="656099"/>
                </a:lnTo>
                <a:lnTo>
                  <a:pt x="531077" y="657822"/>
                </a:lnTo>
                <a:lnTo>
                  <a:pt x="521970" y="660284"/>
                </a:lnTo>
                <a:lnTo>
                  <a:pt x="512124" y="665207"/>
                </a:lnTo>
                <a:lnTo>
                  <a:pt x="503754" y="671115"/>
                </a:lnTo>
                <a:lnTo>
                  <a:pt x="498092" y="679484"/>
                </a:lnTo>
                <a:lnTo>
                  <a:pt x="494892" y="686869"/>
                </a:lnTo>
                <a:lnTo>
                  <a:pt x="496616" y="692776"/>
                </a:lnTo>
                <a:lnTo>
                  <a:pt x="496616" y="700161"/>
                </a:lnTo>
                <a:lnTo>
                  <a:pt x="494154" y="708529"/>
                </a:lnTo>
                <a:lnTo>
                  <a:pt x="488492" y="727730"/>
                </a:lnTo>
                <a:lnTo>
                  <a:pt x="488492" y="742007"/>
                </a:lnTo>
                <a:lnTo>
                  <a:pt x="489231" y="757022"/>
                </a:lnTo>
                <a:lnTo>
                  <a:pt x="494892" y="771298"/>
                </a:lnTo>
                <a:lnTo>
                  <a:pt x="504000" y="788775"/>
                </a:lnTo>
                <a:lnTo>
                  <a:pt x="513846" y="790499"/>
                </a:lnTo>
                <a:lnTo>
                  <a:pt x="519508" y="792221"/>
                </a:lnTo>
                <a:lnTo>
                  <a:pt x="521970" y="794683"/>
                </a:lnTo>
                <a:lnTo>
                  <a:pt x="525170" y="796405"/>
                </a:lnTo>
                <a:lnTo>
                  <a:pt x="529354" y="798129"/>
                </a:lnTo>
                <a:lnTo>
                  <a:pt x="536738" y="794683"/>
                </a:lnTo>
                <a:lnTo>
                  <a:pt x="548308" y="788775"/>
                </a:lnTo>
                <a:lnTo>
                  <a:pt x="550770" y="787052"/>
                </a:lnTo>
                <a:lnTo>
                  <a:pt x="552492" y="787052"/>
                </a:lnTo>
                <a:lnTo>
                  <a:pt x="555692" y="787052"/>
                </a:lnTo>
                <a:lnTo>
                  <a:pt x="556430" y="787052"/>
                </a:lnTo>
                <a:lnTo>
                  <a:pt x="558153" y="787052"/>
                </a:lnTo>
                <a:lnTo>
                  <a:pt x="558153" y="786313"/>
                </a:lnTo>
                <a:lnTo>
                  <a:pt x="561354" y="782867"/>
                </a:lnTo>
                <a:lnTo>
                  <a:pt x="562092" y="778682"/>
                </a:lnTo>
                <a:lnTo>
                  <a:pt x="563816" y="774499"/>
                </a:lnTo>
                <a:lnTo>
                  <a:pt x="565538" y="769576"/>
                </a:lnTo>
                <a:lnTo>
                  <a:pt x="567262" y="767114"/>
                </a:lnTo>
                <a:lnTo>
                  <a:pt x="573908" y="759729"/>
                </a:lnTo>
                <a:lnTo>
                  <a:pt x="583014" y="755544"/>
                </a:lnTo>
                <a:lnTo>
                  <a:pt x="596308" y="753821"/>
                </a:lnTo>
                <a:lnTo>
                  <a:pt x="597046" y="757268"/>
                </a:lnTo>
                <a:lnTo>
                  <a:pt x="598769" y="758006"/>
                </a:lnTo>
                <a:lnTo>
                  <a:pt x="598769" y="759729"/>
                </a:lnTo>
                <a:lnTo>
                  <a:pt x="600491" y="759729"/>
                </a:lnTo>
                <a:lnTo>
                  <a:pt x="600491" y="758006"/>
                </a:lnTo>
                <a:lnTo>
                  <a:pt x="601477" y="758006"/>
                </a:lnTo>
                <a:lnTo>
                  <a:pt x="604677" y="758006"/>
                </a:lnTo>
                <a:lnTo>
                  <a:pt x="608861" y="757268"/>
                </a:lnTo>
                <a:lnTo>
                  <a:pt x="608861" y="769821"/>
                </a:lnTo>
                <a:lnTo>
                  <a:pt x="603200" y="775729"/>
                </a:lnTo>
                <a:lnTo>
                  <a:pt x="599015" y="786559"/>
                </a:lnTo>
                <a:lnTo>
                  <a:pt x="594831" y="800836"/>
                </a:lnTo>
                <a:lnTo>
                  <a:pt x="590645" y="814128"/>
                </a:lnTo>
                <a:lnTo>
                  <a:pt x="585722" y="824221"/>
                </a:lnTo>
                <a:lnTo>
                  <a:pt x="600491" y="824221"/>
                </a:lnTo>
                <a:lnTo>
                  <a:pt x="612799" y="822498"/>
                </a:lnTo>
                <a:lnTo>
                  <a:pt x="624369" y="822498"/>
                </a:lnTo>
                <a:lnTo>
                  <a:pt x="635199" y="824221"/>
                </a:lnTo>
                <a:lnTo>
                  <a:pt x="641845" y="828405"/>
                </a:lnTo>
                <a:lnTo>
                  <a:pt x="647507" y="837514"/>
                </a:lnTo>
                <a:lnTo>
                  <a:pt x="649229" y="850066"/>
                </a:lnTo>
                <a:lnTo>
                  <a:pt x="646768" y="859174"/>
                </a:lnTo>
                <a:lnTo>
                  <a:pt x="643568" y="870744"/>
                </a:lnTo>
                <a:lnTo>
                  <a:pt x="643568" y="882313"/>
                </a:lnTo>
                <a:lnTo>
                  <a:pt x="650954" y="889697"/>
                </a:lnTo>
                <a:lnTo>
                  <a:pt x="655138" y="894620"/>
                </a:lnTo>
                <a:lnTo>
                  <a:pt x="660799" y="900529"/>
                </a:lnTo>
                <a:lnTo>
                  <a:pt x="669906" y="905451"/>
                </a:lnTo>
                <a:lnTo>
                  <a:pt x="680738" y="907913"/>
                </a:lnTo>
                <a:lnTo>
                  <a:pt x="686399" y="900529"/>
                </a:lnTo>
                <a:lnTo>
                  <a:pt x="693784" y="898066"/>
                </a:lnTo>
                <a:lnTo>
                  <a:pt x="707076" y="898066"/>
                </a:lnTo>
                <a:lnTo>
                  <a:pt x="708798" y="900529"/>
                </a:lnTo>
                <a:lnTo>
                  <a:pt x="711261" y="903975"/>
                </a:lnTo>
                <a:lnTo>
                  <a:pt x="712737" y="905697"/>
                </a:lnTo>
                <a:lnTo>
                  <a:pt x="714460" y="905697"/>
                </a:lnTo>
                <a:lnTo>
                  <a:pt x="718645" y="906436"/>
                </a:lnTo>
                <a:lnTo>
                  <a:pt x="724060" y="907667"/>
                </a:lnTo>
                <a:lnTo>
                  <a:pt x="729722" y="896098"/>
                </a:lnTo>
                <a:lnTo>
                  <a:pt x="737106" y="887728"/>
                </a:lnTo>
                <a:lnTo>
                  <a:pt x="745476" y="880343"/>
                </a:lnTo>
                <a:lnTo>
                  <a:pt x="756306" y="874436"/>
                </a:lnTo>
                <a:lnTo>
                  <a:pt x="772060" y="871975"/>
                </a:lnTo>
                <a:lnTo>
                  <a:pt x="774522" y="870251"/>
                </a:lnTo>
                <a:lnTo>
                  <a:pt x="776244" y="870251"/>
                </a:lnTo>
                <a:lnTo>
                  <a:pt x="778707" y="870251"/>
                </a:lnTo>
                <a:lnTo>
                  <a:pt x="780429" y="870251"/>
                </a:lnTo>
                <a:lnTo>
                  <a:pt x="783629" y="871975"/>
                </a:lnTo>
                <a:lnTo>
                  <a:pt x="787813" y="871975"/>
                </a:lnTo>
                <a:lnTo>
                  <a:pt x="786090" y="874436"/>
                </a:lnTo>
                <a:lnTo>
                  <a:pt x="786090" y="877882"/>
                </a:lnTo>
                <a:lnTo>
                  <a:pt x="784367" y="877882"/>
                </a:lnTo>
                <a:lnTo>
                  <a:pt x="784367" y="878621"/>
                </a:lnTo>
                <a:lnTo>
                  <a:pt x="786090" y="878621"/>
                </a:lnTo>
                <a:lnTo>
                  <a:pt x="787813" y="880343"/>
                </a:lnTo>
                <a:lnTo>
                  <a:pt x="790275" y="882066"/>
                </a:lnTo>
                <a:lnTo>
                  <a:pt x="790275" y="878621"/>
                </a:lnTo>
                <a:lnTo>
                  <a:pt x="793475" y="876160"/>
                </a:lnTo>
                <a:lnTo>
                  <a:pt x="795199" y="874436"/>
                </a:lnTo>
                <a:lnTo>
                  <a:pt x="795937" y="872714"/>
                </a:lnTo>
                <a:lnTo>
                  <a:pt x="797660" y="871975"/>
                </a:lnTo>
                <a:lnTo>
                  <a:pt x="800860" y="870251"/>
                </a:lnTo>
                <a:lnTo>
                  <a:pt x="803320" y="868529"/>
                </a:lnTo>
                <a:lnTo>
                  <a:pt x="816613" y="880097"/>
                </a:lnTo>
                <a:lnTo>
                  <a:pt x="833845" y="886006"/>
                </a:lnTo>
                <a:lnTo>
                  <a:pt x="851075" y="887728"/>
                </a:lnTo>
                <a:lnTo>
                  <a:pt x="871014" y="886006"/>
                </a:lnTo>
                <a:lnTo>
                  <a:pt x="891689" y="884281"/>
                </a:lnTo>
                <a:lnTo>
                  <a:pt x="891689" y="887728"/>
                </a:lnTo>
                <a:lnTo>
                  <a:pt x="891689" y="889452"/>
                </a:lnTo>
                <a:lnTo>
                  <a:pt x="889967" y="890190"/>
                </a:lnTo>
                <a:lnTo>
                  <a:pt x="889967" y="891912"/>
                </a:lnTo>
                <a:lnTo>
                  <a:pt x="888243" y="894374"/>
                </a:lnTo>
                <a:lnTo>
                  <a:pt x="898090" y="897820"/>
                </a:lnTo>
                <a:lnTo>
                  <a:pt x="903751" y="902005"/>
                </a:lnTo>
                <a:lnTo>
                  <a:pt x="909413" y="906190"/>
                </a:lnTo>
                <a:lnTo>
                  <a:pt x="919259" y="911113"/>
                </a:lnTo>
                <a:lnTo>
                  <a:pt x="919259" y="919481"/>
                </a:lnTo>
                <a:lnTo>
                  <a:pt x="930090" y="922928"/>
                </a:lnTo>
                <a:lnTo>
                  <a:pt x="936736" y="923667"/>
                </a:lnTo>
                <a:lnTo>
                  <a:pt x="942397" y="929574"/>
                </a:lnTo>
                <a:lnTo>
                  <a:pt x="945597" y="938682"/>
                </a:lnTo>
                <a:lnTo>
                  <a:pt x="962828" y="940404"/>
                </a:lnTo>
                <a:lnTo>
                  <a:pt x="976859" y="941143"/>
                </a:lnTo>
                <a:lnTo>
                  <a:pt x="995813" y="942867"/>
                </a:lnTo>
                <a:lnTo>
                  <a:pt x="1009104" y="960343"/>
                </a:lnTo>
                <a:lnTo>
                  <a:pt x="1024859" y="976097"/>
                </a:lnTo>
                <a:lnTo>
                  <a:pt x="1042089" y="989389"/>
                </a:lnTo>
                <a:lnTo>
                  <a:pt x="1062028" y="999481"/>
                </a:lnTo>
                <a:lnTo>
                  <a:pt x="1061290" y="1005389"/>
                </a:lnTo>
                <a:lnTo>
                  <a:pt x="1058089" y="1008835"/>
                </a:lnTo>
                <a:lnTo>
                  <a:pt x="1055627" y="1013020"/>
                </a:lnTo>
                <a:lnTo>
                  <a:pt x="1052427" y="1015481"/>
                </a:lnTo>
                <a:lnTo>
                  <a:pt x="1049966" y="1020404"/>
                </a:lnTo>
                <a:lnTo>
                  <a:pt x="1068182" y="1020404"/>
                </a:lnTo>
                <a:lnTo>
                  <a:pt x="1085412" y="1026312"/>
                </a:lnTo>
                <a:lnTo>
                  <a:pt x="1088612" y="1036404"/>
                </a:lnTo>
                <a:lnTo>
                  <a:pt x="1092798" y="1034681"/>
                </a:lnTo>
                <a:lnTo>
                  <a:pt x="1095258" y="1032958"/>
                </a:lnTo>
                <a:lnTo>
                  <a:pt x="1100181" y="1034681"/>
                </a:lnTo>
                <a:lnTo>
                  <a:pt x="1100919" y="1034681"/>
                </a:lnTo>
                <a:lnTo>
                  <a:pt x="1104120" y="1036404"/>
                </a:lnTo>
                <a:lnTo>
                  <a:pt x="1106582" y="1038127"/>
                </a:lnTo>
                <a:lnTo>
                  <a:pt x="1109782" y="1038865"/>
                </a:lnTo>
                <a:lnTo>
                  <a:pt x="1154335" y="1042312"/>
                </a:lnTo>
                <a:lnTo>
                  <a:pt x="1158519" y="1046496"/>
                </a:lnTo>
                <a:lnTo>
                  <a:pt x="1161719" y="1054866"/>
                </a:lnTo>
                <a:lnTo>
                  <a:pt x="1162457" y="1062250"/>
                </a:lnTo>
                <a:lnTo>
                  <a:pt x="1167381" y="1068158"/>
                </a:lnTo>
                <a:lnTo>
                  <a:pt x="1174027" y="1069881"/>
                </a:lnTo>
                <a:lnTo>
                  <a:pt x="1181411" y="1069881"/>
                </a:lnTo>
                <a:lnTo>
                  <a:pt x="1187072" y="1068158"/>
                </a:lnTo>
                <a:lnTo>
                  <a:pt x="1191257" y="1074065"/>
                </a:lnTo>
                <a:lnTo>
                  <a:pt x="1196181" y="1078250"/>
                </a:lnTo>
                <a:lnTo>
                  <a:pt x="1198642" y="1083174"/>
                </a:lnTo>
                <a:lnTo>
                  <a:pt x="1200612" y="1088835"/>
                </a:lnTo>
                <a:lnTo>
                  <a:pt x="1202334" y="1095481"/>
                </a:lnTo>
                <a:lnTo>
                  <a:pt x="1191503" y="1108773"/>
                </a:lnTo>
                <a:lnTo>
                  <a:pt x="1179934" y="1124527"/>
                </a:lnTo>
                <a:lnTo>
                  <a:pt x="1168366" y="1142003"/>
                </a:lnTo>
                <a:lnTo>
                  <a:pt x="1158519" y="1159481"/>
                </a:lnTo>
                <a:lnTo>
                  <a:pt x="1151874" y="1172772"/>
                </a:lnTo>
                <a:lnTo>
                  <a:pt x="1151874" y="1181142"/>
                </a:lnTo>
                <a:lnTo>
                  <a:pt x="1152611" y="1192710"/>
                </a:lnTo>
                <a:lnTo>
                  <a:pt x="1155811" y="1206003"/>
                </a:lnTo>
                <a:lnTo>
                  <a:pt x="1154089" y="1217572"/>
                </a:lnTo>
                <a:lnTo>
                  <a:pt x="1151627" y="1224957"/>
                </a:lnTo>
                <a:lnTo>
                  <a:pt x="1145965" y="1236526"/>
                </a:lnTo>
                <a:lnTo>
                  <a:pt x="1145610" y="1237129"/>
                </a:lnTo>
                <a:lnTo>
                  <a:pt x="795176" y="1237129"/>
                </a:lnTo>
                <a:lnTo>
                  <a:pt x="797415" y="1220772"/>
                </a:lnTo>
                <a:lnTo>
                  <a:pt x="768614" y="1209941"/>
                </a:lnTo>
                <a:lnTo>
                  <a:pt x="743752" y="1193203"/>
                </a:lnTo>
                <a:lnTo>
                  <a:pt x="723814" y="1171542"/>
                </a:lnTo>
                <a:lnTo>
                  <a:pt x="707322" y="1148157"/>
                </a:lnTo>
                <a:lnTo>
                  <a:pt x="701661" y="1134865"/>
                </a:lnTo>
                <a:lnTo>
                  <a:pt x="697476" y="1122311"/>
                </a:lnTo>
                <a:lnTo>
                  <a:pt x="693291" y="1107296"/>
                </a:lnTo>
                <a:lnTo>
                  <a:pt x="687630" y="1095727"/>
                </a:lnTo>
                <a:lnTo>
                  <a:pt x="678522" y="1087357"/>
                </a:lnTo>
                <a:lnTo>
                  <a:pt x="676061" y="1083911"/>
                </a:lnTo>
                <a:lnTo>
                  <a:pt x="671876" y="1083911"/>
                </a:lnTo>
                <a:lnTo>
                  <a:pt x="668677" y="1083174"/>
                </a:lnTo>
                <a:lnTo>
                  <a:pt x="666215" y="1079727"/>
                </a:lnTo>
                <a:lnTo>
                  <a:pt x="663014" y="1077265"/>
                </a:lnTo>
                <a:lnTo>
                  <a:pt x="666215" y="1071358"/>
                </a:lnTo>
                <a:lnTo>
                  <a:pt x="666215" y="1066434"/>
                </a:lnTo>
                <a:lnTo>
                  <a:pt x="666215" y="1060527"/>
                </a:lnTo>
                <a:lnTo>
                  <a:pt x="666215" y="1054620"/>
                </a:lnTo>
                <a:lnTo>
                  <a:pt x="673599" y="1050435"/>
                </a:lnTo>
                <a:lnTo>
                  <a:pt x="678522" y="1046250"/>
                </a:lnTo>
                <a:lnTo>
                  <a:pt x="685907" y="1042065"/>
                </a:lnTo>
                <a:lnTo>
                  <a:pt x="685907" y="1038619"/>
                </a:lnTo>
                <a:lnTo>
                  <a:pt x="678522" y="1038619"/>
                </a:lnTo>
                <a:lnTo>
                  <a:pt x="674337" y="1037881"/>
                </a:lnTo>
                <a:lnTo>
                  <a:pt x="670152" y="1037881"/>
                </a:lnTo>
                <a:lnTo>
                  <a:pt x="665969" y="1036158"/>
                </a:lnTo>
                <a:lnTo>
                  <a:pt x="671630" y="1022866"/>
                </a:lnTo>
                <a:lnTo>
                  <a:pt x="675815" y="1009574"/>
                </a:lnTo>
                <a:lnTo>
                  <a:pt x="681476" y="997020"/>
                </a:lnTo>
                <a:lnTo>
                  <a:pt x="691322" y="986189"/>
                </a:lnTo>
                <a:lnTo>
                  <a:pt x="702891" y="976097"/>
                </a:lnTo>
                <a:lnTo>
                  <a:pt x="712737" y="964528"/>
                </a:lnTo>
                <a:lnTo>
                  <a:pt x="711998" y="956159"/>
                </a:lnTo>
                <a:lnTo>
                  <a:pt x="711998" y="944590"/>
                </a:lnTo>
                <a:lnTo>
                  <a:pt x="710276" y="933020"/>
                </a:lnTo>
                <a:lnTo>
                  <a:pt x="706091" y="925636"/>
                </a:lnTo>
                <a:lnTo>
                  <a:pt x="700430" y="917266"/>
                </a:lnTo>
                <a:lnTo>
                  <a:pt x="694769" y="908159"/>
                </a:lnTo>
                <a:lnTo>
                  <a:pt x="689107" y="908159"/>
                </a:lnTo>
                <a:lnTo>
                  <a:pt x="687384" y="909882"/>
                </a:lnTo>
                <a:lnTo>
                  <a:pt x="685660" y="911605"/>
                </a:lnTo>
                <a:lnTo>
                  <a:pt x="683938" y="912343"/>
                </a:lnTo>
                <a:lnTo>
                  <a:pt x="681476" y="914066"/>
                </a:lnTo>
                <a:lnTo>
                  <a:pt x="683199" y="917513"/>
                </a:lnTo>
                <a:lnTo>
                  <a:pt x="683199" y="919974"/>
                </a:lnTo>
                <a:lnTo>
                  <a:pt x="683199" y="921697"/>
                </a:lnTo>
                <a:lnTo>
                  <a:pt x="681476" y="924159"/>
                </a:lnTo>
                <a:lnTo>
                  <a:pt x="679753" y="924159"/>
                </a:lnTo>
                <a:lnTo>
                  <a:pt x="678030" y="925882"/>
                </a:lnTo>
                <a:lnTo>
                  <a:pt x="677292" y="925882"/>
                </a:lnTo>
                <a:lnTo>
                  <a:pt x="675568" y="925882"/>
                </a:lnTo>
                <a:lnTo>
                  <a:pt x="673108" y="927605"/>
                </a:lnTo>
                <a:lnTo>
                  <a:pt x="665722" y="921697"/>
                </a:lnTo>
                <a:lnTo>
                  <a:pt x="652430" y="914313"/>
                </a:lnTo>
                <a:lnTo>
                  <a:pt x="639137" y="906929"/>
                </a:lnTo>
                <a:lnTo>
                  <a:pt x="626831" y="901020"/>
                </a:lnTo>
                <a:lnTo>
                  <a:pt x="617722" y="898558"/>
                </a:lnTo>
                <a:lnTo>
                  <a:pt x="610338" y="881082"/>
                </a:lnTo>
                <a:lnTo>
                  <a:pt x="603692" y="870989"/>
                </a:lnTo>
                <a:lnTo>
                  <a:pt x="596308" y="863605"/>
                </a:lnTo>
                <a:lnTo>
                  <a:pt x="588923" y="861144"/>
                </a:lnTo>
                <a:lnTo>
                  <a:pt x="577353" y="857698"/>
                </a:lnTo>
                <a:lnTo>
                  <a:pt x="565046" y="853513"/>
                </a:lnTo>
                <a:lnTo>
                  <a:pt x="548554" y="847606"/>
                </a:lnTo>
                <a:lnTo>
                  <a:pt x="538708" y="840221"/>
                </a:lnTo>
                <a:lnTo>
                  <a:pt x="530338" y="832836"/>
                </a:lnTo>
                <a:lnTo>
                  <a:pt x="517046" y="826929"/>
                </a:lnTo>
                <a:lnTo>
                  <a:pt x="508677" y="826929"/>
                </a:lnTo>
                <a:lnTo>
                  <a:pt x="503016" y="830375"/>
                </a:lnTo>
                <a:lnTo>
                  <a:pt x="498092" y="832836"/>
                </a:lnTo>
                <a:lnTo>
                  <a:pt x="492431" y="836283"/>
                </a:lnTo>
                <a:lnTo>
                  <a:pt x="485785" y="834560"/>
                </a:lnTo>
                <a:lnTo>
                  <a:pt x="482585" y="832836"/>
                </a:lnTo>
                <a:lnTo>
                  <a:pt x="480124" y="830375"/>
                </a:lnTo>
                <a:lnTo>
                  <a:pt x="476924" y="826929"/>
                </a:lnTo>
                <a:lnTo>
                  <a:pt x="472739" y="822744"/>
                </a:lnTo>
                <a:lnTo>
                  <a:pt x="469539" y="820283"/>
                </a:lnTo>
                <a:lnTo>
                  <a:pt x="467077" y="818559"/>
                </a:lnTo>
                <a:lnTo>
                  <a:pt x="448124" y="815113"/>
                </a:lnTo>
                <a:lnTo>
                  <a:pt x="445662" y="812652"/>
                </a:lnTo>
                <a:lnTo>
                  <a:pt x="442462" y="810190"/>
                </a:lnTo>
                <a:lnTo>
                  <a:pt x="440000" y="806744"/>
                </a:lnTo>
                <a:lnTo>
                  <a:pt x="436801" y="804283"/>
                </a:lnTo>
                <a:lnTo>
                  <a:pt x="436062" y="802560"/>
                </a:lnTo>
                <a:lnTo>
                  <a:pt x="419570" y="805021"/>
                </a:lnTo>
                <a:lnTo>
                  <a:pt x="417108" y="804283"/>
                </a:lnTo>
                <a:lnTo>
                  <a:pt x="412924" y="798375"/>
                </a:lnTo>
                <a:lnTo>
                  <a:pt x="405539" y="792467"/>
                </a:lnTo>
                <a:lnTo>
                  <a:pt x="399878" y="785082"/>
                </a:lnTo>
                <a:lnTo>
                  <a:pt x="394217" y="779175"/>
                </a:lnTo>
                <a:lnTo>
                  <a:pt x="391017" y="775729"/>
                </a:lnTo>
                <a:lnTo>
                  <a:pt x="396677" y="757513"/>
                </a:lnTo>
                <a:lnTo>
                  <a:pt x="380924" y="740036"/>
                </a:lnTo>
                <a:lnTo>
                  <a:pt x="366893" y="720837"/>
                </a:lnTo>
                <a:lnTo>
                  <a:pt x="352124" y="700899"/>
                </a:lnTo>
                <a:lnTo>
                  <a:pt x="338094" y="679976"/>
                </a:lnTo>
                <a:lnTo>
                  <a:pt x="334894" y="678252"/>
                </a:lnTo>
                <a:lnTo>
                  <a:pt x="330709" y="677514"/>
                </a:lnTo>
                <a:lnTo>
                  <a:pt x="328248" y="677514"/>
                </a:lnTo>
                <a:lnTo>
                  <a:pt x="323324" y="675792"/>
                </a:lnTo>
                <a:lnTo>
                  <a:pt x="322586" y="674068"/>
                </a:lnTo>
                <a:lnTo>
                  <a:pt x="316925" y="666683"/>
                </a:lnTo>
                <a:lnTo>
                  <a:pt x="313725" y="658315"/>
                </a:lnTo>
                <a:lnTo>
                  <a:pt x="311262" y="649945"/>
                </a:lnTo>
                <a:lnTo>
                  <a:pt x="306339" y="640837"/>
                </a:lnTo>
                <a:lnTo>
                  <a:pt x="299694" y="636653"/>
                </a:lnTo>
                <a:lnTo>
                  <a:pt x="296493" y="633207"/>
                </a:lnTo>
                <a:lnTo>
                  <a:pt x="294032" y="630746"/>
                </a:lnTo>
                <a:lnTo>
                  <a:pt x="290832" y="629022"/>
                </a:lnTo>
                <a:lnTo>
                  <a:pt x="290832" y="644777"/>
                </a:lnTo>
                <a:lnTo>
                  <a:pt x="295017" y="650683"/>
                </a:lnTo>
                <a:lnTo>
                  <a:pt x="304124" y="660776"/>
                </a:lnTo>
                <a:lnTo>
                  <a:pt x="312494" y="672346"/>
                </a:lnTo>
                <a:lnTo>
                  <a:pt x="323324" y="687360"/>
                </a:lnTo>
                <a:lnTo>
                  <a:pt x="331693" y="701637"/>
                </a:lnTo>
                <a:lnTo>
                  <a:pt x="340801" y="716653"/>
                </a:lnTo>
                <a:lnTo>
                  <a:pt x="347447" y="729945"/>
                </a:lnTo>
                <a:lnTo>
                  <a:pt x="350647" y="738314"/>
                </a:lnTo>
                <a:lnTo>
                  <a:pt x="350647" y="744222"/>
                </a:lnTo>
                <a:lnTo>
                  <a:pt x="348925" y="746683"/>
                </a:lnTo>
                <a:lnTo>
                  <a:pt x="347200" y="748406"/>
                </a:lnTo>
                <a:lnTo>
                  <a:pt x="347200" y="750129"/>
                </a:lnTo>
                <a:lnTo>
                  <a:pt x="344740" y="751853"/>
                </a:lnTo>
                <a:lnTo>
                  <a:pt x="344740" y="745945"/>
                </a:lnTo>
                <a:lnTo>
                  <a:pt x="343017" y="741021"/>
                </a:lnTo>
                <a:lnTo>
                  <a:pt x="343017" y="738561"/>
                </a:lnTo>
                <a:lnTo>
                  <a:pt x="341294" y="735114"/>
                </a:lnTo>
                <a:lnTo>
                  <a:pt x="338832" y="735114"/>
                </a:lnTo>
                <a:lnTo>
                  <a:pt x="337109" y="735114"/>
                </a:lnTo>
                <a:lnTo>
                  <a:pt x="335386" y="735114"/>
                </a:lnTo>
                <a:lnTo>
                  <a:pt x="334648" y="735114"/>
                </a:lnTo>
                <a:lnTo>
                  <a:pt x="332924" y="735114"/>
                </a:lnTo>
                <a:lnTo>
                  <a:pt x="328740" y="735114"/>
                </a:lnTo>
                <a:lnTo>
                  <a:pt x="325540" y="725022"/>
                </a:lnTo>
                <a:lnTo>
                  <a:pt x="323078" y="714929"/>
                </a:lnTo>
                <a:lnTo>
                  <a:pt x="318156" y="706561"/>
                </a:lnTo>
                <a:lnTo>
                  <a:pt x="311509" y="699175"/>
                </a:lnTo>
                <a:lnTo>
                  <a:pt x="302401" y="693269"/>
                </a:lnTo>
                <a:lnTo>
                  <a:pt x="294032" y="687360"/>
                </a:lnTo>
                <a:lnTo>
                  <a:pt x="286647" y="677268"/>
                </a:lnTo>
                <a:lnTo>
                  <a:pt x="289109" y="675545"/>
                </a:lnTo>
                <a:lnTo>
                  <a:pt x="290832" y="675545"/>
                </a:lnTo>
                <a:lnTo>
                  <a:pt x="292555" y="675545"/>
                </a:lnTo>
                <a:lnTo>
                  <a:pt x="292555" y="673821"/>
                </a:lnTo>
                <a:lnTo>
                  <a:pt x="292555" y="672099"/>
                </a:lnTo>
                <a:lnTo>
                  <a:pt x="294278" y="671361"/>
                </a:lnTo>
                <a:lnTo>
                  <a:pt x="283447" y="663976"/>
                </a:lnTo>
                <a:lnTo>
                  <a:pt x="278524" y="654869"/>
                </a:lnTo>
                <a:lnTo>
                  <a:pt x="273601" y="644777"/>
                </a:lnTo>
                <a:lnTo>
                  <a:pt x="271140" y="633207"/>
                </a:lnTo>
                <a:lnTo>
                  <a:pt x="265478" y="623115"/>
                </a:lnTo>
                <a:lnTo>
                  <a:pt x="258093" y="614745"/>
                </a:lnTo>
                <a:lnTo>
                  <a:pt x="249725" y="609823"/>
                </a:lnTo>
                <a:lnTo>
                  <a:pt x="238894" y="605638"/>
                </a:lnTo>
                <a:lnTo>
                  <a:pt x="230524" y="599730"/>
                </a:lnTo>
                <a:lnTo>
                  <a:pt x="224863" y="592346"/>
                </a:lnTo>
                <a:lnTo>
                  <a:pt x="221663" y="583977"/>
                </a:lnTo>
                <a:lnTo>
                  <a:pt x="217478" y="574871"/>
                </a:lnTo>
                <a:lnTo>
                  <a:pt x="207633" y="560594"/>
                </a:lnTo>
                <a:lnTo>
                  <a:pt x="199264" y="550502"/>
                </a:lnTo>
                <a:lnTo>
                  <a:pt x="190156" y="541394"/>
                </a:lnTo>
                <a:lnTo>
                  <a:pt x="184494" y="531303"/>
                </a:lnTo>
                <a:lnTo>
                  <a:pt x="180309" y="518010"/>
                </a:lnTo>
                <a:lnTo>
                  <a:pt x="177109" y="500533"/>
                </a:lnTo>
                <a:lnTo>
                  <a:pt x="176371" y="476410"/>
                </a:lnTo>
                <a:lnTo>
                  <a:pt x="176371" y="470503"/>
                </a:lnTo>
                <a:lnTo>
                  <a:pt x="177109" y="458933"/>
                </a:lnTo>
                <a:lnTo>
                  <a:pt x="177109" y="443180"/>
                </a:lnTo>
                <a:lnTo>
                  <a:pt x="177109" y="423980"/>
                </a:lnTo>
                <a:lnTo>
                  <a:pt x="177109" y="406503"/>
                </a:lnTo>
                <a:lnTo>
                  <a:pt x="178833" y="392226"/>
                </a:lnTo>
                <a:lnTo>
                  <a:pt x="180556" y="383118"/>
                </a:lnTo>
                <a:lnTo>
                  <a:pt x="184740" y="381396"/>
                </a:lnTo>
                <a:lnTo>
                  <a:pt x="187940" y="381396"/>
                </a:lnTo>
                <a:lnTo>
                  <a:pt x="190402" y="381396"/>
                </a:lnTo>
                <a:lnTo>
                  <a:pt x="193602" y="381396"/>
                </a:lnTo>
                <a:lnTo>
                  <a:pt x="196064" y="383118"/>
                </a:lnTo>
                <a:lnTo>
                  <a:pt x="197787" y="386564"/>
                </a:lnTo>
                <a:lnTo>
                  <a:pt x="200248" y="389026"/>
                </a:lnTo>
                <a:lnTo>
                  <a:pt x="201970" y="392473"/>
                </a:lnTo>
                <a:lnTo>
                  <a:pt x="201970" y="375733"/>
                </a:lnTo>
                <a:lnTo>
                  <a:pt x="192125" y="364165"/>
                </a:lnTo>
                <a:lnTo>
                  <a:pt x="180556" y="352596"/>
                </a:lnTo>
                <a:lnTo>
                  <a:pt x="167264" y="344226"/>
                </a:lnTo>
                <a:lnTo>
                  <a:pt x="167264" y="351611"/>
                </a:lnTo>
                <a:lnTo>
                  <a:pt x="172926" y="355795"/>
                </a:lnTo>
                <a:lnTo>
                  <a:pt x="178586" y="359980"/>
                </a:lnTo>
                <a:lnTo>
                  <a:pt x="184247" y="364165"/>
                </a:lnTo>
                <a:lnTo>
                  <a:pt x="188433" y="370072"/>
                </a:lnTo>
                <a:lnTo>
                  <a:pt x="188433" y="373518"/>
                </a:lnTo>
                <a:lnTo>
                  <a:pt x="187694" y="373518"/>
                </a:lnTo>
                <a:lnTo>
                  <a:pt x="187694" y="375241"/>
                </a:lnTo>
                <a:lnTo>
                  <a:pt x="185971" y="375980"/>
                </a:lnTo>
                <a:lnTo>
                  <a:pt x="182772" y="377703"/>
                </a:lnTo>
                <a:lnTo>
                  <a:pt x="182032" y="379426"/>
                </a:lnTo>
                <a:lnTo>
                  <a:pt x="177109" y="379426"/>
                </a:lnTo>
                <a:lnTo>
                  <a:pt x="172926" y="379426"/>
                </a:lnTo>
                <a:lnTo>
                  <a:pt x="171202" y="379426"/>
                </a:lnTo>
                <a:lnTo>
                  <a:pt x="171202" y="377703"/>
                </a:lnTo>
                <a:lnTo>
                  <a:pt x="170463" y="377703"/>
                </a:lnTo>
                <a:lnTo>
                  <a:pt x="167264" y="375980"/>
                </a:lnTo>
                <a:lnTo>
                  <a:pt x="157418" y="363426"/>
                </a:lnTo>
                <a:lnTo>
                  <a:pt x="148310" y="350134"/>
                </a:lnTo>
                <a:lnTo>
                  <a:pt x="141664" y="335119"/>
                </a:lnTo>
                <a:lnTo>
                  <a:pt x="148310" y="335119"/>
                </a:lnTo>
                <a:lnTo>
                  <a:pt x="151510" y="336841"/>
                </a:lnTo>
                <a:lnTo>
                  <a:pt x="153972" y="336841"/>
                </a:lnTo>
                <a:lnTo>
                  <a:pt x="157171" y="336841"/>
                </a:lnTo>
                <a:lnTo>
                  <a:pt x="159633" y="335119"/>
                </a:lnTo>
                <a:lnTo>
                  <a:pt x="148064" y="330934"/>
                </a:lnTo>
                <a:lnTo>
                  <a:pt x="141418" y="324288"/>
                </a:lnTo>
                <a:lnTo>
                  <a:pt x="135756" y="315180"/>
                </a:lnTo>
                <a:lnTo>
                  <a:pt x="130834" y="305088"/>
                </a:lnTo>
                <a:lnTo>
                  <a:pt x="128371" y="294995"/>
                </a:lnTo>
                <a:lnTo>
                  <a:pt x="124187" y="285888"/>
                </a:lnTo>
                <a:lnTo>
                  <a:pt x="118525" y="278503"/>
                </a:lnTo>
                <a:lnTo>
                  <a:pt x="109418" y="274319"/>
                </a:lnTo>
                <a:lnTo>
                  <a:pt x="112618" y="255118"/>
                </a:lnTo>
                <a:lnTo>
                  <a:pt x="102772" y="244287"/>
                </a:lnTo>
                <a:lnTo>
                  <a:pt x="93664" y="230995"/>
                </a:lnTo>
                <a:lnTo>
                  <a:pt x="86279" y="217703"/>
                </a:lnTo>
                <a:lnTo>
                  <a:pt x="76433" y="204411"/>
                </a:lnTo>
                <a:lnTo>
                  <a:pt x="64865" y="194320"/>
                </a:lnTo>
                <a:lnTo>
                  <a:pt x="49111" y="186935"/>
                </a:lnTo>
                <a:lnTo>
                  <a:pt x="30156" y="182750"/>
                </a:lnTo>
                <a:lnTo>
                  <a:pt x="14403" y="175366"/>
                </a:lnTo>
                <a:lnTo>
                  <a:pt x="2834" y="165273"/>
                </a:lnTo>
                <a:lnTo>
                  <a:pt x="0" y="162806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 w="3104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/>
          </a:p>
        </p:txBody>
      </p:sp>
      <p:sp>
        <p:nvSpPr>
          <p:cNvPr id="15" name="Rectangle 2">
            <a:extLst>
              <a:ext uri="{FF2B5EF4-FFF2-40B4-BE49-F238E27FC236}">
                <a16:creationId xmlns="" xmlns:a16="http://schemas.microsoft.com/office/drawing/2014/main" id="{B5980401-AB6A-4774-BE69-BCE8DE977E90}"/>
              </a:ext>
            </a:extLst>
          </p:cNvPr>
          <p:cNvSpPr/>
          <p:nvPr userDrawn="1"/>
        </p:nvSpPr>
        <p:spPr>
          <a:xfrm>
            <a:off x="0" y="6606000"/>
            <a:ext cx="12192000" cy="252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800"/>
          </a:p>
        </p:txBody>
      </p:sp>
      <p:sp>
        <p:nvSpPr>
          <p:cNvPr id="16" name="Rectangle 17">
            <a:extLst>
              <a:ext uri="{FF2B5EF4-FFF2-40B4-BE49-F238E27FC236}">
                <a16:creationId xmlns="" xmlns:a16="http://schemas.microsoft.com/office/drawing/2014/main" id="{5CD036EB-19B9-423B-8660-8BD9177C0E97}"/>
              </a:ext>
            </a:extLst>
          </p:cNvPr>
          <p:cNvSpPr/>
          <p:nvPr userDrawn="1"/>
        </p:nvSpPr>
        <p:spPr>
          <a:xfrm>
            <a:off x="0" y="936627"/>
            <a:ext cx="252000" cy="5921373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800"/>
          </a:p>
        </p:txBody>
      </p:sp>
      <p:sp>
        <p:nvSpPr>
          <p:cNvPr id="17" name="Rectangle 19">
            <a:extLst>
              <a:ext uri="{FF2B5EF4-FFF2-40B4-BE49-F238E27FC236}">
                <a16:creationId xmlns="" xmlns:a16="http://schemas.microsoft.com/office/drawing/2014/main" id="{9F272C1B-DE42-4AEA-B50D-9EA744EE8326}"/>
              </a:ext>
            </a:extLst>
          </p:cNvPr>
          <p:cNvSpPr/>
          <p:nvPr userDrawn="1"/>
        </p:nvSpPr>
        <p:spPr>
          <a:xfrm>
            <a:off x="11940000" y="1004735"/>
            <a:ext cx="252000" cy="5770101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800"/>
          </a:p>
        </p:txBody>
      </p:sp>
      <p:sp>
        <p:nvSpPr>
          <p:cNvPr id="2" name="Text Placeholder 9">
            <a:extLst>
              <a:ext uri="{FF2B5EF4-FFF2-40B4-BE49-F238E27FC236}">
                <a16:creationId xmlns="" xmlns:a16="http://schemas.microsoft.com/office/drawing/2014/main" id="{23DE32A5-6181-4C51-AD5C-3F1A448478A1}"/>
              </a:ext>
            </a:extLst>
          </p:cNvPr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0" y="259243"/>
            <a:ext cx="12191999" cy="724247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54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grpSp>
        <p:nvGrpSpPr>
          <p:cNvPr id="202" name="Group 201">
            <a:extLst>
              <a:ext uri="{FF2B5EF4-FFF2-40B4-BE49-F238E27FC236}">
                <a16:creationId xmlns="" xmlns:a16="http://schemas.microsoft.com/office/drawing/2014/main" id="{94ADDBA1-BB9A-4C4D-96C4-07E1746CFFCE}"/>
              </a:ext>
            </a:extLst>
          </p:cNvPr>
          <p:cNvGrpSpPr/>
          <p:nvPr userDrawn="1"/>
        </p:nvGrpSpPr>
        <p:grpSpPr>
          <a:xfrm>
            <a:off x="10415614" y="758756"/>
            <a:ext cx="1344926" cy="246023"/>
            <a:chOff x="6916230" y="365408"/>
            <a:chExt cx="3673340" cy="671952"/>
          </a:xfrm>
          <a:solidFill>
            <a:schemeClr val="bg1">
              <a:alpha val="94000"/>
            </a:schemeClr>
          </a:solidFill>
        </p:grpSpPr>
        <p:sp>
          <p:nvSpPr>
            <p:cNvPr id="180" name="Freeform: Shape 179">
              <a:extLst>
                <a:ext uri="{FF2B5EF4-FFF2-40B4-BE49-F238E27FC236}">
                  <a16:creationId xmlns="" xmlns:a16="http://schemas.microsoft.com/office/drawing/2014/main" id="{81473206-7C42-4786-B140-605978C37B51}"/>
                </a:ext>
              </a:extLst>
            </p:cNvPr>
            <p:cNvSpPr/>
            <p:nvPr/>
          </p:nvSpPr>
          <p:spPr>
            <a:xfrm rot="1020000">
              <a:off x="8384147" y="408886"/>
              <a:ext cx="403282" cy="600493"/>
            </a:xfrm>
            <a:custGeom>
              <a:avLst/>
              <a:gdLst>
                <a:gd name="connsiteX0" fmla="*/ 370630 w 403282"/>
                <a:gd name="connsiteY0" fmla="*/ 493654 h 600493"/>
                <a:gd name="connsiteX1" fmla="*/ 383308 w 403282"/>
                <a:gd name="connsiteY1" fmla="*/ 495095 h 600493"/>
                <a:gd name="connsiteX2" fmla="*/ 402037 w 403282"/>
                <a:gd name="connsiteY2" fmla="*/ 508637 h 600493"/>
                <a:gd name="connsiteX3" fmla="*/ 395698 w 403282"/>
                <a:gd name="connsiteY3" fmla="*/ 532265 h 600493"/>
                <a:gd name="connsiteX4" fmla="*/ 377833 w 403282"/>
                <a:gd name="connsiteY4" fmla="*/ 541197 h 600493"/>
                <a:gd name="connsiteX5" fmla="*/ 306951 w 403282"/>
                <a:gd name="connsiteY5" fmla="*/ 562519 h 600493"/>
                <a:gd name="connsiteX6" fmla="*/ 261137 w 403282"/>
                <a:gd name="connsiteY6" fmla="*/ 575774 h 600493"/>
                <a:gd name="connsiteX7" fmla="*/ 186510 w 403282"/>
                <a:gd name="connsiteY7" fmla="*/ 597384 h 600493"/>
                <a:gd name="connsiteX8" fmla="*/ 165476 w 403282"/>
                <a:gd name="connsiteY8" fmla="*/ 600265 h 600493"/>
                <a:gd name="connsiteX9" fmla="*/ 146747 w 403282"/>
                <a:gd name="connsiteY9" fmla="*/ 584706 h 600493"/>
                <a:gd name="connsiteX10" fmla="*/ 153950 w 403282"/>
                <a:gd name="connsiteY10" fmla="*/ 562519 h 600493"/>
                <a:gd name="connsiteX11" fmla="*/ 162594 w 403282"/>
                <a:gd name="connsiteY11" fmla="*/ 556180 h 600493"/>
                <a:gd name="connsiteX12" fmla="*/ 172391 w 403282"/>
                <a:gd name="connsiteY12" fmla="*/ 524773 h 600493"/>
                <a:gd name="connsiteX13" fmla="*/ 164323 w 403282"/>
                <a:gd name="connsiteY13" fmla="*/ 507197 h 600493"/>
                <a:gd name="connsiteX14" fmla="*/ 151645 w 403282"/>
                <a:gd name="connsiteY14" fmla="*/ 463400 h 600493"/>
                <a:gd name="connsiteX15" fmla="*/ 87679 w 403282"/>
                <a:gd name="connsiteY15" fmla="*/ 246432 h 600493"/>
                <a:gd name="connsiteX16" fmla="*/ 54543 w 403282"/>
                <a:gd name="connsiteY16" fmla="*/ 132330 h 600493"/>
                <a:gd name="connsiteX17" fmla="*/ 32356 w 403282"/>
                <a:gd name="connsiteY17" fmla="*/ 112737 h 600493"/>
                <a:gd name="connsiteX18" fmla="*/ 20543 w 403282"/>
                <a:gd name="connsiteY18" fmla="*/ 110720 h 600493"/>
                <a:gd name="connsiteX19" fmla="*/ 373 w 403282"/>
                <a:gd name="connsiteY19" fmla="*/ 91991 h 600493"/>
                <a:gd name="connsiteX20" fmla="*/ 12475 w 403282"/>
                <a:gd name="connsiteY20" fmla="*/ 65482 h 600493"/>
                <a:gd name="connsiteX21" fmla="*/ 33509 w 403282"/>
                <a:gd name="connsiteY21" fmla="*/ 57414 h 600493"/>
                <a:gd name="connsiteX22" fmla="*/ 219357 w 403282"/>
                <a:gd name="connsiteY22" fmla="*/ 2956 h 600493"/>
                <a:gd name="connsiteX23" fmla="*/ 233188 w 403282"/>
                <a:gd name="connsiteY23" fmla="*/ 75 h 600493"/>
                <a:gd name="connsiteX24" fmla="*/ 242697 w 403282"/>
                <a:gd name="connsiteY24" fmla="*/ 1227 h 600493"/>
                <a:gd name="connsiteX25" fmla="*/ 261426 w 403282"/>
                <a:gd name="connsiteY25" fmla="*/ 19092 h 600493"/>
                <a:gd name="connsiteX26" fmla="*/ 253070 w 403282"/>
                <a:gd name="connsiteY26" fmla="*/ 43296 h 600493"/>
                <a:gd name="connsiteX27" fmla="*/ 239527 w 403282"/>
                <a:gd name="connsiteY27" fmla="*/ 92279 h 600493"/>
                <a:gd name="connsiteX28" fmla="*/ 295714 w 403282"/>
                <a:gd name="connsiteY28" fmla="*/ 283314 h 600493"/>
                <a:gd name="connsiteX29" fmla="*/ 298019 w 403282"/>
                <a:gd name="connsiteY29" fmla="*/ 300890 h 600493"/>
                <a:gd name="connsiteX30" fmla="*/ 333748 w 403282"/>
                <a:gd name="connsiteY30" fmla="*/ 422484 h 600493"/>
                <a:gd name="connsiteX31" fmla="*/ 347867 w 403282"/>
                <a:gd name="connsiteY31" fmla="*/ 461383 h 600493"/>
                <a:gd name="connsiteX32" fmla="*/ 370630 w 403282"/>
                <a:gd name="connsiteY32" fmla="*/ 493654 h 6004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03282" h="600493">
                  <a:moveTo>
                    <a:pt x="370630" y="493654"/>
                  </a:moveTo>
                  <a:cubicBezTo>
                    <a:pt x="374952" y="494230"/>
                    <a:pt x="378986" y="494807"/>
                    <a:pt x="383308" y="495095"/>
                  </a:cubicBezTo>
                  <a:cubicBezTo>
                    <a:pt x="392528" y="495671"/>
                    <a:pt x="399443" y="499705"/>
                    <a:pt x="402037" y="508637"/>
                  </a:cubicBezTo>
                  <a:cubicBezTo>
                    <a:pt x="404630" y="517281"/>
                    <a:pt x="403477" y="525638"/>
                    <a:pt x="395698" y="532265"/>
                  </a:cubicBezTo>
                  <a:cubicBezTo>
                    <a:pt x="390511" y="536587"/>
                    <a:pt x="384460" y="539180"/>
                    <a:pt x="377833" y="541197"/>
                  </a:cubicBezTo>
                  <a:cubicBezTo>
                    <a:pt x="354206" y="548112"/>
                    <a:pt x="330579" y="555316"/>
                    <a:pt x="306951" y="562519"/>
                  </a:cubicBezTo>
                  <a:cubicBezTo>
                    <a:pt x="292832" y="571163"/>
                    <a:pt x="277561" y="575197"/>
                    <a:pt x="261137" y="575774"/>
                  </a:cubicBezTo>
                  <a:cubicBezTo>
                    <a:pt x="236358" y="582977"/>
                    <a:pt x="211290" y="590180"/>
                    <a:pt x="186510" y="597384"/>
                  </a:cubicBezTo>
                  <a:cubicBezTo>
                    <a:pt x="179594" y="599401"/>
                    <a:pt x="172967" y="601130"/>
                    <a:pt x="165476" y="600265"/>
                  </a:cubicBezTo>
                  <a:cubicBezTo>
                    <a:pt x="155967" y="599113"/>
                    <a:pt x="149628" y="594214"/>
                    <a:pt x="146747" y="584706"/>
                  </a:cubicBezTo>
                  <a:cubicBezTo>
                    <a:pt x="143577" y="575485"/>
                    <a:pt x="147323" y="568570"/>
                    <a:pt x="153950" y="562519"/>
                  </a:cubicBezTo>
                  <a:cubicBezTo>
                    <a:pt x="156543" y="560214"/>
                    <a:pt x="159713" y="558485"/>
                    <a:pt x="162594" y="556180"/>
                  </a:cubicBezTo>
                  <a:cubicBezTo>
                    <a:pt x="175849" y="546383"/>
                    <a:pt x="177001" y="541773"/>
                    <a:pt x="172391" y="524773"/>
                  </a:cubicBezTo>
                  <a:cubicBezTo>
                    <a:pt x="166628" y="520163"/>
                    <a:pt x="166340" y="513248"/>
                    <a:pt x="164323" y="507197"/>
                  </a:cubicBezTo>
                  <a:cubicBezTo>
                    <a:pt x="160001" y="492502"/>
                    <a:pt x="155103" y="478383"/>
                    <a:pt x="151645" y="463400"/>
                  </a:cubicBezTo>
                  <a:cubicBezTo>
                    <a:pt x="130035" y="391077"/>
                    <a:pt x="109289" y="318755"/>
                    <a:pt x="87679" y="246432"/>
                  </a:cubicBezTo>
                  <a:cubicBezTo>
                    <a:pt x="77018" y="208398"/>
                    <a:pt x="65492" y="170364"/>
                    <a:pt x="54543" y="132330"/>
                  </a:cubicBezTo>
                  <a:cubicBezTo>
                    <a:pt x="51085" y="120805"/>
                    <a:pt x="44746" y="113601"/>
                    <a:pt x="32356" y="112737"/>
                  </a:cubicBezTo>
                  <a:cubicBezTo>
                    <a:pt x="28322" y="112449"/>
                    <a:pt x="24577" y="111584"/>
                    <a:pt x="20543" y="110720"/>
                  </a:cubicBezTo>
                  <a:cubicBezTo>
                    <a:pt x="8729" y="108415"/>
                    <a:pt x="2102" y="102076"/>
                    <a:pt x="373" y="91991"/>
                  </a:cubicBezTo>
                  <a:cubicBezTo>
                    <a:pt x="-1356" y="81330"/>
                    <a:pt x="2966" y="71533"/>
                    <a:pt x="12475" y="65482"/>
                  </a:cubicBezTo>
                  <a:cubicBezTo>
                    <a:pt x="18814" y="61448"/>
                    <a:pt x="26305" y="59431"/>
                    <a:pt x="33509" y="57414"/>
                  </a:cubicBezTo>
                  <a:cubicBezTo>
                    <a:pt x="95458" y="38974"/>
                    <a:pt x="157408" y="21397"/>
                    <a:pt x="219357" y="2956"/>
                  </a:cubicBezTo>
                  <a:cubicBezTo>
                    <a:pt x="223968" y="1516"/>
                    <a:pt x="228578" y="363"/>
                    <a:pt x="233188" y="75"/>
                  </a:cubicBezTo>
                  <a:cubicBezTo>
                    <a:pt x="236358" y="-213"/>
                    <a:pt x="239527" y="363"/>
                    <a:pt x="242697" y="1227"/>
                  </a:cubicBezTo>
                  <a:cubicBezTo>
                    <a:pt x="252205" y="3533"/>
                    <a:pt x="258832" y="9295"/>
                    <a:pt x="261426" y="19092"/>
                  </a:cubicBezTo>
                  <a:cubicBezTo>
                    <a:pt x="264307" y="29177"/>
                    <a:pt x="261426" y="38397"/>
                    <a:pt x="253070" y="43296"/>
                  </a:cubicBezTo>
                  <a:cubicBezTo>
                    <a:pt x="232036" y="55685"/>
                    <a:pt x="233476" y="72109"/>
                    <a:pt x="239527" y="92279"/>
                  </a:cubicBezTo>
                  <a:cubicBezTo>
                    <a:pt x="258832" y="155669"/>
                    <a:pt x="276985" y="219636"/>
                    <a:pt x="295714" y="283314"/>
                  </a:cubicBezTo>
                  <a:cubicBezTo>
                    <a:pt x="297443" y="289077"/>
                    <a:pt x="298595" y="294839"/>
                    <a:pt x="298019" y="300890"/>
                  </a:cubicBezTo>
                  <a:cubicBezTo>
                    <a:pt x="309833" y="341518"/>
                    <a:pt x="321646" y="381857"/>
                    <a:pt x="333748" y="422484"/>
                  </a:cubicBezTo>
                  <a:cubicBezTo>
                    <a:pt x="340951" y="434586"/>
                    <a:pt x="344409" y="448129"/>
                    <a:pt x="347867" y="461383"/>
                  </a:cubicBezTo>
                  <a:cubicBezTo>
                    <a:pt x="351324" y="474925"/>
                    <a:pt x="356223" y="487315"/>
                    <a:pt x="370630" y="493654"/>
                  </a:cubicBezTo>
                  <a:close/>
                </a:path>
              </a:pathLst>
            </a:custGeom>
            <a:grpFill/>
            <a:ln w="287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2" name="Freeform: Shape 181">
              <a:extLst>
                <a:ext uri="{FF2B5EF4-FFF2-40B4-BE49-F238E27FC236}">
                  <a16:creationId xmlns="" xmlns:a16="http://schemas.microsoft.com/office/drawing/2014/main" id="{0836F97A-1633-4467-A2A3-20FC385DF45B}"/>
                </a:ext>
              </a:extLst>
            </p:cNvPr>
            <p:cNvSpPr/>
            <p:nvPr userDrawn="1"/>
          </p:nvSpPr>
          <p:spPr>
            <a:xfrm rot="1020000">
              <a:off x="9705320" y="428745"/>
              <a:ext cx="391436" cy="584760"/>
            </a:xfrm>
            <a:custGeom>
              <a:avLst/>
              <a:gdLst>
                <a:gd name="connsiteX0" fmla="*/ 167549 w 391436"/>
                <a:gd name="connsiteY0" fmla="*/ 584760 h 584760"/>
                <a:gd name="connsiteX1" fmla="*/ 143634 w 391436"/>
                <a:gd name="connsiteY1" fmla="*/ 569201 h 584760"/>
                <a:gd name="connsiteX2" fmla="*/ 154871 w 391436"/>
                <a:gd name="connsiteY2" fmla="*/ 544709 h 584760"/>
                <a:gd name="connsiteX3" fmla="*/ 158905 w 391436"/>
                <a:gd name="connsiteY3" fmla="*/ 542404 h 584760"/>
                <a:gd name="connsiteX4" fmla="*/ 175329 w 391436"/>
                <a:gd name="connsiteY4" fmla="*/ 500048 h 584760"/>
                <a:gd name="connsiteX5" fmla="*/ 69006 w 391436"/>
                <a:gd name="connsiteY5" fmla="*/ 137859 h 584760"/>
                <a:gd name="connsiteX6" fmla="*/ 65837 w 391436"/>
                <a:gd name="connsiteY6" fmla="*/ 127774 h 584760"/>
                <a:gd name="connsiteX7" fmla="*/ 27515 w 391436"/>
                <a:gd name="connsiteY7" fmla="*/ 102706 h 584760"/>
                <a:gd name="connsiteX8" fmla="*/ 718 w 391436"/>
                <a:gd name="connsiteY8" fmla="*/ 88011 h 584760"/>
                <a:gd name="connsiteX9" fmla="*/ 18582 w 391436"/>
                <a:gd name="connsiteY9" fmla="*/ 59774 h 584760"/>
                <a:gd name="connsiteX10" fmla="*/ 123176 w 391436"/>
                <a:gd name="connsiteY10" fmla="*/ 22316 h 584760"/>
                <a:gd name="connsiteX11" fmla="*/ 182244 w 391436"/>
                <a:gd name="connsiteY11" fmla="*/ 1570 h 584760"/>
                <a:gd name="connsiteX12" fmla="*/ 194922 w 391436"/>
                <a:gd name="connsiteY12" fmla="*/ 7621 h 584760"/>
                <a:gd name="connsiteX13" fmla="*/ 277906 w 391436"/>
                <a:gd name="connsiteY13" fmla="*/ 291724 h 584760"/>
                <a:gd name="connsiteX14" fmla="*/ 327754 w 391436"/>
                <a:gd name="connsiteY14" fmla="*/ 460861 h 584760"/>
                <a:gd name="connsiteX15" fmla="*/ 357143 w 391436"/>
                <a:gd name="connsiteY15" fmla="*/ 483048 h 584760"/>
                <a:gd name="connsiteX16" fmla="*/ 371262 w 391436"/>
                <a:gd name="connsiteY16" fmla="*/ 482760 h 584760"/>
                <a:gd name="connsiteX17" fmla="*/ 389127 w 391436"/>
                <a:gd name="connsiteY17" fmla="*/ 494285 h 584760"/>
                <a:gd name="connsiteX18" fmla="*/ 385669 w 391436"/>
                <a:gd name="connsiteY18" fmla="*/ 517336 h 584760"/>
                <a:gd name="connsiteX19" fmla="*/ 368381 w 391436"/>
                <a:gd name="connsiteY19" fmla="*/ 527421 h 584760"/>
                <a:gd name="connsiteX20" fmla="*/ 178787 w 391436"/>
                <a:gd name="connsiteY20" fmla="*/ 583031 h 584760"/>
                <a:gd name="connsiteX21" fmla="*/ 167549 w 391436"/>
                <a:gd name="connsiteY21" fmla="*/ 584760 h 5847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391436" h="584760">
                  <a:moveTo>
                    <a:pt x="167549" y="584760"/>
                  </a:moveTo>
                  <a:cubicBezTo>
                    <a:pt x="155447" y="584472"/>
                    <a:pt x="146803" y="580438"/>
                    <a:pt x="143634" y="569201"/>
                  </a:cubicBezTo>
                  <a:cubicBezTo>
                    <a:pt x="140464" y="557963"/>
                    <a:pt x="144786" y="549896"/>
                    <a:pt x="154871" y="544709"/>
                  </a:cubicBezTo>
                  <a:cubicBezTo>
                    <a:pt x="156312" y="544133"/>
                    <a:pt x="157753" y="543268"/>
                    <a:pt x="158905" y="542404"/>
                  </a:cubicBezTo>
                  <a:cubicBezTo>
                    <a:pt x="181380" y="528573"/>
                    <a:pt x="182820" y="525116"/>
                    <a:pt x="175329" y="500048"/>
                  </a:cubicBezTo>
                  <a:cubicBezTo>
                    <a:pt x="139888" y="379318"/>
                    <a:pt x="104447" y="258589"/>
                    <a:pt x="69006" y="137859"/>
                  </a:cubicBezTo>
                  <a:cubicBezTo>
                    <a:pt x="68142" y="134402"/>
                    <a:pt x="66989" y="130944"/>
                    <a:pt x="65837" y="127774"/>
                  </a:cubicBezTo>
                  <a:cubicBezTo>
                    <a:pt x="56904" y="102418"/>
                    <a:pt x="54311" y="100689"/>
                    <a:pt x="27515" y="102706"/>
                  </a:cubicBezTo>
                  <a:cubicBezTo>
                    <a:pt x="10226" y="103859"/>
                    <a:pt x="3887" y="100401"/>
                    <a:pt x="718" y="88011"/>
                  </a:cubicBezTo>
                  <a:cubicBezTo>
                    <a:pt x="-2164" y="76198"/>
                    <a:pt x="3599" y="65537"/>
                    <a:pt x="18582" y="59774"/>
                  </a:cubicBezTo>
                  <a:cubicBezTo>
                    <a:pt x="53159" y="46808"/>
                    <a:pt x="88312" y="34706"/>
                    <a:pt x="123176" y="22316"/>
                  </a:cubicBezTo>
                  <a:cubicBezTo>
                    <a:pt x="142770" y="15401"/>
                    <a:pt x="162939" y="8774"/>
                    <a:pt x="182244" y="1570"/>
                  </a:cubicBezTo>
                  <a:cubicBezTo>
                    <a:pt x="189736" y="-1311"/>
                    <a:pt x="192617" y="-735"/>
                    <a:pt x="194922" y="7621"/>
                  </a:cubicBezTo>
                  <a:cubicBezTo>
                    <a:pt x="222295" y="102418"/>
                    <a:pt x="250245" y="196927"/>
                    <a:pt x="277906" y="291724"/>
                  </a:cubicBezTo>
                  <a:cubicBezTo>
                    <a:pt x="294330" y="348199"/>
                    <a:pt x="311042" y="404386"/>
                    <a:pt x="327754" y="460861"/>
                  </a:cubicBezTo>
                  <a:cubicBezTo>
                    <a:pt x="333228" y="479590"/>
                    <a:pt x="337262" y="482760"/>
                    <a:pt x="357143" y="483048"/>
                  </a:cubicBezTo>
                  <a:cubicBezTo>
                    <a:pt x="361754" y="483048"/>
                    <a:pt x="366652" y="482760"/>
                    <a:pt x="371262" y="482760"/>
                  </a:cubicBezTo>
                  <a:cubicBezTo>
                    <a:pt x="379906" y="482471"/>
                    <a:pt x="385669" y="486505"/>
                    <a:pt x="389127" y="494285"/>
                  </a:cubicBezTo>
                  <a:cubicBezTo>
                    <a:pt x="392873" y="502641"/>
                    <a:pt x="392296" y="510421"/>
                    <a:pt x="385669" y="517336"/>
                  </a:cubicBezTo>
                  <a:cubicBezTo>
                    <a:pt x="380771" y="522234"/>
                    <a:pt x="374720" y="525404"/>
                    <a:pt x="368381" y="527421"/>
                  </a:cubicBezTo>
                  <a:cubicBezTo>
                    <a:pt x="305279" y="546150"/>
                    <a:pt x="241889" y="564591"/>
                    <a:pt x="178787" y="583031"/>
                  </a:cubicBezTo>
                  <a:cubicBezTo>
                    <a:pt x="175041" y="583896"/>
                    <a:pt x="170719" y="584184"/>
                    <a:pt x="167549" y="584760"/>
                  </a:cubicBezTo>
                  <a:close/>
                </a:path>
              </a:pathLst>
            </a:custGeom>
            <a:grpFill/>
            <a:ln w="287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8" name="Freeform: Shape 197">
              <a:extLst>
                <a:ext uri="{FF2B5EF4-FFF2-40B4-BE49-F238E27FC236}">
                  <a16:creationId xmlns="" xmlns:a16="http://schemas.microsoft.com/office/drawing/2014/main" id="{9B6E309C-AEC2-4925-B91D-98DDA2ACEA5E}"/>
                </a:ext>
              </a:extLst>
            </p:cNvPr>
            <p:cNvSpPr/>
            <p:nvPr/>
          </p:nvSpPr>
          <p:spPr>
            <a:xfrm rot="1020000">
              <a:off x="8699841" y="425712"/>
              <a:ext cx="573136" cy="611648"/>
            </a:xfrm>
            <a:custGeom>
              <a:avLst/>
              <a:gdLst>
                <a:gd name="connsiteX0" fmla="*/ 255772 w 573136"/>
                <a:gd name="connsiteY0" fmla="*/ 7712 h 611648"/>
                <a:gd name="connsiteX1" fmla="*/ 475333 w 573136"/>
                <a:gd name="connsiteY1" fmla="*/ 71679 h 611648"/>
                <a:gd name="connsiteX2" fmla="*/ 572723 w 573136"/>
                <a:gd name="connsiteY2" fmla="*/ 301612 h 611648"/>
                <a:gd name="connsiteX3" fmla="*/ 423756 w 573136"/>
                <a:gd name="connsiteY3" fmla="*/ 538173 h 611648"/>
                <a:gd name="connsiteX4" fmla="*/ 416553 w 573136"/>
                <a:gd name="connsiteY4" fmla="*/ 541919 h 611648"/>
                <a:gd name="connsiteX5" fmla="*/ 396095 w 573136"/>
                <a:gd name="connsiteY5" fmla="*/ 536732 h 611648"/>
                <a:gd name="connsiteX6" fmla="*/ 392061 w 573136"/>
                <a:gd name="connsiteY6" fmla="*/ 524343 h 611648"/>
                <a:gd name="connsiteX7" fmla="*/ 402722 w 573136"/>
                <a:gd name="connsiteY7" fmla="*/ 492359 h 611648"/>
                <a:gd name="connsiteX8" fmla="*/ 417129 w 573136"/>
                <a:gd name="connsiteY8" fmla="*/ 446834 h 611648"/>
                <a:gd name="connsiteX9" fmla="*/ 394366 w 573136"/>
                <a:gd name="connsiteY9" fmla="*/ 362121 h 611648"/>
                <a:gd name="connsiteX10" fmla="*/ 318010 w 573136"/>
                <a:gd name="connsiteY10" fmla="*/ 103662 h 611648"/>
                <a:gd name="connsiteX11" fmla="*/ 296399 w 573136"/>
                <a:gd name="connsiteY11" fmla="*/ 66204 h 611648"/>
                <a:gd name="connsiteX12" fmla="*/ 270755 w 573136"/>
                <a:gd name="connsiteY12" fmla="*/ 55831 h 611648"/>
                <a:gd name="connsiteX13" fmla="*/ 254619 w 573136"/>
                <a:gd name="connsiteY13" fmla="*/ 45746 h 611648"/>
                <a:gd name="connsiteX14" fmla="*/ 247992 w 573136"/>
                <a:gd name="connsiteY14" fmla="*/ 21831 h 611648"/>
                <a:gd name="connsiteX15" fmla="*/ 255772 w 573136"/>
                <a:gd name="connsiteY15" fmla="*/ 7712 h 611648"/>
                <a:gd name="connsiteX16" fmla="*/ 50907 w 573136"/>
                <a:gd name="connsiteY16" fmla="*/ 64474 h 611648"/>
                <a:gd name="connsiteX17" fmla="*/ 150026 w 573136"/>
                <a:gd name="connsiteY17" fmla="*/ 35662 h 611648"/>
                <a:gd name="connsiteX18" fmla="*/ 188925 w 573136"/>
                <a:gd name="connsiteY18" fmla="*/ 27306 h 611648"/>
                <a:gd name="connsiteX19" fmla="*/ 200162 w 573136"/>
                <a:gd name="connsiteY19" fmla="*/ 24136 h 611648"/>
                <a:gd name="connsiteX20" fmla="*/ 217451 w 573136"/>
                <a:gd name="connsiteY20" fmla="*/ 33356 h 611648"/>
                <a:gd name="connsiteX21" fmla="*/ 227824 w 573136"/>
                <a:gd name="connsiteY21" fmla="*/ 58135 h 611648"/>
                <a:gd name="connsiteX22" fmla="*/ 245688 w 573136"/>
                <a:gd name="connsiteY22" fmla="*/ 118357 h 611648"/>
                <a:gd name="connsiteX23" fmla="*/ 256061 w 573136"/>
                <a:gd name="connsiteY23" fmla="*/ 153798 h 611648"/>
                <a:gd name="connsiteX24" fmla="*/ 270468 w 573136"/>
                <a:gd name="connsiteY24" fmla="*/ 203934 h 611648"/>
                <a:gd name="connsiteX25" fmla="*/ 343654 w 573136"/>
                <a:gd name="connsiteY25" fmla="*/ 453749 h 611648"/>
                <a:gd name="connsiteX26" fmla="*/ 369299 w 573136"/>
                <a:gd name="connsiteY26" fmla="*/ 541343 h 611648"/>
                <a:gd name="connsiteX27" fmla="*/ 358638 w 573136"/>
                <a:gd name="connsiteY27" fmla="*/ 562377 h 611648"/>
                <a:gd name="connsiteX28" fmla="*/ 287179 w 573136"/>
                <a:gd name="connsiteY28" fmla="*/ 583699 h 611648"/>
                <a:gd name="connsiteX29" fmla="*/ 273061 w 573136"/>
                <a:gd name="connsiteY29" fmla="*/ 584274 h 611648"/>
                <a:gd name="connsiteX30" fmla="*/ 191230 w 573136"/>
                <a:gd name="connsiteY30" fmla="*/ 607614 h 611648"/>
                <a:gd name="connsiteX31" fmla="*/ 167891 w 573136"/>
                <a:gd name="connsiteY31" fmla="*/ 611648 h 611648"/>
                <a:gd name="connsiteX32" fmla="*/ 148874 w 573136"/>
                <a:gd name="connsiteY32" fmla="*/ 598394 h 611648"/>
                <a:gd name="connsiteX33" fmla="*/ 153484 w 573136"/>
                <a:gd name="connsiteY33" fmla="*/ 575343 h 611648"/>
                <a:gd name="connsiteX34" fmla="*/ 155213 w 573136"/>
                <a:gd name="connsiteY34" fmla="*/ 573902 h 611648"/>
                <a:gd name="connsiteX35" fmla="*/ 169908 w 573136"/>
                <a:gd name="connsiteY35" fmla="*/ 522326 h 611648"/>
                <a:gd name="connsiteX36" fmla="*/ 152332 w 573136"/>
                <a:gd name="connsiteY36" fmla="*/ 466139 h 611648"/>
                <a:gd name="connsiteX37" fmla="*/ 132738 w 573136"/>
                <a:gd name="connsiteY37" fmla="*/ 408223 h 611648"/>
                <a:gd name="connsiteX38" fmla="*/ 111992 w 573136"/>
                <a:gd name="connsiteY38" fmla="*/ 337917 h 611648"/>
                <a:gd name="connsiteX39" fmla="*/ 83467 w 573136"/>
                <a:gd name="connsiteY39" fmla="*/ 240238 h 611648"/>
                <a:gd name="connsiteX40" fmla="*/ 55517 w 573136"/>
                <a:gd name="connsiteY40" fmla="*/ 144577 h 611648"/>
                <a:gd name="connsiteX41" fmla="*/ 29297 w 573136"/>
                <a:gd name="connsiteY41" fmla="*/ 124119 h 611648"/>
                <a:gd name="connsiteX42" fmla="*/ 23534 w 573136"/>
                <a:gd name="connsiteY42" fmla="*/ 123543 h 611648"/>
                <a:gd name="connsiteX43" fmla="*/ 195 w 573136"/>
                <a:gd name="connsiteY43" fmla="*/ 101645 h 611648"/>
                <a:gd name="connsiteX44" fmla="*/ 17195 w 573136"/>
                <a:gd name="connsiteY44" fmla="*/ 75713 h 611648"/>
                <a:gd name="connsiteX45" fmla="*/ 50907 w 573136"/>
                <a:gd name="connsiteY45" fmla="*/ 64474 h 6116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573136" h="611648">
                  <a:moveTo>
                    <a:pt x="255772" y="7712"/>
                  </a:moveTo>
                  <a:cubicBezTo>
                    <a:pt x="341349" y="-12746"/>
                    <a:pt x="415688" y="7136"/>
                    <a:pt x="475333" y="71679"/>
                  </a:cubicBezTo>
                  <a:cubicBezTo>
                    <a:pt x="534977" y="136221"/>
                    <a:pt x="567537" y="214019"/>
                    <a:pt x="572723" y="301612"/>
                  </a:cubicBezTo>
                  <a:cubicBezTo>
                    <a:pt x="578774" y="403613"/>
                    <a:pt x="517977" y="498698"/>
                    <a:pt x="423756" y="538173"/>
                  </a:cubicBezTo>
                  <a:cubicBezTo>
                    <a:pt x="421163" y="539326"/>
                    <a:pt x="418858" y="540766"/>
                    <a:pt x="416553" y="541919"/>
                  </a:cubicBezTo>
                  <a:cubicBezTo>
                    <a:pt x="406468" y="549410"/>
                    <a:pt x="400705" y="547970"/>
                    <a:pt x="396095" y="536732"/>
                  </a:cubicBezTo>
                  <a:cubicBezTo>
                    <a:pt x="394366" y="532698"/>
                    <a:pt x="393214" y="528665"/>
                    <a:pt x="392061" y="524343"/>
                  </a:cubicBezTo>
                  <a:cubicBezTo>
                    <a:pt x="386587" y="504461"/>
                    <a:pt x="386587" y="504461"/>
                    <a:pt x="402722" y="492359"/>
                  </a:cubicBezTo>
                  <a:cubicBezTo>
                    <a:pt x="415976" y="479969"/>
                    <a:pt x="419722" y="464122"/>
                    <a:pt x="417129" y="446834"/>
                  </a:cubicBezTo>
                  <a:cubicBezTo>
                    <a:pt x="412807" y="417732"/>
                    <a:pt x="402722" y="390070"/>
                    <a:pt x="394366" y="362121"/>
                  </a:cubicBezTo>
                  <a:cubicBezTo>
                    <a:pt x="369010" y="275968"/>
                    <a:pt x="344518" y="189527"/>
                    <a:pt x="318010" y="103662"/>
                  </a:cubicBezTo>
                  <a:cubicBezTo>
                    <a:pt x="313688" y="89543"/>
                    <a:pt x="307925" y="76289"/>
                    <a:pt x="296399" y="66204"/>
                  </a:cubicBezTo>
                  <a:cubicBezTo>
                    <a:pt x="288908" y="59577"/>
                    <a:pt x="280840" y="55543"/>
                    <a:pt x="270755" y="55831"/>
                  </a:cubicBezTo>
                  <a:cubicBezTo>
                    <a:pt x="263840" y="54967"/>
                    <a:pt x="254908" y="57272"/>
                    <a:pt x="254619" y="45746"/>
                  </a:cubicBezTo>
                  <a:cubicBezTo>
                    <a:pt x="252603" y="37678"/>
                    <a:pt x="251162" y="29611"/>
                    <a:pt x="247992" y="21831"/>
                  </a:cubicBezTo>
                  <a:cubicBezTo>
                    <a:pt x="244535" y="12899"/>
                    <a:pt x="246840" y="9729"/>
                    <a:pt x="255772" y="7712"/>
                  </a:cubicBezTo>
                  <a:close/>
                  <a:moveTo>
                    <a:pt x="50907" y="64474"/>
                  </a:moveTo>
                  <a:cubicBezTo>
                    <a:pt x="84043" y="54966"/>
                    <a:pt x="116891" y="45169"/>
                    <a:pt x="150026" y="35662"/>
                  </a:cubicBezTo>
                  <a:cubicBezTo>
                    <a:pt x="162993" y="32492"/>
                    <a:pt x="175094" y="25865"/>
                    <a:pt x="188925" y="27306"/>
                  </a:cubicBezTo>
                  <a:cubicBezTo>
                    <a:pt x="192671" y="26152"/>
                    <a:pt x="196705" y="25576"/>
                    <a:pt x="200162" y="24136"/>
                  </a:cubicBezTo>
                  <a:cubicBezTo>
                    <a:pt x="210247" y="19526"/>
                    <a:pt x="216298" y="21831"/>
                    <a:pt x="217451" y="33356"/>
                  </a:cubicBezTo>
                  <a:cubicBezTo>
                    <a:pt x="224366" y="39984"/>
                    <a:pt x="225230" y="49492"/>
                    <a:pt x="227824" y="58135"/>
                  </a:cubicBezTo>
                  <a:cubicBezTo>
                    <a:pt x="233586" y="78305"/>
                    <a:pt x="239925" y="98187"/>
                    <a:pt x="245688" y="118357"/>
                  </a:cubicBezTo>
                  <a:cubicBezTo>
                    <a:pt x="248570" y="130459"/>
                    <a:pt x="252892" y="141695"/>
                    <a:pt x="256061" y="153798"/>
                  </a:cubicBezTo>
                  <a:cubicBezTo>
                    <a:pt x="260383" y="170510"/>
                    <a:pt x="266146" y="187222"/>
                    <a:pt x="270468" y="203934"/>
                  </a:cubicBezTo>
                  <a:cubicBezTo>
                    <a:pt x="295248" y="287206"/>
                    <a:pt x="319450" y="370477"/>
                    <a:pt x="343654" y="453749"/>
                  </a:cubicBezTo>
                  <a:cubicBezTo>
                    <a:pt x="352587" y="482850"/>
                    <a:pt x="360654" y="511953"/>
                    <a:pt x="369299" y="541343"/>
                  </a:cubicBezTo>
                  <a:cubicBezTo>
                    <a:pt x="373333" y="555461"/>
                    <a:pt x="371892" y="558343"/>
                    <a:pt x="358638" y="562377"/>
                  </a:cubicBezTo>
                  <a:cubicBezTo>
                    <a:pt x="335011" y="569868"/>
                    <a:pt x="310807" y="576496"/>
                    <a:pt x="287179" y="583699"/>
                  </a:cubicBezTo>
                  <a:cubicBezTo>
                    <a:pt x="282570" y="584563"/>
                    <a:pt x="277960" y="585715"/>
                    <a:pt x="273061" y="584274"/>
                  </a:cubicBezTo>
                  <a:cubicBezTo>
                    <a:pt x="245688" y="592055"/>
                    <a:pt x="218603" y="599835"/>
                    <a:pt x="191230" y="607614"/>
                  </a:cubicBezTo>
                  <a:cubicBezTo>
                    <a:pt x="183739" y="609919"/>
                    <a:pt x="175959" y="611647"/>
                    <a:pt x="167891" y="611648"/>
                  </a:cubicBezTo>
                  <a:cubicBezTo>
                    <a:pt x="158383" y="611647"/>
                    <a:pt x="152042" y="607326"/>
                    <a:pt x="148874" y="598394"/>
                  </a:cubicBezTo>
                  <a:cubicBezTo>
                    <a:pt x="145704" y="590038"/>
                    <a:pt x="146857" y="581970"/>
                    <a:pt x="153484" y="575343"/>
                  </a:cubicBezTo>
                  <a:cubicBezTo>
                    <a:pt x="154060" y="574766"/>
                    <a:pt x="154637" y="574190"/>
                    <a:pt x="155213" y="573902"/>
                  </a:cubicBezTo>
                  <a:cubicBezTo>
                    <a:pt x="179705" y="562088"/>
                    <a:pt x="178264" y="543936"/>
                    <a:pt x="169908" y="522326"/>
                  </a:cubicBezTo>
                  <a:cubicBezTo>
                    <a:pt x="162993" y="503885"/>
                    <a:pt x="158094" y="484868"/>
                    <a:pt x="152332" y="466139"/>
                  </a:cubicBezTo>
                  <a:cubicBezTo>
                    <a:pt x="141382" y="448273"/>
                    <a:pt x="139077" y="427527"/>
                    <a:pt x="132738" y="408223"/>
                  </a:cubicBezTo>
                  <a:cubicBezTo>
                    <a:pt x="125247" y="384884"/>
                    <a:pt x="118908" y="361257"/>
                    <a:pt x="111992" y="337917"/>
                  </a:cubicBezTo>
                  <a:cubicBezTo>
                    <a:pt x="102772" y="305358"/>
                    <a:pt x="93263" y="272799"/>
                    <a:pt x="83467" y="240238"/>
                  </a:cubicBezTo>
                  <a:cubicBezTo>
                    <a:pt x="74534" y="208256"/>
                    <a:pt x="64738" y="176560"/>
                    <a:pt x="55517" y="144577"/>
                  </a:cubicBezTo>
                  <a:cubicBezTo>
                    <a:pt x="51772" y="131322"/>
                    <a:pt x="43992" y="123255"/>
                    <a:pt x="29297" y="124119"/>
                  </a:cubicBezTo>
                  <a:cubicBezTo>
                    <a:pt x="27280" y="124119"/>
                    <a:pt x="25263" y="123832"/>
                    <a:pt x="23534" y="123543"/>
                  </a:cubicBezTo>
                  <a:cubicBezTo>
                    <a:pt x="10280" y="120950"/>
                    <a:pt x="1924" y="113170"/>
                    <a:pt x="195" y="101645"/>
                  </a:cubicBezTo>
                  <a:cubicBezTo>
                    <a:pt x="-1246" y="91559"/>
                    <a:pt x="5381" y="81187"/>
                    <a:pt x="17195" y="75713"/>
                  </a:cubicBezTo>
                  <a:cubicBezTo>
                    <a:pt x="27856" y="70526"/>
                    <a:pt x="39670" y="67645"/>
                    <a:pt x="50907" y="64474"/>
                  </a:cubicBezTo>
                  <a:close/>
                </a:path>
              </a:pathLst>
            </a:custGeom>
            <a:grpFill/>
            <a:ln w="2878" cap="flat">
              <a:noFill/>
              <a:prstDash val="solid"/>
              <a:miter/>
            </a:ln>
          </p:spPr>
          <p:txBody>
            <a:bodyPr wrap="square" rtlCol="0" anchor="ctr">
              <a:noAutofit/>
            </a:bodyPr>
            <a:lstStyle/>
            <a:p>
              <a:endParaRPr lang="en-US"/>
            </a:p>
          </p:txBody>
        </p:sp>
        <p:sp>
          <p:nvSpPr>
            <p:cNvPr id="186" name="Freeform: Shape 185">
              <a:extLst>
                <a:ext uri="{FF2B5EF4-FFF2-40B4-BE49-F238E27FC236}">
                  <a16:creationId xmlns="" xmlns:a16="http://schemas.microsoft.com/office/drawing/2014/main" id="{C4F4EFB9-8BCE-4517-9C09-BBB033B96801}"/>
                </a:ext>
              </a:extLst>
            </p:cNvPr>
            <p:cNvSpPr/>
            <p:nvPr/>
          </p:nvSpPr>
          <p:spPr>
            <a:xfrm rot="1020000">
              <a:off x="9339897" y="633711"/>
              <a:ext cx="279964" cy="180525"/>
            </a:xfrm>
            <a:custGeom>
              <a:avLst/>
              <a:gdLst>
                <a:gd name="connsiteX0" fmla="*/ 34527 w 279964"/>
                <a:gd name="connsiteY0" fmla="*/ 180221 h 180525"/>
                <a:gd name="connsiteX1" fmla="*/ 29341 w 279964"/>
                <a:gd name="connsiteY1" fmla="*/ 175611 h 180525"/>
                <a:gd name="connsiteX2" fmla="*/ 527 w 279964"/>
                <a:gd name="connsiteY2" fmla="*/ 78220 h 180525"/>
                <a:gd name="connsiteX3" fmla="*/ 8019 w 279964"/>
                <a:gd name="connsiteY3" fmla="*/ 69576 h 180525"/>
                <a:gd name="connsiteX4" fmla="*/ 203087 w 279964"/>
                <a:gd name="connsiteY4" fmla="*/ 12237 h 180525"/>
                <a:gd name="connsiteX5" fmla="*/ 240545 w 279964"/>
                <a:gd name="connsiteY5" fmla="*/ 999 h 180525"/>
                <a:gd name="connsiteX6" fmla="*/ 252071 w 279964"/>
                <a:gd name="connsiteY6" fmla="*/ 7050 h 180525"/>
                <a:gd name="connsiteX7" fmla="*/ 278868 w 279964"/>
                <a:gd name="connsiteY7" fmla="*/ 98966 h 180525"/>
                <a:gd name="connsiteX8" fmla="*/ 273681 w 279964"/>
                <a:gd name="connsiteY8" fmla="*/ 109915 h 180525"/>
                <a:gd name="connsiteX9" fmla="*/ 37697 w 279964"/>
                <a:gd name="connsiteY9" fmla="*/ 178780 h 180525"/>
                <a:gd name="connsiteX10" fmla="*/ 34527 w 279964"/>
                <a:gd name="connsiteY10" fmla="*/ 180221 h 180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79964" h="180525">
                  <a:moveTo>
                    <a:pt x="34527" y="180221"/>
                  </a:moveTo>
                  <a:cubicBezTo>
                    <a:pt x="29917" y="181662"/>
                    <a:pt x="30205" y="177628"/>
                    <a:pt x="29341" y="175611"/>
                  </a:cubicBezTo>
                  <a:cubicBezTo>
                    <a:pt x="19544" y="143051"/>
                    <a:pt x="10323" y="110492"/>
                    <a:pt x="527" y="78220"/>
                  </a:cubicBezTo>
                  <a:cubicBezTo>
                    <a:pt x="-1778" y="70152"/>
                    <a:pt x="3985" y="70729"/>
                    <a:pt x="8019" y="69576"/>
                  </a:cubicBezTo>
                  <a:cubicBezTo>
                    <a:pt x="73138" y="50271"/>
                    <a:pt x="137968" y="31542"/>
                    <a:pt x="203087" y="12237"/>
                  </a:cubicBezTo>
                  <a:cubicBezTo>
                    <a:pt x="215478" y="8491"/>
                    <a:pt x="228156" y="5033"/>
                    <a:pt x="240545" y="999"/>
                  </a:cubicBezTo>
                  <a:cubicBezTo>
                    <a:pt x="246885" y="-1018"/>
                    <a:pt x="250054" y="-441"/>
                    <a:pt x="252071" y="7050"/>
                  </a:cubicBezTo>
                  <a:cubicBezTo>
                    <a:pt x="260427" y="37881"/>
                    <a:pt x="269647" y="68424"/>
                    <a:pt x="278868" y="98966"/>
                  </a:cubicBezTo>
                  <a:cubicBezTo>
                    <a:pt x="280596" y="104729"/>
                    <a:pt x="281173" y="107898"/>
                    <a:pt x="273681" y="109915"/>
                  </a:cubicBezTo>
                  <a:cubicBezTo>
                    <a:pt x="195020" y="132678"/>
                    <a:pt x="116358" y="155729"/>
                    <a:pt x="37697" y="178780"/>
                  </a:cubicBezTo>
                  <a:cubicBezTo>
                    <a:pt x="36544" y="179068"/>
                    <a:pt x="35392" y="179645"/>
                    <a:pt x="34527" y="180221"/>
                  </a:cubicBezTo>
                  <a:close/>
                </a:path>
              </a:pathLst>
            </a:custGeom>
            <a:grpFill/>
            <a:ln w="287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7" name="Freeform: Shape 196">
              <a:extLst>
                <a:ext uri="{FF2B5EF4-FFF2-40B4-BE49-F238E27FC236}">
                  <a16:creationId xmlns="" xmlns:a16="http://schemas.microsoft.com/office/drawing/2014/main" id="{273259F1-A5E6-4346-BC1B-CFDE8F987453}"/>
                </a:ext>
              </a:extLst>
            </p:cNvPr>
            <p:cNvSpPr/>
            <p:nvPr/>
          </p:nvSpPr>
          <p:spPr>
            <a:xfrm rot="1020000">
              <a:off x="10118028" y="422365"/>
              <a:ext cx="471542" cy="578663"/>
            </a:xfrm>
            <a:custGeom>
              <a:avLst/>
              <a:gdLst>
                <a:gd name="connsiteX0" fmla="*/ 175480 w 471542"/>
                <a:gd name="connsiteY0" fmla="*/ 400270 h 578663"/>
                <a:gd name="connsiteX1" fmla="*/ 245930 w 471542"/>
                <a:gd name="connsiteY1" fmla="*/ 416442 h 578663"/>
                <a:gd name="connsiteX2" fmla="*/ 262642 w 471542"/>
                <a:gd name="connsiteY2" fmla="*/ 482713 h 578663"/>
                <a:gd name="connsiteX3" fmla="*/ 256879 w 471542"/>
                <a:gd name="connsiteY3" fmla="*/ 496832 h 578663"/>
                <a:gd name="connsiteX4" fmla="*/ 281947 w 471542"/>
                <a:gd name="connsiteY4" fmla="*/ 530256 h 578663"/>
                <a:gd name="connsiteX5" fmla="*/ 296642 w 471542"/>
                <a:gd name="connsiteY5" fmla="*/ 540629 h 578663"/>
                <a:gd name="connsiteX6" fmla="*/ 300100 w 471542"/>
                <a:gd name="connsiteY6" fmla="*/ 553307 h 578663"/>
                <a:gd name="connsiteX7" fmla="*/ 286557 w 471542"/>
                <a:gd name="connsiteY7" fmla="*/ 575494 h 578663"/>
                <a:gd name="connsiteX8" fmla="*/ 255727 w 471542"/>
                <a:gd name="connsiteY8" fmla="*/ 578663 h 578663"/>
                <a:gd name="connsiteX9" fmla="*/ 159489 w 471542"/>
                <a:gd name="connsiteY9" fmla="*/ 552443 h 578663"/>
                <a:gd name="connsiteX10" fmla="*/ 120590 w 471542"/>
                <a:gd name="connsiteY10" fmla="*/ 450442 h 578663"/>
                <a:gd name="connsiteX11" fmla="*/ 175480 w 471542"/>
                <a:gd name="connsiteY11" fmla="*/ 400270 h 578663"/>
                <a:gd name="connsiteX12" fmla="*/ 183980 w 471542"/>
                <a:gd name="connsiteY12" fmla="*/ 2964 h 578663"/>
                <a:gd name="connsiteX13" fmla="*/ 305286 w 471542"/>
                <a:gd name="connsiteY13" fmla="*/ 23422 h 578663"/>
                <a:gd name="connsiteX14" fmla="*/ 427457 w 471542"/>
                <a:gd name="connsiteY14" fmla="*/ 155389 h 578663"/>
                <a:gd name="connsiteX15" fmla="*/ 471542 w 471542"/>
                <a:gd name="connsiteY15" fmla="*/ 341525 h 578663"/>
                <a:gd name="connsiteX16" fmla="*/ 420254 w 471542"/>
                <a:gd name="connsiteY16" fmla="*/ 502594 h 578663"/>
                <a:gd name="connsiteX17" fmla="*/ 345626 w 471542"/>
                <a:gd name="connsiteY17" fmla="*/ 559357 h 578663"/>
                <a:gd name="connsiteX18" fmla="*/ 334389 w 471542"/>
                <a:gd name="connsiteY18" fmla="*/ 553883 h 578663"/>
                <a:gd name="connsiteX19" fmla="*/ 331507 w 471542"/>
                <a:gd name="connsiteY19" fmla="*/ 543510 h 578663"/>
                <a:gd name="connsiteX20" fmla="*/ 338998 w 471542"/>
                <a:gd name="connsiteY20" fmla="*/ 508069 h 578663"/>
                <a:gd name="connsiteX21" fmla="*/ 349948 w 471542"/>
                <a:gd name="connsiteY21" fmla="*/ 462255 h 578663"/>
                <a:gd name="connsiteX22" fmla="*/ 308455 w 471542"/>
                <a:gd name="connsiteY22" fmla="*/ 316746 h 578663"/>
                <a:gd name="connsiteX23" fmla="*/ 244489 w 471542"/>
                <a:gd name="connsiteY23" fmla="*/ 98626 h 578663"/>
                <a:gd name="connsiteX24" fmla="*/ 234117 w 471542"/>
                <a:gd name="connsiteY24" fmla="*/ 72405 h 578663"/>
                <a:gd name="connsiteX25" fmla="*/ 192913 w 471542"/>
                <a:gd name="connsiteY25" fmla="*/ 47049 h 578663"/>
                <a:gd name="connsiteX26" fmla="*/ 184269 w 471542"/>
                <a:gd name="connsiteY26" fmla="*/ 40422 h 578663"/>
                <a:gd name="connsiteX27" fmla="*/ 176778 w 471542"/>
                <a:gd name="connsiteY27" fmla="*/ 15354 h 578663"/>
                <a:gd name="connsiteX28" fmla="*/ 183980 w 471542"/>
                <a:gd name="connsiteY28" fmla="*/ 2964 h 578663"/>
                <a:gd name="connsiteX29" fmla="*/ 131826 w 471542"/>
                <a:gd name="connsiteY29" fmla="*/ 17660 h 578663"/>
                <a:gd name="connsiteX30" fmla="*/ 145082 w 471542"/>
                <a:gd name="connsiteY30" fmla="*/ 25152 h 578663"/>
                <a:gd name="connsiteX31" fmla="*/ 148827 w 471542"/>
                <a:gd name="connsiteY31" fmla="*/ 37542 h 578663"/>
                <a:gd name="connsiteX32" fmla="*/ 142199 w 471542"/>
                <a:gd name="connsiteY32" fmla="*/ 67220 h 578663"/>
                <a:gd name="connsiteX33" fmla="*/ 135573 w 471542"/>
                <a:gd name="connsiteY33" fmla="*/ 92000 h 578663"/>
                <a:gd name="connsiteX34" fmla="*/ 183404 w 471542"/>
                <a:gd name="connsiteY34" fmla="*/ 254221 h 578663"/>
                <a:gd name="connsiteX35" fmla="*/ 237861 w 471542"/>
                <a:gd name="connsiteY35" fmla="*/ 268628 h 578663"/>
                <a:gd name="connsiteX36" fmla="*/ 246505 w 471542"/>
                <a:gd name="connsiteY36" fmla="*/ 258543 h 578663"/>
                <a:gd name="connsiteX37" fmla="*/ 258319 w 471542"/>
                <a:gd name="connsiteY37" fmla="*/ 297154 h 578663"/>
                <a:gd name="connsiteX38" fmla="*/ 256014 w 471542"/>
                <a:gd name="connsiteY38" fmla="*/ 305798 h 578663"/>
                <a:gd name="connsiteX39" fmla="*/ 35013 w 471542"/>
                <a:gd name="connsiteY39" fmla="*/ 302916 h 578663"/>
                <a:gd name="connsiteX40" fmla="*/ 147 w 471542"/>
                <a:gd name="connsiteY40" fmla="*/ 186221 h 578663"/>
                <a:gd name="connsiteX41" fmla="*/ 131826 w 471542"/>
                <a:gd name="connsiteY41" fmla="*/ 17660 h 5786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471542" h="578663">
                  <a:moveTo>
                    <a:pt x="175480" y="400270"/>
                  </a:moveTo>
                  <a:cubicBezTo>
                    <a:pt x="199756" y="393679"/>
                    <a:pt x="226625" y="398145"/>
                    <a:pt x="245930" y="416442"/>
                  </a:cubicBezTo>
                  <a:cubicBezTo>
                    <a:pt x="265235" y="434883"/>
                    <a:pt x="270421" y="457357"/>
                    <a:pt x="262642" y="482713"/>
                  </a:cubicBezTo>
                  <a:cubicBezTo>
                    <a:pt x="261201" y="487612"/>
                    <a:pt x="258608" y="492222"/>
                    <a:pt x="256879" y="496832"/>
                  </a:cubicBezTo>
                  <a:cubicBezTo>
                    <a:pt x="248811" y="518154"/>
                    <a:pt x="258608" y="532561"/>
                    <a:pt x="281947" y="530256"/>
                  </a:cubicBezTo>
                  <a:cubicBezTo>
                    <a:pt x="291744" y="529104"/>
                    <a:pt x="295201" y="531985"/>
                    <a:pt x="296642" y="540629"/>
                  </a:cubicBezTo>
                  <a:cubicBezTo>
                    <a:pt x="297506" y="544951"/>
                    <a:pt x="298659" y="548985"/>
                    <a:pt x="300100" y="553307"/>
                  </a:cubicBezTo>
                  <a:cubicBezTo>
                    <a:pt x="305863" y="572612"/>
                    <a:pt x="305863" y="572900"/>
                    <a:pt x="286557" y="575494"/>
                  </a:cubicBezTo>
                  <a:cubicBezTo>
                    <a:pt x="275032" y="577222"/>
                    <a:pt x="264083" y="577799"/>
                    <a:pt x="255727" y="578663"/>
                  </a:cubicBezTo>
                  <a:cubicBezTo>
                    <a:pt x="219709" y="577222"/>
                    <a:pt x="187726" y="571460"/>
                    <a:pt x="159489" y="552443"/>
                  </a:cubicBezTo>
                  <a:cubicBezTo>
                    <a:pt x="123759" y="528527"/>
                    <a:pt x="107912" y="487035"/>
                    <a:pt x="120590" y="450442"/>
                  </a:cubicBezTo>
                  <a:cubicBezTo>
                    <a:pt x="129523" y="424509"/>
                    <a:pt x="151204" y="406861"/>
                    <a:pt x="175480" y="400270"/>
                  </a:cubicBezTo>
                  <a:close/>
                  <a:moveTo>
                    <a:pt x="183980" y="2964"/>
                  </a:moveTo>
                  <a:cubicBezTo>
                    <a:pt x="226914" y="-4816"/>
                    <a:pt x="267253" y="2964"/>
                    <a:pt x="305286" y="23422"/>
                  </a:cubicBezTo>
                  <a:cubicBezTo>
                    <a:pt x="361185" y="53388"/>
                    <a:pt x="398931" y="100066"/>
                    <a:pt x="427457" y="155389"/>
                  </a:cubicBezTo>
                  <a:cubicBezTo>
                    <a:pt x="456847" y="212152"/>
                    <a:pt x="470678" y="272372"/>
                    <a:pt x="471542" y="341525"/>
                  </a:cubicBezTo>
                  <a:cubicBezTo>
                    <a:pt x="470678" y="396272"/>
                    <a:pt x="458000" y="453323"/>
                    <a:pt x="420254" y="502594"/>
                  </a:cubicBezTo>
                  <a:cubicBezTo>
                    <a:pt x="400660" y="528239"/>
                    <a:pt x="375880" y="547256"/>
                    <a:pt x="345626" y="559357"/>
                  </a:cubicBezTo>
                  <a:cubicBezTo>
                    <a:pt x="339287" y="561951"/>
                    <a:pt x="335540" y="561662"/>
                    <a:pt x="334389" y="553883"/>
                  </a:cubicBezTo>
                  <a:cubicBezTo>
                    <a:pt x="334100" y="550425"/>
                    <a:pt x="332660" y="546967"/>
                    <a:pt x="331507" y="543510"/>
                  </a:cubicBezTo>
                  <a:cubicBezTo>
                    <a:pt x="326321" y="529967"/>
                    <a:pt x="323440" y="519018"/>
                    <a:pt x="338998" y="508069"/>
                  </a:cubicBezTo>
                  <a:cubicBezTo>
                    <a:pt x="353694" y="497696"/>
                    <a:pt x="354270" y="478679"/>
                    <a:pt x="349948" y="462255"/>
                  </a:cubicBezTo>
                  <a:cubicBezTo>
                    <a:pt x="336694" y="413560"/>
                    <a:pt x="322575" y="365153"/>
                    <a:pt x="308455" y="316746"/>
                  </a:cubicBezTo>
                  <a:cubicBezTo>
                    <a:pt x="287422" y="244135"/>
                    <a:pt x="265811" y="171524"/>
                    <a:pt x="244489" y="98626"/>
                  </a:cubicBezTo>
                  <a:cubicBezTo>
                    <a:pt x="241897" y="89405"/>
                    <a:pt x="238727" y="80473"/>
                    <a:pt x="234117" y="72405"/>
                  </a:cubicBezTo>
                  <a:cubicBezTo>
                    <a:pt x="225185" y="56269"/>
                    <a:pt x="211641" y="47049"/>
                    <a:pt x="192913" y="47049"/>
                  </a:cubicBezTo>
                  <a:cubicBezTo>
                    <a:pt x="187438" y="47049"/>
                    <a:pt x="185421" y="45608"/>
                    <a:pt x="184269" y="40422"/>
                  </a:cubicBezTo>
                  <a:cubicBezTo>
                    <a:pt x="182251" y="32066"/>
                    <a:pt x="180235" y="23422"/>
                    <a:pt x="176778" y="15354"/>
                  </a:cubicBezTo>
                  <a:cubicBezTo>
                    <a:pt x="173320" y="6998"/>
                    <a:pt x="175912" y="4405"/>
                    <a:pt x="183980" y="2964"/>
                  </a:cubicBezTo>
                  <a:close/>
                  <a:moveTo>
                    <a:pt x="131826" y="17660"/>
                  </a:moveTo>
                  <a:cubicBezTo>
                    <a:pt x="139606" y="15355"/>
                    <a:pt x="144217" y="15643"/>
                    <a:pt x="145082" y="25152"/>
                  </a:cubicBezTo>
                  <a:cubicBezTo>
                    <a:pt x="145658" y="29474"/>
                    <a:pt x="147387" y="33508"/>
                    <a:pt x="148827" y="37542"/>
                  </a:cubicBezTo>
                  <a:cubicBezTo>
                    <a:pt x="153149" y="48779"/>
                    <a:pt x="156031" y="58864"/>
                    <a:pt x="142199" y="67220"/>
                  </a:cubicBezTo>
                  <a:cubicBezTo>
                    <a:pt x="134131" y="72118"/>
                    <a:pt x="132979" y="82491"/>
                    <a:pt x="135573" y="92000"/>
                  </a:cubicBezTo>
                  <a:cubicBezTo>
                    <a:pt x="151420" y="146170"/>
                    <a:pt x="166979" y="200339"/>
                    <a:pt x="183404" y="254221"/>
                  </a:cubicBezTo>
                  <a:cubicBezTo>
                    <a:pt x="192048" y="283035"/>
                    <a:pt x="215386" y="288798"/>
                    <a:pt x="237861" y="268628"/>
                  </a:cubicBezTo>
                  <a:cubicBezTo>
                    <a:pt x="240455" y="266323"/>
                    <a:pt x="242471" y="263153"/>
                    <a:pt x="246505" y="258543"/>
                  </a:cubicBezTo>
                  <a:cubicBezTo>
                    <a:pt x="250828" y="273238"/>
                    <a:pt x="254574" y="285340"/>
                    <a:pt x="258319" y="297154"/>
                  </a:cubicBezTo>
                  <a:cubicBezTo>
                    <a:pt x="259184" y="300323"/>
                    <a:pt x="258607" y="303204"/>
                    <a:pt x="256014" y="305798"/>
                  </a:cubicBezTo>
                  <a:cubicBezTo>
                    <a:pt x="189454" y="374086"/>
                    <a:pt x="90335" y="372069"/>
                    <a:pt x="35013" y="302916"/>
                  </a:cubicBezTo>
                  <a:cubicBezTo>
                    <a:pt x="7639" y="268916"/>
                    <a:pt x="-1292" y="228577"/>
                    <a:pt x="147" y="186221"/>
                  </a:cubicBezTo>
                  <a:cubicBezTo>
                    <a:pt x="3030" y="105542"/>
                    <a:pt x="54317" y="40711"/>
                    <a:pt x="131826" y="17660"/>
                  </a:cubicBezTo>
                  <a:close/>
                </a:path>
              </a:pathLst>
            </a:custGeom>
            <a:grpFill/>
            <a:ln w="2878" cap="flat">
              <a:noFill/>
              <a:prstDash val="solid"/>
              <a:miter/>
            </a:ln>
          </p:spPr>
          <p:txBody>
            <a:bodyPr wrap="square" rtlCol="0" anchor="ctr">
              <a:noAutofit/>
            </a:bodyPr>
            <a:lstStyle/>
            <a:p>
              <a:endParaRPr lang="en-US"/>
            </a:p>
          </p:txBody>
        </p:sp>
        <p:sp>
          <p:nvSpPr>
            <p:cNvPr id="200" name="Freeform: Shape 199">
              <a:extLst>
                <a:ext uri="{FF2B5EF4-FFF2-40B4-BE49-F238E27FC236}">
                  <a16:creationId xmlns="" xmlns:a16="http://schemas.microsoft.com/office/drawing/2014/main" id="{594E921E-A6D5-4DD5-8BF2-758327B18813}"/>
                </a:ext>
              </a:extLst>
            </p:cNvPr>
            <p:cNvSpPr/>
            <p:nvPr/>
          </p:nvSpPr>
          <p:spPr>
            <a:xfrm rot="1020000">
              <a:off x="7393031" y="417861"/>
              <a:ext cx="516389" cy="582638"/>
            </a:xfrm>
            <a:custGeom>
              <a:avLst/>
              <a:gdLst>
                <a:gd name="connsiteX0" fmla="*/ 202598 w 516389"/>
                <a:gd name="connsiteY0" fmla="*/ 4066 h 582638"/>
                <a:gd name="connsiteX1" fmla="*/ 273480 w 516389"/>
                <a:gd name="connsiteY1" fmla="*/ 1761 h 582638"/>
                <a:gd name="connsiteX2" fmla="*/ 467108 w 516389"/>
                <a:gd name="connsiteY2" fmla="*/ 142084 h 582638"/>
                <a:gd name="connsiteX3" fmla="*/ 499380 w 516389"/>
                <a:gd name="connsiteY3" fmla="*/ 221034 h 582638"/>
                <a:gd name="connsiteX4" fmla="*/ 516380 w 516389"/>
                <a:gd name="connsiteY4" fmla="*/ 331967 h 582638"/>
                <a:gd name="connsiteX5" fmla="*/ 504278 w 516389"/>
                <a:gd name="connsiteY5" fmla="*/ 412645 h 582638"/>
                <a:gd name="connsiteX6" fmla="*/ 469702 w 516389"/>
                <a:gd name="connsiteY6" fmla="*/ 482662 h 582638"/>
                <a:gd name="connsiteX7" fmla="*/ 459040 w 516389"/>
                <a:gd name="connsiteY7" fmla="*/ 494188 h 582638"/>
                <a:gd name="connsiteX8" fmla="*/ 364531 w 516389"/>
                <a:gd name="connsiteY8" fmla="*/ 562189 h 582638"/>
                <a:gd name="connsiteX9" fmla="*/ 353582 w 516389"/>
                <a:gd name="connsiteY9" fmla="*/ 557002 h 582638"/>
                <a:gd name="connsiteX10" fmla="*/ 351277 w 516389"/>
                <a:gd name="connsiteY10" fmla="*/ 548934 h 582638"/>
                <a:gd name="connsiteX11" fmla="*/ 358192 w 516389"/>
                <a:gd name="connsiteY11" fmla="*/ 508883 h 582638"/>
                <a:gd name="connsiteX12" fmla="*/ 367413 w 516389"/>
                <a:gd name="connsiteY12" fmla="*/ 471425 h 582638"/>
                <a:gd name="connsiteX13" fmla="*/ 354735 w 516389"/>
                <a:gd name="connsiteY13" fmla="*/ 429645 h 582638"/>
                <a:gd name="connsiteX14" fmla="*/ 342633 w 516389"/>
                <a:gd name="connsiteY14" fmla="*/ 397374 h 582638"/>
                <a:gd name="connsiteX15" fmla="*/ 278667 w 516389"/>
                <a:gd name="connsiteY15" fmla="*/ 179830 h 582638"/>
                <a:gd name="connsiteX16" fmla="*/ 251582 w 516389"/>
                <a:gd name="connsiteY16" fmla="*/ 87626 h 582638"/>
                <a:gd name="connsiteX17" fmla="*/ 217581 w 516389"/>
                <a:gd name="connsiteY17" fmla="*/ 56219 h 582638"/>
                <a:gd name="connsiteX18" fmla="*/ 197412 w 516389"/>
                <a:gd name="connsiteY18" fmla="*/ 36338 h 582638"/>
                <a:gd name="connsiteX19" fmla="*/ 192513 w 516389"/>
                <a:gd name="connsiteY19" fmla="*/ 20490 h 582638"/>
                <a:gd name="connsiteX20" fmla="*/ 202598 w 516389"/>
                <a:gd name="connsiteY20" fmla="*/ 4066 h 582638"/>
                <a:gd name="connsiteX21" fmla="*/ 150733 w 516389"/>
                <a:gd name="connsiteY21" fmla="*/ 19050 h 582638"/>
                <a:gd name="connsiteX22" fmla="*/ 166869 w 516389"/>
                <a:gd name="connsiteY22" fmla="*/ 26541 h 582638"/>
                <a:gd name="connsiteX23" fmla="*/ 170327 w 516389"/>
                <a:gd name="connsiteY23" fmla="*/ 37779 h 582638"/>
                <a:gd name="connsiteX24" fmla="*/ 164276 w 516389"/>
                <a:gd name="connsiteY24" fmla="*/ 72643 h 582638"/>
                <a:gd name="connsiteX25" fmla="*/ 157649 w 516389"/>
                <a:gd name="connsiteY25" fmla="*/ 129983 h 582638"/>
                <a:gd name="connsiteX26" fmla="*/ 228819 w 516389"/>
                <a:gd name="connsiteY26" fmla="*/ 371442 h 582638"/>
                <a:gd name="connsiteX27" fmla="*/ 246395 w 516389"/>
                <a:gd name="connsiteY27" fmla="*/ 431951 h 582638"/>
                <a:gd name="connsiteX28" fmla="*/ 250429 w 516389"/>
                <a:gd name="connsiteY28" fmla="*/ 445781 h 582638"/>
                <a:gd name="connsiteX29" fmla="*/ 263107 w 516389"/>
                <a:gd name="connsiteY29" fmla="*/ 488714 h 582638"/>
                <a:gd name="connsiteX30" fmla="*/ 300565 w 516389"/>
                <a:gd name="connsiteY30" fmla="*/ 528188 h 582638"/>
                <a:gd name="connsiteX31" fmla="*/ 305175 w 516389"/>
                <a:gd name="connsiteY31" fmla="*/ 531358 h 582638"/>
                <a:gd name="connsiteX32" fmla="*/ 314395 w 516389"/>
                <a:gd name="connsiteY32" fmla="*/ 540290 h 582638"/>
                <a:gd name="connsiteX33" fmla="*/ 321887 w 516389"/>
                <a:gd name="connsiteY33" fmla="*/ 566223 h 582638"/>
                <a:gd name="connsiteX34" fmla="*/ 315260 w 516389"/>
                <a:gd name="connsiteY34" fmla="*/ 576307 h 582638"/>
                <a:gd name="connsiteX35" fmla="*/ 267141 w 516389"/>
                <a:gd name="connsiteY35" fmla="*/ 580918 h 582638"/>
                <a:gd name="connsiteX36" fmla="*/ 221615 w 516389"/>
                <a:gd name="connsiteY36" fmla="*/ 576019 h 582638"/>
                <a:gd name="connsiteX37" fmla="*/ 164852 w 516389"/>
                <a:gd name="connsiteY37" fmla="*/ 555850 h 582638"/>
                <a:gd name="connsiteX38" fmla="*/ 128547 w 516389"/>
                <a:gd name="connsiteY38" fmla="*/ 532799 h 582638"/>
                <a:gd name="connsiteX39" fmla="*/ 43834 w 516389"/>
                <a:gd name="connsiteY39" fmla="*/ 425035 h 582638"/>
                <a:gd name="connsiteX40" fmla="*/ 33461 w 516389"/>
                <a:gd name="connsiteY40" fmla="*/ 408035 h 582638"/>
                <a:gd name="connsiteX41" fmla="*/ 4936 w 516389"/>
                <a:gd name="connsiteY41" fmla="*/ 309492 h 582638"/>
                <a:gd name="connsiteX42" fmla="*/ 38 w 516389"/>
                <a:gd name="connsiteY42" fmla="*/ 266272 h 582638"/>
                <a:gd name="connsiteX43" fmla="*/ 51902 w 516389"/>
                <a:gd name="connsiteY43" fmla="*/ 92813 h 582638"/>
                <a:gd name="connsiteX44" fmla="*/ 72072 w 516389"/>
                <a:gd name="connsiteY44" fmla="*/ 71203 h 582638"/>
                <a:gd name="connsiteX45" fmla="*/ 150733 w 516389"/>
                <a:gd name="connsiteY45" fmla="*/ 19050 h 5826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516389" h="582638">
                  <a:moveTo>
                    <a:pt x="202598" y="4066"/>
                  </a:moveTo>
                  <a:cubicBezTo>
                    <a:pt x="226226" y="-544"/>
                    <a:pt x="249853" y="-1120"/>
                    <a:pt x="273480" y="1761"/>
                  </a:cubicBezTo>
                  <a:cubicBezTo>
                    <a:pt x="363667" y="12999"/>
                    <a:pt x="425040" y="64863"/>
                    <a:pt x="467108" y="142084"/>
                  </a:cubicBezTo>
                  <a:cubicBezTo>
                    <a:pt x="480651" y="167152"/>
                    <a:pt x="491600" y="193661"/>
                    <a:pt x="499380" y="221034"/>
                  </a:cubicBezTo>
                  <a:cubicBezTo>
                    <a:pt x="510329" y="257339"/>
                    <a:pt x="516668" y="294221"/>
                    <a:pt x="516380" y="331967"/>
                  </a:cubicBezTo>
                  <a:cubicBezTo>
                    <a:pt x="516092" y="359340"/>
                    <a:pt x="512634" y="386425"/>
                    <a:pt x="504278" y="412645"/>
                  </a:cubicBezTo>
                  <a:cubicBezTo>
                    <a:pt x="495634" y="437425"/>
                    <a:pt x="485549" y="461340"/>
                    <a:pt x="469702" y="482662"/>
                  </a:cubicBezTo>
                  <a:cubicBezTo>
                    <a:pt x="467685" y="487561"/>
                    <a:pt x="465091" y="492747"/>
                    <a:pt x="459040" y="494188"/>
                  </a:cubicBezTo>
                  <a:cubicBezTo>
                    <a:pt x="432820" y="524154"/>
                    <a:pt x="401125" y="546341"/>
                    <a:pt x="364531" y="562189"/>
                  </a:cubicBezTo>
                  <a:cubicBezTo>
                    <a:pt x="358192" y="565070"/>
                    <a:pt x="354447" y="565070"/>
                    <a:pt x="353582" y="557002"/>
                  </a:cubicBezTo>
                  <a:cubicBezTo>
                    <a:pt x="353294" y="554409"/>
                    <a:pt x="352430" y="551527"/>
                    <a:pt x="351277" y="548934"/>
                  </a:cubicBezTo>
                  <a:cubicBezTo>
                    <a:pt x="344938" y="533951"/>
                    <a:pt x="342921" y="521273"/>
                    <a:pt x="358192" y="508883"/>
                  </a:cubicBezTo>
                  <a:cubicBezTo>
                    <a:pt x="368854" y="500239"/>
                    <a:pt x="371159" y="485832"/>
                    <a:pt x="367413" y="471425"/>
                  </a:cubicBezTo>
                  <a:cubicBezTo>
                    <a:pt x="363955" y="457306"/>
                    <a:pt x="360786" y="443188"/>
                    <a:pt x="354735" y="429645"/>
                  </a:cubicBezTo>
                  <a:cubicBezTo>
                    <a:pt x="346955" y="420137"/>
                    <a:pt x="347531" y="407747"/>
                    <a:pt x="342633" y="397374"/>
                  </a:cubicBezTo>
                  <a:cubicBezTo>
                    <a:pt x="321599" y="324763"/>
                    <a:pt x="299989" y="252153"/>
                    <a:pt x="278667" y="179830"/>
                  </a:cubicBezTo>
                  <a:cubicBezTo>
                    <a:pt x="270310" y="148711"/>
                    <a:pt x="261090" y="118169"/>
                    <a:pt x="251582" y="87626"/>
                  </a:cubicBezTo>
                  <a:cubicBezTo>
                    <a:pt x="246395" y="70914"/>
                    <a:pt x="234870" y="59389"/>
                    <a:pt x="217581" y="56219"/>
                  </a:cubicBezTo>
                  <a:cubicBezTo>
                    <a:pt x="205480" y="54202"/>
                    <a:pt x="199429" y="47863"/>
                    <a:pt x="197412" y="36338"/>
                  </a:cubicBezTo>
                  <a:cubicBezTo>
                    <a:pt x="196547" y="30863"/>
                    <a:pt x="193954" y="25965"/>
                    <a:pt x="192513" y="20490"/>
                  </a:cubicBezTo>
                  <a:cubicBezTo>
                    <a:pt x="189632" y="8965"/>
                    <a:pt x="191361" y="6083"/>
                    <a:pt x="202598" y="4066"/>
                  </a:cubicBezTo>
                  <a:close/>
                  <a:moveTo>
                    <a:pt x="150733" y="19050"/>
                  </a:moveTo>
                  <a:cubicBezTo>
                    <a:pt x="161106" y="14439"/>
                    <a:pt x="163411" y="15592"/>
                    <a:pt x="166869" y="26541"/>
                  </a:cubicBezTo>
                  <a:cubicBezTo>
                    <a:pt x="168022" y="30287"/>
                    <a:pt x="168598" y="34321"/>
                    <a:pt x="170327" y="37779"/>
                  </a:cubicBezTo>
                  <a:cubicBezTo>
                    <a:pt x="175801" y="50745"/>
                    <a:pt x="176666" y="61118"/>
                    <a:pt x="164276" y="72643"/>
                  </a:cubicBezTo>
                  <a:cubicBezTo>
                    <a:pt x="146700" y="88779"/>
                    <a:pt x="149869" y="109813"/>
                    <a:pt x="157649" y="129983"/>
                  </a:cubicBezTo>
                  <a:cubicBezTo>
                    <a:pt x="181564" y="210373"/>
                    <a:pt x="204903" y="291051"/>
                    <a:pt x="228819" y="371442"/>
                  </a:cubicBezTo>
                  <a:cubicBezTo>
                    <a:pt x="234293" y="391611"/>
                    <a:pt x="240920" y="411493"/>
                    <a:pt x="246395" y="431951"/>
                  </a:cubicBezTo>
                  <a:cubicBezTo>
                    <a:pt x="247836" y="436561"/>
                    <a:pt x="248700" y="441171"/>
                    <a:pt x="250429" y="445781"/>
                  </a:cubicBezTo>
                  <a:cubicBezTo>
                    <a:pt x="255039" y="459900"/>
                    <a:pt x="259073" y="474307"/>
                    <a:pt x="263107" y="488714"/>
                  </a:cubicBezTo>
                  <a:cubicBezTo>
                    <a:pt x="268293" y="508883"/>
                    <a:pt x="279243" y="523290"/>
                    <a:pt x="300565" y="528188"/>
                  </a:cubicBezTo>
                  <a:cubicBezTo>
                    <a:pt x="302294" y="529053"/>
                    <a:pt x="303734" y="529917"/>
                    <a:pt x="305175" y="531358"/>
                  </a:cubicBezTo>
                  <a:cubicBezTo>
                    <a:pt x="310362" y="532222"/>
                    <a:pt x="313243" y="535104"/>
                    <a:pt x="314395" y="540290"/>
                  </a:cubicBezTo>
                  <a:cubicBezTo>
                    <a:pt x="316412" y="548934"/>
                    <a:pt x="318429" y="557867"/>
                    <a:pt x="321887" y="566223"/>
                  </a:cubicBezTo>
                  <a:cubicBezTo>
                    <a:pt x="325057" y="574002"/>
                    <a:pt x="321599" y="575731"/>
                    <a:pt x="315260" y="576307"/>
                  </a:cubicBezTo>
                  <a:cubicBezTo>
                    <a:pt x="299124" y="577748"/>
                    <a:pt x="283277" y="579477"/>
                    <a:pt x="267141" y="580918"/>
                  </a:cubicBezTo>
                  <a:cubicBezTo>
                    <a:pt x="251581" y="583511"/>
                    <a:pt x="236310" y="584087"/>
                    <a:pt x="221615" y="576019"/>
                  </a:cubicBezTo>
                  <a:cubicBezTo>
                    <a:pt x="202310" y="570545"/>
                    <a:pt x="183005" y="564782"/>
                    <a:pt x="164852" y="555850"/>
                  </a:cubicBezTo>
                  <a:cubicBezTo>
                    <a:pt x="149869" y="552680"/>
                    <a:pt x="137479" y="545189"/>
                    <a:pt x="128547" y="532799"/>
                  </a:cubicBezTo>
                  <a:cubicBezTo>
                    <a:pt x="91953" y="503409"/>
                    <a:pt x="65157" y="466239"/>
                    <a:pt x="43834" y="425035"/>
                  </a:cubicBezTo>
                  <a:cubicBezTo>
                    <a:pt x="37784" y="421001"/>
                    <a:pt x="36343" y="414086"/>
                    <a:pt x="33461" y="408035"/>
                  </a:cubicBezTo>
                  <a:cubicBezTo>
                    <a:pt x="19343" y="376628"/>
                    <a:pt x="11275" y="343204"/>
                    <a:pt x="4936" y="309492"/>
                  </a:cubicBezTo>
                  <a:cubicBezTo>
                    <a:pt x="2343" y="295085"/>
                    <a:pt x="2343" y="280678"/>
                    <a:pt x="38" y="266272"/>
                  </a:cubicBezTo>
                  <a:cubicBezTo>
                    <a:pt x="-827" y="203169"/>
                    <a:pt x="12716" y="144101"/>
                    <a:pt x="51902" y="92813"/>
                  </a:cubicBezTo>
                  <a:cubicBezTo>
                    <a:pt x="57953" y="85033"/>
                    <a:pt x="65157" y="78406"/>
                    <a:pt x="72072" y="71203"/>
                  </a:cubicBezTo>
                  <a:cubicBezTo>
                    <a:pt x="94547" y="48152"/>
                    <a:pt x="121632" y="32304"/>
                    <a:pt x="150733" y="19050"/>
                  </a:cubicBezTo>
                  <a:close/>
                </a:path>
              </a:pathLst>
            </a:custGeom>
            <a:grpFill/>
            <a:ln w="2878" cap="flat">
              <a:noFill/>
              <a:prstDash val="solid"/>
              <a:miter/>
            </a:ln>
          </p:spPr>
          <p:txBody>
            <a:bodyPr wrap="square" rtlCol="0" anchor="ctr">
              <a:noAutofit/>
            </a:bodyPr>
            <a:lstStyle/>
            <a:p>
              <a:endParaRPr lang="en-US"/>
            </a:p>
          </p:txBody>
        </p:sp>
        <p:sp>
          <p:nvSpPr>
            <p:cNvPr id="201" name="Freeform: Shape 200">
              <a:extLst>
                <a:ext uri="{FF2B5EF4-FFF2-40B4-BE49-F238E27FC236}">
                  <a16:creationId xmlns="" xmlns:a16="http://schemas.microsoft.com/office/drawing/2014/main" id="{4BEE51DD-653A-463B-97D1-43CA56EE5161}"/>
                </a:ext>
              </a:extLst>
            </p:cNvPr>
            <p:cNvSpPr/>
            <p:nvPr/>
          </p:nvSpPr>
          <p:spPr>
            <a:xfrm rot="1020000">
              <a:off x="6916230" y="374174"/>
              <a:ext cx="483867" cy="617945"/>
            </a:xfrm>
            <a:custGeom>
              <a:avLst/>
              <a:gdLst>
                <a:gd name="connsiteX0" fmla="*/ 444716 w 483867"/>
                <a:gd name="connsiteY0" fmla="*/ 394271 h 617945"/>
                <a:gd name="connsiteX1" fmla="*/ 468667 w 483867"/>
                <a:gd name="connsiteY1" fmla="*/ 392002 h 617945"/>
                <a:gd name="connsiteX2" fmla="*/ 481345 w 483867"/>
                <a:gd name="connsiteY2" fmla="*/ 448765 h 617945"/>
                <a:gd name="connsiteX3" fmla="*/ 413345 w 483867"/>
                <a:gd name="connsiteY3" fmla="*/ 568630 h 617945"/>
                <a:gd name="connsiteX4" fmla="*/ 409311 w 483867"/>
                <a:gd name="connsiteY4" fmla="*/ 572664 h 617945"/>
                <a:gd name="connsiteX5" fmla="*/ 368972 w 483867"/>
                <a:gd name="connsiteY5" fmla="*/ 598596 h 617945"/>
                <a:gd name="connsiteX6" fmla="*/ 354565 w 483867"/>
                <a:gd name="connsiteY6" fmla="*/ 591393 h 617945"/>
                <a:gd name="connsiteX7" fmla="*/ 346497 w 483867"/>
                <a:gd name="connsiteY7" fmla="*/ 564020 h 617945"/>
                <a:gd name="connsiteX8" fmla="*/ 362057 w 483867"/>
                <a:gd name="connsiteY8" fmla="*/ 546732 h 617945"/>
                <a:gd name="connsiteX9" fmla="*/ 434955 w 483867"/>
                <a:gd name="connsiteY9" fmla="*/ 425714 h 617945"/>
                <a:gd name="connsiteX10" fmla="*/ 435243 w 483867"/>
                <a:gd name="connsiteY10" fmla="*/ 416205 h 617945"/>
                <a:gd name="connsiteX11" fmla="*/ 444716 w 483867"/>
                <a:gd name="connsiteY11" fmla="*/ 394271 h 617945"/>
                <a:gd name="connsiteX12" fmla="*/ 201564 w 483867"/>
                <a:gd name="connsiteY12" fmla="*/ 41050 h 617945"/>
                <a:gd name="connsiteX13" fmla="*/ 212225 w 483867"/>
                <a:gd name="connsiteY13" fmla="*/ 39897 h 617945"/>
                <a:gd name="connsiteX14" fmla="*/ 253141 w 483867"/>
                <a:gd name="connsiteY14" fmla="*/ 37592 h 617945"/>
                <a:gd name="connsiteX15" fmla="*/ 314226 w 483867"/>
                <a:gd name="connsiteY15" fmla="*/ 35863 h 617945"/>
                <a:gd name="connsiteX16" fmla="*/ 320853 w 483867"/>
                <a:gd name="connsiteY16" fmla="*/ 20016 h 617945"/>
                <a:gd name="connsiteX17" fmla="*/ 341023 w 483867"/>
                <a:gd name="connsiteY17" fmla="*/ 134 h 617945"/>
                <a:gd name="connsiteX18" fmla="*/ 364362 w 483867"/>
                <a:gd name="connsiteY18" fmla="*/ 16270 h 617945"/>
                <a:gd name="connsiteX19" fmla="*/ 385108 w 483867"/>
                <a:gd name="connsiteY19" fmla="*/ 85423 h 617945"/>
                <a:gd name="connsiteX20" fmla="*/ 392599 w 483867"/>
                <a:gd name="connsiteY20" fmla="*/ 109050 h 617945"/>
                <a:gd name="connsiteX21" fmla="*/ 401820 w 483867"/>
                <a:gd name="connsiteY21" fmla="*/ 130661 h 617945"/>
                <a:gd name="connsiteX22" fmla="*/ 418243 w 483867"/>
                <a:gd name="connsiteY22" fmla="*/ 188864 h 617945"/>
                <a:gd name="connsiteX23" fmla="*/ 394040 w 483867"/>
                <a:gd name="connsiteY23" fmla="*/ 223153 h 617945"/>
                <a:gd name="connsiteX24" fmla="*/ 366091 w 483867"/>
                <a:gd name="connsiteY24" fmla="*/ 208169 h 617945"/>
                <a:gd name="connsiteX25" fmla="*/ 346209 w 483867"/>
                <a:gd name="connsiteY25" fmla="*/ 175898 h 617945"/>
                <a:gd name="connsiteX26" fmla="*/ 284548 w 483867"/>
                <a:gd name="connsiteY26" fmla="*/ 111067 h 617945"/>
                <a:gd name="connsiteX27" fmla="*/ 272734 w 483867"/>
                <a:gd name="connsiteY27" fmla="*/ 103864 h 617945"/>
                <a:gd name="connsiteX28" fmla="*/ 228073 w 483867"/>
                <a:gd name="connsiteY28" fmla="*/ 88592 h 617945"/>
                <a:gd name="connsiteX29" fmla="*/ 199547 w 483867"/>
                <a:gd name="connsiteY29" fmla="*/ 51711 h 617945"/>
                <a:gd name="connsiteX30" fmla="*/ 201564 w 483867"/>
                <a:gd name="connsiteY30" fmla="*/ 41050 h 617945"/>
                <a:gd name="connsiteX31" fmla="*/ 153732 w 483867"/>
                <a:gd name="connsiteY31" fmla="*/ 55458 h 617945"/>
                <a:gd name="connsiteX32" fmla="*/ 168428 w 483867"/>
                <a:gd name="connsiteY32" fmla="*/ 63238 h 617945"/>
                <a:gd name="connsiteX33" fmla="*/ 173039 w 483867"/>
                <a:gd name="connsiteY33" fmla="*/ 77645 h 617945"/>
                <a:gd name="connsiteX34" fmla="*/ 172462 w 483867"/>
                <a:gd name="connsiteY34" fmla="*/ 99831 h 617945"/>
                <a:gd name="connsiteX35" fmla="*/ 152869 w 483867"/>
                <a:gd name="connsiteY35" fmla="*/ 167832 h 617945"/>
                <a:gd name="connsiteX36" fmla="*/ 215682 w 483867"/>
                <a:gd name="connsiteY36" fmla="*/ 383358 h 617945"/>
                <a:gd name="connsiteX37" fmla="*/ 254581 w 483867"/>
                <a:gd name="connsiteY37" fmla="*/ 514461 h 617945"/>
                <a:gd name="connsiteX38" fmla="*/ 267259 w 483867"/>
                <a:gd name="connsiteY38" fmla="*/ 539817 h 617945"/>
                <a:gd name="connsiteX39" fmla="*/ 273886 w 483867"/>
                <a:gd name="connsiteY39" fmla="*/ 548173 h 617945"/>
                <a:gd name="connsiteX40" fmla="*/ 309327 w 483867"/>
                <a:gd name="connsiteY40" fmla="*/ 562868 h 617945"/>
                <a:gd name="connsiteX41" fmla="*/ 318835 w 483867"/>
                <a:gd name="connsiteY41" fmla="*/ 568631 h 617945"/>
                <a:gd name="connsiteX42" fmla="*/ 328057 w 483867"/>
                <a:gd name="connsiteY42" fmla="*/ 605512 h 617945"/>
                <a:gd name="connsiteX43" fmla="*/ 272158 w 483867"/>
                <a:gd name="connsiteY43" fmla="*/ 617326 h 617945"/>
                <a:gd name="connsiteX44" fmla="*/ 75936 w 483867"/>
                <a:gd name="connsiteY44" fmla="*/ 525986 h 617945"/>
                <a:gd name="connsiteX45" fmla="*/ 12258 w 483867"/>
                <a:gd name="connsiteY45" fmla="*/ 211917 h 617945"/>
                <a:gd name="connsiteX46" fmla="*/ 153732 w 483867"/>
                <a:gd name="connsiteY46" fmla="*/ 55458 h 6179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</a:cxnLst>
              <a:rect l="l" t="t" r="r" b="b"/>
              <a:pathLst>
                <a:path w="483867" h="617945">
                  <a:moveTo>
                    <a:pt x="444716" y="394271"/>
                  </a:moveTo>
                  <a:cubicBezTo>
                    <a:pt x="450371" y="390201"/>
                    <a:pt x="458438" y="389409"/>
                    <a:pt x="468667" y="392002"/>
                  </a:cubicBezTo>
                  <a:cubicBezTo>
                    <a:pt x="487684" y="407561"/>
                    <a:pt x="484803" y="428884"/>
                    <a:pt x="481345" y="448765"/>
                  </a:cubicBezTo>
                  <a:cubicBezTo>
                    <a:pt x="472989" y="496596"/>
                    <a:pt x="448786" y="536071"/>
                    <a:pt x="413345" y="568630"/>
                  </a:cubicBezTo>
                  <a:cubicBezTo>
                    <a:pt x="411904" y="570071"/>
                    <a:pt x="410752" y="571512"/>
                    <a:pt x="409311" y="572664"/>
                  </a:cubicBezTo>
                  <a:cubicBezTo>
                    <a:pt x="398938" y="585918"/>
                    <a:pt x="383955" y="592546"/>
                    <a:pt x="368972" y="598596"/>
                  </a:cubicBezTo>
                  <a:cubicBezTo>
                    <a:pt x="361480" y="601766"/>
                    <a:pt x="357158" y="598885"/>
                    <a:pt x="354565" y="591393"/>
                  </a:cubicBezTo>
                  <a:cubicBezTo>
                    <a:pt x="351684" y="582461"/>
                    <a:pt x="349090" y="573240"/>
                    <a:pt x="346497" y="564020"/>
                  </a:cubicBezTo>
                  <a:cubicBezTo>
                    <a:pt x="343904" y="555088"/>
                    <a:pt x="346497" y="552494"/>
                    <a:pt x="362057" y="546732"/>
                  </a:cubicBezTo>
                  <a:cubicBezTo>
                    <a:pt x="405853" y="517918"/>
                    <a:pt x="430633" y="478155"/>
                    <a:pt x="434955" y="425714"/>
                  </a:cubicBezTo>
                  <a:cubicBezTo>
                    <a:pt x="435243" y="422545"/>
                    <a:pt x="434955" y="419375"/>
                    <a:pt x="435243" y="416205"/>
                  </a:cubicBezTo>
                  <a:cubicBezTo>
                    <a:pt x="435820" y="405688"/>
                    <a:pt x="439061" y="398340"/>
                    <a:pt x="444716" y="394271"/>
                  </a:cubicBezTo>
                  <a:close/>
                  <a:moveTo>
                    <a:pt x="201564" y="41050"/>
                  </a:moveTo>
                  <a:cubicBezTo>
                    <a:pt x="204661" y="40114"/>
                    <a:pt x="209200" y="40762"/>
                    <a:pt x="212225" y="39897"/>
                  </a:cubicBezTo>
                  <a:cubicBezTo>
                    <a:pt x="225479" y="34135"/>
                    <a:pt x="239598" y="36151"/>
                    <a:pt x="253141" y="37592"/>
                  </a:cubicBezTo>
                  <a:cubicBezTo>
                    <a:pt x="273310" y="39321"/>
                    <a:pt x="293768" y="40185"/>
                    <a:pt x="314226" y="35863"/>
                  </a:cubicBezTo>
                  <a:cubicBezTo>
                    <a:pt x="319700" y="32118"/>
                    <a:pt x="320277" y="25779"/>
                    <a:pt x="320853" y="20016"/>
                  </a:cubicBezTo>
                  <a:cubicBezTo>
                    <a:pt x="322582" y="7914"/>
                    <a:pt x="329497" y="1575"/>
                    <a:pt x="341023" y="134"/>
                  </a:cubicBezTo>
                  <a:cubicBezTo>
                    <a:pt x="353124" y="-1018"/>
                    <a:pt x="360904" y="5321"/>
                    <a:pt x="364362" y="16270"/>
                  </a:cubicBezTo>
                  <a:cubicBezTo>
                    <a:pt x="371853" y="39033"/>
                    <a:pt x="378192" y="62372"/>
                    <a:pt x="385108" y="85423"/>
                  </a:cubicBezTo>
                  <a:cubicBezTo>
                    <a:pt x="387413" y="93203"/>
                    <a:pt x="390006" y="101271"/>
                    <a:pt x="392599" y="109050"/>
                  </a:cubicBezTo>
                  <a:cubicBezTo>
                    <a:pt x="397497" y="115389"/>
                    <a:pt x="398938" y="123457"/>
                    <a:pt x="401820" y="130661"/>
                  </a:cubicBezTo>
                  <a:cubicBezTo>
                    <a:pt x="407006" y="149966"/>
                    <a:pt x="414209" y="168983"/>
                    <a:pt x="418243" y="188864"/>
                  </a:cubicBezTo>
                  <a:cubicBezTo>
                    <a:pt x="422277" y="208458"/>
                    <a:pt x="412481" y="222000"/>
                    <a:pt x="394040" y="223153"/>
                  </a:cubicBezTo>
                  <a:cubicBezTo>
                    <a:pt x="382226" y="223729"/>
                    <a:pt x="372718" y="217966"/>
                    <a:pt x="366091" y="208169"/>
                  </a:cubicBezTo>
                  <a:cubicBezTo>
                    <a:pt x="358887" y="197797"/>
                    <a:pt x="353413" y="186271"/>
                    <a:pt x="346209" y="175898"/>
                  </a:cubicBezTo>
                  <a:cubicBezTo>
                    <a:pt x="329785" y="150254"/>
                    <a:pt x="309904" y="128067"/>
                    <a:pt x="284548" y="111067"/>
                  </a:cubicBezTo>
                  <a:cubicBezTo>
                    <a:pt x="280802" y="108474"/>
                    <a:pt x="277056" y="105881"/>
                    <a:pt x="272734" y="103864"/>
                  </a:cubicBezTo>
                  <a:cubicBezTo>
                    <a:pt x="258615" y="96372"/>
                    <a:pt x="243920" y="90898"/>
                    <a:pt x="228073" y="88592"/>
                  </a:cubicBezTo>
                  <a:cubicBezTo>
                    <a:pt x="205598" y="85423"/>
                    <a:pt x="197530" y="75050"/>
                    <a:pt x="199547" y="51711"/>
                  </a:cubicBezTo>
                  <a:cubicBezTo>
                    <a:pt x="196810" y="44508"/>
                    <a:pt x="198467" y="41986"/>
                    <a:pt x="201564" y="41050"/>
                  </a:cubicBezTo>
                  <a:close/>
                  <a:moveTo>
                    <a:pt x="153732" y="55458"/>
                  </a:moveTo>
                  <a:cubicBezTo>
                    <a:pt x="163530" y="51712"/>
                    <a:pt x="166700" y="54306"/>
                    <a:pt x="168428" y="63238"/>
                  </a:cubicBezTo>
                  <a:cubicBezTo>
                    <a:pt x="169292" y="68136"/>
                    <a:pt x="171309" y="73035"/>
                    <a:pt x="173039" y="77645"/>
                  </a:cubicBezTo>
                  <a:cubicBezTo>
                    <a:pt x="180241" y="87729"/>
                    <a:pt x="180817" y="93492"/>
                    <a:pt x="172462" y="99831"/>
                  </a:cubicBezTo>
                  <a:cubicBezTo>
                    <a:pt x="148834" y="117696"/>
                    <a:pt x="147683" y="141611"/>
                    <a:pt x="152869" y="167832"/>
                  </a:cubicBezTo>
                  <a:cubicBezTo>
                    <a:pt x="173039" y="239866"/>
                    <a:pt x="194648" y="311612"/>
                    <a:pt x="215682" y="383358"/>
                  </a:cubicBezTo>
                  <a:cubicBezTo>
                    <a:pt x="228360" y="427155"/>
                    <a:pt x="240750" y="470952"/>
                    <a:pt x="254581" y="514461"/>
                  </a:cubicBezTo>
                  <a:cubicBezTo>
                    <a:pt x="257462" y="523681"/>
                    <a:pt x="261496" y="532037"/>
                    <a:pt x="267259" y="539817"/>
                  </a:cubicBezTo>
                  <a:cubicBezTo>
                    <a:pt x="269277" y="542698"/>
                    <a:pt x="271005" y="545868"/>
                    <a:pt x="273886" y="548173"/>
                  </a:cubicBezTo>
                  <a:cubicBezTo>
                    <a:pt x="284260" y="556529"/>
                    <a:pt x="295497" y="562292"/>
                    <a:pt x="309327" y="562868"/>
                  </a:cubicBezTo>
                  <a:cubicBezTo>
                    <a:pt x="313361" y="563156"/>
                    <a:pt x="317396" y="564309"/>
                    <a:pt x="318835" y="568631"/>
                  </a:cubicBezTo>
                  <a:cubicBezTo>
                    <a:pt x="322869" y="580444"/>
                    <a:pt x="328633" y="592258"/>
                    <a:pt x="328057" y="605512"/>
                  </a:cubicBezTo>
                  <a:cubicBezTo>
                    <a:pt x="310767" y="615021"/>
                    <a:pt x="291174" y="616174"/>
                    <a:pt x="272158" y="617326"/>
                  </a:cubicBezTo>
                  <a:cubicBezTo>
                    <a:pt x="190326" y="622801"/>
                    <a:pt x="123478" y="591970"/>
                    <a:pt x="75936" y="525986"/>
                  </a:cubicBezTo>
                  <a:cubicBezTo>
                    <a:pt x="7935" y="431477"/>
                    <a:pt x="-17420" y="326019"/>
                    <a:pt x="12258" y="211917"/>
                  </a:cubicBezTo>
                  <a:cubicBezTo>
                    <a:pt x="31851" y="136425"/>
                    <a:pt x="80835" y="84560"/>
                    <a:pt x="153732" y="55458"/>
                  </a:cubicBezTo>
                  <a:close/>
                </a:path>
              </a:pathLst>
            </a:custGeom>
            <a:grpFill/>
            <a:ln w="2878" cap="flat">
              <a:noFill/>
              <a:prstDash val="solid"/>
              <a:miter/>
            </a:ln>
          </p:spPr>
          <p:txBody>
            <a:bodyPr wrap="square" rtlCol="0" anchor="ctr">
              <a:noAutofit/>
            </a:bodyPr>
            <a:lstStyle/>
            <a:p>
              <a:endParaRPr lang="en-US"/>
            </a:p>
          </p:txBody>
        </p:sp>
        <p:sp>
          <p:nvSpPr>
            <p:cNvPr id="199" name="Freeform: Shape 198">
              <a:extLst>
                <a:ext uri="{FF2B5EF4-FFF2-40B4-BE49-F238E27FC236}">
                  <a16:creationId xmlns="" xmlns:a16="http://schemas.microsoft.com/office/drawing/2014/main" id="{915132EF-CEE4-4E38-A8E4-AEF410B8749A}"/>
                </a:ext>
              </a:extLst>
            </p:cNvPr>
            <p:cNvSpPr/>
            <p:nvPr/>
          </p:nvSpPr>
          <p:spPr>
            <a:xfrm rot="1020000">
              <a:off x="7873009" y="365408"/>
              <a:ext cx="472408" cy="616235"/>
            </a:xfrm>
            <a:custGeom>
              <a:avLst/>
              <a:gdLst>
                <a:gd name="connsiteX0" fmla="*/ 340279 w 472408"/>
                <a:gd name="connsiteY0" fmla="*/ 30674 h 616235"/>
                <a:gd name="connsiteX1" fmla="*/ 435653 w 472408"/>
                <a:gd name="connsiteY1" fmla="*/ 2725 h 616235"/>
                <a:gd name="connsiteX2" fmla="*/ 440263 w 472408"/>
                <a:gd name="connsiteY2" fmla="*/ 1284 h 616235"/>
                <a:gd name="connsiteX3" fmla="*/ 469364 w 472408"/>
                <a:gd name="connsiteY3" fmla="*/ 10217 h 616235"/>
                <a:gd name="connsiteX4" fmla="*/ 459856 w 472408"/>
                <a:gd name="connsiteY4" fmla="*/ 40759 h 616235"/>
                <a:gd name="connsiteX5" fmla="*/ 422974 w 472408"/>
                <a:gd name="connsiteY5" fmla="*/ 122302 h 616235"/>
                <a:gd name="connsiteX6" fmla="*/ 426432 w 472408"/>
                <a:gd name="connsiteY6" fmla="*/ 297778 h 616235"/>
                <a:gd name="connsiteX7" fmla="*/ 426432 w 472408"/>
                <a:gd name="connsiteY7" fmla="*/ 378168 h 616235"/>
                <a:gd name="connsiteX8" fmla="*/ 388974 w 472408"/>
                <a:gd name="connsiteY8" fmla="*/ 318812 h 616235"/>
                <a:gd name="connsiteX9" fmla="*/ 383788 w 472408"/>
                <a:gd name="connsiteY9" fmla="*/ 297490 h 616235"/>
                <a:gd name="connsiteX10" fmla="*/ 380618 w 472408"/>
                <a:gd name="connsiteY10" fmla="*/ 132675 h 616235"/>
                <a:gd name="connsiteX11" fmla="*/ 369957 w 472408"/>
                <a:gd name="connsiteY11" fmla="*/ 95793 h 616235"/>
                <a:gd name="connsiteX12" fmla="*/ 333364 w 472408"/>
                <a:gd name="connsiteY12" fmla="*/ 79946 h 616235"/>
                <a:gd name="connsiteX13" fmla="*/ 314059 w 472408"/>
                <a:gd name="connsiteY13" fmla="*/ 72166 h 616235"/>
                <a:gd name="connsiteX14" fmla="*/ 316940 w 472408"/>
                <a:gd name="connsiteY14" fmla="*/ 41624 h 616235"/>
                <a:gd name="connsiteX15" fmla="*/ 340279 w 472408"/>
                <a:gd name="connsiteY15" fmla="*/ 30674 h 616235"/>
                <a:gd name="connsiteX16" fmla="*/ 101162 w 472408"/>
                <a:gd name="connsiteY16" fmla="*/ 97126 h 616235"/>
                <a:gd name="connsiteX17" fmla="*/ 114091 w 472408"/>
                <a:gd name="connsiteY17" fmla="*/ 93777 h 616235"/>
                <a:gd name="connsiteX18" fmla="*/ 150974 w 472408"/>
                <a:gd name="connsiteY18" fmla="*/ 82828 h 616235"/>
                <a:gd name="connsiteX19" fmla="*/ 227330 w 472408"/>
                <a:gd name="connsiteY19" fmla="*/ 61217 h 616235"/>
                <a:gd name="connsiteX20" fmla="*/ 256720 w 472408"/>
                <a:gd name="connsiteY20" fmla="*/ 71014 h 616235"/>
                <a:gd name="connsiteX21" fmla="*/ 253550 w 472408"/>
                <a:gd name="connsiteY21" fmla="*/ 104150 h 616235"/>
                <a:gd name="connsiteX22" fmla="*/ 251246 w 472408"/>
                <a:gd name="connsiteY22" fmla="*/ 150252 h 616235"/>
                <a:gd name="connsiteX23" fmla="*/ 358145 w 472408"/>
                <a:gd name="connsiteY23" fmla="*/ 319677 h 616235"/>
                <a:gd name="connsiteX24" fmla="*/ 364196 w 472408"/>
                <a:gd name="connsiteY24" fmla="*/ 333507 h 616235"/>
                <a:gd name="connsiteX25" fmla="*/ 423264 w 472408"/>
                <a:gd name="connsiteY25" fmla="*/ 427728 h 616235"/>
                <a:gd name="connsiteX26" fmla="*/ 429026 w 472408"/>
                <a:gd name="connsiteY26" fmla="*/ 446457 h 616235"/>
                <a:gd name="connsiteX27" fmla="*/ 431043 w 472408"/>
                <a:gd name="connsiteY27" fmla="*/ 518780 h 616235"/>
                <a:gd name="connsiteX28" fmla="*/ 431620 w 472408"/>
                <a:gd name="connsiteY28" fmla="*/ 574390 h 616235"/>
                <a:gd name="connsiteX29" fmla="*/ 421246 w 472408"/>
                <a:gd name="connsiteY29" fmla="*/ 587644 h 616235"/>
                <a:gd name="connsiteX30" fmla="*/ 401077 w 472408"/>
                <a:gd name="connsiteY30" fmla="*/ 593695 h 616235"/>
                <a:gd name="connsiteX31" fmla="*/ 399060 w 472408"/>
                <a:gd name="connsiteY31" fmla="*/ 596577 h 616235"/>
                <a:gd name="connsiteX32" fmla="*/ 334229 w 472408"/>
                <a:gd name="connsiteY32" fmla="*/ 615882 h 616235"/>
                <a:gd name="connsiteX33" fmla="*/ 320111 w 472408"/>
                <a:gd name="connsiteY33" fmla="*/ 607526 h 616235"/>
                <a:gd name="connsiteX34" fmla="*/ 294466 w 472408"/>
                <a:gd name="connsiteY34" fmla="*/ 566322 h 616235"/>
                <a:gd name="connsiteX35" fmla="*/ 184974 w 472408"/>
                <a:gd name="connsiteY35" fmla="*/ 398914 h 616235"/>
                <a:gd name="connsiteX36" fmla="*/ 181516 w 472408"/>
                <a:gd name="connsiteY36" fmla="*/ 390558 h 616235"/>
                <a:gd name="connsiteX37" fmla="*/ 89313 w 472408"/>
                <a:gd name="connsiteY37" fmla="*/ 247066 h 616235"/>
                <a:gd name="connsiteX38" fmla="*/ 56177 w 472408"/>
                <a:gd name="connsiteY38" fmla="*/ 195201 h 616235"/>
                <a:gd name="connsiteX39" fmla="*/ 19583 w 472408"/>
                <a:gd name="connsiteY39" fmla="*/ 170133 h 616235"/>
                <a:gd name="connsiteX40" fmla="*/ 1431 w 472408"/>
                <a:gd name="connsiteY40" fmla="*/ 155438 h 616235"/>
                <a:gd name="connsiteX41" fmla="*/ 7769 w 472408"/>
                <a:gd name="connsiteY41" fmla="*/ 133828 h 616235"/>
                <a:gd name="connsiteX42" fmla="*/ 68278 w 472408"/>
                <a:gd name="connsiteY42" fmla="*/ 110201 h 616235"/>
                <a:gd name="connsiteX43" fmla="*/ 89313 w 472408"/>
                <a:gd name="connsiteY43" fmla="*/ 103285 h 616235"/>
                <a:gd name="connsiteX44" fmla="*/ 101162 w 472408"/>
                <a:gd name="connsiteY44" fmla="*/ 97126 h 6162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472408" h="616235">
                  <a:moveTo>
                    <a:pt x="340279" y="30674"/>
                  </a:moveTo>
                  <a:cubicBezTo>
                    <a:pt x="371974" y="21454"/>
                    <a:pt x="403669" y="11945"/>
                    <a:pt x="435653" y="2725"/>
                  </a:cubicBezTo>
                  <a:cubicBezTo>
                    <a:pt x="437093" y="2149"/>
                    <a:pt x="438534" y="1573"/>
                    <a:pt x="440263" y="1284"/>
                  </a:cubicBezTo>
                  <a:cubicBezTo>
                    <a:pt x="455534" y="-1885"/>
                    <a:pt x="464466" y="708"/>
                    <a:pt x="469364" y="10217"/>
                  </a:cubicBezTo>
                  <a:cubicBezTo>
                    <a:pt x="475127" y="21454"/>
                    <a:pt x="473110" y="31251"/>
                    <a:pt x="459856" y="40759"/>
                  </a:cubicBezTo>
                  <a:cubicBezTo>
                    <a:pt x="431330" y="60929"/>
                    <a:pt x="422398" y="89743"/>
                    <a:pt x="422974" y="122302"/>
                  </a:cubicBezTo>
                  <a:cubicBezTo>
                    <a:pt x="423839" y="180794"/>
                    <a:pt x="425279" y="239286"/>
                    <a:pt x="426432" y="297778"/>
                  </a:cubicBezTo>
                  <a:cubicBezTo>
                    <a:pt x="426432" y="323998"/>
                    <a:pt x="426432" y="350219"/>
                    <a:pt x="426432" y="378168"/>
                  </a:cubicBezTo>
                  <a:cubicBezTo>
                    <a:pt x="413754" y="357998"/>
                    <a:pt x="401364" y="338405"/>
                    <a:pt x="388974" y="318812"/>
                  </a:cubicBezTo>
                  <a:cubicBezTo>
                    <a:pt x="384652" y="312185"/>
                    <a:pt x="384076" y="304981"/>
                    <a:pt x="383788" y="297490"/>
                  </a:cubicBezTo>
                  <a:cubicBezTo>
                    <a:pt x="382923" y="242455"/>
                    <a:pt x="381771" y="187709"/>
                    <a:pt x="380618" y="132675"/>
                  </a:cubicBezTo>
                  <a:cubicBezTo>
                    <a:pt x="380330" y="119421"/>
                    <a:pt x="377449" y="106743"/>
                    <a:pt x="369957" y="95793"/>
                  </a:cubicBezTo>
                  <a:cubicBezTo>
                    <a:pt x="361313" y="82827"/>
                    <a:pt x="347482" y="80810"/>
                    <a:pt x="333364" y="79946"/>
                  </a:cubicBezTo>
                  <a:cubicBezTo>
                    <a:pt x="326160" y="79370"/>
                    <a:pt x="319245" y="78217"/>
                    <a:pt x="314059" y="72166"/>
                  </a:cubicBezTo>
                  <a:cubicBezTo>
                    <a:pt x="306279" y="62946"/>
                    <a:pt x="307431" y="49403"/>
                    <a:pt x="316940" y="41624"/>
                  </a:cubicBezTo>
                  <a:cubicBezTo>
                    <a:pt x="323855" y="35861"/>
                    <a:pt x="331923" y="33268"/>
                    <a:pt x="340279" y="30674"/>
                  </a:cubicBezTo>
                  <a:close/>
                  <a:moveTo>
                    <a:pt x="101162" y="97126"/>
                  </a:moveTo>
                  <a:cubicBezTo>
                    <a:pt x="105447" y="95938"/>
                    <a:pt x="109914" y="95218"/>
                    <a:pt x="114091" y="93777"/>
                  </a:cubicBezTo>
                  <a:cubicBezTo>
                    <a:pt x="126194" y="89743"/>
                    <a:pt x="138583" y="85997"/>
                    <a:pt x="150974" y="82828"/>
                  </a:cubicBezTo>
                  <a:cubicBezTo>
                    <a:pt x="176329" y="75624"/>
                    <a:pt x="201397" y="66692"/>
                    <a:pt x="227330" y="61217"/>
                  </a:cubicBezTo>
                  <a:cubicBezTo>
                    <a:pt x="239143" y="58624"/>
                    <a:pt x="249517" y="60641"/>
                    <a:pt x="256720" y="71014"/>
                  </a:cubicBezTo>
                  <a:cubicBezTo>
                    <a:pt x="263059" y="79946"/>
                    <a:pt x="261331" y="93777"/>
                    <a:pt x="253550" y="104150"/>
                  </a:cubicBezTo>
                  <a:cubicBezTo>
                    <a:pt x="237991" y="124608"/>
                    <a:pt x="237415" y="128353"/>
                    <a:pt x="251246" y="150252"/>
                  </a:cubicBezTo>
                  <a:cubicBezTo>
                    <a:pt x="286686" y="206727"/>
                    <a:pt x="322416" y="263202"/>
                    <a:pt x="358145" y="319677"/>
                  </a:cubicBezTo>
                  <a:cubicBezTo>
                    <a:pt x="361026" y="323999"/>
                    <a:pt x="363907" y="328321"/>
                    <a:pt x="364196" y="333507"/>
                  </a:cubicBezTo>
                  <a:cubicBezTo>
                    <a:pt x="383789" y="364914"/>
                    <a:pt x="403382" y="396609"/>
                    <a:pt x="423264" y="427728"/>
                  </a:cubicBezTo>
                  <a:cubicBezTo>
                    <a:pt x="427010" y="433491"/>
                    <a:pt x="428738" y="439254"/>
                    <a:pt x="429026" y="446457"/>
                  </a:cubicBezTo>
                  <a:cubicBezTo>
                    <a:pt x="429314" y="470661"/>
                    <a:pt x="428162" y="494576"/>
                    <a:pt x="431043" y="518780"/>
                  </a:cubicBezTo>
                  <a:cubicBezTo>
                    <a:pt x="431042" y="537220"/>
                    <a:pt x="430466" y="555949"/>
                    <a:pt x="431620" y="574390"/>
                  </a:cubicBezTo>
                  <a:cubicBezTo>
                    <a:pt x="432196" y="583322"/>
                    <a:pt x="428737" y="585916"/>
                    <a:pt x="421246" y="587644"/>
                  </a:cubicBezTo>
                  <a:cubicBezTo>
                    <a:pt x="414332" y="589085"/>
                    <a:pt x="407704" y="591678"/>
                    <a:pt x="401077" y="593695"/>
                  </a:cubicBezTo>
                  <a:cubicBezTo>
                    <a:pt x="400789" y="594848"/>
                    <a:pt x="400213" y="596000"/>
                    <a:pt x="399060" y="596577"/>
                  </a:cubicBezTo>
                  <a:cubicBezTo>
                    <a:pt x="377738" y="604068"/>
                    <a:pt x="356127" y="610119"/>
                    <a:pt x="334229" y="615882"/>
                  </a:cubicBezTo>
                  <a:cubicBezTo>
                    <a:pt x="327313" y="617611"/>
                    <a:pt x="323279" y="612712"/>
                    <a:pt x="320111" y="607526"/>
                  </a:cubicBezTo>
                  <a:cubicBezTo>
                    <a:pt x="311466" y="593695"/>
                    <a:pt x="301958" y="580729"/>
                    <a:pt x="294466" y="566322"/>
                  </a:cubicBezTo>
                  <a:cubicBezTo>
                    <a:pt x="256719" y="511288"/>
                    <a:pt x="222144" y="454525"/>
                    <a:pt x="184974" y="398914"/>
                  </a:cubicBezTo>
                  <a:cubicBezTo>
                    <a:pt x="182381" y="396609"/>
                    <a:pt x="180652" y="394016"/>
                    <a:pt x="181516" y="390558"/>
                  </a:cubicBezTo>
                  <a:cubicBezTo>
                    <a:pt x="150686" y="342728"/>
                    <a:pt x="120143" y="294897"/>
                    <a:pt x="89313" y="247066"/>
                  </a:cubicBezTo>
                  <a:cubicBezTo>
                    <a:pt x="78074" y="229778"/>
                    <a:pt x="65973" y="213066"/>
                    <a:pt x="56177" y="195201"/>
                  </a:cubicBezTo>
                  <a:cubicBezTo>
                    <a:pt x="47820" y="179930"/>
                    <a:pt x="37448" y="170133"/>
                    <a:pt x="19583" y="170133"/>
                  </a:cubicBezTo>
                  <a:cubicBezTo>
                    <a:pt x="8922" y="170710"/>
                    <a:pt x="4024" y="164082"/>
                    <a:pt x="1431" y="155438"/>
                  </a:cubicBezTo>
                  <a:cubicBezTo>
                    <a:pt x="-1163" y="147082"/>
                    <a:pt x="-875" y="139014"/>
                    <a:pt x="7769" y="133828"/>
                  </a:cubicBezTo>
                  <a:cubicBezTo>
                    <a:pt x="25633" y="119709"/>
                    <a:pt x="47821" y="117404"/>
                    <a:pt x="68278" y="110201"/>
                  </a:cubicBezTo>
                  <a:cubicBezTo>
                    <a:pt x="75194" y="107896"/>
                    <a:pt x="82108" y="105591"/>
                    <a:pt x="89313" y="103285"/>
                  </a:cubicBezTo>
                  <a:cubicBezTo>
                    <a:pt x="92770" y="99972"/>
                    <a:pt x="96876" y="98315"/>
                    <a:pt x="101162" y="97126"/>
                  </a:cubicBezTo>
                  <a:close/>
                </a:path>
              </a:pathLst>
            </a:custGeom>
            <a:grpFill/>
            <a:ln w="2878" cap="flat">
              <a:noFill/>
              <a:prstDash val="solid"/>
              <a:miter/>
            </a:ln>
          </p:spPr>
          <p:txBody>
            <a:bodyPr wrap="square" rtlCol="0" anchor="ctr">
              <a:noAutofit/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7135987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Contents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509740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Agenda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aphic 53">
            <a:extLst>
              <a:ext uri="{FF2B5EF4-FFF2-40B4-BE49-F238E27FC236}">
                <a16:creationId xmlns="" xmlns:a16="http://schemas.microsoft.com/office/drawing/2014/main" id="{85AC0054-5108-49B2-A32A-823F0D0F70E8}"/>
              </a:ext>
            </a:extLst>
          </p:cNvPr>
          <p:cNvGrpSpPr/>
          <p:nvPr userDrawn="1"/>
        </p:nvGrpSpPr>
        <p:grpSpPr>
          <a:xfrm>
            <a:off x="3390899" y="1741426"/>
            <a:ext cx="5410202" cy="4772430"/>
            <a:chOff x="533894" y="4192047"/>
            <a:chExt cx="2381250" cy="2100541"/>
          </a:xfrm>
          <a:solidFill>
            <a:schemeClr val="accent4">
              <a:alpha val="10000"/>
            </a:schemeClr>
          </a:solidFill>
        </p:grpSpPr>
        <p:sp>
          <p:nvSpPr>
            <p:cNvPr id="4" name="Freeform: Shape 3">
              <a:extLst>
                <a:ext uri="{FF2B5EF4-FFF2-40B4-BE49-F238E27FC236}">
                  <a16:creationId xmlns="" xmlns:a16="http://schemas.microsoft.com/office/drawing/2014/main" id="{49C2E96E-9E1D-4541-B4C4-6668D48BD62D}"/>
                </a:ext>
              </a:extLst>
            </p:cNvPr>
            <p:cNvSpPr/>
            <p:nvPr/>
          </p:nvSpPr>
          <p:spPr>
            <a:xfrm>
              <a:off x="2442202" y="4537836"/>
              <a:ext cx="315297" cy="421957"/>
            </a:xfrm>
            <a:custGeom>
              <a:avLst/>
              <a:gdLst>
                <a:gd name="connsiteX0" fmla="*/ 236722 w 315297"/>
                <a:gd name="connsiteY0" fmla="*/ 182880 h 421957"/>
                <a:gd name="connsiteX1" fmla="*/ 254820 w 315297"/>
                <a:gd name="connsiteY1" fmla="*/ 280035 h 421957"/>
                <a:gd name="connsiteX2" fmla="*/ 231959 w 315297"/>
                <a:gd name="connsiteY2" fmla="*/ 254318 h 421957"/>
                <a:gd name="connsiteX3" fmla="*/ 231959 w 315297"/>
                <a:gd name="connsiteY3" fmla="*/ 254318 h 421957"/>
                <a:gd name="connsiteX4" fmla="*/ 30029 w 315297"/>
                <a:gd name="connsiteY4" fmla="*/ 98107 h 421957"/>
                <a:gd name="connsiteX5" fmla="*/ 4312 w 315297"/>
                <a:gd name="connsiteY5" fmla="*/ 91440 h 421957"/>
                <a:gd name="connsiteX6" fmla="*/ 9075 w 315297"/>
                <a:gd name="connsiteY6" fmla="*/ 116205 h 421957"/>
                <a:gd name="connsiteX7" fmla="*/ 120517 w 315297"/>
                <a:gd name="connsiteY7" fmla="*/ 239078 h 421957"/>
                <a:gd name="connsiteX8" fmla="*/ 293872 w 315297"/>
                <a:gd name="connsiteY8" fmla="*/ 420053 h 421957"/>
                <a:gd name="connsiteX9" fmla="*/ 300539 w 315297"/>
                <a:gd name="connsiteY9" fmla="*/ 421958 h 421957"/>
                <a:gd name="connsiteX10" fmla="*/ 190050 w 315297"/>
                <a:gd name="connsiteY10" fmla="*/ 0 h 421957"/>
                <a:gd name="connsiteX11" fmla="*/ 233864 w 315297"/>
                <a:gd name="connsiteY11" fmla="*/ 165735 h 421957"/>
                <a:gd name="connsiteX12" fmla="*/ 236722 w 315297"/>
                <a:gd name="connsiteY12" fmla="*/ 182880 h 4219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15297" h="421957">
                  <a:moveTo>
                    <a:pt x="236722" y="182880"/>
                  </a:moveTo>
                  <a:cubicBezTo>
                    <a:pt x="242437" y="214313"/>
                    <a:pt x="248152" y="245745"/>
                    <a:pt x="254820" y="280035"/>
                  </a:cubicBezTo>
                  <a:cubicBezTo>
                    <a:pt x="237675" y="274320"/>
                    <a:pt x="236722" y="262890"/>
                    <a:pt x="231959" y="254318"/>
                  </a:cubicBezTo>
                  <a:cubicBezTo>
                    <a:pt x="231959" y="254318"/>
                    <a:pt x="231959" y="254318"/>
                    <a:pt x="231959" y="254318"/>
                  </a:cubicBezTo>
                  <a:cubicBezTo>
                    <a:pt x="177667" y="184785"/>
                    <a:pt x="102420" y="143828"/>
                    <a:pt x="30029" y="98107"/>
                  </a:cubicBezTo>
                  <a:cubicBezTo>
                    <a:pt x="22409" y="93345"/>
                    <a:pt x="12884" y="84773"/>
                    <a:pt x="4312" y="91440"/>
                  </a:cubicBezTo>
                  <a:cubicBezTo>
                    <a:pt x="-6166" y="100013"/>
                    <a:pt x="5264" y="108585"/>
                    <a:pt x="9075" y="116205"/>
                  </a:cubicBezTo>
                  <a:cubicBezTo>
                    <a:pt x="33839" y="167640"/>
                    <a:pt x="72892" y="207645"/>
                    <a:pt x="120517" y="239078"/>
                  </a:cubicBezTo>
                  <a:cubicBezTo>
                    <a:pt x="191002" y="287655"/>
                    <a:pt x="253867" y="342900"/>
                    <a:pt x="293872" y="420053"/>
                  </a:cubicBezTo>
                  <a:cubicBezTo>
                    <a:pt x="294825" y="421005"/>
                    <a:pt x="297682" y="421005"/>
                    <a:pt x="300539" y="421958"/>
                  </a:cubicBezTo>
                  <a:cubicBezTo>
                    <a:pt x="341497" y="239078"/>
                    <a:pt x="294825" y="54293"/>
                    <a:pt x="190050" y="0"/>
                  </a:cubicBezTo>
                  <a:cubicBezTo>
                    <a:pt x="218625" y="53340"/>
                    <a:pt x="230054" y="108585"/>
                    <a:pt x="233864" y="165735"/>
                  </a:cubicBezTo>
                  <a:cubicBezTo>
                    <a:pt x="234817" y="171450"/>
                    <a:pt x="235770" y="177165"/>
                    <a:pt x="236722" y="18288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" name="Freeform: Shape 4">
              <a:extLst>
                <a:ext uri="{FF2B5EF4-FFF2-40B4-BE49-F238E27FC236}">
                  <a16:creationId xmlns="" xmlns:a16="http://schemas.microsoft.com/office/drawing/2014/main" id="{E396CF97-5E95-41B1-BEED-72A3F9EC78A9}"/>
                </a:ext>
              </a:extLst>
            </p:cNvPr>
            <p:cNvSpPr/>
            <p:nvPr/>
          </p:nvSpPr>
          <p:spPr>
            <a:xfrm>
              <a:off x="901297" y="4360276"/>
              <a:ext cx="1651315" cy="1642193"/>
            </a:xfrm>
            <a:custGeom>
              <a:avLst/>
              <a:gdLst>
                <a:gd name="connsiteX0" fmla="*/ 6929 w 1651315"/>
                <a:gd name="connsiteY0" fmla="*/ 919557 h 1642193"/>
                <a:gd name="connsiteX1" fmla="*/ 966097 w 1651315"/>
                <a:gd name="connsiteY1" fmla="*/ 1631075 h 1642193"/>
                <a:gd name="connsiteX2" fmla="*/ 1524262 w 1651315"/>
                <a:gd name="connsiteY2" fmla="*/ 379490 h 1642193"/>
                <a:gd name="connsiteX3" fmla="*/ 1224224 w 1651315"/>
                <a:gd name="connsiteY3" fmla="*/ 94692 h 1642193"/>
                <a:gd name="connsiteX4" fmla="*/ 1224224 w 1651315"/>
                <a:gd name="connsiteY4" fmla="*/ 94692 h 1642193"/>
                <a:gd name="connsiteX5" fmla="*/ 940379 w 1651315"/>
                <a:gd name="connsiteY5" fmla="*/ 2300 h 1642193"/>
                <a:gd name="connsiteX6" fmla="*/ 908947 w 1651315"/>
                <a:gd name="connsiteY6" fmla="*/ 13730 h 1642193"/>
                <a:gd name="connsiteX7" fmla="*/ 935617 w 1651315"/>
                <a:gd name="connsiteY7" fmla="*/ 29922 h 1642193"/>
                <a:gd name="connsiteX8" fmla="*/ 1343287 w 1651315"/>
                <a:gd name="connsiteY8" fmla="*/ 213755 h 1642193"/>
                <a:gd name="connsiteX9" fmla="*/ 1346144 w 1651315"/>
                <a:gd name="connsiteY9" fmla="*/ 285192 h 1642193"/>
                <a:gd name="connsiteX10" fmla="*/ 1340429 w 1651315"/>
                <a:gd name="connsiteY10" fmla="*/ 289002 h 1642193"/>
                <a:gd name="connsiteX11" fmla="*/ 1340429 w 1651315"/>
                <a:gd name="connsiteY11" fmla="*/ 289002 h 1642193"/>
                <a:gd name="connsiteX12" fmla="*/ 1309949 w 1651315"/>
                <a:gd name="connsiteY12" fmla="*/ 325197 h 1642193"/>
                <a:gd name="connsiteX13" fmla="*/ 1309949 w 1651315"/>
                <a:gd name="connsiteY13" fmla="*/ 325197 h 1642193"/>
                <a:gd name="connsiteX14" fmla="*/ 1309949 w 1651315"/>
                <a:gd name="connsiteY14" fmla="*/ 325197 h 1642193"/>
                <a:gd name="connsiteX15" fmla="*/ 1297567 w 1651315"/>
                <a:gd name="connsiteY15" fmla="*/ 325197 h 1642193"/>
                <a:gd name="connsiteX16" fmla="*/ 1269944 w 1651315"/>
                <a:gd name="connsiteY16" fmla="*/ 300432 h 1642193"/>
                <a:gd name="connsiteX17" fmla="*/ 1181362 w 1651315"/>
                <a:gd name="connsiteY17" fmla="*/ 215660 h 1642193"/>
                <a:gd name="connsiteX18" fmla="*/ 1158502 w 1651315"/>
                <a:gd name="connsiteY18" fmla="*/ 217565 h 1642193"/>
                <a:gd name="connsiteX19" fmla="*/ 1158502 w 1651315"/>
                <a:gd name="connsiteY19" fmla="*/ 237567 h 1642193"/>
                <a:gd name="connsiteX20" fmla="*/ 1180409 w 1651315"/>
                <a:gd name="connsiteY20" fmla="*/ 305195 h 1642193"/>
                <a:gd name="connsiteX21" fmla="*/ 1206127 w 1651315"/>
                <a:gd name="connsiteY21" fmla="*/ 384252 h 1642193"/>
                <a:gd name="connsiteX22" fmla="*/ 1187077 w 1651315"/>
                <a:gd name="connsiteY22" fmla="*/ 439497 h 1642193"/>
                <a:gd name="connsiteX23" fmla="*/ 1151834 w 1651315"/>
                <a:gd name="connsiteY23" fmla="*/ 481407 h 1642193"/>
                <a:gd name="connsiteX24" fmla="*/ 1108019 w 1651315"/>
                <a:gd name="connsiteY24" fmla="*/ 523317 h 1642193"/>
                <a:gd name="connsiteX25" fmla="*/ 1028962 w 1651315"/>
                <a:gd name="connsiteY25" fmla="*/ 567132 h 1642193"/>
                <a:gd name="connsiteX26" fmla="*/ 1016579 w 1651315"/>
                <a:gd name="connsiteY26" fmla="*/ 580467 h 1642193"/>
                <a:gd name="connsiteX27" fmla="*/ 1036582 w 1651315"/>
                <a:gd name="connsiteY27" fmla="*/ 589992 h 1642193"/>
                <a:gd name="connsiteX28" fmla="*/ 1036582 w 1651315"/>
                <a:gd name="connsiteY28" fmla="*/ 589992 h 1642193"/>
                <a:gd name="connsiteX29" fmla="*/ 968002 w 1651315"/>
                <a:gd name="connsiteY29" fmla="*/ 628092 h 1642193"/>
                <a:gd name="connsiteX30" fmla="*/ 940379 w 1651315"/>
                <a:gd name="connsiteY30" fmla="*/ 648095 h 1642193"/>
                <a:gd name="connsiteX31" fmla="*/ 911804 w 1651315"/>
                <a:gd name="connsiteY31" fmla="*/ 667145 h 1642193"/>
                <a:gd name="connsiteX32" fmla="*/ 887039 w 1651315"/>
                <a:gd name="connsiteY32" fmla="*/ 687147 h 1642193"/>
                <a:gd name="connsiteX33" fmla="*/ 885134 w 1651315"/>
                <a:gd name="connsiteY33" fmla="*/ 769062 h 1642193"/>
                <a:gd name="connsiteX34" fmla="*/ 909899 w 1651315"/>
                <a:gd name="connsiteY34" fmla="*/ 806210 h 1642193"/>
                <a:gd name="connsiteX35" fmla="*/ 997529 w 1651315"/>
                <a:gd name="connsiteY35" fmla="*/ 852882 h 1642193"/>
                <a:gd name="connsiteX36" fmla="*/ 988004 w 1651315"/>
                <a:gd name="connsiteY36" fmla="*/ 1083387 h 1642193"/>
                <a:gd name="connsiteX37" fmla="*/ 919424 w 1651315"/>
                <a:gd name="connsiteY37" fmla="*/ 1113867 h 1642193"/>
                <a:gd name="connsiteX38" fmla="*/ 874657 w 1651315"/>
                <a:gd name="connsiteY38" fmla="*/ 1155777 h 1642193"/>
                <a:gd name="connsiteX39" fmla="*/ 908947 w 1651315"/>
                <a:gd name="connsiteY39" fmla="*/ 1220547 h 1642193"/>
                <a:gd name="connsiteX40" fmla="*/ 908947 w 1651315"/>
                <a:gd name="connsiteY40" fmla="*/ 1220547 h 1642193"/>
                <a:gd name="connsiteX41" fmla="*/ 928949 w 1651315"/>
                <a:gd name="connsiteY41" fmla="*/ 1234835 h 1642193"/>
                <a:gd name="connsiteX42" fmla="*/ 999434 w 1651315"/>
                <a:gd name="connsiteY42" fmla="*/ 1385330 h 1642193"/>
                <a:gd name="connsiteX43" fmla="*/ 953714 w 1651315"/>
                <a:gd name="connsiteY43" fmla="*/ 1441527 h 1642193"/>
                <a:gd name="connsiteX44" fmla="*/ 887039 w 1651315"/>
                <a:gd name="connsiteY44" fmla="*/ 1452005 h 1642193"/>
                <a:gd name="connsiteX45" fmla="*/ 870847 w 1651315"/>
                <a:gd name="connsiteY45" fmla="*/ 1467245 h 1642193"/>
                <a:gd name="connsiteX46" fmla="*/ 887039 w 1651315"/>
                <a:gd name="connsiteY46" fmla="*/ 1482485 h 1642193"/>
                <a:gd name="connsiteX47" fmla="*/ 887039 w 1651315"/>
                <a:gd name="connsiteY47" fmla="*/ 1482485 h 1642193"/>
                <a:gd name="connsiteX48" fmla="*/ 897517 w 1651315"/>
                <a:gd name="connsiteY48" fmla="*/ 1480580 h 1642193"/>
                <a:gd name="connsiteX49" fmla="*/ 1072777 w 1651315"/>
                <a:gd name="connsiteY49" fmla="*/ 1432955 h 1642193"/>
                <a:gd name="connsiteX50" fmla="*/ 1129927 w 1651315"/>
                <a:gd name="connsiteY50" fmla="*/ 1403427 h 1642193"/>
                <a:gd name="connsiteX51" fmla="*/ 1260419 w 1651315"/>
                <a:gd name="connsiteY51" fmla="*/ 1317702 h 1642193"/>
                <a:gd name="connsiteX52" fmla="*/ 1299472 w 1651315"/>
                <a:gd name="connsiteY52" fmla="*/ 1318655 h 1642193"/>
                <a:gd name="connsiteX53" fmla="*/ 1327094 w 1651315"/>
                <a:gd name="connsiteY53" fmla="*/ 1346277 h 1642193"/>
                <a:gd name="connsiteX54" fmla="*/ 1319474 w 1651315"/>
                <a:gd name="connsiteY54" fmla="*/ 1443432 h 1642193"/>
                <a:gd name="connsiteX55" fmla="*/ 888944 w 1651315"/>
                <a:gd name="connsiteY55" fmla="*/ 1611072 h 1642193"/>
                <a:gd name="connsiteX56" fmla="*/ 888944 w 1651315"/>
                <a:gd name="connsiteY56" fmla="*/ 1611072 h 1642193"/>
                <a:gd name="connsiteX57" fmla="*/ 699397 w 1651315"/>
                <a:gd name="connsiteY57" fmla="*/ 1604405 h 1642193"/>
                <a:gd name="connsiteX58" fmla="*/ 699397 w 1651315"/>
                <a:gd name="connsiteY58" fmla="*/ 1604405 h 1642193"/>
                <a:gd name="connsiteX59" fmla="*/ 293632 w 1651315"/>
                <a:gd name="connsiteY59" fmla="*/ 1413905 h 1642193"/>
                <a:gd name="connsiteX60" fmla="*/ 293632 w 1651315"/>
                <a:gd name="connsiteY60" fmla="*/ 1378662 h 1642193"/>
                <a:gd name="connsiteX61" fmla="*/ 366022 w 1651315"/>
                <a:gd name="connsiteY61" fmla="*/ 1305320 h 1642193"/>
                <a:gd name="connsiteX62" fmla="*/ 366022 w 1651315"/>
                <a:gd name="connsiteY62" fmla="*/ 1305320 h 1642193"/>
                <a:gd name="connsiteX63" fmla="*/ 383167 w 1651315"/>
                <a:gd name="connsiteY63" fmla="*/ 1312940 h 1642193"/>
                <a:gd name="connsiteX64" fmla="*/ 423172 w 1651315"/>
                <a:gd name="connsiteY64" fmla="*/ 1347230 h 1642193"/>
                <a:gd name="connsiteX65" fmla="*/ 746069 w 1651315"/>
                <a:gd name="connsiteY65" fmla="*/ 1480580 h 1642193"/>
                <a:gd name="connsiteX66" fmla="*/ 751784 w 1651315"/>
                <a:gd name="connsiteY66" fmla="*/ 1481532 h 1642193"/>
                <a:gd name="connsiteX67" fmla="*/ 751784 w 1651315"/>
                <a:gd name="connsiteY67" fmla="*/ 1481532 h 1642193"/>
                <a:gd name="connsiteX68" fmla="*/ 772739 w 1651315"/>
                <a:gd name="connsiteY68" fmla="*/ 1467245 h 1642193"/>
                <a:gd name="connsiteX69" fmla="*/ 749879 w 1651315"/>
                <a:gd name="connsiteY69" fmla="*/ 1448195 h 1642193"/>
                <a:gd name="connsiteX70" fmla="*/ 749879 w 1651315"/>
                <a:gd name="connsiteY70" fmla="*/ 1448195 h 1642193"/>
                <a:gd name="connsiteX71" fmla="*/ 745117 w 1651315"/>
                <a:gd name="connsiteY71" fmla="*/ 1447242 h 1642193"/>
                <a:gd name="connsiteX72" fmla="*/ 408884 w 1651315"/>
                <a:gd name="connsiteY72" fmla="*/ 1299605 h 1642193"/>
                <a:gd name="connsiteX73" fmla="*/ 398407 w 1651315"/>
                <a:gd name="connsiteY73" fmla="*/ 1283412 h 1642193"/>
                <a:gd name="connsiteX74" fmla="*/ 401264 w 1651315"/>
                <a:gd name="connsiteY74" fmla="*/ 1267220 h 1642193"/>
                <a:gd name="connsiteX75" fmla="*/ 537472 w 1651315"/>
                <a:gd name="connsiteY75" fmla="*/ 1227215 h 1642193"/>
                <a:gd name="connsiteX76" fmla="*/ 537472 w 1651315"/>
                <a:gd name="connsiteY76" fmla="*/ 1227215 h 1642193"/>
                <a:gd name="connsiteX77" fmla="*/ 571762 w 1651315"/>
                <a:gd name="connsiteY77" fmla="*/ 1251980 h 1642193"/>
                <a:gd name="connsiteX78" fmla="*/ 744164 w 1651315"/>
                <a:gd name="connsiteY78" fmla="*/ 1315797 h 1642193"/>
                <a:gd name="connsiteX79" fmla="*/ 751784 w 1651315"/>
                <a:gd name="connsiteY79" fmla="*/ 1317702 h 1642193"/>
                <a:gd name="connsiteX80" fmla="*/ 751784 w 1651315"/>
                <a:gd name="connsiteY80" fmla="*/ 1317702 h 1642193"/>
                <a:gd name="connsiteX81" fmla="*/ 770834 w 1651315"/>
                <a:gd name="connsiteY81" fmla="*/ 1301510 h 1642193"/>
                <a:gd name="connsiteX82" fmla="*/ 753689 w 1651315"/>
                <a:gd name="connsiteY82" fmla="*/ 1287222 h 1642193"/>
                <a:gd name="connsiteX83" fmla="*/ 686062 w 1651315"/>
                <a:gd name="connsiteY83" fmla="*/ 1268172 h 1642193"/>
                <a:gd name="connsiteX84" fmla="*/ 686062 w 1651315"/>
                <a:gd name="connsiteY84" fmla="*/ 1268172 h 1642193"/>
                <a:gd name="connsiteX85" fmla="*/ 684157 w 1651315"/>
                <a:gd name="connsiteY85" fmla="*/ 1268172 h 1642193"/>
                <a:gd name="connsiteX86" fmla="*/ 540329 w 1651315"/>
                <a:gd name="connsiteY86" fmla="*/ 1197687 h 1642193"/>
                <a:gd name="connsiteX87" fmla="*/ 516517 w 1651315"/>
                <a:gd name="connsiteY87" fmla="*/ 1182447 h 1642193"/>
                <a:gd name="connsiteX88" fmla="*/ 517469 w 1651315"/>
                <a:gd name="connsiteY88" fmla="*/ 1153872 h 1642193"/>
                <a:gd name="connsiteX89" fmla="*/ 561284 w 1651315"/>
                <a:gd name="connsiteY89" fmla="*/ 1113867 h 1642193"/>
                <a:gd name="connsiteX90" fmla="*/ 640342 w 1651315"/>
                <a:gd name="connsiteY90" fmla="*/ 1105295 h 1642193"/>
                <a:gd name="connsiteX91" fmla="*/ 647009 w 1651315"/>
                <a:gd name="connsiteY91" fmla="*/ 1111010 h 1642193"/>
                <a:gd name="connsiteX92" fmla="*/ 647009 w 1651315"/>
                <a:gd name="connsiteY92" fmla="*/ 1111010 h 1642193"/>
                <a:gd name="connsiteX93" fmla="*/ 682252 w 1651315"/>
                <a:gd name="connsiteY93" fmla="*/ 1111010 h 1642193"/>
                <a:gd name="connsiteX94" fmla="*/ 673679 w 1651315"/>
                <a:gd name="connsiteY94" fmla="*/ 1090055 h 1642193"/>
                <a:gd name="connsiteX95" fmla="*/ 670822 w 1651315"/>
                <a:gd name="connsiteY95" fmla="*/ 1004330 h 1642193"/>
                <a:gd name="connsiteX96" fmla="*/ 686062 w 1651315"/>
                <a:gd name="connsiteY96" fmla="*/ 989090 h 1642193"/>
                <a:gd name="connsiteX97" fmla="*/ 745117 w 1651315"/>
                <a:gd name="connsiteY97" fmla="*/ 975755 h 1642193"/>
                <a:gd name="connsiteX98" fmla="*/ 764167 w 1651315"/>
                <a:gd name="connsiteY98" fmla="*/ 975755 h 1642193"/>
                <a:gd name="connsiteX99" fmla="*/ 761309 w 1651315"/>
                <a:gd name="connsiteY99" fmla="*/ 955752 h 1642193"/>
                <a:gd name="connsiteX100" fmla="*/ 746069 w 1651315"/>
                <a:gd name="connsiteY100" fmla="*/ 930987 h 1642193"/>
                <a:gd name="connsiteX101" fmla="*/ 725114 w 1651315"/>
                <a:gd name="connsiteY101" fmla="*/ 909080 h 1642193"/>
                <a:gd name="connsiteX102" fmla="*/ 708922 w 1651315"/>
                <a:gd name="connsiteY102" fmla="*/ 908127 h 1642193"/>
                <a:gd name="connsiteX103" fmla="*/ 615577 w 1651315"/>
                <a:gd name="connsiteY103" fmla="*/ 839547 h 1642193"/>
                <a:gd name="connsiteX104" fmla="*/ 615577 w 1651315"/>
                <a:gd name="connsiteY104" fmla="*/ 839547 h 1642193"/>
                <a:gd name="connsiteX105" fmla="*/ 615577 w 1651315"/>
                <a:gd name="connsiteY105" fmla="*/ 839547 h 1642193"/>
                <a:gd name="connsiteX106" fmla="*/ 558427 w 1651315"/>
                <a:gd name="connsiteY106" fmla="*/ 724295 h 1642193"/>
                <a:gd name="connsiteX107" fmla="*/ 578429 w 1651315"/>
                <a:gd name="connsiteY107" fmla="*/ 598565 h 1642193"/>
                <a:gd name="connsiteX108" fmla="*/ 582239 w 1651315"/>
                <a:gd name="connsiteY108" fmla="*/ 589040 h 1642193"/>
                <a:gd name="connsiteX109" fmla="*/ 582239 w 1651315"/>
                <a:gd name="connsiteY109" fmla="*/ 589040 h 1642193"/>
                <a:gd name="connsiteX110" fmla="*/ 593669 w 1651315"/>
                <a:gd name="connsiteY110" fmla="*/ 568085 h 1642193"/>
                <a:gd name="connsiteX111" fmla="*/ 593669 w 1651315"/>
                <a:gd name="connsiteY111" fmla="*/ 568085 h 1642193"/>
                <a:gd name="connsiteX112" fmla="*/ 546997 w 1651315"/>
                <a:gd name="connsiteY112" fmla="*/ 524270 h 1642193"/>
                <a:gd name="connsiteX113" fmla="*/ 557474 w 1651315"/>
                <a:gd name="connsiteY113" fmla="*/ 431877 h 1642193"/>
                <a:gd name="connsiteX114" fmla="*/ 729877 w 1651315"/>
                <a:gd name="connsiteY114" fmla="*/ 357582 h 1642193"/>
                <a:gd name="connsiteX115" fmla="*/ 750832 w 1651315"/>
                <a:gd name="connsiteY115" fmla="*/ 335675 h 1642193"/>
                <a:gd name="connsiteX116" fmla="*/ 723209 w 1651315"/>
                <a:gd name="connsiteY116" fmla="*/ 330912 h 1642193"/>
                <a:gd name="connsiteX117" fmla="*/ 624149 w 1651315"/>
                <a:gd name="connsiteY117" fmla="*/ 360440 h 1642193"/>
                <a:gd name="connsiteX118" fmla="*/ 624149 w 1651315"/>
                <a:gd name="connsiteY118" fmla="*/ 360440 h 1642193"/>
                <a:gd name="connsiteX119" fmla="*/ 624149 w 1651315"/>
                <a:gd name="connsiteY119" fmla="*/ 360440 h 1642193"/>
                <a:gd name="connsiteX120" fmla="*/ 497467 w 1651315"/>
                <a:gd name="connsiteY120" fmla="*/ 442355 h 1642193"/>
                <a:gd name="connsiteX121" fmla="*/ 466987 w 1651315"/>
                <a:gd name="connsiteY121" fmla="*/ 446165 h 1642193"/>
                <a:gd name="connsiteX122" fmla="*/ 466987 w 1651315"/>
                <a:gd name="connsiteY122" fmla="*/ 446165 h 1642193"/>
                <a:gd name="connsiteX123" fmla="*/ 466034 w 1651315"/>
                <a:gd name="connsiteY123" fmla="*/ 430925 h 1642193"/>
                <a:gd name="connsiteX124" fmla="*/ 512707 w 1651315"/>
                <a:gd name="connsiteY124" fmla="*/ 392825 h 1642193"/>
                <a:gd name="connsiteX125" fmla="*/ 601289 w 1651315"/>
                <a:gd name="connsiteY125" fmla="*/ 351867 h 1642193"/>
                <a:gd name="connsiteX126" fmla="*/ 601289 w 1651315"/>
                <a:gd name="connsiteY126" fmla="*/ 351867 h 1642193"/>
                <a:gd name="connsiteX127" fmla="*/ 711779 w 1651315"/>
                <a:gd name="connsiteY127" fmla="*/ 258522 h 1642193"/>
                <a:gd name="connsiteX128" fmla="*/ 751784 w 1651315"/>
                <a:gd name="connsiteY128" fmla="*/ 166130 h 1642193"/>
                <a:gd name="connsiteX129" fmla="*/ 717494 w 1651315"/>
                <a:gd name="connsiteY129" fmla="*/ 145175 h 1642193"/>
                <a:gd name="connsiteX130" fmla="*/ 638437 w 1651315"/>
                <a:gd name="connsiteY130" fmla="*/ 176607 h 1642193"/>
                <a:gd name="connsiteX131" fmla="*/ 498419 w 1651315"/>
                <a:gd name="connsiteY131" fmla="*/ 315672 h 1642193"/>
                <a:gd name="connsiteX132" fmla="*/ 452699 w 1651315"/>
                <a:gd name="connsiteY132" fmla="*/ 417590 h 1642193"/>
                <a:gd name="connsiteX133" fmla="*/ 432697 w 1651315"/>
                <a:gd name="connsiteY133" fmla="*/ 409970 h 1642193"/>
                <a:gd name="connsiteX134" fmla="*/ 432697 w 1651315"/>
                <a:gd name="connsiteY134" fmla="*/ 409970 h 1642193"/>
                <a:gd name="connsiteX135" fmla="*/ 437459 w 1651315"/>
                <a:gd name="connsiteY135" fmla="*/ 317577 h 1642193"/>
                <a:gd name="connsiteX136" fmla="*/ 466034 w 1651315"/>
                <a:gd name="connsiteY136" fmla="*/ 296622 h 1642193"/>
                <a:gd name="connsiteX137" fmla="*/ 484132 w 1651315"/>
                <a:gd name="connsiteY137" fmla="*/ 252807 h 1642193"/>
                <a:gd name="connsiteX138" fmla="*/ 362212 w 1651315"/>
                <a:gd name="connsiteY138" fmla="*/ 333770 h 1642193"/>
                <a:gd name="connsiteX139" fmla="*/ 293632 w 1651315"/>
                <a:gd name="connsiteY139" fmla="*/ 273762 h 1642193"/>
                <a:gd name="connsiteX140" fmla="*/ 296489 w 1651315"/>
                <a:gd name="connsiteY140" fmla="*/ 223280 h 1642193"/>
                <a:gd name="connsiteX141" fmla="*/ 711779 w 1651315"/>
                <a:gd name="connsiteY141" fmla="*/ 31827 h 1642193"/>
                <a:gd name="connsiteX142" fmla="*/ 737497 w 1651315"/>
                <a:gd name="connsiteY142" fmla="*/ 15635 h 1642193"/>
                <a:gd name="connsiteX143" fmla="*/ 708922 w 1651315"/>
                <a:gd name="connsiteY143" fmla="*/ 5157 h 1642193"/>
                <a:gd name="connsiteX144" fmla="*/ 600337 w 1651315"/>
                <a:gd name="connsiteY144" fmla="*/ 27065 h 1642193"/>
                <a:gd name="connsiteX145" fmla="*/ 6929 w 1651315"/>
                <a:gd name="connsiteY145" fmla="*/ 919557 h 1642193"/>
                <a:gd name="connsiteX146" fmla="*/ 1376624 w 1651315"/>
                <a:gd name="connsiteY146" fmla="*/ 294717 h 1642193"/>
                <a:gd name="connsiteX147" fmla="*/ 1429012 w 1651315"/>
                <a:gd name="connsiteY147" fmla="*/ 297575 h 1642193"/>
                <a:gd name="connsiteX148" fmla="*/ 1623322 w 1651315"/>
                <a:gd name="connsiteY148" fmla="*/ 807162 h 1642193"/>
                <a:gd name="connsiteX149" fmla="*/ 1495687 w 1651315"/>
                <a:gd name="connsiteY149" fmla="*/ 809067 h 1642193"/>
                <a:gd name="connsiteX150" fmla="*/ 1482352 w 1651315"/>
                <a:gd name="connsiteY150" fmla="*/ 743345 h 1642193"/>
                <a:gd name="connsiteX151" fmla="*/ 1482352 w 1651315"/>
                <a:gd name="connsiteY151" fmla="*/ 743345 h 1642193"/>
                <a:gd name="connsiteX152" fmla="*/ 1482352 w 1651315"/>
                <a:gd name="connsiteY152" fmla="*/ 742392 h 1642193"/>
                <a:gd name="connsiteX153" fmla="*/ 1424249 w 1651315"/>
                <a:gd name="connsiteY153" fmla="*/ 536652 h 1642193"/>
                <a:gd name="connsiteX154" fmla="*/ 1413772 w 1651315"/>
                <a:gd name="connsiteY154" fmla="*/ 483312 h 1642193"/>
                <a:gd name="connsiteX155" fmla="*/ 1329952 w 1651315"/>
                <a:gd name="connsiteY155" fmla="*/ 387110 h 1642193"/>
                <a:gd name="connsiteX156" fmla="*/ 1314712 w 1651315"/>
                <a:gd name="connsiteY156" fmla="*/ 359487 h 1642193"/>
                <a:gd name="connsiteX157" fmla="*/ 1317569 w 1651315"/>
                <a:gd name="connsiteY157" fmla="*/ 350915 h 1642193"/>
                <a:gd name="connsiteX158" fmla="*/ 1376624 w 1651315"/>
                <a:gd name="connsiteY158" fmla="*/ 294717 h 1642193"/>
                <a:gd name="connsiteX159" fmla="*/ 1423297 w 1651315"/>
                <a:gd name="connsiteY159" fmla="*/ 809067 h 1642193"/>
                <a:gd name="connsiteX160" fmla="*/ 1346144 w 1651315"/>
                <a:gd name="connsiteY160" fmla="*/ 810020 h 1642193"/>
                <a:gd name="connsiteX161" fmla="*/ 1346144 w 1651315"/>
                <a:gd name="connsiteY161" fmla="*/ 810020 h 1642193"/>
                <a:gd name="connsiteX162" fmla="*/ 1345192 w 1651315"/>
                <a:gd name="connsiteY162" fmla="*/ 810020 h 1642193"/>
                <a:gd name="connsiteX163" fmla="*/ 1342334 w 1651315"/>
                <a:gd name="connsiteY163" fmla="*/ 810020 h 1642193"/>
                <a:gd name="connsiteX164" fmla="*/ 1337572 w 1651315"/>
                <a:gd name="connsiteY164" fmla="*/ 810020 h 1642193"/>
                <a:gd name="connsiteX165" fmla="*/ 1323284 w 1651315"/>
                <a:gd name="connsiteY165" fmla="*/ 809067 h 1642193"/>
                <a:gd name="connsiteX166" fmla="*/ 1317569 w 1651315"/>
                <a:gd name="connsiteY166" fmla="*/ 779540 h 1642193"/>
                <a:gd name="connsiteX167" fmla="*/ 1316617 w 1651315"/>
                <a:gd name="connsiteY167" fmla="*/ 695720 h 1642193"/>
                <a:gd name="connsiteX168" fmla="*/ 1316617 w 1651315"/>
                <a:gd name="connsiteY168" fmla="*/ 695720 h 1642193"/>
                <a:gd name="connsiteX169" fmla="*/ 1325189 w 1651315"/>
                <a:gd name="connsiteY169" fmla="*/ 669050 h 1642193"/>
                <a:gd name="connsiteX170" fmla="*/ 1326142 w 1651315"/>
                <a:gd name="connsiteY170" fmla="*/ 658572 h 1642193"/>
                <a:gd name="connsiteX171" fmla="*/ 1280422 w 1651315"/>
                <a:gd name="connsiteY171" fmla="*/ 516650 h 1642193"/>
                <a:gd name="connsiteX172" fmla="*/ 1271849 w 1651315"/>
                <a:gd name="connsiteY172" fmla="*/ 499505 h 1642193"/>
                <a:gd name="connsiteX173" fmla="*/ 1252799 w 1651315"/>
                <a:gd name="connsiteY173" fmla="*/ 489980 h 1642193"/>
                <a:gd name="connsiteX174" fmla="*/ 1268039 w 1651315"/>
                <a:gd name="connsiteY174" fmla="*/ 521412 h 1642193"/>
                <a:gd name="connsiteX175" fmla="*/ 1310902 w 1651315"/>
                <a:gd name="connsiteY175" fmla="*/ 640475 h 1642193"/>
                <a:gd name="connsiteX176" fmla="*/ 1311854 w 1651315"/>
                <a:gd name="connsiteY176" fmla="*/ 646190 h 1642193"/>
                <a:gd name="connsiteX177" fmla="*/ 1302329 w 1651315"/>
                <a:gd name="connsiteY177" fmla="*/ 663335 h 1642193"/>
                <a:gd name="connsiteX178" fmla="*/ 1256609 w 1651315"/>
                <a:gd name="connsiteY178" fmla="*/ 548082 h 1642193"/>
                <a:gd name="connsiteX179" fmla="*/ 1202317 w 1651315"/>
                <a:gd name="connsiteY179" fmla="*/ 490932 h 1642193"/>
                <a:gd name="connsiteX180" fmla="*/ 1197554 w 1651315"/>
                <a:gd name="connsiteY180" fmla="*/ 486170 h 1642193"/>
                <a:gd name="connsiteX181" fmla="*/ 1197554 w 1651315"/>
                <a:gd name="connsiteY181" fmla="*/ 486170 h 1642193"/>
                <a:gd name="connsiteX182" fmla="*/ 1273754 w 1651315"/>
                <a:gd name="connsiteY182" fmla="*/ 469977 h 1642193"/>
                <a:gd name="connsiteX183" fmla="*/ 1288994 w 1651315"/>
                <a:gd name="connsiteY183" fmla="*/ 484265 h 1642193"/>
                <a:gd name="connsiteX184" fmla="*/ 1356622 w 1651315"/>
                <a:gd name="connsiteY184" fmla="*/ 536652 h 1642193"/>
                <a:gd name="connsiteX185" fmla="*/ 1409962 w 1651315"/>
                <a:gd name="connsiteY185" fmla="*/ 565227 h 1642193"/>
                <a:gd name="connsiteX186" fmla="*/ 1411867 w 1651315"/>
                <a:gd name="connsiteY186" fmla="*/ 570942 h 1642193"/>
                <a:gd name="connsiteX187" fmla="*/ 1459492 w 1651315"/>
                <a:gd name="connsiteY187" fmla="*/ 763347 h 1642193"/>
                <a:gd name="connsiteX188" fmla="*/ 1460444 w 1651315"/>
                <a:gd name="connsiteY188" fmla="*/ 771920 h 1642193"/>
                <a:gd name="connsiteX189" fmla="*/ 1423297 w 1651315"/>
                <a:gd name="connsiteY189" fmla="*/ 809067 h 1642193"/>
                <a:gd name="connsiteX190" fmla="*/ 1234702 w 1651315"/>
                <a:gd name="connsiteY190" fmla="*/ 690957 h 1642193"/>
                <a:gd name="connsiteX191" fmla="*/ 1219462 w 1651315"/>
                <a:gd name="connsiteY191" fmla="*/ 669050 h 1642193"/>
                <a:gd name="connsiteX192" fmla="*/ 1197554 w 1651315"/>
                <a:gd name="connsiteY192" fmla="*/ 674765 h 1642193"/>
                <a:gd name="connsiteX193" fmla="*/ 1166122 w 1651315"/>
                <a:gd name="connsiteY193" fmla="*/ 673812 h 1642193"/>
                <a:gd name="connsiteX194" fmla="*/ 1095637 w 1651315"/>
                <a:gd name="connsiteY194" fmla="*/ 618567 h 1642193"/>
                <a:gd name="connsiteX195" fmla="*/ 1089922 w 1651315"/>
                <a:gd name="connsiteY195" fmla="*/ 612852 h 1642193"/>
                <a:gd name="connsiteX196" fmla="*/ 1097542 w 1651315"/>
                <a:gd name="connsiteY196" fmla="*/ 569990 h 1642193"/>
                <a:gd name="connsiteX197" fmla="*/ 1153739 w 1651315"/>
                <a:gd name="connsiteY197" fmla="*/ 515697 h 1642193"/>
                <a:gd name="connsiteX198" fmla="*/ 1189934 w 1651315"/>
                <a:gd name="connsiteY198" fmla="*/ 518555 h 1642193"/>
                <a:gd name="connsiteX199" fmla="*/ 1220414 w 1651315"/>
                <a:gd name="connsiteY199" fmla="*/ 589040 h 1642193"/>
                <a:gd name="connsiteX200" fmla="*/ 1235654 w 1651315"/>
                <a:gd name="connsiteY200" fmla="*/ 610947 h 1642193"/>
                <a:gd name="connsiteX201" fmla="*/ 1266134 w 1651315"/>
                <a:gd name="connsiteY201" fmla="*/ 707150 h 1642193"/>
                <a:gd name="connsiteX202" fmla="*/ 1266134 w 1651315"/>
                <a:gd name="connsiteY202" fmla="*/ 707150 h 1642193"/>
                <a:gd name="connsiteX203" fmla="*/ 1266134 w 1651315"/>
                <a:gd name="connsiteY203" fmla="*/ 707150 h 1642193"/>
                <a:gd name="connsiteX204" fmla="*/ 1268039 w 1651315"/>
                <a:gd name="connsiteY204" fmla="*/ 711912 h 1642193"/>
                <a:gd name="connsiteX205" fmla="*/ 1270897 w 1651315"/>
                <a:gd name="connsiteY205" fmla="*/ 720485 h 1642193"/>
                <a:gd name="connsiteX206" fmla="*/ 1289947 w 1651315"/>
                <a:gd name="connsiteY206" fmla="*/ 755727 h 1642193"/>
                <a:gd name="connsiteX207" fmla="*/ 1294709 w 1651315"/>
                <a:gd name="connsiteY207" fmla="*/ 757632 h 1642193"/>
                <a:gd name="connsiteX208" fmla="*/ 1237559 w 1651315"/>
                <a:gd name="connsiteY208" fmla="*/ 807162 h 1642193"/>
                <a:gd name="connsiteX209" fmla="*/ 1186124 w 1651315"/>
                <a:gd name="connsiteY209" fmla="*/ 799542 h 1642193"/>
                <a:gd name="connsiteX210" fmla="*/ 1232797 w 1651315"/>
                <a:gd name="connsiteY210" fmla="*/ 746202 h 1642193"/>
                <a:gd name="connsiteX211" fmla="*/ 1265182 w 1651315"/>
                <a:gd name="connsiteY211" fmla="*/ 716675 h 1642193"/>
                <a:gd name="connsiteX212" fmla="*/ 1234702 w 1651315"/>
                <a:gd name="connsiteY212" fmla="*/ 690957 h 1642193"/>
                <a:gd name="connsiteX213" fmla="*/ 1070872 w 1651315"/>
                <a:gd name="connsiteY213" fmla="*/ 629045 h 1642193"/>
                <a:gd name="connsiteX214" fmla="*/ 1079444 w 1651315"/>
                <a:gd name="connsiteY214" fmla="*/ 637617 h 1642193"/>
                <a:gd name="connsiteX215" fmla="*/ 1079444 w 1651315"/>
                <a:gd name="connsiteY215" fmla="*/ 637617 h 1642193"/>
                <a:gd name="connsiteX216" fmla="*/ 1054679 w 1651315"/>
                <a:gd name="connsiteY216" fmla="*/ 663335 h 1642193"/>
                <a:gd name="connsiteX217" fmla="*/ 1045154 w 1651315"/>
                <a:gd name="connsiteY217" fmla="*/ 623330 h 1642193"/>
                <a:gd name="connsiteX218" fmla="*/ 1063252 w 1651315"/>
                <a:gd name="connsiteY218" fmla="*/ 621425 h 1642193"/>
                <a:gd name="connsiteX219" fmla="*/ 1070872 w 1651315"/>
                <a:gd name="connsiteY219" fmla="*/ 629045 h 1642193"/>
                <a:gd name="connsiteX220" fmla="*/ 1033724 w 1651315"/>
                <a:gd name="connsiteY220" fmla="*/ 1085292 h 1642193"/>
                <a:gd name="connsiteX221" fmla="*/ 1048964 w 1651315"/>
                <a:gd name="connsiteY221" fmla="*/ 1079577 h 1642193"/>
                <a:gd name="connsiteX222" fmla="*/ 1090874 w 1651315"/>
                <a:gd name="connsiteY222" fmla="*/ 1111010 h 1642193"/>
                <a:gd name="connsiteX223" fmla="*/ 1039439 w 1651315"/>
                <a:gd name="connsiteY223" fmla="*/ 1099580 h 1642193"/>
                <a:gd name="connsiteX224" fmla="*/ 1033724 w 1651315"/>
                <a:gd name="connsiteY224" fmla="*/ 1085292 h 1642193"/>
                <a:gd name="connsiteX225" fmla="*/ 1128974 w 1651315"/>
                <a:gd name="connsiteY225" fmla="*/ 1072910 h 1642193"/>
                <a:gd name="connsiteX226" fmla="*/ 1128022 w 1651315"/>
                <a:gd name="connsiteY226" fmla="*/ 970992 h 1642193"/>
                <a:gd name="connsiteX227" fmla="*/ 1163264 w 1651315"/>
                <a:gd name="connsiteY227" fmla="*/ 930035 h 1642193"/>
                <a:gd name="connsiteX228" fmla="*/ 1224224 w 1651315"/>
                <a:gd name="connsiteY228" fmla="*/ 912890 h 1642193"/>
                <a:gd name="connsiteX229" fmla="*/ 1248989 w 1651315"/>
                <a:gd name="connsiteY229" fmla="*/ 886220 h 1642193"/>
                <a:gd name="connsiteX230" fmla="*/ 1225177 w 1651315"/>
                <a:gd name="connsiteY230" fmla="*/ 873837 h 1642193"/>
                <a:gd name="connsiteX231" fmla="*/ 1204222 w 1651315"/>
                <a:gd name="connsiteY231" fmla="*/ 848120 h 1642193"/>
                <a:gd name="connsiteX232" fmla="*/ 1229939 w 1651315"/>
                <a:gd name="connsiteY232" fmla="*/ 837642 h 1642193"/>
                <a:gd name="connsiteX233" fmla="*/ 1250894 w 1651315"/>
                <a:gd name="connsiteY233" fmla="*/ 836690 h 1642193"/>
                <a:gd name="connsiteX234" fmla="*/ 1288042 w 1651315"/>
                <a:gd name="connsiteY234" fmla="*/ 844310 h 1642193"/>
                <a:gd name="connsiteX235" fmla="*/ 1295662 w 1651315"/>
                <a:gd name="connsiteY235" fmla="*/ 880505 h 1642193"/>
                <a:gd name="connsiteX236" fmla="*/ 1173742 w 1651315"/>
                <a:gd name="connsiteY236" fmla="*/ 1138632 h 1642193"/>
                <a:gd name="connsiteX237" fmla="*/ 1159454 w 1651315"/>
                <a:gd name="connsiteY237" fmla="*/ 1130060 h 1642193"/>
                <a:gd name="connsiteX238" fmla="*/ 1156597 w 1651315"/>
                <a:gd name="connsiteY238" fmla="*/ 1116725 h 1642193"/>
                <a:gd name="connsiteX239" fmla="*/ 1132784 w 1651315"/>
                <a:gd name="connsiteY239" fmla="*/ 1077672 h 1642193"/>
                <a:gd name="connsiteX240" fmla="*/ 1128974 w 1651315"/>
                <a:gd name="connsiteY240" fmla="*/ 1072910 h 1642193"/>
                <a:gd name="connsiteX241" fmla="*/ 1239464 w 1651315"/>
                <a:gd name="connsiteY241" fmla="*/ 1298652 h 1642193"/>
                <a:gd name="connsiteX242" fmla="*/ 1160407 w 1651315"/>
                <a:gd name="connsiteY242" fmla="*/ 1358660 h 1642193"/>
                <a:gd name="connsiteX243" fmla="*/ 1159454 w 1651315"/>
                <a:gd name="connsiteY243" fmla="*/ 1342467 h 1642193"/>
                <a:gd name="connsiteX244" fmla="*/ 1174694 w 1651315"/>
                <a:gd name="connsiteY244" fmla="*/ 1258647 h 1642193"/>
                <a:gd name="connsiteX245" fmla="*/ 1166122 w 1651315"/>
                <a:gd name="connsiteY245" fmla="*/ 1218642 h 1642193"/>
                <a:gd name="connsiteX246" fmla="*/ 1161359 w 1651315"/>
                <a:gd name="connsiteY246" fmla="*/ 1191972 h 1642193"/>
                <a:gd name="connsiteX247" fmla="*/ 1173742 w 1651315"/>
                <a:gd name="connsiteY247" fmla="*/ 1187210 h 1642193"/>
                <a:gd name="connsiteX248" fmla="*/ 1240417 w 1651315"/>
                <a:gd name="connsiteY248" fmla="*/ 1255790 h 1642193"/>
                <a:gd name="connsiteX249" fmla="*/ 1239464 w 1651315"/>
                <a:gd name="connsiteY249" fmla="*/ 1298652 h 1642193"/>
                <a:gd name="connsiteX250" fmla="*/ 1306139 w 1651315"/>
                <a:gd name="connsiteY250" fmla="*/ 1231025 h 1642193"/>
                <a:gd name="connsiteX251" fmla="*/ 1279469 w 1651315"/>
                <a:gd name="connsiteY251" fmla="*/ 1250075 h 1642193"/>
                <a:gd name="connsiteX252" fmla="*/ 1273754 w 1651315"/>
                <a:gd name="connsiteY252" fmla="*/ 1222452 h 1642193"/>
                <a:gd name="connsiteX253" fmla="*/ 1267087 w 1651315"/>
                <a:gd name="connsiteY253" fmla="*/ 1187210 h 1642193"/>
                <a:gd name="connsiteX254" fmla="*/ 1249942 w 1651315"/>
                <a:gd name="connsiteY254" fmla="*/ 1163397 h 1642193"/>
                <a:gd name="connsiteX255" fmla="*/ 1234702 w 1651315"/>
                <a:gd name="connsiteY255" fmla="*/ 1183400 h 1642193"/>
                <a:gd name="connsiteX256" fmla="*/ 1218509 w 1651315"/>
                <a:gd name="connsiteY256" fmla="*/ 1191020 h 1642193"/>
                <a:gd name="connsiteX257" fmla="*/ 1201364 w 1651315"/>
                <a:gd name="connsiteY257" fmla="*/ 1151967 h 1642193"/>
                <a:gd name="connsiteX258" fmla="*/ 1246132 w 1651315"/>
                <a:gd name="connsiteY258" fmla="*/ 1091960 h 1642193"/>
                <a:gd name="connsiteX259" fmla="*/ 1334714 w 1651315"/>
                <a:gd name="connsiteY259" fmla="*/ 849072 h 1642193"/>
                <a:gd name="connsiteX260" fmla="*/ 1392817 w 1651315"/>
                <a:gd name="connsiteY260" fmla="*/ 838595 h 1642193"/>
                <a:gd name="connsiteX261" fmla="*/ 1454729 w 1651315"/>
                <a:gd name="connsiteY261" fmla="*/ 845262 h 1642193"/>
                <a:gd name="connsiteX262" fmla="*/ 1462349 w 1651315"/>
                <a:gd name="connsiteY262" fmla="*/ 859550 h 1642193"/>
                <a:gd name="connsiteX263" fmla="*/ 1306139 w 1651315"/>
                <a:gd name="connsiteY263" fmla="*/ 1231025 h 1642193"/>
                <a:gd name="connsiteX264" fmla="*/ 1359479 w 1651315"/>
                <a:gd name="connsiteY264" fmla="*/ 1210070 h 1642193"/>
                <a:gd name="connsiteX265" fmla="*/ 1483304 w 1651315"/>
                <a:gd name="connsiteY265" fmla="*/ 881457 h 1642193"/>
                <a:gd name="connsiteX266" fmla="*/ 1497592 w 1651315"/>
                <a:gd name="connsiteY266" fmla="*/ 843357 h 1642193"/>
                <a:gd name="connsiteX267" fmla="*/ 1540454 w 1651315"/>
                <a:gd name="connsiteY267" fmla="*/ 835737 h 1642193"/>
                <a:gd name="connsiteX268" fmla="*/ 1593794 w 1651315"/>
                <a:gd name="connsiteY268" fmla="*/ 835737 h 1642193"/>
                <a:gd name="connsiteX269" fmla="*/ 1614749 w 1651315"/>
                <a:gd name="connsiteY269" fmla="*/ 840500 h 1642193"/>
                <a:gd name="connsiteX270" fmla="*/ 1625227 w 1651315"/>
                <a:gd name="connsiteY270" fmla="*/ 865265 h 1642193"/>
                <a:gd name="connsiteX271" fmla="*/ 1625227 w 1651315"/>
                <a:gd name="connsiteY271" fmla="*/ 865265 h 1642193"/>
                <a:gd name="connsiteX272" fmla="*/ 1486162 w 1651315"/>
                <a:gd name="connsiteY272" fmla="*/ 1264362 h 1642193"/>
                <a:gd name="connsiteX273" fmla="*/ 1418534 w 1651315"/>
                <a:gd name="connsiteY273" fmla="*/ 1351040 h 1642193"/>
                <a:gd name="connsiteX274" fmla="*/ 1380434 w 1651315"/>
                <a:gd name="connsiteY274" fmla="*/ 1352945 h 1642193"/>
                <a:gd name="connsiteX275" fmla="*/ 1359479 w 1651315"/>
                <a:gd name="connsiteY275" fmla="*/ 1210070 h 1642193"/>
                <a:gd name="connsiteX276" fmla="*/ 592717 w 1651315"/>
                <a:gd name="connsiteY276" fmla="*/ 252807 h 1642193"/>
                <a:gd name="connsiteX277" fmla="*/ 600337 w 1651315"/>
                <a:gd name="connsiteY277" fmla="*/ 257570 h 1642193"/>
                <a:gd name="connsiteX278" fmla="*/ 562237 w 1651315"/>
                <a:gd name="connsiteY278" fmla="*/ 289002 h 1642193"/>
                <a:gd name="connsiteX279" fmla="*/ 592717 w 1651315"/>
                <a:gd name="connsiteY279" fmla="*/ 252807 h 1642193"/>
                <a:gd name="connsiteX280" fmla="*/ 332684 w 1651315"/>
                <a:gd name="connsiteY280" fmla="*/ 1297700 h 1642193"/>
                <a:gd name="connsiteX281" fmla="*/ 297442 w 1651315"/>
                <a:gd name="connsiteY281" fmla="*/ 1332942 h 1642193"/>
                <a:gd name="connsiteX282" fmla="*/ 215527 w 1651315"/>
                <a:gd name="connsiteY282" fmla="*/ 1330085 h 1642193"/>
                <a:gd name="connsiteX283" fmla="*/ 30742 w 1651315"/>
                <a:gd name="connsiteY283" fmla="*/ 882410 h 1642193"/>
                <a:gd name="connsiteX284" fmla="*/ 74557 w 1651315"/>
                <a:gd name="connsiteY284" fmla="*/ 835737 h 1642193"/>
                <a:gd name="connsiteX285" fmla="*/ 169807 w 1651315"/>
                <a:gd name="connsiteY285" fmla="*/ 917652 h 1642193"/>
                <a:gd name="connsiteX286" fmla="*/ 185999 w 1651315"/>
                <a:gd name="connsiteY286" fmla="*/ 987185 h 1642193"/>
                <a:gd name="connsiteX287" fmla="*/ 176474 w 1651315"/>
                <a:gd name="connsiteY287" fmla="*/ 998615 h 1642193"/>
                <a:gd name="connsiteX288" fmla="*/ 124087 w 1651315"/>
                <a:gd name="connsiteY288" fmla="*/ 1001472 h 1642193"/>
                <a:gd name="connsiteX289" fmla="*/ 80272 w 1651315"/>
                <a:gd name="connsiteY289" fmla="*/ 1033857 h 1642193"/>
                <a:gd name="connsiteX290" fmla="*/ 115514 w 1651315"/>
                <a:gd name="connsiteY290" fmla="*/ 1129107 h 1642193"/>
                <a:gd name="connsiteX291" fmla="*/ 115514 w 1651315"/>
                <a:gd name="connsiteY291" fmla="*/ 1113867 h 1642193"/>
                <a:gd name="connsiteX292" fmla="*/ 115514 w 1651315"/>
                <a:gd name="connsiteY292" fmla="*/ 1081482 h 1642193"/>
                <a:gd name="connsiteX293" fmla="*/ 136469 w 1651315"/>
                <a:gd name="connsiteY293" fmla="*/ 1094817 h 1642193"/>
                <a:gd name="connsiteX294" fmla="*/ 233624 w 1651315"/>
                <a:gd name="connsiteY294" fmla="*/ 1167207 h 1642193"/>
                <a:gd name="connsiteX295" fmla="*/ 278392 w 1651315"/>
                <a:gd name="connsiteY295" fmla="*/ 1191972 h 1642193"/>
                <a:gd name="connsiteX296" fmla="*/ 286012 w 1651315"/>
                <a:gd name="connsiteY296" fmla="*/ 1201497 h 1642193"/>
                <a:gd name="connsiteX297" fmla="*/ 286012 w 1651315"/>
                <a:gd name="connsiteY297" fmla="*/ 1201497 h 1642193"/>
                <a:gd name="connsiteX298" fmla="*/ 331732 w 1651315"/>
                <a:gd name="connsiteY298" fmla="*/ 1260552 h 1642193"/>
                <a:gd name="connsiteX299" fmla="*/ 332684 w 1651315"/>
                <a:gd name="connsiteY299" fmla="*/ 1297700 h 1642193"/>
                <a:gd name="connsiteX300" fmla="*/ 317444 w 1651315"/>
                <a:gd name="connsiteY300" fmla="*/ 879552 h 1642193"/>
                <a:gd name="connsiteX301" fmla="*/ 309824 w 1651315"/>
                <a:gd name="connsiteY301" fmla="*/ 890982 h 1642193"/>
                <a:gd name="connsiteX302" fmla="*/ 272677 w 1651315"/>
                <a:gd name="connsiteY302" fmla="*/ 982422 h 1642193"/>
                <a:gd name="connsiteX303" fmla="*/ 227909 w 1651315"/>
                <a:gd name="connsiteY303" fmla="*/ 1008140 h 1642193"/>
                <a:gd name="connsiteX304" fmla="*/ 218384 w 1651315"/>
                <a:gd name="connsiteY304" fmla="*/ 1007187 h 1642193"/>
                <a:gd name="connsiteX305" fmla="*/ 218384 w 1651315"/>
                <a:gd name="connsiteY305" fmla="*/ 1007187 h 1642193"/>
                <a:gd name="connsiteX306" fmla="*/ 192667 w 1651315"/>
                <a:gd name="connsiteY306" fmla="*/ 874790 h 1642193"/>
                <a:gd name="connsiteX307" fmla="*/ 225052 w 1651315"/>
                <a:gd name="connsiteY307" fmla="*/ 835737 h 1642193"/>
                <a:gd name="connsiteX308" fmla="*/ 296489 w 1651315"/>
                <a:gd name="connsiteY308" fmla="*/ 836690 h 1642193"/>
                <a:gd name="connsiteX309" fmla="*/ 317444 w 1651315"/>
                <a:gd name="connsiteY309" fmla="*/ 879552 h 1642193"/>
                <a:gd name="connsiteX310" fmla="*/ 352687 w 1651315"/>
                <a:gd name="connsiteY310" fmla="*/ 1225310 h 1642193"/>
                <a:gd name="connsiteX311" fmla="*/ 375547 w 1651315"/>
                <a:gd name="connsiteY311" fmla="*/ 1229120 h 1642193"/>
                <a:gd name="connsiteX312" fmla="*/ 381262 w 1651315"/>
                <a:gd name="connsiteY312" fmla="*/ 1249122 h 1642193"/>
                <a:gd name="connsiteX313" fmla="*/ 375547 w 1651315"/>
                <a:gd name="connsiteY313" fmla="*/ 1258647 h 1642193"/>
                <a:gd name="connsiteX314" fmla="*/ 375547 w 1651315"/>
                <a:gd name="connsiteY314" fmla="*/ 1258647 h 1642193"/>
                <a:gd name="connsiteX315" fmla="*/ 346019 w 1651315"/>
                <a:gd name="connsiteY315" fmla="*/ 1236740 h 1642193"/>
                <a:gd name="connsiteX316" fmla="*/ 352687 w 1651315"/>
                <a:gd name="connsiteY316" fmla="*/ 1225310 h 1642193"/>
                <a:gd name="connsiteX317" fmla="*/ 404122 w 1651315"/>
                <a:gd name="connsiteY317" fmla="*/ 904317 h 1642193"/>
                <a:gd name="connsiteX318" fmla="*/ 397454 w 1651315"/>
                <a:gd name="connsiteY318" fmla="*/ 899555 h 1642193"/>
                <a:gd name="connsiteX319" fmla="*/ 398407 w 1651315"/>
                <a:gd name="connsiteY319" fmla="*/ 890982 h 1642193"/>
                <a:gd name="connsiteX320" fmla="*/ 398407 w 1651315"/>
                <a:gd name="connsiteY320" fmla="*/ 890982 h 1642193"/>
                <a:gd name="connsiteX321" fmla="*/ 398407 w 1651315"/>
                <a:gd name="connsiteY321" fmla="*/ 890982 h 1642193"/>
                <a:gd name="connsiteX322" fmla="*/ 356497 w 1651315"/>
                <a:gd name="connsiteY322" fmla="*/ 882410 h 1642193"/>
                <a:gd name="connsiteX323" fmla="*/ 366974 w 1651315"/>
                <a:gd name="connsiteY323" fmla="*/ 839547 h 1642193"/>
                <a:gd name="connsiteX324" fmla="*/ 398407 w 1651315"/>
                <a:gd name="connsiteY324" fmla="*/ 874790 h 1642193"/>
                <a:gd name="connsiteX325" fmla="*/ 418409 w 1651315"/>
                <a:gd name="connsiteY325" fmla="*/ 844310 h 1642193"/>
                <a:gd name="connsiteX326" fmla="*/ 460319 w 1651315"/>
                <a:gd name="connsiteY326" fmla="*/ 870980 h 1642193"/>
                <a:gd name="connsiteX327" fmla="*/ 459367 w 1651315"/>
                <a:gd name="connsiteY327" fmla="*/ 878600 h 1642193"/>
                <a:gd name="connsiteX328" fmla="*/ 459367 w 1651315"/>
                <a:gd name="connsiteY328" fmla="*/ 882410 h 1642193"/>
                <a:gd name="connsiteX329" fmla="*/ 470797 w 1651315"/>
                <a:gd name="connsiteY329" fmla="*/ 934797 h 1642193"/>
                <a:gd name="connsiteX330" fmla="*/ 467939 w 1651315"/>
                <a:gd name="connsiteY330" fmla="*/ 883362 h 1642193"/>
                <a:gd name="connsiteX331" fmla="*/ 467939 w 1651315"/>
                <a:gd name="connsiteY331" fmla="*/ 879552 h 1642193"/>
                <a:gd name="connsiteX332" fmla="*/ 468892 w 1651315"/>
                <a:gd name="connsiteY332" fmla="*/ 839547 h 1642193"/>
                <a:gd name="connsiteX333" fmla="*/ 468892 w 1651315"/>
                <a:gd name="connsiteY333" fmla="*/ 839547 h 1642193"/>
                <a:gd name="connsiteX334" fmla="*/ 488894 w 1651315"/>
                <a:gd name="connsiteY334" fmla="*/ 849072 h 1642193"/>
                <a:gd name="connsiteX335" fmla="*/ 496514 w 1651315"/>
                <a:gd name="connsiteY335" fmla="*/ 881457 h 1642193"/>
                <a:gd name="connsiteX336" fmla="*/ 496514 w 1651315"/>
                <a:gd name="connsiteY336" fmla="*/ 881457 h 1642193"/>
                <a:gd name="connsiteX337" fmla="*/ 559379 w 1651315"/>
                <a:gd name="connsiteY337" fmla="*/ 1025285 h 1642193"/>
                <a:gd name="connsiteX338" fmla="*/ 563189 w 1651315"/>
                <a:gd name="connsiteY338" fmla="*/ 1066242 h 1642193"/>
                <a:gd name="connsiteX339" fmla="*/ 486989 w 1651315"/>
                <a:gd name="connsiteY339" fmla="*/ 1132917 h 1642193"/>
                <a:gd name="connsiteX340" fmla="*/ 467939 w 1651315"/>
                <a:gd name="connsiteY340" fmla="*/ 1130060 h 1642193"/>
                <a:gd name="connsiteX341" fmla="*/ 431744 w 1651315"/>
                <a:gd name="connsiteY341" fmla="*/ 954800 h 1642193"/>
                <a:gd name="connsiteX342" fmla="*/ 404122 w 1651315"/>
                <a:gd name="connsiteY342" fmla="*/ 904317 h 1642193"/>
                <a:gd name="connsiteX343" fmla="*/ 469844 w 1651315"/>
                <a:gd name="connsiteY343" fmla="*/ 755727 h 1642193"/>
                <a:gd name="connsiteX344" fmla="*/ 488894 w 1651315"/>
                <a:gd name="connsiteY344" fmla="*/ 784302 h 1642193"/>
                <a:gd name="connsiteX345" fmla="*/ 483179 w 1651315"/>
                <a:gd name="connsiteY345" fmla="*/ 801447 h 1642193"/>
                <a:gd name="connsiteX346" fmla="*/ 459367 w 1651315"/>
                <a:gd name="connsiteY346" fmla="*/ 810020 h 1642193"/>
                <a:gd name="connsiteX347" fmla="*/ 459367 w 1651315"/>
                <a:gd name="connsiteY347" fmla="*/ 810020 h 1642193"/>
                <a:gd name="connsiteX348" fmla="*/ 452699 w 1651315"/>
                <a:gd name="connsiteY348" fmla="*/ 750965 h 1642193"/>
                <a:gd name="connsiteX349" fmla="*/ 469844 w 1651315"/>
                <a:gd name="connsiteY349" fmla="*/ 755727 h 1642193"/>
                <a:gd name="connsiteX350" fmla="*/ 582239 w 1651315"/>
                <a:gd name="connsiteY350" fmla="*/ 1010045 h 1642193"/>
                <a:gd name="connsiteX351" fmla="*/ 520327 w 1651315"/>
                <a:gd name="connsiteY351" fmla="*/ 888125 h 1642193"/>
                <a:gd name="connsiteX352" fmla="*/ 517469 w 1651315"/>
                <a:gd name="connsiteY352" fmla="*/ 880505 h 1642193"/>
                <a:gd name="connsiteX353" fmla="*/ 517469 w 1651315"/>
                <a:gd name="connsiteY353" fmla="*/ 880505 h 1642193"/>
                <a:gd name="connsiteX354" fmla="*/ 529852 w 1651315"/>
                <a:gd name="connsiteY354" fmla="*/ 869075 h 1642193"/>
                <a:gd name="connsiteX355" fmla="*/ 587002 w 1651315"/>
                <a:gd name="connsiteY355" fmla="*/ 894792 h 1642193"/>
                <a:gd name="connsiteX356" fmla="*/ 630817 w 1651315"/>
                <a:gd name="connsiteY356" fmla="*/ 893840 h 1642193"/>
                <a:gd name="connsiteX357" fmla="*/ 636532 w 1651315"/>
                <a:gd name="connsiteY357" fmla="*/ 903365 h 1642193"/>
                <a:gd name="connsiteX358" fmla="*/ 636532 w 1651315"/>
                <a:gd name="connsiteY358" fmla="*/ 903365 h 1642193"/>
                <a:gd name="connsiteX359" fmla="*/ 635579 w 1651315"/>
                <a:gd name="connsiteY359" fmla="*/ 932892 h 1642193"/>
                <a:gd name="connsiteX360" fmla="*/ 660344 w 1651315"/>
                <a:gd name="connsiteY360" fmla="*/ 911937 h 1642193"/>
                <a:gd name="connsiteX361" fmla="*/ 674632 w 1651315"/>
                <a:gd name="connsiteY361" fmla="*/ 911937 h 1642193"/>
                <a:gd name="connsiteX362" fmla="*/ 684157 w 1651315"/>
                <a:gd name="connsiteY362" fmla="*/ 943370 h 1642193"/>
                <a:gd name="connsiteX363" fmla="*/ 606052 w 1651315"/>
                <a:gd name="connsiteY363" fmla="*/ 1021475 h 1642193"/>
                <a:gd name="connsiteX364" fmla="*/ 582239 w 1651315"/>
                <a:gd name="connsiteY364" fmla="*/ 1010045 h 1642193"/>
                <a:gd name="connsiteX365" fmla="*/ 502229 w 1651315"/>
                <a:gd name="connsiteY365" fmla="*/ 517602 h 1642193"/>
                <a:gd name="connsiteX366" fmla="*/ 560332 w 1651315"/>
                <a:gd name="connsiteY366" fmla="*/ 579515 h 1642193"/>
                <a:gd name="connsiteX367" fmla="*/ 560332 w 1651315"/>
                <a:gd name="connsiteY367" fmla="*/ 579515 h 1642193"/>
                <a:gd name="connsiteX368" fmla="*/ 572714 w 1651315"/>
                <a:gd name="connsiteY368" fmla="*/ 587135 h 1642193"/>
                <a:gd name="connsiteX369" fmla="*/ 566999 w 1651315"/>
                <a:gd name="connsiteY369" fmla="*/ 594755 h 1642193"/>
                <a:gd name="connsiteX370" fmla="*/ 486989 w 1651315"/>
                <a:gd name="connsiteY370" fmla="*/ 690957 h 1642193"/>
                <a:gd name="connsiteX371" fmla="*/ 480322 w 1651315"/>
                <a:gd name="connsiteY371" fmla="*/ 701435 h 1642193"/>
                <a:gd name="connsiteX372" fmla="*/ 480322 w 1651315"/>
                <a:gd name="connsiteY372" fmla="*/ 701435 h 1642193"/>
                <a:gd name="connsiteX373" fmla="*/ 426029 w 1651315"/>
                <a:gd name="connsiteY373" fmla="*/ 762395 h 1642193"/>
                <a:gd name="connsiteX374" fmla="*/ 415552 w 1651315"/>
                <a:gd name="connsiteY374" fmla="*/ 792875 h 1642193"/>
                <a:gd name="connsiteX375" fmla="*/ 369832 w 1651315"/>
                <a:gd name="connsiteY375" fmla="*/ 808115 h 1642193"/>
                <a:gd name="connsiteX376" fmla="*/ 354592 w 1651315"/>
                <a:gd name="connsiteY376" fmla="*/ 778587 h 1642193"/>
                <a:gd name="connsiteX377" fmla="*/ 459367 w 1651315"/>
                <a:gd name="connsiteY377" fmla="*/ 521412 h 1642193"/>
                <a:gd name="connsiteX378" fmla="*/ 502229 w 1651315"/>
                <a:gd name="connsiteY378" fmla="*/ 517602 h 1642193"/>
                <a:gd name="connsiteX379" fmla="*/ 396502 w 1651315"/>
                <a:gd name="connsiteY379" fmla="*/ 412827 h 1642193"/>
                <a:gd name="connsiteX380" fmla="*/ 452699 w 1651315"/>
                <a:gd name="connsiteY380" fmla="*/ 466167 h 1642193"/>
                <a:gd name="connsiteX381" fmla="*/ 452699 w 1651315"/>
                <a:gd name="connsiteY381" fmla="*/ 466167 h 1642193"/>
                <a:gd name="connsiteX382" fmla="*/ 440317 w 1651315"/>
                <a:gd name="connsiteY382" fmla="*/ 499505 h 1642193"/>
                <a:gd name="connsiteX383" fmla="*/ 329827 w 1651315"/>
                <a:gd name="connsiteY383" fmla="*/ 765252 h 1642193"/>
                <a:gd name="connsiteX384" fmla="*/ 278392 w 1651315"/>
                <a:gd name="connsiteY384" fmla="*/ 809067 h 1642193"/>
                <a:gd name="connsiteX385" fmla="*/ 199334 w 1651315"/>
                <a:gd name="connsiteY385" fmla="*/ 713817 h 1642193"/>
                <a:gd name="connsiteX386" fmla="*/ 334589 w 1651315"/>
                <a:gd name="connsiteY386" fmla="*/ 415685 h 1642193"/>
                <a:gd name="connsiteX387" fmla="*/ 396502 w 1651315"/>
                <a:gd name="connsiteY387" fmla="*/ 412827 h 1642193"/>
                <a:gd name="connsiteX388" fmla="*/ 32647 w 1651315"/>
                <a:gd name="connsiteY388" fmla="*/ 739535 h 1642193"/>
                <a:gd name="connsiteX389" fmla="*/ 229814 w 1651315"/>
                <a:gd name="connsiteY389" fmla="*/ 289002 h 1642193"/>
                <a:gd name="connsiteX390" fmla="*/ 270772 w 1651315"/>
                <a:gd name="connsiteY390" fmla="*/ 286145 h 1642193"/>
                <a:gd name="connsiteX391" fmla="*/ 328874 w 1651315"/>
                <a:gd name="connsiteY391" fmla="*/ 344247 h 1642193"/>
                <a:gd name="connsiteX392" fmla="*/ 328874 w 1651315"/>
                <a:gd name="connsiteY392" fmla="*/ 380442 h 1642193"/>
                <a:gd name="connsiteX393" fmla="*/ 165997 w 1651315"/>
                <a:gd name="connsiteY393" fmla="*/ 771920 h 1642193"/>
                <a:gd name="connsiteX394" fmla="*/ 124087 w 1651315"/>
                <a:gd name="connsiteY394" fmla="*/ 809067 h 1642193"/>
                <a:gd name="connsiteX395" fmla="*/ 95512 w 1651315"/>
                <a:gd name="connsiteY395" fmla="*/ 809067 h 1642193"/>
                <a:gd name="connsiteX396" fmla="*/ 32647 w 1651315"/>
                <a:gd name="connsiteY396" fmla="*/ 739535 h 16421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</a:cxnLst>
              <a:rect l="l" t="t" r="r" b="b"/>
              <a:pathLst>
                <a:path w="1651315" h="1642193">
                  <a:moveTo>
                    <a:pt x="6929" y="919557"/>
                  </a:moveTo>
                  <a:cubicBezTo>
                    <a:pt x="70747" y="1391997"/>
                    <a:pt x="494609" y="1706322"/>
                    <a:pt x="966097" y="1631075"/>
                  </a:cubicBezTo>
                  <a:cubicBezTo>
                    <a:pt x="1538549" y="1539635"/>
                    <a:pt x="1838587" y="867170"/>
                    <a:pt x="1524262" y="379490"/>
                  </a:cubicBezTo>
                  <a:cubicBezTo>
                    <a:pt x="1447109" y="259475"/>
                    <a:pt x="1345192" y="167082"/>
                    <a:pt x="1224224" y="94692"/>
                  </a:cubicBezTo>
                  <a:cubicBezTo>
                    <a:pt x="1224224" y="94692"/>
                    <a:pt x="1224224" y="94692"/>
                    <a:pt x="1224224" y="94692"/>
                  </a:cubicBezTo>
                  <a:cubicBezTo>
                    <a:pt x="1134689" y="48972"/>
                    <a:pt x="1041344" y="14682"/>
                    <a:pt x="940379" y="2300"/>
                  </a:cubicBezTo>
                  <a:cubicBezTo>
                    <a:pt x="928949" y="395"/>
                    <a:pt x="910852" y="-5320"/>
                    <a:pt x="908947" y="13730"/>
                  </a:cubicBezTo>
                  <a:cubicBezTo>
                    <a:pt x="907042" y="29922"/>
                    <a:pt x="925139" y="28017"/>
                    <a:pt x="935617" y="29922"/>
                  </a:cubicBezTo>
                  <a:cubicBezTo>
                    <a:pt x="1089922" y="50877"/>
                    <a:pt x="1224224" y="114695"/>
                    <a:pt x="1343287" y="213755"/>
                  </a:cubicBezTo>
                  <a:cubicBezTo>
                    <a:pt x="1385197" y="248045"/>
                    <a:pt x="1385197" y="248997"/>
                    <a:pt x="1346144" y="285192"/>
                  </a:cubicBezTo>
                  <a:cubicBezTo>
                    <a:pt x="1344239" y="287097"/>
                    <a:pt x="1342334" y="288050"/>
                    <a:pt x="1340429" y="289002"/>
                  </a:cubicBezTo>
                  <a:cubicBezTo>
                    <a:pt x="1340429" y="289002"/>
                    <a:pt x="1340429" y="289002"/>
                    <a:pt x="1340429" y="289002"/>
                  </a:cubicBezTo>
                  <a:cubicBezTo>
                    <a:pt x="1329952" y="301385"/>
                    <a:pt x="1320427" y="312815"/>
                    <a:pt x="1309949" y="325197"/>
                  </a:cubicBezTo>
                  <a:cubicBezTo>
                    <a:pt x="1309949" y="325197"/>
                    <a:pt x="1309949" y="325197"/>
                    <a:pt x="1309949" y="325197"/>
                  </a:cubicBezTo>
                  <a:cubicBezTo>
                    <a:pt x="1309949" y="325197"/>
                    <a:pt x="1309949" y="325197"/>
                    <a:pt x="1309949" y="325197"/>
                  </a:cubicBezTo>
                  <a:cubicBezTo>
                    <a:pt x="1305187" y="325197"/>
                    <a:pt x="1301377" y="325197"/>
                    <a:pt x="1297567" y="325197"/>
                  </a:cubicBezTo>
                  <a:cubicBezTo>
                    <a:pt x="1283279" y="323292"/>
                    <a:pt x="1272802" y="317577"/>
                    <a:pt x="1269944" y="300432"/>
                  </a:cubicBezTo>
                  <a:cubicBezTo>
                    <a:pt x="1261372" y="249950"/>
                    <a:pt x="1218509" y="235662"/>
                    <a:pt x="1181362" y="215660"/>
                  </a:cubicBezTo>
                  <a:cubicBezTo>
                    <a:pt x="1173742" y="210897"/>
                    <a:pt x="1165169" y="209945"/>
                    <a:pt x="1158502" y="217565"/>
                  </a:cubicBezTo>
                  <a:cubicBezTo>
                    <a:pt x="1152787" y="224232"/>
                    <a:pt x="1155644" y="230900"/>
                    <a:pt x="1158502" y="237567"/>
                  </a:cubicBezTo>
                  <a:cubicBezTo>
                    <a:pt x="1168027" y="259475"/>
                    <a:pt x="1178504" y="281382"/>
                    <a:pt x="1180409" y="305195"/>
                  </a:cubicBezTo>
                  <a:cubicBezTo>
                    <a:pt x="1182314" y="333770"/>
                    <a:pt x="1184219" y="361392"/>
                    <a:pt x="1206127" y="384252"/>
                  </a:cubicBezTo>
                  <a:cubicBezTo>
                    <a:pt x="1220414" y="399492"/>
                    <a:pt x="1205174" y="440450"/>
                    <a:pt x="1187077" y="439497"/>
                  </a:cubicBezTo>
                  <a:cubicBezTo>
                    <a:pt x="1151834" y="436640"/>
                    <a:pt x="1153739" y="459500"/>
                    <a:pt x="1151834" y="481407"/>
                  </a:cubicBezTo>
                  <a:cubicBezTo>
                    <a:pt x="1137547" y="495695"/>
                    <a:pt x="1123259" y="509982"/>
                    <a:pt x="1108019" y="523317"/>
                  </a:cubicBezTo>
                  <a:cubicBezTo>
                    <a:pt x="1085159" y="544272"/>
                    <a:pt x="1068967" y="575705"/>
                    <a:pt x="1028962" y="567132"/>
                  </a:cubicBezTo>
                  <a:cubicBezTo>
                    <a:pt x="1021342" y="565227"/>
                    <a:pt x="1015627" y="572847"/>
                    <a:pt x="1016579" y="580467"/>
                  </a:cubicBezTo>
                  <a:cubicBezTo>
                    <a:pt x="1018484" y="592850"/>
                    <a:pt x="1028962" y="588087"/>
                    <a:pt x="1036582" y="589992"/>
                  </a:cubicBezTo>
                  <a:cubicBezTo>
                    <a:pt x="1036582" y="589992"/>
                    <a:pt x="1036582" y="589992"/>
                    <a:pt x="1036582" y="589992"/>
                  </a:cubicBezTo>
                  <a:cubicBezTo>
                    <a:pt x="1021342" y="616662"/>
                    <a:pt x="1000387" y="639522"/>
                    <a:pt x="968002" y="628092"/>
                  </a:cubicBezTo>
                  <a:cubicBezTo>
                    <a:pt x="942284" y="618567"/>
                    <a:pt x="938474" y="634760"/>
                    <a:pt x="940379" y="648095"/>
                  </a:cubicBezTo>
                  <a:cubicBezTo>
                    <a:pt x="944189" y="677622"/>
                    <a:pt x="929902" y="674765"/>
                    <a:pt x="911804" y="667145"/>
                  </a:cubicBezTo>
                  <a:cubicBezTo>
                    <a:pt x="889897" y="657620"/>
                    <a:pt x="887039" y="670002"/>
                    <a:pt x="887039" y="687147"/>
                  </a:cubicBezTo>
                  <a:cubicBezTo>
                    <a:pt x="887039" y="714770"/>
                    <a:pt x="887039" y="742392"/>
                    <a:pt x="885134" y="769062"/>
                  </a:cubicBezTo>
                  <a:cubicBezTo>
                    <a:pt x="883229" y="790017"/>
                    <a:pt x="890849" y="799542"/>
                    <a:pt x="909899" y="806210"/>
                  </a:cubicBezTo>
                  <a:cubicBezTo>
                    <a:pt x="941332" y="817640"/>
                    <a:pt x="971812" y="831927"/>
                    <a:pt x="997529" y="852882"/>
                  </a:cubicBezTo>
                  <a:cubicBezTo>
                    <a:pt x="1076587" y="914795"/>
                    <a:pt x="1070872" y="1028142"/>
                    <a:pt x="988004" y="1083387"/>
                  </a:cubicBezTo>
                  <a:cubicBezTo>
                    <a:pt x="967049" y="1097675"/>
                    <a:pt x="943237" y="1105295"/>
                    <a:pt x="919424" y="1113867"/>
                  </a:cubicBezTo>
                  <a:cubicBezTo>
                    <a:pt x="898469" y="1121487"/>
                    <a:pt x="875609" y="1123392"/>
                    <a:pt x="874657" y="1155777"/>
                  </a:cubicBezTo>
                  <a:cubicBezTo>
                    <a:pt x="874657" y="1185305"/>
                    <a:pt x="875609" y="1211022"/>
                    <a:pt x="908947" y="1220547"/>
                  </a:cubicBezTo>
                  <a:cubicBezTo>
                    <a:pt x="908947" y="1220547"/>
                    <a:pt x="908947" y="1220547"/>
                    <a:pt x="908947" y="1220547"/>
                  </a:cubicBezTo>
                  <a:cubicBezTo>
                    <a:pt x="915614" y="1225310"/>
                    <a:pt x="922282" y="1230072"/>
                    <a:pt x="928949" y="1234835"/>
                  </a:cubicBezTo>
                  <a:cubicBezTo>
                    <a:pt x="980384" y="1271982"/>
                    <a:pt x="999434" y="1325322"/>
                    <a:pt x="999434" y="1385330"/>
                  </a:cubicBezTo>
                  <a:cubicBezTo>
                    <a:pt x="999434" y="1414857"/>
                    <a:pt x="988004" y="1437717"/>
                    <a:pt x="953714" y="1441527"/>
                  </a:cubicBezTo>
                  <a:cubicBezTo>
                    <a:pt x="931807" y="1443432"/>
                    <a:pt x="909899" y="1448195"/>
                    <a:pt x="887039" y="1452005"/>
                  </a:cubicBezTo>
                  <a:cubicBezTo>
                    <a:pt x="878467" y="1453910"/>
                    <a:pt x="870847" y="1456767"/>
                    <a:pt x="870847" y="1467245"/>
                  </a:cubicBezTo>
                  <a:cubicBezTo>
                    <a:pt x="870847" y="1477722"/>
                    <a:pt x="879419" y="1480580"/>
                    <a:pt x="887039" y="1482485"/>
                  </a:cubicBezTo>
                  <a:cubicBezTo>
                    <a:pt x="887039" y="1482485"/>
                    <a:pt x="887039" y="1482485"/>
                    <a:pt x="887039" y="1482485"/>
                  </a:cubicBezTo>
                  <a:cubicBezTo>
                    <a:pt x="890849" y="1481532"/>
                    <a:pt x="893707" y="1481532"/>
                    <a:pt x="897517" y="1480580"/>
                  </a:cubicBezTo>
                  <a:cubicBezTo>
                    <a:pt x="957524" y="1470102"/>
                    <a:pt x="1016579" y="1457720"/>
                    <a:pt x="1072777" y="1432955"/>
                  </a:cubicBezTo>
                  <a:cubicBezTo>
                    <a:pt x="1092779" y="1424382"/>
                    <a:pt x="1111829" y="1414857"/>
                    <a:pt x="1129927" y="1403427"/>
                  </a:cubicBezTo>
                  <a:cubicBezTo>
                    <a:pt x="1141357" y="1402475"/>
                    <a:pt x="1231844" y="1342467"/>
                    <a:pt x="1260419" y="1317702"/>
                  </a:cubicBezTo>
                  <a:cubicBezTo>
                    <a:pt x="1275659" y="1304367"/>
                    <a:pt x="1286137" y="1303415"/>
                    <a:pt x="1299472" y="1318655"/>
                  </a:cubicBezTo>
                  <a:cubicBezTo>
                    <a:pt x="1308044" y="1328180"/>
                    <a:pt x="1317569" y="1336752"/>
                    <a:pt x="1327094" y="1346277"/>
                  </a:cubicBezTo>
                  <a:cubicBezTo>
                    <a:pt x="1378529" y="1397712"/>
                    <a:pt x="1378529" y="1397712"/>
                    <a:pt x="1319474" y="1443432"/>
                  </a:cubicBezTo>
                  <a:cubicBezTo>
                    <a:pt x="1192792" y="1541540"/>
                    <a:pt x="1050869" y="1602500"/>
                    <a:pt x="888944" y="1611072"/>
                  </a:cubicBezTo>
                  <a:cubicBezTo>
                    <a:pt x="888944" y="1611072"/>
                    <a:pt x="888944" y="1611072"/>
                    <a:pt x="888944" y="1611072"/>
                  </a:cubicBezTo>
                  <a:cubicBezTo>
                    <a:pt x="825127" y="1622502"/>
                    <a:pt x="762262" y="1617740"/>
                    <a:pt x="699397" y="1604405"/>
                  </a:cubicBezTo>
                  <a:cubicBezTo>
                    <a:pt x="699397" y="1604405"/>
                    <a:pt x="699397" y="1604405"/>
                    <a:pt x="699397" y="1604405"/>
                  </a:cubicBezTo>
                  <a:cubicBezTo>
                    <a:pt x="543187" y="1584402"/>
                    <a:pt x="410789" y="1515822"/>
                    <a:pt x="293632" y="1413905"/>
                  </a:cubicBezTo>
                  <a:cubicBezTo>
                    <a:pt x="279344" y="1401522"/>
                    <a:pt x="281249" y="1391045"/>
                    <a:pt x="293632" y="1378662"/>
                  </a:cubicBezTo>
                  <a:cubicBezTo>
                    <a:pt x="318397" y="1354850"/>
                    <a:pt x="342209" y="1329132"/>
                    <a:pt x="366022" y="1305320"/>
                  </a:cubicBezTo>
                  <a:lnTo>
                    <a:pt x="366022" y="1305320"/>
                  </a:lnTo>
                  <a:cubicBezTo>
                    <a:pt x="367927" y="1309130"/>
                    <a:pt x="382214" y="1312940"/>
                    <a:pt x="383167" y="1312940"/>
                  </a:cubicBezTo>
                  <a:cubicBezTo>
                    <a:pt x="396502" y="1324370"/>
                    <a:pt x="409837" y="1336752"/>
                    <a:pt x="423172" y="1347230"/>
                  </a:cubicBezTo>
                  <a:cubicBezTo>
                    <a:pt x="518422" y="1421525"/>
                    <a:pt x="627959" y="1461530"/>
                    <a:pt x="746069" y="1480580"/>
                  </a:cubicBezTo>
                  <a:cubicBezTo>
                    <a:pt x="747974" y="1480580"/>
                    <a:pt x="749879" y="1481532"/>
                    <a:pt x="751784" y="1481532"/>
                  </a:cubicBezTo>
                  <a:cubicBezTo>
                    <a:pt x="751784" y="1481532"/>
                    <a:pt x="751784" y="1481532"/>
                    <a:pt x="751784" y="1481532"/>
                  </a:cubicBezTo>
                  <a:cubicBezTo>
                    <a:pt x="760357" y="1479627"/>
                    <a:pt x="772739" y="1480580"/>
                    <a:pt x="772739" y="1467245"/>
                  </a:cubicBezTo>
                  <a:cubicBezTo>
                    <a:pt x="772739" y="1452005"/>
                    <a:pt x="757499" y="1454862"/>
                    <a:pt x="749879" y="1448195"/>
                  </a:cubicBezTo>
                  <a:cubicBezTo>
                    <a:pt x="749879" y="1448195"/>
                    <a:pt x="749879" y="1448195"/>
                    <a:pt x="749879" y="1448195"/>
                  </a:cubicBezTo>
                  <a:cubicBezTo>
                    <a:pt x="747974" y="1448195"/>
                    <a:pt x="746069" y="1448195"/>
                    <a:pt x="745117" y="1447242"/>
                  </a:cubicBezTo>
                  <a:cubicBezTo>
                    <a:pt x="616529" y="1435812"/>
                    <a:pt x="506992" y="1380567"/>
                    <a:pt x="408884" y="1299605"/>
                  </a:cubicBezTo>
                  <a:cubicBezTo>
                    <a:pt x="403169" y="1294842"/>
                    <a:pt x="400312" y="1290080"/>
                    <a:pt x="398407" y="1283412"/>
                  </a:cubicBezTo>
                  <a:cubicBezTo>
                    <a:pt x="397454" y="1278650"/>
                    <a:pt x="398407" y="1272935"/>
                    <a:pt x="401264" y="1267220"/>
                  </a:cubicBezTo>
                  <a:cubicBezTo>
                    <a:pt x="446984" y="1253885"/>
                    <a:pt x="491752" y="1240550"/>
                    <a:pt x="537472" y="1227215"/>
                  </a:cubicBezTo>
                  <a:cubicBezTo>
                    <a:pt x="537472" y="1227215"/>
                    <a:pt x="537472" y="1227215"/>
                    <a:pt x="537472" y="1227215"/>
                  </a:cubicBezTo>
                  <a:cubicBezTo>
                    <a:pt x="539377" y="1228167"/>
                    <a:pt x="561284" y="1245312"/>
                    <a:pt x="571762" y="1251980"/>
                  </a:cubicBezTo>
                  <a:cubicBezTo>
                    <a:pt x="625102" y="1285317"/>
                    <a:pt x="684157" y="1301510"/>
                    <a:pt x="744164" y="1315797"/>
                  </a:cubicBezTo>
                  <a:cubicBezTo>
                    <a:pt x="747022" y="1316750"/>
                    <a:pt x="748927" y="1316750"/>
                    <a:pt x="751784" y="1317702"/>
                  </a:cubicBezTo>
                  <a:lnTo>
                    <a:pt x="751784" y="1317702"/>
                  </a:lnTo>
                  <a:cubicBezTo>
                    <a:pt x="761309" y="1315797"/>
                    <a:pt x="771787" y="1314845"/>
                    <a:pt x="770834" y="1301510"/>
                  </a:cubicBezTo>
                  <a:cubicBezTo>
                    <a:pt x="769882" y="1291032"/>
                    <a:pt x="761309" y="1289127"/>
                    <a:pt x="753689" y="1287222"/>
                  </a:cubicBezTo>
                  <a:cubicBezTo>
                    <a:pt x="730829" y="1281507"/>
                    <a:pt x="707017" y="1280555"/>
                    <a:pt x="686062" y="1268172"/>
                  </a:cubicBezTo>
                  <a:cubicBezTo>
                    <a:pt x="686062" y="1268172"/>
                    <a:pt x="686062" y="1268172"/>
                    <a:pt x="686062" y="1268172"/>
                  </a:cubicBezTo>
                  <a:cubicBezTo>
                    <a:pt x="685109" y="1268172"/>
                    <a:pt x="685109" y="1268172"/>
                    <a:pt x="684157" y="1268172"/>
                  </a:cubicBezTo>
                  <a:cubicBezTo>
                    <a:pt x="629864" y="1256742"/>
                    <a:pt x="585097" y="1227215"/>
                    <a:pt x="540329" y="1197687"/>
                  </a:cubicBezTo>
                  <a:cubicBezTo>
                    <a:pt x="532709" y="1192925"/>
                    <a:pt x="524137" y="1187210"/>
                    <a:pt x="516517" y="1182447"/>
                  </a:cubicBezTo>
                  <a:cubicBezTo>
                    <a:pt x="512707" y="1172922"/>
                    <a:pt x="511754" y="1163397"/>
                    <a:pt x="517469" y="1153872"/>
                  </a:cubicBezTo>
                  <a:cubicBezTo>
                    <a:pt x="519374" y="1151967"/>
                    <a:pt x="547949" y="1125297"/>
                    <a:pt x="561284" y="1113867"/>
                  </a:cubicBezTo>
                  <a:cubicBezTo>
                    <a:pt x="605099" y="1071957"/>
                    <a:pt x="595574" y="1069100"/>
                    <a:pt x="640342" y="1105295"/>
                  </a:cubicBezTo>
                  <a:cubicBezTo>
                    <a:pt x="642247" y="1107200"/>
                    <a:pt x="644152" y="1109105"/>
                    <a:pt x="647009" y="1111010"/>
                  </a:cubicBezTo>
                  <a:cubicBezTo>
                    <a:pt x="647009" y="1111010"/>
                    <a:pt x="647009" y="1111010"/>
                    <a:pt x="647009" y="1111010"/>
                  </a:cubicBezTo>
                  <a:cubicBezTo>
                    <a:pt x="658439" y="1111962"/>
                    <a:pt x="670822" y="1128155"/>
                    <a:pt x="682252" y="1111010"/>
                  </a:cubicBezTo>
                  <a:cubicBezTo>
                    <a:pt x="687967" y="1102437"/>
                    <a:pt x="681299" y="1096722"/>
                    <a:pt x="673679" y="1090055"/>
                  </a:cubicBezTo>
                  <a:cubicBezTo>
                    <a:pt x="625102" y="1050050"/>
                    <a:pt x="625102" y="1050050"/>
                    <a:pt x="670822" y="1004330"/>
                  </a:cubicBezTo>
                  <a:cubicBezTo>
                    <a:pt x="675584" y="999567"/>
                    <a:pt x="681299" y="994805"/>
                    <a:pt x="686062" y="989090"/>
                  </a:cubicBezTo>
                  <a:cubicBezTo>
                    <a:pt x="702254" y="969087"/>
                    <a:pt x="719399" y="954800"/>
                    <a:pt x="745117" y="975755"/>
                  </a:cubicBezTo>
                  <a:cubicBezTo>
                    <a:pt x="749879" y="979565"/>
                    <a:pt x="758452" y="983375"/>
                    <a:pt x="764167" y="975755"/>
                  </a:cubicBezTo>
                  <a:cubicBezTo>
                    <a:pt x="767977" y="969087"/>
                    <a:pt x="766072" y="962420"/>
                    <a:pt x="761309" y="955752"/>
                  </a:cubicBezTo>
                  <a:cubicBezTo>
                    <a:pt x="755594" y="948132"/>
                    <a:pt x="738449" y="944322"/>
                    <a:pt x="746069" y="930987"/>
                  </a:cubicBezTo>
                  <a:cubicBezTo>
                    <a:pt x="763214" y="898602"/>
                    <a:pt x="747022" y="901460"/>
                    <a:pt x="725114" y="909080"/>
                  </a:cubicBezTo>
                  <a:cubicBezTo>
                    <a:pt x="719399" y="910985"/>
                    <a:pt x="712732" y="914795"/>
                    <a:pt x="708922" y="908127"/>
                  </a:cubicBezTo>
                  <a:cubicBezTo>
                    <a:pt x="687967" y="870980"/>
                    <a:pt x="641294" y="869075"/>
                    <a:pt x="615577" y="839547"/>
                  </a:cubicBezTo>
                  <a:cubicBezTo>
                    <a:pt x="615577" y="839547"/>
                    <a:pt x="615577" y="839547"/>
                    <a:pt x="615577" y="839547"/>
                  </a:cubicBezTo>
                  <a:lnTo>
                    <a:pt x="615577" y="839547"/>
                  </a:lnTo>
                  <a:cubicBezTo>
                    <a:pt x="587002" y="805257"/>
                    <a:pt x="563189" y="770967"/>
                    <a:pt x="558427" y="724295"/>
                  </a:cubicBezTo>
                  <a:cubicBezTo>
                    <a:pt x="554617" y="680480"/>
                    <a:pt x="562237" y="638570"/>
                    <a:pt x="578429" y="598565"/>
                  </a:cubicBezTo>
                  <a:cubicBezTo>
                    <a:pt x="579382" y="595707"/>
                    <a:pt x="581287" y="592850"/>
                    <a:pt x="582239" y="589040"/>
                  </a:cubicBezTo>
                  <a:cubicBezTo>
                    <a:pt x="582239" y="589040"/>
                    <a:pt x="582239" y="589040"/>
                    <a:pt x="582239" y="589040"/>
                  </a:cubicBezTo>
                  <a:cubicBezTo>
                    <a:pt x="588907" y="583325"/>
                    <a:pt x="592717" y="576657"/>
                    <a:pt x="593669" y="568085"/>
                  </a:cubicBezTo>
                  <a:cubicBezTo>
                    <a:pt x="593669" y="568085"/>
                    <a:pt x="593669" y="568085"/>
                    <a:pt x="593669" y="568085"/>
                  </a:cubicBezTo>
                  <a:cubicBezTo>
                    <a:pt x="578429" y="553797"/>
                    <a:pt x="562237" y="539510"/>
                    <a:pt x="546997" y="524270"/>
                  </a:cubicBezTo>
                  <a:cubicBezTo>
                    <a:pt x="496514" y="472835"/>
                    <a:pt x="496514" y="472835"/>
                    <a:pt x="557474" y="431877"/>
                  </a:cubicBezTo>
                  <a:cubicBezTo>
                    <a:pt x="609862" y="395682"/>
                    <a:pt x="667012" y="370917"/>
                    <a:pt x="729877" y="357582"/>
                  </a:cubicBezTo>
                  <a:cubicBezTo>
                    <a:pt x="741307" y="355677"/>
                    <a:pt x="756547" y="352820"/>
                    <a:pt x="750832" y="335675"/>
                  </a:cubicBezTo>
                  <a:cubicBezTo>
                    <a:pt x="746069" y="320435"/>
                    <a:pt x="732734" y="329007"/>
                    <a:pt x="723209" y="330912"/>
                  </a:cubicBezTo>
                  <a:cubicBezTo>
                    <a:pt x="689872" y="337580"/>
                    <a:pt x="655582" y="346152"/>
                    <a:pt x="624149" y="360440"/>
                  </a:cubicBezTo>
                  <a:cubicBezTo>
                    <a:pt x="624149" y="360440"/>
                    <a:pt x="624149" y="360440"/>
                    <a:pt x="624149" y="360440"/>
                  </a:cubicBezTo>
                  <a:cubicBezTo>
                    <a:pt x="624149" y="360440"/>
                    <a:pt x="624149" y="360440"/>
                    <a:pt x="624149" y="360440"/>
                  </a:cubicBezTo>
                  <a:cubicBezTo>
                    <a:pt x="579382" y="384252"/>
                    <a:pt x="535567" y="408065"/>
                    <a:pt x="497467" y="442355"/>
                  </a:cubicBezTo>
                  <a:cubicBezTo>
                    <a:pt x="487942" y="450927"/>
                    <a:pt x="478417" y="456642"/>
                    <a:pt x="466987" y="446165"/>
                  </a:cubicBezTo>
                  <a:lnTo>
                    <a:pt x="466987" y="446165"/>
                  </a:lnTo>
                  <a:cubicBezTo>
                    <a:pt x="466987" y="444260"/>
                    <a:pt x="466034" y="432830"/>
                    <a:pt x="466034" y="430925"/>
                  </a:cubicBezTo>
                  <a:cubicBezTo>
                    <a:pt x="474607" y="409970"/>
                    <a:pt x="488894" y="396635"/>
                    <a:pt x="512707" y="392825"/>
                  </a:cubicBezTo>
                  <a:cubicBezTo>
                    <a:pt x="546044" y="387110"/>
                    <a:pt x="571762" y="364250"/>
                    <a:pt x="601289" y="351867"/>
                  </a:cubicBezTo>
                  <a:cubicBezTo>
                    <a:pt x="601289" y="351867"/>
                    <a:pt x="601289" y="351867"/>
                    <a:pt x="601289" y="351867"/>
                  </a:cubicBezTo>
                  <a:cubicBezTo>
                    <a:pt x="646057" y="329007"/>
                    <a:pt x="671774" y="283287"/>
                    <a:pt x="711779" y="258522"/>
                  </a:cubicBezTo>
                  <a:cubicBezTo>
                    <a:pt x="751784" y="234710"/>
                    <a:pt x="754642" y="204230"/>
                    <a:pt x="751784" y="166130"/>
                  </a:cubicBezTo>
                  <a:cubicBezTo>
                    <a:pt x="749879" y="139460"/>
                    <a:pt x="739402" y="136602"/>
                    <a:pt x="717494" y="145175"/>
                  </a:cubicBezTo>
                  <a:cubicBezTo>
                    <a:pt x="690824" y="155652"/>
                    <a:pt x="666059" y="168987"/>
                    <a:pt x="638437" y="176607"/>
                  </a:cubicBezTo>
                  <a:cubicBezTo>
                    <a:pt x="566047" y="196610"/>
                    <a:pt x="524137" y="246140"/>
                    <a:pt x="498419" y="315672"/>
                  </a:cubicBezTo>
                  <a:cubicBezTo>
                    <a:pt x="486037" y="349962"/>
                    <a:pt x="487942" y="391872"/>
                    <a:pt x="452699" y="417590"/>
                  </a:cubicBezTo>
                  <a:cubicBezTo>
                    <a:pt x="446032" y="414732"/>
                    <a:pt x="439364" y="412827"/>
                    <a:pt x="432697" y="409970"/>
                  </a:cubicBezTo>
                  <a:cubicBezTo>
                    <a:pt x="432697" y="409970"/>
                    <a:pt x="432697" y="409970"/>
                    <a:pt x="432697" y="409970"/>
                  </a:cubicBezTo>
                  <a:cubicBezTo>
                    <a:pt x="381262" y="356630"/>
                    <a:pt x="373642" y="370917"/>
                    <a:pt x="437459" y="317577"/>
                  </a:cubicBezTo>
                  <a:cubicBezTo>
                    <a:pt x="446984" y="309957"/>
                    <a:pt x="456509" y="303290"/>
                    <a:pt x="466034" y="296622"/>
                  </a:cubicBezTo>
                  <a:cubicBezTo>
                    <a:pt x="479369" y="287097"/>
                    <a:pt x="486037" y="274715"/>
                    <a:pt x="484132" y="252807"/>
                  </a:cubicBezTo>
                  <a:cubicBezTo>
                    <a:pt x="465082" y="265190"/>
                    <a:pt x="389834" y="337580"/>
                    <a:pt x="362212" y="333770"/>
                  </a:cubicBezTo>
                  <a:cubicBezTo>
                    <a:pt x="333637" y="329960"/>
                    <a:pt x="317444" y="293765"/>
                    <a:pt x="293632" y="273762"/>
                  </a:cubicBezTo>
                  <a:cubicBezTo>
                    <a:pt x="270772" y="254712"/>
                    <a:pt x="275534" y="241377"/>
                    <a:pt x="296489" y="223280"/>
                  </a:cubicBezTo>
                  <a:cubicBezTo>
                    <a:pt x="416504" y="119457"/>
                    <a:pt x="554617" y="54687"/>
                    <a:pt x="711779" y="31827"/>
                  </a:cubicBezTo>
                  <a:cubicBezTo>
                    <a:pt x="722257" y="29922"/>
                    <a:pt x="739402" y="31827"/>
                    <a:pt x="737497" y="15635"/>
                  </a:cubicBezTo>
                  <a:cubicBezTo>
                    <a:pt x="735592" y="-1510"/>
                    <a:pt x="719399" y="4205"/>
                    <a:pt x="708922" y="5157"/>
                  </a:cubicBezTo>
                  <a:cubicBezTo>
                    <a:pt x="671774" y="8015"/>
                    <a:pt x="636532" y="17540"/>
                    <a:pt x="600337" y="27065"/>
                  </a:cubicBezTo>
                  <a:cubicBezTo>
                    <a:pt x="213622" y="128982"/>
                    <a:pt x="-46411" y="521412"/>
                    <a:pt x="6929" y="919557"/>
                  </a:cubicBezTo>
                  <a:close/>
                  <a:moveTo>
                    <a:pt x="1376624" y="294717"/>
                  </a:moveTo>
                  <a:cubicBezTo>
                    <a:pt x="1396627" y="270905"/>
                    <a:pt x="1409962" y="274715"/>
                    <a:pt x="1429012" y="297575"/>
                  </a:cubicBezTo>
                  <a:cubicBezTo>
                    <a:pt x="1553789" y="445212"/>
                    <a:pt x="1617607" y="614757"/>
                    <a:pt x="1623322" y="807162"/>
                  </a:cubicBezTo>
                  <a:cubicBezTo>
                    <a:pt x="1619512" y="804305"/>
                    <a:pt x="1501402" y="809067"/>
                    <a:pt x="1495687" y="809067"/>
                  </a:cubicBezTo>
                  <a:cubicBezTo>
                    <a:pt x="1481399" y="789065"/>
                    <a:pt x="1492829" y="764300"/>
                    <a:pt x="1482352" y="743345"/>
                  </a:cubicBezTo>
                  <a:cubicBezTo>
                    <a:pt x="1482352" y="743345"/>
                    <a:pt x="1482352" y="743345"/>
                    <a:pt x="1482352" y="743345"/>
                  </a:cubicBezTo>
                  <a:cubicBezTo>
                    <a:pt x="1482352" y="743345"/>
                    <a:pt x="1482352" y="742392"/>
                    <a:pt x="1482352" y="742392"/>
                  </a:cubicBezTo>
                  <a:cubicBezTo>
                    <a:pt x="1477589" y="670002"/>
                    <a:pt x="1457587" y="601422"/>
                    <a:pt x="1424249" y="536652"/>
                  </a:cubicBezTo>
                  <a:cubicBezTo>
                    <a:pt x="1430917" y="516650"/>
                    <a:pt x="1423297" y="501410"/>
                    <a:pt x="1413772" y="483312"/>
                  </a:cubicBezTo>
                  <a:cubicBezTo>
                    <a:pt x="1392817" y="445212"/>
                    <a:pt x="1358527" y="418542"/>
                    <a:pt x="1329952" y="387110"/>
                  </a:cubicBezTo>
                  <a:cubicBezTo>
                    <a:pt x="1322332" y="378537"/>
                    <a:pt x="1312807" y="370917"/>
                    <a:pt x="1314712" y="359487"/>
                  </a:cubicBezTo>
                  <a:cubicBezTo>
                    <a:pt x="1314712" y="356630"/>
                    <a:pt x="1315664" y="353772"/>
                    <a:pt x="1317569" y="350915"/>
                  </a:cubicBezTo>
                  <a:cubicBezTo>
                    <a:pt x="1337572" y="332817"/>
                    <a:pt x="1359479" y="315672"/>
                    <a:pt x="1376624" y="294717"/>
                  </a:cubicBezTo>
                  <a:close/>
                  <a:moveTo>
                    <a:pt x="1423297" y="809067"/>
                  </a:moveTo>
                  <a:cubicBezTo>
                    <a:pt x="1397579" y="807162"/>
                    <a:pt x="1371862" y="809067"/>
                    <a:pt x="1346144" y="810020"/>
                  </a:cubicBezTo>
                  <a:cubicBezTo>
                    <a:pt x="1346144" y="810020"/>
                    <a:pt x="1346144" y="810020"/>
                    <a:pt x="1346144" y="810020"/>
                  </a:cubicBezTo>
                  <a:cubicBezTo>
                    <a:pt x="1346144" y="810020"/>
                    <a:pt x="1345192" y="810020"/>
                    <a:pt x="1345192" y="810020"/>
                  </a:cubicBezTo>
                  <a:cubicBezTo>
                    <a:pt x="1344239" y="810020"/>
                    <a:pt x="1343287" y="810020"/>
                    <a:pt x="1342334" y="810020"/>
                  </a:cubicBezTo>
                  <a:cubicBezTo>
                    <a:pt x="1340429" y="810020"/>
                    <a:pt x="1339477" y="810020"/>
                    <a:pt x="1337572" y="810020"/>
                  </a:cubicBezTo>
                  <a:cubicBezTo>
                    <a:pt x="1332809" y="810020"/>
                    <a:pt x="1328047" y="809067"/>
                    <a:pt x="1323284" y="809067"/>
                  </a:cubicBezTo>
                  <a:cubicBezTo>
                    <a:pt x="1320427" y="799542"/>
                    <a:pt x="1319474" y="789065"/>
                    <a:pt x="1317569" y="779540"/>
                  </a:cubicBezTo>
                  <a:cubicBezTo>
                    <a:pt x="1314712" y="751917"/>
                    <a:pt x="1316617" y="723342"/>
                    <a:pt x="1316617" y="695720"/>
                  </a:cubicBezTo>
                  <a:cubicBezTo>
                    <a:pt x="1316617" y="695720"/>
                    <a:pt x="1316617" y="695720"/>
                    <a:pt x="1316617" y="695720"/>
                  </a:cubicBezTo>
                  <a:cubicBezTo>
                    <a:pt x="1321379" y="687147"/>
                    <a:pt x="1324237" y="678575"/>
                    <a:pt x="1325189" y="669050"/>
                  </a:cubicBezTo>
                  <a:cubicBezTo>
                    <a:pt x="1325189" y="665240"/>
                    <a:pt x="1326142" y="662382"/>
                    <a:pt x="1326142" y="658572"/>
                  </a:cubicBezTo>
                  <a:cubicBezTo>
                    <a:pt x="1327094" y="606185"/>
                    <a:pt x="1308997" y="559512"/>
                    <a:pt x="1280422" y="516650"/>
                  </a:cubicBezTo>
                  <a:cubicBezTo>
                    <a:pt x="1276612" y="511887"/>
                    <a:pt x="1274707" y="505220"/>
                    <a:pt x="1271849" y="499505"/>
                  </a:cubicBezTo>
                  <a:cubicBezTo>
                    <a:pt x="1268992" y="493790"/>
                    <a:pt x="1263277" y="489027"/>
                    <a:pt x="1252799" y="489980"/>
                  </a:cubicBezTo>
                  <a:cubicBezTo>
                    <a:pt x="1251847" y="504267"/>
                    <a:pt x="1262324" y="511887"/>
                    <a:pt x="1268039" y="521412"/>
                  </a:cubicBezTo>
                  <a:cubicBezTo>
                    <a:pt x="1290899" y="557607"/>
                    <a:pt x="1307092" y="596660"/>
                    <a:pt x="1310902" y="640475"/>
                  </a:cubicBezTo>
                  <a:cubicBezTo>
                    <a:pt x="1310902" y="642380"/>
                    <a:pt x="1310902" y="644285"/>
                    <a:pt x="1311854" y="646190"/>
                  </a:cubicBezTo>
                  <a:cubicBezTo>
                    <a:pt x="1312807" y="653810"/>
                    <a:pt x="1312807" y="660477"/>
                    <a:pt x="1302329" y="663335"/>
                  </a:cubicBezTo>
                  <a:cubicBezTo>
                    <a:pt x="1297567" y="621425"/>
                    <a:pt x="1275659" y="584277"/>
                    <a:pt x="1256609" y="548082"/>
                  </a:cubicBezTo>
                  <a:cubicBezTo>
                    <a:pt x="1245179" y="527127"/>
                    <a:pt x="1221367" y="509982"/>
                    <a:pt x="1202317" y="490932"/>
                  </a:cubicBezTo>
                  <a:cubicBezTo>
                    <a:pt x="1200412" y="489027"/>
                    <a:pt x="1198507" y="488075"/>
                    <a:pt x="1197554" y="486170"/>
                  </a:cubicBezTo>
                  <a:cubicBezTo>
                    <a:pt x="1197554" y="486170"/>
                    <a:pt x="1197554" y="486170"/>
                    <a:pt x="1197554" y="486170"/>
                  </a:cubicBezTo>
                  <a:cubicBezTo>
                    <a:pt x="1217557" y="437592"/>
                    <a:pt x="1243274" y="431877"/>
                    <a:pt x="1273754" y="469977"/>
                  </a:cubicBezTo>
                  <a:cubicBezTo>
                    <a:pt x="1278517" y="475692"/>
                    <a:pt x="1284232" y="479502"/>
                    <a:pt x="1288994" y="484265"/>
                  </a:cubicBezTo>
                  <a:cubicBezTo>
                    <a:pt x="1317569" y="493790"/>
                    <a:pt x="1342334" y="509982"/>
                    <a:pt x="1356622" y="536652"/>
                  </a:cubicBezTo>
                  <a:cubicBezTo>
                    <a:pt x="1369004" y="559512"/>
                    <a:pt x="1395674" y="549987"/>
                    <a:pt x="1409962" y="565227"/>
                  </a:cubicBezTo>
                  <a:cubicBezTo>
                    <a:pt x="1410914" y="567132"/>
                    <a:pt x="1411867" y="569037"/>
                    <a:pt x="1411867" y="570942"/>
                  </a:cubicBezTo>
                  <a:cubicBezTo>
                    <a:pt x="1434727" y="633807"/>
                    <a:pt x="1451872" y="697625"/>
                    <a:pt x="1459492" y="763347"/>
                  </a:cubicBezTo>
                  <a:cubicBezTo>
                    <a:pt x="1459492" y="766205"/>
                    <a:pt x="1460444" y="769062"/>
                    <a:pt x="1460444" y="771920"/>
                  </a:cubicBezTo>
                  <a:cubicBezTo>
                    <a:pt x="1462349" y="799542"/>
                    <a:pt x="1451872" y="810972"/>
                    <a:pt x="1423297" y="809067"/>
                  </a:cubicBezTo>
                  <a:close/>
                  <a:moveTo>
                    <a:pt x="1234702" y="690957"/>
                  </a:moveTo>
                  <a:cubicBezTo>
                    <a:pt x="1237559" y="680480"/>
                    <a:pt x="1228987" y="673812"/>
                    <a:pt x="1219462" y="669050"/>
                  </a:cubicBezTo>
                  <a:cubicBezTo>
                    <a:pt x="1210889" y="664287"/>
                    <a:pt x="1202317" y="667145"/>
                    <a:pt x="1197554" y="674765"/>
                  </a:cubicBezTo>
                  <a:cubicBezTo>
                    <a:pt x="1186124" y="691910"/>
                    <a:pt x="1185172" y="706197"/>
                    <a:pt x="1166122" y="673812"/>
                  </a:cubicBezTo>
                  <a:cubicBezTo>
                    <a:pt x="1153739" y="652857"/>
                    <a:pt x="1130879" y="621425"/>
                    <a:pt x="1095637" y="618567"/>
                  </a:cubicBezTo>
                  <a:cubicBezTo>
                    <a:pt x="1093732" y="616662"/>
                    <a:pt x="1091827" y="614757"/>
                    <a:pt x="1089922" y="612852"/>
                  </a:cubicBezTo>
                  <a:cubicBezTo>
                    <a:pt x="1074682" y="598565"/>
                    <a:pt x="1074682" y="585230"/>
                    <a:pt x="1097542" y="569990"/>
                  </a:cubicBezTo>
                  <a:cubicBezTo>
                    <a:pt x="1118497" y="555702"/>
                    <a:pt x="1135642" y="534747"/>
                    <a:pt x="1153739" y="515697"/>
                  </a:cubicBezTo>
                  <a:cubicBezTo>
                    <a:pt x="1168027" y="500457"/>
                    <a:pt x="1179457" y="500457"/>
                    <a:pt x="1189934" y="518555"/>
                  </a:cubicBezTo>
                  <a:cubicBezTo>
                    <a:pt x="1203269" y="540462"/>
                    <a:pt x="1230892" y="555702"/>
                    <a:pt x="1220414" y="589040"/>
                  </a:cubicBezTo>
                  <a:cubicBezTo>
                    <a:pt x="1217557" y="598565"/>
                    <a:pt x="1228034" y="605232"/>
                    <a:pt x="1235654" y="610947"/>
                  </a:cubicBezTo>
                  <a:cubicBezTo>
                    <a:pt x="1270897" y="634760"/>
                    <a:pt x="1279469" y="667145"/>
                    <a:pt x="1266134" y="707150"/>
                  </a:cubicBezTo>
                  <a:cubicBezTo>
                    <a:pt x="1266134" y="707150"/>
                    <a:pt x="1266134" y="707150"/>
                    <a:pt x="1266134" y="707150"/>
                  </a:cubicBezTo>
                  <a:cubicBezTo>
                    <a:pt x="1266134" y="707150"/>
                    <a:pt x="1266134" y="707150"/>
                    <a:pt x="1266134" y="707150"/>
                  </a:cubicBezTo>
                  <a:cubicBezTo>
                    <a:pt x="1267087" y="709055"/>
                    <a:pt x="1268039" y="710007"/>
                    <a:pt x="1268039" y="711912"/>
                  </a:cubicBezTo>
                  <a:cubicBezTo>
                    <a:pt x="1268992" y="714770"/>
                    <a:pt x="1269944" y="717627"/>
                    <a:pt x="1270897" y="720485"/>
                  </a:cubicBezTo>
                  <a:cubicBezTo>
                    <a:pt x="1274707" y="733820"/>
                    <a:pt x="1275659" y="748107"/>
                    <a:pt x="1289947" y="755727"/>
                  </a:cubicBezTo>
                  <a:cubicBezTo>
                    <a:pt x="1289947" y="755727"/>
                    <a:pt x="1291852" y="758585"/>
                    <a:pt x="1294709" y="757632"/>
                  </a:cubicBezTo>
                  <a:cubicBezTo>
                    <a:pt x="1294709" y="808115"/>
                    <a:pt x="1294709" y="809067"/>
                    <a:pt x="1237559" y="807162"/>
                  </a:cubicBezTo>
                  <a:cubicBezTo>
                    <a:pt x="1219462" y="806210"/>
                    <a:pt x="1185172" y="816687"/>
                    <a:pt x="1186124" y="799542"/>
                  </a:cubicBezTo>
                  <a:cubicBezTo>
                    <a:pt x="1187077" y="781445"/>
                    <a:pt x="1208984" y="754775"/>
                    <a:pt x="1232797" y="746202"/>
                  </a:cubicBezTo>
                  <a:cubicBezTo>
                    <a:pt x="1248989" y="740487"/>
                    <a:pt x="1257562" y="730010"/>
                    <a:pt x="1265182" y="716675"/>
                  </a:cubicBezTo>
                  <a:cubicBezTo>
                    <a:pt x="1243274" y="724295"/>
                    <a:pt x="1225177" y="726200"/>
                    <a:pt x="1234702" y="690957"/>
                  </a:cubicBezTo>
                  <a:close/>
                  <a:moveTo>
                    <a:pt x="1070872" y="629045"/>
                  </a:moveTo>
                  <a:cubicBezTo>
                    <a:pt x="1073729" y="632855"/>
                    <a:pt x="1076587" y="635712"/>
                    <a:pt x="1079444" y="637617"/>
                  </a:cubicBezTo>
                  <a:cubicBezTo>
                    <a:pt x="1079444" y="637617"/>
                    <a:pt x="1079444" y="637617"/>
                    <a:pt x="1079444" y="637617"/>
                  </a:cubicBezTo>
                  <a:cubicBezTo>
                    <a:pt x="1083254" y="658572"/>
                    <a:pt x="1060394" y="652857"/>
                    <a:pt x="1054679" y="663335"/>
                  </a:cubicBezTo>
                  <a:cubicBezTo>
                    <a:pt x="1037534" y="652857"/>
                    <a:pt x="1045154" y="637617"/>
                    <a:pt x="1045154" y="623330"/>
                  </a:cubicBezTo>
                  <a:cubicBezTo>
                    <a:pt x="1053727" y="617615"/>
                    <a:pt x="1058489" y="618567"/>
                    <a:pt x="1063252" y="621425"/>
                  </a:cubicBezTo>
                  <a:cubicBezTo>
                    <a:pt x="1066109" y="623330"/>
                    <a:pt x="1068014" y="626187"/>
                    <a:pt x="1070872" y="629045"/>
                  </a:cubicBezTo>
                  <a:close/>
                  <a:moveTo>
                    <a:pt x="1033724" y="1085292"/>
                  </a:moveTo>
                  <a:cubicBezTo>
                    <a:pt x="1037534" y="1079577"/>
                    <a:pt x="1043249" y="1076720"/>
                    <a:pt x="1048964" y="1079577"/>
                  </a:cubicBezTo>
                  <a:cubicBezTo>
                    <a:pt x="1063252" y="1087197"/>
                    <a:pt x="1078492" y="1092912"/>
                    <a:pt x="1090874" y="1111010"/>
                  </a:cubicBezTo>
                  <a:cubicBezTo>
                    <a:pt x="1068967" y="1110057"/>
                    <a:pt x="1052774" y="1109105"/>
                    <a:pt x="1039439" y="1099580"/>
                  </a:cubicBezTo>
                  <a:cubicBezTo>
                    <a:pt x="1034677" y="1095770"/>
                    <a:pt x="1029914" y="1091960"/>
                    <a:pt x="1033724" y="1085292"/>
                  </a:cubicBezTo>
                  <a:close/>
                  <a:moveTo>
                    <a:pt x="1128974" y="1072910"/>
                  </a:moveTo>
                  <a:cubicBezTo>
                    <a:pt x="1133737" y="1038620"/>
                    <a:pt x="1138499" y="1006235"/>
                    <a:pt x="1128022" y="970992"/>
                  </a:cubicBezTo>
                  <a:cubicBezTo>
                    <a:pt x="1123259" y="955752"/>
                    <a:pt x="1148977" y="941465"/>
                    <a:pt x="1163264" y="930035"/>
                  </a:cubicBezTo>
                  <a:cubicBezTo>
                    <a:pt x="1181362" y="914795"/>
                    <a:pt x="1204222" y="921462"/>
                    <a:pt x="1224224" y="912890"/>
                  </a:cubicBezTo>
                  <a:cubicBezTo>
                    <a:pt x="1238512" y="907175"/>
                    <a:pt x="1247084" y="896697"/>
                    <a:pt x="1248989" y="886220"/>
                  </a:cubicBezTo>
                  <a:cubicBezTo>
                    <a:pt x="1250894" y="871932"/>
                    <a:pt x="1233749" y="876695"/>
                    <a:pt x="1225177" y="873837"/>
                  </a:cubicBezTo>
                  <a:cubicBezTo>
                    <a:pt x="1211842" y="870027"/>
                    <a:pt x="1203269" y="860502"/>
                    <a:pt x="1204222" y="848120"/>
                  </a:cubicBezTo>
                  <a:cubicBezTo>
                    <a:pt x="1205174" y="831927"/>
                    <a:pt x="1220414" y="839547"/>
                    <a:pt x="1229939" y="837642"/>
                  </a:cubicBezTo>
                  <a:cubicBezTo>
                    <a:pt x="1236607" y="836690"/>
                    <a:pt x="1244227" y="838595"/>
                    <a:pt x="1250894" y="836690"/>
                  </a:cubicBezTo>
                  <a:cubicBezTo>
                    <a:pt x="1268039" y="833832"/>
                    <a:pt x="1280422" y="836690"/>
                    <a:pt x="1288042" y="844310"/>
                  </a:cubicBezTo>
                  <a:cubicBezTo>
                    <a:pt x="1295662" y="850977"/>
                    <a:pt x="1297567" y="863360"/>
                    <a:pt x="1295662" y="880505"/>
                  </a:cubicBezTo>
                  <a:cubicBezTo>
                    <a:pt x="1278517" y="977660"/>
                    <a:pt x="1238512" y="1064337"/>
                    <a:pt x="1173742" y="1138632"/>
                  </a:cubicBezTo>
                  <a:cubicBezTo>
                    <a:pt x="1166122" y="1137680"/>
                    <a:pt x="1162312" y="1134822"/>
                    <a:pt x="1159454" y="1130060"/>
                  </a:cubicBezTo>
                  <a:cubicBezTo>
                    <a:pt x="1157549" y="1126250"/>
                    <a:pt x="1156597" y="1121487"/>
                    <a:pt x="1156597" y="1116725"/>
                  </a:cubicBezTo>
                  <a:cubicBezTo>
                    <a:pt x="1154692" y="1101485"/>
                    <a:pt x="1160407" y="1078625"/>
                    <a:pt x="1132784" y="1077672"/>
                  </a:cubicBezTo>
                  <a:cubicBezTo>
                    <a:pt x="1131832" y="1076720"/>
                    <a:pt x="1128974" y="1073862"/>
                    <a:pt x="1128974" y="1072910"/>
                  </a:cubicBezTo>
                  <a:close/>
                  <a:moveTo>
                    <a:pt x="1239464" y="1298652"/>
                  </a:moveTo>
                  <a:cubicBezTo>
                    <a:pt x="1212794" y="1318655"/>
                    <a:pt x="1187077" y="1338657"/>
                    <a:pt x="1160407" y="1358660"/>
                  </a:cubicBezTo>
                  <a:cubicBezTo>
                    <a:pt x="1159454" y="1355802"/>
                    <a:pt x="1159454" y="1349135"/>
                    <a:pt x="1159454" y="1342467"/>
                  </a:cubicBezTo>
                  <a:cubicBezTo>
                    <a:pt x="1160407" y="1314845"/>
                    <a:pt x="1168027" y="1267220"/>
                    <a:pt x="1174694" y="1258647"/>
                  </a:cubicBezTo>
                  <a:cubicBezTo>
                    <a:pt x="1188029" y="1240550"/>
                    <a:pt x="1184219" y="1229120"/>
                    <a:pt x="1166122" y="1218642"/>
                  </a:cubicBezTo>
                  <a:cubicBezTo>
                    <a:pt x="1142309" y="1204355"/>
                    <a:pt x="1148977" y="1197687"/>
                    <a:pt x="1161359" y="1191972"/>
                  </a:cubicBezTo>
                  <a:cubicBezTo>
                    <a:pt x="1165169" y="1190067"/>
                    <a:pt x="1169932" y="1189115"/>
                    <a:pt x="1173742" y="1187210"/>
                  </a:cubicBezTo>
                  <a:cubicBezTo>
                    <a:pt x="1195649" y="1210070"/>
                    <a:pt x="1217557" y="1234835"/>
                    <a:pt x="1240417" y="1255790"/>
                  </a:cubicBezTo>
                  <a:cubicBezTo>
                    <a:pt x="1259467" y="1272935"/>
                    <a:pt x="1257562" y="1285317"/>
                    <a:pt x="1239464" y="1298652"/>
                  </a:cubicBezTo>
                  <a:close/>
                  <a:moveTo>
                    <a:pt x="1306139" y="1231025"/>
                  </a:moveTo>
                  <a:cubicBezTo>
                    <a:pt x="1298519" y="1239597"/>
                    <a:pt x="1293757" y="1254837"/>
                    <a:pt x="1279469" y="1250075"/>
                  </a:cubicBezTo>
                  <a:cubicBezTo>
                    <a:pt x="1265182" y="1245312"/>
                    <a:pt x="1274707" y="1231977"/>
                    <a:pt x="1273754" y="1222452"/>
                  </a:cubicBezTo>
                  <a:cubicBezTo>
                    <a:pt x="1272802" y="1211022"/>
                    <a:pt x="1269944" y="1198640"/>
                    <a:pt x="1267087" y="1187210"/>
                  </a:cubicBezTo>
                  <a:cubicBezTo>
                    <a:pt x="1264229" y="1176732"/>
                    <a:pt x="1262324" y="1164350"/>
                    <a:pt x="1249942" y="1163397"/>
                  </a:cubicBezTo>
                  <a:cubicBezTo>
                    <a:pt x="1236607" y="1162445"/>
                    <a:pt x="1236607" y="1174827"/>
                    <a:pt x="1234702" y="1183400"/>
                  </a:cubicBezTo>
                  <a:cubicBezTo>
                    <a:pt x="1231844" y="1192925"/>
                    <a:pt x="1227082" y="1200545"/>
                    <a:pt x="1218509" y="1191020"/>
                  </a:cubicBezTo>
                  <a:cubicBezTo>
                    <a:pt x="1208984" y="1180542"/>
                    <a:pt x="1185172" y="1173875"/>
                    <a:pt x="1201364" y="1151967"/>
                  </a:cubicBezTo>
                  <a:cubicBezTo>
                    <a:pt x="1215652" y="1131965"/>
                    <a:pt x="1232797" y="1112915"/>
                    <a:pt x="1246132" y="1091960"/>
                  </a:cubicBezTo>
                  <a:cubicBezTo>
                    <a:pt x="1286137" y="1030047"/>
                    <a:pt x="1328999" y="856692"/>
                    <a:pt x="1334714" y="849072"/>
                  </a:cubicBezTo>
                  <a:cubicBezTo>
                    <a:pt x="1343287" y="837642"/>
                    <a:pt x="1357574" y="836690"/>
                    <a:pt x="1392817" y="838595"/>
                  </a:cubicBezTo>
                  <a:cubicBezTo>
                    <a:pt x="1412819" y="839547"/>
                    <a:pt x="1438537" y="826212"/>
                    <a:pt x="1454729" y="845262"/>
                  </a:cubicBezTo>
                  <a:cubicBezTo>
                    <a:pt x="1457587" y="849072"/>
                    <a:pt x="1460444" y="853835"/>
                    <a:pt x="1462349" y="859550"/>
                  </a:cubicBezTo>
                  <a:cubicBezTo>
                    <a:pt x="1448062" y="998615"/>
                    <a:pt x="1399484" y="1124345"/>
                    <a:pt x="1306139" y="1231025"/>
                  </a:cubicBezTo>
                  <a:close/>
                  <a:moveTo>
                    <a:pt x="1359479" y="1210070"/>
                  </a:moveTo>
                  <a:cubicBezTo>
                    <a:pt x="1430917" y="1111962"/>
                    <a:pt x="1476637" y="1004330"/>
                    <a:pt x="1483304" y="881457"/>
                  </a:cubicBezTo>
                  <a:cubicBezTo>
                    <a:pt x="1484257" y="863360"/>
                    <a:pt x="1489019" y="850977"/>
                    <a:pt x="1497592" y="843357"/>
                  </a:cubicBezTo>
                  <a:cubicBezTo>
                    <a:pt x="1507117" y="835737"/>
                    <a:pt x="1521404" y="832880"/>
                    <a:pt x="1540454" y="835737"/>
                  </a:cubicBezTo>
                  <a:cubicBezTo>
                    <a:pt x="1557599" y="838595"/>
                    <a:pt x="1575697" y="836690"/>
                    <a:pt x="1593794" y="835737"/>
                  </a:cubicBezTo>
                  <a:cubicBezTo>
                    <a:pt x="1602367" y="834785"/>
                    <a:pt x="1609987" y="836690"/>
                    <a:pt x="1614749" y="840500"/>
                  </a:cubicBezTo>
                  <a:cubicBezTo>
                    <a:pt x="1621417" y="845262"/>
                    <a:pt x="1624274" y="852882"/>
                    <a:pt x="1625227" y="865265"/>
                  </a:cubicBezTo>
                  <a:cubicBezTo>
                    <a:pt x="1625227" y="865265"/>
                    <a:pt x="1625227" y="865265"/>
                    <a:pt x="1625227" y="865265"/>
                  </a:cubicBezTo>
                  <a:cubicBezTo>
                    <a:pt x="1610939" y="1009092"/>
                    <a:pt x="1569029" y="1144347"/>
                    <a:pt x="1486162" y="1264362"/>
                  </a:cubicBezTo>
                  <a:cubicBezTo>
                    <a:pt x="1465207" y="1294842"/>
                    <a:pt x="1441394" y="1322465"/>
                    <a:pt x="1418534" y="1351040"/>
                  </a:cubicBezTo>
                  <a:cubicBezTo>
                    <a:pt x="1406152" y="1367232"/>
                    <a:pt x="1395674" y="1366280"/>
                    <a:pt x="1380434" y="1352945"/>
                  </a:cubicBezTo>
                  <a:cubicBezTo>
                    <a:pt x="1301377" y="1288175"/>
                    <a:pt x="1301377" y="1289127"/>
                    <a:pt x="1359479" y="1210070"/>
                  </a:cubicBezTo>
                  <a:close/>
                  <a:moveTo>
                    <a:pt x="592717" y="252807"/>
                  </a:moveTo>
                  <a:cubicBezTo>
                    <a:pt x="595574" y="252807"/>
                    <a:pt x="600337" y="256617"/>
                    <a:pt x="600337" y="257570"/>
                  </a:cubicBezTo>
                  <a:cubicBezTo>
                    <a:pt x="594622" y="273762"/>
                    <a:pt x="584144" y="284240"/>
                    <a:pt x="562237" y="289002"/>
                  </a:cubicBezTo>
                  <a:cubicBezTo>
                    <a:pt x="568904" y="268047"/>
                    <a:pt x="574619" y="254712"/>
                    <a:pt x="592717" y="252807"/>
                  </a:cubicBezTo>
                  <a:close/>
                  <a:moveTo>
                    <a:pt x="332684" y="1297700"/>
                  </a:moveTo>
                  <a:cubicBezTo>
                    <a:pt x="320302" y="1309130"/>
                    <a:pt x="308872" y="1321512"/>
                    <a:pt x="297442" y="1332942"/>
                  </a:cubicBezTo>
                  <a:cubicBezTo>
                    <a:pt x="254579" y="1375805"/>
                    <a:pt x="254579" y="1375805"/>
                    <a:pt x="215527" y="1330085"/>
                  </a:cubicBezTo>
                  <a:cubicBezTo>
                    <a:pt x="106942" y="1200545"/>
                    <a:pt x="44077" y="1051002"/>
                    <a:pt x="30742" y="882410"/>
                  </a:cubicBezTo>
                  <a:cubicBezTo>
                    <a:pt x="26932" y="838595"/>
                    <a:pt x="30742" y="836690"/>
                    <a:pt x="74557" y="835737"/>
                  </a:cubicBezTo>
                  <a:cubicBezTo>
                    <a:pt x="157424" y="834785"/>
                    <a:pt x="156472" y="834785"/>
                    <a:pt x="169807" y="917652"/>
                  </a:cubicBezTo>
                  <a:cubicBezTo>
                    <a:pt x="173617" y="941465"/>
                    <a:pt x="176474" y="965277"/>
                    <a:pt x="185999" y="987185"/>
                  </a:cubicBezTo>
                  <a:cubicBezTo>
                    <a:pt x="183142" y="991947"/>
                    <a:pt x="180284" y="995757"/>
                    <a:pt x="176474" y="998615"/>
                  </a:cubicBezTo>
                  <a:cubicBezTo>
                    <a:pt x="161234" y="1010997"/>
                    <a:pt x="139327" y="1003377"/>
                    <a:pt x="124087" y="1001472"/>
                  </a:cubicBezTo>
                  <a:cubicBezTo>
                    <a:pt x="92654" y="996710"/>
                    <a:pt x="80272" y="1002425"/>
                    <a:pt x="80272" y="1033857"/>
                  </a:cubicBezTo>
                  <a:cubicBezTo>
                    <a:pt x="80272" y="1057670"/>
                    <a:pt x="95512" y="1098627"/>
                    <a:pt x="115514" y="1129107"/>
                  </a:cubicBezTo>
                  <a:cubicBezTo>
                    <a:pt x="123134" y="1124345"/>
                    <a:pt x="117419" y="1118630"/>
                    <a:pt x="115514" y="1113867"/>
                  </a:cubicBezTo>
                  <a:cubicBezTo>
                    <a:pt x="112657" y="1102437"/>
                    <a:pt x="103132" y="1089102"/>
                    <a:pt x="115514" y="1081482"/>
                  </a:cubicBezTo>
                  <a:cubicBezTo>
                    <a:pt x="126944" y="1074815"/>
                    <a:pt x="128849" y="1094817"/>
                    <a:pt x="136469" y="1094817"/>
                  </a:cubicBezTo>
                  <a:cubicBezTo>
                    <a:pt x="185047" y="1098627"/>
                    <a:pt x="206002" y="1134822"/>
                    <a:pt x="233624" y="1167207"/>
                  </a:cubicBezTo>
                  <a:cubicBezTo>
                    <a:pt x="243149" y="1179590"/>
                    <a:pt x="264104" y="1180542"/>
                    <a:pt x="278392" y="1191972"/>
                  </a:cubicBezTo>
                  <a:cubicBezTo>
                    <a:pt x="281249" y="1194830"/>
                    <a:pt x="284107" y="1197687"/>
                    <a:pt x="286012" y="1201497"/>
                  </a:cubicBezTo>
                  <a:lnTo>
                    <a:pt x="286012" y="1201497"/>
                  </a:lnTo>
                  <a:cubicBezTo>
                    <a:pt x="297442" y="1224357"/>
                    <a:pt x="314587" y="1242455"/>
                    <a:pt x="331732" y="1260552"/>
                  </a:cubicBezTo>
                  <a:cubicBezTo>
                    <a:pt x="346019" y="1274840"/>
                    <a:pt x="346019" y="1286270"/>
                    <a:pt x="332684" y="1297700"/>
                  </a:cubicBezTo>
                  <a:close/>
                  <a:moveTo>
                    <a:pt x="317444" y="879552"/>
                  </a:moveTo>
                  <a:cubicBezTo>
                    <a:pt x="314587" y="883362"/>
                    <a:pt x="312682" y="887172"/>
                    <a:pt x="309824" y="890982"/>
                  </a:cubicBezTo>
                  <a:cubicBezTo>
                    <a:pt x="290774" y="917652"/>
                    <a:pt x="270772" y="943370"/>
                    <a:pt x="272677" y="982422"/>
                  </a:cubicBezTo>
                  <a:cubicBezTo>
                    <a:pt x="273629" y="1010045"/>
                    <a:pt x="249817" y="1010045"/>
                    <a:pt x="227909" y="1008140"/>
                  </a:cubicBezTo>
                  <a:cubicBezTo>
                    <a:pt x="225052" y="1008140"/>
                    <a:pt x="221242" y="1007187"/>
                    <a:pt x="218384" y="1007187"/>
                  </a:cubicBezTo>
                  <a:cubicBezTo>
                    <a:pt x="218384" y="1007187"/>
                    <a:pt x="218384" y="1007187"/>
                    <a:pt x="218384" y="1007187"/>
                  </a:cubicBezTo>
                  <a:cubicBezTo>
                    <a:pt x="208859" y="963372"/>
                    <a:pt x="197429" y="919557"/>
                    <a:pt x="192667" y="874790"/>
                  </a:cubicBezTo>
                  <a:cubicBezTo>
                    <a:pt x="189809" y="847167"/>
                    <a:pt x="195524" y="833832"/>
                    <a:pt x="225052" y="835737"/>
                  </a:cubicBezTo>
                  <a:cubicBezTo>
                    <a:pt x="248864" y="837642"/>
                    <a:pt x="272677" y="835737"/>
                    <a:pt x="296489" y="836690"/>
                  </a:cubicBezTo>
                  <a:cubicBezTo>
                    <a:pt x="327922" y="837642"/>
                    <a:pt x="332684" y="848120"/>
                    <a:pt x="317444" y="879552"/>
                  </a:cubicBezTo>
                  <a:close/>
                  <a:moveTo>
                    <a:pt x="352687" y="1225310"/>
                  </a:moveTo>
                  <a:cubicBezTo>
                    <a:pt x="358402" y="1221500"/>
                    <a:pt x="366974" y="1223405"/>
                    <a:pt x="375547" y="1229120"/>
                  </a:cubicBezTo>
                  <a:cubicBezTo>
                    <a:pt x="386024" y="1235787"/>
                    <a:pt x="385072" y="1242455"/>
                    <a:pt x="381262" y="1249122"/>
                  </a:cubicBezTo>
                  <a:cubicBezTo>
                    <a:pt x="379357" y="1251980"/>
                    <a:pt x="377452" y="1254837"/>
                    <a:pt x="375547" y="1258647"/>
                  </a:cubicBezTo>
                  <a:cubicBezTo>
                    <a:pt x="375547" y="1258647"/>
                    <a:pt x="375547" y="1258647"/>
                    <a:pt x="375547" y="1258647"/>
                  </a:cubicBezTo>
                  <a:cubicBezTo>
                    <a:pt x="366022" y="1251027"/>
                    <a:pt x="355544" y="1244360"/>
                    <a:pt x="346019" y="1236740"/>
                  </a:cubicBezTo>
                  <a:cubicBezTo>
                    <a:pt x="347924" y="1231025"/>
                    <a:pt x="349829" y="1227215"/>
                    <a:pt x="352687" y="1225310"/>
                  </a:cubicBezTo>
                  <a:close/>
                  <a:moveTo>
                    <a:pt x="404122" y="904317"/>
                  </a:moveTo>
                  <a:cubicBezTo>
                    <a:pt x="402217" y="902412"/>
                    <a:pt x="399359" y="901460"/>
                    <a:pt x="397454" y="899555"/>
                  </a:cubicBezTo>
                  <a:cubicBezTo>
                    <a:pt x="397454" y="896697"/>
                    <a:pt x="397454" y="893840"/>
                    <a:pt x="398407" y="890982"/>
                  </a:cubicBezTo>
                  <a:cubicBezTo>
                    <a:pt x="398407" y="890982"/>
                    <a:pt x="398407" y="890982"/>
                    <a:pt x="398407" y="890982"/>
                  </a:cubicBezTo>
                  <a:cubicBezTo>
                    <a:pt x="398407" y="890982"/>
                    <a:pt x="398407" y="890982"/>
                    <a:pt x="398407" y="890982"/>
                  </a:cubicBezTo>
                  <a:cubicBezTo>
                    <a:pt x="382214" y="895745"/>
                    <a:pt x="362212" y="916700"/>
                    <a:pt x="356497" y="882410"/>
                  </a:cubicBezTo>
                  <a:cubicBezTo>
                    <a:pt x="353639" y="868122"/>
                    <a:pt x="346019" y="846215"/>
                    <a:pt x="366974" y="839547"/>
                  </a:cubicBezTo>
                  <a:cubicBezTo>
                    <a:pt x="398407" y="829070"/>
                    <a:pt x="381262" y="868122"/>
                    <a:pt x="398407" y="874790"/>
                  </a:cubicBezTo>
                  <a:cubicBezTo>
                    <a:pt x="400312" y="861455"/>
                    <a:pt x="404122" y="850977"/>
                    <a:pt x="418409" y="844310"/>
                  </a:cubicBezTo>
                  <a:cubicBezTo>
                    <a:pt x="448889" y="830022"/>
                    <a:pt x="459367" y="835737"/>
                    <a:pt x="460319" y="870980"/>
                  </a:cubicBezTo>
                  <a:cubicBezTo>
                    <a:pt x="459367" y="873837"/>
                    <a:pt x="459367" y="876695"/>
                    <a:pt x="459367" y="878600"/>
                  </a:cubicBezTo>
                  <a:cubicBezTo>
                    <a:pt x="459367" y="879552"/>
                    <a:pt x="459367" y="881457"/>
                    <a:pt x="459367" y="882410"/>
                  </a:cubicBezTo>
                  <a:cubicBezTo>
                    <a:pt x="457462" y="900507"/>
                    <a:pt x="455557" y="918605"/>
                    <a:pt x="470797" y="934797"/>
                  </a:cubicBezTo>
                  <a:cubicBezTo>
                    <a:pt x="469844" y="917652"/>
                    <a:pt x="468892" y="900507"/>
                    <a:pt x="467939" y="883362"/>
                  </a:cubicBezTo>
                  <a:cubicBezTo>
                    <a:pt x="467939" y="882410"/>
                    <a:pt x="467939" y="880505"/>
                    <a:pt x="467939" y="879552"/>
                  </a:cubicBezTo>
                  <a:cubicBezTo>
                    <a:pt x="469844" y="866217"/>
                    <a:pt x="476512" y="852882"/>
                    <a:pt x="468892" y="839547"/>
                  </a:cubicBezTo>
                  <a:cubicBezTo>
                    <a:pt x="468892" y="839547"/>
                    <a:pt x="468892" y="839547"/>
                    <a:pt x="468892" y="839547"/>
                  </a:cubicBezTo>
                  <a:cubicBezTo>
                    <a:pt x="481274" y="838595"/>
                    <a:pt x="486037" y="843357"/>
                    <a:pt x="488894" y="849072"/>
                  </a:cubicBezTo>
                  <a:cubicBezTo>
                    <a:pt x="492704" y="858597"/>
                    <a:pt x="488894" y="873837"/>
                    <a:pt x="496514" y="881457"/>
                  </a:cubicBezTo>
                  <a:cubicBezTo>
                    <a:pt x="496514" y="881457"/>
                    <a:pt x="496514" y="881457"/>
                    <a:pt x="496514" y="881457"/>
                  </a:cubicBezTo>
                  <a:cubicBezTo>
                    <a:pt x="503182" y="935750"/>
                    <a:pt x="526994" y="982422"/>
                    <a:pt x="559379" y="1025285"/>
                  </a:cubicBezTo>
                  <a:cubicBezTo>
                    <a:pt x="569857" y="1038620"/>
                    <a:pt x="585097" y="1054812"/>
                    <a:pt x="563189" y="1066242"/>
                  </a:cubicBezTo>
                  <a:cubicBezTo>
                    <a:pt x="533662" y="1082435"/>
                    <a:pt x="526042" y="1131965"/>
                    <a:pt x="486989" y="1132917"/>
                  </a:cubicBezTo>
                  <a:cubicBezTo>
                    <a:pt x="481274" y="1132917"/>
                    <a:pt x="474607" y="1131965"/>
                    <a:pt x="467939" y="1130060"/>
                  </a:cubicBezTo>
                  <a:cubicBezTo>
                    <a:pt x="455557" y="1071957"/>
                    <a:pt x="443174" y="1012902"/>
                    <a:pt x="431744" y="954800"/>
                  </a:cubicBezTo>
                  <a:cubicBezTo>
                    <a:pt x="426982" y="933845"/>
                    <a:pt x="420314" y="916700"/>
                    <a:pt x="404122" y="904317"/>
                  </a:cubicBezTo>
                  <a:close/>
                  <a:moveTo>
                    <a:pt x="469844" y="755727"/>
                  </a:moveTo>
                  <a:cubicBezTo>
                    <a:pt x="481274" y="759537"/>
                    <a:pt x="489847" y="765252"/>
                    <a:pt x="488894" y="784302"/>
                  </a:cubicBezTo>
                  <a:cubicBezTo>
                    <a:pt x="488894" y="791922"/>
                    <a:pt x="486037" y="797637"/>
                    <a:pt x="483179" y="801447"/>
                  </a:cubicBezTo>
                  <a:cubicBezTo>
                    <a:pt x="478417" y="807162"/>
                    <a:pt x="469844" y="810020"/>
                    <a:pt x="459367" y="810020"/>
                  </a:cubicBezTo>
                  <a:lnTo>
                    <a:pt x="459367" y="810020"/>
                  </a:lnTo>
                  <a:cubicBezTo>
                    <a:pt x="437459" y="792875"/>
                    <a:pt x="433649" y="773825"/>
                    <a:pt x="452699" y="750965"/>
                  </a:cubicBezTo>
                  <a:cubicBezTo>
                    <a:pt x="458414" y="752870"/>
                    <a:pt x="464129" y="753822"/>
                    <a:pt x="469844" y="755727"/>
                  </a:cubicBezTo>
                  <a:close/>
                  <a:moveTo>
                    <a:pt x="582239" y="1010045"/>
                  </a:moveTo>
                  <a:cubicBezTo>
                    <a:pt x="553664" y="973850"/>
                    <a:pt x="533662" y="932892"/>
                    <a:pt x="520327" y="888125"/>
                  </a:cubicBezTo>
                  <a:cubicBezTo>
                    <a:pt x="519374" y="885267"/>
                    <a:pt x="518422" y="882410"/>
                    <a:pt x="517469" y="880505"/>
                  </a:cubicBezTo>
                  <a:cubicBezTo>
                    <a:pt x="517469" y="880505"/>
                    <a:pt x="517469" y="880505"/>
                    <a:pt x="517469" y="880505"/>
                  </a:cubicBezTo>
                  <a:cubicBezTo>
                    <a:pt x="519374" y="873837"/>
                    <a:pt x="519374" y="864312"/>
                    <a:pt x="529852" y="869075"/>
                  </a:cubicBezTo>
                  <a:cubicBezTo>
                    <a:pt x="549854" y="876695"/>
                    <a:pt x="574619" y="880505"/>
                    <a:pt x="587002" y="894792"/>
                  </a:cubicBezTo>
                  <a:cubicBezTo>
                    <a:pt x="606052" y="917652"/>
                    <a:pt x="616529" y="902412"/>
                    <a:pt x="630817" y="893840"/>
                  </a:cubicBezTo>
                  <a:cubicBezTo>
                    <a:pt x="632722" y="896697"/>
                    <a:pt x="633674" y="900507"/>
                    <a:pt x="636532" y="903365"/>
                  </a:cubicBezTo>
                  <a:cubicBezTo>
                    <a:pt x="636532" y="903365"/>
                    <a:pt x="636532" y="903365"/>
                    <a:pt x="636532" y="903365"/>
                  </a:cubicBezTo>
                  <a:cubicBezTo>
                    <a:pt x="645104" y="913842"/>
                    <a:pt x="618434" y="925272"/>
                    <a:pt x="635579" y="932892"/>
                  </a:cubicBezTo>
                  <a:cubicBezTo>
                    <a:pt x="649867" y="938607"/>
                    <a:pt x="653677" y="920510"/>
                    <a:pt x="660344" y="911937"/>
                  </a:cubicBezTo>
                  <a:cubicBezTo>
                    <a:pt x="665107" y="906222"/>
                    <a:pt x="669869" y="906222"/>
                    <a:pt x="674632" y="911937"/>
                  </a:cubicBezTo>
                  <a:cubicBezTo>
                    <a:pt x="682252" y="921462"/>
                    <a:pt x="693682" y="931940"/>
                    <a:pt x="684157" y="943370"/>
                  </a:cubicBezTo>
                  <a:cubicBezTo>
                    <a:pt x="659392" y="970992"/>
                    <a:pt x="633674" y="996710"/>
                    <a:pt x="606052" y="1021475"/>
                  </a:cubicBezTo>
                  <a:cubicBezTo>
                    <a:pt x="596527" y="1031000"/>
                    <a:pt x="587954" y="1017665"/>
                    <a:pt x="582239" y="1010045"/>
                  </a:cubicBezTo>
                  <a:close/>
                  <a:moveTo>
                    <a:pt x="502229" y="517602"/>
                  </a:moveTo>
                  <a:cubicBezTo>
                    <a:pt x="521279" y="538557"/>
                    <a:pt x="541282" y="559512"/>
                    <a:pt x="560332" y="579515"/>
                  </a:cubicBezTo>
                  <a:lnTo>
                    <a:pt x="560332" y="579515"/>
                  </a:lnTo>
                  <a:cubicBezTo>
                    <a:pt x="564142" y="582372"/>
                    <a:pt x="568904" y="584277"/>
                    <a:pt x="572714" y="587135"/>
                  </a:cubicBezTo>
                  <a:cubicBezTo>
                    <a:pt x="570809" y="589992"/>
                    <a:pt x="568904" y="591897"/>
                    <a:pt x="566999" y="594755"/>
                  </a:cubicBezTo>
                  <a:cubicBezTo>
                    <a:pt x="560332" y="604280"/>
                    <a:pt x="503182" y="669050"/>
                    <a:pt x="486989" y="690957"/>
                  </a:cubicBezTo>
                  <a:cubicBezTo>
                    <a:pt x="485084" y="693815"/>
                    <a:pt x="482227" y="697625"/>
                    <a:pt x="480322" y="701435"/>
                  </a:cubicBezTo>
                  <a:cubicBezTo>
                    <a:pt x="480322" y="701435"/>
                    <a:pt x="480322" y="701435"/>
                    <a:pt x="480322" y="701435"/>
                  </a:cubicBezTo>
                  <a:cubicBezTo>
                    <a:pt x="446984" y="708102"/>
                    <a:pt x="431744" y="730010"/>
                    <a:pt x="426029" y="762395"/>
                  </a:cubicBezTo>
                  <a:cubicBezTo>
                    <a:pt x="424124" y="772872"/>
                    <a:pt x="419362" y="782397"/>
                    <a:pt x="415552" y="792875"/>
                  </a:cubicBezTo>
                  <a:cubicBezTo>
                    <a:pt x="406979" y="817640"/>
                    <a:pt x="386024" y="809067"/>
                    <a:pt x="369832" y="808115"/>
                  </a:cubicBezTo>
                  <a:cubicBezTo>
                    <a:pt x="350782" y="807162"/>
                    <a:pt x="352687" y="790970"/>
                    <a:pt x="354592" y="778587"/>
                  </a:cubicBezTo>
                  <a:cubicBezTo>
                    <a:pt x="363164" y="682385"/>
                    <a:pt x="398407" y="596660"/>
                    <a:pt x="459367" y="521412"/>
                  </a:cubicBezTo>
                  <a:cubicBezTo>
                    <a:pt x="473654" y="502362"/>
                    <a:pt x="486037" y="499505"/>
                    <a:pt x="502229" y="517602"/>
                  </a:cubicBezTo>
                  <a:close/>
                  <a:moveTo>
                    <a:pt x="396502" y="412827"/>
                  </a:moveTo>
                  <a:cubicBezTo>
                    <a:pt x="401264" y="416637"/>
                    <a:pt x="448889" y="463310"/>
                    <a:pt x="452699" y="466167"/>
                  </a:cubicBezTo>
                  <a:cubicBezTo>
                    <a:pt x="452699" y="466167"/>
                    <a:pt x="452699" y="466167"/>
                    <a:pt x="452699" y="466167"/>
                  </a:cubicBezTo>
                  <a:cubicBezTo>
                    <a:pt x="460319" y="482360"/>
                    <a:pt x="447937" y="489980"/>
                    <a:pt x="440317" y="499505"/>
                  </a:cubicBezTo>
                  <a:cubicBezTo>
                    <a:pt x="376499" y="577610"/>
                    <a:pt x="337447" y="665240"/>
                    <a:pt x="329827" y="765252"/>
                  </a:cubicBezTo>
                  <a:cubicBezTo>
                    <a:pt x="326969" y="800495"/>
                    <a:pt x="313634" y="810972"/>
                    <a:pt x="278392" y="809067"/>
                  </a:cubicBezTo>
                  <a:cubicBezTo>
                    <a:pt x="179332" y="805257"/>
                    <a:pt x="182189" y="827165"/>
                    <a:pt x="199334" y="713817"/>
                  </a:cubicBezTo>
                  <a:cubicBezTo>
                    <a:pt x="216479" y="602375"/>
                    <a:pt x="263152" y="503315"/>
                    <a:pt x="334589" y="415685"/>
                  </a:cubicBezTo>
                  <a:cubicBezTo>
                    <a:pt x="363164" y="381395"/>
                    <a:pt x="363164" y="382347"/>
                    <a:pt x="396502" y="412827"/>
                  </a:cubicBezTo>
                  <a:close/>
                  <a:moveTo>
                    <a:pt x="32647" y="739535"/>
                  </a:moveTo>
                  <a:cubicBezTo>
                    <a:pt x="49792" y="568085"/>
                    <a:pt x="116467" y="418542"/>
                    <a:pt x="229814" y="289002"/>
                  </a:cubicBezTo>
                  <a:cubicBezTo>
                    <a:pt x="244102" y="272810"/>
                    <a:pt x="254579" y="269952"/>
                    <a:pt x="270772" y="286145"/>
                  </a:cubicBezTo>
                  <a:cubicBezTo>
                    <a:pt x="289822" y="306147"/>
                    <a:pt x="308872" y="325197"/>
                    <a:pt x="328874" y="344247"/>
                  </a:cubicBezTo>
                  <a:cubicBezTo>
                    <a:pt x="343162" y="356630"/>
                    <a:pt x="340304" y="367107"/>
                    <a:pt x="328874" y="380442"/>
                  </a:cubicBezTo>
                  <a:cubicBezTo>
                    <a:pt x="230767" y="492837"/>
                    <a:pt x="174569" y="622377"/>
                    <a:pt x="165997" y="771920"/>
                  </a:cubicBezTo>
                  <a:cubicBezTo>
                    <a:pt x="164092" y="801447"/>
                    <a:pt x="152662" y="812877"/>
                    <a:pt x="124087" y="809067"/>
                  </a:cubicBezTo>
                  <a:cubicBezTo>
                    <a:pt x="114562" y="808115"/>
                    <a:pt x="105037" y="809067"/>
                    <a:pt x="95512" y="809067"/>
                  </a:cubicBezTo>
                  <a:cubicBezTo>
                    <a:pt x="26932" y="809067"/>
                    <a:pt x="25027" y="809067"/>
                    <a:pt x="32647" y="73953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="" xmlns:a16="http://schemas.microsoft.com/office/drawing/2014/main" id="{E8AA350E-0C72-4603-8C5A-7C6BD6F003BB}"/>
                </a:ext>
              </a:extLst>
            </p:cNvPr>
            <p:cNvSpPr/>
            <p:nvPr/>
          </p:nvSpPr>
          <p:spPr>
            <a:xfrm>
              <a:off x="1482550" y="4482380"/>
              <a:ext cx="577797" cy="755278"/>
            </a:xfrm>
            <a:custGeom>
              <a:avLst/>
              <a:gdLst>
                <a:gd name="connsiteX0" fmla="*/ 315311 w 577797"/>
                <a:gd name="connsiteY0" fmla="*/ 59266 h 755278"/>
                <a:gd name="connsiteX1" fmla="*/ 343886 w 577797"/>
                <a:gd name="connsiteY1" fmla="*/ 95461 h 755278"/>
                <a:gd name="connsiteX2" fmla="*/ 402941 w 577797"/>
                <a:gd name="connsiteY2" fmla="*/ 118321 h 755278"/>
                <a:gd name="connsiteX3" fmla="*/ 444851 w 577797"/>
                <a:gd name="connsiteY3" fmla="*/ 274531 h 755278"/>
                <a:gd name="connsiteX4" fmla="*/ 371509 w 577797"/>
                <a:gd name="connsiteY4" fmla="*/ 327871 h 755278"/>
                <a:gd name="connsiteX5" fmla="*/ 217204 w 577797"/>
                <a:gd name="connsiteY5" fmla="*/ 371686 h 755278"/>
                <a:gd name="connsiteX6" fmla="*/ 37181 w 577797"/>
                <a:gd name="connsiteY6" fmla="*/ 459316 h 755278"/>
                <a:gd name="connsiteX7" fmla="*/ 37181 w 577797"/>
                <a:gd name="connsiteY7" fmla="*/ 459316 h 755278"/>
                <a:gd name="connsiteX8" fmla="*/ 154339 w 577797"/>
                <a:gd name="connsiteY8" fmla="*/ 749829 h 755278"/>
                <a:gd name="connsiteX9" fmla="*/ 183866 w 577797"/>
                <a:gd name="connsiteY9" fmla="*/ 744114 h 755278"/>
                <a:gd name="connsiteX10" fmla="*/ 154339 w 577797"/>
                <a:gd name="connsiteY10" fmla="*/ 643149 h 755278"/>
                <a:gd name="connsiteX11" fmla="*/ 161959 w 577797"/>
                <a:gd name="connsiteY11" fmla="*/ 504084 h 755278"/>
                <a:gd name="connsiteX12" fmla="*/ 269591 w 577797"/>
                <a:gd name="connsiteY12" fmla="*/ 466936 h 755278"/>
                <a:gd name="connsiteX13" fmla="*/ 446756 w 577797"/>
                <a:gd name="connsiteY13" fmla="*/ 413596 h 755278"/>
                <a:gd name="connsiteX14" fmla="*/ 570581 w 577797"/>
                <a:gd name="connsiteY14" fmla="*/ 169756 h 755278"/>
                <a:gd name="connsiteX15" fmla="*/ 450566 w 577797"/>
                <a:gd name="connsiteY15" fmla="*/ 30691 h 755278"/>
                <a:gd name="connsiteX16" fmla="*/ 382939 w 577797"/>
                <a:gd name="connsiteY16" fmla="*/ 8784 h 755278"/>
                <a:gd name="connsiteX17" fmla="*/ 315311 w 577797"/>
                <a:gd name="connsiteY17" fmla="*/ 59266 h 7552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577797" h="755278">
                  <a:moveTo>
                    <a:pt x="315311" y="59266"/>
                  </a:moveTo>
                  <a:cubicBezTo>
                    <a:pt x="315311" y="80221"/>
                    <a:pt x="321026" y="92604"/>
                    <a:pt x="343886" y="95461"/>
                  </a:cubicBezTo>
                  <a:cubicBezTo>
                    <a:pt x="364841" y="98319"/>
                    <a:pt x="384844" y="106891"/>
                    <a:pt x="402941" y="118321"/>
                  </a:cubicBezTo>
                  <a:cubicBezTo>
                    <a:pt x="461996" y="153564"/>
                    <a:pt x="480094" y="220239"/>
                    <a:pt x="444851" y="274531"/>
                  </a:cubicBezTo>
                  <a:cubicBezTo>
                    <a:pt x="427706" y="302154"/>
                    <a:pt x="400084" y="316441"/>
                    <a:pt x="371509" y="327871"/>
                  </a:cubicBezTo>
                  <a:cubicBezTo>
                    <a:pt x="321979" y="347874"/>
                    <a:pt x="269591" y="358351"/>
                    <a:pt x="217204" y="371686"/>
                  </a:cubicBezTo>
                  <a:cubicBezTo>
                    <a:pt x="151481" y="388831"/>
                    <a:pt x="86711" y="409786"/>
                    <a:pt x="37181" y="459316"/>
                  </a:cubicBezTo>
                  <a:cubicBezTo>
                    <a:pt x="37181" y="459316"/>
                    <a:pt x="37181" y="459316"/>
                    <a:pt x="37181" y="459316"/>
                  </a:cubicBezTo>
                  <a:cubicBezTo>
                    <a:pt x="-33304" y="568854"/>
                    <a:pt x="-8539" y="700299"/>
                    <a:pt x="154339" y="749829"/>
                  </a:cubicBezTo>
                  <a:cubicBezTo>
                    <a:pt x="163864" y="752686"/>
                    <a:pt x="177199" y="763164"/>
                    <a:pt x="183866" y="744114"/>
                  </a:cubicBezTo>
                  <a:cubicBezTo>
                    <a:pt x="194344" y="713634"/>
                    <a:pt x="180056" y="662199"/>
                    <a:pt x="154339" y="643149"/>
                  </a:cubicBezTo>
                  <a:cubicBezTo>
                    <a:pt x="99094" y="602191"/>
                    <a:pt x="101951" y="538374"/>
                    <a:pt x="161959" y="504084"/>
                  </a:cubicBezTo>
                  <a:cubicBezTo>
                    <a:pt x="195296" y="485034"/>
                    <a:pt x="232444" y="475509"/>
                    <a:pt x="269591" y="466936"/>
                  </a:cubicBezTo>
                  <a:cubicBezTo>
                    <a:pt x="329599" y="452649"/>
                    <a:pt x="389606" y="438361"/>
                    <a:pt x="446756" y="413596"/>
                  </a:cubicBezTo>
                  <a:cubicBezTo>
                    <a:pt x="548674" y="368829"/>
                    <a:pt x="597251" y="272626"/>
                    <a:pt x="570581" y="169756"/>
                  </a:cubicBezTo>
                  <a:cubicBezTo>
                    <a:pt x="553436" y="104034"/>
                    <a:pt x="505811" y="64029"/>
                    <a:pt x="450566" y="30691"/>
                  </a:cubicBezTo>
                  <a:cubicBezTo>
                    <a:pt x="427706" y="23071"/>
                    <a:pt x="405799" y="14499"/>
                    <a:pt x="382939" y="8784"/>
                  </a:cubicBezTo>
                  <a:cubicBezTo>
                    <a:pt x="321026" y="-9314"/>
                    <a:pt x="314359" y="-2646"/>
                    <a:pt x="315311" y="5926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="" xmlns:a16="http://schemas.microsoft.com/office/drawing/2014/main" id="{F5659847-4817-42E3-8D82-2D6F999ABE4A}"/>
                </a:ext>
              </a:extLst>
            </p:cNvPr>
            <p:cNvSpPr/>
            <p:nvPr/>
          </p:nvSpPr>
          <p:spPr>
            <a:xfrm>
              <a:off x="1661654" y="4192047"/>
              <a:ext cx="137874" cy="639780"/>
            </a:xfrm>
            <a:custGeom>
              <a:avLst/>
              <a:gdLst>
                <a:gd name="connsiteX0" fmla="*/ 18098 w 137874"/>
                <a:gd name="connsiteY0" fmla="*/ 321976 h 639780"/>
                <a:gd name="connsiteX1" fmla="*/ 24765 w 137874"/>
                <a:gd name="connsiteY1" fmla="*/ 603916 h 639780"/>
                <a:gd name="connsiteX2" fmla="*/ 31432 w 137874"/>
                <a:gd name="connsiteY2" fmla="*/ 638206 h 639780"/>
                <a:gd name="connsiteX3" fmla="*/ 38100 w 137874"/>
                <a:gd name="connsiteY3" fmla="*/ 639159 h 639780"/>
                <a:gd name="connsiteX4" fmla="*/ 109537 w 137874"/>
                <a:gd name="connsiteY4" fmla="*/ 556291 h 639780"/>
                <a:gd name="connsiteX5" fmla="*/ 108585 w 137874"/>
                <a:gd name="connsiteY5" fmla="*/ 510571 h 639780"/>
                <a:gd name="connsiteX6" fmla="*/ 108585 w 137874"/>
                <a:gd name="connsiteY6" fmla="*/ 364839 h 639780"/>
                <a:gd name="connsiteX7" fmla="*/ 108585 w 137874"/>
                <a:gd name="connsiteY7" fmla="*/ 266731 h 639780"/>
                <a:gd name="connsiteX8" fmla="*/ 135255 w 137874"/>
                <a:gd name="connsiteY8" fmla="*/ 110521 h 639780"/>
                <a:gd name="connsiteX9" fmla="*/ 136207 w 137874"/>
                <a:gd name="connsiteY9" fmla="*/ 59086 h 639780"/>
                <a:gd name="connsiteX10" fmla="*/ 71438 w 137874"/>
                <a:gd name="connsiteY10" fmla="*/ 31 h 639780"/>
                <a:gd name="connsiteX11" fmla="*/ 3810 w 137874"/>
                <a:gd name="connsiteY11" fmla="*/ 56229 h 639780"/>
                <a:gd name="connsiteX12" fmla="*/ 4763 w 137874"/>
                <a:gd name="connsiteY12" fmla="*/ 141954 h 639780"/>
                <a:gd name="connsiteX13" fmla="*/ 18098 w 137874"/>
                <a:gd name="connsiteY13" fmla="*/ 321976 h 6397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37874" h="639780">
                  <a:moveTo>
                    <a:pt x="18098" y="321976"/>
                  </a:moveTo>
                  <a:cubicBezTo>
                    <a:pt x="20002" y="416274"/>
                    <a:pt x="22860" y="509619"/>
                    <a:pt x="24765" y="603916"/>
                  </a:cubicBezTo>
                  <a:cubicBezTo>
                    <a:pt x="24765" y="615346"/>
                    <a:pt x="22860" y="627729"/>
                    <a:pt x="31432" y="638206"/>
                  </a:cubicBezTo>
                  <a:cubicBezTo>
                    <a:pt x="33338" y="641064"/>
                    <a:pt x="35242" y="639159"/>
                    <a:pt x="38100" y="639159"/>
                  </a:cubicBezTo>
                  <a:cubicBezTo>
                    <a:pt x="107632" y="626776"/>
                    <a:pt x="108585" y="626776"/>
                    <a:pt x="109537" y="556291"/>
                  </a:cubicBezTo>
                  <a:cubicBezTo>
                    <a:pt x="109537" y="541051"/>
                    <a:pt x="109537" y="525811"/>
                    <a:pt x="108585" y="510571"/>
                  </a:cubicBezTo>
                  <a:cubicBezTo>
                    <a:pt x="107632" y="493426"/>
                    <a:pt x="108585" y="364839"/>
                    <a:pt x="108585" y="364839"/>
                  </a:cubicBezTo>
                  <a:cubicBezTo>
                    <a:pt x="108585" y="332454"/>
                    <a:pt x="108585" y="299116"/>
                    <a:pt x="108585" y="266731"/>
                  </a:cubicBezTo>
                  <a:cubicBezTo>
                    <a:pt x="110490" y="207676"/>
                    <a:pt x="119062" y="182911"/>
                    <a:pt x="135255" y="110521"/>
                  </a:cubicBezTo>
                  <a:cubicBezTo>
                    <a:pt x="139065" y="92424"/>
                    <a:pt x="138112" y="77184"/>
                    <a:pt x="136207" y="59086"/>
                  </a:cubicBezTo>
                  <a:cubicBezTo>
                    <a:pt x="132398" y="21939"/>
                    <a:pt x="107632" y="984"/>
                    <a:pt x="71438" y="31"/>
                  </a:cubicBezTo>
                  <a:cubicBezTo>
                    <a:pt x="35242" y="-921"/>
                    <a:pt x="9525" y="20034"/>
                    <a:pt x="3810" y="56229"/>
                  </a:cubicBezTo>
                  <a:cubicBezTo>
                    <a:pt x="-952" y="84804"/>
                    <a:pt x="-1905" y="113379"/>
                    <a:pt x="4763" y="141954"/>
                  </a:cubicBezTo>
                  <a:cubicBezTo>
                    <a:pt x="18098" y="201009"/>
                    <a:pt x="17145" y="261969"/>
                    <a:pt x="18098" y="32197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="" xmlns:a16="http://schemas.microsoft.com/office/drawing/2014/main" id="{3A232A39-49F9-49A7-B5C4-80854AA990D2}"/>
                </a:ext>
              </a:extLst>
            </p:cNvPr>
            <p:cNvSpPr/>
            <p:nvPr/>
          </p:nvSpPr>
          <p:spPr>
            <a:xfrm>
              <a:off x="962519" y="6060792"/>
              <a:ext cx="1525904" cy="231796"/>
            </a:xfrm>
            <a:custGeom>
              <a:avLst/>
              <a:gdLst>
                <a:gd name="connsiteX0" fmla="*/ 1358265 w 1525904"/>
                <a:gd name="connsiteY0" fmla="*/ 67719 h 231796"/>
                <a:gd name="connsiteX1" fmla="*/ 1198245 w 1525904"/>
                <a:gd name="connsiteY1" fmla="*/ 31524 h 231796"/>
                <a:gd name="connsiteX2" fmla="*/ 779145 w 1525904"/>
                <a:gd name="connsiteY2" fmla="*/ 30572 h 231796"/>
                <a:gd name="connsiteX3" fmla="*/ 734378 w 1525904"/>
                <a:gd name="connsiteY3" fmla="*/ 26762 h 231796"/>
                <a:gd name="connsiteX4" fmla="*/ 561975 w 1525904"/>
                <a:gd name="connsiteY4" fmla="*/ 1044 h 231796"/>
                <a:gd name="connsiteX5" fmla="*/ 270510 w 1525904"/>
                <a:gd name="connsiteY5" fmla="*/ 46764 h 231796"/>
                <a:gd name="connsiteX6" fmla="*/ 77152 w 1525904"/>
                <a:gd name="connsiteY6" fmla="*/ 72482 h 231796"/>
                <a:gd name="connsiteX7" fmla="*/ 0 w 1525904"/>
                <a:gd name="connsiteY7" fmla="*/ 60099 h 231796"/>
                <a:gd name="connsiteX8" fmla="*/ 57150 w 1525904"/>
                <a:gd name="connsiteY8" fmla="*/ 102009 h 231796"/>
                <a:gd name="connsiteX9" fmla="*/ 416242 w 1525904"/>
                <a:gd name="connsiteY9" fmla="*/ 128679 h 231796"/>
                <a:gd name="connsiteX10" fmla="*/ 629603 w 1525904"/>
                <a:gd name="connsiteY10" fmla="*/ 71529 h 231796"/>
                <a:gd name="connsiteX11" fmla="*/ 686753 w 1525904"/>
                <a:gd name="connsiteY11" fmla="*/ 70577 h 231796"/>
                <a:gd name="connsiteX12" fmla="*/ 503873 w 1525904"/>
                <a:gd name="connsiteY12" fmla="*/ 219167 h 231796"/>
                <a:gd name="connsiteX13" fmla="*/ 581025 w 1525904"/>
                <a:gd name="connsiteY13" fmla="*/ 198212 h 231796"/>
                <a:gd name="connsiteX14" fmla="*/ 724853 w 1525904"/>
                <a:gd name="connsiteY14" fmla="*/ 85817 h 231796"/>
                <a:gd name="connsiteX15" fmla="*/ 801053 w 1525904"/>
                <a:gd name="connsiteY15" fmla="*/ 84864 h 231796"/>
                <a:gd name="connsiteX16" fmla="*/ 958215 w 1525904"/>
                <a:gd name="connsiteY16" fmla="*/ 214404 h 231796"/>
                <a:gd name="connsiteX17" fmla="*/ 1014413 w 1525904"/>
                <a:gd name="connsiteY17" fmla="*/ 222024 h 231796"/>
                <a:gd name="connsiteX18" fmla="*/ 997268 w 1525904"/>
                <a:gd name="connsiteY18" fmla="*/ 188687 h 231796"/>
                <a:gd name="connsiteX19" fmla="*/ 980122 w 1525904"/>
                <a:gd name="connsiteY19" fmla="*/ 171542 h 231796"/>
                <a:gd name="connsiteX20" fmla="*/ 841058 w 1525904"/>
                <a:gd name="connsiteY20" fmla="*/ 70577 h 231796"/>
                <a:gd name="connsiteX21" fmla="*/ 897255 w 1525904"/>
                <a:gd name="connsiteY21" fmla="*/ 72482 h 231796"/>
                <a:gd name="connsiteX22" fmla="*/ 1103948 w 1525904"/>
                <a:gd name="connsiteY22" fmla="*/ 128679 h 231796"/>
                <a:gd name="connsiteX23" fmla="*/ 1469708 w 1525904"/>
                <a:gd name="connsiteY23" fmla="*/ 103914 h 231796"/>
                <a:gd name="connsiteX24" fmla="*/ 1525905 w 1525904"/>
                <a:gd name="connsiteY24" fmla="*/ 60099 h 231796"/>
                <a:gd name="connsiteX25" fmla="*/ 1358265 w 1525904"/>
                <a:gd name="connsiteY25" fmla="*/ 67719 h 2317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1525904" h="231796">
                  <a:moveTo>
                    <a:pt x="1358265" y="67719"/>
                  </a:moveTo>
                  <a:cubicBezTo>
                    <a:pt x="1303973" y="59147"/>
                    <a:pt x="1251585" y="43907"/>
                    <a:pt x="1198245" y="31524"/>
                  </a:cubicBezTo>
                  <a:cubicBezTo>
                    <a:pt x="1059180" y="-1813"/>
                    <a:pt x="919163" y="-18006"/>
                    <a:pt x="779145" y="30572"/>
                  </a:cubicBezTo>
                  <a:cubicBezTo>
                    <a:pt x="762953" y="36287"/>
                    <a:pt x="748665" y="30572"/>
                    <a:pt x="734378" y="26762"/>
                  </a:cubicBezTo>
                  <a:cubicBezTo>
                    <a:pt x="678180" y="9617"/>
                    <a:pt x="621030" y="1044"/>
                    <a:pt x="561975" y="1044"/>
                  </a:cubicBezTo>
                  <a:cubicBezTo>
                    <a:pt x="461963" y="1044"/>
                    <a:pt x="365760" y="21999"/>
                    <a:pt x="270510" y="46764"/>
                  </a:cubicBezTo>
                  <a:cubicBezTo>
                    <a:pt x="206692" y="62957"/>
                    <a:pt x="142875" y="78197"/>
                    <a:pt x="77152" y="72482"/>
                  </a:cubicBezTo>
                  <a:cubicBezTo>
                    <a:pt x="53340" y="70577"/>
                    <a:pt x="30480" y="64862"/>
                    <a:pt x="0" y="60099"/>
                  </a:cubicBezTo>
                  <a:cubicBezTo>
                    <a:pt x="20002" y="82007"/>
                    <a:pt x="39052" y="92484"/>
                    <a:pt x="57150" y="102009"/>
                  </a:cubicBezTo>
                  <a:cubicBezTo>
                    <a:pt x="173355" y="160112"/>
                    <a:pt x="294323" y="156302"/>
                    <a:pt x="416242" y="128679"/>
                  </a:cubicBezTo>
                  <a:cubicBezTo>
                    <a:pt x="488633" y="112487"/>
                    <a:pt x="557213" y="83912"/>
                    <a:pt x="629603" y="71529"/>
                  </a:cubicBezTo>
                  <a:cubicBezTo>
                    <a:pt x="646748" y="68672"/>
                    <a:pt x="662940" y="64862"/>
                    <a:pt x="686753" y="70577"/>
                  </a:cubicBezTo>
                  <a:cubicBezTo>
                    <a:pt x="616268" y="113439"/>
                    <a:pt x="552450" y="156302"/>
                    <a:pt x="503873" y="219167"/>
                  </a:cubicBezTo>
                  <a:cubicBezTo>
                    <a:pt x="539115" y="236312"/>
                    <a:pt x="561023" y="229644"/>
                    <a:pt x="581025" y="198212"/>
                  </a:cubicBezTo>
                  <a:cubicBezTo>
                    <a:pt x="615315" y="144872"/>
                    <a:pt x="665798" y="108677"/>
                    <a:pt x="724853" y="85817"/>
                  </a:cubicBezTo>
                  <a:cubicBezTo>
                    <a:pt x="750570" y="75339"/>
                    <a:pt x="774383" y="75339"/>
                    <a:pt x="801053" y="84864"/>
                  </a:cubicBezTo>
                  <a:cubicBezTo>
                    <a:pt x="867728" y="110582"/>
                    <a:pt x="919163" y="154397"/>
                    <a:pt x="958215" y="214404"/>
                  </a:cubicBezTo>
                  <a:cubicBezTo>
                    <a:pt x="974408" y="239169"/>
                    <a:pt x="1001078" y="233454"/>
                    <a:pt x="1014413" y="222024"/>
                  </a:cubicBezTo>
                  <a:cubicBezTo>
                    <a:pt x="1031558" y="207737"/>
                    <a:pt x="1003935" y="200117"/>
                    <a:pt x="997268" y="188687"/>
                  </a:cubicBezTo>
                  <a:cubicBezTo>
                    <a:pt x="993458" y="182019"/>
                    <a:pt x="985838" y="177257"/>
                    <a:pt x="980122" y="171542"/>
                  </a:cubicBezTo>
                  <a:cubicBezTo>
                    <a:pt x="940118" y="132489"/>
                    <a:pt x="893445" y="103914"/>
                    <a:pt x="841058" y="70577"/>
                  </a:cubicBezTo>
                  <a:cubicBezTo>
                    <a:pt x="864870" y="66767"/>
                    <a:pt x="881063" y="69624"/>
                    <a:pt x="897255" y="72482"/>
                  </a:cubicBezTo>
                  <a:cubicBezTo>
                    <a:pt x="967740" y="84864"/>
                    <a:pt x="1034415" y="112487"/>
                    <a:pt x="1103948" y="128679"/>
                  </a:cubicBezTo>
                  <a:cubicBezTo>
                    <a:pt x="1227773" y="157254"/>
                    <a:pt x="1351598" y="163922"/>
                    <a:pt x="1469708" y="103914"/>
                  </a:cubicBezTo>
                  <a:cubicBezTo>
                    <a:pt x="1488758" y="94389"/>
                    <a:pt x="1509713" y="84864"/>
                    <a:pt x="1525905" y="60099"/>
                  </a:cubicBezTo>
                  <a:cubicBezTo>
                    <a:pt x="1466850" y="72482"/>
                    <a:pt x="1412558" y="76292"/>
                    <a:pt x="1358265" y="6771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="" xmlns:a16="http://schemas.microsoft.com/office/drawing/2014/main" id="{4853CA65-062E-489B-85B1-96B1195CDBD9}"/>
                </a:ext>
              </a:extLst>
            </p:cNvPr>
            <p:cNvSpPr/>
            <p:nvPr/>
          </p:nvSpPr>
          <p:spPr>
            <a:xfrm>
              <a:off x="753364" y="5734176"/>
              <a:ext cx="493716" cy="342037"/>
            </a:xfrm>
            <a:custGeom>
              <a:avLst/>
              <a:gdLst>
                <a:gd name="connsiteX0" fmla="*/ 477760 w 493716"/>
                <a:gd name="connsiteY0" fmla="*/ 341948 h 342037"/>
                <a:gd name="connsiteX1" fmla="*/ 490142 w 493716"/>
                <a:gd name="connsiteY1" fmla="*/ 322898 h 342037"/>
                <a:gd name="connsiteX2" fmla="*/ 436802 w 493716"/>
                <a:gd name="connsiteY2" fmla="*/ 198120 h 342037"/>
                <a:gd name="connsiteX3" fmla="*/ 276782 w 493716"/>
                <a:gd name="connsiteY3" fmla="*/ 0 h 342037"/>
                <a:gd name="connsiteX4" fmla="*/ 380605 w 493716"/>
                <a:gd name="connsiteY4" fmla="*/ 263843 h 342037"/>
                <a:gd name="connsiteX5" fmla="*/ 2462 w 493716"/>
                <a:gd name="connsiteY5" fmla="*/ 149543 h 342037"/>
                <a:gd name="connsiteX6" fmla="*/ 8177 w 493716"/>
                <a:gd name="connsiteY6" fmla="*/ 174308 h 342037"/>
                <a:gd name="connsiteX7" fmla="*/ 253922 w 493716"/>
                <a:gd name="connsiteY7" fmla="*/ 335280 h 342037"/>
                <a:gd name="connsiteX8" fmla="*/ 477760 w 493716"/>
                <a:gd name="connsiteY8" fmla="*/ 341948 h 3420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93716" h="342037">
                  <a:moveTo>
                    <a:pt x="477760" y="341948"/>
                  </a:moveTo>
                  <a:cubicBezTo>
                    <a:pt x="493000" y="342900"/>
                    <a:pt x="497762" y="336233"/>
                    <a:pt x="490142" y="322898"/>
                  </a:cubicBezTo>
                  <a:cubicBezTo>
                    <a:pt x="466330" y="283845"/>
                    <a:pt x="455852" y="239078"/>
                    <a:pt x="436802" y="198120"/>
                  </a:cubicBezTo>
                  <a:cubicBezTo>
                    <a:pt x="400607" y="121920"/>
                    <a:pt x="344410" y="60960"/>
                    <a:pt x="276782" y="0"/>
                  </a:cubicBezTo>
                  <a:cubicBezTo>
                    <a:pt x="294880" y="100965"/>
                    <a:pt x="312025" y="191453"/>
                    <a:pt x="380605" y="263843"/>
                  </a:cubicBezTo>
                  <a:cubicBezTo>
                    <a:pt x="255827" y="211455"/>
                    <a:pt x="114857" y="227648"/>
                    <a:pt x="2462" y="149543"/>
                  </a:cubicBezTo>
                  <a:cubicBezTo>
                    <a:pt x="-4205" y="161925"/>
                    <a:pt x="4367" y="168593"/>
                    <a:pt x="8177" y="174308"/>
                  </a:cubicBezTo>
                  <a:cubicBezTo>
                    <a:pt x="67232" y="262890"/>
                    <a:pt x="147242" y="318135"/>
                    <a:pt x="253922" y="335280"/>
                  </a:cubicBezTo>
                  <a:cubicBezTo>
                    <a:pt x="328217" y="347663"/>
                    <a:pt x="402512" y="337185"/>
                    <a:pt x="477760" y="3419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="" xmlns:a16="http://schemas.microsoft.com/office/drawing/2014/main" id="{9A494BB1-0672-4080-BE11-3835441CDFAA}"/>
                </a:ext>
              </a:extLst>
            </p:cNvPr>
            <p:cNvSpPr/>
            <p:nvPr/>
          </p:nvSpPr>
          <p:spPr>
            <a:xfrm>
              <a:off x="2206442" y="5734176"/>
              <a:ext cx="486769" cy="340995"/>
            </a:xfrm>
            <a:custGeom>
              <a:avLst/>
              <a:gdLst>
                <a:gd name="connsiteX0" fmla="*/ 217212 w 486769"/>
                <a:gd name="connsiteY0" fmla="*/ 0 h 340995"/>
                <a:gd name="connsiteX1" fmla="*/ 120057 w 486769"/>
                <a:gd name="connsiteY1" fmla="*/ 98108 h 340995"/>
                <a:gd name="connsiteX2" fmla="*/ 2899 w 486769"/>
                <a:gd name="connsiteY2" fmla="*/ 324803 h 340995"/>
                <a:gd name="connsiteX3" fmla="*/ 19092 w 486769"/>
                <a:gd name="connsiteY3" fmla="*/ 340043 h 340995"/>
                <a:gd name="connsiteX4" fmla="*/ 165777 w 486769"/>
                <a:gd name="connsiteY4" fmla="*/ 340995 h 340995"/>
                <a:gd name="connsiteX5" fmla="*/ 339132 w 486769"/>
                <a:gd name="connsiteY5" fmla="*/ 305753 h 340995"/>
                <a:gd name="connsiteX6" fmla="*/ 486769 w 486769"/>
                <a:gd name="connsiteY6" fmla="*/ 160020 h 340995"/>
                <a:gd name="connsiteX7" fmla="*/ 113389 w 486769"/>
                <a:gd name="connsiteY7" fmla="*/ 260033 h 340995"/>
                <a:gd name="connsiteX8" fmla="*/ 217212 w 486769"/>
                <a:gd name="connsiteY8" fmla="*/ 0 h 3409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86769" h="340995">
                  <a:moveTo>
                    <a:pt x="217212" y="0"/>
                  </a:moveTo>
                  <a:cubicBezTo>
                    <a:pt x="178159" y="33338"/>
                    <a:pt x="148632" y="65723"/>
                    <a:pt x="120057" y="98108"/>
                  </a:cubicBezTo>
                  <a:cubicBezTo>
                    <a:pt x="61002" y="163830"/>
                    <a:pt x="41952" y="249555"/>
                    <a:pt x="2899" y="324803"/>
                  </a:cubicBezTo>
                  <a:cubicBezTo>
                    <a:pt x="-6626" y="342900"/>
                    <a:pt x="9567" y="340043"/>
                    <a:pt x="19092" y="340043"/>
                  </a:cubicBezTo>
                  <a:cubicBezTo>
                    <a:pt x="67669" y="340043"/>
                    <a:pt x="116247" y="340995"/>
                    <a:pt x="165777" y="340995"/>
                  </a:cubicBezTo>
                  <a:cubicBezTo>
                    <a:pt x="225784" y="340043"/>
                    <a:pt x="284839" y="332423"/>
                    <a:pt x="339132" y="305753"/>
                  </a:cubicBezTo>
                  <a:cubicBezTo>
                    <a:pt x="403902" y="274320"/>
                    <a:pt x="456289" y="227648"/>
                    <a:pt x="486769" y="160020"/>
                  </a:cubicBezTo>
                  <a:cubicBezTo>
                    <a:pt x="369612" y="224790"/>
                    <a:pt x="235309" y="217170"/>
                    <a:pt x="113389" y="260033"/>
                  </a:cubicBezTo>
                  <a:cubicBezTo>
                    <a:pt x="186732" y="189548"/>
                    <a:pt x="196257" y="97155"/>
                    <a:pt x="217212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="" xmlns:a16="http://schemas.microsoft.com/office/drawing/2014/main" id="{C393A03B-6D59-40D6-BB24-6DD26DFD3DF1}"/>
                </a:ext>
              </a:extLst>
            </p:cNvPr>
            <p:cNvSpPr/>
            <p:nvPr/>
          </p:nvSpPr>
          <p:spPr>
            <a:xfrm>
              <a:off x="600569" y="5524626"/>
              <a:ext cx="431482" cy="397192"/>
            </a:xfrm>
            <a:custGeom>
              <a:avLst/>
              <a:gdLst>
                <a:gd name="connsiteX0" fmla="*/ 431483 w 431482"/>
                <a:gd name="connsiteY0" fmla="*/ 397193 h 397192"/>
                <a:gd name="connsiteX1" fmla="*/ 382905 w 431482"/>
                <a:gd name="connsiteY1" fmla="*/ 225743 h 397192"/>
                <a:gd name="connsiteX2" fmla="*/ 312420 w 431482"/>
                <a:gd name="connsiteY2" fmla="*/ 20955 h 397192"/>
                <a:gd name="connsiteX3" fmla="*/ 290513 w 431482"/>
                <a:gd name="connsiteY3" fmla="*/ 0 h 397192"/>
                <a:gd name="connsiteX4" fmla="*/ 315278 w 431482"/>
                <a:gd name="connsiteY4" fmla="*/ 285750 h 397192"/>
                <a:gd name="connsiteX5" fmla="*/ 0 w 431482"/>
                <a:gd name="connsiteY5" fmla="*/ 67628 h 397192"/>
                <a:gd name="connsiteX6" fmla="*/ 196215 w 431482"/>
                <a:gd name="connsiteY6" fmla="*/ 326708 h 397192"/>
                <a:gd name="connsiteX7" fmla="*/ 431483 w 431482"/>
                <a:gd name="connsiteY7" fmla="*/ 397193 h 3971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31482" h="397192">
                  <a:moveTo>
                    <a:pt x="431483" y="397193"/>
                  </a:moveTo>
                  <a:cubicBezTo>
                    <a:pt x="399098" y="342900"/>
                    <a:pt x="391478" y="283845"/>
                    <a:pt x="382905" y="225743"/>
                  </a:cubicBezTo>
                  <a:cubicBezTo>
                    <a:pt x="373380" y="152400"/>
                    <a:pt x="349568" y="84773"/>
                    <a:pt x="312420" y="20955"/>
                  </a:cubicBezTo>
                  <a:cubicBezTo>
                    <a:pt x="307658" y="12383"/>
                    <a:pt x="305753" y="0"/>
                    <a:pt x="290513" y="0"/>
                  </a:cubicBezTo>
                  <a:cubicBezTo>
                    <a:pt x="294323" y="96203"/>
                    <a:pt x="272415" y="192405"/>
                    <a:pt x="315278" y="285750"/>
                  </a:cubicBezTo>
                  <a:cubicBezTo>
                    <a:pt x="211455" y="207645"/>
                    <a:pt x="80010" y="176213"/>
                    <a:pt x="0" y="67628"/>
                  </a:cubicBezTo>
                  <a:cubicBezTo>
                    <a:pt x="29528" y="181928"/>
                    <a:pt x="85725" y="275273"/>
                    <a:pt x="196215" y="326708"/>
                  </a:cubicBezTo>
                  <a:cubicBezTo>
                    <a:pt x="270510" y="360998"/>
                    <a:pt x="354330" y="366713"/>
                    <a:pt x="431483" y="39719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="" xmlns:a16="http://schemas.microsoft.com/office/drawing/2014/main" id="{D99D21EE-404E-4180-B03F-B65F11BC73F1}"/>
                </a:ext>
              </a:extLst>
            </p:cNvPr>
            <p:cNvSpPr/>
            <p:nvPr/>
          </p:nvSpPr>
          <p:spPr>
            <a:xfrm>
              <a:off x="2421748" y="5523674"/>
              <a:ext cx="421443" cy="392429"/>
            </a:xfrm>
            <a:custGeom>
              <a:avLst/>
              <a:gdLst>
                <a:gd name="connsiteX0" fmla="*/ 118110 w 421443"/>
                <a:gd name="connsiteY0" fmla="*/ 278130 h 392429"/>
                <a:gd name="connsiteX1" fmla="*/ 137160 w 421443"/>
                <a:gd name="connsiteY1" fmla="*/ 0 h 392429"/>
                <a:gd name="connsiteX2" fmla="*/ 74295 w 421443"/>
                <a:gd name="connsiteY2" fmla="*/ 114300 h 392429"/>
                <a:gd name="connsiteX3" fmla="*/ 0 w 421443"/>
                <a:gd name="connsiteY3" fmla="*/ 392430 h 392429"/>
                <a:gd name="connsiteX4" fmla="*/ 419100 w 421443"/>
                <a:gd name="connsiteY4" fmla="*/ 77152 h 392429"/>
                <a:gd name="connsiteX5" fmla="*/ 118110 w 421443"/>
                <a:gd name="connsiteY5" fmla="*/ 278130 h 3924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21443" h="392429">
                  <a:moveTo>
                    <a:pt x="118110" y="278130"/>
                  </a:moveTo>
                  <a:cubicBezTo>
                    <a:pt x="159067" y="186690"/>
                    <a:pt x="134303" y="92392"/>
                    <a:pt x="137160" y="0"/>
                  </a:cubicBezTo>
                  <a:cubicBezTo>
                    <a:pt x="107633" y="34290"/>
                    <a:pt x="90488" y="73342"/>
                    <a:pt x="74295" y="114300"/>
                  </a:cubicBezTo>
                  <a:cubicBezTo>
                    <a:pt x="39053" y="203835"/>
                    <a:pt x="51435" y="305752"/>
                    <a:pt x="0" y="392430"/>
                  </a:cubicBezTo>
                  <a:cubicBezTo>
                    <a:pt x="209550" y="382905"/>
                    <a:pt x="447675" y="204788"/>
                    <a:pt x="419100" y="77152"/>
                  </a:cubicBezTo>
                  <a:cubicBezTo>
                    <a:pt x="339090" y="178117"/>
                    <a:pt x="220028" y="212408"/>
                    <a:pt x="118110" y="27813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="" xmlns:a16="http://schemas.microsoft.com/office/drawing/2014/main" id="{CF9B918F-3BDE-43D6-A4D4-A8D8F427E2FB}"/>
                </a:ext>
              </a:extLst>
            </p:cNvPr>
            <p:cNvSpPr/>
            <p:nvPr/>
          </p:nvSpPr>
          <p:spPr>
            <a:xfrm>
              <a:off x="533894" y="5274118"/>
              <a:ext cx="325490" cy="450532"/>
            </a:xfrm>
            <a:custGeom>
              <a:avLst/>
              <a:gdLst>
                <a:gd name="connsiteX0" fmla="*/ 320993 w 325490"/>
                <a:gd name="connsiteY0" fmla="*/ 450532 h 450532"/>
                <a:gd name="connsiteX1" fmla="*/ 323850 w 325490"/>
                <a:gd name="connsiteY1" fmla="*/ 176213 h 450532"/>
                <a:gd name="connsiteX2" fmla="*/ 300038 w 325490"/>
                <a:gd name="connsiteY2" fmla="*/ 0 h 450532"/>
                <a:gd name="connsiteX3" fmla="*/ 252413 w 325490"/>
                <a:gd name="connsiteY3" fmla="*/ 327660 h 450532"/>
                <a:gd name="connsiteX4" fmla="*/ 7620 w 325490"/>
                <a:gd name="connsiteY4" fmla="*/ 24765 h 450532"/>
                <a:gd name="connsiteX5" fmla="*/ 2858 w 325490"/>
                <a:gd name="connsiteY5" fmla="*/ 27623 h 450532"/>
                <a:gd name="connsiteX6" fmla="*/ 0 w 325490"/>
                <a:gd name="connsiteY6" fmla="*/ 39052 h 450532"/>
                <a:gd name="connsiteX7" fmla="*/ 104775 w 325490"/>
                <a:gd name="connsiteY7" fmla="*/ 290513 h 450532"/>
                <a:gd name="connsiteX8" fmla="*/ 320993 w 325490"/>
                <a:gd name="connsiteY8" fmla="*/ 450532 h 4505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25490" h="450532">
                  <a:moveTo>
                    <a:pt x="320993" y="450532"/>
                  </a:moveTo>
                  <a:cubicBezTo>
                    <a:pt x="300990" y="358140"/>
                    <a:pt x="314325" y="267653"/>
                    <a:pt x="323850" y="176213"/>
                  </a:cubicBezTo>
                  <a:cubicBezTo>
                    <a:pt x="329565" y="119063"/>
                    <a:pt x="320040" y="63818"/>
                    <a:pt x="300038" y="0"/>
                  </a:cubicBezTo>
                  <a:cubicBezTo>
                    <a:pt x="262890" y="112395"/>
                    <a:pt x="228600" y="215265"/>
                    <a:pt x="252413" y="327660"/>
                  </a:cubicBezTo>
                  <a:cubicBezTo>
                    <a:pt x="186690" y="212407"/>
                    <a:pt x="70485" y="140970"/>
                    <a:pt x="7620" y="24765"/>
                  </a:cubicBezTo>
                  <a:cubicBezTo>
                    <a:pt x="4763" y="26670"/>
                    <a:pt x="2858" y="27623"/>
                    <a:pt x="2858" y="27623"/>
                  </a:cubicBezTo>
                  <a:cubicBezTo>
                    <a:pt x="953" y="32385"/>
                    <a:pt x="0" y="35243"/>
                    <a:pt x="0" y="39052"/>
                  </a:cubicBezTo>
                  <a:cubicBezTo>
                    <a:pt x="7620" y="134302"/>
                    <a:pt x="39053" y="219075"/>
                    <a:pt x="104775" y="290513"/>
                  </a:cubicBezTo>
                  <a:cubicBezTo>
                    <a:pt x="166688" y="357188"/>
                    <a:pt x="248603" y="394335"/>
                    <a:pt x="320993" y="45053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="" xmlns:a16="http://schemas.microsoft.com/office/drawing/2014/main" id="{AE659DC5-FEF7-4DD1-9258-D056C2A508A9}"/>
                </a:ext>
              </a:extLst>
            </p:cNvPr>
            <p:cNvSpPr/>
            <p:nvPr/>
          </p:nvSpPr>
          <p:spPr>
            <a:xfrm>
              <a:off x="2596035" y="5279833"/>
              <a:ext cx="319108" cy="445770"/>
            </a:xfrm>
            <a:custGeom>
              <a:avLst/>
              <a:gdLst>
                <a:gd name="connsiteX0" fmla="*/ 207666 w 319108"/>
                <a:gd name="connsiteY0" fmla="*/ 295275 h 445770"/>
                <a:gd name="connsiteX1" fmla="*/ 319108 w 319108"/>
                <a:gd name="connsiteY1" fmla="*/ 22860 h 445770"/>
                <a:gd name="connsiteX2" fmla="*/ 71458 w 319108"/>
                <a:gd name="connsiteY2" fmla="*/ 323850 h 445770"/>
                <a:gd name="connsiteX3" fmla="*/ 24786 w 319108"/>
                <a:gd name="connsiteY3" fmla="*/ 0 h 445770"/>
                <a:gd name="connsiteX4" fmla="*/ 21 w 319108"/>
                <a:gd name="connsiteY4" fmla="*/ 132398 h 445770"/>
                <a:gd name="connsiteX5" fmla="*/ 2878 w 319108"/>
                <a:gd name="connsiteY5" fmla="*/ 445770 h 445770"/>
                <a:gd name="connsiteX6" fmla="*/ 207666 w 319108"/>
                <a:gd name="connsiteY6" fmla="*/ 295275 h 4457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19108" h="445770">
                  <a:moveTo>
                    <a:pt x="207666" y="295275"/>
                  </a:moveTo>
                  <a:cubicBezTo>
                    <a:pt x="282913" y="220028"/>
                    <a:pt x="317203" y="128588"/>
                    <a:pt x="319108" y="22860"/>
                  </a:cubicBezTo>
                  <a:cubicBezTo>
                    <a:pt x="252433" y="136208"/>
                    <a:pt x="136228" y="207645"/>
                    <a:pt x="71458" y="323850"/>
                  </a:cubicBezTo>
                  <a:cubicBezTo>
                    <a:pt x="95271" y="210503"/>
                    <a:pt x="60981" y="108585"/>
                    <a:pt x="24786" y="0"/>
                  </a:cubicBezTo>
                  <a:cubicBezTo>
                    <a:pt x="6688" y="47625"/>
                    <a:pt x="973" y="89535"/>
                    <a:pt x="21" y="132398"/>
                  </a:cubicBezTo>
                  <a:cubicBezTo>
                    <a:pt x="-932" y="236220"/>
                    <a:pt x="31453" y="340042"/>
                    <a:pt x="2878" y="445770"/>
                  </a:cubicBezTo>
                  <a:cubicBezTo>
                    <a:pt x="70506" y="392430"/>
                    <a:pt x="147658" y="355283"/>
                    <a:pt x="207666" y="29527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="" xmlns:a16="http://schemas.microsoft.com/office/drawing/2014/main" id="{107F76CD-464E-4973-9683-D08C06D4848B}"/>
                </a:ext>
              </a:extLst>
            </p:cNvPr>
            <p:cNvSpPr/>
            <p:nvPr/>
          </p:nvSpPr>
          <p:spPr>
            <a:xfrm>
              <a:off x="544924" y="5019801"/>
              <a:ext cx="293491" cy="448627"/>
            </a:xfrm>
            <a:custGeom>
              <a:avLst/>
              <a:gdLst>
                <a:gd name="connsiteX0" fmla="*/ 188994 w 293491"/>
                <a:gd name="connsiteY0" fmla="*/ 448628 h 448627"/>
                <a:gd name="connsiteX1" fmla="*/ 247097 w 293491"/>
                <a:gd name="connsiteY1" fmla="*/ 246698 h 448627"/>
                <a:gd name="connsiteX2" fmla="*/ 286149 w 293491"/>
                <a:gd name="connsiteY2" fmla="*/ 132398 h 448627"/>
                <a:gd name="connsiteX3" fmla="*/ 290912 w 293491"/>
                <a:gd name="connsiteY3" fmla="*/ 40005 h 448627"/>
                <a:gd name="connsiteX4" fmla="*/ 160419 w 293491"/>
                <a:gd name="connsiteY4" fmla="*/ 325755 h 448627"/>
                <a:gd name="connsiteX5" fmla="*/ 108032 w 293491"/>
                <a:gd name="connsiteY5" fmla="*/ 206692 h 448627"/>
                <a:gd name="connsiteX6" fmla="*/ 28022 w 293491"/>
                <a:gd name="connsiteY6" fmla="*/ 51435 h 448627"/>
                <a:gd name="connsiteX7" fmla="*/ 8972 w 293491"/>
                <a:gd name="connsiteY7" fmla="*/ 0 h 448627"/>
                <a:gd name="connsiteX8" fmla="*/ 7067 w 293491"/>
                <a:gd name="connsiteY8" fmla="*/ 13335 h 448627"/>
                <a:gd name="connsiteX9" fmla="*/ 3257 w 293491"/>
                <a:gd name="connsiteY9" fmla="*/ 52388 h 448627"/>
                <a:gd name="connsiteX10" fmla="*/ 56597 w 293491"/>
                <a:gd name="connsiteY10" fmla="*/ 293370 h 448627"/>
                <a:gd name="connsiteX11" fmla="*/ 188994 w 293491"/>
                <a:gd name="connsiteY11" fmla="*/ 448628 h 4486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93491" h="448627">
                  <a:moveTo>
                    <a:pt x="188994" y="448628"/>
                  </a:moveTo>
                  <a:cubicBezTo>
                    <a:pt x="188994" y="374332"/>
                    <a:pt x="216617" y="310515"/>
                    <a:pt x="247097" y="246698"/>
                  </a:cubicBezTo>
                  <a:cubicBezTo>
                    <a:pt x="264242" y="210502"/>
                    <a:pt x="278529" y="172402"/>
                    <a:pt x="286149" y="132398"/>
                  </a:cubicBezTo>
                  <a:cubicBezTo>
                    <a:pt x="291864" y="102870"/>
                    <a:pt x="296627" y="72390"/>
                    <a:pt x="290912" y="40005"/>
                  </a:cubicBezTo>
                  <a:cubicBezTo>
                    <a:pt x="221379" y="101917"/>
                    <a:pt x="187089" y="177165"/>
                    <a:pt x="160419" y="325755"/>
                  </a:cubicBezTo>
                  <a:cubicBezTo>
                    <a:pt x="141369" y="283845"/>
                    <a:pt x="128034" y="243840"/>
                    <a:pt x="108032" y="206692"/>
                  </a:cubicBezTo>
                  <a:cubicBezTo>
                    <a:pt x="81362" y="155257"/>
                    <a:pt x="46119" y="107632"/>
                    <a:pt x="28022" y="51435"/>
                  </a:cubicBezTo>
                  <a:cubicBezTo>
                    <a:pt x="22307" y="34290"/>
                    <a:pt x="27069" y="12382"/>
                    <a:pt x="8972" y="0"/>
                  </a:cubicBezTo>
                  <a:cubicBezTo>
                    <a:pt x="8019" y="4763"/>
                    <a:pt x="8019" y="8573"/>
                    <a:pt x="7067" y="13335"/>
                  </a:cubicBezTo>
                  <a:cubicBezTo>
                    <a:pt x="6114" y="26670"/>
                    <a:pt x="4209" y="39052"/>
                    <a:pt x="3257" y="52388"/>
                  </a:cubicBezTo>
                  <a:cubicBezTo>
                    <a:pt x="-6268" y="139065"/>
                    <a:pt x="3257" y="220980"/>
                    <a:pt x="56597" y="293370"/>
                  </a:cubicBezTo>
                  <a:cubicBezTo>
                    <a:pt x="97554" y="347663"/>
                    <a:pt x="151847" y="388620"/>
                    <a:pt x="188994" y="44862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="" xmlns:a16="http://schemas.microsoft.com/office/drawing/2014/main" id="{96D3E5CE-FCAB-433C-8F28-9DCCD4FC9E48}"/>
                </a:ext>
              </a:extLst>
            </p:cNvPr>
            <p:cNvSpPr/>
            <p:nvPr/>
          </p:nvSpPr>
          <p:spPr>
            <a:xfrm>
              <a:off x="2613113" y="5030279"/>
              <a:ext cx="293155" cy="431482"/>
            </a:xfrm>
            <a:custGeom>
              <a:avLst/>
              <a:gdLst>
                <a:gd name="connsiteX0" fmla="*/ 88 w 293155"/>
                <a:gd name="connsiteY0" fmla="*/ 22860 h 431482"/>
                <a:gd name="connsiteX1" fmla="*/ 23901 w 293155"/>
                <a:gd name="connsiteY1" fmla="*/ 180975 h 431482"/>
                <a:gd name="connsiteX2" fmla="*/ 106768 w 293155"/>
                <a:gd name="connsiteY2" fmla="*/ 431483 h 431482"/>
                <a:gd name="connsiteX3" fmla="*/ 220116 w 293155"/>
                <a:gd name="connsiteY3" fmla="*/ 304800 h 431482"/>
                <a:gd name="connsiteX4" fmla="*/ 280123 w 293155"/>
                <a:gd name="connsiteY4" fmla="*/ 0 h 431482"/>
                <a:gd name="connsiteX5" fmla="*/ 131533 w 293155"/>
                <a:gd name="connsiteY5" fmla="*/ 313373 h 431482"/>
                <a:gd name="connsiteX6" fmla="*/ 88 w 293155"/>
                <a:gd name="connsiteY6" fmla="*/ 22860 h 4314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93155" h="431482">
                  <a:moveTo>
                    <a:pt x="88" y="22860"/>
                  </a:moveTo>
                  <a:cubicBezTo>
                    <a:pt x="-864" y="83820"/>
                    <a:pt x="5803" y="133350"/>
                    <a:pt x="23901" y="180975"/>
                  </a:cubicBezTo>
                  <a:cubicBezTo>
                    <a:pt x="55333" y="262890"/>
                    <a:pt x="103911" y="338138"/>
                    <a:pt x="106768" y="431483"/>
                  </a:cubicBezTo>
                  <a:cubicBezTo>
                    <a:pt x="142963" y="384810"/>
                    <a:pt x="183921" y="346710"/>
                    <a:pt x="220116" y="304800"/>
                  </a:cubicBezTo>
                  <a:cubicBezTo>
                    <a:pt x="297268" y="215265"/>
                    <a:pt x="305841" y="111442"/>
                    <a:pt x="280123" y="0"/>
                  </a:cubicBezTo>
                  <a:cubicBezTo>
                    <a:pt x="250596" y="113348"/>
                    <a:pt x="164871" y="200025"/>
                    <a:pt x="131533" y="313373"/>
                  </a:cubicBezTo>
                  <a:cubicBezTo>
                    <a:pt x="135343" y="197167"/>
                    <a:pt x="77241" y="111442"/>
                    <a:pt x="88" y="2286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="" xmlns:a16="http://schemas.microsoft.com/office/drawing/2014/main" id="{91E49E47-9EE3-4F39-A498-15529F564F69}"/>
                </a:ext>
              </a:extLst>
            </p:cNvPr>
            <p:cNvSpPr/>
            <p:nvPr/>
          </p:nvSpPr>
          <p:spPr>
            <a:xfrm>
              <a:off x="590253" y="4745481"/>
              <a:ext cx="317972" cy="466725"/>
            </a:xfrm>
            <a:custGeom>
              <a:avLst/>
              <a:gdLst>
                <a:gd name="connsiteX0" fmla="*/ 98898 w 317972"/>
                <a:gd name="connsiteY0" fmla="*/ 466725 h 466725"/>
                <a:gd name="connsiteX1" fmla="*/ 204625 w 317972"/>
                <a:gd name="connsiteY1" fmla="*/ 285750 h 466725"/>
                <a:gd name="connsiteX2" fmla="*/ 272253 w 317972"/>
                <a:gd name="connsiteY2" fmla="*/ 184785 h 466725"/>
                <a:gd name="connsiteX3" fmla="*/ 317973 w 317972"/>
                <a:gd name="connsiteY3" fmla="*/ 69533 h 466725"/>
                <a:gd name="connsiteX4" fmla="*/ 100803 w 317972"/>
                <a:gd name="connsiteY4" fmla="*/ 331470 h 466725"/>
                <a:gd name="connsiteX5" fmla="*/ 72228 w 317972"/>
                <a:gd name="connsiteY5" fmla="*/ 166688 h 466725"/>
                <a:gd name="connsiteX6" fmla="*/ 69370 w 317972"/>
                <a:gd name="connsiteY6" fmla="*/ 0 h 466725"/>
                <a:gd name="connsiteX7" fmla="*/ 58893 w 317972"/>
                <a:gd name="connsiteY7" fmla="*/ 2858 h 466725"/>
                <a:gd name="connsiteX8" fmla="*/ 48415 w 317972"/>
                <a:gd name="connsiteY8" fmla="*/ 17145 h 466725"/>
                <a:gd name="connsiteX9" fmla="*/ 12220 w 317972"/>
                <a:gd name="connsiteY9" fmla="*/ 274320 h 466725"/>
                <a:gd name="connsiteX10" fmla="*/ 98898 w 317972"/>
                <a:gd name="connsiteY10" fmla="*/ 466725 h 466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17972" h="466725">
                  <a:moveTo>
                    <a:pt x="98898" y="466725"/>
                  </a:moveTo>
                  <a:cubicBezTo>
                    <a:pt x="121758" y="392430"/>
                    <a:pt x="160810" y="338138"/>
                    <a:pt x="204625" y="285750"/>
                  </a:cubicBezTo>
                  <a:cubicBezTo>
                    <a:pt x="230343" y="254318"/>
                    <a:pt x="253203" y="220980"/>
                    <a:pt x="272253" y="184785"/>
                  </a:cubicBezTo>
                  <a:cubicBezTo>
                    <a:pt x="291303" y="149543"/>
                    <a:pt x="306543" y="113348"/>
                    <a:pt x="317973" y="69533"/>
                  </a:cubicBezTo>
                  <a:cubicBezTo>
                    <a:pt x="225580" y="145733"/>
                    <a:pt x="136998" y="216218"/>
                    <a:pt x="100803" y="331470"/>
                  </a:cubicBezTo>
                  <a:cubicBezTo>
                    <a:pt x="91278" y="276225"/>
                    <a:pt x="81753" y="221933"/>
                    <a:pt x="72228" y="166688"/>
                  </a:cubicBezTo>
                  <a:cubicBezTo>
                    <a:pt x="62703" y="111443"/>
                    <a:pt x="60798" y="57150"/>
                    <a:pt x="69370" y="0"/>
                  </a:cubicBezTo>
                  <a:cubicBezTo>
                    <a:pt x="63655" y="1905"/>
                    <a:pt x="59845" y="1905"/>
                    <a:pt x="58893" y="2858"/>
                  </a:cubicBezTo>
                  <a:cubicBezTo>
                    <a:pt x="55083" y="7620"/>
                    <a:pt x="51273" y="12383"/>
                    <a:pt x="48415" y="17145"/>
                  </a:cubicBezTo>
                  <a:cubicBezTo>
                    <a:pt x="2695" y="98108"/>
                    <a:pt x="-13497" y="183833"/>
                    <a:pt x="12220" y="274320"/>
                  </a:cubicBezTo>
                  <a:cubicBezTo>
                    <a:pt x="32223" y="340995"/>
                    <a:pt x="68418" y="397193"/>
                    <a:pt x="98898" y="46672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="" xmlns:a16="http://schemas.microsoft.com/office/drawing/2014/main" id="{A27D0708-6849-4604-B698-AA2DFC4091F4}"/>
                </a:ext>
              </a:extLst>
            </p:cNvPr>
            <p:cNvSpPr/>
            <p:nvPr/>
          </p:nvSpPr>
          <p:spPr>
            <a:xfrm>
              <a:off x="2546526" y="4738814"/>
              <a:ext cx="311914" cy="470535"/>
            </a:xfrm>
            <a:custGeom>
              <a:avLst/>
              <a:gdLst>
                <a:gd name="connsiteX0" fmla="*/ 0 w 311914"/>
                <a:gd name="connsiteY0" fmla="*/ 81915 h 470535"/>
                <a:gd name="connsiteX1" fmla="*/ 50483 w 311914"/>
                <a:gd name="connsiteY1" fmla="*/ 204788 h 470535"/>
                <a:gd name="connsiteX2" fmla="*/ 214313 w 311914"/>
                <a:gd name="connsiteY2" fmla="*/ 470535 h 470535"/>
                <a:gd name="connsiteX3" fmla="*/ 243840 w 311914"/>
                <a:gd name="connsiteY3" fmla="*/ 0 h 470535"/>
                <a:gd name="connsiteX4" fmla="*/ 212408 w 311914"/>
                <a:gd name="connsiteY4" fmla="*/ 335280 h 470535"/>
                <a:gd name="connsiteX5" fmla="*/ 0 w 311914"/>
                <a:gd name="connsiteY5" fmla="*/ 81915 h 4705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11914" h="470535">
                  <a:moveTo>
                    <a:pt x="0" y="81915"/>
                  </a:moveTo>
                  <a:cubicBezTo>
                    <a:pt x="11430" y="130492"/>
                    <a:pt x="29527" y="167640"/>
                    <a:pt x="50483" y="204788"/>
                  </a:cubicBezTo>
                  <a:cubicBezTo>
                    <a:pt x="100965" y="295275"/>
                    <a:pt x="186690" y="361950"/>
                    <a:pt x="214313" y="470535"/>
                  </a:cubicBezTo>
                  <a:cubicBezTo>
                    <a:pt x="333375" y="278130"/>
                    <a:pt x="343852" y="103823"/>
                    <a:pt x="243840" y="0"/>
                  </a:cubicBezTo>
                  <a:cubicBezTo>
                    <a:pt x="263842" y="117157"/>
                    <a:pt x="229552" y="224790"/>
                    <a:pt x="212408" y="335280"/>
                  </a:cubicBezTo>
                  <a:cubicBezTo>
                    <a:pt x="175260" y="224790"/>
                    <a:pt x="93345" y="153352"/>
                    <a:pt x="0" y="8191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="" xmlns:a16="http://schemas.microsoft.com/office/drawing/2014/main" id="{B3DA80AC-082B-4E9B-8E0C-3686AAFEA0F1}"/>
                </a:ext>
              </a:extLst>
            </p:cNvPr>
            <p:cNvSpPr/>
            <p:nvPr/>
          </p:nvSpPr>
          <p:spPr>
            <a:xfrm>
              <a:off x="696811" y="4534026"/>
              <a:ext cx="322857" cy="437197"/>
            </a:xfrm>
            <a:custGeom>
              <a:avLst/>
              <a:gdLst>
                <a:gd name="connsiteX0" fmla="*/ 242848 w 322857"/>
                <a:gd name="connsiteY0" fmla="*/ 201930 h 437197"/>
                <a:gd name="connsiteX1" fmla="*/ 322858 w 322857"/>
                <a:gd name="connsiteY1" fmla="*/ 73342 h 437197"/>
                <a:gd name="connsiteX2" fmla="*/ 68540 w 322857"/>
                <a:gd name="connsiteY2" fmla="*/ 269557 h 437197"/>
                <a:gd name="connsiteX3" fmla="*/ 124738 w 322857"/>
                <a:gd name="connsiteY3" fmla="*/ 0 h 437197"/>
                <a:gd name="connsiteX4" fmla="*/ 16153 w 322857"/>
                <a:gd name="connsiteY4" fmla="*/ 437198 h 437197"/>
                <a:gd name="connsiteX5" fmla="*/ 242848 w 322857"/>
                <a:gd name="connsiteY5" fmla="*/ 201930 h 4371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22857" h="437197">
                  <a:moveTo>
                    <a:pt x="242848" y="201930"/>
                  </a:moveTo>
                  <a:cubicBezTo>
                    <a:pt x="279995" y="169545"/>
                    <a:pt x="303808" y="127635"/>
                    <a:pt x="322858" y="73342"/>
                  </a:cubicBezTo>
                  <a:cubicBezTo>
                    <a:pt x="230465" y="138113"/>
                    <a:pt x="132358" y="180975"/>
                    <a:pt x="68540" y="269557"/>
                  </a:cubicBezTo>
                  <a:cubicBezTo>
                    <a:pt x="80923" y="178117"/>
                    <a:pt x="77113" y="86677"/>
                    <a:pt x="124738" y="0"/>
                  </a:cubicBezTo>
                  <a:cubicBezTo>
                    <a:pt x="-4802" y="89535"/>
                    <a:pt x="-18137" y="256222"/>
                    <a:pt x="16153" y="437198"/>
                  </a:cubicBezTo>
                  <a:cubicBezTo>
                    <a:pt x="62825" y="323850"/>
                    <a:pt x="161885" y="271463"/>
                    <a:pt x="242848" y="20193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="" xmlns:a16="http://schemas.microsoft.com/office/drawing/2014/main" id="{49FC2F08-7F8D-48AD-A2FE-9B72AFF3835F}"/>
                </a:ext>
              </a:extLst>
            </p:cNvPr>
            <p:cNvSpPr/>
            <p:nvPr/>
          </p:nvSpPr>
          <p:spPr>
            <a:xfrm>
              <a:off x="2356026" y="4396866"/>
              <a:ext cx="282892" cy="302894"/>
            </a:xfrm>
            <a:custGeom>
              <a:avLst/>
              <a:gdLst>
                <a:gd name="connsiteX0" fmla="*/ 282892 w 282892"/>
                <a:gd name="connsiteY0" fmla="*/ 302895 h 302894"/>
                <a:gd name="connsiteX1" fmla="*/ 0 w 282892"/>
                <a:gd name="connsiteY1" fmla="*/ 0 h 302894"/>
                <a:gd name="connsiteX2" fmla="*/ 282892 w 282892"/>
                <a:gd name="connsiteY2" fmla="*/ 302895 h 3028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82892" h="302894">
                  <a:moveTo>
                    <a:pt x="282892" y="302895"/>
                  </a:moveTo>
                  <a:cubicBezTo>
                    <a:pt x="274320" y="178118"/>
                    <a:pt x="121920" y="13335"/>
                    <a:pt x="0" y="0"/>
                  </a:cubicBezTo>
                  <a:cubicBezTo>
                    <a:pt x="115252" y="180023"/>
                    <a:pt x="171450" y="240030"/>
                    <a:pt x="282892" y="30289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="" xmlns:a16="http://schemas.microsoft.com/office/drawing/2014/main" id="{DD3D8F0B-B7CF-41A3-BECA-9092CBEE0AE6}"/>
                </a:ext>
              </a:extLst>
            </p:cNvPr>
            <p:cNvSpPr/>
            <p:nvPr/>
          </p:nvSpPr>
          <p:spPr>
            <a:xfrm>
              <a:off x="813928" y="4399723"/>
              <a:ext cx="274320" cy="294322"/>
            </a:xfrm>
            <a:custGeom>
              <a:avLst/>
              <a:gdLst>
                <a:gd name="connsiteX0" fmla="*/ 274320 w 274320"/>
                <a:gd name="connsiteY0" fmla="*/ 0 h 294322"/>
                <a:gd name="connsiteX1" fmla="*/ 0 w 274320"/>
                <a:gd name="connsiteY1" fmla="*/ 294323 h 294322"/>
                <a:gd name="connsiteX2" fmla="*/ 274320 w 274320"/>
                <a:gd name="connsiteY2" fmla="*/ 0 h 2943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74320" h="294322">
                  <a:moveTo>
                    <a:pt x="274320" y="0"/>
                  </a:moveTo>
                  <a:cubicBezTo>
                    <a:pt x="163830" y="8573"/>
                    <a:pt x="15240" y="168593"/>
                    <a:pt x="0" y="294323"/>
                  </a:cubicBezTo>
                  <a:cubicBezTo>
                    <a:pt x="133350" y="235268"/>
                    <a:pt x="207645" y="120968"/>
                    <a:pt x="274320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="" xmlns:a16="http://schemas.microsoft.com/office/drawing/2014/main" id="{1FB428C9-725E-4E86-99B0-0E3136CDF1A8}"/>
                </a:ext>
              </a:extLst>
            </p:cNvPr>
            <p:cNvSpPr/>
            <p:nvPr/>
          </p:nvSpPr>
          <p:spPr>
            <a:xfrm>
              <a:off x="1798587" y="4686203"/>
              <a:ext cx="114930" cy="50651"/>
            </a:xfrm>
            <a:custGeom>
              <a:avLst/>
              <a:gdLst>
                <a:gd name="connsiteX0" fmla="*/ 92619 w 114930"/>
                <a:gd name="connsiteY0" fmla="*/ 48800 h 50651"/>
                <a:gd name="connsiteX1" fmla="*/ 113574 w 114930"/>
                <a:gd name="connsiteY1" fmla="*/ 43085 h 50651"/>
                <a:gd name="connsiteX2" fmla="*/ 100239 w 114930"/>
                <a:gd name="connsiteY2" fmla="*/ 22130 h 50651"/>
                <a:gd name="connsiteX3" fmla="*/ 29754 w 114930"/>
                <a:gd name="connsiteY3" fmla="*/ 1175 h 50651"/>
                <a:gd name="connsiteX4" fmla="*/ 226 w 114930"/>
                <a:gd name="connsiteY4" fmla="*/ 10700 h 50651"/>
                <a:gd name="connsiteX5" fmla="*/ 18324 w 114930"/>
                <a:gd name="connsiteY5" fmla="*/ 28798 h 50651"/>
                <a:gd name="connsiteX6" fmla="*/ 92619 w 114930"/>
                <a:gd name="connsiteY6" fmla="*/ 48800 h 506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4930" h="50651">
                  <a:moveTo>
                    <a:pt x="92619" y="48800"/>
                  </a:moveTo>
                  <a:cubicBezTo>
                    <a:pt x="100239" y="50705"/>
                    <a:pt x="109764" y="53563"/>
                    <a:pt x="113574" y="43085"/>
                  </a:cubicBezTo>
                  <a:cubicBezTo>
                    <a:pt x="118336" y="30703"/>
                    <a:pt x="109764" y="25940"/>
                    <a:pt x="100239" y="22130"/>
                  </a:cubicBezTo>
                  <a:cubicBezTo>
                    <a:pt x="74521" y="13558"/>
                    <a:pt x="48804" y="6890"/>
                    <a:pt x="29754" y="1175"/>
                  </a:cubicBezTo>
                  <a:cubicBezTo>
                    <a:pt x="13561" y="223"/>
                    <a:pt x="2131" y="-3587"/>
                    <a:pt x="226" y="10700"/>
                  </a:cubicBezTo>
                  <a:cubicBezTo>
                    <a:pt x="-1679" y="23083"/>
                    <a:pt x="8799" y="25940"/>
                    <a:pt x="18324" y="28798"/>
                  </a:cubicBezTo>
                  <a:cubicBezTo>
                    <a:pt x="42136" y="34513"/>
                    <a:pt x="66901" y="42133"/>
                    <a:pt x="92619" y="4880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="" xmlns:a16="http://schemas.microsoft.com/office/drawing/2014/main" id="{5CCB051B-0F91-430C-A81A-CDFC8D9ED817}"/>
                </a:ext>
              </a:extLst>
            </p:cNvPr>
            <p:cNvSpPr/>
            <p:nvPr/>
          </p:nvSpPr>
          <p:spPr>
            <a:xfrm>
              <a:off x="1825484" y="4441872"/>
              <a:ext cx="62864" cy="13573"/>
            </a:xfrm>
            <a:custGeom>
              <a:avLst/>
              <a:gdLst>
                <a:gd name="connsiteX0" fmla="*/ 0 w 62864"/>
                <a:gd name="connsiteY0" fmla="*/ 7382 h 13573"/>
                <a:gd name="connsiteX1" fmla="*/ 62865 w 62864"/>
                <a:gd name="connsiteY1" fmla="*/ 8334 h 13573"/>
                <a:gd name="connsiteX2" fmla="*/ 0 w 62864"/>
                <a:gd name="connsiteY2" fmla="*/ 7382 h 135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2864" h="13573">
                  <a:moveTo>
                    <a:pt x="0" y="7382"/>
                  </a:moveTo>
                  <a:cubicBezTo>
                    <a:pt x="24765" y="15954"/>
                    <a:pt x="40957" y="15002"/>
                    <a:pt x="62865" y="8334"/>
                  </a:cubicBezTo>
                  <a:cubicBezTo>
                    <a:pt x="40957" y="-3096"/>
                    <a:pt x="25717" y="-2143"/>
                    <a:pt x="0" y="738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="" xmlns:a16="http://schemas.microsoft.com/office/drawing/2014/main" id="{E6405886-08C3-4DF3-937E-3E300E95751F}"/>
                </a:ext>
              </a:extLst>
            </p:cNvPr>
            <p:cNvSpPr/>
            <p:nvPr/>
          </p:nvSpPr>
          <p:spPr>
            <a:xfrm>
              <a:off x="1603997" y="5189226"/>
              <a:ext cx="323652" cy="400688"/>
            </a:xfrm>
            <a:custGeom>
              <a:avLst/>
              <a:gdLst>
                <a:gd name="connsiteX0" fmla="*/ 323404 w 323652"/>
                <a:gd name="connsiteY0" fmla="*/ 140137 h 400688"/>
                <a:gd name="connsiteX1" fmla="*/ 197674 w 323652"/>
                <a:gd name="connsiteY1" fmla="*/ 120 h 400688"/>
                <a:gd name="connsiteX2" fmla="*/ 181481 w 323652"/>
                <a:gd name="connsiteY2" fmla="*/ 13455 h 400688"/>
                <a:gd name="connsiteX3" fmla="*/ 209104 w 323652"/>
                <a:gd name="connsiteY3" fmla="*/ 103942 h 400688"/>
                <a:gd name="connsiteX4" fmla="*/ 211961 w 323652"/>
                <a:gd name="connsiteY4" fmla="*/ 172522 h 400688"/>
                <a:gd name="connsiteX5" fmla="*/ 141476 w 323652"/>
                <a:gd name="connsiteY5" fmla="*/ 204907 h 400688"/>
                <a:gd name="connsiteX6" fmla="*/ 40511 w 323652"/>
                <a:gd name="connsiteY6" fmla="*/ 248722 h 400688"/>
                <a:gd name="connsiteX7" fmla="*/ 36701 w 323652"/>
                <a:gd name="connsiteY7" fmla="*/ 386835 h 400688"/>
                <a:gd name="connsiteX8" fmla="*/ 64324 w 323652"/>
                <a:gd name="connsiteY8" fmla="*/ 399217 h 400688"/>
                <a:gd name="connsiteX9" fmla="*/ 70038 w 323652"/>
                <a:gd name="connsiteY9" fmla="*/ 369690 h 400688"/>
                <a:gd name="connsiteX10" fmla="*/ 128141 w 323652"/>
                <a:gd name="connsiteY10" fmla="*/ 284917 h 400688"/>
                <a:gd name="connsiteX11" fmla="*/ 268159 w 323652"/>
                <a:gd name="connsiteY11" fmla="*/ 231577 h 400688"/>
                <a:gd name="connsiteX12" fmla="*/ 323404 w 323652"/>
                <a:gd name="connsiteY12" fmla="*/ 140137 h 400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23652" h="400688">
                  <a:moveTo>
                    <a:pt x="323404" y="140137"/>
                  </a:moveTo>
                  <a:cubicBezTo>
                    <a:pt x="323404" y="73462"/>
                    <a:pt x="257681" y="3930"/>
                    <a:pt x="197674" y="120"/>
                  </a:cubicBezTo>
                  <a:cubicBezTo>
                    <a:pt x="186243" y="-833"/>
                    <a:pt x="180529" y="3930"/>
                    <a:pt x="181481" y="13455"/>
                  </a:cubicBezTo>
                  <a:cubicBezTo>
                    <a:pt x="183386" y="45840"/>
                    <a:pt x="166241" y="81082"/>
                    <a:pt x="209104" y="103942"/>
                  </a:cubicBezTo>
                  <a:cubicBezTo>
                    <a:pt x="238631" y="119182"/>
                    <a:pt x="236726" y="149662"/>
                    <a:pt x="211961" y="172522"/>
                  </a:cubicBezTo>
                  <a:cubicBezTo>
                    <a:pt x="191959" y="190620"/>
                    <a:pt x="166241" y="197287"/>
                    <a:pt x="141476" y="204907"/>
                  </a:cubicBezTo>
                  <a:cubicBezTo>
                    <a:pt x="106234" y="216337"/>
                    <a:pt x="70991" y="226815"/>
                    <a:pt x="40511" y="248722"/>
                  </a:cubicBezTo>
                  <a:cubicBezTo>
                    <a:pt x="-11876" y="285870"/>
                    <a:pt x="-13781" y="346830"/>
                    <a:pt x="36701" y="386835"/>
                  </a:cubicBezTo>
                  <a:cubicBezTo>
                    <a:pt x="44321" y="392550"/>
                    <a:pt x="52894" y="404932"/>
                    <a:pt x="64324" y="399217"/>
                  </a:cubicBezTo>
                  <a:cubicBezTo>
                    <a:pt x="75754" y="393502"/>
                    <a:pt x="70038" y="380167"/>
                    <a:pt x="70038" y="369690"/>
                  </a:cubicBezTo>
                  <a:cubicBezTo>
                    <a:pt x="70038" y="308730"/>
                    <a:pt x="70991" y="307777"/>
                    <a:pt x="128141" y="284917"/>
                  </a:cubicBezTo>
                  <a:cubicBezTo>
                    <a:pt x="174813" y="266820"/>
                    <a:pt x="224343" y="258247"/>
                    <a:pt x="268159" y="231577"/>
                  </a:cubicBezTo>
                  <a:cubicBezTo>
                    <a:pt x="304354" y="209670"/>
                    <a:pt x="326261" y="180142"/>
                    <a:pt x="323404" y="14013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="" xmlns:a16="http://schemas.microsoft.com/office/drawing/2014/main" id="{69F166D7-84FF-4B16-AC05-7522DEC16375}"/>
                </a:ext>
              </a:extLst>
            </p:cNvPr>
            <p:cNvSpPr/>
            <p:nvPr/>
          </p:nvSpPr>
          <p:spPr>
            <a:xfrm>
              <a:off x="1690200" y="4977631"/>
              <a:ext cx="72501" cy="399718"/>
            </a:xfrm>
            <a:custGeom>
              <a:avLst/>
              <a:gdLst>
                <a:gd name="connsiteX0" fmla="*/ 55274 w 72501"/>
                <a:gd name="connsiteY0" fmla="*/ 260 h 399718"/>
                <a:gd name="connsiteX1" fmla="*/ 29 w 72501"/>
                <a:gd name="connsiteY1" fmla="*/ 51695 h 399718"/>
                <a:gd name="connsiteX2" fmla="*/ 6696 w 72501"/>
                <a:gd name="connsiteY2" fmla="*/ 365067 h 399718"/>
                <a:gd name="connsiteX3" fmla="*/ 14316 w 72501"/>
                <a:gd name="connsiteY3" fmla="*/ 397452 h 399718"/>
                <a:gd name="connsiteX4" fmla="*/ 54321 w 72501"/>
                <a:gd name="connsiteY4" fmla="*/ 387927 h 399718"/>
                <a:gd name="connsiteX5" fmla="*/ 65751 w 72501"/>
                <a:gd name="connsiteY5" fmla="*/ 356495 h 399718"/>
                <a:gd name="connsiteX6" fmla="*/ 72419 w 72501"/>
                <a:gd name="connsiteY6" fmla="*/ 28835 h 399718"/>
                <a:gd name="connsiteX7" fmla="*/ 55274 w 72501"/>
                <a:gd name="connsiteY7" fmla="*/ 260 h 3997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2501" h="399718">
                  <a:moveTo>
                    <a:pt x="55274" y="260"/>
                  </a:moveTo>
                  <a:cubicBezTo>
                    <a:pt x="21936" y="-2598"/>
                    <a:pt x="-924" y="18357"/>
                    <a:pt x="29" y="51695"/>
                  </a:cubicBezTo>
                  <a:cubicBezTo>
                    <a:pt x="1934" y="156470"/>
                    <a:pt x="3839" y="261245"/>
                    <a:pt x="6696" y="365067"/>
                  </a:cubicBezTo>
                  <a:cubicBezTo>
                    <a:pt x="6696" y="376497"/>
                    <a:pt x="981" y="391737"/>
                    <a:pt x="14316" y="397452"/>
                  </a:cubicBezTo>
                  <a:cubicBezTo>
                    <a:pt x="27651" y="404120"/>
                    <a:pt x="41939" y="394595"/>
                    <a:pt x="54321" y="387927"/>
                  </a:cubicBezTo>
                  <a:cubicBezTo>
                    <a:pt x="67656" y="381260"/>
                    <a:pt x="64799" y="367925"/>
                    <a:pt x="65751" y="356495"/>
                  </a:cubicBezTo>
                  <a:cubicBezTo>
                    <a:pt x="65751" y="302202"/>
                    <a:pt x="73371" y="83127"/>
                    <a:pt x="72419" y="28835"/>
                  </a:cubicBezTo>
                  <a:cubicBezTo>
                    <a:pt x="71466" y="17405"/>
                    <a:pt x="75276" y="1212"/>
                    <a:pt x="55274" y="26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="" xmlns:a16="http://schemas.microsoft.com/office/drawing/2014/main" id="{C28E82F8-B578-49EF-96C5-6152D4F34969}"/>
                </a:ext>
              </a:extLst>
            </p:cNvPr>
            <p:cNvSpPr/>
            <p:nvPr/>
          </p:nvSpPr>
          <p:spPr>
            <a:xfrm>
              <a:off x="1698722" y="5500636"/>
              <a:ext cx="53506" cy="439279"/>
            </a:xfrm>
            <a:custGeom>
              <a:avLst/>
              <a:gdLst>
                <a:gd name="connsiteX0" fmla="*/ 53419 w 53506"/>
                <a:gd name="connsiteY0" fmla="*/ 23037 h 439279"/>
                <a:gd name="connsiteX1" fmla="*/ 26749 w 53506"/>
                <a:gd name="connsiteY1" fmla="*/ 3987 h 439279"/>
                <a:gd name="connsiteX2" fmla="*/ 79 w 53506"/>
                <a:gd name="connsiteY2" fmla="*/ 44945 h 439279"/>
                <a:gd name="connsiteX3" fmla="*/ 5794 w 53506"/>
                <a:gd name="connsiteY3" fmla="*/ 190677 h 439279"/>
                <a:gd name="connsiteX4" fmla="*/ 14366 w 53506"/>
                <a:gd name="connsiteY4" fmla="*/ 432612 h 439279"/>
                <a:gd name="connsiteX5" fmla="*/ 14366 w 53506"/>
                <a:gd name="connsiteY5" fmla="*/ 432612 h 439279"/>
                <a:gd name="connsiteX6" fmla="*/ 15319 w 53506"/>
                <a:gd name="connsiteY6" fmla="*/ 433565 h 439279"/>
                <a:gd name="connsiteX7" fmla="*/ 17224 w 53506"/>
                <a:gd name="connsiteY7" fmla="*/ 435470 h 439279"/>
                <a:gd name="connsiteX8" fmla="*/ 21034 w 53506"/>
                <a:gd name="connsiteY8" fmla="*/ 439280 h 439279"/>
                <a:gd name="connsiteX9" fmla="*/ 46751 w 53506"/>
                <a:gd name="connsiteY9" fmla="*/ 376415 h 439279"/>
                <a:gd name="connsiteX10" fmla="*/ 53419 w 53506"/>
                <a:gd name="connsiteY10" fmla="*/ 23037 h 4392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53506" h="439279">
                  <a:moveTo>
                    <a:pt x="53419" y="23037"/>
                  </a:moveTo>
                  <a:cubicBezTo>
                    <a:pt x="54371" y="177"/>
                    <a:pt x="47704" y="-4585"/>
                    <a:pt x="26749" y="3987"/>
                  </a:cubicBezTo>
                  <a:cubicBezTo>
                    <a:pt x="6746" y="11607"/>
                    <a:pt x="-874" y="23990"/>
                    <a:pt x="79" y="44945"/>
                  </a:cubicBezTo>
                  <a:cubicBezTo>
                    <a:pt x="1984" y="93522"/>
                    <a:pt x="3889" y="142100"/>
                    <a:pt x="5794" y="190677"/>
                  </a:cubicBezTo>
                  <a:cubicBezTo>
                    <a:pt x="8651" y="271640"/>
                    <a:pt x="1031" y="352602"/>
                    <a:pt x="14366" y="432612"/>
                  </a:cubicBezTo>
                  <a:cubicBezTo>
                    <a:pt x="14366" y="432612"/>
                    <a:pt x="14366" y="432612"/>
                    <a:pt x="14366" y="432612"/>
                  </a:cubicBezTo>
                  <a:cubicBezTo>
                    <a:pt x="14366" y="432612"/>
                    <a:pt x="15319" y="433565"/>
                    <a:pt x="15319" y="433565"/>
                  </a:cubicBezTo>
                  <a:cubicBezTo>
                    <a:pt x="16271" y="434517"/>
                    <a:pt x="16271" y="435470"/>
                    <a:pt x="17224" y="435470"/>
                  </a:cubicBezTo>
                  <a:cubicBezTo>
                    <a:pt x="18176" y="436422"/>
                    <a:pt x="19129" y="438327"/>
                    <a:pt x="21034" y="439280"/>
                  </a:cubicBezTo>
                  <a:cubicBezTo>
                    <a:pt x="53419" y="427850"/>
                    <a:pt x="46751" y="399275"/>
                    <a:pt x="46751" y="376415"/>
                  </a:cubicBezTo>
                  <a:cubicBezTo>
                    <a:pt x="49609" y="258305"/>
                    <a:pt x="50561" y="141147"/>
                    <a:pt x="53419" y="2303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="" xmlns:a16="http://schemas.microsoft.com/office/drawing/2014/main" id="{F48BD4B2-3976-411F-89AC-98CD9A7CCC1E}"/>
                </a:ext>
              </a:extLst>
            </p:cNvPr>
            <p:cNvSpPr/>
            <p:nvPr/>
          </p:nvSpPr>
          <p:spPr>
            <a:xfrm>
              <a:off x="1775953" y="5647499"/>
              <a:ext cx="9525" cy="9525"/>
            </a:xfrm>
            <a:custGeom>
              <a:avLst/>
              <a:gdLst>
                <a:gd name="connsiteX0" fmla="*/ 0 w 9525"/>
                <a:gd name="connsiteY0" fmla="*/ 0 h 9525"/>
                <a:gd name="connsiteX1" fmla="*/ 0 w 9525"/>
                <a:gd name="connsiteY1" fmla="*/ 0 h 9525"/>
                <a:gd name="connsiteX2" fmla="*/ 0 w 9525"/>
                <a:gd name="connsiteY2" fmla="*/ 0 h 9525"/>
                <a:gd name="connsiteX3" fmla="*/ 0 w 9525"/>
                <a:gd name="connsiteY3" fmla="*/ 0 h 9525"/>
                <a:gd name="connsiteX4" fmla="*/ 0 w 9525"/>
                <a:gd name="connsiteY4" fmla="*/ 0 h 9525"/>
                <a:gd name="connsiteX5" fmla="*/ 0 w 9525"/>
                <a:gd name="connsiteY5" fmla="*/ 0 h 9525"/>
                <a:gd name="connsiteX6" fmla="*/ 0 w 9525"/>
                <a:gd name="connsiteY6" fmla="*/ 0 h 9525"/>
                <a:gd name="connsiteX7" fmla="*/ 0 w 9525"/>
                <a:gd name="connsiteY7" fmla="*/ 0 h 9525"/>
                <a:gd name="connsiteX8" fmla="*/ 0 w 9525"/>
                <a:gd name="connsiteY8" fmla="*/ 0 h 9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525" h="9525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="" xmlns:a16="http://schemas.microsoft.com/office/drawing/2014/main" id="{F8D748EF-6C27-42AC-9E3A-AB5D88005614}"/>
                </a:ext>
              </a:extLst>
            </p:cNvPr>
            <p:cNvSpPr/>
            <p:nvPr/>
          </p:nvSpPr>
          <p:spPr>
            <a:xfrm>
              <a:off x="1773967" y="5599701"/>
              <a:ext cx="101046" cy="139237"/>
            </a:xfrm>
            <a:custGeom>
              <a:avLst/>
              <a:gdLst>
                <a:gd name="connsiteX0" fmla="*/ 101046 w 101046"/>
                <a:gd name="connsiteY0" fmla="*/ 139237 h 139237"/>
                <a:gd name="connsiteX1" fmla="*/ 54374 w 101046"/>
                <a:gd name="connsiteY1" fmla="*/ 24937 h 139237"/>
                <a:gd name="connsiteX2" fmla="*/ 9606 w 101046"/>
                <a:gd name="connsiteY2" fmla="*/ 2077 h 139237"/>
                <a:gd name="connsiteX3" fmla="*/ 1986 w 101046"/>
                <a:gd name="connsiteY3" fmla="*/ 47797 h 139237"/>
                <a:gd name="connsiteX4" fmla="*/ 101046 w 101046"/>
                <a:gd name="connsiteY4" fmla="*/ 139237 h 1392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1046" h="139237">
                  <a:moveTo>
                    <a:pt x="101046" y="139237"/>
                  </a:moveTo>
                  <a:cubicBezTo>
                    <a:pt x="101046" y="86850"/>
                    <a:pt x="85806" y="52560"/>
                    <a:pt x="54374" y="24937"/>
                  </a:cubicBezTo>
                  <a:cubicBezTo>
                    <a:pt x="41039" y="13507"/>
                    <a:pt x="27704" y="-6495"/>
                    <a:pt x="9606" y="2077"/>
                  </a:cubicBezTo>
                  <a:cubicBezTo>
                    <a:pt x="-7539" y="9697"/>
                    <a:pt x="3891" y="31605"/>
                    <a:pt x="1986" y="47797"/>
                  </a:cubicBezTo>
                  <a:cubicBezTo>
                    <a:pt x="43896" y="63037"/>
                    <a:pt x="71519" y="96375"/>
                    <a:pt x="101046" y="13923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="" xmlns:a16="http://schemas.microsoft.com/office/drawing/2014/main" id="{AB0E71A8-1282-48AB-9BE5-18F6925BA890}"/>
                </a:ext>
              </a:extLst>
            </p:cNvPr>
            <p:cNvSpPr/>
            <p:nvPr/>
          </p:nvSpPr>
          <p:spPr>
            <a:xfrm>
              <a:off x="1625604" y="5015617"/>
              <a:ext cx="37750" cy="88003"/>
            </a:xfrm>
            <a:custGeom>
              <a:avLst/>
              <a:gdLst>
                <a:gd name="connsiteX0" fmla="*/ 37002 w 37750"/>
                <a:gd name="connsiteY0" fmla="*/ 17519 h 88003"/>
                <a:gd name="connsiteX1" fmla="*/ 28430 w 37750"/>
                <a:gd name="connsiteY1" fmla="*/ 374 h 88003"/>
                <a:gd name="connsiteX2" fmla="*/ 11285 w 37750"/>
                <a:gd name="connsiteY2" fmla="*/ 9899 h 88003"/>
                <a:gd name="connsiteX3" fmla="*/ 34145 w 37750"/>
                <a:gd name="connsiteY3" fmla="*/ 88004 h 88003"/>
                <a:gd name="connsiteX4" fmla="*/ 37002 w 37750"/>
                <a:gd name="connsiteY4" fmla="*/ 17519 h 880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750" h="88003">
                  <a:moveTo>
                    <a:pt x="37002" y="17519"/>
                  </a:moveTo>
                  <a:cubicBezTo>
                    <a:pt x="35097" y="10851"/>
                    <a:pt x="37955" y="2279"/>
                    <a:pt x="28430" y="374"/>
                  </a:cubicBezTo>
                  <a:cubicBezTo>
                    <a:pt x="20810" y="-1531"/>
                    <a:pt x="16047" y="4184"/>
                    <a:pt x="11285" y="9899"/>
                  </a:cubicBezTo>
                  <a:cubicBezTo>
                    <a:pt x="-9670" y="33711"/>
                    <a:pt x="-1098" y="66096"/>
                    <a:pt x="34145" y="88004"/>
                  </a:cubicBezTo>
                  <a:cubicBezTo>
                    <a:pt x="21762" y="61334"/>
                    <a:pt x="41765" y="41331"/>
                    <a:pt x="37002" y="1751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="" xmlns:a16="http://schemas.microsoft.com/office/drawing/2014/main" id="{36597DE7-839B-4E40-8F8D-C53943E6FD67}"/>
                </a:ext>
              </a:extLst>
            </p:cNvPr>
            <p:cNvSpPr/>
            <p:nvPr/>
          </p:nvSpPr>
          <p:spPr>
            <a:xfrm>
              <a:off x="1783045" y="5314124"/>
              <a:ext cx="23388" cy="32905"/>
            </a:xfrm>
            <a:custGeom>
              <a:avLst/>
              <a:gdLst>
                <a:gd name="connsiteX0" fmla="*/ 10053 w 23388"/>
                <a:gd name="connsiteY0" fmla="*/ 32385 h 32905"/>
                <a:gd name="connsiteX1" fmla="*/ 23388 w 23388"/>
                <a:gd name="connsiteY1" fmla="*/ 11430 h 32905"/>
                <a:gd name="connsiteX2" fmla="*/ 10053 w 23388"/>
                <a:gd name="connsiteY2" fmla="*/ 0 h 32905"/>
                <a:gd name="connsiteX3" fmla="*/ 528 w 23388"/>
                <a:gd name="connsiteY3" fmla="*/ 19050 h 32905"/>
                <a:gd name="connsiteX4" fmla="*/ 10053 w 23388"/>
                <a:gd name="connsiteY4" fmla="*/ 32385 h 329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388" h="32905">
                  <a:moveTo>
                    <a:pt x="10053" y="32385"/>
                  </a:moveTo>
                  <a:cubicBezTo>
                    <a:pt x="18626" y="30480"/>
                    <a:pt x="22436" y="22860"/>
                    <a:pt x="23388" y="11430"/>
                  </a:cubicBezTo>
                  <a:cubicBezTo>
                    <a:pt x="21483" y="6667"/>
                    <a:pt x="17673" y="0"/>
                    <a:pt x="10053" y="0"/>
                  </a:cubicBezTo>
                  <a:cubicBezTo>
                    <a:pt x="-1377" y="952"/>
                    <a:pt x="528" y="11430"/>
                    <a:pt x="528" y="19050"/>
                  </a:cubicBezTo>
                  <a:cubicBezTo>
                    <a:pt x="-424" y="25717"/>
                    <a:pt x="-1377" y="35242"/>
                    <a:pt x="10053" y="3238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31" name="Freeform: Shape 30">
            <a:extLst>
              <a:ext uri="{FF2B5EF4-FFF2-40B4-BE49-F238E27FC236}">
                <a16:creationId xmlns="" xmlns:a16="http://schemas.microsoft.com/office/drawing/2014/main" id="{4FD3AA74-8129-4B86-9864-2C5F84DA2A67}"/>
              </a:ext>
            </a:extLst>
          </p:cNvPr>
          <p:cNvSpPr/>
          <p:nvPr userDrawn="1"/>
        </p:nvSpPr>
        <p:spPr>
          <a:xfrm>
            <a:off x="-27620" y="-7467"/>
            <a:ext cx="5750326" cy="6879357"/>
          </a:xfrm>
          <a:custGeom>
            <a:avLst/>
            <a:gdLst>
              <a:gd name="connsiteX0" fmla="*/ 0 w 5750326"/>
              <a:gd name="connsiteY0" fmla="*/ 0 h 6879357"/>
              <a:gd name="connsiteX1" fmla="*/ 2909153 w 5750326"/>
              <a:gd name="connsiteY1" fmla="*/ 0 h 6879357"/>
              <a:gd name="connsiteX2" fmla="*/ 2957941 w 5750326"/>
              <a:gd name="connsiteY2" fmla="*/ 110314 h 6879357"/>
              <a:gd name="connsiteX3" fmla="*/ 3000602 w 5750326"/>
              <a:gd name="connsiteY3" fmla="*/ 230172 h 6879357"/>
              <a:gd name="connsiteX4" fmla="*/ 3060116 w 5750326"/>
              <a:gd name="connsiteY4" fmla="*/ 598170 h 6879357"/>
              <a:gd name="connsiteX5" fmla="*/ 3044244 w 5750326"/>
              <a:gd name="connsiteY5" fmla="*/ 1068333 h 6879357"/>
              <a:gd name="connsiteX6" fmla="*/ 2997626 w 5750326"/>
              <a:gd name="connsiteY6" fmla="*/ 1366401 h 6879357"/>
              <a:gd name="connsiteX7" fmla="*/ 2984731 w 5750326"/>
              <a:gd name="connsiteY7" fmla="*/ 1479478 h 6879357"/>
              <a:gd name="connsiteX8" fmla="*/ 2985227 w 5750326"/>
              <a:gd name="connsiteY8" fmla="*/ 1483942 h 6879357"/>
              <a:gd name="connsiteX9" fmla="*/ 3077969 w 5750326"/>
              <a:gd name="connsiteY9" fmla="*/ 1538002 h 6879357"/>
              <a:gd name="connsiteX10" fmla="*/ 3169722 w 5750326"/>
              <a:gd name="connsiteY10" fmla="*/ 1511715 h 6879357"/>
              <a:gd name="connsiteX11" fmla="*/ 3287263 w 5750326"/>
              <a:gd name="connsiteY11" fmla="*/ 1585117 h 6879357"/>
              <a:gd name="connsiteX12" fmla="*/ 3337849 w 5750326"/>
              <a:gd name="connsiteY12" fmla="*/ 1762172 h 6879357"/>
              <a:gd name="connsiteX13" fmla="*/ 3255520 w 5750326"/>
              <a:gd name="connsiteY13" fmla="*/ 2043873 h 6879357"/>
              <a:gd name="connsiteX14" fmla="*/ 3163274 w 5750326"/>
              <a:gd name="connsiteY14" fmla="*/ 2384097 h 6879357"/>
              <a:gd name="connsiteX15" fmla="*/ 3108719 w 5750326"/>
              <a:gd name="connsiteY15" fmla="*/ 2845335 h 6879357"/>
              <a:gd name="connsiteX16" fmla="*/ 3058132 w 5750326"/>
              <a:gd name="connsiteY16" fmla="*/ 2971306 h 6879357"/>
              <a:gd name="connsiteX17" fmla="*/ 2960429 w 5750326"/>
              <a:gd name="connsiteY17" fmla="*/ 2990152 h 6879357"/>
              <a:gd name="connsiteX18" fmla="*/ 2917280 w 5750326"/>
              <a:gd name="connsiteY18" fmla="*/ 2956924 h 6879357"/>
              <a:gd name="connsiteX19" fmla="*/ 2837929 w 5750326"/>
              <a:gd name="connsiteY19" fmla="*/ 2969819 h 6879357"/>
              <a:gd name="connsiteX20" fmla="*/ 2804699 w 5750326"/>
              <a:gd name="connsiteY20" fmla="*/ 3046691 h 6879357"/>
              <a:gd name="connsiteX21" fmla="*/ 2751137 w 5750326"/>
              <a:gd name="connsiteY21" fmla="*/ 3366581 h 6879357"/>
              <a:gd name="connsiteX22" fmla="*/ 2528949 w 5750326"/>
              <a:gd name="connsiteY22" fmla="*/ 4045045 h 6879357"/>
              <a:gd name="connsiteX23" fmla="*/ 2323128 w 5750326"/>
              <a:gd name="connsiteY23" fmla="*/ 4393700 h 6879357"/>
              <a:gd name="connsiteX24" fmla="*/ 2241050 w 5750326"/>
              <a:gd name="connsiteY24" fmla="*/ 4505442 h 6879357"/>
              <a:gd name="connsiteX25" fmla="*/ 2234160 w 5750326"/>
              <a:gd name="connsiteY25" fmla="*/ 5127126 h 6879357"/>
              <a:gd name="connsiteX26" fmla="*/ 2895181 w 5750326"/>
              <a:gd name="connsiteY26" fmla="*/ 6112039 h 6879357"/>
              <a:gd name="connsiteX27" fmla="*/ 5750326 w 5750326"/>
              <a:gd name="connsiteY27" fmla="*/ 6879357 h 6879357"/>
              <a:gd name="connsiteX28" fmla="*/ 0 w 5750326"/>
              <a:gd name="connsiteY28" fmla="*/ 6868023 h 68793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5750326" h="6879357">
                <a:moveTo>
                  <a:pt x="0" y="0"/>
                </a:moveTo>
                <a:lnTo>
                  <a:pt x="2909153" y="0"/>
                </a:lnTo>
                <a:lnTo>
                  <a:pt x="2957941" y="110314"/>
                </a:lnTo>
                <a:cubicBezTo>
                  <a:pt x="2973665" y="149579"/>
                  <a:pt x="2987955" y="189504"/>
                  <a:pt x="3000602" y="230172"/>
                </a:cubicBezTo>
                <a:cubicBezTo>
                  <a:pt x="3037797" y="350193"/>
                  <a:pt x="3060116" y="472198"/>
                  <a:pt x="3060116" y="598170"/>
                </a:cubicBezTo>
                <a:cubicBezTo>
                  <a:pt x="3060116" y="754891"/>
                  <a:pt x="3050692" y="911611"/>
                  <a:pt x="3044244" y="1068333"/>
                </a:cubicBezTo>
                <a:cubicBezTo>
                  <a:pt x="3040277" y="1169508"/>
                  <a:pt x="3017961" y="1267706"/>
                  <a:pt x="2997626" y="1366401"/>
                </a:cubicBezTo>
                <a:cubicBezTo>
                  <a:pt x="2989690" y="1403598"/>
                  <a:pt x="2985723" y="1441290"/>
                  <a:pt x="2984731" y="1479478"/>
                </a:cubicBezTo>
                <a:cubicBezTo>
                  <a:pt x="2985227" y="1480965"/>
                  <a:pt x="2985227" y="1482455"/>
                  <a:pt x="2985227" y="1483942"/>
                </a:cubicBezTo>
                <a:cubicBezTo>
                  <a:pt x="2978780" y="1559328"/>
                  <a:pt x="3028376" y="1572719"/>
                  <a:pt x="3077969" y="1538002"/>
                </a:cubicBezTo>
                <a:cubicBezTo>
                  <a:pt x="3106735" y="1523123"/>
                  <a:pt x="3137485" y="1513202"/>
                  <a:pt x="3169722" y="1511715"/>
                </a:cubicBezTo>
                <a:cubicBezTo>
                  <a:pt x="3224276" y="1509235"/>
                  <a:pt x="3260977" y="1540482"/>
                  <a:pt x="3287263" y="1585117"/>
                </a:cubicBezTo>
                <a:cubicBezTo>
                  <a:pt x="3319003" y="1639671"/>
                  <a:pt x="3330906" y="1699681"/>
                  <a:pt x="3337849" y="1762172"/>
                </a:cubicBezTo>
                <a:cubicBezTo>
                  <a:pt x="3349752" y="1867811"/>
                  <a:pt x="3309084" y="1956586"/>
                  <a:pt x="3255520" y="2043873"/>
                </a:cubicBezTo>
                <a:cubicBezTo>
                  <a:pt x="3193032" y="2148024"/>
                  <a:pt x="3160298" y="2262093"/>
                  <a:pt x="3163274" y="2384097"/>
                </a:cubicBezTo>
                <a:cubicBezTo>
                  <a:pt x="3166745" y="2540818"/>
                  <a:pt x="3146410" y="2694067"/>
                  <a:pt x="3108719" y="2845335"/>
                </a:cubicBezTo>
                <a:cubicBezTo>
                  <a:pt x="3097311" y="2889473"/>
                  <a:pt x="3084913" y="2933118"/>
                  <a:pt x="3058132" y="2971306"/>
                </a:cubicBezTo>
                <a:cubicBezTo>
                  <a:pt x="3031350" y="3009494"/>
                  <a:pt x="2999113" y="3016438"/>
                  <a:pt x="2960429" y="2990152"/>
                </a:cubicBezTo>
                <a:cubicBezTo>
                  <a:pt x="2945550" y="2979738"/>
                  <a:pt x="2932158" y="2967339"/>
                  <a:pt x="2917280" y="2956924"/>
                </a:cubicBezTo>
                <a:cubicBezTo>
                  <a:pt x="2886532" y="2935102"/>
                  <a:pt x="2860742" y="2939565"/>
                  <a:pt x="2837929" y="2969819"/>
                </a:cubicBezTo>
                <a:cubicBezTo>
                  <a:pt x="2820571" y="2992632"/>
                  <a:pt x="2811643" y="3019413"/>
                  <a:pt x="2804699" y="3046691"/>
                </a:cubicBezTo>
                <a:cubicBezTo>
                  <a:pt x="2778413" y="3151833"/>
                  <a:pt x="2765023" y="3259455"/>
                  <a:pt x="2751137" y="3366581"/>
                </a:cubicBezTo>
                <a:cubicBezTo>
                  <a:pt x="2726339" y="3562483"/>
                  <a:pt x="2642026" y="3815418"/>
                  <a:pt x="2528949" y="4045045"/>
                </a:cubicBezTo>
                <a:cubicBezTo>
                  <a:pt x="2509111" y="4085713"/>
                  <a:pt x="2368757" y="4325755"/>
                  <a:pt x="2323128" y="4393700"/>
                </a:cubicBezTo>
                <a:lnTo>
                  <a:pt x="2241050" y="4505442"/>
                </a:lnTo>
                <a:cubicBezTo>
                  <a:pt x="2238754" y="4712669"/>
                  <a:pt x="2236456" y="4919898"/>
                  <a:pt x="2234160" y="5127126"/>
                </a:cubicBezTo>
                <a:cubicBezTo>
                  <a:pt x="2340334" y="5844816"/>
                  <a:pt x="2695203" y="5966975"/>
                  <a:pt x="2895181" y="6112039"/>
                </a:cubicBezTo>
                <a:cubicBezTo>
                  <a:pt x="3481210" y="6404078"/>
                  <a:pt x="5748447" y="6671305"/>
                  <a:pt x="5750326" y="6879357"/>
                </a:cubicBezTo>
                <a:lnTo>
                  <a:pt x="0" y="6868023"/>
                </a:lnTo>
                <a:close/>
              </a:path>
            </a:pathLst>
          </a:custGeom>
          <a:solidFill>
            <a:schemeClr val="accent4"/>
          </a:solidFill>
          <a:ln w="2454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grpSp>
        <p:nvGrpSpPr>
          <p:cNvPr id="32" name="Group 31">
            <a:extLst>
              <a:ext uri="{FF2B5EF4-FFF2-40B4-BE49-F238E27FC236}">
                <a16:creationId xmlns="" xmlns:a16="http://schemas.microsoft.com/office/drawing/2014/main" id="{389232AD-47E5-402C-8148-8734A76C432B}"/>
              </a:ext>
            </a:extLst>
          </p:cNvPr>
          <p:cNvGrpSpPr/>
          <p:nvPr userDrawn="1"/>
        </p:nvGrpSpPr>
        <p:grpSpPr>
          <a:xfrm>
            <a:off x="-30034" y="1468044"/>
            <a:ext cx="3025581" cy="3744927"/>
            <a:chOff x="-30035" y="2024045"/>
            <a:chExt cx="2714280" cy="3359613"/>
          </a:xfrm>
        </p:grpSpPr>
        <p:sp>
          <p:nvSpPr>
            <p:cNvPr id="33" name="Freeform: Shape 32">
              <a:extLst>
                <a:ext uri="{FF2B5EF4-FFF2-40B4-BE49-F238E27FC236}">
                  <a16:creationId xmlns="" xmlns:a16="http://schemas.microsoft.com/office/drawing/2014/main" id="{EC09DD2E-4D62-446A-AA8D-E72C184D8ED9}"/>
                </a:ext>
              </a:extLst>
            </p:cNvPr>
            <p:cNvSpPr/>
            <p:nvPr/>
          </p:nvSpPr>
          <p:spPr>
            <a:xfrm>
              <a:off x="-30035" y="2643185"/>
              <a:ext cx="2252378" cy="2740473"/>
            </a:xfrm>
            <a:custGeom>
              <a:avLst/>
              <a:gdLst>
                <a:gd name="connsiteX0" fmla="*/ 1006808 w 2252378"/>
                <a:gd name="connsiteY0" fmla="*/ 280 h 2740473"/>
                <a:gd name="connsiteX1" fmla="*/ 1148808 w 2252378"/>
                <a:gd name="connsiteY1" fmla="*/ 17104 h 2740473"/>
                <a:gd name="connsiteX2" fmla="*/ 1282730 w 2252378"/>
                <a:gd name="connsiteY2" fmla="*/ 57593 h 2740473"/>
                <a:gd name="connsiteX3" fmla="*/ 1439790 w 2252378"/>
                <a:gd name="connsiteY3" fmla="*/ 159926 h 2740473"/>
                <a:gd name="connsiteX4" fmla="*/ 1716088 w 2252378"/>
                <a:gd name="connsiteY4" fmla="*/ 458469 h 2740473"/>
                <a:gd name="connsiteX5" fmla="*/ 1944780 w 2252378"/>
                <a:gd name="connsiteY5" fmla="*/ 704068 h 2740473"/>
                <a:gd name="connsiteX6" fmla="*/ 2137876 w 2252378"/>
                <a:gd name="connsiteY6" fmla="*/ 994159 h 2740473"/>
                <a:gd name="connsiteX7" fmla="*/ 2246882 w 2252378"/>
                <a:gd name="connsiteY7" fmla="*/ 1367006 h 2740473"/>
                <a:gd name="connsiteX8" fmla="*/ 2232646 w 2252378"/>
                <a:gd name="connsiteY8" fmla="*/ 1691802 h 2740473"/>
                <a:gd name="connsiteX9" fmla="*/ 2183703 w 2252378"/>
                <a:gd name="connsiteY9" fmla="*/ 1810151 h 2740473"/>
                <a:gd name="connsiteX10" fmla="*/ 2071138 w 2252378"/>
                <a:gd name="connsiteY10" fmla="*/ 1999243 h 2740473"/>
                <a:gd name="connsiteX11" fmla="*/ 1812192 w 2252378"/>
                <a:gd name="connsiteY11" fmla="*/ 2323595 h 2740473"/>
                <a:gd name="connsiteX12" fmla="*/ 1488285 w 2252378"/>
                <a:gd name="connsiteY12" fmla="*/ 2588325 h 2740473"/>
                <a:gd name="connsiteX13" fmla="*/ 1057154 w 2252378"/>
                <a:gd name="connsiteY13" fmla="*/ 2734704 h 2740473"/>
                <a:gd name="connsiteX14" fmla="*/ 612673 w 2252378"/>
                <a:gd name="connsiteY14" fmla="*/ 2670636 h 2740473"/>
                <a:gd name="connsiteX15" fmla="*/ 210907 w 2252378"/>
                <a:gd name="connsiteY15" fmla="*/ 2425038 h 2740473"/>
                <a:gd name="connsiteX16" fmla="*/ 76707 w 2252378"/>
                <a:gd name="connsiteY16" fmla="*/ 2298067 h 2740473"/>
                <a:gd name="connsiteX17" fmla="*/ 0 w 2252378"/>
                <a:gd name="connsiteY17" fmla="*/ 2208476 h 2740473"/>
                <a:gd name="connsiteX18" fmla="*/ 0 w 2252378"/>
                <a:gd name="connsiteY18" fmla="*/ 661302 h 2740473"/>
                <a:gd name="connsiteX19" fmla="*/ 69865 w 2252378"/>
                <a:gd name="connsiteY19" fmla="*/ 583048 h 2740473"/>
                <a:gd name="connsiteX20" fmla="*/ 259403 w 2252378"/>
                <a:gd name="connsiteY20" fmla="*/ 418426 h 2740473"/>
                <a:gd name="connsiteX21" fmla="*/ 618014 w 2252378"/>
                <a:gd name="connsiteY21" fmla="*/ 129671 h 2740473"/>
                <a:gd name="connsiteX22" fmla="*/ 1006808 w 2252378"/>
                <a:gd name="connsiteY22" fmla="*/ 280 h 27404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2252378" h="2740473">
                  <a:moveTo>
                    <a:pt x="1006808" y="280"/>
                  </a:moveTo>
                  <a:cubicBezTo>
                    <a:pt x="1053177" y="1587"/>
                    <a:pt x="1100534" y="7427"/>
                    <a:pt x="1148808" y="17104"/>
                  </a:cubicBezTo>
                  <a:cubicBezTo>
                    <a:pt x="1194635" y="26447"/>
                    <a:pt x="1239573" y="39795"/>
                    <a:pt x="1282730" y="57593"/>
                  </a:cubicBezTo>
                  <a:cubicBezTo>
                    <a:pt x="1341461" y="81618"/>
                    <a:pt x="1393961" y="114542"/>
                    <a:pt x="1439790" y="159926"/>
                  </a:cubicBezTo>
                  <a:cubicBezTo>
                    <a:pt x="1535892" y="255584"/>
                    <a:pt x="1624432" y="358361"/>
                    <a:pt x="1716088" y="458469"/>
                  </a:cubicBezTo>
                  <a:cubicBezTo>
                    <a:pt x="1791724" y="540780"/>
                    <a:pt x="1864692" y="626207"/>
                    <a:pt x="1944780" y="704068"/>
                  </a:cubicBezTo>
                  <a:cubicBezTo>
                    <a:pt x="2030650" y="787715"/>
                    <a:pt x="2097388" y="882928"/>
                    <a:pt x="2137876" y="994159"/>
                  </a:cubicBezTo>
                  <a:cubicBezTo>
                    <a:pt x="2184149" y="1120074"/>
                    <a:pt x="2238873" y="1253550"/>
                    <a:pt x="2246882" y="1367006"/>
                  </a:cubicBezTo>
                  <a:cubicBezTo>
                    <a:pt x="2254891" y="1476013"/>
                    <a:pt x="2257116" y="1584130"/>
                    <a:pt x="2232646" y="1691802"/>
                  </a:cubicBezTo>
                  <a:cubicBezTo>
                    <a:pt x="2222857" y="1734070"/>
                    <a:pt x="2203280" y="1771888"/>
                    <a:pt x="2183703" y="1810151"/>
                  </a:cubicBezTo>
                  <a:cubicBezTo>
                    <a:pt x="2150333" y="1876001"/>
                    <a:pt x="2112070" y="1938289"/>
                    <a:pt x="2071138" y="1999243"/>
                  </a:cubicBezTo>
                  <a:cubicBezTo>
                    <a:pt x="1993720" y="2114035"/>
                    <a:pt x="1907405" y="2222151"/>
                    <a:pt x="1812192" y="2323595"/>
                  </a:cubicBezTo>
                  <a:cubicBezTo>
                    <a:pt x="1716088" y="2426817"/>
                    <a:pt x="1610641" y="2518026"/>
                    <a:pt x="1488285" y="2588325"/>
                  </a:cubicBezTo>
                  <a:cubicBezTo>
                    <a:pt x="1354363" y="2665297"/>
                    <a:pt x="1210653" y="2715572"/>
                    <a:pt x="1057154" y="2734704"/>
                  </a:cubicBezTo>
                  <a:cubicBezTo>
                    <a:pt x="903655" y="2753836"/>
                    <a:pt x="756384" y="2723581"/>
                    <a:pt x="612673" y="2670636"/>
                  </a:cubicBezTo>
                  <a:cubicBezTo>
                    <a:pt x="462290" y="2615464"/>
                    <a:pt x="331927" y="2528260"/>
                    <a:pt x="210907" y="2425038"/>
                  </a:cubicBezTo>
                  <a:cubicBezTo>
                    <a:pt x="163745" y="2384772"/>
                    <a:pt x="119030" y="2342504"/>
                    <a:pt x="76707" y="2298067"/>
                  </a:cubicBezTo>
                  <a:lnTo>
                    <a:pt x="0" y="2208476"/>
                  </a:lnTo>
                  <a:lnTo>
                    <a:pt x="0" y="661302"/>
                  </a:lnTo>
                  <a:lnTo>
                    <a:pt x="69865" y="583048"/>
                  </a:lnTo>
                  <a:cubicBezTo>
                    <a:pt x="128151" y="522985"/>
                    <a:pt x="194444" y="471372"/>
                    <a:pt x="259403" y="418426"/>
                  </a:cubicBezTo>
                  <a:cubicBezTo>
                    <a:pt x="378643" y="321434"/>
                    <a:pt x="498774" y="226219"/>
                    <a:pt x="618014" y="129671"/>
                  </a:cubicBezTo>
                  <a:cubicBezTo>
                    <a:pt x="737476" y="33233"/>
                    <a:pt x="867700" y="-3641"/>
                    <a:pt x="1006808" y="280"/>
                  </a:cubicBezTo>
                  <a:close/>
                </a:path>
              </a:pathLst>
            </a:custGeom>
            <a:solidFill>
              <a:srgbClr val="F3F3F3"/>
            </a:solidFill>
            <a:ln w="23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="" xmlns:a16="http://schemas.microsoft.com/office/drawing/2014/main" id="{10ACF7DF-8038-4A8D-ABB8-A1A520223F7E}"/>
                </a:ext>
              </a:extLst>
            </p:cNvPr>
            <p:cNvSpPr/>
            <p:nvPr/>
          </p:nvSpPr>
          <p:spPr>
            <a:xfrm>
              <a:off x="227889" y="2893864"/>
              <a:ext cx="1390558" cy="452447"/>
            </a:xfrm>
            <a:custGeom>
              <a:avLst/>
              <a:gdLst>
                <a:gd name="connsiteX0" fmla="*/ 376539 w 739990"/>
                <a:gd name="connsiteY0" fmla="*/ 5 h 240771"/>
                <a:gd name="connsiteX1" fmla="*/ 433126 w 739990"/>
                <a:gd name="connsiteY1" fmla="*/ 22498 h 240771"/>
                <a:gd name="connsiteX2" fmla="*/ 694992 w 739990"/>
                <a:gd name="connsiteY2" fmla="*/ 181369 h 240771"/>
                <a:gd name="connsiteX3" fmla="*/ 733112 w 739990"/>
                <a:gd name="connsiteY3" fmla="*/ 202442 h 240771"/>
                <a:gd name="connsiteX4" fmla="*/ 730981 w 739990"/>
                <a:gd name="connsiteY4" fmla="*/ 227302 h 240771"/>
                <a:gd name="connsiteX5" fmla="*/ 684101 w 739990"/>
                <a:gd name="connsiteY5" fmla="*/ 230380 h 240771"/>
                <a:gd name="connsiteX6" fmla="*/ 430285 w 739990"/>
                <a:gd name="connsiteY6" fmla="*/ 66773 h 240771"/>
                <a:gd name="connsiteX7" fmla="*/ 331553 w 739990"/>
                <a:gd name="connsiteY7" fmla="*/ 65826 h 240771"/>
                <a:gd name="connsiteX8" fmla="*/ 75370 w 739990"/>
                <a:gd name="connsiteY8" fmla="*/ 227302 h 240771"/>
                <a:gd name="connsiteX9" fmla="*/ 28253 w 739990"/>
                <a:gd name="connsiteY9" fmla="*/ 240561 h 240771"/>
                <a:gd name="connsiteX10" fmla="*/ 11679 w 739990"/>
                <a:gd name="connsiteY10" fmla="*/ 235352 h 240771"/>
                <a:gd name="connsiteX11" fmla="*/ 10022 w 739990"/>
                <a:gd name="connsiteY11" fmla="*/ 203389 h 240771"/>
                <a:gd name="connsiteX12" fmla="*/ 32041 w 739990"/>
                <a:gd name="connsiteY12" fmla="*/ 192261 h 240771"/>
                <a:gd name="connsiteX13" fmla="*/ 305745 w 739990"/>
                <a:gd name="connsiteY13" fmla="*/ 34573 h 240771"/>
                <a:gd name="connsiteX14" fmla="*/ 376539 w 739990"/>
                <a:gd name="connsiteY14" fmla="*/ 5 h 2407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739990" h="240771">
                  <a:moveTo>
                    <a:pt x="376539" y="5"/>
                  </a:moveTo>
                  <a:cubicBezTo>
                    <a:pt x="397848" y="-232"/>
                    <a:pt x="412764" y="8528"/>
                    <a:pt x="433126" y="22498"/>
                  </a:cubicBezTo>
                  <a:cubicBezTo>
                    <a:pt x="490424" y="54461"/>
                    <a:pt x="661134" y="166453"/>
                    <a:pt x="694992" y="181369"/>
                  </a:cubicBezTo>
                  <a:cubicBezTo>
                    <a:pt x="708251" y="187288"/>
                    <a:pt x="721984" y="192734"/>
                    <a:pt x="733112" y="202442"/>
                  </a:cubicBezTo>
                  <a:cubicBezTo>
                    <a:pt x="743056" y="210965"/>
                    <a:pt x="742109" y="220673"/>
                    <a:pt x="730981" y="227302"/>
                  </a:cubicBezTo>
                  <a:cubicBezTo>
                    <a:pt x="719379" y="234169"/>
                    <a:pt x="700438" y="236299"/>
                    <a:pt x="684101" y="230380"/>
                  </a:cubicBezTo>
                  <a:cubicBezTo>
                    <a:pt x="640062" y="213806"/>
                    <a:pt x="436915" y="71509"/>
                    <a:pt x="430285" y="66773"/>
                  </a:cubicBezTo>
                  <a:cubicBezTo>
                    <a:pt x="397611" y="43097"/>
                    <a:pt x="364700" y="42623"/>
                    <a:pt x="331553" y="65826"/>
                  </a:cubicBezTo>
                  <a:cubicBezTo>
                    <a:pt x="305272" y="84057"/>
                    <a:pt x="134088" y="191077"/>
                    <a:pt x="75370" y="227302"/>
                  </a:cubicBezTo>
                  <a:cubicBezTo>
                    <a:pt x="61164" y="236063"/>
                    <a:pt x="45774" y="241982"/>
                    <a:pt x="28253" y="240561"/>
                  </a:cubicBezTo>
                  <a:cubicBezTo>
                    <a:pt x="22097" y="240088"/>
                    <a:pt x="16651" y="238667"/>
                    <a:pt x="11679" y="235352"/>
                  </a:cubicBezTo>
                  <a:cubicBezTo>
                    <a:pt x="-3237" y="225645"/>
                    <a:pt x="-3948" y="214280"/>
                    <a:pt x="10022" y="203389"/>
                  </a:cubicBezTo>
                  <a:cubicBezTo>
                    <a:pt x="16651" y="198180"/>
                    <a:pt x="24465" y="195338"/>
                    <a:pt x="32041" y="192261"/>
                  </a:cubicBezTo>
                  <a:cubicBezTo>
                    <a:pt x="73476" y="175687"/>
                    <a:pt x="237319" y="82163"/>
                    <a:pt x="305745" y="34573"/>
                  </a:cubicBezTo>
                  <a:cubicBezTo>
                    <a:pt x="318294" y="29838"/>
                    <a:pt x="363753" y="5"/>
                    <a:pt x="376539" y="5"/>
                  </a:cubicBezTo>
                  <a:close/>
                </a:path>
              </a:pathLst>
            </a:custGeom>
            <a:solidFill>
              <a:srgbClr val="FEFEFE"/>
            </a:solidFill>
            <a:ln w="23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="" xmlns:a16="http://schemas.microsoft.com/office/drawing/2014/main" id="{7F210129-499B-4B05-83FF-B21DBEC1DF66}"/>
                </a:ext>
              </a:extLst>
            </p:cNvPr>
            <p:cNvSpPr/>
            <p:nvPr/>
          </p:nvSpPr>
          <p:spPr>
            <a:xfrm>
              <a:off x="159516" y="4313628"/>
              <a:ext cx="1528761" cy="198629"/>
            </a:xfrm>
            <a:custGeom>
              <a:avLst/>
              <a:gdLst>
                <a:gd name="connsiteX0" fmla="*/ 813536 w 813535"/>
                <a:gd name="connsiteY0" fmla="*/ 3789 h 105701"/>
                <a:gd name="connsiteX1" fmla="*/ 791280 w 813535"/>
                <a:gd name="connsiteY1" fmla="*/ 21072 h 105701"/>
                <a:gd name="connsiteX2" fmla="*/ 554038 w 813535"/>
                <a:gd name="connsiteY2" fmla="*/ 95181 h 105701"/>
                <a:gd name="connsiteX3" fmla="*/ 92340 w 813535"/>
                <a:gd name="connsiteY3" fmla="*/ 45460 h 105701"/>
                <a:gd name="connsiteX4" fmla="*/ 14443 w 813535"/>
                <a:gd name="connsiteY4" fmla="*/ 11128 h 105701"/>
                <a:gd name="connsiteX5" fmla="*/ 0 w 813535"/>
                <a:gd name="connsiteY5" fmla="*/ 0 h 105701"/>
                <a:gd name="connsiteX6" fmla="*/ 406531 w 813535"/>
                <a:gd name="connsiteY6" fmla="*/ 72451 h 105701"/>
                <a:gd name="connsiteX7" fmla="*/ 813536 w 813535"/>
                <a:gd name="connsiteY7" fmla="*/ 3789 h 1057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13535" h="105701">
                  <a:moveTo>
                    <a:pt x="813536" y="3789"/>
                  </a:moveTo>
                  <a:cubicBezTo>
                    <a:pt x="807853" y="12786"/>
                    <a:pt x="799566" y="17047"/>
                    <a:pt x="791280" y="21072"/>
                  </a:cubicBezTo>
                  <a:cubicBezTo>
                    <a:pt x="716461" y="59429"/>
                    <a:pt x="636670" y="82395"/>
                    <a:pt x="554038" y="95181"/>
                  </a:cubicBezTo>
                  <a:cubicBezTo>
                    <a:pt x="395877" y="119805"/>
                    <a:pt x="242214" y="100390"/>
                    <a:pt x="92340" y="45460"/>
                  </a:cubicBezTo>
                  <a:cubicBezTo>
                    <a:pt x="65585" y="35752"/>
                    <a:pt x="39540" y="24387"/>
                    <a:pt x="14443" y="11128"/>
                  </a:cubicBezTo>
                  <a:cubicBezTo>
                    <a:pt x="9234" y="8287"/>
                    <a:pt x="4499" y="5209"/>
                    <a:pt x="0" y="0"/>
                  </a:cubicBezTo>
                  <a:cubicBezTo>
                    <a:pt x="132353" y="43329"/>
                    <a:pt x="266838" y="71267"/>
                    <a:pt x="406531" y="72451"/>
                  </a:cubicBezTo>
                  <a:cubicBezTo>
                    <a:pt x="546461" y="73635"/>
                    <a:pt x="680945" y="46407"/>
                    <a:pt x="813536" y="3789"/>
                  </a:cubicBezTo>
                  <a:close/>
                </a:path>
              </a:pathLst>
            </a:custGeom>
            <a:solidFill>
              <a:srgbClr val="CDCDCD"/>
            </a:solidFill>
            <a:ln w="23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="" xmlns:a16="http://schemas.microsoft.com/office/drawing/2014/main" id="{D894F678-B9AF-4409-8F37-807E424F3A26}"/>
                </a:ext>
              </a:extLst>
            </p:cNvPr>
            <p:cNvSpPr/>
            <p:nvPr/>
          </p:nvSpPr>
          <p:spPr>
            <a:xfrm>
              <a:off x="223584" y="4044893"/>
              <a:ext cx="1422868" cy="199523"/>
            </a:xfrm>
            <a:custGeom>
              <a:avLst/>
              <a:gdLst>
                <a:gd name="connsiteX0" fmla="*/ 757185 w 757184"/>
                <a:gd name="connsiteY0" fmla="*/ 4735 h 106177"/>
                <a:gd name="connsiteX1" fmla="*/ 711962 w 757184"/>
                <a:gd name="connsiteY1" fmla="*/ 34805 h 106177"/>
                <a:gd name="connsiteX2" fmla="*/ 460751 w 757184"/>
                <a:gd name="connsiteY2" fmla="*/ 102994 h 106177"/>
                <a:gd name="connsiteX3" fmla="*/ 107256 w 757184"/>
                <a:gd name="connsiteY3" fmla="*/ 54220 h 106177"/>
                <a:gd name="connsiteX4" fmla="*/ 21783 w 757184"/>
                <a:gd name="connsiteY4" fmla="*/ 16337 h 106177"/>
                <a:gd name="connsiteX5" fmla="*/ 0 w 757184"/>
                <a:gd name="connsiteY5" fmla="*/ 0 h 106177"/>
                <a:gd name="connsiteX6" fmla="*/ 378356 w 757184"/>
                <a:gd name="connsiteY6" fmla="*/ 73161 h 106177"/>
                <a:gd name="connsiteX7" fmla="*/ 757185 w 757184"/>
                <a:gd name="connsiteY7" fmla="*/ 4735 h 1061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57184" h="106177">
                  <a:moveTo>
                    <a:pt x="757185" y="4735"/>
                  </a:moveTo>
                  <a:cubicBezTo>
                    <a:pt x="744399" y="18941"/>
                    <a:pt x="728062" y="27228"/>
                    <a:pt x="711962" y="34805"/>
                  </a:cubicBezTo>
                  <a:cubicBezTo>
                    <a:pt x="632408" y="72451"/>
                    <a:pt x="548355" y="95181"/>
                    <a:pt x="460751" y="102994"/>
                  </a:cubicBezTo>
                  <a:cubicBezTo>
                    <a:pt x="339289" y="114122"/>
                    <a:pt x="221615" y="95654"/>
                    <a:pt x="107256" y="54220"/>
                  </a:cubicBezTo>
                  <a:cubicBezTo>
                    <a:pt x="77897" y="43565"/>
                    <a:pt x="49485" y="31017"/>
                    <a:pt x="21783" y="16337"/>
                  </a:cubicBezTo>
                  <a:cubicBezTo>
                    <a:pt x="13969" y="12075"/>
                    <a:pt x="6156" y="7577"/>
                    <a:pt x="0" y="0"/>
                  </a:cubicBezTo>
                  <a:cubicBezTo>
                    <a:pt x="122409" y="44276"/>
                    <a:pt x="247660" y="71978"/>
                    <a:pt x="378356" y="73161"/>
                  </a:cubicBezTo>
                  <a:cubicBezTo>
                    <a:pt x="509052" y="74345"/>
                    <a:pt x="634302" y="47354"/>
                    <a:pt x="757185" y="4735"/>
                  </a:cubicBezTo>
                  <a:close/>
                </a:path>
              </a:pathLst>
            </a:custGeom>
            <a:solidFill>
              <a:srgbClr val="CDCDCD"/>
            </a:solidFill>
            <a:ln w="23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="" xmlns:a16="http://schemas.microsoft.com/office/drawing/2014/main" id="{0893E2AB-F099-4448-9593-F807DD105C8B}"/>
                </a:ext>
              </a:extLst>
            </p:cNvPr>
            <p:cNvSpPr/>
            <p:nvPr/>
          </p:nvSpPr>
          <p:spPr>
            <a:xfrm>
              <a:off x="221361" y="4579249"/>
              <a:ext cx="1405073" cy="202008"/>
            </a:xfrm>
            <a:custGeom>
              <a:avLst/>
              <a:gdLst>
                <a:gd name="connsiteX0" fmla="*/ 747714 w 747714"/>
                <a:gd name="connsiteY0" fmla="*/ 4262 h 107499"/>
                <a:gd name="connsiteX1" fmla="*/ 733271 w 747714"/>
                <a:gd name="connsiteY1" fmla="*/ 18941 h 107499"/>
                <a:gd name="connsiteX2" fmla="*/ 549302 w 747714"/>
                <a:gd name="connsiteY2" fmla="*/ 88788 h 107499"/>
                <a:gd name="connsiteX3" fmla="*/ 387590 w 747714"/>
                <a:gd name="connsiteY3" fmla="*/ 107493 h 107499"/>
                <a:gd name="connsiteX4" fmla="*/ 159108 w 747714"/>
                <a:gd name="connsiteY4" fmla="*/ 72924 h 107499"/>
                <a:gd name="connsiteX5" fmla="*/ 12075 w 747714"/>
                <a:gd name="connsiteY5" fmla="*/ 11838 h 107499"/>
                <a:gd name="connsiteX6" fmla="*/ 0 w 747714"/>
                <a:gd name="connsiteY6" fmla="*/ 0 h 107499"/>
                <a:gd name="connsiteX7" fmla="*/ 747714 w 747714"/>
                <a:gd name="connsiteY7" fmla="*/ 4262 h 1074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47714" h="107499">
                  <a:moveTo>
                    <a:pt x="747714" y="4262"/>
                  </a:moveTo>
                  <a:cubicBezTo>
                    <a:pt x="745347" y="13022"/>
                    <a:pt x="738954" y="15627"/>
                    <a:pt x="733271" y="18941"/>
                  </a:cubicBezTo>
                  <a:cubicBezTo>
                    <a:pt x="675973" y="52562"/>
                    <a:pt x="613703" y="73398"/>
                    <a:pt x="549302" y="88788"/>
                  </a:cubicBezTo>
                  <a:cubicBezTo>
                    <a:pt x="496029" y="101574"/>
                    <a:pt x="442046" y="107730"/>
                    <a:pt x="387590" y="107493"/>
                  </a:cubicBezTo>
                  <a:cubicBezTo>
                    <a:pt x="309930" y="107019"/>
                    <a:pt x="233690" y="95654"/>
                    <a:pt x="159108" y="72924"/>
                  </a:cubicBezTo>
                  <a:cubicBezTo>
                    <a:pt x="107966" y="57298"/>
                    <a:pt x="58245" y="38593"/>
                    <a:pt x="12075" y="11838"/>
                  </a:cubicBezTo>
                  <a:cubicBezTo>
                    <a:pt x="7577" y="9234"/>
                    <a:pt x="2368" y="7103"/>
                    <a:pt x="0" y="0"/>
                  </a:cubicBezTo>
                  <a:cubicBezTo>
                    <a:pt x="248607" y="96601"/>
                    <a:pt x="497450" y="100153"/>
                    <a:pt x="747714" y="4262"/>
                  </a:cubicBezTo>
                  <a:close/>
                </a:path>
              </a:pathLst>
            </a:custGeom>
            <a:solidFill>
              <a:srgbClr val="CDCDCD"/>
            </a:solidFill>
            <a:ln w="23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="" xmlns:a16="http://schemas.microsoft.com/office/drawing/2014/main" id="{923088B8-E206-4B0C-834C-8EC467885B9F}"/>
                </a:ext>
              </a:extLst>
            </p:cNvPr>
            <p:cNvSpPr/>
            <p:nvPr/>
          </p:nvSpPr>
          <p:spPr>
            <a:xfrm>
              <a:off x="240492" y="4779020"/>
              <a:ext cx="1347232" cy="204368"/>
            </a:xfrm>
            <a:custGeom>
              <a:avLst/>
              <a:gdLst>
                <a:gd name="connsiteX0" fmla="*/ 1421 w 716934"/>
                <a:gd name="connsiteY0" fmla="*/ 0 h 108755"/>
                <a:gd name="connsiteX1" fmla="*/ 716934 w 716934"/>
                <a:gd name="connsiteY1" fmla="*/ 3315 h 108755"/>
                <a:gd name="connsiteX2" fmla="*/ 704386 w 716934"/>
                <a:gd name="connsiteY2" fmla="*/ 18704 h 108755"/>
                <a:gd name="connsiteX3" fmla="*/ 555932 w 716934"/>
                <a:gd name="connsiteY3" fmla="*/ 82158 h 108755"/>
                <a:gd name="connsiteX4" fmla="*/ 349233 w 716934"/>
                <a:gd name="connsiteY4" fmla="*/ 108203 h 108755"/>
                <a:gd name="connsiteX5" fmla="*/ 19415 w 716934"/>
                <a:gd name="connsiteY5" fmla="*/ 17284 h 108755"/>
                <a:gd name="connsiteX6" fmla="*/ 0 w 716934"/>
                <a:gd name="connsiteY6" fmla="*/ 4735 h 108755"/>
                <a:gd name="connsiteX7" fmla="*/ 1421 w 716934"/>
                <a:gd name="connsiteY7" fmla="*/ 0 h 1087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16934" h="108755">
                  <a:moveTo>
                    <a:pt x="1421" y="0"/>
                  </a:moveTo>
                  <a:cubicBezTo>
                    <a:pt x="238662" y="97785"/>
                    <a:pt x="476378" y="101337"/>
                    <a:pt x="716934" y="3315"/>
                  </a:cubicBezTo>
                  <a:cubicBezTo>
                    <a:pt x="714093" y="13732"/>
                    <a:pt x="708647" y="16100"/>
                    <a:pt x="704386" y="18704"/>
                  </a:cubicBezTo>
                  <a:cubicBezTo>
                    <a:pt x="658216" y="47590"/>
                    <a:pt x="608021" y="67242"/>
                    <a:pt x="555932" y="82158"/>
                  </a:cubicBezTo>
                  <a:cubicBezTo>
                    <a:pt x="488216" y="101337"/>
                    <a:pt x="419317" y="111281"/>
                    <a:pt x="349233" y="108203"/>
                  </a:cubicBezTo>
                  <a:cubicBezTo>
                    <a:pt x="232506" y="102994"/>
                    <a:pt x="121936" y="74345"/>
                    <a:pt x="19415" y="17284"/>
                  </a:cubicBezTo>
                  <a:cubicBezTo>
                    <a:pt x="12785" y="13496"/>
                    <a:pt x="6393" y="8760"/>
                    <a:pt x="0" y="4735"/>
                  </a:cubicBezTo>
                  <a:cubicBezTo>
                    <a:pt x="237" y="3078"/>
                    <a:pt x="710" y="1421"/>
                    <a:pt x="1421" y="0"/>
                  </a:cubicBezTo>
                  <a:close/>
                </a:path>
              </a:pathLst>
            </a:custGeom>
            <a:solidFill>
              <a:srgbClr val="CDCDCD"/>
            </a:solidFill>
            <a:ln w="23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="" xmlns:a16="http://schemas.microsoft.com/office/drawing/2014/main" id="{F0B68078-DF9A-42D7-9D4C-BD951557432C}"/>
                </a:ext>
              </a:extLst>
            </p:cNvPr>
            <p:cNvSpPr/>
            <p:nvPr/>
          </p:nvSpPr>
          <p:spPr>
            <a:xfrm>
              <a:off x="325917" y="5021106"/>
              <a:ext cx="1176381" cy="198035"/>
            </a:xfrm>
            <a:custGeom>
              <a:avLst/>
              <a:gdLst>
                <a:gd name="connsiteX0" fmla="*/ 626015 w 626015"/>
                <a:gd name="connsiteY0" fmla="*/ 6368 h 105385"/>
                <a:gd name="connsiteX1" fmla="*/ 343551 w 626015"/>
                <a:gd name="connsiteY1" fmla="*/ 104863 h 105385"/>
                <a:gd name="connsiteX2" fmla="*/ 0 w 626015"/>
                <a:gd name="connsiteY2" fmla="*/ 449 h 105385"/>
                <a:gd name="connsiteX3" fmla="*/ 15627 w 626015"/>
                <a:gd name="connsiteY3" fmla="*/ 4237 h 105385"/>
                <a:gd name="connsiteX4" fmla="*/ 219247 w 626015"/>
                <a:gd name="connsiteY4" fmla="*/ 64613 h 105385"/>
                <a:gd name="connsiteX5" fmla="*/ 510709 w 626015"/>
                <a:gd name="connsiteY5" fmla="*/ 44014 h 105385"/>
                <a:gd name="connsiteX6" fmla="*/ 609678 w 626015"/>
                <a:gd name="connsiteY6" fmla="*/ 8262 h 105385"/>
                <a:gd name="connsiteX7" fmla="*/ 626015 w 626015"/>
                <a:gd name="connsiteY7" fmla="*/ 6368 h 1053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26015" h="105385">
                  <a:moveTo>
                    <a:pt x="626015" y="6368"/>
                  </a:moveTo>
                  <a:cubicBezTo>
                    <a:pt x="542436" y="69111"/>
                    <a:pt x="447255" y="99654"/>
                    <a:pt x="343551" y="104863"/>
                  </a:cubicBezTo>
                  <a:cubicBezTo>
                    <a:pt x="193203" y="112203"/>
                    <a:pt x="39304" y="40462"/>
                    <a:pt x="0" y="449"/>
                  </a:cubicBezTo>
                  <a:cubicBezTo>
                    <a:pt x="6393" y="-1209"/>
                    <a:pt x="11128" y="2106"/>
                    <a:pt x="15627" y="4237"/>
                  </a:cubicBezTo>
                  <a:cubicBezTo>
                    <a:pt x="80975" y="33122"/>
                    <a:pt x="148454" y="53958"/>
                    <a:pt x="219247" y="64613"/>
                  </a:cubicBezTo>
                  <a:cubicBezTo>
                    <a:pt x="317980" y="79529"/>
                    <a:pt x="415055" y="71716"/>
                    <a:pt x="510709" y="44014"/>
                  </a:cubicBezTo>
                  <a:cubicBezTo>
                    <a:pt x="544567" y="34306"/>
                    <a:pt x="577004" y="21284"/>
                    <a:pt x="609678" y="8262"/>
                  </a:cubicBezTo>
                  <a:cubicBezTo>
                    <a:pt x="614650" y="6368"/>
                    <a:pt x="619386" y="3290"/>
                    <a:pt x="626015" y="6368"/>
                  </a:cubicBezTo>
                  <a:close/>
                </a:path>
              </a:pathLst>
            </a:custGeom>
            <a:solidFill>
              <a:srgbClr val="CDCDCD"/>
            </a:solidFill>
            <a:ln w="23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="" xmlns:a16="http://schemas.microsoft.com/office/drawing/2014/main" id="{A6C3237A-E797-40B9-A3A6-9BD143304243}"/>
                </a:ext>
              </a:extLst>
            </p:cNvPr>
            <p:cNvSpPr/>
            <p:nvPr/>
          </p:nvSpPr>
          <p:spPr>
            <a:xfrm>
              <a:off x="366849" y="3763257"/>
              <a:ext cx="1137672" cy="200089"/>
            </a:xfrm>
            <a:custGeom>
              <a:avLst/>
              <a:gdLst>
                <a:gd name="connsiteX0" fmla="*/ 605416 w 605416"/>
                <a:gd name="connsiteY0" fmla="*/ 8997 h 106478"/>
                <a:gd name="connsiteX1" fmla="*/ 321531 w 605416"/>
                <a:gd name="connsiteY1" fmla="*/ 106309 h 106478"/>
                <a:gd name="connsiteX2" fmla="*/ 0 w 605416"/>
                <a:gd name="connsiteY2" fmla="*/ 0 h 106478"/>
                <a:gd name="connsiteX3" fmla="*/ 300932 w 605416"/>
                <a:gd name="connsiteY3" fmla="*/ 73398 h 106478"/>
                <a:gd name="connsiteX4" fmla="*/ 603522 w 605416"/>
                <a:gd name="connsiteY4" fmla="*/ 2841 h 106478"/>
                <a:gd name="connsiteX5" fmla="*/ 605416 w 605416"/>
                <a:gd name="connsiteY5" fmla="*/ 8997 h 106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05416" h="106478">
                  <a:moveTo>
                    <a:pt x="605416" y="8997"/>
                  </a:moveTo>
                  <a:cubicBezTo>
                    <a:pt x="521837" y="72451"/>
                    <a:pt x="425946" y="103231"/>
                    <a:pt x="321531" y="106309"/>
                  </a:cubicBezTo>
                  <a:cubicBezTo>
                    <a:pt x="190835" y="110097"/>
                    <a:pt x="50432" y="49721"/>
                    <a:pt x="0" y="0"/>
                  </a:cubicBezTo>
                  <a:cubicBezTo>
                    <a:pt x="95654" y="43802"/>
                    <a:pt x="195334" y="72214"/>
                    <a:pt x="300932" y="73398"/>
                  </a:cubicBezTo>
                  <a:cubicBezTo>
                    <a:pt x="407241" y="74582"/>
                    <a:pt x="507394" y="47354"/>
                    <a:pt x="603522" y="2841"/>
                  </a:cubicBezTo>
                  <a:cubicBezTo>
                    <a:pt x="604233" y="4735"/>
                    <a:pt x="604706" y="6866"/>
                    <a:pt x="605416" y="8997"/>
                  </a:cubicBezTo>
                  <a:close/>
                </a:path>
              </a:pathLst>
            </a:custGeom>
            <a:solidFill>
              <a:srgbClr val="CDCDCD"/>
            </a:solidFill>
            <a:ln w="23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="" xmlns:a16="http://schemas.microsoft.com/office/drawing/2014/main" id="{3BFB7100-180E-4453-9ACB-B1E5220F4B69}"/>
                </a:ext>
              </a:extLst>
            </p:cNvPr>
            <p:cNvSpPr/>
            <p:nvPr/>
          </p:nvSpPr>
          <p:spPr>
            <a:xfrm>
              <a:off x="434034" y="3504311"/>
              <a:ext cx="976164" cy="203556"/>
            </a:xfrm>
            <a:custGeom>
              <a:avLst/>
              <a:gdLst>
                <a:gd name="connsiteX0" fmla="*/ 0 w 519469"/>
                <a:gd name="connsiteY0" fmla="*/ 0 h 108323"/>
                <a:gd name="connsiteX1" fmla="*/ 519469 w 519469"/>
                <a:gd name="connsiteY1" fmla="*/ 6156 h 108323"/>
                <a:gd name="connsiteX2" fmla="*/ 503606 w 519469"/>
                <a:gd name="connsiteY2" fmla="*/ 26755 h 108323"/>
                <a:gd name="connsiteX3" fmla="*/ 297144 w 519469"/>
                <a:gd name="connsiteY3" fmla="*/ 107256 h 108323"/>
                <a:gd name="connsiteX4" fmla="*/ 11128 w 519469"/>
                <a:gd name="connsiteY4" fmla="*/ 15627 h 108323"/>
                <a:gd name="connsiteX5" fmla="*/ 0 w 519469"/>
                <a:gd name="connsiteY5" fmla="*/ 0 h 1083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19469" h="108323">
                  <a:moveTo>
                    <a:pt x="0" y="0"/>
                  </a:moveTo>
                  <a:cubicBezTo>
                    <a:pt x="173788" y="97785"/>
                    <a:pt x="346155" y="101574"/>
                    <a:pt x="519469" y="6156"/>
                  </a:cubicBezTo>
                  <a:cubicBezTo>
                    <a:pt x="517102" y="16811"/>
                    <a:pt x="509999" y="21783"/>
                    <a:pt x="503606" y="26755"/>
                  </a:cubicBezTo>
                  <a:cubicBezTo>
                    <a:pt x="442520" y="72925"/>
                    <a:pt x="374094" y="101574"/>
                    <a:pt x="297144" y="107256"/>
                  </a:cubicBezTo>
                  <a:cubicBezTo>
                    <a:pt x="189651" y="115069"/>
                    <a:pt x="95891" y="79554"/>
                    <a:pt x="11128" y="15627"/>
                  </a:cubicBezTo>
                  <a:cubicBezTo>
                    <a:pt x="7340" y="12786"/>
                    <a:pt x="2841" y="9708"/>
                    <a:pt x="0" y="0"/>
                  </a:cubicBezTo>
                  <a:close/>
                </a:path>
              </a:pathLst>
            </a:custGeom>
            <a:solidFill>
              <a:srgbClr val="CDCDCD"/>
            </a:solidFill>
            <a:ln w="23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="" xmlns:a16="http://schemas.microsoft.com/office/drawing/2014/main" id="{4339AB74-7FB6-46C3-A6E6-330A05262077}"/>
                </a:ext>
              </a:extLst>
            </p:cNvPr>
            <p:cNvSpPr/>
            <p:nvPr/>
          </p:nvSpPr>
          <p:spPr>
            <a:xfrm>
              <a:off x="1918299" y="3803549"/>
              <a:ext cx="91143" cy="238196"/>
            </a:xfrm>
            <a:custGeom>
              <a:avLst/>
              <a:gdLst>
                <a:gd name="connsiteX0" fmla="*/ 38122 w 48502"/>
                <a:gd name="connsiteY0" fmla="*/ 23781 h 126757"/>
                <a:gd name="connsiteX1" fmla="*/ 47119 w 48502"/>
                <a:gd name="connsiteY1" fmla="*/ 103099 h 126757"/>
                <a:gd name="connsiteX2" fmla="*/ 40727 w 48502"/>
                <a:gd name="connsiteY2" fmla="*/ 119199 h 126757"/>
                <a:gd name="connsiteX3" fmla="*/ 20838 w 48502"/>
                <a:gd name="connsiteY3" fmla="*/ 125591 h 126757"/>
                <a:gd name="connsiteX4" fmla="*/ 14919 w 48502"/>
                <a:gd name="connsiteY4" fmla="*/ 108307 h 126757"/>
                <a:gd name="connsiteX5" fmla="*/ 10657 w 48502"/>
                <a:gd name="connsiteY5" fmla="*/ 49115 h 126757"/>
                <a:gd name="connsiteX6" fmla="*/ 2607 w 48502"/>
                <a:gd name="connsiteY6" fmla="*/ 32068 h 126757"/>
                <a:gd name="connsiteX7" fmla="*/ 3791 w 48502"/>
                <a:gd name="connsiteY7" fmla="*/ 9812 h 126757"/>
                <a:gd name="connsiteX8" fmla="*/ 25100 w 48502"/>
                <a:gd name="connsiteY8" fmla="*/ 815 h 126757"/>
                <a:gd name="connsiteX9" fmla="*/ 38122 w 48502"/>
                <a:gd name="connsiteY9" fmla="*/ 23781 h 1267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8502" h="126757">
                  <a:moveTo>
                    <a:pt x="38122" y="23781"/>
                  </a:moveTo>
                  <a:cubicBezTo>
                    <a:pt x="42384" y="47221"/>
                    <a:pt x="52091" y="75870"/>
                    <a:pt x="47119" y="103099"/>
                  </a:cubicBezTo>
                  <a:cubicBezTo>
                    <a:pt x="46883" y="109018"/>
                    <a:pt x="45225" y="114700"/>
                    <a:pt x="40727" y="119199"/>
                  </a:cubicBezTo>
                  <a:cubicBezTo>
                    <a:pt x="35281" y="124645"/>
                    <a:pt x="28651" y="128906"/>
                    <a:pt x="20838" y="125591"/>
                  </a:cubicBezTo>
                  <a:cubicBezTo>
                    <a:pt x="12788" y="122277"/>
                    <a:pt x="13972" y="114700"/>
                    <a:pt x="14919" y="108307"/>
                  </a:cubicBezTo>
                  <a:cubicBezTo>
                    <a:pt x="17760" y="88182"/>
                    <a:pt x="18944" y="68294"/>
                    <a:pt x="10657" y="49115"/>
                  </a:cubicBezTo>
                  <a:cubicBezTo>
                    <a:pt x="8053" y="43433"/>
                    <a:pt x="4975" y="37987"/>
                    <a:pt x="2607" y="32068"/>
                  </a:cubicBezTo>
                  <a:cubicBezTo>
                    <a:pt x="-708" y="24492"/>
                    <a:pt x="-1418" y="16678"/>
                    <a:pt x="3791" y="9812"/>
                  </a:cubicBezTo>
                  <a:cubicBezTo>
                    <a:pt x="9000" y="2946"/>
                    <a:pt x="16103" y="-2026"/>
                    <a:pt x="25100" y="815"/>
                  </a:cubicBezTo>
                  <a:cubicBezTo>
                    <a:pt x="35991" y="4366"/>
                    <a:pt x="36938" y="14310"/>
                    <a:pt x="38122" y="23781"/>
                  </a:cubicBezTo>
                  <a:close/>
                </a:path>
              </a:pathLst>
            </a:custGeom>
            <a:solidFill>
              <a:srgbClr val="C0C0C0"/>
            </a:solidFill>
            <a:ln w="23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="" xmlns:a16="http://schemas.microsoft.com/office/drawing/2014/main" id="{60CFCC4B-7B83-438B-AA1B-D1DA0F06ADBB}"/>
                </a:ext>
              </a:extLst>
            </p:cNvPr>
            <p:cNvSpPr/>
            <p:nvPr/>
          </p:nvSpPr>
          <p:spPr>
            <a:xfrm>
              <a:off x="1949818" y="2024045"/>
              <a:ext cx="734427" cy="1960867"/>
            </a:xfrm>
            <a:custGeom>
              <a:avLst/>
              <a:gdLst>
                <a:gd name="connsiteX0" fmla="*/ 191584 w 390828"/>
                <a:gd name="connsiteY0" fmla="*/ 735639 h 1043482"/>
                <a:gd name="connsiteX1" fmla="*/ 293868 w 390828"/>
                <a:gd name="connsiteY1" fmla="*/ 442520 h 1043482"/>
                <a:gd name="connsiteX2" fmla="*/ 390706 w 390828"/>
                <a:gd name="connsiteY2" fmla="*/ 47354 h 1043482"/>
                <a:gd name="connsiteX3" fmla="*/ 376736 w 390828"/>
                <a:gd name="connsiteY3" fmla="*/ 0 h 1043482"/>
                <a:gd name="connsiteX4" fmla="*/ 254564 w 390828"/>
                <a:gd name="connsiteY4" fmla="*/ 468801 h 1043482"/>
                <a:gd name="connsiteX5" fmla="*/ 88116 w 390828"/>
                <a:gd name="connsiteY5" fmla="*/ 858285 h 1043482"/>
                <a:gd name="connsiteX6" fmla="*/ 18980 w 390828"/>
                <a:gd name="connsiteY6" fmla="*/ 968619 h 1043482"/>
                <a:gd name="connsiteX7" fmla="*/ 38 w 390828"/>
                <a:gd name="connsiteY7" fmla="*/ 1008633 h 1043482"/>
                <a:gd name="connsiteX8" fmla="*/ 26556 w 390828"/>
                <a:gd name="connsiteY8" fmla="*/ 1032309 h 1043482"/>
                <a:gd name="connsiteX9" fmla="*/ 124105 w 390828"/>
                <a:gd name="connsiteY9" fmla="*/ 1039886 h 1043482"/>
                <a:gd name="connsiteX10" fmla="*/ 252433 w 390828"/>
                <a:gd name="connsiteY10" fmla="*/ 981404 h 1043482"/>
                <a:gd name="connsiteX11" fmla="*/ 254564 w 390828"/>
                <a:gd name="connsiteY11" fmla="*/ 938076 h 1043482"/>
                <a:gd name="connsiteX12" fmla="*/ 147545 w 390828"/>
                <a:gd name="connsiteY12" fmla="*/ 990875 h 1043482"/>
                <a:gd name="connsiteX13" fmla="*/ 88353 w 390828"/>
                <a:gd name="connsiteY13" fmla="*/ 1005555 h 1043482"/>
                <a:gd name="connsiteX14" fmla="*/ 66333 w 390828"/>
                <a:gd name="connsiteY14" fmla="*/ 972644 h 1043482"/>
                <a:gd name="connsiteX15" fmla="*/ 191584 w 390828"/>
                <a:gd name="connsiteY15" fmla="*/ 735639 h 10434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90828" h="1043482">
                  <a:moveTo>
                    <a:pt x="191584" y="735639"/>
                  </a:moveTo>
                  <a:cubicBezTo>
                    <a:pt x="239174" y="642589"/>
                    <a:pt x="272322" y="544804"/>
                    <a:pt x="293868" y="442520"/>
                  </a:cubicBezTo>
                  <a:cubicBezTo>
                    <a:pt x="309021" y="371489"/>
                    <a:pt x="394494" y="58719"/>
                    <a:pt x="390706" y="47354"/>
                  </a:cubicBezTo>
                  <a:cubicBezTo>
                    <a:pt x="382656" y="35515"/>
                    <a:pt x="379814" y="1894"/>
                    <a:pt x="376736" y="0"/>
                  </a:cubicBezTo>
                  <a:cubicBezTo>
                    <a:pt x="350929" y="26281"/>
                    <a:pt x="273269" y="407005"/>
                    <a:pt x="254564" y="468801"/>
                  </a:cubicBezTo>
                  <a:cubicBezTo>
                    <a:pt x="212419" y="609205"/>
                    <a:pt x="164355" y="732087"/>
                    <a:pt x="88116" y="858285"/>
                  </a:cubicBezTo>
                  <a:cubicBezTo>
                    <a:pt x="87406" y="859232"/>
                    <a:pt x="42420" y="938549"/>
                    <a:pt x="18980" y="968619"/>
                  </a:cubicBezTo>
                  <a:cubicBezTo>
                    <a:pt x="3353" y="986140"/>
                    <a:pt x="-435" y="996794"/>
                    <a:pt x="38" y="1008633"/>
                  </a:cubicBezTo>
                  <a:cubicBezTo>
                    <a:pt x="275" y="1022602"/>
                    <a:pt x="5721" y="1020945"/>
                    <a:pt x="26556" y="1032309"/>
                  </a:cubicBezTo>
                  <a:cubicBezTo>
                    <a:pt x="58283" y="1044385"/>
                    <a:pt x="90957" y="1046279"/>
                    <a:pt x="124105" y="1039886"/>
                  </a:cubicBezTo>
                  <a:cubicBezTo>
                    <a:pt x="182587" y="1023786"/>
                    <a:pt x="227809" y="997741"/>
                    <a:pt x="252433" y="981404"/>
                  </a:cubicBezTo>
                  <a:cubicBezTo>
                    <a:pt x="261904" y="974064"/>
                    <a:pt x="273979" y="934051"/>
                    <a:pt x="254564" y="938076"/>
                  </a:cubicBezTo>
                  <a:cubicBezTo>
                    <a:pt x="225915" y="947073"/>
                    <a:pt x="173116" y="976669"/>
                    <a:pt x="147545" y="990875"/>
                  </a:cubicBezTo>
                  <a:cubicBezTo>
                    <a:pt x="137837" y="996321"/>
                    <a:pt x="104216" y="1003661"/>
                    <a:pt x="88353" y="1005555"/>
                  </a:cubicBezTo>
                  <a:cubicBezTo>
                    <a:pt x="64913" y="1008396"/>
                    <a:pt x="62308" y="988507"/>
                    <a:pt x="66333" y="972644"/>
                  </a:cubicBezTo>
                  <a:cubicBezTo>
                    <a:pt x="75331" y="954413"/>
                    <a:pt x="161514" y="794594"/>
                    <a:pt x="191584" y="735639"/>
                  </a:cubicBezTo>
                  <a:close/>
                </a:path>
              </a:pathLst>
            </a:custGeom>
            <a:solidFill>
              <a:srgbClr val="FEFEFE"/>
            </a:solidFill>
            <a:ln w="23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7823200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aam slide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직사각형 1">
            <a:extLst>
              <a:ext uri="{FF2B5EF4-FFF2-40B4-BE49-F238E27FC236}">
                <a16:creationId xmlns="" xmlns:a16="http://schemas.microsoft.com/office/drawing/2014/main" id="{386B2C13-5A85-417E-AEF8-996FADF9CC16}"/>
              </a:ext>
            </a:extLst>
          </p:cNvPr>
          <p:cNvSpPr/>
          <p:nvPr userDrawn="1"/>
        </p:nvSpPr>
        <p:spPr>
          <a:xfrm>
            <a:off x="2" y="0"/>
            <a:ext cx="12191999" cy="2376000"/>
          </a:xfrm>
          <a:custGeom>
            <a:avLst/>
            <a:gdLst>
              <a:gd name="connsiteX0" fmla="*/ 0 w 9143999"/>
              <a:gd name="connsiteY0" fmla="*/ 0 h 2376000"/>
              <a:gd name="connsiteX1" fmla="*/ 9143999 w 9143999"/>
              <a:gd name="connsiteY1" fmla="*/ 0 h 2376000"/>
              <a:gd name="connsiteX2" fmla="*/ 9143999 w 9143999"/>
              <a:gd name="connsiteY2" fmla="*/ 2376000 h 2376000"/>
              <a:gd name="connsiteX3" fmla="*/ 2483768 w 9143999"/>
              <a:gd name="connsiteY3" fmla="*/ 2376000 h 2376000"/>
              <a:gd name="connsiteX4" fmla="*/ 539552 w 9143999"/>
              <a:gd name="connsiteY4" fmla="*/ 1574014 h 2376000"/>
              <a:gd name="connsiteX5" fmla="*/ 539552 w 9143999"/>
              <a:gd name="connsiteY5" fmla="*/ 2376000 h 2376000"/>
              <a:gd name="connsiteX6" fmla="*/ 0 w 9143999"/>
              <a:gd name="connsiteY6" fmla="*/ 2376000 h 2376000"/>
              <a:gd name="connsiteX7" fmla="*/ 0 w 9143999"/>
              <a:gd name="connsiteY7" fmla="*/ 0 h 2376000"/>
              <a:gd name="connsiteX0" fmla="*/ 0 w 9143999"/>
              <a:gd name="connsiteY0" fmla="*/ 0 h 2376000"/>
              <a:gd name="connsiteX1" fmla="*/ 9143999 w 9143999"/>
              <a:gd name="connsiteY1" fmla="*/ 0 h 2376000"/>
              <a:gd name="connsiteX2" fmla="*/ 9143999 w 9143999"/>
              <a:gd name="connsiteY2" fmla="*/ 2376000 h 2376000"/>
              <a:gd name="connsiteX3" fmla="*/ 2483768 w 9143999"/>
              <a:gd name="connsiteY3" fmla="*/ 2376000 h 2376000"/>
              <a:gd name="connsiteX4" fmla="*/ 539552 w 9143999"/>
              <a:gd name="connsiteY4" fmla="*/ 2376000 h 2376000"/>
              <a:gd name="connsiteX5" fmla="*/ 0 w 9143999"/>
              <a:gd name="connsiteY5" fmla="*/ 2376000 h 2376000"/>
              <a:gd name="connsiteX6" fmla="*/ 0 w 9143999"/>
              <a:gd name="connsiteY6" fmla="*/ 0 h 2376000"/>
              <a:gd name="connsiteX0" fmla="*/ 0 w 9143999"/>
              <a:gd name="connsiteY0" fmla="*/ 0 h 2376000"/>
              <a:gd name="connsiteX1" fmla="*/ 9143999 w 9143999"/>
              <a:gd name="connsiteY1" fmla="*/ 0 h 2376000"/>
              <a:gd name="connsiteX2" fmla="*/ 9143999 w 9143999"/>
              <a:gd name="connsiteY2" fmla="*/ 2376000 h 2376000"/>
              <a:gd name="connsiteX3" fmla="*/ 539552 w 9143999"/>
              <a:gd name="connsiteY3" fmla="*/ 2376000 h 2376000"/>
              <a:gd name="connsiteX4" fmla="*/ 0 w 9143999"/>
              <a:gd name="connsiteY4" fmla="*/ 2376000 h 2376000"/>
              <a:gd name="connsiteX5" fmla="*/ 0 w 9143999"/>
              <a:gd name="connsiteY5" fmla="*/ 0 h 2376000"/>
              <a:gd name="connsiteX0" fmla="*/ 0 w 9143999"/>
              <a:gd name="connsiteY0" fmla="*/ 0 h 2376000"/>
              <a:gd name="connsiteX1" fmla="*/ 9143999 w 9143999"/>
              <a:gd name="connsiteY1" fmla="*/ 0 h 2376000"/>
              <a:gd name="connsiteX2" fmla="*/ 9143999 w 9143999"/>
              <a:gd name="connsiteY2" fmla="*/ 2376000 h 2376000"/>
              <a:gd name="connsiteX3" fmla="*/ 0 w 9143999"/>
              <a:gd name="connsiteY3" fmla="*/ 2376000 h 2376000"/>
              <a:gd name="connsiteX4" fmla="*/ 0 w 9143999"/>
              <a:gd name="connsiteY4" fmla="*/ 0 h 237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43999" h="2376000">
                <a:moveTo>
                  <a:pt x="0" y="0"/>
                </a:moveTo>
                <a:lnTo>
                  <a:pt x="9143999" y="0"/>
                </a:lnTo>
                <a:lnTo>
                  <a:pt x="9143999" y="2376000"/>
                </a:lnTo>
                <a:lnTo>
                  <a:pt x="0" y="23760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1800" dirty="0"/>
          </a:p>
        </p:txBody>
      </p:sp>
      <p:sp>
        <p:nvSpPr>
          <p:cNvPr id="18" name="직사각형 1">
            <a:extLst>
              <a:ext uri="{FF2B5EF4-FFF2-40B4-BE49-F238E27FC236}">
                <a16:creationId xmlns="" xmlns:a16="http://schemas.microsoft.com/office/drawing/2014/main" id="{486DB458-356C-4F0C-A601-034ACE45713A}"/>
              </a:ext>
            </a:extLst>
          </p:cNvPr>
          <p:cNvSpPr/>
          <p:nvPr userDrawn="1"/>
        </p:nvSpPr>
        <p:spPr>
          <a:xfrm>
            <a:off x="766353" y="1663329"/>
            <a:ext cx="2688000" cy="300445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800"/>
          </a:p>
        </p:txBody>
      </p:sp>
      <p:sp>
        <p:nvSpPr>
          <p:cNvPr id="17" name="그림 개체 틀 2">
            <a:extLst>
              <a:ext uri="{FF2B5EF4-FFF2-40B4-BE49-F238E27FC236}">
                <a16:creationId xmlns="" xmlns:a16="http://schemas.microsoft.com/office/drawing/2014/main" id="{C25BBD44-E30E-4A31-A913-0C185961A433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910353" y="1807430"/>
            <a:ext cx="2400000" cy="2664000"/>
          </a:xfrm>
          <a:prstGeom prst="rect">
            <a:avLst/>
          </a:prstGeom>
          <a:solidFill>
            <a:schemeClr val="bg1">
              <a:lumMod val="95000"/>
            </a:schemeClr>
          </a:solidFill>
          <a:ln w="152400">
            <a:noFill/>
          </a:ln>
          <a:effectLst/>
        </p:spPr>
        <p:txBody>
          <a:bodyPr anchor="ctr"/>
          <a:lstStyle>
            <a:lvl1pPr marL="0" indent="0" algn="ctr">
              <a:buFontTx/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altLang="ko-KR" dirty="0"/>
              <a:t>Place Your Picture Here</a:t>
            </a:r>
            <a:endParaRPr lang="ko-KR" altLang="en-US" dirty="0"/>
          </a:p>
        </p:txBody>
      </p:sp>
      <p:sp>
        <p:nvSpPr>
          <p:cNvPr id="19" name="Freeform: Shape 18">
            <a:extLst>
              <a:ext uri="{FF2B5EF4-FFF2-40B4-BE49-F238E27FC236}">
                <a16:creationId xmlns="" xmlns:a16="http://schemas.microsoft.com/office/drawing/2014/main" id="{48861E80-6678-4982-A9D8-0E0403096359}"/>
              </a:ext>
            </a:extLst>
          </p:cNvPr>
          <p:cNvSpPr/>
          <p:nvPr userDrawn="1"/>
        </p:nvSpPr>
        <p:spPr>
          <a:xfrm>
            <a:off x="0" y="-1"/>
            <a:ext cx="7205477" cy="2375999"/>
          </a:xfrm>
          <a:custGeom>
            <a:avLst/>
            <a:gdLst>
              <a:gd name="connsiteX0" fmla="*/ 2921457 w 3751729"/>
              <a:gd name="connsiteY0" fmla="*/ 929082 h 1237129"/>
              <a:gd name="connsiteX1" fmla="*/ 2929580 w 3751729"/>
              <a:gd name="connsiteY1" fmla="*/ 931543 h 1237129"/>
              <a:gd name="connsiteX2" fmla="*/ 2939672 w 3751729"/>
              <a:gd name="connsiteY2" fmla="*/ 937451 h 1237129"/>
              <a:gd name="connsiteX3" fmla="*/ 2948781 w 3751729"/>
              <a:gd name="connsiteY3" fmla="*/ 946559 h 1237129"/>
              <a:gd name="connsiteX4" fmla="*/ 2952719 w 3751729"/>
              <a:gd name="connsiteY4" fmla="*/ 954190 h 1237129"/>
              <a:gd name="connsiteX5" fmla="*/ 2948781 w 3751729"/>
              <a:gd name="connsiteY5" fmla="*/ 956651 h 1237129"/>
              <a:gd name="connsiteX6" fmla="*/ 2944596 w 3751729"/>
              <a:gd name="connsiteY6" fmla="*/ 960835 h 1237129"/>
              <a:gd name="connsiteX7" fmla="*/ 2939672 w 3751729"/>
              <a:gd name="connsiteY7" fmla="*/ 964282 h 1237129"/>
              <a:gd name="connsiteX8" fmla="*/ 2933765 w 3751729"/>
              <a:gd name="connsiteY8" fmla="*/ 966743 h 1237129"/>
              <a:gd name="connsiteX9" fmla="*/ 2938688 w 3751729"/>
              <a:gd name="connsiteY9" fmla="*/ 980035 h 1237129"/>
              <a:gd name="connsiteX10" fmla="*/ 2944596 w 3751729"/>
              <a:gd name="connsiteY10" fmla="*/ 990128 h 1237129"/>
              <a:gd name="connsiteX11" fmla="*/ 2950257 w 3751729"/>
              <a:gd name="connsiteY11" fmla="*/ 1001944 h 1237129"/>
              <a:gd name="connsiteX12" fmla="*/ 2945334 w 3751729"/>
              <a:gd name="connsiteY12" fmla="*/ 1003666 h 1237129"/>
              <a:gd name="connsiteX13" fmla="*/ 2942872 w 3751729"/>
              <a:gd name="connsiteY13" fmla="*/ 1003666 h 1237129"/>
              <a:gd name="connsiteX14" fmla="*/ 2941150 w 3751729"/>
              <a:gd name="connsiteY14" fmla="*/ 1003666 h 1237129"/>
              <a:gd name="connsiteX15" fmla="*/ 2939672 w 3751729"/>
              <a:gd name="connsiteY15" fmla="*/ 1005389 h 1237129"/>
              <a:gd name="connsiteX16" fmla="*/ 2938688 w 3751729"/>
              <a:gd name="connsiteY16" fmla="*/ 1006128 h 1237129"/>
              <a:gd name="connsiteX17" fmla="*/ 2937212 w 3751729"/>
              <a:gd name="connsiteY17" fmla="*/ 1009574 h 1237129"/>
              <a:gd name="connsiteX18" fmla="*/ 2929580 w 3751729"/>
              <a:gd name="connsiteY18" fmla="*/ 1022867 h 1237129"/>
              <a:gd name="connsiteX19" fmla="*/ 2925642 w 3751729"/>
              <a:gd name="connsiteY19" fmla="*/ 1038866 h 1237129"/>
              <a:gd name="connsiteX20" fmla="*/ 2918011 w 3751729"/>
              <a:gd name="connsiteY20" fmla="*/ 1053143 h 1237129"/>
              <a:gd name="connsiteX21" fmla="*/ 2914073 w 3751729"/>
              <a:gd name="connsiteY21" fmla="*/ 1056589 h 1237129"/>
              <a:gd name="connsiteX22" fmla="*/ 2909888 w 3751729"/>
              <a:gd name="connsiteY22" fmla="*/ 1056589 h 1237129"/>
              <a:gd name="connsiteX23" fmla="*/ 2904965 w 3751729"/>
              <a:gd name="connsiteY23" fmla="*/ 1057327 h 1237129"/>
              <a:gd name="connsiteX24" fmla="*/ 2900041 w 3751729"/>
              <a:gd name="connsiteY24" fmla="*/ 1057327 h 1237129"/>
              <a:gd name="connsiteX25" fmla="*/ 2890935 w 3751729"/>
              <a:gd name="connsiteY25" fmla="*/ 1052404 h 1237129"/>
              <a:gd name="connsiteX26" fmla="*/ 2882565 w 3751729"/>
              <a:gd name="connsiteY26" fmla="*/ 1050681 h 1237129"/>
              <a:gd name="connsiteX27" fmla="*/ 2871981 w 3751729"/>
              <a:gd name="connsiteY27" fmla="*/ 1050681 h 1237129"/>
              <a:gd name="connsiteX28" fmla="*/ 2861888 w 3751729"/>
              <a:gd name="connsiteY28" fmla="*/ 1048958 h 1237129"/>
              <a:gd name="connsiteX29" fmla="*/ 2852042 w 3751729"/>
              <a:gd name="connsiteY29" fmla="*/ 1044774 h 1237129"/>
              <a:gd name="connsiteX30" fmla="*/ 2842196 w 3751729"/>
              <a:gd name="connsiteY30" fmla="*/ 1031235 h 1237129"/>
              <a:gd name="connsiteX31" fmla="*/ 2834812 w 3751729"/>
              <a:gd name="connsiteY31" fmla="*/ 1013758 h 1237129"/>
              <a:gd name="connsiteX32" fmla="*/ 2833088 w 3751729"/>
              <a:gd name="connsiteY32" fmla="*/ 993574 h 1237129"/>
              <a:gd name="connsiteX33" fmla="*/ 2840472 w 3751729"/>
              <a:gd name="connsiteY33" fmla="*/ 990128 h 1237129"/>
              <a:gd name="connsiteX34" fmla="*/ 2846380 w 3751729"/>
              <a:gd name="connsiteY34" fmla="*/ 990128 h 1237129"/>
              <a:gd name="connsiteX35" fmla="*/ 2852042 w 3751729"/>
              <a:gd name="connsiteY35" fmla="*/ 991851 h 1237129"/>
              <a:gd name="connsiteX36" fmla="*/ 2857950 w 3751729"/>
              <a:gd name="connsiteY36" fmla="*/ 988651 h 1237129"/>
              <a:gd name="connsiteX37" fmla="*/ 2865334 w 3751729"/>
              <a:gd name="connsiteY37" fmla="*/ 976835 h 1237129"/>
              <a:gd name="connsiteX38" fmla="*/ 2883549 w 3751729"/>
              <a:gd name="connsiteY38" fmla="*/ 974374 h 1237129"/>
              <a:gd name="connsiteX39" fmla="*/ 2886749 w 3751729"/>
              <a:gd name="connsiteY39" fmla="*/ 971666 h 1237129"/>
              <a:gd name="connsiteX40" fmla="*/ 2889211 w 3751729"/>
              <a:gd name="connsiteY40" fmla="*/ 968466 h 1237129"/>
              <a:gd name="connsiteX41" fmla="*/ 2889211 w 3751729"/>
              <a:gd name="connsiteY41" fmla="*/ 966743 h 1237129"/>
              <a:gd name="connsiteX42" fmla="*/ 2890935 w 3751729"/>
              <a:gd name="connsiteY42" fmla="*/ 965758 h 1237129"/>
              <a:gd name="connsiteX43" fmla="*/ 2890935 w 3751729"/>
              <a:gd name="connsiteY43" fmla="*/ 964282 h 1237129"/>
              <a:gd name="connsiteX44" fmla="*/ 2890935 w 3751729"/>
              <a:gd name="connsiteY44" fmla="*/ 962559 h 1237129"/>
              <a:gd name="connsiteX45" fmla="*/ 2892411 w 3751729"/>
              <a:gd name="connsiteY45" fmla="*/ 960835 h 1237129"/>
              <a:gd name="connsiteX46" fmla="*/ 2895119 w 3751729"/>
              <a:gd name="connsiteY46" fmla="*/ 960835 h 1237129"/>
              <a:gd name="connsiteX47" fmla="*/ 2900041 w 3751729"/>
              <a:gd name="connsiteY47" fmla="*/ 960835 h 1237129"/>
              <a:gd name="connsiteX48" fmla="*/ 2904965 w 3751729"/>
              <a:gd name="connsiteY48" fmla="*/ 960835 h 1237129"/>
              <a:gd name="connsiteX49" fmla="*/ 2908165 w 3751729"/>
              <a:gd name="connsiteY49" fmla="*/ 950743 h 1237129"/>
              <a:gd name="connsiteX50" fmla="*/ 2912349 w 3751729"/>
              <a:gd name="connsiteY50" fmla="*/ 943112 h 1237129"/>
              <a:gd name="connsiteX51" fmla="*/ 2916534 w 3751729"/>
              <a:gd name="connsiteY51" fmla="*/ 936466 h 1237129"/>
              <a:gd name="connsiteX52" fmla="*/ 2505952 w 3751729"/>
              <a:gd name="connsiteY52" fmla="*/ 909636 h 1237129"/>
              <a:gd name="connsiteX53" fmla="*/ 2514321 w 3751729"/>
              <a:gd name="connsiteY53" fmla="*/ 915544 h 1237129"/>
              <a:gd name="connsiteX54" fmla="*/ 2519244 w 3751729"/>
              <a:gd name="connsiteY54" fmla="*/ 925636 h 1237129"/>
              <a:gd name="connsiteX55" fmla="*/ 2519244 w 3751729"/>
              <a:gd name="connsiteY55" fmla="*/ 940651 h 1237129"/>
              <a:gd name="connsiteX56" fmla="*/ 2519244 w 3751729"/>
              <a:gd name="connsiteY56" fmla="*/ 942374 h 1237129"/>
              <a:gd name="connsiteX57" fmla="*/ 2519983 w 3751729"/>
              <a:gd name="connsiteY57" fmla="*/ 942374 h 1237129"/>
              <a:gd name="connsiteX58" fmla="*/ 2521707 w 3751729"/>
              <a:gd name="connsiteY58" fmla="*/ 943113 h 1237129"/>
              <a:gd name="connsiteX59" fmla="*/ 2521707 w 3751729"/>
              <a:gd name="connsiteY59" fmla="*/ 944836 h 1237129"/>
              <a:gd name="connsiteX60" fmla="*/ 2521707 w 3751729"/>
              <a:gd name="connsiteY60" fmla="*/ 948282 h 1237129"/>
              <a:gd name="connsiteX61" fmla="*/ 2519244 w 3751729"/>
              <a:gd name="connsiteY61" fmla="*/ 948282 h 1237129"/>
              <a:gd name="connsiteX62" fmla="*/ 2515798 w 3751729"/>
              <a:gd name="connsiteY62" fmla="*/ 949021 h 1237129"/>
              <a:gd name="connsiteX63" fmla="*/ 2514321 w 3751729"/>
              <a:gd name="connsiteY63" fmla="*/ 952466 h 1237129"/>
              <a:gd name="connsiteX64" fmla="*/ 2511860 w 3751729"/>
              <a:gd name="connsiteY64" fmla="*/ 954190 h 1237129"/>
              <a:gd name="connsiteX65" fmla="*/ 2510137 w 3751729"/>
              <a:gd name="connsiteY65" fmla="*/ 954190 h 1237129"/>
              <a:gd name="connsiteX66" fmla="*/ 2508413 w 3751729"/>
              <a:gd name="connsiteY66" fmla="*/ 952466 h 1237129"/>
              <a:gd name="connsiteX67" fmla="*/ 2507675 w 3751729"/>
              <a:gd name="connsiteY67" fmla="*/ 952466 h 1237129"/>
              <a:gd name="connsiteX68" fmla="*/ 2505952 w 3751729"/>
              <a:gd name="connsiteY68" fmla="*/ 950743 h 1237129"/>
              <a:gd name="connsiteX69" fmla="*/ 2500290 w 3751729"/>
              <a:gd name="connsiteY69" fmla="*/ 938928 h 1237129"/>
              <a:gd name="connsiteX70" fmla="*/ 2500290 w 3751729"/>
              <a:gd name="connsiteY70" fmla="*/ 921452 h 1237129"/>
              <a:gd name="connsiteX71" fmla="*/ 2501768 w 3751729"/>
              <a:gd name="connsiteY71" fmla="*/ 918990 h 1237129"/>
              <a:gd name="connsiteX72" fmla="*/ 2503490 w 3751729"/>
              <a:gd name="connsiteY72" fmla="*/ 917267 h 1237129"/>
              <a:gd name="connsiteX73" fmla="*/ 2504229 w 3751729"/>
              <a:gd name="connsiteY73" fmla="*/ 913821 h 1237129"/>
              <a:gd name="connsiteX74" fmla="*/ 3023856 w 3751729"/>
              <a:gd name="connsiteY74" fmla="*/ 892159 h 1237129"/>
              <a:gd name="connsiteX75" fmla="*/ 3030503 w 3751729"/>
              <a:gd name="connsiteY75" fmla="*/ 899544 h 1237129"/>
              <a:gd name="connsiteX76" fmla="*/ 3035425 w 3751729"/>
              <a:gd name="connsiteY76" fmla="*/ 907913 h 1237129"/>
              <a:gd name="connsiteX77" fmla="*/ 3035425 w 3751729"/>
              <a:gd name="connsiteY77" fmla="*/ 921452 h 1237129"/>
              <a:gd name="connsiteX78" fmla="*/ 3036164 w 3751729"/>
              <a:gd name="connsiteY78" fmla="*/ 924652 h 1237129"/>
              <a:gd name="connsiteX79" fmla="*/ 3037887 w 3751729"/>
              <a:gd name="connsiteY79" fmla="*/ 924652 h 1237129"/>
              <a:gd name="connsiteX80" fmla="*/ 3037887 w 3751729"/>
              <a:gd name="connsiteY80" fmla="*/ 925637 h 1237129"/>
              <a:gd name="connsiteX81" fmla="*/ 3036164 w 3751729"/>
              <a:gd name="connsiteY81" fmla="*/ 925637 h 1237129"/>
              <a:gd name="connsiteX82" fmla="*/ 3035425 w 3751729"/>
              <a:gd name="connsiteY82" fmla="*/ 929083 h 1237129"/>
              <a:gd name="connsiteX83" fmla="*/ 3035425 w 3751729"/>
              <a:gd name="connsiteY83" fmla="*/ 931543 h 1237129"/>
              <a:gd name="connsiteX84" fmla="*/ 3033703 w 3751729"/>
              <a:gd name="connsiteY84" fmla="*/ 931543 h 1237129"/>
              <a:gd name="connsiteX85" fmla="*/ 3033703 w 3751729"/>
              <a:gd name="connsiteY85" fmla="*/ 933267 h 1237129"/>
              <a:gd name="connsiteX86" fmla="*/ 3032225 w 3751729"/>
              <a:gd name="connsiteY86" fmla="*/ 933267 h 1237129"/>
              <a:gd name="connsiteX87" fmla="*/ 3029519 w 3751729"/>
              <a:gd name="connsiteY87" fmla="*/ 934744 h 1237129"/>
              <a:gd name="connsiteX88" fmla="*/ 3028041 w 3751729"/>
              <a:gd name="connsiteY88" fmla="*/ 931543 h 1237129"/>
              <a:gd name="connsiteX89" fmla="*/ 3028041 w 3751729"/>
              <a:gd name="connsiteY89" fmla="*/ 930559 h 1237129"/>
              <a:gd name="connsiteX90" fmla="*/ 3026319 w 3751729"/>
              <a:gd name="connsiteY90" fmla="*/ 930559 h 1237129"/>
              <a:gd name="connsiteX91" fmla="*/ 3024595 w 3751729"/>
              <a:gd name="connsiteY91" fmla="*/ 930559 h 1237129"/>
              <a:gd name="connsiteX92" fmla="*/ 3023856 w 3751729"/>
              <a:gd name="connsiteY92" fmla="*/ 929083 h 1237129"/>
              <a:gd name="connsiteX93" fmla="*/ 3023856 w 3751729"/>
              <a:gd name="connsiteY93" fmla="*/ 931543 h 1237129"/>
              <a:gd name="connsiteX94" fmla="*/ 3024595 w 3751729"/>
              <a:gd name="connsiteY94" fmla="*/ 933267 h 1237129"/>
              <a:gd name="connsiteX95" fmla="*/ 3026319 w 3751729"/>
              <a:gd name="connsiteY95" fmla="*/ 934744 h 1237129"/>
              <a:gd name="connsiteX96" fmla="*/ 3028041 w 3751729"/>
              <a:gd name="connsiteY96" fmla="*/ 936467 h 1237129"/>
              <a:gd name="connsiteX97" fmla="*/ 3026319 w 3751729"/>
              <a:gd name="connsiteY97" fmla="*/ 937452 h 1237129"/>
              <a:gd name="connsiteX98" fmla="*/ 3026319 w 3751729"/>
              <a:gd name="connsiteY98" fmla="*/ 938929 h 1237129"/>
              <a:gd name="connsiteX99" fmla="*/ 3026319 w 3751729"/>
              <a:gd name="connsiteY99" fmla="*/ 940652 h 1237129"/>
              <a:gd name="connsiteX100" fmla="*/ 3026319 w 3751729"/>
              <a:gd name="connsiteY100" fmla="*/ 944836 h 1237129"/>
              <a:gd name="connsiteX101" fmla="*/ 3018933 w 3751729"/>
              <a:gd name="connsiteY101" fmla="*/ 944836 h 1237129"/>
              <a:gd name="connsiteX102" fmla="*/ 3018933 w 3751729"/>
              <a:gd name="connsiteY102" fmla="*/ 940652 h 1237129"/>
              <a:gd name="connsiteX103" fmla="*/ 3014749 w 3751729"/>
              <a:gd name="connsiteY103" fmla="*/ 938929 h 1237129"/>
              <a:gd name="connsiteX104" fmla="*/ 3010564 w 3751729"/>
              <a:gd name="connsiteY104" fmla="*/ 936467 h 1237129"/>
              <a:gd name="connsiteX105" fmla="*/ 3009087 w 3751729"/>
              <a:gd name="connsiteY105" fmla="*/ 933267 h 1237129"/>
              <a:gd name="connsiteX106" fmla="*/ 3007364 w 3751729"/>
              <a:gd name="connsiteY106" fmla="*/ 929083 h 1237129"/>
              <a:gd name="connsiteX107" fmla="*/ 3006626 w 3751729"/>
              <a:gd name="connsiteY107" fmla="*/ 924652 h 1237129"/>
              <a:gd name="connsiteX108" fmla="*/ 3003180 w 3751729"/>
              <a:gd name="connsiteY108" fmla="*/ 918990 h 1237129"/>
              <a:gd name="connsiteX109" fmla="*/ 2998995 w 3751729"/>
              <a:gd name="connsiteY109" fmla="*/ 921452 h 1237129"/>
              <a:gd name="connsiteX110" fmla="*/ 2993334 w 3751729"/>
              <a:gd name="connsiteY110" fmla="*/ 924652 h 1237129"/>
              <a:gd name="connsiteX111" fmla="*/ 2987426 w 3751729"/>
              <a:gd name="connsiteY111" fmla="*/ 925637 h 1237129"/>
              <a:gd name="connsiteX112" fmla="*/ 2981764 w 3751729"/>
              <a:gd name="connsiteY112" fmla="*/ 929083 h 1237129"/>
              <a:gd name="connsiteX113" fmla="*/ 2981764 w 3751729"/>
              <a:gd name="connsiteY113" fmla="*/ 921452 h 1237129"/>
              <a:gd name="connsiteX114" fmla="*/ 2983488 w 3751729"/>
              <a:gd name="connsiteY114" fmla="*/ 919729 h 1237129"/>
              <a:gd name="connsiteX115" fmla="*/ 2983488 w 3751729"/>
              <a:gd name="connsiteY115" fmla="*/ 918990 h 1237129"/>
              <a:gd name="connsiteX116" fmla="*/ 2984226 w 3751729"/>
              <a:gd name="connsiteY116" fmla="*/ 918990 h 1237129"/>
              <a:gd name="connsiteX117" fmla="*/ 2984226 w 3751729"/>
              <a:gd name="connsiteY117" fmla="*/ 915544 h 1237129"/>
              <a:gd name="connsiteX118" fmla="*/ 2995794 w 3751729"/>
              <a:gd name="connsiteY118" fmla="*/ 911360 h 1237129"/>
              <a:gd name="connsiteX119" fmla="*/ 3006626 w 3751729"/>
              <a:gd name="connsiteY119" fmla="*/ 907913 h 1237129"/>
              <a:gd name="connsiteX120" fmla="*/ 3016472 w 3751729"/>
              <a:gd name="connsiteY120" fmla="*/ 902005 h 1237129"/>
              <a:gd name="connsiteX121" fmla="*/ 2952719 w 3751729"/>
              <a:gd name="connsiteY121" fmla="*/ 876159 h 1237129"/>
              <a:gd name="connsiteX122" fmla="*/ 2956165 w 3751729"/>
              <a:gd name="connsiteY122" fmla="*/ 879359 h 1237129"/>
              <a:gd name="connsiteX123" fmla="*/ 2956904 w 3751729"/>
              <a:gd name="connsiteY123" fmla="*/ 879359 h 1237129"/>
              <a:gd name="connsiteX124" fmla="*/ 2958626 w 3751729"/>
              <a:gd name="connsiteY124" fmla="*/ 879359 h 1237129"/>
              <a:gd name="connsiteX125" fmla="*/ 2958626 w 3751729"/>
              <a:gd name="connsiteY125" fmla="*/ 880344 h 1237129"/>
              <a:gd name="connsiteX126" fmla="*/ 2958626 w 3751729"/>
              <a:gd name="connsiteY126" fmla="*/ 883543 h 1237129"/>
              <a:gd name="connsiteX127" fmla="*/ 2960350 w 3751729"/>
              <a:gd name="connsiteY127" fmla="*/ 886251 h 1237129"/>
              <a:gd name="connsiteX128" fmla="*/ 2951242 w 3751729"/>
              <a:gd name="connsiteY128" fmla="*/ 893636 h 1237129"/>
              <a:gd name="connsiteX129" fmla="*/ 2945334 w 3751729"/>
              <a:gd name="connsiteY129" fmla="*/ 901267 h 1237129"/>
              <a:gd name="connsiteX130" fmla="*/ 2938687 w 3751729"/>
              <a:gd name="connsiteY130" fmla="*/ 907175 h 1237129"/>
              <a:gd name="connsiteX131" fmla="*/ 2928103 w 3751729"/>
              <a:gd name="connsiteY131" fmla="*/ 913082 h 1237129"/>
              <a:gd name="connsiteX132" fmla="*/ 2928103 w 3751729"/>
              <a:gd name="connsiteY132" fmla="*/ 909636 h 1237129"/>
              <a:gd name="connsiteX133" fmla="*/ 2937212 w 3751729"/>
              <a:gd name="connsiteY133" fmla="*/ 899544 h 1237129"/>
              <a:gd name="connsiteX134" fmla="*/ 2947058 w 3751729"/>
              <a:gd name="connsiteY134" fmla="*/ 889451 h 1237129"/>
              <a:gd name="connsiteX135" fmla="*/ 882825 w 3751729"/>
              <a:gd name="connsiteY135" fmla="*/ 798867 h 1237129"/>
              <a:gd name="connsiteX136" fmla="*/ 888734 w 3751729"/>
              <a:gd name="connsiteY136" fmla="*/ 798867 h 1237129"/>
              <a:gd name="connsiteX137" fmla="*/ 894395 w 3751729"/>
              <a:gd name="connsiteY137" fmla="*/ 799852 h 1237129"/>
              <a:gd name="connsiteX138" fmla="*/ 901041 w 3751729"/>
              <a:gd name="connsiteY138" fmla="*/ 803052 h 1237129"/>
              <a:gd name="connsiteX139" fmla="*/ 898579 w 3751729"/>
              <a:gd name="connsiteY139" fmla="*/ 804776 h 1237129"/>
              <a:gd name="connsiteX140" fmla="*/ 896857 w 3751729"/>
              <a:gd name="connsiteY140" fmla="*/ 807236 h 1237129"/>
              <a:gd name="connsiteX141" fmla="*/ 894395 w 3751729"/>
              <a:gd name="connsiteY141" fmla="*/ 808960 h 1237129"/>
              <a:gd name="connsiteX142" fmla="*/ 889472 w 3751729"/>
              <a:gd name="connsiteY142" fmla="*/ 808960 h 1237129"/>
              <a:gd name="connsiteX143" fmla="*/ 885288 w 3751729"/>
              <a:gd name="connsiteY143" fmla="*/ 807236 h 1237129"/>
              <a:gd name="connsiteX144" fmla="*/ 881350 w 3751729"/>
              <a:gd name="connsiteY144" fmla="*/ 807236 h 1237129"/>
              <a:gd name="connsiteX145" fmla="*/ 877164 w 3751729"/>
              <a:gd name="connsiteY145" fmla="*/ 807236 h 1237129"/>
              <a:gd name="connsiteX146" fmla="*/ 872241 w 3751729"/>
              <a:gd name="connsiteY146" fmla="*/ 808960 h 1237129"/>
              <a:gd name="connsiteX147" fmla="*/ 872241 w 3751729"/>
              <a:gd name="connsiteY147" fmla="*/ 799852 h 1237129"/>
              <a:gd name="connsiteX148" fmla="*/ 2977580 w 3751729"/>
              <a:gd name="connsiteY148" fmla="*/ 789759 h 1237129"/>
              <a:gd name="connsiteX149" fmla="*/ 2981764 w 3751729"/>
              <a:gd name="connsiteY149" fmla="*/ 789759 h 1237129"/>
              <a:gd name="connsiteX150" fmla="*/ 2987426 w 3751729"/>
              <a:gd name="connsiteY150" fmla="*/ 789759 h 1237129"/>
              <a:gd name="connsiteX151" fmla="*/ 2987426 w 3751729"/>
              <a:gd name="connsiteY151" fmla="*/ 804775 h 1237129"/>
              <a:gd name="connsiteX152" fmla="*/ 2985948 w 3751729"/>
              <a:gd name="connsiteY152" fmla="*/ 814867 h 1237129"/>
              <a:gd name="connsiteX153" fmla="*/ 2983488 w 3751729"/>
              <a:gd name="connsiteY153" fmla="*/ 823237 h 1237129"/>
              <a:gd name="connsiteX154" fmla="*/ 2981764 w 3751729"/>
              <a:gd name="connsiteY154" fmla="*/ 838251 h 1237129"/>
              <a:gd name="connsiteX155" fmla="*/ 2984226 w 3751729"/>
              <a:gd name="connsiteY155" fmla="*/ 838251 h 1237129"/>
              <a:gd name="connsiteX156" fmla="*/ 2984226 w 3751729"/>
              <a:gd name="connsiteY156" fmla="*/ 840960 h 1237129"/>
              <a:gd name="connsiteX157" fmla="*/ 2989888 w 3751729"/>
              <a:gd name="connsiteY157" fmla="*/ 840960 h 1237129"/>
              <a:gd name="connsiteX158" fmla="*/ 2993334 w 3751729"/>
              <a:gd name="connsiteY158" fmla="*/ 840960 h 1237129"/>
              <a:gd name="connsiteX159" fmla="*/ 2995794 w 3751729"/>
              <a:gd name="connsiteY159" fmla="*/ 840960 h 1237129"/>
              <a:gd name="connsiteX160" fmla="*/ 2998995 w 3751729"/>
              <a:gd name="connsiteY160" fmla="*/ 842435 h 1237129"/>
              <a:gd name="connsiteX161" fmla="*/ 3001457 w 3751729"/>
              <a:gd name="connsiteY161" fmla="*/ 844160 h 1237129"/>
              <a:gd name="connsiteX162" fmla="*/ 3007364 w 3751729"/>
              <a:gd name="connsiteY162" fmla="*/ 845144 h 1237129"/>
              <a:gd name="connsiteX163" fmla="*/ 3010564 w 3751729"/>
              <a:gd name="connsiteY163" fmla="*/ 855974 h 1237129"/>
              <a:gd name="connsiteX164" fmla="*/ 3016472 w 3751729"/>
              <a:gd name="connsiteY164" fmla="*/ 862621 h 1237129"/>
              <a:gd name="connsiteX165" fmla="*/ 3023856 w 3751729"/>
              <a:gd name="connsiteY165" fmla="*/ 870251 h 1237129"/>
              <a:gd name="connsiteX166" fmla="*/ 3029519 w 3751729"/>
              <a:gd name="connsiteY166" fmla="*/ 880344 h 1237129"/>
              <a:gd name="connsiteX167" fmla="*/ 3024595 w 3751729"/>
              <a:gd name="connsiteY167" fmla="*/ 882066 h 1237129"/>
              <a:gd name="connsiteX168" fmla="*/ 3022133 w 3751729"/>
              <a:gd name="connsiteY168" fmla="*/ 883544 h 1237129"/>
              <a:gd name="connsiteX169" fmla="*/ 3020656 w 3751729"/>
              <a:gd name="connsiteY169" fmla="*/ 883544 h 1237129"/>
              <a:gd name="connsiteX170" fmla="*/ 3020656 w 3751729"/>
              <a:gd name="connsiteY170" fmla="*/ 885267 h 1237129"/>
              <a:gd name="connsiteX171" fmla="*/ 3020656 w 3751729"/>
              <a:gd name="connsiteY171" fmla="*/ 886252 h 1237129"/>
              <a:gd name="connsiteX172" fmla="*/ 3020656 w 3751729"/>
              <a:gd name="connsiteY172" fmla="*/ 887728 h 1237129"/>
              <a:gd name="connsiteX173" fmla="*/ 3017948 w 3751729"/>
              <a:gd name="connsiteY173" fmla="*/ 887728 h 1237129"/>
              <a:gd name="connsiteX174" fmla="*/ 3013026 w 3751729"/>
              <a:gd name="connsiteY174" fmla="*/ 889452 h 1237129"/>
              <a:gd name="connsiteX175" fmla="*/ 3012287 w 3751729"/>
              <a:gd name="connsiteY175" fmla="*/ 886252 h 1237129"/>
              <a:gd name="connsiteX176" fmla="*/ 3012287 w 3751729"/>
              <a:gd name="connsiteY176" fmla="*/ 885267 h 1237129"/>
              <a:gd name="connsiteX177" fmla="*/ 3010564 w 3751729"/>
              <a:gd name="connsiteY177" fmla="*/ 885267 h 1237129"/>
              <a:gd name="connsiteX178" fmla="*/ 3009087 w 3751729"/>
              <a:gd name="connsiteY178" fmla="*/ 885267 h 1237129"/>
              <a:gd name="connsiteX179" fmla="*/ 3007364 w 3751729"/>
              <a:gd name="connsiteY179" fmla="*/ 883544 h 1237129"/>
              <a:gd name="connsiteX180" fmla="*/ 3004903 w 3751729"/>
              <a:gd name="connsiteY180" fmla="*/ 889452 h 1237129"/>
              <a:gd name="connsiteX181" fmla="*/ 3003180 w 3751729"/>
              <a:gd name="connsiteY181" fmla="*/ 893636 h 1237129"/>
              <a:gd name="connsiteX182" fmla="*/ 3000718 w 3751729"/>
              <a:gd name="connsiteY182" fmla="*/ 897821 h 1237129"/>
              <a:gd name="connsiteX183" fmla="*/ 2995794 w 3751729"/>
              <a:gd name="connsiteY183" fmla="*/ 899544 h 1237129"/>
              <a:gd name="connsiteX184" fmla="*/ 2991611 w 3751729"/>
              <a:gd name="connsiteY184" fmla="*/ 902005 h 1237129"/>
              <a:gd name="connsiteX185" fmla="*/ 2991611 w 3751729"/>
              <a:gd name="connsiteY185" fmla="*/ 899544 h 1237129"/>
              <a:gd name="connsiteX186" fmla="*/ 2989148 w 3751729"/>
              <a:gd name="connsiteY186" fmla="*/ 896343 h 1237129"/>
              <a:gd name="connsiteX187" fmla="*/ 2989148 w 3751729"/>
              <a:gd name="connsiteY187" fmla="*/ 893636 h 1237129"/>
              <a:gd name="connsiteX188" fmla="*/ 2989148 w 3751729"/>
              <a:gd name="connsiteY188" fmla="*/ 892159 h 1237129"/>
              <a:gd name="connsiteX189" fmla="*/ 2989148 w 3751729"/>
              <a:gd name="connsiteY189" fmla="*/ 891175 h 1237129"/>
              <a:gd name="connsiteX190" fmla="*/ 2989148 w 3751729"/>
              <a:gd name="connsiteY190" fmla="*/ 889452 h 1237129"/>
              <a:gd name="connsiteX191" fmla="*/ 2987426 w 3751729"/>
              <a:gd name="connsiteY191" fmla="*/ 887728 h 1237129"/>
              <a:gd name="connsiteX192" fmla="*/ 2985948 w 3751729"/>
              <a:gd name="connsiteY192" fmla="*/ 887728 h 1237129"/>
              <a:gd name="connsiteX193" fmla="*/ 2981764 w 3751729"/>
              <a:gd name="connsiteY193" fmla="*/ 886252 h 1237129"/>
              <a:gd name="connsiteX194" fmla="*/ 2981764 w 3751729"/>
              <a:gd name="connsiteY194" fmla="*/ 882066 h 1237129"/>
              <a:gd name="connsiteX195" fmla="*/ 2981764 w 3751729"/>
              <a:gd name="connsiteY195" fmla="*/ 877882 h 1237129"/>
              <a:gd name="connsiteX196" fmla="*/ 2983488 w 3751729"/>
              <a:gd name="connsiteY196" fmla="*/ 874435 h 1237129"/>
              <a:gd name="connsiteX197" fmla="*/ 2983488 w 3751729"/>
              <a:gd name="connsiteY197" fmla="*/ 873698 h 1237129"/>
              <a:gd name="connsiteX198" fmla="*/ 2984226 w 3751729"/>
              <a:gd name="connsiteY198" fmla="*/ 871975 h 1237129"/>
              <a:gd name="connsiteX199" fmla="*/ 2987426 w 3751729"/>
              <a:gd name="connsiteY199" fmla="*/ 871975 h 1237129"/>
              <a:gd name="connsiteX200" fmla="*/ 2991611 w 3751729"/>
              <a:gd name="connsiteY200" fmla="*/ 870251 h 1237129"/>
              <a:gd name="connsiteX201" fmla="*/ 2997519 w 3751729"/>
              <a:gd name="connsiteY201" fmla="*/ 870251 h 1237129"/>
              <a:gd name="connsiteX202" fmla="*/ 2997519 w 3751729"/>
              <a:gd name="connsiteY202" fmla="*/ 880344 h 1237129"/>
              <a:gd name="connsiteX203" fmla="*/ 3007364 w 3751729"/>
              <a:gd name="connsiteY203" fmla="*/ 880344 h 1237129"/>
              <a:gd name="connsiteX204" fmla="*/ 3007364 w 3751729"/>
              <a:gd name="connsiteY204" fmla="*/ 877882 h 1237129"/>
              <a:gd name="connsiteX205" fmla="*/ 3009087 w 3751729"/>
              <a:gd name="connsiteY205" fmla="*/ 874435 h 1237129"/>
              <a:gd name="connsiteX206" fmla="*/ 3010564 w 3751729"/>
              <a:gd name="connsiteY206" fmla="*/ 873698 h 1237129"/>
              <a:gd name="connsiteX207" fmla="*/ 3010564 w 3751729"/>
              <a:gd name="connsiteY207" fmla="*/ 871975 h 1237129"/>
              <a:gd name="connsiteX208" fmla="*/ 3012287 w 3751729"/>
              <a:gd name="connsiteY208" fmla="*/ 870251 h 1237129"/>
              <a:gd name="connsiteX209" fmla="*/ 3013026 w 3751729"/>
              <a:gd name="connsiteY209" fmla="*/ 867789 h 1237129"/>
              <a:gd name="connsiteX210" fmla="*/ 3010564 w 3751729"/>
              <a:gd name="connsiteY210" fmla="*/ 867789 h 1237129"/>
              <a:gd name="connsiteX211" fmla="*/ 2995794 w 3751729"/>
              <a:gd name="connsiteY211" fmla="*/ 855974 h 1237129"/>
              <a:gd name="connsiteX212" fmla="*/ 2979303 w 3751729"/>
              <a:gd name="connsiteY212" fmla="*/ 848344 h 1237129"/>
              <a:gd name="connsiteX213" fmla="*/ 2979303 w 3751729"/>
              <a:gd name="connsiteY213" fmla="*/ 854252 h 1237129"/>
              <a:gd name="connsiteX214" fmla="*/ 2977580 w 3751729"/>
              <a:gd name="connsiteY214" fmla="*/ 858436 h 1237129"/>
              <a:gd name="connsiteX215" fmla="*/ 2975857 w 3751729"/>
              <a:gd name="connsiteY215" fmla="*/ 862621 h 1237129"/>
              <a:gd name="connsiteX216" fmla="*/ 2975857 w 3751729"/>
              <a:gd name="connsiteY216" fmla="*/ 867789 h 1237129"/>
              <a:gd name="connsiteX217" fmla="*/ 2974380 w 3751729"/>
              <a:gd name="connsiteY217" fmla="*/ 866067 h 1237129"/>
              <a:gd name="connsiteX218" fmla="*/ 2973396 w 3751729"/>
              <a:gd name="connsiteY218" fmla="*/ 864344 h 1237129"/>
              <a:gd name="connsiteX219" fmla="*/ 2973396 w 3751729"/>
              <a:gd name="connsiteY219" fmla="*/ 862621 h 1237129"/>
              <a:gd name="connsiteX220" fmla="*/ 2971918 w 3751729"/>
              <a:gd name="connsiteY220" fmla="*/ 861883 h 1237129"/>
              <a:gd name="connsiteX221" fmla="*/ 2967734 w 3751729"/>
              <a:gd name="connsiteY221" fmla="*/ 850806 h 1237129"/>
              <a:gd name="connsiteX222" fmla="*/ 2962810 w 3751729"/>
              <a:gd name="connsiteY222" fmla="*/ 838251 h 1237129"/>
              <a:gd name="connsiteX223" fmla="*/ 2961826 w 3751729"/>
              <a:gd name="connsiteY223" fmla="*/ 821513 h 1237129"/>
              <a:gd name="connsiteX224" fmla="*/ 2962810 w 3751729"/>
              <a:gd name="connsiteY224" fmla="*/ 807236 h 1237129"/>
              <a:gd name="connsiteX225" fmla="*/ 2968472 w 3751729"/>
              <a:gd name="connsiteY225" fmla="*/ 792959 h 1237129"/>
              <a:gd name="connsiteX226" fmla="*/ 2973396 w 3751729"/>
              <a:gd name="connsiteY226" fmla="*/ 791237 h 1237129"/>
              <a:gd name="connsiteX227" fmla="*/ 835074 w 3751729"/>
              <a:gd name="connsiteY227" fmla="*/ 789759 h 1237129"/>
              <a:gd name="connsiteX228" fmla="*/ 840735 w 3751729"/>
              <a:gd name="connsiteY228" fmla="*/ 789759 h 1237129"/>
              <a:gd name="connsiteX229" fmla="*/ 846643 w 3751729"/>
              <a:gd name="connsiteY229" fmla="*/ 791237 h 1237129"/>
              <a:gd name="connsiteX230" fmla="*/ 852305 w 3751729"/>
              <a:gd name="connsiteY230" fmla="*/ 791237 h 1237129"/>
              <a:gd name="connsiteX231" fmla="*/ 856490 w 3751729"/>
              <a:gd name="connsiteY231" fmla="*/ 792959 h 1237129"/>
              <a:gd name="connsiteX232" fmla="*/ 856490 w 3751729"/>
              <a:gd name="connsiteY232" fmla="*/ 799852 h 1237129"/>
              <a:gd name="connsiteX233" fmla="*/ 835074 w 3751729"/>
              <a:gd name="connsiteY233" fmla="*/ 799852 h 1237129"/>
              <a:gd name="connsiteX234" fmla="*/ 713473 w 3751729"/>
              <a:gd name="connsiteY234" fmla="*/ 789759 h 1237129"/>
              <a:gd name="connsiteX235" fmla="*/ 721104 w 3751729"/>
              <a:gd name="connsiteY235" fmla="*/ 791237 h 1237129"/>
              <a:gd name="connsiteX236" fmla="*/ 725043 w 3751729"/>
              <a:gd name="connsiteY236" fmla="*/ 793944 h 1237129"/>
              <a:gd name="connsiteX237" fmla="*/ 730950 w 3751729"/>
              <a:gd name="connsiteY237" fmla="*/ 797144 h 1237129"/>
              <a:gd name="connsiteX238" fmla="*/ 735873 w 3751729"/>
              <a:gd name="connsiteY238" fmla="*/ 799852 h 1237129"/>
              <a:gd name="connsiteX239" fmla="*/ 735873 w 3751729"/>
              <a:gd name="connsiteY239" fmla="*/ 803052 h 1237129"/>
              <a:gd name="connsiteX240" fmla="*/ 730212 w 3751729"/>
              <a:gd name="connsiteY240" fmla="*/ 803052 h 1237129"/>
              <a:gd name="connsiteX241" fmla="*/ 725043 w 3751729"/>
              <a:gd name="connsiteY241" fmla="*/ 804776 h 1237129"/>
              <a:gd name="connsiteX242" fmla="*/ 721104 w 3751729"/>
              <a:gd name="connsiteY242" fmla="*/ 805515 h 1237129"/>
              <a:gd name="connsiteX243" fmla="*/ 718642 w 3751729"/>
              <a:gd name="connsiteY243" fmla="*/ 804776 h 1237129"/>
              <a:gd name="connsiteX244" fmla="*/ 712735 w 3751729"/>
              <a:gd name="connsiteY244" fmla="*/ 804776 h 1237129"/>
              <a:gd name="connsiteX245" fmla="*/ 707812 w 3751729"/>
              <a:gd name="connsiteY245" fmla="*/ 803052 h 1237129"/>
              <a:gd name="connsiteX246" fmla="*/ 707812 w 3751729"/>
              <a:gd name="connsiteY246" fmla="*/ 792959 h 1237129"/>
              <a:gd name="connsiteX247" fmla="*/ 709535 w 3751729"/>
              <a:gd name="connsiteY247" fmla="*/ 792959 h 1237129"/>
              <a:gd name="connsiteX248" fmla="*/ 711012 w 3751729"/>
              <a:gd name="connsiteY248" fmla="*/ 791237 h 1237129"/>
              <a:gd name="connsiteX249" fmla="*/ 712735 w 3751729"/>
              <a:gd name="connsiteY249" fmla="*/ 791237 h 1237129"/>
              <a:gd name="connsiteX250" fmla="*/ 763934 w 3751729"/>
              <a:gd name="connsiteY250" fmla="*/ 776221 h 1237129"/>
              <a:gd name="connsiteX251" fmla="*/ 781411 w 3751729"/>
              <a:gd name="connsiteY251" fmla="*/ 777945 h 1237129"/>
              <a:gd name="connsiteX252" fmla="*/ 796181 w 3751729"/>
              <a:gd name="connsiteY252" fmla="*/ 781391 h 1237129"/>
              <a:gd name="connsiteX253" fmla="*/ 807751 w 3751729"/>
              <a:gd name="connsiteY253" fmla="*/ 785575 h 1237129"/>
              <a:gd name="connsiteX254" fmla="*/ 821781 w 3751729"/>
              <a:gd name="connsiteY254" fmla="*/ 789760 h 1237129"/>
              <a:gd name="connsiteX255" fmla="*/ 821781 w 3751729"/>
              <a:gd name="connsiteY255" fmla="*/ 797144 h 1237129"/>
              <a:gd name="connsiteX256" fmla="*/ 816120 w 3751729"/>
              <a:gd name="connsiteY256" fmla="*/ 797144 h 1237129"/>
              <a:gd name="connsiteX257" fmla="*/ 813412 w 3751729"/>
              <a:gd name="connsiteY257" fmla="*/ 798867 h 1237129"/>
              <a:gd name="connsiteX258" fmla="*/ 809474 w 3751729"/>
              <a:gd name="connsiteY258" fmla="*/ 799852 h 1237129"/>
              <a:gd name="connsiteX259" fmla="*/ 806028 w 3751729"/>
              <a:gd name="connsiteY259" fmla="*/ 801330 h 1237129"/>
              <a:gd name="connsiteX260" fmla="*/ 803565 w 3751729"/>
              <a:gd name="connsiteY260" fmla="*/ 803052 h 1237129"/>
              <a:gd name="connsiteX261" fmla="*/ 798643 w 3751729"/>
              <a:gd name="connsiteY261" fmla="*/ 803052 h 1237129"/>
              <a:gd name="connsiteX262" fmla="*/ 798643 w 3751729"/>
              <a:gd name="connsiteY262" fmla="*/ 801330 h 1237129"/>
              <a:gd name="connsiteX263" fmla="*/ 798643 w 3751729"/>
              <a:gd name="connsiteY263" fmla="*/ 799852 h 1237129"/>
              <a:gd name="connsiteX264" fmla="*/ 797904 w 3751729"/>
              <a:gd name="connsiteY264" fmla="*/ 798867 h 1237129"/>
              <a:gd name="connsiteX265" fmla="*/ 796181 w 3751729"/>
              <a:gd name="connsiteY265" fmla="*/ 797144 h 1237129"/>
              <a:gd name="connsiteX266" fmla="*/ 794458 w 3751729"/>
              <a:gd name="connsiteY266" fmla="*/ 795667 h 1237129"/>
              <a:gd name="connsiteX267" fmla="*/ 792981 w 3751729"/>
              <a:gd name="connsiteY267" fmla="*/ 797144 h 1237129"/>
              <a:gd name="connsiteX268" fmla="*/ 790519 w 3751729"/>
              <a:gd name="connsiteY268" fmla="*/ 805513 h 1237129"/>
              <a:gd name="connsiteX269" fmla="*/ 786335 w 3751729"/>
              <a:gd name="connsiteY269" fmla="*/ 805513 h 1237129"/>
              <a:gd name="connsiteX270" fmla="*/ 775504 w 3751729"/>
              <a:gd name="connsiteY270" fmla="*/ 804776 h 1237129"/>
              <a:gd name="connsiteX271" fmla="*/ 763934 w 3751729"/>
              <a:gd name="connsiteY271" fmla="*/ 803052 h 1237129"/>
              <a:gd name="connsiteX272" fmla="*/ 755812 w 3751729"/>
              <a:gd name="connsiteY272" fmla="*/ 803052 h 1237129"/>
              <a:gd name="connsiteX273" fmla="*/ 751627 w 3751729"/>
              <a:gd name="connsiteY273" fmla="*/ 792959 h 1237129"/>
              <a:gd name="connsiteX274" fmla="*/ 759011 w 3751729"/>
              <a:gd name="connsiteY274" fmla="*/ 792959 h 1237129"/>
              <a:gd name="connsiteX275" fmla="*/ 763934 w 3751729"/>
              <a:gd name="connsiteY275" fmla="*/ 792959 h 1237129"/>
              <a:gd name="connsiteX276" fmla="*/ 769842 w 3751729"/>
              <a:gd name="connsiteY276" fmla="*/ 791237 h 1237129"/>
              <a:gd name="connsiteX277" fmla="*/ 774765 w 3751729"/>
              <a:gd name="connsiteY277" fmla="*/ 789760 h 1237129"/>
              <a:gd name="connsiteX278" fmla="*/ 771319 w 3751729"/>
              <a:gd name="connsiteY278" fmla="*/ 788037 h 1237129"/>
              <a:gd name="connsiteX279" fmla="*/ 768858 w 3751729"/>
              <a:gd name="connsiteY279" fmla="*/ 785575 h 1237129"/>
              <a:gd name="connsiteX280" fmla="*/ 767381 w 3751729"/>
              <a:gd name="connsiteY280" fmla="*/ 783853 h 1237129"/>
              <a:gd name="connsiteX281" fmla="*/ 765658 w 3751729"/>
              <a:gd name="connsiteY281" fmla="*/ 781391 h 1237129"/>
              <a:gd name="connsiteX282" fmla="*/ 663259 w 3751729"/>
              <a:gd name="connsiteY282" fmla="*/ 735114 h 1237129"/>
              <a:gd name="connsiteX283" fmla="*/ 686398 w 3751729"/>
              <a:gd name="connsiteY283" fmla="*/ 740283 h 1237129"/>
              <a:gd name="connsiteX284" fmla="*/ 707074 w 3751729"/>
              <a:gd name="connsiteY284" fmla="*/ 746929 h 1237129"/>
              <a:gd name="connsiteX285" fmla="*/ 722582 w 3751729"/>
              <a:gd name="connsiteY285" fmla="*/ 754314 h 1237129"/>
              <a:gd name="connsiteX286" fmla="*/ 738335 w 3751729"/>
              <a:gd name="connsiteY286" fmla="*/ 761944 h 1237129"/>
              <a:gd name="connsiteX287" fmla="*/ 755813 w 3751729"/>
              <a:gd name="connsiteY287" fmla="*/ 770315 h 1237129"/>
              <a:gd name="connsiteX288" fmla="*/ 755813 w 3751729"/>
              <a:gd name="connsiteY288" fmla="*/ 776221 h 1237129"/>
              <a:gd name="connsiteX289" fmla="*/ 748182 w 3751729"/>
              <a:gd name="connsiteY289" fmla="*/ 776221 h 1237129"/>
              <a:gd name="connsiteX290" fmla="*/ 740059 w 3751729"/>
              <a:gd name="connsiteY290" fmla="*/ 779668 h 1237129"/>
              <a:gd name="connsiteX291" fmla="*/ 730212 w 3751729"/>
              <a:gd name="connsiteY291" fmla="*/ 782130 h 1237129"/>
              <a:gd name="connsiteX292" fmla="*/ 719382 w 3751729"/>
              <a:gd name="connsiteY292" fmla="*/ 783853 h 1237129"/>
              <a:gd name="connsiteX293" fmla="*/ 721105 w 3751729"/>
              <a:gd name="connsiteY293" fmla="*/ 781392 h 1237129"/>
              <a:gd name="connsiteX294" fmla="*/ 721105 w 3751729"/>
              <a:gd name="connsiteY294" fmla="*/ 777945 h 1237129"/>
              <a:gd name="connsiteX295" fmla="*/ 721105 w 3751729"/>
              <a:gd name="connsiteY295" fmla="*/ 776221 h 1237129"/>
              <a:gd name="connsiteX296" fmla="*/ 721105 w 3751729"/>
              <a:gd name="connsiteY296" fmla="*/ 775484 h 1237129"/>
              <a:gd name="connsiteX297" fmla="*/ 721105 w 3751729"/>
              <a:gd name="connsiteY297" fmla="*/ 773761 h 1237129"/>
              <a:gd name="connsiteX298" fmla="*/ 719382 w 3751729"/>
              <a:gd name="connsiteY298" fmla="*/ 770315 h 1237129"/>
              <a:gd name="connsiteX299" fmla="*/ 697966 w 3751729"/>
              <a:gd name="connsiteY299" fmla="*/ 764406 h 1237129"/>
              <a:gd name="connsiteX300" fmla="*/ 678028 w 3751729"/>
              <a:gd name="connsiteY300" fmla="*/ 754314 h 1237129"/>
              <a:gd name="connsiteX301" fmla="*/ 656613 w 3751729"/>
              <a:gd name="connsiteY301" fmla="*/ 744468 h 1237129"/>
              <a:gd name="connsiteX302" fmla="*/ 651689 w 3751729"/>
              <a:gd name="connsiteY302" fmla="*/ 748653 h 1237129"/>
              <a:gd name="connsiteX303" fmla="*/ 649228 w 3751729"/>
              <a:gd name="connsiteY303" fmla="*/ 752837 h 1237129"/>
              <a:gd name="connsiteX304" fmla="*/ 645043 w 3751729"/>
              <a:gd name="connsiteY304" fmla="*/ 757760 h 1237129"/>
              <a:gd name="connsiteX305" fmla="*/ 640120 w 3751729"/>
              <a:gd name="connsiteY305" fmla="*/ 756038 h 1237129"/>
              <a:gd name="connsiteX306" fmla="*/ 634212 w 3751729"/>
              <a:gd name="connsiteY306" fmla="*/ 752837 h 1237129"/>
              <a:gd name="connsiteX307" fmla="*/ 631751 w 3751729"/>
              <a:gd name="connsiteY307" fmla="*/ 751853 h 1237129"/>
              <a:gd name="connsiteX308" fmla="*/ 637659 w 3751729"/>
              <a:gd name="connsiteY308" fmla="*/ 751853 h 1237129"/>
              <a:gd name="connsiteX309" fmla="*/ 641597 w 3751729"/>
              <a:gd name="connsiteY309" fmla="*/ 745945 h 1237129"/>
              <a:gd name="connsiteX310" fmla="*/ 645781 w 3751729"/>
              <a:gd name="connsiteY310" fmla="*/ 742745 h 1237129"/>
              <a:gd name="connsiteX311" fmla="*/ 650704 w 3751729"/>
              <a:gd name="connsiteY311" fmla="*/ 738560 h 1237129"/>
              <a:gd name="connsiteX312" fmla="*/ 654889 w 3751729"/>
              <a:gd name="connsiteY312" fmla="*/ 738560 h 1237129"/>
              <a:gd name="connsiteX313" fmla="*/ 657351 w 3751729"/>
              <a:gd name="connsiteY313" fmla="*/ 736837 h 1237129"/>
              <a:gd name="connsiteX314" fmla="*/ 660797 w 3751729"/>
              <a:gd name="connsiteY314" fmla="*/ 736837 h 1237129"/>
              <a:gd name="connsiteX315" fmla="*/ 707812 w 3751729"/>
              <a:gd name="connsiteY315" fmla="*/ 712468 h 1237129"/>
              <a:gd name="connsiteX316" fmla="*/ 712736 w 3751729"/>
              <a:gd name="connsiteY316" fmla="*/ 714929 h 1237129"/>
              <a:gd name="connsiteX317" fmla="*/ 715197 w 3751729"/>
              <a:gd name="connsiteY317" fmla="*/ 718376 h 1237129"/>
              <a:gd name="connsiteX318" fmla="*/ 718643 w 3751729"/>
              <a:gd name="connsiteY318" fmla="*/ 720838 h 1237129"/>
              <a:gd name="connsiteX319" fmla="*/ 719382 w 3751729"/>
              <a:gd name="connsiteY319" fmla="*/ 725023 h 1237129"/>
              <a:gd name="connsiteX320" fmla="*/ 719382 w 3751729"/>
              <a:gd name="connsiteY320" fmla="*/ 732654 h 1237129"/>
              <a:gd name="connsiteX321" fmla="*/ 713473 w 3751729"/>
              <a:gd name="connsiteY321" fmla="*/ 732654 h 1237129"/>
              <a:gd name="connsiteX322" fmla="*/ 712736 w 3751729"/>
              <a:gd name="connsiteY322" fmla="*/ 728469 h 1237129"/>
              <a:gd name="connsiteX323" fmla="*/ 711012 w 3751729"/>
              <a:gd name="connsiteY323" fmla="*/ 726745 h 1237129"/>
              <a:gd name="connsiteX324" fmla="*/ 709535 w 3751729"/>
              <a:gd name="connsiteY324" fmla="*/ 724284 h 1237129"/>
              <a:gd name="connsiteX325" fmla="*/ 707812 w 3751729"/>
              <a:gd name="connsiteY325" fmla="*/ 720838 h 1237129"/>
              <a:gd name="connsiteX326" fmla="*/ 707812 w 3751729"/>
              <a:gd name="connsiteY326" fmla="*/ 718376 h 1237129"/>
              <a:gd name="connsiteX327" fmla="*/ 2981766 w 3751729"/>
              <a:gd name="connsiteY327" fmla="*/ 706561 h 1237129"/>
              <a:gd name="connsiteX328" fmla="*/ 2984227 w 3751729"/>
              <a:gd name="connsiteY328" fmla="*/ 709022 h 1237129"/>
              <a:gd name="connsiteX329" fmla="*/ 2985950 w 3751729"/>
              <a:gd name="connsiteY329" fmla="*/ 712468 h 1237129"/>
              <a:gd name="connsiteX330" fmla="*/ 2987428 w 3751729"/>
              <a:gd name="connsiteY330" fmla="*/ 714930 h 1237129"/>
              <a:gd name="connsiteX331" fmla="*/ 2987428 w 3751729"/>
              <a:gd name="connsiteY331" fmla="*/ 719115 h 1237129"/>
              <a:gd name="connsiteX332" fmla="*/ 2987428 w 3751729"/>
              <a:gd name="connsiteY332" fmla="*/ 725022 h 1237129"/>
              <a:gd name="connsiteX333" fmla="*/ 2975858 w 3751729"/>
              <a:gd name="connsiteY333" fmla="*/ 754316 h 1237129"/>
              <a:gd name="connsiteX334" fmla="*/ 2970196 w 3751729"/>
              <a:gd name="connsiteY334" fmla="*/ 746931 h 1237129"/>
              <a:gd name="connsiteX335" fmla="*/ 2967735 w 3751729"/>
              <a:gd name="connsiteY335" fmla="*/ 740284 h 1237129"/>
              <a:gd name="connsiteX336" fmla="*/ 2966011 w 3751729"/>
              <a:gd name="connsiteY336" fmla="*/ 728469 h 1237129"/>
              <a:gd name="connsiteX337" fmla="*/ 701166 w 3751729"/>
              <a:gd name="connsiteY337" fmla="*/ 693268 h 1237129"/>
              <a:gd name="connsiteX338" fmla="*/ 719382 w 3751729"/>
              <a:gd name="connsiteY338" fmla="*/ 693268 h 1237129"/>
              <a:gd name="connsiteX339" fmla="*/ 721104 w 3751729"/>
              <a:gd name="connsiteY339" fmla="*/ 695729 h 1237129"/>
              <a:gd name="connsiteX340" fmla="*/ 724304 w 3751729"/>
              <a:gd name="connsiteY340" fmla="*/ 697452 h 1237129"/>
              <a:gd name="connsiteX341" fmla="*/ 724304 w 3751729"/>
              <a:gd name="connsiteY341" fmla="*/ 699176 h 1237129"/>
              <a:gd name="connsiteX342" fmla="*/ 725043 w 3751729"/>
              <a:gd name="connsiteY342" fmla="*/ 700652 h 1237129"/>
              <a:gd name="connsiteX343" fmla="*/ 725043 w 3751729"/>
              <a:gd name="connsiteY343" fmla="*/ 701637 h 1237129"/>
              <a:gd name="connsiteX344" fmla="*/ 724304 w 3751729"/>
              <a:gd name="connsiteY344" fmla="*/ 703361 h 1237129"/>
              <a:gd name="connsiteX345" fmla="*/ 724304 w 3751729"/>
              <a:gd name="connsiteY345" fmla="*/ 706561 h 1237129"/>
              <a:gd name="connsiteX346" fmla="*/ 719382 w 3751729"/>
              <a:gd name="connsiteY346" fmla="*/ 703361 h 1237129"/>
              <a:gd name="connsiteX347" fmla="*/ 715197 w 3751729"/>
              <a:gd name="connsiteY347" fmla="*/ 701637 h 1237129"/>
              <a:gd name="connsiteX348" fmla="*/ 711012 w 3751729"/>
              <a:gd name="connsiteY348" fmla="*/ 701637 h 1237129"/>
              <a:gd name="connsiteX349" fmla="*/ 707812 w 3751729"/>
              <a:gd name="connsiteY349" fmla="*/ 700652 h 1237129"/>
              <a:gd name="connsiteX350" fmla="*/ 705350 w 3751729"/>
              <a:gd name="connsiteY350" fmla="*/ 700652 h 1237129"/>
              <a:gd name="connsiteX351" fmla="*/ 701904 w 3751729"/>
              <a:gd name="connsiteY351" fmla="*/ 699176 h 1237129"/>
              <a:gd name="connsiteX352" fmla="*/ 701166 w 3751729"/>
              <a:gd name="connsiteY352" fmla="*/ 695729 h 1237129"/>
              <a:gd name="connsiteX353" fmla="*/ 3074318 w 3751729"/>
              <a:gd name="connsiteY353" fmla="*/ 638622 h 1237129"/>
              <a:gd name="connsiteX354" fmla="*/ 3076780 w 3751729"/>
              <a:gd name="connsiteY354" fmla="*/ 640346 h 1237129"/>
              <a:gd name="connsiteX355" fmla="*/ 3078256 w 3751729"/>
              <a:gd name="connsiteY355" fmla="*/ 640346 h 1237129"/>
              <a:gd name="connsiteX356" fmla="*/ 3078256 w 3751729"/>
              <a:gd name="connsiteY356" fmla="*/ 642068 h 1237129"/>
              <a:gd name="connsiteX357" fmla="*/ 3079980 w 3751729"/>
              <a:gd name="connsiteY357" fmla="*/ 644530 h 1237129"/>
              <a:gd name="connsiteX358" fmla="*/ 3079980 w 3751729"/>
              <a:gd name="connsiteY358" fmla="*/ 647977 h 1237129"/>
              <a:gd name="connsiteX359" fmla="*/ 3078256 w 3751729"/>
              <a:gd name="connsiteY359" fmla="*/ 652161 h 1237129"/>
              <a:gd name="connsiteX360" fmla="*/ 3075056 w 3751729"/>
              <a:gd name="connsiteY360" fmla="*/ 656345 h 1237129"/>
              <a:gd name="connsiteX361" fmla="*/ 3074318 w 3751729"/>
              <a:gd name="connsiteY361" fmla="*/ 660530 h 1237129"/>
              <a:gd name="connsiteX362" fmla="*/ 3066687 w 3751729"/>
              <a:gd name="connsiteY362" fmla="*/ 660530 h 1237129"/>
              <a:gd name="connsiteX363" fmla="*/ 3066687 w 3751729"/>
              <a:gd name="connsiteY363" fmla="*/ 650438 h 1237129"/>
              <a:gd name="connsiteX364" fmla="*/ 3069395 w 3751729"/>
              <a:gd name="connsiteY364" fmla="*/ 649454 h 1237129"/>
              <a:gd name="connsiteX365" fmla="*/ 3070871 w 3751729"/>
              <a:gd name="connsiteY365" fmla="*/ 646253 h 1237129"/>
              <a:gd name="connsiteX366" fmla="*/ 3072596 w 3751729"/>
              <a:gd name="connsiteY366" fmla="*/ 643792 h 1237129"/>
              <a:gd name="connsiteX367" fmla="*/ 3035426 w 3751729"/>
              <a:gd name="connsiteY367" fmla="*/ 599238 h 1237129"/>
              <a:gd name="connsiteX368" fmla="*/ 3045272 w 3751729"/>
              <a:gd name="connsiteY368" fmla="*/ 599238 h 1237129"/>
              <a:gd name="connsiteX369" fmla="*/ 3045272 w 3751729"/>
              <a:gd name="connsiteY369" fmla="*/ 609331 h 1237129"/>
              <a:gd name="connsiteX370" fmla="*/ 3032226 w 3751729"/>
              <a:gd name="connsiteY370" fmla="*/ 609331 h 1237129"/>
              <a:gd name="connsiteX371" fmla="*/ 3032226 w 3751729"/>
              <a:gd name="connsiteY371" fmla="*/ 602684 h 1237129"/>
              <a:gd name="connsiteX372" fmla="*/ 3035426 w 3751729"/>
              <a:gd name="connsiteY372" fmla="*/ 602684 h 1237129"/>
              <a:gd name="connsiteX373" fmla="*/ 1985586 w 3751729"/>
              <a:gd name="connsiteY373" fmla="*/ 571424 h 1237129"/>
              <a:gd name="connsiteX374" fmla="*/ 1992971 w 3751729"/>
              <a:gd name="connsiteY374" fmla="*/ 571424 h 1237129"/>
              <a:gd name="connsiteX375" fmla="*/ 1989771 w 3751729"/>
              <a:gd name="connsiteY375" fmla="*/ 575609 h 1237129"/>
              <a:gd name="connsiteX376" fmla="*/ 1987309 w 3751729"/>
              <a:gd name="connsiteY376" fmla="*/ 579053 h 1237129"/>
              <a:gd name="connsiteX377" fmla="*/ 1983863 w 3751729"/>
              <a:gd name="connsiteY377" fmla="*/ 581514 h 1237129"/>
              <a:gd name="connsiteX378" fmla="*/ 1981401 w 3751729"/>
              <a:gd name="connsiteY378" fmla="*/ 584961 h 1237129"/>
              <a:gd name="connsiteX379" fmla="*/ 1976479 w 3751729"/>
              <a:gd name="connsiteY379" fmla="*/ 587422 h 1237129"/>
              <a:gd name="connsiteX380" fmla="*/ 1974017 w 3751729"/>
              <a:gd name="connsiteY380" fmla="*/ 587422 h 1237129"/>
              <a:gd name="connsiteX381" fmla="*/ 1974017 w 3751729"/>
              <a:gd name="connsiteY381" fmla="*/ 589145 h 1237129"/>
              <a:gd name="connsiteX382" fmla="*/ 1972294 w 3751729"/>
              <a:gd name="connsiteY382" fmla="*/ 589145 h 1237129"/>
              <a:gd name="connsiteX383" fmla="*/ 1969832 w 3751729"/>
              <a:gd name="connsiteY383" fmla="*/ 589145 h 1237129"/>
              <a:gd name="connsiteX384" fmla="*/ 1966632 w 3751729"/>
              <a:gd name="connsiteY384" fmla="*/ 590868 h 1237129"/>
              <a:gd name="connsiteX385" fmla="*/ 1964171 w 3751729"/>
              <a:gd name="connsiteY385" fmla="*/ 579792 h 1237129"/>
              <a:gd name="connsiteX386" fmla="*/ 1969832 w 3751729"/>
              <a:gd name="connsiteY386" fmla="*/ 579053 h 1237129"/>
              <a:gd name="connsiteX387" fmla="*/ 1975740 w 3751729"/>
              <a:gd name="connsiteY387" fmla="*/ 575609 h 1237129"/>
              <a:gd name="connsiteX388" fmla="*/ 1981401 w 3751729"/>
              <a:gd name="connsiteY388" fmla="*/ 574133 h 1237129"/>
              <a:gd name="connsiteX389" fmla="*/ 1865710 w 3751729"/>
              <a:gd name="connsiteY389" fmla="*/ 567240 h 1237129"/>
              <a:gd name="connsiteX390" fmla="*/ 1873341 w 3751729"/>
              <a:gd name="connsiteY390" fmla="*/ 569949 h 1237129"/>
              <a:gd name="connsiteX391" fmla="*/ 1881464 w 3751729"/>
              <a:gd name="connsiteY391" fmla="*/ 573149 h 1237129"/>
              <a:gd name="connsiteX392" fmla="*/ 1891310 w 3751729"/>
              <a:gd name="connsiteY392" fmla="*/ 575609 h 1237129"/>
              <a:gd name="connsiteX393" fmla="*/ 1897218 w 3751729"/>
              <a:gd name="connsiteY393" fmla="*/ 579793 h 1237129"/>
              <a:gd name="connsiteX394" fmla="*/ 1874080 w 3751729"/>
              <a:gd name="connsiteY394" fmla="*/ 579793 h 1237129"/>
              <a:gd name="connsiteX395" fmla="*/ 1871618 w 3751729"/>
              <a:gd name="connsiteY395" fmla="*/ 579053 h 1237129"/>
              <a:gd name="connsiteX396" fmla="*/ 1869895 w 3751729"/>
              <a:gd name="connsiteY396" fmla="*/ 579053 h 1237129"/>
              <a:gd name="connsiteX397" fmla="*/ 1867434 w 3751729"/>
              <a:gd name="connsiteY397" fmla="*/ 577331 h 1237129"/>
              <a:gd name="connsiteX398" fmla="*/ 1861772 w 3751729"/>
              <a:gd name="connsiteY398" fmla="*/ 577331 h 1237129"/>
              <a:gd name="connsiteX399" fmla="*/ 1861772 w 3751729"/>
              <a:gd name="connsiteY399" fmla="*/ 574133 h 1237129"/>
              <a:gd name="connsiteX400" fmla="*/ 1863249 w 3751729"/>
              <a:gd name="connsiteY400" fmla="*/ 573149 h 1237129"/>
              <a:gd name="connsiteX401" fmla="*/ 1864233 w 3751729"/>
              <a:gd name="connsiteY401" fmla="*/ 571425 h 1237129"/>
              <a:gd name="connsiteX402" fmla="*/ 1864233 w 3751729"/>
              <a:gd name="connsiteY402" fmla="*/ 569949 h 1237129"/>
              <a:gd name="connsiteX403" fmla="*/ 1608239 w 3751729"/>
              <a:gd name="connsiteY403" fmla="*/ 510379 h 1237129"/>
              <a:gd name="connsiteX404" fmla="*/ 1627932 w 3751729"/>
              <a:gd name="connsiteY404" fmla="*/ 510379 h 1237129"/>
              <a:gd name="connsiteX405" fmla="*/ 1627932 w 3751729"/>
              <a:gd name="connsiteY405" fmla="*/ 512840 h 1237129"/>
              <a:gd name="connsiteX406" fmla="*/ 1623747 w 3751729"/>
              <a:gd name="connsiteY406" fmla="*/ 514564 h 1237129"/>
              <a:gd name="connsiteX407" fmla="*/ 1622269 w 3751729"/>
              <a:gd name="connsiteY407" fmla="*/ 516041 h 1237129"/>
              <a:gd name="connsiteX408" fmla="*/ 1619561 w 3751729"/>
              <a:gd name="connsiteY408" fmla="*/ 517025 h 1237129"/>
              <a:gd name="connsiteX409" fmla="*/ 1616362 w 3751729"/>
              <a:gd name="connsiteY409" fmla="*/ 518748 h 1237129"/>
              <a:gd name="connsiteX410" fmla="*/ 1612177 w 3751729"/>
              <a:gd name="connsiteY410" fmla="*/ 518748 h 1237129"/>
              <a:gd name="connsiteX411" fmla="*/ 1913957 w 3751729"/>
              <a:gd name="connsiteY411" fmla="*/ 493394 h 1237129"/>
              <a:gd name="connsiteX412" fmla="*/ 1912234 w 3751729"/>
              <a:gd name="connsiteY412" fmla="*/ 495118 h 1237129"/>
              <a:gd name="connsiteX413" fmla="*/ 1910511 w 3751729"/>
              <a:gd name="connsiteY413" fmla="*/ 496840 h 1237129"/>
              <a:gd name="connsiteX414" fmla="*/ 1908787 w 3751729"/>
              <a:gd name="connsiteY414" fmla="*/ 496840 h 1237129"/>
              <a:gd name="connsiteX415" fmla="*/ 1908787 w 3751729"/>
              <a:gd name="connsiteY415" fmla="*/ 498563 h 1237129"/>
              <a:gd name="connsiteX416" fmla="*/ 1908049 w 3751729"/>
              <a:gd name="connsiteY416" fmla="*/ 499302 h 1237129"/>
              <a:gd name="connsiteX417" fmla="*/ 1906819 w 3751729"/>
              <a:gd name="connsiteY417" fmla="*/ 502749 h 1237129"/>
              <a:gd name="connsiteX418" fmla="*/ 1909280 w 3751729"/>
              <a:gd name="connsiteY418" fmla="*/ 502749 h 1237129"/>
              <a:gd name="connsiteX419" fmla="*/ 1914203 w 3751729"/>
              <a:gd name="connsiteY419" fmla="*/ 501025 h 1237129"/>
              <a:gd name="connsiteX420" fmla="*/ 1916665 w 3751729"/>
              <a:gd name="connsiteY420" fmla="*/ 499302 h 1237129"/>
              <a:gd name="connsiteX421" fmla="*/ 1919864 w 3751729"/>
              <a:gd name="connsiteY421" fmla="*/ 498563 h 1237129"/>
              <a:gd name="connsiteX422" fmla="*/ 1922326 w 3751729"/>
              <a:gd name="connsiteY422" fmla="*/ 496840 h 1237129"/>
              <a:gd name="connsiteX423" fmla="*/ 1925526 w 3751729"/>
              <a:gd name="connsiteY423" fmla="*/ 493394 h 1237129"/>
              <a:gd name="connsiteX424" fmla="*/ 1697345 w 3751729"/>
              <a:gd name="connsiteY424" fmla="*/ 493394 h 1237129"/>
              <a:gd name="connsiteX425" fmla="*/ 1701530 w 3751729"/>
              <a:gd name="connsiteY425" fmla="*/ 493394 h 1237129"/>
              <a:gd name="connsiteX426" fmla="*/ 1707192 w 3751729"/>
              <a:gd name="connsiteY426" fmla="*/ 493394 h 1237129"/>
              <a:gd name="connsiteX427" fmla="*/ 1708914 w 3751729"/>
              <a:gd name="connsiteY427" fmla="*/ 506934 h 1237129"/>
              <a:gd name="connsiteX428" fmla="*/ 1710639 w 3751729"/>
              <a:gd name="connsiteY428" fmla="*/ 522933 h 1237129"/>
              <a:gd name="connsiteX429" fmla="*/ 1703008 w 3751729"/>
              <a:gd name="connsiteY429" fmla="*/ 522933 h 1237129"/>
              <a:gd name="connsiteX430" fmla="*/ 1701530 w 3751729"/>
              <a:gd name="connsiteY430" fmla="*/ 524410 h 1237129"/>
              <a:gd name="connsiteX431" fmla="*/ 1699068 w 3751729"/>
              <a:gd name="connsiteY431" fmla="*/ 524410 h 1237129"/>
              <a:gd name="connsiteX432" fmla="*/ 1695621 w 3751729"/>
              <a:gd name="connsiteY432" fmla="*/ 524410 h 1237129"/>
              <a:gd name="connsiteX433" fmla="*/ 1691438 w 3751729"/>
              <a:gd name="connsiteY433" fmla="*/ 526133 h 1237129"/>
              <a:gd name="connsiteX434" fmla="*/ 1689960 w 3751729"/>
              <a:gd name="connsiteY434" fmla="*/ 514564 h 1237129"/>
              <a:gd name="connsiteX435" fmla="*/ 1689960 w 3751729"/>
              <a:gd name="connsiteY435" fmla="*/ 502749 h 1237129"/>
              <a:gd name="connsiteX436" fmla="*/ 1691438 w 3751729"/>
              <a:gd name="connsiteY436" fmla="*/ 496840 h 1237129"/>
              <a:gd name="connsiteX437" fmla="*/ 1693899 w 3751729"/>
              <a:gd name="connsiteY437" fmla="*/ 495118 h 1237129"/>
              <a:gd name="connsiteX438" fmla="*/ 1699807 w 3751729"/>
              <a:gd name="connsiteY438" fmla="*/ 464841 h 1237129"/>
              <a:gd name="connsiteX439" fmla="*/ 1707192 w 3751729"/>
              <a:gd name="connsiteY439" fmla="*/ 464841 h 1237129"/>
              <a:gd name="connsiteX440" fmla="*/ 1705468 w 3751729"/>
              <a:gd name="connsiteY440" fmla="*/ 470750 h 1237129"/>
              <a:gd name="connsiteX441" fmla="*/ 1705468 w 3751729"/>
              <a:gd name="connsiteY441" fmla="*/ 474934 h 1237129"/>
              <a:gd name="connsiteX442" fmla="*/ 1705468 w 3751729"/>
              <a:gd name="connsiteY442" fmla="*/ 479119 h 1237129"/>
              <a:gd name="connsiteX443" fmla="*/ 1704729 w 3751729"/>
              <a:gd name="connsiteY443" fmla="*/ 482565 h 1237129"/>
              <a:gd name="connsiteX444" fmla="*/ 1703007 w 3751729"/>
              <a:gd name="connsiteY444" fmla="*/ 486750 h 1237129"/>
              <a:gd name="connsiteX445" fmla="*/ 1697345 w 3751729"/>
              <a:gd name="connsiteY445" fmla="*/ 486750 h 1237129"/>
              <a:gd name="connsiteX446" fmla="*/ 1697345 w 3751729"/>
              <a:gd name="connsiteY446" fmla="*/ 480841 h 1237129"/>
              <a:gd name="connsiteX447" fmla="*/ 1699068 w 3751729"/>
              <a:gd name="connsiteY447" fmla="*/ 474934 h 1237129"/>
              <a:gd name="connsiteX448" fmla="*/ 1699068 w 3751729"/>
              <a:gd name="connsiteY448" fmla="*/ 469272 h 1237129"/>
              <a:gd name="connsiteX449" fmla="*/ 757274 w 3751729"/>
              <a:gd name="connsiteY449" fmla="*/ 424736 h 1237129"/>
              <a:gd name="connsiteX450" fmla="*/ 755814 w 3751729"/>
              <a:gd name="connsiteY450" fmla="*/ 426195 h 1237129"/>
              <a:gd name="connsiteX451" fmla="*/ 754104 w 3751729"/>
              <a:gd name="connsiteY451" fmla="*/ 427905 h 1237129"/>
              <a:gd name="connsiteX452" fmla="*/ 755812 w 3751729"/>
              <a:gd name="connsiteY452" fmla="*/ 426441 h 1237129"/>
              <a:gd name="connsiteX453" fmla="*/ 3219548 w 3751729"/>
              <a:gd name="connsiteY453" fmla="*/ 424717 h 1237129"/>
              <a:gd name="connsiteX454" fmla="*/ 3226933 w 3751729"/>
              <a:gd name="connsiteY454" fmla="*/ 435548 h 1237129"/>
              <a:gd name="connsiteX455" fmla="*/ 3233579 w 3751729"/>
              <a:gd name="connsiteY455" fmla="*/ 441455 h 1237129"/>
              <a:gd name="connsiteX456" fmla="*/ 3242687 w 3751729"/>
              <a:gd name="connsiteY456" fmla="*/ 443917 h 1237129"/>
              <a:gd name="connsiteX457" fmla="*/ 3248595 w 3751729"/>
              <a:gd name="connsiteY457" fmla="*/ 447363 h 1237129"/>
              <a:gd name="connsiteX458" fmla="*/ 3254257 w 3751729"/>
              <a:gd name="connsiteY458" fmla="*/ 451548 h 1237129"/>
              <a:gd name="connsiteX459" fmla="*/ 3255979 w 3751729"/>
              <a:gd name="connsiteY459" fmla="*/ 454009 h 1237129"/>
              <a:gd name="connsiteX460" fmla="*/ 3256717 w 3751729"/>
              <a:gd name="connsiteY460" fmla="*/ 457455 h 1237129"/>
              <a:gd name="connsiteX461" fmla="*/ 3256717 w 3751729"/>
              <a:gd name="connsiteY461" fmla="*/ 459917 h 1237129"/>
              <a:gd name="connsiteX462" fmla="*/ 3256717 w 3751729"/>
              <a:gd name="connsiteY462" fmla="*/ 464840 h 1237129"/>
              <a:gd name="connsiteX463" fmla="*/ 3246871 w 3751729"/>
              <a:gd name="connsiteY463" fmla="*/ 467548 h 1237129"/>
              <a:gd name="connsiteX464" fmla="*/ 3239487 w 3751729"/>
              <a:gd name="connsiteY464" fmla="*/ 473455 h 1237129"/>
              <a:gd name="connsiteX465" fmla="*/ 3233579 w 3751729"/>
              <a:gd name="connsiteY465" fmla="*/ 479117 h 1237129"/>
              <a:gd name="connsiteX466" fmla="*/ 3225457 w 3751729"/>
              <a:gd name="connsiteY466" fmla="*/ 483301 h 1237129"/>
              <a:gd name="connsiteX467" fmla="*/ 3222010 w 3751729"/>
              <a:gd name="connsiteY467" fmla="*/ 479117 h 1237129"/>
              <a:gd name="connsiteX468" fmla="*/ 3219548 w 3751729"/>
              <a:gd name="connsiteY468" fmla="*/ 477639 h 1237129"/>
              <a:gd name="connsiteX469" fmla="*/ 3217087 w 3751729"/>
              <a:gd name="connsiteY469" fmla="*/ 476655 h 1237129"/>
              <a:gd name="connsiteX470" fmla="*/ 3213887 w 3751729"/>
              <a:gd name="connsiteY470" fmla="*/ 477639 h 1237129"/>
              <a:gd name="connsiteX471" fmla="*/ 3211426 w 3751729"/>
              <a:gd name="connsiteY471" fmla="*/ 479117 h 1237129"/>
              <a:gd name="connsiteX472" fmla="*/ 3209702 w 3751729"/>
              <a:gd name="connsiteY472" fmla="*/ 482563 h 1237129"/>
              <a:gd name="connsiteX473" fmla="*/ 3206502 w 3751729"/>
              <a:gd name="connsiteY473" fmla="*/ 483301 h 1237129"/>
              <a:gd name="connsiteX474" fmla="*/ 3211426 w 3751729"/>
              <a:gd name="connsiteY474" fmla="*/ 501024 h 1237129"/>
              <a:gd name="connsiteX475" fmla="*/ 3212164 w 3751729"/>
              <a:gd name="connsiteY475" fmla="*/ 514563 h 1237129"/>
              <a:gd name="connsiteX476" fmla="*/ 3212164 w 3751729"/>
              <a:gd name="connsiteY476" fmla="*/ 524409 h 1237129"/>
              <a:gd name="connsiteX477" fmla="*/ 3211426 w 3751729"/>
              <a:gd name="connsiteY477" fmla="*/ 534501 h 1237129"/>
              <a:gd name="connsiteX478" fmla="*/ 3207980 w 3751729"/>
              <a:gd name="connsiteY478" fmla="*/ 545578 h 1237129"/>
              <a:gd name="connsiteX479" fmla="*/ 3205518 w 3751729"/>
              <a:gd name="connsiteY479" fmla="*/ 559855 h 1237129"/>
              <a:gd name="connsiteX480" fmla="*/ 3203795 w 3751729"/>
              <a:gd name="connsiteY480" fmla="*/ 577330 h 1237129"/>
              <a:gd name="connsiteX481" fmla="*/ 3184841 w 3751729"/>
              <a:gd name="connsiteY481" fmla="*/ 587423 h 1237129"/>
              <a:gd name="connsiteX482" fmla="*/ 3163425 w 3751729"/>
              <a:gd name="connsiteY482" fmla="*/ 597515 h 1237129"/>
              <a:gd name="connsiteX483" fmla="*/ 3142749 w 3751729"/>
              <a:gd name="connsiteY483" fmla="*/ 606868 h 1237129"/>
              <a:gd name="connsiteX484" fmla="*/ 3138564 w 3751729"/>
              <a:gd name="connsiteY484" fmla="*/ 599238 h 1237129"/>
              <a:gd name="connsiteX485" fmla="*/ 3134625 w 3751729"/>
              <a:gd name="connsiteY485" fmla="*/ 593330 h 1237129"/>
              <a:gd name="connsiteX486" fmla="*/ 3132903 w 3751729"/>
              <a:gd name="connsiteY486" fmla="*/ 599238 h 1237129"/>
              <a:gd name="connsiteX487" fmla="*/ 3132903 w 3751729"/>
              <a:gd name="connsiteY487" fmla="*/ 602684 h 1237129"/>
              <a:gd name="connsiteX488" fmla="*/ 3132165 w 3751729"/>
              <a:gd name="connsiteY488" fmla="*/ 606868 h 1237129"/>
              <a:gd name="connsiteX489" fmla="*/ 3130441 w 3751729"/>
              <a:gd name="connsiteY489" fmla="*/ 609330 h 1237129"/>
              <a:gd name="connsiteX490" fmla="*/ 3126257 w 3751729"/>
              <a:gd name="connsiteY490" fmla="*/ 609330 h 1237129"/>
              <a:gd name="connsiteX491" fmla="*/ 3123056 w 3751729"/>
              <a:gd name="connsiteY491" fmla="*/ 609330 h 1237129"/>
              <a:gd name="connsiteX492" fmla="*/ 3121333 w 3751729"/>
              <a:gd name="connsiteY492" fmla="*/ 611053 h 1237129"/>
              <a:gd name="connsiteX493" fmla="*/ 3120595 w 3751729"/>
              <a:gd name="connsiteY493" fmla="*/ 611053 h 1237129"/>
              <a:gd name="connsiteX494" fmla="*/ 3118873 w 3751729"/>
              <a:gd name="connsiteY494" fmla="*/ 612530 h 1237129"/>
              <a:gd name="connsiteX495" fmla="*/ 3117149 w 3751729"/>
              <a:gd name="connsiteY495" fmla="*/ 614253 h 1237129"/>
              <a:gd name="connsiteX496" fmla="*/ 3112964 w 3751729"/>
              <a:gd name="connsiteY496" fmla="*/ 614253 h 1237129"/>
              <a:gd name="connsiteX497" fmla="*/ 3109026 w 3751729"/>
              <a:gd name="connsiteY497" fmla="*/ 615238 h 1237129"/>
              <a:gd name="connsiteX498" fmla="*/ 3107303 w 3751729"/>
              <a:gd name="connsiteY498" fmla="*/ 612530 h 1237129"/>
              <a:gd name="connsiteX499" fmla="*/ 3107303 w 3751729"/>
              <a:gd name="connsiteY499" fmla="*/ 608346 h 1237129"/>
              <a:gd name="connsiteX500" fmla="*/ 3107303 w 3751729"/>
              <a:gd name="connsiteY500" fmla="*/ 606868 h 1237129"/>
              <a:gd name="connsiteX501" fmla="*/ 3107303 w 3751729"/>
              <a:gd name="connsiteY501" fmla="*/ 603422 h 1237129"/>
              <a:gd name="connsiteX502" fmla="*/ 3107303 w 3751729"/>
              <a:gd name="connsiteY502" fmla="*/ 602684 h 1237129"/>
              <a:gd name="connsiteX503" fmla="*/ 3103856 w 3751729"/>
              <a:gd name="connsiteY503" fmla="*/ 602684 h 1237129"/>
              <a:gd name="connsiteX504" fmla="*/ 3101395 w 3751729"/>
              <a:gd name="connsiteY504" fmla="*/ 600961 h 1237129"/>
              <a:gd name="connsiteX505" fmla="*/ 3095734 w 3751729"/>
              <a:gd name="connsiteY505" fmla="*/ 599238 h 1237129"/>
              <a:gd name="connsiteX506" fmla="*/ 3095734 w 3751729"/>
              <a:gd name="connsiteY506" fmla="*/ 602684 h 1237129"/>
              <a:gd name="connsiteX507" fmla="*/ 3098194 w 3751729"/>
              <a:gd name="connsiteY507" fmla="*/ 606868 h 1237129"/>
              <a:gd name="connsiteX508" fmla="*/ 3101395 w 3751729"/>
              <a:gd name="connsiteY508" fmla="*/ 608346 h 1237129"/>
              <a:gd name="connsiteX509" fmla="*/ 3101395 w 3751729"/>
              <a:gd name="connsiteY509" fmla="*/ 611053 h 1237129"/>
              <a:gd name="connsiteX510" fmla="*/ 3101395 w 3751729"/>
              <a:gd name="connsiteY510" fmla="*/ 615238 h 1237129"/>
              <a:gd name="connsiteX511" fmla="*/ 3103118 w 3751729"/>
              <a:gd name="connsiteY511" fmla="*/ 622623 h 1237129"/>
              <a:gd name="connsiteX512" fmla="*/ 3098194 w 3751729"/>
              <a:gd name="connsiteY512" fmla="*/ 626807 h 1237129"/>
              <a:gd name="connsiteX513" fmla="*/ 3095734 w 3751729"/>
              <a:gd name="connsiteY513" fmla="*/ 632715 h 1237129"/>
              <a:gd name="connsiteX514" fmla="*/ 3092288 w 3751729"/>
              <a:gd name="connsiteY514" fmla="*/ 638621 h 1237129"/>
              <a:gd name="connsiteX515" fmla="*/ 3082442 w 3751729"/>
              <a:gd name="connsiteY515" fmla="*/ 638621 h 1237129"/>
              <a:gd name="connsiteX516" fmla="*/ 3080964 w 3751729"/>
              <a:gd name="connsiteY516" fmla="*/ 626807 h 1237129"/>
              <a:gd name="connsiteX517" fmla="*/ 3079980 w 3751729"/>
              <a:gd name="connsiteY517" fmla="*/ 620899 h 1237129"/>
              <a:gd name="connsiteX518" fmla="*/ 3076779 w 3751729"/>
              <a:gd name="connsiteY518" fmla="*/ 615238 h 1237129"/>
              <a:gd name="connsiteX519" fmla="*/ 3074318 w 3751729"/>
              <a:gd name="connsiteY519" fmla="*/ 606868 h 1237129"/>
              <a:gd name="connsiteX520" fmla="*/ 3082442 w 3751729"/>
              <a:gd name="connsiteY520" fmla="*/ 606868 h 1237129"/>
              <a:gd name="connsiteX521" fmla="*/ 3092288 w 3751729"/>
              <a:gd name="connsiteY521" fmla="*/ 593330 h 1237129"/>
              <a:gd name="connsiteX522" fmla="*/ 3105579 w 3751729"/>
              <a:gd name="connsiteY522" fmla="*/ 581515 h 1237129"/>
              <a:gd name="connsiteX523" fmla="*/ 3121333 w 3751729"/>
              <a:gd name="connsiteY523" fmla="*/ 574132 h 1237129"/>
              <a:gd name="connsiteX524" fmla="*/ 3126994 w 3751729"/>
              <a:gd name="connsiteY524" fmla="*/ 573148 h 1237129"/>
              <a:gd name="connsiteX525" fmla="*/ 3132903 w 3751729"/>
              <a:gd name="connsiteY525" fmla="*/ 573148 h 1237129"/>
              <a:gd name="connsiteX526" fmla="*/ 3137825 w 3751729"/>
              <a:gd name="connsiteY526" fmla="*/ 574132 h 1237129"/>
              <a:gd name="connsiteX527" fmla="*/ 3140288 w 3751729"/>
              <a:gd name="connsiteY527" fmla="*/ 574132 h 1237129"/>
              <a:gd name="connsiteX528" fmla="*/ 3142749 w 3751729"/>
              <a:gd name="connsiteY528" fmla="*/ 574132 h 1237129"/>
              <a:gd name="connsiteX529" fmla="*/ 3146195 w 3751729"/>
              <a:gd name="connsiteY529" fmla="*/ 569947 h 1237129"/>
              <a:gd name="connsiteX530" fmla="*/ 3148656 w 3751729"/>
              <a:gd name="connsiteY530" fmla="*/ 565763 h 1237129"/>
              <a:gd name="connsiteX531" fmla="*/ 3150133 w 3751729"/>
              <a:gd name="connsiteY531" fmla="*/ 561331 h 1237129"/>
              <a:gd name="connsiteX532" fmla="*/ 3151856 w 3751729"/>
              <a:gd name="connsiteY532" fmla="*/ 558132 h 1237129"/>
              <a:gd name="connsiteX533" fmla="*/ 3154318 w 3751729"/>
              <a:gd name="connsiteY533" fmla="*/ 553947 h 1237129"/>
              <a:gd name="connsiteX534" fmla="*/ 3159241 w 3751729"/>
              <a:gd name="connsiteY534" fmla="*/ 551486 h 1237129"/>
              <a:gd name="connsiteX535" fmla="*/ 3160226 w 3751729"/>
              <a:gd name="connsiteY535" fmla="*/ 553947 h 1237129"/>
              <a:gd name="connsiteX536" fmla="*/ 3161703 w 3751729"/>
              <a:gd name="connsiteY536" fmla="*/ 555671 h 1237129"/>
              <a:gd name="connsiteX537" fmla="*/ 3163425 w 3751729"/>
              <a:gd name="connsiteY537" fmla="*/ 555671 h 1237129"/>
              <a:gd name="connsiteX538" fmla="*/ 3165150 w 3751729"/>
              <a:gd name="connsiteY538" fmla="*/ 555671 h 1237129"/>
              <a:gd name="connsiteX539" fmla="*/ 3165887 w 3751729"/>
              <a:gd name="connsiteY539" fmla="*/ 553947 h 1237129"/>
              <a:gd name="connsiteX540" fmla="*/ 3177456 w 3751729"/>
              <a:gd name="connsiteY540" fmla="*/ 543855 h 1237129"/>
              <a:gd name="connsiteX541" fmla="*/ 3184841 w 3751729"/>
              <a:gd name="connsiteY541" fmla="*/ 534501 h 1237129"/>
              <a:gd name="connsiteX542" fmla="*/ 3188288 w 3751729"/>
              <a:gd name="connsiteY542" fmla="*/ 524409 h 1237129"/>
              <a:gd name="connsiteX543" fmla="*/ 3190748 w 3751729"/>
              <a:gd name="connsiteY543" fmla="*/ 512840 h 1237129"/>
              <a:gd name="connsiteX544" fmla="*/ 3194933 w 3751729"/>
              <a:gd name="connsiteY544" fmla="*/ 502747 h 1237129"/>
              <a:gd name="connsiteX545" fmla="*/ 3203795 w 3751729"/>
              <a:gd name="connsiteY545" fmla="*/ 489209 h 1237129"/>
              <a:gd name="connsiteX546" fmla="*/ 3198133 w 3751729"/>
              <a:gd name="connsiteY546" fmla="*/ 489209 h 1237129"/>
              <a:gd name="connsiteX547" fmla="*/ 3193949 w 3751729"/>
              <a:gd name="connsiteY547" fmla="*/ 486747 h 1237129"/>
              <a:gd name="connsiteX548" fmla="*/ 3192472 w 3751729"/>
              <a:gd name="connsiteY548" fmla="*/ 483301 h 1237129"/>
              <a:gd name="connsiteX549" fmla="*/ 3190748 w 3751729"/>
              <a:gd name="connsiteY549" fmla="*/ 480841 h 1237129"/>
              <a:gd name="connsiteX550" fmla="*/ 3190748 w 3751729"/>
              <a:gd name="connsiteY550" fmla="*/ 474932 h 1237129"/>
              <a:gd name="connsiteX551" fmla="*/ 3190748 w 3751729"/>
              <a:gd name="connsiteY551" fmla="*/ 467548 h 1237129"/>
              <a:gd name="connsiteX552" fmla="*/ 3192472 w 3751729"/>
              <a:gd name="connsiteY552" fmla="*/ 465824 h 1237129"/>
              <a:gd name="connsiteX553" fmla="*/ 3193949 w 3751729"/>
              <a:gd name="connsiteY553" fmla="*/ 464840 h 1237129"/>
              <a:gd name="connsiteX554" fmla="*/ 3193949 w 3751729"/>
              <a:gd name="connsiteY554" fmla="*/ 463363 h 1237129"/>
              <a:gd name="connsiteX555" fmla="*/ 3193949 w 3751729"/>
              <a:gd name="connsiteY555" fmla="*/ 461640 h 1237129"/>
              <a:gd name="connsiteX556" fmla="*/ 3199856 w 3751729"/>
              <a:gd name="connsiteY556" fmla="*/ 459917 h 1237129"/>
              <a:gd name="connsiteX557" fmla="*/ 3203795 w 3751729"/>
              <a:gd name="connsiteY557" fmla="*/ 459917 h 1237129"/>
              <a:gd name="connsiteX558" fmla="*/ 3206502 w 3751729"/>
              <a:gd name="connsiteY558" fmla="*/ 459178 h 1237129"/>
              <a:gd name="connsiteX559" fmla="*/ 3209702 w 3751729"/>
              <a:gd name="connsiteY559" fmla="*/ 459178 h 1237129"/>
              <a:gd name="connsiteX560" fmla="*/ 3209702 w 3751729"/>
              <a:gd name="connsiteY560" fmla="*/ 443917 h 1237129"/>
              <a:gd name="connsiteX561" fmla="*/ 3212164 w 3751729"/>
              <a:gd name="connsiteY561" fmla="*/ 432348 h 1237129"/>
              <a:gd name="connsiteX562" fmla="*/ 763197 w 3751729"/>
              <a:gd name="connsiteY562" fmla="*/ 422258 h 1237129"/>
              <a:gd name="connsiteX563" fmla="*/ 761474 w 3751729"/>
              <a:gd name="connsiteY563" fmla="*/ 423733 h 1237129"/>
              <a:gd name="connsiteX564" fmla="*/ 759751 w 3751729"/>
              <a:gd name="connsiteY564" fmla="*/ 426442 h 1237129"/>
              <a:gd name="connsiteX565" fmla="*/ 759751 w 3751729"/>
              <a:gd name="connsiteY565" fmla="*/ 427918 h 1237129"/>
              <a:gd name="connsiteX566" fmla="*/ 759071 w 3751729"/>
              <a:gd name="connsiteY566" fmla="*/ 432000 h 1237129"/>
              <a:gd name="connsiteX567" fmla="*/ 759260 w 3751729"/>
              <a:gd name="connsiteY567" fmla="*/ 432103 h 1237129"/>
              <a:gd name="connsiteX568" fmla="*/ 759999 w 3751729"/>
              <a:gd name="connsiteY568" fmla="*/ 427918 h 1237129"/>
              <a:gd name="connsiteX569" fmla="*/ 759999 w 3751729"/>
              <a:gd name="connsiteY569" fmla="*/ 426195 h 1237129"/>
              <a:gd name="connsiteX570" fmla="*/ 761721 w 3751729"/>
              <a:gd name="connsiteY570" fmla="*/ 423733 h 1237129"/>
              <a:gd name="connsiteX571" fmla="*/ 1749281 w 3751729"/>
              <a:gd name="connsiteY571" fmla="*/ 422010 h 1237129"/>
              <a:gd name="connsiteX572" fmla="*/ 1748542 w 3751729"/>
              <a:gd name="connsiteY572" fmla="*/ 423733 h 1237129"/>
              <a:gd name="connsiteX573" fmla="*/ 1746819 w 3751729"/>
              <a:gd name="connsiteY573" fmla="*/ 423733 h 1237129"/>
              <a:gd name="connsiteX574" fmla="*/ 1745097 w 3751729"/>
              <a:gd name="connsiteY574" fmla="*/ 423733 h 1237129"/>
              <a:gd name="connsiteX575" fmla="*/ 1745097 w 3751729"/>
              <a:gd name="connsiteY575" fmla="*/ 424472 h 1237129"/>
              <a:gd name="connsiteX576" fmla="*/ 1743373 w 3751729"/>
              <a:gd name="connsiteY576" fmla="*/ 424472 h 1237129"/>
              <a:gd name="connsiteX577" fmla="*/ 1740911 w 3751729"/>
              <a:gd name="connsiteY577" fmla="*/ 427918 h 1237129"/>
              <a:gd name="connsiteX578" fmla="*/ 1737711 w 3751729"/>
              <a:gd name="connsiteY578" fmla="*/ 429640 h 1237129"/>
              <a:gd name="connsiteX579" fmla="*/ 1737711 w 3751729"/>
              <a:gd name="connsiteY579" fmla="*/ 430379 h 1237129"/>
              <a:gd name="connsiteX580" fmla="*/ 1737711 w 3751729"/>
              <a:gd name="connsiteY580" fmla="*/ 433825 h 1237129"/>
              <a:gd name="connsiteX581" fmla="*/ 1737711 w 3751729"/>
              <a:gd name="connsiteY581" fmla="*/ 436286 h 1237129"/>
              <a:gd name="connsiteX582" fmla="*/ 1737711 w 3751729"/>
              <a:gd name="connsiteY582" fmla="*/ 441210 h 1237129"/>
              <a:gd name="connsiteX583" fmla="*/ 1749281 w 3751729"/>
              <a:gd name="connsiteY583" fmla="*/ 453026 h 1237129"/>
              <a:gd name="connsiteX584" fmla="*/ 1760112 w 3751729"/>
              <a:gd name="connsiteY584" fmla="*/ 465578 h 1237129"/>
              <a:gd name="connsiteX585" fmla="*/ 1769958 w 3751729"/>
              <a:gd name="connsiteY585" fmla="*/ 480595 h 1237129"/>
              <a:gd name="connsiteX586" fmla="*/ 1781527 w 3751729"/>
              <a:gd name="connsiteY586" fmla="*/ 480595 h 1237129"/>
              <a:gd name="connsiteX587" fmla="*/ 1781527 w 3751729"/>
              <a:gd name="connsiteY587" fmla="*/ 488964 h 1237129"/>
              <a:gd name="connsiteX588" fmla="*/ 1793096 w 3751729"/>
              <a:gd name="connsiteY588" fmla="*/ 493147 h 1237129"/>
              <a:gd name="connsiteX589" fmla="*/ 1801465 w 3751729"/>
              <a:gd name="connsiteY589" fmla="*/ 499056 h 1237129"/>
              <a:gd name="connsiteX590" fmla="*/ 1810572 w 3751729"/>
              <a:gd name="connsiteY590" fmla="*/ 506687 h 1237129"/>
              <a:gd name="connsiteX591" fmla="*/ 1810572 w 3751729"/>
              <a:gd name="connsiteY591" fmla="*/ 510133 h 1237129"/>
              <a:gd name="connsiteX592" fmla="*/ 1807373 w 3751729"/>
              <a:gd name="connsiteY592" fmla="*/ 510133 h 1237129"/>
              <a:gd name="connsiteX593" fmla="*/ 1804911 w 3751729"/>
              <a:gd name="connsiteY593" fmla="*/ 510133 h 1237129"/>
              <a:gd name="connsiteX594" fmla="*/ 1801711 w 3751729"/>
              <a:gd name="connsiteY594" fmla="*/ 510133 h 1237129"/>
              <a:gd name="connsiteX595" fmla="*/ 1799988 w 3751729"/>
              <a:gd name="connsiteY595" fmla="*/ 510133 h 1237129"/>
              <a:gd name="connsiteX596" fmla="*/ 1797527 w 3751729"/>
              <a:gd name="connsiteY596" fmla="*/ 508409 h 1237129"/>
              <a:gd name="connsiteX597" fmla="*/ 1793342 w 3751729"/>
              <a:gd name="connsiteY597" fmla="*/ 506687 h 1237129"/>
              <a:gd name="connsiteX598" fmla="*/ 1789158 w 3751729"/>
              <a:gd name="connsiteY598" fmla="*/ 506687 h 1237129"/>
              <a:gd name="connsiteX599" fmla="*/ 1789158 w 3751729"/>
              <a:gd name="connsiteY599" fmla="*/ 510871 h 1237129"/>
              <a:gd name="connsiteX600" fmla="*/ 1789896 w 3751729"/>
              <a:gd name="connsiteY600" fmla="*/ 514317 h 1237129"/>
              <a:gd name="connsiteX601" fmla="*/ 1791619 w 3751729"/>
              <a:gd name="connsiteY601" fmla="*/ 516779 h 1237129"/>
              <a:gd name="connsiteX602" fmla="*/ 1791619 w 3751729"/>
              <a:gd name="connsiteY602" fmla="*/ 518501 h 1237129"/>
              <a:gd name="connsiteX603" fmla="*/ 1793342 w 3751729"/>
              <a:gd name="connsiteY603" fmla="*/ 521947 h 1237129"/>
              <a:gd name="connsiteX604" fmla="*/ 1794081 w 3751729"/>
              <a:gd name="connsiteY604" fmla="*/ 526132 h 1237129"/>
              <a:gd name="connsiteX605" fmla="*/ 1789896 w 3751729"/>
              <a:gd name="connsiteY605" fmla="*/ 528594 h 1237129"/>
              <a:gd name="connsiteX606" fmla="*/ 1787435 w 3751729"/>
              <a:gd name="connsiteY606" fmla="*/ 532040 h 1237129"/>
              <a:gd name="connsiteX607" fmla="*/ 1784235 w 3751729"/>
              <a:gd name="connsiteY607" fmla="*/ 536224 h 1237129"/>
              <a:gd name="connsiteX608" fmla="*/ 1781773 w 3751729"/>
              <a:gd name="connsiteY608" fmla="*/ 542133 h 1237129"/>
              <a:gd name="connsiteX609" fmla="*/ 1772666 w 3751729"/>
              <a:gd name="connsiteY609" fmla="*/ 542133 h 1237129"/>
              <a:gd name="connsiteX610" fmla="*/ 1772666 w 3751729"/>
              <a:gd name="connsiteY610" fmla="*/ 561578 h 1237129"/>
              <a:gd name="connsiteX611" fmla="*/ 1766020 w 3751729"/>
              <a:gd name="connsiteY611" fmla="*/ 561578 h 1237129"/>
              <a:gd name="connsiteX612" fmla="*/ 1758634 w 3751729"/>
              <a:gd name="connsiteY612" fmla="*/ 555672 h 1237129"/>
              <a:gd name="connsiteX613" fmla="*/ 1749528 w 3751729"/>
              <a:gd name="connsiteY613" fmla="*/ 552225 h 1237129"/>
              <a:gd name="connsiteX614" fmla="*/ 1742882 w 3751729"/>
              <a:gd name="connsiteY614" fmla="*/ 548040 h 1237129"/>
              <a:gd name="connsiteX615" fmla="*/ 1737958 w 3751729"/>
              <a:gd name="connsiteY615" fmla="*/ 537948 h 1237129"/>
              <a:gd name="connsiteX616" fmla="*/ 1749528 w 3751729"/>
              <a:gd name="connsiteY616" fmla="*/ 539671 h 1237129"/>
              <a:gd name="connsiteX617" fmla="*/ 1761096 w 3751729"/>
              <a:gd name="connsiteY617" fmla="*/ 537948 h 1237129"/>
              <a:gd name="connsiteX618" fmla="*/ 1770204 w 3751729"/>
              <a:gd name="connsiteY618" fmla="*/ 534502 h 1237129"/>
              <a:gd name="connsiteX619" fmla="*/ 1775866 w 3751729"/>
              <a:gd name="connsiteY619" fmla="*/ 528594 h 1237129"/>
              <a:gd name="connsiteX620" fmla="*/ 1777589 w 3751729"/>
              <a:gd name="connsiteY620" fmla="*/ 527856 h 1237129"/>
              <a:gd name="connsiteX621" fmla="*/ 1777589 w 3751729"/>
              <a:gd name="connsiteY621" fmla="*/ 526132 h 1237129"/>
              <a:gd name="connsiteX622" fmla="*/ 1778326 w 3751729"/>
              <a:gd name="connsiteY622" fmla="*/ 524410 h 1237129"/>
              <a:gd name="connsiteX623" fmla="*/ 1778326 w 3751729"/>
              <a:gd name="connsiteY623" fmla="*/ 521947 h 1237129"/>
              <a:gd name="connsiteX624" fmla="*/ 1778326 w 3751729"/>
              <a:gd name="connsiteY624" fmla="*/ 518501 h 1237129"/>
              <a:gd name="connsiteX625" fmla="*/ 1756912 w 3751729"/>
              <a:gd name="connsiteY625" fmla="*/ 502502 h 1237129"/>
              <a:gd name="connsiteX626" fmla="*/ 1733773 w 3751729"/>
              <a:gd name="connsiteY626" fmla="*/ 486501 h 1237129"/>
              <a:gd name="connsiteX627" fmla="*/ 1726389 w 3751729"/>
              <a:gd name="connsiteY627" fmla="*/ 477394 h 1237129"/>
              <a:gd name="connsiteX628" fmla="*/ 1719745 w 3751729"/>
              <a:gd name="connsiteY628" fmla="*/ 469025 h 1237129"/>
              <a:gd name="connsiteX629" fmla="*/ 1714084 w 3751729"/>
              <a:gd name="connsiteY629" fmla="*/ 458932 h 1237129"/>
              <a:gd name="connsiteX630" fmla="*/ 1704976 w 3751729"/>
              <a:gd name="connsiteY630" fmla="*/ 449826 h 1237129"/>
              <a:gd name="connsiteX631" fmla="*/ 1693406 w 3751729"/>
              <a:gd name="connsiteY631" fmla="*/ 445640 h 1237129"/>
              <a:gd name="connsiteX632" fmla="*/ 1683560 w 3751729"/>
              <a:gd name="connsiteY632" fmla="*/ 454009 h 1237129"/>
              <a:gd name="connsiteX633" fmla="*/ 1670268 w 3751729"/>
              <a:gd name="connsiteY633" fmla="*/ 461640 h 1237129"/>
              <a:gd name="connsiteX634" fmla="*/ 1654516 w 3751729"/>
              <a:gd name="connsiteY634" fmla="*/ 465086 h 1237129"/>
              <a:gd name="connsiteX635" fmla="*/ 1652792 w 3751729"/>
              <a:gd name="connsiteY635" fmla="*/ 461640 h 1237129"/>
              <a:gd name="connsiteX636" fmla="*/ 1652053 w 3751729"/>
              <a:gd name="connsiteY636" fmla="*/ 459179 h 1237129"/>
              <a:gd name="connsiteX637" fmla="*/ 1650330 w 3751729"/>
              <a:gd name="connsiteY637" fmla="*/ 457456 h 1237129"/>
              <a:gd name="connsiteX638" fmla="*/ 1647130 w 3751729"/>
              <a:gd name="connsiteY638" fmla="*/ 457456 h 1237129"/>
              <a:gd name="connsiteX639" fmla="*/ 1646392 w 3751729"/>
              <a:gd name="connsiteY639" fmla="*/ 457456 h 1237129"/>
              <a:gd name="connsiteX640" fmla="*/ 1643191 w 3751729"/>
              <a:gd name="connsiteY640" fmla="*/ 459179 h 1237129"/>
              <a:gd name="connsiteX641" fmla="*/ 1635808 w 3751729"/>
              <a:gd name="connsiteY641" fmla="*/ 465086 h 1237129"/>
              <a:gd name="connsiteX642" fmla="*/ 1633346 w 3751729"/>
              <a:gd name="connsiteY642" fmla="*/ 473456 h 1237129"/>
              <a:gd name="connsiteX643" fmla="*/ 1631622 w 3751729"/>
              <a:gd name="connsiteY643" fmla="*/ 482563 h 1237129"/>
              <a:gd name="connsiteX644" fmla="*/ 1627438 w 3751729"/>
              <a:gd name="connsiteY644" fmla="*/ 489210 h 1237129"/>
              <a:gd name="connsiteX645" fmla="*/ 1611685 w 3751729"/>
              <a:gd name="connsiteY645" fmla="*/ 489210 h 1237129"/>
              <a:gd name="connsiteX646" fmla="*/ 1606024 w 3751729"/>
              <a:gd name="connsiteY646" fmla="*/ 496840 h 1237129"/>
              <a:gd name="connsiteX647" fmla="*/ 1601838 w 3751729"/>
              <a:gd name="connsiteY647" fmla="*/ 505209 h 1237129"/>
              <a:gd name="connsiteX648" fmla="*/ 1598638 w 3751729"/>
              <a:gd name="connsiteY648" fmla="*/ 516041 h 1237129"/>
              <a:gd name="connsiteX649" fmla="*/ 1596915 w 3751729"/>
              <a:gd name="connsiteY649" fmla="*/ 516779 h 1237129"/>
              <a:gd name="connsiteX650" fmla="*/ 1596915 w 3751729"/>
              <a:gd name="connsiteY650" fmla="*/ 520225 h 1237129"/>
              <a:gd name="connsiteX651" fmla="*/ 1598638 w 3751729"/>
              <a:gd name="connsiteY651" fmla="*/ 521947 h 1237129"/>
              <a:gd name="connsiteX652" fmla="*/ 1600362 w 3751729"/>
              <a:gd name="connsiteY652" fmla="*/ 522686 h 1237129"/>
              <a:gd name="connsiteX653" fmla="*/ 1602823 w 3751729"/>
              <a:gd name="connsiteY653" fmla="*/ 526132 h 1237129"/>
              <a:gd name="connsiteX654" fmla="*/ 1604546 w 3751729"/>
              <a:gd name="connsiteY654" fmla="*/ 528594 h 1237129"/>
              <a:gd name="connsiteX655" fmla="*/ 1600362 w 3751729"/>
              <a:gd name="connsiteY655" fmla="*/ 528594 h 1237129"/>
              <a:gd name="connsiteX656" fmla="*/ 1598638 w 3751729"/>
              <a:gd name="connsiteY656" fmla="*/ 530318 h 1237129"/>
              <a:gd name="connsiteX657" fmla="*/ 1596915 w 3751729"/>
              <a:gd name="connsiteY657" fmla="*/ 530318 h 1237129"/>
              <a:gd name="connsiteX658" fmla="*/ 1596177 w 3751729"/>
              <a:gd name="connsiteY658" fmla="*/ 532040 h 1237129"/>
              <a:gd name="connsiteX659" fmla="*/ 1594454 w 3751729"/>
              <a:gd name="connsiteY659" fmla="*/ 533763 h 1237129"/>
              <a:gd name="connsiteX660" fmla="*/ 1591254 w 3751729"/>
              <a:gd name="connsiteY660" fmla="*/ 534502 h 1237129"/>
              <a:gd name="connsiteX661" fmla="*/ 1591254 w 3751729"/>
              <a:gd name="connsiteY661" fmla="*/ 537948 h 1237129"/>
              <a:gd name="connsiteX662" fmla="*/ 1591254 w 3751729"/>
              <a:gd name="connsiteY662" fmla="*/ 539671 h 1237129"/>
              <a:gd name="connsiteX663" fmla="*/ 1591254 w 3751729"/>
              <a:gd name="connsiteY663" fmla="*/ 541148 h 1237129"/>
              <a:gd name="connsiteX664" fmla="*/ 1591254 w 3751729"/>
              <a:gd name="connsiteY664" fmla="*/ 546071 h 1237129"/>
              <a:gd name="connsiteX665" fmla="*/ 1581408 w 3751729"/>
              <a:gd name="connsiteY665" fmla="*/ 546809 h 1237129"/>
              <a:gd name="connsiteX666" fmla="*/ 1577224 w 3751729"/>
              <a:gd name="connsiteY666" fmla="*/ 550255 h 1237129"/>
              <a:gd name="connsiteX667" fmla="*/ 1574024 w 3751729"/>
              <a:gd name="connsiteY667" fmla="*/ 552717 h 1237129"/>
              <a:gd name="connsiteX668" fmla="*/ 1571562 w 3751729"/>
              <a:gd name="connsiteY668" fmla="*/ 557640 h 1237129"/>
              <a:gd name="connsiteX669" fmla="*/ 1567377 w 3751729"/>
              <a:gd name="connsiteY669" fmla="*/ 561825 h 1237129"/>
              <a:gd name="connsiteX670" fmla="*/ 1562454 w 3751729"/>
              <a:gd name="connsiteY670" fmla="*/ 563548 h 1237129"/>
              <a:gd name="connsiteX671" fmla="*/ 1559993 w 3751729"/>
              <a:gd name="connsiteY671" fmla="*/ 563548 h 1237129"/>
              <a:gd name="connsiteX672" fmla="*/ 1555808 w 3751729"/>
              <a:gd name="connsiteY672" fmla="*/ 561825 h 1237129"/>
              <a:gd name="connsiteX673" fmla="*/ 1552608 w 3751729"/>
              <a:gd name="connsiteY673" fmla="*/ 560102 h 1237129"/>
              <a:gd name="connsiteX674" fmla="*/ 1550147 w 3751729"/>
              <a:gd name="connsiteY674" fmla="*/ 558378 h 1237129"/>
              <a:gd name="connsiteX675" fmla="*/ 1548424 w 3751729"/>
              <a:gd name="connsiteY675" fmla="*/ 558378 h 1237129"/>
              <a:gd name="connsiteX676" fmla="*/ 1545962 w 3751729"/>
              <a:gd name="connsiteY676" fmla="*/ 560102 h 1237129"/>
              <a:gd name="connsiteX677" fmla="*/ 1542761 w 3751729"/>
              <a:gd name="connsiteY677" fmla="*/ 561825 h 1237129"/>
              <a:gd name="connsiteX678" fmla="*/ 1540300 w 3751729"/>
              <a:gd name="connsiteY678" fmla="*/ 563548 h 1237129"/>
              <a:gd name="connsiteX679" fmla="*/ 1535378 w 3751729"/>
              <a:gd name="connsiteY679" fmla="*/ 564286 h 1237129"/>
              <a:gd name="connsiteX680" fmla="*/ 1535378 w 3751729"/>
              <a:gd name="connsiteY680" fmla="*/ 571917 h 1237129"/>
              <a:gd name="connsiteX681" fmla="*/ 1575746 w 3751729"/>
              <a:gd name="connsiteY681" fmla="*/ 577823 h 1237129"/>
              <a:gd name="connsiteX682" fmla="*/ 1587316 w 3751729"/>
              <a:gd name="connsiteY682" fmla="*/ 571917 h 1237129"/>
              <a:gd name="connsiteX683" fmla="*/ 1598884 w 3751729"/>
              <a:gd name="connsiteY683" fmla="*/ 564286 h 1237129"/>
              <a:gd name="connsiteX684" fmla="*/ 1607993 w 3751729"/>
              <a:gd name="connsiteY684" fmla="*/ 558378 h 1237129"/>
              <a:gd name="connsiteX685" fmla="*/ 1620300 w 3751729"/>
              <a:gd name="connsiteY685" fmla="*/ 555917 h 1237129"/>
              <a:gd name="connsiteX686" fmla="*/ 1639253 w 3751729"/>
              <a:gd name="connsiteY686" fmla="*/ 552471 h 1237129"/>
              <a:gd name="connsiteX687" fmla="*/ 1659191 w 3751729"/>
              <a:gd name="connsiteY687" fmla="*/ 551732 h 1237129"/>
              <a:gd name="connsiteX688" fmla="*/ 1681592 w 3751729"/>
              <a:gd name="connsiteY688" fmla="*/ 551732 h 1237129"/>
              <a:gd name="connsiteX689" fmla="*/ 1699807 w 3751729"/>
              <a:gd name="connsiteY689" fmla="*/ 551732 h 1237129"/>
              <a:gd name="connsiteX690" fmla="*/ 1715560 w 3751729"/>
              <a:gd name="connsiteY690" fmla="*/ 552471 h 1237129"/>
              <a:gd name="connsiteX691" fmla="*/ 1722943 w 3751729"/>
              <a:gd name="connsiteY691" fmla="*/ 554194 h 1237129"/>
              <a:gd name="connsiteX692" fmla="*/ 1726634 w 3751729"/>
              <a:gd name="connsiteY692" fmla="*/ 554194 h 1237129"/>
              <a:gd name="connsiteX693" fmla="*/ 1721712 w 3751729"/>
              <a:gd name="connsiteY693" fmla="*/ 567732 h 1237129"/>
              <a:gd name="connsiteX694" fmla="*/ 1719253 w 3751729"/>
              <a:gd name="connsiteY694" fmla="*/ 582007 h 1237129"/>
              <a:gd name="connsiteX695" fmla="*/ 1716053 w 3751729"/>
              <a:gd name="connsiteY695" fmla="*/ 597022 h 1237129"/>
              <a:gd name="connsiteX696" fmla="*/ 1720975 w 3751729"/>
              <a:gd name="connsiteY696" fmla="*/ 599484 h 1237129"/>
              <a:gd name="connsiteX697" fmla="*/ 1721712 w 3751729"/>
              <a:gd name="connsiteY697" fmla="*/ 602930 h 1237129"/>
              <a:gd name="connsiteX698" fmla="*/ 1724912 w 3751729"/>
              <a:gd name="connsiteY698" fmla="*/ 605392 h 1237129"/>
              <a:gd name="connsiteX699" fmla="*/ 1726634 w 3751729"/>
              <a:gd name="connsiteY699" fmla="*/ 607115 h 1237129"/>
              <a:gd name="connsiteX700" fmla="*/ 1729096 w 3751729"/>
              <a:gd name="connsiteY700" fmla="*/ 609576 h 1237129"/>
              <a:gd name="connsiteX701" fmla="*/ 1738943 w 3751729"/>
              <a:gd name="connsiteY701" fmla="*/ 613022 h 1237129"/>
              <a:gd name="connsiteX702" fmla="*/ 1750512 w 3751729"/>
              <a:gd name="connsiteY702" fmla="*/ 613022 h 1237129"/>
              <a:gd name="connsiteX703" fmla="*/ 1762081 w 3751729"/>
              <a:gd name="connsiteY703" fmla="*/ 614746 h 1237129"/>
              <a:gd name="connsiteX704" fmla="*/ 1773650 w 3751729"/>
              <a:gd name="connsiteY704" fmla="*/ 620653 h 1237129"/>
              <a:gd name="connsiteX705" fmla="*/ 1776850 w 3751729"/>
              <a:gd name="connsiteY705" fmla="*/ 632469 h 1237129"/>
              <a:gd name="connsiteX706" fmla="*/ 1782512 w 3751729"/>
              <a:gd name="connsiteY706" fmla="*/ 634930 h 1237129"/>
              <a:gd name="connsiteX707" fmla="*/ 1790881 w 3751729"/>
              <a:gd name="connsiteY707" fmla="*/ 638376 h 1237129"/>
              <a:gd name="connsiteX708" fmla="*/ 1802451 w 3751729"/>
              <a:gd name="connsiteY708" fmla="*/ 640837 h 1237129"/>
              <a:gd name="connsiteX709" fmla="*/ 1812296 w 3751729"/>
              <a:gd name="connsiteY709" fmla="*/ 644283 h 1237129"/>
              <a:gd name="connsiteX710" fmla="*/ 1817958 w 3751729"/>
              <a:gd name="connsiteY710" fmla="*/ 645022 h 1237129"/>
              <a:gd name="connsiteX711" fmla="*/ 1819681 w 3751729"/>
              <a:gd name="connsiteY711" fmla="*/ 636653 h 1237129"/>
              <a:gd name="connsiteX712" fmla="*/ 1822881 w 3751729"/>
              <a:gd name="connsiteY712" fmla="*/ 629022 h 1237129"/>
              <a:gd name="connsiteX713" fmla="*/ 1825342 w 3751729"/>
              <a:gd name="connsiteY713" fmla="*/ 621392 h 1237129"/>
              <a:gd name="connsiteX714" fmla="*/ 1834450 w 3751729"/>
              <a:gd name="connsiteY714" fmla="*/ 615484 h 1237129"/>
              <a:gd name="connsiteX715" fmla="*/ 1846757 w 3751729"/>
              <a:gd name="connsiteY715" fmla="*/ 613022 h 1237129"/>
              <a:gd name="connsiteX716" fmla="*/ 1858327 w 3751729"/>
              <a:gd name="connsiteY716" fmla="*/ 615484 h 1237129"/>
              <a:gd name="connsiteX717" fmla="*/ 1869895 w 3751729"/>
              <a:gd name="connsiteY717" fmla="*/ 621392 h 1237129"/>
              <a:gd name="connsiteX718" fmla="*/ 1881465 w 3751729"/>
              <a:gd name="connsiteY718" fmla="*/ 626315 h 1237129"/>
              <a:gd name="connsiteX719" fmla="*/ 1887126 w 3751729"/>
              <a:gd name="connsiteY719" fmla="*/ 627053 h 1237129"/>
              <a:gd name="connsiteX720" fmla="*/ 1898695 w 3751729"/>
              <a:gd name="connsiteY720" fmla="*/ 628776 h 1237129"/>
              <a:gd name="connsiteX721" fmla="*/ 1910265 w 3751729"/>
              <a:gd name="connsiteY721" fmla="*/ 632222 h 1237129"/>
              <a:gd name="connsiteX722" fmla="*/ 1921834 w 3751729"/>
              <a:gd name="connsiteY722" fmla="*/ 632961 h 1237129"/>
              <a:gd name="connsiteX723" fmla="*/ 1930941 w 3751729"/>
              <a:gd name="connsiteY723" fmla="*/ 634684 h 1237129"/>
              <a:gd name="connsiteX724" fmla="*/ 1935126 w 3751729"/>
              <a:gd name="connsiteY724" fmla="*/ 636407 h 1237129"/>
              <a:gd name="connsiteX725" fmla="*/ 1937587 w 3751729"/>
              <a:gd name="connsiteY725" fmla="*/ 634684 h 1237129"/>
              <a:gd name="connsiteX726" fmla="*/ 1939311 w 3751729"/>
              <a:gd name="connsiteY726" fmla="*/ 632222 h 1237129"/>
              <a:gd name="connsiteX727" fmla="*/ 1941034 w 3751729"/>
              <a:gd name="connsiteY727" fmla="*/ 630499 h 1237129"/>
              <a:gd name="connsiteX728" fmla="*/ 1943495 w 3751729"/>
              <a:gd name="connsiteY728" fmla="*/ 627053 h 1237129"/>
              <a:gd name="connsiteX729" fmla="*/ 1946695 w 3751729"/>
              <a:gd name="connsiteY729" fmla="*/ 626315 h 1237129"/>
              <a:gd name="connsiteX730" fmla="*/ 1949156 w 3751729"/>
              <a:gd name="connsiteY730" fmla="*/ 626315 h 1237129"/>
              <a:gd name="connsiteX731" fmla="*/ 1953342 w 3751729"/>
              <a:gd name="connsiteY731" fmla="*/ 626315 h 1237129"/>
              <a:gd name="connsiteX732" fmla="*/ 1964172 w 3751729"/>
              <a:gd name="connsiteY732" fmla="*/ 628776 h 1237129"/>
              <a:gd name="connsiteX733" fmla="*/ 1972541 w 3751729"/>
              <a:gd name="connsiteY733" fmla="*/ 632961 h 1237129"/>
              <a:gd name="connsiteX734" fmla="*/ 1982387 w 3751729"/>
              <a:gd name="connsiteY734" fmla="*/ 632222 h 1237129"/>
              <a:gd name="connsiteX735" fmla="*/ 1993217 w 3751729"/>
              <a:gd name="connsiteY735" fmla="*/ 628776 h 1237129"/>
              <a:gd name="connsiteX736" fmla="*/ 1993956 w 3751729"/>
              <a:gd name="connsiteY736" fmla="*/ 616960 h 1237129"/>
              <a:gd name="connsiteX737" fmla="*/ 1999618 w 3751729"/>
              <a:gd name="connsiteY737" fmla="*/ 602684 h 1237129"/>
              <a:gd name="connsiteX738" fmla="*/ 2004541 w 3751729"/>
              <a:gd name="connsiteY738" fmla="*/ 589145 h 1237129"/>
              <a:gd name="connsiteX739" fmla="*/ 2006018 w 3751729"/>
              <a:gd name="connsiteY739" fmla="*/ 577823 h 1237129"/>
              <a:gd name="connsiteX740" fmla="*/ 2003556 w 3751729"/>
              <a:gd name="connsiteY740" fmla="*/ 567732 h 1237129"/>
              <a:gd name="connsiteX741" fmla="*/ 2001834 w 3751729"/>
              <a:gd name="connsiteY741" fmla="*/ 564286 h 1237129"/>
              <a:gd name="connsiteX742" fmla="*/ 2001834 w 3751729"/>
              <a:gd name="connsiteY742" fmla="*/ 561825 h 1237129"/>
              <a:gd name="connsiteX743" fmla="*/ 2000110 w 3751729"/>
              <a:gd name="connsiteY743" fmla="*/ 560102 h 1237129"/>
              <a:gd name="connsiteX744" fmla="*/ 1998388 w 3751729"/>
              <a:gd name="connsiteY744" fmla="*/ 558378 h 1237129"/>
              <a:gd name="connsiteX745" fmla="*/ 1995925 w 3751729"/>
              <a:gd name="connsiteY745" fmla="*/ 558378 h 1237129"/>
              <a:gd name="connsiteX746" fmla="*/ 1992725 w 3751729"/>
              <a:gd name="connsiteY746" fmla="*/ 558378 h 1237129"/>
              <a:gd name="connsiteX747" fmla="*/ 1987064 w 3751729"/>
              <a:gd name="connsiteY747" fmla="*/ 558378 h 1237129"/>
              <a:gd name="connsiteX748" fmla="*/ 1980418 w 3751729"/>
              <a:gd name="connsiteY748" fmla="*/ 564286 h 1237129"/>
              <a:gd name="connsiteX749" fmla="*/ 1974756 w 3751729"/>
              <a:gd name="connsiteY749" fmla="*/ 566009 h 1237129"/>
              <a:gd name="connsiteX750" fmla="*/ 1969094 w 3751729"/>
              <a:gd name="connsiteY750" fmla="*/ 564286 h 1237129"/>
              <a:gd name="connsiteX751" fmla="*/ 1963433 w 3751729"/>
              <a:gd name="connsiteY751" fmla="*/ 561825 h 1237129"/>
              <a:gd name="connsiteX752" fmla="*/ 1956049 w 3751729"/>
              <a:gd name="connsiteY752" fmla="*/ 558378 h 1237129"/>
              <a:gd name="connsiteX753" fmla="*/ 1951864 w 3751729"/>
              <a:gd name="connsiteY753" fmla="*/ 557640 h 1237129"/>
              <a:gd name="connsiteX754" fmla="*/ 1948665 w 3751729"/>
              <a:gd name="connsiteY754" fmla="*/ 558378 h 1237129"/>
              <a:gd name="connsiteX755" fmla="*/ 1944480 w 3751729"/>
              <a:gd name="connsiteY755" fmla="*/ 560102 h 1237129"/>
              <a:gd name="connsiteX756" fmla="*/ 1942757 w 3751729"/>
              <a:gd name="connsiteY756" fmla="*/ 563548 h 1237129"/>
              <a:gd name="connsiteX757" fmla="*/ 1940295 w 3751729"/>
              <a:gd name="connsiteY757" fmla="*/ 566009 h 1237129"/>
              <a:gd name="connsiteX758" fmla="*/ 1937095 w 3751729"/>
              <a:gd name="connsiteY758" fmla="*/ 567732 h 1237129"/>
              <a:gd name="connsiteX759" fmla="*/ 1924788 w 3751729"/>
              <a:gd name="connsiteY759" fmla="*/ 564286 h 1237129"/>
              <a:gd name="connsiteX760" fmla="*/ 1911496 w 3751729"/>
              <a:gd name="connsiteY760" fmla="*/ 555917 h 1237129"/>
              <a:gd name="connsiteX761" fmla="*/ 1901649 w 3751729"/>
              <a:gd name="connsiteY761" fmla="*/ 542379 h 1237129"/>
              <a:gd name="connsiteX762" fmla="*/ 1896726 w 3751729"/>
              <a:gd name="connsiteY762" fmla="*/ 528840 h 1237129"/>
              <a:gd name="connsiteX763" fmla="*/ 1896726 w 3751729"/>
              <a:gd name="connsiteY763" fmla="*/ 526378 h 1237129"/>
              <a:gd name="connsiteX764" fmla="*/ 1896726 w 3751729"/>
              <a:gd name="connsiteY764" fmla="*/ 522932 h 1237129"/>
              <a:gd name="connsiteX765" fmla="*/ 1896726 w 3751729"/>
              <a:gd name="connsiteY765" fmla="*/ 520471 h 1237129"/>
              <a:gd name="connsiteX766" fmla="*/ 1896726 w 3751729"/>
              <a:gd name="connsiteY766" fmla="*/ 517025 h 1237129"/>
              <a:gd name="connsiteX767" fmla="*/ 1896726 w 3751729"/>
              <a:gd name="connsiteY767" fmla="*/ 514563 h 1237129"/>
              <a:gd name="connsiteX768" fmla="*/ 1898449 w 3751729"/>
              <a:gd name="connsiteY768" fmla="*/ 511117 h 1237129"/>
              <a:gd name="connsiteX769" fmla="*/ 1900173 w 3751729"/>
              <a:gd name="connsiteY769" fmla="*/ 506933 h 1237129"/>
              <a:gd name="connsiteX770" fmla="*/ 1896973 w 3751729"/>
              <a:gd name="connsiteY770" fmla="*/ 504471 h 1237129"/>
              <a:gd name="connsiteX771" fmla="*/ 1894510 w 3751729"/>
              <a:gd name="connsiteY771" fmla="*/ 502749 h 1237129"/>
              <a:gd name="connsiteX772" fmla="*/ 1892788 w 3751729"/>
              <a:gd name="connsiteY772" fmla="*/ 501025 h 1237129"/>
              <a:gd name="connsiteX773" fmla="*/ 1891064 w 3751729"/>
              <a:gd name="connsiteY773" fmla="*/ 499302 h 1237129"/>
              <a:gd name="connsiteX774" fmla="*/ 1888603 w 3751729"/>
              <a:gd name="connsiteY774" fmla="*/ 498563 h 1237129"/>
              <a:gd name="connsiteX775" fmla="*/ 1884418 w 3751729"/>
              <a:gd name="connsiteY775" fmla="*/ 496840 h 1237129"/>
              <a:gd name="connsiteX776" fmla="*/ 1882696 w 3751729"/>
              <a:gd name="connsiteY776" fmla="*/ 495118 h 1237129"/>
              <a:gd name="connsiteX777" fmla="*/ 1880972 w 3751729"/>
              <a:gd name="connsiteY777" fmla="*/ 495118 h 1237129"/>
              <a:gd name="connsiteX778" fmla="*/ 1879250 w 3751729"/>
              <a:gd name="connsiteY778" fmla="*/ 493394 h 1237129"/>
              <a:gd name="connsiteX779" fmla="*/ 1876787 w 3751729"/>
              <a:gd name="connsiteY779" fmla="*/ 493394 h 1237129"/>
              <a:gd name="connsiteX780" fmla="*/ 1873588 w 3751729"/>
              <a:gd name="connsiteY780" fmla="*/ 493394 h 1237129"/>
              <a:gd name="connsiteX781" fmla="*/ 1873588 w 3751729"/>
              <a:gd name="connsiteY781" fmla="*/ 496840 h 1237129"/>
              <a:gd name="connsiteX782" fmla="*/ 1871126 w 3751729"/>
              <a:gd name="connsiteY782" fmla="*/ 496840 h 1237129"/>
              <a:gd name="connsiteX783" fmla="*/ 1871126 w 3751729"/>
              <a:gd name="connsiteY783" fmla="*/ 501025 h 1237129"/>
              <a:gd name="connsiteX784" fmla="*/ 1872850 w 3751729"/>
              <a:gd name="connsiteY784" fmla="*/ 504471 h 1237129"/>
              <a:gd name="connsiteX785" fmla="*/ 1872850 w 3751729"/>
              <a:gd name="connsiteY785" fmla="*/ 505209 h 1237129"/>
              <a:gd name="connsiteX786" fmla="*/ 1872850 w 3751729"/>
              <a:gd name="connsiteY786" fmla="*/ 506933 h 1237129"/>
              <a:gd name="connsiteX787" fmla="*/ 1871126 w 3751729"/>
              <a:gd name="connsiteY787" fmla="*/ 508655 h 1237129"/>
              <a:gd name="connsiteX788" fmla="*/ 1869404 w 3751729"/>
              <a:gd name="connsiteY788" fmla="*/ 508655 h 1237129"/>
              <a:gd name="connsiteX789" fmla="*/ 1866942 w 3751729"/>
              <a:gd name="connsiteY789" fmla="*/ 508655 h 1237129"/>
              <a:gd name="connsiteX790" fmla="*/ 1861280 w 3751729"/>
              <a:gd name="connsiteY790" fmla="*/ 510380 h 1237129"/>
              <a:gd name="connsiteX791" fmla="*/ 1859557 w 3751729"/>
              <a:gd name="connsiteY791" fmla="*/ 506933 h 1237129"/>
              <a:gd name="connsiteX792" fmla="*/ 1857834 w 3751729"/>
              <a:gd name="connsiteY792" fmla="*/ 505209 h 1237129"/>
              <a:gd name="connsiteX793" fmla="*/ 1857834 w 3751729"/>
              <a:gd name="connsiteY793" fmla="*/ 504471 h 1237129"/>
              <a:gd name="connsiteX794" fmla="*/ 1855373 w 3751729"/>
              <a:gd name="connsiteY794" fmla="*/ 502749 h 1237129"/>
              <a:gd name="connsiteX795" fmla="*/ 1855373 w 3751729"/>
              <a:gd name="connsiteY795" fmla="*/ 506687 h 1237129"/>
              <a:gd name="connsiteX796" fmla="*/ 1862757 w 3751729"/>
              <a:gd name="connsiteY796" fmla="*/ 515794 h 1237129"/>
              <a:gd name="connsiteX797" fmla="*/ 1868419 w 3751729"/>
              <a:gd name="connsiteY797" fmla="*/ 528347 h 1237129"/>
              <a:gd name="connsiteX798" fmla="*/ 1870880 w 3751729"/>
              <a:gd name="connsiteY798" fmla="*/ 541887 h 1237129"/>
              <a:gd name="connsiteX799" fmla="*/ 1866695 w 3751729"/>
              <a:gd name="connsiteY799" fmla="*/ 545333 h 1237129"/>
              <a:gd name="connsiteX800" fmla="*/ 1863495 w 3751729"/>
              <a:gd name="connsiteY800" fmla="*/ 546071 h 1237129"/>
              <a:gd name="connsiteX801" fmla="*/ 1862757 w 3751729"/>
              <a:gd name="connsiteY801" fmla="*/ 549517 h 1237129"/>
              <a:gd name="connsiteX802" fmla="*/ 1861034 w 3751729"/>
              <a:gd name="connsiteY802" fmla="*/ 551979 h 1237129"/>
              <a:gd name="connsiteX803" fmla="*/ 1861034 w 3751729"/>
              <a:gd name="connsiteY803" fmla="*/ 553701 h 1237129"/>
              <a:gd name="connsiteX804" fmla="*/ 1859311 w 3751729"/>
              <a:gd name="connsiteY804" fmla="*/ 557147 h 1237129"/>
              <a:gd name="connsiteX805" fmla="*/ 1857589 w 3751729"/>
              <a:gd name="connsiteY805" fmla="*/ 557887 h 1237129"/>
              <a:gd name="connsiteX806" fmla="*/ 1853403 w 3751729"/>
              <a:gd name="connsiteY806" fmla="*/ 559610 h 1237129"/>
              <a:gd name="connsiteX807" fmla="*/ 1849218 w 3751729"/>
              <a:gd name="connsiteY807" fmla="*/ 561332 h 1237129"/>
              <a:gd name="connsiteX808" fmla="*/ 1847496 w 3751729"/>
              <a:gd name="connsiteY808" fmla="*/ 559610 h 1237129"/>
              <a:gd name="connsiteX809" fmla="*/ 1845772 w 3751729"/>
              <a:gd name="connsiteY809" fmla="*/ 559610 h 1237129"/>
              <a:gd name="connsiteX810" fmla="*/ 1845034 w 3751729"/>
              <a:gd name="connsiteY810" fmla="*/ 557887 h 1237129"/>
              <a:gd name="connsiteX811" fmla="*/ 1841834 w 3751729"/>
              <a:gd name="connsiteY811" fmla="*/ 557887 h 1237129"/>
              <a:gd name="connsiteX812" fmla="*/ 1828542 w 3751729"/>
              <a:gd name="connsiteY812" fmla="*/ 518501 h 1237129"/>
              <a:gd name="connsiteX813" fmla="*/ 1826081 w 3751729"/>
              <a:gd name="connsiteY813" fmla="*/ 516779 h 1237129"/>
              <a:gd name="connsiteX814" fmla="*/ 1822881 w 3751729"/>
              <a:gd name="connsiteY814" fmla="*/ 514317 h 1237129"/>
              <a:gd name="connsiteX815" fmla="*/ 1818696 w 3751729"/>
              <a:gd name="connsiteY815" fmla="*/ 510871 h 1237129"/>
              <a:gd name="connsiteX816" fmla="*/ 1816235 w 3751729"/>
              <a:gd name="connsiteY816" fmla="*/ 510133 h 1237129"/>
              <a:gd name="connsiteX817" fmla="*/ 1813035 w 3751729"/>
              <a:gd name="connsiteY817" fmla="*/ 506687 h 1237129"/>
              <a:gd name="connsiteX818" fmla="*/ 1811312 w 3751729"/>
              <a:gd name="connsiteY818" fmla="*/ 498318 h 1237129"/>
              <a:gd name="connsiteX819" fmla="*/ 1813035 w 3751729"/>
              <a:gd name="connsiteY819" fmla="*/ 490687 h 1237129"/>
              <a:gd name="connsiteX820" fmla="*/ 1814757 w 3751729"/>
              <a:gd name="connsiteY820" fmla="*/ 484779 h 1237129"/>
              <a:gd name="connsiteX821" fmla="*/ 1814757 w 3751729"/>
              <a:gd name="connsiteY821" fmla="*/ 478871 h 1237129"/>
              <a:gd name="connsiteX822" fmla="*/ 1810572 w 3751729"/>
              <a:gd name="connsiteY822" fmla="*/ 474687 h 1237129"/>
              <a:gd name="connsiteX823" fmla="*/ 1799742 w 3751729"/>
              <a:gd name="connsiteY823" fmla="*/ 467056 h 1237129"/>
              <a:gd name="connsiteX824" fmla="*/ 1791374 w 3751729"/>
              <a:gd name="connsiteY824" fmla="*/ 462871 h 1237129"/>
              <a:gd name="connsiteX825" fmla="*/ 1783988 w 3751729"/>
              <a:gd name="connsiteY825" fmla="*/ 461147 h 1237129"/>
              <a:gd name="connsiteX826" fmla="*/ 1777342 w 3751729"/>
              <a:gd name="connsiteY826" fmla="*/ 456964 h 1237129"/>
              <a:gd name="connsiteX827" fmla="*/ 1771681 w 3751729"/>
              <a:gd name="connsiteY827" fmla="*/ 447855 h 1237129"/>
              <a:gd name="connsiteX828" fmla="*/ 1766020 w 3751729"/>
              <a:gd name="connsiteY828" fmla="*/ 431856 h 1237129"/>
              <a:gd name="connsiteX829" fmla="*/ 1754450 w 3751729"/>
              <a:gd name="connsiteY829" fmla="*/ 435303 h 1237129"/>
              <a:gd name="connsiteX830" fmla="*/ 1752728 w 3751729"/>
              <a:gd name="connsiteY830" fmla="*/ 430379 h 1237129"/>
              <a:gd name="connsiteX831" fmla="*/ 1752728 w 3751729"/>
              <a:gd name="connsiteY831" fmla="*/ 427918 h 1237129"/>
              <a:gd name="connsiteX832" fmla="*/ 1751004 w 3751729"/>
              <a:gd name="connsiteY832" fmla="*/ 424472 h 1237129"/>
              <a:gd name="connsiteX833" fmla="*/ 761721 w 3751729"/>
              <a:gd name="connsiteY833" fmla="*/ 418564 h 1237129"/>
              <a:gd name="connsiteX834" fmla="*/ 761599 w 3751729"/>
              <a:gd name="connsiteY834" fmla="*/ 418810 h 1237129"/>
              <a:gd name="connsiteX835" fmla="*/ 763935 w 3751729"/>
              <a:gd name="connsiteY835" fmla="*/ 418810 h 1237129"/>
              <a:gd name="connsiteX836" fmla="*/ 763935 w 3751729"/>
              <a:gd name="connsiteY836" fmla="*/ 418811 h 1237129"/>
              <a:gd name="connsiteX837" fmla="*/ 763936 w 3751729"/>
              <a:gd name="connsiteY837" fmla="*/ 418811 h 1237129"/>
              <a:gd name="connsiteX838" fmla="*/ 763198 w 3751729"/>
              <a:gd name="connsiteY838" fmla="*/ 422257 h 1237129"/>
              <a:gd name="connsiteX839" fmla="*/ 763445 w 3751729"/>
              <a:gd name="connsiteY839" fmla="*/ 422010 h 1237129"/>
              <a:gd name="connsiteX840" fmla="*/ 764184 w 3751729"/>
              <a:gd name="connsiteY840" fmla="*/ 418564 h 1237129"/>
              <a:gd name="connsiteX841" fmla="*/ 1948172 w 3751729"/>
              <a:gd name="connsiteY841" fmla="*/ 406502 h 1237129"/>
              <a:gd name="connsiteX842" fmla="*/ 1944972 w 3751729"/>
              <a:gd name="connsiteY842" fmla="*/ 413148 h 1237129"/>
              <a:gd name="connsiteX843" fmla="*/ 1939311 w 3751729"/>
              <a:gd name="connsiteY843" fmla="*/ 423979 h 1237129"/>
              <a:gd name="connsiteX844" fmla="*/ 1931926 w 3751729"/>
              <a:gd name="connsiteY844" fmla="*/ 435794 h 1237129"/>
              <a:gd name="connsiteX845" fmla="*/ 1925280 w 3751729"/>
              <a:gd name="connsiteY845" fmla="*/ 447610 h 1237129"/>
              <a:gd name="connsiteX846" fmla="*/ 1919618 w 3751729"/>
              <a:gd name="connsiteY846" fmla="*/ 457702 h 1237129"/>
              <a:gd name="connsiteX847" fmla="*/ 1916418 w 3751729"/>
              <a:gd name="connsiteY847" fmla="*/ 466071 h 1237129"/>
              <a:gd name="connsiteX848" fmla="*/ 1916418 w 3751729"/>
              <a:gd name="connsiteY848" fmla="*/ 470994 h 1237129"/>
              <a:gd name="connsiteX849" fmla="*/ 1918142 w 3751729"/>
              <a:gd name="connsiteY849" fmla="*/ 476902 h 1237129"/>
              <a:gd name="connsiteX850" fmla="*/ 1918142 w 3751729"/>
              <a:gd name="connsiteY850" fmla="*/ 479363 h 1237129"/>
              <a:gd name="connsiteX851" fmla="*/ 1919864 w 3751729"/>
              <a:gd name="connsiteY851" fmla="*/ 482810 h 1237129"/>
              <a:gd name="connsiteX852" fmla="*/ 1922326 w 3751729"/>
              <a:gd name="connsiteY852" fmla="*/ 483548 h 1237129"/>
              <a:gd name="connsiteX853" fmla="*/ 1925526 w 3751729"/>
              <a:gd name="connsiteY853" fmla="*/ 485271 h 1237129"/>
              <a:gd name="connsiteX854" fmla="*/ 1929710 w 3751729"/>
              <a:gd name="connsiteY854" fmla="*/ 486994 h 1237129"/>
              <a:gd name="connsiteX855" fmla="*/ 1941280 w 3751729"/>
              <a:gd name="connsiteY855" fmla="*/ 491179 h 1237129"/>
              <a:gd name="connsiteX856" fmla="*/ 1952849 w 3751729"/>
              <a:gd name="connsiteY856" fmla="*/ 489456 h 1237129"/>
              <a:gd name="connsiteX857" fmla="*/ 1962695 w 3751729"/>
              <a:gd name="connsiteY857" fmla="*/ 485271 h 1237129"/>
              <a:gd name="connsiteX858" fmla="*/ 1974265 w 3751729"/>
              <a:gd name="connsiteY858" fmla="*/ 479363 h 1237129"/>
              <a:gd name="connsiteX859" fmla="*/ 1985833 w 3751729"/>
              <a:gd name="connsiteY859" fmla="*/ 477640 h 1237129"/>
              <a:gd name="connsiteX860" fmla="*/ 1997403 w 3751729"/>
              <a:gd name="connsiteY860" fmla="*/ 477640 h 1237129"/>
              <a:gd name="connsiteX861" fmla="*/ 2004787 w 3751729"/>
              <a:gd name="connsiteY861" fmla="*/ 482563 h 1237129"/>
              <a:gd name="connsiteX862" fmla="*/ 2010448 w 3751729"/>
              <a:gd name="connsiteY862" fmla="*/ 486748 h 1237129"/>
              <a:gd name="connsiteX863" fmla="*/ 2017094 w 3751729"/>
              <a:gd name="connsiteY863" fmla="*/ 489210 h 1237129"/>
              <a:gd name="connsiteX864" fmla="*/ 2034325 w 3751729"/>
              <a:gd name="connsiteY864" fmla="*/ 492656 h 1237129"/>
              <a:gd name="connsiteX865" fmla="*/ 2051556 w 3751729"/>
              <a:gd name="connsiteY865" fmla="*/ 490932 h 1237129"/>
              <a:gd name="connsiteX866" fmla="*/ 2067309 w 3751729"/>
              <a:gd name="connsiteY866" fmla="*/ 486748 h 1237129"/>
              <a:gd name="connsiteX867" fmla="*/ 2071740 w 3751729"/>
              <a:gd name="connsiteY867" fmla="*/ 477887 h 1237129"/>
              <a:gd name="connsiteX868" fmla="*/ 2066818 w 3751729"/>
              <a:gd name="connsiteY868" fmla="*/ 477887 h 1237129"/>
              <a:gd name="connsiteX869" fmla="*/ 2060171 w 3751729"/>
              <a:gd name="connsiteY869" fmla="*/ 466071 h 1237129"/>
              <a:gd name="connsiteX870" fmla="*/ 2048601 w 3751729"/>
              <a:gd name="connsiteY870" fmla="*/ 455979 h 1237129"/>
              <a:gd name="connsiteX871" fmla="*/ 2032110 w 3751729"/>
              <a:gd name="connsiteY871" fmla="*/ 445887 h 1237129"/>
              <a:gd name="connsiteX872" fmla="*/ 2016356 w 3751729"/>
              <a:gd name="connsiteY872" fmla="*/ 436778 h 1237129"/>
              <a:gd name="connsiteX873" fmla="*/ 2004049 w 3751729"/>
              <a:gd name="connsiteY873" fmla="*/ 432595 h 1237129"/>
              <a:gd name="connsiteX874" fmla="*/ 1996663 w 3751729"/>
              <a:gd name="connsiteY874" fmla="*/ 438502 h 1237129"/>
              <a:gd name="connsiteX875" fmla="*/ 1986818 w 3751729"/>
              <a:gd name="connsiteY875" fmla="*/ 442687 h 1237129"/>
              <a:gd name="connsiteX876" fmla="*/ 1979433 w 3751729"/>
              <a:gd name="connsiteY876" fmla="*/ 441949 h 1237129"/>
              <a:gd name="connsiteX877" fmla="*/ 1975249 w 3751729"/>
              <a:gd name="connsiteY877" fmla="*/ 436041 h 1237129"/>
              <a:gd name="connsiteX878" fmla="*/ 1969587 w 3751729"/>
              <a:gd name="connsiteY878" fmla="*/ 430133 h 1237129"/>
              <a:gd name="connsiteX879" fmla="*/ 1966388 w 3751729"/>
              <a:gd name="connsiteY879" fmla="*/ 422502 h 1237129"/>
              <a:gd name="connsiteX880" fmla="*/ 1976233 w 3751729"/>
              <a:gd name="connsiteY880" fmla="*/ 419056 h 1237129"/>
              <a:gd name="connsiteX881" fmla="*/ 1975495 w 3751729"/>
              <a:gd name="connsiteY881" fmla="*/ 418318 h 1237129"/>
              <a:gd name="connsiteX882" fmla="*/ 1973772 w 3751729"/>
              <a:gd name="connsiteY882" fmla="*/ 418318 h 1237129"/>
              <a:gd name="connsiteX883" fmla="*/ 1972049 w 3751729"/>
              <a:gd name="connsiteY883" fmla="*/ 418318 h 1237129"/>
              <a:gd name="connsiteX884" fmla="*/ 1969587 w 3751729"/>
              <a:gd name="connsiteY884" fmla="*/ 416595 h 1237129"/>
              <a:gd name="connsiteX885" fmla="*/ 1964664 w 3751729"/>
              <a:gd name="connsiteY885" fmla="*/ 412410 h 1237129"/>
              <a:gd name="connsiteX886" fmla="*/ 1960480 w 3751729"/>
              <a:gd name="connsiteY886" fmla="*/ 410687 h 1237129"/>
              <a:gd name="connsiteX887" fmla="*/ 1954818 w 3751729"/>
              <a:gd name="connsiteY887" fmla="*/ 408224 h 1237129"/>
              <a:gd name="connsiteX888" fmla="*/ 2179063 w 3751729"/>
              <a:gd name="connsiteY888" fmla="*/ 402318 h 1237129"/>
              <a:gd name="connsiteX889" fmla="*/ 2169955 w 3751729"/>
              <a:gd name="connsiteY889" fmla="*/ 409949 h 1237129"/>
              <a:gd name="connsiteX890" fmla="*/ 2160109 w 3751729"/>
              <a:gd name="connsiteY890" fmla="*/ 414133 h 1237129"/>
              <a:gd name="connsiteX891" fmla="*/ 2150263 w 3751729"/>
              <a:gd name="connsiteY891" fmla="*/ 418318 h 1237129"/>
              <a:gd name="connsiteX892" fmla="*/ 2141155 w 3751729"/>
              <a:gd name="connsiteY892" fmla="*/ 425948 h 1237129"/>
              <a:gd name="connsiteX893" fmla="*/ 2135494 w 3751729"/>
              <a:gd name="connsiteY893" fmla="*/ 435056 h 1237129"/>
              <a:gd name="connsiteX894" fmla="*/ 2133032 w 3751729"/>
              <a:gd name="connsiteY894" fmla="*/ 447610 h 1237129"/>
              <a:gd name="connsiteX895" fmla="*/ 2137217 w 3751729"/>
              <a:gd name="connsiteY895" fmla="*/ 461147 h 1237129"/>
              <a:gd name="connsiteX896" fmla="*/ 2146324 w 3751729"/>
              <a:gd name="connsiteY896" fmla="*/ 474687 h 1237129"/>
              <a:gd name="connsiteX897" fmla="*/ 2154694 w 3751729"/>
              <a:gd name="connsiteY897" fmla="*/ 488225 h 1237129"/>
              <a:gd name="connsiteX898" fmla="*/ 2164540 w 3751729"/>
              <a:gd name="connsiteY898" fmla="*/ 499056 h 1237129"/>
              <a:gd name="connsiteX899" fmla="*/ 2170202 w 3751729"/>
              <a:gd name="connsiteY899" fmla="*/ 509887 h 1237129"/>
              <a:gd name="connsiteX900" fmla="*/ 2160356 w 3751729"/>
              <a:gd name="connsiteY900" fmla="*/ 509887 h 1237129"/>
              <a:gd name="connsiteX901" fmla="*/ 2160356 w 3751729"/>
              <a:gd name="connsiteY901" fmla="*/ 528347 h 1237129"/>
              <a:gd name="connsiteX902" fmla="*/ 2163556 w 3751729"/>
              <a:gd name="connsiteY902" fmla="*/ 541887 h 1237129"/>
              <a:gd name="connsiteX903" fmla="*/ 2171924 w 3751729"/>
              <a:gd name="connsiteY903" fmla="*/ 549517 h 1237129"/>
              <a:gd name="connsiteX904" fmla="*/ 2186694 w 3751729"/>
              <a:gd name="connsiteY904" fmla="*/ 551979 h 1237129"/>
              <a:gd name="connsiteX905" fmla="*/ 2208108 w 3751729"/>
              <a:gd name="connsiteY905" fmla="*/ 551241 h 1237129"/>
              <a:gd name="connsiteX906" fmla="*/ 2206385 w 3751729"/>
              <a:gd name="connsiteY906" fmla="*/ 534502 h 1237129"/>
              <a:gd name="connsiteX907" fmla="*/ 2203185 w 3751729"/>
              <a:gd name="connsiteY907" fmla="*/ 524410 h 1237129"/>
              <a:gd name="connsiteX908" fmla="*/ 2199002 w 3751729"/>
              <a:gd name="connsiteY908" fmla="*/ 516041 h 1237129"/>
              <a:gd name="connsiteX909" fmla="*/ 2197278 w 3751729"/>
              <a:gd name="connsiteY909" fmla="*/ 506933 h 1237129"/>
              <a:gd name="connsiteX910" fmla="*/ 2199002 w 3751729"/>
              <a:gd name="connsiteY910" fmla="*/ 493394 h 1237129"/>
              <a:gd name="connsiteX911" fmla="*/ 2202201 w 3751729"/>
              <a:gd name="connsiteY911" fmla="*/ 495118 h 1237129"/>
              <a:gd name="connsiteX912" fmla="*/ 2204663 w 3751729"/>
              <a:gd name="connsiteY912" fmla="*/ 495118 h 1237129"/>
              <a:gd name="connsiteX913" fmla="*/ 2207863 w 3751729"/>
              <a:gd name="connsiteY913" fmla="*/ 495118 h 1237129"/>
              <a:gd name="connsiteX914" fmla="*/ 2210323 w 3751729"/>
              <a:gd name="connsiteY914" fmla="*/ 495118 h 1237129"/>
              <a:gd name="connsiteX915" fmla="*/ 2214509 w 3751729"/>
              <a:gd name="connsiteY915" fmla="*/ 493147 h 1237129"/>
              <a:gd name="connsiteX916" fmla="*/ 2212047 w 3751729"/>
              <a:gd name="connsiteY916" fmla="*/ 490687 h 1237129"/>
              <a:gd name="connsiteX917" fmla="*/ 2208848 w 3751729"/>
              <a:gd name="connsiteY917" fmla="*/ 488964 h 1237129"/>
              <a:gd name="connsiteX918" fmla="*/ 2208108 w 3751729"/>
              <a:gd name="connsiteY918" fmla="*/ 488225 h 1237129"/>
              <a:gd name="connsiteX919" fmla="*/ 2204909 w 3751729"/>
              <a:gd name="connsiteY919" fmla="*/ 484779 h 1237129"/>
              <a:gd name="connsiteX920" fmla="*/ 2202447 w 3751729"/>
              <a:gd name="connsiteY920" fmla="*/ 483055 h 1237129"/>
              <a:gd name="connsiteX921" fmla="*/ 2200724 w 3751729"/>
              <a:gd name="connsiteY921" fmla="*/ 484779 h 1237129"/>
              <a:gd name="connsiteX922" fmla="*/ 2200724 w 3751729"/>
              <a:gd name="connsiteY922" fmla="*/ 488225 h 1237129"/>
              <a:gd name="connsiteX923" fmla="*/ 2199002 w 3751729"/>
              <a:gd name="connsiteY923" fmla="*/ 490687 h 1237129"/>
              <a:gd name="connsiteX924" fmla="*/ 2199002 w 3751729"/>
              <a:gd name="connsiteY924" fmla="*/ 492410 h 1237129"/>
              <a:gd name="connsiteX925" fmla="*/ 2197278 w 3751729"/>
              <a:gd name="connsiteY925" fmla="*/ 493147 h 1237129"/>
              <a:gd name="connsiteX926" fmla="*/ 2196539 w 3751729"/>
              <a:gd name="connsiteY926" fmla="*/ 492410 h 1237129"/>
              <a:gd name="connsiteX927" fmla="*/ 2194816 w 3751729"/>
              <a:gd name="connsiteY927" fmla="*/ 488964 h 1237129"/>
              <a:gd name="connsiteX928" fmla="*/ 2190632 w 3751729"/>
              <a:gd name="connsiteY928" fmla="*/ 482317 h 1237129"/>
              <a:gd name="connsiteX929" fmla="*/ 2186447 w 3751729"/>
              <a:gd name="connsiteY929" fmla="*/ 474687 h 1237129"/>
              <a:gd name="connsiteX930" fmla="*/ 2187185 w 3751729"/>
              <a:gd name="connsiteY930" fmla="*/ 471241 h 1237129"/>
              <a:gd name="connsiteX931" fmla="*/ 2188909 w 3751729"/>
              <a:gd name="connsiteY931" fmla="*/ 471241 h 1237129"/>
              <a:gd name="connsiteX932" fmla="*/ 2190632 w 3751729"/>
              <a:gd name="connsiteY932" fmla="*/ 470502 h 1237129"/>
              <a:gd name="connsiteX933" fmla="*/ 2191371 w 3751729"/>
              <a:gd name="connsiteY933" fmla="*/ 467056 h 1237129"/>
              <a:gd name="connsiteX934" fmla="*/ 2179063 w 3751729"/>
              <a:gd name="connsiteY934" fmla="*/ 459425 h 1237129"/>
              <a:gd name="connsiteX935" fmla="*/ 2169217 w 3751729"/>
              <a:gd name="connsiteY935" fmla="*/ 447610 h 1237129"/>
              <a:gd name="connsiteX936" fmla="*/ 2163556 w 3751729"/>
              <a:gd name="connsiteY936" fmla="*/ 435056 h 1237129"/>
              <a:gd name="connsiteX937" fmla="*/ 2179309 w 3751729"/>
              <a:gd name="connsiteY937" fmla="*/ 433333 h 1237129"/>
              <a:gd name="connsiteX938" fmla="*/ 2190878 w 3751729"/>
              <a:gd name="connsiteY938" fmla="*/ 429148 h 1237129"/>
              <a:gd name="connsiteX939" fmla="*/ 2196539 w 3751729"/>
              <a:gd name="connsiteY939" fmla="*/ 418318 h 1237129"/>
              <a:gd name="connsiteX940" fmla="*/ 2199002 w 3751729"/>
              <a:gd name="connsiteY940" fmla="*/ 405764 h 1237129"/>
              <a:gd name="connsiteX941" fmla="*/ 2194816 w 3751729"/>
              <a:gd name="connsiteY941" fmla="*/ 404041 h 1237129"/>
              <a:gd name="connsiteX942" fmla="*/ 2190632 w 3751729"/>
              <a:gd name="connsiteY942" fmla="*/ 404041 h 1237129"/>
              <a:gd name="connsiteX943" fmla="*/ 2186447 w 3751729"/>
              <a:gd name="connsiteY943" fmla="*/ 402318 h 1237129"/>
              <a:gd name="connsiteX944" fmla="*/ 2024479 w 3751729"/>
              <a:gd name="connsiteY944" fmla="*/ 400349 h 1237129"/>
              <a:gd name="connsiteX945" fmla="*/ 2012911 w 3751729"/>
              <a:gd name="connsiteY945" fmla="*/ 406256 h 1237129"/>
              <a:gd name="connsiteX946" fmla="*/ 1998879 w 3751729"/>
              <a:gd name="connsiteY946" fmla="*/ 410440 h 1237129"/>
              <a:gd name="connsiteX947" fmla="*/ 1998879 w 3751729"/>
              <a:gd name="connsiteY947" fmla="*/ 422256 h 1237129"/>
              <a:gd name="connsiteX948" fmla="*/ 2004541 w 3751729"/>
              <a:gd name="connsiteY948" fmla="*/ 423979 h 1237129"/>
              <a:gd name="connsiteX949" fmla="*/ 2011187 w 3751729"/>
              <a:gd name="connsiteY949" fmla="*/ 424717 h 1237129"/>
              <a:gd name="connsiteX950" fmla="*/ 2020295 w 3751729"/>
              <a:gd name="connsiteY950" fmla="*/ 424717 h 1237129"/>
              <a:gd name="connsiteX951" fmla="*/ 2020295 w 3751729"/>
              <a:gd name="connsiteY951" fmla="*/ 418810 h 1237129"/>
              <a:gd name="connsiteX952" fmla="*/ 2022757 w 3751729"/>
              <a:gd name="connsiteY952" fmla="*/ 414626 h 1237129"/>
              <a:gd name="connsiteX953" fmla="*/ 2024479 w 3751729"/>
              <a:gd name="connsiteY953" fmla="*/ 410440 h 1237129"/>
              <a:gd name="connsiteX954" fmla="*/ 2024479 w 3751729"/>
              <a:gd name="connsiteY954" fmla="*/ 406256 h 1237129"/>
              <a:gd name="connsiteX955" fmla="*/ 2024479 w 3751729"/>
              <a:gd name="connsiteY955" fmla="*/ 402810 h 1237129"/>
              <a:gd name="connsiteX956" fmla="*/ 904489 w 3751729"/>
              <a:gd name="connsiteY956" fmla="*/ 392717 h 1237129"/>
              <a:gd name="connsiteX957" fmla="*/ 906951 w 3751729"/>
              <a:gd name="connsiteY957" fmla="*/ 400348 h 1237129"/>
              <a:gd name="connsiteX958" fmla="*/ 908427 w 3751729"/>
              <a:gd name="connsiteY958" fmla="*/ 410440 h 1237129"/>
              <a:gd name="connsiteX959" fmla="*/ 910151 w 3751729"/>
              <a:gd name="connsiteY959" fmla="*/ 418809 h 1237129"/>
              <a:gd name="connsiteX960" fmla="*/ 908427 w 3751729"/>
              <a:gd name="connsiteY960" fmla="*/ 420532 h 1237129"/>
              <a:gd name="connsiteX961" fmla="*/ 906951 w 3751729"/>
              <a:gd name="connsiteY961" fmla="*/ 420532 h 1237129"/>
              <a:gd name="connsiteX962" fmla="*/ 905966 w 3751729"/>
              <a:gd name="connsiteY962" fmla="*/ 420532 h 1237129"/>
              <a:gd name="connsiteX963" fmla="*/ 905966 w 3751729"/>
              <a:gd name="connsiteY963" fmla="*/ 422255 h 1237129"/>
              <a:gd name="connsiteX964" fmla="*/ 904489 w 3751729"/>
              <a:gd name="connsiteY964" fmla="*/ 422255 h 1237129"/>
              <a:gd name="connsiteX965" fmla="*/ 898581 w 3751729"/>
              <a:gd name="connsiteY965" fmla="*/ 422255 h 1237129"/>
              <a:gd name="connsiteX966" fmla="*/ 896858 w 3751729"/>
              <a:gd name="connsiteY966" fmla="*/ 420532 h 1237129"/>
              <a:gd name="connsiteX967" fmla="*/ 896858 w 3751729"/>
              <a:gd name="connsiteY967" fmla="*/ 418809 h 1237129"/>
              <a:gd name="connsiteX968" fmla="*/ 896858 w 3751729"/>
              <a:gd name="connsiteY968" fmla="*/ 418071 h 1237129"/>
              <a:gd name="connsiteX969" fmla="*/ 895381 w 3751729"/>
              <a:gd name="connsiteY969" fmla="*/ 418071 h 1237129"/>
              <a:gd name="connsiteX970" fmla="*/ 894396 w 3751729"/>
              <a:gd name="connsiteY970" fmla="*/ 416348 h 1237129"/>
              <a:gd name="connsiteX971" fmla="*/ 583999 w 3751729"/>
              <a:gd name="connsiteY971" fmla="*/ 365149 h 1237129"/>
              <a:gd name="connsiteX972" fmla="*/ 577353 w 3751729"/>
              <a:gd name="connsiteY972" fmla="*/ 375241 h 1237129"/>
              <a:gd name="connsiteX973" fmla="*/ 569969 w 3751729"/>
              <a:gd name="connsiteY973" fmla="*/ 384349 h 1237129"/>
              <a:gd name="connsiteX974" fmla="*/ 565784 w 3751729"/>
              <a:gd name="connsiteY974" fmla="*/ 396903 h 1237129"/>
              <a:gd name="connsiteX975" fmla="*/ 574153 w 3751729"/>
              <a:gd name="connsiteY975" fmla="*/ 396164 h 1237129"/>
              <a:gd name="connsiteX976" fmla="*/ 579815 w 3751729"/>
              <a:gd name="connsiteY976" fmla="*/ 398626 h 1237129"/>
              <a:gd name="connsiteX977" fmla="*/ 583999 w 3751729"/>
              <a:gd name="connsiteY977" fmla="*/ 402810 h 1237129"/>
              <a:gd name="connsiteX978" fmla="*/ 589661 w 3751729"/>
              <a:gd name="connsiteY978" fmla="*/ 410441 h 1237129"/>
              <a:gd name="connsiteX979" fmla="*/ 591385 w 3751729"/>
              <a:gd name="connsiteY979" fmla="*/ 404534 h 1237129"/>
              <a:gd name="connsiteX980" fmla="*/ 591385 w 3751729"/>
              <a:gd name="connsiteY980" fmla="*/ 400349 h 1237129"/>
              <a:gd name="connsiteX981" fmla="*/ 593107 w 3751729"/>
              <a:gd name="connsiteY981" fmla="*/ 396903 h 1237129"/>
              <a:gd name="connsiteX982" fmla="*/ 593107 w 3751729"/>
              <a:gd name="connsiteY982" fmla="*/ 392718 h 1237129"/>
              <a:gd name="connsiteX983" fmla="*/ 600491 w 3751729"/>
              <a:gd name="connsiteY983" fmla="*/ 392718 h 1237129"/>
              <a:gd name="connsiteX984" fmla="*/ 604677 w 3751729"/>
              <a:gd name="connsiteY984" fmla="*/ 402810 h 1237129"/>
              <a:gd name="connsiteX985" fmla="*/ 611323 w 3751729"/>
              <a:gd name="connsiteY985" fmla="*/ 406257 h 1237129"/>
              <a:gd name="connsiteX986" fmla="*/ 616984 w 3751729"/>
              <a:gd name="connsiteY986" fmla="*/ 408718 h 1237129"/>
              <a:gd name="connsiteX987" fmla="*/ 622645 w 3751729"/>
              <a:gd name="connsiteY987" fmla="*/ 412164 h 1237129"/>
              <a:gd name="connsiteX988" fmla="*/ 628306 w 3751729"/>
              <a:gd name="connsiteY988" fmla="*/ 418810 h 1237129"/>
              <a:gd name="connsiteX989" fmla="*/ 622645 w 3751729"/>
              <a:gd name="connsiteY989" fmla="*/ 427918 h 1237129"/>
              <a:gd name="connsiteX990" fmla="*/ 615999 w 3751729"/>
              <a:gd name="connsiteY990" fmla="*/ 438010 h 1237129"/>
              <a:gd name="connsiteX991" fmla="*/ 610338 w 3751729"/>
              <a:gd name="connsiteY991" fmla="*/ 451549 h 1237129"/>
              <a:gd name="connsiteX992" fmla="*/ 605415 w 3751729"/>
              <a:gd name="connsiteY992" fmla="*/ 463364 h 1237129"/>
              <a:gd name="connsiteX993" fmla="*/ 605415 w 3751729"/>
              <a:gd name="connsiteY993" fmla="*/ 470749 h 1237129"/>
              <a:gd name="connsiteX994" fmla="*/ 606400 w 3751729"/>
              <a:gd name="connsiteY994" fmla="*/ 475671 h 1237129"/>
              <a:gd name="connsiteX995" fmla="*/ 606400 w 3751729"/>
              <a:gd name="connsiteY995" fmla="*/ 478134 h 1237129"/>
              <a:gd name="connsiteX996" fmla="*/ 608122 w 3751729"/>
              <a:gd name="connsiteY996" fmla="*/ 479856 h 1237129"/>
              <a:gd name="connsiteX997" fmla="*/ 609846 w 3751729"/>
              <a:gd name="connsiteY997" fmla="*/ 481580 h 1237129"/>
              <a:gd name="connsiteX998" fmla="*/ 610584 w 3751729"/>
              <a:gd name="connsiteY998" fmla="*/ 483302 h 1237129"/>
              <a:gd name="connsiteX999" fmla="*/ 615507 w 3751729"/>
              <a:gd name="connsiteY999" fmla="*/ 484042 h 1237129"/>
              <a:gd name="connsiteX1000" fmla="*/ 615507 w 3751729"/>
              <a:gd name="connsiteY1000" fmla="*/ 481580 h 1237129"/>
              <a:gd name="connsiteX1001" fmla="*/ 617969 w 3751729"/>
              <a:gd name="connsiteY1001" fmla="*/ 475671 h 1237129"/>
              <a:gd name="connsiteX1002" fmla="*/ 622153 w 3751729"/>
              <a:gd name="connsiteY1002" fmla="*/ 466564 h 1237129"/>
              <a:gd name="connsiteX1003" fmla="*/ 627076 w 3751729"/>
              <a:gd name="connsiteY1003" fmla="*/ 454749 h 1237129"/>
              <a:gd name="connsiteX1004" fmla="*/ 631261 w 3751729"/>
              <a:gd name="connsiteY1004" fmla="*/ 444656 h 1237129"/>
              <a:gd name="connsiteX1005" fmla="*/ 635445 w 3751729"/>
              <a:gd name="connsiteY1005" fmla="*/ 436287 h 1237129"/>
              <a:gd name="connsiteX1006" fmla="*/ 637169 w 3751729"/>
              <a:gd name="connsiteY1006" fmla="*/ 430379 h 1237129"/>
              <a:gd name="connsiteX1007" fmla="*/ 647014 w 3751729"/>
              <a:gd name="connsiteY1007" fmla="*/ 430379 h 1237129"/>
              <a:gd name="connsiteX1008" fmla="*/ 648738 w 3751729"/>
              <a:gd name="connsiteY1008" fmla="*/ 446379 h 1237129"/>
              <a:gd name="connsiteX1009" fmla="*/ 648738 w 3751729"/>
              <a:gd name="connsiteY1009" fmla="*/ 460657 h 1237129"/>
              <a:gd name="connsiteX1010" fmla="*/ 648738 w 3751729"/>
              <a:gd name="connsiteY1010" fmla="*/ 478379 h 1237129"/>
              <a:gd name="connsiteX1011" fmla="*/ 650461 w 3751729"/>
              <a:gd name="connsiteY1011" fmla="*/ 497579 h 1237129"/>
              <a:gd name="connsiteX1012" fmla="*/ 668677 w 3751729"/>
              <a:gd name="connsiteY1012" fmla="*/ 500041 h 1237129"/>
              <a:gd name="connsiteX1013" fmla="*/ 676061 w 3751729"/>
              <a:gd name="connsiteY1013" fmla="*/ 489210 h 1237129"/>
              <a:gd name="connsiteX1014" fmla="*/ 689353 w 3751729"/>
              <a:gd name="connsiteY1014" fmla="*/ 481580 h 1237129"/>
              <a:gd name="connsiteX1015" fmla="*/ 703383 w 3751729"/>
              <a:gd name="connsiteY1015" fmla="*/ 473949 h 1237129"/>
              <a:gd name="connsiteX1016" fmla="*/ 718153 w 3751729"/>
              <a:gd name="connsiteY1016" fmla="*/ 468041 h 1237129"/>
              <a:gd name="connsiteX1017" fmla="*/ 732184 w 3751729"/>
              <a:gd name="connsiteY1017" fmla="*/ 462133 h 1237129"/>
              <a:gd name="connsiteX1018" fmla="*/ 745476 w 3751729"/>
              <a:gd name="connsiteY1018" fmla="*/ 454502 h 1237129"/>
              <a:gd name="connsiteX1019" fmla="*/ 751137 w 3751729"/>
              <a:gd name="connsiteY1019" fmla="*/ 446133 h 1237129"/>
              <a:gd name="connsiteX1020" fmla="*/ 747937 w 3751729"/>
              <a:gd name="connsiteY1020" fmla="*/ 446133 h 1237129"/>
              <a:gd name="connsiteX1021" fmla="*/ 747198 w 3751729"/>
              <a:gd name="connsiteY1021" fmla="*/ 442688 h 1237129"/>
              <a:gd name="connsiteX1022" fmla="*/ 747198 w 3751729"/>
              <a:gd name="connsiteY1022" fmla="*/ 441949 h 1237129"/>
              <a:gd name="connsiteX1023" fmla="*/ 745476 w 3751729"/>
              <a:gd name="connsiteY1023" fmla="*/ 440225 h 1237129"/>
              <a:gd name="connsiteX1024" fmla="*/ 743752 w 3751729"/>
              <a:gd name="connsiteY1024" fmla="*/ 440225 h 1237129"/>
              <a:gd name="connsiteX1025" fmla="*/ 742029 w 3751729"/>
              <a:gd name="connsiteY1025" fmla="*/ 440225 h 1237129"/>
              <a:gd name="connsiteX1026" fmla="*/ 739568 w 3751729"/>
              <a:gd name="connsiteY1026" fmla="*/ 438503 h 1237129"/>
              <a:gd name="connsiteX1027" fmla="*/ 733906 w 3751729"/>
              <a:gd name="connsiteY1027" fmla="*/ 442688 h 1237129"/>
              <a:gd name="connsiteX1028" fmla="*/ 724060 w 3751729"/>
              <a:gd name="connsiteY1028" fmla="*/ 448595 h 1237129"/>
              <a:gd name="connsiteX1029" fmla="*/ 712491 w 3751729"/>
              <a:gd name="connsiteY1029" fmla="*/ 457702 h 1237129"/>
              <a:gd name="connsiteX1030" fmla="*/ 697722 w 3751729"/>
              <a:gd name="connsiteY1030" fmla="*/ 465334 h 1237129"/>
              <a:gd name="connsiteX1031" fmla="*/ 684429 w 3751729"/>
              <a:gd name="connsiteY1031" fmla="*/ 473703 h 1237129"/>
              <a:gd name="connsiteX1032" fmla="*/ 672122 w 3751729"/>
              <a:gd name="connsiteY1032" fmla="*/ 479611 h 1237129"/>
              <a:gd name="connsiteX1033" fmla="*/ 663014 w 3751729"/>
              <a:gd name="connsiteY1033" fmla="*/ 483056 h 1237129"/>
              <a:gd name="connsiteX1034" fmla="*/ 660553 w 3751729"/>
              <a:gd name="connsiteY1034" fmla="*/ 483795 h 1237129"/>
              <a:gd name="connsiteX1035" fmla="*/ 658830 w 3751729"/>
              <a:gd name="connsiteY1035" fmla="*/ 483056 h 1237129"/>
              <a:gd name="connsiteX1036" fmla="*/ 657107 w 3751729"/>
              <a:gd name="connsiteY1036" fmla="*/ 481334 h 1237129"/>
              <a:gd name="connsiteX1037" fmla="*/ 657107 w 3751729"/>
              <a:gd name="connsiteY1037" fmla="*/ 479611 h 1237129"/>
              <a:gd name="connsiteX1038" fmla="*/ 657107 w 3751729"/>
              <a:gd name="connsiteY1038" fmla="*/ 477887 h 1237129"/>
              <a:gd name="connsiteX1039" fmla="*/ 656368 w 3751729"/>
              <a:gd name="connsiteY1039" fmla="*/ 475425 h 1237129"/>
              <a:gd name="connsiteX1040" fmla="*/ 660553 w 3751729"/>
              <a:gd name="connsiteY1040" fmla="*/ 467794 h 1237129"/>
              <a:gd name="connsiteX1041" fmla="*/ 660553 w 3751729"/>
              <a:gd name="connsiteY1041" fmla="*/ 461887 h 1237129"/>
              <a:gd name="connsiteX1042" fmla="*/ 658830 w 3751729"/>
              <a:gd name="connsiteY1042" fmla="*/ 457702 h 1237129"/>
              <a:gd name="connsiteX1043" fmla="*/ 657107 w 3751729"/>
              <a:gd name="connsiteY1043" fmla="*/ 450071 h 1237129"/>
              <a:gd name="connsiteX1044" fmla="*/ 660306 w 3751729"/>
              <a:gd name="connsiteY1044" fmla="*/ 441703 h 1237129"/>
              <a:gd name="connsiteX1045" fmla="*/ 662031 w 3751729"/>
              <a:gd name="connsiteY1045" fmla="*/ 439980 h 1237129"/>
              <a:gd name="connsiteX1046" fmla="*/ 662768 w 3751729"/>
              <a:gd name="connsiteY1046" fmla="*/ 438257 h 1237129"/>
              <a:gd name="connsiteX1047" fmla="*/ 664491 w 3751729"/>
              <a:gd name="connsiteY1047" fmla="*/ 436534 h 1237129"/>
              <a:gd name="connsiteX1048" fmla="*/ 666215 w 3751729"/>
              <a:gd name="connsiteY1048" fmla="*/ 436534 h 1237129"/>
              <a:gd name="connsiteX1049" fmla="*/ 667937 w 3751729"/>
              <a:gd name="connsiteY1049" fmla="*/ 436534 h 1237129"/>
              <a:gd name="connsiteX1050" fmla="*/ 668677 w 3751729"/>
              <a:gd name="connsiteY1050" fmla="*/ 435794 h 1237129"/>
              <a:gd name="connsiteX1051" fmla="*/ 670399 w 3751729"/>
              <a:gd name="connsiteY1051" fmla="*/ 434072 h 1237129"/>
              <a:gd name="connsiteX1052" fmla="*/ 670399 w 3751729"/>
              <a:gd name="connsiteY1052" fmla="*/ 430626 h 1237129"/>
              <a:gd name="connsiteX1053" fmla="*/ 672122 w 3751729"/>
              <a:gd name="connsiteY1053" fmla="*/ 426441 h 1237129"/>
              <a:gd name="connsiteX1054" fmla="*/ 672122 w 3751729"/>
              <a:gd name="connsiteY1054" fmla="*/ 418810 h 1237129"/>
              <a:gd name="connsiteX1055" fmla="*/ 664738 w 3751729"/>
              <a:gd name="connsiteY1055" fmla="*/ 414626 h 1237129"/>
              <a:gd name="connsiteX1056" fmla="*/ 657353 w 3751729"/>
              <a:gd name="connsiteY1056" fmla="*/ 412903 h 1237129"/>
              <a:gd name="connsiteX1057" fmla="*/ 651692 w 3751729"/>
              <a:gd name="connsiteY1057" fmla="*/ 412903 h 1237129"/>
              <a:gd name="connsiteX1058" fmla="*/ 645046 w 3751729"/>
              <a:gd name="connsiteY1058" fmla="*/ 410441 h 1237129"/>
              <a:gd name="connsiteX1059" fmla="*/ 634215 w 3751729"/>
              <a:gd name="connsiteY1059" fmla="*/ 402810 h 1237129"/>
              <a:gd name="connsiteX1060" fmla="*/ 627569 w 3751729"/>
              <a:gd name="connsiteY1060" fmla="*/ 396164 h 1237129"/>
              <a:gd name="connsiteX1061" fmla="*/ 622645 w 3751729"/>
              <a:gd name="connsiteY1061" fmla="*/ 387057 h 1237129"/>
              <a:gd name="connsiteX1062" fmla="*/ 616984 w 3751729"/>
              <a:gd name="connsiteY1062" fmla="*/ 378687 h 1237129"/>
              <a:gd name="connsiteX1063" fmla="*/ 610338 w 3751729"/>
              <a:gd name="connsiteY1063" fmla="*/ 372780 h 1237129"/>
              <a:gd name="connsiteX1064" fmla="*/ 598769 w 3751729"/>
              <a:gd name="connsiteY1064" fmla="*/ 366872 h 1237129"/>
              <a:gd name="connsiteX1065" fmla="*/ 873963 w 3751729"/>
              <a:gd name="connsiteY1065" fmla="*/ 351856 h 1237129"/>
              <a:gd name="connsiteX1066" fmla="*/ 884795 w 3751729"/>
              <a:gd name="connsiteY1066" fmla="*/ 352594 h 1237129"/>
              <a:gd name="connsiteX1067" fmla="*/ 891195 w 3751729"/>
              <a:gd name="connsiteY1067" fmla="*/ 354317 h 1237129"/>
              <a:gd name="connsiteX1068" fmla="*/ 900304 w 3751729"/>
              <a:gd name="connsiteY1068" fmla="*/ 357764 h 1237129"/>
              <a:gd name="connsiteX1069" fmla="*/ 900304 w 3751729"/>
              <a:gd name="connsiteY1069" fmla="*/ 364410 h 1237129"/>
              <a:gd name="connsiteX1070" fmla="*/ 897102 w 3751729"/>
              <a:gd name="connsiteY1070" fmla="*/ 364410 h 1237129"/>
              <a:gd name="connsiteX1071" fmla="*/ 894641 w 3751729"/>
              <a:gd name="connsiteY1071" fmla="*/ 366134 h 1237129"/>
              <a:gd name="connsiteX1072" fmla="*/ 891195 w 3751729"/>
              <a:gd name="connsiteY1072" fmla="*/ 366134 h 1237129"/>
              <a:gd name="connsiteX1073" fmla="*/ 888733 w 3751729"/>
              <a:gd name="connsiteY1073" fmla="*/ 366134 h 1237129"/>
              <a:gd name="connsiteX1074" fmla="*/ 884795 w 3751729"/>
              <a:gd name="connsiteY1074" fmla="*/ 367611 h 1237129"/>
              <a:gd name="connsiteX1075" fmla="*/ 881348 w 3751729"/>
              <a:gd name="connsiteY1075" fmla="*/ 363426 h 1237129"/>
              <a:gd name="connsiteX1076" fmla="*/ 879625 w 3751729"/>
              <a:gd name="connsiteY1076" fmla="*/ 361948 h 1237129"/>
              <a:gd name="connsiteX1077" fmla="*/ 878887 w 3751729"/>
              <a:gd name="connsiteY1077" fmla="*/ 358503 h 1237129"/>
              <a:gd name="connsiteX1078" fmla="*/ 877164 w 3751729"/>
              <a:gd name="connsiteY1078" fmla="*/ 356041 h 1237129"/>
              <a:gd name="connsiteX1079" fmla="*/ 941657 w 3751729"/>
              <a:gd name="connsiteY1079" fmla="*/ 335118 h 1237129"/>
              <a:gd name="connsiteX1080" fmla="*/ 950765 w 3751729"/>
              <a:gd name="connsiteY1080" fmla="*/ 335118 h 1237129"/>
              <a:gd name="connsiteX1081" fmla="*/ 950765 w 3751729"/>
              <a:gd name="connsiteY1081" fmla="*/ 346932 h 1237129"/>
              <a:gd name="connsiteX1082" fmla="*/ 950765 w 3751729"/>
              <a:gd name="connsiteY1082" fmla="*/ 357763 h 1237129"/>
              <a:gd name="connsiteX1083" fmla="*/ 952488 w 3751729"/>
              <a:gd name="connsiteY1083" fmla="*/ 366133 h 1237129"/>
              <a:gd name="connsiteX1084" fmla="*/ 953226 w 3751729"/>
              <a:gd name="connsiteY1084" fmla="*/ 375979 h 1237129"/>
              <a:gd name="connsiteX1085" fmla="*/ 969718 w 3751729"/>
              <a:gd name="connsiteY1085" fmla="*/ 375979 h 1237129"/>
              <a:gd name="connsiteX1086" fmla="*/ 969718 w 3751729"/>
              <a:gd name="connsiteY1086" fmla="*/ 392717 h 1237129"/>
              <a:gd name="connsiteX1087" fmla="*/ 976365 w 3751729"/>
              <a:gd name="connsiteY1087" fmla="*/ 392717 h 1237129"/>
              <a:gd name="connsiteX1088" fmla="*/ 978089 w 3751729"/>
              <a:gd name="connsiteY1088" fmla="*/ 393456 h 1237129"/>
              <a:gd name="connsiteX1089" fmla="*/ 979811 w 3751729"/>
              <a:gd name="connsiteY1089" fmla="*/ 393456 h 1237129"/>
              <a:gd name="connsiteX1090" fmla="*/ 981288 w 3751729"/>
              <a:gd name="connsiteY1090" fmla="*/ 393456 h 1237129"/>
              <a:gd name="connsiteX1091" fmla="*/ 982272 w 3751729"/>
              <a:gd name="connsiteY1091" fmla="*/ 393456 h 1237129"/>
              <a:gd name="connsiteX1092" fmla="*/ 983750 w 3751729"/>
              <a:gd name="connsiteY1092" fmla="*/ 393456 h 1237129"/>
              <a:gd name="connsiteX1093" fmla="*/ 985472 w 3751729"/>
              <a:gd name="connsiteY1093" fmla="*/ 395179 h 1237129"/>
              <a:gd name="connsiteX1094" fmla="*/ 983750 w 3751729"/>
              <a:gd name="connsiteY1094" fmla="*/ 404286 h 1237129"/>
              <a:gd name="connsiteX1095" fmla="*/ 981288 w 3751729"/>
              <a:gd name="connsiteY1095" fmla="*/ 414379 h 1237129"/>
              <a:gd name="connsiteX1096" fmla="*/ 979811 w 3751729"/>
              <a:gd name="connsiteY1096" fmla="*/ 424225 h 1237129"/>
              <a:gd name="connsiteX1097" fmla="*/ 976365 w 3751729"/>
              <a:gd name="connsiteY1097" fmla="*/ 424225 h 1237129"/>
              <a:gd name="connsiteX1098" fmla="*/ 975626 w 3751729"/>
              <a:gd name="connsiteY1098" fmla="*/ 421025 h 1237129"/>
              <a:gd name="connsiteX1099" fmla="*/ 975626 w 3751729"/>
              <a:gd name="connsiteY1099" fmla="*/ 420041 h 1237129"/>
              <a:gd name="connsiteX1100" fmla="*/ 975626 w 3751729"/>
              <a:gd name="connsiteY1100" fmla="*/ 418563 h 1237129"/>
              <a:gd name="connsiteX1101" fmla="*/ 973904 w 3751729"/>
              <a:gd name="connsiteY1101" fmla="*/ 416841 h 1237129"/>
              <a:gd name="connsiteX1102" fmla="*/ 973904 w 3751729"/>
              <a:gd name="connsiteY1102" fmla="*/ 415117 h 1237129"/>
              <a:gd name="connsiteX1103" fmla="*/ 972180 w 3751729"/>
              <a:gd name="connsiteY1103" fmla="*/ 418563 h 1237129"/>
              <a:gd name="connsiteX1104" fmla="*/ 970703 w 3751729"/>
              <a:gd name="connsiteY1104" fmla="*/ 418563 h 1237129"/>
              <a:gd name="connsiteX1105" fmla="*/ 970703 w 3751729"/>
              <a:gd name="connsiteY1105" fmla="*/ 420041 h 1237129"/>
              <a:gd name="connsiteX1106" fmla="*/ 969718 w 3751729"/>
              <a:gd name="connsiteY1106" fmla="*/ 420041 h 1237129"/>
              <a:gd name="connsiteX1107" fmla="*/ 966519 w 3751729"/>
              <a:gd name="connsiteY1107" fmla="*/ 421025 h 1237129"/>
              <a:gd name="connsiteX1108" fmla="*/ 966519 w 3751729"/>
              <a:gd name="connsiteY1108" fmla="*/ 415117 h 1237129"/>
              <a:gd name="connsiteX1109" fmla="*/ 968242 w 3751729"/>
              <a:gd name="connsiteY1109" fmla="*/ 414379 h 1237129"/>
              <a:gd name="connsiteX1110" fmla="*/ 968242 w 3751729"/>
              <a:gd name="connsiteY1110" fmla="*/ 412655 h 1237129"/>
              <a:gd name="connsiteX1111" fmla="*/ 969718 w 3751729"/>
              <a:gd name="connsiteY1111" fmla="*/ 410932 h 1237129"/>
              <a:gd name="connsiteX1112" fmla="*/ 969718 w 3751729"/>
              <a:gd name="connsiteY1112" fmla="*/ 408471 h 1237129"/>
              <a:gd name="connsiteX1113" fmla="*/ 969718 w 3751729"/>
              <a:gd name="connsiteY1113" fmla="*/ 405271 h 1237129"/>
              <a:gd name="connsiteX1114" fmla="*/ 966519 w 3751729"/>
              <a:gd name="connsiteY1114" fmla="*/ 405271 h 1237129"/>
              <a:gd name="connsiteX1115" fmla="*/ 960611 w 3751729"/>
              <a:gd name="connsiteY1115" fmla="*/ 410932 h 1237129"/>
              <a:gd name="connsiteX1116" fmla="*/ 954950 w 3751729"/>
              <a:gd name="connsiteY1116" fmla="*/ 416841 h 1237129"/>
              <a:gd name="connsiteX1117" fmla="*/ 947565 w 3751729"/>
              <a:gd name="connsiteY1117" fmla="*/ 421025 h 1237129"/>
              <a:gd name="connsiteX1118" fmla="*/ 947565 w 3751729"/>
              <a:gd name="connsiteY1118" fmla="*/ 416841 h 1237129"/>
              <a:gd name="connsiteX1119" fmla="*/ 947565 w 3751729"/>
              <a:gd name="connsiteY1119" fmla="*/ 412655 h 1237129"/>
              <a:gd name="connsiteX1120" fmla="*/ 947565 w 3751729"/>
              <a:gd name="connsiteY1120" fmla="*/ 410932 h 1237129"/>
              <a:gd name="connsiteX1121" fmla="*/ 946580 w 3751729"/>
              <a:gd name="connsiteY1121" fmla="*/ 410194 h 1237129"/>
              <a:gd name="connsiteX1122" fmla="*/ 943380 w 3751729"/>
              <a:gd name="connsiteY1122" fmla="*/ 408471 h 1237129"/>
              <a:gd name="connsiteX1123" fmla="*/ 939195 w 3751729"/>
              <a:gd name="connsiteY1123" fmla="*/ 408471 h 1237129"/>
              <a:gd name="connsiteX1124" fmla="*/ 931811 w 3751729"/>
              <a:gd name="connsiteY1124" fmla="*/ 408471 h 1237129"/>
              <a:gd name="connsiteX1125" fmla="*/ 929349 w 3751729"/>
              <a:gd name="connsiteY1125" fmla="*/ 408471 h 1237129"/>
              <a:gd name="connsiteX1126" fmla="*/ 925903 w 3751729"/>
              <a:gd name="connsiteY1126" fmla="*/ 408471 h 1237129"/>
              <a:gd name="connsiteX1127" fmla="*/ 921965 w 3751729"/>
              <a:gd name="connsiteY1127" fmla="*/ 406748 h 1237129"/>
              <a:gd name="connsiteX1128" fmla="*/ 917780 w 3751729"/>
              <a:gd name="connsiteY1128" fmla="*/ 406748 h 1237129"/>
              <a:gd name="connsiteX1129" fmla="*/ 913595 w 3751729"/>
              <a:gd name="connsiteY1129" fmla="*/ 405271 h 1237129"/>
              <a:gd name="connsiteX1130" fmla="*/ 910395 w 3751729"/>
              <a:gd name="connsiteY1130" fmla="*/ 402564 h 1237129"/>
              <a:gd name="connsiteX1131" fmla="*/ 918519 w 3751729"/>
              <a:gd name="connsiteY1131" fmla="*/ 390994 h 1237129"/>
              <a:gd name="connsiteX1132" fmla="*/ 927626 w 3751729"/>
              <a:gd name="connsiteY1132" fmla="*/ 373518 h 1237129"/>
              <a:gd name="connsiteX1133" fmla="*/ 933534 w 3751729"/>
              <a:gd name="connsiteY1133" fmla="*/ 354317 h 1237129"/>
              <a:gd name="connsiteX1134" fmla="*/ 668181 w 3751729"/>
              <a:gd name="connsiteY1134" fmla="*/ 284409 h 1237129"/>
              <a:gd name="connsiteX1135" fmla="*/ 680489 w 3751729"/>
              <a:gd name="connsiteY1135" fmla="*/ 284409 h 1237129"/>
              <a:gd name="connsiteX1136" fmla="*/ 680489 w 3751729"/>
              <a:gd name="connsiteY1136" fmla="*/ 290318 h 1237129"/>
              <a:gd name="connsiteX1137" fmla="*/ 678027 w 3751729"/>
              <a:gd name="connsiteY1137" fmla="*/ 290318 h 1237129"/>
              <a:gd name="connsiteX1138" fmla="*/ 676551 w 3751729"/>
              <a:gd name="connsiteY1138" fmla="*/ 291793 h 1237129"/>
              <a:gd name="connsiteX1139" fmla="*/ 675565 w 3751729"/>
              <a:gd name="connsiteY1139" fmla="*/ 291793 h 1237129"/>
              <a:gd name="connsiteX1140" fmla="*/ 674089 w 3751729"/>
              <a:gd name="connsiteY1140" fmla="*/ 291793 h 1237129"/>
              <a:gd name="connsiteX1141" fmla="*/ 672366 w 3751729"/>
              <a:gd name="connsiteY1141" fmla="*/ 293518 h 1237129"/>
              <a:gd name="connsiteX1142" fmla="*/ 668181 w 3751729"/>
              <a:gd name="connsiteY1142" fmla="*/ 293518 h 1237129"/>
              <a:gd name="connsiteX1143" fmla="*/ 3216347 w 3751729"/>
              <a:gd name="connsiteY1143" fmla="*/ 266933 h 1237129"/>
              <a:gd name="connsiteX1144" fmla="*/ 3218071 w 3751729"/>
              <a:gd name="connsiteY1144" fmla="*/ 268656 h 1237129"/>
              <a:gd name="connsiteX1145" fmla="*/ 3218071 w 3751729"/>
              <a:gd name="connsiteY1145" fmla="*/ 270133 h 1237129"/>
              <a:gd name="connsiteX1146" fmla="*/ 3218809 w 3751729"/>
              <a:gd name="connsiteY1146" fmla="*/ 270133 h 1237129"/>
              <a:gd name="connsiteX1147" fmla="*/ 3218809 w 3751729"/>
              <a:gd name="connsiteY1147" fmla="*/ 271856 h 1237129"/>
              <a:gd name="connsiteX1148" fmla="*/ 3223732 w 3751729"/>
              <a:gd name="connsiteY1148" fmla="*/ 281948 h 1237129"/>
              <a:gd name="connsiteX1149" fmla="*/ 3223732 w 3751729"/>
              <a:gd name="connsiteY1149" fmla="*/ 295240 h 1237129"/>
              <a:gd name="connsiteX1150" fmla="*/ 3223732 w 3751729"/>
              <a:gd name="connsiteY1150" fmla="*/ 307795 h 1237129"/>
              <a:gd name="connsiteX1151" fmla="*/ 3226193 w 3751729"/>
              <a:gd name="connsiteY1151" fmla="*/ 322810 h 1237129"/>
              <a:gd name="connsiteX1152" fmla="*/ 3230377 w 3751729"/>
              <a:gd name="connsiteY1152" fmla="*/ 336841 h 1237129"/>
              <a:gd name="connsiteX1153" fmla="*/ 3237763 w 3751729"/>
              <a:gd name="connsiteY1153" fmla="*/ 352595 h 1237129"/>
              <a:gd name="connsiteX1154" fmla="*/ 3241947 w 3751729"/>
              <a:gd name="connsiteY1154" fmla="*/ 370071 h 1237129"/>
              <a:gd name="connsiteX1155" fmla="*/ 3222255 w 3751729"/>
              <a:gd name="connsiteY1155" fmla="*/ 367609 h 1237129"/>
              <a:gd name="connsiteX1156" fmla="*/ 3222255 w 3751729"/>
              <a:gd name="connsiteY1156" fmla="*/ 380902 h 1237129"/>
              <a:gd name="connsiteX1157" fmla="*/ 3224717 w 3751729"/>
              <a:gd name="connsiteY1157" fmla="*/ 390995 h 1237129"/>
              <a:gd name="connsiteX1158" fmla="*/ 3226193 w 3751729"/>
              <a:gd name="connsiteY1158" fmla="*/ 401087 h 1237129"/>
              <a:gd name="connsiteX1159" fmla="*/ 3229639 w 3751729"/>
              <a:gd name="connsiteY1159" fmla="*/ 415117 h 1237129"/>
              <a:gd name="connsiteX1160" fmla="*/ 3224717 w 3751729"/>
              <a:gd name="connsiteY1160" fmla="*/ 415117 h 1237129"/>
              <a:gd name="connsiteX1161" fmla="*/ 3222255 w 3751729"/>
              <a:gd name="connsiteY1161" fmla="*/ 415117 h 1237129"/>
              <a:gd name="connsiteX1162" fmla="*/ 3218071 w 3751729"/>
              <a:gd name="connsiteY1162" fmla="*/ 416840 h 1237129"/>
              <a:gd name="connsiteX1163" fmla="*/ 3216347 w 3751729"/>
              <a:gd name="connsiteY1163" fmla="*/ 416840 h 1237129"/>
              <a:gd name="connsiteX1164" fmla="*/ 3213885 w 3751729"/>
              <a:gd name="connsiteY1164" fmla="*/ 418564 h 1237129"/>
              <a:gd name="connsiteX1165" fmla="*/ 3210686 w 3751729"/>
              <a:gd name="connsiteY1165" fmla="*/ 410194 h 1237129"/>
              <a:gd name="connsiteX1166" fmla="*/ 3208962 w 3751729"/>
              <a:gd name="connsiteY1166" fmla="*/ 393456 h 1237129"/>
              <a:gd name="connsiteX1167" fmla="*/ 3208962 w 3751729"/>
              <a:gd name="connsiteY1167" fmla="*/ 375240 h 1237129"/>
              <a:gd name="connsiteX1168" fmla="*/ 3208962 w 3751729"/>
              <a:gd name="connsiteY1168" fmla="*/ 354317 h 1237129"/>
              <a:gd name="connsiteX1169" fmla="*/ 3208962 w 3751729"/>
              <a:gd name="connsiteY1169" fmla="*/ 335117 h 1237129"/>
              <a:gd name="connsiteX1170" fmla="*/ 3206501 w 3751729"/>
              <a:gd name="connsiteY1170" fmla="*/ 322810 h 1237129"/>
              <a:gd name="connsiteX1171" fmla="*/ 3206501 w 3751729"/>
              <a:gd name="connsiteY1171" fmla="*/ 290318 h 1237129"/>
              <a:gd name="connsiteX1172" fmla="*/ 3208962 w 3751729"/>
              <a:gd name="connsiteY1172" fmla="*/ 286133 h 1237129"/>
              <a:gd name="connsiteX1173" fmla="*/ 3210686 w 3751729"/>
              <a:gd name="connsiteY1173" fmla="*/ 283672 h 1237129"/>
              <a:gd name="connsiteX1174" fmla="*/ 3212163 w 3751729"/>
              <a:gd name="connsiteY1174" fmla="*/ 280226 h 1237129"/>
              <a:gd name="connsiteX1175" fmla="*/ 3213885 w 3751729"/>
              <a:gd name="connsiteY1175" fmla="*/ 277764 h 1237129"/>
              <a:gd name="connsiteX1176" fmla="*/ 3214625 w 3751729"/>
              <a:gd name="connsiteY1176" fmla="*/ 272841 h 1237129"/>
              <a:gd name="connsiteX1177" fmla="*/ 1521837 w 3751729"/>
              <a:gd name="connsiteY1177" fmla="*/ 255363 h 1237129"/>
              <a:gd name="connsiteX1178" fmla="*/ 1525037 w 3751729"/>
              <a:gd name="connsiteY1178" fmla="*/ 272840 h 1237129"/>
              <a:gd name="connsiteX1179" fmla="*/ 1523314 w 3751729"/>
              <a:gd name="connsiteY1179" fmla="*/ 290318 h 1237129"/>
              <a:gd name="connsiteX1180" fmla="*/ 1519375 w 3751729"/>
              <a:gd name="connsiteY1180" fmla="*/ 309272 h 1237129"/>
              <a:gd name="connsiteX1181" fmla="*/ 1507806 w 3751729"/>
              <a:gd name="connsiteY1181" fmla="*/ 315179 h 1237129"/>
              <a:gd name="connsiteX1182" fmla="*/ 1496976 w 3751729"/>
              <a:gd name="connsiteY1182" fmla="*/ 318626 h 1237129"/>
              <a:gd name="connsiteX1183" fmla="*/ 1481221 w 3751729"/>
              <a:gd name="connsiteY1183" fmla="*/ 319364 h 1237129"/>
              <a:gd name="connsiteX1184" fmla="*/ 1481221 w 3751729"/>
              <a:gd name="connsiteY1184" fmla="*/ 312718 h 1237129"/>
              <a:gd name="connsiteX1185" fmla="*/ 1485406 w 3751729"/>
              <a:gd name="connsiteY1185" fmla="*/ 301887 h 1237129"/>
              <a:gd name="connsiteX1186" fmla="*/ 1485406 w 3751729"/>
              <a:gd name="connsiteY1186" fmla="*/ 289332 h 1237129"/>
              <a:gd name="connsiteX1187" fmla="*/ 1484667 w 3751729"/>
              <a:gd name="connsiteY1187" fmla="*/ 274317 h 1237129"/>
              <a:gd name="connsiteX1188" fmla="*/ 1492791 w 3751729"/>
              <a:gd name="connsiteY1188" fmla="*/ 266933 h 1237129"/>
              <a:gd name="connsiteX1189" fmla="*/ 1500175 w 3751729"/>
              <a:gd name="connsiteY1189" fmla="*/ 261025 h 1237129"/>
              <a:gd name="connsiteX1190" fmla="*/ 1508545 w 3751729"/>
              <a:gd name="connsiteY1190" fmla="*/ 256841 h 1237129"/>
              <a:gd name="connsiteX1191" fmla="*/ 1728358 w 3751729"/>
              <a:gd name="connsiteY1191" fmla="*/ 232718 h 1237129"/>
              <a:gd name="connsiteX1192" fmla="*/ 1730820 w 3751729"/>
              <a:gd name="connsiteY1192" fmla="*/ 235180 h 1237129"/>
              <a:gd name="connsiteX1193" fmla="*/ 1732542 w 3751729"/>
              <a:gd name="connsiteY1193" fmla="*/ 236903 h 1237129"/>
              <a:gd name="connsiteX1194" fmla="*/ 1734019 w 3751729"/>
              <a:gd name="connsiteY1194" fmla="*/ 238625 h 1237129"/>
              <a:gd name="connsiteX1195" fmla="*/ 1734019 w 3751729"/>
              <a:gd name="connsiteY1195" fmla="*/ 241087 h 1237129"/>
              <a:gd name="connsiteX1196" fmla="*/ 1734019 w 3751729"/>
              <a:gd name="connsiteY1196" fmla="*/ 244533 h 1237129"/>
              <a:gd name="connsiteX1197" fmla="*/ 1735004 w 3751729"/>
              <a:gd name="connsiteY1197" fmla="*/ 248472 h 1237129"/>
              <a:gd name="connsiteX1198" fmla="*/ 1734019 w 3751729"/>
              <a:gd name="connsiteY1198" fmla="*/ 251179 h 1237129"/>
              <a:gd name="connsiteX1199" fmla="*/ 1732542 w 3751729"/>
              <a:gd name="connsiteY1199" fmla="*/ 252656 h 1237129"/>
              <a:gd name="connsiteX1200" fmla="*/ 1732542 w 3751729"/>
              <a:gd name="connsiteY1200" fmla="*/ 254379 h 1237129"/>
              <a:gd name="connsiteX1201" fmla="*/ 1732542 w 3751729"/>
              <a:gd name="connsiteY1201" fmla="*/ 255364 h 1237129"/>
              <a:gd name="connsiteX1202" fmla="*/ 1732542 w 3751729"/>
              <a:gd name="connsiteY1202" fmla="*/ 256841 h 1237129"/>
              <a:gd name="connsiteX1203" fmla="*/ 1730820 w 3751729"/>
              <a:gd name="connsiteY1203" fmla="*/ 258564 h 1237129"/>
              <a:gd name="connsiteX1204" fmla="*/ 1729095 w 3751729"/>
              <a:gd name="connsiteY1204" fmla="*/ 260287 h 1237129"/>
              <a:gd name="connsiteX1205" fmla="*/ 1728358 w 3751729"/>
              <a:gd name="connsiteY1205" fmla="*/ 260287 h 1237129"/>
              <a:gd name="connsiteX1206" fmla="*/ 1726634 w 3751729"/>
              <a:gd name="connsiteY1206" fmla="*/ 260287 h 1237129"/>
              <a:gd name="connsiteX1207" fmla="*/ 1724911 w 3751729"/>
              <a:gd name="connsiteY1207" fmla="*/ 261025 h 1237129"/>
              <a:gd name="connsiteX1208" fmla="*/ 1722449 w 3751729"/>
              <a:gd name="connsiteY1208" fmla="*/ 261025 h 1237129"/>
              <a:gd name="connsiteX1209" fmla="*/ 1717527 w 3751729"/>
              <a:gd name="connsiteY1209" fmla="*/ 251179 h 1237129"/>
              <a:gd name="connsiteX1210" fmla="*/ 1715066 w 3751729"/>
              <a:gd name="connsiteY1210" fmla="*/ 246995 h 1237129"/>
              <a:gd name="connsiteX1211" fmla="*/ 1715066 w 3751729"/>
              <a:gd name="connsiteY1211" fmla="*/ 245271 h 1237129"/>
              <a:gd name="connsiteX1212" fmla="*/ 1716788 w 3751729"/>
              <a:gd name="connsiteY1212" fmla="*/ 244533 h 1237129"/>
              <a:gd name="connsiteX1213" fmla="*/ 1722449 w 3751729"/>
              <a:gd name="connsiteY1213" fmla="*/ 241087 h 1237129"/>
              <a:gd name="connsiteX1214" fmla="*/ 1794327 w 3751729"/>
              <a:gd name="connsiteY1214" fmla="*/ 200225 h 1237129"/>
              <a:gd name="connsiteX1215" fmla="*/ 1798512 w 3751729"/>
              <a:gd name="connsiteY1215" fmla="*/ 201949 h 1237129"/>
              <a:gd name="connsiteX1216" fmla="*/ 1800236 w 3751729"/>
              <a:gd name="connsiteY1216" fmla="*/ 201949 h 1237129"/>
              <a:gd name="connsiteX1217" fmla="*/ 1801712 w 3751729"/>
              <a:gd name="connsiteY1217" fmla="*/ 201949 h 1237129"/>
              <a:gd name="connsiteX1218" fmla="*/ 1802696 w 3751729"/>
              <a:gd name="connsiteY1218" fmla="*/ 203671 h 1237129"/>
              <a:gd name="connsiteX1219" fmla="*/ 1804420 w 3751729"/>
              <a:gd name="connsiteY1219" fmla="*/ 203671 h 1237129"/>
              <a:gd name="connsiteX1220" fmla="*/ 1801712 w 3751729"/>
              <a:gd name="connsiteY1220" fmla="*/ 207856 h 1237129"/>
              <a:gd name="connsiteX1221" fmla="*/ 1800236 w 3751729"/>
              <a:gd name="connsiteY1221" fmla="*/ 212041 h 1237129"/>
              <a:gd name="connsiteX1222" fmla="*/ 1798512 w 3751729"/>
              <a:gd name="connsiteY1222" fmla="*/ 216226 h 1237129"/>
              <a:gd name="connsiteX1223" fmla="*/ 1796050 w 3751729"/>
              <a:gd name="connsiteY1223" fmla="*/ 221148 h 1237129"/>
              <a:gd name="connsiteX1224" fmla="*/ 1791127 w 3751729"/>
              <a:gd name="connsiteY1224" fmla="*/ 223610 h 1237129"/>
              <a:gd name="connsiteX1225" fmla="*/ 1791127 w 3751729"/>
              <a:gd name="connsiteY1225" fmla="*/ 219426 h 1237129"/>
              <a:gd name="connsiteX1226" fmla="*/ 1790143 w 3751729"/>
              <a:gd name="connsiteY1226" fmla="*/ 219426 h 1237129"/>
              <a:gd name="connsiteX1227" fmla="*/ 1790143 w 3751729"/>
              <a:gd name="connsiteY1227" fmla="*/ 217703 h 1237129"/>
              <a:gd name="connsiteX1228" fmla="*/ 1790143 w 3751729"/>
              <a:gd name="connsiteY1228" fmla="*/ 216226 h 1237129"/>
              <a:gd name="connsiteX1229" fmla="*/ 1788665 w 3751729"/>
              <a:gd name="connsiteY1229" fmla="*/ 213518 h 1237129"/>
              <a:gd name="connsiteX1230" fmla="*/ 1791127 w 3751729"/>
              <a:gd name="connsiteY1230" fmla="*/ 210317 h 1237129"/>
              <a:gd name="connsiteX1231" fmla="*/ 1792850 w 3751729"/>
              <a:gd name="connsiteY1231" fmla="*/ 207856 h 1237129"/>
              <a:gd name="connsiteX1232" fmla="*/ 1794327 w 3751729"/>
              <a:gd name="connsiteY1232" fmla="*/ 204411 h 1237129"/>
              <a:gd name="connsiteX1233" fmla="*/ 1846512 w 3751729"/>
              <a:gd name="connsiteY1233" fmla="*/ 178564 h 1237129"/>
              <a:gd name="connsiteX1234" fmla="*/ 1858082 w 3751729"/>
              <a:gd name="connsiteY1234" fmla="*/ 184473 h 1237129"/>
              <a:gd name="connsiteX1235" fmla="*/ 1858082 w 3751729"/>
              <a:gd name="connsiteY1235" fmla="*/ 188657 h 1237129"/>
              <a:gd name="connsiteX1236" fmla="*/ 1854635 w 3751729"/>
              <a:gd name="connsiteY1236" fmla="*/ 188657 h 1237129"/>
              <a:gd name="connsiteX1237" fmla="*/ 1853897 w 3751729"/>
              <a:gd name="connsiteY1237" fmla="*/ 190380 h 1237129"/>
              <a:gd name="connsiteX1238" fmla="*/ 1850696 w 3751729"/>
              <a:gd name="connsiteY1238" fmla="*/ 191858 h 1237129"/>
              <a:gd name="connsiteX1239" fmla="*/ 1848973 w 3751729"/>
              <a:gd name="connsiteY1239" fmla="*/ 194565 h 1237129"/>
              <a:gd name="connsiteX1240" fmla="*/ 1846512 w 3751729"/>
              <a:gd name="connsiteY1240" fmla="*/ 192842 h 1237129"/>
              <a:gd name="connsiteX1241" fmla="*/ 1844788 w 3751729"/>
              <a:gd name="connsiteY1241" fmla="*/ 192842 h 1237129"/>
              <a:gd name="connsiteX1242" fmla="*/ 1843065 w 3751729"/>
              <a:gd name="connsiteY1242" fmla="*/ 191858 h 1237129"/>
              <a:gd name="connsiteX1243" fmla="*/ 1842326 w 3751729"/>
              <a:gd name="connsiteY1243" fmla="*/ 191858 h 1237129"/>
              <a:gd name="connsiteX1244" fmla="*/ 1842326 w 3751729"/>
              <a:gd name="connsiteY1244" fmla="*/ 188657 h 1237129"/>
              <a:gd name="connsiteX1245" fmla="*/ 1842326 w 3751729"/>
              <a:gd name="connsiteY1245" fmla="*/ 186196 h 1237129"/>
              <a:gd name="connsiteX1246" fmla="*/ 1842326 w 3751729"/>
              <a:gd name="connsiteY1246" fmla="*/ 184473 h 1237129"/>
              <a:gd name="connsiteX1247" fmla="*/ 1843065 w 3751729"/>
              <a:gd name="connsiteY1247" fmla="*/ 181026 h 1237129"/>
              <a:gd name="connsiteX1248" fmla="*/ 1537343 w 3751729"/>
              <a:gd name="connsiteY1248" fmla="*/ 171179 h 1237129"/>
              <a:gd name="connsiteX1249" fmla="*/ 1552360 w 3751729"/>
              <a:gd name="connsiteY1249" fmla="*/ 172902 h 1237129"/>
              <a:gd name="connsiteX1250" fmla="*/ 1563928 w 3751729"/>
              <a:gd name="connsiteY1250" fmla="*/ 175364 h 1237129"/>
              <a:gd name="connsiteX1251" fmla="*/ 1560482 w 3751729"/>
              <a:gd name="connsiteY1251" fmla="*/ 181025 h 1237129"/>
              <a:gd name="connsiteX1252" fmla="*/ 1559006 w 3751729"/>
              <a:gd name="connsiteY1252" fmla="*/ 186194 h 1237129"/>
              <a:gd name="connsiteX1253" fmla="*/ 1556544 w 3751729"/>
              <a:gd name="connsiteY1253" fmla="*/ 190379 h 1237129"/>
              <a:gd name="connsiteX1254" fmla="*/ 1553098 w 3751729"/>
              <a:gd name="connsiteY1254" fmla="*/ 194564 h 1237129"/>
              <a:gd name="connsiteX1255" fmla="*/ 1560482 w 3751729"/>
              <a:gd name="connsiteY1255" fmla="*/ 194564 h 1237129"/>
              <a:gd name="connsiteX1256" fmla="*/ 1563928 w 3751729"/>
              <a:gd name="connsiteY1256" fmla="*/ 191856 h 1237129"/>
              <a:gd name="connsiteX1257" fmla="*/ 1564667 w 3751729"/>
              <a:gd name="connsiteY1257" fmla="*/ 190379 h 1237129"/>
              <a:gd name="connsiteX1258" fmla="*/ 1568112 w 3751729"/>
              <a:gd name="connsiteY1258" fmla="*/ 188656 h 1237129"/>
              <a:gd name="connsiteX1259" fmla="*/ 1572051 w 3751729"/>
              <a:gd name="connsiteY1259" fmla="*/ 188656 h 1237129"/>
              <a:gd name="connsiteX1260" fmla="*/ 1572051 w 3751729"/>
              <a:gd name="connsiteY1260" fmla="*/ 194564 h 1237129"/>
              <a:gd name="connsiteX1261" fmla="*/ 1576236 w 3751729"/>
              <a:gd name="connsiteY1261" fmla="*/ 204410 h 1237129"/>
              <a:gd name="connsiteX1262" fmla="*/ 1573774 w 3751729"/>
              <a:gd name="connsiteY1262" fmla="*/ 213517 h 1237129"/>
              <a:gd name="connsiteX1263" fmla="*/ 1569590 w 3751729"/>
              <a:gd name="connsiteY1263" fmla="*/ 221148 h 1237129"/>
              <a:gd name="connsiteX1264" fmla="*/ 1566390 w 3751729"/>
              <a:gd name="connsiteY1264" fmla="*/ 227055 h 1237129"/>
              <a:gd name="connsiteX1265" fmla="*/ 1573774 w 3751729"/>
              <a:gd name="connsiteY1265" fmla="*/ 233702 h 1237129"/>
              <a:gd name="connsiteX1266" fmla="*/ 1581159 w 3751729"/>
              <a:gd name="connsiteY1266" fmla="*/ 244532 h 1237129"/>
              <a:gd name="connsiteX1267" fmla="*/ 1591251 w 3751729"/>
              <a:gd name="connsiteY1267" fmla="*/ 255363 h 1237129"/>
              <a:gd name="connsiteX1268" fmla="*/ 1599374 w 3751729"/>
              <a:gd name="connsiteY1268" fmla="*/ 268655 h 1237129"/>
              <a:gd name="connsiteX1269" fmla="*/ 1606758 w 3751729"/>
              <a:gd name="connsiteY1269" fmla="*/ 283671 h 1237129"/>
              <a:gd name="connsiteX1270" fmla="*/ 1612667 w 3751729"/>
              <a:gd name="connsiteY1270" fmla="*/ 295978 h 1237129"/>
              <a:gd name="connsiteX1271" fmla="*/ 1614389 w 3751729"/>
              <a:gd name="connsiteY1271" fmla="*/ 306810 h 1237129"/>
              <a:gd name="connsiteX1272" fmla="*/ 1610943 w 3751729"/>
              <a:gd name="connsiteY1272" fmla="*/ 316901 h 1237129"/>
              <a:gd name="connsiteX1273" fmla="*/ 1604297 w 3751729"/>
              <a:gd name="connsiteY1273" fmla="*/ 322809 h 1237129"/>
              <a:gd name="connsiteX1274" fmla="*/ 1595190 w 3751729"/>
              <a:gd name="connsiteY1274" fmla="*/ 328471 h 1237129"/>
              <a:gd name="connsiteX1275" fmla="*/ 1581159 w 3751729"/>
              <a:gd name="connsiteY1275" fmla="*/ 334379 h 1237129"/>
              <a:gd name="connsiteX1276" fmla="*/ 1563928 w 3751729"/>
              <a:gd name="connsiteY1276" fmla="*/ 338563 h 1237129"/>
              <a:gd name="connsiteX1277" fmla="*/ 1548175 w 3751729"/>
              <a:gd name="connsiteY1277" fmla="*/ 342747 h 1237129"/>
              <a:gd name="connsiteX1278" fmla="*/ 1534883 w 3751729"/>
              <a:gd name="connsiteY1278" fmla="*/ 344470 h 1237129"/>
              <a:gd name="connsiteX1279" fmla="*/ 1534883 w 3751729"/>
              <a:gd name="connsiteY1279" fmla="*/ 341025 h 1237129"/>
              <a:gd name="connsiteX1280" fmla="*/ 1543251 w 3751729"/>
              <a:gd name="connsiteY1280" fmla="*/ 328471 h 1237129"/>
              <a:gd name="connsiteX1281" fmla="*/ 1550635 w 3751729"/>
              <a:gd name="connsiteY1281" fmla="*/ 315178 h 1237129"/>
              <a:gd name="connsiteX1282" fmla="*/ 1546451 w 3751729"/>
              <a:gd name="connsiteY1282" fmla="*/ 315178 h 1237129"/>
              <a:gd name="connsiteX1283" fmla="*/ 1543251 w 3751729"/>
              <a:gd name="connsiteY1283" fmla="*/ 315178 h 1237129"/>
              <a:gd name="connsiteX1284" fmla="*/ 1540790 w 3751729"/>
              <a:gd name="connsiteY1284" fmla="*/ 313456 h 1237129"/>
              <a:gd name="connsiteX1285" fmla="*/ 1540790 w 3751729"/>
              <a:gd name="connsiteY1285" fmla="*/ 312716 h 1237129"/>
              <a:gd name="connsiteX1286" fmla="*/ 1539067 w 3751729"/>
              <a:gd name="connsiteY1286" fmla="*/ 310994 h 1237129"/>
              <a:gd name="connsiteX1287" fmla="*/ 1539067 w 3751729"/>
              <a:gd name="connsiteY1287" fmla="*/ 307793 h 1237129"/>
              <a:gd name="connsiteX1288" fmla="*/ 1537343 w 3751729"/>
              <a:gd name="connsiteY1288" fmla="*/ 303609 h 1237129"/>
              <a:gd name="connsiteX1289" fmla="*/ 1548175 w 3751729"/>
              <a:gd name="connsiteY1289" fmla="*/ 301147 h 1237129"/>
              <a:gd name="connsiteX1290" fmla="*/ 1544974 w 3751729"/>
              <a:gd name="connsiteY1290" fmla="*/ 297701 h 1237129"/>
              <a:gd name="connsiteX1291" fmla="*/ 1544974 w 3751729"/>
              <a:gd name="connsiteY1291" fmla="*/ 295978 h 1237129"/>
              <a:gd name="connsiteX1292" fmla="*/ 1543251 w 3751729"/>
              <a:gd name="connsiteY1292" fmla="*/ 295240 h 1237129"/>
              <a:gd name="connsiteX1293" fmla="*/ 1543251 w 3751729"/>
              <a:gd name="connsiteY1293" fmla="*/ 293517 h 1237129"/>
              <a:gd name="connsiteX1294" fmla="*/ 1544974 w 3751729"/>
              <a:gd name="connsiteY1294" fmla="*/ 290317 h 1237129"/>
              <a:gd name="connsiteX1295" fmla="*/ 1546451 w 3751729"/>
              <a:gd name="connsiteY1295" fmla="*/ 284409 h 1237129"/>
              <a:gd name="connsiteX1296" fmla="*/ 1550635 w 3751729"/>
              <a:gd name="connsiteY1296" fmla="*/ 280225 h 1237129"/>
              <a:gd name="connsiteX1297" fmla="*/ 1553098 w 3751729"/>
              <a:gd name="connsiteY1297" fmla="*/ 277763 h 1237129"/>
              <a:gd name="connsiteX1298" fmla="*/ 1559006 w 3751729"/>
              <a:gd name="connsiteY1298" fmla="*/ 274317 h 1237129"/>
              <a:gd name="connsiteX1299" fmla="*/ 1563928 w 3751729"/>
              <a:gd name="connsiteY1299" fmla="*/ 271855 h 1237129"/>
              <a:gd name="connsiteX1300" fmla="*/ 1562205 w 3751729"/>
              <a:gd name="connsiteY1300" fmla="*/ 268655 h 1237129"/>
              <a:gd name="connsiteX1301" fmla="*/ 1562205 w 3751729"/>
              <a:gd name="connsiteY1301" fmla="*/ 266932 h 1237129"/>
              <a:gd name="connsiteX1302" fmla="*/ 1560482 w 3751729"/>
              <a:gd name="connsiteY1302" fmla="*/ 266194 h 1237129"/>
              <a:gd name="connsiteX1303" fmla="*/ 1560482 w 3751729"/>
              <a:gd name="connsiteY1303" fmla="*/ 264471 h 1237129"/>
              <a:gd name="connsiteX1304" fmla="*/ 1559006 w 3751729"/>
              <a:gd name="connsiteY1304" fmla="*/ 261025 h 1237129"/>
              <a:gd name="connsiteX1305" fmla="*/ 1558021 w 3751729"/>
              <a:gd name="connsiteY1305" fmla="*/ 261025 h 1237129"/>
              <a:gd name="connsiteX1306" fmla="*/ 1558021 w 3751729"/>
              <a:gd name="connsiteY1306" fmla="*/ 260286 h 1237129"/>
              <a:gd name="connsiteX1307" fmla="*/ 1556544 w 3751729"/>
              <a:gd name="connsiteY1307" fmla="*/ 260286 h 1237129"/>
              <a:gd name="connsiteX1308" fmla="*/ 1553098 w 3751729"/>
              <a:gd name="connsiteY1308" fmla="*/ 258562 h 1237129"/>
              <a:gd name="connsiteX1309" fmla="*/ 1550635 w 3751729"/>
              <a:gd name="connsiteY1309" fmla="*/ 256840 h 1237129"/>
              <a:gd name="connsiteX1310" fmla="*/ 1548913 w 3751729"/>
              <a:gd name="connsiteY1310" fmla="*/ 256840 h 1237129"/>
              <a:gd name="connsiteX1311" fmla="*/ 1546451 w 3751729"/>
              <a:gd name="connsiteY1311" fmla="*/ 256840 h 1237129"/>
              <a:gd name="connsiteX1312" fmla="*/ 1543251 w 3751729"/>
              <a:gd name="connsiteY1312" fmla="*/ 255363 h 1237129"/>
              <a:gd name="connsiteX1313" fmla="*/ 1540790 w 3751729"/>
              <a:gd name="connsiteY1313" fmla="*/ 255363 h 1237129"/>
              <a:gd name="connsiteX1314" fmla="*/ 1540790 w 3751729"/>
              <a:gd name="connsiteY1314" fmla="*/ 254379 h 1237129"/>
              <a:gd name="connsiteX1315" fmla="*/ 1539067 w 3751729"/>
              <a:gd name="connsiteY1315" fmla="*/ 252656 h 1237129"/>
              <a:gd name="connsiteX1316" fmla="*/ 1539067 w 3751729"/>
              <a:gd name="connsiteY1316" fmla="*/ 251178 h 1237129"/>
              <a:gd name="connsiteX1317" fmla="*/ 1539067 w 3751729"/>
              <a:gd name="connsiteY1317" fmla="*/ 248471 h 1237129"/>
              <a:gd name="connsiteX1318" fmla="*/ 1537343 w 3751729"/>
              <a:gd name="connsiteY1318" fmla="*/ 245271 h 1237129"/>
              <a:gd name="connsiteX1319" fmla="*/ 1539067 w 3751729"/>
              <a:gd name="connsiteY1319" fmla="*/ 244532 h 1237129"/>
              <a:gd name="connsiteX1320" fmla="*/ 1539067 w 3751729"/>
              <a:gd name="connsiteY1320" fmla="*/ 242810 h 1237129"/>
              <a:gd name="connsiteX1321" fmla="*/ 1540790 w 3751729"/>
              <a:gd name="connsiteY1321" fmla="*/ 241086 h 1237129"/>
              <a:gd name="connsiteX1322" fmla="*/ 1540790 w 3751729"/>
              <a:gd name="connsiteY1322" fmla="*/ 239364 h 1237129"/>
              <a:gd name="connsiteX1323" fmla="*/ 1540790 w 3751729"/>
              <a:gd name="connsiteY1323" fmla="*/ 236902 h 1237129"/>
              <a:gd name="connsiteX1324" fmla="*/ 1537343 w 3751729"/>
              <a:gd name="connsiteY1324" fmla="*/ 236902 h 1237129"/>
              <a:gd name="connsiteX1325" fmla="*/ 1536605 w 3751729"/>
              <a:gd name="connsiteY1325" fmla="*/ 239364 h 1237129"/>
              <a:gd name="connsiteX1326" fmla="*/ 1536605 w 3751729"/>
              <a:gd name="connsiteY1326" fmla="*/ 241086 h 1237129"/>
              <a:gd name="connsiteX1327" fmla="*/ 1536605 w 3751729"/>
              <a:gd name="connsiteY1327" fmla="*/ 242810 h 1237129"/>
              <a:gd name="connsiteX1328" fmla="*/ 1534883 w 3751729"/>
              <a:gd name="connsiteY1328" fmla="*/ 242810 h 1237129"/>
              <a:gd name="connsiteX1329" fmla="*/ 1533405 w 3751729"/>
              <a:gd name="connsiteY1329" fmla="*/ 244532 h 1237129"/>
              <a:gd name="connsiteX1330" fmla="*/ 1531682 w 3751729"/>
              <a:gd name="connsiteY1330" fmla="*/ 245271 h 1237129"/>
              <a:gd name="connsiteX1331" fmla="*/ 1529221 w 3751729"/>
              <a:gd name="connsiteY1331" fmla="*/ 230994 h 1237129"/>
              <a:gd name="connsiteX1332" fmla="*/ 1525774 w 3751729"/>
              <a:gd name="connsiteY1332" fmla="*/ 217702 h 1237129"/>
              <a:gd name="connsiteX1333" fmla="*/ 1525036 w 3751729"/>
              <a:gd name="connsiteY1333" fmla="*/ 207856 h 1237129"/>
              <a:gd name="connsiteX1334" fmla="*/ 1527497 w 3751729"/>
              <a:gd name="connsiteY1334" fmla="*/ 200225 h 1237129"/>
              <a:gd name="connsiteX1335" fmla="*/ 1531682 w 3751729"/>
              <a:gd name="connsiteY1335" fmla="*/ 192840 h 1237129"/>
              <a:gd name="connsiteX1336" fmla="*/ 1536605 w 3751729"/>
              <a:gd name="connsiteY1336" fmla="*/ 184471 h 1237129"/>
              <a:gd name="connsiteX1337" fmla="*/ 683935 w 3751729"/>
              <a:gd name="connsiteY1337" fmla="*/ 95365 h 1237129"/>
              <a:gd name="connsiteX1338" fmla="*/ 688119 w 3751729"/>
              <a:gd name="connsiteY1338" fmla="*/ 98810 h 1237129"/>
              <a:gd name="connsiteX1339" fmla="*/ 692058 w 3751729"/>
              <a:gd name="connsiteY1339" fmla="*/ 102749 h 1237129"/>
              <a:gd name="connsiteX1340" fmla="*/ 695504 w 3751729"/>
              <a:gd name="connsiteY1340" fmla="*/ 108657 h 1237129"/>
              <a:gd name="connsiteX1341" fmla="*/ 697227 w 3751729"/>
              <a:gd name="connsiteY1341" fmla="*/ 114565 h 1237129"/>
              <a:gd name="connsiteX1342" fmla="*/ 693781 w 3751729"/>
              <a:gd name="connsiteY1342" fmla="*/ 114565 h 1237129"/>
              <a:gd name="connsiteX1343" fmla="*/ 691319 w 3751729"/>
              <a:gd name="connsiteY1343" fmla="*/ 116288 h 1237129"/>
              <a:gd name="connsiteX1344" fmla="*/ 689596 w 3751729"/>
              <a:gd name="connsiteY1344" fmla="*/ 116288 h 1237129"/>
              <a:gd name="connsiteX1345" fmla="*/ 685657 w 3751729"/>
              <a:gd name="connsiteY1345" fmla="*/ 117765 h 1237129"/>
              <a:gd name="connsiteX1346" fmla="*/ 680488 w 3751729"/>
              <a:gd name="connsiteY1346" fmla="*/ 117765 h 1237129"/>
              <a:gd name="connsiteX1347" fmla="*/ 680488 w 3751729"/>
              <a:gd name="connsiteY1347" fmla="*/ 114565 h 1237129"/>
              <a:gd name="connsiteX1348" fmla="*/ 679750 w 3751729"/>
              <a:gd name="connsiteY1348" fmla="*/ 114565 h 1237129"/>
              <a:gd name="connsiteX1349" fmla="*/ 679750 w 3751729"/>
              <a:gd name="connsiteY1349" fmla="*/ 112843 h 1237129"/>
              <a:gd name="connsiteX1350" fmla="*/ 678027 w 3751729"/>
              <a:gd name="connsiteY1350" fmla="*/ 112103 h 1237129"/>
              <a:gd name="connsiteX1351" fmla="*/ 679750 w 3751729"/>
              <a:gd name="connsiteY1351" fmla="*/ 108657 h 1237129"/>
              <a:gd name="connsiteX1352" fmla="*/ 679750 w 3751729"/>
              <a:gd name="connsiteY1352" fmla="*/ 106934 h 1237129"/>
              <a:gd name="connsiteX1353" fmla="*/ 679750 w 3751729"/>
              <a:gd name="connsiteY1353" fmla="*/ 106196 h 1237129"/>
              <a:gd name="connsiteX1354" fmla="*/ 680488 w 3751729"/>
              <a:gd name="connsiteY1354" fmla="*/ 104473 h 1237129"/>
              <a:gd name="connsiteX1355" fmla="*/ 659074 w 3751729"/>
              <a:gd name="connsiteY1355" fmla="*/ 85274 h 1237129"/>
              <a:gd name="connsiteX1356" fmla="*/ 662520 w 3751729"/>
              <a:gd name="connsiteY1356" fmla="*/ 88719 h 1237129"/>
              <a:gd name="connsiteX1357" fmla="*/ 663997 w 3751729"/>
              <a:gd name="connsiteY1357" fmla="*/ 90442 h 1237129"/>
              <a:gd name="connsiteX1358" fmla="*/ 663997 w 3751729"/>
              <a:gd name="connsiteY1358" fmla="*/ 91181 h 1237129"/>
              <a:gd name="connsiteX1359" fmla="*/ 664982 w 3751729"/>
              <a:gd name="connsiteY1359" fmla="*/ 94627 h 1237129"/>
              <a:gd name="connsiteX1360" fmla="*/ 664982 w 3751729"/>
              <a:gd name="connsiteY1360" fmla="*/ 97088 h 1237129"/>
              <a:gd name="connsiteX1361" fmla="*/ 664982 w 3751729"/>
              <a:gd name="connsiteY1361" fmla="*/ 101273 h 1237129"/>
              <a:gd name="connsiteX1362" fmla="*/ 662520 w 3751729"/>
              <a:gd name="connsiteY1362" fmla="*/ 101273 h 1237129"/>
              <a:gd name="connsiteX1363" fmla="*/ 662520 w 3751729"/>
              <a:gd name="connsiteY1363" fmla="*/ 104473 h 1237129"/>
              <a:gd name="connsiteX1364" fmla="*/ 656613 w 3751729"/>
              <a:gd name="connsiteY1364" fmla="*/ 102751 h 1237129"/>
              <a:gd name="connsiteX1365" fmla="*/ 650951 w 3751729"/>
              <a:gd name="connsiteY1365" fmla="*/ 101273 h 1237129"/>
              <a:gd name="connsiteX1366" fmla="*/ 646766 w 3751729"/>
              <a:gd name="connsiteY1366" fmla="*/ 98812 h 1237129"/>
              <a:gd name="connsiteX1367" fmla="*/ 643320 w 3751729"/>
              <a:gd name="connsiteY1367" fmla="*/ 98812 h 1237129"/>
              <a:gd name="connsiteX1368" fmla="*/ 643320 w 3751729"/>
              <a:gd name="connsiteY1368" fmla="*/ 95365 h 1237129"/>
              <a:gd name="connsiteX1369" fmla="*/ 649228 w 3751729"/>
              <a:gd name="connsiteY1369" fmla="*/ 92904 h 1237129"/>
              <a:gd name="connsiteX1370" fmla="*/ 654889 w 3751729"/>
              <a:gd name="connsiteY1370" fmla="*/ 90442 h 1237129"/>
              <a:gd name="connsiteX1371" fmla="*/ 722827 w 3751729"/>
              <a:gd name="connsiteY1371" fmla="*/ 59426 h 1237129"/>
              <a:gd name="connsiteX1372" fmla="*/ 726028 w 3751729"/>
              <a:gd name="connsiteY1372" fmla="*/ 61150 h 1237129"/>
              <a:gd name="connsiteX1373" fmla="*/ 726766 w 3751729"/>
              <a:gd name="connsiteY1373" fmla="*/ 62135 h 1237129"/>
              <a:gd name="connsiteX1374" fmla="*/ 728489 w 3751729"/>
              <a:gd name="connsiteY1374" fmla="*/ 63611 h 1237129"/>
              <a:gd name="connsiteX1375" fmla="*/ 731935 w 3751729"/>
              <a:gd name="connsiteY1375" fmla="*/ 63611 h 1237129"/>
              <a:gd name="connsiteX1376" fmla="*/ 731935 w 3751729"/>
              <a:gd name="connsiteY1376" fmla="*/ 65335 h 1237129"/>
              <a:gd name="connsiteX1377" fmla="*/ 731935 w 3751729"/>
              <a:gd name="connsiteY1377" fmla="*/ 67057 h 1237129"/>
              <a:gd name="connsiteX1378" fmla="*/ 730213 w 3751729"/>
              <a:gd name="connsiteY1378" fmla="*/ 67796 h 1237129"/>
              <a:gd name="connsiteX1379" fmla="*/ 728489 w 3751729"/>
              <a:gd name="connsiteY1379" fmla="*/ 69519 h 1237129"/>
              <a:gd name="connsiteX1380" fmla="*/ 726766 w 3751729"/>
              <a:gd name="connsiteY1380" fmla="*/ 71242 h 1237129"/>
              <a:gd name="connsiteX1381" fmla="*/ 726028 w 3751729"/>
              <a:gd name="connsiteY1381" fmla="*/ 71242 h 1237129"/>
              <a:gd name="connsiteX1382" fmla="*/ 724304 w 3751729"/>
              <a:gd name="connsiteY1382" fmla="*/ 72966 h 1237129"/>
              <a:gd name="connsiteX1383" fmla="*/ 722827 w 3751729"/>
              <a:gd name="connsiteY1383" fmla="*/ 72966 h 1237129"/>
              <a:gd name="connsiteX1384" fmla="*/ 720366 w 3751729"/>
              <a:gd name="connsiteY1384" fmla="*/ 72966 h 1237129"/>
              <a:gd name="connsiteX1385" fmla="*/ 720366 w 3751729"/>
              <a:gd name="connsiteY1385" fmla="*/ 67796 h 1237129"/>
              <a:gd name="connsiteX1386" fmla="*/ 720366 w 3751729"/>
              <a:gd name="connsiteY1386" fmla="*/ 65335 h 1237129"/>
              <a:gd name="connsiteX1387" fmla="*/ 721104 w 3751729"/>
              <a:gd name="connsiteY1387" fmla="*/ 63611 h 1237129"/>
              <a:gd name="connsiteX1388" fmla="*/ 633474 w 3751729"/>
              <a:gd name="connsiteY1388" fmla="*/ 8720 h 1237129"/>
              <a:gd name="connsiteX1389" fmla="*/ 633474 w 3751729"/>
              <a:gd name="connsiteY1389" fmla="*/ 15366 h 1237129"/>
              <a:gd name="connsiteX1390" fmla="*/ 635197 w 3751729"/>
              <a:gd name="connsiteY1390" fmla="*/ 18812 h 1237129"/>
              <a:gd name="connsiteX1391" fmla="*/ 635936 w 3751729"/>
              <a:gd name="connsiteY1391" fmla="*/ 21274 h 1237129"/>
              <a:gd name="connsiteX1392" fmla="*/ 635936 w 3751729"/>
              <a:gd name="connsiteY1392" fmla="*/ 26197 h 1237129"/>
              <a:gd name="connsiteX1393" fmla="*/ 635936 w 3751729"/>
              <a:gd name="connsiteY1393" fmla="*/ 32104 h 1237129"/>
              <a:gd name="connsiteX1394" fmla="*/ 652428 w 3751729"/>
              <a:gd name="connsiteY1394" fmla="*/ 32104 h 1237129"/>
              <a:gd name="connsiteX1395" fmla="*/ 666459 w 3751729"/>
              <a:gd name="connsiteY1395" fmla="*/ 47859 h 1237129"/>
              <a:gd name="connsiteX1396" fmla="*/ 680489 w 3751729"/>
              <a:gd name="connsiteY1396" fmla="*/ 63611 h 1237129"/>
              <a:gd name="connsiteX1397" fmla="*/ 680489 w 3751729"/>
              <a:gd name="connsiteY1397" fmla="*/ 65336 h 1237129"/>
              <a:gd name="connsiteX1398" fmla="*/ 679752 w 3751729"/>
              <a:gd name="connsiteY1398" fmla="*/ 67058 h 1237129"/>
              <a:gd name="connsiteX1399" fmla="*/ 679752 w 3751729"/>
              <a:gd name="connsiteY1399" fmla="*/ 67796 h 1237129"/>
              <a:gd name="connsiteX1400" fmla="*/ 678028 w 3751729"/>
              <a:gd name="connsiteY1400" fmla="*/ 69520 h 1237129"/>
              <a:gd name="connsiteX1401" fmla="*/ 675566 w 3751729"/>
              <a:gd name="connsiteY1401" fmla="*/ 72966 h 1237129"/>
              <a:gd name="connsiteX1402" fmla="*/ 674090 w 3751729"/>
              <a:gd name="connsiteY1402" fmla="*/ 73704 h 1237129"/>
              <a:gd name="connsiteX1403" fmla="*/ 672367 w 3751729"/>
              <a:gd name="connsiteY1403" fmla="*/ 75428 h 1237129"/>
              <a:gd name="connsiteX1404" fmla="*/ 670643 w 3751729"/>
              <a:gd name="connsiteY1404" fmla="*/ 75428 h 1237129"/>
              <a:gd name="connsiteX1405" fmla="*/ 666459 w 3751729"/>
              <a:gd name="connsiteY1405" fmla="*/ 75428 h 1237129"/>
              <a:gd name="connsiteX1406" fmla="*/ 662520 w 3751729"/>
              <a:gd name="connsiteY1406" fmla="*/ 77151 h 1237129"/>
              <a:gd name="connsiteX1407" fmla="*/ 662520 w 3751729"/>
              <a:gd name="connsiteY1407" fmla="*/ 72966 h 1237129"/>
              <a:gd name="connsiteX1408" fmla="*/ 662520 w 3751729"/>
              <a:gd name="connsiteY1408" fmla="*/ 67796 h 1237129"/>
              <a:gd name="connsiteX1409" fmla="*/ 662520 w 3751729"/>
              <a:gd name="connsiteY1409" fmla="*/ 65336 h 1237129"/>
              <a:gd name="connsiteX1410" fmla="*/ 662520 w 3751729"/>
              <a:gd name="connsiteY1410" fmla="*/ 63611 h 1237129"/>
              <a:gd name="connsiteX1411" fmla="*/ 659074 w 3751729"/>
              <a:gd name="connsiteY1411" fmla="*/ 61151 h 1237129"/>
              <a:gd name="connsiteX1412" fmla="*/ 656613 w 3751729"/>
              <a:gd name="connsiteY1412" fmla="*/ 59427 h 1237129"/>
              <a:gd name="connsiteX1413" fmla="*/ 652428 w 3751729"/>
              <a:gd name="connsiteY1413" fmla="*/ 56227 h 1237129"/>
              <a:gd name="connsiteX1414" fmla="*/ 647505 w 3751729"/>
              <a:gd name="connsiteY1414" fmla="*/ 67796 h 1237129"/>
              <a:gd name="connsiteX1415" fmla="*/ 639381 w 3751729"/>
              <a:gd name="connsiteY1415" fmla="*/ 75428 h 1237129"/>
              <a:gd name="connsiteX1416" fmla="*/ 627813 w 3751729"/>
              <a:gd name="connsiteY1416" fmla="*/ 79612 h 1237129"/>
              <a:gd name="connsiteX1417" fmla="*/ 627813 w 3751729"/>
              <a:gd name="connsiteY1417" fmla="*/ 75428 h 1237129"/>
              <a:gd name="connsiteX1418" fmla="*/ 627813 w 3751729"/>
              <a:gd name="connsiteY1418" fmla="*/ 72966 h 1237129"/>
              <a:gd name="connsiteX1419" fmla="*/ 629290 w 3751729"/>
              <a:gd name="connsiteY1419" fmla="*/ 69520 h 1237129"/>
              <a:gd name="connsiteX1420" fmla="*/ 627813 w 3751729"/>
              <a:gd name="connsiteY1420" fmla="*/ 67058 h 1237129"/>
              <a:gd name="connsiteX1421" fmla="*/ 626089 w 3751729"/>
              <a:gd name="connsiteY1421" fmla="*/ 63611 h 1237129"/>
              <a:gd name="connsiteX1422" fmla="*/ 624367 w 3751729"/>
              <a:gd name="connsiteY1422" fmla="*/ 59427 h 1237129"/>
              <a:gd name="connsiteX1423" fmla="*/ 620182 w 3751729"/>
              <a:gd name="connsiteY1423" fmla="*/ 57950 h 1237129"/>
              <a:gd name="connsiteX1424" fmla="*/ 617720 w 3751729"/>
              <a:gd name="connsiteY1424" fmla="*/ 56227 h 1237129"/>
              <a:gd name="connsiteX1425" fmla="*/ 614520 w 3751729"/>
              <a:gd name="connsiteY1425" fmla="*/ 56227 h 1237129"/>
              <a:gd name="connsiteX1426" fmla="*/ 612058 w 3751729"/>
              <a:gd name="connsiteY1426" fmla="*/ 55490 h 1237129"/>
              <a:gd name="connsiteX1427" fmla="*/ 610335 w 3751729"/>
              <a:gd name="connsiteY1427" fmla="*/ 55490 h 1237129"/>
              <a:gd name="connsiteX1428" fmla="*/ 607135 w 3751729"/>
              <a:gd name="connsiteY1428" fmla="*/ 53766 h 1237129"/>
              <a:gd name="connsiteX1429" fmla="*/ 604674 w 3751729"/>
              <a:gd name="connsiteY1429" fmla="*/ 50319 h 1237129"/>
              <a:gd name="connsiteX1430" fmla="*/ 612797 w 3751729"/>
              <a:gd name="connsiteY1430" fmla="*/ 40474 h 1237129"/>
              <a:gd name="connsiteX1431" fmla="*/ 618704 w 3751729"/>
              <a:gd name="connsiteY1431" fmla="*/ 28658 h 1237129"/>
              <a:gd name="connsiteX1432" fmla="*/ 624367 w 3751729"/>
              <a:gd name="connsiteY1432" fmla="*/ 17089 h 1237129"/>
              <a:gd name="connsiteX1433" fmla="*/ 3641951 w 3751729"/>
              <a:gd name="connsiteY1433" fmla="*/ 0 h 1237129"/>
              <a:gd name="connsiteX1434" fmla="*/ 3750040 w 3751729"/>
              <a:gd name="connsiteY1434" fmla="*/ 0 h 1237129"/>
              <a:gd name="connsiteX1435" fmla="*/ 3751729 w 3751729"/>
              <a:gd name="connsiteY1435" fmla="*/ 7982 h 1237129"/>
              <a:gd name="connsiteX1436" fmla="*/ 3722929 w 3751729"/>
              <a:gd name="connsiteY1436" fmla="*/ 7982 h 1237129"/>
              <a:gd name="connsiteX1437" fmla="*/ 3721206 w 3751729"/>
              <a:gd name="connsiteY1437" fmla="*/ 10443 h 1237129"/>
              <a:gd name="connsiteX1438" fmla="*/ 3718744 w 3751729"/>
              <a:gd name="connsiteY1438" fmla="*/ 13888 h 1237129"/>
              <a:gd name="connsiteX1439" fmla="*/ 3717022 w 3751729"/>
              <a:gd name="connsiteY1439" fmla="*/ 15612 h 1237129"/>
              <a:gd name="connsiteX1440" fmla="*/ 3715298 w 3751729"/>
              <a:gd name="connsiteY1440" fmla="*/ 19797 h 1237129"/>
              <a:gd name="connsiteX1441" fmla="*/ 3713576 w 3751729"/>
              <a:gd name="connsiteY1441" fmla="*/ 23981 h 1237129"/>
              <a:gd name="connsiteX1442" fmla="*/ 3716775 w 3751729"/>
              <a:gd name="connsiteY1442" fmla="*/ 25705 h 1237129"/>
              <a:gd name="connsiteX1443" fmla="*/ 3718497 w 3751729"/>
              <a:gd name="connsiteY1443" fmla="*/ 27428 h 1237129"/>
              <a:gd name="connsiteX1444" fmla="*/ 3719237 w 3751729"/>
              <a:gd name="connsiteY1444" fmla="*/ 28166 h 1237129"/>
              <a:gd name="connsiteX1445" fmla="*/ 3720959 w 3751729"/>
              <a:gd name="connsiteY1445" fmla="*/ 31611 h 1237129"/>
              <a:gd name="connsiteX1446" fmla="*/ 3720959 w 3751729"/>
              <a:gd name="connsiteY1446" fmla="*/ 33335 h 1237129"/>
              <a:gd name="connsiteX1447" fmla="*/ 3719237 w 3751729"/>
              <a:gd name="connsiteY1447" fmla="*/ 35797 h 1237129"/>
              <a:gd name="connsiteX1448" fmla="*/ 3716775 w 3751729"/>
              <a:gd name="connsiteY1448" fmla="*/ 39982 h 1237129"/>
              <a:gd name="connsiteX1449" fmla="*/ 3715052 w 3751729"/>
              <a:gd name="connsiteY1449" fmla="*/ 41704 h 1237129"/>
              <a:gd name="connsiteX1450" fmla="*/ 3712591 w 3751729"/>
              <a:gd name="connsiteY1450" fmla="*/ 43428 h 1237129"/>
              <a:gd name="connsiteX1451" fmla="*/ 3709391 w 3751729"/>
              <a:gd name="connsiteY1451" fmla="*/ 43428 h 1237129"/>
              <a:gd name="connsiteX1452" fmla="*/ 3706929 w 3751729"/>
              <a:gd name="connsiteY1452" fmla="*/ 43428 h 1237129"/>
              <a:gd name="connsiteX1453" fmla="*/ 3701267 w 3751729"/>
              <a:gd name="connsiteY1453" fmla="*/ 43428 h 1237129"/>
              <a:gd name="connsiteX1454" fmla="*/ 3695606 w 3751729"/>
              <a:gd name="connsiteY1454" fmla="*/ 34320 h 1237129"/>
              <a:gd name="connsiteX1455" fmla="*/ 3686498 w 3751729"/>
              <a:gd name="connsiteY1455" fmla="*/ 30136 h 1237129"/>
              <a:gd name="connsiteX1456" fmla="*/ 3674930 w 3751729"/>
              <a:gd name="connsiteY1456" fmla="*/ 27674 h 1237129"/>
              <a:gd name="connsiteX1457" fmla="*/ 3674930 w 3751729"/>
              <a:gd name="connsiteY1457" fmla="*/ 16844 h 1237129"/>
              <a:gd name="connsiteX1458" fmla="*/ 3672467 w 3751729"/>
              <a:gd name="connsiteY1458" fmla="*/ 16104 h 1237129"/>
              <a:gd name="connsiteX1459" fmla="*/ 3669267 w 3751729"/>
              <a:gd name="connsiteY1459" fmla="*/ 14381 h 1237129"/>
              <a:gd name="connsiteX1460" fmla="*/ 3668529 w 3751729"/>
              <a:gd name="connsiteY1460" fmla="*/ 12659 h 1237129"/>
              <a:gd name="connsiteX1461" fmla="*/ 3665329 w 3751729"/>
              <a:gd name="connsiteY1461" fmla="*/ 10935 h 1237129"/>
              <a:gd name="connsiteX1462" fmla="*/ 3659668 w 3751729"/>
              <a:gd name="connsiteY1462" fmla="*/ 10935 h 1237129"/>
              <a:gd name="connsiteX1463" fmla="*/ 3657944 w 3751729"/>
              <a:gd name="connsiteY1463" fmla="*/ 10935 h 1237129"/>
              <a:gd name="connsiteX1464" fmla="*/ 3657207 w 3751729"/>
              <a:gd name="connsiteY1464" fmla="*/ 12659 h 1237129"/>
              <a:gd name="connsiteX1465" fmla="*/ 3655483 w 3751729"/>
              <a:gd name="connsiteY1465" fmla="*/ 12659 h 1237129"/>
              <a:gd name="connsiteX1466" fmla="*/ 3653760 w 3751729"/>
              <a:gd name="connsiteY1466" fmla="*/ 12659 h 1237129"/>
              <a:gd name="connsiteX1467" fmla="*/ 3651298 w 3751729"/>
              <a:gd name="connsiteY1467" fmla="*/ 14381 h 1237129"/>
              <a:gd name="connsiteX1468" fmla="*/ 3648098 w 3751729"/>
              <a:gd name="connsiteY1468" fmla="*/ 8474 h 1237129"/>
              <a:gd name="connsiteX1469" fmla="*/ 3643914 w 3751729"/>
              <a:gd name="connsiteY1469" fmla="*/ 2567 h 1237129"/>
              <a:gd name="connsiteX1470" fmla="*/ 1870193 w 3751729"/>
              <a:gd name="connsiteY1470" fmla="*/ 0 h 1237129"/>
              <a:gd name="connsiteX1471" fmla="*/ 1986120 w 3751729"/>
              <a:gd name="connsiteY1471" fmla="*/ 0 h 1237129"/>
              <a:gd name="connsiteX1472" fmla="*/ 1986571 w 3751729"/>
              <a:gd name="connsiteY1472" fmla="*/ 3551 h 1237129"/>
              <a:gd name="connsiteX1473" fmla="*/ 1988295 w 3751729"/>
              <a:gd name="connsiteY1473" fmla="*/ 17827 h 1237129"/>
              <a:gd name="connsiteX1474" fmla="*/ 1990757 w 3751729"/>
              <a:gd name="connsiteY1474" fmla="*/ 29643 h 1237129"/>
              <a:gd name="connsiteX1475" fmla="*/ 1993956 w 3751729"/>
              <a:gd name="connsiteY1475" fmla="*/ 37274 h 1237129"/>
              <a:gd name="connsiteX1476" fmla="*/ 1996418 w 3751729"/>
              <a:gd name="connsiteY1476" fmla="*/ 41458 h 1237129"/>
              <a:gd name="connsiteX1477" fmla="*/ 2000603 w 3751729"/>
              <a:gd name="connsiteY1477" fmla="*/ 43181 h 1237129"/>
              <a:gd name="connsiteX1478" fmla="*/ 2003802 w 3751729"/>
              <a:gd name="connsiteY1478" fmla="*/ 46628 h 1237129"/>
              <a:gd name="connsiteX1479" fmla="*/ 2009465 w 3751729"/>
              <a:gd name="connsiteY1479" fmla="*/ 47366 h 1237129"/>
              <a:gd name="connsiteX1480" fmla="*/ 2007741 w 3751729"/>
              <a:gd name="connsiteY1480" fmla="*/ 37274 h 1237129"/>
              <a:gd name="connsiteX1481" fmla="*/ 2006018 w 3751729"/>
              <a:gd name="connsiteY1481" fmla="*/ 29643 h 1237129"/>
              <a:gd name="connsiteX1482" fmla="*/ 2006018 w 3751729"/>
              <a:gd name="connsiteY1482" fmla="*/ 21274 h 1237129"/>
              <a:gd name="connsiteX1483" fmla="*/ 2011187 w 3751729"/>
              <a:gd name="connsiteY1483" fmla="*/ 21274 h 1237129"/>
              <a:gd name="connsiteX1484" fmla="*/ 2011187 w 3751729"/>
              <a:gd name="connsiteY1484" fmla="*/ 17827 h 1237129"/>
              <a:gd name="connsiteX1485" fmla="*/ 2021032 w 3751729"/>
              <a:gd name="connsiteY1485" fmla="*/ 23735 h 1237129"/>
              <a:gd name="connsiteX1486" fmla="*/ 2030879 w 3751729"/>
              <a:gd name="connsiteY1486" fmla="*/ 29643 h 1237129"/>
              <a:gd name="connsiteX1487" fmla="*/ 2042448 w 3751729"/>
              <a:gd name="connsiteY1487" fmla="*/ 34566 h 1237129"/>
              <a:gd name="connsiteX1488" fmla="*/ 2044171 w 3751729"/>
              <a:gd name="connsiteY1488" fmla="*/ 31120 h 1237129"/>
              <a:gd name="connsiteX1489" fmla="*/ 2045895 w 3751729"/>
              <a:gd name="connsiteY1489" fmla="*/ 28658 h 1237129"/>
              <a:gd name="connsiteX1490" fmla="*/ 2046633 w 3751729"/>
              <a:gd name="connsiteY1490" fmla="*/ 26936 h 1237129"/>
              <a:gd name="connsiteX1491" fmla="*/ 2048355 w 3751729"/>
              <a:gd name="connsiteY1491" fmla="*/ 22750 h 1237129"/>
              <a:gd name="connsiteX1492" fmla="*/ 2048355 w 3751729"/>
              <a:gd name="connsiteY1492" fmla="*/ 17827 h 1237129"/>
              <a:gd name="connsiteX1493" fmla="*/ 2046633 w 3751729"/>
              <a:gd name="connsiteY1493" fmla="*/ 17089 h 1237129"/>
              <a:gd name="connsiteX1494" fmla="*/ 2045895 w 3751729"/>
              <a:gd name="connsiteY1494" fmla="*/ 15366 h 1237129"/>
              <a:gd name="connsiteX1495" fmla="*/ 2044171 w 3751729"/>
              <a:gd name="connsiteY1495" fmla="*/ 13643 h 1237129"/>
              <a:gd name="connsiteX1496" fmla="*/ 2044171 w 3751729"/>
              <a:gd name="connsiteY1496" fmla="*/ 11920 h 1237129"/>
              <a:gd name="connsiteX1497" fmla="*/ 2044171 w 3751729"/>
              <a:gd name="connsiteY1497" fmla="*/ 9458 h 1237129"/>
              <a:gd name="connsiteX1498" fmla="*/ 2042448 w 3751729"/>
              <a:gd name="connsiteY1498" fmla="*/ 5274 h 1237129"/>
              <a:gd name="connsiteX1499" fmla="*/ 2054314 w 3751729"/>
              <a:gd name="connsiteY1499" fmla="*/ 0 h 1237129"/>
              <a:gd name="connsiteX1500" fmla="*/ 3640714 w 3751729"/>
              <a:gd name="connsiteY1500" fmla="*/ 0 h 1237129"/>
              <a:gd name="connsiteX1501" fmla="*/ 3640714 w 3751729"/>
              <a:gd name="connsiteY1501" fmla="*/ 8474 h 1237129"/>
              <a:gd name="connsiteX1502" fmla="*/ 3638252 w 3751729"/>
              <a:gd name="connsiteY1502" fmla="*/ 20290 h 1237129"/>
              <a:gd name="connsiteX1503" fmla="*/ 3635053 w 3751729"/>
              <a:gd name="connsiteY1503" fmla="*/ 30382 h 1237129"/>
              <a:gd name="connsiteX1504" fmla="*/ 3628406 w 3751729"/>
              <a:gd name="connsiteY1504" fmla="*/ 36289 h 1237129"/>
              <a:gd name="connsiteX1505" fmla="*/ 3625207 w 3751729"/>
              <a:gd name="connsiteY1505" fmla="*/ 38012 h 1237129"/>
              <a:gd name="connsiteX1506" fmla="*/ 3622745 w 3751729"/>
              <a:gd name="connsiteY1506" fmla="*/ 38012 h 1237129"/>
              <a:gd name="connsiteX1507" fmla="*/ 3621022 w 3751729"/>
              <a:gd name="connsiteY1507" fmla="*/ 38012 h 1237129"/>
              <a:gd name="connsiteX1508" fmla="*/ 3619298 w 3751729"/>
              <a:gd name="connsiteY1508" fmla="*/ 38012 h 1237129"/>
              <a:gd name="connsiteX1509" fmla="*/ 3617576 w 3751729"/>
              <a:gd name="connsiteY1509" fmla="*/ 36289 h 1237129"/>
              <a:gd name="connsiteX1510" fmla="*/ 3616838 w 3751729"/>
              <a:gd name="connsiteY1510" fmla="*/ 36289 h 1237129"/>
              <a:gd name="connsiteX1511" fmla="*/ 3615114 w 3751729"/>
              <a:gd name="connsiteY1511" fmla="*/ 36289 h 1237129"/>
              <a:gd name="connsiteX1512" fmla="*/ 3613391 w 3751729"/>
              <a:gd name="connsiteY1512" fmla="*/ 38012 h 1237129"/>
              <a:gd name="connsiteX1513" fmla="*/ 3611668 w 3751729"/>
              <a:gd name="connsiteY1513" fmla="*/ 39735 h 1237129"/>
              <a:gd name="connsiteX1514" fmla="*/ 3609207 w 3751729"/>
              <a:gd name="connsiteY1514" fmla="*/ 43920 h 1237129"/>
              <a:gd name="connsiteX1515" fmla="*/ 3617576 w 3751729"/>
              <a:gd name="connsiteY1515" fmla="*/ 54012 h 1237129"/>
              <a:gd name="connsiteX1516" fmla="*/ 3626683 w 3751729"/>
              <a:gd name="connsiteY1516" fmla="*/ 71735 h 1237129"/>
              <a:gd name="connsiteX1517" fmla="*/ 3630868 w 3751729"/>
              <a:gd name="connsiteY1517" fmla="*/ 91920 h 1237129"/>
              <a:gd name="connsiteX1518" fmla="*/ 3628406 w 3751729"/>
              <a:gd name="connsiteY1518" fmla="*/ 91920 h 1237129"/>
              <a:gd name="connsiteX1519" fmla="*/ 3626683 w 3751729"/>
              <a:gd name="connsiteY1519" fmla="*/ 93643 h 1237129"/>
              <a:gd name="connsiteX1520" fmla="*/ 3623483 w 3751729"/>
              <a:gd name="connsiteY1520" fmla="*/ 93643 h 1237129"/>
              <a:gd name="connsiteX1521" fmla="*/ 3619298 w 3751729"/>
              <a:gd name="connsiteY1521" fmla="*/ 95365 h 1237129"/>
              <a:gd name="connsiteX1522" fmla="*/ 3613637 w 3751729"/>
              <a:gd name="connsiteY1522" fmla="*/ 91181 h 1237129"/>
              <a:gd name="connsiteX1523" fmla="*/ 3609452 w 3751729"/>
              <a:gd name="connsiteY1523" fmla="*/ 87734 h 1237129"/>
              <a:gd name="connsiteX1524" fmla="*/ 3603791 w 3751729"/>
              <a:gd name="connsiteY1524" fmla="*/ 86996 h 1237129"/>
              <a:gd name="connsiteX1525" fmla="*/ 3596406 w 3751729"/>
              <a:gd name="connsiteY1525" fmla="*/ 85274 h 1237129"/>
              <a:gd name="connsiteX1526" fmla="*/ 3592222 w 3751729"/>
              <a:gd name="connsiteY1526" fmla="*/ 97089 h 1237129"/>
              <a:gd name="connsiteX1527" fmla="*/ 3583854 w 3751729"/>
              <a:gd name="connsiteY1527" fmla="*/ 102997 h 1237129"/>
              <a:gd name="connsiteX1528" fmla="*/ 3573022 w 3751729"/>
              <a:gd name="connsiteY1528" fmla="*/ 107181 h 1237129"/>
              <a:gd name="connsiteX1529" fmla="*/ 3561453 w 3751729"/>
              <a:gd name="connsiteY1529" fmla="*/ 111366 h 1237129"/>
              <a:gd name="connsiteX1530" fmla="*/ 3560715 w 3751729"/>
              <a:gd name="connsiteY1530" fmla="*/ 123180 h 1237129"/>
              <a:gd name="connsiteX1531" fmla="*/ 3557514 w 3751729"/>
              <a:gd name="connsiteY1531" fmla="*/ 132289 h 1237129"/>
              <a:gd name="connsiteX1532" fmla="*/ 3551854 w 3751729"/>
              <a:gd name="connsiteY1532" fmla="*/ 140657 h 1237129"/>
              <a:gd name="connsiteX1533" fmla="*/ 3540284 w 3751729"/>
              <a:gd name="connsiteY1533" fmla="*/ 142381 h 1237129"/>
              <a:gd name="connsiteX1534" fmla="*/ 3531915 w 3751729"/>
              <a:gd name="connsiteY1534" fmla="*/ 144842 h 1237129"/>
              <a:gd name="connsiteX1535" fmla="*/ 3526253 w 3751729"/>
              <a:gd name="connsiteY1535" fmla="*/ 148288 h 1237129"/>
              <a:gd name="connsiteX1536" fmla="*/ 3520592 w 3751729"/>
              <a:gd name="connsiteY1536" fmla="*/ 150012 h 1237129"/>
              <a:gd name="connsiteX1537" fmla="*/ 3516408 w 3751729"/>
              <a:gd name="connsiteY1537" fmla="*/ 146565 h 1237129"/>
              <a:gd name="connsiteX1538" fmla="*/ 3511484 w 3751729"/>
              <a:gd name="connsiteY1538" fmla="*/ 142381 h 1237129"/>
              <a:gd name="connsiteX1539" fmla="*/ 3509022 w 3751729"/>
              <a:gd name="connsiteY1539" fmla="*/ 138196 h 1237129"/>
              <a:gd name="connsiteX1540" fmla="*/ 3503362 w 3751729"/>
              <a:gd name="connsiteY1540" fmla="*/ 138935 h 1237129"/>
              <a:gd name="connsiteX1541" fmla="*/ 3495977 w 3751729"/>
              <a:gd name="connsiteY1541" fmla="*/ 140657 h 1237129"/>
              <a:gd name="connsiteX1542" fmla="*/ 3490315 w 3751729"/>
              <a:gd name="connsiteY1542" fmla="*/ 144103 h 1237129"/>
              <a:gd name="connsiteX1543" fmla="*/ 3486130 w 3751729"/>
              <a:gd name="connsiteY1543" fmla="*/ 146565 h 1237129"/>
              <a:gd name="connsiteX1544" fmla="*/ 3486130 w 3751729"/>
              <a:gd name="connsiteY1544" fmla="*/ 152473 h 1237129"/>
              <a:gd name="connsiteX1545" fmla="*/ 3481946 w 3751729"/>
              <a:gd name="connsiteY1545" fmla="*/ 154195 h 1237129"/>
              <a:gd name="connsiteX1546" fmla="*/ 3474562 w 3751729"/>
              <a:gd name="connsiteY1546" fmla="*/ 154195 h 1237129"/>
              <a:gd name="connsiteX1547" fmla="*/ 3464716 w 3751729"/>
              <a:gd name="connsiteY1547" fmla="*/ 154195 h 1237129"/>
              <a:gd name="connsiteX1548" fmla="*/ 3455608 w 3751729"/>
              <a:gd name="connsiteY1548" fmla="*/ 155919 h 1237129"/>
              <a:gd name="connsiteX1549" fmla="*/ 3451423 w 3751729"/>
              <a:gd name="connsiteY1549" fmla="*/ 156658 h 1237129"/>
              <a:gd name="connsiteX1550" fmla="*/ 3444038 w 3751729"/>
              <a:gd name="connsiteY1550" fmla="*/ 174381 h 1237129"/>
              <a:gd name="connsiteX1551" fmla="*/ 3443300 w 3751729"/>
              <a:gd name="connsiteY1551" fmla="*/ 193580 h 1237129"/>
              <a:gd name="connsiteX1552" fmla="*/ 3443300 w 3751729"/>
              <a:gd name="connsiteY1552" fmla="*/ 215488 h 1237129"/>
              <a:gd name="connsiteX1553" fmla="*/ 3445762 w 3751729"/>
              <a:gd name="connsiteY1553" fmla="*/ 234687 h 1237129"/>
              <a:gd name="connsiteX1554" fmla="*/ 3441577 w 3751729"/>
              <a:gd name="connsiteY1554" fmla="*/ 234687 h 1237129"/>
              <a:gd name="connsiteX1555" fmla="*/ 3439854 w 3751729"/>
              <a:gd name="connsiteY1555" fmla="*/ 234687 h 1237129"/>
              <a:gd name="connsiteX1556" fmla="*/ 3438131 w 3751729"/>
              <a:gd name="connsiteY1556" fmla="*/ 234687 h 1237129"/>
              <a:gd name="connsiteX1557" fmla="*/ 3437392 w 3751729"/>
              <a:gd name="connsiteY1557" fmla="*/ 236410 h 1237129"/>
              <a:gd name="connsiteX1558" fmla="*/ 3435670 w 3751729"/>
              <a:gd name="connsiteY1558" fmla="*/ 237150 h 1237129"/>
              <a:gd name="connsiteX1559" fmla="*/ 3433946 w 3751729"/>
              <a:gd name="connsiteY1559" fmla="*/ 242072 h 1237129"/>
              <a:gd name="connsiteX1560" fmla="*/ 3432223 w 3751729"/>
              <a:gd name="connsiteY1560" fmla="*/ 246257 h 1237129"/>
              <a:gd name="connsiteX1561" fmla="*/ 3432223 w 3751729"/>
              <a:gd name="connsiteY1561" fmla="*/ 252164 h 1237129"/>
              <a:gd name="connsiteX1562" fmla="*/ 3432223 w 3751729"/>
              <a:gd name="connsiteY1562" fmla="*/ 258810 h 1237129"/>
              <a:gd name="connsiteX1563" fmla="*/ 3422377 w 3751729"/>
              <a:gd name="connsiteY1563" fmla="*/ 258810 h 1237129"/>
              <a:gd name="connsiteX1564" fmla="*/ 3416715 w 3751729"/>
              <a:gd name="connsiteY1564" fmla="*/ 267918 h 1237129"/>
              <a:gd name="connsiteX1565" fmla="*/ 3412531 w 3751729"/>
              <a:gd name="connsiteY1565" fmla="*/ 273825 h 1237129"/>
              <a:gd name="connsiteX1566" fmla="*/ 3410808 w 3751729"/>
              <a:gd name="connsiteY1566" fmla="*/ 279734 h 1237129"/>
              <a:gd name="connsiteX1567" fmla="*/ 3409084 w 3751729"/>
              <a:gd name="connsiteY1567" fmla="*/ 291548 h 1237129"/>
              <a:gd name="connsiteX1568" fmla="*/ 3406623 w 3751729"/>
              <a:gd name="connsiteY1568" fmla="*/ 291548 h 1237129"/>
              <a:gd name="connsiteX1569" fmla="*/ 3403423 w 3751729"/>
              <a:gd name="connsiteY1569" fmla="*/ 291548 h 1237129"/>
              <a:gd name="connsiteX1570" fmla="*/ 3402685 w 3751729"/>
              <a:gd name="connsiteY1570" fmla="*/ 291548 h 1237129"/>
              <a:gd name="connsiteX1571" fmla="*/ 3400962 w 3751729"/>
              <a:gd name="connsiteY1571" fmla="*/ 291548 h 1237129"/>
              <a:gd name="connsiteX1572" fmla="*/ 3397762 w 3751729"/>
              <a:gd name="connsiteY1572" fmla="*/ 291548 h 1237129"/>
              <a:gd name="connsiteX1573" fmla="*/ 3392100 w 3751729"/>
              <a:gd name="connsiteY1573" fmla="*/ 303365 h 1237129"/>
              <a:gd name="connsiteX1574" fmla="*/ 3387915 w 3751729"/>
              <a:gd name="connsiteY1574" fmla="*/ 317641 h 1237129"/>
              <a:gd name="connsiteX1575" fmla="*/ 3378069 w 3751729"/>
              <a:gd name="connsiteY1575" fmla="*/ 317641 h 1237129"/>
              <a:gd name="connsiteX1576" fmla="*/ 3374869 w 3751729"/>
              <a:gd name="connsiteY1576" fmla="*/ 333640 h 1237129"/>
              <a:gd name="connsiteX1577" fmla="*/ 3369947 w 3751729"/>
              <a:gd name="connsiteY1577" fmla="*/ 333640 h 1237129"/>
              <a:gd name="connsiteX1578" fmla="*/ 3369947 w 3751729"/>
              <a:gd name="connsiteY1578" fmla="*/ 329457 h 1237129"/>
              <a:gd name="connsiteX1579" fmla="*/ 3358378 w 3751729"/>
              <a:gd name="connsiteY1579" fmla="*/ 313456 h 1237129"/>
              <a:gd name="connsiteX1580" fmla="*/ 3350993 w 3751729"/>
              <a:gd name="connsiteY1580" fmla="*/ 294256 h 1237129"/>
              <a:gd name="connsiteX1581" fmla="*/ 3349270 w 3751729"/>
              <a:gd name="connsiteY1581" fmla="*/ 272349 h 1237129"/>
              <a:gd name="connsiteX1582" fmla="*/ 3350993 w 3751729"/>
              <a:gd name="connsiteY1582" fmla="*/ 246257 h 1237129"/>
              <a:gd name="connsiteX1583" fmla="*/ 3355178 w 3751729"/>
              <a:gd name="connsiteY1583" fmla="*/ 242811 h 1237129"/>
              <a:gd name="connsiteX1584" fmla="*/ 3358378 w 3751729"/>
              <a:gd name="connsiteY1584" fmla="*/ 240349 h 1237129"/>
              <a:gd name="connsiteX1585" fmla="*/ 3362562 w 3751729"/>
              <a:gd name="connsiteY1585" fmla="*/ 236903 h 1237129"/>
              <a:gd name="connsiteX1586" fmla="*/ 3364285 w 3751729"/>
              <a:gd name="connsiteY1586" fmla="*/ 232719 h 1237129"/>
              <a:gd name="connsiteX1587" fmla="*/ 3366747 w 3751729"/>
              <a:gd name="connsiteY1587" fmla="*/ 226811 h 1237129"/>
              <a:gd name="connsiteX1588" fmla="*/ 3362562 w 3751729"/>
              <a:gd name="connsiteY1588" fmla="*/ 219180 h 1237129"/>
              <a:gd name="connsiteX1589" fmla="*/ 3360839 w 3751729"/>
              <a:gd name="connsiteY1589" fmla="*/ 209088 h 1237129"/>
              <a:gd name="connsiteX1590" fmla="*/ 3366501 w 3751729"/>
              <a:gd name="connsiteY1590" fmla="*/ 197272 h 1237129"/>
              <a:gd name="connsiteX1591" fmla="*/ 3372162 w 3751729"/>
              <a:gd name="connsiteY1591" fmla="*/ 193088 h 1237129"/>
              <a:gd name="connsiteX1592" fmla="*/ 3379547 w 3751729"/>
              <a:gd name="connsiteY1592" fmla="*/ 189642 h 1237129"/>
              <a:gd name="connsiteX1593" fmla="*/ 3387915 w 3751729"/>
              <a:gd name="connsiteY1593" fmla="*/ 187180 h 1237129"/>
              <a:gd name="connsiteX1594" fmla="*/ 3393577 w 3751729"/>
              <a:gd name="connsiteY1594" fmla="*/ 181272 h 1237129"/>
              <a:gd name="connsiteX1595" fmla="*/ 3405147 w 3751729"/>
              <a:gd name="connsiteY1595" fmla="*/ 163550 h 1237129"/>
              <a:gd name="connsiteX1596" fmla="*/ 3416715 w 3751729"/>
              <a:gd name="connsiteY1596" fmla="*/ 145827 h 1237129"/>
              <a:gd name="connsiteX1597" fmla="*/ 3425824 w 3751729"/>
              <a:gd name="connsiteY1597" fmla="*/ 138196 h 1237129"/>
              <a:gd name="connsiteX1598" fmla="*/ 3435670 w 3751729"/>
              <a:gd name="connsiteY1598" fmla="*/ 131550 h 1237129"/>
              <a:gd name="connsiteX1599" fmla="*/ 3445515 w 3751729"/>
              <a:gd name="connsiteY1599" fmla="*/ 123920 h 1237129"/>
              <a:gd name="connsiteX1600" fmla="*/ 3449700 w 3751729"/>
              <a:gd name="connsiteY1600" fmla="*/ 113827 h 1237129"/>
              <a:gd name="connsiteX1601" fmla="*/ 3452900 w 3751729"/>
              <a:gd name="connsiteY1601" fmla="*/ 102011 h 1237129"/>
              <a:gd name="connsiteX1602" fmla="*/ 3457085 w 3751729"/>
              <a:gd name="connsiteY1602" fmla="*/ 91181 h 1237129"/>
              <a:gd name="connsiteX1603" fmla="*/ 3457085 w 3751729"/>
              <a:gd name="connsiteY1603" fmla="*/ 90443 h 1237129"/>
              <a:gd name="connsiteX1604" fmla="*/ 3455361 w 3751729"/>
              <a:gd name="connsiteY1604" fmla="*/ 90443 h 1237129"/>
              <a:gd name="connsiteX1605" fmla="*/ 3455361 w 3751729"/>
              <a:gd name="connsiteY1605" fmla="*/ 88719 h 1237129"/>
              <a:gd name="connsiteX1606" fmla="*/ 3453639 w 3751729"/>
              <a:gd name="connsiteY1606" fmla="*/ 86996 h 1237129"/>
              <a:gd name="connsiteX1607" fmla="*/ 3451176 w 3751729"/>
              <a:gd name="connsiteY1607" fmla="*/ 88719 h 1237129"/>
              <a:gd name="connsiteX1608" fmla="*/ 3449454 w 3751729"/>
              <a:gd name="connsiteY1608" fmla="*/ 90443 h 1237129"/>
              <a:gd name="connsiteX1609" fmla="*/ 3448715 w 3751729"/>
              <a:gd name="connsiteY1609" fmla="*/ 91181 h 1237129"/>
              <a:gd name="connsiteX1610" fmla="*/ 3441331 w 3751729"/>
              <a:gd name="connsiteY1610" fmla="*/ 102011 h 1237129"/>
              <a:gd name="connsiteX1611" fmla="*/ 3433946 w 3751729"/>
              <a:gd name="connsiteY1611" fmla="*/ 113827 h 1237129"/>
              <a:gd name="connsiteX1612" fmla="*/ 3426561 w 3751729"/>
              <a:gd name="connsiteY1612" fmla="*/ 123920 h 1237129"/>
              <a:gd name="connsiteX1613" fmla="*/ 3416715 w 3751729"/>
              <a:gd name="connsiteY1613" fmla="*/ 131550 h 1237129"/>
              <a:gd name="connsiteX1614" fmla="*/ 3403423 w 3751729"/>
              <a:gd name="connsiteY1614" fmla="*/ 137457 h 1237129"/>
              <a:gd name="connsiteX1615" fmla="*/ 3402685 w 3751729"/>
              <a:gd name="connsiteY1615" fmla="*/ 132535 h 1237129"/>
              <a:gd name="connsiteX1616" fmla="*/ 3402685 w 3751729"/>
              <a:gd name="connsiteY1616" fmla="*/ 131796 h 1237129"/>
              <a:gd name="connsiteX1617" fmla="*/ 3400962 w 3751729"/>
              <a:gd name="connsiteY1617" fmla="*/ 128350 h 1237129"/>
              <a:gd name="connsiteX1618" fmla="*/ 3400962 w 3751729"/>
              <a:gd name="connsiteY1618" fmla="*/ 124165 h 1237129"/>
              <a:gd name="connsiteX1619" fmla="*/ 3402685 w 3751729"/>
              <a:gd name="connsiteY1619" fmla="*/ 122442 h 1237129"/>
              <a:gd name="connsiteX1620" fmla="*/ 3402685 w 3751729"/>
              <a:gd name="connsiteY1620" fmla="*/ 120719 h 1237129"/>
              <a:gd name="connsiteX1621" fmla="*/ 3402685 w 3751729"/>
              <a:gd name="connsiteY1621" fmla="*/ 119980 h 1237129"/>
              <a:gd name="connsiteX1622" fmla="*/ 3403423 w 3751729"/>
              <a:gd name="connsiteY1622" fmla="*/ 116534 h 1237129"/>
              <a:gd name="connsiteX1623" fmla="*/ 3403423 w 3751729"/>
              <a:gd name="connsiteY1623" fmla="*/ 114073 h 1237129"/>
              <a:gd name="connsiteX1624" fmla="*/ 3399238 w 3751729"/>
              <a:gd name="connsiteY1624" fmla="*/ 110628 h 1237129"/>
              <a:gd name="connsiteX1625" fmla="*/ 3395054 w 3751729"/>
              <a:gd name="connsiteY1625" fmla="*/ 108903 h 1237129"/>
              <a:gd name="connsiteX1626" fmla="*/ 3391854 w 3751729"/>
              <a:gd name="connsiteY1626" fmla="*/ 108166 h 1237129"/>
              <a:gd name="connsiteX1627" fmla="*/ 3387670 w 3751729"/>
              <a:gd name="connsiteY1627" fmla="*/ 106442 h 1237129"/>
              <a:gd name="connsiteX1628" fmla="*/ 3385208 w 3751729"/>
              <a:gd name="connsiteY1628" fmla="*/ 108166 h 1237129"/>
              <a:gd name="connsiteX1629" fmla="*/ 3377824 w 3751729"/>
              <a:gd name="connsiteY1629" fmla="*/ 112350 h 1237129"/>
              <a:gd name="connsiteX1630" fmla="*/ 3367978 w 3751729"/>
              <a:gd name="connsiteY1630" fmla="*/ 120719 h 1237129"/>
              <a:gd name="connsiteX1631" fmla="*/ 3358870 w 3751729"/>
              <a:gd name="connsiteY1631" fmla="*/ 131550 h 1237129"/>
              <a:gd name="connsiteX1632" fmla="*/ 3350500 w 3751729"/>
              <a:gd name="connsiteY1632" fmla="*/ 141642 h 1237129"/>
              <a:gd name="connsiteX1633" fmla="*/ 3346316 w 3751729"/>
              <a:gd name="connsiteY1633" fmla="*/ 149273 h 1237129"/>
              <a:gd name="connsiteX1634" fmla="*/ 3346316 w 3751729"/>
              <a:gd name="connsiteY1634" fmla="*/ 151734 h 1237129"/>
              <a:gd name="connsiteX1635" fmla="*/ 3346316 w 3751729"/>
              <a:gd name="connsiteY1635" fmla="*/ 155180 h 1237129"/>
              <a:gd name="connsiteX1636" fmla="*/ 3347055 w 3751729"/>
              <a:gd name="connsiteY1636" fmla="*/ 157642 h 1237129"/>
              <a:gd name="connsiteX1637" fmla="*/ 3348778 w 3751729"/>
              <a:gd name="connsiteY1637" fmla="*/ 161826 h 1237129"/>
              <a:gd name="connsiteX1638" fmla="*/ 3350500 w 3751729"/>
              <a:gd name="connsiteY1638" fmla="*/ 165272 h 1237129"/>
              <a:gd name="connsiteX1639" fmla="*/ 3350500 w 3751729"/>
              <a:gd name="connsiteY1639" fmla="*/ 167734 h 1237129"/>
              <a:gd name="connsiteX1640" fmla="*/ 3341394 w 3751729"/>
              <a:gd name="connsiteY1640" fmla="*/ 171918 h 1237129"/>
              <a:gd name="connsiteX1641" fmla="*/ 3331548 w 3751729"/>
              <a:gd name="connsiteY1641" fmla="*/ 173642 h 1237129"/>
              <a:gd name="connsiteX1642" fmla="*/ 3318255 w 3751729"/>
              <a:gd name="connsiteY1642" fmla="*/ 175365 h 1237129"/>
              <a:gd name="connsiteX1643" fmla="*/ 3305947 w 3751729"/>
              <a:gd name="connsiteY1643" fmla="*/ 175365 h 1237129"/>
              <a:gd name="connsiteX1644" fmla="*/ 3305947 w 3751729"/>
              <a:gd name="connsiteY1644" fmla="*/ 159365 h 1237129"/>
              <a:gd name="connsiteX1645" fmla="*/ 3292655 w 3751729"/>
              <a:gd name="connsiteY1645" fmla="*/ 161826 h 1237129"/>
              <a:gd name="connsiteX1646" fmla="*/ 3281085 w 3751729"/>
              <a:gd name="connsiteY1646" fmla="*/ 166750 h 1237129"/>
              <a:gd name="connsiteX1647" fmla="*/ 3271240 w 3751729"/>
              <a:gd name="connsiteY1647" fmla="*/ 165026 h 1237129"/>
              <a:gd name="connsiteX1648" fmla="*/ 3263855 w 3751729"/>
              <a:gd name="connsiteY1648" fmla="*/ 155919 h 1237129"/>
              <a:gd name="connsiteX1649" fmla="*/ 3235055 w 3751729"/>
              <a:gd name="connsiteY1649" fmla="*/ 151734 h 1237129"/>
              <a:gd name="connsiteX1650" fmla="*/ 3225209 w 3751729"/>
              <a:gd name="connsiteY1650" fmla="*/ 161826 h 1237129"/>
              <a:gd name="connsiteX1651" fmla="*/ 3213640 w 3751729"/>
              <a:gd name="connsiteY1651" fmla="*/ 169457 h 1237129"/>
              <a:gd name="connsiteX1652" fmla="*/ 3203794 w 3751729"/>
              <a:gd name="connsiteY1652" fmla="*/ 177827 h 1237129"/>
              <a:gd name="connsiteX1653" fmla="*/ 3198133 w 3751729"/>
              <a:gd name="connsiteY1653" fmla="*/ 188657 h 1237129"/>
              <a:gd name="connsiteX1654" fmla="*/ 3192471 w 3751729"/>
              <a:gd name="connsiteY1654" fmla="*/ 198750 h 1237129"/>
              <a:gd name="connsiteX1655" fmla="*/ 3186810 w 3751729"/>
              <a:gd name="connsiteY1655" fmla="*/ 208841 h 1237129"/>
              <a:gd name="connsiteX1656" fmla="*/ 3179425 w 3751729"/>
              <a:gd name="connsiteY1656" fmla="*/ 216473 h 1237129"/>
              <a:gd name="connsiteX1657" fmla="*/ 3156287 w 3751729"/>
              <a:gd name="connsiteY1657" fmla="*/ 224103 h 1237129"/>
              <a:gd name="connsiteX1658" fmla="*/ 3150625 w 3751729"/>
              <a:gd name="connsiteY1658" fmla="*/ 230011 h 1237129"/>
              <a:gd name="connsiteX1659" fmla="*/ 3146441 w 3751729"/>
              <a:gd name="connsiteY1659" fmla="*/ 236657 h 1237129"/>
              <a:gd name="connsiteX1660" fmla="*/ 3142256 w 3751729"/>
              <a:gd name="connsiteY1660" fmla="*/ 242564 h 1237129"/>
              <a:gd name="connsiteX1661" fmla="*/ 3132409 w 3751729"/>
              <a:gd name="connsiteY1661" fmla="*/ 250195 h 1237129"/>
              <a:gd name="connsiteX1662" fmla="*/ 3132409 w 3751729"/>
              <a:gd name="connsiteY1662" fmla="*/ 258564 h 1237129"/>
              <a:gd name="connsiteX1663" fmla="*/ 3144717 w 3751729"/>
              <a:gd name="connsiteY1663" fmla="*/ 258564 h 1237129"/>
              <a:gd name="connsiteX1664" fmla="*/ 3146441 w 3751729"/>
              <a:gd name="connsiteY1664" fmla="*/ 263487 h 1237129"/>
              <a:gd name="connsiteX1665" fmla="*/ 3148164 w 3751729"/>
              <a:gd name="connsiteY1665" fmla="*/ 265949 h 1237129"/>
              <a:gd name="connsiteX1666" fmla="*/ 3148902 w 3751729"/>
              <a:gd name="connsiteY1666" fmla="*/ 269395 h 1237129"/>
              <a:gd name="connsiteX1667" fmla="*/ 3152102 w 3751729"/>
              <a:gd name="connsiteY1667" fmla="*/ 271857 h 1237129"/>
              <a:gd name="connsiteX1668" fmla="*/ 3154563 w 3751729"/>
              <a:gd name="connsiteY1668" fmla="*/ 273580 h 1237129"/>
              <a:gd name="connsiteX1669" fmla="*/ 3160225 w 3751729"/>
              <a:gd name="connsiteY1669" fmla="*/ 275303 h 1237129"/>
              <a:gd name="connsiteX1670" fmla="*/ 3163425 w 3751729"/>
              <a:gd name="connsiteY1670" fmla="*/ 271857 h 1237129"/>
              <a:gd name="connsiteX1671" fmla="*/ 3165887 w 3751729"/>
              <a:gd name="connsiteY1671" fmla="*/ 270133 h 1237129"/>
              <a:gd name="connsiteX1672" fmla="*/ 3170809 w 3751729"/>
              <a:gd name="connsiteY1672" fmla="*/ 269395 h 1237129"/>
              <a:gd name="connsiteX1673" fmla="*/ 3174994 w 3751729"/>
              <a:gd name="connsiteY1673" fmla="*/ 269395 h 1237129"/>
              <a:gd name="connsiteX1674" fmla="*/ 3182379 w 3751729"/>
              <a:gd name="connsiteY1674" fmla="*/ 269395 h 1237129"/>
              <a:gd name="connsiteX1675" fmla="*/ 3188041 w 3751729"/>
              <a:gd name="connsiteY1675" fmla="*/ 276041 h 1237129"/>
              <a:gd name="connsiteX1676" fmla="*/ 3192225 w 3751729"/>
              <a:gd name="connsiteY1676" fmla="*/ 281949 h 1237129"/>
              <a:gd name="connsiteX1677" fmla="*/ 3194687 w 3751729"/>
              <a:gd name="connsiteY1677" fmla="*/ 289580 h 1237129"/>
              <a:gd name="connsiteX1678" fmla="*/ 3197887 w 3751729"/>
              <a:gd name="connsiteY1678" fmla="*/ 301394 h 1237129"/>
              <a:gd name="connsiteX1679" fmla="*/ 3199609 w 3751729"/>
              <a:gd name="connsiteY1679" fmla="*/ 309026 h 1237129"/>
              <a:gd name="connsiteX1680" fmla="*/ 3197887 w 3751729"/>
              <a:gd name="connsiteY1680" fmla="*/ 313210 h 1237129"/>
              <a:gd name="connsiteX1681" fmla="*/ 3193702 w 3751729"/>
              <a:gd name="connsiteY1681" fmla="*/ 317395 h 1237129"/>
              <a:gd name="connsiteX1682" fmla="*/ 3191978 w 3751729"/>
              <a:gd name="connsiteY1682" fmla="*/ 325026 h 1237129"/>
              <a:gd name="connsiteX1683" fmla="*/ 3191978 w 3751729"/>
              <a:gd name="connsiteY1683" fmla="*/ 333395 h 1237129"/>
              <a:gd name="connsiteX1684" fmla="*/ 3194441 w 3751729"/>
              <a:gd name="connsiteY1684" fmla="*/ 341025 h 1237129"/>
              <a:gd name="connsiteX1685" fmla="*/ 3197640 w 3751729"/>
              <a:gd name="connsiteY1685" fmla="*/ 348656 h 1237129"/>
              <a:gd name="connsiteX1686" fmla="*/ 3200102 w 3751729"/>
              <a:gd name="connsiteY1686" fmla="*/ 358748 h 1237129"/>
              <a:gd name="connsiteX1687" fmla="*/ 3191733 w 3751729"/>
              <a:gd name="connsiteY1687" fmla="*/ 367856 h 1237129"/>
              <a:gd name="connsiteX1688" fmla="*/ 3186072 w 3751729"/>
              <a:gd name="connsiteY1688" fmla="*/ 377949 h 1237129"/>
              <a:gd name="connsiteX1689" fmla="*/ 3181886 w 3751729"/>
              <a:gd name="connsiteY1689" fmla="*/ 388041 h 1237129"/>
              <a:gd name="connsiteX1690" fmla="*/ 3176226 w 3751729"/>
              <a:gd name="connsiteY1690" fmla="*/ 401579 h 1237129"/>
              <a:gd name="connsiteX1691" fmla="*/ 3173025 w 3751729"/>
              <a:gd name="connsiteY1691" fmla="*/ 404041 h 1237129"/>
              <a:gd name="connsiteX1692" fmla="*/ 3165640 w 3751729"/>
              <a:gd name="connsiteY1692" fmla="*/ 413148 h 1237129"/>
              <a:gd name="connsiteX1693" fmla="*/ 3157271 w 3751729"/>
              <a:gd name="connsiteY1693" fmla="*/ 423241 h 1237129"/>
              <a:gd name="connsiteX1694" fmla="*/ 3148164 w 3751729"/>
              <a:gd name="connsiteY1694" fmla="*/ 435056 h 1237129"/>
              <a:gd name="connsiteX1695" fmla="*/ 3138318 w 3751729"/>
              <a:gd name="connsiteY1695" fmla="*/ 445148 h 1237129"/>
              <a:gd name="connsiteX1696" fmla="*/ 3129949 w 3751729"/>
              <a:gd name="connsiteY1696" fmla="*/ 455241 h 1237129"/>
              <a:gd name="connsiteX1697" fmla="*/ 3124288 w 3751729"/>
              <a:gd name="connsiteY1697" fmla="*/ 462871 h 1237129"/>
              <a:gd name="connsiteX1698" fmla="*/ 3121088 w 3751729"/>
              <a:gd name="connsiteY1698" fmla="*/ 466318 h 1237129"/>
              <a:gd name="connsiteX1699" fmla="*/ 3111241 w 3751729"/>
              <a:gd name="connsiteY1699" fmla="*/ 468778 h 1237129"/>
              <a:gd name="connsiteX1700" fmla="*/ 3101395 w 3751729"/>
              <a:gd name="connsiteY1700" fmla="*/ 467056 h 1237129"/>
              <a:gd name="connsiteX1701" fmla="*/ 3092288 w 3751729"/>
              <a:gd name="connsiteY1701" fmla="*/ 467056 h 1237129"/>
              <a:gd name="connsiteX1702" fmla="*/ 3083918 w 3751729"/>
              <a:gd name="connsiteY1702" fmla="*/ 468778 h 1237129"/>
              <a:gd name="connsiteX1703" fmla="*/ 3076533 w 3751729"/>
              <a:gd name="connsiteY1703" fmla="*/ 476409 h 1237129"/>
              <a:gd name="connsiteX1704" fmla="*/ 3070872 w 3751729"/>
              <a:gd name="connsiteY1704" fmla="*/ 484779 h 1237129"/>
              <a:gd name="connsiteX1705" fmla="*/ 3066687 w 3751729"/>
              <a:gd name="connsiteY1705" fmla="*/ 493887 h 1237129"/>
              <a:gd name="connsiteX1706" fmla="*/ 3061026 w 3751729"/>
              <a:gd name="connsiteY1706" fmla="*/ 502256 h 1237129"/>
              <a:gd name="connsiteX1707" fmla="*/ 3052657 w 3751729"/>
              <a:gd name="connsiteY1707" fmla="*/ 508164 h 1237129"/>
              <a:gd name="connsiteX1708" fmla="*/ 3050934 w 3751729"/>
              <a:gd name="connsiteY1708" fmla="*/ 508164 h 1237129"/>
              <a:gd name="connsiteX1709" fmla="*/ 3049211 w 3751729"/>
              <a:gd name="connsiteY1709" fmla="*/ 509887 h 1237129"/>
              <a:gd name="connsiteX1710" fmla="*/ 3047487 w 3751729"/>
              <a:gd name="connsiteY1710" fmla="*/ 509887 h 1237129"/>
              <a:gd name="connsiteX1711" fmla="*/ 3045026 w 3751729"/>
              <a:gd name="connsiteY1711" fmla="*/ 509887 h 1237129"/>
              <a:gd name="connsiteX1712" fmla="*/ 3041826 w 3751729"/>
              <a:gd name="connsiteY1712" fmla="*/ 511610 h 1237129"/>
              <a:gd name="connsiteX1713" fmla="*/ 3045026 w 3751729"/>
              <a:gd name="connsiteY1713" fmla="*/ 519979 h 1237129"/>
              <a:gd name="connsiteX1714" fmla="*/ 3050688 w 3751729"/>
              <a:gd name="connsiteY1714" fmla="*/ 529086 h 1237129"/>
              <a:gd name="connsiteX1715" fmla="*/ 3054872 w 3751729"/>
              <a:gd name="connsiteY1715" fmla="*/ 539179 h 1237129"/>
              <a:gd name="connsiteX1716" fmla="*/ 3060534 w 3751729"/>
              <a:gd name="connsiteY1716" fmla="*/ 549271 h 1237129"/>
              <a:gd name="connsiteX1717" fmla="*/ 3062995 w 3751729"/>
              <a:gd name="connsiteY1717" fmla="*/ 558378 h 1237129"/>
              <a:gd name="connsiteX1718" fmla="*/ 3064719 w 3751729"/>
              <a:gd name="connsiteY1718" fmla="*/ 568471 h 1237129"/>
              <a:gd name="connsiteX1719" fmla="*/ 3062256 w 3751729"/>
              <a:gd name="connsiteY1719" fmla="*/ 575117 h 1237129"/>
              <a:gd name="connsiteX1720" fmla="*/ 3056595 w 3751729"/>
              <a:gd name="connsiteY1720" fmla="*/ 581022 h 1237129"/>
              <a:gd name="connsiteX1721" fmla="*/ 3045026 w 3751729"/>
              <a:gd name="connsiteY1721" fmla="*/ 585945 h 1237129"/>
              <a:gd name="connsiteX1722" fmla="*/ 3026073 w 3751729"/>
              <a:gd name="connsiteY1722" fmla="*/ 588407 h 1237129"/>
              <a:gd name="connsiteX1723" fmla="*/ 3026073 w 3751729"/>
              <a:gd name="connsiteY1723" fmla="*/ 580776 h 1237129"/>
              <a:gd name="connsiteX1724" fmla="*/ 3024348 w 3751729"/>
              <a:gd name="connsiteY1724" fmla="*/ 574133 h 1237129"/>
              <a:gd name="connsiteX1725" fmla="*/ 3024348 w 3751729"/>
              <a:gd name="connsiteY1725" fmla="*/ 564040 h 1237129"/>
              <a:gd name="connsiteX1726" fmla="*/ 3026073 w 3751729"/>
              <a:gd name="connsiteY1726" fmla="*/ 552225 h 1237129"/>
              <a:gd name="connsiteX1727" fmla="*/ 3026073 w 3751729"/>
              <a:gd name="connsiteY1727" fmla="*/ 543117 h 1237129"/>
              <a:gd name="connsiteX1728" fmla="*/ 3021888 w 3751729"/>
              <a:gd name="connsiteY1728" fmla="*/ 543117 h 1237129"/>
              <a:gd name="connsiteX1729" fmla="*/ 3018688 w 3751729"/>
              <a:gd name="connsiteY1729" fmla="*/ 543117 h 1237129"/>
              <a:gd name="connsiteX1730" fmla="*/ 3016226 w 3751729"/>
              <a:gd name="connsiteY1730" fmla="*/ 543117 h 1237129"/>
              <a:gd name="connsiteX1731" fmla="*/ 3014503 w 3751729"/>
              <a:gd name="connsiteY1731" fmla="*/ 543117 h 1237129"/>
              <a:gd name="connsiteX1732" fmla="*/ 3012780 w 3751729"/>
              <a:gd name="connsiteY1732" fmla="*/ 541394 h 1237129"/>
              <a:gd name="connsiteX1733" fmla="*/ 3010318 w 3751729"/>
              <a:gd name="connsiteY1733" fmla="*/ 540655 h 1237129"/>
              <a:gd name="connsiteX1734" fmla="*/ 3007118 w 3751729"/>
              <a:gd name="connsiteY1734" fmla="*/ 535733 h 1237129"/>
              <a:gd name="connsiteX1735" fmla="*/ 3010318 w 3751729"/>
              <a:gd name="connsiteY1735" fmla="*/ 531548 h 1237129"/>
              <a:gd name="connsiteX1736" fmla="*/ 3012780 w 3751729"/>
              <a:gd name="connsiteY1736" fmla="*/ 527363 h 1237129"/>
              <a:gd name="connsiteX1737" fmla="*/ 3014503 w 3751729"/>
              <a:gd name="connsiteY1737" fmla="*/ 523179 h 1237129"/>
              <a:gd name="connsiteX1738" fmla="*/ 3017703 w 3751729"/>
              <a:gd name="connsiteY1738" fmla="*/ 517271 h 1237129"/>
              <a:gd name="connsiteX1739" fmla="*/ 3010318 w 3751729"/>
              <a:gd name="connsiteY1739" fmla="*/ 517271 h 1237129"/>
              <a:gd name="connsiteX1740" fmla="*/ 3001211 w 3751729"/>
              <a:gd name="connsiteY1740" fmla="*/ 515548 h 1237129"/>
              <a:gd name="connsiteX1741" fmla="*/ 2991365 w 3751729"/>
              <a:gd name="connsiteY1741" fmla="*/ 518010 h 1237129"/>
              <a:gd name="connsiteX1742" fmla="*/ 2979796 w 3751729"/>
              <a:gd name="connsiteY1742" fmla="*/ 522932 h 1237129"/>
              <a:gd name="connsiteX1743" fmla="*/ 2969950 w 3751729"/>
              <a:gd name="connsiteY1743" fmla="*/ 527117 h 1237129"/>
              <a:gd name="connsiteX1744" fmla="*/ 2969950 w 3751729"/>
              <a:gd name="connsiteY1744" fmla="*/ 523672 h 1237129"/>
              <a:gd name="connsiteX1745" fmla="*/ 2971672 w 3751729"/>
              <a:gd name="connsiteY1745" fmla="*/ 519486 h 1237129"/>
              <a:gd name="connsiteX1746" fmla="*/ 2973396 w 3751729"/>
              <a:gd name="connsiteY1746" fmla="*/ 517025 h 1237129"/>
              <a:gd name="connsiteX1747" fmla="*/ 2974134 w 3751729"/>
              <a:gd name="connsiteY1747" fmla="*/ 512102 h 1237129"/>
              <a:gd name="connsiteX1748" fmla="*/ 2975857 w 3751729"/>
              <a:gd name="connsiteY1748" fmla="*/ 509640 h 1237129"/>
              <a:gd name="connsiteX1749" fmla="*/ 2978318 w 3751729"/>
              <a:gd name="connsiteY1749" fmla="*/ 503733 h 1237129"/>
              <a:gd name="connsiteX1750" fmla="*/ 2975857 w 3751729"/>
              <a:gd name="connsiteY1750" fmla="*/ 503733 h 1237129"/>
              <a:gd name="connsiteX1751" fmla="*/ 2973396 w 3751729"/>
              <a:gd name="connsiteY1751" fmla="*/ 502009 h 1237129"/>
              <a:gd name="connsiteX1752" fmla="*/ 2970196 w 3751729"/>
              <a:gd name="connsiteY1752" fmla="*/ 502009 h 1237129"/>
              <a:gd name="connsiteX1753" fmla="*/ 2966011 w 3751729"/>
              <a:gd name="connsiteY1753" fmla="*/ 500287 h 1237129"/>
              <a:gd name="connsiteX1754" fmla="*/ 2956904 w 3751729"/>
              <a:gd name="connsiteY1754" fmla="*/ 509395 h 1237129"/>
              <a:gd name="connsiteX1755" fmla="*/ 2947058 w 3751729"/>
              <a:gd name="connsiteY1755" fmla="*/ 517025 h 1237129"/>
              <a:gd name="connsiteX1756" fmla="*/ 2937212 w 3751729"/>
              <a:gd name="connsiteY1756" fmla="*/ 525394 h 1237129"/>
              <a:gd name="connsiteX1757" fmla="*/ 2931550 w 3751729"/>
              <a:gd name="connsiteY1757" fmla="*/ 535487 h 1237129"/>
              <a:gd name="connsiteX1758" fmla="*/ 2937212 w 3751729"/>
              <a:gd name="connsiteY1758" fmla="*/ 538932 h 1237129"/>
              <a:gd name="connsiteX1759" fmla="*/ 2941396 w 3751729"/>
              <a:gd name="connsiteY1759" fmla="*/ 541394 h 1237129"/>
              <a:gd name="connsiteX1760" fmla="*/ 2944596 w 3751729"/>
              <a:gd name="connsiteY1760" fmla="*/ 544840 h 1237129"/>
              <a:gd name="connsiteX1761" fmla="*/ 2947058 w 3751729"/>
              <a:gd name="connsiteY1761" fmla="*/ 547301 h 1237129"/>
              <a:gd name="connsiteX1762" fmla="*/ 2950257 w 3751729"/>
              <a:gd name="connsiteY1762" fmla="*/ 552225 h 1237129"/>
              <a:gd name="connsiteX1763" fmla="*/ 2958626 w 3751729"/>
              <a:gd name="connsiteY1763" fmla="*/ 547301 h 1237129"/>
              <a:gd name="connsiteX1764" fmla="*/ 2966011 w 3751729"/>
              <a:gd name="connsiteY1764" fmla="*/ 544840 h 1237129"/>
              <a:gd name="connsiteX1765" fmla="*/ 2973396 w 3751729"/>
              <a:gd name="connsiteY1765" fmla="*/ 544840 h 1237129"/>
              <a:gd name="connsiteX1766" fmla="*/ 2981764 w 3751729"/>
              <a:gd name="connsiteY1766" fmla="*/ 549025 h 1237129"/>
              <a:gd name="connsiteX1767" fmla="*/ 2985949 w 3751729"/>
              <a:gd name="connsiteY1767" fmla="*/ 549025 h 1237129"/>
              <a:gd name="connsiteX1768" fmla="*/ 2985949 w 3751729"/>
              <a:gd name="connsiteY1768" fmla="*/ 559117 h 1237129"/>
              <a:gd name="connsiteX1769" fmla="*/ 2970196 w 3751729"/>
              <a:gd name="connsiteY1769" fmla="*/ 559117 h 1237129"/>
              <a:gd name="connsiteX1770" fmla="*/ 2964534 w 3751729"/>
              <a:gd name="connsiteY1770" fmla="*/ 566748 h 1237129"/>
              <a:gd name="connsiteX1771" fmla="*/ 2958873 w 3751729"/>
              <a:gd name="connsiteY1771" fmla="*/ 572655 h 1237129"/>
              <a:gd name="connsiteX1772" fmla="*/ 2954688 w 3751729"/>
              <a:gd name="connsiteY1772" fmla="*/ 578561 h 1237129"/>
              <a:gd name="connsiteX1773" fmla="*/ 2950503 w 3751729"/>
              <a:gd name="connsiteY1773" fmla="*/ 588653 h 1237129"/>
              <a:gd name="connsiteX1774" fmla="*/ 2962073 w 3751729"/>
              <a:gd name="connsiteY1774" fmla="*/ 596284 h 1237129"/>
              <a:gd name="connsiteX1775" fmla="*/ 2968719 w 3751729"/>
              <a:gd name="connsiteY1775" fmla="*/ 608099 h 1237129"/>
              <a:gd name="connsiteX1776" fmla="*/ 2974380 w 3751729"/>
              <a:gd name="connsiteY1776" fmla="*/ 624099 h 1237129"/>
              <a:gd name="connsiteX1777" fmla="*/ 2977581 w 3751729"/>
              <a:gd name="connsiteY1777" fmla="*/ 640099 h 1237129"/>
              <a:gd name="connsiteX1778" fmla="*/ 2978318 w 3751729"/>
              <a:gd name="connsiteY1778" fmla="*/ 657822 h 1237129"/>
              <a:gd name="connsiteX1779" fmla="*/ 2978318 w 3751729"/>
              <a:gd name="connsiteY1779" fmla="*/ 673330 h 1237129"/>
              <a:gd name="connsiteX1780" fmla="*/ 2968472 w 3751729"/>
              <a:gd name="connsiteY1780" fmla="*/ 679976 h 1237129"/>
              <a:gd name="connsiteX1781" fmla="*/ 2962811 w 3751729"/>
              <a:gd name="connsiteY1781" fmla="*/ 691791 h 1237129"/>
              <a:gd name="connsiteX1782" fmla="*/ 2957149 w 3751729"/>
              <a:gd name="connsiteY1782" fmla="*/ 702622 h 1237129"/>
              <a:gd name="connsiteX1783" fmla="*/ 2950503 w 3751729"/>
              <a:gd name="connsiteY1783" fmla="*/ 714437 h 1237129"/>
              <a:gd name="connsiteX1784" fmla="*/ 2935734 w 3751729"/>
              <a:gd name="connsiteY1784" fmla="*/ 730437 h 1237129"/>
              <a:gd name="connsiteX1785" fmla="*/ 2916781 w 3751729"/>
              <a:gd name="connsiteY1785" fmla="*/ 742251 h 1237129"/>
              <a:gd name="connsiteX1786" fmla="*/ 2896842 w 3751729"/>
              <a:gd name="connsiteY1786" fmla="*/ 750622 h 1237129"/>
              <a:gd name="connsiteX1787" fmla="*/ 2873704 w 3751729"/>
              <a:gd name="connsiteY1787" fmla="*/ 758252 h 1237129"/>
              <a:gd name="connsiteX1788" fmla="*/ 2852289 w 3751729"/>
              <a:gd name="connsiteY1788" fmla="*/ 762437 h 1237129"/>
              <a:gd name="connsiteX1789" fmla="*/ 2852289 w 3751729"/>
              <a:gd name="connsiteY1789" fmla="*/ 768345 h 1237129"/>
              <a:gd name="connsiteX1790" fmla="*/ 2852289 w 3751729"/>
              <a:gd name="connsiteY1790" fmla="*/ 771791 h 1237129"/>
              <a:gd name="connsiteX1791" fmla="*/ 2852289 w 3751729"/>
              <a:gd name="connsiteY1791" fmla="*/ 774251 h 1237129"/>
              <a:gd name="connsiteX1792" fmla="*/ 2852289 w 3751729"/>
              <a:gd name="connsiteY1792" fmla="*/ 775976 h 1237129"/>
              <a:gd name="connsiteX1793" fmla="*/ 2854012 w 3751729"/>
              <a:gd name="connsiteY1793" fmla="*/ 777698 h 1237129"/>
              <a:gd name="connsiteX1794" fmla="*/ 2854012 w 3751729"/>
              <a:gd name="connsiteY1794" fmla="*/ 781882 h 1237129"/>
              <a:gd name="connsiteX1795" fmla="*/ 2854750 w 3751729"/>
              <a:gd name="connsiteY1795" fmla="*/ 786068 h 1237129"/>
              <a:gd name="connsiteX1796" fmla="*/ 2852289 w 3751729"/>
              <a:gd name="connsiteY1796" fmla="*/ 789513 h 1237129"/>
              <a:gd name="connsiteX1797" fmla="*/ 2849089 w 3751729"/>
              <a:gd name="connsiteY1797" fmla="*/ 791974 h 1237129"/>
              <a:gd name="connsiteX1798" fmla="*/ 2848350 w 3751729"/>
              <a:gd name="connsiteY1798" fmla="*/ 793699 h 1237129"/>
              <a:gd name="connsiteX1799" fmla="*/ 2845150 w 3751729"/>
              <a:gd name="connsiteY1799" fmla="*/ 796159 h 1237129"/>
              <a:gd name="connsiteX1800" fmla="*/ 2839489 w 3751729"/>
              <a:gd name="connsiteY1800" fmla="*/ 799605 h 1237129"/>
              <a:gd name="connsiteX1801" fmla="*/ 2837766 w 3751729"/>
              <a:gd name="connsiteY1801" fmla="*/ 799605 h 1237129"/>
              <a:gd name="connsiteX1802" fmla="*/ 2837027 w 3751729"/>
              <a:gd name="connsiteY1802" fmla="*/ 801329 h 1237129"/>
              <a:gd name="connsiteX1803" fmla="*/ 2835304 w 3751729"/>
              <a:gd name="connsiteY1803" fmla="*/ 801329 h 1237129"/>
              <a:gd name="connsiteX1804" fmla="*/ 2833582 w 3751729"/>
              <a:gd name="connsiteY1804" fmla="*/ 801329 h 1237129"/>
              <a:gd name="connsiteX1805" fmla="*/ 2831119 w 3751729"/>
              <a:gd name="connsiteY1805" fmla="*/ 802067 h 1237129"/>
              <a:gd name="connsiteX1806" fmla="*/ 2829396 w 3751729"/>
              <a:gd name="connsiteY1806" fmla="*/ 797883 h 1237129"/>
              <a:gd name="connsiteX1807" fmla="*/ 2827673 w 3751729"/>
              <a:gd name="connsiteY1807" fmla="*/ 793699 h 1237129"/>
              <a:gd name="connsiteX1808" fmla="*/ 2827673 w 3751729"/>
              <a:gd name="connsiteY1808" fmla="*/ 789513 h 1237129"/>
              <a:gd name="connsiteX1809" fmla="*/ 2827673 w 3751729"/>
              <a:gd name="connsiteY1809" fmla="*/ 781882 h 1237129"/>
              <a:gd name="connsiteX1810" fmla="*/ 2830873 w 3751729"/>
              <a:gd name="connsiteY1810" fmla="*/ 780160 h 1237129"/>
              <a:gd name="connsiteX1811" fmla="*/ 2833336 w 3751729"/>
              <a:gd name="connsiteY1811" fmla="*/ 780160 h 1237129"/>
              <a:gd name="connsiteX1812" fmla="*/ 2836535 w 3751729"/>
              <a:gd name="connsiteY1812" fmla="*/ 778437 h 1237129"/>
              <a:gd name="connsiteX1813" fmla="*/ 2837274 w 3751729"/>
              <a:gd name="connsiteY1813" fmla="*/ 775976 h 1237129"/>
              <a:gd name="connsiteX1814" fmla="*/ 2838997 w 3751729"/>
              <a:gd name="connsiteY1814" fmla="*/ 772529 h 1237129"/>
              <a:gd name="connsiteX1815" fmla="*/ 2837274 w 3751729"/>
              <a:gd name="connsiteY1815" fmla="*/ 770067 h 1237129"/>
              <a:gd name="connsiteX1816" fmla="*/ 2834812 w 3751729"/>
              <a:gd name="connsiteY1816" fmla="*/ 765883 h 1237129"/>
              <a:gd name="connsiteX1817" fmla="*/ 2833089 w 3751729"/>
              <a:gd name="connsiteY1817" fmla="*/ 762437 h 1237129"/>
              <a:gd name="connsiteX1818" fmla="*/ 2830627 w 3751729"/>
              <a:gd name="connsiteY1818" fmla="*/ 760714 h 1237129"/>
              <a:gd name="connsiteX1819" fmla="*/ 2828905 w 3751729"/>
              <a:gd name="connsiteY1819" fmla="*/ 760714 h 1237129"/>
              <a:gd name="connsiteX1820" fmla="*/ 2824720 w 3751729"/>
              <a:gd name="connsiteY1820" fmla="*/ 759975 h 1237129"/>
              <a:gd name="connsiteX1821" fmla="*/ 2819797 w 3751729"/>
              <a:gd name="connsiteY1821" fmla="*/ 759975 h 1237129"/>
              <a:gd name="connsiteX1822" fmla="*/ 2814874 w 3751729"/>
              <a:gd name="connsiteY1822" fmla="*/ 766621 h 1237129"/>
              <a:gd name="connsiteX1823" fmla="*/ 2809213 w 3751729"/>
              <a:gd name="connsiteY1823" fmla="*/ 771545 h 1237129"/>
              <a:gd name="connsiteX1824" fmla="*/ 2804289 w 3751729"/>
              <a:gd name="connsiteY1824" fmla="*/ 775729 h 1237129"/>
              <a:gd name="connsiteX1825" fmla="*/ 2800104 w 3751729"/>
              <a:gd name="connsiteY1825" fmla="*/ 783360 h 1237129"/>
              <a:gd name="connsiteX1826" fmla="*/ 2798382 w 3751729"/>
              <a:gd name="connsiteY1826" fmla="*/ 795174 h 1237129"/>
              <a:gd name="connsiteX1827" fmla="*/ 2811674 w 3751729"/>
              <a:gd name="connsiteY1827" fmla="*/ 807729 h 1237129"/>
              <a:gd name="connsiteX1828" fmla="*/ 2821520 w 3751729"/>
              <a:gd name="connsiteY1828" fmla="*/ 821268 h 1237129"/>
              <a:gd name="connsiteX1829" fmla="*/ 2830627 w 3751729"/>
              <a:gd name="connsiteY1829" fmla="*/ 835544 h 1237129"/>
              <a:gd name="connsiteX1830" fmla="*/ 2834812 w 3751729"/>
              <a:gd name="connsiteY1830" fmla="*/ 854743 h 1237129"/>
              <a:gd name="connsiteX1831" fmla="*/ 2836535 w 3751729"/>
              <a:gd name="connsiteY1831" fmla="*/ 878129 h 1237129"/>
              <a:gd name="connsiteX1832" fmla="*/ 2788535 w 3751729"/>
              <a:gd name="connsiteY1832" fmla="*/ 917512 h 1237129"/>
              <a:gd name="connsiteX1833" fmla="*/ 2782874 w 3751729"/>
              <a:gd name="connsiteY1833" fmla="*/ 917512 h 1237129"/>
              <a:gd name="connsiteX1834" fmla="*/ 2778689 w 3751729"/>
              <a:gd name="connsiteY1834" fmla="*/ 901513 h 1237129"/>
              <a:gd name="connsiteX1835" fmla="*/ 2769582 w 3751729"/>
              <a:gd name="connsiteY1835" fmla="*/ 889697 h 1237129"/>
              <a:gd name="connsiteX1836" fmla="*/ 2758012 w 3751729"/>
              <a:gd name="connsiteY1836" fmla="*/ 879605 h 1237129"/>
              <a:gd name="connsiteX1837" fmla="*/ 2745705 w 3751729"/>
              <a:gd name="connsiteY1837" fmla="*/ 869513 h 1237129"/>
              <a:gd name="connsiteX1838" fmla="*/ 2732412 w 3751729"/>
              <a:gd name="connsiteY1838" fmla="*/ 858682 h 1237129"/>
              <a:gd name="connsiteX1839" fmla="*/ 2726752 w 3751729"/>
              <a:gd name="connsiteY1839" fmla="*/ 882067 h 1237129"/>
              <a:gd name="connsiteX1840" fmla="*/ 2719366 w 3751729"/>
              <a:gd name="connsiteY1840" fmla="*/ 901266 h 1237129"/>
              <a:gd name="connsiteX1841" fmla="*/ 2726752 w 3751729"/>
              <a:gd name="connsiteY1841" fmla="*/ 905451 h 1237129"/>
              <a:gd name="connsiteX1842" fmla="*/ 2729951 w 3751729"/>
              <a:gd name="connsiteY1842" fmla="*/ 911359 h 1237129"/>
              <a:gd name="connsiteX1843" fmla="*/ 2730690 w 3751729"/>
              <a:gd name="connsiteY1843" fmla="*/ 918989 h 1237129"/>
              <a:gd name="connsiteX1844" fmla="*/ 2735613 w 3751729"/>
              <a:gd name="connsiteY1844" fmla="*/ 927359 h 1237129"/>
              <a:gd name="connsiteX1845" fmla="*/ 2736351 w 3751729"/>
              <a:gd name="connsiteY1845" fmla="*/ 929082 h 1237129"/>
              <a:gd name="connsiteX1846" fmla="*/ 2739551 w 3751729"/>
              <a:gd name="connsiteY1846" fmla="*/ 929082 h 1237129"/>
              <a:gd name="connsiteX1847" fmla="*/ 2742013 w 3751729"/>
              <a:gd name="connsiteY1847" fmla="*/ 929082 h 1237129"/>
              <a:gd name="connsiteX1848" fmla="*/ 2745213 w 3751729"/>
              <a:gd name="connsiteY1848" fmla="*/ 929082 h 1237129"/>
              <a:gd name="connsiteX1849" fmla="*/ 2747675 w 3751729"/>
              <a:gd name="connsiteY1849" fmla="*/ 930805 h 1237129"/>
              <a:gd name="connsiteX1850" fmla="*/ 2759243 w 3751729"/>
              <a:gd name="connsiteY1850" fmla="*/ 942619 h 1237129"/>
              <a:gd name="connsiteX1851" fmla="*/ 2768351 w 3751729"/>
              <a:gd name="connsiteY1851" fmla="*/ 960342 h 1237129"/>
              <a:gd name="connsiteX1852" fmla="*/ 2774013 w 3751729"/>
              <a:gd name="connsiteY1852" fmla="*/ 980527 h 1237129"/>
              <a:gd name="connsiteX1853" fmla="*/ 2774751 w 3751729"/>
              <a:gd name="connsiteY1853" fmla="*/ 1001451 h 1237129"/>
              <a:gd name="connsiteX1854" fmla="*/ 2766382 w 3751729"/>
              <a:gd name="connsiteY1854" fmla="*/ 1001451 h 1237129"/>
              <a:gd name="connsiteX1855" fmla="*/ 2757274 w 3751729"/>
              <a:gd name="connsiteY1855" fmla="*/ 993820 h 1237129"/>
              <a:gd name="connsiteX1856" fmla="*/ 2748905 w 3751729"/>
              <a:gd name="connsiteY1856" fmla="*/ 989635 h 1237129"/>
              <a:gd name="connsiteX1857" fmla="*/ 2747182 w 3751729"/>
              <a:gd name="connsiteY1857" fmla="*/ 987911 h 1237129"/>
              <a:gd name="connsiteX1858" fmla="*/ 2739797 w 3751729"/>
              <a:gd name="connsiteY1858" fmla="*/ 982005 h 1237129"/>
              <a:gd name="connsiteX1859" fmla="*/ 2734874 w 3751729"/>
              <a:gd name="connsiteY1859" fmla="*/ 970188 h 1237129"/>
              <a:gd name="connsiteX1860" fmla="*/ 2731675 w 3751729"/>
              <a:gd name="connsiteY1860" fmla="*/ 956651 h 1237129"/>
              <a:gd name="connsiteX1861" fmla="*/ 2727490 w 3751729"/>
              <a:gd name="connsiteY1861" fmla="*/ 944835 h 1237129"/>
              <a:gd name="connsiteX1862" fmla="*/ 2723305 w 3751729"/>
              <a:gd name="connsiteY1862" fmla="*/ 933020 h 1237129"/>
              <a:gd name="connsiteX1863" fmla="*/ 2715920 w 3751729"/>
              <a:gd name="connsiteY1863" fmla="*/ 922928 h 1237129"/>
              <a:gd name="connsiteX1864" fmla="*/ 2715920 w 3751729"/>
              <a:gd name="connsiteY1864" fmla="*/ 920467 h 1237129"/>
              <a:gd name="connsiteX1865" fmla="*/ 2708536 w 3751729"/>
              <a:gd name="connsiteY1865" fmla="*/ 922928 h 1237129"/>
              <a:gd name="connsiteX1866" fmla="*/ 2708536 w 3751729"/>
              <a:gd name="connsiteY1866" fmla="*/ 920467 h 1237129"/>
              <a:gd name="connsiteX1867" fmla="*/ 2706074 w 3751729"/>
              <a:gd name="connsiteY1867" fmla="*/ 908651 h 1237129"/>
              <a:gd name="connsiteX1868" fmla="*/ 2706074 w 3751729"/>
              <a:gd name="connsiteY1868" fmla="*/ 893636 h 1237129"/>
              <a:gd name="connsiteX1869" fmla="*/ 2706074 w 3751729"/>
              <a:gd name="connsiteY1869" fmla="*/ 877636 h 1237129"/>
              <a:gd name="connsiteX1870" fmla="*/ 2706074 w 3751729"/>
              <a:gd name="connsiteY1870" fmla="*/ 859913 h 1237129"/>
              <a:gd name="connsiteX1871" fmla="*/ 2704351 w 3751729"/>
              <a:gd name="connsiteY1871" fmla="*/ 843913 h 1237129"/>
              <a:gd name="connsiteX1872" fmla="*/ 2698690 w 3751729"/>
              <a:gd name="connsiteY1872" fmla="*/ 830374 h 1237129"/>
              <a:gd name="connsiteX1873" fmla="*/ 2689582 w 3751729"/>
              <a:gd name="connsiteY1873" fmla="*/ 820283 h 1237129"/>
              <a:gd name="connsiteX1874" fmla="*/ 2687121 w 3751729"/>
              <a:gd name="connsiteY1874" fmla="*/ 822744 h 1237129"/>
              <a:gd name="connsiteX1875" fmla="*/ 2682936 w 3751729"/>
              <a:gd name="connsiteY1875" fmla="*/ 826190 h 1237129"/>
              <a:gd name="connsiteX1876" fmla="*/ 2679736 w 3751729"/>
              <a:gd name="connsiteY1876" fmla="*/ 827913 h 1237129"/>
              <a:gd name="connsiteX1877" fmla="*/ 2674074 w 3751729"/>
              <a:gd name="connsiteY1877" fmla="*/ 828652 h 1237129"/>
              <a:gd name="connsiteX1878" fmla="*/ 2668414 w 3751729"/>
              <a:gd name="connsiteY1878" fmla="*/ 828652 h 1237129"/>
              <a:gd name="connsiteX1879" fmla="*/ 2666690 w 3751729"/>
              <a:gd name="connsiteY1879" fmla="*/ 828652 h 1237129"/>
              <a:gd name="connsiteX1880" fmla="*/ 2666690 w 3751729"/>
              <a:gd name="connsiteY1880" fmla="*/ 827913 h 1237129"/>
              <a:gd name="connsiteX1881" fmla="*/ 2665951 w 3751729"/>
              <a:gd name="connsiteY1881" fmla="*/ 827913 h 1237129"/>
              <a:gd name="connsiteX1882" fmla="*/ 2664228 w 3751729"/>
              <a:gd name="connsiteY1882" fmla="*/ 826190 h 1237129"/>
              <a:gd name="connsiteX1883" fmla="*/ 2664228 w 3751729"/>
              <a:gd name="connsiteY1883" fmla="*/ 808467 h 1237129"/>
              <a:gd name="connsiteX1884" fmla="*/ 2660044 w 3751729"/>
              <a:gd name="connsiteY1884" fmla="*/ 794191 h 1237129"/>
              <a:gd name="connsiteX1885" fmla="*/ 2654383 w 3751729"/>
              <a:gd name="connsiteY1885" fmla="*/ 782375 h 1237129"/>
              <a:gd name="connsiteX1886" fmla="*/ 2645275 w 3751729"/>
              <a:gd name="connsiteY1886" fmla="*/ 771545 h 1237129"/>
              <a:gd name="connsiteX1887" fmla="*/ 2638629 w 3751729"/>
              <a:gd name="connsiteY1887" fmla="*/ 759729 h 1237129"/>
              <a:gd name="connsiteX1888" fmla="*/ 2629522 w 3751729"/>
              <a:gd name="connsiteY1888" fmla="*/ 745452 h 1237129"/>
              <a:gd name="connsiteX1889" fmla="*/ 2627059 w 3751729"/>
              <a:gd name="connsiteY1889" fmla="*/ 747914 h 1237129"/>
              <a:gd name="connsiteX1890" fmla="*/ 2625337 w 3751729"/>
              <a:gd name="connsiteY1890" fmla="*/ 749637 h 1237129"/>
              <a:gd name="connsiteX1891" fmla="*/ 2623613 w 3751729"/>
              <a:gd name="connsiteY1891" fmla="*/ 753083 h 1237129"/>
              <a:gd name="connsiteX1892" fmla="*/ 2621891 w 3751729"/>
              <a:gd name="connsiteY1892" fmla="*/ 753821 h 1237129"/>
              <a:gd name="connsiteX1893" fmla="*/ 2621151 w 3751729"/>
              <a:gd name="connsiteY1893" fmla="*/ 755545 h 1237129"/>
              <a:gd name="connsiteX1894" fmla="*/ 2607860 w 3751729"/>
              <a:gd name="connsiteY1894" fmla="*/ 757268 h 1237129"/>
              <a:gd name="connsiteX1895" fmla="*/ 2596290 w 3751729"/>
              <a:gd name="connsiteY1895" fmla="*/ 755545 h 1237129"/>
              <a:gd name="connsiteX1896" fmla="*/ 2584721 w 3751729"/>
              <a:gd name="connsiteY1896" fmla="*/ 755545 h 1237129"/>
              <a:gd name="connsiteX1897" fmla="*/ 2581521 w 3751729"/>
              <a:gd name="connsiteY1897" fmla="*/ 767360 h 1237129"/>
              <a:gd name="connsiteX1898" fmla="*/ 2577337 w 3751729"/>
              <a:gd name="connsiteY1898" fmla="*/ 773268 h 1237129"/>
              <a:gd name="connsiteX1899" fmla="*/ 2574875 w 3751729"/>
              <a:gd name="connsiteY1899" fmla="*/ 774991 h 1237129"/>
              <a:gd name="connsiteX1900" fmla="*/ 2569214 w 3751729"/>
              <a:gd name="connsiteY1900" fmla="*/ 774991 h 1237129"/>
              <a:gd name="connsiteX1901" fmla="*/ 2563553 w 3751729"/>
              <a:gd name="connsiteY1901" fmla="*/ 776714 h 1237129"/>
              <a:gd name="connsiteX1902" fmla="*/ 2557891 w 3751729"/>
              <a:gd name="connsiteY1902" fmla="*/ 780897 h 1237129"/>
              <a:gd name="connsiteX1903" fmla="*/ 2548045 w 3751729"/>
              <a:gd name="connsiteY1903" fmla="*/ 806991 h 1237129"/>
              <a:gd name="connsiteX1904" fmla="*/ 2534753 w 3751729"/>
              <a:gd name="connsiteY1904" fmla="*/ 806991 h 1237129"/>
              <a:gd name="connsiteX1905" fmla="*/ 2527369 w 3751729"/>
              <a:gd name="connsiteY1905" fmla="*/ 812897 h 1237129"/>
              <a:gd name="connsiteX1906" fmla="*/ 2519983 w 3751729"/>
              <a:gd name="connsiteY1906" fmla="*/ 820528 h 1237129"/>
              <a:gd name="connsiteX1907" fmla="*/ 2510137 w 3751729"/>
              <a:gd name="connsiteY1907" fmla="*/ 826436 h 1237129"/>
              <a:gd name="connsiteX1908" fmla="*/ 2507676 w 3751729"/>
              <a:gd name="connsiteY1908" fmla="*/ 855728 h 1237129"/>
              <a:gd name="connsiteX1909" fmla="*/ 2500292 w 3751729"/>
              <a:gd name="connsiteY1909" fmla="*/ 880836 h 1237129"/>
              <a:gd name="connsiteX1910" fmla="*/ 2490445 w 3751729"/>
              <a:gd name="connsiteY1910" fmla="*/ 901020 h 1237129"/>
              <a:gd name="connsiteX1911" fmla="*/ 2474691 w 3751729"/>
              <a:gd name="connsiteY1911" fmla="*/ 920221 h 1237129"/>
              <a:gd name="connsiteX1912" fmla="*/ 2472968 w 3751729"/>
              <a:gd name="connsiteY1912" fmla="*/ 920221 h 1237129"/>
              <a:gd name="connsiteX1913" fmla="*/ 2471245 w 3751729"/>
              <a:gd name="connsiteY1913" fmla="*/ 918497 h 1237129"/>
              <a:gd name="connsiteX1914" fmla="*/ 2469522 w 3751729"/>
              <a:gd name="connsiteY1914" fmla="*/ 918497 h 1237129"/>
              <a:gd name="connsiteX1915" fmla="*/ 2468784 w 3751729"/>
              <a:gd name="connsiteY1915" fmla="*/ 916775 h 1237129"/>
              <a:gd name="connsiteX1916" fmla="*/ 2459676 w 3751729"/>
              <a:gd name="connsiteY1916" fmla="*/ 906682 h 1237129"/>
              <a:gd name="connsiteX1917" fmla="*/ 2451308 w 3751729"/>
              <a:gd name="connsiteY1917" fmla="*/ 890682 h 1237129"/>
              <a:gd name="connsiteX1918" fmla="*/ 2446384 w 3751729"/>
              <a:gd name="connsiteY1918" fmla="*/ 877144 h 1237129"/>
              <a:gd name="connsiteX1919" fmla="*/ 2445645 w 3751729"/>
              <a:gd name="connsiteY1919" fmla="*/ 874682 h 1237129"/>
              <a:gd name="connsiteX1920" fmla="*/ 2446384 w 3751729"/>
              <a:gd name="connsiteY1920" fmla="*/ 871236 h 1237129"/>
              <a:gd name="connsiteX1921" fmla="*/ 2448107 w 3751729"/>
              <a:gd name="connsiteY1921" fmla="*/ 868774 h 1237129"/>
              <a:gd name="connsiteX1922" fmla="*/ 2449830 w 3751729"/>
              <a:gd name="connsiteY1922" fmla="*/ 867051 h 1237129"/>
              <a:gd name="connsiteX1923" fmla="*/ 2449830 w 3751729"/>
              <a:gd name="connsiteY1923" fmla="*/ 865328 h 1237129"/>
              <a:gd name="connsiteX1924" fmla="*/ 2435061 w 3751729"/>
              <a:gd name="connsiteY1924" fmla="*/ 843421 h 1237129"/>
              <a:gd name="connsiteX1925" fmla="*/ 2425215 w 3751729"/>
              <a:gd name="connsiteY1925" fmla="*/ 820036 h 1237129"/>
              <a:gd name="connsiteX1926" fmla="*/ 2418568 w 3751729"/>
              <a:gd name="connsiteY1926" fmla="*/ 794929 h 1237129"/>
              <a:gd name="connsiteX1927" fmla="*/ 2415369 w 3751729"/>
              <a:gd name="connsiteY1927" fmla="*/ 764652 h 1237129"/>
              <a:gd name="connsiteX1928" fmla="*/ 2405523 w 3751729"/>
              <a:gd name="connsiteY1928" fmla="*/ 765390 h 1237129"/>
              <a:gd name="connsiteX1929" fmla="*/ 2398139 w 3751729"/>
              <a:gd name="connsiteY1929" fmla="*/ 765390 h 1237129"/>
              <a:gd name="connsiteX1930" fmla="*/ 2389769 w 3751729"/>
              <a:gd name="connsiteY1930" fmla="*/ 764652 h 1237129"/>
              <a:gd name="connsiteX1931" fmla="*/ 2386568 w 3751729"/>
              <a:gd name="connsiteY1931" fmla="*/ 761206 h 1237129"/>
              <a:gd name="connsiteX1932" fmla="*/ 2382384 w 3751729"/>
              <a:gd name="connsiteY1932" fmla="*/ 758744 h 1237129"/>
              <a:gd name="connsiteX1933" fmla="*/ 2379184 w 3751729"/>
              <a:gd name="connsiteY1933" fmla="*/ 755298 h 1237129"/>
              <a:gd name="connsiteX1934" fmla="*/ 2376723 w 3751729"/>
              <a:gd name="connsiteY1934" fmla="*/ 752837 h 1237129"/>
              <a:gd name="connsiteX1935" fmla="*/ 2379184 w 3751729"/>
              <a:gd name="connsiteY1935" fmla="*/ 742006 h 1237129"/>
              <a:gd name="connsiteX1936" fmla="*/ 2373523 w 3751729"/>
              <a:gd name="connsiteY1936" fmla="*/ 733637 h 1237129"/>
              <a:gd name="connsiteX1937" fmla="*/ 2363677 w 3751729"/>
              <a:gd name="connsiteY1937" fmla="*/ 726006 h 1237129"/>
              <a:gd name="connsiteX1938" fmla="*/ 2353830 w 3751729"/>
              <a:gd name="connsiteY1938" fmla="*/ 719360 h 1237129"/>
              <a:gd name="connsiteX1939" fmla="*/ 2344723 w 3751729"/>
              <a:gd name="connsiteY1939" fmla="*/ 710252 h 1237129"/>
              <a:gd name="connsiteX1940" fmla="*/ 2320847 w 3751729"/>
              <a:gd name="connsiteY1940" fmla="*/ 713699 h 1237129"/>
              <a:gd name="connsiteX1941" fmla="*/ 2295986 w 3751729"/>
              <a:gd name="connsiteY1941" fmla="*/ 713699 h 1237129"/>
              <a:gd name="connsiteX1942" fmla="*/ 2271123 w 3751729"/>
              <a:gd name="connsiteY1942" fmla="*/ 711976 h 1237129"/>
              <a:gd name="connsiteX1943" fmla="*/ 2247247 w 3751729"/>
              <a:gd name="connsiteY1943" fmla="*/ 710252 h 1237129"/>
              <a:gd name="connsiteX1944" fmla="*/ 2243063 w 3751729"/>
              <a:gd name="connsiteY1944" fmla="*/ 701883 h 1237129"/>
              <a:gd name="connsiteX1945" fmla="*/ 2237401 w 3751729"/>
              <a:gd name="connsiteY1945" fmla="*/ 691053 h 1237129"/>
              <a:gd name="connsiteX1946" fmla="*/ 2228293 w 3751729"/>
              <a:gd name="connsiteY1946" fmla="*/ 694499 h 1237129"/>
              <a:gd name="connsiteX1947" fmla="*/ 2222632 w 3751729"/>
              <a:gd name="connsiteY1947" fmla="*/ 696222 h 1237129"/>
              <a:gd name="connsiteX1948" fmla="*/ 2215247 w 3751729"/>
              <a:gd name="connsiteY1948" fmla="*/ 696960 h 1237129"/>
              <a:gd name="connsiteX1949" fmla="*/ 2205401 w 3751729"/>
              <a:gd name="connsiteY1949" fmla="*/ 696960 h 1237129"/>
              <a:gd name="connsiteX1950" fmla="*/ 2197031 w 3751729"/>
              <a:gd name="connsiteY1950" fmla="*/ 691053 h 1237129"/>
              <a:gd name="connsiteX1951" fmla="*/ 2187925 w 3751729"/>
              <a:gd name="connsiteY1951" fmla="*/ 686868 h 1237129"/>
              <a:gd name="connsiteX1952" fmla="*/ 2178078 w 3751729"/>
              <a:gd name="connsiteY1952" fmla="*/ 680960 h 1237129"/>
              <a:gd name="connsiteX1953" fmla="*/ 2170694 w 3751729"/>
              <a:gd name="connsiteY1953" fmla="*/ 675053 h 1237129"/>
              <a:gd name="connsiteX1954" fmla="*/ 2168232 w 3751729"/>
              <a:gd name="connsiteY1954" fmla="*/ 666683 h 1237129"/>
              <a:gd name="connsiteX1955" fmla="*/ 2164047 w 3751729"/>
              <a:gd name="connsiteY1955" fmla="*/ 659053 h 1237129"/>
              <a:gd name="connsiteX1956" fmla="*/ 2154940 w 3751729"/>
              <a:gd name="connsiteY1956" fmla="*/ 651422 h 1237129"/>
              <a:gd name="connsiteX1957" fmla="*/ 2153217 w 3751729"/>
              <a:gd name="connsiteY1957" fmla="*/ 651422 h 1237129"/>
              <a:gd name="connsiteX1958" fmla="*/ 2152479 w 3751729"/>
              <a:gd name="connsiteY1958" fmla="*/ 651422 h 1237129"/>
              <a:gd name="connsiteX1959" fmla="*/ 2150754 w 3751729"/>
              <a:gd name="connsiteY1959" fmla="*/ 651422 h 1237129"/>
              <a:gd name="connsiteX1960" fmla="*/ 2147555 w 3751729"/>
              <a:gd name="connsiteY1960" fmla="*/ 651422 h 1237129"/>
              <a:gd name="connsiteX1961" fmla="*/ 2141893 w 3751729"/>
              <a:gd name="connsiteY1961" fmla="*/ 651422 h 1237129"/>
              <a:gd name="connsiteX1962" fmla="*/ 2145094 w 3751729"/>
              <a:gd name="connsiteY1962" fmla="*/ 663237 h 1237129"/>
              <a:gd name="connsiteX1963" fmla="*/ 2149279 w 3751729"/>
              <a:gd name="connsiteY1963" fmla="*/ 676776 h 1237129"/>
              <a:gd name="connsiteX1964" fmla="*/ 2156663 w 3751729"/>
              <a:gd name="connsiteY1964" fmla="*/ 690314 h 1237129"/>
              <a:gd name="connsiteX1965" fmla="*/ 2162324 w 3751729"/>
              <a:gd name="connsiteY1965" fmla="*/ 702130 h 1237129"/>
              <a:gd name="connsiteX1966" fmla="*/ 2167986 w 3751729"/>
              <a:gd name="connsiteY1966" fmla="*/ 710498 h 1237129"/>
              <a:gd name="connsiteX1967" fmla="*/ 2169709 w 3751729"/>
              <a:gd name="connsiteY1967" fmla="*/ 706314 h 1237129"/>
              <a:gd name="connsiteX1968" fmla="*/ 2170448 w 3751729"/>
              <a:gd name="connsiteY1968" fmla="*/ 704591 h 1237129"/>
              <a:gd name="connsiteX1969" fmla="*/ 2170448 w 3751729"/>
              <a:gd name="connsiteY1969" fmla="*/ 702868 h 1237129"/>
              <a:gd name="connsiteX1970" fmla="*/ 2172170 w 3751729"/>
              <a:gd name="connsiteY1970" fmla="*/ 702868 h 1237129"/>
              <a:gd name="connsiteX1971" fmla="*/ 2173893 w 3751729"/>
              <a:gd name="connsiteY1971" fmla="*/ 702868 h 1237129"/>
              <a:gd name="connsiteX1972" fmla="*/ 2178078 w 3751729"/>
              <a:gd name="connsiteY1972" fmla="*/ 704591 h 1237129"/>
              <a:gd name="connsiteX1973" fmla="*/ 2179801 w 3751729"/>
              <a:gd name="connsiteY1973" fmla="*/ 708776 h 1237129"/>
              <a:gd name="connsiteX1974" fmla="*/ 2181524 w 3751729"/>
              <a:gd name="connsiteY1974" fmla="*/ 713699 h 1237129"/>
              <a:gd name="connsiteX1975" fmla="*/ 2181524 w 3751729"/>
              <a:gd name="connsiteY1975" fmla="*/ 717883 h 1237129"/>
              <a:gd name="connsiteX1976" fmla="*/ 2182262 w 3751729"/>
              <a:gd name="connsiteY1976" fmla="*/ 722068 h 1237129"/>
              <a:gd name="connsiteX1977" fmla="*/ 2183986 w 3751729"/>
              <a:gd name="connsiteY1977" fmla="*/ 726252 h 1237129"/>
              <a:gd name="connsiteX1978" fmla="*/ 2189647 w 3751729"/>
              <a:gd name="connsiteY1978" fmla="*/ 725514 h 1237129"/>
              <a:gd name="connsiteX1979" fmla="*/ 2197031 w 3751729"/>
              <a:gd name="connsiteY1979" fmla="*/ 723791 h 1237129"/>
              <a:gd name="connsiteX1980" fmla="*/ 2205401 w 3751729"/>
              <a:gd name="connsiteY1980" fmla="*/ 723791 h 1237129"/>
              <a:gd name="connsiteX1981" fmla="*/ 2218694 w 3751729"/>
              <a:gd name="connsiteY1981" fmla="*/ 708776 h 1237129"/>
              <a:gd name="connsiteX1982" fmla="*/ 2234447 w 3751729"/>
              <a:gd name="connsiteY1982" fmla="*/ 696960 h 1237129"/>
              <a:gd name="connsiteX1983" fmla="*/ 2236170 w 3751729"/>
              <a:gd name="connsiteY1983" fmla="*/ 711976 h 1237129"/>
              <a:gd name="connsiteX1984" fmla="*/ 2237892 w 3751729"/>
              <a:gd name="connsiteY1984" fmla="*/ 723791 h 1237129"/>
              <a:gd name="connsiteX1985" fmla="*/ 2259308 w 3751729"/>
              <a:gd name="connsiteY1985" fmla="*/ 735605 h 1237129"/>
              <a:gd name="connsiteX1986" fmla="*/ 2276538 w 3751729"/>
              <a:gd name="connsiteY1986" fmla="*/ 749882 h 1237129"/>
              <a:gd name="connsiteX1987" fmla="*/ 2270877 w 3751729"/>
              <a:gd name="connsiteY1987" fmla="*/ 757513 h 1237129"/>
              <a:gd name="connsiteX1988" fmla="*/ 2265954 w 3751729"/>
              <a:gd name="connsiteY1988" fmla="*/ 765145 h 1237129"/>
              <a:gd name="connsiteX1989" fmla="*/ 2261031 w 3751729"/>
              <a:gd name="connsiteY1989" fmla="*/ 771052 h 1237129"/>
              <a:gd name="connsiteX1990" fmla="*/ 2250200 w 3751729"/>
              <a:gd name="connsiteY1990" fmla="*/ 775236 h 1237129"/>
              <a:gd name="connsiteX1991" fmla="*/ 2250200 w 3751729"/>
              <a:gd name="connsiteY1991" fmla="*/ 791236 h 1237129"/>
              <a:gd name="connsiteX1992" fmla="*/ 2236170 w 3751729"/>
              <a:gd name="connsiteY1992" fmla="*/ 800345 h 1237129"/>
              <a:gd name="connsiteX1993" fmla="*/ 2221400 w 3751729"/>
              <a:gd name="connsiteY1993" fmla="*/ 810436 h 1237129"/>
              <a:gd name="connsiteX1994" fmla="*/ 2221400 w 3751729"/>
              <a:gd name="connsiteY1994" fmla="*/ 817575 h 1237129"/>
              <a:gd name="connsiteX1995" fmla="*/ 2203185 w 3751729"/>
              <a:gd name="connsiteY1995" fmla="*/ 817575 h 1237129"/>
              <a:gd name="connsiteX1996" fmla="*/ 2192355 w 3751729"/>
              <a:gd name="connsiteY1996" fmla="*/ 823483 h 1237129"/>
              <a:gd name="connsiteX1997" fmla="*/ 2183986 w 3751729"/>
              <a:gd name="connsiteY1997" fmla="*/ 832590 h 1237129"/>
              <a:gd name="connsiteX1998" fmla="*/ 2174140 w 3751729"/>
              <a:gd name="connsiteY1998" fmla="*/ 840220 h 1237129"/>
              <a:gd name="connsiteX1999" fmla="*/ 2160847 w 3751729"/>
              <a:gd name="connsiteY1999" fmla="*/ 846129 h 1237129"/>
              <a:gd name="connsiteX2000" fmla="*/ 2147555 w 3751729"/>
              <a:gd name="connsiteY2000" fmla="*/ 848590 h 1237129"/>
              <a:gd name="connsiteX2001" fmla="*/ 2133524 w 3751729"/>
              <a:gd name="connsiteY2001" fmla="*/ 852775 h 1237129"/>
              <a:gd name="connsiteX2002" fmla="*/ 2121956 w 3751729"/>
              <a:gd name="connsiteY2002" fmla="*/ 857698 h 1237129"/>
              <a:gd name="connsiteX2003" fmla="*/ 2112109 w 3751729"/>
              <a:gd name="connsiteY2003" fmla="*/ 863605 h 1237129"/>
              <a:gd name="connsiteX2004" fmla="*/ 2102263 w 3751729"/>
              <a:gd name="connsiteY2004" fmla="*/ 866067 h 1237129"/>
              <a:gd name="connsiteX2005" fmla="*/ 2094878 w 3751729"/>
              <a:gd name="connsiteY2005" fmla="*/ 866067 h 1237129"/>
              <a:gd name="connsiteX2006" fmla="*/ 2091678 w 3751729"/>
              <a:gd name="connsiteY2006" fmla="*/ 864344 h 1237129"/>
              <a:gd name="connsiteX2007" fmla="*/ 2090940 w 3751729"/>
              <a:gd name="connsiteY2007" fmla="*/ 864344 h 1237129"/>
              <a:gd name="connsiteX2008" fmla="*/ 2089217 w 3751729"/>
              <a:gd name="connsiteY2008" fmla="*/ 863605 h 1237129"/>
              <a:gd name="connsiteX2009" fmla="*/ 2087494 w 3751729"/>
              <a:gd name="connsiteY2009" fmla="*/ 861882 h 1237129"/>
              <a:gd name="connsiteX2010" fmla="*/ 2085771 w 3751729"/>
              <a:gd name="connsiteY2010" fmla="*/ 858436 h 1237129"/>
              <a:gd name="connsiteX2011" fmla="*/ 2081586 w 3751729"/>
              <a:gd name="connsiteY2011" fmla="*/ 850067 h 1237129"/>
              <a:gd name="connsiteX2012" fmla="*/ 2079864 w 3751729"/>
              <a:gd name="connsiteY2012" fmla="*/ 840959 h 1237129"/>
              <a:gd name="connsiteX2013" fmla="*/ 2079864 w 3751729"/>
              <a:gd name="connsiteY2013" fmla="*/ 832590 h 1237129"/>
              <a:gd name="connsiteX2014" fmla="*/ 2079125 w 3751729"/>
              <a:gd name="connsiteY2014" fmla="*/ 823483 h 1237129"/>
              <a:gd name="connsiteX2015" fmla="*/ 2071740 w 3751729"/>
              <a:gd name="connsiteY2015" fmla="*/ 809206 h 1237129"/>
              <a:gd name="connsiteX2016" fmla="*/ 2061895 w 3751729"/>
              <a:gd name="connsiteY2016" fmla="*/ 795667 h 1237129"/>
              <a:gd name="connsiteX2017" fmla="*/ 2051064 w 3751729"/>
              <a:gd name="connsiteY2017" fmla="*/ 783853 h 1237129"/>
              <a:gd name="connsiteX2018" fmla="*/ 2041218 w 3751729"/>
              <a:gd name="connsiteY2018" fmla="*/ 772036 h 1237129"/>
              <a:gd name="connsiteX2019" fmla="*/ 2038756 w 3751729"/>
              <a:gd name="connsiteY2019" fmla="*/ 763667 h 1237129"/>
              <a:gd name="connsiteX2020" fmla="*/ 2037033 w 3751729"/>
              <a:gd name="connsiteY2020" fmla="*/ 753575 h 1237129"/>
              <a:gd name="connsiteX2021" fmla="*/ 2035309 w 3751729"/>
              <a:gd name="connsiteY2021" fmla="*/ 742744 h 1237129"/>
              <a:gd name="connsiteX2022" fmla="*/ 2031125 w 3751729"/>
              <a:gd name="connsiteY2022" fmla="*/ 734375 h 1237129"/>
              <a:gd name="connsiteX2023" fmla="*/ 2015371 w 3751729"/>
              <a:gd name="connsiteY2023" fmla="*/ 724284 h 1237129"/>
              <a:gd name="connsiteX2024" fmla="*/ 2011187 w 3751729"/>
              <a:gd name="connsiteY2024" fmla="*/ 714191 h 1237129"/>
              <a:gd name="connsiteX2025" fmla="*/ 2006264 w 3751729"/>
              <a:gd name="connsiteY2025" fmla="*/ 703361 h 1237129"/>
              <a:gd name="connsiteX2026" fmla="*/ 2002079 w 3751729"/>
              <a:gd name="connsiteY2026" fmla="*/ 693268 h 1237129"/>
              <a:gd name="connsiteX2027" fmla="*/ 1996418 w 3751729"/>
              <a:gd name="connsiteY2027" fmla="*/ 684899 h 1237129"/>
              <a:gd name="connsiteX2028" fmla="*/ 1988049 w 3751729"/>
              <a:gd name="connsiteY2028" fmla="*/ 678991 h 1237129"/>
              <a:gd name="connsiteX2029" fmla="*/ 1983126 w 3751729"/>
              <a:gd name="connsiteY2029" fmla="*/ 677268 h 1237129"/>
              <a:gd name="connsiteX2030" fmla="*/ 1982387 w 3751729"/>
              <a:gd name="connsiteY2030" fmla="*/ 673821 h 1237129"/>
              <a:gd name="connsiteX2031" fmla="*/ 1979187 w 3751729"/>
              <a:gd name="connsiteY2031" fmla="*/ 673083 h 1237129"/>
              <a:gd name="connsiteX2032" fmla="*/ 1976725 w 3751729"/>
              <a:gd name="connsiteY2032" fmla="*/ 671361 h 1237129"/>
              <a:gd name="connsiteX2033" fmla="*/ 1973525 w 3751729"/>
              <a:gd name="connsiteY2033" fmla="*/ 669637 h 1237129"/>
              <a:gd name="connsiteX2034" fmla="*/ 1971065 w 3751729"/>
              <a:gd name="connsiteY2034" fmla="*/ 667176 h 1237129"/>
              <a:gd name="connsiteX2035" fmla="*/ 1967864 w 3751729"/>
              <a:gd name="connsiteY2035" fmla="*/ 662253 h 1237129"/>
              <a:gd name="connsiteX2036" fmla="*/ 1965403 w 3751729"/>
              <a:gd name="connsiteY2036" fmla="*/ 656345 h 1237129"/>
              <a:gd name="connsiteX2037" fmla="*/ 1962203 w 3751729"/>
              <a:gd name="connsiteY2037" fmla="*/ 656345 h 1237129"/>
              <a:gd name="connsiteX2038" fmla="*/ 1962203 w 3751729"/>
              <a:gd name="connsiteY2038" fmla="*/ 662253 h 1237129"/>
              <a:gd name="connsiteX2039" fmla="*/ 1972049 w 3751729"/>
              <a:gd name="connsiteY2039" fmla="*/ 675791 h 1237129"/>
              <a:gd name="connsiteX2040" fmla="*/ 1981156 w 3751729"/>
              <a:gd name="connsiteY2040" fmla="*/ 690806 h 1237129"/>
              <a:gd name="connsiteX2041" fmla="*/ 1986818 w 3751729"/>
              <a:gd name="connsiteY2041" fmla="*/ 708529 h 1237129"/>
              <a:gd name="connsiteX2042" fmla="*/ 1992479 w 3751729"/>
              <a:gd name="connsiteY2042" fmla="*/ 724529 h 1237129"/>
              <a:gd name="connsiteX2043" fmla="*/ 1999863 w 3751729"/>
              <a:gd name="connsiteY2043" fmla="*/ 740529 h 1237129"/>
              <a:gd name="connsiteX2044" fmla="*/ 2002326 w 3751729"/>
              <a:gd name="connsiteY2044" fmla="*/ 742991 h 1237129"/>
              <a:gd name="connsiteX2045" fmla="*/ 2006509 w 3751729"/>
              <a:gd name="connsiteY2045" fmla="*/ 746437 h 1237129"/>
              <a:gd name="connsiteX2046" fmla="*/ 2009710 w 3751729"/>
              <a:gd name="connsiteY2046" fmla="*/ 748898 h 1237129"/>
              <a:gd name="connsiteX2047" fmla="*/ 2013895 w 3751729"/>
              <a:gd name="connsiteY2047" fmla="*/ 752344 h 1237129"/>
              <a:gd name="connsiteX2048" fmla="*/ 2015618 w 3751729"/>
              <a:gd name="connsiteY2048" fmla="*/ 756528 h 1237129"/>
              <a:gd name="connsiteX2049" fmla="*/ 2015618 w 3751729"/>
              <a:gd name="connsiteY2049" fmla="*/ 785821 h 1237129"/>
              <a:gd name="connsiteX2050" fmla="*/ 2018079 w 3751729"/>
              <a:gd name="connsiteY2050" fmla="*/ 789268 h 1237129"/>
              <a:gd name="connsiteX2051" fmla="*/ 2021279 w 3751729"/>
              <a:gd name="connsiteY2051" fmla="*/ 793452 h 1237129"/>
              <a:gd name="connsiteX2052" fmla="*/ 2025464 w 3751729"/>
              <a:gd name="connsiteY2052" fmla="*/ 795914 h 1237129"/>
              <a:gd name="connsiteX2053" fmla="*/ 2029648 w 3751729"/>
              <a:gd name="connsiteY2053" fmla="*/ 799360 h 1237129"/>
              <a:gd name="connsiteX2054" fmla="*/ 2031371 w 3751729"/>
              <a:gd name="connsiteY2054" fmla="*/ 801820 h 1237129"/>
              <a:gd name="connsiteX2055" fmla="*/ 2033834 w 3751729"/>
              <a:gd name="connsiteY2055" fmla="*/ 810929 h 1237129"/>
              <a:gd name="connsiteX2056" fmla="*/ 2035556 w 3751729"/>
              <a:gd name="connsiteY2056" fmla="*/ 817575 h 1237129"/>
              <a:gd name="connsiteX2057" fmla="*/ 2038756 w 3751729"/>
              <a:gd name="connsiteY2057" fmla="*/ 826682 h 1237129"/>
              <a:gd name="connsiteX2058" fmla="*/ 2047125 w 3751729"/>
              <a:gd name="connsiteY2058" fmla="*/ 836775 h 1237129"/>
              <a:gd name="connsiteX2059" fmla="*/ 2060417 w 3751729"/>
              <a:gd name="connsiteY2059" fmla="*/ 845882 h 1237129"/>
              <a:gd name="connsiteX2060" fmla="*/ 2074448 w 3751729"/>
              <a:gd name="connsiteY2060" fmla="*/ 854252 h 1237129"/>
              <a:gd name="connsiteX2061" fmla="*/ 2086017 w 3751729"/>
              <a:gd name="connsiteY2061" fmla="*/ 863359 h 1237129"/>
              <a:gd name="connsiteX2062" fmla="*/ 2089217 w 3751729"/>
              <a:gd name="connsiteY2062" fmla="*/ 867544 h 1237129"/>
              <a:gd name="connsiteX2063" fmla="*/ 2089217 w 3751729"/>
              <a:gd name="connsiteY2063" fmla="*/ 873451 h 1237129"/>
              <a:gd name="connsiteX2064" fmla="*/ 2089217 w 3751729"/>
              <a:gd name="connsiteY2064" fmla="*/ 877636 h 1237129"/>
              <a:gd name="connsiteX2065" fmla="*/ 2090940 w 3751729"/>
              <a:gd name="connsiteY2065" fmla="*/ 881821 h 1237129"/>
              <a:gd name="connsiteX2066" fmla="*/ 2095125 w 3751729"/>
              <a:gd name="connsiteY2066" fmla="*/ 886743 h 1237129"/>
              <a:gd name="connsiteX2067" fmla="*/ 2107433 w 3751729"/>
              <a:gd name="connsiteY2067" fmla="*/ 887482 h 1237129"/>
              <a:gd name="connsiteX2068" fmla="*/ 2122201 w 3751729"/>
              <a:gd name="connsiteY2068" fmla="*/ 880836 h 1237129"/>
              <a:gd name="connsiteX2069" fmla="*/ 2142140 w 3751729"/>
              <a:gd name="connsiteY2069" fmla="*/ 875912 h 1237129"/>
              <a:gd name="connsiteX2070" fmla="*/ 2161093 w 3751729"/>
              <a:gd name="connsiteY2070" fmla="*/ 871728 h 1237129"/>
              <a:gd name="connsiteX2071" fmla="*/ 2178323 w 3751729"/>
              <a:gd name="connsiteY2071" fmla="*/ 869267 h 1237129"/>
              <a:gd name="connsiteX2072" fmla="*/ 2178323 w 3751729"/>
              <a:gd name="connsiteY2072" fmla="*/ 871728 h 1237129"/>
              <a:gd name="connsiteX2073" fmla="*/ 2174140 w 3751729"/>
              <a:gd name="connsiteY2073" fmla="*/ 879359 h 1237129"/>
              <a:gd name="connsiteX2074" fmla="*/ 2174140 w 3751729"/>
              <a:gd name="connsiteY2074" fmla="*/ 888221 h 1237129"/>
              <a:gd name="connsiteX2075" fmla="*/ 2170940 w 3751729"/>
              <a:gd name="connsiteY2075" fmla="*/ 898313 h 1237129"/>
              <a:gd name="connsiteX2076" fmla="*/ 2165278 w 3751729"/>
              <a:gd name="connsiteY2076" fmla="*/ 913328 h 1237129"/>
              <a:gd name="connsiteX2077" fmla="*/ 2156909 w 3751729"/>
              <a:gd name="connsiteY2077" fmla="*/ 931051 h 1237129"/>
              <a:gd name="connsiteX2078" fmla="*/ 2147063 w 3751729"/>
              <a:gd name="connsiteY2078" fmla="*/ 948774 h 1237129"/>
              <a:gd name="connsiteX2079" fmla="*/ 2136232 w 3751729"/>
              <a:gd name="connsiteY2079" fmla="*/ 963051 h 1237129"/>
              <a:gd name="connsiteX2080" fmla="*/ 2120479 w 3751729"/>
              <a:gd name="connsiteY2080" fmla="*/ 979050 h 1237129"/>
              <a:gd name="connsiteX2081" fmla="*/ 2103248 w 3751729"/>
              <a:gd name="connsiteY2081" fmla="*/ 994066 h 1237129"/>
              <a:gd name="connsiteX2082" fmla="*/ 2085032 w 3751729"/>
              <a:gd name="connsiteY2082" fmla="*/ 1008343 h 1237129"/>
              <a:gd name="connsiteX2083" fmla="*/ 2067802 w 3751729"/>
              <a:gd name="connsiteY2083" fmla="*/ 1025082 h 1237129"/>
              <a:gd name="connsiteX2084" fmla="*/ 2053032 w 3751729"/>
              <a:gd name="connsiteY2084" fmla="*/ 1042804 h 1237129"/>
              <a:gd name="connsiteX2085" fmla="*/ 2041464 w 3751729"/>
              <a:gd name="connsiteY2085" fmla="*/ 1062988 h 1237129"/>
              <a:gd name="connsiteX2086" fmla="*/ 2037279 w 3751729"/>
              <a:gd name="connsiteY2086" fmla="*/ 1082189 h 1237129"/>
              <a:gd name="connsiteX2087" fmla="*/ 2039740 w 3751729"/>
              <a:gd name="connsiteY2087" fmla="*/ 1099911 h 1237129"/>
              <a:gd name="connsiteX2088" fmla="*/ 2045402 w 3751729"/>
              <a:gd name="connsiteY2088" fmla="*/ 1117634 h 1237129"/>
              <a:gd name="connsiteX2089" fmla="*/ 2051064 w 3751729"/>
              <a:gd name="connsiteY2089" fmla="*/ 1133634 h 1237129"/>
              <a:gd name="connsiteX2090" fmla="*/ 2056725 w 3751729"/>
              <a:gd name="connsiteY2090" fmla="*/ 1151357 h 1237129"/>
              <a:gd name="connsiteX2091" fmla="*/ 2061648 w 3751729"/>
              <a:gd name="connsiteY2091" fmla="*/ 1169080 h 1237129"/>
              <a:gd name="connsiteX2092" fmla="*/ 2059925 w 3751729"/>
              <a:gd name="connsiteY2092" fmla="*/ 1186804 h 1237129"/>
              <a:gd name="connsiteX2093" fmla="*/ 2050818 w 3751729"/>
              <a:gd name="connsiteY2093" fmla="*/ 1205264 h 1237129"/>
              <a:gd name="connsiteX2094" fmla="*/ 2038509 w 3751729"/>
              <a:gd name="connsiteY2094" fmla="*/ 1214372 h 1237129"/>
              <a:gd name="connsiteX2095" fmla="*/ 2023741 w 3751729"/>
              <a:gd name="connsiteY2095" fmla="*/ 1221018 h 1237129"/>
              <a:gd name="connsiteX2096" fmla="*/ 2009710 w 3751729"/>
              <a:gd name="connsiteY2096" fmla="*/ 1228649 h 1237129"/>
              <a:gd name="connsiteX2097" fmla="*/ 1999990 w 3751729"/>
              <a:gd name="connsiteY2097" fmla="*/ 1237129 h 1237129"/>
              <a:gd name="connsiteX2098" fmla="*/ 1730490 w 3751729"/>
              <a:gd name="connsiteY2098" fmla="*/ 1237129 h 1237129"/>
              <a:gd name="connsiteX2099" fmla="*/ 1729835 w 3751729"/>
              <a:gd name="connsiteY2099" fmla="*/ 1236280 h 1237129"/>
              <a:gd name="connsiteX2100" fmla="*/ 1724174 w 3751729"/>
              <a:gd name="connsiteY2100" fmla="*/ 1224465 h 1237129"/>
              <a:gd name="connsiteX2101" fmla="*/ 1722450 w 3751729"/>
              <a:gd name="connsiteY2101" fmla="*/ 1210188 h 1237129"/>
              <a:gd name="connsiteX2102" fmla="*/ 1725650 w 3751729"/>
              <a:gd name="connsiteY2102" fmla="*/ 1193450 h 1237129"/>
              <a:gd name="connsiteX2103" fmla="*/ 1731312 w 3751729"/>
              <a:gd name="connsiteY2103" fmla="*/ 1179173 h 1237129"/>
              <a:gd name="connsiteX2104" fmla="*/ 1739681 w 3751729"/>
              <a:gd name="connsiteY2104" fmla="*/ 1163172 h 1237129"/>
              <a:gd name="connsiteX2105" fmla="*/ 1745342 w 3751729"/>
              <a:gd name="connsiteY2105" fmla="*/ 1149634 h 1237129"/>
              <a:gd name="connsiteX2106" fmla="*/ 1750265 w 3751729"/>
              <a:gd name="connsiteY2106" fmla="*/ 1137819 h 1237129"/>
              <a:gd name="connsiteX2107" fmla="*/ 1744604 w 3751729"/>
              <a:gd name="connsiteY2107" fmla="*/ 1126003 h 1237129"/>
              <a:gd name="connsiteX2108" fmla="*/ 1742882 w 3751729"/>
              <a:gd name="connsiteY2108" fmla="*/ 1115911 h 1237129"/>
              <a:gd name="connsiteX2109" fmla="*/ 1742882 w 3751729"/>
              <a:gd name="connsiteY2109" fmla="*/ 1105819 h 1237129"/>
              <a:gd name="connsiteX2110" fmla="*/ 1739681 w 3751729"/>
              <a:gd name="connsiteY2110" fmla="*/ 1092281 h 1237129"/>
              <a:gd name="connsiteX2111" fmla="*/ 1731312 w 3751729"/>
              <a:gd name="connsiteY2111" fmla="*/ 1074558 h 1237129"/>
              <a:gd name="connsiteX2112" fmla="*/ 1718022 w 3751729"/>
              <a:gd name="connsiteY2112" fmla="*/ 1056835 h 1237129"/>
              <a:gd name="connsiteX2113" fmla="*/ 1705715 w 3751729"/>
              <a:gd name="connsiteY2113" fmla="*/ 1040834 h 1237129"/>
              <a:gd name="connsiteX2114" fmla="*/ 1692422 w 3751729"/>
              <a:gd name="connsiteY2114" fmla="*/ 1027297 h 1237129"/>
              <a:gd name="connsiteX2115" fmla="*/ 1696606 w 3751729"/>
              <a:gd name="connsiteY2115" fmla="*/ 1009574 h 1237129"/>
              <a:gd name="connsiteX2116" fmla="*/ 1700792 w 3751729"/>
              <a:gd name="connsiteY2116" fmla="*/ 993574 h 1237129"/>
              <a:gd name="connsiteX2117" fmla="*/ 1705715 w 3751729"/>
              <a:gd name="connsiteY2117" fmla="*/ 975851 h 1237129"/>
              <a:gd name="connsiteX2118" fmla="*/ 1700792 w 3751729"/>
              <a:gd name="connsiteY2118" fmla="*/ 973389 h 1237129"/>
              <a:gd name="connsiteX2119" fmla="*/ 1698330 w 3751729"/>
              <a:gd name="connsiteY2119" fmla="*/ 971666 h 1237129"/>
              <a:gd name="connsiteX2120" fmla="*/ 1695130 w 3751729"/>
              <a:gd name="connsiteY2120" fmla="*/ 968220 h 1237129"/>
              <a:gd name="connsiteX2121" fmla="*/ 1692669 w 3751729"/>
              <a:gd name="connsiteY2121" fmla="*/ 967481 h 1237129"/>
              <a:gd name="connsiteX2122" fmla="*/ 1688484 w 3751729"/>
              <a:gd name="connsiteY2122" fmla="*/ 967481 h 1237129"/>
              <a:gd name="connsiteX2123" fmla="*/ 1682823 w 3751729"/>
              <a:gd name="connsiteY2123" fmla="*/ 965758 h 1237129"/>
              <a:gd name="connsiteX2124" fmla="*/ 1679622 w 3751729"/>
              <a:gd name="connsiteY2124" fmla="*/ 968220 h 1237129"/>
              <a:gd name="connsiteX2125" fmla="*/ 1677899 w 3751729"/>
              <a:gd name="connsiteY2125" fmla="*/ 969943 h 1237129"/>
              <a:gd name="connsiteX2126" fmla="*/ 1673715 w 3751729"/>
              <a:gd name="connsiteY2126" fmla="*/ 971666 h 1237129"/>
              <a:gd name="connsiteX2127" fmla="*/ 1669530 w 3751729"/>
              <a:gd name="connsiteY2127" fmla="*/ 971666 h 1237129"/>
              <a:gd name="connsiteX2128" fmla="*/ 1663869 w 3751729"/>
              <a:gd name="connsiteY2128" fmla="*/ 971666 h 1237129"/>
              <a:gd name="connsiteX2129" fmla="*/ 1648114 w 3751729"/>
              <a:gd name="connsiteY2129" fmla="*/ 946558 h 1237129"/>
              <a:gd name="connsiteX2130" fmla="*/ 1637284 w 3751729"/>
              <a:gd name="connsiteY2130" fmla="*/ 944835 h 1237129"/>
              <a:gd name="connsiteX2131" fmla="*/ 1627438 w 3751729"/>
              <a:gd name="connsiteY2131" fmla="*/ 944097 h 1237129"/>
              <a:gd name="connsiteX2132" fmla="*/ 1615870 w 3751729"/>
              <a:gd name="connsiteY2132" fmla="*/ 942374 h 1237129"/>
              <a:gd name="connsiteX2133" fmla="*/ 1601838 w 3751729"/>
              <a:gd name="connsiteY2133" fmla="*/ 948282 h 1237129"/>
              <a:gd name="connsiteX2134" fmla="*/ 1587070 w 3751729"/>
              <a:gd name="connsiteY2134" fmla="*/ 954189 h 1237129"/>
              <a:gd name="connsiteX2135" fmla="*/ 1575500 w 3751729"/>
              <a:gd name="connsiteY2135" fmla="*/ 958374 h 1237129"/>
              <a:gd name="connsiteX2136" fmla="*/ 1547439 w 3751729"/>
              <a:gd name="connsiteY2136" fmla="*/ 952466 h 1237129"/>
              <a:gd name="connsiteX2137" fmla="*/ 1544239 w 3751729"/>
              <a:gd name="connsiteY2137" fmla="*/ 962558 h 1237129"/>
              <a:gd name="connsiteX2138" fmla="*/ 1534393 w 3751729"/>
              <a:gd name="connsiteY2138" fmla="*/ 962558 h 1237129"/>
              <a:gd name="connsiteX2139" fmla="*/ 1525285 w 3751729"/>
              <a:gd name="connsiteY2139" fmla="*/ 960097 h 1237129"/>
              <a:gd name="connsiteX2140" fmla="*/ 1518639 w 3751729"/>
              <a:gd name="connsiteY2140" fmla="*/ 958374 h 1237129"/>
              <a:gd name="connsiteX2141" fmla="*/ 1515439 w 3751729"/>
              <a:gd name="connsiteY2141" fmla="*/ 960097 h 1237129"/>
              <a:gd name="connsiteX2142" fmla="*/ 1512978 w 3751729"/>
              <a:gd name="connsiteY2142" fmla="*/ 962558 h 1237129"/>
              <a:gd name="connsiteX2143" fmla="*/ 1508055 w 3751729"/>
              <a:gd name="connsiteY2143" fmla="*/ 964282 h 1237129"/>
              <a:gd name="connsiteX2144" fmla="*/ 1502393 w 3751729"/>
              <a:gd name="connsiteY2144" fmla="*/ 966005 h 1237129"/>
              <a:gd name="connsiteX2145" fmla="*/ 1494024 w 3751729"/>
              <a:gd name="connsiteY2145" fmla="*/ 955912 h 1237129"/>
              <a:gd name="connsiteX2146" fmla="*/ 1482455 w 3751729"/>
              <a:gd name="connsiteY2146" fmla="*/ 950005 h 1237129"/>
              <a:gd name="connsiteX2147" fmla="*/ 1470885 w 3751729"/>
              <a:gd name="connsiteY2147" fmla="*/ 944097 h 1237129"/>
              <a:gd name="connsiteX2148" fmla="*/ 1459316 w 3751729"/>
              <a:gd name="connsiteY2148" fmla="*/ 938189 h 1237129"/>
              <a:gd name="connsiteX2149" fmla="*/ 1449471 w 3751729"/>
              <a:gd name="connsiteY2149" fmla="*/ 930558 h 1237129"/>
              <a:gd name="connsiteX2150" fmla="*/ 1442086 w 3751729"/>
              <a:gd name="connsiteY2150" fmla="*/ 911359 h 1237129"/>
              <a:gd name="connsiteX2151" fmla="*/ 1433717 w 3751729"/>
              <a:gd name="connsiteY2151" fmla="*/ 901266 h 1237129"/>
              <a:gd name="connsiteX2152" fmla="*/ 1420424 w 3751729"/>
              <a:gd name="connsiteY2152" fmla="*/ 891174 h 1237129"/>
              <a:gd name="connsiteX2153" fmla="*/ 1408856 w 3751729"/>
              <a:gd name="connsiteY2153" fmla="*/ 881082 h 1237129"/>
              <a:gd name="connsiteX2154" fmla="*/ 1401471 w 3751729"/>
              <a:gd name="connsiteY2154" fmla="*/ 871974 h 1237129"/>
              <a:gd name="connsiteX2155" fmla="*/ 1401471 w 3751729"/>
              <a:gd name="connsiteY2155" fmla="*/ 852775 h 1237129"/>
              <a:gd name="connsiteX2156" fmla="*/ 1399010 w 3751729"/>
              <a:gd name="connsiteY2156" fmla="*/ 844405 h 1237129"/>
              <a:gd name="connsiteX2157" fmla="*/ 1399748 w 3751729"/>
              <a:gd name="connsiteY2157" fmla="*/ 830867 h 1237129"/>
              <a:gd name="connsiteX2158" fmla="*/ 1402948 w 3751729"/>
              <a:gd name="connsiteY2158" fmla="*/ 819052 h 1237129"/>
              <a:gd name="connsiteX2159" fmla="*/ 1405410 w 3751729"/>
              <a:gd name="connsiteY2159" fmla="*/ 808959 h 1237129"/>
              <a:gd name="connsiteX2160" fmla="*/ 1407132 w 3751729"/>
              <a:gd name="connsiteY2160" fmla="*/ 801329 h 1237129"/>
              <a:gd name="connsiteX2161" fmla="*/ 1407132 w 3751729"/>
              <a:gd name="connsiteY2161" fmla="*/ 789513 h 1237129"/>
              <a:gd name="connsiteX2162" fmla="*/ 1404671 w 3751729"/>
              <a:gd name="connsiteY2162" fmla="*/ 782867 h 1237129"/>
              <a:gd name="connsiteX2163" fmla="*/ 1399748 w 3751729"/>
              <a:gd name="connsiteY2163" fmla="*/ 775236 h 1237129"/>
              <a:gd name="connsiteX2164" fmla="*/ 1397286 w 3751729"/>
              <a:gd name="connsiteY2164" fmla="*/ 769329 h 1237129"/>
              <a:gd name="connsiteX2165" fmla="*/ 1397286 w 3751729"/>
              <a:gd name="connsiteY2165" fmla="*/ 760221 h 1237129"/>
              <a:gd name="connsiteX2166" fmla="*/ 1399748 w 3751729"/>
              <a:gd name="connsiteY2166" fmla="*/ 748407 h 1237129"/>
              <a:gd name="connsiteX2167" fmla="*/ 1405410 w 3751729"/>
              <a:gd name="connsiteY2167" fmla="*/ 735852 h 1237129"/>
              <a:gd name="connsiteX2168" fmla="*/ 1411071 w 3751729"/>
              <a:gd name="connsiteY2168" fmla="*/ 720837 h 1237129"/>
              <a:gd name="connsiteX2169" fmla="*/ 1416733 w 3751729"/>
              <a:gd name="connsiteY2169" fmla="*/ 708283 h 1237129"/>
              <a:gd name="connsiteX2170" fmla="*/ 1422394 w 3751729"/>
              <a:gd name="connsiteY2170" fmla="*/ 697452 h 1237129"/>
              <a:gd name="connsiteX2171" fmla="*/ 1425594 w 3751729"/>
              <a:gd name="connsiteY2171" fmla="*/ 691545 h 1237129"/>
              <a:gd name="connsiteX2172" fmla="*/ 1435439 w 3751729"/>
              <a:gd name="connsiteY2172" fmla="*/ 683175 h 1237129"/>
              <a:gd name="connsiteX2173" fmla="*/ 1447009 w 3751729"/>
              <a:gd name="connsiteY2173" fmla="*/ 675545 h 1237129"/>
              <a:gd name="connsiteX2174" fmla="*/ 1458578 w 3751729"/>
              <a:gd name="connsiteY2174" fmla="*/ 669637 h 1237129"/>
              <a:gd name="connsiteX2175" fmla="*/ 1470147 w 3751729"/>
              <a:gd name="connsiteY2175" fmla="*/ 662006 h 1237129"/>
              <a:gd name="connsiteX2176" fmla="*/ 1472608 w 3751729"/>
              <a:gd name="connsiteY2176" fmla="*/ 655360 h 1237129"/>
              <a:gd name="connsiteX2177" fmla="*/ 1472608 w 3751729"/>
              <a:gd name="connsiteY2177" fmla="*/ 646253 h 1237129"/>
              <a:gd name="connsiteX2178" fmla="*/ 1471871 w 3751729"/>
              <a:gd name="connsiteY2178" fmla="*/ 636161 h 1237129"/>
              <a:gd name="connsiteX2179" fmla="*/ 1472608 w 3751729"/>
              <a:gd name="connsiteY2179" fmla="*/ 627791 h 1237129"/>
              <a:gd name="connsiteX2180" fmla="*/ 1479993 w 3751729"/>
              <a:gd name="connsiteY2180" fmla="*/ 615976 h 1237129"/>
              <a:gd name="connsiteX2181" fmla="*/ 1489839 w 3751729"/>
              <a:gd name="connsiteY2181" fmla="*/ 606868 h 1237129"/>
              <a:gd name="connsiteX2182" fmla="*/ 1500669 w 3751729"/>
              <a:gd name="connsiteY2182" fmla="*/ 598499 h 1237129"/>
              <a:gd name="connsiteX2183" fmla="*/ 1510516 w 3751729"/>
              <a:gd name="connsiteY2183" fmla="*/ 589392 h 1237129"/>
              <a:gd name="connsiteX2184" fmla="*/ 1518885 w 3751729"/>
              <a:gd name="connsiteY2184" fmla="*/ 579299 h 1237129"/>
              <a:gd name="connsiteX2185" fmla="*/ 1523808 w 3751729"/>
              <a:gd name="connsiteY2185" fmla="*/ 565763 h 1237129"/>
              <a:gd name="connsiteX2186" fmla="*/ 1523808 w 3751729"/>
              <a:gd name="connsiteY2186" fmla="*/ 565024 h 1237129"/>
              <a:gd name="connsiteX2187" fmla="*/ 1522085 w 3751729"/>
              <a:gd name="connsiteY2187" fmla="*/ 565024 h 1237129"/>
              <a:gd name="connsiteX2188" fmla="*/ 1522085 w 3751729"/>
              <a:gd name="connsiteY2188" fmla="*/ 563302 h 1237129"/>
              <a:gd name="connsiteX2189" fmla="*/ 1522085 w 3751729"/>
              <a:gd name="connsiteY2189" fmla="*/ 561578 h 1237129"/>
              <a:gd name="connsiteX2190" fmla="*/ 1520363 w 3751729"/>
              <a:gd name="connsiteY2190" fmla="*/ 559856 h 1237129"/>
              <a:gd name="connsiteX2191" fmla="*/ 1517901 w 3751729"/>
              <a:gd name="connsiteY2191" fmla="*/ 559117 h 1237129"/>
              <a:gd name="connsiteX2192" fmla="*/ 1514701 w 3751729"/>
              <a:gd name="connsiteY2192" fmla="*/ 557394 h 1237129"/>
              <a:gd name="connsiteX2193" fmla="*/ 1512239 w 3751729"/>
              <a:gd name="connsiteY2193" fmla="*/ 557394 h 1237129"/>
              <a:gd name="connsiteX2194" fmla="*/ 1507316 w 3751729"/>
              <a:gd name="connsiteY2194" fmla="*/ 555672 h 1237129"/>
              <a:gd name="connsiteX2195" fmla="*/ 1504855 w 3751729"/>
              <a:gd name="connsiteY2195" fmla="*/ 559117 h 1237129"/>
              <a:gd name="connsiteX2196" fmla="*/ 1501655 w 3751729"/>
              <a:gd name="connsiteY2196" fmla="*/ 559117 h 1237129"/>
              <a:gd name="connsiteX2197" fmla="*/ 1497469 w 3751729"/>
              <a:gd name="connsiteY2197" fmla="*/ 559856 h 1237129"/>
              <a:gd name="connsiteX2198" fmla="*/ 1491808 w 3751729"/>
              <a:gd name="connsiteY2198" fmla="*/ 559856 h 1237129"/>
              <a:gd name="connsiteX2199" fmla="*/ 1491808 w 3751729"/>
              <a:gd name="connsiteY2199" fmla="*/ 555672 h 1237129"/>
              <a:gd name="connsiteX2200" fmla="*/ 1489348 w 3751729"/>
              <a:gd name="connsiteY2200" fmla="*/ 555672 h 1237129"/>
              <a:gd name="connsiteX2201" fmla="*/ 1489348 w 3751729"/>
              <a:gd name="connsiteY2201" fmla="*/ 543855 h 1237129"/>
              <a:gd name="connsiteX2202" fmla="*/ 1487624 w 3751729"/>
              <a:gd name="connsiteY2202" fmla="*/ 527856 h 1237129"/>
              <a:gd name="connsiteX2203" fmla="*/ 1485901 w 3751729"/>
              <a:gd name="connsiteY2203" fmla="*/ 508655 h 1237129"/>
              <a:gd name="connsiteX2204" fmla="*/ 1485901 w 3751729"/>
              <a:gd name="connsiteY2204" fmla="*/ 490194 h 1237129"/>
              <a:gd name="connsiteX2205" fmla="*/ 1485901 w 3751729"/>
              <a:gd name="connsiteY2205" fmla="*/ 473456 h 1237129"/>
              <a:gd name="connsiteX2206" fmla="*/ 1489101 w 3751729"/>
              <a:gd name="connsiteY2206" fmla="*/ 463363 h 1237129"/>
              <a:gd name="connsiteX2207" fmla="*/ 1489593 w 3751729"/>
              <a:gd name="connsiteY2207" fmla="*/ 460410 h 1237129"/>
              <a:gd name="connsiteX2208" fmla="*/ 1491316 w 3751729"/>
              <a:gd name="connsiteY2208" fmla="*/ 456964 h 1237129"/>
              <a:gd name="connsiteX2209" fmla="*/ 1493038 w 3751729"/>
              <a:gd name="connsiteY2209" fmla="*/ 456225 h 1237129"/>
              <a:gd name="connsiteX2210" fmla="*/ 1494762 w 3751729"/>
              <a:gd name="connsiteY2210" fmla="*/ 456225 h 1237129"/>
              <a:gd name="connsiteX2211" fmla="*/ 1497224 w 3751729"/>
              <a:gd name="connsiteY2211" fmla="*/ 456225 h 1237129"/>
              <a:gd name="connsiteX2212" fmla="*/ 1500424 w 3751729"/>
              <a:gd name="connsiteY2212" fmla="*/ 454501 h 1237129"/>
              <a:gd name="connsiteX2213" fmla="*/ 1504609 w 3751729"/>
              <a:gd name="connsiteY2213" fmla="*/ 454501 h 1237129"/>
              <a:gd name="connsiteX2214" fmla="*/ 1516177 w 3751729"/>
              <a:gd name="connsiteY2214" fmla="*/ 458687 h 1237129"/>
              <a:gd name="connsiteX2215" fmla="*/ 1529469 w 3751729"/>
              <a:gd name="connsiteY2215" fmla="*/ 462133 h 1237129"/>
              <a:gd name="connsiteX2216" fmla="*/ 1543501 w 3751729"/>
              <a:gd name="connsiteY2216" fmla="*/ 462133 h 1237129"/>
              <a:gd name="connsiteX2217" fmla="*/ 1557531 w 3751729"/>
              <a:gd name="connsiteY2217" fmla="*/ 458687 h 1237129"/>
              <a:gd name="connsiteX2218" fmla="*/ 1568362 w 3751729"/>
              <a:gd name="connsiteY2218" fmla="*/ 454501 h 1237129"/>
              <a:gd name="connsiteX2219" fmla="*/ 1569100 w 3751729"/>
              <a:gd name="connsiteY2219" fmla="*/ 452779 h 1237129"/>
              <a:gd name="connsiteX2220" fmla="*/ 1569100 w 3751729"/>
              <a:gd name="connsiteY2220" fmla="*/ 451056 h 1237129"/>
              <a:gd name="connsiteX2221" fmla="*/ 1570824 w 3751729"/>
              <a:gd name="connsiteY2221" fmla="*/ 451056 h 1237129"/>
              <a:gd name="connsiteX2222" fmla="*/ 1570824 w 3751729"/>
              <a:gd name="connsiteY2222" fmla="*/ 450318 h 1237129"/>
              <a:gd name="connsiteX2223" fmla="*/ 1570824 w 3751729"/>
              <a:gd name="connsiteY2223" fmla="*/ 448595 h 1237129"/>
              <a:gd name="connsiteX2224" fmla="*/ 1574024 w 3751729"/>
              <a:gd name="connsiteY2224" fmla="*/ 436778 h 1237129"/>
              <a:gd name="connsiteX2225" fmla="*/ 1574024 w 3751729"/>
              <a:gd name="connsiteY2225" fmla="*/ 423241 h 1237129"/>
              <a:gd name="connsiteX2226" fmla="*/ 1572300 w 3751729"/>
              <a:gd name="connsiteY2226" fmla="*/ 410687 h 1237129"/>
              <a:gd name="connsiteX2227" fmla="*/ 1570578 w 3751729"/>
              <a:gd name="connsiteY2227" fmla="*/ 395672 h 1237129"/>
              <a:gd name="connsiteX2228" fmla="*/ 1560731 w 3751729"/>
              <a:gd name="connsiteY2228" fmla="*/ 393210 h 1237129"/>
              <a:gd name="connsiteX2229" fmla="*/ 1550885 w 3751729"/>
              <a:gd name="connsiteY2229" fmla="*/ 389764 h 1237129"/>
              <a:gd name="connsiteX2230" fmla="*/ 1541039 w 3751729"/>
              <a:gd name="connsiteY2230" fmla="*/ 383856 h 1237129"/>
              <a:gd name="connsiteX2231" fmla="*/ 1533654 w 3751729"/>
              <a:gd name="connsiteY2231" fmla="*/ 376225 h 1237129"/>
              <a:gd name="connsiteX2232" fmla="*/ 1536115 w 3751729"/>
              <a:gd name="connsiteY2232" fmla="*/ 375487 h 1237129"/>
              <a:gd name="connsiteX2233" fmla="*/ 1539316 w 3751729"/>
              <a:gd name="connsiteY2233" fmla="*/ 373764 h 1237129"/>
              <a:gd name="connsiteX2234" fmla="*/ 1541039 w 3751729"/>
              <a:gd name="connsiteY2234" fmla="*/ 372041 h 1237129"/>
              <a:gd name="connsiteX2235" fmla="*/ 1543501 w 3751729"/>
              <a:gd name="connsiteY2235" fmla="*/ 372041 h 1237129"/>
              <a:gd name="connsiteX2236" fmla="*/ 1546701 w 3751729"/>
              <a:gd name="connsiteY2236" fmla="*/ 370318 h 1237129"/>
              <a:gd name="connsiteX2237" fmla="*/ 1551624 w 3751729"/>
              <a:gd name="connsiteY2237" fmla="*/ 370318 h 1237129"/>
              <a:gd name="connsiteX2238" fmla="*/ 1554823 w 3751729"/>
              <a:gd name="connsiteY2238" fmla="*/ 369579 h 1237129"/>
              <a:gd name="connsiteX2239" fmla="*/ 1559008 w 3751729"/>
              <a:gd name="connsiteY2239" fmla="*/ 367856 h 1237129"/>
              <a:gd name="connsiteX2240" fmla="*/ 1563193 w 3751729"/>
              <a:gd name="connsiteY2240" fmla="*/ 367856 h 1237129"/>
              <a:gd name="connsiteX2241" fmla="*/ 1568115 w 3751729"/>
              <a:gd name="connsiteY2241" fmla="*/ 367856 h 1237129"/>
              <a:gd name="connsiteX2242" fmla="*/ 1568115 w 3751729"/>
              <a:gd name="connsiteY2242" fmla="*/ 351856 h 1237129"/>
              <a:gd name="connsiteX2243" fmla="*/ 1572300 w 3751729"/>
              <a:gd name="connsiteY2243" fmla="*/ 351856 h 1237129"/>
              <a:gd name="connsiteX2244" fmla="*/ 1576484 w 3751729"/>
              <a:gd name="connsiteY2244" fmla="*/ 352595 h 1237129"/>
              <a:gd name="connsiteX2245" fmla="*/ 1578208 w 3751729"/>
              <a:gd name="connsiteY2245" fmla="*/ 354318 h 1237129"/>
              <a:gd name="connsiteX2246" fmla="*/ 1580670 w 3751729"/>
              <a:gd name="connsiteY2246" fmla="*/ 354318 h 1237129"/>
              <a:gd name="connsiteX2247" fmla="*/ 1583870 w 3751729"/>
              <a:gd name="connsiteY2247" fmla="*/ 356041 h 1237129"/>
              <a:gd name="connsiteX2248" fmla="*/ 1586331 w 3751729"/>
              <a:gd name="connsiteY2248" fmla="*/ 357764 h 1237129"/>
              <a:gd name="connsiteX2249" fmla="*/ 1589531 w 3751729"/>
              <a:gd name="connsiteY2249" fmla="*/ 354318 h 1237129"/>
              <a:gd name="connsiteX2250" fmla="*/ 1593716 w 3751729"/>
              <a:gd name="connsiteY2250" fmla="*/ 352595 h 1237129"/>
              <a:gd name="connsiteX2251" fmla="*/ 1596915 w 3751729"/>
              <a:gd name="connsiteY2251" fmla="*/ 351856 h 1237129"/>
              <a:gd name="connsiteX2252" fmla="*/ 1601100 w 3751729"/>
              <a:gd name="connsiteY2252" fmla="*/ 350133 h 1237129"/>
              <a:gd name="connsiteX2253" fmla="*/ 1602823 w 3751729"/>
              <a:gd name="connsiteY2253" fmla="*/ 348410 h 1237129"/>
              <a:gd name="connsiteX2254" fmla="*/ 1603562 w 3751729"/>
              <a:gd name="connsiteY2254" fmla="*/ 345949 h 1237129"/>
              <a:gd name="connsiteX2255" fmla="*/ 1603562 w 3751729"/>
              <a:gd name="connsiteY2255" fmla="*/ 342502 h 1237129"/>
              <a:gd name="connsiteX2256" fmla="*/ 1603562 w 3751729"/>
              <a:gd name="connsiteY2256" fmla="*/ 340041 h 1237129"/>
              <a:gd name="connsiteX2257" fmla="*/ 1603562 w 3751729"/>
              <a:gd name="connsiteY2257" fmla="*/ 336595 h 1237129"/>
              <a:gd name="connsiteX2258" fmla="*/ 1605285 w 3751729"/>
              <a:gd name="connsiteY2258" fmla="*/ 334133 h 1237129"/>
              <a:gd name="connsiteX2259" fmla="*/ 1607008 w 3751729"/>
              <a:gd name="connsiteY2259" fmla="*/ 330687 h 1237129"/>
              <a:gd name="connsiteX2260" fmla="*/ 1634331 w 3751729"/>
              <a:gd name="connsiteY2260" fmla="*/ 322318 h 1237129"/>
              <a:gd name="connsiteX2261" fmla="*/ 1639992 w 3751729"/>
              <a:gd name="connsiteY2261" fmla="*/ 313210 h 1237129"/>
              <a:gd name="connsiteX2262" fmla="*/ 1641715 w 3751729"/>
              <a:gd name="connsiteY2262" fmla="*/ 304840 h 1237129"/>
              <a:gd name="connsiteX2263" fmla="*/ 1645899 w 3751729"/>
              <a:gd name="connsiteY2263" fmla="*/ 295734 h 1237129"/>
              <a:gd name="connsiteX2264" fmla="*/ 1654269 w 3751729"/>
              <a:gd name="connsiteY2264" fmla="*/ 289826 h 1237129"/>
              <a:gd name="connsiteX2265" fmla="*/ 1665100 w 3751729"/>
              <a:gd name="connsiteY2265" fmla="*/ 285641 h 1237129"/>
              <a:gd name="connsiteX2266" fmla="*/ 1677407 w 3751729"/>
              <a:gd name="connsiteY2266" fmla="*/ 281457 h 1237129"/>
              <a:gd name="connsiteX2267" fmla="*/ 1688976 w 3751729"/>
              <a:gd name="connsiteY2267" fmla="*/ 277271 h 1237129"/>
              <a:gd name="connsiteX2268" fmla="*/ 1690699 w 3751729"/>
              <a:gd name="connsiteY2268" fmla="*/ 275549 h 1237129"/>
              <a:gd name="connsiteX2269" fmla="*/ 1690699 w 3751729"/>
              <a:gd name="connsiteY2269" fmla="*/ 273825 h 1237129"/>
              <a:gd name="connsiteX2270" fmla="*/ 1690699 w 3751729"/>
              <a:gd name="connsiteY2270" fmla="*/ 272103 h 1237129"/>
              <a:gd name="connsiteX2271" fmla="*/ 1692422 w 3751729"/>
              <a:gd name="connsiteY2271" fmla="*/ 271365 h 1237129"/>
              <a:gd name="connsiteX2272" fmla="*/ 1686760 w 3751729"/>
              <a:gd name="connsiteY2272" fmla="*/ 256348 h 1237129"/>
              <a:gd name="connsiteX2273" fmla="*/ 1683560 w 3751729"/>
              <a:gd name="connsiteY2273" fmla="*/ 238625 h 1237129"/>
              <a:gd name="connsiteX2274" fmla="*/ 1683560 w 3751729"/>
              <a:gd name="connsiteY2274" fmla="*/ 222626 h 1237129"/>
              <a:gd name="connsiteX2275" fmla="*/ 1682823 w 3751729"/>
              <a:gd name="connsiteY2275" fmla="*/ 209088 h 1237129"/>
              <a:gd name="connsiteX2276" fmla="*/ 1695130 w 3751729"/>
              <a:gd name="connsiteY2276" fmla="*/ 208349 h 1237129"/>
              <a:gd name="connsiteX2277" fmla="*/ 1704238 w 3751729"/>
              <a:gd name="connsiteY2277" fmla="*/ 204903 h 1237129"/>
              <a:gd name="connsiteX2278" fmla="*/ 1714084 w 3751729"/>
              <a:gd name="connsiteY2278" fmla="*/ 202441 h 1237129"/>
              <a:gd name="connsiteX2279" fmla="*/ 1714084 w 3751729"/>
              <a:gd name="connsiteY2279" fmla="*/ 209088 h 1237129"/>
              <a:gd name="connsiteX2280" fmla="*/ 1712361 w 3751729"/>
              <a:gd name="connsiteY2280" fmla="*/ 214996 h 1237129"/>
              <a:gd name="connsiteX2281" fmla="*/ 1710637 w 3751729"/>
              <a:gd name="connsiteY2281" fmla="*/ 225826 h 1237129"/>
              <a:gd name="connsiteX2282" fmla="*/ 1709899 w 3751729"/>
              <a:gd name="connsiteY2282" fmla="*/ 240103 h 1237129"/>
              <a:gd name="connsiteX2283" fmla="*/ 1708176 w 3751729"/>
              <a:gd name="connsiteY2283" fmla="*/ 253641 h 1237129"/>
              <a:gd name="connsiteX2284" fmla="*/ 1708176 w 3751729"/>
              <a:gd name="connsiteY2284" fmla="*/ 263734 h 1237129"/>
              <a:gd name="connsiteX2285" fmla="*/ 1712361 w 3751729"/>
              <a:gd name="connsiteY2285" fmla="*/ 266194 h 1237129"/>
              <a:gd name="connsiteX2286" fmla="*/ 1715560 w 3751729"/>
              <a:gd name="connsiteY2286" fmla="*/ 267918 h 1237129"/>
              <a:gd name="connsiteX2287" fmla="*/ 1716300 w 3751729"/>
              <a:gd name="connsiteY2287" fmla="*/ 269640 h 1237129"/>
              <a:gd name="connsiteX2288" fmla="*/ 1719499 w 3751729"/>
              <a:gd name="connsiteY2288" fmla="*/ 271365 h 1237129"/>
              <a:gd name="connsiteX2289" fmla="*/ 1723681 w 3751729"/>
              <a:gd name="connsiteY2289" fmla="*/ 273825 h 1237129"/>
              <a:gd name="connsiteX2290" fmla="*/ 1732789 w 3751729"/>
              <a:gd name="connsiteY2290" fmla="*/ 269640 h 1237129"/>
              <a:gd name="connsiteX2291" fmla="*/ 1739189 w 3751729"/>
              <a:gd name="connsiteY2291" fmla="*/ 269640 h 1237129"/>
              <a:gd name="connsiteX2292" fmla="*/ 1743373 w 3751729"/>
              <a:gd name="connsiteY2292" fmla="*/ 272103 h 1237129"/>
              <a:gd name="connsiteX2293" fmla="*/ 1749035 w 3751729"/>
              <a:gd name="connsiteY2293" fmla="*/ 277026 h 1237129"/>
              <a:gd name="connsiteX2294" fmla="*/ 1756419 w 3751729"/>
              <a:gd name="connsiteY2294" fmla="*/ 277026 h 1237129"/>
              <a:gd name="connsiteX2295" fmla="*/ 1764788 w 3751729"/>
              <a:gd name="connsiteY2295" fmla="*/ 273580 h 1237129"/>
              <a:gd name="connsiteX2296" fmla="*/ 1772173 w 3751729"/>
              <a:gd name="connsiteY2296" fmla="*/ 269395 h 1237129"/>
              <a:gd name="connsiteX2297" fmla="*/ 1776357 w 3751729"/>
              <a:gd name="connsiteY2297" fmla="*/ 265210 h 1237129"/>
              <a:gd name="connsiteX2298" fmla="*/ 1782019 w 3751729"/>
              <a:gd name="connsiteY2298" fmla="*/ 261764 h 1237129"/>
              <a:gd name="connsiteX2299" fmla="*/ 1789403 w 3751729"/>
              <a:gd name="connsiteY2299" fmla="*/ 259303 h 1237129"/>
              <a:gd name="connsiteX2300" fmla="*/ 1800973 w 3751729"/>
              <a:gd name="connsiteY2300" fmla="*/ 260041 h 1237129"/>
              <a:gd name="connsiteX2301" fmla="*/ 1816727 w 3751729"/>
              <a:gd name="connsiteY2301" fmla="*/ 263487 h 1237129"/>
              <a:gd name="connsiteX2302" fmla="*/ 1818450 w 3751729"/>
              <a:gd name="connsiteY2302" fmla="*/ 259303 h 1237129"/>
              <a:gd name="connsiteX2303" fmla="*/ 1819188 w 3751729"/>
              <a:gd name="connsiteY2303" fmla="*/ 257580 h 1237129"/>
              <a:gd name="connsiteX2304" fmla="*/ 1822388 w 3751729"/>
              <a:gd name="connsiteY2304" fmla="*/ 254133 h 1237129"/>
              <a:gd name="connsiteX2305" fmla="*/ 1824849 w 3751729"/>
              <a:gd name="connsiteY2305" fmla="*/ 253395 h 1237129"/>
              <a:gd name="connsiteX2306" fmla="*/ 1828049 w 3751729"/>
              <a:gd name="connsiteY2306" fmla="*/ 253395 h 1237129"/>
              <a:gd name="connsiteX2307" fmla="*/ 1832235 w 3751729"/>
              <a:gd name="connsiteY2307" fmla="*/ 251673 h 1237129"/>
              <a:gd name="connsiteX2308" fmla="*/ 1832235 w 3751729"/>
              <a:gd name="connsiteY2308" fmla="*/ 226564 h 1237129"/>
              <a:gd name="connsiteX2309" fmla="*/ 1835434 w 3751729"/>
              <a:gd name="connsiteY2309" fmla="*/ 206380 h 1237129"/>
              <a:gd name="connsiteX2310" fmla="*/ 1837895 w 3751729"/>
              <a:gd name="connsiteY2310" fmla="*/ 202934 h 1237129"/>
              <a:gd name="connsiteX2311" fmla="*/ 1841096 w 3751729"/>
              <a:gd name="connsiteY2311" fmla="*/ 202195 h 1237129"/>
              <a:gd name="connsiteX2312" fmla="*/ 1843557 w 3751729"/>
              <a:gd name="connsiteY2312" fmla="*/ 198750 h 1237129"/>
              <a:gd name="connsiteX2313" fmla="*/ 1846757 w 3751729"/>
              <a:gd name="connsiteY2313" fmla="*/ 197026 h 1237129"/>
              <a:gd name="connsiteX2314" fmla="*/ 1850943 w 3751729"/>
              <a:gd name="connsiteY2314" fmla="*/ 196288 h 1237129"/>
              <a:gd name="connsiteX2315" fmla="*/ 1850943 w 3751729"/>
              <a:gd name="connsiteY2315" fmla="*/ 198750 h 1237129"/>
              <a:gd name="connsiteX2316" fmla="*/ 1853403 w 3751729"/>
              <a:gd name="connsiteY2316" fmla="*/ 202195 h 1237129"/>
              <a:gd name="connsiteX2317" fmla="*/ 1855127 w 3751729"/>
              <a:gd name="connsiteY2317" fmla="*/ 204657 h 1237129"/>
              <a:gd name="connsiteX2318" fmla="*/ 1856849 w 3751729"/>
              <a:gd name="connsiteY2318" fmla="*/ 208103 h 1237129"/>
              <a:gd name="connsiteX2319" fmla="*/ 1858573 w 3751729"/>
              <a:gd name="connsiteY2319" fmla="*/ 208841 h 1237129"/>
              <a:gd name="connsiteX2320" fmla="*/ 1862757 w 3751729"/>
              <a:gd name="connsiteY2320" fmla="*/ 210564 h 1237129"/>
              <a:gd name="connsiteX2321" fmla="*/ 1866942 w 3751729"/>
              <a:gd name="connsiteY2321" fmla="*/ 212288 h 1237129"/>
              <a:gd name="connsiteX2322" fmla="*/ 1865219 w 3751729"/>
              <a:gd name="connsiteY2322" fmla="*/ 198750 h 1237129"/>
              <a:gd name="connsiteX2323" fmla="*/ 1864480 w 3751729"/>
              <a:gd name="connsiteY2323" fmla="*/ 190380 h 1237129"/>
              <a:gd name="connsiteX2324" fmla="*/ 1861280 w 3751729"/>
              <a:gd name="connsiteY2324" fmla="*/ 184473 h 1237129"/>
              <a:gd name="connsiteX2325" fmla="*/ 1859557 w 3751729"/>
              <a:gd name="connsiteY2325" fmla="*/ 176842 h 1237129"/>
              <a:gd name="connsiteX2326" fmla="*/ 1857096 w 3751729"/>
              <a:gd name="connsiteY2326" fmla="*/ 163304 h 1237129"/>
              <a:gd name="connsiteX2327" fmla="*/ 1864480 w 3751729"/>
              <a:gd name="connsiteY2327" fmla="*/ 162565 h 1237129"/>
              <a:gd name="connsiteX2328" fmla="*/ 1869404 w 3751729"/>
              <a:gd name="connsiteY2328" fmla="*/ 159119 h 1237129"/>
              <a:gd name="connsiteX2329" fmla="*/ 1874326 w 3751729"/>
              <a:gd name="connsiteY2329" fmla="*/ 156658 h 1237129"/>
              <a:gd name="connsiteX2330" fmla="*/ 1879988 w 3751729"/>
              <a:gd name="connsiteY2330" fmla="*/ 153212 h 1237129"/>
              <a:gd name="connsiteX2331" fmla="*/ 1889834 w 3751729"/>
              <a:gd name="connsiteY2331" fmla="*/ 153212 h 1237129"/>
              <a:gd name="connsiteX2332" fmla="*/ 1899680 w 3751729"/>
              <a:gd name="connsiteY2332" fmla="*/ 154934 h 1237129"/>
              <a:gd name="connsiteX2333" fmla="*/ 1907065 w 3751729"/>
              <a:gd name="connsiteY2333" fmla="*/ 156658 h 1237129"/>
              <a:gd name="connsiteX2334" fmla="*/ 1914449 w 3751729"/>
              <a:gd name="connsiteY2334" fmla="*/ 153212 h 1237129"/>
              <a:gd name="connsiteX2335" fmla="*/ 1920111 w 3751729"/>
              <a:gd name="connsiteY2335" fmla="*/ 144842 h 1237129"/>
              <a:gd name="connsiteX2336" fmla="*/ 1915187 w 3751729"/>
              <a:gd name="connsiteY2336" fmla="*/ 143119 h 1237129"/>
              <a:gd name="connsiteX2337" fmla="*/ 1911003 w 3751729"/>
              <a:gd name="connsiteY2337" fmla="*/ 141396 h 1237129"/>
              <a:gd name="connsiteX2338" fmla="*/ 1908541 w 3751729"/>
              <a:gd name="connsiteY2338" fmla="*/ 139673 h 1237129"/>
              <a:gd name="connsiteX2339" fmla="*/ 1903619 w 3751729"/>
              <a:gd name="connsiteY2339" fmla="*/ 138935 h 1237129"/>
              <a:gd name="connsiteX2340" fmla="*/ 1897957 w 3751729"/>
              <a:gd name="connsiteY2340" fmla="*/ 138935 h 1237129"/>
              <a:gd name="connsiteX2341" fmla="*/ 1883926 w 3751729"/>
              <a:gd name="connsiteY2341" fmla="*/ 145581 h 1237129"/>
              <a:gd name="connsiteX2342" fmla="*/ 1868173 w 3751729"/>
              <a:gd name="connsiteY2342" fmla="*/ 150503 h 1237129"/>
              <a:gd name="connsiteX2343" fmla="*/ 1850943 w 3751729"/>
              <a:gd name="connsiteY2343" fmla="*/ 152965 h 1237129"/>
              <a:gd name="connsiteX2344" fmla="*/ 1847742 w 3751729"/>
              <a:gd name="connsiteY2344" fmla="*/ 145334 h 1237129"/>
              <a:gd name="connsiteX2345" fmla="*/ 1843557 w 3751729"/>
              <a:gd name="connsiteY2345" fmla="*/ 139427 h 1237129"/>
              <a:gd name="connsiteX2346" fmla="*/ 1839373 w 3751729"/>
              <a:gd name="connsiteY2346" fmla="*/ 133519 h 1237129"/>
              <a:gd name="connsiteX2347" fmla="*/ 1836173 w 3751729"/>
              <a:gd name="connsiteY2347" fmla="*/ 126873 h 1237129"/>
              <a:gd name="connsiteX2348" fmla="*/ 1835434 w 3751729"/>
              <a:gd name="connsiteY2348" fmla="*/ 115058 h 1237129"/>
              <a:gd name="connsiteX2349" fmla="*/ 1836173 w 3751729"/>
              <a:gd name="connsiteY2349" fmla="*/ 105950 h 1237129"/>
              <a:gd name="connsiteX2350" fmla="*/ 1835434 w 3751729"/>
              <a:gd name="connsiteY2350" fmla="*/ 95858 h 1237129"/>
              <a:gd name="connsiteX2351" fmla="*/ 1833711 w 3751729"/>
              <a:gd name="connsiteY2351" fmla="*/ 84042 h 1237129"/>
              <a:gd name="connsiteX2352" fmla="*/ 1835434 w 3751729"/>
              <a:gd name="connsiteY2352" fmla="*/ 73950 h 1237129"/>
              <a:gd name="connsiteX2353" fmla="*/ 1842081 w 3751729"/>
              <a:gd name="connsiteY2353" fmla="*/ 58935 h 1237129"/>
              <a:gd name="connsiteX2354" fmla="*/ 1853649 w 3751729"/>
              <a:gd name="connsiteY2354" fmla="*/ 48843 h 1237129"/>
              <a:gd name="connsiteX2355" fmla="*/ 1865219 w 3751729"/>
              <a:gd name="connsiteY2355" fmla="*/ 37027 h 1237129"/>
              <a:gd name="connsiteX2356" fmla="*/ 1875065 w 3751729"/>
              <a:gd name="connsiteY2356" fmla="*/ 25212 h 1237129"/>
              <a:gd name="connsiteX2357" fmla="*/ 1882450 w 3751729"/>
              <a:gd name="connsiteY2357" fmla="*/ 11673 h 1237129"/>
              <a:gd name="connsiteX2358" fmla="*/ 1878265 w 3751729"/>
              <a:gd name="connsiteY2358" fmla="*/ 7489 h 1237129"/>
              <a:gd name="connsiteX2359" fmla="*/ 1874081 w 3751729"/>
              <a:gd name="connsiteY2359" fmla="*/ 3304 h 1237129"/>
              <a:gd name="connsiteX2360" fmla="*/ 1731537 w 3751729"/>
              <a:gd name="connsiteY2360" fmla="*/ 0 h 1237129"/>
              <a:gd name="connsiteX2361" fmla="*/ 1863626 w 3751729"/>
              <a:gd name="connsiteY2361" fmla="*/ 0 h 1237129"/>
              <a:gd name="connsiteX2362" fmla="*/ 1858327 w 3751729"/>
              <a:gd name="connsiteY2362" fmla="*/ 843 h 1237129"/>
              <a:gd name="connsiteX2363" fmla="*/ 1845034 w 3751729"/>
              <a:gd name="connsiteY2363" fmla="*/ 1582 h 1237129"/>
              <a:gd name="connsiteX2364" fmla="*/ 1840850 w 3751729"/>
              <a:gd name="connsiteY2364" fmla="*/ 22505 h 1237129"/>
              <a:gd name="connsiteX2365" fmla="*/ 1833465 w 3751729"/>
              <a:gd name="connsiteY2365" fmla="*/ 38504 h 1237129"/>
              <a:gd name="connsiteX2366" fmla="*/ 1823619 w 3751729"/>
              <a:gd name="connsiteY2366" fmla="*/ 52043 h 1237129"/>
              <a:gd name="connsiteX2367" fmla="*/ 1812050 w 3751729"/>
              <a:gd name="connsiteY2367" fmla="*/ 64596 h 1237129"/>
              <a:gd name="connsiteX2368" fmla="*/ 1801219 w 3751729"/>
              <a:gd name="connsiteY2368" fmla="*/ 79612 h 1237129"/>
              <a:gd name="connsiteX2369" fmla="*/ 1794573 w 3751729"/>
              <a:gd name="connsiteY2369" fmla="*/ 97335 h 1237129"/>
              <a:gd name="connsiteX2370" fmla="*/ 1789649 w 3751729"/>
              <a:gd name="connsiteY2370" fmla="*/ 117519 h 1237129"/>
              <a:gd name="connsiteX2371" fmla="*/ 1798758 w 3751729"/>
              <a:gd name="connsiteY2371" fmla="*/ 125150 h 1237129"/>
              <a:gd name="connsiteX2372" fmla="*/ 1807126 w 3751729"/>
              <a:gd name="connsiteY2372" fmla="*/ 133519 h 1237129"/>
              <a:gd name="connsiteX2373" fmla="*/ 1812788 w 3751729"/>
              <a:gd name="connsiteY2373" fmla="*/ 144350 h 1237129"/>
              <a:gd name="connsiteX2374" fmla="*/ 1815988 w 3751729"/>
              <a:gd name="connsiteY2374" fmla="*/ 156904 h 1237129"/>
              <a:gd name="connsiteX2375" fmla="*/ 1811804 w 3751729"/>
              <a:gd name="connsiteY2375" fmla="*/ 158626 h 1237129"/>
              <a:gd name="connsiteX2376" fmla="*/ 1810081 w 3751729"/>
              <a:gd name="connsiteY2376" fmla="*/ 160350 h 1237129"/>
              <a:gd name="connsiteX2377" fmla="*/ 1808357 w 3751729"/>
              <a:gd name="connsiteY2377" fmla="*/ 162073 h 1237129"/>
              <a:gd name="connsiteX2378" fmla="*/ 1808357 w 3751729"/>
              <a:gd name="connsiteY2378" fmla="*/ 162811 h 1237129"/>
              <a:gd name="connsiteX2379" fmla="*/ 1806634 w 3751729"/>
              <a:gd name="connsiteY2379" fmla="*/ 164535 h 1237129"/>
              <a:gd name="connsiteX2380" fmla="*/ 1806634 w 3751729"/>
              <a:gd name="connsiteY2380" fmla="*/ 167981 h 1237129"/>
              <a:gd name="connsiteX2381" fmla="*/ 1805896 w 3751729"/>
              <a:gd name="connsiteY2381" fmla="*/ 168719 h 1237129"/>
              <a:gd name="connsiteX2382" fmla="*/ 1786943 w 3751729"/>
              <a:gd name="connsiteY2382" fmla="*/ 176349 h 1237129"/>
              <a:gd name="connsiteX2383" fmla="*/ 1784481 w 3751729"/>
              <a:gd name="connsiteY2383" fmla="*/ 194073 h 1237129"/>
              <a:gd name="connsiteX2384" fmla="*/ 1778819 w 3751729"/>
              <a:gd name="connsiteY2384" fmla="*/ 207611 h 1237129"/>
              <a:gd name="connsiteX2385" fmla="*/ 1773158 w 3751729"/>
              <a:gd name="connsiteY2385" fmla="*/ 217703 h 1237129"/>
              <a:gd name="connsiteX2386" fmla="*/ 1764050 w 3751729"/>
              <a:gd name="connsiteY2386" fmla="*/ 226073 h 1237129"/>
              <a:gd name="connsiteX2387" fmla="*/ 1756666 w 3751729"/>
              <a:gd name="connsiteY2387" fmla="*/ 235180 h 1237129"/>
              <a:gd name="connsiteX2388" fmla="*/ 1750019 w 3751729"/>
              <a:gd name="connsiteY2388" fmla="*/ 246995 h 1237129"/>
              <a:gd name="connsiteX2389" fmla="*/ 1745097 w 3751729"/>
              <a:gd name="connsiteY2389" fmla="*/ 246995 h 1237129"/>
              <a:gd name="connsiteX2390" fmla="*/ 1745097 w 3751729"/>
              <a:gd name="connsiteY2390" fmla="*/ 243549 h 1237129"/>
              <a:gd name="connsiteX2391" fmla="*/ 1733527 w 3751729"/>
              <a:gd name="connsiteY2391" fmla="*/ 227549 h 1237129"/>
              <a:gd name="connsiteX2392" fmla="*/ 1726881 w 3751729"/>
              <a:gd name="connsiteY2392" fmla="*/ 209826 h 1237129"/>
              <a:gd name="connsiteX2393" fmla="*/ 1721958 w 3751729"/>
              <a:gd name="connsiteY2393" fmla="*/ 190626 h 1237129"/>
              <a:gd name="connsiteX2394" fmla="*/ 1713592 w 3751729"/>
              <a:gd name="connsiteY2394" fmla="*/ 168719 h 1237129"/>
              <a:gd name="connsiteX2395" fmla="*/ 1702022 w 3751729"/>
              <a:gd name="connsiteY2395" fmla="*/ 174627 h 1237129"/>
              <a:gd name="connsiteX2396" fmla="*/ 1694637 w 3751729"/>
              <a:gd name="connsiteY2396" fmla="*/ 182257 h 1237129"/>
              <a:gd name="connsiteX2397" fmla="*/ 1686269 w 3751729"/>
              <a:gd name="connsiteY2397" fmla="*/ 188165 h 1237129"/>
              <a:gd name="connsiteX2398" fmla="*/ 1677161 w 3751729"/>
              <a:gd name="connsiteY2398" fmla="*/ 192349 h 1237129"/>
              <a:gd name="connsiteX2399" fmla="*/ 1663130 w 3751729"/>
              <a:gd name="connsiteY2399" fmla="*/ 195795 h 1237129"/>
              <a:gd name="connsiteX2400" fmla="*/ 1661407 w 3751729"/>
              <a:gd name="connsiteY2400" fmla="*/ 194073 h 1237129"/>
              <a:gd name="connsiteX2401" fmla="*/ 1659684 w 3751729"/>
              <a:gd name="connsiteY2401" fmla="*/ 194073 h 1237129"/>
              <a:gd name="connsiteX2402" fmla="*/ 1658946 w 3751729"/>
              <a:gd name="connsiteY2402" fmla="*/ 194073 h 1237129"/>
              <a:gd name="connsiteX2403" fmla="*/ 1657223 w 3751729"/>
              <a:gd name="connsiteY2403" fmla="*/ 192349 h 1237129"/>
              <a:gd name="connsiteX2404" fmla="*/ 1654023 w 3751729"/>
              <a:gd name="connsiteY2404" fmla="*/ 192349 h 1237129"/>
              <a:gd name="connsiteX2405" fmla="*/ 1653285 w 3751729"/>
              <a:gd name="connsiteY2405" fmla="*/ 174627 h 1237129"/>
              <a:gd name="connsiteX2406" fmla="*/ 1651560 w 3751729"/>
              <a:gd name="connsiteY2406" fmla="*/ 160350 h 1237129"/>
              <a:gd name="connsiteX2407" fmla="*/ 1648361 w 3751729"/>
              <a:gd name="connsiteY2407" fmla="*/ 148534 h 1237129"/>
              <a:gd name="connsiteX2408" fmla="*/ 1645899 w 3751729"/>
              <a:gd name="connsiteY2408" fmla="*/ 134996 h 1237129"/>
              <a:gd name="connsiteX2409" fmla="*/ 1644176 w 3751729"/>
              <a:gd name="connsiteY2409" fmla="*/ 117273 h 1237129"/>
              <a:gd name="connsiteX2410" fmla="*/ 1651560 w 3751729"/>
              <a:gd name="connsiteY2410" fmla="*/ 109642 h 1237129"/>
              <a:gd name="connsiteX2411" fmla="*/ 1654023 w 3751729"/>
              <a:gd name="connsiteY2411" fmla="*/ 102997 h 1237129"/>
              <a:gd name="connsiteX2412" fmla="*/ 1655746 w 3751729"/>
              <a:gd name="connsiteY2412" fmla="*/ 93889 h 1237129"/>
              <a:gd name="connsiteX2413" fmla="*/ 1659931 w 3751729"/>
              <a:gd name="connsiteY2413" fmla="*/ 82074 h 1237129"/>
              <a:gd name="connsiteX2414" fmla="*/ 1663130 w 3751729"/>
              <a:gd name="connsiteY2414" fmla="*/ 79612 h 1237129"/>
              <a:gd name="connsiteX2415" fmla="*/ 1667315 w 3751729"/>
              <a:gd name="connsiteY2415" fmla="*/ 75428 h 1237129"/>
              <a:gd name="connsiteX2416" fmla="*/ 1671499 w 3751729"/>
              <a:gd name="connsiteY2416" fmla="*/ 70504 h 1237129"/>
              <a:gd name="connsiteX2417" fmla="*/ 1676422 w 3751729"/>
              <a:gd name="connsiteY2417" fmla="*/ 66319 h 1237129"/>
              <a:gd name="connsiteX2418" fmla="*/ 1678884 w 3751729"/>
              <a:gd name="connsiteY2418" fmla="*/ 68042 h 1237129"/>
              <a:gd name="connsiteX2419" fmla="*/ 1680607 w 3751729"/>
              <a:gd name="connsiteY2419" fmla="*/ 69765 h 1237129"/>
              <a:gd name="connsiteX2420" fmla="*/ 1682329 w 3751729"/>
              <a:gd name="connsiteY2420" fmla="*/ 70504 h 1237129"/>
              <a:gd name="connsiteX2421" fmla="*/ 1683068 w 3751729"/>
              <a:gd name="connsiteY2421" fmla="*/ 72227 h 1237129"/>
              <a:gd name="connsiteX2422" fmla="*/ 1686269 w 3751729"/>
              <a:gd name="connsiteY2422" fmla="*/ 69765 h 1237129"/>
              <a:gd name="connsiteX2423" fmla="*/ 1687991 w 3751729"/>
              <a:gd name="connsiteY2423" fmla="*/ 66319 h 1237129"/>
              <a:gd name="connsiteX2424" fmla="*/ 1688731 w 3751729"/>
              <a:gd name="connsiteY2424" fmla="*/ 63858 h 1237129"/>
              <a:gd name="connsiteX2425" fmla="*/ 1690453 w 3751729"/>
              <a:gd name="connsiteY2425" fmla="*/ 58935 h 1237129"/>
              <a:gd name="connsiteX2426" fmla="*/ 1692176 w 3751729"/>
              <a:gd name="connsiteY2426" fmla="*/ 56473 h 1237129"/>
              <a:gd name="connsiteX2427" fmla="*/ 1702022 w 3751729"/>
              <a:gd name="connsiteY2427" fmla="*/ 50566 h 1237129"/>
              <a:gd name="connsiteX2428" fmla="*/ 1710391 w 3751729"/>
              <a:gd name="connsiteY2428" fmla="*/ 47119 h 1237129"/>
              <a:gd name="connsiteX2429" fmla="*/ 1717775 w 3751729"/>
              <a:gd name="connsiteY2429" fmla="*/ 40473 h 1237129"/>
              <a:gd name="connsiteX2430" fmla="*/ 1715314 w 3751729"/>
              <a:gd name="connsiteY2430" fmla="*/ 38750 h 1237129"/>
              <a:gd name="connsiteX2431" fmla="*/ 1713592 w 3751729"/>
              <a:gd name="connsiteY2431" fmla="*/ 38750 h 1237129"/>
              <a:gd name="connsiteX2432" fmla="*/ 1711869 w 3751729"/>
              <a:gd name="connsiteY2432" fmla="*/ 38750 h 1237129"/>
              <a:gd name="connsiteX2433" fmla="*/ 1711869 w 3751729"/>
              <a:gd name="connsiteY2433" fmla="*/ 37027 h 1237129"/>
              <a:gd name="connsiteX2434" fmla="*/ 1711869 w 3751729"/>
              <a:gd name="connsiteY2434" fmla="*/ 34566 h 1237129"/>
              <a:gd name="connsiteX2435" fmla="*/ 1710146 w 3751729"/>
              <a:gd name="connsiteY2435" fmla="*/ 31120 h 1237129"/>
              <a:gd name="connsiteX2436" fmla="*/ 1720975 w 3751729"/>
              <a:gd name="connsiteY2436" fmla="*/ 17581 h 1237129"/>
              <a:gd name="connsiteX2437" fmla="*/ 1730820 w 3751729"/>
              <a:gd name="connsiteY2437" fmla="*/ 1582 h 1237129"/>
              <a:gd name="connsiteX2438" fmla="*/ 1335283 w 3751729"/>
              <a:gd name="connsiteY2438" fmla="*/ 0 h 1237129"/>
              <a:gd name="connsiteX2439" fmla="*/ 1355141 w 3751729"/>
              <a:gd name="connsiteY2439" fmla="*/ 0 h 1237129"/>
              <a:gd name="connsiteX2440" fmla="*/ 1357409 w 3751729"/>
              <a:gd name="connsiteY2440" fmla="*/ 4536 h 1237129"/>
              <a:gd name="connsiteX2441" fmla="*/ 1360609 w 3751729"/>
              <a:gd name="connsiteY2441" fmla="*/ 6998 h 1237129"/>
              <a:gd name="connsiteX2442" fmla="*/ 1363070 w 3751729"/>
              <a:gd name="connsiteY2442" fmla="*/ 12905 h 1237129"/>
              <a:gd name="connsiteX2443" fmla="*/ 1372178 w 3751729"/>
              <a:gd name="connsiteY2443" fmla="*/ 5521 h 1237129"/>
              <a:gd name="connsiteX2444" fmla="*/ 1380000 w 3751729"/>
              <a:gd name="connsiteY2444" fmla="*/ 0 h 1237129"/>
              <a:gd name="connsiteX2445" fmla="*/ 1394146 w 3751729"/>
              <a:gd name="connsiteY2445" fmla="*/ 0 h 1237129"/>
              <a:gd name="connsiteX2446" fmla="*/ 1396054 w 3751729"/>
              <a:gd name="connsiteY2446" fmla="*/ 1337 h 1237129"/>
              <a:gd name="connsiteX2447" fmla="*/ 1396054 w 3751729"/>
              <a:gd name="connsiteY2447" fmla="*/ 2812 h 1237129"/>
              <a:gd name="connsiteX2448" fmla="*/ 1397778 w 3751729"/>
              <a:gd name="connsiteY2448" fmla="*/ 2812 h 1237129"/>
              <a:gd name="connsiteX2449" fmla="*/ 1399501 w 3751729"/>
              <a:gd name="connsiteY2449" fmla="*/ 2812 h 1237129"/>
              <a:gd name="connsiteX2450" fmla="*/ 1401962 w 3751729"/>
              <a:gd name="connsiteY2450" fmla="*/ 2812 h 1237129"/>
              <a:gd name="connsiteX2451" fmla="*/ 1407235 w 3751729"/>
              <a:gd name="connsiteY2451" fmla="*/ 0 h 1237129"/>
              <a:gd name="connsiteX2452" fmla="*/ 1442331 w 3751729"/>
              <a:gd name="connsiteY2452" fmla="*/ 0 h 1237129"/>
              <a:gd name="connsiteX2453" fmla="*/ 1442331 w 3751729"/>
              <a:gd name="connsiteY2453" fmla="*/ 2812 h 1237129"/>
              <a:gd name="connsiteX2454" fmla="*/ 1442331 w 3751729"/>
              <a:gd name="connsiteY2454" fmla="*/ 6998 h 1237129"/>
              <a:gd name="connsiteX2455" fmla="*/ 1444054 w 3751729"/>
              <a:gd name="connsiteY2455" fmla="*/ 18813 h 1237129"/>
              <a:gd name="connsiteX2456" fmla="*/ 1445777 w 3751729"/>
              <a:gd name="connsiteY2456" fmla="*/ 32105 h 1237129"/>
              <a:gd name="connsiteX2457" fmla="*/ 1445777 w 3751729"/>
              <a:gd name="connsiteY2457" fmla="*/ 43674 h 1237129"/>
              <a:gd name="connsiteX2458" fmla="*/ 1429285 w 3751729"/>
              <a:gd name="connsiteY2458" fmla="*/ 52043 h 1237129"/>
              <a:gd name="connsiteX2459" fmla="*/ 1411070 w 3751729"/>
              <a:gd name="connsiteY2459" fmla="*/ 59428 h 1237129"/>
              <a:gd name="connsiteX2460" fmla="*/ 1393594 w 3751729"/>
              <a:gd name="connsiteY2460" fmla="*/ 67796 h 1237129"/>
              <a:gd name="connsiteX2461" fmla="*/ 1378824 w 3751729"/>
              <a:gd name="connsiteY2461" fmla="*/ 79612 h 1237129"/>
              <a:gd name="connsiteX2462" fmla="*/ 1374640 w 3751729"/>
              <a:gd name="connsiteY2462" fmla="*/ 77151 h 1237129"/>
              <a:gd name="connsiteX2463" fmla="*/ 1367255 w 3751729"/>
              <a:gd name="connsiteY2463" fmla="*/ 73705 h 1237129"/>
              <a:gd name="connsiteX2464" fmla="*/ 1357409 w 3751729"/>
              <a:gd name="connsiteY2464" fmla="*/ 67796 h 1237129"/>
              <a:gd name="connsiteX2465" fmla="*/ 1349040 w 3751729"/>
              <a:gd name="connsiteY2465" fmla="*/ 63612 h 1237129"/>
              <a:gd name="connsiteX2466" fmla="*/ 1341655 w 3751729"/>
              <a:gd name="connsiteY2466" fmla="*/ 59428 h 1237129"/>
              <a:gd name="connsiteX2467" fmla="*/ 1338209 w 3751729"/>
              <a:gd name="connsiteY2467" fmla="*/ 56228 h 1237129"/>
              <a:gd name="connsiteX2468" fmla="*/ 1339932 w 3751729"/>
              <a:gd name="connsiteY2468" fmla="*/ 55490 h 1237129"/>
              <a:gd name="connsiteX2469" fmla="*/ 1341655 w 3751729"/>
              <a:gd name="connsiteY2469" fmla="*/ 53766 h 1237129"/>
              <a:gd name="connsiteX2470" fmla="*/ 1343378 w 3751729"/>
              <a:gd name="connsiteY2470" fmla="*/ 52043 h 1237129"/>
              <a:gd name="connsiteX2471" fmla="*/ 1343378 w 3751729"/>
              <a:gd name="connsiteY2471" fmla="*/ 50320 h 1237129"/>
              <a:gd name="connsiteX2472" fmla="*/ 1344116 w 3751729"/>
              <a:gd name="connsiteY2472" fmla="*/ 47859 h 1237129"/>
              <a:gd name="connsiteX2473" fmla="*/ 1339932 w 3751729"/>
              <a:gd name="connsiteY2473" fmla="*/ 44658 h 1237129"/>
              <a:gd name="connsiteX2474" fmla="*/ 1334271 w 3751729"/>
              <a:gd name="connsiteY2474" fmla="*/ 43674 h 1237129"/>
              <a:gd name="connsiteX2475" fmla="*/ 1330086 w 3751729"/>
              <a:gd name="connsiteY2475" fmla="*/ 40474 h 1237129"/>
              <a:gd name="connsiteX2476" fmla="*/ 1325901 w 3751729"/>
              <a:gd name="connsiteY2476" fmla="*/ 38012 h 1237129"/>
              <a:gd name="connsiteX2477" fmla="*/ 1328363 w 3751729"/>
              <a:gd name="connsiteY2477" fmla="*/ 38012 h 1237129"/>
              <a:gd name="connsiteX2478" fmla="*/ 1331809 w 3751729"/>
              <a:gd name="connsiteY2478" fmla="*/ 34567 h 1237129"/>
              <a:gd name="connsiteX2479" fmla="*/ 1332547 w 3751729"/>
              <a:gd name="connsiteY2479" fmla="*/ 32844 h 1237129"/>
              <a:gd name="connsiteX2480" fmla="*/ 1334271 w 3751729"/>
              <a:gd name="connsiteY2480" fmla="*/ 32844 h 1237129"/>
              <a:gd name="connsiteX2481" fmla="*/ 1335747 w 3751729"/>
              <a:gd name="connsiteY2481" fmla="*/ 32105 h 1237129"/>
              <a:gd name="connsiteX2482" fmla="*/ 1339932 w 3751729"/>
              <a:gd name="connsiteY2482" fmla="*/ 32105 h 1237129"/>
              <a:gd name="connsiteX2483" fmla="*/ 1344116 w 3751729"/>
              <a:gd name="connsiteY2483" fmla="*/ 32105 h 1237129"/>
              <a:gd name="connsiteX2484" fmla="*/ 1344116 w 3751729"/>
              <a:gd name="connsiteY2484" fmla="*/ 21275 h 1237129"/>
              <a:gd name="connsiteX2485" fmla="*/ 1322701 w 3751729"/>
              <a:gd name="connsiteY2485" fmla="*/ 21275 h 1237129"/>
              <a:gd name="connsiteX2486" fmla="*/ 1318517 w 3751729"/>
              <a:gd name="connsiteY2486" fmla="*/ 12905 h 1237129"/>
              <a:gd name="connsiteX2487" fmla="*/ 1325901 w 3751729"/>
              <a:gd name="connsiteY2487" fmla="*/ 6998 h 1237129"/>
              <a:gd name="connsiteX2488" fmla="*/ 1331809 w 3751729"/>
              <a:gd name="connsiteY2488" fmla="*/ 1337 h 1237129"/>
              <a:gd name="connsiteX2489" fmla="*/ 994515 w 3751729"/>
              <a:gd name="connsiteY2489" fmla="*/ 0 h 1237129"/>
              <a:gd name="connsiteX2490" fmla="*/ 1240498 w 3751729"/>
              <a:gd name="connsiteY2490" fmla="*/ 0 h 1237129"/>
              <a:gd name="connsiteX2491" fmla="*/ 1238272 w 3751729"/>
              <a:gd name="connsiteY2491" fmla="*/ 6013 h 1237129"/>
              <a:gd name="connsiteX2492" fmla="*/ 1230887 w 3751729"/>
              <a:gd name="connsiteY2492" fmla="*/ 13644 h 1237129"/>
              <a:gd name="connsiteX2493" fmla="*/ 1218579 w 3751729"/>
              <a:gd name="connsiteY2493" fmla="*/ 22012 h 1237129"/>
              <a:gd name="connsiteX2494" fmla="*/ 1202088 w 3751729"/>
              <a:gd name="connsiteY2494" fmla="*/ 29643 h 1237129"/>
              <a:gd name="connsiteX2495" fmla="*/ 1188057 w 3751729"/>
              <a:gd name="connsiteY2495" fmla="*/ 35551 h 1237129"/>
              <a:gd name="connsiteX2496" fmla="*/ 1174765 w 3751729"/>
              <a:gd name="connsiteY2496" fmla="*/ 38997 h 1237129"/>
              <a:gd name="connsiteX2497" fmla="*/ 1174765 w 3751729"/>
              <a:gd name="connsiteY2497" fmla="*/ 35551 h 1237129"/>
              <a:gd name="connsiteX2498" fmla="*/ 1174765 w 3751729"/>
              <a:gd name="connsiteY2498" fmla="*/ 33089 h 1237129"/>
              <a:gd name="connsiteX2499" fmla="*/ 1173042 w 3751729"/>
              <a:gd name="connsiteY2499" fmla="*/ 33089 h 1237129"/>
              <a:gd name="connsiteX2500" fmla="*/ 1173042 w 3751729"/>
              <a:gd name="connsiteY2500" fmla="*/ 31367 h 1237129"/>
              <a:gd name="connsiteX2501" fmla="*/ 1172304 w 3751729"/>
              <a:gd name="connsiteY2501" fmla="*/ 29643 h 1237129"/>
              <a:gd name="connsiteX2502" fmla="*/ 1170580 w 3751729"/>
              <a:gd name="connsiteY2502" fmla="*/ 41458 h 1237129"/>
              <a:gd name="connsiteX2503" fmla="*/ 1166396 w 3751729"/>
              <a:gd name="connsiteY2503" fmla="*/ 51551 h 1237129"/>
              <a:gd name="connsiteX2504" fmla="*/ 1163196 w 3751729"/>
              <a:gd name="connsiteY2504" fmla="*/ 60658 h 1237129"/>
              <a:gd name="connsiteX2505" fmla="*/ 1159011 w 3751729"/>
              <a:gd name="connsiteY2505" fmla="*/ 69027 h 1237129"/>
              <a:gd name="connsiteX2506" fmla="*/ 1155811 w 3751729"/>
              <a:gd name="connsiteY2506" fmla="*/ 80844 h 1237129"/>
              <a:gd name="connsiteX2507" fmla="*/ 1159011 w 3751729"/>
              <a:gd name="connsiteY2507" fmla="*/ 82566 h 1237129"/>
              <a:gd name="connsiteX2508" fmla="*/ 1159011 w 3751729"/>
              <a:gd name="connsiteY2508" fmla="*/ 84289 h 1237129"/>
              <a:gd name="connsiteX2509" fmla="*/ 1160735 w 3751729"/>
              <a:gd name="connsiteY2509" fmla="*/ 84289 h 1237129"/>
              <a:gd name="connsiteX2510" fmla="*/ 1160735 w 3751729"/>
              <a:gd name="connsiteY2510" fmla="*/ 86012 h 1237129"/>
              <a:gd name="connsiteX2511" fmla="*/ 1159011 w 3751729"/>
              <a:gd name="connsiteY2511" fmla="*/ 86750 h 1237129"/>
              <a:gd name="connsiteX2512" fmla="*/ 1155811 w 3751729"/>
              <a:gd name="connsiteY2512" fmla="*/ 90197 h 1237129"/>
              <a:gd name="connsiteX2513" fmla="*/ 1153350 w 3751729"/>
              <a:gd name="connsiteY2513" fmla="*/ 91920 h 1237129"/>
              <a:gd name="connsiteX2514" fmla="*/ 1150889 w 3751729"/>
              <a:gd name="connsiteY2514" fmla="*/ 94381 h 1237129"/>
              <a:gd name="connsiteX2515" fmla="*/ 1147689 w 3751729"/>
              <a:gd name="connsiteY2515" fmla="*/ 96104 h 1237129"/>
              <a:gd name="connsiteX2516" fmla="*/ 1145965 w 3751729"/>
              <a:gd name="connsiteY2516" fmla="*/ 98566 h 1237129"/>
              <a:gd name="connsiteX2517" fmla="*/ 1143504 w 3751729"/>
              <a:gd name="connsiteY2517" fmla="*/ 102750 h 1237129"/>
              <a:gd name="connsiteX2518" fmla="*/ 1137597 w 3751729"/>
              <a:gd name="connsiteY2518" fmla="*/ 119489 h 1237129"/>
              <a:gd name="connsiteX2519" fmla="*/ 1133412 w 3751729"/>
              <a:gd name="connsiteY2519" fmla="*/ 136966 h 1237129"/>
              <a:gd name="connsiteX2520" fmla="*/ 1131688 w 3751729"/>
              <a:gd name="connsiteY2520" fmla="*/ 157150 h 1237129"/>
              <a:gd name="connsiteX2521" fmla="*/ 1128489 w 3751729"/>
              <a:gd name="connsiteY2521" fmla="*/ 176350 h 1237129"/>
              <a:gd name="connsiteX2522" fmla="*/ 1124305 w 3751729"/>
              <a:gd name="connsiteY2522" fmla="*/ 193826 h 1237129"/>
              <a:gd name="connsiteX2523" fmla="*/ 1121842 w 3751729"/>
              <a:gd name="connsiteY2523" fmla="*/ 192104 h 1237129"/>
              <a:gd name="connsiteX2524" fmla="*/ 1120119 w 3751729"/>
              <a:gd name="connsiteY2524" fmla="*/ 192104 h 1237129"/>
              <a:gd name="connsiteX2525" fmla="*/ 1120119 w 3751729"/>
              <a:gd name="connsiteY2525" fmla="*/ 190380 h 1237129"/>
              <a:gd name="connsiteX2526" fmla="*/ 1118396 w 3751729"/>
              <a:gd name="connsiteY2526" fmla="*/ 190380 h 1237129"/>
              <a:gd name="connsiteX2527" fmla="*/ 1114212 w 3751729"/>
              <a:gd name="connsiteY2527" fmla="*/ 187919 h 1237129"/>
              <a:gd name="connsiteX2528" fmla="*/ 1106828 w 3751729"/>
              <a:gd name="connsiteY2528" fmla="*/ 182012 h 1237129"/>
              <a:gd name="connsiteX2529" fmla="*/ 1095258 w 3751729"/>
              <a:gd name="connsiteY2529" fmla="*/ 172903 h 1237129"/>
              <a:gd name="connsiteX2530" fmla="*/ 1081966 w 3751729"/>
              <a:gd name="connsiteY2530" fmla="*/ 165273 h 1237129"/>
              <a:gd name="connsiteX2531" fmla="*/ 1069658 w 3751729"/>
              <a:gd name="connsiteY2531" fmla="*/ 156904 h 1237129"/>
              <a:gd name="connsiteX2532" fmla="*/ 1059813 w 3751729"/>
              <a:gd name="connsiteY2532" fmla="*/ 149273 h 1237129"/>
              <a:gd name="connsiteX2533" fmla="*/ 1050706 w 3751729"/>
              <a:gd name="connsiteY2533" fmla="*/ 145088 h 1237129"/>
              <a:gd name="connsiteX2534" fmla="*/ 1048243 w 3751729"/>
              <a:gd name="connsiteY2534" fmla="*/ 143366 h 1237129"/>
              <a:gd name="connsiteX2535" fmla="*/ 1045043 w 3751729"/>
              <a:gd name="connsiteY2535" fmla="*/ 111612 h 1237129"/>
              <a:gd name="connsiteX2536" fmla="*/ 1043320 w 3751729"/>
              <a:gd name="connsiteY2536" fmla="*/ 108166 h 1237129"/>
              <a:gd name="connsiteX2537" fmla="*/ 1039136 w 3751729"/>
              <a:gd name="connsiteY2537" fmla="*/ 105705 h 1237129"/>
              <a:gd name="connsiteX2538" fmla="*/ 1036674 w 3751729"/>
              <a:gd name="connsiteY2538" fmla="*/ 103982 h 1237129"/>
              <a:gd name="connsiteX2539" fmla="*/ 1031751 w 3751729"/>
              <a:gd name="connsiteY2539" fmla="*/ 100535 h 1237129"/>
              <a:gd name="connsiteX2540" fmla="*/ 1029290 w 3751729"/>
              <a:gd name="connsiteY2540" fmla="*/ 98074 h 1237129"/>
              <a:gd name="connsiteX2541" fmla="*/ 1031751 w 3751729"/>
              <a:gd name="connsiteY2541" fmla="*/ 96351 h 1237129"/>
              <a:gd name="connsiteX2542" fmla="*/ 1031751 w 3751729"/>
              <a:gd name="connsiteY2542" fmla="*/ 94628 h 1237129"/>
              <a:gd name="connsiteX2543" fmla="*/ 1033474 w 3751729"/>
              <a:gd name="connsiteY2543" fmla="*/ 93889 h 1237129"/>
              <a:gd name="connsiteX2544" fmla="*/ 1035197 w 3751729"/>
              <a:gd name="connsiteY2544" fmla="*/ 90443 h 1237129"/>
              <a:gd name="connsiteX2545" fmla="*/ 1036919 w 3751729"/>
              <a:gd name="connsiteY2545" fmla="*/ 87982 h 1237129"/>
              <a:gd name="connsiteX2546" fmla="*/ 1029536 w 3751729"/>
              <a:gd name="connsiteY2546" fmla="*/ 87982 h 1237129"/>
              <a:gd name="connsiteX2547" fmla="*/ 1025351 w 3751729"/>
              <a:gd name="connsiteY2547" fmla="*/ 87982 h 1237129"/>
              <a:gd name="connsiteX2548" fmla="*/ 1022152 w 3751729"/>
              <a:gd name="connsiteY2548" fmla="*/ 87982 h 1237129"/>
              <a:gd name="connsiteX2549" fmla="*/ 1020428 w 3751729"/>
              <a:gd name="connsiteY2549" fmla="*/ 86258 h 1237129"/>
              <a:gd name="connsiteX2550" fmla="*/ 1019689 w 3751729"/>
              <a:gd name="connsiteY2550" fmla="*/ 83797 h 1237129"/>
              <a:gd name="connsiteX2551" fmla="*/ 1016489 w 3751729"/>
              <a:gd name="connsiteY2551" fmla="*/ 78873 h 1237129"/>
              <a:gd name="connsiteX2552" fmla="*/ 1014766 w 3751729"/>
              <a:gd name="connsiteY2552" fmla="*/ 76413 h 1237129"/>
              <a:gd name="connsiteX2553" fmla="*/ 1014766 w 3751729"/>
              <a:gd name="connsiteY2553" fmla="*/ 72966 h 1237129"/>
              <a:gd name="connsiteX2554" fmla="*/ 1014766 w 3751729"/>
              <a:gd name="connsiteY2554" fmla="*/ 72227 h 1237129"/>
              <a:gd name="connsiteX2555" fmla="*/ 1014766 w 3751729"/>
              <a:gd name="connsiteY2555" fmla="*/ 68782 h 1237129"/>
              <a:gd name="connsiteX2556" fmla="*/ 1016489 w 3751729"/>
              <a:gd name="connsiteY2556" fmla="*/ 66320 h 1237129"/>
              <a:gd name="connsiteX2557" fmla="*/ 1016489 w 3751729"/>
              <a:gd name="connsiteY2557" fmla="*/ 62874 h 1237129"/>
              <a:gd name="connsiteX2558" fmla="*/ 1008119 w 3751729"/>
              <a:gd name="connsiteY2558" fmla="*/ 62874 h 1237129"/>
              <a:gd name="connsiteX2559" fmla="*/ 1008119 w 3751729"/>
              <a:gd name="connsiteY2559" fmla="*/ 58690 h 1237129"/>
              <a:gd name="connsiteX2560" fmla="*/ 1008859 w 3751729"/>
              <a:gd name="connsiteY2560" fmla="*/ 54505 h 1237129"/>
              <a:gd name="connsiteX2561" fmla="*/ 1010582 w 3751729"/>
              <a:gd name="connsiteY2561" fmla="*/ 52782 h 1237129"/>
              <a:gd name="connsiteX2562" fmla="*/ 1010582 w 3751729"/>
              <a:gd name="connsiteY2562" fmla="*/ 49828 h 1237129"/>
              <a:gd name="connsiteX2563" fmla="*/ 1012305 w 3751729"/>
              <a:gd name="connsiteY2563" fmla="*/ 47366 h 1237129"/>
              <a:gd name="connsiteX2564" fmla="*/ 1014028 w 3751729"/>
              <a:gd name="connsiteY2564" fmla="*/ 43181 h 1237129"/>
              <a:gd name="connsiteX2565" fmla="*/ 1009104 w 3751729"/>
              <a:gd name="connsiteY2565" fmla="*/ 43181 h 1237129"/>
              <a:gd name="connsiteX2566" fmla="*/ 1004182 w 3751729"/>
              <a:gd name="connsiteY2566" fmla="*/ 43181 h 1237129"/>
              <a:gd name="connsiteX2567" fmla="*/ 1001720 w 3751729"/>
              <a:gd name="connsiteY2567" fmla="*/ 41458 h 1237129"/>
              <a:gd name="connsiteX2568" fmla="*/ 996797 w 3751729"/>
              <a:gd name="connsiteY2568" fmla="*/ 39735 h 1237129"/>
              <a:gd name="connsiteX2569" fmla="*/ 996059 w 3751729"/>
              <a:gd name="connsiteY2569" fmla="*/ 18075 h 1237129"/>
              <a:gd name="connsiteX2570" fmla="*/ 864598 w 3751729"/>
              <a:gd name="connsiteY2570" fmla="*/ 0 h 1237129"/>
              <a:gd name="connsiteX2571" fmla="*/ 901871 w 3751729"/>
              <a:gd name="connsiteY2571" fmla="*/ 0 h 1237129"/>
              <a:gd name="connsiteX2572" fmla="*/ 899566 w 3751729"/>
              <a:gd name="connsiteY2572" fmla="*/ 15368 h 1237129"/>
              <a:gd name="connsiteX2573" fmla="*/ 895383 w 3751729"/>
              <a:gd name="connsiteY2573" fmla="*/ 17090 h 1237129"/>
              <a:gd name="connsiteX2574" fmla="*/ 890459 w 3751729"/>
              <a:gd name="connsiteY2574" fmla="*/ 17090 h 1237129"/>
              <a:gd name="connsiteX2575" fmla="*/ 886521 w 3751729"/>
              <a:gd name="connsiteY2575" fmla="*/ 17829 h 1237129"/>
              <a:gd name="connsiteX2576" fmla="*/ 880613 w 3751729"/>
              <a:gd name="connsiteY2576" fmla="*/ 17829 h 1237129"/>
              <a:gd name="connsiteX2577" fmla="*/ 874951 w 3751729"/>
              <a:gd name="connsiteY2577" fmla="*/ 11183 h 1237129"/>
              <a:gd name="connsiteX2578" fmla="*/ 867321 w 3751729"/>
              <a:gd name="connsiteY2578" fmla="*/ 3552 h 1237129"/>
              <a:gd name="connsiteX2579" fmla="*/ 769123 w 3751729"/>
              <a:gd name="connsiteY2579" fmla="*/ 0 h 1237129"/>
              <a:gd name="connsiteX2580" fmla="*/ 842019 w 3751729"/>
              <a:gd name="connsiteY2580" fmla="*/ 0 h 1237129"/>
              <a:gd name="connsiteX2581" fmla="*/ 845906 w 3751729"/>
              <a:gd name="connsiteY2581" fmla="*/ 11921 h 1237129"/>
              <a:gd name="connsiteX2582" fmla="*/ 851813 w 3751729"/>
              <a:gd name="connsiteY2582" fmla="*/ 37275 h 1237129"/>
              <a:gd name="connsiteX2583" fmla="*/ 861659 w 3751729"/>
              <a:gd name="connsiteY2583" fmla="*/ 37275 h 1237129"/>
              <a:gd name="connsiteX2584" fmla="*/ 867321 w 3751729"/>
              <a:gd name="connsiteY2584" fmla="*/ 48845 h 1237129"/>
              <a:gd name="connsiteX2585" fmla="*/ 872244 w 3751729"/>
              <a:gd name="connsiteY2585" fmla="*/ 60660 h 1237129"/>
              <a:gd name="connsiteX2586" fmla="*/ 873228 w 3751729"/>
              <a:gd name="connsiteY2586" fmla="*/ 76660 h 1237129"/>
              <a:gd name="connsiteX2587" fmla="*/ 872244 w 3751729"/>
              <a:gd name="connsiteY2587" fmla="*/ 78383 h 1237129"/>
              <a:gd name="connsiteX2588" fmla="*/ 870767 w 3751729"/>
              <a:gd name="connsiteY2588" fmla="*/ 79859 h 1237129"/>
              <a:gd name="connsiteX2589" fmla="*/ 870767 w 3751729"/>
              <a:gd name="connsiteY2589" fmla="*/ 81582 h 1237129"/>
              <a:gd name="connsiteX2590" fmla="*/ 869044 w 3751729"/>
              <a:gd name="connsiteY2590" fmla="*/ 82567 h 1237129"/>
              <a:gd name="connsiteX2591" fmla="*/ 867321 w 3751729"/>
              <a:gd name="connsiteY2591" fmla="*/ 84290 h 1237129"/>
              <a:gd name="connsiteX2592" fmla="*/ 864858 w 3751729"/>
              <a:gd name="connsiteY2592" fmla="*/ 85767 h 1237129"/>
              <a:gd name="connsiteX2593" fmla="*/ 859198 w 3751729"/>
              <a:gd name="connsiteY2593" fmla="*/ 82567 h 1237129"/>
              <a:gd name="connsiteX2594" fmla="*/ 851813 w 3751729"/>
              <a:gd name="connsiteY2594" fmla="*/ 78383 h 1237129"/>
              <a:gd name="connsiteX2595" fmla="*/ 844182 w 3751729"/>
              <a:gd name="connsiteY2595" fmla="*/ 74198 h 1237129"/>
              <a:gd name="connsiteX2596" fmla="*/ 838521 w 3751729"/>
              <a:gd name="connsiteY2596" fmla="*/ 70752 h 1237129"/>
              <a:gd name="connsiteX2597" fmla="*/ 836060 w 3751729"/>
              <a:gd name="connsiteY2597" fmla="*/ 70013 h 1237129"/>
              <a:gd name="connsiteX2598" fmla="*/ 833598 w 3751729"/>
              <a:gd name="connsiteY2598" fmla="*/ 70013 h 1237129"/>
              <a:gd name="connsiteX2599" fmla="*/ 841721 w 3751729"/>
              <a:gd name="connsiteY2599" fmla="*/ 81582 h 1237129"/>
              <a:gd name="connsiteX2600" fmla="*/ 849352 w 3751729"/>
              <a:gd name="connsiteY2600" fmla="*/ 91675 h 1237129"/>
              <a:gd name="connsiteX2601" fmla="*/ 855013 w 3751729"/>
              <a:gd name="connsiteY2601" fmla="*/ 104229 h 1237129"/>
              <a:gd name="connsiteX2602" fmla="*/ 851813 w 3751729"/>
              <a:gd name="connsiteY2602" fmla="*/ 104229 h 1237129"/>
              <a:gd name="connsiteX2603" fmla="*/ 841721 w 3751729"/>
              <a:gd name="connsiteY2603" fmla="*/ 100044 h 1237129"/>
              <a:gd name="connsiteX2604" fmla="*/ 828674 w 3751729"/>
              <a:gd name="connsiteY2604" fmla="*/ 97582 h 1237129"/>
              <a:gd name="connsiteX2605" fmla="*/ 814644 w 3751729"/>
              <a:gd name="connsiteY2605" fmla="*/ 94136 h 1237129"/>
              <a:gd name="connsiteX2606" fmla="*/ 804551 w 3751729"/>
              <a:gd name="connsiteY2606" fmla="*/ 88475 h 1237129"/>
              <a:gd name="connsiteX2607" fmla="*/ 795689 w 3751729"/>
              <a:gd name="connsiteY2607" fmla="*/ 79859 h 1237129"/>
              <a:gd name="connsiteX2608" fmla="*/ 789782 w 3751729"/>
              <a:gd name="connsiteY2608" fmla="*/ 66567 h 1237129"/>
              <a:gd name="connsiteX2609" fmla="*/ 784121 w 3751729"/>
              <a:gd name="connsiteY2609" fmla="*/ 54752 h 1237129"/>
              <a:gd name="connsiteX2610" fmla="*/ 775751 w 3751729"/>
              <a:gd name="connsiteY2610" fmla="*/ 43183 h 1237129"/>
              <a:gd name="connsiteX2611" fmla="*/ 766644 w 3751729"/>
              <a:gd name="connsiteY2611" fmla="*/ 34568 h 1237129"/>
              <a:gd name="connsiteX2612" fmla="*/ 754336 w 3751729"/>
              <a:gd name="connsiteY2612" fmla="*/ 41460 h 1237129"/>
              <a:gd name="connsiteX2613" fmla="*/ 739321 w 3751729"/>
              <a:gd name="connsiteY2613" fmla="*/ 46383 h 1237129"/>
              <a:gd name="connsiteX2614" fmla="*/ 722090 w 3751729"/>
              <a:gd name="connsiteY2614" fmla="*/ 47368 h 1237129"/>
              <a:gd name="connsiteX2615" fmla="*/ 720368 w 3751729"/>
              <a:gd name="connsiteY2615" fmla="*/ 43183 h 1237129"/>
              <a:gd name="connsiteX2616" fmla="*/ 719628 w 3751729"/>
              <a:gd name="connsiteY2616" fmla="*/ 38998 h 1237129"/>
              <a:gd name="connsiteX2617" fmla="*/ 719628 w 3751729"/>
              <a:gd name="connsiteY2617" fmla="*/ 34568 h 1237129"/>
              <a:gd name="connsiteX2618" fmla="*/ 719628 w 3751729"/>
              <a:gd name="connsiteY2618" fmla="*/ 28906 h 1237129"/>
              <a:gd name="connsiteX2619" fmla="*/ 731937 w 3751729"/>
              <a:gd name="connsiteY2619" fmla="*/ 23737 h 1237129"/>
              <a:gd name="connsiteX2620" fmla="*/ 748428 w 3751729"/>
              <a:gd name="connsiteY2620" fmla="*/ 19552 h 1237129"/>
              <a:gd name="connsiteX2621" fmla="*/ 762460 w 3751729"/>
              <a:gd name="connsiteY2621" fmla="*/ 15368 h 1237129"/>
              <a:gd name="connsiteX2622" fmla="*/ 766644 w 3751729"/>
              <a:gd name="connsiteY2622" fmla="*/ 6998 h 1237129"/>
              <a:gd name="connsiteX2623" fmla="*/ 0 w 3751729"/>
              <a:gd name="connsiteY2623" fmla="*/ 0 h 1237129"/>
              <a:gd name="connsiteX2624" fmla="*/ 611304 w 3751729"/>
              <a:gd name="connsiteY2624" fmla="*/ 0 h 1237129"/>
              <a:gd name="connsiteX2625" fmla="*/ 611815 w 3751729"/>
              <a:gd name="connsiteY2625" fmla="*/ 1336 h 1237129"/>
              <a:gd name="connsiteX2626" fmla="*/ 610093 w 3751729"/>
              <a:gd name="connsiteY2626" fmla="*/ 10444 h 1237129"/>
              <a:gd name="connsiteX2627" fmla="*/ 608368 w 3751729"/>
              <a:gd name="connsiteY2627" fmla="*/ 24721 h 1237129"/>
              <a:gd name="connsiteX2628" fmla="*/ 600984 w 3751729"/>
              <a:gd name="connsiteY2628" fmla="*/ 24721 h 1237129"/>
              <a:gd name="connsiteX2629" fmla="*/ 591138 w 3751729"/>
              <a:gd name="connsiteY2629" fmla="*/ 18813 h 1237129"/>
              <a:gd name="connsiteX2630" fmla="*/ 577108 w 3751729"/>
              <a:gd name="connsiteY2630" fmla="*/ 15367 h 1237129"/>
              <a:gd name="connsiteX2631" fmla="*/ 577108 w 3751729"/>
              <a:gd name="connsiteY2631" fmla="*/ 18567 h 1237129"/>
              <a:gd name="connsiteX2632" fmla="*/ 579569 w 3751729"/>
              <a:gd name="connsiteY2632" fmla="*/ 18567 h 1237129"/>
              <a:gd name="connsiteX2633" fmla="*/ 582769 w 3751729"/>
              <a:gd name="connsiteY2633" fmla="*/ 21028 h 1237129"/>
              <a:gd name="connsiteX2634" fmla="*/ 584492 w 3751729"/>
              <a:gd name="connsiteY2634" fmla="*/ 22751 h 1237129"/>
              <a:gd name="connsiteX2635" fmla="*/ 585230 w 3751729"/>
              <a:gd name="connsiteY2635" fmla="*/ 24474 h 1237129"/>
              <a:gd name="connsiteX2636" fmla="*/ 586954 w 3751729"/>
              <a:gd name="connsiteY2636" fmla="*/ 26197 h 1237129"/>
              <a:gd name="connsiteX2637" fmla="*/ 588677 w 3751729"/>
              <a:gd name="connsiteY2637" fmla="*/ 30382 h 1237129"/>
              <a:gd name="connsiteX2638" fmla="*/ 588677 w 3751729"/>
              <a:gd name="connsiteY2638" fmla="*/ 34567 h 1237129"/>
              <a:gd name="connsiteX2639" fmla="*/ 586954 w 3751729"/>
              <a:gd name="connsiteY2639" fmla="*/ 38012 h 1237129"/>
              <a:gd name="connsiteX2640" fmla="*/ 584492 w 3751729"/>
              <a:gd name="connsiteY2640" fmla="*/ 40474 h 1237129"/>
              <a:gd name="connsiteX2641" fmla="*/ 582769 w 3751729"/>
              <a:gd name="connsiteY2641" fmla="*/ 43921 h 1237129"/>
              <a:gd name="connsiteX2642" fmla="*/ 575384 w 3751729"/>
              <a:gd name="connsiteY2642" fmla="*/ 49828 h 1237129"/>
              <a:gd name="connsiteX2643" fmla="*/ 569722 w 3751729"/>
              <a:gd name="connsiteY2643" fmla="*/ 55735 h 1237129"/>
              <a:gd name="connsiteX2644" fmla="*/ 567262 w 3751729"/>
              <a:gd name="connsiteY2644" fmla="*/ 62381 h 1237129"/>
              <a:gd name="connsiteX2645" fmla="*/ 564061 w 3751729"/>
              <a:gd name="connsiteY2645" fmla="*/ 73213 h 1237129"/>
              <a:gd name="connsiteX2646" fmla="*/ 558400 w 3751729"/>
              <a:gd name="connsiteY2646" fmla="*/ 73213 h 1237129"/>
              <a:gd name="connsiteX2647" fmla="*/ 554215 w 3751729"/>
              <a:gd name="connsiteY2647" fmla="*/ 71489 h 1237129"/>
              <a:gd name="connsiteX2648" fmla="*/ 550031 w 3751729"/>
              <a:gd name="connsiteY2648" fmla="*/ 69766 h 1237129"/>
              <a:gd name="connsiteX2649" fmla="*/ 546830 w 3751729"/>
              <a:gd name="connsiteY2649" fmla="*/ 68043 h 1237129"/>
              <a:gd name="connsiteX2650" fmla="*/ 541169 w 3751729"/>
              <a:gd name="connsiteY2650" fmla="*/ 67305 h 1237129"/>
              <a:gd name="connsiteX2651" fmla="*/ 541169 w 3751729"/>
              <a:gd name="connsiteY2651" fmla="*/ 69766 h 1237129"/>
              <a:gd name="connsiteX2652" fmla="*/ 548554 w 3751729"/>
              <a:gd name="connsiteY2652" fmla="*/ 69766 h 1237129"/>
              <a:gd name="connsiteX2653" fmla="*/ 550277 w 3751729"/>
              <a:gd name="connsiteY2653" fmla="*/ 73213 h 1237129"/>
              <a:gd name="connsiteX2654" fmla="*/ 551015 w 3751729"/>
              <a:gd name="connsiteY2654" fmla="*/ 75673 h 1237129"/>
              <a:gd name="connsiteX2655" fmla="*/ 552739 w 3751729"/>
              <a:gd name="connsiteY2655" fmla="*/ 77397 h 1237129"/>
              <a:gd name="connsiteX2656" fmla="*/ 552739 w 3751729"/>
              <a:gd name="connsiteY2656" fmla="*/ 79858 h 1237129"/>
              <a:gd name="connsiteX2657" fmla="*/ 554461 w 3751729"/>
              <a:gd name="connsiteY2657" fmla="*/ 84782 h 1237129"/>
              <a:gd name="connsiteX2658" fmla="*/ 554461 w 3751729"/>
              <a:gd name="connsiteY2658" fmla="*/ 88966 h 1237129"/>
              <a:gd name="connsiteX2659" fmla="*/ 541169 w 3751729"/>
              <a:gd name="connsiteY2659" fmla="*/ 93151 h 1237129"/>
              <a:gd name="connsiteX2660" fmla="*/ 529601 w 3751729"/>
              <a:gd name="connsiteY2660" fmla="*/ 100535 h 1237129"/>
              <a:gd name="connsiteX2661" fmla="*/ 522216 w 3751729"/>
              <a:gd name="connsiteY2661" fmla="*/ 108904 h 1237129"/>
              <a:gd name="connsiteX2662" fmla="*/ 517292 w 3751729"/>
              <a:gd name="connsiteY2662" fmla="*/ 122196 h 1237129"/>
              <a:gd name="connsiteX2663" fmla="*/ 517292 w 3751729"/>
              <a:gd name="connsiteY2663" fmla="*/ 141397 h 1237129"/>
              <a:gd name="connsiteX2664" fmla="*/ 522216 w 3751729"/>
              <a:gd name="connsiteY2664" fmla="*/ 152966 h 1237129"/>
              <a:gd name="connsiteX2665" fmla="*/ 525416 w 3751729"/>
              <a:gd name="connsiteY2665" fmla="*/ 168719 h 1237129"/>
              <a:gd name="connsiteX2666" fmla="*/ 525416 w 3751729"/>
              <a:gd name="connsiteY2666" fmla="*/ 184473 h 1237129"/>
              <a:gd name="connsiteX2667" fmla="*/ 541169 w 3751729"/>
              <a:gd name="connsiteY2667" fmla="*/ 184473 h 1237129"/>
              <a:gd name="connsiteX2668" fmla="*/ 541169 w 3751729"/>
              <a:gd name="connsiteY2668" fmla="*/ 191857 h 1237129"/>
              <a:gd name="connsiteX2669" fmla="*/ 544369 w 3751729"/>
              <a:gd name="connsiteY2669" fmla="*/ 194320 h 1237129"/>
              <a:gd name="connsiteX2670" fmla="*/ 544369 w 3751729"/>
              <a:gd name="connsiteY2670" fmla="*/ 197765 h 1237129"/>
              <a:gd name="connsiteX2671" fmla="*/ 544369 w 3751729"/>
              <a:gd name="connsiteY2671" fmla="*/ 200227 h 1237129"/>
              <a:gd name="connsiteX2672" fmla="*/ 544369 w 3751729"/>
              <a:gd name="connsiteY2672" fmla="*/ 201950 h 1237129"/>
              <a:gd name="connsiteX2673" fmla="*/ 544369 w 3751729"/>
              <a:gd name="connsiteY2673" fmla="*/ 203673 h 1237129"/>
              <a:gd name="connsiteX2674" fmla="*/ 544369 w 3751729"/>
              <a:gd name="connsiteY2674" fmla="*/ 204411 h 1237129"/>
              <a:gd name="connsiteX2675" fmla="*/ 545108 w 3751729"/>
              <a:gd name="connsiteY2675" fmla="*/ 206134 h 1237129"/>
              <a:gd name="connsiteX2676" fmla="*/ 550031 w 3751729"/>
              <a:gd name="connsiteY2676" fmla="*/ 206134 h 1237129"/>
              <a:gd name="connsiteX2677" fmla="*/ 554215 w 3751729"/>
              <a:gd name="connsiteY2677" fmla="*/ 207857 h 1237129"/>
              <a:gd name="connsiteX2678" fmla="*/ 564061 w 3751729"/>
              <a:gd name="connsiteY2678" fmla="*/ 206134 h 1237129"/>
              <a:gd name="connsiteX2679" fmla="*/ 573908 w 3751729"/>
              <a:gd name="connsiteY2679" fmla="*/ 210319 h 1237129"/>
              <a:gd name="connsiteX2680" fmla="*/ 584739 w 3751729"/>
              <a:gd name="connsiteY2680" fmla="*/ 217703 h 1237129"/>
              <a:gd name="connsiteX2681" fmla="*/ 594584 w 3751729"/>
              <a:gd name="connsiteY2681" fmla="*/ 227795 h 1237129"/>
              <a:gd name="connsiteX2682" fmla="*/ 602954 w 3751729"/>
              <a:gd name="connsiteY2682" fmla="*/ 236903 h 1237129"/>
              <a:gd name="connsiteX2683" fmla="*/ 613292 w 3751729"/>
              <a:gd name="connsiteY2683" fmla="*/ 242072 h 1237129"/>
              <a:gd name="connsiteX2684" fmla="*/ 617476 w 3751729"/>
              <a:gd name="connsiteY2684" fmla="*/ 243795 h 1237129"/>
              <a:gd name="connsiteX2685" fmla="*/ 619938 w 3751729"/>
              <a:gd name="connsiteY2685" fmla="*/ 244534 h 1237129"/>
              <a:gd name="connsiteX2686" fmla="*/ 623138 w 3751729"/>
              <a:gd name="connsiteY2686" fmla="*/ 243795 h 1237129"/>
              <a:gd name="connsiteX2687" fmla="*/ 625600 w 3751729"/>
              <a:gd name="connsiteY2687" fmla="*/ 243795 h 1237129"/>
              <a:gd name="connsiteX2688" fmla="*/ 627323 w 3751729"/>
              <a:gd name="connsiteY2688" fmla="*/ 242072 h 1237129"/>
              <a:gd name="connsiteX2689" fmla="*/ 630523 w 3751729"/>
              <a:gd name="connsiteY2689" fmla="*/ 240349 h 1237129"/>
              <a:gd name="connsiteX2690" fmla="*/ 631261 w 3751729"/>
              <a:gd name="connsiteY2690" fmla="*/ 238626 h 1237129"/>
              <a:gd name="connsiteX2691" fmla="*/ 634462 w 3751729"/>
              <a:gd name="connsiteY2691" fmla="*/ 238626 h 1237129"/>
              <a:gd name="connsiteX2692" fmla="*/ 657600 w 3751729"/>
              <a:gd name="connsiteY2692" fmla="*/ 244534 h 1237129"/>
              <a:gd name="connsiteX2693" fmla="*/ 660060 w 3751729"/>
              <a:gd name="connsiteY2693" fmla="*/ 260288 h 1237129"/>
              <a:gd name="connsiteX2694" fmla="*/ 663261 w 3751729"/>
              <a:gd name="connsiteY2694" fmla="*/ 271857 h 1237129"/>
              <a:gd name="connsiteX2695" fmla="*/ 664984 w 3751729"/>
              <a:gd name="connsiteY2695" fmla="*/ 280965 h 1237129"/>
              <a:gd name="connsiteX2696" fmla="*/ 665722 w 3751729"/>
              <a:gd name="connsiteY2696" fmla="*/ 289334 h 1237129"/>
              <a:gd name="connsiteX2697" fmla="*/ 668922 w 3751729"/>
              <a:gd name="connsiteY2697" fmla="*/ 298441 h 1237129"/>
              <a:gd name="connsiteX2698" fmla="*/ 676307 w 3751729"/>
              <a:gd name="connsiteY2698" fmla="*/ 308534 h 1237129"/>
              <a:gd name="connsiteX2699" fmla="*/ 684676 w 3751729"/>
              <a:gd name="connsiteY2699" fmla="*/ 321827 h 1237129"/>
              <a:gd name="connsiteX2700" fmla="*/ 687138 w 3751729"/>
              <a:gd name="connsiteY2700" fmla="*/ 320103 h 1237129"/>
              <a:gd name="connsiteX2701" fmla="*/ 688860 w 3751729"/>
              <a:gd name="connsiteY2701" fmla="*/ 320103 h 1237129"/>
              <a:gd name="connsiteX2702" fmla="*/ 690584 w 3751729"/>
              <a:gd name="connsiteY2702" fmla="*/ 318380 h 1237129"/>
              <a:gd name="connsiteX2703" fmla="*/ 692306 w 3751729"/>
              <a:gd name="connsiteY2703" fmla="*/ 318380 h 1237129"/>
              <a:gd name="connsiteX2704" fmla="*/ 694769 w 3751729"/>
              <a:gd name="connsiteY2704" fmla="*/ 317642 h 1237129"/>
              <a:gd name="connsiteX2705" fmla="*/ 696491 w 3751729"/>
              <a:gd name="connsiteY2705" fmla="*/ 317642 h 1237129"/>
              <a:gd name="connsiteX2706" fmla="*/ 696491 w 3751729"/>
              <a:gd name="connsiteY2706" fmla="*/ 315918 h 1237129"/>
              <a:gd name="connsiteX2707" fmla="*/ 696491 w 3751729"/>
              <a:gd name="connsiteY2707" fmla="*/ 314196 h 1237129"/>
              <a:gd name="connsiteX2708" fmla="*/ 698215 w 3751729"/>
              <a:gd name="connsiteY2708" fmla="*/ 311734 h 1237129"/>
              <a:gd name="connsiteX2709" fmla="*/ 698215 w 3751729"/>
              <a:gd name="connsiteY2709" fmla="*/ 302626 h 1237129"/>
              <a:gd name="connsiteX2710" fmla="*/ 696491 w 3751729"/>
              <a:gd name="connsiteY2710" fmla="*/ 291057 h 1237129"/>
              <a:gd name="connsiteX2711" fmla="*/ 693291 w 3751729"/>
              <a:gd name="connsiteY2711" fmla="*/ 276780 h 1237129"/>
              <a:gd name="connsiteX2712" fmla="*/ 689107 w 3751729"/>
              <a:gd name="connsiteY2712" fmla="*/ 263488 h 1237129"/>
              <a:gd name="connsiteX2713" fmla="*/ 700676 w 3751729"/>
              <a:gd name="connsiteY2713" fmla="*/ 257580 h 1237129"/>
              <a:gd name="connsiteX2714" fmla="*/ 712246 w 3751729"/>
              <a:gd name="connsiteY2714" fmla="*/ 249211 h 1237129"/>
              <a:gd name="connsiteX2715" fmla="*/ 719629 w 3751729"/>
              <a:gd name="connsiteY2715" fmla="*/ 237641 h 1237129"/>
              <a:gd name="connsiteX2716" fmla="*/ 723814 w 3751729"/>
              <a:gd name="connsiteY2716" fmla="*/ 222627 h 1237129"/>
              <a:gd name="connsiteX2717" fmla="*/ 725538 w 3751729"/>
              <a:gd name="connsiteY2717" fmla="*/ 214258 h 1237129"/>
              <a:gd name="connsiteX2718" fmla="*/ 723814 w 3751729"/>
              <a:gd name="connsiteY2718" fmla="*/ 200966 h 1237129"/>
              <a:gd name="connsiteX2719" fmla="*/ 723814 w 3751729"/>
              <a:gd name="connsiteY2719" fmla="*/ 187674 h 1237129"/>
              <a:gd name="connsiteX2720" fmla="*/ 718153 w 3751729"/>
              <a:gd name="connsiteY2720" fmla="*/ 185211 h 1237129"/>
              <a:gd name="connsiteX2721" fmla="*/ 715692 w 3751729"/>
              <a:gd name="connsiteY2721" fmla="*/ 183488 h 1237129"/>
              <a:gd name="connsiteX2722" fmla="*/ 712491 w 3751729"/>
              <a:gd name="connsiteY2722" fmla="*/ 181765 h 1237129"/>
              <a:gd name="connsiteX2723" fmla="*/ 710030 w 3751729"/>
              <a:gd name="connsiteY2723" fmla="*/ 179304 h 1237129"/>
              <a:gd name="connsiteX2724" fmla="*/ 708307 w 3751729"/>
              <a:gd name="connsiteY2724" fmla="*/ 174381 h 1237129"/>
              <a:gd name="connsiteX2725" fmla="*/ 713968 w 3751729"/>
              <a:gd name="connsiteY2725" fmla="*/ 164288 h 1237129"/>
              <a:gd name="connsiteX2726" fmla="*/ 716429 w 3751729"/>
              <a:gd name="connsiteY2726" fmla="*/ 152719 h 1237129"/>
              <a:gd name="connsiteX2727" fmla="*/ 713968 w 3751729"/>
              <a:gd name="connsiteY2727" fmla="*/ 140166 h 1237129"/>
              <a:gd name="connsiteX2728" fmla="*/ 710768 w 3751729"/>
              <a:gd name="connsiteY2728" fmla="*/ 126874 h 1237129"/>
              <a:gd name="connsiteX2729" fmla="*/ 706583 w 3751729"/>
              <a:gd name="connsiteY2729" fmla="*/ 111858 h 1237129"/>
              <a:gd name="connsiteX2730" fmla="*/ 704861 w 3751729"/>
              <a:gd name="connsiteY2730" fmla="*/ 97581 h 1237129"/>
              <a:gd name="connsiteX2731" fmla="*/ 708061 w 3751729"/>
              <a:gd name="connsiteY2731" fmla="*/ 97581 h 1237129"/>
              <a:gd name="connsiteX2732" fmla="*/ 708061 w 3751729"/>
              <a:gd name="connsiteY2732" fmla="*/ 94135 h 1237129"/>
              <a:gd name="connsiteX2733" fmla="*/ 727999 w 3751729"/>
              <a:gd name="connsiteY2733" fmla="*/ 97581 h 1237129"/>
              <a:gd name="connsiteX2734" fmla="*/ 745229 w 3751729"/>
              <a:gd name="connsiteY2734" fmla="*/ 97581 h 1237129"/>
              <a:gd name="connsiteX2735" fmla="*/ 764184 w 3751729"/>
              <a:gd name="connsiteY2735" fmla="*/ 94135 h 1237129"/>
              <a:gd name="connsiteX2736" fmla="*/ 768368 w 3751729"/>
              <a:gd name="connsiteY2736" fmla="*/ 101520 h 1237129"/>
              <a:gd name="connsiteX2737" fmla="*/ 772552 w 3751729"/>
              <a:gd name="connsiteY2737" fmla="*/ 111612 h 1237129"/>
              <a:gd name="connsiteX2738" fmla="*/ 777476 w 3751729"/>
              <a:gd name="connsiteY2738" fmla="*/ 118996 h 1237129"/>
              <a:gd name="connsiteX2739" fmla="*/ 781660 w 3751729"/>
              <a:gd name="connsiteY2739" fmla="*/ 122443 h 1237129"/>
              <a:gd name="connsiteX2740" fmla="*/ 784122 w 3751729"/>
              <a:gd name="connsiteY2740" fmla="*/ 123181 h 1237129"/>
              <a:gd name="connsiteX2741" fmla="*/ 789044 w 3751729"/>
              <a:gd name="connsiteY2741" fmla="*/ 123181 h 1237129"/>
              <a:gd name="connsiteX2742" fmla="*/ 793229 w 3751729"/>
              <a:gd name="connsiteY2742" fmla="*/ 124904 h 1237129"/>
              <a:gd name="connsiteX2743" fmla="*/ 797415 w 3751729"/>
              <a:gd name="connsiteY2743" fmla="*/ 126627 h 1237129"/>
              <a:gd name="connsiteX2744" fmla="*/ 800615 w 3751729"/>
              <a:gd name="connsiteY2744" fmla="*/ 129089 h 1237129"/>
              <a:gd name="connsiteX2745" fmla="*/ 801352 w 3751729"/>
              <a:gd name="connsiteY2745" fmla="*/ 136473 h 1237129"/>
              <a:gd name="connsiteX2746" fmla="*/ 804552 w 3751729"/>
              <a:gd name="connsiteY2746" fmla="*/ 149765 h 1237129"/>
              <a:gd name="connsiteX2747" fmla="*/ 806276 w 3751729"/>
              <a:gd name="connsiteY2747" fmla="*/ 161335 h 1237129"/>
              <a:gd name="connsiteX2748" fmla="*/ 808736 w 3751729"/>
              <a:gd name="connsiteY2748" fmla="*/ 169704 h 1237129"/>
              <a:gd name="connsiteX2749" fmla="*/ 810460 w 3751729"/>
              <a:gd name="connsiteY2749" fmla="*/ 171426 h 1237129"/>
              <a:gd name="connsiteX2750" fmla="*/ 812922 w 3751729"/>
              <a:gd name="connsiteY2750" fmla="*/ 173888 h 1237129"/>
              <a:gd name="connsiteX2751" fmla="*/ 816122 w 3751729"/>
              <a:gd name="connsiteY2751" fmla="*/ 175612 h 1237129"/>
              <a:gd name="connsiteX2752" fmla="*/ 818583 w 3751729"/>
              <a:gd name="connsiteY2752" fmla="*/ 179057 h 1237129"/>
              <a:gd name="connsiteX2753" fmla="*/ 823506 w 3751729"/>
              <a:gd name="connsiteY2753" fmla="*/ 179797 h 1237129"/>
              <a:gd name="connsiteX2754" fmla="*/ 824244 w 3751729"/>
              <a:gd name="connsiteY2754" fmla="*/ 183243 h 1237129"/>
              <a:gd name="connsiteX2755" fmla="*/ 835814 w 3751729"/>
              <a:gd name="connsiteY2755" fmla="*/ 174134 h 1237129"/>
              <a:gd name="connsiteX2756" fmla="*/ 844922 w 3751729"/>
              <a:gd name="connsiteY2756" fmla="*/ 163305 h 1237129"/>
              <a:gd name="connsiteX2757" fmla="*/ 851568 w 3751729"/>
              <a:gd name="connsiteY2757" fmla="*/ 151735 h 1237129"/>
              <a:gd name="connsiteX2758" fmla="*/ 863137 w 3751729"/>
              <a:gd name="connsiteY2758" fmla="*/ 142627 h 1237129"/>
              <a:gd name="connsiteX2759" fmla="*/ 864860 w 3751729"/>
              <a:gd name="connsiteY2759" fmla="*/ 152719 h 1237129"/>
              <a:gd name="connsiteX2760" fmla="*/ 869044 w 3751729"/>
              <a:gd name="connsiteY2760" fmla="*/ 158627 h 1237129"/>
              <a:gd name="connsiteX2761" fmla="*/ 874705 w 3751729"/>
              <a:gd name="connsiteY2761" fmla="*/ 164535 h 1237129"/>
              <a:gd name="connsiteX2762" fmla="*/ 880367 w 3751729"/>
              <a:gd name="connsiteY2762" fmla="*/ 170442 h 1237129"/>
              <a:gd name="connsiteX2763" fmla="*/ 885290 w 3751729"/>
              <a:gd name="connsiteY2763" fmla="*/ 177827 h 1237129"/>
              <a:gd name="connsiteX2764" fmla="*/ 885290 w 3751729"/>
              <a:gd name="connsiteY2764" fmla="*/ 180288 h 1237129"/>
              <a:gd name="connsiteX2765" fmla="*/ 885290 w 3751729"/>
              <a:gd name="connsiteY2765" fmla="*/ 183735 h 1237129"/>
              <a:gd name="connsiteX2766" fmla="*/ 883567 w 3751729"/>
              <a:gd name="connsiteY2766" fmla="*/ 185458 h 1237129"/>
              <a:gd name="connsiteX2767" fmla="*/ 883567 w 3751729"/>
              <a:gd name="connsiteY2767" fmla="*/ 187918 h 1237129"/>
              <a:gd name="connsiteX2768" fmla="*/ 881845 w 3751729"/>
              <a:gd name="connsiteY2768" fmla="*/ 191365 h 1237129"/>
              <a:gd name="connsiteX2769" fmla="*/ 883567 w 3751729"/>
              <a:gd name="connsiteY2769" fmla="*/ 193827 h 1237129"/>
              <a:gd name="connsiteX2770" fmla="*/ 885290 w 3751729"/>
              <a:gd name="connsiteY2770" fmla="*/ 197273 h 1237129"/>
              <a:gd name="connsiteX2771" fmla="*/ 886028 w 3751729"/>
              <a:gd name="connsiteY2771" fmla="*/ 198012 h 1237129"/>
              <a:gd name="connsiteX2772" fmla="*/ 889228 w 3751729"/>
              <a:gd name="connsiteY2772" fmla="*/ 198012 h 1237129"/>
              <a:gd name="connsiteX2773" fmla="*/ 891689 w 3751729"/>
              <a:gd name="connsiteY2773" fmla="*/ 198012 h 1237129"/>
              <a:gd name="connsiteX2774" fmla="*/ 893414 w 3751729"/>
              <a:gd name="connsiteY2774" fmla="*/ 198012 h 1237129"/>
              <a:gd name="connsiteX2775" fmla="*/ 896613 w 3751729"/>
              <a:gd name="connsiteY2775" fmla="*/ 198012 h 1237129"/>
              <a:gd name="connsiteX2776" fmla="*/ 897352 w 3751729"/>
              <a:gd name="connsiteY2776" fmla="*/ 199735 h 1237129"/>
              <a:gd name="connsiteX2777" fmla="*/ 902275 w 3751729"/>
              <a:gd name="connsiteY2777" fmla="*/ 211304 h 1237129"/>
              <a:gd name="connsiteX2778" fmla="*/ 902275 w 3751729"/>
              <a:gd name="connsiteY2778" fmla="*/ 220411 h 1237129"/>
              <a:gd name="connsiteX2779" fmla="*/ 900552 w 3751729"/>
              <a:gd name="connsiteY2779" fmla="*/ 228780 h 1237129"/>
              <a:gd name="connsiteX2780" fmla="*/ 903013 w 3751729"/>
              <a:gd name="connsiteY2780" fmla="*/ 236166 h 1237129"/>
              <a:gd name="connsiteX2781" fmla="*/ 913844 w 3751729"/>
              <a:gd name="connsiteY2781" fmla="*/ 244534 h 1237129"/>
              <a:gd name="connsiteX2782" fmla="*/ 904736 w 3751729"/>
              <a:gd name="connsiteY2782" fmla="*/ 262011 h 1237129"/>
              <a:gd name="connsiteX2783" fmla="*/ 894890 w 3751729"/>
              <a:gd name="connsiteY2783" fmla="*/ 277026 h 1237129"/>
              <a:gd name="connsiteX2784" fmla="*/ 897352 w 3751729"/>
              <a:gd name="connsiteY2784" fmla="*/ 277026 h 1237129"/>
              <a:gd name="connsiteX2785" fmla="*/ 906459 w 3751729"/>
              <a:gd name="connsiteY2785" fmla="*/ 267919 h 1237129"/>
              <a:gd name="connsiteX2786" fmla="*/ 914828 w 3751729"/>
              <a:gd name="connsiteY2786" fmla="*/ 260535 h 1237129"/>
              <a:gd name="connsiteX2787" fmla="*/ 922213 w 3751729"/>
              <a:gd name="connsiteY2787" fmla="*/ 252165 h 1237129"/>
              <a:gd name="connsiteX2788" fmla="*/ 932059 w 3751729"/>
              <a:gd name="connsiteY2788" fmla="*/ 254626 h 1237129"/>
              <a:gd name="connsiteX2789" fmla="*/ 937720 w 3751729"/>
              <a:gd name="connsiteY2789" fmla="*/ 260535 h 1237129"/>
              <a:gd name="connsiteX2790" fmla="*/ 943382 w 3751729"/>
              <a:gd name="connsiteY2790" fmla="*/ 267919 h 1237129"/>
              <a:gd name="connsiteX2791" fmla="*/ 945105 w 3751729"/>
              <a:gd name="connsiteY2791" fmla="*/ 279487 h 1237129"/>
              <a:gd name="connsiteX2792" fmla="*/ 960120 w 3751729"/>
              <a:gd name="connsiteY2792" fmla="*/ 279487 h 1237129"/>
              <a:gd name="connsiteX2793" fmla="*/ 960120 w 3751729"/>
              <a:gd name="connsiteY2793" fmla="*/ 283672 h 1237129"/>
              <a:gd name="connsiteX2794" fmla="*/ 960859 w 3751729"/>
              <a:gd name="connsiteY2794" fmla="*/ 287118 h 1237129"/>
              <a:gd name="connsiteX2795" fmla="*/ 960859 w 3751729"/>
              <a:gd name="connsiteY2795" fmla="*/ 291304 h 1237129"/>
              <a:gd name="connsiteX2796" fmla="*/ 962582 w 3751729"/>
              <a:gd name="connsiteY2796" fmla="*/ 295488 h 1237129"/>
              <a:gd name="connsiteX2797" fmla="*/ 960859 w 3751729"/>
              <a:gd name="connsiteY2797" fmla="*/ 300410 h 1237129"/>
              <a:gd name="connsiteX2798" fmla="*/ 960859 w 3751729"/>
              <a:gd name="connsiteY2798" fmla="*/ 302872 h 1237129"/>
              <a:gd name="connsiteX2799" fmla="*/ 960859 w 3751729"/>
              <a:gd name="connsiteY2799" fmla="*/ 306319 h 1237129"/>
              <a:gd name="connsiteX2800" fmla="*/ 962582 w 3751729"/>
              <a:gd name="connsiteY2800" fmla="*/ 307057 h 1237129"/>
              <a:gd name="connsiteX2801" fmla="*/ 962582 w 3751729"/>
              <a:gd name="connsiteY2801" fmla="*/ 310503 h 1237129"/>
              <a:gd name="connsiteX2802" fmla="*/ 962582 w 3751729"/>
              <a:gd name="connsiteY2802" fmla="*/ 312226 h 1237129"/>
              <a:gd name="connsiteX2803" fmla="*/ 962582 w 3751729"/>
              <a:gd name="connsiteY2803" fmla="*/ 314687 h 1237129"/>
              <a:gd name="connsiteX2804" fmla="*/ 946828 w 3751729"/>
              <a:gd name="connsiteY2804" fmla="*/ 326257 h 1237129"/>
              <a:gd name="connsiteX2805" fmla="*/ 929598 w 3751729"/>
              <a:gd name="connsiteY2805" fmla="*/ 333641 h 1237129"/>
              <a:gd name="connsiteX2806" fmla="*/ 909659 w 3751729"/>
              <a:gd name="connsiteY2806" fmla="*/ 337826 h 1237129"/>
              <a:gd name="connsiteX2807" fmla="*/ 888983 w 3751729"/>
              <a:gd name="connsiteY2807" fmla="*/ 340287 h 1237129"/>
              <a:gd name="connsiteX2808" fmla="*/ 869044 w 3751729"/>
              <a:gd name="connsiteY2808" fmla="*/ 343733 h 1237129"/>
              <a:gd name="connsiteX2809" fmla="*/ 848367 w 3751729"/>
              <a:gd name="connsiteY2809" fmla="*/ 346196 h 1237129"/>
              <a:gd name="connsiteX2810" fmla="*/ 831137 w 3751729"/>
              <a:gd name="connsiteY2810" fmla="*/ 352103 h 1237129"/>
              <a:gd name="connsiteX2811" fmla="*/ 815382 w 3751729"/>
              <a:gd name="connsiteY2811" fmla="*/ 359488 h 1237129"/>
              <a:gd name="connsiteX2812" fmla="*/ 803814 w 3751729"/>
              <a:gd name="connsiteY2812" fmla="*/ 372780 h 1237129"/>
              <a:gd name="connsiteX2813" fmla="*/ 807014 w 3751729"/>
              <a:gd name="connsiteY2813" fmla="*/ 372780 h 1237129"/>
              <a:gd name="connsiteX2814" fmla="*/ 821045 w 3751729"/>
              <a:gd name="connsiteY2814" fmla="*/ 362688 h 1237129"/>
              <a:gd name="connsiteX2815" fmla="*/ 838275 w 3751729"/>
              <a:gd name="connsiteY2815" fmla="*/ 355302 h 1237129"/>
              <a:gd name="connsiteX2816" fmla="*/ 857228 w 3751729"/>
              <a:gd name="connsiteY2816" fmla="*/ 351118 h 1237129"/>
              <a:gd name="connsiteX2817" fmla="*/ 857967 w 3751729"/>
              <a:gd name="connsiteY2817" fmla="*/ 353580 h 1237129"/>
              <a:gd name="connsiteX2818" fmla="*/ 859690 w 3751729"/>
              <a:gd name="connsiteY2818" fmla="*/ 357026 h 1237129"/>
              <a:gd name="connsiteX2819" fmla="*/ 861414 w 3751729"/>
              <a:gd name="connsiteY2819" fmla="*/ 357764 h 1237129"/>
              <a:gd name="connsiteX2820" fmla="*/ 863874 w 3751729"/>
              <a:gd name="connsiteY2820" fmla="*/ 359488 h 1237129"/>
              <a:gd name="connsiteX2821" fmla="*/ 867075 w 3751729"/>
              <a:gd name="connsiteY2821" fmla="*/ 361210 h 1237129"/>
              <a:gd name="connsiteX2822" fmla="*/ 869536 w 3751729"/>
              <a:gd name="connsiteY2822" fmla="*/ 363673 h 1237129"/>
              <a:gd name="connsiteX2823" fmla="*/ 865352 w 3751729"/>
              <a:gd name="connsiteY2823" fmla="*/ 371057 h 1237129"/>
              <a:gd name="connsiteX2824" fmla="*/ 862890 w 3751729"/>
              <a:gd name="connsiteY2824" fmla="*/ 376965 h 1237129"/>
              <a:gd name="connsiteX2825" fmla="*/ 861168 w 3751729"/>
              <a:gd name="connsiteY2825" fmla="*/ 382871 h 1237129"/>
              <a:gd name="connsiteX2826" fmla="*/ 859444 w 3751729"/>
              <a:gd name="connsiteY2826" fmla="*/ 391980 h 1237129"/>
              <a:gd name="connsiteX2827" fmla="*/ 871014 w 3751729"/>
              <a:gd name="connsiteY2827" fmla="*/ 397888 h 1237129"/>
              <a:gd name="connsiteX2828" fmla="*/ 878397 w 3751729"/>
              <a:gd name="connsiteY2828" fmla="*/ 406257 h 1237129"/>
              <a:gd name="connsiteX2829" fmla="*/ 884060 w 3751729"/>
              <a:gd name="connsiteY2829" fmla="*/ 414626 h 1237129"/>
              <a:gd name="connsiteX2830" fmla="*/ 891443 w 3751729"/>
              <a:gd name="connsiteY2830" fmla="*/ 423733 h 1237129"/>
              <a:gd name="connsiteX2831" fmla="*/ 891443 w 3751729"/>
              <a:gd name="connsiteY2831" fmla="*/ 426195 h 1237129"/>
              <a:gd name="connsiteX2832" fmla="*/ 891443 w 3751729"/>
              <a:gd name="connsiteY2832" fmla="*/ 427918 h 1237129"/>
              <a:gd name="connsiteX2833" fmla="*/ 889721 w 3751729"/>
              <a:gd name="connsiteY2833" fmla="*/ 427918 h 1237129"/>
              <a:gd name="connsiteX2834" fmla="*/ 889721 w 3751729"/>
              <a:gd name="connsiteY2834" fmla="*/ 429641 h 1237129"/>
              <a:gd name="connsiteX2835" fmla="*/ 887998 w 3751729"/>
              <a:gd name="connsiteY2835" fmla="*/ 431364 h 1237129"/>
              <a:gd name="connsiteX2836" fmla="*/ 879629 w 3751729"/>
              <a:gd name="connsiteY2836" fmla="*/ 441456 h 1237129"/>
              <a:gd name="connsiteX2837" fmla="*/ 868059 w 3751729"/>
              <a:gd name="connsiteY2837" fmla="*/ 449826 h 1237129"/>
              <a:gd name="connsiteX2838" fmla="*/ 853290 w 3751729"/>
              <a:gd name="connsiteY2838" fmla="*/ 455733 h 1237129"/>
              <a:gd name="connsiteX2839" fmla="*/ 853290 w 3751729"/>
              <a:gd name="connsiteY2839" fmla="*/ 443180 h 1237129"/>
              <a:gd name="connsiteX2840" fmla="*/ 860674 w 3751729"/>
              <a:gd name="connsiteY2840" fmla="*/ 438257 h 1237129"/>
              <a:gd name="connsiteX2841" fmla="*/ 866336 w 3751729"/>
              <a:gd name="connsiteY2841" fmla="*/ 434072 h 1237129"/>
              <a:gd name="connsiteX2842" fmla="*/ 871999 w 3751729"/>
              <a:gd name="connsiteY2842" fmla="*/ 426687 h 1237129"/>
              <a:gd name="connsiteX2843" fmla="*/ 866336 w 3751729"/>
              <a:gd name="connsiteY2843" fmla="*/ 424226 h 1237129"/>
              <a:gd name="connsiteX2844" fmla="*/ 866336 w 3751729"/>
              <a:gd name="connsiteY2844" fmla="*/ 420780 h 1237129"/>
              <a:gd name="connsiteX2845" fmla="*/ 864613 w 3751729"/>
              <a:gd name="connsiteY2845" fmla="*/ 420780 h 1237129"/>
              <a:gd name="connsiteX2846" fmla="*/ 862890 w 3751729"/>
              <a:gd name="connsiteY2846" fmla="*/ 420780 h 1237129"/>
              <a:gd name="connsiteX2847" fmla="*/ 862890 w 3751729"/>
              <a:gd name="connsiteY2847" fmla="*/ 422502 h 1237129"/>
              <a:gd name="connsiteX2848" fmla="*/ 862890 w 3751729"/>
              <a:gd name="connsiteY2848" fmla="*/ 424226 h 1237129"/>
              <a:gd name="connsiteX2849" fmla="*/ 853044 w 3751729"/>
              <a:gd name="connsiteY2849" fmla="*/ 431611 h 1237129"/>
              <a:gd name="connsiteX2850" fmla="*/ 839751 w 3751729"/>
              <a:gd name="connsiteY2850" fmla="*/ 437518 h 1237129"/>
              <a:gd name="connsiteX2851" fmla="*/ 828921 w 3751729"/>
              <a:gd name="connsiteY2851" fmla="*/ 441703 h 1237129"/>
              <a:gd name="connsiteX2852" fmla="*/ 817352 w 3751729"/>
              <a:gd name="connsiteY2852" fmla="*/ 447611 h 1237129"/>
              <a:gd name="connsiteX2853" fmla="*/ 806521 w 3751729"/>
              <a:gd name="connsiteY2853" fmla="*/ 454995 h 1237129"/>
              <a:gd name="connsiteX2854" fmla="*/ 799875 w 3751729"/>
              <a:gd name="connsiteY2854" fmla="*/ 465087 h 1237129"/>
              <a:gd name="connsiteX2855" fmla="*/ 794952 w 3751729"/>
              <a:gd name="connsiteY2855" fmla="*/ 479364 h 1237129"/>
              <a:gd name="connsiteX2856" fmla="*/ 799875 w 3751729"/>
              <a:gd name="connsiteY2856" fmla="*/ 481087 h 1237129"/>
              <a:gd name="connsiteX2857" fmla="*/ 805536 w 3751729"/>
              <a:gd name="connsiteY2857" fmla="*/ 482810 h 1237129"/>
              <a:gd name="connsiteX2858" fmla="*/ 807998 w 3751729"/>
              <a:gd name="connsiteY2858" fmla="*/ 485271 h 1237129"/>
              <a:gd name="connsiteX2859" fmla="*/ 802337 w 3751729"/>
              <a:gd name="connsiteY2859" fmla="*/ 485271 h 1237129"/>
              <a:gd name="connsiteX2860" fmla="*/ 793968 w 3751729"/>
              <a:gd name="connsiteY2860" fmla="*/ 492657 h 1237129"/>
              <a:gd name="connsiteX2861" fmla="*/ 782398 w 3751729"/>
              <a:gd name="connsiteY2861" fmla="*/ 495118 h 1237129"/>
              <a:gd name="connsiteX2862" fmla="*/ 771568 w 3751729"/>
              <a:gd name="connsiteY2862" fmla="*/ 496841 h 1237129"/>
              <a:gd name="connsiteX2863" fmla="*/ 759999 w 3751729"/>
              <a:gd name="connsiteY2863" fmla="*/ 498564 h 1237129"/>
              <a:gd name="connsiteX2864" fmla="*/ 751629 w 3751729"/>
              <a:gd name="connsiteY2864" fmla="*/ 521948 h 1237129"/>
              <a:gd name="connsiteX2865" fmla="*/ 741783 w 3751729"/>
              <a:gd name="connsiteY2865" fmla="*/ 546810 h 1237129"/>
              <a:gd name="connsiteX2866" fmla="*/ 738583 w 3751729"/>
              <a:gd name="connsiteY2866" fmla="*/ 543364 h 1237129"/>
              <a:gd name="connsiteX2867" fmla="*/ 737845 w 3751729"/>
              <a:gd name="connsiteY2867" fmla="*/ 541641 h 1237129"/>
              <a:gd name="connsiteX2868" fmla="*/ 734645 w 3751729"/>
              <a:gd name="connsiteY2868" fmla="*/ 540903 h 1237129"/>
              <a:gd name="connsiteX2869" fmla="*/ 732922 w 3751729"/>
              <a:gd name="connsiteY2869" fmla="*/ 539179 h 1237129"/>
              <a:gd name="connsiteX2870" fmla="*/ 728737 w 3751729"/>
              <a:gd name="connsiteY2870" fmla="*/ 535733 h 1237129"/>
              <a:gd name="connsiteX2871" fmla="*/ 728737 w 3751729"/>
              <a:gd name="connsiteY2871" fmla="*/ 543118 h 1237129"/>
              <a:gd name="connsiteX2872" fmla="*/ 730459 w 3751729"/>
              <a:gd name="connsiteY2872" fmla="*/ 546564 h 1237129"/>
              <a:gd name="connsiteX2873" fmla="*/ 732922 w 3751729"/>
              <a:gd name="connsiteY2873" fmla="*/ 554933 h 1237129"/>
              <a:gd name="connsiteX2874" fmla="*/ 736122 w 3751729"/>
              <a:gd name="connsiteY2874" fmla="*/ 565025 h 1237129"/>
              <a:gd name="connsiteX2875" fmla="*/ 738583 w 3751729"/>
              <a:gd name="connsiteY2875" fmla="*/ 574134 h 1237129"/>
              <a:gd name="connsiteX2876" fmla="*/ 738583 w 3751729"/>
              <a:gd name="connsiteY2876" fmla="*/ 578315 h 1237129"/>
              <a:gd name="connsiteX2877" fmla="*/ 727014 w 3751729"/>
              <a:gd name="connsiteY2877" fmla="*/ 585699 h 1237129"/>
              <a:gd name="connsiteX2878" fmla="*/ 714707 w 3751729"/>
              <a:gd name="connsiteY2878" fmla="*/ 592346 h 1237129"/>
              <a:gd name="connsiteX2879" fmla="*/ 701415 w 3751729"/>
              <a:gd name="connsiteY2879" fmla="*/ 601453 h 1237129"/>
              <a:gd name="connsiteX2880" fmla="*/ 688123 w 3751729"/>
              <a:gd name="connsiteY2880" fmla="*/ 609823 h 1237129"/>
              <a:gd name="connsiteX2881" fmla="*/ 679753 w 3751729"/>
              <a:gd name="connsiteY2881" fmla="*/ 621391 h 1237129"/>
              <a:gd name="connsiteX2882" fmla="*/ 675568 w 3751729"/>
              <a:gd name="connsiteY2882" fmla="*/ 636407 h 1237129"/>
              <a:gd name="connsiteX2883" fmla="*/ 670645 w 3751729"/>
              <a:gd name="connsiteY2883" fmla="*/ 647976 h 1237129"/>
              <a:gd name="connsiteX2884" fmla="*/ 672368 w 3751729"/>
              <a:gd name="connsiteY2884" fmla="*/ 662253 h 1237129"/>
              <a:gd name="connsiteX2885" fmla="*/ 676553 w 3751729"/>
              <a:gd name="connsiteY2885" fmla="*/ 678007 h 1237129"/>
              <a:gd name="connsiteX2886" fmla="*/ 682214 w 3751729"/>
              <a:gd name="connsiteY2886" fmla="*/ 694744 h 1237129"/>
              <a:gd name="connsiteX2887" fmla="*/ 687876 w 3751729"/>
              <a:gd name="connsiteY2887" fmla="*/ 710499 h 1237129"/>
              <a:gd name="connsiteX2888" fmla="*/ 691076 w 3751729"/>
              <a:gd name="connsiteY2888" fmla="*/ 724776 h 1237129"/>
              <a:gd name="connsiteX2889" fmla="*/ 687876 w 3751729"/>
              <a:gd name="connsiteY2889" fmla="*/ 724776 h 1237129"/>
              <a:gd name="connsiteX2890" fmla="*/ 687876 w 3751729"/>
              <a:gd name="connsiteY2890" fmla="*/ 728222 h 1237129"/>
              <a:gd name="connsiteX2891" fmla="*/ 678030 w 3751729"/>
              <a:gd name="connsiteY2891" fmla="*/ 724776 h 1237129"/>
              <a:gd name="connsiteX2892" fmla="*/ 673845 w 3751729"/>
              <a:gd name="connsiteY2892" fmla="*/ 712222 h 1237129"/>
              <a:gd name="connsiteX2893" fmla="*/ 666461 w 3751729"/>
              <a:gd name="connsiteY2893" fmla="*/ 695484 h 1237129"/>
              <a:gd name="connsiteX2894" fmla="*/ 658091 w 3751729"/>
              <a:gd name="connsiteY2894" fmla="*/ 678007 h 1237129"/>
              <a:gd name="connsiteX2895" fmla="*/ 648983 w 3751729"/>
              <a:gd name="connsiteY2895" fmla="*/ 665453 h 1237129"/>
              <a:gd name="connsiteX2896" fmla="*/ 640615 w 3751729"/>
              <a:gd name="connsiteY2896" fmla="*/ 658069 h 1237129"/>
              <a:gd name="connsiteX2897" fmla="*/ 629784 w 3751729"/>
              <a:gd name="connsiteY2897" fmla="*/ 656345 h 1237129"/>
              <a:gd name="connsiteX2898" fmla="*/ 617476 w 3751729"/>
              <a:gd name="connsiteY2898" fmla="*/ 650438 h 1237129"/>
              <a:gd name="connsiteX2899" fmla="*/ 602707 w 3751729"/>
              <a:gd name="connsiteY2899" fmla="*/ 644530 h 1237129"/>
              <a:gd name="connsiteX2900" fmla="*/ 585477 w 3751729"/>
              <a:gd name="connsiteY2900" fmla="*/ 642068 h 1237129"/>
              <a:gd name="connsiteX2901" fmla="*/ 585477 w 3751729"/>
              <a:gd name="connsiteY2901" fmla="*/ 644530 h 1237129"/>
              <a:gd name="connsiteX2902" fmla="*/ 583014 w 3751729"/>
              <a:gd name="connsiteY2902" fmla="*/ 644530 h 1237129"/>
              <a:gd name="connsiteX2903" fmla="*/ 584739 w 3751729"/>
              <a:gd name="connsiteY2903" fmla="*/ 649453 h 1237129"/>
              <a:gd name="connsiteX2904" fmla="*/ 587199 w 3751729"/>
              <a:gd name="connsiteY2904" fmla="*/ 653638 h 1237129"/>
              <a:gd name="connsiteX2905" fmla="*/ 588923 w 3751729"/>
              <a:gd name="connsiteY2905" fmla="*/ 656099 h 1237129"/>
              <a:gd name="connsiteX2906" fmla="*/ 590645 w 3751729"/>
              <a:gd name="connsiteY2906" fmla="*/ 659545 h 1237129"/>
              <a:gd name="connsiteX2907" fmla="*/ 593107 w 3751729"/>
              <a:gd name="connsiteY2907" fmla="*/ 663730 h 1237129"/>
              <a:gd name="connsiteX2908" fmla="*/ 579815 w 3751729"/>
              <a:gd name="connsiteY2908" fmla="*/ 663730 h 1237129"/>
              <a:gd name="connsiteX2909" fmla="*/ 569969 w 3751729"/>
              <a:gd name="connsiteY2909" fmla="*/ 659545 h 1237129"/>
              <a:gd name="connsiteX2910" fmla="*/ 556677 w 3751729"/>
              <a:gd name="connsiteY2910" fmla="*/ 656099 h 1237129"/>
              <a:gd name="connsiteX2911" fmla="*/ 544369 w 3751729"/>
              <a:gd name="connsiteY2911" fmla="*/ 656099 h 1237129"/>
              <a:gd name="connsiteX2912" fmla="*/ 531077 w 3751729"/>
              <a:gd name="connsiteY2912" fmla="*/ 657822 h 1237129"/>
              <a:gd name="connsiteX2913" fmla="*/ 521970 w 3751729"/>
              <a:gd name="connsiteY2913" fmla="*/ 660284 h 1237129"/>
              <a:gd name="connsiteX2914" fmla="*/ 512124 w 3751729"/>
              <a:gd name="connsiteY2914" fmla="*/ 665207 h 1237129"/>
              <a:gd name="connsiteX2915" fmla="*/ 503754 w 3751729"/>
              <a:gd name="connsiteY2915" fmla="*/ 671115 h 1237129"/>
              <a:gd name="connsiteX2916" fmla="*/ 498092 w 3751729"/>
              <a:gd name="connsiteY2916" fmla="*/ 679484 h 1237129"/>
              <a:gd name="connsiteX2917" fmla="*/ 494892 w 3751729"/>
              <a:gd name="connsiteY2917" fmla="*/ 686869 h 1237129"/>
              <a:gd name="connsiteX2918" fmla="*/ 496616 w 3751729"/>
              <a:gd name="connsiteY2918" fmla="*/ 692776 h 1237129"/>
              <a:gd name="connsiteX2919" fmla="*/ 496616 w 3751729"/>
              <a:gd name="connsiteY2919" fmla="*/ 700161 h 1237129"/>
              <a:gd name="connsiteX2920" fmla="*/ 494154 w 3751729"/>
              <a:gd name="connsiteY2920" fmla="*/ 708529 h 1237129"/>
              <a:gd name="connsiteX2921" fmla="*/ 488492 w 3751729"/>
              <a:gd name="connsiteY2921" fmla="*/ 727730 h 1237129"/>
              <a:gd name="connsiteX2922" fmla="*/ 488492 w 3751729"/>
              <a:gd name="connsiteY2922" fmla="*/ 742007 h 1237129"/>
              <a:gd name="connsiteX2923" fmla="*/ 489231 w 3751729"/>
              <a:gd name="connsiteY2923" fmla="*/ 757022 h 1237129"/>
              <a:gd name="connsiteX2924" fmla="*/ 494892 w 3751729"/>
              <a:gd name="connsiteY2924" fmla="*/ 771298 h 1237129"/>
              <a:gd name="connsiteX2925" fmla="*/ 504000 w 3751729"/>
              <a:gd name="connsiteY2925" fmla="*/ 788775 h 1237129"/>
              <a:gd name="connsiteX2926" fmla="*/ 513846 w 3751729"/>
              <a:gd name="connsiteY2926" fmla="*/ 790499 h 1237129"/>
              <a:gd name="connsiteX2927" fmla="*/ 519508 w 3751729"/>
              <a:gd name="connsiteY2927" fmla="*/ 792221 h 1237129"/>
              <a:gd name="connsiteX2928" fmla="*/ 521970 w 3751729"/>
              <a:gd name="connsiteY2928" fmla="*/ 794683 h 1237129"/>
              <a:gd name="connsiteX2929" fmla="*/ 525170 w 3751729"/>
              <a:gd name="connsiteY2929" fmla="*/ 796405 h 1237129"/>
              <a:gd name="connsiteX2930" fmla="*/ 529354 w 3751729"/>
              <a:gd name="connsiteY2930" fmla="*/ 798129 h 1237129"/>
              <a:gd name="connsiteX2931" fmla="*/ 536738 w 3751729"/>
              <a:gd name="connsiteY2931" fmla="*/ 794683 h 1237129"/>
              <a:gd name="connsiteX2932" fmla="*/ 548308 w 3751729"/>
              <a:gd name="connsiteY2932" fmla="*/ 788775 h 1237129"/>
              <a:gd name="connsiteX2933" fmla="*/ 550770 w 3751729"/>
              <a:gd name="connsiteY2933" fmla="*/ 787052 h 1237129"/>
              <a:gd name="connsiteX2934" fmla="*/ 552492 w 3751729"/>
              <a:gd name="connsiteY2934" fmla="*/ 787052 h 1237129"/>
              <a:gd name="connsiteX2935" fmla="*/ 555692 w 3751729"/>
              <a:gd name="connsiteY2935" fmla="*/ 787052 h 1237129"/>
              <a:gd name="connsiteX2936" fmla="*/ 556430 w 3751729"/>
              <a:gd name="connsiteY2936" fmla="*/ 787052 h 1237129"/>
              <a:gd name="connsiteX2937" fmla="*/ 558153 w 3751729"/>
              <a:gd name="connsiteY2937" fmla="*/ 787052 h 1237129"/>
              <a:gd name="connsiteX2938" fmla="*/ 558153 w 3751729"/>
              <a:gd name="connsiteY2938" fmla="*/ 786313 h 1237129"/>
              <a:gd name="connsiteX2939" fmla="*/ 561354 w 3751729"/>
              <a:gd name="connsiteY2939" fmla="*/ 782867 h 1237129"/>
              <a:gd name="connsiteX2940" fmla="*/ 562092 w 3751729"/>
              <a:gd name="connsiteY2940" fmla="*/ 778682 h 1237129"/>
              <a:gd name="connsiteX2941" fmla="*/ 563816 w 3751729"/>
              <a:gd name="connsiteY2941" fmla="*/ 774499 h 1237129"/>
              <a:gd name="connsiteX2942" fmla="*/ 565538 w 3751729"/>
              <a:gd name="connsiteY2942" fmla="*/ 769576 h 1237129"/>
              <a:gd name="connsiteX2943" fmla="*/ 567262 w 3751729"/>
              <a:gd name="connsiteY2943" fmla="*/ 767114 h 1237129"/>
              <a:gd name="connsiteX2944" fmla="*/ 573908 w 3751729"/>
              <a:gd name="connsiteY2944" fmla="*/ 759729 h 1237129"/>
              <a:gd name="connsiteX2945" fmla="*/ 583014 w 3751729"/>
              <a:gd name="connsiteY2945" fmla="*/ 755544 h 1237129"/>
              <a:gd name="connsiteX2946" fmla="*/ 596308 w 3751729"/>
              <a:gd name="connsiteY2946" fmla="*/ 753821 h 1237129"/>
              <a:gd name="connsiteX2947" fmla="*/ 597046 w 3751729"/>
              <a:gd name="connsiteY2947" fmla="*/ 757268 h 1237129"/>
              <a:gd name="connsiteX2948" fmla="*/ 598769 w 3751729"/>
              <a:gd name="connsiteY2948" fmla="*/ 758006 h 1237129"/>
              <a:gd name="connsiteX2949" fmla="*/ 598769 w 3751729"/>
              <a:gd name="connsiteY2949" fmla="*/ 759729 h 1237129"/>
              <a:gd name="connsiteX2950" fmla="*/ 600491 w 3751729"/>
              <a:gd name="connsiteY2950" fmla="*/ 759729 h 1237129"/>
              <a:gd name="connsiteX2951" fmla="*/ 600491 w 3751729"/>
              <a:gd name="connsiteY2951" fmla="*/ 758006 h 1237129"/>
              <a:gd name="connsiteX2952" fmla="*/ 601477 w 3751729"/>
              <a:gd name="connsiteY2952" fmla="*/ 758006 h 1237129"/>
              <a:gd name="connsiteX2953" fmla="*/ 604677 w 3751729"/>
              <a:gd name="connsiteY2953" fmla="*/ 758006 h 1237129"/>
              <a:gd name="connsiteX2954" fmla="*/ 608861 w 3751729"/>
              <a:gd name="connsiteY2954" fmla="*/ 757268 h 1237129"/>
              <a:gd name="connsiteX2955" fmla="*/ 608861 w 3751729"/>
              <a:gd name="connsiteY2955" fmla="*/ 769821 h 1237129"/>
              <a:gd name="connsiteX2956" fmla="*/ 603200 w 3751729"/>
              <a:gd name="connsiteY2956" fmla="*/ 775729 h 1237129"/>
              <a:gd name="connsiteX2957" fmla="*/ 599015 w 3751729"/>
              <a:gd name="connsiteY2957" fmla="*/ 786559 h 1237129"/>
              <a:gd name="connsiteX2958" fmla="*/ 594831 w 3751729"/>
              <a:gd name="connsiteY2958" fmla="*/ 800836 h 1237129"/>
              <a:gd name="connsiteX2959" fmla="*/ 590645 w 3751729"/>
              <a:gd name="connsiteY2959" fmla="*/ 814128 h 1237129"/>
              <a:gd name="connsiteX2960" fmla="*/ 585722 w 3751729"/>
              <a:gd name="connsiteY2960" fmla="*/ 824221 h 1237129"/>
              <a:gd name="connsiteX2961" fmla="*/ 600491 w 3751729"/>
              <a:gd name="connsiteY2961" fmla="*/ 824221 h 1237129"/>
              <a:gd name="connsiteX2962" fmla="*/ 612799 w 3751729"/>
              <a:gd name="connsiteY2962" fmla="*/ 822498 h 1237129"/>
              <a:gd name="connsiteX2963" fmla="*/ 624369 w 3751729"/>
              <a:gd name="connsiteY2963" fmla="*/ 822498 h 1237129"/>
              <a:gd name="connsiteX2964" fmla="*/ 635199 w 3751729"/>
              <a:gd name="connsiteY2964" fmla="*/ 824221 h 1237129"/>
              <a:gd name="connsiteX2965" fmla="*/ 641845 w 3751729"/>
              <a:gd name="connsiteY2965" fmla="*/ 828405 h 1237129"/>
              <a:gd name="connsiteX2966" fmla="*/ 647507 w 3751729"/>
              <a:gd name="connsiteY2966" fmla="*/ 837514 h 1237129"/>
              <a:gd name="connsiteX2967" fmla="*/ 649229 w 3751729"/>
              <a:gd name="connsiteY2967" fmla="*/ 850066 h 1237129"/>
              <a:gd name="connsiteX2968" fmla="*/ 646768 w 3751729"/>
              <a:gd name="connsiteY2968" fmla="*/ 859174 h 1237129"/>
              <a:gd name="connsiteX2969" fmla="*/ 643568 w 3751729"/>
              <a:gd name="connsiteY2969" fmla="*/ 870744 h 1237129"/>
              <a:gd name="connsiteX2970" fmla="*/ 643568 w 3751729"/>
              <a:gd name="connsiteY2970" fmla="*/ 882313 h 1237129"/>
              <a:gd name="connsiteX2971" fmla="*/ 650954 w 3751729"/>
              <a:gd name="connsiteY2971" fmla="*/ 889697 h 1237129"/>
              <a:gd name="connsiteX2972" fmla="*/ 655138 w 3751729"/>
              <a:gd name="connsiteY2972" fmla="*/ 894620 h 1237129"/>
              <a:gd name="connsiteX2973" fmla="*/ 660799 w 3751729"/>
              <a:gd name="connsiteY2973" fmla="*/ 900529 h 1237129"/>
              <a:gd name="connsiteX2974" fmla="*/ 669906 w 3751729"/>
              <a:gd name="connsiteY2974" fmla="*/ 905451 h 1237129"/>
              <a:gd name="connsiteX2975" fmla="*/ 680738 w 3751729"/>
              <a:gd name="connsiteY2975" fmla="*/ 907913 h 1237129"/>
              <a:gd name="connsiteX2976" fmla="*/ 686399 w 3751729"/>
              <a:gd name="connsiteY2976" fmla="*/ 900529 h 1237129"/>
              <a:gd name="connsiteX2977" fmla="*/ 693784 w 3751729"/>
              <a:gd name="connsiteY2977" fmla="*/ 898066 h 1237129"/>
              <a:gd name="connsiteX2978" fmla="*/ 707076 w 3751729"/>
              <a:gd name="connsiteY2978" fmla="*/ 898066 h 1237129"/>
              <a:gd name="connsiteX2979" fmla="*/ 708798 w 3751729"/>
              <a:gd name="connsiteY2979" fmla="*/ 900529 h 1237129"/>
              <a:gd name="connsiteX2980" fmla="*/ 711261 w 3751729"/>
              <a:gd name="connsiteY2980" fmla="*/ 903975 h 1237129"/>
              <a:gd name="connsiteX2981" fmla="*/ 712737 w 3751729"/>
              <a:gd name="connsiteY2981" fmla="*/ 905697 h 1237129"/>
              <a:gd name="connsiteX2982" fmla="*/ 714460 w 3751729"/>
              <a:gd name="connsiteY2982" fmla="*/ 905697 h 1237129"/>
              <a:gd name="connsiteX2983" fmla="*/ 718645 w 3751729"/>
              <a:gd name="connsiteY2983" fmla="*/ 906436 h 1237129"/>
              <a:gd name="connsiteX2984" fmla="*/ 724060 w 3751729"/>
              <a:gd name="connsiteY2984" fmla="*/ 907667 h 1237129"/>
              <a:gd name="connsiteX2985" fmla="*/ 729722 w 3751729"/>
              <a:gd name="connsiteY2985" fmla="*/ 896098 h 1237129"/>
              <a:gd name="connsiteX2986" fmla="*/ 737106 w 3751729"/>
              <a:gd name="connsiteY2986" fmla="*/ 887728 h 1237129"/>
              <a:gd name="connsiteX2987" fmla="*/ 745476 w 3751729"/>
              <a:gd name="connsiteY2987" fmla="*/ 880343 h 1237129"/>
              <a:gd name="connsiteX2988" fmla="*/ 756306 w 3751729"/>
              <a:gd name="connsiteY2988" fmla="*/ 874436 h 1237129"/>
              <a:gd name="connsiteX2989" fmla="*/ 772060 w 3751729"/>
              <a:gd name="connsiteY2989" fmla="*/ 871975 h 1237129"/>
              <a:gd name="connsiteX2990" fmla="*/ 774522 w 3751729"/>
              <a:gd name="connsiteY2990" fmla="*/ 870251 h 1237129"/>
              <a:gd name="connsiteX2991" fmla="*/ 776244 w 3751729"/>
              <a:gd name="connsiteY2991" fmla="*/ 870251 h 1237129"/>
              <a:gd name="connsiteX2992" fmla="*/ 778707 w 3751729"/>
              <a:gd name="connsiteY2992" fmla="*/ 870251 h 1237129"/>
              <a:gd name="connsiteX2993" fmla="*/ 780429 w 3751729"/>
              <a:gd name="connsiteY2993" fmla="*/ 870251 h 1237129"/>
              <a:gd name="connsiteX2994" fmla="*/ 783629 w 3751729"/>
              <a:gd name="connsiteY2994" fmla="*/ 871975 h 1237129"/>
              <a:gd name="connsiteX2995" fmla="*/ 787813 w 3751729"/>
              <a:gd name="connsiteY2995" fmla="*/ 871975 h 1237129"/>
              <a:gd name="connsiteX2996" fmla="*/ 786090 w 3751729"/>
              <a:gd name="connsiteY2996" fmla="*/ 874436 h 1237129"/>
              <a:gd name="connsiteX2997" fmla="*/ 786090 w 3751729"/>
              <a:gd name="connsiteY2997" fmla="*/ 877882 h 1237129"/>
              <a:gd name="connsiteX2998" fmla="*/ 784367 w 3751729"/>
              <a:gd name="connsiteY2998" fmla="*/ 877882 h 1237129"/>
              <a:gd name="connsiteX2999" fmla="*/ 784367 w 3751729"/>
              <a:gd name="connsiteY2999" fmla="*/ 878621 h 1237129"/>
              <a:gd name="connsiteX3000" fmla="*/ 786090 w 3751729"/>
              <a:gd name="connsiteY3000" fmla="*/ 878621 h 1237129"/>
              <a:gd name="connsiteX3001" fmla="*/ 787813 w 3751729"/>
              <a:gd name="connsiteY3001" fmla="*/ 880343 h 1237129"/>
              <a:gd name="connsiteX3002" fmla="*/ 790275 w 3751729"/>
              <a:gd name="connsiteY3002" fmla="*/ 882066 h 1237129"/>
              <a:gd name="connsiteX3003" fmla="*/ 790275 w 3751729"/>
              <a:gd name="connsiteY3003" fmla="*/ 878621 h 1237129"/>
              <a:gd name="connsiteX3004" fmla="*/ 793475 w 3751729"/>
              <a:gd name="connsiteY3004" fmla="*/ 876160 h 1237129"/>
              <a:gd name="connsiteX3005" fmla="*/ 795199 w 3751729"/>
              <a:gd name="connsiteY3005" fmla="*/ 874436 h 1237129"/>
              <a:gd name="connsiteX3006" fmla="*/ 795937 w 3751729"/>
              <a:gd name="connsiteY3006" fmla="*/ 872714 h 1237129"/>
              <a:gd name="connsiteX3007" fmla="*/ 797660 w 3751729"/>
              <a:gd name="connsiteY3007" fmla="*/ 871975 h 1237129"/>
              <a:gd name="connsiteX3008" fmla="*/ 800860 w 3751729"/>
              <a:gd name="connsiteY3008" fmla="*/ 870251 h 1237129"/>
              <a:gd name="connsiteX3009" fmla="*/ 803320 w 3751729"/>
              <a:gd name="connsiteY3009" fmla="*/ 868529 h 1237129"/>
              <a:gd name="connsiteX3010" fmla="*/ 816613 w 3751729"/>
              <a:gd name="connsiteY3010" fmla="*/ 880097 h 1237129"/>
              <a:gd name="connsiteX3011" fmla="*/ 833845 w 3751729"/>
              <a:gd name="connsiteY3011" fmla="*/ 886006 h 1237129"/>
              <a:gd name="connsiteX3012" fmla="*/ 851075 w 3751729"/>
              <a:gd name="connsiteY3012" fmla="*/ 887728 h 1237129"/>
              <a:gd name="connsiteX3013" fmla="*/ 871014 w 3751729"/>
              <a:gd name="connsiteY3013" fmla="*/ 886006 h 1237129"/>
              <a:gd name="connsiteX3014" fmla="*/ 891689 w 3751729"/>
              <a:gd name="connsiteY3014" fmla="*/ 884281 h 1237129"/>
              <a:gd name="connsiteX3015" fmla="*/ 891689 w 3751729"/>
              <a:gd name="connsiteY3015" fmla="*/ 887728 h 1237129"/>
              <a:gd name="connsiteX3016" fmla="*/ 891689 w 3751729"/>
              <a:gd name="connsiteY3016" fmla="*/ 889452 h 1237129"/>
              <a:gd name="connsiteX3017" fmla="*/ 889967 w 3751729"/>
              <a:gd name="connsiteY3017" fmla="*/ 890190 h 1237129"/>
              <a:gd name="connsiteX3018" fmla="*/ 889967 w 3751729"/>
              <a:gd name="connsiteY3018" fmla="*/ 891912 h 1237129"/>
              <a:gd name="connsiteX3019" fmla="*/ 888243 w 3751729"/>
              <a:gd name="connsiteY3019" fmla="*/ 894374 h 1237129"/>
              <a:gd name="connsiteX3020" fmla="*/ 898090 w 3751729"/>
              <a:gd name="connsiteY3020" fmla="*/ 897820 h 1237129"/>
              <a:gd name="connsiteX3021" fmla="*/ 903751 w 3751729"/>
              <a:gd name="connsiteY3021" fmla="*/ 902005 h 1237129"/>
              <a:gd name="connsiteX3022" fmla="*/ 909413 w 3751729"/>
              <a:gd name="connsiteY3022" fmla="*/ 906190 h 1237129"/>
              <a:gd name="connsiteX3023" fmla="*/ 919259 w 3751729"/>
              <a:gd name="connsiteY3023" fmla="*/ 911113 h 1237129"/>
              <a:gd name="connsiteX3024" fmla="*/ 919259 w 3751729"/>
              <a:gd name="connsiteY3024" fmla="*/ 919481 h 1237129"/>
              <a:gd name="connsiteX3025" fmla="*/ 930090 w 3751729"/>
              <a:gd name="connsiteY3025" fmla="*/ 922928 h 1237129"/>
              <a:gd name="connsiteX3026" fmla="*/ 936736 w 3751729"/>
              <a:gd name="connsiteY3026" fmla="*/ 923667 h 1237129"/>
              <a:gd name="connsiteX3027" fmla="*/ 942397 w 3751729"/>
              <a:gd name="connsiteY3027" fmla="*/ 929574 h 1237129"/>
              <a:gd name="connsiteX3028" fmla="*/ 945597 w 3751729"/>
              <a:gd name="connsiteY3028" fmla="*/ 938682 h 1237129"/>
              <a:gd name="connsiteX3029" fmla="*/ 962828 w 3751729"/>
              <a:gd name="connsiteY3029" fmla="*/ 940404 h 1237129"/>
              <a:gd name="connsiteX3030" fmla="*/ 976859 w 3751729"/>
              <a:gd name="connsiteY3030" fmla="*/ 941143 h 1237129"/>
              <a:gd name="connsiteX3031" fmla="*/ 995813 w 3751729"/>
              <a:gd name="connsiteY3031" fmla="*/ 942867 h 1237129"/>
              <a:gd name="connsiteX3032" fmla="*/ 1009104 w 3751729"/>
              <a:gd name="connsiteY3032" fmla="*/ 960343 h 1237129"/>
              <a:gd name="connsiteX3033" fmla="*/ 1024859 w 3751729"/>
              <a:gd name="connsiteY3033" fmla="*/ 976097 h 1237129"/>
              <a:gd name="connsiteX3034" fmla="*/ 1042089 w 3751729"/>
              <a:gd name="connsiteY3034" fmla="*/ 989389 h 1237129"/>
              <a:gd name="connsiteX3035" fmla="*/ 1062028 w 3751729"/>
              <a:gd name="connsiteY3035" fmla="*/ 999481 h 1237129"/>
              <a:gd name="connsiteX3036" fmla="*/ 1061290 w 3751729"/>
              <a:gd name="connsiteY3036" fmla="*/ 1005389 h 1237129"/>
              <a:gd name="connsiteX3037" fmla="*/ 1058089 w 3751729"/>
              <a:gd name="connsiteY3037" fmla="*/ 1008835 h 1237129"/>
              <a:gd name="connsiteX3038" fmla="*/ 1055627 w 3751729"/>
              <a:gd name="connsiteY3038" fmla="*/ 1013020 h 1237129"/>
              <a:gd name="connsiteX3039" fmla="*/ 1052427 w 3751729"/>
              <a:gd name="connsiteY3039" fmla="*/ 1015481 h 1237129"/>
              <a:gd name="connsiteX3040" fmla="*/ 1049966 w 3751729"/>
              <a:gd name="connsiteY3040" fmla="*/ 1020404 h 1237129"/>
              <a:gd name="connsiteX3041" fmla="*/ 1068182 w 3751729"/>
              <a:gd name="connsiteY3041" fmla="*/ 1020404 h 1237129"/>
              <a:gd name="connsiteX3042" fmla="*/ 1085412 w 3751729"/>
              <a:gd name="connsiteY3042" fmla="*/ 1026312 h 1237129"/>
              <a:gd name="connsiteX3043" fmla="*/ 1088612 w 3751729"/>
              <a:gd name="connsiteY3043" fmla="*/ 1036404 h 1237129"/>
              <a:gd name="connsiteX3044" fmla="*/ 1092798 w 3751729"/>
              <a:gd name="connsiteY3044" fmla="*/ 1034681 h 1237129"/>
              <a:gd name="connsiteX3045" fmla="*/ 1095258 w 3751729"/>
              <a:gd name="connsiteY3045" fmla="*/ 1032958 h 1237129"/>
              <a:gd name="connsiteX3046" fmla="*/ 1100181 w 3751729"/>
              <a:gd name="connsiteY3046" fmla="*/ 1034681 h 1237129"/>
              <a:gd name="connsiteX3047" fmla="*/ 1100919 w 3751729"/>
              <a:gd name="connsiteY3047" fmla="*/ 1034681 h 1237129"/>
              <a:gd name="connsiteX3048" fmla="*/ 1104120 w 3751729"/>
              <a:gd name="connsiteY3048" fmla="*/ 1036404 h 1237129"/>
              <a:gd name="connsiteX3049" fmla="*/ 1106582 w 3751729"/>
              <a:gd name="connsiteY3049" fmla="*/ 1038127 h 1237129"/>
              <a:gd name="connsiteX3050" fmla="*/ 1109782 w 3751729"/>
              <a:gd name="connsiteY3050" fmla="*/ 1038865 h 1237129"/>
              <a:gd name="connsiteX3051" fmla="*/ 1154335 w 3751729"/>
              <a:gd name="connsiteY3051" fmla="*/ 1042312 h 1237129"/>
              <a:gd name="connsiteX3052" fmla="*/ 1158519 w 3751729"/>
              <a:gd name="connsiteY3052" fmla="*/ 1046496 h 1237129"/>
              <a:gd name="connsiteX3053" fmla="*/ 1161719 w 3751729"/>
              <a:gd name="connsiteY3053" fmla="*/ 1054866 h 1237129"/>
              <a:gd name="connsiteX3054" fmla="*/ 1162457 w 3751729"/>
              <a:gd name="connsiteY3054" fmla="*/ 1062250 h 1237129"/>
              <a:gd name="connsiteX3055" fmla="*/ 1167381 w 3751729"/>
              <a:gd name="connsiteY3055" fmla="*/ 1068158 h 1237129"/>
              <a:gd name="connsiteX3056" fmla="*/ 1174027 w 3751729"/>
              <a:gd name="connsiteY3056" fmla="*/ 1069881 h 1237129"/>
              <a:gd name="connsiteX3057" fmla="*/ 1181411 w 3751729"/>
              <a:gd name="connsiteY3057" fmla="*/ 1069881 h 1237129"/>
              <a:gd name="connsiteX3058" fmla="*/ 1187072 w 3751729"/>
              <a:gd name="connsiteY3058" fmla="*/ 1068158 h 1237129"/>
              <a:gd name="connsiteX3059" fmla="*/ 1191257 w 3751729"/>
              <a:gd name="connsiteY3059" fmla="*/ 1074065 h 1237129"/>
              <a:gd name="connsiteX3060" fmla="*/ 1196181 w 3751729"/>
              <a:gd name="connsiteY3060" fmla="*/ 1078250 h 1237129"/>
              <a:gd name="connsiteX3061" fmla="*/ 1198642 w 3751729"/>
              <a:gd name="connsiteY3061" fmla="*/ 1083174 h 1237129"/>
              <a:gd name="connsiteX3062" fmla="*/ 1200612 w 3751729"/>
              <a:gd name="connsiteY3062" fmla="*/ 1088835 h 1237129"/>
              <a:gd name="connsiteX3063" fmla="*/ 1202334 w 3751729"/>
              <a:gd name="connsiteY3063" fmla="*/ 1095481 h 1237129"/>
              <a:gd name="connsiteX3064" fmla="*/ 1191503 w 3751729"/>
              <a:gd name="connsiteY3064" fmla="*/ 1108773 h 1237129"/>
              <a:gd name="connsiteX3065" fmla="*/ 1179934 w 3751729"/>
              <a:gd name="connsiteY3065" fmla="*/ 1124527 h 1237129"/>
              <a:gd name="connsiteX3066" fmla="*/ 1168366 w 3751729"/>
              <a:gd name="connsiteY3066" fmla="*/ 1142003 h 1237129"/>
              <a:gd name="connsiteX3067" fmla="*/ 1158519 w 3751729"/>
              <a:gd name="connsiteY3067" fmla="*/ 1159481 h 1237129"/>
              <a:gd name="connsiteX3068" fmla="*/ 1151874 w 3751729"/>
              <a:gd name="connsiteY3068" fmla="*/ 1172772 h 1237129"/>
              <a:gd name="connsiteX3069" fmla="*/ 1151874 w 3751729"/>
              <a:gd name="connsiteY3069" fmla="*/ 1181142 h 1237129"/>
              <a:gd name="connsiteX3070" fmla="*/ 1152611 w 3751729"/>
              <a:gd name="connsiteY3070" fmla="*/ 1192710 h 1237129"/>
              <a:gd name="connsiteX3071" fmla="*/ 1155811 w 3751729"/>
              <a:gd name="connsiteY3071" fmla="*/ 1206003 h 1237129"/>
              <a:gd name="connsiteX3072" fmla="*/ 1154089 w 3751729"/>
              <a:gd name="connsiteY3072" fmla="*/ 1217572 h 1237129"/>
              <a:gd name="connsiteX3073" fmla="*/ 1151627 w 3751729"/>
              <a:gd name="connsiteY3073" fmla="*/ 1224957 h 1237129"/>
              <a:gd name="connsiteX3074" fmla="*/ 1145965 w 3751729"/>
              <a:gd name="connsiteY3074" fmla="*/ 1236526 h 1237129"/>
              <a:gd name="connsiteX3075" fmla="*/ 1145610 w 3751729"/>
              <a:gd name="connsiteY3075" fmla="*/ 1237129 h 1237129"/>
              <a:gd name="connsiteX3076" fmla="*/ 795176 w 3751729"/>
              <a:gd name="connsiteY3076" fmla="*/ 1237129 h 1237129"/>
              <a:gd name="connsiteX3077" fmla="*/ 797415 w 3751729"/>
              <a:gd name="connsiteY3077" fmla="*/ 1220772 h 1237129"/>
              <a:gd name="connsiteX3078" fmla="*/ 768614 w 3751729"/>
              <a:gd name="connsiteY3078" fmla="*/ 1209941 h 1237129"/>
              <a:gd name="connsiteX3079" fmla="*/ 743752 w 3751729"/>
              <a:gd name="connsiteY3079" fmla="*/ 1193203 h 1237129"/>
              <a:gd name="connsiteX3080" fmla="*/ 723814 w 3751729"/>
              <a:gd name="connsiteY3080" fmla="*/ 1171542 h 1237129"/>
              <a:gd name="connsiteX3081" fmla="*/ 707322 w 3751729"/>
              <a:gd name="connsiteY3081" fmla="*/ 1148157 h 1237129"/>
              <a:gd name="connsiteX3082" fmla="*/ 701661 w 3751729"/>
              <a:gd name="connsiteY3082" fmla="*/ 1134865 h 1237129"/>
              <a:gd name="connsiteX3083" fmla="*/ 697476 w 3751729"/>
              <a:gd name="connsiteY3083" fmla="*/ 1122311 h 1237129"/>
              <a:gd name="connsiteX3084" fmla="*/ 693291 w 3751729"/>
              <a:gd name="connsiteY3084" fmla="*/ 1107296 h 1237129"/>
              <a:gd name="connsiteX3085" fmla="*/ 687630 w 3751729"/>
              <a:gd name="connsiteY3085" fmla="*/ 1095727 h 1237129"/>
              <a:gd name="connsiteX3086" fmla="*/ 678522 w 3751729"/>
              <a:gd name="connsiteY3086" fmla="*/ 1087357 h 1237129"/>
              <a:gd name="connsiteX3087" fmla="*/ 676061 w 3751729"/>
              <a:gd name="connsiteY3087" fmla="*/ 1083911 h 1237129"/>
              <a:gd name="connsiteX3088" fmla="*/ 671876 w 3751729"/>
              <a:gd name="connsiteY3088" fmla="*/ 1083911 h 1237129"/>
              <a:gd name="connsiteX3089" fmla="*/ 668677 w 3751729"/>
              <a:gd name="connsiteY3089" fmla="*/ 1083174 h 1237129"/>
              <a:gd name="connsiteX3090" fmla="*/ 666215 w 3751729"/>
              <a:gd name="connsiteY3090" fmla="*/ 1079727 h 1237129"/>
              <a:gd name="connsiteX3091" fmla="*/ 663014 w 3751729"/>
              <a:gd name="connsiteY3091" fmla="*/ 1077265 h 1237129"/>
              <a:gd name="connsiteX3092" fmla="*/ 666215 w 3751729"/>
              <a:gd name="connsiteY3092" fmla="*/ 1071358 h 1237129"/>
              <a:gd name="connsiteX3093" fmla="*/ 666215 w 3751729"/>
              <a:gd name="connsiteY3093" fmla="*/ 1066434 h 1237129"/>
              <a:gd name="connsiteX3094" fmla="*/ 666215 w 3751729"/>
              <a:gd name="connsiteY3094" fmla="*/ 1060527 h 1237129"/>
              <a:gd name="connsiteX3095" fmla="*/ 666215 w 3751729"/>
              <a:gd name="connsiteY3095" fmla="*/ 1054620 h 1237129"/>
              <a:gd name="connsiteX3096" fmla="*/ 673599 w 3751729"/>
              <a:gd name="connsiteY3096" fmla="*/ 1050435 h 1237129"/>
              <a:gd name="connsiteX3097" fmla="*/ 678522 w 3751729"/>
              <a:gd name="connsiteY3097" fmla="*/ 1046250 h 1237129"/>
              <a:gd name="connsiteX3098" fmla="*/ 685907 w 3751729"/>
              <a:gd name="connsiteY3098" fmla="*/ 1042065 h 1237129"/>
              <a:gd name="connsiteX3099" fmla="*/ 685907 w 3751729"/>
              <a:gd name="connsiteY3099" fmla="*/ 1038619 h 1237129"/>
              <a:gd name="connsiteX3100" fmla="*/ 678522 w 3751729"/>
              <a:gd name="connsiteY3100" fmla="*/ 1038619 h 1237129"/>
              <a:gd name="connsiteX3101" fmla="*/ 674337 w 3751729"/>
              <a:gd name="connsiteY3101" fmla="*/ 1037881 h 1237129"/>
              <a:gd name="connsiteX3102" fmla="*/ 670152 w 3751729"/>
              <a:gd name="connsiteY3102" fmla="*/ 1037881 h 1237129"/>
              <a:gd name="connsiteX3103" fmla="*/ 665969 w 3751729"/>
              <a:gd name="connsiteY3103" fmla="*/ 1036158 h 1237129"/>
              <a:gd name="connsiteX3104" fmla="*/ 671630 w 3751729"/>
              <a:gd name="connsiteY3104" fmla="*/ 1022866 h 1237129"/>
              <a:gd name="connsiteX3105" fmla="*/ 675815 w 3751729"/>
              <a:gd name="connsiteY3105" fmla="*/ 1009574 h 1237129"/>
              <a:gd name="connsiteX3106" fmla="*/ 681476 w 3751729"/>
              <a:gd name="connsiteY3106" fmla="*/ 997020 h 1237129"/>
              <a:gd name="connsiteX3107" fmla="*/ 691322 w 3751729"/>
              <a:gd name="connsiteY3107" fmla="*/ 986189 h 1237129"/>
              <a:gd name="connsiteX3108" fmla="*/ 702891 w 3751729"/>
              <a:gd name="connsiteY3108" fmla="*/ 976097 h 1237129"/>
              <a:gd name="connsiteX3109" fmla="*/ 712737 w 3751729"/>
              <a:gd name="connsiteY3109" fmla="*/ 964528 h 1237129"/>
              <a:gd name="connsiteX3110" fmla="*/ 711998 w 3751729"/>
              <a:gd name="connsiteY3110" fmla="*/ 956159 h 1237129"/>
              <a:gd name="connsiteX3111" fmla="*/ 711998 w 3751729"/>
              <a:gd name="connsiteY3111" fmla="*/ 944590 h 1237129"/>
              <a:gd name="connsiteX3112" fmla="*/ 710276 w 3751729"/>
              <a:gd name="connsiteY3112" fmla="*/ 933020 h 1237129"/>
              <a:gd name="connsiteX3113" fmla="*/ 706091 w 3751729"/>
              <a:gd name="connsiteY3113" fmla="*/ 925636 h 1237129"/>
              <a:gd name="connsiteX3114" fmla="*/ 700430 w 3751729"/>
              <a:gd name="connsiteY3114" fmla="*/ 917266 h 1237129"/>
              <a:gd name="connsiteX3115" fmla="*/ 694769 w 3751729"/>
              <a:gd name="connsiteY3115" fmla="*/ 908159 h 1237129"/>
              <a:gd name="connsiteX3116" fmla="*/ 689107 w 3751729"/>
              <a:gd name="connsiteY3116" fmla="*/ 908159 h 1237129"/>
              <a:gd name="connsiteX3117" fmla="*/ 687384 w 3751729"/>
              <a:gd name="connsiteY3117" fmla="*/ 909882 h 1237129"/>
              <a:gd name="connsiteX3118" fmla="*/ 685660 w 3751729"/>
              <a:gd name="connsiteY3118" fmla="*/ 911605 h 1237129"/>
              <a:gd name="connsiteX3119" fmla="*/ 683938 w 3751729"/>
              <a:gd name="connsiteY3119" fmla="*/ 912343 h 1237129"/>
              <a:gd name="connsiteX3120" fmla="*/ 681476 w 3751729"/>
              <a:gd name="connsiteY3120" fmla="*/ 914066 h 1237129"/>
              <a:gd name="connsiteX3121" fmla="*/ 683199 w 3751729"/>
              <a:gd name="connsiteY3121" fmla="*/ 917513 h 1237129"/>
              <a:gd name="connsiteX3122" fmla="*/ 683199 w 3751729"/>
              <a:gd name="connsiteY3122" fmla="*/ 919974 h 1237129"/>
              <a:gd name="connsiteX3123" fmla="*/ 683199 w 3751729"/>
              <a:gd name="connsiteY3123" fmla="*/ 921697 h 1237129"/>
              <a:gd name="connsiteX3124" fmla="*/ 681476 w 3751729"/>
              <a:gd name="connsiteY3124" fmla="*/ 924159 h 1237129"/>
              <a:gd name="connsiteX3125" fmla="*/ 679753 w 3751729"/>
              <a:gd name="connsiteY3125" fmla="*/ 924159 h 1237129"/>
              <a:gd name="connsiteX3126" fmla="*/ 678030 w 3751729"/>
              <a:gd name="connsiteY3126" fmla="*/ 925882 h 1237129"/>
              <a:gd name="connsiteX3127" fmla="*/ 677292 w 3751729"/>
              <a:gd name="connsiteY3127" fmla="*/ 925882 h 1237129"/>
              <a:gd name="connsiteX3128" fmla="*/ 675568 w 3751729"/>
              <a:gd name="connsiteY3128" fmla="*/ 925882 h 1237129"/>
              <a:gd name="connsiteX3129" fmla="*/ 673108 w 3751729"/>
              <a:gd name="connsiteY3129" fmla="*/ 927605 h 1237129"/>
              <a:gd name="connsiteX3130" fmla="*/ 665722 w 3751729"/>
              <a:gd name="connsiteY3130" fmla="*/ 921697 h 1237129"/>
              <a:gd name="connsiteX3131" fmla="*/ 652430 w 3751729"/>
              <a:gd name="connsiteY3131" fmla="*/ 914313 h 1237129"/>
              <a:gd name="connsiteX3132" fmla="*/ 639137 w 3751729"/>
              <a:gd name="connsiteY3132" fmla="*/ 906929 h 1237129"/>
              <a:gd name="connsiteX3133" fmla="*/ 626831 w 3751729"/>
              <a:gd name="connsiteY3133" fmla="*/ 901020 h 1237129"/>
              <a:gd name="connsiteX3134" fmla="*/ 617722 w 3751729"/>
              <a:gd name="connsiteY3134" fmla="*/ 898558 h 1237129"/>
              <a:gd name="connsiteX3135" fmla="*/ 610338 w 3751729"/>
              <a:gd name="connsiteY3135" fmla="*/ 881082 h 1237129"/>
              <a:gd name="connsiteX3136" fmla="*/ 603692 w 3751729"/>
              <a:gd name="connsiteY3136" fmla="*/ 870989 h 1237129"/>
              <a:gd name="connsiteX3137" fmla="*/ 596308 w 3751729"/>
              <a:gd name="connsiteY3137" fmla="*/ 863605 h 1237129"/>
              <a:gd name="connsiteX3138" fmla="*/ 588923 w 3751729"/>
              <a:gd name="connsiteY3138" fmla="*/ 861144 h 1237129"/>
              <a:gd name="connsiteX3139" fmla="*/ 577353 w 3751729"/>
              <a:gd name="connsiteY3139" fmla="*/ 857698 h 1237129"/>
              <a:gd name="connsiteX3140" fmla="*/ 565046 w 3751729"/>
              <a:gd name="connsiteY3140" fmla="*/ 853513 h 1237129"/>
              <a:gd name="connsiteX3141" fmla="*/ 548554 w 3751729"/>
              <a:gd name="connsiteY3141" fmla="*/ 847606 h 1237129"/>
              <a:gd name="connsiteX3142" fmla="*/ 538708 w 3751729"/>
              <a:gd name="connsiteY3142" fmla="*/ 840221 h 1237129"/>
              <a:gd name="connsiteX3143" fmla="*/ 530338 w 3751729"/>
              <a:gd name="connsiteY3143" fmla="*/ 832836 h 1237129"/>
              <a:gd name="connsiteX3144" fmla="*/ 517046 w 3751729"/>
              <a:gd name="connsiteY3144" fmla="*/ 826929 h 1237129"/>
              <a:gd name="connsiteX3145" fmla="*/ 508677 w 3751729"/>
              <a:gd name="connsiteY3145" fmla="*/ 826929 h 1237129"/>
              <a:gd name="connsiteX3146" fmla="*/ 503016 w 3751729"/>
              <a:gd name="connsiteY3146" fmla="*/ 830375 h 1237129"/>
              <a:gd name="connsiteX3147" fmla="*/ 498092 w 3751729"/>
              <a:gd name="connsiteY3147" fmla="*/ 832836 h 1237129"/>
              <a:gd name="connsiteX3148" fmla="*/ 492431 w 3751729"/>
              <a:gd name="connsiteY3148" fmla="*/ 836283 h 1237129"/>
              <a:gd name="connsiteX3149" fmla="*/ 485785 w 3751729"/>
              <a:gd name="connsiteY3149" fmla="*/ 834560 h 1237129"/>
              <a:gd name="connsiteX3150" fmla="*/ 482585 w 3751729"/>
              <a:gd name="connsiteY3150" fmla="*/ 832836 h 1237129"/>
              <a:gd name="connsiteX3151" fmla="*/ 480124 w 3751729"/>
              <a:gd name="connsiteY3151" fmla="*/ 830375 h 1237129"/>
              <a:gd name="connsiteX3152" fmla="*/ 476924 w 3751729"/>
              <a:gd name="connsiteY3152" fmla="*/ 826929 h 1237129"/>
              <a:gd name="connsiteX3153" fmla="*/ 472739 w 3751729"/>
              <a:gd name="connsiteY3153" fmla="*/ 822744 h 1237129"/>
              <a:gd name="connsiteX3154" fmla="*/ 469539 w 3751729"/>
              <a:gd name="connsiteY3154" fmla="*/ 820283 h 1237129"/>
              <a:gd name="connsiteX3155" fmla="*/ 467077 w 3751729"/>
              <a:gd name="connsiteY3155" fmla="*/ 818559 h 1237129"/>
              <a:gd name="connsiteX3156" fmla="*/ 448124 w 3751729"/>
              <a:gd name="connsiteY3156" fmla="*/ 815113 h 1237129"/>
              <a:gd name="connsiteX3157" fmla="*/ 445662 w 3751729"/>
              <a:gd name="connsiteY3157" fmla="*/ 812652 h 1237129"/>
              <a:gd name="connsiteX3158" fmla="*/ 442462 w 3751729"/>
              <a:gd name="connsiteY3158" fmla="*/ 810190 h 1237129"/>
              <a:gd name="connsiteX3159" fmla="*/ 440000 w 3751729"/>
              <a:gd name="connsiteY3159" fmla="*/ 806744 h 1237129"/>
              <a:gd name="connsiteX3160" fmla="*/ 436801 w 3751729"/>
              <a:gd name="connsiteY3160" fmla="*/ 804283 h 1237129"/>
              <a:gd name="connsiteX3161" fmla="*/ 436062 w 3751729"/>
              <a:gd name="connsiteY3161" fmla="*/ 802560 h 1237129"/>
              <a:gd name="connsiteX3162" fmla="*/ 419570 w 3751729"/>
              <a:gd name="connsiteY3162" fmla="*/ 805021 h 1237129"/>
              <a:gd name="connsiteX3163" fmla="*/ 417108 w 3751729"/>
              <a:gd name="connsiteY3163" fmla="*/ 804283 h 1237129"/>
              <a:gd name="connsiteX3164" fmla="*/ 412924 w 3751729"/>
              <a:gd name="connsiteY3164" fmla="*/ 798375 h 1237129"/>
              <a:gd name="connsiteX3165" fmla="*/ 405539 w 3751729"/>
              <a:gd name="connsiteY3165" fmla="*/ 792467 h 1237129"/>
              <a:gd name="connsiteX3166" fmla="*/ 399878 w 3751729"/>
              <a:gd name="connsiteY3166" fmla="*/ 785082 h 1237129"/>
              <a:gd name="connsiteX3167" fmla="*/ 394217 w 3751729"/>
              <a:gd name="connsiteY3167" fmla="*/ 779175 h 1237129"/>
              <a:gd name="connsiteX3168" fmla="*/ 391017 w 3751729"/>
              <a:gd name="connsiteY3168" fmla="*/ 775729 h 1237129"/>
              <a:gd name="connsiteX3169" fmla="*/ 396677 w 3751729"/>
              <a:gd name="connsiteY3169" fmla="*/ 757513 h 1237129"/>
              <a:gd name="connsiteX3170" fmla="*/ 380924 w 3751729"/>
              <a:gd name="connsiteY3170" fmla="*/ 740036 h 1237129"/>
              <a:gd name="connsiteX3171" fmla="*/ 366893 w 3751729"/>
              <a:gd name="connsiteY3171" fmla="*/ 720837 h 1237129"/>
              <a:gd name="connsiteX3172" fmla="*/ 352124 w 3751729"/>
              <a:gd name="connsiteY3172" fmla="*/ 700899 h 1237129"/>
              <a:gd name="connsiteX3173" fmla="*/ 338094 w 3751729"/>
              <a:gd name="connsiteY3173" fmla="*/ 679976 h 1237129"/>
              <a:gd name="connsiteX3174" fmla="*/ 334894 w 3751729"/>
              <a:gd name="connsiteY3174" fmla="*/ 678252 h 1237129"/>
              <a:gd name="connsiteX3175" fmla="*/ 330709 w 3751729"/>
              <a:gd name="connsiteY3175" fmla="*/ 677514 h 1237129"/>
              <a:gd name="connsiteX3176" fmla="*/ 328248 w 3751729"/>
              <a:gd name="connsiteY3176" fmla="*/ 677514 h 1237129"/>
              <a:gd name="connsiteX3177" fmla="*/ 323324 w 3751729"/>
              <a:gd name="connsiteY3177" fmla="*/ 675792 h 1237129"/>
              <a:gd name="connsiteX3178" fmla="*/ 322586 w 3751729"/>
              <a:gd name="connsiteY3178" fmla="*/ 674068 h 1237129"/>
              <a:gd name="connsiteX3179" fmla="*/ 316925 w 3751729"/>
              <a:gd name="connsiteY3179" fmla="*/ 666683 h 1237129"/>
              <a:gd name="connsiteX3180" fmla="*/ 313725 w 3751729"/>
              <a:gd name="connsiteY3180" fmla="*/ 658315 h 1237129"/>
              <a:gd name="connsiteX3181" fmla="*/ 311262 w 3751729"/>
              <a:gd name="connsiteY3181" fmla="*/ 649945 h 1237129"/>
              <a:gd name="connsiteX3182" fmla="*/ 306339 w 3751729"/>
              <a:gd name="connsiteY3182" fmla="*/ 640837 h 1237129"/>
              <a:gd name="connsiteX3183" fmla="*/ 299694 w 3751729"/>
              <a:gd name="connsiteY3183" fmla="*/ 636653 h 1237129"/>
              <a:gd name="connsiteX3184" fmla="*/ 296493 w 3751729"/>
              <a:gd name="connsiteY3184" fmla="*/ 633207 h 1237129"/>
              <a:gd name="connsiteX3185" fmla="*/ 294032 w 3751729"/>
              <a:gd name="connsiteY3185" fmla="*/ 630746 h 1237129"/>
              <a:gd name="connsiteX3186" fmla="*/ 290832 w 3751729"/>
              <a:gd name="connsiteY3186" fmla="*/ 629022 h 1237129"/>
              <a:gd name="connsiteX3187" fmla="*/ 290832 w 3751729"/>
              <a:gd name="connsiteY3187" fmla="*/ 644777 h 1237129"/>
              <a:gd name="connsiteX3188" fmla="*/ 295017 w 3751729"/>
              <a:gd name="connsiteY3188" fmla="*/ 650683 h 1237129"/>
              <a:gd name="connsiteX3189" fmla="*/ 304124 w 3751729"/>
              <a:gd name="connsiteY3189" fmla="*/ 660776 h 1237129"/>
              <a:gd name="connsiteX3190" fmla="*/ 312494 w 3751729"/>
              <a:gd name="connsiteY3190" fmla="*/ 672346 h 1237129"/>
              <a:gd name="connsiteX3191" fmla="*/ 323324 w 3751729"/>
              <a:gd name="connsiteY3191" fmla="*/ 687360 h 1237129"/>
              <a:gd name="connsiteX3192" fmla="*/ 331693 w 3751729"/>
              <a:gd name="connsiteY3192" fmla="*/ 701637 h 1237129"/>
              <a:gd name="connsiteX3193" fmla="*/ 340801 w 3751729"/>
              <a:gd name="connsiteY3193" fmla="*/ 716653 h 1237129"/>
              <a:gd name="connsiteX3194" fmla="*/ 347447 w 3751729"/>
              <a:gd name="connsiteY3194" fmla="*/ 729945 h 1237129"/>
              <a:gd name="connsiteX3195" fmla="*/ 350647 w 3751729"/>
              <a:gd name="connsiteY3195" fmla="*/ 738314 h 1237129"/>
              <a:gd name="connsiteX3196" fmla="*/ 350647 w 3751729"/>
              <a:gd name="connsiteY3196" fmla="*/ 744222 h 1237129"/>
              <a:gd name="connsiteX3197" fmla="*/ 348925 w 3751729"/>
              <a:gd name="connsiteY3197" fmla="*/ 746683 h 1237129"/>
              <a:gd name="connsiteX3198" fmla="*/ 347200 w 3751729"/>
              <a:gd name="connsiteY3198" fmla="*/ 748406 h 1237129"/>
              <a:gd name="connsiteX3199" fmla="*/ 347200 w 3751729"/>
              <a:gd name="connsiteY3199" fmla="*/ 750129 h 1237129"/>
              <a:gd name="connsiteX3200" fmla="*/ 344740 w 3751729"/>
              <a:gd name="connsiteY3200" fmla="*/ 751853 h 1237129"/>
              <a:gd name="connsiteX3201" fmla="*/ 344740 w 3751729"/>
              <a:gd name="connsiteY3201" fmla="*/ 745945 h 1237129"/>
              <a:gd name="connsiteX3202" fmla="*/ 343017 w 3751729"/>
              <a:gd name="connsiteY3202" fmla="*/ 741021 h 1237129"/>
              <a:gd name="connsiteX3203" fmla="*/ 343017 w 3751729"/>
              <a:gd name="connsiteY3203" fmla="*/ 738561 h 1237129"/>
              <a:gd name="connsiteX3204" fmla="*/ 341294 w 3751729"/>
              <a:gd name="connsiteY3204" fmla="*/ 735114 h 1237129"/>
              <a:gd name="connsiteX3205" fmla="*/ 338832 w 3751729"/>
              <a:gd name="connsiteY3205" fmla="*/ 735114 h 1237129"/>
              <a:gd name="connsiteX3206" fmla="*/ 337109 w 3751729"/>
              <a:gd name="connsiteY3206" fmla="*/ 735114 h 1237129"/>
              <a:gd name="connsiteX3207" fmla="*/ 335386 w 3751729"/>
              <a:gd name="connsiteY3207" fmla="*/ 735114 h 1237129"/>
              <a:gd name="connsiteX3208" fmla="*/ 334648 w 3751729"/>
              <a:gd name="connsiteY3208" fmla="*/ 735114 h 1237129"/>
              <a:gd name="connsiteX3209" fmla="*/ 332924 w 3751729"/>
              <a:gd name="connsiteY3209" fmla="*/ 735114 h 1237129"/>
              <a:gd name="connsiteX3210" fmla="*/ 328740 w 3751729"/>
              <a:gd name="connsiteY3210" fmla="*/ 735114 h 1237129"/>
              <a:gd name="connsiteX3211" fmla="*/ 325540 w 3751729"/>
              <a:gd name="connsiteY3211" fmla="*/ 725022 h 1237129"/>
              <a:gd name="connsiteX3212" fmla="*/ 323078 w 3751729"/>
              <a:gd name="connsiteY3212" fmla="*/ 714929 h 1237129"/>
              <a:gd name="connsiteX3213" fmla="*/ 318156 w 3751729"/>
              <a:gd name="connsiteY3213" fmla="*/ 706561 h 1237129"/>
              <a:gd name="connsiteX3214" fmla="*/ 311509 w 3751729"/>
              <a:gd name="connsiteY3214" fmla="*/ 699175 h 1237129"/>
              <a:gd name="connsiteX3215" fmla="*/ 302401 w 3751729"/>
              <a:gd name="connsiteY3215" fmla="*/ 693269 h 1237129"/>
              <a:gd name="connsiteX3216" fmla="*/ 294032 w 3751729"/>
              <a:gd name="connsiteY3216" fmla="*/ 687360 h 1237129"/>
              <a:gd name="connsiteX3217" fmla="*/ 286647 w 3751729"/>
              <a:gd name="connsiteY3217" fmla="*/ 677268 h 1237129"/>
              <a:gd name="connsiteX3218" fmla="*/ 289109 w 3751729"/>
              <a:gd name="connsiteY3218" fmla="*/ 675545 h 1237129"/>
              <a:gd name="connsiteX3219" fmla="*/ 290832 w 3751729"/>
              <a:gd name="connsiteY3219" fmla="*/ 675545 h 1237129"/>
              <a:gd name="connsiteX3220" fmla="*/ 292555 w 3751729"/>
              <a:gd name="connsiteY3220" fmla="*/ 675545 h 1237129"/>
              <a:gd name="connsiteX3221" fmla="*/ 292555 w 3751729"/>
              <a:gd name="connsiteY3221" fmla="*/ 673821 h 1237129"/>
              <a:gd name="connsiteX3222" fmla="*/ 292555 w 3751729"/>
              <a:gd name="connsiteY3222" fmla="*/ 672099 h 1237129"/>
              <a:gd name="connsiteX3223" fmla="*/ 294278 w 3751729"/>
              <a:gd name="connsiteY3223" fmla="*/ 671361 h 1237129"/>
              <a:gd name="connsiteX3224" fmla="*/ 283447 w 3751729"/>
              <a:gd name="connsiteY3224" fmla="*/ 663976 h 1237129"/>
              <a:gd name="connsiteX3225" fmla="*/ 278524 w 3751729"/>
              <a:gd name="connsiteY3225" fmla="*/ 654869 h 1237129"/>
              <a:gd name="connsiteX3226" fmla="*/ 273601 w 3751729"/>
              <a:gd name="connsiteY3226" fmla="*/ 644777 h 1237129"/>
              <a:gd name="connsiteX3227" fmla="*/ 271140 w 3751729"/>
              <a:gd name="connsiteY3227" fmla="*/ 633207 h 1237129"/>
              <a:gd name="connsiteX3228" fmla="*/ 265478 w 3751729"/>
              <a:gd name="connsiteY3228" fmla="*/ 623115 h 1237129"/>
              <a:gd name="connsiteX3229" fmla="*/ 258093 w 3751729"/>
              <a:gd name="connsiteY3229" fmla="*/ 614745 h 1237129"/>
              <a:gd name="connsiteX3230" fmla="*/ 249725 w 3751729"/>
              <a:gd name="connsiteY3230" fmla="*/ 609823 h 1237129"/>
              <a:gd name="connsiteX3231" fmla="*/ 238894 w 3751729"/>
              <a:gd name="connsiteY3231" fmla="*/ 605638 h 1237129"/>
              <a:gd name="connsiteX3232" fmla="*/ 230524 w 3751729"/>
              <a:gd name="connsiteY3232" fmla="*/ 599730 h 1237129"/>
              <a:gd name="connsiteX3233" fmla="*/ 224863 w 3751729"/>
              <a:gd name="connsiteY3233" fmla="*/ 592346 h 1237129"/>
              <a:gd name="connsiteX3234" fmla="*/ 221663 w 3751729"/>
              <a:gd name="connsiteY3234" fmla="*/ 583977 h 1237129"/>
              <a:gd name="connsiteX3235" fmla="*/ 217478 w 3751729"/>
              <a:gd name="connsiteY3235" fmla="*/ 574871 h 1237129"/>
              <a:gd name="connsiteX3236" fmla="*/ 207633 w 3751729"/>
              <a:gd name="connsiteY3236" fmla="*/ 560594 h 1237129"/>
              <a:gd name="connsiteX3237" fmla="*/ 199264 w 3751729"/>
              <a:gd name="connsiteY3237" fmla="*/ 550502 h 1237129"/>
              <a:gd name="connsiteX3238" fmla="*/ 190156 w 3751729"/>
              <a:gd name="connsiteY3238" fmla="*/ 541394 h 1237129"/>
              <a:gd name="connsiteX3239" fmla="*/ 184494 w 3751729"/>
              <a:gd name="connsiteY3239" fmla="*/ 531303 h 1237129"/>
              <a:gd name="connsiteX3240" fmla="*/ 180309 w 3751729"/>
              <a:gd name="connsiteY3240" fmla="*/ 518010 h 1237129"/>
              <a:gd name="connsiteX3241" fmla="*/ 177109 w 3751729"/>
              <a:gd name="connsiteY3241" fmla="*/ 500533 h 1237129"/>
              <a:gd name="connsiteX3242" fmla="*/ 176371 w 3751729"/>
              <a:gd name="connsiteY3242" fmla="*/ 476410 h 1237129"/>
              <a:gd name="connsiteX3243" fmla="*/ 176371 w 3751729"/>
              <a:gd name="connsiteY3243" fmla="*/ 470503 h 1237129"/>
              <a:gd name="connsiteX3244" fmla="*/ 177109 w 3751729"/>
              <a:gd name="connsiteY3244" fmla="*/ 458933 h 1237129"/>
              <a:gd name="connsiteX3245" fmla="*/ 177109 w 3751729"/>
              <a:gd name="connsiteY3245" fmla="*/ 443180 h 1237129"/>
              <a:gd name="connsiteX3246" fmla="*/ 177109 w 3751729"/>
              <a:gd name="connsiteY3246" fmla="*/ 423980 h 1237129"/>
              <a:gd name="connsiteX3247" fmla="*/ 177109 w 3751729"/>
              <a:gd name="connsiteY3247" fmla="*/ 406503 h 1237129"/>
              <a:gd name="connsiteX3248" fmla="*/ 178833 w 3751729"/>
              <a:gd name="connsiteY3248" fmla="*/ 392226 h 1237129"/>
              <a:gd name="connsiteX3249" fmla="*/ 180556 w 3751729"/>
              <a:gd name="connsiteY3249" fmla="*/ 383118 h 1237129"/>
              <a:gd name="connsiteX3250" fmla="*/ 184740 w 3751729"/>
              <a:gd name="connsiteY3250" fmla="*/ 381396 h 1237129"/>
              <a:gd name="connsiteX3251" fmla="*/ 187940 w 3751729"/>
              <a:gd name="connsiteY3251" fmla="*/ 381396 h 1237129"/>
              <a:gd name="connsiteX3252" fmla="*/ 190402 w 3751729"/>
              <a:gd name="connsiteY3252" fmla="*/ 381396 h 1237129"/>
              <a:gd name="connsiteX3253" fmla="*/ 193602 w 3751729"/>
              <a:gd name="connsiteY3253" fmla="*/ 381396 h 1237129"/>
              <a:gd name="connsiteX3254" fmla="*/ 196064 w 3751729"/>
              <a:gd name="connsiteY3254" fmla="*/ 383118 h 1237129"/>
              <a:gd name="connsiteX3255" fmla="*/ 197787 w 3751729"/>
              <a:gd name="connsiteY3255" fmla="*/ 386564 h 1237129"/>
              <a:gd name="connsiteX3256" fmla="*/ 200248 w 3751729"/>
              <a:gd name="connsiteY3256" fmla="*/ 389026 h 1237129"/>
              <a:gd name="connsiteX3257" fmla="*/ 201970 w 3751729"/>
              <a:gd name="connsiteY3257" fmla="*/ 392473 h 1237129"/>
              <a:gd name="connsiteX3258" fmla="*/ 201970 w 3751729"/>
              <a:gd name="connsiteY3258" fmla="*/ 375733 h 1237129"/>
              <a:gd name="connsiteX3259" fmla="*/ 192125 w 3751729"/>
              <a:gd name="connsiteY3259" fmla="*/ 364165 h 1237129"/>
              <a:gd name="connsiteX3260" fmla="*/ 180556 w 3751729"/>
              <a:gd name="connsiteY3260" fmla="*/ 352596 h 1237129"/>
              <a:gd name="connsiteX3261" fmla="*/ 167264 w 3751729"/>
              <a:gd name="connsiteY3261" fmla="*/ 344226 h 1237129"/>
              <a:gd name="connsiteX3262" fmla="*/ 167264 w 3751729"/>
              <a:gd name="connsiteY3262" fmla="*/ 351611 h 1237129"/>
              <a:gd name="connsiteX3263" fmla="*/ 172926 w 3751729"/>
              <a:gd name="connsiteY3263" fmla="*/ 355795 h 1237129"/>
              <a:gd name="connsiteX3264" fmla="*/ 178586 w 3751729"/>
              <a:gd name="connsiteY3264" fmla="*/ 359980 h 1237129"/>
              <a:gd name="connsiteX3265" fmla="*/ 184247 w 3751729"/>
              <a:gd name="connsiteY3265" fmla="*/ 364165 h 1237129"/>
              <a:gd name="connsiteX3266" fmla="*/ 188433 w 3751729"/>
              <a:gd name="connsiteY3266" fmla="*/ 370072 h 1237129"/>
              <a:gd name="connsiteX3267" fmla="*/ 188433 w 3751729"/>
              <a:gd name="connsiteY3267" fmla="*/ 373518 h 1237129"/>
              <a:gd name="connsiteX3268" fmla="*/ 187694 w 3751729"/>
              <a:gd name="connsiteY3268" fmla="*/ 373518 h 1237129"/>
              <a:gd name="connsiteX3269" fmla="*/ 187694 w 3751729"/>
              <a:gd name="connsiteY3269" fmla="*/ 375241 h 1237129"/>
              <a:gd name="connsiteX3270" fmla="*/ 185971 w 3751729"/>
              <a:gd name="connsiteY3270" fmla="*/ 375980 h 1237129"/>
              <a:gd name="connsiteX3271" fmla="*/ 182772 w 3751729"/>
              <a:gd name="connsiteY3271" fmla="*/ 377703 h 1237129"/>
              <a:gd name="connsiteX3272" fmla="*/ 182032 w 3751729"/>
              <a:gd name="connsiteY3272" fmla="*/ 379426 h 1237129"/>
              <a:gd name="connsiteX3273" fmla="*/ 177109 w 3751729"/>
              <a:gd name="connsiteY3273" fmla="*/ 379426 h 1237129"/>
              <a:gd name="connsiteX3274" fmla="*/ 172926 w 3751729"/>
              <a:gd name="connsiteY3274" fmla="*/ 379426 h 1237129"/>
              <a:gd name="connsiteX3275" fmla="*/ 171202 w 3751729"/>
              <a:gd name="connsiteY3275" fmla="*/ 379426 h 1237129"/>
              <a:gd name="connsiteX3276" fmla="*/ 171202 w 3751729"/>
              <a:gd name="connsiteY3276" fmla="*/ 377703 h 1237129"/>
              <a:gd name="connsiteX3277" fmla="*/ 170463 w 3751729"/>
              <a:gd name="connsiteY3277" fmla="*/ 377703 h 1237129"/>
              <a:gd name="connsiteX3278" fmla="*/ 167264 w 3751729"/>
              <a:gd name="connsiteY3278" fmla="*/ 375980 h 1237129"/>
              <a:gd name="connsiteX3279" fmla="*/ 157418 w 3751729"/>
              <a:gd name="connsiteY3279" fmla="*/ 363426 h 1237129"/>
              <a:gd name="connsiteX3280" fmla="*/ 148310 w 3751729"/>
              <a:gd name="connsiteY3280" fmla="*/ 350134 h 1237129"/>
              <a:gd name="connsiteX3281" fmla="*/ 141664 w 3751729"/>
              <a:gd name="connsiteY3281" fmla="*/ 335119 h 1237129"/>
              <a:gd name="connsiteX3282" fmla="*/ 148310 w 3751729"/>
              <a:gd name="connsiteY3282" fmla="*/ 335119 h 1237129"/>
              <a:gd name="connsiteX3283" fmla="*/ 151510 w 3751729"/>
              <a:gd name="connsiteY3283" fmla="*/ 336841 h 1237129"/>
              <a:gd name="connsiteX3284" fmla="*/ 153972 w 3751729"/>
              <a:gd name="connsiteY3284" fmla="*/ 336841 h 1237129"/>
              <a:gd name="connsiteX3285" fmla="*/ 157171 w 3751729"/>
              <a:gd name="connsiteY3285" fmla="*/ 336841 h 1237129"/>
              <a:gd name="connsiteX3286" fmla="*/ 159633 w 3751729"/>
              <a:gd name="connsiteY3286" fmla="*/ 335119 h 1237129"/>
              <a:gd name="connsiteX3287" fmla="*/ 148064 w 3751729"/>
              <a:gd name="connsiteY3287" fmla="*/ 330934 h 1237129"/>
              <a:gd name="connsiteX3288" fmla="*/ 141418 w 3751729"/>
              <a:gd name="connsiteY3288" fmla="*/ 324288 h 1237129"/>
              <a:gd name="connsiteX3289" fmla="*/ 135756 w 3751729"/>
              <a:gd name="connsiteY3289" fmla="*/ 315180 h 1237129"/>
              <a:gd name="connsiteX3290" fmla="*/ 130834 w 3751729"/>
              <a:gd name="connsiteY3290" fmla="*/ 305088 h 1237129"/>
              <a:gd name="connsiteX3291" fmla="*/ 128371 w 3751729"/>
              <a:gd name="connsiteY3291" fmla="*/ 294995 h 1237129"/>
              <a:gd name="connsiteX3292" fmla="*/ 124187 w 3751729"/>
              <a:gd name="connsiteY3292" fmla="*/ 285888 h 1237129"/>
              <a:gd name="connsiteX3293" fmla="*/ 118525 w 3751729"/>
              <a:gd name="connsiteY3293" fmla="*/ 278503 h 1237129"/>
              <a:gd name="connsiteX3294" fmla="*/ 109418 w 3751729"/>
              <a:gd name="connsiteY3294" fmla="*/ 274319 h 1237129"/>
              <a:gd name="connsiteX3295" fmla="*/ 112618 w 3751729"/>
              <a:gd name="connsiteY3295" fmla="*/ 255118 h 1237129"/>
              <a:gd name="connsiteX3296" fmla="*/ 102772 w 3751729"/>
              <a:gd name="connsiteY3296" fmla="*/ 244287 h 1237129"/>
              <a:gd name="connsiteX3297" fmla="*/ 93664 w 3751729"/>
              <a:gd name="connsiteY3297" fmla="*/ 230995 h 1237129"/>
              <a:gd name="connsiteX3298" fmla="*/ 86279 w 3751729"/>
              <a:gd name="connsiteY3298" fmla="*/ 217703 h 1237129"/>
              <a:gd name="connsiteX3299" fmla="*/ 76433 w 3751729"/>
              <a:gd name="connsiteY3299" fmla="*/ 204411 h 1237129"/>
              <a:gd name="connsiteX3300" fmla="*/ 64865 w 3751729"/>
              <a:gd name="connsiteY3300" fmla="*/ 194320 h 1237129"/>
              <a:gd name="connsiteX3301" fmla="*/ 49111 w 3751729"/>
              <a:gd name="connsiteY3301" fmla="*/ 186935 h 1237129"/>
              <a:gd name="connsiteX3302" fmla="*/ 30156 w 3751729"/>
              <a:gd name="connsiteY3302" fmla="*/ 182750 h 1237129"/>
              <a:gd name="connsiteX3303" fmla="*/ 14403 w 3751729"/>
              <a:gd name="connsiteY3303" fmla="*/ 175366 h 1237129"/>
              <a:gd name="connsiteX3304" fmla="*/ 2834 w 3751729"/>
              <a:gd name="connsiteY3304" fmla="*/ 165273 h 1237129"/>
              <a:gd name="connsiteX3305" fmla="*/ 0 w 3751729"/>
              <a:gd name="connsiteY3305" fmla="*/ 162806 h 12371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  <a:cxn ang="0">
                <a:pos x="connsiteX1161" y="connsiteY1161"/>
              </a:cxn>
              <a:cxn ang="0">
                <a:pos x="connsiteX1162" y="connsiteY1162"/>
              </a:cxn>
              <a:cxn ang="0">
                <a:pos x="connsiteX1163" y="connsiteY1163"/>
              </a:cxn>
              <a:cxn ang="0">
                <a:pos x="connsiteX1164" y="connsiteY1164"/>
              </a:cxn>
              <a:cxn ang="0">
                <a:pos x="connsiteX1165" y="connsiteY1165"/>
              </a:cxn>
              <a:cxn ang="0">
                <a:pos x="connsiteX1166" y="connsiteY1166"/>
              </a:cxn>
              <a:cxn ang="0">
                <a:pos x="connsiteX1167" y="connsiteY1167"/>
              </a:cxn>
              <a:cxn ang="0">
                <a:pos x="connsiteX1168" y="connsiteY1168"/>
              </a:cxn>
              <a:cxn ang="0">
                <a:pos x="connsiteX1169" y="connsiteY1169"/>
              </a:cxn>
              <a:cxn ang="0">
                <a:pos x="connsiteX1170" y="connsiteY1170"/>
              </a:cxn>
              <a:cxn ang="0">
                <a:pos x="connsiteX1171" y="connsiteY1171"/>
              </a:cxn>
              <a:cxn ang="0">
                <a:pos x="connsiteX1172" y="connsiteY1172"/>
              </a:cxn>
              <a:cxn ang="0">
                <a:pos x="connsiteX1173" y="connsiteY1173"/>
              </a:cxn>
              <a:cxn ang="0">
                <a:pos x="connsiteX1174" y="connsiteY1174"/>
              </a:cxn>
              <a:cxn ang="0">
                <a:pos x="connsiteX1175" y="connsiteY1175"/>
              </a:cxn>
              <a:cxn ang="0">
                <a:pos x="connsiteX1176" y="connsiteY1176"/>
              </a:cxn>
              <a:cxn ang="0">
                <a:pos x="connsiteX1177" y="connsiteY1177"/>
              </a:cxn>
              <a:cxn ang="0">
                <a:pos x="connsiteX1178" y="connsiteY1178"/>
              </a:cxn>
              <a:cxn ang="0">
                <a:pos x="connsiteX1179" y="connsiteY1179"/>
              </a:cxn>
              <a:cxn ang="0">
                <a:pos x="connsiteX1180" y="connsiteY1180"/>
              </a:cxn>
              <a:cxn ang="0">
                <a:pos x="connsiteX1181" y="connsiteY1181"/>
              </a:cxn>
              <a:cxn ang="0">
                <a:pos x="connsiteX1182" y="connsiteY1182"/>
              </a:cxn>
              <a:cxn ang="0">
                <a:pos x="connsiteX1183" y="connsiteY1183"/>
              </a:cxn>
              <a:cxn ang="0">
                <a:pos x="connsiteX1184" y="connsiteY1184"/>
              </a:cxn>
              <a:cxn ang="0">
                <a:pos x="connsiteX1185" y="connsiteY1185"/>
              </a:cxn>
              <a:cxn ang="0">
                <a:pos x="connsiteX1186" y="connsiteY1186"/>
              </a:cxn>
              <a:cxn ang="0">
                <a:pos x="connsiteX1187" y="connsiteY1187"/>
              </a:cxn>
              <a:cxn ang="0">
                <a:pos x="connsiteX1188" y="connsiteY1188"/>
              </a:cxn>
              <a:cxn ang="0">
                <a:pos x="connsiteX1189" y="connsiteY1189"/>
              </a:cxn>
              <a:cxn ang="0">
                <a:pos x="connsiteX1190" y="connsiteY1190"/>
              </a:cxn>
              <a:cxn ang="0">
                <a:pos x="connsiteX1191" y="connsiteY1191"/>
              </a:cxn>
              <a:cxn ang="0">
                <a:pos x="connsiteX1192" y="connsiteY1192"/>
              </a:cxn>
              <a:cxn ang="0">
                <a:pos x="connsiteX1193" y="connsiteY1193"/>
              </a:cxn>
              <a:cxn ang="0">
                <a:pos x="connsiteX1194" y="connsiteY1194"/>
              </a:cxn>
              <a:cxn ang="0">
                <a:pos x="connsiteX1195" y="connsiteY1195"/>
              </a:cxn>
              <a:cxn ang="0">
                <a:pos x="connsiteX1196" y="connsiteY1196"/>
              </a:cxn>
              <a:cxn ang="0">
                <a:pos x="connsiteX1197" y="connsiteY1197"/>
              </a:cxn>
              <a:cxn ang="0">
                <a:pos x="connsiteX1198" y="connsiteY1198"/>
              </a:cxn>
              <a:cxn ang="0">
                <a:pos x="connsiteX1199" y="connsiteY1199"/>
              </a:cxn>
              <a:cxn ang="0">
                <a:pos x="connsiteX1200" y="connsiteY1200"/>
              </a:cxn>
              <a:cxn ang="0">
                <a:pos x="connsiteX1201" y="connsiteY1201"/>
              </a:cxn>
              <a:cxn ang="0">
                <a:pos x="connsiteX1202" y="connsiteY1202"/>
              </a:cxn>
              <a:cxn ang="0">
                <a:pos x="connsiteX1203" y="connsiteY1203"/>
              </a:cxn>
              <a:cxn ang="0">
                <a:pos x="connsiteX1204" y="connsiteY1204"/>
              </a:cxn>
              <a:cxn ang="0">
                <a:pos x="connsiteX1205" y="connsiteY1205"/>
              </a:cxn>
              <a:cxn ang="0">
                <a:pos x="connsiteX1206" y="connsiteY1206"/>
              </a:cxn>
              <a:cxn ang="0">
                <a:pos x="connsiteX1207" y="connsiteY1207"/>
              </a:cxn>
              <a:cxn ang="0">
                <a:pos x="connsiteX1208" y="connsiteY1208"/>
              </a:cxn>
              <a:cxn ang="0">
                <a:pos x="connsiteX1209" y="connsiteY1209"/>
              </a:cxn>
              <a:cxn ang="0">
                <a:pos x="connsiteX1210" y="connsiteY1210"/>
              </a:cxn>
              <a:cxn ang="0">
                <a:pos x="connsiteX1211" y="connsiteY1211"/>
              </a:cxn>
              <a:cxn ang="0">
                <a:pos x="connsiteX1212" y="connsiteY1212"/>
              </a:cxn>
              <a:cxn ang="0">
                <a:pos x="connsiteX1213" y="connsiteY1213"/>
              </a:cxn>
              <a:cxn ang="0">
                <a:pos x="connsiteX1214" y="connsiteY1214"/>
              </a:cxn>
              <a:cxn ang="0">
                <a:pos x="connsiteX1215" y="connsiteY1215"/>
              </a:cxn>
              <a:cxn ang="0">
                <a:pos x="connsiteX1216" y="connsiteY1216"/>
              </a:cxn>
              <a:cxn ang="0">
                <a:pos x="connsiteX1217" y="connsiteY1217"/>
              </a:cxn>
              <a:cxn ang="0">
                <a:pos x="connsiteX1218" y="connsiteY1218"/>
              </a:cxn>
              <a:cxn ang="0">
                <a:pos x="connsiteX1219" y="connsiteY1219"/>
              </a:cxn>
              <a:cxn ang="0">
                <a:pos x="connsiteX1220" y="connsiteY1220"/>
              </a:cxn>
              <a:cxn ang="0">
                <a:pos x="connsiteX1221" y="connsiteY1221"/>
              </a:cxn>
              <a:cxn ang="0">
                <a:pos x="connsiteX1222" y="connsiteY1222"/>
              </a:cxn>
              <a:cxn ang="0">
                <a:pos x="connsiteX1223" y="connsiteY1223"/>
              </a:cxn>
              <a:cxn ang="0">
                <a:pos x="connsiteX1224" y="connsiteY1224"/>
              </a:cxn>
              <a:cxn ang="0">
                <a:pos x="connsiteX1225" y="connsiteY1225"/>
              </a:cxn>
              <a:cxn ang="0">
                <a:pos x="connsiteX1226" y="connsiteY1226"/>
              </a:cxn>
              <a:cxn ang="0">
                <a:pos x="connsiteX1227" y="connsiteY1227"/>
              </a:cxn>
              <a:cxn ang="0">
                <a:pos x="connsiteX1228" y="connsiteY1228"/>
              </a:cxn>
              <a:cxn ang="0">
                <a:pos x="connsiteX1229" y="connsiteY1229"/>
              </a:cxn>
              <a:cxn ang="0">
                <a:pos x="connsiteX1230" y="connsiteY1230"/>
              </a:cxn>
              <a:cxn ang="0">
                <a:pos x="connsiteX1231" y="connsiteY1231"/>
              </a:cxn>
              <a:cxn ang="0">
                <a:pos x="connsiteX1232" y="connsiteY1232"/>
              </a:cxn>
              <a:cxn ang="0">
                <a:pos x="connsiteX1233" y="connsiteY1233"/>
              </a:cxn>
              <a:cxn ang="0">
                <a:pos x="connsiteX1234" y="connsiteY1234"/>
              </a:cxn>
              <a:cxn ang="0">
                <a:pos x="connsiteX1235" y="connsiteY1235"/>
              </a:cxn>
              <a:cxn ang="0">
                <a:pos x="connsiteX1236" y="connsiteY1236"/>
              </a:cxn>
              <a:cxn ang="0">
                <a:pos x="connsiteX1237" y="connsiteY1237"/>
              </a:cxn>
              <a:cxn ang="0">
                <a:pos x="connsiteX1238" y="connsiteY1238"/>
              </a:cxn>
              <a:cxn ang="0">
                <a:pos x="connsiteX1239" y="connsiteY1239"/>
              </a:cxn>
              <a:cxn ang="0">
                <a:pos x="connsiteX1240" y="connsiteY1240"/>
              </a:cxn>
              <a:cxn ang="0">
                <a:pos x="connsiteX1241" y="connsiteY1241"/>
              </a:cxn>
              <a:cxn ang="0">
                <a:pos x="connsiteX1242" y="connsiteY1242"/>
              </a:cxn>
              <a:cxn ang="0">
                <a:pos x="connsiteX1243" y="connsiteY1243"/>
              </a:cxn>
              <a:cxn ang="0">
                <a:pos x="connsiteX1244" y="connsiteY1244"/>
              </a:cxn>
              <a:cxn ang="0">
                <a:pos x="connsiteX1245" y="connsiteY1245"/>
              </a:cxn>
              <a:cxn ang="0">
                <a:pos x="connsiteX1246" y="connsiteY1246"/>
              </a:cxn>
              <a:cxn ang="0">
                <a:pos x="connsiteX1247" y="connsiteY1247"/>
              </a:cxn>
              <a:cxn ang="0">
                <a:pos x="connsiteX1248" y="connsiteY1248"/>
              </a:cxn>
              <a:cxn ang="0">
                <a:pos x="connsiteX1249" y="connsiteY1249"/>
              </a:cxn>
              <a:cxn ang="0">
                <a:pos x="connsiteX1250" y="connsiteY1250"/>
              </a:cxn>
              <a:cxn ang="0">
                <a:pos x="connsiteX1251" y="connsiteY1251"/>
              </a:cxn>
              <a:cxn ang="0">
                <a:pos x="connsiteX1252" y="connsiteY1252"/>
              </a:cxn>
              <a:cxn ang="0">
                <a:pos x="connsiteX1253" y="connsiteY1253"/>
              </a:cxn>
              <a:cxn ang="0">
                <a:pos x="connsiteX1254" y="connsiteY1254"/>
              </a:cxn>
              <a:cxn ang="0">
                <a:pos x="connsiteX1255" y="connsiteY1255"/>
              </a:cxn>
              <a:cxn ang="0">
                <a:pos x="connsiteX1256" y="connsiteY1256"/>
              </a:cxn>
              <a:cxn ang="0">
                <a:pos x="connsiteX1257" y="connsiteY1257"/>
              </a:cxn>
              <a:cxn ang="0">
                <a:pos x="connsiteX1258" y="connsiteY1258"/>
              </a:cxn>
              <a:cxn ang="0">
                <a:pos x="connsiteX1259" y="connsiteY1259"/>
              </a:cxn>
              <a:cxn ang="0">
                <a:pos x="connsiteX1260" y="connsiteY1260"/>
              </a:cxn>
              <a:cxn ang="0">
                <a:pos x="connsiteX1261" y="connsiteY1261"/>
              </a:cxn>
              <a:cxn ang="0">
                <a:pos x="connsiteX1262" y="connsiteY1262"/>
              </a:cxn>
              <a:cxn ang="0">
                <a:pos x="connsiteX1263" y="connsiteY1263"/>
              </a:cxn>
              <a:cxn ang="0">
                <a:pos x="connsiteX1264" y="connsiteY1264"/>
              </a:cxn>
              <a:cxn ang="0">
                <a:pos x="connsiteX1265" y="connsiteY1265"/>
              </a:cxn>
              <a:cxn ang="0">
                <a:pos x="connsiteX1266" y="connsiteY1266"/>
              </a:cxn>
              <a:cxn ang="0">
                <a:pos x="connsiteX1267" y="connsiteY1267"/>
              </a:cxn>
              <a:cxn ang="0">
                <a:pos x="connsiteX1268" y="connsiteY1268"/>
              </a:cxn>
              <a:cxn ang="0">
                <a:pos x="connsiteX1269" y="connsiteY1269"/>
              </a:cxn>
              <a:cxn ang="0">
                <a:pos x="connsiteX1270" y="connsiteY1270"/>
              </a:cxn>
              <a:cxn ang="0">
                <a:pos x="connsiteX1271" y="connsiteY1271"/>
              </a:cxn>
              <a:cxn ang="0">
                <a:pos x="connsiteX1272" y="connsiteY1272"/>
              </a:cxn>
              <a:cxn ang="0">
                <a:pos x="connsiteX1273" y="connsiteY1273"/>
              </a:cxn>
              <a:cxn ang="0">
                <a:pos x="connsiteX1274" y="connsiteY1274"/>
              </a:cxn>
              <a:cxn ang="0">
                <a:pos x="connsiteX1275" y="connsiteY1275"/>
              </a:cxn>
              <a:cxn ang="0">
                <a:pos x="connsiteX1276" y="connsiteY1276"/>
              </a:cxn>
              <a:cxn ang="0">
                <a:pos x="connsiteX1277" y="connsiteY1277"/>
              </a:cxn>
              <a:cxn ang="0">
                <a:pos x="connsiteX1278" y="connsiteY1278"/>
              </a:cxn>
              <a:cxn ang="0">
                <a:pos x="connsiteX1279" y="connsiteY1279"/>
              </a:cxn>
              <a:cxn ang="0">
                <a:pos x="connsiteX1280" y="connsiteY1280"/>
              </a:cxn>
              <a:cxn ang="0">
                <a:pos x="connsiteX1281" y="connsiteY1281"/>
              </a:cxn>
              <a:cxn ang="0">
                <a:pos x="connsiteX1282" y="connsiteY1282"/>
              </a:cxn>
              <a:cxn ang="0">
                <a:pos x="connsiteX1283" y="connsiteY1283"/>
              </a:cxn>
              <a:cxn ang="0">
                <a:pos x="connsiteX1284" y="connsiteY1284"/>
              </a:cxn>
              <a:cxn ang="0">
                <a:pos x="connsiteX1285" y="connsiteY1285"/>
              </a:cxn>
              <a:cxn ang="0">
                <a:pos x="connsiteX1286" y="connsiteY1286"/>
              </a:cxn>
              <a:cxn ang="0">
                <a:pos x="connsiteX1287" y="connsiteY1287"/>
              </a:cxn>
              <a:cxn ang="0">
                <a:pos x="connsiteX1288" y="connsiteY1288"/>
              </a:cxn>
              <a:cxn ang="0">
                <a:pos x="connsiteX1289" y="connsiteY1289"/>
              </a:cxn>
              <a:cxn ang="0">
                <a:pos x="connsiteX1290" y="connsiteY1290"/>
              </a:cxn>
              <a:cxn ang="0">
                <a:pos x="connsiteX1291" y="connsiteY1291"/>
              </a:cxn>
              <a:cxn ang="0">
                <a:pos x="connsiteX1292" y="connsiteY1292"/>
              </a:cxn>
              <a:cxn ang="0">
                <a:pos x="connsiteX1293" y="connsiteY1293"/>
              </a:cxn>
              <a:cxn ang="0">
                <a:pos x="connsiteX1294" y="connsiteY1294"/>
              </a:cxn>
              <a:cxn ang="0">
                <a:pos x="connsiteX1295" y="connsiteY1295"/>
              </a:cxn>
              <a:cxn ang="0">
                <a:pos x="connsiteX1296" y="connsiteY1296"/>
              </a:cxn>
              <a:cxn ang="0">
                <a:pos x="connsiteX1297" y="connsiteY1297"/>
              </a:cxn>
              <a:cxn ang="0">
                <a:pos x="connsiteX1298" y="connsiteY1298"/>
              </a:cxn>
              <a:cxn ang="0">
                <a:pos x="connsiteX1299" y="connsiteY1299"/>
              </a:cxn>
              <a:cxn ang="0">
                <a:pos x="connsiteX1300" y="connsiteY1300"/>
              </a:cxn>
              <a:cxn ang="0">
                <a:pos x="connsiteX1301" y="connsiteY1301"/>
              </a:cxn>
              <a:cxn ang="0">
                <a:pos x="connsiteX1302" y="connsiteY1302"/>
              </a:cxn>
              <a:cxn ang="0">
                <a:pos x="connsiteX1303" y="connsiteY1303"/>
              </a:cxn>
              <a:cxn ang="0">
                <a:pos x="connsiteX1304" y="connsiteY1304"/>
              </a:cxn>
              <a:cxn ang="0">
                <a:pos x="connsiteX1305" y="connsiteY1305"/>
              </a:cxn>
              <a:cxn ang="0">
                <a:pos x="connsiteX1306" y="connsiteY1306"/>
              </a:cxn>
              <a:cxn ang="0">
                <a:pos x="connsiteX1307" y="connsiteY1307"/>
              </a:cxn>
              <a:cxn ang="0">
                <a:pos x="connsiteX1308" y="connsiteY1308"/>
              </a:cxn>
              <a:cxn ang="0">
                <a:pos x="connsiteX1309" y="connsiteY1309"/>
              </a:cxn>
              <a:cxn ang="0">
                <a:pos x="connsiteX1310" y="connsiteY1310"/>
              </a:cxn>
              <a:cxn ang="0">
                <a:pos x="connsiteX1311" y="connsiteY1311"/>
              </a:cxn>
              <a:cxn ang="0">
                <a:pos x="connsiteX1312" y="connsiteY1312"/>
              </a:cxn>
              <a:cxn ang="0">
                <a:pos x="connsiteX1313" y="connsiteY1313"/>
              </a:cxn>
              <a:cxn ang="0">
                <a:pos x="connsiteX1314" y="connsiteY1314"/>
              </a:cxn>
              <a:cxn ang="0">
                <a:pos x="connsiteX1315" y="connsiteY1315"/>
              </a:cxn>
              <a:cxn ang="0">
                <a:pos x="connsiteX1316" y="connsiteY1316"/>
              </a:cxn>
              <a:cxn ang="0">
                <a:pos x="connsiteX1317" y="connsiteY1317"/>
              </a:cxn>
              <a:cxn ang="0">
                <a:pos x="connsiteX1318" y="connsiteY1318"/>
              </a:cxn>
              <a:cxn ang="0">
                <a:pos x="connsiteX1319" y="connsiteY1319"/>
              </a:cxn>
              <a:cxn ang="0">
                <a:pos x="connsiteX1320" y="connsiteY1320"/>
              </a:cxn>
              <a:cxn ang="0">
                <a:pos x="connsiteX1321" y="connsiteY1321"/>
              </a:cxn>
              <a:cxn ang="0">
                <a:pos x="connsiteX1322" y="connsiteY1322"/>
              </a:cxn>
              <a:cxn ang="0">
                <a:pos x="connsiteX1323" y="connsiteY1323"/>
              </a:cxn>
              <a:cxn ang="0">
                <a:pos x="connsiteX1324" y="connsiteY1324"/>
              </a:cxn>
              <a:cxn ang="0">
                <a:pos x="connsiteX1325" y="connsiteY1325"/>
              </a:cxn>
              <a:cxn ang="0">
                <a:pos x="connsiteX1326" y="connsiteY1326"/>
              </a:cxn>
              <a:cxn ang="0">
                <a:pos x="connsiteX1327" y="connsiteY1327"/>
              </a:cxn>
              <a:cxn ang="0">
                <a:pos x="connsiteX1328" y="connsiteY1328"/>
              </a:cxn>
              <a:cxn ang="0">
                <a:pos x="connsiteX1329" y="connsiteY1329"/>
              </a:cxn>
              <a:cxn ang="0">
                <a:pos x="connsiteX1330" y="connsiteY1330"/>
              </a:cxn>
              <a:cxn ang="0">
                <a:pos x="connsiteX1331" y="connsiteY1331"/>
              </a:cxn>
              <a:cxn ang="0">
                <a:pos x="connsiteX1332" y="connsiteY1332"/>
              </a:cxn>
              <a:cxn ang="0">
                <a:pos x="connsiteX1333" y="connsiteY1333"/>
              </a:cxn>
              <a:cxn ang="0">
                <a:pos x="connsiteX1334" y="connsiteY1334"/>
              </a:cxn>
              <a:cxn ang="0">
                <a:pos x="connsiteX1335" y="connsiteY1335"/>
              </a:cxn>
              <a:cxn ang="0">
                <a:pos x="connsiteX1336" y="connsiteY1336"/>
              </a:cxn>
              <a:cxn ang="0">
                <a:pos x="connsiteX1337" y="connsiteY1337"/>
              </a:cxn>
              <a:cxn ang="0">
                <a:pos x="connsiteX1338" y="connsiteY1338"/>
              </a:cxn>
              <a:cxn ang="0">
                <a:pos x="connsiteX1339" y="connsiteY1339"/>
              </a:cxn>
              <a:cxn ang="0">
                <a:pos x="connsiteX1340" y="connsiteY1340"/>
              </a:cxn>
              <a:cxn ang="0">
                <a:pos x="connsiteX1341" y="connsiteY1341"/>
              </a:cxn>
              <a:cxn ang="0">
                <a:pos x="connsiteX1342" y="connsiteY1342"/>
              </a:cxn>
              <a:cxn ang="0">
                <a:pos x="connsiteX1343" y="connsiteY1343"/>
              </a:cxn>
              <a:cxn ang="0">
                <a:pos x="connsiteX1344" y="connsiteY1344"/>
              </a:cxn>
              <a:cxn ang="0">
                <a:pos x="connsiteX1345" y="connsiteY1345"/>
              </a:cxn>
              <a:cxn ang="0">
                <a:pos x="connsiteX1346" y="connsiteY1346"/>
              </a:cxn>
              <a:cxn ang="0">
                <a:pos x="connsiteX1347" y="connsiteY1347"/>
              </a:cxn>
              <a:cxn ang="0">
                <a:pos x="connsiteX1348" y="connsiteY1348"/>
              </a:cxn>
              <a:cxn ang="0">
                <a:pos x="connsiteX1349" y="connsiteY1349"/>
              </a:cxn>
              <a:cxn ang="0">
                <a:pos x="connsiteX1350" y="connsiteY1350"/>
              </a:cxn>
              <a:cxn ang="0">
                <a:pos x="connsiteX1351" y="connsiteY1351"/>
              </a:cxn>
              <a:cxn ang="0">
                <a:pos x="connsiteX1352" y="connsiteY1352"/>
              </a:cxn>
              <a:cxn ang="0">
                <a:pos x="connsiteX1353" y="connsiteY1353"/>
              </a:cxn>
              <a:cxn ang="0">
                <a:pos x="connsiteX1354" y="connsiteY1354"/>
              </a:cxn>
              <a:cxn ang="0">
                <a:pos x="connsiteX1355" y="connsiteY1355"/>
              </a:cxn>
              <a:cxn ang="0">
                <a:pos x="connsiteX1356" y="connsiteY1356"/>
              </a:cxn>
              <a:cxn ang="0">
                <a:pos x="connsiteX1357" y="connsiteY1357"/>
              </a:cxn>
              <a:cxn ang="0">
                <a:pos x="connsiteX1358" y="connsiteY1358"/>
              </a:cxn>
              <a:cxn ang="0">
                <a:pos x="connsiteX1359" y="connsiteY1359"/>
              </a:cxn>
              <a:cxn ang="0">
                <a:pos x="connsiteX1360" y="connsiteY1360"/>
              </a:cxn>
              <a:cxn ang="0">
                <a:pos x="connsiteX1361" y="connsiteY1361"/>
              </a:cxn>
              <a:cxn ang="0">
                <a:pos x="connsiteX1362" y="connsiteY1362"/>
              </a:cxn>
              <a:cxn ang="0">
                <a:pos x="connsiteX1363" y="connsiteY1363"/>
              </a:cxn>
              <a:cxn ang="0">
                <a:pos x="connsiteX1364" y="connsiteY1364"/>
              </a:cxn>
              <a:cxn ang="0">
                <a:pos x="connsiteX1365" y="connsiteY1365"/>
              </a:cxn>
              <a:cxn ang="0">
                <a:pos x="connsiteX1366" y="connsiteY1366"/>
              </a:cxn>
              <a:cxn ang="0">
                <a:pos x="connsiteX1367" y="connsiteY1367"/>
              </a:cxn>
              <a:cxn ang="0">
                <a:pos x="connsiteX1368" y="connsiteY1368"/>
              </a:cxn>
              <a:cxn ang="0">
                <a:pos x="connsiteX1369" y="connsiteY1369"/>
              </a:cxn>
              <a:cxn ang="0">
                <a:pos x="connsiteX1370" y="connsiteY1370"/>
              </a:cxn>
              <a:cxn ang="0">
                <a:pos x="connsiteX1371" y="connsiteY1371"/>
              </a:cxn>
              <a:cxn ang="0">
                <a:pos x="connsiteX1372" y="connsiteY1372"/>
              </a:cxn>
              <a:cxn ang="0">
                <a:pos x="connsiteX1373" y="connsiteY1373"/>
              </a:cxn>
              <a:cxn ang="0">
                <a:pos x="connsiteX1374" y="connsiteY1374"/>
              </a:cxn>
              <a:cxn ang="0">
                <a:pos x="connsiteX1375" y="connsiteY1375"/>
              </a:cxn>
              <a:cxn ang="0">
                <a:pos x="connsiteX1376" y="connsiteY1376"/>
              </a:cxn>
              <a:cxn ang="0">
                <a:pos x="connsiteX1377" y="connsiteY1377"/>
              </a:cxn>
              <a:cxn ang="0">
                <a:pos x="connsiteX1378" y="connsiteY1378"/>
              </a:cxn>
              <a:cxn ang="0">
                <a:pos x="connsiteX1379" y="connsiteY1379"/>
              </a:cxn>
              <a:cxn ang="0">
                <a:pos x="connsiteX1380" y="connsiteY1380"/>
              </a:cxn>
              <a:cxn ang="0">
                <a:pos x="connsiteX1381" y="connsiteY1381"/>
              </a:cxn>
              <a:cxn ang="0">
                <a:pos x="connsiteX1382" y="connsiteY1382"/>
              </a:cxn>
              <a:cxn ang="0">
                <a:pos x="connsiteX1383" y="connsiteY1383"/>
              </a:cxn>
              <a:cxn ang="0">
                <a:pos x="connsiteX1384" y="connsiteY1384"/>
              </a:cxn>
              <a:cxn ang="0">
                <a:pos x="connsiteX1385" y="connsiteY1385"/>
              </a:cxn>
              <a:cxn ang="0">
                <a:pos x="connsiteX1386" y="connsiteY1386"/>
              </a:cxn>
              <a:cxn ang="0">
                <a:pos x="connsiteX1387" y="connsiteY1387"/>
              </a:cxn>
              <a:cxn ang="0">
                <a:pos x="connsiteX1388" y="connsiteY1388"/>
              </a:cxn>
              <a:cxn ang="0">
                <a:pos x="connsiteX1389" y="connsiteY1389"/>
              </a:cxn>
              <a:cxn ang="0">
                <a:pos x="connsiteX1390" y="connsiteY1390"/>
              </a:cxn>
              <a:cxn ang="0">
                <a:pos x="connsiteX1391" y="connsiteY1391"/>
              </a:cxn>
              <a:cxn ang="0">
                <a:pos x="connsiteX1392" y="connsiteY1392"/>
              </a:cxn>
              <a:cxn ang="0">
                <a:pos x="connsiteX1393" y="connsiteY1393"/>
              </a:cxn>
              <a:cxn ang="0">
                <a:pos x="connsiteX1394" y="connsiteY1394"/>
              </a:cxn>
              <a:cxn ang="0">
                <a:pos x="connsiteX1395" y="connsiteY1395"/>
              </a:cxn>
              <a:cxn ang="0">
                <a:pos x="connsiteX1396" y="connsiteY1396"/>
              </a:cxn>
              <a:cxn ang="0">
                <a:pos x="connsiteX1397" y="connsiteY1397"/>
              </a:cxn>
              <a:cxn ang="0">
                <a:pos x="connsiteX1398" y="connsiteY1398"/>
              </a:cxn>
              <a:cxn ang="0">
                <a:pos x="connsiteX1399" y="connsiteY1399"/>
              </a:cxn>
              <a:cxn ang="0">
                <a:pos x="connsiteX1400" y="connsiteY1400"/>
              </a:cxn>
              <a:cxn ang="0">
                <a:pos x="connsiteX1401" y="connsiteY1401"/>
              </a:cxn>
              <a:cxn ang="0">
                <a:pos x="connsiteX1402" y="connsiteY1402"/>
              </a:cxn>
              <a:cxn ang="0">
                <a:pos x="connsiteX1403" y="connsiteY1403"/>
              </a:cxn>
              <a:cxn ang="0">
                <a:pos x="connsiteX1404" y="connsiteY1404"/>
              </a:cxn>
              <a:cxn ang="0">
                <a:pos x="connsiteX1405" y="connsiteY1405"/>
              </a:cxn>
              <a:cxn ang="0">
                <a:pos x="connsiteX1406" y="connsiteY1406"/>
              </a:cxn>
              <a:cxn ang="0">
                <a:pos x="connsiteX1407" y="connsiteY1407"/>
              </a:cxn>
              <a:cxn ang="0">
                <a:pos x="connsiteX1408" y="connsiteY1408"/>
              </a:cxn>
              <a:cxn ang="0">
                <a:pos x="connsiteX1409" y="connsiteY1409"/>
              </a:cxn>
              <a:cxn ang="0">
                <a:pos x="connsiteX1410" y="connsiteY1410"/>
              </a:cxn>
              <a:cxn ang="0">
                <a:pos x="connsiteX1411" y="connsiteY1411"/>
              </a:cxn>
              <a:cxn ang="0">
                <a:pos x="connsiteX1412" y="connsiteY1412"/>
              </a:cxn>
              <a:cxn ang="0">
                <a:pos x="connsiteX1413" y="connsiteY1413"/>
              </a:cxn>
              <a:cxn ang="0">
                <a:pos x="connsiteX1414" y="connsiteY1414"/>
              </a:cxn>
              <a:cxn ang="0">
                <a:pos x="connsiteX1415" y="connsiteY1415"/>
              </a:cxn>
              <a:cxn ang="0">
                <a:pos x="connsiteX1416" y="connsiteY1416"/>
              </a:cxn>
              <a:cxn ang="0">
                <a:pos x="connsiteX1417" y="connsiteY1417"/>
              </a:cxn>
              <a:cxn ang="0">
                <a:pos x="connsiteX1418" y="connsiteY1418"/>
              </a:cxn>
              <a:cxn ang="0">
                <a:pos x="connsiteX1419" y="connsiteY1419"/>
              </a:cxn>
              <a:cxn ang="0">
                <a:pos x="connsiteX1420" y="connsiteY1420"/>
              </a:cxn>
              <a:cxn ang="0">
                <a:pos x="connsiteX1421" y="connsiteY1421"/>
              </a:cxn>
              <a:cxn ang="0">
                <a:pos x="connsiteX1422" y="connsiteY1422"/>
              </a:cxn>
              <a:cxn ang="0">
                <a:pos x="connsiteX1423" y="connsiteY1423"/>
              </a:cxn>
              <a:cxn ang="0">
                <a:pos x="connsiteX1424" y="connsiteY1424"/>
              </a:cxn>
              <a:cxn ang="0">
                <a:pos x="connsiteX1425" y="connsiteY1425"/>
              </a:cxn>
              <a:cxn ang="0">
                <a:pos x="connsiteX1426" y="connsiteY1426"/>
              </a:cxn>
              <a:cxn ang="0">
                <a:pos x="connsiteX1427" y="connsiteY1427"/>
              </a:cxn>
              <a:cxn ang="0">
                <a:pos x="connsiteX1428" y="connsiteY1428"/>
              </a:cxn>
              <a:cxn ang="0">
                <a:pos x="connsiteX1429" y="connsiteY1429"/>
              </a:cxn>
              <a:cxn ang="0">
                <a:pos x="connsiteX1430" y="connsiteY1430"/>
              </a:cxn>
              <a:cxn ang="0">
                <a:pos x="connsiteX1431" y="connsiteY1431"/>
              </a:cxn>
              <a:cxn ang="0">
                <a:pos x="connsiteX1432" y="connsiteY1432"/>
              </a:cxn>
              <a:cxn ang="0">
                <a:pos x="connsiteX1433" y="connsiteY1433"/>
              </a:cxn>
              <a:cxn ang="0">
                <a:pos x="connsiteX1434" y="connsiteY1434"/>
              </a:cxn>
              <a:cxn ang="0">
                <a:pos x="connsiteX1435" y="connsiteY1435"/>
              </a:cxn>
              <a:cxn ang="0">
                <a:pos x="connsiteX1436" y="connsiteY1436"/>
              </a:cxn>
              <a:cxn ang="0">
                <a:pos x="connsiteX1437" y="connsiteY1437"/>
              </a:cxn>
              <a:cxn ang="0">
                <a:pos x="connsiteX1438" y="connsiteY1438"/>
              </a:cxn>
              <a:cxn ang="0">
                <a:pos x="connsiteX1439" y="connsiteY1439"/>
              </a:cxn>
              <a:cxn ang="0">
                <a:pos x="connsiteX1440" y="connsiteY1440"/>
              </a:cxn>
              <a:cxn ang="0">
                <a:pos x="connsiteX1441" y="connsiteY1441"/>
              </a:cxn>
              <a:cxn ang="0">
                <a:pos x="connsiteX1442" y="connsiteY1442"/>
              </a:cxn>
              <a:cxn ang="0">
                <a:pos x="connsiteX1443" y="connsiteY1443"/>
              </a:cxn>
              <a:cxn ang="0">
                <a:pos x="connsiteX1444" y="connsiteY1444"/>
              </a:cxn>
              <a:cxn ang="0">
                <a:pos x="connsiteX1445" y="connsiteY1445"/>
              </a:cxn>
              <a:cxn ang="0">
                <a:pos x="connsiteX1446" y="connsiteY1446"/>
              </a:cxn>
              <a:cxn ang="0">
                <a:pos x="connsiteX1447" y="connsiteY1447"/>
              </a:cxn>
              <a:cxn ang="0">
                <a:pos x="connsiteX1448" y="connsiteY1448"/>
              </a:cxn>
              <a:cxn ang="0">
                <a:pos x="connsiteX1449" y="connsiteY1449"/>
              </a:cxn>
              <a:cxn ang="0">
                <a:pos x="connsiteX1450" y="connsiteY1450"/>
              </a:cxn>
              <a:cxn ang="0">
                <a:pos x="connsiteX1451" y="connsiteY1451"/>
              </a:cxn>
              <a:cxn ang="0">
                <a:pos x="connsiteX1452" y="connsiteY1452"/>
              </a:cxn>
              <a:cxn ang="0">
                <a:pos x="connsiteX1453" y="connsiteY1453"/>
              </a:cxn>
              <a:cxn ang="0">
                <a:pos x="connsiteX1454" y="connsiteY1454"/>
              </a:cxn>
              <a:cxn ang="0">
                <a:pos x="connsiteX1455" y="connsiteY1455"/>
              </a:cxn>
              <a:cxn ang="0">
                <a:pos x="connsiteX1456" y="connsiteY1456"/>
              </a:cxn>
              <a:cxn ang="0">
                <a:pos x="connsiteX1457" y="connsiteY1457"/>
              </a:cxn>
              <a:cxn ang="0">
                <a:pos x="connsiteX1458" y="connsiteY1458"/>
              </a:cxn>
              <a:cxn ang="0">
                <a:pos x="connsiteX1459" y="connsiteY1459"/>
              </a:cxn>
              <a:cxn ang="0">
                <a:pos x="connsiteX1460" y="connsiteY1460"/>
              </a:cxn>
              <a:cxn ang="0">
                <a:pos x="connsiteX1461" y="connsiteY1461"/>
              </a:cxn>
              <a:cxn ang="0">
                <a:pos x="connsiteX1462" y="connsiteY1462"/>
              </a:cxn>
              <a:cxn ang="0">
                <a:pos x="connsiteX1463" y="connsiteY1463"/>
              </a:cxn>
              <a:cxn ang="0">
                <a:pos x="connsiteX1464" y="connsiteY1464"/>
              </a:cxn>
              <a:cxn ang="0">
                <a:pos x="connsiteX1465" y="connsiteY1465"/>
              </a:cxn>
              <a:cxn ang="0">
                <a:pos x="connsiteX1466" y="connsiteY1466"/>
              </a:cxn>
              <a:cxn ang="0">
                <a:pos x="connsiteX1467" y="connsiteY1467"/>
              </a:cxn>
              <a:cxn ang="0">
                <a:pos x="connsiteX1468" y="connsiteY1468"/>
              </a:cxn>
              <a:cxn ang="0">
                <a:pos x="connsiteX1469" y="connsiteY1469"/>
              </a:cxn>
              <a:cxn ang="0">
                <a:pos x="connsiteX1470" y="connsiteY1470"/>
              </a:cxn>
              <a:cxn ang="0">
                <a:pos x="connsiteX1471" y="connsiteY1471"/>
              </a:cxn>
              <a:cxn ang="0">
                <a:pos x="connsiteX1472" y="connsiteY1472"/>
              </a:cxn>
              <a:cxn ang="0">
                <a:pos x="connsiteX1473" y="connsiteY1473"/>
              </a:cxn>
              <a:cxn ang="0">
                <a:pos x="connsiteX1474" y="connsiteY1474"/>
              </a:cxn>
              <a:cxn ang="0">
                <a:pos x="connsiteX1475" y="connsiteY1475"/>
              </a:cxn>
              <a:cxn ang="0">
                <a:pos x="connsiteX1476" y="connsiteY1476"/>
              </a:cxn>
              <a:cxn ang="0">
                <a:pos x="connsiteX1477" y="connsiteY1477"/>
              </a:cxn>
              <a:cxn ang="0">
                <a:pos x="connsiteX1478" y="connsiteY1478"/>
              </a:cxn>
              <a:cxn ang="0">
                <a:pos x="connsiteX1479" y="connsiteY1479"/>
              </a:cxn>
              <a:cxn ang="0">
                <a:pos x="connsiteX1480" y="connsiteY1480"/>
              </a:cxn>
              <a:cxn ang="0">
                <a:pos x="connsiteX1481" y="connsiteY1481"/>
              </a:cxn>
              <a:cxn ang="0">
                <a:pos x="connsiteX1482" y="connsiteY1482"/>
              </a:cxn>
              <a:cxn ang="0">
                <a:pos x="connsiteX1483" y="connsiteY1483"/>
              </a:cxn>
              <a:cxn ang="0">
                <a:pos x="connsiteX1484" y="connsiteY1484"/>
              </a:cxn>
              <a:cxn ang="0">
                <a:pos x="connsiteX1485" y="connsiteY1485"/>
              </a:cxn>
              <a:cxn ang="0">
                <a:pos x="connsiteX1486" y="connsiteY1486"/>
              </a:cxn>
              <a:cxn ang="0">
                <a:pos x="connsiteX1487" y="connsiteY1487"/>
              </a:cxn>
              <a:cxn ang="0">
                <a:pos x="connsiteX1488" y="connsiteY1488"/>
              </a:cxn>
              <a:cxn ang="0">
                <a:pos x="connsiteX1489" y="connsiteY1489"/>
              </a:cxn>
              <a:cxn ang="0">
                <a:pos x="connsiteX1490" y="connsiteY1490"/>
              </a:cxn>
              <a:cxn ang="0">
                <a:pos x="connsiteX1491" y="connsiteY1491"/>
              </a:cxn>
              <a:cxn ang="0">
                <a:pos x="connsiteX1492" y="connsiteY1492"/>
              </a:cxn>
              <a:cxn ang="0">
                <a:pos x="connsiteX1493" y="connsiteY1493"/>
              </a:cxn>
              <a:cxn ang="0">
                <a:pos x="connsiteX1494" y="connsiteY1494"/>
              </a:cxn>
              <a:cxn ang="0">
                <a:pos x="connsiteX1495" y="connsiteY1495"/>
              </a:cxn>
              <a:cxn ang="0">
                <a:pos x="connsiteX1496" y="connsiteY1496"/>
              </a:cxn>
              <a:cxn ang="0">
                <a:pos x="connsiteX1497" y="connsiteY1497"/>
              </a:cxn>
              <a:cxn ang="0">
                <a:pos x="connsiteX1498" y="connsiteY1498"/>
              </a:cxn>
              <a:cxn ang="0">
                <a:pos x="connsiteX1499" y="connsiteY1499"/>
              </a:cxn>
              <a:cxn ang="0">
                <a:pos x="connsiteX1500" y="connsiteY1500"/>
              </a:cxn>
              <a:cxn ang="0">
                <a:pos x="connsiteX1501" y="connsiteY1501"/>
              </a:cxn>
              <a:cxn ang="0">
                <a:pos x="connsiteX1502" y="connsiteY1502"/>
              </a:cxn>
              <a:cxn ang="0">
                <a:pos x="connsiteX1503" y="connsiteY1503"/>
              </a:cxn>
              <a:cxn ang="0">
                <a:pos x="connsiteX1504" y="connsiteY1504"/>
              </a:cxn>
              <a:cxn ang="0">
                <a:pos x="connsiteX1505" y="connsiteY1505"/>
              </a:cxn>
              <a:cxn ang="0">
                <a:pos x="connsiteX1506" y="connsiteY1506"/>
              </a:cxn>
              <a:cxn ang="0">
                <a:pos x="connsiteX1507" y="connsiteY1507"/>
              </a:cxn>
              <a:cxn ang="0">
                <a:pos x="connsiteX1508" y="connsiteY1508"/>
              </a:cxn>
              <a:cxn ang="0">
                <a:pos x="connsiteX1509" y="connsiteY1509"/>
              </a:cxn>
              <a:cxn ang="0">
                <a:pos x="connsiteX1510" y="connsiteY1510"/>
              </a:cxn>
              <a:cxn ang="0">
                <a:pos x="connsiteX1511" y="connsiteY1511"/>
              </a:cxn>
              <a:cxn ang="0">
                <a:pos x="connsiteX1512" y="connsiteY1512"/>
              </a:cxn>
              <a:cxn ang="0">
                <a:pos x="connsiteX1513" y="connsiteY1513"/>
              </a:cxn>
              <a:cxn ang="0">
                <a:pos x="connsiteX1514" y="connsiteY1514"/>
              </a:cxn>
              <a:cxn ang="0">
                <a:pos x="connsiteX1515" y="connsiteY1515"/>
              </a:cxn>
              <a:cxn ang="0">
                <a:pos x="connsiteX1516" y="connsiteY1516"/>
              </a:cxn>
              <a:cxn ang="0">
                <a:pos x="connsiteX1517" y="connsiteY1517"/>
              </a:cxn>
              <a:cxn ang="0">
                <a:pos x="connsiteX1518" y="connsiteY1518"/>
              </a:cxn>
              <a:cxn ang="0">
                <a:pos x="connsiteX1519" y="connsiteY1519"/>
              </a:cxn>
              <a:cxn ang="0">
                <a:pos x="connsiteX1520" y="connsiteY1520"/>
              </a:cxn>
              <a:cxn ang="0">
                <a:pos x="connsiteX1521" y="connsiteY1521"/>
              </a:cxn>
              <a:cxn ang="0">
                <a:pos x="connsiteX1522" y="connsiteY1522"/>
              </a:cxn>
              <a:cxn ang="0">
                <a:pos x="connsiteX1523" y="connsiteY1523"/>
              </a:cxn>
              <a:cxn ang="0">
                <a:pos x="connsiteX1524" y="connsiteY1524"/>
              </a:cxn>
              <a:cxn ang="0">
                <a:pos x="connsiteX1525" y="connsiteY1525"/>
              </a:cxn>
              <a:cxn ang="0">
                <a:pos x="connsiteX1526" y="connsiteY1526"/>
              </a:cxn>
              <a:cxn ang="0">
                <a:pos x="connsiteX1527" y="connsiteY1527"/>
              </a:cxn>
              <a:cxn ang="0">
                <a:pos x="connsiteX1528" y="connsiteY1528"/>
              </a:cxn>
              <a:cxn ang="0">
                <a:pos x="connsiteX1529" y="connsiteY1529"/>
              </a:cxn>
              <a:cxn ang="0">
                <a:pos x="connsiteX1530" y="connsiteY1530"/>
              </a:cxn>
              <a:cxn ang="0">
                <a:pos x="connsiteX1531" y="connsiteY1531"/>
              </a:cxn>
              <a:cxn ang="0">
                <a:pos x="connsiteX1532" y="connsiteY1532"/>
              </a:cxn>
              <a:cxn ang="0">
                <a:pos x="connsiteX1533" y="connsiteY1533"/>
              </a:cxn>
              <a:cxn ang="0">
                <a:pos x="connsiteX1534" y="connsiteY1534"/>
              </a:cxn>
              <a:cxn ang="0">
                <a:pos x="connsiteX1535" y="connsiteY1535"/>
              </a:cxn>
              <a:cxn ang="0">
                <a:pos x="connsiteX1536" y="connsiteY1536"/>
              </a:cxn>
              <a:cxn ang="0">
                <a:pos x="connsiteX1537" y="connsiteY1537"/>
              </a:cxn>
              <a:cxn ang="0">
                <a:pos x="connsiteX1538" y="connsiteY1538"/>
              </a:cxn>
              <a:cxn ang="0">
                <a:pos x="connsiteX1539" y="connsiteY1539"/>
              </a:cxn>
              <a:cxn ang="0">
                <a:pos x="connsiteX1540" y="connsiteY1540"/>
              </a:cxn>
              <a:cxn ang="0">
                <a:pos x="connsiteX1541" y="connsiteY1541"/>
              </a:cxn>
              <a:cxn ang="0">
                <a:pos x="connsiteX1542" y="connsiteY1542"/>
              </a:cxn>
              <a:cxn ang="0">
                <a:pos x="connsiteX1543" y="connsiteY1543"/>
              </a:cxn>
              <a:cxn ang="0">
                <a:pos x="connsiteX1544" y="connsiteY1544"/>
              </a:cxn>
              <a:cxn ang="0">
                <a:pos x="connsiteX1545" y="connsiteY1545"/>
              </a:cxn>
              <a:cxn ang="0">
                <a:pos x="connsiteX1546" y="connsiteY1546"/>
              </a:cxn>
              <a:cxn ang="0">
                <a:pos x="connsiteX1547" y="connsiteY1547"/>
              </a:cxn>
              <a:cxn ang="0">
                <a:pos x="connsiteX1548" y="connsiteY1548"/>
              </a:cxn>
              <a:cxn ang="0">
                <a:pos x="connsiteX1549" y="connsiteY1549"/>
              </a:cxn>
              <a:cxn ang="0">
                <a:pos x="connsiteX1550" y="connsiteY1550"/>
              </a:cxn>
              <a:cxn ang="0">
                <a:pos x="connsiteX1551" y="connsiteY1551"/>
              </a:cxn>
              <a:cxn ang="0">
                <a:pos x="connsiteX1552" y="connsiteY1552"/>
              </a:cxn>
              <a:cxn ang="0">
                <a:pos x="connsiteX1553" y="connsiteY1553"/>
              </a:cxn>
              <a:cxn ang="0">
                <a:pos x="connsiteX1554" y="connsiteY1554"/>
              </a:cxn>
              <a:cxn ang="0">
                <a:pos x="connsiteX1555" y="connsiteY1555"/>
              </a:cxn>
              <a:cxn ang="0">
                <a:pos x="connsiteX1556" y="connsiteY1556"/>
              </a:cxn>
              <a:cxn ang="0">
                <a:pos x="connsiteX1557" y="connsiteY1557"/>
              </a:cxn>
              <a:cxn ang="0">
                <a:pos x="connsiteX1558" y="connsiteY1558"/>
              </a:cxn>
              <a:cxn ang="0">
                <a:pos x="connsiteX1559" y="connsiteY1559"/>
              </a:cxn>
              <a:cxn ang="0">
                <a:pos x="connsiteX1560" y="connsiteY1560"/>
              </a:cxn>
              <a:cxn ang="0">
                <a:pos x="connsiteX1561" y="connsiteY1561"/>
              </a:cxn>
              <a:cxn ang="0">
                <a:pos x="connsiteX1562" y="connsiteY1562"/>
              </a:cxn>
              <a:cxn ang="0">
                <a:pos x="connsiteX1563" y="connsiteY1563"/>
              </a:cxn>
              <a:cxn ang="0">
                <a:pos x="connsiteX1564" y="connsiteY1564"/>
              </a:cxn>
              <a:cxn ang="0">
                <a:pos x="connsiteX1565" y="connsiteY1565"/>
              </a:cxn>
              <a:cxn ang="0">
                <a:pos x="connsiteX1566" y="connsiteY1566"/>
              </a:cxn>
              <a:cxn ang="0">
                <a:pos x="connsiteX1567" y="connsiteY1567"/>
              </a:cxn>
              <a:cxn ang="0">
                <a:pos x="connsiteX1568" y="connsiteY1568"/>
              </a:cxn>
              <a:cxn ang="0">
                <a:pos x="connsiteX1569" y="connsiteY1569"/>
              </a:cxn>
              <a:cxn ang="0">
                <a:pos x="connsiteX1570" y="connsiteY1570"/>
              </a:cxn>
              <a:cxn ang="0">
                <a:pos x="connsiteX1571" y="connsiteY1571"/>
              </a:cxn>
              <a:cxn ang="0">
                <a:pos x="connsiteX1572" y="connsiteY1572"/>
              </a:cxn>
              <a:cxn ang="0">
                <a:pos x="connsiteX1573" y="connsiteY1573"/>
              </a:cxn>
              <a:cxn ang="0">
                <a:pos x="connsiteX1574" y="connsiteY1574"/>
              </a:cxn>
              <a:cxn ang="0">
                <a:pos x="connsiteX1575" y="connsiteY1575"/>
              </a:cxn>
              <a:cxn ang="0">
                <a:pos x="connsiteX1576" y="connsiteY1576"/>
              </a:cxn>
              <a:cxn ang="0">
                <a:pos x="connsiteX1577" y="connsiteY1577"/>
              </a:cxn>
              <a:cxn ang="0">
                <a:pos x="connsiteX1578" y="connsiteY1578"/>
              </a:cxn>
              <a:cxn ang="0">
                <a:pos x="connsiteX1579" y="connsiteY1579"/>
              </a:cxn>
              <a:cxn ang="0">
                <a:pos x="connsiteX1580" y="connsiteY1580"/>
              </a:cxn>
              <a:cxn ang="0">
                <a:pos x="connsiteX1581" y="connsiteY1581"/>
              </a:cxn>
              <a:cxn ang="0">
                <a:pos x="connsiteX1582" y="connsiteY1582"/>
              </a:cxn>
              <a:cxn ang="0">
                <a:pos x="connsiteX1583" y="connsiteY1583"/>
              </a:cxn>
              <a:cxn ang="0">
                <a:pos x="connsiteX1584" y="connsiteY1584"/>
              </a:cxn>
              <a:cxn ang="0">
                <a:pos x="connsiteX1585" y="connsiteY1585"/>
              </a:cxn>
              <a:cxn ang="0">
                <a:pos x="connsiteX1586" y="connsiteY1586"/>
              </a:cxn>
              <a:cxn ang="0">
                <a:pos x="connsiteX1587" y="connsiteY1587"/>
              </a:cxn>
              <a:cxn ang="0">
                <a:pos x="connsiteX1588" y="connsiteY1588"/>
              </a:cxn>
              <a:cxn ang="0">
                <a:pos x="connsiteX1589" y="connsiteY1589"/>
              </a:cxn>
              <a:cxn ang="0">
                <a:pos x="connsiteX1590" y="connsiteY1590"/>
              </a:cxn>
              <a:cxn ang="0">
                <a:pos x="connsiteX1591" y="connsiteY1591"/>
              </a:cxn>
              <a:cxn ang="0">
                <a:pos x="connsiteX1592" y="connsiteY1592"/>
              </a:cxn>
              <a:cxn ang="0">
                <a:pos x="connsiteX1593" y="connsiteY1593"/>
              </a:cxn>
              <a:cxn ang="0">
                <a:pos x="connsiteX1594" y="connsiteY1594"/>
              </a:cxn>
              <a:cxn ang="0">
                <a:pos x="connsiteX1595" y="connsiteY1595"/>
              </a:cxn>
              <a:cxn ang="0">
                <a:pos x="connsiteX1596" y="connsiteY1596"/>
              </a:cxn>
              <a:cxn ang="0">
                <a:pos x="connsiteX1597" y="connsiteY1597"/>
              </a:cxn>
              <a:cxn ang="0">
                <a:pos x="connsiteX1598" y="connsiteY1598"/>
              </a:cxn>
              <a:cxn ang="0">
                <a:pos x="connsiteX1599" y="connsiteY1599"/>
              </a:cxn>
              <a:cxn ang="0">
                <a:pos x="connsiteX1600" y="connsiteY1600"/>
              </a:cxn>
              <a:cxn ang="0">
                <a:pos x="connsiteX1601" y="connsiteY1601"/>
              </a:cxn>
              <a:cxn ang="0">
                <a:pos x="connsiteX1602" y="connsiteY1602"/>
              </a:cxn>
              <a:cxn ang="0">
                <a:pos x="connsiteX1603" y="connsiteY1603"/>
              </a:cxn>
              <a:cxn ang="0">
                <a:pos x="connsiteX1604" y="connsiteY1604"/>
              </a:cxn>
              <a:cxn ang="0">
                <a:pos x="connsiteX1605" y="connsiteY1605"/>
              </a:cxn>
              <a:cxn ang="0">
                <a:pos x="connsiteX1606" y="connsiteY1606"/>
              </a:cxn>
              <a:cxn ang="0">
                <a:pos x="connsiteX1607" y="connsiteY1607"/>
              </a:cxn>
              <a:cxn ang="0">
                <a:pos x="connsiteX1608" y="connsiteY1608"/>
              </a:cxn>
              <a:cxn ang="0">
                <a:pos x="connsiteX1609" y="connsiteY1609"/>
              </a:cxn>
              <a:cxn ang="0">
                <a:pos x="connsiteX1610" y="connsiteY1610"/>
              </a:cxn>
              <a:cxn ang="0">
                <a:pos x="connsiteX1611" y="connsiteY1611"/>
              </a:cxn>
              <a:cxn ang="0">
                <a:pos x="connsiteX1612" y="connsiteY1612"/>
              </a:cxn>
              <a:cxn ang="0">
                <a:pos x="connsiteX1613" y="connsiteY1613"/>
              </a:cxn>
              <a:cxn ang="0">
                <a:pos x="connsiteX1614" y="connsiteY1614"/>
              </a:cxn>
              <a:cxn ang="0">
                <a:pos x="connsiteX1615" y="connsiteY1615"/>
              </a:cxn>
              <a:cxn ang="0">
                <a:pos x="connsiteX1616" y="connsiteY1616"/>
              </a:cxn>
              <a:cxn ang="0">
                <a:pos x="connsiteX1617" y="connsiteY1617"/>
              </a:cxn>
              <a:cxn ang="0">
                <a:pos x="connsiteX1618" y="connsiteY1618"/>
              </a:cxn>
              <a:cxn ang="0">
                <a:pos x="connsiteX1619" y="connsiteY1619"/>
              </a:cxn>
              <a:cxn ang="0">
                <a:pos x="connsiteX1620" y="connsiteY1620"/>
              </a:cxn>
              <a:cxn ang="0">
                <a:pos x="connsiteX1621" y="connsiteY1621"/>
              </a:cxn>
              <a:cxn ang="0">
                <a:pos x="connsiteX1622" y="connsiteY1622"/>
              </a:cxn>
              <a:cxn ang="0">
                <a:pos x="connsiteX1623" y="connsiteY1623"/>
              </a:cxn>
              <a:cxn ang="0">
                <a:pos x="connsiteX1624" y="connsiteY1624"/>
              </a:cxn>
              <a:cxn ang="0">
                <a:pos x="connsiteX1625" y="connsiteY1625"/>
              </a:cxn>
              <a:cxn ang="0">
                <a:pos x="connsiteX1626" y="connsiteY1626"/>
              </a:cxn>
              <a:cxn ang="0">
                <a:pos x="connsiteX1627" y="connsiteY1627"/>
              </a:cxn>
              <a:cxn ang="0">
                <a:pos x="connsiteX1628" y="connsiteY1628"/>
              </a:cxn>
              <a:cxn ang="0">
                <a:pos x="connsiteX1629" y="connsiteY1629"/>
              </a:cxn>
              <a:cxn ang="0">
                <a:pos x="connsiteX1630" y="connsiteY1630"/>
              </a:cxn>
              <a:cxn ang="0">
                <a:pos x="connsiteX1631" y="connsiteY1631"/>
              </a:cxn>
              <a:cxn ang="0">
                <a:pos x="connsiteX1632" y="connsiteY1632"/>
              </a:cxn>
              <a:cxn ang="0">
                <a:pos x="connsiteX1633" y="connsiteY1633"/>
              </a:cxn>
              <a:cxn ang="0">
                <a:pos x="connsiteX1634" y="connsiteY1634"/>
              </a:cxn>
              <a:cxn ang="0">
                <a:pos x="connsiteX1635" y="connsiteY1635"/>
              </a:cxn>
              <a:cxn ang="0">
                <a:pos x="connsiteX1636" y="connsiteY1636"/>
              </a:cxn>
              <a:cxn ang="0">
                <a:pos x="connsiteX1637" y="connsiteY1637"/>
              </a:cxn>
              <a:cxn ang="0">
                <a:pos x="connsiteX1638" y="connsiteY1638"/>
              </a:cxn>
              <a:cxn ang="0">
                <a:pos x="connsiteX1639" y="connsiteY1639"/>
              </a:cxn>
              <a:cxn ang="0">
                <a:pos x="connsiteX1640" y="connsiteY1640"/>
              </a:cxn>
              <a:cxn ang="0">
                <a:pos x="connsiteX1641" y="connsiteY1641"/>
              </a:cxn>
              <a:cxn ang="0">
                <a:pos x="connsiteX1642" y="connsiteY1642"/>
              </a:cxn>
              <a:cxn ang="0">
                <a:pos x="connsiteX1643" y="connsiteY1643"/>
              </a:cxn>
              <a:cxn ang="0">
                <a:pos x="connsiteX1644" y="connsiteY1644"/>
              </a:cxn>
              <a:cxn ang="0">
                <a:pos x="connsiteX1645" y="connsiteY1645"/>
              </a:cxn>
              <a:cxn ang="0">
                <a:pos x="connsiteX1646" y="connsiteY1646"/>
              </a:cxn>
              <a:cxn ang="0">
                <a:pos x="connsiteX1647" y="connsiteY1647"/>
              </a:cxn>
              <a:cxn ang="0">
                <a:pos x="connsiteX1648" y="connsiteY1648"/>
              </a:cxn>
              <a:cxn ang="0">
                <a:pos x="connsiteX1649" y="connsiteY1649"/>
              </a:cxn>
              <a:cxn ang="0">
                <a:pos x="connsiteX1650" y="connsiteY1650"/>
              </a:cxn>
              <a:cxn ang="0">
                <a:pos x="connsiteX1651" y="connsiteY1651"/>
              </a:cxn>
              <a:cxn ang="0">
                <a:pos x="connsiteX1652" y="connsiteY1652"/>
              </a:cxn>
              <a:cxn ang="0">
                <a:pos x="connsiteX1653" y="connsiteY1653"/>
              </a:cxn>
              <a:cxn ang="0">
                <a:pos x="connsiteX1654" y="connsiteY1654"/>
              </a:cxn>
              <a:cxn ang="0">
                <a:pos x="connsiteX1655" y="connsiteY1655"/>
              </a:cxn>
              <a:cxn ang="0">
                <a:pos x="connsiteX1656" y="connsiteY1656"/>
              </a:cxn>
              <a:cxn ang="0">
                <a:pos x="connsiteX1657" y="connsiteY1657"/>
              </a:cxn>
              <a:cxn ang="0">
                <a:pos x="connsiteX1658" y="connsiteY1658"/>
              </a:cxn>
              <a:cxn ang="0">
                <a:pos x="connsiteX1659" y="connsiteY1659"/>
              </a:cxn>
              <a:cxn ang="0">
                <a:pos x="connsiteX1660" y="connsiteY1660"/>
              </a:cxn>
              <a:cxn ang="0">
                <a:pos x="connsiteX1661" y="connsiteY1661"/>
              </a:cxn>
              <a:cxn ang="0">
                <a:pos x="connsiteX1662" y="connsiteY1662"/>
              </a:cxn>
              <a:cxn ang="0">
                <a:pos x="connsiteX1663" y="connsiteY1663"/>
              </a:cxn>
              <a:cxn ang="0">
                <a:pos x="connsiteX1664" y="connsiteY1664"/>
              </a:cxn>
              <a:cxn ang="0">
                <a:pos x="connsiteX1665" y="connsiteY1665"/>
              </a:cxn>
              <a:cxn ang="0">
                <a:pos x="connsiteX1666" y="connsiteY1666"/>
              </a:cxn>
              <a:cxn ang="0">
                <a:pos x="connsiteX1667" y="connsiteY1667"/>
              </a:cxn>
              <a:cxn ang="0">
                <a:pos x="connsiteX1668" y="connsiteY1668"/>
              </a:cxn>
              <a:cxn ang="0">
                <a:pos x="connsiteX1669" y="connsiteY1669"/>
              </a:cxn>
              <a:cxn ang="0">
                <a:pos x="connsiteX1670" y="connsiteY1670"/>
              </a:cxn>
              <a:cxn ang="0">
                <a:pos x="connsiteX1671" y="connsiteY1671"/>
              </a:cxn>
              <a:cxn ang="0">
                <a:pos x="connsiteX1672" y="connsiteY1672"/>
              </a:cxn>
              <a:cxn ang="0">
                <a:pos x="connsiteX1673" y="connsiteY1673"/>
              </a:cxn>
              <a:cxn ang="0">
                <a:pos x="connsiteX1674" y="connsiteY1674"/>
              </a:cxn>
              <a:cxn ang="0">
                <a:pos x="connsiteX1675" y="connsiteY1675"/>
              </a:cxn>
              <a:cxn ang="0">
                <a:pos x="connsiteX1676" y="connsiteY1676"/>
              </a:cxn>
              <a:cxn ang="0">
                <a:pos x="connsiteX1677" y="connsiteY1677"/>
              </a:cxn>
              <a:cxn ang="0">
                <a:pos x="connsiteX1678" y="connsiteY1678"/>
              </a:cxn>
              <a:cxn ang="0">
                <a:pos x="connsiteX1679" y="connsiteY1679"/>
              </a:cxn>
              <a:cxn ang="0">
                <a:pos x="connsiteX1680" y="connsiteY1680"/>
              </a:cxn>
              <a:cxn ang="0">
                <a:pos x="connsiteX1681" y="connsiteY1681"/>
              </a:cxn>
              <a:cxn ang="0">
                <a:pos x="connsiteX1682" y="connsiteY1682"/>
              </a:cxn>
              <a:cxn ang="0">
                <a:pos x="connsiteX1683" y="connsiteY1683"/>
              </a:cxn>
              <a:cxn ang="0">
                <a:pos x="connsiteX1684" y="connsiteY1684"/>
              </a:cxn>
              <a:cxn ang="0">
                <a:pos x="connsiteX1685" y="connsiteY1685"/>
              </a:cxn>
              <a:cxn ang="0">
                <a:pos x="connsiteX1686" y="connsiteY1686"/>
              </a:cxn>
              <a:cxn ang="0">
                <a:pos x="connsiteX1687" y="connsiteY1687"/>
              </a:cxn>
              <a:cxn ang="0">
                <a:pos x="connsiteX1688" y="connsiteY1688"/>
              </a:cxn>
              <a:cxn ang="0">
                <a:pos x="connsiteX1689" y="connsiteY1689"/>
              </a:cxn>
              <a:cxn ang="0">
                <a:pos x="connsiteX1690" y="connsiteY1690"/>
              </a:cxn>
              <a:cxn ang="0">
                <a:pos x="connsiteX1691" y="connsiteY1691"/>
              </a:cxn>
              <a:cxn ang="0">
                <a:pos x="connsiteX1692" y="connsiteY1692"/>
              </a:cxn>
              <a:cxn ang="0">
                <a:pos x="connsiteX1693" y="connsiteY1693"/>
              </a:cxn>
              <a:cxn ang="0">
                <a:pos x="connsiteX1694" y="connsiteY1694"/>
              </a:cxn>
              <a:cxn ang="0">
                <a:pos x="connsiteX1695" y="connsiteY1695"/>
              </a:cxn>
              <a:cxn ang="0">
                <a:pos x="connsiteX1696" y="connsiteY1696"/>
              </a:cxn>
              <a:cxn ang="0">
                <a:pos x="connsiteX1697" y="connsiteY1697"/>
              </a:cxn>
              <a:cxn ang="0">
                <a:pos x="connsiteX1698" y="connsiteY1698"/>
              </a:cxn>
              <a:cxn ang="0">
                <a:pos x="connsiteX1699" y="connsiteY1699"/>
              </a:cxn>
              <a:cxn ang="0">
                <a:pos x="connsiteX1700" y="connsiteY1700"/>
              </a:cxn>
              <a:cxn ang="0">
                <a:pos x="connsiteX1701" y="connsiteY1701"/>
              </a:cxn>
              <a:cxn ang="0">
                <a:pos x="connsiteX1702" y="connsiteY1702"/>
              </a:cxn>
              <a:cxn ang="0">
                <a:pos x="connsiteX1703" y="connsiteY1703"/>
              </a:cxn>
              <a:cxn ang="0">
                <a:pos x="connsiteX1704" y="connsiteY1704"/>
              </a:cxn>
              <a:cxn ang="0">
                <a:pos x="connsiteX1705" y="connsiteY1705"/>
              </a:cxn>
              <a:cxn ang="0">
                <a:pos x="connsiteX1706" y="connsiteY1706"/>
              </a:cxn>
              <a:cxn ang="0">
                <a:pos x="connsiteX1707" y="connsiteY1707"/>
              </a:cxn>
              <a:cxn ang="0">
                <a:pos x="connsiteX1708" y="connsiteY1708"/>
              </a:cxn>
              <a:cxn ang="0">
                <a:pos x="connsiteX1709" y="connsiteY1709"/>
              </a:cxn>
              <a:cxn ang="0">
                <a:pos x="connsiteX1710" y="connsiteY1710"/>
              </a:cxn>
              <a:cxn ang="0">
                <a:pos x="connsiteX1711" y="connsiteY1711"/>
              </a:cxn>
              <a:cxn ang="0">
                <a:pos x="connsiteX1712" y="connsiteY1712"/>
              </a:cxn>
              <a:cxn ang="0">
                <a:pos x="connsiteX1713" y="connsiteY1713"/>
              </a:cxn>
              <a:cxn ang="0">
                <a:pos x="connsiteX1714" y="connsiteY1714"/>
              </a:cxn>
              <a:cxn ang="0">
                <a:pos x="connsiteX1715" y="connsiteY1715"/>
              </a:cxn>
              <a:cxn ang="0">
                <a:pos x="connsiteX1716" y="connsiteY1716"/>
              </a:cxn>
              <a:cxn ang="0">
                <a:pos x="connsiteX1717" y="connsiteY1717"/>
              </a:cxn>
              <a:cxn ang="0">
                <a:pos x="connsiteX1718" y="connsiteY1718"/>
              </a:cxn>
              <a:cxn ang="0">
                <a:pos x="connsiteX1719" y="connsiteY1719"/>
              </a:cxn>
              <a:cxn ang="0">
                <a:pos x="connsiteX1720" y="connsiteY1720"/>
              </a:cxn>
              <a:cxn ang="0">
                <a:pos x="connsiteX1721" y="connsiteY1721"/>
              </a:cxn>
              <a:cxn ang="0">
                <a:pos x="connsiteX1722" y="connsiteY1722"/>
              </a:cxn>
              <a:cxn ang="0">
                <a:pos x="connsiteX1723" y="connsiteY1723"/>
              </a:cxn>
              <a:cxn ang="0">
                <a:pos x="connsiteX1724" y="connsiteY1724"/>
              </a:cxn>
              <a:cxn ang="0">
                <a:pos x="connsiteX1725" y="connsiteY1725"/>
              </a:cxn>
              <a:cxn ang="0">
                <a:pos x="connsiteX1726" y="connsiteY1726"/>
              </a:cxn>
              <a:cxn ang="0">
                <a:pos x="connsiteX1727" y="connsiteY1727"/>
              </a:cxn>
              <a:cxn ang="0">
                <a:pos x="connsiteX1728" y="connsiteY1728"/>
              </a:cxn>
              <a:cxn ang="0">
                <a:pos x="connsiteX1729" y="connsiteY1729"/>
              </a:cxn>
              <a:cxn ang="0">
                <a:pos x="connsiteX1730" y="connsiteY1730"/>
              </a:cxn>
              <a:cxn ang="0">
                <a:pos x="connsiteX1731" y="connsiteY1731"/>
              </a:cxn>
              <a:cxn ang="0">
                <a:pos x="connsiteX1732" y="connsiteY1732"/>
              </a:cxn>
              <a:cxn ang="0">
                <a:pos x="connsiteX1733" y="connsiteY1733"/>
              </a:cxn>
              <a:cxn ang="0">
                <a:pos x="connsiteX1734" y="connsiteY1734"/>
              </a:cxn>
              <a:cxn ang="0">
                <a:pos x="connsiteX1735" y="connsiteY1735"/>
              </a:cxn>
              <a:cxn ang="0">
                <a:pos x="connsiteX1736" y="connsiteY1736"/>
              </a:cxn>
              <a:cxn ang="0">
                <a:pos x="connsiteX1737" y="connsiteY1737"/>
              </a:cxn>
              <a:cxn ang="0">
                <a:pos x="connsiteX1738" y="connsiteY1738"/>
              </a:cxn>
              <a:cxn ang="0">
                <a:pos x="connsiteX1739" y="connsiteY1739"/>
              </a:cxn>
              <a:cxn ang="0">
                <a:pos x="connsiteX1740" y="connsiteY1740"/>
              </a:cxn>
              <a:cxn ang="0">
                <a:pos x="connsiteX1741" y="connsiteY1741"/>
              </a:cxn>
              <a:cxn ang="0">
                <a:pos x="connsiteX1742" y="connsiteY1742"/>
              </a:cxn>
              <a:cxn ang="0">
                <a:pos x="connsiteX1743" y="connsiteY1743"/>
              </a:cxn>
              <a:cxn ang="0">
                <a:pos x="connsiteX1744" y="connsiteY1744"/>
              </a:cxn>
              <a:cxn ang="0">
                <a:pos x="connsiteX1745" y="connsiteY1745"/>
              </a:cxn>
              <a:cxn ang="0">
                <a:pos x="connsiteX1746" y="connsiteY1746"/>
              </a:cxn>
              <a:cxn ang="0">
                <a:pos x="connsiteX1747" y="connsiteY1747"/>
              </a:cxn>
              <a:cxn ang="0">
                <a:pos x="connsiteX1748" y="connsiteY1748"/>
              </a:cxn>
              <a:cxn ang="0">
                <a:pos x="connsiteX1749" y="connsiteY1749"/>
              </a:cxn>
              <a:cxn ang="0">
                <a:pos x="connsiteX1750" y="connsiteY1750"/>
              </a:cxn>
              <a:cxn ang="0">
                <a:pos x="connsiteX1751" y="connsiteY1751"/>
              </a:cxn>
              <a:cxn ang="0">
                <a:pos x="connsiteX1752" y="connsiteY1752"/>
              </a:cxn>
              <a:cxn ang="0">
                <a:pos x="connsiteX1753" y="connsiteY1753"/>
              </a:cxn>
              <a:cxn ang="0">
                <a:pos x="connsiteX1754" y="connsiteY1754"/>
              </a:cxn>
              <a:cxn ang="0">
                <a:pos x="connsiteX1755" y="connsiteY1755"/>
              </a:cxn>
              <a:cxn ang="0">
                <a:pos x="connsiteX1756" y="connsiteY1756"/>
              </a:cxn>
              <a:cxn ang="0">
                <a:pos x="connsiteX1757" y="connsiteY1757"/>
              </a:cxn>
              <a:cxn ang="0">
                <a:pos x="connsiteX1758" y="connsiteY1758"/>
              </a:cxn>
              <a:cxn ang="0">
                <a:pos x="connsiteX1759" y="connsiteY1759"/>
              </a:cxn>
              <a:cxn ang="0">
                <a:pos x="connsiteX1760" y="connsiteY1760"/>
              </a:cxn>
              <a:cxn ang="0">
                <a:pos x="connsiteX1761" y="connsiteY1761"/>
              </a:cxn>
              <a:cxn ang="0">
                <a:pos x="connsiteX1762" y="connsiteY1762"/>
              </a:cxn>
              <a:cxn ang="0">
                <a:pos x="connsiteX1763" y="connsiteY1763"/>
              </a:cxn>
              <a:cxn ang="0">
                <a:pos x="connsiteX1764" y="connsiteY1764"/>
              </a:cxn>
              <a:cxn ang="0">
                <a:pos x="connsiteX1765" y="connsiteY1765"/>
              </a:cxn>
              <a:cxn ang="0">
                <a:pos x="connsiteX1766" y="connsiteY1766"/>
              </a:cxn>
              <a:cxn ang="0">
                <a:pos x="connsiteX1767" y="connsiteY1767"/>
              </a:cxn>
              <a:cxn ang="0">
                <a:pos x="connsiteX1768" y="connsiteY1768"/>
              </a:cxn>
              <a:cxn ang="0">
                <a:pos x="connsiteX1769" y="connsiteY1769"/>
              </a:cxn>
              <a:cxn ang="0">
                <a:pos x="connsiteX1770" y="connsiteY1770"/>
              </a:cxn>
              <a:cxn ang="0">
                <a:pos x="connsiteX1771" y="connsiteY1771"/>
              </a:cxn>
              <a:cxn ang="0">
                <a:pos x="connsiteX1772" y="connsiteY1772"/>
              </a:cxn>
              <a:cxn ang="0">
                <a:pos x="connsiteX1773" y="connsiteY1773"/>
              </a:cxn>
              <a:cxn ang="0">
                <a:pos x="connsiteX1774" y="connsiteY1774"/>
              </a:cxn>
              <a:cxn ang="0">
                <a:pos x="connsiteX1775" y="connsiteY1775"/>
              </a:cxn>
              <a:cxn ang="0">
                <a:pos x="connsiteX1776" y="connsiteY1776"/>
              </a:cxn>
              <a:cxn ang="0">
                <a:pos x="connsiteX1777" y="connsiteY1777"/>
              </a:cxn>
              <a:cxn ang="0">
                <a:pos x="connsiteX1778" y="connsiteY1778"/>
              </a:cxn>
              <a:cxn ang="0">
                <a:pos x="connsiteX1779" y="connsiteY1779"/>
              </a:cxn>
              <a:cxn ang="0">
                <a:pos x="connsiteX1780" y="connsiteY1780"/>
              </a:cxn>
              <a:cxn ang="0">
                <a:pos x="connsiteX1781" y="connsiteY1781"/>
              </a:cxn>
              <a:cxn ang="0">
                <a:pos x="connsiteX1782" y="connsiteY1782"/>
              </a:cxn>
              <a:cxn ang="0">
                <a:pos x="connsiteX1783" y="connsiteY1783"/>
              </a:cxn>
              <a:cxn ang="0">
                <a:pos x="connsiteX1784" y="connsiteY1784"/>
              </a:cxn>
              <a:cxn ang="0">
                <a:pos x="connsiteX1785" y="connsiteY1785"/>
              </a:cxn>
              <a:cxn ang="0">
                <a:pos x="connsiteX1786" y="connsiteY1786"/>
              </a:cxn>
              <a:cxn ang="0">
                <a:pos x="connsiteX1787" y="connsiteY1787"/>
              </a:cxn>
              <a:cxn ang="0">
                <a:pos x="connsiteX1788" y="connsiteY1788"/>
              </a:cxn>
              <a:cxn ang="0">
                <a:pos x="connsiteX1789" y="connsiteY1789"/>
              </a:cxn>
              <a:cxn ang="0">
                <a:pos x="connsiteX1790" y="connsiteY1790"/>
              </a:cxn>
              <a:cxn ang="0">
                <a:pos x="connsiteX1791" y="connsiteY1791"/>
              </a:cxn>
              <a:cxn ang="0">
                <a:pos x="connsiteX1792" y="connsiteY1792"/>
              </a:cxn>
              <a:cxn ang="0">
                <a:pos x="connsiteX1793" y="connsiteY1793"/>
              </a:cxn>
              <a:cxn ang="0">
                <a:pos x="connsiteX1794" y="connsiteY1794"/>
              </a:cxn>
              <a:cxn ang="0">
                <a:pos x="connsiteX1795" y="connsiteY1795"/>
              </a:cxn>
              <a:cxn ang="0">
                <a:pos x="connsiteX1796" y="connsiteY1796"/>
              </a:cxn>
              <a:cxn ang="0">
                <a:pos x="connsiteX1797" y="connsiteY1797"/>
              </a:cxn>
              <a:cxn ang="0">
                <a:pos x="connsiteX1798" y="connsiteY1798"/>
              </a:cxn>
              <a:cxn ang="0">
                <a:pos x="connsiteX1799" y="connsiteY1799"/>
              </a:cxn>
              <a:cxn ang="0">
                <a:pos x="connsiteX1800" y="connsiteY1800"/>
              </a:cxn>
              <a:cxn ang="0">
                <a:pos x="connsiteX1801" y="connsiteY1801"/>
              </a:cxn>
              <a:cxn ang="0">
                <a:pos x="connsiteX1802" y="connsiteY1802"/>
              </a:cxn>
              <a:cxn ang="0">
                <a:pos x="connsiteX1803" y="connsiteY1803"/>
              </a:cxn>
              <a:cxn ang="0">
                <a:pos x="connsiteX1804" y="connsiteY1804"/>
              </a:cxn>
              <a:cxn ang="0">
                <a:pos x="connsiteX1805" y="connsiteY1805"/>
              </a:cxn>
              <a:cxn ang="0">
                <a:pos x="connsiteX1806" y="connsiteY1806"/>
              </a:cxn>
              <a:cxn ang="0">
                <a:pos x="connsiteX1807" y="connsiteY1807"/>
              </a:cxn>
              <a:cxn ang="0">
                <a:pos x="connsiteX1808" y="connsiteY1808"/>
              </a:cxn>
              <a:cxn ang="0">
                <a:pos x="connsiteX1809" y="connsiteY1809"/>
              </a:cxn>
              <a:cxn ang="0">
                <a:pos x="connsiteX1810" y="connsiteY1810"/>
              </a:cxn>
              <a:cxn ang="0">
                <a:pos x="connsiteX1811" y="connsiteY1811"/>
              </a:cxn>
              <a:cxn ang="0">
                <a:pos x="connsiteX1812" y="connsiteY1812"/>
              </a:cxn>
              <a:cxn ang="0">
                <a:pos x="connsiteX1813" y="connsiteY1813"/>
              </a:cxn>
              <a:cxn ang="0">
                <a:pos x="connsiteX1814" y="connsiteY1814"/>
              </a:cxn>
              <a:cxn ang="0">
                <a:pos x="connsiteX1815" y="connsiteY1815"/>
              </a:cxn>
              <a:cxn ang="0">
                <a:pos x="connsiteX1816" y="connsiteY1816"/>
              </a:cxn>
              <a:cxn ang="0">
                <a:pos x="connsiteX1817" y="connsiteY1817"/>
              </a:cxn>
              <a:cxn ang="0">
                <a:pos x="connsiteX1818" y="connsiteY1818"/>
              </a:cxn>
              <a:cxn ang="0">
                <a:pos x="connsiteX1819" y="connsiteY1819"/>
              </a:cxn>
              <a:cxn ang="0">
                <a:pos x="connsiteX1820" y="connsiteY1820"/>
              </a:cxn>
              <a:cxn ang="0">
                <a:pos x="connsiteX1821" y="connsiteY1821"/>
              </a:cxn>
              <a:cxn ang="0">
                <a:pos x="connsiteX1822" y="connsiteY1822"/>
              </a:cxn>
              <a:cxn ang="0">
                <a:pos x="connsiteX1823" y="connsiteY1823"/>
              </a:cxn>
              <a:cxn ang="0">
                <a:pos x="connsiteX1824" y="connsiteY1824"/>
              </a:cxn>
              <a:cxn ang="0">
                <a:pos x="connsiteX1825" y="connsiteY1825"/>
              </a:cxn>
              <a:cxn ang="0">
                <a:pos x="connsiteX1826" y="connsiteY1826"/>
              </a:cxn>
              <a:cxn ang="0">
                <a:pos x="connsiteX1827" y="connsiteY1827"/>
              </a:cxn>
              <a:cxn ang="0">
                <a:pos x="connsiteX1828" y="connsiteY1828"/>
              </a:cxn>
              <a:cxn ang="0">
                <a:pos x="connsiteX1829" y="connsiteY1829"/>
              </a:cxn>
              <a:cxn ang="0">
                <a:pos x="connsiteX1830" y="connsiteY1830"/>
              </a:cxn>
              <a:cxn ang="0">
                <a:pos x="connsiteX1831" y="connsiteY1831"/>
              </a:cxn>
              <a:cxn ang="0">
                <a:pos x="connsiteX1832" y="connsiteY1832"/>
              </a:cxn>
              <a:cxn ang="0">
                <a:pos x="connsiteX1833" y="connsiteY1833"/>
              </a:cxn>
              <a:cxn ang="0">
                <a:pos x="connsiteX1834" y="connsiteY1834"/>
              </a:cxn>
              <a:cxn ang="0">
                <a:pos x="connsiteX1835" y="connsiteY1835"/>
              </a:cxn>
              <a:cxn ang="0">
                <a:pos x="connsiteX1836" y="connsiteY1836"/>
              </a:cxn>
              <a:cxn ang="0">
                <a:pos x="connsiteX1837" y="connsiteY1837"/>
              </a:cxn>
              <a:cxn ang="0">
                <a:pos x="connsiteX1838" y="connsiteY1838"/>
              </a:cxn>
              <a:cxn ang="0">
                <a:pos x="connsiteX1839" y="connsiteY1839"/>
              </a:cxn>
              <a:cxn ang="0">
                <a:pos x="connsiteX1840" y="connsiteY1840"/>
              </a:cxn>
              <a:cxn ang="0">
                <a:pos x="connsiteX1841" y="connsiteY1841"/>
              </a:cxn>
              <a:cxn ang="0">
                <a:pos x="connsiteX1842" y="connsiteY1842"/>
              </a:cxn>
              <a:cxn ang="0">
                <a:pos x="connsiteX1843" y="connsiteY1843"/>
              </a:cxn>
              <a:cxn ang="0">
                <a:pos x="connsiteX1844" y="connsiteY1844"/>
              </a:cxn>
              <a:cxn ang="0">
                <a:pos x="connsiteX1845" y="connsiteY1845"/>
              </a:cxn>
              <a:cxn ang="0">
                <a:pos x="connsiteX1846" y="connsiteY1846"/>
              </a:cxn>
              <a:cxn ang="0">
                <a:pos x="connsiteX1847" y="connsiteY1847"/>
              </a:cxn>
              <a:cxn ang="0">
                <a:pos x="connsiteX1848" y="connsiteY1848"/>
              </a:cxn>
              <a:cxn ang="0">
                <a:pos x="connsiteX1849" y="connsiteY1849"/>
              </a:cxn>
              <a:cxn ang="0">
                <a:pos x="connsiteX1850" y="connsiteY1850"/>
              </a:cxn>
              <a:cxn ang="0">
                <a:pos x="connsiteX1851" y="connsiteY1851"/>
              </a:cxn>
              <a:cxn ang="0">
                <a:pos x="connsiteX1852" y="connsiteY1852"/>
              </a:cxn>
              <a:cxn ang="0">
                <a:pos x="connsiteX1853" y="connsiteY1853"/>
              </a:cxn>
              <a:cxn ang="0">
                <a:pos x="connsiteX1854" y="connsiteY1854"/>
              </a:cxn>
              <a:cxn ang="0">
                <a:pos x="connsiteX1855" y="connsiteY1855"/>
              </a:cxn>
              <a:cxn ang="0">
                <a:pos x="connsiteX1856" y="connsiteY1856"/>
              </a:cxn>
              <a:cxn ang="0">
                <a:pos x="connsiteX1857" y="connsiteY1857"/>
              </a:cxn>
              <a:cxn ang="0">
                <a:pos x="connsiteX1858" y="connsiteY1858"/>
              </a:cxn>
              <a:cxn ang="0">
                <a:pos x="connsiteX1859" y="connsiteY1859"/>
              </a:cxn>
              <a:cxn ang="0">
                <a:pos x="connsiteX1860" y="connsiteY1860"/>
              </a:cxn>
              <a:cxn ang="0">
                <a:pos x="connsiteX1861" y="connsiteY1861"/>
              </a:cxn>
              <a:cxn ang="0">
                <a:pos x="connsiteX1862" y="connsiteY1862"/>
              </a:cxn>
              <a:cxn ang="0">
                <a:pos x="connsiteX1863" y="connsiteY1863"/>
              </a:cxn>
              <a:cxn ang="0">
                <a:pos x="connsiteX1864" y="connsiteY1864"/>
              </a:cxn>
              <a:cxn ang="0">
                <a:pos x="connsiteX1865" y="connsiteY1865"/>
              </a:cxn>
              <a:cxn ang="0">
                <a:pos x="connsiteX1866" y="connsiteY1866"/>
              </a:cxn>
              <a:cxn ang="0">
                <a:pos x="connsiteX1867" y="connsiteY1867"/>
              </a:cxn>
              <a:cxn ang="0">
                <a:pos x="connsiteX1868" y="connsiteY1868"/>
              </a:cxn>
              <a:cxn ang="0">
                <a:pos x="connsiteX1869" y="connsiteY1869"/>
              </a:cxn>
              <a:cxn ang="0">
                <a:pos x="connsiteX1870" y="connsiteY1870"/>
              </a:cxn>
              <a:cxn ang="0">
                <a:pos x="connsiteX1871" y="connsiteY1871"/>
              </a:cxn>
              <a:cxn ang="0">
                <a:pos x="connsiteX1872" y="connsiteY1872"/>
              </a:cxn>
              <a:cxn ang="0">
                <a:pos x="connsiteX1873" y="connsiteY1873"/>
              </a:cxn>
              <a:cxn ang="0">
                <a:pos x="connsiteX1874" y="connsiteY1874"/>
              </a:cxn>
              <a:cxn ang="0">
                <a:pos x="connsiteX1875" y="connsiteY1875"/>
              </a:cxn>
              <a:cxn ang="0">
                <a:pos x="connsiteX1876" y="connsiteY1876"/>
              </a:cxn>
              <a:cxn ang="0">
                <a:pos x="connsiteX1877" y="connsiteY1877"/>
              </a:cxn>
              <a:cxn ang="0">
                <a:pos x="connsiteX1878" y="connsiteY1878"/>
              </a:cxn>
              <a:cxn ang="0">
                <a:pos x="connsiteX1879" y="connsiteY1879"/>
              </a:cxn>
              <a:cxn ang="0">
                <a:pos x="connsiteX1880" y="connsiteY1880"/>
              </a:cxn>
              <a:cxn ang="0">
                <a:pos x="connsiteX1881" y="connsiteY1881"/>
              </a:cxn>
              <a:cxn ang="0">
                <a:pos x="connsiteX1882" y="connsiteY1882"/>
              </a:cxn>
              <a:cxn ang="0">
                <a:pos x="connsiteX1883" y="connsiteY1883"/>
              </a:cxn>
              <a:cxn ang="0">
                <a:pos x="connsiteX1884" y="connsiteY1884"/>
              </a:cxn>
              <a:cxn ang="0">
                <a:pos x="connsiteX1885" y="connsiteY1885"/>
              </a:cxn>
              <a:cxn ang="0">
                <a:pos x="connsiteX1886" y="connsiteY1886"/>
              </a:cxn>
              <a:cxn ang="0">
                <a:pos x="connsiteX1887" y="connsiteY1887"/>
              </a:cxn>
              <a:cxn ang="0">
                <a:pos x="connsiteX1888" y="connsiteY1888"/>
              </a:cxn>
              <a:cxn ang="0">
                <a:pos x="connsiteX1889" y="connsiteY1889"/>
              </a:cxn>
              <a:cxn ang="0">
                <a:pos x="connsiteX1890" y="connsiteY1890"/>
              </a:cxn>
              <a:cxn ang="0">
                <a:pos x="connsiteX1891" y="connsiteY1891"/>
              </a:cxn>
              <a:cxn ang="0">
                <a:pos x="connsiteX1892" y="connsiteY1892"/>
              </a:cxn>
              <a:cxn ang="0">
                <a:pos x="connsiteX1893" y="connsiteY1893"/>
              </a:cxn>
              <a:cxn ang="0">
                <a:pos x="connsiteX1894" y="connsiteY1894"/>
              </a:cxn>
              <a:cxn ang="0">
                <a:pos x="connsiteX1895" y="connsiteY1895"/>
              </a:cxn>
              <a:cxn ang="0">
                <a:pos x="connsiteX1896" y="connsiteY1896"/>
              </a:cxn>
              <a:cxn ang="0">
                <a:pos x="connsiteX1897" y="connsiteY1897"/>
              </a:cxn>
              <a:cxn ang="0">
                <a:pos x="connsiteX1898" y="connsiteY1898"/>
              </a:cxn>
              <a:cxn ang="0">
                <a:pos x="connsiteX1899" y="connsiteY1899"/>
              </a:cxn>
              <a:cxn ang="0">
                <a:pos x="connsiteX1900" y="connsiteY1900"/>
              </a:cxn>
              <a:cxn ang="0">
                <a:pos x="connsiteX1901" y="connsiteY1901"/>
              </a:cxn>
              <a:cxn ang="0">
                <a:pos x="connsiteX1902" y="connsiteY1902"/>
              </a:cxn>
              <a:cxn ang="0">
                <a:pos x="connsiteX1903" y="connsiteY1903"/>
              </a:cxn>
              <a:cxn ang="0">
                <a:pos x="connsiteX1904" y="connsiteY1904"/>
              </a:cxn>
              <a:cxn ang="0">
                <a:pos x="connsiteX1905" y="connsiteY1905"/>
              </a:cxn>
              <a:cxn ang="0">
                <a:pos x="connsiteX1906" y="connsiteY1906"/>
              </a:cxn>
              <a:cxn ang="0">
                <a:pos x="connsiteX1907" y="connsiteY1907"/>
              </a:cxn>
              <a:cxn ang="0">
                <a:pos x="connsiteX1908" y="connsiteY1908"/>
              </a:cxn>
              <a:cxn ang="0">
                <a:pos x="connsiteX1909" y="connsiteY1909"/>
              </a:cxn>
              <a:cxn ang="0">
                <a:pos x="connsiteX1910" y="connsiteY1910"/>
              </a:cxn>
              <a:cxn ang="0">
                <a:pos x="connsiteX1911" y="connsiteY1911"/>
              </a:cxn>
              <a:cxn ang="0">
                <a:pos x="connsiteX1912" y="connsiteY1912"/>
              </a:cxn>
              <a:cxn ang="0">
                <a:pos x="connsiteX1913" y="connsiteY1913"/>
              </a:cxn>
              <a:cxn ang="0">
                <a:pos x="connsiteX1914" y="connsiteY1914"/>
              </a:cxn>
              <a:cxn ang="0">
                <a:pos x="connsiteX1915" y="connsiteY1915"/>
              </a:cxn>
              <a:cxn ang="0">
                <a:pos x="connsiteX1916" y="connsiteY1916"/>
              </a:cxn>
              <a:cxn ang="0">
                <a:pos x="connsiteX1917" y="connsiteY1917"/>
              </a:cxn>
              <a:cxn ang="0">
                <a:pos x="connsiteX1918" y="connsiteY1918"/>
              </a:cxn>
              <a:cxn ang="0">
                <a:pos x="connsiteX1919" y="connsiteY1919"/>
              </a:cxn>
              <a:cxn ang="0">
                <a:pos x="connsiteX1920" y="connsiteY1920"/>
              </a:cxn>
              <a:cxn ang="0">
                <a:pos x="connsiteX1921" y="connsiteY1921"/>
              </a:cxn>
              <a:cxn ang="0">
                <a:pos x="connsiteX1922" y="connsiteY1922"/>
              </a:cxn>
              <a:cxn ang="0">
                <a:pos x="connsiteX1923" y="connsiteY1923"/>
              </a:cxn>
              <a:cxn ang="0">
                <a:pos x="connsiteX1924" y="connsiteY1924"/>
              </a:cxn>
              <a:cxn ang="0">
                <a:pos x="connsiteX1925" y="connsiteY1925"/>
              </a:cxn>
              <a:cxn ang="0">
                <a:pos x="connsiteX1926" y="connsiteY1926"/>
              </a:cxn>
              <a:cxn ang="0">
                <a:pos x="connsiteX1927" y="connsiteY1927"/>
              </a:cxn>
              <a:cxn ang="0">
                <a:pos x="connsiteX1928" y="connsiteY1928"/>
              </a:cxn>
              <a:cxn ang="0">
                <a:pos x="connsiteX1929" y="connsiteY1929"/>
              </a:cxn>
              <a:cxn ang="0">
                <a:pos x="connsiteX1930" y="connsiteY1930"/>
              </a:cxn>
              <a:cxn ang="0">
                <a:pos x="connsiteX1931" y="connsiteY1931"/>
              </a:cxn>
              <a:cxn ang="0">
                <a:pos x="connsiteX1932" y="connsiteY1932"/>
              </a:cxn>
              <a:cxn ang="0">
                <a:pos x="connsiteX1933" y="connsiteY1933"/>
              </a:cxn>
              <a:cxn ang="0">
                <a:pos x="connsiteX1934" y="connsiteY1934"/>
              </a:cxn>
              <a:cxn ang="0">
                <a:pos x="connsiteX1935" y="connsiteY1935"/>
              </a:cxn>
              <a:cxn ang="0">
                <a:pos x="connsiteX1936" y="connsiteY1936"/>
              </a:cxn>
              <a:cxn ang="0">
                <a:pos x="connsiteX1937" y="connsiteY1937"/>
              </a:cxn>
              <a:cxn ang="0">
                <a:pos x="connsiteX1938" y="connsiteY1938"/>
              </a:cxn>
              <a:cxn ang="0">
                <a:pos x="connsiteX1939" y="connsiteY1939"/>
              </a:cxn>
              <a:cxn ang="0">
                <a:pos x="connsiteX1940" y="connsiteY1940"/>
              </a:cxn>
              <a:cxn ang="0">
                <a:pos x="connsiteX1941" y="connsiteY1941"/>
              </a:cxn>
              <a:cxn ang="0">
                <a:pos x="connsiteX1942" y="connsiteY1942"/>
              </a:cxn>
              <a:cxn ang="0">
                <a:pos x="connsiteX1943" y="connsiteY1943"/>
              </a:cxn>
              <a:cxn ang="0">
                <a:pos x="connsiteX1944" y="connsiteY1944"/>
              </a:cxn>
              <a:cxn ang="0">
                <a:pos x="connsiteX1945" y="connsiteY1945"/>
              </a:cxn>
              <a:cxn ang="0">
                <a:pos x="connsiteX1946" y="connsiteY1946"/>
              </a:cxn>
              <a:cxn ang="0">
                <a:pos x="connsiteX1947" y="connsiteY1947"/>
              </a:cxn>
              <a:cxn ang="0">
                <a:pos x="connsiteX1948" y="connsiteY1948"/>
              </a:cxn>
              <a:cxn ang="0">
                <a:pos x="connsiteX1949" y="connsiteY1949"/>
              </a:cxn>
              <a:cxn ang="0">
                <a:pos x="connsiteX1950" y="connsiteY1950"/>
              </a:cxn>
              <a:cxn ang="0">
                <a:pos x="connsiteX1951" y="connsiteY1951"/>
              </a:cxn>
              <a:cxn ang="0">
                <a:pos x="connsiteX1952" y="connsiteY1952"/>
              </a:cxn>
              <a:cxn ang="0">
                <a:pos x="connsiteX1953" y="connsiteY1953"/>
              </a:cxn>
              <a:cxn ang="0">
                <a:pos x="connsiteX1954" y="connsiteY1954"/>
              </a:cxn>
              <a:cxn ang="0">
                <a:pos x="connsiteX1955" y="connsiteY1955"/>
              </a:cxn>
              <a:cxn ang="0">
                <a:pos x="connsiteX1956" y="connsiteY1956"/>
              </a:cxn>
              <a:cxn ang="0">
                <a:pos x="connsiteX1957" y="connsiteY1957"/>
              </a:cxn>
              <a:cxn ang="0">
                <a:pos x="connsiteX1958" y="connsiteY1958"/>
              </a:cxn>
              <a:cxn ang="0">
                <a:pos x="connsiteX1959" y="connsiteY1959"/>
              </a:cxn>
              <a:cxn ang="0">
                <a:pos x="connsiteX1960" y="connsiteY1960"/>
              </a:cxn>
              <a:cxn ang="0">
                <a:pos x="connsiteX1961" y="connsiteY1961"/>
              </a:cxn>
              <a:cxn ang="0">
                <a:pos x="connsiteX1962" y="connsiteY1962"/>
              </a:cxn>
              <a:cxn ang="0">
                <a:pos x="connsiteX1963" y="connsiteY1963"/>
              </a:cxn>
              <a:cxn ang="0">
                <a:pos x="connsiteX1964" y="connsiteY1964"/>
              </a:cxn>
              <a:cxn ang="0">
                <a:pos x="connsiteX1965" y="connsiteY1965"/>
              </a:cxn>
              <a:cxn ang="0">
                <a:pos x="connsiteX1966" y="connsiteY1966"/>
              </a:cxn>
              <a:cxn ang="0">
                <a:pos x="connsiteX1967" y="connsiteY1967"/>
              </a:cxn>
              <a:cxn ang="0">
                <a:pos x="connsiteX1968" y="connsiteY1968"/>
              </a:cxn>
              <a:cxn ang="0">
                <a:pos x="connsiteX1969" y="connsiteY1969"/>
              </a:cxn>
              <a:cxn ang="0">
                <a:pos x="connsiteX1970" y="connsiteY1970"/>
              </a:cxn>
              <a:cxn ang="0">
                <a:pos x="connsiteX1971" y="connsiteY1971"/>
              </a:cxn>
              <a:cxn ang="0">
                <a:pos x="connsiteX1972" y="connsiteY1972"/>
              </a:cxn>
              <a:cxn ang="0">
                <a:pos x="connsiteX1973" y="connsiteY1973"/>
              </a:cxn>
              <a:cxn ang="0">
                <a:pos x="connsiteX1974" y="connsiteY1974"/>
              </a:cxn>
              <a:cxn ang="0">
                <a:pos x="connsiteX1975" y="connsiteY1975"/>
              </a:cxn>
              <a:cxn ang="0">
                <a:pos x="connsiteX1976" y="connsiteY1976"/>
              </a:cxn>
              <a:cxn ang="0">
                <a:pos x="connsiteX1977" y="connsiteY1977"/>
              </a:cxn>
              <a:cxn ang="0">
                <a:pos x="connsiteX1978" y="connsiteY1978"/>
              </a:cxn>
              <a:cxn ang="0">
                <a:pos x="connsiteX1979" y="connsiteY1979"/>
              </a:cxn>
              <a:cxn ang="0">
                <a:pos x="connsiteX1980" y="connsiteY1980"/>
              </a:cxn>
              <a:cxn ang="0">
                <a:pos x="connsiteX1981" y="connsiteY1981"/>
              </a:cxn>
              <a:cxn ang="0">
                <a:pos x="connsiteX1982" y="connsiteY1982"/>
              </a:cxn>
              <a:cxn ang="0">
                <a:pos x="connsiteX1983" y="connsiteY1983"/>
              </a:cxn>
              <a:cxn ang="0">
                <a:pos x="connsiteX1984" y="connsiteY1984"/>
              </a:cxn>
              <a:cxn ang="0">
                <a:pos x="connsiteX1985" y="connsiteY1985"/>
              </a:cxn>
              <a:cxn ang="0">
                <a:pos x="connsiteX1986" y="connsiteY1986"/>
              </a:cxn>
              <a:cxn ang="0">
                <a:pos x="connsiteX1987" y="connsiteY1987"/>
              </a:cxn>
              <a:cxn ang="0">
                <a:pos x="connsiteX1988" y="connsiteY1988"/>
              </a:cxn>
              <a:cxn ang="0">
                <a:pos x="connsiteX1989" y="connsiteY1989"/>
              </a:cxn>
              <a:cxn ang="0">
                <a:pos x="connsiteX1990" y="connsiteY1990"/>
              </a:cxn>
              <a:cxn ang="0">
                <a:pos x="connsiteX1991" y="connsiteY1991"/>
              </a:cxn>
              <a:cxn ang="0">
                <a:pos x="connsiteX1992" y="connsiteY1992"/>
              </a:cxn>
              <a:cxn ang="0">
                <a:pos x="connsiteX1993" y="connsiteY1993"/>
              </a:cxn>
              <a:cxn ang="0">
                <a:pos x="connsiteX1994" y="connsiteY1994"/>
              </a:cxn>
              <a:cxn ang="0">
                <a:pos x="connsiteX1995" y="connsiteY1995"/>
              </a:cxn>
              <a:cxn ang="0">
                <a:pos x="connsiteX1996" y="connsiteY1996"/>
              </a:cxn>
              <a:cxn ang="0">
                <a:pos x="connsiteX1997" y="connsiteY1997"/>
              </a:cxn>
              <a:cxn ang="0">
                <a:pos x="connsiteX1998" y="connsiteY1998"/>
              </a:cxn>
              <a:cxn ang="0">
                <a:pos x="connsiteX1999" y="connsiteY1999"/>
              </a:cxn>
              <a:cxn ang="0">
                <a:pos x="connsiteX2000" y="connsiteY2000"/>
              </a:cxn>
              <a:cxn ang="0">
                <a:pos x="connsiteX2001" y="connsiteY2001"/>
              </a:cxn>
              <a:cxn ang="0">
                <a:pos x="connsiteX2002" y="connsiteY2002"/>
              </a:cxn>
              <a:cxn ang="0">
                <a:pos x="connsiteX2003" y="connsiteY2003"/>
              </a:cxn>
              <a:cxn ang="0">
                <a:pos x="connsiteX2004" y="connsiteY2004"/>
              </a:cxn>
              <a:cxn ang="0">
                <a:pos x="connsiteX2005" y="connsiteY2005"/>
              </a:cxn>
              <a:cxn ang="0">
                <a:pos x="connsiteX2006" y="connsiteY2006"/>
              </a:cxn>
              <a:cxn ang="0">
                <a:pos x="connsiteX2007" y="connsiteY2007"/>
              </a:cxn>
              <a:cxn ang="0">
                <a:pos x="connsiteX2008" y="connsiteY2008"/>
              </a:cxn>
              <a:cxn ang="0">
                <a:pos x="connsiteX2009" y="connsiteY2009"/>
              </a:cxn>
              <a:cxn ang="0">
                <a:pos x="connsiteX2010" y="connsiteY2010"/>
              </a:cxn>
              <a:cxn ang="0">
                <a:pos x="connsiteX2011" y="connsiteY2011"/>
              </a:cxn>
              <a:cxn ang="0">
                <a:pos x="connsiteX2012" y="connsiteY2012"/>
              </a:cxn>
              <a:cxn ang="0">
                <a:pos x="connsiteX2013" y="connsiteY2013"/>
              </a:cxn>
              <a:cxn ang="0">
                <a:pos x="connsiteX2014" y="connsiteY2014"/>
              </a:cxn>
              <a:cxn ang="0">
                <a:pos x="connsiteX2015" y="connsiteY2015"/>
              </a:cxn>
              <a:cxn ang="0">
                <a:pos x="connsiteX2016" y="connsiteY2016"/>
              </a:cxn>
              <a:cxn ang="0">
                <a:pos x="connsiteX2017" y="connsiteY2017"/>
              </a:cxn>
              <a:cxn ang="0">
                <a:pos x="connsiteX2018" y="connsiteY2018"/>
              </a:cxn>
              <a:cxn ang="0">
                <a:pos x="connsiteX2019" y="connsiteY2019"/>
              </a:cxn>
              <a:cxn ang="0">
                <a:pos x="connsiteX2020" y="connsiteY2020"/>
              </a:cxn>
              <a:cxn ang="0">
                <a:pos x="connsiteX2021" y="connsiteY2021"/>
              </a:cxn>
              <a:cxn ang="0">
                <a:pos x="connsiteX2022" y="connsiteY2022"/>
              </a:cxn>
              <a:cxn ang="0">
                <a:pos x="connsiteX2023" y="connsiteY2023"/>
              </a:cxn>
              <a:cxn ang="0">
                <a:pos x="connsiteX2024" y="connsiteY2024"/>
              </a:cxn>
              <a:cxn ang="0">
                <a:pos x="connsiteX2025" y="connsiteY2025"/>
              </a:cxn>
              <a:cxn ang="0">
                <a:pos x="connsiteX2026" y="connsiteY2026"/>
              </a:cxn>
              <a:cxn ang="0">
                <a:pos x="connsiteX2027" y="connsiteY2027"/>
              </a:cxn>
              <a:cxn ang="0">
                <a:pos x="connsiteX2028" y="connsiteY2028"/>
              </a:cxn>
              <a:cxn ang="0">
                <a:pos x="connsiteX2029" y="connsiteY2029"/>
              </a:cxn>
              <a:cxn ang="0">
                <a:pos x="connsiteX2030" y="connsiteY2030"/>
              </a:cxn>
              <a:cxn ang="0">
                <a:pos x="connsiteX2031" y="connsiteY2031"/>
              </a:cxn>
              <a:cxn ang="0">
                <a:pos x="connsiteX2032" y="connsiteY2032"/>
              </a:cxn>
              <a:cxn ang="0">
                <a:pos x="connsiteX2033" y="connsiteY2033"/>
              </a:cxn>
              <a:cxn ang="0">
                <a:pos x="connsiteX2034" y="connsiteY2034"/>
              </a:cxn>
              <a:cxn ang="0">
                <a:pos x="connsiteX2035" y="connsiteY2035"/>
              </a:cxn>
              <a:cxn ang="0">
                <a:pos x="connsiteX2036" y="connsiteY2036"/>
              </a:cxn>
              <a:cxn ang="0">
                <a:pos x="connsiteX2037" y="connsiteY2037"/>
              </a:cxn>
              <a:cxn ang="0">
                <a:pos x="connsiteX2038" y="connsiteY2038"/>
              </a:cxn>
              <a:cxn ang="0">
                <a:pos x="connsiteX2039" y="connsiteY2039"/>
              </a:cxn>
              <a:cxn ang="0">
                <a:pos x="connsiteX2040" y="connsiteY2040"/>
              </a:cxn>
              <a:cxn ang="0">
                <a:pos x="connsiteX2041" y="connsiteY2041"/>
              </a:cxn>
              <a:cxn ang="0">
                <a:pos x="connsiteX2042" y="connsiteY2042"/>
              </a:cxn>
              <a:cxn ang="0">
                <a:pos x="connsiteX2043" y="connsiteY2043"/>
              </a:cxn>
              <a:cxn ang="0">
                <a:pos x="connsiteX2044" y="connsiteY2044"/>
              </a:cxn>
              <a:cxn ang="0">
                <a:pos x="connsiteX2045" y="connsiteY2045"/>
              </a:cxn>
              <a:cxn ang="0">
                <a:pos x="connsiteX2046" y="connsiteY2046"/>
              </a:cxn>
              <a:cxn ang="0">
                <a:pos x="connsiteX2047" y="connsiteY2047"/>
              </a:cxn>
              <a:cxn ang="0">
                <a:pos x="connsiteX2048" y="connsiteY2048"/>
              </a:cxn>
              <a:cxn ang="0">
                <a:pos x="connsiteX2049" y="connsiteY2049"/>
              </a:cxn>
              <a:cxn ang="0">
                <a:pos x="connsiteX2050" y="connsiteY2050"/>
              </a:cxn>
              <a:cxn ang="0">
                <a:pos x="connsiteX2051" y="connsiteY2051"/>
              </a:cxn>
              <a:cxn ang="0">
                <a:pos x="connsiteX2052" y="connsiteY2052"/>
              </a:cxn>
              <a:cxn ang="0">
                <a:pos x="connsiteX2053" y="connsiteY2053"/>
              </a:cxn>
              <a:cxn ang="0">
                <a:pos x="connsiteX2054" y="connsiteY2054"/>
              </a:cxn>
              <a:cxn ang="0">
                <a:pos x="connsiteX2055" y="connsiteY2055"/>
              </a:cxn>
              <a:cxn ang="0">
                <a:pos x="connsiteX2056" y="connsiteY2056"/>
              </a:cxn>
              <a:cxn ang="0">
                <a:pos x="connsiteX2057" y="connsiteY2057"/>
              </a:cxn>
              <a:cxn ang="0">
                <a:pos x="connsiteX2058" y="connsiteY2058"/>
              </a:cxn>
              <a:cxn ang="0">
                <a:pos x="connsiteX2059" y="connsiteY2059"/>
              </a:cxn>
              <a:cxn ang="0">
                <a:pos x="connsiteX2060" y="connsiteY2060"/>
              </a:cxn>
              <a:cxn ang="0">
                <a:pos x="connsiteX2061" y="connsiteY2061"/>
              </a:cxn>
              <a:cxn ang="0">
                <a:pos x="connsiteX2062" y="connsiteY2062"/>
              </a:cxn>
              <a:cxn ang="0">
                <a:pos x="connsiteX2063" y="connsiteY2063"/>
              </a:cxn>
              <a:cxn ang="0">
                <a:pos x="connsiteX2064" y="connsiteY2064"/>
              </a:cxn>
              <a:cxn ang="0">
                <a:pos x="connsiteX2065" y="connsiteY2065"/>
              </a:cxn>
              <a:cxn ang="0">
                <a:pos x="connsiteX2066" y="connsiteY2066"/>
              </a:cxn>
              <a:cxn ang="0">
                <a:pos x="connsiteX2067" y="connsiteY2067"/>
              </a:cxn>
              <a:cxn ang="0">
                <a:pos x="connsiteX2068" y="connsiteY2068"/>
              </a:cxn>
              <a:cxn ang="0">
                <a:pos x="connsiteX2069" y="connsiteY2069"/>
              </a:cxn>
              <a:cxn ang="0">
                <a:pos x="connsiteX2070" y="connsiteY2070"/>
              </a:cxn>
              <a:cxn ang="0">
                <a:pos x="connsiteX2071" y="connsiteY2071"/>
              </a:cxn>
              <a:cxn ang="0">
                <a:pos x="connsiteX2072" y="connsiteY2072"/>
              </a:cxn>
              <a:cxn ang="0">
                <a:pos x="connsiteX2073" y="connsiteY2073"/>
              </a:cxn>
              <a:cxn ang="0">
                <a:pos x="connsiteX2074" y="connsiteY2074"/>
              </a:cxn>
              <a:cxn ang="0">
                <a:pos x="connsiteX2075" y="connsiteY2075"/>
              </a:cxn>
              <a:cxn ang="0">
                <a:pos x="connsiteX2076" y="connsiteY2076"/>
              </a:cxn>
              <a:cxn ang="0">
                <a:pos x="connsiteX2077" y="connsiteY2077"/>
              </a:cxn>
              <a:cxn ang="0">
                <a:pos x="connsiteX2078" y="connsiteY2078"/>
              </a:cxn>
              <a:cxn ang="0">
                <a:pos x="connsiteX2079" y="connsiteY2079"/>
              </a:cxn>
              <a:cxn ang="0">
                <a:pos x="connsiteX2080" y="connsiteY2080"/>
              </a:cxn>
              <a:cxn ang="0">
                <a:pos x="connsiteX2081" y="connsiteY2081"/>
              </a:cxn>
              <a:cxn ang="0">
                <a:pos x="connsiteX2082" y="connsiteY2082"/>
              </a:cxn>
              <a:cxn ang="0">
                <a:pos x="connsiteX2083" y="connsiteY2083"/>
              </a:cxn>
              <a:cxn ang="0">
                <a:pos x="connsiteX2084" y="connsiteY2084"/>
              </a:cxn>
              <a:cxn ang="0">
                <a:pos x="connsiteX2085" y="connsiteY2085"/>
              </a:cxn>
              <a:cxn ang="0">
                <a:pos x="connsiteX2086" y="connsiteY2086"/>
              </a:cxn>
              <a:cxn ang="0">
                <a:pos x="connsiteX2087" y="connsiteY2087"/>
              </a:cxn>
              <a:cxn ang="0">
                <a:pos x="connsiteX2088" y="connsiteY2088"/>
              </a:cxn>
              <a:cxn ang="0">
                <a:pos x="connsiteX2089" y="connsiteY2089"/>
              </a:cxn>
              <a:cxn ang="0">
                <a:pos x="connsiteX2090" y="connsiteY2090"/>
              </a:cxn>
              <a:cxn ang="0">
                <a:pos x="connsiteX2091" y="connsiteY2091"/>
              </a:cxn>
              <a:cxn ang="0">
                <a:pos x="connsiteX2092" y="connsiteY2092"/>
              </a:cxn>
              <a:cxn ang="0">
                <a:pos x="connsiteX2093" y="connsiteY2093"/>
              </a:cxn>
              <a:cxn ang="0">
                <a:pos x="connsiteX2094" y="connsiteY2094"/>
              </a:cxn>
              <a:cxn ang="0">
                <a:pos x="connsiteX2095" y="connsiteY2095"/>
              </a:cxn>
              <a:cxn ang="0">
                <a:pos x="connsiteX2096" y="connsiteY2096"/>
              </a:cxn>
              <a:cxn ang="0">
                <a:pos x="connsiteX2097" y="connsiteY2097"/>
              </a:cxn>
              <a:cxn ang="0">
                <a:pos x="connsiteX2098" y="connsiteY2098"/>
              </a:cxn>
              <a:cxn ang="0">
                <a:pos x="connsiteX2099" y="connsiteY2099"/>
              </a:cxn>
              <a:cxn ang="0">
                <a:pos x="connsiteX2100" y="connsiteY2100"/>
              </a:cxn>
              <a:cxn ang="0">
                <a:pos x="connsiteX2101" y="connsiteY2101"/>
              </a:cxn>
              <a:cxn ang="0">
                <a:pos x="connsiteX2102" y="connsiteY2102"/>
              </a:cxn>
              <a:cxn ang="0">
                <a:pos x="connsiteX2103" y="connsiteY2103"/>
              </a:cxn>
              <a:cxn ang="0">
                <a:pos x="connsiteX2104" y="connsiteY2104"/>
              </a:cxn>
              <a:cxn ang="0">
                <a:pos x="connsiteX2105" y="connsiteY2105"/>
              </a:cxn>
              <a:cxn ang="0">
                <a:pos x="connsiteX2106" y="connsiteY2106"/>
              </a:cxn>
              <a:cxn ang="0">
                <a:pos x="connsiteX2107" y="connsiteY2107"/>
              </a:cxn>
              <a:cxn ang="0">
                <a:pos x="connsiteX2108" y="connsiteY2108"/>
              </a:cxn>
              <a:cxn ang="0">
                <a:pos x="connsiteX2109" y="connsiteY2109"/>
              </a:cxn>
              <a:cxn ang="0">
                <a:pos x="connsiteX2110" y="connsiteY2110"/>
              </a:cxn>
              <a:cxn ang="0">
                <a:pos x="connsiteX2111" y="connsiteY2111"/>
              </a:cxn>
              <a:cxn ang="0">
                <a:pos x="connsiteX2112" y="connsiteY2112"/>
              </a:cxn>
              <a:cxn ang="0">
                <a:pos x="connsiteX2113" y="connsiteY2113"/>
              </a:cxn>
              <a:cxn ang="0">
                <a:pos x="connsiteX2114" y="connsiteY2114"/>
              </a:cxn>
              <a:cxn ang="0">
                <a:pos x="connsiteX2115" y="connsiteY2115"/>
              </a:cxn>
              <a:cxn ang="0">
                <a:pos x="connsiteX2116" y="connsiteY2116"/>
              </a:cxn>
              <a:cxn ang="0">
                <a:pos x="connsiteX2117" y="connsiteY2117"/>
              </a:cxn>
              <a:cxn ang="0">
                <a:pos x="connsiteX2118" y="connsiteY2118"/>
              </a:cxn>
              <a:cxn ang="0">
                <a:pos x="connsiteX2119" y="connsiteY2119"/>
              </a:cxn>
              <a:cxn ang="0">
                <a:pos x="connsiteX2120" y="connsiteY2120"/>
              </a:cxn>
              <a:cxn ang="0">
                <a:pos x="connsiteX2121" y="connsiteY2121"/>
              </a:cxn>
              <a:cxn ang="0">
                <a:pos x="connsiteX2122" y="connsiteY2122"/>
              </a:cxn>
              <a:cxn ang="0">
                <a:pos x="connsiteX2123" y="connsiteY2123"/>
              </a:cxn>
              <a:cxn ang="0">
                <a:pos x="connsiteX2124" y="connsiteY2124"/>
              </a:cxn>
              <a:cxn ang="0">
                <a:pos x="connsiteX2125" y="connsiteY2125"/>
              </a:cxn>
              <a:cxn ang="0">
                <a:pos x="connsiteX2126" y="connsiteY2126"/>
              </a:cxn>
              <a:cxn ang="0">
                <a:pos x="connsiteX2127" y="connsiteY2127"/>
              </a:cxn>
              <a:cxn ang="0">
                <a:pos x="connsiteX2128" y="connsiteY2128"/>
              </a:cxn>
              <a:cxn ang="0">
                <a:pos x="connsiteX2129" y="connsiteY2129"/>
              </a:cxn>
              <a:cxn ang="0">
                <a:pos x="connsiteX2130" y="connsiteY2130"/>
              </a:cxn>
              <a:cxn ang="0">
                <a:pos x="connsiteX2131" y="connsiteY2131"/>
              </a:cxn>
              <a:cxn ang="0">
                <a:pos x="connsiteX2132" y="connsiteY2132"/>
              </a:cxn>
              <a:cxn ang="0">
                <a:pos x="connsiteX2133" y="connsiteY2133"/>
              </a:cxn>
              <a:cxn ang="0">
                <a:pos x="connsiteX2134" y="connsiteY2134"/>
              </a:cxn>
              <a:cxn ang="0">
                <a:pos x="connsiteX2135" y="connsiteY2135"/>
              </a:cxn>
              <a:cxn ang="0">
                <a:pos x="connsiteX2136" y="connsiteY2136"/>
              </a:cxn>
              <a:cxn ang="0">
                <a:pos x="connsiteX2137" y="connsiteY2137"/>
              </a:cxn>
              <a:cxn ang="0">
                <a:pos x="connsiteX2138" y="connsiteY2138"/>
              </a:cxn>
              <a:cxn ang="0">
                <a:pos x="connsiteX2139" y="connsiteY2139"/>
              </a:cxn>
              <a:cxn ang="0">
                <a:pos x="connsiteX2140" y="connsiteY2140"/>
              </a:cxn>
              <a:cxn ang="0">
                <a:pos x="connsiteX2141" y="connsiteY2141"/>
              </a:cxn>
              <a:cxn ang="0">
                <a:pos x="connsiteX2142" y="connsiteY2142"/>
              </a:cxn>
              <a:cxn ang="0">
                <a:pos x="connsiteX2143" y="connsiteY2143"/>
              </a:cxn>
              <a:cxn ang="0">
                <a:pos x="connsiteX2144" y="connsiteY2144"/>
              </a:cxn>
              <a:cxn ang="0">
                <a:pos x="connsiteX2145" y="connsiteY2145"/>
              </a:cxn>
              <a:cxn ang="0">
                <a:pos x="connsiteX2146" y="connsiteY2146"/>
              </a:cxn>
              <a:cxn ang="0">
                <a:pos x="connsiteX2147" y="connsiteY2147"/>
              </a:cxn>
              <a:cxn ang="0">
                <a:pos x="connsiteX2148" y="connsiteY2148"/>
              </a:cxn>
              <a:cxn ang="0">
                <a:pos x="connsiteX2149" y="connsiteY2149"/>
              </a:cxn>
              <a:cxn ang="0">
                <a:pos x="connsiteX2150" y="connsiteY2150"/>
              </a:cxn>
              <a:cxn ang="0">
                <a:pos x="connsiteX2151" y="connsiteY2151"/>
              </a:cxn>
              <a:cxn ang="0">
                <a:pos x="connsiteX2152" y="connsiteY2152"/>
              </a:cxn>
              <a:cxn ang="0">
                <a:pos x="connsiteX2153" y="connsiteY2153"/>
              </a:cxn>
              <a:cxn ang="0">
                <a:pos x="connsiteX2154" y="connsiteY2154"/>
              </a:cxn>
              <a:cxn ang="0">
                <a:pos x="connsiteX2155" y="connsiteY2155"/>
              </a:cxn>
              <a:cxn ang="0">
                <a:pos x="connsiteX2156" y="connsiteY2156"/>
              </a:cxn>
              <a:cxn ang="0">
                <a:pos x="connsiteX2157" y="connsiteY2157"/>
              </a:cxn>
              <a:cxn ang="0">
                <a:pos x="connsiteX2158" y="connsiteY2158"/>
              </a:cxn>
              <a:cxn ang="0">
                <a:pos x="connsiteX2159" y="connsiteY2159"/>
              </a:cxn>
              <a:cxn ang="0">
                <a:pos x="connsiteX2160" y="connsiteY2160"/>
              </a:cxn>
              <a:cxn ang="0">
                <a:pos x="connsiteX2161" y="connsiteY2161"/>
              </a:cxn>
              <a:cxn ang="0">
                <a:pos x="connsiteX2162" y="connsiteY2162"/>
              </a:cxn>
              <a:cxn ang="0">
                <a:pos x="connsiteX2163" y="connsiteY2163"/>
              </a:cxn>
              <a:cxn ang="0">
                <a:pos x="connsiteX2164" y="connsiteY2164"/>
              </a:cxn>
              <a:cxn ang="0">
                <a:pos x="connsiteX2165" y="connsiteY2165"/>
              </a:cxn>
              <a:cxn ang="0">
                <a:pos x="connsiteX2166" y="connsiteY2166"/>
              </a:cxn>
              <a:cxn ang="0">
                <a:pos x="connsiteX2167" y="connsiteY2167"/>
              </a:cxn>
              <a:cxn ang="0">
                <a:pos x="connsiteX2168" y="connsiteY2168"/>
              </a:cxn>
              <a:cxn ang="0">
                <a:pos x="connsiteX2169" y="connsiteY2169"/>
              </a:cxn>
              <a:cxn ang="0">
                <a:pos x="connsiteX2170" y="connsiteY2170"/>
              </a:cxn>
              <a:cxn ang="0">
                <a:pos x="connsiteX2171" y="connsiteY2171"/>
              </a:cxn>
              <a:cxn ang="0">
                <a:pos x="connsiteX2172" y="connsiteY2172"/>
              </a:cxn>
              <a:cxn ang="0">
                <a:pos x="connsiteX2173" y="connsiteY2173"/>
              </a:cxn>
              <a:cxn ang="0">
                <a:pos x="connsiteX2174" y="connsiteY2174"/>
              </a:cxn>
              <a:cxn ang="0">
                <a:pos x="connsiteX2175" y="connsiteY2175"/>
              </a:cxn>
              <a:cxn ang="0">
                <a:pos x="connsiteX2176" y="connsiteY2176"/>
              </a:cxn>
              <a:cxn ang="0">
                <a:pos x="connsiteX2177" y="connsiteY2177"/>
              </a:cxn>
              <a:cxn ang="0">
                <a:pos x="connsiteX2178" y="connsiteY2178"/>
              </a:cxn>
              <a:cxn ang="0">
                <a:pos x="connsiteX2179" y="connsiteY2179"/>
              </a:cxn>
              <a:cxn ang="0">
                <a:pos x="connsiteX2180" y="connsiteY2180"/>
              </a:cxn>
              <a:cxn ang="0">
                <a:pos x="connsiteX2181" y="connsiteY2181"/>
              </a:cxn>
              <a:cxn ang="0">
                <a:pos x="connsiteX2182" y="connsiteY2182"/>
              </a:cxn>
              <a:cxn ang="0">
                <a:pos x="connsiteX2183" y="connsiteY2183"/>
              </a:cxn>
              <a:cxn ang="0">
                <a:pos x="connsiteX2184" y="connsiteY2184"/>
              </a:cxn>
              <a:cxn ang="0">
                <a:pos x="connsiteX2185" y="connsiteY2185"/>
              </a:cxn>
              <a:cxn ang="0">
                <a:pos x="connsiteX2186" y="connsiteY2186"/>
              </a:cxn>
              <a:cxn ang="0">
                <a:pos x="connsiteX2187" y="connsiteY2187"/>
              </a:cxn>
              <a:cxn ang="0">
                <a:pos x="connsiteX2188" y="connsiteY2188"/>
              </a:cxn>
              <a:cxn ang="0">
                <a:pos x="connsiteX2189" y="connsiteY2189"/>
              </a:cxn>
              <a:cxn ang="0">
                <a:pos x="connsiteX2190" y="connsiteY2190"/>
              </a:cxn>
              <a:cxn ang="0">
                <a:pos x="connsiteX2191" y="connsiteY2191"/>
              </a:cxn>
              <a:cxn ang="0">
                <a:pos x="connsiteX2192" y="connsiteY2192"/>
              </a:cxn>
              <a:cxn ang="0">
                <a:pos x="connsiteX2193" y="connsiteY2193"/>
              </a:cxn>
              <a:cxn ang="0">
                <a:pos x="connsiteX2194" y="connsiteY2194"/>
              </a:cxn>
              <a:cxn ang="0">
                <a:pos x="connsiteX2195" y="connsiteY2195"/>
              </a:cxn>
              <a:cxn ang="0">
                <a:pos x="connsiteX2196" y="connsiteY2196"/>
              </a:cxn>
              <a:cxn ang="0">
                <a:pos x="connsiteX2197" y="connsiteY2197"/>
              </a:cxn>
              <a:cxn ang="0">
                <a:pos x="connsiteX2198" y="connsiteY2198"/>
              </a:cxn>
              <a:cxn ang="0">
                <a:pos x="connsiteX2199" y="connsiteY2199"/>
              </a:cxn>
              <a:cxn ang="0">
                <a:pos x="connsiteX2200" y="connsiteY2200"/>
              </a:cxn>
              <a:cxn ang="0">
                <a:pos x="connsiteX2201" y="connsiteY2201"/>
              </a:cxn>
              <a:cxn ang="0">
                <a:pos x="connsiteX2202" y="connsiteY2202"/>
              </a:cxn>
              <a:cxn ang="0">
                <a:pos x="connsiteX2203" y="connsiteY2203"/>
              </a:cxn>
              <a:cxn ang="0">
                <a:pos x="connsiteX2204" y="connsiteY2204"/>
              </a:cxn>
              <a:cxn ang="0">
                <a:pos x="connsiteX2205" y="connsiteY2205"/>
              </a:cxn>
              <a:cxn ang="0">
                <a:pos x="connsiteX2206" y="connsiteY2206"/>
              </a:cxn>
              <a:cxn ang="0">
                <a:pos x="connsiteX2207" y="connsiteY2207"/>
              </a:cxn>
              <a:cxn ang="0">
                <a:pos x="connsiteX2208" y="connsiteY2208"/>
              </a:cxn>
              <a:cxn ang="0">
                <a:pos x="connsiteX2209" y="connsiteY2209"/>
              </a:cxn>
              <a:cxn ang="0">
                <a:pos x="connsiteX2210" y="connsiteY2210"/>
              </a:cxn>
              <a:cxn ang="0">
                <a:pos x="connsiteX2211" y="connsiteY2211"/>
              </a:cxn>
              <a:cxn ang="0">
                <a:pos x="connsiteX2212" y="connsiteY2212"/>
              </a:cxn>
              <a:cxn ang="0">
                <a:pos x="connsiteX2213" y="connsiteY2213"/>
              </a:cxn>
              <a:cxn ang="0">
                <a:pos x="connsiteX2214" y="connsiteY2214"/>
              </a:cxn>
              <a:cxn ang="0">
                <a:pos x="connsiteX2215" y="connsiteY2215"/>
              </a:cxn>
              <a:cxn ang="0">
                <a:pos x="connsiteX2216" y="connsiteY2216"/>
              </a:cxn>
              <a:cxn ang="0">
                <a:pos x="connsiteX2217" y="connsiteY2217"/>
              </a:cxn>
              <a:cxn ang="0">
                <a:pos x="connsiteX2218" y="connsiteY2218"/>
              </a:cxn>
              <a:cxn ang="0">
                <a:pos x="connsiteX2219" y="connsiteY2219"/>
              </a:cxn>
              <a:cxn ang="0">
                <a:pos x="connsiteX2220" y="connsiteY2220"/>
              </a:cxn>
              <a:cxn ang="0">
                <a:pos x="connsiteX2221" y="connsiteY2221"/>
              </a:cxn>
              <a:cxn ang="0">
                <a:pos x="connsiteX2222" y="connsiteY2222"/>
              </a:cxn>
              <a:cxn ang="0">
                <a:pos x="connsiteX2223" y="connsiteY2223"/>
              </a:cxn>
              <a:cxn ang="0">
                <a:pos x="connsiteX2224" y="connsiteY2224"/>
              </a:cxn>
              <a:cxn ang="0">
                <a:pos x="connsiteX2225" y="connsiteY2225"/>
              </a:cxn>
              <a:cxn ang="0">
                <a:pos x="connsiteX2226" y="connsiteY2226"/>
              </a:cxn>
              <a:cxn ang="0">
                <a:pos x="connsiteX2227" y="connsiteY2227"/>
              </a:cxn>
              <a:cxn ang="0">
                <a:pos x="connsiteX2228" y="connsiteY2228"/>
              </a:cxn>
              <a:cxn ang="0">
                <a:pos x="connsiteX2229" y="connsiteY2229"/>
              </a:cxn>
              <a:cxn ang="0">
                <a:pos x="connsiteX2230" y="connsiteY2230"/>
              </a:cxn>
              <a:cxn ang="0">
                <a:pos x="connsiteX2231" y="connsiteY2231"/>
              </a:cxn>
              <a:cxn ang="0">
                <a:pos x="connsiteX2232" y="connsiteY2232"/>
              </a:cxn>
              <a:cxn ang="0">
                <a:pos x="connsiteX2233" y="connsiteY2233"/>
              </a:cxn>
              <a:cxn ang="0">
                <a:pos x="connsiteX2234" y="connsiteY2234"/>
              </a:cxn>
              <a:cxn ang="0">
                <a:pos x="connsiteX2235" y="connsiteY2235"/>
              </a:cxn>
              <a:cxn ang="0">
                <a:pos x="connsiteX2236" y="connsiteY2236"/>
              </a:cxn>
              <a:cxn ang="0">
                <a:pos x="connsiteX2237" y="connsiteY2237"/>
              </a:cxn>
              <a:cxn ang="0">
                <a:pos x="connsiteX2238" y="connsiteY2238"/>
              </a:cxn>
              <a:cxn ang="0">
                <a:pos x="connsiteX2239" y="connsiteY2239"/>
              </a:cxn>
              <a:cxn ang="0">
                <a:pos x="connsiteX2240" y="connsiteY2240"/>
              </a:cxn>
              <a:cxn ang="0">
                <a:pos x="connsiteX2241" y="connsiteY2241"/>
              </a:cxn>
              <a:cxn ang="0">
                <a:pos x="connsiteX2242" y="connsiteY2242"/>
              </a:cxn>
              <a:cxn ang="0">
                <a:pos x="connsiteX2243" y="connsiteY2243"/>
              </a:cxn>
              <a:cxn ang="0">
                <a:pos x="connsiteX2244" y="connsiteY2244"/>
              </a:cxn>
              <a:cxn ang="0">
                <a:pos x="connsiteX2245" y="connsiteY2245"/>
              </a:cxn>
              <a:cxn ang="0">
                <a:pos x="connsiteX2246" y="connsiteY2246"/>
              </a:cxn>
              <a:cxn ang="0">
                <a:pos x="connsiteX2247" y="connsiteY2247"/>
              </a:cxn>
              <a:cxn ang="0">
                <a:pos x="connsiteX2248" y="connsiteY2248"/>
              </a:cxn>
              <a:cxn ang="0">
                <a:pos x="connsiteX2249" y="connsiteY2249"/>
              </a:cxn>
              <a:cxn ang="0">
                <a:pos x="connsiteX2250" y="connsiteY2250"/>
              </a:cxn>
              <a:cxn ang="0">
                <a:pos x="connsiteX2251" y="connsiteY2251"/>
              </a:cxn>
              <a:cxn ang="0">
                <a:pos x="connsiteX2252" y="connsiteY2252"/>
              </a:cxn>
              <a:cxn ang="0">
                <a:pos x="connsiteX2253" y="connsiteY2253"/>
              </a:cxn>
              <a:cxn ang="0">
                <a:pos x="connsiteX2254" y="connsiteY2254"/>
              </a:cxn>
              <a:cxn ang="0">
                <a:pos x="connsiteX2255" y="connsiteY2255"/>
              </a:cxn>
              <a:cxn ang="0">
                <a:pos x="connsiteX2256" y="connsiteY2256"/>
              </a:cxn>
              <a:cxn ang="0">
                <a:pos x="connsiteX2257" y="connsiteY2257"/>
              </a:cxn>
              <a:cxn ang="0">
                <a:pos x="connsiteX2258" y="connsiteY2258"/>
              </a:cxn>
              <a:cxn ang="0">
                <a:pos x="connsiteX2259" y="connsiteY2259"/>
              </a:cxn>
              <a:cxn ang="0">
                <a:pos x="connsiteX2260" y="connsiteY2260"/>
              </a:cxn>
              <a:cxn ang="0">
                <a:pos x="connsiteX2261" y="connsiteY2261"/>
              </a:cxn>
              <a:cxn ang="0">
                <a:pos x="connsiteX2262" y="connsiteY2262"/>
              </a:cxn>
              <a:cxn ang="0">
                <a:pos x="connsiteX2263" y="connsiteY2263"/>
              </a:cxn>
              <a:cxn ang="0">
                <a:pos x="connsiteX2264" y="connsiteY2264"/>
              </a:cxn>
              <a:cxn ang="0">
                <a:pos x="connsiteX2265" y="connsiteY2265"/>
              </a:cxn>
              <a:cxn ang="0">
                <a:pos x="connsiteX2266" y="connsiteY2266"/>
              </a:cxn>
              <a:cxn ang="0">
                <a:pos x="connsiteX2267" y="connsiteY2267"/>
              </a:cxn>
              <a:cxn ang="0">
                <a:pos x="connsiteX2268" y="connsiteY2268"/>
              </a:cxn>
              <a:cxn ang="0">
                <a:pos x="connsiteX2269" y="connsiteY2269"/>
              </a:cxn>
              <a:cxn ang="0">
                <a:pos x="connsiteX2270" y="connsiteY2270"/>
              </a:cxn>
              <a:cxn ang="0">
                <a:pos x="connsiteX2271" y="connsiteY2271"/>
              </a:cxn>
              <a:cxn ang="0">
                <a:pos x="connsiteX2272" y="connsiteY2272"/>
              </a:cxn>
              <a:cxn ang="0">
                <a:pos x="connsiteX2273" y="connsiteY2273"/>
              </a:cxn>
              <a:cxn ang="0">
                <a:pos x="connsiteX2274" y="connsiteY2274"/>
              </a:cxn>
              <a:cxn ang="0">
                <a:pos x="connsiteX2275" y="connsiteY2275"/>
              </a:cxn>
              <a:cxn ang="0">
                <a:pos x="connsiteX2276" y="connsiteY2276"/>
              </a:cxn>
              <a:cxn ang="0">
                <a:pos x="connsiteX2277" y="connsiteY2277"/>
              </a:cxn>
              <a:cxn ang="0">
                <a:pos x="connsiteX2278" y="connsiteY2278"/>
              </a:cxn>
              <a:cxn ang="0">
                <a:pos x="connsiteX2279" y="connsiteY2279"/>
              </a:cxn>
              <a:cxn ang="0">
                <a:pos x="connsiteX2280" y="connsiteY2280"/>
              </a:cxn>
              <a:cxn ang="0">
                <a:pos x="connsiteX2281" y="connsiteY2281"/>
              </a:cxn>
              <a:cxn ang="0">
                <a:pos x="connsiteX2282" y="connsiteY2282"/>
              </a:cxn>
              <a:cxn ang="0">
                <a:pos x="connsiteX2283" y="connsiteY2283"/>
              </a:cxn>
              <a:cxn ang="0">
                <a:pos x="connsiteX2284" y="connsiteY2284"/>
              </a:cxn>
              <a:cxn ang="0">
                <a:pos x="connsiteX2285" y="connsiteY2285"/>
              </a:cxn>
              <a:cxn ang="0">
                <a:pos x="connsiteX2286" y="connsiteY2286"/>
              </a:cxn>
              <a:cxn ang="0">
                <a:pos x="connsiteX2287" y="connsiteY2287"/>
              </a:cxn>
              <a:cxn ang="0">
                <a:pos x="connsiteX2288" y="connsiteY2288"/>
              </a:cxn>
              <a:cxn ang="0">
                <a:pos x="connsiteX2289" y="connsiteY2289"/>
              </a:cxn>
              <a:cxn ang="0">
                <a:pos x="connsiteX2290" y="connsiteY2290"/>
              </a:cxn>
              <a:cxn ang="0">
                <a:pos x="connsiteX2291" y="connsiteY2291"/>
              </a:cxn>
              <a:cxn ang="0">
                <a:pos x="connsiteX2292" y="connsiteY2292"/>
              </a:cxn>
              <a:cxn ang="0">
                <a:pos x="connsiteX2293" y="connsiteY2293"/>
              </a:cxn>
              <a:cxn ang="0">
                <a:pos x="connsiteX2294" y="connsiteY2294"/>
              </a:cxn>
              <a:cxn ang="0">
                <a:pos x="connsiteX2295" y="connsiteY2295"/>
              </a:cxn>
              <a:cxn ang="0">
                <a:pos x="connsiteX2296" y="connsiteY2296"/>
              </a:cxn>
              <a:cxn ang="0">
                <a:pos x="connsiteX2297" y="connsiteY2297"/>
              </a:cxn>
              <a:cxn ang="0">
                <a:pos x="connsiteX2298" y="connsiteY2298"/>
              </a:cxn>
              <a:cxn ang="0">
                <a:pos x="connsiteX2299" y="connsiteY2299"/>
              </a:cxn>
              <a:cxn ang="0">
                <a:pos x="connsiteX2300" y="connsiteY2300"/>
              </a:cxn>
              <a:cxn ang="0">
                <a:pos x="connsiteX2301" y="connsiteY2301"/>
              </a:cxn>
              <a:cxn ang="0">
                <a:pos x="connsiteX2302" y="connsiteY2302"/>
              </a:cxn>
              <a:cxn ang="0">
                <a:pos x="connsiteX2303" y="connsiteY2303"/>
              </a:cxn>
              <a:cxn ang="0">
                <a:pos x="connsiteX2304" y="connsiteY2304"/>
              </a:cxn>
              <a:cxn ang="0">
                <a:pos x="connsiteX2305" y="connsiteY2305"/>
              </a:cxn>
              <a:cxn ang="0">
                <a:pos x="connsiteX2306" y="connsiteY2306"/>
              </a:cxn>
              <a:cxn ang="0">
                <a:pos x="connsiteX2307" y="connsiteY2307"/>
              </a:cxn>
              <a:cxn ang="0">
                <a:pos x="connsiteX2308" y="connsiteY2308"/>
              </a:cxn>
              <a:cxn ang="0">
                <a:pos x="connsiteX2309" y="connsiteY2309"/>
              </a:cxn>
              <a:cxn ang="0">
                <a:pos x="connsiteX2310" y="connsiteY2310"/>
              </a:cxn>
              <a:cxn ang="0">
                <a:pos x="connsiteX2311" y="connsiteY2311"/>
              </a:cxn>
              <a:cxn ang="0">
                <a:pos x="connsiteX2312" y="connsiteY2312"/>
              </a:cxn>
              <a:cxn ang="0">
                <a:pos x="connsiteX2313" y="connsiteY2313"/>
              </a:cxn>
              <a:cxn ang="0">
                <a:pos x="connsiteX2314" y="connsiteY2314"/>
              </a:cxn>
              <a:cxn ang="0">
                <a:pos x="connsiteX2315" y="connsiteY2315"/>
              </a:cxn>
              <a:cxn ang="0">
                <a:pos x="connsiteX2316" y="connsiteY2316"/>
              </a:cxn>
              <a:cxn ang="0">
                <a:pos x="connsiteX2317" y="connsiteY2317"/>
              </a:cxn>
              <a:cxn ang="0">
                <a:pos x="connsiteX2318" y="connsiteY2318"/>
              </a:cxn>
              <a:cxn ang="0">
                <a:pos x="connsiteX2319" y="connsiteY2319"/>
              </a:cxn>
              <a:cxn ang="0">
                <a:pos x="connsiteX2320" y="connsiteY2320"/>
              </a:cxn>
              <a:cxn ang="0">
                <a:pos x="connsiteX2321" y="connsiteY2321"/>
              </a:cxn>
              <a:cxn ang="0">
                <a:pos x="connsiteX2322" y="connsiteY2322"/>
              </a:cxn>
              <a:cxn ang="0">
                <a:pos x="connsiteX2323" y="connsiteY2323"/>
              </a:cxn>
              <a:cxn ang="0">
                <a:pos x="connsiteX2324" y="connsiteY2324"/>
              </a:cxn>
              <a:cxn ang="0">
                <a:pos x="connsiteX2325" y="connsiteY2325"/>
              </a:cxn>
              <a:cxn ang="0">
                <a:pos x="connsiteX2326" y="connsiteY2326"/>
              </a:cxn>
              <a:cxn ang="0">
                <a:pos x="connsiteX2327" y="connsiteY2327"/>
              </a:cxn>
              <a:cxn ang="0">
                <a:pos x="connsiteX2328" y="connsiteY2328"/>
              </a:cxn>
              <a:cxn ang="0">
                <a:pos x="connsiteX2329" y="connsiteY2329"/>
              </a:cxn>
              <a:cxn ang="0">
                <a:pos x="connsiteX2330" y="connsiteY2330"/>
              </a:cxn>
              <a:cxn ang="0">
                <a:pos x="connsiteX2331" y="connsiteY2331"/>
              </a:cxn>
              <a:cxn ang="0">
                <a:pos x="connsiteX2332" y="connsiteY2332"/>
              </a:cxn>
              <a:cxn ang="0">
                <a:pos x="connsiteX2333" y="connsiteY2333"/>
              </a:cxn>
              <a:cxn ang="0">
                <a:pos x="connsiteX2334" y="connsiteY2334"/>
              </a:cxn>
              <a:cxn ang="0">
                <a:pos x="connsiteX2335" y="connsiteY2335"/>
              </a:cxn>
              <a:cxn ang="0">
                <a:pos x="connsiteX2336" y="connsiteY2336"/>
              </a:cxn>
              <a:cxn ang="0">
                <a:pos x="connsiteX2337" y="connsiteY2337"/>
              </a:cxn>
              <a:cxn ang="0">
                <a:pos x="connsiteX2338" y="connsiteY2338"/>
              </a:cxn>
              <a:cxn ang="0">
                <a:pos x="connsiteX2339" y="connsiteY2339"/>
              </a:cxn>
              <a:cxn ang="0">
                <a:pos x="connsiteX2340" y="connsiteY2340"/>
              </a:cxn>
              <a:cxn ang="0">
                <a:pos x="connsiteX2341" y="connsiteY2341"/>
              </a:cxn>
              <a:cxn ang="0">
                <a:pos x="connsiteX2342" y="connsiteY2342"/>
              </a:cxn>
              <a:cxn ang="0">
                <a:pos x="connsiteX2343" y="connsiteY2343"/>
              </a:cxn>
              <a:cxn ang="0">
                <a:pos x="connsiteX2344" y="connsiteY2344"/>
              </a:cxn>
              <a:cxn ang="0">
                <a:pos x="connsiteX2345" y="connsiteY2345"/>
              </a:cxn>
              <a:cxn ang="0">
                <a:pos x="connsiteX2346" y="connsiteY2346"/>
              </a:cxn>
              <a:cxn ang="0">
                <a:pos x="connsiteX2347" y="connsiteY2347"/>
              </a:cxn>
              <a:cxn ang="0">
                <a:pos x="connsiteX2348" y="connsiteY2348"/>
              </a:cxn>
              <a:cxn ang="0">
                <a:pos x="connsiteX2349" y="connsiteY2349"/>
              </a:cxn>
              <a:cxn ang="0">
                <a:pos x="connsiteX2350" y="connsiteY2350"/>
              </a:cxn>
              <a:cxn ang="0">
                <a:pos x="connsiteX2351" y="connsiteY2351"/>
              </a:cxn>
              <a:cxn ang="0">
                <a:pos x="connsiteX2352" y="connsiteY2352"/>
              </a:cxn>
              <a:cxn ang="0">
                <a:pos x="connsiteX2353" y="connsiteY2353"/>
              </a:cxn>
              <a:cxn ang="0">
                <a:pos x="connsiteX2354" y="connsiteY2354"/>
              </a:cxn>
              <a:cxn ang="0">
                <a:pos x="connsiteX2355" y="connsiteY2355"/>
              </a:cxn>
              <a:cxn ang="0">
                <a:pos x="connsiteX2356" y="connsiteY2356"/>
              </a:cxn>
              <a:cxn ang="0">
                <a:pos x="connsiteX2357" y="connsiteY2357"/>
              </a:cxn>
              <a:cxn ang="0">
                <a:pos x="connsiteX2358" y="connsiteY2358"/>
              </a:cxn>
              <a:cxn ang="0">
                <a:pos x="connsiteX2359" y="connsiteY2359"/>
              </a:cxn>
              <a:cxn ang="0">
                <a:pos x="connsiteX2360" y="connsiteY2360"/>
              </a:cxn>
              <a:cxn ang="0">
                <a:pos x="connsiteX2361" y="connsiteY2361"/>
              </a:cxn>
              <a:cxn ang="0">
                <a:pos x="connsiteX2362" y="connsiteY2362"/>
              </a:cxn>
              <a:cxn ang="0">
                <a:pos x="connsiteX2363" y="connsiteY2363"/>
              </a:cxn>
              <a:cxn ang="0">
                <a:pos x="connsiteX2364" y="connsiteY2364"/>
              </a:cxn>
              <a:cxn ang="0">
                <a:pos x="connsiteX2365" y="connsiteY2365"/>
              </a:cxn>
              <a:cxn ang="0">
                <a:pos x="connsiteX2366" y="connsiteY2366"/>
              </a:cxn>
              <a:cxn ang="0">
                <a:pos x="connsiteX2367" y="connsiteY2367"/>
              </a:cxn>
              <a:cxn ang="0">
                <a:pos x="connsiteX2368" y="connsiteY2368"/>
              </a:cxn>
              <a:cxn ang="0">
                <a:pos x="connsiteX2369" y="connsiteY2369"/>
              </a:cxn>
              <a:cxn ang="0">
                <a:pos x="connsiteX2370" y="connsiteY2370"/>
              </a:cxn>
              <a:cxn ang="0">
                <a:pos x="connsiteX2371" y="connsiteY2371"/>
              </a:cxn>
              <a:cxn ang="0">
                <a:pos x="connsiteX2372" y="connsiteY2372"/>
              </a:cxn>
              <a:cxn ang="0">
                <a:pos x="connsiteX2373" y="connsiteY2373"/>
              </a:cxn>
              <a:cxn ang="0">
                <a:pos x="connsiteX2374" y="connsiteY2374"/>
              </a:cxn>
              <a:cxn ang="0">
                <a:pos x="connsiteX2375" y="connsiteY2375"/>
              </a:cxn>
              <a:cxn ang="0">
                <a:pos x="connsiteX2376" y="connsiteY2376"/>
              </a:cxn>
              <a:cxn ang="0">
                <a:pos x="connsiteX2377" y="connsiteY2377"/>
              </a:cxn>
              <a:cxn ang="0">
                <a:pos x="connsiteX2378" y="connsiteY2378"/>
              </a:cxn>
              <a:cxn ang="0">
                <a:pos x="connsiteX2379" y="connsiteY2379"/>
              </a:cxn>
              <a:cxn ang="0">
                <a:pos x="connsiteX2380" y="connsiteY2380"/>
              </a:cxn>
              <a:cxn ang="0">
                <a:pos x="connsiteX2381" y="connsiteY2381"/>
              </a:cxn>
              <a:cxn ang="0">
                <a:pos x="connsiteX2382" y="connsiteY2382"/>
              </a:cxn>
              <a:cxn ang="0">
                <a:pos x="connsiteX2383" y="connsiteY2383"/>
              </a:cxn>
              <a:cxn ang="0">
                <a:pos x="connsiteX2384" y="connsiteY2384"/>
              </a:cxn>
              <a:cxn ang="0">
                <a:pos x="connsiteX2385" y="connsiteY2385"/>
              </a:cxn>
              <a:cxn ang="0">
                <a:pos x="connsiteX2386" y="connsiteY2386"/>
              </a:cxn>
              <a:cxn ang="0">
                <a:pos x="connsiteX2387" y="connsiteY2387"/>
              </a:cxn>
              <a:cxn ang="0">
                <a:pos x="connsiteX2388" y="connsiteY2388"/>
              </a:cxn>
              <a:cxn ang="0">
                <a:pos x="connsiteX2389" y="connsiteY2389"/>
              </a:cxn>
              <a:cxn ang="0">
                <a:pos x="connsiteX2390" y="connsiteY2390"/>
              </a:cxn>
              <a:cxn ang="0">
                <a:pos x="connsiteX2391" y="connsiteY2391"/>
              </a:cxn>
              <a:cxn ang="0">
                <a:pos x="connsiteX2392" y="connsiteY2392"/>
              </a:cxn>
              <a:cxn ang="0">
                <a:pos x="connsiteX2393" y="connsiteY2393"/>
              </a:cxn>
              <a:cxn ang="0">
                <a:pos x="connsiteX2394" y="connsiteY2394"/>
              </a:cxn>
              <a:cxn ang="0">
                <a:pos x="connsiteX2395" y="connsiteY2395"/>
              </a:cxn>
              <a:cxn ang="0">
                <a:pos x="connsiteX2396" y="connsiteY2396"/>
              </a:cxn>
              <a:cxn ang="0">
                <a:pos x="connsiteX2397" y="connsiteY2397"/>
              </a:cxn>
              <a:cxn ang="0">
                <a:pos x="connsiteX2398" y="connsiteY2398"/>
              </a:cxn>
              <a:cxn ang="0">
                <a:pos x="connsiteX2399" y="connsiteY2399"/>
              </a:cxn>
              <a:cxn ang="0">
                <a:pos x="connsiteX2400" y="connsiteY2400"/>
              </a:cxn>
              <a:cxn ang="0">
                <a:pos x="connsiteX2401" y="connsiteY2401"/>
              </a:cxn>
              <a:cxn ang="0">
                <a:pos x="connsiteX2402" y="connsiteY2402"/>
              </a:cxn>
              <a:cxn ang="0">
                <a:pos x="connsiteX2403" y="connsiteY2403"/>
              </a:cxn>
              <a:cxn ang="0">
                <a:pos x="connsiteX2404" y="connsiteY2404"/>
              </a:cxn>
              <a:cxn ang="0">
                <a:pos x="connsiteX2405" y="connsiteY2405"/>
              </a:cxn>
              <a:cxn ang="0">
                <a:pos x="connsiteX2406" y="connsiteY2406"/>
              </a:cxn>
              <a:cxn ang="0">
                <a:pos x="connsiteX2407" y="connsiteY2407"/>
              </a:cxn>
              <a:cxn ang="0">
                <a:pos x="connsiteX2408" y="connsiteY2408"/>
              </a:cxn>
              <a:cxn ang="0">
                <a:pos x="connsiteX2409" y="connsiteY2409"/>
              </a:cxn>
              <a:cxn ang="0">
                <a:pos x="connsiteX2410" y="connsiteY2410"/>
              </a:cxn>
              <a:cxn ang="0">
                <a:pos x="connsiteX2411" y="connsiteY2411"/>
              </a:cxn>
              <a:cxn ang="0">
                <a:pos x="connsiteX2412" y="connsiteY2412"/>
              </a:cxn>
              <a:cxn ang="0">
                <a:pos x="connsiteX2413" y="connsiteY2413"/>
              </a:cxn>
              <a:cxn ang="0">
                <a:pos x="connsiteX2414" y="connsiteY2414"/>
              </a:cxn>
              <a:cxn ang="0">
                <a:pos x="connsiteX2415" y="connsiteY2415"/>
              </a:cxn>
              <a:cxn ang="0">
                <a:pos x="connsiteX2416" y="connsiteY2416"/>
              </a:cxn>
              <a:cxn ang="0">
                <a:pos x="connsiteX2417" y="connsiteY2417"/>
              </a:cxn>
              <a:cxn ang="0">
                <a:pos x="connsiteX2418" y="connsiteY2418"/>
              </a:cxn>
              <a:cxn ang="0">
                <a:pos x="connsiteX2419" y="connsiteY2419"/>
              </a:cxn>
              <a:cxn ang="0">
                <a:pos x="connsiteX2420" y="connsiteY2420"/>
              </a:cxn>
              <a:cxn ang="0">
                <a:pos x="connsiteX2421" y="connsiteY2421"/>
              </a:cxn>
              <a:cxn ang="0">
                <a:pos x="connsiteX2422" y="connsiteY2422"/>
              </a:cxn>
              <a:cxn ang="0">
                <a:pos x="connsiteX2423" y="connsiteY2423"/>
              </a:cxn>
              <a:cxn ang="0">
                <a:pos x="connsiteX2424" y="connsiteY2424"/>
              </a:cxn>
              <a:cxn ang="0">
                <a:pos x="connsiteX2425" y="connsiteY2425"/>
              </a:cxn>
              <a:cxn ang="0">
                <a:pos x="connsiteX2426" y="connsiteY2426"/>
              </a:cxn>
              <a:cxn ang="0">
                <a:pos x="connsiteX2427" y="connsiteY2427"/>
              </a:cxn>
              <a:cxn ang="0">
                <a:pos x="connsiteX2428" y="connsiteY2428"/>
              </a:cxn>
              <a:cxn ang="0">
                <a:pos x="connsiteX2429" y="connsiteY2429"/>
              </a:cxn>
              <a:cxn ang="0">
                <a:pos x="connsiteX2430" y="connsiteY2430"/>
              </a:cxn>
              <a:cxn ang="0">
                <a:pos x="connsiteX2431" y="connsiteY2431"/>
              </a:cxn>
              <a:cxn ang="0">
                <a:pos x="connsiteX2432" y="connsiteY2432"/>
              </a:cxn>
              <a:cxn ang="0">
                <a:pos x="connsiteX2433" y="connsiteY2433"/>
              </a:cxn>
              <a:cxn ang="0">
                <a:pos x="connsiteX2434" y="connsiteY2434"/>
              </a:cxn>
              <a:cxn ang="0">
                <a:pos x="connsiteX2435" y="connsiteY2435"/>
              </a:cxn>
              <a:cxn ang="0">
                <a:pos x="connsiteX2436" y="connsiteY2436"/>
              </a:cxn>
              <a:cxn ang="0">
                <a:pos x="connsiteX2437" y="connsiteY2437"/>
              </a:cxn>
              <a:cxn ang="0">
                <a:pos x="connsiteX2438" y="connsiteY2438"/>
              </a:cxn>
              <a:cxn ang="0">
                <a:pos x="connsiteX2439" y="connsiteY2439"/>
              </a:cxn>
              <a:cxn ang="0">
                <a:pos x="connsiteX2440" y="connsiteY2440"/>
              </a:cxn>
              <a:cxn ang="0">
                <a:pos x="connsiteX2441" y="connsiteY2441"/>
              </a:cxn>
              <a:cxn ang="0">
                <a:pos x="connsiteX2442" y="connsiteY2442"/>
              </a:cxn>
              <a:cxn ang="0">
                <a:pos x="connsiteX2443" y="connsiteY2443"/>
              </a:cxn>
              <a:cxn ang="0">
                <a:pos x="connsiteX2444" y="connsiteY2444"/>
              </a:cxn>
              <a:cxn ang="0">
                <a:pos x="connsiteX2445" y="connsiteY2445"/>
              </a:cxn>
              <a:cxn ang="0">
                <a:pos x="connsiteX2446" y="connsiteY2446"/>
              </a:cxn>
              <a:cxn ang="0">
                <a:pos x="connsiteX2447" y="connsiteY2447"/>
              </a:cxn>
              <a:cxn ang="0">
                <a:pos x="connsiteX2448" y="connsiteY2448"/>
              </a:cxn>
              <a:cxn ang="0">
                <a:pos x="connsiteX2449" y="connsiteY2449"/>
              </a:cxn>
              <a:cxn ang="0">
                <a:pos x="connsiteX2450" y="connsiteY2450"/>
              </a:cxn>
              <a:cxn ang="0">
                <a:pos x="connsiteX2451" y="connsiteY2451"/>
              </a:cxn>
              <a:cxn ang="0">
                <a:pos x="connsiteX2452" y="connsiteY2452"/>
              </a:cxn>
              <a:cxn ang="0">
                <a:pos x="connsiteX2453" y="connsiteY2453"/>
              </a:cxn>
              <a:cxn ang="0">
                <a:pos x="connsiteX2454" y="connsiteY2454"/>
              </a:cxn>
              <a:cxn ang="0">
                <a:pos x="connsiteX2455" y="connsiteY2455"/>
              </a:cxn>
              <a:cxn ang="0">
                <a:pos x="connsiteX2456" y="connsiteY2456"/>
              </a:cxn>
              <a:cxn ang="0">
                <a:pos x="connsiteX2457" y="connsiteY2457"/>
              </a:cxn>
              <a:cxn ang="0">
                <a:pos x="connsiteX2458" y="connsiteY2458"/>
              </a:cxn>
              <a:cxn ang="0">
                <a:pos x="connsiteX2459" y="connsiteY2459"/>
              </a:cxn>
              <a:cxn ang="0">
                <a:pos x="connsiteX2460" y="connsiteY2460"/>
              </a:cxn>
              <a:cxn ang="0">
                <a:pos x="connsiteX2461" y="connsiteY2461"/>
              </a:cxn>
              <a:cxn ang="0">
                <a:pos x="connsiteX2462" y="connsiteY2462"/>
              </a:cxn>
              <a:cxn ang="0">
                <a:pos x="connsiteX2463" y="connsiteY2463"/>
              </a:cxn>
              <a:cxn ang="0">
                <a:pos x="connsiteX2464" y="connsiteY2464"/>
              </a:cxn>
              <a:cxn ang="0">
                <a:pos x="connsiteX2465" y="connsiteY2465"/>
              </a:cxn>
              <a:cxn ang="0">
                <a:pos x="connsiteX2466" y="connsiteY2466"/>
              </a:cxn>
              <a:cxn ang="0">
                <a:pos x="connsiteX2467" y="connsiteY2467"/>
              </a:cxn>
              <a:cxn ang="0">
                <a:pos x="connsiteX2468" y="connsiteY2468"/>
              </a:cxn>
              <a:cxn ang="0">
                <a:pos x="connsiteX2469" y="connsiteY2469"/>
              </a:cxn>
              <a:cxn ang="0">
                <a:pos x="connsiteX2470" y="connsiteY2470"/>
              </a:cxn>
              <a:cxn ang="0">
                <a:pos x="connsiteX2471" y="connsiteY2471"/>
              </a:cxn>
              <a:cxn ang="0">
                <a:pos x="connsiteX2472" y="connsiteY2472"/>
              </a:cxn>
              <a:cxn ang="0">
                <a:pos x="connsiteX2473" y="connsiteY2473"/>
              </a:cxn>
              <a:cxn ang="0">
                <a:pos x="connsiteX2474" y="connsiteY2474"/>
              </a:cxn>
              <a:cxn ang="0">
                <a:pos x="connsiteX2475" y="connsiteY2475"/>
              </a:cxn>
              <a:cxn ang="0">
                <a:pos x="connsiteX2476" y="connsiteY2476"/>
              </a:cxn>
              <a:cxn ang="0">
                <a:pos x="connsiteX2477" y="connsiteY2477"/>
              </a:cxn>
              <a:cxn ang="0">
                <a:pos x="connsiteX2478" y="connsiteY2478"/>
              </a:cxn>
              <a:cxn ang="0">
                <a:pos x="connsiteX2479" y="connsiteY2479"/>
              </a:cxn>
              <a:cxn ang="0">
                <a:pos x="connsiteX2480" y="connsiteY2480"/>
              </a:cxn>
              <a:cxn ang="0">
                <a:pos x="connsiteX2481" y="connsiteY2481"/>
              </a:cxn>
              <a:cxn ang="0">
                <a:pos x="connsiteX2482" y="connsiteY2482"/>
              </a:cxn>
              <a:cxn ang="0">
                <a:pos x="connsiteX2483" y="connsiteY2483"/>
              </a:cxn>
              <a:cxn ang="0">
                <a:pos x="connsiteX2484" y="connsiteY2484"/>
              </a:cxn>
              <a:cxn ang="0">
                <a:pos x="connsiteX2485" y="connsiteY2485"/>
              </a:cxn>
              <a:cxn ang="0">
                <a:pos x="connsiteX2486" y="connsiteY2486"/>
              </a:cxn>
              <a:cxn ang="0">
                <a:pos x="connsiteX2487" y="connsiteY2487"/>
              </a:cxn>
              <a:cxn ang="0">
                <a:pos x="connsiteX2488" y="connsiteY2488"/>
              </a:cxn>
              <a:cxn ang="0">
                <a:pos x="connsiteX2489" y="connsiteY2489"/>
              </a:cxn>
              <a:cxn ang="0">
                <a:pos x="connsiteX2490" y="connsiteY2490"/>
              </a:cxn>
              <a:cxn ang="0">
                <a:pos x="connsiteX2491" y="connsiteY2491"/>
              </a:cxn>
              <a:cxn ang="0">
                <a:pos x="connsiteX2492" y="connsiteY2492"/>
              </a:cxn>
              <a:cxn ang="0">
                <a:pos x="connsiteX2493" y="connsiteY2493"/>
              </a:cxn>
              <a:cxn ang="0">
                <a:pos x="connsiteX2494" y="connsiteY2494"/>
              </a:cxn>
              <a:cxn ang="0">
                <a:pos x="connsiteX2495" y="connsiteY2495"/>
              </a:cxn>
              <a:cxn ang="0">
                <a:pos x="connsiteX2496" y="connsiteY2496"/>
              </a:cxn>
              <a:cxn ang="0">
                <a:pos x="connsiteX2497" y="connsiteY2497"/>
              </a:cxn>
              <a:cxn ang="0">
                <a:pos x="connsiteX2498" y="connsiteY2498"/>
              </a:cxn>
              <a:cxn ang="0">
                <a:pos x="connsiteX2499" y="connsiteY2499"/>
              </a:cxn>
              <a:cxn ang="0">
                <a:pos x="connsiteX2500" y="connsiteY2500"/>
              </a:cxn>
              <a:cxn ang="0">
                <a:pos x="connsiteX2501" y="connsiteY2501"/>
              </a:cxn>
              <a:cxn ang="0">
                <a:pos x="connsiteX2502" y="connsiteY2502"/>
              </a:cxn>
              <a:cxn ang="0">
                <a:pos x="connsiteX2503" y="connsiteY2503"/>
              </a:cxn>
              <a:cxn ang="0">
                <a:pos x="connsiteX2504" y="connsiteY2504"/>
              </a:cxn>
              <a:cxn ang="0">
                <a:pos x="connsiteX2505" y="connsiteY2505"/>
              </a:cxn>
              <a:cxn ang="0">
                <a:pos x="connsiteX2506" y="connsiteY2506"/>
              </a:cxn>
              <a:cxn ang="0">
                <a:pos x="connsiteX2507" y="connsiteY2507"/>
              </a:cxn>
              <a:cxn ang="0">
                <a:pos x="connsiteX2508" y="connsiteY2508"/>
              </a:cxn>
              <a:cxn ang="0">
                <a:pos x="connsiteX2509" y="connsiteY2509"/>
              </a:cxn>
              <a:cxn ang="0">
                <a:pos x="connsiteX2510" y="connsiteY2510"/>
              </a:cxn>
              <a:cxn ang="0">
                <a:pos x="connsiteX2511" y="connsiteY2511"/>
              </a:cxn>
              <a:cxn ang="0">
                <a:pos x="connsiteX2512" y="connsiteY2512"/>
              </a:cxn>
              <a:cxn ang="0">
                <a:pos x="connsiteX2513" y="connsiteY2513"/>
              </a:cxn>
              <a:cxn ang="0">
                <a:pos x="connsiteX2514" y="connsiteY2514"/>
              </a:cxn>
              <a:cxn ang="0">
                <a:pos x="connsiteX2515" y="connsiteY2515"/>
              </a:cxn>
              <a:cxn ang="0">
                <a:pos x="connsiteX2516" y="connsiteY2516"/>
              </a:cxn>
              <a:cxn ang="0">
                <a:pos x="connsiteX2517" y="connsiteY2517"/>
              </a:cxn>
              <a:cxn ang="0">
                <a:pos x="connsiteX2518" y="connsiteY2518"/>
              </a:cxn>
              <a:cxn ang="0">
                <a:pos x="connsiteX2519" y="connsiteY2519"/>
              </a:cxn>
              <a:cxn ang="0">
                <a:pos x="connsiteX2520" y="connsiteY2520"/>
              </a:cxn>
              <a:cxn ang="0">
                <a:pos x="connsiteX2521" y="connsiteY2521"/>
              </a:cxn>
              <a:cxn ang="0">
                <a:pos x="connsiteX2522" y="connsiteY2522"/>
              </a:cxn>
              <a:cxn ang="0">
                <a:pos x="connsiteX2523" y="connsiteY2523"/>
              </a:cxn>
              <a:cxn ang="0">
                <a:pos x="connsiteX2524" y="connsiteY2524"/>
              </a:cxn>
              <a:cxn ang="0">
                <a:pos x="connsiteX2525" y="connsiteY2525"/>
              </a:cxn>
              <a:cxn ang="0">
                <a:pos x="connsiteX2526" y="connsiteY2526"/>
              </a:cxn>
              <a:cxn ang="0">
                <a:pos x="connsiteX2527" y="connsiteY2527"/>
              </a:cxn>
              <a:cxn ang="0">
                <a:pos x="connsiteX2528" y="connsiteY2528"/>
              </a:cxn>
              <a:cxn ang="0">
                <a:pos x="connsiteX2529" y="connsiteY2529"/>
              </a:cxn>
              <a:cxn ang="0">
                <a:pos x="connsiteX2530" y="connsiteY2530"/>
              </a:cxn>
              <a:cxn ang="0">
                <a:pos x="connsiteX2531" y="connsiteY2531"/>
              </a:cxn>
              <a:cxn ang="0">
                <a:pos x="connsiteX2532" y="connsiteY2532"/>
              </a:cxn>
              <a:cxn ang="0">
                <a:pos x="connsiteX2533" y="connsiteY2533"/>
              </a:cxn>
              <a:cxn ang="0">
                <a:pos x="connsiteX2534" y="connsiteY2534"/>
              </a:cxn>
              <a:cxn ang="0">
                <a:pos x="connsiteX2535" y="connsiteY2535"/>
              </a:cxn>
              <a:cxn ang="0">
                <a:pos x="connsiteX2536" y="connsiteY2536"/>
              </a:cxn>
              <a:cxn ang="0">
                <a:pos x="connsiteX2537" y="connsiteY2537"/>
              </a:cxn>
              <a:cxn ang="0">
                <a:pos x="connsiteX2538" y="connsiteY2538"/>
              </a:cxn>
              <a:cxn ang="0">
                <a:pos x="connsiteX2539" y="connsiteY2539"/>
              </a:cxn>
              <a:cxn ang="0">
                <a:pos x="connsiteX2540" y="connsiteY2540"/>
              </a:cxn>
              <a:cxn ang="0">
                <a:pos x="connsiteX2541" y="connsiteY2541"/>
              </a:cxn>
              <a:cxn ang="0">
                <a:pos x="connsiteX2542" y="connsiteY2542"/>
              </a:cxn>
              <a:cxn ang="0">
                <a:pos x="connsiteX2543" y="connsiteY2543"/>
              </a:cxn>
              <a:cxn ang="0">
                <a:pos x="connsiteX2544" y="connsiteY2544"/>
              </a:cxn>
              <a:cxn ang="0">
                <a:pos x="connsiteX2545" y="connsiteY2545"/>
              </a:cxn>
              <a:cxn ang="0">
                <a:pos x="connsiteX2546" y="connsiteY2546"/>
              </a:cxn>
              <a:cxn ang="0">
                <a:pos x="connsiteX2547" y="connsiteY2547"/>
              </a:cxn>
              <a:cxn ang="0">
                <a:pos x="connsiteX2548" y="connsiteY2548"/>
              </a:cxn>
              <a:cxn ang="0">
                <a:pos x="connsiteX2549" y="connsiteY2549"/>
              </a:cxn>
              <a:cxn ang="0">
                <a:pos x="connsiteX2550" y="connsiteY2550"/>
              </a:cxn>
              <a:cxn ang="0">
                <a:pos x="connsiteX2551" y="connsiteY2551"/>
              </a:cxn>
              <a:cxn ang="0">
                <a:pos x="connsiteX2552" y="connsiteY2552"/>
              </a:cxn>
              <a:cxn ang="0">
                <a:pos x="connsiteX2553" y="connsiteY2553"/>
              </a:cxn>
              <a:cxn ang="0">
                <a:pos x="connsiteX2554" y="connsiteY2554"/>
              </a:cxn>
              <a:cxn ang="0">
                <a:pos x="connsiteX2555" y="connsiteY2555"/>
              </a:cxn>
              <a:cxn ang="0">
                <a:pos x="connsiteX2556" y="connsiteY2556"/>
              </a:cxn>
              <a:cxn ang="0">
                <a:pos x="connsiteX2557" y="connsiteY2557"/>
              </a:cxn>
              <a:cxn ang="0">
                <a:pos x="connsiteX2558" y="connsiteY2558"/>
              </a:cxn>
              <a:cxn ang="0">
                <a:pos x="connsiteX2559" y="connsiteY2559"/>
              </a:cxn>
              <a:cxn ang="0">
                <a:pos x="connsiteX2560" y="connsiteY2560"/>
              </a:cxn>
              <a:cxn ang="0">
                <a:pos x="connsiteX2561" y="connsiteY2561"/>
              </a:cxn>
              <a:cxn ang="0">
                <a:pos x="connsiteX2562" y="connsiteY2562"/>
              </a:cxn>
              <a:cxn ang="0">
                <a:pos x="connsiteX2563" y="connsiteY2563"/>
              </a:cxn>
              <a:cxn ang="0">
                <a:pos x="connsiteX2564" y="connsiteY2564"/>
              </a:cxn>
              <a:cxn ang="0">
                <a:pos x="connsiteX2565" y="connsiteY2565"/>
              </a:cxn>
              <a:cxn ang="0">
                <a:pos x="connsiteX2566" y="connsiteY2566"/>
              </a:cxn>
              <a:cxn ang="0">
                <a:pos x="connsiteX2567" y="connsiteY2567"/>
              </a:cxn>
              <a:cxn ang="0">
                <a:pos x="connsiteX2568" y="connsiteY2568"/>
              </a:cxn>
              <a:cxn ang="0">
                <a:pos x="connsiteX2569" y="connsiteY2569"/>
              </a:cxn>
              <a:cxn ang="0">
                <a:pos x="connsiteX2570" y="connsiteY2570"/>
              </a:cxn>
              <a:cxn ang="0">
                <a:pos x="connsiteX2571" y="connsiteY2571"/>
              </a:cxn>
              <a:cxn ang="0">
                <a:pos x="connsiteX2572" y="connsiteY2572"/>
              </a:cxn>
              <a:cxn ang="0">
                <a:pos x="connsiteX2573" y="connsiteY2573"/>
              </a:cxn>
              <a:cxn ang="0">
                <a:pos x="connsiteX2574" y="connsiteY2574"/>
              </a:cxn>
              <a:cxn ang="0">
                <a:pos x="connsiteX2575" y="connsiteY2575"/>
              </a:cxn>
              <a:cxn ang="0">
                <a:pos x="connsiteX2576" y="connsiteY2576"/>
              </a:cxn>
              <a:cxn ang="0">
                <a:pos x="connsiteX2577" y="connsiteY2577"/>
              </a:cxn>
              <a:cxn ang="0">
                <a:pos x="connsiteX2578" y="connsiteY2578"/>
              </a:cxn>
              <a:cxn ang="0">
                <a:pos x="connsiteX2579" y="connsiteY2579"/>
              </a:cxn>
              <a:cxn ang="0">
                <a:pos x="connsiteX2580" y="connsiteY2580"/>
              </a:cxn>
              <a:cxn ang="0">
                <a:pos x="connsiteX2581" y="connsiteY2581"/>
              </a:cxn>
              <a:cxn ang="0">
                <a:pos x="connsiteX2582" y="connsiteY2582"/>
              </a:cxn>
              <a:cxn ang="0">
                <a:pos x="connsiteX2583" y="connsiteY2583"/>
              </a:cxn>
              <a:cxn ang="0">
                <a:pos x="connsiteX2584" y="connsiteY2584"/>
              </a:cxn>
              <a:cxn ang="0">
                <a:pos x="connsiteX2585" y="connsiteY2585"/>
              </a:cxn>
              <a:cxn ang="0">
                <a:pos x="connsiteX2586" y="connsiteY2586"/>
              </a:cxn>
              <a:cxn ang="0">
                <a:pos x="connsiteX2587" y="connsiteY2587"/>
              </a:cxn>
              <a:cxn ang="0">
                <a:pos x="connsiteX2588" y="connsiteY2588"/>
              </a:cxn>
              <a:cxn ang="0">
                <a:pos x="connsiteX2589" y="connsiteY2589"/>
              </a:cxn>
              <a:cxn ang="0">
                <a:pos x="connsiteX2590" y="connsiteY2590"/>
              </a:cxn>
              <a:cxn ang="0">
                <a:pos x="connsiteX2591" y="connsiteY2591"/>
              </a:cxn>
              <a:cxn ang="0">
                <a:pos x="connsiteX2592" y="connsiteY2592"/>
              </a:cxn>
              <a:cxn ang="0">
                <a:pos x="connsiteX2593" y="connsiteY2593"/>
              </a:cxn>
              <a:cxn ang="0">
                <a:pos x="connsiteX2594" y="connsiteY2594"/>
              </a:cxn>
              <a:cxn ang="0">
                <a:pos x="connsiteX2595" y="connsiteY2595"/>
              </a:cxn>
              <a:cxn ang="0">
                <a:pos x="connsiteX2596" y="connsiteY2596"/>
              </a:cxn>
              <a:cxn ang="0">
                <a:pos x="connsiteX2597" y="connsiteY2597"/>
              </a:cxn>
              <a:cxn ang="0">
                <a:pos x="connsiteX2598" y="connsiteY2598"/>
              </a:cxn>
              <a:cxn ang="0">
                <a:pos x="connsiteX2599" y="connsiteY2599"/>
              </a:cxn>
              <a:cxn ang="0">
                <a:pos x="connsiteX2600" y="connsiteY2600"/>
              </a:cxn>
              <a:cxn ang="0">
                <a:pos x="connsiteX2601" y="connsiteY2601"/>
              </a:cxn>
              <a:cxn ang="0">
                <a:pos x="connsiteX2602" y="connsiteY2602"/>
              </a:cxn>
              <a:cxn ang="0">
                <a:pos x="connsiteX2603" y="connsiteY2603"/>
              </a:cxn>
              <a:cxn ang="0">
                <a:pos x="connsiteX2604" y="connsiteY2604"/>
              </a:cxn>
              <a:cxn ang="0">
                <a:pos x="connsiteX2605" y="connsiteY2605"/>
              </a:cxn>
              <a:cxn ang="0">
                <a:pos x="connsiteX2606" y="connsiteY2606"/>
              </a:cxn>
              <a:cxn ang="0">
                <a:pos x="connsiteX2607" y="connsiteY2607"/>
              </a:cxn>
              <a:cxn ang="0">
                <a:pos x="connsiteX2608" y="connsiteY2608"/>
              </a:cxn>
              <a:cxn ang="0">
                <a:pos x="connsiteX2609" y="connsiteY2609"/>
              </a:cxn>
              <a:cxn ang="0">
                <a:pos x="connsiteX2610" y="connsiteY2610"/>
              </a:cxn>
              <a:cxn ang="0">
                <a:pos x="connsiteX2611" y="connsiteY2611"/>
              </a:cxn>
              <a:cxn ang="0">
                <a:pos x="connsiteX2612" y="connsiteY2612"/>
              </a:cxn>
              <a:cxn ang="0">
                <a:pos x="connsiteX2613" y="connsiteY2613"/>
              </a:cxn>
              <a:cxn ang="0">
                <a:pos x="connsiteX2614" y="connsiteY2614"/>
              </a:cxn>
              <a:cxn ang="0">
                <a:pos x="connsiteX2615" y="connsiteY2615"/>
              </a:cxn>
              <a:cxn ang="0">
                <a:pos x="connsiteX2616" y="connsiteY2616"/>
              </a:cxn>
              <a:cxn ang="0">
                <a:pos x="connsiteX2617" y="connsiteY2617"/>
              </a:cxn>
              <a:cxn ang="0">
                <a:pos x="connsiteX2618" y="connsiteY2618"/>
              </a:cxn>
              <a:cxn ang="0">
                <a:pos x="connsiteX2619" y="connsiteY2619"/>
              </a:cxn>
              <a:cxn ang="0">
                <a:pos x="connsiteX2620" y="connsiteY2620"/>
              </a:cxn>
              <a:cxn ang="0">
                <a:pos x="connsiteX2621" y="connsiteY2621"/>
              </a:cxn>
              <a:cxn ang="0">
                <a:pos x="connsiteX2622" y="connsiteY2622"/>
              </a:cxn>
              <a:cxn ang="0">
                <a:pos x="connsiteX2623" y="connsiteY2623"/>
              </a:cxn>
              <a:cxn ang="0">
                <a:pos x="connsiteX2624" y="connsiteY2624"/>
              </a:cxn>
              <a:cxn ang="0">
                <a:pos x="connsiteX2625" y="connsiteY2625"/>
              </a:cxn>
              <a:cxn ang="0">
                <a:pos x="connsiteX2626" y="connsiteY2626"/>
              </a:cxn>
              <a:cxn ang="0">
                <a:pos x="connsiteX2627" y="connsiteY2627"/>
              </a:cxn>
              <a:cxn ang="0">
                <a:pos x="connsiteX2628" y="connsiteY2628"/>
              </a:cxn>
              <a:cxn ang="0">
                <a:pos x="connsiteX2629" y="connsiteY2629"/>
              </a:cxn>
              <a:cxn ang="0">
                <a:pos x="connsiteX2630" y="connsiteY2630"/>
              </a:cxn>
              <a:cxn ang="0">
                <a:pos x="connsiteX2631" y="connsiteY2631"/>
              </a:cxn>
              <a:cxn ang="0">
                <a:pos x="connsiteX2632" y="connsiteY2632"/>
              </a:cxn>
              <a:cxn ang="0">
                <a:pos x="connsiteX2633" y="connsiteY2633"/>
              </a:cxn>
              <a:cxn ang="0">
                <a:pos x="connsiteX2634" y="connsiteY2634"/>
              </a:cxn>
              <a:cxn ang="0">
                <a:pos x="connsiteX2635" y="connsiteY2635"/>
              </a:cxn>
              <a:cxn ang="0">
                <a:pos x="connsiteX2636" y="connsiteY2636"/>
              </a:cxn>
              <a:cxn ang="0">
                <a:pos x="connsiteX2637" y="connsiteY2637"/>
              </a:cxn>
              <a:cxn ang="0">
                <a:pos x="connsiteX2638" y="connsiteY2638"/>
              </a:cxn>
              <a:cxn ang="0">
                <a:pos x="connsiteX2639" y="connsiteY2639"/>
              </a:cxn>
              <a:cxn ang="0">
                <a:pos x="connsiteX2640" y="connsiteY2640"/>
              </a:cxn>
              <a:cxn ang="0">
                <a:pos x="connsiteX2641" y="connsiteY2641"/>
              </a:cxn>
              <a:cxn ang="0">
                <a:pos x="connsiteX2642" y="connsiteY2642"/>
              </a:cxn>
              <a:cxn ang="0">
                <a:pos x="connsiteX2643" y="connsiteY2643"/>
              </a:cxn>
              <a:cxn ang="0">
                <a:pos x="connsiteX2644" y="connsiteY2644"/>
              </a:cxn>
              <a:cxn ang="0">
                <a:pos x="connsiteX2645" y="connsiteY2645"/>
              </a:cxn>
              <a:cxn ang="0">
                <a:pos x="connsiteX2646" y="connsiteY2646"/>
              </a:cxn>
              <a:cxn ang="0">
                <a:pos x="connsiteX2647" y="connsiteY2647"/>
              </a:cxn>
              <a:cxn ang="0">
                <a:pos x="connsiteX2648" y="connsiteY2648"/>
              </a:cxn>
              <a:cxn ang="0">
                <a:pos x="connsiteX2649" y="connsiteY2649"/>
              </a:cxn>
              <a:cxn ang="0">
                <a:pos x="connsiteX2650" y="connsiteY2650"/>
              </a:cxn>
              <a:cxn ang="0">
                <a:pos x="connsiteX2651" y="connsiteY2651"/>
              </a:cxn>
              <a:cxn ang="0">
                <a:pos x="connsiteX2652" y="connsiteY2652"/>
              </a:cxn>
              <a:cxn ang="0">
                <a:pos x="connsiteX2653" y="connsiteY2653"/>
              </a:cxn>
              <a:cxn ang="0">
                <a:pos x="connsiteX2654" y="connsiteY2654"/>
              </a:cxn>
              <a:cxn ang="0">
                <a:pos x="connsiteX2655" y="connsiteY2655"/>
              </a:cxn>
              <a:cxn ang="0">
                <a:pos x="connsiteX2656" y="connsiteY2656"/>
              </a:cxn>
              <a:cxn ang="0">
                <a:pos x="connsiteX2657" y="connsiteY2657"/>
              </a:cxn>
              <a:cxn ang="0">
                <a:pos x="connsiteX2658" y="connsiteY2658"/>
              </a:cxn>
              <a:cxn ang="0">
                <a:pos x="connsiteX2659" y="connsiteY2659"/>
              </a:cxn>
              <a:cxn ang="0">
                <a:pos x="connsiteX2660" y="connsiteY2660"/>
              </a:cxn>
              <a:cxn ang="0">
                <a:pos x="connsiteX2661" y="connsiteY2661"/>
              </a:cxn>
              <a:cxn ang="0">
                <a:pos x="connsiteX2662" y="connsiteY2662"/>
              </a:cxn>
              <a:cxn ang="0">
                <a:pos x="connsiteX2663" y="connsiteY2663"/>
              </a:cxn>
              <a:cxn ang="0">
                <a:pos x="connsiteX2664" y="connsiteY2664"/>
              </a:cxn>
              <a:cxn ang="0">
                <a:pos x="connsiteX2665" y="connsiteY2665"/>
              </a:cxn>
              <a:cxn ang="0">
                <a:pos x="connsiteX2666" y="connsiteY2666"/>
              </a:cxn>
              <a:cxn ang="0">
                <a:pos x="connsiteX2667" y="connsiteY2667"/>
              </a:cxn>
              <a:cxn ang="0">
                <a:pos x="connsiteX2668" y="connsiteY2668"/>
              </a:cxn>
              <a:cxn ang="0">
                <a:pos x="connsiteX2669" y="connsiteY2669"/>
              </a:cxn>
              <a:cxn ang="0">
                <a:pos x="connsiteX2670" y="connsiteY2670"/>
              </a:cxn>
              <a:cxn ang="0">
                <a:pos x="connsiteX2671" y="connsiteY2671"/>
              </a:cxn>
              <a:cxn ang="0">
                <a:pos x="connsiteX2672" y="connsiteY2672"/>
              </a:cxn>
              <a:cxn ang="0">
                <a:pos x="connsiteX2673" y="connsiteY2673"/>
              </a:cxn>
              <a:cxn ang="0">
                <a:pos x="connsiteX2674" y="connsiteY2674"/>
              </a:cxn>
              <a:cxn ang="0">
                <a:pos x="connsiteX2675" y="connsiteY2675"/>
              </a:cxn>
              <a:cxn ang="0">
                <a:pos x="connsiteX2676" y="connsiteY2676"/>
              </a:cxn>
              <a:cxn ang="0">
                <a:pos x="connsiteX2677" y="connsiteY2677"/>
              </a:cxn>
              <a:cxn ang="0">
                <a:pos x="connsiteX2678" y="connsiteY2678"/>
              </a:cxn>
              <a:cxn ang="0">
                <a:pos x="connsiteX2679" y="connsiteY2679"/>
              </a:cxn>
              <a:cxn ang="0">
                <a:pos x="connsiteX2680" y="connsiteY2680"/>
              </a:cxn>
              <a:cxn ang="0">
                <a:pos x="connsiteX2681" y="connsiteY2681"/>
              </a:cxn>
              <a:cxn ang="0">
                <a:pos x="connsiteX2682" y="connsiteY2682"/>
              </a:cxn>
              <a:cxn ang="0">
                <a:pos x="connsiteX2683" y="connsiteY2683"/>
              </a:cxn>
              <a:cxn ang="0">
                <a:pos x="connsiteX2684" y="connsiteY2684"/>
              </a:cxn>
              <a:cxn ang="0">
                <a:pos x="connsiteX2685" y="connsiteY2685"/>
              </a:cxn>
              <a:cxn ang="0">
                <a:pos x="connsiteX2686" y="connsiteY2686"/>
              </a:cxn>
              <a:cxn ang="0">
                <a:pos x="connsiteX2687" y="connsiteY2687"/>
              </a:cxn>
              <a:cxn ang="0">
                <a:pos x="connsiteX2688" y="connsiteY2688"/>
              </a:cxn>
              <a:cxn ang="0">
                <a:pos x="connsiteX2689" y="connsiteY2689"/>
              </a:cxn>
              <a:cxn ang="0">
                <a:pos x="connsiteX2690" y="connsiteY2690"/>
              </a:cxn>
              <a:cxn ang="0">
                <a:pos x="connsiteX2691" y="connsiteY2691"/>
              </a:cxn>
              <a:cxn ang="0">
                <a:pos x="connsiteX2692" y="connsiteY2692"/>
              </a:cxn>
              <a:cxn ang="0">
                <a:pos x="connsiteX2693" y="connsiteY2693"/>
              </a:cxn>
              <a:cxn ang="0">
                <a:pos x="connsiteX2694" y="connsiteY2694"/>
              </a:cxn>
              <a:cxn ang="0">
                <a:pos x="connsiteX2695" y="connsiteY2695"/>
              </a:cxn>
              <a:cxn ang="0">
                <a:pos x="connsiteX2696" y="connsiteY2696"/>
              </a:cxn>
              <a:cxn ang="0">
                <a:pos x="connsiteX2697" y="connsiteY2697"/>
              </a:cxn>
              <a:cxn ang="0">
                <a:pos x="connsiteX2698" y="connsiteY2698"/>
              </a:cxn>
              <a:cxn ang="0">
                <a:pos x="connsiteX2699" y="connsiteY2699"/>
              </a:cxn>
              <a:cxn ang="0">
                <a:pos x="connsiteX2700" y="connsiteY2700"/>
              </a:cxn>
              <a:cxn ang="0">
                <a:pos x="connsiteX2701" y="connsiteY2701"/>
              </a:cxn>
              <a:cxn ang="0">
                <a:pos x="connsiteX2702" y="connsiteY2702"/>
              </a:cxn>
              <a:cxn ang="0">
                <a:pos x="connsiteX2703" y="connsiteY2703"/>
              </a:cxn>
              <a:cxn ang="0">
                <a:pos x="connsiteX2704" y="connsiteY2704"/>
              </a:cxn>
              <a:cxn ang="0">
                <a:pos x="connsiteX2705" y="connsiteY2705"/>
              </a:cxn>
              <a:cxn ang="0">
                <a:pos x="connsiteX2706" y="connsiteY2706"/>
              </a:cxn>
              <a:cxn ang="0">
                <a:pos x="connsiteX2707" y="connsiteY2707"/>
              </a:cxn>
              <a:cxn ang="0">
                <a:pos x="connsiteX2708" y="connsiteY2708"/>
              </a:cxn>
              <a:cxn ang="0">
                <a:pos x="connsiteX2709" y="connsiteY2709"/>
              </a:cxn>
              <a:cxn ang="0">
                <a:pos x="connsiteX2710" y="connsiteY2710"/>
              </a:cxn>
              <a:cxn ang="0">
                <a:pos x="connsiteX2711" y="connsiteY2711"/>
              </a:cxn>
              <a:cxn ang="0">
                <a:pos x="connsiteX2712" y="connsiteY2712"/>
              </a:cxn>
              <a:cxn ang="0">
                <a:pos x="connsiteX2713" y="connsiteY2713"/>
              </a:cxn>
              <a:cxn ang="0">
                <a:pos x="connsiteX2714" y="connsiteY2714"/>
              </a:cxn>
              <a:cxn ang="0">
                <a:pos x="connsiteX2715" y="connsiteY2715"/>
              </a:cxn>
              <a:cxn ang="0">
                <a:pos x="connsiteX2716" y="connsiteY2716"/>
              </a:cxn>
              <a:cxn ang="0">
                <a:pos x="connsiteX2717" y="connsiteY2717"/>
              </a:cxn>
              <a:cxn ang="0">
                <a:pos x="connsiteX2718" y="connsiteY2718"/>
              </a:cxn>
              <a:cxn ang="0">
                <a:pos x="connsiteX2719" y="connsiteY2719"/>
              </a:cxn>
              <a:cxn ang="0">
                <a:pos x="connsiteX2720" y="connsiteY2720"/>
              </a:cxn>
              <a:cxn ang="0">
                <a:pos x="connsiteX2721" y="connsiteY2721"/>
              </a:cxn>
              <a:cxn ang="0">
                <a:pos x="connsiteX2722" y="connsiteY2722"/>
              </a:cxn>
              <a:cxn ang="0">
                <a:pos x="connsiteX2723" y="connsiteY2723"/>
              </a:cxn>
              <a:cxn ang="0">
                <a:pos x="connsiteX2724" y="connsiteY2724"/>
              </a:cxn>
              <a:cxn ang="0">
                <a:pos x="connsiteX2725" y="connsiteY2725"/>
              </a:cxn>
              <a:cxn ang="0">
                <a:pos x="connsiteX2726" y="connsiteY2726"/>
              </a:cxn>
              <a:cxn ang="0">
                <a:pos x="connsiteX2727" y="connsiteY2727"/>
              </a:cxn>
              <a:cxn ang="0">
                <a:pos x="connsiteX2728" y="connsiteY2728"/>
              </a:cxn>
              <a:cxn ang="0">
                <a:pos x="connsiteX2729" y="connsiteY2729"/>
              </a:cxn>
              <a:cxn ang="0">
                <a:pos x="connsiteX2730" y="connsiteY2730"/>
              </a:cxn>
              <a:cxn ang="0">
                <a:pos x="connsiteX2731" y="connsiteY2731"/>
              </a:cxn>
              <a:cxn ang="0">
                <a:pos x="connsiteX2732" y="connsiteY2732"/>
              </a:cxn>
              <a:cxn ang="0">
                <a:pos x="connsiteX2733" y="connsiteY2733"/>
              </a:cxn>
              <a:cxn ang="0">
                <a:pos x="connsiteX2734" y="connsiteY2734"/>
              </a:cxn>
              <a:cxn ang="0">
                <a:pos x="connsiteX2735" y="connsiteY2735"/>
              </a:cxn>
              <a:cxn ang="0">
                <a:pos x="connsiteX2736" y="connsiteY2736"/>
              </a:cxn>
              <a:cxn ang="0">
                <a:pos x="connsiteX2737" y="connsiteY2737"/>
              </a:cxn>
              <a:cxn ang="0">
                <a:pos x="connsiteX2738" y="connsiteY2738"/>
              </a:cxn>
              <a:cxn ang="0">
                <a:pos x="connsiteX2739" y="connsiteY2739"/>
              </a:cxn>
              <a:cxn ang="0">
                <a:pos x="connsiteX2740" y="connsiteY2740"/>
              </a:cxn>
              <a:cxn ang="0">
                <a:pos x="connsiteX2741" y="connsiteY2741"/>
              </a:cxn>
              <a:cxn ang="0">
                <a:pos x="connsiteX2742" y="connsiteY2742"/>
              </a:cxn>
              <a:cxn ang="0">
                <a:pos x="connsiteX2743" y="connsiteY2743"/>
              </a:cxn>
              <a:cxn ang="0">
                <a:pos x="connsiteX2744" y="connsiteY2744"/>
              </a:cxn>
              <a:cxn ang="0">
                <a:pos x="connsiteX2745" y="connsiteY2745"/>
              </a:cxn>
              <a:cxn ang="0">
                <a:pos x="connsiteX2746" y="connsiteY2746"/>
              </a:cxn>
              <a:cxn ang="0">
                <a:pos x="connsiteX2747" y="connsiteY2747"/>
              </a:cxn>
              <a:cxn ang="0">
                <a:pos x="connsiteX2748" y="connsiteY2748"/>
              </a:cxn>
              <a:cxn ang="0">
                <a:pos x="connsiteX2749" y="connsiteY2749"/>
              </a:cxn>
              <a:cxn ang="0">
                <a:pos x="connsiteX2750" y="connsiteY2750"/>
              </a:cxn>
              <a:cxn ang="0">
                <a:pos x="connsiteX2751" y="connsiteY2751"/>
              </a:cxn>
              <a:cxn ang="0">
                <a:pos x="connsiteX2752" y="connsiteY2752"/>
              </a:cxn>
              <a:cxn ang="0">
                <a:pos x="connsiteX2753" y="connsiteY2753"/>
              </a:cxn>
              <a:cxn ang="0">
                <a:pos x="connsiteX2754" y="connsiteY2754"/>
              </a:cxn>
              <a:cxn ang="0">
                <a:pos x="connsiteX2755" y="connsiteY2755"/>
              </a:cxn>
              <a:cxn ang="0">
                <a:pos x="connsiteX2756" y="connsiteY2756"/>
              </a:cxn>
              <a:cxn ang="0">
                <a:pos x="connsiteX2757" y="connsiteY2757"/>
              </a:cxn>
              <a:cxn ang="0">
                <a:pos x="connsiteX2758" y="connsiteY2758"/>
              </a:cxn>
              <a:cxn ang="0">
                <a:pos x="connsiteX2759" y="connsiteY2759"/>
              </a:cxn>
              <a:cxn ang="0">
                <a:pos x="connsiteX2760" y="connsiteY2760"/>
              </a:cxn>
              <a:cxn ang="0">
                <a:pos x="connsiteX2761" y="connsiteY2761"/>
              </a:cxn>
              <a:cxn ang="0">
                <a:pos x="connsiteX2762" y="connsiteY2762"/>
              </a:cxn>
              <a:cxn ang="0">
                <a:pos x="connsiteX2763" y="connsiteY2763"/>
              </a:cxn>
              <a:cxn ang="0">
                <a:pos x="connsiteX2764" y="connsiteY2764"/>
              </a:cxn>
              <a:cxn ang="0">
                <a:pos x="connsiteX2765" y="connsiteY2765"/>
              </a:cxn>
              <a:cxn ang="0">
                <a:pos x="connsiteX2766" y="connsiteY2766"/>
              </a:cxn>
              <a:cxn ang="0">
                <a:pos x="connsiteX2767" y="connsiteY2767"/>
              </a:cxn>
              <a:cxn ang="0">
                <a:pos x="connsiteX2768" y="connsiteY2768"/>
              </a:cxn>
              <a:cxn ang="0">
                <a:pos x="connsiteX2769" y="connsiteY2769"/>
              </a:cxn>
              <a:cxn ang="0">
                <a:pos x="connsiteX2770" y="connsiteY2770"/>
              </a:cxn>
              <a:cxn ang="0">
                <a:pos x="connsiteX2771" y="connsiteY2771"/>
              </a:cxn>
              <a:cxn ang="0">
                <a:pos x="connsiteX2772" y="connsiteY2772"/>
              </a:cxn>
              <a:cxn ang="0">
                <a:pos x="connsiteX2773" y="connsiteY2773"/>
              </a:cxn>
              <a:cxn ang="0">
                <a:pos x="connsiteX2774" y="connsiteY2774"/>
              </a:cxn>
              <a:cxn ang="0">
                <a:pos x="connsiteX2775" y="connsiteY2775"/>
              </a:cxn>
              <a:cxn ang="0">
                <a:pos x="connsiteX2776" y="connsiteY2776"/>
              </a:cxn>
              <a:cxn ang="0">
                <a:pos x="connsiteX2777" y="connsiteY2777"/>
              </a:cxn>
              <a:cxn ang="0">
                <a:pos x="connsiteX2778" y="connsiteY2778"/>
              </a:cxn>
              <a:cxn ang="0">
                <a:pos x="connsiteX2779" y="connsiteY2779"/>
              </a:cxn>
              <a:cxn ang="0">
                <a:pos x="connsiteX2780" y="connsiteY2780"/>
              </a:cxn>
              <a:cxn ang="0">
                <a:pos x="connsiteX2781" y="connsiteY2781"/>
              </a:cxn>
              <a:cxn ang="0">
                <a:pos x="connsiteX2782" y="connsiteY2782"/>
              </a:cxn>
              <a:cxn ang="0">
                <a:pos x="connsiteX2783" y="connsiteY2783"/>
              </a:cxn>
              <a:cxn ang="0">
                <a:pos x="connsiteX2784" y="connsiteY2784"/>
              </a:cxn>
              <a:cxn ang="0">
                <a:pos x="connsiteX2785" y="connsiteY2785"/>
              </a:cxn>
              <a:cxn ang="0">
                <a:pos x="connsiteX2786" y="connsiteY2786"/>
              </a:cxn>
              <a:cxn ang="0">
                <a:pos x="connsiteX2787" y="connsiteY2787"/>
              </a:cxn>
              <a:cxn ang="0">
                <a:pos x="connsiteX2788" y="connsiteY2788"/>
              </a:cxn>
              <a:cxn ang="0">
                <a:pos x="connsiteX2789" y="connsiteY2789"/>
              </a:cxn>
              <a:cxn ang="0">
                <a:pos x="connsiteX2790" y="connsiteY2790"/>
              </a:cxn>
              <a:cxn ang="0">
                <a:pos x="connsiteX2791" y="connsiteY2791"/>
              </a:cxn>
              <a:cxn ang="0">
                <a:pos x="connsiteX2792" y="connsiteY2792"/>
              </a:cxn>
              <a:cxn ang="0">
                <a:pos x="connsiteX2793" y="connsiteY2793"/>
              </a:cxn>
              <a:cxn ang="0">
                <a:pos x="connsiteX2794" y="connsiteY2794"/>
              </a:cxn>
              <a:cxn ang="0">
                <a:pos x="connsiteX2795" y="connsiteY2795"/>
              </a:cxn>
              <a:cxn ang="0">
                <a:pos x="connsiteX2796" y="connsiteY2796"/>
              </a:cxn>
              <a:cxn ang="0">
                <a:pos x="connsiteX2797" y="connsiteY2797"/>
              </a:cxn>
              <a:cxn ang="0">
                <a:pos x="connsiteX2798" y="connsiteY2798"/>
              </a:cxn>
              <a:cxn ang="0">
                <a:pos x="connsiteX2799" y="connsiteY2799"/>
              </a:cxn>
              <a:cxn ang="0">
                <a:pos x="connsiteX2800" y="connsiteY2800"/>
              </a:cxn>
              <a:cxn ang="0">
                <a:pos x="connsiteX2801" y="connsiteY2801"/>
              </a:cxn>
              <a:cxn ang="0">
                <a:pos x="connsiteX2802" y="connsiteY2802"/>
              </a:cxn>
              <a:cxn ang="0">
                <a:pos x="connsiteX2803" y="connsiteY2803"/>
              </a:cxn>
              <a:cxn ang="0">
                <a:pos x="connsiteX2804" y="connsiteY2804"/>
              </a:cxn>
              <a:cxn ang="0">
                <a:pos x="connsiteX2805" y="connsiteY2805"/>
              </a:cxn>
              <a:cxn ang="0">
                <a:pos x="connsiteX2806" y="connsiteY2806"/>
              </a:cxn>
              <a:cxn ang="0">
                <a:pos x="connsiteX2807" y="connsiteY2807"/>
              </a:cxn>
              <a:cxn ang="0">
                <a:pos x="connsiteX2808" y="connsiteY2808"/>
              </a:cxn>
              <a:cxn ang="0">
                <a:pos x="connsiteX2809" y="connsiteY2809"/>
              </a:cxn>
              <a:cxn ang="0">
                <a:pos x="connsiteX2810" y="connsiteY2810"/>
              </a:cxn>
              <a:cxn ang="0">
                <a:pos x="connsiteX2811" y="connsiteY2811"/>
              </a:cxn>
              <a:cxn ang="0">
                <a:pos x="connsiteX2812" y="connsiteY2812"/>
              </a:cxn>
              <a:cxn ang="0">
                <a:pos x="connsiteX2813" y="connsiteY2813"/>
              </a:cxn>
              <a:cxn ang="0">
                <a:pos x="connsiteX2814" y="connsiteY2814"/>
              </a:cxn>
              <a:cxn ang="0">
                <a:pos x="connsiteX2815" y="connsiteY2815"/>
              </a:cxn>
              <a:cxn ang="0">
                <a:pos x="connsiteX2816" y="connsiteY2816"/>
              </a:cxn>
              <a:cxn ang="0">
                <a:pos x="connsiteX2817" y="connsiteY2817"/>
              </a:cxn>
              <a:cxn ang="0">
                <a:pos x="connsiteX2818" y="connsiteY2818"/>
              </a:cxn>
              <a:cxn ang="0">
                <a:pos x="connsiteX2819" y="connsiteY2819"/>
              </a:cxn>
              <a:cxn ang="0">
                <a:pos x="connsiteX2820" y="connsiteY2820"/>
              </a:cxn>
              <a:cxn ang="0">
                <a:pos x="connsiteX2821" y="connsiteY2821"/>
              </a:cxn>
              <a:cxn ang="0">
                <a:pos x="connsiteX2822" y="connsiteY2822"/>
              </a:cxn>
              <a:cxn ang="0">
                <a:pos x="connsiteX2823" y="connsiteY2823"/>
              </a:cxn>
              <a:cxn ang="0">
                <a:pos x="connsiteX2824" y="connsiteY2824"/>
              </a:cxn>
              <a:cxn ang="0">
                <a:pos x="connsiteX2825" y="connsiteY2825"/>
              </a:cxn>
              <a:cxn ang="0">
                <a:pos x="connsiteX2826" y="connsiteY2826"/>
              </a:cxn>
              <a:cxn ang="0">
                <a:pos x="connsiteX2827" y="connsiteY2827"/>
              </a:cxn>
              <a:cxn ang="0">
                <a:pos x="connsiteX2828" y="connsiteY2828"/>
              </a:cxn>
              <a:cxn ang="0">
                <a:pos x="connsiteX2829" y="connsiteY2829"/>
              </a:cxn>
              <a:cxn ang="0">
                <a:pos x="connsiteX2830" y="connsiteY2830"/>
              </a:cxn>
              <a:cxn ang="0">
                <a:pos x="connsiteX2831" y="connsiteY2831"/>
              </a:cxn>
              <a:cxn ang="0">
                <a:pos x="connsiteX2832" y="connsiteY2832"/>
              </a:cxn>
              <a:cxn ang="0">
                <a:pos x="connsiteX2833" y="connsiteY2833"/>
              </a:cxn>
              <a:cxn ang="0">
                <a:pos x="connsiteX2834" y="connsiteY2834"/>
              </a:cxn>
              <a:cxn ang="0">
                <a:pos x="connsiteX2835" y="connsiteY2835"/>
              </a:cxn>
              <a:cxn ang="0">
                <a:pos x="connsiteX2836" y="connsiteY2836"/>
              </a:cxn>
              <a:cxn ang="0">
                <a:pos x="connsiteX2837" y="connsiteY2837"/>
              </a:cxn>
              <a:cxn ang="0">
                <a:pos x="connsiteX2838" y="connsiteY2838"/>
              </a:cxn>
              <a:cxn ang="0">
                <a:pos x="connsiteX2839" y="connsiteY2839"/>
              </a:cxn>
              <a:cxn ang="0">
                <a:pos x="connsiteX2840" y="connsiteY2840"/>
              </a:cxn>
              <a:cxn ang="0">
                <a:pos x="connsiteX2841" y="connsiteY2841"/>
              </a:cxn>
              <a:cxn ang="0">
                <a:pos x="connsiteX2842" y="connsiteY2842"/>
              </a:cxn>
              <a:cxn ang="0">
                <a:pos x="connsiteX2843" y="connsiteY2843"/>
              </a:cxn>
              <a:cxn ang="0">
                <a:pos x="connsiteX2844" y="connsiteY2844"/>
              </a:cxn>
              <a:cxn ang="0">
                <a:pos x="connsiteX2845" y="connsiteY2845"/>
              </a:cxn>
              <a:cxn ang="0">
                <a:pos x="connsiteX2846" y="connsiteY2846"/>
              </a:cxn>
              <a:cxn ang="0">
                <a:pos x="connsiteX2847" y="connsiteY2847"/>
              </a:cxn>
              <a:cxn ang="0">
                <a:pos x="connsiteX2848" y="connsiteY2848"/>
              </a:cxn>
              <a:cxn ang="0">
                <a:pos x="connsiteX2849" y="connsiteY2849"/>
              </a:cxn>
              <a:cxn ang="0">
                <a:pos x="connsiteX2850" y="connsiteY2850"/>
              </a:cxn>
              <a:cxn ang="0">
                <a:pos x="connsiteX2851" y="connsiteY2851"/>
              </a:cxn>
              <a:cxn ang="0">
                <a:pos x="connsiteX2852" y="connsiteY2852"/>
              </a:cxn>
              <a:cxn ang="0">
                <a:pos x="connsiteX2853" y="connsiteY2853"/>
              </a:cxn>
              <a:cxn ang="0">
                <a:pos x="connsiteX2854" y="connsiteY2854"/>
              </a:cxn>
              <a:cxn ang="0">
                <a:pos x="connsiteX2855" y="connsiteY2855"/>
              </a:cxn>
              <a:cxn ang="0">
                <a:pos x="connsiteX2856" y="connsiteY2856"/>
              </a:cxn>
              <a:cxn ang="0">
                <a:pos x="connsiteX2857" y="connsiteY2857"/>
              </a:cxn>
              <a:cxn ang="0">
                <a:pos x="connsiteX2858" y="connsiteY2858"/>
              </a:cxn>
              <a:cxn ang="0">
                <a:pos x="connsiteX2859" y="connsiteY2859"/>
              </a:cxn>
              <a:cxn ang="0">
                <a:pos x="connsiteX2860" y="connsiteY2860"/>
              </a:cxn>
              <a:cxn ang="0">
                <a:pos x="connsiteX2861" y="connsiteY2861"/>
              </a:cxn>
              <a:cxn ang="0">
                <a:pos x="connsiteX2862" y="connsiteY2862"/>
              </a:cxn>
              <a:cxn ang="0">
                <a:pos x="connsiteX2863" y="connsiteY2863"/>
              </a:cxn>
              <a:cxn ang="0">
                <a:pos x="connsiteX2864" y="connsiteY2864"/>
              </a:cxn>
              <a:cxn ang="0">
                <a:pos x="connsiteX2865" y="connsiteY2865"/>
              </a:cxn>
              <a:cxn ang="0">
                <a:pos x="connsiteX2866" y="connsiteY2866"/>
              </a:cxn>
              <a:cxn ang="0">
                <a:pos x="connsiteX2867" y="connsiteY2867"/>
              </a:cxn>
              <a:cxn ang="0">
                <a:pos x="connsiteX2868" y="connsiteY2868"/>
              </a:cxn>
              <a:cxn ang="0">
                <a:pos x="connsiteX2869" y="connsiteY2869"/>
              </a:cxn>
              <a:cxn ang="0">
                <a:pos x="connsiteX2870" y="connsiteY2870"/>
              </a:cxn>
              <a:cxn ang="0">
                <a:pos x="connsiteX2871" y="connsiteY2871"/>
              </a:cxn>
              <a:cxn ang="0">
                <a:pos x="connsiteX2872" y="connsiteY2872"/>
              </a:cxn>
              <a:cxn ang="0">
                <a:pos x="connsiteX2873" y="connsiteY2873"/>
              </a:cxn>
              <a:cxn ang="0">
                <a:pos x="connsiteX2874" y="connsiteY2874"/>
              </a:cxn>
              <a:cxn ang="0">
                <a:pos x="connsiteX2875" y="connsiteY2875"/>
              </a:cxn>
              <a:cxn ang="0">
                <a:pos x="connsiteX2876" y="connsiteY2876"/>
              </a:cxn>
              <a:cxn ang="0">
                <a:pos x="connsiteX2877" y="connsiteY2877"/>
              </a:cxn>
              <a:cxn ang="0">
                <a:pos x="connsiteX2878" y="connsiteY2878"/>
              </a:cxn>
              <a:cxn ang="0">
                <a:pos x="connsiteX2879" y="connsiteY2879"/>
              </a:cxn>
              <a:cxn ang="0">
                <a:pos x="connsiteX2880" y="connsiteY2880"/>
              </a:cxn>
              <a:cxn ang="0">
                <a:pos x="connsiteX2881" y="connsiteY2881"/>
              </a:cxn>
              <a:cxn ang="0">
                <a:pos x="connsiteX2882" y="connsiteY2882"/>
              </a:cxn>
              <a:cxn ang="0">
                <a:pos x="connsiteX2883" y="connsiteY2883"/>
              </a:cxn>
              <a:cxn ang="0">
                <a:pos x="connsiteX2884" y="connsiteY2884"/>
              </a:cxn>
              <a:cxn ang="0">
                <a:pos x="connsiteX2885" y="connsiteY2885"/>
              </a:cxn>
              <a:cxn ang="0">
                <a:pos x="connsiteX2886" y="connsiteY2886"/>
              </a:cxn>
              <a:cxn ang="0">
                <a:pos x="connsiteX2887" y="connsiteY2887"/>
              </a:cxn>
              <a:cxn ang="0">
                <a:pos x="connsiteX2888" y="connsiteY2888"/>
              </a:cxn>
              <a:cxn ang="0">
                <a:pos x="connsiteX2889" y="connsiteY2889"/>
              </a:cxn>
              <a:cxn ang="0">
                <a:pos x="connsiteX2890" y="connsiteY2890"/>
              </a:cxn>
              <a:cxn ang="0">
                <a:pos x="connsiteX2891" y="connsiteY2891"/>
              </a:cxn>
              <a:cxn ang="0">
                <a:pos x="connsiteX2892" y="connsiteY2892"/>
              </a:cxn>
              <a:cxn ang="0">
                <a:pos x="connsiteX2893" y="connsiteY2893"/>
              </a:cxn>
              <a:cxn ang="0">
                <a:pos x="connsiteX2894" y="connsiteY2894"/>
              </a:cxn>
              <a:cxn ang="0">
                <a:pos x="connsiteX2895" y="connsiteY2895"/>
              </a:cxn>
              <a:cxn ang="0">
                <a:pos x="connsiteX2896" y="connsiteY2896"/>
              </a:cxn>
              <a:cxn ang="0">
                <a:pos x="connsiteX2897" y="connsiteY2897"/>
              </a:cxn>
              <a:cxn ang="0">
                <a:pos x="connsiteX2898" y="connsiteY2898"/>
              </a:cxn>
              <a:cxn ang="0">
                <a:pos x="connsiteX2899" y="connsiteY2899"/>
              </a:cxn>
              <a:cxn ang="0">
                <a:pos x="connsiteX2900" y="connsiteY2900"/>
              </a:cxn>
              <a:cxn ang="0">
                <a:pos x="connsiteX2901" y="connsiteY2901"/>
              </a:cxn>
              <a:cxn ang="0">
                <a:pos x="connsiteX2902" y="connsiteY2902"/>
              </a:cxn>
              <a:cxn ang="0">
                <a:pos x="connsiteX2903" y="connsiteY2903"/>
              </a:cxn>
              <a:cxn ang="0">
                <a:pos x="connsiteX2904" y="connsiteY2904"/>
              </a:cxn>
              <a:cxn ang="0">
                <a:pos x="connsiteX2905" y="connsiteY2905"/>
              </a:cxn>
              <a:cxn ang="0">
                <a:pos x="connsiteX2906" y="connsiteY2906"/>
              </a:cxn>
              <a:cxn ang="0">
                <a:pos x="connsiteX2907" y="connsiteY2907"/>
              </a:cxn>
              <a:cxn ang="0">
                <a:pos x="connsiteX2908" y="connsiteY2908"/>
              </a:cxn>
              <a:cxn ang="0">
                <a:pos x="connsiteX2909" y="connsiteY2909"/>
              </a:cxn>
              <a:cxn ang="0">
                <a:pos x="connsiteX2910" y="connsiteY2910"/>
              </a:cxn>
              <a:cxn ang="0">
                <a:pos x="connsiteX2911" y="connsiteY2911"/>
              </a:cxn>
              <a:cxn ang="0">
                <a:pos x="connsiteX2912" y="connsiteY2912"/>
              </a:cxn>
              <a:cxn ang="0">
                <a:pos x="connsiteX2913" y="connsiteY2913"/>
              </a:cxn>
              <a:cxn ang="0">
                <a:pos x="connsiteX2914" y="connsiteY2914"/>
              </a:cxn>
              <a:cxn ang="0">
                <a:pos x="connsiteX2915" y="connsiteY2915"/>
              </a:cxn>
              <a:cxn ang="0">
                <a:pos x="connsiteX2916" y="connsiteY2916"/>
              </a:cxn>
              <a:cxn ang="0">
                <a:pos x="connsiteX2917" y="connsiteY2917"/>
              </a:cxn>
              <a:cxn ang="0">
                <a:pos x="connsiteX2918" y="connsiteY2918"/>
              </a:cxn>
              <a:cxn ang="0">
                <a:pos x="connsiteX2919" y="connsiteY2919"/>
              </a:cxn>
              <a:cxn ang="0">
                <a:pos x="connsiteX2920" y="connsiteY2920"/>
              </a:cxn>
              <a:cxn ang="0">
                <a:pos x="connsiteX2921" y="connsiteY2921"/>
              </a:cxn>
              <a:cxn ang="0">
                <a:pos x="connsiteX2922" y="connsiteY2922"/>
              </a:cxn>
              <a:cxn ang="0">
                <a:pos x="connsiteX2923" y="connsiteY2923"/>
              </a:cxn>
              <a:cxn ang="0">
                <a:pos x="connsiteX2924" y="connsiteY2924"/>
              </a:cxn>
              <a:cxn ang="0">
                <a:pos x="connsiteX2925" y="connsiteY2925"/>
              </a:cxn>
              <a:cxn ang="0">
                <a:pos x="connsiteX2926" y="connsiteY2926"/>
              </a:cxn>
              <a:cxn ang="0">
                <a:pos x="connsiteX2927" y="connsiteY2927"/>
              </a:cxn>
              <a:cxn ang="0">
                <a:pos x="connsiteX2928" y="connsiteY2928"/>
              </a:cxn>
              <a:cxn ang="0">
                <a:pos x="connsiteX2929" y="connsiteY2929"/>
              </a:cxn>
              <a:cxn ang="0">
                <a:pos x="connsiteX2930" y="connsiteY2930"/>
              </a:cxn>
              <a:cxn ang="0">
                <a:pos x="connsiteX2931" y="connsiteY2931"/>
              </a:cxn>
              <a:cxn ang="0">
                <a:pos x="connsiteX2932" y="connsiteY2932"/>
              </a:cxn>
              <a:cxn ang="0">
                <a:pos x="connsiteX2933" y="connsiteY2933"/>
              </a:cxn>
              <a:cxn ang="0">
                <a:pos x="connsiteX2934" y="connsiteY2934"/>
              </a:cxn>
              <a:cxn ang="0">
                <a:pos x="connsiteX2935" y="connsiteY2935"/>
              </a:cxn>
              <a:cxn ang="0">
                <a:pos x="connsiteX2936" y="connsiteY2936"/>
              </a:cxn>
              <a:cxn ang="0">
                <a:pos x="connsiteX2937" y="connsiteY2937"/>
              </a:cxn>
              <a:cxn ang="0">
                <a:pos x="connsiteX2938" y="connsiteY2938"/>
              </a:cxn>
              <a:cxn ang="0">
                <a:pos x="connsiteX2939" y="connsiteY2939"/>
              </a:cxn>
              <a:cxn ang="0">
                <a:pos x="connsiteX2940" y="connsiteY2940"/>
              </a:cxn>
              <a:cxn ang="0">
                <a:pos x="connsiteX2941" y="connsiteY2941"/>
              </a:cxn>
              <a:cxn ang="0">
                <a:pos x="connsiteX2942" y="connsiteY2942"/>
              </a:cxn>
              <a:cxn ang="0">
                <a:pos x="connsiteX2943" y="connsiteY2943"/>
              </a:cxn>
              <a:cxn ang="0">
                <a:pos x="connsiteX2944" y="connsiteY2944"/>
              </a:cxn>
              <a:cxn ang="0">
                <a:pos x="connsiteX2945" y="connsiteY2945"/>
              </a:cxn>
              <a:cxn ang="0">
                <a:pos x="connsiteX2946" y="connsiteY2946"/>
              </a:cxn>
              <a:cxn ang="0">
                <a:pos x="connsiteX2947" y="connsiteY2947"/>
              </a:cxn>
              <a:cxn ang="0">
                <a:pos x="connsiteX2948" y="connsiteY2948"/>
              </a:cxn>
              <a:cxn ang="0">
                <a:pos x="connsiteX2949" y="connsiteY2949"/>
              </a:cxn>
              <a:cxn ang="0">
                <a:pos x="connsiteX2950" y="connsiteY2950"/>
              </a:cxn>
              <a:cxn ang="0">
                <a:pos x="connsiteX2951" y="connsiteY2951"/>
              </a:cxn>
              <a:cxn ang="0">
                <a:pos x="connsiteX2952" y="connsiteY2952"/>
              </a:cxn>
              <a:cxn ang="0">
                <a:pos x="connsiteX2953" y="connsiteY2953"/>
              </a:cxn>
              <a:cxn ang="0">
                <a:pos x="connsiteX2954" y="connsiteY2954"/>
              </a:cxn>
              <a:cxn ang="0">
                <a:pos x="connsiteX2955" y="connsiteY2955"/>
              </a:cxn>
              <a:cxn ang="0">
                <a:pos x="connsiteX2956" y="connsiteY2956"/>
              </a:cxn>
              <a:cxn ang="0">
                <a:pos x="connsiteX2957" y="connsiteY2957"/>
              </a:cxn>
              <a:cxn ang="0">
                <a:pos x="connsiteX2958" y="connsiteY2958"/>
              </a:cxn>
              <a:cxn ang="0">
                <a:pos x="connsiteX2959" y="connsiteY2959"/>
              </a:cxn>
              <a:cxn ang="0">
                <a:pos x="connsiteX2960" y="connsiteY2960"/>
              </a:cxn>
              <a:cxn ang="0">
                <a:pos x="connsiteX2961" y="connsiteY2961"/>
              </a:cxn>
              <a:cxn ang="0">
                <a:pos x="connsiteX2962" y="connsiteY2962"/>
              </a:cxn>
              <a:cxn ang="0">
                <a:pos x="connsiteX2963" y="connsiteY2963"/>
              </a:cxn>
              <a:cxn ang="0">
                <a:pos x="connsiteX2964" y="connsiteY2964"/>
              </a:cxn>
              <a:cxn ang="0">
                <a:pos x="connsiteX2965" y="connsiteY2965"/>
              </a:cxn>
              <a:cxn ang="0">
                <a:pos x="connsiteX2966" y="connsiteY2966"/>
              </a:cxn>
              <a:cxn ang="0">
                <a:pos x="connsiteX2967" y="connsiteY2967"/>
              </a:cxn>
              <a:cxn ang="0">
                <a:pos x="connsiteX2968" y="connsiteY2968"/>
              </a:cxn>
              <a:cxn ang="0">
                <a:pos x="connsiteX2969" y="connsiteY2969"/>
              </a:cxn>
              <a:cxn ang="0">
                <a:pos x="connsiteX2970" y="connsiteY2970"/>
              </a:cxn>
              <a:cxn ang="0">
                <a:pos x="connsiteX2971" y="connsiteY2971"/>
              </a:cxn>
              <a:cxn ang="0">
                <a:pos x="connsiteX2972" y="connsiteY2972"/>
              </a:cxn>
              <a:cxn ang="0">
                <a:pos x="connsiteX2973" y="connsiteY2973"/>
              </a:cxn>
              <a:cxn ang="0">
                <a:pos x="connsiteX2974" y="connsiteY2974"/>
              </a:cxn>
              <a:cxn ang="0">
                <a:pos x="connsiteX2975" y="connsiteY2975"/>
              </a:cxn>
              <a:cxn ang="0">
                <a:pos x="connsiteX2976" y="connsiteY2976"/>
              </a:cxn>
              <a:cxn ang="0">
                <a:pos x="connsiteX2977" y="connsiteY2977"/>
              </a:cxn>
              <a:cxn ang="0">
                <a:pos x="connsiteX2978" y="connsiteY2978"/>
              </a:cxn>
              <a:cxn ang="0">
                <a:pos x="connsiteX2979" y="connsiteY2979"/>
              </a:cxn>
              <a:cxn ang="0">
                <a:pos x="connsiteX2980" y="connsiteY2980"/>
              </a:cxn>
              <a:cxn ang="0">
                <a:pos x="connsiteX2981" y="connsiteY2981"/>
              </a:cxn>
              <a:cxn ang="0">
                <a:pos x="connsiteX2982" y="connsiteY2982"/>
              </a:cxn>
              <a:cxn ang="0">
                <a:pos x="connsiteX2983" y="connsiteY2983"/>
              </a:cxn>
              <a:cxn ang="0">
                <a:pos x="connsiteX2984" y="connsiteY2984"/>
              </a:cxn>
              <a:cxn ang="0">
                <a:pos x="connsiteX2985" y="connsiteY2985"/>
              </a:cxn>
              <a:cxn ang="0">
                <a:pos x="connsiteX2986" y="connsiteY2986"/>
              </a:cxn>
              <a:cxn ang="0">
                <a:pos x="connsiteX2987" y="connsiteY2987"/>
              </a:cxn>
              <a:cxn ang="0">
                <a:pos x="connsiteX2988" y="connsiteY2988"/>
              </a:cxn>
              <a:cxn ang="0">
                <a:pos x="connsiteX2989" y="connsiteY2989"/>
              </a:cxn>
              <a:cxn ang="0">
                <a:pos x="connsiteX2990" y="connsiteY2990"/>
              </a:cxn>
              <a:cxn ang="0">
                <a:pos x="connsiteX2991" y="connsiteY2991"/>
              </a:cxn>
              <a:cxn ang="0">
                <a:pos x="connsiteX2992" y="connsiteY2992"/>
              </a:cxn>
              <a:cxn ang="0">
                <a:pos x="connsiteX2993" y="connsiteY2993"/>
              </a:cxn>
              <a:cxn ang="0">
                <a:pos x="connsiteX2994" y="connsiteY2994"/>
              </a:cxn>
              <a:cxn ang="0">
                <a:pos x="connsiteX2995" y="connsiteY2995"/>
              </a:cxn>
              <a:cxn ang="0">
                <a:pos x="connsiteX2996" y="connsiteY2996"/>
              </a:cxn>
              <a:cxn ang="0">
                <a:pos x="connsiteX2997" y="connsiteY2997"/>
              </a:cxn>
              <a:cxn ang="0">
                <a:pos x="connsiteX2998" y="connsiteY2998"/>
              </a:cxn>
              <a:cxn ang="0">
                <a:pos x="connsiteX2999" y="connsiteY2999"/>
              </a:cxn>
              <a:cxn ang="0">
                <a:pos x="connsiteX3000" y="connsiteY3000"/>
              </a:cxn>
              <a:cxn ang="0">
                <a:pos x="connsiteX3001" y="connsiteY3001"/>
              </a:cxn>
              <a:cxn ang="0">
                <a:pos x="connsiteX3002" y="connsiteY3002"/>
              </a:cxn>
              <a:cxn ang="0">
                <a:pos x="connsiteX3003" y="connsiteY3003"/>
              </a:cxn>
              <a:cxn ang="0">
                <a:pos x="connsiteX3004" y="connsiteY3004"/>
              </a:cxn>
              <a:cxn ang="0">
                <a:pos x="connsiteX3005" y="connsiteY3005"/>
              </a:cxn>
              <a:cxn ang="0">
                <a:pos x="connsiteX3006" y="connsiteY3006"/>
              </a:cxn>
              <a:cxn ang="0">
                <a:pos x="connsiteX3007" y="connsiteY3007"/>
              </a:cxn>
              <a:cxn ang="0">
                <a:pos x="connsiteX3008" y="connsiteY3008"/>
              </a:cxn>
              <a:cxn ang="0">
                <a:pos x="connsiteX3009" y="connsiteY3009"/>
              </a:cxn>
              <a:cxn ang="0">
                <a:pos x="connsiteX3010" y="connsiteY3010"/>
              </a:cxn>
              <a:cxn ang="0">
                <a:pos x="connsiteX3011" y="connsiteY3011"/>
              </a:cxn>
              <a:cxn ang="0">
                <a:pos x="connsiteX3012" y="connsiteY3012"/>
              </a:cxn>
              <a:cxn ang="0">
                <a:pos x="connsiteX3013" y="connsiteY3013"/>
              </a:cxn>
              <a:cxn ang="0">
                <a:pos x="connsiteX3014" y="connsiteY3014"/>
              </a:cxn>
              <a:cxn ang="0">
                <a:pos x="connsiteX3015" y="connsiteY3015"/>
              </a:cxn>
              <a:cxn ang="0">
                <a:pos x="connsiteX3016" y="connsiteY3016"/>
              </a:cxn>
              <a:cxn ang="0">
                <a:pos x="connsiteX3017" y="connsiteY3017"/>
              </a:cxn>
              <a:cxn ang="0">
                <a:pos x="connsiteX3018" y="connsiteY3018"/>
              </a:cxn>
              <a:cxn ang="0">
                <a:pos x="connsiteX3019" y="connsiteY3019"/>
              </a:cxn>
              <a:cxn ang="0">
                <a:pos x="connsiteX3020" y="connsiteY3020"/>
              </a:cxn>
              <a:cxn ang="0">
                <a:pos x="connsiteX3021" y="connsiteY3021"/>
              </a:cxn>
              <a:cxn ang="0">
                <a:pos x="connsiteX3022" y="connsiteY3022"/>
              </a:cxn>
              <a:cxn ang="0">
                <a:pos x="connsiteX3023" y="connsiteY3023"/>
              </a:cxn>
              <a:cxn ang="0">
                <a:pos x="connsiteX3024" y="connsiteY3024"/>
              </a:cxn>
              <a:cxn ang="0">
                <a:pos x="connsiteX3025" y="connsiteY3025"/>
              </a:cxn>
              <a:cxn ang="0">
                <a:pos x="connsiteX3026" y="connsiteY3026"/>
              </a:cxn>
              <a:cxn ang="0">
                <a:pos x="connsiteX3027" y="connsiteY3027"/>
              </a:cxn>
              <a:cxn ang="0">
                <a:pos x="connsiteX3028" y="connsiteY3028"/>
              </a:cxn>
              <a:cxn ang="0">
                <a:pos x="connsiteX3029" y="connsiteY3029"/>
              </a:cxn>
              <a:cxn ang="0">
                <a:pos x="connsiteX3030" y="connsiteY3030"/>
              </a:cxn>
              <a:cxn ang="0">
                <a:pos x="connsiteX3031" y="connsiteY3031"/>
              </a:cxn>
              <a:cxn ang="0">
                <a:pos x="connsiteX3032" y="connsiteY3032"/>
              </a:cxn>
              <a:cxn ang="0">
                <a:pos x="connsiteX3033" y="connsiteY3033"/>
              </a:cxn>
              <a:cxn ang="0">
                <a:pos x="connsiteX3034" y="connsiteY3034"/>
              </a:cxn>
              <a:cxn ang="0">
                <a:pos x="connsiteX3035" y="connsiteY3035"/>
              </a:cxn>
              <a:cxn ang="0">
                <a:pos x="connsiteX3036" y="connsiteY3036"/>
              </a:cxn>
              <a:cxn ang="0">
                <a:pos x="connsiteX3037" y="connsiteY3037"/>
              </a:cxn>
              <a:cxn ang="0">
                <a:pos x="connsiteX3038" y="connsiteY3038"/>
              </a:cxn>
              <a:cxn ang="0">
                <a:pos x="connsiteX3039" y="connsiteY3039"/>
              </a:cxn>
              <a:cxn ang="0">
                <a:pos x="connsiteX3040" y="connsiteY3040"/>
              </a:cxn>
              <a:cxn ang="0">
                <a:pos x="connsiteX3041" y="connsiteY3041"/>
              </a:cxn>
              <a:cxn ang="0">
                <a:pos x="connsiteX3042" y="connsiteY3042"/>
              </a:cxn>
              <a:cxn ang="0">
                <a:pos x="connsiteX3043" y="connsiteY3043"/>
              </a:cxn>
              <a:cxn ang="0">
                <a:pos x="connsiteX3044" y="connsiteY3044"/>
              </a:cxn>
              <a:cxn ang="0">
                <a:pos x="connsiteX3045" y="connsiteY3045"/>
              </a:cxn>
              <a:cxn ang="0">
                <a:pos x="connsiteX3046" y="connsiteY3046"/>
              </a:cxn>
              <a:cxn ang="0">
                <a:pos x="connsiteX3047" y="connsiteY3047"/>
              </a:cxn>
              <a:cxn ang="0">
                <a:pos x="connsiteX3048" y="connsiteY3048"/>
              </a:cxn>
              <a:cxn ang="0">
                <a:pos x="connsiteX3049" y="connsiteY3049"/>
              </a:cxn>
              <a:cxn ang="0">
                <a:pos x="connsiteX3050" y="connsiteY3050"/>
              </a:cxn>
              <a:cxn ang="0">
                <a:pos x="connsiteX3051" y="connsiteY3051"/>
              </a:cxn>
              <a:cxn ang="0">
                <a:pos x="connsiteX3052" y="connsiteY3052"/>
              </a:cxn>
              <a:cxn ang="0">
                <a:pos x="connsiteX3053" y="connsiteY3053"/>
              </a:cxn>
              <a:cxn ang="0">
                <a:pos x="connsiteX3054" y="connsiteY3054"/>
              </a:cxn>
              <a:cxn ang="0">
                <a:pos x="connsiteX3055" y="connsiteY3055"/>
              </a:cxn>
              <a:cxn ang="0">
                <a:pos x="connsiteX3056" y="connsiteY3056"/>
              </a:cxn>
              <a:cxn ang="0">
                <a:pos x="connsiteX3057" y="connsiteY3057"/>
              </a:cxn>
              <a:cxn ang="0">
                <a:pos x="connsiteX3058" y="connsiteY3058"/>
              </a:cxn>
              <a:cxn ang="0">
                <a:pos x="connsiteX3059" y="connsiteY3059"/>
              </a:cxn>
              <a:cxn ang="0">
                <a:pos x="connsiteX3060" y="connsiteY3060"/>
              </a:cxn>
              <a:cxn ang="0">
                <a:pos x="connsiteX3061" y="connsiteY3061"/>
              </a:cxn>
              <a:cxn ang="0">
                <a:pos x="connsiteX3062" y="connsiteY3062"/>
              </a:cxn>
              <a:cxn ang="0">
                <a:pos x="connsiteX3063" y="connsiteY3063"/>
              </a:cxn>
              <a:cxn ang="0">
                <a:pos x="connsiteX3064" y="connsiteY3064"/>
              </a:cxn>
              <a:cxn ang="0">
                <a:pos x="connsiteX3065" y="connsiteY3065"/>
              </a:cxn>
              <a:cxn ang="0">
                <a:pos x="connsiteX3066" y="connsiteY3066"/>
              </a:cxn>
              <a:cxn ang="0">
                <a:pos x="connsiteX3067" y="connsiteY3067"/>
              </a:cxn>
              <a:cxn ang="0">
                <a:pos x="connsiteX3068" y="connsiteY3068"/>
              </a:cxn>
              <a:cxn ang="0">
                <a:pos x="connsiteX3069" y="connsiteY3069"/>
              </a:cxn>
              <a:cxn ang="0">
                <a:pos x="connsiteX3070" y="connsiteY3070"/>
              </a:cxn>
              <a:cxn ang="0">
                <a:pos x="connsiteX3071" y="connsiteY3071"/>
              </a:cxn>
              <a:cxn ang="0">
                <a:pos x="connsiteX3072" y="connsiteY3072"/>
              </a:cxn>
              <a:cxn ang="0">
                <a:pos x="connsiteX3073" y="connsiteY3073"/>
              </a:cxn>
              <a:cxn ang="0">
                <a:pos x="connsiteX3074" y="connsiteY3074"/>
              </a:cxn>
              <a:cxn ang="0">
                <a:pos x="connsiteX3075" y="connsiteY3075"/>
              </a:cxn>
              <a:cxn ang="0">
                <a:pos x="connsiteX3076" y="connsiteY3076"/>
              </a:cxn>
              <a:cxn ang="0">
                <a:pos x="connsiteX3077" y="connsiteY3077"/>
              </a:cxn>
              <a:cxn ang="0">
                <a:pos x="connsiteX3078" y="connsiteY3078"/>
              </a:cxn>
              <a:cxn ang="0">
                <a:pos x="connsiteX3079" y="connsiteY3079"/>
              </a:cxn>
              <a:cxn ang="0">
                <a:pos x="connsiteX3080" y="connsiteY3080"/>
              </a:cxn>
              <a:cxn ang="0">
                <a:pos x="connsiteX3081" y="connsiteY3081"/>
              </a:cxn>
              <a:cxn ang="0">
                <a:pos x="connsiteX3082" y="connsiteY3082"/>
              </a:cxn>
              <a:cxn ang="0">
                <a:pos x="connsiteX3083" y="connsiteY3083"/>
              </a:cxn>
              <a:cxn ang="0">
                <a:pos x="connsiteX3084" y="connsiteY3084"/>
              </a:cxn>
              <a:cxn ang="0">
                <a:pos x="connsiteX3085" y="connsiteY3085"/>
              </a:cxn>
              <a:cxn ang="0">
                <a:pos x="connsiteX3086" y="connsiteY3086"/>
              </a:cxn>
              <a:cxn ang="0">
                <a:pos x="connsiteX3087" y="connsiteY3087"/>
              </a:cxn>
              <a:cxn ang="0">
                <a:pos x="connsiteX3088" y="connsiteY3088"/>
              </a:cxn>
              <a:cxn ang="0">
                <a:pos x="connsiteX3089" y="connsiteY3089"/>
              </a:cxn>
              <a:cxn ang="0">
                <a:pos x="connsiteX3090" y="connsiteY3090"/>
              </a:cxn>
              <a:cxn ang="0">
                <a:pos x="connsiteX3091" y="connsiteY3091"/>
              </a:cxn>
              <a:cxn ang="0">
                <a:pos x="connsiteX3092" y="connsiteY3092"/>
              </a:cxn>
              <a:cxn ang="0">
                <a:pos x="connsiteX3093" y="connsiteY3093"/>
              </a:cxn>
              <a:cxn ang="0">
                <a:pos x="connsiteX3094" y="connsiteY3094"/>
              </a:cxn>
              <a:cxn ang="0">
                <a:pos x="connsiteX3095" y="connsiteY3095"/>
              </a:cxn>
              <a:cxn ang="0">
                <a:pos x="connsiteX3096" y="connsiteY3096"/>
              </a:cxn>
              <a:cxn ang="0">
                <a:pos x="connsiteX3097" y="connsiteY3097"/>
              </a:cxn>
              <a:cxn ang="0">
                <a:pos x="connsiteX3098" y="connsiteY3098"/>
              </a:cxn>
              <a:cxn ang="0">
                <a:pos x="connsiteX3099" y="connsiteY3099"/>
              </a:cxn>
              <a:cxn ang="0">
                <a:pos x="connsiteX3100" y="connsiteY3100"/>
              </a:cxn>
              <a:cxn ang="0">
                <a:pos x="connsiteX3101" y="connsiteY3101"/>
              </a:cxn>
              <a:cxn ang="0">
                <a:pos x="connsiteX3102" y="connsiteY3102"/>
              </a:cxn>
              <a:cxn ang="0">
                <a:pos x="connsiteX3103" y="connsiteY3103"/>
              </a:cxn>
              <a:cxn ang="0">
                <a:pos x="connsiteX3104" y="connsiteY3104"/>
              </a:cxn>
              <a:cxn ang="0">
                <a:pos x="connsiteX3105" y="connsiteY3105"/>
              </a:cxn>
              <a:cxn ang="0">
                <a:pos x="connsiteX3106" y="connsiteY3106"/>
              </a:cxn>
              <a:cxn ang="0">
                <a:pos x="connsiteX3107" y="connsiteY3107"/>
              </a:cxn>
              <a:cxn ang="0">
                <a:pos x="connsiteX3108" y="connsiteY3108"/>
              </a:cxn>
              <a:cxn ang="0">
                <a:pos x="connsiteX3109" y="connsiteY3109"/>
              </a:cxn>
              <a:cxn ang="0">
                <a:pos x="connsiteX3110" y="connsiteY3110"/>
              </a:cxn>
              <a:cxn ang="0">
                <a:pos x="connsiteX3111" y="connsiteY3111"/>
              </a:cxn>
              <a:cxn ang="0">
                <a:pos x="connsiteX3112" y="connsiteY3112"/>
              </a:cxn>
              <a:cxn ang="0">
                <a:pos x="connsiteX3113" y="connsiteY3113"/>
              </a:cxn>
              <a:cxn ang="0">
                <a:pos x="connsiteX3114" y="connsiteY3114"/>
              </a:cxn>
              <a:cxn ang="0">
                <a:pos x="connsiteX3115" y="connsiteY3115"/>
              </a:cxn>
              <a:cxn ang="0">
                <a:pos x="connsiteX3116" y="connsiteY3116"/>
              </a:cxn>
              <a:cxn ang="0">
                <a:pos x="connsiteX3117" y="connsiteY3117"/>
              </a:cxn>
              <a:cxn ang="0">
                <a:pos x="connsiteX3118" y="connsiteY3118"/>
              </a:cxn>
              <a:cxn ang="0">
                <a:pos x="connsiteX3119" y="connsiteY3119"/>
              </a:cxn>
              <a:cxn ang="0">
                <a:pos x="connsiteX3120" y="connsiteY3120"/>
              </a:cxn>
              <a:cxn ang="0">
                <a:pos x="connsiteX3121" y="connsiteY3121"/>
              </a:cxn>
              <a:cxn ang="0">
                <a:pos x="connsiteX3122" y="connsiteY3122"/>
              </a:cxn>
              <a:cxn ang="0">
                <a:pos x="connsiteX3123" y="connsiteY3123"/>
              </a:cxn>
              <a:cxn ang="0">
                <a:pos x="connsiteX3124" y="connsiteY3124"/>
              </a:cxn>
              <a:cxn ang="0">
                <a:pos x="connsiteX3125" y="connsiteY3125"/>
              </a:cxn>
              <a:cxn ang="0">
                <a:pos x="connsiteX3126" y="connsiteY3126"/>
              </a:cxn>
              <a:cxn ang="0">
                <a:pos x="connsiteX3127" y="connsiteY3127"/>
              </a:cxn>
              <a:cxn ang="0">
                <a:pos x="connsiteX3128" y="connsiteY3128"/>
              </a:cxn>
              <a:cxn ang="0">
                <a:pos x="connsiteX3129" y="connsiteY3129"/>
              </a:cxn>
              <a:cxn ang="0">
                <a:pos x="connsiteX3130" y="connsiteY3130"/>
              </a:cxn>
              <a:cxn ang="0">
                <a:pos x="connsiteX3131" y="connsiteY3131"/>
              </a:cxn>
              <a:cxn ang="0">
                <a:pos x="connsiteX3132" y="connsiteY3132"/>
              </a:cxn>
              <a:cxn ang="0">
                <a:pos x="connsiteX3133" y="connsiteY3133"/>
              </a:cxn>
              <a:cxn ang="0">
                <a:pos x="connsiteX3134" y="connsiteY3134"/>
              </a:cxn>
              <a:cxn ang="0">
                <a:pos x="connsiteX3135" y="connsiteY3135"/>
              </a:cxn>
              <a:cxn ang="0">
                <a:pos x="connsiteX3136" y="connsiteY3136"/>
              </a:cxn>
              <a:cxn ang="0">
                <a:pos x="connsiteX3137" y="connsiteY3137"/>
              </a:cxn>
              <a:cxn ang="0">
                <a:pos x="connsiteX3138" y="connsiteY3138"/>
              </a:cxn>
              <a:cxn ang="0">
                <a:pos x="connsiteX3139" y="connsiteY3139"/>
              </a:cxn>
              <a:cxn ang="0">
                <a:pos x="connsiteX3140" y="connsiteY3140"/>
              </a:cxn>
              <a:cxn ang="0">
                <a:pos x="connsiteX3141" y="connsiteY3141"/>
              </a:cxn>
              <a:cxn ang="0">
                <a:pos x="connsiteX3142" y="connsiteY3142"/>
              </a:cxn>
              <a:cxn ang="0">
                <a:pos x="connsiteX3143" y="connsiteY3143"/>
              </a:cxn>
              <a:cxn ang="0">
                <a:pos x="connsiteX3144" y="connsiteY3144"/>
              </a:cxn>
              <a:cxn ang="0">
                <a:pos x="connsiteX3145" y="connsiteY3145"/>
              </a:cxn>
              <a:cxn ang="0">
                <a:pos x="connsiteX3146" y="connsiteY3146"/>
              </a:cxn>
              <a:cxn ang="0">
                <a:pos x="connsiteX3147" y="connsiteY3147"/>
              </a:cxn>
              <a:cxn ang="0">
                <a:pos x="connsiteX3148" y="connsiteY3148"/>
              </a:cxn>
              <a:cxn ang="0">
                <a:pos x="connsiteX3149" y="connsiteY3149"/>
              </a:cxn>
              <a:cxn ang="0">
                <a:pos x="connsiteX3150" y="connsiteY3150"/>
              </a:cxn>
              <a:cxn ang="0">
                <a:pos x="connsiteX3151" y="connsiteY3151"/>
              </a:cxn>
              <a:cxn ang="0">
                <a:pos x="connsiteX3152" y="connsiteY3152"/>
              </a:cxn>
              <a:cxn ang="0">
                <a:pos x="connsiteX3153" y="connsiteY3153"/>
              </a:cxn>
              <a:cxn ang="0">
                <a:pos x="connsiteX3154" y="connsiteY3154"/>
              </a:cxn>
              <a:cxn ang="0">
                <a:pos x="connsiteX3155" y="connsiteY3155"/>
              </a:cxn>
              <a:cxn ang="0">
                <a:pos x="connsiteX3156" y="connsiteY3156"/>
              </a:cxn>
              <a:cxn ang="0">
                <a:pos x="connsiteX3157" y="connsiteY3157"/>
              </a:cxn>
              <a:cxn ang="0">
                <a:pos x="connsiteX3158" y="connsiteY3158"/>
              </a:cxn>
              <a:cxn ang="0">
                <a:pos x="connsiteX3159" y="connsiteY3159"/>
              </a:cxn>
              <a:cxn ang="0">
                <a:pos x="connsiteX3160" y="connsiteY3160"/>
              </a:cxn>
              <a:cxn ang="0">
                <a:pos x="connsiteX3161" y="connsiteY3161"/>
              </a:cxn>
              <a:cxn ang="0">
                <a:pos x="connsiteX3162" y="connsiteY3162"/>
              </a:cxn>
              <a:cxn ang="0">
                <a:pos x="connsiteX3163" y="connsiteY3163"/>
              </a:cxn>
              <a:cxn ang="0">
                <a:pos x="connsiteX3164" y="connsiteY3164"/>
              </a:cxn>
              <a:cxn ang="0">
                <a:pos x="connsiteX3165" y="connsiteY3165"/>
              </a:cxn>
              <a:cxn ang="0">
                <a:pos x="connsiteX3166" y="connsiteY3166"/>
              </a:cxn>
              <a:cxn ang="0">
                <a:pos x="connsiteX3167" y="connsiteY3167"/>
              </a:cxn>
              <a:cxn ang="0">
                <a:pos x="connsiteX3168" y="connsiteY3168"/>
              </a:cxn>
              <a:cxn ang="0">
                <a:pos x="connsiteX3169" y="connsiteY3169"/>
              </a:cxn>
              <a:cxn ang="0">
                <a:pos x="connsiteX3170" y="connsiteY3170"/>
              </a:cxn>
              <a:cxn ang="0">
                <a:pos x="connsiteX3171" y="connsiteY3171"/>
              </a:cxn>
              <a:cxn ang="0">
                <a:pos x="connsiteX3172" y="connsiteY3172"/>
              </a:cxn>
              <a:cxn ang="0">
                <a:pos x="connsiteX3173" y="connsiteY3173"/>
              </a:cxn>
              <a:cxn ang="0">
                <a:pos x="connsiteX3174" y="connsiteY3174"/>
              </a:cxn>
              <a:cxn ang="0">
                <a:pos x="connsiteX3175" y="connsiteY3175"/>
              </a:cxn>
              <a:cxn ang="0">
                <a:pos x="connsiteX3176" y="connsiteY3176"/>
              </a:cxn>
              <a:cxn ang="0">
                <a:pos x="connsiteX3177" y="connsiteY3177"/>
              </a:cxn>
              <a:cxn ang="0">
                <a:pos x="connsiteX3178" y="connsiteY3178"/>
              </a:cxn>
              <a:cxn ang="0">
                <a:pos x="connsiteX3179" y="connsiteY3179"/>
              </a:cxn>
              <a:cxn ang="0">
                <a:pos x="connsiteX3180" y="connsiteY3180"/>
              </a:cxn>
              <a:cxn ang="0">
                <a:pos x="connsiteX3181" y="connsiteY3181"/>
              </a:cxn>
              <a:cxn ang="0">
                <a:pos x="connsiteX3182" y="connsiteY3182"/>
              </a:cxn>
              <a:cxn ang="0">
                <a:pos x="connsiteX3183" y="connsiteY3183"/>
              </a:cxn>
              <a:cxn ang="0">
                <a:pos x="connsiteX3184" y="connsiteY3184"/>
              </a:cxn>
              <a:cxn ang="0">
                <a:pos x="connsiteX3185" y="connsiteY3185"/>
              </a:cxn>
              <a:cxn ang="0">
                <a:pos x="connsiteX3186" y="connsiteY3186"/>
              </a:cxn>
              <a:cxn ang="0">
                <a:pos x="connsiteX3187" y="connsiteY3187"/>
              </a:cxn>
              <a:cxn ang="0">
                <a:pos x="connsiteX3188" y="connsiteY3188"/>
              </a:cxn>
              <a:cxn ang="0">
                <a:pos x="connsiteX3189" y="connsiteY3189"/>
              </a:cxn>
              <a:cxn ang="0">
                <a:pos x="connsiteX3190" y="connsiteY3190"/>
              </a:cxn>
              <a:cxn ang="0">
                <a:pos x="connsiteX3191" y="connsiteY3191"/>
              </a:cxn>
              <a:cxn ang="0">
                <a:pos x="connsiteX3192" y="connsiteY3192"/>
              </a:cxn>
              <a:cxn ang="0">
                <a:pos x="connsiteX3193" y="connsiteY3193"/>
              </a:cxn>
              <a:cxn ang="0">
                <a:pos x="connsiteX3194" y="connsiteY3194"/>
              </a:cxn>
              <a:cxn ang="0">
                <a:pos x="connsiteX3195" y="connsiteY3195"/>
              </a:cxn>
              <a:cxn ang="0">
                <a:pos x="connsiteX3196" y="connsiteY3196"/>
              </a:cxn>
              <a:cxn ang="0">
                <a:pos x="connsiteX3197" y="connsiteY3197"/>
              </a:cxn>
              <a:cxn ang="0">
                <a:pos x="connsiteX3198" y="connsiteY3198"/>
              </a:cxn>
              <a:cxn ang="0">
                <a:pos x="connsiteX3199" y="connsiteY3199"/>
              </a:cxn>
              <a:cxn ang="0">
                <a:pos x="connsiteX3200" y="connsiteY3200"/>
              </a:cxn>
              <a:cxn ang="0">
                <a:pos x="connsiteX3201" y="connsiteY3201"/>
              </a:cxn>
              <a:cxn ang="0">
                <a:pos x="connsiteX3202" y="connsiteY3202"/>
              </a:cxn>
              <a:cxn ang="0">
                <a:pos x="connsiteX3203" y="connsiteY3203"/>
              </a:cxn>
              <a:cxn ang="0">
                <a:pos x="connsiteX3204" y="connsiteY3204"/>
              </a:cxn>
              <a:cxn ang="0">
                <a:pos x="connsiteX3205" y="connsiteY3205"/>
              </a:cxn>
              <a:cxn ang="0">
                <a:pos x="connsiteX3206" y="connsiteY3206"/>
              </a:cxn>
              <a:cxn ang="0">
                <a:pos x="connsiteX3207" y="connsiteY3207"/>
              </a:cxn>
              <a:cxn ang="0">
                <a:pos x="connsiteX3208" y="connsiteY3208"/>
              </a:cxn>
              <a:cxn ang="0">
                <a:pos x="connsiteX3209" y="connsiteY3209"/>
              </a:cxn>
              <a:cxn ang="0">
                <a:pos x="connsiteX3210" y="connsiteY3210"/>
              </a:cxn>
              <a:cxn ang="0">
                <a:pos x="connsiteX3211" y="connsiteY3211"/>
              </a:cxn>
              <a:cxn ang="0">
                <a:pos x="connsiteX3212" y="connsiteY3212"/>
              </a:cxn>
              <a:cxn ang="0">
                <a:pos x="connsiteX3213" y="connsiteY3213"/>
              </a:cxn>
              <a:cxn ang="0">
                <a:pos x="connsiteX3214" y="connsiteY3214"/>
              </a:cxn>
              <a:cxn ang="0">
                <a:pos x="connsiteX3215" y="connsiteY3215"/>
              </a:cxn>
              <a:cxn ang="0">
                <a:pos x="connsiteX3216" y="connsiteY3216"/>
              </a:cxn>
              <a:cxn ang="0">
                <a:pos x="connsiteX3217" y="connsiteY3217"/>
              </a:cxn>
              <a:cxn ang="0">
                <a:pos x="connsiteX3218" y="connsiteY3218"/>
              </a:cxn>
              <a:cxn ang="0">
                <a:pos x="connsiteX3219" y="connsiteY3219"/>
              </a:cxn>
              <a:cxn ang="0">
                <a:pos x="connsiteX3220" y="connsiteY3220"/>
              </a:cxn>
              <a:cxn ang="0">
                <a:pos x="connsiteX3221" y="connsiteY3221"/>
              </a:cxn>
              <a:cxn ang="0">
                <a:pos x="connsiteX3222" y="connsiteY3222"/>
              </a:cxn>
              <a:cxn ang="0">
                <a:pos x="connsiteX3223" y="connsiteY3223"/>
              </a:cxn>
              <a:cxn ang="0">
                <a:pos x="connsiteX3224" y="connsiteY3224"/>
              </a:cxn>
              <a:cxn ang="0">
                <a:pos x="connsiteX3225" y="connsiteY3225"/>
              </a:cxn>
              <a:cxn ang="0">
                <a:pos x="connsiteX3226" y="connsiteY3226"/>
              </a:cxn>
              <a:cxn ang="0">
                <a:pos x="connsiteX3227" y="connsiteY3227"/>
              </a:cxn>
              <a:cxn ang="0">
                <a:pos x="connsiteX3228" y="connsiteY3228"/>
              </a:cxn>
              <a:cxn ang="0">
                <a:pos x="connsiteX3229" y="connsiteY3229"/>
              </a:cxn>
              <a:cxn ang="0">
                <a:pos x="connsiteX3230" y="connsiteY3230"/>
              </a:cxn>
              <a:cxn ang="0">
                <a:pos x="connsiteX3231" y="connsiteY3231"/>
              </a:cxn>
              <a:cxn ang="0">
                <a:pos x="connsiteX3232" y="connsiteY3232"/>
              </a:cxn>
              <a:cxn ang="0">
                <a:pos x="connsiteX3233" y="connsiteY3233"/>
              </a:cxn>
              <a:cxn ang="0">
                <a:pos x="connsiteX3234" y="connsiteY3234"/>
              </a:cxn>
              <a:cxn ang="0">
                <a:pos x="connsiteX3235" y="connsiteY3235"/>
              </a:cxn>
              <a:cxn ang="0">
                <a:pos x="connsiteX3236" y="connsiteY3236"/>
              </a:cxn>
              <a:cxn ang="0">
                <a:pos x="connsiteX3237" y="connsiteY3237"/>
              </a:cxn>
              <a:cxn ang="0">
                <a:pos x="connsiteX3238" y="connsiteY3238"/>
              </a:cxn>
              <a:cxn ang="0">
                <a:pos x="connsiteX3239" y="connsiteY3239"/>
              </a:cxn>
              <a:cxn ang="0">
                <a:pos x="connsiteX3240" y="connsiteY3240"/>
              </a:cxn>
              <a:cxn ang="0">
                <a:pos x="connsiteX3241" y="connsiteY3241"/>
              </a:cxn>
              <a:cxn ang="0">
                <a:pos x="connsiteX3242" y="connsiteY3242"/>
              </a:cxn>
              <a:cxn ang="0">
                <a:pos x="connsiteX3243" y="connsiteY3243"/>
              </a:cxn>
              <a:cxn ang="0">
                <a:pos x="connsiteX3244" y="connsiteY3244"/>
              </a:cxn>
              <a:cxn ang="0">
                <a:pos x="connsiteX3245" y="connsiteY3245"/>
              </a:cxn>
              <a:cxn ang="0">
                <a:pos x="connsiteX3246" y="connsiteY3246"/>
              </a:cxn>
              <a:cxn ang="0">
                <a:pos x="connsiteX3247" y="connsiteY3247"/>
              </a:cxn>
              <a:cxn ang="0">
                <a:pos x="connsiteX3248" y="connsiteY3248"/>
              </a:cxn>
              <a:cxn ang="0">
                <a:pos x="connsiteX3249" y="connsiteY3249"/>
              </a:cxn>
              <a:cxn ang="0">
                <a:pos x="connsiteX3250" y="connsiteY3250"/>
              </a:cxn>
              <a:cxn ang="0">
                <a:pos x="connsiteX3251" y="connsiteY3251"/>
              </a:cxn>
              <a:cxn ang="0">
                <a:pos x="connsiteX3252" y="connsiteY3252"/>
              </a:cxn>
              <a:cxn ang="0">
                <a:pos x="connsiteX3253" y="connsiteY3253"/>
              </a:cxn>
              <a:cxn ang="0">
                <a:pos x="connsiteX3254" y="connsiteY3254"/>
              </a:cxn>
              <a:cxn ang="0">
                <a:pos x="connsiteX3255" y="connsiteY3255"/>
              </a:cxn>
              <a:cxn ang="0">
                <a:pos x="connsiteX3256" y="connsiteY3256"/>
              </a:cxn>
              <a:cxn ang="0">
                <a:pos x="connsiteX3257" y="connsiteY3257"/>
              </a:cxn>
              <a:cxn ang="0">
                <a:pos x="connsiteX3258" y="connsiteY3258"/>
              </a:cxn>
              <a:cxn ang="0">
                <a:pos x="connsiteX3259" y="connsiteY3259"/>
              </a:cxn>
              <a:cxn ang="0">
                <a:pos x="connsiteX3260" y="connsiteY3260"/>
              </a:cxn>
              <a:cxn ang="0">
                <a:pos x="connsiteX3261" y="connsiteY3261"/>
              </a:cxn>
              <a:cxn ang="0">
                <a:pos x="connsiteX3262" y="connsiteY3262"/>
              </a:cxn>
              <a:cxn ang="0">
                <a:pos x="connsiteX3263" y="connsiteY3263"/>
              </a:cxn>
              <a:cxn ang="0">
                <a:pos x="connsiteX3264" y="connsiteY3264"/>
              </a:cxn>
              <a:cxn ang="0">
                <a:pos x="connsiteX3265" y="connsiteY3265"/>
              </a:cxn>
              <a:cxn ang="0">
                <a:pos x="connsiteX3266" y="connsiteY3266"/>
              </a:cxn>
              <a:cxn ang="0">
                <a:pos x="connsiteX3267" y="connsiteY3267"/>
              </a:cxn>
              <a:cxn ang="0">
                <a:pos x="connsiteX3268" y="connsiteY3268"/>
              </a:cxn>
              <a:cxn ang="0">
                <a:pos x="connsiteX3269" y="connsiteY3269"/>
              </a:cxn>
              <a:cxn ang="0">
                <a:pos x="connsiteX3270" y="connsiteY3270"/>
              </a:cxn>
              <a:cxn ang="0">
                <a:pos x="connsiteX3271" y="connsiteY3271"/>
              </a:cxn>
              <a:cxn ang="0">
                <a:pos x="connsiteX3272" y="connsiteY3272"/>
              </a:cxn>
              <a:cxn ang="0">
                <a:pos x="connsiteX3273" y="connsiteY3273"/>
              </a:cxn>
              <a:cxn ang="0">
                <a:pos x="connsiteX3274" y="connsiteY3274"/>
              </a:cxn>
              <a:cxn ang="0">
                <a:pos x="connsiteX3275" y="connsiteY3275"/>
              </a:cxn>
              <a:cxn ang="0">
                <a:pos x="connsiteX3276" y="connsiteY3276"/>
              </a:cxn>
              <a:cxn ang="0">
                <a:pos x="connsiteX3277" y="connsiteY3277"/>
              </a:cxn>
              <a:cxn ang="0">
                <a:pos x="connsiteX3278" y="connsiteY3278"/>
              </a:cxn>
              <a:cxn ang="0">
                <a:pos x="connsiteX3279" y="connsiteY3279"/>
              </a:cxn>
              <a:cxn ang="0">
                <a:pos x="connsiteX3280" y="connsiteY3280"/>
              </a:cxn>
              <a:cxn ang="0">
                <a:pos x="connsiteX3281" y="connsiteY3281"/>
              </a:cxn>
              <a:cxn ang="0">
                <a:pos x="connsiteX3282" y="connsiteY3282"/>
              </a:cxn>
              <a:cxn ang="0">
                <a:pos x="connsiteX3283" y="connsiteY3283"/>
              </a:cxn>
              <a:cxn ang="0">
                <a:pos x="connsiteX3284" y="connsiteY3284"/>
              </a:cxn>
              <a:cxn ang="0">
                <a:pos x="connsiteX3285" y="connsiteY3285"/>
              </a:cxn>
              <a:cxn ang="0">
                <a:pos x="connsiteX3286" y="connsiteY3286"/>
              </a:cxn>
              <a:cxn ang="0">
                <a:pos x="connsiteX3287" y="connsiteY3287"/>
              </a:cxn>
              <a:cxn ang="0">
                <a:pos x="connsiteX3288" y="connsiteY3288"/>
              </a:cxn>
              <a:cxn ang="0">
                <a:pos x="connsiteX3289" y="connsiteY3289"/>
              </a:cxn>
              <a:cxn ang="0">
                <a:pos x="connsiteX3290" y="connsiteY3290"/>
              </a:cxn>
              <a:cxn ang="0">
                <a:pos x="connsiteX3291" y="connsiteY3291"/>
              </a:cxn>
              <a:cxn ang="0">
                <a:pos x="connsiteX3292" y="connsiteY3292"/>
              </a:cxn>
              <a:cxn ang="0">
                <a:pos x="connsiteX3293" y="connsiteY3293"/>
              </a:cxn>
              <a:cxn ang="0">
                <a:pos x="connsiteX3294" y="connsiteY3294"/>
              </a:cxn>
              <a:cxn ang="0">
                <a:pos x="connsiteX3295" y="connsiteY3295"/>
              </a:cxn>
              <a:cxn ang="0">
                <a:pos x="connsiteX3296" y="connsiteY3296"/>
              </a:cxn>
              <a:cxn ang="0">
                <a:pos x="connsiteX3297" y="connsiteY3297"/>
              </a:cxn>
              <a:cxn ang="0">
                <a:pos x="connsiteX3298" y="connsiteY3298"/>
              </a:cxn>
              <a:cxn ang="0">
                <a:pos x="connsiteX3299" y="connsiteY3299"/>
              </a:cxn>
              <a:cxn ang="0">
                <a:pos x="connsiteX3300" y="connsiteY3300"/>
              </a:cxn>
              <a:cxn ang="0">
                <a:pos x="connsiteX3301" y="connsiteY3301"/>
              </a:cxn>
              <a:cxn ang="0">
                <a:pos x="connsiteX3302" y="connsiteY3302"/>
              </a:cxn>
              <a:cxn ang="0">
                <a:pos x="connsiteX3303" y="connsiteY3303"/>
              </a:cxn>
              <a:cxn ang="0">
                <a:pos x="connsiteX3304" y="connsiteY3304"/>
              </a:cxn>
              <a:cxn ang="0">
                <a:pos x="connsiteX3305" y="connsiteY3305"/>
              </a:cxn>
            </a:cxnLst>
            <a:rect l="l" t="t" r="r" b="b"/>
            <a:pathLst>
              <a:path w="3751729" h="1237129">
                <a:moveTo>
                  <a:pt x="2921457" y="929082"/>
                </a:moveTo>
                <a:lnTo>
                  <a:pt x="2929580" y="931543"/>
                </a:lnTo>
                <a:lnTo>
                  <a:pt x="2939672" y="937451"/>
                </a:lnTo>
                <a:lnTo>
                  <a:pt x="2948781" y="946559"/>
                </a:lnTo>
                <a:lnTo>
                  <a:pt x="2952719" y="954190"/>
                </a:lnTo>
                <a:lnTo>
                  <a:pt x="2948781" y="956651"/>
                </a:lnTo>
                <a:lnTo>
                  <a:pt x="2944596" y="960835"/>
                </a:lnTo>
                <a:lnTo>
                  <a:pt x="2939672" y="964282"/>
                </a:lnTo>
                <a:lnTo>
                  <a:pt x="2933765" y="966743"/>
                </a:lnTo>
                <a:lnTo>
                  <a:pt x="2938688" y="980035"/>
                </a:lnTo>
                <a:lnTo>
                  <a:pt x="2944596" y="990128"/>
                </a:lnTo>
                <a:lnTo>
                  <a:pt x="2950257" y="1001944"/>
                </a:lnTo>
                <a:lnTo>
                  <a:pt x="2945334" y="1003666"/>
                </a:lnTo>
                <a:lnTo>
                  <a:pt x="2942872" y="1003666"/>
                </a:lnTo>
                <a:lnTo>
                  <a:pt x="2941150" y="1003666"/>
                </a:lnTo>
                <a:lnTo>
                  <a:pt x="2939672" y="1005389"/>
                </a:lnTo>
                <a:lnTo>
                  <a:pt x="2938688" y="1006128"/>
                </a:lnTo>
                <a:lnTo>
                  <a:pt x="2937212" y="1009574"/>
                </a:lnTo>
                <a:lnTo>
                  <a:pt x="2929580" y="1022867"/>
                </a:lnTo>
                <a:lnTo>
                  <a:pt x="2925642" y="1038866"/>
                </a:lnTo>
                <a:lnTo>
                  <a:pt x="2918011" y="1053143"/>
                </a:lnTo>
                <a:lnTo>
                  <a:pt x="2914073" y="1056589"/>
                </a:lnTo>
                <a:lnTo>
                  <a:pt x="2909888" y="1056589"/>
                </a:lnTo>
                <a:lnTo>
                  <a:pt x="2904965" y="1057327"/>
                </a:lnTo>
                <a:lnTo>
                  <a:pt x="2900041" y="1057327"/>
                </a:lnTo>
                <a:lnTo>
                  <a:pt x="2890935" y="1052404"/>
                </a:lnTo>
                <a:lnTo>
                  <a:pt x="2882565" y="1050681"/>
                </a:lnTo>
                <a:lnTo>
                  <a:pt x="2871981" y="1050681"/>
                </a:lnTo>
                <a:lnTo>
                  <a:pt x="2861888" y="1048958"/>
                </a:lnTo>
                <a:lnTo>
                  <a:pt x="2852042" y="1044774"/>
                </a:lnTo>
                <a:lnTo>
                  <a:pt x="2842196" y="1031235"/>
                </a:lnTo>
                <a:lnTo>
                  <a:pt x="2834812" y="1013758"/>
                </a:lnTo>
                <a:lnTo>
                  <a:pt x="2833088" y="993574"/>
                </a:lnTo>
                <a:lnTo>
                  <a:pt x="2840472" y="990128"/>
                </a:lnTo>
                <a:lnTo>
                  <a:pt x="2846380" y="990128"/>
                </a:lnTo>
                <a:lnTo>
                  <a:pt x="2852042" y="991851"/>
                </a:lnTo>
                <a:lnTo>
                  <a:pt x="2857950" y="988651"/>
                </a:lnTo>
                <a:lnTo>
                  <a:pt x="2865334" y="976835"/>
                </a:lnTo>
                <a:lnTo>
                  <a:pt x="2883549" y="974374"/>
                </a:lnTo>
                <a:lnTo>
                  <a:pt x="2886749" y="971666"/>
                </a:lnTo>
                <a:lnTo>
                  <a:pt x="2889211" y="968466"/>
                </a:lnTo>
                <a:lnTo>
                  <a:pt x="2889211" y="966743"/>
                </a:lnTo>
                <a:lnTo>
                  <a:pt x="2890935" y="965758"/>
                </a:lnTo>
                <a:lnTo>
                  <a:pt x="2890935" y="964282"/>
                </a:lnTo>
                <a:lnTo>
                  <a:pt x="2890935" y="962559"/>
                </a:lnTo>
                <a:lnTo>
                  <a:pt x="2892411" y="960835"/>
                </a:lnTo>
                <a:lnTo>
                  <a:pt x="2895119" y="960835"/>
                </a:lnTo>
                <a:lnTo>
                  <a:pt x="2900041" y="960835"/>
                </a:lnTo>
                <a:lnTo>
                  <a:pt x="2904965" y="960835"/>
                </a:lnTo>
                <a:lnTo>
                  <a:pt x="2908165" y="950743"/>
                </a:lnTo>
                <a:lnTo>
                  <a:pt x="2912349" y="943112"/>
                </a:lnTo>
                <a:lnTo>
                  <a:pt x="2916534" y="936466"/>
                </a:lnTo>
                <a:close/>
                <a:moveTo>
                  <a:pt x="2505952" y="909636"/>
                </a:moveTo>
                <a:lnTo>
                  <a:pt x="2514321" y="915544"/>
                </a:lnTo>
                <a:lnTo>
                  <a:pt x="2519244" y="925636"/>
                </a:lnTo>
                <a:lnTo>
                  <a:pt x="2519244" y="940651"/>
                </a:lnTo>
                <a:lnTo>
                  <a:pt x="2519244" y="942374"/>
                </a:lnTo>
                <a:lnTo>
                  <a:pt x="2519983" y="942374"/>
                </a:lnTo>
                <a:lnTo>
                  <a:pt x="2521707" y="943113"/>
                </a:lnTo>
                <a:lnTo>
                  <a:pt x="2521707" y="944836"/>
                </a:lnTo>
                <a:lnTo>
                  <a:pt x="2521707" y="948282"/>
                </a:lnTo>
                <a:lnTo>
                  <a:pt x="2519244" y="948282"/>
                </a:lnTo>
                <a:lnTo>
                  <a:pt x="2515798" y="949021"/>
                </a:lnTo>
                <a:lnTo>
                  <a:pt x="2514321" y="952466"/>
                </a:lnTo>
                <a:lnTo>
                  <a:pt x="2511860" y="954190"/>
                </a:lnTo>
                <a:lnTo>
                  <a:pt x="2510137" y="954190"/>
                </a:lnTo>
                <a:lnTo>
                  <a:pt x="2508413" y="952466"/>
                </a:lnTo>
                <a:lnTo>
                  <a:pt x="2507675" y="952466"/>
                </a:lnTo>
                <a:lnTo>
                  <a:pt x="2505952" y="950743"/>
                </a:lnTo>
                <a:lnTo>
                  <a:pt x="2500290" y="938928"/>
                </a:lnTo>
                <a:lnTo>
                  <a:pt x="2500290" y="921452"/>
                </a:lnTo>
                <a:lnTo>
                  <a:pt x="2501768" y="918990"/>
                </a:lnTo>
                <a:lnTo>
                  <a:pt x="2503490" y="917267"/>
                </a:lnTo>
                <a:lnTo>
                  <a:pt x="2504229" y="913821"/>
                </a:lnTo>
                <a:close/>
                <a:moveTo>
                  <a:pt x="3023856" y="892159"/>
                </a:moveTo>
                <a:lnTo>
                  <a:pt x="3030503" y="899544"/>
                </a:lnTo>
                <a:lnTo>
                  <a:pt x="3035425" y="907913"/>
                </a:lnTo>
                <a:lnTo>
                  <a:pt x="3035425" y="921452"/>
                </a:lnTo>
                <a:lnTo>
                  <a:pt x="3036164" y="924652"/>
                </a:lnTo>
                <a:lnTo>
                  <a:pt x="3037887" y="924652"/>
                </a:lnTo>
                <a:lnTo>
                  <a:pt x="3037887" y="925637"/>
                </a:lnTo>
                <a:lnTo>
                  <a:pt x="3036164" y="925637"/>
                </a:lnTo>
                <a:lnTo>
                  <a:pt x="3035425" y="929083"/>
                </a:lnTo>
                <a:lnTo>
                  <a:pt x="3035425" y="931543"/>
                </a:lnTo>
                <a:lnTo>
                  <a:pt x="3033703" y="931543"/>
                </a:lnTo>
                <a:lnTo>
                  <a:pt x="3033703" y="933267"/>
                </a:lnTo>
                <a:lnTo>
                  <a:pt x="3032225" y="933267"/>
                </a:lnTo>
                <a:lnTo>
                  <a:pt x="3029519" y="934744"/>
                </a:lnTo>
                <a:lnTo>
                  <a:pt x="3028041" y="931543"/>
                </a:lnTo>
                <a:lnTo>
                  <a:pt x="3028041" y="930559"/>
                </a:lnTo>
                <a:lnTo>
                  <a:pt x="3026319" y="930559"/>
                </a:lnTo>
                <a:lnTo>
                  <a:pt x="3024595" y="930559"/>
                </a:lnTo>
                <a:lnTo>
                  <a:pt x="3023856" y="929083"/>
                </a:lnTo>
                <a:lnTo>
                  <a:pt x="3023856" y="931543"/>
                </a:lnTo>
                <a:lnTo>
                  <a:pt x="3024595" y="933267"/>
                </a:lnTo>
                <a:lnTo>
                  <a:pt x="3026319" y="934744"/>
                </a:lnTo>
                <a:lnTo>
                  <a:pt x="3028041" y="936467"/>
                </a:lnTo>
                <a:lnTo>
                  <a:pt x="3026319" y="937452"/>
                </a:lnTo>
                <a:lnTo>
                  <a:pt x="3026319" y="938929"/>
                </a:lnTo>
                <a:lnTo>
                  <a:pt x="3026319" y="940652"/>
                </a:lnTo>
                <a:lnTo>
                  <a:pt x="3026319" y="944836"/>
                </a:lnTo>
                <a:lnTo>
                  <a:pt x="3018933" y="944836"/>
                </a:lnTo>
                <a:lnTo>
                  <a:pt x="3018933" y="940652"/>
                </a:lnTo>
                <a:lnTo>
                  <a:pt x="3014749" y="938929"/>
                </a:lnTo>
                <a:lnTo>
                  <a:pt x="3010564" y="936467"/>
                </a:lnTo>
                <a:lnTo>
                  <a:pt x="3009087" y="933267"/>
                </a:lnTo>
                <a:lnTo>
                  <a:pt x="3007364" y="929083"/>
                </a:lnTo>
                <a:lnTo>
                  <a:pt x="3006626" y="924652"/>
                </a:lnTo>
                <a:lnTo>
                  <a:pt x="3003180" y="918990"/>
                </a:lnTo>
                <a:lnTo>
                  <a:pt x="2998995" y="921452"/>
                </a:lnTo>
                <a:lnTo>
                  <a:pt x="2993334" y="924652"/>
                </a:lnTo>
                <a:lnTo>
                  <a:pt x="2987426" y="925637"/>
                </a:lnTo>
                <a:lnTo>
                  <a:pt x="2981764" y="929083"/>
                </a:lnTo>
                <a:lnTo>
                  <a:pt x="2981764" y="921452"/>
                </a:lnTo>
                <a:lnTo>
                  <a:pt x="2983488" y="919729"/>
                </a:lnTo>
                <a:lnTo>
                  <a:pt x="2983488" y="918990"/>
                </a:lnTo>
                <a:lnTo>
                  <a:pt x="2984226" y="918990"/>
                </a:lnTo>
                <a:lnTo>
                  <a:pt x="2984226" y="915544"/>
                </a:lnTo>
                <a:lnTo>
                  <a:pt x="2995794" y="911360"/>
                </a:lnTo>
                <a:lnTo>
                  <a:pt x="3006626" y="907913"/>
                </a:lnTo>
                <a:lnTo>
                  <a:pt x="3016472" y="902005"/>
                </a:lnTo>
                <a:close/>
                <a:moveTo>
                  <a:pt x="2952719" y="876159"/>
                </a:moveTo>
                <a:lnTo>
                  <a:pt x="2956165" y="879359"/>
                </a:lnTo>
                <a:lnTo>
                  <a:pt x="2956904" y="879359"/>
                </a:lnTo>
                <a:lnTo>
                  <a:pt x="2958626" y="879359"/>
                </a:lnTo>
                <a:lnTo>
                  <a:pt x="2958626" y="880344"/>
                </a:lnTo>
                <a:lnTo>
                  <a:pt x="2958626" y="883543"/>
                </a:lnTo>
                <a:lnTo>
                  <a:pt x="2960350" y="886251"/>
                </a:lnTo>
                <a:lnTo>
                  <a:pt x="2951242" y="893636"/>
                </a:lnTo>
                <a:lnTo>
                  <a:pt x="2945334" y="901267"/>
                </a:lnTo>
                <a:lnTo>
                  <a:pt x="2938687" y="907175"/>
                </a:lnTo>
                <a:lnTo>
                  <a:pt x="2928103" y="913082"/>
                </a:lnTo>
                <a:lnTo>
                  <a:pt x="2928103" y="909636"/>
                </a:lnTo>
                <a:lnTo>
                  <a:pt x="2937212" y="899544"/>
                </a:lnTo>
                <a:lnTo>
                  <a:pt x="2947058" y="889451"/>
                </a:lnTo>
                <a:close/>
                <a:moveTo>
                  <a:pt x="882825" y="798867"/>
                </a:moveTo>
                <a:lnTo>
                  <a:pt x="888734" y="798867"/>
                </a:lnTo>
                <a:lnTo>
                  <a:pt x="894395" y="799852"/>
                </a:lnTo>
                <a:lnTo>
                  <a:pt x="901041" y="803052"/>
                </a:lnTo>
                <a:lnTo>
                  <a:pt x="898579" y="804776"/>
                </a:lnTo>
                <a:lnTo>
                  <a:pt x="896857" y="807236"/>
                </a:lnTo>
                <a:lnTo>
                  <a:pt x="894395" y="808960"/>
                </a:lnTo>
                <a:lnTo>
                  <a:pt x="889472" y="808960"/>
                </a:lnTo>
                <a:lnTo>
                  <a:pt x="885288" y="807236"/>
                </a:lnTo>
                <a:lnTo>
                  <a:pt x="881350" y="807236"/>
                </a:lnTo>
                <a:lnTo>
                  <a:pt x="877164" y="807236"/>
                </a:lnTo>
                <a:lnTo>
                  <a:pt x="872241" y="808960"/>
                </a:lnTo>
                <a:lnTo>
                  <a:pt x="872241" y="799852"/>
                </a:lnTo>
                <a:close/>
                <a:moveTo>
                  <a:pt x="2977580" y="789759"/>
                </a:moveTo>
                <a:lnTo>
                  <a:pt x="2981764" y="789759"/>
                </a:lnTo>
                <a:lnTo>
                  <a:pt x="2987426" y="789759"/>
                </a:lnTo>
                <a:lnTo>
                  <a:pt x="2987426" y="804775"/>
                </a:lnTo>
                <a:lnTo>
                  <a:pt x="2985948" y="814867"/>
                </a:lnTo>
                <a:lnTo>
                  <a:pt x="2983488" y="823237"/>
                </a:lnTo>
                <a:lnTo>
                  <a:pt x="2981764" y="838251"/>
                </a:lnTo>
                <a:lnTo>
                  <a:pt x="2984226" y="838251"/>
                </a:lnTo>
                <a:lnTo>
                  <a:pt x="2984226" y="840960"/>
                </a:lnTo>
                <a:lnTo>
                  <a:pt x="2989888" y="840960"/>
                </a:lnTo>
                <a:lnTo>
                  <a:pt x="2993334" y="840960"/>
                </a:lnTo>
                <a:lnTo>
                  <a:pt x="2995794" y="840960"/>
                </a:lnTo>
                <a:lnTo>
                  <a:pt x="2998995" y="842435"/>
                </a:lnTo>
                <a:lnTo>
                  <a:pt x="3001457" y="844160"/>
                </a:lnTo>
                <a:lnTo>
                  <a:pt x="3007364" y="845144"/>
                </a:lnTo>
                <a:lnTo>
                  <a:pt x="3010564" y="855974"/>
                </a:lnTo>
                <a:lnTo>
                  <a:pt x="3016472" y="862621"/>
                </a:lnTo>
                <a:lnTo>
                  <a:pt x="3023856" y="870251"/>
                </a:lnTo>
                <a:lnTo>
                  <a:pt x="3029519" y="880344"/>
                </a:lnTo>
                <a:lnTo>
                  <a:pt x="3024595" y="882066"/>
                </a:lnTo>
                <a:lnTo>
                  <a:pt x="3022133" y="883544"/>
                </a:lnTo>
                <a:lnTo>
                  <a:pt x="3020656" y="883544"/>
                </a:lnTo>
                <a:lnTo>
                  <a:pt x="3020656" y="885267"/>
                </a:lnTo>
                <a:lnTo>
                  <a:pt x="3020656" y="886252"/>
                </a:lnTo>
                <a:lnTo>
                  <a:pt x="3020656" y="887728"/>
                </a:lnTo>
                <a:lnTo>
                  <a:pt x="3017948" y="887728"/>
                </a:lnTo>
                <a:lnTo>
                  <a:pt x="3013026" y="889452"/>
                </a:lnTo>
                <a:lnTo>
                  <a:pt x="3012287" y="886252"/>
                </a:lnTo>
                <a:lnTo>
                  <a:pt x="3012287" y="885267"/>
                </a:lnTo>
                <a:lnTo>
                  <a:pt x="3010564" y="885267"/>
                </a:lnTo>
                <a:lnTo>
                  <a:pt x="3009087" y="885267"/>
                </a:lnTo>
                <a:lnTo>
                  <a:pt x="3007364" y="883544"/>
                </a:lnTo>
                <a:lnTo>
                  <a:pt x="3004903" y="889452"/>
                </a:lnTo>
                <a:lnTo>
                  <a:pt x="3003180" y="893636"/>
                </a:lnTo>
                <a:lnTo>
                  <a:pt x="3000718" y="897821"/>
                </a:lnTo>
                <a:lnTo>
                  <a:pt x="2995794" y="899544"/>
                </a:lnTo>
                <a:lnTo>
                  <a:pt x="2991611" y="902005"/>
                </a:lnTo>
                <a:lnTo>
                  <a:pt x="2991611" y="899544"/>
                </a:lnTo>
                <a:lnTo>
                  <a:pt x="2989148" y="896343"/>
                </a:lnTo>
                <a:lnTo>
                  <a:pt x="2989148" y="893636"/>
                </a:lnTo>
                <a:lnTo>
                  <a:pt x="2989148" y="892159"/>
                </a:lnTo>
                <a:lnTo>
                  <a:pt x="2989148" y="891175"/>
                </a:lnTo>
                <a:lnTo>
                  <a:pt x="2989148" y="889452"/>
                </a:lnTo>
                <a:lnTo>
                  <a:pt x="2987426" y="887728"/>
                </a:lnTo>
                <a:lnTo>
                  <a:pt x="2985948" y="887728"/>
                </a:lnTo>
                <a:lnTo>
                  <a:pt x="2981764" y="886252"/>
                </a:lnTo>
                <a:lnTo>
                  <a:pt x="2981764" y="882066"/>
                </a:lnTo>
                <a:lnTo>
                  <a:pt x="2981764" y="877882"/>
                </a:lnTo>
                <a:lnTo>
                  <a:pt x="2983488" y="874435"/>
                </a:lnTo>
                <a:lnTo>
                  <a:pt x="2983488" y="873698"/>
                </a:lnTo>
                <a:lnTo>
                  <a:pt x="2984226" y="871975"/>
                </a:lnTo>
                <a:lnTo>
                  <a:pt x="2987426" y="871975"/>
                </a:lnTo>
                <a:lnTo>
                  <a:pt x="2991611" y="870251"/>
                </a:lnTo>
                <a:lnTo>
                  <a:pt x="2997519" y="870251"/>
                </a:lnTo>
                <a:lnTo>
                  <a:pt x="2997519" y="880344"/>
                </a:lnTo>
                <a:lnTo>
                  <a:pt x="3007364" y="880344"/>
                </a:lnTo>
                <a:lnTo>
                  <a:pt x="3007364" y="877882"/>
                </a:lnTo>
                <a:lnTo>
                  <a:pt x="3009087" y="874435"/>
                </a:lnTo>
                <a:lnTo>
                  <a:pt x="3010564" y="873698"/>
                </a:lnTo>
                <a:lnTo>
                  <a:pt x="3010564" y="871975"/>
                </a:lnTo>
                <a:lnTo>
                  <a:pt x="3012287" y="870251"/>
                </a:lnTo>
                <a:lnTo>
                  <a:pt x="3013026" y="867789"/>
                </a:lnTo>
                <a:lnTo>
                  <a:pt x="3010564" y="867789"/>
                </a:lnTo>
                <a:lnTo>
                  <a:pt x="2995794" y="855974"/>
                </a:lnTo>
                <a:lnTo>
                  <a:pt x="2979303" y="848344"/>
                </a:lnTo>
                <a:lnTo>
                  <a:pt x="2979303" y="854252"/>
                </a:lnTo>
                <a:lnTo>
                  <a:pt x="2977580" y="858436"/>
                </a:lnTo>
                <a:lnTo>
                  <a:pt x="2975857" y="862621"/>
                </a:lnTo>
                <a:lnTo>
                  <a:pt x="2975857" y="867789"/>
                </a:lnTo>
                <a:lnTo>
                  <a:pt x="2974380" y="866067"/>
                </a:lnTo>
                <a:lnTo>
                  <a:pt x="2973396" y="864344"/>
                </a:lnTo>
                <a:lnTo>
                  <a:pt x="2973396" y="862621"/>
                </a:lnTo>
                <a:lnTo>
                  <a:pt x="2971918" y="861883"/>
                </a:lnTo>
                <a:lnTo>
                  <a:pt x="2967734" y="850806"/>
                </a:lnTo>
                <a:lnTo>
                  <a:pt x="2962810" y="838251"/>
                </a:lnTo>
                <a:lnTo>
                  <a:pt x="2961826" y="821513"/>
                </a:lnTo>
                <a:lnTo>
                  <a:pt x="2962810" y="807236"/>
                </a:lnTo>
                <a:lnTo>
                  <a:pt x="2968472" y="792959"/>
                </a:lnTo>
                <a:lnTo>
                  <a:pt x="2973396" y="791237"/>
                </a:lnTo>
                <a:close/>
                <a:moveTo>
                  <a:pt x="835074" y="789759"/>
                </a:moveTo>
                <a:lnTo>
                  <a:pt x="840735" y="789759"/>
                </a:lnTo>
                <a:lnTo>
                  <a:pt x="846643" y="791237"/>
                </a:lnTo>
                <a:lnTo>
                  <a:pt x="852305" y="791237"/>
                </a:lnTo>
                <a:lnTo>
                  <a:pt x="856490" y="792959"/>
                </a:lnTo>
                <a:lnTo>
                  <a:pt x="856490" y="799852"/>
                </a:lnTo>
                <a:lnTo>
                  <a:pt x="835074" y="799852"/>
                </a:lnTo>
                <a:close/>
                <a:moveTo>
                  <a:pt x="713473" y="789759"/>
                </a:moveTo>
                <a:lnTo>
                  <a:pt x="721104" y="791237"/>
                </a:lnTo>
                <a:lnTo>
                  <a:pt x="725043" y="793944"/>
                </a:lnTo>
                <a:lnTo>
                  <a:pt x="730950" y="797144"/>
                </a:lnTo>
                <a:lnTo>
                  <a:pt x="735873" y="799852"/>
                </a:lnTo>
                <a:lnTo>
                  <a:pt x="735873" y="803052"/>
                </a:lnTo>
                <a:lnTo>
                  <a:pt x="730212" y="803052"/>
                </a:lnTo>
                <a:lnTo>
                  <a:pt x="725043" y="804776"/>
                </a:lnTo>
                <a:lnTo>
                  <a:pt x="721104" y="805515"/>
                </a:lnTo>
                <a:lnTo>
                  <a:pt x="718642" y="804776"/>
                </a:lnTo>
                <a:lnTo>
                  <a:pt x="712735" y="804776"/>
                </a:lnTo>
                <a:lnTo>
                  <a:pt x="707812" y="803052"/>
                </a:lnTo>
                <a:lnTo>
                  <a:pt x="707812" y="792959"/>
                </a:lnTo>
                <a:lnTo>
                  <a:pt x="709535" y="792959"/>
                </a:lnTo>
                <a:lnTo>
                  <a:pt x="711012" y="791237"/>
                </a:lnTo>
                <a:lnTo>
                  <a:pt x="712735" y="791237"/>
                </a:lnTo>
                <a:close/>
                <a:moveTo>
                  <a:pt x="763934" y="776221"/>
                </a:moveTo>
                <a:lnTo>
                  <a:pt x="781411" y="777945"/>
                </a:lnTo>
                <a:lnTo>
                  <a:pt x="796181" y="781391"/>
                </a:lnTo>
                <a:lnTo>
                  <a:pt x="807751" y="785575"/>
                </a:lnTo>
                <a:lnTo>
                  <a:pt x="821781" y="789760"/>
                </a:lnTo>
                <a:lnTo>
                  <a:pt x="821781" y="797144"/>
                </a:lnTo>
                <a:lnTo>
                  <a:pt x="816120" y="797144"/>
                </a:lnTo>
                <a:lnTo>
                  <a:pt x="813412" y="798867"/>
                </a:lnTo>
                <a:lnTo>
                  <a:pt x="809474" y="799852"/>
                </a:lnTo>
                <a:lnTo>
                  <a:pt x="806028" y="801330"/>
                </a:lnTo>
                <a:lnTo>
                  <a:pt x="803565" y="803052"/>
                </a:lnTo>
                <a:lnTo>
                  <a:pt x="798643" y="803052"/>
                </a:lnTo>
                <a:lnTo>
                  <a:pt x="798643" y="801330"/>
                </a:lnTo>
                <a:lnTo>
                  <a:pt x="798643" y="799852"/>
                </a:lnTo>
                <a:lnTo>
                  <a:pt x="797904" y="798867"/>
                </a:lnTo>
                <a:lnTo>
                  <a:pt x="796181" y="797144"/>
                </a:lnTo>
                <a:lnTo>
                  <a:pt x="794458" y="795667"/>
                </a:lnTo>
                <a:lnTo>
                  <a:pt x="792981" y="797144"/>
                </a:lnTo>
                <a:lnTo>
                  <a:pt x="790519" y="805513"/>
                </a:lnTo>
                <a:lnTo>
                  <a:pt x="786335" y="805513"/>
                </a:lnTo>
                <a:lnTo>
                  <a:pt x="775504" y="804776"/>
                </a:lnTo>
                <a:lnTo>
                  <a:pt x="763934" y="803052"/>
                </a:lnTo>
                <a:lnTo>
                  <a:pt x="755812" y="803052"/>
                </a:lnTo>
                <a:lnTo>
                  <a:pt x="751627" y="792959"/>
                </a:lnTo>
                <a:lnTo>
                  <a:pt x="759011" y="792959"/>
                </a:lnTo>
                <a:lnTo>
                  <a:pt x="763934" y="792959"/>
                </a:lnTo>
                <a:lnTo>
                  <a:pt x="769842" y="791237"/>
                </a:lnTo>
                <a:lnTo>
                  <a:pt x="774765" y="789760"/>
                </a:lnTo>
                <a:lnTo>
                  <a:pt x="771319" y="788037"/>
                </a:lnTo>
                <a:lnTo>
                  <a:pt x="768858" y="785575"/>
                </a:lnTo>
                <a:lnTo>
                  <a:pt x="767381" y="783853"/>
                </a:lnTo>
                <a:lnTo>
                  <a:pt x="765658" y="781391"/>
                </a:lnTo>
                <a:close/>
                <a:moveTo>
                  <a:pt x="663259" y="735114"/>
                </a:moveTo>
                <a:lnTo>
                  <a:pt x="686398" y="740283"/>
                </a:lnTo>
                <a:lnTo>
                  <a:pt x="707074" y="746929"/>
                </a:lnTo>
                <a:lnTo>
                  <a:pt x="722582" y="754314"/>
                </a:lnTo>
                <a:lnTo>
                  <a:pt x="738335" y="761944"/>
                </a:lnTo>
                <a:lnTo>
                  <a:pt x="755813" y="770315"/>
                </a:lnTo>
                <a:lnTo>
                  <a:pt x="755813" y="776221"/>
                </a:lnTo>
                <a:lnTo>
                  <a:pt x="748182" y="776221"/>
                </a:lnTo>
                <a:lnTo>
                  <a:pt x="740059" y="779668"/>
                </a:lnTo>
                <a:lnTo>
                  <a:pt x="730212" y="782130"/>
                </a:lnTo>
                <a:lnTo>
                  <a:pt x="719382" y="783853"/>
                </a:lnTo>
                <a:lnTo>
                  <a:pt x="721105" y="781392"/>
                </a:lnTo>
                <a:lnTo>
                  <a:pt x="721105" y="777945"/>
                </a:lnTo>
                <a:lnTo>
                  <a:pt x="721105" y="776221"/>
                </a:lnTo>
                <a:lnTo>
                  <a:pt x="721105" y="775484"/>
                </a:lnTo>
                <a:lnTo>
                  <a:pt x="721105" y="773761"/>
                </a:lnTo>
                <a:lnTo>
                  <a:pt x="719382" y="770315"/>
                </a:lnTo>
                <a:lnTo>
                  <a:pt x="697966" y="764406"/>
                </a:lnTo>
                <a:lnTo>
                  <a:pt x="678028" y="754314"/>
                </a:lnTo>
                <a:lnTo>
                  <a:pt x="656613" y="744468"/>
                </a:lnTo>
                <a:lnTo>
                  <a:pt x="651689" y="748653"/>
                </a:lnTo>
                <a:lnTo>
                  <a:pt x="649228" y="752837"/>
                </a:lnTo>
                <a:lnTo>
                  <a:pt x="645043" y="757760"/>
                </a:lnTo>
                <a:lnTo>
                  <a:pt x="640120" y="756038"/>
                </a:lnTo>
                <a:lnTo>
                  <a:pt x="634212" y="752837"/>
                </a:lnTo>
                <a:lnTo>
                  <a:pt x="631751" y="751853"/>
                </a:lnTo>
                <a:lnTo>
                  <a:pt x="637659" y="751853"/>
                </a:lnTo>
                <a:lnTo>
                  <a:pt x="641597" y="745945"/>
                </a:lnTo>
                <a:lnTo>
                  <a:pt x="645781" y="742745"/>
                </a:lnTo>
                <a:lnTo>
                  <a:pt x="650704" y="738560"/>
                </a:lnTo>
                <a:lnTo>
                  <a:pt x="654889" y="738560"/>
                </a:lnTo>
                <a:lnTo>
                  <a:pt x="657351" y="736837"/>
                </a:lnTo>
                <a:lnTo>
                  <a:pt x="660797" y="736837"/>
                </a:lnTo>
                <a:close/>
                <a:moveTo>
                  <a:pt x="707812" y="712468"/>
                </a:moveTo>
                <a:lnTo>
                  <a:pt x="712736" y="714929"/>
                </a:lnTo>
                <a:lnTo>
                  <a:pt x="715197" y="718376"/>
                </a:lnTo>
                <a:lnTo>
                  <a:pt x="718643" y="720838"/>
                </a:lnTo>
                <a:lnTo>
                  <a:pt x="719382" y="725023"/>
                </a:lnTo>
                <a:lnTo>
                  <a:pt x="719382" y="732654"/>
                </a:lnTo>
                <a:lnTo>
                  <a:pt x="713473" y="732654"/>
                </a:lnTo>
                <a:lnTo>
                  <a:pt x="712736" y="728469"/>
                </a:lnTo>
                <a:lnTo>
                  <a:pt x="711012" y="726745"/>
                </a:lnTo>
                <a:lnTo>
                  <a:pt x="709535" y="724284"/>
                </a:lnTo>
                <a:lnTo>
                  <a:pt x="707812" y="720838"/>
                </a:lnTo>
                <a:lnTo>
                  <a:pt x="707812" y="718376"/>
                </a:lnTo>
                <a:close/>
                <a:moveTo>
                  <a:pt x="2981766" y="706561"/>
                </a:moveTo>
                <a:lnTo>
                  <a:pt x="2984227" y="709022"/>
                </a:lnTo>
                <a:lnTo>
                  <a:pt x="2985950" y="712468"/>
                </a:lnTo>
                <a:lnTo>
                  <a:pt x="2987428" y="714930"/>
                </a:lnTo>
                <a:lnTo>
                  <a:pt x="2987428" y="719115"/>
                </a:lnTo>
                <a:lnTo>
                  <a:pt x="2987428" y="725022"/>
                </a:lnTo>
                <a:lnTo>
                  <a:pt x="2975858" y="754316"/>
                </a:lnTo>
                <a:lnTo>
                  <a:pt x="2970196" y="746931"/>
                </a:lnTo>
                <a:lnTo>
                  <a:pt x="2967735" y="740284"/>
                </a:lnTo>
                <a:lnTo>
                  <a:pt x="2966011" y="728469"/>
                </a:lnTo>
                <a:close/>
                <a:moveTo>
                  <a:pt x="701166" y="693268"/>
                </a:moveTo>
                <a:lnTo>
                  <a:pt x="719382" y="693268"/>
                </a:lnTo>
                <a:lnTo>
                  <a:pt x="721104" y="695729"/>
                </a:lnTo>
                <a:lnTo>
                  <a:pt x="724304" y="697452"/>
                </a:lnTo>
                <a:lnTo>
                  <a:pt x="724304" y="699176"/>
                </a:lnTo>
                <a:lnTo>
                  <a:pt x="725043" y="700652"/>
                </a:lnTo>
                <a:lnTo>
                  <a:pt x="725043" y="701637"/>
                </a:lnTo>
                <a:lnTo>
                  <a:pt x="724304" y="703361"/>
                </a:lnTo>
                <a:lnTo>
                  <a:pt x="724304" y="706561"/>
                </a:lnTo>
                <a:lnTo>
                  <a:pt x="719382" y="703361"/>
                </a:lnTo>
                <a:lnTo>
                  <a:pt x="715197" y="701637"/>
                </a:lnTo>
                <a:lnTo>
                  <a:pt x="711012" y="701637"/>
                </a:lnTo>
                <a:lnTo>
                  <a:pt x="707812" y="700652"/>
                </a:lnTo>
                <a:lnTo>
                  <a:pt x="705350" y="700652"/>
                </a:lnTo>
                <a:lnTo>
                  <a:pt x="701904" y="699176"/>
                </a:lnTo>
                <a:lnTo>
                  <a:pt x="701166" y="695729"/>
                </a:lnTo>
                <a:close/>
                <a:moveTo>
                  <a:pt x="3074318" y="638622"/>
                </a:moveTo>
                <a:lnTo>
                  <a:pt x="3076780" y="640346"/>
                </a:lnTo>
                <a:lnTo>
                  <a:pt x="3078256" y="640346"/>
                </a:lnTo>
                <a:lnTo>
                  <a:pt x="3078256" y="642068"/>
                </a:lnTo>
                <a:lnTo>
                  <a:pt x="3079980" y="644530"/>
                </a:lnTo>
                <a:lnTo>
                  <a:pt x="3079980" y="647977"/>
                </a:lnTo>
                <a:lnTo>
                  <a:pt x="3078256" y="652161"/>
                </a:lnTo>
                <a:lnTo>
                  <a:pt x="3075056" y="656345"/>
                </a:lnTo>
                <a:lnTo>
                  <a:pt x="3074318" y="660530"/>
                </a:lnTo>
                <a:lnTo>
                  <a:pt x="3066687" y="660530"/>
                </a:lnTo>
                <a:lnTo>
                  <a:pt x="3066687" y="650438"/>
                </a:lnTo>
                <a:lnTo>
                  <a:pt x="3069395" y="649454"/>
                </a:lnTo>
                <a:lnTo>
                  <a:pt x="3070871" y="646253"/>
                </a:lnTo>
                <a:lnTo>
                  <a:pt x="3072596" y="643792"/>
                </a:lnTo>
                <a:close/>
                <a:moveTo>
                  <a:pt x="3035426" y="599238"/>
                </a:moveTo>
                <a:lnTo>
                  <a:pt x="3045272" y="599238"/>
                </a:lnTo>
                <a:lnTo>
                  <a:pt x="3045272" y="609331"/>
                </a:lnTo>
                <a:lnTo>
                  <a:pt x="3032226" y="609331"/>
                </a:lnTo>
                <a:lnTo>
                  <a:pt x="3032226" y="602684"/>
                </a:lnTo>
                <a:lnTo>
                  <a:pt x="3035426" y="602684"/>
                </a:lnTo>
                <a:close/>
                <a:moveTo>
                  <a:pt x="1985586" y="571424"/>
                </a:moveTo>
                <a:lnTo>
                  <a:pt x="1992971" y="571424"/>
                </a:lnTo>
                <a:lnTo>
                  <a:pt x="1989771" y="575609"/>
                </a:lnTo>
                <a:lnTo>
                  <a:pt x="1987309" y="579053"/>
                </a:lnTo>
                <a:lnTo>
                  <a:pt x="1983863" y="581514"/>
                </a:lnTo>
                <a:lnTo>
                  <a:pt x="1981401" y="584961"/>
                </a:lnTo>
                <a:lnTo>
                  <a:pt x="1976479" y="587422"/>
                </a:lnTo>
                <a:lnTo>
                  <a:pt x="1974017" y="587422"/>
                </a:lnTo>
                <a:lnTo>
                  <a:pt x="1974017" y="589145"/>
                </a:lnTo>
                <a:lnTo>
                  <a:pt x="1972294" y="589145"/>
                </a:lnTo>
                <a:lnTo>
                  <a:pt x="1969832" y="589145"/>
                </a:lnTo>
                <a:lnTo>
                  <a:pt x="1966632" y="590868"/>
                </a:lnTo>
                <a:lnTo>
                  <a:pt x="1964171" y="579792"/>
                </a:lnTo>
                <a:lnTo>
                  <a:pt x="1969832" y="579053"/>
                </a:lnTo>
                <a:lnTo>
                  <a:pt x="1975740" y="575609"/>
                </a:lnTo>
                <a:lnTo>
                  <a:pt x="1981401" y="574133"/>
                </a:lnTo>
                <a:close/>
                <a:moveTo>
                  <a:pt x="1865710" y="567240"/>
                </a:moveTo>
                <a:lnTo>
                  <a:pt x="1873341" y="569949"/>
                </a:lnTo>
                <a:lnTo>
                  <a:pt x="1881464" y="573149"/>
                </a:lnTo>
                <a:lnTo>
                  <a:pt x="1891310" y="575609"/>
                </a:lnTo>
                <a:lnTo>
                  <a:pt x="1897218" y="579793"/>
                </a:lnTo>
                <a:lnTo>
                  <a:pt x="1874080" y="579793"/>
                </a:lnTo>
                <a:lnTo>
                  <a:pt x="1871618" y="579053"/>
                </a:lnTo>
                <a:lnTo>
                  <a:pt x="1869895" y="579053"/>
                </a:lnTo>
                <a:lnTo>
                  <a:pt x="1867434" y="577331"/>
                </a:lnTo>
                <a:lnTo>
                  <a:pt x="1861772" y="577331"/>
                </a:lnTo>
                <a:lnTo>
                  <a:pt x="1861772" y="574133"/>
                </a:lnTo>
                <a:lnTo>
                  <a:pt x="1863249" y="573149"/>
                </a:lnTo>
                <a:lnTo>
                  <a:pt x="1864233" y="571425"/>
                </a:lnTo>
                <a:lnTo>
                  <a:pt x="1864233" y="569949"/>
                </a:lnTo>
                <a:close/>
                <a:moveTo>
                  <a:pt x="1608239" y="510379"/>
                </a:moveTo>
                <a:lnTo>
                  <a:pt x="1627932" y="510379"/>
                </a:lnTo>
                <a:lnTo>
                  <a:pt x="1627932" y="512840"/>
                </a:lnTo>
                <a:lnTo>
                  <a:pt x="1623747" y="514564"/>
                </a:lnTo>
                <a:lnTo>
                  <a:pt x="1622269" y="516041"/>
                </a:lnTo>
                <a:lnTo>
                  <a:pt x="1619561" y="517025"/>
                </a:lnTo>
                <a:lnTo>
                  <a:pt x="1616362" y="518748"/>
                </a:lnTo>
                <a:lnTo>
                  <a:pt x="1612177" y="518748"/>
                </a:lnTo>
                <a:close/>
                <a:moveTo>
                  <a:pt x="1913957" y="493394"/>
                </a:moveTo>
                <a:lnTo>
                  <a:pt x="1912234" y="495118"/>
                </a:lnTo>
                <a:lnTo>
                  <a:pt x="1910511" y="496840"/>
                </a:lnTo>
                <a:lnTo>
                  <a:pt x="1908787" y="496840"/>
                </a:lnTo>
                <a:lnTo>
                  <a:pt x="1908787" y="498563"/>
                </a:lnTo>
                <a:lnTo>
                  <a:pt x="1908049" y="499302"/>
                </a:lnTo>
                <a:lnTo>
                  <a:pt x="1906819" y="502749"/>
                </a:lnTo>
                <a:lnTo>
                  <a:pt x="1909280" y="502749"/>
                </a:lnTo>
                <a:lnTo>
                  <a:pt x="1914203" y="501025"/>
                </a:lnTo>
                <a:lnTo>
                  <a:pt x="1916665" y="499302"/>
                </a:lnTo>
                <a:lnTo>
                  <a:pt x="1919864" y="498563"/>
                </a:lnTo>
                <a:lnTo>
                  <a:pt x="1922326" y="496840"/>
                </a:lnTo>
                <a:lnTo>
                  <a:pt x="1925526" y="493394"/>
                </a:lnTo>
                <a:close/>
                <a:moveTo>
                  <a:pt x="1697345" y="493394"/>
                </a:moveTo>
                <a:lnTo>
                  <a:pt x="1701530" y="493394"/>
                </a:lnTo>
                <a:lnTo>
                  <a:pt x="1707192" y="493394"/>
                </a:lnTo>
                <a:lnTo>
                  <a:pt x="1708914" y="506934"/>
                </a:lnTo>
                <a:lnTo>
                  <a:pt x="1710639" y="522933"/>
                </a:lnTo>
                <a:lnTo>
                  <a:pt x="1703008" y="522933"/>
                </a:lnTo>
                <a:lnTo>
                  <a:pt x="1701530" y="524410"/>
                </a:lnTo>
                <a:lnTo>
                  <a:pt x="1699068" y="524410"/>
                </a:lnTo>
                <a:lnTo>
                  <a:pt x="1695621" y="524410"/>
                </a:lnTo>
                <a:lnTo>
                  <a:pt x="1691438" y="526133"/>
                </a:lnTo>
                <a:lnTo>
                  <a:pt x="1689960" y="514564"/>
                </a:lnTo>
                <a:lnTo>
                  <a:pt x="1689960" y="502749"/>
                </a:lnTo>
                <a:lnTo>
                  <a:pt x="1691438" y="496840"/>
                </a:lnTo>
                <a:lnTo>
                  <a:pt x="1693899" y="495118"/>
                </a:lnTo>
                <a:close/>
                <a:moveTo>
                  <a:pt x="1699807" y="464841"/>
                </a:moveTo>
                <a:lnTo>
                  <a:pt x="1707192" y="464841"/>
                </a:lnTo>
                <a:lnTo>
                  <a:pt x="1705468" y="470750"/>
                </a:lnTo>
                <a:lnTo>
                  <a:pt x="1705468" y="474934"/>
                </a:lnTo>
                <a:lnTo>
                  <a:pt x="1705468" y="479119"/>
                </a:lnTo>
                <a:lnTo>
                  <a:pt x="1704729" y="482565"/>
                </a:lnTo>
                <a:lnTo>
                  <a:pt x="1703007" y="486750"/>
                </a:lnTo>
                <a:lnTo>
                  <a:pt x="1697345" y="486750"/>
                </a:lnTo>
                <a:lnTo>
                  <a:pt x="1697345" y="480841"/>
                </a:lnTo>
                <a:lnTo>
                  <a:pt x="1699068" y="474934"/>
                </a:lnTo>
                <a:lnTo>
                  <a:pt x="1699068" y="469272"/>
                </a:lnTo>
                <a:close/>
                <a:moveTo>
                  <a:pt x="757274" y="424736"/>
                </a:moveTo>
                <a:lnTo>
                  <a:pt x="755814" y="426195"/>
                </a:lnTo>
                <a:lnTo>
                  <a:pt x="754104" y="427905"/>
                </a:lnTo>
                <a:lnTo>
                  <a:pt x="755812" y="426441"/>
                </a:lnTo>
                <a:close/>
                <a:moveTo>
                  <a:pt x="3219548" y="424717"/>
                </a:moveTo>
                <a:lnTo>
                  <a:pt x="3226933" y="435548"/>
                </a:lnTo>
                <a:lnTo>
                  <a:pt x="3233579" y="441455"/>
                </a:lnTo>
                <a:lnTo>
                  <a:pt x="3242687" y="443917"/>
                </a:lnTo>
                <a:lnTo>
                  <a:pt x="3248595" y="447363"/>
                </a:lnTo>
                <a:lnTo>
                  <a:pt x="3254257" y="451548"/>
                </a:lnTo>
                <a:lnTo>
                  <a:pt x="3255979" y="454009"/>
                </a:lnTo>
                <a:lnTo>
                  <a:pt x="3256717" y="457455"/>
                </a:lnTo>
                <a:lnTo>
                  <a:pt x="3256717" y="459917"/>
                </a:lnTo>
                <a:lnTo>
                  <a:pt x="3256717" y="464840"/>
                </a:lnTo>
                <a:lnTo>
                  <a:pt x="3246871" y="467548"/>
                </a:lnTo>
                <a:lnTo>
                  <a:pt x="3239487" y="473455"/>
                </a:lnTo>
                <a:lnTo>
                  <a:pt x="3233579" y="479117"/>
                </a:lnTo>
                <a:lnTo>
                  <a:pt x="3225457" y="483301"/>
                </a:lnTo>
                <a:lnTo>
                  <a:pt x="3222010" y="479117"/>
                </a:lnTo>
                <a:lnTo>
                  <a:pt x="3219548" y="477639"/>
                </a:lnTo>
                <a:lnTo>
                  <a:pt x="3217087" y="476655"/>
                </a:lnTo>
                <a:lnTo>
                  <a:pt x="3213887" y="477639"/>
                </a:lnTo>
                <a:lnTo>
                  <a:pt x="3211426" y="479117"/>
                </a:lnTo>
                <a:lnTo>
                  <a:pt x="3209702" y="482563"/>
                </a:lnTo>
                <a:lnTo>
                  <a:pt x="3206502" y="483301"/>
                </a:lnTo>
                <a:lnTo>
                  <a:pt x="3211426" y="501024"/>
                </a:lnTo>
                <a:lnTo>
                  <a:pt x="3212164" y="514563"/>
                </a:lnTo>
                <a:lnTo>
                  <a:pt x="3212164" y="524409"/>
                </a:lnTo>
                <a:lnTo>
                  <a:pt x="3211426" y="534501"/>
                </a:lnTo>
                <a:lnTo>
                  <a:pt x="3207980" y="545578"/>
                </a:lnTo>
                <a:lnTo>
                  <a:pt x="3205518" y="559855"/>
                </a:lnTo>
                <a:lnTo>
                  <a:pt x="3203795" y="577330"/>
                </a:lnTo>
                <a:lnTo>
                  <a:pt x="3184841" y="587423"/>
                </a:lnTo>
                <a:lnTo>
                  <a:pt x="3163425" y="597515"/>
                </a:lnTo>
                <a:lnTo>
                  <a:pt x="3142749" y="606868"/>
                </a:lnTo>
                <a:lnTo>
                  <a:pt x="3138564" y="599238"/>
                </a:lnTo>
                <a:lnTo>
                  <a:pt x="3134625" y="593330"/>
                </a:lnTo>
                <a:lnTo>
                  <a:pt x="3132903" y="599238"/>
                </a:lnTo>
                <a:lnTo>
                  <a:pt x="3132903" y="602684"/>
                </a:lnTo>
                <a:lnTo>
                  <a:pt x="3132165" y="606868"/>
                </a:lnTo>
                <a:lnTo>
                  <a:pt x="3130441" y="609330"/>
                </a:lnTo>
                <a:lnTo>
                  <a:pt x="3126257" y="609330"/>
                </a:lnTo>
                <a:lnTo>
                  <a:pt x="3123056" y="609330"/>
                </a:lnTo>
                <a:lnTo>
                  <a:pt x="3121333" y="611053"/>
                </a:lnTo>
                <a:lnTo>
                  <a:pt x="3120595" y="611053"/>
                </a:lnTo>
                <a:lnTo>
                  <a:pt x="3118873" y="612530"/>
                </a:lnTo>
                <a:lnTo>
                  <a:pt x="3117149" y="614253"/>
                </a:lnTo>
                <a:lnTo>
                  <a:pt x="3112964" y="614253"/>
                </a:lnTo>
                <a:lnTo>
                  <a:pt x="3109026" y="615238"/>
                </a:lnTo>
                <a:lnTo>
                  <a:pt x="3107303" y="612530"/>
                </a:lnTo>
                <a:lnTo>
                  <a:pt x="3107303" y="608346"/>
                </a:lnTo>
                <a:lnTo>
                  <a:pt x="3107303" y="606868"/>
                </a:lnTo>
                <a:lnTo>
                  <a:pt x="3107303" y="603422"/>
                </a:lnTo>
                <a:lnTo>
                  <a:pt x="3107303" y="602684"/>
                </a:lnTo>
                <a:lnTo>
                  <a:pt x="3103856" y="602684"/>
                </a:lnTo>
                <a:lnTo>
                  <a:pt x="3101395" y="600961"/>
                </a:lnTo>
                <a:lnTo>
                  <a:pt x="3095734" y="599238"/>
                </a:lnTo>
                <a:lnTo>
                  <a:pt x="3095734" y="602684"/>
                </a:lnTo>
                <a:lnTo>
                  <a:pt x="3098194" y="606868"/>
                </a:lnTo>
                <a:lnTo>
                  <a:pt x="3101395" y="608346"/>
                </a:lnTo>
                <a:lnTo>
                  <a:pt x="3101395" y="611053"/>
                </a:lnTo>
                <a:lnTo>
                  <a:pt x="3101395" y="615238"/>
                </a:lnTo>
                <a:lnTo>
                  <a:pt x="3103118" y="622623"/>
                </a:lnTo>
                <a:lnTo>
                  <a:pt x="3098194" y="626807"/>
                </a:lnTo>
                <a:lnTo>
                  <a:pt x="3095734" y="632715"/>
                </a:lnTo>
                <a:lnTo>
                  <a:pt x="3092288" y="638621"/>
                </a:lnTo>
                <a:lnTo>
                  <a:pt x="3082442" y="638621"/>
                </a:lnTo>
                <a:lnTo>
                  <a:pt x="3080964" y="626807"/>
                </a:lnTo>
                <a:lnTo>
                  <a:pt x="3079980" y="620899"/>
                </a:lnTo>
                <a:lnTo>
                  <a:pt x="3076779" y="615238"/>
                </a:lnTo>
                <a:lnTo>
                  <a:pt x="3074318" y="606868"/>
                </a:lnTo>
                <a:lnTo>
                  <a:pt x="3082442" y="606868"/>
                </a:lnTo>
                <a:lnTo>
                  <a:pt x="3092288" y="593330"/>
                </a:lnTo>
                <a:lnTo>
                  <a:pt x="3105579" y="581515"/>
                </a:lnTo>
                <a:lnTo>
                  <a:pt x="3121333" y="574132"/>
                </a:lnTo>
                <a:lnTo>
                  <a:pt x="3126994" y="573148"/>
                </a:lnTo>
                <a:lnTo>
                  <a:pt x="3132903" y="573148"/>
                </a:lnTo>
                <a:lnTo>
                  <a:pt x="3137825" y="574132"/>
                </a:lnTo>
                <a:lnTo>
                  <a:pt x="3140288" y="574132"/>
                </a:lnTo>
                <a:lnTo>
                  <a:pt x="3142749" y="574132"/>
                </a:lnTo>
                <a:lnTo>
                  <a:pt x="3146195" y="569947"/>
                </a:lnTo>
                <a:lnTo>
                  <a:pt x="3148656" y="565763"/>
                </a:lnTo>
                <a:lnTo>
                  <a:pt x="3150133" y="561331"/>
                </a:lnTo>
                <a:lnTo>
                  <a:pt x="3151856" y="558132"/>
                </a:lnTo>
                <a:lnTo>
                  <a:pt x="3154318" y="553947"/>
                </a:lnTo>
                <a:lnTo>
                  <a:pt x="3159241" y="551486"/>
                </a:lnTo>
                <a:lnTo>
                  <a:pt x="3160226" y="553947"/>
                </a:lnTo>
                <a:lnTo>
                  <a:pt x="3161703" y="555671"/>
                </a:lnTo>
                <a:lnTo>
                  <a:pt x="3163425" y="555671"/>
                </a:lnTo>
                <a:lnTo>
                  <a:pt x="3165150" y="555671"/>
                </a:lnTo>
                <a:lnTo>
                  <a:pt x="3165887" y="553947"/>
                </a:lnTo>
                <a:lnTo>
                  <a:pt x="3177456" y="543855"/>
                </a:lnTo>
                <a:lnTo>
                  <a:pt x="3184841" y="534501"/>
                </a:lnTo>
                <a:lnTo>
                  <a:pt x="3188288" y="524409"/>
                </a:lnTo>
                <a:lnTo>
                  <a:pt x="3190748" y="512840"/>
                </a:lnTo>
                <a:lnTo>
                  <a:pt x="3194933" y="502747"/>
                </a:lnTo>
                <a:lnTo>
                  <a:pt x="3203795" y="489209"/>
                </a:lnTo>
                <a:lnTo>
                  <a:pt x="3198133" y="489209"/>
                </a:lnTo>
                <a:lnTo>
                  <a:pt x="3193949" y="486747"/>
                </a:lnTo>
                <a:lnTo>
                  <a:pt x="3192472" y="483301"/>
                </a:lnTo>
                <a:lnTo>
                  <a:pt x="3190748" y="480841"/>
                </a:lnTo>
                <a:lnTo>
                  <a:pt x="3190748" y="474932"/>
                </a:lnTo>
                <a:lnTo>
                  <a:pt x="3190748" y="467548"/>
                </a:lnTo>
                <a:lnTo>
                  <a:pt x="3192472" y="465824"/>
                </a:lnTo>
                <a:lnTo>
                  <a:pt x="3193949" y="464840"/>
                </a:lnTo>
                <a:lnTo>
                  <a:pt x="3193949" y="463363"/>
                </a:lnTo>
                <a:lnTo>
                  <a:pt x="3193949" y="461640"/>
                </a:lnTo>
                <a:lnTo>
                  <a:pt x="3199856" y="459917"/>
                </a:lnTo>
                <a:lnTo>
                  <a:pt x="3203795" y="459917"/>
                </a:lnTo>
                <a:lnTo>
                  <a:pt x="3206502" y="459178"/>
                </a:lnTo>
                <a:lnTo>
                  <a:pt x="3209702" y="459178"/>
                </a:lnTo>
                <a:lnTo>
                  <a:pt x="3209702" y="443917"/>
                </a:lnTo>
                <a:lnTo>
                  <a:pt x="3212164" y="432348"/>
                </a:lnTo>
                <a:close/>
                <a:moveTo>
                  <a:pt x="763197" y="422258"/>
                </a:moveTo>
                <a:lnTo>
                  <a:pt x="761474" y="423733"/>
                </a:lnTo>
                <a:lnTo>
                  <a:pt x="759751" y="426442"/>
                </a:lnTo>
                <a:lnTo>
                  <a:pt x="759751" y="427918"/>
                </a:lnTo>
                <a:lnTo>
                  <a:pt x="759071" y="432000"/>
                </a:lnTo>
                <a:lnTo>
                  <a:pt x="759260" y="432103"/>
                </a:lnTo>
                <a:lnTo>
                  <a:pt x="759999" y="427918"/>
                </a:lnTo>
                <a:lnTo>
                  <a:pt x="759999" y="426195"/>
                </a:lnTo>
                <a:lnTo>
                  <a:pt x="761721" y="423733"/>
                </a:lnTo>
                <a:close/>
                <a:moveTo>
                  <a:pt x="1749281" y="422010"/>
                </a:moveTo>
                <a:lnTo>
                  <a:pt x="1748542" y="423733"/>
                </a:lnTo>
                <a:lnTo>
                  <a:pt x="1746819" y="423733"/>
                </a:lnTo>
                <a:lnTo>
                  <a:pt x="1745097" y="423733"/>
                </a:lnTo>
                <a:lnTo>
                  <a:pt x="1745097" y="424472"/>
                </a:lnTo>
                <a:lnTo>
                  <a:pt x="1743373" y="424472"/>
                </a:lnTo>
                <a:lnTo>
                  <a:pt x="1740911" y="427918"/>
                </a:lnTo>
                <a:lnTo>
                  <a:pt x="1737711" y="429640"/>
                </a:lnTo>
                <a:lnTo>
                  <a:pt x="1737711" y="430379"/>
                </a:lnTo>
                <a:lnTo>
                  <a:pt x="1737711" y="433825"/>
                </a:lnTo>
                <a:lnTo>
                  <a:pt x="1737711" y="436286"/>
                </a:lnTo>
                <a:lnTo>
                  <a:pt x="1737711" y="441210"/>
                </a:lnTo>
                <a:lnTo>
                  <a:pt x="1749281" y="453026"/>
                </a:lnTo>
                <a:lnTo>
                  <a:pt x="1760112" y="465578"/>
                </a:lnTo>
                <a:lnTo>
                  <a:pt x="1769958" y="480595"/>
                </a:lnTo>
                <a:lnTo>
                  <a:pt x="1781527" y="480595"/>
                </a:lnTo>
                <a:lnTo>
                  <a:pt x="1781527" y="488964"/>
                </a:lnTo>
                <a:lnTo>
                  <a:pt x="1793096" y="493147"/>
                </a:lnTo>
                <a:lnTo>
                  <a:pt x="1801465" y="499056"/>
                </a:lnTo>
                <a:lnTo>
                  <a:pt x="1810572" y="506687"/>
                </a:lnTo>
                <a:lnTo>
                  <a:pt x="1810572" y="510133"/>
                </a:lnTo>
                <a:lnTo>
                  <a:pt x="1807373" y="510133"/>
                </a:lnTo>
                <a:lnTo>
                  <a:pt x="1804911" y="510133"/>
                </a:lnTo>
                <a:lnTo>
                  <a:pt x="1801711" y="510133"/>
                </a:lnTo>
                <a:lnTo>
                  <a:pt x="1799988" y="510133"/>
                </a:lnTo>
                <a:lnTo>
                  <a:pt x="1797527" y="508409"/>
                </a:lnTo>
                <a:lnTo>
                  <a:pt x="1793342" y="506687"/>
                </a:lnTo>
                <a:lnTo>
                  <a:pt x="1789158" y="506687"/>
                </a:lnTo>
                <a:lnTo>
                  <a:pt x="1789158" y="510871"/>
                </a:lnTo>
                <a:lnTo>
                  <a:pt x="1789896" y="514317"/>
                </a:lnTo>
                <a:lnTo>
                  <a:pt x="1791619" y="516779"/>
                </a:lnTo>
                <a:lnTo>
                  <a:pt x="1791619" y="518501"/>
                </a:lnTo>
                <a:lnTo>
                  <a:pt x="1793342" y="521947"/>
                </a:lnTo>
                <a:lnTo>
                  <a:pt x="1794081" y="526132"/>
                </a:lnTo>
                <a:lnTo>
                  <a:pt x="1789896" y="528594"/>
                </a:lnTo>
                <a:lnTo>
                  <a:pt x="1787435" y="532040"/>
                </a:lnTo>
                <a:lnTo>
                  <a:pt x="1784235" y="536224"/>
                </a:lnTo>
                <a:lnTo>
                  <a:pt x="1781773" y="542133"/>
                </a:lnTo>
                <a:lnTo>
                  <a:pt x="1772666" y="542133"/>
                </a:lnTo>
                <a:lnTo>
                  <a:pt x="1772666" y="561578"/>
                </a:lnTo>
                <a:lnTo>
                  <a:pt x="1766020" y="561578"/>
                </a:lnTo>
                <a:lnTo>
                  <a:pt x="1758634" y="555672"/>
                </a:lnTo>
                <a:lnTo>
                  <a:pt x="1749528" y="552225"/>
                </a:lnTo>
                <a:lnTo>
                  <a:pt x="1742882" y="548040"/>
                </a:lnTo>
                <a:lnTo>
                  <a:pt x="1737958" y="537948"/>
                </a:lnTo>
                <a:lnTo>
                  <a:pt x="1749528" y="539671"/>
                </a:lnTo>
                <a:lnTo>
                  <a:pt x="1761096" y="537948"/>
                </a:lnTo>
                <a:lnTo>
                  <a:pt x="1770204" y="534502"/>
                </a:lnTo>
                <a:lnTo>
                  <a:pt x="1775866" y="528594"/>
                </a:lnTo>
                <a:lnTo>
                  <a:pt x="1777589" y="527856"/>
                </a:lnTo>
                <a:lnTo>
                  <a:pt x="1777589" y="526132"/>
                </a:lnTo>
                <a:lnTo>
                  <a:pt x="1778326" y="524410"/>
                </a:lnTo>
                <a:lnTo>
                  <a:pt x="1778326" y="521947"/>
                </a:lnTo>
                <a:lnTo>
                  <a:pt x="1778326" y="518501"/>
                </a:lnTo>
                <a:lnTo>
                  <a:pt x="1756912" y="502502"/>
                </a:lnTo>
                <a:lnTo>
                  <a:pt x="1733773" y="486501"/>
                </a:lnTo>
                <a:lnTo>
                  <a:pt x="1726389" y="477394"/>
                </a:lnTo>
                <a:lnTo>
                  <a:pt x="1719745" y="469025"/>
                </a:lnTo>
                <a:lnTo>
                  <a:pt x="1714084" y="458932"/>
                </a:lnTo>
                <a:lnTo>
                  <a:pt x="1704976" y="449826"/>
                </a:lnTo>
                <a:lnTo>
                  <a:pt x="1693406" y="445640"/>
                </a:lnTo>
                <a:lnTo>
                  <a:pt x="1683560" y="454009"/>
                </a:lnTo>
                <a:lnTo>
                  <a:pt x="1670268" y="461640"/>
                </a:lnTo>
                <a:lnTo>
                  <a:pt x="1654516" y="465086"/>
                </a:lnTo>
                <a:lnTo>
                  <a:pt x="1652792" y="461640"/>
                </a:lnTo>
                <a:lnTo>
                  <a:pt x="1652053" y="459179"/>
                </a:lnTo>
                <a:lnTo>
                  <a:pt x="1650330" y="457456"/>
                </a:lnTo>
                <a:lnTo>
                  <a:pt x="1647130" y="457456"/>
                </a:lnTo>
                <a:lnTo>
                  <a:pt x="1646392" y="457456"/>
                </a:lnTo>
                <a:lnTo>
                  <a:pt x="1643191" y="459179"/>
                </a:lnTo>
                <a:lnTo>
                  <a:pt x="1635808" y="465086"/>
                </a:lnTo>
                <a:lnTo>
                  <a:pt x="1633346" y="473456"/>
                </a:lnTo>
                <a:lnTo>
                  <a:pt x="1631622" y="482563"/>
                </a:lnTo>
                <a:lnTo>
                  <a:pt x="1627438" y="489210"/>
                </a:lnTo>
                <a:lnTo>
                  <a:pt x="1611685" y="489210"/>
                </a:lnTo>
                <a:lnTo>
                  <a:pt x="1606024" y="496840"/>
                </a:lnTo>
                <a:lnTo>
                  <a:pt x="1601838" y="505209"/>
                </a:lnTo>
                <a:lnTo>
                  <a:pt x="1598638" y="516041"/>
                </a:lnTo>
                <a:lnTo>
                  <a:pt x="1596915" y="516779"/>
                </a:lnTo>
                <a:lnTo>
                  <a:pt x="1596915" y="520225"/>
                </a:lnTo>
                <a:lnTo>
                  <a:pt x="1598638" y="521947"/>
                </a:lnTo>
                <a:lnTo>
                  <a:pt x="1600362" y="522686"/>
                </a:lnTo>
                <a:lnTo>
                  <a:pt x="1602823" y="526132"/>
                </a:lnTo>
                <a:lnTo>
                  <a:pt x="1604546" y="528594"/>
                </a:lnTo>
                <a:lnTo>
                  <a:pt x="1600362" y="528594"/>
                </a:lnTo>
                <a:lnTo>
                  <a:pt x="1598638" y="530318"/>
                </a:lnTo>
                <a:lnTo>
                  <a:pt x="1596915" y="530318"/>
                </a:lnTo>
                <a:lnTo>
                  <a:pt x="1596177" y="532040"/>
                </a:lnTo>
                <a:lnTo>
                  <a:pt x="1594454" y="533763"/>
                </a:lnTo>
                <a:lnTo>
                  <a:pt x="1591254" y="534502"/>
                </a:lnTo>
                <a:lnTo>
                  <a:pt x="1591254" y="537948"/>
                </a:lnTo>
                <a:lnTo>
                  <a:pt x="1591254" y="539671"/>
                </a:lnTo>
                <a:lnTo>
                  <a:pt x="1591254" y="541148"/>
                </a:lnTo>
                <a:lnTo>
                  <a:pt x="1591254" y="546071"/>
                </a:lnTo>
                <a:lnTo>
                  <a:pt x="1581408" y="546809"/>
                </a:lnTo>
                <a:lnTo>
                  <a:pt x="1577224" y="550255"/>
                </a:lnTo>
                <a:lnTo>
                  <a:pt x="1574024" y="552717"/>
                </a:lnTo>
                <a:lnTo>
                  <a:pt x="1571562" y="557640"/>
                </a:lnTo>
                <a:lnTo>
                  <a:pt x="1567377" y="561825"/>
                </a:lnTo>
                <a:lnTo>
                  <a:pt x="1562454" y="563548"/>
                </a:lnTo>
                <a:lnTo>
                  <a:pt x="1559993" y="563548"/>
                </a:lnTo>
                <a:lnTo>
                  <a:pt x="1555808" y="561825"/>
                </a:lnTo>
                <a:lnTo>
                  <a:pt x="1552608" y="560102"/>
                </a:lnTo>
                <a:lnTo>
                  <a:pt x="1550147" y="558378"/>
                </a:lnTo>
                <a:lnTo>
                  <a:pt x="1548424" y="558378"/>
                </a:lnTo>
                <a:lnTo>
                  <a:pt x="1545962" y="560102"/>
                </a:lnTo>
                <a:lnTo>
                  <a:pt x="1542761" y="561825"/>
                </a:lnTo>
                <a:lnTo>
                  <a:pt x="1540300" y="563548"/>
                </a:lnTo>
                <a:lnTo>
                  <a:pt x="1535378" y="564286"/>
                </a:lnTo>
                <a:lnTo>
                  <a:pt x="1535378" y="571917"/>
                </a:lnTo>
                <a:lnTo>
                  <a:pt x="1575746" y="577823"/>
                </a:lnTo>
                <a:lnTo>
                  <a:pt x="1587316" y="571917"/>
                </a:lnTo>
                <a:lnTo>
                  <a:pt x="1598884" y="564286"/>
                </a:lnTo>
                <a:lnTo>
                  <a:pt x="1607993" y="558378"/>
                </a:lnTo>
                <a:lnTo>
                  <a:pt x="1620300" y="555917"/>
                </a:lnTo>
                <a:lnTo>
                  <a:pt x="1639253" y="552471"/>
                </a:lnTo>
                <a:lnTo>
                  <a:pt x="1659191" y="551732"/>
                </a:lnTo>
                <a:lnTo>
                  <a:pt x="1681592" y="551732"/>
                </a:lnTo>
                <a:lnTo>
                  <a:pt x="1699807" y="551732"/>
                </a:lnTo>
                <a:lnTo>
                  <a:pt x="1715560" y="552471"/>
                </a:lnTo>
                <a:lnTo>
                  <a:pt x="1722943" y="554194"/>
                </a:lnTo>
                <a:lnTo>
                  <a:pt x="1726634" y="554194"/>
                </a:lnTo>
                <a:lnTo>
                  <a:pt x="1721712" y="567732"/>
                </a:lnTo>
                <a:lnTo>
                  <a:pt x="1719253" y="582007"/>
                </a:lnTo>
                <a:lnTo>
                  <a:pt x="1716053" y="597022"/>
                </a:lnTo>
                <a:lnTo>
                  <a:pt x="1720975" y="599484"/>
                </a:lnTo>
                <a:lnTo>
                  <a:pt x="1721712" y="602930"/>
                </a:lnTo>
                <a:lnTo>
                  <a:pt x="1724912" y="605392"/>
                </a:lnTo>
                <a:lnTo>
                  <a:pt x="1726634" y="607115"/>
                </a:lnTo>
                <a:lnTo>
                  <a:pt x="1729096" y="609576"/>
                </a:lnTo>
                <a:lnTo>
                  <a:pt x="1738943" y="613022"/>
                </a:lnTo>
                <a:lnTo>
                  <a:pt x="1750512" y="613022"/>
                </a:lnTo>
                <a:lnTo>
                  <a:pt x="1762081" y="614746"/>
                </a:lnTo>
                <a:lnTo>
                  <a:pt x="1773650" y="620653"/>
                </a:lnTo>
                <a:lnTo>
                  <a:pt x="1776850" y="632469"/>
                </a:lnTo>
                <a:lnTo>
                  <a:pt x="1782512" y="634930"/>
                </a:lnTo>
                <a:lnTo>
                  <a:pt x="1790881" y="638376"/>
                </a:lnTo>
                <a:lnTo>
                  <a:pt x="1802451" y="640837"/>
                </a:lnTo>
                <a:lnTo>
                  <a:pt x="1812296" y="644283"/>
                </a:lnTo>
                <a:lnTo>
                  <a:pt x="1817958" y="645022"/>
                </a:lnTo>
                <a:lnTo>
                  <a:pt x="1819681" y="636653"/>
                </a:lnTo>
                <a:lnTo>
                  <a:pt x="1822881" y="629022"/>
                </a:lnTo>
                <a:lnTo>
                  <a:pt x="1825342" y="621392"/>
                </a:lnTo>
                <a:lnTo>
                  <a:pt x="1834450" y="615484"/>
                </a:lnTo>
                <a:lnTo>
                  <a:pt x="1846757" y="613022"/>
                </a:lnTo>
                <a:lnTo>
                  <a:pt x="1858327" y="615484"/>
                </a:lnTo>
                <a:lnTo>
                  <a:pt x="1869895" y="621392"/>
                </a:lnTo>
                <a:lnTo>
                  <a:pt x="1881465" y="626315"/>
                </a:lnTo>
                <a:lnTo>
                  <a:pt x="1887126" y="627053"/>
                </a:lnTo>
                <a:lnTo>
                  <a:pt x="1898695" y="628776"/>
                </a:lnTo>
                <a:lnTo>
                  <a:pt x="1910265" y="632222"/>
                </a:lnTo>
                <a:lnTo>
                  <a:pt x="1921834" y="632961"/>
                </a:lnTo>
                <a:lnTo>
                  <a:pt x="1930941" y="634684"/>
                </a:lnTo>
                <a:lnTo>
                  <a:pt x="1935126" y="636407"/>
                </a:lnTo>
                <a:lnTo>
                  <a:pt x="1937587" y="634684"/>
                </a:lnTo>
                <a:lnTo>
                  <a:pt x="1939311" y="632222"/>
                </a:lnTo>
                <a:lnTo>
                  <a:pt x="1941034" y="630499"/>
                </a:lnTo>
                <a:lnTo>
                  <a:pt x="1943495" y="627053"/>
                </a:lnTo>
                <a:lnTo>
                  <a:pt x="1946695" y="626315"/>
                </a:lnTo>
                <a:lnTo>
                  <a:pt x="1949156" y="626315"/>
                </a:lnTo>
                <a:lnTo>
                  <a:pt x="1953342" y="626315"/>
                </a:lnTo>
                <a:lnTo>
                  <a:pt x="1964172" y="628776"/>
                </a:lnTo>
                <a:lnTo>
                  <a:pt x="1972541" y="632961"/>
                </a:lnTo>
                <a:lnTo>
                  <a:pt x="1982387" y="632222"/>
                </a:lnTo>
                <a:lnTo>
                  <a:pt x="1993217" y="628776"/>
                </a:lnTo>
                <a:lnTo>
                  <a:pt x="1993956" y="616960"/>
                </a:lnTo>
                <a:lnTo>
                  <a:pt x="1999618" y="602684"/>
                </a:lnTo>
                <a:lnTo>
                  <a:pt x="2004541" y="589145"/>
                </a:lnTo>
                <a:lnTo>
                  <a:pt x="2006018" y="577823"/>
                </a:lnTo>
                <a:lnTo>
                  <a:pt x="2003556" y="567732"/>
                </a:lnTo>
                <a:lnTo>
                  <a:pt x="2001834" y="564286"/>
                </a:lnTo>
                <a:lnTo>
                  <a:pt x="2001834" y="561825"/>
                </a:lnTo>
                <a:lnTo>
                  <a:pt x="2000110" y="560102"/>
                </a:lnTo>
                <a:lnTo>
                  <a:pt x="1998388" y="558378"/>
                </a:lnTo>
                <a:lnTo>
                  <a:pt x="1995925" y="558378"/>
                </a:lnTo>
                <a:lnTo>
                  <a:pt x="1992725" y="558378"/>
                </a:lnTo>
                <a:lnTo>
                  <a:pt x="1987064" y="558378"/>
                </a:lnTo>
                <a:lnTo>
                  <a:pt x="1980418" y="564286"/>
                </a:lnTo>
                <a:lnTo>
                  <a:pt x="1974756" y="566009"/>
                </a:lnTo>
                <a:lnTo>
                  <a:pt x="1969094" y="564286"/>
                </a:lnTo>
                <a:lnTo>
                  <a:pt x="1963433" y="561825"/>
                </a:lnTo>
                <a:lnTo>
                  <a:pt x="1956049" y="558378"/>
                </a:lnTo>
                <a:lnTo>
                  <a:pt x="1951864" y="557640"/>
                </a:lnTo>
                <a:lnTo>
                  <a:pt x="1948665" y="558378"/>
                </a:lnTo>
                <a:lnTo>
                  <a:pt x="1944480" y="560102"/>
                </a:lnTo>
                <a:lnTo>
                  <a:pt x="1942757" y="563548"/>
                </a:lnTo>
                <a:lnTo>
                  <a:pt x="1940295" y="566009"/>
                </a:lnTo>
                <a:lnTo>
                  <a:pt x="1937095" y="567732"/>
                </a:lnTo>
                <a:lnTo>
                  <a:pt x="1924788" y="564286"/>
                </a:lnTo>
                <a:lnTo>
                  <a:pt x="1911496" y="555917"/>
                </a:lnTo>
                <a:lnTo>
                  <a:pt x="1901649" y="542379"/>
                </a:lnTo>
                <a:lnTo>
                  <a:pt x="1896726" y="528840"/>
                </a:lnTo>
                <a:lnTo>
                  <a:pt x="1896726" y="526378"/>
                </a:lnTo>
                <a:lnTo>
                  <a:pt x="1896726" y="522932"/>
                </a:lnTo>
                <a:lnTo>
                  <a:pt x="1896726" y="520471"/>
                </a:lnTo>
                <a:lnTo>
                  <a:pt x="1896726" y="517025"/>
                </a:lnTo>
                <a:lnTo>
                  <a:pt x="1896726" y="514563"/>
                </a:lnTo>
                <a:lnTo>
                  <a:pt x="1898449" y="511117"/>
                </a:lnTo>
                <a:lnTo>
                  <a:pt x="1900173" y="506933"/>
                </a:lnTo>
                <a:lnTo>
                  <a:pt x="1896973" y="504471"/>
                </a:lnTo>
                <a:lnTo>
                  <a:pt x="1894510" y="502749"/>
                </a:lnTo>
                <a:lnTo>
                  <a:pt x="1892788" y="501025"/>
                </a:lnTo>
                <a:lnTo>
                  <a:pt x="1891064" y="499302"/>
                </a:lnTo>
                <a:lnTo>
                  <a:pt x="1888603" y="498563"/>
                </a:lnTo>
                <a:lnTo>
                  <a:pt x="1884418" y="496840"/>
                </a:lnTo>
                <a:lnTo>
                  <a:pt x="1882696" y="495118"/>
                </a:lnTo>
                <a:lnTo>
                  <a:pt x="1880972" y="495118"/>
                </a:lnTo>
                <a:lnTo>
                  <a:pt x="1879250" y="493394"/>
                </a:lnTo>
                <a:lnTo>
                  <a:pt x="1876787" y="493394"/>
                </a:lnTo>
                <a:lnTo>
                  <a:pt x="1873588" y="493394"/>
                </a:lnTo>
                <a:lnTo>
                  <a:pt x="1873588" y="496840"/>
                </a:lnTo>
                <a:lnTo>
                  <a:pt x="1871126" y="496840"/>
                </a:lnTo>
                <a:lnTo>
                  <a:pt x="1871126" y="501025"/>
                </a:lnTo>
                <a:lnTo>
                  <a:pt x="1872850" y="504471"/>
                </a:lnTo>
                <a:lnTo>
                  <a:pt x="1872850" y="505209"/>
                </a:lnTo>
                <a:lnTo>
                  <a:pt x="1872850" y="506933"/>
                </a:lnTo>
                <a:lnTo>
                  <a:pt x="1871126" y="508655"/>
                </a:lnTo>
                <a:lnTo>
                  <a:pt x="1869404" y="508655"/>
                </a:lnTo>
                <a:lnTo>
                  <a:pt x="1866942" y="508655"/>
                </a:lnTo>
                <a:lnTo>
                  <a:pt x="1861280" y="510380"/>
                </a:lnTo>
                <a:lnTo>
                  <a:pt x="1859557" y="506933"/>
                </a:lnTo>
                <a:lnTo>
                  <a:pt x="1857834" y="505209"/>
                </a:lnTo>
                <a:lnTo>
                  <a:pt x="1857834" y="504471"/>
                </a:lnTo>
                <a:lnTo>
                  <a:pt x="1855373" y="502749"/>
                </a:lnTo>
                <a:lnTo>
                  <a:pt x="1855373" y="506687"/>
                </a:lnTo>
                <a:lnTo>
                  <a:pt x="1862757" y="515794"/>
                </a:lnTo>
                <a:lnTo>
                  <a:pt x="1868419" y="528347"/>
                </a:lnTo>
                <a:lnTo>
                  <a:pt x="1870880" y="541887"/>
                </a:lnTo>
                <a:lnTo>
                  <a:pt x="1866695" y="545333"/>
                </a:lnTo>
                <a:lnTo>
                  <a:pt x="1863495" y="546071"/>
                </a:lnTo>
                <a:lnTo>
                  <a:pt x="1862757" y="549517"/>
                </a:lnTo>
                <a:lnTo>
                  <a:pt x="1861034" y="551979"/>
                </a:lnTo>
                <a:lnTo>
                  <a:pt x="1861034" y="553701"/>
                </a:lnTo>
                <a:lnTo>
                  <a:pt x="1859311" y="557147"/>
                </a:lnTo>
                <a:lnTo>
                  <a:pt x="1857589" y="557887"/>
                </a:lnTo>
                <a:lnTo>
                  <a:pt x="1853403" y="559610"/>
                </a:lnTo>
                <a:lnTo>
                  <a:pt x="1849218" y="561332"/>
                </a:lnTo>
                <a:lnTo>
                  <a:pt x="1847496" y="559610"/>
                </a:lnTo>
                <a:lnTo>
                  <a:pt x="1845772" y="559610"/>
                </a:lnTo>
                <a:lnTo>
                  <a:pt x="1845034" y="557887"/>
                </a:lnTo>
                <a:lnTo>
                  <a:pt x="1841834" y="557887"/>
                </a:lnTo>
                <a:lnTo>
                  <a:pt x="1828542" y="518501"/>
                </a:lnTo>
                <a:lnTo>
                  <a:pt x="1826081" y="516779"/>
                </a:lnTo>
                <a:lnTo>
                  <a:pt x="1822881" y="514317"/>
                </a:lnTo>
                <a:lnTo>
                  <a:pt x="1818696" y="510871"/>
                </a:lnTo>
                <a:lnTo>
                  <a:pt x="1816235" y="510133"/>
                </a:lnTo>
                <a:lnTo>
                  <a:pt x="1813035" y="506687"/>
                </a:lnTo>
                <a:lnTo>
                  <a:pt x="1811312" y="498318"/>
                </a:lnTo>
                <a:lnTo>
                  <a:pt x="1813035" y="490687"/>
                </a:lnTo>
                <a:lnTo>
                  <a:pt x="1814757" y="484779"/>
                </a:lnTo>
                <a:lnTo>
                  <a:pt x="1814757" y="478871"/>
                </a:lnTo>
                <a:lnTo>
                  <a:pt x="1810572" y="474687"/>
                </a:lnTo>
                <a:lnTo>
                  <a:pt x="1799742" y="467056"/>
                </a:lnTo>
                <a:lnTo>
                  <a:pt x="1791374" y="462871"/>
                </a:lnTo>
                <a:lnTo>
                  <a:pt x="1783988" y="461147"/>
                </a:lnTo>
                <a:lnTo>
                  <a:pt x="1777342" y="456964"/>
                </a:lnTo>
                <a:lnTo>
                  <a:pt x="1771681" y="447855"/>
                </a:lnTo>
                <a:lnTo>
                  <a:pt x="1766020" y="431856"/>
                </a:lnTo>
                <a:lnTo>
                  <a:pt x="1754450" y="435303"/>
                </a:lnTo>
                <a:lnTo>
                  <a:pt x="1752728" y="430379"/>
                </a:lnTo>
                <a:lnTo>
                  <a:pt x="1752728" y="427918"/>
                </a:lnTo>
                <a:lnTo>
                  <a:pt x="1751004" y="424472"/>
                </a:lnTo>
                <a:close/>
                <a:moveTo>
                  <a:pt x="761721" y="418564"/>
                </a:moveTo>
                <a:lnTo>
                  <a:pt x="761599" y="418810"/>
                </a:lnTo>
                <a:lnTo>
                  <a:pt x="763935" y="418810"/>
                </a:lnTo>
                <a:lnTo>
                  <a:pt x="763935" y="418811"/>
                </a:lnTo>
                <a:lnTo>
                  <a:pt x="763936" y="418811"/>
                </a:lnTo>
                <a:lnTo>
                  <a:pt x="763198" y="422257"/>
                </a:lnTo>
                <a:lnTo>
                  <a:pt x="763445" y="422010"/>
                </a:lnTo>
                <a:lnTo>
                  <a:pt x="764184" y="418564"/>
                </a:lnTo>
                <a:close/>
                <a:moveTo>
                  <a:pt x="1948172" y="406502"/>
                </a:moveTo>
                <a:lnTo>
                  <a:pt x="1944972" y="413148"/>
                </a:lnTo>
                <a:lnTo>
                  <a:pt x="1939311" y="423979"/>
                </a:lnTo>
                <a:lnTo>
                  <a:pt x="1931926" y="435794"/>
                </a:lnTo>
                <a:lnTo>
                  <a:pt x="1925280" y="447610"/>
                </a:lnTo>
                <a:lnTo>
                  <a:pt x="1919618" y="457702"/>
                </a:lnTo>
                <a:lnTo>
                  <a:pt x="1916418" y="466071"/>
                </a:lnTo>
                <a:lnTo>
                  <a:pt x="1916418" y="470994"/>
                </a:lnTo>
                <a:lnTo>
                  <a:pt x="1918142" y="476902"/>
                </a:lnTo>
                <a:lnTo>
                  <a:pt x="1918142" y="479363"/>
                </a:lnTo>
                <a:lnTo>
                  <a:pt x="1919864" y="482810"/>
                </a:lnTo>
                <a:lnTo>
                  <a:pt x="1922326" y="483548"/>
                </a:lnTo>
                <a:lnTo>
                  <a:pt x="1925526" y="485271"/>
                </a:lnTo>
                <a:lnTo>
                  <a:pt x="1929710" y="486994"/>
                </a:lnTo>
                <a:lnTo>
                  <a:pt x="1941280" y="491179"/>
                </a:lnTo>
                <a:lnTo>
                  <a:pt x="1952849" y="489456"/>
                </a:lnTo>
                <a:lnTo>
                  <a:pt x="1962695" y="485271"/>
                </a:lnTo>
                <a:lnTo>
                  <a:pt x="1974265" y="479363"/>
                </a:lnTo>
                <a:lnTo>
                  <a:pt x="1985833" y="477640"/>
                </a:lnTo>
                <a:lnTo>
                  <a:pt x="1997403" y="477640"/>
                </a:lnTo>
                <a:lnTo>
                  <a:pt x="2004787" y="482563"/>
                </a:lnTo>
                <a:lnTo>
                  <a:pt x="2010448" y="486748"/>
                </a:lnTo>
                <a:lnTo>
                  <a:pt x="2017094" y="489210"/>
                </a:lnTo>
                <a:lnTo>
                  <a:pt x="2034325" y="492656"/>
                </a:lnTo>
                <a:lnTo>
                  <a:pt x="2051556" y="490932"/>
                </a:lnTo>
                <a:lnTo>
                  <a:pt x="2067309" y="486748"/>
                </a:lnTo>
                <a:lnTo>
                  <a:pt x="2071740" y="477887"/>
                </a:lnTo>
                <a:lnTo>
                  <a:pt x="2066818" y="477887"/>
                </a:lnTo>
                <a:lnTo>
                  <a:pt x="2060171" y="466071"/>
                </a:lnTo>
                <a:lnTo>
                  <a:pt x="2048601" y="455979"/>
                </a:lnTo>
                <a:lnTo>
                  <a:pt x="2032110" y="445887"/>
                </a:lnTo>
                <a:lnTo>
                  <a:pt x="2016356" y="436778"/>
                </a:lnTo>
                <a:lnTo>
                  <a:pt x="2004049" y="432595"/>
                </a:lnTo>
                <a:lnTo>
                  <a:pt x="1996663" y="438502"/>
                </a:lnTo>
                <a:lnTo>
                  <a:pt x="1986818" y="442687"/>
                </a:lnTo>
                <a:lnTo>
                  <a:pt x="1979433" y="441949"/>
                </a:lnTo>
                <a:lnTo>
                  <a:pt x="1975249" y="436041"/>
                </a:lnTo>
                <a:lnTo>
                  <a:pt x="1969587" y="430133"/>
                </a:lnTo>
                <a:lnTo>
                  <a:pt x="1966388" y="422502"/>
                </a:lnTo>
                <a:lnTo>
                  <a:pt x="1976233" y="419056"/>
                </a:lnTo>
                <a:lnTo>
                  <a:pt x="1975495" y="418318"/>
                </a:lnTo>
                <a:lnTo>
                  <a:pt x="1973772" y="418318"/>
                </a:lnTo>
                <a:lnTo>
                  <a:pt x="1972049" y="418318"/>
                </a:lnTo>
                <a:lnTo>
                  <a:pt x="1969587" y="416595"/>
                </a:lnTo>
                <a:lnTo>
                  <a:pt x="1964664" y="412410"/>
                </a:lnTo>
                <a:lnTo>
                  <a:pt x="1960480" y="410687"/>
                </a:lnTo>
                <a:lnTo>
                  <a:pt x="1954818" y="408224"/>
                </a:lnTo>
                <a:close/>
                <a:moveTo>
                  <a:pt x="2179063" y="402318"/>
                </a:moveTo>
                <a:lnTo>
                  <a:pt x="2169955" y="409949"/>
                </a:lnTo>
                <a:lnTo>
                  <a:pt x="2160109" y="414133"/>
                </a:lnTo>
                <a:lnTo>
                  <a:pt x="2150263" y="418318"/>
                </a:lnTo>
                <a:lnTo>
                  <a:pt x="2141155" y="425948"/>
                </a:lnTo>
                <a:lnTo>
                  <a:pt x="2135494" y="435056"/>
                </a:lnTo>
                <a:lnTo>
                  <a:pt x="2133032" y="447610"/>
                </a:lnTo>
                <a:lnTo>
                  <a:pt x="2137217" y="461147"/>
                </a:lnTo>
                <a:lnTo>
                  <a:pt x="2146324" y="474687"/>
                </a:lnTo>
                <a:lnTo>
                  <a:pt x="2154694" y="488225"/>
                </a:lnTo>
                <a:lnTo>
                  <a:pt x="2164540" y="499056"/>
                </a:lnTo>
                <a:lnTo>
                  <a:pt x="2170202" y="509887"/>
                </a:lnTo>
                <a:lnTo>
                  <a:pt x="2160356" y="509887"/>
                </a:lnTo>
                <a:lnTo>
                  <a:pt x="2160356" y="528347"/>
                </a:lnTo>
                <a:lnTo>
                  <a:pt x="2163556" y="541887"/>
                </a:lnTo>
                <a:lnTo>
                  <a:pt x="2171924" y="549517"/>
                </a:lnTo>
                <a:lnTo>
                  <a:pt x="2186694" y="551979"/>
                </a:lnTo>
                <a:lnTo>
                  <a:pt x="2208108" y="551241"/>
                </a:lnTo>
                <a:lnTo>
                  <a:pt x="2206385" y="534502"/>
                </a:lnTo>
                <a:lnTo>
                  <a:pt x="2203185" y="524410"/>
                </a:lnTo>
                <a:lnTo>
                  <a:pt x="2199002" y="516041"/>
                </a:lnTo>
                <a:lnTo>
                  <a:pt x="2197278" y="506933"/>
                </a:lnTo>
                <a:lnTo>
                  <a:pt x="2199002" y="493394"/>
                </a:lnTo>
                <a:lnTo>
                  <a:pt x="2202201" y="495118"/>
                </a:lnTo>
                <a:lnTo>
                  <a:pt x="2204663" y="495118"/>
                </a:lnTo>
                <a:lnTo>
                  <a:pt x="2207863" y="495118"/>
                </a:lnTo>
                <a:lnTo>
                  <a:pt x="2210323" y="495118"/>
                </a:lnTo>
                <a:lnTo>
                  <a:pt x="2214509" y="493147"/>
                </a:lnTo>
                <a:lnTo>
                  <a:pt x="2212047" y="490687"/>
                </a:lnTo>
                <a:lnTo>
                  <a:pt x="2208848" y="488964"/>
                </a:lnTo>
                <a:lnTo>
                  <a:pt x="2208108" y="488225"/>
                </a:lnTo>
                <a:lnTo>
                  <a:pt x="2204909" y="484779"/>
                </a:lnTo>
                <a:lnTo>
                  <a:pt x="2202447" y="483055"/>
                </a:lnTo>
                <a:lnTo>
                  <a:pt x="2200724" y="484779"/>
                </a:lnTo>
                <a:lnTo>
                  <a:pt x="2200724" y="488225"/>
                </a:lnTo>
                <a:lnTo>
                  <a:pt x="2199002" y="490687"/>
                </a:lnTo>
                <a:lnTo>
                  <a:pt x="2199002" y="492410"/>
                </a:lnTo>
                <a:lnTo>
                  <a:pt x="2197278" y="493147"/>
                </a:lnTo>
                <a:lnTo>
                  <a:pt x="2196539" y="492410"/>
                </a:lnTo>
                <a:lnTo>
                  <a:pt x="2194816" y="488964"/>
                </a:lnTo>
                <a:lnTo>
                  <a:pt x="2190632" y="482317"/>
                </a:lnTo>
                <a:lnTo>
                  <a:pt x="2186447" y="474687"/>
                </a:lnTo>
                <a:lnTo>
                  <a:pt x="2187185" y="471241"/>
                </a:lnTo>
                <a:lnTo>
                  <a:pt x="2188909" y="471241"/>
                </a:lnTo>
                <a:lnTo>
                  <a:pt x="2190632" y="470502"/>
                </a:lnTo>
                <a:lnTo>
                  <a:pt x="2191371" y="467056"/>
                </a:lnTo>
                <a:lnTo>
                  <a:pt x="2179063" y="459425"/>
                </a:lnTo>
                <a:lnTo>
                  <a:pt x="2169217" y="447610"/>
                </a:lnTo>
                <a:lnTo>
                  <a:pt x="2163556" y="435056"/>
                </a:lnTo>
                <a:lnTo>
                  <a:pt x="2179309" y="433333"/>
                </a:lnTo>
                <a:lnTo>
                  <a:pt x="2190878" y="429148"/>
                </a:lnTo>
                <a:lnTo>
                  <a:pt x="2196539" y="418318"/>
                </a:lnTo>
                <a:lnTo>
                  <a:pt x="2199002" y="405764"/>
                </a:lnTo>
                <a:lnTo>
                  <a:pt x="2194816" y="404041"/>
                </a:lnTo>
                <a:lnTo>
                  <a:pt x="2190632" y="404041"/>
                </a:lnTo>
                <a:lnTo>
                  <a:pt x="2186447" y="402318"/>
                </a:lnTo>
                <a:close/>
                <a:moveTo>
                  <a:pt x="2024479" y="400349"/>
                </a:moveTo>
                <a:lnTo>
                  <a:pt x="2012911" y="406256"/>
                </a:lnTo>
                <a:lnTo>
                  <a:pt x="1998879" y="410440"/>
                </a:lnTo>
                <a:lnTo>
                  <a:pt x="1998879" y="422256"/>
                </a:lnTo>
                <a:lnTo>
                  <a:pt x="2004541" y="423979"/>
                </a:lnTo>
                <a:lnTo>
                  <a:pt x="2011187" y="424717"/>
                </a:lnTo>
                <a:lnTo>
                  <a:pt x="2020295" y="424717"/>
                </a:lnTo>
                <a:lnTo>
                  <a:pt x="2020295" y="418810"/>
                </a:lnTo>
                <a:lnTo>
                  <a:pt x="2022757" y="414626"/>
                </a:lnTo>
                <a:lnTo>
                  <a:pt x="2024479" y="410440"/>
                </a:lnTo>
                <a:lnTo>
                  <a:pt x="2024479" y="406256"/>
                </a:lnTo>
                <a:lnTo>
                  <a:pt x="2024479" y="402810"/>
                </a:lnTo>
                <a:close/>
                <a:moveTo>
                  <a:pt x="904489" y="392717"/>
                </a:moveTo>
                <a:lnTo>
                  <a:pt x="906951" y="400348"/>
                </a:lnTo>
                <a:lnTo>
                  <a:pt x="908427" y="410440"/>
                </a:lnTo>
                <a:lnTo>
                  <a:pt x="910151" y="418809"/>
                </a:lnTo>
                <a:lnTo>
                  <a:pt x="908427" y="420532"/>
                </a:lnTo>
                <a:lnTo>
                  <a:pt x="906951" y="420532"/>
                </a:lnTo>
                <a:lnTo>
                  <a:pt x="905966" y="420532"/>
                </a:lnTo>
                <a:lnTo>
                  <a:pt x="905966" y="422255"/>
                </a:lnTo>
                <a:lnTo>
                  <a:pt x="904489" y="422255"/>
                </a:lnTo>
                <a:lnTo>
                  <a:pt x="898581" y="422255"/>
                </a:lnTo>
                <a:lnTo>
                  <a:pt x="896858" y="420532"/>
                </a:lnTo>
                <a:lnTo>
                  <a:pt x="896858" y="418809"/>
                </a:lnTo>
                <a:lnTo>
                  <a:pt x="896858" y="418071"/>
                </a:lnTo>
                <a:lnTo>
                  <a:pt x="895381" y="418071"/>
                </a:lnTo>
                <a:lnTo>
                  <a:pt x="894396" y="416348"/>
                </a:lnTo>
                <a:close/>
                <a:moveTo>
                  <a:pt x="583999" y="365149"/>
                </a:moveTo>
                <a:lnTo>
                  <a:pt x="577353" y="375241"/>
                </a:lnTo>
                <a:lnTo>
                  <a:pt x="569969" y="384349"/>
                </a:lnTo>
                <a:lnTo>
                  <a:pt x="565784" y="396903"/>
                </a:lnTo>
                <a:lnTo>
                  <a:pt x="574153" y="396164"/>
                </a:lnTo>
                <a:lnTo>
                  <a:pt x="579815" y="398626"/>
                </a:lnTo>
                <a:lnTo>
                  <a:pt x="583999" y="402810"/>
                </a:lnTo>
                <a:lnTo>
                  <a:pt x="589661" y="410441"/>
                </a:lnTo>
                <a:lnTo>
                  <a:pt x="591385" y="404534"/>
                </a:lnTo>
                <a:lnTo>
                  <a:pt x="591385" y="400349"/>
                </a:lnTo>
                <a:lnTo>
                  <a:pt x="593107" y="396903"/>
                </a:lnTo>
                <a:lnTo>
                  <a:pt x="593107" y="392718"/>
                </a:lnTo>
                <a:lnTo>
                  <a:pt x="600491" y="392718"/>
                </a:lnTo>
                <a:lnTo>
                  <a:pt x="604677" y="402810"/>
                </a:lnTo>
                <a:lnTo>
                  <a:pt x="611323" y="406257"/>
                </a:lnTo>
                <a:lnTo>
                  <a:pt x="616984" y="408718"/>
                </a:lnTo>
                <a:lnTo>
                  <a:pt x="622645" y="412164"/>
                </a:lnTo>
                <a:lnTo>
                  <a:pt x="628306" y="418810"/>
                </a:lnTo>
                <a:lnTo>
                  <a:pt x="622645" y="427918"/>
                </a:lnTo>
                <a:lnTo>
                  <a:pt x="615999" y="438010"/>
                </a:lnTo>
                <a:lnTo>
                  <a:pt x="610338" y="451549"/>
                </a:lnTo>
                <a:lnTo>
                  <a:pt x="605415" y="463364"/>
                </a:lnTo>
                <a:lnTo>
                  <a:pt x="605415" y="470749"/>
                </a:lnTo>
                <a:lnTo>
                  <a:pt x="606400" y="475671"/>
                </a:lnTo>
                <a:lnTo>
                  <a:pt x="606400" y="478134"/>
                </a:lnTo>
                <a:lnTo>
                  <a:pt x="608122" y="479856"/>
                </a:lnTo>
                <a:lnTo>
                  <a:pt x="609846" y="481580"/>
                </a:lnTo>
                <a:lnTo>
                  <a:pt x="610584" y="483302"/>
                </a:lnTo>
                <a:lnTo>
                  <a:pt x="615507" y="484042"/>
                </a:lnTo>
                <a:lnTo>
                  <a:pt x="615507" y="481580"/>
                </a:lnTo>
                <a:lnTo>
                  <a:pt x="617969" y="475671"/>
                </a:lnTo>
                <a:lnTo>
                  <a:pt x="622153" y="466564"/>
                </a:lnTo>
                <a:lnTo>
                  <a:pt x="627076" y="454749"/>
                </a:lnTo>
                <a:lnTo>
                  <a:pt x="631261" y="444656"/>
                </a:lnTo>
                <a:lnTo>
                  <a:pt x="635445" y="436287"/>
                </a:lnTo>
                <a:lnTo>
                  <a:pt x="637169" y="430379"/>
                </a:lnTo>
                <a:lnTo>
                  <a:pt x="647014" y="430379"/>
                </a:lnTo>
                <a:lnTo>
                  <a:pt x="648738" y="446379"/>
                </a:lnTo>
                <a:lnTo>
                  <a:pt x="648738" y="460657"/>
                </a:lnTo>
                <a:lnTo>
                  <a:pt x="648738" y="478379"/>
                </a:lnTo>
                <a:lnTo>
                  <a:pt x="650461" y="497579"/>
                </a:lnTo>
                <a:lnTo>
                  <a:pt x="668677" y="500041"/>
                </a:lnTo>
                <a:lnTo>
                  <a:pt x="676061" y="489210"/>
                </a:lnTo>
                <a:lnTo>
                  <a:pt x="689353" y="481580"/>
                </a:lnTo>
                <a:lnTo>
                  <a:pt x="703383" y="473949"/>
                </a:lnTo>
                <a:lnTo>
                  <a:pt x="718153" y="468041"/>
                </a:lnTo>
                <a:lnTo>
                  <a:pt x="732184" y="462133"/>
                </a:lnTo>
                <a:lnTo>
                  <a:pt x="745476" y="454502"/>
                </a:lnTo>
                <a:lnTo>
                  <a:pt x="751137" y="446133"/>
                </a:lnTo>
                <a:lnTo>
                  <a:pt x="747937" y="446133"/>
                </a:lnTo>
                <a:lnTo>
                  <a:pt x="747198" y="442688"/>
                </a:lnTo>
                <a:lnTo>
                  <a:pt x="747198" y="441949"/>
                </a:lnTo>
                <a:lnTo>
                  <a:pt x="745476" y="440225"/>
                </a:lnTo>
                <a:lnTo>
                  <a:pt x="743752" y="440225"/>
                </a:lnTo>
                <a:lnTo>
                  <a:pt x="742029" y="440225"/>
                </a:lnTo>
                <a:lnTo>
                  <a:pt x="739568" y="438503"/>
                </a:lnTo>
                <a:lnTo>
                  <a:pt x="733906" y="442688"/>
                </a:lnTo>
                <a:lnTo>
                  <a:pt x="724060" y="448595"/>
                </a:lnTo>
                <a:lnTo>
                  <a:pt x="712491" y="457702"/>
                </a:lnTo>
                <a:lnTo>
                  <a:pt x="697722" y="465334"/>
                </a:lnTo>
                <a:lnTo>
                  <a:pt x="684429" y="473703"/>
                </a:lnTo>
                <a:lnTo>
                  <a:pt x="672122" y="479611"/>
                </a:lnTo>
                <a:lnTo>
                  <a:pt x="663014" y="483056"/>
                </a:lnTo>
                <a:lnTo>
                  <a:pt x="660553" y="483795"/>
                </a:lnTo>
                <a:lnTo>
                  <a:pt x="658830" y="483056"/>
                </a:lnTo>
                <a:lnTo>
                  <a:pt x="657107" y="481334"/>
                </a:lnTo>
                <a:lnTo>
                  <a:pt x="657107" y="479611"/>
                </a:lnTo>
                <a:lnTo>
                  <a:pt x="657107" y="477887"/>
                </a:lnTo>
                <a:lnTo>
                  <a:pt x="656368" y="475425"/>
                </a:lnTo>
                <a:lnTo>
                  <a:pt x="660553" y="467794"/>
                </a:lnTo>
                <a:lnTo>
                  <a:pt x="660553" y="461887"/>
                </a:lnTo>
                <a:lnTo>
                  <a:pt x="658830" y="457702"/>
                </a:lnTo>
                <a:lnTo>
                  <a:pt x="657107" y="450071"/>
                </a:lnTo>
                <a:lnTo>
                  <a:pt x="660306" y="441703"/>
                </a:lnTo>
                <a:lnTo>
                  <a:pt x="662031" y="439980"/>
                </a:lnTo>
                <a:lnTo>
                  <a:pt x="662768" y="438257"/>
                </a:lnTo>
                <a:lnTo>
                  <a:pt x="664491" y="436534"/>
                </a:lnTo>
                <a:lnTo>
                  <a:pt x="666215" y="436534"/>
                </a:lnTo>
                <a:lnTo>
                  <a:pt x="667937" y="436534"/>
                </a:lnTo>
                <a:lnTo>
                  <a:pt x="668677" y="435794"/>
                </a:lnTo>
                <a:lnTo>
                  <a:pt x="670399" y="434072"/>
                </a:lnTo>
                <a:lnTo>
                  <a:pt x="670399" y="430626"/>
                </a:lnTo>
                <a:lnTo>
                  <a:pt x="672122" y="426441"/>
                </a:lnTo>
                <a:lnTo>
                  <a:pt x="672122" y="418810"/>
                </a:lnTo>
                <a:lnTo>
                  <a:pt x="664738" y="414626"/>
                </a:lnTo>
                <a:lnTo>
                  <a:pt x="657353" y="412903"/>
                </a:lnTo>
                <a:lnTo>
                  <a:pt x="651692" y="412903"/>
                </a:lnTo>
                <a:lnTo>
                  <a:pt x="645046" y="410441"/>
                </a:lnTo>
                <a:lnTo>
                  <a:pt x="634215" y="402810"/>
                </a:lnTo>
                <a:lnTo>
                  <a:pt x="627569" y="396164"/>
                </a:lnTo>
                <a:lnTo>
                  <a:pt x="622645" y="387057"/>
                </a:lnTo>
                <a:lnTo>
                  <a:pt x="616984" y="378687"/>
                </a:lnTo>
                <a:lnTo>
                  <a:pt x="610338" y="372780"/>
                </a:lnTo>
                <a:lnTo>
                  <a:pt x="598769" y="366872"/>
                </a:lnTo>
                <a:close/>
                <a:moveTo>
                  <a:pt x="873963" y="351856"/>
                </a:moveTo>
                <a:lnTo>
                  <a:pt x="884795" y="352594"/>
                </a:lnTo>
                <a:lnTo>
                  <a:pt x="891195" y="354317"/>
                </a:lnTo>
                <a:lnTo>
                  <a:pt x="900304" y="357764"/>
                </a:lnTo>
                <a:lnTo>
                  <a:pt x="900304" y="364410"/>
                </a:lnTo>
                <a:lnTo>
                  <a:pt x="897102" y="364410"/>
                </a:lnTo>
                <a:lnTo>
                  <a:pt x="894641" y="366134"/>
                </a:lnTo>
                <a:lnTo>
                  <a:pt x="891195" y="366134"/>
                </a:lnTo>
                <a:lnTo>
                  <a:pt x="888733" y="366134"/>
                </a:lnTo>
                <a:lnTo>
                  <a:pt x="884795" y="367611"/>
                </a:lnTo>
                <a:lnTo>
                  <a:pt x="881348" y="363426"/>
                </a:lnTo>
                <a:lnTo>
                  <a:pt x="879625" y="361948"/>
                </a:lnTo>
                <a:lnTo>
                  <a:pt x="878887" y="358503"/>
                </a:lnTo>
                <a:lnTo>
                  <a:pt x="877164" y="356041"/>
                </a:lnTo>
                <a:close/>
                <a:moveTo>
                  <a:pt x="941657" y="335118"/>
                </a:moveTo>
                <a:lnTo>
                  <a:pt x="950765" y="335118"/>
                </a:lnTo>
                <a:lnTo>
                  <a:pt x="950765" y="346932"/>
                </a:lnTo>
                <a:lnTo>
                  <a:pt x="950765" y="357763"/>
                </a:lnTo>
                <a:lnTo>
                  <a:pt x="952488" y="366133"/>
                </a:lnTo>
                <a:lnTo>
                  <a:pt x="953226" y="375979"/>
                </a:lnTo>
                <a:lnTo>
                  <a:pt x="969718" y="375979"/>
                </a:lnTo>
                <a:lnTo>
                  <a:pt x="969718" y="392717"/>
                </a:lnTo>
                <a:lnTo>
                  <a:pt x="976365" y="392717"/>
                </a:lnTo>
                <a:lnTo>
                  <a:pt x="978089" y="393456"/>
                </a:lnTo>
                <a:lnTo>
                  <a:pt x="979811" y="393456"/>
                </a:lnTo>
                <a:lnTo>
                  <a:pt x="981288" y="393456"/>
                </a:lnTo>
                <a:lnTo>
                  <a:pt x="982272" y="393456"/>
                </a:lnTo>
                <a:lnTo>
                  <a:pt x="983750" y="393456"/>
                </a:lnTo>
                <a:lnTo>
                  <a:pt x="985472" y="395179"/>
                </a:lnTo>
                <a:lnTo>
                  <a:pt x="983750" y="404286"/>
                </a:lnTo>
                <a:lnTo>
                  <a:pt x="981288" y="414379"/>
                </a:lnTo>
                <a:lnTo>
                  <a:pt x="979811" y="424225"/>
                </a:lnTo>
                <a:lnTo>
                  <a:pt x="976365" y="424225"/>
                </a:lnTo>
                <a:lnTo>
                  <a:pt x="975626" y="421025"/>
                </a:lnTo>
                <a:lnTo>
                  <a:pt x="975626" y="420041"/>
                </a:lnTo>
                <a:lnTo>
                  <a:pt x="975626" y="418563"/>
                </a:lnTo>
                <a:lnTo>
                  <a:pt x="973904" y="416841"/>
                </a:lnTo>
                <a:lnTo>
                  <a:pt x="973904" y="415117"/>
                </a:lnTo>
                <a:lnTo>
                  <a:pt x="972180" y="418563"/>
                </a:lnTo>
                <a:lnTo>
                  <a:pt x="970703" y="418563"/>
                </a:lnTo>
                <a:lnTo>
                  <a:pt x="970703" y="420041"/>
                </a:lnTo>
                <a:lnTo>
                  <a:pt x="969718" y="420041"/>
                </a:lnTo>
                <a:lnTo>
                  <a:pt x="966519" y="421025"/>
                </a:lnTo>
                <a:lnTo>
                  <a:pt x="966519" y="415117"/>
                </a:lnTo>
                <a:lnTo>
                  <a:pt x="968242" y="414379"/>
                </a:lnTo>
                <a:lnTo>
                  <a:pt x="968242" y="412655"/>
                </a:lnTo>
                <a:lnTo>
                  <a:pt x="969718" y="410932"/>
                </a:lnTo>
                <a:lnTo>
                  <a:pt x="969718" y="408471"/>
                </a:lnTo>
                <a:lnTo>
                  <a:pt x="969718" y="405271"/>
                </a:lnTo>
                <a:lnTo>
                  <a:pt x="966519" y="405271"/>
                </a:lnTo>
                <a:lnTo>
                  <a:pt x="960611" y="410932"/>
                </a:lnTo>
                <a:lnTo>
                  <a:pt x="954950" y="416841"/>
                </a:lnTo>
                <a:lnTo>
                  <a:pt x="947565" y="421025"/>
                </a:lnTo>
                <a:lnTo>
                  <a:pt x="947565" y="416841"/>
                </a:lnTo>
                <a:lnTo>
                  <a:pt x="947565" y="412655"/>
                </a:lnTo>
                <a:lnTo>
                  <a:pt x="947565" y="410932"/>
                </a:lnTo>
                <a:lnTo>
                  <a:pt x="946580" y="410194"/>
                </a:lnTo>
                <a:lnTo>
                  <a:pt x="943380" y="408471"/>
                </a:lnTo>
                <a:lnTo>
                  <a:pt x="939195" y="408471"/>
                </a:lnTo>
                <a:lnTo>
                  <a:pt x="931811" y="408471"/>
                </a:lnTo>
                <a:lnTo>
                  <a:pt x="929349" y="408471"/>
                </a:lnTo>
                <a:lnTo>
                  <a:pt x="925903" y="408471"/>
                </a:lnTo>
                <a:lnTo>
                  <a:pt x="921965" y="406748"/>
                </a:lnTo>
                <a:lnTo>
                  <a:pt x="917780" y="406748"/>
                </a:lnTo>
                <a:lnTo>
                  <a:pt x="913595" y="405271"/>
                </a:lnTo>
                <a:lnTo>
                  <a:pt x="910395" y="402564"/>
                </a:lnTo>
                <a:lnTo>
                  <a:pt x="918519" y="390994"/>
                </a:lnTo>
                <a:lnTo>
                  <a:pt x="927626" y="373518"/>
                </a:lnTo>
                <a:lnTo>
                  <a:pt x="933534" y="354317"/>
                </a:lnTo>
                <a:close/>
                <a:moveTo>
                  <a:pt x="668181" y="284409"/>
                </a:moveTo>
                <a:lnTo>
                  <a:pt x="680489" y="284409"/>
                </a:lnTo>
                <a:lnTo>
                  <a:pt x="680489" y="290318"/>
                </a:lnTo>
                <a:lnTo>
                  <a:pt x="678027" y="290318"/>
                </a:lnTo>
                <a:lnTo>
                  <a:pt x="676551" y="291793"/>
                </a:lnTo>
                <a:lnTo>
                  <a:pt x="675565" y="291793"/>
                </a:lnTo>
                <a:lnTo>
                  <a:pt x="674089" y="291793"/>
                </a:lnTo>
                <a:lnTo>
                  <a:pt x="672366" y="293518"/>
                </a:lnTo>
                <a:lnTo>
                  <a:pt x="668181" y="293518"/>
                </a:lnTo>
                <a:close/>
                <a:moveTo>
                  <a:pt x="3216347" y="266933"/>
                </a:moveTo>
                <a:lnTo>
                  <a:pt x="3218071" y="268656"/>
                </a:lnTo>
                <a:lnTo>
                  <a:pt x="3218071" y="270133"/>
                </a:lnTo>
                <a:lnTo>
                  <a:pt x="3218809" y="270133"/>
                </a:lnTo>
                <a:lnTo>
                  <a:pt x="3218809" y="271856"/>
                </a:lnTo>
                <a:lnTo>
                  <a:pt x="3223732" y="281948"/>
                </a:lnTo>
                <a:lnTo>
                  <a:pt x="3223732" y="295240"/>
                </a:lnTo>
                <a:lnTo>
                  <a:pt x="3223732" y="307795"/>
                </a:lnTo>
                <a:lnTo>
                  <a:pt x="3226193" y="322810"/>
                </a:lnTo>
                <a:lnTo>
                  <a:pt x="3230377" y="336841"/>
                </a:lnTo>
                <a:lnTo>
                  <a:pt x="3237763" y="352595"/>
                </a:lnTo>
                <a:lnTo>
                  <a:pt x="3241947" y="370071"/>
                </a:lnTo>
                <a:lnTo>
                  <a:pt x="3222255" y="367609"/>
                </a:lnTo>
                <a:lnTo>
                  <a:pt x="3222255" y="380902"/>
                </a:lnTo>
                <a:lnTo>
                  <a:pt x="3224717" y="390995"/>
                </a:lnTo>
                <a:lnTo>
                  <a:pt x="3226193" y="401087"/>
                </a:lnTo>
                <a:lnTo>
                  <a:pt x="3229639" y="415117"/>
                </a:lnTo>
                <a:lnTo>
                  <a:pt x="3224717" y="415117"/>
                </a:lnTo>
                <a:lnTo>
                  <a:pt x="3222255" y="415117"/>
                </a:lnTo>
                <a:lnTo>
                  <a:pt x="3218071" y="416840"/>
                </a:lnTo>
                <a:lnTo>
                  <a:pt x="3216347" y="416840"/>
                </a:lnTo>
                <a:lnTo>
                  <a:pt x="3213885" y="418564"/>
                </a:lnTo>
                <a:lnTo>
                  <a:pt x="3210686" y="410194"/>
                </a:lnTo>
                <a:lnTo>
                  <a:pt x="3208962" y="393456"/>
                </a:lnTo>
                <a:lnTo>
                  <a:pt x="3208962" y="375240"/>
                </a:lnTo>
                <a:lnTo>
                  <a:pt x="3208962" y="354317"/>
                </a:lnTo>
                <a:lnTo>
                  <a:pt x="3208962" y="335117"/>
                </a:lnTo>
                <a:lnTo>
                  <a:pt x="3206501" y="322810"/>
                </a:lnTo>
                <a:lnTo>
                  <a:pt x="3206501" y="290318"/>
                </a:lnTo>
                <a:lnTo>
                  <a:pt x="3208962" y="286133"/>
                </a:lnTo>
                <a:lnTo>
                  <a:pt x="3210686" y="283672"/>
                </a:lnTo>
                <a:lnTo>
                  <a:pt x="3212163" y="280226"/>
                </a:lnTo>
                <a:lnTo>
                  <a:pt x="3213885" y="277764"/>
                </a:lnTo>
                <a:lnTo>
                  <a:pt x="3214625" y="272841"/>
                </a:lnTo>
                <a:close/>
                <a:moveTo>
                  <a:pt x="1521837" y="255363"/>
                </a:moveTo>
                <a:lnTo>
                  <a:pt x="1525037" y="272840"/>
                </a:lnTo>
                <a:lnTo>
                  <a:pt x="1523314" y="290318"/>
                </a:lnTo>
                <a:lnTo>
                  <a:pt x="1519375" y="309272"/>
                </a:lnTo>
                <a:lnTo>
                  <a:pt x="1507806" y="315179"/>
                </a:lnTo>
                <a:lnTo>
                  <a:pt x="1496976" y="318626"/>
                </a:lnTo>
                <a:lnTo>
                  <a:pt x="1481221" y="319364"/>
                </a:lnTo>
                <a:lnTo>
                  <a:pt x="1481221" y="312718"/>
                </a:lnTo>
                <a:lnTo>
                  <a:pt x="1485406" y="301887"/>
                </a:lnTo>
                <a:lnTo>
                  <a:pt x="1485406" y="289332"/>
                </a:lnTo>
                <a:lnTo>
                  <a:pt x="1484667" y="274317"/>
                </a:lnTo>
                <a:lnTo>
                  <a:pt x="1492791" y="266933"/>
                </a:lnTo>
                <a:lnTo>
                  <a:pt x="1500175" y="261025"/>
                </a:lnTo>
                <a:lnTo>
                  <a:pt x="1508545" y="256841"/>
                </a:lnTo>
                <a:close/>
                <a:moveTo>
                  <a:pt x="1728358" y="232718"/>
                </a:moveTo>
                <a:lnTo>
                  <a:pt x="1730820" y="235180"/>
                </a:lnTo>
                <a:lnTo>
                  <a:pt x="1732542" y="236903"/>
                </a:lnTo>
                <a:lnTo>
                  <a:pt x="1734019" y="238625"/>
                </a:lnTo>
                <a:lnTo>
                  <a:pt x="1734019" y="241087"/>
                </a:lnTo>
                <a:lnTo>
                  <a:pt x="1734019" y="244533"/>
                </a:lnTo>
                <a:lnTo>
                  <a:pt x="1735004" y="248472"/>
                </a:lnTo>
                <a:lnTo>
                  <a:pt x="1734019" y="251179"/>
                </a:lnTo>
                <a:lnTo>
                  <a:pt x="1732542" y="252656"/>
                </a:lnTo>
                <a:lnTo>
                  <a:pt x="1732542" y="254379"/>
                </a:lnTo>
                <a:lnTo>
                  <a:pt x="1732542" y="255364"/>
                </a:lnTo>
                <a:lnTo>
                  <a:pt x="1732542" y="256841"/>
                </a:lnTo>
                <a:lnTo>
                  <a:pt x="1730820" y="258564"/>
                </a:lnTo>
                <a:lnTo>
                  <a:pt x="1729095" y="260287"/>
                </a:lnTo>
                <a:lnTo>
                  <a:pt x="1728358" y="260287"/>
                </a:lnTo>
                <a:lnTo>
                  <a:pt x="1726634" y="260287"/>
                </a:lnTo>
                <a:lnTo>
                  <a:pt x="1724911" y="261025"/>
                </a:lnTo>
                <a:lnTo>
                  <a:pt x="1722449" y="261025"/>
                </a:lnTo>
                <a:lnTo>
                  <a:pt x="1717527" y="251179"/>
                </a:lnTo>
                <a:lnTo>
                  <a:pt x="1715066" y="246995"/>
                </a:lnTo>
                <a:lnTo>
                  <a:pt x="1715066" y="245271"/>
                </a:lnTo>
                <a:lnTo>
                  <a:pt x="1716788" y="244533"/>
                </a:lnTo>
                <a:lnTo>
                  <a:pt x="1722449" y="241087"/>
                </a:lnTo>
                <a:close/>
                <a:moveTo>
                  <a:pt x="1794327" y="200225"/>
                </a:moveTo>
                <a:lnTo>
                  <a:pt x="1798512" y="201949"/>
                </a:lnTo>
                <a:lnTo>
                  <a:pt x="1800236" y="201949"/>
                </a:lnTo>
                <a:lnTo>
                  <a:pt x="1801712" y="201949"/>
                </a:lnTo>
                <a:lnTo>
                  <a:pt x="1802696" y="203671"/>
                </a:lnTo>
                <a:lnTo>
                  <a:pt x="1804420" y="203671"/>
                </a:lnTo>
                <a:lnTo>
                  <a:pt x="1801712" y="207856"/>
                </a:lnTo>
                <a:lnTo>
                  <a:pt x="1800236" y="212041"/>
                </a:lnTo>
                <a:lnTo>
                  <a:pt x="1798512" y="216226"/>
                </a:lnTo>
                <a:lnTo>
                  <a:pt x="1796050" y="221148"/>
                </a:lnTo>
                <a:lnTo>
                  <a:pt x="1791127" y="223610"/>
                </a:lnTo>
                <a:lnTo>
                  <a:pt x="1791127" y="219426"/>
                </a:lnTo>
                <a:lnTo>
                  <a:pt x="1790143" y="219426"/>
                </a:lnTo>
                <a:lnTo>
                  <a:pt x="1790143" y="217703"/>
                </a:lnTo>
                <a:lnTo>
                  <a:pt x="1790143" y="216226"/>
                </a:lnTo>
                <a:lnTo>
                  <a:pt x="1788665" y="213518"/>
                </a:lnTo>
                <a:lnTo>
                  <a:pt x="1791127" y="210317"/>
                </a:lnTo>
                <a:lnTo>
                  <a:pt x="1792850" y="207856"/>
                </a:lnTo>
                <a:lnTo>
                  <a:pt x="1794327" y="204411"/>
                </a:lnTo>
                <a:close/>
                <a:moveTo>
                  <a:pt x="1846512" y="178564"/>
                </a:moveTo>
                <a:lnTo>
                  <a:pt x="1858082" y="184473"/>
                </a:lnTo>
                <a:lnTo>
                  <a:pt x="1858082" y="188657"/>
                </a:lnTo>
                <a:lnTo>
                  <a:pt x="1854635" y="188657"/>
                </a:lnTo>
                <a:lnTo>
                  <a:pt x="1853897" y="190380"/>
                </a:lnTo>
                <a:lnTo>
                  <a:pt x="1850696" y="191858"/>
                </a:lnTo>
                <a:lnTo>
                  <a:pt x="1848973" y="194565"/>
                </a:lnTo>
                <a:lnTo>
                  <a:pt x="1846512" y="192842"/>
                </a:lnTo>
                <a:lnTo>
                  <a:pt x="1844788" y="192842"/>
                </a:lnTo>
                <a:lnTo>
                  <a:pt x="1843065" y="191858"/>
                </a:lnTo>
                <a:lnTo>
                  <a:pt x="1842326" y="191858"/>
                </a:lnTo>
                <a:lnTo>
                  <a:pt x="1842326" y="188657"/>
                </a:lnTo>
                <a:lnTo>
                  <a:pt x="1842326" y="186196"/>
                </a:lnTo>
                <a:lnTo>
                  <a:pt x="1842326" y="184473"/>
                </a:lnTo>
                <a:lnTo>
                  <a:pt x="1843065" y="181026"/>
                </a:lnTo>
                <a:close/>
                <a:moveTo>
                  <a:pt x="1537343" y="171179"/>
                </a:moveTo>
                <a:lnTo>
                  <a:pt x="1552360" y="172902"/>
                </a:lnTo>
                <a:lnTo>
                  <a:pt x="1563928" y="175364"/>
                </a:lnTo>
                <a:lnTo>
                  <a:pt x="1560482" y="181025"/>
                </a:lnTo>
                <a:lnTo>
                  <a:pt x="1559006" y="186194"/>
                </a:lnTo>
                <a:lnTo>
                  <a:pt x="1556544" y="190379"/>
                </a:lnTo>
                <a:lnTo>
                  <a:pt x="1553098" y="194564"/>
                </a:lnTo>
                <a:lnTo>
                  <a:pt x="1560482" y="194564"/>
                </a:lnTo>
                <a:lnTo>
                  <a:pt x="1563928" y="191856"/>
                </a:lnTo>
                <a:lnTo>
                  <a:pt x="1564667" y="190379"/>
                </a:lnTo>
                <a:lnTo>
                  <a:pt x="1568112" y="188656"/>
                </a:lnTo>
                <a:lnTo>
                  <a:pt x="1572051" y="188656"/>
                </a:lnTo>
                <a:lnTo>
                  <a:pt x="1572051" y="194564"/>
                </a:lnTo>
                <a:lnTo>
                  <a:pt x="1576236" y="204410"/>
                </a:lnTo>
                <a:lnTo>
                  <a:pt x="1573774" y="213517"/>
                </a:lnTo>
                <a:lnTo>
                  <a:pt x="1569590" y="221148"/>
                </a:lnTo>
                <a:lnTo>
                  <a:pt x="1566390" y="227055"/>
                </a:lnTo>
                <a:lnTo>
                  <a:pt x="1573774" y="233702"/>
                </a:lnTo>
                <a:lnTo>
                  <a:pt x="1581159" y="244532"/>
                </a:lnTo>
                <a:lnTo>
                  <a:pt x="1591251" y="255363"/>
                </a:lnTo>
                <a:lnTo>
                  <a:pt x="1599374" y="268655"/>
                </a:lnTo>
                <a:lnTo>
                  <a:pt x="1606758" y="283671"/>
                </a:lnTo>
                <a:lnTo>
                  <a:pt x="1612667" y="295978"/>
                </a:lnTo>
                <a:lnTo>
                  <a:pt x="1614389" y="306810"/>
                </a:lnTo>
                <a:lnTo>
                  <a:pt x="1610943" y="316901"/>
                </a:lnTo>
                <a:lnTo>
                  <a:pt x="1604297" y="322809"/>
                </a:lnTo>
                <a:lnTo>
                  <a:pt x="1595190" y="328471"/>
                </a:lnTo>
                <a:lnTo>
                  <a:pt x="1581159" y="334379"/>
                </a:lnTo>
                <a:lnTo>
                  <a:pt x="1563928" y="338563"/>
                </a:lnTo>
                <a:lnTo>
                  <a:pt x="1548175" y="342747"/>
                </a:lnTo>
                <a:lnTo>
                  <a:pt x="1534883" y="344470"/>
                </a:lnTo>
                <a:lnTo>
                  <a:pt x="1534883" y="341025"/>
                </a:lnTo>
                <a:lnTo>
                  <a:pt x="1543251" y="328471"/>
                </a:lnTo>
                <a:lnTo>
                  <a:pt x="1550635" y="315178"/>
                </a:lnTo>
                <a:lnTo>
                  <a:pt x="1546451" y="315178"/>
                </a:lnTo>
                <a:lnTo>
                  <a:pt x="1543251" y="315178"/>
                </a:lnTo>
                <a:lnTo>
                  <a:pt x="1540790" y="313456"/>
                </a:lnTo>
                <a:lnTo>
                  <a:pt x="1540790" y="312716"/>
                </a:lnTo>
                <a:lnTo>
                  <a:pt x="1539067" y="310994"/>
                </a:lnTo>
                <a:lnTo>
                  <a:pt x="1539067" y="307793"/>
                </a:lnTo>
                <a:lnTo>
                  <a:pt x="1537343" y="303609"/>
                </a:lnTo>
                <a:lnTo>
                  <a:pt x="1548175" y="301147"/>
                </a:lnTo>
                <a:lnTo>
                  <a:pt x="1544974" y="297701"/>
                </a:lnTo>
                <a:lnTo>
                  <a:pt x="1544974" y="295978"/>
                </a:lnTo>
                <a:lnTo>
                  <a:pt x="1543251" y="295240"/>
                </a:lnTo>
                <a:lnTo>
                  <a:pt x="1543251" y="293517"/>
                </a:lnTo>
                <a:lnTo>
                  <a:pt x="1544974" y="290317"/>
                </a:lnTo>
                <a:lnTo>
                  <a:pt x="1546451" y="284409"/>
                </a:lnTo>
                <a:lnTo>
                  <a:pt x="1550635" y="280225"/>
                </a:lnTo>
                <a:lnTo>
                  <a:pt x="1553098" y="277763"/>
                </a:lnTo>
                <a:lnTo>
                  <a:pt x="1559006" y="274317"/>
                </a:lnTo>
                <a:lnTo>
                  <a:pt x="1563928" y="271855"/>
                </a:lnTo>
                <a:lnTo>
                  <a:pt x="1562205" y="268655"/>
                </a:lnTo>
                <a:lnTo>
                  <a:pt x="1562205" y="266932"/>
                </a:lnTo>
                <a:lnTo>
                  <a:pt x="1560482" y="266194"/>
                </a:lnTo>
                <a:lnTo>
                  <a:pt x="1560482" y="264471"/>
                </a:lnTo>
                <a:lnTo>
                  <a:pt x="1559006" y="261025"/>
                </a:lnTo>
                <a:lnTo>
                  <a:pt x="1558021" y="261025"/>
                </a:lnTo>
                <a:lnTo>
                  <a:pt x="1558021" y="260286"/>
                </a:lnTo>
                <a:lnTo>
                  <a:pt x="1556544" y="260286"/>
                </a:lnTo>
                <a:lnTo>
                  <a:pt x="1553098" y="258562"/>
                </a:lnTo>
                <a:lnTo>
                  <a:pt x="1550635" y="256840"/>
                </a:lnTo>
                <a:lnTo>
                  <a:pt x="1548913" y="256840"/>
                </a:lnTo>
                <a:lnTo>
                  <a:pt x="1546451" y="256840"/>
                </a:lnTo>
                <a:lnTo>
                  <a:pt x="1543251" y="255363"/>
                </a:lnTo>
                <a:lnTo>
                  <a:pt x="1540790" y="255363"/>
                </a:lnTo>
                <a:lnTo>
                  <a:pt x="1540790" y="254379"/>
                </a:lnTo>
                <a:lnTo>
                  <a:pt x="1539067" y="252656"/>
                </a:lnTo>
                <a:lnTo>
                  <a:pt x="1539067" y="251178"/>
                </a:lnTo>
                <a:lnTo>
                  <a:pt x="1539067" y="248471"/>
                </a:lnTo>
                <a:lnTo>
                  <a:pt x="1537343" y="245271"/>
                </a:lnTo>
                <a:lnTo>
                  <a:pt x="1539067" y="244532"/>
                </a:lnTo>
                <a:lnTo>
                  <a:pt x="1539067" y="242810"/>
                </a:lnTo>
                <a:lnTo>
                  <a:pt x="1540790" y="241086"/>
                </a:lnTo>
                <a:lnTo>
                  <a:pt x="1540790" y="239364"/>
                </a:lnTo>
                <a:lnTo>
                  <a:pt x="1540790" y="236902"/>
                </a:lnTo>
                <a:lnTo>
                  <a:pt x="1537343" y="236902"/>
                </a:lnTo>
                <a:lnTo>
                  <a:pt x="1536605" y="239364"/>
                </a:lnTo>
                <a:lnTo>
                  <a:pt x="1536605" y="241086"/>
                </a:lnTo>
                <a:lnTo>
                  <a:pt x="1536605" y="242810"/>
                </a:lnTo>
                <a:lnTo>
                  <a:pt x="1534883" y="242810"/>
                </a:lnTo>
                <a:lnTo>
                  <a:pt x="1533405" y="244532"/>
                </a:lnTo>
                <a:lnTo>
                  <a:pt x="1531682" y="245271"/>
                </a:lnTo>
                <a:lnTo>
                  <a:pt x="1529221" y="230994"/>
                </a:lnTo>
                <a:lnTo>
                  <a:pt x="1525774" y="217702"/>
                </a:lnTo>
                <a:lnTo>
                  <a:pt x="1525036" y="207856"/>
                </a:lnTo>
                <a:lnTo>
                  <a:pt x="1527497" y="200225"/>
                </a:lnTo>
                <a:lnTo>
                  <a:pt x="1531682" y="192840"/>
                </a:lnTo>
                <a:lnTo>
                  <a:pt x="1536605" y="184471"/>
                </a:lnTo>
                <a:close/>
                <a:moveTo>
                  <a:pt x="683935" y="95365"/>
                </a:moveTo>
                <a:lnTo>
                  <a:pt x="688119" y="98810"/>
                </a:lnTo>
                <a:lnTo>
                  <a:pt x="692058" y="102749"/>
                </a:lnTo>
                <a:lnTo>
                  <a:pt x="695504" y="108657"/>
                </a:lnTo>
                <a:lnTo>
                  <a:pt x="697227" y="114565"/>
                </a:lnTo>
                <a:lnTo>
                  <a:pt x="693781" y="114565"/>
                </a:lnTo>
                <a:lnTo>
                  <a:pt x="691319" y="116288"/>
                </a:lnTo>
                <a:lnTo>
                  <a:pt x="689596" y="116288"/>
                </a:lnTo>
                <a:lnTo>
                  <a:pt x="685657" y="117765"/>
                </a:lnTo>
                <a:lnTo>
                  <a:pt x="680488" y="117765"/>
                </a:lnTo>
                <a:lnTo>
                  <a:pt x="680488" y="114565"/>
                </a:lnTo>
                <a:lnTo>
                  <a:pt x="679750" y="114565"/>
                </a:lnTo>
                <a:lnTo>
                  <a:pt x="679750" y="112843"/>
                </a:lnTo>
                <a:lnTo>
                  <a:pt x="678027" y="112103"/>
                </a:lnTo>
                <a:lnTo>
                  <a:pt x="679750" y="108657"/>
                </a:lnTo>
                <a:lnTo>
                  <a:pt x="679750" y="106934"/>
                </a:lnTo>
                <a:lnTo>
                  <a:pt x="679750" y="106196"/>
                </a:lnTo>
                <a:lnTo>
                  <a:pt x="680488" y="104473"/>
                </a:lnTo>
                <a:close/>
                <a:moveTo>
                  <a:pt x="659074" y="85274"/>
                </a:moveTo>
                <a:lnTo>
                  <a:pt x="662520" y="88719"/>
                </a:lnTo>
                <a:lnTo>
                  <a:pt x="663997" y="90442"/>
                </a:lnTo>
                <a:lnTo>
                  <a:pt x="663997" y="91181"/>
                </a:lnTo>
                <a:lnTo>
                  <a:pt x="664982" y="94627"/>
                </a:lnTo>
                <a:lnTo>
                  <a:pt x="664982" y="97088"/>
                </a:lnTo>
                <a:lnTo>
                  <a:pt x="664982" y="101273"/>
                </a:lnTo>
                <a:lnTo>
                  <a:pt x="662520" y="101273"/>
                </a:lnTo>
                <a:lnTo>
                  <a:pt x="662520" y="104473"/>
                </a:lnTo>
                <a:lnTo>
                  <a:pt x="656613" y="102751"/>
                </a:lnTo>
                <a:lnTo>
                  <a:pt x="650951" y="101273"/>
                </a:lnTo>
                <a:lnTo>
                  <a:pt x="646766" y="98812"/>
                </a:lnTo>
                <a:lnTo>
                  <a:pt x="643320" y="98812"/>
                </a:lnTo>
                <a:lnTo>
                  <a:pt x="643320" y="95365"/>
                </a:lnTo>
                <a:lnTo>
                  <a:pt x="649228" y="92904"/>
                </a:lnTo>
                <a:lnTo>
                  <a:pt x="654889" y="90442"/>
                </a:lnTo>
                <a:close/>
                <a:moveTo>
                  <a:pt x="722827" y="59426"/>
                </a:moveTo>
                <a:lnTo>
                  <a:pt x="726028" y="61150"/>
                </a:lnTo>
                <a:lnTo>
                  <a:pt x="726766" y="62135"/>
                </a:lnTo>
                <a:lnTo>
                  <a:pt x="728489" y="63611"/>
                </a:lnTo>
                <a:lnTo>
                  <a:pt x="731935" y="63611"/>
                </a:lnTo>
                <a:lnTo>
                  <a:pt x="731935" y="65335"/>
                </a:lnTo>
                <a:lnTo>
                  <a:pt x="731935" y="67057"/>
                </a:lnTo>
                <a:lnTo>
                  <a:pt x="730213" y="67796"/>
                </a:lnTo>
                <a:lnTo>
                  <a:pt x="728489" y="69519"/>
                </a:lnTo>
                <a:lnTo>
                  <a:pt x="726766" y="71242"/>
                </a:lnTo>
                <a:lnTo>
                  <a:pt x="726028" y="71242"/>
                </a:lnTo>
                <a:lnTo>
                  <a:pt x="724304" y="72966"/>
                </a:lnTo>
                <a:lnTo>
                  <a:pt x="722827" y="72966"/>
                </a:lnTo>
                <a:lnTo>
                  <a:pt x="720366" y="72966"/>
                </a:lnTo>
                <a:lnTo>
                  <a:pt x="720366" y="67796"/>
                </a:lnTo>
                <a:lnTo>
                  <a:pt x="720366" y="65335"/>
                </a:lnTo>
                <a:lnTo>
                  <a:pt x="721104" y="63611"/>
                </a:lnTo>
                <a:close/>
                <a:moveTo>
                  <a:pt x="633474" y="8720"/>
                </a:moveTo>
                <a:lnTo>
                  <a:pt x="633474" y="15366"/>
                </a:lnTo>
                <a:lnTo>
                  <a:pt x="635197" y="18812"/>
                </a:lnTo>
                <a:lnTo>
                  <a:pt x="635936" y="21274"/>
                </a:lnTo>
                <a:lnTo>
                  <a:pt x="635936" y="26197"/>
                </a:lnTo>
                <a:lnTo>
                  <a:pt x="635936" y="32104"/>
                </a:lnTo>
                <a:lnTo>
                  <a:pt x="652428" y="32104"/>
                </a:lnTo>
                <a:lnTo>
                  <a:pt x="666459" y="47859"/>
                </a:lnTo>
                <a:lnTo>
                  <a:pt x="680489" y="63611"/>
                </a:lnTo>
                <a:lnTo>
                  <a:pt x="680489" y="65336"/>
                </a:lnTo>
                <a:lnTo>
                  <a:pt x="679752" y="67058"/>
                </a:lnTo>
                <a:lnTo>
                  <a:pt x="679752" y="67796"/>
                </a:lnTo>
                <a:lnTo>
                  <a:pt x="678028" y="69520"/>
                </a:lnTo>
                <a:lnTo>
                  <a:pt x="675566" y="72966"/>
                </a:lnTo>
                <a:lnTo>
                  <a:pt x="674090" y="73704"/>
                </a:lnTo>
                <a:lnTo>
                  <a:pt x="672367" y="75428"/>
                </a:lnTo>
                <a:lnTo>
                  <a:pt x="670643" y="75428"/>
                </a:lnTo>
                <a:lnTo>
                  <a:pt x="666459" y="75428"/>
                </a:lnTo>
                <a:lnTo>
                  <a:pt x="662520" y="77151"/>
                </a:lnTo>
                <a:lnTo>
                  <a:pt x="662520" y="72966"/>
                </a:lnTo>
                <a:lnTo>
                  <a:pt x="662520" y="67796"/>
                </a:lnTo>
                <a:lnTo>
                  <a:pt x="662520" y="65336"/>
                </a:lnTo>
                <a:lnTo>
                  <a:pt x="662520" y="63611"/>
                </a:lnTo>
                <a:lnTo>
                  <a:pt x="659074" y="61151"/>
                </a:lnTo>
                <a:lnTo>
                  <a:pt x="656613" y="59427"/>
                </a:lnTo>
                <a:lnTo>
                  <a:pt x="652428" y="56227"/>
                </a:lnTo>
                <a:lnTo>
                  <a:pt x="647505" y="67796"/>
                </a:lnTo>
                <a:lnTo>
                  <a:pt x="639381" y="75428"/>
                </a:lnTo>
                <a:lnTo>
                  <a:pt x="627813" y="79612"/>
                </a:lnTo>
                <a:lnTo>
                  <a:pt x="627813" y="75428"/>
                </a:lnTo>
                <a:lnTo>
                  <a:pt x="627813" y="72966"/>
                </a:lnTo>
                <a:lnTo>
                  <a:pt x="629290" y="69520"/>
                </a:lnTo>
                <a:lnTo>
                  <a:pt x="627813" y="67058"/>
                </a:lnTo>
                <a:lnTo>
                  <a:pt x="626089" y="63611"/>
                </a:lnTo>
                <a:lnTo>
                  <a:pt x="624367" y="59427"/>
                </a:lnTo>
                <a:lnTo>
                  <a:pt x="620182" y="57950"/>
                </a:lnTo>
                <a:lnTo>
                  <a:pt x="617720" y="56227"/>
                </a:lnTo>
                <a:lnTo>
                  <a:pt x="614520" y="56227"/>
                </a:lnTo>
                <a:lnTo>
                  <a:pt x="612058" y="55490"/>
                </a:lnTo>
                <a:lnTo>
                  <a:pt x="610335" y="55490"/>
                </a:lnTo>
                <a:lnTo>
                  <a:pt x="607135" y="53766"/>
                </a:lnTo>
                <a:lnTo>
                  <a:pt x="604674" y="50319"/>
                </a:lnTo>
                <a:lnTo>
                  <a:pt x="612797" y="40474"/>
                </a:lnTo>
                <a:lnTo>
                  <a:pt x="618704" y="28658"/>
                </a:lnTo>
                <a:lnTo>
                  <a:pt x="624367" y="17089"/>
                </a:lnTo>
                <a:close/>
                <a:moveTo>
                  <a:pt x="3641951" y="0"/>
                </a:moveTo>
                <a:lnTo>
                  <a:pt x="3750040" y="0"/>
                </a:lnTo>
                <a:lnTo>
                  <a:pt x="3751729" y="7982"/>
                </a:lnTo>
                <a:lnTo>
                  <a:pt x="3722929" y="7982"/>
                </a:lnTo>
                <a:lnTo>
                  <a:pt x="3721206" y="10443"/>
                </a:lnTo>
                <a:lnTo>
                  <a:pt x="3718744" y="13888"/>
                </a:lnTo>
                <a:lnTo>
                  <a:pt x="3717022" y="15612"/>
                </a:lnTo>
                <a:lnTo>
                  <a:pt x="3715298" y="19797"/>
                </a:lnTo>
                <a:lnTo>
                  <a:pt x="3713576" y="23981"/>
                </a:lnTo>
                <a:lnTo>
                  <a:pt x="3716775" y="25705"/>
                </a:lnTo>
                <a:lnTo>
                  <a:pt x="3718497" y="27428"/>
                </a:lnTo>
                <a:lnTo>
                  <a:pt x="3719237" y="28166"/>
                </a:lnTo>
                <a:lnTo>
                  <a:pt x="3720959" y="31611"/>
                </a:lnTo>
                <a:lnTo>
                  <a:pt x="3720959" y="33335"/>
                </a:lnTo>
                <a:lnTo>
                  <a:pt x="3719237" y="35797"/>
                </a:lnTo>
                <a:lnTo>
                  <a:pt x="3716775" y="39982"/>
                </a:lnTo>
                <a:lnTo>
                  <a:pt x="3715052" y="41704"/>
                </a:lnTo>
                <a:lnTo>
                  <a:pt x="3712591" y="43428"/>
                </a:lnTo>
                <a:lnTo>
                  <a:pt x="3709391" y="43428"/>
                </a:lnTo>
                <a:lnTo>
                  <a:pt x="3706929" y="43428"/>
                </a:lnTo>
                <a:lnTo>
                  <a:pt x="3701267" y="43428"/>
                </a:lnTo>
                <a:lnTo>
                  <a:pt x="3695606" y="34320"/>
                </a:lnTo>
                <a:lnTo>
                  <a:pt x="3686498" y="30136"/>
                </a:lnTo>
                <a:lnTo>
                  <a:pt x="3674930" y="27674"/>
                </a:lnTo>
                <a:lnTo>
                  <a:pt x="3674930" y="16844"/>
                </a:lnTo>
                <a:lnTo>
                  <a:pt x="3672467" y="16104"/>
                </a:lnTo>
                <a:lnTo>
                  <a:pt x="3669267" y="14381"/>
                </a:lnTo>
                <a:lnTo>
                  <a:pt x="3668529" y="12659"/>
                </a:lnTo>
                <a:lnTo>
                  <a:pt x="3665329" y="10935"/>
                </a:lnTo>
                <a:lnTo>
                  <a:pt x="3659668" y="10935"/>
                </a:lnTo>
                <a:lnTo>
                  <a:pt x="3657944" y="10935"/>
                </a:lnTo>
                <a:lnTo>
                  <a:pt x="3657207" y="12659"/>
                </a:lnTo>
                <a:lnTo>
                  <a:pt x="3655483" y="12659"/>
                </a:lnTo>
                <a:lnTo>
                  <a:pt x="3653760" y="12659"/>
                </a:lnTo>
                <a:lnTo>
                  <a:pt x="3651298" y="14381"/>
                </a:lnTo>
                <a:lnTo>
                  <a:pt x="3648098" y="8474"/>
                </a:lnTo>
                <a:lnTo>
                  <a:pt x="3643914" y="2567"/>
                </a:lnTo>
                <a:close/>
                <a:moveTo>
                  <a:pt x="1870193" y="0"/>
                </a:moveTo>
                <a:lnTo>
                  <a:pt x="1986120" y="0"/>
                </a:lnTo>
                <a:lnTo>
                  <a:pt x="1986571" y="3551"/>
                </a:lnTo>
                <a:lnTo>
                  <a:pt x="1988295" y="17827"/>
                </a:lnTo>
                <a:lnTo>
                  <a:pt x="1990757" y="29643"/>
                </a:lnTo>
                <a:lnTo>
                  <a:pt x="1993956" y="37274"/>
                </a:lnTo>
                <a:lnTo>
                  <a:pt x="1996418" y="41458"/>
                </a:lnTo>
                <a:lnTo>
                  <a:pt x="2000603" y="43181"/>
                </a:lnTo>
                <a:lnTo>
                  <a:pt x="2003802" y="46628"/>
                </a:lnTo>
                <a:lnTo>
                  <a:pt x="2009465" y="47366"/>
                </a:lnTo>
                <a:lnTo>
                  <a:pt x="2007741" y="37274"/>
                </a:lnTo>
                <a:lnTo>
                  <a:pt x="2006018" y="29643"/>
                </a:lnTo>
                <a:lnTo>
                  <a:pt x="2006018" y="21274"/>
                </a:lnTo>
                <a:lnTo>
                  <a:pt x="2011187" y="21274"/>
                </a:lnTo>
                <a:lnTo>
                  <a:pt x="2011187" y="17827"/>
                </a:lnTo>
                <a:lnTo>
                  <a:pt x="2021032" y="23735"/>
                </a:lnTo>
                <a:lnTo>
                  <a:pt x="2030879" y="29643"/>
                </a:lnTo>
                <a:lnTo>
                  <a:pt x="2042448" y="34566"/>
                </a:lnTo>
                <a:lnTo>
                  <a:pt x="2044171" y="31120"/>
                </a:lnTo>
                <a:lnTo>
                  <a:pt x="2045895" y="28658"/>
                </a:lnTo>
                <a:lnTo>
                  <a:pt x="2046633" y="26936"/>
                </a:lnTo>
                <a:lnTo>
                  <a:pt x="2048355" y="22750"/>
                </a:lnTo>
                <a:lnTo>
                  <a:pt x="2048355" y="17827"/>
                </a:lnTo>
                <a:lnTo>
                  <a:pt x="2046633" y="17089"/>
                </a:lnTo>
                <a:lnTo>
                  <a:pt x="2045895" y="15366"/>
                </a:lnTo>
                <a:lnTo>
                  <a:pt x="2044171" y="13643"/>
                </a:lnTo>
                <a:lnTo>
                  <a:pt x="2044171" y="11920"/>
                </a:lnTo>
                <a:lnTo>
                  <a:pt x="2044171" y="9458"/>
                </a:lnTo>
                <a:lnTo>
                  <a:pt x="2042448" y="5274"/>
                </a:lnTo>
                <a:lnTo>
                  <a:pt x="2054314" y="0"/>
                </a:lnTo>
                <a:lnTo>
                  <a:pt x="3640714" y="0"/>
                </a:lnTo>
                <a:lnTo>
                  <a:pt x="3640714" y="8474"/>
                </a:lnTo>
                <a:lnTo>
                  <a:pt x="3638252" y="20290"/>
                </a:lnTo>
                <a:lnTo>
                  <a:pt x="3635053" y="30382"/>
                </a:lnTo>
                <a:lnTo>
                  <a:pt x="3628406" y="36289"/>
                </a:lnTo>
                <a:lnTo>
                  <a:pt x="3625207" y="38012"/>
                </a:lnTo>
                <a:lnTo>
                  <a:pt x="3622745" y="38012"/>
                </a:lnTo>
                <a:lnTo>
                  <a:pt x="3621022" y="38012"/>
                </a:lnTo>
                <a:lnTo>
                  <a:pt x="3619298" y="38012"/>
                </a:lnTo>
                <a:lnTo>
                  <a:pt x="3617576" y="36289"/>
                </a:lnTo>
                <a:lnTo>
                  <a:pt x="3616838" y="36289"/>
                </a:lnTo>
                <a:lnTo>
                  <a:pt x="3615114" y="36289"/>
                </a:lnTo>
                <a:lnTo>
                  <a:pt x="3613391" y="38012"/>
                </a:lnTo>
                <a:lnTo>
                  <a:pt x="3611668" y="39735"/>
                </a:lnTo>
                <a:lnTo>
                  <a:pt x="3609207" y="43920"/>
                </a:lnTo>
                <a:lnTo>
                  <a:pt x="3617576" y="54012"/>
                </a:lnTo>
                <a:lnTo>
                  <a:pt x="3626683" y="71735"/>
                </a:lnTo>
                <a:lnTo>
                  <a:pt x="3630868" y="91920"/>
                </a:lnTo>
                <a:lnTo>
                  <a:pt x="3628406" y="91920"/>
                </a:lnTo>
                <a:lnTo>
                  <a:pt x="3626683" y="93643"/>
                </a:lnTo>
                <a:lnTo>
                  <a:pt x="3623483" y="93643"/>
                </a:lnTo>
                <a:lnTo>
                  <a:pt x="3619298" y="95365"/>
                </a:lnTo>
                <a:lnTo>
                  <a:pt x="3613637" y="91181"/>
                </a:lnTo>
                <a:lnTo>
                  <a:pt x="3609452" y="87734"/>
                </a:lnTo>
                <a:lnTo>
                  <a:pt x="3603791" y="86996"/>
                </a:lnTo>
                <a:lnTo>
                  <a:pt x="3596406" y="85274"/>
                </a:lnTo>
                <a:lnTo>
                  <a:pt x="3592222" y="97089"/>
                </a:lnTo>
                <a:lnTo>
                  <a:pt x="3583854" y="102997"/>
                </a:lnTo>
                <a:lnTo>
                  <a:pt x="3573022" y="107181"/>
                </a:lnTo>
                <a:lnTo>
                  <a:pt x="3561453" y="111366"/>
                </a:lnTo>
                <a:lnTo>
                  <a:pt x="3560715" y="123180"/>
                </a:lnTo>
                <a:lnTo>
                  <a:pt x="3557514" y="132289"/>
                </a:lnTo>
                <a:lnTo>
                  <a:pt x="3551854" y="140657"/>
                </a:lnTo>
                <a:lnTo>
                  <a:pt x="3540284" y="142381"/>
                </a:lnTo>
                <a:lnTo>
                  <a:pt x="3531915" y="144842"/>
                </a:lnTo>
                <a:lnTo>
                  <a:pt x="3526253" y="148288"/>
                </a:lnTo>
                <a:lnTo>
                  <a:pt x="3520592" y="150012"/>
                </a:lnTo>
                <a:lnTo>
                  <a:pt x="3516408" y="146565"/>
                </a:lnTo>
                <a:lnTo>
                  <a:pt x="3511484" y="142381"/>
                </a:lnTo>
                <a:lnTo>
                  <a:pt x="3509022" y="138196"/>
                </a:lnTo>
                <a:lnTo>
                  <a:pt x="3503362" y="138935"/>
                </a:lnTo>
                <a:lnTo>
                  <a:pt x="3495977" y="140657"/>
                </a:lnTo>
                <a:lnTo>
                  <a:pt x="3490315" y="144103"/>
                </a:lnTo>
                <a:lnTo>
                  <a:pt x="3486130" y="146565"/>
                </a:lnTo>
                <a:lnTo>
                  <a:pt x="3486130" y="152473"/>
                </a:lnTo>
                <a:lnTo>
                  <a:pt x="3481946" y="154195"/>
                </a:lnTo>
                <a:lnTo>
                  <a:pt x="3474562" y="154195"/>
                </a:lnTo>
                <a:lnTo>
                  <a:pt x="3464716" y="154195"/>
                </a:lnTo>
                <a:lnTo>
                  <a:pt x="3455608" y="155919"/>
                </a:lnTo>
                <a:lnTo>
                  <a:pt x="3451423" y="156658"/>
                </a:lnTo>
                <a:lnTo>
                  <a:pt x="3444038" y="174381"/>
                </a:lnTo>
                <a:lnTo>
                  <a:pt x="3443300" y="193580"/>
                </a:lnTo>
                <a:lnTo>
                  <a:pt x="3443300" y="215488"/>
                </a:lnTo>
                <a:lnTo>
                  <a:pt x="3445762" y="234687"/>
                </a:lnTo>
                <a:lnTo>
                  <a:pt x="3441577" y="234687"/>
                </a:lnTo>
                <a:lnTo>
                  <a:pt x="3439854" y="234687"/>
                </a:lnTo>
                <a:lnTo>
                  <a:pt x="3438131" y="234687"/>
                </a:lnTo>
                <a:lnTo>
                  <a:pt x="3437392" y="236410"/>
                </a:lnTo>
                <a:lnTo>
                  <a:pt x="3435670" y="237150"/>
                </a:lnTo>
                <a:lnTo>
                  <a:pt x="3433946" y="242072"/>
                </a:lnTo>
                <a:lnTo>
                  <a:pt x="3432223" y="246257"/>
                </a:lnTo>
                <a:lnTo>
                  <a:pt x="3432223" y="252164"/>
                </a:lnTo>
                <a:lnTo>
                  <a:pt x="3432223" y="258810"/>
                </a:lnTo>
                <a:lnTo>
                  <a:pt x="3422377" y="258810"/>
                </a:lnTo>
                <a:lnTo>
                  <a:pt x="3416715" y="267918"/>
                </a:lnTo>
                <a:lnTo>
                  <a:pt x="3412531" y="273825"/>
                </a:lnTo>
                <a:lnTo>
                  <a:pt x="3410808" y="279734"/>
                </a:lnTo>
                <a:lnTo>
                  <a:pt x="3409084" y="291548"/>
                </a:lnTo>
                <a:lnTo>
                  <a:pt x="3406623" y="291548"/>
                </a:lnTo>
                <a:lnTo>
                  <a:pt x="3403423" y="291548"/>
                </a:lnTo>
                <a:lnTo>
                  <a:pt x="3402685" y="291548"/>
                </a:lnTo>
                <a:lnTo>
                  <a:pt x="3400962" y="291548"/>
                </a:lnTo>
                <a:lnTo>
                  <a:pt x="3397762" y="291548"/>
                </a:lnTo>
                <a:lnTo>
                  <a:pt x="3392100" y="303365"/>
                </a:lnTo>
                <a:lnTo>
                  <a:pt x="3387915" y="317641"/>
                </a:lnTo>
                <a:lnTo>
                  <a:pt x="3378069" y="317641"/>
                </a:lnTo>
                <a:lnTo>
                  <a:pt x="3374869" y="333640"/>
                </a:lnTo>
                <a:lnTo>
                  <a:pt x="3369947" y="333640"/>
                </a:lnTo>
                <a:lnTo>
                  <a:pt x="3369947" y="329457"/>
                </a:lnTo>
                <a:lnTo>
                  <a:pt x="3358378" y="313456"/>
                </a:lnTo>
                <a:lnTo>
                  <a:pt x="3350993" y="294256"/>
                </a:lnTo>
                <a:lnTo>
                  <a:pt x="3349270" y="272349"/>
                </a:lnTo>
                <a:lnTo>
                  <a:pt x="3350993" y="246257"/>
                </a:lnTo>
                <a:lnTo>
                  <a:pt x="3355178" y="242811"/>
                </a:lnTo>
                <a:lnTo>
                  <a:pt x="3358378" y="240349"/>
                </a:lnTo>
                <a:lnTo>
                  <a:pt x="3362562" y="236903"/>
                </a:lnTo>
                <a:lnTo>
                  <a:pt x="3364285" y="232719"/>
                </a:lnTo>
                <a:lnTo>
                  <a:pt x="3366747" y="226811"/>
                </a:lnTo>
                <a:lnTo>
                  <a:pt x="3362562" y="219180"/>
                </a:lnTo>
                <a:lnTo>
                  <a:pt x="3360839" y="209088"/>
                </a:lnTo>
                <a:lnTo>
                  <a:pt x="3366501" y="197272"/>
                </a:lnTo>
                <a:lnTo>
                  <a:pt x="3372162" y="193088"/>
                </a:lnTo>
                <a:lnTo>
                  <a:pt x="3379547" y="189642"/>
                </a:lnTo>
                <a:lnTo>
                  <a:pt x="3387915" y="187180"/>
                </a:lnTo>
                <a:lnTo>
                  <a:pt x="3393577" y="181272"/>
                </a:lnTo>
                <a:lnTo>
                  <a:pt x="3405147" y="163550"/>
                </a:lnTo>
                <a:lnTo>
                  <a:pt x="3416715" y="145827"/>
                </a:lnTo>
                <a:lnTo>
                  <a:pt x="3425824" y="138196"/>
                </a:lnTo>
                <a:lnTo>
                  <a:pt x="3435670" y="131550"/>
                </a:lnTo>
                <a:lnTo>
                  <a:pt x="3445515" y="123920"/>
                </a:lnTo>
                <a:lnTo>
                  <a:pt x="3449700" y="113827"/>
                </a:lnTo>
                <a:lnTo>
                  <a:pt x="3452900" y="102011"/>
                </a:lnTo>
                <a:lnTo>
                  <a:pt x="3457085" y="91181"/>
                </a:lnTo>
                <a:lnTo>
                  <a:pt x="3457085" y="90443"/>
                </a:lnTo>
                <a:lnTo>
                  <a:pt x="3455361" y="90443"/>
                </a:lnTo>
                <a:lnTo>
                  <a:pt x="3455361" y="88719"/>
                </a:lnTo>
                <a:lnTo>
                  <a:pt x="3453639" y="86996"/>
                </a:lnTo>
                <a:lnTo>
                  <a:pt x="3451176" y="88719"/>
                </a:lnTo>
                <a:lnTo>
                  <a:pt x="3449454" y="90443"/>
                </a:lnTo>
                <a:lnTo>
                  <a:pt x="3448715" y="91181"/>
                </a:lnTo>
                <a:lnTo>
                  <a:pt x="3441331" y="102011"/>
                </a:lnTo>
                <a:lnTo>
                  <a:pt x="3433946" y="113827"/>
                </a:lnTo>
                <a:lnTo>
                  <a:pt x="3426561" y="123920"/>
                </a:lnTo>
                <a:lnTo>
                  <a:pt x="3416715" y="131550"/>
                </a:lnTo>
                <a:lnTo>
                  <a:pt x="3403423" y="137457"/>
                </a:lnTo>
                <a:lnTo>
                  <a:pt x="3402685" y="132535"/>
                </a:lnTo>
                <a:lnTo>
                  <a:pt x="3402685" y="131796"/>
                </a:lnTo>
                <a:lnTo>
                  <a:pt x="3400962" y="128350"/>
                </a:lnTo>
                <a:lnTo>
                  <a:pt x="3400962" y="124165"/>
                </a:lnTo>
                <a:lnTo>
                  <a:pt x="3402685" y="122442"/>
                </a:lnTo>
                <a:lnTo>
                  <a:pt x="3402685" y="120719"/>
                </a:lnTo>
                <a:lnTo>
                  <a:pt x="3402685" y="119980"/>
                </a:lnTo>
                <a:lnTo>
                  <a:pt x="3403423" y="116534"/>
                </a:lnTo>
                <a:lnTo>
                  <a:pt x="3403423" y="114073"/>
                </a:lnTo>
                <a:lnTo>
                  <a:pt x="3399238" y="110628"/>
                </a:lnTo>
                <a:lnTo>
                  <a:pt x="3395054" y="108903"/>
                </a:lnTo>
                <a:lnTo>
                  <a:pt x="3391854" y="108166"/>
                </a:lnTo>
                <a:lnTo>
                  <a:pt x="3387670" y="106442"/>
                </a:lnTo>
                <a:lnTo>
                  <a:pt x="3385208" y="108166"/>
                </a:lnTo>
                <a:lnTo>
                  <a:pt x="3377824" y="112350"/>
                </a:lnTo>
                <a:lnTo>
                  <a:pt x="3367978" y="120719"/>
                </a:lnTo>
                <a:lnTo>
                  <a:pt x="3358870" y="131550"/>
                </a:lnTo>
                <a:lnTo>
                  <a:pt x="3350500" y="141642"/>
                </a:lnTo>
                <a:lnTo>
                  <a:pt x="3346316" y="149273"/>
                </a:lnTo>
                <a:lnTo>
                  <a:pt x="3346316" y="151734"/>
                </a:lnTo>
                <a:lnTo>
                  <a:pt x="3346316" y="155180"/>
                </a:lnTo>
                <a:lnTo>
                  <a:pt x="3347055" y="157642"/>
                </a:lnTo>
                <a:lnTo>
                  <a:pt x="3348778" y="161826"/>
                </a:lnTo>
                <a:lnTo>
                  <a:pt x="3350500" y="165272"/>
                </a:lnTo>
                <a:lnTo>
                  <a:pt x="3350500" y="167734"/>
                </a:lnTo>
                <a:lnTo>
                  <a:pt x="3341394" y="171918"/>
                </a:lnTo>
                <a:lnTo>
                  <a:pt x="3331548" y="173642"/>
                </a:lnTo>
                <a:lnTo>
                  <a:pt x="3318255" y="175365"/>
                </a:lnTo>
                <a:lnTo>
                  <a:pt x="3305947" y="175365"/>
                </a:lnTo>
                <a:lnTo>
                  <a:pt x="3305947" y="159365"/>
                </a:lnTo>
                <a:lnTo>
                  <a:pt x="3292655" y="161826"/>
                </a:lnTo>
                <a:lnTo>
                  <a:pt x="3281085" y="166750"/>
                </a:lnTo>
                <a:lnTo>
                  <a:pt x="3271240" y="165026"/>
                </a:lnTo>
                <a:lnTo>
                  <a:pt x="3263855" y="155919"/>
                </a:lnTo>
                <a:lnTo>
                  <a:pt x="3235055" y="151734"/>
                </a:lnTo>
                <a:lnTo>
                  <a:pt x="3225209" y="161826"/>
                </a:lnTo>
                <a:lnTo>
                  <a:pt x="3213640" y="169457"/>
                </a:lnTo>
                <a:lnTo>
                  <a:pt x="3203794" y="177827"/>
                </a:lnTo>
                <a:lnTo>
                  <a:pt x="3198133" y="188657"/>
                </a:lnTo>
                <a:lnTo>
                  <a:pt x="3192471" y="198750"/>
                </a:lnTo>
                <a:lnTo>
                  <a:pt x="3186810" y="208841"/>
                </a:lnTo>
                <a:lnTo>
                  <a:pt x="3179425" y="216473"/>
                </a:lnTo>
                <a:lnTo>
                  <a:pt x="3156287" y="224103"/>
                </a:lnTo>
                <a:lnTo>
                  <a:pt x="3150625" y="230011"/>
                </a:lnTo>
                <a:lnTo>
                  <a:pt x="3146441" y="236657"/>
                </a:lnTo>
                <a:lnTo>
                  <a:pt x="3142256" y="242564"/>
                </a:lnTo>
                <a:lnTo>
                  <a:pt x="3132409" y="250195"/>
                </a:lnTo>
                <a:lnTo>
                  <a:pt x="3132409" y="258564"/>
                </a:lnTo>
                <a:lnTo>
                  <a:pt x="3144717" y="258564"/>
                </a:lnTo>
                <a:lnTo>
                  <a:pt x="3146441" y="263487"/>
                </a:lnTo>
                <a:lnTo>
                  <a:pt x="3148164" y="265949"/>
                </a:lnTo>
                <a:lnTo>
                  <a:pt x="3148902" y="269395"/>
                </a:lnTo>
                <a:lnTo>
                  <a:pt x="3152102" y="271857"/>
                </a:lnTo>
                <a:lnTo>
                  <a:pt x="3154563" y="273580"/>
                </a:lnTo>
                <a:lnTo>
                  <a:pt x="3160225" y="275303"/>
                </a:lnTo>
                <a:lnTo>
                  <a:pt x="3163425" y="271857"/>
                </a:lnTo>
                <a:lnTo>
                  <a:pt x="3165887" y="270133"/>
                </a:lnTo>
                <a:lnTo>
                  <a:pt x="3170809" y="269395"/>
                </a:lnTo>
                <a:lnTo>
                  <a:pt x="3174994" y="269395"/>
                </a:lnTo>
                <a:lnTo>
                  <a:pt x="3182379" y="269395"/>
                </a:lnTo>
                <a:lnTo>
                  <a:pt x="3188041" y="276041"/>
                </a:lnTo>
                <a:lnTo>
                  <a:pt x="3192225" y="281949"/>
                </a:lnTo>
                <a:lnTo>
                  <a:pt x="3194687" y="289580"/>
                </a:lnTo>
                <a:lnTo>
                  <a:pt x="3197887" y="301394"/>
                </a:lnTo>
                <a:lnTo>
                  <a:pt x="3199609" y="309026"/>
                </a:lnTo>
                <a:lnTo>
                  <a:pt x="3197887" y="313210"/>
                </a:lnTo>
                <a:lnTo>
                  <a:pt x="3193702" y="317395"/>
                </a:lnTo>
                <a:lnTo>
                  <a:pt x="3191978" y="325026"/>
                </a:lnTo>
                <a:lnTo>
                  <a:pt x="3191978" y="333395"/>
                </a:lnTo>
                <a:lnTo>
                  <a:pt x="3194441" y="341025"/>
                </a:lnTo>
                <a:lnTo>
                  <a:pt x="3197640" y="348656"/>
                </a:lnTo>
                <a:lnTo>
                  <a:pt x="3200102" y="358748"/>
                </a:lnTo>
                <a:lnTo>
                  <a:pt x="3191733" y="367856"/>
                </a:lnTo>
                <a:lnTo>
                  <a:pt x="3186072" y="377949"/>
                </a:lnTo>
                <a:lnTo>
                  <a:pt x="3181886" y="388041"/>
                </a:lnTo>
                <a:lnTo>
                  <a:pt x="3176226" y="401579"/>
                </a:lnTo>
                <a:lnTo>
                  <a:pt x="3173025" y="404041"/>
                </a:lnTo>
                <a:lnTo>
                  <a:pt x="3165640" y="413148"/>
                </a:lnTo>
                <a:lnTo>
                  <a:pt x="3157271" y="423241"/>
                </a:lnTo>
                <a:lnTo>
                  <a:pt x="3148164" y="435056"/>
                </a:lnTo>
                <a:lnTo>
                  <a:pt x="3138318" y="445148"/>
                </a:lnTo>
                <a:lnTo>
                  <a:pt x="3129949" y="455241"/>
                </a:lnTo>
                <a:lnTo>
                  <a:pt x="3124288" y="462871"/>
                </a:lnTo>
                <a:lnTo>
                  <a:pt x="3121088" y="466318"/>
                </a:lnTo>
                <a:lnTo>
                  <a:pt x="3111241" y="468778"/>
                </a:lnTo>
                <a:lnTo>
                  <a:pt x="3101395" y="467056"/>
                </a:lnTo>
                <a:lnTo>
                  <a:pt x="3092288" y="467056"/>
                </a:lnTo>
                <a:lnTo>
                  <a:pt x="3083918" y="468778"/>
                </a:lnTo>
                <a:lnTo>
                  <a:pt x="3076533" y="476409"/>
                </a:lnTo>
                <a:lnTo>
                  <a:pt x="3070872" y="484779"/>
                </a:lnTo>
                <a:lnTo>
                  <a:pt x="3066687" y="493887"/>
                </a:lnTo>
                <a:lnTo>
                  <a:pt x="3061026" y="502256"/>
                </a:lnTo>
                <a:lnTo>
                  <a:pt x="3052657" y="508164"/>
                </a:lnTo>
                <a:lnTo>
                  <a:pt x="3050934" y="508164"/>
                </a:lnTo>
                <a:lnTo>
                  <a:pt x="3049211" y="509887"/>
                </a:lnTo>
                <a:lnTo>
                  <a:pt x="3047487" y="509887"/>
                </a:lnTo>
                <a:lnTo>
                  <a:pt x="3045026" y="509887"/>
                </a:lnTo>
                <a:lnTo>
                  <a:pt x="3041826" y="511610"/>
                </a:lnTo>
                <a:lnTo>
                  <a:pt x="3045026" y="519979"/>
                </a:lnTo>
                <a:lnTo>
                  <a:pt x="3050688" y="529086"/>
                </a:lnTo>
                <a:lnTo>
                  <a:pt x="3054872" y="539179"/>
                </a:lnTo>
                <a:lnTo>
                  <a:pt x="3060534" y="549271"/>
                </a:lnTo>
                <a:lnTo>
                  <a:pt x="3062995" y="558378"/>
                </a:lnTo>
                <a:lnTo>
                  <a:pt x="3064719" y="568471"/>
                </a:lnTo>
                <a:lnTo>
                  <a:pt x="3062256" y="575117"/>
                </a:lnTo>
                <a:lnTo>
                  <a:pt x="3056595" y="581022"/>
                </a:lnTo>
                <a:lnTo>
                  <a:pt x="3045026" y="585945"/>
                </a:lnTo>
                <a:lnTo>
                  <a:pt x="3026073" y="588407"/>
                </a:lnTo>
                <a:lnTo>
                  <a:pt x="3026073" y="580776"/>
                </a:lnTo>
                <a:lnTo>
                  <a:pt x="3024348" y="574133"/>
                </a:lnTo>
                <a:lnTo>
                  <a:pt x="3024348" y="564040"/>
                </a:lnTo>
                <a:lnTo>
                  <a:pt x="3026073" y="552225"/>
                </a:lnTo>
                <a:lnTo>
                  <a:pt x="3026073" y="543117"/>
                </a:lnTo>
                <a:lnTo>
                  <a:pt x="3021888" y="543117"/>
                </a:lnTo>
                <a:lnTo>
                  <a:pt x="3018688" y="543117"/>
                </a:lnTo>
                <a:lnTo>
                  <a:pt x="3016226" y="543117"/>
                </a:lnTo>
                <a:lnTo>
                  <a:pt x="3014503" y="543117"/>
                </a:lnTo>
                <a:lnTo>
                  <a:pt x="3012780" y="541394"/>
                </a:lnTo>
                <a:lnTo>
                  <a:pt x="3010318" y="540655"/>
                </a:lnTo>
                <a:lnTo>
                  <a:pt x="3007118" y="535733"/>
                </a:lnTo>
                <a:lnTo>
                  <a:pt x="3010318" y="531548"/>
                </a:lnTo>
                <a:lnTo>
                  <a:pt x="3012780" y="527363"/>
                </a:lnTo>
                <a:lnTo>
                  <a:pt x="3014503" y="523179"/>
                </a:lnTo>
                <a:lnTo>
                  <a:pt x="3017703" y="517271"/>
                </a:lnTo>
                <a:lnTo>
                  <a:pt x="3010318" y="517271"/>
                </a:lnTo>
                <a:lnTo>
                  <a:pt x="3001211" y="515548"/>
                </a:lnTo>
                <a:lnTo>
                  <a:pt x="2991365" y="518010"/>
                </a:lnTo>
                <a:lnTo>
                  <a:pt x="2979796" y="522932"/>
                </a:lnTo>
                <a:lnTo>
                  <a:pt x="2969950" y="527117"/>
                </a:lnTo>
                <a:lnTo>
                  <a:pt x="2969950" y="523672"/>
                </a:lnTo>
                <a:lnTo>
                  <a:pt x="2971672" y="519486"/>
                </a:lnTo>
                <a:lnTo>
                  <a:pt x="2973396" y="517025"/>
                </a:lnTo>
                <a:lnTo>
                  <a:pt x="2974134" y="512102"/>
                </a:lnTo>
                <a:lnTo>
                  <a:pt x="2975857" y="509640"/>
                </a:lnTo>
                <a:lnTo>
                  <a:pt x="2978318" y="503733"/>
                </a:lnTo>
                <a:lnTo>
                  <a:pt x="2975857" y="503733"/>
                </a:lnTo>
                <a:lnTo>
                  <a:pt x="2973396" y="502009"/>
                </a:lnTo>
                <a:lnTo>
                  <a:pt x="2970196" y="502009"/>
                </a:lnTo>
                <a:lnTo>
                  <a:pt x="2966011" y="500287"/>
                </a:lnTo>
                <a:lnTo>
                  <a:pt x="2956904" y="509395"/>
                </a:lnTo>
                <a:lnTo>
                  <a:pt x="2947058" y="517025"/>
                </a:lnTo>
                <a:lnTo>
                  <a:pt x="2937212" y="525394"/>
                </a:lnTo>
                <a:lnTo>
                  <a:pt x="2931550" y="535487"/>
                </a:lnTo>
                <a:lnTo>
                  <a:pt x="2937212" y="538932"/>
                </a:lnTo>
                <a:lnTo>
                  <a:pt x="2941396" y="541394"/>
                </a:lnTo>
                <a:lnTo>
                  <a:pt x="2944596" y="544840"/>
                </a:lnTo>
                <a:lnTo>
                  <a:pt x="2947058" y="547301"/>
                </a:lnTo>
                <a:lnTo>
                  <a:pt x="2950257" y="552225"/>
                </a:lnTo>
                <a:lnTo>
                  <a:pt x="2958626" y="547301"/>
                </a:lnTo>
                <a:lnTo>
                  <a:pt x="2966011" y="544840"/>
                </a:lnTo>
                <a:lnTo>
                  <a:pt x="2973396" y="544840"/>
                </a:lnTo>
                <a:lnTo>
                  <a:pt x="2981764" y="549025"/>
                </a:lnTo>
                <a:lnTo>
                  <a:pt x="2985949" y="549025"/>
                </a:lnTo>
                <a:lnTo>
                  <a:pt x="2985949" y="559117"/>
                </a:lnTo>
                <a:lnTo>
                  <a:pt x="2970196" y="559117"/>
                </a:lnTo>
                <a:lnTo>
                  <a:pt x="2964534" y="566748"/>
                </a:lnTo>
                <a:lnTo>
                  <a:pt x="2958873" y="572655"/>
                </a:lnTo>
                <a:lnTo>
                  <a:pt x="2954688" y="578561"/>
                </a:lnTo>
                <a:lnTo>
                  <a:pt x="2950503" y="588653"/>
                </a:lnTo>
                <a:lnTo>
                  <a:pt x="2962073" y="596284"/>
                </a:lnTo>
                <a:lnTo>
                  <a:pt x="2968719" y="608099"/>
                </a:lnTo>
                <a:lnTo>
                  <a:pt x="2974380" y="624099"/>
                </a:lnTo>
                <a:lnTo>
                  <a:pt x="2977581" y="640099"/>
                </a:lnTo>
                <a:lnTo>
                  <a:pt x="2978318" y="657822"/>
                </a:lnTo>
                <a:lnTo>
                  <a:pt x="2978318" y="673330"/>
                </a:lnTo>
                <a:lnTo>
                  <a:pt x="2968472" y="679976"/>
                </a:lnTo>
                <a:lnTo>
                  <a:pt x="2962811" y="691791"/>
                </a:lnTo>
                <a:lnTo>
                  <a:pt x="2957149" y="702622"/>
                </a:lnTo>
                <a:lnTo>
                  <a:pt x="2950503" y="714437"/>
                </a:lnTo>
                <a:lnTo>
                  <a:pt x="2935734" y="730437"/>
                </a:lnTo>
                <a:lnTo>
                  <a:pt x="2916781" y="742251"/>
                </a:lnTo>
                <a:lnTo>
                  <a:pt x="2896842" y="750622"/>
                </a:lnTo>
                <a:lnTo>
                  <a:pt x="2873704" y="758252"/>
                </a:lnTo>
                <a:lnTo>
                  <a:pt x="2852289" y="762437"/>
                </a:lnTo>
                <a:lnTo>
                  <a:pt x="2852289" y="768345"/>
                </a:lnTo>
                <a:lnTo>
                  <a:pt x="2852289" y="771791"/>
                </a:lnTo>
                <a:lnTo>
                  <a:pt x="2852289" y="774251"/>
                </a:lnTo>
                <a:lnTo>
                  <a:pt x="2852289" y="775976"/>
                </a:lnTo>
                <a:lnTo>
                  <a:pt x="2854012" y="777698"/>
                </a:lnTo>
                <a:lnTo>
                  <a:pt x="2854012" y="781882"/>
                </a:lnTo>
                <a:lnTo>
                  <a:pt x="2854750" y="786068"/>
                </a:lnTo>
                <a:lnTo>
                  <a:pt x="2852289" y="789513"/>
                </a:lnTo>
                <a:lnTo>
                  <a:pt x="2849089" y="791974"/>
                </a:lnTo>
                <a:lnTo>
                  <a:pt x="2848350" y="793699"/>
                </a:lnTo>
                <a:lnTo>
                  <a:pt x="2845150" y="796159"/>
                </a:lnTo>
                <a:lnTo>
                  <a:pt x="2839489" y="799605"/>
                </a:lnTo>
                <a:lnTo>
                  <a:pt x="2837766" y="799605"/>
                </a:lnTo>
                <a:lnTo>
                  <a:pt x="2837027" y="801329"/>
                </a:lnTo>
                <a:lnTo>
                  <a:pt x="2835304" y="801329"/>
                </a:lnTo>
                <a:lnTo>
                  <a:pt x="2833582" y="801329"/>
                </a:lnTo>
                <a:lnTo>
                  <a:pt x="2831119" y="802067"/>
                </a:lnTo>
                <a:lnTo>
                  <a:pt x="2829396" y="797883"/>
                </a:lnTo>
                <a:lnTo>
                  <a:pt x="2827673" y="793699"/>
                </a:lnTo>
                <a:lnTo>
                  <a:pt x="2827673" y="789513"/>
                </a:lnTo>
                <a:lnTo>
                  <a:pt x="2827673" y="781882"/>
                </a:lnTo>
                <a:lnTo>
                  <a:pt x="2830873" y="780160"/>
                </a:lnTo>
                <a:lnTo>
                  <a:pt x="2833336" y="780160"/>
                </a:lnTo>
                <a:lnTo>
                  <a:pt x="2836535" y="778437"/>
                </a:lnTo>
                <a:lnTo>
                  <a:pt x="2837274" y="775976"/>
                </a:lnTo>
                <a:lnTo>
                  <a:pt x="2838997" y="772529"/>
                </a:lnTo>
                <a:lnTo>
                  <a:pt x="2837274" y="770067"/>
                </a:lnTo>
                <a:lnTo>
                  <a:pt x="2834812" y="765883"/>
                </a:lnTo>
                <a:lnTo>
                  <a:pt x="2833089" y="762437"/>
                </a:lnTo>
                <a:lnTo>
                  <a:pt x="2830627" y="760714"/>
                </a:lnTo>
                <a:lnTo>
                  <a:pt x="2828905" y="760714"/>
                </a:lnTo>
                <a:lnTo>
                  <a:pt x="2824720" y="759975"/>
                </a:lnTo>
                <a:lnTo>
                  <a:pt x="2819797" y="759975"/>
                </a:lnTo>
                <a:lnTo>
                  <a:pt x="2814874" y="766621"/>
                </a:lnTo>
                <a:lnTo>
                  <a:pt x="2809213" y="771545"/>
                </a:lnTo>
                <a:lnTo>
                  <a:pt x="2804289" y="775729"/>
                </a:lnTo>
                <a:lnTo>
                  <a:pt x="2800104" y="783360"/>
                </a:lnTo>
                <a:lnTo>
                  <a:pt x="2798382" y="795174"/>
                </a:lnTo>
                <a:lnTo>
                  <a:pt x="2811674" y="807729"/>
                </a:lnTo>
                <a:lnTo>
                  <a:pt x="2821520" y="821268"/>
                </a:lnTo>
                <a:lnTo>
                  <a:pt x="2830627" y="835544"/>
                </a:lnTo>
                <a:lnTo>
                  <a:pt x="2834812" y="854743"/>
                </a:lnTo>
                <a:lnTo>
                  <a:pt x="2836535" y="878129"/>
                </a:lnTo>
                <a:lnTo>
                  <a:pt x="2788535" y="917512"/>
                </a:lnTo>
                <a:lnTo>
                  <a:pt x="2782874" y="917512"/>
                </a:lnTo>
                <a:lnTo>
                  <a:pt x="2778689" y="901513"/>
                </a:lnTo>
                <a:lnTo>
                  <a:pt x="2769582" y="889697"/>
                </a:lnTo>
                <a:lnTo>
                  <a:pt x="2758012" y="879605"/>
                </a:lnTo>
                <a:lnTo>
                  <a:pt x="2745705" y="869513"/>
                </a:lnTo>
                <a:lnTo>
                  <a:pt x="2732412" y="858682"/>
                </a:lnTo>
                <a:lnTo>
                  <a:pt x="2726752" y="882067"/>
                </a:lnTo>
                <a:lnTo>
                  <a:pt x="2719366" y="901266"/>
                </a:lnTo>
                <a:lnTo>
                  <a:pt x="2726752" y="905451"/>
                </a:lnTo>
                <a:lnTo>
                  <a:pt x="2729951" y="911359"/>
                </a:lnTo>
                <a:lnTo>
                  <a:pt x="2730690" y="918989"/>
                </a:lnTo>
                <a:lnTo>
                  <a:pt x="2735613" y="927359"/>
                </a:lnTo>
                <a:lnTo>
                  <a:pt x="2736351" y="929082"/>
                </a:lnTo>
                <a:lnTo>
                  <a:pt x="2739551" y="929082"/>
                </a:lnTo>
                <a:lnTo>
                  <a:pt x="2742013" y="929082"/>
                </a:lnTo>
                <a:lnTo>
                  <a:pt x="2745213" y="929082"/>
                </a:lnTo>
                <a:lnTo>
                  <a:pt x="2747675" y="930805"/>
                </a:lnTo>
                <a:lnTo>
                  <a:pt x="2759243" y="942619"/>
                </a:lnTo>
                <a:lnTo>
                  <a:pt x="2768351" y="960342"/>
                </a:lnTo>
                <a:lnTo>
                  <a:pt x="2774013" y="980527"/>
                </a:lnTo>
                <a:lnTo>
                  <a:pt x="2774751" y="1001451"/>
                </a:lnTo>
                <a:lnTo>
                  <a:pt x="2766382" y="1001451"/>
                </a:lnTo>
                <a:lnTo>
                  <a:pt x="2757274" y="993820"/>
                </a:lnTo>
                <a:lnTo>
                  <a:pt x="2748905" y="989635"/>
                </a:lnTo>
                <a:lnTo>
                  <a:pt x="2747182" y="987911"/>
                </a:lnTo>
                <a:lnTo>
                  <a:pt x="2739797" y="982005"/>
                </a:lnTo>
                <a:lnTo>
                  <a:pt x="2734874" y="970188"/>
                </a:lnTo>
                <a:lnTo>
                  <a:pt x="2731675" y="956651"/>
                </a:lnTo>
                <a:lnTo>
                  <a:pt x="2727490" y="944835"/>
                </a:lnTo>
                <a:lnTo>
                  <a:pt x="2723305" y="933020"/>
                </a:lnTo>
                <a:lnTo>
                  <a:pt x="2715920" y="922928"/>
                </a:lnTo>
                <a:lnTo>
                  <a:pt x="2715920" y="920467"/>
                </a:lnTo>
                <a:lnTo>
                  <a:pt x="2708536" y="922928"/>
                </a:lnTo>
                <a:lnTo>
                  <a:pt x="2708536" y="920467"/>
                </a:lnTo>
                <a:lnTo>
                  <a:pt x="2706074" y="908651"/>
                </a:lnTo>
                <a:lnTo>
                  <a:pt x="2706074" y="893636"/>
                </a:lnTo>
                <a:lnTo>
                  <a:pt x="2706074" y="877636"/>
                </a:lnTo>
                <a:lnTo>
                  <a:pt x="2706074" y="859913"/>
                </a:lnTo>
                <a:lnTo>
                  <a:pt x="2704351" y="843913"/>
                </a:lnTo>
                <a:lnTo>
                  <a:pt x="2698690" y="830374"/>
                </a:lnTo>
                <a:lnTo>
                  <a:pt x="2689582" y="820283"/>
                </a:lnTo>
                <a:lnTo>
                  <a:pt x="2687121" y="822744"/>
                </a:lnTo>
                <a:lnTo>
                  <a:pt x="2682936" y="826190"/>
                </a:lnTo>
                <a:lnTo>
                  <a:pt x="2679736" y="827913"/>
                </a:lnTo>
                <a:lnTo>
                  <a:pt x="2674074" y="828652"/>
                </a:lnTo>
                <a:lnTo>
                  <a:pt x="2668414" y="828652"/>
                </a:lnTo>
                <a:lnTo>
                  <a:pt x="2666690" y="828652"/>
                </a:lnTo>
                <a:lnTo>
                  <a:pt x="2666690" y="827913"/>
                </a:lnTo>
                <a:lnTo>
                  <a:pt x="2665951" y="827913"/>
                </a:lnTo>
                <a:lnTo>
                  <a:pt x="2664228" y="826190"/>
                </a:lnTo>
                <a:lnTo>
                  <a:pt x="2664228" y="808467"/>
                </a:lnTo>
                <a:lnTo>
                  <a:pt x="2660044" y="794191"/>
                </a:lnTo>
                <a:lnTo>
                  <a:pt x="2654383" y="782375"/>
                </a:lnTo>
                <a:lnTo>
                  <a:pt x="2645275" y="771545"/>
                </a:lnTo>
                <a:lnTo>
                  <a:pt x="2638629" y="759729"/>
                </a:lnTo>
                <a:lnTo>
                  <a:pt x="2629522" y="745452"/>
                </a:lnTo>
                <a:lnTo>
                  <a:pt x="2627059" y="747914"/>
                </a:lnTo>
                <a:lnTo>
                  <a:pt x="2625337" y="749637"/>
                </a:lnTo>
                <a:lnTo>
                  <a:pt x="2623613" y="753083"/>
                </a:lnTo>
                <a:lnTo>
                  <a:pt x="2621891" y="753821"/>
                </a:lnTo>
                <a:lnTo>
                  <a:pt x="2621151" y="755545"/>
                </a:lnTo>
                <a:lnTo>
                  <a:pt x="2607860" y="757268"/>
                </a:lnTo>
                <a:lnTo>
                  <a:pt x="2596290" y="755545"/>
                </a:lnTo>
                <a:lnTo>
                  <a:pt x="2584721" y="755545"/>
                </a:lnTo>
                <a:lnTo>
                  <a:pt x="2581521" y="767360"/>
                </a:lnTo>
                <a:lnTo>
                  <a:pt x="2577337" y="773268"/>
                </a:lnTo>
                <a:lnTo>
                  <a:pt x="2574875" y="774991"/>
                </a:lnTo>
                <a:lnTo>
                  <a:pt x="2569214" y="774991"/>
                </a:lnTo>
                <a:lnTo>
                  <a:pt x="2563553" y="776714"/>
                </a:lnTo>
                <a:lnTo>
                  <a:pt x="2557891" y="780897"/>
                </a:lnTo>
                <a:lnTo>
                  <a:pt x="2548045" y="806991"/>
                </a:lnTo>
                <a:lnTo>
                  <a:pt x="2534753" y="806991"/>
                </a:lnTo>
                <a:lnTo>
                  <a:pt x="2527369" y="812897"/>
                </a:lnTo>
                <a:lnTo>
                  <a:pt x="2519983" y="820528"/>
                </a:lnTo>
                <a:lnTo>
                  <a:pt x="2510137" y="826436"/>
                </a:lnTo>
                <a:lnTo>
                  <a:pt x="2507676" y="855728"/>
                </a:lnTo>
                <a:lnTo>
                  <a:pt x="2500292" y="880836"/>
                </a:lnTo>
                <a:lnTo>
                  <a:pt x="2490445" y="901020"/>
                </a:lnTo>
                <a:lnTo>
                  <a:pt x="2474691" y="920221"/>
                </a:lnTo>
                <a:lnTo>
                  <a:pt x="2472968" y="920221"/>
                </a:lnTo>
                <a:lnTo>
                  <a:pt x="2471245" y="918497"/>
                </a:lnTo>
                <a:lnTo>
                  <a:pt x="2469522" y="918497"/>
                </a:lnTo>
                <a:lnTo>
                  <a:pt x="2468784" y="916775"/>
                </a:lnTo>
                <a:lnTo>
                  <a:pt x="2459676" y="906682"/>
                </a:lnTo>
                <a:lnTo>
                  <a:pt x="2451308" y="890682"/>
                </a:lnTo>
                <a:lnTo>
                  <a:pt x="2446384" y="877144"/>
                </a:lnTo>
                <a:lnTo>
                  <a:pt x="2445645" y="874682"/>
                </a:lnTo>
                <a:lnTo>
                  <a:pt x="2446384" y="871236"/>
                </a:lnTo>
                <a:lnTo>
                  <a:pt x="2448107" y="868774"/>
                </a:lnTo>
                <a:lnTo>
                  <a:pt x="2449830" y="867051"/>
                </a:lnTo>
                <a:lnTo>
                  <a:pt x="2449830" y="865328"/>
                </a:lnTo>
                <a:lnTo>
                  <a:pt x="2435061" y="843421"/>
                </a:lnTo>
                <a:lnTo>
                  <a:pt x="2425215" y="820036"/>
                </a:lnTo>
                <a:lnTo>
                  <a:pt x="2418568" y="794929"/>
                </a:lnTo>
                <a:lnTo>
                  <a:pt x="2415369" y="764652"/>
                </a:lnTo>
                <a:lnTo>
                  <a:pt x="2405523" y="765390"/>
                </a:lnTo>
                <a:lnTo>
                  <a:pt x="2398139" y="765390"/>
                </a:lnTo>
                <a:lnTo>
                  <a:pt x="2389769" y="764652"/>
                </a:lnTo>
                <a:lnTo>
                  <a:pt x="2386568" y="761206"/>
                </a:lnTo>
                <a:lnTo>
                  <a:pt x="2382384" y="758744"/>
                </a:lnTo>
                <a:lnTo>
                  <a:pt x="2379184" y="755298"/>
                </a:lnTo>
                <a:lnTo>
                  <a:pt x="2376723" y="752837"/>
                </a:lnTo>
                <a:lnTo>
                  <a:pt x="2379184" y="742006"/>
                </a:lnTo>
                <a:lnTo>
                  <a:pt x="2373523" y="733637"/>
                </a:lnTo>
                <a:lnTo>
                  <a:pt x="2363677" y="726006"/>
                </a:lnTo>
                <a:lnTo>
                  <a:pt x="2353830" y="719360"/>
                </a:lnTo>
                <a:lnTo>
                  <a:pt x="2344723" y="710252"/>
                </a:lnTo>
                <a:lnTo>
                  <a:pt x="2320847" y="713699"/>
                </a:lnTo>
                <a:lnTo>
                  <a:pt x="2295986" y="713699"/>
                </a:lnTo>
                <a:lnTo>
                  <a:pt x="2271123" y="711976"/>
                </a:lnTo>
                <a:lnTo>
                  <a:pt x="2247247" y="710252"/>
                </a:lnTo>
                <a:lnTo>
                  <a:pt x="2243063" y="701883"/>
                </a:lnTo>
                <a:lnTo>
                  <a:pt x="2237401" y="691053"/>
                </a:lnTo>
                <a:lnTo>
                  <a:pt x="2228293" y="694499"/>
                </a:lnTo>
                <a:lnTo>
                  <a:pt x="2222632" y="696222"/>
                </a:lnTo>
                <a:lnTo>
                  <a:pt x="2215247" y="696960"/>
                </a:lnTo>
                <a:lnTo>
                  <a:pt x="2205401" y="696960"/>
                </a:lnTo>
                <a:lnTo>
                  <a:pt x="2197031" y="691053"/>
                </a:lnTo>
                <a:lnTo>
                  <a:pt x="2187925" y="686868"/>
                </a:lnTo>
                <a:lnTo>
                  <a:pt x="2178078" y="680960"/>
                </a:lnTo>
                <a:lnTo>
                  <a:pt x="2170694" y="675053"/>
                </a:lnTo>
                <a:lnTo>
                  <a:pt x="2168232" y="666683"/>
                </a:lnTo>
                <a:lnTo>
                  <a:pt x="2164047" y="659053"/>
                </a:lnTo>
                <a:lnTo>
                  <a:pt x="2154940" y="651422"/>
                </a:lnTo>
                <a:lnTo>
                  <a:pt x="2153217" y="651422"/>
                </a:lnTo>
                <a:lnTo>
                  <a:pt x="2152479" y="651422"/>
                </a:lnTo>
                <a:lnTo>
                  <a:pt x="2150754" y="651422"/>
                </a:lnTo>
                <a:lnTo>
                  <a:pt x="2147555" y="651422"/>
                </a:lnTo>
                <a:lnTo>
                  <a:pt x="2141893" y="651422"/>
                </a:lnTo>
                <a:lnTo>
                  <a:pt x="2145094" y="663237"/>
                </a:lnTo>
                <a:lnTo>
                  <a:pt x="2149279" y="676776"/>
                </a:lnTo>
                <a:lnTo>
                  <a:pt x="2156663" y="690314"/>
                </a:lnTo>
                <a:lnTo>
                  <a:pt x="2162324" y="702130"/>
                </a:lnTo>
                <a:lnTo>
                  <a:pt x="2167986" y="710498"/>
                </a:lnTo>
                <a:lnTo>
                  <a:pt x="2169709" y="706314"/>
                </a:lnTo>
                <a:lnTo>
                  <a:pt x="2170448" y="704591"/>
                </a:lnTo>
                <a:lnTo>
                  <a:pt x="2170448" y="702868"/>
                </a:lnTo>
                <a:lnTo>
                  <a:pt x="2172170" y="702868"/>
                </a:lnTo>
                <a:lnTo>
                  <a:pt x="2173893" y="702868"/>
                </a:lnTo>
                <a:lnTo>
                  <a:pt x="2178078" y="704591"/>
                </a:lnTo>
                <a:lnTo>
                  <a:pt x="2179801" y="708776"/>
                </a:lnTo>
                <a:lnTo>
                  <a:pt x="2181524" y="713699"/>
                </a:lnTo>
                <a:lnTo>
                  <a:pt x="2181524" y="717883"/>
                </a:lnTo>
                <a:lnTo>
                  <a:pt x="2182262" y="722068"/>
                </a:lnTo>
                <a:lnTo>
                  <a:pt x="2183986" y="726252"/>
                </a:lnTo>
                <a:lnTo>
                  <a:pt x="2189647" y="725514"/>
                </a:lnTo>
                <a:lnTo>
                  <a:pt x="2197031" y="723791"/>
                </a:lnTo>
                <a:lnTo>
                  <a:pt x="2205401" y="723791"/>
                </a:lnTo>
                <a:lnTo>
                  <a:pt x="2218694" y="708776"/>
                </a:lnTo>
                <a:lnTo>
                  <a:pt x="2234447" y="696960"/>
                </a:lnTo>
                <a:lnTo>
                  <a:pt x="2236170" y="711976"/>
                </a:lnTo>
                <a:lnTo>
                  <a:pt x="2237892" y="723791"/>
                </a:lnTo>
                <a:lnTo>
                  <a:pt x="2259308" y="735605"/>
                </a:lnTo>
                <a:lnTo>
                  <a:pt x="2276538" y="749882"/>
                </a:lnTo>
                <a:lnTo>
                  <a:pt x="2270877" y="757513"/>
                </a:lnTo>
                <a:lnTo>
                  <a:pt x="2265954" y="765145"/>
                </a:lnTo>
                <a:lnTo>
                  <a:pt x="2261031" y="771052"/>
                </a:lnTo>
                <a:lnTo>
                  <a:pt x="2250200" y="775236"/>
                </a:lnTo>
                <a:lnTo>
                  <a:pt x="2250200" y="791236"/>
                </a:lnTo>
                <a:lnTo>
                  <a:pt x="2236170" y="800345"/>
                </a:lnTo>
                <a:lnTo>
                  <a:pt x="2221400" y="810436"/>
                </a:lnTo>
                <a:lnTo>
                  <a:pt x="2221400" y="817575"/>
                </a:lnTo>
                <a:lnTo>
                  <a:pt x="2203185" y="817575"/>
                </a:lnTo>
                <a:lnTo>
                  <a:pt x="2192355" y="823483"/>
                </a:lnTo>
                <a:lnTo>
                  <a:pt x="2183986" y="832590"/>
                </a:lnTo>
                <a:lnTo>
                  <a:pt x="2174140" y="840220"/>
                </a:lnTo>
                <a:lnTo>
                  <a:pt x="2160847" y="846129"/>
                </a:lnTo>
                <a:lnTo>
                  <a:pt x="2147555" y="848590"/>
                </a:lnTo>
                <a:lnTo>
                  <a:pt x="2133524" y="852775"/>
                </a:lnTo>
                <a:lnTo>
                  <a:pt x="2121956" y="857698"/>
                </a:lnTo>
                <a:lnTo>
                  <a:pt x="2112109" y="863605"/>
                </a:lnTo>
                <a:lnTo>
                  <a:pt x="2102263" y="866067"/>
                </a:lnTo>
                <a:lnTo>
                  <a:pt x="2094878" y="866067"/>
                </a:lnTo>
                <a:lnTo>
                  <a:pt x="2091678" y="864344"/>
                </a:lnTo>
                <a:lnTo>
                  <a:pt x="2090940" y="864344"/>
                </a:lnTo>
                <a:lnTo>
                  <a:pt x="2089217" y="863605"/>
                </a:lnTo>
                <a:lnTo>
                  <a:pt x="2087494" y="861882"/>
                </a:lnTo>
                <a:lnTo>
                  <a:pt x="2085771" y="858436"/>
                </a:lnTo>
                <a:lnTo>
                  <a:pt x="2081586" y="850067"/>
                </a:lnTo>
                <a:lnTo>
                  <a:pt x="2079864" y="840959"/>
                </a:lnTo>
                <a:lnTo>
                  <a:pt x="2079864" y="832590"/>
                </a:lnTo>
                <a:lnTo>
                  <a:pt x="2079125" y="823483"/>
                </a:lnTo>
                <a:lnTo>
                  <a:pt x="2071740" y="809206"/>
                </a:lnTo>
                <a:lnTo>
                  <a:pt x="2061895" y="795667"/>
                </a:lnTo>
                <a:lnTo>
                  <a:pt x="2051064" y="783853"/>
                </a:lnTo>
                <a:lnTo>
                  <a:pt x="2041218" y="772036"/>
                </a:lnTo>
                <a:lnTo>
                  <a:pt x="2038756" y="763667"/>
                </a:lnTo>
                <a:lnTo>
                  <a:pt x="2037033" y="753575"/>
                </a:lnTo>
                <a:lnTo>
                  <a:pt x="2035309" y="742744"/>
                </a:lnTo>
                <a:lnTo>
                  <a:pt x="2031125" y="734375"/>
                </a:lnTo>
                <a:lnTo>
                  <a:pt x="2015371" y="724284"/>
                </a:lnTo>
                <a:lnTo>
                  <a:pt x="2011187" y="714191"/>
                </a:lnTo>
                <a:lnTo>
                  <a:pt x="2006264" y="703361"/>
                </a:lnTo>
                <a:lnTo>
                  <a:pt x="2002079" y="693268"/>
                </a:lnTo>
                <a:lnTo>
                  <a:pt x="1996418" y="684899"/>
                </a:lnTo>
                <a:lnTo>
                  <a:pt x="1988049" y="678991"/>
                </a:lnTo>
                <a:lnTo>
                  <a:pt x="1983126" y="677268"/>
                </a:lnTo>
                <a:lnTo>
                  <a:pt x="1982387" y="673821"/>
                </a:lnTo>
                <a:lnTo>
                  <a:pt x="1979187" y="673083"/>
                </a:lnTo>
                <a:lnTo>
                  <a:pt x="1976725" y="671361"/>
                </a:lnTo>
                <a:lnTo>
                  <a:pt x="1973525" y="669637"/>
                </a:lnTo>
                <a:lnTo>
                  <a:pt x="1971065" y="667176"/>
                </a:lnTo>
                <a:lnTo>
                  <a:pt x="1967864" y="662253"/>
                </a:lnTo>
                <a:lnTo>
                  <a:pt x="1965403" y="656345"/>
                </a:lnTo>
                <a:lnTo>
                  <a:pt x="1962203" y="656345"/>
                </a:lnTo>
                <a:lnTo>
                  <a:pt x="1962203" y="662253"/>
                </a:lnTo>
                <a:lnTo>
                  <a:pt x="1972049" y="675791"/>
                </a:lnTo>
                <a:lnTo>
                  <a:pt x="1981156" y="690806"/>
                </a:lnTo>
                <a:lnTo>
                  <a:pt x="1986818" y="708529"/>
                </a:lnTo>
                <a:lnTo>
                  <a:pt x="1992479" y="724529"/>
                </a:lnTo>
                <a:lnTo>
                  <a:pt x="1999863" y="740529"/>
                </a:lnTo>
                <a:lnTo>
                  <a:pt x="2002326" y="742991"/>
                </a:lnTo>
                <a:lnTo>
                  <a:pt x="2006509" y="746437"/>
                </a:lnTo>
                <a:lnTo>
                  <a:pt x="2009710" y="748898"/>
                </a:lnTo>
                <a:lnTo>
                  <a:pt x="2013895" y="752344"/>
                </a:lnTo>
                <a:lnTo>
                  <a:pt x="2015618" y="756528"/>
                </a:lnTo>
                <a:lnTo>
                  <a:pt x="2015618" y="785821"/>
                </a:lnTo>
                <a:lnTo>
                  <a:pt x="2018079" y="789268"/>
                </a:lnTo>
                <a:lnTo>
                  <a:pt x="2021279" y="793452"/>
                </a:lnTo>
                <a:lnTo>
                  <a:pt x="2025464" y="795914"/>
                </a:lnTo>
                <a:lnTo>
                  <a:pt x="2029648" y="799360"/>
                </a:lnTo>
                <a:lnTo>
                  <a:pt x="2031371" y="801820"/>
                </a:lnTo>
                <a:lnTo>
                  <a:pt x="2033834" y="810929"/>
                </a:lnTo>
                <a:lnTo>
                  <a:pt x="2035556" y="817575"/>
                </a:lnTo>
                <a:lnTo>
                  <a:pt x="2038756" y="826682"/>
                </a:lnTo>
                <a:lnTo>
                  <a:pt x="2047125" y="836775"/>
                </a:lnTo>
                <a:lnTo>
                  <a:pt x="2060417" y="845882"/>
                </a:lnTo>
                <a:lnTo>
                  <a:pt x="2074448" y="854252"/>
                </a:lnTo>
                <a:lnTo>
                  <a:pt x="2086017" y="863359"/>
                </a:lnTo>
                <a:lnTo>
                  <a:pt x="2089217" y="867544"/>
                </a:lnTo>
                <a:lnTo>
                  <a:pt x="2089217" y="873451"/>
                </a:lnTo>
                <a:lnTo>
                  <a:pt x="2089217" y="877636"/>
                </a:lnTo>
                <a:lnTo>
                  <a:pt x="2090940" y="881821"/>
                </a:lnTo>
                <a:lnTo>
                  <a:pt x="2095125" y="886743"/>
                </a:lnTo>
                <a:lnTo>
                  <a:pt x="2107433" y="887482"/>
                </a:lnTo>
                <a:lnTo>
                  <a:pt x="2122201" y="880836"/>
                </a:lnTo>
                <a:lnTo>
                  <a:pt x="2142140" y="875912"/>
                </a:lnTo>
                <a:lnTo>
                  <a:pt x="2161093" y="871728"/>
                </a:lnTo>
                <a:lnTo>
                  <a:pt x="2178323" y="869267"/>
                </a:lnTo>
                <a:lnTo>
                  <a:pt x="2178323" y="871728"/>
                </a:lnTo>
                <a:lnTo>
                  <a:pt x="2174140" y="879359"/>
                </a:lnTo>
                <a:lnTo>
                  <a:pt x="2174140" y="888221"/>
                </a:lnTo>
                <a:lnTo>
                  <a:pt x="2170940" y="898313"/>
                </a:lnTo>
                <a:lnTo>
                  <a:pt x="2165278" y="913328"/>
                </a:lnTo>
                <a:lnTo>
                  <a:pt x="2156909" y="931051"/>
                </a:lnTo>
                <a:lnTo>
                  <a:pt x="2147063" y="948774"/>
                </a:lnTo>
                <a:lnTo>
                  <a:pt x="2136232" y="963051"/>
                </a:lnTo>
                <a:lnTo>
                  <a:pt x="2120479" y="979050"/>
                </a:lnTo>
                <a:lnTo>
                  <a:pt x="2103248" y="994066"/>
                </a:lnTo>
                <a:lnTo>
                  <a:pt x="2085032" y="1008343"/>
                </a:lnTo>
                <a:lnTo>
                  <a:pt x="2067802" y="1025082"/>
                </a:lnTo>
                <a:lnTo>
                  <a:pt x="2053032" y="1042804"/>
                </a:lnTo>
                <a:lnTo>
                  <a:pt x="2041464" y="1062988"/>
                </a:lnTo>
                <a:lnTo>
                  <a:pt x="2037279" y="1082189"/>
                </a:lnTo>
                <a:lnTo>
                  <a:pt x="2039740" y="1099911"/>
                </a:lnTo>
                <a:lnTo>
                  <a:pt x="2045402" y="1117634"/>
                </a:lnTo>
                <a:lnTo>
                  <a:pt x="2051064" y="1133634"/>
                </a:lnTo>
                <a:lnTo>
                  <a:pt x="2056725" y="1151357"/>
                </a:lnTo>
                <a:lnTo>
                  <a:pt x="2061648" y="1169080"/>
                </a:lnTo>
                <a:lnTo>
                  <a:pt x="2059925" y="1186804"/>
                </a:lnTo>
                <a:lnTo>
                  <a:pt x="2050818" y="1205264"/>
                </a:lnTo>
                <a:lnTo>
                  <a:pt x="2038509" y="1214372"/>
                </a:lnTo>
                <a:lnTo>
                  <a:pt x="2023741" y="1221018"/>
                </a:lnTo>
                <a:lnTo>
                  <a:pt x="2009710" y="1228649"/>
                </a:lnTo>
                <a:lnTo>
                  <a:pt x="1999990" y="1237129"/>
                </a:lnTo>
                <a:lnTo>
                  <a:pt x="1730490" y="1237129"/>
                </a:lnTo>
                <a:lnTo>
                  <a:pt x="1729835" y="1236280"/>
                </a:lnTo>
                <a:lnTo>
                  <a:pt x="1724174" y="1224465"/>
                </a:lnTo>
                <a:lnTo>
                  <a:pt x="1722450" y="1210188"/>
                </a:lnTo>
                <a:lnTo>
                  <a:pt x="1725650" y="1193450"/>
                </a:lnTo>
                <a:lnTo>
                  <a:pt x="1731312" y="1179173"/>
                </a:lnTo>
                <a:lnTo>
                  <a:pt x="1739681" y="1163172"/>
                </a:lnTo>
                <a:lnTo>
                  <a:pt x="1745342" y="1149634"/>
                </a:lnTo>
                <a:lnTo>
                  <a:pt x="1750265" y="1137819"/>
                </a:lnTo>
                <a:lnTo>
                  <a:pt x="1744604" y="1126003"/>
                </a:lnTo>
                <a:lnTo>
                  <a:pt x="1742882" y="1115911"/>
                </a:lnTo>
                <a:lnTo>
                  <a:pt x="1742882" y="1105819"/>
                </a:lnTo>
                <a:lnTo>
                  <a:pt x="1739681" y="1092281"/>
                </a:lnTo>
                <a:lnTo>
                  <a:pt x="1731312" y="1074558"/>
                </a:lnTo>
                <a:lnTo>
                  <a:pt x="1718022" y="1056835"/>
                </a:lnTo>
                <a:lnTo>
                  <a:pt x="1705715" y="1040834"/>
                </a:lnTo>
                <a:lnTo>
                  <a:pt x="1692422" y="1027297"/>
                </a:lnTo>
                <a:lnTo>
                  <a:pt x="1696606" y="1009574"/>
                </a:lnTo>
                <a:lnTo>
                  <a:pt x="1700792" y="993574"/>
                </a:lnTo>
                <a:lnTo>
                  <a:pt x="1705715" y="975851"/>
                </a:lnTo>
                <a:lnTo>
                  <a:pt x="1700792" y="973389"/>
                </a:lnTo>
                <a:lnTo>
                  <a:pt x="1698330" y="971666"/>
                </a:lnTo>
                <a:lnTo>
                  <a:pt x="1695130" y="968220"/>
                </a:lnTo>
                <a:lnTo>
                  <a:pt x="1692669" y="967481"/>
                </a:lnTo>
                <a:lnTo>
                  <a:pt x="1688484" y="967481"/>
                </a:lnTo>
                <a:lnTo>
                  <a:pt x="1682823" y="965758"/>
                </a:lnTo>
                <a:lnTo>
                  <a:pt x="1679622" y="968220"/>
                </a:lnTo>
                <a:lnTo>
                  <a:pt x="1677899" y="969943"/>
                </a:lnTo>
                <a:lnTo>
                  <a:pt x="1673715" y="971666"/>
                </a:lnTo>
                <a:lnTo>
                  <a:pt x="1669530" y="971666"/>
                </a:lnTo>
                <a:lnTo>
                  <a:pt x="1663869" y="971666"/>
                </a:lnTo>
                <a:lnTo>
                  <a:pt x="1648114" y="946558"/>
                </a:lnTo>
                <a:lnTo>
                  <a:pt x="1637284" y="944835"/>
                </a:lnTo>
                <a:lnTo>
                  <a:pt x="1627438" y="944097"/>
                </a:lnTo>
                <a:lnTo>
                  <a:pt x="1615870" y="942374"/>
                </a:lnTo>
                <a:lnTo>
                  <a:pt x="1601838" y="948282"/>
                </a:lnTo>
                <a:lnTo>
                  <a:pt x="1587070" y="954189"/>
                </a:lnTo>
                <a:lnTo>
                  <a:pt x="1575500" y="958374"/>
                </a:lnTo>
                <a:lnTo>
                  <a:pt x="1547439" y="952466"/>
                </a:lnTo>
                <a:lnTo>
                  <a:pt x="1544239" y="962558"/>
                </a:lnTo>
                <a:lnTo>
                  <a:pt x="1534393" y="962558"/>
                </a:lnTo>
                <a:lnTo>
                  <a:pt x="1525285" y="960097"/>
                </a:lnTo>
                <a:lnTo>
                  <a:pt x="1518639" y="958374"/>
                </a:lnTo>
                <a:lnTo>
                  <a:pt x="1515439" y="960097"/>
                </a:lnTo>
                <a:lnTo>
                  <a:pt x="1512978" y="962558"/>
                </a:lnTo>
                <a:lnTo>
                  <a:pt x="1508055" y="964282"/>
                </a:lnTo>
                <a:lnTo>
                  <a:pt x="1502393" y="966005"/>
                </a:lnTo>
                <a:lnTo>
                  <a:pt x="1494024" y="955912"/>
                </a:lnTo>
                <a:lnTo>
                  <a:pt x="1482455" y="950005"/>
                </a:lnTo>
                <a:lnTo>
                  <a:pt x="1470885" y="944097"/>
                </a:lnTo>
                <a:lnTo>
                  <a:pt x="1459316" y="938189"/>
                </a:lnTo>
                <a:lnTo>
                  <a:pt x="1449471" y="930558"/>
                </a:lnTo>
                <a:lnTo>
                  <a:pt x="1442086" y="911359"/>
                </a:lnTo>
                <a:lnTo>
                  <a:pt x="1433717" y="901266"/>
                </a:lnTo>
                <a:lnTo>
                  <a:pt x="1420424" y="891174"/>
                </a:lnTo>
                <a:lnTo>
                  <a:pt x="1408856" y="881082"/>
                </a:lnTo>
                <a:lnTo>
                  <a:pt x="1401471" y="871974"/>
                </a:lnTo>
                <a:lnTo>
                  <a:pt x="1401471" y="852775"/>
                </a:lnTo>
                <a:lnTo>
                  <a:pt x="1399010" y="844405"/>
                </a:lnTo>
                <a:lnTo>
                  <a:pt x="1399748" y="830867"/>
                </a:lnTo>
                <a:lnTo>
                  <a:pt x="1402948" y="819052"/>
                </a:lnTo>
                <a:lnTo>
                  <a:pt x="1405410" y="808959"/>
                </a:lnTo>
                <a:lnTo>
                  <a:pt x="1407132" y="801329"/>
                </a:lnTo>
                <a:lnTo>
                  <a:pt x="1407132" y="789513"/>
                </a:lnTo>
                <a:lnTo>
                  <a:pt x="1404671" y="782867"/>
                </a:lnTo>
                <a:lnTo>
                  <a:pt x="1399748" y="775236"/>
                </a:lnTo>
                <a:lnTo>
                  <a:pt x="1397286" y="769329"/>
                </a:lnTo>
                <a:lnTo>
                  <a:pt x="1397286" y="760221"/>
                </a:lnTo>
                <a:lnTo>
                  <a:pt x="1399748" y="748407"/>
                </a:lnTo>
                <a:lnTo>
                  <a:pt x="1405410" y="735852"/>
                </a:lnTo>
                <a:lnTo>
                  <a:pt x="1411071" y="720837"/>
                </a:lnTo>
                <a:lnTo>
                  <a:pt x="1416733" y="708283"/>
                </a:lnTo>
                <a:lnTo>
                  <a:pt x="1422394" y="697452"/>
                </a:lnTo>
                <a:lnTo>
                  <a:pt x="1425594" y="691545"/>
                </a:lnTo>
                <a:lnTo>
                  <a:pt x="1435439" y="683175"/>
                </a:lnTo>
                <a:lnTo>
                  <a:pt x="1447009" y="675545"/>
                </a:lnTo>
                <a:lnTo>
                  <a:pt x="1458578" y="669637"/>
                </a:lnTo>
                <a:lnTo>
                  <a:pt x="1470147" y="662006"/>
                </a:lnTo>
                <a:lnTo>
                  <a:pt x="1472608" y="655360"/>
                </a:lnTo>
                <a:lnTo>
                  <a:pt x="1472608" y="646253"/>
                </a:lnTo>
                <a:lnTo>
                  <a:pt x="1471871" y="636161"/>
                </a:lnTo>
                <a:lnTo>
                  <a:pt x="1472608" y="627791"/>
                </a:lnTo>
                <a:lnTo>
                  <a:pt x="1479993" y="615976"/>
                </a:lnTo>
                <a:lnTo>
                  <a:pt x="1489839" y="606868"/>
                </a:lnTo>
                <a:lnTo>
                  <a:pt x="1500669" y="598499"/>
                </a:lnTo>
                <a:lnTo>
                  <a:pt x="1510516" y="589392"/>
                </a:lnTo>
                <a:lnTo>
                  <a:pt x="1518885" y="579299"/>
                </a:lnTo>
                <a:lnTo>
                  <a:pt x="1523808" y="565763"/>
                </a:lnTo>
                <a:lnTo>
                  <a:pt x="1523808" y="565024"/>
                </a:lnTo>
                <a:lnTo>
                  <a:pt x="1522085" y="565024"/>
                </a:lnTo>
                <a:lnTo>
                  <a:pt x="1522085" y="563302"/>
                </a:lnTo>
                <a:lnTo>
                  <a:pt x="1522085" y="561578"/>
                </a:lnTo>
                <a:lnTo>
                  <a:pt x="1520363" y="559856"/>
                </a:lnTo>
                <a:lnTo>
                  <a:pt x="1517901" y="559117"/>
                </a:lnTo>
                <a:lnTo>
                  <a:pt x="1514701" y="557394"/>
                </a:lnTo>
                <a:lnTo>
                  <a:pt x="1512239" y="557394"/>
                </a:lnTo>
                <a:lnTo>
                  <a:pt x="1507316" y="555672"/>
                </a:lnTo>
                <a:lnTo>
                  <a:pt x="1504855" y="559117"/>
                </a:lnTo>
                <a:lnTo>
                  <a:pt x="1501655" y="559117"/>
                </a:lnTo>
                <a:lnTo>
                  <a:pt x="1497469" y="559856"/>
                </a:lnTo>
                <a:lnTo>
                  <a:pt x="1491808" y="559856"/>
                </a:lnTo>
                <a:lnTo>
                  <a:pt x="1491808" y="555672"/>
                </a:lnTo>
                <a:lnTo>
                  <a:pt x="1489348" y="555672"/>
                </a:lnTo>
                <a:lnTo>
                  <a:pt x="1489348" y="543855"/>
                </a:lnTo>
                <a:lnTo>
                  <a:pt x="1487624" y="527856"/>
                </a:lnTo>
                <a:lnTo>
                  <a:pt x="1485901" y="508655"/>
                </a:lnTo>
                <a:lnTo>
                  <a:pt x="1485901" y="490194"/>
                </a:lnTo>
                <a:lnTo>
                  <a:pt x="1485901" y="473456"/>
                </a:lnTo>
                <a:lnTo>
                  <a:pt x="1489101" y="463363"/>
                </a:lnTo>
                <a:lnTo>
                  <a:pt x="1489593" y="460410"/>
                </a:lnTo>
                <a:lnTo>
                  <a:pt x="1491316" y="456964"/>
                </a:lnTo>
                <a:lnTo>
                  <a:pt x="1493038" y="456225"/>
                </a:lnTo>
                <a:lnTo>
                  <a:pt x="1494762" y="456225"/>
                </a:lnTo>
                <a:lnTo>
                  <a:pt x="1497224" y="456225"/>
                </a:lnTo>
                <a:lnTo>
                  <a:pt x="1500424" y="454501"/>
                </a:lnTo>
                <a:lnTo>
                  <a:pt x="1504609" y="454501"/>
                </a:lnTo>
                <a:lnTo>
                  <a:pt x="1516177" y="458687"/>
                </a:lnTo>
                <a:lnTo>
                  <a:pt x="1529469" y="462133"/>
                </a:lnTo>
                <a:lnTo>
                  <a:pt x="1543501" y="462133"/>
                </a:lnTo>
                <a:lnTo>
                  <a:pt x="1557531" y="458687"/>
                </a:lnTo>
                <a:lnTo>
                  <a:pt x="1568362" y="454501"/>
                </a:lnTo>
                <a:lnTo>
                  <a:pt x="1569100" y="452779"/>
                </a:lnTo>
                <a:lnTo>
                  <a:pt x="1569100" y="451056"/>
                </a:lnTo>
                <a:lnTo>
                  <a:pt x="1570824" y="451056"/>
                </a:lnTo>
                <a:lnTo>
                  <a:pt x="1570824" y="450318"/>
                </a:lnTo>
                <a:lnTo>
                  <a:pt x="1570824" y="448595"/>
                </a:lnTo>
                <a:lnTo>
                  <a:pt x="1574024" y="436778"/>
                </a:lnTo>
                <a:lnTo>
                  <a:pt x="1574024" y="423241"/>
                </a:lnTo>
                <a:lnTo>
                  <a:pt x="1572300" y="410687"/>
                </a:lnTo>
                <a:lnTo>
                  <a:pt x="1570578" y="395672"/>
                </a:lnTo>
                <a:lnTo>
                  <a:pt x="1560731" y="393210"/>
                </a:lnTo>
                <a:lnTo>
                  <a:pt x="1550885" y="389764"/>
                </a:lnTo>
                <a:lnTo>
                  <a:pt x="1541039" y="383856"/>
                </a:lnTo>
                <a:lnTo>
                  <a:pt x="1533654" y="376225"/>
                </a:lnTo>
                <a:lnTo>
                  <a:pt x="1536115" y="375487"/>
                </a:lnTo>
                <a:lnTo>
                  <a:pt x="1539316" y="373764"/>
                </a:lnTo>
                <a:lnTo>
                  <a:pt x="1541039" y="372041"/>
                </a:lnTo>
                <a:lnTo>
                  <a:pt x="1543501" y="372041"/>
                </a:lnTo>
                <a:lnTo>
                  <a:pt x="1546701" y="370318"/>
                </a:lnTo>
                <a:lnTo>
                  <a:pt x="1551624" y="370318"/>
                </a:lnTo>
                <a:lnTo>
                  <a:pt x="1554823" y="369579"/>
                </a:lnTo>
                <a:lnTo>
                  <a:pt x="1559008" y="367856"/>
                </a:lnTo>
                <a:lnTo>
                  <a:pt x="1563193" y="367856"/>
                </a:lnTo>
                <a:lnTo>
                  <a:pt x="1568115" y="367856"/>
                </a:lnTo>
                <a:lnTo>
                  <a:pt x="1568115" y="351856"/>
                </a:lnTo>
                <a:lnTo>
                  <a:pt x="1572300" y="351856"/>
                </a:lnTo>
                <a:lnTo>
                  <a:pt x="1576484" y="352595"/>
                </a:lnTo>
                <a:lnTo>
                  <a:pt x="1578208" y="354318"/>
                </a:lnTo>
                <a:lnTo>
                  <a:pt x="1580670" y="354318"/>
                </a:lnTo>
                <a:lnTo>
                  <a:pt x="1583870" y="356041"/>
                </a:lnTo>
                <a:lnTo>
                  <a:pt x="1586331" y="357764"/>
                </a:lnTo>
                <a:lnTo>
                  <a:pt x="1589531" y="354318"/>
                </a:lnTo>
                <a:lnTo>
                  <a:pt x="1593716" y="352595"/>
                </a:lnTo>
                <a:lnTo>
                  <a:pt x="1596915" y="351856"/>
                </a:lnTo>
                <a:lnTo>
                  <a:pt x="1601100" y="350133"/>
                </a:lnTo>
                <a:lnTo>
                  <a:pt x="1602823" y="348410"/>
                </a:lnTo>
                <a:lnTo>
                  <a:pt x="1603562" y="345949"/>
                </a:lnTo>
                <a:lnTo>
                  <a:pt x="1603562" y="342502"/>
                </a:lnTo>
                <a:lnTo>
                  <a:pt x="1603562" y="340041"/>
                </a:lnTo>
                <a:lnTo>
                  <a:pt x="1603562" y="336595"/>
                </a:lnTo>
                <a:lnTo>
                  <a:pt x="1605285" y="334133"/>
                </a:lnTo>
                <a:lnTo>
                  <a:pt x="1607008" y="330687"/>
                </a:lnTo>
                <a:lnTo>
                  <a:pt x="1634331" y="322318"/>
                </a:lnTo>
                <a:lnTo>
                  <a:pt x="1639992" y="313210"/>
                </a:lnTo>
                <a:lnTo>
                  <a:pt x="1641715" y="304840"/>
                </a:lnTo>
                <a:lnTo>
                  <a:pt x="1645899" y="295734"/>
                </a:lnTo>
                <a:lnTo>
                  <a:pt x="1654269" y="289826"/>
                </a:lnTo>
                <a:lnTo>
                  <a:pt x="1665100" y="285641"/>
                </a:lnTo>
                <a:lnTo>
                  <a:pt x="1677407" y="281457"/>
                </a:lnTo>
                <a:lnTo>
                  <a:pt x="1688976" y="277271"/>
                </a:lnTo>
                <a:lnTo>
                  <a:pt x="1690699" y="275549"/>
                </a:lnTo>
                <a:lnTo>
                  <a:pt x="1690699" y="273825"/>
                </a:lnTo>
                <a:lnTo>
                  <a:pt x="1690699" y="272103"/>
                </a:lnTo>
                <a:lnTo>
                  <a:pt x="1692422" y="271365"/>
                </a:lnTo>
                <a:lnTo>
                  <a:pt x="1686760" y="256348"/>
                </a:lnTo>
                <a:lnTo>
                  <a:pt x="1683560" y="238625"/>
                </a:lnTo>
                <a:lnTo>
                  <a:pt x="1683560" y="222626"/>
                </a:lnTo>
                <a:lnTo>
                  <a:pt x="1682823" y="209088"/>
                </a:lnTo>
                <a:lnTo>
                  <a:pt x="1695130" y="208349"/>
                </a:lnTo>
                <a:lnTo>
                  <a:pt x="1704238" y="204903"/>
                </a:lnTo>
                <a:lnTo>
                  <a:pt x="1714084" y="202441"/>
                </a:lnTo>
                <a:lnTo>
                  <a:pt x="1714084" y="209088"/>
                </a:lnTo>
                <a:lnTo>
                  <a:pt x="1712361" y="214996"/>
                </a:lnTo>
                <a:lnTo>
                  <a:pt x="1710637" y="225826"/>
                </a:lnTo>
                <a:lnTo>
                  <a:pt x="1709899" y="240103"/>
                </a:lnTo>
                <a:lnTo>
                  <a:pt x="1708176" y="253641"/>
                </a:lnTo>
                <a:lnTo>
                  <a:pt x="1708176" y="263734"/>
                </a:lnTo>
                <a:lnTo>
                  <a:pt x="1712361" y="266194"/>
                </a:lnTo>
                <a:lnTo>
                  <a:pt x="1715560" y="267918"/>
                </a:lnTo>
                <a:lnTo>
                  <a:pt x="1716300" y="269640"/>
                </a:lnTo>
                <a:lnTo>
                  <a:pt x="1719499" y="271365"/>
                </a:lnTo>
                <a:lnTo>
                  <a:pt x="1723681" y="273825"/>
                </a:lnTo>
                <a:lnTo>
                  <a:pt x="1732789" y="269640"/>
                </a:lnTo>
                <a:lnTo>
                  <a:pt x="1739189" y="269640"/>
                </a:lnTo>
                <a:lnTo>
                  <a:pt x="1743373" y="272103"/>
                </a:lnTo>
                <a:lnTo>
                  <a:pt x="1749035" y="277026"/>
                </a:lnTo>
                <a:lnTo>
                  <a:pt x="1756419" y="277026"/>
                </a:lnTo>
                <a:lnTo>
                  <a:pt x="1764788" y="273580"/>
                </a:lnTo>
                <a:lnTo>
                  <a:pt x="1772173" y="269395"/>
                </a:lnTo>
                <a:lnTo>
                  <a:pt x="1776357" y="265210"/>
                </a:lnTo>
                <a:lnTo>
                  <a:pt x="1782019" y="261764"/>
                </a:lnTo>
                <a:lnTo>
                  <a:pt x="1789403" y="259303"/>
                </a:lnTo>
                <a:lnTo>
                  <a:pt x="1800973" y="260041"/>
                </a:lnTo>
                <a:lnTo>
                  <a:pt x="1816727" y="263487"/>
                </a:lnTo>
                <a:lnTo>
                  <a:pt x="1818450" y="259303"/>
                </a:lnTo>
                <a:lnTo>
                  <a:pt x="1819188" y="257580"/>
                </a:lnTo>
                <a:lnTo>
                  <a:pt x="1822388" y="254133"/>
                </a:lnTo>
                <a:lnTo>
                  <a:pt x="1824849" y="253395"/>
                </a:lnTo>
                <a:lnTo>
                  <a:pt x="1828049" y="253395"/>
                </a:lnTo>
                <a:lnTo>
                  <a:pt x="1832235" y="251673"/>
                </a:lnTo>
                <a:lnTo>
                  <a:pt x="1832235" y="226564"/>
                </a:lnTo>
                <a:lnTo>
                  <a:pt x="1835434" y="206380"/>
                </a:lnTo>
                <a:lnTo>
                  <a:pt x="1837895" y="202934"/>
                </a:lnTo>
                <a:lnTo>
                  <a:pt x="1841096" y="202195"/>
                </a:lnTo>
                <a:lnTo>
                  <a:pt x="1843557" y="198750"/>
                </a:lnTo>
                <a:lnTo>
                  <a:pt x="1846757" y="197026"/>
                </a:lnTo>
                <a:lnTo>
                  <a:pt x="1850943" y="196288"/>
                </a:lnTo>
                <a:lnTo>
                  <a:pt x="1850943" y="198750"/>
                </a:lnTo>
                <a:lnTo>
                  <a:pt x="1853403" y="202195"/>
                </a:lnTo>
                <a:lnTo>
                  <a:pt x="1855127" y="204657"/>
                </a:lnTo>
                <a:lnTo>
                  <a:pt x="1856849" y="208103"/>
                </a:lnTo>
                <a:lnTo>
                  <a:pt x="1858573" y="208841"/>
                </a:lnTo>
                <a:lnTo>
                  <a:pt x="1862757" y="210564"/>
                </a:lnTo>
                <a:lnTo>
                  <a:pt x="1866942" y="212288"/>
                </a:lnTo>
                <a:lnTo>
                  <a:pt x="1865219" y="198750"/>
                </a:lnTo>
                <a:lnTo>
                  <a:pt x="1864480" y="190380"/>
                </a:lnTo>
                <a:lnTo>
                  <a:pt x="1861280" y="184473"/>
                </a:lnTo>
                <a:lnTo>
                  <a:pt x="1859557" y="176842"/>
                </a:lnTo>
                <a:lnTo>
                  <a:pt x="1857096" y="163304"/>
                </a:lnTo>
                <a:lnTo>
                  <a:pt x="1864480" y="162565"/>
                </a:lnTo>
                <a:lnTo>
                  <a:pt x="1869404" y="159119"/>
                </a:lnTo>
                <a:lnTo>
                  <a:pt x="1874326" y="156658"/>
                </a:lnTo>
                <a:lnTo>
                  <a:pt x="1879988" y="153212"/>
                </a:lnTo>
                <a:lnTo>
                  <a:pt x="1889834" y="153212"/>
                </a:lnTo>
                <a:lnTo>
                  <a:pt x="1899680" y="154934"/>
                </a:lnTo>
                <a:lnTo>
                  <a:pt x="1907065" y="156658"/>
                </a:lnTo>
                <a:lnTo>
                  <a:pt x="1914449" y="153212"/>
                </a:lnTo>
                <a:lnTo>
                  <a:pt x="1920111" y="144842"/>
                </a:lnTo>
                <a:lnTo>
                  <a:pt x="1915187" y="143119"/>
                </a:lnTo>
                <a:lnTo>
                  <a:pt x="1911003" y="141396"/>
                </a:lnTo>
                <a:lnTo>
                  <a:pt x="1908541" y="139673"/>
                </a:lnTo>
                <a:lnTo>
                  <a:pt x="1903619" y="138935"/>
                </a:lnTo>
                <a:lnTo>
                  <a:pt x="1897957" y="138935"/>
                </a:lnTo>
                <a:lnTo>
                  <a:pt x="1883926" y="145581"/>
                </a:lnTo>
                <a:lnTo>
                  <a:pt x="1868173" y="150503"/>
                </a:lnTo>
                <a:lnTo>
                  <a:pt x="1850943" y="152965"/>
                </a:lnTo>
                <a:lnTo>
                  <a:pt x="1847742" y="145334"/>
                </a:lnTo>
                <a:lnTo>
                  <a:pt x="1843557" y="139427"/>
                </a:lnTo>
                <a:lnTo>
                  <a:pt x="1839373" y="133519"/>
                </a:lnTo>
                <a:lnTo>
                  <a:pt x="1836173" y="126873"/>
                </a:lnTo>
                <a:lnTo>
                  <a:pt x="1835434" y="115058"/>
                </a:lnTo>
                <a:lnTo>
                  <a:pt x="1836173" y="105950"/>
                </a:lnTo>
                <a:lnTo>
                  <a:pt x="1835434" y="95858"/>
                </a:lnTo>
                <a:lnTo>
                  <a:pt x="1833711" y="84042"/>
                </a:lnTo>
                <a:lnTo>
                  <a:pt x="1835434" y="73950"/>
                </a:lnTo>
                <a:lnTo>
                  <a:pt x="1842081" y="58935"/>
                </a:lnTo>
                <a:lnTo>
                  <a:pt x="1853649" y="48843"/>
                </a:lnTo>
                <a:lnTo>
                  <a:pt x="1865219" y="37027"/>
                </a:lnTo>
                <a:lnTo>
                  <a:pt x="1875065" y="25212"/>
                </a:lnTo>
                <a:lnTo>
                  <a:pt x="1882450" y="11673"/>
                </a:lnTo>
                <a:lnTo>
                  <a:pt x="1878265" y="7489"/>
                </a:lnTo>
                <a:lnTo>
                  <a:pt x="1874081" y="3304"/>
                </a:lnTo>
                <a:close/>
                <a:moveTo>
                  <a:pt x="1731537" y="0"/>
                </a:moveTo>
                <a:lnTo>
                  <a:pt x="1863626" y="0"/>
                </a:lnTo>
                <a:lnTo>
                  <a:pt x="1858327" y="843"/>
                </a:lnTo>
                <a:lnTo>
                  <a:pt x="1845034" y="1582"/>
                </a:lnTo>
                <a:lnTo>
                  <a:pt x="1840850" y="22505"/>
                </a:lnTo>
                <a:lnTo>
                  <a:pt x="1833465" y="38504"/>
                </a:lnTo>
                <a:lnTo>
                  <a:pt x="1823619" y="52043"/>
                </a:lnTo>
                <a:lnTo>
                  <a:pt x="1812050" y="64596"/>
                </a:lnTo>
                <a:lnTo>
                  <a:pt x="1801219" y="79612"/>
                </a:lnTo>
                <a:lnTo>
                  <a:pt x="1794573" y="97335"/>
                </a:lnTo>
                <a:lnTo>
                  <a:pt x="1789649" y="117519"/>
                </a:lnTo>
                <a:lnTo>
                  <a:pt x="1798758" y="125150"/>
                </a:lnTo>
                <a:lnTo>
                  <a:pt x="1807126" y="133519"/>
                </a:lnTo>
                <a:lnTo>
                  <a:pt x="1812788" y="144350"/>
                </a:lnTo>
                <a:lnTo>
                  <a:pt x="1815988" y="156904"/>
                </a:lnTo>
                <a:lnTo>
                  <a:pt x="1811804" y="158626"/>
                </a:lnTo>
                <a:lnTo>
                  <a:pt x="1810081" y="160350"/>
                </a:lnTo>
                <a:lnTo>
                  <a:pt x="1808357" y="162073"/>
                </a:lnTo>
                <a:lnTo>
                  <a:pt x="1808357" y="162811"/>
                </a:lnTo>
                <a:lnTo>
                  <a:pt x="1806634" y="164535"/>
                </a:lnTo>
                <a:lnTo>
                  <a:pt x="1806634" y="167981"/>
                </a:lnTo>
                <a:lnTo>
                  <a:pt x="1805896" y="168719"/>
                </a:lnTo>
                <a:lnTo>
                  <a:pt x="1786943" y="176349"/>
                </a:lnTo>
                <a:lnTo>
                  <a:pt x="1784481" y="194073"/>
                </a:lnTo>
                <a:lnTo>
                  <a:pt x="1778819" y="207611"/>
                </a:lnTo>
                <a:lnTo>
                  <a:pt x="1773158" y="217703"/>
                </a:lnTo>
                <a:lnTo>
                  <a:pt x="1764050" y="226073"/>
                </a:lnTo>
                <a:lnTo>
                  <a:pt x="1756666" y="235180"/>
                </a:lnTo>
                <a:lnTo>
                  <a:pt x="1750019" y="246995"/>
                </a:lnTo>
                <a:lnTo>
                  <a:pt x="1745097" y="246995"/>
                </a:lnTo>
                <a:lnTo>
                  <a:pt x="1745097" y="243549"/>
                </a:lnTo>
                <a:lnTo>
                  <a:pt x="1733527" y="227549"/>
                </a:lnTo>
                <a:lnTo>
                  <a:pt x="1726881" y="209826"/>
                </a:lnTo>
                <a:lnTo>
                  <a:pt x="1721958" y="190626"/>
                </a:lnTo>
                <a:lnTo>
                  <a:pt x="1713592" y="168719"/>
                </a:lnTo>
                <a:lnTo>
                  <a:pt x="1702022" y="174627"/>
                </a:lnTo>
                <a:lnTo>
                  <a:pt x="1694637" y="182257"/>
                </a:lnTo>
                <a:lnTo>
                  <a:pt x="1686269" y="188165"/>
                </a:lnTo>
                <a:lnTo>
                  <a:pt x="1677161" y="192349"/>
                </a:lnTo>
                <a:lnTo>
                  <a:pt x="1663130" y="195795"/>
                </a:lnTo>
                <a:lnTo>
                  <a:pt x="1661407" y="194073"/>
                </a:lnTo>
                <a:lnTo>
                  <a:pt x="1659684" y="194073"/>
                </a:lnTo>
                <a:lnTo>
                  <a:pt x="1658946" y="194073"/>
                </a:lnTo>
                <a:lnTo>
                  <a:pt x="1657223" y="192349"/>
                </a:lnTo>
                <a:lnTo>
                  <a:pt x="1654023" y="192349"/>
                </a:lnTo>
                <a:lnTo>
                  <a:pt x="1653285" y="174627"/>
                </a:lnTo>
                <a:lnTo>
                  <a:pt x="1651560" y="160350"/>
                </a:lnTo>
                <a:lnTo>
                  <a:pt x="1648361" y="148534"/>
                </a:lnTo>
                <a:lnTo>
                  <a:pt x="1645899" y="134996"/>
                </a:lnTo>
                <a:lnTo>
                  <a:pt x="1644176" y="117273"/>
                </a:lnTo>
                <a:lnTo>
                  <a:pt x="1651560" y="109642"/>
                </a:lnTo>
                <a:lnTo>
                  <a:pt x="1654023" y="102997"/>
                </a:lnTo>
                <a:lnTo>
                  <a:pt x="1655746" y="93889"/>
                </a:lnTo>
                <a:lnTo>
                  <a:pt x="1659931" y="82074"/>
                </a:lnTo>
                <a:lnTo>
                  <a:pt x="1663130" y="79612"/>
                </a:lnTo>
                <a:lnTo>
                  <a:pt x="1667315" y="75428"/>
                </a:lnTo>
                <a:lnTo>
                  <a:pt x="1671499" y="70504"/>
                </a:lnTo>
                <a:lnTo>
                  <a:pt x="1676422" y="66319"/>
                </a:lnTo>
                <a:lnTo>
                  <a:pt x="1678884" y="68042"/>
                </a:lnTo>
                <a:lnTo>
                  <a:pt x="1680607" y="69765"/>
                </a:lnTo>
                <a:lnTo>
                  <a:pt x="1682329" y="70504"/>
                </a:lnTo>
                <a:lnTo>
                  <a:pt x="1683068" y="72227"/>
                </a:lnTo>
                <a:lnTo>
                  <a:pt x="1686269" y="69765"/>
                </a:lnTo>
                <a:lnTo>
                  <a:pt x="1687991" y="66319"/>
                </a:lnTo>
                <a:lnTo>
                  <a:pt x="1688731" y="63858"/>
                </a:lnTo>
                <a:lnTo>
                  <a:pt x="1690453" y="58935"/>
                </a:lnTo>
                <a:lnTo>
                  <a:pt x="1692176" y="56473"/>
                </a:lnTo>
                <a:lnTo>
                  <a:pt x="1702022" y="50566"/>
                </a:lnTo>
                <a:lnTo>
                  <a:pt x="1710391" y="47119"/>
                </a:lnTo>
                <a:lnTo>
                  <a:pt x="1717775" y="40473"/>
                </a:lnTo>
                <a:lnTo>
                  <a:pt x="1715314" y="38750"/>
                </a:lnTo>
                <a:lnTo>
                  <a:pt x="1713592" y="38750"/>
                </a:lnTo>
                <a:lnTo>
                  <a:pt x="1711869" y="38750"/>
                </a:lnTo>
                <a:lnTo>
                  <a:pt x="1711869" y="37027"/>
                </a:lnTo>
                <a:lnTo>
                  <a:pt x="1711869" y="34566"/>
                </a:lnTo>
                <a:lnTo>
                  <a:pt x="1710146" y="31120"/>
                </a:lnTo>
                <a:lnTo>
                  <a:pt x="1720975" y="17581"/>
                </a:lnTo>
                <a:lnTo>
                  <a:pt x="1730820" y="1582"/>
                </a:lnTo>
                <a:close/>
                <a:moveTo>
                  <a:pt x="1335283" y="0"/>
                </a:moveTo>
                <a:lnTo>
                  <a:pt x="1355141" y="0"/>
                </a:lnTo>
                <a:lnTo>
                  <a:pt x="1357409" y="4536"/>
                </a:lnTo>
                <a:lnTo>
                  <a:pt x="1360609" y="6998"/>
                </a:lnTo>
                <a:lnTo>
                  <a:pt x="1363070" y="12905"/>
                </a:lnTo>
                <a:lnTo>
                  <a:pt x="1372178" y="5521"/>
                </a:lnTo>
                <a:lnTo>
                  <a:pt x="1380000" y="0"/>
                </a:lnTo>
                <a:lnTo>
                  <a:pt x="1394146" y="0"/>
                </a:lnTo>
                <a:lnTo>
                  <a:pt x="1396054" y="1337"/>
                </a:lnTo>
                <a:lnTo>
                  <a:pt x="1396054" y="2812"/>
                </a:lnTo>
                <a:lnTo>
                  <a:pt x="1397778" y="2812"/>
                </a:lnTo>
                <a:lnTo>
                  <a:pt x="1399501" y="2812"/>
                </a:lnTo>
                <a:lnTo>
                  <a:pt x="1401962" y="2812"/>
                </a:lnTo>
                <a:lnTo>
                  <a:pt x="1407235" y="0"/>
                </a:lnTo>
                <a:lnTo>
                  <a:pt x="1442331" y="0"/>
                </a:lnTo>
                <a:lnTo>
                  <a:pt x="1442331" y="2812"/>
                </a:lnTo>
                <a:lnTo>
                  <a:pt x="1442331" y="6998"/>
                </a:lnTo>
                <a:lnTo>
                  <a:pt x="1444054" y="18813"/>
                </a:lnTo>
                <a:lnTo>
                  <a:pt x="1445777" y="32105"/>
                </a:lnTo>
                <a:lnTo>
                  <a:pt x="1445777" y="43674"/>
                </a:lnTo>
                <a:lnTo>
                  <a:pt x="1429285" y="52043"/>
                </a:lnTo>
                <a:lnTo>
                  <a:pt x="1411070" y="59428"/>
                </a:lnTo>
                <a:lnTo>
                  <a:pt x="1393594" y="67796"/>
                </a:lnTo>
                <a:lnTo>
                  <a:pt x="1378824" y="79612"/>
                </a:lnTo>
                <a:lnTo>
                  <a:pt x="1374640" y="77151"/>
                </a:lnTo>
                <a:lnTo>
                  <a:pt x="1367255" y="73705"/>
                </a:lnTo>
                <a:lnTo>
                  <a:pt x="1357409" y="67796"/>
                </a:lnTo>
                <a:lnTo>
                  <a:pt x="1349040" y="63612"/>
                </a:lnTo>
                <a:lnTo>
                  <a:pt x="1341655" y="59428"/>
                </a:lnTo>
                <a:lnTo>
                  <a:pt x="1338209" y="56228"/>
                </a:lnTo>
                <a:lnTo>
                  <a:pt x="1339932" y="55490"/>
                </a:lnTo>
                <a:lnTo>
                  <a:pt x="1341655" y="53766"/>
                </a:lnTo>
                <a:lnTo>
                  <a:pt x="1343378" y="52043"/>
                </a:lnTo>
                <a:lnTo>
                  <a:pt x="1343378" y="50320"/>
                </a:lnTo>
                <a:lnTo>
                  <a:pt x="1344116" y="47859"/>
                </a:lnTo>
                <a:lnTo>
                  <a:pt x="1339932" y="44658"/>
                </a:lnTo>
                <a:lnTo>
                  <a:pt x="1334271" y="43674"/>
                </a:lnTo>
                <a:lnTo>
                  <a:pt x="1330086" y="40474"/>
                </a:lnTo>
                <a:lnTo>
                  <a:pt x="1325901" y="38012"/>
                </a:lnTo>
                <a:lnTo>
                  <a:pt x="1328363" y="38012"/>
                </a:lnTo>
                <a:lnTo>
                  <a:pt x="1331809" y="34567"/>
                </a:lnTo>
                <a:lnTo>
                  <a:pt x="1332547" y="32844"/>
                </a:lnTo>
                <a:lnTo>
                  <a:pt x="1334271" y="32844"/>
                </a:lnTo>
                <a:lnTo>
                  <a:pt x="1335747" y="32105"/>
                </a:lnTo>
                <a:lnTo>
                  <a:pt x="1339932" y="32105"/>
                </a:lnTo>
                <a:lnTo>
                  <a:pt x="1344116" y="32105"/>
                </a:lnTo>
                <a:lnTo>
                  <a:pt x="1344116" y="21275"/>
                </a:lnTo>
                <a:lnTo>
                  <a:pt x="1322701" y="21275"/>
                </a:lnTo>
                <a:lnTo>
                  <a:pt x="1318517" y="12905"/>
                </a:lnTo>
                <a:lnTo>
                  <a:pt x="1325901" y="6998"/>
                </a:lnTo>
                <a:lnTo>
                  <a:pt x="1331809" y="1337"/>
                </a:lnTo>
                <a:close/>
                <a:moveTo>
                  <a:pt x="994515" y="0"/>
                </a:moveTo>
                <a:lnTo>
                  <a:pt x="1240498" y="0"/>
                </a:lnTo>
                <a:lnTo>
                  <a:pt x="1238272" y="6013"/>
                </a:lnTo>
                <a:lnTo>
                  <a:pt x="1230887" y="13644"/>
                </a:lnTo>
                <a:lnTo>
                  <a:pt x="1218579" y="22012"/>
                </a:lnTo>
                <a:lnTo>
                  <a:pt x="1202088" y="29643"/>
                </a:lnTo>
                <a:lnTo>
                  <a:pt x="1188057" y="35551"/>
                </a:lnTo>
                <a:lnTo>
                  <a:pt x="1174765" y="38997"/>
                </a:lnTo>
                <a:lnTo>
                  <a:pt x="1174765" y="35551"/>
                </a:lnTo>
                <a:lnTo>
                  <a:pt x="1174765" y="33089"/>
                </a:lnTo>
                <a:lnTo>
                  <a:pt x="1173042" y="33089"/>
                </a:lnTo>
                <a:lnTo>
                  <a:pt x="1173042" y="31367"/>
                </a:lnTo>
                <a:lnTo>
                  <a:pt x="1172304" y="29643"/>
                </a:lnTo>
                <a:lnTo>
                  <a:pt x="1170580" y="41458"/>
                </a:lnTo>
                <a:lnTo>
                  <a:pt x="1166396" y="51551"/>
                </a:lnTo>
                <a:lnTo>
                  <a:pt x="1163196" y="60658"/>
                </a:lnTo>
                <a:lnTo>
                  <a:pt x="1159011" y="69027"/>
                </a:lnTo>
                <a:lnTo>
                  <a:pt x="1155811" y="80844"/>
                </a:lnTo>
                <a:lnTo>
                  <a:pt x="1159011" y="82566"/>
                </a:lnTo>
                <a:lnTo>
                  <a:pt x="1159011" y="84289"/>
                </a:lnTo>
                <a:lnTo>
                  <a:pt x="1160735" y="84289"/>
                </a:lnTo>
                <a:lnTo>
                  <a:pt x="1160735" y="86012"/>
                </a:lnTo>
                <a:lnTo>
                  <a:pt x="1159011" y="86750"/>
                </a:lnTo>
                <a:lnTo>
                  <a:pt x="1155811" y="90197"/>
                </a:lnTo>
                <a:lnTo>
                  <a:pt x="1153350" y="91920"/>
                </a:lnTo>
                <a:lnTo>
                  <a:pt x="1150889" y="94381"/>
                </a:lnTo>
                <a:lnTo>
                  <a:pt x="1147689" y="96104"/>
                </a:lnTo>
                <a:lnTo>
                  <a:pt x="1145965" y="98566"/>
                </a:lnTo>
                <a:lnTo>
                  <a:pt x="1143504" y="102750"/>
                </a:lnTo>
                <a:lnTo>
                  <a:pt x="1137597" y="119489"/>
                </a:lnTo>
                <a:lnTo>
                  <a:pt x="1133412" y="136966"/>
                </a:lnTo>
                <a:lnTo>
                  <a:pt x="1131688" y="157150"/>
                </a:lnTo>
                <a:lnTo>
                  <a:pt x="1128489" y="176350"/>
                </a:lnTo>
                <a:lnTo>
                  <a:pt x="1124305" y="193826"/>
                </a:lnTo>
                <a:lnTo>
                  <a:pt x="1121842" y="192104"/>
                </a:lnTo>
                <a:lnTo>
                  <a:pt x="1120119" y="192104"/>
                </a:lnTo>
                <a:lnTo>
                  <a:pt x="1120119" y="190380"/>
                </a:lnTo>
                <a:lnTo>
                  <a:pt x="1118396" y="190380"/>
                </a:lnTo>
                <a:lnTo>
                  <a:pt x="1114212" y="187919"/>
                </a:lnTo>
                <a:lnTo>
                  <a:pt x="1106828" y="182012"/>
                </a:lnTo>
                <a:lnTo>
                  <a:pt x="1095258" y="172903"/>
                </a:lnTo>
                <a:lnTo>
                  <a:pt x="1081966" y="165273"/>
                </a:lnTo>
                <a:lnTo>
                  <a:pt x="1069658" y="156904"/>
                </a:lnTo>
                <a:lnTo>
                  <a:pt x="1059813" y="149273"/>
                </a:lnTo>
                <a:lnTo>
                  <a:pt x="1050706" y="145088"/>
                </a:lnTo>
                <a:lnTo>
                  <a:pt x="1048243" y="143366"/>
                </a:lnTo>
                <a:lnTo>
                  <a:pt x="1045043" y="111612"/>
                </a:lnTo>
                <a:lnTo>
                  <a:pt x="1043320" y="108166"/>
                </a:lnTo>
                <a:lnTo>
                  <a:pt x="1039136" y="105705"/>
                </a:lnTo>
                <a:lnTo>
                  <a:pt x="1036674" y="103982"/>
                </a:lnTo>
                <a:lnTo>
                  <a:pt x="1031751" y="100535"/>
                </a:lnTo>
                <a:lnTo>
                  <a:pt x="1029290" y="98074"/>
                </a:lnTo>
                <a:lnTo>
                  <a:pt x="1031751" y="96351"/>
                </a:lnTo>
                <a:lnTo>
                  <a:pt x="1031751" y="94628"/>
                </a:lnTo>
                <a:lnTo>
                  <a:pt x="1033474" y="93889"/>
                </a:lnTo>
                <a:lnTo>
                  <a:pt x="1035197" y="90443"/>
                </a:lnTo>
                <a:lnTo>
                  <a:pt x="1036919" y="87982"/>
                </a:lnTo>
                <a:lnTo>
                  <a:pt x="1029536" y="87982"/>
                </a:lnTo>
                <a:lnTo>
                  <a:pt x="1025351" y="87982"/>
                </a:lnTo>
                <a:lnTo>
                  <a:pt x="1022152" y="87982"/>
                </a:lnTo>
                <a:lnTo>
                  <a:pt x="1020428" y="86258"/>
                </a:lnTo>
                <a:lnTo>
                  <a:pt x="1019689" y="83797"/>
                </a:lnTo>
                <a:lnTo>
                  <a:pt x="1016489" y="78873"/>
                </a:lnTo>
                <a:lnTo>
                  <a:pt x="1014766" y="76413"/>
                </a:lnTo>
                <a:lnTo>
                  <a:pt x="1014766" y="72966"/>
                </a:lnTo>
                <a:lnTo>
                  <a:pt x="1014766" y="72227"/>
                </a:lnTo>
                <a:lnTo>
                  <a:pt x="1014766" y="68782"/>
                </a:lnTo>
                <a:lnTo>
                  <a:pt x="1016489" y="66320"/>
                </a:lnTo>
                <a:lnTo>
                  <a:pt x="1016489" y="62874"/>
                </a:lnTo>
                <a:lnTo>
                  <a:pt x="1008119" y="62874"/>
                </a:lnTo>
                <a:lnTo>
                  <a:pt x="1008119" y="58690"/>
                </a:lnTo>
                <a:lnTo>
                  <a:pt x="1008859" y="54505"/>
                </a:lnTo>
                <a:lnTo>
                  <a:pt x="1010582" y="52782"/>
                </a:lnTo>
                <a:lnTo>
                  <a:pt x="1010582" y="49828"/>
                </a:lnTo>
                <a:lnTo>
                  <a:pt x="1012305" y="47366"/>
                </a:lnTo>
                <a:lnTo>
                  <a:pt x="1014028" y="43181"/>
                </a:lnTo>
                <a:lnTo>
                  <a:pt x="1009104" y="43181"/>
                </a:lnTo>
                <a:lnTo>
                  <a:pt x="1004182" y="43181"/>
                </a:lnTo>
                <a:lnTo>
                  <a:pt x="1001720" y="41458"/>
                </a:lnTo>
                <a:lnTo>
                  <a:pt x="996797" y="39735"/>
                </a:lnTo>
                <a:lnTo>
                  <a:pt x="996059" y="18075"/>
                </a:lnTo>
                <a:close/>
                <a:moveTo>
                  <a:pt x="864598" y="0"/>
                </a:moveTo>
                <a:lnTo>
                  <a:pt x="901871" y="0"/>
                </a:lnTo>
                <a:lnTo>
                  <a:pt x="899566" y="15368"/>
                </a:lnTo>
                <a:lnTo>
                  <a:pt x="895383" y="17090"/>
                </a:lnTo>
                <a:lnTo>
                  <a:pt x="890459" y="17090"/>
                </a:lnTo>
                <a:lnTo>
                  <a:pt x="886521" y="17829"/>
                </a:lnTo>
                <a:lnTo>
                  <a:pt x="880613" y="17829"/>
                </a:lnTo>
                <a:lnTo>
                  <a:pt x="874951" y="11183"/>
                </a:lnTo>
                <a:lnTo>
                  <a:pt x="867321" y="3552"/>
                </a:lnTo>
                <a:close/>
                <a:moveTo>
                  <a:pt x="769123" y="0"/>
                </a:moveTo>
                <a:lnTo>
                  <a:pt x="842019" y="0"/>
                </a:lnTo>
                <a:lnTo>
                  <a:pt x="845906" y="11921"/>
                </a:lnTo>
                <a:lnTo>
                  <a:pt x="851813" y="37275"/>
                </a:lnTo>
                <a:lnTo>
                  <a:pt x="861659" y="37275"/>
                </a:lnTo>
                <a:lnTo>
                  <a:pt x="867321" y="48845"/>
                </a:lnTo>
                <a:lnTo>
                  <a:pt x="872244" y="60660"/>
                </a:lnTo>
                <a:lnTo>
                  <a:pt x="873228" y="76660"/>
                </a:lnTo>
                <a:lnTo>
                  <a:pt x="872244" y="78383"/>
                </a:lnTo>
                <a:lnTo>
                  <a:pt x="870767" y="79859"/>
                </a:lnTo>
                <a:lnTo>
                  <a:pt x="870767" y="81582"/>
                </a:lnTo>
                <a:lnTo>
                  <a:pt x="869044" y="82567"/>
                </a:lnTo>
                <a:lnTo>
                  <a:pt x="867321" y="84290"/>
                </a:lnTo>
                <a:lnTo>
                  <a:pt x="864858" y="85767"/>
                </a:lnTo>
                <a:lnTo>
                  <a:pt x="859198" y="82567"/>
                </a:lnTo>
                <a:lnTo>
                  <a:pt x="851813" y="78383"/>
                </a:lnTo>
                <a:lnTo>
                  <a:pt x="844182" y="74198"/>
                </a:lnTo>
                <a:lnTo>
                  <a:pt x="838521" y="70752"/>
                </a:lnTo>
                <a:lnTo>
                  <a:pt x="836060" y="70013"/>
                </a:lnTo>
                <a:lnTo>
                  <a:pt x="833598" y="70013"/>
                </a:lnTo>
                <a:lnTo>
                  <a:pt x="841721" y="81582"/>
                </a:lnTo>
                <a:lnTo>
                  <a:pt x="849352" y="91675"/>
                </a:lnTo>
                <a:lnTo>
                  <a:pt x="855013" y="104229"/>
                </a:lnTo>
                <a:lnTo>
                  <a:pt x="851813" y="104229"/>
                </a:lnTo>
                <a:lnTo>
                  <a:pt x="841721" y="100044"/>
                </a:lnTo>
                <a:lnTo>
                  <a:pt x="828674" y="97582"/>
                </a:lnTo>
                <a:lnTo>
                  <a:pt x="814644" y="94136"/>
                </a:lnTo>
                <a:lnTo>
                  <a:pt x="804551" y="88475"/>
                </a:lnTo>
                <a:lnTo>
                  <a:pt x="795689" y="79859"/>
                </a:lnTo>
                <a:lnTo>
                  <a:pt x="789782" y="66567"/>
                </a:lnTo>
                <a:lnTo>
                  <a:pt x="784121" y="54752"/>
                </a:lnTo>
                <a:lnTo>
                  <a:pt x="775751" y="43183"/>
                </a:lnTo>
                <a:lnTo>
                  <a:pt x="766644" y="34568"/>
                </a:lnTo>
                <a:lnTo>
                  <a:pt x="754336" y="41460"/>
                </a:lnTo>
                <a:lnTo>
                  <a:pt x="739321" y="46383"/>
                </a:lnTo>
                <a:lnTo>
                  <a:pt x="722090" y="47368"/>
                </a:lnTo>
                <a:lnTo>
                  <a:pt x="720368" y="43183"/>
                </a:lnTo>
                <a:lnTo>
                  <a:pt x="719628" y="38998"/>
                </a:lnTo>
                <a:lnTo>
                  <a:pt x="719628" y="34568"/>
                </a:lnTo>
                <a:lnTo>
                  <a:pt x="719628" y="28906"/>
                </a:lnTo>
                <a:lnTo>
                  <a:pt x="731937" y="23737"/>
                </a:lnTo>
                <a:lnTo>
                  <a:pt x="748428" y="19552"/>
                </a:lnTo>
                <a:lnTo>
                  <a:pt x="762460" y="15368"/>
                </a:lnTo>
                <a:lnTo>
                  <a:pt x="766644" y="6998"/>
                </a:lnTo>
                <a:close/>
                <a:moveTo>
                  <a:pt x="0" y="0"/>
                </a:moveTo>
                <a:lnTo>
                  <a:pt x="611304" y="0"/>
                </a:lnTo>
                <a:lnTo>
                  <a:pt x="611815" y="1336"/>
                </a:lnTo>
                <a:lnTo>
                  <a:pt x="610093" y="10444"/>
                </a:lnTo>
                <a:lnTo>
                  <a:pt x="608368" y="24721"/>
                </a:lnTo>
                <a:lnTo>
                  <a:pt x="600984" y="24721"/>
                </a:lnTo>
                <a:lnTo>
                  <a:pt x="591138" y="18813"/>
                </a:lnTo>
                <a:lnTo>
                  <a:pt x="577108" y="15367"/>
                </a:lnTo>
                <a:lnTo>
                  <a:pt x="577108" y="18567"/>
                </a:lnTo>
                <a:lnTo>
                  <a:pt x="579569" y="18567"/>
                </a:lnTo>
                <a:lnTo>
                  <a:pt x="582769" y="21028"/>
                </a:lnTo>
                <a:lnTo>
                  <a:pt x="584492" y="22751"/>
                </a:lnTo>
                <a:lnTo>
                  <a:pt x="585230" y="24474"/>
                </a:lnTo>
                <a:lnTo>
                  <a:pt x="586954" y="26197"/>
                </a:lnTo>
                <a:lnTo>
                  <a:pt x="588677" y="30382"/>
                </a:lnTo>
                <a:lnTo>
                  <a:pt x="588677" y="34567"/>
                </a:lnTo>
                <a:lnTo>
                  <a:pt x="586954" y="38012"/>
                </a:lnTo>
                <a:lnTo>
                  <a:pt x="584492" y="40474"/>
                </a:lnTo>
                <a:lnTo>
                  <a:pt x="582769" y="43921"/>
                </a:lnTo>
                <a:lnTo>
                  <a:pt x="575384" y="49828"/>
                </a:lnTo>
                <a:lnTo>
                  <a:pt x="569722" y="55735"/>
                </a:lnTo>
                <a:lnTo>
                  <a:pt x="567262" y="62381"/>
                </a:lnTo>
                <a:lnTo>
                  <a:pt x="564061" y="73213"/>
                </a:lnTo>
                <a:lnTo>
                  <a:pt x="558400" y="73213"/>
                </a:lnTo>
                <a:lnTo>
                  <a:pt x="554215" y="71489"/>
                </a:lnTo>
                <a:lnTo>
                  <a:pt x="550031" y="69766"/>
                </a:lnTo>
                <a:lnTo>
                  <a:pt x="546830" y="68043"/>
                </a:lnTo>
                <a:lnTo>
                  <a:pt x="541169" y="67305"/>
                </a:lnTo>
                <a:lnTo>
                  <a:pt x="541169" y="69766"/>
                </a:lnTo>
                <a:lnTo>
                  <a:pt x="548554" y="69766"/>
                </a:lnTo>
                <a:lnTo>
                  <a:pt x="550277" y="73213"/>
                </a:lnTo>
                <a:lnTo>
                  <a:pt x="551015" y="75673"/>
                </a:lnTo>
                <a:lnTo>
                  <a:pt x="552739" y="77397"/>
                </a:lnTo>
                <a:lnTo>
                  <a:pt x="552739" y="79858"/>
                </a:lnTo>
                <a:lnTo>
                  <a:pt x="554461" y="84782"/>
                </a:lnTo>
                <a:lnTo>
                  <a:pt x="554461" y="88966"/>
                </a:lnTo>
                <a:lnTo>
                  <a:pt x="541169" y="93151"/>
                </a:lnTo>
                <a:lnTo>
                  <a:pt x="529601" y="100535"/>
                </a:lnTo>
                <a:lnTo>
                  <a:pt x="522216" y="108904"/>
                </a:lnTo>
                <a:lnTo>
                  <a:pt x="517292" y="122196"/>
                </a:lnTo>
                <a:lnTo>
                  <a:pt x="517292" y="141397"/>
                </a:lnTo>
                <a:lnTo>
                  <a:pt x="522216" y="152966"/>
                </a:lnTo>
                <a:lnTo>
                  <a:pt x="525416" y="168719"/>
                </a:lnTo>
                <a:lnTo>
                  <a:pt x="525416" y="184473"/>
                </a:lnTo>
                <a:lnTo>
                  <a:pt x="541169" y="184473"/>
                </a:lnTo>
                <a:lnTo>
                  <a:pt x="541169" y="191857"/>
                </a:lnTo>
                <a:lnTo>
                  <a:pt x="544369" y="194320"/>
                </a:lnTo>
                <a:lnTo>
                  <a:pt x="544369" y="197765"/>
                </a:lnTo>
                <a:lnTo>
                  <a:pt x="544369" y="200227"/>
                </a:lnTo>
                <a:lnTo>
                  <a:pt x="544369" y="201950"/>
                </a:lnTo>
                <a:lnTo>
                  <a:pt x="544369" y="203673"/>
                </a:lnTo>
                <a:lnTo>
                  <a:pt x="544369" y="204411"/>
                </a:lnTo>
                <a:lnTo>
                  <a:pt x="545108" y="206134"/>
                </a:lnTo>
                <a:lnTo>
                  <a:pt x="550031" y="206134"/>
                </a:lnTo>
                <a:lnTo>
                  <a:pt x="554215" y="207857"/>
                </a:lnTo>
                <a:lnTo>
                  <a:pt x="564061" y="206134"/>
                </a:lnTo>
                <a:lnTo>
                  <a:pt x="573908" y="210319"/>
                </a:lnTo>
                <a:lnTo>
                  <a:pt x="584739" y="217703"/>
                </a:lnTo>
                <a:lnTo>
                  <a:pt x="594584" y="227795"/>
                </a:lnTo>
                <a:lnTo>
                  <a:pt x="602954" y="236903"/>
                </a:lnTo>
                <a:lnTo>
                  <a:pt x="613292" y="242072"/>
                </a:lnTo>
                <a:lnTo>
                  <a:pt x="617476" y="243795"/>
                </a:lnTo>
                <a:lnTo>
                  <a:pt x="619938" y="244534"/>
                </a:lnTo>
                <a:lnTo>
                  <a:pt x="623138" y="243795"/>
                </a:lnTo>
                <a:lnTo>
                  <a:pt x="625600" y="243795"/>
                </a:lnTo>
                <a:lnTo>
                  <a:pt x="627323" y="242072"/>
                </a:lnTo>
                <a:lnTo>
                  <a:pt x="630523" y="240349"/>
                </a:lnTo>
                <a:lnTo>
                  <a:pt x="631261" y="238626"/>
                </a:lnTo>
                <a:lnTo>
                  <a:pt x="634462" y="238626"/>
                </a:lnTo>
                <a:lnTo>
                  <a:pt x="657600" y="244534"/>
                </a:lnTo>
                <a:lnTo>
                  <a:pt x="660060" y="260288"/>
                </a:lnTo>
                <a:lnTo>
                  <a:pt x="663261" y="271857"/>
                </a:lnTo>
                <a:lnTo>
                  <a:pt x="664984" y="280965"/>
                </a:lnTo>
                <a:lnTo>
                  <a:pt x="665722" y="289334"/>
                </a:lnTo>
                <a:lnTo>
                  <a:pt x="668922" y="298441"/>
                </a:lnTo>
                <a:lnTo>
                  <a:pt x="676307" y="308534"/>
                </a:lnTo>
                <a:lnTo>
                  <a:pt x="684676" y="321827"/>
                </a:lnTo>
                <a:lnTo>
                  <a:pt x="687138" y="320103"/>
                </a:lnTo>
                <a:lnTo>
                  <a:pt x="688860" y="320103"/>
                </a:lnTo>
                <a:lnTo>
                  <a:pt x="690584" y="318380"/>
                </a:lnTo>
                <a:lnTo>
                  <a:pt x="692306" y="318380"/>
                </a:lnTo>
                <a:lnTo>
                  <a:pt x="694769" y="317642"/>
                </a:lnTo>
                <a:lnTo>
                  <a:pt x="696491" y="317642"/>
                </a:lnTo>
                <a:lnTo>
                  <a:pt x="696491" y="315918"/>
                </a:lnTo>
                <a:lnTo>
                  <a:pt x="696491" y="314196"/>
                </a:lnTo>
                <a:lnTo>
                  <a:pt x="698215" y="311734"/>
                </a:lnTo>
                <a:lnTo>
                  <a:pt x="698215" y="302626"/>
                </a:lnTo>
                <a:lnTo>
                  <a:pt x="696491" y="291057"/>
                </a:lnTo>
                <a:lnTo>
                  <a:pt x="693291" y="276780"/>
                </a:lnTo>
                <a:lnTo>
                  <a:pt x="689107" y="263488"/>
                </a:lnTo>
                <a:lnTo>
                  <a:pt x="700676" y="257580"/>
                </a:lnTo>
                <a:lnTo>
                  <a:pt x="712246" y="249211"/>
                </a:lnTo>
                <a:lnTo>
                  <a:pt x="719629" y="237641"/>
                </a:lnTo>
                <a:lnTo>
                  <a:pt x="723814" y="222627"/>
                </a:lnTo>
                <a:lnTo>
                  <a:pt x="725538" y="214258"/>
                </a:lnTo>
                <a:lnTo>
                  <a:pt x="723814" y="200966"/>
                </a:lnTo>
                <a:lnTo>
                  <a:pt x="723814" y="187674"/>
                </a:lnTo>
                <a:lnTo>
                  <a:pt x="718153" y="185211"/>
                </a:lnTo>
                <a:lnTo>
                  <a:pt x="715692" y="183488"/>
                </a:lnTo>
                <a:lnTo>
                  <a:pt x="712491" y="181765"/>
                </a:lnTo>
                <a:lnTo>
                  <a:pt x="710030" y="179304"/>
                </a:lnTo>
                <a:lnTo>
                  <a:pt x="708307" y="174381"/>
                </a:lnTo>
                <a:lnTo>
                  <a:pt x="713968" y="164288"/>
                </a:lnTo>
                <a:lnTo>
                  <a:pt x="716429" y="152719"/>
                </a:lnTo>
                <a:lnTo>
                  <a:pt x="713968" y="140166"/>
                </a:lnTo>
                <a:lnTo>
                  <a:pt x="710768" y="126874"/>
                </a:lnTo>
                <a:lnTo>
                  <a:pt x="706583" y="111858"/>
                </a:lnTo>
                <a:lnTo>
                  <a:pt x="704861" y="97581"/>
                </a:lnTo>
                <a:lnTo>
                  <a:pt x="708061" y="97581"/>
                </a:lnTo>
                <a:lnTo>
                  <a:pt x="708061" y="94135"/>
                </a:lnTo>
                <a:lnTo>
                  <a:pt x="727999" y="97581"/>
                </a:lnTo>
                <a:lnTo>
                  <a:pt x="745229" y="97581"/>
                </a:lnTo>
                <a:lnTo>
                  <a:pt x="764184" y="94135"/>
                </a:lnTo>
                <a:lnTo>
                  <a:pt x="768368" y="101520"/>
                </a:lnTo>
                <a:lnTo>
                  <a:pt x="772552" y="111612"/>
                </a:lnTo>
                <a:lnTo>
                  <a:pt x="777476" y="118996"/>
                </a:lnTo>
                <a:lnTo>
                  <a:pt x="781660" y="122443"/>
                </a:lnTo>
                <a:lnTo>
                  <a:pt x="784122" y="123181"/>
                </a:lnTo>
                <a:lnTo>
                  <a:pt x="789044" y="123181"/>
                </a:lnTo>
                <a:lnTo>
                  <a:pt x="793229" y="124904"/>
                </a:lnTo>
                <a:lnTo>
                  <a:pt x="797415" y="126627"/>
                </a:lnTo>
                <a:lnTo>
                  <a:pt x="800615" y="129089"/>
                </a:lnTo>
                <a:lnTo>
                  <a:pt x="801352" y="136473"/>
                </a:lnTo>
                <a:lnTo>
                  <a:pt x="804552" y="149765"/>
                </a:lnTo>
                <a:lnTo>
                  <a:pt x="806276" y="161335"/>
                </a:lnTo>
                <a:lnTo>
                  <a:pt x="808736" y="169704"/>
                </a:lnTo>
                <a:lnTo>
                  <a:pt x="810460" y="171426"/>
                </a:lnTo>
                <a:lnTo>
                  <a:pt x="812922" y="173888"/>
                </a:lnTo>
                <a:lnTo>
                  <a:pt x="816122" y="175612"/>
                </a:lnTo>
                <a:lnTo>
                  <a:pt x="818583" y="179057"/>
                </a:lnTo>
                <a:lnTo>
                  <a:pt x="823506" y="179797"/>
                </a:lnTo>
                <a:lnTo>
                  <a:pt x="824244" y="183243"/>
                </a:lnTo>
                <a:lnTo>
                  <a:pt x="835814" y="174134"/>
                </a:lnTo>
                <a:lnTo>
                  <a:pt x="844922" y="163305"/>
                </a:lnTo>
                <a:lnTo>
                  <a:pt x="851568" y="151735"/>
                </a:lnTo>
                <a:lnTo>
                  <a:pt x="863137" y="142627"/>
                </a:lnTo>
                <a:lnTo>
                  <a:pt x="864860" y="152719"/>
                </a:lnTo>
                <a:lnTo>
                  <a:pt x="869044" y="158627"/>
                </a:lnTo>
                <a:lnTo>
                  <a:pt x="874705" y="164535"/>
                </a:lnTo>
                <a:lnTo>
                  <a:pt x="880367" y="170442"/>
                </a:lnTo>
                <a:lnTo>
                  <a:pt x="885290" y="177827"/>
                </a:lnTo>
                <a:lnTo>
                  <a:pt x="885290" y="180288"/>
                </a:lnTo>
                <a:lnTo>
                  <a:pt x="885290" y="183735"/>
                </a:lnTo>
                <a:lnTo>
                  <a:pt x="883567" y="185458"/>
                </a:lnTo>
                <a:lnTo>
                  <a:pt x="883567" y="187918"/>
                </a:lnTo>
                <a:lnTo>
                  <a:pt x="881845" y="191365"/>
                </a:lnTo>
                <a:lnTo>
                  <a:pt x="883567" y="193827"/>
                </a:lnTo>
                <a:lnTo>
                  <a:pt x="885290" y="197273"/>
                </a:lnTo>
                <a:lnTo>
                  <a:pt x="886028" y="198012"/>
                </a:lnTo>
                <a:lnTo>
                  <a:pt x="889228" y="198012"/>
                </a:lnTo>
                <a:lnTo>
                  <a:pt x="891689" y="198012"/>
                </a:lnTo>
                <a:lnTo>
                  <a:pt x="893414" y="198012"/>
                </a:lnTo>
                <a:lnTo>
                  <a:pt x="896613" y="198012"/>
                </a:lnTo>
                <a:lnTo>
                  <a:pt x="897352" y="199735"/>
                </a:lnTo>
                <a:lnTo>
                  <a:pt x="902275" y="211304"/>
                </a:lnTo>
                <a:lnTo>
                  <a:pt x="902275" y="220411"/>
                </a:lnTo>
                <a:lnTo>
                  <a:pt x="900552" y="228780"/>
                </a:lnTo>
                <a:lnTo>
                  <a:pt x="903013" y="236166"/>
                </a:lnTo>
                <a:lnTo>
                  <a:pt x="913844" y="244534"/>
                </a:lnTo>
                <a:lnTo>
                  <a:pt x="904736" y="262011"/>
                </a:lnTo>
                <a:lnTo>
                  <a:pt x="894890" y="277026"/>
                </a:lnTo>
                <a:lnTo>
                  <a:pt x="897352" y="277026"/>
                </a:lnTo>
                <a:lnTo>
                  <a:pt x="906459" y="267919"/>
                </a:lnTo>
                <a:lnTo>
                  <a:pt x="914828" y="260535"/>
                </a:lnTo>
                <a:lnTo>
                  <a:pt x="922213" y="252165"/>
                </a:lnTo>
                <a:lnTo>
                  <a:pt x="932059" y="254626"/>
                </a:lnTo>
                <a:lnTo>
                  <a:pt x="937720" y="260535"/>
                </a:lnTo>
                <a:lnTo>
                  <a:pt x="943382" y="267919"/>
                </a:lnTo>
                <a:lnTo>
                  <a:pt x="945105" y="279487"/>
                </a:lnTo>
                <a:lnTo>
                  <a:pt x="960120" y="279487"/>
                </a:lnTo>
                <a:lnTo>
                  <a:pt x="960120" y="283672"/>
                </a:lnTo>
                <a:lnTo>
                  <a:pt x="960859" y="287118"/>
                </a:lnTo>
                <a:lnTo>
                  <a:pt x="960859" y="291304"/>
                </a:lnTo>
                <a:lnTo>
                  <a:pt x="962582" y="295488"/>
                </a:lnTo>
                <a:lnTo>
                  <a:pt x="960859" y="300410"/>
                </a:lnTo>
                <a:lnTo>
                  <a:pt x="960859" y="302872"/>
                </a:lnTo>
                <a:lnTo>
                  <a:pt x="960859" y="306319"/>
                </a:lnTo>
                <a:lnTo>
                  <a:pt x="962582" y="307057"/>
                </a:lnTo>
                <a:lnTo>
                  <a:pt x="962582" y="310503"/>
                </a:lnTo>
                <a:lnTo>
                  <a:pt x="962582" y="312226"/>
                </a:lnTo>
                <a:lnTo>
                  <a:pt x="962582" y="314687"/>
                </a:lnTo>
                <a:lnTo>
                  <a:pt x="946828" y="326257"/>
                </a:lnTo>
                <a:lnTo>
                  <a:pt x="929598" y="333641"/>
                </a:lnTo>
                <a:lnTo>
                  <a:pt x="909659" y="337826"/>
                </a:lnTo>
                <a:lnTo>
                  <a:pt x="888983" y="340287"/>
                </a:lnTo>
                <a:lnTo>
                  <a:pt x="869044" y="343733"/>
                </a:lnTo>
                <a:lnTo>
                  <a:pt x="848367" y="346196"/>
                </a:lnTo>
                <a:lnTo>
                  <a:pt x="831137" y="352103"/>
                </a:lnTo>
                <a:lnTo>
                  <a:pt x="815382" y="359488"/>
                </a:lnTo>
                <a:lnTo>
                  <a:pt x="803814" y="372780"/>
                </a:lnTo>
                <a:lnTo>
                  <a:pt x="807014" y="372780"/>
                </a:lnTo>
                <a:lnTo>
                  <a:pt x="821045" y="362688"/>
                </a:lnTo>
                <a:lnTo>
                  <a:pt x="838275" y="355302"/>
                </a:lnTo>
                <a:lnTo>
                  <a:pt x="857228" y="351118"/>
                </a:lnTo>
                <a:lnTo>
                  <a:pt x="857967" y="353580"/>
                </a:lnTo>
                <a:lnTo>
                  <a:pt x="859690" y="357026"/>
                </a:lnTo>
                <a:lnTo>
                  <a:pt x="861414" y="357764"/>
                </a:lnTo>
                <a:lnTo>
                  <a:pt x="863874" y="359488"/>
                </a:lnTo>
                <a:lnTo>
                  <a:pt x="867075" y="361210"/>
                </a:lnTo>
                <a:lnTo>
                  <a:pt x="869536" y="363673"/>
                </a:lnTo>
                <a:lnTo>
                  <a:pt x="865352" y="371057"/>
                </a:lnTo>
                <a:lnTo>
                  <a:pt x="862890" y="376965"/>
                </a:lnTo>
                <a:lnTo>
                  <a:pt x="861168" y="382871"/>
                </a:lnTo>
                <a:lnTo>
                  <a:pt x="859444" y="391980"/>
                </a:lnTo>
                <a:lnTo>
                  <a:pt x="871014" y="397888"/>
                </a:lnTo>
                <a:lnTo>
                  <a:pt x="878397" y="406257"/>
                </a:lnTo>
                <a:lnTo>
                  <a:pt x="884060" y="414626"/>
                </a:lnTo>
                <a:lnTo>
                  <a:pt x="891443" y="423733"/>
                </a:lnTo>
                <a:lnTo>
                  <a:pt x="891443" y="426195"/>
                </a:lnTo>
                <a:lnTo>
                  <a:pt x="891443" y="427918"/>
                </a:lnTo>
                <a:lnTo>
                  <a:pt x="889721" y="427918"/>
                </a:lnTo>
                <a:lnTo>
                  <a:pt x="889721" y="429641"/>
                </a:lnTo>
                <a:lnTo>
                  <a:pt x="887998" y="431364"/>
                </a:lnTo>
                <a:lnTo>
                  <a:pt x="879629" y="441456"/>
                </a:lnTo>
                <a:lnTo>
                  <a:pt x="868059" y="449826"/>
                </a:lnTo>
                <a:lnTo>
                  <a:pt x="853290" y="455733"/>
                </a:lnTo>
                <a:lnTo>
                  <a:pt x="853290" y="443180"/>
                </a:lnTo>
                <a:lnTo>
                  <a:pt x="860674" y="438257"/>
                </a:lnTo>
                <a:lnTo>
                  <a:pt x="866336" y="434072"/>
                </a:lnTo>
                <a:lnTo>
                  <a:pt x="871999" y="426687"/>
                </a:lnTo>
                <a:lnTo>
                  <a:pt x="866336" y="424226"/>
                </a:lnTo>
                <a:lnTo>
                  <a:pt x="866336" y="420780"/>
                </a:lnTo>
                <a:lnTo>
                  <a:pt x="864613" y="420780"/>
                </a:lnTo>
                <a:lnTo>
                  <a:pt x="862890" y="420780"/>
                </a:lnTo>
                <a:lnTo>
                  <a:pt x="862890" y="422502"/>
                </a:lnTo>
                <a:lnTo>
                  <a:pt x="862890" y="424226"/>
                </a:lnTo>
                <a:lnTo>
                  <a:pt x="853044" y="431611"/>
                </a:lnTo>
                <a:lnTo>
                  <a:pt x="839751" y="437518"/>
                </a:lnTo>
                <a:lnTo>
                  <a:pt x="828921" y="441703"/>
                </a:lnTo>
                <a:lnTo>
                  <a:pt x="817352" y="447611"/>
                </a:lnTo>
                <a:lnTo>
                  <a:pt x="806521" y="454995"/>
                </a:lnTo>
                <a:lnTo>
                  <a:pt x="799875" y="465087"/>
                </a:lnTo>
                <a:lnTo>
                  <a:pt x="794952" y="479364"/>
                </a:lnTo>
                <a:lnTo>
                  <a:pt x="799875" y="481087"/>
                </a:lnTo>
                <a:lnTo>
                  <a:pt x="805536" y="482810"/>
                </a:lnTo>
                <a:lnTo>
                  <a:pt x="807998" y="485271"/>
                </a:lnTo>
                <a:lnTo>
                  <a:pt x="802337" y="485271"/>
                </a:lnTo>
                <a:lnTo>
                  <a:pt x="793968" y="492657"/>
                </a:lnTo>
                <a:lnTo>
                  <a:pt x="782398" y="495118"/>
                </a:lnTo>
                <a:lnTo>
                  <a:pt x="771568" y="496841"/>
                </a:lnTo>
                <a:lnTo>
                  <a:pt x="759999" y="498564"/>
                </a:lnTo>
                <a:lnTo>
                  <a:pt x="751629" y="521948"/>
                </a:lnTo>
                <a:lnTo>
                  <a:pt x="741783" y="546810"/>
                </a:lnTo>
                <a:lnTo>
                  <a:pt x="738583" y="543364"/>
                </a:lnTo>
                <a:lnTo>
                  <a:pt x="737845" y="541641"/>
                </a:lnTo>
                <a:lnTo>
                  <a:pt x="734645" y="540903"/>
                </a:lnTo>
                <a:lnTo>
                  <a:pt x="732922" y="539179"/>
                </a:lnTo>
                <a:lnTo>
                  <a:pt x="728737" y="535733"/>
                </a:lnTo>
                <a:lnTo>
                  <a:pt x="728737" y="543118"/>
                </a:lnTo>
                <a:lnTo>
                  <a:pt x="730459" y="546564"/>
                </a:lnTo>
                <a:lnTo>
                  <a:pt x="732922" y="554933"/>
                </a:lnTo>
                <a:lnTo>
                  <a:pt x="736122" y="565025"/>
                </a:lnTo>
                <a:lnTo>
                  <a:pt x="738583" y="574134"/>
                </a:lnTo>
                <a:lnTo>
                  <a:pt x="738583" y="578315"/>
                </a:lnTo>
                <a:lnTo>
                  <a:pt x="727014" y="585699"/>
                </a:lnTo>
                <a:lnTo>
                  <a:pt x="714707" y="592346"/>
                </a:lnTo>
                <a:lnTo>
                  <a:pt x="701415" y="601453"/>
                </a:lnTo>
                <a:lnTo>
                  <a:pt x="688123" y="609823"/>
                </a:lnTo>
                <a:lnTo>
                  <a:pt x="679753" y="621391"/>
                </a:lnTo>
                <a:lnTo>
                  <a:pt x="675568" y="636407"/>
                </a:lnTo>
                <a:lnTo>
                  <a:pt x="670645" y="647976"/>
                </a:lnTo>
                <a:lnTo>
                  <a:pt x="672368" y="662253"/>
                </a:lnTo>
                <a:lnTo>
                  <a:pt x="676553" y="678007"/>
                </a:lnTo>
                <a:lnTo>
                  <a:pt x="682214" y="694744"/>
                </a:lnTo>
                <a:lnTo>
                  <a:pt x="687876" y="710499"/>
                </a:lnTo>
                <a:lnTo>
                  <a:pt x="691076" y="724776"/>
                </a:lnTo>
                <a:lnTo>
                  <a:pt x="687876" y="724776"/>
                </a:lnTo>
                <a:lnTo>
                  <a:pt x="687876" y="728222"/>
                </a:lnTo>
                <a:lnTo>
                  <a:pt x="678030" y="724776"/>
                </a:lnTo>
                <a:lnTo>
                  <a:pt x="673845" y="712222"/>
                </a:lnTo>
                <a:lnTo>
                  <a:pt x="666461" y="695484"/>
                </a:lnTo>
                <a:lnTo>
                  <a:pt x="658091" y="678007"/>
                </a:lnTo>
                <a:lnTo>
                  <a:pt x="648983" y="665453"/>
                </a:lnTo>
                <a:lnTo>
                  <a:pt x="640615" y="658069"/>
                </a:lnTo>
                <a:lnTo>
                  <a:pt x="629784" y="656345"/>
                </a:lnTo>
                <a:lnTo>
                  <a:pt x="617476" y="650438"/>
                </a:lnTo>
                <a:lnTo>
                  <a:pt x="602707" y="644530"/>
                </a:lnTo>
                <a:lnTo>
                  <a:pt x="585477" y="642068"/>
                </a:lnTo>
                <a:lnTo>
                  <a:pt x="585477" y="644530"/>
                </a:lnTo>
                <a:lnTo>
                  <a:pt x="583014" y="644530"/>
                </a:lnTo>
                <a:lnTo>
                  <a:pt x="584739" y="649453"/>
                </a:lnTo>
                <a:lnTo>
                  <a:pt x="587199" y="653638"/>
                </a:lnTo>
                <a:lnTo>
                  <a:pt x="588923" y="656099"/>
                </a:lnTo>
                <a:lnTo>
                  <a:pt x="590645" y="659545"/>
                </a:lnTo>
                <a:lnTo>
                  <a:pt x="593107" y="663730"/>
                </a:lnTo>
                <a:lnTo>
                  <a:pt x="579815" y="663730"/>
                </a:lnTo>
                <a:lnTo>
                  <a:pt x="569969" y="659545"/>
                </a:lnTo>
                <a:lnTo>
                  <a:pt x="556677" y="656099"/>
                </a:lnTo>
                <a:lnTo>
                  <a:pt x="544369" y="656099"/>
                </a:lnTo>
                <a:lnTo>
                  <a:pt x="531077" y="657822"/>
                </a:lnTo>
                <a:lnTo>
                  <a:pt x="521970" y="660284"/>
                </a:lnTo>
                <a:lnTo>
                  <a:pt x="512124" y="665207"/>
                </a:lnTo>
                <a:lnTo>
                  <a:pt x="503754" y="671115"/>
                </a:lnTo>
                <a:lnTo>
                  <a:pt x="498092" y="679484"/>
                </a:lnTo>
                <a:lnTo>
                  <a:pt x="494892" y="686869"/>
                </a:lnTo>
                <a:lnTo>
                  <a:pt x="496616" y="692776"/>
                </a:lnTo>
                <a:lnTo>
                  <a:pt x="496616" y="700161"/>
                </a:lnTo>
                <a:lnTo>
                  <a:pt x="494154" y="708529"/>
                </a:lnTo>
                <a:lnTo>
                  <a:pt x="488492" y="727730"/>
                </a:lnTo>
                <a:lnTo>
                  <a:pt x="488492" y="742007"/>
                </a:lnTo>
                <a:lnTo>
                  <a:pt x="489231" y="757022"/>
                </a:lnTo>
                <a:lnTo>
                  <a:pt x="494892" y="771298"/>
                </a:lnTo>
                <a:lnTo>
                  <a:pt x="504000" y="788775"/>
                </a:lnTo>
                <a:lnTo>
                  <a:pt x="513846" y="790499"/>
                </a:lnTo>
                <a:lnTo>
                  <a:pt x="519508" y="792221"/>
                </a:lnTo>
                <a:lnTo>
                  <a:pt x="521970" y="794683"/>
                </a:lnTo>
                <a:lnTo>
                  <a:pt x="525170" y="796405"/>
                </a:lnTo>
                <a:lnTo>
                  <a:pt x="529354" y="798129"/>
                </a:lnTo>
                <a:lnTo>
                  <a:pt x="536738" y="794683"/>
                </a:lnTo>
                <a:lnTo>
                  <a:pt x="548308" y="788775"/>
                </a:lnTo>
                <a:lnTo>
                  <a:pt x="550770" y="787052"/>
                </a:lnTo>
                <a:lnTo>
                  <a:pt x="552492" y="787052"/>
                </a:lnTo>
                <a:lnTo>
                  <a:pt x="555692" y="787052"/>
                </a:lnTo>
                <a:lnTo>
                  <a:pt x="556430" y="787052"/>
                </a:lnTo>
                <a:lnTo>
                  <a:pt x="558153" y="787052"/>
                </a:lnTo>
                <a:lnTo>
                  <a:pt x="558153" y="786313"/>
                </a:lnTo>
                <a:lnTo>
                  <a:pt x="561354" y="782867"/>
                </a:lnTo>
                <a:lnTo>
                  <a:pt x="562092" y="778682"/>
                </a:lnTo>
                <a:lnTo>
                  <a:pt x="563816" y="774499"/>
                </a:lnTo>
                <a:lnTo>
                  <a:pt x="565538" y="769576"/>
                </a:lnTo>
                <a:lnTo>
                  <a:pt x="567262" y="767114"/>
                </a:lnTo>
                <a:lnTo>
                  <a:pt x="573908" y="759729"/>
                </a:lnTo>
                <a:lnTo>
                  <a:pt x="583014" y="755544"/>
                </a:lnTo>
                <a:lnTo>
                  <a:pt x="596308" y="753821"/>
                </a:lnTo>
                <a:lnTo>
                  <a:pt x="597046" y="757268"/>
                </a:lnTo>
                <a:lnTo>
                  <a:pt x="598769" y="758006"/>
                </a:lnTo>
                <a:lnTo>
                  <a:pt x="598769" y="759729"/>
                </a:lnTo>
                <a:lnTo>
                  <a:pt x="600491" y="759729"/>
                </a:lnTo>
                <a:lnTo>
                  <a:pt x="600491" y="758006"/>
                </a:lnTo>
                <a:lnTo>
                  <a:pt x="601477" y="758006"/>
                </a:lnTo>
                <a:lnTo>
                  <a:pt x="604677" y="758006"/>
                </a:lnTo>
                <a:lnTo>
                  <a:pt x="608861" y="757268"/>
                </a:lnTo>
                <a:lnTo>
                  <a:pt x="608861" y="769821"/>
                </a:lnTo>
                <a:lnTo>
                  <a:pt x="603200" y="775729"/>
                </a:lnTo>
                <a:lnTo>
                  <a:pt x="599015" y="786559"/>
                </a:lnTo>
                <a:lnTo>
                  <a:pt x="594831" y="800836"/>
                </a:lnTo>
                <a:lnTo>
                  <a:pt x="590645" y="814128"/>
                </a:lnTo>
                <a:lnTo>
                  <a:pt x="585722" y="824221"/>
                </a:lnTo>
                <a:lnTo>
                  <a:pt x="600491" y="824221"/>
                </a:lnTo>
                <a:lnTo>
                  <a:pt x="612799" y="822498"/>
                </a:lnTo>
                <a:lnTo>
                  <a:pt x="624369" y="822498"/>
                </a:lnTo>
                <a:lnTo>
                  <a:pt x="635199" y="824221"/>
                </a:lnTo>
                <a:lnTo>
                  <a:pt x="641845" y="828405"/>
                </a:lnTo>
                <a:lnTo>
                  <a:pt x="647507" y="837514"/>
                </a:lnTo>
                <a:lnTo>
                  <a:pt x="649229" y="850066"/>
                </a:lnTo>
                <a:lnTo>
                  <a:pt x="646768" y="859174"/>
                </a:lnTo>
                <a:lnTo>
                  <a:pt x="643568" y="870744"/>
                </a:lnTo>
                <a:lnTo>
                  <a:pt x="643568" y="882313"/>
                </a:lnTo>
                <a:lnTo>
                  <a:pt x="650954" y="889697"/>
                </a:lnTo>
                <a:lnTo>
                  <a:pt x="655138" y="894620"/>
                </a:lnTo>
                <a:lnTo>
                  <a:pt x="660799" y="900529"/>
                </a:lnTo>
                <a:lnTo>
                  <a:pt x="669906" y="905451"/>
                </a:lnTo>
                <a:lnTo>
                  <a:pt x="680738" y="907913"/>
                </a:lnTo>
                <a:lnTo>
                  <a:pt x="686399" y="900529"/>
                </a:lnTo>
                <a:lnTo>
                  <a:pt x="693784" y="898066"/>
                </a:lnTo>
                <a:lnTo>
                  <a:pt x="707076" y="898066"/>
                </a:lnTo>
                <a:lnTo>
                  <a:pt x="708798" y="900529"/>
                </a:lnTo>
                <a:lnTo>
                  <a:pt x="711261" y="903975"/>
                </a:lnTo>
                <a:lnTo>
                  <a:pt x="712737" y="905697"/>
                </a:lnTo>
                <a:lnTo>
                  <a:pt x="714460" y="905697"/>
                </a:lnTo>
                <a:lnTo>
                  <a:pt x="718645" y="906436"/>
                </a:lnTo>
                <a:lnTo>
                  <a:pt x="724060" y="907667"/>
                </a:lnTo>
                <a:lnTo>
                  <a:pt x="729722" y="896098"/>
                </a:lnTo>
                <a:lnTo>
                  <a:pt x="737106" y="887728"/>
                </a:lnTo>
                <a:lnTo>
                  <a:pt x="745476" y="880343"/>
                </a:lnTo>
                <a:lnTo>
                  <a:pt x="756306" y="874436"/>
                </a:lnTo>
                <a:lnTo>
                  <a:pt x="772060" y="871975"/>
                </a:lnTo>
                <a:lnTo>
                  <a:pt x="774522" y="870251"/>
                </a:lnTo>
                <a:lnTo>
                  <a:pt x="776244" y="870251"/>
                </a:lnTo>
                <a:lnTo>
                  <a:pt x="778707" y="870251"/>
                </a:lnTo>
                <a:lnTo>
                  <a:pt x="780429" y="870251"/>
                </a:lnTo>
                <a:lnTo>
                  <a:pt x="783629" y="871975"/>
                </a:lnTo>
                <a:lnTo>
                  <a:pt x="787813" y="871975"/>
                </a:lnTo>
                <a:lnTo>
                  <a:pt x="786090" y="874436"/>
                </a:lnTo>
                <a:lnTo>
                  <a:pt x="786090" y="877882"/>
                </a:lnTo>
                <a:lnTo>
                  <a:pt x="784367" y="877882"/>
                </a:lnTo>
                <a:lnTo>
                  <a:pt x="784367" y="878621"/>
                </a:lnTo>
                <a:lnTo>
                  <a:pt x="786090" y="878621"/>
                </a:lnTo>
                <a:lnTo>
                  <a:pt x="787813" y="880343"/>
                </a:lnTo>
                <a:lnTo>
                  <a:pt x="790275" y="882066"/>
                </a:lnTo>
                <a:lnTo>
                  <a:pt x="790275" y="878621"/>
                </a:lnTo>
                <a:lnTo>
                  <a:pt x="793475" y="876160"/>
                </a:lnTo>
                <a:lnTo>
                  <a:pt x="795199" y="874436"/>
                </a:lnTo>
                <a:lnTo>
                  <a:pt x="795937" y="872714"/>
                </a:lnTo>
                <a:lnTo>
                  <a:pt x="797660" y="871975"/>
                </a:lnTo>
                <a:lnTo>
                  <a:pt x="800860" y="870251"/>
                </a:lnTo>
                <a:lnTo>
                  <a:pt x="803320" y="868529"/>
                </a:lnTo>
                <a:lnTo>
                  <a:pt x="816613" y="880097"/>
                </a:lnTo>
                <a:lnTo>
                  <a:pt x="833845" y="886006"/>
                </a:lnTo>
                <a:lnTo>
                  <a:pt x="851075" y="887728"/>
                </a:lnTo>
                <a:lnTo>
                  <a:pt x="871014" y="886006"/>
                </a:lnTo>
                <a:lnTo>
                  <a:pt x="891689" y="884281"/>
                </a:lnTo>
                <a:lnTo>
                  <a:pt x="891689" y="887728"/>
                </a:lnTo>
                <a:lnTo>
                  <a:pt x="891689" y="889452"/>
                </a:lnTo>
                <a:lnTo>
                  <a:pt x="889967" y="890190"/>
                </a:lnTo>
                <a:lnTo>
                  <a:pt x="889967" y="891912"/>
                </a:lnTo>
                <a:lnTo>
                  <a:pt x="888243" y="894374"/>
                </a:lnTo>
                <a:lnTo>
                  <a:pt x="898090" y="897820"/>
                </a:lnTo>
                <a:lnTo>
                  <a:pt x="903751" y="902005"/>
                </a:lnTo>
                <a:lnTo>
                  <a:pt x="909413" y="906190"/>
                </a:lnTo>
                <a:lnTo>
                  <a:pt x="919259" y="911113"/>
                </a:lnTo>
                <a:lnTo>
                  <a:pt x="919259" y="919481"/>
                </a:lnTo>
                <a:lnTo>
                  <a:pt x="930090" y="922928"/>
                </a:lnTo>
                <a:lnTo>
                  <a:pt x="936736" y="923667"/>
                </a:lnTo>
                <a:lnTo>
                  <a:pt x="942397" y="929574"/>
                </a:lnTo>
                <a:lnTo>
                  <a:pt x="945597" y="938682"/>
                </a:lnTo>
                <a:lnTo>
                  <a:pt x="962828" y="940404"/>
                </a:lnTo>
                <a:lnTo>
                  <a:pt x="976859" y="941143"/>
                </a:lnTo>
                <a:lnTo>
                  <a:pt x="995813" y="942867"/>
                </a:lnTo>
                <a:lnTo>
                  <a:pt x="1009104" y="960343"/>
                </a:lnTo>
                <a:lnTo>
                  <a:pt x="1024859" y="976097"/>
                </a:lnTo>
                <a:lnTo>
                  <a:pt x="1042089" y="989389"/>
                </a:lnTo>
                <a:lnTo>
                  <a:pt x="1062028" y="999481"/>
                </a:lnTo>
                <a:lnTo>
                  <a:pt x="1061290" y="1005389"/>
                </a:lnTo>
                <a:lnTo>
                  <a:pt x="1058089" y="1008835"/>
                </a:lnTo>
                <a:lnTo>
                  <a:pt x="1055627" y="1013020"/>
                </a:lnTo>
                <a:lnTo>
                  <a:pt x="1052427" y="1015481"/>
                </a:lnTo>
                <a:lnTo>
                  <a:pt x="1049966" y="1020404"/>
                </a:lnTo>
                <a:lnTo>
                  <a:pt x="1068182" y="1020404"/>
                </a:lnTo>
                <a:lnTo>
                  <a:pt x="1085412" y="1026312"/>
                </a:lnTo>
                <a:lnTo>
                  <a:pt x="1088612" y="1036404"/>
                </a:lnTo>
                <a:lnTo>
                  <a:pt x="1092798" y="1034681"/>
                </a:lnTo>
                <a:lnTo>
                  <a:pt x="1095258" y="1032958"/>
                </a:lnTo>
                <a:lnTo>
                  <a:pt x="1100181" y="1034681"/>
                </a:lnTo>
                <a:lnTo>
                  <a:pt x="1100919" y="1034681"/>
                </a:lnTo>
                <a:lnTo>
                  <a:pt x="1104120" y="1036404"/>
                </a:lnTo>
                <a:lnTo>
                  <a:pt x="1106582" y="1038127"/>
                </a:lnTo>
                <a:lnTo>
                  <a:pt x="1109782" y="1038865"/>
                </a:lnTo>
                <a:lnTo>
                  <a:pt x="1154335" y="1042312"/>
                </a:lnTo>
                <a:lnTo>
                  <a:pt x="1158519" y="1046496"/>
                </a:lnTo>
                <a:lnTo>
                  <a:pt x="1161719" y="1054866"/>
                </a:lnTo>
                <a:lnTo>
                  <a:pt x="1162457" y="1062250"/>
                </a:lnTo>
                <a:lnTo>
                  <a:pt x="1167381" y="1068158"/>
                </a:lnTo>
                <a:lnTo>
                  <a:pt x="1174027" y="1069881"/>
                </a:lnTo>
                <a:lnTo>
                  <a:pt x="1181411" y="1069881"/>
                </a:lnTo>
                <a:lnTo>
                  <a:pt x="1187072" y="1068158"/>
                </a:lnTo>
                <a:lnTo>
                  <a:pt x="1191257" y="1074065"/>
                </a:lnTo>
                <a:lnTo>
                  <a:pt x="1196181" y="1078250"/>
                </a:lnTo>
                <a:lnTo>
                  <a:pt x="1198642" y="1083174"/>
                </a:lnTo>
                <a:lnTo>
                  <a:pt x="1200612" y="1088835"/>
                </a:lnTo>
                <a:lnTo>
                  <a:pt x="1202334" y="1095481"/>
                </a:lnTo>
                <a:lnTo>
                  <a:pt x="1191503" y="1108773"/>
                </a:lnTo>
                <a:lnTo>
                  <a:pt x="1179934" y="1124527"/>
                </a:lnTo>
                <a:lnTo>
                  <a:pt x="1168366" y="1142003"/>
                </a:lnTo>
                <a:lnTo>
                  <a:pt x="1158519" y="1159481"/>
                </a:lnTo>
                <a:lnTo>
                  <a:pt x="1151874" y="1172772"/>
                </a:lnTo>
                <a:lnTo>
                  <a:pt x="1151874" y="1181142"/>
                </a:lnTo>
                <a:lnTo>
                  <a:pt x="1152611" y="1192710"/>
                </a:lnTo>
                <a:lnTo>
                  <a:pt x="1155811" y="1206003"/>
                </a:lnTo>
                <a:lnTo>
                  <a:pt x="1154089" y="1217572"/>
                </a:lnTo>
                <a:lnTo>
                  <a:pt x="1151627" y="1224957"/>
                </a:lnTo>
                <a:lnTo>
                  <a:pt x="1145965" y="1236526"/>
                </a:lnTo>
                <a:lnTo>
                  <a:pt x="1145610" y="1237129"/>
                </a:lnTo>
                <a:lnTo>
                  <a:pt x="795176" y="1237129"/>
                </a:lnTo>
                <a:lnTo>
                  <a:pt x="797415" y="1220772"/>
                </a:lnTo>
                <a:lnTo>
                  <a:pt x="768614" y="1209941"/>
                </a:lnTo>
                <a:lnTo>
                  <a:pt x="743752" y="1193203"/>
                </a:lnTo>
                <a:lnTo>
                  <a:pt x="723814" y="1171542"/>
                </a:lnTo>
                <a:lnTo>
                  <a:pt x="707322" y="1148157"/>
                </a:lnTo>
                <a:lnTo>
                  <a:pt x="701661" y="1134865"/>
                </a:lnTo>
                <a:lnTo>
                  <a:pt x="697476" y="1122311"/>
                </a:lnTo>
                <a:lnTo>
                  <a:pt x="693291" y="1107296"/>
                </a:lnTo>
                <a:lnTo>
                  <a:pt x="687630" y="1095727"/>
                </a:lnTo>
                <a:lnTo>
                  <a:pt x="678522" y="1087357"/>
                </a:lnTo>
                <a:lnTo>
                  <a:pt x="676061" y="1083911"/>
                </a:lnTo>
                <a:lnTo>
                  <a:pt x="671876" y="1083911"/>
                </a:lnTo>
                <a:lnTo>
                  <a:pt x="668677" y="1083174"/>
                </a:lnTo>
                <a:lnTo>
                  <a:pt x="666215" y="1079727"/>
                </a:lnTo>
                <a:lnTo>
                  <a:pt x="663014" y="1077265"/>
                </a:lnTo>
                <a:lnTo>
                  <a:pt x="666215" y="1071358"/>
                </a:lnTo>
                <a:lnTo>
                  <a:pt x="666215" y="1066434"/>
                </a:lnTo>
                <a:lnTo>
                  <a:pt x="666215" y="1060527"/>
                </a:lnTo>
                <a:lnTo>
                  <a:pt x="666215" y="1054620"/>
                </a:lnTo>
                <a:lnTo>
                  <a:pt x="673599" y="1050435"/>
                </a:lnTo>
                <a:lnTo>
                  <a:pt x="678522" y="1046250"/>
                </a:lnTo>
                <a:lnTo>
                  <a:pt x="685907" y="1042065"/>
                </a:lnTo>
                <a:lnTo>
                  <a:pt x="685907" y="1038619"/>
                </a:lnTo>
                <a:lnTo>
                  <a:pt x="678522" y="1038619"/>
                </a:lnTo>
                <a:lnTo>
                  <a:pt x="674337" y="1037881"/>
                </a:lnTo>
                <a:lnTo>
                  <a:pt x="670152" y="1037881"/>
                </a:lnTo>
                <a:lnTo>
                  <a:pt x="665969" y="1036158"/>
                </a:lnTo>
                <a:lnTo>
                  <a:pt x="671630" y="1022866"/>
                </a:lnTo>
                <a:lnTo>
                  <a:pt x="675815" y="1009574"/>
                </a:lnTo>
                <a:lnTo>
                  <a:pt x="681476" y="997020"/>
                </a:lnTo>
                <a:lnTo>
                  <a:pt x="691322" y="986189"/>
                </a:lnTo>
                <a:lnTo>
                  <a:pt x="702891" y="976097"/>
                </a:lnTo>
                <a:lnTo>
                  <a:pt x="712737" y="964528"/>
                </a:lnTo>
                <a:lnTo>
                  <a:pt x="711998" y="956159"/>
                </a:lnTo>
                <a:lnTo>
                  <a:pt x="711998" y="944590"/>
                </a:lnTo>
                <a:lnTo>
                  <a:pt x="710276" y="933020"/>
                </a:lnTo>
                <a:lnTo>
                  <a:pt x="706091" y="925636"/>
                </a:lnTo>
                <a:lnTo>
                  <a:pt x="700430" y="917266"/>
                </a:lnTo>
                <a:lnTo>
                  <a:pt x="694769" y="908159"/>
                </a:lnTo>
                <a:lnTo>
                  <a:pt x="689107" y="908159"/>
                </a:lnTo>
                <a:lnTo>
                  <a:pt x="687384" y="909882"/>
                </a:lnTo>
                <a:lnTo>
                  <a:pt x="685660" y="911605"/>
                </a:lnTo>
                <a:lnTo>
                  <a:pt x="683938" y="912343"/>
                </a:lnTo>
                <a:lnTo>
                  <a:pt x="681476" y="914066"/>
                </a:lnTo>
                <a:lnTo>
                  <a:pt x="683199" y="917513"/>
                </a:lnTo>
                <a:lnTo>
                  <a:pt x="683199" y="919974"/>
                </a:lnTo>
                <a:lnTo>
                  <a:pt x="683199" y="921697"/>
                </a:lnTo>
                <a:lnTo>
                  <a:pt x="681476" y="924159"/>
                </a:lnTo>
                <a:lnTo>
                  <a:pt x="679753" y="924159"/>
                </a:lnTo>
                <a:lnTo>
                  <a:pt x="678030" y="925882"/>
                </a:lnTo>
                <a:lnTo>
                  <a:pt x="677292" y="925882"/>
                </a:lnTo>
                <a:lnTo>
                  <a:pt x="675568" y="925882"/>
                </a:lnTo>
                <a:lnTo>
                  <a:pt x="673108" y="927605"/>
                </a:lnTo>
                <a:lnTo>
                  <a:pt x="665722" y="921697"/>
                </a:lnTo>
                <a:lnTo>
                  <a:pt x="652430" y="914313"/>
                </a:lnTo>
                <a:lnTo>
                  <a:pt x="639137" y="906929"/>
                </a:lnTo>
                <a:lnTo>
                  <a:pt x="626831" y="901020"/>
                </a:lnTo>
                <a:lnTo>
                  <a:pt x="617722" y="898558"/>
                </a:lnTo>
                <a:lnTo>
                  <a:pt x="610338" y="881082"/>
                </a:lnTo>
                <a:lnTo>
                  <a:pt x="603692" y="870989"/>
                </a:lnTo>
                <a:lnTo>
                  <a:pt x="596308" y="863605"/>
                </a:lnTo>
                <a:lnTo>
                  <a:pt x="588923" y="861144"/>
                </a:lnTo>
                <a:lnTo>
                  <a:pt x="577353" y="857698"/>
                </a:lnTo>
                <a:lnTo>
                  <a:pt x="565046" y="853513"/>
                </a:lnTo>
                <a:lnTo>
                  <a:pt x="548554" y="847606"/>
                </a:lnTo>
                <a:lnTo>
                  <a:pt x="538708" y="840221"/>
                </a:lnTo>
                <a:lnTo>
                  <a:pt x="530338" y="832836"/>
                </a:lnTo>
                <a:lnTo>
                  <a:pt x="517046" y="826929"/>
                </a:lnTo>
                <a:lnTo>
                  <a:pt x="508677" y="826929"/>
                </a:lnTo>
                <a:lnTo>
                  <a:pt x="503016" y="830375"/>
                </a:lnTo>
                <a:lnTo>
                  <a:pt x="498092" y="832836"/>
                </a:lnTo>
                <a:lnTo>
                  <a:pt x="492431" y="836283"/>
                </a:lnTo>
                <a:lnTo>
                  <a:pt x="485785" y="834560"/>
                </a:lnTo>
                <a:lnTo>
                  <a:pt x="482585" y="832836"/>
                </a:lnTo>
                <a:lnTo>
                  <a:pt x="480124" y="830375"/>
                </a:lnTo>
                <a:lnTo>
                  <a:pt x="476924" y="826929"/>
                </a:lnTo>
                <a:lnTo>
                  <a:pt x="472739" y="822744"/>
                </a:lnTo>
                <a:lnTo>
                  <a:pt x="469539" y="820283"/>
                </a:lnTo>
                <a:lnTo>
                  <a:pt x="467077" y="818559"/>
                </a:lnTo>
                <a:lnTo>
                  <a:pt x="448124" y="815113"/>
                </a:lnTo>
                <a:lnTo>
                  <a:pt x="445662" y="812652"/>
                </a:lnTo>
                <a:lnTo>
                  <a:pt x="442462" y="810190"/>
                </a:lnTo>
                <a:lnTo>
                  <a:pt x="440000" y="806744"/>
                </a:lnTo>
                <a:lnTo>
                  <a:pt x="436801" y="804283"/>
                </a:lnTo>
                <a:lnTo>
                  <a:pt x="436062" y="802560"/>
                </a:lnTo>
                <a:lnTo>
                  <a:pt x="419570" y="805021"/>
                </a:lnTo>
                <a:lnTo>
                  <a:pt x="417108" y="804283"/>
                </a:lnTo>
                <a:lnTo>
                  <a:pt x="412924" y="798375"/>
                </a:lnTo>
                <a:lnTo>
                  <a:pt x="405539" y="792467"/>
                </a:lnTo>
                <a:lnTo>
                  <a:pt x="399878" y="785082"/>
                </a:lnTo>
                <a:lnTo>
                  <a:pt x="394217" y="779175"/>
                </a:lnTo>
                <a:lnTo>
                  <a:pt x="391017" y="775729"/>
                </a:lnTo>
                <a:lnTo>
                  <a:pt x="396677" y="757513"/>
                </a:lnTo>
                <a:lnTo>
                  <a:pt x="380924" y="740036"/>
                </a:lnTo>
                <a:lnTo>
                  <a:pt x="366893" y="720837"/>
                </a:lnTo>
                <a:lnTo>
                  <a:pt x="352124" y="700899"/>
                </a:lnTo>
                <a:lnTo>
                  <a:pt x="338094" y="679976"/>
                </a:lnTo>
                <a:lnTo>
                  <a:pt x="334894" y="678252"/>
                </a:lnTo>
                <a:lnTo>
                  <a:pt x="330709" y="677514"/>
                </a:lnTo>
                <a:lnTo>
                  <a:pt x="328248" y="677514"/>
                </a:lnTo>
                <a:lnTo>
                  <a:pt x="323324" y="675792"/>
                </a:lnTo>
                <a:lnTo>
                  <a:pt x="322586" y="674068"/>
                </a:lnTo>
                <a:lnTo>
                  <a:pt x="316925" y="666683"/>
                </a:lnTo>
                <a:lnTo>
                  <a:pt x="313725" y="658315"/>
                </a:lnTo>
                <a:lnTo>
                  <a:pt x="311262" y="649945"/>
                </a:lnTo>
                <a:lnTo>
                  <a:pt x="306339" y="640837"/>
                </a:lnTo>
                <a:lnTo>
                  <a:pt x="299694" y="636653"/>
                </a:lnTo>
                <a:lnTo>
                  <a:pt x="296493" y="633207"/>
                </a:lnTo>
                <a:lnTo>
                  <a:pt x="294032" y="630746"/>
                </a:lnTo>
                <a:lnTo>
                  <a:pt x="290832" y="629022"/>
                </a:lnTo>
                <a:lnTo>
                  <a:pt x="290832" y="644777"/>
                </a:lnTo>
                <a:lnTo>
                  <a:pt x="295017" y="650683"/>
                </a:lnTo>
                <a:lnTo>
                  <a:pt x="304124" y="660776"/>
                </a:lnTo>
                <a:lnTo>
                  <a:pt x="312494" y="672346"/>
                </a:lnTo>
                <a:lnTo>
                  <a:pt x="323324" y="687360"/>
                </a:lnTo>
                <a:lnTo>
                  <a:pt x="331693" y="701637"/>
                </a:lnTo>
                <a:lnTo>
                  <a:pt x="340801" y="716653"/>
                </a:lnTo>
                <a:lnTo>
                  <a:pt x="347447" y="729945"/>
                </a:lnTo>
                <a:lnTo>
                  <a:pt x="350647" y="738314"/>
                </a:lnTo>
                <a:lnTo>
                  <a:pt x="350647" y="744222"/>
                </a:lnTo>
                <a:lnTo>
                  <a:pt x="348925" y="746683"/>
                </a:lnTo>
                <a:lnTo>
                  <a:pt x="347200" y="748406"/>
                </a:lnTo>
                <a:lnTo>
                  <a:pt x="347200" y="750129"/>
                </a:lnTo>
                <a:lnTo>
                  <a:pt x="344740" y="751853"/>
                </a:lnTo>
                <a:lnTo>
                  <a:pt x="344740" y="745945"/>
                </a:lnTo>
                <a:lnTo>
                  <a:pt x="343017" y="741021"/>
                </a:lnTo>
                <a:lnTo>
                  <a:pt x="343017" y="738561"/>
                </a:lnTo>
                <a:lnTo>
                  <a:pt x="341294" y="735114"/>
                </a:lnTo>
                <a:lnTo>
                  <a:pt x="338832" y="735114"/>
                </a:lnTo>
                <a:lnTo>
                  <a:pt x="337109" y="735114"/>
                </a:lnTo>
                <a:lnTo>
                  <a:pt x="335386" y="735114"/>
                </a:lnTo>
                <a:lnTo>
                  <a:pt x="334648" y="735114"/>
                </a:lnTo>
                <a:lnTo>
                  <a:pt x="332924" y="735114"/>
                </a:lnTo>
                <a:lnTo>
                  <a:pt x="328740" y="735114"/>
                </a:lnTo>
                <a:lnTo>
                  <a:pt x="325540" y="725022"/>
                </a:lnTo>
                <a:lnTo>
                  <a:pt x="323078" y="714929"/>
                </a:lnTo>
                <a:lnTo>
                  <a:pt x="318156" y="706561"/>
                </a:lnTo>
                <a:lnTo>
                  <a:pt x="311509" y="699175"/>
                </a:lnTo>
                <a:lnTo>
                  <a:pt x="302401" y="693269"/>
                </a:lnTo>
                <a:lnTo>
                  <a:pt x="294032" y="687360"/>
                </a:lnTo>
                <a:lnTo>
                  <a:pt x="286647" y="677268"/>
                </a:lnTo>
                <a:lnTo>
                  <a:pt x="289109" y="675545"/>
                </a:lnTo>
                <a:lnTo>
                  <a:pt x="290832" y="675545"/>
                </a:lnTo>
                <a:lnTo>
                  <a:pt x="292555" y="675545"/>
                </a:lnTo>
                <a:lnTo>
                  <a:pt x="292555" y="673821"/>
                </a:lnTo>
                <a:lnTo>
                  <a:pt x="292555" y="672099"/>
                </a:lnTo>
                <a:lnTo>
                  <a:pt x="294278" y="671361"/>
                </a:lnTo>
                <a:lnTo>
                  <a:pt x="283447" y="663976"/>
                </a:lnTo>
                <a:lnTo>
                  <a:pt x="278524" y="654869"/>
                </a:lnTo>
                <a:lnTo>
                  <a:pt x="273601" y="644777"/>
                </a:lnTo>
                <a:lnTo>
                  <a:pt x="271140" y="633207"/>
                </a:lnTo>
                <a:lnTo>
                  <a:pt x="265478" y="623115"/>
                </a:lnTo>
                <a:lnTo>
                  <a:pt x="258093" y="614745"/>
                </a:lnTo>
                <a:lnTo>
                  <a:pt x="249725" y="609823"/>
                </a:lnTo>
                <a:lnTo>
                  <a:pt x="238894" y="605638"/>
                </a:lnTo>
                <a:lnTo>
                  <a:pt x="230524" y="599730"/>
                </a:lnTo>
                <a:lnTo>
                  <a:pt x="224863" y="592346"/>
                </a:lnTo>
                <a:lnTo>
                  <a:pt x="221663" y="583977"/>
                </a:lnTo>
                <a:lnTo>
                  <a:pt x="217478" y="574871"/>
                </a:lnTo>
                <a:lnTo>
                  <a:pt x="207633" y="560594"/>
                </a:lnTo>
                <a:lnTo>
                  <a:pt x="199264" y="550502"/>
                </a:lnTo>
                <a:lnTo>
                  <a:pt x="190156" y="541394"/>
                </a:lnTo>
                <a:lnTo>
                  <a:pt x="184494" y="531303"/>
                </a:lnTo>
                <a:lnTo>
                  <a:pt x="180309" y="518010"/>
                </a:lnTo>
                <a:lnTo>
                  <a:pt x="177109" y="500533"/>
                </a:lnTo>
                <a:lnTo>
                  <a:pt x="176371" y="476410"/>
                </a:lnTo>
                <a:lnTo>
                  <a:pt x="176371" y="470503"/>
                </a:lnTo>
                <a:lnTo>
                  <a:pt x="177109" y="458933"/>
                </a:lnTo>
                <a:lnTo>
                  <a:pt x="177109" y="443180"/>
                </a:lnTo>
                <a:lnTo>
                  <a:pt x="177109" y="423980"/>
                </a:lnTo>
                <a:lnTo>
                  <a:pt x="177109" y="406503"/>
                </a:lnTo>
                <a:lnTo>
                  <a:pt x="178833" y="392226"/>
                </a:lnTo>
                <a:lnTo>
                  <a:pt x="180556" y="383118"/>
                </a:lnTo>
                <a:lnTo>
                  <a:pt x="184740" y="381396"/>
                </a:lnTo>
                <a:lnTo>
                  <a:pt x="187940" y="381396"/>
                </a:lnTo>
                <a:lnTo>
                  <a:pt x="190402" y="381396"/>
                </a:lnTo>
                <a:lnTo>
                  <a:pt x="193602" y="381396"/>
                </a:lnTo>
                <a:lnTo>
                  <a:pt x="196064" y="383118"/>
                </a:lnTo>
                <a:lnTo>
                  <a:pt x="197787" y="386564"/>
                </a:lnTo>
                <a:lnTo>
                  <a:pt x="200248" y="389026"/>
                </a:lnTo>
                <a:lnTo>
                  <a:pt x="201970" y="392473"/>
                </a:lnTo>
                <a:lnTo>
                  <a:pt x="201970" y="375733"/>
                </a:lnTo>
                <a:lnTo>
                  <a:pt x="192125" y="364165"/>
                </a:lnTo>
                <a:lnTo>
                  <a:pt x="180556" y="352596"/>
                </a:lnTo>
                <a:lnTo>
                  <a:pt x="167264" y="344226"/>
                </a:lnTo>
                <a:lnTo>
                  <a:pt x="167264" y="351611"/>
                </a:lnTo>
                <a:lnTo>
                  <a:pt x="172926" y="355795"/>
                </a:lnTo>
                <a:lnTo>
                  <a:pt x="178586" y="359980"/>
                </a:lnTo>
                <a:lnTo>
                  <a:pt x="184247" y="364165"/>
                </a:lnTo>
                <a:lnTo>
                  <a:pt x="188433" y="370072"/>
                </a:lnTo>
                <a:lnTo>
                  <a:pt x="188433" y="373518"/>
                </a:lnTo>
                <a:lnTo>
                  <a:pt x="187694" y="373518"/>
                </a:lnTo>
                <a:lnTo>
                  <a:pt x="187694" y="375241"/>
                </a:lnTo>
                <a:lnTo>
                  <a:pt x="185971" y="375980"/>
                </a:lnTo>
                <a:lnTo>
                  <a:pt x="182772" y="377703"/>
                </a:lnTo>
                <a:lnTo>
                  <a:pt x="182032" y="379426"/>
                </a:lnTo>
                <a:lnTo>
                  <a:pt x="177109" y="379426"/>
                </a:lnTo>
                <a:lnTo>
                  <a:pt x="172926" y="379426"/>
                </a:lnTo>
                <a:lnTo>
                  <a:pt x="171202" y="379426"/>
                </a:lnTo>
                <a:lnTo>
                  <a:pt x="171202" y="377703"/>
                </a:lnTo>
                <a:lnTo>
                  <a:pt x="170463" y="377703"/>
                </a:lnTo>
                <a:lnTo>
                  <a:pt x="167264" y="375980"/>
                </a:lnTo>
                <a:lnTo>
                  <a:pt x="157418" y="363426"/>
                </a:lnTo>
                <a:lnTo>
                  <a:pt x="148310" y="350134"/>
                </a:lnTo>
                <a:lnTo>
                  <a:pt x="141664" y="335119"/>
                </a:lnTo>
                <a:lnTo>
                  <a:pt x="148310" y="335119"/>
                </a:lnTo>
                <a:lnTo>
                  <a:pt x="151510" y="336841"/>
                </a:lnTo>
                <a:lnTo>
                  <a:pt x="153972" y="336841"/>
                </a:lnTo>
                <a:lnTo>
                  <a:pt x="157171" y="336841"/>
                </a:lnTo>
                <a:lnTo>
                  <a:pt x="159633" y="335119"/>
                </a:lnTo>
                <a:lnTo>
                  <a:pt x="148064" y="330934"/>
                </a:lnTo>
                <a:lnTo>
                  <a:pt x="141418" y="324288"/>
                </a:lnTo>
                <a:lnTo>
                  <a:pt x="135756" y="315180"/>
                </a:lnTo>
                <a:lnTo>
                  <a:pt x="130834" y="305088"/>
                </a:lnTo>
                <a:lnTo>
                  <a:pt x="128371" y="294995"/>
                </a:lnTo>
                <a:lnTo>
                  <a:pt x="124187" y="285888"/>
                </a:lnTo>
                <a:lnTo>
                  <a:pt x="118525" y="278503"/>
                </a:lnTo>
                <a:lnTo>
                  <a:pt x="109418" y="274319"/>
                </a:lnTo>
                <a:lnTo>
                  <a:pt x="112618" y="255118"/>
                </a:lnTo>
                <a:lnTo>
                  <a:pt x="102772" y="244287"/>
                </a:lnTo>
                <a:lnTo>
                  <a:pt x="93664" y="230995"/>
                </a:lnTo>
                <a:lnTo>
                  <a:pt x="86279" y="217703"/>
                </a:lnTo>
                <a:lnTo>
                  <a:pt x="76433" y="204411"/>
                </a:lnTo>
                <a:lnTo>
                  <a:pt x="64865" y="194320"/>
                </a:lnTo>
                <a:lnTo>
                  <a:pt x="49111" y="186935"/>
                </a:lnTo>
                <a:lnTo>
                  <a:pt x="30156" y="182750"/>
                </a:lnTo>
                <a:lnTo>
                  <a:pt x="14403" y="175366"/>
                </a:lnTo>
                <a:lnTo>
                  <a:pt x="2834" y="165273"/>
                </a:lnTo>
                <a:lnTo>
                  <a:pt x="0" y="162806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 w="3104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/>
          </a:p>
        </p:txBody>
      </p:sp>
      <p:grpSp>
        <p:nvGrpSpPr>
          <p:cNvPr id="20" name="Group 19">
            <a:extLst>
              <a:ext uri="{FF2B5EF4-FFF2-40B4-BE49-F238E27FC236}">
                <a16:creationId xmlns="" xmlns:a16="http://schemas.microsoft.com/office/drawing/2014/main" id="{21211699-FA0D-4F4D-AE41-43D98EA13D02}"/>
              </a:ext>
            </a:extLst>
          </p:cNvPr>
          <p:cNvGrpSpPr/>
          <p:nvPr userDrawn="1"/>
        </p:nvGrpSpPr>
        <p:grpSpPr>
          <a:xfrm>
            <a:off x="10415614" y="1995380"/>
            <a:ext cx="1344926" cy="246023"/>
            <a:chOff x="6916230" y="365408"/>
            <a:chExt cx="3673340" cy="671952"/>
          </a:xfrm>
          <a:solidFill>
            <a:schemeClr val="bg1">
              <a:alpha val="94000"/>
            </a:schemeClr>
          </a:solidFill>
        </p:grpSpPr>
        <p:sp>
          <p:nvSpPr>
            <p:cNvPr id="21" name="Freeform: Shape 20">
              <a:extLst>
                <a:ext uri="{FF2B5EF4-FFF2-40B4-BE49-F238E27FC236}">
                  <a16:creationId xmlns="" xmlns:a16="http://schemas.microsoft.com/office/drawing/2014/main" id="{A3517EDD-BC26-4280-96E8-1130BB6B2552}"/>
                </a:ext>
              </a:extLst>
            </p:cNvPr>
            <p:cNvSpPr/>
            <p:nvPr/>
          </p:nvSpPr>
          <p:spPr>
            <a:xfrm rot="1020000">
              <a:off x="8384147" y="408886"/>
              <a:ext cx="403282" cy="600493"/>
            </a:xfrm>
            <a:custGeom>
              <a:avLst/>
              <a:gdLst>
                <a:gd name="connsiteX0" fmla="*/ 370630 w 403282"/>
                <a:gd name="connsiteY0" fmla="*/ 493654 h 600493"/>
                <a:gd name="connsiteX1" fmla="*/ 383308 w 403282"/>
                <a:gd name="connsiteY1" fmla="*/ 495095 h 600493"/>
                <a:gd name="connsiteX2" fmla="*/ 402037 w 403282"/>
                <a:gd name="connsiteY2" fmla="*/ 508637 h 600493"/>
                <a:gd name="connsiteX3" fmla="*/ 395698 w 403282"/>
                <a:gd name="connsiteY3" fmla="*/ 532265 h 600493"/>
                <a:gd name="connsiteX4" fmla="*/ 377833 w 403282"/>
                <a:gd name="connsiteY4" fmla="*/ 541197 h 600493"/>
                <a:gd name="connsiteX5" fmla="*/ 306951 w 403282"/>
                <a:gd name="connsiteY5" fmla="*/ 562519 h 600493"/>
                <a:gd name="connsiteX6" fmla="*/ 261137 w 403282"/>
                <a:gd name="connsiteY6" fmla="*/ 575774 h 600493"/>
                <a:gd name="connsiteX7" fmla="*/ 186510 w 403282"/>
                <a:gd name="connsiteY7" fmla="*/ 597384 h 600493"/>
                <a:gd name="connsiteX8" fmla="*/ 165476 w 403282"/>
                <a:gd name="connsiteY8" fmla="*/ 600265 h 600493"/>
                <a:gd name="connsiteX9" fmla="*/ 146747 w 403282"/>
                <a:gd name="connsiteY9" fmla="*/ 584706 h 600493"/>
                <a:gd name="connsiteX10" fmla="*/ 153950 w 403282"/>
                <a:gd name="connsiteY10" fmla="*/ 562519 h 600493"/>
                <a:gd name="connsiteX11" fmla="*/ 162594 w 403282"/>
                <a:gd name="connsiteY11" fmla="*/ 556180 h 600493"/>
                <a:gd name="connsiteX12" fmla="*/ 172391 w 403282"/>
                <a:gd name="connsiteY12" fmla="*/ 524773 h 600493"/>
                <a:gd name="connsiteX13" fmla="*/ 164323 w 403282"/>
                <a:gd name="connsiteY13" fmla="*/ 507197 h 600493"/>
                <a:gd name="connsiteX14" fmla="*/ 151645 w 403282"/>
                <a:gd name="connsiteY14" fmla="*/ 463400 h 600493"/>
                <a:gd name="connsiteX15" fmla="*/ 87679 w 403282"/>
                <a:gd name="connsiteY15" fmla="*/ 246432 h 600493"/>
                <a:gd name="connsiteX16" fmla="*/ 54543 w 403282"/>
                <a:gd name="connsiteY16" fmla="*/ 132330 h 600493"/>
                <a:gd name="connsiteX17" fmla="*/ 32356 w 403282"/>
                <a:gd name="connsiteY17" fmla="*/ 112737 h 600493"/>
                <a:gd name="connsiteX18" fmla="*/ 20543 w 403282"/>
                <a:gd name="connsiteY18" fmla="*/ 110720 h 600493"/>
                <a:gd name="connsiteX19" fmla="*/ 373 w 403282"/>
                <a:gd name="connsiteY19" fmla="*/ 91991 h 600493"/>
                <a:gd name="connsiteX20" fmla="*/ 12475 w 403282"/>
                <a:gd name="connsiteY20" fmla="*/ 65482 h 600493"/>
                <a:gd name="connsiteX21" fmla="*/ 33509 w 403282"/>
                <a:gd name="connsiteY21" fmla="*/ 57414 h 600493"/>
                <a:gd name="connsiteX22" fmla="*/ 219357 w 403282"/>
                <a:gd name="connsiteY22" fmla="*/ 2956 h 600493"/>
                <a:gd name="connsiteX23" fmla="*/ 233188 w 403282"/>
                <a:gd name="connsiteY23" fmla="*/ 75 h 600493"/>
                <a:gd name="connsiteX24" fmla="*/ 242697 w 403282"/>
                <a:gd name="connsiteY24" fmla="*/ 1227 h 600493"/>
                <a:gd name="connsiteX25" fmla="*/ 261426 w 403282"/>
                <a:gd name="connsiteY25" fmla="*/ 19092 h 600493"/>
                <a:gd name="connsiteX26" fmla="*/ 253070 w 403282"/>
                <a:gd name="connsiteY26" fmla="*/ 43296 h 600493"/>
                <a:gd name="connsiteX27" fmla="*/ 239527 w 403282"/>
                <a:gd name="connsiteY27" fmla="*/ 92279 h 600493"/>
                <a:gd name="connsiteX28" fmla="*/ 295714 w 403282"/>
                <a:gd name="connsiteY28" fmla="*/ 283314 h 600493"/>
                <a:gd name="connsiteX29" fmla="*/ 298019 w 403282"/>
                <a:gd name="connsiteY29" fmla="*/ 300890 h 600493"/>
                <a:gd name="connsiteX30" fmla="*/ 333748 w 403282"/>
                <a:gd name="connsiteY30" fmla="*/ 422484 h 600493"/>
                <a:gd name="connsiteX31" fmla="*/ 347867 w 403282"/>
                <a:gd name="connsiteY31" fmla="*/ 461383 h 600493"/>
                <a:gd name="connsiteX32" fmla="*/ 370630 w 403282"/>
                <a:gd name="connsiteY32" fmla="*/ 493654 h 6004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03282" h="600493">
                  <a:moveTo>
                    <a:pt x="370630" y="493654"/>
                  </a:moveTo>
                  <a:cubicBezTo>
                    <a:pt x="374952" y="494230"/>
                    <a:pt x="378986" y="494807"/>
                    <a:pt x="383308" y="495095"/>
                  </a:cubicBezTo>
                  <a:cubicBezTo>
                    <a:pt x="392528" y="495671"/>
                    <a:pt x="399443" y="499705"/>
                    <a:pt x="402037" y="508637"/>
                  </a:cubicBezTo>
                  <a:cubicBezTo>
                    <a:pt x="404630" y="517281"/>
                    <a:pt x="403477" y="525638"/>
                    <a:pt x="395698" y="532265"/>
                  </a:cubicBezTo>
                  <a:cubicBezTo>
                    <a:pt x="390511" y="536587"/>
                    <a:pt x="384460" y="539180"/>
                    <a:pt x="377833" y="541197"/>
                  </a:cubicBezTo>
                  <a:cubicBezTo>
                    <a:pt x="354206" y="548112"/>
                    <a:pt x="330579" y="555316"/>
                    <a:pt x="306951" y="562519"/>
                  </a:cubicBezTo>
                  <a:cubicBezTo>
                    <a:pt x="292832" y="571163"/>
                    <a:pt x="277561" y="575197"/>
                    <a:pt x="261137" y="575774"/>
                  </a:cubicBezTo>
                  <a:cubicBezTo>
                    <a:pt x="236358" y="582977"/>
                    <a:pt x="211290" y="590180"/>
                    <a:pt x="186510" y="597384"/>
                  </a:cubicBezTo>
                  <a:cubicBezTo>
                    <a:pt x="179594" y="599401"/>
                    <a:pt x="172967" y="601130"/>
                    <a:pt x="165476" y="600265"/>
                  </a:cubicBezTo>
                  <a:cubicBezTo>
                    <a:pt x="155967" y="599113"/>
                    <a:pt x="149628" y="594214"/>
                    <a:pt x="146747" y="584706"/>
                  </a:cubicBezTo>
                  <a:cubicBezTo>
                    <a:pt x="143577" y="575485"/>
                    <a:pt x="147323" y="568570"/>
                    <a:pt x="153950" y="562519"/>
                  </a:cubicBezTo>
                  <a:cubicBezTo>
                    <a:pt x="156543" y="560214"/>
                    <a:pt x="159713" y="558485"/>
                    <a:pt x="162594" y="556180"/>
                  </a:cubicBezTo>
                  <a:cubicBezTo>
                    <a:pt x="175849" y="546383"/>
                    <a:pt x="177001" y="541773"/>
                    <a:pt x="172391" y="524773"/>
                  </a:cubicBezTo>
                  <a:cubicBezTo>
                    <a:pt x="166628" y="520163"/>
                    <a:pt x="166340" y="513248"/>
                    <a:pt x="164323" y="507197"/>
                  </a:cubicBezTo>
                  <a:cubicBezTo>
                    <a:pt x="160001" y="492502"/>
                    <a:pt x="155103" y="478383"/>
                    <a:pt x="151645" y="463400"/>
                  </a:cubicBezTo>
                  <a:cubicBezTo>
                    <a:pt x="130035" y="391077"/>
                    <a:pt x="109289" y="318755"/>
                    <a:pt x="87679" y="246432"/>
                  </a:cubicBezTo>
                  <a:cubicBezTo>
                    <a:pt x="77018" y="208398"/>
                    <a:pt x="65492" y="170364"/>
                    <a:pt x="54543" y="132330"/>
                  </a:cubicBezTo>
                  <a:cubicBezTo>
                    <a:pt x="51085" y="120805"/>
                    <a:pt x="44746" y="113601"/>
                    <a:pt x="32356" y="112737"/>
                  </a:cubicBezTo>
                  <a:cubicBezTo>
                    <a:pt x="28322" y="112449"/>
                    <a:pt x="24577" y="111584"/>
                    <a:pt x="20543" y="110720"/>
                  </a:cubicBezTo>
                  <a:cubicBezTo>
                    <a:pt x="8729" y="108415"/>
                    <a:pt x="2102" y="102076"/>
                    <a:pt x="373" y="91991"/>
                  </a:cubicBezTo>
                  <a:cubicBezTo>
                    <a:pt x="-1356" y="81330"/>
                    <a:pt x="2966" y="71533"/>
                    <a:pt x="12475" y="65482"/>
                  </a:cubicBezTo>
                  <a:cubicBezTo>
                    <a:pt x="18814" y="61448"/>
                    <a:pt x="26305" y="59431"/>
                    <a:pt x="33509" y="57414"/>
                  </a:cubicBezTo>
                  <a:cubicBezTo>
                    <a:pt x="95458" y="38974"/>
                    <a:pt x="157408" y="21397"/>
                    <a:pt x="219357" y="2956"/>
                  </a:cubicBezTo>
                  <a:cubicBezTo>
                    <a:pt x="223968" y="1516"/>
                    <a:pt x="228578" y="363"/>
                    <a:pt x="233188" y="75"/>
                  </a:cubicBezTo>
                  <a:cubicBezTo>
                    <a:pt x="236358" y="-213"/>
                    <a:pt x="239527" y="363"/>
                    <a:pt x="242697" y="1227"/>
                  </a:cubicBezTo>
                  <a:cubicBezTo>
                    <a:pt x="252205" y="3533"/>
                    <a:pt x="258832" y="9295"/>
                    <a:pt x="261426" y="19092"/>
                  </a:cubicBezTo>
                  <a:cubicBezTo>
                    <a:pt x="264307" y="29177"/>
                    <a:pt x="261426" y="38397"/>
                    <a:pt x="253070" y="43296"/>
                  </a:cubicBezTo>
                  <a:cubicBezTo>
                    <a:pt x="232036" y="55685"/>
                    <a:pt x="233476" y="72109"/>
                    <a:pt x="239527" y="92279"/>
                  </a:cubicBezTo>
                  <a:cubicBezTo>
                    <a:pt x="258832" y="155669"/>
                    <a:pt x="276985" y="219636"/>
                    <a:pt x="295714" y="283314"/>
                  </a:cubicBezTo>
                  <a:cubicBezTo>
                    <a:pt x="297443" y="289077"/>
                    <a:pt x="298595" y="294839"/>
                    <a:pt x="298019" y="300890"/>
                  </a:cubicBezTo>
                  <a:cubicBezTo>
                    <a:pt x="309833" y="341518"/>
                    <a:pt x="321646" y="381857"/>
                    <a:pt x="333748" y="422484"/>
                  </a:cubicBezTo>
                  <a:cubicBezTo>
                    <a:pt x="340951" y="434586"/>
                    <a:pt x="344409" y="448129"/>
                    <a:pt x="347867" y="461383"/>
                  </a:cubicBezTo>
                  <a:cubicBezTo>
                    <a:pt x="351324" y="474925"/>
                    <a:pt x="356223" y="487315"/>
                    <a:pt x="370630" y="493654"/>
                  </a:cubicBezTo>
                  <a:close/>
                </a:path>
              </a:pathLst>
            </a:custGeom>
            <a:grpFill/>
            <a:ln w="287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="" xmlns:a16="http://schemas.microsoft.com/office/drawing/2014/main" id="{C0528C0E-261E-4AA7-94CE-271A5504982D}"/>
                </a:ext>
              </a:extLst>
            </p:cNvPr>
            <p:cNvSpPr/>
            <p:nvPr userDrawn="1"/>
          </p:nvSpPr>
          <p:spPr>
            <a:xfrm rot="1020000">
              <a:off x="9705320" y="428745"/>
              <a:ext cx="391436" cy="584760"/>
            </a:xfrm>
            <a:custGeom>
              <a:avLst/>
              <a:gdLst>
                <a:gd name="connsiteX0" fmla="*/ 167549 w 391436"/>
                <a:gd name="connsiteY0" fmla="*/ 584760 h 584760"/>
                <a:gd name="connsiteX1" fmla="*/ 143634 w 391436"/>
                <a:gd name="connsiteY1" fmla="*/ 569201 h 584760"/>
                <a:gd name="connsiteX2" fmla="*/ 154871 w 391436"/>
                <a:gd name="connsiteY2" fmla="*/ 544709 h 584760"/>
                <a:gd name="connsiteX3" fmla="*/ 158905 w 391436"/>
                <a:gd name="connsiteY3" fmla="*/ 542404 h 584760"/>
                <a:gd name="connsiteX4" fmla="*/ 175329 w 391436"/>
                <a:gd name="connsiteY4" fmla="*/ 500048 h 584760"/>
                <a:gd name="connsiteX5" fmla="*/ 69006 w 391436"/>
                <a:gd name="connsiteY5" fmla="*/ 137859 h 584760"/>
                <a:gd name="connsiteX6" fmla="*/ 65837 w 391436"/>
                <a:gd name="connsiteY6" fmla="*/ 127774 h 584760"/>
                <a:gd name="connsiteX7" fmla="*/ 27515 w 391436"/>
                <a:gd name="connsiteY7" fmla="*/ 102706 h 584760"/>
                <a:gd name="connsiteX8" fmla="*/ 718 w 391436"/>
                <a:gd name="connsiteY8" fmla="*/ 88011 h 584760"/>
                <a:gd name="connsiteX9" fmla="*/ 18582 w 391436"/>
                <a:gd name="connsiteY9" fmla="*/ 59774 h 584760"/>
                <a:gd name="connsiteX10" fmla="*/ 123176 w 391436"/>
                <a:gd name="connsiteY10" fmla="*/ 22316 h 584760"/>
                <a:gd name="connsiteX11" fmla="*/ 182244 w 391436"/>
                <a:gd name="connsiteY11" fmla="*/ 1570 h 584760"/>
                <a:gd name="connsiteX12" fmla="*/ 194922 w 391436"/>
                <a:gd name="connsiteY12" fmla="*/ 7621 h 584760"/>
                <a:gd name="connsiteX13" fmla="*/ 277906 w 391436"/>
                <a:gd name="connsiteY13" fmla="*/ 291724 h 584760"/>
                <a:gd name="connsiteX14" fmla="*/ 327754 w 391436"/>
                <a:gd name="connsiteY14" fmla="*/ 460861 h 584760"/>
                <a:gd name="connsiteX15" fmla="*/ 357143 w 391436"/>
                <a:gd name="connsiteY15" fmla="*/ 483048 h 584760"/>
                <a:gd name="connsiteX16" fmla="*/ 371262 w 391436"/>
                <a:gd name="connsiteY16" fmla="*/ 482760 h 584760"/>
                <a:gd name="connsiteX17" fmla="*/ 389127 w 391436"/>
                <a:gd name="connsiteY17" fmla="*/ 494285 h 584760"/>
                <a:gd name="connsiteX18" fmla="*/ 385669 w 391436"/>
                <a:gd name="connsiteY18" fmla="*/ 517336 h 584760"/>
                <a:gd name="connsiteX19" fmla="*/ 368381 w 391436"/>
                <a:gd name="connsiteY19" fmla="*/ 527421 h 584760"/>
                <a:gd name="connsiteX20" fmla="*/ 178787 w 391436"/>
                <a:gd name="connsiteY20" fmla="*/ 583031 h 584760"/>
                <a:gd name="connsiteX21" fmla="*/ 167549 w 391436"/>
                <a:gd name="connsiteY21" fmla="*/ 584760 h 5847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391436" h="584760">
                  <a:moveTo>
                    <a:pt x="167549" y="584760"/>
                  </a:moveTo>
                  <a:cubicBezTo>
                    <a:pt x="155447" y="584472"/>
                    <a:pt x="146803" y="580438"/>
                    <a:pt x="143634" y="569201"/>
                  </a:cubicBezTo>
                  <a:cubicBezTo>
                    <a:pt x="140464" y="557963"/>
                    <a:pt x="144786" y="549896"/>
                    <a:pt x="154871" y="544709"/>
                  </a:cubicBezTo>
                  <a:cubicBezTo>
                    <a:pt x="156312" y="544133"/>
                    <a:pt x="157753" y="543268"/>
                    <a:pt x="158905" y="542404"/>
                  </a:cubicBezTo>
                  <a:cubicBezTo>
                    <a:pt x="181380" y="528573"/>
                    <a:pt x="182820" y="525116"/>
                    <a:pt x="175329" y="500048"/>
                  </a:cubicBezTo>
                  <a:cubicBezTo>
                    <a:pt x="139888" y="379318"/>
                    <a:pt x="104447" y="258589"/>
                    <a:pt x="69006" y="137859"/>
                  </a:cubicBezTo>
                  <a:cubicBezTo>
                    <a:pt x="68142" y="134402"/>
                    <a:pt x="66989" y="130944"/>
                    <a:pt x="65837" y="127774"/>
                  </a:cubicBezTo>
                  <a:cubicBezTo>
                    <a:pt x="56904" y="102418"/>
                    <a:pt x="54311" y="100689"/>
                    <a:pt x="27515" y="102706"/>
                  </a:cubicBezTo>
                  <a:cubicBezTo>
                    <a:pt x="10226" y="103859"/>
                    <a:pt x="3887" y="100401"/>
                    <a:pt x="718" y="88011"/>
                  </a:cubicBezTo>
                  <a:cubicBezTo>
                    <a:pt x="-2164" y="76198"/>
                    <a:pt x="3599" y="65537"/>
                    <a:pt x="18582" y="59774"/>
                  </a:cubicBezTo>
                  <a:cubicBezTo>
                    <a:pt x="53159" y="46808"/>
                    <a:pt x="88312" y="34706"/>
                    <a:pt x="123176" y="22316"/>
                  </a:cubicBezTo>
                  <a:cubicBezTo>
                    <a:pt x="142770" y="15401"/>
                    <a:pt x="162939" y="8774"/>
                    <a:pt x="182244" y="1570"/>
                  </a:cubicBezTo>
                  <a:cubicBezTo>
                    <a:pt x="189736" y="-1311"/>
                    <a:pt x="192617" y="-735"/>
                    <a:pt x="194922" y="7621"/>
                  </a:cubicBezTo>
                  <a:cubicBezTo>
                    <a:pt x="222295" y="102418"/>
                    <a:pt x="250245" y="196927"/>
                    <a:pt x="277906" y="291724"/>
                  </a:cubicBezTo>
                  <a:cubicBezTo>
                    <a:pt x="294330" y="348199"/>
                    <a:pt x="311042" y="404386"/>
                    <a:pt x="327754" y="460861"/>
                  </a:cubicBezTo>
                  <a:cubicBezTo>
                    <a:pt x="333228" y="479590"/>
                    <a:pt x="337262" y="482760"/>
                    <a:pt x="357143" y="483048"/>
                  </a:cubicBezTo>
                  <a:cubicBezTo>
                    <a:pt x="361754" y="483048"/>
                    <a:pt x="366652" y="482760"/>
                    <a:pt x="371262" y="482760"/>
                  </a:cubicBezTo>
                  <a:cubicBezTo>
                    <a:pt x="379906" y="482471"/>
                    <a:pt x="385669" y="486505"/>
                    <a:pt x="389127" y="494285"/>
                  </a:cubicBezTo>
                  <a:cubicBezTo>
                    <a:pt x="392873" y="502641"/>
                    <a:pt x="392296" y="510421"/>
                    <a:pt x="385669" y="517336"/>
                  </a:cubicBezTo>
                  <a:cubicBezTo>
                    <a:pt x="380771" y="522234"/>
                    <a:pt x="374720" y="525404"/>
                    <a:pt x="368381" y="527421"/>
                  </a:cubicBezTo>
                  <a:cubicBezTo>
                    <a:pt x="305279" y="546150"/>
                    <a:pt x="241889" y="564591"/>
                    <a:pt x="178787" y="583031"/>
                  </a:cubicBezTo>
                  <a:cubicBezTo>
                    <a:pt x="175041" y="583896"/>
                    <a:pt x="170719" y="584184"/>
                    <a:pt x="167549" y="584760"/>
                  </a:cubicBezTo>
                  <a:close/>
                </a:path>
              </a:pathLst>
            </a:custGeom>
            <a:grpFill/>
            <a:ln w="287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="" xmlns:a16="http://schemas.microsoft.com/office/drawing/2014/main" id="{9949530E-E7BF-40F8-9FAE-1A1060591BB3}"/>
                </a:ext>
              </a:extLst>
            </p:cNvPr>
            <p:cNvSpPr/>
            <p:nvPr/>
          </p:nvSpPr>
          <p:spPr>
            <a:xfrm rot="1020000">
              <a:off x="8699841" y="425712"/>
              <a:ext cx="573136" cy="611648"/>
            </a:xfrm>
            <a:custGeom>
              <a:avLst/>
              <a:gdLst>
                <a:gd name="connsiteX0" fmla="*/ 255772 w 573136"/>
                <a:gd name="connsiteY0" fmla="*/ 7712 h 611648"/>
                <a:gd name="connsiteX1" fmla="*/ 475333 w 573136"/>
                <a:gd name="connsiteY1" fmla="*/ 71679 h 611648"/>
                <a:gd name="connsiteX2" fmla="*/ 572723 w 573136"/>
                <a:gd name="connsiteY2" fmla="*/ 301612 h 611648"/>
                <a:gd name="connsiteX3" fmla="*/ 423756 w 573136"/>
                <a:gd name="connsiteY3" fmla="*/ 538173 h 611648"/>
                <a:gd name="connsiteX4" fmla="*/ 416553 w 573136"/>
                <a:gd name="connsiteY4" fmla="*/ 541919 h 611648"/>
                <a:gd name="connsiteX5" fmla="*/ 396095 w 573136"/>
                <a:gd name="connsiteY5" fmla="*/ 536732 h 611648"/>
                <a:gd name="connsiteX6" fmla="*/ 392061 w 573136"/>
                <a:gd name="connsiteY6" fmla="*/ 524343 h 611648"/>
                <a:gd name="connsiteX7" fmla="*/ 402722 w 573136"/>
                <a:gd name="connsiteY7" fmla="*/ 492359 h 611648"/>
                <a:gd name="connsiteX8" fmla="*/ 417129 w 573136"/>
                <a:gd name="connsiteY8" fmla="*/ 446834 h 611648"/>
                <a:gd name="connsiteX9" fmla="*/ 394366 w 573136"/>
                <a:gd name="connsiteY9" fmla="*/ 362121 h 611648"/>
                <a:gd name="connsiteX10" fmla="*/ 318010 w 573136"/>
                <a:gd name="connsiteY10" fmla="*/ 103662 h 611648"/>
                <a:gd name="connsiteX11" fmla="*/ 296399 w 573136"/>
                <a:gd name="connsiteY11" fmla="*/ 66204 h 611648"/>
                <a:gd name="connsiteX12" fmla="*/ 270755 w 573136"/>
                <a:gd name="connsiteY12" fmla="*/ 55831 h 611648"/>
                <a:gd name="connsiteX13" fmla="*/ 254619 w 573136"/>
                <a:gd name="connsiteY13" fmla="*/ 45746 h 611648"/>
                <a:gd name="connsiteX14" fmla="*/ 247992 w 573136"/>
                <a:gd name="connsiteY14" fmla="*/ 21831 h 611648"/>
                <a:gd name="connsiteX15" fmla="*/ 255772 w 573136"/>
                <a:gd name="connsiteY15" fmla="*/ 7712 h 611648"/>
                <a:gd name="connsiteX16" fmla="*/ 50907 w 573136"/>
                <a:gd name="connsiteY16" fmla="*/ 64474 h 611648"/>
                <a:gd name="connsiteX17" fmla="*/ 150026 w 573136"/>
                <a:gd name="connsiteY17" fmla="*/ 35662 h 611648"/>
                <a:gd name="connsiteX18" fmla="*/ 188925 w 573136"/>
                <a:gd name="connsiteY18" fmla="*/ 27306 h 611648"/>
                <a:gd name="connsiteX19" fmla="*/ 200162 w 573136"/>
                <a:gd name="connsiteY19" fmla="*/ 24136 h 611648"/>
                <a:gd name="connsiteX20" fmla="*/ 217451 w 573136"/>
                <a:gd name="connsiteY20" fmla="*/ 33356 h 611648"/>
                <a:gd name="connsiteX21" fmla="*/ 227824 w 573136"/>
                <a:gd name="connsiteY21" fmla="*/ 58135 h 611648"/>
                <a:gd name="connsiteX22" fmla="*/ 245688 w 573136"/>
                <a:gd name="connsiteY22" fmla="*/ 118357 h 611648"/>
                <a:gd name="connsiteX23" fmla="*/ 256061 w 573136"/>
                <a:gd name="connsiteY23" fmla="*/ 153798 h 611648"/>
                <a:gd name="connsiteX24" fmla="*/ 270468 w 573136"/>
                <a:gd name="connsiteY24" fmla="*/ 203934 h 611648"/>
                <a:gd name="connsiteX25" fmla="*/ 343654 w 573136"/>
                <a:gd name="connsiteY25" fmla="*/ 453749 h 611648"/>
                <a:gd name="connsiteX26" fmla="*/ 369299 w 573136"/>
                <a:gd name="connsiteY26" fmla="*/ 541343 h 611648"/>
                <a:gd name="connsiteX27" fmla="*/ 358638 w 573136"/>
                <a:gd name="connsiteY27" fmla="*/ 562377 h 611648"/>
                <a:gd name="connsiteX28" fmla="*/ 287179 w 573136"/>
                <a:gd name="connsiteY28" fmla="*/ 583699 h 611648"/>
                <a:gd name="connsiteX29" fmla="*/ 273061 w 573136"/>
                <a:gd name="connsiteY29" fmla="*/ 584274 h 611648"/>
                <a:gd name="connsiteX30" fmla="*/ 191230 w 573136"/>
                <a:gd name="connsiteY30" fmla="*/ 607614 h 611648"/>
                <a:gd name="connsiteX31" fmla="*/ 167891 w 573136"/>
                <a:gd name="connsiteY31" fmla="*/ 611648 h 611648"/>
                <a:gd name="connsiteX32" fmla="*/ 148874 w 573136"/>
                <a:gd name="connsiteY32" fmla="*/ 598394 h 611648"/>
                <a:gd name="connsiteX33" fmla="*/ 153484 w 573136"/>
                <a:gd name="connsiteY33" fmla="*/ 575343 h 611648"/>
                <a:gd name="connsiteX34" fmla="*/ 155213 w 573136"/>
                <a:gd name="connsiteY34" fmla="*/ 573902 h 611648"/>
                <a:gd name="connsiteX35" fmla="*/ 169908 w 573136"/>
                <a:gd name="connsiteY35" fmla="*/ 522326 h 611648"/>
                <a:gd name="connsiteX36" fmla="*/ 152332 w 573136"/>
                <a:gd name="connsiteY36" fmla="*/ 466139 h 611648"/>
                <a:gd name="connsiteX37" fmla="*/ 132738 w 573136"/>
                <a:gd name="connsiteY37" fmla="*/ 408223 h 611648"/>
                <a:gd name="connsiteX38" fmla="*/ 111992 w 573136"/>
                <a:gd name="connsiteY38" fmla="*/ 337917 h 611648"/>
                <a:gd name="connsiteX39" fmla="*/ 83467 w 573136"/>
                <a:gd name="connsiteY39" fmla="*/ 240238 h 611648"/>
                <a:gd name="connsiteX40" fmla="*/ 55517 w 573136"/>
                <a:gd name="connsiteY40" fmla="*/ 144577 h 611648"/>
                <a:gd name="connsiteX41" fmla="*/ 29297 w 573136"/>
                <a:gd name="connsiteY41" fmla="*/ 124119 h 611648"/>
                <a:gd name="connsiteX42" fmla="*/ 23534 w 573136"/>
                <a:gd name="connsiteY42" fmla="*/ 123543 h 611648"/>
                <a:gd name="connsiteX43" fmla="*/ 195 w 573136"/>
                <a:gd name="connsiteY43" fmla="*/ 101645 h 611648"/>
                <a:gd name="connsiteX44" fmla="*/ 17195 w 573136"/>
                <a:gd name="connsiteY44" fmla="*/ 75713 h 611648"/>
                <a:gd name="connsiteX45" fmla="*/ 50907 w 573136"/>
                <a:gd name="connsiteY45" fmla="*/ 64474 h 6116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573136" h="611648">
                  <a:moveTo>
                    <a:pt x="255772" y="7712"/>
                  </a:moveTo>
                  <a:cubicBezTo>
                    <a:pt x="341349" y="-12746"/>
                    <a:pt x="415688" y="7136"/>
                    <a:pt x="475333" y="71679"/>
                  </a:cubicBezTo>
                  <a:cubicBezTo>
                    <a:pt x="534977" y="136221"/>
                    <a:pt x="567537" y="214019"/>
                    <a:pt x="572723" y="301612"/>
                  </a:cubicBezTo>
                  <a:cubicBezTo>
                    <a:pt x="578774" y="403613"/>
                    <a:pt x="517977" y="498698"/>
                    <a:pt x="423756" y="538173"/>
                  </a:cubicBezTo>
                  <a:cubicBezTo>
                    <a:pt x="421163" y="539326"/>
                    <a:pt x="418858" y="540766"/>
                    <a:pt x="416553" y="541919"/>
                  </a:cubicBezTo>
                  <a:cubicBezTo>
                    <a:pt x="406468" y="549410"/>
                    <a:pt x="400705" y="547970"/>
                    <a:pt x="396095" y="536732"/>
                  </a:cubicBezTo>
                  <a:cubicBezTo>
                    <a:pt x="394366" y="532698"/>
                    <a:pt x="393214" y="528665"/>
                    <a:pt x="392061" y="524343"/>
                  </a:cubicBezTo>
                  <a:cubicBezTo>
                    <a:pt x="386587" y="504461"/>
                    <a:pt x="386587" y="504461"/>
                    <a:pt x="402722" y="492359"/>
                  </a:cubicBezTo>
                  <a:cubicBezTo>
                    <a:pt x="415976" y="479969"/>
                    <a:pt x="419722" y="464122"/>
                    <a:pt x="417129" y="446834"/>
                  </a:cubicBezTo>
                  <a:cubicBezTo>
                    <a:pt x="412807" y="417732"/>
                    <a:pt x="402722" y="390070"/>
                    <a:pt x="394366" y="362121"/>
                  </a:cubicBezTo>
                  <a:cubicBezTo>
                    <a:pt x="369010" y="275968"/>
                    <a:pt x="344518" y="189527"/>
                    <a:pt x="318010" y="103662"/>
                  </a:cubicBezTo>
                  <a:cubicBezTo>
                    <a:pt x="313688" y="89543"/>
                    <a:pt x="307925" y="76289"/>
                    <a:pt x="296399" y="66204"/>
                  </a:cubicBezTo>
                  <a:cubicBezTo>
                    <a:pt x="288908" y="59577"/>
                    <a:pt x="280840" y="55543"/>
                    <a:pt x="270755" y="55831"/>
                  </a:cubicBezTo>
                  <a:cubicBezTo>
                    <a:pt x="263840" y="54967"/>
                    <a:pt x="254908" y="57272"/>
                    <a:pt x="254619" y="45746"/>
                  </a:cubicBezTo>
                  <a:cubicBezTo>
                    <a:pt x="252603" y="37678"/>
                    <a:pt x="251162" y="29611"/>
                    <a:pt x="247992" y="21831"/>
                  </a:cubicBezTo>
                  <a:cubicBezTo>
                    <a:pt x="244535" y="12899"/>
                    <a:pt x="246840" y="9729"/>
                    <a:pt x="255772" y="7712"/>
                  </a:cubicBezTo>
                  <a:close/>
                  <a:moveTo>
                    <a:pt x="50907" y="64474"/>
                  </a:moveTo>
                  <a:cubicBezTo>
                    <a:pt x="84043" y="54966"/>
                    <a:pt x="116891" y="45169"/>
                    <a:pt x="150026" y="35662"/>
                  </a:cubicBezTo>
                  <a:cubicBezTo>
                    <a:pt x="162993" y="32492"/>
                    <a:pt x="175094" y="25865"/>
                    <a:pt x="188925" y="27306"/>
                  </a:cubicBezTo>
                  <a:cubicBezTo>
                    <a:pt x="192671" y="26152"/>
                    <a:pt x="196705" y="25576"/>
                    <a:pt x="200162" y="24136"/>
                  </a:cubicBezTo>
                  <a:cubicBezTo>
                    <a:pt x="210247" y="19526"/>
                    <a:pt x="216298" y="21831"/>
                    <a:pt x="217451" y="33356"/>
                  </a:cubicBezTo>
                  <a:cubicBezTo>
                    <a:pt x="224366" y="39984"/>
                    <a:pt x="225230" y="49492"/>
                    <a:pt x="227824" y="58135"/>
                  </a:cubicBezTo>
                  <a:cubicBezTo>
                    <a:pt x="233586" y="78305"/>
                    <a:pt x="239925" y="98187"/>
                    <a:pt x="245688" y="118357"/>
                  </a:cubicBezTo>
                  <a:cubicBezTo>
                    <a:pt x="248570" y="130459"/>
                    <a:pt x="252892" y="141695"/>
                    <a:pt x="256061" y="153798"/>
                  </a:cubicBezTo>
                  <a:cubicBezTo>
                    <a:pt x="260383" y="170510"/>
                    <a:pt x="266146" y="187222"/>
                    <a:pt x="270468" y="203934"/>
                  </a:cubicBezTo>
                  <a:cubicBezTo>
                    <a:pt x="295248" y="287206"/>
                    <a:pt x="319450" y="370477"/>
                    <a:pt x="343654" y="453749"/>
                  </a:cubicBezTo>
                  <a:cubicBezTo>
                    <a:pt x="352587" y="482850"/>
                    <a:pt x="360654" y="511953"/>
                    <a:pt x="369299" y="541343"/>
                  </a:cubicBezTo>
                  <a:cubicBezTo>
                    <a:pt x="373333" y="555461"/>
                    <a:pt x="371892" y="558343"/>
                    <a:pt x="358638" y="562377"/>
                  </a:cubicBezTo>
                  <a:cubicBezTo>
                    <a:pt x="335011" y="569868"/>
                    <a:pt x="310807" y="576496"/>
                    <a:pt x="287179" y="583699"/>
                  </a:cubicBezTo>
                  <a:cubicBezTo>
                    <a:pt x="282570" y="584563"/>
                    <a:pt x="277960" y="585715"/>
                    <a:pt x="273061" y="584274"/>
                  </a:cubicBezTo>
                  <a:cubicBezTo>
                    <a:pt x="245688" y="592055"/>
                    <a:pt x="218603" y="599835"/>
                    <a:pt x="191230" y="607614"/>
                  </a:cubicBezTo>
                  <a:cubicBezTo>
                    <a:pt x="183739" y="609919"/>
                    <a:pt x="175959" y="611647"/>
                    <a:pt x="167891" y="611648"/>
                  </a:cubicBezTo>
                  <a:cubicBezTo>
                    <a:pt x="158383" y="611647"/>
                    <a:pt x="152042" y="607326"/>
                    <a:pt x="148874" y="598394"/>
                  </a:cubicBezTo>
                  <a:cubicBezTo>
                    <a:pt x="145704" y="590038"/>
                    <a:pt x="146857" y="581970"/>
                    <a:pt x="153484" y="575343"/>
                  </a:cubicBezTo>
                  <a:cubicBezTo>
                    <a:pt x="154060" y="574766"/>
                    <a:pt x="154637" y="574190"/>
                    <a:pt x="155213" y="573902"/>
                  </a:cubicBezTo>
                  <a:cubicBezTo>
                    <a:pt x="179705" y="562088"/>
                    <a:pt x="178264" y="543936"/>
                    <a:pt x="169908" y="522326"/>
                  </a:cubicBezTo>
                  <a:cubicBezTo>
                    <a:pt x="162993" y="503885"/>
                    <a:pt x="158094" y="484868"/>
                    <a:pt x="152332" y="466139"/>
                  </a:cubicBezTo>
                  <a:cubicBezTo>
                    <a:pt x="141382" y="448273"/>
                    <a:pt x="139077" y="427527"/>
                    <a:pt x="132738" y="408223"/>
                  </a:cubicBezTo>
                  <a:cubicBezTo>
                    <a:pt x="125247" y="384884"/>
                    <a:pt x="118908" y="361257"/>
                    <a:pt x="111992" y="337917"/>
                  </a:cubicBezTo>
                  <a:cubicBezTo>
                    <a:pt x="102772" y="305358"/>
                    <a:pt x="93263" y="272799"/>
                    <a:pt x="83467" y="240238"/>
                  </a:cubicBezTo>
                  <a:cubicBezTo>
                    <a:pt x="74534" y="208256"/>
                    <a:pt x="64738" y="176560"/>
                    <a:pt x="55517" y="144577"/>
                  </a:cubicBezTo>
                  <a:cubicBezTo>
                    <a:pt x="51772" y="131322"/>
                    <a:pt x="43992" y="123255"/>
                    <a:pt x="29297" y="124119"/>
                  </a:cubicBezTo>
                  <a:cubicBezTo>
                    <a:pt x="27280" y="124119"/>
                    <a:pt x="25263" y="123832"/>
                    <a:pt x="23534" y="123543"/>
                  </a:cubicBezTo>
                  <a:cubicBezTo>
                    <a:pt x="10280" y="120950"/>
                    <a:pt x="1924" y="113170"/>
                    <a:pt x="195" y="101645"/>
                  </a:cubicBezTo>
                  <a:cubicBezTo>
                    <a:pt x="-1246" y="91559"/>
                    <a:pt x="5381" y="81187"/>
                    <a:pt x="17195" y="75713"/>
                  </a:cubicBezTo>
                  <a:cubicBezTo>
                    <a:pt x="27856" y="70526"/>
                    <a:pt x="39670" y="67645"/>
                    <a:pt x="50907" y="64474"/>
                  </a:cubicBezTo>
                  <a:close/>
                </a:path>
              </a:pathLst>
            </a:custGeom>
            <a:grpFill/>
            <a:ln w="2878" cap="flat">
              <a:noFill/>
              <a:prstDash val="solid"/>
              <a:miter/>
            </a:ln>
          </p:spPr>
          <p:txBody>
            <a:bodyPr wrap="square" rtlCol="0" anchor="ctr">
              <a:noAutofit/>
            </a:bodyPr>
            <a:lstStyle/>
            <a:p>
              <a:endParaRPr lang="en-US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="" xmlns:a16="http://schemas.microsoft.com/office/drawing/2014/main" id="{F0284A17-5081-4C6E-8DC2-6EFBA6EFCBC6}"/>
                </a:ext>
              </a:extLst>
            </p:cNvPr>
            <p:cNvSpPr/>
            <p:nvPr/>
          </p:nvSpPr>
          <p:spPr>
            <a:xfrm rot="1020000">
              <a:off x="9339897" y="633711"/>
              <a:ext cx="279964" cy="180525"/>
            </a:xfrm>
            <a:custGeom>
              <a:avLst/>
              <a:gdLst>
                <a:gd name="connsiteX0" fmla="*/ 34527 w 279964"/>
                <a:gd name="connsiteY0" fmla="*/ 180221 h 180525"/>
                <a:gd name="connsiteX1" fmla="*/ 29341 w 279964"/>
                <a:gd name="connsiteY1" fmla="*/ 175611 h 180525"/>
                <a:gd name="connsiteX2" fmla="*/ 527 w 279964"/>
                <a:gd name="connsiteY2" fmla="*/ 78220 h 180525"/>
                <a:gd name="connsiteX3" fmla="*/ 8019 w 279964"/>
                <a:gd name="connsiteY3" fmla="*/ 69576 h 180525"/>
                <a:gd name="connsiteX4" fmla="*/ 203087 w 279964"/>
                <a:gd name="connsiteY4" fmla="*/ 12237 h 180525"/>
                <a:gd name="connsiteX5" fmla="*/ 240545 w 279964"/>
                <a:gd name="connsiteY5" fmla="*/ 999 h 180525"/>
                <a:gd name="connsiteX6" fmla="*/ 252071 w 279964"/>
                <a:gd name="connsiteY6" fmla="*/ 7050 h 180525"/>
                <a:gd name="connsiteX7" fmla="*/ 278868 w 279964"/>
                <a:gd name="connsiteY7" fmla="*/ 98966 h 180525"/>
                <a:gd name="connsiteX8" fmla="*/ 273681 w 279964"/>
                <a:gd name="connsiteY8" fmla="*/ 109915 h 180525"/>
                <a:gd name="connsiteX9" fmla="*/ 37697 w 279964"/>
                <a:gd name="connsiteY9" fmla="*/ 178780 h 180525"/>
                <a:gd name="connsiteX10" fmla="*/ 34527 w 279964"/>
                <a:gd name="connsiteY10" fmla="*/ 180221 h 180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79964" h="180525">
                  <a:moveTo>
                    <a:pt x="34527" y="180221"/>
                  </a:moveTo>
                  <a:cubicBezTo>
                    <a:pt x="29917" y="181662"/>
                    <a:pt x="30205" y="177628"/>
                    <a:pt x="29341" y="175611"/>
                  </a:cubicBezTo>
                  <a:cubicBezTo>
                    <a:pt x="19544" y="143051"/>
                    <a:pt x="10323" y="110492"/>
                    <a:pt x="527" y="78220"/>
                  </a:cubicBezTo>
                  <a:cubicBezTo>
                    <a:pt x="-1778" y="70152"/>
                    <a:pt x="3985" y="70729"/>
                    <a:pt x="8019" y="69576"/>
                  </a:cubicBezTo>
                  <a:cubicBezTo>
                    <a:pt x="73138" y="50271"/>
                    <a:pt x="137968" y="31542"/>
                    <a:pt x="203087" y="12237"/>
                  </a:cubicBezTo>
                  <a:cubicBezTo>
                    <a:pt x="215478" y="8491"/>
                    <a:pt x="228156" y="5033"/>
                    <a:pt x="240545" y="999"/>
                  </a:cubicBezTo>
                  <a:cubicBezTo>
                    <a:pt x="246885" y="-1018"/>
                    <a:pt x="250054" y="-441"/>
                    <a:pt x="252071" y="7050"/>
                  </a:cubicBezTo>
                  <a:cubicBezTo>
                    <a:pt x="260427" y="37881"/>
                    <a:pt x="269647" y="68424"/>
                    <a:pt x="278868" y="98966"/>
                  </a:cubicBezTo>
                  <a:cubicBezTo>
                    <a:pt x="280596" y="104729"/>
                    <a:pt x="281173" y="107898"/>
                    <a:pt x="273681" y="109915"/>
                  </a:cubicBezTo>
                  <a:cubicBezTo>
                    <a:pt x="195020" y="132678"/>
                    <a:pt x="116358" y="155729"/>
                    <a:pt x="37697" y="178780"/>
                  </a:cubicBezTo>
                  <a:cubicBezTo>
                    <a:pt x="36544" y="179068"/>
                    <a:pt x="35392" y="179645"/>
                    <a:pt x="34527" y="180221"/>
                  </a:cubicBezTo>
                  <a:close/>
                </a:path>
              </a:pathLst>
            </a:custGeom>
            <a:grpFill/>
            <a:ln w="287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="" xmlns:a16="http://schemas.microsoft.com/office/drawing/2014/main" id="{7A5A8AFA-272C-4A8F-8FCB-4495E5F6689B}"/>
                </a:ext>
              </a:extLst>
            </p:cNvPr>
            <p:cNvSpPr/>
            <p:nvPr/>
          </p:nvSpPr>
          <p:spPr>
            <a:xfrm rot="1020000">
              <a:off x="10118028" y="422365"/>
              <a:ext cx="471542" cy="578663"/>
            </a:xfrm>
            <a:custGeom>
              <a:avLst/>
              <a:gdLst>
                <a:gd name="connsiteX0" fmla="*/ 175480 w 471542"/>
                <a:gd name="connsiteY0" fmla="*/ 400270 h 578663"/>
                <a:gd name="connsiteX1" fmla="*/ 245930 w 471542"/>
                <a:gd name="connsiteY1" fmla="*/ 416442 h 578663"/>
                <a:gd name="connsiteX2" fmla="*/ 262642 w 471542"/>
                <a:gd name="connsiteY2" fmla="*/ 482713 h 578663"/>
                <a:gd name="connsiteX3" fmla="*/ 256879 w 471542"/>
                <a:gd name="connsiteY3" fmla="*/ 496832 h 578663"/>
                <a:gd name="connsiteX4" fmla="*/ 281947 w 471542"/>
                <a:gd name="connsiteY4" fmla="*/ 530256 h 578663"/>
                <a:gd name="connsiteX5" fmla="*/ 296642 w 471542"/>
                <a:gd name="connsiteY5" fmla="*/ 540629 h 578663"/>
                <a:gd name="connsiteX6" fmla="*/ 300100 w 471542"/>
                <a:gd name="connsiteY6" fmla="*/ 553307 h 578663"/>
                <a:gd name="connsiteX7" fmla="*/ 286557 w 471542"/>
                <a:gd name="connsiteY7" fmla="*/ 575494 h 578663"/>
                <a:gd name="connsiteX8" fmla="*/ 255727 w 471542"/>
                <a:gd name="connsiteY8" fmla="*/ 578663 h 578663"/>
                <a:gd name="connsiteX9" fmla="*/ 159489 w 471542"/>
                <a:gd name="connsiteY9" fmla="*/ 552443 h 578663"/>
                <a:gd name="connsiteX10" fmla="*/ 120590 w 471542"/>
                <a:gd name="connsiteY10" fmla="*/ 450442 h 578663"/>
                <a:gd name="connsiteX11" fmla="*/ 175480 w 471542"/>
                <a:gd name="connsiteY11" fmla="*/ 400270 h 578663"/>
                <a:gd name="connsiteX12" fmla="*/ 183980 w 471542"/>
                <a:gd name="connsiteY12" fmla="*/ 2964 h 578663"/>
                <a:gd name="connsiteX13" fmla="*/ 305286 w 471542"/>
                <a:gd name="connsiteY13" fmla="*/ 23422 h 578663"/>
                <a:gd name="connsiteX14" fmla="*/ 427457 w 471542"/>
                <a:gd name="connsiteY14" fmla="*/ 155389 h 578663"/>
                <a:gd name="connsiteX15" fmla="*/ 471542 w 471542"/>
                <a:gd name="connsiteY15" fmla="*/ 341525 h 578663"/>
                <a:gd name="connsiteX16" fmla="*/ 420254 w 471542"/>
                <a:gd name="connsiteY16" fmla="*/ 502594 h 578663"/>
                <a:gd name="connsiteX17" fmla="*/ 345626 w 471542"/>
                <a:gd name="connsiteY17" fmla="*/ 559357 h 578663"/>
                <a:gd name="connsiteX18" fmla="*/ 334389 w 471542"/>
                <a:gd name="connsiteY18" fmla="*/ 553883 h 578663"/>
                <a:gd name="connsiteX19" fmla="*/ 331507 w 471542"/>
                <a:gd name="connsiteY19" fmla="*/ 543510 h 578663"/>
                <a:gd name="connsiteX20" fmla="*/ 338998 w 471542"/>
                <a:gd name="connsiteY20" fmla="*/ 508069 h 578663"/>
                <a:gd name="connsiteX21" fmla="*/ 349948 w 471542"/>
                <a:gd name="connsiteY21" fmla="*/ 462255 h 578663"/>
                <a:gd name="connsiteX22" fmla="*/ 308455 w 471542"/>
                <a:gd name="connsiteY22" fmla="*/ 316746 h 578663"/>
                <a:gd name="connsiteX23" fmla="*/ 244489 w 471542"/>
                <a:gd name="connsiteY23" fmla="*/ 98626 h 578663"/>
                <a:gd name="connsiteX24" fmla="*/ 234117 w 471542"/>
                <a:gd name="connsiteY24" fmla="*/ 72405 h 578663"/>
                <a:gd name="connsiteX25" fmla="*/ 192913 w 471542"/>
                <a:gd name="connsiteY25" fmla="*/ 47049 h 578663"/>
                <a:gd name="connsiteX26" fmla="*/ 184269 w 471542"/>
                <a:gd name="connsiteY26" fmla="*/ 40422 h 578663"/>
                <a:gd name="connsiteX27" fmla="*/ 176778 w 471542"/>
                <a:gd name="connsiteY27" fmla="*/ 15354 h 578663"/>
                <a:gd name="connsiteX28" fmla="*/ 183980 w 471542"/>
                <a:gd name="connsiteY28" fmla="*/ 2964 h 578663"/>
                <a:gd name="connsiteX29" fmla="*/ 131826 w 471542"/>
                <a:gd name="connsiteY29" fmla="*/ 17660 h 578663"/>
                <a:gd name="connsiteX30" fmla="*/ 145082 w 471542"/>
                <a:gd name="connsiteY30" fmla="*/ 25152 h 578663"/>
                <a:gd name="connsiteX31" fmla="*/ 148827 w 471542"/>
                <a:gd name="connsiteY31" fmla="*/ 37542 h 578663"/>
                <a:gd name="connsiteX32" fmla="*/ 142199 w 471542"/>
                <a:gd name="connsiteY32" fmla="*/ 67220 h 578663"/>
                <a:gd name="connsiteX33" fmla="*/ 135573 w 471542"/>
                <a:gd name="connsiteY33" fmla="*/ 92000 h 578663"/>
                <a:gd name="connsiteX34" fmla="*/ 183404 w 471542"/>
                <a:gd name="connsiteY34" fmla="*/ 254221 h 578663"/>
                <a:gd name="connsiteX35" fmla="*/ 237861 w 471542"/>
                <a:gd name="connsiteY35" fmla="*/ 268628 h 578663"/>
                <a:gd name="connsiteX36" fmla="*/ 246505 w 471542"/>
                <a:gd name="connsiteY36" fmla="*/ 258543 h 578663"/>
                <a:gd name="connsiteX37" fmla="*/ 258319 w 471542"/>
                <a:gd name="connsiteY37" fmla="*/ 297154 h 578663"/>
                <a:gd name="connsiteX38" fmla="*/ 256014 w 471542"/>
                <a:gd name="connsiteY38" fmla="*/ 305798 h 578663"/>
                <a:gd name="connsiteX39" fmla="*/ 35013 w 471542"/>
                <a:gd name="connsiteY39" fmla="*/ 302916 h 578663"/>
                <a:gd name="connsiteX40" fmla="*/ 147 w 471542"/>
                <a:gd name="connsiteY40" fmla="*/ 186221 h 578663"/>
                <a:gd name="connsiteX41" fmla="*/ 131826 w 471542"/>
                <a:gd name="connsiteY41" fmla="*/ 17660 h 5786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471542" h="578663">
                  <a:moveTo>
                    <a:pt x="175480" y="400270"/>
                  </a:moveTo>
                  <a:cubicBezTo>
                    <a:pt x="199756" y="393679"/>
                    <a:pt x="226625" y="398145"/>
                    <a:pt x="245930" y="416442"/>
                  </a:cubicBezTo>
                  <a:cubicBezTo>
                    <a:pt x="265235" y="434883"/>
                    <a:pt x="270421" y="457357"/>
                    <a:pt x="262642" y="482713"/>
                  </a:cubicBezTo>
                  <a:cubicBezTo>
                    <a:pt x="261201" y="487612"/>
                    <a:pt x="258608" y="492222"/>
                    <a:pt x="256879" y="496832"/>
                  </a:cubicBezTo>
                  <a:cubicBezTo>
                    <a:pt x="248811" y="518154"/>
                    <a:pt x="258608" y="532561"/>
                    <a:pt x="281947" y="530256"/>
                  </a:cubicBezTo>
                  <a:cubicBezTo>
                    <a:pt x="291744" y="529104"/>
                    <a:pt x="295201" y="531985"/>
                    <a:pt x="296642" y="540629"/>
                  </a:cubicBezTo>
                  <a:cubicBezTo>
                    <a:pt x="297506" y="544951"/>
                    <a:pt x="298659" y="548985"/>
                    <a:pt x="300100" y="553307"/>
                  </a:cubicBezTo>
                  <a:cubicBezTo>
                    <a:pt x="305863" y="572612"/>
                    <a:pt x="305863" y="572900"/>
                    <a:pt x="286557" y="575494"/>
                  </a:cubicBezTo>
                  <a:cubicBezTo>
                    <a:pt x="275032" y="577222"/>
                    <a:pt x="264083" y="577799"/>
                    <a:pt x="255727" y="578663"/>
                  </a:cubicBezTo>
                  <a:cubicBezTo>
                    <a:pt x="219709" y="577222"/>
                    <a:pt x="187726" y="571460"/>
                    <a:pt x="159489" y="552443"/>
                  </a:cubicBezTo>
                  <a:cubicBezTo>
                    <a:pt x="123759" y="528527"/>
                    <a:pt x="107912" y="487035"/>
                    <a:pt x="120590" y="450442"/>
                  </a:cubicBezTo>
                  <a:cubicBezTo>
                    <a:pt x="129523" y="424509"/>
                    <a:pt x="151204" y="406861"/>
                    <a:pt x="175480" y="400270"/>
                  </a:cubicBezTo>
                  <a:close/>
                  <a:moveTo>
                    <a:pt x="183980" y="2964"/>
                  </a:moveTo>
                  <a:cubicBezTo>
                    <a:pt x="226914" y="-4816"/>
                    <a:pt x="267253" y="2964"/>
                    <a:pt x="305286" y="23422"/>
                  </a:cubicBezTo>
                  <a:cubicBezTo>
                    <a:pt x="361185" y="53388"/>
                    <a:pt x="398931" y="100066"/>
                    <a:pt x="427457" y="155389"/>
                  </a:cubicBezTo>
                  <a:cubicBezTo>
                    <a:pt x="456847" y="212152"/>
                    <a:pt x="470678" y="272372"/>
                    <a:pt x="471542" y="341525"/>
                  </a:cubicBezTo>
                  <a:cubicBezTo>
                    <a:pt x="470678" y="396272"/>
                    <a:pt x="458000" y="453323"/>
                    <a:pt x="420254" y="502594"/>
                  </a:cubicBezTo>
                  <a:cubicBezTo>
                    <a:pt x="400660" y="528239"/>
                    <a:pt x="375880" y="547256"/>
                    <a:pt x="345626" y="559357"/>
                  </a:cubicBezTo>
                  <a:cubicBezTo>
                    <a:pt x="339287" y="561951"/>
                    <a:pt x="335540" y="561662"/>
                    <a:pt x="334389" y="553883"/>
                  </a:cubicBezTo>
                  <a:cubicBezTo>
                    <a:pt x="334100" y="550425"/>
                    <a:pt x="332660" y="546967"/>
                    <a:pt x="331507" y="543510"/>
                  </a:cubicBezTo>
                  <a:cubicBezTo>
                    <a:pt x="326321" y="529967"/>
                    <a:pt x="323440" y="519018"/>
                    <a:pt x="338998" y="508069"/>
                  </a:cubicBezTo>
                  <a:cubicBezTo>
                    <a:pt x="353694" y="497696"/>
                    <a:pt x="354270" y="478679"/>
                    <a:pt x="349948" y="462255"/>
                  </a:cubicBezTo>
                  <a:cubicBezTo>
                    <a:pt x="336694" y="413560"/>
                    <a:pt x="322575" y="365153"/>
                    <a:pt x="308455" y="316746"/>
                  </a:cubicBezTo>
                  <a:cubicBezTo>
                    <a:pt x="287422" y="244135"/>
                    <a:pt x="265811" y="171524"/>
                    <a:pt x="244489" y="98626"/>
                  </a:cubicBezTo>
                  <a:cubicBezTo>
                    <a:pt x="241897" y="89405"/>
                    <a:pt x="238727" y="80473"/>
                    <a:pt x="234117" y="72405"/>
                  </a:cubicBezTo>
                  <a:cubicBezTo>
                    <a:pt x="225185" y="56269"/>
                    <a:pt x="211641" y="47049"/>
                    <a:pt x="192913" y="47049"/>
                  </a:cubicBezTo>
                  <a:cubicBezTo>
                    <a:pt x="187438" y="47049"/>
                    <a:pt x="185421" y="45608"/>
                    <a:pt x="184269" y="40422"/>
                  </a:cubicBezTo>
                  <a:cubicBezTo>
                    <a:pt x="182251" y="32066"/>
                    <a:pt x="180235" y="23422"/>
                    <a:pt x="176778" y="15354"/>
                  </a:cubicBezTo>
                  <a:cubicBezTo>
                    <a:pt x="173320" y="6998"/>
                    <a:pt x="175912" y="4405"/>
                    <a:pt x="183980" y="2964"/>
                  </a:cubicBezTo>
                  <a:close/>
                  <a:moveTo>
                    <a:pt x="131826" y="17660"/>
                  </a:moveTo>
                  <a:cubicBezTo>
                    <a:pt x="139606" y="15355"/>
                    <a:pt x="144217" y="15643"/>
                    <a:pt x="145082" y="25152"/>
                  </a:cubicBezTo>
                  <a:cubicBezTo>
                    <a:pt x="145658" y="29474"/>
                    <a:pt x="147387" y="33508"/>
                    <a:pt x="148827" y="37542"/>
                  </a:cubicBezTo>
                  <a:cubicBezTo>
                    <a:pt x="153149" y="48779"/>
                    <a:pt x="156031" y="58864"/>
                    <a:pt x="142199" y="67220"/>
                  </a:cubicBezTo>
                  <a:cubicBezTo>
                    <a:pt x="134131" y="72118"/>
                    <a:pt x="132979" y="82491"/>
                    <a:pt x="135573" y="92000"/>
                  </a:cubicBezTo>
                  <a:cubicBezTo>
                    <a:pt x="151420" y="146170"/>
                    <a:pt x="166979" y="200339"/>
                    <a:pt x="183404" y="254221"/>
                  </a:cubicBezTo>
                  <a:cubicBezTo>
                    <a:pt x="192048" y="283035"/>
                    <a:pt x="215386" y="288798"/>
                    <a:pt x="237861" y="268628"/>
                  </a:cubicBezTo>
                  <a:cubicBezTo>
                    <a:pt x="240455" y="266323"/>
                    <a:pt x="242471" y="263153"/>
                    <a:pt x="246505" y="258543"/>
                  </a:cubicBezTo>
                  <a:cubicBezTo>
                    <a:pt x="250828" y="273238"/>
                    <a:pt x="254574" y="285340"/>
                    <a:pt x="258319" y="297154"/>
                  </a:cubicBezTo>
                  <a:cubicBezTo>
                    <a:pt x="259184" y="300323"/>
                    <a:pt x="258607" y="303204"/>
                    <a:pt x="256014" y="305798"/>
                  </a:cubicBezTo>
                  <a:cubicBezTo>
                    <a:pt x="189454" y="374086"/>
                    <a:pt x="90335" y="372069"/>
                    <a:pt x="35013" y="302916"/>
                  </a:cubicBezTo>
                  <a:cubicBezTo>
                    <a:pt x="7639" y="268916"/>
                    <a:pt x="-1292" y="228577"/>
                    <a:pt x="147" y="186221"/>
                  </a:cubicBezTo>
                  <a:cubicBezTo>
                    <a:pt x="3030" y="105542"/>
                    <a:pt x="54317" y="40711"/>
                    <a:pt x="131826" y="17660"/>
                  </a:cubicBezTo>
                  <a:close/>
                </a:path>
              </a:pathLst>
            </a:custGeom>
            <a:grpFill/>
            <a:ln w="2878" cap="flat">
              <a:noFill/>
              <a:prstDash val="solid"/>
              <a:miter/>
            </a:ln>
          </p:spPr>
          <p:txBody>
            <a:bodyPr wrap="square" rtlCol="0" anchor="ctr">
              <a:noAutofit/>
            </a:bodyPr>
            <a:lstStyle/>
            <a:p>
              <a:endParaRPr lang="en-US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="" xmlns:a16="http://schemas.microsoft.com/office/drawing/2014/main" id="{2310C909-0DE1-4807-8F9A-F312673372C1}"/>
                </a:ext>
              </a:extLst>
            </p:cNvPr>
            <p:cNvSpPr/>
            <p:nvPr/>
          </p:nvSpPr>
          <p:spPr>
            <a:xfrm rot="1020000">
              <a:off x="7393031" y="417861"/>
              <a:ext cx="516389" cy="582638"/>
            </a:xfrm>
            <a:custGeom>
              <a:avLst/>
              <a:gdLst>
                <a:gd name="connsiteX0" fmla="*/ 202598 w 516389"/>
                <a:gd name="connsiteY0" fmla="*/ 4066 h 582638"/>
                <a:gd name="connsiteX1" fmla="*/ 273480 w 516389"/>
                <a:gd name="connsiteY1" fmla="*/ 1761 h 582638"/>
                <a:gd name="connsiteX2" fmla="*/ 467108 w 516389"/>
                <a:gd name="connsiteY2" fmla="*/ 142084 h 582638"/>
                <a:gd name="connsiteX3" fmla="*/ 499380 w 516389"/>
                <a:gd name="connsiteY3" fmla="*/ 221034 h 582638"/>
                <a:gd name="connsiteX4" fmla="*/ 516380 w 516389"/>
                <a:gd name="connsiteY4" fmla="*/ 331967 h 582638"/>
                <a:gd name="connsiteX5" fmla="*/ 504278 w 516389"/>
                <a:gd name="connsiteY5" fmla="*/ 412645 h 582638"/>
                <a:gd name="connsiteX6" fmla="*/ 469702 w 516389"/>
                <a:gd name="connsiteY6" fmla="*/ 482662 h 582638"/>
                <a:gd name="connsiteX7" fmla="*/ 459040 w 516389"/>
                <a:gd name="connsiteY7" fmla="*/ 494188 h 582638"/>
                <a:gd name="connsiteX8" fmla="*/ 364531 w 516389"/>
                <a:gd name="connsiteY8" fmla="*/ 562189 h 582638"/>
                <a:gd name="connsiteX9" fmla="*/ 353582 w 516389"/>
                <a:gd name="connsiteY9" fmla="*/ 557002 h 582638"/>
                <a:gd name="connsiteX10" fmla="*/ 351277 w 516389"/>
                <a:gd name="connsiteY10" fmla="*/ 548934 h 582638"/>
                <a:gd name="connsiteX11" fmla="*/ 358192 w 516389"/>
                <a:gd name="connsiteY11" fmla="*/ 508883 h 582638"/>
                <a:gd name="connsiteX12" fmla="*/ 367413 w 516389"/>
                <a:gd name="connsiteY12" fmla="*/ 471425 h 582638"/>
                <a:gd name="connsiteX13" fmla="*/ 354735 w 516389"/>
                <a:gd name="connsiteY13" fmla="*/ 429645 h 582638"/>
                <a:gd name="connsiteX14" fmla="*/ 342633 w 516389"/>
                <a:gd name="connsiteY14" fmla="*/ 397374 h 582638"/>
                <a:gd name="connsiteX15" fmla="*/ 278667 w 516389"/>
                <a:gd name="connsiteY15" fmla="*/ 179830 h 582638"/>
                <a:gd name="connsiteX16" fmla="*/ 251582 w 516389"/>
                <a:gd name="connsiteY16" fmla="*/ 87626 h 582638"/>
                <a:gd name="connsiteX17" fmla="*/ 217581 w 516389"/>
                <a:gd name="connsiteY17" fmla="*/ 56219 h 582638"/>
                <a:gd name="connsiteX18" fmla="*/ 197412 w 516389"/>
                <a:gd name="connsiteY18" fmla="*/ 36338 h 582638"/>
                <a:gd name="connsiteX19" fmla="*/ 192513 w 516389"/>
                <a:gd name="connsiteY19" fmla="*/ 20490 h 582638"/>
                <a:gd name="connsiteX20" fmla="*/ 202598 w 516389"/>
                <a:gd name="connsiteY20" fmla="*/ 4066 h 582638"/>
                <a:gd name="connsiteX21" fmla="*/ 150733 w 516389"/>
                <a:gd name="connsiteY21" fmla="*/ 19050 h 582638"/>
                <a:gd name="connsiteX22" fmla="*/ 166869 w 516389"/>
                <a:gd name="connsiteY22" fmla="*/ 26541 h 582638"/>
                <a:gd name="connsiteX23" fmla="*/ 170327 w 516389"/>
                <a:gd name="connsiteY23" fmla="*/ 37779 h 582638"/>
                <a:gd name="connsiteX24" fmla="*/ 164276 w 516389"/>
                <a:gd name="connsiteY24" fmla="*/ 72643 h 582638"/>
                <a:gd name="connsiteX25" fmla="*/ 157649 w 516389"/>
                <a:gd name="connsiteY25" fmla="*/ 129983 h 582638"/>
                <a:gd name="connsiteX26" fmla="*/ 228819 w 516389"/>
                <a:gd name="connsiteY26" fmla="*/ 371442 h 582638"/>
                <a:gd name="connsiteX27" fmla="*/ 246395 w 516389"/>
                <a:gd name="connsiteY27" fmla="*/ 431951 h 582638"/>
                <a:gd name="connsiteX28" fmla="*/ 250429 w 516389"/>
                <a:gd name="connsiteY28" fmla="*/ 445781 h 582638"/>
                <a:gd name="connsiteX29" fmla="*/ 263107 w 516389"/>
                <a:gd name="connsiteY29" fmla="*/ 488714 h 582638"/>
                <a:gd name="connsiteX30" fmla="*/ 300565 w 516389"/>
                <a:gd name="connsiteY30" fmla="*/ 528188 h 582638"/>
                <a:gd name="connsiteX31" fmla="*/ 305175 w 516389"/>
                <a:gd name="connsiteY31" fmla="*/ 531358 h 582638"/>
                <a:gd name="connsiteX32" fmla="*/ 314395 w 516389"/>
                <a:gd name="connsiteY32" fmla="*/ 540290 h 582638"/>
                <a:gd name="connsiteX33" fmla="*/ 321887 w 516389"/>
                <a:gd name="connsiteY33" fmla="*/ 566223 h 582638"/>
                <a:gd name="connsiteX34" fmla="*/ 315260 w 516389"/>
                <a:gd name="connsiteY34" fmla="*/ 576307 h 582638"/>
                <a:gd name="connsiteX35" fmla="*/ 267141 w 516389"/>
                <a:gd name="connsiteY35" fmla="*/ 580918 h 582638"/>
                <a:gd name="connsiteX36" fmla="*/ 221615 w 516389"/>
                <a:gd name="connsiteY36" fmla="*/ 576019 h 582638"/>
                <a:gd name="connsiteX37" fmla="*/ 164852 w 516389"/>
                <a:gd name="connsiteY37" fmla="*/ 555850 h 582638"/>
                <a:gd name="connsiteX38" fmla="*/ 128547 w 516389"/>
                <a:gd name="connsiteY38" fmla="*/ 532799 h 582638"/>
                <a:gd name="connsiteX39" fmla="*/ 43834 w 516389"/>
                <a:gd name="connsiteY39" fmla="*/ 425035 h 582638"/>
                <a:gd name="connsiteX40" fmla="*/ 33461 w 516389"/>
                <a:gd name="connsiteY40" fmla="*/ 408035 h 582638"/>
                <a:gd name="connsiteX41" fmla="*/ 4936 w 516389"/>
                <a:gd name="connsiteY41" fmla="*/ 309492 h 582638"/>
                <a:gd name="connsiteX42" fmla="*/ 38 w 516389"/>
                <a:gd name="connsiteY42" fmla="*/ 266272 h 582638"/>
                <a:gd name="connsiteX43" fmla="*/ 51902 w 516389"/>
                <a:gd name="connsiteY43" fmla="*/ 92813 h 582638"/>
                <a:gd name="connsiteX44" fmla="*/ 72072 w 516389"/>
                <a:gd name="connsiteY44" fmla="*/ 71203 h 582638"/>
                <a:gd name="connsiteX45" fmla="*/ 150733 w 516389"/>
                <a:gd name="connsiteY45" fmla="*/ 19050 h 5826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516389" h="582638">
                  <a:moveTo>
                    <a:pt x="202598" y="4066"/>
                  </a:moveTo>
                  <a:cubicBezTo>
                    <a:pt x="226226" y="-544"/>
                    <a:pt x="249853" y="-1120"/>
                    <a:pt x="273480" y="1761"/>
                  </a:cubicBezTo>
                  <a:cubicBezTo>
                    <a:pt x="363667" y="12999"/>
                    <a:pt x="425040" y="64863"/>
                    <a:pt x="467108" y="142084"/>
                  </a:cubicBezTo>
                  <a:cubicBezTo>
                    <a:pt x="480651" y="167152"/>
                    <a:pt x="491600" y="193661"/>
                    <a:pt x="499380" y="221034"/>
                  </a:cubicBezTo>
                  <a:cubicBezTo>
                    <a:pt x="510329" y="257339"/>
                    <a:pt x="516668" y="294221"/>
                    <a:pt x="516380" y="331967"/>
                  </a:cubicBezTo>
                  <a:cubicBezTo>
                    <a:pt x="516092" y="359340"/>
                    <a:pt x="512634" y="386425"/>
                    <a:pt x="504278" y="412645"/>
                  </a:cubicBezTo>
                  <a:cubicBezTo>
                    <a:pt x="495634" y="437425"/>
                    <a:pt x="485549" y="461340"/>
                    <a:pt x="469702" y="482662"/>
                  </a:cubicBezTo>
                  <a:cubicBezTo>
                    <a:pt x="467685" y="487561"/>
                    <a:pt x="465091" y="492747"/>
                    <a:pt x="459040" y="494188"/>
                  </a:cubicBezTo>
                  <a:cubicBezTo>
                    <a:pt x="432820" y="524154"/>
                    <a:pt x="401125" y="546341"/>
                    <a:pt x="364531" y="562189"/>
                  </a:cubicBezTo>
                  <a:cubicBezTo>
                    <a:pt x="358192" y="565070"/>
                    <a:pt x="354447" y="565070"/>
                    <a:pt x="353582" y="557002"/>
                  </a:cubicBezTo>
                  <a:cubicBezTo>
                    <a:pt x="353294" y="554409"/>
                    <a:pt x="352430" y="551527"/>
                    <a:pt x="351277" y="548934"/>
                  </a:cubicBezTo>
                  <a:cubicBezTo>
                    <a:pt x="344938" y="533951"/>
                    <a:pt x="342921" y="521273"/>
                    <a:pt x="358192" y="508883"/>
                  </a:cubicBezTo>
                  <a:cubicBezTo>
                    <a:pt x="368854" y="500239"/>
                    <a:pt x="371159" y="485832"/>
                    <a:pt x="367413" y="471425"/>
                  </a:cubicBezTo>
                  <a:cubicBezTo>
                    <a:pt x="363955" y="457306"/>
                    <a:pt x="360786" y="443188"/>
                    <a:pt x="354735" y="429645"/>
                  </a:cubicBezTo>
                  <a:cubicBezTo>
                    <a:pt x="346955" y="420137"/>
                    <a:pt x="347531" y="407747"/>
                    <a:pt x="342633" y="397374"/>
                  </a:cubicBezTo>
                  <a:cubicBezTo>
                    <a:pt x="321599" y="324763"/>
                    <a:pt x="299989" y="252153"/>
                    <a:pt x="278667" y="179830"/>
                  </a:cubicBezTo>
                  <a:cubicBezTo>
                    <a:pt x="270310" y="148711"/>
                    <a:pt x="261090" y="118169"/>
                    <a:pt x="251582" y="87626"/>
                  </a:cubicBezTo>
                  <a:cubicBezTo>
                    <a:pt x="246395" y="70914"/>
                    <a:pt x="234870" y="59389"/>
                    <a:pt x="217581" y="56219"/>
                  </a:cubicBezTo>
                  <a:cubicBezTo>
                    <a:pt x="205480" y="54202"/>
                    <a:pt x="199429" y="47863"/>
                    <a:pt x="197412" y="36338"/>
                  </a:cubicBezTo>
                  <a:cubicBezTo>
                    <a:pt x="196547" y="30863"/>
                    <a:pt x="193954" y="25965"/>
                    <a:pt x="192513" y="20490"/>
                  </a:cubicBezTo>
                  <a:cubicBezTo>
                    <a:pt x="189632" y="8965"/>
                    <a:pt x="191361" y="6083"/>
                    <a:pt x="202598" y="4066"/>
                  </a:cubicBezTo>
                  <a:close/>
                  <a:moveTo>
                    <a:pt x="150733" y="19050"/>
                  </a:moveTo>
                  <a:cubicBezTo>
                    <a:pt x="161106" y="14439"/>
                    <a:pt x="163411" y="15592"/>
                    <a:pt x="166869" y="26541"/>
                  </a:cubicBezTo>
                  <a:cubicBezTo>
                    <a:pt x="168022" y="30287"/>
                    <a:pt x="168598" y="34321"/>
                    <a:pt x="170327" y="37779"/>
                  </a:cubicBezTo>
                  <a:cubicBezTo>
                    <a:pt x="175801" y="50745"/>
                    <a:pt x="176666" y="61118"/>
                    <a:pt x="164276" y="72643"/>
                  </a:cubicBezTo>
                  <a:cubicBezTo>
                    <a:pt x="146700" y="88779"/>
                    <a:pt x="149869" y="109813"/>
                    <a:pt x="157649" y="129983"/>
                  </a:cubicBezTo>
                  <a:cubicBezTo>
                    <a:pt x="181564" y="210373"/>
                    <a:pt x="204903" y="291051"/>
                    <a:pt x="228819" y="371442"/>
                  </a:cubicBezTo>
                  <a:cubicBezTo>
                    <a:pt x="234293" y="391611"/>
                    <a:pt x="240920" y="411493"/>
                    <a:pt x="246395" y="431951"/>
                  </a:cubicBezTo>
                  <a:cubicBezTo>
                    <a:pt x="247836" y="436561"/>
                    <a:pt x="248700" y="441171"/>
                    <a:pt x="250429" y="445781"/>
                  </a:cubicBezTo>
                  <a:cubicBezTo>
                    <a:pt x="255039" y="459900"/>
                    <a:pt x="259073" y="474307"/>
                    <a:pt x="263107" y="488714"/>
                  </a:cubicBezTo>
                  <a:cubicBezTo>
                    <a:pt x="268293" y="508883"/>
                    <a:pt x="279243" y="523290"/>
                    <a:pt x="300565" y="528188"/>
                  </a:cubicBezTo>
                  <a:cubicBezTo>
                    <a:pt x="302294" y="529053"/>
                    <a:pt x="303734" y="529917"/>
                    <a:pt x="305175" y="531358"/>
                  </a:cubicBezTo>
                  <a:cubicBezTo>
                    <a:pt x="310362" y="532222"/>
                    <a:pt x="313243" y="535104"/>
                    <a:pt x="314395" y="540290"/>
                  </a:cubicBezTo>
                  <a:cubicBezTo>
                    <a:pt x="316412" y="548934"/>
                    <a:pt x="318429" y="557867"/>
                    <a:pt x="321887" y="566223"/>
                  </a:cubicBezTo>
                  <a:cubicBezTo>
                    <a:pt x="325057" y="574002"/>
                    <a:pt x="321599" y="575731"/>
                    <a:pt x="315260" y="576307"/>
                  </a:cubicBezTo>
                  <a:cubicBezTo>
                    <a:pt x="299124" y="577748"/>
                    <a:pt x="283277" y="579477"/>
                    <a:pt x="267141" y="580918"/>
                  </a:cubicBezTo>
                  <a:cubicBezTo>
                    <a:pt x="251581" y="583511"/>
                    <a:pt x="236310" y="584087"/>
                    <a:pt x="221615" y="576019"/>
                  </a:cubicBezTo>
                  <a:cubicBezTo>
                    <a:pt x="202310" y="570545"/>
                    <a:pt x="183005" y="564782"/>
                    <a:pt x="164852" y="555850"/>
                  </a:cubicBezTo>
                  <a:cubicBezTo>
                    <a:pt x="149869" y="552680"/>
                    <a:pt x="137479" y="545189"/>
                    <a:pt x="128547" y="532799"/>
                  </a:cubicBezTo>
                  <a:cubicBezTo>
                    <a:pt x="91953" y="503409"/>
                    <a:pt x="65157" y="466239"/>
                    <a:pt x="43834" y="425035"/>
                  </a:cubicBezTo>
                  <a:cubicBezTo>
                    <a:pt x="37784" y="421001"/>
                    <a:pt x="36343" y="414086"/>
                    <a:pt x="33461" y="408035"/>
                  </a:cubicBezTo>
                  <a:cubicBezTo>
                    <a:pt x="19343" y="376628"/>
                    <a:pt x="11275" y="343204"/>
                    <a:pt x="4936" y="309492"/>
                  </a:cubicBezTo>
                  <a:cubicBezTo>
                    <a:pt x="2343" y="295085"/>
                    <a:pt x="2343" y="280678"/>
                    <a:pt x="38" y="266272"/>
                  </a:cubicBezTo>
                  <a:cubicBezTo>
                    <a:pt x="-827" y="203169"/>
                    <a:pt x="12716" y="144101"/>
                    <a:pt x="51902" y="92813"/>
                  </a:cubicBezTo>
                  <a:cubicBezTo>
                    <a:pt x="57953" y="85033"/>
                    <a:pt x="65157" y="78406"/>
                    <a:pt x="72072" y="71203"/>
                  </a:cubicBezTo>
                  <a:cubicBezTo>
                    <a:pt x="94547" y="48152"/>
                    <a:pt x="121632" y="32304"/>
                    <a:pt x="150733" y="19050"/>
                  </a:cubicBezTo>
                  <a:close/>
                </a:path>
              </a:pathLst>
            </a:custGeom>
            <a:grpFill/>
            <a:ln w="2878" cap="flat">
              <a:noFill/>
              <a:prstDash val="solid"/>
              <a:miter/>
            </a:ln>
          </p:spPr>
          <p:txBody>
            <a:bodyPr wrap="square" rtlCol="0" anchor="ctr">
              <a:noAutofit/>
            </a:bodyPr>
            <a:lstStyle/>
            <a:p>
              <a:endParaRPr lang="en-US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="" xmlns:a16="http://schemas.microsoft.com/office/drawing/2014/main" id="{2184DA59-633E-4A29-A30D-7764544CADA1}"/>
                </a:ext>
              </a:extLst>
            </p:cNvPr>
            <p:cNvSpPr/>
            <p:nvPr/>
          </p:nvSpPr>
          <p:spPr>
            <a:xfrm rot="1020000">
              <a:off x="6916230" y="374174"/>
              <a:ext cx="483867" cy="617945"/>
            </a:xfrm>
            <a:custGeom>
              <a:avLst/>
              <a:gdLst>
                <a:gd name="connsiteX0" fmla="*/ 444716 w 483867"/>
                <a:gd name="connsiteY0" fmla="*/ 394271 h 617945"/>
                <a:gd name="connsiteX1" fmla="*/ 468667 w 483867"/>
                <a:gd name="connsiteY1" fmla="*/ 392002 h 617945"/>
                <a:gd name="connsiteX2" fmla="*/ 481345 w 483867"/>
                <a:gd name="connsiteY2" fmla="*/ 448765 h 617945"/>
                <a:gd name="connsiteX3" fmla="*/ 413345 w 483867"/>
                <a:gd name="connsiteY3" fmla="*/ 568630 h 617945"/>
                <a:gd name="connsiteX4" fmla="*/ 409311 w 483867"/>
                <a:gd name="connsiteY4" fmla="*/ 572664 h 617945"/>
                <a:gd name="connsiteX5" fmla="*/ 368972 w 483867"/>
                <a:gd name="connsiteY5" fmla="*/ 598596 h 617945"/>
                <a:gd name="connsiteX6" fmla="*/ 354565 w 483867"/>
                <a:gd name="connsiteY6" fmla="*/ 591393 h 617945"/>
                <a:gd name="connsiteX7" fmla="*/ 346497 w 483867"/>
                <a:gd name="connsiteY7" fmla="*/ 564020 h 617945"/>
                <a:gd name="connsiteX8" fmla="*/ 362057 w 483867"/>
                <a:gd name="connsiteY8" fmla="*/ 546732 h 617945"/>
                <a:gd name="connsiteX9" fmla="*/ 434955 w 483867"/>
                <a:gd name="connsiteY9" fmla="*/ 425714 h 617945"/>
                <a:gd name="connsiteX10" fmla="*/ 435243 w 483867"/>
                <a:gd name="connsiteY10" fmla="*/ 416205 h 617945"/>
                <a:gd name="connsiteX11" fmla="*/ 444716 w 483867"/>
                <a:gd name="connsiteY11" fmla="*/ 394271 h 617945"/>
                <a:gd name="connsiteX12" fmla="*/ 201564 w 483867"/>
                <a:gd name="connsiteY12" fmla="*/ 41050 h 617945"/>
                <a:gd name="connsiteX13" fmla="*/ 212225 w 483867"/>
                <a:gd name="connsiteY13" fmla="*/ 39897 h 617945"/>
                <a:gd name="connsiteX14" fmla="*/ 253141 w 483867"/>
                <a:gd name="connsiteY14" fmla="*/ 37592 h 617945"/>
                <a:gd name="connsiteX15" fmla="*/ 314226 w 483867"/>
                <a:gd name="connsiteY15" fmla="*/ 35863 h 617945"/>
                <a:gd name="connsiteX16" fmla="*/ 320853 w 483867"/>
                <a:gd name="connsiteY16" fmla="*/ 20016 h 617945"/>
                <a:gd name="connsiteX17" fmla="*/ 341023 w 483867"/>
                <a:gd name="connsiteY17" fmla="*/ 134 h 617945"/>
                <a:gd name="connsiteX18" fmla="*/ 364362 w 483867"/>
                <a:gd name="connsiteY18" fmla="*/ 16270 h 617945"/>
                <a:gd name="connsiteX19" fmla="*/ 385108 w 483867"/>
                <a:gd name="connsiteY19" fmla="*/ 85423 h 617945"/>
                <a:gd name="connsiteX20" fmla="*/ 392599 w 483867"/>
                <a:gd name="connsiteY20" fmla="*/ 109050 h 617945"/>
                <a:gd name="connsiteX21" fmla="*/ 401820 w 483867"/>
                <a:gd name="connsiteY21" fmla="*/ 130661 h 617945"/>
                <a:gd name="connsiteX22" fmla="*/ 418243 w 483867"/>
                <a:gd name="connsiteY22" fmla="*/ 188864 h 617945"/>
                <a:gd name="connsiteX23" fmla="*/ 394040 w 483867"/>
                <a:gd name="connsiteY23" fmla="*/ 223153 h 617945"/>
                <a:gd name="connsiteX24" fmla="*/ 366091 w 483867"/>
                <a:gd name="connsiteY24" fmla="*/ 208169 h 617945"/>
                <a:gd name="connsiteX25" fmla="*/ 346209 w 483867"/>
                <a:gd name="connsiteY25" fmla="*/ 175898 h 617945"/>
                <a:gd name="connsiteX26" fmla="*/ 284548 w 483867"/>
                <a:gd name="connsiteY26" fmla="*/ 111067 h 617945"/>
                <a:gd name="connsiteX27" fmla="*/ 272734 w 483867"/>
                <a:gd name="connsiteY27" fmla="*/ 103864 h 617945"/>
                <a:gd name="connsiteX28" fmla="*/ 228073 w 483867"/>
                <a:gd name="connsiteY28" fmla="*/ 88592 h 617945"/>
                <a:gd name="connsiteX29" fmla="*/ 199547 w 483867"/>
                <a:gd name="connsiteY29" fmla="*/ 51711 h 617945"/>
                <a:gd name="connsiteX30" fmla="*/ 201564 w 483867"/>
                <a:gd name="connsiteY30" fmla="*/ 41050 h 617945"/>
                <a:gd name="connsiteX31" fmla="*/ 153732 w 483867"/>
                <a:gd name="connsiteY31" fmla="*/ 55458 h 617945"/>
                <a:gd name="connsiteX32" fmla="*/ 168428 w 483867"/>
                <a:gd name="connsiteY32" fmla="*/ 63238 h 617945"/>
                <a:gd name="connsiteX33" fmla="*/ 173039 w 483867"/>
                <a:gd name="connsiteY33" fmla="*/ 77645 h 617945"/>
                <a:gd name="connsiteX34" fmla="*/ 172462 w 483867"/>
                <a:gd name="connsiteY34" fmla="*/ 99831 h 617945"/>
                <a:gd name="connsiteX35" fmla="*/ 152869 w 483867"/>
                <a:gd name="connsiteY35" fmla="*/ 167832 h 617945"/>
                <a:gd name="connsiteX36" fmla="*/ 215682 w 483867"/>
                <a:gd name="connsiteY36" fmla="*/ 383358 h 617945"/>
                <a:gd name="connsiteX37" fmla="*/ 254581 w 483867"/>
                <a:gd name="connsiteY37" fmla="*/ 514461 h 617945"/>
                <a:gd name="connsiteX38" fmla="*/ 267259 w 483867"/>
                <a:gd name="connsiteY38" fmla="*/ 539817 h 617945"/>
                <a:gd name="connsiteX39" fmla="*/ 273886 w 483867"/>
                <a:gd name="connsiteY39" fmla="*/ 548173 h 617945"/>
                <a:gd name="connsiteX40" fmla="*/ 309327 w 483867"/>
                <a:gd name="connsiteY40" fmla="*/ 562868 h 617945"/>
                <a:gd name="connsiteX41" fmla="*/ 318835 w 483867"/>
                <a:gd name="connsiteY41" fmla="*/ 568631 h 617945"/>
                <a:gd name="connsiteX42" fmla="*/ 328057 w 483867"/>
                <a:gd name="connsiteY42" fmla="*/ 605512 h 617945"/>
                <a:gd name="connsiteX43" fmla="*/ 272158 w 483867"/>
                <a:gd name="connsiteY43" fmla="*/ 617326 h 617945"/>
                <a:gd name="connsiteX44" fmla="*/ 75936 w 483867"/>
                <a:gd name="connsiteY44" fmla="*/ 525986 h 617945"/>
                <a:gd name="connsiteX45" fmla="*/ 12258 w 483867"/>
                <a:gd name="connsiteY45" fmla="*/ 211917 h 617945"/>
                <a:gd name="connsiteX46" fmla="*/ 153732 w 483867"/>
                <a:gd name="connsiteY46" fmla="*/ 55458 h 6179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</a:cxnLst>
              <a:rect l="l" t="t" r="r" b="b"/>
              <a:pathLst>
                <a:path w="483867" h="617945">
                  <a:moveTo>
                    <a:pt x="444716" y="394271"/>
                  </a:moveTo>
                  <a:cubicBezTo>
                    <a:pt x="450371" y="390201"/>
                    <a:pt x="458438" y="389409"/>
                    <a:pt x="468667" y="392002"/>
                  </a:cubicBezTo>
                  <a:cubicBezTo>
                    <a:pt x="487684" y="407561"/>
                    <a:pt x="484803" y="428884"/>
                    <a:pt x="481345" y="448765"/>
                  </a:cubicBezTo>
                  <a:cubicBezTo>
                    <a:pt x="472989" y="496596"/>
                    <a:pt x="448786" y="536071"/>
                    <a:pt x="413345" y="568630"/>
                  </a:cubicBezTo>
                  <a:cubicBezTo>
                    <a:pt x="411904" y="570071"/>
                    <a:pt x="410752" y="571512"/>
                    <a:pt x="409311" y="572664"/>
                  </a:cubicBezTo>
                  <a:cubicBezTo>
                    <a:pt x="398938" y="585918"/>
                    <a:pt x="383955" y="592546"/>
                    <a:pt x="368972" y="598596"/>
                  </a:cubicBezTo>
                  <a:cubicBezTo>
                    <a:pt x="361480" y="601766"/>
                    <a:pt x="357158" y="598885"/>
                    <a:pt x="354565" y="591393"/>
                  </a:cubicBezTo>
                  <a:cubicBezTo>
                    <a:pt x="351684" y="582461"/>
                    <a:pt x="349090" y="573240"/>
                    <a:pt x="346497" y="564020"/>
                  </a:cubicBezTo>
                  <a:cubicBezTo>
                    <a:pt x="343904" y="555088"/>
                    <a:pt x="346497" y="552494"/>
                    <a:pt x="362057" y="546732"/>
                  </a:cubicBezTo>
                  <a:cubicBezTo>
                    <a:pt x="405853" y="517918"/>
                    <a:pt x="430633" y="478155"/>
                    <a:pt x="434955" y="425714"/>
                  </a:cubicBezTo>
                  <a:cubicBezTo>
                    <a:pt x="435243" y="422545"/>
                    <a:pt x="434955" y="419375"/>
                    <a:pt x="435243" y="416205"/>
                  </a:cubicBezTo>
                  <a:cubicBezTo>
                    <a:pt x="435820" y="405688"/>
                    <a:pt x="439061" y="398340"/>
                    <a:pt x="444716" y="394271"/>
                  </a:cubicBezTo>
                  <a:close/>
                  <a:moveTo>
                    <a:pt x="201564" y="41050"/>
                  </a:moveTo>
                  <a:cubicBezTo>
                    <a:pt x="204661" y="40114"/>
                    <a:pt x="209200" y="40762"/>
                    <a:pt x="212225" y="39897"/>
                  </a:cubicBezTo>
                  <a:cubicBezTo>
                    <a:pt x="225479" y="34135"/>
                    <a:pt x="239598" y="36151"/>
                    <a:pt x="253141" y="37592"/>
                  </a:cubicBezTo>
                  <a:cubicBezTo>
                    <a:pt x="273310" y="39321"/>
                    <a:pt x="293768" y="40185"/>
                    <a:pt x="314226" y="35863"/>
                  </a:cubicBezTo>
                  <a:cubicBezTo>
                    <a:pt x="319700" y="32118"/>
                    <a:pt x="320277" y="25779"/>
                    <a:pt x="320853" y="20016"/>
                  </a:cubicBezTo>
                  <a:cubicBezTo>
                    <a:pt x="322582" y="7914"/>
                    <a:pt x="329497" y="1575"/>
                    <a:pt x="341023" y="134"/>
                  </a:cubicBezTo>
                  <a:cubicBezTo>
                    <a:pt x="353124" y="-1018"/>
                    <a:pt x="360904" y="5321"/>
                    <a:pt x="364362" y="16270"/>
                  </a:cubicBezTo>
                  <a:cubicBezTo>
                    <a:pt x="371853" y="39033"/>
                    <a:pt x="378192" y="62372"/>
                    <a:pt x="385108" y="85423"/>
                  </a:cubicBezTo>
                  <a:cubicBezTo>
                    <a:pt x="387413" y="93203"/>
                    <a:pt x="390006" y="101271"/>
                    <a:pt x="392599" y="109050"/>
                  </a:cubicBezTo>
                  <a:cubicBezTo>
                    <a:pt x="397497" y="115389"/>
                    <a:pt x="398938" y="123457"/>
                    <a:pt x="401820" y="130661"/>
                  </a:cubicBezTo>
                  <a:cubicBezTo>
                    <a:pt x="407006" y="149966"/>
                    <a:pt x="414209" y="168983"/>
                    <a:pt x="418243" y="188864"/>
                  </a:cubicBezTo>
                  <a:cubicBezTo>
                    <a:pt x="422277" y="208458"/>
                    <a:pt x="412481" y="222000"/>
                    <a:pt x="394040" y="223153"/>
                  </a:cubicBezTo>
                  <a:cubicBezTo>
                    <a:pt x="382226" y="223729"/>
                    <a:pt x="372718" y="217966"/>
                    <a:pt x="366091" y="208169"/>
                  </a:cubicBezTo>
                  <a:cubicBezTo>
                    <a:pt x="358887" y="197797"/>
                    <a:pt x="353413" y="186271"/>
                    <a:pt x="346209" y="175898"/>
                  </a:cubicBezTo>
                  <a:cubicBezTo>
                    <a:pt x="329785" y="150254"/>
                    <a:pt x="309904" y="128067"/>
                    <a:pt x="284548" y="111067"/>
                  </a:cubicBezTo>
                  <a:cubicBezTo>
                    <a:pt x="280802" y="108474"/>
                    <a:pt x="277056" y="105881"/>
                    <a:pt x="272734" y="103864"/>
                  </a:cubicBezTo>
                  <a:cubicBezTo>
                    <a:pt x="258615" y="96372"/>
                    <a:pt x="243920" y="90898"/>
                    <a:pt x="228073" y="88592"/>
                  </a:cubicBezTo>
                  <a:cubicBezTo>
                    <a:pt x="205598" y="85423"/>
                    <a:pt x="197530" y="75050"/>
                    <a:pt x="199547" y="51711"/>
                  </a:cubicBezTo>
                  <a:cubicBezTo>
                    <a:pt x="196810" y="44508"/>
                    <a:pt x="198467" y="41986"/>
                    <a:pt x="201564" y="41050"/>
                  </a:cubicBezTo>
                  <a:close/>
                  <a:moveTo>
                    <a:pt x="153732" y="55458"/>
                  </a:moveTo>
                  <a:cubicBezTo>
                    <a:pt x="163530" y="51712"/>
                    <a:pt x="166700" y="54306"/>
                    <a:pt x="168428" y="63238"/>
                  </a:cubicBezTo>
                  <a:cubicBezTo>
                    <a:pt x="169292" y="68136"/>
                    <a:pt x="171309" y="73035"/>
                    <a:pt x="173039" y="77645"/>
                  </a:cubicBezTo>
                  <a:cubicBezTo>
                    <a:pt x="180241" y="87729"/>
                    <a:pt x="180817" y="93492"/>
                    <a:pt x="172462" y="99831"/>
                  </a:cubicBezTo>
                  <a:cubicBezTo>
                    <a:pt x="148834" y="117696"/>
                    <a:pt x="147683" y="141611"/>
                    <a:pt x="152869" y="167832"/>
                  </a:cubicBezTo>
                  <a:cubicBezTo>
                    <a:pt x="173039" y="239866"/>
                    <a:pt x="194648" y="311612"/>
                    <a:pt x="215682" y="383358"/>
                  </a:cubicBezTo>
                  <a:cubicBezTo>
                    <a:pt x="228360" y="427155"/>
                    <a:pt x="240750" y="470952"/>
                    <a:pt x="254581" y="514461"/>
                  </a:cubicBezTo>
                  <a:cubicBezTo>
                    <a:pt x="257462" y="523681"/>
                    <a:pt x="261496" y="532037"/>
                    <a:pt x="267259" y="539817"/>
                  </a:cubicBezTo>
                  <a:cubicBezTo>
                    <a:pt x="269277" y="542698"/>
                    <a:pt x="271005" y="545868"/>
                    <a:pt x="273886" y="548173"/>
                  </a:cubicBezTo>
                  <a:cubicBezTo>
                    <a:pt x="284260" y="556529"/>
                    <a:pt x="295497" y="562292"/>
                    <a:pt x="309327" y="562868"/>
                  </a:cubicBezTo>
                  <a:cubicBezTo>
                    <a:pt x="313361" y="563156"/>
                    <a:pt x="317396" y="564309"/>
                    <a:pt x="318835" y="568631"/>
                  </a:cubicBezTo>
                  <a:cubicBezTo>
                    <a:pt x="322869" y="580444"/>
                    <a:pt x="328633" y="592258"/>
                    <a:pt x="328057" y="605512"/>
                  </a:cubicBezTo>
                  <a:cubicBezTo>
                    <a:pt x="310767" y="615021"/>
                    <a:pt x="291174" y="616174"/>
                    <a:pt x="272158" y="617326"/>
                  </a:cubicBezTo>
                  <a:cubicBezTo>
                    <a:pt x="190326" y="622801"/>
                    <a:pt x="123478" y="591970"/>
                    <a:pt x="75936" y="525986"/>
                  </a:cubicBezTo>
                  <a:cubicBezTo>
                    <a:pt x="7935" y="431477"/>
                    <a:pt x="-17420" y="326019"/>
                    <a:pt x="12258" y="211917"/>
                  </a:cubicBezTo>
                  <a:cubicBezTo>
                    <a:pt x="31851" y="136425"/>
                    <a:pt x="80835" y="84560"/>
                    <a:pt x="153732" y="55458"/>
                  </a:cubicBezTo>
                  <a:close/>
                </a:path>
              </a:pathLst>
            </a:custGeom>
            <a:grpFill/>
            <a:ln w="2878" cap="flat">
              <a:noFill/>
              <a:prstDash val="solid"/>
              <a:miter/>
            </a:ln>
          </p:spPr>
          <p:txBody>
            <a:bodyPr wrap="square" rtlCol="0" anchor="ctr">
              <a:noAutofit/>
            </a:bodyPr>
            <a:lstStyle/>
            <a:p>
              <a:endParaRPr lang="en-US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="" xmlns:a16="http://schemas.microsoft.com/office/drawing/2014/main" id="{F00DE9D1-C3AF-4C0E-B19C-4FB1DE3998AF}"/>
                </a:ext>
              </a:extLst>
            </p:cNvPr>
            <p:cNvSpPr/>
            <p:nvPr/>
          </p:nvSpPr>
          <p:spPr>
            <a:xfrm rot="1020000">
              <a:off x="7873009" y="365408"/>
              <a:ext cx="472408" cy="616235"/>
            </a:xfrm>
            <a:custGeom>
              <a:avLst/>
              <a:gdLst>
                <a:gd name="connsiteX0" fmla="*/ 340279 w 472408"/>
                <a:gd name="connsiteY0" fmla="*/ 30674 h 616235"/>
                <a:gd name="connsiteX1" fmla="*/ 435653 w 472408"/>
                <a:gd name="connsiteY1" fmla="*/ 2725 h 616235"/>
                <a:gd name="connsiteX2" fmla="*/ 440263 w 472408"/>
                <a:gd name="connsiteY2" fmla="*/ 1284 h 616235"/>
                <a:gd name="connsiteX3" fmla="*/ 469364 w 472408"/>
                <a:gd name="connsiteY3" fmla="*/ 10217 h 616235"/>
                <a:gd name="connsiteX4" fmla="*/ 459856 w 472408"/>
                <a:gd name="connsiteY4" fmla="*/ 40759 h 616235"/>
                <a:gd name="connsiteX5" fmla="*/ 422974 w 472408"/>
                <a:gd name="connsiteY5" fmla="*/ 122302 h 616235"/>
                <a:gd name="connsiteX6" fmla="*/ 426432 w 472408"/>
                <a:gd name="connsiteY6" fmla="*/ 297778 h 616235"/>
                <a:gd name="connsiteX7" fmla="*/ 426432 w 472408"/>
                <a:gd name="connsiteY7" fmla="*/ 378168 h 616235"/>
                <a:gd name="connsiteX8" fmla="*/ 388974 w 472408"/>
                <a:gd name="connsiteY8" fmla="*/ 318812 h 616235"/>
                <a:gd name="connsiteX9" fmla="*/ 383788 w 472408"/>
                <a:gd name="connsiteY9" fmla="*/ 297490 h 616235"/>
                <a:gd name="connsiteX10" fmla="*/ 380618 w 472408"/>
                <a:gd name="connsiteY10" fmla="*/ 132675 h 616235"/>
                <a:gd name="connsiteX11" fmla="*/ 369957 w 472408"/>
                <a:gd name="connsiteY11" fmla="*/ 95793 h 616235"/>
                <a:gd name="connsiteX12" fmla="*/ 333364 w 472408"/>
                <a:gd name="connsiteY12" fmla="*/ 79946 h 616235"/>
                <a:gd name="connsiteX13" fmla="*/ 314059 w 472408"/>
                <a:gd name="connsiteY13" fmla="*/ 72166 h 616235"/>
                <a:gd name="connsiteX14" fmla="*/ 316940 w 472408"/>
                <a:gd name="connsiteY14" fmla="*/ 41624 h 616235"/>
                <a:gd name="connsiteX15" fmla="*/ 340279 w 472408"/>
                <a:gd name="connsiteY15" fmla="*/ 30674 h 616235"/>
                <a:gd name="connsiteX16" fmla="*/ 101162 w 472408"/>
                <a:gd name="connsiteY16" fmla="*/ 97126 h 616235"/>
                <a:gd name="connsiteX17" fmla="*/ 114091 w 472408"/>
                <a:gd name="connsiteY17" fmla="*/ 93777 h 616235"/>
                <a:gd name="connsiteX18" fmla="*/ 150974 w 472408"/>
                <a:gd name="connsiteY18" fmla="*/ 82828 h 616235"/>
                <a:gd name="connsiteX19" fmla="*/ 227330 w 472408"/>
                <a:gd name="connsiteY19" fmla="*/ 61217 h 616235"/>
                <a:gd name="connsiteX20" fmla="*/ 256720 w 472408"/>
                <a:gd name="connsiteY20" fmla="*/ 71014 h 616235"/>
                <a:gd name="connsiteX21" fmla="*/ 253550 w 472408"/>
                <a:gd name="connsiteY21" fmla="*/ 104150 h 616235"/>
                <a:gd name="connsiteX22" fmla="*/ 251246 w 472408"/>
                <a:gd name="connsiteY22" fmla="*/ 150252 h 616235"/>
                <a:gd name="connsiteX23" fmla="*/ 358145 w 472408"/>
                <a:gd name="connsiteY23" fmla="*/ 319677 h 616235"/>
                <a:gd name="connsiteX24" fmla="*/ 364196 w 472408"/>
                <a:gd name="connsiteY24" fmla="*/ 333507 h 616235"/>
                <a:gd name="connsiteX25" fmla="*/ 423264 w 472408"/>
                <a:gd name="connsiteY25" fmla="*/ 427728 h 616235"/>
                <a:gd name="connsiteX26" fmla="*/ 429026 w 472408"/>
                <a:gd name="connsiteY26" fmla="*/ 446457 h 616235"/>
                <a:gd name="connsiteX27" fmla="*/ 431043 w 472408"/>
                <a:gd name="connsiteY27" fmla="*/ 518780 h 616235"/>
                <a:gd name="connsiteX28" fmla="*/ 431620 w 472408"/>
                <a:gd name="connsiteY28" fmla="*/ 574390 h 616235"/>
                <a:gd name="connsiteX29" fmla="*/ 421246 w 472408"/>
                <a:gd name="connsiteY29" fmla="*/ 587644 h 616235"/>
                <a:gd name="connsiteX30" fmla="*/ 401077 w 472408"/>
                <a:gd name="connsiteY30" fmla="*/ 593695 h 616235"/>
                <a:gd name="connsiteX31" fmla="*/ 399060 w 472408"/>
                <a:gd name="connsiteY31" fmla="*/ 596577 h 616235"/>
                <a:gd name="connsiteX32" fmla="*/ 334229 w 472408"/>
                <a:gd name="connsiteY32" fmla="*/ 615882 h 616235"/>
                <a:gd name="connsiteX33" fmla="*/ 320111 w 472408"/>
                <a:gd name="connsiteY33" fmla="*/ 607526 h 616235"/>
                <a:gd name="connsiteX34" fmla="*/ 294466 w 472408"/>
                <a:gd name="connsiteY34" fmla="*/ 566322 h 616235"/>
                <a:gd name="connsiteX35" fmla="*/ 184974 w 472408"/>
                <a:gd name="connsiteY35" fmla="*/ 398914 h 616235"/>
                <a:gd name="connsiteX36" fmla="*/ 181516 w 472408"/>
                <a:gd name="connsiteY36" fmla="*/ 390558 h 616235"/>
                <a:gd name="connsiteX37" fmla="*/ 89313 w 472408"/>
                <a:gd name="connsiteY37" fmla="*/ 247066 h 616235"/>
                <a:gd name="connsiteX38" fmla="*/ 56177 w 472408"/>
                <a:gd name="connsiteY38" fmla="*/ 195201 h 616235"/>
                <a:gd name="connsiteX39" fmla="*/ 19583 w 472408"/>
                <a:gd name="connsiteY39" fmla="*/ 170133 h 616235"/>
                <a:gd name="connsiteX40" fmla="*/ 1431 w 472408"/>
                <a:gd name="connsiteY40" fmla="*/ 155438 h 616235"/>
                <a:gd name="connsiteX41" fmla="*/ 7769 w 472408"/>
                <a:gd name="connsiteY41" fmla="*/ 133828 h 616235"/>
                <a:gd name="connsiteX42" fmla="*/ 68278 w 472408"/>
                <a:gd name="connsiteY42" fmla="*/ 110201 h 616235"/>
                <a:gd name="connsiteX43" fmla="*/ 89313 w 472408"/>
                <a:gd name="connsiteY43" fmla="*/ 103285 h 616235"/>
                <a:gd name="connsiteX44" fmla="*/ 101162 w 472408"/>
                <a:gd name="connsiteY44" fmla="*/ 97126 h 6162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472408" h="616235">
                  <a:moveTo>
                    <a:pt x="340279" y="30674"/>
                  </a:moveTo>
                  <a:cubicBezTo>
                    <a:pt x="371974" y="21454"/>
                    <a:pt x="403669" y="11945"/>
                    <a:pt x="435653" y="2725"/>
                  </a:cubicBezTo>
                  <a:cubicBezTo>
                    <a:pt x="437093" y="2149"/>
                    <a:pt x="438534" y="1573"/>
                    <a:pt x="440263" y="1284"/>
                  </a:cubicBezTo>
                  <a:cubicBezTo>
                    <a:pt x="455534" y="-1885"/>
                    <a:pt x="464466" y="708"/>
                    <a:pt x="469364" y="10217"/>
                  </a:cubicBezTo>
                  <a:cubicBezTo>
                    <a:pt x="475127" y="21454"/>
                    <a:pt x="473110" y="31251"/>
                    <a:pt x="459856" y="40759"/>
                  </a:cubicBezTo>
                  <a:cubicBezTo>
                    <a:pt x="431330" y="60929"/>
                    <a:pt x="422398" y="89743"/>
                    <a:pt x="422974" y="122302"/>
                  </a:cubicBezTo>
                  <a:cubicBezTo>
                    <a:pt x="423839" y="180794"/>
                    <a:pt x="425279" y="239286"/>
                    <a:pt x="426432" y="297778"/>
                  </a:cubicBezTo>
                  <a:cubicBezTo>
                    <a:pt x="426432" y="323998"/>
                    <a:pt x="426432" y="350219"/>
                    <a:pt x="426432" y="378168"/>
                  </a:cubicBezTo>
                  <a:cubicBezTo>
                    <a:pt x="413754" y="357998"/>
                    <a:pt x="401364" y="338405"/>
                    <a:pt x="388974" y="318812"/>
                  </a:cubicBezTo>
                  <a:cubicBezTo>
                    <a:pt x="384652" y="312185"/>
                    <a:pt x="384076" y="304981"/>
                    <a:pt x="383788" y="297490"/>
                  </a:cubicBezTo>
                  <a:cubicBezTo>
                    <a:pt x="382923" y="242455"/>
                    <a:pt x="381771" y="187709"/>
                    <a:pt x="380618" y="132675"/>
                  </a:cubicBezTo>
                  <a:cubicBezTo>
                    <a:pt x="380330" y="119421"/>
                    <a:pt x="377449" y="106743"/>
                    <a:pt x="369957" y="95793"/>
                  </a:cubicBezTo>
                  <a:cubicBezTo>
                    <a:pt x="361313" y="82827"/>
                    <a:pt x="347482" y="80810"/>
                    <a:pt x="333364" y="79946"/>
                  </a:cubicBezTo>
                  <a:cubicBezTo>
                    <a:pt x="326160" y="79370"/>
                    <a:pt x="319245" y="78217"/>
                    <a:pt x="314059" y="72166"/>
                  </a:cubicBezTo>
                  <a:cubicBezTo>
                    <a:pt x="306279" y="62946"/>
                    <a:pt x="307431" y="49403"/>
                    <a:pt x="316940" y="41624"/>
                  </a:cubicBezTo>
                  <a:cubicBezTo>
                    <a:pt x="323855" y="35861"/>
                    <a:pt x="331923" y="33268"/>
                    <a:pt x="340279" y="30674"/>
                  </a:cubicBezTo>
                  <a:close/>
                  <a:moveTo>
                    <a:pt x="101162" y="97126"/>
                  </a:moveTo>
                  <a:cubicBezTo>
                    <a:pt x="105447" y="95938"/>
                    <a:pt x="109914" y="95218"/>
                    <a:pt x="114091" y="93777"/>
                  </a:cubicBezTo>
                  <a:cubicBezTo>
                    <a:pt x="126194" y="89743"/>
                    <a:pt x="138583" y="85997"/>
                    <a:pt x="150974" y="82828"/>
                  </a:cubicBezTo>
                  <a:cubicBezTo>
                    <a:pt x="176329" y="75624"/>
                    <a:pt x="201397" y="66692"/>
                    <a:pt x="227330" y="61217"/>
                  </a:cubicBezTo>
                  <a:cubicBezTo>
                    <a:pt x="239143" y="58624"/>
                    <a:pt x="249517" y="60641"/>
                    <a:pt x="256720" y="71014"/>
                  </a:cubicBezTo>
                  <a:cubicBezTo>
                    <a:pt x="263059" y="79946"/>
                    <a:pt x="261331" y="93777"/>
                    <a:pt x="253550" y="104150"/>
                  </a:cubicBezTo>
                  <a:cubicBezTo>
                    <a:pt x="237991" y="124608"/>
                    <a:pt x="237415" y="128353"/>
                    <a:pt x="251246" y="150252"/>
                  </a:cubicBezTo>
                  <a:cubicBezTo>
                    <a:pt x="286686" y="206727"/>
                    <a:pt x="322416" y="263202"/>
                    <a:pt x="358145" y="319677"/>
                  </a:cubicBezTo>
                  <a:cubicBezTo>
                    <a:pt x="361026" y="323999"/>
                    <a:pt x="363907" y="328321"/>
                    <a:pt x="364196" y="333507"/>
                  </a:cubicBezTo>
                  <a:cubicBezTo>
                    <a:pt x="383789" y="364914"/>
                    <a:pt x="403382" y="396609"/>
                    <a:pt x="423264" y="427728"/>
                  </a:cubicBezTo>
                  <a:cubicBezTo>
                    <a:pt x="427010" y="433491"/>
                    <a:pt x="428738" y="439254"/>
                    <a:pt x="429026" y="446457"/>
                  </a:cubicBezTo>
                  <a:cubicBezTo>
                    <a:pt x="429314" y="470661"/>
                    <a:pt x="428162" y="494576"/>
                    <a:pt x="431043" y="518780"/>
                  </a:cubicBezTo>
                  <a:cubicBezTo>
                    <a:pt x="431042" y="537220"/>
                    <a:pt x="430466" y="555949"/>
                    <a:pt x="431620" y="574390"/>
                  </a:cubicBezTo>
                  <a:cubicBezTo>
                    <a:pt x="432196" y="583322"/>
                    <a:pt x="428737" y="585916"/>
                    <a:pt x="421246" y="587644"/>
                  </a:cubicBezTo>
                  <a:cubicBezTo>
                    <a:pt x="414332" y="589085"/>
                    <a:pt x="407704" y="591678"/>
                    <a:pt x="401077" y="593695"/>
                  </a:cubicBezTo>
                  <a:cubicBezTo>
                    <a:pt x="400789" y="594848"/>
                    <a:pt x="400213" y="596000"/>
                    <a:pt x="399060" y="596577"/>
                  </a:cubicBezTo>
                  <a:cubicBezTo>
                    <a:pt x="377738" y="604068"/>
                    <a:pt x="356127" y="610119"/>
                    <a:pt x="334229" y="615882"/>
                  </a:cubicBezTo>
                  <a:cubicBezTo>
                    <a:pt x="327313" y="617611"/>
                    <a:pt x="323279" y="612712"/>
                    <a:pt x="320111" y="607526"/>
                  </a:cubicBezTo>
                  <a:cubicBezTo>
                    <a:pt x="311466" y="593695"/>
                    <a:pt x="301958" y="580729"/>
                    <a:pt x="294466" y="566322"/>
                  </a:cubicBezTo>
                  <a:cubicBezTo>
                    <a:pt x="256719" y="511288"/>
                    <a:pt x="222144" y="454525"/>
                    <a:pt x="184974" y="398914"/>
                  </a:cubicBezTo>
                  <a:cubicBezTo>
                    <a:pt x="182381" y="396609"/>
                    <a:pt x="180652" y="394016"/>
                    <a:pt x="181516" y="390558"/>
                  </a:cubicBezTo>
                  <a:cubicBezTo>
                    <a:pt x="150686" y="342728"/>
                    <a:pt x="120143" y="294897"/>
                    <a:pt x="89313" y="247066"/>
                  </a:cubicBezTo>
                  <a:cubicBezTo>
                    <a:pt x="78074" y="229778"/>
                    <a:pt x="65973" y="213066"/>
                    <a:pt x="56177" y="195201"/>
                  </a:cubicBezTo>
                  <a:cubicBezTo>
                    <a:pt x="47820" y="179930"/>
                    <a:pt x="37448" y="170133"/>
                    <a:pt x="19583" y="170133"/>
                  </a:cubicBezTo>
                  <a:cubicBezTo>
                    <a:pt x="8922" y="170710"/>
                    <a:pt x="4024" y="164082"/>
                    <a:pt x="1431" y="155438"/>
                  </a:cubicBezTo>
                  <a:cubicBezTo>
                    <a:pt x="-1163" y="147082"/>
                    <a:pt x="-875" y="139014"/>
                    <a:pt x="7769" y="133828"/>
                  </a:cubicBezTo>
                  <a:cubicBezTo>
                    <a:pt x="25633" y="119709"/>
                    <a:pt x="47821" y="117404"/>
                    <a:pt x="68278" y="110201"/>
                  </a:cubicBezTo>
                  <a:cubicBezTo>
                    <a:pt x="75194" y="107896"/>
                    <a:pt x="82108" y="105591"/>
                    <a:pt x="89313" y="103285"/>
                  </a:cubicBezTo>
                  <a:cubicBezTo>
                    <a:pt x="92770" y="99972"/>
                    <a:pt x="96876" y="98315"/>
                    <a:pt x="101162" y="97126"/>
                  </a:cubicBezTo>
                  <a:close/>
                </a:path>
              </a:pathLst>
            </a:custGeom>
            <a:grpFill/>
            <a:ln w="2878" cap="flat">
              <a:noFill/>
              <a:prstDash val="solid"/>
              <a:miter/>
            </a:ln>
          </p:spPr>
          <p:txBody>
            <a:bodyPr wrap="square" rtlCol="0" anchor="ctr">
              <a:noAutofit/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7686641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ontents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2">
            <a:extLst>
              <a:ext uri="{FF2B5EF4-FFF2-40B4-BE49-F238E27FC236}">
                <a16:creationId xmlns="" xmlns:a16="http://schemas.microsoft.com/office/drawing/2014/main" id="{67BABC97-97B7-40EB-B6B6-C07E0F6C2DFF}"/>
              </a:ext>
            </a:extLst>
          </p:cNvPr>
          <p:cNvSpPr>
            <a:spLocks noGrp="1"/>
          </p:cNvSpPr>
          <p:nvPr>
            <p:ph type="pic" idx="13" hasCustomPrompt="1"/>
          </p:nvPr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23" indent="0">
              <a:buNone/>
              <a:defRPr sz="2800"/>
            </a:lvl2pPr>
            <a:lvl3pPr marL="914446" indent="0">
              <a:buNone/>
              <a:defRPr sz="2400"/>
            </a:lvl3pPr>
            <a:lvl4pPr marL="1371669" indent="0">
              <a:buNone/>
              <a:defRPr sz="2000"/>
            </a:lvl4pPr>
            <a:lvl5pPr marL="1828891" indent="0">
              <a:buNone/>
              <a:defRPr sz="2000"/>
            </a:lvl5pPr>
            <a:lvl6pPr marL="2286114" indent="0">
              <a:buNone/>
              <a:defRPr sz="2000"/>
            </a:lvl6pPr>
            <a:lvl7pPr marL="2743337" indent="0">
              <a:buNone/>
              <a:defRPr sz="2000"/>
            </a:lvl7pPr>
            <a:lvl8pPr marL="3200560" indent="0">
              <a:buNone/>
              <a:defRPr sz="2000"/>
            </a:lvl8pPr>
            <a:lvl9pPr marL="3657783" indent="0">
              <a:buNone/>
              <a:defRPr sz="2000"/>
            </a:lvl9pPr>
          </a:lstStyle>
          <a:p>
            <a:r>
              <a:rPr lang="en-US" altLang="ko-KR" dirty="0"/>
              <a:t>Your Picture Here And Send To Back</a:t>
            </a:r>
            <a:endParaRPr lang="ko-KR" altLang="en-US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="" xmlns:a16="http://schemas.microsoft.com/office/drawing/2014/main" id="{1237AB6E-35AE-4784-9CD2-5C629674D4BC}"/>
              </a:ext>
            </a:extLst>
          </p:cNvPr>
          <p:cNvSpPr>
            <a:spLocks noGrp="1"/>
          </p:cNvSpPr>
          <p:nvPr>
            <p:ph type="pic" idx="14" hasCustomPrompt="1"/>
          </p:nvPr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23" indent="0">
              <a:buNone/>
              <a:defRPr sz="2800"/>
            </a:lvl2pPr>
            <a:lvl3pPr marL="914446" indent="0">
              <a:buNone/>
              <a:defRPr sz="2400"/>
            </a:lvl3pPr>
            <a:lvl4pPr marL="1371669" indent="0">
              <a:buNone/>
              <a:defRPr sz="2000"/>
            </a:lvl4pPr>
            <a:lvl5pPr marL="1828891" indent="0">
              <a:buNone/>
              <a:defRPr sz="2000"/>
            </a:lvl5pPr>
            <a:lvl6pPr marL="2286114" indent="0">
              <a:buNone/>
              <a:defRPr sz="2000"/>
            </a:lvl6pPr>
            <a:lvl7pPr marL="2743337" indent="0">
              <a:buNone/>
              <a:defRPr sz="2000"/>
            </a:lvl7pPr>
            <a:lvl8pPr marL="3200560" indent="0">
              <a:buNone/>
              <a:defRPr sz="2000"/>
            </a:lvl8pPr>
            <a:lvl9pPr marL="3657783" indent="0">
              <a:buNone/>
              <a:defRPr sz="2000"/>
            </a:lvl9pPr>
          </a:lstStyle>
          <a:p>
            <a:r>
              <a:rPr lang="en-US" altLang="ko-KR" dirty="0"/>
              <a:t>Your Picture Here And Send To Back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8332950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ontents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58394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ontents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926674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13" Type="http://schemas.openxmlformats.org/officeDocument/2006/relationships/slideLayout" Target="../slideLayouts/slideLayout14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slideLayout" Target="../slideLayouts/slideLayout13.xml"/><Relationship Id="rId17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6" Type="http://schemas.openxmlformats.org/officeDocument/2006/relationships/slideLayout" Target="../slideLayouts/slideLayout17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5" Type="http://schemas.openxmlformats.org/officeDocument/2006/relationships/slideLayout" Target="../slideLayouts/slideLayout6.xml"/><Relationship Id="rId1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11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Relationship Id="rId14" Type="http://schemas.openxmlformats.org/officeDocument/2006/relationships/slideLayout" Target="../slideLayouts/slideLayout15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1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459903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hf sldNum="0"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153115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92" r:id="rId2"/>
    <p:sldLayoutId id="2147483685" r:id="rId3"/>
    <p:sldLayoutId id="2147483675" r:id="rId4"/>
    <p:sldLayoutId id="2147483676" r:id="rId5"/>
    <p:sldLayoutId id="2147483677" r:id="rId6"/>
    <p:sldLayoutId id="2147483654" r:id="rId7"/>
    <p:sldLayoutId id="2147483680" r:id="rId8"/>
    <p:sldLayoutId id="2147483682" r:id="rId9"/>
    <p:sldLayoutId id="2147483684" r:id="rId10"/>
    <p:sldLayoutId id="2147483683" r:id="rId11"/>
    <p:sldLayoutId id="2147483678" r:id="rId12"/>
    <p:sldLayoutId id="2147483687" r:id="rId13"/>
    <p:sldLayoutId id="2147483688" r:id="rId14"/>
    <p:sldLayoutId id="2147483671" r:id="rId15"/>
    <p:sldLayoutId id="2147483672" r:id="rId16"/>
  </p:sldLayoutIdLst>
  <p:hf sldNum="0"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984080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</p:sldLayoutIdLst>
  <p:hf sldNum="0"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medlineplus.gov/ency/patientinstructions/000973.htm" TargetMode="External"/><Relationship Id="rId7" Type="http://schemas.openxmlformats.org/officeDocument/2006/relationships/hyperlink" Target="https://www.mayoclinic.org/diseases-conditions/coronavirus/symptoms-causes/syc-20479963" TargetMode="External"/><Relationship Id="rId2" Type="http://schemas.openxmlformats.org/officeDocument/2006/relationships/hyperlink" Target="https://www.mayoclinic.org/diseases-conditions/coronavirus/in-depth/coronavirus-transmission/art-20482397" TargetMode="External"/><Relationship Id="rId1" Type="http://schemas.openxmlformats.org/officeDocument/2006/relationships/slideLayout" Target="../slideLayouts/slideLayout3.xml"/><Relationship Id="rId6" Type="http://schemas.openxmlformats.org/officeDocument/2006/relationships/hyperlink" Target="https://kidshealth.org/en/parents/coronavirus.html?ref=search" TargetMode="External"/><Relationship Id="rId5" Type="http://schemas.openxmlformats.org/officeDocument/2006/relationships/hyperlink" Target="https://kidshealth.org/en/parents/coronavirus.html" TargetMode="External"/><Relationship Id="rId4" Type="http://schemas.openxmlformats.org/officeDocument/2006/relationships/hyperlink" Target="https://kidshealth.org/en/parents/coronavirus-child-is-sick.html" TargetMode="Externa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TextBox 108">
            <a:extLst>
              <a:ext uri="{FF2B5EF4-FFF2-40B4-BE49-F238E27FC236}">
                <a16:creationId xmlns="" xmlns:a16="http://schemas.microsoft.com/office/drawing/2014/main" id="{9DDAD163-4641-4902-A9B6-4BEC82362BA5}"/>
              </a:ext>
            </a:extLst>
          </p:cNvPr>
          <p:cNvSpPr txBox="1"/>
          <p:nvPr/>
        </p:nvSpPr>
        <p:spPr>
          <a:xfrm>
            <a:off x="5746342" y="2386939"/>
            <a:ext cx="6042013" cy="175432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 rtl="1"/>
            <a:r>
              <a:rPr lang="en-US" altLang="ko-KR" sz="5400" dirty="0" smtClean="0">
                <a:solidFill>
                  <a:schemeClr val="bg1"/>
                </a:solidFill>
                <a:latin typeface="Arial Narrow" panose="020B0606020202030204" pitchFamily="34" charset="0"/>
                <a:cs typeface="Arial" pitchFamily="34" charset="0"/>
              </a:rPr>
              <a:t>Corona virus (covid-19</a:t>
            </a:r>
            <a:r>
              <a:rPr lang="en-US" altLang="ko-KR" sz="5400" dirty="0">
                <a:solidFill>
                  <a:schemeClr val="bg1"/>
                </a:solidFill>
                <a:latin typeface="Arial Narrow" panose="020B0606020202030204" pitchFamily="34" charset="0"/>
                <a:cs typeface="Arial" pitchFamily="34" charset="0"/>
              </a:rPr>
              <a:t>) transmission</a:t>
            </a:r>
            <a:endParaRPr lang="ko-KR" altLang="en-US" sz="5400" dirty="0">
              <a:solidFill>
                <a:schemeClr val="bg1"/>
              </a:solidFill>
              <a:latin typeface="Arial Narrow" panose="020B0606020202030204" pitchFamily="34" charset="0"/>
              <a:cs typeface="Arial" pitchFamily="34" charset="0"/>
            </a:endParaRPr>
          </a:p>
        </p:txBody>
      </p:sp>
      <p:grpSp>
        <p:nvGrpSpPr>
          <p:cNvPr id="110" name="Group 109">
            <a:extLst>
              <a:ext uri="{FF2B5EF4-FFF2-40B4-BE49-F238E27FC236}">
                <a16:creationId xmlns="" xmlns:a16="http://schemas.microsoft.com/office/drawing/2014/main" id="{7F9F01AB-134C-4D29-A470-0FFA0B962CEB}"/>
              </a:ext>
            </a:extLst>
          </p:cNvPr>
          <p:cNvGrpSpPr/>
          <p:nvPr/>
        </p:nvGrpSpPr>
        <p:grpSpPr>
          <a:xfrm>
            <a:off x="7306833" y="1109093"/>
            <a:ext cx="1678421" cy="1678421"/>
            <a:chOff x="7439070" y="1617445"/>
            <a:chExt cx="1618739" cy="1618739"/>
          </a:xfrm>
        </p:grpSpPr>
        <p:sp>
          <p:nvSpPr>
            <p:cNvPr id="111" name="Oval 110">
              <a:extLst>
                <a:ext uri="{FF2B5EF4-FFF2-40B4-BE49-F238E27FC236}">
                  <a16:creationId xmlns="" xmlns:a16="http://schemas.microsoft.com/office/drawing/2014/main" id="{2F07DDFD-7DEE-4CB1-93C3-122997C76454}"/>
                </a:ext>
              </a:extLst>
            </p:cNvPr>
            <p:cNvSpPr>
              <a:spLocks noChangeAspect="1"/>
            </p:cNvSpPr>
            <p:nvPr userDrawn="1"/>
          </p:nvSpPr>
          <p:spPr>
            <a:xfrm>
              <a:off x="7439070" y="1617445"/>
              <a:ext cx="1618739" cy="1618739"/>
            </a:xfrm>
            <a:prstGeom prst="ellipse">
              <a:avLst/>
            </a:prstGeom>
            <a:solidFill>
              <a:schemeClr val="accent3">
                <a:lumMod val="5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2" name="Oval 111">
              <a:extLst>
                <a:ext uri="{FF2B5EF4-FFF2-40B4-BE49-F238E27FC236}">
                  <a16:creationId xmlns="" xmlns:a16="http://schemas.microsoft.com/office/drawing/2014/main" id="{27A37FB4-48B8-449D-A74D-7BBC7EF44C1F}"/>
                </a:ext>
              </a:extLst>
            </p:cNvPr>
            <p:cNvSpPr>
              <a:spLocks noChangeAspect="1"/>
            </p:cNvSpPr>
            <p:nvPr userDrawn="1"/>
          </p:nvSpPr>
          <p:spPr>
            <a:xfrm>
              <a:off x="7633319" y="1811694"/>
              <a:ext cx="1230242" cy="1230242"/>
            </a:xfrm>
            <a:prstGeom prst="ellipse">
              <a:avLst/>
            </a:prstGeom>
            <a:solidFill>
              <a:schemeClr val="accent3">
                <a:lumMod val="5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3" name="Oval 112">
              <a:extLst>
                <a:ext uri="{FF2B5EF4-FFF2-40B4-BE49-F238E27FC236}">
                  <a16:creationId xmlns="" xmlns:a16="http://schemas.microsoft.com/office/drawing/2014/main" id="{F5201A7B-1C09-4043-8DBA-EA27A05BF962}"/>
                </a:ext>
              </a:extLst>
            </p:cNvPr>
            <p:cNvSpPr>
              <a:spLocks noChangeAspect="1"/>
            </p:cNvSpPr>
            <p:nvPr userDrawn="1"/>
          </p:nvSpPr>
          <p:spPr>
            <a:xfrm>
              <a:off x="7827567" y="2005942"/>
              <a:ext cx="841744" cy="841744"/>
            </a:xfrm>
            <a:prstGeom prst="ellipse">
              <a:avLst/>
            </a:prstGeom>
            <a:solidFill>
              <a:schemeClr val="accent3">
                <a:lumMod val="5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4" name="Oval 113">
              <a:extLst>
                <a:ext uri="{FF2B5EF4-FFF2-40B4-BE49-F238E27FC236}">
                  <a16:creationId xmlns="" xmlns:a16="http://schemas.microsoft.com/office/drawing/2014/main" id="{5CC5B204-381C-44FA-92EF-9BA915CECAC4}"/>
                </a:ext>
              </a:extLst>
            </p:cNvPr>
            <p:cNvSpPr>
              <a:spLocks noChangeAspect="1"/>
            </p:cNvSpPr>
            <p:nvPr userDrawn="1"/>
          </p:nvSpPr>
          <p:spPr>
            <a:xfrm>
              <a:off x="7988750" y="2167125"/>
              <a:ext cx="519380" cy="519380"/>
            </a:xfrm>
            <a:prstGeom prst="ellipse">
              <a:avLst/>
            </a:prstGeom>
            <a:solidFill>
              <a:schemeClr val="accent3">
                <a:lumMod val="5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15" name="Group 114">
            <a:extLst>
              <a:ext uri="{FF2B5EF4-FFF2-40B4-BE49-F238E27FC236}">
                <a16:creationId xmlns="" xmlns:a16="http://schemas.microsoft.com/office/drawing/2014/main" id="{A17AD72D-0642-4FEB-AFE4-C3FFD14AD03C}"/>
              </a:ext>
            </a:extLst>
          </p:cNvPr>
          <p:cNvGrpSpPr/>
          <p:nvPr/>
        </p:nvGrpSpPr>
        <p:grpSpPr>
          <a:xfrm>
            <a:off x="1647252" y="781713"/>
            <a:ext cx="3897679" cy="4106521"/>
            <a:chOff x="1429320" y="1083375"/>
            <a:chExt cx="3811471" cy="4015695"/>
          </a:xfrm>
        </p:grpSpPr>
        <p:grpSp>
          <p:nvGrpSpPr>
            <p:cNvPr id="116" name="Group 115">
              <a:extLst>
                <a:ext uri="{FF2B5EF4-FFF2-40B4-BE49-F238E27FC236}">
                  <a16:creationId xmlns="" xmlns:a16="http://schemas.microsoft.com/office/drawing/2014/main" id="{434EAA77-7823-4747-8D07-5F97D50BF711}"/>
                </a:ext>
              </a:extLst>
            </p:cNvPr>
            <p:cNvGrpSpPr/>
            <p:nvPr/>
          </p:nvGrpSpPr>
          <p:grpSpPr>
            <a:xfrm>
              <a:off x="1429320" y="1083375"/>
              <a:ext cx="3811471" cy="3809512"/>
              <a:chOff x="4574848" y="1897856"/>
              <a:chExt cx="3028217" cy="3026664"/>
            </a:xfrm>
          </p:grpSpPr>
          <p:sp>
            <p:nvSpPr>
              <p:cNvPr id="125" name="Freeform: Shape 124">
                <a:extLst>
                  <a:ext uri="{FF2B5EF4-FFF2-40B4-BE49-F238E27FC236}">
                    <a16:creationId xmlns="" xmlns:a16="http://schemas.microsoft.com/office/drawing/2014/main" id="{CB2AFE3C-5909-43DA-B162-EEE58D005C11}"/>
                  </a:ext>
                </a:extLst>
              </p:cNvPr>
              <p:cNvSpPr/>
              <p:nvPr/>
            </p:nvSpPr>
            <p:spPr>
              <a:xfrm>
                <a:off x="4575624" y="1897856"/>
                <a:ext cx="3026664" cy="3026664"/>
              </a:xfrm>
              <a:custGeom>
                <a:avLst/>
                <a:gdLst>
                  <a:gd name="connsiteX0" fmla="*/ 3057049 w 3057525"/>
                  <a:gd name="connsiteY0" fmla="*/ 1532096 h 3057525"/>
                  <a:gd name="connsiteX1" fmla="*/ 1532096 w 3057525"/>
                  <a:gd name="connsiteY1" fmla="*/ 3057049 h 3057525"/>
                  <a:gd name="connsiteX2" fmla="*/ 7144 w 3057525"/>
                  <a:gd name="connsiteY2" fmla="*/ 1532096 h 3057525"/>
                  <a:gd name="connsiteX3" fmla="*/ 1532096 w 3057525"/>
                  <a:gd name="connsiteY3" fmla="*/ 7144 h 3057525"/>
                  <a:gd name="connsiteX4" fmla="*/ 3057049 w 3057525"/>
                  <a:gd name="connsiteY4" fmla="*/ 1532096 h 3057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57525" h="3057525">
                    <a:moveTo>
                      <a:pt x="3057049" y="1532096"/>
                    </a:moveTo>
                    <a:cubicBezTo>
                      <a:pt x="3057049" y="2374304"/>
                      <a:pt x="2374304" y="3057049"/>
                      <a:pt x="1532096" y="3057049"/>
                    </a:cubicBezTo>
                    <a:cubicBezTo>
                      <a:pt x="689888" y="3057049"/>
                      <a:pt x="7144" y="2374304"/>
                      <a:pt x="7144" y="1532096"/>
                    </a:cubicBezTo>
                    <a:cubicBezTo>
                      <a:pt x="7144" y="689888"/>
                      <a:pt x="689888" y="7144"/>
                      <a:pt x="1532096" y="7144"/>
                    </a:cubicBezTo>
                    <a:cubicBezTo>
                      <a:pt x="2374304" y="7144"/>
                      <a:pt x="3057049" y="689888"/>
                      <a:pt x="3057049" y="1532096"/>
                    </a:cubicBezTo>
                    <a:close/>
                  </a:path>
                </a:pathLst>
              </a:custGeom>
              <a:solidFill>
                <a:schemeClr val="accent3"/>
              </a:solidFill>
              <a:ln w="9525" cap="flat">
                <a:noFill/>
                <a:prstDash val="solid"/>
                <a:miter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6" name="Freeform: Shape 125">
                <a:extLst>
                  <a:ext uri="{FF2B5EF4-FFF2-40B4-BE49-F238E27FC236}">
                    <a16:creationId xmlns="" xmlns:a16="http://schemas.microsoft.com/office/drawing/2014/main" id="{052BE381-D526-428B-88C0-7918CCEEFC78}"/>
                  </a:ext>
                </a:extLst>
              </p:cNvPr>
              <p:cNvSpPr/>
              <p:nvPr/>
            </p:nvSpPr>
            <p:spPr>
              <a:xfrm rot="312978">
                <a:off x="4574848" y="1907000"/>
                <a:ext cx="3028217" cy="2962327"/>
              </a:xfrm>
              <a:custGeom>
                <a:avLst/>
                <a:gdLst>
                  <a:gd name="connsiteX0" fmla="*/ 2863236 w 3028217"/>
                  <a:gd name="connsiteY0" fmla="*/ 2049564 h 2962327"/>
                  <a:gd name="connsiteX1" fmla="*/ 2844662 w 3028217"/>
                  <a:gd name="connsiteY1" fmla="*/ 2065518 h 2962327"/>
                  <a:gd name="connsiteX2" fmla="*/ 2847519 w 3028217"/>
                  <a:gd name="connsiteY2" fmla="*/ 2116953 h 2962327"/>
                  <a:gd name="connsiteX3" fmla="*/ 2887525 w 3028217"/>
                  <a:gd name="connsiteY3" fmla="*/ 2084568 h 2962327"/>
                  <a:gd name="connsiteX4" fmla="*/ 2890382 w 3028217"/>
                  <a:gd name="connsiteY4" fmla="*/ 2078853 h 2962327"/>
                  <a:gd name="connsiteX5" fmla="*/ 2890382 w 3028217"/>
                  <a:gd name="connsiteY5" fmla="*/ 2057898 h 2962327"/>
                  <a:gd name="connsiteX6" fmla="*/ 2863236 w 3028217"/>
                  <a:gd name="connsiteY6" fmla="*/ 2049564 h 2962327"/>
                  <a:gd name="connsiteX7" fmla="*/ 2453184 w 3028217"/>
                  <a:gd name="connsiteY7" fmla="*/ 1703568 h 2962327"/>
                  <a:gd name="connsiteX8" fmla="*/ 2444611 w 3028217"/>
                  <a:gd name="connsiteY8" fmla="*/ 1714046 h 2962327"/>
                  <a:gd name="connsiteX9" fmla="*/ 2467471 w 3028217"/>
                  <a:gd name="connsiteY9" fmla="*/ 1740716 h 2962327"/>
                  <a:gd name="connsiteX10" fmla="*/ 2482711 w 3028217"/>
                  <a:gd name="connsiteY10" fmla="*/ 1728333 h 2962327"/>
                  <a:gd name="connsiteX11" fmla="*/ 2453184 w 3028217"/>
                  <a:gd name="connsiteY11" fmla="*/ 1703568 h 2962327"/>
                  <a:gd name="connsiteX12" fmla="*/ 802501 w 3028217"/>
                  <a:gd name="connsiteY12" fmla="*/ 1583553 h 2962327"/>
                  <a:gd name="connsiteX13" fmla="*/ 812026 w 3028217"/>
                  <a:gd name="connsiteY13" fmla="*/ 1589268 h 2962327"/>
                  <a:gd name="connsiteX14" fmla="*/ 802501 w 3028217"/>
                  <a:gd name="connsiteY14" fmla="*/ 1599745 h 2962327"/>
                  <a:gd name="connsiteX15" fmla="*/ 792024 w 3028217"/>
                  <a:gd name="connsiteY15" fmla="*/ 1594030 h 2962327"/>
                  <a:gd name="connsiteX16" fmla="*/ 802501 w 3028217"/>
                  <a:gd name="connsiteY16" fmla="*/ 1583553 h 2962327"/>
                  <a:gd name="connsiteX17" fmla="*/ 573901 w 3028217"/>
                  <a:gd name="connsiteY17" fmla="*/ 1577838 h 2962327"/>
                  <a:gd name="connsiteX18" fmla="*/ 592951 w 3028217"/>
                  <a:gd name="connsiteY18" fmla="*/ 1589268 h 2962327"/>
                  <a:gd name="connsiteX19" fmla="*/ 584379 w 3028217"/>
                  <a:gd name="connsiteY19" fmla="*/ 1596888 h 2962327"/>
                  <a:gd name="connsiteX20" fmla="*/ 565329 w 3028217"/>
                  <a:gd name="connsiteY20" fmla="*/ 1587363 h 2962327"/>
                  <a:gd name="connsiteX21" fmla="*/ 573901 w 3028217"/>
                  <a:gd name="connsiteY21" fmla="*/ 1577838 h 2962327"/>
                  <a:gd name="connsiteX22" fmla="*/ 698678 w 3028217"/>
                  <a:gd name="connsiteY22" fmla="*/ 1550216 h 2962327"/>
                  <a:gd name="connsiteX23" fmla="*/ 763448 w 3028217"/>
                  <a:gd name="connsiteY23" fmla="*/ 1592126 h 2962327"/>
                  <a:gd name="connsiteX24" fmla="*/ 678676 w 3028217"/>
                  <a:gd name="connsiteY24" fmla="*/ 1592126 h 2962327"/>
                  <a:gd name="connsiteX25" fmla="*/ 698678 w 3028217"/>
                  <a:gd name="connsiteY25" fmla="*/ 1550216 h 2962327"/>
                  <a:gd name="connsiteX26" fmla="*/ 492939 w 3028217"/>
                  <a:gd name="connsiteY26" fmla="*/ 1460681 h 2962327"/>
                  <a:gd name="connsiteX27" fmla="*/ 562471 w 3028217"/>
                  <a:gd name="connsiteY27" fmla="*/ 1479731 h 2962327"/>
                  <a:gd name="connsiteX28" fmla="*/ 646291 w 3028217"/>
                  <a:gd name="connsiteY28" fmla="*/ 1537833 h 2962327"/>
                  <a:gd name="connsiteX29" fmla="*/ 577711 w 3028217"/>
                  <a:gd name="connsiteY29" fmla="*/ 1525451 h 2962327"/>
                  <a:gd name="connsiteX30" fmla="*/ 527229 w 3028217"/>
                  <a:gd name="connsiteY30" fmla="*/ 1487351 h 2962327"/>
                  <a:gd name="connsiteX31" fmla="*/ 525032 w 3028217"/>
                  <a:gd name="connsiteY31" fmla="*/ 1486533 h 2962327"/>
                  <a:gd name="connsiteX32" fmla="*/ 527229 w 3028217"/>
                  <a:gd name="connsiteY32" fmla="*/ 1488303 h 2962327"/>
                  <a:gd name="connsiteX33" fmla="*/ 451029 w 3028217"/>
                  <a:gd name="connsiteY33" fmla="*/ 1494971 h 2962327"/>
                  <a:gd name="connsiteX34" fmla="*/ 492939 w 3028217"/>
                  <a:gd name="connsiteY34" fmla="*/ 1460681 h 2962327"/>
                  <a:gd name="connsiteX35" fmla="*/ 592475 w 3028217"/>
                  <a:gd name="connsiteY35" fmla="*/ 1413889 h 2962327"/>
                  <a:gd name="connsiteX36" fmla="*/ 596761 w 3028217"/>
                  <a:gd name="connsiteY36" fmla="*/ 1414961 h 2962327"/>
                  <a:gd name="connsiteX37" fmla="*/ 595809 w 3028217"/>
                  <a:gd name="connsiteY37" fmla="*/ 1447346 h 2962327"/>
                  <a:gd name="connsiteX38" fmla="*/ 588189 w 3028217"/>
                  <a:gd name="connsiteY38" fmla="*/ 1414961 h 2962327"/>
                  <a:gd name="connsiteX39" fmla="*/ 592475 w 3028217"/>
                  <a:gd name="connsiteY39" fmla="*/ 1413889 h 2962327"/>
                  <a:gd name="connsiteX40" fmla="*/ 2633206 w 3028217"/>
                  <a:gd name="connsiteY40" fmla="*/ 1174931 h 2962327"/>
                  <a:gd name="connsiteX41" fmla="*/ 2673211 w 3028217"/>
                  <a:gd name="connsiteY41" fmla="*/ 1180646 h 2962327"/>
                  <a:gd name="connsiteX42" fmla="*/ 2633206 w 3028217"/>
                  <a:gd name="connsiteY42" fmla="*/ 1174931 h 2962327"/>
                  <a:gd name="connsiteX43" fmla="*/ 2477948 w 3028217"/>
                  <a:gd name="connsiteY43" fmla="*/ 1095873 h 2962327"/>
                  <a:gd name="connsiteX44" fmla="*/ 2484616 w 3028217"/>
                  <a:gd name="connsiteY44" fmla="*/ 1110160 h 2962327"/>
                  <a:gd name="connsiteX45" fmla="*/ 2464613 w 3028217"/>
                  <a:gd name="connsiteY45" fmla="*/ 1135878 h 2962327"/>
                  <a:gd name="connsiteX46" fmla="*/ 2444611 w 3028217"/>
                  <a:gd name="connsiteY46" fmla="*/ 1144450 h 2962327"/>
                  <a:gd name="connsiteX47" fmla="*/ 2415083 w 3028217"/>
                  <a:gd name="connsiteY47" fmla="*/ 1119685 h 2962327"/>
                  <a:gd name="connsiteX48" fmla="*/ 2446516 w 3028217"/>
                  <a:gd name="connsiteY48" fmla="*/ 1114923 h 2962327"/>
                  <a:gd name="connsiteX49" fmla="*/ 2477948 w 3028217"/>
                  <a:gd name="connsiteY49" fmla="*/ 1095873 h 2962327"/>
                  <a:gd name="connsiteX50" fmla="*/ 2344599 w 3028217"/>
                  <a:gd name="connsiteY50" fmla="*/ 1039676 h 2962327"/>
                  <a:gd name="connsiteX51" fmla="*/ 2355076 w 3028217"/>
                  <a:gd name="connsiteY51" fmla="*/ 1066346 h 2962327"/>
                  <a:gd name="connsiteX52" fmla="*/ 2341741 w 3028217"/>
                  <a:gd name="connsiteY52" fmla="*/ 1092063 h 2962327"/>
                  <a:gd name="connsiteX53" fmla="*/ 2328406 w 3028217"/>
                  <a:gd name="connsiteY53" fmla="*/ 1065393 h 2962327"/>
                  <a:gd name="connsiteX54" fmla="*/ 2344599 w 3028217"/>
                  <a:gd name="connsiteY54" fmla="*/ 1039676 h 2962327"/>
                  <a:gd name="connsiteX55" fmla="*/ 699631 w 3028217"/>
                  <a:gd name="connsiteY55" fmla="*/ 966334 h 2962327"/>
                  <a:gd name="connsiteX56" fmla="*/ 616764 w 3028217"/>
                  <a:gd name="connsiteY56" fmla="*/ 992051 h 2962327"/>
                  <a:gd name="connsiteX57" fmla="*/ 699631 w 3028217"/>
                  <a:gd name="connsiteY57" fmla="*/ 966334 h 2962327"/>
                  <a:gd name="connsiteX58" fmla="*/ 2786559 w 3028217"/>
                  <a:gd name="connsiteY58" fmla="*/ 938711 h 2962327"/>
                  <a:gd name="connsiteX59" fmla="*/ 2814181 w 3028217"/>
                  <a:gd name="connsiteY59" fmla="*/ 938711 h 2962327"/>
                  <a:gd name="connsiteX60" fmla="*/ 2814181 w 3028217"/>
                  <a:gd name="connsiteY60" fmla="*/ 945378 h 2962327"/>
                  <a:gd name="connsiteX61" fmla="*/ 2786559 w 3028217"/>
                  <a:gd name="connsiteY61" fmla="*/ 938711 h 2962327"/>
                  <a:gd name="connsiteX62" fmla="*/ 737731 w 3028217"/>
                  <a:gd name="connsiteY62" fmla="*/ 935019 h 2962327"/>
                  <a:gd name="connsiteX63" fmla="*/ 702489 w 3028217"/>
                  <a:gd name="connsiteY63" fmla="*/ 951093 h 2962327"/>
                  <a:gd name="connsiteX64" fmla="*/ 770116 w 3028217"/>
                  <a:gd name="connsiteY64" fmla="*/ 936805 h 2962327"/>
                  <a:gd name="connsiteX65" fmla="*/ 737731 w 3028217"/>
                  <a:gd name="connsiteY65" fmla="*/ 935019 h 2962327"/>
                  <a:gd name="connsiteX66" fmla="*/ 619383 w 3028217"/>
                  <a:gd name="connsiteY66" fmla="*/ 880251 h 2962327"/>
                  <a:gd name="connsiteX67" fmla="*/ 608191 w 3028217"/>
                  <a:gd name="connsiteY67" fmla="*/ 882513 h 2962327"/>
                  <a:gd name="connsiteX68" fmla="*/ 541516 w 3028217"/>
                  <a:gd name="connsiteY68" fmla="*/ 968238 h 2962327"/>
                  <a:gd name="connsiteX69" fmla="*/ 558661 w 3028217"/>
                  <a:gd name="connsiteY69" fmla="*/ 975858 h 2962327"/>
                  <a:gd name="connsiteX70" fmla="*/ 578664 w 3028217"/>
                  <a:gd name="connsiteY70" fmla="*/ 949188 h 2962327"/>
                  <a:gd name="connsiteX71" fmla="*/ 623431 w 3028217"/>
                  <a:gd name="connsiteY71" fmla="*/ 890133 h 2962327"/>
                  <a:gd name="connsiteX72" fmla="*/ 619383 w 3028217"/>
                  <a:gd name="connsiteY72" fmla="*/ 880251 h 2962327"/>
                  <a:gd name="connsiteX73" fmla="*/ 659626 w 3028217"/>
                  <a:gd name="connsiteY73" fmla="*/ 872036 h 2962327"/>
                  <a:gd name="connsiteX74" fmla="*/ 647244 w 3028217"/>
                  <a:gd name="connsiteY74" fmla="*/ 879656 h 2962327"/>
                  <a:gd name="connsiteX75" fmla="*/ 657721 w 3028217"/>
                  <a:gd name="connsiteY75" fmla="*/ 950141 h 2962327"/>
                  <a:gd name="connsiteX76" fmla="*/ 683439 w 3028217"/>
                  <a:gd name="connsiteY76" fmla="*/ 913946 h 2962327"/>
                  <a:gd name="connsiteX77" fmla="*/ 711061 w 3028217"/>
                  <a:gd name="connsiteY77" fmla="*/ 910136 h 2962327"/>
                  <a:gd name="connsiteX78" fmla="*/ 709156 w 3028217"/>
                  <a:gd name="connsiteY78" fmla="*/ 891086 h 2962327"/>
                  <a:gd name="connsiteX79" fmla="*/ 659626 w 3028217"/>
                  <a:gd name="connsiteY79" fmla="*/ 872036 h 2962327"/>
                  <a:gd name="connsiteX80" fmla="*/ 620410 w 3028217"/>
                  <a:gd name="connsiteY80" fmla="*/ 803828 h 2962327"/>
                  <a:gd name="connsiteX81" fmla="*/ 603429 w 3028217"/>
                  <a:gd name="connsiteY81" fmla="*/ 807266 h 2962327"/>
                  <a:gd name="connsiteX82" fmla="*/ 532944 w 3028217"/>
                  <a:gd name="connsiteY82" fmla="*/ 841556 h 2962327"/>
                  <a:gd name="connsiteX83" fmla="*/ 541516 w 3028217"/>
                  <a:gd name="connsiteY83" fmla="*/ 855843 h 2962327"/>
                  <a:gd name="connsiteX84" fmla="*/ 602476 w 3028217"/>
                  <a:gd name="connsiteY84" fmla="*/ 859653 h 2962327"/>
                  <a:gd name="connsiteX85" fmla="*/ 652959 w 3028217"/>
                  <a:gd name="connsiteY85" fmla="*/ 835841 h 2962327"/>
                  <a:gd name="connsiteX86" fmla="*/ 620410 w 3028217"/>
                  <a:gd name="connsiteY86" fmla="*/ 803828 h 2962327"/>
                  <a:gd name="connsiteX87" fmla="*/ 2051228 w 3028217"/>
                  <a:gd name="connsiteY87" fmla="*/ 690108 h 2962327"/>
                  <a:gd name="connsiteX88" fmla="*/ 2074088 w 3028217"/>
                  <a:gd name="connsiteY88" fmla="*/ 722493 h 2962327"/>
                  <a:gd name="connsiteX89" fmla="*/ 2021701 w 3028217"/>
                  <a:gd name="connsiteY89" fmla="*/ 782500 h 2962327"/>
                  <a:gd name="connsiteX90" fmla="*/ 2000746 w 3028217"/>
                  <a:gd name="connsiteY90" fmla="*/ 772023 h 2962327"/>
                  <a:gd name="connsiteX91" fmla="*/ 2036941 w 3028217"/>
                  <a:gd name="connsiteY91" fmla="*/ 698680 h 2962327"/>
                  <a:gd name="connsiteX92" fmla="*/ 2051228 w 3028217"/>
                  <a:gd name="connsiteY92" fmla="*/ 690108 h 2962327"/>
                  <a:gd name="connsiteX93" fmla="*/ 2111236 w 3028217"/>
                  <a:gd name="connsiteY93" fmla="*/ 608669 h 2962327"/>
                  <a:gd name="connsiteX94" fmla="*/ 2113141 w 3028217"/>
                  <a:gd name="connsiteY94" fmla="*/ 623433 h 2962327"/>
                  <a:gd name="connsiteX95" fmla="*/ 2111236 w 3028217"/>
                  <a:gd name="connsiteY95" fmla="*/ 626290 h 2962327"/>
                  <a:gd name="connsiteX96" fmla="*/ 2159814 w 3028217"/>
                  <a:gd name="connsiteY96" fmla="*/ 711063 h 2962327"/>
                  <a:gd name="connsiteX97" fmla="*/ 2199819 w 3028217"/>
                  <a:gd name="connsiteY97" fmla="*/ 758688 h 2962327"/>
                  <a:gd name="connsiteX98" fmla="*/ 2176959 w 3028217"/>
                  <a:gd name="connsiteY98" fmla="*/ 800598 h 2962327"/>
                  <a:gd name="connsiteX99" fmla="*/ 2092186 w 3028217"/>
                  <a:gd name="connsiteY99" fmla="*/ 814885 h 2962327"/>
                  <a:gd name="connsiteX100" fmla="*/ 2092186 w 3028217"/>
                  <a:gd name="connsiteY100" fmla="*/ 777738 h 2962327"/>
                  <a:gd name="connsiteX101" fmla="*/ 2111236 w 3028217"/>
                  <a:gd name="connsiteY101" fmla="*/ 740590 h 2962327"/>
                  <a:gd name="connsiteX102" fmla="*/ 2110284 w 3028217"/>
                  <a:gd name="connsiteY102" fmla="*/ 710110 h 2962327"/>
                  <a:gd name="connsiteX103" fmla="*/ 2076946 w 3028217"/>
                  <a:gd name="connsiteY103" fmla="*/ 669153 h 2962327"/>
                  <a:gd name="connsiteX104" fmla="*/ 2097901 w 3028217"/>
                  <a:gd name="connsiteY104" fmla="*/ 611050 h 2962327"/>
                  <a:gd name="connsiteX105" fmla="*/ 2111236 w 3028217"/>
                  <a:gd name="connsiteY105" fmla="*/ 608669 h 2962327"/>
                  <a:gd name="connsiteX106" fmla="*/ 927279 w 3028217"/>
                  <a:gd name="connsiteY106" fmla="*/ 479605 h 2962327"/>
                  <a:gd name="connsiteX107" fmla="*/ 933946 w 3028217"/>
                  <a:gd name="connsiteY107" fmla="*/ 486273 h 2962327"/>
                  <a:gd name="connsiteX108" fmla="*/ 929184 w 3028217"/>
                  <a:gd name="connsiteY108" fmla="*/ 493893 h 2962327"/>
                  <a:gd name="connsiteX109" fmla="*/ 919659 w 3028217"/>
                  <a:gd name="connsiteY109" fmla="*/ 488178 h 2962327"/>
                  <a:gd name="connsiteX110" fmla="*/ 927279 w 3028217"/>
                  <a:gd name="connsiteY110" fmla="*/ 479605 h 2962327"/>
                  <a:gd name="connsiteX111" fmla="*/ 1938089 w 3028217"/>
                  <a:gd name="connsiteY111" fmla="*/ 417931 h 2962327"/>
                  <a:gd name="connsiteX112" fmla="*/ 1959789 w 3028217"/>
                  <a:gd name="connsiteY112" fmla="*/ 441505 h 2962327"/>
                  <a:gd name="connsiteX113" fmla="*/ 1940739 w 3028217"/>
                  <a:gd name="connsiteY113" fmla="*/ 466270 h 2962327"/>
                  <a:gd name="connsiteX114" fmla="*/ 1842631 w 3028217"/>
                  <a:gd name="connsiteY114" fmla="*/ 480558 h 2962327"/>
                  <a:gd name="connsiteX115" fmla="*/ 1832154 w 3028217"/>
                  <a:gd name="connsiteY115" fmla="*/ 458650 h 2962327"/>
                  <a:gd name="connsiteX116" fmla="*/ 1833106 w 3028217"/>
                  <a:gd name="connsiteY116" fmla="*/ 431980 h 2962327"/>
                  <a:gd name="connsiteX117" fmla="*/ 1845489 w 3028217"/>
                  <a:gd name="connsiteY117" fmla="*/ 423408 h 2962327"/>
                  <a:gd name="connsiteX118" fmla="*/ 1857871 w 3028217"/>
                  <a:gd name="connsiteY118" fmla="*/ 432933 h 2962327"/>
                  <a:gd name="connsiteX119" fmla="*/ 1926451 w 3028217"/>
                  <a:gd name="connsiteY119" fmla="*/ 418645 h 2962327"/>
                  <a:gd name="connsiteX120" fmla="*/ 1938089 w 3028217"/>
                  <a:gd name="connsiteY120" fmla="*/ 417931 h 2962327"/>
                  <a:gd name="connsiteX121" fmla="*/ 904419 w 3028217"/>
                  <a:gd name="connsiteY121" fmla="*/ 389118 h 2962327"/>
                  <a:gd name="connsiteX122" fmla="*/ 938709 w 3028217"/>
                  <a:gd name="connsiteY122" fmla="*/ 433886 h 2962327"/>
                  <a:gd name="connsiteX123" fmla="*/ 942519 w 3028217"/>
                  <a:gd name="connsiteY123" fmla="*/ 446268 h 2962327"/>
                  <a:gd name="connsiteX124" fmla="*/ 931089 w 3028217"/>
                  <a:gd name="connsiteY124" fmla="*/ 449125 h 2962327"/>
                  <a:gd name="connsiteX125" fmla="*/ 878701 w 3028217"/>
                  <a:gd name="connsiteY125" fmla="*/ 449125 h 2962327"/>
                  <a:gd name="connsiteX126" fmla="*/ 856794 w 3028217"/>
                  <a:gd name="connsiteY126" fmla="*/ 443411 h 2962327"/>
                  <a:gd name="connsiteX127" fmla="*/ 867271 w 3028217"/>
                  <a:gd name="connsiteY127" fmla="*/ 412930 h 2962327"/>
                  <a:gd name="connsiteX128" fmla="*/ 904419 w 3028217"/>
                  <a:gd name="connsiteY128" fmla="*/ 389118 h 2962327"/>
                  <a:gd name="connsiteX129" fmla="*/ 1062534 w 3028217"/>
                  <a:gd name="connsiteY129" fmla="*/ 340541 h 2962327"/>
                  <a:gd name="connsiteX130" fmla="*/ 1083489 w 3028217"/>
                  <a:gd name="connsiteY130" fmla="*/ 353876 h 2962327"/>
                  <a:gd name="connsiteX131" fmla="*/ 1053961 w 3028217"/>
                  <a:gd name="connsiteY131" fmla="*/ 360543 h 2962327"/>
                  <a:gd name="connsiteX132" fmla="*/ 1062534 w 3028217"/>
                  <a:gd name="connsiteY132" fmla="*/ 340541 h 2962327"/>
                  <a:gd name="connsiteX133" fmla="*/ 2471113 w 3028217"/>
                  <a:gd name="connsiteY133" fmla="*/ 336025 h 2962327"/>
                  <a:gd name="connsiteX134" fmla="*/ 2521763 w 3028217"/>
                  <a:gd name="connsiteY134" fmla="*/ 370068 h 2962327"/>
                  <a:gd name="connsiteX135" fmla="*/ 2848471 w 3028217"/>
                  <a:gd name="connsiteY135" fmla="*/ 785358 h 2962327"/>
                  <a:gd name="connsiteX136" fmla="*/ 2920861 w 3028217"/>
                  <a:gd name="connsiteY136" fmla="*/ 940616 h 2962327"/>
                  <a:gd name="connsiteX137" fmla="*/ 2926576 w 3028217"/>
                  <a:gd name="connsiteY137" fmla="*/ 977763 h 2962327"/>
                  <a:gd name="connsiteX138" fmla="*/ 2847518 w 3028217"/>
                  <a:gd name="connsiteY138" fmla="*/ 938711 h 2962327"/>
                  <a:gd name="connsiteX139" fmla="*/ 2864663 w 3028217"/>
                  <a:gd name="connsiteY139" fmla="*/ 890133 h 2962327"/>
                  <a:gd name="connsiteX140" fmla="*/ 2810371 w 3028217"/>
                  <a:gd name="connsiteY140" fmla="*/ 908231 h 2962327"/>
                  <a:gd name="connsiteX141" fmla="*/ 2757031 w 3028217"/>
                  <a:gd name="connsiteY141" fmla="*/ 904421 h 2962327"/>
                  <a:gd name="connsiteX142" fmla="*/ 2728456 w 3028217"/>
                  <a:gd name="connsiteY142" fmla="*/ 916803 h 2962327"/>
                  <a:gd name="connsiteX143" fmla="*/ 2707501 w 3028217"/>
                  <a:gd name="connsiteY143" fmla="*/ 971096 h 2962327"/>
                  <a:gd name="connsiteX144" fmla="*/ 2706548 w 3028217"/>
                  <a:gd name="connsiteY144" fmla="*/ 1011101 h 2962327"/>
                  <a:gd name="connsiteX145" fmla="*/ 2712263 w 3028217"/>
                  <a:gd name="connsiteY145" fmla="*/ 1044438 h 2962327"/>
                  <a:gd name="connsiteX146" fmla="*/ 2750438 w 3028217"/>
                  <a:gd name="connsiteY146" fmla="*/ 1026892 h 2962327"/>
                  <a:gd name="connsiteX147" fmla="*/ 2757317 w 3028217"/>
                  <a:gd name="connsiteY147" fmla="*/ 1029909 h 2962327"/>
                  <a:gd name="connsiteX148" fmla="*/ 2760842 w 3028217"/>
                  <a:gd name="connsiteY148" fmla="*/ 1028246 h 2962327"/>
                  <a:gd name="connsiteX149" fmla="*/ 2785607 w 3028217"/>
                  <a:gd name="connsiteY149" fmla="*/ 1010148 h 2962327"/>
                  <a:gd name="connsiteX150" fmla="*/ 2804538 w 3028217"/>
                  <a:gd name="connsiteY150" fmla="*/ 1006457 h 2962327"/>
                  <a:gd name="connsiteX151" fmla="*/ 2822755 w 3028217"/>
                  <a:gd name="connsiteY151" fmla="*/ 1009196 h 2962327"/>
                  <a:gd name="connsiteX152" fmla="*/ 2938959 w 3028217"/>
                  <a:gd name="connsiteY152" fmla="*/ 1031103 h 2962327"/>
                  <a:gd name="connsiteX153" fmla="*/ 2959915 w 3028217"/>
                  <a:gd name="connsiteY153" fmla="*/ 1058726 h 2962327"/>
                  <a:gd name="connsiteX154" fmla="*/ 3021827 w 3028217"/>
                  <a:gd name="connsiteY154" fmla="*/ 1368288 h 2962327"/>
                  <a:gd name="connsiteX155" fmla="*/ 3027542 w 3028217"/>
                  <a:gd name="connsiteY155" fmla="*/ 1562598 h 2962327"/>
                  <a:gd name="connsiteX156" fmla="*/ 3020874 w 3028217"/>
                  <a:gd name="connsiteY156" fmla="*/ 1594983 h 2962327"/>
                  <a:gd name="connsiteX157" fmla="*/ 2958009 w 3028217"/>
                  <a:gd name="connsiteY157" fmla="*/ 1512116 h 2962327"/>
                  <a:gd name="connsiteX158" fmla="*/ 2918005 w 3028217"/>
                  <a:gd name="connsiteY158" fmla="*/ 1446393 h 2962327"/>
                  <a:gd name="connsiteX159" fmla="*/ 2860855 w 3028217"/>
                  <a:gd name="connsiteY159" fmla="*/ 1371146 h 2962327"/>
                  <a:gd name="connsiteX160" fmla="*/ 2831327 w 3028217"/>
                  <a:gd name="connsiteY160" fmla="*/ 1343523 h 2962327"/>
                  <a:gd name="connsiteX161" fmla="*/ 2856092 w 3028217"/>
                  <a:gd name="connsiteY161" fmla="*/ 1380671 h 2962327"/>
                  <a:gd name="connsiteX162" fmla="*/ 2930387 w 3028217"/>
                  <a:gd name="connsiteY162" fmla="*/ 1514021 h 2962327"/>
                  <a:gd name="connsiteX163" fmla="*/ 2939912 w 3028217"/>
                  <a:gd name="connsiteY163" fmla="*/ 1546406 h 2962327"/>
                  <a:gd name="connsiteX164" fmla="*/ 2962772 w 3028217"/>
                  <a:gd name="connsiteY164" fmla="*/ 1597841 h 2962327"/>
                  <a:gd name="connsiteX165" fmla="*/ 2999919 w 3028217"/>
                  <a:gd name="connsiteY165" fmla="*/ 1683566 h 2962327"/>
                  <a:gd name="connsiteX166" fmla="*/ 3012302 w 3028217"/>
                  <a:gd name="connsiteY166" fmla="*/ 1740716 h 2962327"/>
                  <a:gd name="connsiteX167" fmla="*/ 2886572 w 3028217"/>
                  <a:gd name="connsiteY167" fmla="*/ 2158864 h 2962327"/>
                  <a:gd name="connsiteX168" fmla="*/ 2841805 w 3028217"/>
                  <a:gd name="connsiteY168" fmla="*/ 2246493 h 2962327"/>
                  <a:gd name="connsiteX169" fmla="*/ 2821802 w 3028217"/>
                  <a:gd name="connsiteY169" fmla="*/ 2266496 h 2962327"/>
                  <a:gd name="connsiteX170" fmla="*/ 2808467 w 3028217"/>
                  <a:gd name="connsiteY170" fmla="*/ 2240778 h 2962327"/>
                  <a:gd name="connsiteX171" fmla="*/ 2785607 w 3028217"/>
                  <a:gd name="connsiteY171" fmla="*/ 2172198 h 2962327"/>
                  <a:gd name="connsiteX172" fmla="*/ 2805609 w 3028217"/>
                  <a:gd name="connsiteY172" fmla="*/ 2234111 h 2962327"/>
                  <a:gd name="connsiteX173" fmla="*/ 2821802 w 3028217"/>
                  <a:gd name="connsiteY173" fmla="*/ 2273164 h 2962327"/>
                  <a:gd name="connsiteX174" fmla="*/ 2708455 w 3028217"/>
                  <a:gd name="connsiteY174" fmla="*/ 2451281 h 2962327"/>
                  <a:gd name="connsiteX175" fmla="*/ 2551292 w 3028217"/>
                  <a:gd name="connsiteY175" fmla="*/ 2622731 h 2962327"/>
                  <a:gd name="connsiteX176" fmla="*/ 2476997 w 3028217"/>
                  <a:gd name="connsiteY176" fmla="*/ 2687501 h 2962327"/>
                  <a:gd name="connsiteX177" fmla="*/ 2463662 w 3028217"/>
                  <a:gd name="connsiteY177" fmla="*/ 2655116 h 2962327"/>
                  <a:gd name="connsiteX178" fmla="*/ 2425562 w 3028217"/>
                  <a:gd name="connsiteY178" fmla="*/ 2533196 h 2962327"/>
                  <a:gd name="connsiteX179" fmla="*/ 2439849 w 3028217"/>
                  <a:gd name="connsiteY179" fmla="*/ 2375081 h 2962327"/>
                  <a:gd name="connsiteX180" fmla="*/ 2449374 w 3028217"/>
                  <a:gd name="connsiteY180" fmla="*/ 2301739 h 2962327"/>
                  <a:gd name="connsiteX181" fmla="*/ 2430324 w 3028217"/>
                  <a:gd name="connsiteY181" fmla="*/ 2210298 h 2962327"/>
                  <a:gd name="connsiteX182" fmla="*/ 2396987 w 3028217"/>
                  <a:gd name="connsiteY182" fmla="*/ 2144576 h 2962327"/>
                  <a:gd name="connsiteX183" fmla="*/ 2370317 w 3028217"/>
                  <a:gd name="connsiteY183" fmla="*/ 2012178 h 2962327"/>
                  <a:gd name="connsiteX184" fmla="*/ 2374127 w 3028217"/>
                  <a:gd name="connsiteY184" fmla="*/ 1992176 h 2962327"/>
                  <a:gd name="connsiteX185" fmla="*/ 2319834 w 3028217"/>
                  <a:gd name="connsiteY185" fmla="*/ 1944551 h 2962327"/>
                  <a:gd name="connsiteX186" fmla="*/ 2282687 w 3028217"/>
                  <a:gd name="connsiteY186" fmla="*/ 1931216 h 2962327"/>
                  <a:gd name="connsiteX187" fmla="*/ 2200772 w 3028217"/>
                  <a:gd name="connsiteY187" fmla="*/ 1905498 h 2962327"/>
                  <a:gd name="connsiteX188" fmla="*/ 2157909 w 3028217"/>
                  <a:gd name="connsiteY188" fmla="*/ 1926453 h 2962327"/>
                  <a:gd name="connsiteX189" fmla="*/ 2106474 w 3028217"/>
                  <a:gd name="connsiteY189" fmla="*/ 1931216 h 2962327"/>
                  <a:gd name="connsiteX190" fmla="*/ 2040752 w 3028217"/>
                  <a:gd name="connsiteY190" fmla="*/ 1937883 h 2962327"/>
                  <a:gd name="connsiteX191" fmla="*/ 1974077 w 3028217"/>
                  <a:gd name="connsiteY191" fmla="*/ 1924548 h 2962327"/>
                  <a:gd name="connsiteX192" fmla="*/ 1919784 w 3028217"/>
                  <a:gd name="connsiteY192" fmla="*/ 1877876 h 2962327"/>
                  <a:gd name="connsiteX193" fmla="*/ 1896924 w 3028217"/>
                  <a:gd name="connsiteY193" fmla="*/ 1849301 h 2962327"/>
                  <a:gd name="connsiteX194" fmla="*/ 1839774 w 3028217"/>
                  <a:gd name="connsiteY194" fmla="*/ 1762623 h 2962327"/>
                  <a:gd name="connsiteX195" fmla="*/ 1822629 w 3028217"/>
                  <a:gd name="connsiteY195" fmla="*/ 1676898 h 2962327"/>
                  <a:gd name="connsiteX196" fmla="*/ 1829297 w 3028217"/>
                  <a:gd name="connsiteY196" fmla="*/ 1537833 h 2962327"/>
                  <a:gd name="connsiteX197" fmla="*/ 1828344 w 3028217"/>
                  <a:gd name="connsiteY197" fmla="*/ 1514973 h 2962327"/>
                  <a:gd name="connsiteX198" fmla="*/ 1909307 w 3028217"/>
                  <a:gd name="connsiteY198" fmla="*/ 1373051 h 2962327"/>
                  <a:gd name="connsiteX199" fmla="*/ 1929309 w 3028217"/>
                  <a:gd name="connsiteY199" fmla="*/ 1361621 h 2962327"/>
                  <a:gd name="connsiteX200" fmla="*/ 1977887 w 3028217"/>
                  <a:gd name="connsiteY200" fmla="*/ 1293041 h 2962327"/>
                  <a:gd name="connsiteX201" fmla="*/ 2019797 w 3028217"/>
                  <a:gd name="connsiteY201" fmla="*/ 1227318 h 2962327"/>
                  <a:gd name="connsiteX202" fmla="*/ 2051229 w 3028217"/>
                  <a:gd name="connsiteY202" fmla="*/ 1178741 h 2962327"/>
                  <a:gd name="connsiteX203" fmla="*/ 2083614 w 3028217"/>
                  <a:gd name="connsiteY203" fmla="*/ 1172073 h 2962327"/>
                  <a:gd name="connsiteX204" fmla="*/ 2161719 w 3028217"/>
                  <a:gd name="connsiteY204" fmla="*/ 1162548 h 2962327"/>
                  <a:gd name="connsiteX205" fmla="*/ 2266494 w 3028217"/>
                  <a:gd name="connsiteY205" fmla="*/ 1136831 h 2962327"/>
                  <a:gd name="connsiteX206" fmla="*/ 2331264 w 3028217"/>
                  <a:gd name="connsiteY206" fmla="*/ 1133021 h 2962327"/>
                  <a:gd name="connsiteX207" fmla="*/ 2387462 w 3028217"/>
                  <a:gd name="connsiteY207" fmla="*/ 1197791 h 2962327"/>
                  <a:gd name="connsiteX208" fmla="*/ 2400797 w 3028217"/>
                  <a:gd name="connsiteY208" fmla="*/ 1229223 h 2962327"/>
                  <a:gd name="connsiteX209" fmla="*/ 2517002 w 3028217"/>
                  <a:gd name="connsiteY209" fmla="*/ 1283516 h 2962327"/>
                  <a:gd name="connsiteX210" fmla="*/ 2556055 w 3028217"/>
                  <a:gd name="connsiteY210" fmla="*/ 1266371 h 2962327"/>
                  <a:gd name="connsiteX211" fmla="*/ 2617967 w 3028217"/>
                  <a:gd name="connsiteY211" fmla="*/ 1241606 h 2962327"/>
                  <a:gd name="connsiteX212" fmla="*/ 2701787 w 3028217"/>
                  <a:gd name="connsiteY212" fmla="*/ 1271133 h 2962327"/>
                  <a:gd name="connsiteX213" fmla="*/ 2823707 w 3028217"/>
                  <a:gd name="connsiteY213" fmla="*/ 1270181 h 2962327"/>
                  <a:gd name="connsiteX214" fmla="*/ 2842757 w 3028217"/>
                  <a:gd name="connsiteY214" fmla="*/ 1253988 h 2962327"/>
                  <a:gd name="connsiteX215" fmla="*/ 2857997 w 3028217"/>
                  <a:gd name="connsiteY215" fmla="*/ 1191123 h 2962327"/>
                  <a:gd name="connsiteX216" fmla="*/ 2824659 w 3028217"/>
                  <a:gd name="connsiteY216" fmla="*/ 1163501 h 2962327"/>
                  <a:gd name="connsiteX217" fmla="*/ 2781797 w 3028217"/>
                  <a:gd name="connsiteY217" fmla="*/ 1153023 h 2962327"/>
                  <a:gd name="connsiteX218" fmla="*/ 2778142 w 3028217"/>
                  <a:gd name="connsiteY218" fmla="*/ 1149005 h 2962327"/>
                  <a:gd name="connsiteX219" fmla="*/ 2758579 w 3028217"/>
                  <a:gd name="connsiteY219" fmla="*/ 1157637 h 2962327"/>
                  <a:gd name="connsiteX220" fmla="*/ 2684641 w 3028217"/>
                  <a:gd name="connsiteY220" fmla="*/ 1122543 h 2962327"/>
                  <a:gd name="connsiteX221" fmla="*/ 2664638 w 3028217"/>
                  <a:gd name="connsiteY221" fmla="*/ 1083491 h 2962327"/>
                  <a:gd name="connsiteX222" fmla="*/ 2646541 w 3028217"/>
                  <a:gd name="connsiteY222" fmla="*/ 1054916 h 2962327"/>
                  <a:gd name="connsiteX223" fmla="*/ 2610346 w 3028217"/>
                  <a:gd name="connsiteY223" fmla="*/ 1080633 h 2962327"/>
                  <a:gd name="connsiteX224" fmla="*/ 2609202 w 3028217"/>
                  <a:gd name="connsiteY224" fmla="*/ 1082346 h 2962327"/>
                  <a:gd name="connsiteX225" fmla="*/ 2613204 w 3028217"/>
                  <a:gd name="connsiteY225" fmla="*/ 1086348 h 2962327"/>
                  <a:gd name="connsiteX226" fmla="*/ 2632254 w 3028217"/>
                  <a:gd name="connsiteY226" fmla="*/ 1108255 h 2962327"/>
                  <a:gd name="connsiteX227" fmla="*/ 2609394 w 3028217"/>
                  <a:gd name="connsiteY227" fmla="*/ 1145403 h 2962327"/>
                  <a:gd name="connsiteX228" fmla="*/ 2584629 w 3028217"/>
                  <a:gd name="connsiteY228" fmla="*/ 1132068 h 2962327"/>
                  <a:gd name="connsiteX229" fmla="*/ 2566055 w 3028217"/>
                  <a:gd name="connsiteY229" fmla="*/ 1095397 h 2962327"/>
                  <a:gd name="connsiteX230" fmla="*/ 2558490 w 3028217"/>
                  <a:gd name="connsiteY230" fmla="*/ 1083461 h 2962327"/>
                  <a:gd name="connsiteX231" fmla="*/ 2545576 w 3028217"/>
                  <a:gd name="connsiteY231" fmla="*/ 1071108 h 2962327"/>
                  <a:gd name="connsiteX232" fmla="*/ 2536051 w 3028217"/>
                  <a:gd name="connsiteY232" fmla="*/ 1061583 h 2962327"/>
                  <a:gd name="connsiteX233" fmla="*/ 2429371 w 3028217"/>
                  <a:gd name="connsiteY233" fmla="*/ 952046 h 2962327"/>
                  <a:gd name="connsiteX234" fmla="*/ 2417941 w 3028217"/>
                  <a:gd name="connsiteY234" fmla="*/ 944426 h 2962327"/>
                  <a:gd name="connsiteX235" fmla="*/ 2407463 w 3028217"/>
                  <a:gd name="connsiteY235" fmla="*/ 947283 h 2962327"/>
                  <a:gd name="connsiteX236" fmla="*/ 2469376 w 3028217"/>
                  <a:gd name="connsiteY236" fmla="*/ 1014911 h 2962327"/>
                  <a:gd name="connsiteX237" fmla="*/ 2509381 w 3028217"/>
                  <a:gd name="connsiteY237" fmla="*/ 1044438 h 2962327"/>
                  <a:gd name="connsiteX238" fmla="*/ 2504618 w 3028217"/>
                  <a:gd name="connsiteY238" fmla="*/ 1057773 h 2962327"/>
                  <a:gd name="connsiteX239" fmla="*/ 2488426 w 3028217"/>
                  <a:gd name="connsiteY239" fmla="*/ 1077776 h 2962327"/>
                  <a:gd name="connsiteX240" fmla="*/ 2476996 w 3028217"/>
                  <a:gd name="connsiteY240" fmla="*/ 1084443 h 2962327"/>
                  <a:gd name="connsiteX241" fmla="*/ 2356028 w 3028217"/>
                  <a:gd name="connsiteY241" fmla="*/ 985383 h 2962327"/>
                  <a:gd name="connsiteX242" fmla="*/ 2317928 w 3028217"/>
                  <a:gd name="connsiteY242" fmla="*/ 978716 h 2962327"/>
                  <a:gd name="connsiteX243" fmla="*/ 2295068 w 3028217"/>
                  <a:gd name="connsiteY243" fmla="*/ 993003 h 2962327"/>
                  <a:gd name="connsiteX244" fmla="*/ 2196008 w 3028217"/>
                  <a:gd name="connsiteY244" fmla="*/ 1057773 h 2962327"/>
                  <a:gd name="connsiteX245" fmla="*/ 2181721 w 3028217"/>
                  <a:gd name="connsiteY245" fmla="*/ 1087301 h 2962327"/>
                  <a:gd name="connsiteX246" fmla="*/ 2105521 w 3028217"/>
                  <a:gd name="connsiteY246" fmla="*/ 1157786 h 2962327"/>
                  <a:gd name="connsiteX247" fmla="*/ 2053133 w 3028217"/>
                  <a:gd name="connsiteY247" fmla="*/ 1155881 h 2962327"/>
                  <a:gd name="connsiteX248" fmla="*/ 2036941 w 3028217"/>
                  <a:gd name="connsiteY248" fmla="*/ 1136831 h 2962327"/>
                  <a:gd name="connsiteX249" fmla="*/ 2008366 w 3028217"/>
                  <a:gd name="connsiteY249" fmla="*/ 1131116 h 2962327"/>
                  <a:gd name="connsiteX250" fmla="*/ 2001698 w 3028217"/>
                  <a:gd name="connsiteY250" fmla="*/ 1074918 h 2962327"/>
                  <a:gd name="connsiteX251" fmla="*/ 2008366 w 3028217"/>
                  <a:gd name="connsiteY251" fmla="*/ 1001576 h 2962327"/>
                  <a:gd name="connsiteX252" fmla="*/ 2035988 w 3028217"/>
                  <a:gd name="connsiteY252" fmla="*/ 977763 h 2962327"/>
                  <a:gd name="connsiteX253" fmla="*/ 2107426 w 3028217"/>
                  <a:gd name="connsiteY253" fmla="*/ 983478 h 2962327"/>
                  <a:gd name="connsiteX254" fmla="*/ 2148383 w 3028217"/>
                  <a:gd name="connsiteY254" fmla="*/ 975858 h 2962327"/>
                  <a:gd name="connsiteX255" fmla="*/ 2150288 w 3028217"/>
                  <a:gd name="connsiteY255" fmla="*/ 913946 h 2962327"/>
                  <a:gd name="connsiteX256" fmla="*/ 2112188 w 3028217"/>
                  <a:gd name="connsiteY256" fmla="*/ 876798 h 2962327"/>
                  <a:gd name="connsiteX257" fmla="*/ 2096948 w 3028217"/>
                  <a:gd name="connsiteY257" fmla="*/ 862511 h 2962327"/>
                  <a:gd name="connsiteX258" fmla="*/ 2118856 w 3028217"/>
                  <a:gd name="connsiteY258" fmla="*/ 849176 h 2962327"/>
                  <a:gd name="connsiteX259" fmla="*/ 2206486 w 3028217"/>
                  <a:gd name="connsiteY259" fmla="*/ 810123 h 2962327"/>
                  <a:gd name="connsiteX260" fmla="*/ 2308403 w 3028217"/>
                  <a:gd name="connsiteY260" fmla="*/ 731066 h 2962327"/>
                  <a:gd name="connsiteX261" fmla="*/ 2321738 w 3028217"/>
                  <a:gd name="connsiteY261" fmla="*/ 708206 h 2962327"/>
                  <a:gd name="connsiteX262" fmla="*/ 2311261 w 3028217"/>
                  <a:gd name="connsiteY262" fmla="*/ 679631 h 2962327"/>
                  <a:gd name="connsiteX263" fmla="*/ 2320786 w 3028217"/>
                  <a:gd name="connsiteY263" fmla="*/ 643436 h 2962327"/>
                  <a:gd name="connsiteX264" fmla="*/ 2338883 w 3028217"/>
                  <a:gd name="connsiteY264" fmla="*/ 638673 h 2962327"/>
                  <a:gd name="connsiteX265" fmla="*/ 2343646 w 3028217"/>
                  <a:gd name="connsiteY265" fmla="*/ 675821 h 2962327"/>
                  <a:gd name="connsiteX266" fmla="*/ 2348408 w 3028217"/>
                  <a:gd name="connsiteY266" fmla="*/ 699633 h 2962327"/>
                  <a:gd name="connsiteX267" fmla="*/ 2376031 w 3028217"/>
                  <a:gd name="connsiteY267" fmla="*/ 706301 h 2962327"/>
                  <a:gd name="connsiteX268" fmla="*/ 2385556 w 3028217"/>
                  <a:gd name="connsiteY268" fmla="*/ 704396 h 2962327"/>
                  <a:gd name="connsiteX269" fmla="*/ 2454136 w 3028217"/>
                  <a:gd name="connsiteY269" fmla="*/ 698681 h 2962327"/>
                  <a:gd name="connsiteX270" fmla="*/ 2476996 w 3028217"/>
                  <a:gd name="connsiteY270" fmla="*/ 692013 h 2962327"/>
                  <a:gd name="connsiteX271" fmla="*/ 2517953 w 3028217"/>
                  <a:gd name="connsiteY271" fmla="*/ 648198 h 2962327"/>
                  <a:gd name="connsiteX272" fmla="*/ 2563673 w 3028217"/>
                  <a:gd name="connsiteY272" fmla="*/ 626291 h 2962327"/>
                  <a:gd name="connsiteX273" fmla="*/ 2554148 w 3028217"/>
                  <a:gd name="connsiteY273" fmla="*/ 585333 h 2962327"/>
                  <a:gd name="connsiteX274" fmla="*/ 2572928 w 3028217"/>
                  <a:gd name="connsiteY274" fmla="*/ 573708 h 2962327"/>
                  <a:gd name="connsiteX275" fmla="*/ 2586098 w 3028217"/>
                  <a:gd name="connsiteY275" fmla="*/ 571735 h 2962327"/>
                  <a:gd name="connsiteX276" fmla="*/ 2586726 w 3028217"/>
                  <a:gd name="connsiteY276" fmla="*/ 571671 h 2962327"/>
                  <a:gd name="connsiteX277" fmla="*/ 2624633 w 3028217"/>
                  <a:gd name="connsiteY277" fmla="*/ 568188 h 2962327"/>
                  <a:gd name="connsiteX278" fmla="*/ 2630348 w 3028217"/>
                  <a:gd name="connsiteY278" fmla="*/ 563426 h 2962327"/>
                  <a:gd name="connsiteX279" fmla="*/ 2633206 w 3028217"/>
                  <a:gd name="connsiteY279" fmla="*/ 563426 h 2962327"/>
                  <a:gd name="connsiteX280" fmla="*/ 2626538 w 3028217"/>
                  <a:gd name="connsiteY280" fmla="*/ 563426 h 2962327"/>
                  <a:gd name="connsiteX281" fmla="*/ 2593082 w 3028217"/>
                  <a:gd name="connsiteY281" fmla="*/ 570689 h 2962327"/>
                  <a:gd name="connsiteX282" fmla="*/ 2586098 w 3028217"/>
                  <a:gd name="connsiteY282" fmla="*/ 571735 h 2962327"/>
                  <a:gd name="connsiteX283" fmla="*/ 2574151 w 3028217"/>
                  <a:gd name="connsiteY283" fmla="*/ 572951 h 2962327"/>
                  <a:gd name="connsiteX284" fmla="*/ 2572928 w 3028217"/>
                  <a:gd name="connsiteY284" fmla="*/ 573708 h 2962327"/>
                  <a:gd name="connsiteX285" fmla="*/ 2558911 w 3028217"/>
                  <a:gd name="connsiteY285" fmla="*/ 575808 h 2962327"/>
                  <a:gd name="connsiteX286" fmla="*/ 2506523 w 3028217"/>
                  <a:gd name="connsiteY286" fmla="*/ 541518 h 2962327"/>
                  <a:gd name="connsiteX287" fmla="*/ 2512238 w 3028217"/>
                  <a:gd name="connsiteY287" fmla="*/ 480558 h 2962327"/>
                  <a:gd name="connsiteX288" fmla="*/ 2533193 w 3028217"/>
                  <a:gd name="connsiteY288" fmla="*/ 458651 h 2962327"/>
                  <a:gd name="connsiteX289" fmla="*/ 2534146 w 3028217"/>
                  <a:gd name="connsiteY289" fmla="*/ 440553 h 2962327"/>
                  <a:gd name="connsiteX290" fmla="*/ 2513191 w 3028217"/>
                  <a:gd name="connsiteY290" fmla="*/ 445316 h 2962327"/>
                  <a:gd name="connsiteX291" fmla="*/ 2464613 w 3028217"/>
                  <a:gd name="connsiteY291" fmla="*/ 509133 h 2962327"/>
                  <a:gd name="connsiteX292" fmla="*/ 2467471 w 3028217"/>
                  <a:gd name="connsiteY292" fmla="*/ 551996 h 2962327"/>
                  <a:gd name="connsiteX293" fmla="*/ 2468423 w 3028217"/>
                  <a:gd name="connsiteY293" fmla="*/ 597716 h 2962327"/>
                  <a:gd name="connsiteX294" fmla="*/ 2453183 w 3028217"/>
                  <a:gd name="connsiteY294" fmla="*/ 638673 h 2962327"/>
                  <a:gd name="connsiteX295" fmla="*/ 2423656 w 3028217"/>
                  <a:gd name="connsiteY295" fmla="*/ 676773 h 2962327"/>
                  <a:gd name="connsiteX296" fmla="*/ 2389366 w 3028217"/>
                  <a:gd name="connsiteY296" fmla="*/ 683441 h 2962327"/>
                  <a:gd name="connsiteX297" fmla="*/ 2383651 w 3028217"/>
                  <a:gd name="connsiteY297" fmla="*/ 659628 h 2962327"/>
                  <a:gd name="connsiteX298" fmla="*/ 2367458 w 3028217"/>
                  <a:gd name="connsiteY298" fmla="*/ 627243 h 2962327"/>
                  <a:gd name="connsiteX299" fmla="*/ 2308403 w 3028217"/>
                  <a:gd name="connsiteY299" fmla="*/ 612003 h 2962327"/>
                  <a:gd name="connsiteX300" fmla="*/ 2270303 w 3028217"/>
                  <a:gd name="connsiteY300" fmla="*/ 571046 h 2962327"/>
                  <a:gd name="connsiteX301" fmla="*/ 2260778 w 3028217"/>
                  <a:gd name="connsiteY301" fmla="*/ 543423 h 2962327"/>
                  <a:gd name="connsiteX302" fmla="*/ 2259826 w 3028217"/>
                  <a:gd name="connsiteY302" fmla="*/ 522468 h 2962327"/>
                  <a:gd name="connsiteX303" fmla="*/ 2390318 w 3028217"/>
                  <a:gd name="connsiteY303" fmla="*/ 385308 h 2962327"/>
                  <a:gd name="connsiteX304" fmla="*/ 2416988 w 3028217"/>
                  <a:gd name="connsiteY304" fmla="*/ 357686 h 2962327"/>
                  <a:gd name="connsiteX305" fmla="*/ 2417941 w 3028217"/>
                  <a:gd name="connsiteY305" fmla="*/ 351971 h 2962327"/>
                  <a:gd name="connsiteX306" fmla="*/ 2424608 w 3028217"/>
                  <a:gd name="connsiteY306" fmla="*/ 353876 h 2962327"/>
                  <a:gd name="connsiteX307" fmla="*/ 2452245 w 3028217"/>
                  <a:gd name="connsiteY307" fmla="*/ 336582 h 2962327"/>
                  <a:gd name="connsiteX308" fmla="*/ 2471113 w 3028217"/>
                  <a:gd name="connsiteY308" fmla="*/ 336025 h 2962327"/>
                  <a:gd name="connsiteX309" fmla="*/ 761544 w 3028217"/>
                  <a:gd name="connsiteY309" fmla="*/ 194808 h 2962327"/>
                  <a:gd name="connsiteX310" fmla="*/ 773926 w 3028217"/>
                  <a:gd name="connsiteY310" fmla="*/ 216716 h 2962327"/>
                  <a:gd name="connsiteX311" fmla="*/ 773926 w 3028217"/>
                  <a:gd name="connsiteY311" fmla="*/ 278628 h 2962327"/>
                  <a:gd name="connsiteX312" fmla="*/ 687249 w 3028217"/>
                  <a:gd name="connsiteY312" fmla="*/ 293868 h 2962327"/>
                  <a:gd name="connsiteX313" fmla="*/ 671056 w 3028217"/>
                  <a:gd name="connsiteY313" fmla="*/ 292916 h 2962327"/>
                  <a:gd name="connsiteX314" fmla="*/ 640576 w 3028217"/>
                  <a:gd name="connsiteY314" fmla="*/ 298631 h 2962327"/>
                  <a:gd name="connsiteX315" fmla="*/ 603429 w 3028217"/>
                  <a:gd name="connsiteY315" fmla="*/ 291011 h 2962327"/>
                  <a:gd name="connsiteX316" fmla="*/ 715824 w 3028217"/>
                  <a:gd name="connsiteY316" fmla="*/ 211953 h 2962327"/>
                  <a:gd name="connsiteX317" fmla="*/ 727254 w 3028217"/>
                  <a:gd name="connsiteY317" fmla="*/ 215763 h 2962327"/>
                  <a:gd name="connsiteX318" fmla="*/ 761544 w 3028217"/>
                  <a:gd name="connsiteY318" fmla="*/ 194808 h 2962327"/>
                  <a:gd name="connsiteX319" fmla="*/ 873343 w 3028217"/>
                  <a:gd name="connsiteY319" fmla="*/ 184331 h 2962327"/>
                  <a:gd name="connsiteX320" fmla="*/ 891083 w 3028217"/>
                  <a:gd name="connsiteY320" fmla="*/ 191951 h 2962327"/>
                  <a:gd name="connsiteX321" fmla="*/ 888226 w 3028217"/>
                  <a:gd name="connsiteY321" fmla="*/ 217668 h 2962327"/>
                  <a:gd name="connsiteX322" fmla="*/ 879241 w 3028217"/>
                  <a:gd name="connsiteY322" fmla="*/ 234820 h 2962327"/>
                  <a:gd name="connsiteX323" fmla="*/ 895370 w 3028217"/>
                  <a:gd name="connsiteY323" fmla="*/ 235036 h 2962327"/>
                  <a:gd name="connsiteX324" fmla="*/ 899656 w 3028217"/>
                  <a:gd name="connsiteY324" fmla="*/ 266246 h 2962327"/>
                  <a:gd name="connsiteX325" fmla="*/ 892988 w 3028217"/>
                  <a:gd name="connsiteY325" fmla="*/ 303393 h 2962327"/>
                  <a:gd name="connsiteX326" fmla="*/ 905371 w 3028217"/>
                  <a:gd name="connsiteY326" fmla="*/ 303393 h 2962327"/>
                  <a:gd name="connsiteX327" fmla="*/ 915848 w 3028217"/>
                  <a:gd name="connsiteY327" fmla="*/ 337683 h 2962327"/>
                  <a:gd name="connsiteX328" fmla="*/ 946328 w 3028217"/>
                  <a:gd name="connsiteY328" fmla="*/ 324348 h 2962327"/>
                  <a:gd name="connsiteX329" fmla="*/ 973409 w 3028217"/>
                  <a:gd name="connsiteY329" fmla="*/ 303804 h 2962327"/>
                  <a:gd name="connsiteX330" fmla="*/ 975260 w 3028217"/>
                  <a:gd name="connsiteY330" fmla="*/ 292796 h 2962327"/>
                  <a:gd name="connsiteX331" fmla="*/ 965378 w 3028217"/>
                  <a:gd name="connsiteY331" fmla="*/ 281485 h 2962327"/>
                  <a:gd name="connsiteX332" fmla="*/ 962521 w 3028217"/>
                  <a:gd name="connsiteY332" fmla="*/ 233860 h 2962327"/>
                  <a:gd name="connsiteX333" fmla="*/ 1013956 w 3028217"/>
                  <a:gd name="connsiteY333" fmla="*/ 203380 h 2962327"/>
                  <a:gd name="connsiteX334" fmla="*/ 1028243 w 3028217"/>
                  <a:gd name="connsiteY334" fmla="*/ 200165 h 2962327"/>
                  <a:gd name="connsiteX335" fmla="*/ 1042531 w 3028217"/>
                  <a:gd name="connsiteY335" fmla="*/ 206238 h 2962327"/>
                  <a:gd name="connsiteX336" fmla="*/ 1016813 w 3028217"/>
                  <a:gd name="connsiteY336" fmla="*/ 234813 h 2962327"/>
                  <a:gd name="connsiteX337" fmla="*/ 1075868 w 3028217"/>
                  <a:gd name="connsiteY337" fmla="*/ 204333 h 2962327"/>
                  <a:gd name="connsiteX338" fmla="*/ 1095871 w 3028217"/>
                  <a:gd name="connsiteY338" fmla="*/ 204333 h 2962327"/>
                  <a:gd name="connsiteX339" fmla="*/ 1099681 w 3028217"/>
                  <a:gd name="connsiteY339" fmla="*/ 232908 h 2962327"/>
                  <a:gd name="connsiteX340" fmla="*/ 1133971 w 3028217"/>
                  <a:gd name="connsiteY340" fmla="*/ 231003 h 2962327"/>
                  <a:gd name="connsiteX341" fmla="*/ 1151116 w 3028217"/>
                  <a:gd name="connsiteY341" fmla="*/ 238623 h 2962327"/>
                  <a:gd name="connsiteX342" fmla="*/ 1205408 w 3028217"/>
                  <a:gd name="connsiteY342" fmla="*/ 287200 h 2962327"/>
                  <a:gd name="connsiteX343" fmla="*/ 1198741 w 3028217"/>
                  <a:gd name="connsiteY343" fmla="*/ 334825 h 2962327"/>
                  <a:gd name="connsiteX344" fmla="*/ 1248271 w 3028217"/>
                  <a:gd name="connsiteY344" fmla="*/ 377688 h 2962327"/>
                  <a:gd name="connsiteX345" fmla="*/ 1246366 w 3028217"/>
                  <a:gd name="connsiteY345" fmla="*/ 402453 h 2962327"/>
                  <a:gd name="connsiteX346" fmla="*/ 1187311 w 3028217"/>
                  <a:gd name="connsiteY346" fmla="*/ 402453 h 2962327"/>
                  <a:gd name="connsiteX347" fmla="*/ 1171118 w 3028217"/>
                  <a:gd name="connsiteY347" fmla="*/ 396738 h 2962327"/>
                  <a:gd name="connsiteX348" fmla="*/ 1171118 w 3028217"/>
                  <a:gd name="connsiteY348" fmla="*/ 431028 h 2962327"/>
                  <a:gd name="connsiteX349" fmla="*/ 1151116 w 3028217"/>
                  <a:gd name="connsiteY349" fmla="*/ 479605 h 2962327"/>
                  <a:gd name="connsiteX350" fmla="*/ 1136828 w 3028217"/>
                  <a:gd name="connsiteY350" fmla="*/ 476748 h 2962327"/>
                  <a:gd name="connsiteX351" fmla="*/ 1136828 w 3028217"/>
                  <a:gd name="connsiteY351" fmla="*/ 487225 h 2962327"/>
                  <a:gd name="connsiteX352" fmla="*/ 1118731 w 3028217"/>
                  <a:gd name="connsiteY352" fmla="*/ 497703 h 2962327"/>
                  <a:gd name="connsiteX353" fmla="*/ 1066343 w 3028217"/>
                  <a:gd name="connsiteY353" fmla="*/ 455793 h 2962327"/>
                  <a:gd name="connsiteX354" fmla="*/ 1016813 w 3028217"/>
                  <a:gd name="connsiteY354" fmla="*/ 433885 h 2962327"/>
                  <a:gd name="connsiteX355" fmla="*/ 996811 w 3028217"/>
                  <a:gd name="connsiteY355" fmla="*/ 428170 h 2962327"/>
                  <a:gd name="connsiteX356" fmla="*/ 1013003 w 3028217"/>
                  <a:gd name="connsiteY356" fmla="*/ 411978 h 2962327"/>
                  <a:gd name="connsiteX357" fmla="*/ 1109206 w 3028217"/>
                  <a:gd name="connsiteY357" fmla="*/ 369115 h 2962327"/>
                  <a:gd name="connsiteX358" fmla="*/ 1089203 w 3028217"/>
                  <a:gd name="connsiteY358" fmla="*/ 307203 h 2962327"/>
                  <a:gd name="connsiteX359" fmla="*/ 1077773 w 3028217"/>
                  <a:gd name="connsiteY359" fmla="*/ 291010 h 2962327"/>
                  <a:gd name="connsiteX360" fmla="*/ 1016813 w 3028217"/>
                  <a:gd name="connsiteY360" fmla="*/ 292915 h 2962327"/>
                  <a:gd name="connsiteX361" fmla="*/ 1007169 w 3028217"/>
                  <a:gd name="connsiteY361" fmla="*/ 296011 h 2962327"/>
                  <a:gd name="connsiteX362" fmla="*/ 1007866 w 3028217"/>
                  <a:gd name="connsiteY362" fmla="*/ 302667 h 2962327"/>
                  <a:gd name="connsiteX363" fmla="*/ 1009193 w 3028217"/>
                  <a:gd name="connsiteY363" fmla="*/ 303393 h 2962327"/>
                  <a:gd name="connsiteX364" fmla="*/ 962521 w 3028217"/>
                  <a:gd name="connsiteY364" fmla="*/ 370068 h 2962327"/>
                  <a:gd name="connsiteX365" fmla="*/ 905371 w 3028217"/>
                  <a:gd name="connsiteY365" fmla="*/ 371973 h 2962327"/>
                  <a:gd name="connsiteX366" fmla="*/ 868223 w 3028217"/>
                  <a:gd name="connsiteY366" fmla="*/ 410073 h 2962327"/>
                  <a:gd name="connsiteX367" fmla="*/ 836791 w 3028217"/>
                  <a:gd name="connsiteY367" fmla="*/ 426266 h 2962327"/>
                  <a:gd name="connsiteX368" fmla="*/ 816788 w 3028217"/>
                  <a:gd name="connsiteY368" fmla="*/ 424361 h 2962327"/>
                  <a:gd name="connsiteX369" fmla="*/ 677723 w 3028217"/>
                  <a:gd name="connsiteY369" fmla="*/ 507228 h 2962327"/>
                  <a:gd name="connsiteX370" fmla="*/ 668198 w 3028217"/>
                  <a:gd name="connsiteY370" fmla="*/ 553901 h 2962327"/>
                  <a:gd name="connsiteX371" fmla="*/ 662483 w 3028217"/>
                  <a:gd name="connsiteY371" fmla="*/ 586286 h 2962327"/>
                  <a:gd name="connsiteX372" fmla="*/ 716776 w 3028217"/>
                  <a:gd name="connsiteY372" fmla="*/ 612956 h 2962327"/>
                  <a:gd name="connsiteX373" fmla="*/ 771068 w 3028217"/>
                  <a:gd name="connsiteY373" fmla="*/ 645341 h 2962327"/>
                  <a:gd name="connsiteX374" fmla="*/ 782498 w 3028217"/>
                  <a:gd name="connsiteY374" fmla="*/ 667248 h 2962327"/>
                  <a:gd name="connsiteX375" fmla="*/ 772973 w 3028217"/>
                  <a:gd name="connsiteY375" fmla="*/ 726303 h 2962327"/>
                  <a:gd name="connsiteX376" fmla="*/ 805358 w 3028217"/>
                  <a:gd name="connsiteY376" fmla="*/ 736781 h 2962327"/>
                  <a:gd name="connsiteX377" fmla="*/ 828218 w 3028217"/>
                  <a:gd name="connsiteY377" fmla="*/ 689156 h 2962327"/>
                  <a:gd name="connsiteX378" fmla="*/ 858698 w 3028217"/>
                  <a:gd name="connsiteY378" fmla="*/ 652961 h 2962327"/>
                  <a:gd name="connsiteX379" fmla="*/ 901561 w 3028217"/>
                  <a:gd name="connsiteY379" fmla="*/ 573903 h 2962327"/>
                  <a:gd name="connsiteX380" fmla="*/ 904418 w 3028217"/>
                  <a:gd name="connsiteY380" fmla="*/ 561521 h 2962327"/>
                  <a:gd name="connsiteX381" fmla="*/ 953948 w 3028217"/>
                  <a:gd name="connsiteY381" fmla="*/ 491988 h 2962327"/>
                  <a:gd name="connsiteX382" fmla="*/ 968236 w 3028217"/>
                  <a:gd name="connsiteY382" fmla="*/ 478653 h 2962327"/>
                  <a:gd name="connsiteX383" fmla="*/ 1049198 w 3028217"/>
                  <a:gd name="connsiteY383" fmla="*/ 512943 h 2962327"/>
                  <a:gd name="connsiteX384" fmla="*/ 1063486 w 3028217"/>
                  <a:gd name="connsiteY384" fmla="*/ 539613 h 2962327"/>
                  <a:gd name="connsiteX385" fmla="*/ 1067296 w 3028217"/>
                  <a:gd name="connsiteY385" fmla="*/ 583428 h 2962327"/>
                  <a:gd name="connsiteX386" fmla="*/ 1112063 w 3028217"/>
                  <a:gd name="connsiteY386" fmla="*/ 568188 h 2962327"/>
                  <a:gd name="connsiteX387" fmla="*/ 1146353 w 3028217"/>
                  <a:gd name="connsiteY387" fmla="*/ 580571 h 2962327"/>
                  <a:gd name="connsiteX388" fmla="*/ 1151116 w 3028217"/>
                  <a:gd name="connsiteY388" fmla="*/ 616766 h 2962327"/>
                  <a:gd name="connsiteX389" fmla="*/ 1193026 w 3028217"/>
                  <a:gd name="connsiteY389" fmla="*/ 684393 h 2962327"/>
                  <a:gd name="connsiteX390" fmla="*/ 1182905 w 3028217"/>
                  <a:gd name="connsiteY390" fmla="*/ 697847 h 2962327"/>
                  <a:gd name="connsiteX391" fmla="*/ 1179024 w 3028217"/>
                  <a:gd name="connsiteY391" fmla="*/ 699159 h 2962327"/>
                  <a:gd name="connsiteX392" fmla="*/ 1177845 w 3028217"/>
                  <a:gd name="connsiteY392" fmla="*/ 699023 h 2962327"/>
                  <a:gd name="connsiteX393" fmla="*/ 1166356 w 3028217"/>
                  <a:gd name="connsiteY393" fmla="*/ 703443 h 2962327"/>
                  <a:gd name="connsiteX394" fmla="*/ 1179024 w 3028217"/>
                  <a:gd name="connsiteY394" fmla="*/ 699159 h 2962327"/>
                  <a:gd name="connsiteX395" fmla="*/ 1188263 w 3028217"/>
                  <a:gd name="connsiteY395" fmla="*/ 700229 h 2962327"/>
                  <a:gd name="connsiteX396" fmla="*/ 1207313 w 3028217"/>
                  <a:gd name="connsiteY396" fmla="*/ 712016 h 2962327"/>
                  <a:gd name="connsiteX397" fmla="*/ 1205051 w 3028217"/>
                  <a:gd name="connsiteY397" fmla="*/ 754402 h 2962327"/>
                  <a:gd name="connsiteX398" fmla="*/ 1180854 w 3028217"/>
                  <a:gd name="connsiteY398" fmla="*/ 787924 h 2962327"/>
                  <a:gd name="connsiteX399" fmla="*/ 1187073 w 3028217"/>
                  <a:gd name="connsiteY399" fmla="*/ 807504 h 2962327"/>
                  <a:gd name="connsiteX400" fmla="*/ 1206361 w 3028217"/>
                  <a:gd name="connsiteY400" fmla="*/ 814886 h 2962327"/>
                  <a:gd name="connsiteX401" fmla="*/ 1213981 w 3028217"/>
                  <a:gd name="connsiteY401" fmla="*/ 828221 h 2962327"/>
                  <a:gd name="connsiteX402" fmla="*/ 1172071 w 3028217"/>
                  <a:gd name="connsiteY402" fmla="*/ 862511 h 2962327"/>
                  <a:gd name="connsiteX403" fmla="*/ 1115874 w 3028217"/>
                  <a:gd name="connsiteY403" fmla="*/ 854891 h 2962327"/>
                  <a:gd name="connsiteX404" fmla="*/ 1148259 w 3028217"/>
                  <a:gd name="connsiteY404" fmla="*/ 807266 h 2962327"/>
                  <a:gd name="connsiteX405" fmla="*/ 1173024 w 3028217"/>
                  <a:gd name="connsiteY405" fmla="*/ 780596 h 2962327"/>
                  <a:gd name="connsiteX406" fmla="*/ 1173125 w 3028217"/>
                  <a:gd name="connsiteY406" fmla="*/ 780684 h 2962327"/>
                  <a:gd name="connsiteX407" fmla="*/ 1174333 w 3028217"/>
                  <a:gd name="connsiteY407" fmla="*/ 770475 h 2962327"/>
                  <a:gd name="connsiteX408" fmla="*/ 1163498 w 3028217"/>
                  <a:gd name="connsiteY408" fmla="*/ 767261 h 2962327"/>
                  <a:gd name="connsiteX409" fmla="*/ 1124446 w 3028217"/>
                  <a:gd name="connsiteY409" fmla="*/ 787263 h 2962327"/>
                  <a:gd name="connsiteX410" fmla="*/ 1043483 w 3028217"/>
                  <a:gd name="connsiteY410" fmla="*/ 789168 h 2962327"/>
                  <a:gd name="connsiteX411" fmla="*/ 993953 w 3028217"/>
                  <a:gd name="connsiteY411" fmla="*/ 794883 h 2962327"/>
                  <a:gd name="connsiteX412" fmla="*/ 959663 w 3028217"/>
                  <a:gd name="connsiteY412" fmla="*/ 814886 h 2962327"/>
                  <a:gd name="connsiteX413" fmla="*/ 929183 w 3028217"/>
                  <a:gd name="connsiteY413" fmla="*/ 839651 h 2962327"/>
                  <a:gd name="connsiteX414" fmla="*/ 925100 w 3028217"/>
                  <a:gd name="connsiteY414" fmla="*/ 843462 h 2962327"/>
                  <a:gd name="connsiteX415" fmla="*/ 915848 w 3028217"/>
                  <a:gd name="connsiteY415" fmla="*/ 851081 h 2962327"/>
                  <a:gd name="connsiteX416" fmla="*/ 912991 w 3028217"/>
                  <a:gd name="connsiteY416" fmla="*/ 851081 h 2962327"/>
                  <a:gd name="connsiteX417" fmla="*/ 914896 w 3028217"/>
                  <a:gd name="connsiteY417" fmla="*/ 852986 h 2962327"/>
                  <a:gd name="connsiteX418" fmla="*/ 925100 w 3028217"/>
                  <a:gd name="connsiteY418" fmla="*/ 843462 h 2962327"/>
                  <a:gd name="connsiteX419" fmla="*/ 932041 w 3028217"/>
                  <a:gd name="connsiteY419" fmla="*/ 837746 h 2962327"/>
                  <a:gd name="connsiteX420" fmla="*/ 972998 w 3028217"/>
                  <a:gd name="connsiteY420" fmla="*/ 820601 h 2962327"/>
                  <a:gd name="connsiteX421" fmla="*/ 992048 w 3028217"/>
                  <a:gd name="connsiteY421" fmla="*/ 814886 h 2962327"/>
                  <a:gd name="connsiteX422" fmla="*/ 1023481 w 3028217"/>
                  <a:gd name="connsiteY422" fmla="*/ 819648 h 2962327"/>
                  <a:gd name="connsiteX423" fmla="*/ 1005383 w 3028217"/>
                  <a:gd name="connsiteY423" fmla="*/ 842508 h 2962327"/>
                  <a:gd name="connsiteX424" fmla="*/ 1006336 w 3028217"/>
                  <a:gd name="connsiteY424" fmla="*/ 854891 h 2962327"/>
                  <a:gd name="connsiteX425" fmla="*/ 1005383 w 3028217"/>
                  <a:gd name="connsiteY425" fmla="*/ 889181 h 2962327"/>
                  <a:gd name="connsiteX426" fmla="*/ 984428 w 3028217"/>
                  <a:gd name="connsiteY426" fmla="*/ 910136 h 2962327"/>
                  <a:gd name="connsiteX427" fmla="*/ 952043 w 3028217"/>
                  <a:gd name="connsiteY427" fmla="*/ 916803 h 2962327"/>
                  <a:gd name="connsiteX428" fmla="*/ 899656 w 3028217"/>
                  <a:gd name="connsiteY428" fmla="*/ 938711 h 2962327"/>
                  <a:gd name="connsiteX429" fmla="*/ 855841 w 3028217"/>
                  <a:gd name="connsiteY429" fmla="*/ 985383 h 2962327"/>
                  <a:gd name="connsiteX430" fmla="*/ 831076 w 3028217"/>
                  <a:gd name="connsiteY430" fmla="*/ 1003481 h 2962327"/>
                  <a:gd name="connsiteX431" fmla="*/ 738683 w 3028217"/>
                  <a:gd name="connsiteY431" fmla="*/ 1081586 h 2962327"/>
                  <a:gd name="connsiteX432" fmla="*/ 711061 w 3028217"/>
                  <a:gd name="connsiteY432" fmla="*/ 1115876 h 2962327"/>
                  <a:gd name="connsiteX433" fmla="*/ 666293 w 3028217"/>
                  <a:gd name="connsiteY433" fmla="*/ 1175883 h 2962327"/>
                  <a:gd name="connsiteX434" fmla="*/ 585331 w 3028217"/>
                  <a:gd name="connsiteY434" fmla="*/ 1230176 h 2962327"/>
                  <a:gd name="connsiteX435" fmla="*/ 559613 w 3028217"/>
                  <a:gd name="connsiteY435" fmla="*/ 1297803 h 2962327"/>
                  <a:gd name="connsiteX436" fmla="*/ 557708 w 3028217"/>
                  <a:gd name="connsiteY436" fmla="*/ 1386386 h 2962327"/>
                  <a:gd name="connsiteX437" fmla="*/ 542468 w 3028217"/>
                  <a:gd name="connsiteY437" fmla="*/ 1407341 h 2962327"/>
                  <a:gd name="connsiteX438" fmla="*/ 528181 w 3028217"/>
                  <a:gd name="connsiteY438" fmla="*/ 1387338 h 2962327"/>
                  <a:gd name="connsiteX439" fmla="*/ 519608 w 3028217"/>
                  <a:gd name="connsiteY439" fmla="*/ 1320663 h 2962327"/>
                  <a:gd name="connsiteX440" fmla="*/ 488176 w 3028217"/>
                  <a:gd name="connsiteY440" fmla="*/ 1283516 h 2962327"/>
                  <a:gd name="connsiteX441" fmla="*/ 429121 w 3028217"/>
                  <a:gd name="connsiteY441" fmla="*/ 1267323 h 2962327"/>
                  <a:gd name="connsiteX442" fmla="*/ 409118 w 3028217"/>
                  <a:gd name="connsiteY442" fmla="*/ 1268276 h 2962327"/>
                  <a:gd name="connsiteX443" fmla="*/ 336728 w 3028217"/>
                  <a:gd name="connsiteY443" fmla="*/ 1284468 h 2962327"/>
                  <a:gd name="connsiteX444" fmla="*/ 215761 w 3028217"/>
                  <a:gd name="connsiteY444" fmla="*/ 1373051 h 2962327"/>
                  <a:gd name="connsiteX445" fmla="*/ 189091 w 3028217"/>
                  <a:gd name="connsiteY445" fmla="*/ 1441631 h 2962327"/>
                  <a:gd name="connsiteX446" fmla="*/ 196711 w 3028217"/>
                  <a:gd name="connsiteY446" fmla="*/ 1544501 h 2962327"/>
                  <a:gd name="connsiteX447" fmla="*/ 244336 w 3028217"/>
                  <a:gd name="connsiteY447" fmla="*/ 1573076 h 2962327"/>
                  <a:gd name="connsiteX448" fmla="*/ 320536 w 3028217"/>
                  <a:gd name="connsiteY448" fmla="*/ 1514973 h 2962327"/>
                  <a:gd name="connsiteX449" fmla="*/ 387211 w 3028217"/>
                  <a:gd name="connsiteY449" fmla="*/ 1494971 h 2962327"/>
                  <a:gd name="connsiteX450" fmla="*/ 389116 w 3028217"/>
                  <a:gd name="connsiteY450" fmla="*/ 1515926 h 2962327"/>
                  <a:gd name="connsiteX451" fmla="*/ 340538 w 3028217"/>
                  <a:gd name="connsiteY451" fmla="*/ 1624511 h 2962327"/>
                  <a:gd name="connsiteX452" fmla="*/ 354826 w 3028217"/>
                  <a:gd name="connsiteY452" fmla="*/ 1644513 h 2962327"/>
                  <a:gd name="connsiteX453" fmla="*/ 410071 w 3028217"/>
                  <a:gd name="connsiteY453" fmla="*/ 1645466 h 2962327"/>
                  <a:gd name="connsiteX454" fmla="*/ 439598 w 3028217"/>
                  <a:gd name="connsiteY454" fmla="*/ 1687376 h 2962327"/>
                  <a:gd name="connsiteX455" fmla="*/ 426263 w 3028217"/>
                  <a:gd name="connsiteY455" fmla="*/ 1743573 h 2962327"/>
                  <a:gd name="connsiteX456" fmla="*/ 450076 w 3028217"/>
                  <a:gd name="connsiteY456" fmla="*/ 1813106 h 2962327"/>
                  <a:gd name="connsiteX457" fmla="*/ 499606 w 3028217"/>
                  <a:gd name="connsiteY457" fmla="*/ 1812153 h 2962327"/>
                  <a:gd name="connsiteX458" fmla="*/ 536753 w 3028217"/>
                  <a:gd name="connsiteY458" fmla="*/ 1818821 h 2962327"/>
                  <a:gd name="connsiteX459" fmla="*/ 577711 w 3028217"/>
                  <a:gd name="connsiteY459" fmla="*/ 1813106 h 2962327"/>
                  <a:gd name="connsiteX460" fmla="*/ 661531 w 3028217"/>
                  <a:gd name="connsiteY460" fmla="*/ 1754051 h 2962327"/>
                  <a:gd name="connsiteX461" fmla="*/ 672008 w 3028217"/>
                  <a:gd name="connsiteY461" fmla="*/ 1763576 h 2962327"/>
                  <a:gd name="connsiteX462" fmla="*/ 695821 w 3028217"/>
                  <a:gd name="connsiteY462" fmla="*/ 1768338 h 2962327"/>
                  <a:gd name="connsiteX463" fmla="*/ 741541 w 3028217"/>
                  <a:gd name="connsiteY463" fmla="*/ 1772148 h 2962327"/>
                  <a:gd name="connsiteX464" fmla="*/ 832028 w 3028217"/>
                  <a:gd name="connsiteY464" fmla="*/ 1788341 h 2962327"/>
                  <a:gd name="connsiteX465" fmla="*/ 865366 w 3028217"/>
                  <a:gd name="connsiteY465" fmla="*/ 1796913 h 2962327"/>
                  <a:gd name="connsiteX466" fmla="*/ 910133 w 3028217"/>
                  <a:gd name="connsiteY466" fmla="*/ 1838823 h 2962327"/>
                  <a:gd name="connsiteX467" fmla="*/ 1047293 w 3028217"/>
                  <a:gd name="connsiteY467" fmla="*/ 1918833 h 2962327"/>
                  <a:gd name="connsiteX468" fmla="*/ 1116826 w 3028217"/>
                  <a:gd name="connsiteY468" fmla="*/ 2036943 h 2962327"/>
                  <a:gd name="connsiteX469" fmla="*/ 1106348 w 3028217"/>
                  <a:gd name="connsiteY469" fmla="*/ 2056946 h 2962327"/>
                  <a:gd name="connsiteX470" fmla="*/ 1104443 w 3028217"/>
                  <a:gd name="connsiteY470" fmla="*/ 2099808 h 2962327"/>
                  <a:gd name="connsiteX471" fmla="*/ 1124446 w 3028217"/>
                  <a:gd name="connsiteY471" fmla="*/ 2102666 h 2962327"/>
                  <a:gd name="connsiteX472" fmla="*/ 1193026 w 3028217"/>
                  <a:gd name="connsiteY472" fmla="*/ 2077901 h 2962327"/>
                  <a:gd name="connsiteX473" fmla="*/ 1280656 w 3028217"/>
                  <a:gd name="connsiteY473" fmla="*/ 2123621 h 2962327"/>
                  <a:gd name="connsiteX474" fmla="*/ 1387336 w 3028217"/>
                  <a:gd name="connsiteY474" fmla="*/ 2172198 h 2962327"/>
                  <a:gd name="connsiteX475" fmla="*/ 1434008 w 3028217"/>
                  <a:gd name="connsiteY475" fmla="*/ 2199821 h 2962327"/>
                  <a:gd name="connsiteX476" fmla="*/ 1430198 w 3028217"/>
                  <a:gd name="connsiteY476" fmla="*/ 2282688 h 2962327"/>
                  <a:gd name="connsiteX477" fmla="*/ 1370191 w 3028217"/>
                  <a:gd name="connsiteY477" fmla="*/ 2373176 h 2962327"/>
                  <a:gd name="connsiteX478" fmla="*/ 1358761 w 3028217"/>
                  <a:gd name="connsiteY478" fmla="*/ 2423658 h 2962327"/>
                  <a:gd name="connsiteX479" fmla="*/ 1327328 w 3028217"/>
                  <a:gd name="connsiteY479" fmla="*/ 2600823 h 2962327"/>
                  <a:gd name="connsiteX480" fmla="*/ 1293991 w 3028217"/>
                  <a:gd name="connsiteY480" fmla="*/ 2626541 h 2962327"/>
                  <a:gd name="connsiteX481" fmla="*/ 1218743 w 3028217"/>
                  <a:gd name="connsiteY481" fmla="*/ 2661783 h 2962327"/>
                  <a:gd name="connsiteX482" fmla="*/ 1193026 w 3028217"/>
                  <a:gd name="connsiteY482" fmla="*/ 2710361 h 2962327"/>
                  <a:gd name="connsiteX483" fmla="*/ 1164451 w 3028217"/>
                  <a:gd name="connsiteY483" fmla="*/ 2832281 h 2962327"/>
                  <a:gd name="connsiteX484" fmla="*/ 1122541 w 3028217"/>
                  <a:gd name="connsiteY484" fmla="*/ 2910386 h 2962327"/>
                  <a:gd name="connsiteX485" fmla="*/ 1095871 w 3028217"/>
                  <a:gd name="connsiteY485" fmla="*/ 2929436 h 2962327"/>
                  <a:gd name="connsiteX486" fmla="*/ 1061581 w 3028217"/>
                  <a:gd name="connsiteY486" fmla="*/ 2922768 h 2962327"/>
                  <a:gd name="connsiteX487" fmla="*/ 1047293 w 3028217"/>
                  <a:gd name="connsiteY487" fmla="*/ 2929436 h 2962327"/>
                  <a:gd name="connsiteX488" fmla="*/ 1061581 w 3028217"/>
                  <a:gd name="connsiteY488" fmla="*/ 2956106 h 2962327"/>
                  <a:gd name="connsiteX489" fmla="*/ 1040626 w 3028217"/>
                  <a:gd name="connsiteY489" fmla="*/ 2959916 h 2962327"/>
                  <a:gd name="connsiteX490" fmla="*/ 783451 w 3028217"/>
                  <a:gd name="connsiteY490" fmla="*/ 2850378 h 2962327"/>
                  <a:gd name="connsiteX491" fmla="*/ 752971 w 3028217"/>
                  <a:gd name="connsiteY491" fmla="*/ 2805611 h 2962327"/>
                  <a:gd name="connsiteX492" fmla="*/ 737731 w 3028217"/>
                  <a:gd name="connsiteY492" fmla="*/ 2765606 h 2962327"/>
                  <a:gd name="connsiteX493" fmla="*/ 721538 w 3028217"/>
                  <a:gd name="connsiteY493" fmla="*/ 2564628 h 2962327"/>
                  <a:gd name="connsiteX494" fmla="*/ 670103 w 3028217"/>
                  <a:gd name="connsiteY494" fmla="*/ 2492238 h 2962327"/>
                  <a:gd name="connsiteX495" fmla="*/ 539611 w 3028217"/>
                  <a:gd name="connsiteY495" fmla="*/ 2337933 h 2962327"/>
                  <a:gd name="connsiteX496" fmla="*/ 473888 w 3028217"/>
                  <a:gd name="connsiteY496" fmla="*/ 2221728 h 2962327"/>
                  <a:gd name="connsiteX497" fmla="*/ 468173 w 3028217"/>
                  <a:gd name="connsiteY497" fmla="*/ 2148386 h 2962327"/>
                  <a:gd name="connsiteX498" fmla="*/ 471983 w 3028217"/>
                  <a:gd name="connsiteY498" fmla="*/ 2122668 h 2962327"/>
                  <a:gd name="connsiteX499" fmla="*/ 493891 w 3028217"/>
                  <a:gd name="connsiteY499" fmla="*/ 2021703 h 2962327"/>
                  <a:gd name="connsiteX500" fmla="*/ 538658 w 3028217"/>
                  <a:gd name="connsiteY500" fmla="*/ 1907403 h 2962327"/>
                  <a:gd name="connsiteX501" fmla="*/ 524371 w 3028217"/>
                  <a:gd name="connsiteY501" fmla="*/ 1854063 h 2962327"/>
                  <a:gd name="connsiteX502" fmla="*/ 499606 w 3028217"/>
                  <a:gd name="connsiteY502" fmla="*/ 1853111 h 2962327"/>
                  <a:gd name="connsiteX503" fmla="*/ 459601 w 3028217"/>
                  <a:gd name="connsiteY503" fmla="*/ 1860731 h 2962327"/>
                  <a:gd name="connsiteX504" fmla="*/ 408166 w 3028217"/>
                  <a:gd name="connsiteY504" fmla="*/ 1827393 h 2962327"/>
                  <a:gd name="connsiteX505" fmla="*/ 354826 w 3028217"/>
                  <a:gd name="connsiteY505" fmla="*/ 1742621 h 2962327"/>
                  <a:gd name="connsiteX506" fmla="*/ 322441 w 3028217"/>
                  <a:gd name="connsiteY506" fmla="*/ 1715951 h 2962327"/>
                  <a:gd name="connsiteX507" fmla="*/ 234811 w 3028217"/>
                  <a:gd name="connsiteY507" fmla="*/ 1658801 h 2962327"/>
                  <a:gd name="connsiteX508" fmla="*/ 206236 w 3028217"/>
                  <a:gd name="connsiteY508" fmla="*/ 1644513 h 2962327"/>
                  <a:gd name="connsiteX509" fmla="*/ 116701 w 3028217"/>
                  <a:gd name="connsiteY509" fmla="*/ 1622606 h 2962327"/>
                  <a:gd name="connsiteX510" fmla="*/ 28118 w 3028217"/>
                  <a:gd name="connsiteY510" fmla="*/ 1557836 h 2962327"/>
                  <a:gd name="connsiteX511" fmla="*/ 12878 w 3028217"/>
                  <a:gd name="connsiteY511" fmla="*/ 1499733 h 2962327"/>
                  <a:gd name="connsiteX512" fmla="*/ 10021 w 3028217"/>
                  <a:gd name="connsiteY512" fmla="*/ 1446393 h 2962327"/>
                  <a:gd name="connsiteX513" fmla="*/ 5258 w 3028217"/>
                  <a:gd name="connsiteY513" fmla="*/ 1410198 h 2962327"/>
                  <a:gd name="connsiteX514" fmla="*/ 45263 w 3028217"/>
                  <a:gd name="connsiteY514" fmla="*/ 1105398 h 2962327"/>
                  <a:gd name="connsiteX515" fmla="*/ 304343 w 3028217"/>
                  <a:gd name="connsiteY515" fmla="*/ 581523 h 2962327"/>
                  <a:gd name="connsiteX516" fmla="*/ 548183 w 3028217"/>
                  <a:gd name="connsiteY516" fmla="*/ 329111 h 2962327"/>
                  <a:gd name="connsiteX517" fmla="*/ 617716 w 3028217"/>
                  <a:gd name="connsiteY517" fmla="*/ 317681 h 2962327"/>
                  <a:gd name="connsiteX518" fmla="*/ 631051 w 3028217"/>
                  <a:gd name="connsiteY518" fmla="*/ 309108 h 2962327"/>
                  <a:gd name="connsiteX519" fmla="*/ 692011 w 3028217"/>
                  <a:gd name="connsiteY519" fmla="*/ 299583 h 2962327"/>
                  <a:gd name="connsiteX520" fmla="*/ 756781 w 3028217"/>
                  <a:gd name="connsiteY520" fmla="*/ 316728 h 2962327"/>
                  <a:gd name="connsiteX521" fmla="*/ 780593 w 3028217"/>
                  <a:gd name="connsiteY521" fmla="*/ 315776 h 2962327"/>
                  <a:gd name="connsiteX522" fmla="*/ 797738 w 3028217"/>
                  <a:gd name="connsiteY522" fmla="*/ 314823 h 2962327"/>
                  <a:gd name="connsiteX523" fmla="*/ 831076 w 3028217"/>
                  <a:gd name="connsiteY523" fmla="*/ 316728 h 2962327"/>
                  <a:gd name="connsiteX524" fmla="*/ 841553 w 3028217"/>
                  <a:gd name="connsiteY524" fmla="*/ 277676 h 2962327"/>
                  <a:gd name="connsiteX525" fmla="*/ 852031 w 3028217"/>
                  <a:gd name="connsiteY525" fmla="*/ 259578 h 2962327"/>
                  <a:gd name="connsiteX526" fmla="*/ 867152 w 3028217"/>
                  <a:gd name="connsiteY526" fmla="*/ 248624 h 2962327"/>
                  <a:gd name="connsiteX527" fmla="*/ 876026 w 3028217"/>
                  <a:gd name="connsiteY527" fmla="*/ 238011 h 2962327"/>
                  <a:gd name="connsiteX528" fmla="*/ 858921 w 3028217"/>
                  <a:gd name="connsiteY528" fmla="*/ 241392 h 2962327"/>
                  <a:gd name="connsiteX529" fmla="*/ 821551 w 3028217"/>
                  <a:gd name="connsiteY529" fmla="*/ 210048 h 2962327"/>
                  <a:gd name="connsiteX530" fmla="*/ 857746 w 3028217"/>
                  <a:gd name="connsiteY530" fmla="*/ 190998 h 2962327"/>
                  <a:gd name="connsiteX531" fmla="*/ 873343 w 3028217"/>
                  <a:gd name="connsiteY531" fmla="*/ 184331 h 2962327"/>
                  <a:gd name="connsiteX532" fmla="*/ 798215 w 3028217"/>
                  <a:gd name="connsiteY532" fmla="*/ 181949 h 2962327"/>
                  <a:gd name="connsiteX533" fmla="*/ 805359 w 3028217"/>
                  <a:gd name="connsiteY533" fmla="*/ 187188 h 2962327"/>
                  <a:gd name="connsiteX534" fmla="*/ 795834 w 3028217"/>
                  <a:gd name="connsiteY534" fmla="*/ 196713 h 2962327"/>
                  <a:gd name="connsiteX535" fmla="*/ 788214 w 3028217"/>
                  <a:gd name="connsiteY535" fmla="*/ 182426 h 2962327"/>
                  <a:gd name="connsiteX536" fmla="*/ 798215 w 3028217"/>
                  <a:gd name="connsiteY536" fmla="*/ 181949 h 2962327"/>
                  <a:gd name="connsiteX537" fmla="*/ 938708 w 3028217"/>
                  <a:gd name="connsiteY537" fmla="*/ 121466 h 2962327"/>
                  <a:gd name="connsiteX538" fmla="*/ 952043 w 3028217"/>
                  <a:gd name="connsiteY538" fmla="*/ 141468 h 2962327"/>
                  <a:gd name="connsiteX539" fmla="*/ 951037 w 3028217"/>
                  <a:gd name="connsiteY539" fmla="*/ 142501 h 2962327"/>
                  <a:gd name="connsiteX540" fmla="*/ 953949 w 3028217"/>
                  <a:gd name="connsiteY540" fmla="*/ 140516 h 2962327"/>
                  <a:gd name="connsiteX541" fmla="*/ 952996 w 3028217"/>
                  <a:gd name="connsiteY541" fmla="*/ 148136 h 2962327"/>
                  <a:gd name="connsiteX542" fmla="*/ 952996 w 3028217"/>
                  <a:gd name="connsiteY542" fmla="*/ 169091 h 2962327"/>
                  <a:gd name="connsiteX543" fmla="*/ 944424 w 3028217"/>
                  <a:gd name="connsiteY543" fmla="*/ 159804 h 2962327"/>
                  <a:gd name="connsiteX544" fmla="*/ 933131 w 3028217"/>
                  <a:gd name="connsiteY544" fmla="*/ 154863 h 2962327"/>
                  <a:gd name="connsiteX545" fmla="*/ 931088 w 3028217"/>
                  <a:gd name="connsiteY545" fmla="*/ 155756 h 2962327"/>
                  <a:gd name="connsiteX546" fmla="*/ 930136 w 3028217"/>
                  <a:gd name="connsiteY546" fmla="*/ 155756 h 2962327"/>
                  <a:gd name="connsiteX547" fmla="*/ 918706 w 3028217"/>
                  <a:gd name="connsiteY547" fmla="*/ 144326 h 2962327"/>
                  <a:gd name="connsiteX548" fmla="*/ 931088 w 3028217"/>
                  <a:gd name="connsiteY548" fmla="*/ 122418 h 2962327"/>
                  <a:gd name="connsiteX549" fmla="*/ 938708 w 3028217"/>
                  <a:gd name="connsiteY549" fmla="*/ 121466 h 2962327"/>
                  <a:gd name="connsiteX550" fmla="*/ 925373 w 3028217"/>
                  <a:gd name="connsiteY550" fmla="*/ 107178 h 2962327"/>
                  <a:gd name="connsiteX551" fmla="*/ 938708 w 3028217"/>
                  <a:gd name="connsiteY551" fmla="*/ 121465 h 2962327"/>
                  <a:gd name="connsiteX552" fmla="*/ 935851 w 3028217"/>
                  <a:gd name="connsiteY552" fmla="*/ 121465 h 2962327"/>
                  <a:gd name="connsiteX553" fmla="*/ 932993 w 3028217"/>
                  <a:gd name="connsiteY553" fmla="*/ 121465 h 2962327"/>
                  <a:gd name="connsiteX554" fmla="*/ 901561 w 3028217"/>
                  <a:gd name="connsiteY554" fmla="*/ 123370 h 2962327"/>
                  <a:gd name="connsiteX555" fmla="*/ 925373 w 3028217"/>
                  <a:gd name="connsiteY555" fmla="*/ 107178 h 2962327"/>
                  <a:gd name="connsiteX556" fmla="*/ 1021576 w 3028217"/>
                  <a:gd name="connsiteY556" fmla="*/ 71936 h 2962327"/>
                  <a:gd name="connsiteX557" fmla="*/ 1031101 w 3028217"/>
                  <a:gd name="connsiteY557" fmla="*/ 97653 h 2962327"/>
                  <a:gd name="connsiteX558" fmla="*/ 1000621 w 3028217"/>
                  <a:gd name="connsiteY558" fmla="*/ 92891 h 2962327"/>
                  <a:gd name="connsiteX559" fmla="*/ 1007288 w 3028217"/>
                  <a:gd name="connsiteY559" fmla="*/ 79556 h 2962327"/>
                  <a:gd name="connsiteX560" fmla="*/ 1021576 w 3028217"/>
                  <a:gd name="connsiteY560" fmla="*/ 71936 h 2962327"/>
                  <a:gd name="connsiteX561" fmla="*/ 1113849 w 3028217"/>
                  <a:gd name="connsiteY561" fmla="*/ 40265 h 2962327"/>
                  <a:gd name="connsiteX562" fmla="*/ 1159689 w 3028217"/>
                  <a:gd name="connsiteY562" fmla="*/ 51933 h 2962327"/>
                  <a:gd name="connsiteX563" fmla="*/ 1151116 w 3028217"/>
                  <a:gd name="connsiteY563" fmla="*/ 84318 h 2962327"/>
                  <a:gd name="connsiteX564" fmla="*/ 1111111 w 3028217"/>
                  <a:gd name="connsiteY564" fmla="*/ 92891 h 2962327"/>
                  <a:gd name="connsiteX565" fmla="*/ 1070153 w 3028217"/>
                  <a:gd name="connsiteY565" fmla="*/ 58601 h 2962327"/>
                  <a:gd name="connsiteX566" fmla="*/ 1113849 w 3028217"/>
                  <a:gd name="connsiteY566" fmla="*/ 40265 h 2962327"/>
                  <a:gd name="connsiteX567" fmla="*/ 1400760 w 3028217"/>
                  <a:gd name="connsiteY567" fmla="*/ 96 h 2962327"/>
                  <a:gd name="connsiteX568" fmla="*/ 1476871 w 3028217"/>
                  <a:gd name="connsiteY568" fmla="*/ 5260 h 2962327"/>
                  <a:gd name="connsiteX569" fmla="*/ 1611174 w 3028217"/>
                  <a:gd name="connsiteY569" fmla="*/ 9070 h 2962327"/>
                  <a:gd name="connsiteX570" fmla="*/ 1619746 w 3028217"/>
                  <a:gd name="connsiteY570" fmla="*/ 17643 h 2962327"/>
                  <a:gd name="connsiteX571" fmla="*/ 1646416 w 3028217"/>
                  <a:gd name="connsiteY571" fmla="*/ 28120 h 2962327"/>
                  <a:gd name="connsiteX572" fmla="*/ 1667371 w 3028217"/>
                  <a:gd name="connsiteY572" fmla="*/ 31930 h 2962327"/>
                  <a:gd name="connsiteX573" fmla="*/ 1742261 w 3028217"/>
                  <a:gd name="connsiteY573" fmla="*/ 11690 h 2962327"/>
                  <a:gd name="connsiteX574" fmla="*/ 1820723 w 3028217"/>
                  <a:gd name="connsiteY574" fmla="*/ 30025 h 2962327"/>
                  <a:gd name="connsiteX575" fmla="*/ 1901686 w 3028217"/>
                  <a:gd name="connsiteY575" fmla="*/ 45265 h 2962327"/>
                  <a:gd name="connsiteX576" fmla="*/ 1894066 w 3028217"/>
                  <a:gd name="connsiteY576" fmla="*/ 69078 h 2962327"/>
                  <a:gd name="connsiteX577" fmla="*/ 1955978 w 3028217"/>
                  <a:gd name="connsiteY577" fmla="*/ 55743 h 2962327"/>
                  <a:gd name="connsiteX578" fmla="*/ 1954073 w 3028217"/>
                  <a:gd name="connsiteY578" fmla="*/ 71935 h 2962327"/>
                  <a:gd name="connsiteX579" fmla="*/ 1935976 w 3028217"/>
                  <a:gd name="connsiteY579" fmla="*/ 103368 h 2962327"/>
                  <a:gd name="connsiteX580" fmla="*/ 1949311 w 3028217"/>
                  <a:gd name="connsiteY580" fmla="*/ 161470 h 2962327"/>
                  <a:gd name="connsiteX581" fmla="*/ 1894066 w 3028217"/>
                  <a:gd name="connsiteY581" fmla="*/ 171948 h 2962327"/>
                  <a:gd name="connsiteX582" fmla="*/ 1913116 w 3028217"/>
                  <a:gd name="connsiteY582" fmla="*/ 183378 h 2962327"/>
                  <a:gd name="connsiteX583" fmla="*/ 1907401 w 3028217"/>
                  <a:gd name="connsiteY583" fmla="*/ 196713 h 2962327"/>
                  <a:gd name="connsiteX584" fmla="*/ 1873111 w 3028217"/>
                  <a:gd name="connsiteY584" fmla="*/ 245290 h 2962327"/>
                  <a:gd name="connsiteX585" fmla="*/ 1866443 w 3028217"/>
                  <a:gd name="connsiteY585" fmla="*/ 267198 h 2962327"/>
                  <a:gd name="connsiteX586" fmla="*/ 1851203 w 3028217"/>
                  <a:gd name="connsiteY586" fmla="*/ 270055 h 2962327"/>
                  <a:gd name="connsiteX587" fmla="*/ 1866443 w 3028217"/>
                  <a:gd name="connsiteY587" fmla="*/ 313870 h 2962327"/>
                  <a:gd name="connsiteX588" fmla="*/ 1843583 w 3028217"/>
                  <a:gd name="connsiteY588" fmla="*/ 319585 h 2962327"/>
                  <a:gd name="connsiteX589" fmla="*/ 1819771 w 3028217"/>
                  <a:gd name="connsiteY589" fmla="*/ 300535 h 2962327"/>
                  <a:gd name="connsiteX590" fmla="*/ 1788338 w 3028217"/>
                  <a:gd name="connsiteY590" fmla="*/ 313870 h 2962327"/>
                  <a:gd name="connsiteX591" fmla="*/ 1800721 w 3028217"/>
                  <a:gd name="connsiteY591" fmla="*/ 315775 h 2962327"/>
                  <a:gd name="connsiteX592" fmla="*/ 1823581 w 3028217"/>
                  <a:gd name="connsiteY592" fmla="*/ 314823 h 2962327"/>
                  <a:gd name="connsiteX593" fmla="*/ 1833106 w 3028217"/>
                  <a:gd name="connsiteY593" fmla="*/ 317680 h 2962327"/>
                  <a:gd name="connsiteX594" fmla="*/ 1838821 w 3028217"/>
                  <a:gd name="connsiteY594" fmla="*/ 334825 h 2962327"/>
                  <a:gd name="connsiteX595" fmla="*/ 1715948 w 3028217"/>
                  <a:gd name="connsiteY595" fmla="*/ 370068 h 2962327"/>
                  <a:gd name="connsiteX596" fmla="*/ 1691183 w 3028217"/>
                  <a:gd name="connsiteY596" fmla="*/ 379593 h 2962327"/>
                  <a:gd name="connsiteX597" fmla="*/ 1586408 w 3028217"/>
                  <a:gd name="connsiteY597" fmla="*/ 430075 h 2962327"/>
                  <a:gd name="connsiteX598" fmla="*/ 1542593 w 3028217"/>
                  <a:gd name="connsiteY598" fmla="*/ 468175 h 2962327"/>
                  <a:gd name="connsiteX599" fmla="*/ 1480681 w 3028217"/>
                  <a:gd name="connsiteY599" fmla="*/ 555805 h 2962327"/>
                  <a:gd name="connsiteX600" fmla="*/ 1462583 w 3028217"/>
                  <a:gd name="connsiteY600" fmla="*/ 562473 h 2962327"/>
                  <a:gd name="connsiteX601" fmla="*/ 1385431 w 3028217"/>
                  <a:gd name="connsiteY601" fmla="*/ 462460 h 2962327"/>
                  <a:gd name="connsiteX602" fmla="*/ 1379716 w 3028217"/>
                  <a:gd name="connsiteY602" fmla="*/ 398643 h 2962327"/>
                  <a:gd name="connsiteX603" fmla="*/ 1441628 w 3028217"/>
                  <a:gd name="connsiteY603" fmla="*/ 335778 h 2962327"/>
                  <a:gd name="connsiteX604" fmla="*/ 1449248 w 3028217"/>
                  <a:gd name="connsiteY604" fmla="*/ 321490 h 2962327"/>
                  <a:gd name="connsiteX605" fmla="*/ 1461631 w 3028217"/>
                  <a:gd name="connsiteY605" fmla="*/ 300535 h 2962327"/>
                  <a:gd name="connsiteX606" fmla="*/ 1412101 w 3028217"/>
                  <a:gd name="connsiteY606" fmla="*/ 280533 h 2962327"/>
                  <a:gd name="connsiteX607" fmla="*/ 1434961 w 3028217"/>
                  <a:gd name="connsiteY607" fmla="*/ 215763 h 2962327"/>
                  <a:gd name="connsiteX608" fmla="*/ 1371143 w 3028217"/>
                  <a:gd name="connsiteY608" fmla="*/ 160518 h 2962327"/>
                  <a:gd name="connsiteX609" fmla="*/ 1331138 w 3028217"/>
                  <a:gd name="connsiteY609" fmla="*/ 162423 h 2962327"/>
                  <a:gd name="connsiteX610" fmla="*/ 1303516 w 3028217"/>
                  <a:gd name="connsiteY610" fmla="*/ 150040 h 2962327"/>
                  <a:gd name="connsiteX611" fmla="*/ 1313993 w 3028217"/>
                  <a:gd name="connsiteY611" fmla="*/ 130038 h 2962327"/>
                  <a:gd name="connsiteX612" fmla="*/ 1313041 w 3028217"/>
                  <a:gd name="connsiteY612" fmla="*/ 121465 h 2962327"/>
                  <a:gd name="connsiteX613" fmla="*/ 1323518 w 3028217"/>
                  <a:gd name="connsiteY613" fmla="*/ 96700 h 2962327"/>
                  <a:gd name="connsiteX614" fmla="*/ 1387336 w 3028217"/>
                  <a:gd name="connsiteY614" fmla="*/ 88128 h 2962327"/>
                  <a:gd name="connsiteX615" fmla="*/ 1394003 w 3028217"/>
                  <a:gd name="connsiteY615" fmla="*/ 68125 h 2962327"/>
                  <a:gd name="connsiteX616" fmla="*/ 1445438 w 3028217"/>
                  <a:gd name="connsiteY616" fmla="*/ 41455 h 2962327"/>
                  <a:gd name="connsiteX617" fmla="*/ 1471104 w 3028217"/>
                  <a:gd name="connsiteY617" fmla="*/ 35589 h 2962327"/>
                  <a:gd name="connsiteX618" fmla="*/ 1469608 w 3028217"/>
                  <a:gd name="connsiteY618" fmla="*/ 35026 h 2962327"/>
                  <a:gd name="connsiteX619" fmla="*/ 1456869 w 3028217"/>
                  <a:gd name="connsiteY619" fmla="*/ 34788 h 2962327"/>
                  <a:gd name="connsiteX620" fmla="*/ 1365429 w 3028217"/>
                  <a:gd name="connsiteY620" fmla="*/ 60505 h 2962327"/>
                  <a:gd name="connsiteX621" fmla="*/ 1208266 w 3028217"/>
                  <a:gd name="connsiteY621" fmla="*/ 122418 h 2962327"/>
                  <a:gd name="connsiteX622" fmla="*/ 1175881 w 3028217"/>
                  <a:gd name="connsiteY622" fmla="*/ 122418 h 2962327"/>
                  <a:gd name="connsiteX623" fmla="*/ 1187311 w 3028217"/>
                  <a:gd name="connsiteY623" fmla="*/ 142420 h 2962327"/>
                  <a:gd name="connsiteX624" fmla="*/ 1180644 w 3028217"/>
                  <a:gd name="connsiteY624" fmla="*/ 149088 h 2962327"/>
                  <a:gd name="connsiteX625" fmla="*/ 1158647 w 3028217"/>
                  <a:gd name="connsiteY625" fmla="*/ 153642 h 2962327"/>
                  <a:gd name="connsiteX626" fmla="*/ 1143520 w 3028217"/>
                  <a:gd name="connsiteY626" fmla="*/ 152466 h 2962327"/>
                  <a:gd name="connsiteX627" fmla="*/ 1148259 w 3028217"/>
                  <a:gd name="connsiteY627" fmla="*/ 153731 h 2962327"/>
                  <a:gd name="connsiteX628" fmla="*/ 1152069 w 3028217"/>
                  <a:gd name="connsiteY628" fmla="*/ 175758 h 2962327"/>
                  <a:gd name="connsiteX629" fmla="*/ 1029196 w 3028217"/>
                  <a:gd name="connsiteY629" fmla="*/ 182425 h 2962327"/>
                  <a:gd name="connsiteX630" fmla="*/ 1006336 w 3028217"/>
                  <a:gd name="connsiteY630" fmla="*/ 148135 h 2962327"/>
                  <a:gd name="connsiteX631" fmla="*/ 995859 w 3028217"/>
                  <a:gd name="connsiteY631" fmla="*/ 134800 h 2962327"/>
                  <a:gd name="connsiteX632" fmla="*/ 987286 w 3028217"/>
                  <a:gd name="connsiteY632" fmla="*/ 114798 h 2962327"/>
                  <a:gd name="connsiteX633" fmla="*/ 1049199 w 3028217"/>
                  <a:gd name="connsiteY633" fmla="*/ 134800 h 2962327"/>
                  <a:gd name="connsiteX634" fmla="*/ 1064439 w 3028217"/>
                  <a:gd name="connsiteY634" fmla="*/ 149088 h 2962327"/>
                  <a:gd name="connsiteX635" fmla="*/ 1095871 w 3028217"/>
                  <a:gd name="connsiteY635" fmla="*/ 149326 h 2962327"/>
                  <a:gd name="connsiteX636" fmla="*/ 1106484 w 3028217"/>
                  <a:gd name="connsiteY636" fmla="*/ 148924 h 2962327"/>
                  <a:gd name="connsiteX637" fmla="*/ 1093014 w 3028217"/>
                  <a:gd name="connsiteY637" fmla="*/ 149088 h 2962327"/>
                  <a:gd name="connsiteX638" fmla="*/ 1062534 w 3028217"/>
                  <a:gd name="connsiteY638" fmla="*/ 131943 h 2962327"/>
                  <a:gd name="connsiteX639" fmla="*/ 1133971 w 3028217"/>
                  <a:gd name="connsiteY639" fmla="*/ 110988 h 2962327"/>
                  <a:gd name="connsiteX640" fmla="*/ 1158736 w 3028217"/>
                  <a:gd name="connsiteY640" fmla="*/ 88128 h 2962327"/>
                  <a:gd name="connsiteX641" fmla="*/ 1173024 w 3028217"/>
                  <a:gd name="connsiteY641" fmla="*/ 73840 h 2962327"/>
                  <a:gd name="connsiteX642" fmla="*/ 1214934 w 3028217"/>
                  <a:gd name="connsiteY642" fmla="*/ 54790 h 2962327"/>
                  <a:gd name="connsiteX643" fmla="*/ 1275894 w 3028217"/>
                  <a:gd name="connsiteY643" fmla="*/ 44313 h 2962327"/>
                  <a:gd name="connsiteX644" fmla="*/ 1211124 w 3028217"/>
                  <a:gd name="connsiteY644" fmla="*/ 51933 h 2962327"/>
                  <a:gd name="connsiteX645" fmla="*/ 1174929 w 3028217"/>
                  <a:gd name="connsiteY645" fmla="*/ 39550 h 2962327"/>
                  <a:gd name="connsiteX646" fmla="*/ 1174929 w 3028217"/>
                  <a:gd name="connsiteY646" fmla="*/ 26215 h 2962327"/>
                  <a:gd name="connsiteX647" fmla="*/ 1400760 w 3028217"/>
                  <a:gd name="connsiteY647" fmla="*/ 96 h 29623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  <a:cxn ang="0">
                    <a:pos x="connsiteX470" y="connsiteY470"/>
                  </a:cxn>
                  <a:cxn ang="0">
                    <a:pos x="connsiteX471" y="connsiteY471"/>
                  </a:cxn>
                  <a:cxn ang="0">
                    <a:pos x="connsiteX472" y="connsiteY472"/>
                  </a:cxn>
                  <a:cxn ang="0">
                    <a:pos x="connsiteX473" y="connsiteY473"/>
                  </a:cxn>
                  <a:cxn ang="0">
                    <a:pos x="connsiteX474" y="connsiteY474"/>
                  </a:cxn>
                  <a:cxn ang="0">
                    <a:pos x="connsiteX475" y="connsiteY475"/>
                  </a:cxn>
                  <a:cxn ang="0">
                    <a:pos x="connsiteX476" y="connsiteY476"/>
                  </a:cxn>
                  <a:cxn ang="0">
                    <a:pos x="connsiteX477" y="connsiteY477"/>
                  </a:cxn>
                  <a:cxn ang="0">
                    <a:pos x="connsiteX478" y="connsiteY478"/>
                  </a:cxn>
                  <a:cxn ang="0">
                    <a:pos x="connsiteX479" y="connsiteY479"/>
                  </a:cxn>
                  <a:cxn ang="0">
                    <a:pos x="connsiteX480" y="connsiteY480"/>
                  </a:cxn>
                  <a:cxn ang="0">
                    <a:pos x="connsiteX481" y="connsiteY481"/>
                  </a:cxn>
                  <a:cxn ang="0">
                    <a:pos x="connsiteX482" y="connsiteY482"/>
                  </a:cxn>
                  <a:cxn ang="0">
                    <a:pos x="connsiteX483" y="connsiteY483"/>
                  </a:cxn>
                  <a:cxn ang="0">
                    <a:pos x="connsiteX484" y="connsiteY484"/>
                  </a:cxn>
                  <a:cxn ang="0">
                    <a:pos x="connsiteX485" y="connsiteY485"/>
                  </a:cxn>
                  <a:cxn ang="0">
                    <a:pos x="connsiteX486" y="connsiteY486"/>
                  </a:cxn>
                  <a:cxn ang="0">
                    <a:pos x="connsiteX487" y="connsiteY487"/>
                  </a:cxn>
                  <a:cxn ang="0">
                    <a:pos x="connsiteX488" y="connsiteY488"/>
                  </a:cxn>
                  <a:cxn ang="0">
                    <a:pos x="connsiteX489" y="connsiteY489"/>
                  </a:cxn>
                  <a:cxn ang="0">
                    <a:pos x="connsiteX490" y="connsiteY490"/>
                  </a:cxn>
                  <a:cxn ang="0">
                    <a:pos x="connsiteX491" y="connsiteY491"/>
                  </a:cxn>
                  <a:cxn ang="0">
                    <a:pos x="connsiteX492" y="connsiteY492"/>
                  </a:cxn>
                  <a:cxn ang="0">
                    <a:pos x="connsiteX493" y="connsiteY493"/>
                  </a:cxn>
                  <a:cxn ang="0">
                    <a:pos x="connsiteX494" y="connsiteY494"/>
                  </a:cxn>
                  <a:cxn ang="0">
                    <a:pos x="connsiteX495" y="connsiteY495"/>
                  </a:cxn>
                  <a:cxn ang="0">
                    <a:pos x="connsiteX496" y="connsiteY496"/>
                  </a:cxn>
                  <a:cxn ang="0">
                    <a:pos x="connsiteX497" y="connsiteY497"/>
                  </a:cxn>
                  <a:cxn ang="0">
                    <a:pos x="connsiteX498" y="connsiteY498"/>
                  </a:cxn>
                  <a:cxn ang="0">
                    <a:pos x="connsiteX499" y="connsiteY499"/>
                  </a:cxn>
                  <a:cxn ang="0">
                    <a:pos x="connsiteX500" y="connsiteY500"/>
                  </a:cxn>
                  <a:cxn ang="0">
                    <a:pos x="connsiteX501" y="connsiteY501"/>
                  </a:cxn>
                  <a:cxn ang="0">
                    <a:pos x="connsiteX502" y="connsiteY502"/>
                  </a:cxn>
                  <a:cxn ang="0">
                    <a:pos x="connsiteX503" y="connsiteY503"/>
                  </a:cxn>
                  <a:cxn ang="0">
                    <a:pos x="connsiteX504" y="connsiteY504"/>
                  </a:cxn>
                  <a:cxn ang="0">
                    <a:pos x="connsiteX505" y="connsiteY505"/>
                  </a:cxn>
                  <a:cxn ang="0">
                    <a:pos x="connsiteX506" y="connsiteY506"/>
                  </a:cxn>
                  <a:cxn ang="0">
                    <a:pos x="connsiteX507" y="connsiteY507"/>
                  </a:cxn>
                  <a:cxn ang="0">
                    <a:pos x="connsiteX508" y="connsiteY508"/>
                  </a:cxn>
                  <a:cxn ang="0">
                    <a:pos x="connsiteX509" y="connsiteY509"/>
                  </a:cxn>
                  <a:cxn ang="0">
                    <a:pos x="connsiteX510" y="connsiteY510"/>
                  </a:cxn>
                  <a:cxn ang="0">
                    <a:pos x="connsiteX511" y="connsiteY511"/>
                  </a:cxn>
                  <a:cxn ang="0">
                    <a:pos x="connsiteX512" y="connsiteY512"/>
                  </a:cxn>
                  <a:cxn ang="0">
                    <a:pos x="connsiteX513" y="connsiteY513"/>
                  </a:cxn>
                  <a:cxn ang="0">
                    <a:pos x="connsiteX514" y="connsiteY514"/>
                  </a:cxn>
                  <a:cxn ang="0">
                    <a:pos x="connsiteX515" y="connsiteY515"/>
                  </a:cxn>
                  <a:cxn ang="0">
                    <a:pos x="connsiteX516" y="connsiteY516"/>
                  </a:cxn>
                  <a:cxn ang="0">
                    <a:pos x="connsiteX517" y="connsiteY517"/>
                  </a:cxn>
                  <a:cxn ang="0">
                    <a:pos x="connsiteX518" y="connsiteY518"/>
                  </a:cxn>
                  <a:cxn ang="0">
                    <a:pos x="connsiteX519" y="connsiteY519"/>
                  </a:cxn>
                  <a:cxn ang="0">
                    <a:pos x="connsiteX520" y="connsiteY520"/>
                  </a:cxn>
                  <a:cxn ang="0">
                    <a:pos x="connsiteX521" y="connsiteY521"/>
                  </a:cxn>
                  <a:cxn ang="0">
                    <a:pos x="connsiteX522" y="connsiteY522"/>
                  </a:cxn>
                  <a:cxn ang="0">
                    <a:pos x="connsiteX523" y="connsiteY523"/>
                  </a:cxn>
                  <a:cxn ang="0">
                    <a:pos x="connsiteX524" y="connsiteY524"/>
                  </a:cxn>
                  <a:cxn ang="0">
                    <a:pos x="connsiteX525" y="connsiteY525"/>
                  </a:cxn>
                  <a:cxn ang="0">
                    <a:pos x="connsiteX526" y="connsiteY526"/>
                  </a:cxn>
                  <a:cxn ang="0">
                    <a:pos x="connsiteX527" y="connsiteY527"/>
                  </a:cxn>
                  <a:cxn ang="0">
                    <a:pos x="connsiteX528" y="connsiteY528"/>
                  </a:cxn>
                  <a:cxn ang="0">
                    <a:pos x="connsiteX529" y="connsiteY529"/>
                  </a:cxn>
                  <a:cxn ang="0">
                    <a:pos x="connsiteX530" y="connsiteY530"/>
                  </a:cxn>
                  <a:cxn ang="0">
                    <a:pos x="connsiteX531" y="connsiteY531"/>
                  </a:cxn>
                  <a:cxn ang="0">
                    <a:pos x="connsiteX532" y="connsiteY532"/>
                  </a:cxn>
                  <a:cxn ang="0">
                    <a:pos x="connsiteX533" y="connsiteY533"/>
                  </a:cxn>
                  <a:cxn ang="0">
                    <a:pos x="connsiteX534" y="connsiteY534"/>
                  </a:cxn>
                  <a:cxn ang="0">
                    <a:pos x="connsiteX535" y="connsiteY535"/>
                  </a:cxn>
                  <a:cxn ang="0">
                    <a:pos x="connsiteX536" y="connsiteY536"/>
                  </a:cxn>
                  <a:cxn ang="0">
                    <a:pos x="connsiteX537" y="connsiteY537"/>
                  </a:cxn>
                  <a:cxn ang="0">
                    <a:pos x="connsiteX538" y="connsiteY538"/>
                  </a:cxn>
                  <a:cxn ang="0">
                    <a:pos x="connsiteX539" y="connsiteY539"/>
                  </a:cxn>
                  <a:cxn ang="0">
                    <a:pos x="connsiteX540" y="connsiteY540"/>
                  </a:cxn>
                  <a:cxn ang="0">
                    <a:pos x="connsiteX541" y="connsiteY541"/>
                  </a:cxn>
                  <a:cxn ang="0">
                    <a:pos x="connsiteX542" y="connsiteY542"/>
                  </a:cxn>
                  <a:cxn ang="0">
                    <a:pos x="connsiteX543" y="connsiteY543"/>
                  </a:cxn>
                  <a:cxn ang="0">
                    <a:pos x="connsiteX544" y="connsiteY544"/>
                  </a:cxn>
                  <a:cxn ang="0">
                    <a:pos x="connsiteX545" y="connsiteY545"/>
                  </a:cxn>
                  <a:cxn ang="0">
                    <a:pos x="connsiteX546" y="connsiteY546"/>
                  </a:cxn>
                  <a:cxn ang="0">
                    <a:pos x="connsiteX547" y="connsiteY547"/>
                  </a:cxn>
                  <a:cxn ang="0">
                    <a:pos x="connsiteX548" y="connsiteY548"/>
                  </a:cxn>
                  <a:cxn ang="0">
                    <a:pos x="connsiteX549" y="connsiteY549"/>
                  </a:cxn>
                  <a:cxn ang="0">
                    <a:pos x="connsiteX550" y="connsiteY550"/>
                  </a:cxn>
                  <a:cxn ang="0">
                    <a:pos x="connsiteX551" y="connsiteY551"/>
                  </a:cxn>
                  <a:cxn ang="0">
                    <a:pos x="connsiteX552" y="connsiteY552"/>
                  </a:cxn>
                  <a:cxn ang="0">
                    <a:pos x="connsiteX553" y="connsiteY553"/>
                  </a:cxn>
                  <a:cxn ang="0">
                    <a:pos x="connsiteX554" y="connsiteY554"/>
                  </a:cxn>
                  <a:cxn ang="0">
                    <a:pos x="connsiteX555" y="connsiteY555"/>
                  </a:cxn>
                  <a:cxn ang="0">
                    <a:pos x="connsiteX556" y="connsiteY556"/>
                  </a:cxn>
                  <a:cxn ang="0">
                    <a:pos x="connsiteX557" y="connsiteY557"/>
                  </a:cxn>
                  <a:cxn ang="0">
                    <a:pos x="connsiteX558" y="connsiteY558"/>
                  </a:cxn>
                  <a:cxn ang="0">
                    <a:pos x="connsiteX559" y="connsiteY559"/>
                  </a:cxn>
                  <a:cxn ang="0">
                    <a:pos x="connsiteX560" y="connsiteY560"/>
                  </a:cxn>
                  <a:cxn ang="0">
                    <a:pos x="connsiteX561" y="connsiteY561"/>
                  </a:cxn>
                  <a:cxn ang="0">
                    <a:pos x="connsiteX562" y="connsiteY562"/>
                  </a:cxn>
                  <a:cxn ang="0">
                    <a:pos x="connsiteX563" y="connsiteY563"/>
                  </a:cxn>
                  <a:cxn ang="0">
                    <a:pos x="connsiteX564" y="connsiteY564"/>
                  </a:cxn>
                  <a:cxn ang="0">
                    <a:pos x="connsiteX565" y="connsiteY565"/>
                  </a:cxn>
                  <a:cxn ang="0">
                    <a:pos x="connsiteX566" y="connsiteY566"/>
                  </a:cxn>
                  <a:cxn ang="0">
                    <a:pos x="connsiteX567" y="connsiteY567"/>
                  </a:cxn>
                  <a:cxn ang="0">
                    <a:pos x="connsiteX568" y="connsiteY568"/>
                  </a:cxn>
                  <a:cxn ang="0">
                    <a:pos x="connsiteX569" y="connsiteY569"/>
                  </a:cxn>
                  <a:cxn ang="0">
                    <a:pos x="connsiteX570" y="connsiteY570"/>
                  </a:cxn>
                  <a:cxn ang="0">
                    <a:pos x="connsiteX571" y="connsiteY571"/>
                  </a:cxn>
                  <a:cxn ang="0">
                    <a:pos x="connsiteX572" y="connsiteY572"/>
                  </a:cxn>
                  <a:cxn ang="0">
                    <a:pos x="connsiteX573" y="connsiteY573"/>
                  </a:cxn>
                  <a:cxn ang="0">
                    <a:pos x="connsiteX574" y="connsiteY574"/>
                  </a:cxn>
                  <a:cxn ang="0">
                    <a:pos x="connsiteX575" y="connsiteY575"/>
                  </a:cxn>
                  <a:cxn ang="0">
                    <a:pos x="connsiteX576" y="connsiteY576"/>
                  </a:cxn>
                  <a:cxn ang="0">
                    <a:pos x="connsiteX577" y="connsiteY577"/>
                  </a:cxn>
                  <a:cxn ang="0">
                    <a:pos x="connsiteX578" y="connsiteY578"/>
                  </a:cxn>
                  <a:cxn ang="0">
                    <a:pos x="connsiteX579" y="connsiteY579"/>
                  </a:cxn>
                  <a:cxn ang="0">
                    <a:pos x="connsiteX580" y="connsiteY580"/>
                  </a:cxn>
                  <a:cxn ang="0">
                    <a:pos x="connsiteX581" y="connsiteY581"/>
                  </a:cxn>
                  <a:cxn ang="0">
                    <a:pos x="connsiteX582" y="connsiteY582"/>
                  </a:cxn>
                  <a:cxn ang="0">
                    <a:pos x="connsiteX583" y="connsiteY583"/>
                  </a:cxn>
                  <a:cxn ang="0">
                    <a:pos x="connsiteX584" y="connsiteY584"/>
                  </a:cxn>
                  <a:cxn ang="0">
                    <a:pos x="connsiteX585" y="connsiteY585"/>
                  </a:cxn>
                  <a:cxn ang="0">
                    <a:pos x="connsiteX586" y="connsiteY586"/>
                  </a:cxn>
                  <a:cxn ang="0">
                    <a:pos x="connsiteX587" y="connsiteY587"/>
                  </a:cxn>
                  <a:cxn ang="0">
                    <a:pos x="connsiteX588" y="connsiteY588"/>
                  </a:cxn>
                  <a:cxn ang="0">
                    <a:pos x="connsiteX589" y="connsiteY589"/>
                  </a:cxn>
                  <a:cxn ang="0">
                    <a:pos x="connsiteX590" y="connsiteY590"/>
                  </a:cxn>
                  <a:cxn ang="0">
                    <a:pos x="connsiteX591" y="connsiteY591"/>
                  </a:cxn>
                  <a:cxn ang="0">
                    <a:pos x="connsiteX592" y="connsiteY592"/>
                  </a:cxn>
                  <a:cxn ang="0">
                    <a:pos x="connsiteX593" y="connsiteY593"/>
                  </a:cxn>
                  <a:cxn ang="0">
                    <a:pos x="connsiteX594" y="connsiteY594"/>
                  </a:cxn>
                  <a:cxn ang="0">
                    <a:pos x="connsiteX595" y="connsiteY595"/>
                  </a:cxn>
                  <a:cxn ang="0">
                    <a:pos x="connsiteX596" y="connsiteY596"/>
                  </a:cxn>
                  <a:cxn ang="0">
                    <a:pos x="connsiteX597" y="connsiteY597"/>
                  </a:cxn>
                  <a:cxn ang="0">
                    <a:pos x="connsiteX598" y="connsiteY598"/>
                  </a:cxn>
                  <a:cxn ang="0">
                    <a:pos x="connsiteX599" y="connsiteY599"/>
                  </a:cxn>
                  <a:cxn ang="0">
                    <a:pos x="connsiteX600" y="connsiteY600"/>
                  </a:cxn>
                  <a:cxn ang="0">
                    <a:pos x="connsiteX601" y="connsiteY601"/>
                  </a:cxn>
                  <a:cxn ang="0">
                    <a:pos x="connsiteX602" y="connsiteY602"/>
                  </a:cxn>
                  <a:cxn ang="0">
                    <a:pos x="connsiteX603" y="connsiteY603"/>
                  </a:cxn>
                  <a:cxn ang="0">
                    <a:pos x="connsiteX604" y="connsiteY604"/>
                  </a:cxn>
                  <a:cxn ang="0">
                    <a:pos x="connsiteX605" y="connsiteY605"/>
                  </a:cxn>
                  <a:cxn ang="0">
                    <a:pos x="connsiteX606" y="connsiteY606"/>
                  </a:cxn>
                  <a:cxn ang="0">
                    <a:pos x="connsiteX607" y="connsiteY607"/>
                  </a:cxn>
                  <a:cxn ang="0">
                    <a:pos x="connsiteX608" y="connsiteY608"/>
                  </a:cxn>
                  <a:cxn ang="0">
                    <a:pos x="connsiteX609" y="connsiteY609"/>
                  </a:cxn>
                  <a:cxn ang="0">
                    <a:pos x="connsiteX610" y="connsiteY610"/>
                  </a:cxn>
                  <a:cxn ang="0">
                    <a:pos x="connsiteX611" y="connsiteY611"/>
                  </a:cxn>
                  <a:cxn ang="0">
                    <a:pos x="connsiteX612" y="connsiteY612"/>
                  </a:cxn>
                  <a:cxn ang="0">
                    <a:pos x="connsiteX613" y="connsiteY613"/>
                  </a:cxn>
                  <a:cxn ang="0">
                    <a:pos x="connsiteX614" y="connsiteY614"/>
                  </a:cxn>
                  <a:cxn ang="0">
                    <a:pos x="connsiteX615" y="connsiteY615"/>
                  </a:cxn>
                  <a:cxn ang="0">
                    <a:pos x="connsiteX616" y="connsiteY616"/>
                  </a:cxn>
                  <a:cxn ang="0">
                    <a:pos x="connsiteX617" y="connsiteY617"/>
                  </a:cxn>
                  <a:cxn ang="0">
                    <a:pos x="connsiteX618" y="connsiteY618"/>
                  </a:cxn>
                  <a:cxn ang="0">
                    <a:pos x="connsiteX619" y="connsiteY619"/>
                  </a:cxn>
                  <a:cxn ang="0">
                    <a:pos x="connsiteX620" y="connsiteY620"/>
                  </a:cxn>
                  <a:cxn ang="0">
                    <a:pos x="connsiteX621" y="connsiteY621"/>
                  </a:cxn>
                  <a:cxn ang="0">
                    <a:pos x="connsiteX622" y="connsiteY622"/>
                  </a:cxn>
                  <a:cxn ang="0">
                    <a:pos x="connsiteX623" y="connsiteY623"/>
                  </a:cxn>
                  <a:cxn ang="0">
                    <a:pos x="connsiteX624" y="connsiteY624"/>
                  </a:cxn>
                  <a:cxn ang="0">
                    <a:pos x="connsiteX625" y="connsiteY625"/>
                  </a:cxn>
                  <a:cxn ang="0">
                    <a:pos x="connsiteX626" y="connsiteY626"/>
                  </a:cxn>
                  <a:cxn ang="0">
                    <a:pos x="connsiteX627" y="connsiteY627"/>
                  </a:cxn>
                  <a:cxn ang="0">
                    <a:pos x="connsiteX628" y="connsiteY628"/>
                  </a:cxn>
                  <a:cxn ang="0">
                    <a:pos x="connsiteX629" y="connsiteY629"/>
                  </a:cxn>
                  <a:cxn ang="0">
                    <a:pos x="connsiteX630" y="connsiteY630"/>
                  </a:cxn>
                  <a:cxn ang="0">
                    <a:pos x="connsiteX631" y="connsiteY631"/>
                  </a:cxn>
                  <a:cxn ang="0">
                    <a:pos x="connsiteX632" y="connsiteY632"/>
                  </a:cxn>
                  <a:cxn ang="0">
                    <a:pos x="connsiteX633" y="connsiteY633"/>
                  </a:cxn>
                  <a:cxn ang="0">
                    <a:pos x="connsiteX634" y="connsiteY634"/>
                  </a:cxn>
                  <a:cxn ang="0">
                    <a:pos x="connsiteX635" y="connsiteY635"/>
                  </a:cxn>
                  <a:cxn ang="0">
                    <a:pos x="connsiteX636" y="connsiteY636"/>
                  </a:cxn>
                  <a:cxn ang="0">
                    <a:pos x="connsiteX637" y="connsiteY637"/>
                  </a:cxn>
                  <a:cxn ang="0">
                    <a:pos x="connsiteX638" y="connsiteY638"/>
                  </a:cxn>
                  <a:cxn ang="0">
                    <a:pos x="connsiteX639" y="connsiteY639"/>
                  </a:cxn>
                  <a:cxn ang="0">
                    <a:pos x="connsiteX640" y="connsiteY640"/>
                  </a:cxn>
                  <a:cxn ang="0">
                    <a:pos x="connsiteX641" y="connsiteY641"/>
                  </a:cxn>
                  <a:cxn ang="0">
                    <a:pos x="connsiteX642" y="connsiteY642"/>
                  </a:cxn>
                  <a:cxn ang="0">
                    <a:pos x="connsiteX643" y="connsiteY643"/>
                  </a:cxn>
                  <a:cxn ang="0">
                    <a:pos x="connsiteX644" y="connsiteY644"/>
                  </a:cxn>
                  <a:cxn ang="0">
                    <a:pos x="connsiteX645" y="connsiteY645"/>
                  </a:cxn>
                  <a:cxn ang="0">
                    <a:pos x="connsiteX646" y="connsiteY646"/>
                  </a:cxn>
                  <a:cxn ang="0">
                    <a:pos x="connsiteX647" y="connsiteY647"/>
                  </a:cxn>
                </a:cxnLst>
                <a:rect l="l" t="t" r="r" b="b"/>
                <a:pathLst>
                  <a:path w="3028217" h="2962327">
                    <a:moveTo>
                      <a:pt x="2863236" y="2049564"/>
                    </a:moveTo>
                    <a:cubicBezTo>
                      <a:pt x="2854902" y="2049564"/>
                      <a:pt x="2847996" y="2053612"/>
                      <a:pt x="2844662" y="2065518"/>
                    </a:cubicBezTo>
                    <a:cubicBezTo>
                      <a:pt x="2840852" y="2080758"/>
                      <a:pt x="2821802" y="2104571"/>
                      <a:pt x="2847519" y="2116953"/>
                    </a:cubicBezTo>
                    <a:cubicBezTo>
                      <a:pt x="2878000" y="2131241"/>
                      <a:pt x="2877047" y="2098856"/>
                      <a:pt x="2887525" y="2084568"/>
                    </a:cubicBezTo>
                    <a:cubicBezTo>
                      <a:pt x="2888477" y="2083616"/>
                      <a:pt x="2889430" y="2080758"/>
                      <a:pt x="2890382" y="2078853"/>
                    </a:cubicBezTo>
                    <a:cubicBezTo>
                      <a:pt x="2895144" y="2071233"/>
                      <a:pt x="2896097" y="2064566"/>
                      <a:pt x="2890382" y="2057898"/>
                    </a:cubicBezTo>
                    <a:cubicBezTo>
                      <a:pt x="2881334" y="2053612"/>
                      <a:pt x="2871571" y="2049564"/>
                      <a:pt x="2863236" y="2049564"/>
                    </a:cubicBezTo>
                    <a:close/>
                    <a:moveTo>
                      <a:pt x="2453184" y="1703568"/>
                    </a:moveTo>
                    <a:cubicBezTo>
                      <a:pt x="2446516" y="1700711"/>
                      <a:pt x="2442706" y="1708331"/>
                      <a:pt x="2444611" y="1714046"/>
                    </a:cubicBezTo>
                    <a:cubicBezTo>
                      <a:pt x="2448421" y="1725476"/>
                      <a:pt x="2452231" y="1738811"/>
                      <a:pt x="2467471" y="1740716"/>
                    </a:cubicBezTo>
                    <a:cubicBezTo>
                      <a:pt x="2475091" y="1741668"/>
                      <a:pt x="2480806" y="1736906"/>
                      <a:pt x="2482711" y="1728333"/>
                    </a:cubicBezTo>
                    <a:cubicBezTo>
                      <a:pt x="2473186" y="1720713"/>
                      <a:pt x="2463661" y="1710236"/>
                      <a:pt x="2453184" y="1703568"/>
                    </a:cubicBezTo>
                    <a:close/>
                    <a:moveTo>
                      <a:pt x="802501" y="1583553"/>
                    </a:moveTo>
                    <a:cubicBezTo>
                      <a:pt x="805359" y="1585458"/>
                      <a:pt x="811074" y="1586410"/>
                      <a:pt x="812026" y="1589268"/>
                    </a:cubicBezTo>
                    <a:cubicBezTo>
                      <a:pt x="814884" y="1596888"/>
                      <a:pt x="807264" y="1597840"/>
                      <a:pt x="802501" y="1599745"/>
                    </a:cubicBezTo>
                    <a:cubicBezTo>
                      <a:pt x="797739" y="1601650"/>
                      <a:pt x="792976" y="1598793"/>
                      <a:pt x="792024" y="1594030"/>
                    </a:cubicBezTo>
                    <a:cubicBezTo>
                      <a:pt x="788214" y="1586410"/>
                      <a:pt x="794881" y="1585458"/>
                      <a:pt x="802501" y="1583553"/>
                    </a:cubicBezTo>
                    <a:close/>
                    <a:moveTo>
                      <a:pt x="573901" y="1577838"/>
                    </a:moveTo>
                    <a:cubicBezTo>
                      <a:pt x="581521" y="1579743"/>
                      <a:pt x="588189" y="1582600"/>
                      <a:pt x="592951" y="1589268"/>
                    </a:cubicBezTo>
                    <a:cubicBezTo>
                      <a:pt x="592951" y="1594982"/>
                      <a:pt x="589141" y="1596888"/>
                      <a:pt x="584379" y="1596888"/>
                    </a:cubicBezTo>
                    <a:cubicBezTo>
                      <a:pt x="575806" y="1597840"/>
                      <a:pt x="568186" y="1595935"/>
                      <a:pt x="565329" y="1587363"/>
                    </a:cubicBezTo>
                    <a:cubicBezTo>
                      <a:pt x="562471" y="1580695"/>
                      <a:pt x="568186" y="1576885"/>
                      <a:pt x="573901" y="1577838"/>
                    </a:cubicBezTo>
                    <a:close/>
                    <a:moveTo>
                      <a:pt x="698678" y="1550216"/>
                    </a:moveTo>
                    <a:cubicBezTo>
                      <a:pt x="729158" y="1545453"/>
                      <a:pt x="746303" y="1560693"/>
                      <a:pt x="763448" y="1592126"/>
                    </a:cubicBezTo>
                    <a:cubicBezTo>
                      <a:pt x="731063" y="1576886"/>
                      <a:pt x="706298" y="1611176"/>
                      <a:pt x="678676" y="1592126"/>
                    </a:cubicBezTo>
                    <a:cubicBezTo>
                      <a:pt x="675818" y="1573076"/>
                      <a:pt x="667246" y="1551168"/>
                      <a:pt x="698678" y="1550216"/>
                    </a:cubicBezTo>
                    <a:close/>
                    <a:moveTo>
                      <a:pt x="492939" y="1460681"/>
                    </a:moveTo>
                    <a:cubicBezTo>
                      <a:pt x="518656" y="1456871"/>
                      <a:pt x="541516" y="1464491"/>
                      <a:pt x="562471" y="1479731"/>
                    </a:cubicBezTo>
                    <a:cubicBezTo>
                      <a:pt x="590094" y="1499733"/>
                      <a:pt x="618669" y="1515926"/>
                      <a:pt x="646291" y="1537833"/>
                    </a:cubicBezTo>
                    <a:cubicBezTo>
                      <a:pt x="620574" y="1545453"/>
                      <a:pt x="593904" y="1560693"/>
                      <a:pt x="577711" y="1525451"/>
                    </a:cubicBezTo>
                    <a:cubicBezTo>
                      <a:pt x="567234" y="1503543"/>
                      <a:pt x="541516" y="1503543"/>
                      <a:pt x="527229" y="1487351"/>
                    </a:cubicBezTo>
                    <a:lnTo>
                      <a:pt x="525032" y="1486533"/>
                    </a:lnTo>
                    <a:lnTo>
                      <a:pt x="527229" y="1488303"/>
                    </a:lnTo>
                    <a:cubicBezTo>
                      <a:pt x="502464" y="1486398"/>
                      <a:pt x="475794" y="1465443"/>
                      <a:pt x="451029" y="1494971"/>
                    </a:cubicBezTo>
                    <a:cubicBezTo>
                      <a:pt x="453886" y="1467348"/>
                      <a:pt x="471984" y="1461633"/>
                      <a:pt x="492939" y="1460681"/>
                    </a:cubicBezTo>
                    <a:close/>
                    <a:moveTo>
                      <a:pt x="592475" y="1413889"/>
                    </a:moveTo>
                    <a:cubicBezTo>
                      <a:pt x="594380" y="1414008"/>
                      <a:pt x="596285" y="1414485"/>
                      <a:pt x="596761" y="1414961"/>
                    </a:cubicBezTo>
                    <a:cubicBezTo>
                      <a:pt x="605334" y="1423533"/>
                      <a:pt x="603428" y="1433058"/>
                      <a:pt x="595809" y="1447346"/>
                    </a:cubicBezTo>
                    <a:cubicBezTo>
                      <a:pt x="589141" y="1434011"/>
                      <a:pt x="579616" y="1426391"/>
                      <a:pt x="588189" y="1414961"/>
                    </a:cubicBezTo>
                    <a:cubicBezTo>
                      <a:pt x="588665" y="1414009"/>
                      <a:pt x="590570" y="1413770"/>
                      <a:pt x="592475" y="1413889"/>
                    </a:cubicBezTo>
                    <a:close/>
                    <a:moveTo>
                      <a:pt x="2633206" y="1174931"/>
                    </a:moveTo>
                    <a:cubicBezTo>
                      <a:pt x="2646541" y="1176836"/>
                      <a:pt x="2659876" y="1178741"/>
                      <a:pt x="2673211" y="1180646"/>
                    </a:cubicBezTo>
                    <a:cubicBezTo>
                      <a:pt x="2657018" y="1197791"/>
                      <a:pt x="2645588" y="1186361"/>
                      <a:pt x="2633206" y="1174931"/>
                    </a:cubicBezTo>
                    <a:close/>
                    <a:moveTo>
                      <a:pt x="2477948" y="1095873"/>
                    </a:moveTo>
                    <a:cubicBezTo>
                      <a:pt x="2477948" y="1101588"/>
                      <a:pt x="2478901" y="1106350"/>
                      <a:pt x="2484616" y="1110160"/>
                    </a:cubicBezTo>
                    <a:cubicBezTo>
                      <a:pt x="2478901" y="1119685"/>
                      <a:pt x="2464613" y="1121590"/>
                      <a:pt x="2464613" y="1135878"/>
                    </a:cubicBezTo>
                    <a:cubicBezTo>
                      <a:pt x="2464613" y="1153023"/>
                      <a:pt x="2454136" y="1151118"/>
                      <a:pt x="2444611" y="1144450"/>
                    </a:cubicBezTo>
                    <a:cubicBezTo>
                      <a:pt x="2434133" y="1136830"/>
                      <a:pt x="2413178" y="1133020"/>
                      <a:pt x="2415083" y="1119685"/>
                    </a:cubicBezTo>
                    <a:cubicBezTo>
                      <a:pt x="2417941" y="1101588"/>
                      <a:pt x="2436038" y="1116828"/>
                      <a:pt x="2446516" y="1114923"/>
                    </a:cubicBezTo>
                    <a:cubicBezTo>
                      <a:pt x="2458898" y="1112065"/>
                      <a:pt x="2470329" y="1106350"/>
                      <a:pt x="2477948" y="1095873"/>
                    </a:cubicBezTo>
                    <a:close/>
                    <a:moveTo>
                      <a:pt x="2344599" y="1039676"/>
                    </a:moveTo>
                    <a:cubicBezTo>
                      <a:pt x="2358886" y="1039676"/>
                      <a:pt x="2352219" y="1056821"/>
                      <a:pt x="2355076" y="1066346"/>
                    </a:cubicBezTo>
                    <a:cubicBezTo>
                      <a:pt x="2354124" y="1077776"/>
                      <a:pt x="2356981" y="1093016"/>
                      <a:pt x="2341741" y="1092063"/>
                    </a:cubicBezTo>
                    <a:cubicBezTo>
                      <a:pt x="2328406" y="1091111"/>
                      <a:pt x="2329359" y="1075871"/>
                      <a:pt x="2328406" y="1065393"/>
                    </a:cubicBezTo>
                    <a:cubicBezTo>
                      <a:pt x="2327454" y="1053011"/>
                      <a:pt x="2331264" y="1039676"/>
                      <a:pt x="2344599" y="1039676"/>
                    </a:cubicBezTo>
                    <a:close/>
                    <a:moveTo>
                      <a:pt x="699631" y="966334"/>
                    </a:moveTo>
                    <a:cubicBezTo>
                      <a:pt x="671056" y="960619"/>
                      <a:pt x="648196" y="971096"/>
                      <a:pt x="616764" y="992051"/>
                    </a:cubicBezTo>
                    <a:cubicBezTo>
                      <a:pt x="652959" y="990146"/>
                      <a:pt x="677724" y="983478"/>
                      <a:pt x="699631" y="966334"/>
                    </a:cubicBezTo>
                    <a:close/>
                    <a:moveTo>
                      <a:pt x="2786559" y="938711"/>
                    </a:moveTo>
                    <a:cubicBezTo>
                      <a:pt x="2796084" y="944426"/>
                      <a:pt x="2804656" y="939663"/>
                      <a:pt x="2814181" y="938711"/>
                    </a:cubicBezTo>
                    <a:cubicBezTo>
                      <a:pt x="2814181" y="940616"/>
                      <a:pt x="2814181" y="943473"/>
                      <a:pt x="2814181" y="945378"/>
                    </a:cubicBezTo>
                    <a:cubicBezTo>
                      <a:pt x="2803704" y="949188"/>
                      <a:pt x="2791321" y="959666"/>
                      <a:pt x="2786559" y="938711"/>
                    </a:cubicBezTo>
                    <a:close/>
                    <a:moveTo>
                      <a:pt x="737731" y="935019"/>
                    </a:moveTo>
                    <a:cubicBezTo>
                      <a:pt x="726540" y="936091"/>
                      <a:pt x="714872" y="940139"/>
                      <a:pt x="702489" y="951093"/>
                    </a:cubicBezTo>
                    <a:cubicBezTo>
                      <a:pt x="731064" y="951093"/>
                      <a:pt x="753924" y="958713"/>
                      <a:pt x="770116" y="936805"/>
                    </a:cubicBezTo>
                    <a:cubicBezTo>
                      <a:pt x="759639" y="935853"/>
                      <a:pt x="748923" y="933948"/>
                      <a:pt x="737731" y="935019"/>
                    </a:cubicBezTo>
                    <a:close/>
                    <a:moveTo>
                      <a:pt x="619383" y="880251"/>
                    </a:moveTo>
                    <a:cubicBezTo>
                      <a:pt x="616526" y="879417"/>
                      <a:pt x="612477" y="880608"/>
                      <a:pt x="608191" y="882513"/>
                    </a:cubicBezTo>
                    <a:cubicBezTo>
                      <a:pt x="589141" y="887276"/>
                      <a:pt x="539611" y="951093"/>
                      <a:pt x="541516" y="968238"/>
                    </a:cubicBezTo>
                    <a:cubicBezTo>
                      <a:pt x="543421" y="979668"/>
                      <a:pt x="550089" y="980621"/>
                      <a:pt x="558661" y="975858"/>
                    </a:cubicBezTo>
                    <a:cubicBezTo>
                      <a:pt x="569139" y="970143"/>
                      <a:pt x="576759" y="960618"/>
                      <a:pt x="578664" y="949188"/>
                    </a:cubicBezTo>
                    <a:cubicBezTo>
                      <a:pt x="582474" y="920613"/>
                      <a:pt x="601524" y="904421"/>
                      <a:pt x="623431" y="890133"/>
                    </a:cubicBezTo>
                    <a:cubicBezTo>
                      <a:pt x="623907" y="883942"/>
                      <a:pt x="622241" y="881084"/>
                      <a:pt x="619383" y="880251"/>
                    </a:cubicBezTo>
                    <a:close/>
                    <a:moveTo>
                      <a:pt x="659626" y="872036"/>
                    </a:moveTo>
                    <a:cubicBezTo>
                      <a:pt x="653911" y="870131"/>
                      <a:pt x="645339" y="876798"/>
                      <a:pt x="647244" y="879656"/>
                    </a:cubicBezTo>
                    <a:cubicBezTo>
                      <a:pt x="657721" y="901563"/>
                      <a:pt x="632956" y="928233"/>
                      <a:pt x="657721" y="950141"/>
                    </a:cubicBezTo>
                    <a:cubicBezTo>
                      <a:pt x="667246" y="936806"/>
                      <a:pt x="676771" y="926328"/>
                      <a:pt x="683439" y="913946"/>
                    </a:cubicBezTo>
                    <a:cubicBezTo>
                      <a:pt x="691059" y="897753"/>
                      <a:pt x="704394" y="924423"/>
                      <a:pt x="711061" y="910136"/>
                    </a:cubicBezTo>
                    <a:cubicBezTo>
                      <a:pt x="713919" y="903468"/>
                      <a:pt x="713919" y="896801"/>
                      <a:pt x="709156" y="891086"/>
                    </a:cubicBezTo>
                    <a:cubicBezTo>
                      <a:pt x="696774" y="875846"/>
                      <a:pt x="676771" y="876798"/>
                      <a:pt x="659626" y="872036"/>
                    </a:cubicBezTo>
                    <a:close/>
                    <a:moveTo>
                      <a:pt x="620410" y="803828"/>
                    </a:moveTo>
                    <a:cubicBezTo>
                      <a:pt x="614918" y="803575"/>
                      <a:pt x="609144" y="804646"/>
                      <a:pt x="603429" y="807266"/>
                    </a:cubicBezTo>
                    <a:cubicBezTo>
                      <a:pt x="579616" y="817743"/>
                      <a:pt x="555804" y="830126"/>
                      <a:pt x="532944" y="841556"/>
                    </a:cubicBezTo>
                    <a:cubicBezTo>
                      <a:pt x="530086" y="850128"/>
                      <a:pt x="536754" y="852033"/>
                      <a:pt x="541516" y="855843"/>
                    </a:cubicBezTo>
                    <a:cubicBezTo>
                      <a:pt x="561519" y="852986"/>
                      <a:pt x="579616" y="838698"/>
                      <a:pt x="602476" y="859653"/>
                    </a:cubicBezTo>
                    <a:cubicBezTo>
                      <a:pt x="617716" y="874893"/>
                      <a:pt x="654864" y="853938"/>
                      <a:pt x="652959" y="835841"/>
                    </a:cubicBezTo>
                    <a:cubicBezTo>
                      <a:pt x="650815" y="817267"/>
                      <a:pt x="636885" y="804587"/>
                      <a:pt x="620410" y="803828"/>
                    </a:cubicBezTo>
                    <a:close/>
                    <a:moveTo>
                      <a:pt x="2051228" y="690108"/>
                    </a:moveTo>
                    <a:cubicBezTo>
                      <a:pt x="2066468" y="695823"/>
                      <a:pt x="2079803" y="697728"/>
                      <a:pt x="2074088" y="722493"/>
                    </a:cubicBezTo>
                    <a:cubicBezTo>
                      <a:pt x="2066468" y="753925"/>
                      <a:pt x="2053133" y="773928"/>
                      <a:pt x="2021701" y="782500"/>
                    </a:cubicBezTo>
                    <a:cubicBezTo>
                      <a:pt x="2009318" y="785358"/>
                      <a:pt x="1997888" y="785358"/>
                      <a:pt x="2000746" y="772023"/>
                    </a:cubicBezTo>
                    <a:cubicBezTo>
                      <a:pt x="2006461" y="745353"/>
                      <a:pt x="2008366" y="714873"/>
                      <a:pt x="2036941" y="698680"/>
                    </a:cubicBezTo>
                    <a:cubicBezTo>
                      <a:pt x="2040751" y="694870"/>
                      <a:pt x="2045513" y="692965"/>
                      <a:pt x="2051228" y="690108"/>
                    </a:cubicBezTo>
                    <a:close/>
                    <a:moveTo>
                      <a:pt x="2111236" y="608669"/>
                    </a:moveTo>
                    <a:cubicBezTo>
                      <a:pt x="2115046" y="609621"/>
                      <a:pt x="2116951" y="613431"/>
                      <a:pt x="2113141" y="623433"/>
                    </a:cubicBezTo>
                    <a:cubicBezTo>
                      <a:pt x="2113141" y="624385"/>
                      <a:pt x="2112189" y="625338"/>
                      <a:pt x="2111236" y="626290"/>
                    </a:cubicBezTo>
                    <a:cubicBezTo>
                      <a:pt x="2147431" y="643435"/>
                      <a:pt x="2126476" y="692013"/>
                      <a:pt x="2159814" y="711063"/>
                    </a:cubicBezTo>
                    <a:cubicBezTo>
                      <a:pt x="2178864" y="721540"/>
                      <a:pt x="2174101" y="752020"/>
                      <a:pt x="2199819" y="758688"/>
                    </a:cubicBezTo>
                    <a:cubicBezTo>
                      <a:pt x="2206486" y="760593"/>
                      <a:pt x="2189341" y="798693"/>
                      <a:pt x="2176959" y="800598"/>
                    </a:cubicBezTo>
                    <a:cubicBezTo>
                      <a:pt x="2149336" y="805360"/>
                      <a:pt x="2120761" y="810123"/>
                      <a:pt x="2092186" y="814885"/>
                    </a:cubicBezTo>
                    <a:cubicBezTo>
                      <a:pt x="2089329" y="799645"/>
                      <a:pt x="2128381" y="789168"/>
                      <a:pt x="2092186" y="777738"/>
                    </a:cubicBezTo>
                    <a:cubicBezTo>
                      <a:pt x="2098854" y="765355"/>
                      <a:pt x="2098854" y="749163"/>
                      <a:pt x="2111236" y="740590"/>
                    </a:cubicBezTo>
                    <a:cubicBezTo>
                      <a:pt x="2127429" y="729160"/>
                      <a:pt x="2118856" y="712015"/>
                      <a:pt x="2110284" y="710110"/>
                    </a:cubicBezTo>
                    <a:cubicBezTo>
                      <a:pt x="2086471" y="705348"/>
                      <a:pt x="2087424" y="682488"/>
                      <a:pt x="2076946" y="669153"/>
                    </a:cubicBezTo>
                    <a:cubicBezTo>
                      <a:pt x="2062659" y="651055"/>
                      <a:pt x="2076946" y="617718"/>
                      <a:pt x="2097901" y="611050"/>
                    </a:cubicBezTo>
                    <a:cubicBezTo>
                      <a:pt x="2101711" y="609621"/>
                      <a:pt x="2107426" y="607716"/>
                      <a:pt x="2111236" y="608669"/>
                    </a:cubicBezTo>
                    <a:close/>
                    <a:moveTo>
                      <a:pt x="927279" y="479605"/>
                    </a:moveTo>
                    <a:cubicBezTo>
                      <a:pt x="932041" y="477700"/>
                      <a:pt x="935851" y="480558"/>
                      <a:pt x="933946" y="486273"/>
                    </a:cubicBezTo>
                    <a:cubicBezTo>
                      <a:pt x="932041" y="490083"/>
                      <a:pt x="929184" y="492941"/>
                      <a:pt x="929184" y="493893"/>
                    </a:cubicBezTo>
                    <a:cubicBezTo>
                      <a:pt x="919659" y="493893"/>
                      <a:pt x="917754" y="491035"/>
                      <a:pt x="919659" y="488178"/>
                    </a:cubicBezTo>
                    <a:cubicBezTo>
                      <a:pt x="921564" y="484368"/>
                      <a:pt x="924421" y="480558"/>
                      <a:pt x="927279" y="479605"/>
                    </a:cubicBezTo>
                    <a:close/>
                    <a:moveTo>
                      <a:pt x="1938089" y="417931"/>
                    </a:moveTo>
                    <a:cubicBezTo>
                      <a:pt x="1948537" y="420431"/>
                      <a:pt x="1955503" y="431504"/>
                      <a:pt x="1959789" y="441505"/>
                    </a:cubicBezTo>
                    <a:cubicBezTo>
                      <a:pt x="1967409" y="457698"/>
                      <a:pt x="1952169" y="461508"/>
                      <a:pt x="1940739" y="466270"/>
                    </a:cubicBezTo>
                    <a:cubicBezTo>
                      <a:pt x="1909306" y="478653"/>
                      <a:pt x="1880731" y="501513"/>
                      <a:pt x="1842631" y="480558"/>
                    </a:cubicBezTo>
                    <a:cubicBezTo>
                      <a:pt x="1829296" y="472938"/>
                      <a:pt x="1832154" y="467223"/>
                      <a:pt x="1832154" y="458650"/>
                    </a:cubicBezTo>
                    <a:cubicBezTo>
                      <a:pt x="1828344" y="450078"/>
                      <a:pt x="1835964" y="442458"/>
                      <a:pt x="1833106" y="431980"/>
                    </a:cubicBezTo>
                    <a:cubicBezTo>
                      <a:pt x="1828344" y="420550"/>
                      <a:pt x="1835011" y="416740"/>
                      <a:pt x="1845489" y="423408"/>
                    </a:cubicBezTo>
                    <a:cubicBezTo>
                      <a:pt x="1847394" y="430075"/>
                      <a:pt x="1849299" y="439600"/>
                      <a:pt x="1857871" y="432933"/>
                    </a:cubicBezTo>
                    <a:cubicBezTo>
                      <a:pt x="1878826" y="418645"/>
                      <a:pt x="1903591" y="426265"/>
                      <a:pt x="1926451" y="418645"/>
                    </a:cubicBezTo>
                    <a:cubicBezTo>
                      <a:pt x="1930737" y="417216"/>
                      <a:pt x="1934607" y="417097"/>
                      <a:pt x="1938089" y="417931"/>
                    </a:cubicBezTo>
                    <a:close/>
                    <a:moveTo>
                      <a:pt x="904419" y="389118"/>
                    </a:moveTo>
                    <a:cubicBezTo>
                      <a:pt x="915849" y="404358"/>
                      <a:pt x="928231" y="418646"/>
                      <a:pt x="938709" y="433886"/>
                    </a:cubicBezTo>
                    <a:cubicBezTo>
                      <a:pt x="940614" y="436743"/>
                      <a:pt x="940614" y="441505"/>
                      <a:pt x="942519" y="446268"/>
                    </a:cubicBezTo>
                    <a:cubicBezTo>
                      <a:pt x="938709" y="447221"/>
                      <a:pt x="932041" y="450078"/>
                      <a:pt x="931089" y="449125"/>
                    </a:cubicBezTo>
                    <a:cubicBezTo>
                      <a:pt x="912991" y="426266"/>
                      <a:pt x="896799" y="440553"/>
                      <a:pt x="878701" y="449125"/>
                    </a:cubicBezTo>
                    <a:cubicBezTo>
                      <a:pt x="871081" y="452936"/>
                      <a:pt x="863461" y="446268"/>
                      <a:pt x="856794" y="443411"/>
                    </a:cubicBezTo>
                    <a:cubicBezTo>
                      <a:pt x="835839" y="424361"/>
                      <a:pt x="864414" y="422455"/>
                      <a:pt x="867271" y="412930"/>
                    </a:cubicBezTo>
                    <a:cubicBezTo>
                      <a:pt x="878701" y="402453"/>
                      <a:pt x="887274" y="388166"/>
                      <a:pt x="904419" y="389118"/>
                    </a:cubicBezTo>
                    <a:close/>
                    <a:moveTo>
                      <a:pt x="1062534" y="340541"/>
                    </a:moveTo>
                    <a:cubicBezTo>
                      <a:pt x="1073011" y="340541"/>
                      <a:pt x="1082536" y="340541"/>
                      <a:pt x="1083489" y="353876"/>
                    </a:cubicBezTo>
                    <a:cubicBezTo>
                      <a:pt x="1073964" y="356733"/>
                      <a:pt x="1066344" y="373878"/>
                      <a:pt x="1053961" y="360543"/>
                    </a:cubicBezTo>
                    <a:cubicBezTo>
                      <a:pt x="1045389" y="351018"/>
                      <a:pt x="1054914" y="345303"/>
                      <a:pt x="1062534" y="340541"/>
                    </a:cubicBezTo>
                    <a:close/>
                    <a:moveTo>
                      <a:pt x="2471113" y="336025"/>
                    </a:moveTo>
                    <a:cubicBezTo>
                      <a:pt x="2489315" y="339763"/>
                      <a:pt x="2505689" y="355066"/>
                      <a:pt x="2521763" y="370068"/>
                    </a:cubicBezTo>
                    <a:cubicBezTo>
                      <a:pt x="2652256" y="491988"/>
                      <a:pt x="2764651" y="627243"/>
                      <a:pt x="2848471" y="785358"/>
                    </a:cubicBezTo>
                    <a:cubicBezTo>
                      <a:pt x="2875141" y="835841"/>
                      <a:pt x="2898953" y="887276"/>
                      <a:pt x="2920861" y="940616"/>
                    </a:cubicBezTo>
                    <a:cubicBezTo>
                      <a:pt x="2925623" y="952046"/>
                      <a:pt x="2938006" y="963476"/>
                      <a:pt x="2926576" y="977763"/>
                    </a:cubicBezTo>
                    <a:cubicBezTo>
                      <a:pt x="2893238" y="978716"/>
                      <a:pt x="2872283" y="955856"/>
                      <a:pt x="2847518" y="938711"/>
                    </a:cubicBezTo>
                    <a:cubicBezTo>
                      <a:pt x="2844661" y="919661"/>
                      <a:pt x="2858948" y="906326"/>
                      <a:pt x="2864663" y="890133"/>
                    </a:cubicBezTo>
                    <a:cubicBezTo>
                      <a:pt x="2846566" y="892991"/>
                      <a:pt x="2829421" y="903468"/>
                      <a:pt x="2810371" y="908231"/>
                    </a:cubicBezTo>
                    <a:cubicBezTo>
                      <a:pt x="2792273" y="911088"/>
                      <a:pt x="2774176" y="912041"/>
                      <a:pt x="2757031" y="904421"/>
                    </a:cubicBezTo>
                    <a:cubicBezTo>
                      <a:pt x="2741791" y="897753"/>
                      <a:pt x="2733218" y="902516"/>
                      <a:pt x="2728456" y="916803"/>
                    </a:cubicBezTo>
                    <a:cubicBezTo>
                      <a:pt x="2724646" y="935853"/>
                      <a:pt x="2713216" y="952998"/>
                      <a:pt x="2707501" y="971096"/>
                    </a:cubicBezTo>
                    <a:cubicBezTo>
                      <a:pt x="2702738" y="984431"/>
                      <a:pt x="2699881" y="997766"/>
                      <a:pt x="2706548" y="1011101"/>
                    </a:cubicBezTo>
                    <a:cubicBezTo>
                      <a:pt x="2712263" y="1021578"/>
                      <a:pt x="2722741" y="1031103"/>
                      <a:pt x="2712263" y="1044438"/>
                    </a:cubicBezTo>
                    <a:cubicBezTo>
                      <a:pt x="2722979" y="1032294"/>
                      <a:pt x="2735302" y="1023900"/>
                      <a:pt x="2750438" y="1026892"/>
                    </a:cubicBezTo>
                    <a:lnTo>
                      <a:pt x="2757317" y="1029909"/>
                    </a:lnTo>
                    <a:lnTo>
                      <a:pt x="2760842" y="1028246"/>
                    </a:lnTo>
                    <a:cubicBezTo>
                      <a:pt x="2768462" y="1021578"/>
                      <a:pt x="2775130" y="1013006"/>
                      <a:pt x="2785607" y="1010148"/>
                    </a:cubicBezTo>
                    <a:cubicBezTo>
                      <a:pt x="2791798" y="1008243"/>
                      <a:pt x="2798228" y="1006814"/>
                      <a:pt x="2804538" y="1006457"/>
                    </a:cubicBezTo>
                    <a:cubicBezTo>
                      <a:pt x="2810848" y="1006100"/>
                      <a:pt x="2817040" y="1006814"/>
                      <a:pt x="2822755" y="1009196"/>
                    </a:cubicBezTo>
                    <a:cubicBezTo>
                      <a:pt x="2859902" y="1023483"/>
                      <a:pt x="2898955" y="1027293"/>
                      <a:pt x="2938959" y="1031103"/>
                    </a:cubicBezTo>
                    <a:cubicBezTo>
                      <a:pt x="2955152" y="1033008"/>
                      <a:pt x="2957057" y="1047296"/>
                      <a:pt x="2959915" y="1058726"/>
                    </a:cubicBezTo>
                    <a:cubicBezTo>
                      <a:pt x="2990394" y="1159691"/>
                      <a:pt x="3010397" y="1262561"/>
                      <a:pt x="3021827" y="1368288"/>
                    </a:cubicBezTo>
                    <a:cubicBezTo>
                      <a:pt x="3029447" y="1433058"/>
                      <a:pt x="3025637" y="1497828"/>
                      <a:pt x="3027542" y="1562598"/>
                    </a:cubicBezTo>
                    <a:cubicBezTo>
                      <a:pt x="3027542" y="1573076"/>
                      <a:pt x="3031352" y="1585458"/>
                      <a:pt x="3020874" y="1594983"/>
                    </a:cubicBezTo>
                    <a:cubicBezTo>
                      <a:pt x="2992299" y="1573076"/>
                      <a:pt x="2963724" y="1551168"/>
                      <a:pt x="2958009" y="1512116"/>
                    </a:cubicBezTo>
                    <a:cubicBezTo>
                      <a:pt x="2954199" y="1483541"/>
                      <a:pt x="2933244" y="1467348"/>
                      <a:pt x="2918005" y="1446393"/>
                    </a:cubicBezTo>
                    <a:cubicBezTo>
                      <a:pt x="2898955" y="1421628"/>
                      <a:pt x="2888477" y="1390196"/>
                      <a:pt x="2860855" y="1371146"/>
                    </a:cubicBezTo>
                    <a:cubicBezTo>
                      <a:pt x="2846567" y="1368288"/>
                      <a:pt x="2836089" y="1359716"/>
                      <a:pt x="2831327" y="1343523"/>
                    </a:cubicBezTo>
                    <a:cubicBezTo>
                      <a:pt x="2835137" y="1360668"/>
                      <a:pt x="2849424" y="1368288"/>
                      <a:pt x="2856092" y="1380671"/>
                    </a:cubicBezTo>
                    <a:cubicBezTo>
                      <a:pt x="2882762" y="1424486"/>
                      <a:pt x="2896097" y="1474968"/>
                      <a:pt x="2930387" y="1514021"/>
                    </a:cubicBezTo>
                    <a:cubicBezTo>
                      <a:pt x="2938007" y="1522593"/>
                      <a:pt x="2938959" y="1534976"/>
                      <a:pt x="2939912" y="1546406"/>
                    </a:cubicBezTo>
                    <a:cubicBezTo>
                      <a:pt x="2941817" y="1566408"/>
                      <a:pt x="2950390" y="1582601"/>
                      <a:pt x="2962772" y="1597841"/>
                    </a:cubicBezTo>
                    <a:cubicBezTo>
                      <a:pt x="2983727" y="1622606"/>
                      <a:pt x="2993252" y="1652133"/>
                      <a:pt x="2999919" y="1683566"/>
                    </a:cubicBezTo>
                    <a:cubicBezTo>
                      <a:pt x="3023732" y="1698806"/>
                      <a:pt x="3015159" y="1721666"/>
                      <a:pt x="3012302" y="1740716"/>
                    </a:cubicBezTo>
                    <a:cubicBezTo>
                      <a:pt x="2988490" y="1885496"/>
                      <a:pt x="2951342" y="2026466"/>
                      <a:pt x="2886572" y="2158864"/>
                    </a:cubicBezTo>
                    <a:cubicBezTo>
                      <a:pt x="2872284" y="2188391"/>
                      <a:pt x="2858949" y="2218871"/>
                      <a:pt x="2841805" y="2246493"/>
                    </a:cubicBezTo>
                    <a:cubicBezTo>
                      <a:pt x="2837042" y="2255066"/>
                      <a:pt x="2835137" y="2266496"/>
                      <a:pt x="2821802" y="2266496"/>
                    </a:cubicBezTo>
                    <a:cubicBezTo>
                      <a:pt x="2812277" y="2260781"/>
                      <a:pt x="2812277" y="2249351"/>
                      <a:pt x="2808467" y="2240778"/>
                    </a:cubicBezTo>
                    <a:cubicBezTo>
                      <a:pt x="2794180" y="2222681"/>
                      <a:pt x="2796084" y="2198868"/>
                      <a:pt x="2785607" y="2172198"/>
                    </a:cubicBezTo>
                    <a:cubicBezTo>
                      <a:pt x="2795132" y="2196011"/>
                      <a:pt x="2791322" y="2217918"/>
                      <a:pt x="2805609" y="2234111"/>
                    </a:cubicBezTo>
                    <a:cubicBezTo>
                      <a:pt x="2812277" y="2246493"/>
                      <a:pt x="2811324" y="2261733"/>
                      <a:pt x="2821802" y="2273164"/>
                    </a:cubicBezTo>
                    <a:cubicBezTo>
                      <a:pt x="2795132" y="2339839"/>
                      <a:pt x="2750364" y="2394131"/>
                      <a:pt x="2708455" y="2451281"/>
                    </a:cubicBezTo>
                    <a:cubicBezTo>
                      <a:pt x="2661782" y="2514146"/>
                      <a:pt x="2606537" y="2568439"/>
                      <a:pt x="2551292" y="2622731"/>
                    </a:cubicBezTo>
                    <a:cubicBezTo>
                      <a:pt x="2527480" y="2646543"/>
                      <a:pt x="2502714" y="2666546"/>
                      <a:pt x="2476997" y="2687501"/>
                    </a:cubicBezTo>
                    <a:cubicBezTo>
                      <a:pt x="2465567" y="2677976"/>
                      <a:pt x="2476997" y="2661783"/>
                      <a:pt x="2463662" y="2655116"/>
                    </a:cubicBezTo>
                    <a:cubicBezTo>
                      <a:pt x="2469377" y="2608443"/>
                      <a:pt x="2446517" y="2570343"/>
                      <a:pt x="2425562" y="2533196"/>
                    </a:cubicBezTo>
                    <a:cubicBezTo>
                      <a:pt x="2392224" y="2475093"/>
                      <a:pt x="2414132" y="2424611"/>
                      <a:pt x="2439849" y="2375081"/>
                    </a:cubicBezTo>
                    <a:cubicBezTo>
                      <a:pt x="2453184" y="2349364"/>
                      <a:pt x="2458899" y="2330314"/>
                      <a:pt x="2449374" y="2301739"/>
                    </a:cubicBezTo>
                    <a:cubicBezTo>
                      <a:pt x="2439849" y="2272211"/>
                      <a:pt x="2442707" y="2240778"/>
                      <a:pt x="2430324" y="2210298"/>
                    </a:cubicBezTo>
                    <a:cubicBezTo>
                      <a:pt x="2420799" y="2187439"/>
                      <a:pt x="2416989" y="2160768"/>
                      <a:pt x="2396987" y="2144576"/>
                    </a:cubicBezTo>
                    <a:cubicBezTo>
                      <a:pt x="2352219" y="2107428"/>
                      <a:pt x="2357934" y="2060756"/>
                      <a:pt x="2370317" y="2012178"/>
                    </a:cubicBezTo>
                    <a:cubicBezTo>
                      <a:pt x="2372222" y="2005511"/>
                      <a:pt x="2374127" y="1998843"/>
                      <a:pt x="2374127" y="1992176"/>
                    </a:cubicBezTo>
                    <a:cubicBezTo>
                      <a:pt x="2376984" y="1954076"/>
                      <a:pt x="2356982" y="1935978"/>
                      <a:pt x="2319834" y="1944551"/>
                    </a:cubicBezTo>
                    <a:cubicBezTo>
                      <a:pt x="2303642" y="1948361"/>
                      <a:pt x="2292212" y="1948361"/>
                      <a:pt x="2282687" y="1931216"/>
                    </a:cubicBezTo>
                    <a:cubicBezTo>
                      <a:pt x="2263637" y="1897878"/>
                      <a:pt x="2235062" y="1889306"/>
                      <a:pt x="2200772" y="1905498"/>
                    </a:cubicBezTo>
                    <a:cubicBezTo>
                      <a:pt x="2186484" y="1912166"/>
                      <a:pt x="2171244" y="1918833"/>
                      <a:pt x="2157909" y="1926453"/>
                    </a:cubicBezTo>
                    <a:cubicBezTo>
                      <a:pt x="2140764" y="1935978"/>
                      <a:pt x="2124572" y="1938836"/>
                      <a:pt x="2106474" y="1931216"/>
                    </a:cubicBezTo>
                    <a:cubicBezTo>
                      <a:pt x="2083614" y="1921691"/>
                      <a:pt x="2059802" y="1925501"/>
                      <a:pt x="2040752" y="1937883"/>
                    </a:cubicBezTo>
                    <a:cubicBezTo>
                      <a:pt x="2012177" y="1956933"/>
                      <a:pt x="1991222" y="1941693"/>
                      <a:pt x="1974077" y="1924548"/>
                    </a:cubicBezTo>
                    <a:cubicBezTo>
                      <a:pt x="1956932" y="1907403"/>
                      <a:pt x="1938834" y="1892163"/>
                      <a:pt x="1919784" y="1877876"/>
                    </a:cubicBezTo>
                    <a:cubicBezTo>
                      <a:pt x="1909307" y="1870256"/>
                      <a:pt x="1899782" y="1861683"/>
                      <a:pt x="1896924" y="1849301"/>
                    </a:cubicBezTo>
                    <a:cubicBezTo>
                      <a:pt x="1889304" y="1812153"/>
                      <a:pt x="1862634" y="1789293"/>
                      <a:pt x="1839774" y="1762623"/>
                    </a:cubicBezTo>
                    <a:cubicBezTo>
                      <a:pt x="1827392" y="1748336"/>
                      <a:pt x="1815962" y="1694043"/>
                      <a:pt x="1822629" y="1676898"/>
                    </a:cubicBezTo>
                    <a:cubicBezTo>
                      <a:pt x="1840727" y="1632131"/>
                      <a:pt x="1846442" y="1585458"/>
                      <a:pt x="1829297" y="1537833"/>
                    </a:cubicBezTo>
                    <a:cubicBezTo>
                      <a:pt x="1826439" y="1530213"/>
                      <a:pt x="1823582" y="1522593"/>
                      <a:pt x="1828344" y="1514973"/>
                    </a:cubicBezTo>
                    <a:cubicBezTo>
                      <a:pt x="1854062" y="1466396"/>
                      <a:pt x="1875017" y="1416866"/>
                      <a:pt x="1909307" y="1373051"/>
                    </a:cubicBezTo>
                    <a:cubicBezTo>
                      <a:pt x="1915022" y="1366383"/>
                      <a:pt x="1923594" y="1365431"/>
                      <a:pt x="1929309" y="1361621"/>
                    </a:cubicBezTo>
                    <a:cubicBezTo>
                      <a:pt x="1954074" y="1345428"/>
                      <a:pt x="1976934" y="1330188"/>
                      <a:pt x="1977887" y="1293041"/>
                    </a:cubicBezTo>
                    <a:cubicBezTo>
                      <a:pt x="1978839" y="1267323"/>
                      <a:pt x="1992174" y="1239701"/>
                      <a:pt x="2019797" y="1227318"/>
                    </a:cubicBezTo>
                    <a:cubicBezTo>
                      <a:pt x="2040752" y="1217793"/>
                      <a:pt x="2050277" y="1201601"/>
                      <a:pt x="2051229" y="1178741"/>
                    </a:cubicBezTo>
                    <a:cubicBezTo>
                      <a:pt x="2058849" y="1162548"/>
                      <a:pt x="2071232" y="1167311"/>
                      <a:pt x="2083614" y="1172073"/>
                    </a:cubicBezTo>
                    <a:cubicBezTo>
                      <a:pt x="2111237" y="1181598"/>
                      <a:pt x="2136002" y="1178741"/>
                      <a:pt x="2161719" y="1162548"/>
                    </a:cubicBezTo>
                    <a:cubicBezTo>
                      <a:pt x="2193152" y="1142546"/>
                      <a:pt x="2229347" y="1134926"/>
                      <a:pt x="2266494" y="1136831"/>
                    </a:cubicBezTo>
                    <a:cubicBezTo>
                      <a:pt x="2288402" y="1137783"/>
                      <a:pt x="2310309" y="1137783"/>
                      <a:pt x="2331264" y="1133021"/>
                    </a:cubicBezTo>
                    <a:cubicBezTo>
                      <a:pt x="2370317" y="1123496"/>
                      <a:pt x="2397939" y="1138736"/>
                      <a:pt x="2387462" y="1197791"/>
                    </a:cubicBezTo>
                    <a:cubicBezTo>
                      <a:pt x="2384604" y="1213983"/>
                      <a:pt x="2384604" y="1228271"/>
                      <a:pt x="2400797" y="1229223"/>
                    </a:cubicBezTo>
                    <a:cubicBezTo>
                      <a:pt x="2447469" y="1231128"/>
                      <a:pt x="2477949" y="1266371"/>
                      <a:pt x="2517002" y="1283516"/>
                    </a:cubicBezTo>
                    <a:cubicBezTo>
                      <a:pt x="2538909" y="1293041"/>
                      <a:pt x="2550339" y="1296851"/>
                      <a:pt x="2556055" y="1266371"/>
                    </a:cubicBezTo>
                    <a:cubicBezTo>
                      <a:pt x="2561769" y="1236843"/>
                      <a:pt x="2589392" y="1227318"/>
                      <a:pt x="2617967" y="1241606"/>
                    </a:cubicBezTo>
                    <a:cubicBezTo>
                      <a:pt x="2644637" y="1254941"/>
                      <a:pt x="2673212" y="1262561"/>
                      <a:pt x="2701787" y="1271133"/>
                    </a:cubicBezTo>
                    <a:cubicBezTo>
                      <a:pt x="2743697" y="1283516"/>
                      <a:pt x="2782749" y="1259703"/>
                      <a:pt x="2823707" y="1270181"/>
                    </a:cubicBezTo>
                    <a:cubicBezTo>
                      <a:pt x="2833232" y="1272086"/>
                      <a:pt x="2840852" y="1262561"/>
                      <a:pt x="2842757" y="1253988"/>
                    </a:cubicBezTo>
                    <a:cubicBezTo>
                      <a:pt x="2847519" y="1233033"/>
                      <a:pt x="2856092" y="1212078"/>
                      <a:pt x="2857997" y="1191123"/>
                    </a:cubicBezTo>
                    <a:cubicBezTo>
                      <a:pt x="2861807" y="1157786"/>
                      <a:pt x="2857044" y="1154928"/>
                      <a:pt x="2824659" y="1163501"/>
                    </a:cubicBezTo>
                    <a:cubicBezTo>
                      <a:pt x="2807514" y="1168263"/>
                      <a:pt x="2793227" y="1167311"/>
                      <a:pt x="2781797" y="1153023"/>
                    </a:cubicBezTo>
                    <a:lnTo>
                      <a:pt x="2778142" y="1149005"/>
                    </a:lnTo>
                    <a:lnTo>
                      <a:pt x="2758579" y="1157637"/>
                    </a:lnTo>
                    <a:cubicBezTo>
                      <a:pt x="2730182" y="1164691"/>
                      <a:pt x="2706072" y="1153261"/>
                      <a:pt x="2684641" y="1122543"/>
                    </a:cubicBezTo>
                    <a:cubicBezTo>
                      <a:pt x="2676068" y="1110161"/>
                      <a:pt x="2672258" y="1095873"/>
                      <a:pt x="2664638" y="1083491"/>
                    </a:cubicBezTo>
                    <a:cubicBezTo>
                      <a:pt x="2658923" y="1073966"/>
                      <a:pt x="2664638" y="1054916"/>
                      <a:pt x="2646541" y="1054916"/>
                    </a:cubicBezTo>
                    <a:cubicBezTo>
                      <a:pt x="2631301" y="1055868"/>
                      <a:pt x="2616061" y="1061583"/>
                      <a:pt x="2610346" y="1080633"/>
                    </a:cubicBezTo>
                    <a:lnTo>
                      <a:pt x="2609202" y="1082346"/>
                    </a:lnTo>
                    <a:lnTo>
                      <a:pt x="2613204" y="1086348"/>
                    </a:lnTo>
                    <a:cubicBezTo>
                      <a:pt x="2619871" y="1093968"/>
                      <a:pt x="2626539" y="1101588"/>
                      <a:pt x="2632254" y="1108255"/>
                    </a:cubicBezTo>
                    <a:cubicBezTo>
                      <a:pt x="2619871" y="1117780"/>
                      <a:pt x="2617014" y="1133020"/>
                      <a:pt x="2609394" y="1145403"/>
                    </a:cubicBezTo>
                    <a:cubicBezTo>
                      <a:pt x="2602726" y="1154928"/>
                      <a:pt x="2586534" y="1142545"/>
                      <a:pt x="2584629" y="1132068"/>
                    </a:cubicBezTo>
                    <a:cubicBezTo>
                      <a:pt x="2581771" y="1117780"/>
                      <a:pt x="2574151" y="1106350"/>
                      <a:pt x="2566055" y="1095397"/>
                    </a:cubicBezTo>
                    <a:lnTo>
                      <a:pt x="2558490" y="1083461"/>
                    </a:lnTo>
                    <a:lnTo>
                      <a:pt x="2545576" y="1071108"/>
                    </a:lnTo>
                    <a:cubicBezTo>
                      <a:pt x="2541766" y="1068251"/>
                      <a:pt x="2537003" y="1065393"/>
                      <a:pt x="2536051" y="1061583"/>
                    </a:cubicBezTo>
                    <a:cubicBezTo>
                      <a:pt x="2522716" y="1003481"/>
                      <a:pt x="2462708" y="991098"/>
                      <a:pt x="2429371" y="952046"/>
                    </a:cubicBezTo>
                    <a:cubicBezTo>
                      <a:pt x="2426513" y="949188"/>
                      <a:pt x="2421751" y="947283"/>
                      <a:pt x="2417941" y="944426"/>
                    </a:cubicBezTo>
                    <a:cubicBezTo>
                      <a:pt x="2416036" y="943473"/>
                      <a:pt x="2413178" y="943473"/>
                      <a:pt x="2407463" y="947283"/>
                    </a:cubicBezTo>
                    <a:cubicBezTo>
                      <a:pt x="2425561" y="973001"/>
                      <a:pt x="2440801" y="998718"/>
                      <a:pt x="2469376" y="1014911"/>
                    </a:cubicBezTo>
                    <a:cubicBezTo>
                      <a:pt x="2483663" y="1023483"/>
                      <a:pt x="2500808" y="1028246"/>
                      <a:pt x="2509381" y="1044438"/>
                    </a:cubicBezTo>
                    <a:cubicBezTo>
                      <a:pt x="2510333" y="1049201"/>
                      <a:pt x="2508428" y="1053963"/>
                      <a:pt x="2504618" y="1057773"/>
                    </a:cubicBezTo>
                    <a:cubicBezTo>
                      <a:pt x="2500808" y="1066346"/>
                      <a:pt x="2479853" y="1059678"/>
                      <a:pt x="2488426" y="1077776"/>
                    </a:cubicBezTo>
                    <a:cubicBezTo>
                      <a:pt x="2485568" y="1082538"/>
                      <a:pt x="2481758" y="1084443"/>
                      <a:pt x="2476996" y="1084443"/>
                    </a:cubicBezTo>
                    <a:cubicBezTo>
                      <a:pt x="2437943" y="1050153"/>
                      <a:pt x="2385556" y="1032056"/>
                      <a:pt x="2356028" y="985383"/>
                    </a:cubicBezTo>
                    <a:cubicBezTo>
                      <a:pt x="2346503" y="970143"/>
                      <a:pt x="2333168" y="968238"/>
                      <a:pt x="2317928" y="978716"/>
                    </a:cubicBezTo>
                    <a:cubicBezTo>
                      <a:pt x="2310308" y="984431"/>
                      <a:pt x="2301736" y="994908"/>
                      <a:pt x="2295068" y="993003"/>
                    </a:cubicBezTo>
                    <a:cubicBezTo>
                      <a:pt x="2237918" y="978716"/>
                      <a:pt x="2232203" y="1040628"/>
                      <a:pt x="2196008" y="1057773"/>
                    </a:cubicBezTo>
                    <a:cubicBezTo>
                      <a:pt x="2185531" y="1062536"/>
                      <a:pt x="2183626" y="1075871"/>
                      <a:pt x="2181721" y="1087301"/>
                    </a:cubicBezTo>
                    <a:cubicBezTo>
                      <a:pt x="2172196" y="1130163"/>
                      <a:pt x="2149336" y="1152071"/>
                      <a:pt x="2105521" y="1157786"/>
                    </a:cubicBezTo>
                    <a:cubicBezTo>
                      <a:pt x="2088376" y="1159691"/>
                      <a:pt x="2069326" y="1179693"/>
                      <a:pt x="2053133" y="1155881"/>
                    </a:cubicBezTo>
                    <a:cubicBezTo>
                      <a:pt x="2052181" y="1145403"/>
                      <a:pt x="2048371" y="1137783"/>
                      <a:pt x="2036941" y="1136831"/>
                    </a:cubicBezTo>
                    <a:cubicBezTo>
                      <a:pt x="2026463" y="1135878"/>
                      <a:pt x="2010271" y="1148261"/>
                      <a:pt x="2008366" y="1131116"/>
                    </a:cubicBezTo>
                    <a:cubicBezTo>
                      <a:pt x="2005508" y="1113018"/>
                      <a:pt x="1993126" y="1094921"/>
                      <a:pt x="2001698" y="1074918"/>
                    </a:cubicBezTo>
                    <a:cubicBezTo>
                      <a:pt x="2011223" y="1051106"/>
                      <a:pt x="2015986" y="1027293"/>
                      <a:pt x="2008366" y="1001576"/>
                    </a:cubicBezTo>
                    <a:cubicBezTo>
                      <a:pt x="2002651" y="979668"/>
                      <a:pt x="2021701" y="978716"/>
                      <a:pt x="2035988" y="977763"/>
                    </a:cubicBezTo>
                    <a:cubicBezTo>
                      <a:pt x="2059801" y="974906"/>
                      <a:pt x="2083613" y="981573"/>
                      <a:pt x="2107426" y="983478"/>
                    </a:cubicBezTo>
                    <a:cubicBezTo>
                      <a:pt x="2120761" y="984431"/>
                      <a:pt x="2139811" y="992051"/>
                      <a:pt x="2148383" y="975858"/>
                    </a:cubicBezTo>
                    <a:cubicBezTo>
                      <a:pt x="2157908" y="956808"/>
                      <a:pt x="2162671" y="934901"/>
                      <a:pt x="2150288" y="913946"/>
                    </a:cubicBezTo>
                    <a:cubicBezTo>
                      <a:pt x="2140763" y="897753"/>
                      <a:pt x="2131238" y="882513"/>
                      <a:pt x="2112188" y="876798"/>
                    </a:cubicBezTo>
                    <a:cubicBezTo>
                      <a:pt x="2105521" y="874893"/>
                      <a:pt x="2094091" y="873941"/>
                      <a:pt x="2096948" y="862511"/>
                    </a:cubicBezTo>
                    <a:cubicBezTo>
                      <a:pt x="2098853" y="852033"/>
                      <a:pt x="2109331" y="852033"/>
                      <a:pt x="2118856" y="849176"/>
                    </a:cubicBezTo>
                    <a:cubicBezTo>
                      <a:pt x="2149336" y="838698"/>
                      <a:pt x="2177911" y="830126"/>
                      <a:pt x="2206486" y="810123"/>
                    </a:cubicBezTo>
                    <a:cubicBezTo>
                      <a:pt x="2241728" y="785358"/>
                      <a:pt x="2258873" y="735828"/>
                      <a:pt x="2308403" y="731066"/>
                    </a:cubicBezTo>
                    <a:cubicBezTo>
                      <a:pt x="2322691" y="729161"/>
                      <a:pt x="2323643" y="718683"/>
                      <a:pt x="2321738" y="708206"/>
                    </a:cubicBezTo>
                    <a:cubicBezTo>
                      <a:pt x="2319833" y="698681"/>
                      <a:pt x="2314118" y="689156"/>
                      <a:pt x="2311261" y="679631"/>
                    </a:cubicBezTo>
                    <a:cubicBezTo>
                      <a:pt x="2307451" y="666296"/>
                      <a:pt x="2305546" y="652008"/>
                      <a:pt x="2320786" y="643436"/>
                    </a:cubicBezTo>
                    <a:cubicBezTo>
                      <a:pt x="2326501" y="640578"/>
                      <a:pt x="2334121" y="632958"/>
                      <a:pt x="2338883" y="638673"/>
                    </a:cubicBezTo>
                    <a:cubicBezTo>
                      <a:pt x="2346503" y="649151"/>
                      <a:pt x="2353171" y="662486"/>
                      <a:pt x="2343646" y="675821"/>
                    </a:cubicBezTo>
                    <a:cubicBezTo>
                      <a:pt x="2337931" y="685346"/>
                      <a:pt x="2342693" y="692966"/>
                      <a:pt x="2348408" y="699633"/>
                    </a:cubicBezTo>
                    <a:cubicBezTo>
                      <a:pt x="2356028" y="708206"/>
                      <a:pt x="2364601" y="711063"/>
                      <a:pt x="2376031" y="706301"/>
                    </a:cubicBezTo>
                    <a:cubicBezTo>
                      <a:pt x="2378888" y="705348"/>
                      <a:pt x="2381746" y="704396"/>
                      <a:pt x="2385556" y="704396"/>
                    </a:cubicBezTo>
                    <a:cubicBezTo>
                      <a:pt x="2409368" y="712968"/>
                      <a:pt x="2432228" y="712016"/>
                      <a:pt x="2454136" y="698681"/>
                    </a:cubicBezTo>
                    <a:cubicBezTo>
                      <a:pt x="2460803" y="694871"/>
                      <a:pt x="2469376" y="692966"/>
                      <a:pt x="2476996" y="692013"/>
                    </a:cubicBezTo>
                    <a:cubicBezTo>
                      <a:pt x="2517001" y="689156"/>
                      <a:pt x="2517001" y="689156"/>
                      <a:pt x="2517953" y="648198"/>
                    </a:cubicBezTo>
                    <a:cubicBezTo>
                      <a:pt x="2525573" y="626291"/>
                      <a:pt x="2540813" y="618671"/>
                      <a:pt x="2563673" y="626291"/>
                    </a:cubicBezTo>
                    <a:cubicBezTo>
                      <a:pt x="2558911" y="610098"/>
                      <a:pt x="2545576" y="599621"/>
                      <a:pt x="2554148" y="585333"/>
                    </a:cubicBezTo>
                    <a:lnTo>
                      <a:pt x="2572928" y="573708"/>
                    </a:lnTo>
                    <a:lnTo>
                      <a:pt x="2586098" y="571735"/>
                    </a:lnTo>
                    <a:lnTo>
                      <a:pt x="2586726" y="571671"/>
                    </a:lnTo>
                    <a:cubicBezTo>
                      <a:pt x="2599630" y="572653"/>
                      <a:pt x="2613203" y="578189"/>
                      <a:pt x="2624633" y="568188"/>
                    </a:cubicBezTo>
                    <a:cubicBezTo>
                      <a:pt x="2626538" y="566283"/>
                      <a:pt x="2628443" y="565331"/>
                      <a:pt x="2630348" y="563426"/>
                    </a:cubicBezTo>
                    <a:cubicBezTo>
                      <a:pt x="2634158" y="561521"/>
                      <a:pt x="2634158" y="568188"/>
                      <a:pt x="2633206" y="563426"/>
                    </a:cubicBezTo>
                    <a:cubicBezTo>
                      <a:pt x="2632253" y="557711"/>
                      <a:pt x="2629396" y="564378"/>
                      <a:pt x="2626538" y="563426"/>
                    </a:cubicBezTo>
                    <a:cubicBezTo>
                      <a:pt x="2615584" y="567236"/>
                      <a:pt x="2604392" y="569141"/>
                      <a:pt x="2593082" y="570689"/>
                    </a:cubicBezTo>
                    <a:lnTo>
                      <a:pt x="2586098" y="571735"/>
                    </a:lnTo>
                    <a:lnTo>
                      <a:pt x="2574151" y="572951"/>
                    </a:lnTo>
                    <a:lnTo>
                      <a:pt x="2572928" y="573708"/>
                    </a:lnTo>
                    <a:lnTo>
                      <a:pt x="2558911" y="575808"/>
                    </a:lnTo>
                    <a:cubicBezTo>
                      <a:pt x="2533193" y="580571"/>
                      <a:pt x="2516048" y="563426"/>
                      <a:pt x="2506523" y="541518"/>
                    </a:cubicBezTo>
                    <a:cubicBezTo>
                      <a:pt x="2496998" y="519611"/>
                      <a:pt x="2487473" y="498656"/>
                      <a:pt x="2512238" y="480558"/>
                    </a:cubicBezTo>
                    <a:cubicBezTo>
                      <a:pt x="2520811" y="474843"/>
                      <a:pt x="2527478" y="467223"/>
                      <a:pt x="2533193" y="458651"/>
                    </a:cubicBezTo>
                    <a:cubicBezTo>
                      <a:pt x="2537003" y="452936"/>
                      <a:pt x="2541766" y="446268"/>
                      <a:pt x="2534146" y="440553"/>
                    </a:cubicBezTo>
                    <a:cubicBezTo>
                      <a:pt x="2526526" y="434838"/>
                      <a:pt x="2515096" y="437696"/>
                      <a:pt x="2513191" y="445316"/>
                    </a:cubicBezTo>
                    <a:cubicBezTo>
                      <a:pt x="2506523" y="474843"/>
                      <a:pt x="2482711" y="489131"/>
                      <a:pt x="2464613" y="509133"/>
                    </a:cubicBezTo>
                    <a:cubicBezTo>
                      <a:pt x="2452231" y="523421"/>
                      <a:pt x="2455088" y="538661"/>
                      <a:pt x="2467471" y="551996"/>
                    </a:cubicBezTo>
                    <a:cubicBezTo>
                      <a:pt x="2481758" y="567236"/>
                      <a:pt x="2481758" y="582476"/>
                      <a:pt x="2468423" y="597716"/>
                    </a:cubicBezTo>
                    <a:cubicBezTo>
                      <a:pt x="2457946" y="610098"/>
                      <a:pt x="2455088" y="623433"/>
                      <a:pt x="2453183" y="638673"/>
                    </a:cubicBezTo>
                    <a:cubicBezTo>
                      <a:pt x="2451278" y="657723"/>
                      <a:pt x="2442706" y="671058"/>
                      <a:pt x="2423656" y="676773"/>
                    </a:cubicBezTo>
                    <a:cubicBezTo>
                      <a:pt x="2413178" y="682488"/>
                      <a:pt x="2402701" y="690108"/>
                      <a:pt x="2389366" y="683441"/>
                    </a:cubicBezTo>
                    <a:cubicBezTo>
                      <a:pt x="2381746" y="676773"/>
                      <a:pt x="2376983" y="670106"/>
                      <a:pt x="2383651" y="659628"/>
                    </a:cubicBezTo>
                    <a:cubicBezTo>
                      <a:pt x="2377936" y="649151"/>
                      <a:pt x="2372221" y="638673"/>
                      <a:pt x="2367458" y="627243"/>
                    </a:cubicBezTo>
                    <a:cubicBezTo>
                      <a:pt x="2348408" y="585333"/>
                      <a:pt x="2348408" y="584381"/>
                      <a:pt x="2308403" y="612003"/>
                    </a:cubicBezTo>
                    <a:cubicBezTo>
                      <a:pt x="2273161" y="616766"/>
                      <a:pt x="2265541" y="608193"/>
                      <a:pt x="2270303" y="571046"/>
                    </a:cubicBezTo>
                    <a:cubicBezTo>
                      <a:pt x="2271256" y="560568"/>
                      <a:pt x="2287448" y="545328"/>
                      <a:pt x="2260778" y="543423"/>
                    </a:cubicBezTo>
                    <a:cubicBezTo>
                      <a:pt x="2255063" y="542471"/>
                      <a:pt x="2255063" y="530088"/>
                      <a:pt x="2259826" y="522468"/>
                    </a:cubicBezTo>
                    <a:cubicBezTo>
                      <a:pt x="2313166" y="486273"/>
                      <a:pt x="2361743" y="445316"/>
                      <a:pt x="2390318" y="385308"/>
                    </a:cubicBezTo>
                    <a:cubicBezTo>
                      <a:pt x="2396986" y="372926"/>
                      <a:pt x="2403653" y="362448"/>
                      <a:pt x="2416988" y="357686"/>
                    </a:cubicBezTo>
                    <a:cubicBezTo>
                      <a:pt x="2416988" y="355781"/>
                      <a:pt x="2416988" y="353876"/>
                      <a:pt x="2417941" y="351971"/>
                    </a:cubicBezTo>
                    <a:cubicBezTo>
                      <a:pt x="2419846" y="352923"/>
                      <a:pt x="2423656" y="354828"/>
                      <a:pt x="2424608" y="353876"/>
                    </a:cubicBezTo>
                    <a:cubicBezTo>
                      <a:pt x="2434371" y="344351"/>
                      <a:pt x="2443539" y="338934"/>
                      <a:pt x="2452245" y="336582"/>
                    </a:cubicBezTo>
                    <a:cubicBezTo>
                      <a:pt x="2458775" y="334818"/>
                      <a:pt x="2465045" y="334779"/>
                      <a:pt x="2471113" y="336025"/>
                    </a:cubicBezTo>
                    <a:close/>
                    <a:moveTo>
                      <a:pt x="761544" y="194808"/>
                    </a:moveTo>
                    <a:cubicBezTo>
                      <a:pt x="773926" y="196713"/>
                      <a:pt x="774879" y="206238"/>
                      <a:pt x="773926" y="216716"/>
                    </a:cubicBezTo>
                    <a:cubicBezTo>
                      <a:pt x="755829" y="237671"/>
                      <a:pt x="760591" y="257673"/>
                      <a:pt x="773926" y="278628"/>
                    </a:cubicBezTo>
                    <a:cubicBezTo>
                      <a:pt x="748209" y="302441"/>
                      <a:pt x="720586" y="315776"/>
                      <a:pt x="687249" y="293868"/>
                    </a:cubicBezTo>
                    <a:cubicBezTo>
                      <a:pt x="682486" y="291011"/>
                      <a:pt x="675819" y="292916"/>
                      <a:pt x="671056" y="292916"/>
                    </a:cubicBezTo>
                    <a:cubicBezTo>
                      <a:pt x="660579" y="294821"/>
                      <a:pt x="650101" y="296726"/>
                      <a:pt x="640576" y="298631"/>
                    </a:cubicBezTo>
                    <a:cubicBezTo>
                      <a:pt x="627241" y="300536"/>
                      <a:pt x="613906" y="302441"/>
                      <a:pt x="603429" y="291011"/>
                    </a:cubicBezTo>
                    <a:cubicBezTo>
                      <a:pt x="636766" y="258626"/>
                      <a:pt x="678676" y="239576"/>
                      <a:pt x="715824" y="211953"/>
                    </a:cubicBezTo>
                    <a:cubicBezTo>
                      <a:pt x="719634" y="209096"/>
                      <a:pt x="724396" y="211953"/>
                      <a:pt x="727254" y="215763"/>
                    </a:cubicBezTo>
                    <a:cubicBezTo>
                      <a:pt x="746304" y="220526"/>
                      <a:pt x="741541" y="187188"/>
                      <a:pt x="761544" y="194808"/>
                    </a:cubicBezTo>
                    <a:close/>
                    <a:moveTo>
                      <a:pt x="873343" y="184331"/>
                    </a:moveTo>
                    <a:cubicBezTo>
                      <a:pt x="879653" y="185283"/>
                      <a:pt x="886320" y="188617"/>
                      <a:pt x="891083" y="191951"/>
                    </a:cubicBezTo>
                    <a:cubicBezTo>
                      <a:pt x="904418" y="200523"/>
                      <a:pt x="892988" y="209096"/>
                      <a:pt x="888226" y="217668"/>
                    </a:cubicBezTo>
                    <a:lnTo>
                      <a:pt x="879241" y="234820"/>
                    </a:lnTo>
                    <a:lnTo>
                      <a:pt x="895370" y="235036"/>
                    </a:lnTo>
                    <a:cubicBezTo>
                      <a:pt x="907514" y="238206"/>
                      <a:pt x="906800" y="249815"/>
                      <a:pt x="899656" y="266246"/>
                    </a:cubicBezTo>
                    <a:cubicBezTo>
                      <a:pt x="894893" y="277676"/>
                      <a:pt x="884416" y="289106"/>
                      <a:pt x="892988" y="303393"/>
                    </a:cubicBezTo>
                    <a:cubicBezTo>
                      <a:pt x="897751" y="310061"/>
                      <a:pt x="901561" y="309108"/>
                      <a:pt x="905371" y="303393"/>
                    </a:cubicBezTo>
                    <a:cubicBezTo>
                      <a:pt x="923468" y="307203"/>
                      <a:pt x="923468" y="307203"/>
                      <a:pt x="915848" y="337683"/>
                    </a:cubicBezTo>
                    <a:cubicBezTo>
                      <a:pt x="926326" y="330063"/>
                      <a:pt x="936803" y="329111"/>
                      <a:pt x="946328" y="324348"/>
                    </a:cubicBezTo>
                    <a:lnTo>
                      <a:pt x="973409" y="303804"/>
                    </a:lnTo>
                    <a:lnTo>
                      <a:pt x="975260" y="292796"/>
                    </a:lnTo>
                    <a:cubicBezTo>
                      <a:pt x="974903" y="288629"/>
                      <a:pt x="972522" y="284819"/>
                      <a:pt x="965378" y="281485"/>
                    </a:cubicBezTo>
                    <a:cubicBezTo>
                      <a:pt x="944423" y="270055"/>
                      <a:pt x="942518" y="249100"/>
                      <a:pt x="962521" y="233860"/>
                    </a:cubicBezTo>
                    <a:cubicBezTo>
                      <a:pt x="977761" y="221478"/>
                      <a:pt x="993953" y="208143"/>
                      <a:pt x="1013956" y="203380"/>
                    </a:cubicBezTo>
                    <a:cubicBezTo>
                      <a:pt x="1018718" y="201475"/>
                      <a:pt x="1023481" y="200046"/>
                      <a:pt x="1028243" y="200165"/>
                    </a:cubicBezTo>
                    <a:cubicBezTo>
                      <a:pt x="1033006" y="200284"/>
                      <a:pt x="1037768" y="201951"/>
                      <a:pt x="1042531" y="206238"/>
                    </a:cubicBezTo>
                    <a:cubicBezTo>
                      <a:pt x="1037768" y="220525"/>
                      <a:pt x="1018718" y="221478"/>
                      <a:pt x="1016813" y="234813"/>
                    </a:cubicBezTo>
                    <a:cubicBezTo>
                      <a:pt x="1029196" y="212905"/>
                      <a:pt x="1052056" y="208143"/>
                      <a:pt x="1075868" y="204333"/>
                    </a:cubicBezTo>
                    <a:cubicBezTo>
                      <a:pt x="1082536" y="204333"/>
                      <a:pt x="1089203" y="204333"/>
                      <a:pt x="1095871" y="204333"/>
                    </a:cubicBezTo>
                    <a:cubicBezTo>
                      <a:pt x="1106348" y="211953"/>
                      <a:pt x="1099681" y="223383"/>
                      <a:pt x="1099681" y="232908"/>
                    </a:cubicBezTo>
                    <a:cubicBezTo>
                      <a:pt x="1112063" y="235765"/>
                      <a:pt x="1123493" y="229098"/>
                      <a:pt x="1133971" y="231003"/>
                    </a:cubicBezTo>
                    <a:cubicBezTo>
                      <a:pt x="1140638" y="231003"/>
                      <a:pt x="1146353" y="233860"/>
                      <a:pt x="1151116" y="238623"/>
                    </a:cubicBezTo>
                    <a:cubicBezTo>
                      <a:pt x="1162546" y="262435"/>
                      <a:pt x="1192073" y="265293"/>
                      <a:pt x="1205408" y="287200"/>
                    </a:cubicBezTo>
                    <a:cubicBezTo>
                      <a:pt x="1219696" y="305298"/>
                      <a:pt x="1210171" y="320538"/>
                      <a:pt x="1198741" y="334825"/>
                    </a:cubicBezTo>
                    <a:cubicBezTo>
                      <a:pt x="1205408" y="359590"/>
                      <a:pt x="1234936" y="358638"/>
                      <a:pt x="1248271" y="377688"/>
                    </a:cubicBezTo>
                    <a:cubicBezTo>
                      <a:pt x="1257796" y="391023"/>
                      <a:pt x="1257796" y="393880"/>
                      <a:pt x="1246366" y="402453"/>
                    </a:cubicBezTo>
                    <a:cubicBezTo>
                      <a:pt x="1226363" y="415788"/>
                      <a:pt x="1207313" y="445315"/>
                      <a:pt x="1187311" y="402453"/>
                    </a:cubicBezTo>
                    <a:cubicBezTo>
                      <a:pt x="1184453" y="396738"/>
                      <a:pt x="1176833" y="390070"/>
                      <a:pt x="1171118" y="396738"/>
                    </a:cubicBezTo>
                    <a:cubicBezTo>
                      <a:pt x="1161593" y="407215"/>
                      <a:pt x="1163498" y="418645"/>
                      <a:pt x="1171118" y="431028"/>
                    </a:cubicBezTo>
                    <a:cubicBezTo>
                      <a:pt x="1186358" y="457698"/>
                      <a:pt x="1180643" y="471033"/>
                      <a:pt x="1151116" y="479605"/>
                    </a:cubicBezTo>
                    <a:cubicBezTo>
                      <a:pt x="1147306" y="475795"/>
                      <a:pt x="1141591" y="474843"/>
                      <a:pt x="1136828" y="476748"/>
                    </a:cubicBezTo>
                    <a:cubicBezTo>
                      <a:pt x="1132066" y="478653"/>
                      <a:pt x="1134923" y="483415"/>
                      <a:pt x="1136828" y="487225"/>
                    </a:cubicBezTo>
                    <a:cubicBezTo>
                      <a:pt x="1135876" y="500560"/>
                      <a:pt x="1128256" y="503418"/>
                      <a:pt x="1118731" y="497703"/>
                    </a:cubicBezTo>
                    <a:cubicBezTo>
                      <a:pt x="1098728" y="487225"/>
                      <a:pt x="1074916" y="482463"/>
                      <a:pt x="1066343" y="455793"/>
                    </a:cubicBezTo>
                    <a:cubicBezTo>
                      <a:pt x="1058723" y="432933"/>
                      <a:pt x="1039673" y="427218"/>
                      <a:pt x="1016813" y="433885"/>
                    </a:cubicBezTo>
                    <a:cubicBezTo>
                      <a:pt x="1008241" y="436743"/>
                      <a:pt x="999668" y="438648"/>
                      <a:pt x="996811" y="428170"/>
                    </a:cubicBezTo>
                    <a:cubicBezTo>
                      <a:pt x="993001" y="415788"/>
                      <a:pt x="1007288" y="411025"/>
                      <a:pt x="1013003" y="411978"/>
                    </a:cubicBezTo>
                    <a:cubicBezTo>
                      <a:pt x="1055866" y="420550"/>
                      <a:pt x="1078726" y="386260"/>
                      <a:pt x="1109206" y="369115"/>
                    </a:cubicBezTo>
                    <a:cubicBezTo>
                      <a:pt x="1117778" y="343398"/>
                      <a:pt x="1089203" y="330063"/>
                      <a:pt x="1089203" y="307203"/>
                    </a:cubicBezTo>
                    <a:cubicBezTo>
                      <a:pt x="1085393" y="301488"/>
                      <a:pt x="1081583" y="296725"/>
                      <a:pt x="1077773" y="291010"/>
                    </a:cubicBezTo>
                    <a:cubicBezTo>
                      <a:pt x="1057771" y="307203"/>
                      <a:pt x="1036816" y="290058"/>
                      <a:pt x="1016813" y="292915"/>
                    </a:cubicBezTo>
                    <a:cubicBezTo>
                      <a:pt x="1012050" y="293391"/>
                      <a:pt x="1008717" y="294106"/>
                      <a:pt x="1007169" y="296011"/>
                    </a:cubicBezTo>
                    <a:lnTo>
                      <a:pt x="1007866" y="302667"/>
                    </a:lnTo>
                    <a:lnTo>
                      <a:pt x="1009193" y="303393"/>
                    </a:lnTo>
                    <a:cubicBezTo>
                      <a:pt x="1013003" y="324348"/>
                      <a:pt x="986333" y="363401"/>
                      <a:pt x="962521" y="370068"/>
                    </a:cubicBezTo>
                    <a:cubicBezTo>
                      <a:pt x="943471" y="375783"/>
                      <a:pt x="924421" y="377688"/>
                      <a:pt x="905371" y="371973"/>
                    </a:cubicBezTo>
                    <a:cubicBezTo>
                      <a:pt x="896798" y="389118"/>
                      <a:pt x="879653" y="396738"/>
                      <a:pt x="868223" y="410073"/>
                    </a:cubicBezTo>
                    <a:cubicBezTo>
                      <a:pt x="859651" y="419598"/>
                      <a:pt x="849173" y="424361"/>
                      <a:pt x="836791" y="426266"/>
                    </a:cubicBezTo>
                    <a:cubicBezTo>
                      <a:pt x="830123" y="425313"/>
                      <a:pt x="820598" y="421503"/>
                      <a:pt x="816788" y="424361"/>
                    </a:cubicBezTo>
                    <a:cubicBezTo>
                      <a:pt x="772973" y="455793"/>
                      <a:pt x="714871" y="464366"/>
                      <a:pt x="677723" y="507228"/>
                    </a:cubicBezTo>
                    <a:cubicBezTo>
                      <a:pt x="667246" y="519611"/>
                      <a:pt x="646291" y="531993"/>
                      <a:pt x="668198" y="553901"/>
                    </a:cubicBezTo>
                    <a:cubicBezTo>
                      <a:pt x="672961" y="558663"/>
                      <a:pt x="665341" y="574856"/>
                      <a:pt x="662483" y="586286"/>
                    </a:cubicBezTo>
                    <a:cubicBezTo>
                      <a:pt x="685343" y="585333"/>
                      <a:pt x="702488" y="596763"/>
                      <a:pt x="716776" y="612956"/>
                    </a:cubicBezTo>
                    <a:cubicBezTo>
                      <a:pt x="731063" y="630101"/>
                      <a:pt x="747256" y="644388"/>
                      <a:pt x="771068" y="645341"/>
                    </a:cubicBezTo>
                    <a:cubicBezTo>
                      <a:pt x="789166" y="646293"/>
                      <a:pt x="788213" y="653913"/>
                      <a:pt x="782498" y="667248"/>
                    </a:cubicBezTo>
                    <a:cubicBezTo>
                      <a:pt x="774878" y="685346"/>
                      <a:pt x="766306" y="702491"/>
                      <a:pt x="772973" y="726303"/>
                    </a:cubicBezTo>
                    <a:cubicBezTo>
                      <a:pt x="779641" y="752973"/>
                      <a:pt x="789166" y="747258"/>
                      <a:pt x="805358" y="736781"/>
                    </a:cubicBezTo>
                    <a:cubicBezTo>
                      <a:pt x="823456" y="725351"/>
                      <a:pt x="826313" y="706301"/>
                      <a:pt x="828218" y="689156"/>
                    </a:cubicBezTo>
                    <a:cubicBezTo>
                      <a:pt x="831076" y="669153"/>
                      <a:pt x="841553" y="660581"/>
                      <a:pt x="858698" y="652961"/>
                    </a:cubicBezTo>
                    <a:cubicBezTo>
                      <a:pt x="901561" y="638673"/>
                      <a:pt x="911086" y="619623"/>
                      <a:pt x="901561" y="573903"/>
                    </a:cubicBezTo>
                    <a:cubicBezTo>
                      <a:pt x="900608" y="569141"/>
                      <a:pt x="899656" y="563426"/>
                      <a:pt x="904418" y="561521"/>
                    </a:cubicBezTo>
                    <a:cubicBezTo>
                      <a:pt x="937756" y="550091"/>
                      <a:pt x="937756" y="514848"/>
                      <a:pt x="953948" y="491988"/>
                    </a:cubicBezTo>
                    <a:cubicBezTo>
                      <a:pt x="957758" y="486273"/>
                      <a:pt x="961568" y="480558"/>
                      <a:pt x="968236" y="478653"/>
                    </a:cubicBezTo>
                    <a:cubicBezTo>
                      <a:pt x="991096" y="471986"/>
                      <a:pt x="1037768" y="491036"/>
                      <a:pt x="1049198" y="512943"/>
                    </a:cubicBezTo>
                    <a:cubicBezTo>
                      <a:pt x="1061581" y="517706"/>
                      <a:pt x="1074916" y="522468"/>
                      <a:pt x="1063486" y="539613"/>
                    </a:cubicBezTo>
                    <a:cubicBezTo>
                      <a:pt x="1048246" y="555806"/>
                      <a:pt x="1052056" y="572951"/>
                      <a:pt x="1067296" y="583428"/>
                    </a:cubicBezTo>
                    <a:cubicBezTo>
                      <a:pt x="1084441" y="593906"/>
                      <a:pt x="1099681" y="578666"/>
                      <a:pt x="1112063" y="568188"/>
                    </a:cubicBezTo>
                    <a:cubicBezTo>
                      <a:pt x="1139686" y="545328"/>
                      <a:pt x="1138733" y="544376"/>
                      <a:pt x="1146353" y="580571"/>
                    </a:cubicBezTo>
                    <a:cubicBezTo>
                      <a:pt x="1149211" y="592953"/>
                      <a:pt x="1154926" y="606288"/>
                      <a:pt x="1151116" y="616766"/>
                    </a:cubicBezTo>
                    <a:cubicBezTo>
                      <a:pt x="1138733" y="656771"/>
                      <a:pt x="1163498" y="672011"/>
                      <a:pt x="1193026" y="684393"/>
                    </a:cubicBezTo>
                    <a:cubicBezTo>
                      <a:pt x="1193026" y="693918"/>
                      <a:pt x="1188501" y="696537"/>
                      <a:pt x="1182905" y="697847"/>
                    </a:cubicBezTo>
                    <a:lnTo>
                      <a:pt x="1179024" y="699159"/>
                    </a:lnTo>
                    <a:lnTo>
                      <a:pt x="1177845" y="699023"/>
                    </a:lnTo>
                    <a:cubicBezTo>
                      <a:pt x="1174214" y="699455"/>
                      <a:pt x="1170404" y="700824"/>
                      <a:pt x="1166356" y="703443"/>
                    </a:cubicBezTo>
                    <a:lnTo>
                      <a:pt x="1179024" y="699159"/>
                    </a:lnTo>
                    <a:lnTo>
                      <a:pt x="1188263" y="700229"/>
                    </a:lnTo>
                    <a:cubicBezTo>
                      <a:pt x="1194931" y="702491"/>
                      <a:pt x="1201122" y="707253"/>
                      <a:pt x="1207313" y="712016"/>
                    </a:cubicBezTo>
                    <a:cubicBezTo>
                      <a:pt x="1210647" y="727732"/>
                      <a:pt x="1209694" y="741781"/>
                      <a:pt x="1205051" y="754402"/>
                    </a:cubicBezTo>
                    <a:lnTo>
                      <a:pt x="1180854" y="787924"/>
                    </a:lnTo>
                    <a:lnTo>
                      <a:pt x="1187073" y="807504"/>
                    </a:lnTo>
                    <a:cubicBezTo>
                      <a:pt x="1190883" y="812504"/>
                      <a:pt x="1196836" y="815362"/>
                      <a:pt x="1206361" y="814886"/>
                    </a:cubicBezTo>
                    <a:cubicBezTo>
                      <a:pt x="1214934" y="814886"/>
                      <a:pt x="1223506" y="816791"/>
                      <a:pt x="1213981" y="828221"/>
                    </a:cubicBezTo>
                    <a:cubicBezTo>
                      <a:pt x="1208266" y="850128"/>
                      <a:pt x="1205409" y="874893"/>
                      <a:pt x="1172071" y="862511"/>
                    </a:cubicBezTo>
                    <a:cubicBezTo>
                      <a:pt x="1153021" y="859653"/>
                      <a:pt x="1123494" y="872036"/>
                      <a:pt x="1115874" y="854891"/>
                    </a:cubicBezTo>
                    <a:cubicBezTo>
                      <a:pt x="1109206" y="839651"/>
                      <a:pt x="1133971" y="821553"/>
                      <a:pt x="1148259" y="807266"/>
                    </a:cubicBezTo>
                    <a:cubicBezTo>
                      <a:pt x="1157784" y="799646"/>
                      <a:pt x="1159689" y="785358"/>
                      <a:pt x="1173024" y="780596"/>
                    </a:cubicBezTo>
                    <a:lnTo>
                      <a:pt x="1173125" y="780684"/>
                    </a:lnTo>
                    <a:lnTo>
                      <a:pt x="1174333" y="770475"/>
                    </a:lnTo>
                    <a:cubicBezTo>
                      <a:pt x="1173023" y="767975"/>
                      <a:pt x="1169689" y="766784"/>
                      <a:pt x="1163498" y="767261"/>
                    </a:cubicBezTo>
                    <a:cubicBezTo>
                      <a:pt x="1147306" y="769166"/>
                      <a:pt x="1137781" y="780596"/>
                      <a:pt x="1124446" y="787263"/>
                    </a:cubicBezTo>
                    <a:cubicBezTo>
                      <a:pt x="1097776" y="793931"/>
                      <a:pt x="1070153" y="791073"/>
                      <a:pt x="1043483" y="789168"/>
                    </a:cubicBezTo>
                    <a:cubicBezTo>
                      <a:pt x="1026338" y="788216"/>
                      <a:pt x="1010146" y="786311"/>
                      <a:pt x="993953" y="794883"/>
                    </a:cubicBezTo>
                    <a:cubicBezTo>
                      <a:pt x="987286" y="810123"/>
                      <a:pt x="971093" y="808218"/>
                      <a:pt x="959663" y="814886"/>
                    </a:cubicBezTo>
                    <a:cubicBezTo>
                      <a:pt x="951091" y="825363"/>
                      <a:pt x="939661" y="831078"/>
                      <a:pt x="929183" y="839651"/>
                    </a:cubicBezTo>
                    <a:lnTo>
                      <a:pt x="925100" y="843462"/>
                    </a:lnTo>
                    <a:lnTo>
                      <a:pt x="915848" y="851081"/>
                    </a:lnTo>
                    <a:cubicBezTo>
                      <a:pt x="915848" y="851081"/>
                      <a:pt x="912991" y="851081"/>
                      <a:pt x="912991" y="851081"/>
                    </a:cubicBezTo>
                    <a:cubicBezTo>
                      <a:pt x="912991" y="851081"/>
                      <a:pt x="914896" y="852986"/>
                      <a:pt x="914896" y="852986"/>
                    </a:cubicBezTo>
                    <a:lnTo>
                      <a:pt x="925100" y="843462"/>
                    </a:lnTo>
                    <a:lnTo>
                      <a:pt x="932041" y="837746"/>
                    </a:lnTo>
                    <a:cubicBezTo>
                      <a:pt x="942518" y="824411"/>
                      <a:pt x="959663" y="826316"/>
                      <a:pt x="972998" y="820601"/>
                    </a:cubicBezTo>
                    <a:cubicBezTo>
                      <a:pt x="979666" y="818696"/>
                      <a:pt x="986333" y="814886"/>
                      <a:pt x="992048" y="814886"/>
                    </a:cubicBezTo>
                    <a:cubicBezTo>
                      <a:pt x="1003478" y="813933"/>
                      <a:pt x="1017766" y="809171"/>
                      <a:pt x="1023481" y="819648"/>
                    </a:cubicBezTo>
                    <a:cubicBezTo>
                      <a:pt x="1032053" y="834888"/>
                      <a:pt x="1013003" y="835841"/>
                      <a:pt x="1005383" y="842508"/>
                    </a:cubicBezTo>
                    <a:cubicBezTo>
                      <a:pt x="1003478" y="844413"/>
                      <a:pt x="1005383" y="851081"/>
                      <a:pt x="1006336" y="854891"/>
                    </a:cubicBezTo>
                    <a:cubicBezTo>
                      <a:pt x="997763" y="866321"/>
                      <a:pt x="1011098" y="877751"/>
                      <a:pt x="1005383" y="889181"/>
                    </a:cubicBezTo>
                    <a:cubicBezTo>
                      <a:pt x="1001573" y="899658"/>
                      <a:pt x="992048" y="903468"/>
                      <a:pt x="984428" y="910136"/>
                    </a:cubicBezTo>
                    <a:cubicBezTo>
                      <a:pt x="974903" y="918708"/>
                      <a:pt x="961568" y="909183"/>
                      <a:pt x="952043" y="916803"/>
                    </a:cubicBezTo>
                    <a:cubicBezTo>
                      <a:pt x="937756" y="931091"/>
                      <a:pt x="916801" y="932043"/>
                      <a:pt x="899656" y="938711"/>
                    </a:cubicBezTo>
                    <a:cubicBezTo>
                      <a:pt x="876796" y="947283"/>
                      <a:pt x="858698" y="959666"/>
                      <a:pt x="855841" y="985383"/>
                    </a:cubicBezTo>
                    <a:cubicBezTo>
                      <a:pt x="853936" y="1001576"/>
                      <a:pt x="839648" y="1003481"/>
                      <a:pt x="831076" y="1003481"/>
                    </a:cubicBezTo>
                    <a:cubicBezTo>
                      <a:pt x="779641" y="1006338"/>
                      <a:pt x="763448" y="1048248"/>
                      <a:pt x="738683" y="1081586"/>
                    </a:cubicBezTo>
                    <a:cubicBezTo>
                      <a:pt x="708203" y="1076823"/>
                      <a:pt x="712013" y="1097778"/>
                      <a:pt x="711061" y="1115876"/>
                    </a:cubicBezTo>
                    <a:cubicBezTo>
                      <a:pt x="707251" y="1144451"/>
                      <a:pt x="692011" y="1163501"/>
                      <a:pt x="666293" y="1175883"/>
                    </a:cubicBezTo>
                    <a:cubicBezTo>
                      <a:pt x="636766" y="1191123"/>
                      <a:pt x="610096" y="1209221"/>
                      <a:pt x="585331" y="1230176"/>
                    </a:cubicBezTo>
                    <a:cubicBezTo>
                      <a:pt x="565328" y="1247320"/>
                      <a:pt x="557708" y="1270181"/>
                      <a:pt x="559613" y="1297803"/>
                    </a:cubicBezTo>
                    <a:cubicBezTo>
                      <a:pt x="561518" y="1327331"/>
                      <a:pt x="564376" y="1356858"/>
                      <a:pt x="557708" y="1386386"/>
                    </a:cubicBezTo>
                    <a:cubicBezTo>
                      <a:pt x="555803" y="1394958"/>
                      <a:pt x="551993" y="1406388"/>
                      <a:pt x="542468" y="1407341"/>
                    </a:cubicBezTo>
                    <a:cubicBezTo>
                      <a:pt x="530086" y="1409246"/>
                      <a:pt x="531038" y="1394958"/>
                      <a:pt x="528181" y="1387338"/>
                    </a:cubicBezTo>
                    <a:cubicBezTo>
                      <a:pt x="522466" y="1365431"/>
                      <a:pt x="516751" y="1344476"/>
                      <a:pt x="519608" y="1320663"/>
                    </a:cubicBezTo>
                    <a:cubicBezTo>
                      <a:pt x="521513" y="1300661"/>
                      <a:pt x="522466" y="1280658"/>
                      <a:pt x="488176" y="1283516"/>
                    </a:cubicBezTo>
                    <a:cubicBezTo>
                      <a:pt x="470078" y="1285421"/>
                      <a:pt x="452933" y="1262561"/>
                      <a:pt x="429121" y="1267323"/>
                    </a:cubicBezTo>
                    <a:cubicBezTo>
                      <a:pt x="422453" y="1268276"/>
                      <a:pt x="411023" y="1265418"/>
                      <a:pt x="409118" y="1268276"/>
                    </a:cubicBezTo>
                    <a:cubicBezTo>
                      <a:pt x="391973" y="1307328"/>
                      <a:pt x="364351" y="1288278"/>
                      <a:pt x="336728" y="1284468"/>
                    </a:cubicBezTo>
                    <a:cubicBezTo>
                      <a:pt x="279578" y="1275896"/>
                      <a:pt x="228143" y="1315901"/>
                      <a:pt x="215761" y="1373051"/>
                    </a:cubicBezTo>
                    <a:cubicBezTo>
                      <a:pt x="210998" y="1396863"/>
                      <a:pt x="193853" y="1415913"/>
                      <a:pt x="189091" y="1441631"/>
                    </a:cubicBezTo>
                    <a:cubicBezTo>
                      <a:pt x="182423" y="1476873"/>
                      <a:pt x="183376" y="1511163"/>
                      <a:pt x="196711" y="1544501"/>
                    </a:cubicBezTo>
                    <a:cubicBezTo>
                      <a:pt x="204331" y="1564503"/>
                      <a:pt x="219571" y="1574028"/>
                      <a:pt x="244336" y="1573076"/>
                    </a:cubicBezTo>
                    <a:cubicBezTo>
                      <a:pt x="284341" y="1571171"/>
                      <a:pt x="310058" y="1555931"/>
                      <a:pt x="320536" y="1514973"/>
                    </a:cubicBezTo>
                    <a:cubicBezTo>
                      <a:pt x="324346" y="1500686"/>
                      <a:pt x="374828" y="1487351"/>
                      <a:pt x="387211" y="1494971"/>
                    </a:cubicBezTo>
                    <a:cubicBezTo>
                      <a:pt x="396736" y="1500686"/>
                      <a:pt x="392926" y="1507353"/>
                      <a:pt x="389116" y="1515926"/>
                    </a:cubicBezTo>
                    <a:cubicBezTo>
                      <a:pt x="372923" y="1552121"/>
                      <a:pt x="358636" y="1589268"/>
                      <a:pt x="340538" y="1624511"/>
                    </a:cubicBezTo>
                    <a:cubicBezTo>
                      <a:pt x="329108" y="1646418"/>
                      <a:pt x="340538" y="1644513"/>
                      <a:pt x="354826" y="1644513"/>
                    </a:cubicBezTo>
                    <a:cubicBezTo>
                      <a:pt x="372923" y="1644513"/>
                      <a:pt x="391973" y="1642608"/>
                      <a:pt x="410071" y="1645466"/>
                    </a:cubicBezTo>
                    <a:cubicBezTo>
                      <a:pt x="432931" y="1649276"/>
                      <a:pt x="449123" y="1658801"/>
                      <a:pt x="439598" y="1687376"/>
                    </a:cubicBezTo>
                    <a:cubicBezTo>
                      <a:pt x="433883" y="1705473"/>
                      <a:pt x="432931" y="1725476"/>
                      <a:pt x="426263" y="1743573"/>
                    </a:cubicBezTo>
                    <a:cubicBezTo>
                      <a:pt x="414833" y="1774053"/>
                      <a:pt x="432931" y="1793103"/>
                      <a:pt x="450076" y="1813106"/>
                    </a:cubicBezTo>
                    <a:cubicBezTo>
                      <a:pt x="466268" y="1832156"/>
                      <a:pt x="483413" y="1819773"/>
                      <a:pt x="499606" y="1812153"/>
                    </a:cubicBezTo>
                    <a:cubicBezTo>
                      <a:pt x="512941" y="1806438"/>
                      <a:pt x="528181" y="1806438"/>
                      <a:pt x="536753" y="1818821"/>
                    </a:cubicBezTo>
                    <a:cubicBezTo>
                      <a:pt x="554851" y="1843586"/>
                      <a:pt x="571996" y="1829298"/>
                      <a:pt x="577711" y="1813106"/>
                    </a:cubicBezTo>
                    <a:cubicBezTo>
                      <a:pt x="591998" y="1771196"/>
                      <a:pt x="630098" y="1768338"/>
                      <a:pt x="661531" y="1754051"/>
                    </a:cubicBezTo>
                    <a:cubicBezTo>
                      <a:pt x="671056" y="1754051"/>
                      <a:pt x="673913" y="1755956"/>
                      <a:pt x="672008" y="1763576"/>
                    </a:cubicBezTo>
                    <a:cubicBezTo>
                      <a:pt x="676771" y="1783578"/>
                      <a:pt x="689153" y="1777863"/>
                      <a:pt x="695821" y="1768338"/>
                    </a:cubicBezTo>
                    <a:cubicBezTo>
                      <a:pt x="713918" y="1745478"/>
                      <a:pt x="729158" y="1761671"/>
                      <a:pt x="741541" y="1772148"/>
                    </a:cubicBezTo>
                    <a:cubicBezTo>
                      <a:pt x="769163" y="1795008"/>
                      <a:pt x="799643" y="1798818"/>
                      <a:pt x="832028" y="1788341"/>
                    </a:cubicBezTo>
                    <a:cubicBezTo>
                      <a:pt x="845363" y="1783578"/>
                      <a:pt x="854888" y="1779768"/>
                      <a:pt x="865366" y="1796913"/>
                    </a:cubicBezTo>
                    <a:cubicBezTo>
                      <a:pt x="875843" y="1814058"/>
                      <a:pt x="896798" y="1823583"/>
                      <a:pt x="910133" y="1838823"/>
                    </a:cubicBezTo>
                    <a:cubicBezTo>
                      <a:pt x="947281" y="1881686"/>
                      <a:pt x="990143" y="1906451"/>
                      <a:pt x="1047293" y="1918833"/>
                    </a:cubicBezTo>
                    <a:cubicBezTo>
                      <a:pt x="1093966" y="1928358"/>
                      <a:pt x="1124446" y="1995986"/>
                      <a:pt x="1116826" y="2036943"/>
                    </a:cubicBezTo>
                    <a:cubicBezTo>
                      <a:pt x="1113968" y="2044563"/>
                      <a:pt x="1111111" y="2051231"/>
                      <a:pt x="1106348" y="2056946"/>
                    </a:cubicBezTo>
                    <a:cubicBezTo>
                      <a:pt x="1092061" y="2071233"/>
                      <a:pt x="1112063" y="2086473"/>
                      <a:pt x="1104443" y="2099808"/>
                    </a:cubicBezTo>
                    <a:cubicBezTo>
                      <a:pt x="1110158" y="2107428"/>
                      <a:pt x="1117778" y="2102666"/>
                      <a:pt x="1124446" y="2102666"/>
                    </a:cubicBezTo>
                    <a:cubicBezTo>
                      <a:pt x="1147306" y="2095046"/>
                      <a:pt x="1161593" y="2062661"/>
                      <a:pt x="1193026" y="2077901"/>
                    </a:cubicBezTo>
                    <a:cubicBezTo>
                      <a:pt x="1225411" y="2087426"/>
                      <a:pt x="1244461" y="2125526"/>
                      <a:pt x="1280656" y="2123621"/>
                    </a:cubicBezTo>
                    <a:cubicBezTo>
                      <a:pt x="1325423" y="2121716"/>
                      <a:pt x="1360666" y="2136956"/>
                      <a:pt x="1387336" y="2172198"/>
                    </a:cubicBezTo>
                    <a:cubicBezTo>
                      <a:pt x="1398766" y="2187438"/>
                      <a:pt x="1427341" y="2172198"/>
                      <a:pt x="1434008" y="2199821"/>
                    </a:cubicBezTo>
                    <a:cubicBezTo>
                      <a:pt x="1440676" y="2228396"/>
                      <a:pt x="1444486" y="2256018"/>
                      <a:pt x="1430198" y="2282688"/>
                    </a:cubicBezTo>
                    <a:cubicBezTo>
                      <a:pt x="1413053" y="2315073"/>
                      <a:pt x="1388288" y="2341743"/>
                      <a:pt x="1370191" y="2373176"/>
                    </a:cubicBezTo>
                    <a:cubicBezTo>
                      <a:pt x="1359713" y="2391273"/>
                      <a:pt x="1356856" y="2406513"/>
                      <a:pt x="1358761" y="2423658"/>
                    </a:cubicBezTo>
                    <a:cubicBezTo>
                      <a:pt x="1366381" y="2486523"/>
                      <a:pt x="1352093" y="2544626"/>
                      <a:pt x="1327328" y="2600823"/>
                    </a:cubicBezTo>
                    <a:cubicBezTo>
                      <a:pt x="1321613" y="2612253"/>
                      <a:pt x="1313041" y="2629398"/>
                      <a:pt x="1293991" y="2626541"/>
                    </a:cubicBezTo>
                    <a:cubicBezTo>
                      <a:pt x="1261606" y="2622731"/>
                      <a:pt x="1241603" y="2647496"/>
                      <a:pt x="1218743" y="2661783"/>
                    </a:cubicBezTo>
                    <a:cubicBezTo>
                      <a:pt x="1203503" y="2671308"/>
                      <a:pt x="1187311" y="2690358"/>
                      <a:pt x="1193026" y="2710361"/>
                    </a:cubicBezTo>
                    <a:cubicBezTo>
                      <a:pt x="1205408" y="2757033"/>
                      <a:pt x="1178738" y="2793228"/>
                      <a:pt x="1164451" y="2832281"/>
                    </a:cubicBezTo>
                    <a:cubicBezTo>
                      <a:pt x="1154926" y="2859903"/>
                      <a:pt x="1136828" y="2884668"/>
                      <a:pt x="1122541" y="2910386"/>
                    </a:cubicBezTo>
                    <a:cubicBezTo>
                      <a:pt x="1116826" y="2920863"/>
                      <a:pt x="1109206" y="2929436"/>
                      <a:pt x="1095871" y="2929436"/>
                    </a:cubicBezTo>
                    <a:cubicBezTo>
                      <a:pt x="1085393" y="2920863"/>
                      <a:pt x="1072058" y="2930388"/>
                      <a:pt x="1061581" y="2922768"/>
                    </a:cubicBezTo>
                    <a:cubicBezTo>
                      <a:pt x="1053961" y="2919911"/>
                      <a:pt x="1044436" y="2911338"/>
                      <a:pt x="1047293" y="2929436"/>
                    </a:cubicBezTo>
                    <a:cubicBezTo>
                      <a:pt x="1052056" y="2938961"/>
                      <a:pt x="1062533" y="2944676"/>
                      <a:pt x="1061581" y="2956106"/>
                    </a:cubicBezTo>
                    <a:cubicBezTo>
                      <a:pt x="1055866" y="2964678"/>
                      <a:pt x="1048246" y="2962773"/>
                      <a:pt x="1040626" y="2959916"/>
                    </a:cubicBezTo>
                    <a:cubicBezTo>
                      <a:pt x="952043" y="2929436"/>
                      <a:pt x="865366" y="2895146"/>
                      <a:pt x="783451" y="2850378"/>
                    </a:cubicBezTo>
                    <a:cubicBezTo>
                      <a:pt x="762496" y="2838948"/>
                      <a:pt x="762496" y="2820851"/>
                      <a:pt x="752971" y="2805611"/>
                    </a:cubicBezTo>
                    <a:cubicBezTo>
                      <a:pt x="730111" y="2799896"/>
                      <a:pt x="738683" y="2779893"/>
                      <a:pt x="737731" y="2765606"/>
                    </a:cubicBezTo>
                    <a:cubicBezTo>
                      <a:pt x="736778" y="2697978"/>
                      <a:pt x="732968" y="2631303"/>
                      <a:pt x="721538" y="2564628"/>
                    </a:cubicBezTo>
                    <a:cubicBezTo>
                      <a:pt x="715823" y="2532243"/>
                      <a:pt x="700583" y="2503668"/>
                      <a:pt x="670103" y="2492238"/>
                    </a:cubicBezTo>
                    <a:cubicBezTo>
                      <a:pt x="596761" y="2464616"/>
                      <a:pt x="568186" y="2400798"/>
                      <a:pt x="539611" y="2337933"/>
                    </a:cubicBezTo>
                    <a:cubicBezTo>
                      <a:pt x="520561" y="2296976"/>
                      <a:pt x="502463" y="2256971"/>
                      <a:pt x="473888" y="2221728"/>
                    </a:cubicBezTo>
                    <a:cubicBezTo>
                      <a:pt x="456743" y="2200773"/>
                      <a:pt x="450076" y="2174103"/>
                      <a:pt x="468173" y="2148386"/>
                    </a:cubicBezTo>
                    <a:cubicBezTo>
                      <a:pt x="473888" y="2140766"/>
                      <a:pt x="477698" y="2133146"/>
                      <a:pt x="471983" y="2122668"/>
                    </a:cubicBezTo>
                    <a:cubicBezTo>
                      <a:pt x="452933" y="2083616"/>
                      <a:pt x="471983" y="2052183"/>
                      <a:pt x="493891" y="2021703"/>
                    </a:cubicBezTo>
                    <a:cubicBezTo>
                      <a:pt x="518656" y="1987413"/>
                      <a:pt x="546278" y="1955028"/>
                      <a:pt x="538658" y="1907403"/>
                    </a:cubicBezTo>
                    <a:cubicBezTo>
                      <a:pt x="535801" y="1889306"/>
                      <a:pt x="531991" y="1871208"/>
                      <a:pt x="524371" y="1854063"/>
                    </a:cubicBezTo>
                    <a:cubicBezTo>
                      <a:pt x="517703" y="1837871"/>
                      <a:pt x="507226" y="1834061"/>
                      <a:pt x="499606" y="1853111"/>
                    </a:cubicBezTo>
                    <a:cubicBezTo>
                      <a:pt x="489128" y="1876923"/>
                      <a:pt x="475793" y="1875018"/>
                      <a:pt x="459601" y="1860731"/>
                    </a:cubicBezTo>
                    <a:cubicBezTo>
                      <a:pt x="443408" y="1847396"/>
                      <a:pt x="425311" y="1838823"/>
                      <a:pt x="408166" y="1827393"/>
                    </a:cubicBezTo>
                    <a:cubicBezTo>
                      <a:pt x="375781" y="1806438"/>
                      <a:pt x="371971" y="1771196"/>
                      <a:pt x="354826" y="1742621"/>
                    </a:cubicBezTo>
                    <a:cubicBezTo>
                      <a:pt x="346253" y="1729286"/>
                      <a:pt x="337681" y="1720713"/>
                      <a:pt x="322441" y="1715951"/>
                    </a:cubicBezTo>
                    <a:cubicBezTo>
                      <a:pt x="289103" y="1705473"/>
                      <a:pt x="255766" y="1691186"/>
                      <a:pt x="234811" y="1658801"/>
                    </a:cubicBezTo>
                    <a:cubicBezTo>
                      <a:pt x="228143" y="1649276"/>
                      <a:pt x="218618" y="1639751"/>
                      <a:pt x="206236" y="1644513"/>
                    </a:cubicBezTo>
                    <a:cubicBezTo>
                      <a:pt x="170993" y="1656896"/>
                      <a:pt x="143371" y="1639751"/>
                      <a:pt x="116701" y="1622606"/>
                    </a:cubicBezTo>
                    <a:cubicBezTo>
                      <a:pt x="85268" y="1603556"/>
                      <a:pt x="54788" y="1583553"/>
                      <a:pt x="28118" y="1557836"/>
                    </a:cubicBezTo>
                    <a:cubicBezTo>
                      <a:pt x="11926" y="1541643"/>
                      <a:pt x="1448" y="1523546"/>
                      <a:pt x="12878" y="1499733"/>
                    </a:cubicBezTo>
                    <a:cubicBezTo>
                      <a:pt x="20498" y="1482588"/>
                      <a:pt x="16688" y="1463538"/>
                      <a:pt x="10021" y="1446393"/>
                    </a:cubicBezTo>
                    <a:cubicBezTo>
                      <a:pt x="6211" y="1434963"/>
                      <a:pt x="-1409" y="1423533"/>
                      <a:pt x="5258" y="1410198"/>
                    </a:cubicBezTo>
                    <a:cubicBezTo>
                      <a:pt x="-12839" y="1304471"/>
                      <a:pt x="19546" y="1205411"/>
                      <a:pt x="45263" y="1105398"/>
                    </a:cubicBezTo>
                    <a:cubicBezTo>
                      <a:pt x="94793" y="912993"/>
                      <a:pt x="185281" y="739638"/>
                      <a:pt x="304343" y="581523"/>
                    </a:cubicBezTo>
                    <a:cubicBezTo>
                      <a:pt x="374828" y="487226"/>
                      <a:pt x="458648" y="405311"/>
                      <a:pt x="548183" y="329111"/>
                    </a:cubicBezTo>
                    <a:cubicBezTo>
                      <a:pt x="568186" y="311966"/>
                      <a:pt x="591046" y="303393"/>
                      <a:pt x="617716" y="317681"/>
                    </a:cubicBezTo>
                    <a:cubicBezTo>
                      <a:pt x="628193" y="324348"/>
                      <a:pt x="628193" y="314823"/>
                      <a:pt x="631051" y="309108"/>
                    </a:cubicBezTo>
                    <a:cubicBezTo>
                      <a:pt x="652006" y="308156"/>
                      <a:pt x="669151" y="289106"/>
                      <a:pt x="692011" y="299583"/>
                    </a:cubicBezTo>
                    <a:cubicBezTo>
                      <a:pt x="712013" y="311966"/>
                      <a:pt x="732968" y="317681"/>
                      <a:pt x="756781" y="316728"/>
                    </a:cubicBezTo>
                    <a:cubicBezTo>
                      <a:pt x="764401" y="317681"/>
                      <a:pt x="772973" y="320538"/>
                      <a:pt x="780593" y="315776"/>
                    </a:cubicBezTo>
                    <a:cubicBezTo>
                      <a:pt x="786308" y="312918"/>
                      <a:pt x="792023" y="311966"/>
                      <a:pt x="797738" y="314823"/>
                    </a:cubicBezTo>
                    <a:cubicBezTo>
                      <a:pt x="808216" y="327206"/>
                      <a:pt x="819646" y="321491"/>
                      <a:pt x="831076" y="316728"/>
                    </a:cubicBezTo>
                    <a:cubicBezTo>
                      <a:pt x="837743" y="304346"/>
                      <a:pt x="858698" y="297678"/>
                      <a:pt x="841553" y="277676"/>
                    </a:cubicBezTo>
                    <a:cubicBezTo>
                      <a:pt x="834886" y="270056"/>
                      <a:pt x="846316" y="263388"/>
                      <a:pt x="852031" y="259578"/>
                    </a:cubicBezTo>
                    <a:cubicBezTo>
                      <a:pt x="857269" y="255768"/>
                      <a:pt x="862508" y="252434"/>
                      <a:pt x="867152" y="248624"/>
                    </a:cubicBezTo>
                    <a:lnTo>
                      <a:pt x="876026" y="238011"/>
                    </a:lnTo>
                    <a:lnTo>
                      <a:pt x="858921" y="241392"/>
                    </a:lnTo>
                    <a:cubicBezTo>
                      <a:pt x="840303" y="244874"/>
                      <a:pt x="823694" y="244338"/>
                      <a:pt x="821551" y="210048"/>
                    </a:cubicBezTo>
                    <a:cubicBezTo>
                      <a:pt x="833933" y="208143"/>
                      <a:pt x="848221" y="208143"/>
                      <a:pt x="857746" y="190998"/>
                    </a:cubicBezTo>
                    <a:cubicBezTo>
                      <a:pt x="861079" y="184807"/>
                      <a:pt x="867032" y="183378"/>
                      <a:pt x="873343" y="184331"/>
                    </a:cubicBezTo>
                    <a:close/>
                    <a:moveTo>
                      <a:pt x="798215" y="181949"/>
                    </a:moveTo>
                    <a:cubicBezTo>
                      <a:pt x="801310" y="182187"/>
                      <a:pt x="803930" y="183378"/>
                      <a:pt x="805359" y="187188"/>
                    </a:cubicBezTo>
                    <a:cubicBezTo>
                      <a:pt x="808216" y="194808"/>
                      <a:pt x="800596" y="194808"/>
                      <a:pt x="795834" y="196713"/>
                    </a:cubicBezTo>
                    <a:cubicBezTo>
                      <a:pt x="790119" y="193856"/>
                      <a:pt x="788214" y="189093"/>
                      <a:pt x="788214" y="182426"/>
                    </a:cubicBezTo>
                    <a:cubicBezTo>
                      <a:pt x="791547" y="182426"/>
                      <a:pt x="795119" y="181711"/>
                      <a:pt x="798215" y="181949"/>
                    </a:cubicBezTo>
                    <a:close/>
                    <a:moveTo>
                      <a:pt x="938708" y="121466"/>
                    </a:moveTo>
                    <a:cubicBezTo>
                      <a:pt x="943471" y="128133"/>
                      <a:pt x="953948" y="130038"/>
                      <a:pt x="952043" y="141468"/>
                    </a:cubicBezTo>
                    <a:lnTo>
                      <a:pt x="951037" y="142501"/>
                    </a:lnTo>
                    <a:lnTo>
                      <a:pt x="953949" y="140516"/>
                    </a:lnTo>
                    <a:cubicBezTo>
                      <a:pt x="952996" y="143373"/>
                      <a:pt x="952996" y="146231"/>
                      <a:pt x="952996" y="148136"/>
                    </a:cubicBezTo>
                    <a:cubicBezTo>
                      <a:pt x="952996" y="154803"/>
                      <a:pt x="952996" y="161471"/>
                      <a:pt x="952996" y="169091"/>
                    </a:cubicBezTo>
                    <a:cubicBezTo>
                      <a:pt x="949662" y="166709"/>
                      <a:pt x="947281" y="162899"/>
                      <a:pt x="944424" y="159804"/>
                    </a:cubicBezTo>
                    <a:lnTo>
                      <a:pt x="933131" y="154863"/>
                    </a:lnTo>
                    <a:lnTo>
                      <a:pt x="931088" y="155756"/>
                    </a:lnTo>
                    <a:cubicBezTo>
                      <a:pt x="931088" y="155756"/>
                      <a:pt x="930136" y="155756"/>
                      <a:pt x="930136" y="155756"/>
                    </a:cubicBezTo>
                    <a:cubicBezTo>
                      <a:pt x="925373" y="152898"/>
                      <a:pt x="906323" y="162423"/>
                      <a:pt x="918706" y="144326"/>
                    </a:cubicBezTo>
                    <a:cubicBezTo>
                      <a:pt x="923468" y="137658"/>
                      <a:pt x="931088" y="131943"/>
                      <a:pt x="931088" y="122418"/>
                    </a:cubicBezTo>
                    <a:cubicBezTo>
                      <a:pt x="934898" y="118608"/>
                      <a:pt x="936803" y="118608"/>
                      <a:pt x="938708" y="121466"/>
                    </a:cubicBezTo>
                    <a:close/>
                    <a:moveTo>
                      <a:pt x="925373" y="107178"/>
                    </a:moveTo>
                    <a:cubicBezTo>
                      <a:pt x="930136" y="111940"/>
                      <a:pt x="934898" y="116703"/>
                      <a:pt x="938708" y="121465"/>
                    </a:cubicBezTo>
                    <a:lnTo>
                      <a:pt x="935851" y="121465"/>
                    </a:lnTo>
                    <a:cubicBezTo>
                      <a:pt x="935851" y="121465"/>
                      <a:pt x="932993" y="121465"/>
                      <a:pt x="932993" y="121465"/>
                    </a:cubicBezTo>
                    <a:cubicBezTo>
                      <a:pt x="923468" y="125275"/>
                      <a:pt x="912991" y="131943"/>
                      <a:pt x="901561" y="123370"/>
                    </a:cubicBezTo>
                    <a:cubicBezTo>
                      <a:pt x="904418" y="109083"/>
                      <a:pt x="915848" y="109083"/>
                      <a:pt x="925373" y="107178"/>
                    </a:cubicBezTo>
                    <a:close/>
                    <a:moveTo>
                      <a:pt x="1021576" y="71936"/>
                    </a:moveTo>
                    <a:cubicBezTo>
                      <a:pt x="1037768" y="75746"/>
                      <a:pt x="1038721" y="87176"/>
                      <a:pt x="1031101" y="97653"/>
                    </a:cubicBezTo>
                    <a:cubicBezTo>
                      <a:pt x="1019671" y="115751"/>
                      <a:pt x="1011098" y="95748"/>
                      <a:pt x="1000621" y="92891"/>
                    </a:cubicBezTo>
                    <a:cubicBezTo>
                      <a:pt x="1002526" y="88128"/>
                      <a:pt x="1005383" y="83366"/>
                      <a:pt x="1007288" y="79556"/>
                    </a:cubicBezTo>
                    <a:cubicBezTo>
                      <a:pt x="1012051" y="76698"/>
                      <a:pt x="1016813" y="74793"/>
                      <a:pt x="1021576" y="71936"/>
                    </a:cubicBezTo>
                    <a:close/>
                    <a:moveTo>
                      <a:pt x="1113849" y="40265"/>
                    </a:moveTo>
                    <a:cubicBezTo>
                      <a:pt x="1128732" y="39074"/>
                      <a:pt x="1143972" y="42885"/>
                      <a:pt x="1159689" y="51933"/>
                    </a:cubicBezTo>
                    <a:cubicBezTo>
                      <a:pt x="1175881" y="68126"/>
                      <a:pt x="1166356" y="76698"/>
                      <a:pt x="1151116" y="84318"/>
                    </a:cubicBezTo>
                    <a:cubicBezTo>
                      <a:pt x="1137781" y="90986"/>
                      <a:pt x="1123494" y="86223"/>
                      <a:pt x="1111111" y="92891"/>
                    </a:cubicBezTo>
                    <a:cubicBezTo>
                      <a:pt x="1083489" y="98606"/>
                      <a:pt x="1067296" y="90033"/>
                      <a:pt x="1070153" y="58601"/>
                    </a:cubicBezTo>
                    <a:cubicBezTo>
                      <a:pt x="1084441" y="47647"/>
                      <a:pt x="1098967" y="41456"/>
                      <a:pt x="1113849" y="40265"/>
                    </a:cubicBezTo>
                    <a:close/>
                    <a:moveTo>
                      <a:pt x="1400760" y="96"/>
                    </a:moveTo>
                    <a:cubicBezTo>
                      <a:pt x="1426031" y="498"/>
                      <a:pt x="1451392" y="2164"/>
                      <a:pt x="1476871" y="5260"/>
                    </a:cubicBezTo>
                    <a:cubicBezTo>
                      <a:pt x="1521639" y="13833"/>
                      <a:pt x="1566406" y="14785"/>
                      <a:pt x="1611174" y="9070"/>
                    </a:cubicBezTo>
                    <a:cubicBezTo>
                      <a:pt x="1614984" y="7165"/>
                      <a:pt x="1619746" y="9070"/>
                      <a:pt x="1619746" y="17643"/>
                    </a:cubicBezTo>
                    <a:cubicBezTo>
                      <a:pt x="1631176" y="13833"/>
                      <a:pt x="1639748" y="20500"/>
                      <a:pt x="1646416" y="28120"/>
                    </a:cubicBezTo>
                    <a:cubicBezTo>
                      <a:pt x="1652131" y="36693"/>
                      <a:pt x="1659751" y="35740"/>
                      <a:pt x="1667371" y="31930"/>
                    </a:cubicBezTo>
                    <a:cubicBezTo>
                      <a:pt x="1693088" y="18119"/>
                      <a:pt x="1717377" y="11690"/>
                      <a:pt x="1742261" y="11690"/>
                    </a:cubicBezTo>
                    <a:cubicBezTo>
                      <a:pt x="1767145" y="11690"/>
                      <a:pt x="1792624" y="18119"/>
                      <a:pt x="1820723" y="30025"/>
                    </a:cubicBezTo>
                    <a:cubicBezTo>
                      <a:pt x="1845488" y="40503"/>
                      <a:pt x="1874063" y="40503"/>
                      <a:pt x="1901686" y="45265"/>
                    </a:cubicBezTo>
                    <a:cubicBezTo>
                      <a:pt x="1905496" y="54790"/>
                      <a:pt x="1888351" y="56695"/>
                      <a:pt x="1894066" y="69078"/>
                    </a:cubicBezTo>
                    <a:cubicBezTo>
                      <a:pt x="1913116" y="57648"/>
                      <a:pt x="1934071" y="52885"/>
                      <a:pt x="1955978" y="55743"/>
                    </a:cubicBezTo>
                    <a:cubicBezTo>
                      <a:pt x="1961693" y="62410"/>
                      <a:pt x="1959788" y="69078"/>
                      <a:pt x="1954073" y="71935"/>
                    </a:cubicBezTo>
                    <a:cubicBezTo>
                      <a:pt x="1939786" y="78603"/>
                      <a:pt x="1939786" y="91938"/>
                      <a:pt x="1935976" y="103368"/>
                    </a:cubicBezTo>
                    <a:cubicBezTo>
                      <a:pt x="1904543" y="124323"/>
                      <a:pt x="1914068" y="142420"/>
                      <a:pt x="1949311" y="161470"/>
                    </a:cubicBezTo>
                    <a:cubicBezTo>
                      <a:pt x="1923593" y="162423"/>
                      <a:pt x="1905496" y="153850"/>
                      <a:pt x="1894066" y="171948"/>
                    </a:cubicBezTo>
                    <a:cubicBezTo>
                      <a:pt x="1899781" y="177663"/>
                      <a:pt x="1909306" y="175758"/>
                      <a:pt x="1913116" y="183378"/>
                    </a:cubicBezTo>
                    <a:cubicBezTo>
                      <a:pt x="1917878" y="187188"/>
                      <a:pt x="1922641" y="195760"/>
                      <a:pt x="1907401" y="196713"/>
                    </a:cubicBezTo>
                    <a:cubicBezTo>
                      <a:pt x="1907401" y="221478"/>
                      <a:pt x="1903591" y="242433"/>
                      <a:pt x="1873111" y="245290"/>
                    </a:cubicBezTo>
                    <a:cubicBezTo>
                      <a:pt x="1842631" y="244338"/>
                      <a:pt x="1879778" y="263388"/>
                      <a:pt x="1866443" y="267198"/>
                    </a:cubicBezTo>
                    <a:cubicBezTo>
                      <a:pt x="1860728" y="271008"/>
                      <a:pt x="1855013" y="271960"/>
                      <a:pt x="1851203" y="270055"/>
                    </a:cubicBezTo>
                    <a:cubicBezTo>
                      <a:pt x="1860728" y="280533"/>
                      <a:pt x="1876921" y="291963"/>
                      <a:pt x="1866443" y="313870"/>
                    </a:cubicBezTo>
                    <a:cubicBezTo>
                      <a:pt x="1859776" y="319585"/>
                      <a:pt x="1852156" y="321490"/>
                      <a:pt x="1843583" y="319585"/>
                    </a:cubicBezTo>
                    <a:cubicBezTo>
                      <a:pt x="1833106" y="315775"/>
                      <a:pt x="1827391" y="307203"/>
                      <a:pt x="1819771" y="300535"/>
                    </a:cubicBezTo>
                    <a:cubicBezTo>
                      <a:pt x="1811198" y="310060"/>
                      <a:pt x="1800721" y="314823"/>
                      <a:pt x="1788338" y="313870"/>
                    </a:cubicBezTo>
                    <a:cubicBezTo>
                      <a:pt x="1791196" y="322443"/>
                      <a:pt x="1796911" y="313870"/>
                      <a:pt x="1800721" y="315775"/>
                    </a:cubicBezTo>
                    <a:cubicBezTo>
                      <a:pt x="1808341" y="314823"/>
                      <a:pt x="1815961" y="312918"/>
                      <a:pt x="1823581" y="314823"/>
                    </a:cubicBezTo>
                    <a:cubicBezTo>
                      <a:pt x="1826438" y="315775"/>
                      <a:pt x="1830248" y="316728"/>
                      <a:pt x="1833106" y="317680"/>
                    </a:cubicBezTo>
                    <a:cubicBezTo>
                      <a:pt x="1838821" y="322443"/>
                      <a:pt x="1842631" y="327205"/>
                      <a:pt x="1838821" y="334825"/>
                    </a:cubicBezTo>
                    <a:cubicBezTo>
                      <a:pt x="1800721" y="354828"/>
                      <a:pt x="1760716" y="371020"/>
                      <a:pt x="1715948" y="370068"/>
                    </a:cubicBezTo>
                    <a:cubicBezTo>
                      <a:pt x="1707376" y="370068"/>
                      <a:pt x="1695946" y="372925"/>
                      <a:pt x="1691183" y="379593"/>
                    </a:cubicBezTo>
                    <a:cubicBezTo>
                      <a:pt x="1662608" y="411025"/>
                      <a:pt x="1627366" y="425313"/>
                      <a:pt x="1586408" y="430075"/>
                    </a:cubicBezTo>
                    <a:cubicBezTo>
                      <a:pt x="1564501" y="432933"/>
                      <a:pt x="1554976" y="450078"/>
                      <a:pt x="1542593" y="468175"/>
                    </a:cubicBezTo>
                    <a:cubicBezTo>
                      <a:pt x="1522591" y="497703"/>
                      <a:pt x="1501636" y="527230"/>
                      <a:pt x="1480681" y="555805"/>
                    </a:cubicBezTo>
                    <a:cubicBezTo>
                      <a:pt x="1475918" y="562473"/>
                      <a:pt x="1469251" y="562473"/>
                      <a:pt x="1462583" y="562473"/>
                    </a:cubicBezTo>
                    <a:cubicBezTo>
                      <a:pt x="1419721" y="558663"/>
                      <a:pt x="1380668" y="507228"/>
                      <a:pt x="1385431" y="462460"/>
                    </a:cubicBezTo>
                    <a:cubicBezTo>
                      <a:pt x="1388288" y="441505"/>
                      <a:pt x="1374001" y="421503"/>
                      <a:pt x="1379716" y="398643"/>
                    </a:cubicBezTo>
                    <a:cubicBezTo>
                      <a:pt x="1387336" y="363400"/>
                      <a:pt x="1418768" y="354828"/>
                      <a:pt x="1441628" y="335778"/>
                    </a:cubicBezTo>
                    <a:cubicBezTo>
                      <a:pt x="1443533" y="331015"/>
                      <a:pt x="1445438" y="325300"/>
                      <a:pt x="1449248" y="321490"/>
                    </a:cubicBezTo>
                    <a:cubicBezTo>
                      <a:pt x="1454011" y="314823"/>
                      <a:pt x="1454963" y="306250"/>
                      <a:pt x="1461631" y="300535"/>
                    </a:cubicBezTo>
                    <a:cubicBezTo>
                      <a:pt x="1451153" y="280533"/>
                      <a:pt x="1439723" y="265293"/>
                      <a:pt x="1412101" y="280533"/>
                    </a:cubicBezTo>
                    <a:cubicBezTo>
                      <a:pt x="1425436" y="259578"/>
                      <a:pt x="1438771" y="241480"/>
                      <a:pt x="1434961" y="215763"/>
                    </a:cubicBezTo>
                    <a:cubicBezTo>
                      <a:pt x="1430198" y="178615"/>
                      <a:pt x="1409243" y="158613"/>
                      <a:pt x="1371143" y="160518"/>
                    </a:cubicBezTo>
                    <a:cubicBezTo>
                      <a:pt x="1357808" y="161470"/>
                      <a:pt x="1343521" y="159565"/>
                      <a:pt x="1331138" y="162423"/>
                    </a:cubicBezTo>
                    <a:cubicBezTo>
                      <a:pt x="1317803" y="165280"/>
                      <a:pt x="1310183" y="161470"/>
                      <a:pt x="1303516" y="150040"/>
                    </a:cubicBezTo>
                    <a:cubicBezTo>
                      <a:pt x="1296848" y="136705"/>
                      <a:pt x="1300658" y="131943"/>
                      <a:pt x="1313993" y="130038"/>
                    </a:cubicBezTo>
                    <a:cubicBezTo>
                      <a:pt x="1321613" y="129085"/>
                      <a:pt x="1316851" y="124323"/>
                      <a:pt x="1313041" y="121465"/>
                    </a:cubicBezTo>
                    <a:cubicBezTo>
                      <a:pt x="1283513" y="99558"/>
                      <a:pt x="1311136" y="99558"/>
                      <a:pt x="1323518" y="96700"/>
                    </a:cubicBezTo>
                    <a:cubicBezTo>
                      <a:pt x="1344473" y="92890"/>
                      <a:pt x="1365428" y="88128"/>
                      <a:pt x="1387336" y="88128"/>
                    </a:cubicBezTo>
                    <a:cubicBezTo>
                      <a:pt x="1399718" y="88128"/>
                      <a:pt x="1414006" y="81460"/>
                      <a:pt x="1394003" y="68125"/>
                    </a:cubicBezTo>
                    <a:cubicBezTo>
                      <a:pt x="1402576" y="42408"/>
                      <a:pt x="1427341" y="49075"/>
                      <a:pt x="1445438" y="41455"/>
                    </a:cubicBezTo>
                    <a:lnTo>
                      <a:pt x="1471104" y="35589"/>
                    </a:lnTo>
                    <a:lnTo>
                      <a:pt x="1469608" y="35026"/>
                    </a:lnTo>
                    <a:cubicBezTo>
                      <a:pt x="1465441" y="34550"/>
                      <a:pt x="1461155" y="34788"/>
                      <a:pt x="1456869" y="34788"/>
                    </a:cubicBezTo>
                    <a:cubicBezTo>
                      <a:pt x="1424484" y="38598"/>
                      <a:pt x="1396861" y="56695"/>
                      <a:pt x="1365429" y="60505"/>
                    </a:cubicBezTo>
                    <a:cubicBezTo>
                      <a:pt x="1307326" y="66220"/>
                      <a:pt x="1264464" y="112893"/>
                      <a:pt x="1208266" y="122418"/>
                    </a:cubicBezTo>
                    <a:cubicBezTo>
                      <a:pt x="1196836" y="130038"/>
                      <a:pt x="1186359" y="129085"/>
                      <a:pt x="1175881" y="122418"/>
                    </a:cubicBezTo>
                    <a:cubicBezTo>
                      <a:pt x="1178739" y="129085"/>
                      <a:pt x="1197789" y="127180"/>
                      <a:pt x="1187311" y="142420"/>
                    </a:cubicBezTo>
                    <a:cubicBezTo>
                      <a:pt x="1185406" y="144325"/>
                      <a:pt x="1182549" y="146230"/>
                      <a:pt x="1180644" y="149088"/>
                    </a:cubicBezTo>
                    <a:cubicBezTo>
                      <a:pt x="1173262" y="152183"/>
                      <a:pt x="1165939" y="153434"/>
                      <a:pt x="1158647" y="153642"/>
                    </a:cubicBezTo>
                    <a:lnTo>
                      <a:pt x="1143520" y="152466"/>
                    </a:lnTo>
                    <a:lnTo>
                      <a:pt x="1148259" y="153731"/>
                    </a:lnTo>
                    <a:cubicBezTo>
                      <a:pt x="1153498" y="157422"/>
                      <a:pt x="1155879" y="163851"/>
                      <a:pt x="1152069" y="175758"/>
                    </a:cubicBezTo>
                    <a:cubicBezTo>
                      <a:pt x="1112064" y="198618"/>
                      <a:pt x="1069201" y="175758"/>
                      <a:pt x="1029196" y="182425"/>
                    </a:cubicBezTo>
                    <a:cubicBezTo>
                      <a:pt x="1020624" y="171948"/>
                      <a:pt x="980619" y="182425"/>
                      <a:pt x="1006336" y="148135"/>
                    </a:cubicBezTo>
                    <a:cubicBezTo>
                      <a:pt x="1011099" y="141468"/>
                      <a:pt x="1003479" y="136705"/>
                      <a:pt x="995859" y="134800"/>
                    </a:cubicBezTo>
                    <a:cubicBezTo>
                      <a:pt x="984429" y="131943"/>
                      <a:pt x="981571" y="125275"/>
                      <a:pt x="987286" y="114798"/>
                    </a:cubicBezTo>
                    <a:cubicBezTo>
                      <a:pt x="1010146" y="115750"/>
                      <a:pt x="1027291" y="130990"/>
                      <a:pt x="1049199" y="134800"/>
                    </a:cubicBezTo>
                    <a:cubicBezTo>
                      <a:pt x="1053009" y="140515"/>
                      <a:pt x="1055866" y="147183"/>
                      <a:pt x="1064439" y="149088"/>
                    </a:cubicBezTo>
                    <a:cubicBezTo>
                      <a:pt x="1074916" y="150993"/>
                      <a:pt x="1085394" y="150278"/>
                      <a:pt x="1095871" y="149326"/>
                    </a:cubicBezTo>
                    <a:lnTo>
                      <a:pt x="1106484" y="148924"/>
                    </a:lnTo>
                    <a:lnTo>
                      <a:pt x="1093014" y="149088"/>
                    </a:lnTo>
                    <a:cubicBezTo>
                      <a:pt x="1081584" y="144325"/>
                      <a:pt x="1067296" y="146230"/>
                      <a:pt x="1062534" y="131943"/>
                    </a:cubicBezTo>
                    <a:cubicBezTo>
                      <a:pt x="1083489" y="115750"/>
                      <a:pt x="1102539" y="93843"/>
                      <a:pt x="1133971" y="110988"/>
                    </a:cubicBezTo>
                    <a:cubicBezTo>
                      <a:pt x="1150164" y="112893"/>
                      <a:pt x="1147306" y="91938"/>
                      <a:pt x="1158736" y="88128"/>
                    </a:cubicBezTo>
                    <a:cubicBezTo>
                      <a:pt x="1164451" y="84318"/>
                      <a:pt x="1172071" y="81460"/>
                      <a:pt x="1173024" y="73840"/>
                    </a:cubicBezTo>
                    <a:cubicBezTo>
                      <a:pt x="1176834" y="44313"/>
                      <a:pt x="1193979" y="46218"/>
                      <a:pt x="1214934" y="54790"/>
                    </a:cubicBezTo>
                    <a:cubicBezTo>
                      <a:pt x="1234936" y="51933"/>
                      <a:pt x="1254939" y="44313"/>
                      <a:pt x="1275894" y="44313"/>
                    </a:cubicBezTo>
                    <a:cubicBezTo>
                      <a:pt x="1253986" y="44313"/>
                      <a:pt x="1233031" y="51933"/>
                      <a:pt x="1211124" y="51933"/>
                    </a:cubicBezTo>
                    <a:cubicBezTo>
                      <a:pt x="1199694" y="46218"/>
                      <a:pt x="1184454" y="50028"/>
                      <a:pt x="1174929" y="39550"/>
                    </a:cubicBezTo>
                    <a:cubicBezTo>
                      <a:pt x="1174929" y="34788"/>
                      <a:pt x="1174929" y="30978"/>
                      <a:pt x="1174929" y="26215"/>
                    </a:cubicBezTo>
                    <a:cubicBezTo>
                      <a:pt x="1249938" y="9070"/>
                      <a:pt x="1324947" y="-1110"/>
                      <a:pt x="1400760" y="96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dirty="0"/>
              </a:p>
            </p:txBody>
          </p:sp>
        </p:grpSp>
        <p:grpSp>
          <p:nvGrpSpPr>
            <p:cNvPr id="117" name="Group 116">
              <a:extLst>
                <a:ext uri="{FF2B5EF4-FFF2-40B4-BE49-F238E27FC236}">
                  <a16:creationId xmlns="" xmlns:a16="http://schemas.microsoft.com/office/drawing/2014/main" id="{347EC14B-ADF7-4FF8-AE8D-5967FD14003E}"/>
                </a:ext>
              </a:extLst>
            </p:cNvPr>
            <p:cNvGrpSpPr/>
            <p:nvPr userDrawn="1"/>
          </p:nvGrpSpPr>
          <p:grpSpPr>
            <a:xfrm>
              <a:off x="1443878" y="1738373"/>
              <a:ext cx="3796009" cy="3360697"/>
              <a:chOff x="2168418" y="1472597"/>
              <a:chExt cx="3796009" cy="3360697"/>
            </a:xfrm>
          </p:grpSpPr>
          <p:sp>
            <p:nvSpPr>
              <p:cNvPr id="118" name="Freeform: Shape 117">
                <a:extLst>
                  <a:ext uri="{FF2B5EF4-FFF2-40B4-BE49-F238E27FC236}">
                    <a16:creationId xmlns="" xmlns:a16="http://schemas.microsoft.com/office/drawing/2014/main" id="{2BD13752-7A3C-4327-8D79-466184634C7B}"/>
                  </a:ext>
                </a:extLst>
              </p:cNvPr>
              <p:cNvSpPr/>
              <p:nvPr userDrawn="1"/>
            </p:nvSpPr>
            <p:spPr>
              <a:xfrm rot="959120">
                <a:off x="3486219" y="2253691"/>
                <a:ext cx="2249840" cy="2579603"/>
              </a:xfrm>
              <a:custGeom>
                <a:avLst/>
                <a:gdLst>
                  <a:gd name="connsiteX0" fmla="*/ 1357872 w 1360796"/>
                  <a:gd name="connsiteY0" fmla="*/ 727457 h 1458352"/>
                  <a:gd name="connsiteX1" fmla="*/ 1299864 w 1360796"/>
                  <a:gd name="connsiteY1" fmla="*/ 529045 h 1458352"/>
                  <a:gd name="connsiteX2" fmla="*/ 1197107 w 1360796"/>
                  <a:gd name="connsiteY2" fmla="*/ 374672 h 1458352"/>
                  <a:gd name="connsiteX3" fmla="*/ 1075408 w 1360796"/>
                  <a:gd name="connsiteY3" fmla="*/ 243976 h 1458352"/>
                  <a:gd name="connsiteX4" fmla="*/ 928375 w 1360796"/>
                  <a:gd name="connsiteY4" fmla="*/ 85105 h 1458352"/>
                  <a:gd name="connsiteX5" fmla="*/ 844795 w 1360796"/>
                  <a:gd name="connsiteY5" fmla="*/ 30648 h 1458352"/>
                  <a:gd name="connsiteX6" fmla="*/ 773528 w 1360796"/>
                  <a:gd name="connsiteY6" fmla="*/ 9102 h 1458352"/>
                  <a:gd name="connsiteX7" fmla="*/ 491064 w 1360796"/>
                  <a:gd name="connsiteY7" fmla="*/ 69005 h 1458352"/>
                  <a:gd name="connsiteX8" fmla="*/ 300228 w 1360796"/>
                  <a:gd name="connsiteY8" fmla="*/ 222667 h 1458352"/>
                  <a:gd name="connsiteX9" fmla="*/ 199365 w 1360796"/>
                  <a:gd name="connsiteY9" fmla="*/ 310271 h 1458352"/>
                  <a:gd name="connsiteX10" fmla="*/ 53753 w 1360796"/>
                  <a:gd name="connsiteY10" fmla="*/ 535438 h 1458352"/>
                  <a:gd name="connsiteX11" fmla="*/ 6 w 1360796"/>
                  <a:gd name="connsiteY11" fmla="*/ 743557 h 1458352"/>
                  <a:gd name="connsiteX12" fmla="*/ 21079 w 1360796"/>
                  <a:gd name="connsiteY12" fmla="*/ 930841 h 1458352"/>
                  <a:gd name="connsiteX13" fmla="*/ 134254 w 1360796"/>
                  <a:gd name="connsiteY13" fmla="*/ 1143459 h 1458352"/>
                  <a:gd name="connsiteX14" fmla="*/ 139226 w 1360796"/>
                  <a:gd name="connsiteY14" fmla="*/ 1148431 h 1458352"/>
                  <a:gd name="connsiteX15" fmla="*/ 274421 w 1360796"/>
                  <a:gd name="connsiteY15" fmla="*/ 1290492 h 1458352"/>
                  <a:gd name="connsiteX16" fmla="*/ 488222 w 1360796"/>
                  <a:gd name="connsiteY16" fmla="*/ 1421188 h 1458352"/>
                  <a:gd name="connsiteX17" fmla="*/ 724754 w 1360796"/>
                  <a:gd name="connsiteY17" fmla="*/ 1455282 h 1458352"/>
                  <a:gd name="connsiteX18" fmla="*/ 954182 w 1360796"/>
                  <a:gd name="connsiteY18" fmla="*/ 1377386 h 1458352"/>
                  <a:gd name="connsiteX19" fmla="*/ 1126550 w 1360796"/>
                  <a:gd name="connsiteY19" fmla="*/ 1236509 h 1458352"/>
                  <a:gd name="connsiteX20" fmla="*/ 1264349 w 1360796"/>
                  <a:gd name="connsiteY20" fmla="*/ 1063904 h 1458352"/>
                  <a:gd name="connsiteX21" fmla="*/ 1324251 w 1360796"/>
                  <a:gd name="connsiteY21" fmla="*/ 963278 h 1458352"/>
                  <a:gd name="connsiteX22" fmla="*/ 1350296 w 1360796"/>
                  <a:gd name="connsiteY22" fmla="*/ 900298 h 1458352"/>
                  <a:gd name="connsiteX23" fmla="*/ 1357872 w 1360796"/>
                  <a:gd name="connsiteY23" fmla="*/ 727457 h 14583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1360796" h="1458352">
                    <a:moveTo>
                      <a:pt x="1357872" y="727457"/>
                    </a:moveTo>
                    <a:cubicBezTo>
                      <a:pt x="1353610" y="667081"/>
                      <a:pt x="1324488" y="596051"/>
                      <a:pt x="1299864" y="529045"/>
                    </a:cubicBezTo>
                    <a:cubicBezTo>
                      <a:pt x="1278318" y="469853"/>
                      <a:pt x="1242803" y="419185"/>
                      <a:pt x="1197107" y="374672"/>
                    </a:cubicBezTo>
                    <a:cubicBezTo>
                      <a:pt x="1154488" y="333238"/>
                      <a:pt x="1115658" y="287778"/>
                      <a:pt x="1075408" y="243976"/>
                    </a:cubicBezTo>
                    <a:cubicBezTo>
                      <a:pt x="1026633" y="190703"/>
                      <a:pt x="979516" y="136010"/>
                      <a:pt x="928375" y="85105"/>
                    </a:cubicBezTo>
                    <a:cubicBezTo>
                      <a:pt x="903987" y="60954"/>
                      <a:pt x="876049" y="43433"/>
                      <a:pt x="844795" y="30648"/>
                    </a:cubicBezTo>
                    <a:cubicBezTo>
                      <a:pt x="821829" y="21177"/>
                      <a:pt x="797915" y="14074"/>
                      <a:pt x="773528" y="9102"/>
                    </a:cubicBezTo>
                    <a:cubicBezTo>
                      <a:pt x="670771" y="-11497"/>
                      <a:pt x="575827" y="578"/>
                      <a:pt x="491064" y="69005"/>
                    </a:cubicBezTo>
                    <a:cubicBezTo>
                      <a:pt x="427610" y="120383"/>
                      <a:pt x="363682" y="171052"/>
                      <a:pt x="300228" y="222667"/>
                    </a:cubicBezTo>
                    <a:cubicBezTo>
                      <a:pt x="265660" y="250842"/>
                      <a:pt x="230382" y="278308"/>
                      <a:pt x="199365" y="310271"/>
                    </a:cubicBezTo>
                    <a:cubicBezTo>
                      <a:pt x="136385" y="375856"/>
                      <a:pt x="82402" y="449254"/>
                      <a:pt x="53753" y="535438"/>
                    </a:cubicBezTo>
                    <a:cubicBezTo>
                      <a:pt x="26287" y="617596"/>
                      <a:pt x="-467" y="702596"/>
                      <a:pt x="6" y="743557"/>
                    </a:cubicBezTo>
                    <a:cubicBezTo>
                      <a:pt x="953" y="807011"/>
                      <a:pt x="4031" y="869518"/>
                      <a:pt x="21079" y="930841"/>
                    </a:cubicBezTo>
                    <a:cubicBezTo>
                      <a:pt x="43098" y="1010395"/>
                      <a:pt x="82875" y="1080005"/>
                      <a:pt x="134254" y="1143459"/>
                    </a:cubicBezTo>
                    <a:cubicBezTo>
                      <a:pt x="135911" y="1145116"/>
                      <a:pt x="137805" y="1146773"/>
                      <a:pt x="139226" y="1148431"/>
                    </a:cubicBezTo>
                    <a:cubicBezTo>
                      <a:pt x="179240" y="1200520"/>
                      <a:pt x="224226" y="1247637"/>
                      <a:pt x="274421" y="1290492"/>
                    </a:cubicBezTo>
                    <a:cubicBezTo>
                      <a:pt x="338822" y="1345422"/>
                      <a:pt x="408195" y="1391828"/>
                      <a:pt x="488222" y="1421188"/>
                    </a:cubicBezTo>
                    <a:cubicBezTo>
                      <a:pt x="564698" y="1449363"/>
                      <a:pt x="643069" y="1465463"/>
                      <a:pt x="724754" y="1455282"/>
                    </a:cubicBezTo>
                    <a:cubicBezTo>
                      <a:pt x="806439" y="1445101"/>
                      <a:pt x="882915" y="1418347"/>
                      <a:pt x="954182" y="1377386"/>
                    </a:cubicBezTo>
                    <a:cubicBezTo>
                      <a:pt x="1019294" y="1339976"/>
                      <a:pt x="1075408" y="1291439"/>
                      <a:pt x="1126550" y="1236509"/>
                    </a:cubicBezTo>
                    <a:cubicBezTo>
                      <a:pt x="1177218" y="1182525"/>
                      <a:pt x="1223151" y="1124991"/>
                      <a:pt x="1264349" y="1063904"/>
                    </a:cubicBezTo>
                    <a:cubicBezTo>
                      <a:pt x="1286131" y="1031467"/>
                      <a:pt x="1306493" y="998320"/>
                      <a:pt x="1324251" y="963278"/>
                    </a:cubicBezTo>
                    <a:cubicBezTo>
                      <a:pt x="1334669" y="942916"/>
                      <a:pt x="1345087" y="922791"/>
                      <a:pt x="1350296" y="900298"/>
                    </a:cubicBezTo>
                    <a:cubicBezTo>
                      <a:pt x="1363318" y="843000"/>
                      <a:pt x="1362134" y="785465"/>
                      <a:pt x="1357872" y="727457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236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dirty="0"/>
              </a:p>
            </p:txBody>
          </p:sp>
          <p:sp>
            <p:nvSpPr>
              <p:cNvPr id="119" name="Freeform: Shape 118">
                <a:extLst>
                  <a:ext uri="{FF2B5EF4-FFF2-40B4-BE49-F238E27FC236}">
                    <a16:creationId xmlns="" xmlns:a16="http://schemas.microsoft.com/office/drawing/2014/main" id="{C9EE9DFF-C3E5-4C26-B2A3-B920B9EE91B6}"/>
                  </a:ext>
                </a:extLst>
              </p:cNvPr>
              <p:cNvSpPr/>
              <p:nvPr userDrawn="1"/>
            </p:nvSpPr>
            <p:spPr>
              <a:xfrm rot="1011524">
                <a:off x="4429332" y="2639980"/>
                <a:ext cx="1282257" cy="425889"/>
              </a:xfrm>
              <a:custGeom>
                <a:avLst/>
                <a:gdLst>
                  <a:gd name="connsiteX0" fmla="*/ 666040 w 1282257"/>
                  <a:gd name="connsiteY0" fmla="*/ 9 h 425889"/>
                  <a:gd name="connsiteX1" fmla="*/ 766133 w 1282257"/>
                  <a:gd name="connsiteY1" fmla="*/ 39796 h 425889"/>
                  <a:gd name="connsiteX2" fmla="*/ 1145946 w 1282257"/>
                  <a:gd name="connsiteY2" fmla="*/ 273725 h 425889"/>
                  <a:gd name="connsiteX3" fmla="*/ 1180239 w 1282257"/>
                  <a:gd name="connsiteY3" fmla="*/ 293955 h 425889"/>
                  <a:gd name="connsiteX4" fmla="*/ 1255453 w 1282257"/>
                  <a:gd name="connsiteY4" fmla="*/ 375438 h 425889"/>
                  <a:gd name="connsiteX5" fmla="*/ 1282257 w 1282257"/>
                  <a:gd name="connsiteY5" fmla="*/ 405202 h 425889"/>
                  <a:gd name="connsiteX6" fmla="*/ 1254673 w 1282257"/>
                  <a:gd name="connsiteY6" fmla="*/ 413267 h 425889"/>
                  <a:gd name="connsiteX7" fmla="*/ 1210070 w 1282257"/>
                  <a:gd name="connsiteY7" fmla="*/ 407508 h 425889"/>
                  <a:gd name="connsiteX8" fmla="*/ 761108 w 1282257"/>
                  <a:gd name="connsiteY8" fmla="*/ 118112 h 425889"/>
                  <a:gd name="connsiteX9" fmla="*/ 586467 w 1282257"/>
                  <a:gd name="connsiteY9" fmla="*/ 116436 h 425889"/>
                  <a:gd name="connsiteX10" fmla="*/ 133318 w 1282257"/>
                  <a:gd name="connsiteY10" fmla="*/ 402063 h 425889"/>
                  <a:gd name="connsiteX11" fmla="*/ 49975 w 1282257"/>
                  <a:gd name="connsiteY11" fmla="*/ 425517 h 425889"/>
                  <a:gd name="connsiteX12" fmla="*/ 20658 w 1282257"/>
                  <a:gd name="connsiteY12" fmla="*/ 416303 h 425889"/>
                  <a:gd name="connsiteX13" fmla="*/ 17727 w 1282257"/>
                  <a:gd name="connsiteY13" fmla="*/ 359765 h 425889"/>
                  <a:gd name="connsiteX14" fmla="*/ 56676 w 1282257"/>
                  <a:gd name="connsiteY14" fmla="*/ 340081 h 425889"/>
                  <a:gd name="connsiteX15" fmla="*/ 540816 w 1282257"/>
                  <a:gd name="connsiteY15" fmla="*/ 61154 h 425889"/>
                  <a:gd name="connsiteX16" fmla="*/ 666040 w 1282257"/>
                  <a:gd name="connsiteY16" fmla="*/ 9 h 4258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282257" h="425889">
                    <a:moveTo>
                      <a:pt x="666040" y="9"/>
                    </a:moveTo>
                    <a:cubicBezTo>
                      <a:pt x="703732" y="-410"/>
                      <a:pt x="730117" y="15085"/>
                      <a:pt x="766133" y="39796"/>
                    </a:cubicBezTo>
                    <a:cubicBezTo>
                      <a:pt x="842147" y="82199"/>
                      <a:pt x="1031003" y="204229"/>
                      <a:pt x="1145946" y="273725"/>
                    </a:cubicBezTo>
                    <a:lnTo>
                      <a:pt x="1180239" y="293955"/>
                    </a:lnTo>
                    <a:lnTo>
                      <a:pt x="1255453" y="375438"/>
                    </a:lnTo>
                    <a:lnTo>
                      <a:pt x="1282257" y="405202"/>
                    </a:lnTo>
                    <a:lnTo>
                      <a:pt x="1254673" y="413267"/>
                    </a:lnTo>
                    <a:cubicBezTo>
                      <a:pt x="1240119" y="414418"/>
                      <a:pt x="1224519" y="412743"/>
                      <a:pt x="1210070" y="407508"/>
                    </a:cubicBezTo>
                    <a:cubicBezTo>
                      <a:pt x="1132172" y="378191"/>
                      <a:pt x="772836" y="126489"/>
                      <a:pt x="761108" y="118112"/>
                    </a:cubicBezTo>
                    <a:cubicBezTo>
                      <a:pt x="703313" y="76232"/>
                      <a:pt x="645099" y="75394"/>
                      <a:pt x="586467" y="116436"/>
                    </a:cubicBezTo>
                    <a:cubicBezTo>
                      <a:pt x="539980" y="148684"/>
                      <a:pt x="237181" y="337987"/>
                      <a:pt x="133318" y="402063"/>
                    </a:cubicBezTo>
                    <a:cubicBezTo>
                      <a:pt x="108190" y="417560"/>
                      <a:pt x="80967" y="428030"/>
                      <a:pt x="49975" y="425517"/>
                    </a:cubicBezTo>
                    <a:cubicBezTo>
                      <a:pt x="39086" y="424680"/>
                      <a:pt x="29453" y="422166"/>
                      <a:pt x="20658" y="416303"/>
                    </a:cubicBezTo>
                    <a:cubicBezTo>
                      <a:pt x="-5726" y="399132"/>
                      <a:pt x="-6983" y="379029"/>
                      <a:pt x="17727" y="359765"/>
                    </a:cubicBezTo>
                    <a:cubicBezTo>
                      <a:pt x="29453" y="350551"/>
                      <a:pt x="43275" y="345524"/>
                      <a:pt x="56676" y="340081"/>
                    </a:cubicBezTo>
                    <a:cubicBezTo>
                      <a:pt x="129968" y="310764"/>
                      <a:pt x="419781" y="145334"/>
                      <a:pt x="540816" y="61154"/>
                    </a:cubicBezTo>
                    <a:cubicBezTo>
                      <a:pt x="563013" y="52779"/>
                      <a:pt x="643424" y="9"/>
                      <a:pt x="666040" y="9"/>
                    </a:cubicBezTo>
                    <a:close/>
                  </a:path>
                </a:pathLst>
              </a:custGeom>
              <a:solidFill>
                <a:schemeClr val="bg1"/>
              </a:solidFill>
              <a:ln w="2363" cap="flat">
                <a:noFill/>
                <a:prstDash val="solid"/>
                <a:miter/>
              </a:ln>
            </p:spPr>
            <p:txBody>
              <a:bodyPr wrap="square" rtlCol="0" anchor="ctr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120" name="Freeform: Shape 119">
                <a:extLst>
                  <a:ext uri="{FF2B5EF4-FFF2-40B4-BE49-F238E27FC236}">
                    <a16:creationId xmlns="" xmlns:a16="http://schemas.microsoft.com/office/drawing/2014/main" id="{2B7789D6-96E9-4AC2-BC25-2B8FB95198E8}"/>
                  </a:ext>
                </a:extLst>
              </p:cNvPr>
              <p:cNvSpPr/>
              <p:nvPr userDrawn="1"/>
            </p:nvSpPr>
            <p:spPr>
              <a:xfrm rot="1011524">
                <a:off x="4025418" y="3168430"/>
                <a:ext cx="1439021" cy="1614167"/>
              </a:xfrm>
              <a:custGeom>
                <a:avLst/>
                <a:gdLst>
                  <a:gd name="connsiteX0" fmla="*/ 156633 w 1439021"/>
                  <a:gd name="connsiteY0" fmla="*/ 1428550 h 1614167"/>
                  <a:gd name="connsiteX1" fmla="*/ 184275 w 1439021"/>
                  <a:gd name="connsiteY1" fmla="*/ 1435251 h 1614167"/>
                  <a:gd name="connsiteX2" fmla="*/ 544448 w 1439021"/>
                  <a:gd name="connsiteY2" fmla="*/ 1542047 h 1614167"/>
                  <a:gd name="connsiteX3" fmla="*/ 932623 w 1439021"/>
                  <a:gd name="connsiteY3" fmla="*/ 1535686 h 1614167"/>
                  <a:gd name="connsiteX4" fmla="*/ 992101 w 1439021"/>
                  <a:gd name="connsiteY4" fmla="*/ 1521642 h 1614167"/>
                  <a:gd name="connsiteX5" fmla="*/ 982695 w 1439021"/>
                  <a:gd name="connsiteY5" fmla="*/ 1529577 h 1614167"/>
                  <a:gd name="connsiteX6" fmla="*/ 905462 w 1439021"/>
                  <a:gd name="connsiteY6" fmla="*/ 1583950 h 1614167"/>
                  <a:gd name="connsiteX7" fmla="*/ 876835 w 1439021"/>
                  <a:gd name="connsiteY7" fmla="*/ 1600291 h 1614167"/>
                  <a:gd name="connsiteX8" fmla="*/ 764322 w 1439021"/>
                  <a:gd name="connsiteY8" fmla="*/ 1613243 h 1614167"/>
                  <a:gd name="connsiteX9" fmla="*/ 156633 w 1439021"/>
                  <a:gd name="connsiteY9" fmla="*/ 1428550 h 1614167"/>
                  <a:gd name="connsiteX10" fmla="*/ 78737 w 1439021"/>
                  <a:gd name="connsiteY10" fmla="*/ 1199881 h 1614167"/>
                  <a:gd name="connsiteX11" fmla="*/ 1185033 w 1439021"/>
                  <a:gd name="connsiteY11" fmla="*/ 1262368 h 1614167"/>
                  <a:gd name="connsiteX12" fmla="*/ 1261301 w 1439021"/>
                  <a:gd name="connsiteY12" fmla="*/ 1235265 h 1614167"/>
                  <a:gd name="connsiteX13" fmla="*/ 1223257 w 1439021"/>
                  <a:gd name="connsiteY13" fmla="*/ 1283746 h 1614167"/>
                  <a:gd name="connsiteX14" fmla="*/ 1194805 w 1439021"/>
                  <a:gd name="connsiteY14" fmla="*/ 1298352 h 1614167"/>
                  <a:gd name="connsiteX15" fmla="*/ 1059583 w 1439021"/>
                  <a:gd name="connsiteY15" fmla="*/ 1345206 h 1614167"/>
                  <a:gd name="connsiteX16" fmla="*/ 693964 w 1439021"/>
                  <a:gd name="connsiteY16" fmla="*/ 1391276 h 1614167"/>
                  <a:gd name="connsiteX17" fmla="*/ 110566 w 1439021"/>
                  <a:gd name="connsiteY17" fmla="*/ 1230454 h 1614167"/>
                  <a:gd name="connsiteX18" fmla="*/ 76224 w 1439021"/>
                  <a:gd name="connsiteY18" fmla="*/ 1208257 h 1614167"/>
                  <a:gd name="connsiteX19" fmla="*/ 78737 w 1439021"/>
                  <a:gd name="connsiteY19" fmla="*/ 1199881 h 1614167"/>
                  <a:gd name="connsiteX20" fmla="*/ 58214 w 1439021"/>
                  <a:gd name="connsiteY20" fmla="*/ 1011838 h 1614167"/>
                  <a:gd name="connsiteX21" fmla="*/ 1380807 w 1439021"/>
                  <a:gd name="connsiteY21" fmla="*/ 1019377 h 1614167"/>
                  <a:gd name="connsiteX22" fmla="*/ 1355259 w 1439021"/>
                  <a:gd name="connsiteY22" fmla="*/ 1045341 h 1614167"/>
                  <a:gd name="connsiteX23" fmla="*/ 1029846 w 1439021"/>
                  <a:gd name="connsiteY23" fmla="*/ 1168890 h 1614167"/>
                  <a:gd name="connsiteX24" fmla="*/ 743802 w 1439021"/>
                  <a:gd name="connsiteY24" fmla="*/ 1201976 h 1614167"/>
                  <a:gd name="connsiteX25" fmla="*/ 339652 w 1439021"/>
                  <a:gd name="connsiteY25" fmla="*/ 1140829 h 1614167"/>
                  <a:gd name="connsiteX26" fmla="*/ 79573 w 1439021"/>
                  <a:gd name="connsiteY26" fmla="*/ 1032777 h 1614167"/>
                  <a:gd name="connsiteX27" fmla="*/ 58214 w 1439021"/>
                  <a:gd name="connsiteY27" fmla="*/ 1011838 h 1614167"/>
                  <a:gd name="connsiteX28" fmla="*/ 0 w 1439021"/>
                  <a:gd name="connsiteY28" fmla="*/ 761810 h 1614167"/>
                  <a:gd name="connsiteX29" fmla="*/ 719092 w 1439021"/>
                  <a:gd name="connsiteY29" fmla="*/ 889965 h 1614167"/>
                  <a:gd name="connsiteX30" fmla="*/ 1439021 w 1439021"/>
                  <a:gd name="connsiteY30" fmla="*/ 768512 h 1614167"/>
                  <a:gd name="connsiteX31" fmla="*/ 1399654 w 1439021"/>
                  <a:gd name="connsiteY31" fmla="*/ 799083 h 1614167"/>
                  <a:gd name="connsiteX32" fmla="*/ 980009 w 1439021"/>
                  <a:gd name="connsiteY32" fmla="*/ 930171 h 1614167"/>
                  <a:gd name="connsiteX33" fmla="*/ 163336 w 1439021"/>
                  <a:gd name="connsiteY33" fmla="*/ 842222 h 1614167"/>
                  <a:gd name="connsiteX34" fmla="*/ 25548 w 1439021"/>
                  <a:gd name="connsiteY34" fmla="*/ 781494 h 1614167"/>
                  <a:gd name="connsiteX35" fmla="*/ 0 w 1439021"/>
                  <a:gd name="connsiteY35" fmla="*/ 761810 h 1614167"/>
                  <a:gd name="connsiteX36" fmla="*/ 60307 w 1439021"/>
                  <a:gd name="connsiteY36" fmla="*/ 508850 h 1614167"/>
                  <a:gd name="connsiteX37" fmla="*/ 729561 w 1439021"/>
                  <a:gd name="connsiteY37" fmla="*/ 638261 h 1614167"/>
                  <a:gd name="connsiteX38" fmla="*/ 1399652 w 1439021"/>
                  <a:gd name="connsiteY38" fmla="*/ 517226 h 1614167"/>
                  <a:gd name="connsiteX39" fmla="*/ 1319659 w 1439021"/>
                  <a:gd name="connsiteY39" fmla="*/ 570415 h 1614167"/>
                  <a:gd name="connsiteX40" fmla="*/ 875305 w 1439021"/>
                  <a:gd name="connsiteY40" fmla="*/ 691031 h 1614167"/>
                  <a:gd name="connsiteX41" fmla="*/ 250027 w 1439021"/>
                  <a:gd name="connsiteY41" fmla="*/ 604757 h 1614167"/>
                  <a:gd name="connsiteX42" fmla="*/ 98838 w 1439021"/>
                  <a:gd name="connsiteY42" fmla="*/ 537748 h 1614167"/>
                  <a:gd name="connsiteX43" fmla="*/ 60307 w 1439021"/>
                  <a:gd name="connsiteY43" fmla="*/ 508850 h 1614167"/>
                  <a:gd name="connsiteX44" fmla="*/ 195164 w 1439021"/>
                  <a:gd name="connsiteY44" fmla="*/ 243745 h 1614167"/>
                  <a:gd name="connsiteX45" fmla="*/ 727466 w 1439021"/>
                  <a:gd name="connsiteY45" fmla="*/ 373575 h 1614167"/>
                  <a:gd name="connsiteX46" fmla="*/ 1262701 w 1439021"/>
                  <a:gd name="connsiteY46" fmla="*/ 248771 h 1614167"/>
                  <a:gd name="connsiteX47" fmla="*/ 1266052 w 1439021"/>
                  <a:gd name="connsiteY47" fmla="*/ 259660 h 1614167"/>
                  <a:gd name="connsiteX48" fmla="*/ 763903 w 1439021"/>
                  <a:gd name="connsiteY48" fmla="*/ 431790 h 1614167"/>
                  <a:gd name="connsiteX49" fmla="*/ 195164 w 1439021"/>
                  <a:gd name="connsiteY49" fmla="*/ 243745 h 1614167"/>
                  <a:gd name="connsiteX50" fmla="*/ 258404 w 1439021"/>
                  <a:gd name="connsiteY50" fmla="*/ 0 h 1614167"/>
                  <a:gd name="connsiteX51" fmla="*/ 1177265 w 1439021"/>
                  <a:gd name="connsiteY51" fmla="*/ 10889 h 1614167"/>
                  <a:gd name="connsiteX52" fmla="*/ 1149206 w 1439021"/>
                  <a:gd name="connsiteY52" fmla="*/ 47326 h 1614167"/>
                  <a:gd name="connsiteX53" fmla="*/ 784006 w 1439021"/>
                  <a:gd name="connsiteY53" fmla="*/ 189720 h 1614167"/>
                  <a:gd name="connsiteX54" fmla="*/ 278088 w 1439021"/>
                  <a:gd name="connsiteY54" fmla="*/ 27642 h 1614167"/>
                  <a:gd name="connsiteX55" fmla="*/ 258404 w 1439021"/>
                  <a:gd name="connsiteY55" fmla="*/ 0 h 16141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</a:cxnLst>
                <a:rect l="l" t="t" r="r" b="b"/>
                <a:pathLst>
                  <a:path w="1439021" h="1614167">
                    <a:moveTo>
                      <a:pt x="156633" y="1428550"/>
                    </a:moveTo>
                    <a:cubicBezTo>
                      <a:pt x="167941" y="1425617"/>
                      <a:pt x="176317" y="1431482"/>
                      <a:pt x="184275" y="1435251"/>
                    </a:cubicBezTo>
                    <a:cubicBezTo>
                      <a:pt x="299866" y="1486344"/>
                      <a:pt x="419226" y="1523200"/>
                      <a:pt x="544448" y="1542047"/>
                    </a:cubicBezTo>
                    <a:cubicBezTo>
                      <a:pt x="675430" y="1561835"/>
                      <a:pt x="804763" y="1559008"/>
                      <a:pt x="932623" y="1535686"/>
                    </a:cubicBezTo>
                    <a:lnTo>
                      <a:pt x="992101" y="1521642"/>
                    </a:lnTo>
                    <a:lnTo>
                      <a:pt x="982695" y="1529577"/>
                    </a:lnTo>
                    <a:cubicBezTo>
                      <a:pt x="957828" y="1548831"/>
                      <a:pt x="932119" y="1566998"/>
                      <a:pt x="905462" y="1583950"/>
                    </a:cubicBezTo>
                    <a:lnTo>
                      <a:pt x="876835" y="1600291"/>
                    </a:lnTo>
                    <a:lnTo>
                      <a:pt x="764322" y="1613243"/>
                    </a:lnTo>
                    <a:cubicBezTo>
                      <a:pt x="498380" y="1626226"/>
                      <a:pt x="226156" y="1499327"/>
                      <a:pt x="156633" y="1428550"/>
                    </a:cubicBezTo>
                    <a:close/>
                    <a:moveTo>
                      <a:pt x="78737" y="1199881"/>
                    </a:moveTo>
                    <a:cubicBezTo>
                      <a:pt x="445925" y="1351227"/>
                      <a:pt x="813756" y="1374956"/>
                      <a:pt x="1185033" y="1262368"/>
                    </a:cubicBezTo>
                    <a:lnTo>
                      <a:pt x="1261301" y="1235265"/>
                    </a:lnTo>
                    <a:lnTo>
                      <a:pt x="1223257" y="1283746"/>
                    </a:lnTo>
                    <a:lnTo>
                      <a:pt x="1194805" y="1298352"/>
                    </a:lnTo>
                    <a:cubicBezTo>
                      <a:pt x="1150882" y="1316727"/>
                      <a:pt x="1105651" y="1332014"/>
                      <a:pt x="1059583" y="1345206"/>
                    </a:cubicBezTo>
                    <a:cubicBezTo>
                      <a:pt x="939804" y="1379131"/>
                      <a:pt x="817932" y="1396720"/>
                      <a:pt x="693964" y="1391276"/>
                    </a:cubicBezTo>
                    <a:cubicBezTo>
                      <a:pt x="487491" y="1382062"/>
                      <a:pt x="291910" y="1331386"/>
                      <a:pt x="110566" y="1230454"/>
                    </a:cubicBezTo>
                    <a:cubicBezTo>
                      <a:pt x="98838" y="1223753"/>
                      <a:pt x="87532" y="1215376"/>
                      <a:pt x="76224" y="1208257"/>
                    </a:cubicBezTo>
                    <a:cubicBezTo>
                      <a:pt x="76643" y="1205326"/>
                      <a:pt x="77479" y="1202395"/>
                      <a:pt x="78737" y="1199881"/>
                    </a:cubicBezTo>
                    <a:close/>
                    <a:moveTo>
                      <a:pt x="58214" y="1011838"/>
                    </a:moveTo>
                    <a:cubicBezTo>
                      <a:pt x="497962" y="1182710"/>
                      <a:pt x="938128" y="1188993"/>
                      <a:pt x="1380807" y="1019377"/>
                    </a:cubicBezTo>
                    <a:cubicBezTo>
                      <a:pt x="1376620" y="1034872"/>
                      <a:pt x="1365311" y="1039480"/>
                      <a:pt x="1355259" y="1045341"/>
                    </a:cubicBezTo>
                    <a:cubicBezTo>
                      <a:pt x="1253907" y="1104812"/>
                      <a:pt x="1143761" y="1141668"/>
                      <a:pt x="1029846" y="1168890"/>
                    </a:cubicBezTo>
                    <a:cubicBezTo>
                      <a:pt x="935614" y="1191506"/>
                      <a:pt x="840127" y="1202396"/>
                      <a:pt x="743802" y="1201976"/>
                    </a:cubicBezTo>
                    <a:cubicBezTo>
                      <a:pt x="606433" y="1201138"/>
                      <a:pt x="471577" y="1181035"/>
                      <a:pt x="339652" y="1140829"/>
                    </a:cubicBezTo>
                    <a:cubicBezTo>
                      <a:pt x="249190" y="1113189"/>
                      <a:pt x="161241" y="1080103"/>
                      <a:pt x="79573" y="1032777"/>
                    </a:cubicBezTo>
                    <a:cubicBezTo>
                      <a:pt x="71617" y="1028171"/>
                      <a:pt x="62403" y="1024402"/>
                      <a:pt x="58214" y="1011838"/>
                    </a:cubicBezTo>
                    <a:close/>
                    <a:moveTo>
                      <a:pt x="0" y="761810"/>
                    </a:moveTo>
                    <a:cubicBezTo>
                      <a:pt x="234113" y="838452"/>
                      <a:pt x="471996" y="887871"/>
                      <a:pt x="719092" y="889965"/>
                    </a:cubicBezTo>
                    <a:cubicBezTo>
                      <a:pt x="966606" y="892059"/>
                      <a:pt x="1204488" y="843897"/>
                      <a:pt x="1439021" y="768512"/>
                    </a:cubicBezTo>
                    <a:cubicBezTo>
                      <a:pt x="1428969" y="784427"/>
                      <a:pt x="1414310" y="791964"/>
                      <a:pt x="1399654" y="799083"/>
                    </a:cubicBezTo>
                    <a:cubicBezTo>
                      <a:pt x="1267310" y="866931"/>
                      <a:pt x="1126172" y="907554"/>
                      <a:pt x="980009" y="930171"/>
                    </a:cubicBezTo>
                    <a:cubicBezTo>
                      <a:pt x="700246" y="973727"/>
                      <a:pt x="428440" y="939385"/>
                      <a:pt x="163336" y="842222"/>
                    </a:cubicBezTo>
                    <a:cubicBezTo>
                      <a:pt x="116010" y="825050"/>
                      <a:pt x="69940" y="804947"/>
                      <a:pt x="25548" y="781494"/>
                    </a:cubicBezTo>
                    <a:cubicBezTo>
                      <a:pt x="16334" y="776468"/>
                      <a:pt x="7958" y="771024"/>
                      <a:pt x="0" y="761810"/>
                    </a:cubicBezTo>
                    <a:close/>
                    <a:moveTo>
                      <a:pt x="60307" y="508850"/>
                    </a:moveTo>
                    <a:cubicBezTo>
                      <a:pt x="276830" y="587168"/>
                      <a:pt x="498380" y="636168"/>
                      <a:pt x="729561" y="638261"/>
                    </a:cubicBezTo>
                    <a:cubicBezTo>
                      <a:pt x="960742" y="640355"/>
                      <a:pt x="1182291" y="592612"/>
                      <a:pt x="1399652" y="517226"/>
                    </a:cubicBezTo>
                    <a:cubicBezTo>
                      <a:pt x="1377035" y="542354"/>
                      <a:pt x="1348138" y="557013"/>
                      <a:pt x="1319659" y="570415"/>
                    </a:cubicBezTo>
                    <a:cubicBezTo>
                      <a:pt x="1178941" y="637005"/>
                      <a:pt x="1030264" y="677211"/>
                      <a:pt x="875305" y="691031"/>
                    </a:cubicBezTo>
                    <a:cubicBezTo>
                      <a:pt x="660458" y="710715"/>
                      <a:pt x="452310" y="678048"/>
                      <a:pt x="250027" y="604757"/>
                    </a:cubicBezTo>
                    <a:cubicBezTo>
                      <a:pt x="198095" y="585910"/>
                      <a:pt x="147839" y="563715"/>
                      <a:pt x="98838" y="537748"/>
                    </a:cubicBezTo>
                    <a:cubicBezTo>
                      <a:pt x="85016" y="530209"/>
                      <a:pt x="71196" y="522253"/>
                      <a:pt x="60307" y="508850"/>
                    </a:cubicBezTo>
                    <a:close/>
                    <a:moveTo>
                      <a:pt x="195164" y="243745"/>
                    </a:moveTo>
                    <a:cubicBezTo>
                      <a:pt x="364361" y="321224"/>
                      <a:pt x="540679" y="371481"/>
                      <a:pt x="727466" y="373575"/>
                    </a:cubicBezTo>
                    <a:cubicBezTo>
                      <a:pt x="915510" y="375669"/>
                      <a:pt x="1092666" y="327507"/>
                      <a:pt x="1262701" y="248771"/>
                    </a:cubicBezTo>
                    <a:cubicBezTo>
                      <a:pt x="1263959" y="252121"/>
                      <a:pt x="1264796" y="255890"/>
                      <a:pt x="1266052" y="259660"/>
                    </a:cubicBezTo>
                    <a:cubicBezTo>
                      <a:pt x="1118213" y="371900"/>
                      <a:pt x="948597" y="426345"/>
                      <a:pt x="763903" y="431790"/>
                    </a:cubicBezTo>
                    <a:cubicBezTo>
                      <a:pt x="532721" y="438490"/>
                      <a:pt x="284370" y="331694"/>
                      <a:pt x="195164" y="243745"/>
                    </a:cubicBezTo>
                    <a:close/>
                    <a:moveTo>
                      <a:pt x="258404" y="0"/>
                    </a:moveTo>
                    <a:cubicBezTo>
                      <a:pt x="565808" y="172967"/>
                      <a:pt x="870699" y="179669"/>
                      <a:pt x="1177265" y="10889"/>
                    </a:cubicBezTo>
                    <a:cubicBezTo>
                      <a:pt x="1173078" y="29736"/>
                      <a:pt x="1160514" y="38531"/>
                      <a:pt x="1149206" y="47326"/>
                    </a:cubicBezTo>
                    <a:cubicBezTo>
                      <a:pt x="1041154" y="128993"/>
                      <a:pt x="920119" y="179669"/>
                      <a:pt x="784006" y="189720"/>
                    </a:cubicBezTo>
                    <a:cubicBezTo>
                      <a:pt x="593867" y="203540"/>
                      <a:pt x="428021" y="140719"/>
                      <a:pt x="278088" y="27642"/>
                    </a:cubicBezTo>
                    <a:cubicBezTo>
                      <a:pt x="271387" y="22617"/>
                      <a:pt x="263429" y="17172"/>
                      <a:pt x="258404" y="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2363" cap="flat">
                <a:noFill/>
                <a:prstDash val="solid"/>
                <a:miter/>
              </a:ln>
            </p:spPr>
            <p:txBody>
              <a:bodyPr wrap="square" rtlCol="0" anchor="ctr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121" name="Freeform: Shape 120">
                <a:extLst>
                  <a:ext uri="{FF2B5EF4-FFF2-40B4-BE49-F238E27FC236}">
                    <a16:creationId xmlns="" xmlns:a16="http://schemas.microsoft.com/office/drawing/2014/main" id="{BC221F22-E6AD-4B02-B0B9-05AD44B3CBE9}"/>
                  </a:ext>
                </a:extLst>
              </p:cNvPr>
              <p:cNvSpPr/>
              <p:nvPr userDrawn="1"/>
            </p:nvSpPr>
            <p:spPr>
              <a:xfrm rot="489160">
                <a:off x="5590386" y="3501417"/>
                <a:ext cx="45719" cy="224214"/>
              </a:xfrm>
              <a:custGeom>
                <a:avLst/>
                <a:gdLst>
                  <a:gd name="connsiteX0" fmla="*/ 38122 w 48502"/>
                  <a:gd name="connsiteY0" fmla="*/ 23781 h 126757"/>
                  <a:gd name="connsiteX1" fmla="*/ 47119 w 48502"/>
                  <a:gd name="connsiteY1" fmla="*/ 103099 h 126757"/>
                  <a:gd name="connsiteX2" fmla="*/ 40727 w 48502"/>
                  <a:gd name="connsiteY2" fmla="*/ 119199 h 126757"/>
                  <a:gd name="connsiteX3" fmla="*/ 20838 w 48502"/>
                  <a:gd name="connsiteY3" fmla="*/ 125591 h 126757"/>
                  <a:gd name="connsiteX4" fmla="*/ 14919 w 48502"/>
                  <a:gd name="connsiteY4" fmla="*/ 108307 h 126757"/>
                  <a:gd name="connsiteX5" fmla="*/ 10657 w 48502"/>
                  <a:gd name="connsiteY5" fmla="*/ 49115 h 126757"/>
                  <a:gd name="connsiteX6" fmla="*/ 2607 w 48502"/>
                  <a:gd name="connsiteY6" fmla="*/ 32068 h 126757"/>
                  <a:gd name="connsiteX7" fmla="*/ 3791 w 48502"/>
                  <a:gd name="connsiteY7" fmla="*/ 9812 h 126757"/>
                  <a:gd name="connsiteX8" fmla="*/ 25100 w 48502"/>
                  <a:gd name="connsiteY8" fmla="*/ 815 h 126757"/>
                  <a:gd name="connsiteX9" fmla="*/ 38122 w 48502"/>
                  <a:gd name="connsiteY9" fmla="*/ 23781 h 1267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8502" h="126757">
                    <a:moveTo>
                      <a:pt x="38122" y="23781"/>
                    </a:moveTo>
                    <a:cubicBezTo>
                      <a:pt x="42384" y="47221"/>
                      <a:pt x="52091" y="75870"/>
                      <a:pt x="47119" y="103099"/>
                    </a:cubicBezTo>
                    <a:cubicBezTo>
                      <a:pt x="46883" y="109018"/>
                      <a:pt x="45225" y="114700"/>
                      <a:pt x="40727" y="119199"/>
                    </a:cubicBezTo>
                    <a:cubicBezTo>
                      <a:pt x="35281" y="124645"/>
                      <a:pt x="28651" y="128906"/>
                      <a:pt x="20838" y="125591"/>
                    </a:cubicBezTo>
                    <a:cubicBezTo>
                      <a:pt x="12788" y="122277"/>
                      <a:pt x="13972" y="114700"/>
                      <a:pt x="14919" y="108307"/>
                    </a:cubicBezTo>
                    <a:cubicBezTo>
                      <a:pt x="17760" y="88182"/>
                      <a:pt x="18944" y="68294"/>
                      <a:pt x="10657" y="49115"/>
                    </a:cubicBezTo>
                    <a:cubicBezTo>
                      <a:pt x="8053" y="43433"/>
                      <a:pt x="4975" y="37987"/>
                      <a:pt x="2607" y="32068"/>
                    </a:cubicBezTo>
                    <a:cubicBezTo>
                      <a:pt x="-708" y="24492"/>
                      <a:pt x="-1418" y="16678"/>
                      <a:pt x="3791" y="9812"/>
                    </a:cubicBezTo>
                    <a:cubicBezTo>
                      <a:pt x="9000" y="2946"/>
                      <a:pt x="16103" y="-2026"/>
                      <a:pt x="25100" y="815"/>
                    </a:cubicBezTo>
                    <a:cubicBezTo>
                      <a:pt x="35991" y="4366"/>
                      <a:pt x="36938" y="14310"/>
                      <a:pt x="38122" y="23781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236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2" name="Freeform: Shape 121">
                <a:extLst>
                  <a:ext uri="{FF2B5EF4-FFF2-40B4-BE49-F238E27FC236}">
                    <a16:creationId xmlns="" xmlns:a16="http://schemas.microsoft.com/office/drawing/2014/main" id="{BC5DD116-232E-4DB7-9D56-3965FF151605}"/>
                  </a:ext>
                </a:extLst>
              </p:cNvPr>
              <p:cNvSpPr/>
              <p:nvPr userDrawn="1"/>
            </p:nvSpPr>
            <p:spPr>
              <a:xfrm rot="489160">
                <a:off x="3633167" y="3223676"/>
                <a:ext cx="84974" cy="224301"/>
              </a:xfrm>
              <a:custGeom>
                <a:avLst/>
                <a:gdLst>
                  <a:gd name="connsiteX0" fmla="*/ 11346 w 48039"/>
                  <a:gd name="connsiteY0" fmla="*/ 13928 h 126806"/>
                  <a:gd name="connsiteX1" fmla="*/ 32419 w 48039"/>
                  <a:gd name="connsiteY1" fmla="*/ 1143 h 126806"/>
                  <a:gd name="connsiteX2" fmla="*/ 47572 w 48039"/>
                  <a:gd name="connsiteY2" fmla="*/ 25767 h 126806"/>
                  <a:gd name="connsiteX3" fmla="*/ 43784 w 48039"/>
                  <a:gd name="connsiteY3" fmla="*/ 35474 h 126806"/>
                  <a:gd name="connsiteX4" fmla="*/ 32892 w 48039"/>
                  <a:gd name="connsiteY4" fmla="*/ 106031 h 126806"/>
                  <a:gd name="connsiteX5" fmla="*/ 26026 w 48039"/>
                  <a:gd name="connsiteY5" fmla="*/ 126156 h 126806"/>
                  <a:gd name="connsiteX6" fmla="*/ 3296 w 48039"/>
                  <a:gd name="connsiteY6" fmla="*/ 113134 h 126806"/>
                  <a:gd name="connsiteX7" fmla="*/ 11346 w 48039"/>
                  <a:gd name="connsiteY7" fmla="*/ 13928 h 1268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8039" h="126806">
                    <a:moveTo>
                      <a:pt x="11346" y="13928"/>
                    </a:moveTo>
                    <a:cubicBezTo>
                      <a:pt x="16082" y="1616"/>
                      <a:pt x="22001" y="-2172"/>
                      <a:pt x="32419" y="1143"/>
                    </a:cubicBezTo>
                    <a:cubicBezTo>
                      <a:pt x="43073" y="4458"/>
                      <a:pt x="49940" y="15349"/>
                      <a:pt x="47572" y="25767"/>
                    </a:cubicBezTo>
                    <a:cubicBezTo>
                      <a:pt x="46862" y="29081"/>
                      <a:pt x="45441" y="32633"/>
                      <a:pt x="43784" y="35474"/>
                    </a:cubicBezTo>
                    <a:cubicBezTo>
                      <a:pt x="31235" y="57730"/>
                      <a:pt x="28157" y="81170"/>
                      <a:pt x="32892" y="106031"/>
                    </a:cubicBezTo>
                    <a:cubicBezTo>
                      <a:pt x="34313" y="113844"/>
                      <a:pt x="36207" y="122368"/>
                      <a:pt x="26026" y="126156"/>
                    </a:cubicBezTo>
                    <a:cubicBezTo>
                      <a:pt x="18686" y="128998"/>
                      <a:pt x="7085" y="122131"/>
                      <a:pt x="3296" y="113134"/>
                    </a:cubicBezTo>
                    <a:cubicBezTo>
                      <a:pt x="-7122" y="88273"/>
                      <a:pt x="10399" y="16533"/>
                      <a:pt x="11346" y="13928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236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3" name="Freeform: Shape 122">
                <a:extLst>
                  <a:ext uri="{FF2B5EF4-FFF2-40B4-BE49-F238E27FC236}">
                    <a16:creationId xmlns="" xmlns:a16="http://schemas.microsoft.com/office/drawing/2014/main" id="{7C029E77-41D7-412F-90AE-5AC6068834E0}"/>
                  </a:ext>
                </a:extLst>
              </p:cNvPr>
              <p:cNvSpPr/>
              <p:nvPr userDrawn="1"/>
            </p:nvSpPr>
            <p:spPr>
              <a:xfrm rot="489160">
                <a:off x="2168418" y="1472597"/>
                <a:ext cx="1650339" cy="1815579"/>
              </a:xfrm>
              <a:custGeom>
                <a:avLst/>
                <a:gdLst>
                  <a:gd name="connsiteX0" fmla="*/ 201845 w 393192"/>
                  <a:gd name="connsiteY0" fmla="*/ 730904 h 1038747"/>
                  <a:gd name="connsiteX1" fmla="*/ 99561 w 393192"/>
                  <a:gd name="connsiteY1" fmla="*/ 437784 h 1038747"/>
                  <a:gd name="connsiteX2" fmla="*/ 119 w 393192"/>
                  <a:gd name="connsiteY2" fmla="*/ 47354 h 1038747"/>
                  <a:gd name="connsiteX3" fmla="*/ 14088 w 393192"/>
                  <a:gd name="connsiteY3" fmla="*/ 0 h 1038747"/>
                  <a:gd name="connsiteX4" fmla="*/ 138628 w 393192"/>
                  <a:gd name="connsiteY4" fmla="*/ 464066 h 1038747"/>
                  <a:gd name="connsiteX5" fmla="*/ 305076 w 393192"/>
                  <a:gd name="connsiteY5" fmla="*/ 853549 h 1038747"/>
                  <a:gd name="connsiteX6" fmla="*/ 374212 w 393192"/>
                  <a:gd name="connsiteY6" fmla="*/ 963883 h 1038747"/>
                  <a:gd name="connsiteX7" fmla="*/ 393154 w 393192"/>
                  <a:gd name="connsiteY7" fmla="*/ 1003897 h 1038747"/>
                  <a:gd name="connsiteX8" fmla="*/ 366636 w 393192"/>
                  <a:gd name="connsiteY8" fmla="*/ 1027574 h 1038747"/>
                  <a:gd name="connsiteX9" fmla="*/ 269087 w 393192"/>
                  <a:gd name="connsiteY9" fmla="*/ 1035151 h 1038747"/>
                  <a:gd name="connsiteX10" fmla="*/ 157333 w 393192"/>
                  <a:gd name="connsiteY10" fmla="*/ 981404 h 1038747"/>
                  <a:gd name="connsiteX11" fmla="*/ 159937 w 393192"/>
                  <a:gd name="connsiteY11" fmla="*/ 938076 h 1038747"/>
                  <a:gd name="connsiteX12" fmla="*/ 245647 w 393192"/>
                  <a:gd name="connsiteY12" fmla="*/ 986140 h 1038747"/>
                  <a:gd name="connsiteX13" fmla="*/ 304839 w 393192"/>
                  <a:gd name="connsiteY13" fmla="*/ 1000819 h 1038747"/>
                  <a:gd name="connsiteX14" fmla="*/ 326859 w 393192"/>
                  <a:gd name="connsiteY14" fmla="*/ 967909 h 1038747"/>
                  <a:gd name="connsiteX15" fmla="*/ 201845 w 393192"/>
                  <a:gd name="connsiteY15" fmla="*/ 730904 h 1038747"/>
                  <a:gd name="connsiteX0" fmla="*/ 312259 w 503606"/>
                  <a:gd name="connsiteY0" fmla="*/ 730904 h 1038747"/>
                  <a:gd name="connsiteX1" fmla="*/ 209975 w 503606"/>
                  <a:gd name="connsiteY1" fmla="*/ 437784 h 1038747"/>
                  <a:gd name="connsiteX2" fmla="*/ 110533 w 503606"/>
                  <a:gd name="connsiteY2" fmla="*/ 47354 h 1038747"/>
                  <a:gd name="connsiteX3" fmla="*/ 124502 w 503606"/>
                  <a:gd name="connsiteY3" fmla="*/ 0 h 1038747"/>
                  <a:gd name="connsiteX4" fmla="*/ 249042 w 503606"/>
                  <a:gd name="connsiteY4" fmla="*/ 464066 h 1038747"/>
                  <a:gd name="connsiteX5" fmla="*/ 415490 w 503606"/>
                  <a:gd name="connsiteY5" fmla="*/ 853549 h 1038747"/>
                  <a:gd name="connsiteX6" fmla="*/ 484626 w 503606"/>
                  <a:gd name="connsiteY6" fmla="*/ 963883 h 1038747"/>
                  <a:gd name="connsiteX7" fmla="*/ 503568 w 503606"/>
                  <a:gd name="connsiteY7" fmla="*/ 1003897 h 1038747"/>
                  <a:gd name="connsiteX8" fmla="*/ 477050 w 503606"/>
                  <a:gd name="connsiteY8" fmla="*/ 1027574 h 1038747"/>
                  <a:gd name="connsiteX9" fmla="*/ 379501 w 503606"/>
                  <a:gd name="connsiteY9" fmla="*/ 1035151 h 1038747"/>
                  <a:gd name="connsiteX10" fmla="*/ 267747 w 503606"/>
                  <a:gd name="connsiteY10" fmla="*/ 981404 h 1038747"/>
                  <a:gd name="connsiteX11" fmla="*/ 975 w 503606"/>
                  <a:gd name="connsiteY11" fmla="*/ 714137 h 1038747"/>
                  <a:gd name="connsiteX12" fmla="*/ 356061 w 503606"/>
                  <a:gd name="connsiteY12" fmla="*/ 986140 h 1038747"/>
                  <a:gd name="connsiteX13" fmla="*/ 415253 w 503606"/>
                  <a:gd name="connsiteY13" fmla="*/ 1000819 h 1038747"/>
                  <a:gd name="connsiteX14" fmla="*/ 437273 w 503606"/>
                  <a:gd name="connsiteY14" fmla="*/ 967909 h 1038747"/>
                  <a:gd name="connsiteX15" fmla="*/ 312259 w 503606"/>
                  <a:gd name="connsiteY15" fmla="*/ 730904 h 1038747"/>
                  <a:gd name="connsiteX0" fmla="*/ 318172 w 509519"/>
                  <a:gd name="connsiteY0" fmla="*/ 730904 h 1038747"/>
                  <a:gd name="connsiteX1" fmla="*/ 215888 w 509519"/>
                  <a:gd name="connsiteY1" fmla="*/ 437784 h 1038747"/>
                  <a:gd name="connsiteX2" fmla="*/ 116446 w 509519"/>
                  <a:gd name="connsiteY2" fmla="*/ 47354 h 1038747"/>
                  <a:gd name="connsiteX3" fmla="*/ 130415 w 509519"/>
                  <a:gd name="connsiteY3" fmla="*/ 0 h 1038747"/>
                  <a:gd name="connsiteX4" fmla="*/ 254955 w 509519"/>
                  <a:gd name="connsiteY4" fmla="*/ 464066 h 1038747"/>
                  <a:gd name="connsiteX5" fmla="*/ 421403 w 509519"/>
                  <a:gd name="connsiteY5" fmla="*/ 853549 h 1038747"/>
                  <a:gd name="connsiteX6" fmla="*/ 490539 w 509519"/>
                  <a:gd name="connsiteY6" fmla="*/ 963883 h 1038747"/>
                  <a:gd name="connsiteX7" fmla="*/ 509481 w 509519"/>
                  <a:gd name="connsiteY7" fmla="*/ 1003897 h 1038747"/>
                  <a:gd name="connsiteX8" fmla="*/ 482963 w 509519"/>
                  <a:gd name="connsiteY8" fmla="*/ 1027574 h 1038747"/>
                  <a:gd name="connsiteX9" fmla="*/ 385414 w 509519"/>
                  <a:gd name="connsiteY9" fmla="*/ 1035151 h 1038747"/>
                  <a:gd name="connsiteX10" fmla="*/ 23756 w 509519"/>
                  <a:gd name="connsiteY10" fmla="*/ 757466 h 1038747"/>
                  <a:gd name="connsiteX11" fmla="*/ 6888 w 509519"/>
                  <a:gd name="connsiteY11" fmla="*/ 714137 h 1038747"/>
                  <a:gd name="connsiteX12" fmla="*/ 361974 w 509519"/>
                  <a:gd name="connsiteY12" fmla="*/ 986140 h 1038747"/>
                  <a:gd name="connsiteX13" fmla="*/ 421166 w 509519"/>
                  <a:gd name="connsiteY13" fmla="*/ 1000819 h 1038747"/>
                  <a:gd name="connsiteX14" fmla="*/ 443186 w 509519"/>
                  <a:gd name="connsiteY14" fmla="*/ 967909 h 1038747"/>
                  <a:gd name="connsiteX15" fmla="*/ 318172 w 509519"/>
                  <a:gd name="connsiteY15" fmla="*/ 730904 h 1038747"/>
                  <a:gd name="connsiteX0" fmla="*/ 298740 w 490087"/>
                  <a:gd name="connsiteY0" fmla="*/ 730904 h 1038747"/>
                  <a:gd name="connsiteX1" fmla="*/ 196456 w 490087"/>
                  <a:gd name="connsiteY1" fmla="*/ 437784 h 1038747"/>
                  <a:gd name="connsiteX2" fmla="*/ 97014 w 490087"/>
                  <a:gd name="connsiteY2" fmla="*/ 47354 h 1038747"/>
                  <a:gd name="connsiteX3" fmla="*/ 110983 w 490087"/>
                  <a:gd name="connsiteY3" fmla="*/ 0 h 1038747"/>
                  <a:gd name="connsiteX4" fmla="*/ 235523 w 490087"/>
                  <a:gd name="connsiteY4" fmla="*/ 464066 h 1038747"/>
                  <a:gd name="connsiteX5" fmla="*/ 401971 w 490087"/>
                  <a:gd name="connsiteY5" fmla="*/ 853549 h 1038747"/>
                  <a:gd name="connsiteX6" fmla="*/ 471107 w 490087"/>
                  <a:gd name="connsiteY6" fmla="*/ 963883 h 1038747"/>
                  <a:gd name="connsiteX7" fmla="*/ 490049 w 490087"/>
                  <a:gd name="connsiteY7" fmla="*/ 1003897 h 1038747"/>
                  <a:gd name="connsiteX8" fmla="*/ 463531 w 490087"/>
                  <a:gd name="connsiteY8" fmla="*/ 1027574 h 1038747"/>
                  <a:gd name="connsiteX9" fmla="*/ 365982 w 490087"/>
                  <a:gd name="connsiteY9" fmla="*/ 1035151 h 1038747"/>
                  <a:gd name="connsiteX10" fmla="*/ 4324 w 490087"/>
                  <a:gd name="connsiteY10" fmla="*/ 757466 h 1038747"/>
                  <a:gd name="connsiteX11" fmla="*/ 20644 w 490087"/>
                  <a:gd name="connsiteY11" fmla="*/ 728616 h 1038747"/>
                  <a:gd name="connsiteX12" fmla="*/ 342542 w 490087"/>
                  <a:gd name="connsiteY12" fmla="*/ 986140 h 1038747"/>
                  <a:gd name="connsiteX13" fmla="*/ 401734 w 490087"/>
                  <a:gd name="connsiteY13" fmla="*/ 1000819 h 1038747"/>
                  <a:gd name="connsiteX14" fmla="*/ 423754 w 490087"/>
                  <a:gd name="connsiteY14" fmla="*/ 967909 h 1038747"/>
                  <a:gd name="connsiteX15" fmla="*/ 298740 w 490087"/>
                  <a:gd name="connsiteY15" fmla="*/ 730904 h 1038747"/>
                  <a:gd name="connsiteX0" fmla="*/ 298740 w 490087"/>
                  <a:gd name="connsiteY0" fmla="*/ 730904 h 1038747"/>
                  <a:gd name="connsiteX1" fmla="*/ 196456 w 490087"/>
                  <a:gd name="connsiteY1" fmla="*/ 437784 h 1038747"/>
                  <a:gd name="connsiteX2" fmla="*/ 97014 w 490087"/>
                  <a:gd name="connsiteY2" fmla="*/ 47354 h 1038747"/>
                  <a:gd name="connsiteX3" fmla="*/ 110983 w 490087"/>
                  <a:gd name="connsiteY3" fmla="*/ 0 h 1038747"/>
                  <a:gd name="connsiteX4" fmla="*/ 235523 w 490087"/>
                  <a:gd name="connsiteY4" fmla="*/ 464066 h 1038747"/>
                  <a:gd name="connsiteX5" fmla="*/ 401971 w 490087"/>
                  <a:gd name="connsiteY5" fmla="*/ 853549 h 1038747"/>
                  <a:gd name="connsiteX6" fmla="*/ 471107 w 490087"/>
                  <a:gd name="connsiteY6" fmla="*/ 963883 h 1038747"/>
                  <a:gd name="connsiteX7" fmla="*/ 490049 w 490087"/>
                  <a:gd name="connsiteY7" fmla="*/ 1003897 h 1038747"/>
                  <a:gd name="connsiteX8" fmla="*/ 463531 w 490087"/>
                  <a:gd name="connsiteY8" fmla="*/ 1027574 h 1038747"/>
                  <a:gd name="connsiteX9" fmla="*/ 365982 w 490087"/>
                  <a:gd name="connsiteY9" fmla="*/ 1035151 h 1038747"/>
                  <a:gd name="connsiteX10" fmla="*/ 4324 w 490087"/>
                  <a:gd name="connsiteY10" fmla="*/ 757466 h 1038747"/>
                  <a:gd name="connsiteX11" fmla="*/ 20644 w 490087"/>
                  <a:gd name="connsiteY11" fmla="*/ 728616 h 1038747"/>
                  <a:gd name="connsiteX12" fmla="*/ 342542 w 490087"/>
                  <a:gd name="connsiteY12" fmla="*/ 986140 h 1038747"/>
                  <a:gd name="connsiteX13" fmla="*/ 423754 w 490087"/>
                  <a:gd name="connsiteY13" fmla="*/ 967909 h 1038747"/>
                  <a:gd name="connsiteX14" fmla="*/ 298740 w 490087"/>
                  <a:gd name="connsiteY14" fmla="*/ 730904 h 1038747"/>
                  <a:gd name="connsiteX0" fmla="*/ 298740 w 490087"/>
                  <a:gd name="connsiteY0" fmla="*/ 720023 h 1027866"/>
                  <a:gd name="connsiteX1" fmla="*/ 196456 w 490087"/>
                  <a:gd name="connsiteY1" fmla="*/ 426903 h 1027866"/>
                  <a:gd name="connsiteX2" fmla="*/ 97014 w 490087"/>
                  <a:gd name="connsiteY2" fmla="*/ 36473 h 1027866"/>
                  <a:gd name="connsiteX3" fmla="*/ 112628 w 490087"/>
                  <a:gd name="connsiteY3" fmla="*/ 0 h 1027866"/>
                  <a:gd name="connsiteX4" fmla="*/ 235523 w 490087"/>
                  <a:gd name="connsiteY4" fmla="*/ 453185 h 1027866"/>
                  <a:gd name="connsiteX5" fmla="*/ 401971 w 490087"/>
                  <a:gd name="connsiteY5" fmla="*/ 842668 h 1027866"/>
                  <a:gd name="connsiteX6" fmla="*/ 471107 w 490087"/>
                  <a:gd name="connsiteY6" fmla="*/ 953002 h 1027866"/>
                  <a:gd name="connsiteX7" fmla="*/ 490049 w 490087"/>
                  <a:gd name="connsiteY7" fmla="*/ 993016 h 1027866"/>
                  <a:gd name="connsiteX8" fmla="*/ 463531 w 490087"/>
                  <a:gd name="connsiteY8" fmla="*/ 1016693 h 1027866"/>
                  <a:gd name="connsiteX9" fmla="*/ 365982 w 490087"/>
                  <a:gd name="connsiteY9" fmla="*/ 1024270 h 1027866"/>
                  <a:gd name="connsiteX10" fmla="*/ 4324 w 490087"/>
                  <a:gd name="connsiteY10" fmla="*/ 746585 h 1027866"/>
                  <a:gd name="connsiteX11" fmla="*/ 20644 w 490087"/>
                  <a:gd name="connsiteY11" fmla="*/ 717735 h 1027866"/>
                  <a:gd name="connsiteX12" fmla="*/ 342542 w 490087"/>
                  <a:gd name="connsiteY12" fmla="*/ 975259 h 1027866"/>
                  <a:gd name="connsiteX13" fmla="*/ 423754 w 490087"/>
                  <a:gd name="connsiteY13" fmla="*/ 957028 h 1027866"/>
                  <a:gd name="connsiteX14" fmla="*/ 298740 w 490087"/>
                  <a:gd name="connsiteY14" fmla="*/ 720023 h 1027866"/>
                  <a:gd name="connsiteX0" fmla="*/ 298740 w 490087"/>
                  <a:gd name="connsiteY0" fmla="*/ 720023 h 1027866"/>
                  <a:gd name="connsiteX1" fmla="*/ 196456 w 490087"/>
                  <a:gd name="connsiteY1" fmla="*/ 426903 h 1027866"/>
                  <a:gd name="connsiteX2" fmla="*/ 97014 w 490087"/>
                  <a:gd name="connsiteY2" fmla="*/ 36473 h 1027866"/>
                  <a:gd name="connsiteX3" fmla="*/ 112628 w 490087"/>
                  <a:gd name="connsiteY3" fmla="*/ 0 h 1027866"/>
                  <a:gd name="connsiteX4" fmla="*/ 242101 w 490087"/>
                  <a:gd name="connsiteY4" fmla="*/ 481166 h 1027866"/>
                  <a:gd name="connsiteX5" fmla="*/ 401971 w 490087"/>
                  <a:gd name="connsiteY5" fmla="*/ 842668 h 1027866"/>
                  <a:gd name="connsiteX6" fmla="*/ 471107 w 490087"/>
                  <a:gd name="connsiteY6" fmla="*/ 953002 h 1027866"/>
                  <a:gd name="connsiteX7" fmla="*/ 490049 w 490087"/>
                  <a:gd name="connsiteY7" fmla="*/ 993016 h 1027866"/>
                  <a:gd name="connsiteX8" fmla="*/ 463531 w 490087"/>
                  <a:gd name="connsiteY8" fmla="*/ 1016693 h 1027866"/>
                  <a:gd name="connsiteX9" fmla="*/ 365982 w 490087"/>
                  <a:gd name="connsiteY9" fmla="*/ 1024270 h 1027866"/>
                  <a:gd name="connsiteX10" fmla="*/ 4324 w 490087"/>
                  <a:gd name="connsiteY10" fmla="*/ 746585 h 1027866"/>
                  <a:gd name="connsiteX11" fmla="*/ 20644 w 490087"/>
                  <a:gd name="connsiteY11" fmla="*/ 717735 h 1027866"/>
                  <a:gd name="connsiteX12" fmla="*/ 342542 w 490087"/>
                  <a:gd name="connsiteY12" fmla="*/ 975259 h 1027866"/>
                  <a:gd name="connsiteX13" fmla="*/ 423754 w 490087"/>
                  <a:gd name="connsiteY13" fmla="*/ 957028 h 1027866"/>
                  <a:gd name="connsiteX14" fmla="*/ 298740 w 490087"/>
                  <a:gd name="connsiteY14" fmla="*/ 720023 h 1027866"/>
                  <a:gd name="connsiteX0" fmla="*/ 298740 w 490087"/>
                  <a:gd name="connsiteY0" fmla="*/ 720023 h 1027866"/>
                  <a:gd name="connsiteX1" fmla="*/ 196456 w 490087"/>
                  <a:gd name="connsiteY1" fmla="*/ 426903 h 1027866"/>
                  <a:gd name="connsiteX2" fmla="*/ 97014 w 490087"/>
                  <a:gd name="connsiteY2" fmla="*/ 36473 h 1027866"/>
                  <a:gd name="connsiteX3" fmla="*/ 112628 w 490087"/>
                  <a:gd name="connsiteY3" fmla="*/ 0 h 1027866"/>
                  <a:gd name="connsiteX4" fmla="*/ 242101 w 490087"/>
                  <a:gd name="connsiteY4" fmla="*/ 481166 h 1027866"/>
                  <a:gd name="connsiteX5" fmla="*/ 401971 w 490087"/>
                  <a:gd name="connsiteY5" fmla="*/ 842668 h 1027866"/>
                  <a:gd name="connsiteX6" fmla="*/ 471107 w 490087"/>
                  <a:gd name="connsiteY6" fmla="*/ 953002 h 1027866"/>
                  <a:gd name="connsiteX7" fmla="*/ 490049 w 490087"/>
                  <a:gd name="connsiteY7" fmla="*/ 993016 h 1027866"/>
                  <a:gd name="connsiteX8" fmla="*/ 463531 w 490087"/>
                  <a:gd name="connsiteY8" fmla="*/ 1016693 h 1027866"/>
                  <a:gd name="connsiteX9" fmla="*/ 365982 w 490087"/>
                  <a:gd name="connsiteY9" fmla="*/ 1024270 h 1027866"/>
                  <a:gd name="connsiteX10" fmla="*/ 4324 w 490087"/>
                  <a:gd name="connsiteY10" fmla="*/ 746585 h 1027866"/>
                  <a:gd name="connsiteX11" fmla="*/ 20644 w 490087"/>
                  <a:gd name="connsiteY11" fmla="*/ 717735 h 1027866"/>
                  <a:gd name="connsiteX12" fmla="*/ 342542 w 490087"/>
                  <a:gd name="connsiteY12" fmla="*/ 975259 h 1027866"/>
                  <a:gd name="connsiteX13" fmla="*/ 423754 w 490087"/>
                  <a:gd name="connsiteY13" fmla="*/ 957028 h 1027866"/>
                  <a:gd name="connsiteX14" fmla="*/ 298740 w 490087"/>
                  <a:gd name="connsiteY14" fmla="*/ 720023 h 1027866"/>
                  <a:gd name="connsiteX0" fmla="*/ 298740 w 490087"/>
                  <a:gd name="connsiteY0" fmla="*/ 720023 h 1027866"/>
                  <a:gd name="connsiteX1" fmla="*/ 196456 w 490087"/>
                  <a:gd name="connsiteY1" fmla="*/ 426903 h 1027866"/>
                  <a:gd name="connsiteX2" fmla="*/ 97014 w 490087"/>
                  <a:gd name="connsiteY2" fmla="*/ 36473 h 1027866"/>
                  <a:gd name="connsiteX3" fmla="*/ 112628 w 490087"/>
                  <a:gd name="connsiteY3" fmla="*/ 0 h 1027866"/>
                  <a:gd name="connsiteX4" fmla="*/ 242101 w 490087"/>
                  <a:gd name="connsiteY4" fmla="*/ 481166 h 1027866"/>
                  <a:gd name="connsiteX5" fmla="*/ 401971 w 490087"/>
                  <a:gd name="connsiteY5" fmla="*/ 842668 h 1027866"/>
                  <a:gd name="connsiteX6" fmla="*/ 471107 w 490087"/>
                  <a:gd name="connsiteY6" fmla="*/ 953002 h 1027866"/>
                  <a:gd name="connsiteX7" fmla="*/ 490049 w 490087"/>
                  <a:gd name="connsiteY7" fmla="*/ 993016 h 1027866"/>
                  <a:gd name="connsiteX8" fmla="*/ 463531 w 490087"/>
                  <a:gd name="connsiteY8" fmla="*/ 1016693 h 1027866"/>
                  <a:gd name="connsiteX9" fmla="*/ 365982 w 490087"/>
                  <a:gd name="connsiteY9" fmla="*/ 1024270 h 1027866"/>
                  <a:gd name="connsiteX10" fmla="*/ 4324 w 490087"/>
                  <a:gd name="connsiteY10" fmla="*/ 746585 h 1027866"/>
                  <a:gd name="connsiteX11" fmla="*/ 20644 w 490087"/>
                  <a:gd name="connsiteY11" fmla="*/ 717735 h 1027866"/>
                  <a:gd name="connsiteX12" fmla="*/ 342542 w 490087"/>
                  <a:gd name="connsiteY12" fmla="*/ 975259 h 1027866"/>
                  <a:gd name="connsiteX13" fmla="*/ 435266 w 490087"/>
                  <a:gd name="connsiteY13" fmla="*/ 961692 h 1027866"/>
                  <a:gd name="connsiteX14" fmla="*/ 298740 w 490087"/>
                  <a:gd name="connsiteY14" fmla="*/ 720023 h 1027866"/>
                  <a:gd name="connsiteX0" fmla="*/ 298740 w 490087"/>
                  <a:gd name="connsiteY0" fmla="*/ 720023 h 1027866"/>
                  <a:gd name="connsiteX1" fmla="*/ 196456 w 490087"/>
                  <a:gd name="connsiteY1" fmla="*/ 426903 h 1027866"/>
                  <a:gd name="connsiteX2" fmla="*/ 97014 w 490087"/>
                  <a:gd name="connsiteY2" fmla="*/ 36473 h 1027866"/>
                  <a:gd name="connsiteX3" fmla="*/ 112628 w 490087"/>
                  <a:gd name="connsiteY3" fmla="*/ 0 h 1027866"/>
                  <a:gd name="connsiteX4" fmla="*/ 242101 w 490087"/>
                  <a:gd name="connsiteY4" fmla="*/ 481166 h 1027866"/>
                  <a:gd name="connsiteX5" fmla="*/ 401971 w 490087"/>
                  <a:gd name="connsiteY5" fmla="*/ 842668 h 1027866"/>
                  <a:gd name="connsiteX6" fmla="*/ 471107 w 490087"/>
                  <a:gd name="connsiteY6" fmla="*/ 953002 h 1027866"/>
                  <a:gd name="connsiteX7" fmla="*/ 490049 w 490087"/>
                  <a:gd name="connsiteY7" fmla="*/ 993016 h 1027866"/>
                  <a:gd name="connsiteX8" fmla="*/ 463531 w 490087"/>
                  <a:gd name="connsiteY8" fmla="*/ 1016693 h 1027866"/>
                  <a:gd name="connsiteX9" fmla="*/ 365982 w 490087"/>
                  <a:gd name="connsiteY9" fmla="*/ 1024270 h 1027866"/>
                  <a:gd name="connsiteX10" fmla="*/ 4324 w 490087"/>
                  <a:gd name="connsiteY10" fmla="*/ 746585 h 1027866"/>
                  <a:gd name="connsiteX11" fmla="*/ 20644 w 490087"/>
                  <a:gd name="connsiteY11" fmla="*/ 717735 h 1027866"/>
                  <a:gd name="connsiteX12" fmla="*/ 342542 w 490087"/>
                  <a:gd name="connsiteY12" fmla="*/ 975259 h 1027866"/>
                  <a:gd name="connsiteX13" fmla="*/ 435266 w 490087"/>
                  <a:gd name="connsiteY13" fmla="*/ 961692 h 1027866"/>
                  <a:gd name="connsiteX14" fmla="*/ 298740 w 490087"/>
                  <a:gd name="connsiteY14" fmla="*/ 720023 h 1027866"/>
                  <a:gd name="connsiteX0" fmla="*/ 298740 w 490087"/>
                  <a:gd name="connsiteY0" fmla="*/ 720023 h 1027866"/>
                  <a:gd name="connsiteX1" fmla="*/ 196456 w 490087"/>
                  <a:gd name="connsiteY1" fmla="*/ 426903 h 1027866"/>
                  <a:gd name="connsiteX2" fmla="*/ 97014 w 490087"/>
                  <a:gd name="connsiteY2" fmla="*/ 36473 h 1027866"/>
                  <a:gd name="connsiteX3" fmla="*/ 112628 w 490087"/>
                  <a:gd name="connsiteY3" fmla="*/ 0 h 1027866"/>
                  <a:gd name="connsiteX4" fmla="*/ 242101 w 490087"/>
                  <a:gd name="connsiteY4" fmla="*/ 481166 h 1027866"/>
                  <a:gd name="connsiteX5" fmla="*/ 401971 w 490087"/>
                  <a:gd name="connsiteY5" fmla="*/ 842668 h 1027866"/>
                  <a:gd name="connsiteX6" fmla="*/ 471107 w 490087"/>
                  <a:gd name="connsiteY6" fmla="*/ 953002 h 1027866"/>
                  <a:gd name="connsiteX7" fmla="*/ 490049 w 490087"/>
                  <a:gd name="connsiteY7" fmla="*/ 993016 h 1027866"/>
                  <a:gd name="connsiteX8" fmla="*/ 463531 w 490087"/>
                  <a:gd name="connsiteY8" fmla="*/ 1016693 h 1027866"/>
                  <a:gd name="connsiteX9" fmla="*/ 365982 w 490087"/>
                  <a:gd name="connsiteY9" fmla="*/ 1024270 h 1027866"/>
                  <a:gd name="connsiteX10" fmla="*/ 4324 w 490087"/>
                  <a:gd name="connsiteY10" fmla="*/ 746585 h 1027866"/>
                  <a:gd name="connsiteX11" fmla="*/ 20644 w 490087"/>
                  <a:gd name="connsiteY11" fmla="*/ 717735 h 1027866"/>
                  <a:gd name="connsiteX12" fmla="*/ 342542 w 490087"/>
                  <a:gd name="connsiteY12" fmla="*/ 975259 h 1027866"/>
                  <a:gd name="connsiteX13" fmla="*/ 437733 w 490087"/>
                  <a:gd name="connsiteY13" fmla="*/ 955474 h 1027866"/>
                  <a:gd name="connsiteX14" fmla="*/ 298740 w 490087"/>
                  <a:gd name="connsiteY14" fmla="*/ 720023 h 1027866"/>
                  <a:gd name="connsiteX0" fmla="*/ 300678 w 492025"/>
                  <a:gd name="connsiteY0" fmla="*/ 720023 h 1027866"/>
                  <a:gd name="connsiteX1" fmla="*/ 198394 w 492025"/>
                  <a:gd name="connsiteY1" fmla="*/ 426903 h 1027866"/>
                  <a:gd name="connsiteX2" fmla="*/ 98952 w 492025"/>
                  <a:gd name="connsiteY2" fmla="*/ 36473 h 1027866"/>
                  <a:gd name="connsiteX3" fmla="*/ 114566 w 492025"/>
                  <a:gd name="connsiteY3" fmla="*/ 0 h 1027866"/>
                  <a:gd name="connsiteX4" fmla="*/ 244039 w 492025"/>
                  <a:gd name="connsiteY4" fmla="*/ 481166 h 1027866"/>
                  <a:gd name="connsiteX5" fmla="*/ 403909 w 492025"/>
                  <a:gd name="connsiteY5" fmla="*/ 842668 h 1027866"/>
                  <a:gd name="connsiteX6" fmla="*/ 473045 w 492025"/>
                  <a:gd name="connsiteY6" fmla="*/ 953002 h 1027866"/>
                  <a:gd name="connsiteX7" fmla="*/ 491987 w 492025"/>
                  <a:gd name="connsiteY7" fmla="*/ 993016 h 1027866"/>
                  <a:gd name="connsiteX8" fmla="*/ 465469 w 492025"/>
                  <a:gd name="connsiteY8" fmla="*/ 1016693 h 1027866"/>
                  <a:gd name="connsiteX9" fmla="*/ 367920 w 492025"/>
                  <a:gd name="connsiteY9" fmla="*/ 1024270 h 1027866"/>
                  <a:gd name="connsiteX10" fmla="*/ 6262 w 492025"/>
                  <a:gd name="connsiteY10" fmla="*/ 746585 h 1027866"/>
                  <a:gd name="connsiteX11" fmla="*/ 16004 w 492025"/>
                  <a:gd name="connsiteY11" fmla="*/ 711517 h 1027866"/>
                  <a:gd name="connsiteX12" fmla="*/ 344480 w 492025"/>
                  <a:gd name="connsiteY12" fmla="*/ 975259 h 1027866"/>
                  <a:gd name="connsiteX13" fmla="*/ 439671 w 492025"/>
                  <a:gd name="connsiteY13" fmla="*/ 955474 h 1027866"/>
                  <a:gd name="connsiteX14" fmla="*/ 300678 w 492025"/>
                  <a:gd name="connsiteY14" fmla="*/ 720023 h 1027866"/>
                  <a:gd name="connsiteX0" fmla="*/ 297349 w 488696"/>
                  <a:gd name="connsiteY0" fmla="*/ 720023 h 1027866"/>
                  <a:gd name="connsiteX1" fmla="*/ 195065 w 488696"/>
                  <a:gd name="connsiteY1" fmla="*/ 426903 h 1027866"/>
                  <a:gd name="connsiteX2" fmla="*/ 95623 w 488696"/>
                  <a:gd name="connsiteY2" fmla="*/ 36473 h 1027866"/>
                  <a:gd name="connsiteX3" fmla="*/ 111237 w 488696"/>
                  <a:gd name="connsiteY3" fmla="*/ 0 h 1027866"/>
                  <a:gd name="connsiteX4" fmla="*/ 240710 w 488696"/>
                  <a:gd name="connsiteY4" fmla="*/ 481166 h 1027866"/>
                  <a:gd name="connsiteX5" fmla="*/ 400580 w 488696"/>
                  <a:gd name="connsiteY5" fmla="*/ 842668 h 1027866"/>
                  <a:gd name="connsiteX6" fmla="*/ 469716 w 488696"/>
                  <a:gd name="connsiteY6" fmla="*/ 953002 h 1027866"/>
                  <a:gd name="connsiteX7" fmla="*/ 488658 w 488696"/>
                  <a:gd name="connsiteY7" fmla="*/ 993016 h 1027866"/>
                  <a:gd name="connsiteX8" fmla="*/ 462140 w 488696"/>
                  <a:gd name="connsiteY8" fmla="*/ 1016693 h 1027866"/>
                  <a:gd name="connsiteX9" fmla="*/ 364591 w 488696"/>
                  <a:gd name="connsiteY9" fmla="*/ 1024270 h 1027866"/>
                  <a:gd name="connsiteX10" fmla="*/ 2933 w 488696"/>
                  <a:gd name="connsiteY10" fmla="*/ 746585 h 1027866"/>
                  <a:gd name="connsiteX11" fmla="*/ 12675 w 488696"/>
                  <a:gd name="connsiteY11" fmla="*/ 711517 h 1027866"/>
                  <a:gd name="connsiteX12" fmla="*/ 341151 w 488696"/>
                  <a:gd name="connsiteY12" fmla="*/ 975259 h 1027866"/>
                  <a:gd name="connsiteX13" fmla="*/ 436342 w 488696"/>
                  <a:gd name="connsiteY13" fmla="*/ 955474 h 1027866"/>
                  <a:gd name="connsiteX14" fmla="*/ 297349 w 488696"/>
                  <a:gd name="connsiteY14" fmla="*/ 720023 h 1027866"/>
                  <a:gd name="connsiteX0" fmla="*/ 289015 w 480362"/>
                  <a:gd name="connsiteY0" fmla="*/ 720023 h 1027866"/>
                  <a:gd name="connsiteX1" fmla="*/ 186731 w 480362"/>
                  <a:gd name="connsiteY1" fmla="*/ 426903 h 1027866"/>
                  <a:gd name="connsiteX2" fmla="*/ 87289 w 480362"/>
                  <a:gd name="connsiteY2" fmla="*/ 36473 h 1027866"/>
                  <a:gd name="connsiteX3" fmla="*/ 102903 w 480362"/>
                  <a:gd name="connsiteY3" fmla="*/ 0 h 1027866"/>
                  <a:gd name="connsiteX4" fmla="*/ 232376 w 480362"/>
                  <a:gd name="connsiteY4" fmla="*/ 481166 h 1027866"/>
                  <a:gd name="connsiteX5" fmla="*/ 392246 w 480362"/>
                  <a:gd name="connsiteY5" fmla="*/ 842668 h 1027866"/>
                  <a:gd name="connsiteX6" fmla="*/ 461382 w 480362"/>
                  <a:gd name="connsiteY6" fmla="*/ 953002 h 1027866"/>
                  <a:gd name="connsiteX7" fmla="*/ 480324 w 480362"/>
                  <a:gd name="connsiteY7" fmla="*/ 993016 h 1027866"/>
                  <a:gd name="connsiteX8" fmla="*/ 453806 w 480362"/>
                  <a:gd name="connsiteY8" fmla="*/ 1016693 h 1027866"/>
                  <a:gd name="connsiteX9" fmla="*/ 356257 w 480362"/>
                  <a:gd name="connsiteY9" fmla="*/ 1024270 h 1027866"/>
                  <a:gd name="connsiteX10" fmla="*/ 5288 w 480362"/>
                  <a:gd name="connsiteY10" fmla="*/ 754357 h 1027866"/>
                  <a:gd name="connsiteX11" fmla="*/ 4341 w 480362"/>
                  <a:gd name="connsiteY11" fmla="*/ 711517 h 1027866"/>
                  <a:gd name="connsiteX12" fmla="*/ 332817 w 480362"/>
                  <a:gd name="connsiteY12" fmla="*/ 975259 h 1027866"/>
                  <a:gd name="connsiteX13" fmla="*/ 428008 w 480362"/>
                  <a:gd name="connsiteY13" fmla="*/ 955474 h 1027866"/>
                  <a:gd name="connsiteX14" fmla="*/ 289015 w 480362"/>
                  <a:gd name="connsiteY14" fmla="*/ 720023 h 1027866"/>
                  <a:gd name="connsiteX0" fmla="*/ 287018 w 478365"/>
                  <a:gd name="connsiteY0" fmla="*/ 720023 h 1027866"/>
                  <a:gd name="connsiteX1" fmla="*/ 184734 w 478365"/>
                  <a:gd name="connsiteY1" fmla="*/ 426903 h 1027866"/>
                  <a:gd name="connsiteX2" fmla="*/ 85292 w 478365"/>
                  <a:gd name="connsiteY2" fmla="*/ 36473 h 1027866"/>
                  <a:gd name="connsiteX3" fmla="*/ 100906 w 478365"/>
                  <a:gd name="connsiteY3" fmla="*/ 0 h 1027866"/>
                  <a:gd name="connsiteX4" fmla="*/ 230379 w 478365"/>
                  <a:gd name="connsiteY4" fmla="*/ 481166 h 1027866"/>
                  <a:gd name="connsiteX5" fmla="*/ 390249 w 478365"/>
                  <a:gd name="connsiteY5" fmla="*/ 842668 h 1027866"/>
                  <a:gd name="connsiteX6" fmla="*/ 459385 w 478365"/>
                  <a:gd name="connsiteY6" fmla="*/ 953002 h 1027866"/>
                  <a:gd name="connsiteX7" fmla="*/ 478327 w 478365"/>
                  <a:gd name="connsiteY7" fmla="*/ 993016 h 1027866"/>
                  <a:gd name="connsiteX8" fmla="*/ 451809 w 478365"/>
                  <a:gd name="connsiteY8" fmla="*/ 1016693 h 1027866"/>
                  <a:gd name="connsiteX9" fmla="*/ 354260 w 478365"/>
                  <a:gd name="connsiteY9" fmla="*/ 1024270 h 1027866"/>
                  <a:gd name="connsiteX10" fmla="*/ 3291 w 478365"/>
                  <a:gd name="connsiteY10" fmla="*/ 754357 h 1027866"/>
                  <a:gd name="connsiteX11" fmla="*/ 2344 w 478365"/>
                  <a:gd name="connsiteY11" fmla="*/ 711517 h 1027866"/>
                  <a:gd name="connsiteX12" fmla="*/ 330820 w 478365"/>
                  <a:gd name="connsiteY12" fmla="*/ 975259 h 1027866"/>
                  <a:gd name="connsiteX13" fmla="*/ 426011 w 478365"/>
                  <a:gd name="connsiteY13" fmla="*/ 955474 h 1027866"/>
                  <a:gd name="connsiteX14" fmla="*/ 287018 w 478365"/>
                  <a:gd name="connsiteY14" fmla="*/ 720023 h 1027866"/>
                  <a:gd name="connsiteX0" fmla="*/ 287018 w 478365"/>
                  <a:gd name="connsiteY0" fmla="*/ 720023 h 1027866"/>
                  <a:gd name="connsiteX1" fmla="*/ 184734 w 478365"/>
                  <a:gd name="connsiteY1" fmla="*/ 426903 h 1027866"/>
                  <a:gd name="connsiteX2" fmla="*/ 85292 w 478365"/>
                  <a:gd name="connsiteY2" fmla="*/ 36473 h 1027866"/>
                  <a:gd name="connsiteX3" fmla="*/ 100906 w 478365"/>
                  <a:gd name="connsiteY3" fmla="*/ 0 h 1027866"/>
                  <a:gd name="connsiteX4" fmla="*/ 225072 w 478365"/>
                  <a:gd name="connsiteY4" fmla="*/ 482604 h 1027866"/>
                  <a:gd name="connsiteX5" fmla="*/ 390249 w 478365"/>
                  <a:gd name="connsiteY5" fmla="*/ 842668 h 1027866"/>
                  <a:gd name="connsiteX6" fmla="*/ 459385 w 478365"/>
                  <a:gd name="connsiteY6" fmla="*/ 953002 h 1027866"/>
                  <a:gd name="connsiteX7" fmla="*/ 478327 w 478365"/>
                  <a:gd name="connsiteY7" fmla="*/ 993016 h 1027866"/>
                  <a:gd name="connsiteX8" fmla="*/ 451809 w 478365"/>
                  <a:gd name="connsiteY8" fmla="*/ 1016693 h 1027866"/>
                  <a:gd name="connsiteX9" fmla="*/ 354260 w 478365"/>
                  <a:gd name="connsiteY9" fmla="*/ 1024270 h 1027866"/>
                  <a:gd name="connsiteX10" fmla="*/ 3291 w 478365"/>
                  <a:gd name="connsiteY10" fmla="*/ 754357 h 1027866"/>
                  <a:gd name="connsiteX11" fmla="*/ 2344 w 478365"/>
                  <a:gd name="connsiteY11" fmla="*/ 711517 h 1027866"/>
                  <a:gd name="connsiteX12" fmla="*/ 330820 w 478365"/>
                  <a:gd name="connsiteY12" fmla="*/ 975259 h 1027866"/>
                  <a:gd name="connsiteX13" fmla="*/ 426011 w 478365"/>
                  <a:gd name="connsiteY13" fmla="*/ 955474 h 1027866"/>
                  <a:gd name="connsiteX14" fmla="*/ 287018 w 478365"/>
                  <a:gd name="connsiteY14" fmla="*/ 720023 h 1027866"/>
                  <a:gd name="connsiteX0" fmla="*/ 287018 w 478365"/>
                  <a:gd name="connsiteY0" fmla="*/ 707593 h 1015436"/>
                  <a:gd name="connsiteX1" fmla="*/ 184734 w 478365"/>
                  <a:gd name="connsiteY1" fmla="*/ 414473 h 1015436"/>
                  <a:gd name="connsiteX2" fmla="*/ 85292 w 478365"/>
                  <a:gd name="connsiteY2" fmla="*/ 24043 h 1015436"/>
                  <a:gd name="connsiteX3" fmla="*/ 92820 w 478365"/>
                  <a:gd name="connsiteY3" fmla="*/ 0 h 1015436"/>
                  <a:gd name="connsiteX4" fmla="*/ 225072 w 478365"/>
                  <a:gd name="connsiteY4" fmla="*/ 470174 h 1015436"/>
                  <a:gd name="connsiteX5" fmla="*/ 390249 w 478365"/>
                  <a:gd name="connsiteY5" fmla="*/ 830238 h 1015436"/>
                  <a:gd name="connsiteX6" fmla="*/ 459385 w 478365"/>
                  <a:gd name="connsiteY6" fmla="*/ 940572 h 1015436"/>
                  <a:gd name="connsiteX7" fmla="*/ 478327 w 478365"/>
                  <a:gd name="connsiteY7" fmla="*/ 980586 h 1015436"/>
                  <a:gd name="connsiteX8" fmla="*/ 451809 w 478365"/>
                  <a:gd name="connsiteY8" fmla="*/ 1004263 h 1015436"/>
                  <a:gd name="connsiteX9" fmla="*/ 354260 w 478365"/>
                  <a:gd name="connsiteY9" fmla="*/ 1011840 h 1015436"/>
                  <a:gd name="connsiteX10" fmla="*/ 3291 w 478365"/>
                  <a:gd name="connsiteY10" fmla="*/ 741927 h 1015436"/>
                  <a:gd name="connsiteX11" fmla="*/ 2344 w 478365"/>
                  <a:gd name="connsiteY11" fmla="*/ 699087 h 1015436"/>
                  <a:gd name="connsiteX12" fmla="*/ 330820 w 478365"/>
                  <a:gd name="connsiteY12" fmla="*/ 962829 h 1015436"/>
                  <a:gd name="connsiteX13" fmla="*/ 426011 w 478365"/>
                  <a:gd name="connsiteY13" fmla="*/ 943044 h 1015436"/>
                  <a:gd name="connsiteX14" fmla="*/ 287018 w 478365"/>
                  <a:gd name="connsiteY14" fmla="*/ 707593 h 1015436"/>
                  <a:gd name="connsiteX0" fmla="*/ 287018 w 478365"/>
                  <a:gd name="connsiteY0" fmla="*/ 707593 h 1015436"/>
                  <a:gd name="connsiteX1" fmla="*/ 184734 w 478365"/>
                  <a:gd name="connsiteY1" fmla="*/ 414473 h 1015436"/>
                  <a:gd name="connsiteX2" fmla="*/ 79984 w 478365"/>
                  <a:gd name="connsiteY2" fmla="*/ 25480 h 1015436"/>
                  <a:gd name="connsiteX3" fmla="*/ 92820 w 478365"/>
                  <a:gd name="connsiteY3" fmla="*/ 0 h 1015436"/>
                  <a:gd name="connsiteX4" fmla="*/ 225072 w 478365"/>
                  <a:gd name="connsiteY4" fmla="*/ 470174 h 1015436"/>
                  <a:gd name="connsiteX5" fmla="*/ 390249 w 478365"/>
                  <a:gd name="connsiteY5" fmla="*/ 830238 h 1015436"/>
                  <a:gd name="connsiteX6" fmla="*/ 459385 w 478365"/>
                  <a:gd name="connsiteY6" fmla="*/ 940572 h 1015436"/>
                  <a:gd name="connsiteX7" fmla="*/ 478327 w 478365"/>
                  <a:gd name="connsiteY7" fmla="*/ 980586 h 1015436"/>
                  <a:gd name="connsiteX8" fmla="*/ 451809 w 478365"/>
                  <a:gd name="connsiteY8" fmla="*/ 1004263 h 1015436"/>
                  <a:gd name="connsiteX9" fmla="*/ 354260 w 478365"/>
                  <a:gd name="connsiteY9" fmla="*/ 1011840 h 1015436"/>
                  <a:gd name="connsiteX10" fmla="*/ 3291 w 478365"/>
                  <a:gd name="connsiteY10" fmla="*/ 741927 h 1015436"/>
                  <a:gd name="connsiteX11" fmla="*/ 2344 w 478365"/>
                  <a:gd name="connsiteY11" fmla="*/ 699087 h 1015436"/>
                  <a:gd name="connsiteX12" fmla="*/ 330820 w 478365"/>
                  <a:gd name="connsiteY12" fmla="*/ 962829 h 1015436"/>
                  <a:gd name="connsiteX13" fmla="*/ 426011 w 478365"/>
                  <a:gd name="connsiteY13" fmla="*/ 943044 h 1015436"/>
                  <a:gd name="connsiteX14" fmla="*/ 287018 w 478365"/>
                  <a:gd name="connsiteY14" fmla="*/ 707593 h 1015436"/>
                  <a:gd name="connsiteX0" fmla="*/ 287018 w 478365"/>
                  <a:gd name="connsiteY0" fmla="*/ 718575 h 1026418"/>
                  <a:gd name="connsiteX1" fmla="*/ 184734 w 478365"/>
                  <a:gd name="connsiteY1" fmla="*/ 425455 h 1026418"/>
                  <a:gd name="connsiteX2" fmla="*/ 79984 w 478365"/>
                  <a:gd name="connsiteY2" fmla="*/ 36462 h 1026418"/>
                  <a:gd name="connsiteX3" fmla="*/ 82960 w 478365"/>
                  <a:gd name="connsiteY3" fmla="*/ 0 h 1026418"/>
                  <a:gd name="connsiteX4" fmla="*/ 225072 w 478365"/>
                  <a:gd name="connsiteY4" fmla="*/ 481156 h 1026418"/>
                  <a:gd name="connsiteX5" fmla="*/ 390249 w 478365"/>
                  <a:gd name="connsiteY5" fmla="*/ 841220 h 1026418"/>
                  <a:gd name="connsiteX6" fmla="*/ 459385 w 478365"/>
                  <a:gd name="connsiteY6" fmla="*/ 951554 h 1026418"/>
                  <a:gd name="connsiteX7" fmla="*/ 478327 w 478365"/>
                  <a:gd name="connsiteY7" fmla="*/ 991568 h 1026418"/>
                  <a:gd name="connsiteX8" fmla="*/ 451809 w 478365"/>
                  <a:gd name="connsiteY8" fmla="*/ 1015245 h 1026418"/>
                  <a:gd name="connsiteX9" fmla="*/ 354260 w 478365"/>
                  <a:gd name="connsiteY9" fmla="*/ 1022822 h 1026418"/>
                  <a:gd name="connsiteX10" fmla="*/ 3291 w 478365"/>
                  <a:gd name="connsiteY10" fmla="*/ 752909 h 1026418"/>
                  <a:gd name="connsiteX11" fmla="*/ 2344 w 478365"/>
                  <a:gd name="connsiteY11" fmla="*/ 710069 h 1026418"/>
                  <a:gd name="connsiteX12" fmla="*/ 330820 w 478365"/>
                  <a:gd name="connsiteY12" fmla="*/ 973811 h 1026418"/>
                  <a:gd name="connsiteX13" fmla="*/ 426011 w 478365"/>
                  <a:gd name="connsiteY13" fmla="*/ 954026 h 1026418"/>
                  <a:gd name="connsiteX14" fmla="*/ 287018 w 478365"/>
                  <a:gd name="connsiteY14" fmla="*/ 718575 h 1026418"/>
                  <a:gd name="connsiteX0" fmla="*/ 287018 w 478365"/>
                  <a:gd name="connsiteY0" fmla="*/ 718575 h 1026418"/>
                  <a:gd name="connsiteX1" fmla="*/ 184734 w 478365"/>
                  <a:gd name="connsiteY1" fmla="*/ 425455 h 1026418"/>
                  <a:gd name="connsiteX2" fmla="*/ 79224 w 478365"/>
                  <a:gd name="connsiteY2" fmla="*/ 26429 h 1026418"/>
                  <a:gd name="connsiteX3" fmla="*/ 82960 w 478365"/>
                  <a:gd name="connsiteY3" fmla="*/ 0 h 1026418"/>
                  <a:gd name="connsiteX4" fmla="*/ 225072 w 478365"/>
                  <a:gd name="connsiteY4" fmla="*/ 481156 h 1026418"/>
                  <a:gd name="connsiteX5" fmla="*/ 390249 w 478365"/>
                  <a:gd name="connsiteY5" fmla="*/ 841220 h 1026418"/>
                  <a:gd name="connsiteX6" fmla="*/ 459385 w 478365"/>
                  <a:gd name="connsiteY6" fmla="*/ 951554 h 1026418"/>
                  <a:gd name="connsiteX7" fmla="*/ 478327 w 478365"/>
                  <a:gd name="connsiteY7" fmla="*/ 991568 h 1026418"/>
                  <a:gd name="connsiteX8" fmla="*/ 451809 w 478365"/>
                  <a:gd name="connsiteY8" fmla="*/ 1015245 h 1026418"/>
                  <a:gd name="connsiteX9" fmla="*/ 354260 w 478365"/>
                  <a:gd name="connsiteY9" fmla="*/ 1022822 h 1026418"/>
                  <a:gd name="connsiteX10" fmla="*/ 3291 w 478365"/>
                  <a:gd name="connsiteY10" fmla="*/ 752909 h 1026418"/>
                  <a:gd name="connsiteX11" fmla="*/ 2344 w 478365"/>
                  <a:gd name="connsiteY11" fmla="*/ 710069 h 1026418"/>
                  <a:gd name="connsiteX12" fmla="*/ 330820 w 478365"/>
                  <a:gd name="connsiteY12" fmla="*/ 973811 h 1026418"/>
                  <a:gd name="connsiteX13" fmla="*/ 426011 w 478365"/>
                  <a:gd name="connsiteY13" fmla="*/ 954026 h 1026418"/>
                  <a:gd name="connsiteX14" fmla="*/ 287018 w 478365"/>
                  <a:gd name="connsiteY14" fmla="*/ 718575 h 1026418"/>
                  <a:gd name="connsiteX0" fmla="*/ 301968 w 493315"/>
                  <a:gd name="connsiteY0" fmla="*/ 718575 h 1026418"/>
                  <a:gd name="connsiteX1" fmla="*/ 199684 w 493315"/>
                  <a:gd name="connsiteY1" fmla="*/ 425455 h 1026418"/>
                  <a:gd name="connsiteX2" fmla="*/ 94174 w 493315"/>
                  <a:gd name="connsiteY2" fmla="*/ 26429 h 1026418"/>
                  <a:gd name="connsiteX3" fmla="*/ 97910 w 493315"/>
                  <a:gd name="connsiteY3" fmla="*/ 0 h 1026418"/>
                  <a:gd name="connsiteX4" fmla="*/ 240022 w 493315"/>
                  <a:gd name="connsiteY4" fmla="*/ 481156 h 1026418"/>
                  <a:gd name="connsiteX5" fmla="*/ 405199 w 493315"/>
                  <a:gd name="connsiteY5" fmla="*/ 841220 h 1026418"/>
                  <a:gd name="connsiteX6" fmla="*/ 474335 w 493315"/>
                  <a:gd name="connsiteY6" fmla="*/ 951554 h 1026418"/>
                  <a:gd name="connsiteX7" fmla="*/ 493277 w 493315"/>
                  <a:gd name="connsiteY7" fmla="*/ 991568 h 1026418"/>
                  <a:gd name="connsiteX8" fmla="*/ 466759 w 493315"/>
                  <a:gd name="connsiteY8" fmla="*/ 1015245 h 1026418"/>
                  <a:gd name="connsiteX9" fmla="*/ 369210 w 493315"/>
                  <a:gd name="connsiteY9" fmla="*/ 1022822 h 1026418"/>
                  <a:gd name="connsiteX10" fmla="*/ 18241 w 493315"/>
                  <a:gd name="connsiteY10" fmla="*/ 752909 h 1026418"/>
                  <a:gd name="connsiteX11" fmla="*/ 358 w 493315"/>
                  <a:gd name="connsiteY11" fmla="*/ 701002 h 1026418"/>
                  <a:gd name="connsiteX12" fmla="*/ 345770 w 493315"/>
                  <a:gd name="connsiteY12" fmla="*/ 973811 h 1026418"/>
                  <a:gd name="connsiteX13" fmla="*/ 440961 w 493315"/>
                  <a:gd name="connsiteY13" fmla="*/ 954026 h 1026418"/>
                  <a:gd name="connsiteX14" fmla="*/ 301968 w 493315"/>
                  <a:gd name="connsiteY14" fmla="*/ 718575 h 1026418"/>
                  <a:gd name="connsiteX0" fmla="*/ 302186 w 493533"/>
                  <a:gd name="connsiteY0" fmla="*/ 718575 h 1026418"/>
                  <a:gd name="connsiteX1" fmla="*/ 199902 w 493533"/>
                  <a:gd name="connsiteY1" fmla="*/ 425455 h 1026418"/>
                  <a:gd name="connsiteX2" fmla="*/ 94392 w 493533"/>
                  <a:gd name="connsiteY2" fmla="*/ 26429 h 1026418"/>
                  <a:gd name="connsiteX3" fmla="*/ 98128 w 493533"/>
                  <a:gd name="connsiteY3" fmla="*/ 0 h 1026418"/>
                  <a:gd name="connsiteX4" fmla="*/ 240240 w 493533"/>
                  <a:gd name="connsiteY4" fmla="*/ 481156 h 1026418"/>
                  <a:gd name="connsiteX5" fmla="*/ 405417 w 493533"/>
                  <a:gd name="connsiteY5" fmla="*/ 841220 h 1026418"/>
                  <a:gd name="connsiteX6" fmla="*/ 474553 w 493533"/>
                  <a:gd name="connsiteY6" fmla="*/ 951554 h 1026418"/>
                  <a:gd name="connsiteX7" fmla="*/ 493495 w 493533"/>
                  <a:gd name="connsiteY7" fmla="*/ 991568 h 1026418"/>
                  <a:gd name="connsiteX8" fmla="*/ 466977 w 493533"/>
                  <a:gd name="connsiteY8" fmla="*/ 1015245 h 1026418"/>
                  <a:gd name="connsiteX9" fmla="*/ 369428 w 493533"/>
                  <a:gd name="connsiteY9" fmla="*/ 1022822 h 1026418"/>
                  <a:gd name="connsiteX10" fmla="*/ 11383 w 493533"/>
                  <a:gd name="connsiteY10" fmla="*/ 754825 h 1026418"/>
                  <a:gd name="connsiteX11" fmla="*/ 576 w 493533"/>
                  <a:gd name="connsiteY11" fmla="*/ 701002 h 1026418"/>
                  <a:gd name="connsiteX12" fmla="*/ 345988 w 493533"/>
                  <a:gd name="connsiteY12" fmla="*/ 973811 h 1026418"/>
                  <a:gd name="connsiteX13" fmla="*/ 441179 w 493533"/>
                  <a:gd name="connsiteY13" fmla="*/ 954026 h 1026418"/>
                  <a:gd name="connsiteX14" fmla="*/ 302186 w 493533"/>
                  <a:gd name="connsiteY14" fmla="*/ 718575 h 10264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93533" h="1026418">
                    <a:moveTo>
                      <a:pt x="302186" y="718575"/>
                    </a:moveTo>
                    <a:cubicBezTo>
                      <a:pt x="254596" y="625525"/>
                      <a:pt x="221448" y="527739"/>
                      <a:pt x="199902" y="425455"/>
                    </a:cubicBezTo>
                    <a:cubicBezTo>
                      <a:pt x="184749" y="354425"/>
                      <a:pt x="90603" y="38030"/>
                      <a:pt x="94392" y="26429"/>
                    </a:cubicBezTo>
                    <a:cubicBezTo>
                      <a:pt x="102442" y="14590"/>
                      <a:pt x="95050" y="1894"/>
                      <a:pt x="98128" y="0"/>
                    </a:cubicBezTo>
                    <a:cubicBezTo>
                      <a:pt x="123936" y="26281"/>
                      <a:pt x="189025" y="340953"/>
                      <a:pt x="240240" y="481156"/>
                    </a:cubicBezTo>
                    <a:cubicBezTo>
                      <a:pt x="291455" y="621359"/>
                      <a:pt x="329178" y="715023"/>
                      <a:pt x="405417" y="841220"/>
                    </a:cubicBezTo>
                    <a:cubicBezTo>
                      <a:pt x="406127" y="842168"/>
                      <a:pt x="451113" y="921485"/>
                      <a:pt x="474553" y="951554"/>
                    </a:cubicBezTo>
                    <a:cubicBezTo>
                      <a:pt x="490180" y="969075"/>
                      <a:pt x="493969" y="979730"/>
                      <a:pt x="493495" y="991568"/>
                    </a:cubicBezTo>
                    <a:cubicBezTo>
                      <a:pt x="493258" y="1005538"/>
                      <a:pt x="487813" y="1003880"/>
                      <a:pt x="466977" y="1015245"/>
                    </a:cubicBezTo>
                    <a:cubicBezTo>
                      <a:pt x="435250" y="1027320"/>
                      <a:pt x="402576" y="1029214"/>
                      <a:pt x="369428" y="1022822"/>
                    </a:cubicBezTo>
                    <a:cubicBezTo>
                      <a:pt x="310947" y="1006721"/>
                      <a:pt x="36007" y="771162"/>
                      <a:pt x="11383" y="754825"/>
                    </a:cubicBezTo>
                    <a:cubicBezTo>
                      <a:pt x="6845" y="736604"/>
                      <a:pt x="-2394" y="721848"/>
                      <a:pt x="576" y="701002"/>
                    </a:cubicBezTo>
                    <a:cubicBezTo>
                      <a:pt x="29225" y="709999"/>
                      <a:pt x="272554" y="931640"/>
                      <a:pt x="345988" y="973811"/>
                    </a:cubicBezTo>
                    <a:cubicBezTo>
                      <a:pt x="419422" y="1015982"/>
                      <a:pt x="463280" y="982575"/>
                      <a:pt x="441179" y="954026"/>
                    </a:cubicBezTo>
                    <a:cubicBezTo>
                      <a:pt x="432418" y="935794"/>
                      <a:pt x="332256" y="777530"/>
                      <a:pt x="302186" y="718575"/>
                    </a:cubicBezTo>
                    <a:close/>
                  </a:path>
                </a:pathLst>
              </a:custGeom>
              <a:solidFill>
                <a:schemeClr val="bg1"/>
              </a:solidFill>
              <a:ln w="236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4" name="Freeform: Shape 123">
                <a:extLst>
                  <a:ext uri="{FF2B5EF4-FFF2-40B4-BE49-F238E27FC236}">
                    <a16:creationId xmlns="" xmlns:a16="http://schemas.microsoft.com/office/drawing/2014/main" id="{51098B2D-0F17-4A06-81E6-842CE5133499}"/>
                  </a:ext>
                </a:extLst>
              </p:cNvPr>
              <p:cNvSpPr/>
              <p:nvPr userDrawn="1"/>
            </p:nvSpPr>
            <p:spPr>
              <a:xfrm rot="41276">
                <a:off x="5611419" y="2413706"/>
                <a:ext cx="353008" cy="1255842"/>
              </a:xfrm>
              <a:custGeom>
                <a:avLst/>
                <a:gdLst>
                  <a:gd name="connsiteX0" fmla="*/ 333469 w 353008"/>
                  <a:gd name="connsiteY0" fmla="*/ 0 h 1255842"/>
                  <a:gd name="connsiteX1" fmla="*/ 353008 w 353008"/>
                  <a:gd name="connsiteY1" fmla="*/ 118469 h 1255842"/>
                  <a:gd name="connsiteX2" fmla="*/ 351507 w 353008"/>
                  <a:gd name="connsiteY2" fmla="*/ 127547 h 1255842"/>
                  <a:gd name="connsiteX3" fmla="*/ 341437 w 353008"/>
                  <a:gd name="connsiteY3" fmla="*/ 192830 h 1255842"/>
                  <a:gd name="connsiteX4" fmla="*/ 222596 w 353008"/>
                  <a:gd name="connsiteY4" fmla="*/ 711313 h 1255842"/>
                  <a:gd name="connsiteX5" fmla="*/ 77071 w 353008"/>
                  <a:gd name="connsiteY5" fmla="*/ 1130539 h 1255842"/>
                  <a:gd name="connsiteX6" fmla="*/ 171429 w 353008"/>
                  <a:gd name="connsiteY6" fmla="*/ 1162787 h 1255842"/>
                  <a:gd name="connsiteX7" fmla="*/ 208323 w 353008"/>
                  <a:gd name="connsiteY7" fmla="*/ 1131445 h 1255842"/>
                  <a:gd name="connsiteX8" fmla="*/ 156551 w 353008"/>
                  <a:gd name="connsiteY8" fmla="*/ 1242300 h 1255842"/>
                  <a:gd name="connsiteX9" fmla="*/ 144194 w 353008"/>
                  <a:gd name="connsiteY9" fmla="*/ 1249480 h 1255842"/>
                  <a:gd name="connsiteX10" fmla="*/ 30855 w 353008"/>
                  <a:gd name="connsiteY10" fmla="*/ 1236078 h 1255842"/>
                  <a:gd name="connsiteX11" fmla="*/ 44 w 353008"/>
                  <a:gd name="connsiteY11" fmla="*/ 1194198 h 1255842"/>
                  <a:gd name="connsiteX12" fmla="*/ 22052 w 353008"/>
                  <a:gd name="connsiteY12" fmla="*/ 1123420 h 1255842"/>
                  <a:gd name="connsiteX13" fmla="*/ 102380 w 353008"/>
                  <a:gd name="connsiteY13" fmla="*/ 928255 h 1255842"/>
                  <a:gd name="connsiteX14" fmla="*/ 295771 w 353008"/>
                  <a:gd name="connsiteY14" fmla="*/ 239317 h 1255842"/>
                  <a:gd name="connsiteX15" fmla="*/ 322902 w 353008"/>
                  <a:gd name="connsiteY15" fmla="*/ 70172 h 12558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353008" h="1255842">
                    <a:moveTo>
                      <a:pt x="333469" y="0"/>
                    </a:moveTo>
                    <a:lnTo>
                      <a:pt x="353008" y="118469"/>
                    </a:lnTo>
                    <a:lnTo>
                      <a:pt x="351507" y="127547"/>
                    </a:lnTo>
                    <a:cubicBezTo>
                      <a:pt x="347115" y="154738"/>
                      <a:pt x="343638" y="177125"/>
                      <a:pt x="341437" y="192830"/>
                    </a:cubicBezTo>
                    <a:cubicBezTo>
                      <a:pt x="316404" y="373755"/>
                      <a:pt x="277890" y="546722"/>
                      <a:pt x="222596" y="711313"/>
                    </a:cubicBezTo>
                    <a:cubicBezTo>
                      <a:pt x="187659" y="815596"/>
                      <a:pt x="87525" y="1098291"/>
                      <a:pt x="77071" y="1130539"/>
                    </a:cubicBezTo>
                    <a:cubicBezTo>
                      <a:pt x="68542" y="1205784"/>
                      <a:pt x="85958" y="1225603"/>
                      <a:pt x="171429" y="1162787"/>
                    </a:cubicBezTo>
                    <a:lnTo>
                      <a:pt x="208323" y="1131445"/>
                    </a:lnTo>
                    <a:lnTo>
                      <a:pt x="156551" y="1242300"/>
                    </a:lnTo>
                    <a:lnTo>
                      <a:pt x="144194" y="1249480"/>
                    </a:lnTo>
                    <a:cubicBezTo>
                      <a:pt x="105681" y="1260789"/>
                      <a:pt x="67718" y="1257438"/>
                      <a:pt x="30855" y="1236078"/>
                    </a:cubicBezTo>
                    <a:cubicBezTo>
                      <a:pt x="6647" y="1215977"/>
                      <a:pt x="320" y="1218907"/>
                      <a:pt x="44" y="1194198"/>
                    </a:cubicBezTo>
                    <a:cubicBezTo>
                      <a:pt x="-506" y="1173257"/>
                      <a:pt x="3896" y="1154412"/>
                      <a:pt x="22052" y="1123420"/>
                    </a:cubicBezTo>
                    <a:cubicBezTo>
                      <a:pt x="49287" y="1070230"/>
                      <a:pt x="101555" y="929931"/>
                      <a:pt x="102380" y="928255"/>
                    </a:cubicBezTo>
                    <a:cubicBezTo>
                      <a:pt x="190960" y="705030"/>
                      <a:pt x="246804" y="487671"/>
                      <a:pt x="295771" y="239317"/>
                    </a:cubicBezTo>
                    <a:cubicBezTo>
                      <a:pt x="301204" y="211990"/>
                      <a:pt x="310919" y="149405"/>
                      <a:pt x="322902" y="70172"/>
                    </a:cubicBezTo>
                    <a:close/>
                  </a:path>
                </a:pathLst>
              </a:custGeom>
              <a:solidFill>
                <a:schemeClr val="bg1"/>
              </a:solidFill>
              <a:ln w="2363" cap="flat">
                <a:noFill/>
                <a:prstDash val="solid"/>
                <a:miter/>
              </a:ln>
            </p:spPr>
            <p:txBody>
              <a:bodyPr wrap="square" rtlCol="0" anchor="ctr">
                <a:noAutofit/>
              </a:bodyPr>
              <a:lstStyle/>
              <a:p>
                <a:endParaRPr lang="en-US" dirty="0"/>
              </a:p>
            </p:txBody>
          </p:sp>
        </p:grpSp>
      </p:grpSp>
      <p:sp>
        <p:nvSpPr>
          <p:cNvPr id="228" name="TextBox 227">
            <a:extLst>
              <a:ext uri="{FF2B5EF4-FFF2-40B4-BE49-F238E27FC236}">
                <a16:creationId xmlns="" xmlns:a16="http://schemas.microsoft.com/office/drawing/2014/main" id="{3C6C48DD-5687-4EFA-B880-66A41E2A9363}"/>
              </a:ext>
            </a:extLst>
          </p:cNvPr>
          <p:cNvSpPr txBox="1"/>
          <p:nvPr/>
        </p:nvSpPr>
        <p:spPr>
          <a:xfrm>
            <a:off x="5746342" y="4165685"/>
            <a:ext cx="6042013" cy="132343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2000" dirty="0" smtClean="0">
                <a:solidFill>
                  <a:schemeClr val="bg1"/>
                </a:solidFill>
                <a:latin typeface="Arial Narrow" panose="020B0606020202030204" pitchFamily="34" charset="0"/>
                <a:cs typeface="Arial" pitchFamily="34" charset="0"/>
              </a:rPr>
              <a:t>Student name: Fatima Omar jaouda </a:t>
            </a:r>
          </a:p>
          <a:p>
            <a:pPr algn="ctr"/>
            <a:r>
              <a:rPr lang="en-US" altLang="ko-KR" sz="2000" dirty="0" smtClean="0">
                <a:solidFill>
                  <a:schemeClr val="bg1"/>
                </a:solidFill>
                <a:latin typeface="Arial Narrow" panose="020B0606020202030204" pitchFamily="34" charset="0"/>
                <a:cs typeface="Arial" pitchFamily="34" charset="0"/>
              </a:rPr>
              <a:t>Student number: 3513 </a:t>
            </a:r>
          </a:p>
          <a:p>
            <a:pPr algn="ctr"/>
            <a:r>
              <a:rPr lang="en-US" altLang="ko-KR" sz="2000" dirty="0" smtClean="0">
                <a:solidFill>
                  <a:schemeClr val="bg1"/>
                </a:solidFill>
                <a:latin typeface="Arial Narrow" panose="020B0606020202030204" pitchFamily="34" charset="0"/>
                <a:cs typeface="Arial" pitchFamily="34" charset="0"/>
              </a:rPr>
              <a:t>GBMS 2</a:t>
            </a:r>
          </a:p>
          <a:p>
            <a:pPr algn="ctr"/>
            <a:r>
              <a:rPr lang="en-US" altLang="ko-KR" sz="2000" dirty="0" smtClean="0">
                <a:solidFill>
                  <a:schemeClr val="bg1"/>
                </a:solidFill>
                <a:latin typeface="Arial Narrow" panose="020B0606020202030204" pitchFamily="34" charset="0"/>
                <a:cs typeface="Arial" pitchFamily="34" charset="0"/>
              </a:rPr>
              <a:t>6/June/2022</a:t>
            </a:r>
            <a:endParaRPr lang="ko-KR" altLang="en-US" sz="2000" dirty="0">
              <a:solidFill>
                <a:schemeClr val="bg1"/>
              </a:solidFill>
              <a:latin typeface="Arial Narrow" panose="020B0606020202030204" pitchFamily="34" charset="0"/>
              <a:cs typeface="Arial" pitchFamily="34" charset="0"/>
            </a:endParaRPr>
          </a:p>
        </p:txBody>
      </p:sp>
      <p:grpSp>
        <p:nvGrpSpPr>
          <p:cNvPr id="230" name="Group 229">
            <a:extLst>
              <a:ext uri="{FF2B5EF4-FFF2-40B4-BE49-F238E27FC236}">
                <a16:creationId xmlns="" xmlns:a16="http://schemas.microsoft.com/office/drawing/2014/main" id="{5564933A-A62E-46A1-B1B4-AFF934CFA551}"/>
              </a:ext>
            </a:extLst>
          </p:cNvPr>
          <p:cNvGrpSpPr/>
          <p:nvPr/>
        </p:nvGrpSpPr>
        <p:grpSpPr>
          <a:xfrm>
            <a:off x="8397748" y="1576399"/>
            <a:ext cx="875523" cy="875523"/>
            <a:chOff x="7439070" y="1617445"/>
            <a:chExt cx="1618739" cy="1618739"/>
          </a:xfrm>
        </p:grpSpPr>
        <p:sp>
          <p:nvSpPr>
            <p:cNvPr id="231" name="Oval 230">
              <a:extLst>
                <a:ext uri="{FF2B5EF4-FFF2-40B4-BE49-F238E27FC236}">
                  <a16:creationId xmlns="" xmlns:a16="http://schemas.microsoft.com/office/drawing/2014/main" id="{81F1CB3E-CB5D-4699-BF34-30C5171454F9}"/>
                </a:ext>
              </a:extLst>
            </p:cNvPr>
            <p:cNvSpPr>
              <a:spLocks noChangeAspect="1"/>
            </p:cNvSpPr>
            <p:nvPr userDrawn="1"/>
          </p:nvSpPr>
          <p:spPr>
            <a:xfrm>
              <a:off x="7439070" y="1617445"/>
              <a:ext cx="1618739" cy="1618739"/>
            </a:xfrm>
            <a:prstGeom prst="ellipse">
              <a:avLst/>
            </a:prstGeom>
            <a:solidFill>
              <a:schemeClr val="accent3">
                <a:lumMod val="5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2" name="Oval 231">
              <a:extLst>
                <a:ext uri="{FF2B5EF4-FFF2-40B4-BE49-F238E27FC236}">
                  <a16:creationId xmlns="" xmlns:a16="http://schemas.microsoft.com/office/drawing/2014/main" id="{A02E7F1B-5DC3-499A-B43C-3C6F1D1BD71D}"/>
                </a:ext>
              </a:extLst>
            </p:cNvPr>
            <p:cNvSpPr>
              <a:spLocks noChangeAspect="1"/>
            </p:cNvSpPr>
            <p:nvPr userDrawn="1"/>
          </p:nvSpPr>
          <p:spPr>
            <a:xfrm>
              <a:off x="7633319" y="1811694"/>
              <a:ext cx="1230242" cy="1230242"/>
            </a:xfrm>
            <a:prstGeom prst="ellipse">
              <a:avLst/>
            </a:prstGeom>
            <a:solidFill>
              <a:schemeClr val="accent3">
                <a:lumMod val="5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3" name="Oval 232">
              <a:extLst>
                <a:ext uri="{FF2B5EF4-FFF2-40B4-BE49-F238E27FC236}">
                  <a16:creationId xmlns="" xmlns:a16="http://schemas.microsoft.com/office/drawing/2014/main" id="{7633FAE2-52D0-454F-9A45-9A95796BC38B}"/>
                </a:ext>
              </a:extLst>
            </p:cNvPr>
            <p:cNvSpPr>
              <a:spLocks noChangeAspect="1"/>
            </p:cNvSpPr>
            <p:nvPr userDrawn="1"/>
          </p:nvSpPr>
          <p:spPr>
            <a:xfrm>
              <a:off x="7827568" y="2005943"/>
              <a:ext cx="841744" cy="841744"/>
            </a:xfrm>
            <a:prstGeom prst="ellipse">
              <a:avLst/>
            </a:prstGeom>
            <a:solidFill>
              <a:schemeClr val="accent3">
                <a:lumMod val="5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4" name="Oval 233">
              <a:extLst>
                <a:ext uri="{FF2B5EF4-FFF2-40B4-BE49-F238E27FC236}">
                  <a16:creationId xmlns="" xmlns:a16="http://schemas.microsoft.com/office/drawing/2014/main" id="{FC0EB566-40F9-43C0-91F9-3CE09CBD0E77}"/>
                </a:ext>
              </a:extLst>
            </p:cNvPr>
            <p:cNvSpPr>
              <a:spLocks noChangeAspect="1"/>
            </p:cNvSpPr>
            <p:nvPr userDrawn="1"/>
          </p:nvSpPr>
          <p:spPr>
            <a:xfrm>
              <a:off x="7988750" y="2167125"/>
              <a:ext cx="519380" cy="519380"/>
            </a:xfrm>
            <a:prstGeom prst="ellipse">
              <a:avLst/>
            </a:prstGeom>
            <a:solidFill>
              <a:schemeClr val="accent3">
                <a:lumMod val="5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35" name="Group 234">
            <a:extLst>
              <a:ext uri="{FF2B5EF4-FFF2-40B4-BE49-F238E27FC236}">
                <a16:creationId xmlns="" xmlns:a16="http://schemas.microsoft.com/office/drawing/2014/main" id="{E3236D8D-FEAD-4D8B-BDC1-135B87481044}"/>
              </a:ext>
            </a:extLst>
          </p:cNvPr>
          <p:cNvGrpSpPr/>
          <p:nvPr/>
        </p:nvGrpSpPr>
        <p:grpSpPr>
          <a:xfrm>
            <a:off x="8892613" y="2125435"/>
            <a:ext cx="582212" cy="582212"/>
            <a:chOff x="7439070" y="1617445"/>
            <a:chExt cx="1618739" cy="1618739"/>
          </a:xfrm>
        </p:grpSpPr>
        <p:sp>
          <p:nvSpPr>
            <p:cNvPr id="236" name="Oval 235">
              <a:extLst>
                <a:ext uri="{FF2B5EF4-FFF2-40B4-BE49-F238E27FC236}">
                  <a16:creationId xmlns="" xmlns:a16="http://schemas.microsoft.com/office/drawing/2014/main" id="{2ABCAAF8-E7FB-42AA-9792-03EDF537F430}"/>
                </a:ext>
              </a:extLst>
            </p:cNvPr>
            <p:cNvSpPr>
              <a:spLocks noChangeAspect="1"/>
            </p:cNvSpPr>
            <p:nvPr userDrawn="1"/>
          </p:nvSpPr>
          <p:spPr>
            <a:xfrm>
              <a:off x="7439070" y="1617445"/>
              <a:ext cx="1618739" cy="1618739"/>
            </a:xfrm>
            <a:prstGeom prst="ellipse">
              <a:avLst/>
            </a:prstGeom>
            <a:solidFill>
              <a:schemeClr val="accent3">
                <a:lumMod val="5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7" name="Oval 236">
              <a:extLst>
                <a:ext uri="{FF2B5EF4-FFF2-40B4-BE49-F238E27FC236}">
                  <a16:creationId xmlns="" xmlns:a16="http://schemas.microsoft.com/office/drawing/2014/main" id="{F84B740D-2278-432B-AA04-A3C97E301A85}"/>
                </a:ext>
              </a:extLst>
            </p:cNvPr>
            <p:cNvSpPr>
              <a:spLocks noChangeAspect="1"/>
            </p:cNvSpPr>
            <p:nvPr userDrawn="1"/>
          </p:nvSpPr>
          <p:spPr>
            <a:xfrm>
              <a:off x="7633319" y="1811694"/>
              <a:ext cx="1230242" cy="1230242"/>
            </a:xfrm>
            <a:prstGeom prst="ellipse">
              <a:avLst/>
            </a:prstGeom>
            <a:solidFill>
              <a:schemeClr val="accent3">
                <a:lumMod val="5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8" name="Oval 237">
              <a:extLst>
                <a:ext uri="{FF2B5EF4-FFF2-40B4-BE49-F238E27FC236}">
                  <a16:creationId xmlns="" xmlns:a16="http://schemas.microsoft.com/office/drawing/2014/main" id="{2B77BDEE-3A79-41D2-9AE3-EDFAB1689778}"/>
                </a:ext>
              </a:extLst>
            </p:cNvPr>
            <p:cNvSpPr>
              <a:spLocks noChangeAspect="1"/>
            </p:cNvSpPr>
            <p:nvPr userDrawn="1"/>
          </p:nvSpPr>
          <p:spPr>
            <a:xfrm>
              <a:off x="7827567" y="2005942"/>
              <a:ext cx="841744" cy="841744"/>
            </a:xfrm>
            <a:prstGeom prst="ellipse">
              <a:avLst/>
            </a:prstGeom>
            <a:solidFill>
              <a:schemeClr val="accent3">
                <a:lumMod val="5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9" name="Oval 238">
              <a:extLst>
                <a:ext uri="{FF2B5EF4-FFF2-40B4-BE49-F238E27FC236}">
                  <a16:creationId xmlns="" xmlns:a16="http://schemas.microsoft.com/office/drawing/2014/main" id="{146FF0D8-3045-471C-903B-6E704B5E0B66}"/>
                </a:ext>
              </a:extLst>
            </p:cNvPr>
            <p:cNvSpPr>
              <a:spLocks noChangeAspect="1"/>
            </p:cNvSpPr>
            <p:nvPr userDrawn="1"/>
          </p:nvSpPr>
          <p:spPr>
            <a:xfrm>
              <a:off x="7988750" y="2167125"/>
              <a:ext cx="519380" cy="519380"/>
            </a:xfrm>
            <a:prstGeom prst="ellipse">
              <a:avLst/>
            </a:prstGeom>
            <a:solidFill>
              <a:schemeClr val="accent3">
                <a:lumMod val="5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40" name="Group 239">
            <a:extLst>
              <a:ext uri="{FF2B5EF4-FFF2-40B4-BE49-F238E27FC236}">
                <a16:creationId xmlns="" xmlns:a16="http://schemas.microsoft.com/office/drawing/2014/main" id="{AE788107-F2FE-4638-BBF7-B0FF54B3C09A}"/>
              </a:ext>
            </a:extLst>
          </p:cNvPr>
          <p:cNvGrpSpPr/>
          <p:nvPr/>
        </p:nvGrpSpPr>
        <p:grpSpPr>
          <a:xfrm>
            <a:off x="5635546" y="1665181"/>
            <a:ext cx="1202676" cy="1202676"/>
            <a:chOff x="7439070" y="1617445"/>
            <a:chExt cx="1618739" cy="1618739"/>
          </a:xfrm>
        </p:grpSpPr>
        <p:sp>
          <p:nvSpPr>
            <p:cNvPr id="241" name="Oval 240">
              <a:extLst>
                <a:ext uri="{FF2B5EF4-FFF2-40B4-BE49-F238E27FC236}">
                  <a16:creationId xmlns="" xmlns:a16="http://schemas.microsoft.com/office/drawing/2014/main" id="{336BC3CE-1C87-44A9-94B9-5EFBF4B54B98}"/>
                </a:ext>
              </a:extLst>
            </p:cNvPr>
            <p:cNvSpPr>
              <a:spLocks noChangeAspect="1"/>
            </p:cNvSpPr>
            <p:nvPr userDrawn="1"/>
          </p:nvSpPr>
          <p:spPr>
            <a:xfrm>
              <a:off x="7439070" y="1617445"/>
              <a:ext cx="1618739" cy="1618739"/>
            </a:xfrm>
            <a:prstGeom prst="ellipse">
              <a:avLst/>
            </a:prstGeom>
            <a:solidFill>
              <a:schemeClr val="accent3">
                <a:lumMod val="5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2" name="Oval 241">
              <a:extLst>
                <a:ext uri="{FF2B5EF4-FFF2-40B4-BE49-F238E27FC236}">
                  <a16:creationId xmlns="" xmlns:a16="http://schemas.microsoft.com/office/drawing/2014/main" id="{650A3816-2341-484F-86D9-DEA30739358F}"/>
                </a:ext>
              </a:extLst>
            </p:cNvPr>
            <p:cNvSpPr>
              <a:spLocks noChangeAspect="1"/>
            </p:cNvSpPr>
            <p:nvPr userDrawn="1"/>
          </p:nvSpPr>
          <p:spPr>
            <a:xfrm>
              <a:off x="7633319" y="1811694"/>
              <a:ext cx="1230242" cy="1230242"/>
            </a:xfrm>
            <a:prstGeom prst="ellipse">
              <a:avLst/>
            </a:prstGeom>
            <a:solidFill>
              <a:schemeClr val="accent3">
                <a:lumMod val="5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3" name="Oval 242">
              <a:extLst>
                <a:ext uri="{FF2B5EF4-FFF2-40B4-BE49-F238E27FC236}">
                  <a16:creationId xmlns="" xmlns:a16="http://schemas.microsoft.com/office/drawing/2014/main" id="{B4B453D6-093B-4F83-85A0-F2810FFA58E1}"/>
                </a:ext>
              </a:extLst>
            </p:cNvPr>
            <p:cNvSpPr>
              <a:spLocks noChangeAspect="1"/>
            </p:cNvSpPr>
            <p:nvPr userDrawn="1"/>
          </p:nvSpPr>
          <p:spPr>
            <a:xfrm>
              <a:off x="7827567" y="2005942"/>
              <a:ext cx="841744" cy="841744"/>
            </a:xfrm>
            <a:prstGeom prst="ellipse">
              <a:avLst/>
            </a:prstGeom>
            <a:solidFill>
              <a:schemeClr val="accent3">
                <a:lumMod val="5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4" name="Oval 243">
              <a:extLst>
                <a:ext uri="{FF2B5EF4-FFF2-40B4-BE49-F238E27FC236}">
                  <a16:creationId xmlns="" xmlns:a16="http://schemas.microsoft.com/office/drawing/2014/main" id="{B09D24F9-A8FB-4E38-AA6F-63739B3AFC40}"/>
                </a:ext>
              </a:extLst>
            </p:cNvPr>
            <p:cNvSpPr>
              <a:spLocks noChangeAspect="1"/>
            </p:cNvSpPr>
            <p:nvPr userDrawn="1"/>
          </p:nvSpPr>
          <p:spPr>
            <a:xfrm>
              <a:off x="7988750" y="2167125"/>
              <a:ext cx="519380" cy="519380"/>
            </a:xfrm>
            <a:prstGeom prst="ellipse">
              <a:avLst/>
            </a:prstGeom>
            <a:solidFill>
              <a:schemeClr val="accent3">
                <a:lumMod val="5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45" name="Group 244">
            <a:extLst>
              <a:ext uri="{FF2B5EF4-FFF2-40B4-BE49-F238E27FC236}">
                <a16:creationId xmlns="" xmlns:a16="http://schemas.microsoft.com/office/drawing/2014/main" id="{2852EDB6-B41D-4EB9-9638-B261A9377E65}"/>
              </a:ext>
            </a:extLst>
          </p:cNvPr>
          <p:cNvGrpSpPr/>
          <p:nvPr/>
        </p:nvGrpSpPr>
        <p:grpSpPr>
          <a:xfrm>
            <a:off x="1253918" y="1866280"/>
            <a:ext cx="1305034" cy="1305034"/>
            <a:chOff x="7439070" y="1617445"/>
            <a:chExt cx="1618739" cy="1618739"/>
          </a:xfrm>
        </p:grpSpPr>
        <p:sp>
          <p:nvSpPr>
            <p:cNvPr id="246" name="Oval 245">
              <a:extLst>
                <a:ext uri="{FF2B5EF4-FFF2-40B4-BE49-F238E27FC236}">
                  <a16:creationId xmlns="" xmlns:a16="http://schemas.microsoft.com/office/drawing/2014/main" id="{EE56F315-8908-4C86-B9CE-4C0DF9E18B62}"/>
                </a:ext>
              </a:extLst>
            </p:cNvPr>
            <p:cNvSpPr>
              <a:spLocks noChangeAspect="1"/>
            </p:cNvSpPr>
            <p:nvPr userDrawn="1"/>
          </p:nvSpPr>
          <p:spPr>
            <a:xfrm>
              <a:off x="7439070" y="1617445"/>
              <a:ext cx="1618739" cy="1618739"/>
            </a:xfrm>
            <a:prstGeom prst="ellipse">
              <a:avLst/>
            </a:prstGeom>
            <a:solidFill>
              <a:schemeClr val="accent3">
                <a:lumMod val="5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7" name="Oval 246">
              <a:extLst>
                <a:ext uri="{FF2B5EF4-FFF2-40B4-BE49-F238E27FC236}">
                  <a16:creationId xmlns="" xmlns:a16="http://schemas.microsoft.com/office/drawing/2014/main" id="{4E98C787-2C63-4A24-832A-F0704B984460}"/>
                </a:ext>
              </a:extLst>
            </p:cNvPr>
            <p:cNvSpPr>
              <a:spLocks noChangeAspect="1"/>
            </p:cNvSpPr>
            <p:nvPr userDrawn="1"/>
          </p:nvSpPr>
          <p:spPr>
            <a:xfrm>
              <a:off x="7633319" y="1811694"/>
              <a:ext cx="1230242" cy="1230242"/>
            </a:xfrm>
            <a:prstGeom prst="ellipse">
              <a:avLst/>
            </a:prstGeom>
            <a:solidFill>
              <a:schemeClr val="accent3">
                <a:lumMod val="5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8" name="Oval 247">
              <a:extLst>
                <a:ext uri="{FF2B5EF4-FFF2-40B4-BE49-F238E27FC236}">
                  <a16:creationId xmlns="" xmlns:a16="http://schemas.microsoft.com/office/drawing/2014/main" id="{F49DF339-32B1-4C63-B970-F2B29CE6D129}"/>
                </a:ext>
              </a:extLst>
            </p:cNvPr>
            <p:cNvSpPr>
              <a:spLocks noChangeAspect="1"/>
            </p:cNvSpPr>
            <p:nvPr userDrawn="1"/>
          </p:nvSpPr>
          <p:spPr>
            <a:xfrm>
              <a:off x="7827567" y="2005942"/>
              <a:ext cx="841744" cy="841744"/>
            </a:xfrm>
            <a:prstGeom prst="ellipse">
              <a:avLst/>
            </a:prstGeom>
            <a:solidFill>
              <a:schemeClr val="accent3">
                <a:lumMod val="5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9" name="Oval 248">
              <a:extLst>
                <a:ext uri="{FF2B5EF4-FFF2-40B4-BE49-F238E27FC236}">
                  <a16:creationId xmlns="" xmlns:a16="http://schemas.microsoft.com/office/drawing/2014/main" id="{287E81AA-27FE-41E5-BA7C-8733987F276D}"/>
                </a:ext>
              </a:extLst>
            </p:cNvPr>
            <p:cNvSpPr>
              <a:spLocks noChangeAspect="1"/>
            </p:cNvSpPr>
            <p:nvPr userDrawn="1"/>
          </p:nvSpPr>
          <p:spPr>
            <a:xfrm>
              <a:off x="7988750" y="2167125"/>
              <a:ext cx="519380" cy="519380"/>
            </a:xfrm>
            <a:prstGeom prst="ellipse">
              <a:avLst/>
            </a:prstGeom>
            <a:solidFill>
              <a:schemeClr val="accent3">
                <a:lumMod val="5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50" name="Group 249">
            <a:extLst>
              <a:ext uri="{FF2B5EF4-FFF2-40B4-BE49-F238E27FC236}">
                <a16:creationId xmlns="" xmlns:a16="http://schemas.microsoft.com/office/drawing/2014/main" id="{325C5D8E-A6AE-4F79-B64B-62A413567318}"/>
              </a:ext>
            </a:extLst>
          </p:cNvPr>
          <p:cNvGrpSpPr/>
          <p:nvPr/>
        </p:nvGrpSpPr>
        <p:grpSpPr>
          <a:xfrm>
            <a:off x="4296925" y="1041346"/>
            <a:ext cx="1762897" cy="1762897"/>
            <a:chOff x="7439070" y="1617445"/>
            <a:chExt cx="1618739" cy="1618739"/>
          </a:xfrm>
        </p:grpSpPr>
        <p:sp>
          <p:nvSpPr>
            <p:cNvPr id="251" name="Oval 250">
              <a:extLst>
                <a:ext uri="{FF2B5EF4-FFF2-40B4-BE49-F238E27FC236}">
                  <a16:creationId xmlns="" xmlns:a16="http://schemas.microsoft.com/office/drawing/2014/main" id="{28FC330F-CE5D-41A4-AED4-BD1C3B6BA173}"/>
                </a:ext>
              </a:extLst>
            </p:cNvPr>
            <p:cNvSpPr>
              <a:spLocks noChangeAspect="1"/>
            </p:cNvSpPr>
            <p:nvPr userDrawn="1"/>
          </p:nvSpPr>
          <p:spPr>
            <a:xfrm>
              <a:off x="7439070" y="1617445"/>
              <a:ext cx="1618739" cy="1618739"/>
            </a:xfrm>
            <a:prstGeom prst="ellipse">
              <a:avLst/>
            </a:prstGeom>
            <a:solidFill>
              <a:schemeClr val="accent3">
                <a:lumMod val="5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2" name="Oval 251">
              <a:extLst>
                <a:ext uri="{FF2B5EF4-FFF2-40B4-BE49-F238E27FC236}">
                  <a16:creationId xmlns="" xmlns:a16="http://schemas.microsoft.com/office/drawing/2014/main" id="{395FD4E5-7EC4-48B0-AE26-AFDAC5CC292C}"/>
                </a:ext>
              </a:extLst>
            </p:cNvPr>
            <p:cNvSpPr>
              <a:spLocks noChangeAspect="1"/>
            </p:cNvSpPr>
            <p:nvPr userDrawn="1"/>
          </p:nvSpPr>
          <p:spPr>
            <a:xfrm>
              <a:off x="7633319" y="1811694"/>
              <a:ext cx="1230242" cy="1230242"/>
            </a:xfrm>
            <a:prstGeom prst="ellipse">
              <a:avLst/>
            </a:prstGeom>
            <a:solidFill>
              <a:schemeClr val="accent3">
                <a:lumMod val="5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3" name="Oval 252">
              <a:extLst>
                <a:ext uri="{FF2B5EF4-FFF2-40B4-BE49-F238E27FC236}">
                  <a16:creationId xmlns="" xmlns:a16="http://schemas.microsoft.com/office/drawing/2014/main" id="{D234A89E-C33D-4B19-B615-ECCDB007AE65}"/>
                </a:ext>
              </a:extLst>
            </p:cNvPr>
            <p:cNvSpPr>
              <a:spLocks noChangeAspect="1"/>
            </p:cNvSpPr>
            <p:nvPr userDrawn="1"/>
          </p:nvSpPr>
          <p:spPr>
            <a:xfrm>
              <a:off x="7827567" y="2005942"/>
              <a:ext cx="841744" cy="841744"/>
            </a:xfrm>
            <a:prstGeom prst="ellipse">
              <a:avLst/>
            </a:prstGeom>
            <a:solidFill>
              <a:schemeClr val="accent3">
                <a:lumMod val="5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4" name="Oval 253">
              <a:extLst>
                <a:ext uri="{FF2B5EF4-FFF2-40B4-BE49-F238E27FC236}">
                  <a16:creationId xmlns="" xmlns:a16="http://schemas.microsoft.com/office/drawing/2014/main" id="{B58C09C7-7827-4A57-9558-73610636F250}"/>
                </a:ext>
              </a:extLst>
            </p:cNvPr>
            <p:cNvSpPr>
              <a:spLocks noChangeAspect="1"/>
            </p:cNvSpPr>
            <p:nvPr userDrawn="1"/>
          </p:nvSpPr>
          <p:spPr>
            <a:xfrm>
              <a:off x="7988750" y="2167125"/>
              <a:ext cx="519380" cy="519380"/>
            </a:xfrm>
            <a:prstGeom prst="ellipse">
              <a:avLst/>
            </a:prstGeom>
            <a:solidFill>
              <a:schemeClr val="accent3">
                <a:lumMod val="5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255" name="Freeform: Shape 254">
            <a:extLst>
              <a:ext uri="{FF2B5EF4-FFF2-40B4-BE49-F238E27FC236}">
                <a16:creationId xmlns="" xmlns:a16="http://schemas.microsoft.com/office/drawing/2014/main" id="{9596295B-9B91-4710-BEAF-AECDDC3B4701}"/>
              </a:ext>
            </a:extLst>
          </p:cNvPr>
          <p:cNvSpPr/>
          <p:nvPr/>
        </p:nvSpPr>
        <p:spPr>
          <a:xfrm>
            <a:off x="7323252" y="1977636"/>
            <a:ext cx="696798" cy="678176"/>
          </a:xfrm>
          <a:custGeom>
            <a:avLst/>
            <a:gdLst>
              <a:gd name="connsiteX0" fmla="*/ 1213500 w 2614664"/>
              <a:gd name="connsiteY0" fmla="*/ 1488843 h 2544791"/>
              <a:gd name="connsiteX1" fmla="*/ 1105867 w 2614664"/>
              <a:gd name="connsiteY1" fmla="*/ 1597428 h 2544791"/>
              <a:gd name="connsiteX2" fmla="*/ 1212547 w 2614664"/>
              <a:gd name="connsiteY2" fmla="*/ 1706013 h 2544791"/>
              <a:gd name="connsiteX3" fmla="*/ 1323037 w 2614664"/>
              <a:gd name="connsiteY3" fmla="*/ 1598380 h 2544791"/>
              <a:gd name="connsiteX4" fmla="*/ 1213500 w 2614664"/>
              <a:gd name="connsiteY4" fmla="*/ 1488843 h 2544791"/>
              <a:gd name="connsiteX5" fmla="*/ 1470674 w 2614664"/>
              <a:gd name="connsiteY5" fmla="*/ 1264053 h 2544791"/>
              <a:gd name="connsiteX6" fmla="*/ 1424954 w 2614664"/>
              <a:gd name="connsiteY6" fmla="*/ 1308820 h 2544791"/>
              <a:gd name="connsiteX7" fmla="*/ 1473532 w 2614664"/>
              <a:gd name="connsiteY7" fmla="*/ 1359303 h 2544791"/>
              <a:gd name="connsiteX8" fmla="*/ 1519252 w 2614664"/>
              <a:gd name="connsiteY8" fmla="*/ 1310725 h 2544791"/>
              <a:gd name="connsiteX9" fmla="*/ 1470674 w 2614664"/>
              <a:gd name="connsiteY9" fmla="*/ 1264053 h 2544791"/>
              <a:gd name="connsiteX10" fmla="*/ 909652 w 2614664"/>
              <a:gd name="connsiteY10" fmla="*/ 1184043 h 2544791"/>
              <a:gd name="connsiteX11" fmla="*/ 838214 w 2614664"/>
              <a:gd name="connsiteY11" fmla="*/ 1261196 h 2544791"/>
              <a:gd name="connsiteX12" fmla="*/ 911557 w 2614664"/>
              <a:gd name="connsiteY12" fmla="*/ 1332633 h 2544791"/>
              <a:gd name="connsiteX13" fmla="*/ 981089 w 2614664"/>
              <a:gd name="connsiteY13" fmla="*/ 1258338 h 2544791"/>
              <a:gd name="connsiteX14" fmla="*/ 909652 w 2614664"/>
              <a:gd name="connsiteY14" fmla="*/ 1184043 h 2544791"/>
              <a:gd name="connsiteX15" fmla="*/ 1816432 w 2614664"/>
              <a:gd name="connsiteY15" fmla="*/ 1064028 h 2544791"/>
              <a:gd name="connsiteX16" fmla="*/ 1759282 w 2614664"/>
              <a:gd name="connsiteY16" fmla="*/ 1121178 h 2544791"/>
              <a:gd name="connsiteX17" fmla="*/ 1813574 w 2614664"/>
              <a:gd name="connsiteY17" fmla="*/ 1172613 h 2544791"/>
              <a:gd name="connsiteX18" fmla="*/ 1867867 w 2614664"/>
              <a:gd name="connsiteY18" fmla="*/ 1119273 h 2544791"/>
              <a:gd name="connsiteX19" fmla="*/ 1816432 w 2614664"/>
              <a:gd name="connsiteY19" fmla="*/ 1064028 h 2544791"/>
              <a:gd name="connsiteX20" fmla="*/ 957277 w 2614664"/>
              <a:gd name="connsiteY20" fmla="*/ 835428 h 2544791"/>
              <a:gd name="connsiteX21" fmla="*/ 897270 w 2614664"/>
              <a:gd name="connsiteY21" fmla="*/ 894483 h 2544791"/>
              <a:gd name="connsiteX22" fmla="*/ 955372 w 2614664"/>
              <a:gd name="connsiteY22" fmla="*/ 957348 h 2544791"/>
              <a:gd name="connsiteX23" fmla="*/ 1016332 w 2614664"/>
              <a:gd name="connsiteY23" fmla="*/ 893531 h 2544791"/>
              <a:gd name="connsiteX24" fmla="*/ 957277 w 2614664"/>
              <a:gd name="connsiteY24" fmla="*/ 835428 h 2544791"/>
              <a:gd name="connsiteX25" fmla="*/ 1305892 w 2614664"/>
              <a:gd name="connsiteY25" fmla="*/ 744941 h 2544791"/>
              <a:gd name="connsiteX26" fmla="*/ 1182067 w 2614664"/>
              <a:gd name="connsiteY26" fmla="*/ 868766 h 2544791"/>
              <a:gd name="connsiteX27" fmla="*/ 1300177 w 2614664"/>
              <a:gd name="connsiteY27" fmla="*/ 999258 h 2544791"/>
              <a:gd name="connsiteX28" fmla="*/ 1429717 w 2614664"/>
              <a:gd name="connsiteY28" fmla="*/ 874481 h 2544791"/>
              <a:gd name="connsiteX29" fmla="*/ 1305892 w 2614664"/>
              <a:gd name="connsiteY29" fmla="*/ 744941 h 2544791"/>
              <a:gd name="connsiteX30" fmla="*/ 1924541 w 2614664"/>
              <a:gd name="connsiteY30" fmla="*/ 1754 h 2544791"/>
              <a:gd name="connsiteX31" fmla="*/ 2027887 w 2614664"/>
              <a:gd name="connsiteY31" fmla="*/ 21994 h 2544791"/>
              <a:gd name="connsiteX32" fmla="*/ 2093609 w 2614664"/>
              <a:gd name="connsiteY32" fmla="*/ 212494 h 2544791"/>
              <a:gd name="connsiteX33" fmla="*/ 1916444 w 2614664"/>
              <a:gd name="connsiteY33" fmla="*/ 309649 h 2544791"/>
              <a:gd name="connsiteX34" fmla="*/ 1879297 w 2614664"/>
              <a:gd name="connsiteY34" fmla="*/ 304887 h 2544791"/>
              <a:gd name="connsiteX35" fmla="*/ 1669747 w 2614664"/>
              <a:gd name="connsiteY35" fmla="*/ 627784 h 2544791"/>
              <a:gd name="connsiteX36" fmla="*/ 1706894 w 2614664"/>
              <a:gd name="connsiteY36" fmla="*/ 663027 h 2544791"/>
              <a:gd name="connsiteX37" fmla="*/ 1917397 w 2614664"/>
              <a:gd name="connsiteY37" fmla="*/ 925917 h 2544791"/>
              <a:gd name="connsiteX38" fmla="*/ 2029792 w 2614664"/>
              <a:gd name="connsiteY38" fmla="*/ 902104 h 2544791"/>
              <a:gd name="connsiteX39" fmla="*/ 2097419 w 2614664"/>
              <a:gd name="connsiteY39" fmla="*/ 884007 h 2544791"/>
              <a:gd name="connsiteX40" fmla="*/ 2124089 w 2614664"/>
              <a:gd name="connsiteY40" fmla="*/ 838287 h 2544791"/>
              <a:gd name="connsiteX41" fmla="*/ 2267917 w 2614664"/>
              <a:gd name="connsiteY41" fmla="*/ 703984 h 2544791"/>
              <a:gd name="connsiteX42" fmla="*/ 2426984 w 2614664"/>
              <a:gd name="connsiteY42" fmla="*/ 814474 h 2544791"/>
              <a:gd name="connsiteX43" fmla="*/ 2351737 w 2614664"/>
              <a:gd name="connsiteY43" fmla="*/ 997354 h 2544791"/>
              <a:gd name="connsiteX44" fmla="*/ 2157427 w 2614664"/>
              <a:gd name="connsiteY44" fmla="*/ 960207 h 2544791"/>
              <a:gd name="connsiteX45" fmla="*/ 2126947 w 2614664"/>
              <a:gd name="connsiteY45" fmla="*/ 931632 h 2544791"/>
              <a:gd name="connsiteX46" fmla="*/ 1953592 w 2614664"/>
              <a:gd name="connsiteY46" fmla="*/ 985924 h 2544791"/>
              <a:gd name="connsiteX47" fmla="*/ 1954544 w 2614664"/>
              <a:gd name="connsiteY47" fmla="*/ 1022119 h 2544791"/>
              <a:gd name="connsiteX48" fmla="*/ 1971689 w 2614664"/>
              <a:gd name="connsiteY48" fmla="*/ 1289772 h 2544791"/>
              <a:gd name="connsiteX49" fmla="*/ 1981214 w 2614664"/>
              <a:gd name="connsiteY49" fmla="*/ 1332634 h 2544791"/>
              <a:gd name="connsiteX50" fmla="*/ 2294587 w 2614664"/>
              <a:gd name="connsiteY50" fmla="*/ 1542184 h 2544791"/>
              <a:gd name="connsiteX51" fmla="*/ 2354594 w 2614664"/>
              <a:gd name="connsiteY51" fmla="*/ 1579332 h 2544791"/>
              <a:gd name="connsiteX52" fmla="*/ 2526997 w 2614664"/>
              <a:gd name="connsiteY52" fmla="*/ 1556472 h 2544791"/>
              <a:gd name="connsiteX53" fmla="*/ 2614627 w 2614664"/>
              <a:gd name="connsiteY53" fmla="*/ 1691727 h 2544791"/>
              <a:gd name="connsiteX54" fmla="*/ 2456512 w 2614664"/>
              <a:gd name="connsiteY54" fmla="*/ 1851747 h 2544791"/>
              <a:gd name="connsiteX55" fmla="*/ 2304112 w 2614664"/>
              <a:gd name="connsiteY55" fmla="*/ 1682202 h 2544791"/>
              <a:gd name="connsiteX56" fmla="*/ 2308874 w 2614664"/>
              <a:gd name="connsiteY56" fmla="*/ 1622194 h 2544791"/>
              <a:gd name="connsiteX57" fmla="*/ 1996454 w 2614664"/>
              <a:gd name="connsiteY57" fmla="*/ 1408834 h 2544791"/>
              <a:gd name="connsiteX58" fmla="*/ 1946924 w 2614664"/>
              <a:gd name="connsiteY58" fmla="*/ 1391689 h 2544791"/>
              <a:gd name="connsiteX59" fmla="*/ 1650697 w 2614664"/>
              <a:gd name="connsiteY59" fmla="*/ 1766974 h 2544791"/>
              <a:gd name="connsiteX60" fmla="*/ 1810717 w 2614664"/>
              <a:gd name="connsiteY60" fmla="*/ 1966999 h 2544791"/>
              <a:gd name="connsiteX61" fmla="*/ 1848817 w 2614664"/>
              <a:gd name="connsiteY61" fmla="*/ 2015577 h 2544791"/>
              <a:gd name="connsiteX62" fmla="*/ 1904062 w 2614664"/>
              <a:gd name="connsiteY62" fmla="*/ 2005099 h 2544791"/>
              <a:gd name="connsiteX63" fmla="*/ 2072654 w 2614664"/>
              <a:gd name="connsiteY63" fmla="*/ 2100349 h 2544791"/>
              <a:gd name="connsiteX64" fmla="*/ 2018362 w 2614664"/>
              <a:gd name="connsiteY64" fmla="*/ 2286087 h 2544791"/>
              <a:gd name="connsiteX65" fmla="*/ 1825004 w 2614664"/>
              <a:gd name="connsiteY65" fmla="*/ 2276562 h 2544791"/>
              <a:gd name="connsiteX66" fmla="*/ 1790714 w 2614664"/>
              <a:gd name="connsiteY66" fmla="*/ 2086062 h 2544791"/>
              <a:gd name="connsiteX67" fmla="*/ 1805954 w 2614664"/>
              <a:gd name="connsiteY67" fmla="*/ 2062249 h 2544791"/>
              <a:gd name="connsiteX68" fmla="*/ 1584974 w 2614664"/>
              <a:gd name="connsiteY68" fmla="*/ 1801264 h 2544791"/>
              <a:gd name="connsiteX69" fmla="*/ 1223024 w 2614664"/>
              <a:gd name="connsiteY69" fmla="*/ 1853652 h 2544791"/>
              <a:gd name="connsiteX70" fmla="*/ 1176352 w 2614664"/>
              <a:gd name="connsiteY70" fmla="*/ 2243224 h 2544791"/>
              <a:gd name="connsiteX71" fmla="*/ 1258267 w 2614664"/>
              <a:gd name="connsiteY71" fmla="*/ 2466109 h 2544791"/>
              <a:gd name="connsiteX72" fmla="*/ 1035382 w 2614664"/>
              <a:gd name="connsiteY72" fmla="*/ 2518497 h 2544791"/>
              <a:gd name="connsiteX73" fmla="*/ 999187 w 2614664"/>
              <a:gd name="connsiteY73" fmla="*/ 2292754 h 2544791"/>
              <a:gd name="connsiteX74" fmla="*/ 1081102 w 2614664"/>
              <a:gd name="connsiteY74" fmla="*/ 2238462 h 2544791"/>
              <a:gd name="connsiteX75" fmla="*/ 1119202 w 2614664"/>
              <a:gd name="connsiteY75" fmla="*/ 2216554 h 2544791"/>
              <a:gd name="connsiteX76" fmla="*/ 1160159 w 2614664"/>
              <a:gd name="connsiteY76" fmla="*/ 1885084 h 2544791"/>
              <a:gd name="connsiteX77" fmla="*/ 1163969 w 2614664"/>
              <a:gd name="connsiteY77" fmla="*/ 1861272 h 2544791"/>
              <a:gd name="connsiteX78" fmla="*/ 1135394 w 2614664"/>
              <a:gd name="connsiteY78" fmla="*/ 1834602 h 2544791"/>
              <a:gd name="connsiteX79" fmla="*/ 896317 w 2614664"/>
              <a:gd name="connsiteY79" fmla="*/ 1709824 h 2544791"/>
              <a:gd name="connsiteX80" fmla="*/ 852502 w 2614664"/>
              <a:gd name="connsiteY80" fmla="*/ 1714587 h 2544791"/>
              <a:gd name="connsiteX81" fmla="*/ 830594 w 2614664"/>
              <a:gd name="connsiteY81" fmla="*/ 1746019 h 2544791"/>
              <a:gd name="connsiteX82" fmla="*/ 816307 w 2614664"/>
              <a:gd name="connsiteY82" fmla="*/ 1858414 h 2544791"/>
              <a:gd name="connsiteX83" fmla="*/ 766777 w 2614664"/>
              <a:gd name="connsiteY83" fmla="*/ 2040342 h 2544791"/>
              <a:gd name="connsiteX84" fmla="*/ 580087 w 2614664"/>
              <a:gd name="connsiteY84" fmla="*/ 2040342 h 2544791"/>
              <a:gd name="connsiteX85" fmla="*/ 528652 w 2614664"/>
              <a:gd name="connsiteY85" fmla="*/ 1857462 h 2544791"/>
              <a:gd name="connsiteX86" fmla="*/ 687719 w 2614664"/>
              <a:gd name="connsiteY86" fmla="*/ 1762212 h 2544791"/>
              <a:gd name="connsiteX87" fmla="*/ 778207 w 2614664"/>
              <a:gd name="connsiteY87" fmla="*/ 1720302 h 2544791"/>
              <a:gd name="connsiteX88" fmla="*/ 778207 w 2614664"/>
              <a:gd name="connsiteY88" fmla="*/ 1585999 h 2544791"/>
              <a:gd name="connsiteX89" fmla="*/ 690577 w 2614664"/>
              <a:gd name="connsiteY89" fmla="*/ 1417407 h 2544791"/>
              <a:gd name="connsiteX90" fmla="*/ 661049 w 2614664"/>
              <a:gd name="connsiteY90" fmla="*/ 1378354 h 2544791"/>
              <a:gd name="connsiteX91" fmla="*/ 627712 w 2614664"/>
              <a:gd name="connsiteY91" fmla="*/ 1382164 h 2544791"/>
              <a:gd name="connsiteX92" fmla="*/ 401969 w 2614664"/>
              <a:gd name="connsiteY92" fmla="*/ 1395499 h 2544791"/>
              <a:gd name="connsiteX93" fmla="*/ 354344 w 2614664"/>
              <a:gd name="connsiteY93" fmla="*/ 1400262 h 2544791"/>
              <a:gd name="connsiteX94" fmla="*/ 298147 w 2614664"/>
              <a:gd name="connsiteY94" fmla="*/ 1438362 h 2544791"/>
              <a:gd name="connsiteX95" fmla="*/ 122887 w 2614664"/>
              <a:gd name="connsiteY95" fmla="*/ 1534564 h 2544791"/>
              <a:gd name="connsiteX96" fmla="*/ 14 w 2614664"/>
              <a:gd name="connsiteY96" fmla="*/ 1385974 h 2544791"/>
              <a:gd name="connsiteX97" fmla="*/ 119077 w 2614664"/>
              <a:gd name="connsiteY97" fmla="*/ 1229764 h 2544791"/>
              <a:gd name="connsiteX98" fmla="*/ 298147 w 2614664"/>
              <a:gd name="connsiteY98" fmla="*/ 1320252 h 2544791"/>
              <a:gd name="connsiteX99" fmla="*/ 307672 w 2614664"/>
              <a:gd name="connsiteY99" fmla="*/ 1342159 h 2544791"/>
              <a:gd name="connsiteX100" fmla="*/ 621044 w 2614664"/>
              <a:gd name="connsiteY100" fmla="*/ 1322157 h 2544791"/>
              <a:gd name="connsiteX101" fmla="*/ 662002 w 2614664"/>
              <a:gd name="connsiteY101" fmla="*/ 1301202 h 2544791"/>
              <a:gd name="connsiteX102" fmla="*/ 667717 w 2614664"/>
              <a:gd name="connsiteY102" fmla="*/ 1055457 h 2544791"/>
              <a:gd name="connsiteX103" fmla="*/ 468644 w 2614664"/>
              <a:gd name="connsiteY103" fmla="*/ 937347 h 2544791"/>
              <a:gd name="connsiteX104" fmla="*/ 239092 w 2614664"/>
              <a:gd name="connsiteY104" fmla="*/ 915439 h 2544791"/>
              <a:gd name="connsiteX105" fmla="*/ 281954 w 2614664"/>
              <a:gd name="connsiteY105" fmla="*/ 690649 h 2544791"/>
              <a:gd name="connsiteX106" fmla="*/ 500077 w 2614664"/>
              <a:gd name="connsiteY106" fmla="*/ 744942 h 2544791"/>
              <a:gd name="connsiteX107" fmla="*/ 518174 w 2614664"/>
              <a:gd name="connsiteY107" fmla="*/ 850669 h 2544791"/>
              <a:gd name="connsiteX108" fmla="*/ 524842 w 2614664"/>
              <a:gd name="connsiteY108" fmla="*/ 894484 h 2544791"/>
              <a:gd name="connsiteX109" fmla="*/ 688672 w 2614664"/>
              <a:gd name="connsiteY109" fmla="*/ 986877 h 2544791"/>
              <a:gd name="connsiteX110" fmla="*/ 848692 w 2614664"/>
              <a:gd name="connsiteY110" fmla="*/ 728749 h 2544791"/>
              <a:gd name="connsiteX111" fmla="*/ 832499 w 2614664"/>
              <a:gd name="connsiteY111" fmla="*/ 681124 h 2544791"/>
              <a:gd name="connsiteX112" fmla="*/ 621044 w 2614664"/>
              <a:gd name="connsiteY112" fmla="*/ 320127 h 2544791"/>
              <a:gd name="connsiteX113" fmla="*/ 472454 w 2614664"/>
              <a:gd name="connsiteY113" fmla="*/ 290599 h 2544791"/>
              <a:gd name="connsiteX114" fmla="*/ 450547 w 2614664"/>
              <a:gd name="connsiteY114" fmla="*/ 69619 h 2544791"/>
              <a:gd name="connsiteX115" fmla="*/ 674384 w 2614664"/>
              <a:gd name="connsiteY115" fmla="*/ 53427 h 2544791"/>
              <a:gd name="connsiteX116" fmla="*/ 677242 w 2614664"/>
              <a:gd name="connsiteY116" fmla="*/ 281074 h 2544791"/>
              <a:gd name="connsiteX117" fmla="*/ 685814 w 2614664"/>
              <a:gd name="connsiteY117" fmla="*/ 312507 h 2544791"/>
              <a:gd name="connsiteX118" fmla="*/ 901079 w 2614664"/>
              <a:gd name="connsiteY118" fmla="*/ 682077 h 2544791"/>
              <a:gd name="connsiteX119" fmla="*/ 1144919 w 2614664"/>
              <a:gd name="connsiteY119" fmla="*/ 558252 h 2544791"/>
              <a:gd name="connsiteX120" fmla="*/ 1191592 w 2614664"/>
              <a:gd name="connsiteY120" fmla="*/ 523962 h 2544791"/>
              <a:gd name="connsiteX121" fmla="*/ 1149682 w 2614664"/>
              <a:gd name="connsiteY121" fmla="*/ 455382 h 2544791"/>
              <a:gd name="connsiteX122" fmla="*/ 1059194 w 2614664"/>
              <a:gd name="connsiteY122" fmla="*/ 265834 h 2544791"/>
              <a:gd name="connsiteX123" fmla="*/ 1238264 w 2614664"/>
              <a:gd name="connsiteY123" fmla="*/ 160107 h 2544791"/>
              <a:gd name="connsiteX124" fmla="*/ 1363042 w 2614664"/>
              <a:gd name="connsiteY124" fmla="*/ 322032 h 2544791"/>
              <a:gd name="connsiteX125" fmla="*/ 1283032 w 2614664"/>
              <a:gd name="connsiteY125" fmla="*/ 447762 h 2544791"/>
              <a:gd name="connsiteX126" fmla="*/ 1251599 w 2614664"/>
              <a:gd name="connsiteY126" fmla="*/ 520152 h 2544791"/>
              <a:gd name="connsiteX127" fmla="*/ 1307797 w 2614664"/>
              <a:gd name="connsiteY127" fmla="*/ 535392 h 2544791"/>
              <a:gd name="connsiteX128" fmla="*/ 1620217 w 2614664"/>
              <a:gd name="connsiteY128" fmla="*/ 606829 h 2544791"/>
              <a:gd name="connsiteX129" fmla="*/ 1810717 w 2614664"/>
              <a:gd name="connsiteY129" fmla="*/ 306792 h 2544791"/>
              <a:gd name="connsiteX130" fmla="*/ 1829767 w 2614664"/>
              <a:gd name="connsiteY130" fmla="*/ 255357 h 2544791"/>
              <a:gd name="connsiteX131" fmla="*/ 1832624 w 2614664"/>
              <a:gd name="connsiteY131" fmla="*/ 51522 h 2544791"/>
              <a:gd name="connsiteX132" fmla="*/ 1924541 w 2614664"/>
              <a:gd name="connsiteY132" fmla="*/ 1754 h 25447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</a:cxnLst>
            <a:rect l="l" t="t" r="r" b="b"/>
            <a:pathLst>
              <a:path w="2614664" h="2544791">
                <a:moveTo>
                  <a:pt x="1213500" y="1488843"/>
                </a:moveTo>
                <a:cubicBezTo>
                  <a:pt x="1153492" y="1487890"/>
                  <a:pt x="1105867" y="1536468"/>
                  <a:pt x="1105867" y="1597428"/>
                </a:cubicBezTo>
                <a:cubicBezTo>
                  <a:pt x="1105867" y="1661245"/>
                  <a:pt x="1151587" y="1706965"/>
                  <a:pt x="1212547" y="1706013"/>
                </a:cubicBezTo>
                <a:cubicBezTo>
                  <a:pt x="1274460" y="1705060"/>
                  <a:pt x="1321132" y="1660293"/>
                  <a:pt x="1323037" y="1598380"/>
                </a:cubicBezTo>
                <a:cubicBezTo>
                  <a:pt x="1323990" y="1542183"/>
                  <a:pt x="1270649" y="1489795"/>
                  <a:pt x="1213500" y="1488843"/>
                </a:cubicBezTo>
                <a:close/>
                <a:moveTo>
                  <a:pt x="1470674" y="1264053"/>
                </a:moveTo>
                <a:cubicBezTo>
                  <a:pt x="1443052" y="1264053"/>
                  <a:pt x="1425907" y="1282150"/>
                  <a:pt x="1424954" y="1308820"/>
                </a:cubicBezTo>
                <a:cubicBezTo>
                  <a:pt x="1424002" y="1339300"/>
                  <a:pt x="1443052" y="1354540"/>
                  <a:pt x="1473532" y="1359303"/>
                </a:cubicBezTo>
                <a:cubicBezTo>
                  <a:pt x="1500202" y="1355493"/>
                  <a:pt x="1520204" y="1340253"/>
                  <a:pt x="1519252" y="1310725"/>
                </a:cubicBezTo>
                <a:cubicBezTo>
                  <a:pt x="1519252" y="1281198"/>
                  <a:pt x="1500202" y="1263100"/>
                  <a:pt x="1470674" y="1264053"/>
                </a:cubicBezTo>
                <a:close/>
                <a:moveTo>
                  <a:pt x="909652" y="1184043"/>
                </a:moveTo>
                <a:cubicBezTo>
                  <a:pt x="868694" y="1184043"/>
                  <a:pt x="837262" y="1218333"/>
                  <a:pt x="838214" y="1261196"/>
                </a:cubicBezTo>
                <a:cubicBezTo>
                  <a:pt x="840119" y="1302153"/>
                  <a:pt x="872504" y="1333585"/>
                  <a:pt x="911557" y="1332633"/>
                </a:cubicBezTo>
                <a:cubicBezTo>
                  <a:pt x="950609" y="1331681"/>
                  <a:pt x="981089" y="1299296"/>
                  <a:pt x="981089" y="1258338"/>
                </a:cubicBezTo>
                <a:cubicBezTo>
                  <a:pt x="981089" y="1217381"/>
                  <a:pt x="950609" y="1184995"/>
                  <a:pt x="909652" y="1184043"/>
                </a:cubicBezTo>
                <a:close/>
                <a:moveTo>
                  <a:pt x="1816432" y="1064028"/>
                </a:moveTo>
                <a:cubicBezTo>
                  <a:pt x="1782142" y="1064028"/>
                  <a:pt x="1759282" y="1086888"/>
                  <a:pt x="1759282" y="1121178"/>
                </a:cubicBezTo>
                <a:cubicBezTo>
                  <a:pt x="1759282" y="1154516"/>
                  <a:pt x="1782142" y="1170708"/>
                  <a:pt x="1813574" y="1172613"/>
                </a:cubicBezTo>
                <a:cubicBezTo>
                  <a:pt x="1847865" y="1171660"/>
                  <a:pt x="1866915" y="1154516"/>
                  <a:pt x="1867867" y="1119273"/>
                </a:cubicBezTo>
                <a:cubicBezTo>
                  <a:pt x="1867867" y="1085935"/>
                  <a:pt x="1849770" y="1064028"/>
                  <a:pt x="1816432" y="1064028"/>
                </a:cubicBezTo>
                <a:close/>
                <a:moveTo>
                  <a:pt x="957277" y="835428"/>
                </a:moveTo>
                <a:cubicBezTo>
                  <a:pt x="923940" y="832571"/>
                  <a:pt x="896317" y="860193"/>
                  <a:pt x="897270" y="894483"/>
                </a:cubicBezTo>
                <a:cubicBezTo>
                  <a:pt x="898222" y="931631"/>
                  <a:pt x="919177" y="954491"/>
                  <a:pt x="955372" y="957348"/>
                </a:cubicBezTo>
                <a:cubicBezTo>
                  <a:pt x="986805" y="960206"/>
                  <a:pt x="1016332" y="929726"/>
                  <a:pt x="1016332" y="893531"/>
                </a:cubicBezTo>
                <a:cubicBezTo>
                  <a:pt x="1011570" y="862098"/>
                  <a:pt x="993472" y="838286"/>
                  <a:pt x="957277" y="835428"/>
                </a:cubicBezTo>
                <a:close/>
                <a:moveTo>
                  <a:pt x="1305892" y="744941"/>
                </a:moveTo>
                <a:cubicBezTo>
                  <a:pt x="1237312" y="744941"/>
                  <a:pt x="1183972" y="798281"/>
                  <a:pt x="1182067" y="868766"/>
                </a:cubicBezTo>
                <a:cubicBezTo>
                  <a:pt x="1180162" y="940204"/>
                  <a:pt x="1232550" y="998306"/>
                  <a:pt x="1300177" y="999258"/>
                </a:cubicBezTo>
                <a:cubicBezTo>
                  <a:pt x="1372567" y="1000211"/>
                  <a:pt x="1428765" y="945918"/>
                  <a:pt x="1429717" y="874481"/>
                </a:cubicBezTo>
                <a:cubicBezTo>
                  <a:pt x="1430670" y="802091"/>
                  <a:pt x="1376377" y="745893"/>
                  <a:pt x="1305892" y="744941"/>
                </a:cubicBezTo>
                <a:close/>
                <a:moveTo>
                  <a:pt x="1924541" y="1754"/>
                </a:moveTo>
                <a:cubicBezTo>
                  <a:pt x="1959069" y="-3485"/>
                  <a:pt x="1995502" y="2944"/>
                  <a:pt x="2027887" y="21994"/>
                </a:cubicBezTo>
                <a:cubicBezTo>
                  <a:pt x="2092657" y="61047"/>
                  <a:pt x="2121232" y="141057"/>
                  <a:pt x="2093609" y="212494"/>
                </a:cubicBezTo>
                <a:cubicBezTo>
                  <a:pt x="2065987" y="282979"/>
                  <a:pt x="1994549" y="322032"/>
                  <a:pt x="1916444" y="309649"/>
                </a:cubicBezTo>
                <a:cubicBezTo>
                  <a:pt x="1904062" y="307744"/>
                  <a:pt x="1891679" y="306792"/>
                  <a:pt x="1879297" y="304887"/>
                </a:cubicBezTo>
                <a:cubicBezTo>
                  <a:pt x="1814527" y="416329"/>
                  <a:pt x="1744994" y="523962"/>
                  <a:pt x="1669747" y="627784"/>
                </a:cubicBezTo>
                <a:cubicBezTo>
                  <a:pt x="1674509" y="647787"/>
                  <a:pt x="1693559" y="652549"/>
                  <a:pt x="1706894" y="663027"/>
                </a:cubicBezTo>
                <a:cubicBezTo>
                  <a:pt x="1799287" y="732559"/>
                  <a:pt x="1873582" y="817332"/>
                  <a:pt x="1917397" y="925917"/>
                </a:cubicBezTo>
                <a:cubicBezTo>
                  <a:pt x="1958354" y="936394"/>
                  <a:pt x="1991692" y="909724"/>
                  <a:pt x="2029792" y="902104"/>
                </a:cubicBezTo>
                <a:cubicBezTo>
                  <a:pt x="2052652" y="897342"/>
                  <a:pt x="2074559" y="889722"/>
                  <a:pt x="2097419" y="884007"/>
                </a:cubicBezTo>
                <a:cubicBezTo>
                  <a:pt x="2121232" y="877339"/>
                  <a:pt x="2121232" y="857337"/>
                  <a:pt x="2124089" y="838287"/>
                </a:cubicBezTo>
                <a:cubicBezTo>
                  <a:pt x="2136472" y="762087"/>
                  <a:pt x="2193622" y="708747"/>
                  <a:pt x="2267917" y="703984"/>
                </a:cubicBezTo>
                <a:cubicBezTo>
                  <a:pt x="2338402" y="698269"/>
                  <a:pt x="2406982" y="745894"/>
                  <a:pt x="2426984" y="814474"/>
                </a:cubicBezTo>
                <a:cubicBezTo>
                  <a:pt x="2447939" y="886864"/>
                  <a:pt x="2416507" y="962112"/>
                  <a:pt x="2351737" y="997354"/>
                </a:cubicBezTo>
                <a:cubicBezTo>
                  <a:pt x="2285062" y="1032597"/>
                  <a:pt x="2208862" y="1018309"/>
                  <a:pt x="2157427" y="960207"/>
                </a:cubicBezTo>
                <a:cubicBezTo>
                  <a:pt x="2147902" y="949729"/>
                  <a:pt x="2142187" y="935442"/>
                  <a:pt x="2126947" y="931632"/>
                </a:cubicBezTo>
                <a:cubicBezTo>
                  <a:pt x="2070749" y="955444"/>
                  <a:pt x="2012647" y="971637"/>
                  <a:pt x="1953592" y="985924"/>
                </a:cubicBezTo>
                <a:cubicBezTo>
                  <a:pt x="1943114" y="998307"/>
                  <a:pt x="1951687" y="1010689"/>
                  <a:pt x="1954544" y="1022119"/>
                </a:cubicBezTo>
                <a:cubicBezTo>
                  <a:pt x="1978357" y="1109749"/>
                  <a:pt x="1982167" y="1199284"/>
                  <a:pt x="1971689" y="1289772"/>
                </a:cubicBezTo>
                <a:cubicBezTo>
                  <a:pt x="1969784" y="1305012"/>
                  <a:pt x="1965022" y="1321204"/>
                  <a:pt x="1981214" y="1332634"/>
                </a:cubicBezTo>
                <a:cubicBezTo>
                  <a:pt x="2091704" y="1394547"/>
                  <a:pt x="2189812" y="1472652"/>
                  <a:pt x="2294587" y="1542184"/>
                </a:cubicBezTo>
                <a:cubicBezTo>
                  <a:pt x="2314589" y="1554567"/>
                  <a:pt x="2334592" y="1566949"/>
                  <a:pt x="2354594" y="1579332"/>
                </a:cubicBezTo>
                <a:cubicBezTo>
                  <a:pt x="2406982" y="1536469"/>
                  <a:pt x="2465084" y="1526944"/>
                  <a:pt x="2526997" y="1556472"/>
                </a:cubicBezTo>
                <a:cubicBezTo>
                  <a:pt x="2583195" y="1583142"/>
                  <a:pt x="2612722" y="1629814"/>
                  <a:pt x="2614627" y="1691727"/>
                </a:cubicBezTo>
                <a:cubicBezTo>
                  <a:pt x="2616532" y="1781262"/>
                  <a:pt x="2545095" y="1852699"/>
                  <a:pt x="2456512" y="1851747"/>
                </a:cubicBezTo>
                <a:cubicBezTo>
                  <a:pt x="2366024" y="1850794"/>
                  <a:pt x="2297444" y="1773642"/>
                  <a:pt x="2304112" y="1682202"/>
                </a:cubicBezTo>
                <a:cubicBezTo>
                  <a:pt x="2305064" y="1662199"/>
                  <a:pt x="2319352" y="1643149"/>
                  <a:pt x="2308874" y="1622194"/>
                </a:cubicBezTo>
                <a:cubicBezTo>
                  <a:pt x="2205052" y="1550757"/>
                  <a:pt x="2101229" y="1479319"/>
                  <a:pt x="1996454" y="1408834"/>
                </a:cubicBezTo>
                <a:cubicBezTo>
                  <a:pt x="1982167" y="1399309"/>
                  <a:pt x="1969784" y="1379307"/>
                  <a:pt x="1946924" y="1391689"/>
                </a:cubicBezTo>
                <a:cubicBezTo>
                  <a:pt x="1899299" y="1556472"/>
                  <a:pt x="1797382" y="1679344"/>
                  <a:pt x="1650697" y="1766974"/>
                </a:cubicBezTo>
                <a:cubicBezTo>
                  <a:pt x="1696417" y="1840317"/>
                  <a:pt x="1758329" y="1899372"/>
                  <a:pt x="1810717" y="1966999"/>
                </a:cubicBezTo>
                <a:cubicBezTo>
                  <a:pt x="1823099" y="1983192"/>
                  <a:pt x="1836434" y="1999384"/>
                  <a:pt x="1848817" y="2015577"/>
                </a:cubicBezTo>
                <a:cubicBezTo>
                  <a:pt x="1866914" y="2011767"/>
                  <a:pt x="1885012" y="2007957"/>
                  <a:pt x="1904062" y="2005099"/>
                </a:cubicBezTo>
                <a:cubicBezTo>
                  <a:pt x="1979309" y="1994622"/>
                  <a:pt x="2045984" y="2033674"/>
                  <a:pt x="2072654" y="2100349"/>
                </a:cubicBezTo>
                <a:cubicBezTo>
                  <a:pt x="2099324" y="2167024"/>
                  <a:pt x="2077417" y="2244177"/>
                  <a:pt x="2018362" y="2286087"/>
                </a:cubicBezTo>
                <a:cubicBezTo>
                  <a:pt x="1960259" y="2327997"/>
                  <a:pt x="1879297" y="2324187"/>
                  <a:pt x="1825004" y="2276562"/>
                </a:cubicBezTo>
                <a:cubicBezTo>
                  <a:pt x="1771664" y="2228937"/>
                  <a:pt x="1757377" y="2151784"/>
                  <a:pt x="1790714" y="2086062"/>
                </a:cubicBezTo>
                <a:cubicBezTo>
                  <a:pt x="1794524" y="2077489"/>
                  <a:pt x="1801192" y="2069869"/>
                  <a:pt x="1805954" y="2062249"/>
                </a:cubicBezTo>
                <a:cubicBezTo>
                  <a:pt x="1737374" y="1970809"/>
                  <a:pt x="1666889" y="1881274"/>
                  <a:pt x="1584974" y="1801264"/>
                </a:cubicBezTo>
                <a:cubicBezTo>
                  <a:pt x="1469722" y="1854604"/>
                  <a:pt x="1347802" y="1867939"/>
                  <a:pt x="1223024" y="1853652"/>
                </a:cubicBezTo>
                <a:cubicBezTo>
                  <a:pt x="1207784" y="1983192"/>
                  <a:pt x="1191592" y="2113684"/>
                  <a:pt x="1176352" y="2243224"/>
                </a:cubicBezTo>
                <a:cubicBezTo>
                  <a:pt x="1270649" y="2286087"/>
                  <a:pt x="1305892" y="2382289"/>
                  <a:pt x="1258267" y="2466109"/>
                </a:cubicBezTo>
                <a:cubicBezTo>
                  <a:pt x="1213499" y="2544214"/>
                  <a:pt x="1110629" y="2568979"/>
                  <a:pt x="1035382" y="2518497"/>
                </a:cubicBezTo>
                <a:cubicBezTo>
                  <a:pt x="960134" y="2468014"/>
                  <a:pt x="943942" y="2365144"/>
                  <a:pt x="999187" y="2292754"/>
                </a:cubicBezTo>
                <a:cubicBezTo>
                  <a:pt x="1021094" y="2266084"/>
                  <a:pt x="1048717" y="2248939"/>
                  <a:pt x="1081102" y="2238462"/>
                </a:cubicBezTo>
                <a:cubicBezTo>
                  <a:pt x="1095389" y="2234652"/>
                  <a:pt x="1114439" y="2237509"/>
                  <a:pt x="1119202" y="2216554"/>
                </a:cubicBezTo>
                <a:cubicBezTo>
                  <a:pt x="1129679" y="2105112"/>
                  <a:pt x="1142062" y="1994622"/>
                  <a:pt x="1160159" y="1885084"/>
                </a:cubicBezTo>
                <a:cubicBezTo>
                  <a:pt x="1158254" y="1878417"/>
                  <a:pt x="1161112" y="1868892"/>
                  <a:pt x="1163969" y="1861272"/>
                </a:cubicBezTo>
                <a:cubicBezTo>
                  <a:pt x="1163017" y="1842222"/>
                  <a:pt x="1149682" y="1838412"/>
                  <a:pt x="1135394" y="1834602"/>
                </a:cubicBezTo>
                <a:cubicBezTo>
                  <a:pt x="1046812" y="1809837"/>
                  <a:pt x="966802" y="1767927"/>
                  <a:pt x="896317" y="1709824"/>
                </a:cubicBezTo>
                <a:cubicBezTo>
                  <a:pt x="877267" y="1693632"/>
                  <a:pt x="864884" y="1691727"/>
                  <a:pt x="852502" y="1714587"/>
                </a:cubicBezTo>
                <a:cubicBezTo>
                  <a:pt x="845834" y="1726017"/>
                  <a:pt x="839167" y="1736494"/>
                  <a:pt x="830594" y="1746019"/>
                </a:cubicBezTo>
                <a:cubicBezTo>
                  <a:pt x="802019" y="1780309"/>
                  <a:pt x="787732" y="1809837"/>
                  <a:pt x="816307" y="1858414"/>
                </a:cubicBezTo>
                <a:cubicBezTo>
                  <a:pt x="851549" y="1919374"/>
                  <a:pt x="823927" y="1998432"/>
                  <a:pt x="766777" y="2040342"/>
                </a:cubicBezTo>
                <a:cubicBezTo>
                  <a:pt x="711532" y="2081299"/>
                  <a:pt x="635332" y="2081299"/>
                  <a:pt x="580087" y="2040342"/>
                </a:cubicBezTo>
                <a:cubicBezTo>
                  <a:pt x="523889" y="1998432"/>
                  <a:pt x="502934" y="1923184"/>
                  <a:pt x="528652" y="1857462"/>
                </a:cubicBezTo>
                <a:cubicBezTo>
                  <a:pt x="554369" y="1793644"/>
                  <a:pt x="621044" y="1747924"/>
                  <a:pt x="687719" y="1762212"/>
                </a:cubicBezTo>
                <a:cubicBezTo>
                  <a:pt x="735344" y="1772689"/>
                  <a:pt x="755347" y="1755544"/>
                  <a:pt x="778207" y="1720302"/>
                </a:cubicBezTo>
                <a:cubicBezTo>
                  <a:pt x="823927" y="1649817"/>
                  <a:pt x="825832" y="1650769"/>
                  <a:pt x="778207" y="1585999"/>
                </a:cubicBezTo>
                <a:cubicBezTo>
                  <a:pt x="741059" y="1533612"/>
                  <a:pt x="712484" y="1477414"/>
                  <a:pt x="690577" y="1417407"/>
                </a:cubicBezTo>
                <a:cubicBezTo>
                  <a:pt x="684862" y="1401214"/>
                  <a:pt x="683909" y="1382164"/>
                  <a:pt x="661049" y="1378354"/>
                </a:cubicBezTo>
                <a:cubicBezTo>
                  <a:pt x="650572" y="1384069"/>
                  <a:pt x="639142" y="1383117"/>
                  <a:pt x="627712" y="1382164"/>
                </a:cubicBezTo>
                <a:cubicBezTo>
                  <a:pt x="552464" y="1390737"/>
                  <a:pt x="477217" y="1393594"/>
                  <a:pt x="401969" y="1395499"/>
                </a:cubicBezTo>
                <a:cubicBezTo>
                  <a:pt x="385777" y="1397404"/>
                  <a:pt x="370537" y="1400262"/>
                  <a:pt x="354344" y="1400262"/>
                </a:cubicBezTo>
                <a:cubicBezTo>
                  <a:pt x="327674" y="1401214"/>
                  <a:pt x="309577" y="1407882"/>
                  <a:pt x="298147" y="1438362"/>
                </a:cubicBezTo>
                <a:cubicBezTo>
                  <a:pt x="270524" y="1512657"/>
                  <a:pt x="196229" y="1549804"/>
                  <a:pt x="122887" y="1534564"/>
                </a:cubicBezTo>
                <a:cubicBezTo>
                  <a:pt x="50497" y="1519324"/>
                  <a:pt x="967" y="1459317"/>
                  <a:pt x="14" y="1385974"/>
                </a:cubicBezTo>
                <a:cubicBezTo>
                  <a:pt x="-938" y="1308822"/>
                  <a:pt x="45734" y="1247862"/>
                  <a:pt x="119077" y="1229764"/>
                </a:cubicBezTo>
                <a:cubicBezTo>
                  <a:pt x="192419" y="1211667"/>
                  <a:pt x="264809" y="1248814"/>
                  <a:pt x="298147" y="1320252"/>
                </a:cubicBezTo>
                <a:cubicBezTo>
                  <a:pt x="301957" y="1326919"/>
                  <a:pt x="304814" y="1334539"/>
                  <a:pt x="307672" y="1342159"/>
                </a:cubicBezTo>
                <a:cubicBezTo>
                  <a:pt x="412447" y="1335492"/>
                  <a:pt x="516269" y="1328824"/>
                  <a:pt x="621044" y="1322157"/>
                </a:cubicBezTo>
                <a:cubicBezTo>
                  <a:pt x="636284" y="1321204"/>
                  <a:pt x="658192" y="1326919"/>
                  <a:pt x="662002" y="1301202"/>
                </a:cubicBezTo>
                <a:cubicBezTo>
                  <a:pt x="646762" y="1218334"/>
                  <a:pt x="650572" y="1137372"/>
                  <a:pt x="667717" y="1055457"/>
                </a:cubicBezTo>
                <a:cubicBezTo>
                  <a:pt x="600089" y="1017357"/>
                  <a:pt x="542939" y="964017"/>
                  <a:pt x="468644" y="937347"/>
                </a:cubicBezTo>
                <a:cubicBezTo>
                  <a:pt x="392444" y="999259"/>
                  <a:pt x="293384" y="989734"/>
                  <a:pt x="239092" y="915439"/>
                </a:cubicBezTo>
                <a:cubicBezTo>
                  <a:pt x="186704" y="843049"/>
                  <a:pt x="205754" y="738274"/>
                  <a:pt x="281954" y="690649"/>
                </a:cubicBezTo>
                <a:cubicBezTo>
                  <a:pt x="356249" y="643977"/>
                  <a:pt x="456262" y="668742"/>
                  <a:pt x="500077" y="744942"/>
                </a:cubicBezTo>
                <a:cubicBezTo>
                  <a:pt x="519127" y="778279"/>
                  <a:pt x="522937" y="813522"/>
                  <a:pt x="518174" y="850669"/>
                </a:cubicBezTo>
                <a:cubicBezTo>
                  <a:pt x="516269" y="865909"/>
                  <a:pt x="507697" y="882102"/>
                  <a:pt x="524842" y="894484"/>
                </a:cubicBezTo>
                <a:cubicBezTo>
                  <a:pt x="581992" y="920202"/>
                  <a:pt x="626759" y="969732"/>
                  <a:pt x="688672" y="986877"/>
                </a:cubicBezTo>
                <a:cubicBezTo>
                  <a:pt x="720104" y="886864"/>
                  <a:pt x="772492" y="800187"/>
                  <a:pt x="848692" y="728749"/>
                </a:cubicBezTo>
                <a:cubicBezTo>
                  <a:pt x="855359" y="708747"/>
                  <a:pt x="841072" y="695412"/>
                  <a:pt x="832499" y="681124"/>
                </a:cubicBezTo>
                <a:cubicBezTo>
                  <a:pt x="762014" y="561109"/>
                  <a:pt x="691529" y="440142"/>
                  <a:pt x="621044" y="320127"/>
                </a:cubicBezTo>
                <a:cubicBezTo>
                  <a:pt x="566752" y="330604"/>
                  <a:pt x="516269" y="326794"/>
                  <a:pt x="472454" y="290599"/>
                </a:cubicBezTo>
                <a:cubicBezTo>
                  <a:pt x="404827" y="235354"/>
                  <a:pt x="395302" y="136294"/>
                  <a:pt x="450547" y="69619"/>
                </a:cubicBezTo>
                <a:cubicBezTo>
                  <a:pt x="505792" y="1992"/>
                  <a:pt x="609614" y="-5628"/>
                  <a:pt x="674384" y="53427"/>
                </a:cubicBezTo>
                <a:cubicBezTo>
                  <a:pt x="742012" y="114387"/>
                  <a:pt x="742964" y="209637"/>
                  <a:pt x="677242" y="281074"/>
                </a:cubicBezTo>
                <a:cubicBezTo>
                  <a:pt x="675337" y="293457"/>
                  <a:pt x="680099" y="302982"/>
                  <a:pt x="685814" y="312507"/>
                </a:cubicBezTo>
                <a:cubicBezTo>
                  <a:pt x="757252" y="434427"/>
                  <a:pt x="829642" y="557299"/>
                  <a:pt x="901079" y="682077"/>
                </a:cubicBezTo>
                <a:cubicBezTo>
                  <a:pt x="973469" y="623022"/>
                  <a:pt x="1055384" y="583017"/>
                  <a:pt x="1144919" y="558252"/>
                </a:cubicBezTo>
                <a:cubicBezTo>
                  <a:pt x="1163017" y="553489"/>
                  <a:pt x="1193497" y="559204"/>
                  <a:pt x="1191592" y="523962"/>
                </a:cubicBezTo>
                <a:cubicBezTo>
                  <a:pt x="1189687" y="493482"/>
                  <a:pt x="1189687" y="469669"/>
                  <a:pt x="1149682" y="455382"/>
                </a:cubicBezTo>
                <a:cubicBezTo>
                  <a:pt x="1070624" y="427759"/>
                  <a:pt x="1034429" y="343939"/>
                  <a:pt x="1059194" y="265834"/>
                </a:cubicBezTo>
                <a:cubicBezTo>
                  <a:pt x="1083007" y="189634"/>
                  <a:pt x="1158254" y="144867"/>
                  <a:pt x="1238264" y="160107"/>
                </a:cubicBezTo>
                <a:cubicBezTo>
                  <a:pt x="1313512" y="174394"/>
                  <a:pt x="1367804" y="243927"/>
                  <a:pt x="1363042" y="322032"/>
                </a:cubicBezTo>
                <a:cubicBezTo>
                  <a:pt x="1359232" y="378229"/>
                  <a:pt x="1334467" y="424902"/>
                  <a:pt x="1283032" y="447762"/>
                </a:cubicBezTo>
                <a:cubicBezTo>
                  <a:pt x="1244932" y="463954"/>
                  <a:pt x="1243979" y="490624"/>
                  <a:pt x="1251599" y="520152"/>
                </a:cubicBezTo>
                <a:cubicBezTo>
                  <a:pt x="1260172" y="553489"/>
                  <a:pt x="1288747" y="535392"/>
                  <a:pt x="1307797" y="535392"/>
                </a:cubicBezTo>
                <a:cubicBezTo>
                  <a:pt x="1417334" y="534439"/>
                  <a:pt x="1521157" y="562062"/>
                  <a:pt x="1620217" y="606829"/>
                </a:cubicBezTo>
                <a:cubicBezTo>
                  <a:pt x="1684034" y="506817"/>
                  <a:pt x="1747852" y="406804"/>
                  <a:pt x="1810717" y="306792"/>
                </a:cubicBezTo>
                <a:cubicBezTo>
                  <a:pt x="1820242" y="290599"/>
                  <a:pt x="1836434" y="277264"/>
                  <a:pt x="1829767" y="255357"/>
                </a:cubicBezTo>
                <a:cubicBezTo>
                  <a:pt x="1779284" y="189634"/>
                  <a:pt x="1780237" y="109624"/>
                  <a:pt x="1832624" y="51522"/>
                </a:cubicBezTo>
                <a:cubicBezTo>
                  <a:pt x="1857389" y="23900"/>
                  <a:pt x="1890012" y="6993"/>
                  <a:pt x="1924541" y="1754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56" name="Freeform: Shape 255">
            <a:extLst>
              <a:ext uri="{FF2B5EF4-FFF2-40B4-BE49-F238E27FC236}">
                <a16:creationId xmlns="" xmlns:a16="http://schemas.microsoft.com/office/drawing/2014/main" id="{48A00868-5410-4748-BBDF-8B299B4A38DC}"/>
              </a:ext>
            </a:extLst>
          </p:cNvPr>
          <p:cNvSpPr/>
          <p:nvPr/>
        </p:nvSpPr>
        <p:spPr>
          <a:xfrm>
            <a:off x="5701595" y="1389700"/>
            <a:ext cx="771747" cy="751123"/>
          </a:xfrm>
          <a:custGeom>
            <a:avLst/>
            <a:gdLst>
              <a:gd name="connsiteX0" fmla="*/ 1213500 w 2614664"/>
              <a:gd name="connsiteY0" fmla="*/ 1488843 h 2544791"/>
              <a:gd name="connsiteX1" fmla="*/ 1105867 w 2614664"/>
              <a:gd name="connsiteY1" fmla="*/ 1597428 h 2544791"/>
              <a:gd name="connsiteX2" fmla="*/ 1212547 w 2614664"/>
              <a:gd name="connsiteY2" fmla="*/ 1706013 h 2544791"/>
              <a:gd name="connsiteX3" fmla="*/ 1323037 w 2614664"/>
              <a:gd name="connsiteY3" fmla="*/ 1598380 h 2544791"/>
              <a:gd name="connsiteX4" fmla="*/ 1213500 w 2614664"/>
              <a:gd name="connsiteY4" fmla="*/ 1488843 h 2544791"/>
              <a:gd name="connsiteX5" fmla="*/ 1470674 w 2614664"/>
              <a:gd name="connsiteY5" fmla="*/ 1264053 h 2544791"/>
              <a:gd name="connsiteX6" fmla="*/ 1424954 w 2614664"/>
              <a:gd name="connsiteY6" fmla="*/ 1308820 h 2544791"/>
              <a:gd name="connsiteX7" fmla="*/ 1473532 w 2614664"/>
              <a:gd name="connsiteY7" fmla="*/ 1359303 h 2544791"/>
              <a:gd name="connsiteX8" fmla="*/ 1519252 w 2614664"/>
              <a:gd name="connsiteY8" fmla="*/ 1310725 h 2544791"/>
              <a:gd name="connsiteX9" fmla="*/ 1470674 w 2614664"/>
              <a:gd name="connsiteY9" fmla="*/ 1264053 h 2544791"/>
              <a:gd name="connsiteX10" fmla="*/ 909652 w 2614664"/>
              <a:gd name="connsiteY10" fmla="*/ 1184043 h 2544791"/>
              <a:gd name="connsiteX11" fmla="*/ 838214 w 2614664"/>
              <a:gd name="connsiteY11" fmla="*/ 1261196 h 2544791"/>
              <a:gd name="connsiteX12" fmla="*/ 911557 w 2614664"/>
              <a:gd name="connsiteY12" fmla="*/ 1332633 h 2544791"/>
              <a:gd name="connsiteX13" fmla="*/ 981089 w 2614664"/>
              <a:gd name="connsiteY13" fmla="*/ 1258338 h 2544791"/>
              <a:gd name="connsiteX14" fmla="*/ 909652 w 2614664"/>
              <a:gd name="connsiteY14" fmla="*/ 1184043 h 2544791"/>
              <a:gd name="connsiteX15" fmla="*/ 1816432 w 2614664"/>
              <a:gd name="connsiteY15" fmla="*/ 1064028 h 2544791"/>
              <a:gd name="connsiteX16" fmla="*/ 1759282 w 2614664"/>
              <a:gd name="connsiteY16" fmla="*/ 1121178 h 2544791"/>
              <a:gd name="connsiteX17" fmla="*/ 1813574 w 2614664"/>
              <a:gd name="connsiteY17" fmla="*/ 1172613 h 2544791"/>
              <a:gd name="connsiteX18" fmla="*/ 1867867 w 2614664"/>
              <a:gd name="connsiteY18" fmla="*/ 1119273 h 2544791"/>
              <a:gd name="connsiteX19" fmla="*/ 1816432 w 2614664"/>
              <a:gd name="connsiteY19" fmla="*/ 1064028 h 2544791"/>
              <a:gd name="connsiteX20" fmla="*/ 957277 w 2614664"/>
              <a:gd name="connsiteY20" fmla="*/ 835428 h 2544791"/>
              <a:gd name="connsiteX21" fmla="*/ 897270 w 2614664"/>
              <a:gd name="connsiteY21" fmla="*/ 894483 h 2544791"/>
              <a:gd name="connsiteX22" fmla="*/ 955372 w 2614664"/>
              <a:gd name="connsiteY22" fmla="*/ 957348 h 2544791"/>
              <a:gd name="connsiteX23" fmla="*/ 1016332 w 2614664"/>
              <a:gd name="connsiteY23" fmla="*/ 893531 h 2544791"/>
              <a:gd name="connsiteX24" fmla="*/ 957277 w 2614664"/>
              <a:gd name="connsiteY24" fmla="*/ 835428 h 2544791"/>
              <a:gd name="connsiteX25" fmla="*/ 1305892 w 2614664"/>
              <a:gd name="connsiteY25" fmla="*/ 744941 h 2544791"/>
              <a:gd name="connsiteX26" fmla="*/ 1182067 w 2614664"/>
              <a:gd name="connsiteY26" fmla="*/ 868766 h 2544791"/>
              <a:gd name="connsiteX27" fmla="*/ 1300177 w 2614664"/>
              <a:gd name="connsiteY27" fmla="*/ 999258 h 2544791"/>
              <a:gd name="connsiteX28" fmla="*/ 1429717 w 2614664"/>
              <a:gd name="connsiteY28" fmla="*/ 874481 h 2544791"/>
              <a:gd name="connsiteX29" fmla="*/ 1305892 w 2614664"/>
              <a:gd name="connsiteY29" fmla="*/ 744941 h 2544791"/>
              <a:gd name="connsiteX30" fmla="*/ 1924541 w 2614664"/>
              <a:gd name="connsiteY30" fmla="*/ 1754 h 2544791"/>
              <a:gd name="connsiteX31" fmla="*/ 2027887 w 2614664"/>
              <a:gd name="connsiteY31" fmla="*/ 21994 h 2544791"/>
              <a:gd name="connsiteX32" fmla="*/ 2093609 w 2614664"/>
              <a:gd name="connsiteY32" fmla="*/ 212494 h 2544791"/>
              <a:gd name="connsiteX33" fmla="*/ 1916444 w 2614664"/>
              <a:gd name="connsiteY33" fmla="*/ 309649 h 2544791"/>
              <a:gd name="connsiteX34" fmla="*/ 1879297 w 2614664"/>
              <a:gd name="connsiteY34" fmla="*/ 304887 h 2544791"/>
              <a:gd name="connsiteX35" fmla="*/ 1669747 w 2614664"/>
              <a:gd name="connsiteY35" fmla="*/ 627784 h 2544791"/>
              <a:gd name="connsiteX36" fmla="*/ 1706894 w 2614664"/>
              <a:gd name="connsiteY36" fmla="*/ 663027 h 2544791"/>
              <a:gd name="connsiteX37" fmla="*/ 1917397 w 2614664"/>
              <a:gd name="connsiteY37" fmla="*/ 925917 h 2544791"/>
              <a:gd name="connsiteX38" fmla="*/ 2029792 w 2614664"/>
              <a:gd name="connsiteY38" fmla="*/ 902104 h 2544791"/>
              <a:gd name="connsiteX39" fmla="*/ 2097419 w 2614664"/>
              <a:gd name="connsiteY39" fmla="*/ 884007 h 2544791"/>
              <a:gd name="connsiteX40" fmla="*/ 2124089 w 2614664"/>
              <a:gd name="connsiteY40" fmla="*/ 838287 h 2544791"/>
              <a:gd name="connsiteX41" fmla="*/ 2267917 w 2614664"/>
              <a:gd name="connsiteY41" fmla="*/ 703984 h 2544791"/>
              <a:gd name="connsiteX42" fmla="*/ 2426984 w 2614664"/>
              <a:gd name="connsiteY42" fmla="*/ 814474 h 2544791"/>
              <a:gd name="connsiteX43" fmla="*/ 2351737 w 2614664"/>
              <a:gd name="connsiteY43" fmla="*/ 997354 h 2544791"/>
              <a:gd name="connsiteX44" fmla="*/ 2157427 w 2614664"/>
              <a:gd name="connsiteY44" fmla="*/ 960207 h 2544791"/>
              <a:gd name="connsiteX45" fmla="*/ 2126947 w 2614664"/>
              <a:gd name="connsiteY45" fmla="*/ 931632 h 2544791"/>
              <a:gd name="connsiteX46" fmla="*/ 1953592 w 2614664"/>
              <a:gd name="connsiteY46" fmla="*/ 985924 h 2544791"/>
              <a:gd name="connsiteX47" fmla="*/ 1954544 w 2614664"/>
              <a:gd name="connsiteY47" fmla="*/ 1022119 h 2544791"/>
              <a:gd name="connsiteX48" fmla="*/ 1971689 w 2614664"/>
              <a:gd name="connsiteY48" fmla="*/ 1289772 h 2544791"/>
              <a:gd name="connsiteX49" fmla="*/ 1981214 w 2614664"/>
              <a:gd name="connsiteY49" fmla="*/ 1332634 h 2544791"/>
              <a:gd name="connsiteX50" fmla="*/ 2294587 w 2614664"/>
              <a:gd name="connsiteY50" fmla="*/ 1542184 h 2544791"/>
              <a:gd name="connsiteX51" fmla="*/ 2354594 w 2614664"/>
              <a:gd name="connsiteY51" fmla="*/ 1579332 h 2544791"/>
              <a:gd name="connsiteX52" fmla="*/ 2526997 w 2614664"/>
              <a:gd name="connsiteY52" fmla="*/ 1556472 h 2544791"/>
              <a:gd name="connsiteX53" fmla="*/ 2614627 w 2614664"/>
              <a:gd name="connsiteY53" fmla="*/ 1691727 h 2544791"/>
              <a:gd name="connsiteX54" fmla="*/ 2456512 w 2614664"/>
              <a:gd name="connsiteY54" fmla="*/ 1851747 h 2544791"/>
              <a:gd name="connsiteX55" fmla="*/ 2304112 w 2614664"/>
              <a:gd name="connsiteY55" fmla="*/ 1682202 h 2544791"/>
              <a:gd name="connsiteX56" fmla="*/ 2308874 w 2614664"/>
              <a:gd name="connsiteY56" fmla="*/ 1622194 h 2544791"/>
              <a:gd name="connsiteX57" fmla="*/ 1996454 w 2614664"/>
              <a:gd name="connsiteY57" fmla="*/ 1408834 h 2544791"/>
              <a:gd name="connsiteX58" fmla="*/ 1946924 w 2614664"/>
              <a:gd name="connsiteY58" fmla="*/ 1391689 h 2544791"/>
              <a:gd name="connsiteX59" fmla="*/ 1650697 w 2614664"/>
              <a:gd name="connsiteY59" fmla="*/ 1766974 h 2544791"/>
              <a:gd name="connsiteX60" fmla="*/ 1810717 w 2614664"/>
              <a:gd name="connsiteY60" fmla="*/ 1966999 h 2544791"/>
              <a:gd name="connsiteX61" fmla="*/ 1848817 w 2614664"/>
              <a:gd name="connsiteY61" fmla="*/ 2015577 h 2544791"/>
              <a:gd name="connsiteX62" fmla="*/ 1904062 w 2614664"/>
              <a:gd name="connsiteY62" fmla="*/ 2005099 h 2544791"/>
              <a:gd name="connsiteX63" fmla="*/ 2072654 w 2614664"/>
              <a:gd name="connsiteY63" fmla="*/ 2100349 h 2544791"/>
              <a:gd name="connsiteX64" fmla="*/ 2018362 w 2614664"/>
              <a:gd name="connsiteY64" fmla="*/ 2286087 h 2544791"/>
              <a:gd name="connsiteX65" fmla="*/ 1825004 w 2614664"/>
              <a:gd name="connsiteY65" fmla="*/ 2276562 h 2544791"/>
              <a:gd name="connsiteX66" fmla="*/ 1790714 w 2614664"/>
              <a:gd name="connsiteY66" fmla="*/ 2086062 h 2544791"/>
              <a:gd name="connsiteX67" fmla="*/ 1805954 w 2614664"/>
              <a:gd name="connsiteY67" fmla="*/ 2062249 h 2544791"/>
              <a:gd name="connsiteX68" fmla="*/ 1584974 w 2614664"/>
              <a:gd name="connsiteY68" fmla="*/ 1801264 h 2544791"/>
              <a:gd name="connsiteX69" fmla="*/ 1223024 w 2614664"/>
              <a:gd name="connsiteY69" fmla="*/ 1853652 h 2544791"/>
              <a:gd name="connsiteX70" fmla="*/ 1176352 w 2614664"/>
              <a:gd name="connsiteY70" fmla="*/ 2243224 h 2544791"/>
              <a:gd name="connsiteX71" fmla="*/ 1258267 w 2614664"/>
              <a:gd name="connsiteY71" fmla="*/ 2466109 h 2544791"/>
              <a:gd name="connsiteX72" fmla="*/ 1035382 w 2614664"/>
              <a:gd name="connsiteY72" fmla="*/ 2518497 h 2544791"/>
              <a:gd name="connsiteX73" fmla="*/ 999187 w 2614664"/>
              <a:gd name="connsiteY73" fmla="*/ 2292754 h 2544791"/>
              <a:gd name="connsiteX74" fmla="*/ 1081102 w 2614664"/>
              <a:gd name="connsiteY74" fmla="*/ 2238462 h 2544791"/>
              <a:gd name="connsiteX75" fmla="*/ 1119202 w 2614664"/>
              <a:gd name="connsiteY75" fmla="*/ 2216554 h 2544791"/>
              <a:gd name="connsiteX76" fmla="*/ 1160159 w 2614664"/>
              <a:gd name="connsiteY76" fmla="*/ 1885084 h 2544791"/>
              <a:gd name="connsiteX77" fmla="*/ 1163969 w 2614664"/>
              <a:gd name="connsiteY77" fmla="*/ 1861272 h 2544791"/>
              <a:gd name="connsiteX78" fmla="*/ 1135394 w 2614664"/>
              <a:gd name="connsiteY78" fmla="*/ 1834602 h 2544791"/>
              <a:gd name="connsiteX79" fmla="*/ 896317 w 2614664"/>
              <a:gd name="connsiteY79" fmla="*/ 1709824 h 2544791"/>
              <a:gd name="connsiteX80" fmla="*/ 852502 w 2614664"/>
              <a:gd name="connsiteY80" fmla="*/ 1714587 h 2544791"/>
              <a:gd name="connsiteX81" fmla="*/ 830594 w 2614664"/>
              <a:gd name="connsiteY81" fmla="*/ 1746019 h 2544791"/>
              <a:gd name="connsiteX82" fmla="*/ 816307 w 2614664"/>
              <a:gd name="connsiteY82" fmla="*/ 1858414 h 2544791"/>
              <a:gd name="connsiteX83" fmla="*/ 766777 w 2614664"/>
              <a:gd name="connsiteY83" fmla="*/ 2040342 h 2544791"/>
              <a:gd name="connsiteX84" fmla="*/ 580087 w 2614664"/>
              <a:gd name="connsiteY84" fmla="*/ 2040342 h 2544791"/>
              <a:gd name="connsiteX85" fmla="*/ 528652 w 2614664"/>
              <a:gd name="connsiteY85" fmla="*/ 1857462 h 2544791"/>
              <a:gd name="connsiteX86" fmla="*/ 687719 w 2614664"/>
              <a:gd name="connsiteY86" fmla="*/ 1762212 h 2544791"/>
              <a:gd name="connsiteX87" fmla="*/ 778207 w 2614664"/>
              <a:gd name="connsiteY87" fmla="*/ 1720302 h 2544791"/>
              <a:gd name="connsiteX88" fmla="*/ 778207 w 2614664"/>
              <a:gd name="connsiteY88" fmla="*/ 1585999 h 2544791"/>
              <a:gd name="connsiteX89" fmla="*/ 690577 w 2614664"/>
              <a:gd name="connsiteY89" fmla="*/ 1417407 h 2544791"/>
              <a:gd name="connsiteX90" fmla="*/ 661049 w 2614664"/>
              <a:gd name="connsiteY90" fmla="*/ 1378354 h 2544791"/>
              <a:gd name="connsiteX91" fmla="*/ 627712 w 2614664"/>
              <a:gd name="connsiteY91" fmla="*/ 1382164 h 2544791"/>
              <a:gd name="connsiteX92" fmla="*/ 401969 w 2614664"/>
              <a:gd name="connsiteY92" fmla="*/ 1395499 h 2544791"/>
              <a:gd name="connsiteX93" fmla="*/ 354344 w 2614664"/>
              <a:gd name="connsiteY93" fmla="*/ 1400262 h 2544791"/>
              <a:gd name="connsiteX94" fmla="*/ 298147 w 2614664"/>
              <a:gd name="connsiteY94" fmla="*/ 1438362 h 2544791"/>
              <a:gd name="connsiteX95" fmla="*/ 122887 w 2614664"/>
              <a:gd name="connsiteY95" fmla="*/ 1534564 h 2544791"/>
              <a:gd name="connsiteX96" fmla="*/ 14 w 2614664"/>
              <a:gd name="connsiteY96" fmla="*/ 1385974 h 2544791"/>
              <a:gd name="connsiteX97" fmla="*/ 119077 w 2614664"/>
              <a:gd name="connsiteY97" fmla="*/ 1229764 h 2544791"/>
              <a:gd name="connsiteX98" fmla="*/ 298147 w 2614664"/>
              <a:gd name="connsiteY98" fmla="*/ 1320252 h 2544791"/>
              <a:gd name="connsiteX99" fmla="*/ 307672 w 2614664"/>
              <a:gd name="connsiteY99" fmla="*/ 1342159 h 2544791"/>
              <a:gd name="connsiteX100" fmla="*/ 621044 w 2614664"/>
              <a:gd name="connsiteY100" fmla="*/ 1322157 h 2544791"/>
              <a:gd name="connsiteX101" fmla="*/ 662002 w 2614664"/>
              <a:gd name="connsiteY101" fmla="*/ 1301202 h 2544791"/>
              <a:gd name="connsiteX102" fmla="*/ 667717 w 2614664"/>
              <a:gd name="connsiteY102" fmla="*/ 1055457 h 2544791"/>
              <a:gd name="connsiteX103" fmla="*/ 468644 w 2614664"/>
              <a:gd name="connsiteY103" fmla="*/ 937347 h 2544791"/>
              <a:gd name="connsiteX104" fmla="*/ 239092 w 2614664"/>
              <a:gd name="connsiteY104" fmla="*/ 915439 h 2544791"/>
              <a:gd name="connsiteX105" fmla="*/ 281954 w 2614664"/>
              <a:gd name="connsiteY105" fmla="*/ 690649 h 2544791"/>
              <a:gd name="connsiteX106" fmla="*/ 500077 w 2614664"/>
              <a:gd name="connsiteY106" fmla="*/ 744942 h 2544791"/>
              <a:gd name="connsiteX107" fmla="*/ 518174 w 2614664"/>
              <a:gd name="connsiteY107" fmla="*/ 850669 h 2544791"/>
              <a:gd name="connsiteX108" fmla="*/ 524842 w 2614664"/>
              <a:gd name="connsiteY108" fmla="*/ 894484 h 2544791"/>
              <a:gd name="connsiteX109" fmla="*/ 688672 w 2614664"/>
              <a:gd name="connsiteY109" fmla="*/ 986877 h 2544791"/>
              <a:gd name="connsiteX110" fmla="*/ 848692 w 2614664"/>
              <a:gd name="connsiteY110" fmla="*/ 728749 h 2544791"/>
              <a:gd name="connsiteX111" fmla="*/ 832499 w 2614664"/>
              <a:gd name="connsiteY111" fmla="*/ 681124 h 2544791"/>
              <a:gd name="connsiteX112" fmla="*/ 621044 w 2614664"/>
              <a:gd name="connsiteY112" fmla="*/ 320127 h 2544791"/>
              <a:gd name="connsiteX113" fmla="*/ 472454 w 2614664"/>
              <a:gd name="connsiteY113" fmla="*/ 290599 h 2544791"/>
              <a:gd name="connsiteX114" fmla="*/ 450547 w 2614664"/>
              <a:gd name="connsiteY114" fmla="*/ 69619 h 2544791"/>
              <a:gd name="connsiteX115" fmla="*/ 674384 w 2614664"/>
              <a:gd name="connsiteY115" fmla="*/ 53427 h 2544791"/>
              <a:gd name="connsiteX116" fmla="*/ 677242 w 2614664"/>
              <a:gd name="connsiteY116" fmla="*/ 281074 h 2544791"/>
              <a:gd name="connsiteX117" fmla="*/ 685814 w 2614664"/>
              <a:gd name="connsiteY117" fmla="*/ 312507 h 2544791"/>
              <a:gd name="connsiteX118" fmla="*/ 901079 w 2614664"/>
              <a:gd name="connsiteY118" fmla="*/ 682077 h 2544791"/>
              <a:gd name="connsiteX119" fmla="*/ 1144919 w 2614664"/>
              <a:gd name="connsiteY119" fmla="*/ 558252 h 2544791"/>
              <a:gd name="connsiteX120" fmla="*/ 1191592 w 2614664"/>
              <a:gd name="connsiteY120" fmla="*/ 523962 h 2544791"/>
              <a:gd name="connsiteX121" fmla="*/ 1149682 w 2614664"/>
              <a:gd name="connsiteY121" fmla="*/ 455382 h 2544791"/>
              <a:gd name="connsiteX122" fmla="*/ 1059194 w 2614664"/>
              <a:gd name="connsiteY122" fmla="*/ 265834 h 2544791"/>
              <a:gd name="connsiteX123" fmla="*/ 1238264 w 2614664"/>
              <a:gd name="connsiteY123" fmla="*/ 160107 h 2544791"/>
              <a:gd name="connsiteX124" fmla="*/ 1363042 w 2614664"/>
              <a:gd name="connsiteY124" fmla="*/ 322032 h 2544791"/>
              <a:gd name="connsiteX125" fmla="*/ 1283032 w 2614664"/>
              <a:gd name="connsiteY125" fmla="*/ 447762 h 2544791"/>
              <a:gd name="connsiteX126" fmla="*/ 1251599 w 2614664"/>
              <a:gd name="connsiteY126" fmla="*/ 520152 h 2544791"/>
              <a:gd name="connsiteX127" fmla="*/ 1307797 w 2614664"/>
              <a:gd name="connsiteY127" fmla="*/ 535392 h 2544791"/>
              <a:gd name="connsiteX128" fmla="*/ 1620217 w 2614664"/>
              <a:gd name="connsiteY128" fmla="*/ 606829 h 2544791"/>
              <a:gd name="connsiteX129" fmla="*/ 1810717 w 2614664"/>
              <a:gd name="connsiteY129" fmla="*/ 306792 h 2544791"/>
              <a:gd name="connsiteX130" fmla="*/ 1829767 w 2614664"/>
              <a:gd name="connsiteY130" fmla="*/ 255357 h 2544791"/>
              <a:gd name="connsiteX131" fmla="*/ 1832624 w 2614664"/>
              <a:gd name="connsiteY131" fmla="*/ 51522 h 2544791"/>
              <a:gd name="connsiteX132" fmla="*/ 1924541 w 2614664"/>
              <a:gd name="connsiteY132" fmla="*/ 1754 h 25447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</a:cxnLst>
            <a:rect l="l" t="t" r="r" b="b"/>
            <a:pathLst>
              <a:path w="2614664" h="2544791">
                <a:moveTo>
                  <a:pt x="1213500" y="1488843"/>
                </a:moveTo>
                <a:cubicBezTo>
                  <a:pt x="1153492" y="1487890"/>
                  <a:pt x="1105867" y="1536468"/>
                  <a:pt x="1105867" y="1597428"/>
                </a:cubicBezTo>
                <a:cubicBezTo>
                  <a:pt x="1105867" y="1661245"/>
                  <a:pt x="1151587" y="1706965"/>
                  <a:pt x="1212547" y="1706013"/>
                </a:cubicBezTo>
                <a:cubicBezTo>
                  <a:pt x="1274460" y="1705060"/>
                  <a:pt x="1321132" y="1660293"/>
                  <a:pt x="1323037" y="1598380"/>
                </a:cubicBezTo>
                <a:cubicBezTo>
                  <a:pt x="1323990" y="1542183"/>
                  <a:pt x="1270649" y="1489795"/>
                  <a:pt x="1213500" y="1488843"/>
                </a:cubicBezTo>
                <a:close/>
                <a:moveTo>
                  <a:pt x="1470674" y="1264053"/>
                </a:moveTo>
                <a:cubicBezTo>
                  <a:pt x="1443052" y="1264053"/>
                  <a:pt x="1425907" y="1282150"/>
                  <a:pt x="1424954" y="1308820"/>
                </a:cubicBezTo>
                <a:cubicBezTo>
                  <a:pt x="1424002" y="1339300"/>
                  <a:pt x="1443052" y="1354540"/>
                  <a:pt x="1473532" y="1359303"/>
                </a:cubicBezTo>
                <a:cubicBezTo>
                  <a:pt x="1500202" y="1355493"/>
                  <a:pt x="1520204" y="1340253"/>
                  <a:pt x="1519252" y="1310725"/>
                </a:cubicBezTo>
                <a:cubicBezTo>
                  <a:pt x="1519252" y="1281198"/>
                  <a:pt x="1500202" y="1263100"/>
                  <a:pt x="1470674" y="1264053"/>
                </a:cubicBezTo>
                <a:close/>
                <a:moveTo>
                  <a:pt x="909652" y="1184043"/>
                </a:moveTo>
                <a:cubicBezTo>
                  <a:pt x="868694" y="1184043"/>
                  <a:pt x="837262" y="1218333"/>
                  <a:pt x="838214" y="1261196"/>
                </a:cubicBezTo>
                <a:cubicBezTo>
                  <a:pt x="840119" y="1302153"/>
                  <a:pt x="872504" y="1333585"/>
                  <a:pt x="911557" y="1332633"/>
                </a:cubicBezTo>
                <a:cubicBezTo>
                  <a:pt x="950609" y="1331681"/>
                  <a:pt x="981089" y="1299296"/>
                  <a:pt x="981089" y="1258338"/>
                </a:cubicBezTo>
                <a:cubicBezTo>
                  <a:pt x="981089" y="1217381"/>
                  <a:pt x="950609" y="1184995"/>
                  <a:pt x="909652" y="1184043"/>
                </a:cubicBezTo>
                <a:close/>
                <a:moveTo>
                  <a:pt x="1816432" y="1064028"/>
                </a:moveTo>
                <a:cubicBezTo>
                  <a:pt x="1782142" y="1064028"/>
                  <a:pt x="1759282" y="1086888"/>
                  <a:pt x="1759282" y="1121178"/>
                </a:cubicBezTo>
                <a:cubicBezTo>
                  <a:pt x="1759282" y="1154516"/>
                  <a:pt x="1782142" y="1170708"/>
                  <a:pt x="1813574" y="1172613"/>
                </a:cubicBezTo>
                <a:cubicBezTo>
                  <a:pt x="1847865" y="1171660"/>
                  <a:pt x="1866915" y="1154516"/>
                  <a:pt x="1867867" y="1119273"/>
                </a:cubicBezTo>
                <a:cubicBezTo>
                  <a:pt x="1867867" y="1085935"/>
                  <a:pt x="1849770" y="1064028"/>
                  <a:pt x="1816432" y="1064028"/>
                </a:cubicBezTo>
                <a:close/>
                <a:moveTo>
                  <a:pt x="957277" y="835428"/>
                </a:moveTo>
                <a:cubicBezTo>
                  <a:pt x="923940" y="832571"/>
                  <a:pt x="896317" y="860193"/>
                  <a:pt x="897270" y="894483"/>
                </a:cubicBezTo>
                <a:cubicBezTo>
                  <a:pt x="898222" y="931631"/>
                  <a:pt x="919177" y="954491"/>
                  <a:pt x="955372" y="957348"/>
                </a:cubicBezTo>
                <a:cubicBezTo>
                  <a:pt x="986805" y="960206"/>
                  <a:pt x="1016332" y="929726"/>
                  <a:pt x="1016332" y="893531"/>
                </a:cubicBezTo>
                <a:cubicBezTo>
                  <a:pt x="1011570" y="862098"/>
                  <a:pt x="993472" y="838286"/>
                  <a:pt x="957277" y="835428"/>
                </a:cubicBezTo>
                <a:close/>
                <a:moveTo>
                  <a:pt x="1305892" y="744941"/>
                </a:moveTo>
                <a:cubicBezTo>
                  <a:pt x="1237312" y="744941"/>
                  <a:pt x="1183972" y="798281"/>
                  <a:pt x="1182067" y="868766"/>
                </a:cubicBezTo>
                <a:cubicBezTo>
                  <a:pt x="1180162" y="940204"/>
                  <a:pt x="1232550" y="998306"/>
                  <a:pt x="1300177" y="999258"/>
                </a:cubicBezTo>
                <a:cubicBezTo>
                  <a:pt x="1372567" y="1000211"/>
                  <a:pt x="1428765" y="945918"/>
                  <a:pt x="1429717" y="874481"/>
                </a:cubicBezTo>
                <a:cubicBezTo>
                  <a:pt x="1430670" y="802091"/>
                  <a:pt x="1376377" y="745893"/>
                  <a:pt x="1305892" y="744941"/>
                </a:cubicBezTo>
                <a:close/>
                <a:moveTo>
                  <a:pt x="1924541" y="1754"/>
                </a:moveTo>
                <a:cubicBezTo>
                  <a:pt x="1959069" y="-3485"/>
                  <a:pt x="1995502" y="2944"/>
                  <a:pt x="2027887" y="21994"/>
                </a:cubicBezTo>
                <a:cubicBezTo>
                  <a:pt x="2092657" y="61047"/>
                  <a:pt x="2121232" y="141057"/>
                  <a:pt x="2093609" y="212494"/>
                </a:cubicBezTo>
                <a:cubicBezTo>
                  <a:pt x="2065987" y="282979"/>
                  <a:pt x="1994549" y="322032"/>
                  <a:pt x="1916444" y="309649"/>
                </a:cubicBezTo>
                <a:cubicBezTo>
                  <a:pt x="1904062" y="307744"/>
                  <a:pt x="1891679" y="306792"/>
                  <a:pt x="1879297" y="304887"/>
                </a:cubicBezTo>
                <a:cubicBezTo>
                  <a:pt x="1814527" y="416329"/>
                  <a:pt x="1744994" y="523962"/>
                  <a:pt x="1669747" y="627784"/>
                </a:cubicBezTo>
                <a:cubicBezTo>
                  <a:pt x="1674509" y="647787"/>
                  <a:pt x="1693559" y="652549"/>
                  <a:pt x="1706894" y="663027"/>
                </a:cubicBezTo>
                <a:cubicBezTo>
                  <a:pt x="1799287" y="732559"/>
                  <a:pt x="1873582" y="817332"/>
                  <a:pt x="1917397" y="925917"/>
                </a:cubicBezTo>
                <a:cubicBezTo>
                  <a:pt x="1958354" y="936394"/>
                  <a:pt x="1991692" y="909724"/>
                  <a:pt x="2029792" y="902104"/>
                </a:cubicBezTo>
                <a:cubicBezTo>
                  <a:pt x="2052652" y="897342"/>
                  <a:pt x="2074559" y="889722"/>
                  <a:pt x="2097419" y="884007"/>
                </a:cubicBezTo>
                <a:cubicBezTo>
                  <a:pt x="2121232" y="877339"/>
                  <a:pt x="2121232" y="857337"/>
                  <a:pt x="2124089" y="838287"/>
                </a:cubicBezTo>
                <a:cubicBezTo>
                  <a:pt x="2136472" y="762087"/>
                  <a:pt x="2193622" y="708747"/>
                  <a:pt x="2267917" y="703984"/>
                </a:cubicBezTo>
                <a:cubicBezTo>
                  <a:pt x="2338402" y="698269"/>
                  <a:pt x="2406982" y="745894"/>
                  <a:pt x="2426984" y="814474"/>
                </a:cubicBezTo>
                <a:cubicBezTo>
                  <a:pt x="2447939" y="886864"/>
                  <a:pt x="2416507" y="962112"/>
                  <a:pt x="2351737" y="997354"/>
                </a:cubicBezTo>
                <a:cubicBezTo>
                  <a:pt x="2285062" y="1032597"/>
                  <a:pt x="2208862" y="1018309"/>
                  <a:pt x="2157427" y="960207"/>
                </a:cubicBezTo>
                <a:cubicBezTo>
                  <a:pt x="2147902" y="949729"/>
                  <a:pt x="2142187" y="935442"/>
                  <a:pt x="2126947" y="931632"/>
                </a:cubicBezTo>
                <a:cubicBezTo>
                  <a:pt x="2070749" y="955444"/>
                  <a:pt x="2012647" y="971637"/>
                  <a:pt x="1953592" y="985924"/>
                </a:cubicBezTo>
                <a:cubicBezTo>
                  <a:pt x="1943114" y="998307"/>
                  <a:pt x="1951687" y="1010689"/>
                  <a:pt x="1954544" y="1022119"/>
                </a:cubicBezTo>
                <a:cubicBezTo>
                  <a:pt x="1978357" y="1109749"/>
                  <a:pt x="1982167" y="1199284"/>
                  <a:pt x="1971689" y="1289772"/>
                </a:cubicBezTo>
                <a:cubicBezTo>
                  <a:pt x="1969784" y="1305012"/>
                  <a:pt x="1965022" y="1321204"/>
                  <a:pt x="1981214" y="1332634"/>
                </a:cubicBezTo>
                <a:cubicBezTo>
                  <a:pt x="2091704" y="1394547"/>
                  <a:pt x="2189812" y="1472652"/>
                  <a:pt x="2294587" y="1542184"/>
                </a:cubicBezTo>
                <a:cubicBezTo>
                  <a:pt x="2314589" y="1554567"/>
                  <a:pt x="2334592" y="1566949"/>
                  <a:pt x="2354594" y="1579332"/>
                </a:cubicBezTo>
                <a:cubicBezTo>
                  <a:pt x="2406982" y="1536469"/>
                  <a:pt x="2465084" y="1526944"/>
                  <a:pt x="2526997" y="1556472"/>
                </a:cubicBezTo>
                <a:cubicBezTo>
                  <a:pt x="2583195" y="1583142"/>
                  <a:pt x="2612722" y="1629814"/>
                  <a:pt x="2614627" y="1691727"/>
                </a:cubicBezTo>
                <a:cubicBezTo>
                  <a:pt x="2616532" y="1781262"/>
                  <a:pt x="2545095" y="1852699"/>
                  <a:pt x="2456512" y="1851747"/>
                </a:cubicBezTo>
                <a:cubicBezTo>
                  <a:pt x="2366024" y="1850794"/>
                  <a:pt x="2297444" y="1773642"/>
                  <a:pt x="2304112" y="1682202"/>
                </a:cubicBezTo>
                <a:cubicBezTo>
                  <a:pt x="2305064" y="1662199"/>
                  <a:pt x="2319352" y="1643149"/>
                  <a:pt x="2308874" y="1622194"/>
                </a:cubicBezTo>
                <a:cubicBezTo>
                  <a:pt x="2205052" y="1550757"/>
                  <a:pt x="2101229" y="1479319"/>
                  <a:pt x="1996454" y="1408834"/>
                </a:cubicBezTo>
                <a:cubicBezTo>
                  <a:pt x="1982167" y="1399309"/>
                  <a:pt x="1969784" y="1379307"/>
                  <a:pt x="1946924" y="1391689"/>
                </a:cubicBezTo>
                <a:cubicBezTo>
                  <a:pt x="1899299" y="1556472"/>
                  <a:pt x="1797382" y="1679344"/>
                  <a:pt x="1650697" y="1766974"/>
                </a:cubicBezTo>
                <a:cubicBezTo>
                  <a:pt x="1696417" y="1840317"/>
                  <a:pt x="1758329" y="1899372"/>
                  <a:pt x="1810717" y="1966999"/>
                </a:cubicBezTo>
                <a:cubicBezTo>
                  <a:pt x="1823099" y="1983192"/>
                  <a:pt x="1836434" y="1999384"/>
                  <a:pt x="1848817" y="2015577"/>
                </a:cubicBezTo>
                <a:cubicBezTo>
                  <a:pt x="1866914" y="2011767"/>
                  <a:pt x="1885012" y="2007957"/>
                  <a:pt x="1904062" y="2005099"/>
                </a:cubicBezTo>
                <a:cubicBezTo>
                  <a:pt x="1979309" y="1994622"/>
                  <a:pt x="2045984" y="2033674"/>
                  <a:pt x="2072654" y="2100349"/>
                </a:cubicBezTo>
                <a:cubicBezTo>
                  <a:pt x="2099324" y="2167024"/>
                  <a:pt x="2077417" y="2244177"/>
                  <a:pt x="2018362" y="2286087"/>
                </a:cubicBezTo>
                <a:cubicBezTo>
                  <a:pt x="1960259" y="2327997"/>
                  <a:pt x="1879297" y="2324187"/>
                  <a:pt x="1825004" y="2276562"/>
                </a:cubicBezTo>
                <a:cubicBezTo>
                  <a:pt x="1771664" y="2228937"/>
                  <a:pt x="1757377" y="2151784"/>
                  <a:pt x="1790714" y="2086062"/>
                </a:cubicBezTo>
                <a:cubicBezTo>
                  <a:pt x="1794524" y="2077489"/>
                  <a:pt x="1801192" y="2069869"/>
                  <a:pt x="1805954" y="2062249"/>
                </a:cubicBezTo>
                <a:cubicBezTo>
                  <a:pt x="1737374" y="1970809"/>
                  <a:pt x="1666889" y="1881274"/>
                  <a:pt x="1584974" y="1801264"/>
                </a:cubicBezTo>
                <a:cubicBezTo>
                  <a:pt x="1469722" y="1854604"/>
                  <a:pt x="1347802" y="1867939"/>
                  <a:pt x="1223024" y="1853652"/>
                </a:cubicBezTo>
                <a:cubicBezTo>
                  <a:pt x="1207784" y="1983192"/>
                  <a:pt x="1191592" y="2113684"/>
                  <a:pt x="1176352" y="2243224"/>
                </a:cubicBezTo>
                <a:cubicBezTo>
                  <a:pt x="1270649" y="2286087"/>
                  <a:pt x="1305892" y="2382289"/>
                  <a:pt x="1258267" y="2466109"/>
                </a:cubicBezTo>
                <a:cubicBezTo>
                  <a:pt x="1213499" y="2544214"/>
                  <a:pt x="1110629" y="2568979"/>
                  <a:pt x="1035382" y="2518497"/>
                </a:cubicBezTo>
                <a:cubicBezTo>
                  <a:pt x="960134" y="2468014"/>
                  <a:pt x="943942" y="2365144"/>
                  <a:pt x="999187" y="2292754"/>
                </a:cubicBezTo>
                <a:cubicBezTo>
                  <a:pt x="1021094" y="2266084"/>
                  <a:pt x="1048717" y="2248939"/>
                  <a:pt x="1081102" y="2238462"/>
                </a:cubicBezTo>
                <a:cubicBezTo>
                  <a:pt x="1095389" y="2234652"/>
                  <a:pt x="1114439" y="2237509"/>
                  <a:pt x="1119202" y="2216554"/>
                </a:cubicBezTo>
                <a:cubicBezTo>
                  <a:pt x="1129679" y="2105112"/>
                  <a:pt x="1142062" y="1994622"/>
                  <a:pt x="1160159" y="1885084"/>
                </a:cubicBezTo>
                <a:cubicBezTo>
                  <a:pt x="1158254" y="1878417"/>
                  <a:pt x="1161112" y="1868892"/>
                  <a:pt x="1163969" y="1861272"/>
                </a:cubicBezTo>
                <a:cubicBezTo>
                  <a:pt x="1163017" y="1842222"/>
                  <a:pt x="1149682" y="1838412"/>
                  <a:pt x="1135394" y="1834602"/>
                </a:cubicBezTo>
                <a:cubicBezTo>
                  <a:pt x="1046812" y="1809837"/>
                  <a:pt x="966802" y="1767927"/>
                  <a:pt x="896317" y="1709824"/>
                </a:cubicBezTo>
                <a:cubicBezTo>
                  <a:pt x="877267" y="1693632"/>
                  <a:pt x="864884" y="1691727"/>
                  <a:pt x="852502" y="1714587"/>
                </a:cubicBezTo>
                <a:cubicBezTo>
                  <a:pt x="845834" y="1726017"/>
                  <a:pt x="839167" y="1736494"/>
                  <a:pt x="830594" y="1746019"/>
                </a:cubicBezTo>
                <a:cubicBezTo>
                  <a:pt x="802019" y="1780309"/>
                  <a:pt x="787732" y="1809837"/>
                  <a:pt x="816307" y="1858414"/>
                </a:cubicBezTo>
                <a:cubicBezTo>
                  <a:pt x="851549" y="1919374"/>
                  <a:pt x="823927" y="1998432"/>
                  <a:pt x="766777" y="2040342"/>
                </a:cubicBezTo>
                <a:cubicBezTo>
                  <a:pt x="711532" y="2081299"/>
                  <a:pt x="635332" y="2081299"/>
                  <a:pt x="580087" y="2040342"/>
                </a:cubicBezTo>
                <a:cubicBezTo>
                  <a:pt x="523889" y="1998432"/>
                  <a:pt x="502934" y="1923184"/>
                  <a:pt x="528652" y="1857462"/>
                </a:cubicBezTo>
                <a:cubicBezTo>
                  <a:pt x="554369" y="1793644"/>
                  <a:pt x="621044" y="1747924"/>
                  <a:pt x="687719" y="1762212"/>
                </a:cubicBezTo>
                <a:cubicBezTo>
                  <a:pt x="735344" y="1772689"/>
                  <a:pt x="755347" y="1755544"/>
                  <a:pt x="778207" y="1720302"/>
                </a:cubicBezTo>
                <a:cubicBezTo>
                  <a:pt x="823927" y="1649817"/>
                  <a:pt x="825832" y="1650769"/>
                  <a:pt x="778207" y="1585999"/>
                </a:cubicBezTo>
                <a:cubicBezTo>
                  <a:pt x="741059" y="1533612"/>
                  <a:pt x="712484" y="1477414"/>
                  <a:pt x="690577" y="1417407"/>
                </a:cubicBezTo>
                <a:cubicBezTo>
                  <a:pt x="684862" y="1401214"/>
                  <a:pt x="683909" y="1382164"/>
                  <a:pt x="661049" y="1378354"/>
                </a:cubicBezTo>
                <a:cubicBezTo>
                  <a:pt x="650572" y="1384069"/>
                  <a:pt x="639142" y="1383117"/>
                  <a:pt x="627712" y="1382164"/>
                </a:cubicBezTo>
                <a:cubicBezTo>
                  <a:pt x="552464" y="1390737"/>
                  <a:pt x="477217" y="1393594"/>
                  <a:pt x="401969" y="1395499"/>
                </a:cubicBezTo>
                <a:cubicBezTo>
                  <a:pt x="385777" y="1397404"/>
                  <a:pt x="370537" y="1400262"/>
                  <a:pt x="354344" y="1400262"/>
                </a:cubicBezTo>
                <a:cubicBezTo>
                  <a:pt x="327674" y="1401214"/>
                  <a:pt x="309577" y="1407882"/>
                  <a:pt x="298147" y="1438362"/>
                </a:cubicBezTo>
                <a:cubicBezTo>
                  <a:pt x="270524" y="1512657"/>
                  <a:pt x="196229" y="1549804"/>
                  <a:pt x="122887" y="1534564"/>
                </a:cubicBezTo>
                <a:cubicBezTo>
                  <a:pt x="50497" y="1519324"/>
                  <a:pt x="967" y="1459317"/>
                  <a:pt x="14" y="1385974"/>
                </a:cubicBezTo>
                <a:cubicBezTo>
                  <a:pt x="-938" y="1308822"/>
                  <a:pt x="45734" y="1247862"/>
                  <a:pt x="119077" y="1229764"/>
                </a:cubicBezTo>
                <a:cubicBezTo>
                  <a:pt x="192419" y="1211667"/>
                  <a:pt x="264809" y="1248814"/>
                  <a:pt x="298147" y="1320252"/>
                </a:cubicBezTo>
                <a:cubicBezTo>
                  <a:pt x="301957" y="1326919"/>
                  <a:pt x="304814" y="1334539"/>
                  <a:pt x="307672" y="1342159"/>
                </a:cubicBezTo>
                <a:cubicBezTo>
                  <a:pt x="412447" y="1335492"/>
                  <a:pt x="516269" y="1328824"/>
                  <a:pt x="621044" y="1322157"/>
                </a:cubicBezTo>
                <a:cubicBezTo>
                  <a:pt x="636284" y="1321204"/>
                  <a:pt x="658192" y="1326919"/>
                  <a:pt x="662002" y="1301202"/>
                </a:cubicBezTo>
                <a:cubicBezTo>
                  <a:pt x="646762" y="1218334"/>
                  <a:pt x="650572" y="1137372"/>
                  <a:pt x="667717" y="1055457"/>
                </a:cubicBezTo>
                <a:cubicBezTo>
                  <a:pt x="600089" y="1017357"/>
                  <a:pt x="542939" y="964017"/>
                  <a:pt x="468644" y="937347"/>
                </a:cubicBezTo>
                <a:cubicBezTo>
                  <a:pt x="392444" y="999259"/>
                  <a:pt x="293384" y="989734"/>
                  <a:pt x="239092" y="915439"/>
                </a:cubicBezTo>
                <a:cubicBezTo>
                  <a:pt x="186704" y="843049"/>
                  <a:pt x="205754" y="738274"/>
                  <a:pt x="281954" y="690649"/>
                </a:cubicBezTo>
                <a:cubicBezTo>
                  <a:pt x="356249" y="643977"/>
                  <a:pt x="456262" y="668742"/>
                  <a:pt x="500077" y="744942"/>
                </a:cubicBezTo>
                <a:cubicBezTo>
                  <a:pt x="519127" y="778279"/>
                  <a:pt x="522937" y="813522"/>
                  <a:pt x="518174" y="850669"/>
                </a:cubicBezTo>
                <a:cubicBezTo>
                  <a:pt x="516269" y="865909"/>
                  <a:pt x="507697" y="882102"/>
                  <a:pt x="524842" y="894484"/>
                </a:cubicBezTo>
                <a:cubicBezTo>
                  <a:pt x="581992" y="920202"/>
                  <a:pt x="626759" y="969732"/>
                  <a:pt x="688672" y="986877"/>
                </a:cubicBezTo>
                <a:cubicBezTo>
                  <a:pt x="720104" y="886864"/>
                  <a:pt x="772492" y="800187"/>
                  <a:pt x="848692" y="728749"/>
                </a:cubicBezTo>
                <a:cubicBezTo>
                  <a:pt x="855359" y="708747"/>
                  <a:pt x="841072" y="695412"/>
                  <a:pt x="832499" y="681124"/>
                </a:cubicBezTo>
                <a:cubicBezTo>
                  <a:pt x="762014" y="561109"/>
                  <a:pt x="691529" y="440142"/>
                  <a:pt x="621044" y="320127"/>
                </a:cubicBezTo>
                <a:cubicBezTo>
                  <a:pt x="566752" y="330604"/>
                  <a:pt x="516269" y="326794"/>
                  <a:pt x="472454" y="290599"/>
                </a:cubicBezTo>
                <a:cubicBezTo>
                  <a:pt x="404827" y="235354"/>
                  <a:pt x="395302" y="136294"/>
                  <a:pt x="450547" y="69619"/>
                </a:cubicBezTo>
                <a:cubicBezTo>
                  <a:pt x="505792" y="1992"/>
                  <a:pt x="609614" y="-5628"/>
                  <a:pt x="674384" y="53427"/>
                </a:cubicBezTo>
                <a:cubicBezTo>
                  <a:pt x="742012" y="114387"/>
                  <a:pt x="742964" y="209637"/>
                  <a:pt x="677242" y="281074"/>
                </a:cubicBezTo>
                <a:cubicBezTo>
                  <a:pt x="675337" y="293457"/>
                  <a:pt x="680099" y="302982"/>
                  <a:pt x="685814" y="312507"/>
                </a:cubicBezTo>
                <a:cubicBezTo>
                  <a:pt x="757252" y="434427"/>
                  <a:pt x="829642" y="557299"/>
                  <a:pt x="901079" y="682077"/>
                </a:cubicBezTo>
                <a:cubicBezTo>
                  <a:pt x="973469" y="623022"/>
                  <a:pt x="1055384" y="583017"/>
                  <a:pt x="1144919" y="558252"/>
                </a:cubicBezTo>
                <a:cubicBezTo>
                  <a:pt x="1163017" y="553489"/>
                  <a:pt x="1193497" y="559204"/>
                  <a:pt x="1191592" y="523962"/>
                </a:cubicBezTo>
                <a:cubicBezTo>
                  <a:pt x="1189687" y="493482"/>
                  <a:pt x="1189687" y="469669"/>
                  <a:pt x="1149682" y="455382"/>
                </a:cubicBezTo>
                <a:cubicBezTo>
                  <a:pt x="1070624" y="427759"/>
                  <a:pt x="1034429" y="343939"/>
                  <a:pt x="1059194" y="265834"/>
                </a:cubicBezTo>
                <a:cubicBezTo>
                  <a:pt x="1083007" y="189634"/>
                  <a:pt x="1158254" y="144867"/>
                  <a:pt x="1238264" y="160107"/>
                </a:cubicBezTo>
                <a:cubicBezTo>
                  <a:pt x="1313512" y="174394"/>
                  <a:pt x="1367804" y="243927"/>
                  <a:pt x="1363042" y="322032"/>
                </a:cubicBezTo>
                <a:cubicBezTo>
                  <a:pt x="1359232" y="378229"/>
                  <a:pt x="1334467" y="424902"/>
                  <a:pt x="1283032" y="447762"/>
                </a:cubicBezTo>
                <a:cubicBezTo>
                  <a:pt x="1244932" y="463954"/>
                  <a:pt x="1243979" y="490624"/>
                  <a:pt x="1251599" y="520152"/>
                </a:cubicBezTo>
                <a:cubicBezTo>
                  <a:pt x="1260172" y="553489"/>
                  <a:pt x="1288747" y="535392"/>
                  <a:pt x="1307797" y="535392"/>
                </a:cubicBezTo>
                <a:cubicBezTo>
                  <a:pt x="1417334" y="534439"/>
                  <a:pt x="1521157" y="562062"/>
                  <a:pt x="1620217" y="606829"/>
                </a:cubicBezTo>
                <a:cubicBezTo>
                  <a:pt x="1684034" y="506817"/>
                  <a:pt x="1747852" y="406804"/>
                  <a:pt x="1810717" y="306792"/>
                </a:cubicBezTo>
                <a:cubicBezTo>
                  <a:pt x="1820242" y="290599"/>
                  <a:pt x="1836434" y="277264"/>
                  <a:pt x="1829767" y="255357"/>
                </a:cubicBezTo>
                <a:cubicBezTo>
                  <a:pt x="1779284" y="189634"/>
                  <a:pt x="1780237" y="109624"/>
                  <a:pt x="1832624" y="51522"/>
                </a:cubicBezTo>
                <a:cubicBezTo>
                  <a:pt x="1857389" y="23900"/>
                  <a:pt x="1890012" y="6993"/>
                  <a:pt x="1924541" y="1754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57" name="Freeform: Shape 256">
            <a:extLst>
              <a:ext uri="{FF2B5EF4-FFF2-40B4-BE49-F238E27FC236}">
                <a16:creationId xmlns="" xmlns:a16="http://schemas.microsoft.com/office/drawing/2014/main" id="{C8EB827D-BB7F-4B7C-A9DA-F3C7D6E415A2}"/>
              </a:ext>
            </a:extLst>
          </p:cNvPr>
          <p:cNvSpPr/>
          <p:nvPr/>
        </p:nvSpPr>
        <p:spPr>
          <a:xfrm>
            <a:off x="1556315" y="1593148"/>
            <a:ext cx="711283" cy="692275"/>
          </a:xfrm>
          <a:custGeom>
            <a:avLst/>
            <a:gdLst>
              <a:gd name="connsiteX0" fmla="*/ 1213500 w 2614664"/>
              <a:gd name="connsiteY0" fmla="*/ 1488843 h 2544791"/>
              <a:gd name="connsiteX1" fmla="*/ 1105867 w 2614664"/>
              <a:gd name="connsiteY1" fmla="*/ 1597428 h 2544791"/>
              <a:gd name="connsiteX2" fmla="*/ 1212547 w 2614664"/>
              <a:gd name="connsiteY2" fmla="*/ 1706013 h 2544791"/>
              <a:gd name="connsiteX3" fmla="*/ 1323037 w 2614664"/>
              <a:gd name="connsiteY3" fmla="*/ 1598380 h 2544791"/>
              <a:gd name="connsiteX4" fmla="*/ 1213500 w 2614664"/>
              <a:gd name="connsiteY4" fmla="*/ 1488843 h 2544791"/>
              <a:gd name="connsiteX5" fmla="*/ 1470674 w 2614664"/>
              <a:gd name="connsiteY5" fmla="*/ 1264053 h 2544791"/>
              <a:gd name="connsiteX6" fmla="*/ 1424954 w 2614664"/>
              <a:gd name="connsiteY6" fmla="*/ 1308820 h 2544791"/>
              <a:gd name="connsiteX7" fmla="*/ 1473532 w 2614664"/>
              <a:gd name="connsiteY7" fmla="*/ 1359303 h 2544791"/>
              <a:gd name="connsiteX8" fmla="*/ 1519252 w 2614664"/>
              <a:gd name="connsiteY8" fmla="*/ 1310725 h 2544791"/>
              <a:gd name="connsiteX9" fmla="*/ 1470674 w 2614664"/>
              <a:gd name="connsiteY9" fmla="*/ 1264053 h 2544791"/>
              <a:gd name="connsiteX10" fmla="*/ 909652 w 2614664"/>
              <a:gd name="connsiteY10" fmla="*/ 1184043 h 2544791"/>
              <a:gd name="connsiteX11" fmla="*/ 838214 w 2614664"/>
              <a:gd name="connsiteY11" fmla="*/ 1261196 h 2544791"/>
              <a:gd name="connsiteX12" fmla="*/ 911557 w 2614664"/>
              <a:gd name="connsiteY12" fmla="*/ 1332633 h 2544791"/>
              <a:gd name="connsiteX13" fmla="*/ 981089 w 2614664"/>
              <a:gd name="connsiteY13" fmla="*/ 1258338 h 2544791"/>
              <a:gd name="connsiteX14" fmla="*/ 909652 w 2614664"/>
              <a:gd name="connsiteY14" fmla="*/ 1184043 h 2544791"/>
              <a:gd name="connsiteX15" fmla="*/ 1816432 w 2614664"/>
              <a:gd name="connsiteY15" fmla="*/ 1064028 h 2544791"/>
              <a:gd name="connsiteX16" fmla="*/ 1759282 w 2614664"/>
              <a:gd name="connsiteY16" fmla="*/ 1121178 h 2544791"/>
              <a:gd name="connsiteX17" fmla="*/ 1813574 w 2614664"/>
              <a:gd name="connsiteY17" fmla="*/ 1172613 h 2544791"/>
              <a:gd name="connsiteX18" fmla="*/ 1867867 w 2614664"/>
              <a:gd name="connsiteY18" fmla="*/ 1119273 h 2544791"/>
              <a:gd name="connsiteX19" fmla="*/ 1816432 w 2614664"/>
              <a:gd name="connsiteY19" fmla="*/ 1064028 h 2544791"/>
              <a:gd name="connsiteX20" fmla="*/ 957277 w 2614664"/>
              <a:gd name="connsiteY20" fmla="*/ 835428 h 2544791"/>
              <a:gd name="connsiteX21" fmla="*/ 897270 w 2614664"/>
              <a:gd name="connsiteY21" fmla="*/ 894483 h 2544791"/>
              <a:gd name="connsiteX22" fmla="*/ 955372 w 2614664"/>
              <a:gd name="connsiteY22" fmla="*/ 957348 h 2544791"/>
              <a:gd name="connsiteX23" fmla="*/ 1016332 w 2614664"/>
              <a:gd name="connsiteY23" fmla="*/ 893531 h 2544791"/>
              <a:gd name="connsiteX24" fmla="*/ 957277 w 2614664"/>
              <a:gd name="connsiteY24" fmla="*/ 835428 h 2544791"/>
              <a:gd name="connsiteX25" fmla="*/ 1305892 w 2614664"/>
              <a:gd name="connsiteY25" fmla="*/ 744941 h 2544791"/>
              <a:gd name="connsiteX26" fmla="*/ 1182067 w 2614664"/>
              <a:gd name="connsiteY26" fmla="*/ 868766 h 2544791"/>
              <a:gd name="connsiteX27" fmla="*/ 1300177 w 2614664"/>
              <a:gd name="connsiteY27" fmla="*/ 999258 h 2544791"/>
              <a:gd name="connsiteX28" fmla="*/ 1429717 w 2614664"/>
              <a:gd name="connsiteY28" fmla="*/ 874481 h 2544791"/>
              <a:gd name="connsiteX29" fmla="*/ 1305892 w 2614664"/>
              <a:gd name="connsiteY29" fmla="*/ 744941 h 2544791"/>
              <a:gd name="connsiteX30" fmla="*/ 1924541 w 2614664"/>
              <a:gd name="connsiteY30" fmla="*/ 1754 h 2544791"/>
              <a:gd name="connsiteX31" fmla="*/ 2027887 w 2614664"/>
              <a:gd name="connsiteY31" fmla="*/ 21994 h 2544791"/>
              <a:gd name="connsiteX32" fmla="*/ 2093609 w 2614664"/>
              <a:gd name="connsiteY32" fmla="*/ 212494 h 2544791"/>
              <a:gd name="connsiteX33" fmla="*/ 1916444 w 2614664"/>
              <a:gd name="connsiteY33" fmla="*/ 309649 h 2544791"/>
              <a:gd name="connsiteX34" fmla="*/ 1879297 w 2614664"/>
              <a:gd name="connsiteY34" fmla="*/ 304887 h 2544791"/>
              <a:gd name="connsiteX35" fmla="*/ 1669747 w 2614664"/>
              <a:gd name="connsiteY35" fmla="*/ 627784 h 2544791"/>
              <a:gd name="connsiteX36" fmla="*/ 1706894 w 2614664"/>
              <a:gd name="connsiteY36" fmla="*/ 663027 h 2544791"/>
              <a:gd name="connsiteX37" fmla="*/ 1917397 w 2614664"/>
              <a:gd name="connsiteY37" fmla="*/ 925917 h 2544791"/>
              <a:gd name="connsiteX38" fmla="*/ 2029792 w 2614664"/>
              <a:gd name="connsiteY38" fmla="*/ 902104 h 2544791"/>
              <a:gd name="connsiteX39" fmla="*/ 2097419 w 2614664"/>
              <a:gd name="connsiteY39" fmla="*/ 884007 h 2544791"/>
              <a:gd name="connsiteX40" fmla="*/ 2124089 w 2614664"/>
              <a:gd name="connsiteY40" fmla="*/ 838287 h 2544791"/>
              <a:gd name="connsiteX41" fmla="*/ 2267917 w 2614664"/>
              <a:gd name="connsiteY41" fmla="*/ 703984 h 2544791"/>
              <a:gd name="connsiteX42" fmla="*/ 2426984 w 2614664"/>
              <a:gd name="connsiteY42" fmla="*/ 814474 h 2544791"/>
              <a:gd name="connsiteX43" fmla="*/ 2351737 w 2614664"/>
              <a:gd name="connsiteY43" fmla="*/ 997354 h 2544791"/>
              <a:gd name="connsiteX44" fmla="*/ 2157427 w 2614664"/>
              <a:gd name="connsiteY44" fmla="*/ 960207 h 2544791"/>
              <a:gd name="connsiteX45" fmla="*/ 2126947 w 2614664"/>
              <a:gd name="connsiteY45" fmla="*/ 931632 h 2544791"/>
              <a:gd name="connsiteX46" fmla="*/ 1953592 w 2614664"/>
              <a:gd name="connsiteY46" fmla="*/ 985924 h 2544791"/>
              <a:gd name="connsiteX47" fmla="*/ 1954544 w 2614664"/>
              <a:gd name="connsiteY47" fmla="*/ 1022119 h 2544791"/>
              <a:gd name="connsiteX48" fmla="*/ 1971689 w 2614664"/>
              <a:gd name="connsiteY48" fmla="*/ 1289772 h 2544791"/>
              <a:gd name="connsiteX49" fmla="*/ 1981214 w 2614664"/>
              <a:gd name="connsiteY49" fmla="*/ 1332634 h 2544791"/>
              <a:gd name="connsiteX50" fmla="*/ 2294587 w 2614664"/>
              <a:gd name="connsiteY50" fmla="*/ 1542184 h 2544791"/>
              <a:gd name="connsiteX51" fmla="*/ 2354594 w 2614664"/>
              <a:gd name="connsiteY51" fmla="*/ 1579332 h 2544791"/>
              <a:gd name="connsiteX52" fmla="*/ 2526997 w 2614664"/>
              <a:gd name="connsiteY52" fmla="*/ 1556472 h 2544791"/>
              <a:gd name="connsiteX53" fmla="*/ 2614627 w 2614664"/>
              <a:gd name="connsiteY53" fmla="*/ 1691727 h 2544791"/>
              <a:gd name="connsiteX54" fmla="*/ 2456512 w 2614664"/>
              <a:gd name="connsiteY54" fmla="*/ 1851747 h 2544791"/>
              <a:gd name="connsiteX55" fmla="*/ 2304112 w 2614664"/>
              <a:gd name="connsiteY55" fmla="*/ 1682202 h 2544791"/>
              <a:gd name="connsiteX56" fmla="*/ 2308874 w 2614664"/>
              <a:gd name="connsiteY56" fmla="*/ 1622194 h 2544791"/>
              <a:gd name="connsiteX57" fmla="*/ 1996454 w 2614664"/>
              <a:gd name="connsiteY57" fmla="*/ 1408834 h 2544791"/>
              <a:gd name="connsiteX58" fmla="*/ 1946924 w 2614664"/>
              <a:gd name="connsiteY58" fmla="*/ 1391689 h 2544791"/>
              <a:gd name="connsiteX59" fmla="*/ 1650697 w 2614664"/>
              <a:gd name="connsiteY59" fmla="*/ 1766974 h 2544791"/>
              <a:gd name="connsiteX60" fmla="*/ 1810717 w 2614664"/>
              <a:gd name="connsiteY60" fmla="*/ 1966999 h 2544791"/>
              <a:gd name="connsiteX61" fmla="*/ 1848817 w 2614664"/>
              <a:gd name="connsiteY61" fmla="*/ 2015577 h 2544791"/>
              <a:gd name="connsiteX62" fmla="*/ 1904062 w 2614664"/>
              <a:gd name="connsiteY62" fmla="*/ 2005099 h 2544791"/>
              <a:gd name="connsiteX63" fmla="*/ 2072654 w 2614664"/>
              <a:gd name="connsiteY63" fmla="*/ 2100349 h 2544791"/>
              <a:gd name="connsiteX64" fmla="*/ 2018362 w 2614664"/>
              <a:gd name="connsiteY64" fmla="*/ 2286087 h 2544791"/>
              <a:gd name="connsiteX65" fmla="*/ 1825004 w 2614664"/>
              <a:gd name="connsiteY65" fmla="*/ 2276562 h 2544791"/>
              <a:gd name="connsiteX66" fmla="*/ 1790714 w 2614664"/>
              <a:gd name="connsiteY66" fmla="*/ 2086062 h 2544791"/>
              <a:gd name="connsiteX67" fmla="*/ 1805954 w 2614664"/>
              <a:gd name="connsiteY67" fmla="*/ 2062249 h 2544791"/>
              <a:gd name="connsiteX68" fmla="*/ 1584974 w 2614664"/>
              <a:gd name="connsiteY68" fmla="*/ 1801264 h 2544791"/>
              <a:gd name="connsiteX69" fmla="*/ 1223024 w 2614664"/>
              <a:gd name="connsiteY69" fmla="*/ 1853652 h 2544791"/>
              <a:gd name="connsiteX70" fmla="*/ 1176352 w 2614664"/>
              <a:gd name="connsiteY70" fmla="*/ 2243224 h 2544791"/>
              <a:gd name="connsiteX71" fmla="*/ 1258267 w 2614664"/>
              <a:gd name="connsiteY71" fmla="*/ 2466109 h 2544791"/>
              <a:gd name="connsiteX72" fmla="*/ 1035382 w 2614664"/>
              <a:gd name="connsiteY72" fmla="*/ 2518497 h 2544791"/>
              <a:gd name="connsiteX73" fmla="*/ 999187 w 2614664"/>
              <a:gd name="connsiteY73" fmla="*/ 2292754 h 2544791"/>
              <a:gd name="connsiteX74" fmla="*/ 1081102 w 2614664"/>
              <a:gd name="connsiteY74" fmla="*/ 2238462 h 2544791"/>
              <a:gd name="connsiteX75" fmla="*/ 1119202 w 2614664"/>
              <a:gd name="connsiteY75" fmla="*/ 2216554 h 2544791"/>
              <a:gd name="connsiteX76" fmla="*/ 1160159 w 2614664"/>
              <a:gd name="connsiteY76" fmla="*/ 1885084 h 2544791"/>
              <a:gd name="connsiteX77" fmla="*/ 1163969 w 2614664"/>
              <a:gd name="connsiteY77" fmla="*/ 1861272 h 2544791"/>
              <a:gd name="connsiteX78" fmla="*/ 1135394 w 2614664"/>
              <a:gd name="connsiteY78" fmla="*/ 1834602 h 2544791"/>
              <a:gd name="connsiteX79" fmla="*/ 896317 w 2614664"/>
              <a:gd name="connsiteY79" fmla="*/ 1709824 h 2544791"/>
              <a:gd name="connsiteX80" fmla="*/ 852502 w 2614664"/>
              <a:gd name="connsiteY80" fmla="*/ 1714587 h 2544791"/>
              <a:gd name="connsiteX81" fmla="*/ 830594 w 2614664"/>
              <a:gd name="connsiteY81" fmla="*/ 1746019 h 2544791"/>
              <a:gd name="connsiteX82" fmla="*/ 816307 w 2614664"/>
              <a:gd name="connsiteY82" fmla="*/ 1858414 h 2544791"/>
              <a:gd name="connsiteX83" fmla="*/ 766777 w 2614664"/>
              <a:gd name="connsiteY83" fmla="*/ 2040342 h 2544791"/>
              <a:gd name="connsiteX84" fmla="*/ 580087 w 2614664"/>
              <a:gd name="connsiteY84" fmla="*/ 2040342 h 2544791"/>
              <a:gd name="connsiteX85" fmla="*/ 528652 w 2614664"/>
              <a:gd name="connsiteY85" fmla="*/ 1857462 h 2544791"/>
              <a:gd name="connsiteX86" fmla="*/ 687719 w 2614664"/>
              <a:gd name="connsiteY86" fmla="*/ 1762212 h 2544791"/>
              <a:gd name="connsiteX87" fmla="*/ 778207 w 2614664"/>
              <a:gd name="connsiteY87" fmla="*/ 1720302 h 2544791"/>
              <a:gd name="connsiteX88" fmla="*/ 778207 w 2614664"/>
              <a:gd name="connsiteY88" fmla="*/ 1585999 h 2544791"/>
              <a:gd name="connsiteX89" fmla="*/ 690577 w 2614664"/>
              <a:gd name="connsiteY89" fmla="*/ 1417407 h 2544791"/>
              <a:gd name="connsiteX90" fmla="*/ 661049 w 2614664"/>
              <a:gd name="connsiteY90" fmla="*/ 1378354 h 2544791"/>
              <a:gd name="connsiteX91" fmla="*/ 627712 w 2614664"/>
              <a:gd name="connsiteY91" fmla="*/ 1382164 h 2544791"/>
              <a:gd name="connsiteX92" fmla="*/ 401969 w 2614664"/>
              <a:gd name="connsiteY92" fmla="*/ 1395499 h 2544791"/>
              <a:gd name="connsiteX93" fmla="*/ 354344 w 2614664"/>
              <a:gd name="connsiteY93" fmla="*/ 1400262 h 2544791"/>
              <a:gd name="connsiteX94" fmla="*/ 298147 w 2614664"/>
              <a:gd name="connsiteY94" fmla="*/ 1438362 h 2544791"/>
              <a:gd name="connsiteX95" fmla="*/ 122887 w 2614664"/>
              <a:gd name="connsiteY95" fmla="*/ 1534564 h 2544791"/>
              <a:gd name="connsiteX96" fmla="*/ 14 w 2614664"/>
              <a:gd name="connsiteY96" fmla="*/ 1385974 h 2544791"/>
              <a:gd name="connsiteX97" fmla="*/ 119077 w 2614664"/>
              <a:gd name="connsiteY97" fmla="*/ 1229764 h 2544791"/>
              <a:gd name="connsiteX98" fmla="*/ 298147 w 2614664"/>
              <a:gd name="connsiteY98" fmla="*/ 1320252 h 2544791"/>
              <a:gd name="connsiteX99" fmla="*/ 307672 w 2614664"/>
              <a:gd name="connsiteY99" fmla="*/ 1342159 h 2544791"/>
              <a:gd name="connsiteX100" fmla="*/ 621044 w 2614664"/>
              <a:gd name="connsiteY100" fmla="*/ 1322157 h 2544791"/>
              <a:gd name="connsiteX101" fmla="*/ 662002 w 2614664"/>
              <a:gd name="connsiteY101" fmla="*/ 1301202 h 2544791"/>
              <a:gd name="connsiteX102" fmla="*/ 667717 w 2614664"/>
              <a:gd name="connsiteY102" fmla="*/ 1055457 h 2544791"/>
              <a:gd name="connsiteX103" fmla="*/ 468644 w 2614664"/>
              <a:gd name="connsiteY103" fmla="*/ 937347 h 2544791"/>
              <a:gd name="connsiteX104" fmla="*/ 239092 w 2614664"/>
              <a:gd name="connsiteY104" fmla="*/ 915439 h 2544791"/>
              <a:gd name="connsiteX105" fmla="*/ 281954 w 2614664"/>
              <a:gd name="connsiteY105" fmla="*/ 690649 h 2544791"/>
              <a:gd name="connsiteX106" fmla="*/ 500077 w 2614664"/>
              <a:gd name="connsiteY106" fmla="*/ 744942 h 2544791"/>
              <a:gd name="connsiteX107" fmla="*/ 518174 w 2614664"/>
              <a:gd name="connsiteY107" fmla="*/ 850669 h 2544791"/>
              <a:gd name="connsiteX108" fmla="*/ 524842 w 2614664"/>
              <a:gd name="connsiteY108" fmla="*/ 894484 h 2544791"/>
              <a:gd name="connsiteX109" fmla="*/ 688672 w 2614664"/>
              <a:gd name="connsiteY109" fmla="*/ 986877 h 2544791"/>
              <a:gd name="connsiteX110" fmla="*/ 848692 w 2614664"/>
              <a:gd name="connsiteY110" fmla="*/ 728749 h 2544791"/>
              <a:gd name="connsiteX111" fmla="*/ 832499 w 2614664"/>
              <a:gd name="connsiteY111" fmla="*/ 681124 h 2544791"/>
              <a:gd name="connsiteX112" fmla="*/ 621044 w 2614664"/>
              <a:gd name="connsiteY112" fmla="*/ 320127 h 2544791"/>
              <a:gd name="connsiteX113" fmla="*/ 472454 w 2614664"/>
              <a:gd name="connsiteY113" fmla="*/ 290599 h 2544791"/>
              <a:gd name="connsiteX114" fmla="*/ 450547 w 2614664"/>
              <a:gd name="connsiteY114" fmla="*/ 69619 h 2544791"/>
              <a:gd name="connsiteX115" fmla="*/ 674384 w 2614664"/>
              <a:gd name="connsiteY115" fmla="*/ 53427 h 2544791"/>
              <a:gd name="connsiteX116" fmla="*/ 677242 w 2614664"/>
              <a:gd name="connsiteY116" fmla="*/ 281074 h 2544791"/>
              <a:gd name="connsiteX117" fmla="*/ 685814 w 2614664"/>
              <a:gd name="connsiteY117" fmla="*/ 312507 h 2544791"/>
              <a:gd name="connsiteX118" fmla="*/ 901079 w 2614664"/>
              <a:gd name="connsiteY118" fmla="*/ 682077 h 2544791"/>
              <a:gd name="connsiteX119" fmla="*/ 1144919 w 2614664"/>
              <a:gd name="connsiteY119" fmla="*/ 558252 h 2544791"/>
              <a:gd name="connsiteX120" fmla="*/ 1191592 w 2614664"/>
              <a:gd name="connsiteY120" fmla="*/ 523962 h 2544791"/>
              <a:gd name="connsiteX121" fmla="*/ 1149682 w 2614664"/>
              <a:gd name="connsiteY121" fmla="*/ 455382 h 2544791"/>
              <a:gd name="connsiteX122" fmla="*/ 1059194 w 2614664"/>
              <a:gd name="connsiteY122" fmla="*/ 265834 h 2544791"/>
              <a:gd name="connsiteX123" fmla="*/ 1238264 w 2614664"/>
              <a:gd name="connsiteY123" fmla="*/ 160107 h 2544791"/>
              <a:gd name="connsiteX124" fmla="*/ 1363042 w 2614664"/>
              <a:gd name="connsiteY124" fmla="*/ 322032 h 2544791"/>
              <a:gd name="connsiteX125" fmla="*/ 1283032 w 2614664"/>
              <a:gd name="connsiteY125" fmla="*/ 447762 h 2544791"/>
              <a:gd name="connsiteX126" fmla="*/ 1251599 w 2614664"/>
              <a:gd name="connsiteY126" fmla="*/ 520152 h 2544791"/>
              <a:gd name="connsiteX127" fmla="*/ 1307797 w 2614664"/>
              <a:gd name="connsiteY127" fmla="*/ 535392 h 2544791"/>
              <a:gd name="connsiteX128" fmla="*/ 1620217 w 2614664"/>
              <a:gd name="connsiteY128" fmla="*/ 606829 h 2544791"/>
              <a:gd name="connsiteX129" fmla="*/ 1810717 w 2614664"/>
              <a:gd name="connsiteY129" fmla="*/ 306792 h 2544791"/>
              <a:gd name="connsiteX130" fmla="*/ 1829767 w 2614664"/>
              <a:gd name="connsiteY130" fmla="*/ 255357 h 2544791"/>
              <a:gd name="connsiteX131" fmla="*/ 1832624 w 2614664"/>
              <a:gd name="connsiteY131" fmla="*/ 51522 h 2544791"/>
              <a:gd name="connsiteX132" fmla="*/ 1924541 w 2614664"/>
              <a:gd name="connsiteY132" fmla="*/ 1754 h 25447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</a:cxnLst>
            <a:rect l="l" t="t" r="r" b="b"/>
            <a:pathLst>
              <a:path w="2614664" h="2544791">
                <a:moveTo>
                  <a:pt x="1213500" y="1488843"/>
                </a:moveTo>
                <a:cubicBezTo>
                  <a:pt x="1153492" y="1487890"/>
                  <a:pt x="1105867" y="1536468"/>
                  <a:pt x="1105867" y="1597428"/>
                </a:cubicBezTo>
                <a:cubicBezTo>
                  <a:pt x="1105867" y="1661245"/>
                  <a:pt x="1151587" y="1706965"/>
                  <a:pt x="1212547" y="1706013"/>
                </a:cubicBezTo>
                <a:cubicBezTo>
                  <a:pt x="1274460" y="1705060"/>
                  <a:pt x="1321132" y="1660293"/>
                  <a:pt x="1323037" y="1598380"/>
                </a:cubicBezTo>
                <a:cubicBezTo>
                  <a:pt x="1323990" y="1542183"/>
                  <a:pt x="1270649" y="1489795"/>
                  <a:pt x="1213500" y="1488843"/>
                </a:cubicBezTo>
                <a:close/>
                <a:moveTo>
                  <a:pt x="1470674" y="1264053"/>
                </a:moveTo>
                <a:cubicBezTo>
                  <a:pt x="1443052" y="1264053"/>
                  <a:pt x="1425907" y="1282150"/>
                  <a:pt x="1424954" y="1308820"/>
                </a:cubicBezTo>
                <a:cubicBezTo>
                  <a:pt x="1424002" y="1339300"/>
                  <a:pt x="1443052" y="1354540"/>
                  <a:pt x="1473532" y="1359303"/>
                </a:cubicBezTo>
                <a:cubicBezTo>
                  <a:pt x="1500202" y="1355493"/>
                  <a:pt x="1520204" y="1340253"/>
                  <a:pt x="1519252" y="1310725"/>
                </a:cubicBezTo>
                <a:cubicBezTo>
                  <a:pt x="1519252" y="1281198"/>
                  <a:pt x="1500202" y="1263100"/>
                  <a:pt x="1470674" y="1264053"/>
                </a:cubicBezTo>
                <a:close/>
                <a:moveTo>
                  <a:pt x="909652" y="1184043"/>
                </a:moveTo>
                <a:cubicBezTo>
                  <a:pt x="868694" y="1184043"/>
                  <a:pt x="837262" y="1218333"/>
                  <a:pt x="838214" y="1261196"/>
                </a:cubicBezTo>
                <a:cubicBezTo>
                  <a:pt x="840119" y="1302153"/>
                  <a:pt x="872504" y="1333585"/>
                  <a:pt x="911557" y="1332633"/>
                </a:cubicBezTo>
                <a:cubicBezTo>
                  <a:pt x="950609" y="1331681"/>
                  <a:pt x="981089" y="1299296"/>
                  <a:pt x="981089" y="1258338"/>
                </a:cubicBezTo>
                <a:cubicBezTo>
                  <a:pt x="981089" y="1217381"/>
                  <a:pt x="950609" y="1184995"/>
                  <a:pt x="909652" y="1184043"/>
                </a:cubicBezTo>
                <a:close/>
                <a:moveTo>
                  <a:pt x="1816432" y="1064028"/>
                </a:moveTo>
                <a:cubicBezTo>
                  <a:pt x="1782142" y="1064028"/>
                  <a:pt x="1759282" y="1086888"/>
                  <a:pt x="1759282" y="1121178"/>
                </a:cubicBezTo>
                <a:cubicBezTo>
                  <a:pt x="1759282" y="1154516"/>
                  <a:pt x="1782142" y="1170708"/>
                  <a:pt x="1813574" y="1172613"/>
                </a:cubicBezTo>
                <a:cubicBezTo>
                  <a:pt x="1847865" y="1171660"/>
                  <a:pt x="1866915" y="1154516"/>
                  <a:pt x="1867867" y="1119273"/>
                </a:cubicBezTo>
                <a:cubicBezTo>
                  <a:pt x="1867867" y="1085935"/>
                  <a:pt x="1849770" y="1064028"/>
                  <a:pt x="1816432" y="1064028"/>
                </a:cubicBezTo>
                <a:close/>
                <a:moveTo>
                  <a:pt x="957277" y="835428"/>
                </a:moveTo>
                <a:cubicBezTo>
                  <a:pt x="923940" y="832571"/>
                  <a:pt x="896317" y="860193"/>
                  <a:pt x="897270" y="894483"/>
                </a:cubicBezTo>
                <a:cubicBezTo>
                  <a:pt x="898222" y="931631"/>
                  <a:pt x="919177" y="954491"/>
                  <a:pt x="955372" y="957348"/>
                </a:cubicBezTo>
                <a:cubicBezTo>
                  <a:pt x="986805" y="960206"/>
                  <a:pt x="1016332" y="929726"/>
                  <a:pt x="1016332" y="893531"/>
                </a:cubicBezTo>
                <a:cubicBezTo>
                  <a:pt x="1011570" y="862098"/>
                  <a:pt x="993472" y="838286"/>
                  <a:pt x="957277" y="835428"/>
                </a:cubicBezTo>
                <a:close/>
                <a:moveTo>
                  <a:pt x="1305892" y="744941"/>
                </a:moveTo>
                <a:cubicBezTo>
                  <a:pt x="1237312" y="744941"/>
                  <a:pt x="1183972" y="798281"/>
                  <a:pt x="1182067" y="868766"/>
                </a:cubicBezTo>
                <a:cubicBezTo>
                  <a:pt x="1180162" y="940204"/>
                  <a:pt x="1232550" y="998306"/>
                  <a:pt x="1300177" y="999258"/>
                </a:cubicBezTo>
                <a:cubicBezTo>
                  <a:pt x="1372567" y="1000211"/>
                  <a:pt x="1428765" y="945918"/>
                  <a:pt x="1429717" y="874481"/>
                </a:cubicBezTo>
                <a:cubicBezTo>
                  <a:pt x="1430670" y="802091"/>
                  <a:pt x="1376377" y="745893"/>
                  <a:pt x="1305892" y="744941"/>
                </a:cubicBezTo>
                <a:close/>
                <a:moveTo>
                  <a:pt x="1924541" y="1754"/>
                </a:moveTo>
                <a:cubicBezTo>
                  <a:pt x="1959069" y="-3485"/>
                  <a:pt x="1995502" y="2944"/>
                  <a:pt x="2027887" y="21994"/>
                </a:cubicBezTo>
                <a:cubicBezTo>
                  <a:pt x="2092657" y="61047"/>
                  <a:pt x="2121232" y="141057"/>
                  <a:pt x="2093609" y="212494"/>
                </a:cubicBezTo>
                <a:cubicBezTo>
                  <a:pt x="2065987" y="282979"/>
                  <a:pt x="1994549" y="322032"/>
                  <a:pt x="1916444" y="309649"/>
                </a:cubicBezTo>
                <a:cubicBezTo>
                  <a:pt x="1904062" y="307744"/>
                  <a:pt x="1891679" y="306792"/>
                  <a:pt x="1879297" y="304887"/>
                </a:cubicBezTo>
                <a:cubicBezTo>
                  <a:pt x="1814527" y="416329"/>
                  <a:pt x="1744994" y="523962"/>
                  <a:pt x="1669747" y="627784"/>
                </a:cubicBezTo>
                <a:cubicBezTo>
                  <a:pt x="1674509" y="647787"/>
                  <a:pt x="1693559" y="652549"/>
                  <a:pt x="1706894" y="663027"/>
                </a:cubicBezTo>
                <a:cubicBezTo>
                  <a:pt x="1799287" y="732559"/>
                  <a:pt x="1873582" y="817332"/>
                  <a:pt x="1917397" y="925917"/>
                </a:cubicBezTo>
                <a:cubicBezTo>
                  <a:pt x="1958354" y="936394"/>
                  <a:pt x="1991692" y="909724"/>
                  <a:pt x="2029792" y="902104"/>
                </a:cubicBezTo>
                <a:cubicBezTo>
                  <a:pt x="2052652" y="897342"/>
                  <a:pt x="2074559" y="889722"/>
                  <a:pt x="2097419" y="884007"/>
                </a:cubicBezTo>
                <a:cubicBezTo>
                  <a:pt x="2121232" y="877339"/>
                  <a:pt x="2121232" y="857337"/>
                  <a:pt x="2124089" y="838287"/>
                </a:cubicBezTo>
                <a:cubicBezTo>
                  <a:pt x="2136472" y="762087"/>
                  <a:pt x="2193622" y="708747"/>
                  <a:pt x="2267917" y="703984"/>
                </a:cubicBezTo>
                <a:cubicBezTo>
                  <a:pt x="2338402" y="698269"/>
                  <a:pt x="2406982" y="745894"/>
                  <a:pt x="2426984" y="814474"/>
                </a:cubicBezTo>
                <a:cubicBezTo>
                  <a:pt x="2447939" y="886864"/>
                  <a:pt x="2416507" y="962112"/>
                  <a:pt x="2351737" y="997354"/>
                </a:cubicBezTo>
                <a:cubicBezTo>
                  <a:pt x="2285062" y="1032597"/>
                  <a:pt x="2208862" y="1018309"/>
                  <a:pt x="2157427" y="960207"/>
                </a:cubicBezTo>
                <a:cubicBezTo>
                  <a:pt x="2147902" y="949729"/>
                  <a:pt x="2142187" y="935442"/>
                  <a:pt x="2126947" y="931632"/>
                </a:cubicBezTo>
                <a:cubicBezTo>
                  <a:pt x="2070749" y="955444"/>
                  <a:pt x="2012647" y="971637"/>
                  <a:pt x="1953592" y="985924"/>
                </a:cubicBezTo>
                <a:cubicBezTo>
                  <a:pt x="1943114" y="998307"/>
                  <a:pt x="1951687" y="1010689"/>
                  <a:pt x="1954544" y="1022119"/>
                </a:cubicBezTo>
                <a:cubicBezTo>
                  <a:pt x="1978357" y="1109749"/>
                  <a:pt x="1982167" y="1199284"/>
                  <a:pt x="1971689" y="1289772"/>
                </a:cubicBezTo>
                <a:cubicBezTo>
                  <a:pt x="1969784" y="1305012"/>
                  <a:pt x="1965022" y="1321204"/>
                  <a:pt x="1981214" y="1332634"/>
                </a:cubicBezTo>
                <a:cubicBezTo>
                  <a:pt x="2091704" y="1394547"/>
                  <a:pt x="2189812" y="1472652"/>
                  <a:pt x="2294587" y="1542184"/>
                </a:cubicBezTo>
                <a:cubicBezTo>
                  <a:pt x="2314589" y="1554567"/>
                  <a:pt x="2334592" y="1566949"/>
                  <a:pt x="2354594" y="1579332"/>
                </a:cubicBezTo>
                <a:cubicBezTo>
                  <a:pt x="2406982" y="1536469"/>
                  <a:pt x="2465084" y="1526944"/>
                  <a:pt x="2526997" y="1556472"/>
                </a:cubicBezTo>
                <a:cubicBezTo>
                  <a:pt x="2583195" y="1583142"/>
                  <a:pt x="2612722" y="1629814"/>
                  <a:pt x="2614627" y="1691727"/>
                </a:cubicBezTo>
                <a:cubicBezTo>
                  <a:pt x="2616532" y="1781262"/>
                  <a:pt x="2545095" y="1852699"/>
                  <a:pt x="2456512" y="1851747"/>
                </a:cubicBezTo>
                <a:cubicBezTo>
                  <a:pt x="2366024" y="1850794"/>
                  <a:pt x="2297444" y="1773642"/>
                  <a:pt x="2304112" y="1682202"/>
                </a:cubicBezTo>
                <a:cubicBezTo>
                  <a:pt x="2305064" y="1662199"/>
                  <a:pt x="2319352" y="1643149"/>
                  <a:pt x="2308874" y="1622194"/>
                </a:cubicBezTo>
                <a:cubicBezTo>
                  <a:pt x="2205052" y="1550757"/>
                  <a:pt x="2101229" y="1479319"/>
                  <a:pt x="1996454" y="1408834"/>
                </a:cubicBezTo>
                <a:cubicBezTo>
                  <a:pt x="1982167" y="1399309"/>
                  <a:pt x="1969784" y="1379307"/>
                  <a:pt x="1946924" y="1391689"/>
                </a:cubicBezTo>
                <a:cubicBezTo>
                  <a:pt x="1899299" y="1556472"/>
                  <a:pt x="1797382" y="1679344"/>
                  <a:pt x="1650697" y="1766974"/>
                </a:cubicBezTo>
                <a:cubicBezTo>
                  <a:pt x="1696417" y="1840317"/>
                  <a:pt x="1758329" y="1899372"/>
                  <a:pt x="1810717" y="1966999"/>
                </a:cubicBezTo>
                <a:cubicBezTo>
                  <a:pt x="1823099" y="1983192"/>
                  <a:pt x="1836434" y="1999384"/>
                  <a:pt x="1848817" y="2015577"/>
                </a:cubicBezTo>
                <a:cubicBezTo>
                  <a:pt x="1866914" y="2011767"/>
                  <a:pt x="1885012" y="2007957"/>
                  <a:pt x="1904062" y="2005099"/>
                </a:cubicBezTo>
                <a:cubicBezTo>
                  <a:pt x="1979309" y="1994622"/>
                  <a:pt x="2045984" y="2033674"/>
                  <a:pt x="2072654" y="2100349"/>
                </a:cubicBezTo>
                <a:cubicBezTo>
                  <a:pt x="2099324" y="2167024"/>
                  <a:pt x="2077417" y="2244177"/>
                  <a:pt x="2018362" y="2286087"/>
                </a:cubicBezTo>
                <a:cubicBezTo>
                  <a:pt x="1960259" y="2327997"/>
                  <a:pt x="1879297" y="2324187"/>
                  <a:pt x="1825004" y="2276562"/>
                </a:cubicBezTo>
                <a:cubicBezTo>
                  <a:pt x="1771664" y="2228937"/>
                  <a:pt x="1757377" y="2151784"/>
                  <a:pt x="1790714" y="2086062"/>
                </a:cubicBezTo>
                <a:cubicBezTo>
                  <a:pt x="1794524" y="2077489"/>
                  <a:pt x="1801192" y="2069869"/>
                  <a:pt x="1805954" y="2062249"/>
                </a:cubicBezTo>
                <a:cubicBezTo>
                  <a:pt x="1737374" y="1970809"/>
                  <a:pt x="1666889" y="1881274"/>
                  <a:pt x="1584974" y="1801264"/>
                </a:cubicBezTo>
                <a:cubicBezTo>
                  <a:pt x="1469722" y="1854604"/>
                  <a:pt x="1347802" y="1867939"/>
                  <a:pt x="1223024" y="1853652"/>
                </a:cubicBezTo>
                <a:cubicBezTo>
                  <a:pt x="1207784" y="1983192"/>
                  <a:pt x="1191592" y="2113684"/>
                  <a:pt x="1176352" y="2243224"/>
                </a:cubicBezTo>
                <a:cubicBezTo>
                  <a:pt x="1270649" y="2286087"/>
                  <a:pt x="1305892" y="2382289"/>
                  <a:pt x="1258267" y="2466109"/>
                </a:cubicBezTo>
                <a:cubicBezTo>
                  <a:pt x="1213499" y="2544214"/>
                  <a:pt x="1110629" y="2568979"/>
                  <a:pt x="1035382" y="2518497"/>
                </a:cubicBezTo>
                <a:cubicBezTo>
                  <a:pt x="960134" y="2468014"/>
                  <a:pt x="943942" y="2365144"/>
                  <a:pt x="999187" y="2292754"/>
                </a:cubicBezTo>
                <a:cubicBezTo>
                  <a:pt x="1021094" y="2266084"/>
                  <a:pt x="1048717" y="2248939"/>
                  <a:pt x="1081102" y="2238462"/>
                </a:cubicBezTo>
                <a:cubicBezTo>
                  <a:pt x="1095389" y="2234652"/>
                  <a:pt x="1114439" y="2237509"/>
                  <a:pt x="1119202" y="2216554"/>
                </a:cubicBezTo>
                <a:cubicBezTo>
                  <a:pt x="1129679" y="2105112"/>
                  <a:pt x="1142062" y="1994622"/>
                  <a:pt x="1160159" y="1885084"/>
                </a:cubicBezTo>
                <a:cubicBezTo>
                  <a:pt x="1158254" y="1878417"/>
                  <a:pt x="1161112" y="1868892"/>
                  <a:pt x="1163969" y="1861272"/>
                </a:cubicBezTo>
                <a:cubicBezTo>
                  <a:pt x="1163017" y="1842222"/>
                  <a:pt x="1149682" y="1838412"/>
                  <a:pt x="1135394" y="1834602"/>
                </a:cubicBezTo>
                <a:cubicBezTo>
                  <a:pt x="1046812" y="1809837"/>
                  <a:pt x="966802" y="1767927"/>
                  <a:pt x="896317" y="1709824"/>
                </a:cubicBezTo>
                <a:cubicBezTo>
                  <a:pt x="877267" y="1693632"/>
                  <a:pt x="864884" y="1691727"/>
                  <a:pt x="852502" y="1714587"/>
                </a:cubicBezTo>
                <a:cubicBezTo>
                  <a:pt x="845834" y="1726017"/>
                  <a:pt x="839167" y="1736494"/>
                  <a:pt x="830594" y="1746019"/>
                </a:cubicBezTo>
                <a:cubicBezTo>
                  <a:pt x="802019" y="1780309"/>
                  <a:pt x="787732" y="1809837"/>
                  <a:pt x="816307" y="1858414"/>
                </a:cubicBezTo>
                <a:cubicBezTo>
                  <a:pt x="851549" y="1919374"/>
                  <a:pt x="823927" y="1998432"/>
                  <a:pt x="766777" y="2040342"/>
                </a:cubicBezTo>
                <a:cubicBezTo>
                  <a:pt x="711532" y="2081299"/>
                  <a:pt x="635332" y="2081299"/>
                  <a:pt x="580087" y="2040342"/>
                </a:cubicBezTo>
                <a:cubicBezTo>
                  <a:pt x="523889" y="1998432"/>
                  <a:pt x="502934" y="1923184"/>
                  <a:pt x="528652" y="1857462"/>
                </a:cubicBezTo>
                <a:cubicBezTo>
                  <a:pt x="554369" y="1793644"/>
                  <a:pt x="621044" y="1747924"/>
                  <a:pt x="687719" y="1762212"/>
                </a:cubicBezTo>
                <a:cubicBezTo>
                  <a:pt x="735344" y="1772689"/>
                  <a:pt x="755347" y="1755544"/>
                  <a:pt x="778207" y="1720302"/>
                </a:cubicBezTo>
                <a:cubicBezTo>
                  <a:pt x="823927" y="1649817"/>
                  <a:pt x="825832" y="1650769"/>
                  <a:pt x="778207" y="1585999"/>
                </a:cubicBezTo>
                <a:cubicBezTo>
                  <a:pt x="741059" y="1533612"/>
                  <a:pt x="712484" y="1477414"/>
                  <a:pt x="690577" y="1417407"/>
                </a:cubicBezTo>
                <a:cubicBezTo>
                  <a:pt x="684862" y="1401214"/>
                  <a:pt x="683909" y="1382164"/>
                  <a:pt x="661049" y="1378354"/>
                </a:cubicBezTo>
                <a:cubicBezTo>
                  <a:pt x="650572" y="1384069"/>
                  <a:pt x="639142" y="1383117"/>
                  <a:pt x="627712" y="1382164"/>
                </a:cubicBezTo>
                <a:cubicBezTo>
                  <a:pt x="552464" y="1390737"/>
                  <a:pt x="477217" y="1393594"/>
                  <a:pt x="401969" y="1395499"/>
                </a:cubicBezTo>
                <a:cubicBezTo>
                  <a:pt x="385777" y="1397404"/>
                  <a:pt x="370537" y="1400262"/>
                  <a:pt x="354344" y="1400262"/>
                </a:cubicBezTo>
                <a:cubicBezTo>
                  <a:pt x="327674" y="1401214"/>
                  <a:pt x="309577" y="1407882"/>
                  <a:pt x="298147" y="1438362"/>
                </a:cubicBezTo>
                <a:cubicBezTo>
                  <a:pt x="270524" y="1512657"/>
                  <a:pt x="196229" y="1549804"/>
                  <a:pt x="122887" y="1534564"/>
                </a:cubicBezTo>
                <a:cubicBezTo>
                  <a:pt x="50497" y="1519324"/>
                  <a:pt x="967" y="1459317"/>
                  <a:pt x="14" y="1385974"/>
                </a:cubicBezTo>
                <a:cubicBezTo>
                  <a:pt x="-938" y="1308822"/>
                  <a:pt x="45734" y="1247862"/>
                  <a:pt x="119077" y="1229764"/>
                </a:cubicBezTo>
                <a:cubicBezTo>
                  <a:pt x="192419" y="1211667"/>
                  <a:pt x="264809" y="1248814"/>
                  <a:pt x="298147" y="1320252"/>
                </a:cubicBezTo>
                <a:cubicBezTo>
                  <a:pt x="301957" y="1326919"/>
                  <a:pt x="304814" y="1334539"/>
                  <a:pt x="307672" y="1342159"/>
                </a:cubicBezTo>
                <a:cubicBezTo>
                  <a:pt x="412447" y="1335492"/>
                  <a:pt x="516269" y="1328824"/>
                  <a:pt x="621044" y="1322157"/>
                </a:cubicBezTo>
                <a:cubicBezTo>
                  <a:pt x="636284" y="1321204"/>
                  <a:pt x="658192" y="1326919"/>
                  <a:pt x="662002" y="1301202"/>
                </a:cubicBezTo>
                <a:cubicBezTo>
                  <a:pt x="646762" y="1218334"/>
                  <a:pt x="650572" y="1137372"/>
                  <a:pt x="667717" y="1055457"/>
                </a:cubicBezTo>
                <a:cubicBezTo>
                  <a:pt x="600089" y="1017357"/>
                  <a:pt x="542939" y="964017"/>
                  <a:pt x="468644" y="937347"/>
                </a:cubicBezTo>
                <a:cubicBezTo>
                  <a:pt x="392444" y="999259"/>
                  <a:pt x="293384" y="989734"/>
                  <a:pt x="239092" y="915439"/>
                </a:cubicBezTo>
                <a:cubicBezTo>
                  <a:pt x="186704" y="843049"/>
                  <a:pt x="205754" y="738274"/>
                  <a:pt x="281954" y="690649"/>
                </a:cubicBezTo>
                <a:cubicBezTo>
                  <a:pt x="356249" y="643977"/>
                  <a:pt x="456262" y="668742"/>
                  <a:pt x="500077" y="744942"/>
                </a:cubicBezTo>
                <a:cubicBezTo>
                  <a:pt x="519127" y="778279"/>
                  <a:pt x="522937" y="813522"/>
                  <a:pt x="518174" y="850669"/>
                </a:cubicBezTo>
                <a:cubicBezTo>
                  <a:pt x="516269" y="865909"/>
                  <a:pt x="507697" y="882102"/>
                  <a:pt x="524842" y="894484"/>
                </a:cubicBezTo>
                <a:cubicBezTo>
                  <a:pt x="581992" y="920202"/>
                  <a:pt x="626759" y="969732"/>
                  <a:pt x="688672" y="986877"/>
                </a:cubicBezTo>
                <a:cubicBezTo>
                  <a:pt x="720104" y="886864"/>
                  <a:pt x="772492" y="800187"/>
                  <a:pt x="848692" y="728749"/>
                </a:cubicBezTo>
                <a:cubicBezTo>
                  <a:pt x="855359" y="708747"/>
                  <a:pt x="841072" y="695412"/>
                  <a:pt x="832499" y="681124"/>
                </a:cubicBezTo>
                <a:cubicBezTo>
                  <a:pt x="762014" y="561109"/>
                  <a:pt x="691529" y="440142"/>
                  <a:pt x="621044" y="320127"/>
                </a:cubicBezTo>
                <a:cubicBezTo>
                  <a:pt x="566752" y="330604"/>
                  <a:pt x="516269" y="326794"/>
                  <a:pt x="472454" y="290599"/>
                </a:cubicBezTo>
                <a:cubicBezTo>
                  <a:pt x="404827" y="235354"/>
                  <a:pt x="395302" y="136294"/>
                  <a:pt x="450547" y="69619"/>
                </a:cubicBezTo>
                <a:cubicBezTo>
                  <a:pt x="505792" y="1992"/>
                  <a:pt x="609614" y="-5628"/>
                  <a:pt x="674384" y="53427"/>
                </a:cubicBezTo>
                <a:cubicBezTo>
                  <a:pt x="742012" y="114387"/>
                  <a:pt x="742964" y="209637"/>
                  <a:pt x="677242" y="281074"/>
                </a:cubicBezTo>
                <a:cubicBezTo>
                  <a:pt x="675337" y="293457"/>
                  <a:pt x="680099" y="302982"/>
                  <a:pt x="685814" y="312507"/>
                </a:cubicBezTo>
                <a:cubicBezTo>
                  <a:pt x="757252" y="434427"/>
                  <a:pt x="829642" y="557299"/>
                  <a:pt x="901079" y="682077"/>
                </a:cubicBezTo>
                <a:cubicBezTo>
                  <a:pt x="973469" y="623022"/>
                  <a:pt x="1055384" y="583017"/>
                  <a:pt x="1144919" y="558252"/>
                </a:cubicBezTo>
                <a:cubicBezTo>
                  <a:pt x="1163017" y="553489"/>
                  <a:pt x="1193497" y="559204"/>
                  <a:pt x="1191592" y="523962"/>
                </a:cubicBezTo>
                <a:cubicBezTo>
                  <a:pt x="1189687" y="493482"/>
                  <a:pt x="1189687" y="469669"/>
                  <a:pt x="1149682" y="455382"/>
                </a:cubicBezTo>
                <a:cubicBezTo>
                  <a:pt x="1070624" y="427759"/>
                  <a:pt x="1034429" y="343939"/>
                  <a:pt x="1059194" y="265834"/>
                </a:cubicBezTo>
                <a:cubicBezTo>
                  <a:pt x="1083007" y="189634"/>
                  <a:pt x="1158254" y="144867"/>
                  <a:pt x="1238264" y="160107"/>
                </a:cubicBezTo>
                <a:cubicBezTo>
                  <a:pt x="1313512" y="174394"/>
                  <a:pt x="1367804" y="243927"/>
                  <a:pt x="1363042" y="322032"/>
                </a:cubicBezTo>
                <a:cubicBezTo>
                  <a:pt x="1359232" y="378229"/>
                  <a:pt x="1334467" y="424902"/>
                  <a:pt x="1283032" y="447762"/>
                </a:cubicBezTo>
                <a:cubicBezTo>
                  <a:pt x="1244932" y="463954"/>
                  <a:pt x="1243979" y="490624"/>
                  <a:pt x="1251599" y="520152"/>
                </a:cubicBezTo>
                <a:cubicBezTo>
                  <a:pt x="1260172" y="553489"/>
                  <a:pt x="1288747" y="535392"/>
                  <a:pt x="1307797" y="535392"/>
                </a:cubicBezTo>
                <a:cubicBezTo>
                  <a:pt x="1417334" y="534439"/>
                  <a:pt x="1521157" y="562062"/>
                  <a:pt x="1620217" y="606829"/>
                </a:cubicBezTo>
                <a:cubicBezTo>
                  <a:pt x="1684034" y="506817"/>
                  <a:pt x="1747852" y="406804"/>
                  <a:pt x="1810717" y="306792"/>
                </a:cubicBezTo>
                <a:cubicBezTo>
                  <a:pt x="1820242" y="290599"/>
                  <a:pt x="1836434" y="277264"/>
                  <a:pt x="1829767" y="255357"/>
                </a:cubicBezTo>
                <a:cubicBezTo>
                  <a:pt x="1779284" y="189634"/>
                  <a:pt x="1780237" y="109624"/>
                  <a:pt x="1832624" y="51522"/>
                </a:cubicBezTo>
                <a:cubicBezTo>
                  <a:pt x="1857389" y="23900"/>
                  <a:pt x="1890012" y="6993"/>
                  <a:pt x="1924541" y="1754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58" name="Freeform: Shape 257">
            <a:extLst>
              <a:ext uri="{FF2B5EF4-FFF2-40B4-BE49-F238E27FC236}">
                <a16:creationId xmlns="" xmlns:a16="http://schemas.microsoft.com/office/drawing/2014/main" id="{B95F5E6B-20F7-4DFC-B6EB-42722589F0D9}"/>
              </a:ext>
            </a:extLst>
          </p:cNvPr>
          <p:cNvSpPr/>
          <p:nvPr/>
        </p:nvSpPr>
        <p:spPr>
          <a:xfrm>
            <a:off x="4713789" y="1413352"/>
            <a:ext cx="439993" cy="428235"/>
          </a:xfrm>
          <a:custGeom>
            <a:avLst/>
            <a:gdLst>
              <a:gd name="connsiteX0" fmla="*/ 1213500 w 2614664"/>
              <a:gd name="connsiteY0" fmla="*/ 1488843 h 2544791"/>
              <a:gd name="connsiteX1" fmla="*/ 1105867 w 2614664"/>
              <a:gd name="connsiteY1" fmla="*/ 1597428 h 2544791"/>
              <a:gd name="connsiteX2" fmla="*/ 1212547 w 2614664"/>
              <a:gd name="connsiteY2" fmla="*/ 1706013 h 2544791"/>
              <a:gd name="connsiteX3" fmla="*/ 1323037 w 2614664"/>
              <a:gd name="connsiteY3" fmla="*/ 1598380 h 2544791"/>
              <a:gd name="connsiteX4" fmla="*/ 1213500 w 2614664"/>
              <a:gd name="connsiteY4" fmla="*/ 1488843 h 2544791"/>
              <a:gd name="connsiteX5" fmla="*/ 1470674 w 2614664"/>
              <a:gd name="connsiteY5" fmla="*/ 1264053 h 2544791"/>
              <a:gd name="connsiteX6" fmla="*/ 1424954 w 2614664"/>
              <a:gd name="connsiteY6" fmla="*/ 1308820 h 2544791"/>
              <a:gd name="connsiteX7" fmla="*/ 1473532 w 2614664"/>
              <a:gd name="connsiteY7" fmla="*/ 1359303 h 2544791"/>
              <a:gd name="connsiteX8" fmla="*/ 1519252 w 2614664"/>
              <a:gd name="connsiteY8" fmla="*/ 1310725 h 2544791"/>
              <a:gd name="connsiteX9" fmla="*/ 1470674 w 2614664"/>
              <a:gd name="connsiteY9" fmla="*/ 1264053 h 2544791"/>
              <a:gd name="connsiteX10" fmla="*/ 909652 w 2614664"/>
              <a:gd name="connsiteY10" fmla="*/ 1184043 h 2544791"/>
              <a:gd name="connsiteX11" fmla="*/ 838214 w 2614664"/>
              <a:gd name="connsiteY11" fmla="*/ 1261196 h 2544791"/>
              <a:gd name="connsiteX12" fmla="*/ 911557 w 2614664"/>
              <a:gd name="connsiteY12" fmla="*/ 1332633 h 2544791"/>
              <a:gd name="connsiteX13" fmla="*/ 981089 w 2614664"/>
              <a:gd name="connsiteY13" fmla="*/ 1258338 h 2544791"/>
              <a:gd name="connsiteX14" fmla="*/ 909652 w 2614664"/>
              <a:gd name="connsiteY14" fmla="*/ 1184043 h 2544791"/>
              <a:gd name="connsiteX15" fmla="*/ 1816432 w 2614664"/>
              <a:gd name="connsiteY15" fmla="*/ 1064028 h 2544791"/>
              <a:gd name="connsiteX16" fmla="*/ 1759282 w 2614664"/>
              <a:gd name="connsiteY16" fmla="*/ 1121178 h 2544791"/>
              <a:gd name="connsiteX17" fmla="*/ 1813574 w 2614664"/>
              <a:gd name="connsiteY17" fmla="*/ 1172613 h 2544791"/>
              <a:gd name="connsiteX18" fmla="*/ 1867867 w 2614664"/>
              <a:gd name="connsiteY18" fmla="*/ 1119273 h 2544791"/>
              <a:gd name="connsiteX19" fmla="*/ 1816432 w 2614664"/>
              <a:gd name="connsiteY19" fmla="*/ 1064028 h 2544791"/>
              <a:gd name="connsiteX20" fmla="*/ 957277 w 2614664"/>
              <a:gd name="connsiteY20" fmla="*/ 835428 h 2544791"/>
              <a:gd name="connsiteX21" fmla="*/ 897270 w 2614664"/>
              <a:gd name="connsiteY21" fmla="*/ 894483 h 2544791"/>
              <a:gd name="connsiteX22" fmla="*/ 955372 w 2614664"/>
              <a:gd name="connsiteY22" fmla="*/ 957348 h 2544791"/>
              <a:gd name="connsiteX23" fmla="*/ 1016332 w 2614664"/>
              <a:gd name="connsiteY23" fmla="*/ 893531 h 2544791"/>
              <a:gd name="connsiteX24" fmla="*/ 957277 w 2614664"/>
              <a:gd name="connsiteY24" fmla="*/ 835428 h 2544791"/>
              <a:gd name="connsiteX25" fmla="*/ 1305892 w 2614664"/>
              <a:gd name="connsiteY25" fmla="*/ 744941 h 2544791"/>
              <a:gd name="connsiteX26" fmla="*/ 1182067 w 2614664"/>
              <a:gd name="connsiteY26" fmla="*/ 868766 h 2544791"/>
              <a:gd name="connsiteX27" fmla="*/ 1300177 w 2614664"/>
              <a:gd name="connsiteY27" fmla="*/ 999258 h 2544791"/>
              <a:gd name="connsiteX28" fmla="*/ 1429717 w 2614664"/>
              <a:gd name="connsiteY28" fmla="*/ 874481 h 2544791"/>
              <a:gd name="connsiteX29" fmla="*/ 1305892 w 2614664"/>
              <a:gd name="connsiteY29" fmla="*/ 744941 h 2544791"/>
              <a:gd name="connsiteX30" fmla="*/ 1924541 w 2614664"/>
              <a:gd name="connsiteY30" fmla="*/ 1754 h 2544791"/>
              <a:gd name="connsiteX31" fmla="*/ 2027887 w 2614664"/>
              <a:gd name="connsiteY31" fmla="*/ 21994 h 2544791"/>
              <a:gd name="connsiteX32" fmla="*/ 2093609 w 2614664"/>
              <a:gd name="connsiteY32" fmla="*/ 212494 h 2544791"/>
              <a:gd name="connsiteX33" fmla="*/ 1916444 w 2614664"/>
              <a:gd name="connsiteY33" fmla="*/ 309649 h 2544791"/>
              <a:gd name="connsiteX34" fmla="*/ 1879297 w 2614664"/>
              <a:gd name="connsiteY34" fmla="*/ 304887 h 2544791"/>
              <a:gd name="connsiteX35" fmla="*/ 1669747 w 2614664"/>
              <a:gd name="connsiteY35" fmla="*/ 627784 h 2544791"/>
              <a:gd name="connsiteX36" fmla="*/ 1706894 w 2614664"/>
              <a:gd name="connsiteY36" fmla="*/ 663027 h 2544791"/>
              <a:gd name="connsiteX37" fmla="*/ 1917397 w 2614664"/>
              <a:gd name="connsiteY37" fmla="*/ 925917 h 2544791"/>
              <a:gd name="connsiteX38" fmla="*/ 2029792 w 2614664"/>
              <a:gd name="connsiteY38" fmla="*/ 902104 h 2544791"/>
              <a:gd name="connsiteX39" fmla="*/ 2097419 w 2614664"/>
              <a:gd name="connsiteY39" fmla="*/ 884007 h 2544791"/>
              <a:gd name="connsiteX40" fmla="*/ 2124089 w 2614664"/>
              <a:gd name="connsiteY40" fmla="*/ 838287 h 2544791"/>
              <a:gd name="connsiteX41" fmla="*/ 2267917 w 2614664"/>
              <a:gd name="connsiteY41" fmla="*/ 703984 h 2544791"/>
              <a:gd name="connsiteX42" fmla="*/ 2426984 w 2614664"/>
              <a:gd name="connsiteY42" fmla="*/ 814474 h 2544791"/>
              <a:gd name="connsiteX43" fmla="*/ 2351737 w 2614664"/>
              <a:gd name="connsiteY43" fmla="*/ 997354 h 2544791"/>
              <a:gd name="connsiteX44" fmla="*/ 2157427 w 2614664"/>
              <a:gd name="connsiteY44" fmla="*/ 960207 h 2544791"/>
              <a:gd name="connsiteX45" fmla="*/ 2126947 w 2614664"/>
              <a:gd name="connsiteY45" fmla="*/ 931632 h 2544791"/>
              <a:gd name="connsiteX46" fmla="*/ 1953592 w 2614664"/>
              <a:gd name="connsiteY46" fmla="*/ 985924 h 2544791"/>
              <a:gd name="connsiteX47" fmla="*/ 1954544 w 2614664"/>
              <a:gd name="connsiteY47" fmla="*/ 1022119 h 2544791"/>
              <a:gd name="connsiteX48" fmla="*/ 1971689 w 2614664"/>
              <a:gd name="connsiteY48" fmla="*/ 1289772 h 2544791"/>
              <a:gd name="connsiteX49" fmla="*/ 1981214 w 2614664"/>
              <a:gd name="connsiteY49" fmla="*/ 1332634 h 2544791"/>
              <a:gd name="connsiteX50" fmla="*/ 2294587 w 2614664"/>
              <a:gd name="connsiteY50" fmla="*/ 1542184 h 2544791"/>
              <a:gd name="connsiteX51" fmla="*/ 2354594 w 2614664"/>
              <a:gd name="connsiteY51" fmla="*/ 1579332 h 2544791"/>
              <a:gd name="connsiteX52" fmla="*/ 2526997 w 2614664"/>
              <a:gd name="connsiteY52" fmla="*/ 1556472 h 2544791"/>
              <a:gd name="connsiteX53" fmla="*/ 2614627 w 2614664"/>
              <a:gd name="connsiteY53" fmla="*/ 1691727 h 2544791"/>
              <a:gd name="connsiteX54" fmla="*/ 2456512 w 2614664"/>
              <a:gd name="connsiteY54" fmla="*/ 1851747 h 2544791"/>
              <a:gd name="connsiteX55" fmla="*/ 2304112 w 2614664"/>
              <a:gd name="connsiteY55" fmla="*/ 1682202 h 2544791"/>
              <a:gd name="connsiteX56" fmla="*/ 2308874 w 2614664"/>
              <a:gd name="connsiteY56" fmla="*/ 1622194 h 2544791"/>
              <a:gd name="connsiteX57" fmla="*/ 1996454 w 2614664"/>
              <a:gd name="connsiteY57" fmla="*/ 1408834 h 2544791"/>
              <a:gd name="connsiteX58" fmla="*/ 1946924 w 2614664"/>
              <a:gd name="connsiteY58" fmla="*/ 1391689 h 2544791"/>
              <a:gd name="connsiteX59" fmla="*/ 1650697 w 2614664"/>
              <a:gd name="connsiteY59" fmla="*/ 1766974 h 2544791"/>
              <a:gd name="connsiteX60" fmla="*/ 1810717 w 2614664"/>
              <a:gd name="connsiteY60" fmla="*/ 1966999 h 2544791"/>
              <a:gd name="connsiteX61" fmla="*/ 1848817 w 2614664"/>
              <a:gd name="connsiteY61" fmla="*/ 2015577 h 2544791"/>
              <a:gd name="connsiteX62" fmla="*/ 1904062 w 2614664"/>
              <a:gd name="connsiteY62" fmla="*/ 2005099 h 2544791"/>
              <a:gd name="connsiteX63" fmla="*/ 2072654 w 2614664"/>
              <a:gd name="connsiteY63" fmla="*/ 2100349 h 2544791"/>
              <a:gd name="connsiteX64" fmla="*/ 2018362 w 2614664"/>
              <a:gd name="connsiteY64" fmla="*/ 2286087 h 2544791"/>
              <a:gd name="connsiteX65" fmla="*/ 1825004 w 2614664"/>
              <a:gd name="connsiteY65" fmla="*/ 2276562 h 2544791"/>
              <a:gd name="connsiteX66" fmla="*/ 1790714 w 2614664"/>
              <a:gd name="connsiteY66" fmla="*/ 2086062 h 2544791"/>
              <a:gd name="connsiteX67" fmla="*/ 1805954 w 2614664"/>
              <a:gd name="connsiteY67" fmla="*/ 2062249 h 2544791"/>
              <a:gd name="connsiteX68" fmla="*/ 1584974 w 2614664"/>
              <a:gd name="connsiteY68" fmla="*/ 1801264 h 2544791"/>
              <a:gd name="connsiteX69" fmla="*/ 1223024 w 2614664"/>
              <a:gd name="connsiteY69" fmla="*/ 1853652 h 2544791"/>
              <a:gd name="connsiteX70" fmla="*/ 1176352 w 2614664"/>
              <a:gd name="connsiteY70" fmla="*/ 2243224 h 2544791"/>
              <a:gd name="connsiteX71" fmla="*/ 1258267 w 2614664"/>
              <a:gd name="connsiteY71" fmla="*/ 2466109 h 2544791"/>
              <a:gd name="connsiteX72" fmla="*/ 1035382 w 2614664"/>
              <a:gd name="connsiteY72" fmla="*/ 2518497 h 2544791"/>
              <a:gd name="connsiteX73" fmla="*/ 999187 w 2614664"/>
              <a:gd name="connsiteY73" fmla="*/ 2292754 h 2544791"/>
              <a:gd name="connsiteX74" fmla="*/ 1081102 w 2614664"/>
              <a:gd name="connsiteY74" fmla="*/ 2238462 h 2544791"/>
              <a:gd name="connsiteX75" fmla="*/ 1119202 w 2614664"/>
              <a:gd name="connsiteY75" fmla="*/ 2216554 h 2544791"/>
              <a:gd name="connsiteX76" fmla="*/ 1160159 w 2614664"/>
              <a:gd name="connsiteY76" fmla="*/ 1885084 h 2544791"/>
              <a:gd name="connsiteX77" fmla="*/ 1163969 w 2614664"/>
              <a:gd name="connsiteY77" fmla="*/ 1861272 h 2544791"/>
              <a:gd name="connsiteX78" fmla="*/ 1135394 w 2614664"/>
              <a:gd name="connsiteY78" fmla="*/ 1834602 h 2544791"/>
              <a:gd name="connsiteX79" fmla="*/ 896317 w 2614664"/>
              <a:gd name="connsiteY79" fmla="*/ 1709824 h 2544791"/>
              <a:gd name="connsiteX80" fmla="*/ 852502 w 2614664"/>
              <a:gd name="connsiteY80" fmla="*/ 1714587 h 2544791"/>
              <a:gd name="connsiteX81" fmla="*/ 830594 w 2614664"/>
              <a:gd name="connsiteY81" fmla="*/ 1746019 h 2544791"/>
              <a:gd name="connsiteX82" fmla="*/ 816307 w 2614664"/>
              <a:gd name="connsiteY82" fmla="*/ 1858414 h 2544791"/>
              <a:gd name="connsiteX83" fmla="*/ 766777 w 2614664"/>
              <a:gd name="connsiteY83" fmla="*/ 2040342 h 2544791"/>
              <a:gd name="connsiteX84" fmla="*/ 580087 w 2614664"/>
              <a:gd name="connsiteY84" fmla="*/ 2040342 h 2544791"/>
              <a:gd name="connsiteX85" fmla="*/ 528652 w 2614664"/>
              <a:gd name="connsiteY85" fmla="*/ 1857462 h 2544791"/>
              <a:gd name="connsiteX86" fmla="*/ 687719 w 2614664"/>
              <a:gd name="connsiteY86" fmla="*/ 1762212 h 2544791"/>
              <a:gd name="connsiteX87" fmla="*/ 778207 w 2614664"/>
              <a:gd name="connsiteY87" fmla="*/ 1720302 h 2544791"/>
              <a:gd name="connsiteX88" fmla="*/ 778207 w 2614664"/>
              <a:gd name="connsiteY88" fmla="*/ 1585999 h 2544791"/>
              <a:gd name="connsiteX89" fmla="*/ 690577 w 2614664"/>
              <a:gd name="connsiteY89" fmla="*/ 1417407 h 2544791"/>
              <a:gd name="connsiteX90" fmla="*/ 661049 w 2614664"/>
              <a:gd name="connsiteY90" fmla="*/ 1378354 h 2544791"/>
              <a:gd name="connsiteX91" fmla="*/ 627712 w 2614664"/>
              <a:gd name="connsiteY91" fmla="*/ 1382164 h 2544791"/>
              <a:gd name="connsiteX92" fmla="*/ 401969 w 2614664"/>
              <a:gd name="connsiteY92" fmla="*/ 1395499 h 2544791"/>
              <a:gd name="connsiteX93" fmla="*/ 354344 w 2614664"/>
              <a:gd name="connsiteY93" fmla="*/ 1400262 h 2544791"/>
              <a:gd name="connsiteX94" fmla="*/ 298147 w 2614664"/>
              <a:gd name="connsiteY94" fmla="*/ 1438362 h 2544791"/>
              <a:gd name="connsiteX95" fmla="*/ 122887 w 2614664"/>
              <a:gd name="connsiteY95" fmla="*/ 1534564 h 2544791"/>
              <a:gd name="connsiteX96" fmla="*/ 14 w 2614664"/>
              <a:gd name="connsiteY96" fmla="*/ 1385974 h 2544791"/>
              <a:gd name="connsiteX97" fmla="*/ 119077 w 2614664"/>
              <a:gd name="connsiteY97" fmla="*/ 1229764 h 2544791"/>
              <a:gd name="connsiteX98" fmla="*/ 298147 w 2614664"/>
              <a:gd name="connsiteY98" fmla="*/ 1320252 h 2544791"/>
              <a:gd name="connsiteX99" fmla="*/ 307672 w 2614664"/>
              <a:gd name="connsiteY99" fmla="*/ 1342159 h 2544791"/>
              <a:gd name="connsiteX100" fmla="*/ 621044 w 2614664"/>
              <a:gd name="connsiteY100" fmla="*/ 1322157 h 2544791"/>
              <a:gd name="connsiteX101" fmla="*/ 662002 w 2614664"/>
              <a:gd name="connsiteY101" fmla="*/ 1301202 h 2544791"/>
              <a:gd name="connsiteX102" fmla="*/ 667717 w 2614664"/>
              <a:gd name="connsiteY102" fmla="*/ 1055457 h 2544791"/>
              <a:gd name="connsiteX103" fmla="*/ 468644 w 2614664"/>
              <a:gd name="connsiteY103" fmla="*/ 937347 h 2544791"/>
              <a:gd name="connsiteX104" fmla="*/ 239092 w 2614664"/>
              <a:gd name="connsiteY104" fmla="*/ 915439 h 2544791"/>
              <a:gd name="connsiteX105" fmla="*/ 281954 w 2614664"/>
              <a:gd name="connsiteY105" fmla="*/ 690649 h 2544791"/>
              <a:gd name="connsiteX106" fmla="*/ 500077 w 2614664"/>
              <a:gd name="connsiteY106" fmla="*/ 744942 h 2544791"/>
              <a:gd name="connsiteX107" fmla="*/ 518174 w 2614664"/>
              <a:gd name="connsiteY107" fmla="*/ 850669 h 2544791"/>
              <a:gd name="connsiteX108" fmla="*/ 524842 w 2614664"/>
              <a:gd name="connsiteY108" fmla="*/ 894484 h 2544791"/>
              <a:gd name="connsiteX109" fmla="*/ 688672 w 2614664"/>
              <a:gd name="connsiteY109" fmla="*/ 986877 h 2544791"/>
              <a:gd name="connsiteX110" fmla="*/ 848692 w 2614664"/>
              <a:gd name="connsiteY110" fmla="*/ 728749 h 2544791"/>
              <a:gd name="connsiteX111" fmla="*/ 832499 w 2614664"/>
              <a:gd name="connsiteY111" fmla="*/ 681124 h 2544791"/>
              <a:gd name="connsiteX112" fmla="*/ 621044 w 2614664"/>
              <a:gd name="connsiteY112" fmla="*/ 320127 h 2544791"/>
              <a:gd name="connsiteX113" fmla="*/ 472454 w 2614664"/>
              <a:gd name="connsiteY113" fmla="*/ 290599 h 2544791"/>
              <a:gd name="connsiteX114" fmla="*/ 450547 w 2614664"/>
              <a:gd name="connsiteY114" fmla="*/ 69619 h 2544791"/>
              <a:gd name="connsiteX115" fmla="*/ 674384 w 2614664"/>
              <a:gd name="connsiteY115" fmla="*/ 53427 h 2544791"/>
              <a:gd name="connsiteX116" fmla="*/ 677242 w 2614664"/>
              <a:gd name="connsiteY116" fmla="*/ 281074 h 2544791"/>
              <a:gd name="connsiteX117" fmla="*/ 685814 w 2614664"/>
              <a:gd name="connsiteY117" fmla="*/ 312507 h 2544791"/>
              <a:gd name="connsiteX118" fmla="*/ 901079 w 2614664"/>
              <a:gd name="connsiteY118" fmla="*/ 682077 h 2544791"/>
              <a:gd name="connsiteX119" fmla="*/ 1144919 w 2614664"/>
              <a:gd name="connsiteY119" fmla="*/ 558252 h 2544791"/>
              <a:gd name="connsiteX120" fmla="*/ 1191592 w 2614664"/>
              <a:gd name="connsiteY120" fmla="*/ 523962 h 2544791"/>
              <a:gd name="connsiteX121" fmla="*/ 1149682 w 2614664"/>
              <a:gd name="connsiteY121" fmla="*/ 455382 h 2544791"/>
              <a:gd name="connsiteX122" fmla="*/ 1059194 w 2614664"/>
              <a:gd name="connsiteY122" fmla="*/ 265834 h 2544791"/>
              <a:gd name="connsiteX123" fmla="*/ 1238264 w 2614664"/>
              <a:gd name="connsiteY123" fmla="*/ 160107 h 2544791"/>
              <a:gd name="connsiteX124" fmla="*/ 1363042 w 2614664"/>
              <a:gd name="connsiteY124" fmla="*/ 322032 h 2544791"/>
              <a:gd name="connsiteX125" fmla="*/ 1283032 w 2614664"/>
              <a:gd name="connsiteY125" fmla="*/ 447762 h 2544791"/>
              <a:gd name="connsiteX126" fmla="*/ 1251599 w 2614664"/>
              <a:gd name="connsiteY126" fmla="*/ 520152 h 2544791"/>
              <a:gd name="connsiteX127" fmla="*/ 1307797 w 2614664"/>
              <a:gd name="connsiteY127" fmla="*/ 535392 h 2544791"/>
              <a:gd name="connsiteX128" fmla="*/ 1620217 w 2614664"/>
              <a:gd name="connsiteY128" fmla="*/ 606829 h 2544791"/>
              <a:gd name="connsiteX129" fmla="*/ 1810717 w 2614664"/>
              <a:gd name="connsiteY129" fmla="*/ 306792 h 2544791"/>
              <a:gd name="connsiteX130" fmla="*/ 1829767 w 2614664"/>
              <a:gd name="connsiteY130" fmla="*/ 255357 h 2544791"/>
              <a:gd name="connsiteX131" fmla="*/ 1832624 w 2614664"/>
              <a:gd name="connsiteY131" fmla="*/ 51522 h 2544791"/>
              <a:gd name="connsiteX132" fmla="*/ 1924541 w 2614664"/>
              <a:gd name="connsiteY132" fmla="*/ 1754 h 25447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</a:cxnLst>
            <a:rect l="l" t="t" r="r" b="b"/>
            <a:pathLst>
              <a:path w="2614664" h="2544791">
                <a:moveTo>
                  <a:pt x="1213500" y="1488843"/>
                </a:moveTo>
                <a:cubicBezTo>
                  <a:pt x="1153492" y="1487890"/>
                  <a:pt x="1105867" y="1536468"/>
                  <a:pt x="1105867" y="1597428"/>
                </a:cubicBezTo>
                <a:cubicBezTo>
                  <a:pt x="1105867" y="1661245"/>
                  <a:pt x="1151587" y="1706965"/>
                  <a:pt x="1212547" y="1706013"/>
                </a:cubicBezTo>
                <a:cubicBezTo>
                  <a:pt x="1274460" y="1705060"/>
                  <a:pt x="1321132" y="1660293"/>
                  <a:pt x="1323037" y="1598380"/>
                </a:cubicBezTo>
                <a:cubicBezTo>
                  <a:pt x="1323990" y="1542183"/>
                  <a:pt x="1270649" y="1489795"/>
                  <a:pt x="1213500" y="1488843"/>
                </a:cubicBezTo>
                <a:close/>
                <a:moveTo>
                  <a:pt x="1470674" y="1264053"/>
                </a:moveTo>
                <a:cubicBezTo>
                  <a:pt x="1443052" y="1264053"/>
                  <a:pt x="1425907" y="1282150"/>
                  <a:pt x="1424954" y="1308820"/>
                </a:cubicBezTo>
                <a:cubicBezTo>
                  <a:pt x="1424002" y="1339300"/>
                  <a:pt x="1443052" y="1354540"/>
                  <a:pt x="1473532" y="1359303"/>
                </a:cubicBezTo>
                <a:cubicBezTo>
                  <a:pt x="1500202" y="1355493"/>
                  <a:pt x="1520204" y="1340253"/>
                  <a:pt x="1519252" y="1310725"/>
                </a:cubicBezTo>
                <a:cubicBezTo>
                  <a:pt x="1519252" y="1281198"/>
                  <a:pt x="1500202" y="1263100"/>
                  <a:pt x="1470674" y="1264053"/>
                </a:cubicBezTo>
                <a:close/>
                <a:moveTo>
                  <a:pt x="909652" y="1184043"/>
                </a:moveTo>
                <a:cubicBezTo>
                  <a:pt x="868694" y="1184043"/>
                  <a:pt x="837262" y="1218333"/>
                  <a:pt x="838214" y="1261196"/>
                </a:cubicBezTo>
                <a:cubicBezTo>
                  <a:pt x="840119" y="1302153"/>
                  <a:pt x="872504" y="1333585"/>
                  <a:pt x="911557" y="1332633"/>
                </a:cubicBezTo>
                <a:cubicBezTo>
                  <a:pt x="950609" y="1331681"/>
                  <a:pt x="981089" y="1299296"/>
                  <a:pt x="981089" y="1258338"/>
                </a:cubicBezTo>
                <a:cubicBezTo>
                  <a:pt x="981089" y="1217381"/>
                  <a:pt x="950609" y="1184995"/>
                  <a:pt x="909652" y="1184043"/>
                </a:cubicBezTo>
                <a:close/>
                <a:moveTo>
                  <a:pt x="1816432" y="1064028"/>
                </a:moveTo>
                <a:cubicBezTo>
                  <a:pt x="1782142" y="1064028"/>
                  <a:pt x="1759282" y="1086888"/>
                  <a:pt x="1759282" y="1121178"/>
                </a:cubicBezTo>
                <a:cubicBezTo>
                  <a:pt x="1759282" y="1154516"/>
                  <a:pt x="1782142" y="1170708"/>
                  <a:pt x="1813574" y="1172613"/>
                </a:cubicBezTo>
                <a:cubicBezTo>
                  <a:pt x="1847865" y="1171660"/>
                  <a:pt x="1866915" y="1154516"/>
                  <a:pt x="1867867" y="1119273"/>
                </a:cubicBezTo>
                <a:cubicBezTo>
                  <a:pt x="1867867" y="1085935"/>
                  <a:pt x="1849770" y="1064028"/>
                  <a:pt x="1816432" y="1064028"/>
                </a:cubicBezTo>
                <a:close/>
                <a:moveTo>
                  <a:pt x="957277" y="835428"/>
                </a:moveTo>
                <a:cubicBezTo>
                  <a:pt x="923940" y="832571"/>
                  <a:pt x="896317" y="860193"/>
                  <a:pt x="897270" y="894483"/>
                </a:cubicBezTo>
                <a:cubicBezTo>
                  <a:pt x="898222" y="931631"/>
                  <a:pt x="919177" y="954491"/>
                  <a:pt x="955372" y="957348"/>
                </a:cubicBezTo>
                <a:cubicBezTo>
                  <a:pt x="986805" y="960206"/>
                  <a:pt x="1016332" y="929726"/>
                  <a:pt x="1016332" y="893531"/>
                </a:cubicBezTo>
                <a:cubicBezTo>
                  <a:pt x="1011570" y="862098"/>
                  <a:pt x="993472" y="838286"/>
                  <a:pt x="957277" y="835428"/>
                </a:cubicBezTo>
                <a:close/>
                <a:moveTo>
                  <a:pt x="1305892" y="744941"/>
                </a:moveTo>
                <a:cubicBezTo>
                  <a:pt x="1237312" y="744941"/>
                  <a:pt x="1183972" y="798281"/>
                  <a:pt x="1182067" y="868766"/>
                </a:cubicBezTo>
                <a:cubicBezTo>
                  <a:pt x="1180162" y="940204"/>
                  <a:pt x="1232550" y="998306"/>
                  <a:pt x="1300177" y="999258"/>
                </a:cubicBezTo>
                <a:cubicBezTo>
                  <a:pt x="1372567" y="1000211"/>
                  <a:pt x="1428765" y="945918"/>
                  <a:pt x="1429717" y="874481"/>
                </a:cubicBezTo>
                <a:cubicBezTo>
                  <a:pt x="1430670" y="802091"/>
                  <a:pt x="1376377" y="745893"/>
                  <a:pt x="1305892" y="744941"/>
                </a:cubicBezTo>
                <a:close/>
                <a:moveTo>
                  <a:pt x="1924541" y="1754"/>
                </a:moveTo>
                <a:cubicBezTo>
                  <a:pt x="1959069" y="-3485"/>
                  <a:pt x="1995502" y="2944"/>
                  <a:pt x="2027887" y="21994"/>
                </a:cubicBezTo>
                <a:cubicBezTo>
                  <a:pt x="2092657" y="61047"/>
                  <a:pt x="2121232" y="141057"/>
                  <a:pt x="2093609" y="212494"/>
                </a:cubicBezTo>
                <a:cubicBezTo>
                  <a:pt x="2065987" y="282979"/>
                  <a:pt x="1994549" y="322032"/>
                  <a:pt x="1916444" y="309649"/>
                </a:cubicBezTo>
                <a:cubicBezTo>
                  <a:pt x="1904062" y="307744"/>
                  <a:pt x="1891679" y="306792"/>
                  <a:pt x="1879297" y="304887"/>
                </a:cubicBezTo>
                <a:cubicBezTo>
                  <a:pt x="1814527" y="416329"/>
                  <a:pt x="1744994" y="523962"/>
                  <a:pt x="1669747" y="627784"/>
                </a:cubicBezTo>
                <a:cubicBezTo>
                  <a:pt x="1674509" y="647787"/>
                  <a:pt x="1693559" y="652549"/>
                  <a:pt x="1706894" y="663027"/>
                </a:cubicBezTo>
                <a:cubicBezTo>
                  <a:pt x="1799287" y="732559"/>
                  <a:pt x="1873582" y="817332"/>
                  <a:pt x="1917397" y="925917"/>
                </a:cubicBezTo>
                <a:cubicBezTo>
                  <a:pt x="1958354" y="936394"/>
                  <a:pt x="1991692" y="909724"/>
                  <a:pt x="2029792" y="902104"/>
                </a:cubicBezTo>
                <a:cubicBezTo>
                  <a:pt x="2052652" y="897342"/>
                  <a:pt x="2074559" y="889722"/>
                  <a:pt x="2097419" y="884007"/>
                </a:cubicBezTo>
                <a:cubicBezTo>
                  <a:pt x="2121232" y="877339"/>
                  <a:pt x="2121232" y="857337"/>
                  <a:pt x="2124089" y="838287"/>
                </a:cubicBezTo>
                <a:cubicBezTo>
                  <a:pt x="2136472" y="762087"/>
                  <a:pt x="2193622" y="708747"/>
                  <a:pt x="2267917" y="703984"/>
                </a:cubicBezTo>
                <a:cubicBezTo>
                  <a:pt x="2338402" y="698269"/>
                  <a:pt x="2406982" y="745894"/>
                  <a:pt x="2426984" y="814474"/>
                </a:cubicBezTo>
                <a:cubicBezTo>
                  <a:pt x="2447939" y="886864"/>
                  <a:pt x="2416507" y="962112"/>
                  <a:pt x="2351737" y="997354"/>
                </a:cubicBezTo>
                <a:cubicBezTo>
                  <a:pt x="2285062" y="1032597"/>
                  <a:pt x="2208862" y="1018309"/>
                  <a:pt x="2157427" y="960207"/>
                </a:cubicBezTo>
                <a:cubicBezTo>
                  <a:pt x="2147902" y="949729"/>
                  <a:pt x="2142187" y="935442"/>
                  <a:pt x="2126947" y="931632"/>
                </a:cubicBezTo>
                <a:cubicBezTo>
                  <a:pt x="2070749" y="955444"/>
                  <a:pt x="2012647" y="971637"/>
                  <a:pt x="1953592" y="985924"/>
                </a:cubicBezTo>
                <a:cubicBezTo>
                  <a:pt x="1943114" y="998307"/>
                  <a:pt x="1951687" y="1010689"/>
                  <a:pt x="1954544" y="1022119"/>
                </a:cubicBezTo>
                <a:cubicBezTo>
                  <a:pt x="1978357" y="1109749"/>
                  <a:pt x="1982167" y="1199284"/>
                  <a:pt x="1971689" y="1289772"/>
                </a:cubicBezTo>
                <a:cubicBezTo>
                  <a:pt x="1969784" y="1305012"/>
                  <a:pt x="1965022" y="1321204"/>
                  <a:pt x="1981214" y="1332634"/>
                </a:cubicBezTo>
                <a:cubicBezTo>
                  <a:pt x="2091704" y="1394547"/>
                  <a:pt x="2189812" y="1472652"/>
                  <a:pt x="2294587" y="1542184"/>
                </a:cubicBezTo>
                <a:cubicBezTo>
                  <a:pt x="2314589" y="1554567"/>
                  <a:pt x="2334592" y="1566949"/>
                  <a:pt x="2354594" y="1579332"/>
                </a:cubicBezTo>
                <a:cubicBezTo>
                  <a:pt x="2406982" y="1536469"/>
                  <a:pt x="2465084" y="1526944"/>
                  <a:pt x="2526997" y="1556472"/>
                </a:cubicBezTo>
                <a:cubicBezTo>
                  <a:pt x="2583195" y="1583142"/>
                  <a:pt x="2612722" y="1629814"/>
                  <a:pt x="2614627" y="1691727"/>
                </a:cubicBezTo>
                <a:cubicBezTo>
                  <a:pt x="2616532" y="1781262"/>
                  <a:pt x="2545095" y="1852699"/>
                  <a:pt x="2456512" y="1851747"/>
                </a:cubicBezTo>
                <a:cubicBezTo>
                  <a:pt x="2366024" y="1850794"/>
                  <a:pt x="2297444" y="1773642"/>
                  <a:pt x="2304112" y="1682202"/>
                </a:cubicBezTo>
                <a:cubicBezTo>
                  <a:pt x="2305064" y="1662199"/>
                  <a:pt x="2319352" y="1643149"/>
                  <a:pt x="2308874" y="1622194"/>
                </a:cubicBezTo>
                <a:cubicBezTo>
                  <a:pt x="2205052" y="1550757"/>
                  <a:pt x="2101229" y="1479319"/>
                  <a:pt x="1996454" y="1408834"/>
                </a:cubicBezTo>
                <a:cubicBezTo>
                  <a:pt x="1982167" y="1399309"/>
                  <a:pt x="1969784" y="1379307"/>
                  <a:pt x="1946924" y="1391689"/>
                </a:cubicBezTo>
                <a:cubicBezTo>
                  <a:pt x="1899299" y="1556472"/>
                  <a:pt x="1797382" y="1679344"/>
                  <a:pt x="1650697" y="1766974"/>
                </a:cubicBezTo>
                <a:cubicBezTo>
                  <a:pt x="1696417" y="1840317"/>
                  <a:pt x="1758329" y="1899372"/>
                  <a:pt x="1810717" y="1966999"/>
                </a:cubicBezTo>
                <a:cubicBezTo>
                  <a:pt x="1823099" y="1983192"/>
                  <a:pt x="1836434" y="1999384"/>
                  <a:pt x="1848817" y="2015577"/>
                </a:cubicBezTo>
                <a:cubicBezTo>
                  <a:pt x="1866914" y="2011767"/>
                  <a:pt x="1885012" y="2007957"/>
                  <a:pt x="1904062" y="2005099"/>
                </a:cubicBezTo>
                <a:cubicBezTo>
                  <a:pt x="1979309" y="1994622"/>
                  <a:pt x="2045984" y="2033674"/>
                  <a:pt x="2072654" y="2100349"/>
                </a:cubicBezTo>
                <a:cubicBezTo>
                  <a:pt x="2099324" y="2167024"/>
                  <a:pt x="2077417" y="2244177"/>
                  <a:pt x="2018362" y="2286087"/>
                </a:cubicBezTo>
                <a:cubicBezTo>
                  <a:pt x="1960259" y="2327997"/>
                  <a:pt x="1879297" y="2324187"/>
                  <a:pt x="1825004" y="2276562"/>
                </a:cubicBezTo>
                <a:cubicBezTo>
                  <a:pt x="1771664" y="2228937"/>
                  <a:pt x="1757377" y="2151784"/>
                  <a:pt x="1790714" y="2086062"/>
                </a:cubicBezTo>
                <a:cubicBezTo>
                  <a:pt x="1794524" y="2077489"/>
                  <a:pt x="1801192" y="2069869"/>
                  <a:pt x="1805954" y="2062249"/>
                </a:cubicBezTo>
                <a:cubicBezTo>
                  <a:pt x="1737374" y="1970809"/>
                  <a:pt x="1666889" y="1881274"/>
                  <a:pt x="1584974" y="1801264"/>
                </a:cubicBezTo>
                <a:cubicBezTo>
                  <a:pt x="1469722" y="1854604"/>
                  <a:pt x="1347802" y="1867939"/>
                  <a:pt x="1223024" y="1853652"/>
                </a:cubicBezTo>
                <a:cubicBezTo>
                  <a:pt x="1207784" y="1983192"/>
                  <a:pt x="1191592" y="2113684"/>
                  <a:pt x="1176352" y="2243224"/>
                </a:cubicBezTo>
                <a:cubicBezTo>
                  <a:pt x="1270649" y="2286087"/>
                  <a:pt x="1305892" y="2382289"/>
                  <a:pt x="1258267" y="2466109"/>
                </a:cubicBezTo>
                <a:cubicBezTo>
                  <a:pt x="1213499" y="2544214"/>
                  <a:pt x="1110629" y="2568979"/>
                  <a:pt x="1035382" y="2518497"/>
                </a:cubicBezTo>
                <a:cubicBezTo>
                  <a:pt x="960134" y="2468014"/>
                  <a:pt x="943942" y="2365144"/>
                  <a:pt x="999187" y="2292754"/>
                </a:cubicBezTo>
                <a:cubicBezTo>
                  <a:pt x="1021094" y="2266084"/>
                  <a:pt x="1048717" y="2248939"/>
                  <a:pt x="1081102" y="2238462"/>
                </a:cubicBezTo>
                <a:cubicBezTo>
                  <a:pt x="1095389" y="2234652"/>
                  <a:pt x="1114439" y="2237509"/>
                  <a:pt x="1119202" y="2216554"/>
                </a:cubicBezTo>
                <a:cubicBezTo>
                  <a:pt x="1129679" y="2105112"/>
                  <a:pt x="1142062" y="1994622"/>
                  <a:pt x="1160159" y="1885084"/>
                </a:cubicBezTo>
                <a:cubicBezTo>
                  <a:pt x="1158254" y="1878417"/>
                  <a:pt x="1161112" y="1868892"/>
                  <a:pt x="1163969" y="1861272"/>
                </a:cubicBezTo>
                <a:cubicBezTo>
                  <a:pt x="1163017" y="1842222"/>
                  <a:pt x="1149682" y="1838412"/>
                  <a:pt x="1135394" y="1834602"/>
                </a:cubicBezTo>
                <a:cubicBezTo>
                  <a:pt x="1046812" y="1809837"/>
                  <a:pt x="966802" y="1767927"/>
                  <a:pt x="896317" y="1709824"/>
                </a:cubicBezTo>
                <a:cubicBezTo>
                  <a:pt x="877267" y="1693632"/>
                  <a:pt x="864884" y="1691727"/>
                  <a:pt x="852502" y="1714587"/>
                </a:cubicBezTo>
                <a:cubicBezTo>
                  <a:pt x="845834" y="1726017"/>
                  <a:pt x="839167" y="1736494"/>
                  <a:pt x="830594" y="1746019"/>
                </a:cubicBezTo>
                <a:cubicBezTo>
                  <a:pt x="802019" y="1780309"/>
                  <a:pt x="787732" y="1809837"/>
                  <a:pt x="816307" y="1858414"/>
                </a:cubicBezTo>
                <a:cubicBezTo>
                  <a:pt x="851549" y="1919374"/>
                  <a:pt x="823927" y="1998432"/>
                  <a:pt x="766777" y="2040342"/>
                </a:cubicBezTo>
                <a:cubicBezTo>
                  <a:pt x="711532" y="2081299"/>
                  <a:pt x="635332" y="2081299"/>
                  <a:pt x="580087" y="2040342"/>
                </a:cubicBezTo>
                <a:cubicBezTo>
                  <a:pt x="523889" y="1998432"/>
                  <a:pt x="502934" y="1923184"/>
                  <a:pt x="528652" y="1857462"/>
                </a:cubicBezTo>
                <a:cubicBezTo>
                  <a:pt x="554369" y="1793644"/>
                  <a:pt x="621044" y="1747924"/>
                  <a:pt x="687719" y="1762212"/>
                </a:cubicBezTo>
                <a:cubicBezTo>
                  <a:pt x="735344" y="1772689"/>
                  <a:pt x="755347" y="1755544"/>
                  <a:pt x="778207" y="1720302"/>
                </a:cubicBezTo>
                <a:cubicBezTo>
                  <a:pt x="823927" y="1649817"/>
                  <a:pt x="825832" y="1650769"/>
                  <a:pt x="778207" y="1585999"/>
                </a:cubicBezTo>
                <a:cubicBezTo>
                  <a:pt x="741059" y="1533612"/>
                  <a:pt x="712484" y="1477414"/>
                  <a:pt x="690577" y="1417407"/>
                </a:cubicBezTo>
                <a:cubicBezTo>
                  <a:pt x="684862" y="1401214"/>
                  <a:pt x="683909" y="1382164"/>
                  <a:pt x="661049" y="1378354"/>
                </a:cubicBezTo>
                <a:cubicBezTo>
                  <a:pt x="650572" y="1384069"/>
                  <a:pt x="639142" y="1383117"/>
                  <a:pt x="627712" y="1382164"/>
                </a:cubicBezTo>
                <a:cubicBezTo>
                  <a:pt x="552464" y="1390737"/>
                  <a:pt x="477217" y="1393594"/>
                  <a:pt x="401969" y="1395499"/>
                </a:cubicBezTo>
                <a:cubicBezTo>
                  <a:pt x="385777" y="1397404"/>
                  <a:pt x="370537" y="1400262"/>
                  <a:pt x="354344" y="1400262"/>
                </a:cubicBezTo>
                <a:cubicBezTo>
                  <a:pt x="327674" y="1401214"/>
                  <a:pt x="309577" y="1407882"/>
                  <a:pt x="298147" y="1438362"/>
                </a:cubicBezTo>
                <a:cubicBezTo>
                  <a:pt x="270524" y="1512657"/>
                  <a:pt x="196229" y="1549804"/>
                  <a:pt x="122887" y="1534564"/>
                </a:cubicBezTo>
                <a:cubicBezTo>
                  <a:pt x="50497" y="1519324"/>
                  <a:pt x="967" y="1459317"/>
                  <a:pt x="14" y="1385974"/>
                </a:cubicBezTo>
                <a:cubicBezTo>
                  <a:pt x="-938" y="1308822"/>
                  <a:pt x="45734" y="1247862"/>
                  <a:pt x="119077" y="1229764"/>
                </a:cubicBezTo>
                <a:cubicBezTo>
                  <a:pt x="192419" y="1211667"/>
                  <a:pt x="264809" y="1248814"/>
                  <a:pt x="298147" y="1320252"/>
                </a:cubicBezTo>
                <a:cubicBezTo>
                  <a:pt x="301957" y="1326919"/>
                  <a:pt x="304814" y="1334539"/>
                  <a:pt x="307672" y="1342159"/>
                </a:cubicBezTo>
                <a:cubicBezTo>
                  <a:pt x="412447" y="1335492"/>
                  <a:pt x="516269" y="1328824"/>
                  <a:pt x="621044" y="1322157"/>
                </a:cubicBezTo>
                <a:cubicBezTo>
                  <a:pt x="636284" y="1321204"/>
                  <a:pt x="658192" y="1326919"/>
                  <a:pt x="662002" y="1301202"/>
                </a:cubicBezTo>
                <a:cubicBezTo>
                  <a:pt x="646762" y="1218334"/>
                  <a:pt x="650572" y="1137372"/>
                  <a:pt x="667717" y="1055457"/>
                </a:cubicBezTo>
                <a:cubicBezTo>
                  <a:pt x="600089" y="1017357"/>
                  <a:pt x="542939" y="964017"/>
                  <a:pt x="468644" y="937347"/>
                </a:cubicBezTo>
                <a:cubicBezTo>
                  <a:pt x="392444" y="999259"/>
                  <a:pt x="293384" y="989734"/>
                  <a:pt x="239092" y="915439"/>
                </a:cubicBezTo>
                <a:cubicBezTo>
                  <a:pt x="186704" y="843049"/>
                  <a:pt x="205754" y="738274"/>
                  <a:pt x="281954" y="690649"/>
                </a:cubicBezTo>
                <a:cubicBezTo>
                  <a:pt x="356249" y="643977"/>
                  <a:pt x="456262" y="668742"/>
                  <a:pt x="500077" y="744942"/>
                </a:cubicBezTo>
                <a:cubicBezTo>
                  <a:pt x="519127" y="778279"/>
                  <a:pt x="522937" y="813522"/>
                  <a:pt x="518174" y="850669"/>
                </a:cubicBezTo>
                <a:cubicBezTo>
                  <a:pt x="516269" y="865909"/>
                  <a:pt x="507697" y="882102"/>
                  <a:pt x="524842" y="894484"/>
                </a:cubicBezTo>
                <a:cubicBezTo>
                  <a:pt x="581992" y="920202"/>
                  <a:pt x="626759" y="969732"/>
                  <a:pt x="688672" y="986877"/>
                </a:cubicBezTo>
                <a:cubicBezTo>
                  <a:pt x="720104" y="886864"/>
                  <a:pt x="772492" y="800187"/>
                  <a:pt x="848692" y="728749"/>
                </a:cubicBezTo>
                <a:cubicBezTo>
                  <a:pt x="855359" y="708747"/>
                  <a:pt x="841072" y="695412"/>
                  <a:pt x="832499" y="681124"/>
                </a:cubicBezTo>
                <a:cubicBezTo>
                  <a:pt x="762014" y="561109"/>
                  <a:pt x="691529" y="440142"/>
                  <a:pt x="621044" y="320127"/>
                </a:cubicBezTo>
                <a:cubicBezTo>
                  <a:pt x="566752" y="330604"/>
                  <a:pt x="516269" y="326794"/>
                  <a:pt x="472454" y="290599"/>
                </a:cubicBezTo>
                <a:cubicBezTo>
                  <a:pt x="404827" y="235354"/>
                  <a:pt x="395302" y="136294"/>
                  <a:pt x="450547" y="69619"/>
                </a:cubicBezTo>
                <a:cubicBezTo>
                  <a:pt x="505792" y="1992"/>
                  <a:pt x="609614" y="-5628"/>
                  <a:pt x="674384" y="53427"/>
                </a:cubicBezTo>
                <a:cubicBezTo>
                  <a:pt x="742012" y="114387"/>
                  <a:pt x="742964" y="209637"/>
                  <a:pt x="677242" y="281074"/>
                </a:cubicBezTo>
                <a:cubicBezTo>
                  <a:pt x="675337" y="293457"/>
                  <a:pt x="680099" y="302982"/>
                  <a:pt x="685814" y="312507"/>
                </a:cubicBezTo>
                <a:cubicBezTo>
                  <a:pt x="757252" y="434427"/>
                  <a:pt x="829642" y="557299"/>
                  <a:pt x="901079" y="682077"/>
                </a:cubicBezTo>
                <a:cubicBezTo>
                  <a:pt x="973469" y="623022"/>
                  <a:pt x="1055384" y="583017"/>
                  <a:pt x="1144919" y="558252"/>
                </a:cubicBezTo>
                <a:cubicBezTo>
                  <a:pt x="1163017" y="553489"/>
                  <a:pt x="1193497" y="559204"/>
                  <a:pt x="1191592" y="523962"/>
                </a:cubicBezTo>
                <a:cubicBezTo>
                  <a:pt x="1189687" y="493482"/>
                  <a:pt x="1189687" y="469669"/>
                  <a:pt x="1149682" y="455382"/>
                </a:cubicBezTo>
                <a:cubicBezTo>
                  <a:pt x="1070624" y="427759"/>
                  <a:pt x="1034429" y="343939"/>
                  <a:pt x="1059194" y="265834"/>
                </a:cubicBezTo>
                <a:cubicBezTo>
                  <a:pt x="1083007" y="189634"/>
                  <a:pt x="1158254" y="144867"/>
                  <a:pt x="1238264" y="160107"/>
                </a:cubicBezTo>
                <a:cubicBezTo>
                  <a:pt x="1313512" y="174394"/>
                  <a:pt x="1367804" y="243927"/>
                  <a:pt x="1363042" y="322032"/>
                </a:cubicBezTo>
                <a:cubicBezTo>
                  <a:pt x="1359232" y="378229"/>
                  <a:pt x="1334467" y="424902"/>
                  <a:pt x="1283032" y="447762"/>
                </a:cubicBezTo>
                <a:cubicBezTo>
                  <a:pt x="1244932" y="463954"/>
                  <a:pt x="1243979" y="490624"/>
                  <a:pt x="1251599" y="520152"/>
                </a:cubicBezTo>
                <a:cubicBezTo>
                  <a:pt x="1260172" y="553489"/>
                  <a:pt x="1288747" y="535392"/>
                  <a:pt x="1307797" y="535392"/>
                </a:cubicBezTo>
                <a:cubicBezTo>
                  <a:pt x="1417334" y="534439"/>
                  <a:pt x="1521157" y="562062"/>
                  <a:pt x="1620217" y="606829"/>
                </a:cubicBezTo>
                <a:cubicBezTo>
                  <a:pt x="1684034" y="506817"/>
                  <a:pt x="1747852" y="406804"/>
                  <a:pt x="1810717" y="306792"/>
                </a:cubicBezTo>
                <a:cubicBezTo>
                  <a:pt x="1820242" y="290599"/>
                  <a:pt x="1836434" y="277264"/>
                  <a:pt x="1829767" y="255357"/>
                </a:cubicBezTo>
                <a:cubicBezTo>
                  <a:pt x="1779284" y="189634"/>
                  <a:pt x="1780237" y="109624"/>
                  <a:pt x="1832624" y="51522"/>
                </a:cubicBezTo>
                <a:cubicBezTo>
                  <a:pt x="1857389" y="23900"/>
                  <a:pt x="1890012" y="6993"/>
                  <a:pt x="1924541" y="1754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59" name="Freeform: Shape 258">
            <a:extLst>
              <a:ext uri="{FF2B5EF4-FFF2-40B4-BE49-F238E27FC236}">
                <a16:creationId xmlns="" xmlns:a16="http://schemas.microsoft.com/office/drawing/2014/main" id="{C654C8C8-6CBE-4263-84BF-431BCF55E1CD}"/>
              </a:ext>
            </a:extLst>
          </p:cNvPr>
          <p:cNvSpPr/>
          <p:nvPr/>
        </p:nvSpPr>
        <p:spPr>
          <a:xfrm>
            <a:off x="1228738" y="5309551"/>
            <a:ext cx="439993" cy="428235"/>
          </a:xfrm>
          <a:custGeom>
            <a:avLst/>
            <a:gdLst>
              <a:gd name="connsiteX0" fmla="*/ 1213500 w 2614664"/>
              <a:gd name="connsiteY0" fmla="*/ 1488843 h 2544791"/>
              <a:gd name="connsiteX1" fmla="*/ 1105867 w 2614664"/>
              <a:gd name="connsiteY1" fmla="*/ 1597428 h 2544791"/>
              <a:gd name="connsiteX2" fmla="*/ 1212547 w 2614664"/>
              <a:gd name="connsiteY2" fmla="*/ 1706013 h 2544791"/>
              <a:gd name="connsiteX3" fmla="*/ 1323037 w 2614664"/>
              <a:gd name="connsiteY3" fmla="*/ 1598380 h 2544791"/>
              <a:gd name="connsiteX4" fmla="*/ 1213500 w 2614664"/>
              <a:gd name="connsiteY4" fmla="*/ 1488843 h 2544791"/>
              <a:gd name="connsiteX5" fmla="*/ 1470674 w 2614664"/>
              <a:gd name="connsiteY5" fmla="*/ 1264053 h 2544791"/>
              <a:gd name="connsiteX6" fmla="*/ 1424954 w 2614664"/>
              <a:gd name="connsiteY6" fmla="*/ 1308820 h 2544791"/>
              <a:gd name="connsiteX7" fmla="*/ 1473532 w 2614664"/>
              <a:gd name="connsiteY7" fmla="*/ 1359303 h 2544791"/>
              <a:gd name="connsiteX8" fmla="*/ 1519252 w 2614664"/>
              <a:gd name="connsiteY8" fmla="*/ 1310725 h 2544791"/>
              <a:gd name="connsiteX9" fmla="*/ 1470674 w 2614664"/>
              <a:gd name="connsiteY9" fmla="*/ 1264053 h 2544791"/>
              <a:gd name="connsiteX10" fmla="*/ 909652 w 2614664"/>
              <a:gd name="connsiteY10" fmla="*/ 1184043 h 2544791"/>
              <a:gd name="connsiteX11" fmla="*/ 838214 w 2614664"/>
              <a:gd name="connsiteY11" fmla="*/ 1261196 h 2544791"/>
              <a:gd name="connsiteX12" fmla="*/ 911557 w 2614664"/>
              <a:gd name="connsiteY12" fmla="*/ 1332633 h 2544791"/>
              <a:gd name="connsiteX13" fmla="*/ 981089 w 2614664"/>
              <a:gd name="connsiteY13" fmla="*/ 1258338 h 2544791"/>
              <a:gd name="connsiteX14" fmla="*/ 909652 w 2614664"/>
              <a:gd name="connsiteY14" fmla="*/ 1184043 h 2544791"/>
              <a:gd name="connsiteX15" fmla="*/ 1816432 w 2614664"/>
              <a:gd name="connsiteY15" fmla="*/ 1064028 h 2544791"/>
              <a:gd name="connsiteX16" fmla="*/ 1759282 w 2614664"/>
              <a:gd name="connsiteY16" fmla="*/ 1121178 h 2544791"/>
              <a:gd name="connsiteX17" fmla="*/ 1813574 w 2614664"/>
              <a:gd name="connsiteY17" fmla="*/ 1172613 h 2544791"/>
              <a:gd name="connsiteX18" fmla="*/ 1867867 w 2614664"/>
              <a:gd name="connsiteY18" fmla="*/ 1119273 h 2544791"/>
              <a:gd name="connsiteX19" fmla="*/ 1816432 w 2614664"/>
              <a:gd name="connsiteY19" fmla="*/ 1064028 h 2544791"/>
              <a:gd name="connsiteX20" fmla="*/ 957277 w 2614664"/>
              <a:gd name="connsiteY20" fmla="*/ 835428 h 2544791"/>
              <a:gd name="connsiteX21" fmla="*/ 897270 w 2614664"/>
              <a:gd name="connsiteY21" fmla="*/ 894483 h 2544791"/>
              <a:gd name="connsiteX22" fmla="*/ 955372 w 2614664"/>
              <a:gd name="connsiteY22" fmla="*/ 957348 h 2544791"/>
              <a:gd name="connsiteX23" fmla="*/ 1016332 w 2614664"/>
              <a:gd name="connsiteY23" fmla="*/ 893531 h 2544791"/>
              <a:gd name="connsiteX24" fmla="*/ 957277 w 2614664"/>
              <a:gd name="connsiteY24" fmla="*/ 835428 h 2544791"/>
              <a:gd name="connsiteX25" fmla="*/ 1305892 w 2614664"/>
              <a:gd name="connsiteY25" fmla="*/ 744941 h 2544791"/>
              <a:gd name="connsiteX26" fmla="*/ 1182067 w 2614664"/>
              <a:gd name="connsiteY26" fmla="*/ 868766 h 2544791"/>
              <a:gd name="connsiteX27" fmla="*/ 1300177 w 2614664"/>
              <a:gd name="connsiteY27" fmla="*/ 999258 h 2544791"/>
              <a:gd name="connsiteX28" fmla="*/ 1429717 w 2614664"/>
              <a:gd name="connsiteY28" fmla="*/ 874481 h 2544791"/>
              <a:gd name="connsiteX29" fmla="*/ 1305892 w 2614664"/>
              <a:gd name="connsiteY29" fmla="*/ 744941 h 2544791"/>
              <a:gd name="connsiteX30" fmla="*/ 1924541 w 2614664"/>
              <a:gd name="connsiteY30" fmla="*/ 1754 h 2544791"/>
              <a:gd name="connsiteX31" fmla="*/ 2027887 w 2614664"/>
              <a:gd name="connsiteY31" fmla="*/ 21994 h 2544791"/>
              <a:gd name="connsiteX32" fmla="*/ 2093609 w 2614664"/>
              <a:gd name="connsiteY32" fmla="*/ 212494 h 2544791"/>
              <a:gd name="connsiteX33" fmla="*/ 1916444 w 2614664"/>
              <a:gd name="connsiteY33" fmla="*/ 309649 h 2544791"/>
              <a:gd name="connsiteX34" fmla="*/ 1879297 w 2614664"/>
              <a:gd name="connsiteY34" fmla="*/ 304887 h 2544791"/>
              <a:gd name="connsiteX35" fmla="*/ 1669747 w 2614664"/>
              <a:gd name="connsiteY35" fmla="*/ 627784 h 2544791"/>
              <a:gd name="connsiteX36" fmla="*/ 1706894 w 2614664"/>
              <a:gd name="connsiteY36" fmla="*/ 663027 h 2544791"/>
              <a:gd name="connsiteX37" fmla="*/ 1917397 w 2614664"/>
              <a:gd name="connsiteY37" fmla="*/ 925917 h 2544791"/>
              <a:gd name="connsiteX38" fmla="*/ 2029792 w 2614664"/>
              <a:gd name="connsiteY38" fmla="*/ 902104 h 2544791"/>
              <a:gd name="connsiteX39" fmla="*/ 2097419 w 2614664"/>
              <a:gd name="connsiteY39" fmla="*/ 884007 h 2544791"/>
              <a:gd name="connsiteX40" fmla="*/ 2124089 w 2614664"/>
              <a:gd name="connsiteY40" fmla="*/ 838287 h 2544791"/>
              <a:gd name="connsiteX41" fmla="*/ 2267917 w 2614664"/>
              <a:gd name="connsiteY41" fmla="*/ 703984 h 2544791"/>
              <a:gd name="connsiteX42" fmla="*/ 2426984 w 2614664"/>
              <a:gd name="connsiteY42" fmla="*/ 814474 h 2544791"/>
              <a:gd name="connsiteX43" fmla="*/ 2351737 w 2614664"/>
              <a:gd name="connsiteY43" fmla="*/ 997354 h 2544791"/>
              <a:gd name="connsiteX44" fmla="*/ 2157427 w 2614664"/>
              <a:gd name="connsiteY44" fmla="*/ 960207 h 2544791"/>
              <a:gd name="connsiteX45" fmla="*/ 2126947 w 2614664"/>
              <a:gd name="connsiteY45" fmla="*/ 931632 h 2544791"/>
              <a:gd name="connsiteX46" fmla="*/ 1953592 w 2614664"/>
              <a:gd name="connsiteY46" fmla="*/ 985924 h 2544791"/>
              <a:gd name="connsiteX47" fmla="*/ 1954544 w 2614664"/>
              <a:gd name="connsiteY47" fmla="*/ 1022119 h 2544791"/>
              <a:gd name="connsiteX48" fmla="*/ 1971689 w 2614664"/>
              <a:gd name="connsiteY48" fmla="*/ 1289772 h 2544791"/>
              <a:gd name="connsiteX49" fmla="*/ 1981214 w 2614664"/>
              <a:gd name="connsiteY49" fmla="*/ 1332634 h 2544791"/>
              <a:gd name="connsiteX50" fmla="*/ 2294587 w 2614664"/>
              <a:gd name="connsiteY50" fmla="*/ 1542184 h 2544791"/>
              <a:gd name="connsiteX51" fmla="*/ 2354594 w 2614664"/>
              <a:gd name="connsiteY51" fmla="*/ 1579332 h 2544791"/>
              <a:gd name="connsiteX52" fmla="*/ 2526997 w 2614664"/>
              <a:gd name="connsiteY52" fmla="*/ 1556472 h 2544791"/>
              <a:gd name="connsiteX53" fmla="*/ 2614627 w 2614664"/>
              <a:gd name="connsiteY53" fmla="*/ 1691727 h 2544791"/>
              <a:gd name="connsiteX54" fmla="*/ 2456512 w 2614664"/>
              <a:gd name="connsiteY54" fmla="*/ 1851747 h 2544791"/>
              <a:gd name="connsiteX55" fmla="*/ 2304112 w 2614664"/>
              <a:gd name="connsiteY55" fmla="*/ 1682202 h 2544791"/>
              <a:gd name="connsiteX56" fmla="*/ 2308874 w 2614664"/>
              <a:gd name="connsiteY56" fmla="*/ 1622194 h 2544791"/>
              <a:gd name="connsiteX57" fmla="*/ 1996454 w 2614664"/>
              <a:gd name="connsiteY57" fmla="*/ 1408834 h 2544791"/>
              <a:gd name="connsiteX58" fmla="*/ 1946924 w 2614664"/>
              <a:gd name="connsiteY58" fmla="*/ 1391689 h 2544791"/>
              <a:gd name="connsiteX59" fmla="*/ 1650697 w 2614664"/>
              <a:gd name="connsiteY59" fmla="*/ 1766974 h 2544791"/>
              <a:gd name="connsiteX60" fmla="*/ 1810717 w 2614664"/>
              <a:gd name="connsiteY60" fmla="*/ 1966999 h 2544791"/>
              <a:gd name="connsiteX61" fmla="*/ 1848817 w 2614664"/>
              <a:gd name="connsiteY61" fmla="*/ 2015577 h 2544791"/>
              <a:gd name="connsiteX62" fmla="*/ 1904062 w 2614664"/>
              <a:gd name="connsiteY62" fmla="*/ 2005099 h 2544791"/>
              <a:gd name="connsiteX63" fmla="*/ 2072654 w 2614664"/>
              <a:gd name="connsiteY63" fmla="*/ 2100349 h 2544791"/>
              <a:gd name="connsiteX64" fmla="*/ 2018362 w 2614664"/>
              <a:gd name="connsiteY64" fmla="*/ 2286087 h 2544791"/>
              <a:gd name="connsiteX65" fmla="*/ 1825004 w 2614664"/>
              <a:gd name="connsiteY65" fmla="*/ 2276562 h 2544791"/>
              <a:gd name="connsiteX66" fmla="*/ 1790714 w 2614664"/>
              <a:gd name="connsiteY66" fmla="*/ 2086062 h 2544791"/>
              <a:gd name="connsiteX67" fmla="*/ 1805954 w 2614664"/>
              <a:gd name="connsiteY67" fmla="*/ 2062249 h 2544791"/>
              <a:gd name="connsiteX68" fmla="*/ 1584974 w 2614664"/>
              <a:gd name="connsiteY68" fmla="*/ 1801264 h 2544791"/>
              <a:gd name="connsiteX69" fmla="*/ 1223024 w 2614664"/>
              <a:gd name="connsiteY69" fmla="*/ 1853652 h 2544791"/>
              <a:gd name="connsiteX70" fmla="*/ 1176352 w 2614664"/>
              <a:gd name="connsiteY70" fmla="*/ 2243224 h 2544791"/>
              <a:gd name="connsiteX71" fmla="*/ 1258267 w 2614664"/>
              <a:gd name="connsiteY71" fmla="*/ 2466109 h 2544791"/>
              <a:gd name="connsiteX72" fmla="*/ 1035382 w 2614664"/>
              <a:gd name="connsiteY72" fmla="*/ 2518497 h 2544791"/>
              <a:gd name="connsiteX73" fmla="*/ 999187 w 2614664"/>
              <a:gd name="connsiteY73" fmla="*/ 2292754 h 2544791"/>
              <a:gd name="connsiteX74" fmla="*/ 1081102 w 2614664"/>
              <a:gd name="connsiteY74" fmla="*/ 2238462 h 2544791"/>
              <a:gd name="connsiteX75" fmla="*/ 1119202 w 2614664"/>
              <a:gd name="connsiteY75" fmla="*/ 2216554 h 2544791"/>
              <a:gd name="connsiteX76" fmla="*/ 1160159 w 2614664"/>
              <a:gd name="connsiteY76" fmla="*/ 1885084 h 2544791"/>
              <a:gd name="connsiteX77" fmla="*/ 1163969 w 2614664"/>
              <a:gd name="connsiteY77" fmla="*/ 1861272 h 2544791"/>
              <a:gd name="connsiteX78" fmla="*/ 1135394 w 2614664"/>
              <a:gd name="connsiteY78" fmla="*/ 1834602 h 2544791"/>
              <a:gd name="connsiteX79" fmla="*/ 896317 w 2614664"/>
              <a:gd name="connsiteY79" fmla="*/ 1709824 h 2544791"/>
              <a:gd name="connsiteX80" fmla="*/ 852502 w 2614664"/>
              <a:gd name="connsiteY80" fmla="*/ 1714587 h 2544791"/>
              <a:gd name="connsiteX81" fmla="*/ 830594 w 2614664"/>
              <a:gd name="connsiteY81" fmla="*/ 1746019 h 2544791"/>
              <a:gd name="connsiteX82" fmla="*/ 816307 w 2614664"/>
              <a:gd name="connsiteY82" fmla="*/ 1858414 h 2544791"/>
              <a:gd name="connsiteX83" fmla="*/ 766777 w 2614664"/>
              <a:gd name="connsiteY83" fmla="*/ 2040342 h 2544791"/>
              <a:gd name="connsiteX84" fmla="*/ 580087 w 2614664"/>
              <a:gd name="connsiteY84" fmla="*/ 2040342 h 2544791"/>
              <a:gd name="connsiteX85" fmla="*/ 528652 w 2614664"/>
              <a:gd name="connsiteY85" fmla="*/ 1857462 h 2544791"/>
              <a:gd name="connsiteX86" fmla="*/ 687719 w 2614664"/>
              <a:gd name="connsiteY86" fmla="*/ 1762212 h 2544791"/>
              <a:gd name="connsiteX87" fmla="*/ 778207 w 2614664"/>
              <a:gd name="connsiteY87" fmla="*/ 1720302 h 2544791"/>
              <a:gd name="connsiteX88" fmla="*/ 778207 w 2614664"/>
              <a:gd name="connsiteY88" fmla="*/ 1585999 h 2544791"/>
              <a:gd name="connsiteX89" fmla="*/ 690577 w 2614664"/>
              <a:gd name="connsiteY89" fmla="*/ 1417407 h 2544791"/>
              <a:gd name="connsiteX90" fmla="*/ 661049 w 2614664"/>
              <a:gd name="connsiteY90" fmla="*/ 1378354 h 2544791"/>
              <a:gd name="connsiteX91" fmla="*/ 627712 w 2614664"/>
              <a:gd name="connsiteY91" fmla="*/ 1382164 h 2544791"/>
              <a:gd name="connsiteX92" fmla="*/ 401969 w 2614664"/>
              <a:gd name="connsiteY92" fmla="*/ 1395499 h 2544791"/>
              <a:gd name="connsiteX93" fmla="*/ 354344 w 2614664"/>
              <a:gd name="connsiteY93" fmla="*/ 1400262 h 2544791"/>
              <a:gd name="connsiteX94" fmla="*/ 298147 w 2614664"/>
              <a:gd name="connsiteY94" fmla="*/ 1438362 h 2544791"/>
              <a:gd name="connsiteX95" fmla="*/ 122887 w 2614664"/>
              <a:gd name="connsiteY95" fmla="*/ 1534564 h 2544791"/>
              <a:gd name="connsiteX96" fmla="*/ 14 w 2614664"/>
              <a:gd name="connsiteY96" fmla="*/ 1385974 h 2544791"/>
              <a:gd name="connsiteX97" fmla="*/ 119077 w 2614664"/>
              <a:gd name="connsiteY97" fmla="*/ 1229764 h 2544791"/>
              <a:gd name="connsiteX98" fmla="*/ 298147 w 2614664"/>
              <a:gd name="connsiteY98" fmla="*/ 1320252 h 2544791"/>
              <a:gd name="connsiteX99" fmla="*/ 307672 w 2614664"/>
              <a:gd name="connsiteY99" fmla="*/ 1342159 h 2544791"/>
              <a:gd name="connsiteX100" fmla="*/ 621044 w 2614664"/>
              <a:gd name="connsiteY100" fmla="*/ 1322157 h 2544791"/>
              <a:gd name="connsiteX101" fmla="*/ 662002 w 2614664"/>
              <a:gd name="connsiteY101" fmla="*/ 1301202 h 2544791"/>
              <a:gd name="connsiteX102" fmla="*/ 667717 w 2614664"/>
              <a:gd name="connsiteY102" fmla="*/ 1055457 h 2544791"/>
              <a:gd name="connsiteX103" fmla="*/ 468644 w 2614664"/>
              <a:gd name="connsiteY103" fmla="*/ 937347 h 2544791"/>
              <a:gd name="connsiteX104" fmla="*/ 239092 w 2614664"/>
              <a:gd name="connsiteY104" fmla="*/ 915439 h 2544791"/>
              <a:gd name="connsiteX105" fmla="*/ 281954 w 2614664"/>
              <a:gd name="connsiteY105" fmla="*/ 690649 h 2544791"/>
              <a:gd name="connsiteX106" fmla="*/ 500077 w 2614664"/>
              <a:gd name="connsiteY106" fmla="*/ 744942 h 2544791"/>
              <a:gd name="connsiteX107" fmla="*/ 518174 w 2614664"/>
              <a:gd name="connsiteY107" fmla="*/ 850669 h 2544791"/>
              <a:gd name="connsiteX108" fmla="*/ 524842 w 2614664"/>
              <a:gd name="connsiteY108" fmla="*/ 894484 h 2544791"/>
              <a:gd name="connsiteX109" fmla="*/ 688672 w 2614664"/>
              <a:gd name="connsiteY109" fmla="*/ 986877 h 2544791"/>
              <a:gd name="connsiteX110" fmla="*/ 848692 w 2614664"/>
              <a:gd name="connsiteY110" fmla="*/ 728749 h 2544791"/>
              <a:gd name="connsiteX111" fmla="*/ 832499 w 2614664"/>
              <a:gd name="connsiteY111" fmla="*/ 681124 h 2544791"/>
              <a:gd name="connsiteX112" fmla="*/ 621044 w 2614664"/>
              <a:gd name="connsiteY112" fmla="*/ 320127 h 2544791"/>
              <a:gd name="connsiteX113" fmla="*/ 472454 w 2614664"/>
              <a:gd name="connsiteY113" fmla="*/ 290599 h 2544791"/>
              <a:gd name="connsiteX114" fmla="*/ 450547 w 2614664"/>
              <a:gd name="connsiteY114" fmla="*/ 69619 h 2544791"/>
              <a:gd name="connsiteX115" fmla="*/ 674384 w 2614664"/>
              <a:gd name="connsiteY115" fmla="*/ 53427 h 2544791"/>
              <a:gd name="connsiteX116" fmla="*/ 677242 w 2614664"/>
              <a:gd name="connsiteY116" fmla="*/ 281074 h 2544791"/>
              <a:gd name="connsiteX117" fmla="*/ 685814 w 2614664"/>
              <a:gd name="connsiteY117" fmla="*/ 312507 h 2544791"/>
              <a:gd name="connsiteX118" fmla="*/ 901079 w 2614664"/>
              <a:gd name="connsiteY118" fmla="*/ 682077 h 2544791"/>
              <a:gd name="connsiteX119" fmla="*/ 1144919 w 2614664"/>
              <a:gd name="connsiteY119" fmla="*/ 558252 h 2544791"/>
              <a:gd name="connsiteX120" fmla="*/ 1191592 w 2614664"/>
              <a:gd name="connsiteY120" fmla="*/ 523962 h 2544791"/>
              <a:gd name="connsiteX121" fmla="*/ 1149682 w 2614664"/>
              <a:gd name="connsiteY121" fmla="*/ 455382 h 2544791"/>
              <a:gd name="connsiteX122" fmla="*/ 1059194 w 2614664"/>
              <a:gd name="connsiteY122" fmla="*/ 265834 h 2544791"/>
              <a:gd name="connsiteX123" fmla="*/ 1238264 w 2614664"/>
              <a:gd name="connsiteY123" fmla="*/ 160107 h 2544791"/>
              <a:gd name="connsiteX124" fmla="*/ 1363042 w 2614664"/>
              <a:gd name="connsiteY124" fmla="*/ 322032 h 2544791"/>
              <a:gd name="connsiteX125" fmla="*/ 1283032 w 2614664"/>
              <a:gd name="connsiteY125" fmla="*/ 447762 h 2544791"/>
              <a:gd name="connsiteX126" fmla="*/ 1251599 w 2614664"/>
              <a:gd name="connsiteY126" fmla="*/ 520152 h 2544791"/>
              <a:gd name="connsiteX127" fmla="*/ 1307797 w 2614664"/>
              <a:gd name="connsiteY127" fmla="*/ 535392 h 2544791"/>
              <a:gd name="connsiteX128" fmla="*/ 1620217 w 2614664"/>
              <a:gd name="connsiteY128" fmla="*/ 606829 h 2544791"/>
              <a:gd name="connsiteX129" fmla="*/ 1810717 w 2614664"/>
              <a:gd name="connsiteY129" fmla="*/ 306792 h 2544791"/>
              <a:gd name="connsiteX130" fmla="*/ 1829767 w 2614664"/>
              <a:gd name="connsiteY130" fmla="*/ 255357 h 2544791"/>
              <a:gd name="connsiteX131" fmla="*/ 1832624 w 2614664"/>
              <a:gd name="connsiteY131" fmla="*/ 51522 h 2544791"/>
              <a:gd name="connsiteX132" fmla="*/ 1924541 w 2614664"/>
              <a:gd name="connsiteY132" fmla="*/ 1754 h 25447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</a:cxnLst>
            <a:rect l="l" t="t" r="r" b="b"/>
            <a:pathLst>
              <a:path w="2614664" h="2544791">
                <a:moveTo>
                  <a:pt x="1213500" y="1488843"/>
                </a:moveTo>
                <a:cubicBezTo>
                  <a:pt x="1153492" y="1487890"/>
                  <a:pt x="1105867" y="1536468"/>
                  <a:pt x="1105867" y="1597428"/>
                </a:cubicBezTo>
                <a:cubicBezTo>
                  <a:pt x="1105867" y="1661245"/>
                  <a:pt x="1151587" y="1706965"/>
                  <a:pt x="1212547" y="1706013"/>
                </a:cubicBezTo>
                <a:cubicBezTo>
                  <a:pt x="1274460" y="1705060"/>
                  <a:pt x="1321132" y="1660293"/>
                  <a:pt x="1323037" y="1598380"/>
                </a:cubicBezTo>
                <a:cubicBezTo>
                  <a:pt x="1323990" y="1542183"/>
                  <a:pt x="1270649" y="1489795"/>
                  <a:pt x="1213500" y="1488843"/>
                </a:cubicBezTo>
                <a:close/>
                <a:moveTo>
                  <a:pt x="1470674" y="1264053"/>
                </a:moveTo>
                <a:cubicBezTo>
                  <a:pt x="1443052" y="1264053"/>
                  <a:pt x="1425907" y="1282150"/>
                  <a:pt x="1424954" y="1308820"/>
                </a:cubicBezTo>
                <a:cubicBezTo>
                  <a:pt x="1424002" y="1339300"/>
                  <a:pt x="1443052" y="1354540"/>
                  <a:pt x="1473532" y="1359303"/>
                </a:cubicBezTo>
                <a:cubicBezTo>
                  <a:pt x="1500202" y="1355493"/>
                  <a:pt x="1520204" y="1340253"/>
                  <a:pt x="1519252" y="1310725"/>
                </a:cubicBezTo>
                <a:cubicBezTo>
                  <a:pt x="1519252" y="1281198"/>
                  <a:pt x="1500202" y="1263100"/>
                  <a:pt x="1470674" y="1264053"/>
                </a:cubicBezTo>
                <a:close/>
                <a:moveTo>
                  <a:pt x="909652" y="1184043"/>
                </a:moveTo>
                <a:cubicBezTo>
                  <a:pt x="868694" y="1184043"/>
                  <a:pt x="837262" y="1218333"/>
                  <a:pt x="838214" y="1261196"/>
                </a:cubicBezTo>
                <a:cubicBezTo>
                  <a:pt x="840119" y="1302153"/>
                  <a:pt x="872504" y="1333585"/>
                  <a:pt x="911557" y="1332633"/>
                </a:cubicBezTo>
                <a:cubicBezTo>
                  <a:pt x="950609" y="1331681"/>
                  <a:pt x="981089" y="1299296"/>
                  <a:pt x="981089" y="1258338"/>
                </a:cubicBezTo>
                <a:cubicBezTo>
                  <a:pt x="981089" y="1217381"/>
                  <a:pt x="950609" y="1184995"/>
                  <a:pt x="909652" y="1184043"/>
                </a:cubicBezTo>
                <a:close/>
                <a:moveTo>
                  <a:pt x="1816432" y="1064028"/>
                </a:moveTo>
                <a:cubicBezTo>
                  <a:pt x="1782142" y="1064028"/>
                  <a:pt x="1759282" y="1086888"/>
                  <a:pt x="1759282" y="1121178"/>
                </a:cubicBezTo>
                <a:cubicBezTo>
                  <a:pt x="1759282" y="1154516"/>
                  <a:pt x="1782142" y="1170708"/>
                  <a:pt x="1813574" y="1172613"/>
                </a:cubicBezTo>
                <a:cubicBezTo>
                  <a:pt x="1847865" y="1171660"/>
                  <a:pt x="1866915" y="1154516"/>
                  <a:pt x="1867867" y="1119273"/>
                </a:cubicBezTo>
                <a:cubicBezTo>
                  <a:pt x="1867867" y="1085935"/>
                  <a:pt x="1849770" y="1064028"/>
                  <a:pt x="1816432" y="1064028"/>
                </a:cubicBezTo>
                <a:close/>
                <a:moveTo>
                  <a:pt x="957277" y="835428"/>
                </a:moveTo>
                <a:cubicBezTo>
                  <a:pt x="923940" y="832571"/>
                  <a:pt x="896317" y="860193"/>
                  <a:pt x="897270" y="894483"/>
                </a:cubicBezTo>
                <a:cubicBezTo>
                  <a:pt x="898222" y="931631"/>
                  <a:pt x="919177" y="954491"/>
                  <a:pt x="955372" y="957348"/>
                </a:cubicBezTo>
                <a:cubicBezTo>
                  <a:pt x="986805" y="960206"/>
                  <a:pt x="1016332" y="929726"/>
                  <a:pt x="1016332" y="893531"/>
                </a:cubicBezTo>
                <a:cubicBezTo>
                  <a:pt x="1011570" y="862098"/>
                  <a:pt x="993472" y="838286"/>
                  <a:pt x="957277" y="835428"/>
                </a:cubicBezTo>
                <a:close/>
                <a:moveTo>
                  <a:pt x="1305892" y="744941"/>
                </a:moveTo>
                <a:cubicBezTo>
                  <a:pt x="1237312" y="744941"/>
                  <a:pt x="1183972" y="798281"/>
                  <a:pt x="1182067" y="868766"/>
                </a:cubicBezTo>
                <a:cubicBezTo>
                  <a:pt x="1180162" y="940204"/>
                  <a:pt x="1232550" y="998306"/>
                  <a:pt x="1300177" y="999258"/>
                </a:cubicBezTo>
                <a:cubicBezTo>
                  <a:pt x="1372567" y="1000211"/>
                  <a:pt x="1428765" y="945918"/>
                  <a:pt x="1429717" y="874481"/>
                </a:cubicBezTo>
                <a:cubicBezTo>
                  <a:pt x="1430670" y="802091"/>
                  <a:pt x="1376377" y="745893"/>
                  <a:pt x="1305892" y="744941"/>
                </a:cubicBezTo>
                <a:close/>
                <a:moveTo>
                  <a:pt x="1924541" y="1754"/>
                </a:moveTo>
                <a:cubicBezTo>
                  <a:pt x="1959069" y="-3485"/>
                  <a:pt x="1995502" y="2944"/>
                  <a:pt x="2027887" y="21994"/>
                </a:cubicBezTo>
                <a:cubicBezTo>
                  <a:pt x="2092657" y="61047"/>
                  <a:pt x="2121232" y="141057"/>
                  <a:pt x="2093609" y="212494"/>
                </a:cubicBezTo>
                <a:cubicBezTo>
                  <a:pt x="2065987" y="282979"/>
                  <a:pt x="1994549" y="322032"/>
                  <a:pt x="1916444" y="309649"/>
                </a:cubicBezTo>
                <a:cubicBezTo>
                  <a:pt x="1904062" y="307744"/>
                  <a:pt x="1891679" y="306792"/>
                  <a:pt x="1879297" y="304887"/>
                </a:cubicBezTo>
                <a:cubicBezTo>
                  <a:pt x="1814527" y="416329"/>
                  <a:pt x="1744994" y="523962"/>
                  <a:pt x="1669747" y="627784"/>
                </a:cubicBezTo>
                <a:cubicBezTo>
                  <a:pt x="1674509" y="647787"/>
                  <a:pt x="1693559" y="652549"/>
                  <a:pt x="1706894" y="663027"/>
                </a:cubicBezTo>
                <a:cubicBezTo>
                  <a:pt x="1799287" y="732559"/>
                  <a:pt x="1873582" y="817332"/>
                  <a:pt x="1917397" y="925917"/>
                </a:cubicBezTo>
                <a:cubicBezTo>
                  <a:pt x="1958354" y="936394"/>
                  <a:pt x="1991692" y="909724"/>
                  <a:pt x="2029792" y="902104"/>
                </a:cubicBezTo>
                <a:cubicBezTo>
                  <a:pt x="2052652" y="897342"/>
                  <a:pt x="2074559" y="889722"/>
                  <a:pt x="2097419" y="884007"/>
                </a:cubicBezTo>
                <a:cubicBezTo>
                  <a:pt x="2121232" y="877339"/>
                  <a:pt x="2121232" y="857337"/>
                  <a:pt x="2124089" y="838287"/>
                </a:cubicBezTo>
                <a:cubicBezTo>
                  <a:pt x="2136472" y="762087"/>
                  <a:pt x="2193622" y="708747"/>
                  <a:pt x="2267917" y="703984"/>
                </a:cubicBezTo>
                <a:cubicBezTo>
                  <a:pt x="2338402" y="698269"/>
                  <a:pt x="2406982" y="745894"/>
                  <a:pt x="2426984" y="814474"/>
                </a:cubicBezTo>
                <a:cubicBezTo>
                  <a:pt x="2447939" y="886864"/>
                  <a:pt x="2416507" y="962112"/>
                  <a:pt x="2351737" y="997354"/>
                </a:cubicBezTo>
                <a:cubicBezTo>
                  <a:pt x="2285062" y="1032597"/>
                  <a:pt x="2208862" y="1018309"/>
                  <a:pt x="2157427" y="960207"/>
                </a:cubicBezTo>
                <a:cubicBezTo>
                  <a:pt x="2147902" y="949729"/>
                  <a:pt x="2142187" y="935442"/>
                  <a:pt x="2126947" y="931632"/>
                </a:cubicBezTo>
                <a:cubicBezTo>
                  <a:pt x="2070749" y="955444"/>
                  <a:pt x="2012647" y="971637"/>
                  <a:pt x="1953592" y="985924"/>
                </a:cubicBezTo>
                <a:cubicBezTo>
                  <a:pt x="1943114" y="998307"/>
                  <a:pt x="1951687" y="1010689"/>
                  <a:pt x="1954544" y="1022119"/>
                </a:cubicBezTo>
                <a:cubicBezTo>
                  <a:pt x="1978357" y="1109749"/>
                  <a:pt x="1982167" y="1199284"/>
                  <a:pt x="1971689" y="1289772"/>
                </a:cubicBezTo>
                <a:cubicBezTo>
                  <a:pt x="1969784" y="1305012"/>
                  <a:pt x="1965022" y="1321204"/>
                  <a:pt x="1981214" y="1332634"/>
                </a:cubicBezTo>
                <a:cubicBezTo>
                  <a:pt x="2091704" y="1394547"/>
                  <a:pt x="2189812" y="1472652"/>
                  <a:pt x="2294587" y="1542184"/>
                </a:cubicBezTo>
                <a:cubicBezTo>
                  <a:pt x="2314589" y="1554567"/>
                  <a:pt x="2334592" y="1566949"/>
                  <a:pt x="2354594" y="1579332"/>
                </a:cubicBezTo>
                <a:cubicBezTo>
                  <a:pt x="2406982" y="1536469"/>
                  <a:pt x="2465084" y="1526944"/>
                  <a:pt x="2526997" y="1556472"/>
                </a:cubicBezTo>
                <a:cubicBezTo>
                  <a:pt x="2583195" y="1583142"/>
                  <a:pt x="2612722" y="1629814"/>
                  <a:pt x="2614627" y="1691727"/>
                </a:cubicBezTo>
                <a:cubicBezTo>
                  <a:pt x="2616532" y="1781262"/>
                  <a:pt x="2545095" y="1852699"/>
                  <a:pt x="2456512" y="1851747"/>
                </a:cubicBezTo>
                <a:cubicBezTo>
                  <a:pt x="2366024" y="1850794"/>
                  <a:pt x="2297444" y="1773642"/>
                  <a:pt x="2304112" y="1682202"/>
                </a:cubicBezTo>
                <a:cubicBezTo>
                  <a:pt x="2305064" y="1662199"/>
                  <a:pt x="2319352" y="1643149"/>
                  <a:pt x="2308874" y="1622194"/>
                </a:cubicBezTo>
                <a:cubicBezTo>
                  <a:pt x="2205052" y="1550757"/>
                  <a:pt x="2101229" y="1479319"/>
                  <a:pt x="1996454" y="1408834"/>
                </a:cubicBezTo>
                <a:cubicBezTo>
                  <a:pt x="1982167" y="1399309"/>
                  <a:pt x="1969784" y="1379307"/>
                  <a:pt x="1946924" y="1391689"/>
                </a:cubicBezTo>
                <a:cubicBezTo>
                  <a:pt x="1899299" y="1556472"/>
                  <a:pt x="1797382" y="1679344"/>
                  <a:pt x="1650697" y="1766974"/>
                </a:cubicBezTo>
                <a:cubicBezTo>
                  <a:pt x="1696417" y="1840317"/>
                  <a:pt x="1758329" y="1899372"/>
                  <a:pt x="1810717" y="1966999"/>
                </a:cubicBezTo>
                <a:cubicBezTo>
                  <a:pt x="1823099" y="1983192"/>
                  <a:pt x="1836434" y="1999384"/>
                  <a:pt x="1848817" y="2015577"/>
                </a:cubicBezTo>
                <a:cubicBezTo>
                  <a:pt x="1866914" y="2011767"/>
                  <a:pt x="1885012" y="2007957"/>
                  <a:pt x="1904062" y="2005099"/>
                </a:cubicBezTo>
                <a:cubicBezTo>
                  <a:pt x="1979309" y="1994622"/>
                  <a:pt x="2045984" y="2033674"/>
                  <a:pt x="2072654" y="2100349"/>
                </a:cubicBezTo>
                <a:cubicBezTo>
                  <a:pt x="2099324" y="2167024"/>
                  <a:pt x="2077417" y="2244177"/>
                  <a:pt x="2018362" y="2286087"/>
                </a:cubicBezTo>
                <a:cubicBezTo>
                  <a:pt x="1960259" y="2327997"/>
                  <a:pt x="1879297" y="2324187"/>
                  <a:pt x="1825004" y="2276562"/>
                </a:cubicBezTo>
                <a:cubicBezTo>
                  <a:pt x="1771664" y="2228937"/>
                  <a:pt x="1757377" y="2151784"/>
                  <a:pt x="1790714" y="2086062"/>
                </a:cubicBezTo>
                <a:cubicBezTo>
                  <a:pt x="1794524" y="2077489"/>
                  <a:pt x="1801192" y="2069869"/>
                  <a:pt x="1805954" y="2062249"/>
                </a:cubicBezTo>
                <a:cubicBezTo>
                  <a:pt x="1737374" y="1970809"/>
                  <a:pt x="1666889" y="1881274"/>
                  <a:pt x="1584974" y="1801264"/>
                </a:cubicBezTo>
                <a:cubicBezTo>
                  <a:pt x="1469722" y="1854604"/>
                  <a:pt x="1347802" y="1867939"/>
                  <a:pt x="1223024" y="1853652"/>
                </a:cubicBezTo>
                <a:cubicBezTo>
                  <a:pt x="1207784" y="1983192"/>
                  <a:pt x="1191592" y="2113684"/>
                  <a:pt x="1176352" y="2243224"/>
                </a:cubicBezTo>
                <a:cubicBezTo>
                  <a:pt x="1270649" y="2286087"/>
                  <a:pt x="1305892" y="2382289"/>
                  <a:pt x="1258267" y="2466109"/>
                </a:cubicBezTo>
                <a:cubicBezTo>
                  <a:pt x="1213499" y="2544214"/>
                  <a:pt x="1110629" y="2568979"/>
                  <a:pt x="1035382" y="2518497"/>
                </a:cubicBezTo>
                <a:cubicBezTo>
                  <a:pt x="960134" y="2468014"/>
                  <a:pt x="943942" y="2365144"/>
                  <a:pt x="999187" y="2292754"/>
                </a:cubicBezTo>
                <a:cubicBezTo>
                  <a:pt x="1021094" y="2266084"/>
                  <a:pt x="1048717" y="2248939"/>
                  <a:pt x="1081102" y="2238462"/>
                </a:cubicBezTo>
                <a:cubicBezTo>
                  <a:pt x="1095389" y="2234652"/>
                  <a:pt x="1114439" y="2237509"/>
                  <a:pt x="1119202" y="2216554"/>
                </a:cubicBezTo>
                <a:cubicBezTo>
                  <a:pt x="1129679" y="2105112"/>
                  <a:pt x="1142062" y="1994622"/>
                  <a:pt x="1160159" y="1885084"/>
                </a:cubicBezTo>
                <a:cubicBezTo>
                  <a:pt x="1158254" y="1878417"/>
                  <a:pt x="1161112" y="1868892"/>
                  <a:pt x="1163969" y="1861272"/>
                </a:cubicBezTo>
                <a:cubicBezTo>
                  <a:pt x="1163017" y="1842222"/>
                  <a:pt x="1149682" y="1838412"/>
                  <a:pt x="1135394" y="1834602"/>
                </a:cubicBezTo>
                <a:cubicBezTo>
                  <a:pt x="1046812" y="1809837"/>
                  <a:pt x="966802" y="1767927"/>
                  <a:pt x="896317" y="1709824"/>
                </a:cubicBezTo>
                <a:cubicBezTo>
                  <a:pt x="877267" y="1693632"/>
                  <a:pt x="864884" y="1691727"/>
                  <a:pt x="852502" y="1714587"/>
                </a:cubicBezTo>
                <a:cubicBezTo>
                  <a:pt x="845834" y="1726017"/>
                  <a:pt x="839167" y="1736494"/>
                  <a:pt x="830594" y="1746019"/>
                </a:cubicBezTo>
                <a:cubicBezTo>
                  <a:pt x="802019" y="1780309"/>
                  <a:pt x="787732" y="1809837"/>
                  <a:pt x="816307" y="1858414"/>
                </a:cubicBezTo>
                <a:cubicBezTo>
                  <a:pt x="851549" y="1919374"/>
                  <a:pt x="823927" y="1998432"/>
                  <a:pt x="766777" y="2040342"/>
                </a:cubicBezTo>
                <a:cubicBezTo>
                  <a:pt x="711532" y="2081299"/>
                  <a:pt x="635332" y="2081299"/>
                  <a:pt x="580087" y="2040342"/>
                </a:cubicBezTo>
                <a:cubicBezTo>
                  <a:pt x="523889" y="1998432"/>
                  <a:pt x="502934" y="1923184"/>
                  <a:pt x="528652" y="1857462"/>
                </a:cubicBezTo>
                <a:cubicBezTo>
                  <a:pt x="554369" y="1793644"/>
                  <a:pt x="621044" y="1747924"/>
                  <a:pt x="687719" y="1762212"/>
                </a:cubicBezTo>
                <a:cubicBezTo>
                  <a:pt x="735344" y="1772689"/>
                  <a:pt x="755347" y="1755544"/>
                  <a:pt x="778207" y="1720302"/>
                </a:cubicBezTo>
                <a:cubicBezTo>
                  <a:pt x="823927" y="1649817"/>
                  <a:pt x="825832" y="1650769"/>
                  <a:pt x="778207" y="1585999"/>
                </a:cubicBezTo>
                <a:cubicBezTo>
                  <a:pt x="741059" y="1533612"/>
                  <a:pt x="712484" y="1477414"/>
                  <a:pt x="690577" y="1417407"/>
                </a:cubicBezTo>
                <a:cubicBezTo>
                  <a:pt x="684862" y="1401214"/>
                  <a:pt x="683909" y="1382164"/>
                  <a:pt x="661049" y="1378354"/>
                </a:cubicBezTo>
                <a:cubicBezTo>
                  <a:pt x="650572" y="1384069"/>
                  <a:pt x="639142" y="1383117"/>
                  <a:pt x="627712" y="1382164"/>
                </a:cubicBezTo>
                <a:cubicBezTo>
                  <a:pt x="552464" y="1390737"/>
                  <a:pt x="477217" y="1393594"/>
                  <a:pt x="401969" y="1395499"/>
                </a:cubicBezTo>
                <a:cubicBezTo>
                  <a:pt x="385777" y="1397404"/>
                  <a:pt x="370537" y="1400262"/>
                  <a:pt x="354344" y="1400262"/>
                </a:cubicBezTo>
                <a:cubicBezTo>
                  <a:pt x="327674" y="1401214"/>
                  <a:pt x="309577" y="1407882"/>
                  <a:pt x="298147" y="1438362"/>
                </a:cubicBezTo>
                <a:cubicBezTo>
                  <a:pt x="270524" y="1512657"/>
                  <a:pt x="196229" y="1549804"/>
                  <a:pt x="122887" y="1534564"/>
                </a:cubicBezTo>
                <a:cubicBezTo>
                  <a:pt x="50497" y="1519324"/>
                  <a:pt x="967" y="1459317"/>
                  <a:pt x="14" y="1385974"/>
                </a:cubicBezTo>
                <a:cubicBezTo>
                  <a:pt x="-938" y="1308822"/>
                  <a:pt x="45734" y="1247862"/>
                  <a:pt x="119077" y="1229764"/>
                </a:cubicBezTo>
                <a:cubicBezTo>
                  <a:pt x="192419" y="1211667"/>
                  <a:pt x="264809" y="1248814"/>
                  <a:pt x="298147" y="1320252"/>
                </a:cubicBezTo>
                <a:cubicBezTo>
                  <a:pt x="301957" y="1326919"/>
                  <a:pt x="304814" y="1334539"/>
                  <a:pt x="307672" y="1342159"/>
                </a:cubicBezTo>
                <a:cubicBezTo>
                  <a:pt x="412447" y="1335492"/>
                  <a:pt x="516269" y="1328824"/>
                  <a:pt x="621044" y="1322157"/>
                </a:cubicBezTo>
                <a:cubicBezTo>
                  <a:pt x="636284" y="1321204"/>
                  <a:pt x="658192" y="1326919"/>
                  <a:pt x="662002" y="1301202"/>
                </a:cubicBezTo>
                <a:cubicBezTo>
                  <a:pt x="646762" y="1218334"/>
                  <a:pt x="650572" y="1137372"/>
                  <a:pt x="667717" y="1055457"/>
                </a:cubicBezTo>
                <a:cubicBezTo>
                  <a:pt x="600089" y="1017357"/>
                  <a:pt x="542939" y="964017"/>
                  <a:pt x="468644" y="937347"/>
                </a:cubicBezTo>
                <a:cubicBezTo>
                  <a:pt x="392444" y="999259"/>
                  <a:pt x="293384" y="989734"/>
                  <a:pt x="239092" y="915439"/>
                </a:cubicBezTo>
                <a:cubicBezTo>
                  <a:pt x="186704" y="843049"/>
                  <a:pt x="205754" y="738274"/>
                  <a:pt x="281954" y="690649"/>
                </a:cubicBezTo>
                <a:cubicBezTo>
                  <a:pt x="356249" y="643977"/>
                  <a:pt x="456262" y="668742"/>
                  <a:pt x="500077" y="744942"/>
                </a:cubicBezTo>
                <a:cubicBezTo>
                  <a:pt x="519127" y="778279"/>
                  <a:pt x="522937" y="813522"/>
                  <a:pt x="518174" y="850669"/>
                </a:cubicBezTo>
                <a:cubicBezTo>
                  <a:pt x="516269" y="865909"/>
                  <a:pt x="507697" y="882102"/>
                  <a:pt x="524842" y="894484"/>
                </a:cubicBezTo>
                <a:cubicBezTo>
                  <a:pt x="581992" y="920202"/>
                  <a:pt x="626759" y="969732"/>
                  <a:pt x="688672" y="986877"/>
                </a:cubicBezTo>
                <a:cubicBezTo>
                  <a:pt x="720104" y="886864"/>
                  <a:pt x="772492" y="800187"/>
                  <a:pt x="848692" y="728749"/>
                </a:cubicBezTo>
                <a:cubicBezTo>
                  <a:pt x="855359" y="708747"/>
                  <a:pt x="841072" y="695412"/>
                  <a:pt x="832499" y="681124"/>
                </a:cubicBezTo>
                <a:cubicBezTo>
                  <a:pt x="762014" y="561109"/>
                  <a:pt x="691529" y="440142"/>
                  <a:pt x="621044" y="320127"/>
                </a:cubicBezTo>
                <a:cubicBezTo>
                  <a:pt x="566752" y="330604"/>
                  <a:pt x="516269" y="326794"/>
                  <a:pt x="472454" y="290599"/>
                </a:cubicBezTo>
                <a:cubicBezTo>
                  <a:pt x="404827" y="235354"/>
                  <a:pt x="395302" y="136294"/>
                  <a:pt x="450547" y="69619"/>
                </a:cubicBezTo>
                <a:cubicBezTo>
                  <a:pt x="505792" y="1992"/>
                  <a:pt x="609614" y="-5628"/>
                  <a:pt x="674384" y="53427"/>
                </a:cubicBezTo>
                <a:cubicBezTo>
                  <a:pt x="742012" y="114387"/>
                  <a:pt x="742964" y="209637"/>
                  <a:pt x="677242" y="281074"/>
                </a:cubicBezTo>
                <a:cubicBezTo>
                  <a:pt x="675337" y="293457"/>
                  <a:pt x="680099" y="302982"/>
                  <a:pt x="685814" y="312507"/>
                </a:cubicBezTo>
                <a:cubicBezTo>
                  <a:pt x="757252" y="434427"/>
                  <a:pt x="829642" y="557299"/>
                  <a:pt x="901079" y="682077"/>
                </a:cubicBezTo>
                <a:cubicBezTo>
                  <a:pt x="973469" y="623022"/>
                  <a:pt x="1055384" y="583017"/>
                  <a:pt x="1144919" y="558252"/>
                </a:cubicBezTo>
                <a:cubicBezTo>
                  <a:pt x="1163017" y="553489"/>
                  <a:pt x="1193497" y="559204"/>
                  <a:pt x="1191592" y="523962"/>
                </a:cubicBezTo>
                <a:cubicBezTo>
                  <a:pt x="1189687" y="493482"/>
                  <a:pt x="1189687" y="469669"/>
                  <a:pt x="1149682" y="455382"/>
                </a:cubicBezTo>
                <a:cubicBezTo>
                  <a:pt x="1070624" y="427759"/>
                  <a:pt x="1034429" y="343939"/>
                  <a:pt x="1059194" y="265834"/>
                </a:cubicBezTo>
                <a:cubicBezTo>
                  <a:pt x="1083007" y="189634"/>
                  <a:pt x="1158254" y="144867"/>
                  <a:pt x="1238264" y="160107"/>
                </a:cubicBezTo>
                <a:cubicBezTo>
                  <a:pt x="1313512" y="174394"/>
                  <a:pt x="1367804" y="243927"/>
                  <a:pt x="1363042" y="322032"/>
                </a:cubicBezTo>
                <a:cubicBezTo>
                  <a:pt x="1359232" y="378229"/>
                  <a:pt x="1334467" y="424902"/>
                  <a:pt x="1283032" y="447762"/>
                </a:cubicBezTo>
                <a:cubicBezTo>
                  <a:pt x="1244932" y="463954"/>
                  <a:pt x="1243979" y="490624"/>
                  <a:pt x="1251599" y="520152"/>
                </a:cubicBezTo>
                <a:cubicBezTo>
                  <a:pt x="1260172" y="553489"/>
                  <a:pt x="1288747" y="535392"/>
                  <a:pt x="1307797" y="535392"/>
                </a:cubicBezTo>
                <a:cubicBezTo>
                  <a:pt x="1417334" y="534439"/>
                  <a:pt x="1521157" y="562062"/>
                  <a:pt x="1620217" y="606829"/>
                </a:cubicBezTo>
                <a:cubicBezTo>
                  <a:pt x="1684034" y="506817"/>
                  <a:pt x="1747852" y="406804"/>
                  <a:pt x="1810717" y="306792"/>
                </a:cubicBezTo>
                <a:cubicBezTo>
                  <a:pt x="1820242" y="290599"/>
                  <a:pt x="1836434" y="277264"/>
                  <a:pt x="1829767" y="255357"/>
                </a:cubicBezTo>
                <a:cubicBezTo>
                  <a:pt x="1779284" y="189634"/>
                  <a:pt x="1780237" y="109624"/>
                  <a:pt x="1832624" y="51522"/>
                </a:cubicBezTo>
                <a:cubicBezTo>
                  <a:pt x="1857389" y="23900"/>
                  <a:pt x="1890012" y="6993"/>
                  <a:pt x="1924541" y="1754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60" name="Freeform: Shape 259">
            <a:extLst>
              <a:ext uri="{FF2B5EF4-FFF2-40B4-BE49-F238E27FC236}">
                <a16:creationId xmlns="" xmlns:a16="http://schemas.microsoft.com/office/drawing/2014/main" id="{B00505C9-F649-4DF4-AA56-D6EDF5433BCB}"/>
              </a:ext>
            </a:extLst>
          </p:cNvPr>
          <p:cNvSpPr/>
          <p:nvPr/>
        </p:nvSpPr>
        <p:spPr>
          <a:xfrm>
            <a:off x="5607071" y="5683343"/>
            <a:ext cx="375616" cy="365578"/>
          </a:xfrm>
          <a:custGeom>
            <a:avLst/>
            <a:gdLst>
              <a:gd name="connsiteX0" fmla="*/ 1213500 w 2614664"/>
              <a:gd name="connsiteY0" fmla="*/ 1488843 h 2544791"/>
              <a:gd name="connsiteX1" fmla="*/ 1105867 w 2614664"/>
              <a:gd name="connsiteY1" fmla="*/ 1597428 h 2544791"/>
              <a:gd name="connsiteX2" fmla="*/ 1212547 w 2614664"/>
              <a:gd name="connsiteY2" fmla="*/ 1706013 h 2544791"/>
              <a:gd name="connsiteX3" fmla="*/ 1323037 w 2614664"/>
              <a:gd name="connsiteY3" fmla="*/ 1598380 h 2544791"/>
              <a:gd name="connsiteX4" fmla="*/ 1213500 w 2614664"/>
              <a:gd name="connsiteY4" fmla="*/ 1488843 h 2544791"/>
              <a:gd name="connsiteX5" fmla="*/ 1470674 w 2614664"/>
              <a:gd name="connsiteY5" fmla="*/ 1264053 h 2544791"/>
              <a:gd name="connsiteX6" fmla="*/ 1424954 w 2614664"/>
              <a:gd name="connsiteY6" fmla="*/ 1308820 h 2544791"/>
              <a:gd name="connsiteX7" fmla="*/ 1473532 w 2614664"/>
              <a:gd name="connsiteY7" fmla="*/ 1359303 h 2544791"/>
              <a:gd name="connsiteX8" fmla="*/ 1519252 w 2614664"/>
              <a:gd name="connsiteY8" fmla="*/ 1310725 h 2544791"/>
              <a:gd name="connsiteX9" fmla="*/ 1470674 w 2614664"/>
              <a:gd name="connsiteY9" fmla="*/ 1264053 h 2544791"/>
              <a:gd name="connsiteX10" fmla="*/ 909652 w 2614664"/>
              <a:gd name="connsiteY10" fmla="*/ 1184043 h 2544791"/>
              <a:gd name="connsiteX11" fmla="*/ 838214 w 2614664"/>
              <a:gd name="connsiteY11" fmla="*/ 1261196 h 2544791"/>
              <a:gd name="connsiteX12" fmla="*/ 911557 w 2614664"/>
              <a:gd name="connsiteY12" fmla="*/ 1332633 h 2544791"/>
              <a:gd name="connsiteX13" fmla="*/ 981089 w 2614664"/>
              <a:gd name="connsiteY13" fmla="*/ 1258338 h 2544791"/>
              <a:gd name="connsiteX14" fmla="*/ 909652 w 2614664"/>
              <a:gd name="connsiteY14" fmla="*/ 1184043 h 2544791"/>
              <a:gd name="connsiteX15" fmla="*/ 1816432 w 2614664"/>
              <a:gd name="connsiteY15" fmla="*/ 1064028 h 2544791"/>
              <a:gd name="connsiteX16" fmla="*/ 1759282 w 2614664"/>
              <a:gd name="connsiteY16" fmla="*/ 1121178 h 2544791"/>
              <a:gd name="connsiteX17" fmla="*/ 1813574 w 2614664"/>
              <a:gd name="connsiteY17" fmla="*/ 1172613 h 2544791"/>
              <a:gd name="connsiteX18" fmla="*/ 1867867 w 2614664"/>
              <a:gd name="connsiteY18" fmla="*/ 1119273 h 2544791"/>
              <a:gd name="connsiteX19" fmla="*/ 1816432 w 2614664"/>
              <a:gd name="connsiteY19" fmla="*/ 1064028 h 2544791"/>
              <a:gd name="connsiteX20" fmla="*/ 957277 w 2614664"/>
              <a:gd name="connsiteY20" fmla="*/ 835428 h 2544791"/>
              <a:gd name="connsiteX21" fmla="*/ 897270 w 2614664"/>
              <a:gd name="connsiteY21" fmla="*/ 894483 h 2544791"/>
              <a:gd name="connsiteX22" fmla="*/ 955372 w 2614664"/>
              <a:gd name="connsiteY22" fmla="*/ 957348 h 2544791"/>
              <a:gd name="connsiteX23" fmla="*/ 1016332 w 2614664"/>
              <a:gd name="connsiteY23" fmla="*/ 893531 h 2544791"/>
              <a:gd name="connsiteX24" fmla="*/ 957277 w 2614664"/>
              <a:gd name="connsiteY24" fmla="*/ 835428 h 2544791"/>
              <a:gd name="connsiteX25" fmla="*/ 1305892 w 2614664"/>
              <a:gd name="connsiteY25" fmla="*/ 744941 h 2544791"/>
              <a:gd name="connsiteX26" fmla="*/ 1182067 w 2614664"/>
              <a:gd name="connsiteY26" fmla="*/ 868766 h 2544791"/>
              <a:gd name="connsiteX27" fmla="*/ 1300177 w 2614664"/>
              <a:gd name="connsiteY27" fmla="*/ 999258 h 2544791"/>
              <a:gd name="connsiteX28" fmla="*/ 1429717 w 2614664"/>
              <a:gd name="connsiteY28" fmla="*/ 874481 h 2544791"/>
              <a:gd name="connsiteX29" fmla="*/ 1305892 w 2614664"/>
              <a:gd name="connsiteY29" fmla="*/ 744941 h 2544791"/>
              <a:gd name="connsiteX30" fmla="*/ 1924541 w 2614664"/>
              <a:gd name="connsiteY30" fmla="*/ 1754 h 2544791"/>
              <a:gd name="connsiteX31" fmla="*/ 2027887 w 2614664"/>
              <a:gd name="connsiteY31" fmla="*/ 21994 h 2544791"/>
              <a:gd name="connsiteX32" fmla="*/ 2093609 w 2614664"/>
              <a:gd name="connsiteY32" fmla="*/ 212494 h 2544791"/>
              <a:gd name="connsiteX33" fmla="*/ 1916444 w 2614664"/>
              <a:gd name="connsiteY33" fmla="*/ 309649 h 2544791"/>
              <a:gd name="connsiteX34" fmla="*/ 1879297 w 2614664"/>
              <a:gd name="connsiteY34" fmla="*/ 304887 h 2544791"/>
              <a:gd name="connsiteX35" fmla="*/ 1669747 w 2614664"/>
              <a:gd name="connsiteY35" fmla="*/ 627784 h 2544791"/>
              <a:gd name="connsiteX36" fmla="*/ 1706894 w 2614664"/>
              <a:gd name="connsiteY36" fmla="*/ 663027 h 2544791"/>
              <a:gd name="connsiteX37" fmla="*/ 1917397 w 2614664"/>
              <a:gd name="connsiteY37" fmla="*/ 925917 h 2544791"/>
              <a:gd name="connsiteX38" fmla="*/ 2029792 w 2614664"/>
              <a:gd name="connsiteY38" fmla="*/ 902104 h 2544791"/>
              <a:gd name="connsiteX39" fmla="*/ 2097419 w 2614664"/>
              <a:gd name="connsiteY39" fmla="*/ 884007 h 2544791"/>
              <a:gd name="connsiteX40" fmla="*/ 2124089 w 2614664"/>
              <a:gd name="connsiteY40" fmla="*/ 838287 h 2544791"/>
              <a:gd name="connsiteX41" fmla="*/ 2267917 w 2614664"/>
              <a:gd name="connsiteY41" fmla="*/ 703984 h 2544791"/>
              <a:gd name="connsiteX42" fmla="*/ 2426984 w 2614664"/>
              <a:gd name="connsiteY42" fmla="*/ 814474 h 2544791"/>
              <a:gd name="connsiteX43" fmla="*/ 2351737 w 2614664"/>
              <a:gd name="connsiteY43" fmla="*/ 997354 h 2544791"/>
              <a:gd name="connsiteX44" fmla="*/ 2157427 w 2614664"/>
              <a:gd name="connsiteY44" fmla="*/ 960207 h 2544791"/>
              <a:gd name="connsiteX45" fmla="*/ 2126947 w 2614664"/>
              <a:gd name="connsiteY45" fmla="*/ 931632 h 2544791"/>
              <a:gd name="connsiteX46" fmla="*/ 1953592 w 2614664"/>
              <a:gd name="connsiteY46" fmla="*/ 985924 h 2544791"/>
              <a:gd name="connsiteX47" fmla="*/ 1954544 w 2614664"/>
              <a:gd name="connsiteY47" fmla="*/ 1022119 h 2544791"/>
              <a:gd name="connsiteX48" fmla="*/ 1971689 w 2614664"/>
              <a:gd name="connsiteY48" fmla="*/ 1289772 h 2544791"/>
              <a:gd name="connsiteX49" fmla="*/ 1981214 w 2614664"/>
              <a:gd name="connsiteY49" fmla="*/ 1332634 h 2544791"/>
              <a:gd name="connsiteX50" fmla="*/ 2294587 w 2614664"/>
              <a:gd name="connsiteY50" fmla="*/ 1542184 h 2544791"/>
              <a:gd name="connsiteX51" fmla="*/ 2354594 w 2614664"/>
              <a:gd name="connsiteY51" fmla="*/ 1579332 h 2544791"/>
              <a:gd name="connsiteX52" fmla="*/ 2526997 w 2614664"/>
              <a:gd name="connsiteY52" fmla="*/ 1556472 h 2544791"/>
              <a:gd name="connsiteX53" fmla="*/ 2614627 w 2614664"/>
              <a:gd name="connsiteY53" fmla="*/ 1691727 h 2544791"/>
              <a:gd name="connsiteX54" fmla="*/ 2456512 w 2614664"/>
              <a:gd name="connsiteY54" fmla="*/ 1851747 h 2544791"/>
              <a:gd name="connsiteX55" fmla="*/ 2304112 w 2614664"/>
              <a:gd name="connsiteY55" fmla="*/ 1682202 h 2544791"/>
              <a:gd name="connsiteX56" fmla="*/ 2308874 w 2614664"/>
              <a:gd name="connsiteY56" fmla="*/ 1622194 h 2544791"/>
              <a:gd name="connsiteX57" fmla="*/ 1996454 w 2614664"/>
              <a:gd name="connsiteY57" fmla="*/ 1408834 h 2544791"/>
              <a:gd name="connsiteX58" fmla="*/ 1946924 w 2614664"/>
              <a:gd name="connsiteY58" fmla="*/ 1391689 h 2544791"/>
              <a:gd name="connsiteX59" fmla="*/ 1650697 w 2614664"/>
              <a:gd name="connsiteY59" fmla="*/ 1766974 h 2544791"/>
              <a:gd name="connsiteX60" fmla="*/ 1810717 w 2614664"/>
              <a:gd name="connsiteY60" fmla="*/ 1966999 h 2544791"/>
              <a:gd name="connsiteX61" fmla="*/ 1848817 w 2614664"/>
              <a:gd name="connsiteY61" fmla="*/ 2015577 h 2544791"/>
              <a:gd name="connsiteX62" fmla="*/ 1904062 w 2614664"/>
              <a:gd name="connsiteY62" fmla="*/ 2005099 h 2544791"/>
              <a:gd name="connsiteX63" fmla="*/ 2072654 w 2614664"/>
              <a:gd name="connsiteY63" fmla="*/ 2100349 h 2544791"/>
              <a:gd name="connsiteX64" fmla="*/ 2018362 w 2614664"/>
              <a:gd name="connsiteY64" fmla="*/ 2286087 h 2544791"/>
              <a:gd name="connsiteX65" fmla="*/ 1825004 w 2614664"/>
              <a:gd name="connsiteY65" fmla="*/ 2276562 h 2544791"/>
              <a:gd name="connsiteX66" fmla="*/ 1790714 w 2614664"/>
              <a:gd name="connsiteY66" fmla="*/ 2086062 h 2544791"/>
              <a:gd name="connsiteX67" fmla="*/ 1805954 w 2614664"/>
              <a:gd name="connsiteY67" fmla="*/ 2062249 h 2544791"/>
              <a:gd name="connsiteX68" fmla="*/ 1584974 w 2614664"/>
              <a:gd name="connsiteY68" fmla="*/ 1801264 h 2544791"/>
              <a:gd name="connsiteX69" fmla="*/ 1223024 w 2614664"/>
              <a:gd name="connsiteY69" fmla="*/ 1853652 h 2544791"/>
              <a:gd name="connsiteX70" fmla="*/ 1176352 w 2614664"/>
              <a:gd name="connsiteY70" fmla="*/ 2243224 h 2544791"/>
              <a:gd name="connsiteX71" fmla="*/ 1258267 w 2614664"/>
              <a:gd name="connsiteY71" fmla="*/ 2466109 h 2544791"/>
              <a:gd name="connsiteX72" fmla="*/ 1035382 w 2614664"/>
              <a:gd name="connsiteY72" fmla="*/ 2518497 h 2544791"/>
              <a:gd name="connsiteX73" fmla="*/ 999187 w 2614664"/>
              <a:gd name="connsiteY73" fmla="*/ 2292754 h 2544791"/>
              <a:gd name="connsiteX74" fmla="*/ 1081102 w 2614664"/>
              <a:gd name="connsiteY74" fmla="*/ 2238462 h 2544791"/>
              <a:gd name="connsiteX75" fmla="*/ 1119202 w 2614664"/>
              <a:gd name="connsiteY75" fmla="*/ 2216554 h 2544791"/>
              <a:gd name="connsiteX76" fmla="*/ 1160159 w 2614664"/>
              <a:gd name="connsiteY76" fmla="*/ 1885084 h 2544791"/>
              <a:gd name="connsiteX77" fmla="*/ 1163969 w 2614664"/>
              <a:gd name="connsiteY77" fmla="*/ 1861272 h 2544791"/>
              <a:gd name="connsiteX78" fmla="*/ 1135394 w 2614664"/>
              <a:gd name="connsiteY78" fmla="*/ 1834602 h 2544791"/>
              <a:gd name="connsiteX79" fmla="*/ 896317 w 2614664"/>
              <a:gd name="connsiteY79" fmla="*/ 1709824 h 2544791"/>
              <a:gd name="connsiteX80" fmla="*/ 852502 w 2614664"/>
              <a:gd name="connsiteY80" fmla="*/ 1714587 h 2544791"/>
              <a:gd name="connsiteX81" fmla="*/ 830594 w 2614664"/>
              <a:gd name="connsiteY81" fmla="*/ 1746019 h 2544791"/>
              <a:gd name="connsiteX82" fmla="*/ 816307 w 2614664"/>
              <a:gd name="connsiteY82" fmla="*/ 1858414 h 2544791"/>
              <a:gd name="connsiteX83" fmla="*/ 766777 w 2614664"/>
              <a:gd name="connsiteY83" fmla="*/ 2040342 h 2544791"/>
              <a:gd name="connsiteX84" fmla="*/ 580087 w 2614664"/>
              <a:gd name="connsiteY84" fmla="*/ 2040342 h 2544791"/>
              <a:gd name="connsiteX85" fmla="*/ 528652 w 2614664"/>
              <a:gd name="connsiteY85" fmla="*/ 1857462 h 2544791"/>
              <a:gd name="connsiteX86" fmla="*/ 687719 w 2614664"/>
              <a:gd name="connsiteY86" fmla="*/ 1762212 h 2544791"/>
              <a:gd name="connsiteX87" fmla="*/ 778207 w 2614664"/>
              <a:gd name="connsiteY87" fmla="*/ 1720302 h 2544791"/>
              <a:gd name="connsiteX88" fmla="*/ 778207 w 2614664"/>
              <a:gd name="connsiteY88" fmla="*/ 1585999 h 2544791"/>
              <a:gd name="connsiteX89" fmla="*/ 690577 w 2614664"/>
              <a:gd name="connsiteY89" fmla="*/ 1417407 h 2544791"/>
              <a:gd name="connsiteX90" fmla="*/ 661049 w 2614664"/>
              <a:gd name="connsiteY90" fmla="*/ 1378354 h 2544791"/>
              <a:gd name="connsiteX91" fmla="*/ 627712 w 2614664"/>
              <a:gd name="connsiteY91" fmla="*/ 1382164 h 2544791"/>
              <a:gd name="connsiteX92" fmla="*/ 401969 w 2614664"/>
              <a:gd name="connsiteY92" fmla="*/ 1395499 h 2544791"/>
              <a:gd name="connsiteX93" fmla="*/ 354344 w 2614664"/>
              <a:gd name="connsiteY93" fmla="*/ 1400262 h 2544791"/>
              <a:gd name="connsiteX94" fmla="*/ 298147 w 2614664"/>
              <a:gd name="connsiteY94" fmla="*/ 1438362 h 2544791"/>
              <a:gd name="connsiteX95" fmla="*/ 122887 w 2614664"/>
              <a:gd name="connsiteY95" fmla="*/ 1534564 h 2544791"/>
              <a:gd name="connsiteX96" fmla="*/ 14 w 2614664"/>
              <a:gd name="connsiteY96" fmla="*/ 1385974 h 2544791"/>
              <a:gd name="connsiteX97" fmla="*/ 119077 w 2614664"/>
              <a:gd name="connsiteY97" fmla="*/ 1229764 h 2544791"/>
              <a:gd name="connsiteX98" fmla="*/ 298147 w 2614664"/>
              <a:gd name="connsiteY98" fmla="*/ 1320252 h 2544791"/>
              <a:gd name="connsiteX99" fmla="*/ 307672 w 2614664"/>
              <a:gd name="connsiteY99" fmla="*/ 1342159 h 2544791"/>
              <a:gd name="connsiteX100" fmla="*/ 621044 w 2614664"/>
              <a:gd name="connsiteY100" fmla="*/ 1322157 h 2544791"/>
              <a:gd name="connsiteX101" fmla="*/ 662002 w 2614664"/>
              <a:gd name="connsiteY101" fmla="*/ 1301202 h 2544791"/>
              <a:gd name="connsiteX102" fmla="*/ 667717 w 2614664"/>
              <a:gd name="connsiteY102" fmla="*/ 1055457 h 2544791"/>
              <a:gd name="connsiteX103" fmla="*/ 468644 w 2614664"/>
              <a:gd name="connsiteY103" fmla="*/ 937347 h 2544791"/>
              <a:gd name="connsiteX104" fmla="*/ 239092 w 2614664"/>
              <a:gd name="connsiteY104" fmla="*/ 915439 h 2544791"/>
              <a:gd name="connsiteX105" fmla="*/ 281954 w 2614664"/>
              <a:gd name="connsiteY105" fmla="*/ 690649 h 2544791"/>
              <a:gd name="connsiteX106" fmla="*/ 500077 w 2614664"/>
              <a:gd name="connsiteY106" fmla="*/ 744942 h 2544791"/>
              <a:gd name="connsiteX107" fmla="*/ 518174 w 2614664"/>
              <a:gd name="connsiteY107" fmla="*/ 850669 h 2544791"/>
              <a:gd name="connsiteX108" fmla="*/ 524842 w 2614664"/>
              <a:gd name="connsiteY108" fmla="*/ 894484 h 2544791"/>
              <a:gd name="connsiteX109" fmla="*/ 688672 w 2614664"/>
              <a:gd name="connsiteY109" fmla="*/ 986877 h 2544791"/>
              <a:gd name="connsiteX110" fmla="*/ 848692 w 2614664"/>
              <a:gd name="connsiteY110" fmla="*/ 728749 h 2544791"/>
              <a:gd name="connsiteX111" fmla="*/ 832499 w 2614664"/>
              <a:gd name="connsiteY111" fmla="*/ 681124 h 2544791"/>
              <a:gd name="connsiteX112" fmla="*/ 621044 w 2614664"/>
              <a:gd name="connsiteY112" fmla="*/ 320127 h 2544791"/>
              <a:gd name="connsiteX113" fmla="*/ 472454 w 2614664"/>
              <a:gd name="connsiteY113" fmla="*/ 290599 h 2544791"/>
              <a:gd name="connsiteX114" fmla="*/ 450547 w 2614664"/>
              <a:gd name="connsiteY114" fmla="*/ 69619 h 2544791"/>
              <a:gd name="connsiteX115" fmla="*/ 674384 w 2614664"/>
              <a:gd name="connsiteY115" fmla="*/ 53427 h 2544791"/>
              <a:gd name="connsiteX116" fmla="*/ 677242 w 2614664"/>
              <a:gd name="connsiteY116" fmla="*/ 281074 h 2544791"/>
              <a:gd name="connsiteX117" fmla="*/ 685814 w 2614664"/>
              <a:gd name="connsiteY117" fmla="*/ 312507 h 2544791"/>
              <a:gd name="connsiteX118" fmla="*/ 901079 w 2614664"/>
              <a:gd name="connsiteY118" fmla="*/ 682077 h 2544791"/>
              <a:gd name="connsiteX119" fmla="*/ 1144919 w 2614664"/>
              <a:gd name="connsiteY119" fmla="*/ 558252 h 2544791"/>
              <a:gd name="connsiteX120" fmla="*/ 1191592 w 2614664"/>
              <a:gd name="connsiteY120" fmla="*/ 523962 h 2544791"/>
              <a:gd name="connsiteX121" fmla="*/ 1149682 w 2614664"/>
              <a:gd name="connsiteY121" fmla="*/ 455382 h 2544791"/>
              <a:gd name="connsiteX122" fmla="*/ 1059194 w 2614664"/>
              <a:gd name="connsiteY122" fmla="*/ 265834 h 2544791"/>
              <a:gd name="connsiteX123" fmla="*/ 1238264 w 2614664"/>
              <a:gd name="connsiteY123" fmla="*/ 160107 h 2544791"/>
              <a:gd name="connsiteX124" fmla="*/ 1363042 w 2614664"/>
              <a:gd name="connsiteY124" fmla="*/ 322032 h 2544791"/>
              <a:gd name="connsiteX125" fmla="*/ 1283032 w 2614664"/>
              <a:gd name="connsiteY125" fmla="*/ 447762 h 2544791"/>
              <a:gd name="connsiteX126" fmla="*/ 1251599 w 2614664"/>
              <a:gd name="connsiteY126" fmla="*/ 520152 h 2544791"/>
              <a:gd name="connsiteX127" fmla="*/ 1307797 w 2614664"/>
              <a:gd name="connsiteY127" fmla="*/ 535392 h 2544791"/>
              <a:gd name="connsiteX128" fmla="*/ 1620217 w 2614664"/>
              <a:gd name="connsiteY128" fmla="*/ 606829 h 2544791"/>
              <a:gd name="connsiteX129" fmla="*/ 1810717 w 2614664"/>
              <a:gd name="connsiteY129" fmla="*/ 306792 h 2544791"/>
              <a:gd name="connsiteX130" fmla="*/ 1829767 w 2614664"/>
              <a:gd name="connsiteY130" fmla="*/ 255357 h 2544791"/>
              <a:gd name="connsiteX131" fmla="*/ 1832624 w 2614664"/>
              <a:gd name="connsiteY131" fmla="*/ 51522 h 2544791"/>
              <a:gd name="connsiteX132" fmla="*/ 1924541 w 2614664"/>
              <a:gd name="connsiteY132" fmla="*/ 1754 h 25447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</a:cxnLst>
            <a:rect l="l" t="t" r="r" b="b"/>
            <a:pathLst>
              <a:path w="2614664" h="2544791">
                <a:moveTo>
                  <a:pt x="1213500" y="1488843"/>
                </a:moveTo>
                <a:cubicBezTo>
                  <a:pt x="1153492" y="1487890"/>
                  <a:pt x="1105867" y="1536468"/>
                  <a:pt x="1105867" y="1597428"/>
                </a:cubicBezTo>
                <a:cubicBezTo>
                  <a:pt x="1105867" y="1661245"/>
                  <a:pt x="1151587" y="1706965"/>
                  <a:pt x="1212547" y="1706013"/>
                </a:cubicBezTo>
                <a:cubicBezTo>
                  <a:pt x="1274460" y="1705060"/>
                  <a:pt x="1321132" y="1660293"/>
                  <a:pt x="1323037" y="1598380"/>
                </a:cubicBezTo>
                <a:cubicBezTo>
                  <a:pt x="1323990" y="1542183"/>
                  <a:pt x="1270649" y="1489795"/>
                  <a:pt x="1213500" y="1488843"/>
                </a:cubicBezTo>
                <a:close/>
                <a:moveTo>
                  <a:pt x="1470674" y="1264053"/>
                </a:moveTo>
                <a:cubicBezTo>
                  <a:pt x="1443052" y="1264053"/>
                  <a:pt x="1425907" y="1282150"/>
                  <a:pt x="1424954" y="1308820"/>
                </a:cubicBezTo>
                <a:cubicBezTo>
                  <a:pt x="1424002" y="1339300"/>
                  <a:pt x="1443052" y="1354540"/>
                  <a:pt x="1473532" y="1359303"/>
                </a:cubicBezTo>
                <a:cubicBezTo>
                  <a:pt x="1500202" y="1355493"/>
                  <a:pt x="1520204" y="1340253"/>
                  <a:pt x="1519252" y="1310725"/>
                </a:cubicBezTo>
                <a:cubicBezTo>
                  <a:pt x="1519252" y="1281198"/>
                  <a:pt x="1500202" y="1263100"/>
                  <a:pt x="1470674" y="1264053"/>
                </a:cubicBezTo>
                <a:close/>
                <a:moveTo>
                  <a:pt x="909652" y="1184043"/>
                </a:moveTo>
                <a:cubicBezTo>
                  <a:pt x="868694" y="1184043"/>
                  <a:pt x="837262" y="1218333"/>
                  <a:pt x="838214" y="1261196"/>
                </a:cubicBezTo>
                <a:cubicBezTo>
                  <a:pt x="840119" y="1302153"/>
                  <a:pt x="872504" y="1333585"/>
                  <a:pt x="911557" y="1332633"/>
                </a:cubicBezTo>
                <a:cubicBezTo>
                  <a:pt x="950609" y="1331681"/>
                  <a:pt x="981089" y="1299296"/>
                  <a:pt x="981089" y="1258338"/>
                </a:cubicBezTo>
                <a:cubicBezTo>
                  <a:pt x="981089" y="1217381"/>
                  <a:pt x="950609" y="1184995"/>
                  <a:pt x="909652" y="1184043"/>
                </a:cubicBezTo>
                <a:close/>
                <a:moveTo>
                  <a:pt x="1816432" y="1064028"/>
                </a:moveTo>
                <a:cubicBezTo>
                  <a:pt x="1782142" y="1064028"/>
                  <a:pt x="1759282" y="1086888"/>
                  <a:pt x="1759282" y="1121178"/>
                </a:cubicBezTo>
                <a:cubicBezTo>
                  <a:pt x="1759282" y="1154516"/>
                  <a:pt x="1782142" y="1170708"/>
                  <a:pt x="1813574" y="1172613"/>
                </a:cubicBezTo>
                <a:cubicBezTo>
                  <a:pt x="1847865" y="1171660"/>
                  <a:pt x="1866915" y="1154516"/>
                  <a:pt x="1867867" y="1119273"/>
                </a:cubicBezTo>
                <a:cubicBezTo>
                  <a:pt x="1867867" y="1085935"/>
                  <a:pt x="1849770" y="1064028"/>
                  <a:pt x="1816432" y="1064028"/>
                </a:cubicBezTo>
                <a:close/>
                <a:moveTo>
                  <a:pt x="957277" y="835428"/>
                </a:moveTo>
                <a:cubicBezTo>
                  <a:pt x="923940" y="832571"/>
                  <a:pt x="896317" y="860193"/>
                  <a:pt x="897270" y="894483"/>
                </a:cubicBezTo>
                <a:cubicBezTo>
                  <a:pt x="898222" y="931631"/>
                  <a:pt x="919177" y="954491"/>
                  <a:pt x="955372" y="957348"/>
                </a:cubicBezTo>
                <a:cubicBezTo>
                  <a:pt x="986805" y="960206"/>
                  <a:pt x="1016332" y="929726"/>
                  <a:pt x="1016332" y="893531"/>
                </a:cubicBezTo>
                <a:cubicBezTo>
                  <a:pt x="1011570" y="862098"/>
                  <a:pt x="993472" y="838286"/>
                  <a:pt x="957277" y="835428"/>
                </a:cubicBezTo>
                <a:close/>
                <a:moveTo>
                  <a:pt x="1305892" y="744941"/>
                </a:moveTo>
                <a:cubicBezTo>
                  <a:pt x="1237312" y="744941"/>
                  <a:pt x="1183972" y="798281"/>
                  <a:pt x="1182067" y="868766"/>
                </a:cubicBezTo>
                <a:cubicBezTo>
                  <a:pt x="1180162" y="940204"/>
                  <a:pt x="1232550" y="998306"/>
                  <a:pt x="1300177" y="999258"/>
                </a:cubicBezTo>
                <a:cubicBezTo>
                  <a:pt x="1372567" y="1000211"/>
                  <a:pt x="1428765" y="945918"/>
                  <a:pt x="1429717" y="874481"/>
                </a:cubicBezTo>
                <a:cubicBezTo>
                  <a:pt x="1430670" y="802091"/>
                  <a:pt x="1376377" y="745893"/>
                  <a:pt x="1305892" y="744941"/>
                </a:cubicBezTo>
                <a:close/>
                <a:moveTo>
                  <a:pt x="1924541" y="1754"/>
                </a:moveTo>
                <a:cubicBezTo>
                  <a:pt x="1959069" y="-3485"/>
                  <a:pt x="1995502" y="2944"/>
                  <a:pt x="2027887" y="21994"/>
                </a:cubicBezTo>
                <a:cubicBezTo>
                  <a:pt x="2092657" y="61047"/>
                  <a:pt x="2121232" y="141057"/>
                  <a:pt x="2093609" y="212494"/>
                </a:cubicBezTo>
                <a:cubicBezTo>
                  <a:pt x="2065987" y="282979"/>
                  <a:pt x="1994549" y="322032"/>
                  <a:pt x="1916444" y="309649"/>
                </a:cubicBezTo>
                <a:cubicBezTo>
                  <a:pt x="1904062" y="307744"/>
                  <a:pt x="1891679" y="306792"/>
                  <a:pt x="1879297" y="304887"/>
                </a:cubicBezTo>
                <a:cubicBezTo>
                  <a:pt x="1814527" y="416329"/>
                  <a:pt x="1744994" y="523962"/>
                  <a:pt x="1669747" y="627784"/>
                </a:cubicBezTo>
                <a:cubicBezTo>
                  <a:pt x="1674509" y="647787"/>
                  <a:pt x="1693559" y="652549"/>
                  <a:pt x="1706894" y="663027"/>
                </a:cubicBezTo>
                <a:cubicBezTo>
                  <a:pt x="1799287" y="732559"/>
                  <a:pt x="1873582" y="817332"/>
                  <a:pt x="1917397" y="925917"/>
                </a:cubicBezTo>
                <a:cubicBezTo>
                  <a:pt x="1958354" y="936394"/>
                  <a:pt x="1991692" y="909724"/>
                  <a:pt x="2029792" y="902104"/>
                </a:cubicBezTo>
                <a:cubicBezTo>
                  <a:pt x="2052652" y="897342"/>
                  <a:pt x="2074559" y="889722"/>
                  <a:pt x="2097419" y="884007"/>
                </a:cubicBezTo>
                <a:cubicBezTo>
                  <a:pt x="2121232" y="877339"/>
                  <a:pt x="2121232" y="857337"/>
                  <a:pt x="2124089" y="838287"/>
                </a:cubicBezTo>
                <a:cubicBezTo>
                  <a:pt x="2136472" y="762087"/>
                  <a:pt x="2193622" y="708747"/>
                  <a:pt x="2267917" y="703984"/>
                </a:cubicBezTo>
                <a:cubicBezTo>
                  <a:pt x="2338402" y="698269"/>
                  <a:pt x="2406982" y="745894"/>
                  <a:pt x="2426984" y="814474"/>
                </a:cubicBezTo>
                <a:cubicBezTo>
                  <a:pt x="2447939" y="886864"/>
                  <a:pt x="2416507" y="962112"/>
                  <a:pt x="2351737" y="997354"/>
                </a:cubicBezTo>
                <a:cubicBezTo>
                  <a:pt x="2285062" y="1032597"/>
                  <a:pt x="2208862" y="1018309"/>
                  <a:pt x="2157427" y="960207"/>
                </a:cubicBezTo>
                <a:cubicBezTo>
                  <a:pt x="2147902" y="949729"/>
                  <a:pt x="2142187" y="935442"/>
                  <a:pt x="2126947" y="931632"/>
                </a:cubicBezTo>
                <a:cubicBezTo>
                  <a:pt x="2070749" y="955444"/>
                  <a:pt x="2012647" y="971637"/>
                  <a:pt x="1953592" y="985924"/>
                </a:cubicBezTo>
                <a:cubicBezTo>
                  <a:pt x="1943114" y="998307"/>
                  <a:pt x="1951687" y="1010689"/>
                  <a:pt x="1954544" y="1022119"/>
                </a:cubicBezTo>
                <a:cubicBezTo>
                  <a:pt x="1978357" y="1109749"/>
                  <a:pt x="1982167" y="1199284"/>
                  <a:pt x="1971689" y="1289772"/>
                </a:cubicBezTo>
                <a:cubicBezTo>
                  <a:pt x="1969784" y="1305012"/>
                  <a:pt x="1965022" y="1321204"/>
                  <a:pt x="1981214" y="1332634"/>
                </a:cubicBezTo>
                <a:cubicBezTo>
                  <a:pt x="2091704" y="1394547"/>
                  <a:pt x="2189812" y="1472652"/>
                  <a:pt x="2294587" y="1542184"/>
                </a:cubicBezTo>
                <a:cubicBezTo>
                  <a:pt x="2314589" y="1554567"/>
                  <a:pt x="2334592" y="1566949"/>
                  <a:pt x="2354594" y="1579332"/>
                </a:cubicBezTo>
                <a:cubicBezTo>
                  <a:pt x="2406982" y="1536469"/>
                  <a:pt x="2465084" y="1526944"/>
                  <a:pt x="2526997" y="1556472"/>
                </a:cubicBezTo>
                <a:cubicBezTo>
                  <a:pt x="2583195" y="1583142"/>
                  <a:pt x="2612722" y="1629814"/>
                  <a:pt x="2614627" y="1691727"/>
                </a:cubicBezTo>
                <a:cubicBezTo>
                  <a:pt x="2616532" y="1781262"/>
                  <a:pt x="2545095" y="1852699"/>
                  <a:pt x="2456512" y="1851747"/>
                </a:cubicBezTo>
                <a:cubicBezTo>
                  <a:pt x="2366024" y="1850794"/>
                  <a:pt x="2297444" y="1773642"/>
                  <a:pt x="2304112" y="1682202"/>
                </a:cubicBezTo>
                <a:cubicBezTo>
                  <a:pt x="2305064" y="1662199"/>
                  <a:pt x="2319352" y="1643149"/>
                  <a:pt x="2308874" y="1622194"/>
                </a:cubicBezTo>
                <a:cubicBezTo>
                  <a:pt x="2205052" y="1550757"/>
                  <a:pt x="2101229" y="1479319"/>
                  <a:pt x="1996454" y="1408834"/>
                </a:cubicBezTo>
                <a:cubicBezTo>
                  <a:pt x="1982167" y="1399309"/>
                  <a:pt x="1969784" y="1379307"/>
                  <a:pt x="1946924" y="1391689"/>
                </a:cubicBezTo>
                <a:cubicBezTo>
                  <a:pt x="1899299" y="1556472"/>
                  <a:pt x="1797382" y="1679344"/>
                  <a:pt x="1650697" y="1766974"/>
                </a:cubicBezTo>
                <a:cubicBezTo>
                  <a:pt x="1696417" y="1840317"/>
                  <a:pt x="1758329" y="1899372"/>
                  <a:pt x="1810717" y="1966999"/>
                </a:cubicBezTo>
                <a:cubicBezTo>
                  <a:pt x="1823099" y="1983192"/>
                  <a:pt x="1836434" y="1999384"/>
                  <a:pt x="1848817" y="2015577"/>
                </a:cubicBezTo>
                <a:cubicBezTo>
                  <a:pt x="1866914" y="2011767"/>
                  <a:pt x="1885012" y="2007957"/>
                  <a:pt x="1904062" y="2005099"/>
                </a:cubicBezTo>
                <a:cubicBezTo>
                  <a:pt x="1979309" y="1994622"/>
                  <a:pt x="2045984" y="2033674"/>
                  <a:pt x="2072654" y="2100349"/>
                </a:cubicBezTo>
                <a:cubicBezTo>
                  <a:pt x="2099324" y="2167024"/>
                  <a:pt x="2077417" y="2244177"/>
                  <a:pt x="2018362" y="2286087"/>
                </a:cubicBezTo>
                <a:cubicBezTo>
                  <a:pt x="1960259" y="2327997"/>
                  <a:pt x="1879297" y="2324187"/>
                  <a:pt x="1825004" y="2276562"/>
                </a:cubicBezTo>
                <a:cubicBezTo>
                  <a:pt x="1771664" y="2228937"/>
                  <a:pt x="1757377" y="2151784"/>
                  <a:pt x="1790714" y="2086062"/>
                </a:cubicBezTo>
                <a:cubicBezTo>
                  <a:pt x="1794524" y="2077489"/>
                  <a:pt x="1801192" y="2069869"/>
                  <a:pt x="1805954" y="2062249"/>
                </a:cubicBezTo>
                <a:cubicBezTo>
                  <a:pt x="1737374" y="1970809"/>
                  <a:pt x="1666889" y="1881274"/>
                  <a:pt x="1584974" y="1801264"/>
                </a:cubicBezTo>
                <a:cubicBezTo>
                  <a:pt x="1469722" y="1854604"/>
                  <a:pt x="1347802" y="1867939"/>
                  <a:pt x="1223024" y="1853652"/>
                </a:cubicBezTo>
                <a:cubicBezTo>
                  <a:pt x="1207784" y="1983192"/>
                  <a:pt x="1191592" y="2113684"/>
                  <a:pt x="1176352" y="2243224"/>
                </a:cubicBezTo>
                <a:cubicBezTo>
                  <a:pt x="1270649" y="2286087"/>
                  <a:pt x="1305892" y="2382289"/>
                  <a:pt x="1258267" y="2466109"/>
                </a:cubicBezTo>
                <a:cubicBezTo>
                  <a:pt x="1213499" y="2544214"/>
                  <a:pt x="1110629" y="2568979"/>
                  <a:pt x="1035382" y="2518497"/>
                </a:cubicBezTo>
                <a:cubicBezTo>
                  <a:pt x="960134" y="2468014"/>
                  <a:pt x="943942" y="2365144"/>
                  <a:pt x="999187" y="2292754"/>
                </a:cubicBezTo>
                <a:cubicBezTo>
                  <a:pt x="1021094" y="2266084"/>
                  <a:pt x="1048717" y="2248939"/>
                  <a:pt x="1081102" y="2238462"/>
                </a:cubicBezTo>
                <a:cubicBezTo>
                  <a:pt x="1095389" y="2234652"/>
                  <a:pt x="1114439" y="2237509"/>
                  <a:pt x="1119202" y="2216554"/>
                </a:cubicBezTo>
                <a:cubicBezTo>
                  <a:pt x="1129679" y="2105112"/>
                  <a:pt x="1142062" y="1994622"/>
                  <a:pt x="1160159" y="1885084"/>
                </a:cubicBezTo>
                <a:cubicBezTo>
                  <a:pt x="1158254" y="1878417"/>
                  <a:pt x="1161112" y="1868892"/>
                  <a:pt x="1163969" y="1861272"/>
                </a:cubicBezTo>
                <a:cubicBezTo>
                  <a:pt x="1163017" y="1842222"/>
                  <a:pt x="1149682" y="1838412"/>
                  <a:pt x="1135394" y="1834602"/>
                </a:cubicBezTo>
                <a:cubicBezTo>
                  <a:pt x="1046812" y="1809837"/>
                  <a:pt x="966802" y="1767927"/>
                  <a:pt x="896317" y="1709824"/>
                </a:cubicBezTo>
                <a:cubicBezTo>
                  <a:pt x="877267" y="1693632"/>
                  <a:pt x="864884" y="1691727"/>
                  <a:pt x="852502" y="1714587"/>
                </a:cubicBezTo>
                <a:cubicBezTo>
                  <a:pt x="845834" y="1726017"/>
                  <a:pt x="839167" y="1736494"/>
                  <a:pt x="830594" y="1746019"/>
                </a:cubicBezTo>
                <a:cubicBezTo>
                  <a:pt x="802019" y="1780309"/>
                  <a:pt x="787732" y="1809837"/>
                  <a:pt x="816307" y="1858414"/>
                </a:cubicBezTo>
                <a:cubicBezTo>
                  <a:pt x="851549" y="1919374"/>
                  <a:pt x="823927" y="1998432"/>
                  <a:pt x="766777" y="2040342"/>
                </a:cubicBezTo>
                <a:cubicBezTo>
                  <a:pt x="711532" y="2081299"/>
                  <a:pt x="635332" y="2081299"/>
                  <a:pt x="580087" y="2040342"/>
                </a:cubicBezTo>
                <a:cubicBezTo>
                  <a:pt x="523889" y="1998432"/>
                  <a:pt x="502934" y="1923184"/>
                  <a:pt x="528652" y="1857462"/>
                </a:cubicBezTo>
                <a:cubicBezTo>
                  <a:pt x="554369" y="1793644"/>
                  <a:pt x="621044" y="1747924"/>
                  <a:pt x="687719" y="1762212"/>
                </a:cubicBezTo>
                <a:cubicBezTo>
                  <a:pt x="735344" y="1772689"/>
                  <a:pt x="755347" y="1755544"/>
                  <a:pt x="778207" y="1720302"/>
                </a:cubicBezTo>
                <a:cubicBezTo>
                  <a:pt x="823927" y="1649817"/>
                  <a:pt x="825832" y="1650769"/>
                  <a:pt x="778207" y="1585999"/>
                </a:cubicBezTo>
                <a:cubicBezTo>
                  <a:pt x="741059" y="1533612"/>
                  <a:pt x="712484" y="1477414"/>
                  <a:pt x="690577" y="1417407"/>
                </a:cubicBezTo>
                <a:cubicBezTo>
                  <a:pt x="684862" y="1401214"/>
                  <a:pt x="683909" y="1382164"/>
                  <a:pt x="661049" y="1378354"/>
                </a:cubicBezTo>
                <a:cubicBezTo>
                  <a:pt x="650572" y="1384069"/>
                  <a:pt x="639142" y="1383117"/>
                  <a:pt x="627712" y="1382164"/>
                </a:cubicBezTo>
                <a:cubicBezTo>
                  <a:pt x="552464" y="1390737"/>
                  <a:pt x="477217" y="1393594"/>
                  <a:pt x="401969" y="1395499"/>
                </a:cubicBezTo>
                <a:cubicBezTo>
                  <a:pt x="385777" y="1397404"/>
                  <a:pt x="370537" y="1400262"/>
                  <a:pt x="354344" y="1400262"/>
                </a:cubicBezTo>
                <a:cubicBezTo>
                  <a:pt x="327674" y="1401214"/>
                  <a:pt x="309577" y="1407882"/>
                  <a:pt x="298147" y="1438362"/>
                </a:cubicBezTo>
                <a:cubicBezTo>
                  <a:pt x="270524" y="1512657"/>
                  <a:pt x="196229" y="1549804"/>
                  <a:pt x="122887" y="1534564"/>
                </a:cubicBezTo>
                <a:cubicBezTo>
                  <a:pt x="50497" y="1519324"/>
                  <a:pt x="967" y="1459317"/>
                  <a:pt x="14" y="1385974"/>
                </a:cubicBezTo>
                <a:cubicBezTo>
                  <a:pt x="-938" y="1308822"/>
                  <a:pt x="45734" y="1247862"/>
                  <a:pt x="119077" y="1229764"/>
                </a:cubicBezTo>
                <a:cubicBezTo>
                  <a:pt x="192419" y="1211667"/>
                  <a:pt x="264809" y="1248814"/>
                  <a:pt x="298147" y="1320252"/>
                </a:cubicBezTo>
                <a:cubicBezTo>
                  <a:pt x="301957" y="1326919"/>
                  <a:pt x="304814" y="1334539"/>
                  <a:pt x="307672" y="1342159"/>
                </a:cubicBezTo>
                <a:cubicBezTo>
                  <a:pt x="412447" y="1335492"/>
                  <a:pt x="516269" y="1328824"/>
                  <a:pt x="621044" y="1322157"/>
                </a:cubicBezTo>
                <a:cubicBezTo>
                  <a:pt x="636284" y="1321204"/>
                  <a:pt x="658192" y="1326919"/>
                  <a:pt x="662002" y="1301202"/>
                </a:cubicBezTo>
                <a:cubicBezTo>
                  <a:pt x="646762" y="1218334"/>
                  <a:pt x="650572" y="1137372"/>
                  <a:pt x="667717" y="1055457"/>
                </a:cubicBezTo>
                <a:cubicBezTo>
                  <a:pt x="600089" y="1017357"/>
                  <a:pt x="542939" y="964017"/>
                  <a:pt x="468644" y="937347"/>
                </a:cubicBezTo>
                <a:cubicBezTo>
                  <a:pt x="392444" y="999259"/>
                  <a:pt x="293384" y="989734"/>
                  <a:pt x="239092" y="915439"/>
                </a:cubicBezTo>
                <a:cubicBezTo>
                  <a:pt x="186704" y="843049"/>
                  <a:pt x="205754" y="738274"/>
                  <a:pt x="281954" y="690649"/>
                </a:cubicBezTo>
                <a:cubicBezTo>
                  <a:pt x="356249" y="643977"/>
                  <a:pt x="456262" y="668742"/>
                  <a:pt x="500077" y="744942"/>
                </a:cubicBezTo>
                <a:cubicBezTo>
                  <a:pt x="519127" y="778279"/>
                  <a:pt x="522937" y="813522"/>
                  <a:pt x="518174" y="850669"/>
                </a:cubicBezTo>
                <a:cubicBezTo>
                  <a:pt x="516269" y="865909"/>
                  <a:pt x="507697" y="882102"/>
                  <a:pt x="524842" y="894484"/>
                </a:cubicBezTo>
                <a:cubicBezTo>
                  <a:pt x="581992" y="920202"/>
                  <a:pt x="626759" y="969732"/>
                  <a:pt x="688672" y="986877"/>
                </a:cubicBezTo>
                <a:cubicBezTo>
                  <a:pt x="720104" y="886864"/>
                  <a:pt x="772492" y="800187"/>
                  <a:pt x="848692" y="728749"/>
                </a:cubicBezTo>
                <a:cubicBezTo>
                  <a:pt x="855359" y="708747"/>
                  <a:pt x="841072" y="695412"/>
                  <a:pt x="832499" y="681124"/>
                </a:cubicBezTo>
                <a:cubicBezTo>
                  <a:pt x="762014" y="561109"/>
                  <a:pt x="691529" y="440142"/>
                  <a:pt x="621044" y="320127"/>
                </a:cubicBezTo>
                <a:cubicBezTo>
                  <a:pt x="566752" y="330604"/>
                  <a:pt x="516269" y="326794"/>
                  <a:pt x="472454" y="290599"/>
                </a:cubicBezTo>
                <a:cubicBezTo>
                  <a:pt x="404827" y="235354"/>
                  <a:pt x="395302" y="136294"/>
                  <a:pt x="450547" y="69619"/>
                </a:cubicBezTo>
                <a:cubicBezTo>
                  <a:pt x="505792" y="1992"/>
                  <a:pt x="609614" y="-5628"/>
                  <a:pt x="674384" y="53427"/>
                </a:cubicBezTo>
                <a:cubicBezTo>
                  <a:pt x="742012" y="114387"/>
                  <a:pt x="742964" y="209637"/>
                  <a:pt x="677242" y="281074"/>
                </a:cubicBezTo>
                <a:cubicBezTo>
                  <a:pt x="675337" y="293457"/>
                  <a:pt x="680099" y="302982"/>
                  <a:pt x="685814" y="312507"/>
                </a:cubicBezTo>
                <a:cubicBezTo>
                  <a:pt x="757252" y="434427"/>
                  <a:pt x="829642" y="557299"/>
                  <a:pt x="901079" y="682077"/>
                </a:cubicBezTo>
                <a:cubicBezTo>
                  <a:pt x="973469" y="623022"/>
                  <a:pt x="1055384" y="583017"/>
                  <a:pt x="1144919" y="558252"/>
                </a:cubicBezTo>
                <a:cubicBezTo>
                  <a:pt x="1163017" y="553489"/>
                  <a:pt x="1193497" y="559204"/>
                  <a:pt x="1191592" y="523962"/>
                </a:cubicBezTo>
                <a:cubicBezTo>
                  <a:pt x="1189687" y="493482"/>
                  <a:pt x="1189687" y="469669"/>
                  <a:pt x="1149682" y="455382"/>
                </a:cubicBezTo>
                <a:cubicBezTo>
                  <a:pt x="1070624" y="427759"/>
                  <a:pt x="1034429" y="343939"/>
                  <a:pt x="1059194" y="265834"/>
                </a:cubicBezTo>
                <a:cubicBezTo>
                  <a:pt x="1083007" y="189634"/>
                  <a:pt x="1158254" y="144867"/>
                  <a:pt x="1238264" y="160107"/>
                </a:cubicBezTo>
                <a:cubicBezTo>
                  <a:pt x="1313512" y="174394"/>
                  <a:pt x="1367804" y="243927"/>
                  <a:pt x="1363042" y="322032"/>
                </a:cubicBezTo>
                <a:cubicBezTo>
                  <a:pt x="1359232" y="378229"/>
                  <a:pt x="1334467" y="424902"/>
                  <a:pt x="1283032" y="447762"/>
                </a:cubicBezTo>
                <a:cubicBezTo>
                  <a:pt x="1244932" y="463954"/>
                  <a:pt x="1243979" y="490624"/>
                  <a:pt x="1251599" y="520152"/>
                </a:cubicBezTo>
                <a:cubicBezTo>
                  <a:pt x="1260172" y="553489"/>
                  <a:pt x="1288747" y="535392"/>
                  <a:pt x="1307797" y="535392"/>
                </a:cubicBezTo>
                <a:cubicBezTo>
                  <a:pt x="1417334" y="534439"/>
                  <a:pt x="1521157" y="562062"/>
                  <a:pt x="1620217" y="606829"/>
                </a:cubicBezTo>
                <a:cubicBezTo>
                  <a:pt x="1684034" y="506817"/>
                  <a:pt x="1747852" y="406804"/>
                  <a:pt x="1810717" y="306792"/>
                </a:cubicBezTo>
                <a:cubicBezTo>
                  <a:pt x="1820242" y="290599"/>
                  <a:pt x="1836434" y="277264"/>
                  <a:pt x="1829767" y="255357"/>
                </a:cubicBezTo>
                <a:cubicBezTo>
                  <a:pt x="1779284" y="189634"/>
                  <a:pt x="1780237" y="109624"/>
                  <a:pt x="1832624" y="51522"/>
                </a:cubicBezTo>
                <a:cubicBezTo>
                  <a:pt x="1857389" y="23900"/>
                  <a:pt x="1890012" y="6993"/>
                  <a:pt x="1924541" y="1754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61" name="Freeform: Shape 260">
            <a:extLst>
              <a:ext uri="{FF2B5EF4-FFF2-40B4-BE49-F238E27FC236}">
                <a16:creationId xmlns="" xmlns:a16="http://schemas.microsoft.com/office/drawing/2014/main" id="{8282E662-CB50-4073-A32E-CA03C56A3187}"/>
              </a:ext>
            </a:extLst>
          </p:cNvPr>
          <p:cNvSpPr/>
          <p:nvPr/>
        </p:nvSpPr>
        <p:spPr>
          <a:xfrm>
            <a:off x="10309137" y="5601232"/>
            <a:ext cx="431822" cy="420282"/>
          </a:xfrm>
          <a:custGeom>
            <a:avLst/>
            <a:gdLst>
              <a:gd name="connsiteX0" fmla="*/ 1213500 w 2614664"/>
              <a:gd name="connsiteY0" fmla="*/ 1488843 h 2544791"/>
              <a:gd name="connsiteX1" fmla="*/ 1105867 w 2614664"/>
              <a:gd name="connsiteY1" fmla="*/ 1597428 h 2544791"/>
              <a:gd name="connsiteX2" fmla="*/ 1212547 w 2614664"/>
              <a:gd name="connsiteY2" fmla="*/ 1706013 h 2544791"/>
              <a:gd name="connsiteX3" fmla="*/ 1323037 w 2614664"/>
              <a:gd name="connsiteY3" fmla="*/ 1598380 h 2544791"/>
              <a:gd name="connsiteX4" fmla="*/ 1213500 w 2614664"/>
              <a:gd name="connsiteY4" fmla="*/ 1488843 h 2544791"/>
              <a:gd name="connsiteX5" fmla="*/ 1470674 w 2614664"/>
              <a:gd name="connsiteY5" fmla="*/ 1264053 h 2544791"/>
              <a:gd name="connsiteX6" fmla="*/ 1424954 w 2614664"/>
              <a:gd name="connsiteY6" fmla="*/ 1308820 h 2544791"/>
              <a:gd name="connsiteX7" fmla="*/ 1473532 w 2614664"/>
              <a:gd name="connsiteY7" fmla="*/ 1359303 h 2544791"/>
              <a:gd name="connsiteX8" fmla="*/ 1519252 w 2614664"/>
              <a:gd name="connsiteY8" fmla="*/ 1310725 h 2544791"/>
              <a:gd name="connsiteX9" fmla="*/ 1470674 w 2614664"/>
              <a:gd name="connsiteY9" fmla="*/ 1264053 h 2544791"/>
              <a:gd name="connsiteX10" fmla="*/ 909652 w 2614664"/>
              <a:gd name="connsiteY10" fmla="*/ 1184043 h 2544791"/>
              <a:gd name="connsiteX11" fmla="*/ 838214 w 2614664"/>
              <a:gd name="connsiteY11" fmla="*/ 1261196 h 2544791"/>
              <a:gd name="connsiteX12" fmla="*/ 911557 w 2614664"/>
              <a:gd name="connsiteY12" fmla="*/ 1332633 h 2544791"/>
              <a:gd name="connsiteX13" fmla="*/ 981089 w 2614664"/>
              <a:gd name="connsiteY13" fmla="*/ 1258338 h 2544791"/>
              <a:gd name="connsiteX14" fmla="*/ 909652 w 2614664"/>
              <a:gd name="connsiteY14" fmla="*/ 1184043 h 2544791"/>
              <a:gd name="connsiteX15" fmla="*/ 1816432 w 2614664"/>
              <a:gd name="connsiteY15" fmla="*/ 1064028 h 2544791"/>
              <a:gd name="connsiteX16" fmla="*/ 1759282 w 2614664"/>
              <a:gd name="connsiteY16" fmla="*/ 1121178 h 2544791"/>
              <a:gd name="connsiteX17" fmla="*/ 1813574 w 2614664"/>
              <a:gd name="connsiteY17" fmla="*/ 1172613 h 2544791"/>
              <a:gd name="connsiteX18" fmla="*/ 1867867 w 2614664"/>
              <a:gd name="connsiteY18" fmla="*/ 1119273 h 2544791"/>
              <a:gd name="connsiteX19" fmla="*/ 1816432 w 2614664"/>
              <a:gd name="connsiteY19" fmla="*/ 1064028 h 2544791"/>
              <a:gd name="connsiteX20" fmla="*/ 957277 w 2614664"/>
              <a:gd name="connsiteY20" fmla="*/ 835428 h 2544791"/>
              <a:gd name="connsiteX21" fmla="*/ 897270 w 2614664"/>
              <a:gd name="connsiteY21" fmla="*/ 894483 h 2544791"/>
              <a:gd name="connsiteX22" fmla="*/ 955372 w 2614664"/>
              <a:gd name="connsiteY22" fmla="*/ 957348 h 2544791"/>
              <a:gd name="connsiteX23" fmla="*/ 1016332 w 2614664"/>
              <a:gd name="connsiteY23" fmla="*/ 893531 h 2544791"/>
              <a:gd name="connsiteX24" fmla="*/ 957277 w 2614664"/>
              <a:gd name="connsiteY24" fmla="*/ 835428 h 2544791"/>
              <a:gd name="connsiteX25" fmla="*/ 1305892 w 2614664"/>
              <a:gd name="connsiteY25" fmla="*/ 744941 h 2544791"/>
              <a:gd name="connsiteX26" fmla="*/ 1182067 w 2614664"/>
              <a:gd name="connsiteY26" fmla="*/ 868766 h 2544791"/>
              <a:gd name="connsiteX27" fmla="*/ 1300177 w 2614664"/>
              <a:gd name="connsiteY27" fmla="*/ 999258 h 2544791"/>
              <a:gd name="connsiteX28" fmla="*/ 1429717 w 2614664"/>
              <a:gd name="connsiteY28" fmla="*/ 874481 h 2544791"/>
              <a:gd name="connsiteX29" fmla="*/ 1305892 w 2614664"/>
              <a:gd name="connsiteY29" fmla="*/ 744941 h 2544791"/>
              <a:gd name="connsiteX30" fmla="*/ 1924541 w 2614664"/>
              <a:gd name="connsiteY30" fmla="*/ 1754 h 2544791"/>
              <a:gd name="connsiteX31" fmla="*/ 2027887 w 2614664"/>
              <a:gd name="connsiteY31" fmla="*/ 21994 h 2544791"/>
              <a:gd name="connsiteX32" fmla="*/ 2093609 w 2614664"/>
              <a:gd name="connsiteY32" fmla="*/ 212494 h 2544791"/>
              <a:gd name="connsiteX33" fmla="*/ 1916444 w 2614664"/>
              <a:gd name="connsiteY33" fmla="*/ 309649 h 2544791"/>
              <a:gd name="connsiteX34" fmla="*/ 1879297 w 2614664"/>
              <a:gd name="connsiteY34" fmla="*/ 304887 h 2544791"/>
              <a:gd name="connsiteX35" fmla="*/ 1669747 w 2614664"/>
              <a:gd name="connsiteY35" fmla="*/ 627784 h 2544791"/>
              <a:gd name="connsiteX36" fmla="*/ 1706894 w 2614664"/>
              <a:gd name="connsiteY36" fmla="*/ 663027 h 2544791"/>
              <a:gd name="connsiteX37" fmla="*/ 1917397 w 2614664"/>
              <a:gd name="connsiteY37" fmla="*/ 925917 h 2544791"/>
              <a:gd name="connsiteX38" fmla="*/ 2029792 w 2614664"/>
              <a:gd name="connsiteY38" fmla="*/ 902104 h 2544791"/>
              <a:gd name="connsiteX39" fmla="*/ 2097419 w 2614664"/>
              <a:gd name="connsiteY39" fmla="*/ 884007 h 2544791"/>
              <a:gd name="connsiteX40" fmla="*/ 2124089 w 2614664"/>
              <a:gd name="connsiteY40" fmla="*/ 838287 h 2544791"/>
              <a:gd name="connsiteX41" fmla="*/ 2267917 w 2614664"/>
              <a:gd name="connsiteY41" fmla="*/ 703984 h 2544791"/>
              <a:gd name="connsiteX42" fmla="*/ 2426984 w 2614664"/>
              <a:gd name="connsiteY42" fmla="*/ 814474 h 2544791"/>
              <a:gd name="connsiteX43" fmla="*/ 2351737 w 2614664"/>
              <a:gd name="connsiteY43" fmla="*/ 997354 h 2544791"/>
              <a:gd name="connsiteX44" fmla="*/ 2157427 w 2614664"/>
              <a:gd name="connsiteY44" fmla="*/ 960207 h 2544791"/>
              <a:gd name="connsiteX45" fmla="*/ 2126947 w 2614664"/>
              <a:gd name="connsiteY45" fmla="*/ 931632 h 2544791"/>
              <a:gd name="connsiteX46" fmla="*/ 1953592 w 2614664"/>
              <a:gd name="connsiteY46" fmla="*/ 985924 h 2544791"/>
              <a:gd name="connsiteX47" fmla="*/ 1954544 w 2614664"/>
              <a:gd name="connsiteY47" fmla="*/ 1022119 h 2544791"/>
              <a:gd name="connsiteX48" fmla="*/ 1971689 w 2614664"/>
              <a:gd name="connsiteY48" fmla="*/ 1289772 h 2544791"/>
              <a:gd name="connsiteX49" fmla="*/ 1981214 w 2614664"/>
              <a:gd name="connsiteY49" fmla="*/ 1332634 h 2544791"/>
              <a:gd name="connsiteX50" fmla="*/ 2294587 w 2614664"/>
              <a:gd name="connsiteY50" fmla="*/ 1542184 h 2544791"/>
              <a:gd name="connsiteX51" fmla="*/ 2354594 w 2614664"/>
              <a:gd name="connsiteY51" fmla="*/ 1579332 h 2544791"/>
              <a:gd name="connsiteX52" fmla="*/ 2526997 w 2614664"/>
              <a:gd name="connsiteY52" fmla="*/ 1556472 h 2544791"/>
              <a:gd name="connsiteX53" fmla="*/ 2614627 w 2614664"/>
              <a:gd name="connsiteY53" fmla="*/ 1691727 h 2544791"/>
              <a:gd name="connsiteX54" fmla="*/ 2456512 w 2614664"/>
              <a:gd name="connsiteY54" fmla="*/ 1851747 h 2544791"/>
              <a:gd name="connsiteX55" fmla="*/ 2304112 w 2614664"/>
              <a:gd name="connsiteY55" fmla="*/ 1682202 h 2544791"/>
              <a:gd name="connsiteX56" fmla="*/ 2308874 w 2614664"/>
              <a:gd name="connsiteY56" fmla="*/ 1622194 h 2544791"/>
              <a:gd name="connsiteX57" fmla="*/ 1996454 w 2614664"/>
              <a:gd name="connsiteY57" fmla="*/ 1408834 h 2544791"/>
              <a:gd name="connsiteX58" fmla="*/ 1946924 w 2614664"/>
              <a:gd name="connsiteY58" fmla="*/ 1391689 h 2544791"/>
              <a:gd name="connsiteX59" fmla="*/ 1650697 w 2614664"/>
              <a:gd name="connsiteY59" fmla="*/ 1766974 h 2544791"/>
              <a:gd name="connsiteX60" fmla="*/ 1810717 w 2614664"/>
              <a:gd name="connsiteY60" fmla="*/ 1966999 h 2544791"/>
              <a:gd name="connsiteX61" fmla="*/ 1848817 w 2614664"/>
              <a:gd name="connsiteY61" fmla="*/ 2015577 h 2544791"/>
              <a:gd name="connsiteX62" fmla="*/ 1904062 w 2614664"/>
              <a:gd name="connsiteY62" fmla="*/ 2005099 h 2544791"/>
              <a:gd name="connsiteX63" fmla="*/ 2072654 w 2614664"/>
              <a:gd name="connsiteY63" fmla="*/ 2100349 h 2544791"/>
              <a:gd name="connsiteX64" fmla="*/ 2018362 w 2614664"/>
              <a:gd name="connsiteY64" fmla="*/ 2286087 h 2544791"/>
              <a:gd name="connsiteX65" fmla="*/ 1825004 w 2614664"/>
              <a:gd name="connsiteY65" fmla="*/ 2276562 h 2544791"/>
              <a:gd name="connsiteX66" fmla="*/ 1790714 w 2614664"/>
              <a:gd name="connsiteY66" fmla="*/ 2086062 h 2544791"/>
              <a:gd name="connsiteX67" fmla="*/ 1805954 w 2614664"/>
              <a:gd name="connsiteY67" fmla="*/ 2062249 h 2544791"/>
              <a:gd name="connsiteX68" fmla="*/ 1584974 w 2614664"/>
              <a:gd name="connsiteY68" fmla="*/ 1801264 h 2544791"/>
              <a:gd name="connsiteX69" fmla="*/ 1223024 w 2614664"/>
              <a:gd name="connsiteY69" fmla="*/ 1853652 h 2544791"/>
              <a:gd name="connsiteX70" fmla="*/ 1176352 w 2614664"/>
              <a:gd name="connsiteY70" fmla="*/ 2243224 h 2544791"/>
              <a:gd name="connsiteX71" fmla="*/ 1258267 w 2614664"/>
              <a:gd name="connsiteY71" fmla="*/ 2466109 h 2544791"/>
              <a:gd name="connsiteX72" fmla="*/ 1035382 w 2614664"/>
              <a:gd name="connsiteY72" fmla="*/ 2518497 h 2544791"/>
              <a:gd name="connsiteX73" fmla="*/ 999187 w 2614664"/>
              <a:gd name="connsiteY73" fmla="*/ 2292754 h 2544791"/>
              <a:gd name="connsiteX74" fmla="*/ 1081102 w 2614664"/>
              <a:gd name="connsiteY74" fmla="*/ 2238462 h 2544791"/>
              <a:gd name="connsiteX75" fmla="*/ 1119202 w 2614664"/>
              <a:gd name="connsiteY75" fmla="*/ 2216554 h 2544791"/>
              <a:gd name="connsiteX76" fmla="*/ 1160159 w 2614664"/>
              <a:gd name="connsiteY76" fmla="*/ 1885084 h 2544791"/>
              <a:gd name="connsiteX77" fmla="*/ 1163969 w 2614664"/>
              <a:gd name="connsiteY77" fmla="*/ 1861272 h 2544791"/>
              <a:gd name="connsiteX78" fmla="*/ 1135394 w 2614664"/>
              <a:gd name="connsiteY78" fmla="*/ 1834602 h 2544791"/>
              <a:gd name="connsiteX79" fmla="*/ 896317 w 2614664"/>
              <a:gd name="connsiteY79" fmla="*/ 1709824 h 2544791"/>
              <a:gd name="connsiteX80" fmla="*/ 852502 w 2614664"/>
              <a:gd name="connsiteY80" fmla="*/ 1714587 h 2544791"/>
              <a:gd name="connsiteX81" fmla="*/ 830594 w 2614664"/>
              <a:gd name="connsiteY81" fmla="*/ 1746019 h 2544791"/>
              <a:gd name="connsiteX82" fmla="*/ 816307 w 2614664"/>
              <a:gd name="connsiteY82" fmla="*/ 1858414 h 2544791"/>
              <a:gd name="connsiteX83" fmla="*/ 766777 w 2614664"/>
              <a:gd name="connsiteY83" fmla="*/ 2040342 h 2544791"/>
              <a:gd name="connsiteX84" fmla="*/ 580087 w 2614664"/>
              <a:gd name="connsiteY84" fmla="*/ 2040342 h 2544791"/>
              <a:gd name="connsiteX85" fmla="*/ 528652 w 2614664"/>
              <a:gd name="connsiteY85" fmla="*/ 1857462 h 2544791"/>
              <a:gd name="connsiteX86" fmla="*/ 687719 w 2614664"/>
              <a:gd name="connsiteY86" fmla="*/ 1762212 h 2544791"/>
              <a:gd name="connsiteX87" fmla="*/ 778207 w 2614664"/>
              <a:gd name="connsiteY87" fmla="*/ 1720302 h 2544791"/>
              <a:gd name="connsiteX88" fmla="*/ 778207 w 2614664"/>
              <a:gd name="connsiteY88" fmla="*/ 1585999 h 2544791"/>
              <a:gd name="connsiteX89" fmla="*/ 690577 w 2614664"/>
              <a:gd name="connsiteY89" fmla="*/ 1417407 h 2544791"/>
              <a:gd name="connsiteX90" fmla="*/ 661049 w 2614664"/>
              <a:gd name="connsiteY90" fmla="*/ 1378354 h 2544791"/>
              <a:gd name="connsiteX91" fmla="*/ 627712 w 2614664"/>
              <a:gd name="connsiteY91" fmla="*/ 1382164 h 2544791"/>
              <a:gd name="connsiteX92" fmla="*/ 401969 w 2614664"/>
              <a:gd name="connsiteY92" fmla="*/ 1395499 h 2544791"/>
              <a:gd name="connsiteX93" fmla="*/ 354344 w 2614664"/>
              <a:gd name="connsiteY93" fmla="*/ 1400262 h 2544791"/>
              <a:gd name="connsiteX94" fmla="*/ 298147 w 2614664"/>
              <a:gd name="connsiteY94" fmla="*/ 1438362 h 2544791"/>
              <a:gd name="connsiteX95" fmla="*/ 122887 w 2614664"/>
              <a:gd name="connsiteY95" fmla="*/ 1534564 h 2544791"/>
              <a:gd name="connsiteX96" fmla="*/ 14 w 2614664"/>
              <a:gd name="connsiteY96" fmla="*/ 1385974 h 2544791"/>
              <a:gd name="connsiteX97" fmla="*/ 119077 w 2614664"/>
              <a:gd name="connsiteY97" fmla="*/ 1229764 h 2544791"/>
              <a:gd name="connsiteX98" fmla="*/ 298147 w 2614664"/>
              <a:gd name="connsiteY98" fmla="*/ 1320252 h 2544791"/>
              <a:gd name="connsiteX99" fmla="*/ 307672 w 2614664"/>
              <a:gd name="connsiteY99" fmla="*/ 1342159 h 2544791"/>
              <a:gd name="connsiteX100" fmla="*/ 621044 w 2614664"/>
              <a:gd name="connsiteY100" fmla="*/ 1322157 h 2544791"/>
              <a:gd name="connsiteX101" fmla="*/ 662002 w 2614664"/>
              <a:gd name="connsiteY101" fmla="*/ 1301202 h 2544791"/>
              <a:gd name="connsiteX102" fmla="*/ 667717 w 2614664"/>
              <a:gd name="connsiteY102" fmla="*/ 1055457 h 2544791"/>
              <a:gd name="connsiteX103" fmla="*/ 468644 w 2614664"/>
              <a:gd name="connsiteY103" fmla="*/ 937347 h 2544791"/>
              <a:gd name="connsiteX104" fmla="*/ 239092 w 2614664"/>
              <a:gd name="connsiteY104" fmla="*/ 915439 h 2544791"/>
              <a:gd name="connsiteX105" fmla="*/ 281954 w 2614664"/>
              <a:gd name="connsiteY105" fmla="*/ 690649 h 2544791"/>
              <a:gd name="connsiteX106" fmla="*/ 500077 w 2614664"/>
              <a:gd name="connsiteY106" fmla="*/ 744942 h 2544791"/>
              <a:gd name="connsiteX107" fmla="*/ 518174 w 2614664"/>
              <a:gd name="connsiteY107" fmla="*/ 850669 h 2544791"/>
              <a:gd name="connsiteX108" fmla="*/ 524842 w 2614664"/>
              <a:gd name="connsiteY108" fmla="*/ 894484 h 2544791"/>
              <a:gd name="connsiteX109" fmla="*/ 688672 w 2614664"/>
              <a:gd name="connsiteY109" fmla="*/ 986877 h 2544791"/>
              <a:gd name="connsiteX110" fmla="*/ 848692 w 2614664"/>
              <a:gd name="connsiteY110" fmla="*/ 728749 h 2544791"/>
              <a:gd name="connsiteX111" fmla="*/ 832499 w 2614664"/>
              <a:gd name="connsiteY111" fmla="*/ 681124 h 2544791"/>
              <a:gd name="connsiteX112" fmla="*/ 621044 w 2614664"/>
              <a:gd name="connsiteY112" fmla="*/ 320127 h 2544791"/>
              <a:gd name="connsiteX113" fmla="*/ 472454 w 2614664"/>
              <a:gd name="connsiteY113" fmla="*/ 290599 h 2544791"/>
              <a:gd name="connsiteX114" fmla="*/ 450547 w 2614664"/>
              <a:gd name="connsiteY114" fmla="*/ 69619 h 2544791"/>
              <a:gd name="connsiteX115" fmla="*/ 674384 w 2614664"/>
              <a:gd name="connsiteY115" fmla="*/ 53427 h 2544791"/>
              <a:gd name="connsiteX116" fmla="*/ 677242 w 2614664"/>
              <a:gd name="connsiteY116" fmla="*/ 281074 h 2544791"/>
              <a:gd name="connsiteX117" fmla="*/ 685814 w 2614664"/>
              <a:gd name="connsiteY117" fmla="*/ 312507 h 2544791"/>
              <a:gd name="connsiteX118" fmla="*/ 901079 w 2614664"/>
              <a:gd name="connsiteY118" fmla="*/ 682077 h 2544791"/>
              <a:gd name="connsiteX119" fmla="*/ 1144919 w 2614664"/>
              <a:gd name="connsiteY119" fmla="*/ 558252 h 2544791"/>
              <a:gd name="connsiteX120" fmla="*/ 1191592 w 2614664"/>
              <a:gd name="connsiteY120" fmla="*/ 523962 h 2544791"/>
              <a:gd name="connsiteX121" fmla="*/ 1149682 w 2614664"/>
              <a:gd name="connsiteY121" fmla="*/ 455382 h 2544791"/>
              <a:gd name="connsiteX122" fmla="*/ 1059194 w 2614664"/>
              <a:gd name="connsiteY122" fmla="*/ 265834 h 2544791"/>
              <a:gd name="connsiteX123" fmla="*/ 1238264 w 2614664"/>
              <a:gd name="connsiteY123" fmla="*/ 160107 h 2544791"/>
              <a:gd name="connsiteX124" fmla="*/ 1363042 w 2614664"/>
              <a:gd name="connsiteY124" fmla="*/ 322032 h 2544791"/>
              <a:gd name="connsiteX125" fmla="*/ 1283032 w 2614664"/>
              <a:gd name="connsiteY125" fmla="*/ 447762 h 2544791"/>
              <a:gd name="connsiteX126" fmla="*/ 1251599 w 2614664"/>
              <a:gd name="connsiteY126" fmla="*/ 520152 h 2544791"/>
              <a:gd name="connsiteX127" fmla="*/ 1307797 w 2614664"/>
              <a:gd name="connsiteY127" fmla="*/ 535392 h 2544791"/>
              <a:gd name="connsiteX128" fmla="*/ 1620217 w 2614664"/>
              <a:gd name="connsiteY128" fmla="*/ 606829 h 2544791"/>
              <a:gd name="connsiteX129" fmla="*/ 1810717 w 2614664"/>
              <a:gd name="connsiteY129" fmla="*/ 306792 h 2544791"/>
              <a:gd name="connsiteX130" fmla="*/ 1829767 w 2614664"/>
              <a:gd name="connsiteY130" fmla="*/ 255357 h 2544791"/>
              <a:gd name="connsiteX131" fmla="*/ 1832624 w 2614664"/>
              <a:gd name="connsiteY131" fmla="*/ 51522 h 2544791"/>
              <a:gd name="connsiteX132" fmla="*/ 1924541 w 2614664"/>
              <a:gd name="connsiteY132" fmla="*/ 1754 h 25447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</a:cxnLst>
            <a:rect l="l" t="t" r="r" b="b"/>
            <a:pathLst>
              <a:path w="2614664" h="2544791">
                <a:moveTo>
                  <a:pt x="1213500" y="1488843"/>
                </a:moveTo>
                <a:cubicBezTo>
                  <a:pt x="1153492" y="1487890"/>
                  <a:pt x="1105867" y="1536468"/>
                  <a:pt x="1105867" y="1597428"/>
                </a:cubicBezTo>
                <a:cubicBezTo>
                  <a:pt x="1105867" y="1661245"/>
                  <a:pt x="1151587" y="1706965"/>
                  <a:pt x="1212547" y="1706013"/>
                </a:cubicBezTo>
                <a:cubicBezTo>
                  <a:pt x="1274460" y="1705060"/>
                  <a:pt x="1321132" y="1660293"/>
                  <a:pt x="1323037" y="1598380"/>
                </a:cubicBezTo>
                <a:cubicBezTo>
                  <a:pt x="1323990" y="1542183"/>
                  <a:pt x="1270649" y="1489795"/>
                  <a:pt x="1213500" y="1488843"/>
                </a:cubicBezTo>
                <a:close/>
                <a:moveTo>
                  <a:pt x="1470674" y="1264053"/>
                </a:moveTo>
                <a:cubicBezTo>
                  <a:pt x="1443052" y="1264053"/>
                  <a:pt x="1425907" y="1282150"/>
                  <a:pt x="1424954" y="1308820"/>
                </a:cubicBezTo>
                <a:cubicBezTo>
                  <a:pt x="1424002" y="1339300"/>
                  <a:pt x="1443052" y="1354540"/>
                  <a:pt x="1473532" y="1359303"/>
                </a:cubicBezTo>
                <a:cubicBezTo>
                  <a:pt x="1500202" y="1355493"/>
                  <a:pt x="1520204" y="1340253"/>
                  <a:pt x="1519252" y="1310725"/>
                </a:cubicBezTo>
                <a:cubicBezTo>
                  <a:pt x="1519252" y="1281198"/>
                  <a:pt x="1500202" y="1263100"/>
                  <a:pt x="1470674" y="1264053"/>
                </a:cubicBezTo>
                <a:close/>
                <a:moveTo>
                  <a:pt x="909652" y="1184043"/>
                </a:moveTo>
                <a:cubicBezTo>
                  <a:pt x="868694" y="1184043"/>
                  <a:pt x="837262" y="1218333"/>
                  <a:pt x="838214" y="1261196"/>
                </a:cubicBezTo>
                <a:cubicBezTo>
                  <a:pt x="840119" y="1302153"/>
                  <a:pt x="872504" y="1333585"/>
                  <a:pt x="911557" y="1332633"/>
                </a:cubicBezTo>
                <a:cubicBezTo>
                  <a:pt x="950609" y="1331681"/>
                  <a:pt x="981089" y="1299296"/>
                  <a:pt x="981089" y="1258338"/>
                </a:cubicBezTo>
                <a:cubicBezTo>
                  <a:pt x="981089" y="1217381"/>
                  <a:pt x="950609" y="1184995"/>
                  <a:pt x="909652" y="1184043"/>
                </a:cubicBezTo>
                <a:close/>
                <a:moveTo>
                  <a:pt x="1816432" y="1064028"/>
                </a:moveTo>
                <a:cubicBezTo>
                  <a:pt x="1782142" y="1064028"/>
                  <a:pt x="1759282" y="1086888"/>
                  <a:pt x="1759282" y="1121178"/>
                </a:cubicBezTo>
                <a:cubicBezTo>
                  <a:pt x="1759282" y="1154516"/>
                  <a:pt x="1782142" y="1170708"/>
                  <a:pt x="1813574" y="1172613"/>
                </a:cubicBezTo>
                <a:cubicBezTo>
                  <a:pt x="1847865" y="1171660"/>
                  <a:pt x="1866915" y="1154516"/>
                  <a:pt x="1867867" y="1119273"/>
                </a:cubicBezTo>
                <a:cubicBezTo>
                  <a:pt x="1867867" y="1085935"/>
                  <a:pt x="1849770" y="1064028"/>
                  <a:pt x="1816432" y="1064028"/>
                </a:cubicBezTo>
                <a:close/>
                <a:moveTo>
                  <a:pt x="957277" y="835428"/>
                </a:moveTo>
                <a:cubicBezTo>
                  <a:pt x="923940" y="832571"/>
                  <a:pt x="896317" y="860193"/>
                  <a:pt x="897270" y="894483"/>
                </a:cubicBezTo>
                <a:cubicBezTo>
                  <a:pt x="898222" y="931631"/>
                  <a:pt x="919177" y="954491"/>
                  <a:pt x="955372" y="957348"/>
                </a:cubicBezTo>
                <a:cubicBezTo>
                  <a:pt x="986805" y="960206"/>
                  <a:pt x="1016332" y="929726"/>
                  <a:pt x="1016332" y="893531"/>
                </a:cubicBezTo>
                <a:cubicBezTo>
                  <a:pt x="1011570" y="862098"/>
                  <a:pt x="993472" y="838286"/>
                  <a:pt x="957277" y="835428"/>
                </a:cubicBezTo>
                <a:close/>
                <a:moveTo>
                  <a:pt x="1305892" y="744941"/>
                </a:moveTo>
                <a:cubicBezTo>
                  <a:pt x="1237312" y="744941"/>
                  <a:pt x="1183972" y="798281"/>
                  <a:pt x="1182067" y="868766"/>
                </a:cubicBezTo>
                <a:cubicBezTo>
                  <a:pt x="1180162" y="940204"/>
                  <a:pt x="1232550" y="998306"/>
                  <a:pt x="1300177" y="999258"/>
                </a:cubicBezTo>
                <a:cubicBezTo>
                  <a:pt x="1372567" y="1000211"/>
                  <a:pt x="1428765" y="945918"/>
                  <a:pt x="1429717" y="874481"/>
                </a:cubicBezTo>
                <a:cubicBezTo>
                  <a:pt x="1430670" y="802091"/>
                  <a:pt x="1376377" y="745893"/>
                  <a:pt x="1305892" y="744941"/>
                </a:cubicBezTo>
                <a:close/>
                <a:moveTo>
                  <a:pt x="1924541" y="1754"/>
                </a:moveTo>
                <a:cubicBezTo>
                  <a:pt x="1959069" y="-3485"/>
                  <a:pt x="1995502" y="2944"/>
                  <a:pt x="2027887" y="21994"/>
                </a:cubicBezTo>
                <a:cubicBezTo>
                  <a:pt x="2092657" y="61047"/>
                  <a:pt x="2121232" y="141057"/>
                  <a:pt x="2093609" y="212494"/>
                </a:cubicBezTo>
                <a:cubicBezTo>
                  <a:pt x="2065987" y="282979"/>
                  <a:pt x="1994549" y="322032"/>
                  <a:pt x="1916444" y="309649"/>
                </a:cubicBezTo>
                <a:cubicBezTo>
                  <a:pt x="1904062" y="307744"/>
                  <a:pt x="1891679" y="306792"/>
                  <a:pt x="1879297" y="304887"/>
                </a:cubicBezTo>
                <a:cubicBezTo>
                  <a:pt x="1814527" y="416329"/>
                  <a:pt x="1744994" y="523962"/>
                  <a:pt x="1669747" y="627784"/>
                </a:cubicBezTo>
                <a:cubicBezTo>
                  <a:pt x="1674509" y="647787"/>
                  <a:pt x="1693559" y="652549"/>
                  <a:pt x="1706894" y="663027"/>
                </a:cubicBezTo>
                <a:cubicBezTo>
                  <a:pt x="1799287" y="732559"/>
                  <a:pt x="1873582" y="817332"/>
                  <a:pt x="1917397" y="925917"/>
                </a:cubicBezTo>
                <a:cubicBezTo>
                  <a:pt x="1958354" y="936394"/>
                  <a:pt x="1991692" y="909724"/>
                  <a:pt x="2029792" y="902104"/>
                </a:cubicBezTo>
                <a:cubicBezTo>
                  <a:pt x="2052652" y="897342"/>
                  <a:pt x="2074559" y="889722"/>
                  <a:pt x="2097419" y="884007"/>
                </a:cubicBezTo>
                <a:cubicBezTo>
                  <a:pt x="2121232" y="877339"/>
                  <a:pt x="2121232" y="857337"/>
                  <a:pt x="2124089" y="838287"/>
                </a:cubicBezTo>
                <a:cubicBezTo>
                  <a:pt x="2136472" y="762087"/>
                  <a:pt x="2193622" y="708747"/>
                  <a:pt x="2267917" y="703984"/>
                </a:cubicBezTo>
                <a:cubicBezTo>
                  <a:pt x="2338402" y="698269"/>
                  <a:pt x="2406982" y="745894"/>
                  <a:pt x="2426984" y="814474"/>
                </a:cubicBezTo>
                <a:cubicBezTo>
                  <a:pt x="2447939" y="886864"/>
                  <a:pt x="2416507" y="962112"/>
                  <a:pt x="2351737" y="997354"/>
                </a:cubicBezTo>
                <a:cubicBezTo>
                  <a:pt x="2285062" y="1032597"/>
                  <a:pt x="2208862" y="1018309"/>
                  <a:pt x="2157427" y="960207"/>
                </a:cubicBezTo>
                <a:cubicBezTo>
                  <a:pt x="2147902" y="949729"/>
                  <a:pt x="2142187" y="935442"/>
                  <a:pt x="2126947" y="931632"/>
                </a:cubicBezTo>
                <a:cubicBezTo>
                  <a:pt x="2070749" y="955444"/>
                  <a:pt x="2012647" y="971637"/>
                  <a:pt x="1953592" y="985924"/>
                </a:cubicBezTo>
                <a:cubicBezTo>
                  <a:pt x="1943114" y="998307"/>
                  <a:pt x="1951687" y="1010689"/>
                  <a:pt x="1954544" y="1022119"/>
                </a:cubicBezTo>
                <a:cubicBezTo>
                  <a:pt x="1978357" y="1109749"/>
                  <a:pt x="1982167" y="1199284"/>
                  <a:pt x="1971689" y="1289772"/>
                </a:cubicBezTo>
                <a:cubicBezTo>
                  <a:pt x="1969784" y="1305012"/>
                  <a:pt x="1965022" y="1321204"/>
                  <a:pt x="1981214" y="1332634"/>
                </a:cubicBezTo>
                <a:cubicBezTo>
                  <a:pt x="2091704" y="1394547"/>
                  <a:pt x="2189812" y="1472652"/>
                  <a:pt x="2294587" y="1542184"/>
                </a:cubicBezTo>
                <a:cubicBezTo>
                  <a:pt x="2314589" y="1554567"/>
                  <a:pt x="2334592" y="1566949"/>
                  <a:pt x="2354594" y="1579332"/>
                </a:cubicBezTo>
                <a:cubicBezTo>
                  <a:pt x="2406982" y="1536469"/>
                  <a:pt x="2465084" y="1526944"/>
                  <a:pt x="2526997" y="1556472"/>
                </a:cubicBezTo>
                <a:cubicBezTo>
                  <a:pt x="2583195" y="1583142"/>
                  <a:pt x="2612722" y="1629814"/>
                  <a:pt x="2614627" y="1691727"/>
                </a:cubicBezTo>
                <a:cubicBezTo>
                  <a:pt x="2616532" y="1781262"/>
                  <a:pt x="2545095" y="1852699"/>
                  <a:pt x="2456512" y="1851747"/>
                </a:cubicBezTo>
                <a:cubicBezTo>
                  <a:pt x="2366024" y="1850794"/>
                  <a:pt x="2297444" y="1773642"/>
                  <a:pt x="2304112" y="1682202"/>
                </a:cubicBezTo>
                <a:cubicBezTo>
                  <a:pt x="2305064" y="1662199"/>
                  <a:pt x="2319352" y="1643149"/>
                  <a:pt x="2308874" y="1622194"/>
                </a:cubicBezTo>
                <a:cubicBezTo>
                  <a:pt x="2205052" y="1550757"/>
                  <a:pt x="2101229" y="1479319"/>
                  <a:pt x="1996454" y="1408834"/>
                </a:cubicBezTo>
                <a:cubicBezTo>
                  <a:pt x="1982167" y="1399309"/>
                  <a:pt x="1969784" y="1379307"/>
                  <a:pt x="1946924" y="1391689"/>
                </a:cubicBezTo>
                <a:cubicBezTo>
                  <a:pt x="1899299" y="1556472"/>
                  <a:pt x="1797382" y="1679344"/>
                  <a:pt x="1650697" y="1766974"/>
                </a:cubicBezTo>
                <a:cubicBezTo>
                  <a:pt x="1696417" y="1840317"/>
                  <a:pt x="1758329" y="1899372"/>
                  <a:pt x="1810717" y="1966999"/>
                </a:cubicBezTo>
                <a:cubicBezTo>
                  <a:pt x="1823099" y="1983192"/>
                  <a:pt x="1836434" y="1999384"/>
                  <a:pt x="1848817" y="2015577"/>
                </a:cubicBezTo>
                <a:cubicBezTo>
                  <a:pt x="1866914" y="2011767"/>
                  <a:pt x="1885012" y="2007957"/>
                  <a:pt x="1904062" y="2005099"/>
                </a:cubicBezTo>
                <a:cubicBezTo>
                  <a:pt x="1979309" y="1994622"/>
                  <a:pt x="2045984" y="2033674"/>
                  <a:pt x="2072654" y="2100349"/>
                </a:cubicBezTo>
                <a:cubicBezTo>
                  <a:pt x="2099324" y="2167024"/>
                  <a:pt x="2077417" y="2244177"/>
                  <a:pt x="2018362" y="2286087"/>
                </a:cubicBezTo>
                <a:cubicBezTo>
                  <a:pt x="1960259" y="2327997"/>
                  <a:pt x="1879297" y="2324187"/>
                  <a:pt x="1825004" y="2276562"/>
                </a:cubicBezTo>
                <a:cubicBezTo>
                  <a:pt x="1771664" y="2228937"/>
                  <a:pt x="1757377" y="2151784"/>
                  <a:pt x="1790714" y="2086062"/>
                </a:cubicBezTo>
                <a:cubicBezTo>
                  <a:pt x="1794524" y="2077489"/>
                  <a:pt x="1801192" y="2069869"/>
                  <a:pt x="1805954" y="2062249"/>
                </a:cubicBezTo>
                <a:cubicBezTo>
                  <a:pt x="1737374" y="1970809"/>
                  <a:pt x="1666889" y="1881274"/>
                  <a:pt x="1584974" y="1801264"/>
                </a:cubicBezTo>
                <a:cubicBezTo>
                  <a:pt x="1469722" y="1854604"/>
                  <a:pt x="1347802" y="1867939"/>
                  <a:pt x="1223024" y="1853652"/>
                </a:cubicBezTo>
                <a:cubicBezTo>
                  <a:pt x="1207784" y="1983192"/>
                  <a:pt x="1191592" y="2113684"/>
                  <a:pt x="1176352" y="2243224"/>
                </a:cubicBezTo>
                <a:cubicBezTo>
                  <a:pt x="1270649" y="2286087"/>
                  <a:pt x="1305892" y="2382289"/>
                  <a:pt x="1258267" y="2466109"/>
                </a:cubicBezTo>
                <a:cubicBezTo>
                  <a:pt x="1213499" y="2544214"/>
                  <a:pt x="1110629" y="2568979"/>
                  <a:pt x="1035382" y="2518497"/>
                </a:cubicBezTo>
                <a:cubicBezTo>
                  <a:pt x="960134" y="2468014"/>
                  <a:pt x="943942" y="2365144"/>
                  <a:pt x="999187" y="2292754"/>
                </a:cubicBezTo>
                <a:cubicBezTo>
                  <a:pt x="1021094" y="2266084"/>
                  <a:pt x="1048717" y="2248939"/>
                  <a:pt x="1081102" y="2238462"/>
                </a:cubicBezTo>
                <a:cubicBezTo>
                  <a:pt x="1095389" y="2234652"/>
                  <a:pt x="1114439" y="2237509"/>
                  <a:pt x="1119202" y="2216554"/>
                </a:cubicBezTo>
                <a:cubicBezTo>
                  <a:pt x="1129679" y="2105112"/>
                  <a:pt x="1142062" y="1994622"/>
                  <a:pt x="1160159" y="1885084"/>
                </a:cubicBezTo>
                <a:cubicBezTo>
                  <a:pt x="1158254" y="1878417"/>
                  <a:pt x="1161112" y="1868892"/>
                  <a:pt x="1163969" y="1861272"/>
                </a:cubicBezTo>
                <a:cubicBezTo>
                  <a:pt x="1163017" y="1842222"/>
                  <a:pt x="1149682" y="1838412"/>
                  <a:pt x="1135394" y="1834602"/>
                </a:cubicBezTo>
                <a:cubicBezTo>
                  <a:pt x="1046812" y="1809837"/>
                  <a:pt x="966802" y="1767927"/>
                  <a:pt x="896317" y="1709824"/>
                </a:cubicBezTo>
                <a:cubicBezTo>
                  <a:pt x="877267" y="1693632"/>
                  <a:pt x="864884" y="1691727"/>
                  <a:pt x="852502" y="1714587"/>
                </a:cubicBezTo>
                <a:cubicBezTo>
                  <a:pt x="845834" y="1726017"/>
                  <a:pt x="839167" y="1736494"/>
                  <a:pt x="830594" y="1746019"/>
                </a:cubicBezTo>
                <a:cubicBezTo>
                  <a:pt x="802019" y="1780309"/>
                  <a:pt x="787732" y="1809837"/>
                  <a:pt x="816307" y="1858414"/>
                </a:cubicBezTo>
                <a:cubicBezTo>
                  <a:pt x="851549" y="1919374"/>
                  <a:pt x="823927" y="1998432"/>
                  <a:pt x="766777" y="2040342"/>
                </a:cubicBezTo>
                <a:cubicBezTo>
                  <a:pt x="711532" y="2081299"/>
                  <a:pt x="635332" y="2081299"/>
                  <a:pt x="580087" y="2040342"/>
                </a:cubicBezTo>
                <a:cubicBezTo>
                  <a:pt x="523889" y="1998432"/>
                  <a:pt x="502934" y="1923184"/>
                  <a:pt x="528652" y="1857462"/>
                </a:cubicBezTo>
                <a:cubicBezTo>
                  <a:pt x="554369" y="1793644"/>
                  <a:pt x="621044" y="1747924"/>
                  <a:pt x="687719" y="1762212"/>
                </a:cubicBezTo>
                <a:cubicBezTo>
                  <a:pt x="735344" y="1772689"/>
                  <a:pt x="755347" y="1755544"/>
                  <a:pt x="778207" y="1720302"/>
                </a:cubicBezTo>
                <a:cubicBezTo>
                  <a:pt x="823927" y="1649817"/>
                  <a:pt x="825832" y="1650769"/>
                  <a:pt x="778207" y="1585999"/>
                </a:cubicBezTo>
                <a:cubicBezTo>
                  <a:pt x="741059" y="1533612"/>
                  <a:pt x="712484" y="1477414"/>
                  <a:pt x="690577" y="1417407"/>
                </a:cubicBezTo>
                <a:cubicBezTo>
                  <a:pt x="684862" y="1401214"/>
                  <a:pt x="683909" y="1382164"/>
                  <a:pt x="661049" y="1378354"/>
                </a:cubicBezTo>
                <a:cubicBezTo>
                  <a:pt x="650572" y="1384069"/>
                  <a:pt x="639142" y="1383117"/>
                  <a:pt x="627712" y="1382164"/>
                </a:cubicBezTo>
                <a:cubicBezTo>
                  <a:pt x="552464" y="1390737"/>
                  <a:pt x="477217" y="1393594"/>
                  <a:pt x="401969" y="1395499"/>
                </a:cubicBezTo>
                <a:cubicBezTo>
                  <a:pt x="385777" y="1397404"/>
                  <a:pt x="370537" y="1400262"/>
                  <a:pt x="354344" y="1400262"/>
                </a:cubicBezTo>
                <a:cubicBezTo>
                  <a:pt x="327674" y="1401214"/>
                  <a:pt x="309577" y="1407882"/>
                  <a:pt x="298147" y="1438362"/>
                </a:cubicBezTo>
                <a:cubicBezTo>
                  <a:pt x="270524" y="1512657"/>
                  <a:pt x="196229" y="1549804"/>
                  <a:pt x="122887" y="1534564"/>
                </a:cubicBezTo>
                <a:cubicBezTo>
                  <a:pt x="50497" y="1519324"/>
                  <a:pt x="967" y="1459317"/>
                  <a:pt x="14" y="1385974"/>
                </a:cubicBezTo>
                <a:cubicBezTo>
                  <a:pt x="-938" y="1308822"/>
                  <a:pt x="45734" y="1247862"/>
                  <a:pt x="119077" y="1229764"/>
                </a:cubicBezTo>
                <a:cubicBezTo>
                  <a:pt x="192419" y="1211667"/>
                  <a:pt x="264809" y="1248814"/>
                  <a:pt x="298147" y="1320252"/>
                </a:cubicBezTo>
                <a:cubicBezTo>
                  <a:pt x="301957" y="1326919"/>
                  <a:pt x="304814" y="1334539"/>
                  <a:pt x="307672" y="1342159"/>
                </a:cubicBezTo>
                <a:cubicBezTo>
                  <a:pt x="412447" y="1335492"/>
                  <a:pt x="516269" y="1328824"/>
                  <a:pt x="621044" y="1322157"/>
                </a:cubicBezTo>
                <a:cubicBezTo>
                  <a:pt x="636284" y="1321204"/>
                  <a:pt x="658192" y="1326919"/>
                  <a:pt x="662002" y="1301202"/>
                </a:cubicBezTo>
                <a:cubicBezTo>
                  <a:pt x="646762" y="1218334"/>
                  <a:pt x="650572" y="1137372"/>
                  <a:pt x="667717" y="1055457"/>
                </a:cubicBezTo>
                <a:cubicBezTo>
                  <a:pt x="600089" y="1017357"/>
                  <a:pt x="542939" y="964017"/>
                  <a:pt x="468644" y="937347"/>
                </a:cubicBezTo>
                <a:cubicBezTo>
                  <a:pt x="392444" y="999259"/>
                  <a:pt x="293384" y="989734"/>
                  <a:pt x="239092" y="915439"/>
                </a:cubicBezTo>
                <a:cubicBezTo>
                  <a:pt x="186704" y="843049"/>
                  <a:pt x="205754" y="738274"/>
                  <a:pt x="281954" y="690649"/>
                </a:cubicBezTo>
                <a:cubicBezTo>
                  <a:pt x="356249" y="643977"/>
                  <a:pt x="456262" y="668742"/>
                  <a:pt x="500077" y="744942"/>
                </a:cubicBezTo>
                <a:cubicBezTo>
                  <a:pt x="519127" y="778279"/>
                  <a:pt x="522937" y="813522"/>
                  <a:pt x="518174" y="850669"/>
                </a:cubicBezTo>
                <a:cubicBezTo>
                  <a:pt x="516269" y="865909"/>
                  <a:pt x="507697" y="882102"/>
                  <a:pt x="524842" y="894484"/>
                </a:cubicBezTo>
                <a:cubicBezTo>
                  <a:pt x="581992" y="920202"/>
                  <a:pt x="626759" y="969732"/>
                  <a:pt x="688672" y="986877"/>
                </a:cubicBezTo>
                <a:cubicBezTo>
                  <a:pt x="720104" y="886864"/>
                  <a:pt x="772492" y="800187"/>
                  <a:pt x="848692" y="728749"/>
                </a:cubicBezTo>
                <a:cubicBezTo>
                  <a:pt x="855359" y="708747"/>
                  <a:pt x="841072" y="695412"/>
                  <a:pt x="832499" y="681124"/>
                </a:cubicBezTo>
                <a:cubicBezTo>
                  <a:pt x="762014" y="561109"/>
                  <a:pt x="691529" y="440142"/>
                  <a:pt x="621044" y="320127"/>
                </a:cubicBezTo>
                <a:cubicBezTo>
                  <a:pt x="566752" y="330604"/>
                  <a:pt x="516269" y="326794"/>
                  <a:pt x="472454" y="290599"/>
                </a:cubicBezTo>
                <a:cubicBezTo>
                  <a:pt x="404827" y="235354"/>
                  <a:pt x="395302" y="136294"/>
                  <a:pt x="450547" y="69619"/>
                </a:cubicBezTo>
                <a:cubicBezTo>
                  <a:pt x="505792" y="1992"/>
                  <a:pt x="609614" y="-5628"/>
                  <a:pt x="674384" y="53427"/>
                </a:cubicBezTo>
                <a:cubicBezTo>
                  <a:pt x="742012" y="114387"/>
                  <a:pt x="742964" y="209637"/>
                  <a:pt x="677242" y="281074"/>
                </a:cubicBezTo>
                <a:cubicBezTo>
                  <a:pt x="675337" y="293457"/>
                  <a:pt x="680099" y="302982"/>
                  <a:pt x="685814" y="312507"/>
                </a:cubicBezTo>
                <a:cubicBezTo>
                  <a:pt x="757252" y="434427"/>
                  <a:pt x="829642" y="557299"/>
                  <a:pt x="901079" y="682077"/>
                </a:cubicBezTo>
                <a:cubicBezTo>
                  <a:pt x="973469" y="623022"/>
                  <a:pt x="1055384" y="583017"/>
                  <a:pt x="1144919" y="558252"/>
                </a:cubicBezTo>
                <a:cubicBezTo>
                  <a:pt x="1163017" y="553489"/>
                  <a:pt x="1193497" y="559204"/>
                  <a:pt x="1191592" y="523962"/>
                </a:cubicBezTo>
                <a:cubicBezTo>
                  <a:pt x="1189687" y="493482"/>
                  <a:pt x="1189687" y="469669"/>
                  <a:pt x="1149682" y="455382"/>
                </a:cubicBezTo>
                <a:cubicBezTo>
                  <a:pt x="1070624" y="427759"/>
                  <a:pt x="1034429" y="343939"/>
                  <a:pt x="1059194" y="265834"/>
                </a:cubicBezTo>
                <a:cubicBezTo>
                  <a:pt x="1083007" y="189634"/>
                  <a:pt x="1158254" y="144867"/>
                  <a:pt x="1238264" y="160107"/>
                </a:cubicBezTo>
                <a:cubicBezTo>
                  <a:pt x="1313512" y="174394"/>
                  <a:pt x="1367804" y="243927"/>
                  <a:pt x="1363042" y="322032"/>
                </a:cubicBezTo>
                <a:cubicBezTo>
                  <a:pt x="1359232" y="378229"/>
                  <a:pt x="1334467" y="424902"/>
                  <a:pt x="1283032" y="447762"/>
                </a:cubicBezTo>
                <a:cubicBezTo>
                  <a:pt x="1244932" y="463954"/>
                  <a:pt x="1243979" y="490624"/>
                  <a:pt x="1251599" y="520152"/>
                </a:cubicBezTo>
                <a:cubicBezTo>
                  <a:pt x="1260172" y="553489"/>
                  <a:pt x="1288747" y="535392"/>
                  <a:pt x="1307797" y="535392"/>
                </a:cubicBezTo>
                <a:cubicBezTo>
                  <a:pt x="1417334" y="534439"/>
                  <a:pt x="1521157" y="562062"/>
                  <a:pt x="1620217" y="606829"/>
                </a:cubicBezTo>
                <a:cubicBezTo>
                  <a:pt x="1684034" y="506817"/>
                  <a:pt x="1747852" y="406804"/>
                  <a:pt x="1810717" y="306792"/>
                </a:cubicBezTo>
                <a:cubicBezTo>
                  <a:pt x="1820242" y="290599"/>
                  <a:pt x="1836434" y="277264"/>
                  <a:pt x="1829767" y="255357"/>
                </a:cubicBezTo>
                <a:cubicBezTo>
                  <a:pt x="1779284" y="189634"/>
                  <a:pt x="1780237" y="109624"/>
                  <a:pt x="1832624" y="51522"/>
                </a:cubicBezTo>
                <a:cubicBezTo>
                  <a:pt x="1857389" y="23900"/>
                  <a:pt x="1890012" y="6993"/>
                  <a:pt x="1924541" y="1754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62" name="Freeform: Shape 261">
            <a:extLst>
              <a:ext uri="{FF2B5EF4-FFF2-40B4-BE49-F238E27FC236}">
                <a16:creationId xmlns="" xmlns:a16="http://schemas.microsoft.com/office/drawing/2014/main" id="{10E2C84D-8D0B-4B20-A724-9A8A6FD3F3EC}"/>
              </a:ext>
            </a:extLst>
          </p:cNvPr>
          <p:cNvSpPr/>
          <p:nvPr/>
        </p:nvSpPr>
        <p:spPr>
          <a:xfrm>
            <a:off x="8040320" y="6113978"/>
            <a:ext cx="431822" cy="420282"/>
          </a:xfrm>
          <a:custGeom>
            <a:avLst/>
            <a:gdLst>
              <a:gd name="connsiteX0" fmla="*/ 1213500 w 2614664"/>
              <a:gd name="connsiteY0" fmla="*/ 1488843 h 2544791"/>
              <a:gd name="connsiteX1" fmla="*/ 1105867 w 2614664"/>
              <a:gd name="connsiteY1" fmla="*/ 1597428 h 2544791"/>
              <a:gd name="connsiteX2" fmla="*/ 1212547 w 2614664"/>
              <a:gd name="connsiteY2" fmla="*/ 1706013 h 2544791"/>
              <a:gd name="connsiteX3" fmla="*/ 1323037 w 2614664"/>
              <a:gd name="connsiteY3" fmla="*/ 1598380 h 2544791"/>
              <a:gd name="connsiteX4" fmla="*/ 1213500 w 2614664"/>
              <a:gd name="connsiteY4" fmla="*/ 1488843 h 2544791"/>
              <a:gd name="connsiteX5" fmla="*/ 1470674 w 2614664"/>
              <a:gd name="connsiteY5" fmla="*/ 1264053 h 2544791"/>
              <a:gd name="connsiteX6" fmla="*/ 1424954 w 2614664"/>
              <a:gd name="connsiteY6" fmla="*/ 1308820 h 2544791"/>
              <a:gd name="connsiteX7" fmla="*/ 1473532 w 2614664"/>
              <a:gd name="connsiteY7" fmla="*/ 1359303 h 2544791"/>
              <a:gd name="connsiteX8" fmla="*/ 1519252 w 2614664"/>
              <a:gd name="connsiteY8" fmla="*/ 1310725 h 2544791"/>
              <a:gd name="connsiteX9" fmla="*/ 1470674 w 2614664"/>
              <a:gd name="connsiteY9" fmla="*/ 1264053 h 2544791"/>
              <a:gd name="connsiteX10" fmla="*/ 909652 w 2614664"/>
              <a:gd name="connsiteY10" fmla="*/ 1184043 h 2544791"/>
              <a:gd name="connsiteX11" fmla="*/ 838214 w 2614664"/>
              <a:gd name="connsiteY11" fmla="*/ 1261196 h 2544791"/>
              <a:gd name="connsiteX12" fmla="*/ 911557 w 2614664"/>
              <a:gd name="connsiteY12" fmla="*/ 1332633 h 2544791"/>
              <a:gd name="connsiteX13" fmla="*/ 981089 w 2614664"/>
              <a:gd name="connsiteY13" fmla="*/ 1258338 h 2544791"/>
              <a:gd name="connsiteX14" fmla="*/ 909652 w 2614664"/>
              <a:gd name="connsiteY14" fmla="*/ 1184043 h 2544791"/>
              <a:gd name="connsiteX15" fmla="*/ 1816432 w 2614664"/>
              <a:gd name="connsiteY15" fmla="*/ 1064028 h 2544791"/>
              <a:gd name="connsiteX16" fmla="*/ 1759282 w 2614664"/>
              <a:gd name="connsiteY16" fmla="*/ 1121178 h 2544791"/>
              <a:gd name="connsiteX17" fmla="*/ 1813574 w 2614664"/>
              <a:gd name="connsiteY17" fmla="*/ 1172613 h 2544791"/>
              <a:gd name="connsiteX18" fmla="*/ 1867867 w 2614664"/>
              <a:gd name="connsiteY18" fmla="*/ 1119273 h 2544791"/>
              <a:gd name="connsiteX19" fmla="*/ 1816432 w 2614664"/>
              <a:gd name="connsiteY19" fmla="*/ 1064028 h 2544791"/>
              <a:gd name="connsiteX20" fmla="*/ 957277 w 2614664"/>
              <a:gd name="connsiteY20" fmla="*/ 835428 h 2544791"/>
              <a:gd name="connsiteX21" fmla="*/ 897270 w 2614664"/>
              <a:gd name="connsiteY21" fmla="*/ 894483 h 2544791"/>
              <a:gd name="connsiteX22" fmla="*/ 955372 w 2614664"/>
              <a:gd name="connsiteY22" fmla="*/ 957348 h 2544791"/>
              <a:gd name="connsiteX23" fmla="*/ 1016332 w 2614664"/>
              <a:gd name="connsiteY23" fmla="*/ 893531 h 2544791"/>
              <a:gd name="connsiteX24" fmla="*/ 957277 w 2614664"/>
              <a:gd name="connsiteY24" fmla="*/ 835428 h 2544791"/>
              <a:gd name="connsiteX25" fmla="*/ 1305892 w 2614664"/>
              <a:gd name="connsiteY25" fmla="*/ 744941 h 2544791"/>
              <a:gd name="connsiteX26" fmla="*/ 1182067 w 2614664"/>
              <a:gd name="connsiteY26" fmla="*/ 868766 h 2544791"/>
              <a:gd name="connsiteX27" fmla="*/ 1300177 w 2614664"/>
              <a:gd name="connsiteY27" fmla="*/ 999258 h 2544791"/>
              <a:gd name="connsiteX28" fmla="*/ 1429717 w 2614664"/>
              <a:gd name="connsiteY28" fmla="*/ 874481 h 2544791"/>
              <a:gd name="connsiteX29" fmla="*/ 1305892 w 2614664"/>
              <a:gd name="connsiteY29" fmla="*/ 744941 h 2544791"/>
              <a:gd name="connsiteX30" fmla="*/ 1924541 w 2614664"/>
              <a:gd name="connsiteY30" fmla="*/ 1754 h 2544791"/>
              <a:gd name="connsiteX31" fmla="*/ 2027887 w 2614664"/>
              <a:gd name="connsiteY31" fmla="*/ 21994 h 2544791"/>
              <a:gd name="connsiteX32" fmla="*/ 2093609 w 2614664"/>
              <a:gd name="connsiteY32" fmla="*/ 212494 h 2544791"/>
              <a:gd name="connsiteX33" fmla="*/ 1916444 w 2614664"/>
              <a:gd name="connsiteY33" fmla="*/ 309649 h 2544791"/>
              <a:gd name="connsiteX34" fmla="*/ 1879297 w 2614664"/>
              <a:gd name="connsiteY34" fmla="*/ 304887 h 2544791"/>
              <a:gd name="connsiteX35" fmla="*/ 1669747 w 2614664"/>
              <a:gd name="connsiteY35" fmla="*/ 627784 h 2544791"/>
              <a:gd name="connsiteX36" fmla="*/ 1706894 w 2614664"/>
              <a:gd name="connsiteY36" fmla="*/ 663027 h 2544791"/>
              <a:gd name="connsiteX37" fmla="*/ 1917397 w 2614664"/>
              <a:gd name="connsiteY37" fmla="*/ 925917 h 2544791"/>
              <a:gd name="connsiteX38" fmla="*/ 2029792 w 2614664"/>
              <a:gd name="connsiteY38" fmla="*/ 902104 h 2544791"/>
              <a:gd name="connsiteX39" fmla="*/ 2097419 w 2614664"/>
              <a:gd name="connsiteY39" fmla="*/ 884007 h 2544791"/>
              <a:gd name="connsiteX40" fmla="*/ 2124089 w 2614664"/>
              <a:gd name="connsiteY40" fmla="*/ 838287 h 2544791"/>
              <a:gd name="connsiteX41" fmla="*/ 2267917 w 2614664"/>
              <a:gd name="connsiteY41" fmla="*/ 703984 h 2544791"/>
              <a:gd name="connsiteX42" fmla="*/ 2426984 w 2614664"/>
              <a:gd name="connsiteY42" fmla="*/ 814474 h 2544791"/>
              <a:gd name="connsiteX43" fmla="*/ 2351737 w 2614664"/>
              <a:gd name="connsiteY43" fmla="*/ 997354 h 2544791"/>
              <a:gd name="connsiteX44" fmla="*/ 2157427 w 2614664"/>
              <a:gd name="connsiteY44" fmla="*/ 960207 h 2544791"/>
              <a:gd name="connsiteX45" fmla="*/ 2126947 w 2614664"/>
              <a:gd name="connsiteY45" fmla="*/ 931632 h 2544791"/>
              <a:gd name="connsiteX46" fmla="*/ 1953592 w 2614664"/>
              <a:gd name="connsiteY46" fmla="*/ 985924 h 2544791"/>
              <a:gd name="connsiteX47" fmla="*/ 1954544 w 2614664"/>
              <a:gd name="connsiteY47" fmla="*/ 1022119 h 2544791"/>
              <a:gd name="connsiteX48" fmla="*/ 1971689 w 2614664"/>
              <a:gd name="connsiteY48" fmla="*/ 1289772 h 2544791"/>
              <a:gd name="connsiteX49" fmla="*/ 1981214 w 2614664"/>
              <a:gd name="connsiteY49" fmla="*/ 1332634 h 2544791"/>
              <a:gd name="connsiteX50" fmla="*/ 2294587 w 2614664"/>
              <a:gd name="connsiteY50" fmla="*/ 1542184 h 2544791"/>
              <a:gd name="connsiteX51" fmla="*/ 2354594 w 2614664"/>
              <a:gd name="connsiteY51" fmla="*/ 1579332 h 2544791"/>
              <a:gd name="connsiteX52" fmla="*/ 2526997 w 2614664"/>
              <a:gd name="connsiteY52" fmla="*/ 1556472 h 2544791"/>
              <a:gd name="connsiteX53" fmla="*/ 2614627 w 2614664"/>
              <a:gd name="connsiteY53" fmla="*/ 1691727 h 2544791"/>
              <a:gd name="connsiteX54" fmla="*/ 2456512 w 2614664"/>
              <a:gd name="connsiteY54" fmla="*/ 1851747 h 2544791"/>
              <a:gd name="connsiteX55" fmla="*/ 2304112 w 2614664"/>
              <a:gd name="connsiteY55" fmla="*/ 1682202 h 2544791"/>
              <a:gd name="connsiteX56" fmla="*/ 2308874 w 2614664"/>
              <a:gd name="connsiteY56" fmla="*/ 1622194 h 2544791"/>
              <a:gd name="connsiteX57" fmla="*/ 1996454 w 2614664"/>
              <a:gd name="connsiteY57" fmla="*/ 1408834 h 2544791"/>
              <a:gd name="connsiteX58" fmla="*/ 1946924 w 2614664"/>
              <a:gd name="connsiteY58" fmla="*/ 1391689 h 2544791"/>
              <a:gd name="connsiteX59" fmla="*/ 1650697 w 2614664"/>
              <a:gd name="connsiteY59" fmla="*/ 1766974 h 2544791"/>
              <a:gd name="connsiteX60" fmla="*/ 1810717 w 2614664"/>
              <a:gd name="connsiteY60" fmla="*/ 1966999 h 2544791"/>
              <a:gd name="connsiteX61" fmla="*/ 1848817 w 2614664"/>
              <a:gd name="connsiteY61" fmla="*/ 2015577 h 2544791"/>
              <a:gd name="connsiteX62" fmla="*/ 1904062 w 2614664"/>
              <a:gd name="connsiteY62" fmla="*/ 2005099 h 2544791"/>
              <a:gd name="connsiteX63" fmla="*/ 2072654 w 2614664"/>
              <a:gd name="connsiteY63" fmla="*/ 2100349 h 2544791"/>
              <a:gd name="connsiteX64" fmla="*/ 2018362 w 2614664"/>
              <a:gd name="connsiteY64" fmla="*/ 2286087 h 2544791"/>
              <a:gd name="connsiteX65" fmla="*/ 1825004 w 2614664"/>
              <a:gd name="connsiteY65" fmla="*/ 2276562 h 2544791"/>
              <a:gd name="connsiteX66" fmla="*/ 1790714 w 2614664"/>
              <a:gd name="connsiteY66" fmla="*/ 2086062 h 2544791"/>
              <a:gd name="connsiteX67" fmla="*/ 1805954 w 2614664"/>
              <a:gd name="connsiteY67" fmla="*/ 2062249 h 2544791"/>
              <a:gd name="connsiteX68" fmla="*/ 1584974 w 2614664"/>
              <a:gd name="connsiteY68" fmla="*/ 1801264 h 2544791"/>
              <a:gd name="connsiteX69" fmla="*/ 1223024 w 2614664"/>
              <a:gd name="connsiteY69" fmla="*/ 1853652 h 2544791"/>
              <a:gd name="connsiteX70" fmla="*/ 1176352 w 2614664"/>
              <a:gd name="connsiteY70" fmla="*/ 2243224 h 2544791"/>
              <a:gd name="connsiteX71" fmla="*/ 1258267 w 2614664"/>
              <a:gd name="connsiteY71" fmla="*/ 2466109 h 2544791"/>
              <a:gd name="connsiteX72" fmla="*/ 1035382 w 2614664"/>
              <a:gd name="connsiteY72" fmla="*/ 2518497 h 2544791"/>
              <a:gd name="connsiteX73" fmla="*/ 999187 w 2614664"/>
              <a:gd name="connsiteY73" fmla="*/ 2292754 h 2544791"/>
              <a:gd name="connsiteX74" fmla="*/ 1081102 w 2614664"/>
              <a:gd name="connsiteY74" fmla="*/ 2238462 h 2544791"/>
              <a:gd name="connsiteX75" fmla="*/ 1119202 w 2614664"/>
              <a:gd name="connsiteY75" fmla="*/ 2216554 h 2544791"/>
              <a:gd name="connsiteX76" fmla="*/ 1160159 w 2614664"/>
              <a:gd name="connsiteY76" fmla="*/ 1885084 h 2544791"/>
              <a:gd name="connsiteX77" fmla="*/ 1163969 w 2614664"/>
              <a:gd name="connsiteY77" fmla="*/ 1861272 h 2544791"/>
              <a:gd name="connsiteX78" fmla="*/ 1135394 w 2614664"/>
              <a:gd name="connsiteY78" fmla="*/ 1834602 h 2544791"/>
              <a:gd name="connsiteX79" fmla="*/ 896317 w 2614664"/>
              <a:gd name="connsiteY79" fmla="*/ 1709824 h 2544791"/>
              <a:gd name="connsiteX80" fmla="*/ 852502 w 2614664"/>
              <a:gd name="connsiteY80" fmla="*/ 1714587 h 2544791"/>
              <a:gd name="connsiteX81" fmla="*/ 830594 w 2614664"/>
              <a:gd name="connsiteY81" fmla="*/ 1746019 h 2544791"/>
              <a:gd name="connsiteX82" fmla="*/ 816307 w 2614664"/>
              <a:gd name="connsiteY82" fmla="*/ 1858414 h 2544791"/>
              <a:gd name="connsiteX83" fmla="*/ 766777 w 2614664"/>
              <a:gd name="connsiteY83" fmla="*/ 2040342 h 2544791"/>
              <a:gd name="connsiteX84" fmla="*/ 580087 w 2614664"/>
              <a:gd name="connsiteY84" fmla="*/ 2040342 h 2544791"/>
              <a:gd name="connsiteX85" fmla="*/ 528652 w 2614664"/>
              <a:gd name="connsiteY85" fmla="*/ 1857462 h 2544791"/>
              <a:gd name="connsiteX86" fmla="*/ 687719 w 2614664"/>
              <a:gd name="connsiteY86" fmla="*/ 1762212 h 2544791"/>
              <a:gd name="connsiteX87" fmla="*/ 778207 w 2614664"/>
              <a:gd name="connsiteY87" fmla="*/ 1720302 h 2544791"/>
              <a:gd name="connsiteX88" fmla="*/ 778207 w 2614664"/>
              <a:gd name="connsiteY88" fmla="*/ 1585999 h 2544791"/>
              <a:gd name="connsiteX89" fmla="*/ 690577 w 2614664"/>
              <a:gd name="connsiteY89" fmla="*/ 1417407 h 2544791"/>
              <a:gd name="connsiteX90" fmla="*/ 661049 w 2614664"/>
              <a:gd name="connsiteY90" fmla="*/ 1378354 h 2544791"/>
              <a:gd name="connsiteX91" fmla="*/ 627712 w 2614664"/>
              <a:gd name="connsiteY91" fmla="*/ 1382164 h 2544791"/>
              <a:gd name="connsiteX92" fmla="*/ 401969 w 2614664"/>
              <a:gd name="connsiteY92" fmla="*/ 1395499 h 2544791"/>
              <a:gd name="connsiteX93" fmla="*/ 354344 w 2614664"/>
              <a:gd name="connsiteY93" fmla="*/ 1400262 h 2544791"/>
              <a:gd name="connsiteX94" fmla="*/ 298147 w 2614664"/>
              <a:gd name="connsiteY94" fmla="*/ 1438362 h 2544791"/>
              <a:gd name="connsiteX95" fmla="*/ 122887 w 2614664"/>
              <a:gd name="connsiteY95" fmla="*/ 1534564 h 2544791"/>
              <a:gd name="connsiteX96" fmla="*/ 14 w 2614664"/>
              <a:gd name="connsiteY96" fmla="*/ 1385974 h 2544791"/>
              <a:gd name="connsiteX97" fmla="*/ 119077 w 2614664"/>
              <a:gd name="connsiteY97" fmla="*/ 1229764 h 2544791"/>
              <a:gd name="connsiteX98" fmla="*/ 298147 w 2614664"/>
              <a:gd name="connsiteY98" fmla="*/ 1320252 h 2544791"/>
              <a:gd name="connsiteX99" fmla="*/ 307672 w 2614664"/>
              <a:gd name="connsiteY99" fmla="*/ 1342159 h 2544791"/>
              <a:gd name="connsiteX100" fmla="*/ 621044 w 2614664"/>
              <a:gd name="connsiteY100" fmla="*/ 1322157 h 2544791"/>
              <a:gd name="connsiteX101" fmla="*/ 662002 w 2614664"/>
              <a:gd name="connsiteY101" fmla="*/ 1301202 h 2544791"/>
              <a:gd name="connsiteX102" fmla="*/ 667717 w 2614664"/>
              <a:gd name="connsiteY102" fmla="*/ 1055457 h 2544791"/>
              <a:gd name="connsiteX103" fmla="*/ 468644 w 2614664"/>
              <a:gd name="connsiteY103" fmla="*/ 937347 h 2544791"/>
              <a:gd name="connsiteX104" fmla="*/ 239092 w 2614664"/>
              <a:gd name="connsiteY104" fmla="*/ 915439 h 2544791"/>
              <a:gd name="connsiteX105" fmla="*/ 281954 w 2614664"/>
              <a:gd name="connsiteY105" fmla="*/ 690649 h 2544791"/>
              <a:gd name="connsiteX106" fmla="*/ 500077 w 2614664"/>
              <a:gd name="connsiteY106" fmla="*/ 744942 h 2544791"/>
              <a:gd name="connsiteX107" fmla="*/ 518174 w 2614664"/>
              <a:gd name="connsiteY107" fmla="*/ 850669 h 2544791"/>
              <a:gd name="connsiteX108" fmla="*/ 524842 w 2614664"/>
              <a:gd name="connsiteY108" fmla="*/ 894484 h 2544791"/>
              <a:gd name="connsiteX109" fmla="*/ 688672 w 2614664"/>
              <a:gd name="connsiteY109" fmla="*/ 986877 h 2544791"/>
              <a:gd name="connsiteX110" fmla="*/ 848692 w 2614664"/>
              <a:gd name="connsiteY110" fmla="*/ 728749 h 2544791"/>
              <a:gd name="connsiteX111" fmla="*/ 832499 w 2614664"/>
              <a:gd name="connsiteY111" fmla="*/ 681124 h 2544791"/>
              <a:gd name="connsiteX112" fmla="*/ 621044 w 2614664"/>
              <a:gd name="connsiteY112" fmla="*/ 320127 h 2544791"/>
              <a:gd name="connsiteX113" fmla="*/ 472454 w 2614664"/>
              <a:gd name="connsiteY113" fmla="*/ 290599 h 2544791"/>
              <a:gd name="connsiteX114" fmla="*/ 450547 w 2614664"/>
              <a:gd name="connsiteY114" fmla="*/ 69619 h 2544791"/>
              <a:gd name="connsiteX115" fmla="*/ 674384 w 2614664"/>
              <a:gd name="connsiteY115" fmla="*/ 53427 h 2544791"/>
              <a:gd name="connsiteX116" fmla="*/ 677242 w 2614664"/>
              <a:gd name="connsiteY116" fmla="*/ 281074 h 2544791"/>
              <a:gd name="connsiteX117" fmla="*/ 685814 w 2614664"/>
              <a:gd name="connsiteY117" fmla="*/ 312507 h 2544791"/>
              <a:gd name="connsiteX118" fmla="*/ 901079 w 2614664"/>
              <a:gd name="connsiteY118" fmla="*/ 682077 h 2544791"/>
              <a:gd name="connsiteX119" fmla="*/ 1144919 w 2614664"/>
              <a:gd name="connsiteY119" fmla="*/ 558252 h 2544791"/>
              <a:gd name="connsiteX120" fmla="*/ 1191592 w 2614664"/>
              <a:gd name="connsiteY120" fmla="*/ 523962 h 2544791"/>
              <a:gd name="connsiteX121" fmla="*/ 1149682 w 2614664"/>
              <a:gd name="connsiteY121" fmla="*/ 455382 h 2544791"/>
              <a:gd name="connsiteX122" fmla="*/ 1059194 w 2614664"/>
              <a:gd name="connsiteY122" fmla="*/ 265834 h 2544791"/>
              <a:gd name="connsiteX123" fmla="*/ 1238264 w 2614664"/>
              <a:gd name="connsiteY123" fmla="*/ 160107 h 2544791"/>
              <a:gd name="connsiteX124" fmla="*/ 1363042 w 2614664"/>
              <a:gd name="connsiteY124" fmla="*/ 322032 h 2544791"/>
              <a:gd name="connsiteX125" fmla="*/ 1283032 w 2614664"/>
              <a:gd name="connsiteY125" fmla="*/ 447762 h 2544791"/>
              <a:gd name="connsiteX126" fmla="*/ 1251599 w 2614664"/>
              <a:gd name="connsiteY126" fmla="*/ 520152 h 2544791"/>
              <a:gd name="connsiteX127" fmla="*/ 1307797 w 2614664"/>
              <a:gd name="connsiteY127" fmla="*/ 535392 h 2544791"/>
              <a:gd name="connsiteX128" fmla="*/ 1620217 w 2614664"/>
              <a:gd name="connsiteY128" fmla="*/ 606829 h 2544791"/>
              <a:gd name="connsiteX129" fmla="*/ 1810717 w 2614664"/>
              <a:gd name="connsiteY129" fmla="*/ 306792 h 2544791"/>
              <a:gd name="connsiteX130" fmla="*/ 1829767 w 2614664"/>
              <a:gd name="connsiteY130" fmla="*/ 255357 h 2544791"/>
              <a:gd name="connsiteX131" fmla="*/ 1832624 w 2614664"/>
              <a:gd name="connsiteY131" fmla="*/ 51522 h 2544791"/>
              <a:gd name="connsiteX132" fmla="*/ 1924541 w 2614664"/>
              <a:gd name="connsiteY132" fmla="*/ 1754 h 25447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</a:cxnLst>
            <a:rect l="l" t="t" r="r" b="b"/>
            <a:pathLst>
              <a:path w="2614664" h="2544791">
                <a:moveTo>
                  <a:pt x="1213500" y="1488843"/>
                </a:moveTo>
                <a:cubicBezTo>
                  <a:pt x="1153492" y="1487890"/>
                  <a:pt x="1105867" y="1536468"/>
                  <a:pt x="1105867" y="1597428"/>
                </a:cubicBezTo>
                <a:cubicBezTo>
                  <a:pt x="1105867" y="1661245"/>
                  <a:pt x="1151587" y="1706965"/>
                  <a:pt x="1212547" y="1706013"/>
                </a:cubicBezTo>
                <a:cubicBezTo>
                  <a:pt x="1274460" y="1705060"/>
                  <a:pt x="1321132" y="1660293"/>
                  <a:pt x="1323037" y="1598380"/>
                </a:cubicBezTo>
                <a:cubicBezTo>
                  <a:pt x="1323990" y="1542183"/>
                  <a:pt x="1270649" y="1489795"/>
                  <a:pt x="1213500" y="1488843"/>
                </a:cubicBezTo>
                <a:close/>
                <a:moveTo>
                  <a:pt x="1470674" y="1264053"/>
                </a:moveTo>
                <a:cubicBezTo>
                  <a:pt x="1443052" y="1264053"/>
                  <a:pt x="1425907" y="1282150"/>
                  <a:pt x="1424954" y="1308820"/>
                </a:cubicBezTo>
                <a:cubicBezTo>
                  <a:pt x="1424002" y="1339300"/>
                  <a:pt x="1443052" y="1354540"/>
                  <a:pt x="1473532" y="1359303"/>
                </a:cubicBezTo>
                <a:cubicBezTo>
                  <a:pt x="1500202" y="1355493"/>
                  <a:pt x="1520204" y="1340253"/>
                  <a:pt x="1519252" y="1310725"/>
                </a:cubicBezTo>
                <a:cubicBezTo>
                  <a:pt x="1519252" y="1281198"/>
                  <a:pt x="1500202" y="1263100"/>
                  <a:pt x="1470674" y="1264053"/>
                </a:cubicBezTo>
                <a:close/>
                <a:moveTo>
                  <a:pt x="909652" y="1184043"/>
                </a:moveTo>
                <a:cubicBezTo>
                  <a:pt x="868694" y="1184043"/>
                  <a:pt x="837262" y="1218333"/>
                  <a:pt x="838214" y="1261196"/>
                </a:cubicBezTo>
                <a:cubicBezTo>
                  <a:pt x="840119" y="1302153"/>
                  <a:pt x="872504" y="1333585"/>
                  <a:pt x="911557" y="1332633"/>
                </a:cubicBezTo>
                <a:cubicBezTo>
                  <a:pt x="950609" y="1331681"/>
                  <a:pt x="981089" y="1299296"/>
                  <a:pt x="981089" y="1258338"/>
                </a:cubicBezTo>
                <a:cubicBezTo>
                  <a:pt x="981089" y="1217381"/>
                  <a:pt x="950609" y="1184995"/>
                  <a:pt x="909652" y="1184043"/>
                </a:cubicBezTo>
                <a:close/>
                <a:moveTo>
                  <a:pt x="1816432" y="1064028"/>
                </a:moveTo>
                <a:cubicBezTo>
                  <a:pt x="1782142" y="1064028"/>
                  <a:pt x="1759282" y="1086888"/>
                  <a:pt x="1759282" y="1121178"/>
                </a:cubicBezTo>
                <a:cubicBezTo>
                  <a:pt x="1759282" y="1154516"/>
                  <a:pt x="1782142" y="1170708"/>
                  <a:pt x="1813574" y="1172613"/>
                </a:cubicBezTo>
                <a:cubicBezTo>
                  <a:pt x="1847865" y="1171660"/>
                  <a:pt x="1866915" y="1154516"/>
                  <a:pt x="1867867" y="1119273"/>
                </a:cubicBezTo>
                <a:cubicBezTo>
                  <a:pt x="1867867" y="1085935"/>
                  <a:pt x="1849770" y="1064028"/>
                  <a:pt x="1816432" y="1064028"/>
                </a:cubicBezTo>
                <a:close/>
                <a:moveTo>
                  <a:pt x="957277" y="835428"/>
                </a:moveTo>
                <a:cubicBezTo>
                  <a:pt x="923940" y="832571"/>
                  <a:pt x="896317" y="860193"/>
                  <a:pt x="897270" y="894483"/>
                </a:cubicBezTo>
                <a:cubicBezTo>
                  <a:pt x="898222" y="931631"/>
                  <a:pt x="919177" y="954491"/>
                  <a:pt x="955372" y="957348"/>
                </a:cubicBezTo>
                <a:cubicBezTo>
                  <a:pt x="986805" y="960206"/>
                  <a:pt x="1016332" y="929726"/>
                  <a:pt x="1016332" y="893531"/>
                </a:cubicBezTo>
                <a:cubicBezTo>
                  <a:pt x="1011570" y="862098"/>
                  <a:pt x="993472" y="838286"/>
                  <a:pt x="957277" y="835428"/>
                </a:cubicBezTo>
                <a:close/>
                <a:moveTo>
                  <a:pt x="1305892" y="744941"/>
                </a:moveTo>
                <a:cubicBezTo>
                  <a:pt x="1237312" y="744941"/>
                  <a:pt x="1183972" y="798281"/>
                  <a:pt x="1182067" y="868766"/>
                </a:cubicBezTo>
                <a:cubicBezTo>
                  <a:pt x="1180162" y="940204"/>
                  <a:pt x="1232550" y="998306"/>
                  <a:pt x="1300177" y="999258"/>
                </a:cubicBezTo>
                <a:cubicBezTo>
                  <a:pt x="1372567" y="1000211"/>
                  <a:pt x="1428765" y="945918"/>
                  <a:pt x="1429717" y="874481"/>
                </a:cubicBezTo>
                <a:cubicBezTo>
                  <a:pt x="1430670" y="802091"/>
                  <a:pt x="1376377" y="745893"/>
                  <a:pt x="1305892" y="744941"/>
                </a:cubicBezTo>
                <a:close/>
                <a:moveTo>
                  <a:pt x="1924541" y="1754"/>
                </a:moveTo>
                <a:cubicBezTo>
                  <a:pt x="1959069" y="-3485"/>
                  <a:pt x="1995502" y="2944"/>
                  <a:pt x="2027887" y="21994"/>
                </a:cubicBezTo>
                <a:cubicBezTo>
                  <a:pt x="2092657" y="61047"/>
                  <a:pt x="2121232" y="141057"/>
                  <a:pt x="2093609" y="212494"/>
                </a:cubicBezTo>
                <a:cubicBezTo>
                  <a:pt x="2065987" y="282979"/>
                  <a:pt x="1994549" y="322032"/>
                  <a:pt x="1916444" y="309649"/>
                </a:cubicBezTo>
                <a:cubicBezTo>
                  <a:pt x="1904062" y="307744"/>
                  <a:pt x="1891679" y="306792"/>
                  <a:pt x="1879297" y="304887"/>
                </a:cubicBezTo>
                <a:cubicBezTo>
                  <a:pt x="1814527" y="416329"/>
                  <a:pt x="1744994" y="523962"/>
                  <a:pt x="1669747" y="627784"/>
                </a:cubicBezTo>
                <a:cubicBezTo>
                  <a:pt x="1674509" y="647787"/>
                  <a:pt x="1693559" y="652549"/>
                  <a:pt x="1706894" y="663027"/>
                </a:cubicBezTo>
                <a:cubicBezTo>
                  <a:pt x="1799287" y="732559"/>
                  <a:pt x="1873582" y="817332"/>
                  <a:pt x="1917397" y="925917"/>
                </a:cubicBezTo>
                <a:cubicBezTo>
                  <a:pt x="1958354" y="936394"/>
                  <a:pt x="1991692" y="909724"/>
                  <a:pt x="2029792" y="902104"/>
                </a:cubicBezTo>
                <a:cubicBezTo>
                  <a:pt x="2052652" y="897342"/>
                  <a:pt x="2074559" y="889722"/>
                  <a:pt x="2097419" y="884007"/>
                </a:cubicBezTo>
                <a:cubicBezTo>
                  <a:pt x="2121232" y="877339"/>
                  <a:pt x="2121232" y="857337"/>
                  <a:pt x="2124089" y="838287"/>
                </a:cubicBezTo>
                <a:cubicBezTo>
                  <a:pt x="2136472" y="762087"/>
                  <a:pt x="2193622" y="708747"/>
                  <a:pt x="2267917" y="703984"/>
                </a:cubicBezTo>
                <a:cubicBezTo>
                  <a:pt x="2338402" y="698269"/>
                  <a:pt x="2406982" y="745894"/>
                  <a:pt x="2426984" y="814474"/>
                </a:cubicBezTo>
                <a:cubicBezTo>
                  <a:pt x="2447939" y="886864"/>
                  <a:pt x="2416507" y="962112"/>
                  <a:pt x="2351737" y="997354"/>
                </a:cubicBezTo>
                <a:cubicBezTo>
                  <a:pt x="2285062" y="1032597"/>
                  <a:pt x="2208862" y="1018309"/>
                  <a:pt x="2157427" y="960207"/>
                </a:cubicBezTo>
                <a:cubicBezTo>
                  <a:pt x="2147902" y="949729"/>
                  <a:pt x="2142187" y="935442"/>
                  <a:pt x="2126947" y="931632"/>
                </a:cubicBezTo>
                <a:cubicBezTo>
                  <a:pt x="2070749" y="955444"/>
                  <a:pt x="2012647" y="971637"/>
                  <a:pt x="1953592" y="985924"/>
                </a:cubicBezTo>
                <a:cubicBezTo>
                  <a:pt x="1943114" y="998307"/>
                  <a:pt x="1951687" y="1010689"/>
                  <a:pt x="1954544" y="1022119"/>
                </a:cubicBezTo>
                <a:cubicBezTo>
                  <a:pt x="1978357" y="1109749"/>
                  <a:pt x="1982167" y="1199284"/>
                  <a:pt x="1971689" y="1289772"/>
                </a:cubicBezTo>
                <a:cubicBezTo>
                  <a:pt x="1969784" y="1305012"/>
                  <a:pt x="1965022" y="1321204"/>
                  <a:pt x="1981214" y="1332634"/>
                </a:cubicBezTo>
                <a:cubicBezTo>
                  <a:pt x="2091704" y="1394547"/>
                  <a:pt x="2189812" y="1472652"/>
                  <a:pt x="2294587" y="1542184"/>
                </a:cubicBezTo>
                <a:cubicBezTo>
                  <a:pt x="2314589" y="1554567"/>
                  <a:pt x="2334592" y="1566949"/>
                  <a:pt x="2354594" y="1579332"/>
                </a:cubicBezTo>
                <a:cubicBezTo>
                  <a:pt x="2406982" y="1536469"/>
                  <a:pt x="2465084" y="1526944"/>
                  <a:pt x="2526997" y="1556472"/>
                </a:cubicBezTo>
                <a:cubicBezTo>
                  <a:pt x="2583195" y="1583142"/>
                  <a:pt x="2612722" y="1629814"/>
                  <a:pt x="2614627" y="1691727"/>
                </a:cubicBezTo>
                <a:cubicBezTo>
                  <a:pt x="2616532" y="1781262"/>
                  <a:pt x="2545095" y="1852699"/>
                  <a:pt x="2456512" y="1851747"/>
                </a:cubicBezTo>
                <a:cubicBezTo>
                  <a:pt x="2366024" y="1850794"/>
                  <a:pt x="2297444" y="1773642"/>
                  <a:pt x="2304112" y="1682202"/>
                </a:cubicBezTo>
                <a:cubicBezTo>
                  <a:pt x="2305064" y="1662199"/>
                  <a:pt x="2319352" y="1643149"/>
                  <a:pt x="2308874" y="1622194"/>
                </a:cubicBezTo>
                <a:cubicBezTo>
                  <a:pt x="2205052" y="1550757"/>
                  <a:pt x="2101229" y="1479319"/>
                  <a:pt x="1996454" y="1408834"/>
                </a:cubicBezTo>
                <a:cubicBezTo>
                  <a:pt x="1982167" y="1399309"/>
                  <a:pt x="1969784" y="1379307"/>
                  <a:pt x="1946924" y="1391689"/>
                </a:cubicBezTo>
                <a:cubicBezTo>
                  <a:pt x="1899299" y="1556472"/>
                  <a:pt x="1797382" y="1679344"/>
                  <a:pt x="1650697" y="1766974"/>
                </a:cubicBezTo>
                <a:cubicBezTo>
                  <a:pt x="1696417" y="1840317"/>
                  <a:pt x="1758329" y="1899372"/>
                  <a:pt x="1810717" y="1966999"/>
                </a:cubicBezTo>
                <a:cubicBezTo>
                  <a:pt x="1823099" y="1983192"/>
                  <a:pt x="1836434" y="1999384"/>
                  <a:pt x="1848817" y="2015577"/>
                </a:cubicBezTo>
                <a:cubicBezTo>
                  <a:pt x="1866914" y="2011767"/>
                  <a:pt x="1885012" y="2007957"/>
                  <a:pt x="1904062" y="2005099"/>
                </a:cubicBezTo>
                <a:cubicBezTo>
                  <a:pt x="1979309" y="1994622"/>
                  <a:pt x="2045984" y="2033674"/>
                  <a:pt x="2072654" y="2100349"/>
                </a:cubicBezTo>
                <a:cubicBezTo>
                  <a:pt x="2099324" y="2167024"/>
                  <a:pt x="2077417" y="2244177"/>
                  <a:pt x="2018362" y="2286087"/>
                </a:cubicBezTo>
                <a:cubicBezTo>
                  <a:pt x="1960259" y="2327997"/>
                  <a:pt x="1879297" y="2324187"/>
                  <a:pt x="1825004" y="2276562"/>
                </a:cubicBezTo>
                <a:cubicBezTo>
                  <a:pt x="1771664" y="2228937"/>
                  <a:pt x="1757377" y="2151784"/>
                  <a:pt x="1790714" y="2086062"/>
                </a:cubicBezTo>
                <a:cubicBezTo>
                  <a:pt x="1794524" y="2077489"/>
                  <a:pt x="1801192" y="2069869"/>
                  <a:pt x="1805954" y="2062249"/>
                </a:cubicBezTo>
                <a:cubicBezTo>
                  <a:pt x="1737374" y="1970809"/>
                  <a:pt x="1666889" y="1881274"/>
                  <a:pt x="1584974" y="1801264"/>
                </a:cubicBezTo>
                <a:cubicBezTo>
                  <a:pt x="1469722" y="1854604"/>
                  <a:pt x="1347802" y="1867939"/>
                  <a:pt x="1223024" y="1853652"/>
                </a:cubicBezTo>
                <a:cubicBezTo>
                  <a:pt x="1207784" y="1983192"/>
                  <a:pt x="1191592" y="2113684"/>
                  <a:pt x="1176352" y="2243224"/>
                </a:cubicBezTo>
                <a:cubicBezTo>
                  <a:pt x="1270649" y="2286087"/>
                  <a:pt x="1305892" y="2382289"/>
                  <a:pt x="1258267" y="2466109"/>
                </a:cubicBezTo>
                <a:cubicBezTo>
                  <a:pt x="1213499" y="2544214"/>
                  <a:pt x="1110629" y="2568979"/>
                  <a:pt x="1035382" y="2518497"/>
                </a:cubicBezTo>
                <a:cubicBezTo>
                  <a:pt x="960134" y="2468014"/>
                  <a:pt x="943942" y="2365144"/>
                  <a:pt x="999187" y="2292754"/>
                </a:cubicBezTo>
                <a:cubicBezTo>
                  <a:pt x="1021094" y="2266084"/>
                  <a:pt x="1048717" y="2248939"/>
                  <a:pt x="1081102" y="2238462"/>
                </a:cubicBezTo>
                <a:cubicBezTo>
                  <a:pt x="1095389" y="2234652"/>
                  <a:pt x="1114439" y="2237509"/>
                  <a:pt x="1119202" y="2216554"/>
                </a:cubicBezTo>
                <a:cubicBezTo>
                  <a:pt x="1129679" y="2105112"/>
                  <a:pt x="1142062" y="1994622"/>
                  <a:pt x="1160159" y="1885084"/>
                </a:cubicBezTo>
                <a:cubicBezTo>
                  <a:pt x="1158254" y="1878417"/>
                  <a:pt x="1161112" y="1868892"/>
                  <a:pt x="1163969" y="1861272"/>
                </a:cubicBezTo>
                <a:cubicBezTo>
                  <a:pt x="1163017" y="1842222"/>
                  <a:pt x="1149682" y="1838412"/>
                  <a:pt x="1135394" y="1834602"/>
                </a:cubicBezTo>
                <a:cubicBezTo>
                  <a:pt x="1046812" y="1809837"/>
                  <a:pt x="966802" y="1767927"/>
                  <a:pt x="896317" y="1709824"/>
                </a:cubicBezTo>
                <a:cubicBezTo>
                  <a:pt x="877267" y="1693632"/>
                  <a:pt x="864884" y="1691727"/>
                  <a:pt x="852502" y="1714587"/>
                </a:cubicBezTo>
                <a:cubicBezTo>
                  <a:pt x="845834" y="1726017"/>
                  <a:pt x="839167" y="1736494"/>
                  <a:pt x="830594" y="1746019"/>
                </a:cubicBezTo>
                <a:cubicBezTo>
                  <a:pt x="802019" y="1780309"/>
                  <a:pt x="787732" y="1809837"/>
                  <a:pt x="816307" y="1858414"/>
                </a:cubicBezTo>
                <a:cubicBezTo>
                  <a:pt x="851549" y="1919374"/>
                  <a:pt x="823927" y="1998432"/>
                  <a:pt x="766777" y="2040342"/>
                </a:cubicBezTo>
                <a:cubicBezTo>
                  <a:pt x="711532" y="2081299"/>
                  <a:pt x="635332" y="2081299"/>
                  <a:pt x="580087" y="2040342"/>
                </a:cubicBezTo>
                <a:cubicBezTo>
                  <a:pt x="523889" y="1998432"/>
                  <a:pt x="502934" y="1923184"/>
                  <a:pt x="528652" y="1857462"/>
                </a:cubicBezTo>
                <a:cubicBezTo>
                  <a:pt x="554369" y="1793644"/>
                  <a:pt x="621044" y="1747924"/>
                  <a:pt x="687719" y="1762212"/>
                </a:cubicBezTo>
                <a:cubicBezTo>
                  <a:pt x="735344" y="1772689"/>
                  <a:pt x="755347" y="1755544"/>
                  <a:pt x="778207" y="1720302"/>
                </a:cubicBezTo>
                <a:cubicBezTo>
                  <a:pt x="823927" y="1649817"/>
                  <a:pt x="825832" y="1650769"/>
                  <a:pt x="778207" y="1585999"/>
                </a:cubicBezTo>
                <a:cubicBezTo>
                  <a:pt x="741059" y="1533612"/>
                  <a:pt x="712484" y="1477414"/>
                  <a:pt x="690577" y="1417407"/>
                </a:cubicBezTo>
                <a:cubicBezTo>
                  <a:pt x="684862" y="1401214"/>
                  <a:pt x="683909" y="1382164"/>
                  <a:pt x="661049" y="1378354"/>
                </a:cubicBezTo>
                <a:cubicBezTo>
                  <a:pt x="650572" y="1384069"/>
                  <a:pt x="639142" y="1383117"/>
                  <a:pt x="627712" y="1382164"/>
                </a:cubicBezTo>
                <a:cubicBezTo>
                  <a:pt x="552464" y="1390737"/>
                  <a:pt x="477217" y="1393594"/>
                  <a:pt x="401969" y="1395499"/>
                </a:cubicBezTo>
                <a:cubicBezTo>
                  <a:pt x="385777" y="1397404"/>
                  <a:pt x="370537" y="1400262"/>
                  <a:pt x="354344" y="1400262"/>
                </a:cubicBezTo>
                <a:cubicBezTo>
                  <a:pt x="327674" y="1401214"/>
                  <a:pt x="309577" y="1407882"/>
                  <a:pt x="298147" y="1438362"/>
                </a:cubicBezTo>
                <a:cubicBezTo>
                  <a:pt x="270524" y="1512657"/>
                  <a:pt x="196229" y="1549804"/>
                  <a:pt x="122887" y="1534564"/>
                </a:cubicBezTo>
                <a:cubicBezTo>
                  <a:pt x="50497" y="1519324"/>
                  <a:pt x="967" y="1459317"/>
                  <a:pt x="14" y="1385974"/>
                </a:cubicBezTo>
                <a:cubicBezTo>
                  <a:pt x="-938" y="1308822"/>
                  <a:pt x="45734" y="1247862"/>
                  <a:pt x="119077" y="1229764"/>
                </a:cubicBezTo>
                <a:cubicBezTo>
                  <a:pt x="192419" y="1211667"/>
                  <a:pt x="264809" y="1248814"/>
                  <a:pt x="298147" y="1320252"/>
                </a:cubicBezTo>
                <a:cubicBezTo>
                  <a:pt x="301957" y="1326919"/>
                  <a:pt x="304814" y="1334539"/>
                  <a:pt x="307672" y="1342159"/>
                </a:cubicBezTo>
                <a:cubicBezTo>
                  <a:pt x="412447" y="1335492"/>
                  <a:pt x="516269" y="1328824"/>
                  <a:pt x="621044" y="1322157"/>
                </a:cubicBezTo>
                <a:cubicBezTo>
                  <a:pt x="636284" y="1321204"/>
                  <a:pt x="658192" y="1326919"/>
                  <a:pt x="662002" y="1301202"/>
                </a:cubicBezTo>
                <a:cubicBezTo>
                  <a:pt x="646762" y="1218334"/>
                  <a:pt x="650572" y="1137372"/>
                  <a:pt x="667717" y="1055457"/>
                </a:cubicBezTo>
                <a:cubicBezTo>
                  <a:pt x="600089" y="1017357"/>
                  <a:pt x="542939" y="964017"/>
                  <a:pt x="468644" y="937347"/>
                </a:cubicBezTo>
                <a:cubicBezTo>
                  <a:pt x="392444" y="999259"/>
                  <a:pt x="293384" y="989734"/>
                  <a:pt x="239092" y="915439"/>
                </a:cubicBezTo>
                <a:cubicBezTo>
                  <a:pt x="186704" y="843049"/>
                  <a:pt x="205754" y="738274"/>
                  <a:pt x="281954" y="690649"/>
                </a:cubicBezTo>
                <a:cubicBezTo>
                  <a:pt x="356249" y="643977"/>
                  <a:pt x="456262" y="668742"/>
                  <a:pt x="500077" y="744942"/>
                </a:cubicBezTo>
                <a:cubicBezTo>
                  <a:pt x="519127" y="778279"/>
                  <a:pt x="522937" y="813522"/>
                  <a:pt x="518174" y="850669"/>
                </a:cubicBezTo>
                <a:cubicBezTo>
                  <a:pt x="516269" y="865909"/>
                  <a:pt x="507697" y="882102"/>
                  <a:pt x="524842" y="894484"/>
                </a:cubicBezTo>
                <a:cubicBezTo>
                  <a:pt x="581992" y="920202"/>
                  <a:pt x="626759" y="969732"/>
                  <a:pt x="688672" y="986877"/>
                </a:cubicBezTo>
                <a:cubicBezTo>
                  <a:pt x="720104" y="886864"/>
                  <a:pt x="772492" y="800187"/>
                  <a:pt x="848692" y="728749"/>
                </a:cubicBezTo>
                <a:cubicBezTo>
                  <a:pt x="855359" y="708747"/>
                  <a:pt x="841072" y="695412"/>
                  <a:pt x="832499" y="681124"/>
                </a:cubicBezTo>
                <a:cubicBezTo>
                  <a:pt x="762014" y="561109"/>
                  <a:pt x="691529" y="440142"/>
                  <a:pt x="621044" y="320127"/>
                </a:cubicBezTo>
                <a:cubicBezTo>
                  <a:pt x="566752" y="330604"/>
                  <a:pt x="516269" y="326794"/>
                  <a:pt x="472454" y="290599"/>
                </a:cubicBezTo>
                <a:cubicBezTo>
                  <a:pt x="404827" y="235354"/>
                  <a:pt x="395302" y="136294"/>
                  <a:pt x="450547" y="69619"/>
                </a:cubicBezTo>
                <a:cubicBezTo>
                  <a:pt x="505792" y="1992"/>
                  <a:pt x="609614" y="-5628"/>
                  <a:pt x="674384" y="53427"/>
                </a:cubicBezTo>
                <a:cubicBezTo>
                  <a:pt x="742012" y="114387"/>
                  <a:pt x="742964" y="209637"/>
                  <a:pt x="677242" y="281074"/>
                </a:cubicBezTo>
                <a:cubicBezTo>
                  <a:pt x="675337" y="293457"/>
                  <a:pt x="680099" y="302982"/>
                  <a:pt x="685814" y="312507"/>
                </a:cubicBezTo>
                <a:cubicBezTo>
                  <a:pt x="757252" y="434427"/>
                  <a:pt x="829642" y="557299"/>
                  <a:pt x="901079" y="682077"/>
                </a:cubicBezTo>
                <a:cubicBezTo>
                  <a:pt x="973469" y="623022"/>
                  <a:pt x="1055384" y="583017"/>
                  <a:pt x="1144919" y="558252"/>
                </a:cubicBezTo>
                <a:cubicBezTo>
                  <a:pt x="1163017" y="553489"/>
                  <a:pt x="1193497" y="559204"/>
                  <a:pt x="1191592" y="523962"/>
                </a:cubicBezTo>
                <a:cubicBezTo>
                  <a:pt x="1189687" y="493482"/>
                  <a:pt x="1189687" y="469669"/>
                  <a:pt x="1149682" y="455382"/>
                </a:cubicBezTo>
                <a:cubicBezTo>
                  <a:pt x="1070624" y="427759"/>
                  <a:pt x="1034429" y="343939"/>
                  <a:pt x="1059194" y="265834"/>
                </a:cubicBezTo>
                <a:cubicBezTo>
                  <a:pt x="1083007" y="189634"/>
                  <a:pt x="1158254" y="144867"/>
                  <a:pt x="1238264" y="160107"/>
                </a:cubicBezTo>
                <a:cubicBezTo>
                  <a:pt x="1313512" y="174394"/>
                  <a:pt x="1367804" y="243927"/>
                  <a:pt x="1363042" y="322032"/>
                </a:cubicBezTo>
                <a:cubicBezTo>
                  <a:pt x="1359232" y="378229"/>
                  <a:pt x="1334467" y="424902"/>
                  <a:pt x="1283032" y="447762"/>
                </a:cubicBezTo>
                <a:cubicBezTo>
                  <a:pt x="1244932" y="463954"/>
                  <a:pt x="1243979" y="490624"/>
                  <a:pt x="1251599" y="520152"/>
                </a:cubicBezTo>
                <a:cubicBezTo>
                  <a:pt x="1260172" y="553489"/>
                  <a:pt x="1288747" y="535392"/>
                  <a:pt x="1307797" y="535392"/>
                </a:cubicBezTo>
                <a:cubicBezTo>
                  <a:pt x="1417334" y="534439"/>
                  <a:pt x="1521157" y="562062"/>
                  <a:pt x="1620217" y="606829"/>
                </a:cubicBezTo>
                <a:cubicBezTo>
                  <a:pt x="1684034" y="506817"/>
                  <a:pt x="1747852" y="406804"/>
                  <a:pt x="1810717" y="306792"/>
                </a:cubicBezTo>
                <a:cubicBezTo>
                  <a:pt x="1820242" y="290599"/>
                  <a:pt x="1836434" y="277264"/>
                  <a:pt x="1829767" y="255357"/>
                </a:cubicBezTo>
                <a:cubicBezTo>
                  <a:pt x="1779284" y="189634"/>
                  <a:pt x="1780237" y="109624"/>
                  <a:pt x="1832624" y="51522"/>
                </a:cubicBezTo>
                <a:cubicBezTo>
                  <a:pt x="1857389" y="23900"/>
                  <a:pt x="1890012" y="6993"/>
                  <a:pt x="1924541" y="1754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63" name="Freeform: Shape 262">
            <a:extLst>
              <a:ext uri="{FF2B5EF4-FFF2-40B4-BE49-F238E27FC236}">
                <a16:creationId xmlns="" xmlns:a16="http://schemas.microsoft.com/office/drawing/2014/main" id="{58457161-F78D-4F46-8432-DC31159C312D}"/>
              </a:ext>
            </a:extLst>
          </p:cNvPr>
          <p:cNvSpPr/>
          <p:nvPr/>
        </p:nvSpPr>
        <p:spPr>
          <a:xfrm>
            <a:off x="3352902" y="5380815"/>
            <a:ext cx="431822" cy="420282"/>
          </a:xfrm>
          <a:custGeom>
            <a:avLst/>
            <a:gdLst>
              <a:gd name="connsiteX0" fmla="*/ 1213500 w 2614664"/>
              <a:gd name="connsiteY0" fmla="*/ 1488843 h 2544791"/>
              <a:gd name="connsiteX1" fmla="*/ 1105867 w 2614664"/>
              <a:gd name="connsiteY1" fmla="*/ 1597428 h 2544791"/>
              <a:gd name="connsiteX2" fmla="*/ 1212547 w 2614664"/>
              <a:gd name="connsiteY2" fmla="*/ 1706013 h 2544791"/>
              <a:gd name="connsiteX3" fmla="*/ 1323037 w 2614664"/>
              <a:gd name="connsiteY3" fmla="*/ 1598380 h 2544791"/>
              <a:gd name="connsiteX4" fmla="*/ 1213500 w 2614664"/>
              <a:gd name="connsiteY4" fmla="*/ 1488843 h 2544791"/>
              <a:gd name="connsiteX5" fmla="*/ 1470674 w 2614664"/>
              <a:gd name="connsiteY5" fmla="*/ 1264053 h 2544791"/>
              <a:gd name="connsiteX6" fmla="*/ 1424954 w 2614664"/>
              <a:gd name="connsiteY6" fmla="*/ 1308820 h 2544791"/>
              <a:gd name="connsiteX7" fmla="*/ 1473532 w 2614664"/>
              <a:gd name="connsiteY7" fmla="*/ 1359303 h 2544791"/>
              <a:gd name="connsiteX8" fmla="*/ 1519252 w 2614664"/>
              <a:gd name="connsiteY8" fmla="*/ 1310725 h 2544791"/>
              <a:gd name="connsiteX9" fmla="*/ 1470674 w 2614664"/>
              <a:gd name="connsiteY9" fmla="*/ 1264053 h 2544791"/>
              <a:gd name="connsiteX10" fmla="*/ 909652 w 2614664"/>
              <a:gd name="connsiteY10" fmla="*/ 1184043 h 2544791"/>
              <a:gd name="connsiteX11" fmla="*/ 838214 w 2614664"/>
              <a:gd name="connsiteY11" fmla="*/ 1261196 h 2544791"/>
              <a:gd name="connsiteX12" fmla="*/ 911557 w 2614664"/>
              <a:gd name="connsiteY12" fmla="*/ 1332633 h 2544791"/>
              <a:gd name="connsiteX13" fmla="*/ 981089 w 2614664"/>
              <a:gd name="connsiteY13" fmla="*/ 1258338 h 2544791"/>
              <a:gd name="connsiteX14" fmla="*/ 909652 w 2614664"/>
              <a:gd name="connsiteY14" fmla="*/ 1184043 h 2544791"/>
              <a:gd name="connsiteX15" fmla="*/ 1816432 w 2614664"/>
              <a:gd name="connsiteY15" fmla="*/ 1064028 h 2544791"/>
              <a:gd name="connsiteX16" fmla="*/ 1759282 w 2614664"/>
              <a:gd name="connsiteY16" fmla="*/ 1121178 h 2544791"/>
              <a:gd name="connsiteX17" fmla="*/ 1813574 w 2614664"/>
              <a:gd name="connsiteY17" fmla="*/ 1172613 h 2544791"/>
              <a:gd name="connsiteX18" fmla="*/ 1867867 w 2614664"/>
              <a:gd name="connsiteY18" fmla="*/ 1119273 h 2544791"/>
              <a:gd name="connsiteX19" fmla="*/ 1816432 w 2614664"/>
              <a:gd name="connsiteY19" fmla="*/ 1064028 h 2544791"/>
              <a:gd name="connsiteX20" fmla="*/ 957277 w 2614664"/>
              <a:gd name="connsiteY20" fmla="*/ 835428 h 2544791"/>
              <a:gd name="connsiteX21" fmla="*/ 897270 w 2614664"/>
              <a:gd name="connsiteY21" fmla="*/ 894483 h 2544791"/>
              <a:gd name="connsiteX22" fmla="*/ 955372 w 2614664"/>
              <a:gd name="connsiteY22" fmla="*/ 957348 h 2544791"/>
              <a:gd name="connsiteX23" fmla="*/ 1016332 w 2614664"/>
              <a:gd name="connsiteY23" fmla="*/ 893531 h 2544791"/>
              <a:gd name="connsiteX24" fmla="*/ 957277 w 2614664"/>
              <a:gd name="connsiteY24" fmla="*/ 835428 h 2544791"/>
              <a:gd name="connsiteX25" fmla="*/ 1305892 w 2614664"/>
              <a:gd name="connsiteY25" fmla="*/ 744941 h 2544791"/>
              <a:gd name="connsiteX26" fmla="*/ 1182067 w 2614664"/>
              <a:gd name="connsiteY26" fmla="*/ 868766 h 2544791"/>
              <a:gd name="connsiteX27" fmla="*/ 1300177 w 2614664"/>
              <a:gd name="connsiteY27" fmla="*/ 999258 h 2544791"/>
              <a:gd name="connsiteX28" fmla="*/ 1429717 w 2614664"/>
              <a:gd name="connsiteY28" fmla="*/ 874481 h 2544791"/>
              <a:gd name="connsiteX29" fmla="*/ 1305892 w 2614664"/>
              <a:gd name="connsiteY29" fmla="*/ 744941 h 2544791"/>
              <a:gd name="connsiteX30" fmla="*/ 1924541 w 2614664"/>
              <a:gd name="connsiteY30" fmla="*/ 1754 h 2544791"/>
              <a:gd name="connsiteX31" fmla="*/ 2027887 w 2614664"/>
              <a:gd name="connsiteY31" fmla="*/ 21994 h 2544791"/>
              <a:gd name="connsiteX32" fmla="*/ 2093609 w 2614664"/>
              <a:gd name="connsiteY32" fmla="*/ 212494 h 2544791"/>
              <a:gd name="connsiteX33" fmla="*/ 1916444 w 2614664"/>
              <a:gd name="connsiteY33" fmla="*/ 309649 h 2544791"/>
              <a:gd name="connsiteX34" fmla="*/ 1879297 w 2614664"/>
              <a:gd name="connsiteY34" fmla="*/ 304887 h 2544791"/>
              <a:gd name="connsiteX35" fmla="*/ 1669747 w 2614664"/>
              <a:gd name="connsiteY35" fmla="*/ 627784 h 2544791"/>
              <a:gd name="connsiteX36" fmla="*/ 1706894 w 2614664"/>
              <a:gd name="connsiteY36" fmla="*/ 663027 h 2544791"/>
              <a:gd name="connsiteX37" fmla="*/ 1917397 w 2614664"/>
              <a:gd name="connsiteY37" fmla="*/ 925917 h 2544791"/>
              <a:gd name="connsiteX38" fmla="*/ 2029792 w 2614664"/>
              <a:gd name="connsiteY38" fmla="*/ 902104 h 2544791"/>
              <a:gd name="connsiteX39" fmla="*/ 2097419 w 2614664"/>
              <a:gd name="connsiteY39" fmla="*/ 884007 h 2544791"/>
              <a:gd name="connsiteX40" fmla="*/ 2124089 w 2614664"/>
              <a:gd name="connsiteY40" fmla="*/ 838287 h 2544791"/>
              <a:gd name="connsiteX41" fmla="*/ 2267917 w 2614664"/>
              <a:gd name="connsiteY41" fmla="*/ 703984 h 2544791"/>
              <a:gd name="connsiteX42" fmla="*/ 2426984 w 2614664"/>
              <a:gd name="connsiteY42" fmla="*/ 814474 h 2544791"/>
              <a:gd name="connsiteX43" fmla="*/ 2351737 w 2614664"/>
              <a:gd name="connsiteY43" fmla="*/ 997354 h 2544791"/>
              <a:gd name="connsiteX44" fmla="*/ 2157427 w 2614664"/>
              <a:gd name="connsiteY44" fmla="*/ 960207 h 2544791"/>
              <a:gd name="connsiteX45" fmla="*/ 2126947 w 2614664"/>
              <a:gd name="connsiteY45" fmla="*/ 931632 h 2544791"/>
              <a:gd name="connsiteX46" fmla="*/ 1953592 w 2614664"/>
              <a:gd name="connsiteY46" fmla="*/ 985924 h 2544791"/>
              <a:gd name="connsiteX47" fmla="*/ 1954544 w 2614664"/>
              <a:gd name="connsiteY47" fmla="*/ 1022119 h 2544791"/>
              <a:gd name="connsiteX48" fmla="*/ 1971689 w 2614664"/>
              <a:gd name="connsiteY48" fmla="*/ 1289772 h 2544791"/>
              <a:gd name="connsiteX49" fmla="*/ 1981214 w 2614664"/>
              <a:gd name="connsiteY49" fmla="*/ 1332634 h 2544791"/>
              <a:gd name="connsiteX50" fmla="*/ 2294587 w 2614664"/>
              <a:gd name="connsiteY50" fmla="*/ 1542184 h 2544791"/>
              <a:gd name="connsiteX51" fmla="*/ 2354594 w 2614664"/>
              <a:gd name="connsiteY51" fmla="*/ 1579332 h 2544791"/>
              <a:gd name="connsiteX52" fmla="*/ 2526997 w 2614664"/>
              <a:gd name="connsiteY52" fmla="*/ 1556472 h 2544791"/>
              <a:gd name="connsiteX53" fmla="*/ 2614627 w 2614664"/>
              <a:gd name="connsiteY53" fmla="*/ 1691727 h 2544791"/>
              <a:gd name="connsiteX54" fmla="*/ 2456512 w 2614664"/>
              <a:gd name="connsiteY54" fmla="*/ 1851747 h 2544791"/>
              <a:gd name="connsiteX55" fmla="*/ 2304112 w 2614664"/>
              <a:gd name="connsiteY55" fmla="*/ 1682202 h 2544791"/>
              <a:gd name="connsiteX56" fmla="*/ 2308874 w 2614664"/>
              <a:gd name="connsiteY56" fmla="*/ 1622194 h 2544791"/>
              <a:gd name="connsiteX57" fmla="*/ 1996454 w 2614664"/>
              <a:gd name="connsiteY57" fmla="*/ 1408834 h 2544791"/>
              <a:gd name="connsiteX58" fmla="*/ 1946924 w 2614664"/>
              <a:gd name="connsiteY58" fmla="*/ 1391689 h 2544791"/>
              <a:gd name="connsiteX59" fmla="*/ 1650697 w 2614664"/>
              <a:gd name="connsiteY59" fmla="*/ 1766974 h 2544791"/>
              <a:gd name="connsiteX60" fmla="*/ 1810717 w 2614664"/>
              <a:gd name="connsiteY60" fmla="*/ 1966999 h 2544791"/>
              <a:gd name="connsiteX61" fmla="*/ 1848817 w 2614664"/>
              <a:gd name="connsiteY61" fmla="*/ 2015577 h 2544791"/>
              <a:gd name="connsiteX62" fmla="*/ 1904062 w 2614664"/>
              <a:gd name="connsiteY62" fmla="*/ 2005099 h 2544791"/>
              <a:gd name="connsiteX63" fmla="*/ 2072654 w 2614664"/>
              <a:gd name="connsiteY63" fmla="*/ 2100349 h 2544791"/>
              <a:gd name="connsiteX64" fmla="*/ 2018362 w 2614664"/>
              <a:gd name="connsiteY64" fmla="*/ 2286087 h 2544791"/>
              <a:gd name="connsiteX65" fmla="*/ 1825004 w 2614664"/>
              <a:gd name="connsiteY65" fmla="*/ 2276562 h 2544791"/>
              <a:gd name="connsiteX66" fmla="*/ 1790714 w 2614664"/>
              <a:gd name="connsiteY66" fmla="*/ 2086062 h 2544791"/>
              <a:gd name="connsiteX67" fmla="*/ 1805954 w 2614664"/>
              <a:gd name="connsiteY67" fmla="*/ 2062249 h 2544791"/>
              <a:gd name="connsiteX68" fmla="*/ 1584974 w 2614664"/>
              <a:gd name="connsiteY68" fmla="*/ 1801264 h 2544791"/>
              <a:gd name="connsiteX69" fmla="*/ 1223024 w 2614664"/>
              <a:gd name="connsiteY69" fmla="*/ 1853652 h 2544791"/>
              <a:gd name="connsiteX70" fmla="*/ 1176352 w 2614664"/>
              <a:gd name="connsiteY70" fmla="*/ 2243224 h 2544791"/>
              <a:gd name="connsiteX71" fmla="*/ 1258267 w 2614664"/>
              <a:gd name="connsiteY71" fmla="*/ 2466109 h 2544791"/>
              <a:gd name="connsiteX72" fmla="*/ 1035382 w 2614664"/>
              <a:gd name="connsiteY72" fmla="*/ 2518497 h 2544791"/>
              <a:gd name="connsiteX73" fmla="*/ 999187 w 2614664"/>
              <a:gd name="connsiteY73" fmla="*/ 2292754 h 2544791"/>
              <a:gd name="connsiteX74" fmla="*/ 1081102 w 2614664"/>
              <a:gd name="connsiteY74" fmla="*/ 2238462 h 2544791"/>
              <a:gd name="connsiteX75" fmla="*/ 1119202 w 2614664"/>
              <a:gd name="connsiteY75" fmla="*/ 2216554 h 2544791"/>
              <a:gd name="connsiteX76" fmla="*/ 1160159 w 2614664"/>
              <a:gd name="connsiteY76" fmla="*/ 1885084 h 2544791"/>
              <a:gd name="connsiteX77" fmla="*/ 1163969 w 2614664"/>
              <a:gd name="connsiteY77" fmla="*/ 1861272 h 2544791"/>
              <a:gd name="connsiteX78" fmla="*/ 1135394 w 2614664"/>
              <a:gd name="connsiteY78" fmla="*/ 1834602 h 2544791"/>
              <a:gd name="connsiteX79" fmla="*/ 896317 w 2614664"/>
              <a:gd name="connsiteY79" fmla="*/ 1709824 h 2544791"/>
              <a:gd name="connsiteX80" fmla="*/ 852502 w 2614664"/>
              <a:gd name="connsiteY80" fmla="*/ 1714587 h 2544791"/>
              <a:gd name="connsiteX81" fmla="*/ 830594 w 2614664"/>
              <a:gd name="connsiteY81" fmla="*/ 1746019 h 2544791"/>
              <a:gd name="connsiteX82" fmla="*/ 816307 w 2614664"/>
              <a:gd name="connsiteY82" fmla="*/ 1858414 h 2544791"/>
              <a:gd name="connsiteX83" fmla="*/ 766777 w 2614664"/>
              <a:gd name="connsiteY83" fmla="*/ 2040342 h 2544791"/>
              <a:gd name="connsiteX84" fmla="*/ 580087 w 2614664"/>
              <a:gd name="connsiteY84" fmla="*/ 2040342 h 2544791"/>
              <a:gd name="connsiteX85" fmla="*/ 528652 w 2614664"/>
              <a:gd name="connsiteY85" fmla="*/ 1857462 h 2544791"/>
              <a:gd name="connsiteX86" fmla="*/ 687719 w 2614664"/>
              <a:gd name="connsiteY86" fmla="*/ 1762212 h 2544791"/>
              <a:gd name="connsiteX87" fmla="*/ 778207 w 2614664"/>
              <a:gd name="connsiteY87" fmla="*/ 1720302 h 2544791"/>
              <a:gd name="connsiteX88" fmla="*/ 778207 w 2614664"/>
              <a:gd name="connsiteY88" fmla="*/ 1585999 h 2544791"/>
              <a:gd name="connsiteX89" fmla="*/ 690577 w 2614664"/>
              <a:gd name="connsiteY89" fmla="*/ 1417407 h 2544791"/>
              <a:gd name="connsiteX90" fmla="*/ 661049 w 2614664"/>
              <a:gd name="connsiteY90" fmla="*/ 1378354 h 2544791"/>
              <a:gd name="connsiteX91" fmla="*/ 627712 w 2614664"/>
              <a:gd name="connsiteY91" fmla="*/ 1382164 h 2544791"/>
              <a:gd name="connsiteX92" fmla="*/ 401969 w 2614664"/>
              <a:gd name="connsiteY92" fmla="*/ 1395499 h 2544791"/>
              <a:gd name="connsiteX93" fmla="*/ 354344 w 2614664"/>
              <a:gd name="connsiteY93" fmla="*/ 1400262 h 2544791"/>
              <a:gd name="connsiteX94" fmla="*/ 298147 w 2614664"/>
              <a:gd name="connsiteY94" fmla="*/ 1438362 h 2544791"/>
              <a:gd name="connsiteX95" fmla="*/ 122887 w 2614664"/>
              <a:gd name="connsiteY95" fmla="*/ 1534564 h 2544791"/>
              <a:gd name="connsiteX96" fmla="*/ 14 w 2614664"/>
              <a:gd name="connsiteY96" fmla="*/ 1385974 h 2544791"/>
              <a:gd name="connsiteX97" fmla="*/ 119077 w 2614664"/>
              <a:gd name="connsiteY97" fmla="*/ 1229764 h 2544791"/>
              <a:gd name="connsiteX98" fmla="*/ 298147 w 2614664"/>
              <a:gd name="connsiteY98" fmla="*/ 1320252 h 2544791"/>
              <a:gd name="connsiteX99" fmla="*/ 307672 w 2614664"/>
              <a:gd name="connsiteY99" fmla="*/ 1342159 h 2544791"/>
              <a:gd name="connsiteX100" fmla="*/ 621044 w 2614664"/>
              <a:gd name="connsiteY100" fmla="*/ 1322157 h 2544791"/>
              <a:gd name="connsiteX101" fmla="*/ 662002 w 2614664"/>
              <a:gd name="connsiteY101" fmla="*/ 1301202 h 2544791"/>
              <a:gd name="connsiteX102" fmla="*/ 667717 w 2614664"/>
              <a:gd name="connsiteY102" fmla="*/ 1055457 h 2544791"/>
              <a:gd name="connsiteX103" fmla="*/ 468644 w 2614664"/>
              <a:gd name="connsiteY103" fmla="*/ 937347 h 2544791"/>
              <a:gd name="connsiteX104" fmla="*/ 239092 w 2614664"/>
              <a:gd name="connsiteY104" fmla="*/ 915439 h 2544791"/>
              <a:gd name="connsiteX105" fmla="*/ 281954 w 2614664"/>
              <a:gd name="connsiteY105" fmla="*/ 690649 h 2544791"/>
              <a:gd name="connsiteX106" fmla="*/ 500077 w 2614664"/>
              <a:gd name="connsiteY106" fmla="*/ 744942 h 2544791"/>
              <a:gd name="connsiteX107" fmla="*/ 518174 w 2614664"/>
              <a:gd name="connsiteY107" fmla="*/ 850669 h 2544791"/>
              <a:gd name="connsiteX108" fmla="*/ 524842 w 2614664"/>
              <a:gd name="connsiteY108" fmla="*/ 894484 h 2544791"/>
              <a:gd name="connsiteX109" fmla="*/ 688672 w 2614664"/>
              <a:gd name="connsiteY109" fmla="*/ 986877 h 2544791"/>
              <a:gd name="connsiteX110" fmla="*/ 848692 w 2614664"/>
              <a:gd name="connsiteY110" fmla="*/ 728749 h 2544791"/>
              <a:gd name="connsiteX111" fmla="*/ 832499 w 2614664"/>
              <a:gd name="connsiteY111" fmla="*/ 681124 h 2544791"/>
              <a:gd name="connsiteX112" fmla="*/ 621044 w 2614664"/>
              <a:gd name="connsiteY112" fmla="*/ 320127 h 2544791"/>
              <a:gd name="connsiteX113" fmla="*/ 472454 w 2614664"/>
              <a:gd name="connsiteY113" fmla="*/ 290599 h 2544791"/>
              <a:gd name="connsiteX114" fmla="*/ 450547 w 2614664"/>
              <a:gd name="connsiteY114" fmla="*/ 69619 h 2544791"/>
              <a:gd name="connsiteX115" fmla="*/ 674384 w 2614664"/>
              <a:gd name="connsiteY115" fmla="*/ 53427 h 2544791"/>
              <a:gd name="connsiteX116" fmla="*/ 677242 w 2614664"/>
              <a:gd name="connsiteY116" fmla="*/ 281074 h 2544791"/>
              <a:gd name="connsiteX117" fmla="*/ 685814 w 2614664"/>
              <a:gd name="connsiteY117" fmla="*/ 312507 h 2544791"/>
              <a:gd name="connsiteX118" fmla="*/ 901079 w 2614664"/>
              <a:gd name="connsiteY118" fmla="*/ 682077 h 2544791"/>
              <a:gd name="connsiteX119" fmla="*/ 1144919 w 2614664"/>
              <a:gd name="connsiteY119" fmla="*/ 558252 h 2544791"/>
              <a:gd name="connsiteX120" fmla="*/ 1191592 w 2614664"/>
              <a:gd name="connsiteY120" fmla="*/ 523962 h 2544791"/>
              <a:gd name="connsiteX121" fmla="*/ 1149682 w 2614664"/>
              <a:gd name="connsiteY121" fmla="*/ 455382 h 2544791"/>
              <a:gd name="connsiteX122" fmla="*/ 1059194 w 2614664"/>
              <a:gd name="connsiteY122" fmla="*/ 265834 h 2544791"/>
              <a:gd name="connsiteX123" fmla="*/ 1238264 w 2614664"/>
              <a:gd name="connsiteY123" fmla="*/ 160107 h 2544791"/>
              <a:gd name="connsiteX124" fmla="*/ 1363042 w 2614664"/>
              <a:gd name="connsiteY124" fmla="*/ 322032 h 2544791"/>
              <a:gd name="connsiteX125" fmla="*/ 1283032 w 2614664"/>
              <a:gd name="connsiteY125" fmla="*/ 447762 h 2544791"/>
              <a:gd name="connsiteX126" fmla="*/ 1251599 w 2614664"/>
              <a:gd name="connsiteY126" fmla="*/ 520152 h 2544791"/>
              <a:gd name="connsiteX127" fmla="*/ 1307797 w 2614664"/>
              <a:gd name="connsiteY127" fmla="*/ 535392 h 2544791"/>
              <a:gd name="connsiteX128" fmla="*/ 1620217 w 2614664"/>
              <a:gd name="connsiteY128" fmla="*/ 606829 h 2544791"/>
              <a:gd name="connsiteX129" fmla="*/ 1810717 w 2614664"/>
              <a:gd name="connsiteY129" fmla="*/ 306792 h 2544791"/>
              <a:gd name="connsiteX130" fmla="*/ 1829767 w 2614664"/>
              <a:gd name="connsiteY130" fmla="*/ 255357 h 2544791"/>
              <a:gd name="connsiteX131" fmla="*/ 1832624 w 2614664"/>
              <a:gd name="connsiteY131" fmla="*/ 51522 h 2544791"/>
              <a:gd name="connsiteX132" fmla="*/ 1924541 w 2614664"/>
              <a:gd name="connsiteY132" fmla="*/ 1754 h 25447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</a:cxnLst>
            <a:rect l="l" t="t" r="r" b="b"/>
            <a:pathLst>
              <a:path w="2614664" h="2544791">
                <a:moveTo>
                  <a:pt x="1213500" y="1488843"/>
                </a:moveTo>
                <a:cubicBezTo>
                  <a:pt x="1153492" y="1487890"/>
                  <a:pt x="1105867" y="1536468"/>
                  <a:pt x="1105867" y="1597428"/>
                </a:cubicBezTo>
                <a:cubicBezTo>
                  <a:pt x="1105867" y="1661245"/>
                  <a:pt x="1151587" y="1706965"/>
                  <a:pt x="1212547" y="1706013"/>
                </a:cubicBezTo>
                <a:cubicBezTo>
                  <a:pt x="1274460" y="1705060"/>
                  <a:pt x="1321132" y="1660293"/>
                  <a:pt x="1323037" y="1598380"/>
                </a:cubicBezTo>
                <a:cubicBezTo>
                  <a:pt x="1323990" y="1542183"/>
                  <a:pt x="1270649" y="1489795"/>
                  <a:pt x="1213500" y="1488843"/>
                </a:cubicBezTo>
                <a:close/>
                <a:moveTo>
                  <a:pt x="1470674" y="1264053"/>
                </a:moveTo>
                <a:cubicBezTo>
                  <a:pt x="1443052" y="1264053"/>
                  <a:pt x="1425907" y="1282150"/>
                  <a:pt x="1424954" y="1308820"/>
                </a:cubicBezTo>
                <a:cubicBezTo>
                  <a:pt x="1424002" y="1339300"/>
                  <a:pt x="1443052" y="1354540"/>
                  <a:pt x="1473532" y="1359303"/>
                </a:cubicBezTo>
                <a:cubicBezTo>
                  <a:pt x="1500202" y="1355493"/>
                  <a:pt x="1520204" y="1340253"/>
                  <a:pt x="1519252" y="1310725"/>
                </a:cubicBezTo>
                <a:cubicBezTo>
                  <a:pt x="1519252" y="1281198"/>
                  <a:pt x="1500202" y="1263100"/>
                  <a:pt x="1470674" y="1264053"/>
                </a:cubicBezTo>
                <a:close/>
                <a:moveTo>
                  <a:pt x="909652" y="1184043"/>
                </a:moveTo>
                <a:cubicBezTo>
                  <a:pt x="868694" y="1184043"/>
                  <a:pt x="837262" y="1218333"/>
                  <a:pt x="838214" y="1261196"/>
                </a:cubicBezTo>
                <a:cubicBezTo>
                  <a:pt x="840119" y="1302153"/>
                  <a:pt x="872504" y="1333585"/>
                  <a:pt x="911557" y="1332633"/>
                </a:cubicBezTo>
                <a:cubicBezTo>
                  <a:pt x="950609" y="1331681"/>
                  <a:pt x="981089" y="1299296"/>
                  <a:pt x="981089" y="1258338"/>
                </a:cubicBezTo>
                <a:cubicBezTo>
                  <a:pt x="981089" y="1217381"/>
                  <a:pt x="950609" y="1184995"/>
                  <a:pt x="909652" y="1184043"/>
                </a:cubicBezTo>
                <a:close/>
                <a:moveTo>
                  <a:pt x="1816432" y="1064028"/>
                </a:moveTo>
                <a:cubicBezTo>
                  <a:pt x="1782142" y="1064028"/>
                  <a:pt x="1759282" y="1086888"/>
                  <a:pt x="1759282" y="1121178"/>
                </a:cubicBezTo>
                <a:cubicBezTo>
                  <a:pt x="1759282" y="1154516"/>
                  <a:pt x="1782142" y="1170708"/>
                  <a:pt x="1813574" y="1172613"/>
                </a:cubicBezTo>
                <a:cubicBezTo>
                  <a:pt x="1847865" y="1171660"/>
                  <a:pt x="1866915" y="1154516"/>
                  <a:pt x="1867867" y="1119273"/>
                </a:cubicBezTo>
                <a:cubicBezTo>
                  <a:pt x="1867867" y="1085935"/>
                  <a:pt x="1849770" y="1064028"/>
                  <a:pt x="1816432" y="1064028"/>
                </a:cubicBezTo>
                <a:close/>
                <a:moveTo>
                  <a:pt x="957277" y="835428"/>
                </a:moveTo>
                <a:cubicBezTo>
                  <a:pt x="923940" y="832571"/>
                  <a:pt x="896317" y="860193"/>
                  <a:pt x="897270" y="894483"/>
                </a:cubicBezTo>
                <a:cubicBezTo>
                  <a:pt x="898222" y="931631"/>
                  <a:pt x="919177" y="954491"/>
                  <a:pt x="955372" y="957348"/>
                </a:cubicBezTo>
                <a:cubicBezTo>
                  <a:pt x="986805" y="960206"/>
                  <a:pt x="1016332" y="929726"/>
                  <a:pt x="1016332" y="893531"/>
                </a:cubicBezTo>
                <a:cubicBezTo>
                  <a:pt x="1011570" y="862098"/>
                  <a:pt x="993472" y="838286"/>
                  <a:pt x="957277" y="835428"/>
                </a:cubicBezTo>
                <a:close/>
                <a:moveTo>
                  <a:pt x="1305892" y="744941"/>
                </a:moveTo>
                <a:cubicBezTo>
                  <a:pt x="1237312" y="744941"/>
                  <a:pt x="1183972" y="798281"/>
                  <a:pt x="1182067" y="868766"/>
                </a:cubicBezTo>
                <a:cubicBezTo>
                  <a:pt x="1180162" y="940204"/>
                  <a:pt x="1232550" y="998306"/>
                  <a:pt x="1300177" y="999258"/>
                </a:cubicBezTo>
                <a:cubicBezTo>
                  <a:pt x="1372567" y="1000211"/>
                  <a:pt x="1428765" y="945918"/>
                  <a:pt x="1429717" y="874481"/>
                </a:cubicBezTo>
                <a:cubicBezTo>
                  <a:pt x="1430670" y="802091"/>
                  <a:pt x="1376377" y="745893"/>
                  <a:pt x="1305892" y="744941"/>
                </a:cubicBezTo>
                <a:close/>
                <a:moveTo>
                  <a:pt x="1924541" y="1754"/>
                </a:moveTo>
                <a:cubicBezTo>
                  <a:pt x="1959069" y="-3485"/>
                  <a:pt x="1995502" y="2944"/>
                  <a:pt x="2027887" y="21994"/>
                </a:cubicBezTo>
                <a:cubicBezTo>
                  <a:pt x="2092657" y="61047"/>
                  <a:pt x="2121232" y="141057"/>
                  <a:pt x="2093609" y="212494"/>
                </a:cubicBezTo>
                <a:cubicBezTo>
                  <a:pt x="2065987" y="282979"/>
                  <a:pt x="1994549" y="322032"/>
                  <a:pt x="1916444" y="309649"/>
                </a:cubicBezTo>
                <a:cubicBezTo>
                  <a:pt x="1904062" y="307744"/>
                  <a:pt x="1891679" y="306792"/>
                  <a:pt x="1879297" y="304887"/>
                </a:cubicBezTo>
                <a:cubicBezTo>
                  <a:pt x="1814527" y="416329"/>
                  <a:pt x="1744994" y="523962"/>
                  <a:pt x="1669747" y="627784"/>
                </a:cubicBezTo>
                <a:cubicBezTo>
                  <a:pt x="1674509" y="647787"/>
                  <a:pt x="1693559" y="652549"/>
                  <a:pt x="1706894" y="663027"/>
                </a:cubicBezTo>
                <a:cubicBezTo>
                  <a:pt x="1799287" y="732559"/>
                  <a:pt x="1873582" y="817332"/>
                  <a:pt x="1917397" y="925917"/>
                </a:cubicBezTo>
                <a:cubicBezTo>
                  <a:pt x="1958354" y="936394"/>
                  <a:pt x="1991692" y="909724"/>
                  <a:pt x="2029792" y="902104"/>
                </a:cubicBezTo>
                <a:cubicBezTo>
                  <a:pt x="2052652" y="897342"/>
                  <a:pt x="2074559" y="889722"/>
                  <a:pt x="2097419" y="884007"/>
                </a:cubicBezTo>
                <a:cubicBezTo>
                  <a:pt x="2121232" y="877339"/>
                  <a:pt x="2121232" y="857337"/>
                  <a:pt x="2124089" y="838287"/>
                </a:cubicBezTo>
                <a:cubicBezTo>
                  <a:pt x="2136472" y="762087"/>
                  <a:pt x="2193622" y="708747"/>
                  <a:pt x="2267917" y="703984"/>
                </a:cubicBezTo>
                <a:cubicBezTo>
                  <a:pt x="2338402" y="698269"/>
                  <a:pt x="2406982" y="745894"/>
                  <a:pt x="2426984" y="814474"/>
                </a:cubicBezTo>
                <a:cubicBezTo>
                  <a:pt x="2447939" y="886864"/>
                  <a:pt x="2416507" y="962112"/>
                  <a:pt x="2351737" y="997354"/>
                </a:cubicBezTo>
                <a:cubicBezTo>
                  <a:pt x="2285062" y="1032597"/>
                  <a:pt x="2208862" y="1018309"/>
                  <a:pt x="2157427" y="960207"/>
                </a:cubicBezTo>
                <a:cubicBezTo>
                  <a:pt x="2147902" y="949729"/>
                  <a:pt x="2142187" y="935442"/>
                  <a:pt x="2126947" y="931632"/>
                </a:cubicBezTo>
                <a:cubicBezTo>
                  <a:pt x="2070749" y="955444"/>
                  <a:pt x="2012647" y="971637"/>
                  <a:pt x="1953592" y="985924"/>
                </a:cubicBezTo>
                <a:cubicBezTo>
                  <a:pt x="1943114" y="998307"/>
                  <a:pt x="1951687" y="1010689"/>
                  <a:pt x="1954544" y="1022119"/>
                </a:cubicBezTo>
                <a:cubicBezTo>
                  <a:pt x="1978357" y="1109749"/>
                  <a:pt x="1982167" y="1199284"/>
                  <a:pt x="1971689" y="1289772"/>
                </a:cubicBezTo>
                <a:cubicBezTo>
                  <a:pt x="1969784" y="1305012"/>
                  <a:pt x="1965022" y="1321204"/>
                  <a:pt x="1981214" y="1332634"/>
                </a:cubicBezTo>
                <a:cubicBezTo>
                  <a:pt x="2091704" y="1394547"/>
                  <a:pt x="2189812" y="1472652"/>
                  <a:pt x="2294587" y="1542184"/>
                </a:cubicBezTo>
                <a:cubicBezTo>
                  <a:pt x="2314589" y="1554567"/>
                  <a:pt x="2334592" y="1566949"/>
                  <a:pt x="2354594" y="1579332"/>
                </a:cubicBezTo>
                <a:cubicBezTo>
                  <a:pt x="2406982" y="1536469"/>
                  <a:pt x="2465084" y="1526944"/>
                  <a:pt x="2526997" y="1556472"/>
                </a:cubicBezTo>
                <a:cubicBezTo>
                  <a:pt x="2583195" y="1583142"/>
                  <a:pt x="2612722" y="1629814"/>
                  <a:pt x="2614627" y="1691727"/>
                </a:cubicBezTo>
                <a:cubicBezTo>
                  <a:pt x="2616532" y="1781262"/>
                  <a:pt x="2545095" y="1852699"/>
                  <a:pt x="2456512" y="1851747"/>
                </a:cubicBezTo>
                <a:cubicBezTo>
                  <a:pt x="2366024" y="1850794"/>
                  <a:pt x="2297444" y="1773642"/>
                  <a:pt x="2304112" y="1682202"/>
                </a:cubicBezTo>
                <a:cubicBezTo>
                  <a:pt x="2305064" y="1662199"/>
                  <a:pt x="2319352" y="1643149"/>
                  <a:pt x="2308874" y="1622194"/>
                </a:cubicBezTo>
                <a:cubicBezTo>
                  <a:pt x="2205052" y="1550757"/>
                  <a:pt x="2101229" y="1479319"/>
                  <a:pt x="1996454" y="1408834"/>
                </a:cubicBezTo>
                <a:cubicBezTo>
                  <a:pt x="1982167" y="1399309"/>
                  <a:pt x="1969784" y="1379307"/>
                  <a:pt x="1946924" y="1391689"/>
                </a:cubicBezTo>
                <a:cubicBezTo>
                  <a:pt x="1899299" y="1556472"/>
                  <a:pt x="1797382" y="1679344"/>
                  <a:pt x="1650697" y="1766974"/>
                </a:cubicBezTo>
                <a:cubicBezTo>
                  <a:pt x="1696417" y="1840317"/>
                  <a:pt x="1758329" y="1899372"/>
                  <a:pt x="1810717" y="1966999"/>
                </a:cubicBezTo>
                <a:cubicBezTo>
                  <a:pt x="1823099" y="1983192"/>
                  <a:pt x="1836434" y="1999384"/>
                  <a:pt x="1848817" y="2015577"/>
                </a:cubicBezTo>
                <a:cubicBezTo>
                  <a:pt x="1866914" y="2011767"/>
                  <a:pt x="1885012" y="2007957"/>
                  <a:pt x="1904062" y="2005099"/>
                </a:cubicBezTo>
                <a:cubicBezTo>
                  <a:pt x="1979309" y="1994622"/>
                  <a:pt x="2045984" y="2033674"/>
                  <a:pt x="2072654" y="2100349"/>
                </a:cubicBezTo>
                <a:cubicBezTo>
                  <a:pt x="2099324" y="2167024"/>
                  <a:pt x="2077417" y="2244177"/>
                  <a:pt x="2018362" y="2286087"/>
                </a:cubicBezTo>
                <a:cubicBezTo>
                  <a:pt x="1960259" y="2327997"/>
                  <a:pt x="1879297" y="2324187"/>
                  <a:pt x="1825004" y="2276562"/>
                </a:cubicBezTo>
                <a:cubicBezTo>
                  <a:pt x="1771664" y="2228937"/>
                  <a:pt x="1757377" y="2151784"/>
                  <a:pt x="1790714" y="2086062"/>
                </a:cubicBezTo>
                <a:cubicBezTo>
                  <a:pt x="1794524" y="2077489"/>
                  <a:pt x="1801192" y="2069869"/>
                  <a:pt x="1805954" y="2062249"/>
                </a:cubicBezTo>
                <a:cubicBezTo>
                  <a:pt x="1737374" y="1970809"/>
                  <a:pt x="1666889" y="1881274"/>
                  <a:pt x="1584974" y="1801264"/>
                </a:cubicBezTo>
                <a:cubicBezTo>
                  <a:pt x="1469722" y="1854604"/>
                  <a:pt x="1347802" y="1867939"/>
                  <a:pt x="1223024" y="1853652"/>
                </a:cubicBezTo>
                <a:cubicBezTo>
                  <a:pt x="1207784" y="1983192"/>
                  <a:pt x="1191592" y="2113684"/>
                  <a:pt x="1176352" y="2243224"/>
                </a:cubicBezTo>
                <a:cubicBezTo>
                  <a:pt x="1270649" y="2286087"/>
                  <a:pt x="1305892" y="2382289"/>
                  <a:pt x="1258267" y="2466109"/>
                </a:cubicBezTo>
                <a:cubicBezTo>
                  <a:pt x="1213499" y="2544214"/>
                  <a:pt x="1110629" y="2568979"/>
                  <a:pt x="1035382" y="2518497"/>
                </a:cubicBezTo>
                <a:cubicBezTo>
                  <a:pt x="960134" y="2468014"/>
                  <a:pt x="943942" y="2365144"/>
                  <a:pt x="999187" y="2292754"/>
                </a:cubicBezTo>
                <a:cubicBezTo>
                  <a:pt x="1021094" y="2266084"/>
                  <a:pt x="1048717" y="2248939"/>
                  <a:pt x="1081102" y="2238462"/>
                </a:cubicBezTo>
                <a:cubicBezTo>
                  <a:pt x="1095389" y="2234652"/>
                  <a:pt x="1114439" y="2237509"/>
                  <a:pt x="1119202" y="2216554"/>
                </a:cubicBezTo>
                <a:cubicBezTo>
                  <a:pt x="1129679" y="2105112"/>
                  <a:pt x="1142062" y="1994622"/>
                  <a:pt x="1160159" y="1885084"/>
                </a:cubicBezTo>
                <a:cubicBezTo>
                  <a:pt x="1158254" y="1878417"/>
                  <a:pt x="1161112" y="1868892"/>
                  <a:pt x="1163969" y="1861272"/>
                </a:cubicBezTo>
                <a:cubicBezTo>
                  <a:pt x="1163017" y="1842222"/>
                  <a:pt x="1149682" y="1838412"/>
                  <a:pt x="1135394" y="1834602"/>
                </a:cubicBezTo>
                <a:cubicBezTo>
                  <a:pt x="1046812" y="1809837"/>
                  <a:pt x="966802" y="1767927"/>
                  <a:pt x="896317" y="1709824"/>
                </a:cubicBezTo>
                <a:cubicBezTo>
                  <a:pt x="877267" y="1693632"/>
                  <a:pt x="864884" y="1691727"/>
                  <a:pt x="852502" y="1714587"/>
                </a:cubicBezTo>
                <a:cubicBezTo>
                  <a:pt x="845834" y="1726017"/>
                  <a:pt x="839167" y="1736494"/>
                  <a:pt x="830594" y="1746019"/>
                </a:cubicBezTo>
                <a:cubicBezTo>
                  <a:pt x="802019" y="1780309"/>
                  <a:pt x="787732" y="1809837"/>
                  <a:pt x="816307" y="1858414"/>
                </a:cubicBezTo>
                <a:cubicBezTo>
                  <a:pt x="851549" y="1919374"/>
                  <a:pt x="823927" y="1998432"/>
                  <a:pt x="766777" y="2040342"/>
                </a:cubicBezTo>
                <a:cubicBezTo>
                  <a:pt x="711532" y="2081299"/>
                  <a:pt x="635332" y="2081299"/>
                  <a:pt x="580087" y="2040342"/>
                </a:cubicBezTo>
                <a:cubicBezTo>
                  <a:pt x="523889" y="1998432"/>
                  <a:pt x="502934" y="1923184"/>
                  <a:pt x="528652" y="1857462"/>
                </a:cubicBezTo>
                <a:cubicBezTo>
                  <a:pt x="554369" y="1793644"/>
                  <a:pt x="621044" y="1747924"/>
                  <a:pt x="687719" y="1762212"/>
                </a:cubicBezTo>
                <a:cubicBezTo>
                  <a:pt x="735344" y="1772689"/>
                  <a:pt x="755347" y="1755544"/>
                  <a:pt x="778207" y="1720302"/>
                </a:cubicBezTo>
                <a:cubicBezTo>
                  <a:pt x="823927" y="1649817"/>
                  <a:pt x="825832" y="1650769"/>
                  <a:pt x="778207" y="1585999"/>
                </a:cubicBezTo>
                <a:cubicBezTo>
                  <a:pt x="741059" y="1533612"/>
                  <a:pt x="712484" y="1477414"/>
                  <a:pt x="690577" y="1417407"/>
                </a:cubicBezTo>
                <a:cubicBezTo>
                  <a:pt x="684862" y="1401214"/>
                  <a:pt x="683909" y="1382164"/>
                  <a:pt x="661049" y="1378354"/>
                </a:cubicBezTo>
                <a:cubicBezTo>
                  <a:pt x="650572" y="1384069"/>
                  <a:pt x="639142" y="1383117"/>
                  <a:pt x="627712" y="1382164"/>
                </a:cubicBezTo>
                <a:cubicBezTo>
                  <a:pt x="552464" y="1390737"/>
                  <a:pt x="477217" y="1393594"/>
                  <a:pt x="401969" y="1395499"/>
                </a:cubicBezTo>
                <a:cubicBezTo>
                  <a:pt x="385777" y="1397404"/>
                  <a:pt x="370537" y="1400262"/>
                  <a:pt x="354344" y="1400262"/>
                </a:cubicBezTo>
                <a:cubicBezTo>
                  <a:pt x="327674" y="1401214"/>
                  <a:pt x="309577" y="1407882"/>
                  <a:pt x="298147" y="1438362"/>
                </a:cubicBezTo>
                <a:cubicBezTo>
                  <a:pt x="270524" y="1512657"/>
                  <a:pt x="196229" y="1549804"/>
                  <a:pt x="122887" y="1534564"/>
                </a:cubicBezTo>
                <a:cubicBezTo>
                  <a:pt x="50497" y="1519324"/>
                  <a:pt x="967" y="1459317"/>
                  <a:pt x="14" y="1385974"/>
                </a:cubicBezTo>
                <a:cubicBezTo>
                  <a:pt x="-938" y="1308822"/>
                  <a:pt x="45734" y="1247862"/>
                  <a:pt x="119077" y="1229764"/>
                </a:cubicBezTo>
                <a:cubicBezTo>
                  <a:pt x="192419" y="1211667"/>
                  <a:pt x="264809" y="1248814"/>
                  <a:pt x="298147" y="1320252"/>
                </a:cubicBezTo>
                <a:cubicBezTo>
                  <a:pt x="301957" y="1326919"/>
                  <a:pt x="304814" y="1334539"/>
                  <a:pt x="307672" y="1342159"/>
                </a:cubicBezTo>
                <a:cubicBezTo>
                  <a:pt x="412447" y="1335492"/>
                  <a:pt x="516269" y="1328824"/>
                  <a:pt x="621044" y="1322157"/>
                </a:cubicBezTo>
                <a:cubicBezTo>
                  <a:pt x="636284" y="1321204"/>
                  <a:pt x="658192" y="1326919"/>
                  <a:pt x="662002" y="1301202"/>
                </a:cubicBezTo>
                <a:cubicBezTo>
                  <a:pt x="646762" y="1218334"/>
                  <a:pt x="650572" y="1137372"/>
                  <a:pt x="667717" y="1055457"/>
                </a:cubicBezTo>
                <a:cubicBezTo>
                  <a:pt x="600089" y="1017357"/>
                  <a:pt x="542939" y="964017"/>
                  <a:pt x="468644" y="937347"/>
                </a:cubicBezTo>
                <a:cubicBezTo>
                  <a:pt x="392444" y="999259"/>
                  <a:pt x="293384" y="989734"/>
                  <a:pt x="239092" y="915439"/>
                </a:cubicBezTo>
                <a:cubicBezTo>
                  <a:pt x="186704" y="843049"/>
                  <a:pt x="205754" y="738274"/>
                  <a:pt x="281954" y="690649"/>
                </a:cubicBezTo>
                <a:cubicBezTo>
                  <a:pt x="356249" y="643977"/>
                  <a:pt x="456262" y="668742"/>
                  <a:pt x="500077" y="744942"/>
                </a:cubicBezTo>
                <a:cubicBezTo>
                  <a:pt x="519127" y="778279"/>
                  <a:pt x="522937" y="813522"/>
                  <a:pt x="518174" y="850669"/>
                </a:cubicBezTo>
                <a:cubicBezTo>
                  <a:pt x="516269" y="865909"/>
                  <a:pt x="507697" y="882102"/>
                  <a:pt x="524842" y="894484"/>
                </a:cubicBezTo>
                <a:cubicBezTo>
                  <a:pt x="581992" y="920202"/>
                  <a:pt x="626759" y="969732"/>
                  <a:pt x="688672" y="986877"/>
                </a:cubicBezTo>
                <a:cubicBezTo>
                  <a:pt x="720104" y="886864"/>
                  <a:pt x="772492" y="800187"/>
                  <a:pt x="848692" y="728749"/>
                </a:cubicBezTo>
                <a:cubicBezTo>
                  <a:pt x="855359" y="708747"/>
                  <a:pt x="841072" y="695412"/>
                  <a:pt x="832499" y="681124"/>
                </a:cubicBezTo>
                <a:cubicBezTo>
                  <a:pt x="762014" y="561109"/>
                  <a:pt x="691529" y="440142"/>
                  <a:pt x="621044" y="320127"/>
                </a:cubicBezTo>
                <a:cubicBezTo>
                  <a:pt x="566752" y="330604"/>
                  <a:pt x="516269" y="326794"/>
                  <a:pt x="472454" y="290599"/>
                </a:cubicBezTo>
                <a:cubicBezTo>
                  <a:pt x="404827" y="235354"/>
                  <a:pt x="395302" y="136294"/>
                  <a:pt x="450547" y="69619"/>
                </a:cubicBezTo>
                <a:cubicBezTo>
                  <a:pt x="505792" y="1992"/>
                  <a:pt x="609614" y="-5628"/>
                  <a:pt x="674384" y="53427"/>
                </a:cubicBezTo>
                <a:cubicBezTo>
                  <a:pt x="742012" y="114387"/>
                  <a:pt x="742964" y="209637"/>
                  <a:pt x="677242" y="281074"/>
                </a:cubicBezTo>
                <a:cubicBezTo>
                  <a:pt x="675337" y="293457"/>
                  <a:pt x="680099" y="302982"/>
                  <a:pt x="685814" y="312507"/>
                </a:cubicBezTo>
                <a:cubicBezTo>
                  <a:pt x="757252" y="434427"/>
                  <a:pt x="829642" y="557299"/>
                  <a:pt x="901079" y="682077"/>
                </a:cubicBezTo>
                <a:cubicBezTo>
                  <a:pt x="973469" y="623022"/>
                  <a:pt x="1055384" y="583017"/>
                  <a:pt x="1144919" y="558252"/>
                </a:cubicBezTo>
                <a:cubicBezTo>
                  <a:pt x="1163017" y="553489"/>
                  <a:pt x="1193497" y="559204"/>
                  <a:pt x="1191592" y="523962"/>
                </a:cubicBezTo>
                <a:cubicBezTo>
                  <a:pt x="1189687" y="493482"/>
                  <a:pt x="1189687" y="469669"/>
                  <a:pt x="1149682" y="455382"/>
                </a:cubicBezTo>
                <a:cubicBezTo>
                  <a:pt x="1070624" y="427759"/>
                  <a:pt x="1034429" y="343939"/>
                  <a:pt x="1059194" y="265834"/>
                </a:cubicBezTo>
                <a:cubicBezTo>
                  <a:pt x="1083007" y="189634"/>
                  <a:pt x="1158254" y="144867"/>
                  <a:pt x="1238264" y="160107"/>
                </a:cubicBezTo>
                <a:cubicBezTo>
                  <a:pt x="1313512" y="174394"/>
                  <a:pt x="1367804" y="243927"/>
                  <a:pt x="1363042" y="322032"/>
                </a:cubicBezTo>
                <a:cubicBezTo>
                  <a:pt x="1359232" y="378229"/>
                  <a:pt x="1334467" y="424902"/>
                  <a:pt x="1283032" y="447762"/>
                </a:cubicBezTo>
                <a:cubicBezTo>
                  <a:pt x="1244932" y="463954"/>
                  <a:pt x="1243979" y="490624"/>
                  <a:pt x="1251599" y="520152"/>
                </a:cubicBezTo>
                <a:cubicBezTo>
                  <a:pt x="1260172" y="553489"/>
                  <a:pt x="1288747" y="535392"/>
                  <a:pt x="1307797" y="535392"/>
                </a:cubicBezTo>
                <a:cubicBezTo>
                  <a:pt x="1417334" y="534439"/>
                  <a:pt x="1521157" y="562062"/>
                  <a:pt x="1620217" y="606829"/>
                </a:cubicBezTo>
                <a:cubicBezTo>
                  <a:pt x="1684034" y="506817"/>
                  <a:pt x="1747852" y="406804"/>
                  <a:pt x="1810717" y="306792"/>
                </a:cubicBezTo>
                <a:cubicBezTo>
                  <a:pt x="1820242" y="290599"/>
                  <a:pt x="1836434" y="277264"/>
                  <a:pt x="1829767" y="255357"/>
                </a:cubicBezTo>
                <a:cubicBezTo>
                  <a:pt x="1779284" y="189634"/>
                  <a:pt x="1780237" y="109624"/>
                  <a:pt x="1832624" y="51522"/>
                </a:cubicBezTo>
                <a:cubicBezTo>
                  <a:pt x="1857389" y="23900"/>
                  <a:pt x="1890012" y="6993"/>
                  <a:pt x="1924541" y="1754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64" name="Freeform: Shape 263">
            <a:extLst>
              <a:ext uri="{FF2B5EF4-FFF2-40B4-BE49-F238E27FC236}">
                <a16:creationId xmlns="" xmlns:a16="http://schemas.microsoft.com/office/drawing/2014/main" id="{835EEB8B-D3C7-4F67-AF68-CFEA94E8A0FA}"/>
              </a:ext>
            </a:extLst>
          </p:cNvPr>
          <p:cNvSpPr/>
          <p:nvPr/>
        </p:nvSpPr>
        <p:spPr>
          <a:xfrm>
            <a:off x="2594584" y="5884026"/>
            <a:ext cx="538450" cy="524060"/>
          </a:xfrm>
          <a:custGeom>
            <a:avLst/>
            <a:gdLst>
              <a:gd name="connsiteX0" fmla="*/ 1213500 w 2614664"/>
              <a:gd name="connsiteY0" fmla="*/ 1488843 h 2544791"/>
              <a:gd name="connsiteX1" fmla="*/ 1105867 w 2614664"/>
              <a:gd name="connsiteY1" fmla="*/ 1597428 h 2544791"/>
              <a:gd name="connsiteX2" fmla="*/ 1212547 w 2614664"/>
              <a:gd name="connsiteY2" fmla="*/ 1706013 h 2544791"/>
              <a:gd name="connsiteX3" fmla="*/ 1323037 w 2614664"/>
              <a:gd name="connsiteY3" fmla="*/ 1598380 h 2544791"/>
              <a:gd name="connsiteX4" fmla="*/ 1213500 w 2614664"/>
              <a:gd name="connsiteY4" fmla="*/ 1488843 h 2544791"/>
              <a:gd name="connsiteX5" fmla="*/ 1470674 w 2614664"/>
              <a:gd name="connsiteY5" fmla="*/ 1264053 h 2544791"/>
              <a:gd name="connsiteX6" fmla="*/ 1424954 w 2614664"/>
              <a:gd name="connsiteY6" fmla="*/ 1308820 h 2544791"/>
              <a:gd name="connsiteX7" fmla="*/ 1473532 w 2614664"/>
              <a:gd name="connsiteY7" fmla="*/ 1359303 h 2544791"/>
              <a:gd name="connsiteX8" fmla="*/ 1519252 w 2614664"/>
              <a:gd name="connsiteY8" fmla="*/ 1310725 h 2544791"/>
              <a:gd name="connsiteX9" fmla="*/ 1470674 w 2614664"/>
              <a:gd name="connsiteY9" fmla="*/ 1264053 h 2544791"/>
              <a:gd name="connsiteX10" fmla="*/ 909652 w 2614664"/>
              <a:gd name="connsiteY10" fmla="*/ 1184043 h 2544791"/>
              <a:gd name="connsiteX11" fmla="*/ 838214 w 2614664"/>
              <a:gd name="connsiteY11" fmla="*/ 1261196 h 2544791"/>
              <a:gd name="connsiteX12" fmla="*/ 911557 w 2614664"/>
              <a:gd name="connsiteY12" fmla="*/ 1332633 h 2544791"/>
              <a:gd name="connsiteX13" fmla="*/ 981089 w 2614664"/>
              <a:gd name="connsiteY13" fmla="*/ 1258338 h 2544791"/>
              <a:gd name="connsiteX14" fmla="*/ 909652 w 2614664"/>
              <a:gd name="connsiteY14" fmla="*/ 1184043 h 2544791"/>
              <a:gd name="connsiteX15" fmla="*/ 1816432 w 2614664"/>
              <a:gd name="connsiteY15" fmla="*/ 1064028 h 2544791"/>
              <a:gd name="connsiteX16" fmla="*/ 1759282 w 2614664"/>
              <a:gd name="connsiteY16" fmla="*/ 1121178 h 2544791"/>
              <a:gd name="connsiteX17" fmla="*/ 1813574 w 2614664"/>
              <a:gd name="connsiteY17" fmla="*/ 1172613 h 2544791"/>
              <a:gd name="connsiteX18" fmla="*/ 1867867 w 2614664"/>
              <a:gd name="connsiteY18" fmla="*/ 1119273 h 2544791"/>
              <a:gd name="connsiteX19" fmla="*/ 1816432 w 2614664"/>
              <a:gd name="connsiteY19" fmla="*/ 1064028 h 2544791"/>
              <a:gd name="connsiteX20" fmla="*/ 957277 w 2614664"/>
              <a:gd name="connsiteY20" fmla="*/ 835428 h 2544791"/>
              <a:gd name="connsiteX21" fmla="*/ 897270 w 2614664"/>
              <a:gd name="connsiteY21" fmla="*/ 894483 h 2544791"/>
              <a:gd name="connsiteX22" fmla="*/ 955372 w 2614664"/>
              <a:gd name="connsiteY22" fmla="*/ 957348 h 2544791"/>
              <a:gd name="connsiteX23" fmla="*/ 1016332 w 2614664"/>
              <a:gd name="connsiteY23" fmla="*/ 893531 h 2544791"/>
              <a:gd name="connsiteX24" fmla="*/ 957277 w 2614664"/>
              <a:gd name="connsiteY24" fmla="*/ 835428 h 2544791"/>
              <a:gd name="connsiteX25" fmla="*/ 1305892 w 2614664"/>
              <a:gd name="connsiteY25" fmla="*/ 744941 h 2544791"/>
              <a:gd name="connsiteX26" fmla="*/ 1182067 w 2614664"/>
              <a:gd name="connsiteY26" fmla="*/ 868766 h 2544791"/>
              <a:gd name="connsiteX27" fmla="*/ 1300177 w 2614664"/>
              <a:gd name="connsiteY27" fmla="*/ 999258 h 2544791"/>
              <a:gd name="connsiteX28" fmla="*/ 1429717 w 2614664"/>
              <a:gd name="connsiteY28" fmla="*/ 874481 h 2544791"/>
              <a:gd name="connsiteX29" fmla="*/ 1305892 w 2614664"/>
              <a:gd name="connsiteY29" fmla="*/ 744941 h 2544791"/>
              <a:gd name="connsiteX30" fmla="*/ 1924541 w 2614664"/>
              <a:gd name="connsiteY30" fmla="*/ 1754 h 2544791"/>
              <a:gd name="connsiteX31" fmla="*/ 2027887 w 2614664"/>
              <a:gd name="connsiteY31" fmla="*/ 21994 h 2544791"/>
              <a:gd name="connsiteX32" fmla="*/ 2093609 w 2614664"/>
              <a:gd name="connsiteY32" fmla="*/ 212494 h 2544791"/>
              <a:gd name="connsiteX33" fmla="*/ 1916444 w 2614664"/>
              <a:gd name="connsiteY33" fmla="*/ 309649 h 2544791"/>
              <a:gd name="connsiteX34" fmla="*/ 1879297 w 2614664"/>
              <a:gd name="connsiteY34" fmla="*/ 304887 h 2544791"/>
              <a:gd name="connsiteX35" fmla="*/ 1669747 w 2614664"/>
              <a:gd name="connsiteY35" fmla="*/ 627784 h 2544791"/>
              <a:gd name="connsiteX36" fmla="*/ 1706894 w 2614664"/>
              <a:gd name="connsiteY36" fmla="*/ 663027 h 2544791"/>
              <a:gd name="connsiteX37" fmla="*/ 1917397 w 2614664"/>
              <a:gd name="connsiteY37" fmla="*/ 925917 h 2544791"/>
              <a:gd name="connsiteX38" fmla="*/ 2029792 w 2614664"/>
              <a:gd name="connsiteY38" fmla="*/ 902104 h 2544791"/>
              <a:gd name="connsiteX39" fmla="*/ 2097419 w 2614664"/>
              <a:gd name="connsiteY39" fmla="*/ 884007 h 2544791"/>
              <a:gd name="connsiteX40" fmla="*/ 2124089 w 2614664"/>
              <a:gd name="connsiteY40" fmla="*/ 838287 h 2544791"/>
              <a:gd name="connsiteX41" fmla="*/ 2267917 w 2614664"/>
              <a:gd name="connsiteY41" fmla="*/ 703984 h 2544791"/>
              <a:gd name="connsiteX42" fmla="*/ 2426984 w 2614664"/>
              <a:gd name="connsiteY42" fmla="*/ 814474 h 2544791"/>
              <a:gd name="connsiteX43" fmla="*/ 2351737 w 2614664"/>
              <a:gd name="connsiteY43" fmla="*/ 997354 h 2544791"/>
              <a:gd name="connsiteX44" fmla="*/ 2157427 w 2614664"/>
              <a:gd name="connsiteY44" fmla="*/ 960207 h 2544791"/>
              <a:gd name="connsiteX45" fmla="*/ 2126947 w 2614664"/>
              <a:gd name="connsiteY45" fmla="*/ 931632 h 2544791"/>
              <a:gd name="connsiteX46" fmla="*/ 1953592 w 2614664"/>
              <a:gd name="connsiteY46" fmla="*/ 985924 h 2544791"/>
              <a:gd name="connsiteX47" fmla="*/ 1954544 w 2614664"/>
              <a:gd name="connsiteY47" fmla="*/ 1022119 h 2544791"/>
              <a:gd name="connsiteX48" fmla="*/ 1971689 w 2614664"/>
              <a:gd name="connsiteY48" fmla="*/ 1289772 h 2544791"/>
              <a:gd name="connsiteX49" fmla="*/ 1981214 w 2614664"/>
              <a:gd name="connsiteY49" fmla="*/ 1332634 h 2544791"/>
              <a:gd name="connsiteX50" fmla="*/ 2294587 w 2614664"/>
              <a:gd name="connsiteY50" fmla="*/ 1542184 h 2544791"/>
              <a:gd name="connsiteX51" fmla="*/ 2354594 w 2614664"/>
              <a:gd name="connsiteY51" fmla="*/ 1579332 h 2544791"/>
              <a:gd name="connsiteX52" fmla="*/ 2526997 w 2614664"/>
              <a:gd name="connsiteY52" fmla="*/ 1556472 h 2544791"/>
              <a:gd name="connsiteX53" fmla="*/ 2614627 w 2614664"/>
              <a:gd name="connsiteY53" fmla="*/ 1691727 h 2544791"/>
              <a:gd name="connsiteX54" fmla="*/ 2456512 w 2614664"/>
              <a:gd name="connsiteY54" fmla="*/ 1851747 h 2544791"/>
              <a:gd name="connsiteX55" fmla="*/ 2304112 w 2614664"/>
              <a:gd name="connsiteY55" fmla="*/ 1682202 h 2544791"/>
              <a:gd name="connsiteX56" fmla="*/ 2308874 w 2614664"/>
              <a:gd name="connsiteY56" fmla="*/ 1622194 h 2544791"/>
              <a:gd name="connsiteX57" fmla="*/ 1996454 w 2614664"/>
              <a:gd name="connsiteY57" fmla="*/ 1408834 h 2544791"/>
              <a:gd name="connsiteX58" fmla="*/ 1946924 w 2614664"/>
              <a:gd name="connsiteY58" fmla="*/ 1391689 h 2544791"/>
              <a:gd name="connsiteX59" fmla="*/ 1650697 w 2614664"/>
              <a:gd name="connsiteY59" fmla="*/ 1766974 h 2544791"/>
              <a:gd name="connsiteX60" fmla="*/ 1810717 w 2614664"/>
              <a:gd name="connsiteY60" fmla="*/ 1966999 h 2544791"/>
              <a:gd name="connsiteX61" fmla="*/ 1848817 w 2614664"/>
              <a:gd name="connsiteY61" fmla="*/ 2015577 h 2544791"/>
              <a:gd name="connsiteX62" fmla="*/ 1904062 w 2614664"/>
              <a:gd name="connsiteY62" fmla="*/ 2005099 h 2544791"/>
              <a:gd name="connsiteX63" fmla="*/ 2072654 w 2614664"/>
              <a:gd name="connsiteY63" fmla="*/ 2100349 h 2544791"/>
              <a:gd name="connsiteX64" fmla="*/ 2018362 w 2614664"/>
              <a:gd name="connsiteY64" fmla="*/ 2286087 h 2544791"/>
              <a:gd name="connsiteX65" fmla="*/ 1825004 w 2614664"/>
              <a:gd name="connsiteY65" fmla="*/ 2276562 h 2544791"/>
              <a:gd name="connsiteX66" fmla="*/ 1790714 w 2614664"/>
              <a:gd name="connsiteY66" fmla="*/ 2086062 h 2544791"/>
              <a:gd name="connsiteX67" fmla="*/ 1805954 w 2614664"/>
              <a:gd name="connsiteY67" fmla="*/ 2062249 h 2544791"/>
              <a:gd name="connsiteX68" fmla="*/ 1584974 w 2614664"/>
              <a:gd name="connsiteY68" fmla="*/ 1801264 h 2544791"/>
              <a:gd name="connsiteX69" fmla="*/ 1223024 w 2614664"/>
              <a:gd name="connsiteY69" fmla="*/ 1853652 h 2544791"/>
              <a:gd name="connsiteX70" fmla="*/ 1176352 w 2614664"/>
              <a:gd name="connsiteY70" fmla="*/ 2243224 h 2544791"/>
              <a:gd name="connsiteX71" fmla="*/ 1258267 w 2614664"/>
              <a:gd name="connsiteY71" fmla="*/ 2466109 h 2544791"/>
              <a:gd name="connsiteX72" fmla="*/ 1035382 w 2614664"/>
              <a:gd name="connsiteY72" fmla="*/ 2518497 h 2544791"/>
              <a:gd name="connsiteX73" fmla="*/ 999187 w 2614664"/>
              <a:gd name="connsiteY73" fmla="*/ 2292754 h 2544791"/>
              <a:gd name="connsiteX74" fmla="*/ 1081102 w 2614664"/>
              <a:gd name="connsiteY74" fmla="*/ 2238462 h 2544791"/>
              <a:gd name="connsiteX75" fmla="*/ 1119202 w 2614664"/>
              <a:gd name="connsiteY75" fmla="*/ 2216554 h 2544791"/>
              <a:gd name="connsiteX76" fmla="*/ 1160159 w 2614664"/>
              <a:gd name="connsiteY76" fmla="*/ 1885084 h 2544791"/>
              <a:gd name="connsiteX77" fmla="*/ 1163969 w 2614664"/>
              <a:gd name="connsiteY77" fmla="*/ 1861272 h 2544791"/>
              <a:gd name="connsiteX78" fmla="*/ 1135394 w 2614664"/>
              <a:gd name="connsiteY78" fmla="*/ 1834602 h 2544791"/>
              <a:gd name="connsiteX79" fmla="*/ 896317 w 2614664"/>
              <a:gd name="connsiteY79" fmla="*/ 1709824 h 2544791"/>
              <a:gd name="connsiteX80" fmla="*/ 852502 w 2614664"/>
              <a:gd name="connsiteY80" fmla="*/ 1714587 h 2544791"/>
              <a:gd name="connsiteX81" fmla="*/ 830594 w 2614664"/>
              <a:gd name="connsiteY81" fmla="*/ 1746019 h 2544791"/>
              <a:gd name="connsiteX82" fmla="*/ 816307 w 2614664"/>
              <a:gd name="connsiteY82" fmla="*/ 1858414 h 2544791"/>
              <a:gd name="connsiteX83" fmla="*/ 766777 w 2614664"/>
              <a:gd name="connsiteY83" fmla="*/ 2040342 h 2544791"/>
              <a:gd name="connsiteX84" fmla="*/ 580087 w 2614664"/>
              <a:gd name="connsiteY84" fmla="*/ 2040342 h 2544791"/>
              <a:gd name="connsiteX85" fmla="*/ 528652 w 2614664"/>
              <a:gd name="connsiteY85" fmla="*/ 1857462 h 2544791"/>
              <a:gd name="connsiteX86" fmla="*/ 687719 w 2614664"/>
              <a:gd name="connsiteY86" fmla="*/ 1762212 h 2544791"/>
              <a:gd name="connsiteX87" fmla="*/ 778207 w 2614664"/>
              <a:gd name="connsiteY87" fmla="*/ 1720302 h 2544791"/>
              <a:gd name="connsiteX88" fmla="*/ 778207 w 2614664"/>
              <a:gd name="connsiteY88" fmla="*/ 1585999 h 2544791"/>
              <a:gd name="connsiteX89" fmla="*/ 690577 w 2614664"/>
              <a:gd name="connsiteY89" fmla="*/ 1417407 h 2544791"/>
              <a:gd name="connsiteX90" fmla="*/ 661049 w 2614664"/>
              <a:gd name="connsiteY90" fmla="*/ 1378354 h 2544791"/>
              <a:gd name="connsiteX91" fmla="*/ 627712 w 2614664"/>
              <a:gd name="connsiteY91" fmla="*/ 1382164 h 2544791"/>
              <a:gd name="connsiteX92" fmla="*/ 401969 w 2614664"/>
              <a:gd name="connsiteY92" fmla="*/ 1395499 h 2544791"/>
              <a:gd name="connsiteX93" fmla="*/ 354344 w 2614664"/>
              <a:gd name="connsiteY93" fmla="*/ 1400262 h 2544791"/>
              <a:gd name="connsiteX94" fmla="*/ 298147 w 2614664"/>
              <a:gd name="connsiteY94" fmla="*/ 1438362 h 2544791"/>
              <a:gd name="connsiteX95" fmla="*/ 122887 w 2614664"/>
              <a:gd name="connsiteY95" fmla="*/ 1534564 h 2544791"/>
              <a:gd name="connsiteX96" fmla="*/ 14 w 2614664"/>
              <a:gd name="connsiteY96" fmla="*/ 1385974 h 2544791"/>
              <a:gd name="connsiteX97" fmla="*/ 119077 w 2614664"/>
              <a:gd name="connsiteY97" fmla="*/ 1229764 h 2544791"/>
              <a:gd name="connsiteX98" fmla="*/ 298147 w 2614664"/>
              <a:gd name="connsiteY98" fmla="*/ 1320252 h 2544791"/>
              <a:gd name="connsiteX99" fmla="*/ 307672 w 2614664"/>
              <a:gd name="connsiteY99" fmla="*/ 1342159 h 2544791"/>
              <a:gd name="connsiteX100" fmla="*/ 621044 w 2614664"/>
              <a:gd name="connsiteY100" fmla="*/ 1322157 h 2544791"/>
              <a:gd name="connsiteX101" fmla="*/ 662002 w 2614664"/>
              <a:gd name="connsiteY101" fmla="*/ 1301202 h 2544791"/>
              <a:gd name="connsiteX102" fmla="*/ 667717 w 2614664"/>
              <a:gd name="connsiteY102" fmla="*/ 1055457 h 2544791"/>
              <a:gd name="connsiteX103" fmla="*/ 468644 w 2614664"/>
              <a:gd name="connsiteY103" fmla="*/ 937347 h 2544791"/>
              <a:gd name="connsiteX104" fmla="*/ 239092 w 2614664"/>
              <a:gd name="connsiteY104" fmla="*/ 915439 h 2544791"/>
              <a:gd name="connsiteX105" fmla="*/ 281954 w 2614664"/>
              <a:gd name="connsiteY105" fmla="*/ 690649 h 2544791"/>
              <a:gd name="connsiteX106" fmla="*/ 500077 w 2614664"/>
              <a:gd name="connsiteY106" fmla="*/ 744942 h 2544791"/>
              <a:gd name="connsiteX107" fmla="*/ 518174 w 2614664"/>
              <a:gd name="connsiteY107" fmla="*/ 850669 h 2544791"/>
              <a:gd name="connsiteX108" fmla="*/ 524842 w 2614664"/>
              <a:gd name="connsiteY108" fmla="*/ 894484 h 2544791"/>
              <a:gd name="connsiteX109" fmla="*/ 688672 w 2614664"/>
              <a:gd name="connsiteY109" fmla="*/ 986877 h 2544791"/>
              <a:gd name="connsiteX110" fmla="*/ 848692 w 2614664"/>
              <a:gd name="connsiteY110" fmla="*/ 728749 h 2544791"/>
              <a:gd name="connsiteX111" fmla="*/ 832499 w 2614664"/>
              <a:gd name="connsiteY111" fmla="*/ 681124 h 2544791"/>
              <a:gd name="connsiteX112" fmla="*/ 621044 w 2614664"/>
              <a:gd name="connsiteY112" fmla="*/ 320127 h 2544791"/>
              <a:gd name="connsiteX113" fmla="*/ 472454 w 2614664"/>
              <a:gd name="connsiteY113" fmla="*/ 290599 h 2544791"/>
              <a:gd name="connsiteX114" fmla="*/ 450547 w 2614664"/>
              <a:gd name="connsiteY114" fmla="*/ 69619 h 2544791"/>
              <a:gd name="connsiteX115" fmla="*/ 674384 w 2614664"/>
              <a:gd name="connsiteY115" fmla="*/ 53427 h 2544791"/>
              <a:gd name="connsiteX116" fmla="*/ 677242 w 2614664"/>
              <a:gd name="connsiteY116" fmla="*/ 281074 h 2544791"/>
              <a:gd name="connsiteX117" fmla="*/ 685814 w 2614664"/>
              <a:gd name="connsiteY117" fmla="*/ 312507 h 2544791"/>
              <a:gd name="connsiteX118" fmla="*/ 901079 w 2614664"/>
              <a:gd name="connsiteY118" fmla="*/ 682077 h 2544791"/>
              <a:gd name="connsiteX119" fmla="*/ 1144919 w 2614664"/>
              <a:gd name="connsiteY119" fmla="*/ 558252 h 2544791"/>
              <a:gd name="connsiteX120" fmla="*/ 1191592 w 2614664"/>
              <a:gd name="connsiteY120" fmla="*/ 523962 h 2544791"/>
              <a:gd name="connsiteX121" fmla="*/ 1149682 w 2614664"/>
              <a:gd name="connsiteY121" fmla="*/ 455382 h 2544791"/>
              <a:gd name="connsiteX122" fmla="*/ 1059194 w 2614664"/>
              <a:gd name="connsiteY122" fmla="*/ 265834 h 2544791"/>
              <a:gd name="connsiteX123" fmla="*/ 1238264 w 2614664"/>
              <a:gd name="connsiteY123" fmla="*/ 160107 h 2544791"/>
              <a:gd name="connsiteX124" fmla="*/ 1363042 w 2614664"/>
              <a:gd name="connsiteY124" fmla="*/ 322032 h 2544791"/>
              <a:gd name="connsiteX125" fmla="*/ 1283032 w 2614664"/>
              <a:gd name="connsiteY125" fmla="*/ 447762 h 2544791"/>
              <a:gd name="connsiteX126" fmla="*/ 1251599 w 2614664"/>
              <a:gd name="connsiteY126" fmla="*/ 520152 h 2544791"/>
              <a:gd name="connsiteX127" fmla="*/ 1307797 w 2614664"/>
              <a:gd name="connsiteY127" fmla="*/ 535392 h 2544791"/>
              <a:gd name="connsiteX128" fmla="*/ 1620217 w 2614664"/>
              <a:gd name="connsiteY128" fmla="*/ 606829 h 2544791"/>
              <a:gd name="connsiteX129" fmla="*/ 1810717 w 2614664"/>
              <a:gd name="connsiteY129" fmla="*/ 306792 h 2544791"/>
              <a:gd name="connsiteX130" fmla="*/ 1829767 w 2614664"/>
              <a:gd name="connsiteY130" fmla="*/ 255357 h 2544791"/>
              <a:gd name="connsiteX131" fmla="*/ 1832624 w 2614664"/>
              <a:gd name="connsiteY131" fmla="*/ 51522 h 2544791"/>
              <a:gd name="connsiteX132" fmla="*/ 1924541 w 2614664"/>
              <a:gd name="connsiteY132" fmla="*/ 1754 h 25447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</a:cxnLst>
            <a:rect l="l" t="t" r="r" b="b"/>
            <a:pathLst>
              <a:path w="2614664" h="2544791">
                <a:moveTo>
                  <a:pt x="1213500" y="1488843"/>
                </a:moveTo>
                <a:cubicBezTo>
                  <a:pt x="1153492" y="1487890"/>
                  <a:pt x="1105867" y="1536468"/>
                  <a:pt x="1105867" y="1597428"/>
                </a:cubicBezTo>
                <a:cubicBezTo>
                  <a:pt x="1105867" y="1661245"/>
                  <a:pt x="1151587" y="1706965"/>
                  <a:pt x="1212547" y="1706013"/>
                </a:cubicBezTo>
                <a:cubicBezTo>
                  <a:pt x="1274460" y="1705060"/>
                  <a:pt x="1321132" y="1660293"/>
                  <a:pt x="1323037" y="1598380"/>
                </a:cubicBezTo>
                <a:cubicBezTo>
                  <a:pt x="1323990" y="1542183"/>
                  <a:pt x="1270649" y="1489795"/>
                  <a:pt x="1213500" y="1488843"/>
                </a:cubicBezTo>
                <a:close/>
                <a:moveTo>
                  <a:pt x="1470674" y="1264053"/>
                </a:moveTo>
                <a:cubicBezTo>
                  <a:pt x="1443052" y="1264053"/>
                  <a:pt x="1425907" y="1282150"/>
                  <a:pt x="1424954" y="1308820"/>
                </a:cubicBezTo>
                <a:cubicBezTo>
                  <a:pt x="1424002" y="1339300"/>
                  <a:pt x="1443052" y="1354540"/>
                  <a:pt x="1473532" y="1359303"/>
                </a:cubicBezTo>
                <a:cubicBezTo>
                  <a:pt x="1500202" y="1355493"/>
                  <a:pt x="1520204" y="1340253"/>
                  <a:pt x="1519252" y="1310725"/>
                </a:cubicBezTo>
                <a:cubicBezTo>
                  <a:pt x="1519252" y="1281198"/>
                  <a:pt x="1500202" y="1263100"/>
                  <a:pt x="1470674" y="1264053"/>
                </a:cubicBezTo>
                <a:close/>
                <a:moveTo>
                  <a:pt x="909652" y="1184043"/>
                </a:moveTo>
                <a:cubicBezTo>
                  <a:pt x="868694" y="1184043"/>
                  <a:pt x="837262" y="1218333"/>
                  <a:pt x="838214" y="1261196"/>
                </a:cubicBezTo>
                <a:cubicBezTo>
                  <a:pt x="840119" y="1302153"/>
                  <a:pt x="872504" y="1333585"/>
                  <a:pt x="911557" y="1332633"/>
                </a:cubicBezTo>
                <a:cubicBezTo>
                  <a:pt x="950609" y="1331681"/>
                  <a:pt x="981089" y="1299296"/>
                  <a:pt x="981089" y="1258338"/>
                </a:cubicBezTo>
                <a:cubicBezTo>
                  <a:pt x="981089" y="1217381"/>
                  <a:pt x="950609" y="1184995"/>
                  <a:pt x="909652" y="1184043"/>
                </a:cubicBezTo>
                <a:close/>
                <a:moveTo>
                  <a:pt x="1816432" y="1064028"/>
                </a:moveTo>
                <a:cubicBezTo>
                  <a:pt x="1782142" y="1064028"/>
                  <a:pt x="1759282" y="1086888"/>
                  <a:pt x="1759282" y="1121178"/>
                </a:cubicBezTo>
                <a:cubicBezTo>
                  <a:pt x="1759282" y="1154516"/>
                  <a:pt x="1782142" y="1170708"/>
                  <a:pt x="1813574" y="1172613"/>
                </a:cubicBezTo>
                <a:cubicBezTo>
                  <a:pt x="1847865" y="1171660"/>
                  <a:pt x="1866915" y="1154516"/>
                  <a:pt x="1867867" y="1119273"/>
                </a:cubicBezTo>
                <a:cubicBezTo>
                  <a:pt x="1867867" y="1085935"/>
                  <a:pt x="1849770" y="1064028"/>
                  <a:pt x="1816432" y="1064028"/>
                </a:cubicBezTo>
                <a:close/>
                <a:moveTo>
                  <a:pt x="957277" y="835428"/>
                </a:moveTo>
                <a:cubicBezTo>
                  <a:pt x="923940" y="832571"/>
                  <a:pt x="896317" y="860193"/>
                  <a:pt x="897270" y="894483"/>
                </a:cubicBezTo>
                <a:cubicBezTo>
                  <a:pt x="898222" y="931631"/>
                  <a:pt x="919177" y="954491"/>
                  <a:pt x="955372" y="957348"/>
                </a:cubicBezTo>
                <a:cubicBezTo>
                  <a:pt x="986805" y="960206"/>
                  <a:pt x="1016332" y="929726"/>
                  <a:pt x="1016332" y="893531"/>
                </a:cubicBezTo>
                <a:cubicBezTo>
                  <a:pt x="1011570" y="862098"/>
                  <a:pt x="993472" y="838286"/>
                  <a:pt x="957277" y="835428"/>
                </a:cubicBezTo>
                <a:close/>
                <a:moveTo>
                  <a:pt x="1305892" y="744941"/>
                </a:moveTo>
                <a:cubicBezTo>
                  <a:pt x="1237312" y="744941"/>
                  <a:pt x="1183972" y="798281"/>
                  <a:pt x="1182067" y="868766"/>
                </a:cubicBezTo>
                <a:cubicBezTo>
                  <a:pt x="1180162" y="940204"/>
                  <a:pt x="1232550" y="998306"/>
                  <a:pt x="1300177" y="999258"/>
                </a:cubicBezTo>
                <a:cubicBezTo>
                  <a:pt x="1372567" y="1000211"/>
                  <a:pt x="1428765" y="945918"/>
                  <a:pt x="1429717" y="874481"/>
                </a:cubicBezTo>
                <a:cubicBezTo>
                  <a:pt x="1430670" y="802091"/>
                  <a:pt x="1376377" y="745893"/>
                  <a:pt x="1305892" y="744941"/>
                </a:cubicBezTo>
                <a:close/>
                <a:moveTo>
                  <a:pt x="1924541" y="1754"/>
                </a:moveTo>
                <a:cubicBezTo>
                  <a:pt x="1959069" y="-3485"/>
                  <a:pt x="1995502" y="2944"/>
                  <a:pt x="2027887" y="21994"/>
                </a:cubicBezTo>
                <a:cubicBezTo>
                  <a:pt x="2092657" y="61047"/>
                  <a:pt x="2121232" y="141057"/>
                  <a:pt x="2093609" y="212494"/>
                </a:cubicBezTo>
                <a:cubicBezTo>
                  <a:pt x="2065987" y="282979"/>
                  <a:pt x="1994549" y="322032"/>
                  <a:pt x="1916444" y="309649"/>
                </a:cubicBezTo>
                <a:cubicBezTo>
                  <a:pt x="1904062" y="307744"/>
                  <a:pt x="1891679" y="306792"/>
                  <a:pt x="1879297" y="304887"/>
                </a:cubicBezTo>
                <a:cubicBezTo>
                  <a:pt x="1814527" y="416329"/>
                  <a:pt x="1744994" y="523962"/>
                  <a:pt x="1669747" y="627784"/>
                </a:cubicBezTo>
                <a:cubicBezTo>
                  <a:pt x="1674509" y="647787"/>
                  <a:pt x="1693559" y="652549"/>
                  <a:pt x="1706894" y="663027"/>
                </a:cubicBezTo>
                <a:cubicBezTo>
                  <a:pt x="1799287" y="732559"/>
                  <a:pt x="1873582" y="817332"/>
                  <a:pt x="1917397" y="925917"/>
                </a:cubicBezTo>
                <a:cubicBezTo>
                  <a:pt x="1958354" y="936394"/>
                  <a:pt x="1991692" y="909724"/>
                  <a:pt x="2029792" y="902104"/>
                </a:cubicBezTo>
                <a:cubicBezTo>
                  <a:pt x="2052652" y="897342"/>
                  <a:pt x="2074559" y="889722"/>
                  <a:pt x="2097419" y="884007"/>
                </a:cubicBezTo>
                <a:cubicBezTo>
                  <a:pt x="2121232" y="877339"/>
                  <a:pt x="2121232" y="857337"/>
                  <a:pt x="2124089" y="838287"/>
                </a:cubicBezTo>
                <a:cubicBezTo>
                  <a:pt x="2136472" y="762087"/>
                  <a:pt x="2193622" y="708747"/>
                  <a:pt x="2267917" y="703984"/>
                </a:cubicBezTo>
                <a:cubicBezTo>
                  <a:pt x="2338402" y="698269"/>
                  <a:pt x="2406982" y="745894"/>
                  <a:pt x="2426984" y="814474"/>
                </a:cubicBezTo>
                <a:cubicBezTo>
                  <a:pt x="2447939" y="886864"/>
                  <a:pt x="2416507" y="962112"/>
                  <a:pt x="2351737" y="997354"/>
                </a:cubicBezTo>
                <a:cubicBezTo>
                  <a:pt x="2285062" y="1032597"/>
                  <a:pt x="2208862" y="1018309"/>
                  <a:pt x="2157427" y="960207"/>
                </a:cubicBezTo>
                <a:cubicBezTo>
                  <a:pt x="2147902" y="949729"/>
                  <a:pt x="2142187" y="935442"/>
                  <a:pt x="2126947" y="931632"/>
                </a:cubicBezTo>
                <a:cubicBezTo>
                  <a:pt x="2070749" y="955444"/>
                  <a:pt x="2012647" y="971637"/>
                  <a:pt x="1953592" y="985924"/>
                </a:cubicBezTo>
                <a:cubicBezTo>
                  <a:pt x="1943114" y="998307"/>
                  <a:pt x="1951687" y="1010689"/>
                  <a:pt x="1954544" y="1022119"/>
                </a:cubicBezTo>
                <a:cubicBezTo>
                  <a:pt x="1978357" y="1109749"/>
                  <a:pt x="1982167" y="1199284"/>
                  <a:pt x="1971689" y="1289772"/>
                </a:cubicBezTo>
                <a:cubicBezTo>
                  <a:pt x="1969784" y="1305012"/>
                  <a:pt x="1965022" y="1321204"/>
                  <a:pt x="1981214" y="1332634"/>
                </a:cubicBezTo>
                <a:cubicBezTo>
                  <a:pt x="2091704" y="1394547"/>
                  <a:pt x="2189812" y="1472652"/>
                  <a:pt x="2294587" y="1542184"/>
                </a:cubicBezTo>
                <a:cubicBezTo>
                  <a:pt x="2314589" y="1554567"/>
                  <a:pt x="2334592" y="1566949"/>
                  <a:pt x="2354594" y="1579332"/>
                </a:cubicBezTo>
                <a:cubicBezTo>
                  <a:pt x="2406982" y="1536469"/>
                  <a:pt x="2465084" y="1526944"/>
                  <a:pt x="2526997" y="1556472"/>
                </a:cubicBezTo>
                <a:cubicBezTo>
                  <a:pt x="2583195" y="1583142"/>
                  <a:pt x="2612722" y="1629814"/>
                  <a:pt x="2614627" y="1691727"/>
                </a:cubicBezTo>
                <a:cubicBezTo>
                  <a:pt x="2616532" y="1781262"/>
                  <a:pt x="2545095" y="1852699"/>
                  <a:pt x="2456512" y="1851747"/>
                </a:cubicBezTo>
                <a:cubicBezTo>
                  <a:pt x="2366024" y="1850794"/>
                  <a:pt x="2297444" y="1773642"/>
                  <a:pt x="2304112" y="1682202"/>
                </a:cubicBezTo>
                <a:cubicBezTo>
                  <a:pt x="2305064" y="1662199"/>
                  <a:pt x="2319352" y="1643149"/>
                  <a:pt x="2308874" y="1622194"/>
                </a:cubicBezTo>
                <a:cubicBezTo>
                  <a:pt x="2205052" y="1550757"/>
                  <a:pt x="2101229" y="1479319"/>
                  <a:pt x="1996454" y="1408834"/>
                </a:cubicBezTo>
                <a:cubicBezTo>
                  <a:pt x="1982167" y="1399309"/>
                  <a:pt x="1969784" y="1379307"/>
                  <a:pt x="1946924" y="1391689"/>
                </a:cubicBezTo>
                <a:cubicBezTo>
                  <a:pt x="1899299" y="1556472"/>
                  <a:pt x="1797382" y="1679344"/>
                  <a:pt x="1650697" y="1766974"/>
                </a:cubicBezTo>
                <a:cubicBezTo>
                  <a:pt x="1696417" y="1840317"/>
                  <a:pt x="1758329" y="1899372"/>
                  <a:pt x="1810717" y="1966999"/>
                </a:cubicBezTo>
                <a:cubicBezTo>
                  <a:pt x="1823099" y="1983192"/>
                  <a:pt x="1836434" y="1999384"/>
                  <a:pt x="1848817" y="2015577"/>
                </a:cubicBezTo>
                <a:cubicBezTo>
                  <a:pt x="1866914" y="2011767"/>
                  <a:pt x="1885012" y="2007957"/>
                  <a:pt x="1904062" y="2005099"/>
                </a:cubicBezTo>
                <a:cubicBezTo>
                  <a:pt x="1979309" y="1994622"/>
                  <a:pt x="2045984" y="2033674"/>
                  <a:pt x="2072654" y="2100349"/>
                </a:cubicBezTo>
                <a:cubicBezTo>
                  <a:pt x="2099324" y="2167024"/>
                  <a:pt x="2077417" y="2244177"/>
                  <a:pt x="2018362" y="2286087"/>
                </a:cubicBezTo>
                <a:cubicBezTo>
                  <a:pt x="1960259" y="2327997"/>
                  <a:pt x="1879297" y="2324187"/>
                  <a:pt x="1825004" y="2276562"/>
                </a:cubicBezTo>
                <a:cubicBezTo>
                  <a:pt x="1771664" y="2228937"/>
                  <a:pt x="1757377" y="2151784"/>
                  <a:pt x="1790714" y="2086062"/>
                </a:cubicBezTo>
                <a:cubicBezTo>
                  <a:pt x="1794524" y="2077489"/>
                  <a:pt x="1801192" y="2069869"/>
                  <a:pt x="1805954" y="2062249"/>
                </a:cubicBezTo>
                <a:cubicBezTo>
                  <a:pt x="1737374" y="1970809"/>
                  <a:pt x="1666889" y="1881274"/>
                  <a:pt x="1584974" y="1801264"/>
                </a:cubicBezTo>
                <a:cubicBezTo>
                  <a:pt x="1469722" y="1854604"/>
                  <a:pt x="1347802" y="1867939"/>
                  <a:pt x="1223024" y="1853652"/>
                </a:cubicBezTo>
                <a:cubicBezTo>
                  <a:pt x="1207784" y="1983192"/>
                  <a:pt x="1191592" y="2113684"/>
                  <a:pt x="1176352" y="2243224"/>
                </a:cubicBezTo>
                <a:cubicBezTo>
                  <a:pt x="1270649" y="2286087"/>
                  <a:pt x="1305892" y="2382289"/>
                  <a:pt x="1258267" y="2466109"/>
                </a:cubicBezTo>
                <a:cubicBezTo>
                  <a:pt x="1213499" y="2544214"/>
                  <a:pt x="1110629" y="2568979"/>
                  <a:pt x="1035382" y="2518497"/>
                </a:cubicBezTo>
                <a:cubicBezTo>
                  <a:pt x="960134" y="2468014"/>
                  <a:pt x="943942" y="2365144"/>
                  <a:pt x="999187" y="2292754"/>
                </a:cubicBezTo>
                <a:cubicBezTo>
                  <a:pt x="1021094" y="2266084"/>
                  <a:pt x="1048717" y="2248939"/>
                  <a:pt x="1081102" y="2238462"/>
                </a:cubicBezTo>
                <a:cubicBezTo>
                  <a:pt x="1095389" y="2234652"/>
                  <a:pt x="1114439" y="2237509"/>
                  <a:pt x="1119202" y="2216554"/>
                </a:cubicBezTo>
                <a:cubicBezTo>
                  <a:pt x="1129679" y="2105112"/>
                  <a:pt x="1142062" y="1994622"/>
                  <a:pt x="1160159" y="1885084"/>
                </a:cubicBezTo>
                <a:cubicBezTo>
                  <a:pt x="1158254" y="1878417"/>
                  <a:pt x="1161112" y="1868892"/>
                  <a:pt x="1163969" y="1861272"/>
                </a:cubicBezTo>
                <a:cubicBezTo>
                  <a:pt x="1163017" y="1842222"/>
                  <a:pt x="1149682" y="1838412"/>
                  <a:pt x="1135394" y="1834602"/>
                </a:cubicBezTo>
                <a:cubicBezTo>
                  <a:pt x="1046812" y="1809837"/>
                  <a:pt x="966802" y="1767927"/>
                  <a:pt x="896317" y="1709824"/>
                </a:cubicBezTo>
                <a:cubicBezTo>
                  <a:pt x="877267" y="1693632"/>
                  <a:pt x="864884" y="1691727"/>
                  <a:pt x="852502" y="1714587"/>
                </a:cubicBezTo>
                <a:cubicBezTo>
                  <a:pt x="845834" y="1726017"/>
                  <a:pt x="839167" y="1736494"/>
                  <a:pt x="830594" y="1746019"/>
                </a:cubicBezTo>
                <a:cubicBezTo>
                  <a:pt x="802019" y="1780309"/>
                  <a:pt x="787732" y="1809837"/>
                  <a:pt x="816307" y="1858414"/>
                </a:cubicBezTo>
                <a:cubicBezTo>
                  <a:pt x="851549" y="1919374"/>
                  <a:pt x="823927" y="1998432"/>
                  <a:pt x="766777" y="2040342"/>
                </a:cubicBezTo>
                <a:cubicBezTo>
                  <a:pt x="711532" y="2081299"/>
                  <a:pt x="635332" y="2081299"/>
                  <a:pt x="580087" y="2040342"/>
                </a:cubicBezTo>
                <a:cubicBezTo>
                  <a:pt x="523889" y="1998432"/>
                  <a:pt x="502934" y="1923184"/>
                  <a:pt x="528652" y="1857462"/>
                </a:cubicBezTo>
                <a:cubicBezTo>
                  <a:pt x="554369" y="1793644"/>
                  <a:pt x="621044" y="1747924"/>
                  <a:pt x="687719" y="1762212"/>
                </a:cubicBezTo>
                <a:cubicBezTo>
                  <a:pt x="735344" y="1772689"/>
                  <a:pt x="755347" y="1755544"/>
                  <a:pt x="778207" y="1720302"/>
                </a:cubicBezTo>
                <a:cubicBezTo>
                  <a:pt x="823927" y="1649817"/>
                  <a:pt x="825832" y="1650769"/>
                  <a:pt x="778207" y="1585999"/>
                </a:cubicBezTo>
                <a:cubicBezTo>
                  <a:pt x="741059" y="1533612"/>
                  <a:pt x="712484" y="1477414"/>
                  <a:pt x="690577" y="1417407"/>
                </a:cubicBezTo>
                <a:cubicBezTo>
                  <a:pt x="684862" y="1401214"/>
                  <a:pt x="683909" y="1382164"/>
                  <a:pt x="661049" y="1378354"/>
                </a:cubicBezTo>
                <a:cubicBezTo>
                  <a:pt x="650572" y="1384069"/>
                  <a:pt x="639142" y="1383117"/>
                  <a:pt x="627712" y="1382164"/>
                </a:cubicBezTo>
                <a:cubicBezTo>
                  <a:pt x="552464" y="1390737"/>
                  <a:pt x="477217" y="1393594"/>
                  <a:pt x="401969" y="1395499"/>
                </a:cubicBezTo>
                <a:cubicBezTo>
                  <a:pt x="385777" y="1397404"/>
                  <a:pt x="370537" y="1400262"/>
                  <a:pt x="354344" y="1400262"/>
                </a:cubicBezTo>
                <a:cubicBezTo>
                  <a:pt x="327674" y="1401214"/>
                  <a:pt x="309577" y="1407882"/>
                  <a:pt x="298147" y="1438362"/>
                </a:cubicBezTo>
                <a:cubicBezTo>
                  <a:pt x="270524" y="1512657"/>
                  <a:pt x="196229" y="1549804"/>
                  <a:pt x="122887" y="1534564"/>
                </a:cubicBezTo>
                <a:cubicBezTo>
                  <a:pt x="50497" y="1519324"/>
                  <a:pt x="967" y="1459317"/>
                  <a:pt x="14" y="1385974"/>
                </a:cubicBezTo>
                <a:cubicBezTo>
                  <a:pt x="-938" y="1308822"/>
                  <a:pt x="45734" y="1247862"/>
                  <a:pt x="119077" y="1229764"/>
                </a:cubicBezTo>
                <a:cubicBezTo>
                  <a:pt x="192419" y="1211667"/>
                  <a:pt x="264809" y="1248814"/>
                  <a:pt x="298147" y="1320252"/>
                </a:cubicBezTo>
                <a:cubicBezTo>
                  <a:pt x="301957" y="1326919"/>
                  <a:pt x="304814" y="1334539"/>
                  <a:pt x="307672" y="1342159"/>
                </a:cubicBezTo>
                <a:cubicBezTo>
                  <a:pt x="412447" y="1335492"/>
                  <a:pt x="516269" y="1328824"/>
                  <a:pt x="621044" y="1322157"/>
                </a:cubicBezTo>
                <a:cubicBezTo>
                  <a:pt x="636284" y="1321204"/>
                  <a:pt x="658192" y="1326919"/>
                  <a:pt x="662002" y="1301202"/>
                </a:cubicBezTo>
                <a:cubicBezTo>
                  <a:pt x="646762" y="1218334"/>
                  <a:pt x="650572" y="1137372"/>
                  <a:pt x="667717" y="1055457"/>
                </a:cubicBezTo>
                <a:cubicBezTo>
                  <a:pt x="600089" y="1017357"/>
                  <a:pt x="542939" y="964017"/>
                  <a:pt x="468644" y="937347"/>
                </a:cubicBezTo>
                <a:cubicBezTo>
                  <a:pt x="392444" y="999259"/>
                  <a:pt x="293384" y="989734"/>
                  <a:pt x="239092" y="915439"/>
                </a:cubicBezTo>
                <a:cubicBezTo>
                  <a:pt x="186704" y="843049"/>
                  <a:pt x="205754" y="738274"/>
                  <a:pt x="281954" y="690649"/>
                </a:cubicBezTo>
                <a:cubicBezTo>
                  <a:pt x="356249" y="643977"/>
                  <a:pt x="456262" y="668742"/>
                  <a:pt x="500077" y="744942"/>
                </a:cubicBezTo>
                <a:cubicBezTo>
                  <a:pt x="519127" y="778279"/>
                  <a:pt x="522937" y="813522"/>
                  <a:pt x="518174" y="850669"/>
                </a:cubicBezTo>
                <a:cubicBezTo>
                  <a:pt x="516269" y="865909"/>
                  <a:pt x="507697" y="882102"/>
                  <a:pt x="524842" y="894484"/>
                </a:cubicBezTo>
                <a:cubicBezTo>
                  <a:pt x="581992" y="920202"/>
                  <a:pt x="626759" y="969732"/>
                  <a:pt x="688672" y="986877"/>
                </a:cubicBezTo>
                <a:cubicBezTo>
                  <a:pt x="720104" y="886864"/>
                  <a:pt x="772492" y="800187"/>
                  <a:pt x="848692" y="728749"/>
                </a:cubicBezTo>
                <a:cubicBezTo>
                  <a:pt x="855359" y="708747"/>
                  <a:pt x="841072" y="695412"/>
                  <a:pt x="832499" y="681124"/>
                </a:cubicBezTo>
                <a:cubicBezTo>
                  <a:pt x="762014" y="561109"/>
                  <a:pt x="691529" y="440142"/>
                  <a:pt x="621044" y="320127"/>
                </a:cubicBezTo>
                <a:cubicBezTo>
                  <a:pt x="566752" y="330604"/>
                  <a:pt x="516269" y="326794"/>
                  <a:pt x="472454" y="290599"/>
                </a:cubicBezTo>
                <a:cubicBezTo>
                  <a:pt x="404827" y="235354"/>
                  <a:pt x="395302" y="136294"/>
                  <a:pt x="450547" y="69619"/>
                </a:cubicBezTo>
                <a:cubicBezTo>
                  <a:pt x="505792" y="1992"/>
                  <a:pt x="609614" y="-5628"/>
                  <a:pt x="674384" y="53427"/>
                </a:cubicBezTo>
                <a:cubicBezTo>
                  <a:pt x="742012" y="114387"/>
                  <a:pt x="742964" y="209637"/>
                  <a:pt x="677242" y="281074"/>
                </a:cubicBezTo>
                <a:cubicBezTo>
                  <a:pt x="675337" y="293457"/>
                  <a:pt x="680099" y="302982"/>
                  <a:pt x="685814" y="312507"/>
                </a:cubicBezTo>
                <a:cubicBezTo>
                  <a:pt x="757252" y="434427"/>
                  <a:pt x="829642" y="557299"/>
                  <a:pt x="901079" y="682077"/>
                </a:cubicBezTo>
                <a:cubicBezTo>
                  <a:pt x="973469" y="623022"/>
                  <a:pt x="1055384" y="583017"/>
                  <a:pt x="1144919" y="558252"/>
                </a:cubicBezTo>
                <a:cubicBezTo>
                  <a:pt x="1163017" y="553489"/>
                  <a:pt x="1193497" y="559204"/>
                  <a:pt x="1191592" y="523962"/>
                </a:cubicBezTo>
                <a:cubicBezTo>
                  <a:pt x="1189687" y="493482"/>
                  <a:pt x="1189687" y="469669"/>
                  <a:pt x="1149682" y="455382"/>
                </a:cubicBezTo>
                <a:cubicBezTo>
                  <a:pt x="1070624" y="427759"/>
                  <a:pt x="1034429" y="343939"/>
                  <a:pt x="1059194" y="265834"/>
                </a:cubicBezTo>
                <a:cubicBezTo>
                  <a:pt x="1083007" y="189634"/>
                  <a:pt x="1158254" y="144867"/>
                  <a:pt x="1238264" y="160107"/>
                </a:cubicBezTo>
                <a:cubicBezTo>
                  <a:pt x="1313512" y="174394"/>
                  <a:pt x="1367804" y="243927"/>
                  <a:pt x="1363042" y="322032"/>
                </a:cubicBezTo>
                <a:cubicBezTo>
                  <a:pt x="1359232" y="378229"/>
                  <a:pt x="1334467" y="424902"/>
                  <a:pt x="1283032" y="447762"/>
                </a:cubicBezTo>
                <a:cubicBezTo>
                  <a:pt x="1244932" y="463954"/>
                  <a:pt x="1243979" y="490624"/>
                  <a:pt x="1251599" y="520152"/>
                </a:cubicBezTo>
                <a:cubicBezTo>
                  <a:pt x="1260172" y="553489"/>
                  <a:pt x="1288747" y="535392"/>
                  <a:pt x="1307797" y="535392"/>
                </a:cubicBezTo>
                <a:cubicBezTo>
                  <a:pt x="1417334" y="534439"/>
                  <a:pt x="1521157" y="562062"/>
                  <a:pt x="1620217" y="606829"/>
                </a:cubicBezTo>
                <a:cubicBezTo>
                  <a:pt x="1684034" y="506817"/>
                  <a:pt x="1747852" y="406804"/>
                  <a:pt x="1810717" y="306792"/>
                </a:cubicBezTo>
                <a:cubicBezTo>
                  <a:pt x="1820242" y="290599"/>
                  <a:pt x="1836434" y="277264"/>
                  <a:pt x="1829767" y="255357"/>
                </a:cubicBezTo>
                <a:cubicBezTo>
                  <a:pt x="1779284" y="189634"/>
                  <a:pt x="1780237" y="109624"/>
                  <a:pt x="1832624" y="51522"/>
                </a:cubicBezTo>
                <a:cubicBezTo>
                  <a:pt x="1857389" y="23900"/>
                  <a:pt x="1890012" y="6993"/>
                  <a:pt x="1924541" y="1754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65" name="Freeform: Shape 264">
            <a:extLst>
              <a:ext uri="{FF2B5EF4-FFF2-40B4-BE49-F238E27FC236}">
                <a16:creationId xmlns="" xmlns:a16="http://schemas.microsoft.com/office/drawing/2014/main" id="{7D392263-FCA8-4D4C-8357-65D2261AE0E3}"/>
              </a:ext>
            </a:extLst>
          </p:cNvPr>
          <p:cNvSpPr/>
          <p:nvPr/>
        </p:nvSpPr>
        <p:spPr>
          <a:xfrm>
            <a:off x="332876" y="6237043"/>
            <a:ext cx="538450" cy="524060"/>
          </a:xfrm>
          <a:custGeom>
            <a:avLst/>
            <a:gdLst>
              <a:gd name="connsiteX0" fmla="*/ 1213500 w 2614664"/>
              <a:gd name="connsiteY0" fmla="*/ 1488843 h 2544791"/>
              <a:gd name="connsiteX1" fmla="*/ 1105867 w 2614664"/>
              <a:gd name="connsiteY1" fmla="*/ 1597428 h 2544791"/>
              <a:gd name="connsiteX2" fmla="*/ 1212547 w 2614664"/>
              <a:gd name="connsiteY2" fmla="*/ 1706013 h 2544791"/>
              <a:gd name="connsiteX3" fmla="*/ 1323037 w 2614664"/>
              <a:gd name="connsiteY3" fmla="*/ 1598380 h 2544791"/>
              <a:gd name="connsiteX4" fmla="*/ 1213500 w 2614664"/>
              <a:gd name="connsiteY4" fmla="*/ 1488843 h 2544791"/>
              <a:gd name="connsiteX5" fmla="*/ 1470674 w 2614664"/>
              <a:gd name="connsiteY5" fmla="*/ 1264053 h 2544791"/>
              <a:gd name="connsiteX6" fmla="*/ 1424954 w 2614664"/>
              <a:gd name="connsiteY6" fmla="*/ 1308820 h 2544791"/>
              <a:gd name="connsiteX7" fmla="*/ 1473532 w 2614664"/>
              <a:gd name="connsiteY7" fmla="*/ 1359303 h 2544791"/>
              <a:gd name="connsiteX8" fmla="*/ 1519252 w 2614664"/>
              <a:gd name="connsiteY8" fmla="*/ 1310725 h 2544791"/>
              <a:gd name="connsiteX9" fmla="*/ 1470674 w 2614664"/>
              <a:gd name="connsiteY9" fmla="*/ 1264053 h 2544791"/>
              <a:gd name="connsiteX10" fmla="*/ 909652 w 2614664"/>
              <a:gd name="connsiteY10" fmla="*/ 1184043 h 2544791"/>
              <a:gd name="connsiteX11" fmla="*/ 838214 w 2614664"/>
              <a:gd name="connsiteY11" fmla="*/ 1261196 h 2544791"/>
              <a:gd name="connsiteX12" fmla="*/ 911557 w 2614664"/>
              <a:gd name="connsiteY12" fmla="*/ 1332633 h 2544791"/>
              <a:gd name="connsiteX13" fmla="*/ 981089 w 2614664"/>
              <a:gd name="connsiteY13" fmla="*/ 1258338 h 2544791"/>
              <a:gd name="connsiteX14" fmla="*/ 909652 w 2614664"/>
              <a:gd name="connsiteY14" fmla="*/ 1184043 h 2544791"/>
              <a:gd name="connsiteX15" fmla="*/ 1816432 w 2614664"/>
              <a:gd name="connsiteY15" fmla="*/ 1064028 h 2544791"/>
              <a:gd name="connsiteX16" fmla="*/ 1759282 w 2614664"/>
              <a:gd name="connsiteY16" fmla="*/ 1121178 h 2544791"/>
              <a:gd name="connsiteX17" fmla="*/ 1813574 w 2614664"/>
              <a:gd name="connsiteY17" fmla="*/ 1172613 h 2544791"/>
              <a:gd name="connsiteX18" fmla="*/ 1867867 w 2614664"/>
              <a:gd name="connsiteY18" fmla="*/ 1119273 h 2544791"/>
              <a:gd name="connsiteX19" fmla="*/ 1816432 w 2614664"/>
              <a:gd name="connsiteY19" fmla="*/ 1064028 h 2544791"/>
              <a:gd name="connsiteX20" fmla="*/ 957277 w 2614664"/>
              <a:gd name="connsiteY20" fmla="*/ 835428 h 2544791"/>
              <a:gd name="connsiteX21" fmla="*/ 897270 w 2614664"/>
              <a:gd name="connsiteY21" fmla="*/ 894483 h 2544791"/>
              <a:gd name="connsiteX22" fmla="*/ 955372 w 2614664"/>
              <a:gd name="connsiteY22" fmla="*/ 957348 h 2544791"/>
              <a:gd name="connsiteX23" fmla="*/ 1016332 w 2614664"/>
              <a:gd name="connsiteY23" fmla="*/ 893531 h 2544791"/>
              <a:gd name="connsiteX24" fmla="*/ 957277 w 2614664"/>
              <a:gd name="connsiteY24" fmla="*/ 835428 h 2544791"/>
              <a:gd name="connsiteX25" fmla="*/ 1305892 w 2614664"/>
              <a:gd name="connsiteY25" fmla="*/ 744941 h 2544791"/>
              <a:gd name="connsiteX26" fmla="*/ 1182067 w 2614664"/>
              <a:gd name="connsiteY26" fmla="*/ 868766 h 2544791"/>
              <a:gd name="connsiteX27" fmla="*/ 1300177 w 2614664"/>
              <a:gd name="connsiteY27" fmla="*/ 999258 h 2544791"/>
              <a:gd name="connsiteX28" fmla="*/ 1429717 w 2614664"/>
              <a:gd name="connsiteY28" fmla="*/ 874481 h 2544791"/>
              <a:gd name="connsiteX29" fmla="*/ 1305892 w 2614664"/>
              <a:gd name="connsiteY29" fmla="*/ 744941 h 2544791"/>
              <a:gd name="connsiteX30" fmla="*/ 1924541 w 2614664"/>
              <a:gd name="connsiteY30" fmla="*/ 1754 h 2544791"/>
              <a:gd name="connsiteX31" fmla="*/ 2027887 w 2614664"/>
              <a:gd name="connsiteY31" fmla="*/ 21994 h 2544791"/>
              <a:gd name="connsiteX32" fmla="*/ 2093609 w 2614664"/>
              <a:gd name="connsiteY32" fmla="*/ 212494 h 2544791"/>
              <a:gd name="connsiteX33" fmla="*/ 1916444 w 2614664"/>
              <a:gd name="connsiteY33" fmla="*/ 309649 h 2544791"/>
              <a:gd name="connsiteX34" fmla="*/ 1879297 w 2614664"/>
              <a:gd name="connsiteY34" fmla="*/ 304887 h 2544791"/>
              <a:gd name="connsiteX35" fmla="*/ 1669747 w 2614664"/>
              <a:gd name="connsiteY35" fmla="*/ 627784 h 2544791"/>
              <a:gd name="connsiteX36" fmla="*/ 1706894 w 2614664"/>
              <a:gd name="connsiteY36" fmla="*/ 663027 h 2544791"/>
              <a:gd name="connsiteX37" fmla="*/ 1917397 w 2614664"/>
              <a:gd name="connsiteY37" fmla="*/ 925917 h 2544791"/>
              <a:gd name="connsiteX38" fmla="*/ 2029792 w 2614664"/>
              <a:gd name="connsiteY38" fmla="*/ 902104 h 2544791"/>
              <a:gd name="connsiteX39" fmla="*/ 2097419 w 2614664"/>
              <a:gd name="connsiteY39" fmla="*/ 884007 h 2544791"/>
              <a:gd name="connsiteX40" fmla="*/ 2124089 w 2614664"/>
              <a:gd name="connsiteY40" fmla="*/ 838287 h 2544791"/>
              <a:gd name="connsiteX41" fmla="*/ 2267917 w 2614664"/>
              <a:gd name="connsiteY41" fmla="*/ 703984 h 2544791"/>
              <a:gd name="connsiteX42" fmla="*/ 2426984 w 2614664"/>
              <a:gd name="connsiteY42" fmla="*/ 814474 h 2544791"/>
              <a:gd name="connsiteX43" fmla="*/ 2351737 w 2614664"/>
              <a:gd name="connsiteY43" fmla="*/ 997354 h 2544791"/>
              <a:gd name="connsiteX44" fmla="*/ 2157427 w 2614664"/>
              <a:gd name="connsiteY44" fmla="*/ 960207 h 2544791"/>
              <a:gd name="connsiteX45" fmla="*/ 2126947 w 2614664"/>
              <a:gd name="connsiteY45" fmla="*/ 931632 h 2544791"/>
              <a:gd name="connsiteX46" fmla="*/ 1953592 w 2614664"/>
              <a:gd name="connsiteY46" fmla="*/ 985924 h 2544791"/>
              <a:gd name="connsiteX47" fmla="*/ 1954544 w 2614664"/>
              <a:gd name="connsiteY47" fmla="*/ 1022119 h 2544791"/>
              <a:gd name="connsiteX48" fmla="*/ 1971689 w 2614664"/>
              <a:gd name="connsiteY48" fmla="*/ 1289772 h 2544791"/>
              <a:gd name="connsiteX49" fmla="*/ 1981214 w 2614664"/>
              <a:gd name="connsiteY49" fmla="*/ 1332634 h 2544791"/>
              <a:gd name="connsiteX50" fmla="*/ 2294587 w 2614664"/>
              <a:gd name="connsiteY50" fmla="*/ 1542184 h 2544791"/>
              <a:gd name="connsiteX51" fmla="*/ 2354594 w 2614664"/>
              <a:gd name="connsiteY51" fmla="*/ 1579332 h 2544791"/>
              <a:gd name="connsiteX52" fmla="*/ 2526997 w 2614664"/>
              <a:gd name="connsiteY52" fmla="*/ 1556472 h 2544791"/>
              <a:gd name="connsiteX53" fmla="*/ 2614627 w 2614664"/>
              <a:gd name="connsiteY53" fmla="*/ 1691727 h 2544791"/>
              <a:gd name="connsiteX54" fmla="*/ 2456512 w 2614664"/>
              <a:gd name="connsiteY54" fmla="*/ 1851747 h 2544791"/>
              <a:gd name="connsiteX55" fmla="*/ 2304112 w 2614664"/>
              <a:gd name="connsiteY55" fmla="*/ 1682202 h 2544791"/>
              <a:gd name="connsiteX56" fmla="*/ 2308874 w 2614664"/>
              <a:gd name="connsiteY56" fmla="*/ 1622194 h 2544791"/>
              <a:gd name="connsiteX57" fmla="*/ 1996454 w 2614664"/>
              <a:gd name="connsiteY57" fmla="*/ 1408834 h 2544791"/>
              <a:gd name="connsiteX58" fmla="*/ 1946924 w 2614664"/>
              <a:gd name="connsiteY58" fmla="*/ 1391689 h 2544791"/>
              <a:gd name="connsiteX59" fmla="*/ 1650697 w 2614664"/>
              <a:gd name="connsiteY59" fmla="*/ 1766974 h 2544791"/>
              <a:gd name="connsiteX60" fmla="*/ 1810717 w 2614664"/>
              <a:gd name="connsiteY60" fmla="*/ 1966999 h 2544791"/>
              <a:gd name="connsiteX61" fmla="*/ 1848817 w 2614664"/>
              <a:gd name="connsiteY61" fmla="*/ 2015577 h 2544791"/>
              <a:gd name="connsiteX62" fmla="*/ 1904062 w 2614664"/>
              <a:gd name="connsiteY62" fmla="*/ 2005099 h 2544791"/>
              <a:gd name="connsiteX63" fmla="*/ 2072654 w 2614664"/>
              <a:gd name="connsiteY63" fmla="*/ 2100349 h 2544791"/>
              <a:gd name="connsiteX64" fmla="*/ 2018362 w 2614664"/>
              <a:gd name="connsiteY64" fmla="*/ 2286087 h 2544791"/>
              <a:gd name="connsiteX65" fmla="*/ 1825004 w 2614664"/>
              <a:gd name="connsiteY65" fmla="*/ 2276562 h 2544791"/>
              <a:gd name="connsiteX66" fmla="*/ 1790714 w 2614664"/>
              <a:gd name="connsiteY66" fmla="*/ 2086062 h 2544791"/>
              <a:gd name="connsiteX67" fmla="*/ 1805954 w 2614664"/>
              <a:gd name="connsiteY67" fmla="*/ 2062249 h 2544791"/>
              <a:gd name="connsiteX68" fmla="*/ 1584974 w 2614664"/>
              <a:gd name="connsiteY68" fmla="*/ 1801264 h 2544791"/>
              <a:gd name="connsiteX69" fmla="*/ 1223024 w 2614664"/>
              <a:gd name="connsiteY69" fmla="*/ 1853652 h 2544791"/>
              <a:gd name="connsiteX70" fmla="*/ 1176352 w 2614664"/>
              <a:gd name="connsiteY70" fmla="*/ 2243224 h 2544791"/>
              <a:gd name="connsiteX71" fmla="*/ 1258267 w 2614664"/>
              <a:gd name="connsiteY71" fmla="*/ 2466109 h 2544791"/>
              <a:gd name="connsiteX72" fmla="*/ 1035382 w 2614664"/>
              <a:gd name="connsiteY72" fmla="*/ 2518497 h 2544791"/>
              <a:gd name="connsiteX73" fmla="*/ 999187 w 2614664"/>
              <a:gd name="connsiteY73" fmla="*/ 2292754 h 2544791"/>
              <a:gd name="connsiteX74" fmla="*/ 1081102 w 2614664"/>
              <a:gd name="connsiteY74" fmla="*/ 2238462 h 2544791"/>
              <a:gd name="connsiteX75" fmla="*/ 1119202 w 2614664"/>
              <a:gd name="connsiteY75" fmla="*/ 2216554 h 2544791"/>
              <a:gd name="connsiteX76" fmla="*/ 1160159 w 2614664"/>
              <a:gd name="connsiteY76" fmla="*/ 1885084 h 2544791"/>
              <a:gd name="connsiteX77" fmla="*/ 1163969 w 2614664"/>
              <a:gd name="connsiteY77" fmla="*/ 1861272 h 2544791"/>
              <a:gd name="connsiteX78" fmla="*/ 1135394 w 2614664"/>
              <a:gd name="connsiteY78" fmla="*/ 1834602 h 2544791"/>
              <a:gd name="connsiteX79" fmla="*/ 896317 w 2614664"/>
              <a:gd name="connsiteY79" fmla="*/ 1709824 h 2544791"/>
              <a:gd name="connsiteX80" fmla="*/ 852502 w 2614664"/>
              <a:gd name="connsiteY80" fmla="*/ 1714587 h 2544791"/>
              <a:gd name="connsiteX81" fmla="*/ 830594 w 2614664"/>
              <a:gd name="connsiteY81" fmla="*/ 1746019 h 2544791"/>
              <a:gd name="connsiteX82" fmla="*/ 816307 w 2614664"/>
              <a:gd name="connsiteY82" fmla="*/ 1858414 h 2544791"/>
              <a:gd name="connsiteX83" fmla="*/ 766777 w 2614664"/>
              <a:gd name="connsiteY83" fmla="*/ 2040342 h 2544791"/>
              <a:gd name="connsiteX84" fmla="*/ 580087 w 2614664"/>
              <a:gd name="connsiteY84" fmla="*/ 2040342 h 2544791"/>
              <a:gd name="connsiteX85" fmla="*/ 528652 w 2614664"/>
              <a:gd name="connsiteY85" fmla="*/ 1857462 h 2544791"/>
              <a:gd name="connsiteX86" fmla="*/ 687719 w 2614664"/>
              <a:gd name="connsiteY86" fmla="*/ 1762212 h 2544791"/>
              <a:gd name="connsiteX87" fmla="*/ 778207 w 2614664"/>
              <a:gd name="connsiteY87" fmla="*/ 1720302 h 2544791"/>
              <a:gd name="connsiteX88" fmla="*/ 778207 w 2614664"/>
              <a:gd name="connsiteY88" fmla="*/ 1585999 h 2544791"/>
              <a:gd name="connsiteX89" fmla="*/ 690577 w 2614664"/>
              <a:gd name="connsiteY89" fmla="*/ 1417407 h 2544791"/>
              <a:gd name="connsiteX90" fmla="*/ 661049 w 2614664"/>
              <a:gd name="connsiteY90" fmla="*/ 1378354 h 2544791"/>
              <a:gd name="connsiteX91" fmla="*/ 627712 w 2614664"/>
              <a:gd name="connsiteY91" fmla="*/ 1382164 h 2544791"/>
              <a:gd name="connsiteX92" fmla="*/ 401969 w 2614664"/>
              <a:gd name="connsiteY92" fmla="*/ 1395499 h 2544791"/>
              <a:gd name="connsiteX93" fmla="*/ 354344 w 2614664"/>
              <a:gd name="connsiteY93" fmla="*/ 1400262 h 2544791"/>
              <a:gd name="connsiteX94" fmla="*/ 298147 w 2614664"/>
              <a:gd name="connsiteY94" fmla="*/ 1438362 h 2544791"/>
              <a:gd name="connsiteX95" fmla="*/ 122887 w 2614664"/>
              <a:gd name="connsiteY95" fmla="*/ 1534564 h 2544791"/>
              <a:gd name="connsiteX96" fmla="*/ 14 w 2614664"/>
              <a:gd name="connsiteY96" fmla="*/ 1385974 h 2544791"/>
              <a:gd name="connsiteX97" fmla="*/ 119077 w 2614664"/>
              <a:gd name="connsiteY97" fmla="*/ 1229764 h 2544791"/>
              <a:gd name="connsiteX98" fmla="*/ 298147 w 2614664"/>
              <a:gd name="connsiteY98" fmla="*/ 1320252 h 2544791"/>
              <a:gd name="connsiteX99" fmla="*/ 307672 w 2614664"/>
              <a:gd name="connsiteY99" fmla="*/ 1342159 h 2544791"/>
              <a:gd name="connsiteX100" fmla="*/ 621044 w 2614664"/>
              <a:gd name="connsiteY100" fmla="*/ 1322157 h 2544791"/>
              <a:gd name="connsiteX101" fmla="*/ 662002 w 2614664"/>
              <a:gd name="connsiteY101" fmla="*/ 1301202 h 2544791"/>
              <a:gd name="connsiteX102" fmla="*/ 667717 w 2614664"/>
              <a:gd name="connsiteY102" fmla="*/ 1055457 h 2544791"/>
              <a:gd name="connsiteX103" fmla="*/ 468644 w 2614664"/>
              <a:gd name="connsiteY103" fmla="*/ 937347 h 2544791"/>
              <a:gd name="connsiteX104" fmla="*/ 239092 w 2614664"/>
              <a:gd name="connsiteY104" fmla="*/ 915439 h 2544791"/>
              <a:gd name="connsiteX105" fmla="*/ 281954 w 2614664"/>
              <a:gd name="connsiteY105" fmla="*/ 690649 h 2544791"/>
              <a:gd name="connsiteX106" fmla="*/ 500077 w 2614664"/>
              <a:gd name="connsiteY106" fmla="*/ 744942 h 2544791"/>
              <a:gd name="connsiteX107" fmla="*/ 518174 w 2614664"/>
              <a:gd name="connsiteY107" fmla="*/ 850669 h 2544791"/>
              <a:gd name="connsiteX108" fmla="*/ 524842 w 2614664"/>
              <a:gd name="connsiteY108" fmla="*/ 894484 h 2544791"/>
              <a:gd name="connsiteX109" fmla="*/ 688672 w 2614664"/>
              <a:gd name="connsiteY109" fmla="*/ 986877 h 2544791"/>
              <a:gd name="connsiteX110" fmla="*/ 848692 w 2614664"/>
              <a:gd name="connsiteY110" fmla="*/ 728749 h 2544791"/>
              <a:gd name="connsiteX111" fmla="*/ 832499 w 2614664"/>
              <a:gd name="connsiteY111" fmla="*/ 681124 h 2544791"/>
              <a:gd name="connsiteX112" fmla="*/ 621044 w 2614664"/>
              <a:gd name="connsiteY112" fmla="*/ 320127 h 2544791"/>
              <a:gd name="connsiteX113" fmla="*/ 472454 w 2614664"/>
              <a:gd name="connsiteY113" fmla="*/ 290599 h 2544791"/>
              <a:gd name="connsiteX114" fmla="*/ 450547 w 2614664"/>
              <a:gd name="connsiteY114" fmla="*/ 69619 h 2544791"/>
              <a:gd name="connsiteX115" fmla="*/ 674384 w 2614664"/>
              <a:gd name="connsiteY115" fmla="*/ 53427 h 2544791"/>
              <a:gd name="connsiteX116" fmla="*/ 677242 w 2614664"/>
              <a:gd name="connsiteY116" fmla="*/ 281074 h 2544791"/>
              <a:gd name="connsiteX117" fmla="*/ 685814 w 2614664"/>
              <a:gd name="connsiteY117" fmla="*/ 312507 h 2544791"/>
              <a:gd name="connsiteX118" fmla="*/ 901079 w 2614664"/>
              <a:gd name="connsiteY118" fmla="*/ 682077 h 2544791"/>
              <a:gd name="connsiteX119" fmla="*/ 1144919 w 2614664"/>
              <a:gd name="connsiteY119" fmla="*/ 558252 h 2544791"/>
              <a:gd name="connsiteX120" fmla="*/ 1191592 w 2614664"/>
              <a:gd name="connsiteY120" fmla="*/ 523962 h 2544791"/>
              <a:gd name="connsiteX121" fmla="*/ 1149682 w 2614664"/>
              <a:gd name="connsiteY121" fmla="*/ 455382 h 2544791"/>
              <a:gd name="connsiteX122" fmla="*/ 1059194 w 2614664"/>
              <a:gd name="connsiteY122" fmla="*/ 265834 h 2544791"/>
              <a:gd name="connsiteX123" fmla="*/ 1238264 w 2614664"/>
              <a:gd name="connsiteY123" fmla="*/ 160107 h 2544791"/>
              <a:gd name="connsiteX124" fmla="*/ 1363042 w 2614664"/>
              <a:gd name="connsiteY124" fmla="*/ 322032 h 2544791"/>
              <a:gd name="connsiteX125" fmla="*/ 1283032 w 2614664"/>
              <a:gd name="connsiteY125" fmla="*/ 447762 h 2544791"/>
              <a:gd name="connsiteX126" fmla="*/ 1251599 w 2614664"/>
              <a:gd name="connsiteY126" fmla="*/ 520152 h 2544791"/>
              <a:gd name="connsiteX127" fmla="*/ 1307797 w 2614664"/>
              <a:gd name="connsiteY127" fmla="*/ 535392 h 2544791"/>
              <a:gd name="connsiteX128" fmla="*/ 1620217 w 2614664"/>
              <a:gd name="connsiteY128" fmla="*/ 606829 h 2544791"/>
              <a:gd name="connsiteX129" fmla="*/ 1810717 w 2614664"/>
              <a:gd name="connsiteY129" fmla="*/ 306792 h 2544791"/>
              <a:gd name="connsiteX130" fmla="*/ 1829767 w 2614664"/>
              <a:gd name="connsiteY130" fmla="*/ 255357 h 2544791"/>
              <a:gd name="connsiteX131" fmla="*/ 1832624 w 2614664"/>
              <a:gd name="connsiteY131" fmla="*/ 51522 h 2544791"/>
              <a:gd name="connsiteX132" fmla="*/ 1924541 w 2614664"/>
              <a:gd name="connsiteY132" fmla="*/ 1754 h 25447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</a:cxnLst>
            <a:rect l="l" t="t" r="r" b="b"/>
            <a:pathLst>
              <a:path w="2614664" h="2544791">
                <a:moveTo>
                  <a:pt x="1213500" y="1488843"/>
                </a:moveTo>
                <a:cubicBezTo>
                  <a:pt x="1153492" y="1487890"/>
                  <a:pt x="1105867" y="1536468"/>
                  <a:pt x="1105867" y="1597428"/>
                </a:cubicBezTo>
                <a:cubicBezTo>
                  <a:pt x="1105867" y="1661245"/>
                  <a:pt x="1151587" y="1706965"/>
                  <a:pt x="1212547" y="1706013"/>
                </a:cubicBezTo>
                <a:cubicBezTo>
                  <a:pt x="1274460" y="1705060"/>
                  <a:pt x="1321132" y="1660293"/>
                  <a:pt x="1323037" y="1598380"/>
                </a:cubicBezTo>
                <a:cubicBezTo>
                  <a:pt x="1323990" y="1542183"/>
                  <a:pt x="1270649" y="1489795"/>
                  <a:pt x="1213500" y="1488843"/>
                </a:cubicBezTo>
                <a:close/>
                <a:moveTo>
                  <a:pt x="1470674" y="1264053"/>
                </a:moveTo>
                <a:cubicBezTo>
                  <a:pt x="1443052" y="1264053"/>
                  <a:pt x="1425907" y="1282150"/>
                  <a:pt x="1424954" y="1308820"/>
                </a:cubicBezTo>
                <a:cubicBezTo>
                  <a:pt x="1424002" y="1339300"/>
                  <a:pt x="1443052" y="1354540"/>
                  <a:pt x="1473532" y="1359303"/>
                </a:cubicBezTo>
                <a:cubicBezTo>
                  <a:pt x="1500202" y="1355493"/>
                  <a:pt x="1520204" y="1340253"/>
                  <a:pt x="1519252" y="1310725"/>
                </a:cubicBezTo>
                <a:cubicBezTo>
                  <a:pt x="1519252" y="1281198"/>
                  <a:pt x="1500202" y="1263100"/>
                  <a:pt x="1470674" y="1264053"/>
                </a:cubicBezTo>
                <a:close/>
                <a:moveTo>
                  <a:pt x="909652" y="1184043"/>
                </a:moveTo>
                <a:cubicBezTo>
                  <a:pt x="868694" y="1184043"/>
                  <a:pt x="837262" y="1218333"/>
                  <a:pt x="838214" y="1261196"/>
                </a:cubicBezTo>
                <a:cubicBezTo>
                  <a:pt x="840119" y="1302153"/>
                  <a:pt x="872504" y="1333585"/>
                  <a:pt x="911557" y="1332633"/>
                </a:cubicBezTo>
                <a:cubicBezTo>
                  <a:pt x="950609" y="1331681"/>
                  <a:pt x="981089" y="1299296"/>
                  <a:pt x="981089" y="1258338"/>
                </a:cubicBezTo>
                <a:cubicBezTo>
                  <a:pt x="981089" y="1217381"/>
                  <a:pt x="950609" y="1184995"/>
                  <a:pt x="909652" y="1184043"/>
                </a:cubicBezTo>
                <a:close/>
                <a:moveTo>
                  <a:pt x="1816432" y="1064028"/>
                </a:moveTo>
                <a:cubicBezTo>
                  <a:pt x="1782142" y="1064028"/>
                  <a:pt x="1759282" y="1086888"/>
                  <a:pt x="1759282" y="1121178"/>
                </a:cubicBezTo>
                <a:cubicBezTo>
                  <a:pt x="1759282" y="1154516"/>
                  <a:pt x="1782142" y="1170708"/>
                  <a:pt x="1813574" y="1172613"/>
                </a:cubicBezTo>
                <a:cubicBezTo>
                  <a:pt x="1847865" y="1171660"/>
                  <a:pt x="1866915" y="1154516"/>
                  <a:pt x="1867867" y="1119273"/>
                </a:cubicBezTo>
                <a:cubicBezTo>
                  <a:pt x="1867867" y="1085935"/>
                  <a:pt x="1849770" y="1064028"/>
                  <a:pt x="1816432" y="1064028"/>
                </a:cubicBezTo>
                <a:close/>
                <a:moveTo>
                  <a:pt x="957277" y="835428"/>
                </a:moveTo>
                <a:cubicBezTo>
                  <a:pt x="923940" y="832571"/>
                  <a:pt x="896317" y="860193"/>
                  <a:pt x="897270" y="894483"/>
                </a:cubicBezTo>
                <a:cubicBezTo>
                  <a:pt x="898222" y="931631"/>
                  <a:pt x="919177" y="954491"/>
                  <a:pt x="955372" y="957348"/>
                </a:cubicBezTo>
                <a:cubicBezTo>
                  <a:pt x="986805" y="960206"/>
                  <a:pt x="1016332" y="929726"/>
                  <a:pt x="1016332" y="893531"/>
                </a:cubicBezTo>
                <a:cubicBezTo>
                  <a:pt x="1011570" y="862098"/>
                  <a:pt x="993472" y="838286"/>
                  <a:pt x="957277" y="835428"/>
                </a:cubicBezTo>
                <a:close/>
                <a:moveTo>
                  <a:pt x="1305892" y="744941"/>
                </a:moveTo>
                <a:cubicBezTo>
                  <a:pt x="1237312" y="744941"/>
                  <a:pt x="1183972" y="798281"/>
                  <a:pt x="1182067" y="868766"/>
                </a:cubicBezTo>
                <a:cubicBezTo>
                  <a:pt x="1180162" y="940204"/>
                  <a:pt x="1232550" y="998306"/>
                  <a:pt x="1300177" y="999258"/>
                </a:cubicBezTo>
                <a:cubicBezTo>
                  <a:pt x="1372567" y="1000211"/>
                  <a:pt x="1428765" y="945918"/>
                  <a:pt x="1429717" y="874481"/>
                </a:cubicBezTo>
                <a:cubicBezTo>
                  <a:pt x="1430670" y="802091"/>
                  <a:pt x="1376377" y="745893"/>
                  <a:pt x="1305892" y="744941"/>
                </a:cubicBezTo>
                <a:close/>
                <a:moveTo>
                  <a:pt x="1924541" y="1754"/>
                </a:moveTo>
                <a:cubicBezTo>
                  <a:pt x="1959069" y="-3485"/>
                  <a:pt x="1995502" y="2944"/>
                  <a:pt x="2027887" y="21994"/>
                </a:cubicBezTo>
                <a:cubicBezTo>
                  <a:pt x="2092657" y="61047"/>
                  <a:pt x="2121232" y="141057"/>
                  <a:pt x="2093609" y="212494"/>
                </a:cubicBezTo>
                <a:cubicBezTo>
                  <a:pt x="2065987" y="282979"/>
                  <a:pt x="1994549" y="322032"/>
                  <a:pt x="1916444" y="309649"/>
                </a:cubicBezTo>
                <a:cubicBezTo>
                  <a:pt x="1904062" y="307744"/>
                  <a:pt x="1891679" y="306792"/>
                  <a:pt x="1879297" y="304887"/>
                </a:cubicBezTo>
                <a:cubicBezTo>
                  <a:pt x="1814527" y="416329"/>
                  <a:pt x="1744994" y="523962"/>
                  <a:pt x="1669747" y="627784"/>
                </a:cubicBezTo>
                <a:cubicBezTo>
                  <a:pt x="1674509" y="647787"/>
                  <a:pt x="1693559" y="652549"/>
                  <a:pt x="1706894" y="663027"/>
                </a:cubicBezTo>
                <a:cubicBezTo>
                  <a:pt x="1799287" y="732559"/>
                  <a:pt x="1873582" y="817332"/>
                  <a:pt x="1917397" y="925917"/>
                </a:cubicBezTo>
                <a:cubicBezTo>
                  <a:pt x="1958354" y="936394"/>
                  <a:pt x="1991692" y="909724"/>
                  <a:pt x="2029792" y="902104"/>
                </a:cubicBezTo>
                <a:cubicBezTo>
                  <a:pt x="2052652" y="897342"/>
                  <a:pt x="2074559" y="889722"/>
                  <a:pt x="2097419" y="884007"/>
                </a:cubicBezTo>
                <a:cubicBezTo>
                  <a:pt x="2121232" y="877339"/>
                  <a:pt x="2121232" y="857337"/>
                  <a:pt x="2124089" y="838287"/>
                </a:cubicBezTo>
                <a:cubicBezTo>
                  <a:pt x="2136472" y="762087"/>
                  <a:pt x="2193622" y="708747"/>
                  <a:pt x="2267917" y="703984"/>
                </a:cubicBezTo>
                <a:cubicBezTo>
                  <a:pt x="2338402" y="698269"/>
                  <a:pt x="2406982" y="745894"/>
                  <a:pt x="2426984" y="814474"/>
                </a:cubicBezTo>
                <a:cubicBezTo>
                  <a:pt x="2447939" y="886864"/>
                  <a:pt x="2416507" y="962112"/>
                  <a:pt x="2351737" y="997354"/>
                </a:cubicBezTo>
                <a:cubicBezTo>
                  <a:pt x="2285062" y="1032597"/>
                  <a:pt x="2208862" y="1018309"/>
                  <a:pt x="2157427" y="960207"/>
                </a:cubicBezTo>
                <a:cubicBezTo>
                  <a:pt x="2147902" y="949729"/>
                  <a:pt x="2142187" y="935442"/>
                  <a:pt x="2126947" y="931632"/>
                </a:cubicBezTo>
                <a:cubicBezTo>
                  <a:pt x="2070749" y="955444"/>
                  <a:pt x="2012647" y="971637"/>
                  <a:pt x="1953592" y="985924"/>
                </a:cubicBezTo>
                <a:cubicBezTo>
                  <a:pt x="1943114" y="998307"/>
                  <a:pt x="1951687" y="1010689"/>
                  <a:pt x="1954544" y="1022119"/>
                </a:cubicBezTo>
                <a:cubicBezTo>
                  <a:pt x="1978357" y="1109749"/>
                  <a:pt x="1982167" y="1199284"/>
                  <a:pt x="1971689" y="1289772"/>
                </a:cubicBezTo>
                <a:cubicBezTo>
                  <a:pt x="1969784" y="1305012"/>
                  <a:pt x="1965022" y="1321204"/>
                  <a:pt x="1981214" y="1332634"/>
                </a:cubicBezTo>
                <a:cubicBezTo>
                  <a:pt x="2091704" y="1394547"/>
                  <a:pt x="2189812" y="1472652"/>
                  <a:pt x="2294587" y="1542184"/>
                </a:cubicBezTo>
                <a:cubicBezTo>
                  <a:pt x="2314589" y="1554567"/>
                  <a:pt x="2334592" y="1566949"/>
                  <a:pt x="2354594" y="1579332"/>
                </a:cubicBezTo>
                <a:cubicBezTo>
                  <a:pt x="2406982" y="1536469"/>
                  <a:pt x="2465084" y="1526944"/>
                  <a:pt x="2526997" y="1556472"/>
                </a:cubicBezTo>
                <a:cubicBezTo>
                  <a:pt x="2583195" y="1583142"/>
                  <a:pt x="2612722" y="1629814"/>
                  <a:pt x="2614627" y="1691727"/>
                </a:cubicBezTo>
                <a:cubicBezTo>
                  <a:pt x="2616532" y="1781262"/>
                  <a:pt x="2545095" y="1852699"/>
                  <a:pt x="2456512" y="1851747"/>
                </a:cubicBezTo>
                <a:cubicBezTo>
                  <a:pt x="2366024" y="1850794"/>
                  <a:pt x="2297444" y="1773642"/>
                  <a:pt x="2304112" y="1682202"/>
                </a:cubicBezTo>
                <a:cubicBezTo>
                  <a:pt x="2305064" y="1662199"/>
                  <a:pt x="2319352" y="1643149"/>
                  <a:pt x="2308874" y="1622194"/>
                </a:cubicBezTo>
                <a:cubicBezTo>
                  <a:pt x="2205052" y="1550757"/>
                  <a:pt x="2101229" y="1479319"/>
                  <a:pt x="1996454" y="1408834"/>
                </a:cubicBezTo>
                <a:cubicBezTo>
                  <a:pt x="1982167" y="1399309"/>
                  <a:pt x="1969784" y="1379307"/>
                  <a:pt x="1946924" y="1391689"/>
                </a:cubicBezTo>
                <a:cubicBezTo>
                  <a:pt x="1899299" y="1556472"/>
                  <a:pt x="1797382" y="1679344"/>
                  <a:pt x="1650697" y="1766974"/>
                </a:cubicBezTo>
                <a:cubicBezTo>
                  <a:pt x="1696417" y="1840317"/>
                  <a:pt x="1758329" y="1899372"/>
                  <a:pt x="1810717" y="1966999"/>
                </a:cubicBezTo>
                <a:cubicBezTo>
                  <a:pt x="1823099" y="1983192"/>
                  <a:pt x="1836434" y="1999384"/>
                  <a:pt x="1848817" y="2015577"/>
                </a:cubicBezTo>
                <a:cubicBezTo>
                  <a:pt x="1866914" y="2011767"/>
                  <a:pt x="1885012" y="2007957"/>
                  <a:pt x="1904062" y="2005099"/>
                </a:cubicBezTo>
                <a:cubicBezTo>
                  <a:pt x="1979309" y="1994622"/>
                  <a:pt x="2045984" y="2033674"/>
                  <a:pt x="2072654" y="2100349"/>
                </a:cubicBezTo>
                <a:cubicBezTo>
                  <a:pt x="2099324" y="2167024"/>
                  <a:pt x="2077417" y="2244177"/>
                  <a:pt x="2018362" y="2286087"/>
                </a:cubicBezTo>
                <a:cubicBezTo>
                  <a:pt x="1960259" y="2327997"/>
                  <a:pt x="1879297" y="2324187"/>
                  <a:pt x="1825004" y="2276562"/>
                </a:cubicBezTo>
                <a:cubicBezTo>
                  <a:pt x="1771664" y="2228937"/>
                  <a:pt x="1757377" y="2151784"/>
                  <a:pt x="1790714" y="2086062"/>
                </a:cubicBezTo>
                <a:cubicBezTo>
                  <a:pt x="1794524" y="2077489"/>
                  <a:pt x="1801192" y="2069869"/>
                  <a:pt x="1805954" y="2062249"/>
                </a:cubicBezTo>
                <a:cubicBezTo>
                  <a:pt x="1737374" y="1970809"/>
                  <a:pt x="1666889" y="1881274"/>
                  <a:pt x="1584974" y="1801264"/>
                </a:cubicBezTo>
                <a:cubicBezTo>
                  <a:pt x="1469722" y="1854604"/>
                  <a:pt x="1347802" y="1867939"/>
                  <a:pt x="1223024" y="1853652"/>
                </a:cubicBezTo>
                <a:cubicBezTo>
                  <a:pt x="1207784" y="1983192"/>
                  <a:pt x="1191592" y="2113684"/>
                  <a:pt x="1176352" y="2243224"/>
                </a:cubicBezTo>
                <a:cubicBezTo>
                  <a:pt x="1270649" y="2286087"/>
                  <a:pt x="1305892" y="2382289"/>
                  <a:pt x="1258267" y="2466109"/>
                </a:cubicBezTo>
                <a:cubicBezTo>
                  <a:pt x="1213499" y="2544214"/>
                  <a:pt x="1110629" y="2568979"/>
                  <a:pt x="1035382" y="2518497"/>
                </a:cubicBezTo>
                <a:cubicBezTo>
                  <a:pt x="960134" y="2468014"/>
                  <a:pt x="943942" y="2365144"/>
                  <a:pt x="999187" y="2292754"/>
                </a:cubicBezTo>
                <a:cubicBezTo>
                  <a:pt x="1021094" y="2266084"/>
                  <a:pt x="1048717" y="2248939"/>
                  <a:pt x="1081102" y="2238462"/>
                </a:cubicBezTo>
                <a:cubicBezTo>
                  <a:pt x="1095389" y="2234652"/>
                  <a:pt x="1114439" y="2237509"/>
                  <a:pt x="1119202" y="2216554"/>
                </a:cubicBezTo>
                <a:cubicBezTo>
                  <a:pt x="1129679" y="2105112"/>
                  <a:pt x="1142062" y="1994622"/>
                  <a:pt x="1160159" y="1885084"/>
                </a:cubicBezTo>
                <a:cubicBezTo>
                  <a:pt x="1158254" y="1878417"/>
                  <a:pt x="1161112" y="1868892"/>
                  <a:pt x="1163969" y="1861272"/>
                </a:cubicBezTo>
                <a:cubicBezTo>
                  <a:pt x="1163017" y="1842222"/>
                  <a:pt x="1149682" y="1838412"/>
                  <a:pt x="1135394" y="1834602"/>
                </a:cubicBezTo>
                <a:cubicBezTo>
                  <a:pt x="1046812" y="1809837"/>
                  <a:pt x="966802" y="1767927"/>
                  <a:pt x="896317" y="1709824"/>
                </a:cubicBezTo>
                <a:cubicBezTo>
                  <a:pt x="877267" y="1693632"/>
                  <a:pt x="864884" y="1691727"/>
                  <a:pt x="852502" y="1714587"/>
                </a:cubicBezTo>
                <a:cubicBezTo>
                  <a:pt x="845834" y="1726017"/>
                  <a:pt x="839167" y="1736494"/>
                  <a:pt x="830594" y="1746019"/>
                </a:cubicBezTo>
                <a:cubicBezTo>
                  <a:pt x="802019" y="1780309"/>
                  <a:pt x="787732" y="1809837"/>
                  <a:pt x="816307" y="1858414"/>
                </a:cubicBezTo>
                <a:cubicBezTo>
                  <a:pt x="851549" y="1919374"/>
                  <a:pt x="823927" y="1998432"/>
                  <a:pt x="766777" y="2040342"/>
                </a:cubicBezTo>
                <a:cubicBezTo>
                  <a:pt x="711532" y="2081299"/>
                  <a:pt x="635332" y="2081299"/>
                  <a:pt x="580087" y="2040342"/>
                </a:cubicBezTo>
                <a:cubicBezTo>
                  <a:pt x="523889" y="1998432"/>
                  <a:pt x="502934" y="1923184"/>
                  <a:pt x="528652" y="1857462"/>
                </a:cubicBezTo>
                <a:cubicBezTo>
                  <a:pt x="554369" y="1793644"/>
                  <a:pt x="621044" y="1747924"/>
                  <a:pt x="687719" y="1762212"/>
                </a:cubicBezTo>
                <a:cubicBezTo>
                  <a:pt x="735344" y="1772689"/>
                  <a:pt x="755347" y="1755544"/>
                  <a:pt x="778207" y="1720302"/>
                </a:cubicBezTo>
                <a:cubicBezTo>
                  <a:pt x="823927" y="1649817"/>
                  <a:pt x="825832" y="1650769"/>
                  <a:pt x="778207" y="1585999"/>
                </a:cubicBezTo>
                <a:cubicBezTo>
                  <a:pt x="741059" y="1533612"/>
                  <a:pt x="712484" y="1477414"/>
                  <a:pt x="690577" y="1417407"/>
                </a:cubicBezTo>
                <a:cubicBezTo>
                  <a:pt x="684862" y="1401214"/>
                  <a:pt x="683909" y="1382164"/>
                  <a:pt x="661049" y="1378354"/>
                </a:cubicBezTo>
                <a:cubicBezTo>
                  <a:pt x="650572" y="1384069"/>
                  <a:pt x="639142" y="1383117"/>
                  <a:pt x="627712" y="1382164"/>
                </a:cubicBezTo>
                <a:cubicBezTo>
                  <a:pt x="552464" y="1390737"/>
                  <a:pt x="477217" y="1393594"/>
                  <a:pt x="401969" y="1395499"/>
                </a:cubicBezTo>
                <a:cubicBezTo>
                  <a:pt x="385777" y="1397404"/>
                  <a:pt x="370537" y="1400262"/>
                  <a:pt x="354344" y="1400262"/>
                </a:cubicBezTo>
                <a:cubicBezTo>
                  <a:pt x="327674" y="1401214"/>
                  <a:pt x="309577" y="1407882"/>
                  <a:pt x="298147" y="1438362"/>
                </a:cubicBezTo>
                <a:cubicBezTo>
                  <a:pt x="270524" y="1512657"/>
                  <a:pt x="196229" y="1549804"/>
                  <a:pt x="122887" y="1534564"/>
                </a:cubicBezTo>
                <a:cubicBezTo>
                  <a:pt x="50497" y="1519324"/>
                  <a:pt x="967" y="1459317"/>
                  <a:pt x="14" y="1385974"/>
                </a:cubicBezTo>
                <a:cubicBezTo>
                  <a:pt x="-938" y="1308822"/>
                  <a:pt x="45734" y="1247862"/>
                  <a:pt x="119077" y="1229764"/>
                </a:cubicBezTo>
                <a:cubicBezTo>
                  <a:pt x="192419" y="1211667"/>
                  <a:pt x="264809" y="1248814"/>
                  <a:pt x="298147" y="1320252"/>
                </a:cubicBezTo>
                <a:cubicBezTo>
                  <a:pt x="301957" y="1326919"/>
                  <a:pt x="304814" y="1334539"/>
                  <a:pt x="307672" y="1342159"/>
                </a:cubicBezTo>
                <a:cubicBezTo>
                  <a:pt x="412447" y="1335492"/>
                  <a:pt x="516269" y="1328824"/>
                  <a:pt x="621044" y="1322157"/>
                </a:cubicBezTo>
                <a:cubicBezTo>
                  <a:pt x="636284" y="1321204"/>
                  <a:pt x="658192" y="1326919"/>
                  <a:pt x="662002" y="1301202"/>
                </a:cubicBezTo>
                <a:cubicBezTo>
                  <a:pt x="646762" y="1218334"/>
                  <a:pt x="650572" y="1137372"/>
                  <a:pt x="667717" y="1055457"/>
                </a:cubicBezTo>
                <a:cubicBezTo>
                  <a:pt x="600089" y="1017357"/>
                  <a:pt x="542939" y="964017"/>
                  <a:pt x="468644" y="937347"/>
                </a:cubicBezTo>
                <a:cubicBezTo>
                  <a:pt x="392444" y="999259"/>
                  <a:pt x="293384" y="989734"/>
                  <a:pt x="239092" y="915439"/>
                </a:cubicBezTo>
                <a:cubicBezTo>
                  <a:pt x="186704" y="843049"/>
                  <a:pt x="205754" y="738274"/>
                  <a:pt x="281954" y="690649"/>
                </a:cubicBezTo>
                <a:cubicBezTo>
                  <a:pt x="356249" y="643977"/>
                  <a:pt x="456262" y="668742"/>
                  <a:pt x="500077" y="744942"/>
                </a:cubicBezTo>
                <a:cubicBezTo>
                  <a:pt x="519127" y="778279"/>
                  <a:pt x="522937" y="813522"/>
                  <a:pt x="518174" y="850669"/>
                </a:cubicBezTo>
                <a:cubicBezTo>
                  <a:pt x="516269" y="865909"/>
                  <a:pt x="507697" y="882102"/>
                  <a:pt x="524842" y="894484"/>
                </a:cubicBezTo>
                <a:cubicBezTo>
                  <a:pt x="581992" y="920202"/>
                  <a:pt x="626759" y="969732"/>
                  <a:pt x="688672" y="986877"/>
                </a:cubicBezTo>
                <a:cubicBezTo>
                  <a:pt x="720104" y="886864"/>
                  <a:pt x="772492" y="800187"/>
                  <a:pt x="848692" y="728749"/>
                </a:cubicBezTo>
                <a:cubicBezTo>
                  <a:pt x="855359" y="708747"/>
                  <a:pt x="841072" y="695412"/>
                  <a:pt x="832499" y="681124"/>
                </a:cubicBezTo>
                <a:cubicBezTo>
                  <a:pt x="762014" y="561109"/>
                  <a:pt x="691529" y="440142"/>
                  <a:pt x="621044" y="320127"/>
                </a:cubicBezTo>
                <a:cubicBezTo>
                  <a:pt x="566752" y="330604"/>
                  <a:pt x="516269" y="326794"/>
                  <a:pt x="472454" y="290599"/>
                </a:cubicBezTo>
                <a:cubicBezTo>
                  <a:pt x="404827" y="235354"/>
                  <a:pt x="395302" y="136294"/>
                  <a:pt x="450547" y="69619"/>
                </a:cubicBezTo>
                <a:cubicBezTo>
                  <a:pt x="505792" y="1992"/>
                  <a:pt x="609614" y="-5628"/>
                  <a:pt x="674384" y="53427"/>
                </a:cubicBezTo>
                <a:cubicBezTo>
                  <a:pt x="742012" y="114387"/>
                  <a:pt x="742964" y="209637"/>
                  <a:pt x="677242" y="281074"/>
                </a:cubicBezTo>
                <a:cubicBezTo>
                  <a:pt x="675337" y="293457"/>
                  <a:pt x="680099" y="302982"/>
                  <a:pt x="685814" y="312507"/>
                </a:cubicBezTo>
                <a:cubicBezTo>
                  <a:pt x="757252" y="434427"/>
                  <a:pt x="829642" y="557299"/>
                  <a:pt x="901079" y="682077"/>
                </a:cubicBezTo>
                <a:cubicBezTo>
                  <a:pt x="973469" y="623022"/>
                  <a:pt x="1055384" y="583017"/>
                  <a:pt x="1144919" y="558252"/>
                </a:cubicBezTo>
                <a:cubicBezTo>
                  <a:pt x="1163017" y="553489"/>
                  <a:pt x="1193497" y="559204"/>
                  <a:pt x="1191592" y="523962"/>
                </a:cubicBezTo>
                <a:cubicBezTo>
                  <a:pt x="1189687" y="493482"/>
                  <a:pt x="1189687" y="469669"/>
                  <a:pt x="1149682" y="455382"/>
                </a:cubicBezTo>
                <a:cubicBezTo>
                  <a:pt x="1070624" y="427759"/>
                  <a:pt x="1034429" y="343939"/>
                  <a:pt x="1059194" y="265834"/>
                </a:cubicBezTo>
                <a:cubicBezTo>
                  <a:pt x="1083007" y="189634"/>
                  <a:pt x="1158254" y="144867"/>
                  <a:pt x="1238264" y="160107"/>
                </a:cubicBezTo>
                <a:cubicBezTo>
                  <a:pt x="1313512" y="174394"/>
                  <a:pt x="1367804" y="243927"/>
                  <a:pt x="1363042" y="322032"/>
                </a:cubicBezTo>
                <a:cubicBezTo>
                  <a:pt x="1359232" y="378229"/>
                  <a:pt x="1334467" y="424902"/>
                  <a:pt x="1283032" y="447762"/>
                </a:cubicBezTo>
                <a:cubicBezTo>
                  <a:pt x="1244932" y="463954"/>
                  <a:pt x="1243979" y="490624"/>
                  <a:pt x="1251599" y="520152"/>
                </a:cubicBezTo>
                <a:cubicBezTo>
                  <a:pt x="1260172" y="553489"/>
                  <a:pt x="1288747" y="535392"/>
                  <a:pt x="1307797" y="535392"/>
                </a:cubicBezTo>
                <a:cubicBezTo>
                  <a:pt x="1417334" y="534439"/>
                  <a:pt x="1521157" y="562062"/>
                  <a:pt x="1620217" y="606829"/>
                </a:cubicBezTo>
                <a:cubicBezTo>
                  <a:pt x="1684034" y="506817"/>
                  <a:pt x="1747852" y="406804"/>
                  <a:pt x="1810717" y="306792"/>
                </a:cubicBezTo>
                <a:cubicBezTo>
                  <a:pt x="1820242" y="290599"/>
                  <a:pt x="1836434" y="277264"/>
                  <a:pt x="1829767" y="255357"/>
                </a:cubicBezTo>
                <a:cubicBezTo>
                  <a:pt x="1779284" y="189634"/>
                  <a:pt x="1780237" y="109624"/>
                  <a:pt x="1832624" y="51522"/>
                </a:cubicBezTo>
                <a:cubicBezTo>
                  <a:pt x="1857389" y="23900"/>
                  <a:pt x="1890012" y="6993"/>
                  <a:pt x="1924541" y="1754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66" name="Freeform: Shape 265">
            <a:extLst>
              <a:ext uri="{FF2B5EF4-FFF2-40B4-BE49-F238E27FC236}">
                <a16:creationId xmlns="" xmlns:a16="http://schemas.microsoft.com/office/drawing/2014/main" id="{ACFCE545-C732-422B-BF1E-0CF54398F77F}"/>
              </a:ext>
            </a:extLst>
          </p:cNvPr>
          <p:cNvSpPr/>
          <p:nvPr/>
        </p:nvSpPr>
        <p:spPr>
          <a:xfrm>
            <a:off x="6614210" y="5452826"/>
            <a:ext cx="538450" cy="524060"/>
          </a:xfrm>
          <a:custGeom>
            <a:avLst/>
            <a:gdLst>
              <a:gd name="connsiteX0" fmla="*/ 1213500 w 2614664"/>
              <a:gd name="connsiteY0" fmla="*/ 1488843 h 2544791"/>
              <a:gd name="connsiteX1" fmla="*/ 1105867 w 2614664"/>
              <a:gd name="connsiteY1" fmla="*/ 1597428 h 2544791"/>
              <a:gd name="connsiteX2" fmla="*/ 1212547 w 2614664"/>
              <a:gd name="connsiteY2" fmla="*/ 1706013 h 2544791"/>
              <a:gd name="connsiteX3" fmla="*/ 1323037 w 2614664"/>
              <a:gd name="connsiteY3" fmla="*/ 1598380 h 2544791"/>
              <a:gd name="connsiteX4" fmla="*/ 1213500 w 2614664"/>
              <a:gd name="connsiteY4" fmla="*/ 1488843 h 2544791"/>
              <a:gd name="connsiteX5" fmla="*/ 1470674 w 2614664"/>
              <a:gd name="connsiteY5" fmla="*/ 1264053 h 2544791"/>
              <a:gd name="connsiteX6" fmla="*/ 1424954 w 2614664"/>
              <a:gd name="connsiteY6" fmla="*/ 1308820 h 2544791"/>
              <a:gd name="connsiteX7" fmla="*/ 1473532 w 2614664"/>
              <a:gd name="connsiteY7" fmla="*/ 1359303 h 2544791"/>
              <a:gd name="connsiteX8" fmla="*/ 1519252 w 2614664"/>
              <a:gd name="connsiteY8" fmla="*/ 1310725 h 2544791"/>
              <a:gd name="connsiteX9" fmla="*/ 1470674 w 2614664"/>
              <a:gd name="connsiteY9" fmla="*/ 1264053 h 2544791"/>
              <a:gd name="connsiteX10" fmla="*/ 909652 w 2614664"/>
              <a:gd name="connsiteY10" fmla="*/ 1184043 h 2544791"/>
              <a:gd name="connsiteX11" fmla="*/ 838214 w 2614664"/>
              <a:gd name="connsiteY11" fmla="*/ 1261196 h 2544791"/>
              <a:gd name="connsiteX12" fmla="*/ 911557 w 2614664"/>
              <a:gd name="connsiteY12" fmla="*/ 1332633 h 2544791"/>
              <a:gd name="connsiteX13" fmla="*/ 981089 w 2614664"/>
              <a:gd name="connsiteY13" fmla="*/ 1258338 h 2544791"/>
              <a:gd name="connsiteX14" fmla="*/ 909652 w 2614664"/>
              <a:gd name="connsiteY14" fmla="*/ 1184043 h 2544791"/>
              <a:gd name="connsiteX15" fmla="*/ 1816432 w 2614664"/>
              <a:gd name="connsiteY15" fmla="*/ 1064028 h 2544791"/>
              <a:gd name="connsiteX16" fmla="*/ 1759282 w 2614664"/>
              <a:gd name="connsiteY16" fmla="*/ 1121178 h 2544791"/>
              <a:gd name="connsiteX17" fmla="*/ 1813574 w 2614664"/>
              <a:gd name="connsiteY17" fmla="*/ 1172613 h 2544791"/>
              <a:gd name="connsiteX18" fmla="*/ 1867867 w 2614664"/>
              <a:gd name="connsiteY18" fmla="*/ 1119273 h 2544791"/>
              <a:gd name="connsiteX19" fmla="*/ 1816432 w 2614664"/>
              <a:gd name="connsiteY19" fmla="*/ 1064028 h 2544791"/>
              <a:gd name="connsiteX20" fmla="*/ 957277 w 2614664"/>
              <a:gd name="connsiteY20" fmla="*/ 835428 h 2544791"/>
              <a:gd name="connsiteX21" fmla="*/ 897270 w 2614664"/>
              <a:gd name="connsiteY21" fmla="*/ 894483 h 2544791"/>
              <a:gd name="connsiteX22" fmla="*/ 955372 w 2614664"/>
              <a:gd name="connsiteY22" fmla="*/ 957348 h 2544791"/>
              <a:gd name="connsiteX23" fmla="*/ 1016332 w 2614664"/>
              <a:gd name="connsiteY23" fmla="*/ 893531 h 2544791"/>
              <a:gd name="connsiteX24" fmla="*/ 957277 w 2614664"/>
              <a:gd name="connsiteY24" fmla="*/ 835428 h 2544791"/>
              <a:gd name="connsiteX25" fmla="*/ 1305892 w 2614664"/>
              <a:gd name="connsiteY25" fmla="*/ 744941 h 2544791"/>
              <a:gd name="connsiteX26" fmla="*/ 1182067 w 2614664"/>
              <a:gd name="connsiteY26" fmla="*/ 868766 h 2544791"/>
              <a:gd name="connsiteX27" fmla="*/ 1300177 w 2614664"/>
              <a:gd name="connsiteY27" fmla="*/ 999258 h 2544791"/>
              <a:gd name="connsiteX28" fmla="*/ 1429717 w 2614664"/>
              <a:gd name="connsiteY28" fmla="*/ 874481 h 2544791"/>
              <a:gd name="connsiteX29" fmla="*/ 1305892 w 2614664"/>
              <a:gd name="connsiteY29" fmla="*/ 744941 h 2544791"/>
              <a:gd name="connsiteX30" fmla="*/ 1924541 w 2614664"/>
              <a:gd name="connsiteY30" fmla="*/ 1754 h 2544791"/>
              <a:gd name="connsiteX31" fmla="*/ 2027887 w 2614664"/>
              <a:gd name="connsiteY31" fmla="*/ 21994 h 2544791"/>
              <a:gd name="connsiteX32" fmla="*/ 2093609 w 2614664"/>
              <a:gd name="connsiteY32" fmla="*/ 212494 h 2544791"/>
              <a:gd name="connsiteX33" fmla="*/ 1916444 w 2614664"/>
              <a:gd name="connsiteY33" fmla="*/ 309649 h 2544791"/>
              <a:gd name="connsiteX34" fmla="*/ 1879297 w 2614664"/>
              <a:gd name="connsiteY34" fmla="*/ 304887 h 2544791"/>
              <a:gd name="connsiteX35" fmla="*/ 1669747 w 2614664"/>
              <a:gd name="connsiteY35" fmla="*/ 627784 h 2544791"/>
              <a:gd name="connsiteX36" fmla="*/ 1706894 w 2614664"/>
              <a:gd name="connsiteY36" fmla="*/ 663027 h 2544791"/>
              <a:gd name="connsiteX37" fmla="*/ 1917397 w 2614664"/>
              <a:gd name="connsiteY37" fmla="*/ 925917 h 2544791"/>
              <a:gd name="connsiteX38" fmla="*/ 2029792 w 2614664"/>
              <a:gd name="connsiteY38" fmla="*/ 902104 h 2544791"/>
              <a:gd name="connsiteX39" fmla="*/ 2097419 w 2614664"/>
              <a:gd name="connsiteY39" fmla="*/ 884007 h 2544791"/>
              <a:gd name="connsiteX40" fmla="*/ 2124089 w 2614664"/>
              <a:gd name="connsiteY40" fmla="*/ 838287 h 2544791"/>
              <a:gd name="connsiteX41" fmla="*/ 2267917 w 2614664"/>
              <a:gd name="connsiteY41" fmla="*/ 703984 h 2544791"/>
              <a:gd name="connsiteX42" fmla="*/ 2426984 w 2614664"/>
              <a:gd name="connsiteY42" fmla="*/ 814474 h 2544791"/>
              <a:gd name="connsiteX43" fmla="*/ 2351737 w 2614664"/>
              <a:gd name="connsiteY43" fmla="*/ 997354 h 2544791"/>
              <a:gd name="connsiteX44" fmla="*/ 2157427 w 2614664"/>
              <a:gd name="connsiteY44" fmla="*/ 960207 h 2544791"/>
              <a:gd name="connsiteX45" fmla="*/ 2126947 w 2614664"/>
              <a:gd name="connsiteY45" fmla="*/ 931632 h 2544791"/>
              <a:gd name="connsiteX46" fmla="*/ 1953592 w 2614664"/>
              <a:gd name="connsiteY46" fmla="*/ 985924 h 2544791"/>
              <a:gd name="connsiteX47" fmla="*/ 1954544 w 2614664"/>
              <a:gd name="connsiteY47" fmla="*/ 1022119 h 2544791"/>
              <a:gd name="connsiteX48" fmla="*/ 1971689 w 2614664"/>
              <a:gd name="connsiteY48" fmla="*/ 1289772 h 2544791"/>
              <a:gd name="connsiteX49" fmla="*/ 1981214 w 2614664"/>
              <a:gd name="connsiteY49" fmla="*/ 1332634 h 2544791"/>
              <a:gd name="connsiteX50" fmla="*/ 2294587 w 2614664"/>
              <a:gd name="connsiteY50" fmla="*/ 1542184 h 2544791"/>
              <a:gd name="connsiteX51" fmla="*/ 2354594 w 2614664"/>
              <a:gd name="connsiteY51" fmla="*/ 1579332 h 2544791"/>
              <a:gd name="connsiteX52" fmla="*/ 2526997 w 2614664"/>
              <a:gd name="connsiteY52" fmla="*/ 1556472 h 2544791"/>
              <a:gd name="connsiteX53" fmla="*/ 2614627 w 2614664"/>
              <a:gd name="connsiteY53" fmla="*/ 1691727 h 2544791"/>
              <a:gd name="connsiteX54" fmla="*/ 2456512 w 2614664"/>
              <a:gd name="connsiteY54" fmla="*/ 1851747 h 2544791"/>
              <a:gd name="connsiteX55" fmla="*/ 2304112 w 2614664"/>
              <a:gd name="connsiteY55" fmla="*/ 1682202 h 2544791"/>
              <a:gd name="connsiteX56" fmla="*/ 2308874 w 2614664"/>
              <a:gd name="connsiteY56" fmla="*/ 1622194 h 2544791"/>
              <a:gd name="connsiteX57" fmla="*/ 1996454 w 2614664"/>
              <a:gd name="connsiteY57" fmla="*/ 1408834 h 2544791"/>
              <a:gd name="connsiteX58" fmla="*/ 1946924 w 2614664"/>
              <a:gd name="connsiteY58" fmla="*/ 1391689 h 2544791"/>
              <a:gd name="connsiteX59" fmla="*/ 1650697 w 2614664"/>
              <a:gd name="connsiteY59" fmla="*/ 1766974 h 2544791"/>
              <a:gd name="connsiteX60" fmla="*/ 1810717 w 2614664"/>
              <a:gd name="connsiteY60" fmla="*/ 1966999 h 2544791"/>
              <a:gd name="connsiteX61" fmla="*/ 1848817 w 2614664"/>
              <a:gd name="connsiteY61" fmla="*/ 2015577 h 2544791"/>
              <a:gd name="connsiteX62" fmla="*/ 1904062 w 2614664"/>
              <a:gd name="connsiteY62" fmla="*/ 2005099 h 2544791"/>
              <a:gd name="connsiteX63" fmla="*/ 2072654 w 2614664"/>
              <a:gd name="connsiteY63" fmla="*/ 2100349 h 2544791"/>
              <a:gd name="connsiteX64" fmla="*/ 2018362 w 2614664"/>
              <a:gd name="connsiteY64" fmla="*/ 2286087 h 2544791"/>
              <a:gd name="connsiteX65" fmla="*/ 1825004 w 2614664"/>
              <a:gd name="connsiteY65" fmla="*/ 2276562 h 2544791"/>
              <a:gd name="connsiteX66" fmla="*/ 1790714 w 2614664"/>
              <a:gd name="connsiteY66" fmla="*/ 2086062 h 2544791"/>
              <a:gd name="connsiteX67" fmla="*/ 1805954 w 2614664"/>
              <a:gd name="connsiteY67" fmla="*/ 2062249 h 2544791"/>
              <a:gd name="connsiteX68" fmla="*/ 1584974 w 2614664"/>
              <a:gd name="connsiteY68" fmla="*/ 1801264 h 2544791"/>
              <a:gd name="connsiteX69" fmla="*/ 1223024 w 2614664"/>
              <a:gd name="connsiteY69" fmla="*/ 1853652 h 2544791"/>
              <a:gd name="connsiteX70" fmla="*/ 1176352 w 2614664"/>
              <a:gd name="connsiteY70" fmla="*/ 2243224 h 2544791"/>
              <a:gd name="connsiteX71" fmla="*/ 1258267 w 2614664"/>
              <a:gd name="connsiteY71" fmla="*/ 2466109 h 2544791"/>
              <a:gd name="connsiteX72" fmla="*/ 1035382 w 2614664"/>
              <a:gd name="connsiteY72" fmla="*/ 2518497 h 2544791"/>
              <a:gd name="connsiteX73" fmla="*/ 999187 w 2614664"/>
              <a:gd name="connsiteY73" fmla="*/ 2292754 h 2544791"/>
              <a:gd name="connsiteX74" fmla="*/ 1081102 w 2614664"/>
              <a:gd name="connsiteY74" fmla="*/ 2238462 h 2544791"/>
              <a:gd name="connsiteX75" fmla="*/ 1119202 w 2614664"/>
              <a:gd name="connsiteY75" fmla="*/ 2216554 h 2544791"/>
              <a:gd name="connsiteX76" fmla="*/ 1160159 w 2614664"/>
              <a:gd name="connsiteY76" fmla="*/ 1885084 h 2544791"/>
              <a:gd name="connsiteX77" fmla="*/ 1163969 w 2614664"/>
              <a:gd name="connsiteY77" fmla="*/ 1861272 h 2544791"/>
              <a:gd name="connsiteX78" fmla="*/ 1135394 w 2614664"/>
              <a:gd name="connsiteY78" fmla="*/ 1834602 h 2544791"/>
              <a:gd name="connsiteX79" fmla="*/ 896317 w 2614664"/>
              <a:gd name="connsiteY79" fmla="*/ 1709824 h 2544791"/>
              <a:gd name="connsiteX80" fmla="*/ 852502 w 2614664"/>
              <a:gd name="connsiteY80" fmla="*/ 1714587 h 2544791"/>
              <a:gd name="connsiteX81" fmla="*/ 830594 w 2614664"/>
              <a:gd name="connsiteY81" fmla="*/ 1746019 h 2544791"/>
              <a:gd name="connsiteX82" fmla="*/ 816307 w 2614664"/>
              <a:gd name="connsiteY82" fmla="*/ 1858414 h 2544791"/>
              <a:gd name="connsiteX83" fmla="*/ 766777 w 2614664"/>
              <a:gd name="connsiteY83" fmla="*/ 2040342 h 2544791"/>
              <a:gd name="connsiteX84" fmla="*/ 580087 w 2614664"/>
              <a:gd name="connsiteY84" fmla="*/ 2040342 h 2544791"/>
              <a:gd name="connsiteX85" fmla="*/ 528652 w 2614664"/>
              <a:gd name="connsiteY85" fmla="*/ 1857462 h 2544791"/>
              <a:gd name="connsiteX86" fmla="*/ 687719 w 2614664"/>
              <a:gd name="connsiteY86" fmla="*/ 1762212 h 2544791"/>
              <a:gd name="connsiteX87" fmla="*/ 778207 w 2614664"/>
              <a:gd name="connsiteY87" fmla="*/ 1720302 h 2544791"/>
              <a:gd name="connsiteX88" fmla="*/ 778207 w 2614664"/>
              <a:gd name="connsiteY88" fmla="*/ 1585999 h 2544791"/>
              <a:gd name="connsiteX89" fmla="*/ 690577 w 2614664"/>
              <a:gd name="connsiteY89" fmla="*/ 1417407 h 2544791"/>
              <a:gd name="connsiteX90" fmla="*/ 661049 w 2614664"/>
              <a:gd name="connsiteY90" fmla="*/ 1378354 h 2544791"/>
              <a:gd name="connsiteX91" fmla="*/ 627712 w 2614664"/>
              <a:gd name="connsiteY91" fmla="*/ 1382164 h 2544791"/>
              <a:gd name="connsiteX92" fmla="*/ 401969 w 2614664"/>
              <a:gd name="connsiteY92" fmla="*/ 1395499 h 2544791"/>
              <a:gd name="connsiteX93" fmla="*/ 354344 w 2614664"/>
              <a:gd name="connsiteY93" fmla="*/ 1400262 h 2544791"/>
              <a:gd name="connsiteX94" fmla="*/ 298147 w 2614664"/>
              <a:gd name="connsiteY94" fmla="*/ 1438362 h 2544791"/>
              <a:gd name="connsiteX95" fmla="*/ 122887 w 2614664"/>
              <a:gd name="connsiteY95" fmla="*/ 1534564 h 2544791"/>
              <a:gd name="connsiteX96" fmla="*/ 14 w 2614664"/>
              <a:gd name="connsiteY96" fmla="*/ 1385974 h 2544791"/>
              <a:gd name="connsiteX97" fmla="*/ 119077 w 2614664"/>
              <a:gd name="connsiteY97" fmla="*/ 1229764 h 2544791"/>
              <a:gd name="connsiteX98" fmla="*/ 298147 w 2614664"/>
              <a:gd name="connsiteY98" fmla="*/ 1320252 h 2544791"/>
              <a:gd name="connsiteX99" fmla="*/ 307672 w 2614664"/>
              <a:gd name="connsiteY99" fmla="*/ 1342159 h 2544791"/>
              <a:gd name="connsiteX100" fmla="*/ 621044 w 2614664"/>
              <a:gd name="connsiteY100" fmla="*/ 1322157 h 2544791"/>
              <a:gd name="connsiteX101" fmla="*/ 662002 w 2614664"/>
              <a:gd name="connsiteY101" fmla="*/ 1301202 h 2544791"/>
              <a:gd name="connsiteX102" fmla="*/ 667717 w 2614664"/>
              <a:gd name="connsiteY102" fmla="*/ 1055457 h 2544791"/>
              <a:gd name="connsiteX103" fmla="*/ 468644 w 2614664"/>
              <a:gd name="connsiteY103" fmla="*/ 937347 h 2544791"/>
              <a:gd name="connsiteX104" fmla="*/ 239092 w 2614664"/>
              <a:gd name="connsiteY104" fmla="*/ 915439 h 2544791"/>
              <a:gd name="connsiteX105" fmla="*/ 281954 w 2614664"/>
              <a:gd name="connsiteY105" fmla="*/ 690649 h 2544791"/>
              <a:gd name="connsiteX106" fmla="*/ 500077 w 2614664"/>
              <a:gd name="connsiteY106" fmla="*/ 744942 h 2544791"/>
              <a:gd name="connsiteX107" fmla="*/ 518174 w 2614664"/>
              <a:gd name="connsiteY107" fmla="*/ 850669 h 2544791"/>
              <a:gd name="connsiteX108" fmla="*/ 524842 w 2614664"/>
              <a:gd name="connsiteY108" fmla="*/ 894484 h 2544791"/>
              <a:gd name="connsiteX109" fmla="*/ 688672 w 2614664"/>
              <a:gd name="connsiteY109" fmla="*/ 986877 h 2544791"/>
              <a:gd name="connsiteX110" fmla="*/ 848692 w 2614664"/>
              <a:gd name="connsiteY110" fmla="*/ 728749 h 2544791"/>
              <a:gd name="connsiteX111" fmla="*/ 832499 w 2614664"/>
              <a:gd name="connsiteY111" fmla="*/ 681124 h 2544791"/>
              <a:gd name="connsiteX112" fmla="*/ 621044 w 2614664"/>
              <a:gd name="connsiteY112" fmla="*/ 320127 h 2544791"/>
              <a:gd name="connsiteX113" fmla="*/ 472454 w 2614664"/>
              <a:gd name="connsiteY113" fmla="*/ 290599 h 2544791"/>
              <a:gd name="connsiteX114" fmla="*/ 450547 w 2614664"/>
              <a:gd name="connsiteY114" fmla="*/ 69619 h 2544791"/>
              <a:gd name="connsiteX115" fmla="*/ 674384 w 2614664"/>
              <a:gd name="connsiteY115" fmla="*/ 53427 h 2544791"/>
              <a:gd name="connsiteX116" fmla="*/ 677242 w 2614664"/>
              <a:gd name="connsiteY116" fmla="*/ 281074 h 2544791"/>
              <a:gd name="connsiteX117" fmla="*/ 685814 w 2614664"/>
              <a:gd name="connsiteY117" fmla="*/ 312507 h 2544791"/>
              <a:gd name="connsiteX118" fmla="*/ 901079 w 2614664"/>
              <a:gd name="connsiteY118" fmla="*/ 682077 h 2544791"/>
              <a:gd name="connsiteX119" fmla="*/ 1144919 w 2614664"/>
              <a:gd name="connsiteY119" fmla="*/ 558252 h 2544791"/>
              <a:gd name="connsiteX120" fmla="*/ 1191592 w 2614664"/>
              <a:gd name="connsiteY120" fmla="*/ 523962 h 2544791"/>
              <a:gd name="connsiteX121" fmla="*/ 1149682 w 2614664"/>
              <a:gd name="connsiteY121" fmla="*/ 455382 h 2544791"/>
              <a:gd name="connsiteX122" fmla="*/ 1059194 w 2614664"/>
              <a:gd name="connsiteY122" fmla="*/ 265834 h 2544791"/>
              <a:gd name="connsiteX123" fmla="*/ 1238264 w 2614664"/>
              <a:gd name="connsiteY123" fmla="*/ 160107 h 2544791"/>
              <a:gd name="connsiteX124" fmla="*/ 1363042 w 2614664"/>
              <a:gd name="connsiteY124" fmla="*/ 322032 h 2544791"/>
              <a:gd name="connsiteX125" fmla="*/ 1283032 w 2614664"/>
              <a:gd name="connsiteY125" fmla="*/ 447762 h 2544791"/>
              <a:gd name="connsiteX126" fmla="*/ 1251599 w 2614664"/>
              <a:gd name="connsiteY126" fmla="*/ 520152 h 2544791"/>
              <a:gd name="connsiteX127" fmla="*/ 1307797 w 2614664"/>
              <a:gd name="connsiteY127" fmla="*/ 535392 h 2544791"/>
              <a:gd name="connsiteX128" fmla="*/ 1620217 w 2614664"/>
              <a:gd name="connsiteY128" fmla="*/ 606829 h 2544791"/>
              <a:gd name="connsiteX129" fmla="*/ 1810717 w 2614664"/>
              <a:gd name="connsiteY129" fmla="*/ 306792 h 2544791"/>
              <a:gd name="connsiteX130" fmla="*/ 1829767 w 2614664"/>
              <a:gd name="connsiteY130" fmla="*/ 255357 h 2544791"/>
              <a:gd name="connsiteX131" fmla="*/ 1832624 w 2614664"/>
              <a:gd name="connsiteY131" fmla="*/ 51522 h 2544791"/>
              <a:gd name="connsiteX132" fmla="*/ 1924541 w 2614664"/>
              <a:gd name="connsiteY132" fmla="*/ 1754 h 25447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</a:cxnLst>
            <a:rect l="l" t="t" r="r" b="b"/>
            <a:pathLst>
              <a:path w="2614664" h="2544791">
                <a:moveTo>
                  <a:pt x="1213500" y="1488843"/>
                </a:moveTo>
                <a:cubicBezTo>
                  <a:pt x="1153492" y="1487890"/>
                  <a:pt x="1105867" y="1536468"/>
                  <a:pt x="1105867" y="1597428"/>
                </a:cubicBezTo>
                <a:cubicBezTo>
                  <a:pt x="1105867" y="1661245"/>
                  <a:pt x="1151587" y="1706965"/>
                  <a:pt x="1212547" y="1706013"/>
                </a:cubicBezTo>
                <a:cubicBezTo>
                  <a:pt x="1274460" y="1705060"/>
                  <a:pt x="1321132" y="1660293"/>
                  <a:pt x="1323037" y="1598380"/>
                </a:cubicBezTo>
                <a:cubicBezTo>
                  <a:pt x="1323990" y="1542183"/>
                  <a:pt x="1270649" y="1489795"/>
                  <a:pt x="1213500" y="1488843"/>
                </a:cubicBezTo>
                <a:close/>
                <a:moveTo>
                  <a:pt x="1470674" y="1264053"/>
                </a:moveTo>
                <a:cubicBezTo>
                  <a:pt x="1443052" y="1264053"/>
                  <a:pt x="1425907" y="1282150"/>
                  <a:pt x="1424954" y="1308820"/>
                </a:cubicBezTo>
                <a:cubicBezTo>
                  <a:pt x="1424002" y="1339300"/>
                  <a:pt x="1443052" y="1354540"/>
                  <a:pt x="1473532" y="1359303"/>
                </a:cubicBezTo>
                <a:cubicBezTo>
                  <a:pt x="1500202" y="1355493"/>
                  <a:pt x="1520204" y="1340253"/>
                  <a:pt x="1519252" y="1310725"/>
                </a:cubicBezTo>
                <a:cubicBezTo>
                  <a:pt x="1519252" y="1281198"/>
                  <a:pt x="1500202" y="1263100"/>
                  <a:pt x="1470674" y="1264053"/>
                </a:cubicBezTo>
                <a:close/>
                <a:moveTo>
                  <a:pt x="909652" y="1184043"/>
                </a:moveTo>
                <a:cubicBezTo>
                  <a:pt x="868694" y="1184043"/>
                  <a:pt x="837262" y="1218333"/>
                  <a:pt x="838214" y="1261196"/>
                </a:cubicBezTo>
                <a:cubicBezTo>
                  <a:pt x="840119" y="1302153"/>
                  <a:pt x="872504" y="1333585"/>
                  <a:pt x="911557" y="1332633"/>
                </a:cubicBezTo>
                <a:cubicBezTo>
                  <a:pt x="950609" y="1331681"/>
                  <a:pt x="981089" y="1299296"/>
                  <a:pt x="981089" y="1258338"/>
                </a:cubicBezTo>
                <a:cubicBezTo>
                  <a:pt x="981089" y="1217381"/>
                  <a:pt x="950609" y="1184995"/>
                  <a:pt x="909652" y="1184043"/>
                </a:cubicBezTo>
                <a:close/>
                <a:moveTo>
                  <a:pt x="1816432" y="1064028"/>
                </a:moveTo>
                <a:cubicBezTo>
                  <a:pt x="1782142" y="1064028"/>
                  <a:pt x="1759282" y="1086888"/>
                  <a:pt x="1759282" y="1121178"/>
                </a:cubicBezTo>
                <a:cubicBezTo>
                  <a:pt x="1759282" y="1154516"/>
                  <a:pt x="1782142" y="1170708"/>
                  <a:pt x="1813574" y="1172613"/>
                </a:cubicBezTo>
                <a:cubicBezTo>
                  <a:pt x="1847865" y="1171660"/>
                  <a:pt x="1866915" y="1154516"/>
                  <a:pt x="1867867" y="1119273"/>
                </a:cubicBezTo>
                <a:cubicBezTo>
                  <a:pt x="1867867" y="1085935"/>
                  <a:pt x="1849770" y="1064028"/>
                  <a:pt x="1816432" y="1064028"/>
                </a:cubicBezTo>
                <a:close/>
                <a:moveTo>
                  <a:pt x="957277" y="835428"/>
                </a:moveTo>
                <a:cubicBezTo>
                  <a:pt x="923940" y="832571"/>
                  <a:pt x="896317" y="860193"/>
                  <a:pt x="897270" y="894483"/>
                </a:cubicBezTo>
                <a:cubicBezTo>
                  <a:pt x="898222" y="931631"/>
                  <a:pt x="919177" y="954491"/>
                  <a:pt x="955372" y="957348"/>
                </a:cubicBezTo>
                <a:cubicBezTo>
                  <a:pt x="986805" y="960206"/>
                  <a:pt x="1016332" y="929726"/>
                  <a:pt x="1016332" y="893531"/>
                </a:cubicBezTo>
                <a:cubicBezTo>
                  <a:pt x="1011570" y="862098"/>
                  <a:pt x="993472" y="838286"/>
                  <a:pt x="957277" y="835428"/>
                </a:cubicBezTo>
                <a:close/>
                <a:moveTo>
                  <a:pt x="1305892" y="744941"/>
                </a:moveTo>
                <a:cubicBezTo>
                  <a:pt x="1237312" y="744941"/>
                  <a:pt x="1183972" y="798281"/>
                  <a:pt x="1182067" y="868766"/>
                </a:cubicBezTo>
                <a:cubicBezTo>
                  <a:pt x="1180162" y="940204"/>
                  <a:pt x="1232550" y="998306"/>
                  <a:pt x="1300177" y="999258"/>
                </a:cubicBezTo>
                <a:cubicBezTo>
                  <a:pt x="1372567" y="1000211"/>
                  <a:pt x="1428765" y="945918"/>
                  <a:pt x="1429717" y="874481"/>
                </a:cubicBezTo>
                <a:cubicBezTo>
                  <a:pt x="1430670" y="802091"/>
                  <a:pt x="1376377" y="745893"/>
                  <a:pt x="1305892" y="744941"/>
                </a:cubicBezTo>
                <a:close/>
                <a:moveTo>
                  <a:pt x="1924541" y="1754"/>
                </a:moveTo>
                <a:cubicBezTo>
                  <a:pt x="1959069" y="-3485"/>
                  <a:pt x="1995502" y="2944"/>
                  <a:pt x="2027887" y="21994"/>
                </a:cubicBezTo>
                <a:cubicBezTo>
                  <a:pt x="2092657" y="61047"/>
                  <a:pt x="2121232" y="141057"/>
                  <a:pt x="2093609" y="212494"/>
                </a:cubicBezTo>
                <a:cubicBezTo>
                  <a:pt x="2065987" y="282979"/>
                  <a:pt x="1994549" y="322032"/>
                  <a:pt x="1916444" y="309649"/>
                </a:cubicBezTo>
                <a:cubicBezTo>
                  <a:pt x="1904062" y="307744"/>
                  <a:pt x="1891679" y="306792"/>
                  <a:pt x="1879297" y="304887"/>
                </a:cubicBezTo>
                <a:cubicBezTo>
                  <a:pt x="1814527" y="416329"/>
                  <a:pt x="1744994" y="523962"/>
                  <a:pt x="1669747" y="627784"/>
                </a:cubicBezTo>
                <a:cubicBezTo>
                  <a:pt x="1674509" y="647787"/>
                  <a:pt x="1693559" y="652549"/>
                  <a:pt x="1706894" y="663027"/>
                </a:cubicBezTo>
                <a:cubicBezTo>
                  <a:pt x="1799287" y="732559"/>
                  <a:pt x="1873582" y="817332"/>
                  <a:pt x="1917397" y="925917"/>
                </a:cubicBezTo>
                <a:cubicBezTo>
                  <a:pt x="1958354" y="936394"/>
                  <a:pt x="1991692" y="909724"/>
                  <a:pt x="2029792" y="902104"/>
                </a:cubicBezTo>
                <a:cubicBezTo>
                  <a:pt x="2052652" y="897342"/>
                  <a:pt x="2074559" y="889722"/>
                  <a:pt x="2097419" y="884007"/>
                </a:cubicBezTo>
                <a:cubicBezTo>
                  <a:pt x="2121232" y="877339"/>
                  <a:pt x="2121232" y="857337"/>
                  <a:pt x="2124089" y="838287"/>
                </a:cubicBezTo>
                <a:cubicBezTo>
                  <a:pt x="2136472" y="762087"/>
                  <a:pt x="2193622" y="708747"/>
                  <a:pt x="2267917" y="703984"/>
                </a:cubicBezTo>
                <a:cubicBezTo>
                  <a:pt x="2338402" y="698269"/>
                  <a:pt x="2406982" y="745894"/>
                  <a:pt x="2426984" y="814474"/>
                </a:cubicBezTo>
                <a:cubicBezTo>
                  <a:pt x="2447939" y="886864"/>
                  <a:pt x="2416507" y="962112"/>
                  <a:pt x="2351737" y="997354"/>
                </a:cubicBezTo>
                <a:cubicBezTo>
                  <a:pt x="2285062" y="1032597"/>
                  <a:pt x="2208862" y="1018309"/>
                  <a:pt x="2157427" y="960207"/>
                </a:cubicBezTo>
                <a:cubicBezTo>
                  <a:pt x="2147902" y="949729"/>
                  <a:pt x="2142187" y="935442"/>
                  <a:pt x="2126947" y="931632"/>
                </a:cubicBezTo>
                <a:cubicBezTo>
                  <a:pt x="2070749" y="955444"/>
                  <a:pt x="2012647" y="971637"/>
                  <a:pt x="1953592" y="985924"/>
                </a:cubicBezTo>
                <a:cubicBezTo>
                  <a:pt x="1943114" y="998307"/>
                  <a:pt x="1951687" y="1010689"/>
                  <a:pt x="1954544" y="1022119"/>
                </a:cubicBezTo>
                <a:cubicBezTo>
                  <a:pt x="1978357" y="1109749"/>
                  <a:pt x="1982167" y="1199284"/>
                  <a:pt x="1971689" y="1289772"/>
                </a:cubicBezTo>
                <a:cubicBezTo>
                  <a:pt x="1969784" y="1305012"/>
                  <a:pt x="1965022" y="1321204"/>
                  <a:pt x="1981214" y="1332634"/>
                </a:cubicBezTo>
                <a:cubicBezTo>
                  <a:pt x="2091704" y="1394547"/>
                  <a:pt x="2189812" y="1472652"/>
                  <a:pt x="2294587" y="1542184"/>
                </a:cubicBezTo>
                <a:cubicBezTo>
                  <a:pt x="2314589" y="1554567"/>
                  <a:pt x="2334592" y="1566949"/>
                  <a:pt x="2354594" y="1579332"/>
                </a:cubicBezTo>
                <a:cubicBezTo>
                  <a:pt x="2406982" y="1536469"/>
                  <a:pt x="2465084" y="1526944"/>
                  <a:pt x="2526997" y="1556472"/>
                </a:cubicBezTo>
                <a:cubicBezTo>
                  <a:pt x="2583195" y="1583142"/>
                  <a:pt x="2612722" y="1629814"/>
                  <a:pt x="2614627" y="1691727"/>
                </a:cubicBezTo>
                <a:cubicBezTo>
                  <a:pt x="2616532" y="1781262"/>
                  <a:pt x="2545095" y="1852699"/>
                  <a:pt x="2456512" y="1851747"/>
                </a:cubicBezTo>
                <a:cubicBezTo>
                  <a:pt x="2366024" y="1850794"/>
                  <a:pt x="2297444" y="1773642"/>
                  <a:pt x="2304112" y="1682202"/>
                </a:cubicBezTo>
                <a:cubicBezTo>
                  <a:pt x="2305064" y="1662199"/>
                  <a:pt x="2319352" y="1643149"/>
                  <a:pt x="2308874" y="1622194"/>
                </a:cubicBezTo>
                <a:cubicBezTo>
                  <a:pt x="2205052" y="1550757"/>
                  <a:pt x="2101229" y="1479319"/>
                  <a:pt x="1996454" y="1408834"/>
                </a:cubicBezTo>
                <a:cubicBezTo>
                  <a:pt x="1982167" y="1399309"/>
                  <a:pt x="1969784" y="1379307"/>
                  <a:pt x="1946924" y="1391689"/>
                </a:cubicBezTo>
                <a:cubicBezTo>
                  <a:pt x="1899299" y="1556472"/>
                  <a:pt x="1797382" y="1679344"/>
                  <a:pt x="1650697" y="1766974"/>
                </a:cubicBezTo>
                <a:cubicBezTo>
                  <a:pt x="1696417" y="1840317"/>
                  <a:pt x="1758329" y="1899372"/>
                  <a:pt x="1810717" y="1966999"/>
                </a:cubicBezTo>
                <a:cubicBezTo>
                  <a:pt x="1823099" y="1983192"/>
                  <a:pt x="1836434" y="1999384"/>
                  <a:pt x="1848817" y="2015577"/>
                </a:cubicBezTo>
                <a:cubicBezTo>
                  <a:pt x="1866914" y="2011767"/>
                  <a:pt x="1885012" y="2007957"/>
                  <a:pt x="1904062" y="2005099"/>
                </a:cubicBezTo>
                <a:cubicBezTo>
                  <a:pt x="1979309" y="1994622"/>
                  <a:pt x="2045984" y="2033674"/>
                  <a:pt x="2072654" y="2100349"/>
                </a:cubicBezTo>
                <a:cubicBezTo>
                  <a:pt x="2099324" y="2167024"/>
                  <a:pt x="2077417" y="2244177"/>
                  <a:pt x="2018362" y="2286087"/>
                </a:cubicBezTo>
                <a:cubicBezTo>
                  <a:pt x="1960259" y="2327997"/>
                  <a:pt x="1879297" y="2324187"/>
                  <a:pt x="1825004" y="2276562"/>
                </a:cubicBezTo>
                <a:cubicBezTo>
                  <a:pt x="1771664" y="2228937"/>
                  <a:pt x="1757377" y="2151784"/>
                  <a:pt x="1790714" y="2086062"/>
                </a:cubicBezTo>
                <a:cubicBezTo>
                  <a:pt x="1794524" y="2077489"/>
                  <a:pt x="1801192" y="2069869"/>
                  <a:pt x="1805954" y="2062249"/>
                </a:cubicBezTo>
                <a:cubicBezTo>
                  <a:pt x="1737374" y="1970809"/>
                  <a:pt x="1666889" y="1881274"/>
                  <a:pt x="1584974" y="1801264"/>
                </a:cubicBezTo>
                <a:cubicBezTo>
                  <a:pt x="1469722" y="1854604"/>
                  <a:pt x="1347802" y="1867939"/>
                  <a:pt x="1223024" y="1853652"/>
                </a:cubicBezTo>
                <a:cubicBezTo>
                  <a:pt x="1207784" y="1983192"/>
                  <a:pt x="1191592" y="2113684"/>
                  <a:pt x="1176352" y="2243224"/>
                </a:cubicBezTo>
                <a:cubicBezTo>
                  <a:pt x="1270649" y="2286087"/>
                  <a:pt x="1305892" y="2382289"/>
                  <a:pt x="1258267" y="2466109"/>
                </a:cubicBezTo>
                <a:cubicBezTo>
                  <a:pt x="1213499" y="2544214"/>
                  <a:pt x="1110629" y="2568979"/>
                  <a:pt x="1035382" y="2518497"/>
                </a:cubicBezTo>
                <a:cubicBezTo>
                  <a:pt x="960134" y="2468014"/>
                  <a:pt x="943942" y="2365144"/>
                  <a:pt x="999187" y="2292754"/>
                </a:cubicBezTo>
                <a:cubicBezTo>
                  <a:pt x="1021094" y="2266084"/>
                  <a:pt x="1048717" y="2248939"/>
                  <a:pt x="1081102" y="2238462"/>
                </a:cubicBezTo>
                <a:cubicBezTo>
                  <a:pt x="1095389" y="2234652"/>
                  <a:pt x="1114439" y="2237509"/>
                  <a:pt x="1119202" y="2216554"/>
                </a:cubicBezTo>
                <a:cubicBezTo>
                  <a:pt x="1129679" y="2105112"/>
                  <a:pt x="1142062" y="1994622"/>
                  <a:pt x="1160159" y="1885084"/>
                </a:cubicBezTo>
                <a:cubicBezTo>
                  <a:pt x="1158254" y="1878417"/>
                  <a:pt x="1161112" y="1868892"/>
                  <a:pt x="1163969" y="1861272"/>
                </a:cubicBezTo>
                <a:cubicBezTo>
                  <a:pt x="1163017" y="1842222"/>
                  <a:pt x="1149682" y="1838412"/>
                  <a:pt x="1135394" y="1834602"/>
                </a:cubicBezTo>
                <a:cubicBezTo>
                  <a:pt x="1046812" y="1809837"/>
                  <a:pt x="966802" y="1767927"/>
                  <a:pt x="896317" y="1709824"/>
                </a:cubicBezTo>
                <a:cubicBezTo>
                  <a:pt x="877267" y="1693632"/>
                  <a:pt x="864884" y="1691727"/>
                  <a:pt x="852502" y="1714587"/>
                </a:cubicBezTo>
                <a:cubicBezTo>
                  <a:pt x="845834" y="1726017"/>
                  <a:pt x="839167" y="1736494"/>
                  <a:pt x="830594" y="1746019"/>
                </a:cubicBezTo>
                <a:cubicBezTo>
                  <a:pt x="802019" y="1780309"/>
                  <a:pt x="787732" y="1809837"/>
                  <a:pt x="816307" y="1858414"/>
                </a:cubicBezTo>
                <a:cubicBezTo>
                  <a:pt x="851549" y="1919374"/>
                  <a:pt x="823927" y="1998432"/>
                  <a:pt x="766777" y="2040342"/>
                </a:cubicBezTo>
                <a:cubicBezTo>
                  <a:pt x="711532" y="2081299"/>
                  <a:pt x="635332" y="2081299"/>
                  <a:pt x="580087" y="2040342"/>
                </a:cubicBezTo>
                <a:cubicBezTo>
                  <a:pt x="523889" y="1998432"/>
                  <a:pt x="502934" y="1923184"/>
                  <a:pt x="528652" y="1857462"/>
                </a:cubicBezTo>
                <a:cubicBezTo>
                  <a:pt x="554369" y="1793644"/>
                  <a:pt x="621044" y="1747924"/>
                  <a:pt x="687719" y="1762212"/>
                </a:cubicBezTo>
                <a:cubicBezTo>
                  <a:pt x="735344" y="1772689"/>
                  <a:pt x="755347" y="1755544"/>
                  <a:pt x="778207" y="1720302"/>
                </a:cubicBezTo>
                <a:cubicBezTo>
                  <a:pt x="823927" y="1649817"/>
                  <a:pt x="825832" y="1650769"/>
                  <a:pt x="778207" y="1585999"/>
                </a:cubicBezTo>
                <a:cubicBezTo>
                  <a:pt x="741059" y="1533612"/>
                  <a:pt x="712484" y="1477414"/>
                  <a:pt x="690577" y="1417407"/>
                </a:cubicBezTo>
                <a:cubicBezTo>
                  <a:pt x="684862" y="1401214"/>
                  <a:pt x="683909" y="1382164"/>
                  <a:pt x="661049" y="1378354"/>
                </a:cubicBezTo>
                <a:cubicBezTo>
                  <a:pt x="650572" y="1384069"/>
                  <a:pt x="639142" y="1383117"/>
                  <a:pt x="627712" y="1382164"/>
                </a:cubicBezTo>
                <a:cubicBezTo>
                  <a:pt x="552464" y="1390737"/>
                  <a:pt x="477217" y="1393594"/>
                  <a:pt x="401969" y="1395499"/>
                </a:cubicBezTo>
                <a:cubicBezTo>
                  <a:pt x="385777" y="1397404"/>
                  <a:pt x="370537" y="1400262"/>
                  <a:pt x="354344" y="1400262"/>
                </a:cubicBezTo>
                <a:cubicBezTo>
                  <a:pt x="327674" y="1401214"/>
                  <a:pt x="309577" y="1407882"/>
                  <a:pt x="298147" y="1438362"/>
                </a:cubicBezTo>
                <a:cubicBezTo>
                  <a:pt x="270524" y="1512657"/>
                  <a:pt x="196229" y="1549804"/>
                  <a:pt x="122887" y="1534564"/>
                </a:cubicBezTo>
                <a:cubicBezTo>
                  <a:pt x="50497" y="1519324"/>
                  <a:pt x="967" y="1459317"/>
                  <a:pt x="14" y="1385974"/>
                </a:cubicBezTo>
                <a:cubicBezTo>
                  <a:pt x="-938" y="1308822"/>
                  <a:pt x="45734" y="1247862"/>
                  <a:pt x="119077" y="1229764"/>
                </a:cubicBezTo>
                <a:cubicBezTo>
                  <a:pt x="192419" y="1211667"/>
                  <a:pt x="264809" y="1248814"/>
                  <a:pt x="298147" y="1320252"/>
                </a:cubicBezTo>
                <a:cubicBezTo>
                  <a:pt x="301957" y="1326919"/>
                  <a:pt x="304814" y="1334539"/>
                  <a:pt x="307672" y="1342159"/>
                </a:cubicBezTo>
                <a:cubicBezTo>
                  <a:pt x="412447" y="1335492"/>
                  <a:pt x="516269" y="1328824"/>
                  <a:pt x="621044" y="1322157"/>
                </a:cubicBezTo>
                <a:cubicBezTo>
                  <a:pt x="636284" y="1321204"/>
                  <a:pt x="658192" y="1326919"/>
                  <a:pt x="662002" y="1301202"/>
                </a:cubicBezTo>
                <a:cubicBezTo>
                  <a:pt x="646762" y="1218334"/>
                  <a:pt x="650572" y="1137372"/>
                  <a:pt x="667717" y="1055457"/>
                </a:cubicBezTo>
                <a:cubicBezTo>
                  <a:pt x="600089" y="1017357"/>
                  <a:pt x="542939" y="964017"/>
                  <a:pt x="468644" y="937347"/>
                </a:cubicBezTo>
                <a:cubicBezTo>
                  <a:pt x="392444" y="999259"/>
                  <a:pt x="293384" y="989734"/>
                  <a:pt x="239092" y="915439"/>
                </a:cubicBezTo>
                <a:cubicBezTo>
                  <a:pt x="186704" y="843049"/>
                  <a:pt x="205754" y="738274"/>
                  <a:pt x="281954" y="690649"/>
                </a:cubicBezTo>
                <a:cubicBezTo>
                  <a:pt x="356249" y="643977"/>
                  <a:pt x="456262" y="668742"/>
                  <a:pt x="500077" y="744942"/>
                </a:cubicBezTo>
                <a:cubicBezTo>
                  <a:pt x="519127" y="778279"/>
                  <a:pt x="522937" y="813522"/>
                  <a:pt x="518174" y="850669"/>
                </a:cubicBezTo>
                <a:cubicBezTo>
                  <a:pt x="516269" y="865909"/>
                  <a:pt x="507697" y="882102"/>
                  <a:pt x="524842" y="894484"/>
                </a:cubicBezTo>
                <a:cubicBezTo>
                  <a:pt x="581992" y="920202"/>
                  <a:pt x="626759" y="969732"/>
                  <a:pt x="688672" y="986877"/>
                </a:cubicBezTo>
                <a:cubicBezTo>
                  <a:pt x="720104" y="886864"/>
                  <a:pt x="772492" y="800187"/>
                  <a:pt x="848692" y="728749"/>
                </a:cubicBezTo>
                <a:cubicBezTo>
                  <a:pt x="855359" y="708747"/>
                  <a:pt x="841072" y="695412"/>
                  <a:pt x="832499" y="681124"/>
                </a:cubicBezTo>
                <a:cubicBezTo>
                  <a:pt x="762014" y="561109"/>
                  <a:pt x="691529" y="440142"/>
                  <a:pt x="621044" y="320127"/>
                </a:cubicBezTo>
                <a:cubicBezTo>
                  <a:pt x="566752" y="330604"/>
                  <a:pt x="516269" y="326794"/>
                  <a:pt x="472454" y="290599"/>
                </a:cubicBezTo>
                <a:cubicBezTo>
                  <a:pt x="404827" y="235354"/>
                  <a:pt x="395302" y="136294"/>
                  <a:pt x="450547" y="69619"/>
                </a:cubicBezTo>
                <a:cubicBezTo>
                  <a:pt x="505792" y="1992"/>
                  <a:pt x="609614" y="-5628"/>
                  <a:pt x="674384" y="53427"/>
                </a:cubicBezTo>
                <a:cubicBezTo>
                  <a:pt x="742012" y="114387"/>
                  <a:pt x="742964" y="209637"/>
                  <a:pt x="677242" y="281074"/>
                </a:cubicBezTo>
                <a:cubicBezTo>
                  <a:pt x="675337" y="293457"/>
                  <a:pt x="680099" y="302982"/>
                  <a:pt x="685814" y="312507"/>
                </a:cubicBezTo>
                <a:cubicBezTo>
                  <a:pt x="757252" y="434427"/>
                  <a:pt x="829642" y="557299"/>
                  <a:pt x="901079" y="682077"/>
                </a:cubicBezTo>
                <a:cubicBezTo>
                  <a:pt x="973469" y="623022"/>
                  <a:pt x="1055384" y="583017"/>
                  <a:pt x="1144919" y="558252"/>
                </a:cubicBezTo>
                <a:cubicBezTo>
                  <a:pt x="1163017" y="553489"/>
                  <a:pt x="1193497" y="559204"/>
                  <a:pt x="1191592" y="523962"/>
                </a:cubicBezTo>
                <a:cubicBezTo>
                  <a:pt x="1189687" y="493482"/>
                  <a:pt x="1189687" y="469669"/>
                  <a:pt x="1149682" y="455382"/>
                </a:cubicBezTo>
                <a:cubicBezTo>
                  <a:pt x="1070624" y="427759"/>
                  <a:pt x="1034429" y="343939"/>
                  <a:pt x="1059194" y="265834"/>
                </a:cubicBezTo>
                <a:cubicBezTo>
                  <a:pt x="1083007" y="189634"/>
                  <a:pt x="1158254" y="144867"/>
                  <a:pt x="1238264" y="160107"/>
                </a:cubicBezTo>
                <a:cubicBezTo>
                  <a:pt x="1313512" y="174394"/>
                  <a:pt x="1367804" y="243927"/>
                  <a:pt x="1363042" y="322032"/>
                </a:cubicBezTo>
                <a:cubicBezTo>
                  <a:pt x="1359232" y="378229"/>
                  <a:pt x="1334467" y="424902"/>
                  <a:pt x="1283032" y="447762"/>
                </a:cubicBezTo>
                <a:cubicBezTo>
                  <a:pt x="1244932" y="463954"/>
                  <a:pt x="1243979" y="490624"/>
                  <a:pt x="1251599" y="520152"/>
                </a:cubicBezTo>
                <a:cubicBezTo>
                  <a:pt x="1260172" y="553489"/>
                  <a:pt x="1288747" y="535392"/>
                  <a:pt x="1307797" y="535392"/>
                </a:cubicBezTo>
                <a:cubicBezTo>
                  <a:pt x="1417334" y="534439"/>
                  <a:pt x="1521157" y="562062"/>
                  <a:pt x="1620217" y="606829"/>
                </a:cubicBezTo>
                <a:cubicBezTo>
                  <a:pt x="1684034" y="506817"/>
                  <a:pt x="1747852" y="406804"/>
                  <a:pt x="1810717" y="306792"/>
                </a:cubicBezTo>
                <a:cubicBezTo>
                  <a:pt x="1820242" y="290599"/>
                  <a:pt x="1836434" y="277264"/>
                  <a:pt x="1829767" y="255357"/>
                </a:cubicBezTo>
                <a:cubicBezTo>
                  <a:pt x="1779284" y="189634"/>
                  <a:pt x="1780237" y="109624"/>
                  <a:pt x="1832624" y="51522"/>
                </a:cubicBezTo>
                <a:cubicBezTo>
                  <a:pt x="1857389" y="23900"/>
                  <a:pt x="1890012" y="6993"/>
                  <a:pt x="1924541" y="1754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67" name="Freeform: Shape 266">
            <a:extLst>
              <a:ext uri="{FF2B5EF4-FFF2-40B4-BE49-F238E27FC236}">
                <a16:creationId xmlns="" xmlns:a16="http://schemas.microsoft.com/office/drawing/2014/main" id="{A0678A2D-0D0B-4D94-BDA7-006D4769180E}"/>
              </a:ext>
            </a:extLst>
          </p:cNvPr>
          <p:cNvSpPr/>
          <p:nvPr/>
        </p:nvSpPr>
        <p:spPr>
          <a:xfrm>
            <a:off x="8995174" y="5516142"/>
            <a:ext cx="538450" cy="524060"/>
          </a:xfrm>
          <a:custGeom>
            <a:avLst/>
            <a:gdLst>
              <a:gd name="connsiteX0" fmla="*/ 1213500 w 2614664"/>
              <a:gd name="connsiteY0" fmla="*/ 1488843 h 2544791"/>
              <a:gd name="connsiteX1" fmla="*/ 1105867 w 2614664"/>
              <a:gd name="connsiteY1" fmla="*/ 1597428 h 2544791"/>
              <a:gd name="connsiteX2" fmla="*/ 1212547 w 2614664"/>
              <a:gd name="connsiteY2" fmla="*/ 1706013 h 2544791"/>
              <a:gd name="connsiteX3" fmla="*/ 1323037 w 2614664"/>
              <a:gd name="connsiteY3" fmla="*/ 1598380 h 2544791"/>
              <a:gd name="connsiteX4" fmla="*/ 1213500 w 2614664"/>
              <a:gd name="connsiteY4" fmla="*/ 1488843 h 2544791"/>
              <a:gd name="connsiteX5" fmla="*/ 1470674 w 2614664"/>
              <a:gd name="connsiteY5" fmla="*/ 1264053 h 2544791"/>
              <a:gd name="connsiteX6" fmla="*/ 1424954 w 2614664"/>
              <a:gd name="connsiteY6" fmla="*/ 1308820 h 2544791"/>
              <a:gd name="connsiteX7" fmla="*/ 1473532 w 2614664"/>
              <a:gd name="connsiteY7" fmla="*/ 1359303 h 2544791"/>
              <a:gd name="connsiteX8" fmla="*/ 1519252 w 2614664"/>
              <a:gd name="connsiteY8" fmla="*/ 1310725 h 2544791"/>
              <a:gd name="connsiteX9" fmla="*/ 1470674 w 2614664"/>
              <a:gd name="connsiteY9" fmla="*/ 1264053 h 2544791"/>
              <a:gd name="connsiteX10" fmla="*/ 909652 w 2614664"/>
              <a:gd name="connsiteY10" fmla="*/ 1184043 h 2544791"/>
              <a:gd name="connsiteX11" fmla="*/ 838214 w 2614664"/>
              <a:gd name="connsiteY11" fmla="*/ 1261196 h 2544791"/>
              <a:gd name="connsiteX12" fmla="*/ 911557 w 2614664"/>
              <a:gd name="connsiteY12" fmla="*/ 1332633 h 2544791"/>
              <a:gd name="connsiteX13" fmla="*/ 981089 w 2614664"/>
              <a:gd name="connsiteY13" fmla="*/ 1258338 h 2544791"/>
              <a:gd name="connsiteX14" fmla="*/ 909652 w 2614664"/>
              <a:gd name="connsiteY14" fmla="*/ 1184043 h 2544791"/>
              <a:gd name="connsiteX15" fmla="*/ 1816432 w 2614664"/>
              <a:gd name="connsiteY15" fmla="*/ 1064028 h 2544791"/>
              <a:gd name="connsiteX16" fmla="*/ 1759282 w 2614664"/>
              <a:gd name="connsiteY16" fmla="*/ 1121178 h 2544791"/>
              <a:gd name="connsiteX17" fmla="*/ 1813574 w 2614664"/>
              <a:gd name="connsiteY17" fmla="*/ 1172613 h 2544791"/>
              <a:gd name="connsiteX18" fmla="*/ 1867867 w 2614664"/>
              <a:gd name="connsiteY18" fmla="*/ 1119273 h 2544791"/>
              <a:gd name="connsiteX19" fmla="*/ 1816432 w 2614664"/>
              <a:gd name="connsiteY19" fmla="*/ 1064028 h 2544791"/>
              <a:gd name="connsiteX20" fmla="*/ 957277 w 2614664"/>
              <a:gd name="connsiteY20" fmla="*/ 835428 h 2544791"/>
              <a:gd name="connsiteX21" fmla="*/ 897270 w 2614664"/>
              <a:gd name="connsiteY21" fmla="*/ 894483 h 2544791"/>
              <a:gd name="connsiteX22" fmla="*/ 955372 w 2614664"/>
              <a:gd name="connsiteY22" fmla="*/ 957348 h 2544791"/>
              <a:gd name="connsiteX23" fmla="*/ 1016332 w 2614664"/>
              <a:gd name="connsiteY23" fmla="*/ 893531 h 2544791"/>
              <a:gd name="connsiteX24" fmla="*/ 957277 w 2614664"/>
              <a:gd name="connsiteY24" fmla="*/ 835428 h 2544791"/>
              <a:gd name="connsiteX25" fmla="*/ 1305892 w 2614664"/>
              <a:gd name="connsiteY25" fmla="*/ 744941 h 2544791"/>
              <a:gd name="connsiteX26" fmla="*/ 1182067 w 2614664"/>
              <a:gd name="connsiteY26" fmla="*/ 868766 h 2544791"/>
              <a:gd name="connsiteX27" fmla="*/ 1300177 w 2614664"/>
              <a:gd name="connsiteY27" fmla="*/ 999258 h 2544791"/>
              <a:gd name="connsiteX28" fmla="*/ 1429717 w 2614664"/>
              <a:gd name="connsiteY28" fmla="*/ 874481 h 2544791"/>
              <a:gd name="connsiteX29" fmla="*/ 1305892 w 2614664"/>
              <a:gd name="connsiteY29" fmla="*/ 744941 h 2544791"/>
              <a:gd name="connsiteX30" fmla="*/ 1924541 w 2614664"/>
              <a:gd name="connsiteY30" fmla="*/ 1754 h 2544791"/>
              <a:gd name="connsiteX31" fmla="*/ 2027887 w 2614664"/>
              <a:gd name="connsiteY31" fmla="*/ 21994 h 2544791"/>
              <a:gd name="connsiteX32" fmla="*/ 2093609 w 2614664"/>
              <a:gd name="connsiteY32" fmla="*/ 212494 h 2544791"/>
              <a:gd name="connsiteX33" fmla="*/ 1916444 w 2614664"/>
              <a:gd name="connsiteY33" fmla="*/ 309649 h 2544791"/>
              <a:gd name="connsiteX34" fmla="*/ 1879297 w 2614664"/>
              <a:gd name="connsiteY34" fmla="*/ 304887 h 2544791"/>
              <a:gd name="connsiteX35" fmla="*/ 1669747 w 2614664"/>
              <a:gd name="connsiteY35" fmla="*/ 627784 h 2544791"/>
              <a:gd name="connsiteX36" fmla="*/ 1706894 w 2614664"/>
              <a:gd name="connsiteY36" fmla="*/ 663027 h 2544791"/>
              <a:gd name="connsiteX37" fmla="*/ 1917397 w 2614664"/>
              <a:gd name="connsiteY37" fmla="*/ 925917 h 2544791"/>
              <a:gd name="connsiteX38" fmla="*/ 2029792 w 2614664"/>
              <a:gd name="connsiteY38" fmla="*/ 902104 h 2544791"/>
              <a:gd name="connsiteX39" fmla="*/ 2097419 w 2614664"/>
              <a:gd name="connsiteY39" fmla="*/ 884007 h 2544791"/>
              <a:gd name="connsiteX40" fmla="*/ 2124089 w 2614664"/>
              <a:gd name="connsiteY40" fmla="*/ 838287 h 2544791"/>
              <a:gd name="connsiteX41" fmla="*/ 2267917 w 2614664"/>
              <a:gd name="connsiteY41" fmla="*/ 703984 h 2544791"/>
              <a:gd name="connsiteX42" fmla="*/ 2426984 w 2614664"/>
              <a:gd name="connsiteY42" fmla="*/ 814474 h 2544791"/>
              <a:gd name="connsiteX43" fmla="*/ 2351737 w 2614664"/>
              <a:gd name="connsiteY43" fmla="*/ 997354 h 2544791"/>
              <a:gd name="connsiteX44" fmla="*/ 2157427 w 2614664"/>
              <a:gd name="connsiteY44" fmla="*/ 960207 h 2544791"/>
              <a:gd name="connsiteX45" fmla="*/ 2126947 w 2614664"/>
              <a:gd name="connsiteY45" fmla="*/ 931632 h 2544791"/>
              <a:gd name="connsiteX46" fmla="*/ 1953592 w 2614664"/>
              <a:gd name="connsiteY46" fmla="*/ 985924 h 2544791"/>
              <a:gd name="connsiteX47" fmla="*/ 1954544 w 2614664"/>
              <a:gd name="connsiteY47" fmla="*/ 1022119 h 2544791"/>
              <a:gd name="connsiteX48" fmla="*/ 1971689 w 2614664"/>
              <a:gd name="connsiteY48" fmla="*/ 1289772 h 2544791"/>
              <a:gd name="connsiteX49" fmla="*/ 1981214 w 2614664"/>
              <a:gd name="connsiteY49" fmla="*/ 1332634 h 2544791"/>
              <a:gd name="connsiteX50" fmla="*/ 2294587 w 2614664"/>
              <a:gd name="connsiteY50" fmla="*/ 1542184 h 2544791"/>
              <a:gd name="connsiteX51" fmla="*/ 2354594 w 2614664"/>
              <a:gd name="connsiteY51" fmla="*/ 1579332 h 2544791"/>
              <a:gd name="connsiteX52" fmla="*/ 2526997 w 2614664"/>
              <a:gd name="connsiteY52" fmla="*/ 1556472 h 2544791"/>
              <a:gd name="connsiteX53" fmla="*/ 2614627 w 2614664"/>
              <a:gd name="connsiteY53" fmla="*/ 1691727 h 2544791"/>
              <a:gd name="connsiteX54" fmla="*/ 2456512 w 2614664"/>
              <a:gd name="connsiteY54" fmla="*/ 1851747 h 2544791"/>
              <a:gd name="connsiteX55" fmla="*/ 2304112 w 2614664"/>
              <a:gd name="connsiteY55" fmla="*/ 1682202 h 2544791"/>
              <a:gd name="connsiteX56" fmla="*/ 2308874 w 2614664"/>
              <a:gd name="connsiteY56" fmla="*/ 1622194 h 2544791"/>
              <a:gd name="connsiteX57" fmla="*/ 1996454 w 2614664"/>
              <a:gd name="connsiteY57" fmla="*/ 1408834 h 2544791"/>
              <a:gd name="connsiteX58" fmla="*/ 1946924 w 2614664"/>
              <a:gd name="connsiteY58" fmla="*/ 1391689 h 2544791"/>
              <a:gd name="connsiteX59" fmla="*/ 1650697 w 2614664"/>
              <a:gd name="connsiteY59" fmla="*/ 1766974 h 2544791"/>
              <a:gd name="connsiteX60" fmla="*/ 1810717 w 2614664"/>
              <a:gd name="connsiteY60" fmla="*/ 1966999 h 2544791"/>
              <a:gd name="connsiteX61" fmla="*/ 1848817 w 2614664"/>
              <a:gd name="connsiteY61" fmla="*/ 2015577 h 2544791"/>
              <a:gd name="connsiteX62" fmla="*/ 1904062 w 2614664"/>
              <a:gd name="connsiteY62" fmla="*/ 2005099 h 2544791"/>
              <a:gd name="connsiteX63" fmla="*/ 2072654 w 2614664"/>
              <a:gd name="connsiteY63" fmla="*/ 2100349 h 2544791"/>
              <a:gd name="connsiteX64" fmla="*/ 2018362 w 2614664"/>
              <a:gd name="connsiteY64" fmla="*/ 2286087 h 2544791"/>
              <a:gd name="connsiteX65" fmla="*/ 1825004 w 2614664"/>
              <a:gd name="connsiteY65" fmla="*/ 2276562 h 2544791"/>
              <a:gd name="connsiteX66" fmla="*/ 1790714 w 2614664"/>
              <a:gd name="connsiteY66" fmla="*/ 2086062 h 2544791"/>
              <a:gd name="connsiteX67" fmla="*/ 1805954 w 2614664"/>
              <a:gd name="connsiteY67" fmla="*/ 2062249 h 2544791"/>
              <a:gd name="connsiteX68" fmla="*/ 1584974 w 2614664"/>
              <a:gd name="connsiteY68" fmla="*/ 1801264 h 2544791"/>
              <a:gd name="connsiteX69" fmla="*/ 1223024 w 2614664"/>
              <a:gd name="connsiteY69" fmla="*/ 1853652 h 2544791"/>
              <a:gd name="connsiteX70" fmla="*/ 1176352 w 2614664"/>
              <a:gd name="connsiteY70" fmla="*/ 2243224 h 2544791"/>
              <a:gd name="connsiteX71" fmla="*/ 1258267 w 2614664"/>
              <a:gd name="connsiteY71" fmla="*/ 2466109 h 2544791"/>
              <a:gd name="connsiteX72" fmla="*/ 1035382 w 2614664"/>
              <a:gd name="connsiteY72" fmla="*/ 2518497 h 2544791"/>
              <a:gd name="connsiteX73" fmla="*/ 999187 w 2614664"/>
              <a:gd name="connsiteY73" fmla="*/ 2292754 h 2544791"/>
              <a:gd name="connsiteX74" fmla="*/ 1081102 w 2614664"/>
              <a:gd name="connsiteY74" fmla="*/ 2238462 h 2544791"/>
              <a:gd name="connsiteX75" fmla="*/ 1119202 w 2614664"/>
              <a:gd name="connsiteY75" fmla="*/ 2216554 h 2544791"/>
              <a:gd name="connsiteX76" fmla="*/ 1160159 w 2614664"/>
              <a:gd name="connsiteY76" fmla="*/ 1885084 h 2544791"/>
              <a:gd name="connsiteX77" fmla="*/ 1163969 w 2614664"/>
              <a:gd name="connsiteY77" fmla="*/ 1861272 h 2544791"/>
              <a:gd name="connsiteX78" fmla="*/ 1135394 w 2614664"/>
              <a:gd name="connsiteY78" fmla="*/ 1834602 h 2544791"/>
              <a:gd name="connsiteX79" fmla="*/ 896317 w 2614664"/>
              <a:gd name="connsiteY79" fmla="*/ 1709824 h 2544791"/>
              <a:gd name="connsiteX80" fmla="*/ 852502 w 2614664"/>
              <a:gd name="connsiteY80" fmla="*/ 1714587 h 2544791"/>
              <a:gd name="connsiteX81" fmla="*/ 830594 w 2614664"/>
              <a:gd name="connsiteY81" fmla="*/ 1746019 h 2544791"/>
              <a:gd name="connsiteX82" fmla="*/ 816307 w 2614664"/>
              <a:gd name="connsiteY82" fmla="*/ 1858414 h 2544791"/>
              <a:gd name="connsiteX83" fmla="*/ 766777 w 2614664"/>
              <a:gd name="connsiteY83" fmla="*/ 2040342 h 2544791"/>
              <a:gd name="connsiteX84" fmla="*/ 580087 w 2614664"/>
              <a:gd name="connsiteY84" fmla="*/ 2040342 h 2544791"/>
              <a:gd name="connsiteX85" fmla="*/ 528652 w 2614664"/>
              <a:gd name="connsiteY85" fmla="*/ 1857462 h 2544791"/>
              <a:gd name="connsiteX86" fmla="*/ 687719 w 2614664"/>
              <a:gd name="connsiteY86" fmla="*/ 1762212 h 2544791"/>
              <a:gd name="connsiteX87" fmla="*/ 778207 w 2614664"/>
              <a:gd name="connsiteY87" fmla="*/ 1720302 h 2544791"/>
              <a:gd name="connsiteX88" fmla="*/ 778207 w 2614664"/>
              <a:gd name="connsiteY88" fmla="*/ 1585999 h 2544791"/>
              <a:gd name="connsiteX89" fmla="*/ 690577 w 2614664"/>
              <a:gd name="connsiteY89" fmla="*/ 1417407 h 2544791"/>
              <a:gd name="connsiteX90" fmla="*/ 661049 w 2614664"/>
              <a:gd name="connsiteY90" fmla="*/ 1378354 h 2544791"/>
              <a:gd name="connsiteX91" fmla="*/ 627712 w 2614664"/>
              <a:gd name="connsiteY91" fmla="*/ 1382164 h 2544791"/>
              <a:gd name="connsiteX92" fmla="*/ 401969 w 2614664"/>
              <a:gd name="connsiteY92" fmla="*/ 1395499 h 2544791"/>
              <a:gd name="connsiteX93" fmla="*/ 354344 w 2614664"/>
              <a:gd name="connsiteY93" fmla="*/ 1400262 h 2544791"/>
              <a:gd name="connsiteX94" fmla="*/ 298147 w 2614664"/>
              <a:gd name="connsiteY94" fmla="*/ 1438362 h 2544791"/>
              <a:gd name="connsiteX95" fmla="*/ 122887 w 2614664"/>
              <a:gd name="connsiteY95" fmla="*/ 1534564 h 2544791"/>
              <a:gd name="connsiteX96" fmla="*/ 14 w 2614664"/>
              <a:gd name="connsiteY96" fmla="*/ 1385974 h 2544791"/>
              <a:gd name="connsiteX97" fmla="*/ 119077 w 2614664"/>
              <a:gd name="connsiteY97" fmla="*/ 1229764 h 2544791"/>
              <a:gd name="connsiteX98" fmla="*/ 298147 w 2614664"/>
              <a:gd name="connsiteY98" fmla="*/ 1320252 h 2544791"/>
              <a:gd name="connsiteX99" fmla="*/ 307672 w 2614664"/>
              <a:gd name="connsiteY99" fmla="*/ 1342159 h 2544791"/>
              <a:gd name="connsiteX100" fmla="*/ 621044 w 2614664"/>
              <a:gd name="connsiteY100" fmla="*/ 1322157 h 2544791"/>
              <a:gd name="connsiteX101" fmla="*/ 662002 w 2614664"/>
              <a:gd name="connsiteY101" fmla="*/ 1301202 h 2544791"/>
              <a:gd name="connsiteX102" fmla="*/ 667717 w 2614664"/>
              <a:gd name="connsiteY102" fmla="*/ 1055457 h 2544791"/>
              <a:gd name="connsiteX103" fmla="*/ 468644 w 2614664"/>
              <a:gd name="connsiteY103" fmla="*/ 937347 h 2544791"/>
              <a:gd name="connsiteX104" fmla="*/ 239092 w 2614664"/>
              <a:gd name="connsiteY104" fmla="*/ 915439 h 2544791"/>
              <a:gd name="connsiteX105" fmla="*/ 281954 w 2614664"/>
              <a:gd name="connsiteY105" fmla="*/ 690649 h 2544791"/>
              <a:gd name="connsiteX106" fmla="*/ 500077 w 2614664"/>
              <a:gd name="connsiteY106" fmla="*/ 744942 h 2544791"/>
              <a:gd name="connsiteX107" fmla="*/ 518174 w 2614664"/>
              <a:gd name="connsiteY107" fmla="*/ 850669 h 2544791"/>
              <a:gd name="connsiteX108" fmla="*/ 524842 w 2614664"/>
              <a:gd name="connsiteY108" fmla="*/ 894484 h 2544791"/>
              <a:gd name="connsiteX109" fmla="*/ 688672 w 2614664"/>
              <a:gd name="connsiteY109" fmla="*/ 986877 h 2544791"/>
              <a:gd name="connsiteX110" fmla="*/ 848692 w 2614664"/>
              <a:gd name="connsiteY110" fmla="*/ 728749 h 2544791"/>
              <a:gd name="connsiteX111" fmla="*/ 832499 w 2614664"/>
              <a:gd name="connsiteY111" fmla="*/ 681124 h 2544791"/>
              <a:gd name="connsiteX112" fmla="*/ 621044 w 2614664"/>
              <a:gd name="connsiteY112" fmla="*/ 320127 h 2544791"/>
              <a:gd name="connsiteX113" fmla="*/ 472454 w 2614664"/>
              <a:gd name="connsiteY113" fmla="*/ 290599 h 2544791"/>
              <a:gd name="connsiteX114" fmla="*/ 450547 w 2614664"/>
              <a:gd name="connsiteY114" fmla="*/ 69619 h 2544791"/>
              <a:gd name="connsiteX115" fmla="*/ 674384 w 2614664"/>
              <a:gd name="connsiteY115" fmla="*/ 53427 h 2544791"/>
              <a:gd name="connsiteX116" fmla="*/ 677242 w 2614664"/>
              <a:gd name="connsiteY116" fmla="*/ 281074 h 2544791"/>
              <a:gd name="connsiteX117" fmla="*/ 685814 w 2614664"/>
              <a:gd name="connsiteY117" fmla="*/ 312507 h 2544791"/>
              <a:gd name="connsiteX118" fmla="*/ 901079 w 2614664"/>
              <a:gd name="connsiteY118" fmla="*/ 682077 h 2544791"/>
              <a:gd name="connsiteX119" fmla="*/ 1144919 w 2614664"/>
              <a:gd name="connsiteY119" fmla="*/ 558252 h 2544791"/>
              <a:gd name="connsiteX120" fmla="*/ 1191592 w 2614664"/>
              <a:gd name="connsiteY120" fmla="*/ 523962 h 2544791"/>
              <a:gd name="connsiteX121" fmla="*/ 1149682 w 2614664"/>
              <a:gd name="connsiteY121" fmla="*/ 455382 h 2544791"/>
              <a:gd name="connsiteX122" fmla="*/ 1059194 w 2614664"/>
              <a:gd name="connsiteY122" fmla="*/ 265834 h 2544791"/>
              <a:gd name="connsiteX123" fmla="*/ 1238264 w 2614664"/>
              <a:gd name="connsiteY123" fmla="*/ 160107 h 2544791"/>
              <a:gd name="connsiteX124" fmla="*/ 1363042 w 2614664"/>
              <a:gd name="connsiteY124" fmla="*/ 322032 h 2544791"/>
              <a:gd name="connsiteX125" fmla="*/ 1283032 w 2614664"/>
              <a:gd name="connsiteY125" fmla="*/ 447762 h 2544791"/>
              <a:gd name="connsiteX126" fmla="*/ 1251599 w 2614664"/>
              <a:gd name="connsiteY126" fmla="*/ 520152 h 2544791"/>
              <a:gd name="connsiteX127" fmla="*/ 1307797 w 2614664"/>
              <a:gd name="connsiteY127" fmla="*/ 535392 h 2544791"/>
              <a:gd name="connsiteX128" fmla="*/ 1620217 w 2614664"/>
              <a:gd name="connsiteY128" fmla="*/ 606829 h 2544791"/>
              <a:gd name="connsiteX129" fmla="*/ 1810717 w 2614664"/>
              <a:gd name="connsiteY129" fmla="*/ 306792 h 2544791"/>
              <a:gd name="connsiteX130" fmla="*/ 1829767 w 2614664"/>
              <a:gd name="connsiteY130" fmla="*/ 255357 h 2544791"/>
              <a:gd name="connsiteX131" fmla="*/ 1832624 w 2614664"/>
              <a:gd name="connsiteY131" fmla="*/ 51522 h 2544791"/>
              <a:gd name="connsiteX132" fmla="*/ 1924541 w 2614664"/>
              <a:gd name="connsiteY132" fmla="*/ 1754 h 25447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</a:cxnLst>
            <a:rect l="l" t="t" r="r" b="b"/>
            <a:pathLst>
              <a:path w="2614664" h="2544791">
                <a:moveTo>
                  <a:pt x="1213500" y="1488843"/>
                </a:moveTo>
                <a:cubicBezTo>
                  <a:pt x="1153492" y="1487890"/>
                  <a:pt x="1105867" y="1536468"/>
                  <a:pt x="1105867" y="1597428"/>
                </a:cubicBezTo>
                <a:cubicBezTo>
                  <a:pt x="1105867" y="1661245"/>
                  <a:pt x="1151587" y="1706965"/>
                  <a:pt x="1212547" y="1706013"/>
                </a:cubicBezTo>
                <a:cubicBezTo>
                  <a:pt x="1274460" y="1705060"/>
                  <a:pt x="1321132" y="1660293"/>
                  <a:pt x="1323037" y="1598380"/>
                </a:cubicBezTo>
                <a:cubicBezTo>
                  <a:pt x="1323990" y="1542183"/>
                  <a:pt x="1270649" y="1489795"/>
                  <a:pt x="1213500" y="1488843"/>
                </a:cubicBezTo>
                <a:close/>
                <a:moveTo>
                  <a:pt x="1470674" y="1264053"/>
                </a:moveTo>
                <a:cubicBezTo>
                  <a:pt x="1443052" y="1264053"/>
                  <a:pt x="1425907" y="1282150"/>
                  <a:pt x="1424954" y="1308820"/>
                </a:cubicBezTo>
                <a:cubicBezTo>
                  <a:pt x="1424002" y="1339300"/>
                  <a:pt x="1443052" y="1354540"/>
                  <a:pt x="1473532" y="1359303"/>
                </a:cubicBezTo>
                <a:cubicBezTo>
                  <a:pt x="1500202" y="1355493"/>
                  <a:pt x="1520204" y="1340253"/>
                  <a:pt x="1519252" y="1310725"/>
                </a:cubicBezTo>
                <a:cubicBezTo>
                  <a:pt x="1519252" y="1281198"/>
                  <a:pt x="1500202" y="1263100"/>
                  <a:pt x="1470674" y="1264053"/>
                </a:cubicBezTo>
                <a:close/>
                <a:moveTo>
                  <a:pt x="909652" y="1184043"/>
                </a:moveTo>
                <a:cubicBezTo>
                  <a:pt x="868694" y="1184043"/>
                  <a:pt x="837262" y="1218333"/>
                  <a:pt x="838214" y="1261196"/>
                </a:cubicBezTo>
                <a:cubicBezTo>
                  <a:pt x="840119" y="1302153"/>
                  <a:pt x="872504" y="1333585"/>
                  <a:pt x="911557" y="1332633"/>
                </a:cubicBezTo>
                <a:cubicBezTo>
                  <a:pt x="950609" y="1331681"/>
                  <a:pt x="981089" y="1299296"/>
                  <a:pt x="981089" y="1258338"/>
                </a:cubicBezTo>
                <a:cubicBezTo>
                  <a:pt x="981089" y="1217381"/>
                  <a:pt x="950609" y="1184995"/>
                  <a:pt x="909652" y="1184043"/>
                </a:cubicBezTo>
                <a:close/>
                <a:moveTo>
                  <a:pt x="1816432" y="1064028"/>
                </a:moveTo>
                <a:cubicBezTo>
                  <a:pt x="1782142" y="1064028"/>
                  <a:pt x="1759282" y="1086888"/>
                  <a:pt x="1759282" y="1121178"/>
                </a:cubicBezTo>
                <a:cubicBezTo>
                  <a:pt x="1759282" y="1154516"/>
                  <a:pt x="1782142" y="1170708"/>
                  <a:pt x="1813574" y="1172613"/>
                </a:cubicBezTo>
                <a:cubicBezTo>
                  <a:pt x="1847865" y="1171660"/>
                  <a:pt x="1866915" y="1154516"/>
                  <a:pt x="1867867" y="1119273"/>
                </a:cubicBezTo>
                <a:cubicBezTo>
                  <a:pt x="1867867" y="1085935"/>
                  <a:pt x="1849770" y="1064028"/>
                  <a:pt x="1816432" y="1064028"/>
                </a:cubicBezTo>
                <a:close/>
                <a:moveTo>
                  <a:pt x="957277" y="835428"/>
                </a:moveTo>
                <a:cubicBezTo>
                  <a:pt x="923940" y="832571"/>
                  <a:pt x="896317" y="860193"/>
                  <a:pt x="897270" y="894483"/>
                </a:cubicBezTo>
                <a:cubicBezTo>
                  <a:pt x="898222" y="931631"/>
                  <a:pt x="919177" y="954491"/>
                  <a:pt x="955372" y="957348"/>
                </a:cubicBezTo>
                <a:cubicBezTo>
                  <a:pt x="986805" y="960206"/>
                  <a:pt x="1016332" y="929726"/>
                  <a:pt x="1016332" y="893531"/>
                </a:cubicBezTo>
                <a:cubicBezTo>
                  <a:pt x="1011570" y="862098"/>
                  <a:pt x="993472" y="838286"/>
                  <a:pt x="957277" y="835428"/>
                </a:cubicBezTo>
                <a:close/>
                <a:moveTo>
                  <a:pt x="1305892" y="744941"/>
                </a:moveTo>
                <a:cubicBezTo>
                  <a:pt x="1237312" y="744941"/>
                  <a:pt x="1183972" y="798281"/>
                  <a:pt x="1182067" y="868766"/>
                </a:cubicBezTo>
                <a:cubicBezTo>
                  <a:pt x="1180162" y="940204"/>
                  <a:pt x="1232550" y="998306"/>
                  <a:pt x="1300177" y="999258"/>
                </a:cubicBezTo>
                <a:cubicBezTo>
                  <a:pt x="1372567" y="1000211"/>
                  <a:pt x="1428765" y="945918"/>
                  <a:pt x="1429717" y="874481"/>
                </a:cubicBezTo>
                <a:cubicBezTo>
                  <a:pt x="1430670" y="802091"/>
                  <a:pt x="1376377" y="745893"/>
                  <a:pt x="1305892" y="744941"/>
                </a:cubicBezTo>
                <a:close/>
                <a:moveTo>
                  <a:pt x="1924541" y="1754"/>
                </a:moveTo>
                <a:cubicBezTo>
                  <a:pt x="1959069" y="-3485"/>
                  <a:pt x="1995502" y="2944"/>
                  <a:pt x="2027887" y="21994"/>
                </a:cubicBezTo>
                <a:cubicBezTo>
                  <a:pt x="2092657" y="61047"/>
                  <a:pt x="2121232" y="141057"/>
                  <a:pt x="2093609" y="212494"/>
                </a:cubicBezTo>
                <a:cubicBezTo>
                  <a:pt x="2065987" y="282979"/>
                  <a:pt x="1994549" y="322032"/>
                  <a:pt x="1916444" y="309649"/>
                </a:cubicBezTo>
                <a:cubicBezTo>
                  <a:pt x="1904062" y="307744"/>
                  <a:pt x="1891679" y="306792"/>
                  <a:pt x="1879297" y="304887"/>
                </a:cubicBezTo>
                <a:cubicBezTo>
                  <a:pt x="1814527" y="416329"/>
                  <a:pt x="1744994" y="523962"/>
                  <a:pt x="1669747" y="627784"/>
                </a:cubicBezTo>
                <a:cubicBezTo>
                  <a:pt x="1674509" y="647787"/>
                  <a:pt x="1693559" y="652549"/>
                  <a:pt x="1706894" y="663027"/>
                </a:cubicBezTo>
                <a:cubicBezTo>
                  <a:pt x="1799287" y="732559"/>
                  <a:pt x="1873582" y="817332"/>
                  <a:pt x="1917397" y="925917"/>
                </a:cubicBezTo>
                <a:cubicBezTo>
                  <a:pt x="1958354" y="936394"/>
                  <a:pt x="1991692" y="909724"/>
                  <a:pt x="2029792" y="902104"/>
                </a:cubicBezTo>
                <a:cubicBezTo>
                  <a:pt x="2052652" y="897342"/>
                  <a:pt x="2074559" y="889722"/>
                  <a:pt x="2097419" y="884007"/>
                </a:cubicBezTo>
                <a:cubicBezTo>
                  <a:pt x="2121232" y="877339"/>
                  <a:pt x="2121232" y="857337"/>
                  <a:pt x="2124089" y="838287"/>
                </a:cubicBezTo>
                <a:cubicBezTo>
                  <a:pt x="2136472" y="762087"/>
                  <a:pt x="2193622" y="708747"/>
                  <a:pt x="2267917" y="703984"/>
                </a:cubicBezTo>
                <a:cubicBezTo>
                  <a:pt x="2338402" y="698269"/>
                  <a:pt x="2406982" y="745894"/>
                  <a:pt x="2426984" y="814474"/>
                </a:cubicBezTo>
                <a:cubicBezTo>
                  <a:pt x="2447939" y="886864"/>
                  <a:pt x="2416507" y="962112"/>
                  <a:pt x="2351737" y="997354"/>
                </a:cubicBezTo>
                <a:cubicBezTo>
                  <a:pt x="2285062" y="1032597"/>
                  <a:pt x="2208862" y="1018309"/>
                  <a:pt x="2157427" y="960207"/>
                </a:cubicBezTo>
                <a:cubicBezTo>
                  <a:pt x="2147902" y="949729"/>
                  <a:pt x="2142187" y="935442"/>
                  <a:pt x="2126947" y="931632"/>
                </a:cubicBezTo>
                <a:cubicBezTo>
                  <a:pt x="2070749" y="955444"/>
                  <a:pt x="2012647" y="971637"/>
                  <a:pt x="1953592" y="985924"/>
                </a:cubicBezTo>
                <a:cubicBezTo>
                  <a:pt x="1943114" y="998307"/>
                  <a:pt x="1951687" y="1010689"/>
                  <a:pt x="1954544" y="1022119"/>
                </a:cubicBezTo>
                <a:cubicBezTo>
                  <a:pt x="1978357" y="1109749"/>
                  <a:pt x="1982167" y="1199284"/>
                  <a:pt x="1971689" y="1289772"/>
                </a:cubicBezTo>
                <a:cubicBezTo>
                  <a:pt x="1969784" y="1305012"/>
                  <a:pt x="1965022" y="1321204"/>
                  <a:pt x="1981214" y="1332634"/>
                </a:cubicBezTo>
                <a:cubicBezTo>
                  <a:pt x="2091704" y="1394547"/>
                  <a:pt x="2189812" y="1472652"/>
                  <a:pt x="2294587" y="1542184"/>
                </a:cubicBezTo>
                <a:cubicBezTo>
                  <a:pt x="2314589" y="1554567"/>
                  <a:pt x="2334592" y="1566949"/>
                  <a:pt x="2354594" y="1579332"/>
                </a:cubicBezTo>
                <a:cubicBezTo>
                  <a:pt x="2406982" y="1536469"/>
                  <a:pt x="2465084" y="1526944"/>
                  <a:pt x="2526997" y="1556472"/>
                </a:cubicBezTo>
                <a:cubicBezTo>
                  <a:pt x="2583195" y="1583142"/>
                  <a:pt x="2612722" y="1629814"/>
                  <a:pt x="2614627" y="1691727"/>
                </a:cubicBezTo>
                <a:cubicBezTo>
                  <a:pt x="2616532" y="1781262"/>
                  <a:pt x="2545095" y="1852699"/>
                  <a:pt x="2456512" y="1851747"/>
                </a:cubicBezTo>
                <a:cubicBezTo>
                  <a:pt x="2366024" y="1850794"/>
                  <a:pt x="2297444" y="1773642"/>
                  <a:pt x="2304112" y="1682202"/>
                </a:cubicBezTo>
                <a:cubicBezTo>
                  <a:pt x="2305064" y="1662199"/>
                  <a:pt x="2319352" y="1643149"/>
                  <a:pt x="2308874" y="1622194"/>
                </a:cubicBezTo>
                <a:cubicBezTo>
                  <a:pt x="2205052" y="1550757"/>
                  <a:pt x="2101229" y="1479319"/>
                  <a:pt x="1996454" y="1408834"/>
                </a:cubicBezTo>
                <a:cubicBezTo>
                  <a:pt x="1982167" y="1399309"/>
                  <a:pt x="1969784" y="1379307"/>
                  <a:pt x="1946924" y="1391689"/>
                </a:cubicBezTo>
                <a:cubicBezTo>
                  <a:pt x="1899299" y="1556472"/>
                  <a:pt x="1797382" y="1679344"/>
                  <a:pt x="1650697" y="1766974"/>
                </a:cubicBezTo>
                <a:cubicBezTo>
                  <a:pt x="1696417" y="1840317"/>
                  <a:pt x="1758329" y="1899372"/>
                  <a:pt x="1810717" y="1966999"/>
                </a:cubicBezTo>
                <a:cubicBezTo>
                  <a:pt x="1823099" y="1983192"/>
                  <a:pt x="1836434" y="1999384"/>
                  <a:pt x="1848817" y="2015577"/>
                </a:cubicBezTo>
                <a:cubicBezTo>
                  <a:pt x="1866914" y="2011767"/>
                  <a:pt x="1885012" y="2007957"/>
                  <a:pt x="1904062" y="2005099"/>
                </a:cubicBezTo>
                <a:cubicBezTo>
                  <a:pt x="1979309" y="1994622"/>
                  <a:pt x="2045984" y="2033674"/>
                  <a:pt x="2072654" y="2100349"/>
                </a:cubicBezTo>
                <a:cubicBezTo>
                  <a:pt x="2099324" y="2167024"/>
                  <a:pt x="2077417" y="2244177"/>
                  <a:pt x="2018362" y="2286087"/>
                </a:cubicBezTo>
                <a:cubicBezTo>
                  <a:pt x="1960259" y="2327997"/>
                  <a:pt x="1879297" y="2324187"/>
                  <a:pt x="1825004" y="2276562"/>
                </a:cubicBezTo>
                <a:cubicBezTo>
                  <a:pt x="1771664" y="2228937"/>
                  <a:pt x="1757377" y="2151784"/>
                  <a:pt x="1790714" y="2086062"/>
                </a:cubicBezTo>
                <a:cubicBezTo>
                  <a:pt x="1794524" y="2077489"/>
                  <a:pt x="1801192" y="2069869"/>
                  <a:pt x="1805954" y="2062249"/>
                </a:cubicBezTo>
                <a:cubicBezTo>
                  <a:pt x="1737374" y="1970809"/>
                  <a:pt x="1666889" y="1881274"/>
                  <a:pt x="1584974" y="1801264"/>
                </a:cubicBezTo>
                <a:cubicBezTo>
                  <a:pt x="1469722" y="1854604"/>
                  <a:pt x="1347802" y="1867939"/>
                  <a:pt x="1223024" y="1853652"/>
                </a:cubicBezTo>
                <a:cubicBezTo>
                  <a:pt x="1207784" y="1983192"/>
                  <a:pt x="1191592" y="2113684"/>
                  <a:pt x="1176352" y="2243224"/>
                </a:cubicBezTo>
                <a:cubicBezTo>
                  <a:pt x="1270649" y="2286087"/>
                  <a:pt x="1305892" y="2382289"/>
                  <a:pt x="1258267" y="2466109"/>
                </a:cubicBezTo>
                <a:cubicBezTo>
                  <a:pt x="1213499" y="2544214"/>
                  <a:pt x="1110629" y="2568979"/>
                  <a:pt x="1035382" y="2518497"/>
                </a:cubicBezTo>
                <a:cubicBezTo>
                  <a:pt x="960134" y="2468014"/>
                  <a:pt x="943942" y="2365144"/>
                  <a:pt x="999187" y="2292754"/>
                </a:cubicBezTo>
                <a:cubicBezTo>
                  <a:pt x="1021094" y="2266084"/>
                  <a:pt x="1048717" y="2248939"/>
                  <a:pt x="1081102" y="2238462"/>
                </a:cubicBezTo>
                <a:cubicBezTo>
                  <a:pt x="1095389" y="2234652"/>
                  <a:pt x="1114439" y="2237509"/>
                  <a:pt x="1119202" y="2216554"/>
                </a:cubicBezTo>
                <a:cubicBezTo>
                  <a:pt x="1129679" y="2105112"/>
                  <a:pt x="1142062" y="1994622"/>
                  <a:pt x="1160159" y="1885084"/>
                </a:cubicBezTo>
                <a:cubicBezTo>
                  <a:pt x="1158254" y="1878417"/>
                  <a:pt x="1161112" y="1868892"/>
                  <a:pt x="1163969" y="1861272"/>
                </a:cubicBezTo>
                <a:cubicBezTo>
                  <a:pt x="1163017" y="1842222"/>
                  <a:pt x="1149682" y="1838412"/>
                  <a:pt x="1135394" y="1834602"/>
                </a:cubicBezTo>
                <a:cubicBezTo>
                  <a:pt x="1046812" y="1809837"/>
                  <a:pt x="966802" y="1767927"/>
                  <a:pt x="896317" y="1709824"/>
                </a:cubicBezTo>
                <a:cubicBezTo>
                  <a:pt x="877267" y="1693632"/>
                  <a:pt x="864884" y="1691727"/>
                  <a:pt x="852502" y="1714587"/>
                </a:cubicBezTo>
                <a:cubicBezTo>
                  <a:pt x="845834" y="1726017"/>
                  <a:pt x="839167" y="1736494"/>
                  <a:pt x="830594" y="1746019"/>
                </a:cubicBezTo>
                <a:cubicBezTo>
                  <a:pt x="802019" y="1780309"/>
                  <a:pt x="787732" y="1809837"/>
                  <a:pt x="816307" y="1858414"/>
                </a:cubicBezTo>
                <a:cubicBezTo>
                  <a:pt x="851549" y="1919374"/>
                  <a:pt x="823927" y="1998432"/>
                  <a:pt x="766777" y="2040342"/>
                </a:cubicBezTo>
                <a:cubicBezTo>
                  <a:pt x="711532" y="2081299"/>
                  <a:pt x="635332" y="2081299"/>
                  <a:pt x="580087" y="2040342"/>
                </a:cubicBezTo>
                <a:cubicBezTo>
                  <a:pt x="523889" y="1998432"/>
                  <a:pt x="502934" y="1923184"/>
                  <a:pt x="528652" y="1857462"/>
                </a:cubicBezTo>
                <a:cubicBezTo>
                  <a:pt x="554369" y="1793644"/>
                  <a:pt x="621044" y="1747924"/>
                  <a:pt x="687719" y="1762212"/>
                </a:cubicBezTo>
                <a:cubicBezTo>
                  <a:pt x="735344" y="1772689"/>
                  <a:pt x="755347" y="1755544"/>
                  <a:pt x="778207" y="1720302"/>
                </a:cubicBezTo>
                <a:cubicBezTo>
                  <a:pt x="823927" y="1649817"/>
                  <a:pt x="825832" y="1650769"/>
                  <a:pt x="778207" y="1585999"/>
                </a:cubicBezTo>
                <a:cubicBezTo>
                  <a:pt x="741059" y="1533612"/>
                  <a:pt x="712484" y="1477414"/>
                  <a:pt x="690577" y="1417407"/>
                </a:cubicBezTo>
                <a:cubicBezTo>
                  <a:pt x="684862" y="1401214"/>
                  <a:pt x="683909" y="1382164"/>
                  <a:pt x="661049" y="1378354"/>
                </a:cubicBezTo>
                <a:cubicBezTo>
                  <a:pt x="650572" y="1384069"/>
                  <a:pt x="639142" y="1383117"/>
                  <a:pt x="627712" y="1382164"/>
                </a:cubicBezTo>
                <a:cubicBezTo>
                  <a:pt x="552464" y="1390737"/>
                  <a:pt x="477217" y="1393594"/>
                  <a:pt x="401969" y="1395499"/>
                </a:cubicBezTo>
                <a:cubicBezTo>
                  <a:pt x="385777" y="1397404"/>
                  <a:pt x="370537" y="1400262"/>
                  <a:pt x="354344" y="1400262"/>
                </a:cubicBezTo>
                <a:cubicBezTo>
                  <a:pt x="327674" y="1401214"/>
                  <a:pt x="309577" y="1407882"/>
                  <a:pt x="298147" y="1438362"/>
                </a:cubicBezTo>
                <a:cubicBezTo>
                  <a:pt x="270524" y="1512657"/>
                  <a:pt x="196229" y="1549804"/>
                  <a:pt x="122887" y="1534564"/>
                </a:cubicBezTo>
                <a:cubicBezTo>
                  <a:pt x="50497" y="1519324"/>
                  <a:pt x="967" y="1459317"/>
                  <a:pt x="14" y="1385974"/>
                </a:cubicBezTo>
                <a:cubicBezTo>
                  <a:pt x="-938" y="1308822"/>
                  <a:pt x="45734" y="1247862"/>
                  <a:pt x="119077" y="1229764"/>
                </a:cubicBezTo>
                <a:cubicBezTo>
                  <a:pt x="192419" y="1211667"/>
                  <a:pt x="264809" y="1248814"/>
                  <a:pt x="298147" y="1320252"/>
                </a:cubicBezTo>
                <a:cubicBezTo>
                  <a:pt x="301957" y="1326919"/>
                  <a:pt x="304814" y="1334539"/>
                  <a:pt x="307672" y="1342159"/>
                </a:cubicBezTo>
                <a:cubicBezTo>
                  <a:pt x="412447" y="1335492"/>
                  <a:pt x="516269" y="1328824"/>
                  <a:pt x="621044" y="1322157"/>
                </a:cubicBezTo>
                <a:cubicBezTo>
                  <a:pt x="636284" y="1321204"/>
                  <a:pt x="658192" y="1326919"/>
                  <a:pt x="662002" y="1301202"/>
                </a:cubicBezTo>
                <a:cubicBezTo>
                  <a:pt x="646762" y="1218334"/>
                  <a:pt x="650572" y="1137372"/>
                  <a:pt x="667717" y="1055457"/>
                </a:cubicBezTo>
                <a:cubicBezTo>
                  <a:pt x="600089" y="1017357"/>
                  <a:pt x="542939" y="964017"/>
                  <a:pt x="468644" y="937347"/>
                </a:cubicBezTo>
                <a:cubicBezTo>
                  <a:pt x="392444" y="999259"/>
                  <a:pt x="293384" y="989734"/>
                  <a:pt x="239092" y="915439"/>
                </a:cubicBezTo>
                <a:cubicBezTo>
                  <a:pt x="186704" y="843049"/>
                  <a:pt x="205754" y="738274"/>
                  <a:pt x="281954" y="690649"/>
                </a:cubicBezTo>
                <a:cubicBezTo>
                  <a:pt x="356249" y="643977"/>
                  <a:pt x="456262" y="668742"/>
                  <a:pt x="500077" y="744942"/>
                </a:cubicBezTo>
                <a:cubicBezTo>
                  <a:pt x="519127" y="778279"/>
                  <a:pt x="522937" y="813522"/>
                  <a:pt x="518174" y="850669"/>
                </a:cubicBezTo>
                <a:cubicBezTo>
                  <a:pt x="516269" y="865909"/>
                  <a:pt x="507697" y="882102"/>
                  <a:pt x="524842" y="894484"/>
                </a:cubicBezTo>
                <a:cubicBezTo>
                  <a:pt x="581992" y="920202"/>
                  <a:pt x="626759" y="969732"/>
                  <a:pt x="688672" y="986877"/>
                </a:cubicBezTo>
                <a:cubicBezTo>
                  <a:pt x="720104" y="886864"/>
                  <a:pt x="772492" y="800187"/>
                  <a:pt x="848692" y="728749"/>
                </a:cubicBezTo>
                <a:cubicBezTo>
                  <a:pt x="855359" y="708747"/>
                  <a:pt x="841072" y="695412"/>
                  <a:pt x="832499" y="681124"/>
                </a:cubicBezTo>
                <a:cubicBezTo>
                  <a:pt x="762014" y="561109"/>
                  <a:pt x="691529" y="440142"/>
                  <a:pt x="621044" y="320127"/>
                </a:cubicBezTo>
                <a:cubicBezTo>
                  <a:pt x="566752" y="330604"/>
                  <a:pt x="516269" y="326794"/>
                  <a:pt x="472454" y="290599"/>
                </a:cubicBezTo>
                <a:cubicBezTo>
                  <a:pt x="404827" y="235354"/>
                  <a:pt x="395302" y="136294"/>
                  <a:pt x="450547" y="69619"/>
                </a:cubicBezTo>
                <a:cubicBezTo>
                  <a:pt x="505792" y="1992"/>
                  <a:pt x="609614" y="-5628"/>
                  <a:pt x="674384" y="53427"/>
                </a:cubicBezTo>
                <a:cubicBezTo>
                  <a:pt x="742012" y="114387"/>
                  <a:pt x="742964" y="209637"/>
                  <a:pt x="677242" y="281074"/>
                </a:cubicBezTo>
                <a:cubicBezTo>
                  <a:pt x="675337" y="293457"/>
                  <a:pt x="680099" y="302982"/>
                  <a:pt x="685814" y="312507"/>
                </a:cubicBezTo>
                <a:cubicBezTo>
                  <a:pt x="757252" y="434427"/>
                  <a:pt x="829642" y="557299"/>
                  <a:pt x="901079" y="682077"/>
                </a:cubicBezTo>
                <a:cubicBezTo>
                  <a:pt x="973469" y="623022"/>
                  <a:pt x="1055384" y="583017"/>
                  <a:pt x="1144919" y="558252"/>
                </a:cubicBezTo>
                <a:cubicBezTo>
                  <a:pt x="1163017" y="553489"/>
                  <a:pt x="1193497" y="559204"/>
                  <a:pt x="1191592" y="523962"/>
                </a:cubicBezTo>
                <a:cubicBezTo>
                  <a:pt x="1189687" y="493482"/>
                  <a:pt x="1189687" y="469669"/>
                  <a:pt x="1149682" y="455382"/>
                </a:cubicBezTo>
                <a:cubicBezTo>
                  <a:pt x="1070624" y="427759"/>
                  <a:pt x="1034429" y="343939"/>
                  <a:pt x="1059194" y="265834"/>
                </a:cubicBezTo>
                <a:cubicBezTo>
                  <a:pt x="1083007" y="189634"/>
                  <a:pt x="1158254" y="144867"/>
                  <a:pt x="1238264" y="160107"/>
                </a:cubicBezTo>
                <a:cubicBezTo>
                  <a:pt x="1313512" y="174394"/>
                  <a:pt x="1367804" y="243927"/>
                  <a:pt x="1363042" y="322032"/>
                </a:cubicBezTo>
                <a:cubicBezTo>
                  <a:pt x="1359232" y="378229"/>
                  <a:pt x="1334467" y="424902"/>
                  <a:pt x="1283032" y="447762"/>
                </a:cubicBezTo>
                <a:cubicBezTo>
                  <a:pt x="1244932" y="463954"/>
                  <a:pt x="1243979" y="490624"/>
                  <a:pt x="1251599" y="520152"/>
                </a:cubicBezTo>
                <a:cubicBezTo>
                  <a:pt x="1260172" y="553489"/>
                  <a:pt x="1288747" y="535392"/>
                  <a:pt x="1307797" y="535392"/>
                </a:cubicBezTo>
                <a:cubicBezTo>
                  <a:pt x="1417334" y="534439"/>
                  <a:pt x="1521157" y="562062"/>
                  <a:pt x="1620217" y="606829"/>
                </a:cubicBezTo>
                <a:cubicBezTo>
                  <a:pt x="1684034" y="506817"/>
                  <a:pt x="1747852" y="406804"/>
                  <a:pt x="1810717" y="306792"/>
                </a:cubicBezTo>
                <a:cubicBezTo>
                  <a:pt x="1820242" y="290599"/>
                  <a:pt x="1836434" y="277264"/>
                  <a:pt x="1829767" y="255357"/>
                </a:cubicBezTo>
                <a:cubicBezTo>
                  <a:pt x="1779284" y="189634"/>
                  <a:pt x="1780237" y="109624"/>
                  <a:pt x="1832624" y="51522"/>
                </a:cubicBezTo>
                <a:cubicBezTo>
                  <a:pt x="1857389" y="23900"/>
                  <a:pt x="1890012" y="6993"/>
                  <a:pt x="1924541" y="1754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63866" y="-24730"/>
            <a:ext cx="1738726" cy="129785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9850" y="-29509"/>
            <a:ext cx="1671011" cy="16710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62446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3000" tmFilter="0, 0; .2, .5; .8, .5; 1, 0"/>
                                        <p:tgtEl>
                                          <p:spTgt spid="24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1500" autoRev="1" fill="hold"/>
                                        <p:tgtEl>
                                          <p:spTgt spid="24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3000" tmFilter="0, 0; .2, .5; .8, .5; 1, 0"/>
                                        <p:tgtEl>
                                          <p:spTgt spid="25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" dur="1500" autoRev="1" fill="hold"/>
                                        <p:tgtEl>
                                          <p:spTgt spid="25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1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3000" tmFilter="0, 0; .2, .5; .8, .5; 1, 0"/>
                                        <p:tgtEl>
                                          <p:spTgt spid="24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" dur="1500" autoRev="1" fill="hold"/>
                                        <p:tgtEl>
                                          <p:spTgt spid="24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4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3000" tmFilter="0, 0; .2, .5; .8, .5; 1, 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6" dur="1500" autoRev="1" fill="hold"/>
                                        <p:tgtEl>
                                          <p:spTgt spid="1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7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3000" tmFilter="0, 0; .2, .5; .8, .5; 1, 0"/>
                                        <p:tgtEl>
                                          <p:spTgt spid="23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1500" autoRev="1" fill="hold"/>
                                        <p:tgtEl>
                                          <p:spTgt spid="23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0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3000" tmFilter="0, 0; .2, .5; .8, .5; 1, 0"/>
                                        <p:tgtEl>
                                          <p:spTgt spid="23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2" dur="1500" autoRev="1" fill="hold"/>
                                        <p:tgtEl>
                                          <p:spTgt spid="23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>
                <a:latin typeface="Arial Narrow" panose="020B0606020202030204" pitchFamily="34" charset="0"/>
              </a:rPr>
              <a:t>References:-</a:t>
            </a:r>
            <a:endParaRPr lang="en-US" dirty="0">
              <a:latin typeface="Arial Narrow" panose="020B060602020203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1818" y="1394691"/>
            <a:ext cx="6714837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hlinkClick r:id="rId2"/>
              </a:rPr>
              <a:t>https://</a:t>
            </a:r>
            <a:r>
              <a:rPr lang="en-US" dirty="0" smtClean="0">
                <a:hlinkClick r:id="rId2"/>
              </a:rPr>
              <a:t>www.mayoclinic.org/diseases-conditions/coronavirus/in-depth/coronavirus-transmission/art-20482397</a:t>
            </a:r>
            <a:endParaRPr lang="en-US" dirty="0" smtClean="0"/>
          </a:p>
          <a:p>
            <a:endParaRPr lang="en-US" dirty="0"/>
          </a:p>
          <a:p>
            <a:r>
              <a:rPr lang="en-US" dirty="0">
                <a:hlinkClick r:id="rId3"/>
              </a:rPr>
              <a:t>https://</a:t>
            </a:r>
            <a:r>
              <a:rPr lang="en-US" dirty="0" smtClean="0">
                <a:hlinkClick r:id="rId3"/>
              </a:rPr>
              <a:t>medlineplus.gov/ency/patientinstructions/000973.htm</a:t>
            </a:r>
            <a:endParaRPr lang="en-US" dirty="0" smtClean="0"/>
          </a:p>
          <a:p>
            <a:endParaRPr lang="en-US" dirty="0"/>
          </a:p>
          <a:p>
            <a:r>
              <a:rPr lang="en-US" dirty="0">
                <a:hlinkClick r:id="rId4"/>
              </a:rPr>
              <a:t>https://</a:t>
            </a:r>
            <a:r>
              <a:rPr lang="en-US" dirty="0" smtClean="0">
                <a:hlinkClick r:id="rId4"/>
              </a:rPr>
              <a:t>kidshealth.org/en/parents/coronavirus-child-is-sick.html</a:t>
            </a:r>
            <a:endParaRPr lang="en-US" dirty="0" smtClean="0"/>
          </a:p>
          <a:p>
            <a:endParaRPr lang="en-US" dirty="0"/>
          </a:p>
          <a:p>
            <a:r>
              <a:rPr lang="en-US" dirty="0">
                <a:hlinkClick r:id="rId5"/>
              </a:rPr>
              <a:t>https://</a:t>
            </a:r>
            <a:r>
              <a:rPr lang="en-US" dirty="0" smtClean="0">
                <a:hlinkClick r:id="rId5"/>
              </a:rPr>
              <a:t>kidshealth.org/en/parents/coronavirus.html</a:t>
            </a:r>
            <a:endParaRPr lang="en-US" dirty="0" smtClean="0"/>
          </a:p>
          <a:p>
            <a:endParaRPr lang="en-US" dirty="0"/>
          </a:p>
          <a:p>
            <a:r>
              <a:rPr lang="en-US" dirty="0">
                <a:hlinkClick r:id="rId6"/>
              </a:rPr>
              <a:t>https://</a:t>
            </a:r>
            <a:r>
              <a:rPr lang="en-US" dirty="0" smtClean="0">
                <a:hlinkClick r:id="rId6"/>
              </a:rPr>
              <a:t>kidshealth.org/en/parents/coronavirus.html?ref=search</a:t>
            </a:r>
            <a:r>
              <a:rPr lang="en-US" dirty="0" smtClean="0"/>
              <a:t> </a:t>
            </a:r>
          </a:p>
          <a:p>
            <a:endParaRPr lang="en-US" dirty="0"/>
          </a:p>
          <a:p>
            <a:r>
              <a:rPr lang="en-US" dirty="0">
                <a:hlinkClick r:id="rId7"/>
              </a:rPr>
              <a:t>https://</a:t>
            </a:r>
            <a:r>
              <a:rPr lang="en-US" dirty="0" smtClean="0">
                <a:hlinkClick r:id="rId7"/>
              </a:rPr>
              <a:t>www.mayoclinic.org/diseases-conditions/coronavirus/symptoms-causes/syc-20479963</a:t>
            </a: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6650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Parallelogram 131">
            <a:extLst>
              <a:ext uri="{FF2B5EF4-FFF2-40B4-BE49-F238E27FC236}">
                <a16:creationId xmlns="" xmlns:a16="http://schemas.microsoft.com/office/drawing/2014/main" id="{B480ACD2-E1D5-45A1-A163-2993320FF780}"/>
              </a:ext>
            </a:extLst>
          </p:cNvPr>
          <p:cNvSpPr/>
          <p:nvPr/>
        </p:nvSpPr>
        <p:spPr>
          <a:xfrm>
            <a:off x="3275558" y="3364335"/>
            <a:ext cx="5570380" cy="326676"/>
          </a:xfrm>
          <a:prstGeom prst="parallelogram">
            <a:avLst>
              <a:gd name="adj" fmla="val 61127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1" name="Parallelogram 130">
            <a:extLst>
              <a:ext uri="{FF2B5EF4-FFF2-40B4-BE49-F238E27FC236}">
                <a16:creationId xmlns="" xmlns:a16="http://schemas.microsoft.com/office/drawing/2014/main" id="{24F2A924-9B23-465D-AF79-5CED0639BFEA}"/>
              </a:ext>
            </a:extLst>
          </p:cNvPr>
          <p:cNvSpPr/>
          <p:nvPr/>
        </p:nvSpPr>
        <p:spPr>
          <a:xfrm>
            <a:off x="3310810" y="2492359"/>
            <a:ext cx="5570380" cy="830997"/>
          </a:xfrm>
          <a:prstGeom prst="parallelogram">
            <a:avLst>
              <a:gd name="adj" fmla="val 49702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="" xmlns:a16="http://schemas.microsoft.com/office/drawing/2014/main" id="{29E2714A-BE29-4E83-A155-D5802C472B0A}"/>
              </a:ext>
            </a:extLst>
          </p:cNvPr>
          <p:cNvSpPr txBox="1"/>
          <p:nvPr/>
        </p:nvSpPr>
        <p:spPr>
          <a:xfrm>
            <a:off x="0" y="2391759"/>
            <a:ext cx="12192000" cy="101566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6000" dirty="0">
                <a:solidFill>
                  <a:schemeClr val="bg1"/>
                </a:solidFill>
                <a:cs typeface="Arial" pitchFamily="34" charset="0"/>
              </a:rPr>
              <a:t>THANK YOU</a:t>
            </a:r>
            <a:endParaRPr lang="ko-KR" altLang="en-US" sz="6000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="" xmlns:a16="http://schemas.microsoft.com/office/drawing/2014/main" id="{279A9243-91CB-437D-9D82-6D402B13F59A}"/>
              </a:ext>
            </a:extLst>
          </p:cNvPr>
          <p:cNvSpPr txBox="1"/>
          <p:nvPr/>
        </p:nvSpPr>
        <p:spPr>
          <a:xfrm>
            <a:off x="-142166" y="3337845"/>
            <a:ext cx="12191852" cy="37965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867" dirty="0" smtClean="0">
                <a:solidFill>
                  <a:schemeClr val="bg1"/>
                </a:solidFill>
                <a:cs typeface="Arial" pitchFamily="34" charset="0"/>
              </a:rPr>
              <a:t>Corona virus (Covid-19) </a:t>
            </a:r>
            <a:r>
              <a:rPr lang="en-US" altLang="ko-KR" sz="1867" dirty="0">
                <a:solidFill>
                  <a:schemeClr val="bg1"/>
                </a:solidFill>
                <a:cs typeface="Arial" pitchFamily="34" charset="0"/>
              </a:rPr>
              <a:t>transmission</a:t>
            </a:r>
            <a:endParaRPr lang="ko-KR" altLang="en-US" sz="1867" dirty="0">
              <a:solidFill>
                <a:schemeClr val="bg1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411580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Freeform: Shape 66">
            <a:extLst>
              <a:ext uri="{FF2B5EF4-FFF2-40B4-BE49-F238E27FC236}">
                <a16:creationId xmlns="" xmlns:a16="http://schemas.microsoft.com/office/drawing/2014/main" id="{E650A5BA-0D75-436C-9755-689F0321DCEB}"/>
              </a:ext>
            </a:extLst>
          </p:cNvPr>
          <p:cNvSpPr/>
          <p:nvPr/>
        </p:nvSpPr>
        <p:spPr>
          <a:xfrm>
            <a:off x="4364735" y="601425"/>
            <a:ext cx="7827265" cy="1056227"/>
          </a:xfrm>
          <a:custGeom>
            <a:avLst/>
            <a:gdLst>
              <a:gd name="connsiteX0" fmla="*/ 445031 w 7827265"/>
              <a:gd name="connsiteY0" fmla="*/ 0 h 1056227"/>
              <a:gd name="connsiteX1" fmla="*/ 7827265 w 7827265"/>
              <a:gd name="connsiteY1" fmla="*/ 0 h 1056227"/>
              <a:gd name="connsiteX2" fmla="*/ 7827265 w 7827265"/>
              <a:gd name="connsiteY2" fmla="*/ 1056227 h 1056227"/>
              <a:gd name="connsiteX3" fmla="*/ 0 w 7827265"/>
              <a:gd name="connsiteY3" fmla="*/ 1056227 h 10562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827265" h="1056227">
                <a:moveTo>
                  <a:pt x="445031" y="0"/>
                </a:moveTo>
                <a:lnTo>
                  <a:pt x="7827265" y="0"/>
                </a:lnTo>
                <a:lnTo>
                  <a:pt x="7827265" y="1056227"/>
                </a:lnTo>
                <a:lnTo>
                  <a:pt x="0" y="1056227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dirty="0">
                <a:latin typeface="Arial Narrow" panose="020B0606020202030204" pitchFamily="34" charset="0"/>
              </a:rPr>
              <a:t>O</a:t>
            </a:r>
            <a:r>
              <a:rPr lang="en-US" sz="4800" dirty="0" smtClean="0">
                <a:latin typeface="Arial Narrow" panose="020B0606020202030204" pitchFamily="34" charset="0"/>
              </a:rPr>
              <a:t>bjectives:-</a:t>
            </a:r>
            <a:endParaRPr lang="en-US" sz="4800" dirty="0">
              <a:latin typeface="Arial Narrow" panose="020B0606020202030204" pitchFamily="34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="" xmlns:a16="http://schemas.microsoft.com/office/drawing/2014/main" id="{22FE1F6C-F723-47DE-8FF7-0CF3E69A485C}"/>
              </a:ext>
            </a:extLst>
          </p:cNvPr>
          <p:cNvSpPr txBox="1"/>
          <p:nvPr/>
        </p:nvSpPr>
        <p:spPr>
          <a:xfrm>
            <a:off x="6469297" y="2181138"/>
            <a:ext cx="4898976" cy="507831"/>
          </a:xfrm>
          <a:prstGeom prst="rect">
            <a:avLst/>
          </a:prstGeom>
          <a:noFill/>
        </p:spPr>
        <p:txBody>
          <a:bodyPr wrap="square" lIns="108000" rIns="108000" rtlCol="0">
            <a:spAutoFit/>
          </a:bodyPr>
          <a:lstStyle/>
          <a:p>
            <a:r>
              <a:rPr lang="ar-LY" altLang="ko-KR" sz="2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 Narrow" panose="020B0606020202030204" pitchFamily="34" charset="0"/>
                <a:cs typeface="Arial" pitchFamily="34" charset="0"/>
              </a:rPr>
              <a:t> </a:t>
            </a:r>
            <a:r>
              <a:rPr lang="en-US" altLang="ko-KR" sz="2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 Narrow" panose="020B0606020202030204" pitchFamily="34" charset="0"/>
                <a:cs typeface="Arial" pitchFamily="34" charset="0"/>
              </a:rPr>
              <a:t>Define corona virus (covid-19) .</a:t>
            </a:r>
            <a:endParaRPr lang="ko-KR" altLang="en-US" sz="2600" b="1" dirty="0">
              <a:solidFill>
                <a:schemeClr val="tx1">
                  <a:lumMod val="85000"/>
                  <a:lumOff val="15000"/>
                </a:schemeClr>
              </a:solidFill>
              <a:latin typeface="Arial Narrow" panose="020B0606020202030204" pitchFamily="34" charset="0"/>
              <a:cs typeface="Arial" pitchFamily="34" charset="0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="" xmlns:a16="http://schemas.microsoft.com/office/drawing/2014/main" id="{A26D363A-C1B4-4353-BEC8-1018DABAC1C3}"/>
              </a:ext>
            </a:extLst>
          </p:cNvPr>
          <p:cNvSpPr txBox="1"/>
          <p:nvPr/>
        </p:nvSpPr>
        <p:spPr>
          <a:xfrm>
            <a:off x="5450394" y="1999339"/>
            <a:ext cx="958096" cy="830997"/>
          </a:xfrm>
          <a:prstGeom prst="rect">
            <a:avLst/>
          </a:prstGeom>
          <a:noFill/>
        </p:spPr>
        <p:txBody>
          <a:bodyPr wrap="square" lIns="108000" rIns="108000" rtlCol="0">
            <a:spAutoFit/>
          </a:bodyPr>
          <a:lstStyle/>
          <a:p>
            <a:pPr algn="ctr"/>
            <a:r>
              <a:rPr lang="en-US" altLang="ko-KR" sz="4800" b="1" dirty="0">
                <a:solidFill>
                  <a:schemeClr val="accent1"/>
                </a:solidFill>
                <a:cs typeface="Arial" pitchFamily="34" charset="0"/>
              </a:rPr>
              <a:t>01</a:t>
            </a:r>
            <a:endParaRPr lang="ko-KR" altLang="en-US" sz="4800" b="1" dirty="0">
              <a:solidFill>
                <a:schemeClr val="accent1"/>
              </a:solidFill>
              <a:cs typeface="Arial" pitchFamily="34" charset="0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="" xmlns:a16="http://schemas.microsoft.com/office/drawing/2014/main" id="{708F9A52-584D-4D23-9E99-0E663D15A5B4}"/>
              </a:ext>
            </a:extLst>
          </p:cNvPr>
          <p:cNvSpPr txBox="1"/>
          <p:nvPr/>
        </p:nvSpPr>
        <p:spPr>
          <a:xfrm>
            <a:off x="6580132" y="3795678"/>
            <a:ext cx="4898976" cy="492443"/>
          </a:xfrm>
          <a:prstGeom prst="rect">
            <a:avLst/>
          </a:prstGeom>
          <a:noFill/>
        </p:spPr>
        <p:txBody>
          <a:bodyPr wrap="square" lIns="108000" rIns="108000" rtlCol="0">
            <a:spAutoFit/>
          </a:bodyPr>
          <a:lstStyle/>
          <a:p>
            <a:r>
              <a:rPr lang="en-US" altLang="ko-KR" sz="2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 Narrow" panose="020B0606020202030204" pitchFamily="34" charset="0"/>
                <a:cs typeface="Arial" pitchFamily="34" charset="0"/>
              </a:rPr>
              <a:t>Covid-19 transmission .</a:t>
            </a:r>
            <a:endParaRPr lang="ko-KR" altLang="en-US" sz="2600" b="1" dirty="0">
              <a:solidFill>
                <a:schemeClr val="tx1">
                  <a:lumMod val="85000"/>
                  <a:lumOff val="15000"/>
                </a:schemeClr>
              </a:solidFill>
              <a:latin typeface="Arial Narrow" panose="020B0606020202030204" pitchFamily="34" charset="0"/>
              <a:cs typeface="Arial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="" xmlns:a16="http://schemas.microsoft.com/office/drawing/2014/main" id="{1C92F684-343D-4FD0-AA96-3EF8F941E085}"/>
              </a:ext>
            </a:extLst>
          </p:cNvPr>
          <p:cNvSpPr txBox="1"/>
          <p:nvPr/>
        </p:nvSpPr>
        <p:spPr>
          <a:xfrm>
            <a:off x="5450394" y="2832525"/>
            <a:ext cx="958096" cy="830997"/>
          </a:xfrm>
          <a:prstGeom prst="rect">
            <a:avLst/>
          </a:prstGeom>
          <a:noFill/>
        </p:spPr>
        <p:txBody>
          <a:bodyPr wrap="square" lIns="108000" rIns="108000" rtlCol="0">
            <a:spAutoFit/>
          </a:bodyPr>
          <a:lstStyle/>
          <a:p>
            <a:pPr algn="ctr"/>
            <a:r>
              <a:rPr lang="en-US" altLang="ko-KR" sz="4800" b="1" dirty="0">
                <a:solidFill>
                  <a:schemeClr val="accent2"/>
                </a:solidFill>
                <a:cs typeface="Arial" pitchFamily="34" charset="0"/>
              </a:rPr>
              <a:t>02</a:t>
            </a:r>
            <a:endParaRPr lang="ko-KR" altLang="en-US" sz="4800" b="1" dirty="0">
              <a:solidFill>
                <a:schemeClr val="accent2"/>
              </a:solidFill>
              <a:cs typeface="Arial" pitchFamily="34" charset="0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="" xmlns:a16="http://schemas.microsoft.com/office/drawing/2014/main" id="{17D4E488-5759-47F9-94BA-419303D1CE6A}"/>
              </a:ext>
            </a:extLst>
          </p:cNvPr>
          <p:cNvSpPr txBox="1"/>
          <p:nvPr/>
        </p:nvSpPr>
        <p:spPr>
          <a:xfrm>
            <a:off x="6580132" y="5305335"/>
            <a:ext cx="5377263" cy="892552"/>
          </a:xfrm>
          <a:prstGeom prst="rect">
            <a:avLst/>
          </a:prstGeom>
          <a:noFill/>
        </p:spPr>
        <p:txBody>
          <a:bodyPr wrap="square" lIns="108000" rIns="108000" rtlCol="0">
            <a:spAutoFit/>
          </a:bodyPr>
          <a:lstStyle/>
          <a:p>
            <a:r>
              <a:rPr lang="en-US" altLang="ko-KR" sz="2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 Narrow" panose="020B0606020202030204" pitchFamily="34" charset="0"/>
                <a:cs typeface="Arial" pitchFamily="34" charset="0"/>
              </a:rPr>
              <a:t>How can we protect </a:t>
            </a:r>
            <a:r>
              <a:rPr lang="en-US" altLang="ko-KR" sz="2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 Narrow" panose="020B0606020202030204" pitchFamily="34" charset="0"/>
                <a:cs typeface="Arial" pitchFamily="34" charset="0"/>
              </a:rPr>
              <a:t>ourselves </a:t>
            </a:r>
            <a:r>
              <a:rPr lang="en-US" altLang="ko-KR" sz="2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 Narrow" panose="020B0606020202030204" pitchFamily="34" charset="0"/>
                <a:cs typeface="Arial" pitchFamily="34" charset="0"/>
              </a:rPr>
              <a:t>from covid-19 ?</a:t>
            </a:r>
            <a:endParaRPr lang="ko-KR" altLang="en-US" sz="2600" b="1" dirty="0">
              <a:solidFill>
                <a:schemeClr val="tx1">
                  <a:lumMod val="85000"/>
                  <a:lumOff val="15000"/>
                </a:schemeClr>
              </a:solidFill>
              <a:latin typeface="Arial Narrow" panose="020B0606020202030204" pitchFamily="34" charset="0"/>
              <a:cs typeface="Arial" pitchFamily="34" charset="0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="" xmlns:a16="http://schemas.microsoft.com/office/drawing/2014/main" id="{90D1FBBF-D382-4693-A255-0EAAE2AE9897}"/>
              </a:ext>
            </a:extLst>
          </p:cNvPr>
          <p:cNvSpPr txBox="1"/>
          <p:nvPr/>
        </p:nvSpPr>
        <p:spPr>
          <a:xfrm>
            <a:off x="5484116" y="3643341"/>
            <a:ext cx="924374" cy="830997"/>
          </a:xfrm>
          <a:prstGeom prst="rect">
            <a:avLst/>
          </a:prstGeom>
          <a:noFill/>
        </p:spPr>
        <p:txBody>
          <a:bodyPr wrap="square" lIns="108000" rIns="108000" rtlCol="0">
            <a:spAutoFit/>
          </a:bodyPr>
          <a:lstStyle/>
          <a:p>
            <a:pPr algn="ctr"/>
            <a:r>
              <a:rPr lang="en-US" altLang="ko-KR" sz="4800" b="1" dirty="0">
                <a:solidFill>
                  <a:schemeClr val="accent3"/>
                </a:solidFill>
                <a:cs typeface="Arial" pitchFamily="34" charset="0"/>
              </a:rPr>
              <a:t>03</a:t>
            </a:r>
            <a:endParaRPr lang="ko-KR" altLang="en-US" sz="4800" b="1" dirty="0">
              <a:solidFill>
                <a:schemeClr val="accent3"/>
              </a:solidFill>
              <a:cs typeface="Arial" pitchFamily="34" charset="0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="" xmlns:a16="http://schemas.microsoft.com/office/drawing/2014/main" id="{26ECA2CC-320B-4F06-9835-E6ACAF17B5DF}"/>
              </a:ext>
            </a:extLst>
          </p:cNvPr>
          <p:cNvSpPr txBox="1"/>
          <p:nvPr/>
        </p:nvSpPr>
        <p:spPr>
          <a:xfrm>
            <a:off x="6580133" y="3050738"/>
            <a:ext cx="4898975" cy="492443"/>
          </a:xfrm>
          <a:prstGeom prst="rect">
            <a:avLst/>
          </a:prstGeom>
          <a:noFill/>
        </p:spPr>
        <p:txBody>
          <a:bodyPr wrap="square" lIns="108000" rIns="108000" rtlCol="0">
            <a:spAutoFit/>
          </a:bodyPr>
          <a:lstStyle/>
          <a:p>
            <a:r>
              <a:rPr lang="en-US" sz="2600" b="1" dirty="0">
                <a:latin typeface="Arial Narrow" panose="020B0606020202030204" pitchFamily="34" charset="0"/>
              </a:rPr>
              <a:t>S</a:t>
            </a:r>
            <a:r>
              <a:rPr lang="en-US" sz="2600" b="1" dirty="0" smtClean="0">
                <a:latin typeface="Arial Narrow" panose="020B0606020202030204" pitchFamily="34" charset="0"/>
              </a:rPr>
              <a:t>ymptoms of covid-19 .</a:t>
            </a:r>
            <a:endParaRPr lang="en-US" sz="2600" b="1" dirty="0">
              <a:latin typeface="Arial Narrow" panose="020B0606020202030204" pitchFamily="34" charset="0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="" xmlns:a16="http://schemas.microsoft.com/office/drawing/2014/main" id="{598AE6D7-8A4A-4965-975D-860A39A17720}"/>
              </a:ext>
            </a:extLst>
          </p:cNvPr>
          <p:cNvSpPr txBox="1"/>
          <p:nvPr/>
        </p:nvSpPr>
        <p:spPr>
          <a:xfrm>
            <a:off x="5450394" y="4474338"/>
            <a:ext cx="958096" cy="830997"/>
          </a:xfrm>
          <a:prstGeom prst="rect">
            <a:avLst/>
          </a:prstGeom>
          <a:noFill/>
        </p:spPr>
        <p:txBody>
          <a:bodyPr wrap="square" lIns="108000" rIns="108000" rtlCol="0">
            <a:spAutoFit/>
          </a:bodyPr>
          <a:lstStyle/>
          <a:p>
            <a:pPr algn="ctr"/>
            <a:r>
              <a:rPr lang="en-US" altLang="ko-KR" sz="4800" b="1" dirty="0">
                <a:solidFill>
                  <a:schemeClr val="accent4"/>
                </a:solidFill>
                <a:cs typeface="Arial" pitchFamily="34" charset="0"/>
              </a:rPr>
              <a:t>04</a:t>
            </a:r>
            <a:endParaRPr lang="ko-KR" altLang="en-US" sz="4800" b="1" dirty="0">
              <a:solidFill>
                <a:schemeClr val="accent4"/>
              </a:solidFill>
              <a:cs typeface="Arial" pitchFamily="34" charset="0"/>
            </a:endParaRPr>
          </a:p>
        </p:txBody>
      </p:sp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0" y="102920"/>
            <a:ext cx="65" cy="251359"/>
          </a:xfrm>
          <a:prstGeom prst="rect">
            <a:avLst/>
          </a:prstGeom>
          <a:solidFill>
            <a:srgbClr val="F8F9F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-12696" rIns="0" bIns="-12696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1846559" y="6488668"/>
            <a:ext cx="443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2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5484116" y="5211138"/>
            <a:ext cx="101019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 smtClean="0">
                <a:solidFill>
                  <a:srgbClr val="92D050"/>
                </a:solidFill>
              </a:rPr>
              <a:t>05</a:t>
            </a:r>
            <a:endParaRPr lang="en-US" sz="4800" b="1" dirty="0">
              <a:solidFill>
                <a:srgbClr val="92D05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682316" y="4520768"/>
            <a:ext cx="493491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r>
              <a:rPr lang="en-US" sz="2400" b="1" dirty="0"/>
              <a:t>How Is Coronavirus (COVID-19) Treated?</a:t>
            </a:r>
          </a:p>
        </p:txBody>
      </p:sp>
    </p:spTree>
    <p:extLst>
      <p:ext uri="{BB962C8B-B14F-4D97-AF65-F5344CB8AC3E}">
        <p14:creationId xmlns:p14="http://schemas.microsoft.com/office/powerpoint/2010/main" val="8993848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Freeform: Shape 68">
            <a:extLst>
              <a:ext uri="{FF2B5EF4-FFF2-40B4-BE49-F238E27FC236}">
                <a16:creationId xmlns="" xmlns:a16="http://schemas.microsoft.com/office/drawing/2014/main" id="{9634884A-B414-4D11-946E-48B35062AD66}"/>
              </a:ext>
            </a:extLst>
          </p:cNvPr>
          <p:cNvSpPr/>
          <p:nvPr/>
        </p:nvSpPr>
        <p:spPr>
          <a:xfrm>
            <a:off x="6621620" y="511504"/>
            <a:ext cx="5570380" cy="830997"/>
          </a:xfrm>
          <a:custGeom>
            <a:avLst/>
            <a:gdLst>
              <a:gd name="connsiteX0" fmla="*/ 422122 w 5570380"/>
              <a:gd name="connsiteY0" fmla="*/ 0 h 830997"/>
              <a:gd name="connsiteX1" fmla="*/ 5570380 w 5570380"/>
              <a:gd name="connsiteY1" fmla="*/ 0 h 830997"/>
              <a:gd name="connsiteX2" fmla="*/ 5570380 w 5570380"/>
              <a:gd name="connsiteY2" fmla="*/ 830997 h 830997"/>
              <a:gd name="connsiteX3" fmla="*/ 0 w 5570380"/>
              <a:gd name="connsiteY3" fmla="*/ 830997 h 8309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570380" h="830997">
                <a:moveTo>
                  <a:pt x="422122" y="0"/>
                </a:moveTo>
                <a:lnTo>
                  <a:pt x="5570380" y="0"/>
                </a:lnTo>
                <a:lnTo>
                  <a:pt x="5570380" y="830997"/>
                </a:lnTo>
                <a:lnTo>
                  <a:pt x="0" y="830997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="" xmlns:a16="http://schemas.microsoft.com/office/drawing/2014/main" id="{5CF5BDA4-10C7-46A6-AC30-523A3FC438AC}"/>
              </a:ext>
            </a:extLst>
          </p:cNvPr>
          <p:cNvSpPr txBox="1"/>
          <p:nvPr/>
        </p:nvSpPr>
        <p:spPr>
          <a:xfrm>
            <a:off x="7159483" y="468704"/>
            <a:ext cx="4777152" cy="92333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5400" b="1" i="1" dirty="0" smtClean="0">
                <a:solidFill>
                  <a:schemeClr val="bg1"/>
                </a:solidFill>
                <a:latin typeface="Arial Narrow" panose="020B0606020202030204" pitchFamily="34" charset="0"/>
                <a:cs typeface="Arial" pitchFamily="34" charset="0"/>
              </a:rPr>
              <a:t>Introduction :-</a:t>
            </a:r>
            <a:endParaRPr lang="ko-KR" altLang="en-US" sz="5400" b="1" i="1" dirty="0">
              <a:solidFill>
                <a:schemeClr val="bg1"/>
              </a:solidFill>
              <a:latin typeface="Arial Narrow" panose="020B0606020202030204" pitchFamily="34" charset="0"/>
              <a:cs typeface="Arial" pitchFamily="34" charset="0"/>
            </a:endParaRPr>
          </a:p>
        </p:txBody>
      </p:sp>
      <p:sp>
        <p:nvSpPr>
          <p:cNvPr id="39" name="Freeform: Shape 38">
            <a:extLst>
              <a:ext uri="{FF2B5EF4-FFF2-40B4-BE49-F238E27FC236}">
                <a16:creationId xmlns="" xmlns:a16="http://schemas.microsoft.com/office/drawing/2014/main" id="{4AE759A5-DD0F-4F9F-AF96-F4F8F3F058CB}"/>
              </a:ext>
            </a:extLst>
          </p:cNvPr>
          <p:cNvSpPr/>
          <p:nvPr/>
        </p:nvSpPr>
        <p:spPr>
          <a:xfrm>
            <a:off x="819553" y="1034536"/>
            <a:ext cx="4218841" cy="4725885"/>
          </a:xfrm>
          <a:custGeom>
            <a:avLst/>
            <a:gdLst>
              <a:gd name="connsiteX0" fmla="*/ 2251214 w 4546203"/>
              <a:gd name="connsiteY0" fmla="*/ 4846657 h 5092591"/>
              <a:gd name="connsiteX1" fmla="*/ 2251214 w 4546203"/>
              <a:gd name="connsiteY1" fmla="*/ 4907544 h 5092591"/>
              <a:gd name="connsiteX2" fmla="*/ 2330407 w 4546203"/>
              <a:gd name="connsiteY2" fmla="*/ 4907544 h 5092591"/>
              <a:gd name="connsiteX3" fmla="*/ 2330407 w 4546203"/>
              <a:gd name="connsiteY3" fmla="*/ 4846657 h 5092591"/>
              <a:gd name="connsiteX4" fmla="*/ 2251214 w 4546203"/>
              <a:gd name="connsiteY4" fmla="*/ 4846657 h 5092591"/>
              <a:gd name="connsiteX5" fmla="*/ 2445813 w 4546203"/>
              <a:gd name="connsiteY5" fmla="*/ 4838698 h 5092591"/>
              <a:gd name="connsiteX6" fmla="*/ 2365824 w 4546203"/>
              <a:gd name="connsiteY6" fmla="*/ 4843474 h 5092591"/>
              <a:gd name="connsiteX7" fmla="*/ 2369008 w 4546203"/>
              <a:gd name="connsiteY7" fmla="*/ 4907146 h 5092591"/>
              <a:gd name="connsiteX8" fmla="*/ 2450588 w 4546203"/>
              <a:gd name="connsiteY8" fmla="*/ 4902370 h 5092591"/>
              <a:gd name="connsiteX9" fmla="*/ 2445813 w 4546203"/>
              <a:gd name="connsiteY9" fmla="*/ 4838698 h 5092591"/>
              <a:gd name="connsiteX10" fmla="*/ 2019208 w 4546203"/>
              <a:gd name="connsiteY10" fmla="*/ 4832729 h 5092591"/>
              <a:gd name="connsiteX11" fmla="*/ 2012841 w 4546203"/>
              <a:gd name="connsiteY11" fmla="*/ 4895605 h 5092591"/>
              <a:gd name="connsiteX12" fmla="*/ 2094421 w 4546203"/>
              <a:gd name="connsiteY12" fmla="*/ 4902768 h 5092591"/>
              <a:gd name="connsiteX13" fmla="*/ 2099196 w 4546203"/>
              <a:gd name="connsiteY13" fmla="*/ 4839494 h 5092591"/>
              <a:gd name="connsiteX14" fmla="*/ 2019208 w 4546203"/>
              <a:gd name="connsiteY14" fmla="*/ 4832729 h 5092591"/>
              <a:gd name="connsiteX15" fmla="*/ 2251612 w 4546203"/>
              <a:gd name="connsiteY15" fmla="*/ 4753934 h 5092591"/>
              <a:gd name="connsiteX16" fmla="*/ 2251612 w 4546203"/>
              <a:gd name="connsiteY16" fmla="*/ 4814821 h 5092591"/>
              <a:gd name="connsiteX17" fmla="*/ 2328019 w 4546203"/>
              <a:gd name="connsiteY17" fmla="*/ 4814821 h 5092591"/>
              <a:gd name="connsiteX18" fmla="*/ 2328019 w 4546203"/>
              <a:gd name="connsiteY18" fmla="*/ 4753934 h 5092591"/>
              <a:gd name="connsiteX19" fmla="*/ 2251612 w 4546203"/>
              <a:gd name="connsiteY19" fmla="*/ 4753934 h 5092591"/>
              <a:gd name="connsiteX20" fmla="*/ 2029157 w 4546203"/>
              <a:gd name="connsiteY20" fmla="*/ 4740404 h 5092591"/>
              <a:gd name="connsiteX21" fmla="*/ 2022392 w 4546203"/>
              <a:gd name="connsiteY21" fmla="*/ 4803678 h 5092591"/>
              <a:gd name="connsiteX22" fmla="*/ 2101186 w 4546203"/>
              <a:gd name="connsiteY22" fmla="*/ 4811239 h 5092591"/>
              <a:gd name="connsiteX23" fmla="*/ 2105564 w 4546203"/>
              <a:gd name="connsiteY23" fmla="*/ 4747965 h 5092591"/>
              <a:gd name="connsiteX24" fmla="*/ 2029157 w 4546203"/>
              <a:gd name="connsiteY24" fmla="*/ 4740404 h 5092591"/>
              <a:gd name="connsiteX25" fmla="*/ 2252408 w 4546203"/>
              <a:gd name="connsiteY25" fmla="*/ 4661609 h 5092591"/>
              <a:gd name="connsiteX26" fmla="*/ 2252408 w 4546203"/>
              <a:gd name="connsiteY26" fmla="*/ 4722894 h 5092591"/>
              <a:gd name="connsiteX27" fmla="*/ 2324835 w 4546203"/>
              <a:gd name="connsiteY27" fmla="*/ 4722894 h 5092591"/>
              <a:gd name="connsiteX28" fmla="*/ 2324835 w 4546203"/>
              <a:gd name="connsiteY28" fmla="*/ 4661609 h 5092591"/>
              <a:gd name="connsiteX29" fmla="*/ 2252408 w 4546203"/>
              <a:gd name="connsiteY29" fmla="*/ 4661609 h 5092591"/>
              <a:gd name="connsiteX30" fmla="*/ 2144961 w 4546203"/>
              <a:gd name="connsiteY30" fmla="*/ 4660017 h 5092591"/>
              <a:gd name="connsiteX31" fmla="*/ 2141777 w 4546203"/>
              <a:gd name="connsiteY31" fmla="*/ 4721302 h 5092591"/>
              <a:gd name="connsiteX32" fmla="*/ 2217388 w 4546203"/>
              <a:gd name="connsiteY32" fmla="*/ 4721302 h 5092591"/>
              <a:gd name="connsiteX33" fmla="*/ 2217388 w 4546203"/>
              <a:gd name="connsiteY33" fmla="*/ 4660017 h 5092591"/>
              <a:gd name="connsiteX34" fmla="*/ 2144961 w 4546203"/>
              <a:gd name="connsiteY34" fmla="*/ 4660017 h 5092591"/>
              <a:gd name="connsiteX35" fmla="*/ 2431088 w 4546203"/>
              <a:gd name="connsiteY35" fmla="*/ 4654844 h 5092591"/>
              <a:gd name="connsiteX36" fmla="*/ 2357467 w 4546203"/>
              <a:gd name="connsiteY36" fmla="*/ 4660017 h 5092591"/>
              <a:gd name="connsiteX37" fmla="*/ 2361049 w 4546203"/>
              <a:gd name="connsiteY37" fmla="*/ 4723292 h 5092591"/>
              <a:gd name="connsiteX38" fmla="*/ 2436660 w 4546203"/>
              <a:gd name="connsiteY38" fmla="*/ 4718119 h 5092591"/>
              <a:gd name="connsiteX39" fmla="*/ 2431088 w 4546203"/>
              <a:gd name="connsiteY39" fmla="*/ 4654844 h 5092591"/>
              <a:gd name="connsiteX40" fmla="*/ 2150930 w 4546203"/>
              <a:gd name="connsiteY40" fmla="*/ 4567295 h 5092591"/>
              <a:gd name="connsiteX41" fmla="*/ 2146951 w 4546203"/>
              <a:gd name="connsiteY41" fmla="*/ 4628580 h 5092591"/>
              <a:gd name="connsiteX42" fmla="*/ 2219378 w 4546203"/>
              <a:gd name="connsiteY42" fmla="*/ 4631763 h 5092591"/>
              <a:gd name="connsiteX43" fmla="*/ 2219378 w 4546203"/>
              <a:gd name="connsiteY43" fmla="*/ 4567295 h 5092591"/>
              <a:gd name="connsiteX44" fmla="*/ 2150930 w 4546203"/>
              <a:gd name="connsiteY44" fmla="*/ 4567295 h 5092591"/>
              <a:gd name="connsiteX45" fmla="*/ 2424323 w 4546203"/>
              <a:gd name="connsiteY45" fmla="*/ 4562918 h 5092591"/>
              <a:gd name="connsiteX46" fmla="*/ 2353488 w 4546203"/>
              <a:gd name="connsiteY46" fmla="*/ 4567295 h 5092591"/>
              <a:gd name="connsiteX47" fmla="*/ 2357467 w 4546203"/>
              <a:gd name="connsiteY47" fmla="*/ 4630967 h 5092591"/>
              <a:gd name="connsiteX48" fmla="*/ 2429497 w 4546203"/>
              <a:gd name="connsiteY48" fmla="*/ 4626192 h 5092591"/>
              <a:gd name="connsiteX49" fmla="*/ 2424323 w 4546203"/>
              <a:gd name="connsiteY49" fmla="*/ 4562918 h 5092591"/>
              <a:gd name="connsiteX50" fmla="*/ 2049452 w 4546203"/>
              <a:gd name="connsiteY50" fmla="*/ 4556550 h 5092591"/>
              <a:gd name="connsiteX51" fmla="*/ 2042687 w 4546203"/>
              <a:gd name="connsiteY51" fmla="*/ 4619427 h 5092591"/>
              <a:gd name="connsiteX52" fmla="*/ 2114717 w 4546203"/>
              <a:gd name="connsiteY52" fmla="*/ 4626590 h 5092591"/>
              <a:gd name="connsiteX53" fmla="*/ 2119492 w 4546203"/>
              <a:gd name="connsiteY53" fmla="*/ 4563315 h 5092591"/>
              <a:gd name="connsiteX54" fmla="*/ 2049452 w 4546203"/>
              <a:gd name="connsiteY54" fmla="*/ 4556550 h 5092591"/>
              <a:gd name="connsiteX55" fmla="*/ 2897488 w 4546203"/>
              <a:gd name="connsiteY55" fmla="*/ 4513571 h 5092591"/>
              <a:gd name="connsiteX56" fmla="*/ 2847744 w 4546203"/>
              <a:gd name="connsiteY56" fmla="*/ 4528693 h 5092591"/>
              <a:gd name="connsiteX57" fmla="*/ 2859683 w 4546203"/>
              <a:gd name="connsiteY57" fmla="*/ 4567295 h 5092591"/>
              <a:gd name="connsiteX58" fmla="*/ 2910223 w 4546203"/>
              <a:gd name="connsiteY58" fmla="*/ 4551775 h 5092591"/>
              <a:gd name="connsiteX59" fmla="*/ 2897488 w 4546203"/>
              <a:gd name="connsiteY59" fmla="*/ 4513571 h 5092591"/>
              <a:gd name="connsiteX60" fmla="*/ 1790386 w 4546203"/>
              <a:gd name="connsiteY60" fmla="*/ 4506408 h 5092591"/>
              <a:gd name="connsiteX61" fmla="*/ 1779641 w 4546203"/>
              <a:gd name="connsiteY61" fmla="*/ 4549785 h 5092591"/>
              <a:gd name="connsiteX62" fmla="*/ 1872364 w 4546203"/>
              <a:gd name="connsiteY62" fmla="*/ 4570080 h 5092591"/>
              <a:gd name="connsiteX63" fmla="*/ 1881119 w 4546203"/>
              <a:gd name="connsiteY63" fmla="*/ 4525908 h 5092591"/>
              <a:gd name="connsiteX64" fmla="*/ 1790386 w 4546203"/>
              <a:gd name="connsiteY64" fmla="*/ 4506408 h 5092591"/>
              <a:gd name="connsiteX65" fmla="*/ 3136658 w 4546203"/>
              <a:gd name="connsiteY65" fmla="*/ 4499245 h 5092591"/>
              <a:gd name="connsiteX66" fmla="*/ 3148995 w 4546203"/>
              <a:gd name="connsiteY66" fmla="*/ 4525908 h 5092591"/>
              <a:gd name="connsiteX67" fmla="*/ 3106414 w 4546203"/>
              <a:gd name="connsiteY67" fmla="*/ 4531877 h 5092591"/>
              <a:gd name="connsiteX68" fmla="*/ 3096863 w 4546203"/>
              <a:gd name="connsiteY68" fmla="*/ 4534662 h 5092591"/>
              <a:gd name="connsiteX69" fmla="*/ 2926936 w 4546203"/>
              <a:gd name="connsiteY69" fmla="*/ 4597142 h 5092591"/>
              <a:gd name="connsiteX70" fmla="*/ 2917784 w 4546203"/>
              <a:gd name="connsiteY70" fmla="*/ 4602714 h 5092591"/>
              <a:gd name="connsiteX71" fmla="*/ 2920569 w 4546203"/>
              <a:gd name="connsiteY71" fmla="*/ 4609479 h 5092591"/>
              <a:gd name="connsiteX72" fmla="*/ 3112383 w 4546203"/>
              <a:gd name="connsiteY72" fmla="*/ 4539439 h 5092591"/>
              <a:gd name="connsiteX73" fmla="*/ 3126311 w 4546203"/>
              <a:gd name="connsiteY73" fmla="*/ 4570877 h 5092591"/>
              <a:gd name="connsiteX74" fmla="*/ 2931314 w 4546203"/>
              <a:gd name="connsiteY74" fmla="*/ 4642907 h 5092591"/>
              <a:gd name="connsiteX75" fmla="*/ 2918977 w 4546203"/>
              <a:gd name="connsiteY75" fmla="*/ 4609876 h 5092591"/>
              <a:gd name="connsiteX76" fmla="*/ 2888335 w 4546203"/>
              <a:gd name="connsiteY76" fmla="*/ 4617040 h 5092591"/>
              <a:gd name="connsiteX77" fmla="*/ 2881570 w 4546203"/>
              <a:gd name="connsiteY77" fmla="*/ 4593560 h 5092591"/>
              <a:gd name="connsiteX78" fmla="*/ 3136658 w 4546203"/>
              <a:gd name="connsiteY78" fmla="*/ 4499245 h 5092591"/>
              <a:gd name="connsiteX79" fmla="*/ 2955987 w 4546203"/>
              <a:gd name="connsiteY79" fmla="*/ 4494470 h 5092591"/>
              <a:gd name="connsiteX80" fmla="*/ 2905845 w 4546203"/>
              <a:gd name="connsiteY80" fmla="*/ 4511184 h 5092591"/>
              <a:gd name="connsiteX81" fmla="*/ 2919376 w 4546203"/>
              <a:gd name="connsiteY81" fmla="*/ 4549387 h 5092591"/>
              <a:gd name="connsiteX82" fmla="*/ 2969119 w 4546203"/>
              <a:gd name="connsiteY82" fmla="*/ 4532275 h 5092591"/>
              <a:gd name="connsiteX83" fmla="*/ 2955987 w 4546203"/>
              <a:gd name="connsiteY83" fmla="*/ 4494470 h 5092591"/>
              <a:gd name="connsiteX84" fmla="*/ 2254398 w 4546203"/>
              <a:gd name="connsiteY84" fmla="*/ 4476562 h 5092591"/>
              <a:gd name="connsiteX85" fmla="*/ 2254398 w 4546203"/>
              <a:gd name="connsiteY85" fmla="*/ 4538244 h 5092591"/>
              <a:gd name="connsiteX86" fmla="*/ 2320060 w 4546203"/>
              <a:gd name="connsiteY86" fmla="*/ 4538244 h 5092591"/>
              <a:gd name="connsiteX87" fmla="*/ 2320060 w 4546203"/>
              <a:gd name="connsiteY87" fmla="*/ 4476562 h 5092591"/>
              <a:gd name="connsiteX88" fmla="*/ 2254398 w 4546203"/>
              <a:gd name="connsiteY88" fmla="*/ 4476562 h 5092591"/>
              <a:gd name="connsiteX89" fmla="*/ 3013292 w 4546203"/>
              <a:gd name="connsiteY89" fmla="*/ 4472980 h 5092591"/>
              <a:gd name="connsiteX90" fmla="*/ 2964344 w 4546203"/>
              <a:gd name="connsiteY90" fmla="*/ 4491286 h 5092591"/>
              <a:gd name="connsiteX91" fmla="*/ 2977874 w 4546203"/>
              <a:gd name="connsiteY91" fmla="*/ 4529489 h 5092591"/>
              <a:gd name="connsiteX92" fmla="*/ 3028016 w 4546203"/>
              <a:gd name="connsiteY92" fmla="*/ 4510388 h 5092591"/>
              <a:gd name="connsiteX93" fmla="*/ 3013292 w 4546203"/>
              <a:gd name="connsiteY93" fmla="*/ 4472980 h 5092591"/>
              <a:gd name="connsiteX94" fmla="*/ 2156104 w 4546203"/>
              <a:gd name="connsiteY94" fmla="*/ 4472582 h 5092591"/>
              <a:gd name="connsiteX95" fmla="*/ 2152920 w 4546203"/>
              <a:gd name="connsiteY95" fmla="*/ 4537051 h 5092591"/>
              <a:gd name="connsiteX96" fmla="*/ 2222164 w 4546203"/>
              <a:gd name="connsiteY96" fmla="*/ 4537051 h 5092591"/>
              <a:gd name="connsiteX97" fmla="*/ 2222164 w 4546203"/>
              <a:gd name="connsiteY97" fmla="*/ 4475766 h 5092591"/>
              <a:gd name="connsiteX98" fmla="*/ 2156104 w 4546203"/>
              <a:gd name="connsiteY98" fmla="*/ 4472582 h 5092591"/>
              <a:gd name="connsiteX99" fmla="*/ 2059401 w 4546203"/>
              <a:gd name="connsiteY99" fmla="*/ 4465021 h 5092591"/>
              <a:gd name="connsiteX100" fmla="*/ 2052636 w 4546203"/>
              <a:gd name="connsiteY100" fmla="*/ 4528295 h 5092591"/>
              <a:gd name="connsiteX101" fmla="*/ 2121482 w 4546203"/>
              <a:gd name="connsiteY101" fmla="*/ 4534265 h 5092591"/>
              <a:gd name="connsiteX102" fmla="*/ 2126257 w 4546203"/>
              <a:gd name="connsiteY102" fmla="*/ 4470990 h 5092591"/>
              <a:gd name="connsiteX103" fmla="*/ 2059401 w 4546203"/>
              <a:gd name="connsiteY103" fmla="*/ 4465021 h 5092591"/>
              <a:gd name="connsiteX104" fmla="*/ 2881172 w 4546203"/>
              <a:gd name="connsiteY104" fmla="*/ 4462236 h 5092591"/>
              <a:gd name="connsiteX105" fmla="*/ 2833020 w 4546203"/>
              <a:gd name="connsiteY105" fmla="*/ 4477358 h 5092591"/>
              <a:gd name="connsiteX106" fmla="*/ 2842571 w 4546203"/>
              <a:gd name="connsiteY106" fmla="*/ 4511184 h 5092591"/>
              <a:gd name="connsiteX107" fmla="*/ 2891917 w 4546203"/>
              <a:gd name="connsiteY107" fmla="*/ 4496061 h 5092591"/>
              <a:gd name="connsiteX108" fmla="*/ 2881172 w 4546203"/>
              <a:gd name="connsiteY108" fmla="*/ 4462236 h 5092591"/>
              <a:gd name="connsiteX109" fmla="*/ 3070199 w 4546203"/>
              <a:gd name="connsiteY109" fmla="*/ 4449899 h 5092591"/>
              <a:gd name="connsiteX110" fmla="*/ 3021649 w 4546203"/>
              <a:gd name="connsiteY110" fmla="*/ 4470195 h 5092591"/>
              <a:gd name="connsiteX111" fmla="*/ 3036373 w 4546203"/>
              <a:gd name="connsiteY111" fmla="*/ 4507602 h 5092591"/>
              <a:gd name="connsiteX112" fmla="*/ 3085719 w 4546203"/>
              <a:gd name="connsiteY112" fmla="*/ 4486908 h 5092591"/>
              <a:gd name="connsiteX113" fmla="*/ 3070199 w 4546203"/>
              <a:gd name="connsiteY113" fmla="*/ 4449899 h 5092591"/>
              <a:gd name="connsiteX114" fmla="*/ 2937283 w 4546203"/>
              <a:gd name="connsiteY114" fmla="*/ 4443134 h 5092591"/>
              <a:gd name="connsiteX115" fmla="*/ 2889131 w 4546203"/>
              <a:gd name="connsiteY115" fmla="*/ 4460644 h 5092591"/>
              <a:gd name="connsiteX116" fmla="*/ 2900672 w 4546203"/>
              <a:gd name="connsiteY116" fmla="*/ 4493276 h 5092591"/>
              <a:gd name="connsiteX117" fmla="*/ 2949620 w 4546203"/>
              <a:gd name="connsiteY117" fmla="*/ 4476562 h 5092591"/>
              <a:gd name="connsiteX118" fmla="*/ 2937283 w 4546203"/>
              <a:gd name="connsiteY118" fmla="*/ 4443134 h 5092591"/>
              <a:gd name="connsiteX119" fmla="*/ 1805906 w 4546203"/>
              <a:gd name="connsiteY119" fmla="*/ 4442736 h 5092591"/>
              <a:gd name="connsiteX120" fmla="*/ 1795161 w 4546203"/>
              <a:gd name="connsiteY120" fmla="*/ 4486510 h 5092591"/>
              <a:gd name="connsiteX121" fmla="*/ 1885098 w 4546203"/>
              <a:gd name="connsiteY121" fmla="*/ 4506010 h 5092591"/>
              <a:gd name="connsiteX122" fmla="*/ 1893455 w 4546203"/>
              <a:gd name="connsiteY122" fmla="*/ 4461838 h 5092591"/>
              <a:gd name="connsiteX123" fmla="*/ 1805906 w 4546203"/>
              <a:gd name="connsiteY123" fmla="*/ 4442736 h 5092591"/>
              <a:gd name="connsiteX124" fmla="*/ 3125515 w 4546203"/>
              <a:gd name="connsiteY124" fmla="*/ 4426022 h 5092591"/>
              <a:gd name="connsiteX125" fmla="*/ 3078158 w 4546203"/>
              <a:gd name="connsiteY125" fmla="*/ 4447113 h 5092591"/>
              <a:gd name="connsiteX126" fmla="*/ 3093678 w 4546203"/>
              <a:gd name="connsiteY126" fmla="*/ 4484123 h 5092591"/>
              <a:gd name="connsiteX127" fmla="*/ 3142626 w 4546203"/>
              <a:gd name="connsiteY127" fmla="*/ 4461838 h 5092591"/>
              <a:gd name="connsiteX128" fmla="*/ 3125515 w 4546203"/>
              <a:gd name="connsiteY128" fmla="*/ 4426022 h 5092591"/>
              <a:gd name="connsiteX129" fmla="*/ 1534503 w 4546203"/>
              <a:gd name="connsiteY129" fmla="*/ 4425226 h 5092591"/>
              <a:gd name="connsiteX130" fmla="*/ 1518187 w 4546203"/>
              <a:gd name="connsiteY130" fmla="*/ 4467011 h 5092591"/>
              <a:gd name="connsiteX131" fmla="*/ 1607328 w 4546203"/>
              <a:gd name="connsiteY131" fmla="*/ 4499643 h 5092591"/>
              <a:gd name="connsiteX132" fmla="*/ 1621654 w 4546203"/>
              <a:gd name="connsiteY132" fmla="*/ 4457062 h 5092591"/>
              <a:gd name="connsiteX133" fmla="*/ 1534503 w 4546203"/>
              <a:gd name="connsiteY133" fmla="*/ 4425226 h 5092591"/>
              <a:gd name="connsiteX134" fmla="*/ 2993394 w 4546203"/>
              <a:gd name="connsiteY134" fmla="*/ 4422440 h 5092591"/>
              <a:gd name="connsiteX135" fmla="*/ 2945640 w 4546203"/>
              <a:gd name="connsiteY135" fmla="*/ 4440746 h 5092591"/>
              <a:gd name="connsiteX136" fmla="*/ 2958375 w 4546203"/>
              <a:gd name="connsiteY136" fmla="*/ 4473378 h 5092591"/>
              <a:gd name="connsiteX137" fmla="*/ 3006527 w 4546203"/>
              <a:gd name="connsiteY137" fmla="*/ 4455072 h 5092591"/>
              <a:gd name="connsiteX138" fmla="*/ 2993394 w 4546203"/>
              <a:gd name="connsiteY138" fmla="*/ 4422440 h 5092591"/>
              <a:gd name="connsiteX139" fmla="*/ 1680949 w 4546203"/>
              <a:gd name="connsiteY139" fmla="*/ 4407318 h 5092591"/>
              <a:gd name="connsiteX140" fmla="*/ 1667817 w 4546203"/>
              <a:gd name="connsiteY140" fmla="*/ 4450297 h 5092591"/>
              <a:gd name="connsiteX141" fmla="*/ 1755764 w 4546203"/>
              <a:gd name="connsiteY141" fmla="*/ 4475766 h 5092591"/>
              <a:gd name="connsiteX142" fmla="*/ 1767305 w 4546203"/>
              <a:gd name="connsiteY142" fmla="*/ 4431991 h 5092591"/>
              <a:gd name="connsiteX143" fmla="*/ 1680949 w 4546203"/>
              <a:gd name="connsiteY143" fmla="*/ 4407318 h 5092591"/>
              <a:gd name="connsiteX144" fmla="*/ 3048710 w 4546203"/>
              <a:gd name="connsiteY144" fmla="*/ 4400155 h 5092591"/>
              <a:gd name="connsiteX145" fmla="*/ 3001752 w 4546203"/>
              <a:gd name="connsiteY145" fmla="*/ 4420451 h 5092591"/>
              <a:gd name="connsiteX146" fmla="*/ 3014884 w 4546203"/>
              <a:gd name="connsiteY146" fmla="*/ 4452685 h 5092591"/>
              <a:gd name="connsiteX147" fmla="*/ 3062638 w 4546203"/>
              <a:gd name="connsiteY147" fmla="*/ 4433185 h 5092591"/>
              <a:gd name="connsiteX148" fmla="*/ 3048710 w 4546203"/>
              <a:gd name="connsiteY148" fmla="*/ 4400155 h 5092591"/>
              <a:gd name="connsiteX149" fmla="*/ 2161277 w 4546203"/>
              <a:gd name="connsiteY149" fmla="*/ 4383043 h 5092591"/>
              <a:gd name="connsiteX150" fmla="*/ 2158094 w 4546203"/>
              <a:gd name="connsiteY150" fmla="*/ 4444328 h 5092591"/>
              <a:gd name="connsiteX151" fmla="*/ 2224153 w 4546203"/>
              <a:gd name="connsiteY151" fmla="*/ 4444328 h 5092591"/>
              <a:gd name="connsiteX152" fmla="*/ 2224153 w 4546203"/>
              <a:gd name="connsiteY152" fmla="*/ 4383043 h 5092591"/>
              <a:gd name="connsiteX153" fmla="*/ 2161277 w 4546203"/>
              <a:gd name="connsiteY153" fmla="*/ 4383043 h 5092591"/>
              <a:gd name="connsiteX154" fmla="*/ 2411191 w 4546203"/>
              <a:gd name="connsiteY154" fmla="*/ 4378666 h 5092591"/>
              <a:gd name="connsiteX155" fmla="*/ 2346723 w 4546203"/>
              <a:gd name="connsiteY155" fmla="*/ 4382247 h 5092591"/>
              <a:gd name="connsiteX156" fmla="*/ 2349906 w 4546203"/>
              <a:gd name="connsiteY156" fmla="*/ 4445920 h 5092591"/>
              <a:gd name="connsiteX157" fmla="*/ 2415170 w 4546203"/>
              <a:gd name="connsiteY157" fmla="*/ 4441940 h 5092591"/>
              <a:gd name="connsiteX158" fmla="*/ 2411191 w 4546203"/>
              <a:gd name="connsiteY158" fmla="*/ 4378666 h 5092591"/>
              <a:gd name="connsiteX159" fmla="*/ 3103229 w 4546203"/>
              <a:gd name="connsiteY159" fmla="*/ 4376676 h 5092591"/>
              <a:gd name="connsiteX160" fmla="*/ 3056669 w 4546203"/>
              <a:gd name="connsiteY160" fmla="*/ 4397369 h 5092591"/>
              <a:gd name="connsiteX161" fmla="*/ 3070995 w 4546203"/>
              <a:gd name="connsiteY161" fmla="*/ 4430001 h 5092591"/>
              <a:gd name="connsiteX162" fmla="*/ 3118351 w 4546203"/>
              <a:gd name="connsiteY162" fmla="*/ 4408512 h 5092591"/>
              <a:gd name="connsiteX163" fmla="*/ 3103229 w 4546203"/>
              <a:gd name="connsiteY163" fmla="*/ 4376676 h 5092591"/>
              <a:gd name="connsiteX164" fmla="*/ 1411933 w 4546203"/>
              <a:gd name="connsiteY164" fmla="*/ 4372696 h 5092591"/>
              <a:gd name="connsiteX165" fmla="*/ 1392832 w 4546203"/>
              <a:gd name="connsiteY165" fmla="*/ 4413287 h 5092591"/>
              <a:gd name="connsiteX166" fmla="*/ 1479187 w 4546203"/>
              <a:gd name="connsiteY166" fmla="*/ 4451491 h 5092591"/>
              <a:gd name="connsiteX167" fmla="*/ 1496697 w 4546203"/>
              <a:gd name="connsiteY167" fmla="*/ 4410104 h 5092591"/>
              <a:gd name="connsiteX168" fmla="*/ 1411933 w 4546203"/>
              <a:gd name="connsiteY168" fmla="*/ 4372696 h 5092591"/>
              <a:gd name="connsiteX169" fmla="*/ 1558778 w 4546203"/>
              <a:gd name="connsiteY169" fmla="*/ 4364339 h 5092591"/>
              <a:gd name="connsiteX170" fmla="*/ 1542462 w 4546203"/>
              <a:gd name="connsiteY170" fmla="*/ 4406522 h 5092591"/>
              <a:gd name="connsiteX171" fmla="*/ 1628817 w 4546203"/>
              <a:gd name="connsiteY171" fmla="*/ 4437961 h 5092591"/>
              <a:gd name="connsiteX172" fmla="*/ 1642746 w 4546203"/>
              <a:gd name="connsiteY172" fmla="*/ 4394982 h 5092591"/>
              <a:gd name="connsiteX173" fmla="*/ 1558778 w 4546203"/>
              <a:gd name="connsiteY173" fmla="*/ 4364339 h 5092591"/>
              <a:gd name="connsiteX174" fmla="*/ 2904253 w 4546203"/>
              <a:gd name="connsiteY174" fmla="*/ 4347227 h 5092591"/>
              <a:gd name="connsiteX175" fmla="*/ 2858489 w 4546203"/>
              <a:gd name="connsiteY175" fmla="*/ 4362350 h 5092591"/>
              <a:gd name="connsiteX176" fmla="*/ 2887539 w 4546203"/>
              <a:gd name="connsiteY176" fmla="*/ 4452287 h 5092591"/>
              <a:gd name="connsiteX177" fmla="*/ 2935691 w 4546203"/>
              <a:gd name="connsiteY177" fmla="*/ 4435573 h 5092591"/>
              <a:gd name="connsiteX178" fmla="*/ 2904253 w 4546203"/>
              <a:gd name="connsiteY178" fmla="*/ 4347227 h 5092591"/>
              <a:gd name="connsiteX179" fmla="*/ 2956783 w 4546203"/>
              <a:gd name="connsiteY179" fmla="*/ 4327330 h 5092591"/>
              <a:gd name="connsiteX180" fmla="*/ 2911416 w 4546203"/>
              <a:gd name="connsiteY180" fmla="*/ 4344442 h 5092591"/>
              <a:gd name="connsiteX181" fmla="*/ 2943253 w 4546203"/>
              <a:gd name="connsiteY181" fmla="*/ 4433185 h 5092591"/>
              <a:gd name="connsiteX182" fmla="*/ 2991007 w 4546203"/>
              <a:gd name="connsiteY182" fmla="*/ 4415277 h 5092591"/>
              <a:gd name="connsiteX183" fmla="*/ 2956783 w 4546203"/>
              <a:gd name="connsiteY183" fmla="*/ 4327330 h 5092591"/>
              <a:gd name="connsiteX184" fmla="*/ 1836150 w 4546203"/>
              <a:gd name="connsiteY184" fmla="*/ 4315789 h 5092591"/>
              <a:gd name="connsiteX185" fmla="*/ 1826599 w 4546203"/>
              <a:gd name="connsiteY185" fmla="*/ 4359564 h 5092591"/>
              <a:gd name="connsiteX186" fmla="*/ 1909771 w 4546203"/>
              <a:gd name="connsiteY186" fmla="*/ 4377870 h 5092591"/>
              <a:gd name="connsiteX187" fmla="*/ 1918128 w 4546203"/>
              <a:gd name="connsiteY187" fmla="*/ 4333299 h 5092591"/>
              <a:gd name="connsiteX188" fmla="*/ 1836150 w 4546203"/>
              <a:gd name="connsiteY188" fmla="*/ 4315789 h 5092591"/>
              <a:gd name="connsiteX189" fmla="*/ 3009313 w 4546203"/>
              <a:gd name="connsiteY189" fmla="*/ 4306239 h 5092591"/>
              <a:gd name="connsiteX190" fmla="*/ 2964344 w 4546203"/>
              <a:gd name="connsiteY190" fmla="*/ 4324544 h 5092591"/>
              <a:gd name="connsiteX191" fmla="*/ 2998966 w 4546203"/>
              <a:gd name="connsiteY191" fmla="*/ 4412094 h 5092591"/>
              <a:gd name="connsiteX192" fmla="*/ 3045924 w 4546203"/>
              <a:gd name="connsiteY192" fmla="*/ 4392992 h 5092591"/>
              <a:gd name="connsiteX193" fmla="*/ 3009313 w 4546203"/>
              <a:gd name="connsiteY193" fmla="*/ 4306239 h 5092591"/>
              <a:gd name="connsiteX194" fmla="*/ 2166848 w 4546203"/>
              <a:gd name="connsiteY194" fmla="*/ 4291116 h 5092591"/>
              <a:gd name="connsiteX195" fmla="*/ 2163267 w 4546203"/>
              <a:gd name="connsiteY195" fmla="*/ 4352003 h 5092591"/>
              <a:gd name="connsiteX196" fmla="*/ 2226143 w 4546203"/>
              <a:gd name="connsiteY196" fmla="*/ 4352003 h 5092591"/>
              <a:gd name="connsiteX197" fmla="*/ 2225745 w 4546203"/>
              <a:gd name="connsiteY197" fmla="*/ 4291116 h 5092591"/>
              <a:gd name="connsiteX198" fmla="*/ 2166848 w 4546203"/>
              <a:gd name="connsiteY198" fmla="*/ 4291116 h 5092591"/>
              <a:gd name="connsiteX199" fmla="*/ 2297619 w 4546203"/>
              <a:gd name="connsiteY199" fmla="*/ 4290519 h 5092591"/>
              <a:gd name="connsiteX200" fmla="*/ 2259173 w 4546203"/>
              <a:gd name="connsiteY200" fmla="*/ 4292310 h 5092591"/>
              <a:gd name="connsiteX201" fmla="*/ 2255592 w 4546203"/>
              <a:gd name="connsiteY201" fmla="*/ 4293902 h 5092591"/>
              <a:gd name="connsiteX202" fmla="*/ 2255592 w 4546203"/>
              <a:gd name="connsiteY202" fmla="*/ 4353197 h 5092591"/>
              <a:gd name="connsiteX203" fmla="*/ 2316478 w 4546203"/>
              <a:gd name="connsiteY203" fmla="*/ 4353197 h 5092591"/>
              <a:gd name="connsiteX204" fmla="*/ 2297619 w 4546203"/>
              <a:gd name="connsiteY204" fmla="*/ 4290519 h 5092591"/>
              <a:gd name="connsiteX205" fmla="*/ 3061046 w 4546203"/>
              <a:gd name="connsiteY205" fmla="*/ 4283555 h 5092591"/>
              <a:gd name="connsiteX206" fmla="*/ 3016874 w 4546203"/>
              <a:gd name="connsiteY206" fmla="*/ 4303453 h 5092591"/>
              <a:gd name="connsiteX207" fmla="*/ 3053883 w 4546203"/>
              <a:gd name="connsiteY207" fmla="*/ 4390206 h 5092591"/>
              <a:gd name="connsiteX208" fmla="*/ 3100046 w 4546203"/>
              <a:gd name="connsiteY208" fmla="*/ 4369115 h 5092591"/>
              <a:gd name="connsiteX209" fmla="*/ 3061046 w 4546203"/>
              <a:gd name="connsiteY209" fmla="*/ 4283555 h 5092591"/>
              <a:gd name="connsiteX210" fmla="*/ 1719948 w 4546203"/>
              <a:gd name="connsiteY210" fmla="*/ 4283157 h 5092591"/>
              <a:gd name="connsiteX211" fmla="*/ 1706816 w 4546203"/>
              <a:gd name="connsiteY211" fmla="*/ 4326136 h 5092591"/>
              <a:gd name="connsiteX212" fmla="*/ 1788794 w 4546203"/>
              <a:gd name="connsiteY212" fmla="*/ 4350013 h 5092591"/>
              <a:gd name="connsiteX213" fmla="*/ 1800733 w 4546203"/>
              <a:gd name="connsiteY213" fmla="*/ 4306239 h 5092591"/>
              <a:gd name="connsiteX214" fmla="*/ 1719948 w 4546203"/>
              <a:gd name="connsiteY214" fmla="*/ 4283157 h 5092591"/>
              <a:gd name="connsiteX215" fmla="*/ 2079299 w 4546203"/>
              <a:gd name="connsiteY215" fmla="*/ 4281167 h 5092591"/>
              <a:gd name="connsiteX216" fmla="*/ 2072534 w 4546203"/>
              <a:gd name="connsiteY216" fmla="*/ 4344442 h 5092591"/>
              <a:gd name="connsiteX217" fmla="*/ 2135012 w 4546203"/>
              <a:gd name="connsiteY217" fmla="*/ 4350013 h 5092591"/>
              <a:gd name="connsiteX218" fmla="*/ 2139390 w 4546203"/>
              <a:gd name="connsiteY218" fmla="*/ 4287137 h 5092591"/>
              <a:gd name="connsiteX219" fmla="*/ 2079299 w 4546203"/>
              <a:gd name="connsiteY219" fmla="*/ 4281167 h 5092591"/>
              <a:gd name="connsiteX220" fmla="*/ 2819489 w 4546203"/>
              <a:gd name="connsiteY220" fmla="*/ 4267637 h 5092591"/>
              <a:gd name="connsiteX221" fmla="*/ 2775715 w 4546203"/>
              <a:gd name="connsiteY221" fmla="*/ 4281167 h 5092591"/>
              <a:gd name="connsiteX222" fmla="*/ 2801980 w 4546203"/>
              <a:gd name="connsiteY222" fmla="*/ 4371104 h 5092591"/>
              <a:gd name="connsiteX223" fmla="*/ 2848142 w 4546203"/>
              <a:gd name="connsiteY223" fmla="*/ 4357574 h 5092591"/>
              <a:gd name="connsiteX224" fmla="*/ 2819489 w 4546203"/>
              <a:gd name="connsiteY224" fmla="*/ 4267637 h 5092591"/>
              <a:gd name="connsiteX225" fmla="*/ 1467647 w 4546203"/>
              <a:gd name="connsiteY225" fmla="*/ 4254106 h 5092591"/>
              <a:gd name="connsiteX226" fmla="*/ 1448545 w 4546203"/>
              <a:gd name="connsiteY226" fmla="*/ 4295096 h 5092591"/>
              <a:gd name="connsiteX227" fmla="*/ 1529727 w 4546203"/>
              <a:gd name="connsiteY227" fmla="*/ 4330911 h 5092591"/>
              <a:gd name="connsiteX228" fmla="*/ 1546839 w 4546203"/>
              <a:gd name="connsiteY228" fmla="*/ 4289524 h 5092591"/>
              <a:gd name="connsiteX229" fmla="*/ 1467647 w 4546203"/>
              <a:gd name="connsiteY229" fmla="*/ 4254106 h 5092591"/>
              <a:gd name="connsiteX230" fmla="*/ 1851670 w 4546203"/>
              <a:gd name="connsiteY230" fmla="*/ 4251719 h 5092591"/>
              <a:gd name="connsiteX231" fmla="*/ 1842120 w 4546203"/>
              <a:gd name="connsiteY231" fmla="*/ 4295494 h 5092591"/>
              <a:gd name="connsiteX232" fmla="*/ 1922108 w 4546203"/>
              <a:gd name="connsiteY232" fmla="*/ 4313401 h 5092591"/>
              <a:gd name="connsiteX233" fmla="*/ 1930863 w 4546203"/>
              <a:gd name="connsiteY233" fmla="*/ 4268831 h 5092591"/>
              <a:gd name="connsiteX234" fmla="*/ 1851670 w 4546203"/>
              <a:gd name="connsiteY234" fmla="*/ 4251719 h 5092591"/>
              <a:gd name="connsiteX235" fmla="*/ 2870029 w 4546203"/>
              <a:gd name="connsiteY235" fmla="*/ 4250525 h 5092591"/>
              <a:gd name="connsiteX236" fmla="*/ 2826653 w 4546203"/>
              <a:gd name="connsiteY236" fmla="*/ 4265647 h 5092591"/>
              <a:gd name="connsiteX237" fmla="*/ 2856101 w 4546203"/>
              <a:gd name="connsiteY237" fmla="*/ 4355186 h 5092591"/>
              <a:gd name="connsiteX238" fmla="*/ 2901468 w 4546203"/>
              <a:gd name="connsiteY238" fmla="*/ 4338870 h 5092591"/>
              <a:gd name="connsiteX239" fmla="*/ 2870029 w 4546203"/>
              <a:gd name="connsiteY239" fmla="*/ 4250525 h 5092591"/>
              <a:gd name="connsiteX240" fmla="*/ 1606134 w 4546203"/>
              <a:gd name="connsiteY240" fmla="*/ 4242964 h 5092591"/>
              <a:gd name="connsiteX241" fmla="*/ 1589818 w 4546203"/>
              <a:gd name="connsiteY241" fmla="*/ 4284749 h 5092591"/>
              <a:gd name="connsiteX242" fmla="*/ 1670204 w 4546203"/>
              <a:gd name="connsiteY242" fmla="*/ 4314198 h 5092591"/>
              <a:gd name="connsiteX243" fmla="*/ 1684929 w 4546203"/>
              <a:gd name="connsiteY243" fmla="*/ 4271616 h 5092591"/>
              <a:gd name="connsiteX244" fmla="*/ 1606134 w 4546203"/>
              <a:gd name="connsiteY244" fmla="*/ 4242964 h 5092591"/>
              <a:gd name="connsiteX245" fmla="*/ 2919773 w 4546203"/>
              <a:gd name="connsiteY245" fmla="*/ 4232219 h 5092591"/>
              <a:gd name="connsiteX246" fmla="*/ 2877192 w 4546203"/>
              <a:gd name="connsiteY246" fmla="*/ 4248137 h 5092591"/>
              <a:gd name="connsiteX247" fmla="*/ 2909029 w 4546203"/>
              <a:gd name="connsiteY247" fmla="*/ 4336881 h 5092591"/>
              <a:gd name="connsiteX248" fmla="*/ 2953997 w 4546203"/>
              <a:gd name="connsiteY248" fmla="*/ 4320167 h 5092591"/>
              <a:gd name="connsiteX249" fmla="*/ 2919773 w 4546203"/>
              <a:gd name="connsiteY249" fmla="*/ 4232219 h 5092591"/>
              <a:gd name="connsiteX250" fmla="*/ 1739846 w 4546203"/>
              <a:gd name="connsiteY250" fmla="*/ 4221077 h 5092591"/>
              <a:gd name="connsiteX251" fmla="*/ 1726315 w 4546203"/>
              <a:gd name="connsiteY251" fmla="*/ 4264055 h 5092591"/>
              <a:gd name="connsiteX252" fmla="*/ 1806304 w 4546203"/>
              <a:gd name="connsiteY252" fmla="*/ 4286341 h 5092591"/>
              <a:gd name="connsiteX253" fmla="*/ 1817446 w 4546203"/>
              <a:gd name="connsiteY253" fmla="*/ 4242964 h 5092591"/>
              <a:gd name="connsiteX254" fmla="*/ 1739846 w 4546203"/>
              <a:gd name="connsiteY254" fmla="*/ 4221077 h 5092591"/>
              <a:gd name="connsiteX255" fmla="*/ 2969915 w 4546203"/>
              <a:gd name="connsiteY255" fmla="*/ 4211924 h 5092591"/>
              <a:gd name="connsiteX256" fmla="*/ 2927732 w 4546203"/>
              <a:gd name="connsiteY256" fmla="*/ 4229831 h 5092591"/>
              <a:gd name="connsiteX257" fmla="*/ 2961956 w 4546203"/>
              <a:gd name="connsiteY257" fmla="*/ 4317381 h 5092591"/>
              <a:gd name="connsiteX258" fmla="*/ 3006527 w 4546203"/>
              <a:gd name="connsiteY258" fmla="*/ 4298677 h 5092591"/>
              <a:gd name="connsiteX259" fmla="*/ 2969915 w 4546203"/>
              <a:gd name="connsiteY259" fmla="*/ 4211924 h 5092591"/>
              <a:gd name="connsiteX260" fmla="*/ 2171624 w 4546203"/>
              <a:gd name="connsiteY260" fmla="*/ 4197995 h 5092591"/>
              <a:gd name="connsiteX261" fmla="*/ 2168838 w 4546203"/>
              <a:gd name="connsiteY261" fmla="*/ 4259678 h 5092591"/>
              <a:gd name="connsiteX262" fmla="*/ 2228133 w 4546203"/>
              <a:gd name="connsiteY262" fmla="*/ 4259678 h 5092591"/>
              <a:gd name="connsiteX263" fmla="*/ 2227735 w 4546203"/>
              <a:gd name="connsiteY263" fmla="*/ 4197995 h 5092591"/>
              <a:gd name="connsiteX264" fmla="*/ 2171624 w 4546203"/>
              <a:gd name="connsiteY264" fmla="*/ 4197995 h 5092591"/>
              <a:gd name="connsiteX265" fmla="*/ 2396069 w 4546203"/>
              <a:gd name="connsiteY265" fmla="*/ 4194016 h 5092591"/>
              <a:gd name="connsiteX266" fmla="*/ 2341947 w 4546203"/>
              <a:gd name="connsiteY266" fmla="*/ 4197995 h 5092591"/>
              <a:gd name="connsiteX267" fmla="*/ 2341549 w 4546203"/>
              <a:gd name="connsiteY267" fmla="*/ 4261270 h 5092591"/>
              <a:gd name="connsiteX268" fmla="*/ 2401640 w 4546203"/>
              <a:gd name="connsiteY268" fmla="*/ 4257688 h 5092591"/>
              <a:gd name="connsiteX269" fmla="*/ 2396069 w 4546203"/>
              <a:gd name="connsiteY269" fmla="*/ 4194016 h 5092591"/>
              <a:gd name="connsiteX270" fmla="*/ 2089248 w 4546203"/>
              <a:gd name="connsiteY270" fmla="*/ 4189638 h 5092591"/>
              <a:gd name="connsiteX271" fmla="*/ 2082483 w 4546203"/>
              <a:gd name="connsiteY271" fmla="*/ 4252515 h 5092591"/>
              <a:gd name="connsiteX272" fmla="*/ 2141777 w 4546203"/>
              <a:gd name="connsiteY272" fmla="*/ 4258086 h 5092591"/>
              <a:gd name="connsiteX273" fmla="*/ 2146155 w 4546203"/>
              <a:gd name="connsiteY273" fmla="*/ 4194812 h 5092591"/>
              <a:gd name="connsiteX274" fmla="*/ 2089248 w 4546203"/>
              <a:gd name="connsiteY274" fmla="*/ 4189638 h 5092591"/>
              <a:gd name="connsiteX275" fmla="*/ 2687767 w 4546203"/>
              <a:gd name="connsiteY275" fmla="*/ 4183669 h 5092591"/>
              <a:gd name="connsiteX276" fmla="*/ 2649962 w 4546203"/>
              <a:gd name="connsiteY276" fmla="*/ 4193618 h 5092591"/>
              <a:gd name="connsiteX277" fmla="*/ 2659911 w 4546203"/>
              <a:gd name="connsiteY277" fmla="*/ 4233811 h 5092591"/>
              <a:gd name="connsiteX278" fmla="*/ 2697716 w 4546203"/>
              <a:gd name="connsiteY278" fmla="*/ 4224260 h 5092591"/>
              <a:gd name="connsiteX279" fmla="*/ 2687767 w 4546203"/>
              <a:gd name="connsiteY279" fmla="*/ 4183669 h 5092591"/>
              <a:gd name="connsiteX280" fmla="*/ 1630011 w 4546203"/>
              <a:gd name="connsiteY280" fmla="*/ 4182077 h 5092591"/>
              <a:gd name="connsiteX281" fmla="*/ 1614093 w 4546203"/>
              <a:gd name="connsiteY281" fmla="*/ 4223862 h 5092591"/>
              <a:gd name="connsiteX282" fmla="*/ 1691296 w 4546203"/>
              <a:gd name="connsiteY282" fmla="*/ 4252515 h 5092591"/>
              <a:gd name="connsiteX283" fmla="*/ 1706020 w 4546203"/>
              <a:gd name="connsiteY283" fmla="*/ 4209934 h 5092591"/>
              <a:gd name="connsiteX284" fmla="*/ 1630011 w 4546203"/>
              <a:gd name="connsiteY284" fmla="*/ 4182077 h 5092591"/>
              <a:gd name="connsiteX285" fmla="*/ 2788449 w 4546203"/>
              <a:gd name="connsiteY285" fmla="*/ 4170139 h 5092591"/>
              <a:gd name="connsiteX286" fmla="*/ 2747062 w 4546203"/>
              <a:gd name="connsiteY286" fmla="*/ 4183271 h 5092591"/>
              <a:gd name="connsiteX287" fmla="*/ 2773725 w 4546203"/>
              <a:gd name="connsiteY287" fmla="*/ 4273208 h 5092591"/>
              <a:gd name="connsiteX288" fmla="*/ 2817102 w 4546203"/>
              <a:gd name="connsiteY288" fmla="*/ 4259678 h 5092591"/>
              <a:gd name="connsiteX289" fmla="*/ 2788449 w 4546203"/>
              <a:gd name="connsiteY289" fmla="*/ 4170139 h 5092591"/>
              <a:gd name="connsiteX290" fmla="*/ 2836203 w 4546203"/>
              <a:gd name="connsiteY290" fmla="*/ 4154220 h 5092591"/>
              <a:gd name="connsiteX291" fmla="*/ 2794817 w 4546203"/>
              <a:gd name="connsiteY291" fmla="*/ 4167751 h 5092591"/>
              <a:gd name="connsiteX292" fmla="*/ 2824265 w 4546203"/>
              <a:gd name="connsiteY292" fmla="*/ 4257688 h 5092591"/>
              <a:gd name="connsiteX293" fmla="*/ 2867244 w 4546203"/>
              <a:gd name="connsiteY293" fmla="*/ 4242168 h 5092591"/>
              <a:gd name="connsiteX294" fmla="*/ 2836203 w 4546203"/>
              <a:gd name="connsiteY294" fmla="*/ 4154220 h 5092591"/>
              <a:gd name="connsiteX295" fmla="*/ 2599820 w 4546203"/>
              <a:gd name="connsiteY295" fmla="*/ 4145864 h 5092591"/>
              <a:gd name="connsiteX296" fmla="*/ 2563209 w 4546203"/>
              <a:gd name="connsiteY296" fmla="*/ 4152629 h 5092591"/>
              <a:gd name="connsiteX297" fmla="*/ 2571168 w 4546203"/>
              <a:gd name="connsiteY297" fmla="*/ 4194016 h 5092591"/>
              <a:gd name="connsiteX298" fmla="*/ 2608575 w 4546203"/>
              <a:gd name="connsiteY298" fmla="*/ 4186454 h 5092591"/>
              <a:gd name="connsiteX299" fmla="*/ 2599820 w 4546203"/>
              <a:gd name="connsiteY299" fmla="*/ 4145864 h 5092591"/>
              <a:gd name="connsiteX300" fmla="*/ 1522962 w 4546203"/>
              <a:gd name="connsiteY300" fmla="*/ 4135915 h 5092591"/>
              <a:gd name="connsiteX301" fmla="*/ 1504258 w 4546203"/>
              <a:gd name="connsiteY301" fmla="*/ 4176506 h 5092591"/>
              <a:gd name="connsiteX302" fmla="*/ 1579471 w 4546203"/>
              <a:gd name="connsiteY302" fmla="*/ 4209934 h 5092591"/>
              <a:gd name="connsiteX303" fmla="*/ 1596981 w 4546203"/>
              <a:gd name="connsiteY303" fmla="*/ 4168547 h 5092591"/>
              <a:gd name="connsiteX304" fmla="*/ 1522962 w 4546203"/>
              <a:gd name="connsiteY304" fmla="*/ 4135915 h 5092591"/>
              <a:gd name="connsiteX305" fmla="*/ 2773725 w 4546203"/>
              <a:gd name="connsiteY305" fmla="*/ 4125568 h 5092591"/>
              <a:gd name="connsiteX306" fmla="*/ 2734328 w 4546203"/>
              <a:gd name="connsiteY306" fmla="*/ 4138700 h 5092591"/>
              <a:gd name="connsiteX307" fmla="*/ 2745073 w 4546203"/>
              <a:gd name="connsiteY307" fmla="*/ 4175312 h 5092591"/>
              <a:gd name="connsiteX308" fmla="*/ 2786062 w 4546203"/>
              <a:gd name="connsiteY308" fmla="*/ 4162976 h 5092591"/>
              <a:gd name="connsiteX309" fmla="*/ 2773725 w 4546203"/>
              <a:gd name="connsiteY309" fmla="*/ 4125568 h 5092591"/>
              <a:gd name="connsiteX310" fmla="*/ 1883507 w 4546203"/>
              <a:gd name="connsiteY310" fmla="*/ 4125170 h 5092591"/>
              <a:gd name="connsiteX311" fmla="*/ 1872762 w 4546203"/>
              <a:gd name="connsiteY311" fmla="*/ 4168945 h 5092591"/>
              <a:gd name="connsiteX312" fmla="*/ 1947577 w 4546203"/>
              <a:gd name="connsiteY312" fmla="*/ 4185659 h 5092591"/>
              <a:gd name="connsiteX313" fmla="*/ 1956332 w 4546203"/>
              <a:gd name="connsiteY313" fmla="*/ 4141088 h 5092591"/>
              <a:gd name="connsiteX314" fmla="*/ 1883507 w 4546203"/>
              <a:gd name="connsiteY314" fmla="*/ 4125170 h 5092591"/>
              <a:gd name="connsiteX315" fmla="*/ 1996525 w 4546203"/>
              <a:gd name="connsiteY315" fmla="*/ 4124374 h 5092591"/>
              <a:gd name="connsiteX316" fmla="*/ 1982199 w 4546203"/>
              <a:gd name="connsiteY316" fmla="*/ 4207546 h 5092591"/>
              <a:gd name="connsiteX317" fmla="*/ 2047463 w 4546203"/>
              <a:gd name="connsiteY317" fmla="*/ 4217097 h 5092591"/>
              <a:gd name="connsiteX318" fmla="*/ 2058605 w 4546203"/>
              <a:gd name="connsiteY318" fmla="*/ 4133527 h 5092591"/>
              <a:gd name="connsiteX319" fmla="*/ 1996525 w 4546203"/>
              <a:gd name="connsiteY319" fmla="*/ 4124374 h 5092591"/>
              <a:gd name="connsiteX320" fmla="*/ 1653888 w 4546203"/>
              <a:gd name="connsiteY320" fmla="*/ 4120792 h 5092591"/>
              <a:gd name="connsiteX321" fmla="*/ 1637572 w 4546203"/>
              <a:gd name="connsiteY321" fmla="*/ 4162976 h 5092591"/>
              <a:gd name="connsiteX322" fmla="*/ 1712785 w 4546203"/>
              <a:gd name="connsiteY322" fmla="*/ 4190036 h 5092591"/>
              <a:gd name="connsiteX323" fmla="*/ 1726713 w 4546203"/>
              <a:gd name="connsiteY323" fmla="*/ 4147455 h 5092591"/>
              <a:gd name="connsiteX324" fmla="*/ 1653888 w 4546203"/>
              <a:gd name="connsiteY324" fmla="*/ 4120792 h 5092591"/>
              <a:gd name="connsiteX325" fmla="*/ 2930518 w 4546203"/>
              <a:gd name="connsiteY325" fmla="*/ 4117609 h 5092591"/>
              <a:gd name="connsiteX326" fmla="*/ 2890325 w 4546203"/>
              <a:gd name="connsiteY326" fmla="*/ 4133925 h 5092591"/>
              <a:gd name="connsiteX327" fmla="*/ 2924549 w 4546203"/>
              <a:gd name="connsiteY327" fmla="*/ 4221872 h 5092591"/>
              <a:gd name="connsiteX328" fmla="*/ 2967130 w 4546203"/>
              <a:gd name="connsiteY328" fmla="*/ 4204362 h 5092591"/>
              <a:gd name="connsiteX329" fmla="*/ 2930518 w 4546203"/>
              <a:gd name="connsiteY329" fmla="*/ 4117609 h 5092591"/>
              <a:gd name="connsiteX330" fmla="*/ 2820683 w 4546203"/>
              <a:gd name="connsiteY330" fmla="*/ 4110446 h 5092591"/>
              <a:gd name="connsiteX331" fmla="*/ 2780888 w 4546203"/>
              <a:gd name="connsiteY331" fmla="*/ 4123976 h 5092591"/>
              <a:gd name="connsiteX332" fmla="*/ 2792827 w 4546203"/>
              <a:gd name="connsiteY332" fmla="*/ 4160588 h 5092591"/>
              <a:gd name="connsiteX333" fmla="*/ 2833418 w 4546203"/>
              <a:gd name="connsiteY333" fmla="*/ 4146261 h 5092591"/>
              <a:gd name="connsiteX334" fmla="*/ 2820683 w 4546203"/>
              <a:gd name="connsiteY334" fmla="*/ 4110446 h 5092591"/>
              <a:gd name="connsiteX335" fmla="*/ 2256786 w 4546203"/>
              <a:gd name="connsiteY335" fmla="*/ 4107660 h 5092591"/>
              <a:gd name="connsiteX336" fmla="*/ 2256786 w 4546203"/>
              <a:gd name="connsiteY336" fmla="*/ 4168547 h 5092591"/>
              <a:gd name="connsiteX337" fmla="*/ 2310111 w 4546203"/>
              <a:gd name="connsiteY337" fmla="*/ 4168547 h 5092591"/>
              <a:gd name="connsiteX338" fmla="*/ 2310111 w 4546203"/>
              <a:gd name="connsiteY338" fmla="*/ 4107660 h 5092591"/>
              <a:gd name="connsiteX339" fmla="*/ 2256786 w 4546203"/>
              <a:gd name="connsiteY339" fmla="*/ 4107660 h 5092591"/>
              <a:gd name="connsiteX340" fmla="*/ 2177593 w 4546203"/>
              <a:gd name="connsiteY340" fmla="*/ 4104079 h 5092591"/>
              <a:gd name="connsiteX341" fmla="*/ 2173613 w 4546203"/>
              <a:gd name="connsiteY341" fmla="*/ 4167751 h 5092591"/>
              <a:gd name="connsiteX342" fmla="*/ 2230123 w 4546203"/>
              <a:gd name="connsiteY342" fmla="*/ 4167751 h 5092591"/>
              <a:gd name="connsiteX343" fmla="*/ 2230123 w 4546203"/>
              <a:gd name="connsiteY343" fmla="*/ 4106466 h 5092591"/>
              <a:gd name="connsiteX344" fmla="*/ 2177593 w 4546203"/>
              <a:gd name="connsiteY344" fmla="*/ 4104079 h 5092591"/>
              <a:gd name="connsiteX345" fmla="*/ 2389701 w 4546203"/>
              <a:gd name="connsiteY345" fmla="*/ 4102089 h 5092591"/>
              <a:gd name="connsiteX346" fmla="*/ 2335580 w 4546203"/>
              <a:gd name="connsiteY346" fmla="*/ 4105671 h 5092591"/>
              <a:gd name="connsiteX347" fmla="*/ 2338764 w 4546203"/>
              <a:gd name="connsiteY347" fmla="*/ 4169343 h 5092591"/>
              <a:gd name="connsiteX348" fmla="*/ 2394875 w 4546203"/>
              <a:gd name="connsiteY348" fmla="*/ 4165363 h 5092591"/>
              <a:gd name="connsiteX349" fmla="*/ 2389701 w 4546203"/>
              <a:gd name="connsiteY349" fmla="*/ 4102089 h 5092591"/>
              <a:gd name="connsiteX350" fmla="*/ 2514260 w 4546203"/>
              <a:gd name="connsiteY350" fmla="*/ 4101293 h 5092591"/>
              <a:gd name="connsiteX351" fmla="*/ 2478843 w 4546203"/>
              <a:gd name="connsiteY351" fmla="*/ 4105671 h 5092591"/>
              <a:gd name="connsiteX352" fmla="*/ 2485210 w 4546203"/>
              <a:gd name="connsiteY352" fmla="*/ 4147455 h 5092591"/>
              <a:gd name="connsiteX353" fmla="*/ 2521025 w 4546203"/>
              <a:gd name="connsiteY353" fmla="*/ 4141486 h 5092591"/>
              <a:gd name="connsiteX354" fmla="*/ 2514260 w 4546203"/>
              <a:gd name="connsiteY354" fmla="*/ 4101293 h 5092591"/>
              <a:gd name="connsiteX355" fmla="*/ 1067705 w 4546203"/>
              <a:gd name="connsiteY355" fmla="*/ 4101293 h 5092591"/>
              <a:gd name="connsiteX356" fmla="*/ 1037859 w 4546203"/>
              <a:gd name="connsiteY356" fmla="*/ 4140292 h 5092591"/>
              <a:gd name="connsiteX357" fmla="*/ 1081235 w 4546203"/>
              <a:gd name="connsiteY357" fmla="*/ 4172128 h 5092591"/>
              <a:gd name="connsiteX358" fmla="*/ 1109888 w 4546203"/>
              <a:gd name="connsiteY358" fmla="*/ 4133129 h 5092591"/>
              <a:gd name="connsiteX359" fmla="*/ 1067705 w 4546203"/>
              <a:gd name="connsiteY359" fmla="*/ 4101293 h 5092591"/>
              <a:gd name="connsiteX360" fmla="*/ 2975885 w 4546203"/>
              <a:gd name="connsiteY360" fmla="*/ 4097711 h 5092591"/>
              <a:gd name="connsiteX361" fmla="*/ 2936487 w 4546203"/>
              <a:gd name="connsiteY361" fmla="*/ 4115619 h 5092591"/>
              <a:gd name="connsiteX362" fmla="*/ 2973497 w 4546203"/>
              <a:gd name="connsiteY362" fmla="*/ 4201975 h 5092591"/>
              <a:gd name="connsiteX363" fmla="*/ 3015282 w 4546203"/>
              <a:gd name="connsiteY363" fmla="*/ 4183271 h 5092591"/>
              <a:gd name="connsiteX364" fmla="*/ 2975885 w 4546203"/>
              <a:gd name="connsiteY364" fmla="*/ 4097711 h 5092591"/>
              <a:gd name="connsiteX365" fmla="*/ 1779243 w 4546203"/>
              <a:gd name="connsiteY365" fmla="*/ 4096120 h 5092591"/>
              <a:gd name="connsiteX366" fmla="*/ 1766111 w 4546203"/>
              <a:gd name="connsiteY366" fmla="*/ 4139099 h 5092591"/>
              <a:gd name="connsiteX367" fmla="*/ 1839732 w 4546203"/>
              <a:gd name="connsiteY367" fmla="*/ 4159792 h 5092591"/>
              <a:gd name="connsiteX368" fmla="*/ 1850875 w 4546203"/>
              <a:gd name="connsiteY368" fmla="*/ 4116415 h 5092591"/>
              <a:gd name="connsiteX369" fmla="*/ 1779243 w 4546203"/>
              <a:gd name="connsiteY369" fmla="*/ 4096120 h 5092591"/>
              <a:gd name="connsiteX370" fmla="*/ 2866050 w 4546203"/>
              <a:gd name="connsiteY370" fmla="*/ 4093334 h 5092591"/>
              <a:gd name="connsiteX371" fmla="*/ 2827448 w 4546203"/>
              <a:gd name="connsiteY371" fmla="*/ 4108058 h 5092591"/>
              <a:gd name="connsiteX372" fmla="*/ 2840581 w 4546203"/>
              <a:gd name="connsiteY372" fmla="*/ 4144272 h 5092591"/>
              <a:gd name="connsiteX373" fmla="*/ 2880774 w 4546203"/>
              <a:gd name="connsiteY373" fmla="*/ 4128354 h 5092591"/>
              <a:gd name="connsiteX374" fmla="*/ 2866050 w 4546203"/>
              <a:gd name="connsiteY374" fmla="*/ 4093334 h 5092591"/>
              <a:gd name="connsiteX375" fmla="*/ 3548537 w 4546203"/>
              <a:gd name="connsiteY375" fmla="*/ 4083783 h 5092591"/>
              <a:gd name="connsiteX376" fmla="*/ 3509538 w 4546203"/>
              <a:gd name="connsiteY376" fmla="*/ 4115619 h 5092591"/>
              <a:gd name="connsiteX377" fmla="*/ 3533017 w 4546203"/>
              <a:gd name="connsiteY377" fmla="*/ 4145068 h 5092591"/>
              <a:gd name="connsiteX378" fmla="*/ 3572813 w 4546203"/>
              <a:gd name="connsiteY378" fmla="*/ 4112436 h 5092591"/>
              <a:gd name="connsiteX379" fmla="*/ 3548537 w 4546203"/>
              <a:gd name="connsiteY379" fmla="*/ 4083783 h 5092591"/>
              <a:gd name="connsiteX380" fmla="*/ 1550819 w 4546203"/>
              <a:gd name="connsiteY380" fmla="*/ 4077018 h 5092591"/>
              <a:gd name="connsiteX381" fmla="*/ 1531717 w 4546203"/>
              <a:gd name="connsiteY381" fmla="*/ 4117211 h 5092591"/>
              <a:gd name="connsiteX382" fmla="*/ 1604542 w 4546203"/>
              <a:gd name="connsiteY382" fmla="*/ 4149843 h 5092591"/>
              <a:gd name="connsiteX383" fmla="*/ 1622052 w 4546203"/>
              <a:gd name="connsiteY383" fmla="*/ 4108058 h 5092591"/>
              <a:gd name="connsiteX384" fmla="*/ 1550819 w 4546203"/>
              <a:gd name="connsiteY384" fmla="*/ 4077018 h 5092591"/>
              <a:gd name="connsiteX385" fmla="*/ 2911814 w 4546203"/>
              <a:gd name="connsiteY385" fmla="*/ 4075028 h 5092591"/>
              <a:gd name="connsiteX386" fmla="*/ 2873213 w 4546203"/>
              <a:gd name="connsiteY386" fmla="*/ 4090946 h 5092591"/>
              <a:gd name="connsiteX387" fmla="*/ 2887539 w 4546203"/>
              <a:gd name="connsiteY387" fmla="*/ 4127160 h 5092591"/>
              <a:gd name="connsiteX388" fmla="*/ 2926936 w 4546203"/>
              <a:gd name="connsiteY388" fmla="*/ 4110446 h 5092591"/>
              <a:gd name="connsiteX389" fmla="*/ 2911814 w 4546203"/>
              <a:gd name="connsiteY389" fmla="*/ 4075028 h 5092591"/>
              <a:gd name="connsiteX390" fmla="*/ 2757409 w 4546203"/>
              <a:gd name="connsiteY390" fmla="*/ 4073038 h 5092591"/>
              <a:gd name="connsiteX391" fmla="*/ 2718808 w 4546203"/>
              <a:gd name="connsiteY391" fmla="*/ 4084977 h 5092591"/>
              <a:gd name="connsiteX392" fmla="*/ 2729155 w 4546203"/>
              <a:gd name="connsiteY392" fmla="*/ 4119997 h 5092591"/>
              <a:gd name="connsiteX393" fmla="*/ 2768552 w 4546203"/>
              <a:gd name="connsiteY393" fmla="*/ 4108058 h 5092591"/>
              <a:gd name="connsiteX394" fmla="*/ 2757409 w 4546203"/>
              <a:gd name="connsiteY394" fmla="*/ 4073038 h 5092591"/>
              <a:gd name="connsiteX395" fmla="*/ 2801980 w 4546203"/>
              <a:gd name="connsiteY395" fmla="*/ 4057916 h 5092591"/>
              <a:gd name="connsiteX396" fmla="*/ 2763776 w 4546203"/>
              <a:gd name="connsiteY396" fmla="*/ 4071447 h 5092591"/>
              <a:gd name="connsiteX397" fmla="*/ 2775715 w 4546203"/>
              <a:gd name="connsiteY397" fmla="*/ 4106068 h 5092591"/>
              <a:gd name="connsiteX398" fmla="*/ 2814316 w 4546203"/>
              <a:gd name="connsiteY398" fmla="*/ 4092538 h 5092591"/>
              <a:gd name="connsiteX399" fmla="*/ 2801980 w 4546203"/>
              <a:gd name="connsiteY399" fmla="*/ 4057916 h 5092591"/>
              <a:gd name="connsiteX400" fmla="*/ 2956783 w 4546203"/>
              <a:gd name="connsiteY400" fmla="*/ 4055528 h 5092591"/>
              <a:gd name="connsiteX401" fmla="*/ 2918580 w 4546203"/>
              <a:gd name="connsiteY401" fmla="*/ 4072640 h 5092591"/>
              <a:gd name="connsiteX402" fmla="*/ 2934100 w 4546203"/>
              <a:gd name="connsiteY402" fmla="*/ 4107660 h 5092591"/>
              <a:gd name="connsiteX403" fmla="*/ 2973497 w 4546203"/>
              <a:gd name="connsiteY403" fmla="*/ 4090548 h 5092591"/>
              <a:gd name="connsiteX404" fmla="*/ 2956783 w 4546203"/>
              <a:gd name="connsiteY404" fmla="*/ 4055528 h 5092591"/>
              <a:gd name="connsiteX405" fmla="*/ 1008410 w 4546203"/>
              <a:gd name="connsiteY405" fmla="*/ 4053539 h 5092591"/>
              <a:gd name="connsiteX406" fmla="*/ 977370 w 4546203"/>
              <a:gd name="connsiteY406" fmla="*/ 4091344 h 5092591"/>
              <a:gd name="connsiteX407" fmla="*/ 1019155 w 4546203"/>
              <a:gd name="connsiteY407" fmla="*/ 4125170 h 5092591"/>
              <a:gd name="connsiteX408" fmla="*/ 1049399 w 4546203"/>
              <a:gd name="connsiteY408" fmla="*/ 4086966 h 5092591"/>
              <a:gd name="connsiteX409" fmla="*/ 1008410 w 4546203"/>
              <a:gd name="connsiteY409" fmla="*/ 4053539 h 5092591"/>
              <a:gd name="connsiteX410" fmla="*/ 1111082 w 4546203"/>
              <a:gd name="connsiteY410" fmla="*/ 4045182 h 5092591"/>
              <a:gd name="connsiteX411" fmla="*/ 1081235 w 4546203"/>
              <a:gd name="connsiteY411" fmla="*/ 4084181 h 5092591"/>
              <a:gd name="connsiteX412" fmla="*/ 1123020 w 4546203"/>
              <a:gd name="connsiteY412" fmla="*/ 4115221 h 5092591"/>
              <a:gd name="connsiteX413" fmla="*/ 1151673 w 4546203"/>
              <a:gd name="connsiteY413" fmla="*/ 4075824 h 5092591"/>
              <a:gd name="connsiteX414" fmla="*/ 1111082 w 4546203"/>
              <a:gd name="connsiteY414" fmla="*/ 4045182 h 5092591"/>
              <a:gd name="connsiteX415" fmla="*/ 2846152 w 4546203"/>
              <a:gd name="connsiteY415" fmla="*/ 4041600 h 5092591"/>
              <a:gd name="connsiteX416" fmla="*/ 2808745 w 4546203"/>
              <a:gd name="connsiteY416" fmla="*/ 4056722 h 5092591"/>
              <a:gd name="connsiteX417" fmla="*/ 2821081 w 4546203"/>
              <a:gd name="connsiteY417" fmla="*/ 4090946 h 5092591"/>
              <a:gd name="connsiteX418" fmla="*/ 2860081 w 4546203"/>
              <a:gd name="connsiteY418" fmla="*/ 4076222 h 5092591"/>
              <a:gd name="connsiteX419" fmla="*/ 2846152 w 4546203"/>
              <a:gd name="connsiteY419" fmla="*/ 4041600 h 5092591"/>
              <a:gd name="connsiteX420" fmla="*/ 3512722 w 4546203"/>
              <a:gd name="connsiteY420" fmla="*/ 4040008 h 5092591"/>
              <a:gd name="connsiteX421" fmla="*/ 3474518 w 4546203"/>
              <a:gd name="connsiteY421" fmla="*/ 4071447 h 5092591"/>
              <a:gd name="connsiteX422" fmla="*/ 3495610 w 4546203"/>
              <a:gd name="connsiteY422" fmla="*/ 4097314 h 5092591"/>
              <a:gd name="connsiteX423" fmla="*/ 3534211 w 4546203"/>
              <a:gd name="connsiteY423" fmla="*/ 4065875 h 5092591"/>
              <a:gd name="connsiteX424" fmla="*/ 3512722 w 4546203"/>
              <a:gd name="connsiteY424" fmla="*/ 4040008 h 5092591"/>
              <a:gd name="connsiteX425" fmla="*/ 2889927 w 4546203"/>
              <a:gd name="connsiteY425" fmla="*/ 4024090 h 5092591"/>
              <a:gd name="connsiteX426" fmla="*/ 2852917 w 4546203"/>
              <a:gd name="connsiteY426" fmla="*/ 4039610 h 5092591"/>
              <a:gd name="connsiteX427" fmla="*/ 2866448 w 4546203"/>
              <a:gd name="connsiteY427" fmla="*/ 4073834 h 5092591"/>
              <a:gd name="connsiteX428" fmla="*/ 2904651 w 4546203"/>
              <a:gd name="connsiteY428" fmla="*/ 4057518 h 5092591"/>
              <a:gd name="connsiteX429" fmla="*/ 2889927 w 4546203"/>
              <a:gd name="connsiteY429" fmla="*/ 4024090 h 5092591"/>
              <a:gd name="connsiteX430" fmla="*/ 2629667 w 4546203"/>
              <a:gd name="connsiteY430" fmla="*/ 4019713 h 5092591"/>
              <a:gd name="connsiteX431" fmla="*/ 2595841 w 4546203"/>
              <a:gd name="connsiteY431" fmla="*/ 4027672 h 5092591"/>
              <a:gd name="connsiteX432" fmla="*/ 2605391 w 4546203"/>
              <a:gd name="connsiteY432" fmla="*/ 4067865 h 5092591"/>
              <a:gd name="connsiteX433" fmla="*/ 2639615 w 4546203"/>
              <a:gd name="connsiteY433" fmla="*/ 4060304 h 5092591"/>
              <a:gd name="connsiteX434" fmla="*/ 2629667 w 4546203"/>
              <a:gd name="connsiteY434" fmla="*/ 4019713 h 5092591"/>
              <a:gd name="connsiteX435" fmla="*/ 2183562 w 4546203"/>
              <a:gd name="connsiteY435" fmla="*/ 4012152 h 5092591"/>
              <a:gd name="connsiteX436" fmla="*/ 2179583 w 4546203"/>
              <a:gd name="connsiteY436" fmla="*/ 4075426 h 5092591"/>
              <a:gd name="connsiteX437" fmla="*/ 2232908 w 4546203"/>
              <a:gd name="connsiteY437" fmla="*/ 4078212 h 5092591"/>
              <a:gd name="connsiteX438" fmla="*/ 2232908 w 4546203"/>
              <a:gd name="connsiteY438" fmla="*/ 4014539 h 5092591"/>
              <a:gd name="connsiteX439" fmla="*/ 2183562 w 4546203"/>
              <a:gd name="connsiteY439" fmla="*/ 4012152 h 5092591"/>
              <a:gd name="connsiteX440" fmla="*/ 2382538 w 4546203"/>
              <a:gd name="connsiteY440" fmla="*/ 4010162 h 5092591"/>
              <a:gd name="connsiteX441" fmla="*/ 2334386 w 4546203"/>
              <a:gd name="connsiteY441" fmla="*/ 4013346 h 5092591"/>
              <a:gd name="connsiteX442" fmla="*/ 2334386 w 4546203"/>
              <a:gd name="connsiteY442" fmla="*/ 4076620 h 5092591"/>
              <a:gd name="connsiteX443" fmla="*/ 2387712 w 4546203"/>
              <a:gd name="connsiteY443" fmla="*/ 4073834 h 5092591"/>
              <a:gd name="connsiteX444" fmla="*/ 2382538 w 4546203"/>
              <a:gd name="connsiteY444" fmla="*/ 4010162 h 5092591"/>
              <a:gd name="connsiteX445" fmla="*/ 2109145 w 4546203"/>
              <a:gd name="connsiteY445" fmla="*/ 4005387 h 5092591"/>
              <a:gd name="connsiteX446" fmla="*/ 2102380 w 4546203"/>
              <a:gd name="connsiteY446" fmla="*/ 4068661 h 5092591"/>
              <a:gd name="connsiteX447" fmla="*/ 2155308 w 4546203"/>
              <a:gd name="connsiteY447" fmla="*/ 4073436 h 5092591"/>
              <a:gd name="connsiteX448" fmla="*/ 2159685 w 4546203"/>
              <a:gd name="connsiteY448" fmla="*/ 4010162 h 5092591"/>
              <a:gd name="connsiteX449" fmla="*/ 2109145 w 4546203"/>
              <a:gd name="connsiteY449" fmla="*/ 4005387 h 5092591"/>
              <a:gd name="connsiteX450" fmla="*/ 2933702 w 4546203"/>
              <a:gd name="connsiteY450" fmla="*/ 4004988 h 5092591"/>
              <a:gd name="connsiteX451" fmla="*/ 2897090 w 4546203"/>
              <a:gd name="connsiteY451" fmla="*/ 4021305 h 5092591"/>
              <a:gd name="connsiteX452" fmla="*/ 2912212 w 4546203"/>
              <a:gd name="connsiteY452" fmla="*/ 4055528 h 5092591"/>
              <a:gd name="connsiteX453" fmla="*/ 2949620 w 4546203"/>
              <a:gd name="connsiteY453" fmla="*/ 4037621 h 5092591"/>
              <a:gd name="connsiteX454" fmla="*/ 2933702 w 4546203"/>
              <a:gd name="connsiteY454" fmla="*/ 4004988 h 5092591"/>
              <a:gd name="connsiteX455" fmla="*/ 951503 w 4546203"/>
              <a:gd name="connsiteY455" fmla="*/ 4003397 h 5092591"/>
              <a:gd name="connsiteX456" fmla="*/ 918473 w 4546203"/>
              <a:gd name="connsiteY456" fmla="*/ 4039610 h 5092591"/>
              <a:gd name="connsiteX457" fmla="*/ 959064 w 4546203"/>
              <a:gd name="connsiteY457" fmla="*/ 4075426 h 5092591"/>
              <a:gd name="connsiteX458" fmla="*/ 990900 w 4546203"/>
              <a:gd name="connsiteY458" fmla="*/ 4037621 h 5092591"/>
              <a:gd name="connsiteX459" fmla="*/ 951503 w 4546203"/>
              <a:gd name="connsiteY459" fmla="*/ 4003397 h 5092591"/>
              <a:gd name="connsiteX460" fmla="*/ 1701643 w 4546203"/>
              <a:gd name="connsiteY460" fmla="*/ 3999815 h 5092591"/>
              <a:gd name="connsiteX461" fmla="*/ 1685724 w 4546203"/>
              <a:gd name="connsiteY461" fmla="*/ 4041600 h 5092591"/>
              <a:gd name="connsiteX462" fmla="*/ 1754570 w 4546203"/>
              <a:gd name="connsiteY462" fmla="*/ 4066671 h 5092591"/>
              <a:gd name="connsiteX463" fmla="*/ 1768896 w 4546203"/>
              <a:gd name="connsiteY463" fmla="*/ 4024090 h 5092591"/>
              <a:gd name="connsiteX464" fmla="*/ 1701643 w 4546203"/>
              <a:gd name="connsiteY464" fmla="*/ 3999815 h 5092591"/>
              <a:gd name="connsiteX465" fmla="*/ 1054175 w 4546203"/>
              <a:gd name="connsiteY465" fmla="*/ 3999019 h 5092591"/>
              <a:gd name="connsiteX466" fmla="*/ 1022737 w 4546203"/>
              <a:gd name="connsiteY466" fmla="*/ 4036825 h 5092591"/>
              <a:gd name="connsiteX467" fmla="*/ 1062930 w 4546203"/>
              <a:gd name="connsiteY467" fmla="*/ 4069457 h 5092591"/>
              <a:gd name="connsiteX468" fmla="*/ 1093572 w 4546203"/>
              <a:gd name="connsiteY468" fmla="*/ 4031253 h 5092591"/>
              <a:gd name="connsiteX469" fmla="*/ 1054175 w 4546203"/>
              <a:gd name="connsiteY469" fmla="*/ 3999019 h 5092591"/>
              <a:gd name="connsiteX470" fmla="*/ 1914149 w 4546203"/>
              <a:gd name="connsiteY470" fmla="*/ 3997825 h 5092591"/>
              <a:gd name="connsiteX471" fmla="*/ 1903404 w 4546203"/>
              <a:gd name="connsiteY471" fmla="*/ 4041998 h 5092591"/>
              <a:gd name="connsiteX472" fmla="*/ 1972648 w 4546203"/>
              <a:gd name="connsiteY472" fmla="*/ 4056722 h 5092591"/>
              <a:gd name="connsiteX473" fmla="*/ 1980607 w 4546203"/>
              <a:gd name="connsiteY473" fmla="*/ 4012550 h 5092591"/>
              <a:gd name="connsiteX474" fmla="*/ 1914149 w 4546203"/>
              <a:gd name="connsiteY474" fmla="*/ 3997825 h 5092591"/>
              <a:gd name="connsiteX475" fmla="*/ 2515056 w 4546203"/>
              <a:gd name="connsiteY475" fmla="*/ 3993846 h 5092591"/>
              <a:gd name="connsiteX476" fmla="*/ 2482026 w 4546203"/>
              <a:gd name="connsiteY476" fmla="*/ 3999417 h 5092591"/>
              <a:gd name="connsiteX477" fmla="*/ 2487996 w 4546203"/>
              <a:gd name="connsiteY477" fmla="*/ 4040008 h 5092591"/>
              <a:gd name="connsiteX478" fmla="*/ 2521821 w 4546203"/>
              <a:gd name="connsiteY478" fmla="*/ 4035233 h 5092591"/>
              <a:gd name="connsiteX479" fmla="*/ 2515056 w 4546203"/>
              <a:gd name="connsiteY479" fmla="*/ 3993846 h 5092591"/>
              <a:gd name="connsiteX480" fmla="*/ 1266681 w 4546203"/>
              <a:gd name="connsiteY480" fmla="*/ 3993050 h 5092591"/>
              <a:gd name="connsiteX481" fmla="*/ 1253947 w 4546203"/>
              <a:gd name="connsiteY481" fmla="*/ 4010958 h 5092591"/>
              <a:gd name="connsiteX482" fmla="*/ 1340302 w 4546203"/>
              <a:gd name="connsiteY482" fmla="*/ 4067069 h 5092591"/>
              <a:gd name="connsiteX483" fmla="*/ 1350251 w 4546203"/>
              <a:gd name="connsiteY483" fmla="*/ 4047569 h 5092591"/>
              <a:gd name="connsiteX484" fmla="*/ 1266681 w 4546203"/>
              <a:gd name="connsiteY484" fmla="*/ 3993050 h 5092591"/>
              <a:gd name="connsiteX485" fmla="*/ 3163718 w 4546203"/>
              <a:gd name="connsiteY485" fmla="*/ 3989866 h 5092591"/>
              <a:gd name="connsiteX486" fmla="*/ 3135861 w 4546203"/>
              <a:gd name="connsiteY486" fmla="*/ 4006978 h 5092591"/>
              <a:gd name="connsiteX487" fmla="*/ 3154565 w 4546203"/>
              <a:gd name="connsiteY487" fmla="*/ 4038019 h 5092591"/>
              <a:gd name="connsiteX488" fmla="*/ 3183218 w 4546203"/>
              <a:gd name="connsiteY488" fmla="*/ 4020509 h 5092591"/>
              <a:gd name="connsiteX489" fmla="*/ 3163718 w 4546203"/>
              <a:gd name="connsiteY489" fmla="*/ 3989866 h 5092591"/>
              <a:gd name="connsiteX490" fmla="*/ 1154459 w 4546203"/>
              <a:gd name="connsiteY490" fmla="*/ 3989070 h 5092591"/>
              <a:gd name="connsiteX491" fmla="*/ 1125010 w 4546203"/>
              <a:gd name="connsiteY491" fmla="*/ 4027672 h 5092591"/>
              <a:gd name="connsiteX492" fmla="*/ 1164805 w 4546203"/>
              <a:gd name="connsiteY492" fmla="*/ 4057518 h 5092591"/>
              <a:gd name="connsiteX493" fmla="*/ 1193458 w 4546203"/>
              <a:gd name="connsiteY493" fmla="*/ 4018519 h 5092591"/>
              <a:gd name="connsiteX494" fmla="*/ 1154459 w 4546203"/>
              <a:gd name="connsiteY494" fmla="*/ 3989070 h 5092591"/>
              <a:gd name="connsiteX495" fmla="*/ 2726369 w 4546203"/>
              <a:gd name="connsiteY495" fmla="*/ 3975938 h 5092591"/>
              <a:gd name="connsiteX496" fmla="*/ 2690155 w 4546203"/>
              <a:gd name="connsiteY496" fmla="*/ 3987479 h 5092591"/>
              <a:gd name="connsiteX497" fmla="*/ 2716818 w 4546203"/>
              <a:gd name="connsiteY497" fmla="*/ 4077416 h 5092591"/>
              <a:gd name="connsiteX498" fmla="*/ 2755419 w 4546203"/>
              <a:gd name="connsiteY498" fmla="*/ 4065875 h 5092591"/>
              <a:gd name="connsiteX499" fmla="*/ 2726369 w 4546203"/>
              <a:gd name="connsiteY499" fmla="*/ 3975938 h 5092591"/>
              <a:gd name="connsiteX500" fmla="*/ 1818640 w 4546203"/>
              <a:gd name="connsiteY500" fmla="*/ 3971561 h 5092591"/>
              <a:gd name="connsiteX501" fmla="*/ 1805508 w 4546203"/>
              <a:gd name="connsiteY501" fmla="*/ 4014142 h 5092591"/>
              <a:gd name="connsiteX502" fmla="*/ 1873160 w 4546203"/>
              <a:gd name="connsiteY502" fmla="*/ 4033641 h 5092591"/>
              <a:gd name="connsiteX503" fmla="*/ 1884700 w 4546203"/>
              <a:gd name="connsiteY503" fmla="*/ 3990264 h 5092591"/>
              <a:gd name="connsiteX504" fmla="*/ 1818640 w 4546203"/>
              <a:gd name="connsiteY504" fmla="*/ 3971561 h 5092591"/>
              <a:gd name="connsiteX505" fmla="*/ 3108801 w 4546203"/>
              <a:gd name="connsiteY505" fmla="*/ 3966387 h 5092591"/>
              <a:gd name="connsiteX506" fmla="*/ 3081342 w 4546203"/>
              <a:gd name="connsiteY506" fmla="*/ 3983101 h 5092591"/>
              <a:gd name="connsiteX507" fmla="*/ 3099648 w 4546203"/>
              <a:gd name="connsiteY507" fmla="*/ 4014142 h 5092591"/>
              <a:gd name="connsiteX508" fmla="*/ 3127106 w 4546203"/>
              <a:gd name="connsiteY508" fmla="*/ 3997825 h 5092591"/>
              <a:gd name="connsiteX509" fmla="*/ 3108801 w 4546203"/>
              <a:gd name="connsiteY509" fmla="*/ 3966387 h 5092591"/>
              <a:gd name="connsiteX510" fmla="*/ 2768154 w 4546203"/>
              <a:gd name="connsiteY510" fmla="*/ 3961612 h 5092591"/>
              <a:gd name="connsiteX511" fmla="*/ 2732338 w 4546203"/>
              <a:gd name="connsiteY511" fmla="*/ 3973948 h 5092591"/>
              <a:gd name="connsiteX512" fmla="*/ 2761389 w 4546203"/>
              <a:gd name="connsiteY512" fmla="*/ 4063487 h 5092591"/>
              <a:gd name="connsiteX513" fmla="*/ 2799592 w 4546203"/>
              <a:gd name="connsiteY513" fmla="*/ 4050753 h 5092591"/>
              <a:gd name="connsiteX514" fmla="*/ 2768154 w 4546203"/>
              <a:gd name="connsiteY514" fmla="*/ 3961612 h 5092591"/>
              <a:gd name="connsiteX515" fmla="*/ 1606532 w 4546203"/>
              <a:gd name="connsiteY515" fmla="*/ 3958428 h 5092591"/>
              <a:gd name="connsiteX516" fmla="*/ 1587430 w 4546203"/>
              <a:gd name="connsiteY516" fmla="*/ 3999019 h 5092591"/>
              <a:gd name="connsiteX517" fmla="*/ 1654684 w 4546203"/>
              <a:gd name="connsiteY517" fmla="*/ 4028866 h 5092591"/>
              <a:gd name="connsiteX518" fmla="*/ 1672194 w 4546203"/>
              <a:gd name="connsiteY518" fmla="*/ 3987479 h 5092591"/>
              <a:gd name="connsiteX519" fmla="*/ 1606532 w 4546203"/>
              <a:gd name="connsiteY519" fmla="*/ 3958428 h 5092591"/>
              <a:gd name="connsiteX520" fmla="*/ 897780 w 4546203"/>
              <a:gd name="connsiteY520" fmla="*/ 3953653 h 5092591"/>
              <a:gd name="connsiteX521" fmla="*/ 861566 w 4546203"/>
              <a:gd name="connsiteY521" fmla="*/ 3986683 h 5092591"/>
              <a:gd name="connsiteX522" fmla="*/ 900565 w 4546203"/>
              <a:gd name="connsiteY522" fmla="*/ 4022896 h 5092591"/>
              <a:gd name="connsiteX523" fmla="*/ 933595 w 4546203"/>
              <a:gd name="connsiteY523" fmla="*/ 3987479 h 5092591"/>
              <a:gd name="connsiteX524" fmla="*/ 897780 w 4546203"/>
              <a:gd name="connsiteY524" fmla="*/ 3953653 h 5092591"/>
              <a:gd name="connsiteX525" fmla="*/ 998859 w 4546203"/>
              <a:gd name="connsiteY525" fmla="*/ 3950867 h 5092591"/>
              <a:gd name="connsiteX526" fmla="*/ 966227 w 4546203"/>
              <a:gd name="connsiteY526" fmla="*/ 3987479 h 5092591"/>
              <a:gd name="connsiteX527" fmla="*/ 1004829 w 4546203"/>
              <a:gd name="connsiteY527" fmla="*/ 4021703 h 5092591"/>
              <a:gd name="connsiteX528" fmla="*/ 1037063 w 4546203"/>
              <a:gd name="connsiteY528" fmla="*/ 3984693 h 5092591"/>
              <a:gd name="connsiteX529" fmla="*/ 998859 w 4546203"/>
              <a:gd name="connsiteY529" fmla="*/ 3950867 h 5092591"/>
              <a:gd name="connsiteX530" fmla="*/ 1099541 w 4546203"/>
              <a:gd name="connsiteY530" fmla="*/ 3944898 h 5092591"/>
              <a:gd name="connsiteX531" fmla="*/ 1068103 w 4546203"/>
              <a:gd name="connsiteY531" fmla="*/ 3982305 h 5092591"/>
              <a:gd name="connsiteX532" fmla="*/ 1107102 w 4546203"/>
              <a:gd name="connsiteY532" fmla="*/ 4013743 h 5092591"/>
              <a:gd name="connsiteX533" fmla="*/ 1137347 w 4546203"/>
              <a:gd name="connsiteY533" fmla="*/ 3975540 h 5092591"/>
              <a:gd name="connsiteX534" fmla="*/ 1099541 w 4546203"/>
              <a:gd name="connsiteY534" fmla="*/ 3944898 h 5092591"/>
              <a:gd name="connsiteX535" fmla="*/ 3234553 w 4546203"/>
              <a:gd name="connsiteY535" fmla="*/ 3943704 h 5092591"/>
              <a:gd name="connsiteX536" fmla="*/ 3207493 w 4546203"/>
              <a:gd name="connsiteY536" fmla="*/ 3962010 h 5092591"/>
              <a:gd name="connsiteX537" fmla="*/ 3227788 w 4546203"/>
              <a:gd name="connsiteY537" fmla="*/ 3992652 h 5092591"/>
              <a:gd name="connsiteX538" fmla="*/ 3254849 w 4546203"/>
              <a:gd name="connsiteY538" fmla="*/ 3971959 h 5092591"/>
              <a:gd name="connsiteX539" fmla="*/ 3234553 w 4546203"/>
              <a:gd name="connsiteY539" fmla="*/ 3943704 h 5092591"/>
              <a:gd name="connsiteX540" fmla="*/ 2712441 w 4546203"/>
              <a:gd name="connsiteY540" fmla="*/ 3932959 h 5092591"/>
              <a:gd name="connsiteX541" fmla="*/ 2677819 w 4546203"/>
              <a:gd name="connsiteY541" fmla="*/ 3943704 h 5092591"/>
              <a:gd name="connsiteX542" fmla="*/ 2688165 w 4546203"/>
              <a:gd name="connsiteY542" fmla="*/ 3979122 h 5092591"/>
              <a:gd name="connsiteX543" fmla="*/ 2723981 w 4546203"/>
              <a:gd name="connsiteY543" fmla="*/ 3967979 h 5092591"/>
              <a:gd name="connsiteX544" fmla="*/ 2712441 w 4546203"/>
              <a:gd name="connsiteY544" fmla="*/ 3932959 h 5092591"/>
              <a:gd name="connsiteX545" fmla="*/ 1197835 w 4546203"/>
              <a:gd name="connsiteY545" fmla="*/ 3932561 h 5092591"/>
              <a:gd name="connsiteX546" fmla="*/ 1168387 w 4546203"/>
              <a:gd name="connsiteY546" fmla="*/ 3971561 h 5092591"/>
              <a:gd name="connsiteX547" fmla="*/ 1206590 w 4546203"/>
              <a:gd name="connsiteY547" fmla="*/ 4000611 h 5092591"/>
              <a:gd name="connsiteX548" fmla="*/ 1235243 w 4546203"/>
              <a:gd name="connsiteY548" fmla="*/ 3960816 h 5092591"/>
              <a:gd name="connsiteX549" fmla="*/ 1197835 w 4546203"/>
              <a:gd name="connsiteY549" fmla="*/ 3932561 h 5092591"/>
              <a:gd name="connsiteX550" fmla="*/ 2850928 w 4546203"/>
              <a:gd name="connsiteY550" fmla="*/ 3929378 h 5092591"/>
              <a:gd name="connsiteX551" fmla="*/ 2815908 w 4546203"/>
              <a:gd name="connsiteY551" fmla="*/ 3944500 h 5092591"/>
              <a:gd name="connsiteX552" fmla="*/ 2850132 w 4546203"/>
              <a:gd name="connsiteY552" fmla="*/ 4032049 h 5092591"/>
              <a:gd name="connsiteX553" fmla="*/ 2887539 w 4546203"/>
              <a:gd name="connsiteY553" fmla="*/ 4016131 h 5092591"/>
              <a:gd name="connsiteX554" fmla="*/ 2850928 w 4546203"/>
              <a:gd name="connsiteY554" fmla="*/ 3929378 h 5092591"/>
              <a:gd name="connsiteX555" fmla="*/ 3171677 w 4546203"/>
              <a:gd name="connsiteY555" fmla="*/ 3928184 h 5092591"/>
              <a:gd name="connsiteX556" fmla="*/ 3145014 w 4546203"/>
              <a:gd name="connsiteY556" fmla="*/ 3945296 h 5092591"/>
              <a:gd name="connsiteX557" fmla="*/ 3164514 w 4546203"/>
              <a:gd name="connsiteY557" fmla="*/ 3975938 h 5092591"/>
              <a:gd name="connsiteX558" fmla="*/ 3191973 w 4546203"/>
              <a:gd name="connsiteY558" fmla="*/ 3958030 h 5092591"/>
              <a:gd name="connsiteX559" fmla="*/ 3171677 w 4546203"/>
              <a:gd name="connsiteY559" fmla="*/ 3928184 h 5092591"/>
              <a:gd name="connsiteX560" fmla="*/ 3480488 w 4546203"/>
              <a:gd name="connsiteY560" fmla="*/ 3921817 h 5092591"/>
              <a:gd name="connsiteX561" fmla="*/ 3445468 w 4546203"/>
              <a:gd name="connsiteY561" fmla="*/ 3952061 h 5092591"/>
              <a:gd name="connsiteX562" fmla="*/ 3468151 w 4546203"/>
              <a:gd name="connsiteY562" fmla="*/ 3979520 h 5092591"/>
              <a:gd name="connsiteX563" fmla="*/ 3504365 w 4546203"/>
              <a:gd name="connsiteY563" fmla="*/ 3948877 h 5092591"/>
              <a:gd name="connsiteX564" fmla="*/ 3480488 w 4546203"/>
              <a:gd name="connsiteY564" fmla="*/ 3921817 h 5092591"/>
              <a:gd name="connsiteX565" fmla="*/ 3055873 w 4546203"/>
              <a:gd name="connsiteY565" fmla="*/ 3919827 h 5092591"/>
              <a:gd name="connsiteX566" fmla="*/ 3029210 w 4546203"/>
              <a:gd name="connsiteY566" fmla="*/ 3934551 h 5092591"/>
              <a:gd name="connsiteX567" fmla="*/ 3047516 w 4546203"/>
              <a:gd name="connsiteY567" fmla="*/ 3966387 h 5092591"/>
              <a:gd name="connsiteX568" fmla="*/ 3074179 w 4546203"/>
              <a:gd name="connsiteY568" fmla="*/ 3950469 h 5092591"/>
              <a:gd name="connsiteX569" fmla="*/ 3055873 w 4546203"/>
              <a:gd name="connsiteY569" fmla="*/ 3919827 h 5092591"/>
              <a:gd name="connsiteX570" fmla="*/ 2753032 w 4546203"/>
              <a:gd name="connsiteY570" fmla="*/ 3919031 h 5092591"/>
              <a:gd name="connsiteX571" fmla="*/ 2718808 w 4546203"/>
              <a:gd name="connsiteY571" fmla="*/ 3931367 h 5092591"/>
              <a:gd name="connsiteX572" fmla="*/ 2729950 w 4546203"/>
              <a:gd name="connsiteY572" fmla="*/ 3966785 h 5092591"/>
              <a:gd name="connsiteX573" fmla="*/ 2765368 w 4546203"/>
              <a:gd name="connsiteY573" fmla="*/ 3953653 h 5092591"/>
              <a:gd name="connsiteX574" fmla="*/ 2753032 w 4546203"/>
              <a:gd name="connsiteY574" fmla="*/ 3919031 h 5092591"/>
              <a:gd name="connsiteX575" fmla="*/ 2032341 w 4546203"/>
              <a:gd name="connsiteY575" fmla="*/ 3917439 h 5092591"/>
              <a:gd name="connsiteX576" fmla="*/ 2002892 w 4546203"/>
              <a:gd name="connsiteY576" fmla="*/ 4087763 h 5092591"/>
              <a:gd name="connsiteX577" fmla="*/ 2063779 w 4546203"/>
              <a:gd name="connsiteY577" fmla="*/ 4096517 h 5092591"/>
              <a:gd name="connsiteX578" fmla="*/ 2086462 w 4546203"/>
              <a:gd name="connsiteY578" fmla="*/ 3925000 h 5092591"/>
              <a:gd name="connsiteX579" fmla="*/ 2032341 w 4546203"/>
              <a:gd name="connsiteY579" fmla="*/ 3917439 h 5092591"/>
              <a:gd name="connsiteX580" fmla="*/ 2891917 w 4546203"/>
              <a:gd name="connsiteY580" fmla="*/ 3911868 h 5092591"/>
              <a:gd name="connsiteX581" fmla="*/ 2856897 w 4546203"/>
              <a:gd name="connsiteY581" fmla="*/ 3926990 h 5092591"/>
              <a:gd name="connsiteX582" fmla="*/ 2894305 w 4546203"/>
              <a:gd name="connsiteY582" fmla="*/ 4014142 h 5092591"/>
              <a:gd name="connsiteX583" fmla="*/ 2930916 w 4546203"/>
              <a:gd name="connsiteY583" fmla="*/ 3996632 h 5092591"/>
              <a:gd name="connsiteX584" fmla="*/ 2891917 w 4546203"/>
              <a:gd name="connsiteY584" fmla="*/ 3911868 h 5092591"/>
              <a:gd name="connsiteX585" fmla="*/ 1838538 w 4546203"/>
              <a:gd name="connsiteY585" fmla="*/ 3909082 h 5092591"/>
              <a:gd name="connsiteX586" fmla="*/ 1825008 w 4546203"/>
              <a:gd name="connsiteY586" fmla="*/ 3952061 h 5092591"/>
              <a:gd name="connsiteX587" fmla="*/ 1889874 w 4546203"/>
              <a:gd name="connsiteY587" fmla="*/ 3970765 h 5092591"/>
              <a:gd name="connsiteX588" fmla="*/ 1901016 w 4546203"/>
              <a:gd name="connsiteY588" fmla="*/ 3926990 h 5092591"/>
              <a:gd name="connsiteX589" fmla="*/ 1838538 w 4546203"/>
              <a:gd name="connsiteY589" fmla="*/ 3909082 h 5092591"/>
              <a:gd name="connsiteX590" fmla="*/ 2793225 w 4546203"/>
              <a:gd name="connsiteY590" fmla="*/ 3904307 h 5092591"/>
              <a:gd name="connsiteX591" fmla="*/ 2759001 w 4546203"/>
              <a:gd name="connsiteY591" fmla="*/ 3917041 h 5092591"/>
              <a:gd name="connsiteX592" fmla="*/ 2771735 w 4546203"/>
              <a:gd name="connsiteY592" fmla="*/ 3952061 h 5092591"/>
              <a:gd name="connsiteX593" fmla="*/ 2806755 w 4546203"/>
              <a:gd name="connsiteY593" fmla="*/ 3938929 h 5092591"/>
              <a:gd name="connsiteX594" fmla="*/ 2793225 w 4546203"/>
              <a:gd name="connsiteY594" fmla="*/ 3904307 h 5092591"/>
              <a:gd name="connsiteX595" fmla="*/ 949115 w 4546203"/>
              <a:gd name="connsiteY595" fmla="*/ 3904307 h 5092591"/>
              <a:gd name="connsiteX596" fmla="*/ 911708 w 4546203"/>
              <a:gd name="connsiteY596" fmla="*/ 3936143 h 5092591"/>
              <a:gd name="connsiteX597" fmla="*/ 948717 w 4546203"/>
              <a:gd name="connsiteY597" fmla="*/ 3971561 h 5092591"/>
              <a:gd name="connsiteX598" fmla="*/ 982145 w 4546203"/>
              <a:gd name="connsiteY598" fmla="*/ 3935745 h 5092591"/>
              <a:gd name="connsiteX599" fmla="*/ 949115 w 4546203"/>
              <a:gd name="connsiteY599" fmla="*/ 3904307 h 5092591"/>
              <a:gd name="connsiteX600" fmla="*/ 2983844 w 4546203"/>
              <a:gd name="connsiteY600" fmla="*/ 3899531 h 5092591"/>
              <a:gd name="connsiteX601" fmla="*/ 2930916 w 4546203"/>
              <a:gd name="connsiteY601" fmla="*/ 3926592 h 5092591"/>
              <a:gd name="connsiteX602" fmla="*/ 2977874 w 4546203"/>
              <a:gd name="connsiteY602" fmla="*/ 4024090 h 5092591"/>
              <a:gd name="connsiteX603" fmla="*/ 3034782 w 4546203"/>
              <a:gd name="connsiteY603" fmla="*/ 3995040 h 5092591"/>
              <a:gd name="connsiteX604" fmla="*/ 2983844 w 4546203"/>
              <a:gd name="connsiteY604" fmla="*/ 3899531 h 5092591"/>
              <a:gd name="connsiteX605" fmla="*/ 1046216 w 4546203"/>
              <a:gd name="connsiteY605" fmla="*/ 3898337 h 5092591"/>
              <a:gd name="connsiteX606" fmla="*/ 1013982 w 4546203"/>
              <a:gd name="connsiteY606" fmla="*/ 3934949 h 5092591"/>
              <a:gd name="connsiteX607" fmla="*/ 1051389 w 4546203"/>
              <a:gd name="connsiteY607" fmla="*/ 3967979 h 5092591"/>
              <a:gd name="connsiteX608" fmla="*/ 1082827 w 4546203"/>
              <a:gd name="connsiteY608" fmla="*/ 3930174 h 5092591"/>
              <a:gd name="connsiteX609" fmla="*/ 1046216 w 4546203"/>
              <a:gd name="connsiteY609" fmla="*/ 3898337 h 5092591"/>
              <a:gd name="connsiteX610" fmla="*/ 1145306 w 4546203"/>
              <a:gd name="connsiteY610" fmla="*/ 3890378 h 5092591"/>
              <a:gd name="connsiteX611" fmla="*/ 1113868 w 4546203"/>
              <a:gd name="connsiteY611" fmla="*/ 3928184 h 5092591"/>
              <a:gd name="connsiteX612" fmla="*/ 1151673 w 4546203"/>
              <a:gd name="connsiteY612" fmla="*/ 3958428 h 5092591"/>
              <a:gd name="connsiteX613" fmla="*/ 1181519 w 4546203"/>
              <a:gd name="connsiteY613" fmla="*/ 3920225 h 5092591"/>
              <a:gd name="connsiteX614" fmla="*/ 1145306 w 4546203"/>
              <a:gd name="connsiteY614" fmla="*/ 3890378 h 5092591"/>
              <a:gd name="connsiteX615" fmla="*/ 3438902 w 4546203"/>
              <a:gd name="connsiteY615" fmla="*/ 3889384 h 5092591"/>
              <a:gd name="connsiteX616" fmla="*/ 3408856 w 4546203"/>
              <a:gd name="connsiteY616" fmla="*/ 3908684 h 5092591"/>
              <a:gd name="connsiteX617" fmla="*/ 3429948 w 4546203"/>
              <a:gd name="connsiteY617" fmla="*/ 3934153 h 5092591"/>
              <a:gd name="connsiteX618" fmla="*/ 3452233 w 4546203"/>
              <a:gd name="connsiteY618" fmla="*/ 3915449 h 5092591"/>
              <a:gd name="connsiteX619" fmla="*/ 3464172 w 4546203"/>
              <a:gd name="connsiteY619" fmla="*/ 3905899 h 5092591"/>
              <a:gd name="connsiteX620" fmla="*/ 3438902 w 4546203"/>
              <a:gd name="connsiteY620" fmla="*/ 3889384 h 5092591"/>
              <a:gd name="connsiteX621" fmla="*/ 2833418 w 4546203"/>
              <a:gd name="connsiteY621" fmla="*/ 3888389 h 5092591"/>
              <a:gd name="connsiteX622" fmla="*/ 2799592 w 4546203"/>
              <a:gd name="connsiteY622" fmla="*/ 3902317 h 5092591"/>
              <a:gd name="connsiteX623" fmla="*/ 2813520 w 4546203"/>
              <a:gd name="connsiteY623" fmla="*/ 3936541 h 5092591"/>
              <a:gd name="connsiteX624" fmla="*/ 2848142 w 4546203"/>
              <a:gd name="connsiteY624" fmla="*/ 3922215 h 5092591"/>
              <a:gd name="connsiteX625" fmla="*/ 2833418 w 4546203"/>
              <a:gd name="connsiteY625" fmla="*/ 3888389 h 5092591"/>
              <a:gd name="connsiteX626" fmla="*/ 2694135 w 4546203"/>
              <a:gd name="connsiteY626" fmla="*/ 3878440 h 5092591"/>
              <a:gd name="connsiteX627" fmla="*/ 2661503 w 4546203"/>
              <a:gd name="connsiteY627" fmla="*/ 3889185 h 5092591"/>
              <a:gd name="connsiteX628" fmla="*/ 2672645 w 4546203"/>
              <a:gd name="connsiteY628" fmla="*/ 3925398 h 5092591"/>
              <a:gd name="connsiteX629" fmla="*/ 2707267 w 4546203"/>
              <a:gd name="connsiteY629" fmla="*/ 3915449 h 5092591"/>
              <a:gd name="connsiteX630" fmla="*/ 2694135 w 4546203"/>
              <a:gd name="connsiteY630" fmla="*/ 3878440 h 5092591"/>
              <a:gd name="connsiteX631" fmla="*/ 1749397 w 4546203"/>
              <a:gd name="connsiteY631" fmla="*/ 3877644 h 5092591"/>
              <a:gd name="connsiteX632" fmla="*/ 1733081 w 4546203"/>
              <a:gd name="connsiteY632" fmla="*/ 3919827 h 5092591"/>
              <a:gd name="connsiteX633" fmla="*/ 1796355 w 4546203"/>
              <a:gd name="connsiteY633" fmla="*/ 3942908 h 5092591"/>
              <a:gd name="connsiteX634" fmla="*/ 1810681 w 4546203"/>
              <a:gd name="connsiteY634" fmla="*/ 3900327 h 5092591"/>
              <a:gd name="connsiteX635" fmla="*/ 1749397 w 4546203"/>
              <a:gd name="connsiteY635" fmla="*/ 3877644 h 5092591"/>
              <a:gd name="connsiteX636" fmla="*/ 1241610 w 4546203"/>
              <a:gd name="connsiteY636" fmla="*/ 3876848 h 5092591"/>
              <a:gd name="connsiteX637" fmla="*/ 1211366 w 4546203"/>
              <a:gd name="connsiteY637" fmla="*/ 3915449 h 5092591"/>
              <a:gd name="connsiteX638" fmla="*/ 1248773 w 4546203"/>
              <a:gd name="connsiteY638" fmla="*/ 3943306 h 5092591"/>
              <a:gd name="connsiteX639" fmla="*/ 1277028 w 4546203"/>
              <a:gd name="connsiteY639" fmla="*/ 3903511 h 5092591"/>
              <a:gd name="connsiteX640" fmla="*/ 1241610 w 4546203"/>
              <a:gd name="connsiteY640" fmla="*/ 3876848 h 5092591"/>
              <a:gd name="connsiteX641" fmla="*/ 2872815 w 4546203"/>
              <a:gd name="connsiteY641" fmla="*/ 3870879 h 5092591"/>
              <a:gd name="connsiteX642" fmla="*/ 2839387 w 4546203"/>
              <a:gd name="connsiteY642" fmla="*/ 3885603 h 5092591"/>
              <a:gd name="connsiteX643" fmla="*/ 2854111 w 4546203"/>
              <a:gd name="connsiteY643" fmla="*/ 3920225 h 5092591"/>
              <a:gd name="connsiteX644" fmla="*/ 2888335 w 4546203"/>
              <a:gd name="connsiteY644" fmla="*/ 3904307 h 5092591"/>
              <a:gd name="connsiteX645" fmla="*/ 2872815 w 4546203"/>
              <a:gd name="connsiteY645" fmla="*/ 3870879 h 5092591"/>
              <a:gd name="connsiteX646" fmla="*/ 3182024 w 4546203"/>
              <a:gd name="connsiteY646" fmla="*/ 3868093 h 5092591"/>
              <a:gd name="connsiteX647" fmla="*/ 3156953 w 4546203"/>
              <a:gd name="connsiteY647" fmla="*/ 3885603 h 5092591"/>
              <a:gd name="connsiteX648" fmla="*/ 3177248 w 4546203"/>
              <a:gd name="connsiteY648" fmla="*/ 3915847 h 5092591"/>
              <a:gd name="connsiteX649" fmla="*/ 3203115 w 4546203"/>
              <a:gd name="connsiteY649" fmla="*/ 3897541 h 5092591"/>
              <a:gd name="connsiteX650" fmla="*/ 3182024 w 4546203"/>
              <a:gd name="connsiteY650" fmla="*/ 3868093 h 5092591"/>
              <a:gd name="connsiteX651" fmla="*/ 2734328 w 4546203"/>
              <a:gd name="connsiteY651" fmla="*/ 3865307 h 5092591"/>
              <a:gd name="connsiteX652" fmla="*/ 2701696 w 4546203"/>
              <a:gd name="connsiteY652" fmla="*/ 3876848 h 5092591"/>
              <a:gd name="connsiteX653" fmla="*/ 2713236 w 4546203"/>
              <a:gd name="connsiteY653" fmla="*/ 3913062 h 5092591"/>
              <a:gd name="connsiteX654" fmla="*/ 2747460 w 4546203"/>
              <a:gd name="connsiteY654" fmla="*/ 3901521 h 5092591"/>
              <a:gd name="connsiteX655" fmla="*/ 2734328 w 4546203"/>
              <a:gd name="connsiteY655" fmla="*/ 3865307 h 5092591"/>
              <a:gd name="connsiteX656" fmla="*/ 997268 w 4546203"/>
              <a:gd name="connsiteY656" fmla="*/ 3852573 h 5092591"/>
              <a:gd name="connsiteX657" fmla="*/ 960258 w 4546203"/>
              <a:gd name="connsiteY657" fmla="*/ 3884807 h 5092591"/>
              <a:gd name="connsiteX658" fmla="*/ 996870 w 4546203"/>
              <a:gd name="connsiteY658" fmla="*/ 3919429 h 5092591"/>
              <a:gd name="connsiteX659" fmla="*/ 1030298 w 4546203"/>
              <a:gd name="connsiteY659" fmla="*/ 3883613 h 5092591"/>
              <a:gd name="connsiteX660" fmla="*/ 997268 w 4546203"/>
              <a:gd name="connsiteY660" fmla="*/ 3852573 h 5092591"/>
              <a:gd name="connsiteX661" fmla="*/ 3121933 w 4546203"/>
              <a:gd name="connsiteY661" fmla="*/ 3850981 h 5092591"/>
              <a:gd name="connsiteX662" fmla="*/ 3096862 w 4546203"/>
              <a:gd name="connsiteY662" fmla="*/ 3867695 h 5092591"/>
              <a:gd name="connsiteX663" fmla="*/ 3115964 w 4546203"/>
              <a:gd name="connsiteY663" fmla="*/ 3897940 h 5092591"/>
              <a:gd name="connsiteX664" fmla="*/ 3141433 w 4546203"/>
              <a:gd name="connsiteY664" fmla="*/ 3881623 h 5092591"/>
              <a:gd name="connsiteX665" fmla="*/ 3121933 w 4546203"/>
              <a:gd name="connsiteY665" fmla="*/ 3850981 h 5092591"/>
              <a:gd name="connsiteX666" fmla="*/ 2772531 w 4546203"/>
              <a:gd name="connsiteY666" fmla="*/ 3850583 h 5092591"/>
              <a:gd name="connsiteX667" fmla="*/ 2739899 w 4546203"/>
              <a:gd name="connsiteY667" fmla="*/ 3863318 h 5092591"/>
              <a:gd name="connsiteX668" fmla="*/ 2753032 w 4546203"/>
              <a:gd name="connsiteY668" fmla="*/ 3899531 h 5092591"/>
              <a:gd name="connsiteX669" fmla="*/ 2786459 w 4546203"/>
              <a:gd name="connsiteY669" fmla="*/ 3886399 h 5092591"/>
              <a:gd name="connsiteX670" fmla="*/ 2772531 w 4546203"/>
              <a:gd name="connsiteY670" fmla="*/ 3850583 h 5092591"/>
              <a:gd name="connsiteX671" fmla="*/ 3039159 w 4546203"/>
              <a:gd name="connsiteY671" fmla="*/ 3848593 h 5092591"/>
              <a:gd name="connsiteX672" fmla="*/ 3014088 w 4546203"/>
              <a:gd name="connsiteY672" fmla="*/ 3863318 h 5092591"/>
              <a:gd name="connsiteX673" fmla="*/ 3031996 w 4546203"/>
              <a:gd name="connsiteY673" fmla="*/ 3894358 h 5092591"/>
              <a:gd name="connsiteX674" fmla="*/ 3057863 w 4546203"/>
              <a:gd name="connsiteY674" fmla="*/ 3879634 h 5092591"/>
              <a:gd name="connsiteX675" fmla="*/ 3039159 w 4546203"/>
              <a:gd name="connsiteY675" fmla="*/ 3848593 h 5092591"/>
              <a:gd name="connsiteX676" fmla="*/ 1093970 w 4546203"/>
              <a:gd name="connsiteY676" fmla="*/ 3846206 h 5092591"/>
              <a:gd name="connsiteX677" fmla="*/ 1061338 w 4546203"/>
              <a:gd name="connsiteY677" fmla="*/ 3882419 h 5092591"/>
              <a:gd name="connsiteX678" fmla="*/ 1097551 w 4546203"/>
              <a:gd name="connsiteY678" fmla="*/ 3913858 h 5092591"/>
              <a:gd name="connsiteX679" fmla="*/ 1129388 w 4546203"/>
              <a:gd name="connsiteY679" fmla="*/ 3876848 h 5092591"/>
              <a:gd name="connsiteX680" fmla="*/ 1093970 w 4546203"/>
              <a:gd name="connsiteY680" fmla="*/ 3846206 h 5092591"/>
              <a:gd name="connsiteX681" fmla="*/ 1662245 w 4546203"/>
              <a:gd name="connsiteY681" fmla="*/ 3840237 h 5092591"/>
              <a:gd name="connsiteX682" fmla="*/ 1643144 w 4546203"/>
              <a:gd name="connsiteY682" fmla="*/ 3880828 h 5092591"/>
              <a:gd name="connsiteX683" fmla="*/ 1705224 w 4546203"/>
              <a:gd name="connsiteY683" fmla="*/ 3908286 h 5092591"/>
              <a:gd name="connsiteX684" fmla="*/ 1722336 w 4546203"/>
              <a:gd name="connsiteY684" fmla="*/ 3866899 h 5092591"/>
              <a:gd name="connsiteX685" fmla="*/ 1662245 w 4546203"/>
              <a:gd name="connsiteY685" fmla="*/ 3840237 h 5092591"/>
              <a:gd name="connsiteX686" fmla="*/ 1190274 w 4546203"/>
              <a:gd name="connsiteY686" fmla="*/ 3836257 h 5092591"/>
              <a:gd name="connsiteX687" fmla="*/ 1159234 w 4546203"/>
              <a:gd name="connsiteY687" fmla="*/ 3873664 h 5092591"/>
              <a:gd name="connsiteX688" fmla="*/ 1195448 w 4546203"/>
              <a:gd name="connsiteY688" fmla="*/ 3902317 h 5092591"/>
              <a:gd name="connsiteX689" fmla="*/ 1225692 w 4546203"/>
              <a:gd name="connsiteY689" fmla="*/ 3864114 h 5092591"/>
              <a:gd name="connsiteX690" fmla="*/ 1190274 w 4546203"/>
              <a:gd name="connsiteY690" fmla="*/ 3836257 h 5092591"/>
              <a:gd name="connsiteX691" fmla="*/ 2810337 w 4546203"/>
              <a:gd name="connsiteY691" fmla="*/ 3835859 h 5092591"/>
              <a:gd name="connsiteX692" fmla="*/ 2778500 w 4546203"/>
              <a:gd name="connsiteY692" fmla="*/ 3848992 h 5092591"/>
              <a:gd name="connsiteX693" fmla="*/ 2792827 w 4546203"/>
              <a:gd name="connsiteY693" fmla="*/ 3884807 h 5092591"/>
              <a:gd name="connsiteX694" fmla="*/ 2826255 w 4546203"/>
              <a:gd name="connsiteY694" fmla="*/ 3870481 h 5092591"/>
              <a:gd name="connsiteX695" fmla="*/ 2810337 w 4546203"/>
              <a:gd name="connsiteY695" fmla="*/ 3835859 h 5092591"/>
              <a:gd name="connsiteX696" fmla="*/ 3191574 w 4546203"/>
              <a:gd name="connsiteY696" fmla="*/ 3828298 h 5092591"/>
              <a:gd name="connsiteX697" fmla="*/ 3188789 w 4546203"/>
              <a:gd name="connsiteY697" fmla="*/ 3831879 h 5092591"/>
              <a:gd name="connsiteX698" fmla="*/ 3287481 w 4546203"/>
              <a:gd name="connsiteY698" fmla="*/ 3969571 h 5092591"/>
              <a:gd name="connsiteX699" fmla="*/ 3340806 w 4546203"/>
              <a:gd name="connsiteY699" fmla="*/ 3929378 h 5092591"/>
              <a:gd name="connsiteX700" fmla="*/ 3254053 w 4546203"/>
              <a:gd name="connsiteY700" fmla="*/ 3854961 h 5092591"/>
              <a:gd name="connsiteX701" fmla="*/ 3205105 w 4546203"/>
              <a:gd name="connsiteY701" fmla="*/ 3833471 h 5092591"/>
              <a:gd name="connsiteX702" fmla="*/ 3191574 w 4546203"/>
              <a:gd name="connsiteY702" fmla="*/ 3828298 h 5092591"/>
              <a:gd name="connsiteX703" fmla="*/ 1284987 w 4546203"/>
              <a:gd name="connsiteY703" fmla="*/ 3820737 h 5092591"/>
              <a:gd name="connsiteX704" fmla="*/ 1255140 w 4546203"/>
              <a:gd name="connsiteY704" fmla="*/ 3859338 h 5092591"/>
              <a:gd name="connsiteX705" fmla="*/ 1290956 w 4546203"/>
              <a:gd name="connsiteY705" fmla="*/ 3885603 h 5092591"/>
              <a:gd name="connsiteX706" fmla="*/ 1319609 w 4546203"/>
              <a:gd name="connsiteY706" fmla="*/ 3846604 h 5092591"/>
              <a:gd name="connsiteX707" fmla="*/ 1284987 w 4546203"/>
              <a:gd name="connsiteY707" fmla="*/ 3820737 h 5092591"/>
              <a:gd name="connsiteX708" fmla="*/ 2848938 w 4546203"/>
              <a:gd name="connsiteY708" fmla="*/ 3818747 h 5092591"/>
              <a:gd name="connsiteX709" fmla="*/ 2816704 w 4546203"/>
              <a:gd name="connsiteY709" fmla="*/ 3833073 h 5092591"/>
              <a:gd name="connsiteX710" fmla="*/ 2832224 w 4546203"/>
              <a:gd name="connsiteY710" fmla="*/ 3868491 h 5092591"/>
              <a:gd name="connsiteX711" fmla="*/ 2864856 w 4546203"/>
              <a:gd name="connsiteY711" fmla="*/ 3853369 h 5092591"/>
              <a:gd name="connsiteX712" fmla="*/ 2848938 w 4546203"/>
              <a:gd name="connsiteY712" fmla="*/ 3818747 h 5092591"/>
              <a:gd name="connsiteX713" fmla="*/ 1048205 w 4546203"/>
              <a:gd name="connsiteY713" fmla="*/ 3802829 h 5092591"/>
              <a:gd name="connsiteX714" fmla="*/ 1010400 w 4546203"/>
              <a:gd name="connsiteY714" fmla="*/ 3834665 h 5092591"/>
              <a:gd name="connsiteX715" fmla="*/ 1045420 w 4546203"/>
              <a:gd name="connsiteY715" fmla="*/ 3867695 h 5092591"/>
              <a:gd name="connsiteX716" fmla="*/ 1078450 w 4546203"/>
              <a:gd name="connsiteY716" fmla="*/ 3831482 h 5092591"/>
              <a:gd name="connsiteX717" fmla="*/ 1048205 w 4546203"/>
              <a:gd name="connsiteY717" fmla="*/ 3802829 h 5092591"/>
              <a:gd name="connsiteX718" fmla="*/ 3237339 w 4546203"/>
              <a:gd name="connsiteY718" fmla="*/ 3794870 h 5092591"/>
              <a:gd name="connsiteX719" fmla="*/ 3208289 w 4546203"/>
              <a:gd name="connsiteY719" fmla="*/ 3817553 h 5092591"/>
              <a:gd name="connsiteX720" fmla="*/ 3269573 w 4546203"/>
              <a:gd name="connsiteY720" fmla="*/ 3844216 h 5092591"/>
              <a:gd name="connsiteX721" fmla="*/ 3273155 w 4546203"/>
              <a:gd name="connsiteY721" fmla="*/ 3841032 h 5092591"/>
              <a:gd name="connsiteX722" fmla="*/ 3237339 w 4546203"/>
              <a:gd name="connsiteY722" fmla="*/ 3794870 h 5092591"/>
              <a:gd name="connsiteX723" fmla="*/ 1141326 w 4546203"/>
              <a:gd name="connsiteY723" fmla="*/ 3792880 h 5092591"/>
              <a:gd name="connsiteX724" fmla="*/ 1108694 w 4546203"/>
              <a:gd name="connsiteY724" fmla="*/ 3829492 h 5092591"/>
              <a:gd name="connsiteX725" fmla="*/ 1143714 w 4546203"/>
              <a:gd name="connsiteY725" fmla="*/ 3859736 h 5092591"/>
              <a:gd name="connsiteX726" fmla="*/ 1175550 w 4546203"/>
              <a:gd name="connsiteY726" fmla="*/ 3822727 h 5092591"/>
              <a:gd name="connsiteX727" fmla="*/ 1141326 w 4546203"/>
              <a:gd name="connsiteY727" fmla="*/ 3792880 h 5092591"/>
              <a:gd name="connsiteX728" fmla="*/ 3128698 w 4546203"/>
              <a:gd name="connsiteY728" fmla="*/ 3790890 h 5092591"/>
              <a:gd name="connsiteX729" fmla="*/ 3105219 w 4546203"/>
              <a:gd name="connsiteY729" fmla="*/ 3808002 h 5092591"/>
              <a:gd name="connsiteX730" fmla="*/ 3125515 w 4546203"/>
              <a:gd name="connsiteY730" fmla="*/ 3837451 h 5092591"/>
              <a:gd name="connsiteX731" fmla="*/ 3150188 w 4546203"/>
              <a:gd name="connsiteY731" fmla="*/ 3820737 h 5092591"/>
              <a:gd name="connsiteX732" fmla="*/ 3128698 w 4546203"/>
              <a:gd name="connsiteY732" fmla="*/ 3790890 h 5092591"/>
              <a:gd name="connsiteX733" fmla="*/ 1236437 w 4546203"/>
              <a:gd name="connsiteY733" fmla="*/ 3781340 h 5092591"/>
              <a:gd name="connsiteX734" fmla="*/ 1205396 w 4546203"/>
              <a:gd name="connsiteY734" fmla="*/ 3819145 h 5092591"/>
              <a:gd name="connsiteX735" fmla="*/ 1239620 w 4546203"/>
              <a:gd name="connsiteY735" fmla="*/ 3847002 h 5092591"/>
              <a:gd name="connsiteX736" fmla="*/ 1269865 w 4546203"/>
              <a:gd name="connsiteY736" fmla="*/ 3808798 h 5092591"/>
              <a:gd name="connsiteX737" fmla="*/ 1236437 w 4546203"/>
              <a:gd name="connsiteY737" fmla="*/ 3781340 h 5092591"/>
              <a:gd name="connsiteX738" fmla="*/ 2919376 w 4546203"/>
              <a:gd name="connsiteY738" fmla="*/ 3776166 h 5092591"/>
              <a:gd name="connsiteX739" fmla="*/ 2872019 w 4546203"/>
              <a:gd name="connsiteY739" fmla="*/ 3800839 h 5092591"/>
              <a:gd name="connsiteX740" fmla="*/ 2920171 w 4546203"/>
              <a:gd name="connsiteY740" fmla="*/ 3901123 h 5092591"/>
              <a:gd name="connsiteX741" fmla="*/ 2971507 w 4546203"/>
              <a:gd name="connsiteY741" fmla="*/ 3874858 h 5092591"/>
              <a:gd name="connsiteX742" fmla="*/ 2919376 w 4546203"/>
              <a:gd name="connsiteY742" fmla="*/ 3776166 h 5092591"/>
              <a:gd name="connsiteX743" fmla="*/ 3070199 w 4546203"/>
              <a:gd name="connsiteY743" fmla="*/ 3772983 h 5092591"/>
              <a:gd name="connsiteX744" fmla="*/ 3046720 w 4546203"/>
              <a:gd name="connsiteY744" fmla="*/ 3788503 h 5092591"/>
              <a:gd name="connsiteX745" fmla="*/ 3065822 w 4546203"/>
              <a:gd name="connsiteY745" fmla="*/ 3819145 h 5092591"/>
              <a:gd name="connsiteX746" fmla="*/ 3090097 w 4546203"/>
              <a:gd name="connsiteY746" fmla="*/ 3803227 h 5092591"/>
              <a:gd name="connsiteX747" fmla="*/ 3070199 w 4546203"/>
              <a:gd name="connsiteY747" fmla="*/ 3772983 h 5092591"/>
              <a:gd name="connsiteX748" fmla="*/ 1328364 w 4546203"/>
              <a:gd name="connsiteY748" fmla="*/ 3764626 h 5092591"/>
              <a:gd name="connsiteX749" fmla="*/ 1298517 w 4546203"/>
              <a:gd name="connsiteY749" fmla="*/ 3803227 h 5092591"/>
              <a:gd name="connsiteX750" fmla="*/ 1332741 w 4546203"/>
              <a:gd name="connsiteY750" fmla="*/ 3828696 h 5092591"/>
              <a:gd name="connsiteX751" fmla="*/ 1360996 w 4546203"/>
              <a:gd name="connsiteY751" fmla="*/ 3789697 h 5092591"/>
              <a:gd name="connsiteX752" fmla="*/ 1328364 w 4546203"/>
              <a:gd name="connsiteY752" fmla="*/ 3764626 h 5092591"/>
              <a:gd name="connsiteX753" fmla="*/ 3011302 w 4546203"/>
              <a:gd name="connsiteY753" fmla="*/ 3758656 h 5092591"/>
              <a:gd name="connsiteX754" fmla="*/ 2987823 w 4546203"/>
              <a:gd name="connsiteY754" fmla="*/ 3772983 h 5092591"/>
              <a:gd name="connsiteX755" fmla="*/ 3006925 w 4546203"/>
              <a:gd name="connsiteY755" fmla="*/ 3804023 h 5092591"/>
              <a:gd name="connsiteX756" fmla="*/ 3030404 w 4546203"/>
              <a:gd name="connsiteY756" fmla="*/ 3789299 h 5092591"/>
              <a:gd name="connsiteX757" fmla="*/ 3011302 w 4546203"/>
              <a:gd name="connsiteY757" fmla="*/ 3758656 h 5092591"/>
              <a:gd name="connsiteX758" fmla="*/ 3476508 w 4546203"/>
              <a:gd name="connsiteY758" fmla="*/ 3754279 h 5092591"/>
              <a:gd name="connsiteX759" fmla="*/ 3445468 w 4546203"/>
              <a:gd name="connsiteY759" fmla="*/ 3783727 h 5092591"/>
              <a:gd name="connsiteX760" fmla="*/ 3469345 w 4546203"/>
              <a:gd name="connsiteY760" fmla="*/ 3807604 h 5092591"/>
              <a:gd name="connsiteX761" fmla="*/ 3497202 w 4546203"/>
              <a:gd name="connsiteY761" fmla="*/ 3776166 h 5092591"/>
              <a:gd name="connsiteX762" fmla="*/ 3476508 w 4546203"/>
              <a:gd name="connsiteY762" fmla="*/ 3754279 h 5092591"/>
              <a:gd name="connsiteX763" fmla="*/ 1097153 w 4546203"/>
              <a:gd name="connsiteY763" fmla="*/ 3751891 h 5092591"/>
              <a:gd name="connsiteX764" fmla="*/ 1060542 w 4546203"/>
              <a:gd name="connsiteY764" fmla="*/ 3784523 h 5092591"/>
              <a:gd name="connsiteX765" fmla="*/ 1093572 w 4546203"/>
              <a:gd name="connsiteY765" fmla="*/ 3815563 h 5092591"/>
              <a:gd name="connsiteX766" fmla="*/ 1126602 w 4546203"/>
              <a:gd name="connsiteY766" fmla="*/ 3779748 h 5092591"/>
              <a:gd name="connsiteX767" fmla="*/ 1097153 w 4546203"/>
              <a:gd name="connsiteY767" fmla="*/ 3751891 h 5092591"/>
              <a:gd name="connsiteX768" fmla="*/ 3299420 w 4546203"/>
              <a:gd name="connsiteY768" fmla="*/ 3746718 h 5092591"/>
              <a:gd name="connsiteX769" fmla="*/ 3268777 w 4546203"/>
              <a:gd name="connsiteY769" fmla="*/ 3772585 h 5092591"/>
              <a:gd name="connsiteX770" fmla="*/ 3293052 w 4546203"/>
              <a:gd name="connsiteY770" fmla="*/ 3802033 h 5092591"/>
              <a:gd name="connsiteX771" fmla="*/ 3324093 w 4546203"/>
              <a:gd name="connsiteY771" fmla="*/ 3774972 h 5092591"/>
              <a:gd name="connsiteX772" fmla="*/ 3299420 w 4546203"/>
              <a:gd name="connsiteY772" fmla="*/ 3746718 h 5092591"/>
              <a:gd name="connsiteX773" fmla="*/ 1189478 w 4546203"/>
              <a:gd name="connsiteY773" fmla="*/ 3740350 h 5092591"/>
              <a:gd name="connsiteX774" fmla="*/ 1156448 w 4546203"/>
              <a:gd name="connsiteY774" fmla="*/ 3776962 h 5092591"/>
              <a:gd name="connsiteX775" fmla="*/ 1190672 w 4546203"/>
              <a:gd name="connsiteY775" fmla="*/ 3805615 h 5092591"/>
              <a:gd name="connsiteX776" fmla="*/ 1221713 w 4546203"/>
              <a:gd name="connsiteY776" fmla="*/ 3769003 h 5092591"/>
              <a:gd name="connsiteX777" fmla="*/ 1189478 w 4546203"/>
              <a:gd name="connsiteY777" fmla="*/ 3740350 h 5092591"/>
              <a:gd name="connsiteX778" fmla="*/ 1281405 w 4546203"/>
              <a:gd name="connsiteY778" fmla="*/ 3727218 h 5092591"/>
              <a:gd name="connsiteX779" fmla="*/ 1250365 w 4546203"/>
              <a:gd name="connsiteY779" fmla="*/ 3765024 h 5092591"/>
              <a:gd name="connsiteX780" fmla="*/ 1283395 w 4546203"/>
              <a:gd name="connsiteY780" fmla="*/ 3791686 h 5092591"/>
              <a:gd name="connsiteX781" fmla="*/ 1313639 w 4546203"/>
              <a:gd name="connsiteY781" fmla="*/ 3753085 h 5092591"/>
              <a:gd name="connsiteX782" fmla="*/ 1281405 w 4546203"/>
              <a:gd name="connsiteY782" fmla="*/ 3727218 h 5092591"/>
              <a:gd name="connsiteX783" fmla="*/ 3161728 w 4546203"/>
              <a:gd name="connsiteY783" fmla="*/ 3709708 h 5092591"/>
              <a:gd name="connsiteX784" fmla="*/ 3119147 w 4546203"/>
              <a:gd name="connsiteY784" fmla="*/ 3741942 h 5092591"/>
              <a:gd name="connsiteX785" fmla="*/ 3187197 w 4546203"/>
              <a:gd name="connsiteY785" fmla="*/ 3809594 h 5092591"/>
              <a:gd name="connsiteX786" fmla="*/ 3219829 w 4546203"/>
              <a:gd name="connsiteY786" fmla="*/ 3784921 h 5092591"/>
              <a:gd name="connsiteX787" fmla="*/ 3161728 w 4546203"/>
              <a:gd name="connsiteY787" fmla="*/ 3709708 h 5092591"/>
              <a:gd name="connsiteX788" fmla="*/ 3433529 w 4546203"/>
              <a:gd name="connsiteY788" fmla="*/ 3708116 h 5092591"/>
              <a:gd name="connsiteX789" fmla="*/ 3405673 w 4546203"/>
              <a:gd name="connsiteY789" fmla="*/ 3739953 h 5092591"/>
              <a:gd name="connsiteX790" fmla="*/ 3428356 w 4546203"/>
              <a:gd name="connsiteY790" fmla="*/ 3763830 h 5092591"/>
              <a:gd name="connsiteX791" fmla="*/ 3460192 w 4546203"/>
              <a:gd name="connsiteY791" fmla="*/ 3734779 h 5092591"/>
              <a:gd name="connsiteX792" fmla="*/ 3433529 w 4546203"/>
              <a:gd name="connsiteY792" fmla="*/ 3708116 h 5092591"/>
              <a:gd name="connsiteX793" fmla="*/ 3263206 w 4546203"/>
              <a:gd name="connsiteY793" fmla="*/ 3704535 h 5092591"/>
              <a:gd name="connsiteX794" fmla="*/ 3233359 w 4546203"/>
              <a:gd name="connsiteY794" fmla="*/ 3729208 h 5092591"/>
              <a:gd name="connsiteX795" fmla="*/ 3254849 w 4546203"/>
              <a:gd name="connsiteY795" fmla="*/ 3754677 h 5092591"/>
              <a:gd name="connsiteX796" fmla="*/ 3284695 w 4546203"/>
              <a:gd name="connsiteY796" fmla="*/ 3729208 h 5092591"/>
              <a:gd name="connsiteX797" fmla="*/ 3263206 w 4546203"/>
              <a:gd name="connsiteY797" fmla="*/ 3704535 h 5092591"/>
              <a:gd name="connsiteX798" fmla="*/ 1146500 w 4546203"/>
              <a:gd name="connsiteY798" fmla="*/ 3700555 h 5092591"/>
              <a:gd name="connsiteX799" fmla="*/ 1109888 w 4546203"/>
              <a:gd name="connsiteY799" fmla="*/ 3732789 h 5092591"/>
              <a:gd name="connsiteX800" fmla="*/ 1142520 w 4546203"/>
              <a:gd name="connsiteY800" fmla="*/ 3763432 h 5092591"/>
              <a:gd name="connsiteX801" fmla="*/ 1171571 w 4546203"/>
              <a:gd name="connsiteY801" fmla="*/ 3731198 h 5092591"/>
              <a:gd name="connsiteX802" fmla="*/ 1146500 w 4546203"/>
              <a:gd name="connsiteY802" fmla="*/ 3700555 h 5092591"/>
              <a:gd name="connsiteX803" fmla="*/ 1236835 w 4546203"/>
              <a:gd name="connsiteY803" fmla="*/ 3687821 h 5092591"/>
              <a:gd name="connsiteX804" fmla="*/ 1204600 w 4546203"/>
              <a:gd name="connsiteY804" fmla="*/ 3724432 h 5092591"/>
              <a:gd name="connsiteX805" fmla="*/ 1236437 w 4546203"/>
              <a:gd name="connsiteY805" fmla="*/ 3752289 h 5092591"/>
              <a:gd name="connsiteX806" fmla="*/ 1267875 w 4546203"/>
              <a:gd name="connsiteY806" fmla="*/ 3714882 h 5092591"/>
              <a:gd name="connsiteX807" fmla="*/ 1236835 w 4546203"/>
              <a:gd name="connsiteY807" fmla="*/ 3687821 h 5092591"/>
              <a:gd name="connsiteX808" fmla="*/ 3141433 w 4546203"/>
              <a:gd name="connsiteY808" fmla="*/ 3683045 h 5092591"/>
              <a:gd name="connsiteX809" fmla="*/ 3108801 w 4546203"/>
              <a:gd name="connsiteY809" fmla="*/ 3700157 h 5092591"/>
              <a:gd name="connsiteX810" fmla="*/ 3102035 w 4546203"/>
              <a:gd name="connsiteY810" fmla="*/ 3712096 h 5092591"/>
              <a:gd name="connsiteX811" fmla="*/ 3107607 w 4546203"/>
              <a:gd name="connsiteY811" fmla="*/ 3715678 h 5092591"/>
              <a:gd name="connsiteX812" fmla="*/ 3143025 w 4546203"/>
              <a:gd name="connsiteY812" fmla="*/ 3689413 h 5092591"/>
              <a:gd name="connsiteX813" fmla="*/ 3141433 w 4546203"/>
              <a:gd name="connsiteY813" fmla="*/ 3683045 h 5092591"/>
              <a:gd name="connsiteX814" fmla="*/ 1195050 w 4546203"/>
              <a:gd name="connsiteY814" fmla="*/ 3647628 h 5092591"/>
              <a:gd name="connsiteX815" fmla="*/ 1158438 w 4546203"/>
              <a:gd name="connsiteY815" fmla="*/ 3681852 h 5092591"/>
              <a:gd name="connsiteX816" fmla="*/ 1190274 w 4546203"/>
              <a:gd name="connsiteY816" fmla="*/ 3711300 h 5092591"/>
              <a:gd name="connsiteX817" fmla="*/ 1222110 w 4546203"/>
              <a:gd name="connsiteY817" fmla="*/ 3677076 h 5092591"/>
              <a:gd name="connsiteX818" fmla="*/ 1195050 w 4546203"/>
              <a:gd name="connsiteY818" fmla="*/ 3647628 h 5092591"/>
              <a:gd name="connsiteX819" fmla="*/ 3344786 w 4546203"/>
              <a:gd name="connsiteY819" fmla="*/ 3613006 h 5092591"/>
              <a:gd name="connsiteX820" fmla="*/ 3318123 w 4546203"/>
              <a:gd name="connsiteY820" fmla="*/ 3637679 h 5092591"/>
              <a:gd name="connsiteX821" fmla="*/ 3343990 w 4546203"/>
              <a:gd name="connsiteY821" fmla="*/ 3666331 h 5092591"/>
              <a:gd name="connsiteX822" fmla="*/ 3369857 w 4546203"/>
              <a:gd name="connsiteY822" fmla="*/ 3640067 h 5092591"/>
              <a:gd name="connsiteX823" fmla="*/ 3344786 w 4546203"/>
              <a:gd name="connsiteY823" fmla="*/ 3613006 h 5092591"/>
              <a:gd name="connsiteX824" fmla="*/ 947922 w 4546203"/>
              <a:gd name="connsiteY824" fmla="*/ 3587537 h 5092591"/>
              <a:gd name="connsiteX825" fmla="*/ 915289 w 4546203"/>
              <a:gd name="connsiteY825" fmla="*/ 3613802 h 5092591"/>
              <a:gd name="connsiteX826" fmla="*/ 939962 w 4546203"/>
              <a:gd name="connsiteY826" fmla="*/ 3644444 h 5092591"/>
              <a:gd name="connsiteX827" fmla="*/ 972197 w 4546203"/>
              <a:gd name="connsiteY827" fmla="*/ 3617781 h 5092591"/>
              <a:gd name="connsiteX828" fmla="*/ 947922 w 4546203"/>
              <a:gd name="connsiteY828" fmla="*/ 3587537 h 5092591"/>
              <a:gd name="connsiteX829" fmla="*/ 3303797 w 4546203"/>
              <a:gd name="connsiteY829" fmla="*/ 3572017 h 5092591"/>
              <a:gd name="connsiteX830" fmla="*/ 3277532 w 4546203"/>
              <a:gd name="connsiteY830" fmla="*/ 3598282 h 5092591"/>
              <a:gd name="connsiteX831" fmla="*/ 3299021 w 4546203"/>
              <a:gd name="connsiteY831" fmla="*/ 3620965 h 5092591"/>
              <a:gd name="connsiteX832" fmla="*/ 3325286 w 4546203"/>
              <a:gd name="connsiteY832" fmla="*/ 3595496 h 5092591"/>
              <a:gd name="connsiteX833" fmla="*/ 3303797 w 4546203"/>
              <a:gd name="connsiteY833" fmla="*/ 3572017 h 5092591"/>
              <a:gd name="connsiteX834" fmla="*/ 951901 w 4546203"/>
              <a:gd name="connsiteY834" fmla="*/ 3509538 h 5092591"/>
              <a:gd name="connsiteX835" fmla="*/ 918075 w 4546203"/>
              <a:gd name="connsiteY835" fmla="*/ 3535007 h 5092591"/>
              <a:gd name="connsiteX836" fmla="*/ 941156 w 4546203"/>
              <a:gd name="connsiteY836" fmla="*/ 3565252 h 5092591"/>
              <a:gd name="connsiteX837" fmla="*/ 974186 w 4546203"/>
              <a:gd name="connsiteY837" fmla="*/ 3539385 h 5092591"/>
              <a:gd name="connsiteX838" fmla="*/ 951901 w 4546203"/>
              <a:gd name="connsiteY838" fmla="*/ 3509538 h 5092591"/>
              <a:gd name="connsiteX839" fmla="*/ 1078848 w 4546203"/>
              <a:gd name="connsiteY839" fmla="*/ 3484070 h 5092591"/>
              <a:gd name="connsiteX840" fmla="*/ 1046216 w 4546203"/>
              <a:gd name="connsiteY840" fmla="*/ 3510334 h 5092591"/>
              <a:gd name="connsiteX841" fmla="*/ 1068501 w 4546203"/>
              <a:gd name="connsiteY841" fmla="*/ 3538191 h 5092591"/>
              <a:gd name="connsiteX842" fmla="*/ 1100337 w 4546203"/>
              <a:gd name="connsiteY842" fmla="*/ 3510732 h 5092591"/>
              <a:gd name="connsiteX843" fmla="*/ 1078848 w 4546203"/>
              <a:gd name="connsiteY843" fmla="*/ 3484070 h 5092591"/>
              <a:gd name="connsiteX844" fmla="*/ 1236437 w 4546203"/>
              <a:gd name="connsiteY844" fmla="*/ 3478896 h 5092591"/>
              <a:gd name="connsiteX845" fmla="*/ 1230467 w 4546203"/>
              <a:gd name="connsiteY845" fmla="*/ 3485263 h 5092591"/>
              <a:gd name="connsiteX846" fmla="*/ 1268671 w 4546203"/>
              <a:gd name="connsiteY846" fmla="*/ 3525456 h 5092591"/>
              <a:gd name="connsiteX847" fmla="*/ 1275436 w 4546203"/>
              <a:gd name="connsiteY847" fmla="*/ 3518293 h 5092591"/>
              <a:gd name="connsiteX848" fmla="*/ 1236437 w 4546203"/>
              <a:gd name="connsiteY848" fmla="*/ 3478896 h 5092591"/>
              <a:gd name="connsiteX849" fmla="*/ 957074 w 4546203"/>
              <a:gd name="connsiteY849" fmla="*/ 3412836 h 5092591"/>
              <a:gd name="connsiteX850" fmla="*/ 922453 w 4546203"/>
              <a:gd name="connsiteY850" fmla="*/ 3436713 h 5092591"/>
              <a:gd name="connsiteX851" fmla="*/ 943146 w 4546203"/>
              <a:gd name="connsiteY851" fmla="*/ 3466958 h 5092591"/>
              <a:gd name="connsiteX852" fmla="*/ 977370 w 4546203"/>
              <a:gd name="connsiteY852" fmla="*/ 3442682 h 5092591"/>
              <a:gd name="connsiteX853" fmla="*/ 957074 w 4546203"/>
              <a:gd name="connsiteY853" fmla="*/ 3412836 h 5092591"/>
              <a:gd name="connsiteX854" fmla="*/ 3465366 w 4546203"/>
              <a:gd name="connsiteY854" fmla="*/ 3410050 h 5092591"/>
              <a:gd name="connsiteX855" fmla="*/ 3363092 w 4546203"/>
              <a:gd name="connsiteY855" fmla="*/ 3535405 h 5092591"/>
              <a:gd name="connsiteX856" fmla="*/ 3300613 w 4546203"/>
              <a:gd name="connsiteY856" fmla="*/ 3480090 h 5092591"/>
              <a:gd name="connsiteX857" fmla="*/ 3278726 w 4546203"/>
              <a:gd name="connsiteY857" fmla="*/ 3503967 h 5092591"/>
              <a:gd name="connsiteX858" fmla="*/ 3619373 w 4546203"/>
              <a:gd name="connsiteY858" fmla="*/ 3826706 h 5092591"/>
              <a:gd name="connsiteX859" fmla="*/ 3638475 w 4546203"/>
              <a:gd name="connsiteY859" fmla="*/ 3829094 h 5092591"/>
              <a:gd name="connsiteX860" fmla="*/ 3701351 w 4546203"/>
              <a:gd name="connsiteY860" fmla="*/ 3800043 h 5092591"/>
              <a:gd name="connsiteX861" fmla="*/ 3697372 w 4546203"/>
              <a:gd name="connsiteY861" fmla="*/ 3796064 h 5092591"/>
              <a:gd name="connsiteX862" fmla="*/ 3706922 w 4546203"/>
              <a:gd name="connsiteY862" fmla="*/ 3775370 h 5092591"/>
              <a:gd name="connsiteX863" fmla="*/ 3785319 w 4546203"/>
              <a:gd name="connsiteY863" fmla="*/ 3678270 h 5092591"/>
              <a:gd name="connsiteX864" fmla="*/ 3769799 w 4546203"/>
              <a:gd name="connsiteY864" fmla="*/ 3668719 h 5092591"/>
              <a:gd name="connsiteX865" fmla="*/ 3677474 w 4546203"/>
              <a:gd name="connsiteY865" fmla="*/ 3782135 h 5092591"/>
              <a:gd name="connsiteX866" fmla="*/ 3615393 w 4546203"/>
              <a:gd name="connsiteY866" fmla="*/ 3727218 h 5092591"/>
              <a:gd name="connsiteX867" fmla="*/ 3700555 w 4546203"/>
              <a:gd name="connsiteY867" fmla="*/ 3622159 h 5092591"/>
              <a:gd name="connsiteX868" fmla="*/ 3679464 w 4546203"/>
              <a:gd name="connsiteY868" fmla="*/ 3621363 h 5092591"/>
              <a:gd name="connsiteX869" fmla="*/ 3598679 w 4546203"/>
              <a:gd name="connsiteY869" fmla="*/ 3721647 h 5092591"/>
              <a:gd name="connsiteX870" fmla="*/ 3534211 w 4546203"/>
              <a:gd name="connsiteY870" fmla="*/ 3664740 h 5092591"/>
              <a:gd name="connsiteX871" fmla="*/ 3548936 w 4546203"/>
              <a:gd name="connsiteY871" fmla="*/ 3646434 h 5092591"/>
              <a:gd name="connsiteX872" fmla="*/ 3613802 w 4546203"/>
              <a:gd name="connsiteY872" fmla="*/ 3566048 h 5092591"/>
              <a:gd name="connsiteX873" fmla="*/ 3616587 w 4546203"/>
              <a:gd name="connsiteY873" fmla="*/ 3549732 h 5092591"/>
              <a:gd name="connsiteX874" fmla="*/ 3610618 w 4546203"/>
              <a:gd name="connsiteY874" fmla="*/ 3548936 h 5092591"/>
              <a:gd name="connsiteX875" fmla="*/ 3519089 w 4546203"/>
              <a:gd name="connsiteY875" fmla="*/ 3659566 h 5092591"/>
              <a:gd name="connsiteX876" fmla="*/ 3454621 w 4546203"/>
              <a:gd name="connsiteY876" fmla="*/ 3601863 h 5092591"/>
              <a:gd name="connsiteX877" fmla="*/ 3536997 w 4546203"/>
              <a:gd name="connsiteY877" fmla="*/ 3498794 h 5092591"/>
              <a:gd name="connsiteX878" fmla="*/ 3542568 w 4546203"/>
              <a:gd name="connsiteY878" fmla="*/ 3483274 h 5092591"/>
              <a:gd name="connsiteX879" fmla="*/ 3536997 w 4546203"/>
              <a:gd name="connsiteY879" fmla="*/ 3480886 h 5092591"/>
              <a:gd name="connsiteX880" fmla="*/ 3440693 w 4546203"/>
              <a:gd name="connsiteY880" fmla="*/ 3597884 h 5092591"/>
              <a:gd name="connsiteX881" fmla="*/ 3373837 w 4546203"/>
              <a:gd name="connsiteY881" fmla="*/ 3538191 h 5092591"/>
              <a:gd name="connsiteX882" fmla="*/ 3426366 w 4546203"/>
              <a:gd name="connsiteY882" fmla="*/ 3475315 h 5092591"/>
              <a:gd name="connsiteX883" fmla="*/ 3465366 w 4546203"/>
              <a:gd name="connsiteY883" fmla="*/ 3410050 h 5092591"/>
              <a:gd name="connsiteX884" fmla="*/ 1053777 w 4546203"/>
              <a:gd name="connsiteY884" fmla="*/ 3369459 h 5092591"/>
              <a:gd name="connsiteX885" fmla="*/ 1019155 w 4546203"/>
              <a:gd name="connsiteY885" fmla="*/ 3392938 h 5092591"/>
              <a:gd name="connsiteX886" fmla="*/ 1039053 w 4546203"/>
              <a:gd name="connsiteY886" fmla="*/ 3421193 h 5092591"/>
              <a:gd name="connsiteX887" fmla="*/ 1072879 w 4546203"/>
              <a:gd name="connsiteY887" fmla="*/ 3396520 h 5092591"/>
              <a:gd name="connsiteX888" fmla="*/ 1053777 w 4546203"/>
              <a:gd name="connsiteY888" fmla="*/ 3369459 h 5092591"/>
              <a:gd name="connsiteX889" fmla="*/ 3675484 w 4546203"/>
              <a:gd name="connsiteY889" fmla="*/ 3152177 h 5092591"/>
              <a:gd name="connsiteX890" fmla="*/ 3667127 w 4546203"/>
              <a:gd name="connsiteY890" fmla="*/ 3170085 h 5092591"/>
              <a:gd name="connsiteX891" fmla="*/ 3689412 w 4546203"/>
              <a:gd name="connsiteY891" fmla="*/ 3179636 h 5092591"/>
              <a:gd name="connsiteX892" fmla="*/ 3697769 w 4546203"/>
              <a:gd name="connsiteY892" fmla="*/ 3161330 h 5092591"/>
              <a:gd name="connsiteX893" fmla="*/ 3675484 w 4546203"/>
              <a:gd name="connsiteY893" fmla="*/ 3152177 h 5092591"/>
              <a:gd name="connsiteX894" fmla="*/ 784363 w 4546203"/>
              <a:gd name="connsiteY894" fmla="*/ 3125913 h 5092591"/>
              <a:gd name="connsiteX895" fmla="*/ 779190 w 4546203"/>
              <a:gd name="connsiteY895" fmla="*/ 3141831 h 5092591"/>
              <a:gd name="connsiteX896" fmla="*/ 820577 w 4546203"/>
              <a:gd name="connsiteY896" fmla="*/ 3236146 h 5092591"/>
              <a:gd name="connsiteX897" fmla="*/ 828934 w 4546203"/>
              <a:gd name="connsiteY897" fmla="*/ 3242115 h 5092591"/>
              <a:gd name="connsiteX898" fmla="*/ 831322 w 4546203"/>
              <a:gd name="connsiteY898" fmla="*/ 3232166 h 5092591"/>
              <a:gd name="connsiteX899" fmla="*/ 784363 w 4546203"/>
              <a:gd name="connsiteY899" fmla="*/ 3125913 h 5092591"/>
              <a:gd name="connsiteX900" fmla="*/ 3741146 w 4546203"/>
              <a:gd name="connsiteY900" fmla="*/ 3119943 h 5092591"/>
              <a:gd name="connsiteX901" fmla="*/ 3732789 w 4546203"/>
              <a:gd name="connsiteY901" fmla="*/ 3138647 h 5092591"/>
              <a:gd name="connsiteX902" fmla="*/ 3755871 w 4546203"/>
              <a:gd name="connsiteY902" fmla="*/ 3147800 h 5092591"/>
              <a:gd name="connsiteX903" fmla="*/ 3763034 w 4546203"/>
              <a:gd name="connsiteY903" fmla="*/ 3128300 h 5092591"/>
              <a:gd name="connsiteX904" fmla="*/ 3741146 w 4546203"/>
              <a:gd name="connsiteY904" fmla="*/ 3119943 h 5092591"/>
              <a:gd name="connsiteX905" fmla="*/ 828536 w 4546203"/>
              <a:gd name="connsiteY905" fmla="*/ 3115964 h 5092591"/>
              <a:gd name="connsiteX906" fmla="*/ 819781 w 4546203"/>
              <a:gd name="connsiteY906" fmla="*/ 3118352 h 5092591"/>
              <a:gd name="connsiteX907" fmla="*/ 855597 w 4546203"/>
              <a:gd name="connsiteY907" fmla="*/ 3207891 h 5092591"/>
              <a:gd name="connsiteX908" fmla="*/ 867137 w 4546203"/>
              <a:gd name="connsiteY908" fmla="*/ 3224207 h 5092591"/>
              <a:gd name="connsiteX909" fmla="*/ 873505 w 4546203"/>
              <a:gd name="connsiteY909" fmla="*/ 3219829 h 5092591"/>
              <a:gd name="connsiteX910" fmla="*/ 828536 w 4546203"/>
              <a:gd name="connsiteY910" fmla="*/ 3115964 h 5092591"/>
              <a:gd name="connsiteX911" fmla="*/ 3607335 w 4546203"/>
              <a:gd name="connsiteY911" fmla="*/ 3108154 h 5092591"/>
              <a:gd name="connsiteX912" fmla="*/ 3595894 w 4546203"/>
              <a:gd name="connsiteY912" fmla="*/ 3123923 h 5092591"/>
              <a:gd name="connsiteX913" fmla="*/ 3617383 w 4546203"/>
              <a:gd name="connsiteY913" fmla="*/ 3133076 h 5092591"/>
              <a:gd name="connsiteX914" fmla="*/ 3624148 w 4546203"/>
              <a:gd name="connsiteY914" fmla="*/ 3115964 h 5092591"/>
              <a:gd name="connsiteX915" fmla="*/ 3607335 w 4546203"/>
              <a:gd name="connsiteY915" fmla="*/ 3108154 h 5092591"/>
              <a:gd name="connsiteX916" fmla="*/ 903351 w 4546203"/>
              <a:gd name="connsiteY916" fmla="*/ 3093679 h 5092591"/>
              <a:gd name="connsiteX917" fmla="*/ 897382 w 4546203"/>
              <a:gd name="connsiteY917" fmla="*/ 3096464 h 5092591"/>
              <a:gd name="connsiteX918" fmla="*/ 986523 w 4546203"/>
              <a:gd name="connsiteY918" fmla="*/ 3279920 h 5092591"/>
              <a:gd name="connsiteX919" fmla="*/ 992492 w 4546203"/>
              <a:gd name="connsiteY919" fmla="*/ 3277135 h 5092591"/>
              <a:gd name="connsiteX920" fmla="*/ 903351 w 4546203"/>
              <a:gd name="connsiteY920" fmla="*/ 3093679 h 5092591"/>
              <a:gd name="connsiteX921" fmla="*/ 3796461 w 4546203"/>
              <a:gd name="connsiteY921" fmla="*/ 3085322 h 5092591"/>
              <a:gd name="connsiteX922" fmla="*/ 3790094 w 4546203"/>
              <a:gd name="connsiteY922" fmla="*/ 3106015 h 5092591"/>
              <a:gd name="connsiteX923" fmla="*/ 3812379 w 4546203"/>
              <a:gd name="connsiteY923" fmla="*/ 3113576 h 5092591"/>
              <a:gd name="connsiteX924" fmla="*/ 3819543 w 4546203"/>
              <a:gd name="connsiteY924" fmla="*/ 3093679 h 5092591"/>
              <a:gd name="connsiteX925" fmla="*/ 3796461 w 4546203"/>
              <a:gd name="connsiteY925" fmla="*/ 3085322 h 5092591"/>
              <a:gd name="connsiteX926" fmla="*/ 975778 w 4546203"/>
              <a:gd name="connsiteY926" fmla="*/ 3063036 h 5092591"/>
              <a:gd name="connsiteX927" fmla="*/ 969013 w 4546203"/>
              <a:gd name="connsiteY927" fmla="*/ 3066220 h 5092591"/>
              <a:gd name="connsiteX928" fmla="*/ 1037063 w 4546203"/>
              <a:gd name="connsiteY928" fmla="*/ 3215054 h 5092591"/>
              <a:gd name="connsiteX929" fmla="*/ 1013584 w 4546203"/>
              <a:gd name="connsiteY929" fmla="*/ 3227788 h 5092591"/>
              <a:gd name="connsiteX930" fmla="*/ 942748 w 4546203"/>
              <a:gd name="connsiteY930" fmla="*/ 3076169 h 5092591"/>
              <a:gd name="connsiteX931" fmla="*/ 936381 w 4546203"/>
              <a:gd name="connsiteY931" fmla="*/ 3079352 h 5092591"/>
              <a:gd name="connsiteX932" fmla="*/ 1023134 w 4546203"/>
              <a:gd name="connsiteY932" fmla="*/ 3261216 h 5092591"/>
              <a:gd name="connsiteX933" fmla="*/ 1060940 w 4546203"/>
              <a:gd name="connsiteY933" fmla="*/ 3238533 h 5092591"/>
              <a:gd name="connsiteX934" fmla="*/ 975778 w 4546203"/>
              <a:gd name="connsiteY934" fmla="*/ 3063036 h 5092591"/>
              <a:gd name="connsiteX935" fmla="*/ 734221 w 4546203"/>
              <a:gd name="connsiteY935" fmla="*/ 3062240 h 5092591"/>
              <a:gd name="connsiteX936" fmla="*/ 711538 w 4546203"/>
              <a:gd name="connsiteY936" fmla="*/ 3069801 h 5092591"/>
              <a:gd name="connsiteX937" fmla="*/ 719497 w 4546203"/>
              <a:gd name="connsiteY937" fmla="*/ 3089699 h 5092591"/>
              <a:gd name="connsiteX938" fmla="*/ 742180 w 4546203"/>
              <a:gd name="connsiteY938" fmla="*/ 3081342 h 5092591"/>
              <a:gd name="connsiteX939" fmla="*/ 734221 w 4546203"/>
              <a:gd name="connsiteY939" fmla="*/ 3062240 h 5092591"/>
              <a:gd name="connsiteX940" fmla="*/ 3673842 w 4546203"/>
              <a:gd name="connsiteY940" fmla="*/ 3042592 h 5092591"/>
              <a:gd name="connsiteX941" fmla="*/ 3663943 w 4546203"/>
              <a:gd name="connsiteY941" fmla="*/ 3059057 h 5092591"/>
              <a:gd name="connsiteX942" fmla="*/ 3685831 w 4546203"/>
              <a:gd name="connsiteY942" fmla="*/ 3067414 h 5092591"/>
              <a:gd name="connsiteX943" fmla="*/ 3691800 w 4546203"/>
              <a:gd name="connsiteY943" fmla="*/ 3049108 h 5092591"/>
              <a:gd name="connsiteX944" fmla="*/ 3673842 w 4546203"/>
              <a:gd name="connsiteY944" fmla="*/ 3042592 h 5092591"/>
              <a:gd name="connsiteX945" fmla="*/ 862760 w 4546203"/>
              <a:gd name="connsiteY945" fmla="*/ 3018466 h 5092591"/>
              <a:gd name="connsiteX946" fmla="*/ 840077 w 4546203"/>
              <a:gd name="connsiteY946" fmla="*/ 3027221 h 5092591"/>
              <a:gd name="connsiteX947" fmla="*/ 847638 w 4546203"/>
              <a:gd name="connsiteY947" fmla="*/ 3045129 h 5092591"/>
              <a:gd name="connsiteX948" fmla="*/ 869525 w 4546203"/>
              <a:gd name="connsiteY948" fmla="*/ 3036374 h 5092591"/>
              <a:gd name="connsiteX949" fmla="*/ 862760 w 4546203"/>
              <a:gd name="connsiteY949" fmla="*/ 3018466 h 5092591"/>
              <a:gd name="connsiteX950" fmla="*/ 755711 w 4546203"/>
              <a:gd name="connsiteY950" fmla="*/ 2994986 h 5092591"/>
              <a:gd name="connsiteX951" fmla="*/ 732630 w 4546203"/>
              <a:gd name="connsiteY951" fmla="*/ 3002548 h 5092591"/>
              <a:gd name="connsiteX952" fmla="*/ 739793 w 4546203"/>
              <a:gd name="connsiteY952" fmla="*/ 3022047 h 5092591"/>
              <a:gd name="connsiteX953" fmla="*/ 761680 w 4546203"/>
              <a:gd name="connsiteY953" fmla="*/ 3014884 h 5092591"/>
              <a:gd name="connsiteX954" fmla="*/ 755711 w 4546203"/>
              <a:gd name="connsiteY954" fmla="*/ 2994986 h 5092591"/>
              <a:gd name="connsiteX955" fmla="*/ 936182 w 4546203"/>
              <a:gd name="connsiteY955" fmla="*/ 2987376 h 5092591"/>
              <a:gd name="connsiteX956" fmla="*/ 916085 w 4546203"/>
              <a:gd name="connsiteY956" fmla="*/ 2994986 h 5092591"/>
              <a:gd name="connsiteX957" fmla="*/ 922453 w 4546203"/>
              <a:gd name="connsiteY957" fmla="*/ 3010905 h 5092591"/>
              <a:gd name="connsiteX958" fmla="*/ 943146 w 4546203"/>
              <a:gd name="connsiteY958" fmla="*/ 3003344 h 5092591"/>
              <a:gd name="connsiteX959" fmla="*/ 936182 w 4546203"/>
              <a:gd name="connsiteY959" fmla="*/ 2987376 h 5092591"/>
              <a:gd name="connsiteX960" fmla="*/ 695620 w 4546203"/>
              <a:gd name="connsiteY960" fmla="*/ 2958375 h 5092591"/>
              <a:gd name="connsiteX961" fmla="*/ 672937 w 4546203"/>
              <a:gd name="connsiteY961" fmla="*/ 2965538 h 5092591"/>
              <a:gd name="connsiteX962" fmla="*/ 679304 w 4546203"/>
              <a:gd name="connsiteY962" fmla="*/ 2985834 h 5092591"/>
              <a:gd name="connsiteX963" fmla="*/ 702783 w 4546203"/>
              <a:gd name="connsiteY963" fmla="*/ 2978272 h 5092591"/>
              <a:gd name="connsiteX964" fmla="*/ 695620 w 4546203"/>
              <a:gd name="connsiteY964" fmla="*/ 2958375 h 5092591"/>
              <a:gd name="connsiteX965" fmla="*/ 787149 w 4546203"/>
              <a:gd name="connsiteY965" fmla="*/ 2935294 h 5092591"/>
              <a:gd name="connsiteX966" fmla="*/ 766058 w 4546203"/>
              <a:gd name="connsiteY966" fmla="*/ 2941263 h 5092591"/>
              <a:gd name="connsiteX967" fmla="*/ 771231 w 4546203"/>
              <a:gd name="connsiteY967" fmla="*/ 2960365 h 5092591"/>
              <a:gd name="connsiteX968" fmla="*/ 787149 w 4546203"/>
              <a:gd name="connsiteY968" fmla="*/ 2935294 h 5092591"/>
              <a:gd name="connsiteX969" fmla="*/ 875096 w 4546203"/>
              <a:gd name="connsiteY969" fmla="*/ 2926141 h 5092591"/>
              <a:gd name="connsiteX970" fmla="*/ 852811 w 4546203"/>
              <a:gd name="connsiteY970" fmla="*/ 2932508 h 5092591"/>
              <a:gd name="connsiteX971" fmla="*/ 856791 w 4546203"/>
              <a:gd name="connsiteY971" fmla="*/ 2950814 h 5092591"/>
              <a:gd name="connsiteX972" fmla="*/ 880270 w 4546203"/>
              <a:gd name="connsiteY972" fmla="*/ 2944447 h 5092591"/>
              <a:gd name="connsiteX973" fmla="*/ 875096 w 4546203"/>
              <a:gd name="connsiteY973" fmla="*/ 2926141 h 5092591"/>
              <a:gd name="connsiteX974" fmla="*/ 3823920 w 4546203"/>
              <a:gd name="connsiteY974" fmla="*/ 2903060 h 5092591"/>
              <a:gd name="connsiteX975" fmla="*/ 3792084 w 4546203"/>
              <a:gd name="connsiteY975" fmla="*/ 3022047 h 5092591"/>
              <a:gd name="connsiteX976" fmla="*/ 3823920 w 4546203"/>
              <a:gd name="connsiteY976" fmla="*/ 2903060 h 5092591"/>
              <a:gd name="connsiteX977" fmla="*/ 3792880 w 4546203"/>
              <a:gd name="connsiteY977" fmla="*/ 2894305 h 5092591"/>
              <a:gd name="connsiteX978" fmla="*/ 3779748 w 4546203"/>
              <a:gd name="connsiteY978" fmla="*/ 2898682 h 5092591"/>
              <a:gd name="connsiteX979" fmla="*/ 3751493 w 4546203"/>
              <a:gd name="connsiteY979" fmla="*/ 3002150 h 5092591"/>
              <a:gd name="connsiteX980" fmla="*/ 3755075 w 4546203"/>
              <a:gd name="connsiteY980" fmla="*/ 3010507 h 5092591"/>
              <a:gd name="connsiteX981" fmla="*/ 3762238 w 4546203"/>
              <a:gd name="connsiteY981" fmla="*/ 3007721 h 5092591"/>
              <a:gd name="connsiteX982" fmla="*/ 3792880 w 4546203"/>
              <a:gd name="connsiteY982" fmla="*/ 2894305 h 5092591"/>
              <a:gd name="connsiteX983" fmla="*/ 3723238 w 4546203"/>
              <a:gd name="connsiteY983" fmla="*/ 2776909 h 5092591"/>
              <a:gd name="connsiteX984" fmla="*/ 3677872 w 4546203"/>
              <a:gd name="connsiteY984" fmla="*/ 2975089 h 5092591"/>
              <a:gd name="connsiteX985" fmla="*/ 3684239 w 4546203"/>
              <a:gd name="connsiteY985" fmla="*/ 2976681 h 5092591"/>
              <a:gd name="connsiteX986" fmla="*/ 3730004 w 4546203"/>
              <a:gd name="connsiteY986" fmla="*/ 2778899 h 5092591"/>
              <a:gd name="connsiteX987" fmla="*/ 3723238 w 4546203"/>
              <a:gd name="connsiteY987" fmla="*/ 2776909 h 5092591"/>
              <a:gd name="connsiteX988" fmla="*/ 3684239 w 4546203"/>
              <a:gd name="connsiteY988" fmla="*/ 2770144 h 5092591"/>
              <a:gd name="connsiteX989" fmla="*/ 3639270 w 4546203"/>
              <a:gd name="connsiteY989" fmla="*/ 2966334 h 5092591"/>
              <a:gd name="connsiteX990" fmla="*/ 3684239 w 4546203"/>
              <a:gd name="connsiteY990" fmla="*/ 2770144 h 5092591"/>
              <a:gd name="connsiteX991" fmla="*/ 3803227 w 4546203"/>
              <a:gd name="connsiteY991" fmla="*/ 2767358 h 5092591"/>
              <a:gd name="connsiteX992" fmla="*/ 3785319 w 4546203"/>
              <a:gd name="connsiteY992" fmla="*/ 2872019 h 5092591"/>
              <a:gd name="connsiteX993" fmla="*/ 3833869 w 4546203"/>
              <a:gd name="connsiteY993" fmla="*/ 2882366 h 5092591"/>
              <a:gd name="connsiteX994" fmla="*/ 3832675 w 4546203"/>
              <a:gd name="connsiteY994" fmla="*/ 2885152 h 5092591"/>
              <a:gd name="connsiteX995" fmla="*/ 3872868 w 4546203"/>
              <a:gd name="connsiteY995" fmla="*/ 2885152 h 5092591"/>
              <a:gd name="connsiteX996" fmla="*/ 3835461 w 4546203"/>
              <a:gd name="connsiteY996" fmla="*/ 3030802 h 5092591"/>
              <a:gd name="connsiteX997" fmla="*/ 3886001 w 4546203"/>
              <a:gd name="connsiteY997" fmla="*/ 3047516 h 5092591"/>
              <a:gd name="connsiteX998" fmla="*/ 3872868 w 4546203"/>
              <a:gd name="connsiteY998" fmla="*/ 3090495 h 5092591"/>
              <a:gd name="connsiteX999" fmla="*/ 3913062 w 4546203"/>
              <a:gd name="connsiteY999" fmla="*/ 3106015 h 5092591"/>
              <a:gd name="connsiteX1000" fmla="*/ 3859338 w 4546203"/>
              <a:gd name="connsiteY1000" fmla="*/ 3242513 h 5092591"/>
              <a:gd name="connsiteX1001" fmla="*/ 3819941 w 4546203"/>
              <a:gd name="connsiteY1001" fmla="*/ 3226197 h 5092591"/>
              <a:gd name="connsiteX1002" fmla="*/ 3798053 w 4546203"/>
              <a:gd name="connsiteY1002" fmla="*/ 3271961 h 5092591"/>
              <a:gd name="connsiteX1003" fmla="*/ 3526252 w 4546203"/>
              <a:gd name="connsiteY1003" fmla="*/ 3142627 h 5092591"/>
              <a:gd name="connsiteX1004" fmla="*/ 3509140 w 4546203"/>
              <a:gd name="connsiteY1004" fmla="*/ 3178044 h 5092591"/>
              <a:gd name="connsiteX1005" fmla="*/ 3582761 w 4546203"/>
              <a:gd name="connsiteY1005" fmla="*/ 3216646 h 5092591"/>
              <a:gd name="connsiteX1006" fmla="*/ 3501181 w 4546203"/>
              <a:gd name="connsiteY1006" fmla="*/ 3357123 h 5092591"/>
              <a:gd name="connsiteX1007" fmla="*/ 3507548 w 4546203"/>
              <a:gd name="connsiteY1007" fmla="*/ 3361102 h 5092591"/>
              <a:gd name="connsiteX1008" fmla="*/ 3588731 w 4546203"/>
              <a:gd name="connsiteY1008" fmla="*/ 3225799 h 5092591"/>
              <a:gd name="connsiteX1009" fmla="*/ 3668321 w 4546203"/>
              <a:gd name="connsiteY1009" fmla="*/ 3267186 h 5092591"/>
              <a:gd name="connsiteX1010" fmla="*/ 3592312 w 4546203"/>
              <a:gd name="connsiteY1010" fmla="*/ 3399306 h 5092591"/>
              <a:gd name="connsiteX1011" fmla="*/ 3596292 w 4546203"/>
              <a:gd name="connsiteY1011" fmla="*/ 3404081 h 5092591"/>
              <a:gd name="connsiteX1012" fmla="*/ 3609026 w 4546203"/>
              <a:gd name="connsiteY1012" fmla="*/ 3392938 h 5092591"/>
              <a:gd name="connsiteX1013" fmla="*/ 3677076 w 4546203"/>
              <a:gd name="connsiteY1013" fmla="*/ 3278328 h 5092591"/>
              <a:gd name="connsiteX1014" fmla="*/ 3754279 w 4546203"/>
              <a:gd name="connsiteY1014" fmla="*/ 3318919 h 5092591"/>
              <a:gd name="connsiteX1015" fmla="*/ 3687423 w 4546203"/>
              <a:gd name="connsiteY1015" fmla="*/ 3432734 h 5092591"/>
              <a:gd name="connsiteX1016" fmla="*/ 3693790 w 4546203"/>
              <a:gd name="connsiteY1016" fmla="*/ 3451437 h 5092591"/>
              <a:gd name="connsiteX1017" fmla="*/ 3764227 w 4546203"/>
              <a:gd name="connsiteY1017" fmla="*/ 3330858 h 5092591"/>
              <a:gd name="connsiteX1018" fmla="*/ 3839440 w 4546203"/>
              <a:gd name="connsiteY1018" fmla="*/ 3370653 h 5092591"/>
              <a:gd name="connsiteX1019" fmla="*/ 3767411 w 4546203"/>
              <a:gd name="connsiteY1019" fmla="*/ 3495212 h 5092591"/>
              <a:gd name="connsiteX1020" fmla="*/ 3780543 w 4546203"/>
              <a:gd name="connsiteY1020" fmla="*/ 3504763 h 5092591"/>
              <a:gd name="connsiteX1021" fmla="*/ 3851379 w 4546203"/>
              <a:gd name="connsiteY1021" fmla="*/ 3384183 h 5092591"/>
              <a:gd name="connsiteX1022" fmla="*/ 3924602 w 4546203"/>
              <a:gd name="connsiteY1022" fmla="*/ 3423183 h 5092591"/>
              <a:gd name="connsiteX1023" fmla="*/ 3849787 w 4546203"/>
              <a:gd name="connsiteY1023" fmla="*/ 3552517 h 5092591"/>
              <a:gd name="connsiteX1024" fmla="*/ 3864909 w 4546203"/>
              <a:gd name="connsiteY1024" fmla="*/ 3562466 h 5092591"/>
              <a:gd name="connsiteX1025" fmla="*/ 3937734 w 4546203"/>
              <a:gd name="connsiteY1025" fmla="*/ 3438305 h 5092591"/>
              <a:gd name="connsiteX1026" fmla="*/ 3992254 w 4546203"/>
              <a:gd name="connsiteY1026" fmla="*/ 3466560 h 5092591"/>
              <a:gd name="connsiteX1027" fmla="*/ 3803227 w 4546203"/>
              <a:gd name="connsiteY1027" fmla="*/ 2767358 h 5092591"/>
              <a:gd name="connsiteX1028" fmla="*/ 3645638 w 4546203"/>
              <a:gd name="connsiteY1028" fmla="*/ 2764970 h 5092591"/>
              <a:gd name="connsiteX1029" fmla="*/ 3602659 w 4546203"/>
              <a:gd name="connsiteY1029" fmla="*/ 2952406 h 5092591"/>
              <a:gd name="connsiteX1030" fmla="*/ 3645638 w 4546203"/>
              <a:gd name="connsiteY1030" fmla="*/ 2764970 h 5092591"/>
              <a:gd name="connsiteX1031" fmla="*/ 805057 w 4546203"/>
              <a:gd name="connsiteY1031" fmla="*/ 2683390 h 5092591"/>
              <a:gd name="connsiteX1032" fmla="*/ 798292 w 4546203"/>
              <a:gd name="connsiteY1032" fmla="*/ 2684186 h 5092591"/>
              <a:gd name="connsiteX1033" fmla="*/ 830924 w 4546203"/>
              <a:gd name="connsiteY1033" fmla="*/ 2885152 h 5092591"/>
              <a:gd name="connsiteX1034" fmla="*/ 837291 w 4546203"/>
              <a:gd name="connsiteY1034" fmla="*/ 2883958 h 5092591"/>
              <a:gd name="connsiteX1035" fmla="*/ 805057 w 4546203"/>
              <a:gd name="connsiteY1035" fmla="*/ 2683390 h 5092591"/>
              <a:gd name="connsiteX1036" fmla="*/ 844454 w 4546203"/>
              <a:gd name="connsiteY1036" fmla="*/ 2679808 h 5092591"/>
              <a:gd name="connsiteX1037" fmla="*/ 875892 w 4546203"/>
              <a:gd name="connsiteY1037" fmla="*/ 2875203 h 5092591"/>
              <a:gd name="connsiteX1038" fmla="*/ 844454 w 4546203"/>
              <a:gd name="connsiteY1038" fmla="*/ 2679808 h 5092591"/>
              <a:gd name="connsiteX1039" fmla="*/ 883055 w 4546203"/>
              <a:gd name="connsiteY1039" fmla="*/ 2676227 h 5092591"/>
              <a:gd name="connsiteX1040" fmla="*/ 913698 w 4546203"/>
              <a:gd name="connsiteY1040" fmla="*/ 2866448 h 5092591"/>
              <a:gd name="connsiteX1041" fmla="*/ 883055 w 4546203"/>
              <a:gd name="connsiteY1041" fmla="*/ 2676227 h 5092591"/>
              <a:gd name="connsiteX1042" fmla="*/ 3626138 w 4546203"/>
              <a:gd name="connsiteY1042" fmla="*/ 2225745 h 5092591"/>
              <a:gd name="connsiteX1043" fmla="*/ 3656780 w 4546203"/>
              <a:gd name="connsiteY1043" fmla="*/ 2415966 h 5092591"/>
              <a:gd name="connsiteX1044" fmla="*/ 3626138 w 4546203"/>
              <a:gd name="connsiteY1044" fmla="*/ 2225745 h 5092591"/>
              <a:gd name="connsiteX1045" fmla="*/ 3671107 w 4546203"/>
              <a:gd name="connsiteY1045" fmla="*/ 2215797 h 5092591"/>
              <a:gd name="connsiteX1046" fmla="*/ 3663943 w 4546203"/>
              <a:gd name="connsiteY1046" fmla="*/ 2216990 h 5092591"/>
              <a:gd name="connsiteX1047" fmla="*/ 3695382 w 4546203"/>
              <a:gd name="connsiteY1047" fmla="*/ 2412385 h 5092591"/>
              <a:gd name="connsiteX1048" fmla="*/ 3702545 w 4546203"/>
              <a:gd name="connsiteY1048" fmla="*/ 2411191 h 5092591"/>
              <a:gd name="connsiteX1049" fmla="*/ 3671107 w 4546203"/>
              <a:gd name="connsiteY1049" fmla="*/ 2215797 h 5092591"/>
              <a:gd name="connsiteX1050" fmla="*/ 3709310 w 4546203"/>
              <a:gd name="connsiteY1050" fmla="*/ 2207838 h 5092591"/>
              <a:gd name="connsiteX1051" fmla="*/ 3702545 w 4546203"/>
              <a:gd name="connsiteY1051" fmla="*/ 2208634 h 5092591"/>
              <a:gd name="connsiteX1052" fmla="*/ 3734779 w 4546203"/>
              <a:gd name="connsiteY1052" fmla="*/ 2409201 h 5092591"/>
              <a:gd name="connsiteX1053" fmla="*/ 3741544 w 4546203"/>
              <a:gd name="connsiteY1053" fmla="*/ 2408007 h 5092591"/>
              <a:gd name="connsiteX1054" fmla="*/ 3709310 w 4546203"/>
              <a:gd name="connsiteY1054" fmla="*/ 2207838 h 5092591"/>
              <a:gd name="connsiteX1055" fmla="*/ 3682647 w 4546203"/>
              <a:gd name="connsiteY1055" fmla="*/ 2141380 h 5092591"/>
              <a:gd name="connsiteX1056" fmla="*/ 3657576 w 4546203"/>
              <a:gd name="connsiteY1056" fmla="*/ 2148941 h 5092591"/>
              <a:gd name="connsiteX1057" fmla="*/ 3669117 w 4546203"/>
              <a:gd name="connsiteY1057" fmla="*/ 2164063 h 5092591"/>
              <a:gd name="connsiteX1058" fmla="*/ 3687821 w 4546203"/>
              <a:gd name="connsiteY1058" fmla="*/ 2159685 h 5092591"/>
              <a:gd name="connsiteX1059" fmla="*/ 3682647 w 4546203"/>
              <a:gd name="connsiteY1059" fmla="*/ 2141380 h 5092591"/>
              <a:gd name="connsiteX1060" fmla="*/ 930412 w 4546203"/>
              <a:gd name="connsiteY1060" fmla="*/ 2138594 h 5092591"/>
              <a:gd name="connsiteX1061" fmla="*/ 887433 w 4546203"/>
              <a:gd name="connsiteY1061" fmla="*/ 2326029 h 5092591"/>
              <a:gd name="connsiteX1062" fmla="*/ 894198 w 4546203"/>
              <a:gd name="connsiteY1062" fmla="*/ 2326825 h 5092591"/>
              <a:gd name="connsiteX1063" fmla="*/ 936779 w 4546203"/>
              <a:gd name="connsiteY1063" fmla="*/ 2140186 h 5092591"/>
              <a:gd name="connsiteX1064" fmla="*/ 930412 w 4546203"/>
              <a:gd name="connsiteY1064" fmla="*/ 2138594 h 5092591"/>
              <a:gd name="connsiteX1065" fmla="*/ 3768207 w 4546203"/>
              <a:gd name="connsiteY1065" fmla="*/ 2131033 h 5092591"/>
              <a:gd name="connsiteX1066" fmla="*/ 3744728 w 4546203"/>
              <a:gd name="connsiteY1066" fmla="*/ 2138594 h 5092591"/>
              <a:gd name="connsiteX1067" fmla="*/ 3751493 w 4546203"/>
              <a:gd name="connsiteY1067" fmla="*/ 2157696 h 5092591"/>
              <a:gd name="connsiteX1068" fmla="*/ 3773778 w 4546203"/>
              <a:gd name="connsiteY1068" fmla="*/ 2150532 h 5092591"/>
              <a:gd name="connsiteX1069" fmla="*/ 3768207 w 4546203"/>
              <a:gd name="connsiteY1069" fmla="*/ 2131033 h 5092591"/>
              <a:gd name="connsiteX1070" fmla="*/ 899769 w 4546203"/>
              <a:gd name="connsiteY1070" fmla="*/ 2128645 h 5092591"/>
              <a:gd name="connsiteX1071" fmla="*/ 855597 w 4546203"/>
              <a:gd name="connsiteY1071" fmla="*/ 2322050 h 5092591"/>
              <a:gd name="connsiteX1072" fmla="*/ 899769 w 4546203"/>
              <a:gd name="connsiteY1072" fmla="*/ 2128645 h 5092591"/>
              <a:gd name="connsiteX1073" fmla="*/ 855199 w 4546203"/>
              <a:gd name="connsiteY1073" fmla="*/ 2115911 h 5092591"/>
              <a:gd name="connsiteX1074" fmla="*/ 809832 w 4546203"/>
              <a:gd name="connsiteY1074" fmla="*/ 2313693 h 5092591"/>
              <a:gd name="connsiteX1075" fmla="*/ 816199 w 4546203"/>
              <a:gd name="connsiteY1075" fmla="*/ 2315285 h 5092591"/>
              <a:gd name="connsiteX1076" fmla="*/ 861566 w 4546203"/>
              <a:gd name="connsiteY1076" fmla="*/ 2117502 h 5092591"/>
              <a:gd name="connsiteX1077" fmla="*/ 855199 w 4546203"/>
              <a:gd name="connsiteY1077" fmla="*/ 2115911 h 5092591"/>
              <a:gd name="connsiteX1078" fmla="*/ 3860532 w 4546203"/>
              <a:gd name="connsiteY1078" fmla="*/ 2106758 h 5092591"/>
              <a:gd name="connsiteX1079" fmla="*/ 3837451 w 4546203"/>
              <a:gd name="connsiteY1079" fmla="*/ 2113125 h 5092591"/>
              <a:gd name="connsiteX1080" fmla="*/ 3843818 w 4546203"/>
              <a:gd name="connsiteY1080" fmla="*/ 2133420 h 5092591"/>
              <a:gd name="connsiteX1081" fmla="*/ 3867297 w 4546203"/>
              <a:gd name="connsiteY1081" fmla="*/ 2126655 h 5092591"/>
              <a:gd name="connsiteX1082" fmla="*/ 3860532 w 4546203"/>
              <a:gd name="connsiteY1082" fmla="*/ 2106758 h 5092591"/>
              <a:gd name="connsiteX1083" fmla="*/ 3617383 w 4546203"/>
              <a:gd name="connsiteY1083" fmla="*/ 2080891 h 5092591"/>
              <a:gd name="connsiteX1084" fmla="*/ 3591516 w 4546203"/>
              <a:gd name="connsiteY1084" fmla="*/ 2090840 h 5092591"/>
              <a:gd name="connsiteX1085" fmla="*/ 3607832 w 4546203"/>
              <a:gd name="connsiteY1085" fmla="*/ 2103574 h 5092591"/>
              <a:gd name="connsiteX1086" fmla="*/ 3624148 w 4546203"/>
              <a:gd name="connsiteY1086" fmla="*/ 2097605 h 5092591"/>
              <a:gd name="connsiteX1087" fmla="*/ 3617383 w 4546203"/>
              <a:gd name="connsiteY1087" fmla="*/ 2080891 h 5092591"/>
              <a:gd name="connsiteX1088" fmla="*/ 778394 w 4546203"/>
              <a:gd name="connsiteY1088" fmla="*/ 2080493 h 5092591"/>
              <a:gd name="connsiteX1089" fmla="*/ 747354 w 4546203"/>
              <a:gd name="connsiteY1089" fmla="*/ 2197491 h 5092591"/>
              <a:gd name="connsiteX1090" fmla="*/ 787945 w 4546203"/>
              <a:gd name="connsiteY1090" fmla="*/ 2091635 h 5092591"/>
              <a:gd name="connsiteX1091" fmla="*/ 778394 w 4546203"/>
              <a:gd name="connsiteY1091" fmla="*/ 2080493 h 5092591"/>
              <a:gd name="connsiteX1092" fmla="*/ 737405 w 4546203"/>
              <a:gd name="connsiteY1092" fmla="*/ 2071340 h 5092591"/>
              <a:gd name="connsiteX1093" fmla="*/ 707559 w 4546203"/>
              <a:gd name="connsiteY1093" fmla="*/ 2175205 h 5092591"/>
              <a:gd name="connsiteX1094" fmla="*/ 711140 w 4546203"/>
              <a:gd name="connsiteY1094" fmla="*/ 2187940 h 5092591"/>
              <a:gd name="connsiteX1095" fmla="*/ 716314 w 4546203"/>
              <a:gd name="connsiteY1095" fmla="*/ 2187144 h 5092591"/>
              <a:gd name="connsiteX1096" fmla="*/ 746956 w 4546203"/>
              <a:gd name="connsiteY1096" fmla="*/ 2074126 h 5092591"/>
              <a:gd name="connsiteX1097" fmla="*/ 737405 w 4546203"/>
              <a:gd name="connsiteY1097" fmla="*/ 2071340 h 5092591"/>
              <a:gd name="connsiteX1098" fmla="*/ 3800441 w 4546203"/>
              <a:gd name="connsiteY1098" fmla="*/ 2070146 h 5092591"/>
              <a:gd name="connsiteX1099" fmla="*/ 3776962 w 4546203"/>
              <a:gd name="connsiteY1099" fmla="*/ 2077309 h 5092591"/>
              <a:gd name="connsiteX1100" fmla="*/ 3784125 w 4546203"/>
              <a:gd name="connsiteY1100" fmla="*/ 2097207 h 5092591"/>
              <a:gd name="connsiteX1101" fmla="*/ 3806410 w 4546203"/>
              <a:gd name="connsiteY1101" fmla="*/ 2089646 h 5092591"/>
              <a:gd name="connsiteX1102" fmla="*/ 3800441 w 4546203"/>
              <a:gd name="connsiteY1102" fmla="*/ 2070146 h 5092591"/>
              <a:gd name="connsiteX1103" fmla="*/ 3692994 w 4546203"/>
              <a:gd name="connsiteY1103" fmla="*/ 2047065 h 5092591"/>
              <a:gd name="connsiteX1104" fmla="*/ 3671107 w 4546203"/>
              <a:gd name="connsiteY1104" fmla="*/ 2055422 h 5092591"/>
              <a:gd name="connsiteX1105" fmla="*/ 3677474 w 4546203"/>
              <a:gd name="connsiteY1105" fmla="*/ 2073728 h 5092591"/>
              <a:gd name="connsiteX1106" fmla="*/ 3700555 w 4546203"/>
              <a:gd name="connsiteY1106" fmla="*/ 2065769 h 5092591"/>
              <a:gd name="connsiteX1107" fmla="*/ 3692994 w 4546203"/>
              <a:gd name="connsiteY1107" fmla="*/ 2047065 h 5092591"/>
              <a:gd name="connsiteX1108" fmla="*/ 854005 w 4546203"/>
              <a:gd name="connsiteY1108" fmla="*/ 2025178 h 5092591"/>
              <a:gd name="connsiteX1109" fmla="*/ 847638 w 4546203"/>
              <a:gd name="connsiteY1109" fmla="*/ 2043881 h 5092591"/>
              <a:gd name="connsiteX1110" fmla="*/ 870321 w 4546203"/>
              <a:gd name="connsiteY1110" fmla="*/ 2051442 h 5092591"/>
              <a:gd name="connsiteX1111" fmla="*/ 876688 w 4546203"/>
              <a:gd name="connsiteY1111" fmla="*/ 2033137 h 5092591"/>
              <a:gd name="connsiteX1112" fmla="*/ 854005 w 4546203"/>
              <a:gd name="connsiteY1112" fmla="*/ 2025178 h 5092591"/>
              <a:gd name="connsiteX1113" fmla="*/ 3819941 w 4546203"/>
              <a:gd name="connsiteY1113" fmla="*/ 2002494 h 5092591"/>
              <a:gd name="connsiteX1114" fmla="*/ 3797655 w 4546203"/>
              <a:gd name="connsiteY1114" fmla="*/ 2010851 h 5092591"/>
              <a:gd name="connsiteX1115" fmla="*/ 3806410 w 4546203"/>
              <a:gd name="connsiteY1115" fmla="*/ 2030749 h 5092591"/>
              <a:gd name="connsiteX1116" fmla="*/ 3828298 w 4546203"/>
              <a:gd name="connsiteY1116" fmla="*/ 2021994 h 5092591"/>
              <a:gd name="connsiteX1117" fmla="*/ 3819941 w 4546203"/>
              <a:gd name="connsiteY1117" fmla="*/ 2002494 h 5092591"/>
              <a:gd name="connsiteX1118" fmla="*/ 727058 w 4546203"/>
              <a:gd name="connsiteY1118" fmla="*/ 1979015 h 5092591"/>
              <a:gd name="connsiteX1119" fmla="*/ 720691 w 4546203"/>
              <a:gd name="connsiteY1119" fmla="*/ 1999311 h 5092591"/>
              <a:gd name="connsiteX1120" fmla="*/ 742976 w 4546203"/>
              <a:gd name="connsiteY1120" fmla="*/ 2006474 h 5092591"/>
              <a:gd name="connsiteX1121" fmla="*/ 750537 w 4546203"/>
              <a:gd name="connsiteY1121" fmla="*/ 1986576 h 5092591"/>
              <a:gd name="connsiteX1122" fmla="*/ 727058 w 4546203"/>
              <a:gd name="connsiteY1122" fmla="*/ 1979015 h 5092591"/>
              <a:gd name="connsiteX1123" fmla="*/ 922851 w 4546203"/>
              <a:gd name="connsiteY1123" fmla="*/ 1959118 h 5092591"/>
              <a:gd name="connsiteX1124" fmla="*/ 916085 w 4546203"/>
              <a:gd name="connsiteY1124" fmla="*/ 1975036 h 5092591"/>
              <a:gd name="connsiteX1125" fmla="*/ 943146 w 4546203"/>
              <a:gd name="connsiteY1125" fmla="*/ 1968270 h 5092591"/>
              <a:gd name="connsiteX1126" fmla="*/ 922851 w 4546203"/>
              <a:gd name="connsiteY1126" fmla="*/ 1959118 h 5092591"/>
              <a:gd name="connsiteX1127" fmla="*/ 784363 w 4546203"/>
              <a:gd name="connsiteY1127" fmla="*/ 1944393 h 5092591"/>
              <a:gd name="connsiteX1128" fmla="*/ 776802 w 4546203"/>
              <a:gd name="connsiteY1128" fmla="*/ 1963893 h 5092591"/>
              <a:gd name="connsiteX1129" fmla="*/ 799087 w 4546203"/>
              <a:gd name="connsiteY1129" fmla="*/ 1972648 h 5092591"/>
              <a:gd name="connsiteX1130" fmla="*/ 806649 w 4546203"/>
              <a:gd name="connsiteY1130" fmla="*/ 1953546 h 5092591"/>
              <a:gd name="connsiteX1131" fmla="*/ 784363 w 4546203"/>
              <a:gd name="connsiteY1131" fmla="*/ 1944393 h 5092591"/>
              <a:gd name="connsiteX1132" fmla="*/ 850423 w 4546203"/>
              <a:gd name="connsiteY1132" fmla="*/ 1912159 h 5092591"/>
              <a:gd name="connsiteX1133" fmla="*/ 842066 w 4546203"/>
              <a:gd name="connsiteY1133" fmla="*/ 1930863 h 5092591"/>
              <a:gd name="connsiteX1134" fmla="*/ 865148 w 4546203"/>
              <a:gd name="connsiteY1134" fmla="*/ 1939618 h 5092591"/>
              <a:gd name="connsiteX1135" fmla="*/ 872311 w 4546203"/>
              <a:gd name="connsiteY1135" fmla="*/ 1921710 h 5092591"/>
              <a:gd name="connsiteX1136" fmla="*/ 850423 w 4546203"/>
              <a:gd name="connsiteY1136" fmla="*/ 1912159 h 5092591"/>
              <a:gd name="connsiteX1137" fmla="*/ 3665933 w 4546203"/>
              <a:gd name="connsiteY1137" fmla="*/ 1871568 h 5092591"/>
              <a:gd name="connsiteX1138" fmla="*/ 3711698 w 4546203"/>
              <a:gd name="connsiteY1138" fmla="*/ 1976229 h 5092591"/>
              <a:gd name="connsiteX1139" fmla="*/ 3718463 w 4546203"/>
              <a:gd name="connsiteY1139" fmla="*/ 1975434 h 5092591"/>
              <a:gd name="connsiteX1140" fmla="*/ 3717269 w 4546203"/>
              <a:gd name="connsiteY1140" fmla="*/ 1959913 h 5092591"/>
              <a:gd name="connsiteX1141" fmla="*/ 3665933 w 4546203"/>
              <a:gd name="connsiteY1141" fmla="*/ 1871568 h 5092591"/>
              <a:gd name="connsiteX1142" fmla="*/ 3709708 w 4546203"/>
              <a:gd name="connsiteY1142" fmla="*/ 1850875 h 5092591"/>
              <a:gd name="connsiteX1143" fmla="*/ 3708514 w 4546203"/>
              <a:gd name="connsiteY1143" fmla="*/ 1859630 h 5092591"/>
              <a:gd name="connsiteX1144" fmla="*/ 3754676 w 4546203"/>
              <a:gd name="connsiteY1144" fmla="*/ 1963495 h 5092591"/>
              <a:gd name="connsiteX1145" fmla="*/ 3761840 w 4546203"/>
              <a:gd name="connsiteY1145" fmla="*/ 1954740 h 5092591"/>
              <a:gd name="connsiteX1146" fmla="*/ 3718065 w 4546203"/>
              <a:gd name="connsiteY1146" fmla="*/ 1852864 h 5092591"/>
              <a:gd name="connsiteX1147" fmla="*/ 3709708 w 4546203"/>
              <a:gd name="connsiteY1147" fmla="*/ 1850875 h 5092591"/>
              <a:gd name="connsiteX1148" fmla="*/ 3516701 w 4546203"/>
              <a:gd name="connsiteY1148" fmla="*/ 1831375 h 5092591"/>
              <a:gd name="connsiteX1149" fmla="*/ 3478896 w 4546203"/>
              <a:gd name="connsiteY1149" fmla="*/ 1853660 h 5092591"/>
              <a:gd name="connsiteX1150" fmla="*/ 3564058 w 4546203"/>
              <a:gd name="connsiteY1150" fmla="*/ 2028759 h 5092591"/>
              <a:gd name="connsiteX1151" fmla="*/ 3570823 w 4546203"/>
              <a:gd name="connsiteY1151" fmla="*/ 2025576 h 5092591"/>
              <a:gd name="connsiteX1152" fmla="*/ 3502375 w 4546203"/>
              <a:gd name="connsiteY1152" fmla="*/ 1877139 h 5092591"/>
              <a:gd name="connsiteX1153" fmla="*/ 3525854 w 4546203"/>
              <a:gd name="connsiteY1153" fmla="*/ 1864803 h 5092591"/>
              <a:gd name="connsiteX1154" fmla="*/ 3597088 w 4546203"/>
              <a:gd name="connsiteY1154" fmla="*/ 2016025 h 5092591"/>
              <a:gd name="connsiteX1155" fmla="*/ 3603455 w 4546203"/>
              <a:gd name="connsiteY1155" fmla="*/ 2012841 h 5092591"/>
              <a:gd name="connsiteX1156" fmla="*/ 3516701 w 4546203"/>
              <a:gd name="connsiteY1156" fmla="*/ 1831375 h 5092591"/>
              <a:gd name="connsiteX1157" fmla="*/ 3553711 w 4546203"/>
              <a:gd name="connsiteY1157" fmla="*/ 1812671 h 5092591"/>
              <a:gd name="connsiteX1158" fmla="*/ 3547344 w 4546203"/>
              <a:gd name="connsiteY1158" fmla="*/ 1815457 h 5092591"/>
              <a:gd name="connsiteX1159" fmla="*/ 3636485 w 4546203"/>
              <a:gd name="connsiteY1159" fmla="*/ 1999311 h 5092591"/>
              <a:gd name="connsiteX1160" fmla="*/ 3642454 w 4546203"/>
              <a:gd name="connsiteY1160" fmla="*/ 1996525 h 5092591"/>
              <a:gd name="connsiteX1161" fmla="*/ 3553711 w 4546203"/>
              <a:gd name="connsiteY1161" fmla="*/ 1812671 h 5092591"/>
              <a:gd name="connsiteX1162" fmla="*/ 3500783 w 4546203"/>
              <a:gd name="connsiteY1162" fmla="*/ 1671000 h 5092591"/>
              <a:gd name="connsiteX1163" fmla="*/ 3466559 w 4546203"/>
              <a:gd name="connsiteY1163" fmla="*/ 1695275 h 5092591"/>
              <a:gd name="connsiteX1164" fmla="*/ 3486457 w 4546203"/>
              <a:gd name="connsiteY1164" fmla="*/ 1722734 h 5092591"/>
              <a:gd name="connsiteX1165" fmla="*/ 3520681 w 4546203"/>
              <a:gd name="connsiteY1165" fmla="*/ 1699255 h 5092591"/>
              <a:gd name="connsiteX1166" fmla="*/ 3500783 w 4546203"/>
              <a:gd name="connsiteY1166" fmla="*/ 1671000 h 5092591"/>
              <a:gd name="connsiteX1167" fmla="*/ 3596690 w 4546203"/>
              <a:gd name="connsiteY1167" fmla="*/ 1625236 h 5092591"/>
              <a:gd name="connsiteX1168" fmla="*/ 3562864 w 4546203"/>
              <a:gd name="connsiteY1168" fmla="*/ 1649511 h 5092591"/>
              <a:gd name="connsiteX1169" fmla="*/ 3583159 w 4546203"/>
              <a:gd name="connsiteY1169" fmla="*/ 1678959 h 5092591"/>
              <a:gd name="connsiteX1170" fmla="*/ 3617781 w 4546203"/>
              <a:gd name="connsiteY1170" fmla="*/ 1655878 h 5092591"/>
              <a:gd name="connsiteX1171" fmla="*/ 3596690 w 4546203"/>
              <a:gd name="connsiteY1171" fmla="*/ 1625236 h 5092591"/>
              <a:gd name="connsiteX1172" fmla="*/ 3271165 w 4546203"/>
              <a:gd name="connsiteY1172" fmla="*/ 1567135 h 5092591"/>
              <a:gd name="connsiteX1173" fmla="*/ 3264400 w 4546203"/>
              <a:gd name="connsiteY1173" fmla="*/ 1573502 h 5092591"/>
              <a:gd name="connsiteX1174" fmla="*/ 3302603 w 4546203"/>
              <a:gd name="connsiteY1174" fmla="*/ 1612899 h 5092591"/>
              <a:gd name="connsiteX1175" fmla="*/ 3308970 w 4546203"/>
              <a:gd name="connsiteY1175" fmla="*/ 1606930 h 5092591"/>
              <a:gd name="connsiteX1176" fmla="*/ 3271165 w 4546203"/>
              <a:gd name="connsiteY1176" fmla="*/ 1567135 h 5092591"/>
              <a:gd name="connsiteX1177" fmla="*/ 3471335 w 4546203"/>
              <a:gd name="connsiteY1177" fmla="*/ 1554002 h 5092591"/>
              <a:gd name="connsiteX1178" fmla="*/ 3439101 w 4546203"/>
              <a:gd name="connsiteY1178" fmla="*/ 1581063 h 5092591"/>
              <a:gd name="connsiteX1179" fmla="*/ 3460988 w 4546203"/>
              <a:gd name="connsiteY1179" fmla="*/ 1608124 h 5092591"/>
              <a:gd name="connsiteX1180" fmla="*/ 3493620 w 4546203"/>
              <a:gd name="connsiteY1180" fmla="*/ 1581461 h 5092591"/>
              <a:gd name="connsiteX1181" fmla="*/ 3471335 w 4546203"/>
              <a:gd name="connsiteY1181" fmla="*/ 1554002 h 5092591"/>
              <a:gd name="connsiteX1182" fmla="*/ 674926 w 4546203"/>
              <a:gd name="connsiteY1182" fmla="*/ 1529329 h 5092591"/>
              <a:gd name="connsiteX1183" fmla="*/ 601703 w 4546203"/>
              <a:gd name="connsiteY1183" fmla="*/ 1653093 h 5092591"/>
              <a:gd name="connsiteX1184" fmla="*/ 546388 w 4546203"/>
              <a:gd name="connsiteY1184" fmla="*/ 1624042 h 5092591"/>
              <a:gd name="connsiteX1185" fmla="*/ 537235 w 4546203"/>
              <a:gd name="connsiteY1185" fmla="*/ 1645133 h 5092591"/>
              <a:gd name="connsiteX1186" fmla="*/ 499430 w 4546203"/>
              <a:gd name="connsiteY1186" fmla="*/ 1969066 h 5092591"/>
              <a:gd name="connsiteX1187" fmla="*/ 711936 w 4546203"/>
              <a:gd name="connsiteY1187" fmla="*/ 2311703 h 5092591"/>
              <a:gd name="connsiteX1188" fmla="*/ 735813 w 4546203"/>
              <a:gd name="connsiteY1188" fmla="*/ 2326029 h 5092591"/>
              <a:gd name="connsiteX1189" fmla="*/ 756507 w 4546203"/>
              <a:gd name="connsiteY1189" fmla="*/ 2208634 h 5092591"/>
              <a:gd name="connsiteX1190" fmla="*/ 710344 w 4546203"/>
              <a:gd name="connsiteY1190" fmla="*/ 2205848 h 5092591"/>
              <a:gd name="connsiteX1191" fmla="*/ 667365 w 4546203"/>
              <a:gd name="connsiteY1191" fmla="*/ 2205848 h 5092591"/>
              <a:gd name="connsiteX1192" fmla="*/ 704773 w 4546203"/>
              <a:gd name="connsiteY1192" fmla="*/ 2060595 h 5092591"/>
              <a:gd name="connsiteX1193" fmla="*/ 654233 w 4546203"/>
              <a:gd name="connsiteY1193" fmla="*/ 2043483 h 5092591"/>
              <a:gd name="connsiteX1194" fmla="*/ 667365 w 4546203"/>
              <a:gd name="connsiteY1194" fmla="*/ 2000107 h 5092591"/>
              <a:gd name="connsiteX1195" fmla="*/ 627172 w 4546203"/>
              <a:gd name="connsiteY1195" fmla="*/ 1985382 h 5092591"/>
              <a:gd name="connsiteX1196" fmla="*/ 680498 w 4546203"/>
              <a:gd name="connsiteY1196" fmla="*/ 1848487 h 5092591"/>
              <a:gd name="connsiteX1197" fmla="*/ 719497 w 4546203"/>
              <a:gd name="connsiteY1197" fmla="*/ 1864803 h 5092591"/>
              <a:gd name="connsiteX1198" fmla="*/ 741782 w 4546203"/>
              <a:gd name="connsiteY1198" fmla="*/ 1819436 h 5092591"/>
              <a:gd name="connsiteX1199" fmla="*/ 1012788 w 4546203"/>
              <a:gd name="connsiteY1199" fmla="*/ 1948373 h 5092591"/>
              <a:gd name="connsiteX1200" fmla="*/ 1029900 w 4546203"/>
              <a:gd name="connsiteY1200" fmla="*/ 1912557 h 5092591"/>
              <a:gd name="connsiteX1201" fmla="*/ 956278 w 4546203"/>
              <a:gd name="connsiteY1201" fmla="*/ 1874354 h 5092591"/>
              <a:gd name="connsiteX1202" fmla="*/ 1037859 w 4546203"/>
              <a:gd name="connsiteY1202" fmla="*/ 1733479 h 5092591"/>
              <a:gd name="connsiteX1203" fmla="*/ 1031094 w 4546203"/>
              <a:gd name="connsiteY1203" fmla="*/ 1729499 h 5092591"/>
              <a:gd name="connsiteX1204" fmla="*/ 950309 w 4546203"/>
              <a:gd name="connsiteY1204" fmla="*/ 1865201 h 5092591"/>
              <a:gd name="connsiteX1205" fmla="*/ 870321 w 4546203"/>
              <a:gd name="connsiteY1205" fmla="*/ 1823814 h 5092591"/>
              <a:gd name="connsiteX1206" fmla="*/ 946728 w 4546203"/>
              <a:gd name="connsiteY1206" fmla="*/ 1691296 h 5092591"/>
              <a:gd name="connsiteX1207" fmla="*/ 942350 w 4546203"/>
              <a:gd name="connsiteY1207" fmla="*/ 1686520 h 5092591"/>
              <a:gd name="connsiteX1208" fmla="*/ 930412 w 4546203"/>
              <a:gd name="connsiteY1208" fmla="*/ 1696867 h 5092591"/>
              <a:gd name="connsiteX1209" fmla="*/ 861566 w 4546203"/>
              <a:gd name="connsiteY1209" fmla="*/ 1812671 h 5092591"/>
              <a:gd name="connsiteX1210" fmla="*/ 785955 w 4546203"/>
              <a:gd name="connsiteY1210" fmla="*/ 1773274 h 5092591"/>
              <a:gd name="connsiteX1211" fmla="*/ 795904 w 4546203"/>
              <a:gd name="connsiteY1211" fmla="*/ 1754172 h 5092591"/>
              <a:gd name="connsiteX1212" fmla="*/ 852413 w 4546203"/>
              <a:gd name="connsiteY1212" fmla="*/ 1655878 h 5092591"/>
              <a:gd name="connsiteX1213" fmla="*/ 852413 w 4546203"/>
              <a:gd name="connsiteY1213" fmla="*/ 1641552 h 5092591"/>
              <a:gd name="connsiteX1214" fmla="*/ 840872 w 4546203"/>
              <a:gd name="connsiteY1214" fmla="*/ 1648715 h 5092591"/>
              <a:gd name="connsiteX1215" fmla="*/ 833311 w 4546203"/>
              <a:gd name="connsiteY1215" fmla="*/ 1660256 h 5092591"/>
              <a:gd name="connsiteX1216" fmla="*/ 774812 w 4546203"/>
              <a:gd name="connsiteY1216" fmla="*/ 1760142 h 5092591"/>
              <a:gd name="connsiteX1217" fmla="*/ 699202 w 4546203"/>
              <a:gd name="connsiteY1217" fmla="*/ 1720346 h 5092591"/>
              <a:gd name="connsiteX1218" fmla="*/ 766058 w 4546203"/>
              <a:gd name="connsiteY1218" fmla="*/ 1606930 h 5092591"/>
              <a:gd name="connsiteX1219" fmla="*/ 756905 w 4546203"/>
              <a:gd name="connsiteY1219" fmla="*/ 1589420 h 5092591"/>
              <a:gd name="connsiteX1220" fmla="*/ 687661 w 4546203"/>
              <a:gd name="connsiteY1220" fmla="*/ 1707214 h 5092591"/>
              <a:gd name="connsiteX1221" fmla="*/ 614836 w 4546203"/>
              <a:gd name="connsiteY1221" fmla="*/ 1668215 h 5092591"/>
              <a:gd name="connsiteX1222" fmla="*/ 689651 w 4546203"/>
              <a:gd name="connsiteY1222" fmla="*/ 1539278 h 5092591"/>
              <a:gd name="connsiteX1223" fmla="*/ 674926 w 4546203"/>
              <a:gd name="connsiteY1223" fmla="*/ 1529329 h 5092591"/>
              <a:gd name="connsiteX1224" fmla="*/ 3598679 w 4546203"/>
              <a:gd name="connsiteY1224" fmla="*/ 1527340 h 5092591"/>
              <a:gd name="connsiteX1225" fmla="*/ 3566047 w 4546203"/>
              <a:gd name="connsiteY1225" fmla="*/ 1552809 h 5092591"/>
              <a:gd name="connsiteX1226" fmla="*/ 3588731 w 4546203"/>
              <a:gd name="connsiteY1226" fmla="*/ 1583053 h 5092591"/>
              <a:gd name="connsiteX1227" fmla="*/ 3622159 w 4546203"/>
              <a:gd name="connsiteY1227" fmla="*/ 1557584 h 5092591"/>
              <a:gd name="connsiteX1228" fmla="*/ 3598679 w 4546203"/>
              <a:gd name="connsiteY1228" fmla="*/ 1527340 h 5092591"/>
              <a:gd name="connsiteX1229" fmla="*/ 1238426 w 4546203"/>
              <a:gd name="connsiteY1229" fmla="*/ 1470433 h 5092591"/>
              <a:gd name="connsiteX1230" fmla="*/ 1213355 w 4546203"/>
              <a:gd name="connsiteY1230" fmla="*/ 1498289 h 5092591"/>
              <a:gd name="connsiteX1231" fmla="*/ 1236437 w 4546203"/>
              <a:gd name="connsiteY1231" fmla="*/ 1517391 h 5092591"/>
              <a:gd name="connsiteX1232" fmla="*/ 1260712 w 4546203"/>
              <a:gd name="connsiteY1232" fmla="*/ 1489932 h 5092591"/>
              <a:gd name="connsiteX1233" fmla="*/ 1238426 w 4546203"/>
              <a:gd name="connsiteY1233" fmla="*/ 1470433 h 5092591"/>
              <a:gd name="connsiteX1234" fmla="*/ 3599873 w 4546203"/>
              <a:gd name="connsiteY1234" fmla="*/ 1447749 h 5092591"/>
              <a:gd name="connsiteX1235" fmla="*/ 3567639 w 4546203"/>
              <a:gd name="connsiteY1235" fmla="*/ 1474412 h 5092591"/>
              <a:gd name="connsiteX1236" fmla="*/ 3591914 w 4546203"/>
              <a:gd name="connsiteY1236" fmla="*/ 1504258 h 5092591"/>
              <a:gd name="connsiteX1237" fmla="*/ 3624546 w 4546203"/>
              <a:gd name="connsiteY1237" fmla="*/ 1478392 h 5092591"/>
              <a:gd name="connsiteX1238" fmla="*/ 3599873 w 4546203"/>
              <a:gd name="connsiteY1238" fmla="*/ 1447749 h 5092591"/>
              <a:gd name="connsiteX1239" fmla="*/ 1199029 w 4546203"/>
              <a:gd name="connsiteY1239" fmla="*/ 1428648 h 5092591"/>
              <a:gd name="connsiteX1240" fmla="*/ 1171173 w 4546203"/>
              <a:gd name="connsiteY1240" fmla="*/ 1451331 h 5092591"/>
              <a:gd name="connsiteX1241" fmla="*/ 1195050 w 4546203"/>
              <a:gd name="connsiteY1241" fmla="*/ 1478392 h 5092591"/>
              <a:gd name="connsiteX1242" fmla="*/ 1224100 w 4546203"/>
              <a:gd name="connsiteY1242" fmla="*/ 1451729 h 5092591"/>
              <a:gd name="connsiteX1243" fmla="*/ 1199029 w 4546203"/>
              <a:gd name="connsiteY1243" fmla="*/ 1428648 h 5092591"/>
              <a:gd name="connsiteX1244" fmla="*/ 2320068 w 4546203"/>
              <a:gd name="connsiteY1244" fmla="*/ 1391331 h 5092591"/>
              <a:gd name="connsiteX1245" fmla="*/ 1854058 w 4546203"/>
              <a:gd name="connsiteY1245" fmla="*/ 1462871 h 5092591"/>
              <a:gd name="connsiteX1246" fmla="*/ 1206192 w 4546203"/>
              <a:gd name="connsiteY1246" fmla="*/ 2059799 h 5092591"/>
              <a:gd name="connsiteX1247" fmla="*/ 1138541 w 4546203"/>
              <a:gd name="connsiteY1247" fmla="*/ 2818296 h 5092591"/>
              <a:gd name="connsiteX1248" fmla="*/ 1487544 w 4546203"/>
              <a:gd name="connsiteY1248" fmla="*/ 3421591 h 5092591"/>
              <a:gd name="connsiteX1249" fmla="*/ 2232510 w 4546203"/>
              <a:gd name="connsiteY1249" fmla="*/ 3699760 h 5092591"/>
              <a:gd name="connsiteX1250" fmla="*/ 2608177 w 4546203"/>
              <a:gd name="connsiteY1250" fmla="*/ 3651607 h 5092591"/>
              <a:gd name="connsiteX1251" fmla="*/ 3310164 w 4546203"/>
              <a:gd name="connsiteY1251" fmla="*/ 3078159 h 5092591"/>
              <a:gd name="connsiteX1252" fmla="*/ 3402091 w 4546203"/>
              <a:gd name="connsiteY1252" fmla="*/ 2279469 h 5092591"/>
              <a:gd name="connsiteX1253" fmla="*/ 3032394 w 4546203"/>
              <a:gd name="connsiteY1253" fmla="*/ 1662245 h 5092591"/>
              <a:gd name="connsiteX1254" fmla="*/ 2320068 w 4546203"/>
              <a:gd name="connsiteY1254" fmla="*/ 1391331 h 5092591"/>
              <a:gd name="connsiteX1255" fmla="*/ 3350357 w 4546203"/>
              <a:gd name="connsiteY1255" fmla="*/ 1378904 h 5092591"/>
              <a:gd name="connsiteX1256" fmla="*/ 3316531 w 4546203"/>
              <a:gd name="connsiteY1256" fmla="*/ 1417107 h 5092591"/>
              <a:gd name="connsiteX1257" fmla="*/ 3345184 w 4546203"/>
              <a:gd name="connsiteY1257" fmla="*/ 1443770 h 5092591"/>
              <a:gd name="connsiteX1258" fmla="*/ 3379806 w 4546203"/>
              <a:gd name="connsiteY1258" fmla="*/ 1411138 h 5092591"/>
              <a:gd name="connsiteX1259" fmla="*/ 3350357 w 4546203"/>
              <a:gd name="connsiteY1259" fmla="*/ 1378904 h 5092591"/>
              <a:gd name="connsiteX1260" fmla="*/ 1431831 w 4546203"/>
              <a:gd name="connsiteY1260" fmla="*/ 1376914 h 5092591"/>
              <a:gd name="connsiteX1261" fmla="*/ 1402383 w 4546203"/>
              <a:gd name="connsiteY1261" fmla="*/ 1399199 h 5092591"/>
              <a:gd name="connsiteX1262" fmla="*/ 1398403 w 4546203"/>
              <a:gd name="connsiteY1262" fmla="*/ 1408352 h 5092591"/>
              <a:gd name="connsiteX1263" fmla="*/ 1409546 w 4546203"/>
              <a:gd name="connsiteY1263" fmla="*/ 1407556 h 5092591"/>
              <a:gd name="connsiteX1264" fmla="*/ 1433025 w 4546203"/>
              <a:gd name="connsiteY1264" fmla="*/ 1390046 h 5092591"/>
              <a:gd name="connsiteX1265" fmla="*/ 1437402 w 4546203"/>
              <a:gd name="connsiteY1265" fmla="*/ 1379699 h 5092591"/>
              <a:gd name="connsiteX1266" fmla="*/ 1431831 w 4546203"/>
              <a:gd name="connsiteY1266" fmla="*/ 1376914 h 5092591"/>
              <a:gd name="connsiteX1267" fmla="*/ 3303399 w 4546203"/>
              <a:gd name="connsiteY1267" fmla="*/ 1340302 h 5092591"/>
              <a:gd name="connsiteX1268" fmla="*/ 3271961 w 4546203"/>
              <a:gd name="connsiteY1268" fmla="*/ 1377312 h 5092591"/>
              <a:gd name="connsiteX1269" fmla="*/ 3303001 w 4546203"/>
              <a:gd name="connsiteY1269" fmla="*/ 1404373 h 5092591"/>
              <a:gd name="connsiteX1270" fmla="*/ 3335633 w 4546203"/>
              <a:gd name="connsiteY1270" fmla="*/ 1368557 h 5092591"/>
              <a:gd name="connsiteX1271" fmla="*/ 3303399 w 4546203"/>
              <a:gd name="connsiteY1271" fmla="*/ 1340302 h 5092591"/>
              <a:gd name="connsiteX1272" fmla="*/ 1285385 w 4546203"/>
              <a:gd name="connsiteY1272" fmla="*/ 1337517 h 5092591"/>
              <a:gd name="connsiteX1273" fmla="*/ 1255538 w 4546203"/>
              <a:gd name="connsiteY1273" fmla="*/ 1362986 h 5092591"/>
              <a:gd name="connsiteX1274" fmla="*/ 1277426 w 4546203"/>
              <a:gd name="connsiteY1274" fmla="*/ 1388454 h 5092591"/>
              <a:gd name="connsiteX1275" fmla="*/ 1306476 w 4546203"/>
              <a:gd name="connsiteY1275" fmla="*/ 1362588 h 5092591"/>
              <a:gd name="connsiteX1276" fmla="*/ 1285385 w 4546203"/>
              <a:gd name="connsiteY1276" fmla="*/ 1337517 h 5092591"/>
              <a:gd name="connsiteX1277" fmla="*/ 1111082 w 4546203"/>
              <a:gd name="connsiteY1277" fmla="*/ 1327966 h 5092591"/>
              <a:gd name="connsiteX1278" fmla="*/ 1082031 w 4546203"/>
              <a:gd name="connsiteY1278" fmla="*/ 1355027 h 5092591"/>
              <a:gd name="connsiteX1279" fmla="*/ 1106306 w 4546203"/>
              <a:gd name="connsiteY1279" fmla="*/ 1384077 h 5092591"/>
              <a:gd name="connsiteX1280" fmla="*/ 1134163 w 4546203"/>
              <a:gd name="connsiteY1280" fmla="*/ 1352241 h 5092591"/>
              <a:gd name="connsiteX1281" fmla="*/ 1111082 w 4546203"/>
              <a:gd name="connsiteY1281" fmla="*/ 1327966 h 5092591"/>
              <a:gd name="connsiteX1282" fmla="*/ 3398908 w 4546203"/>
              <a:gd name="connsiteY1282" fmla="*/ 1327568 h 5092591"/>
              <a:gd name="connsiteX1283" fmla="*/ 3364684 w 4546203"/>
              <a:gd name="connsiteY1283" fmla="*/ 1364577 h 5092591"/>
              <a:gd name="connsiteX1284" fmla="*/ 3393734 w 4546203"/>
              <a:gd name="connsiteY1284" fmla="*/ 1392036 h 5092591"/>
              <a:gd name="connsiteX1285" fmla="*/ 3426764 w 4546203"/>
              <a:gd name="connsiteY1285" fmla="*/ 1360200 h 5092591"/>
              <a:gd name="connsiteX1286" fmla="*/ 3398908 w 4546203"/>
              <a:gd name="connsiteY1286" fmla="*/ 1327568 h 5092591"/>
              <a:gd name="connsiteX1287" fmla="*/ 3256043 w 4546203"/>
              <a:gd name="connsiteY1287" fmla="*/ 1300905 h 5092591"/>
              <a:gd name="connsiteX1288" fmla="*/ 3225798 w 4546203"/>
              <a:gd name="connsiteY1288" fmla="*/ 1338710 h 5092591"/>
              <a:gd name="connsiteX1289" fmla="*/ 3258032 w 4546203"/>
              <a:gd name="connsiteY1289" fmla="*/ 1364975 h 5092591"/>
              <a:gd name="connsiteX1290" fmla="*/ 3289471 w 4546203"/>
              <a:gd name="connsiteY1290" fmla="*/ 1327170 h 5092591"/>
              <a:gd name="connsiteX1291" fmla="*/ 3256043 w 4546203"/>
              <a:gd name="connsiteY1291" fmla="*/ 1300905 h 5092591"/>
              <a:gd name="connsiteX1292" fmla="*/ 1247181 w 4546203"/>
              <a:gd name="connsiteY1292" fmla="*/ 1289762 h 5092591"/>
              <a:gd name="connsiteX1293" fmla="*/ 1215743 w 4546203"/>
              <a:gd name="connsiteY1293" fmla="*/ 1316823 h 5092591"/>
              <a:gd name="connsiteX1294" fmla="*/ 1240416 w 4546203"/>
              <a:gd name="connsiteY1294" fmla="*/ 1345078 h 5092591"/>
              <a:gd name="connsiteX1295" fmla="*/ 1271059 w 4546203"/>
              <a:gd name="connsiteY1295" fmla="*/ 1319211 h 5092591"/>
              <a:gd name="connsiteX1296" fmla="*/ 1247181 w 4546203"/>
              <a:gd name="connsiteY1296" fmla="*/ 1289762 h 5092591"/>
              <a:gd name="connsiteX1297" fmla="*/ 1533309 w 4546203"/>
              <a:gd name="connsiteY1297" fmla="*/ 1288171 h 5092591"/>
              <a:gd name="connsiteX1298" fmla="*/ 1509432 w 4546203"/>
              <a:gd name="connsiteY1298" fmla="*/ 1302497 h 5092591"/>
              <a:gd name="connsiteX1299" fmla="*/ 1528533 w 4546203"/>
              <a:gd name="connsiteY1299" fmla="*/ 1333537 h 5092591"/>
              <a:gd name="connsiteX1300" fmla="*/ 1551615 w 4546203"/>
              <a:gd name="connsiteY1300" fmla="*/ 1318813 h 5092591"/>
              <a:gd name="connsiteX1301" fmla="*/ 1533309 w 4546203"/>
              <a:gd name="connsiteY1301" fmla="*/ 1288171 h 5092591"/>
              <a:gd name="connsiteX1302" fmla="*/ 3349960 w 4546203"/>
              <a:gd name="connsiteY1302" fmla="*/ 1285783 h 5092591"/>
              <a:gd name="connsiteX1303" fmla="*/ 3318123 w 4546203"/>
              <a:gd name="connsiteY1303" fmla="*/ 1323190 h 5092591"/>
              <a:gd name="connsiteX1304" fmla="*/ 3350755 w 4546203"/>
              <a:gd name="connsiteY1304" fmla="*/ 1351047 h 5092591"/>
              <a:gd name="connsiteX1305" fmla="*/ 3382990 w 4546203"/>
              <a:gd name="connsiteY1305" fmla="*/ 1315231 h 5092591"/>
              <a:gd name="connsiteX1306" fmla="*/ 3349960 w 4546203"/>
              <a:gd name="connsiteY1306" fmla="*/ 1285783 h 5092591"/>
              <a:gd name="connsiteX1307" fmla="*/ 1071685 w 4546203"/>
              <a:gd name="connsiteY1307" fmla="*/ 1285783 h 5092591"/>
              <a:gd name="connsiteX1308" fmla="*/ 1042634 w 4546203"/>
              <a:gd name="connsiteY1308" fmla="*/ 1315231 h 5092591"/>
              <a:gd name="connsiteX1309" fmla="*/ 1064521 w 4546203"/>
              <a:gd name="connsiteY1309" fmla="*/ 1338710 h 5092591"/>
              <a:gd name="connsiteX1310" fmla="*/ 1094766 w 4546203"/>
              <a:gd name="connsiteY1310" fmla="*/ 1310058 h 5092591"/>
              <a:gd name="connsiteX1311" fmla="*/ 1071685 w 4546203"/>
              <a:gd name="connsiteY1311" fmla="*/ 1285783 h 5092591"/>
              <a:gd name="connsiteX1312" fmla="*/ 1352639 w 4546203"/>
              <a:gd name="connsiteY1312" fmla="*/ 1282599 h 5092591"/>
              <a:gd name="connsiteX1313" fmla="*/ 1320007 w 4546203"/>
              <a:gd name="connsiteY1313" fmla="*/ 1307272 h 5092591"/>
              <a:gd name="connsiteX1314" fmla="*/ 1378108 w 4546203"/>
              <a:gd name="connsiteY1314" fmla="*/ 1382485 h 5092591"/>
              <a:gd name="connsiteX1315" fmla="*/ 1421086 w 4546203"/>
              <a:gd name="connsiteY1315" fmla="*/ 1350649 h 5092591"/>
              <a:gd name="connsiteX1316" fmla="*/ 1352639 w 4546203"/>
              <a:gd name="connsiteY1316" fmla="*/ 1282599 h 5092591"/>
              <a:gd name="connsiteX1317" fmla="*/ 3446264 w 4546203"/>
              <a:gd name="connsiteY1317" fmla="*/ 1276630 h 5092591"/>
              <a:gd name="connsiteX1318" fmla="*/ 3414428 w 4546203"/>
              <a:gd name="connsiteY1318" fmla="*/ 1310854 h 5092591"/>
              <a:gd name="connsiteX1319" fmla="*/ 3442284 w 4546203"/>
              <a:gd name="connsiteY1319" fmla="*/ 1341496 h 5092591"/>
              <a:gd name="connsiteX1320" fmla="*/ 3479692 w 4546203"/>
              <a:gd name="connsiteY1320" fmla="*/ 1308466 h 5092591"/>
              <a:gd name="connsiteX1321" fmla="*/ 3446264 w 4546203"/>
              <a:gd name="connsiteY1321" fmla="*/ 1276630 h 5092591"/>
              <a:gd name="connsiteX1322" fmla="*/ 1473616 w 4546203"/>
              <a:gd name="connsiteY1322" fmla="*/ 1273446 h 5092591"/>
              <a:gd name="connsiteX1323" fmla="*/ 1449341 w 4546203"/>
              <a:gd name="connsiteY1323" fmla="*/ 1289364 h 5092591"/>
              <a:gd name="connsiteX1324" fmla="*/ 1469637 w 4546203"/>
              <a:gd name="connsiteY1324" fmla="*/ 1319211 h 5092591"/>
              <a:gd name="connsiteX1325" fmla="*/ 1493116 w 4546203"/>
              <a:gd name="connsiteY1325" fmla="*/ 1303691 h 5092591"/>
              <a:gd name="connsiteX1326" fmla="*/ 1473616 w 4546203"/>
              <a:gd name="connsiteY1326" fmla="*/ 1273446 h 5092591"/>
              <a:gd name="connsiteX1327" fmla="*/ 907579 w 4546203"/>
              <a:gd name="connsiteY1327" fmla="*/ 1265239 h 5092591"/>
              <a:gd name="connsiteX1328" fmla="*/ 843260 w 4546203"/>
              <a:gd name="connsiteY1328" fmla="*/ 1292548 h 5092591"/>
              <a:gd name="connsiteX1329" fmla="*/ 840077 w 4546203"/>
              <a:gd name="connsiteY1329" fmla="*/ 1294936 h 5092591"/>
              <a:gd name="connsiteX1330" fmla="*/ 835301 w 4546203"/>
              <a:gd name="connsiteY1330" fmla="*/ 1316425 h 5092591"/>
              <a:gd name="connsiteX1331" fmla="*/ 760884 w 4546203"/>
              <a:gd name="connsiteY1331" fmla="*/ 1409546 h 5092591"/>
              <a:gd name="connsiteX1332" fmla="*/ 758098 w 4546203"/>
              <a:gd name="connsiteY1332" fmla="*/ 1416311 h 5092591"/>
              <a:gd name="connsiteX1333" fmla="*/ 771629 w 4546203"/>
              <a:gd name="connsiteY1333" fmla="*/ 1424270 h 5092591"/>
              <a:gd name="connsiteX1334" fmla="*/ 863954 w 4546203"/>
              <a:gd name="connsiteY1334" fmla="*/ 1311252 h 5092591"/>
              <a:gd name="connsiteX1335" fmla="*/ 926034 w 4546203"/>
              <a:gd name="connsiteY1335" fmla="*/ 1365771 h 5092591"/>
              <a:gd name="connsiteX1336" fmla="*/ 840475 w 4546203"/>
              <a:gd name="connsiteY1336" fmla="*/ 1472024 h 5092591"/>
              <a:gd name="connsiteX1337" fmla="*/ 845250 w 4546203"/>
              <a:gd name="connsiteY1337" fmla="*/ 1479187 h 5092591"/>
              <a:gd name="connsiteX1338" fmla="*/ 861964 w 4546203"/>
              <a:gd name="connsiteY1338" fmla="*/ 1470830 h 5092591"/>
              <a:gd name="connsiteX1339" fmla="*/ 942748 w 4546203"/>
              <a:gd name="connsiteY1339" fmla="*/ 1371342 h 5092591"/>
              <a:gd name="connsiteX1340" fmla="*/ 1006420 w 4546203"/>
              <a:gd name="connsiteY1340" fmla="*/ 1427852 h 5092591"/>
              <a:gd name="connsiteX1341" fmla="*/ 927626 w 4546203"/>
              <a:gd name="connsiteY1341" fmla="*/ 1525350 h 5092591"/>
              <a:gd name="connsiteX1342" fmla="*/ 930014 w 4546203"/>
              <a:gd name="connsiteY1342" fmla="*/ 1543656 h 5092591"/>
              <a:gd name="connsiteX1343" fmla="*/ 1021543 w 4546203"/>
              <a:gd name="connsiteY1343" fmla="*/ 1433025 h 5092591"/>
              <a:gd name="connsiteX1344" fmla="*/ 1086409 w 4546203"/>
              <a:gd name="connsiteY1344" fmla="*/ 1491126 h 5092591"/>
              <a:gd name="connsiteX1345" fmla="*/ 1072879 w 4546203"/>
              <a:gd name="connsiteY1345" fmla="*/ 1507442 h 5092591"/>
              <a:gd name="connsiteX1346" fmla="*/ 1002839 w 4546203"/>
              <a:gd name="connsiteY1346" fmla="*/ 1594196 h 5092591"/>
              <a:gd name="connsiteX1347" fmla="*/ 997666 w 4546203"/>
              <a:gd name="connsiteY1347" fmla="*/ 1609318 h 5092591"/>
              <a:gd name="connsiteX1348" fmla="*/ 1003237 w 4546203"/>
              <a:gd name="connsiteY1348" fmla="*/ 1611308 h 5092591"/>
              <a:gd name="connsiteX1349" fmla="*/ 1099143 w 4546203"/>
              <a:gd name="connsiteY1349" fmla="*/ 1494708 h 5092591"/>
              <a:gd name="connsiteX1350" fmla="*/ 1165999 w 4546203"/>
              <a:gd name="connsiteY1350" fmla="*/ 1554798 h 5092591"/>
              <a:gd name="connsiteX1351" fmla="*/ 1129388 w 4546203"/>
              <a:gd name="connsiteY1351" fmla="*/ 1597777 h 5092591"/>
              <a:gd name="connsiteX1352" fmla="*/ 1097153 w 4546203"/>
              <a:gd name="connsiteY1352" fmla="*/ 1637970 h 5092591"/>
              <a:gd name="connsiteX1353" fmla="*/ 1075266 w 4546203"/>
              <a:gd name="connsiteY1353" fmla="*/ 1681347 h 5092591"/>
              <a:gd name="connsiteX1354" fmla="*/ 1178336 w 4546203"/>
              <a:gd name="connsiteY1354" fmla="*/ 1557982 h 5092591"/>
              <a:gd name="connsiteX1355" fmla="*/ 1240416 w 4546203"/>
              <a:gd name="connsiteY1355" fmla="*/ 1613695 h 5092591"/>
              <a:gd name="connsiteX1356" fmla="*/ 1263099 w 4546203"/>
              <a:gd name="connsiteY1356" fmla="*/ 1589022 h 5092591"/>
              <a:gd name="connsiteX1357" fmla="*/ 1245192 w 4546203"/>
              <a:gd name="connsiteY1357" fmla="*/ 1572706 h 5092591"/>
              <a:gd name="connsiteX1358" fmla="*/ 963840 w 4546203"/>
              <a:gd name="connsiteY1358" fmla="*/ 1305680 h 5092591"/>
              <a:gd name="connsiteX1359" fmla="*/ 907579 w 4546203"/>
              <a:gd name="connsiteY1359" fmla="*/ 1265239 h 5092591"/>
              <a:gd name="connsiteX1360" fmla="*/ 3207493 w 4546203"/>
              <a:gd name="connsiteY1360" fmla="*/ 1263100 h 5092591"/>
              <a:gd name="connsiteX1361" fmla="*/ 3178840 w 4546203"/>
              <a:gd name="connsiteY1361" fmla="*/ 1302497 h 5092591"/>
              <a:gd name="connsiteX1362" fmla="*/ 3211472 w 4546203"/>
              <a:gd name="connsiteY1362" fmla="*/ 1327170 h 5092591"/>
              <a:gd name="connsiteX1363" fmla="*/ 3241318 w 4546203"/>
              <a:gd name="connsiteY1363" fmla="*/ 1288568 h 5092591"/>
              <a:gd name="connsiteX1364" fmla="*/ 3207493 w 4546203"/>
              <a:gd name="connsiteY1364" fmla="*/ 1263100 h 5092591"/>
              <a:gd name="connsiteX1365" fmla="*/ 1414719 w 4546203"/>
              <a:gd name="connsiteY1365" fmla="*/ 1254345 h 5092591"/>
              <a:gd name="connsiteX1366" fmla="*/ 1389648 w 4546203"/>
              <a:gd name="connsiteY1366" fmla="*/ 1271457 h 5092591"/>
              <a:gd name="connsiteX1367" fmla="*/ 1411138 w 4546203"/>
              <a:gd name="connsiteY1367" fmla="*/ 1300905 h 5092591"/>
              <a:gd name="connsiteX1368" fmla="*/ 1434617 w 4546203"/>
              <a:gd name="connsiteY1368" fmla="*/ 1284589 h 5092591"/>
              <a:gd name="connsiteX1369" fmla="*/ 1414719 w 4546203"/>
              <a:gd name="connsiteY1369" fmla="*/ 1254345 h 5092591"/>
              <a:gd name="connsiteX1370" fmla="*/ 1269467 w 4546203"/>
              <a:gd name="connsiteY1370" fmla="*/ 1247977 h 5092591"/>
              <a:gd name="connsiteX1371" fmla="*/ 1267079 w 4546203"/>
              <a:gd name="connsiteY1371" fmla="*/ 1251957 h 5092591"/>
              <a:gd name="connsiteX1372" fmla="*/ 1302497 w 4546203"/>
              <a:gd name="connsiteY1372" fmla="*/ 1297323 h 5092591"/>
              <a:gd name="connsiteX1373" fmla="*/ 1331945 w 4546203"/>
              <a:gd name="connsiteY1373" fmla="*/ 1274640 h 5092591"/>
              <a:gd name="connsiteX1374" fmla="*/ 1269467 w 4546203"/>
              <a:gd name="connsiteY1374" fmla="*/ 1247977 h 5092591"/>
              <a:gd name="connsiteX1375" fmla="*/ 3300216 w 4546203"/>
              <a:gd name="connsiteY1375" fmla="*/ 1244794 h 5092591"/>
              <a:gd name="connsiteX1376" fmla="*/ 3269971 w 4546203"/>
              <a:gd name="connsiteY1376" fmla="*/ 1283395 h 5092591"/>
              <a:gd name="connsiteX1377" fmla="*/ 3303399 w 4546203"/>
              <a:gd name="connsiteY1377" fmla="*/ 1310456 h 5092591"/>
              <a:gd name="connsiteX1378" fmla="*/ 3334439 w 4546203"/>
              <a:gd name="connsiteY1378" fmla="*/ 1273446 h 5092591"/>
              <a:gd name="connsiteX1379" fmla="*/ 3300216 w 4546203"/>
              <a:gd name="connsiteY1379" fmla="*/ 1244794 h 5092591"/>
              <a:gd name="connsiteX1380" fmla="*/ 3396122 w 4546203"/>
              <a:gd name="connsiteY1380" fmla="*/ 1232457 h 5092591"/>
              <a:gd name="connsiteX1381" fmla="*/ 3364286 w 4546203"/>
              <a:gd name="connsiteY1381" fmla="*/ 1269467 h 5092591"/>
              <a:gd name="connsiteX1382" fmla="*/ 3398509 w 4546203"/>
              <a:gd name="connsiteY1382" fmla="*/ 1299313 h 5092591"/>
              <a:gd name="connsiteX1383" fmla="*/ 3431142 w 4546203"/>
              <a:gd name="connsiteY1383" fmla="*/ 1262702 h 5092591"/>
              <a:gd name="connsiteX1384" fmla="*/ 3396122 w 4546203"/>
              <a:gd name="connsiteY1384" fmla="*/ 1232457 h 5092591"/>
              <a:gd name="connsiteX1385" fmla="*/ 3494814 w 4546203"/>
              <a:gd name="connsiteY1385" fmla="*/ 1224100 h 5092591"/>
              <a:gd name="connsiteX1386" fmla="*/ 3460988 w 4546203"/>
              <a:gd name="connsiteY1386" fmla="*/ 1260712 h 5092591"/>
              <a:gd name="connsiteX1387" fmla="*/ 3493620 w 4546203"/>
              <a:gd name="connsiteY1387" fmla="*/ 1291354 h 5092591"/>
              <a:gd name="connsiteX1388" fmla="*/ 3528242 w 4546203"/>
              <a:gd name="connsiteY1388" fmla="*/ 1259916 h 5092591"/>
              <a:gd name="connsiteX1389" fmla="*/ 3494814 w 4546203"/>
              <a:gd name="connsiteY1389" fmla="*/ 1224100 h 5092591"/>
              <a:gd name="connsiteX1390" fmla="*/ 1707612 w 4546203"/>
              <a:gd name="connsiteY1390" fmla="*/ 1223304 h 5092591"/>
              <a:gd name="connsiteX1391" fmla="*/ 1674582 w 4546203"/>
              <a:gd name="connsiteY1391" fmla="*/ 1238427 h 5092591"/>
              <a:gd name="connsiteX1392" fmla="*/ 1690500 w 4546203"/>
              <a:gd name="connsiteY1392" fmla="*/ 1273048 h 5092591"/>
              <a:gd name="connsiteX1393" fmla="*/ 1722734 w 4546203"/>
              <a:gd name="connsiteY1393" fmla="*/ 1258722 h 5092591"/>
              <a:gd name="connsiteX1394" fmla="*/ 1707612 w 4546203"/>
              <a:gd name="connsiteY1394" fmla="*/ 1223304 h 5092591"/>
              <a:gd name="connsiteX1395" fmla="*/ 1747009 w 4546203"/>
              <a:gd name="connsiteY1395" fmla="*/ 1207386 h 5092591"/>
              <a:gd name="connsiteX1396" fmla="*/ 1713979 w 4546203"/>
              <a:gd name="connsiteY1396" fmla="*/ 1221315 h 5092591"/>
              <a:gd name="connsiteX1397" fmla="*/ 1728703 w 4546203"/>
              <a:gd name="connsiteY1397" fmla="*/ 1257130 h 5092591"/>
              <a:gd name="connsiteX1398" fmla="*/ 1761335 w 4546203"/>
              <a:gd name="connsiteY1398" fmla="*/ 1243202 h 5092591"/>
              <a:gd name="connsiteX1399" fmla="*/ 1747009 w 4546203"/>
              <a:gd name="connsiteY1399" fmla="*/ 1207386 h 5092591"/>
              <a:gd name="connsiteX1400" fmla="*/ 3249278 w 4546203"/>
              <a:gd name="connsiteY1400" fmla="*/ 1206590 h 5092591"/>
              <a:gd name="connsiteX1401" fmla="*/ 3220625 w 4546203"/>
              <a:gd name="connsiteY1401" fmla="*/ 1245590 h 5092591"/>
              <a:gd name="connsiteX1402" fmla="*/ 3254849 w 4546203"/>
              <a:gd name="connsiteY1402" fmla="*/ 1271457 h 5092591"/>
              <a:gd name="connsiteX1403" fmla="*/ 3285093 w 4546203"/>
              <a:gd name="connsiteY1403" fmla="*/ 1233253 h 5092591"/>
              <a:gd name="connsiteX1404" fmla="*/ 3249278 w 4546203"/>
              <a:gd name="connsiteY1404" fmla="*/ 1206590 h 5092591"/>
              <a:gd name="connsiteX1405" fmla="*/ 1507840 w 4546203"/>
              <a:gd name="connsiteY1405" fmla="*/ 1197438 h 5092591"/>
              <a:gd name="connsiteX1406" fmla="*/ 1481973 w 4546203"/>
              <a:gd name="connsiteY1406" fmla="*/ 1212162 h 5092591"/>
              <a:gd name="connsiteX1407" fmla="*/ 1500677 w 4546203"/>
              <a:gd name="connsiteY1407" fmla="*/ 1243600 h 5092591"/>
              <a:gd name="connsiteX1408" fmla="*/ 1525748 w 4546203"/>
              <a:gd name="connsiteY1408" fmla="*/ 1228478 h 5092591"/>
              <a:gd name="connsiteX1409" fmla="*/ 1507840 w 4546203"/>
              <a:gd name="connsiteY1409" fmla="*/ 1197438 h 5092591"/>
              <a:gd name="connsiteX1410" fmla="*/ 1423872 w 4546203"/>
              <a:gd name="connsiteY1410" fmla="*/ 1194254 h 5092591"/>
              <a:gd name="connsiteX1411" fmla="*/ 1398005 w 4546203"/>
              <a:gd name="connsiteY1411" fmla="*/ 1210570 h 5092591"/>
              <a:gd name="connsiteX1412" fmla="*/ 1418699 w 4546203"/>
              <a:gd name="connsiteY1412" fmla="*/ 1240814 h 5092591"/>
              <a:gd name="connsiteX1413" fmla="*/ 1443770 w 4546203"/>
              <a:gd name="connsiteY1413" fmla="*/ 1224100 h 5092591"/>
              <a:gd name="connsiteX1414" fmla="*/ 1423872 w 4546203"/>
              <a:gd name="connsiteY1414" fmla="*/ 1194254 h 5092591"/>
              <a:gd name="connsiteX1415" fmla="*/ 1786804 w 4546203"/>
              <a:gd name="connsiteY1415" fmla="*/ 1192264 h 5092591"/>
              <a:gd name="connsiteX1416" fmla="*/ 1753376 w 4546203"/>
              <a:gd name="connsiteY1416" fmla="*/ 1205795 h 5092591"/>
              <a:gd name="connsiteX1417" fmla="*/ 1767305 w 4546203"/>
              <a:gd name="connsiteY1417" fmla="*/ 1241212 h 5092591"/>
              <a:gd name="connsiteX1418" fmla="*/ 1799937 w 4546203"/>
              <a:gd name="connsiteY1418" fmla="*/ 1228478 h 5092591"/>
              <a:gd name="connsiteX1419" fmla="*/ 1786804 w 4546203"/>
              <a:gd name="connsiteY1419" fmla="*/ 1192264 h 5092591"/>
              <a:gd name="connsiteX1420" fmla="*/ 1619664 w 4546203"/>
              <a:gd name="connsiteY1420" fmla="*/ 1191070 h 5092591"/>
              <a:gd name="connsiteX1421" fmla="*/ 1568727 w 4546203"/>
              <a:gd name="connsiteY1421" fmla="*/ 1217335 h 5092591"/>
              <a:gd name="connsiteX1422" fmla="*/ 1620858 w 4546203"/>
              <a:gd name="connsiteY1422" fmla="*/ 1316027 h 5092591"/>
              <a:gd name="connsiteX1423" fmla="*/ 1667817 w 4546203"/>
              <a:gd name="connsiteY1423" fmla="*/ 1290956 h 5092591"/>
              <a:gd name="connsiteX1424" fmla="*/ 1619664 w 4546203"/>
              <a:gd name="connsiteY1424" fmla="*/ 1191070 h 5092591"/>
              <a:gd name="connsiteX1425" fmla="*/ 3344388 w 4546203"/>
              <a:gd name="connsiteY1425" fmla="*/ 1189478 h 5092591"/>
              <a:gd name="connsiteX1426" fmla="*/ 3314144 w 4546203"/>
              <a:gd name="connsiteY1426" fmla="*/ 1227682 h 5092591"/>
              <a:gd name="connsiteX1427" fmla="*/ 3349164 w 4546203"/>
              <a:gd name="connsiteY1427" fmla="*/ 1255936 h 5092591"/>
              <a:gd name="connsiteX1428" fmla="*/ 3380602 w 4546203"/>
              <a:gd name="connsiteY1428" fmla="*/ 1218529 h 5092591"/>
              <a:gd name="connsiteX1429" fmla="*/ 3344388 w 4546203"/>
              <a:gd name="connsiteY1429" fmla="*/ 1189478 h 5092591"/>
              <a:gd name="connsiteX1430" fmla="*/ 2835010 w 4546203"/>
              <a:gd name="connsiteY1430" fmla="*/ 1183509 h 5092591"/>
              <a:gd name="connsiteX1431" fmla="*/ 2817500 w 4546203"/>
              <a:gd name="connsiteY1431" fmla="*/ 1225692 h 5092591"/>
              <a:gd name="connsiteX1432" fmla="*/ 2877591 w 4546203"/>
              <a:gd name="connsiteY1432" fmla="*/ 1251957 h 5092591"/>
              <a:gd name="connsiteX1433" fmla="*/ 2896692 w 4546203"/>
              <a:gd name="connsiteY1433" fmla="*/ 1211366 h 5092591"/>
              <a:gd name="connsiteX1434" fmla="*/ 2835010 w 4546203"/>
              <a:gd name="connsiteY1434" fmla="*/ 1183509 h 5092591"/>
              <a:gd name="connsiteX1435" fmla="*/ 1826997 w 4546203"/>
              <a:gd name="connsiteY1435" fmla="*/ 1179132 h 5092591"/>
              <a:gd name="connsiteX1436" fmla="*/ 1792774 w 4546203"/>
              <a:gd name="connsiteY1436" fmla="*/ 1191070 h 5092591"/>
              <a:gd name="connsiteX1437" fmla="*/ 1806304 w 4546203"/>
              <a:gd name="connsiteY1437" fmla="*/ 1226886 h 5092591"/>
              <a:gd name="connsiteX1438" fmla="*/ 1838936 w 4546203"/>
              <a:gd name="connsiteY1438" fmla="*/ 1215345 h 5092591"/>
              <a:gd name="connsiteX1439" fmla="*/ 1826997 w 4546203"/>
              <a:gd name="connsiteY1439" fmla="*/ 1179132 h 5092591"/>
              <a:gd name="connsiteX1440" fmla="*/ 3442284 w 4546203"/>
              <a:gd name="connsiteY1440" fmla="*/ 1178336 h 5092591"/>
              <a:gd name="connsiteX1441" fmla="*/ 3410448 w 4546203"/>
              <a:gd name="connsiteY1441" fmla="*/ 1215345 h 5092591"/>
              <a:gd name="connsiteX1442" fmla="*/ 3445468 w 4546203"/>
              <a:gd name="connsiteY1442" fmla="*/ 1246386 h 5092591"/>
              <a:gd name="connsiteX1443" fmla="*/ 3478100 w 4546203"/>
              <a:gd name="connsiteY1443" fmla="*/ 1210570 h 5092591"/>
              <a:gd name="connsiteX1444" fmla="*/ 3442284 w 4546203"/>
              <a:gd name="connsiteY1444" fmla="*/ 1178336 h 5092591"/>
              <a:gd name="connsiteX1445" fmla="*/ 1362587 w 4546203"/>
              <a:gd name="connsiteY1445" fmla="*/ 1176346 h 5092591"/>
              <a:gd name="connsiteX1446" fmla="*/ 1336721 w 4546203"/>
              <a:gd name="connsiteY1446" fmla="*/ 1194652 h 5092591"/>
              <a:gd name="connsiteX1447" fmla="*/ 1357414 w 4546203"/>
              <a:gd name="connsiteY1447" fmla="*/ 1224100 h 5092591"/>
              <a:gd name="connsiteX1448" fmla="*/ 1382883 w 4546203"/>
              <a:gd name="connsiteY1448" fmla="*/ 1206590 h 5092591"/>
              <a:gd name="connsiteX1449" fmla="*/ 1362587 w 4546203"/>
              <a:gd name="connsiteY1449" fmla="*/ 1176346 h 5092591"/>
              <a:gd name="connsiteX1450" fmla="*/ 3542568 w 4546203"/>
              <a:gd name="connsiteY1450" fmla="*/ 1173162 h 5092591"/>
              <a:gd name="connsiteX1451" fmla="*/ 3509538 w 4546203"/>
              <a:gd name="connsiteY1451" fmla="*/ 1208978 h 5092591"/>
              <a:gd name="connsiteX1452" fmla="*/ 3541772 w 4546203"/>
              <a:gd name="connsiteY1452" fmla="*/ 1239222 h 5092591"/>
              <a:gd name="connsiteX1453" fmla="*/ 3579976 w 4546203"/>
              <a:gd name="connsiteY1453" fmla="*/ 1208182 h 5092591"/>
              <a:gd name="connsiteX1454" fmla="*/ 3542568 w 4546203"/>
              <a:gd name="connsiteY1454" fmla="*/ 1173162 h 5092591"/>
              <a:gd name="connsiteX1455" fmla="*/ 1685724 w 4546203"/>
              <a:gd name="connsiteY1455" fmla="*/ 1172366 h 5092591"/>
              <a:gd name="connsiteX1456" fmla="*/ 1651501 w 4546203"/>
              <a:gd name="connsiteY1456" fmla="*/ 1187887 h 5092591"/>
              <a:gd name="connsiteX1457" fmla="*/ 1667021 w 4546203"/>
              <a:gd name="connsiteY1457" fmla="*/ 1221315 h 5092591"/>
              <a:gd name="connsiteX1458" fmla="*/ 1700449 w 4546203"/>
              <a:gd name="connsiteY1458" fmla="*/ 1206590 h 5092591"/>
              <a:gd name="connsiteX1459" fmla="*/ 1685724 w 4546203"/>
              <a:gd name="connsiteY1459" fmla="*/ 1172366 h 5092591"/>
              <a:gd name="connsiteX1460" fmla="*/ 1867190 w 4546203"/>
              <a:gd name="connsiteY1460" fmla="*/ 1166795 h 5092591"/>
              <a:gd name="connsiteX1461" fmla="*/ 1832569 w 4546203"/>
              <a:gd name="connsiteY1461" fmla="*/ 1176744 h 5092591"/>
              <a:gd name="connsiteX1462" fmla="*/ 1845701 w 4546203"/>
              <a:gd name="connsiteY1462" fmla="*/ 1213356 h 5092591"/>
              <a:gd name="connsiteX1463" fmla="*/ 1878333 w 4546203"/>
              <a:gd name="connsiteY1463" fmla="*/ 1202611 h 5092591"/>
              <a:gd name="connsiteX1464" fmla="*/ 1867190 w 4546203"/>
              <a:gd name="connsiteY1464" fmla="*/ 1166795 h 5092591"/>
              <a:gd name="connsiteX1465" fmla="*/ 1109888 w 4546203"/>
              <a:gd name="connsiteY1465" fmla="*/ 1158438 h 5092591"/>
              <a:gd name="connsiteX1466" fmla="*/ 1095164 w 4546203"/>
              <a:gd name="connsiteY1466" fmla="*/ 1169979 h 5092591"/>
              <a:gd name="connsiteX1467" fmla="*/ 1076062 w 4546203"/>
              <a:gd name="connsiteY1467" fmla="*/ 1186693 h 5092591"/>
              <a:gd name="connsiteX1468" fmla="*/ 1130582 w 4546203"/>
              <a:gd name="connsiteY1468" fmla="*/ 1183111 h 5092591"/>
              <a:gd name="connsiteX1469" fmla="*/ 1109888 w 4546203"/>
              <a:gd name="connsiteY1469" fmla="*/ 1158438 h 5092591"/>
              <a:gd name="connsiteX1470" fmla="*/ 1726713 w 4546203"/>
              <a:gd name="connsiteY1470" fmla="*/ 1155653 h 5092591"/>
              <a:gd name="connsiteX1471" fmla="*/ 1692092 w 4546203"/>
              <a:gd name="connsiteY1471" fmla="*/ 1170377 h 5092591"/>
              <a:gd name="connsiteX1472" fmla="*/ 1706816 w 4546203"/>
              <a:gd name="connsiteY1472" fmla="*/ 1204203 h 5092591"/>
              <a:gd name="connsiteX1473" fmla="*/ 1740642 w 4546203"/>
              <a:gd name="connsiteY1473" fmla="*/ 1190274 h 5092591"/>
              <a:gd name="connsiteX1474" fmla="*/ 1726713 w 4546203"/>
              <a:gd name="connsiteY1474" fmla="*/ 1155653 h 5092591"/>
              <a:gd name="connsiteX1475" fmla="*/ 2743481 w 4546203"/>
              <a:gd name="connsiteY1475" fmla="*/ 1149683 h 5092591"/>
              <a:gd name="connsiteX1476" fmla="*/ 2729552 w 4546203"/>
              <a:gd name="connsiteY1476" fmla="*/ 1192662 h 5092591"/>
              <a:gd name="connsiteX1477" fmla="*/ 2790837 w 4546203"/>
              <a:gd name="connsiteY1477" fmla="*/ 1214947 h 5092591"/>
              <a:gd name="connsiteX1478" fmla="*/ 2807153 w 4546203"/>
              <a:gd name="connsiteY1478" fmla="*/ 1172764 h 5092591"/>
              <a:gd name="connsiteX1479" fmla="*/ 2743481 w 4546203"/>
              <a:gd name="connsiteY1479" fmla="*/ 1149683 h 5092591"/>
              <a:gd name="connsiteX1480" fmla="*/ 3291062 w 4546203"/>
              <a:gd name="connsiteY1480" fmla="*/ 1149285 h 5092591"/>
              <a:gd name="connsiteX1481" fmla="*/ 3262410 w 4546203"/>
              <a:gd name="connsiteY1481" fmla="*/ 1188285 h 5092591"/>
              <a:gd name="connsiteX1482" fmla="*/ 3298624 w 4546203"/>
              <a:gd name="connsiteY1482" fmla="*/ 1215345 h 5092591"/>
              <a:gd name="connsiteX1483" fmla="*/ 3328072 w 4546203"/>
              <a:gd name="connsiteY1483" fmla="*/ 1176346 h 5092591"/>
              <a:gd name="connsiteX1484" fmla="*/ 3291062 w 4546203"/>
              <a:gd name="connsiteY1484" fmla="*/ 1149285 h 5092591"/>
              <a:gd name="connsiteX1485" fmla="*/ 1767305 w 4546203"/>
              <a:gd name="connsiteY1485" fmla="*/ 1139734 h 5092591"/>
              <a:gd name="connsiteX1486" fmla="*/ 1733081 w 4546203"/>
              <a:gd name="connsiteY1486" fmla="*/ 1154061 h 5092591"/>
              <a:gd name="connsiteX1487" fmla="*/ 1746611 w 4546203"/>
              <a:gd name="connsiteY1487" fmla="*/ 1187489 h 5092591"/>
              <a:gd name="connsiteX1488" fmla="*/ 1780835 w 4546203"/>
              <a:gd name="connsiteY1488" fmla="*/ 1174754 h 5092591"/>
              <a:gd name="connsiteX1489" fmla="*/ 1767305 w 4546203"/>
              <a:gd name="connsiteY1489" fmla="*/ 1139734 h 5092591"/>
              <a:gd name="connsiteX1490" fmla="*/ 3388561 w 4546203"/>
              <a:gd name="connsiteY1490" fmla="*/ 1133765 h 5092591"/>
              <a:gd name="connsiteX1491" fmla="*/ 3358316 w 4546203"/>
              <a:gd name="connsiteY1491" fmla="*/ 1171969 h 5092591"/>
              <a:gd name="connsiteX1492" fmla="*/ 3394530 w 4546203"/>
              <a:gd name="connsiteY1492" fmla="*/ 1201815 h 5092591"/>
              <a:gd name="connsiteX1493" fmla="*/ 3425968 w 4546203"/>
              <a:gd name="connsiteY1493" fmla="*/ 1164407 h 5092591"/>
              <a:gd name="connsiteX1494" fmla="*/ 3388561 w 4546203"/>
              <a:gd name="connsiteY1494" fmla="*/ 1133765 h 5092591"/>
              <a:gd name="connsiteX1495" fmla="*/ 1809487 w 4546203"/>
              <a:gd name="connsiteY1495" fmla="*/ 1126204 h 5092591"/>
              <a:gd name="connsiteX1496" fmla="*/ 1774070 w 4546203"/>
              <a:gd name="connsiteY1496" fmla="*/ 1138541 h 5092591"/>
              <a:gd name="connsiteX1497" fmla="*/ 1787600 w 4546203"/>
              <a:gd name="connsiteY1497" fmla="*/ 1173162 h 5092591"/>
              <a:gd name="connsiteX1498" fmla="*/ 1821028 w 4546203"/>
              <a:gd name="connsiteY1498" fmla="*/ 1161224 h 5092591"/>
              <a:gd name="connsiteX1499" fmla="*/ 1809487 w 4546203"/>
              <a:gd name="connsiteY1499" fmla="*/ 1126204 h 5092591"/>
              <a:gd name="connsiteX1500" fmla="*/ 1492320 w 4546203"/>
              <a:gd name="connsiteY1500" fmla="*/ 1125806 h 5092591"/>
              <a:gd name="connsiteX1501" fmla="*/ 1465657 w 4546203"/>
              <a:gd name="connsiteY1501" fmla="*/ 1141724 h 5092591"/>
              <a:gd name="connsiteX1502" fmla="*/ 1483963 w 4546203"/>
              <a:gd name="connsiteY1502" fmla="*/ 1172366 h 5092591"/>
              <a:gd name="connsiteX1503" fmla="*/ 1510626 w 4546203"/>
              <a:gd name="connsiteY1503" fmla="*/ 1157642 h 5092591"/>
              <a:gd name="connsiteX1504" fmla="*/ 1492320 w 4546203"/>
              <a:gd name="connsiteY1504" fmla="*/ 1125806 h 5092591"/>
              <a:gd name="connsiteX1505" fmla="*/ 3488049 w 4546203"/>
              <a:gd name="connsiteY1505" fmla="*/ 1124612 h 5092591"/>
              <a:gd name="connsiteX1506" fmla="*/ 3456611 w 4546203"/>
              <a:gd name="connsiteY1506" fmla="*/ 1161622 h 5092591"/>
              <a:gd name="connsiteX1507" fmla="*/ 3493620 w 4546203"/>
              <a:gd name="connsiteY1507" fmla="*/ 1193856 h 5092591"/>
              <a:gd name="connsiteX1508" fmla="*/ 3525854 w 4546203"/>
              <a:gd name="connsiteY1508" fmla="*/ 1156846 h 5092591"/>
              <a:gd name="connsiteX1509" fmla="*/ 3488049 w 4546203"/>
              <a:gd name="connsiteY1509" fmla="*/ 1124612 h 5092591"/>
              <a:gd name="connsiteX1510" fmla="*/ 1252355 w 4546203"/>
              <a:gd name="connsiteY1510" fmla="*/ 1122622 h 5092591"/>
              <a:gd name="connsiteX1511" fmla="*/ 1197437 w 4546203"/>
              <a:gd name="connsiteY1511" fmla="*/ 1162816 h 5092591"/>
              <a:gd name="connsiteX1512" fmla="*/ 1245988 w 4546203"/>
              <a:gd name="connsiteY1512" fmla="*/ 1219723 h 5092591"/>
              <a:gd name="connsiteX1513" fmla="*/ 1347465 w 4546203"/>
              <a:gd name="connsiteY1513" fmla="*/ 1261906 h 5092591"/>
              <a:gd name="connsiteX1514" fmla="*/ 1350649 w 4546203"/>
              <a:gd name="connsiteY1514" fmla="*/ 1259916 h 5092591"/>
              <a:gd name="connsiteX1515" fmla="*/ 1252355 w 4546203"/>
              <a:gd name="connsiteY1515" fmla="*/ 1122622 h 5092591"/>
              <a:gd name="connsiteX1516" fmla="*/ 2649962 w 4546203"/>
              <a:gd name="connsiteY1516" fmla="*/ 1121429 h 5092591"/>
              <a:gd name="connsiteX1517" fmla="*/ 2638819 w 4546203"/>
              <a:gd name="connsiteY1517" fmla="*/ 1165203 h 5092591"/>
              <a:gd name="connsiteX1518" fmla="*/ 2701298 w 4546203"/>
              <a:gd name="connsiteY1518" fmla="*/ 1182713 h 5092591"/>
              <a:gd name="connsiteX1519" fmla="*/ 2714828 w 4546203"/>
              <a:gd name="connsiteY1519" fmla="*/ 1140132 h 5092591"/>
              <a:gd name="connsiteX1520" fmla="*/ 2649962 w 4546203"/>
              <a:gd name="connsiteY1520" fmla="*/ 1121429 h 5092591"/>
              <a:gd name="connsiteX1521" fmla="*/ 3591118 w 4546203"/>
              <a:gd name="connsiteY1521" fmla="*/ 1119837 h 5092591"/>
              <a:gd name="connsiteX1522" fmla="*/ 3557292 w 4546203"/>
              <a:gd name="connsiteY1522" fmla="*/ 1156448 h 5092591"/>
              <a:gd name="connsiteX1523" fmla="*/ 3591118 w 4546203"/>
              <a:gd name="connsiteY1523" fmla="*/ 1187887 h 5092591"/>
              <a:gd name="connsiteX1524" fmla="*/ 3624944 w 4546203"/>
              <a:gd name="connsiteY1524" fmla="*/ 1158040 h 5092591"/>
              <a:gd name="connsiteX1525" fmla="*/ 3591118 w 4546203"/>
              <a:gd name="connsiteY1525" fmla="*/ 1119837 h 5092591"/>
              <a:gd name="connsiteX1526" fmla="*/ 1375322 w 4546203"/>
              <a:gd name="connsiteY1526" fmla="*/ 1116653 h 5092591"/>
              <a:gd name="connsiteX1527" fmla="*/ 1348261 w 4546203"/>
              <a:gd name="connsiteY1527" fmla="*/ 1134561 h 5092591"/>
              <a:gd name="connsiteX1528" fmla="*/ 1368159 w 4546203"/>
              <a:gd name="connsiteY1528" fmla="*/ 1164407 h 5092591"/>
              <a:gd name="connsiteX1529" fmla="*/ 1394822 w 4546203"/>
              <a:gd name="connsiteY1529" fmla="*/ 1147296 h 5092591"/>
              <a:gd name="connsiteX1530" fmla="*/ 1375322 w 4546203"/>
              <a:gd name="connsiteY1530" fmla="*/ 1116653 h 5092591"/>
              <a:gd name="connsiteX1531" fmla="*/ 1851272 w 4546203"/>
              <a:gd name="connsiteY1531" fmla="*/ 1113072 h 5092591"/>
              <a:gd name="connsiteX1532" fmla="*/ 1815855 w 4546203"/>
              <a:gd name="connsiteY1532" fmla="*/ 1124612 h 5092591"/>
              <a:gd name="connsiteX1533" fmla="*/ 1827395 w 4546203"/>
              <a:gd name="connsiteY1533" fmla="*/ 1159234 h 5092591"/>
              <a:gd name="connsiteX1534" fmla="*/ 1862017 w 4546203"/>
              <a:gd name="connsiteY1534" fmla="*/ 1148489 h 5092591"/>
              <a:gd name="connsiteX1535" fmla="*/ 1851272 w 4546203"/>
              <a:gd name="connsiteY1535" fmla="*/ 1113072 h 5092591"/>
              <a:gd name="connsiteX1536" fmla="*/ 1071287 w 4546203"/>
              <a:gd name="connsiteY1536" fmla="*/ 1112276 h 5092591"/>
              <a:gd name="connsiteX1537" fmla="*/ 1035471 w 4546203"/>
              <a:gd name="connsiteY1537" fmla="*/ 1143714 h 5092591"/>
              <a:gd name="connsiteX1538" fmla="*/ 1059348 w 4546203"/>
              <a:gd name="connsiteY1538" fmla="*/ 1170377 h 5092591"/>
              <a:gd name="connsiteX1539" fmla="*/ 1094368 w 4546203"/>
              <a:gd name="connsiteY1539" fmla="*/ 1140132 h 5092591"/>
              <a:gd name="connsiteX1540" fmla="*/ 1071287 w 4546203"/>
              <a:gd name="connsiteY1540" fmla="*/ 1112276 h 5092591"/>
              <a:gd name="connsiteX1541" fmla="*/ 1312445 w 4546203"/>
              <a:gd name="connsiteY1541" fmla="*/ 1100337 h 5092591"/>
              <a:gd name="connsiteX1542" fmla="*/ 1284987 w 4546203"/>
              <a:gd name="connsiteY1542" fmla="*/ 1119439 h 5092591"/>
              <a:gd name="connsiteX1543" fmla="*/ 1305680 w 4546203"/>
              <a:gd name="connsiteY1543" fmla="*/ 1148887 h 5092591"/>
              <a:gd name="connsiteX1544" fmla="*/ 1332741 w 4546203"/>
              <a:gd name="connsiteY1544" fmla="*/ 1130184 h 5092591"/>
              <a:gd name="connsiteX1545" fmla="*/ 1312445 w 4546203"/>
              <a:gd name="connsiteY1545" fmla="*/ 1100337 h 5092591"/>
              <a:gd name="connsiteX1546" fmla="*/ 3332847 w 4546203"/>
              <a:gd name="connsiteY1546" fmla="*/ 1091582 h 5092591"/>
              <a:gd name="connsiteX1547" fmla="*/ 3304195 w 4546203"/>
              <a:gd name="connsiteY1547" fmla="*/ 1131377 h 5092591"/>
              <a:gd name="connsiteX1548" fmla="*/ 3341602 w 4546203"/>
              <a:gd name="connsiteY1548" fmla="*/ 1159234 h 5092591"/>
              <a:gd name="connsiteX1549" fmla="*/ 3371449 w 4546203"/>
              <a:gd name="connsiteY1549" fmla="*/ 1120633 h 5092591"/>
              <a:gd name="connsiteX1550" fmla="*/ 3332847 w 4546203"/>
              <a:gd name="connsiteY1550" fmla="*/ 1091582 h 5092591"/>
              <a:gd name="connsiteX1551" fmla="*/ 1440188 w 4546203"/>
              <a:gd name="connsiteY1551" fmla="*/ 1078450 h 5092591"/>
              <a:gd name="connsiteX1552" fmla="*/ 1412331 w 4546203"/>
              <a:gd name="connsiteY1552" fmla="*/ 1094766 h 5092591"/>
              <a:gd name="connsiteX1553" fmla="*/ 1431433 w 4546203"/>
              <a:gd name="connsiteY1553" fmla="*/ 1125806 h 5092591"/>
              <a:gd name="connsiteX1554" fmla="*/ 1458494 w 4546203"/>
              <a:gd name="connsiteY1554" fmla="*/ 1109490 h 5092591"/>
              <a:gd name="connsiteX1555" fmla="*/ 1440188 w 4546203"/>
              <a:gd name="connsiteY1555" fmla="*/ 1078450 h 5092591"/>
              <a:gd name="connsiteX1556" fmla="*/ 3432335 w 4546203"/>
              <a:gd name="connsiteY1556" fmla="*/ 1078052 h 5092591"/>
              <a:gd name="connsiteX1557" fmla="*/ 3402489 w 4546203"/>
              <a:gd name="connsiteY1557" fmla="*/ 1116653 h 5092591"/>
              <a:gd name="connsiteX1558" fmla="*/ 3440294 w 4546203"/>
              <a:gd name="connsiteY1558" fmla="*/ 1147296 h 5092591"/>
              <a:gd name="connsiteX1559" fmla="*/ 3471335 w 4546203"/>
              <a:gd name="connsiteY1559" fmla="*/ 1109490 h 5092591"/>
              <a:gd name="connsiteX1560" fmla="*/ 3432335 w 4546203"/>
              <a:gd name="connsiteY1560" fmla="*/ 1078052 h 5092591"/>
              <a:gd name="connsiteX1561" fmla="*/ 1645929 w 4546203"/>
              <a:gd name="connsiteY1561" fmla="*/ 1078052 h 5092591"/>
              <a:gd name="connsiteX1562" fmla="*/ 1608920 w 4546203"/>
              <a:gd name="connsiteY1562" fmla="*/ 1094766 h 5092591"/>
              <a:gd name="connsiteX1563" fmla="*/ 1648317 w 4546203"/>
              <a:gd name="connsiteY1563" fmla="*/ 1180326 h 5092591"/>
              <a:gd name="connsiteX1564" fmla="*/ 1682939 w 4546203"/>
              <a:gd name="connsiteY1564" fmla="*/ 1164407 h 5092591"/>
              <a:gd name="connsiteX1565" fmla="*/ 1645929 w 4546203"/>
              <a:gd name="connsiteY1565" fmla="*/ 1078052 h 5092591"/>
              <a:gd name="connsiteX1566" fmla="*/ 3534609 w 4546203"/>
              <a:gd name="connsiteY1566" fmla="*/ 1071287 h 5092591"/>
              <a:gd name="connsiteX1567" fmla="*/ 3503171 w 4546203"/>
              <a:gd name="connsiteY1567" fmla="*/ 1107898 h 5092591"/>
              <a:gd name="connsiteX1568" fmla="*/ 3540976 w 4546203"/>
              <a:gd name="connsiteY1568" fmla="*/ 1142122 h 5092591"/>
              <a:gd name="connsiteX1569" fmla="*/ 3573608 w 4546203"/>
              <a:gd name="connsiteY1569" fmla="*/ 1105113 h 5092591"/>
              <a:gd name="connsiteX1570" fmla="*/ 3534609 w 4546203"/>
              <a:gd name="connsiteY1570" fmla="*/ 1071287 h 5092591"/>
              <a:gd name="connsiteX1571" fmla="*/ 3639270 w 4546203"/>
              <a:gd name="connsiteY1571" fmla="*/ 1068899 h 5092591"/>
              <a:gd name="connsiteX1572" fmla="*/ 3605843 w 4546203"/>
              <a:gd name="connsiteY1572" fmla="*/ 1104715 h 5092591"/>
              <a:gd name="connsiteX1573" fmla="*/ 3642056 w 4546203"/>
              <a:gd name="connsiteY1573" fmla="*/ 1138541 h 5092591"/>
              <a:gd name="connsiteX1574" fmla="*/ 3677474 w 4546203"/>
              <a:gd name="connsiteY1574" fmla="*/ 1105113 h 5092591"/>
              <a:gd name="connsiteX1575" fmla="*/ 3639270 w 4546203"/>
              <a:gd name="connsiteY1575" fmla="*/ 1068899 h 5092591"/>
              <a:gd name="connsiteX1576" fmla="*/ 1561961 w 4546203"/>
              <a:gd name="connsiteY1576" fmla="*/ 1068103 h 5092591"/>
              <a:gd name="connsiteX1577" fmla="*/ 1505054 w 4546203"/>
              <a:gd name="connsiteY1577" fmla="*/ 1097154 h 5092591"/>
              <a:gd name="connsiteX1578" fmla="*/ 1555594 w 4546203"/>
              <a:gd name="connsiteY1578" fmla="*/ 1192662 h 5092591"/>
              <a:gd name="connsiteX1579" fmla="*/ 1608920 w 4546203"/>
              <a:gd name="connsiteY1579" fmla="*/ 1165601 h 5092591"/>
              <a:gd name="connsiteX1580" fmla="*/ 1561961 w 4546203"/>
              <a:gd name="connsiteY1580" fmla="*/ 1068103 h 5092591"/>
              <a:gd name="connsiteX1581" fmla="*/ 2885151 w 4546203"/>
              <a:gd name="connsiteY1581" fmla="*/ 1063328 h 5092591"/>
              <a:gd name="connsiteX1582" fmla="*/ 2868040 w 4546203"/>
              <a:gd name="connsiteY1582" fmla="*/ 1104715 h 5092591"/>
              <a:gd name="connsiteX1583" fmla="*/ 2932906 w 4546203"/>
              <a:gd name="connsiteY1583" fmla="*/ 1133765 h 5092591"/>
              <a:gd name="connsiteX1584" fmla="*/ 2952803 w 4546203"/>
              <a:gd name="connsiteY1584" fmla="*/ 1092776 h 5092591"/>
              <a:gd name="connsiteX1585" fmla="*/ 2885151 w 4546203"/>
              <a:gd name="connsiteY1585" fmla="*/ 1063328 h 5092591"/>
              <a:gd name="connsiteX1586" fmla="*/ 1689704 w 4546203"/>
              <a:gd name="connsiteY1586" fmla="*/ 1060144 h 5092591"/>
              <a:gd name="connsiteX1587" fmla="*/ 1652296 w 4546203"/>
              <a:gd name="connsiteY1587" fmla="*/ 1075664 h 5092591"/>
              <a:gd name="connsiteX1588" fmla="*/ 1689306 w 4546203"/>
              <a:gd name="connsiteY1588" fmla="*/ 1162418 h 5092591"/>
              <a:gd name="connsiteX1589" fmla="*/ 1723928 w 4546203"/>
              <a:gd name="connsiteY1589" fmla="*/ 1147694 h 5092591"/>
              <a:gd name="connsiteX1590" fmla="*/ 1689704 w 4546203"/>
              <a:gd name="connsiteY1590" fmla="*/ 1060144 h 5092591"/>
              <a:gd name="connsiteX1591" fmla="*/ 2666278 w 4546203"/>
              <a:gd name="connsiteY1591" fmla="*/ 1058552 h 5092591"/>
              <a:gd name="connsiteX1592" fmla="*/ 2655135 w 4546203"/>
              <a:gd name="connsiteY1592" fmla="*/ 1101929 h 5092591"/>
              <a:gd name="connsiteX1593" fmla="*/ 2720797 w 4546203"/>
              <a:gd name="connsiteY1593" fmla="*/ 1120633 h 5092591"/>
              <a:gd name="connsiteX1594" fmla="*/ 2734328 w 4546203"/>
              <a:gd name="connsiteY1594" fmla="*/ 1077654 h 5092591"/>
              <a:gd name="connsiteX1595" fmla="*/ 2666278 w 4546203"/>
              <a:gd name="connsiteY1595" fmla="*/ 1058552 h 5092591"/>
              <a:gd name="connsiteX1596" fmla="*/ 1385271 w 4546203"/>
              <a:gd name="connsiteY1596" fmla="*/ 1054175 h 5092591"/>
              <a:gd name="connsiteX1597" fmla="*/ 1357414 w 4546203"/>
              <a:gd name="connsiteY1597" fmla="*/ 1072083 h 5092591"/>
              <a:gd name="connsiteX1598" fmla="*/ 1376516 w 4546203"/>
              <a:gd name="connsiteY1598" fmla="*/ 1102725 h 5092591"/>
              <a:gd name="connsiteX1599" fmla="*/ 1404372 w 4546203"/>
              <a:gd name="connsiteY1599" fmla="*/ 1085215 h 5092591"/>
              <a:gd name="connsiteX1600" fmla="*/ 1385271 w 4546203"/>
              <a:gd name="connsiteY1600" fmla="*/ 1054175 h 5092591"/>
              <a:gd name="connsiteX1601" fmla="*/ 2051840 w 4546203"/>
              <a:gd name="connsiteY1601" fmla="*/ 1052185 h 5092591"/>
              <a:gd name="connsiteX1602" fmla="*/ 2018014 w 4546203"/>
              <a:gd name="connsiteY1602" fmla="*/ 1056563 h 5092591"/>
              <a:gd name="connsiteX1603" fmla="*/ 2024779 w 4546203"/>
              <a:gd name="connsiteY1603" fmla="*/ 1097950 h 5092591"/>
              <a:gd name="connsiteX1604" fmla="*/ 2057810 w 4546203"/>
              <a:gd name="connsiteY1604" fmla="*/ 1092378 h 5092591"/>
              <a:gd name="connsiteX1605" fmla="*/ 2051840 w 4546203"/>
              <a:gd name="connsiteY1605" fmla="*/ 1052185 h 5092591"/>
              <a:gd name="connsiteX1606" fmla="*/ 1627623 w 4546203"/>
              <a:gd name="connsiteY1606" fmla="*/ 1036665 h 5092591"/>
              <a:gd name="connsiteX1607" fmla="*/ 1590216 w 4546203"/>
              <a:gd name="connsiteY1607" fmla="*/ 1054573 h 5092591"/>
              <a:gd name="connsiteX1608" fmla="*/ 1606134 w 4546203"/>
              <a:gd name="connsiteY1608" fmla="*/ 1087205 h 5092591"/>
              <a:gd name="connsiteX1609" fmla="*/ 1642746 w 4546203"/>
              <a:gd name="connsiteY1609" fmla="*/ 1070889 h 5092591"/>
              <a:gd name="connsiteX1610" fmla="*/ 1627623 w 4546203"/>
              <a:gd name="connsiteY1610" fmla="*/ 1036665 h 5092591"/>
              <a:gd name="connsiteX1611" fmla="*/ 2566790 w 4546203"/>
              <a:gd name="connsiteY1611" fmla="*/ 1035073 h 5092591"/>
              <a:gd name="connsiteX1612" fmla="*/ 2559627 w 4546203"/>
              <a:gd name="connsiteY1612" fmla="*/ 1079644 h 5092591"/>
              <a:gd name="connsiteX1613" fmla="*/ 2625687 w 4546203"/>
              <a:gd name="connsiteY1613" fmla="*/ 1093970 h 5092591"/>
              <a:gd name="connsiteX1614" fmla="*/ 2636432 w 4546203"/>
              <a:gd name="connsiteY1614" fmla="*/ 1050195 h 5092591"/>
              <a:gd name="connsiteX1615" fmla="*/ 2566790 w 4546203"/>
              <a:gd name="connsiteY1615" fmla="*/ 1035073 h 5092591"/>
              <a:gd name="connsiteX1616" fmla="*/ 3375030 w 4546203"/>
              <a:gd name="connsiteY1616" fmla="*/ 1034277 h 5092591"/>
              <a:gd name="connsiteX1617" fmla="*/ 3346378 w 4546203"/>
              <a:gd name="connsiteY1617" fmla="*/ 1074072 h 5092591"/>
              <a:gd name="connsiteX1618" fmla="*/ 3384979 w 4546203"/>
              <a:gd name="connsiteY1618" fmla="*/ 1103123 h 5092591"/>
              <a:gd name="connsiteX1619" fmla="*/ 3414826 w 4546203"/>
              <a:gd name="connsiteY1619" fmla="*/ 1064124 h 5092591"/>
              <a:gd name="connsiteX1620" fmla="*/ 3375030 w 4546203"/>
              <a:gd name="connsiteY1620" fmla="*/ 1034277 h 5092591"/>
              <a:gd name="connsiteX1621" fmla="*/ 1778447 w 4546203"/>
              <a:gd name="connsiteY1621" fmla="*/ 1029104 h 5092591"/>
              <a:gd name="connsiteX1622" fmla="*/ 1740244 w 4546203"/>
              <a:gd name="connsiteY1622" fmla="*/ 1041838 h 5092591"/>
              <a:gd name="connsiteX1623" fmla="*/ 1771682 w 4546203"/>
              <a:gd name="connsiteY1623" fmla="*/ 1130582 h 5092591"/>
              <a:gd name="connsiteX1624" fmla="*/ 1807498 w 4546203"/>
              <a:gd name="connsiteY1624" fmla="*/ 1118643 h 5092591"/>
              <a:gd name="connsiteX1625" fmla="*/ 1778447 w 4546203"/>
              <a:gd name="connsiteY1625" fmla="*/ 1029104 h 5092591"/>
              <a:gd name="connsiteX1626" fmla="*/ 3199932 w 4546203"/>
              <a:gd name="connsiteY1626" fmla="*/ 1025522 h 5092591"/>
              <a:gd name="connsiteX1627" fmla="*/ 3188789 w 4546203"/>
              <a:gd name="connsiteY1627" fmla="*/ 1044624 h 5092591"/>
              <a:gd name="connsiteX1628" fmla="*/ 3272757 w 4546203"/>
              <a:gd name="connsiteY1628" fmla="*/ 1099541 h 5092591"/>
              <a:gd name="connsiteX1629" fmla="*/ 3285491 w 4546203"/>
              <a:gd name="connsiteY1629" fmla="*/ 1081633 h 5092591"/>
              <a:gd name="connsiteX1630" fmla="*/ 3199932 w 4546203"/>
              <a:gd name="connsiteY1630" fmla="*/ 1025522 h 5092591"/>
              <a:gd name="connsiteX1631" fmla="*/ 2785664 w 4546203"/>
              <a:gd name="connsiteY1631" fmla="*/ 1025522 h 5092591"/>
              <a:gd name="connsiteX1632" fmla="*/ 2770939 w 4546203"/>
              <a:gd name="connsiteY1632" fmla="*/ 1068103 h 5092591"/>
              <a:gd name="connsiteX1633" fmla="*/ 2838193 w 4546203"/>
              <a:gd name="connsiteY1633" fmla="*/ 1092378 h 5092591"/>
              <a:gd name="connsiteX1634" fmla="*/ 2854509 w 4546203"/>
              <a:gd name="connsiteY1634" fmla="*/ 1050593 h 5092591"/>
              <a:gd name="connsiteX1635" fmla="*/ 2785664 w 4546203"/>
              <a:gd name="connsiteY1635" fmla="*/ 1025522 h 5092591"/>
              <a:gd name="connsiteX1636" fmla="*/ 1934444 w 4546203"/>
              <a:gd name="connsiteY1636" fmla="*/ 1023930 h 5092591"/>
              <a:gd name="connsiteX1637" fmla="*/ 1900221 w 4546203"/>
              <a:gd name="connsiteY1637" fmla="*/ 1031889 h 5092591"/>
              <a:gd name="connsiteX1638" fmla="*/ 1910169 w 4546203"/>
              <a:gd name="connsiteY1638" fmla="*/ 1072481 h 5092591"/>
              <a:gd name="connsiteX1639" fmla="*/ 1944393 w 4546203"/>
              <a:gd name="connsiteY1639" fmla="*/ 1064522 h 5092591"/>
              <a:gd name="connsiteX1640" fmla="*/ 1934444 w 4546203"/>
              <a:gd name="connsiteY1640" fmla="*/ 1023930 h 5092591"/>
              <a:gd name="connsiteX1641" fmla="*/ 3476906 w 4546203"/>
              <a:gd name="connsiteY1641" fmla="*/ 1023134 h 5092591"/>
              <a:gd name="connsiteX1642" fmla="*/ 3446264 w 4546203"/>
              <a:gd name="connsiteY1642" fmla="*/ 1061338 h 5092591"/>
              <a:gd name="connsiteX1643" fmla="*/ 3485661 w 4546203"/>
              <a:gd name="connsiteY1643" fmla="*/ 1093174 h 5092591"/>
              <a:gd name="connsiteX1644" fmla="*/ 3517099 w 4546203"/>
              <a:gd name="connsiteY1644" fmla="*/ 1055767 h 5092591"/>
              <a:gd name="connsiteX1645" fmla="*/ 3476906 w 4546203"/>
              <a:gd name="connsiteY1645" fmla="*/ 1023134 h 5092591"/>
              <a:gd name="connsiteX1646" fmla="*/ 1672592 w 4546203"/>
              <a:gd name="connsiteY1646" fmla="*/ 1018757 h 5092591"/>
              <a:gd name="connsiteX1647" fmla="*/ 1634787 w 4546203"/>
              <a:gd name="connsiteY1647" fmla="*/ 1034675 h 5092591"/>
              <a:gd name="connsiteX1648" fmla="*/ 1649113 w 4546203"/>
              <a:gd name="connsiteY1648" fmla="*/ 1068103 h 5092591"/>
              <a:gd name="connsiteX1649" fmla="*/ 1686520 w 4546203"/>
              <a:gd name="connsiteY1649" fmla="*/ 1052981 h 5092591"/>
              <a:gd name="connsiteX1650" fmla="*/ 1672592 w 4546203"/>
              <a:gd name="connsiteY1650" fmla="*/ 1018757 h 5092591"/>
              <a:gd name="connsiteX1651" fmla="*/ 2384130 w 4546203"/>
              <a:gd name="connsiteY1651" fmla="*/ 1017961 h 5092591"/>
              <a:gd name="connsiteX1652" fmla="*/ 2380549 w 4546203"/>
              <a:gd name="connsiteY1652" fmla="*/ 1082031 h 5092591"/>
              <a:gd name="connsiteX1653" fmla="*/ 2430691 w 4546203"/>
              <a:gd name="connsiteY1653" fmla="*/ 1086409 h 5092591"/>
              <a:gd name="connsiteX1654" fmla="*/ 2437456 w 4546203"/>
              <a:gd name="connsiteY1654" fmla="*/ 1023532 h 5092591"/>
              <a:gd name="connsiteX1655" fmla="*/ 2384130 w 4546203"/>
              <a:gd name="connsiteY1655" fmla="*/ 1017961 h 5092591"/>
              <a:gd name="connsiteX1656" fmla="*/ 3580772 w 4546203"/>
              <a:gd name="connsiteY1656" fmla="*/ 1016767 h 5092591"/>
              <a:gd name="connsiteX1657" fmla="*/ 3548936 w 4546203"/>
              <a:gd name="connsiteY1657" fmla="*/ 1054175 h 5092591"/>
              <a:gd name="connsiteX1658" fmla="*/ 3588333 w 4546203"/>
              <a:gd name="connsiteY1658" fmla="*/ 1088797 h 5092591"/>
              <a:gd name="connsiteX1659" fmla="*/ 3620965 w 4546203"/>
              <a:gd name="connsiteY1659" fmla="*/ 1052185 h 5092591"/>
              <a:gd name="connsiteX1660" fmla="*/ 3580772 w 4546203"/>
              <a:gd name="connsiteY1660" fmla="*/ 1016767 h 5092591"/>
              <a:gd name="connsiteX1661" fmla="*/ 2205450 w 4546203"/>
              <a:gd name="connsiteY1661" fmla="*/ 1015175 h 5092591"/>
              <a:gd name="connsiteX1662" fmla="*/ 2152124 w 4546203"/>
              <a:gd name="connsiteY1662" fmla="*/ 1018757 h 5092591"/>
              <a:gd name="connsiteX1663" fmla="*/ 2156899 w 4546203"/>
              <a:gd name="connsiteY1663" fmla="*/ 1082031 h 5092591"/>
              <a:gd name="connsiteX1664" fmla="*/ 2205450 w 4546203"/>
              <a:gd name="connsiteY1664" fmla="*/ 1078848 h 5092591"/>
              <a:gd name="connsiteX1665" fmla="*/ 2205450 w 4546203"/>
              <a:gd name="connsiteY1665" fmla="*/ 1015175 h 5092591"/>
              <a:gd name="connsiteX1666" fmla="*/ 1823018 w 4546203"/>
              <a:gd name="connsiteY1666" fmla="*/ 1015175 h 5092591"/>
              <a:gd name="connsiteX1667" fmla="*/ 1784417 w 4546203"/>
              <a:gd name="connsiteY1667" fmla="*/ 1027512 h 5092591"/>
              <a:gd name="connsiteX1668" fmla="*/ 1813467 w 4546203"/>
              <a:gd name="connsiteY1668" fmla="*/ 1116653 h 5092591"/>
              <a:gd name="connsiteX1669" fmla="*/ 1849681 w 4546203"/>
              <a:gd name="connsiteY1669" fmla="*/ 1105511 h 5092591"/>
              <a:gd name="connsiteX1670" fmla="*/ 1823018 w 4546203"/>
              <a:gd name="connsiteY1670" fmla="*/ 1015175 h 5092591"/>
              <a:gd name="connsiteX1671" fmla="*/ 2306927 w 4546203"/>
              <a:gd name="connsiteY1671" fmla="*/ 1014380 h 5092591"/>
              <a:gd name="connsiteX1672" fmla="*/ 2306927 w 4546203"/>
              <a:gd name="connsiteY1672" fmla="*/ 1077654 h 5092591"/>
              <a:gd name="connsiteX1673" fmla="*/ 2356274 w 4546203"/>
              <a:gd name="connsiteY1673" fmla="*/ 1080042 h 5092591"/>
              <a:gd name="connsiteX1674" fmla="*/ 2360253 w 4546203"/>
              <a:gd name="connsiteY1674" fmla="*/ 1016767 h 5092591"/>
              <a:gd name="connsiteX1675" fmla="*/ 2306927 w 4546203"/>
              <a:gd name="connsiteY1675" fmla="*/ 1014380 h 5092591"/>
              <a:gd name="connsiteX1676" fmla="*/ 1718356 w 4546203"/>
              <a:gd name="connsiteY1676" fmla="*/ 1001645 h 5092591"/>
              <a:gd name="connsiteX1677" fmla="*/ 1679755 w 4546203"/>
              <a:gd name="connsiteY1677" fmla="*/ 1016369 h 5092591"/>
              <a:gd name="connsiteX1678" fmla="*/ 1692888 w 4546203"/>
              <a:gd name="connsiteY1678" fmla="*/ 1050991 h 5092591"/>
              <a:gd name="connsiteX1679" fmla="*/ 1730693 w 4546203"/>
              <a:gd name="connsiteY1679" fmla="*/ 1036267 h 5092591"/>
              <a:gd name="connsiteX1680" fmla="*/ 1718356 w 4546203"/>
              <a:gd name="connsiteY1680" fmla="*/ 1001645 h 5092591"/>
              <a:gd name="connsiteX1681" fmla="*/ 2476057 w 4546203"/>
              <a:gd name="connsiteY1681" fmla="*/ 995676 h 5092591"/>
              <a:gd name="connsiteX1682" fmla="*/ 2453374 w 4546203"/>
              <a:gd name="connsiteY1682" fmla="*/ 1167193 h 5092591"/>
              <a:gd name="connsiteX1683" fmla="*/ 2507495 w 4546203"/>
              <a:gd name="connsiteY1683" fmla="*/ 1175152 h 5092591"/>
              <a:gd name="connsiteX1684" fmla="*/ 2536944 w 4546203"/>
              <a:gd name="connsiteY1684" fmla="*/ 1004431 h 5092591"/>
              <a:gd name="connsiteX1685" fmla="*/ 2476057 w 4546203"/>
              <a:gd name="connsiteY1685" fmla="*/ 995676 h 5092591"/>
              <a:gd name="connsiteX1686" fmla="*/ 1044226 w 4546203"/>
              <a:gd name="connsiteY1686" fmla="*/ 994084 h 5092591"/>
              <a:gd name="connsiteX1687" fmla="*/ 1006022 w 4546203"/>
              <a:gd name="connsiteY1687" fmla="*/ 1026318 h 5092591"/>
              <a:gd name="connsiteX1688" fmla="*/ 1027114 w 4546203"/>
              <a:gd name="connsiteY1688" fmla="*/ 1051787 h 5092591"/>
              <a:gd name="connsiteX1689" fmla="*/ 1065317 w 4546203"/>
              <a:gd name="connsiteY1689" fmla="*/ 1020747 h 5092591"/>
              <a:gd name="connsiteX1690" fmla="*/ 1044226 w 4546203"/>
              <a:gd name="connsiteY1690" fmla="*/ 994084 h 5092591"/>
              <a:gd name="connsiteX1691" fmla="*/ 1764519 w 4546203"/>
              <a:gd name="connsiteY1691" fmla="*/ 985727 h 5092591"/>
              <a:gd name="connsiteX1692" fmla="*/ 1725122 w 4546203"/>
              <a:gd name="connsiteY1692" fmla="*/ 999257 h 5092591"/>
              <a:gd name="connsiteX1693" fmla="*/ 1737856 w 4546203"/>
              <a:gd name="connsiteY1693" fmla="*/ 1034277 h 5092591"/>
              <a:gd name="connsiteX1694" fmla="*/ 1776059 w 4546203"/>
              <a:gd name="connsiteY1694" fmla="*/ 1020349 h 5092591"/>
              <a:gd name="connsiteX1695" fmla="*/ 1764519 w 4546203"/>
              <a:gd name="connsiteY1695" fmla="*/ 985727 h 5092591"/>
              <a:gd name="connsiteX1696" fmla="*/ 1606134 w 4546203"/>
              <a:gd name="connsiteY1696" fmla="*/ 984931 h 5092591"/>
              <a:gd name="connsiteX1697" fmla="*/ 1567135 w 4546203"/>
              <a:gd name="connsiteY1697" fmla="*/ 1002043 h 5092591"/>
              <a:gd name="connsiteX1698" fmla="*/ 1583053 w 4546203"/>
              <a:gd name="connsiteY1698" fmla="*/ 1036665 h 5092591"/>
              <a:gd name="connsiteX1699" fmla="*/ 1621256 w 4546203"/>
              <a:gd name="connsiteY1699" fmla="*/ 1019951 h 5092591"/>
              <a:gd name="connsiteX1700" fmla="*/ 1606134 w 4546203"/>
              <a:gd name="connsiteY1700" fmla="*/ 984931 h 5092591"/>
              <a:gd name="connsiteX1701" fmla="*/ 3416815 w 4546203"/>
              <a:gd name="connsiteY1701" fmla="*/ 976972 h 5092591"/>
              <a:gd name="connsiteX1702" fmla="*/ 3388561 w 4546203"/>
              <a:gd name="connsiteY1702" fmla="*/ 1016767 h 5092591"/>
              <a:gd name="connsiteX1703" fmla="*/ 3428754 w 4546203"/>
              <a:gd name="connsiteY1703" fmla="*/ 1047012 h 5092591"/>
              <a:gd name="connsiteX1704" fmla="*/ 3458600 w 4546203"/>
              <a:gd name="connsiteY1704" fmla="*/ 1008410 h 5092591"/>
              <a:gd name="connsiteX1705" fmla="*/ 3416815 w 4546203"/>
              <a:gd name="connsiteY1705" fmla="*/ 976972 h 5092591"/>
              <a:gd name="connsiteX1706" fmla="*/ 1810681 w 4546203"/>
              <a:gd name="connsiteY1706" fmla="*/ 971799 h 5092591"/>
              <a:gd name="connsiteX1707" fmla="*/ 1771682 w 4546203"/>
              <a:gd name="connsiteY1707" fmla="*/ 984135 h 5092591"/>
              <a:gd name="connsiteX1708" fmla="*/ 1782825 w 4546203"/>
              <a:gd name="connsiteY1708" fmla="*/ 1018757 h 5092591"/>
              <a:gd name="connsiteX1709" fmla="*/ 1821426 w 4546203"/>
              <a:gd name="connsiteY1709" fmla="*/ 1007216 h 5092591"/>
              <a:gd name="connsiteX1710" fmla="*/ 1810681 w 4546203"/>
              <a:gd name="connsiteY1710" fmla="*/ 971799 h 5092591"/>
              <a:gd name="connsiteX1711" fmla="*/ 3520681 w 4546203"/>
              <a:gd name="connsiteY1711" fmla="*/ 967023 h 5092591"/>
              <a:gd name="connsiteX1712" fmla="*/ 3490437 w 4546203"/>
              <a:gd name="connsiteY1712" fmla="*/ 1005227 h 5092591"/>
              <a:gd name="connsiteX1713" fmla="*/ 3531426 w 4546203"/>
              <a:gd name="connsiteY1713" fmla="*/ 1038655 h 5092591"/>
              <a:gd name="connsiteX1714" fmla="*/ 3562466 w 4546203"/>
              <a:gd name="connsiteY1714" fmla="*/ 1000849 h 5092591"/>
              <a:gd name="connsiteX1715" fmla="*/ 3520681 w 4546203"/>
              <a:gd name="connsiteY1715" fmla="*/ 967023 h 5092591"/>
              <a:gd name="connsiteX1716" fmla="*/ 1652296 w 4546203"/>
              <a:gd name="connsiteY1716" fmla="*/ 965034 h 5092591"/>
              <a:gd name="connsiteX1717" fmla="*/ 1612899 w 4546203"/>
              <a:gd name="connsiteY1717" fmla="*/ 982145 h 5092591"/>
              <a:gd name="connsiteX1718" fmla="*/ 1628419 w 4546203"/>
              <a:gd name="connsiteY1718" fmla="*/ 1017165 h 5092591"/>
              <a:gd name="connsiteX1719" fmla="*/ 1666623 w 4546203"/>
              <a:gd name="connsiteY1719" fmla="*/ 1000849 h 5092591"/>
              <a:gd name="connsiteX1720" fmla="*/ 1652296 w 4546203"/>
              <a:gd name="connsiteY1720" fmla="*/ 965034 h 5092591"/>
              <a:gd name="connsiteX1721" fmla="*/ 1699255 w 4546203"/>
              <a:gd name="connsiteY1721" fmla="*/ 947922 h 5092591"/>
              <a:gd name="connsiteX1722" fmla="*/ 1659460 w 4546203"/>
              <a:gd name="connsiteY1722" fmla="*/ 963044 h 5092591"/>
              <a:gd name="connsiteX1723" fmla="*/ 1673388 w 4546203"/>
              <a:gd name="connsiteY1723" fmla="*/ 998859 h 5092591"/>
              <a:gd name="connsiteX1724" fmla="*/ 1712387 w 4546203"/>
              <a:gd name="connsiteY1724" fmla="*/ 984135 h 5092591"/>
              <a:gd name="connsiteX1725" fmla="*/ 1699255 w 4546203"/>
              <a:gd name="connsiteY1725" fmla="*/ 947922 h 5092591"/>
              <a:gd name="connsiteX1726" fmla="*/ 1006818 w 4546203"/>
              <a:gd name="connsiteY1726" fmla="*/ 947126 h 5092591"/>
              <a:gd name="connsiteX1727" fmla="*/ 967421 w 4546203"/>
              <a:gd name="connsiteY1727" fmla="*/ 979758 h 5092591"/>
              <a:gd name="connsiteX1728" fmla="*/ 991298 w 4546203"/>
              <a:gd name="connsiteY1728" fmla="*/ 1008410 h 5092591"/>
              <a:gd name="connsiteX1729" fmla="*/ 1030298 w 4546203"/>
              <a:gd name="connsiteY1729" fmla="*/ 976176 h 5092591"/>
              <a:gd name="connsiteX1730" fmla="*/ 1006818 w 4546203"/>
              <a:gd name="connsiteY1730" fmla="*/ 947126 h 5092591"/>
              <a:gd name="connsiteX1731" fmla="*/ 2055422 w 4546203"/>
              <a:gd name="connsiteY1731" fmla="*/ 944738 h 5092591"/>
              <a:gd name="connsiteX1732" fmla="*/ 2018810 w 4546203"/>
              <a:gd name="connsiteY1732" fmla="*/ 951105 h 5092591"/>
              <a:gd name="connsiteX1733" fmla="*/ 2025177 w 4546203"/>
              <a:gd name="connsiteY1733" fmla="*/ 991298 h 5092591"/>
              <a:gd name="connsiteX1734" fmla="*/ 2060595 w 4546203"/>
              <a:gd name="connsiteY1734" fmla="*/ 986523 h 5092591"/>
              <a:gd name="connsiteX1735" fmla="*/ 2055422 w 4546203"/>
              <a:gd name="connsiteY1735" fmla="*/ 944738 h 5092591"/>
              <a:gd name="connsiteX1736" fmla="*/ 2935294 w 4546203"/>
              <a:gd name="connsiteY1736" fmla="*/ 942350 h 5092591"/>
              <a:gd name="connsiteX1737" fmla="*/ 2917784 w 4546203"/>
              <a:gd name="connsiteY1737" fmla="*/ 984135 h 5092591"/>
              <a:gd name="connsiteX1738" fmla="*/ 2989017 w 4546203"/>
              <a:gd name="connsiteY1738" fmla="*/ 1015175 h 5092591"/>
              <a:gd name="connsiteX1739" fmla="*/ 3008119 w 4546203"/>
              <a:gd name="connsiteY1739" fmla="*/ 974982 h 5092591"/>
              <a:gd name="connsiteX1740" fmla="*/ 2935294 w 4546203"/>
              <a:gd name="connsiteY1740" fmla="*/ 942350 h 5092591"/>
              <a:gd name="connsiteX1741" fmla="*/ 2700502 w 4546203"/>
              <a:gd name="connsiteY1741" fmla="*/ 931606 h 5092591"/>
              <a:gd name="connsiteX1742" fmla="*/ 2688961 w 4546203"/>
              <a:gd name="connsiteY1742" fmla="*/ 975380 h 5092591"/>
              <a:gd name="connsiteX1743" fmla="*/ 2760593 w 4546203"/>
              <a:gd name="connsiteY1743" fmla="*/ 995676 h 5092591"/>
              <a:gd name="connsiteX1744" fmla="*/ 2773327 w 4546203"/>
              <a:gd name="connsiteY1744" fmla="*/ 953095 h 5092591"/>
              <a:gd name="connsiteX1745" fmla="*/ 2700502 w 4546203"/>
              <a:gd name="connsiteY1745" fmla="*/ 931606 h 5092591"/>
              <a:gd name="connsiteX1746" fmla="*/ 1747009 w 4546203"/>
              <a:gd name="connsiteY1746" fmla="*/ 931606 h 5092591"/>
              <a:gd name="connsiteX1747" fmla="*/ 1706418 w 4546203"/>
              <a:gd name="connsiteY1747" fmla="*/ 945534 h 5092591"/>
              <a:gd name="connsiteX1748" fmla="*/ 1719550 w 4546203"/>
              <a:gd name="connsiteY1748" fmla="*/ 981747 h 5092591"/>
              <a:gd name="connsiteX1749" fmla="*/ 1758948 w 4546203"/>
              <a:gd name="connsiteY1749" fmla="*/ 968217 h 5092591"/>
              <a:gd name="connsiteX1750" fmla="*/ 1747009 w 4546203"/>
              <a:gd name="connsiteY1750" fmla="*/ 931606 h 5092591"/>
              <a:gd name="connsiteX1751" fmla="*/ 2309713 w 4546203"/>
              <a:gd name="connsiteY1751" fmla="*/ 924442 h 5092591"/>
              <a:gd name="connsiteX1752" fmla="*/ 2309713 w 4546203"/>
              <a:gd name="connsiteY1752" fmla="*/ 985329 h 5092591"/>
              <a:gd name="connsiteX1753" fmla="*/ 2362243 w 4546203"/>
              <a:gd name="connsiteY1753" fmla="*/ 987717 h 5092591"/>
              <a:gd name="connsiteX1754" fmla="*/ 2365824 w 4546203"/>
              <a:gd name="connsiteY1754" fmla="*/ 924442 h 5092591"/>
              <a:gd name="connsiteX1755" fmla="*/ 2309713 w 4546203"/>
              <a:gd name="connsiteY1755" fmla="*/ 924442 h 5092591"/>
              <a:gd name="connsiteX1756" fmla="*/ 2228531 w 4546203"/>
              <a:gd name="connsiteY1756" fmla="*/ 923647 h 5092591"/>
              <a:gd name="connsiteX1757" fmla="*/ 2228531 w 4546203"/>
              <a:gd name="connsiteY1757" fmla="*/ 984533 h 5092591"/>
              <a:gd name="connsiteX1758" fmla="*/ 2282254 w 4546203"/>
              <a:gd name="connsiteY1758" fmla="*/ 984533 h 5092591"/>
              <a:gd name="connsiteX1759" fmla="*/ 2282254 w 4546203"/>
              <a:gd name="connsiteY1759" fmla="*/ 923647 h 5092591"/>
              <a:gd name="connsiteX1760" fmla="*/ 2228531 w 4546203"/>
              <a:gd name="connsiteY1760" fmla="*/ 923647 h 5092591"/>
              <a:gd name="connsiteX1761" fmla="*/ 2201470 w 4546203"/>
              <a:gd name="connsiteY1761" fmla="*/ 923249 h 5092591"/>
              <a:gd name="connsiteX1762" fmla="*/ 2145359 w 4546203"/>
              <a:gd name="connsiteY1762" fmla="*/ 926830 h 5092591"/>
              <a:gd name="connsiteX1763" fmla="*/ 2150532 w 4546203"/>
              <a:gd name="connsiteY1763" fmla="*/ 990502 h 5092591"/>
              <a:gd name="connsiteX1764" fmla="*/ 2204256 w 4546203"/>
              <a:gd name="connsiteY1764" fmla="*/ 986523 h 5092591"/>
              <a:gd name="connsiteX1765" fmla="*/ 2201470 w 4546203"/>
              <a:gd name="connsiteY1765" fmla="*/ 923249 h 5092591"/>
              <a:gd name="connsiteX1766" fmla="*/ 3458998 w 4546203"/>
              <a:gd name="connsiteY1766" fmla="*/ 919667 h 5092591"/>
              <a:gd name="connsiteX1767" fmla="*/ 3430346 w 4546203"/>
              <a:gd name="connsiteY1767" fmla="*/ 959462 h 5092591"/>
              <a:gd name="connsiteX1768" fmla="*/ 3472131 w 4546203"/>
              <a:gd name="connsiteY1768" fmla="*/ 990900 h 5092591"/>
              <a:gd name="connsiteX1769" fmla="*/ 3501977 w 4546203"/>
              <a:gd name="connsiteY1769" fmla="*/ 951901 h 5092591"/>
              <a:gd name="connsiteX1770" fmla="*/ 3458998 w 4546203"/>
              <a:gd name="connsiteY1770" fmla="*/ 919667 h 5092591"/>
              <a:gd name="connsiteX1771" fmla="*/ 1794365 w 4546203"/>
              <a:gd name="connsiteY1771" fmla="*/ 917279 h 5092591"/>
              <a:gd name="connsiteX1772" fmla="*/ 1753774 w 4546203"/>
              <a:gd name="connsiteY1772" fmla="*/ 929218 h 5092591"/>
              <a:gd name="connsiteX1773" fmla="*/ 1765315 w 4546203"/>
              <a:gd name="connsiteY1773" fmla="*/ 966625 h 5092591"/>
              <a:gd name="connsiteX1774" fmla="*/ 1805508 w 4546203"/>
              <a:gd name="connsiteY1774" fmla="*/ 953493 h 5092591"/>
              <a:gd name="connsiteX1775" fmla="*/ 1794365 w 4546203"/>
              <a:gd name="connsiteY1775" fmla="*/ 917279 h 5092591"/>
              <a:gd name="connsiteX1776" fmla="*/ 2592657 w 4546203"/>
              <a:gd name="connsiteY1776" fmla="*/ 906933 h 5092591"/>
              <a:gd name="connsiteX1777" fmla="*/ 2583902 w 4546203"/>
              <a:gd name="connsiteY1777" fmla="*/ 950707 h 5092591"/>
              <a:gd name="connsiteX1778" fmla="*/ 2656727 w 4546203"/>
              <a:gd name="connsiteY1778" fmla="*/ 967023 h 5092591"/>
              <a:gd name="connsiteX1779" fmla="*/ 2667472 w 4546203"/>
              <a:gd name="connsiteY1779" fmla="*/ 923647 h 5092591"/>
              <a:gd name="connsiteX1780" fmla="*/ 2592657 w 4546203"/>
              <a:gd name="connsiteY1780" fmla="*/ 906933 h 5092591"/>
              <a:gd name="connsiteX1781" fmla="*/ 2827847 w 4546203"/>
              <a:gd name="connsiteY1781" fmla="*/ 901361 h 5092591"/>
              <a:gd name="connsiteX1782" fmla="*/ 2813122 w 4546203"/>
              <a:gd name="connsiteY1782" fmla="*/ 944340 h 5092591"/>
              <a:gd name="connsiteX1783" fmla="*/ 2886346 w 4546203"/>
              <a:gd name="connsiteY1783" fmla="*/ 971003 h 5092591"/>
              <a:gd name="connsiteX1784" fmla="*/ 2902264 w 4546203"/>
              <a:gd name="connsiteY1784" fmla="*/ 929218 h 5092591"/>
              <a:gd name="connsiteX1785" fmla="*/ 2827847 w 4546203"/>
              <a:gd name="connsiteY1785" fmla="*/ 901361 h 5092591"/>
              <a:gd name="connsiteX1786" fmla="*/ 1969066 w 4546203"/>
              <a:gd name="connsiteY1786" fmla="*/ 898178 h 5092591"/>
              <a:gd name="connsiteX1787" fmla="*/ 1931261 w 4546203"/>
              <a:gd name="connsiteY1787" fmla="*/ 906137 h 5092591"/>
              <a:gd name="connsiteX1788" fmla="*/ 1940016 w 4546203"/>
              <a:gd name="connsiteY1788" fmla="*/ 946728 h 5092591"/>
              <a:gd name="connsiteX1789" fmla="*/ 1976627 w 4546203"/>
              <a:gd name="connsiteY1789" fmla="*/ 939167 h 5092591"/>
              <a:gd name="connsiteX1790" fmla="*/ 1969066 w 4546203"/>
              <a:gd name="connsiteY1790" fmla="*/ 898178 h 5092591"/>
              <a:gd name="connsiteX1791" fmla="*/ 1565941 w 4546203"/>
              <a:gd name="connsiteY1791" fmla="*/ 890617 h 5092591"/>
              <a:gd name="connsiteX1792" fmla="*/ 1524156 w 4546203"/>
              <a:gd name="connsiteY1792" fmla="*/ 908922 h 5092591"/>
              <a:gd name="connsiteX1793" fmla="*/ 1563553 w 4546203"/>
              <a:gd name="connsiteY1793" fmla="*/ 994880 h 5092591"/>
              <a:gd name="connsiteX1794" fmla="*/ 1602950 w 4546203"/>
              <a:gd name="connsiteY1794" fmla="*/ 977370 h 5092591"/>
              <a:gd name="connsiteX1795" fmla="*/ 1565941 w 4546203"/>
              <a:gd name="connsiteY1795" fmla="*/ 890617 h 5092591"/>
              <a:gd name="connsiteX1796" fmla="*/ 2960762 w 4546203"/>
              <a:gd name="connsiteY1796" fmla="*/ 882259 h 5092591"/>
              <a:gd name="connsiteX1797" fmla="*/ 2943253 w 4546203"/>
              <a:gd name="connsiteY1797" fmla="*/ 923647 h 5092591"/>
              <a:gd name="connsiteX1798" fmla="*/ 3016874 w 4546203"/>
              <a:gd name="connsiteY1798" fmla="*/ 956279 h 5092591"/>
              <a:gd name="connsiteX1799" fmla="*/ 3036373 w 4546203"/>
              <a:gd name="connsiteY1799" fmla="*/ 915687 h 5092591"/>
              <a:gd name="connsiteX1800" fmla="*/ 2960762 w 4546203"/>
              <a:gd name="connsiteY1800" fmla="*/ 882259 h 5092591"/>
              <a:gd name="connsiteX1801" fmla="*/ 2491975 w 4546203"/>
              <a:gd name="connsiteY1801" fmla="*/ 875096 h 5092591"/>
              <a:gd name="connsiteX1802" fmla="*/ 2480832 w 4546203"/>
              <a:gd name="connsiteY1802" fmla="*/ 958666 h 5092591"/>
              <a:gd name="connsiteX1803" fmla="*/ 2542913 w 4546203"/>
              <a:gd name="connsiteY1803" fmla="*/ 967819 h 5092591"/>
              <a:gd name="connsiteX1804" fmla="*/ 2557239 w 4546203"/>
              <a:gd name="connsiteY1804" fmla="*/ 884647 h 5092591"/>
              <a:gd name="connsiteX1805" fmla="*/ 2491975 w 4546203"/>
              <a:gd name="connsiteY1805" fmla="*/ 875096 h 5092591"/>
              <a:gd name="connsiteX1806" fmla="*/ 1614889 w 4546203"/>
              <a:gd name="connsiteY1806" fmla="*/ 870321 h 5092591"/>
              <a:gd name="connsiteX1807" fmla="*/ 1573104 w 4546203"/>
              <a:gd name="connsiteY1807" fmla="*/ 887831 h 5092591"/>
              <a:gd name="connsiteX1808" fmla="*/ 1609716 w 4546203"/>
              <a:gd name="connsiteY1808" fmla="*/ 974584 h 5092591"/>
              <a:gd name="connsiteX1809" fmla="*/ 1649511 w 4546203"/>
              <a:gd name="connsiteY1809" fmla="*/ 957870 h 5092591"/>
              <a:gd name="connsiteX1810" fmla="*/ 1614889 w 4546203"/>
              <a:gd name="connsiteY1810" fmla="*/ 870321 h 5092591"/>
              <a:gd name="connsiteX1811" fmla="*/ 1879527 w 4546203"/>
              <a:gd name="connsiteY1811" fmla="*/ 858382 h 5092591"/>
              <a:gd name="connsiteX1812" fmla="*/ 1841722 w 4546203"/>
              <a:gd name="connsiteY1812" fmla="*/ 867933 h 5092591"/>
              <a:gd name="connsiteX1813" fmla="*/ 1852864 w 4546203"/>
              <a:gd name="connsiteY1813" fmla="*/ 908524 h 5092591"/>
              <a:gd name="connsiteX1814" fmla="*/ 1889874 w 4546203"/>
              <a:gd name="connsiteY1814" fmla="*/ 898178 h 5092591"/>
              <a:gd name="connsiteX1815" fmla="*/ 1879527 w 4546203"/>
              <a:gd name="connsiteY1815" fmla="*/ 858382 h 5092591"/>
              <a:gd name="connsiteX1816" fmla="*/ 2848938 w 4546203"/>
              <a:gd name="connsiteY1816" fmla="*/ 840077 h 5092591"/>
              <a:gd name="connsiteX1817" fmla="*/ 2833816 w 4546203"/>
              <a:gd name="connsiteY1817" fmla="*/ 882657 h 5092591"/>
              <a:gd name="connsiteX1818" fmla="*/ 2909825 w 4546203"/>
              <a:gd name="connsiteY1818" fmla="*/ 910514 h 5092591"/>
              <a:gd name="connsiteX1819" fmla="*/ 2926141 w 4546203"/>
              <a:gd name="connsiteY1819" fmla="*/ 868331 h 5092591"/>
              <a:gd name="connsiteX1820" fmla="*/ 2848938 w 4546203"/>
              <a:gd name="connsiteY1820" fmla="*/ 840077 h 5092591"/>
              <a:gd name="connsiteX1821" fmla="*/ 1715173 w 4546203"/>
              <a:gd name="connsiteY1821" fmla="*/ 834505 h 5092591"/>
              <a:gd name="connsiteX1822" fmla="*/ 1672194 w 4546203"/>
              <a:gd name="connsiteY1822" fmla="*/ 849230 h 5092591"/>
              <a:gd name="connsiteX1823" fmla="*/ 1703632 w 4546203"/>
              <a:gd name="connsiteY1823" fmla="*/ 937973 h 5092591"/>
              <a:gd name="connsiteX1824" fmla="*/ 1744621 w 4546203"/>
              <a:gd name="connsiteY1824" fmla="*/ 924044 h 5092591"/>
              <a:gd name="connsiteX1825" fmla="*/ 1715173 w 4546203"/>
              <a:gd name="connsiteY1825" fmla="*/ 834505 h 5092591"/>
              <a:gd name="connsiteX1826" fmla="*/ 2398058 w 4546203"/>
              <a:gd name="connsiteY1826" fmla="*/ 834107 h 5092591"/>
              <a:gd name="connsiteX1827" fmla="*/ 2393283 w 4546203"/>
              <a:gd name="connsiteY1827" fmla="*/ 897382 h 5092591"/>
              <a:gd name="connsiteX1828" fmla="*/ 2450588 w 4546203"/>
              <a:gd name="connsiteY1828" fmla="*/ 902953 h 5092591"/>
              <a:gd name="connsiteX1829" fmla="*/ 2457353 w 4546203"/>
              <a:gd name="connsiteY1829" fmla="*/ 839679 h 5092591"/>
              <a:gd name="connsiteX1830" fmla="*/ 2398058 w 4546203"/>
              <a:gd name="connsiteY1830" fmla="*/ 834107 h 5092591"/>
              <a:gd name="connsiteX1831" fmla="*/ 2311305 w 4546203"/>
              <a:gd name="connsiteY1831" fmla="*/ 832515 h 5092591"/>
              <a:gd name="connsiteX1832" fmla="*/ 2311305 w 4546203"/>
              <a:gd name="connsiteY1832" fmla="*/ 893402 h 5092591"/>
              <a:gd name="connsiteX1833" fmla="*/ 2367814 w 4546203"/>
              <a:gd name="connsiteY1833" fmla="*/ 893402 h 5092591"/>
              <a:gd name="connsiteX1834" fmla="*/ 2370600 w 4546203"/>
              <a:gd name="connsiteY1834" fmla="*/ 832515 h 5092591"/>
              <a:gd name="connsiteX1835" fmla="*/ 2311305 w 4546203"/>
              <a:gd name="connsiteY1835" fmla="*/ 832515 h 5092591"/>
              <a:gd name="connsiteX1836" fmla="*/ 2197889 w 4546203"/>
              <a:gd name="connsiteY1836" fmla="*/ 830526 h 5092591"/>
              <a:gd name="connsiteX1837" fmla="*/ 2137798 w 4546203"/>
              <a:gd name="connsiteY1837" fmla="*/ 833709 h 5092591"/>
              <a:gd name="connsiteX1838" fmla="*/ 2143369 w 4546203"/>
              <a:gd name="connsiteY1838" fmla="*/ 897780 h 5092591"/>
              <a:gd name="connsiteX1839" fmla="*/ 2197889 w 4546203"/>
              <a:gd name="connsiteY1839" fmla="*/ 893800 h 5092591"/>
              <a:gd name="connsiteX1840" fmla="*/ 2197889 w 4546203"/>
              <a:gd name="connsiteY1840" fmla="*/ 830526 h 5092591"/>
              <a:gd name="connsiteX1841" fmla="*/ 1766111 w 4546203"/>
              <a:gd name="connsiteY1841" fmla="*/ 819383 h 5092591"/>
              <a:gd name="connsiteX1842" fmla="*/ 1722734 w 4546203"/>
              <a:gd name="connsiteY1842" fmla="*/ 832515 h 5092591"/>
              <a:gd name="connsiteX1843" fmla="*/ 1751387 w 4546203"/>
              <a:gd name="connsiteY1843" fmla="*/ 922055 h 5092591"/>
              <a:gd name="connsiteX1844" fmla="*/ 1792774 w 4546203"/>
              <a:gd name="connsiteY1844" fmla="*/ 908922 h 5092591"/>
              <a:gd name="connsiteX1845" fmla="*/ 1766111 w 4546203"/>
              <a:gd name="connsiteY1845" fmla="*/ 819383 h 5092591"/>
              <a:gd name="connsiteX1846" fmla="*/ 2733930 w 4546203"/>
              <a:gd name="connsiteY1846" fmla="*/ 805853 h 5092591"/>
              <a:gd name="connsiteX1847" fmla="*/ 2722389 w 4546203"/>
              <a:gd name="connsiteY1847" fmla="*/ 849230 h 5092591"/>
              <a:gd name="connsiteX1848" fmla="*/ 2799990 w 4546203"/>
              <a:gd name="connsiteY1848" fmla="*/ 871515 h 5092591"/>
              <a:gd name="connsiteX1849" fmla="*/ 2813122 w 4546203"/>
              <a:gd name="connsiteY1849" fmla="*/ 828536 h 5092591"/>
              <a:gd name="connsiteX1850" fmla="*/ 2733930 w 4546203"/>
              <a:gd name="connsiteY1850" fmla="*/ 805853 h 5092591"/>
              <a:gd name="connsiteX1851" fmla="*/ 2617330 w 4546203"/>
              <a:gd name="connsiteY1851" fmla="*/ 778792 h 5092591"/>
              <a:gd name="connsiteX1852" fmla="*/ 2608575 w 4546203"/>
              <a:gd name="connsiteY1852" fmla="*/ 822965 h 5092591"/>
              <a:gd name="connsiteX1853" fmla="*/ 2687370 w 4546203"/>
              <a:gd name="connsiteY1853" fmla="*/ 840077 h 5092591"/>
              <a:gd name="connsiteX1854" fmla="*/ 2697716 w 4546203"/>
              <a:gd name="connsiteY1854" fmla="*/ 796302 h 5092591"/>
              <a:gd name="connsiteX1855" fmla="*/ 2617330 w 4546203"/>
              <a:gd name="connsiteY1855" fmla="*/ 778792 h 5092591"/>
              <a:gd name="connsiteX1856" fmla="*/ 2869233 w 4546203"/>
              <a:gd name="connsiteY1856" fmla="*/ 777996 h 5092591"/>
              <a:gd name="connsiteX1857" fmla="*/ 2854907 w 4546203"/>
              <a:gd name="connsiteY1857" fmla="*/ 820577 h 5092591"/>
              <a:gd name="connsiteX1858" fmla="*/ 2933304 w 4546203"/>
              <a:gd name="connsiteY1858" fmla="*/ 848832 h 5092591"/>
              <a:gd name="connsiteX1859" fmla="*/ 2950018 w 4546203"/>
              <a:gd name="connsiteY1859" fmla="*/ 807047 h 5092591"/>
              <a:gd name="connsiteX1860" fmla="*/ 2869233 w 4546203"/>
              <a:gd name="connsiteY1860" fmla="*/ 777996 h 5092591"/>
              <a:gd name="connsiteX1861" fmla="*/ 1577879 w 4546203"/>
              <a:gd name="connsiteY1861" fmla="*/ 775210 h 5092591"/>
              <a:gd name="connsiteX1862" fmla="*/ 1533309 w 4546203"/>
              <a:gd name="connsiteY1862" fmla="*/ 793516 h 5092591"/>
              <a:gd name="connsiteX1863" fmla="*/ 1569920 w 4546203"/>
              <a:gd name="connsiteY1863" fmla="*/ 880668 h 5092591"/>
              <a:gd name="connsiteX1864" fmla="*/ 1612103 w 4546203"/>
              <a:gd name="connsiteY1864" fmla="*/ 862362 h 5092591"/>
              <a:gd name="connsiteX1865" fmla="*/ 1577879 w 4546203"/>
              <a:gd name="connsiteY1865" fmla="*/ 775210 h 5092591"/>
              <a:gd name="connsiteX1866" fmla="*/ 3010506 w 4546203"/>
              <a:gd name="connsiteY1866" fmla="*/ 761282 h 5092591"/>
              <a:gd name="connsiteX1867" fmla="*/ 2992997 w 4546203"/>
              <a:gd name="connsiteY1867" fmla="*/ 803067 h 5092591"/>
              <a:gd name="connsiteX1868" fmla="*/ 3072189 w 4546203"/>
              <a:gd name="connsiteY1868" fmla="*/ 838087 h 5092591"/>
              <a:gd name="connsiteX1869" fmla="*/ 3091689 w 4546203"/>
              <a:gd name="connsiteY1869" fmla="*/ 797496 h 5092591"/>
              <a:gd name="connsiteX1870" fmla="*/ 3010506 w 4546203"/>
              <a:gd name="connsiteY1870" fmla="*/ 761282 h 5092591"/>
              <a:gd name="connsiteX1871" fmla="*/ 1630807 w 4546203"/>
              <a:gd name="connsiteY1871" fmla="*/ 755313 h 5092591"/>
              <a:gd name="connsiteX1872" fmla="*/ 1585441 w 4546203"/>
              <a:gd name="connsiteY1872" fmla="*/ 772823 h 5092591"/>
              <a:gd name="connsiteX1873" fmla="*/ 1619664 w 4546203"/>
              <a:gd name="connsiteY1873" fmla="*/ 860372 h 5092591"/>
              <a:gd name="connsiteX1874" fmla="*/ 1662643 w 4546203"/>
              <a:gd name="connsiteY1874" fmla="*/ 844056 h 5092591"/>
              <a:gd name="connsiteX1875" fmla="*/ 1630807 w 4546203"/>
              <a:gd name="connsiteY1875" fmla="*/ 755313 h 5092591"/>
              <a:gd name="connsiteX1876" fmla="*/ 2750644 w 4546203"/>
              <a:gd name="connsiteY1876" fmla="*/ 742578 h 5092591"/>
              <a:gd name="connsiteX1877" fmla="*/ 2739103 w 4546203"/>
              <a:gd name="connsiteY1877" fmla="*/ 785955 h 5092591"/>
              <a:gd name="connsiteX1878" fmla="*/ 2819489 w 4546203"/>
              <a:gd name="connsiteY1878" fmla="*/ 809036 h 5092591"/>
              <a:gd name="connsiteX1879" fmla="*/ 2832622 w 4546203"/>
              <a:gd name="connsiteY1879" fmla="*/ 766058 h 5092591"/>
              <a:gd name="connsiteX1880" fmla="*/ 2750644 w 4546203"/>
              <a:gd name="connsiteY1880" fmla="*/ 742578 h 5092591"/>
              <a:gd name="connsiteX1881" fmla="*/ 2404824 w 4546203"/>
              <a:gd name="connsiteY1881" fmla="*/ 742180 h 5092591"/>
              <a:gd name="connsiteX1882" fmla="*/ 2400844 w 4546203"/>
              <a:gd name="connsiteY1882" fmla="*/ 805455 h 5092591"/>
              <a:gd name="connsiteX1883" fmla="*/ 2460935 w 4546203"/>
              <a:gd name="connsiteY1883" fmla="*/ 810628 h 5092591"/>
              <a:gd name="connsiteX1884" fmla="*/ 2467700 w 4546203"/>
              <a:gd name="connsiteY1884" fmla="*/ 747354 h 5092591"/>
              <a:gd name="connsiteX1885" fmla="*/ 2404824 w 4546203"/>
              <a:gd name="connsiteY1885" fmla="*/ 742180 h 5092591"/>
              <a:gd name="connsiteX1886" fmla="*/ 2313693 w 4546203"/>
              <a:gd name="connsiteY1886" fmla="*/ 739793 h 5092591"/>
              <a:gd name="connsiteX1887" fmla="*/ 2313693 w 4546203"/>
              <a:gd name="connsiteY1887" fmla="*/ 801077 h 5092591"/>
              <a:gd name="connsiteX1888" fmla="*/ 2372988 w 4546203"/>
              <a:gd name="connsiteY1888" fmla="*/ 801077 h 5092591"/>
              <a:gd name="connsiteX1889" fmla="*/ 2376569 w 4546203"/>
              <a:gd name="connsiteY1889" fmla="*/ 739793 h 5092591"/>
              <a:gd name="connsiteX1890" fmla="*/ 2313693 w 4546203"/>
              <a:gd name="connsiteY1890" fmla="*/ 739793 h 5092591"/>
              <a:gd name="connsiteX1891" fmla="*/ 2224153 w 4546203"/>
              <a:gd name="connsiteY1891" fmla="*/ 738997 h 5092591"/>
              <a:gd name="connsiteX1892" fmla="*/ 2224153 w 4546203"/>
              <a:gd name="connsiteY1892" fmla="*/ 799486 h 5092591"/>
              <a:gd name="connsiteX1893" fmla="*/ 2284642 w 4546203"/>
              <a:gd name="connsiteY1893" fmla="*/ 799486 h 5092591"/>
              <a:gd name="connsiteX1894" fmla="*/ 2284642 w 4546203"/>
              <a:gd name="connsiteY1894" fmla="*/ 738997 h 5092591"/>
              <a:gd name="connsiteX1895" fmla="*/ 2224153 w 4546203"/>
              <a:gd name="connsiteY1895" fmla="*/ 738997 h 5092591"/>
              <a:gd name="connsiteX1896" fmla="*/ 1684133 w 4546203"/>
              <a:gd name="connsiteY1896" fmla="*/ 737405 h 5092591"/>
              <a:gd name="connsiteX1897" fmla="*/ 1638766 w 4546203"/>
              <a:gd name="connsiteY1897" fmla="*/ 752925 h 5092591"/>
              <a:gd name="connsiteX1898" fmla="*/ 1669806 w 4546203"/>
              <a:gd name="connsiteY1898" fmla="*/ 841668 h 5092591"/>
              <a:gd name="connsiteX1899" fmla="*/ 1713183 w 4546203"/>
              <a:gd name="connsiteY1899" fmla="*/ 826546 h 5092591"/>
              <a:gd name="connsiteX1900" fmla="*/ 1684133 w 4546203"/>
              <a:gd name="connsiteY1900" fmla="*/ 737405 h 5092591"/>
              <a:gd name="connsiteX1901" fmla="*/ 1737856 w 4546203"/>
              <a:gd name="connsiteY1901" fmla="*/ 720691 h 5092591"/>
              <a:gd name="connsiteX1902" fmla="*/ 1691694 w 4546203"/>
              <a:gd name="connsiteY1902" fmla="*/ 734619 h 5092591"/>
              <a:gd name="connsiteX1903" fmla="*/ 1720744 w 4546203"/>
              <a:gd name="connsiteY1903" fmla="*/ 824556 h 5092591"/>
              <a:gd name="connsiteX1904" fmla="*/ 1764121 w 4546203"/>
              <a:gd name="connsiteY1904" fmla="*/ 810628 h 5092591"/>
              <a:gd name="connsiteX1905" fmla="*/ 1737856 w 4546203"/>
              <a:gd name="connsiteY1905" fmla="*/ 720691 h 5092591"/>
              <a:gd name="connsiteX1906" fmla="*/ 2630064 w 4546203"/>
              <a:gd name="connsiteY1906" fmla="*/ 714722 h 5092591"/>
              <a:gd name="connsiteX1907" fmla="*/ 2621708 w 4546203"/>
              <a:gd name="connsiteY1907" fmla="*/ 759292 h 5092591"/>
              <a:gd name="connsiteX1908" fmla="*/ 2703288 w 4546203"/>
              <a:gd name="connsiteY1908" fmla="*/ 776802 h 5092591"/>
              <a:gd name="connsiteX1909" fmla="*/ 2713634 w 4546203"/>
              <a:gd name="connsiteY1909" fmla="*/ 733028 h 5092591"/>
              <a:gd name="connsiteX1910" fmla="*/ 2630064 w 4546203"/>
              <a:gd name="connsiteY1910" fmla="*/ 714722 h 5092591"/>
              <a:gd name="connsiteX1911" fmla="*/ 1485953 w 4546203"/>
              <a:gd name="connsiteY1911" fmla="*/ 701987 h 5092591"/>
              <a:gd name="connsiteX1912" fmla="*/ 1439392 w 4546203"/>
              <a:gd name="connsiteY1912" fmla="*/ 722681 h 5092591"/>
              <a:gd name="connsiteX1913" fmla="*/ 1478789 w 4546203"/>
              <a:gd name="connsiteY1913" fmla="*/ 808638 h 5092591"/>
              <a:gd name="connsiteX1914" fmla="*/ 1522962 w 4546203"/>
              <a:gd name="connsiteY1914" fmla="*/ 788343 h 5092591"/>
              <a:gd name="connsiteX1915" fmla="*/ 1485953 w 4546203"/>
              <a:gd name="connsiteY1915" fmla="*/ 701987 h 5092591"/>
              <a:gd name="connsiteX1916" fmla="*/ 1540870 w 4546203"/>
              <a:gd name="connsiteY1916" fmla="*/ 680100 h 5092591"/>
              <a:gd name="connsiteX1917" fmla="*/ 1493514 w 4546203"/>
              <a:gd name="connsiteY1917" fmla="*/ 698804 h 5092591"/>
              <a:gd name="connsiteX1918" fmla="*/ 1530523 w 4546203"/>
              <a:gd name="connsiteY1918" fmla="*/ 785955 h 5092591"/>
              <a:gd name="connsiteX1919" fmla="*/ 1575094 w 4546203"/>
              <a:gd name="connsiteY1919" fmla="*/ 767251 h 5092591"/>
              <a:gd name="connsiteX1920" fmla="*/ 1540870 w 4546203"/>
              <a:gd name="connsiteY1920" fmla="*/ 680100 h 5092591"/>
              <a:gd name="connsiteX1921" fmla="*/ 1468841 w 4546203"/>
              <a:gd name="connsiteY1921" fmla="*/ 662590 h 5092591"/>
              <a:gd name="connsiteX1922" fmla="*/ 1421882 w 4546203"/>
              <a:gd name="connsiteY1922" fmla="*/ 684079 h 5092591"/>
              <a:gd name="connsiteX1923" fmla="*/ 1436607 w 4546203"/>
              <a:gd name="connsiteY1923" fmla="*/ 715916 h 5092591"/>
              <a:gd name="connsiteX1924" fmla="*/ 1483167 w 4546203"/>
              <a:gd name="connsiteY1924" fmla="*/ 694824 h 5092591"/>
              <a:gd name="connsiteX1925" fmla="*/ 1468841 w 4546203"/>
              <a:gd name="connsiteY1925" fmla="*/ 662590 h 5092591"/>
              <a:gd name="connsiteX1926" fmla="*/ 1596185 w 4546203"/>
              <a:gd name="connsiteY1926" fmla="*/ 659008 h 5092591"/>
              <a:gd name="connsiteX1927" fmla="*/ 1548829 w 4546203"/>
              <a:gd name="connsiteY1927" fmla="*/ 676916 h 5092591"/>
              <a:gd name="connsiteX1928" fmla="*/ 1582655 w 4546203"/>
              <a:gd name="connsiteY1928" fmla="*/ 764864 h 5092591"/>
              <a:gd name="connsiteX1929" fmla="*/ 1628021 w 4546203"/>
              <a:gd name="connsiteY1929" fmla="*/ 747354 h 5092591"/>
              <a:gd name="connsiteX1930" fmla="*/ 1596185 w 4546203"/>
              <a:gd name="connsiteY1930" fmla="*/ 659008 h 5092591"/>
              <a:gd name="connsiteX1931" fmla="*/ 2911018 w 4546203"/>
              <a:gd name="connsiteY1931" fmla="*/ 654233 h 5092591"/>
              <a:gd name="connsiteX1932" fmla="*/ 2897090 w 4546203"/>
              <a:gd name="connsiteY1932" fmla="*/ 696814 h 5092591"/>
              <a:gd name="connsiteX1933" fmla="*/ 2981058 w 4546203"/>
              <a:gd name="connsiteY1933" fmla="*/ 727854 h 5092591"/>
              <a:gd name="connsiteX1934" fmla="*/ 2997374 w 4546203"/>
              <a:gd name="connsiteY1934" fmla="*/ 685671 h 5092591"/>
              <a:gd name="connsiteX1935" fmla="*/ 2911018 w 4546203"/>
              <a:gd name="connsiteY1935" fmla="*/ 654233 h 5092591"/>
              <a:gd name="connsiteX1936" fmla="*/ 2191123 w 4546203"/>
              <a:gd name="connsiteY1936" fmla="*/ 646672 h 5092591"/>
              <a:gd name="connsiteX1937" fmla="*/ 2124268 w 4546203"/>
              <a:gd name="connsiteY1937" fmla="*/ 649856 h 5092591"/>
              <a:gd name="connsiteX1938" fmla="*/ 2128645 w 4546203"/>
              <a:gd name="connsiteY1938" fmla="*/ 713528 h 5092591"/>
              <a:gd name="connsiteX1939" fmla="*/ 2191123 w 4546203"/>
              <a:gd name="connsiteY1939" fmla="*/ 709946 h 5092591"/>
              <a:gd name="connsiteX1940" fmla="*/ 2191123 w 4546203"/>
              <a:gd name="connsiteY1940" fmla="*/ 646672 h 5092591"/>
              <a:gd name="connsiteX1941" fmla="*/ 2315682 w 4546203"/>
              <a:gd name="connsiteY1941" fmla="*/ 645080 h 5092591"/>
              <a:gd name="connsiteX1942" fmla="*/ 2315682 w 4546203"/>
              <a:gd name="connsiteY1942" fmla="*/ 708752 h 5092591"/>
              <a:gd name="connsiteX1943" fmla="*/ 2378161 w 4546203"/>
              <a:gd name="connsiteY1943" fmla="*/ 711538 h 5092591"/>
              <a:gd name="connsiteX1944" fmla="*/ 2381742 w 4546203"/>
              <a:gd name="connsiteY1944" fmla="*/ 647866 h 5092591"/>
              <a:gd name="connsiteX1945" fmla="*/ 2315682 w 4546203"/>
              <a:gd name="connsiteY1945" fmla="*/ 645080 h 5092591"/>
              <a:gd name="connsiteX1946" fmla="*/ 3060648 w 4546203"/>
              <a:gd name="connsiteY1946" fmla="*/ 640703 h 5092591"/>
              <a:gd name="connsiteX1947" fmla="*/ 3043138 w 4546203"/>
              <a:gd name="connsiteY1947" fmla="*/ 682090 h 5092591"/>
              <a:gd name="connsiteX1948" fmla="*/ 3127902 w 4546203"/>
              <a:gd name="connsiteY1948" fmla="*/ 719895 h 5092591"/>
              <a:gd name="connsiteX1949" fmla="*/ 3147004 w 4546203"/>
              <a:gd name="connsiteY1949" fmla="*/ 678906 h 5092591"/>
              <a:gd name="connsiteX1950" fmla="*/ 3060648 w 4546203"/>
              <a:gd name="connsiteY1950" fmla="*/ 640703 h 5092591"/>
              <a:gd name="connsiteX1951" fmla="*/ 1651899 w 4546203"/>
              <a:gd name="connsiteY1951" fmla="*/ 640305 h 5092591"/>
              <a:gd name="connsiteX1952" fmla="*/ 1604144 w 4546203"/>
              <a:gd name="connsiteY1952" fmla="*/ 656621 h 5092591"/>
              <a:gd name="connsiteX1953" fmla="*/ 1635583 w 4546203"/>
              <a:gd name="connsiteY1953" fmla="*/ 745364 h 5092591"/>
              <a:gd name="connsiteX1954" fmla="*/ 1681347 w 4546203"/>
              <a:gd name="connsiteY1954" fmla="*/ 729844 h 5092591"/>
              <a:gd name="connsiteX1955" fmla="*/ 1651899 w 4546203"/>
              <a:gd name="connsiteY1955" fmla="*/ 640305 h 5092591"/>
              <a:gd name="connsiteX1956" fmla="*/ 1524554 w 4546203"/>
              <a:gd name="connsiteY1956" fmla="*/ 639907 h 5092591"/>
              <a:gd name="connsiteX1957" fmla="*/ 1477198 w 4546203"/>
              <a:gd name="connsiteY1957" fmla="*/ 659804 h 5092591"/>
              <a:gd name="connsiteX1958" fmla="*/ 1491126 w 4546203"/>
              <a:gd name="connsiteY1958" fmla="*/ 691641 h 5092591"/>
              <a:gd name="connsiteX1959" fmla="*/ 1538482 w 4546203"/>
              <a:gd name="connsiteY1959" fmla="*/ 672539 h 5092591"/>
              <a:gd name="connsiteX1960" fmla="*/ 1524554 w 4546203"/>
              <a:gd name="connsiteY1960" fmla="*/ 639907 h 5092591"/>
              <a:gd name="connsiteX1961" fmla="*/ 1580665 w 4546203"/>
              <a:gd name="connsiteY1961" fmla="*/ 618019 h 5092591"/>
              <a:gd name="connsiteX1962" fmla="*/ 1532911 w 4546203"/>
              <a:gd name="connsiteY1962" fmla="*/ 636325 h 5092591"/>
              <a:gd name="connsiteX1963" fmla="*/ 1545645 w 4546203"/>
              <a:gd name="connsiteY1963" fmla="*/ 669355 h 5092591"/>
              <a:gd name="connsiteX1964" fmla="*/ 1593798 w 4546203"/>
              <a:gd name="connsiteY1964" fmla="*/ 651049 h 5092591"/>
              <a:gd name="connsiteX1965" fmla="*/ 1580665 w 4546203"/>
              <a:gd name="connsiteY1965" fmla="*/ 618019 h 5092591"/>
              <a:gd name="connsiteX1966" fmla="*/ 2784470 w 4546203"/>
              <a:gd name="connsiteY1966" fmla="*/ 616030 h 5092591"/>
              <a:gd name="connsiteX1967" fmla="*/ 2772531 w 4546203"/>
              <a:gd name="connsiteY1967" fmla="*/ 659008 h 5092591"/>
              <a:gd name="connsiteX1968" fmla="*/ 2858887 w 4546203"/>
              <a:gd name="connsiteY1968" fmla="*/ 684079 h 5092591"/>
              <a:gd name="connsiteX1969" fmla="*/ 2872417 w 4546203"/>
              <a:gd name="connsiteY1969" fmla="*/ 641499 h 5092591"/>
              <a:gd name="connsiteX1970" fmla="*/ 2784470 w 4546203"/>
              <a:gd name="connsiteY1970" fmla="*/ 616030 h 5092591"/>
              <a:gd name="connsiteX1971" fmla="*/ 1445759 w 4546203"/>
              <a:gd name="connsiteY1971" fmla="*/ 608071 h 5092591"/>
              <a:gd name="connsiteX1972" fmla="*/ 1396811 w 4546203"/>
              <a:gd name="connsiteY1972" fmla="*/ 630356 h 5092591"/>
              <a:gd name="connsiteX1973" fmla="*/ 1414321 w 4546203"/>
              <a:gd name="connsiteY1973" fmla="*/ 666172 h 5092591"/>
              <a:gd name="connsiteX1974" fmla="*/ 1461677 w 4546203"/>
              <a:gd name="connsiteY1974" fmla="*/ 645080 h 5092591"/>
              <a:gd name="connsiteX1975" fmla="*/ 1445759 w 4546203"/>
              <a:gd name="connsiteY1975" fmla="*/ 608071 h 5092591"/>
              <a:gd name="connsiteX1976" fmla="*/ 1639164 w 4546203"/>
              <a:gd name="connsiteY1976" fmla="*/ 598918 h 5092591"/>
              <a:gd name="connsiteX1977" fmla="*/ 1590216 w 4546203"/>
              <a:gd name="connsiteY1977" fmla="*/ 616030 h 5092591"/>
              <a:gd name="connsiteX1978" fmla="*/ 1602552 w 4546203"/>
              <a:gd name="connsiteY1978" fmla="*/ 649060 h 5092591"/>
              <a:gd name="connsiteX1979" fmla="*/ 1650307 w 4546203"/>
              <a:gd name="connsiteY1979" fmla="*/ 632744 h 5092591"/>
              <a:gd name="connsiteX1980" fmla="*/ 1639164 w 4546203"/>
              <a:gd name="connsiteY1980" fmla="*/ 598918 h 5092591"/>
              <a:gd name="connsiteX1981" fmla="*/ 2932110 w 4546203"/>
              <a:gd name="connsiteY1981" fmla="*/ 592551 h 5092591"/>
              <a:gd name="connsiteX1982" fmla="*/ 2917386 w 4546203"/>
              <a:gd name="connsiteY1982" fmla="*/ 635131 h 5092591"/>
              <a:gd name="connsiteX1983" fmla="*/ 3004935 w 4546203"/>
              <a:gd name="connsiteY1983" fmla="*/ 666968 h 5092591"/>
              <a:gd name="connsiteX1984" fmla="*/ 3020853 w 4546203"/>
              <a:gd name="connsiteY1984" fmla="*/ 625183 h 5092591"/>
              <a:gd name="connsiteX1985" fmla="*/ 2932110 w 4546203"/>
              <a:gd name="connsiteY1985" fmla="*/ 592551 h 5092591"/>
              <a:gd name="connsiteX1986" fmla="*/ 2654737 w 4546203"/>
              <a:gd name="connsiteY1986" fmla="*/ 586581 h 5092591"/>
              <a:gd name="connsiteX1987" fmla="*/ 2646778 w 4546203"/>
              <a:gd name="connsiteY1987" fmla="*/ 630754 h 5092591"/>
              <a:gd name="connsiteX1988" fmla="*/ 2733930 w 4546203"/>
              <a:gd name="connsiteY1988" fmla="*/ 649856 h 5092591"/>
              <a:gd name="connsiteX1989" fmla="*/ 2744675 w 4546203"/>
              <a:gd name="connsiteY1989" fmla="*/ 606081 h 5092591"/>
              <a:gd name="connsiteX1990" fmla="*/ 2654737 w 4546203"/>
              <a:gd name="connsiteY1990" fmla="*/ 586581 h 5092591"/>
              <a:gd name="connsiteX1991" fmla="*/ 1503860 w 4546203"/>
              <a:gd name="connsiteY1991" fmla="*/ 584989 h 5092591"/>
              <a:gd name="connsiteX1992" fmla="*/ 1454514 w 4546203"/>
              <a:gd name="connsiteY1992" fmla="*/ 605285 h 5092591"/>
              <a:gd name="connsiteX1993" fmla="*/ 1470034 w 4546203"/>
              <a:gd name="connsiteY1993" fmla="*/ 642295 h 5092591"/>
              <a:gd name="connsiteX1994" fmla="*/ 1518585 w 4546203"/>
              <a:gd name="connsiteY1994" fmla="*/ 622397 h 5092591"/>
              <a:gd name="connsiteX1995" fmla="*/ 1503860 w 4546203"/>
              <a:gd name="connsiteY1995" fmla="*/ 584989 h 5092591"/>
              <a:gd name="connsiteX1996" fmla="*/ 1696469 w 4546203"/>
              <a:gd name="connsiteY1996" fmla="*/ 581010 h 5092591"/>
              <a:gd name="connsiteX1997" fmla="*/ 1647123 w 4546203"/>
              <a:gd name="connsiteY1997" fmla="*/ 596132 h 5092591"/>
              <a:gd name="connsiteX1998" fmla="*/ 1658266 w 4546203"/>
              <a:gd name="connsiteY1998" fmla="*/ 629560 h 5092591"/>
              <a:gd name="connsiteX1999" fmla="*/ 1706816 w 4546203"/>
              <a:gd name="connsiteY1999" fmla="*/ 614836 h 5092591"/>
              <a:gd name="connsiteX2000" fmla="*/ 1696469 w 4546203"/>
              <a:gd name="connsiteY2000" fmla="*/ 581010 h 5092591"/>
              <a:gd name="connsiteX2001" fmla="*/ 1561563 w 4546203"/>
              <a:gd name="connsiteY2001" fmla="*/ 563102 h 5092591"/>
              <a:gd name="connsiteX2002" fmla="*/ 1511819 w 4546203"/>
              <a:gd name="connsiteY2002" fmla="*/ 582602 h 5092591"/>
              <a:gd name="connsiteX2003" fmla="*/ 1526942 w 4546203"/>
              <a:gd name="connsiteY2003" fmla="*/ 619611 h 5092591"/>
              <a:gd name="connsiteX2004" fmla="*/ 1575492 w 4546203"/>
              <a:gd name="connsiteY2004" fmla="*/ 600907 h 5092591"/>
              <a:gd name="connsiteX2005" fmla="*/ 1561563 w 4546203"/>
              <a:gd name="connsiteY2005" fmla="*/ 563102 h 5092591"/>
              <a:gd name="connsiteX2006" fmla="*/ 2418354 w 4546203"/>
              <a:gd name="connsiteY2006" fmla="*/ 557929 h 5092591"/>
              <a:gd name="connsiteX2007" fmla="*/ 2413977 w 4546203"/>
              <a:gd name="connsiteY2007" fmla="*/ 621203 h 5092591"/>
              <a:gd name="connsiteX2008" fmla="*/ 2480832 w 4546203"/>
              <a:gd name="connsiteY2008" fmla="*/ 627570 h 5092591"/>
              <a:gd name="connsiteX2009" fmla="*/ 2487200 w 4546203"/>
              <a:gd name="connsiteY2009" fmla="*/ 563898 h 5092591"/>
              <a:gd name="connsiteX2010" fmla="*/ 2418354 w 4546203"/>
              <a:gd name="connsiteY2010" fmla="*/ 557929 h 5092591"/>
              <a:gd name="connsiteX2011" fmla="*/ 2219378 w 4546203"/>
              <a:gd name="connsiteY2011" fmla="*/ 553551 h 5092591"/>
              <a:gd name="connsiteX2012" fmla="*/ 2219378 w 4546203"/>
              <a:gd name="connsiteY2012" fmla="*/ 614836 h 5092591"/>
              <a:gd name="connsiteX2013" fmla="*/ 2284642 w 4546203"/>
              <a:gd name="connsiteY2013" fmla="*/ 614836 h 5092591"/>
              <a:gd name="connsiteX2014" fmla="*/ 2284642 w 4546203"/>
              <a:gd name="connsiteY2014" fmla="*/ 553551 h 5092591"/>
              <a:gd name="connsiteX2015" fmla="*/ 2219378 w 4546203"/>
              <a:gd name="connsiteY2015" fmla="*/ 553551 h 5092591"/>
              <a:gd name="connsiteX2016" fmla="*/ 2318070 w 4546203"/>
              <a:gd name="connsiteY2016" fmla="*/ 552755 h 5092591"/>
              <a:gd name="connsiteX2017" fmla="*/ 2317672 w 4546203"/>
              <a:gd name="connsiteY2017" fmla="*/ 616030 h 5092591"/>
              <a:gd name="connsiteX2018" fmla="*/ 2383732 w 4546203"/>
              <a:gd name="connsiteY2018" fmla="*/ 619611 h 5092591"/>
              <a:gd name="connsiteX2019" fmla="*/ 2386916 w 4546203"/>
              <a:gd name="connsiteY2019" fmla="*/ 555939 h 5092591"/>
              <a:gd name="connsiteX2020" fmla="*/ 2318070 w 4546203"/>
              <a:gd name="connsiteY2020" fmla="*/ 552755 h 5092591"/>
              <a:gd name="connsiteX2021" fmla="*/ 1621256 w 4546203"/>
              <a:gd name="connsiteY2021" fmla="*/ 542807 h 5092591"/>
              <a:gd name="connsiteX2022" fmla="*/ 1570716 w 4546203"/>
              <a:gd name="connsiteY2022" fmla="*/ 560316 h 5092591"/>
              <a:gd name="connsiteX2023" fmla="*/ 1584247 w 4546203"/>
              <a:gd name="connsiteY2023" fmla="*/ 598122 h 5092591"/>
              <a:gd name="connsiteX2024" fmla="*/ 1633593 w 4546203"/>
              <a:gd name="connsiteY2024" fmla="*/ 581010 h 5092591"/>
              <a:gd name="connsiteX2025" fmla="*/ 1621256 w 4546203"/>
              <a:gd name="connsiteY2025" fmla="*/ 542807 h 5092591"/>
              <a:gd name="connsiteX2026" fmla="*/ 1680153 w 4546203"/>
              <a:gd name="connsiteY2026" fmla="*/ 524899 h 5092591"/>
              <a:gd name="connsiteX2027" fmla="*/ 1629215 w 4546203"/>
              <a:gd name="connsiteY2027" fmla="*/ 540021 h 5092591"/>
              <a:gd name="connsiteX2028" fmla="*/ 1641950 w 4546203"/>
              <a:gd name="connsiteY2028" fmla="*/ 578622 h 5092591"/>
              <a:gd name="connsiteX2029" fmla="*/ 1691694 w 4546203"/>
              <a:gd name="connsiteY2029" fmla="*/ 563102 h 5092591"/>
              <a:gd name="connsiteX2030" fmla="*/ 1680153 w 4546203"/>
              <a:gd name="connsiteY2030" fmla="*/ 524899 h 5092591"/>
              <a:gd name="connsiteX2031" fmla="*/ 2667472 w 4546203"/>
              <a:gd name="connsiteY2031" fmla="*/ 522113 h 5092591"/>
              <a:gd name="connsiteX2032" fmla="*/ 2659115 w 4546203"/>
              <a:gd name="connsiteY2032" fmla="*/ 566286 h 5092591"/>
              <a:gd name="connsiteX2033" fmla="*/ 2749450 w 4546203"/>
              <a:gd name="connsiteY2033" fmla="*/ 586183 h 5092591"/>
              <a:gd name="connsiteX2034" fmla="*/ 2760195 w 4546203"/>
              <a:gd name="connsiteY2034" fmla="*/ 542409 h 5092591"/>
              <a:gd name="connsiteX2035" fmla="*/ 2667472 w 4546203"/>
              <a:gd name="connsiteY2035" fmla="*/ 522113 h 5092591"/>
              <a:gd name="connsiteX2036" fmla="*/ 2425119 w 4546203"/>
              <a:gd name="connsiteY2036" fmla="*/ 465604 h 5092591"/>
              <a:gd name="connsiteX2037" fmla="*/ 2420742 w 4546203"/>
              <a:gd name="connsiteY2037" fmla="*/ 529276 h 5092591"/>
              <a:gd name="connsiteX2038" fmla="*/ 2490781 w 4546203"/>
              <a:gd name="connsiteY2038" fmla="*/ 535643 h 5092591"/>
              <a:gd name="connsiteX2039" fmla="*/ 2497148 w 4546203"/>
              <a:gd name="connsiteY2039" fmla="*/ 472369 h 5092591"/>
              <a:gd name="connsiteX2040" fmla="*/ 2425119 w 4546203"/>
              <a:gd name="connsiteY2040" fmla="*/ 465604 h 5092591"/>
              <a:gd name="connsiteX2041" fmla="*/ 2320060 w 4546203"/>
              <a:gd name="connsiteY2041" fmla="*/ 462818 h 5092591"/>
              <a:gd name="connsiteX2042" fmla="*/ 2319662 w 4546203"/>
              <a:gd name="connsiteY2042" fmla="*/ 523705 h 5092591"/>
              <a:gd name="connsiteX2043" fmla="*/ 2388508 w 4546203"/>
              <a:gd name="connsiteY2043" fmla="*/ 527286 h 5092591"/>
              <a:gd name="connsiteX2044" fmla="*/ 2392487 w 4546203"/>
              <a:gd name="connsiteY2044" fmla="*/ 462818 h 5092591"/>
              <a:gd name="connsiteX2045" fmla="*/ 2320060 w 4546203"/>
              <a:gd name="connsiteY2045" fmla="*/ 462818 h 5092591"/>
              <a:gd name="connsiteX2046" fmla="*/ 2181971 w 4546203"/>
              <a:gd name="connsiteY2046" fmla="*/ 461226 h 5092591"/>
              <a:gd name="connsiteX2047" fmla="*/ 2110339 w 4546203"/>
              <a:gd name="connsiteY2047" fmla="*/ 466002 h 5092591"/>
              <a:gd name="connsiteX2048" fmla="*/ 2115115 w 4546203"/>
              <a:gd name="connsiteY2048" fmla="*/ 528878 h 5092591"/>
              <a:gd name="connsiteX2049" fmla="*/ 2185950 w 4546203"/>
              <a:gd name="connsiteY2049" fmla="*/ 524899 h 5092591"/>
              <a:gd name="connsiteX2050" fmla="*/ 2181971 w 4546203"/>
              <a:gd name="connsiteY2050" fmla="*/ 461226 h 5092591"/>
              <a:gd name="connsiteX2051" fmla="*/ 1608523 w 4546203"/>
              <a:gd name="connsiteY2051" fmla="*/ 448890 h 5092591"/>
              <a:gd name="connsiteX2052" fmla="*/ 1620859 w 4546203"/>
              <a:gd name="connsiteY2052" fmla="*/ 481522 h 5092591"/>
              <a:gd name="connsiteX2053" fmla="*/ 1651900 w 4546203"/>
              <a:gd name="connsiteY2053" fmla="*/ 475155 h 5092591"/>
              <a:gd name="connsiteX2054" fmla="*/ 1658267 w 4546203"/>
              <a:gd name="connsiteY2054" fmla="*/ 498635 h 5092591"/>
              <a:gd name="connsiteX2055" fmla="*/ 1403576 w 4546203"/>
              <a:gd name="connsiteY2055" fmla="*/ 592950 h 5092591"/>
              <a:gd name="connsiteX2056" fmla="*/ 1391240 w 4546203"/>
              <a:gd name="connsiteY2056" fmla="*/ 566685 h 5092591"/>
              <a:gd name="connsiteX2057" fmla="*/ 1432627 w 4546203"/>
              <a:gd name="connsiteY2057" fmla="*/ 560318 h 5092591"/>
              <a:gd name="connsiteX2058" fmla="*/ 1445759 w 4546203"/>
              <a:gd name="connsiteY2058" fmla="*/ 556338 h 5092591"/>
              <a:gd name="connsiteX2059" fmla="*/ 1608125 w 4546203"/>
              <a:gd name="connsiteY2059" fmla="*/ 496247 h 5092591"/>
              <a:gd name="connsiteX2060" fmla="*/ 1622451 w 4546203"/>
              <a:gd name="connsiteY2060" fmla="*/ 489879 h 5092591"/>
              <a:gd name="connsiteX2061" fmla="*/ 1619267 w 4546203"/>
              <a:gd name="connsiteY2061" fmla="*/ 482318 h 5092591"/>
              <a:gd name="connsiteX2062" fmla="*/ 1427056 w 4546203"/>
              <a:gd name="connsiteY2062" fmla="*/ 552359 h 5092591"/>
              <a:gd name="connsiteX2063" fmla="*/ 1413525 w 4546203"/>
              <a:gd name="connsiteY2063" fmla="*/ 520920 h 5092591"/>
              <a:gd name="connsiteX2064" fmla="*/ 1608523 w 4546203"/>
              <a:gd name="connsiteY2064" fmla="*/ 448890 h 5092591"/>
              <a:gd name="connsiteX2065" fmla="*/ 2322448 w 4546203"/>
              <a:gd name="connsiteY2065" fmla="*/ 370891 h 5092591"/>
              <a:gd name="connsiteX2066" fmla="*/ 2322845 w 4546203"/>
              <a:gd name="connsiteY2066" fmla="*/ 432574 h 5092591"/>
              <a:gd name="connsiteX2067" fmla="*/ 2394875 w 4546203"/>
              <a:gd name="connsiteY2067" fmla="*/ 432574 h 5092591"/>
              <a:gd name="connsiteX2068" fmla="*/ 2398058 w 4546203"/>
              <a:gd name="connsiteY2068" fmla="*/ 370891 h 5092591"/>
              <a:gd name="connsiteX2069" fmla="*/ 2322448 w 4546203"/>
              <a:gd name="connsiteY2069" fmla="*/ 370891 h 5092591"/>
              <a:gd name="connsiteX2070" fmla="*/ 2215398 w 4546203"/>
              <a:gd name="connsiteY2070" fmla="*/ 369697 h 5092591"/>
              <a:gd name="connsiteX2071" fmla="*/ 2215398 w 4546203"/>
              <a:gd name="connsiteY2071" fmla="*/ 430982 h 5092591"/>
              <a:gd name="connsiteX2072" fmla="*/ 2287428 w 4546203"/>
              <a:gd name="connsiteY2072" fmla="*/ 430982 h 5092591"/>
              <a:gd name="connsiteX2073" fmla="*/ 2287428 w 4546203"/>
              <a:gd name="connsiteY2073" fmla="*/ 369697 h 5092591"/>
              <a:gd name="connsiteX2074" fmla="*/ 2215398 w 4546203"/>
              <a:gd name="connsiteY2074" fmla="*/ 369697 h 5092591"/>
              <a:gd name="connsiteX2075" fmla="*/ 2178787 w 4546203"/>
              <a:gd name="connsiteY2075" fmla="*/ 369299 h 5092591"/>
              <a:gd name="connsiteX2076" fmla="*/ 2103176 w 4546203"/>
              <a:gd name="connsiteY2076" fmla="*/ 374075 h 5092591"/>
              <a:gd name="connsiteX2077" fmla="*/ 2108350 w 4546203"/>
              <a:gd name="connsiteY2077" fmla="*/ 437747 h 5092591"/>
              <a:gd name="connsiteX2078" fmla="*/ 2182368 w 4546203"/>
              <a:gd name="connsiteY2078" fmla="*/ 432574 h 5092591"/>
              <a:gd name="connsiteX2079" fmla="*/ 2178787 w 4546203"/>
              <a:gd name="connsiteY2079" fmla="*/ 369299 h 5092591"/>
              <a:gd name="connsiteX2080" fmla="*/ 2438650 w 4546203"/>
              <a:gd name="connsiteY2080" fmla="*/ 281352 h 5092591"/>
              <a:gd name="connsiteX2081" fmla="*/ 2433874 w 4546203"/>
              <a:gd name="connsiteY2081" fmla="*/ 345024 h 5092591"/>
              <a:gd name="connsiteX2082" fmla="*/ 2510281 w 4546203"/>
              <a:gd name="connsiteY2082" fmla="*/ 351790 h 5092591"/>
              <a:gd name="connsiteX2083" fmla="*/ 2517444 w 4546203"/>
              <a:gd name="connsiteY2083" fmla="*/ 288515 h 5092591"/>
              <a:gd name="connsiteX2084" fmla="*/ 2438650 w 4546203"/>
              <a:gd name="connsiteY2084" fmla="*/ 281352 h 5092591"/>
              <a:gd name="connsiteX2085" fmla="*/ 2212215 w 4546203"/>
              <a:gd name="connsiteY2085" fmla="*/ 276975 h 5092591"/>
              <a:gd name="connsiteX2086" fmla="*/ 2212215 w 4546203"/>
              <a:gd name="connsiteY2086" fmla="*/ 337463 h 5092591"/>
              <a:gd name="connsiteX2087" fmla="*/ 2288622 w 4546203"/>
              <a:gd name="connsiteY2087" fmla="*/ 337463 h 5092591"/>
              <a:gd name="connsiteX2088" fmla="*/ 2288622 w 4546203"/>
              <a:gd name="connsiteY2088" fmla="*/ 276975 h 5092591"/>
              <a:gd name="connsiteX2089" fmla="*/ 2212215 w 4546203"/>
              <a:gd name="connsiteY2089" fmla="*/ 276975 h 5092591"/>
              <a:gd name="connsiteX2090" fmla="*/ 2445415 w 4546203"/>
              <a:gd name="connsiteY2090" fmla="*/ 189425 h 5092591"/>
              <a:gd name="connsiteX2091" fmla="*/ 2440639 w 4546203"/>
              <a:gd name="connsiteY2091" fmla="*/ 252700 h 5092591"/>
              <a:gd name="connsiteX2092" fmla="*/ 2520230 w 4546203"/>
              <a:gd name="connsiteY2092" fmla="*/ 259863 h 5092591"/>
              <a:gd name="connsiteX2093" fmla="*/ 2526995 w 4546203"/>
              <a:gd name="connsiteY2093" fmla="*/ 196588 h 5092591"/>
              <a:gd name="connsiteX2094" fmla="*/ 2445415 w 4546203"/>
              <a:gd name="connsiteY2094" fmla="*/ 189425 h 5092591"/>
              <a:gd name="connsiteX2095" fmla="*/ 2170828 w 4546203"/>
              <a:gd name="connsiteY2095" fmla="*/ 184650 h 5092591"/>
              <a:gd name="connsiteX2096" fmla="*/ 2089248 w 4546203"/>
              <a:gd name="connsiteY2096" fmla="*/ 189823 h 5092591"/>
              <a:gd name="connsiteX2097" fmla="*/ 2094421 w 4546203"/>
              <a:gd name="connsiteY2097" fmla="*/ 253097 h 5092591"/>
              <a:gd name="connsiteX2098" fmla="*/ 2174409 w 4546203"/>
              <a:gd name="connsiteY2098" fmla="*/ 248322 h 5092591"/>
              <a:gd name="connsiteX2099" fmla="*/ 2170828 w 4546203"/>
              <a:gd name="connsiteY2099" fmla="*/ 184650 h 5092591"/>
              <a:gd name="connsiteX2100" fmla="*/ 2210225 w 4546203"/>
              <a:gd name="connsiteY2100" fmla="*/ 184252 h 5092591"/>
              <a:gd name="connsiteX2101" fmla="*/ 2210225 w 4546203"/>
              <a:gd name="connsiteY2101" fmla="*/ 245536 h 5092591"/>
              <a:gd name="connsiteX2102" fmla="*/ 2289020 w 4546203"/>
              <a:gd name="connsiteY2102" fmla="*/ 245536 h 5092591"/>
              <a:gd name="connsiteX2103" fmla="*/ 2289020 w 4546203"/>
              <a:gd name="connsiteY2103" fmla="*/ 184252 h 5092591"/>
              <a:gd name="connsiteX2104" fmla="*/ 2210225 w 4546203"/>
              <a:gd name="connsiteY2104" fmla="*/ 184252 h 5092591"/>
              <a:gd name="connsiteX2105" fmla="*/ 2175205 w 4546203"/>
              <a:gd name="connsiteY2105" fmla="*/ 0 h 5092591"/>
              <a:gd name="connsiteX2106" fmla="*/ 2282652 w 4546203"/>
              <a:gd name="connsiteY2106" fmla="*/ 0 h 5092591"/>
              <a:gd name="connsiteX2107" fmla="*/ 2282652 w 4546203"/>
              <a:gd name="connsiteY2107" fmla="*/ 33030 h 5092591"/>
              <a:gd name="connsiteX2108" fmla="*/ 2342345 w 4546203"/>
              <a:gd name="connsiteY2108" fmla="*/ 33030 h 5092591"/>
              <a:gd name="connsiteX2109" fmla="*/ 2342345 w 4546203"/>
              <a:gd name="connsiteY2109" fmla="*/ 0 h 5092591"/>
              <a:gd name="connsiteX2110" fmla="*/ 2366222 w 4546203"/>
              <a:gd name="connsiteY2110" fmla="*/ 0 h 5092591"/>
              <a:gd name="connsiteX2111" fmla="*/ 2411589 w 4546203"/>
              <a:gd name="connsiteY2111" fmla="*/ 3980 h 5092591"/>
              <a:gd name="connsiteX2112" fmla="*/ 2530179 w 4546203"/>
              <a:gd name="connsiteY2112" fmla="*/ 12734 h 5092591"/>
              <a:gd name="connsiteX2113" fmla="*/ 2530179 w 4546203"/>
              <a:gd name="connsiteY2113" fmla="*/ 45367 h 5092591"/>
              <a:gd name="connsiteX2114" fmla="*/ 2545301 w 4546203"/>
              <a:gd name="connsiteY2114" fmla="*/ 50142 h 5092591"/>
              <a:gd name="connsiteX2115" fmla="*/ 2538535 w 4546203"/>
              <a:gd name="connsiteY2115" fmla="*/ 118590 h 5092591"/>
              <a:gd name="connsiteX2116" fmla="*/ 2571168 w 4546203"/>
              <a:gd name="connsiteY2116" fmla="*/ 125355 h 5092591"/>
              <a:gd name="connsiteX2117" fmla="*/ 2483618 w 4546203"/>
              <a:gd name="connsiteY2117" fmla="*/ 837689 h 5092591"/>
              <a:gd name="connsiteX2118" fmla="*/ 2567188 w 4546203"/>
              <a:gd name="connsiteY2118" fmla="*/ 849627 h 5092591"/>
              <a:gd name="connsiteX2119" fmla="*/ 2632054 w 4546203"/>
              <a:gd name="connsiteY2119" fmla="*/ 476746 h 5092591"/>
              <a:gd name="connsiteX2120" fmla="*/ 2664686 w 4546203"/>
              <a:gd name="connsiteY2120" fmla="*/ 480726 h 5092591"/>
              <a:gd name="connsiteX2121" fmla="*/ 2675033 w 4546203"/>
              <a:gd name="connsiteY2121" fmla="*/ 432972 h 5092591"/>
              <a:gd name="connsiteX2122" fmla="*/ 2706869 w 4546203"/>
              <a:gd name="connsiteY2122" fmla="*/ 437747 h 5092591"/>
              <a:gd name="connsiteX2123" fmla="*/ 2715624 w 4546203"/>
              <a:gd name="connsiteY2123" fmla="*/ 414666 h 5092591"/>
              <a:gd name="connsiteX2124" fmla="*/ 2904651 w 4546203"/>
              <a:gd name="connsiteY2124" fmla="*/ 463216 h 5092591"/>
              <a:gd name="connsiteX2125" fmla="*/ 2899478 w 4546203"/>
              <a:gd name="connsiteY2125" fmla="*/ 487491 h 5092591"/>
              <a:gd name="connsiteX2126" fmla="*/ 2976680 w 4546203"/>
              <a:gd name="connsiteY2126" fmla="*/ 512562 h 5092591"/>
              <a:gd name="connsiteX2127" fmla="*/ 2988221 w 4546203"/>
              <a:gd name="connsiteY2127" fmla="*/ 490675 h 5092591"/>
              <a:gd name="connsiteX2128" fmla="*/ 3170085 w 4546203"/>
              <a:gd name="connsiteY2128" fmla="*/ 563500 h 5092591"/>
              <a:gd name="connsiteX2129" fmla="*/ 3161330 w 4546203"/>
              <a:gd name="connsiteY2129" fmla="*/ 585387 h 5092591"/>
              <a:gd name="connsiteX2130" fmla="*/ 3177248 w 4546203"/>
              <a:gd name="connsiteY2130" fmla="*/ 596132 h 5092591"/>
              <a:gd name="connsiteX2131" fmla="*/ 3157351 w 4546203"/>
              <a:gd name="connsiteY2131" fmla="*/ 640305 h 5092591"/>
              <a:gd name="connsiteX2132" fmla="*/ 3190779 w 4546203"/>
              <a:gd name="connsiteY2132" fmla="*/ 657815 h 5092591"/>
              <a:gd name="connsiteX2133" fmla="*/ 2948028 w 4546203"/>
              <a:gd name="connsiteY2133" fmla="*/ 1156051 h 5092591"/>
              <a:gd name="connsiteX2134" fmla="*/ 2962752 w 4546203"/>
              <a:gd name="connsiteY2134" fmla="*/ 1161224 h 5092591"/>
              <a:gd name="connsiteX2135" fmla="*/ 2892713 w 4546203"/>
              <a:gd name="connsiteY2135" fmla="*/ 1303293 h 5092591"/>
              <a:gd name="connsiteX2136" fmla="*/ 2900672 w 4546203"/>
              <a:gd name="connsiteY2136" fmla="*/ 1307272 h 5092591"/>
              <a:gd name="connsiteX2137" fmla="*/ 2971905 w 4546203"/>
              <a:gd name="connsiteY2137" fmla="*/ 1167989 h 5092591"/>
              <a:gd name="connsiteX2138" fmla="*/ 2980660 w 4546203"/>
              <a:gd name="connsiteY2138" fmla="*/ 1185897 h 5092591"/>
              <a:gd name="connsiteX2139" fmla="*/ 2913406 w 4546203"/>
              <a:gd name="connsiteY2139" fmla="*/ 1314037 h 5092591"/>
              <a:gd name="connsiteX2140" fmla="*/ 2961558 w 4546203"/>
              <a:gd name="connsiteY2140" fmla="*/ 1339506 h 5092591"/>
              <a:gd name="connsiteX2141" fmla="*/ 2977476 w 4546203"/>
              <a:gd name="connsiteY2141" fmla="*/ 1300905 h 5092591"/>
              <a:gd name="connsiteX2142" fmla="*/ 2979864 w 4546203"/>
              <a:gd name="connsiteY2142" fmla="*/ 1290558 h 5092591"/>
              <a:gd name="connsiteX2143" fmla="*/ 2965936 w 4546203"/>
              <a:gd name="connsiteY2143" fmla="*/ 1281007 h 5092591"/>
              <a:gd name="connsiteX2144" fmla="*/ 2979864 w 4546203"/>
              <a:gd name="connsiteY2144" fmla="*/ 1256334 h 5092591"/>
              <a:gd name="connsiteX2145" fmla="*/ 3003741 w 4546203"/>
              <a:gd name="connsiteY2145" fmla="*/ 1260712 h 5092591"/>
              <a:gd name="connsiteX2146" fmla="*/ 3005333 w 4546203"/>
              <a:gd name="connsiteY2146" fmla="*/ 1254345 h 5092591"/>
              <a:gd name="connsiteX2147" fmla="*/ 2979068 w 4546203"/>
              <a:gd name="connsiteY2147" fmla="*/ 1236835 h 5092591"/>
              <a:gd name="connsiteX2148" fmla="*/ 2994190 w 4546203"/>
              <a:gd name="connsiteY2148" fmla="*/ 1210172 h 5092591"/>
              <a:gd name="connsiteX2149" fmla="*/ 3013690 w 4546203"/>
              <a:gd name="connsiteY2149" fmla="*/ 1220519 h 5092591"/>
              <a:gd name="connsiteX2150" fmla="*/ 3025231 w 4546203"/>
              <a:gd name="connsiteY2150" fmla="*/ 1220121 h 5092591"/>
              <a:gd name="connsiteX2151" fmla="*/ 3018863 w 4546203"/>
              <a:gd name="connsiteY2151" fmla="*/ 1210172 h 5092591"/>
              <a:gd name="connsiteX2152" fmla="*/ 2991007 w 4546203"/>
              <a:gd name="connsiteY2152" fmla="*/ 1193856 h 5092591"/>
              <a:gd name="connsiteX2153" fmla="*/ 3006129 w 4546203"/>
              <a:gd name="connsiteY2153" fmla="*/ 1166397 h 5092591"/>
              <a:gd name="connsiteX2154" fmla="*/ 3035975 w 4546203"/>
              <a:gd name="connsiteY2154" fmla="*/ 1182315 h 5092591"/>
              <a:gd name="connsiteX2155" fmla="*/ 3047118 w 4546203"/>
              <a:gd name="connsiteY2155" fmla="*/ 1181121 h 5092591"/>
              <a:gd name="connsiteX2156" fmla="*/ 3041945 w 4546203"/>
              <a:gd name="connsiteY2156" fmla="*/ 1172366 h 5092591"/>
              <a:gd name="connsiteX2157" fmla="*/ 3002547 w 4546203"/>
              <a:gd name="connsiteY2157" fmla="*/ 1149683 h 5092591"/>
              <a:gd name="connsiteX2158" fmla="*/ 3017670 w 4546203"/>
              <a:gd name="connsiteY2158" fmla="*/ 1122622 h 5092591"/>
              <a:gd name="connsiteX2159" fmla="*/ 3055077 w 4546203"/>
              <a:gd name="connsiteY2159" fmla="*/ 1142918 h 5092591"/>
              <a:gd name="connsiteX2160" fmla="*/ 3068607 w 4546203"/>
              <a:gd name="connsiteY2160" fmla="*/ 1143316 h 5092591"/>
              <a:gd name="connsiteX2161" fmla="*/ 3060250 w 4546203"/>
              <a:gd name="connsiteY2161" fmla="*/ 1132173 h 5092591"/>
              <a:gd name="connsiteX2162" fmla="*/ 3013690 w 4546203"/>
              <a:gd name="connsiteY2162" fmla="*/ 1105909 h 5092591"/>
              <a:gd name="connsiteX2163" fmla="*/ 3028414 w 4546203"/>
              <a:gd name="connsiteY2163" fmla="*/ 1078450 h 5092591"/>
              <a:gd name="connsiteX2164" fmla="*/ 3062240 w 4546203"/>
              <a:gd name="connsiteY2164" fmla="*/ 1096358 h 5092591"/>
              <a:gd name="connsiteX2165" fmla="*/ 3091689 w 4546203"/>
              <a:gd name="connsiteY2165" fmla="*/ 1099143 h 5092591"/>
              <a:gd name="connsiteX2166" fmla="*/ 3024435 w 4546203"/>
              <a:gd name="connsiteY2166" fmla="*/ 1061736 h 5092591"/>
              <a:gd name="connsiteX2167" fmla="*/ 3039159 w 4546203"/>
              <a:gd name="connsiteY2167" fmla="*/ 1033879 h 5092591"/>
              <a:gd name="connsiteX2168" fmla="*/ 3097658 w 4546203"/>
              <a:gd name="connsiteY2168" fmla="*/ 1065317 h 5092591"/>
              <a:gd name="connsiteX2169" fmla="*/ 3112382 w 4546203"/>
              <a:gd name="connsiteY2169" fmla="*/ 1065715 h 5092591"/>
              <a:gd name="connsiteX2170" fmla="*/ 3103627 w 4546203"/>
              <a:gd name="connsiteY2170" fmla="*/ 1054971 h 5092591"/>
              <a:gd name="connsiteX2171" fmla="*/ 3035179 w 4546203"/>
              <a:gd name="connsiteY2171" fmla="*/ 1017165 h 5092591"/>
              <a:gd name="connsiteX2172" fmla="*/ 3049108 w 4546203"/>
              <a:gd name="connsiteY2172" fmla="*/ 989309 h 5092591"/>
              <a:gd name="connsiteX2173" fmla="*/ 3104025 w 4546203"/>
              <a:gd name="connsiteY2173" fmla="*/ 1017961 h 5092591"/>
              <a:gd name="connsiteX2174" fmla="*/ 3157749 w 4546203"/>
              <a:gd name="connsiteY2174" fmla="*/ 1032685 h 5092591"/>
              <a:gd name="connsiteX2175" fmla="*/ 3189187 w 4546203"/>
              <a:gd name="connsiteY2175" fmla="*/ 982145 h 5092591"/>
              <a:gd name="connsiteX2176" fmla="*/ 3308572 w 4546203"/>
              <a:gd name="connsiteY2176" fmla="*/ 1058552 h 5092591"/>
              <a:gd name="connsiteX2177" fmla="*/ 3463376 w 4546203"/>
              <a:gd name="connsiteY2177" fmla="*/ 837689 h 5092591"/>
              <a:gd name="connsiteX2178" fmla="*/ 3498793 w 4546203"/>
              <a:gd name="connsiteY2178" fmla="*/ 861566 h 5092591"/>
              <a:gd name="connsiteX2179" fmla="*/ 3526650 w 4546203"/>
              <a:gd name="connsiteY2179" fmla="*/ 825750 h 5092591"/>
              <a:gd name="connsiteX2180" fmla="*/ 3559680 w 4546203"/>
              <a:gd name="connsiteY2180" fmla="*/ 849230 h 5092591"/>
              <a:gd name="connsiteX2181" fmla="*/ 3579578 w 4546203"/>
              <a:gd name="connsiteY2181" fmla="*/ 827740 h 5092591"/>
              <a:gd name="connsiteX2182" fmla="*/ 3757462 w 4546203"/>
              <a:gd name="connsiteY2182" fmla="*/ 979758 h 5092591"/>
              <a:gd name="connsiteX2183" fmla="*/ 3737565 w 4546203"/>
              <a:gd name="connsiteY2183" fmla="*/ 1004431 h 5092591"/>
              <a:gd name="connsiteX2184" fmla="*/ 3764625 w 4546203"/>
              <a:gd name="connsiteY2184" fmla="*/ 1023930 h 5092591"/>
              <a:gd name="connsiteX2185" fmla="*/ 3729208 w 4546203"/>
              <a:gd name="connsiteY2185" fmla="*/ 1062930 h 5092591"/>
              <a:gd name="connsiteX2186" fmla="*/ 3762238 w 4546203"/>
              <a:gd name="connsiteY2186" fmla="*/ 1087205 h 5092591"/>
              <a:gd name="connsiteX2187" fmla="*/ 3500385 w 4546203"/>
              <a:gd name="connsiteY2187" fmla="*/ 1343486 h 5092591"/>
              <a:gd name="connsiteX2188" fmla="*/ 3530232 w 4546203"/>
              <a:gd name="connsiteY2188" fmla="*/ 1376118 h 5092591"/>
              <a:gd name="connsiteX2189" fmla="*/ 3322899 w 4546203"/>
              <a:gd name="connsiteY2189" fmla="*/ 1569125 h 5092591"/>
              <a:gd name="connsiteX2190" fmla="*/ 3377816 w 4546203"/>
              <a:gd name="connsiteY2190" fmla="*/ 1606134 h 5092591"/>
              <a:gd name="connsiteX2191" fmla="*/ 3386969 w 4546203"/>
              <a:gd name="connsiteY2191" fmla="*/ 1596583 h 5092591"/>
              <a:gd name="connsiteX2192" fmla="*/ 3359510 w 4546203"/>
              <a:gd name="connsiteY2192" fmla="*/ 1563951 h 5092591"/>
              <a:gd name="connsiteX2193" fmla="*/ 3375826 w 4546203"/>
              <a:gd name="connsiteY2193" fmla="*/ 1549625 h 5092591"/>
              <a:gd name="connsiteX2194" fmla="*/ 3404081 w 4546203"/>
              <a:gd name="connsiteY2194" fmla="*/ 1580665 h 5092591"/>
              <a:gd name="connsiteX2195" fmla="*/ 3416815 w 4546203"/>
              <a:gd name="connsiteY2195" fmla="*/ 1568727 h 5092591"/>
              <a:gd name="connsiteX2196" fmla="*/ 3389755 w 4546203"/>
              <a:gd name="connsiteY2196" fmla="*/ 1536493 h 5092591"/>
              <a:gd name="connsiteX2197" fmla="*/ 3406071 w 4546203"/>
              <a:gd name="connsiteY2197" fmla="*/ 1522166 h 5092591"/>
              <a:gd name="connsiteX2198" fmla="*/ 3434723 w 4546203"/>
              <a:gd name="connsiteY2198" fmla="*/ 1553605 h 5092591"/>
              <a:gd name="connsiteX2199" fmla="*/ 3447856 w 4546203"/>
              <a:gd name="connsiteY2199" fmla="*/ 1542462 h 5092591"/>
              <a:gd name="connsiteX2200" fmla="*/ 3419601 w 4546203"/>
              <a:gd name="connsiteY2200" fmla="*/ 1509034 h 5092591"/>
              <a:gd name="connsiteX2201" fmla="*/ 3436315 w 4546203"/>
              <a:gd name="connsiteY2201" fmla="*/ 1494708 h 5092591"/>
              <a:gd name="connsiteX2202" fmla="*/ 3465763 w 4546203"/>
              <a:gd name="connsiteY2202" fmla="*/ 1527340 h 5092591"/>
              <a:gd name="connsiteX2203" fmla="*/ 3478896 w 4546203"/>
              <a:gd name="connsiteY2203" fmla="*/ 1515799 h 5092591"/>
              <a:gd name="connsiteX2204" fmla="*/ 3449845 w 4546203"/>
              <a:gd name="connsiteY2204" fmla="*/ 1481575 h 5092591"/>
              <a:gd name="connsiteX2205" fmla="*/ 3466559 w 4546203"/>
              <a:gd name="connsiteY2205" fmla="*/ 1467249 h 5092591"/>
              <a:gd name="connsiteX2206" fmla="*/ 3498793 w 4546203"/>
              <a:gd name="connsiteY2206" fmla="*/ 1502667 h 5092591"/>
              <a:gd name="connsiteX2207" fmla="*/ 3482079 w 4546203"/>
              <a:gd name="connsiteY2207" fmla="*/ 1452127 h 5092591"/>
              <a:gd name="connsiteX2208" fmla="*/ 3496406 w 4546203"/>
              <a:gd name="connsiteY2208" fmla="*/ 1439790 h 5092591"/>
              <a:gd name="connsiteX2209" fmla="*/ 3529834 w 4546203"/>
              <a:gd name="connsiteY2209" fmla="*/ 1475606 h 5092591"/>
              <a:gd name="connsiteX2210" fmla="*/ 3512722 w 4546203"/>
              <a:gd name="connsiteY2210" fmla="*/ 1424270 h 5092591"/>
              <a:gd name="connsiteX2211" fmla="*/ 3527048 w 4546203"/>
              <a:gd name="connsiteY2211" fmla="*/ 1411934 h 5092591"/>
              <a:gd name="connsiteX2212" fmla="*/ 3560874 w 4546203"/>
              <a:gd name="connsiteY2212" fmla="*/ 1448943 h 5092591"/>
              <a:gd name="connsiteX2213" fmla="*/ 3573210 w 4546203"/>
              <a:gd name="connsiteY2213" fmla="*/ 1436607 h 5092591"/>
              <a:gd name="connsiteX2214" fmla="*/ 3541374 w 4546203"/>
              <a:gd name="connsiteY2214" fmla="*/ 1398801 h 5092591"/>
              <a:gd name="connsiteX2215" fmla="*/ 3557292 w 4546203"/>
              <a:gd name="connsiteY2215" fmla="*/ 1384475 h 5092591"/>
              <a:gd name="connsiteX2216" fmla="*/ 3590322 w 4546203"/>
              <a:gd name="connsiteY2216" fmla="*/ 1420689 h 5092591"/>
              <a:gd name="connsiteX2217" fmla="*/ 3603057 w 4546203"/>
              <a:gd name="connsiteY2217" fmla="*/ 1409148 h 5092591"/>
              <a:gd name="connsiteX2218" fmla="*/ 3571221 w 4546203"/>
              <a:gd name="connsiteY2218" fmla="*/ 1371342 h 5092591"/>
              <a:gd name="connsiteX2219" fmla="*/ 3590322 w 4546203"/>
              <a:gd name="connsiteY2219" fmla="*/ 1354231 h 5092591"/>
              <a:gd name="connsiteX2220" fmla="*/ 3630118 w 4546203"/>
              <a:gd name="connsiteY2220" fmla="*/ 1398801 h 5092591"/>
              <a:gd name="connsiteX2221" fmla="*/ 3671903 w 4546203"/>
              <a:gd name="connsiteY2221" fmla="*/ 1364975 h 5092591"/>
              <a:gd name="connsiteX2222" fmla="*/ 3787707 w 4546203"/>
              <a:gd name="connsiteY2222" fmla="*/ 1517789 h 5092591"/>
              <a:gd name="connsiteX2223" fmla="*/ 3743932 w 4546203"/>
              <a:gd name="connsiteY2223" fmla="*/ 1548829 h 5092591"/>
              <a:gd name="connsiteX2224" fmla="*/ 3779350 w 4546203"/>
              <a:gd name="connsiteY2224" fmla="*/ 1604144 h 5092591"/>
              <a:gd name="connsiteX2225" fmla="*/ 3585547 w 4546203"/>
              <a:gd name="connsiteY2225" fmla="*/ 1725918 h 5092591"/>
              <a:gd name="connsiteX2226" fmla="*/ 3659964 w 4546203"/>
              <a:gd name="connsiteY2226" fmla="*/ 1858436 h 5092591"/>
              <a:gd name="connsiteX2227" fmla="*/ 3698565 w 4546203"/>
              <a:gd name="connsiteY2227" fmla="*/ 1834161 h 5092591"/>
              <a:gd name="connsiteX2228" fmla="*/ 3732789 w 4546203"/>
              <a:gd name="connsiteY2228" fmla="*/ 1807498 h 5092591"/>
              <a:gd name="connsiteX2229" fmla="*/ 3794870 w 4546203"/>
              <a:gd name="connsiteY2229" fmla="*/ 1944791 h 5092591"/>
              <a:gd name="connsiteX2230" fmla="*/ 3844216 w 4546203"/>
              <a:gd name="connsiteY2230" fmla="*/ 1926088 h 5092591"/>
              <a:gd name="connsiteX2231" fmla="*/ 3861726 w 4546203"/>
              <a:gd name="connsiteY2231" fmla="*/ 1968270 h 5092591"/>
              <a:gd name="connsiteX2232" fmla="*/ 3902317 w 4546203"/>
              <a:gd name="connsiteY2232" fmla="*/ 1954342 h 5092591"/>
              <a:gd name="connsiteX2233" fmla="*/ 3946091 w 4546203"/>
              <a:gd name="connsiteY2233" fmla="*/ 2094421 h 5092591"/>
              <a:gd name="connsiteX2234" fmla="*/ 3905102 w 4546203"/>
              <a:gd name="connsiteY2234" fmla="*/ 2106360 h 5092591"/>
              <a:gd name="connsiteX2235" fmla="*/ 3916643 w 4546203"/>
              <a:gd name="connsiteY2235" fmla="*/ 2155706 h 5092591"/>
              <a:gd name="connsiteX2236" fmla="*/ 3782135 w 4546203"/>
              <a:gd name="connsiteY2236" fmla="*/ 2187940 h 5092591"/>
              <a:gd name="connsiteX2237" fmla="*/ 3821533 w 4546203"/>
              <a:gd name="connsiteY2237" fmla="*/ 2467700 h 5092591"/>
              <a:gd name="connsiteX2238" fmla="*/ 3659964 w 4546203"/>
              <a:gd name="connsiteY2238" fmla="*/ 2476455 h 5092591"/>
              <a:gd name="connsiteX2239" fmla="*/ 3659964 w 4546203"/>
              <a:gd name="connsiteY2239" fmla="*/ 2634442 h 5092591"/>
              <a:gd name="connsiteX2240" fmla="*/ 3698565 w 4546203"/>
              <a:gd name="connsiteY2240" fmla="*/ 2637228 h 5092591"/>
              <a:gd name="connsiteX2241" fmla="*/ 3801635 w 4546203"/>
              <a:gd name="connsiteY2241" fmla="*/ 2643595 h 5092591"/>
              <a:gd name="connsiteX2242" fmla="*/ 3811584 w 4546203"/>
              <a:gd name="connsiteY2242" fmla="*/ 2659911 h 5092591"/>
              <a:gd name="connsiteX2243" fmla="*/ 3656780 w 4546203"/>
              <a:gd name="connsiteY2243" fmla="*/ 2649564 h 5092591"/>
              <a:gd name="connsiteX2244" fmla="*/ 3653995 w 4546203"/>
              <a:gd name="connsiteY2244" fmla="*/ 2694533 h 5092591"/>
              <a:gd name="connsiteX2245" fmla="*/ 3808002 w 4546203"/>
              <a:gd name="connsiteY2245" fmla="*/ 2726767 h 5092591"/>
              <a:gd name="connsiteX2246" fmla="*/ 3828696 w 4546203"/>
              <a:gd name="connsiteY2246" fmla="*/ 2761389 h 5092591"/>
              <a:gd name="connsiteX2247" fmla="*/ 3946887 w 4546203"/>
              <a:gd name="connsiteY2247" fmla="*/ 2863662 h 5092591"/>
              <a:gd name="connsiteX2248" fmla="*/ 4050753 w 4546203"/>
              <a:gd name="connsiteY2248" fmla="*/ 3351949 h 5092591"/>
              <a:gd name="connsiteX2249" fmla="*/ 3941316 w 4546203"/>
              <a:gd name="connsiteY2249" fmla="*/ 3603853 h 5092591"/>
              <a:gd name="connsiteX2250" fmla="*/ 3947683 w 4546203"/>
              <a:gd name="connsiteY2250" fmla="*/ 3623751 h 5092591"/>
              <a:gd name="connsiteX2251" fmla="*/ 4024886 w 4546203"/>
              <a:gd name="connsiteY2251" fmla="*/ 3494018 h 5092591"/>
              <a:gd name="connsiteX2252" fmla="*/ 4094130 w 4546203"/>
              <a:gd name="connsiteY2252" fmla="*/ 3531824 h 5092591"/>
              <a:gd name="connsiteX2253" fmla="*/ 4009366 w 4546203"/>
              <a:gd name="connsiteY2253" fmla="*/ 3674688 h 5092591"/>
              <a:gd name="connsiteX2254" fmla="*/ 4028069 w 4546203"/>
              <a:gd name="connsiteY2254" fmla="*/ 3687025 h 5092591"/>
              <a:gd name="connsiteX2255" fmla="*/ 4110446 w 4546203"/>
              <a:gd name="connsiteY2255" fmla="*/ 3549732 h 5092591"/>
              <a:gd name="connsiteX2256" fmla="*/ 4177700 w 4546203"/>
              <a:gd name="connsiteY2256" fmla="*/ 3586741 h 5092591"/>
              <a:gd name="connsiteX2257" fmla="*/ 4089752 w 4546203"/>
              <a:gd name="connsiteY2257" fmla="*/ 3734381 h 5092591"/>
              <a:gd name="connsiteX2258" fmla="*/ 4109650 w 4546203"/>
              <a:gd name="connsiteY2258" fmla="*/ 3748309 h 5092591"/>
              <a:gd name="connsiteX2259" fmla="*/ 4195608 w 4546203"/>
              <a:gd name="connsiteY2259" fmla="*/ 3605445 h 5092591"/>
              <a:gd name="connsiteX2260" fmla="*/ 4261270 w 4546203"/>
              <a:gd name="connsiteY2260" fmla="*/ 3641658 h 5092591"/>
              <a:gd name="connsiteX2261" fmla="*/ 4169343 w 4546203"/>
              <a:gd name="connsiteY2261" fmla="*/ 3794472 h 5092591"/>
              <a:gd name="connsiteX2262" fmla="*/ 4190434 w 4546203"/>
              <a:gd name="connsiteY2262" fmla="*/ 3810390 h 5092591"/>
              <a:gd name="connsiteX2263" fmla="*/ 4280769 w 4546203"/>
              <a:gd name="connsiteY2263" fmla="*/ 3661954 h 5092591"/>
              <a:gd name="connsiteX2264" fmla="*/ 4344442 w 4546203"/>
              <a:gd name="connsiteY2264" fmla="*/ 3697372 h 5092591"/>
              <a:gd name="connsiteX2265" fmla="*/ 4247739 w 4546203"/>
              <a:gd name="connsiteY2265" fmla="*/ 3856155 h 5092591"/>
              <a:gd name="connsiteX2266" fmla="*/ 4270422 w 4546203"/>
              <a:gd name="connsiteY2266" fmla="*/ 3874460 h 5092591"/>
              <a:gd name="connsiteX2267" fmla="*/ 4283157 w 4546203"/>
              <a:gd name="connsiteY2267" fmla="*/ 3858542 h 5092591"/>
              <a:gd name="connsiteX2268" fmla="*/ 4376278 w 4546203"/>
              <a:gd name="connsiteY2268" fmla="*/ 3752289 h 5092591"/>
              <a:gd name="connsiteX2269" fmla="*/ 4418461 w 4546203"/>
              <a:gd name="connsiteY2269" fmla="*/ 3723239 h 5092591"/>
              <a:gd name="connsiteX2270" fmla="*/ 4443531 w 4546203"/>
              <a:gd name="connsiteY2270" fmla="*/ 3737963 h 5092591"/>
              <a:gd name="connsiteX2271" fmla="*/ 4439950 w 4546203"/>
              <a:gd name="connsiteY2271" fmla="*/ 3780942 h 5092591"/>
              <a:gd name="connsiteX2272" fmla="*/ 4384635 w 4546203"/>
              <a:gd name="connsiteY2272" fmla="*/ 3923408 h 5092591"/>
              <a:gd name="connsiteX2273" fmla="*/ 4394186 w 4546203"/>
              <a:gd name="connsiteY2273" fmla="*/ 3976336 h 5092591"/>
              <a:gd name="connsiteX2274" fmla="*/ 4527897 w 4546203"/>
              <a:gd name="connsiteY2274" fmla="*/ 4092140 h 5092591"/>
              <a:gd name="connsiteX2275" fmla="*/ 4546203 w 4546203"/>
              <a:gd name="connsiteY2275" fmla="*/ 4104079 h 5092591"/>
              <a:gd name="connsiteX2276" fmla="*/ 4546203 w 4546203"/>
              <a:gd name="connsiteY2276" fmla="*/ 4112038 h 5092591"/>
              <a:gd name="connsiteX2277" fmla="*/ 4531479 w 4546203"/>
              <a:gd name="connsiteY2277" fmla="*/ 4123181 h 5092591"/>
              <a:gd name="connsiteX2278" fmla="*/ 4330513 w 4546203"/>
              <a:gd name="connsiteY2278" fmla="*/ 4014142 h 5092591"/>
              <a:gd name="connsiteX2279" fmla="*/ 4317381 w 4546203"/>
              <a:gd name="connsiteY2279" fmla="*/ 4029662 h 5092591"/>
              <a:gd name="connsiteX2280" fmla="*/ 4198393 w 4546203"/>
              <a:gd name="connsiteY2280" fmla="*/ 4143078 h 5092591"/>
              <a:gd name="connsiteX2281" fmla="*/ 4140690 w 4546203"/>
              <a:gd name="connsiteY2281" fmla="*/ 4156608 h 5092591"/>
              <a:gd name="connsiteX2282" fmla="*/ 4142282 w 4546203"/>
              <a:gd name="connsiteY2282" fmla="*/ 4099303 h 5092591"/>
              <a:gd name="connsiteX2283" fmla="*/ 4201577 w 4546203"/>
              <a:gd name="connsiteY2283" fmla="*/ 3984693 h 5092591"/>
              <a:gd name="connsiteX2284" fmla="*/ 4222668 w 4546203"/>
              <a:gd name="connsiteY2284" fmla="*/ 3950867 h 5092591"/>
              <a:gd name="connsiteX2285" fmla="*/ 4197597 w 4546203"/>
              <a:gd name="connsiteY2285" fmla="*/ 3935745 h 5092591"/>
              <a:gd name="connsiteX2286" fmla="*/ 4084579 w 4546203"/>
              <a:gd name="connsiteY2286" fmla="*/ 4079406 h 5092591"/>
              <a:gd name="connsiteX2287" fmla="*/ 4028865 w 4546203"/>
              <a:gd name="connsiteY2287" fmla="*/ 4032447 h 5092591"/>
              <a:gd name="connsiteX2288" fmla="*/ 4134323 w 4546203"/>
              <a:gd name="connsiteY2288" fmla="*/ 3897940 h 5092591"/>
              <a:gd name="connsiteX2289" fmla="*/ 4112037 w 4546203"/>
              <a:gd name="connsiteY2289" fmla="*/ 3884011 h 5092591"/>
              <a:gd name="connsiteX2290" fmla="*/ 4002999 w 4546203"/>
              <a:gd name="connsiteY2290" fmla="*/ 4021703 h 5092591"/>
              <a:gd name="connsiteX2291" fmla="*/ 3946091 w 4546203"/>
              <a:gd name="connsiteY2291" fmla="*/ 3973152 h 5092591"/>
              <a:gd name="connsiteX2292" fmla="*/ 4047967 w 4546203"/>
              <a:gd name="connsiteY2292" fmla="*/ 3844216 h 5092591"/>
              <a:gd name="connsiteX2293" fmla="*/ 4027274 w 4546203"/>
              <a:gd name="connsiteY2293" fmla="*/ 3831482 h 5092591"/>
              <a:gd name="connsiteX2294" fmla="*/ 3921816 w 4546203"/>
              <a:gd name="connsiteY2294" fmla="*/ 3963204 h 5092591"/>
              <a:gd name="connsiteX2295" fmla="*/ 3863715 w 4546203"/>
              <a:gd name="connsiteY2295" fmla="*/ 3913062 h 5092591"/>
              <a:gd name="connsiteX2296" fmla="*/ 3962010 w 4546203"/>
              <a:gd name="connsiteY2296" fmla="*/ 3788901 h 5092591"/>
              <a:gd name="connsiteX2297" fmla="*/ 3943306 w 4546203"/>
              <a:gd name="connsiteY2297" fmla="*/ 3776962 h 5092591"/>
              <a:gd name="connsiteX2298" fmla="*/ 3841430 w 4546203"/>
              <a:gd name="connsiteY2298" fmla="*/ 3903909 h 5092591"/>
              <a:gd name="connsiteX2299" fmla="*/ 3781737 w 4546203"/>
              <a:gd name="connsiteY2299" fmla="*/ 3852175 h 5092591"/>
              <a:gd name="connsiteX2300" fmla="*/ 3876450 w 4546203"/>
              <a:gd name="connsiteY2300" fmla="*/ 3733585 h 5092591"/>
              <a:gd name="connsiteX2301" fmla="*/ 3858940 w 4546203"/>
              <a:gd name="connsiteY2301" fmla="*/ 3723239 h 5092591"/>
              <a:gd name="connsiteX2302" fmla="*/ 3761044 w 4546203"/>
              <a:gd name="connsiteY2302" fmla="*/ 3843818 h 5092591"/>
              <a:gd name="connsiteX2303" fmla="*/ 3731993 w 4546203"/>
              <a:gd name="connsiteY2303" fmla="*/ 3819145 h 5092591"/>
              <a:gd name="connsiteX2304" fmla="*/ 3718463 w 4546203"/>
              <a:gd name="connsiteY2304" fmla="*/ 3815166 h 5092591"/>
              <a:gd name="connsiteX2305" fmla="*/ 3647229 w 4546203"/>
              <a:gd name="connsiteY2305" fmla="*/ 3850981 h 5092591"/>
              <a:gd name="connsiteX2306" fmla="*/ 3770197 w 4546203"/>
              <a:gd name="connsiteY2306" fmla="*/ 3967979 h 5092591"/>
              <a:gd name="connsiteX2307" fmla="*/ 3714086 w 4546203"/>
              <a:gd name="connsiteY2307" fmla="*/ 4010560 h 5092591"/>
              <a:gd name="connsiteX2308" fmla="*/ 3734381 w 4546203"/>
              <a:gd name="connsiteY2308" fmla="*/ 4029662 h 5092591"/>
              <a:gd name="connsiteX2309" fmla="*/ 3783329 w 4546203"/>
              <a:gd name="connsiteY2309" fmla="*/ 3980316 h 5092591"/>
              <a:gd name="connsiteX2310" fmla="*/ 3802431 w 4546203"/>
              <a:gd name="connsiteY2310" fmla="*/ 4001009 h 5092591"/>
              <a:gd name="connsiteX2311" fmla="*/ 3774574 w 4546203"/>
              <a:gd name="connsiteY2311" fmla="*/ 4031651 h 5092591"/>
              <a:gd name="connsiteX2312" fmla="*/ 3806410 w 4546203"/>
              <a:gd name="connsiteY2312" fmla="*/ 4051549 h 5092591"/>
              <a:gd name="connsiteX2313" fmla="*/ 3770197 w 4546203"/>
              <a:gd name="connsiteY2313" fmla="*/ 4089355 h 5092591"/>
              <a:gd name="connsiteX2314" fmla="*/ 3840236 w 4546203"/>
              <a:gd name="connsiteY2314" fmla="*/ 4149445 h 5092591"/>
              <a:gd name="connsiteX2315" fmla="*/ 3804819 w 4546203"/>
              <a:gd name="connsiteY2315" fmla="*/ 4180087 h 5092591"/>
              <a:gd name="connsiteX2316" fmla="*/ 3884011 w 4546203"/>
              <a:gd name="connsiteY2316" fmla="*/ 4264851 h 5092591"/>
              <a:gd name="connsiteX2317" fmla="*/ 3816359 w 4546203"/>
              <a:gd name="connsiteY2317" fmla="*/ 4326136 h 5092591"/>
              <a:gd name="connsiteX2318" fmla="*/ 3741146 w 4546203"/>
              <a:gd name="connsiteY2318" fmla="*/ 4239382 h 5092591"/>
              <a:gd name="connsiteX2319" fmla="*/ 3706127 w 4546203"/>
              <a:gd name="connsiteY2319" fmla="*/ 4267637 h 5092591"/>
              <a:gd name="connsiteX2320" fmla="*/ 3648025 w 4546203"/>
              <a:gd name="connsiteY2320" fmla="*/ 4199189 h 5092591"/>
              <a:gd name="connsiteX2321" fmla="*/ 3619373 w 4546203"/>
              <a:gd name="connsiteY2321" fmla="*/ 4220679 h 5092591"/>
              <a:gd name="connsiteX2322" fmla="*/ 3595098 w 4546203"/>
              <a:gd name="connsiteY2322" fmla="*/ 4193220 h 5092591"/>
              <a:gd name="connsiteX2323" fmla="*/ 3566445 w 4546203"/>
              <a:gd name="connsiteY2323" fmla="*/ 4214311 h 5092591"/>
              <a:gd name="connsiteX2324" fmla="*/ 3351551 w 4546203"/>
              <a:gd name="connsiteY2324" fmla="*/ 3937735 h 5092591"/>
              <a:gd name="connsiteX2325" fmla="*/ 3297828 w 4546203"/>
              <a:gd name="connsiteY2325" fmla="*/ 3978326 h 5092591"/>
              <a:gd name="connsiteX2326" fmla="*/ 3314940 w 4546203"/>
              <a:gd name="connsiteY2326" fmla="*/ 4004591 h 5092591"/>
              <a:gd name="connsiteX2327" fmla="*/ 3278726 w 4546203"/>
              <a:gd name="connsiteY2327" fmla="*/ 4031651 h 5092591"/>
              <a:gd name="connsiteX2328" fmla="*/ 3307379 w 4546203"/>
              <a:gd name="connsiteY2328" fmla="*/ 4075824 h 5092591"/>
              <a:gd name="connsiteX2329" fmla="*/ 3182422 w 4546203"/>
              <a:gd name="connsiteY2329" fmla="*/ 4153425 h 5092591"/>
              <a:gd name="connsiteX2330" fmla="*/ 3155759 w 4546203"/>
              <a:gd name="connsiteY2330" fmla="*/ 4107660 h 5092591"/>
              <a:gd name="connsiteX2331" fmla="*/ 3111188 w 4546203"/>
              <a:gd name="connsiteY2331" fmla="*/ 4131140 h 5092591"/>
              <a:gd name="connsiteX2332" fmla="*/ 3043537 w 4546203"/>
              <a:gd name="connsiteY2332" fmla="*/ 4004193 h 5092591"/>
              <a:gd name="connsiteX2333" fmla="*/ 2986629 w 4546203"/>
              <a:gd name="connsiteY2333" fmla="*/ 4033641 h 5092591"/>
              <a:gd name="connsiteX2334" fmla="*/ 3196350 w 4546203"/>
              <a:gd name="connsiteY2334" fmla="*/ 4470990 h 5092591"/>
              <a:gd name="connsiteX2335" fmla="*/ 3162524 w 4546203"/>
              <a:gd name="connsiteY2335" fmla="*/ 4486908 h 5092591"/>
              <a:gd name="connsiteX2336" fmla="*/ 3151779 w 4546203"/>
              <a:gd name="connsiteY2336" fmla="*/ 4487307 h 5092591"/>
              <a:gd name="connsiteX2337" fmla="*/ 3131882 w 4546203"/>
              <a:gd name="connsiteY2337" fmla="*/ 4486113 h 5092591"/>
              <a:gd name="connsiteX2338" fmla="*/ 2883958 w 4546203"/>
              <a:gd name="connsiteY2338" fmla="*/ 4577244 h 5092591"/>
              <a:gd name="connsiteX2339" fmla="*/ 2870029 w 4546203"/>
              <a:gd name="connsiteY2339" fmla="*/ 4583213 h 5092591"/>
              <a:gd name="connsiteX2340" fmla="*/ 2831428 w 4546203"/>
              <a:gd name="connsiteY2340" fmla="*/ 4607488 h 5092591"/>
              <a:gd name="connsiteX2341" fmla="*/ 2739103 w 4546203"/>
              <a:gd name="connsiteY2341" fmla="*/ 4264851 h 5092591"/>
              <a:gd name="connsiteX2342" fmla="*/ 2715624 w 4546203"/>
              <a:gd name="connsiteY2342" fmla="*/ 4271616 h 5092591"/>
              <a:gd name="connsiteX2343" fmla="*/ 2727563 w 4546203"/>
              <a:gd name="connsiteY2343" fmla="*/ 4323748 h 5092591"/>
              <a:gd name="connsiteX2344" fmla="*/ 2539729 w 4546203"/>
              <a:gd name="connsiteY2344" fmla="*/ 4360758 h 5092591"/>
              <a:gd name="connsiteX2345" fmla="*/ 2530576 w 4546203"/>
              <a:gd name="connsiteY2345" fmla="*/ 4308228 h 5092591"/>
              <a:gd name="connsiteX2346" fmla="*/ 2465710 w 4546203"/>
              <a:gd name="connsiteY2346" fmla="*/ 4314993 h 5092591"/>
              <a:gd name="connsiteX2347" fmla="*/ 2462129 w 4546203"/>
              <a:gd name="connsiteY2347" fmla="*/ 4289524 h 5092591"/>
              <a:gd name="connsiteX2348" fmla="*/ 2433476 w 4546203"/>
              <a:gd name="connsiteY2348" fmla="*/ 4018519 h 5092591"/>
              <a:gd name="connsiteX2349" fmla="*/ 2413181 w 4546203"/>
              <a:gd name="connsiteY2349" fmla="*/ 4009366 h 5092591"/>
              <a:gd name="connsiteX2350" fmla="*/ 2503118 w 4546203"/>
              <a:gd name="connsiteY2350" fmla="*/ 4975594 h 5092591"/>
              <a:gd name="connsiteX2351" fmla="*/ 2474465 w 4546203"/>
              <a:gd name="connsiteY2351" fmla="*/ 4980767 h 5092591"/>
              <a:gd name="connsiteX2352" fmla="*/ 2479241 w 4546203"/>
              <a:gd name="connsiteY2352" fmla="*/ 5049612 h 5092591"/>
              <a:gd name="connsiteX2353" fmla="*/ 2449792 w 4546203"/>
              <a:gd name="connsiteY2353" fmla="*/ 5054388 h 5092591"/>
              <a:gd name="connsiteX2354" fmla="*/ 2449792 w 4546203"/>
              <a:gd name="connsiteY2354" fmla="*/ 5085428 h 5092591"/>
              <a:gd name="connsiteX2355" fmla="*/ 2370202 w 4546203"/>
              <a:gd name="connsiteY2355" fmla="*/ 5092591 h 5092591"/>
              <a:gd name="connsiteX2356" fmla="*/ 2262755 w 4546203"/>
              <a:gd name="connsiteY2356" fmla="*/ 5092591 h 5092591"/>
              <a:gd name="connsiteX2357" fmla="*/ 2262755 w 4546203"/>
              <a:gd name="connsiteY2357" fmla="*/ 5059561 h 5092591"/>
              <a:gd name="connsiteX2358" fmla="*/ 2203062 w 4546203"/>
              <a:gd name="connsiteY2358" fmla="*/ 5059561 h 5092591"/>
              <a:gd name="connsiteX2359" fmla="*/ 2203062 w 4546203"/>
              <a:gd name="connsiteY2359" fmla="*/ 5092591 h 5092591"/>
              <a:gd name="connsiteX2360" fmla="*/ 2179185 w 4546203"/>
              <a:gd name="connsiteY2360" fmla="*/ 5092591 h 5092591"/>
              <a:gd name="connsiteX2361" fmla="*/ 2149736 w 4546203"/>
              <a:gd name="connsiteY2361" fmla="*/ 5089408 h 5092591"/>
              <a:gd name="connsiteX2362" fmla="*/ 2016422 w 4546203"/>
              <a:gd name="connsiteY2362" fmla="*/ 5079857 h 5092591"/>
              <a:gd name="connsiteX2363" fmla="*/ 2000504 w 4546203"/>
              <a:gd name="connsiteY2363" fmla="*/ 5042847 h 5092591"/>
              <a:gd name="connsiteX2364" fmla="*/ 2007270 w 4546203"/>
              <a:gd name="connsiteY2364" fmla="*/ 4974399 h 5092591"/>
              <a:gd name="connsiteX2365" fmla="*/ 1974637 w 4546203"/>
              <a:gd name="connsiteY2365" fmla="*/ 4967634 h 5092591"/>
              <a:gd name="connsiteX2366" fmla="*/ 2062187 w 4546203"/>
              <a:gd name="connsiteY2366" fmla="*/ 4255300 h 5092591"/>
              <a:gd name="connsiteX2367" fmla="*/ 1978219 w 4546203"/>
              <a:gd name="connsiteY2367" fmla="*/ 4243362 h 5092591"/>
              <a:gd name="connsiteX2368" fmla="*/ 1913353 w 4546203"/>
              <a:gd name="connsiteY2368" fmla="*/ 4615845 h 5092591"/>
              <a:gd name="connsiteX2369" fmla="*/ 1880721 w 4546203"/>
              <a:gd name="connsiteY2369" fmla="*/ 4611467 h 5092591"/>
              <a:gd name="connsiteX2370" fmla="*/ 1870374 w 4546203"/>
              <a:gd name="connsiteY2370" fmla="*/ 4659620 h 5092591"/>
              <a:gd name="connsiteX2371" fmla="*/ 1838538 w 4546203"/>
              <a:gd name="connsiteY2371" fmla="*/ 4655242 h 5092591"/>
              <a:gd name="connsiteX2372" fmla="*/ 1829783 w 4546203"/>
              <a:gd name="connsiteY2372" fmla="*/ 4677925 h 5092591"/>
              <a:gd name="connsiteX2373" fmla="*/ 1640756 w 4546203"/>
              <a:gd name="connsiteY2373" fmla="*/ 4629375 h 5092591"/>
              <a:gd name="connsiteX2374" fmla="*/ 1645929 w 4546203"/>
              <a:gd name="connsiteY2374" fmla="*/ 4605498 h 5092591"/>
              <a:gd name="connsiteX2375" fmla="*/ 1568329 w 4546203"/>
              <a:gd name="connsiteY2375" fmla="*/ 4580029 h 5092591"/>
              <a:gd name="connsiteX2376" fmla="*/ 1558380 w 4546203"/>
              <a:gd name="connsiteY2376" fmla="*/ 4602713 h 5092591"/>
              <a:gd name="connsiteX2377" fmla="*/ 1375720 w 4546203"/>
              <a:gd name="connsiteY2377" fmla="*/ 4529887 h 5092591"/>
              <a:gd name="connsiteX2378" fmla="*/ 1384475 w 4546203"/>
              <a:gd name="connsiteY2378" fmla="*/ 4508000 h 5092591"/>
              <a:gd name="connsiteX2379" fmla="*/ 1368557 w 4546203"/>
              <a:gd name="connsiteY2379" fmla="*/ 4497255 h 5092591"/>
              <a:gd name="connsiteX2380" fmla="*/ 1388454 w 4546203"/>
              <a:gd name="connsiteY2380" fmla="*/ 4453082 h 5092591"/>
              <a:gd name="connsiteX2381" fmla="*/ 1354628 w 4546203"/>
              <a:gd name="connsiteY2381" fmla="*/ 4435573 h 5092591"/>
              <a:gd name="connsiteX2382" fmla="*/ 1595389 w 4546203"/>
              <a:gd name="connsiteY2382" fmla="*/ 3941714 h 5092591"/>
              <a:gd name="connsiteX2383" fmla="*/ 1583849 w 4546203"/>
              <a:gd name="connsiteY2383" fmla="*/ 3929378 h 5092591"/>
              <a:gd name="connsiteX2384" fmla="*/ 1652694 w 4546203"/>
              <a:gd name="connsiteY2384" fmla="*/ 3790493 h 5092591"/>
              <a:gd name="connsiteX2385" fmla="*/ 1644337 w 4546203"/>
              <a:gd name="connsiteY2385" fmla="*/ 3786513 h 5092591"/>
              <a:gd name="connsiteX2386" fmla="*/ 1573104 w 4546203"/>
              <a:gd name="connsiteY2386" fmla="*/ 3925398 h 5092591"/>
              <a:gd name="connsiteX2387" fmla="*/ 1564349 w 4546203"/>
              <a:gd name="connsiteY2387" fmla="*/ 3907092 h 5092591"/>
              <a:gd name="connsiteX2388" fmla="*/ 1631205 w 4546203"/>
              <a:gd name="connsiteY2388" fmla="*/ 3779350 h 5092591"/>
              <a:gd name="connsiteX2389" fmla="*/ 1582655 w 4546203"/>
              <a:gd name="connsiteY2389" fmla="*/ 3753483 h 5092591"/>
              <a:gd name="connsiteX2390" fmla="*/ 1567135 w 4546203"/>
              <a:gd name="connsiteY2390" fmla="*/ 3792482 h 5092591"/>
              <a:gd name="connsiteX2391" fmla="*/ 1564349 w 4546203"/>
              <a:gd name="connsiteY2391" fmla="*/ 3802829 h 5092591"/>
              <a:gd name="connsiteX2392" fmla="*/ 1578277 w 4546203"/>
              <a:gd name="connsiteY2392" fmla="*/ 3812380 h 5092591"/>
              <a:gd name="connsiteX2393" fmla="*/ 1564349 w 4546203"/>
              <a:gd name="connsiteY2393" fmla="*/ 3837053 h 5092591"/>
              <a:gd name="connsiteX2394" fmla="*/ 1540472 w 4546203"/>
              <a:gd name="connsiteY2394" fmla="*/ 3832277 h 5092591"/>
              <a:gd name="connsiteX2395" fmla="*/ 1538880 w 4546203"/>
              <a:gd name="connsiteY2395" fmla="*/ 3838645 h 5092591"/>
              <a:gd name="connsiteX2396" fmla="*/ 1565145 w 4546203"/>
              <a:gd name="connsiteY2396" fmla="*/ 3856155 h 5092591"/>
              <a:gd name="connsiteX2397" fmla="*/ 1550421 w 4546203"/>
              <a:gd name="connsiteY2397" fmla="*/ 3882419 h 5092591"/>
              <a:gd name="connsiteX2398" fmla="*/ 1529329 w 4546203"/>
              <a:gd name="connsiteY2398" fmla="*/ 3871277 h 5092591"/>
              <a:gd name="connsiteX2399" fmla="*/ 1519380 w 4546203"/>
              <a:gd name="connsiteY2399" fmla="*/ 3872471 h 5092591"/>
              <a:gd name="connsiteX2400" fmla="*/ 1523758 w 4546203"/>
              <a:gd name="connsiteY2400" fmla="*/ 3881623 h 5092591"/>
              <a:gd name="connsiteX2401" fmla="*/ 1553604 w 4546203"/>
              <a:gd name="connsiteY2401" fmla="*/ 3898736 h 5092591"/>
              <a:gd name="connsiteX2402" fmla="*/ 1538482 w 4546203"/>
              <a:gd name="connsiteY2402" fmla="*/ 3926592 h 5092591"/>
              <a:gd name="connsiteX2403" fmla="*/ 1512217 w 4546203"/>
              <a:gd name="connsiteY2403" fmla="*/ 3912664 h 5092591"/>
              <a:gd name="connsiteX2404" fmla="*/ 1497493 w 4546203"/>
              <a:gd name="connsiteY2404" fmla="*/ 3911868 h 5092591"/>
              <a:gd name="connsiteX2405" fmla="*/ 1505850 w 4546203"/>
              <a:gd name="connsiteY2405" fmla="*/ 3922613 h 5092591"/>
              <a:gd name="connsiteX2406" fmla="*/ 1541666 w 4546203"/>
              <a:gd name="connsiteY2406" fmla="*/ 3943306 h 5092591"/>
              <a:gd name="connsiteX2407" fmla="*/ 1526544 w 4546203"/>
              <a:gd name="connsiteY2407" fmla="*/ 3970765 h 5092591"/>
              <a:gd name="connsiteX2408" fmla="*/ 1487544 w 4546203"/>
              <a:gd name="connsiteY2408" fmla="*/ 3949673 h 5092591"/>
              <a:gd name="connsiteX2409" fmla="*/ 1475606 w 4546203"/>
              <a:gd name="connsiteY2409" fmla="*/ 3950071 h 5092591"/>
              <a:gd name="connsiteX2410" fmla="*/ 1481973 w 4546203"/>
              <a:gd name="connsiteY2410" fmla="*/ 3960020 h 5092591"/>
              <a:gd name="connsiteX2411" fmla="*/ 1530125 w 4546203"/>
              <a:gd name="connsiteY2411" fmla="*/ 3987081 h 5092591"/>
              <a:gd name="connsiteX2412" fmla="*/ 1515799 w 4546203"/>
              <a:gd name="connsiteY2412" fmla="*/ 4014142 h 5092591"/>
              <a:gd name="connsiteX2413" fmla="*/ 1451729 w 4546203"/>
              <a:gd name="connsiteY2413" fmla="*/ 3994244 h 5092591"/>
              <a:gd name="connsiteX2414" fmla="*/ 1519380 w 4546203"/>
              <a:gd name="connsiteY2414" fmla="*/ 4031651 h 5092591"/>
              <a:gd name="connsiteX2415" fmla="*/ 1504656 w 4546203"/>
              <a:gd name="connsiteY2415" fmla="*/ 4059508 h 5092591"/>
              <a:gd name="connsiteX2416" fmla="*/ 1446157 w 4546203"/>
              <a:gd name="connsiteY2416" fmla="*/ 4028468 h 5092591"/>
              <a:gd name="connsiteX2417" fmla="*/ 1431433 w 4546203"/>
              <a:gd name="connsiteY2417" fmla="*/ 4027672 h 5092591"/>
              <a:gd name="connsiteX2418" fmla="*/ 1440188 w 4546203"/>
              <a:gd name="connsiteY2418" fmla="*/ 4038417 h 5092591"/>
              <a:gd name="connsiteX2419" fmla="*/ 1509034 w 4546203"/>
              <a:gd name="connsiteY2419" fmla="*/ 4076222 h 5092591"/>
              <a:gd name="connsiteX2420" fmla="*/ 1495503 w 4546203"/>
              <a:gd name="connsiteY2420" fmla="*/ 4103283 h 5092591"/>
              <a:gd name="connsiteX2421" fmla="*/ 1384475 w 4546203"/>
              <a:gd name="connsiteY2421" fmla="*/ 4064681 h 5092591"/>
              <a:gd name="connsiteX2422" fmla="*/ 1355424 w 4546203"/>
              <a:gd name="connsiteY2422" fmla="*/ 4111640 h 5092591"/>
              <a:gd name="connsiteX2423" fmla="*/ 1235641 w 4546203"/>
              <a:gd name="connsiteY2423" fmla="*/ 4034835 h 5092591"/>
              <a:gd name="connsiteX2424" fmla="*/ 1080838 w 4546203"/>
              <a:gd name="connsiteY2424" fmla="*/ 4255698 h 5092591"/>
              <a:gd name="connsiteX2425" fmla="*/ 1045420 w 4546203"/>
              <a:gd name="connsiteY2425" fmla="*/ 4231821 h 5092591"/>
              <a:gd name="connsiteX2426" fmla="*/ 1017563 w 4546203"/>
              <a:gd name="connsiteY2426" fmla="*/ 4268035 h 5092591"/>
              <a:gd name="connsiteX2427" fmla="*/ 984533 w 4546203"/>
              <a:gd name="connsiteY2427" fmla="*/ 4244556 h 5092591"/>
              <a:gd name="connsiteX2428" fmla="*/ 964636 w 4546203"/>
              <a:gd name="connsiteY2428" fmla="*/ 4266045 h 5092591"/>
              <a:gd name="connsiteX2429" fmla="*/ 786353 w 4546203"/>
              <a:gd name="connsiteY2429" fmla="*/ 4114425 h 5092591"/>
              <a:gd name="connsiteX2430" fmla="*/ 804261 w 4546203"/>
              <a:gd name="connsiteY2430" fmla="*/ 4092140 h 5092591"/>
              <a:gd name="connsiteX2431" fmla="*/ 781180 w 4546203"/>
              <a:gd name="connsiteY2431" fmla="*/ 4067467 h 5092591"/>
              <a:gd name="connsiteX2432" fmla="*/ 812220 w 4546203"/>
              <a:gd name="connsiteY2432" fmla="*/ 4034835 h 5092591"/>
              <a:gd name="connsiteX2433" fmla="*/ 783965 w 4546203"/>
              <a:gd name="connsiteY2433" fmla="*/ 4004988 h 5092591"/>
              <a:gd name="connsiteX2434" fmla="*/ 1043430 w 4546203"/>
              <a:gd name="connsiteY2434" fmla="*/ 3750697 h 5092591"/>
              <a:gd name="connsiteX2435" fmla="*/ 1013584 w 4546203"/>
              <a:gd name="connsiteY2435" fmla="*/ 3718065 h 5092591"/>
              <a:gd name="connsiteX2436" fmla="*/ 1220917 w 4546203"/>
              <a:gd name="connsiteY2436" fmla="*/ 3525059 h 5092591"/>
              <a:gd name="connsiteX2437" fmla="*/ 1167989 w 4546203"/>
              <a:gd name="connsiteY2437" fmla="*/ 3489243 h 5092591"/>
              <a:gd name="connsiteX2438" fmla="*/ 1158040 w 4546203"/>
              <a:gd name="connsiteY2438" fmla="*/ 3498396 h 5092591"/>
              <a:gd name="connsiteX2439" fmla="*/ 1184305 w 4546203"/>
              <a:gd name="connsiteY2439" fmla="*/ 3529834 h 5092591"/>
              <a:gd name="connsiteX2440" fmla="*/ 1167989 w 4546203"/>
              <a:gd name="connsiteY2440" fmla="*/ 3543762 h 5092591"/>
              <a:gd name="connsiteX2441" fmla="*/ 1139734 w 4546203"/>
              <a:gd name="connsiteY2441" fmla="*/ 3513120 h 5092591"/>
              <a:gd name="connsiteX2442" fmla="*/ 1127000 w 4546203"/>
              <a:gd name="connsiteY2442" fmla="*/ 3525059 h 5092591"/>
              <a:gd name="connsiteX2443" fmla="*/ 1154061 w 4546203"/>
              <a:gd name="connsiteY2443" fmla="*/ 3557293 h 5092591"/>
              <a:gd name="connsiteX2444" fmla="*/ 1137745 w 4546203"/>
              <a:gd name="connsiteY2444" fmla="*/ 3571221 h 5092591"/>
              <a:gd name="connsiteX2445" fmla="*/ 1107898 w 4546203"/>
              <a:gd name="connsiteY2445" fmla="*/ 3539783 h 5092591"/>
              <a:gd name="connsiteX2446" fmla="*/ 1095562 w 4546203"/>
              <a:gd name="connsiteY2446" fmla="*/ 3551721 h 5092591"/>
              <a:gd name="connsiteX2447" fmla="*/ 1123418 w 4546203"/>
              <a:gd name="connsiteY2447" fmla="*/ 3584751 h 5092591"/>
              <a:gd name="connsiteX2448" fmla="*/ 1107102 w 4546203"/>
              <a:gd name="connsiteY2448" fmla="*/ 3598680 h 5092591"/>
              <a:gd name="connsiteX2449" fmla="*/ 1075266 w 4546203"/>
              <a:gd name="connsiteY2449" fmla="*/ 3564854 h 5092591"/>
              <a:gd name="connsiteX2450" fmla="*/ 1062930 w 4546203"/>
              <a:gd name="connsiteY2450" fmla="*/ 3576792 h 5092591"/>
              <a:gd name="connsiteX2451" fmla="*/ 1093174 w 4546203"/>
              <a:gd name="connsiteY2451" fmla="*/ 3612210 h 5092591"/>
              <a:gd name="connsiteX2452" fmla="*/ 1076858 w 4546203"/>
              <a:gd name="connsiteY2452" fmla="*/ 3626536 h 5092591"/>
              <a:gd name="connsiteX2453" fmla="*/ 1044624 w 4546203"/>
              <a:gd name="connsiteY2453" fmla="*/ 3591118 h 5092591"/>
              <a:gd name="connsiteX2454" fmla="*/ 1061338 w 4546203"/>
              <a:gd name="connsiteY2454" fmla="*/ 3641658 h 5092591"/>
              <a:gd name="connsiteX2455" fmla="*/ 1046614 w 4546203"/>
              <a:gd name="connsiteY2455" fmla="*/ 3653995 h 5092591"/>
              <a:gd name="connsiteX2456" fmla="*/ 1014379 w 4546203"/>
              <a:gd name="connsiteY2456" fmla="*/ 3619373 h 5092591"/>
              <a:gd name="connsiteX2457" fmla="*/ 1001247 w 4546203"/>
              <a:gd name="connsiteY2457" fmla="*/ 3630118 h 5092591"/>
              <a:gd name="connsiteX2458" fmla="*/ 1032685 w 4546203"/>
              <a:gd name="connsiteY2458" fmla="*/ 3667923 h 5092591"/>
              <a:gd name="connsiteX2459" fmla="*/ 1016767 w 4546203"/>
              <a:gd name="connsiteY2459" fmla="*/ 3681056 h 5092591"/>
              <a:gd name="connsiteX2460" fmla="*/ 972197 w 4546203"/>
              <a:gd name="connsiteY2460" fmla="*/ 3659566 h 5092591"/>
              <a:gd name="connsiteX2461" fmla="*/ 1002043 w 4546203"/>
              <a:gd name="connsiteY2461" fmla="*/ 3694984 h 5092591"/>
              <a:gd name="connsiteX2462" fmla="*/ 986125 w 4546203"/>
              <a:gd name="connsiteY2462" fmla="*/ 3709708 h 5092591"/>
              <a:gd name="connsiteX2463" fmla="*/ 952697 w 4546203"/>
              <a:gd name="connsiteY2463" fmla="*/ 3673495 h 5092591"/>
              <a:gd name="connsiteX2464" fmla="*/ 939565 w 4546203"/>
              <a:gd name="connsiteY2464" fmla="*/ 3685035 h 5092591"/>
              <a:gd name="connsiteX2465" fmla="*/ 971401 w 4546203"/>
              <a:gd name="connsiteY2465" fmla="*/ 3722841 h 5092591"/>
              <a:gd name="connsiteX2466" fmla="*/ 952299 w 4546203"/>
              <a:gd name="connsiteY2466" fmla="*/ 3739953 h 5092591"/>
              <a:gd name="connsiteX2467" fmla="*/ 912504 w 4546203"/>
              <a:gd name="connsiteY2467" fmla="*/ 3694984 h 5092591"/>
              <a:gd name="connsiteX2468" fmla="*/ 871117 w 4546203"/>
              <a:gd name="connsiteY2468" fmla="*/ 3729208 h 5092591"/>
              <a:gd name="connsiteX2469" fmla="*/ 754915 w 4546203"/>
              <a:gd name="connsiteY2469" fmla="*/ 3575996 h 5092591"/>
              <a:gd name="connsiteX2470" fmla="*/ 798690 w 4546203"/>
              <a:gd name="connsiteY2470" fmla="*/ 3544956 h 5092591"/>
              <a:gd name="connsiteX2471" fmla="*/ 763272 w 4546203"/>
              <a:gd name="connsiteY2471" fmla="*/ 3489243 h 5092591"/>
              <a:gd name="connsiteX2472" fmla="*/ 957472 w 4546203"/>
              <a:gd name="connsiteY2472" fmla="*/ 3367470 h 5092591"/>
              <a:gd name="connsiteX2473" fmla="*/ 882259 w 4546203"/>
              <a:gd name="connsiteY2473" fmla="*/ 3233758 h 5092591"/>
              <a:gd name="connsiteX2474" fmla="*/ 844852 w 4546203"/>
              <a:gd name="connsiteY2474" fmla="*/ 3259227 h 5092591"/>
              <a:gd name="connsiteX2475" fmla="*/ 810628 w 4546203"/>
              <a:gd name="connsiteY2475" fmla="*/ 3286287 h 5092591"/>
              <a:gd name="connsiteX2476" fmla="*/ 748150 w 4546203"/>
              <a:gd name="connsiteY2476" fmla="*/ 3148596 h 5092591"/>
              <a:gd name="connsiteX2477" fmla="*/ 698804 w 4546203"/>
              <a:gd name="connsiteY2477" fmla="*/ 3167698 h 5092591"/>
              <a:gd name="connsiteX2478" fmla="*/ 681294 w 4546203"/>
              <a:gd name="connsiteY2478" fmla="*/ 3125515 h 5092591"/>
              <a:gd name="connsiteX2479" fmla="*/ 640703 w 4546203"/>
              <a:gd name="connsiteY2479" fmla="*/ 3139045 h 5092591"/>
              <a:gd name="connsiteX2480" fmla="*/ 596928 w 4546203"/>
              <a:gd name="connsiteY2480" fmla="*/ 2999364 h 5092591"/>
              <a:gd name="connsiteX2481" fmla="*/ 637917 w 4546203"/>
              <a:gd name="connsiteY2481" fmla="*/ 2987027 h 5092591"/>
              <a:gd name="connsiteX2482" fmla="*/ 626774 w 4546203"/>
              <a:gd name="connsiteY2482" fmla="*/ 2938079 h 5092591"/>
              <a:gd name="connsiteX2483" fmla="*/ 765262 w 4546203"/>
              <a:gd name="connsiteY2483" fmla="*/ 2904651 h 5092591"/>
              <a:gd name="connsiteX2484" fmla="*/ 726262 w 4546203"/>
              <a:gd name="connsiteY2484" fmla="*/ 2625289 h 5092591"/>
              <a:gd name="connsiteX2485" fmla="*/ 883851 w 4546203"/>
              <a:gd name="connsiteY2485" fmla="*/ 2616932 h 5092591"/>
              <a:gd name="connsiteX2486" fmla="*/ 883851 w 4546203"/>
              <a:gd name="connsiteY2486" fmla="*/ 2459343 h 5092591"/>
              <a:gd name="connsiteX2487" fmla="*/ 850025 w 4546203"/>
              <a:gd name="connsiteY2487" fmla="*/ 2456558 h 5092591"/>
              <a:gd name="connsiteX2488" fmla="*/ 742976 w 4546203"/>
              <a:gd name="connsiteY2488" fmla="*/ 2450190 h 5092591"/>
              <a:gd name="connsiteX2489" fmla="*/ 731834 w 4546203"/>
              <a:gd name="connsiteY2489" fmla="*/ 2433476 h 5092591"/>
              <a:gd name="connsiteX2490" fmla="*/ 887035 w 4546203"/>
              <a:gd name="connsiteY2490" fmla="*/ 2444221 h 5092591"/>
              <a:gd name="connsiteX2491" fmla="*/ 889821 w 4546203"/>
              <a:gd name="connsiteY2491" fmla="*/ 2399252 h 5092591"/>
              <a:gd name="connsiteX2492" fmla="*/ 734619 w 4546203"/>
              <a:gd name="connsiteY2492" fmla="*/ 2366620 h 5092591"/>
              <a:gd name="connsiteX2493" fmla="*/ 718303 w 4546203"/>
              <a:gd name="connsiteY2493" fmla="*/ 2333590 h 5092591"/>
              <a:gd name="connsiteX2494" fmla="*/ 622397 w 4546203"/>
              <a:gd name="connsiteY2494" fmla="*/ 2256786 h 5092591"/>
              <a:gd name="connsiteX2495" fmla="*/ 485103 w 4546203"/>
              <a:gd name="connsiteY2495" fmla="*/ 1785610 h 5092591"/>
              <a:gd name="connsiteX2496" fmla="*/ 602101 w 4546203"/>
              <a:gd name="connsiteY2496" fmla="*/ 1490728 h 5092591"/>
              <a:gd name="connsiteX2497" fmla="*/ 596530 w 4546203"/>
              <a:gd name="connsiteY2497" fmla="*/ 1469637 h 5092591"/>
              <a:gd name="connsiteX2498" fmla="*/ 518929 w 4546203"/>
              <a:gd name="connsiteY2498" fmla="*/ 1599767 h 5092591"/>
              <a:gd name="connsiteX2499" fmla="*/ 449288 w 4546203"/>
              <a:gd name="connsiteY2499" fmla="*/ 1562359 h 5092591"/>
              <a:gd name="connsiteX2500" fmla="*/ 534052 w 4546203"/>
              <a:gd name="connsiteY2500" fmla="*/ 1419893 h 5092591"/>
              <a:gd name="connsiteX2501" fmla="*/ 515746 w 4546203"/>
              <a:gd name="connsiteY2501" fmla="*/ 1406760 h 5092591"/>
              <a:gd name="connsiteX2502" fmla="*/ 432972 w 4546203"/>
              <a:gd name="connsiteY2502" fmla="*/ 1544452 h 5092591"/>
              <a:gd name="connsiteX2503" fmla="*/ 365320 w 4546203"/>
              <a:gd name="connsiteY2503" fmla="*/ 1507442 h 5092591"/>
              <a:gd name="connsiteX2504" fmla="*/ 453665 w 4546203"/>
              <a:gd name="connsiteY2504" fmla="*/ 1359802 h 5092591"/>
              <a:gd name="connsiteX2505" fmla="*/ 433768 w 4546203"/>
              <a:gd name="connsiteY2505" fmla="*/ 1345476 h 5092591"/>
              <a:gd name="connsiteX2506" fmla="*/ 347412 w 4546203"/>
              <a:gd name="connsiteY2506" fmla="*/ 1488340 h 5092591"/>
              <a:gd name="connsiteX2507" fmla="*/ 281750 w 4546203"/>
              <a:gd name="connsiteY2507" fmla="*/ 1452127 h 5092591"/>
              <a:gd name="connsiteX2508" fmla="*/ 373677 w 4546203"/>
              <a:gd name="connsiteY2508" fmla="*/ 1299313 h 5092591"/>
              <a:gd name="connsiteX2509" fmla="*/ 352585 w 4546203"/>
              <a:gd name="connsiteY2509" fmla="*/ 1283395 h 5092591"/>
              <a:gd name="connsiteX2510" fmla="*/ 262250 w 4546203"/>
              <a:gd name="connsiteY2510" fmla="*/ 1431831 h 5092591"/>
              <a:gd name="connsiteX2511" fmla="*/ 198578 w 4546203"/>
              <a:gd name="connsiteY2511" fmla="*/ 1396413 h 5092591"/>
              <a:gd name="connsiteX2512" fmla="*/ 294882 w 4546203"/>
              <a:gd name="connsiteY2512" fmla="*/ 1237631 h 5092591"/>
              <a:gd name="connsiteX2513" fmla="*/ 272597 w 4546203"/>
              <a:gd name="connsiteY2513" fmla="*/ 1220121 h 5092591"/>
              <a:gd name="connsiteX2514" fmla="*/ 196190 w 4546203"/>
              <a:gd name="connsiteY2514" fmla="*/ 1310854 h 5092591"/>
              <a:gd name="connsiteX2515" fmla="*/ 132120 w 4546203"/>
              <a:gd name="connsiteY2515" fmla="*/ 1366567 h 5092591"/>
              <a:gd name="connsiteX2516" fmla="*/ 97100 w 4546203"/>
              <a:gd name="connsiteY2516" fmla="*/ 1345476 h 5092591"/>
              <a:gd name="connsiteX2517" fmla="*/ 98692 w 4546203"/>
              <a:gd name="connsiteY2517" fmla="*/ 1331547 h 5092591"/>
              <a:gd name="connsiteX2518" fmla="*/ 158385 w 4546203"/>
              <a:gd name="connsiteY2518" fmla="*/ 1167989 h 5092591"/>
              <a:gd name="connsiteX2519" fmla="*/ 149630 w 4546203"/>
              <a:gd name="connsiteY2519" fmla="*/ 1118245 h 5092591"/>
              <a:gd name="connsiteX2520" fmla="*/ 63672 w 4546203"/>
              <a:gd name="connsiteY2520" fmla="*/ 1044226 h 5092591"/>
              <a:gd name="connsiteX2521" fmla="*/ 0 w 4546203"/>
              <a:gd name="connsiteY2521" fmla="*/ 990900 h 5092591"/>
              <a:gd name="connsiteX2522" fmla="*/ 0 w 4546203"/>
              <a:gd name="connsiteY2522" fmla="*/ 982941 h 5092591"/>
              <a:gd name="connsiteX2523" fmla="*/ 14724 w 4546203"/>
              <a:gd name="connsiteY2523" fmla="*/ 971401 h 5092591"/>
              <a:gd name="connsiteX2524" fmla="*/ 215292 w 4546203"/>
              <a:gd name="connsiteY2524" fmla="*/ 1080440 h 5092591"/>
              <a:gd name="connsiteX2525" fmla="*/ 228424 w 4546203"/>
              <a:gd name="connsiteY2525" fmla="*/ 1064919 h 5092591"/>
              <a:gd name="connsiteX2526" fmla="*/ 344228 w 4546203"/>
              <a:gd name="connsiteY2526" fmla="*/ 953891 h 5092591"/>
              <a:gd name="connsiteX2527" fmla="*/ 386809 w 4546203"/>
              <a:gd name="connsiteY2527" fmla="*/ 933993 h 5092591"/>
              <a:gd name="connsiteX2528" fmla="*/ 411880 w 4546203"/>
              <a:gd name="connsiteY2528" fmla="*/ 955085 h 5092591"/>
              <a:gd name="connsiteX2529" fmla="*/ 402727 w 4546203"/>
              <a:gd name="connsiteY2529" fmla="*/ 995278 h 5092591"/>
              <a:gd name="connsiteX2530" fmla="*/ 333882 w 4546203"/>
              <a:gd name="connsiteY2530" fmla="*/ 1125010 h 5092591"/>
              <a:gd name="connsiteX2531" fmla="*/ 322739 w 4546203"/>
              <a:gd name="connsiteY2531" fmla="*/ 1143714 h 5092591"/>
              <a:gd name="connsiteX2532" fmla="*/ 347810 w 4546203"/>
              <a:gd name="connsiteY2532" fmla="*/ 1158438 h 5092591"/>
              <a:gd name="connsiteX2533" fmla="*/ 460828 w 4546203"/>
              <a:gd name="connsiteY2533" fmla="*/ 1014777 h 5092591"/>
              <a:gd name="connsiteX2534" fmla="*/ 516144 w 4546203"/>
              <a:gd name="connsiteY2534" fmla="*/ 1061736 h 5092591"/>
              <a:gd name="connsiteX2535" fmla="*/ 410686 w 4546203"/>
              <a:gd name="connsiteY2535" fmla="*/ 1196642 h 5092591"/>
              <a:gd name="connsiteX2536" fmla="*/ 433370 w 4546203"/>
              <a:gd name="connsiteY2536" fmla="*/ 1210172 h 5092591"/>
              <a:gd name="connsiteX2537" fmla="*/ 542408 w 4546203"/>
              <a:gd name="connsiteY2537" fmla="*/ 1072481 h 5092591"/>
              <a:gd name="connsiteX2538" fmla="*/ 599316 w 4546203"/>
              <a:gd name="connsiteY2538" fmla="*/ 1121031 h 5092591"/>
              <a:gd name="connsiteX2539" fmla="*/ 497838 w 4546203"/>
              <a:gd name="connsiteY2539" fmla="*/ 1249967 h 5092591"/>
              <a:gd name="connsiteX2540" fmla="*/ 518133 w 4546203"/>
              <a:gd name="connsiteY2540" fmla="*/ 1263100 h 5092591"/>
              <a:gd name="connsiteX2541" fmla="*/ 623591 w 4546203"/>
              <a:gd name="connsiteY2541" fmla="*/ 1130979 h 5092591"/>
              <a:gd name="connsiteX2542" fmla="*/ 681692 w 4546203"/>
              <a:gd name="connsiteY2542" fmla="*/ 1181121 h 5092591"/>
              <a:gd name="connsiteX2543" fmla="*/ 583398 w 4546203"/>
              <a:gd name="connsiteY2543" fmla="*/ 1305283 h 5092591"/>
              <a:gd name="connsiteX2544" fmla="*/ 602499 w 4546203"/>
              <a:gd name="connsiteY2544" fmla="*/ 1316823 h 5092591"/>
              <a:gd name="connsiteX2545" fmla="*/ 704375 w 4546203"/>
              <a:gd name="connsiteY2545" fmla="*/ 1190274 h 5092591"/>
              <a:gd name="connsiteX2546" fmla="*/ 764068 w 4546203"/>
              <a:gd name="connsiteY2546" fmla="*/ 1242008 h 5092591"/>
              <a:gd name="connsiteX2547" fmla="*/ 669355 w 4546203"/>
              <a:gd name="connsiteY2547" fmla="*/ 1360598 h 5092591"/>
              <a:gd name="connsiteX2548" fmla="*/ 686865 w 4546203"/>
              <a:gd name="connsiteY2548" fmla="*/ 1370547 h 5092591"/>
              <a:gd name="connsiteX2549" fmla="*/ 784363 w 4546203"/>
              <a:gd name="connsiteY2549" fmla="*/ 1250365 h 5092591"/>
              <a:gd name="connsiteX2550" fmla="*/ 814210 w 4546203"/>
              <a:gd name="connsiteY2550" fmla="*/ 1275436 h 5092591"/>
              <a:gd name="connsiteX2551" fmla="*/ 829332 w 4546203"/>
              <a:gd name="connsiteY2551" fmla="*/ 1277426 h 5092591"/>
              <a:gd name="connsiteX2552" fmla="*/ 898178 w 4546203"/>
              <a:gd name="connsiteY2552" fmla="*/ 1243202 h 5092591"/>
              <a:gd name="connsiteX2553" fmla="*/ 777598 w 4546203"/>
              <a:gd name="connsiteY2553" fmla="*/ 1127796 h 5092591"/>
              <a:gd name="connsiteX2554" fmla="*/ 829730 w 4546203"/>
              <a:gd name="connsiteY2554" fmla="*/ 1082031 h 5092591"/>
              <a:gd name="connsiteX2555" fmla="*/ 809434 w 4546203"/>
              <a:gd name="connsiteY2555" fmla="*/ 1062930 h 5092591"/>
              <a:gd name="connsiteX2556" fmla="*/ 762078 w 4546203"/>
              <a:gd name="connsiteY2556" fmla="*/ 1111878 h 5092591"/>
              <a:gd name="connsiteX2557" fmla="*/ 740589 w 4546203"/>
              <a:gd name="connsiteY2557" fmla="*/ 1094368 h 5092591"/>
              <a:gd name="connsiteX2558" fmla="*/ 768843 w 4546203"/>
              <a:gd name="connsiteY2558" fmla="*/ 1064124 h 5092591"/>
              <a:gd name="connsiteX2559" fmla="*/ 734619 w 4546203"/>
              <a:gd name="connsiteY2559" fmla="*/ 1037859 h 5092591"/>
              <a:gd name="connsiteX2560" fmla="*/ 778394 w 4546203"/>
              <a:gd name="connsiteY2560" fmla="*/ 1009604 h 5092591"/>
              <a:gd name="connsiteX2561" fmla="*/ 703181 w 4546203"/>
              <a:gd name="connsiteY2561" fmla="*/ 943544 h 5092591"/>
              <a:gd name="connsiteX2562" fmla="*/ 740589 w 4546203"/>
              <a:gd name="connsiteY2562" fmla="*/ 914096 h 5092591"/>
              <a:gd name="connsiteX2563" fmla="*/ 660998 w 4546203"/>
              <a:gd name="connsiteY2563" fmla="*/ 828934 h 5092591"/>
              <a:gd name="connsiteX2564" fmla="*/ 728650 w 4546203"/>
              <a:gd name="connsiteY2564" fmla="*/ 767649 h 5092591"/>
              <a:gd name="connsiteX2565" fmla="*/ 804261 w 4546203"/>
              <a:gd name="connsiteY2565" fmla="*/ 854801 h 5092591"/>
              <a:gd name="connsiteX2566" fmla="*/ 839281 w 4546203"/>
              <a:gd name="connsiteY2566" fmla="*/ 826148 h 5092591"/>
              <a:gd name="connsiteX2567" fmla="*/ 896984 w 4546203"/>
              <a:gd name="connsiteY2567" fmla="*/ 894994 h 5092591"/>
              <a:gd name="connsiteX2568" fmla="*/ 926034 w 4546203"/>
              <a:gd name="connsiteY2568" fmla="*/ 873107 h 5092591"/>
              <a:gd name="connsiteX2569" fmla="*/ 949911 w 4546203"/>
              <a:gd name="connsiteY2569" fmla="*/ 900963 h 5092591"/>
              <a:gd name="connsiteX2570" fmla="*/ 978962 w 4546203"/>
              <a:gd name="connsiteY2570" fmla="*/ 879872 h 5092591"/>
              <a:gd name="connsiteX2571" fmla="*/ 1193458 w 4546203"/>
              <a:gd name="connsiteY2571" fmla="*/ 1156051 h 5092591"/>
              <a:gd name="connsiteX2572" fmla="*/ 1247181 w 4546203"/>
              <a:gd name="connsiteY2572" fmla="*/ 1115857 h 5092591"/>
              <a:gd name="connsiteX2573" fmla="*/ 1230070 w 4546203"/>
              <a:gd name="connsiteY2573" fmla="*/ 1089195 h 5092591"/>
              <a:gd name="connsiteX2574" fmla="*/ 1266283 w 4546203"/>
              <a:gd name="connsiteY2574" fmla="*/ 1062532 h 5092591"/>
              <a:gd name="connsiteX2575" fmla="*/ 1237631 w 4546203"/>
              <a:gd name="connsiteY2575" fmla="*/ 1017961 h 5092591"/>
              <a:gd name="connsiteX2576" fmla="*/ 1362587 w 4546203"/>
              <a:gd name="connsiteY2576" fmla="*/ 940758 h 5092591"/>
              <a:gd name="connsiteX2577" fmla="*/ 1389250 w 4546203"/>
              <a:gd name="connsiteY2577" fmla="*/ 986125 h 5092591"/>
              <a:gd name="connsiteX2578" fmla="*/ 1433821 w 4546203"/>
              <a:gd name="connsiteY2578" fmla="*/ 962646 h 5092591"/>
              <a:gd name="connsiteX2579" fmla="*/ 1501473 w 4546203"/>
              <a:gd name="connsiteY2579" fmla="*/ 1089195 h 5092591"/>
              <a:gd name="connsiteX2580" fmla="*/ 1558380 w 4546203"/>
              <a:gd name="connsiteY2580" fmla="*/ 1059746 h 5092591"/>
              <a:gd name="connsiteX2581" fmla="*/ 1348659 w 4546203"/>
              <a:gd name="connsiteY2581" fmla="*/ 622397 h 5092591"/>
              <a:gd name="connsiteX2582" fmla="*/ 1384077 w 4546203"/>
              <a:gd name="connsiteY2582" fmla="*/ 605683 h 5092591"/>
              <a:gd name="connsiteX2583" fmla="*/ 1392832 w 4546203"/>
              <a:gd name="connsiteY2583" fmla="*/ 605683 h 5092591"/>
              <a:gd name="connsiteX2584" fmla="*/ 1414719 w 4546203"/>
              <a:gd name="connsiteY2584" fmla="*/ 606877 h 5092591"/>
              <a:gd name="connsiteX2585" fmla="*/ 1660653 w 4546203"/>
              <a:gd name="connsiteY2585" fmla="*/ 516144 h 5092591"/>
              <a:gd name="connsiteX2586" fmla="*/ 1674980 w 4546203"/>
              <a:gd name="connsiteY2586" fmla="*/ 510572 h 5092591"/>
              <a:gd name="connsiteX2587" fmla="*/ 1713979 w 4546203"/>
              <a:gd name="connsiteY2587" fmla="*/ 485899 h 5092591"/>
              <a:gd name="connsiteX2588" fmla="*/ 1806702 w 4546203"/>
              <a:gd name="connsiteY2588" fmla="*/ 828536 h 5092591"/>
              <a:gd name="connsiteX2589" fmla="*/ 1829783 w 4546203"/>
              <a:gd name="connsiteY2589" fmla="*/ 820975 h 5092591"/>
              <a:gd name="connsiteX2590" fmla="*/ 1818242 w 4546203"/>
              <a:gd name="connsiteY2590" fmla="*/ 769241 h 5092591"/>
              <a:gd name="connsiteX2591" fmla="*/ 2005678 w 4546203"/>
              <a:gd name="connsiteY2591" fmla="*/ 732232 h 5092591"/>
              <a:gd name="connsiteX2592" fmla="*/ 2014831 w 4546203"/>
              <a:gd name="connsiteY2592" fmla="*/ 784761 h 5092591"/>
              <a:gd name="connsiteX2593" fmla="*/ 2080095 w 4546203"/>
              <a:gd name="connsiteY2593" fmla="*/ 777598 h 5092591"/>
              <a:gd name="connsiteX2594" fmla="*/ 2113125 w 4546203"/>
              <a:gd name="connsiteY2594" fmla="*/ 1086807 h 5092591"/>
              <a:gd name="connsiteX2595" fmla="*/ 2130635 w 4546203"/>
              <a:gd name="connsiteY2595" fmla="*/ 1070093 h 5092591"/>
              <a:gd name="connsiteX2596" fmla="*/ 2097605 w 4546203"/>
              <a:gd name="connsiteY2596" fmla="*/ 715518 h 5092591"/>
              <a:gd name="connsiteX2597" fmla="*/ 2043881 w 4546203"/>
              <a:gd name="connsiteY2597" fmla="*/ 137293 h 5092591"/>
              <a:gd name="connsiteX2598" fmla="*/ 2043881 w 4546203"/>
              <a:gd name="connsiteY2598" fmla="*/ 116600 h 5092591"/>
              <a:gd name="connsiteX2599" fmla="*/ 2070942 w 4546203"/>
              <a:gd name="connsiteY2599" fmla="*/ 111824 h 5092591"/>
              <a:gd name="connsiteX2600" fmla="*/ 2066166 w 4546203"/>
              <a:gd name="connsiteY2600" fmla="*/ 42979 h 5092591"/>
              <a:gd name="connsiteX2601" fmla="*/ 2095615 w 4546203"/>
              <a:gd name="connsiteY2601" fmla="*/ 38203 h 5092591"/>
              <a:gd name="connsiteX2602" fmla="*/ 2095615 w 4546203"/>
              <a:gd name="connsiteY2602" fmla="*/ 7163 h 5092591"/>
              <a:gd name="connsiteX2603" fmla="*/ 2175205 w 4546203"/>
              <a:gd name="connsiteY2603" fmla="*/ 0 h 50925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  <a:cxn ang="0">
                <a:pos x="connsiteX1161" y="connsiteY1161"/>
              </a:cxn>
              <a:cxn ang="0">
                <a:pos x="connsiteX1162" y="connsiteY1162"/>
              </a:cxn>
              <a:cxn ang="0">
                <a:pos x="connsiteX1163" y="connsiteY1163"/>
              </a:cxn>
              <a:cxn ang="0">
                <a:pos x="connsiteX1164" y="connsiteY1164"/>
              </a:cxn>
              <a:cxn ang="0">
                <a:pos x="connsiteX1165" y="connsiteY1165"/>
              </a:cxn>
              <a:cxn ang="0">
                <a:pos x="connsiteX1166" y="connsiteY1166"/>
              </a:cxn>
              <a:cxn ang="0">
                <a:pos x="connsiteX1167" y="connsiteY1167"/>
              </a:cxn>
              <a:cxn ang="0">
                <a:pos x="connsiteX1168" y="connsiteY1168"/>
              </a:cxn>
              <a:cxn ang="0">
                <a:pos x="connsiteX1169" y="connsiteY1169"/>
              </a:cxn>
              <a:cxn ang="0">
                <a:pos x="connsiteX1170" y="connsiteY1170"/>
              </a:cxn>
              <a:cxn ang="0">
                <a:pos x="connsiteX1171" y="connsiteY1171"/>
              </a:cxn>
              <a:cxn ang="0">
                <a:pos x="connsiteX1172" y="connsiteY1172"/>
              </a:cxn>
              <a:cxn ang="0">
                <a:pos x="connsiteX1173" y="connsiteY1173"/>
              </a:cxn>
              <a:cxn ang="0">
                <a:pos x="connsiteX1174" y="connsiteY1174"/>
              </a:cxn>
              <a:cxn ang="0">
                <a:pos x="connsiteX1175" y="connsiteY1175"/>
              </a:cxn>
              <a:cxn ang="0">
                <a:pos x="connsiteX1176" y="connsiteY1176"/>
              </a:cxn>
              <a:cxn ang="0">
                <a:pos x="connsiteX1177" y="connsiteY1177"/>
              </a:cxn>
              <a:cxn ang="0">
                <a:pos x="connsiteX1178" y="connsiteY1178"/>
              </a:cxn>
              <a:cxn ang="0">
                <a:pos x="connsiteX1179" y="connsiteY1179"/>
              </a:cxn>
              <a:cxn ang="0">
                <a:pos x="connsiteX1180" y="connsiteY1180"/>
              </a:cxn>
              <a:cxn ang="0">
                <a:pos x="connsiteX1181" y="connsiteY1181"/>
              </a:cxn>
              <a:cxn ang="0">
                <a:pos x="connsiteX1182" y="connsiteY1182"/>
              </a:cxn>
              <a:cxn ang="0">
                <a:pos x="connsiteX1183" y="connsiteY1183"/>
              </a:cxn>
              <a:cxn ang="0">
                <a:pos x="connsiteX1184" y="connsiteY1184"/>
              </a:cxn>
              <a:cxn ang="0">
                <a:pos x="connsiteX1185" y="connsiteY1185"/>
              </a:cxn>
              <a:cxn ang="0">
                <a:pos x="connsiteX1186" y="connsiteY1186"/>
              </a:cxn>
              <a:cxn ang="0">
                <a:pos x="connsiteX1187" y="connsiteY1187"/>
              </a:cxn>
              <a:cxn ang="0">
                <a:pos x="connsiteX1188" y="connsiteY1188"/>
              </a:cxn>
              <a:cxn ang="0">
                <a:pos x="connsiteX1189" y="connsiteY1189"/>
              </a:cxn>
              <a:cxn ang="0">
                <a:pos x="connsiteX1190" y="connsiteY1190"/>
              </a:cxn>
              <a:cxn ang="0">
                <a:pos x="connsiteX1191" y="connsiteY1191"/>
              </a:cxn>
              <a:cxn ang="0">
                <a:pos x="connsiteX1192" y="connsiteY1192"/>
              </a:cxn>
              <a:cxn ang="0">
                <a:pos x="connsiteX1193" y="connsiteY1193"/>
              </a:cxn>
              <a:cxn ang="0">
                <a:pos x="connsiteX1194" y="connsiteY1194"/>
              </a:cxn>
              <a:cxn ang="0">
                <a:pos x="connsiteX1195" y="connsiteY1195"/>
              </a:cxn>
              <a:cxn ang="0">
                <a:pos x="connsiteX1196" y="connsiteY1196"/>
              </a:cxn>
              <a:cxn ang="0">
                <a:pos x="connsiteX1197" y="connsiteY1197"/>
              </a:cxn>
              <a:cxn ang="0">
                <a:pos x="connsiteX1198" y="connsiteY1198"/>
              </a:cxn>
              <a:cxn ang="0">
                <a:pos x="connsiteX1199" y="connsiteY1199"/>
              </a:cxn>
              <a:cxn ang="0">
                <a:pos x="connsiteX1200" y="connsiteY1200"/>
              </a:cxn>
              <a:cxn ang="0">
                <a:pos x="connsiteX1201" y="connsiteY1201"/>
              </a:cxn>
              <a:cxn ang="0">
                <a:pos x="connsiteX1202" y="connsiteY1202"/>
              </a:cxn>
              <a:cxn ang="0">
                <a:pos x="connsiteX1203" y="connsiteY1203"/>
              </a:cxn>
              <a:cxn ang="0">
                <a:pos x="connsiteX1204" y="connsiteY1204"/>
              </a:cxn>
              <a:cxn ang="0">
                <a:pos x="connsiteX1205" y="connsiteY1205"/>
              </a:cxn>
              <a:cxn ang="0">
                <a:pos x="connsiteX1206" y="connsiteY1206"/>
              </a:cxn>
              <a:cxn ang="0">
                <a:pos x="connsiteX1207" y="connsiteY1207"/>
              </a:cxn>
              <a:cxn ang="0">
                <a:pos x="connsiteX1208" y="connsiteY1208"/>
              </a:cxn>
              <a:cxn ang="0">
                <a:pos x="connsiteX1209" y="connsiteY1209"/>
              </a:cxn>
              <a:cxn ang="0">
                <a:pos x="connsiteX1210" y="connsiteY1210"/>
              </a:cxn>
              <a:cxn ang="0">
                <a:pos x="connsiteX1211" y="connsiteY1211"/>
              </a:cxn>
              <a:cxn ang="0">
                <a:pos x="connsiteX1212" y="connsiteY1212"/>
              </a:cxn>
              <a:cxn ang="0">
                <a:pos x="connsiteX1213" y="connsiteY1213"/>
              </a:cxn>
              <a:cxn ang="0">
                <a:pos x="connsiteX1214" y="connsiteY1214"/>
              </a:cxn>
              <a:cxn ang="0">
                <a:pos x="connsiteX1215" y="connsiteY1215"/>
              </a:cxn>
              <a:cxn ang="0">
                <a:pos x="connsiteX1216" y="connsiteY1216"/>
              </a:cxn>
              <a:cxn ang="0">
                <a:pos x="connsiteX1217" y="connsiteY1217"/>
              </a:cxn>
              <a:cxn ang="0">
                <a:pos x="connsiteX1218" y="connsiteY1218"/>
              </a:cxn>
              <a:cxn ang="0">
                <a:pos x="connsiteX1219" y="connsiteY1219"/>
              </a:cxn>
              <a:cxn ang="0">
                <a:pos x="connsiteX1220" y="connsiteY1220"/>
              </a:cxn>
              <a:cxn ang="0">
                <a:pos x="connsiteX1221" y="connsiteY1221"/>
              </a:cxn>
              <a:cxn ang="0">
                <a:pos x="connsiteX1222" y="connsiteY1222"/>
              </a:cxn>
              <a:cxn ang="0">
                <a:pos x="connsiteX1223" y="connsiteY1223"/>
              </a:cxn>
              <a:cxn ang="0">
                <a:pos x="connsiteX1224" y="connsiteY1224"/>
              </a:cxn>
              <a:cxn ang="0">
                <a:pos x="connsiteX1225" y="connsiteY1225"/>
              </a:cxn>
              <a:cxn ang="0">
                <a:pos x="connsiteX1226" y="connsiteY1226"/>
              </a:cxn>
              <a:cxn ang="0">
                <a:pos x="connsiteX1227" y="connsiteY1227"/>
              </a:cxn>
              <a:cxn ang="0">
                <a:pos x="connsiteX1228" y="connsiteY1228"/>
              </a:cxn>
              <a:cxn ang="0">
                <a:pos x="connsiteX1229" y="connsiteY1229"/>
              </a:cxn>
              <a:cxn ang="0">
                <a:pos x="connsiteX1230" y="connsiteY1230"/>
              </a:cxn>
              <a:cxn ang="0">
                <a:pos x="connsiteX1231" y="connsiteY1231"/>
              </a:cxn>
              <a:cxn ang="0">
                <a:pos x="connsiteX1232" y="connsiteY1232"/>
              </a:cxn>
              <a:cxn ang="0">
                <a:pos x="connsiteX1233" y="connsiteY1233"/>
              </a:cxn>
              <a:cxn ang="0">
                <a:pos x="connsiteX1234" y="connsiteY1234"/>
              </a:cxn>
              <a:cxn ang="0">
                <a:pos x="connsiteX1235" y="connsiteY1235"/>
              </a:cxn>
              <a:cxn ang="0">
                <a:pos x="connsiteX1236" y="connsiteY1236"/>
              </a:cxn>
              <a:cxn ang="0">
                <a:pos x="connsiteX1237" y="connsiteY1237"/>
              </a:cxn>
              <a:cxn ang="0">
                <a:pos x="connsiteX1238" y="connsiteY1238"/>
              </a:cxn>
              <a:cxn ang="0">
                <a:pos x="connsiteX1239" y="connsiteY1239"/>
              </a:cxn>
              <a:cxn ang="0">
                <a:pos x="connsiteX1240" y="connsiteY1240"/>
              </a:cxn>
              <a:cxn ang="0">
                <a:pos x="connsiteX1241" y="connsiteY1241"/>
              </a:cxn>
              <a:cxn ang="0">
                <a:pos x="connsiteX1242" y="connsiteY1242"/>
              </a:cxn>
              <a:cxn ang="0">
                <a:pos x="connsiteX1243" y="connsiteY1243"/>
              </a:cxn>
              <a:cxn ang="0">
                <a:pos x="connsiteX1244" y="connsiteY1244"/>
              </a:cxn>
              <a:cxn ang="0">
                <a:pos x="connsiteX1245" y="connsiteY1245"/>
              </a:cxn>
              <a:cxn ang="0">
                <a:pos x="connsiteX1246" y="connsiteY1246"/>
              </a:cxn>
              <a:cxn ang="0">
                <a:pos x="connsiteX1247" y="connsiteY1247"/>
              </a:cxn>
              <a:cxn ang="0">
                <a:pos x="connsiteX1248" y="connsiteY1248"/>
              </a:cxn>
              <a:cxn ang="0">
                <a:pos x="connsiteX1249" y="connsiteY1249"/>
              </a:cxn>
              <a:cxn ang="0">
                <a:pos x="connsiteX1250" y="connsiteY1250"/>
              </a:cxn>
              <a:cxn ang="0">
                <a:pos x="connsiteX1251" y="connsiteY1251"/>
              </a:cxn>
              <a:cxn ang="0">
                <a:pos x="connsiteX1252" y="connsiteY1252"/>
              </a:cxn>
              <a:cxn ang="0">
                <a:pos x="connsiteX1253" y="connsiteY1253"/>
              </a:cxn>
              <a:cxn ang="0">
                <a:pos x="connsiteX1254" y="connsiteY1254"/>
              </a:cxn>
              <a:cxn ang="0">
                <a:pos x="connsiteX1255" y="connsiteY1255"/>
              </a:cxn>
              <a:cxn ang="0">
                <a:pos x="connsiteX1256" y="connsiteY1256"/>
              </a:cxn>
              <a:cxn ang="0">
                <a:pos x="connsiteX1257" y="connsiteY1257"/>
              </a:cxn>
              <a:cxn ang="0">
                <a:pos x="connsiteX1258" y="connsiteY1258"/>
              </a:cxn>
              <a:cxn ang="0">
                <a:pos x="connsiteX1259" y="connsiteY1259"/>
              </a:cxn>
              <a:cxn ang="0">
                <a:pos x="connsiteX1260" y="connsiteY1260"/>
              </a:cxn>
              <a:cxn ang="0">
                <a:pos x="connsiteX1261" y="connsiteY1261"/>
              </a:cxn>
              <a:cxn ang="0">
                <a:pos x="connsiteX1262" y="connsiteY1262"/>
              </a:cxn>
              <a:cxn ang="0">
                <a:pos x="connsiteX1263" y="connsiteY1263"/>
              </a:cxn>
              <a:cxn ang="0">
                <a:pos x="connsiteX1264" y="connsiteY1264"/>
              </a:cxn>
              <a:cxn ang="0">
                <a:pos x="connsiteX1265" y="connsiteY1265"/>
              </a:cxn>
              <a:cxn ang="0">
                <a:pos x="connsiteX1266" y="connsiteY1266"/>
              </a:cxn>
              <a:cxn ang="0">
                <a:pos x="connsiteX1267" y="connsiteY1267"/>
              </a:cxn>
              <a:cxn ang="0">
                <a:pos x="connsiteX1268" y="connsiteY1268"/>
              </a:cxn>
              <a:cxn ang="0">
                <a:pos x="connsiteX1269" y="connsiteY1269"/>
              </a:cxn>
              <a:cxn ang="0">
                <a:pos x="connsiteX1270" y="connsiteY1270"/>
              </a:cxn>
              <a:cxn ang="0">
                <a:pos x="connsiteX1271" y="connsiteY1271"/>
              </a:cxn>
              <a:cxn ang="0">
                <a:pos x="connsiteX1272" y="connsiteY1272"/>
              </a:cxn>
              <a:cxn ang="0">
                <a:pos x="connsiteX1273" y="connsiteY1273"/>
              </a:cxn>
              <a:cxn ang="0">
                <a:pos x="connsiteX1274" y="connsiteY1274"/>
              </a:cxn>
              <a:cxn ang="0">
                <a:pos x="connsiteX1275" y="connsiteY1275"/>
              </a:cxn>
              <a:cxn ang="0">
                <a:pos x="connsiteX1276" y="connsiteY1276"/>
              </a:cxn>
              <a:cxn ang="0">
                <a:pos x="connsiteX1277" y="connsiteY1277"/>
              </a:cxn>
              <a:cxn ang="0">
                <a:pos x="connsiteX1278" y="connsiteY1278"/>
              </a:cxn>
              <a:cxn ang="0">
                <a:pos x="connsiteX1279" y="connsiteY1279"/>
              </a:cxn>
              <a:cxn ang="0">
                <a:pos x="connsiteX1280" y="connsiteY1280"/>
              </a:cxn>
              <a:cxn ang="0">
                <a:pos x="connsiteX1281" y="connsiteY1281"/>
              </a:cxn>
              <a:cxn ang="0">
                <a:pos x="connsiteX1282" y="connsiteY1282"/>
              </a:cxn>
              <a:cxn ang="0">
                <a:pos x="connsiteX1283" y="connsiteY1283"/>
              </a:cxn>
              <a:cxn ang="0">
                <a:pos x="connsiteX1284" y="connsiteY1284"/>
              </a:cxn>
              <a:cxn ang="0">
                <a:pos x="connsiteX1285" y="connsiteY1285"/>
              </a:cxn>
              <a:cxn ang="0">
                <a:pos x="connsiteX1286" y="connsiteY1286"/>
              </a:cxn>
              <a:cxn ang="0">
                <a:pos x="connsiteX1287" y="connsiteY1287"/>
              </a:cxn>
              <a:cxn ang="0">
                <a:pos x="connsiteX1288" y="connsiteY1288"/>
              </a:cxn>
              <a:cxn ang="0">
                <a:pos x="connsiteX1289" y="connsiteY1289"/>
              </a:cxn>
              <a:cxn ang="0">
                <a:pos x="connsiteX1290" y="connsiteY1290"/>
              </a:cxn>
              <a:cxn ang="0">
                <a:pos x="connsiteX1291" y="connsiteY1291"/>
              </a:cxn>
              <a:cxn ang="0">
                <a:pos x="connsiteX1292" y="connsiteY1292"/>
              </a:cxn>
              <a:cxn ang="0">
                <a:pos x="connsiteX1293" y="connsiteY1293"/>
              </a:cxn>
              <a:cxn ang="0">
                <a:pos x="connsiteX1294" y="connsiteY1294"/>
              </a:cxn>
              <a:cxn ang="0">
                <a:pos x="connsiteX1295" y="connsiteY1295"/>
              </a:cxn>
              <a:cxn ang="0">
                <a:pos x="connsiteX1296" y="connsiteY1296"/>
              </a:cxn>
              <a:cxn ang="0">
                <a:pos x="connsiteX1297" y="connsiteY1297"/>
              </a:cxn>
              <a:cxn ang="0">
                <a:pos x="connsiteX1298" y="connsiteY1298"/>
              </a:cxn>
              <a:cxn ang="0">
                <a:pos x="connsiteX1299" y="connsiteY1299"/>
              </a:cxn>
              <a:cxn ang="0">
                <a:pos x="connsiteX1300" y="connsiteY1300"/>
              </a:cxn>
              <a:cxn ang="0">
                <a:pos x="connsiteX1301" y="connsiteY1301"/>
              </a:cxn>
              <a:cxn ang="0">
                <a:pos x="connsiteX1302" y="connsiteY1302"/>
              </a:cxn>
              <a:cxn ang="0">
                <a:pos x="connsiteX1303" y="connsiteY1303"/>
              </a:cxn>
              <a:cxn ang="0">
                <a:pos x="connsiteX1304" y="connsiteY1304"/>
              </a:cxn>
              <a:cxn ang="0">
                <a:pos x="connsiteX1305" y="connsiteY1305"/>
              </a:cxn>
              <a:cxn ang="0">
                <a:pos x="connsiteX1306" y="connsiteY1306"/>
              </a:cxn>
              <a:cxn ang="0">
                <a:pos x="connsiteX1307" y="connsiteY1307"/>
              </a:cxn>
              <a:cxn ang="0">
                <a:pos x="connsiteX1308" y="connsiteY1308"/>
              </a:cxn>
              <a:cxn ang="0">
                <a:pos x="connsiteX1309" y="connsiteY1309"/>
              </a:cxn>
              <a:cxn ang="0">
                <a:pos x="connsiteX1310" y="connsiteY1310"/>
              </a:cxn>
              <a:cxn ang="0">
                <a:pos x="connsiteX1311" y="connsiteY1311"/>
              </a:cxn>
              <a:cxn ang="0">
                <a:pos x="connsiteX1312" y="connsiteY1312"/>
              </a:cxn>
              <a:cxn ang="0">
                <a:pos x="connsiteX1313" y="connsiteY1313"/>
              </a:cxn>
              <a:cxn ang="0">
                <a:pos x="connsiteX1314" y="connsiteY1314"/>
              </a:cxn>
              <a:cxn ang="0">
                <a:pos x="connsiteX1315" y="connsiteY1315"/>
              </a:cxn>
              <a:cxn ang="0">
                <a:pos x="connsiteX1316" y="connsiteY1316"/>
              </a:cxn>
              <a:cxn ang="0">
                <a:pos x="connsiteX1317" y="connsiteY1317"/>
              </a:cxn>
              <a:cxn ang="0">
                <a:pos x="connsiteX1318" y="connsiteY1318"/>
              </a:cxn>
              <a:cxn ang="0">
                <a:pos x="connsiteX1319" y="connsiteY1319"/>
              </a:cxn>
              <a:cxn ang="0">
                <a:pos x="connsiteX1320" y="connsiteY1320"/>
              </a:cxn>
              <a:cxn ang="0">
                <a:pos x="connsiteX1321" y="connsiteY1321"/>
              </a:cxn>
              <a:cxn ang="0">
                <a:pos x="connsiteX1322" y="connsiteY1322"/>
              </a:cxn>
              <a:cxn ang="0">
                <a:pos x="connsiteX1323" y="connsiteY1323"/>
              </a:cxn>
              <a:cxn ang="0">
                <a:pos x="connsiteX1324" y="connsiteY1324"/>
              </a:cxn>
              <a:cxn ang="0">
                <a:pos x="connsiteX1325" y="connsiteY1325"/>
              </a:cxn>
              <a:cxn ang="0">
                <a:pos x="connsiteX1326" y="connsiteY1326"/>
              </a:cxn>
              <a:cxn ang="0">
                <a:pos x="connsiteX1327" y="connsiteY1327"/>
              </a:cxn>
              <a:cxn ang="0">
                <a:pos x="connsiteX1328" y="connsiteY1328"/>
              </a:cxn>
              <a:cxn ang="0">
                <a:pos x="connsiteX1329" y="connsiteY1329"/>
              </a:cxn>
              <a:cxn ang="0">
                <a:pos x="connsiteX1330" y="connsiteY1330"/>
              </a:cxn>
              <a:cxn ang="0">
                <a:pos x="connsiteX1331" y="connsiteY1331"/>
              </a:cxn>
              <a:cxn ang="0">
                <a:pos x="connsiteX1332" y="connsiteY1332"/>
              </a:cxn>
              <a:cxn ang="0">
                <a:pos x="connsiteX1333" y="connsiteY1333"/>
              </a:cxn>
              <a:cxn ang="0">
                <a:pos x="connsiteX1334" y="connsiteY1334"/>
              </a:cxn>
              <a:cxn ang="0">
                <a:pos x="connsiteX1335" y="connsiteY1335"/>
              </a:cxn>
              <a:cxn ang="0">
                <a:pos x="connsiteX1336" y="connsiteY1336"/>
              </a:cxn>
              <a:cxn ang="0">
                <a:pos x="connsiteX1337" y="connsiteY1337"/>
              </a:cxn>
              <a:cxn ang="0">
                <a:pos x="connsiteX1338" y="connsiteY1338"/>
              </a:cxn>
              <a:cxn ang="0">
                <a:pos x="connsiteX1339" y="connsiteY1339"/>
              </a:cxn>
              <a:cxn ang="0">
                <a:pos x="connsiteX1340" y="connsiteY1340"/>
              </a:cxn>
              <a:cxn ang="0">
                <a:pos x="connsiteX1341" y="connsiteY1341"/>
              </a:cxn>
              <a:cxn ang="0">
                <a:pos x="connsiteX1342" y="connsiteY1342"/>
              </a:cxn>
              <a:cxn ang="0">
                <a:pos x="connsiteX1343" y="connsiteY1343"/>
              </a:cxn>
              <a:cxn ang="0">
                <a:pos x="connsiteX1344" y="connsiteY1344"/>
              </a:cxn>
              <a:cxn ang="0">
                <a:pos x="connsiteX1345" y="connsiteY1345"/>
              </a:cxn>
              <a:cxn ang="0">
                <a:pos x="connsiteX1346" y="connsiteY1346"/>
              </a:cxn>
              <a:cxn ang="0">
                <a:pos x="connsiteX1347" y="connsiteY1347"/>
              </a:cxn>
              <a:cxn ang="0">
                <a:pos x="connsiteX1348" y="connsiteY1348"/>
              </a:cxn>
              <a:cxn ang="0">
                <a:pos x="connsiteX1349" y="connsiteY1349"/>
              </a:cxn>
              <a:cxn ang="0">
                <a:pos x="connsiteX1350" y="connsiteY1350"/>
              </a:cxn>
              <a:cxn ang="0">
                <a:pos x="connsiteX1351" y="connsiteY1351"/>
              </a:cxn>
              <a:cxn ang="0">
                <a:pos x="connsiteX1352" y="connsiteY1352"/>
              </a:cxn>
              <a:cxn ang="0">
                <a:pos x="connsiteX1353" y="connsiteY1353"/>
              </a:cxn>
              <a:cxn ang="0">
                <a:pos x="connsiteX1354" y="connsiteY1354"/>
              </a:cxn>
              <a:cxn ang="0">
                <a:pos x="connsiteX1355" y="connsiteY1355"/>
              </a:cxn>
              <a:cxn ang="0">
                <a:pos x="connsiteX1356" y="connsiteY1356"/>
              </a:cxn>
              <a:cxn ang="0">
                <a:pos x="connsiteX1357" y="connsiteY1357"/>
              </a:cxn>
              <a:cxn ang="0">
                <a:pos x="connsiteX1358" y="connsiteY1358"/>
              </a:cxn>
              <a:cxn ang="0">
                <a:pos x="connsiteX1359" y="connsiteY1359"/>
              </a:cxn>
              <a:cxn ang="0">
                <a:pos x="connsiteX1360" y="connsiteY1360"/>
              </a:cxn>
              <a:cxn ang="0">
                <a:pos x="connsiteX1361" y="connsiteY1361"/>
              </a:cxn>
              <a:cxn ang="0">
                <a:pos x="connsiteX1362" y="connsiteY1362"/>
              </a:cxn>
              <a:cxn ang="0">
                <a:pos x="connsiteX1363" y="connsiteY1363"/>
              </a:cxn>
              <a:cxn ang="0">
                <a:pos x="connsiteX1364" y="connsiteY1364"/>
              </a:cxn>
              <a:cxn ang="0">
                <a:pos x="connsiteX1365" y="connsiteY1365"/>
              </a:cxn>
              <a:cxn ang="0">
                <a:pos x="connsiteX1366" y="connsiteY1366"/>
              </a:cxn>
              <a:cxn ang="0">
                <a:pos x="connsiteX1367" y="connsiteY1367"/>
              </a:cxn>
              <a:cxn ang="0">
                <a:pos x="connsiteX1368" y="connsiteY1368"/>
              </a:cxn>
              <a:cxn ang="0">
                <a:pos x="connsiteX1369" y="connsiteY1369"/>
              </a:cxn>
              <a:cxn ang="0">
                <a:pos x="connsiteX1370" y="connsiteY1370"/>
              </a:cxn>
              <a:cxn ang="0">
                <a:pos x="connsiteX1371" y="connsiteY1371"/>
              </a:cxn>
              <a:cxn ang="0">
                <a:pos x="connsiteX1372" y="connsiteY1372"/>
              </a:cxn>
              <a:cxn ang="0">
                <a:pos x="connsiteX1373" y="connsiteY1373"/>
              </a:cxn>
              <a:cxn ang="0">
                <a:pos x="connsiteX1374" y="connsiteY1374"/>
              </a:cxn>
              <a:cxn ang="0">
                <a:pos x="connsiteX1375" y="connsiteY1375"/>
              </a:cxn>
              <a:cxn ang="0">
                <a:pos x="connsiteX1376" y="connsiteY1376"/>
              </a:cxn>
              <a:cxn ang="0">
                <a:pos x="connsiteX1377" y="connsiteY1377"/>
              </a:cxn>
              <a:cxn ang="0">
                <a:pos x="connsiteX1378" y="connsiteY1378"/>
              </a:cxn>
              <a:cxn ang="0">
                <a:pos x="connsiteX1379" y="connsiteY1379"/>
              </a:cxn>
              <a:cxn ang="0">
                <a:pos x="connsiteX1380" y="connsiteY1380"/>
              </a:cxn>
              <a:cxn ang="0">
                <a:pos x="connsiteX1381" y="connsiteY1381"/>
              </a:cxn>
              <a:cxn ang="0">
                <a:pos x="connsiteX1382" y="connsiteY1382"/>
              </a:cxn>
              <a:cxn ang="0">
                <a:pos x="connsiteX1383" y="connsiteY1383"/>
              </a:cxn>
              <a:cxn ang="0">
                <a:pos x="connsiteX1384" y="connsiteY1384"/>
              </a:cxn>
              <a:cxn ang="0">
                <a:pos x="connsiteX1385" y="connsiteY1385"/>
              </a:cxn>
              <a:cxn ang="0">
                <a:pos x="connsiteX1386" y="connsiteY1386"/>
              </a:cxn>
              <a:cxn ang="0">
                <a:pos x="connsiteX1387" y="connsiteY1387"/>
              </a:cxn>
              <a:cxn ang="0">
                <a:pos x="connsiteX1388" y="connsiteY1388"/>
              </a:cxn>
              <a:cxn ang="0">
                <a:pos x="connsiteX1389" y="connsiteY1389"/>
              </a:cxn>
              <a:cxn ang="0">
                <a:pos x="connsiteX1390" y="connsiteY1390"/>
              </a:cxn>
              <a:cxn ang="0">
                <a:pos x="connsiteX1391" y="connsiteY1391"/>
              </a:cxn>
              <a:cxn ang="0">
                <a:pos x="connsiteX1392" y="connsiteY1392"/>
              </a:cxn>
              <a:cxn ang="0">
                <a:pos x="connsiteX1393" y="connsiteY1393"/>
              </a:cxn>
              <a:cxn ang="0">
                <a:pos x="connsiteX1394" y="connsiteY1394"/>
              </a:cxn>
              <a:cxn ang="0">
                <a:pos x="connsiteX1395" y="connsiteY1395"/>
              </a:cxn>
              <a:cxn ang="0">
                <a:pos x="connsiteX1396" y="connsiteY1396"/>
              </a:cxn>
              <a:cxn ang="0">
                <a:pos x="connsiteX1397" y="connsiteY1397"/>
              </a:cxn>
              <a:cxn ang="0">
                <a:pos x="connsiteX1398" y="connsiteY1398"/>
              </a:cxn>
              <a:cxn ang="0">
                <a:pos x="connsiteX1399" y="connsiteY1399"/>
              </a:cxn>
              <a:cxn ang="0">
                <a:pos x="connsiteX1400" y="connsiteY1400"/>
              </a:cxn>
              <a:cxn ang="0">
                <a:pos x="connsiteX1401" y="connsiteY1401"/>
              </a:cxn>
              <a:cxn ang="0">
                <a:pos x="connsiteX1402" y="connsiteY1402"/>
              </a:cxn>
              <a:cxn ang="0">
                <a:pos x="connsiteX1403" y="connsiteY1403"/>
              </a:cxn>
              <a:cxn ang="0">
                <a:pos x="connsiteX1404" y="connsiteY1404"/>
              </a:cxn>
              <a:cxn ang="0">
                <a:pos x="connsiteX1405" y="connsiteY1405"/>
              </a:cxn>
              <a:cxn ang="0">
                <a:pos x="connsiteX1406" y="connsiteY1406"/>
              </a:cxn>
              <a:cxn ang="0">
                <a:pos x="connsiteX1407" y="connsiteY1407"/>
              </a:cxn>
              <a:cxn ang="0">
                <a:pos x="connsiteX1408" y="connsiteY1408"/>
              </a:cxn>
              <a:cxn ang="0">
                <a:pos x="connsiteX1409" y="connsiteY1409"/>
              </a:cxn>
              <a:cxn ang="0">
                <a:pos x="connsiteX1410" y="connsiteY1410"/>
              </a:cxn>
              <a:cxn ang="0">
                <a:pos x="connsiteX1411" y="connsiteY1411"/>
              </a:cxn>
              <a:cxn ang="0">
                <a:pos x="connsiteX1412" y="connsiteY1412"/>
              </a:cxn>
              <a:cxn ang="0">
                <a:pos x="connsiteX1413" y="connsiteY1413"/>
              </a:cxn>
              <a:cxn ang="0">
                <a:pos x="connsiteX1414" y="connsiteY1414"/>
              </a:cxn>
              <a:cxn ang="0">
                <a:pos x="connsiteX1415" y="connsiteY1415"/>
              </a:cxn>
              <a:cxn ang="0">
                <a:pos x="connsiteX1416" y="connsiteY1416"/>
              </a:cxn>
              <a:cxn ang="0">
                <a:pos x="connsiteX1417" y="connsiteY1417"/>
              </a:cxn>
              <a:cxn ang="0">
                <a:pos x="connsiteX1418" y="connsiteY1418"/>
              </a:cxn>
              <a:cxn ang="0">
                <a:pos x="connsiteX1419" y="connsiteY1419"/>
              </a:cxn>
              <a:cxn ang="0">
                <a:pos x="connsiteX1420" y="connsiteY1420"/>
              </a:cxn>
              <a:cxn ang="0">
                <a:pos x="connsiteX1421" y="connsiteY1421"/>
              </a:cxn>
              <a:cxn ang="0">
                <a:pos x="connsiteX1422" y="connsiteY1422"/>
              </a:cxn>
              <a:cxn ang="0">
                <a:pos x="connsiteX1423" y="connsiteY1423"/>
              </a:cxn>
              <a:cxn ang="0">
                <a:pos x="connsiteX1424" y="connsiteY1424"/>
              </a:cxn>
              <a:cxn ang="0">
                <a:pos x="connsiteX1425" y="connsiteY1425"/>
              </a:cxn>
              <a:cxn ang="0">
                <a:pos x="connsiteX1426" y="connsiteY1426"/>
              </a:cxn>
              <a:cxn ang="0">
                <a:pos x="connsiteX1427" y="connsiteY1427"/>
              </a:cxn>
              <a:cxn ang="0">
                <a:pos x="connsiteX1428" y="connsiteY1428"/>
              </a:cxn>
              <a:cxn ang="0">
                <a:pos x="connsiteX1429" y="connsiteY1429"/>
              </a:cxn>
              <a:cxn ang="0">
                <a:pos x="connsiteX1430" y="connsiteY1430"/>
              </a:cxn>
              <a:cxn ang="0">
                <a:pos x="connsiteX1431" y="connsiteY1431"/>
              </a:cxn>
              <a:cxn ang="0">
                <a:pos x="connsiteX1432" y="connsiteY1432"/>
              </a:cxn>
              <a:cxn ang="0">
                <a:pos x="connsiteX1433" y="connsiteY1433"/>
              </a:cxn>
              <a:cxn ang="0">
                <a:pos x="connsiteX1434" y="connsiteY1434"/>
              </a:cxn>
              <a:cxn ang="0">
                <a:pos x="connsiteX1435" y="connsiteY1435"/>
              </a:cxn>
              <a:cxn ang="0">
                <a:pos x="connsiteX1436" y="connsiteY1436"/>
              </a:cxn>
              <a:cxn ang="0">
                <a:pos x="connsiteX1437" y="connsiteY1437"/>
              </a:cxn>
              <a:cxn ang="0">
                <a:pos x="connsiteX1438" y="connsiteY1438"/>
              </a:cxn>
              <a:cxn ang="0">
                <a:pos x="connsiteX1439" y="connsiteY1439"/>
              </a:cxn>
              <a:cxn ang="0">
                <a:pos x="connsiteX1440" y="connsiteY1440"/>
              </a:cxn>
              <a:cxn ang="0">
                <a:pos x="connsiteX1441" y="connsiteY1441"/>
              </a:cxn>
              <a:cxn ang="0">
                <a:pos x="connsiteX1442" y="connsiteY1442"/>
              </a:cxn>
              <a:cxn ang="0">
                <a:pos x="connsiteX1443" y="connsiteY1443"/>
              </a:cxn>
              <a:cxn ang="0">
                <a:pos x="connsiteX1444" y="connsiteY1444"/>
              </a:cxn>
              <a:cxn ang="0">
                <a:pos x="connsiteX1445" y="connsiteY1445"/>
              </a:cxn>
              <a:cxn ang="0">
                <a:pos x="connsiteX1446" y="connsiteY1446"/>
              </a:cxn>
              <a:cxn ang="0">
                <a:pos x="connsiteX1447" y="connsiteY1447"/>
              </a:cxn>
              <a:cxn ang="0">
                <a:pos x="connsiteX1448" y="connsiteY1448"/>
              </a:cxn>
              <a:cxn ang="0">
                <a:pos x="connsiteX1449" y="connsiteY1449"/>
              </a:cxn>
              <a:cxn ang="0">
                <a:pos x="connsiteX1450" y="connsiteY1450"/>
              </a:cxn>
              <a:cxn ang="0">
                <a:pos x="connsiteX1451" y="connsiteY1451"/>
              </a:cxn>
              <a:cxn ang="0">
                <a:pos x="connsiteX1452" y="connsiteY1452"/>
              </a:cxn>
              <a:cxn ang="0">
                <a:pos x="connsiteX1453" y="connsiteY1453"/>
              </a:cxn>
              <a:cxn ang="0">
                <a:pos x="connsiteX1454" y="connsiteY1454"/>
              </a:cxn>
              <a:cxn ang="0">
                <a:pos x="connsiteX1455" y="connsiteY1455"/>
              </a:cxn>
              <a:cxn ang="0">
                <a:pos x="connsiteX1456" y="connsiteY1456"/>
              </a:cxn>
              <a:cxn ang="0">
                <a:pos x="connsiteX1457" y="connsiteY1457"/>
              </a:cxn>
              <a:cxn ang="0">
                <a:pos x="connsiteX1458" y="connsiteY1458"/>
              </a:cxn>
              <a:cxn ang="0">
                <a:pos x="connsiteX1459" y="connsiteY1459"/>
              </a:cxn>
              <a:cxn ang="0">
                <a:pos x="connsiteX1460" y="connsiteY1460"/>
              </a:cxn>
              <a:cxn ang="0">
                <a:pos x="connsiteX1461" y="connsiteY1461"/>
              </a:cxn>
              <a:cxn ang="0">
                <a:pos x="connsiteX1462" y="connsiteY1462"/>
              </a:cxn>
              <a:cxn ang="0">
                <a:pos x="connsiteX1463" y="connsiteY1463"/>
              </a:cxn>
              <a:cxn ang="0">
                <a:pos x="connsiteX1464" y="connsiteY1464"/>
              </a:cxn>
              <a:cxn ang="0">
                <a:pos x="connsiteX1465" y="connsiteY1465"/>
              </a:cxn>
              <a:cxn ang="0">
                <a:pos x="connsiteX1466" y="connsiteY1466"/>
              </a:cxn>
              <a:cxn ang="0">
                <a:pos x="connsiteX1467" y="connsiteY1467"/>
              </a:cxn>
              <a:cxn ang="0">
                <a:pos x="connsiteX1468" y="connsiteY1468"/>
              </a:cxn>
              <a:cxn ang="0">
                <a:pos x="connsiteX1469" y="connsiteY1469"/>
              </a:cxn>
              <a:cxn ang="0">
                <a:pos x="connsiteX1470" y="connsiteY1470"/>
              </a:cxn>
              <a:cxn ang="0">
                <a:pos x="connsiteX1471" y="connsiteY1471"/>
              </a:cxn>
              <a:cxn ang="0">
                <a:pos x="connsiteX1472" y="connsiteY1472"/>
              </a:cxn>
              <a:cxn ang="0">
                <a:pos x="connsiteX1473" y="connsiteY1473"/>
              </a:cxn>
              <a:cxn ang="0">
                <a:pos x="connsiteX1474" y="connsiteY1474"/>
              </a:cxn>
              <a:cxn ang="0">
                <a:pos x="connsiteX1475" y="connsiteY1475"/>
              </a:cxn>
              <a:cxn ang="0">
                <a:pos x="connsiteX1476" y="connsiteY1476"/>
              </a:cxn>
              <a:cxn ang="0">
                <a:pos x="connsiteX1477" y="connsiteY1477"/>
              </a:cxn>
              <a:cxn ang="0">
                <a:pos x="connsiteX1478" y="connsiteY1478"/>
              </a:cxn>
              <a:cxn ang="0">
                <a:pos x="connsiteX1479" y="connsiteY1479"/>
              </a:cxn>
              <a:cxn ang="0">
                <a:pos x="connsiteX1480" y="connsiteY1480"/>
              </a:cxn>
              <a:cxn ang="0">
                <a:pos x="connsiteX1481" y="connsiteY1481"/>
              </a:cxn>
              <a:cxn ang="0">
                <a:pos x="connsiteX1482" y="connsiteY1482"/>
              </a:cxn>
              <a:cxn ang="0">
                <a:pos x="connsiteX1483" y="connsiteY1483"/>
              </a:cxn>
              <a:cxn ang="0">
                <a:pos x="connsiteX1484" y="connsiteY1484"/>
              </a:cxn>
              <a:cxn ang="0">
                <a:pos x="connsiteX1485" y="connsiteY1485"/>
              </a:cxn>
              <a:cxn ang="0">
                <a:pos x="connsiteX1486" y="connsiteY1486"/>
              </a:cxn>
              <a:cxn ang="0">
                <a:pos x="connsiteX1487" y="connsiteY1487"/>
              </a:cxn>
              <a:cxn ang="0">
                <a:pos x="connsiteX1488" y="connsiteY1488"/>
              </a:cxn>
              <a:cxn ang="0">
                <a:pos x="connsiteX1489" y="connsiteY1489"/>
              </a:cxn>
              <a:cxn ang="0">
                <a:pos x="connsiteX1490" y="connsiteY1490"/>
              </a:cxn>
              <a:cxn ang="0">
                <a:pos x="connsiteX1491" y="connsiteY1491"/>
              </a:cxn>
              <a:cxn ang="0">
                <a:pos x="connsiteX1492" y="connsiteY1492"/>
              </a:cxn>
              <a:cxn ang="0">
                <a:pos x="connsiteX1493" y="connsiteY1493"/>
              </a:cxn>
              <a:cxn ang="0">
                <a:pos x="connsiteX1494" y="connsiteY1494"/>
              </a:cxn>
              <a:cxn ang="0">
                <a:pos x="connsiteX1495" y="connsiteY1495"/>
              </a:cxn>
              <a:cxn ang="0">
                <a:pos x="connsiteX1496" y="connsiteY1496"/>
              </a:cxn>
              <a:cxn ang="0">
                <a:pos x="connsiteX1497" y="connsiteY1497"/>
              </a:cxn>
              <a:cxn ang="0">
                <a:pos x="connsiteX1498" y="connsiteY1498"/>
              </a:cxn>
              <a:cxn ang="0">
                <a:pos x="connsiteX1499" y="connsiteY1499"/>
              </a:cxn>
              <a:cxn ang="0">
                <a:pos x="connsiteX1500" y="connsiteY1500"/>
              </a:cxn>
              <a:cxn ang="0">
                <a:pos x="connsiteX1501" y="connsiteY1501"/>
              </a:cxn>
              <a:cxn ang="0">
                <a:pos x="connsiteX1502" y="connsiteY1502"/>
              </a:cxn>
              <a:cxn ang="0">
                <a:pos x="connsiteX1503" y="connsiteY1503"/>
              </a:cxn>
              <a:cxn ang="0">
                <a:pos x="connsiteX1504" y="connsiteY1504"/>
              </a:cxn>
              <a:cxn ang="0">
                <a:pos x="connsiteX1505" y="connsiteY1505"/>
              </a:cxn>
              <a:cxn ang="0">
                <a:pos x="connsiteX1506" y="connsiteY1506"/>
              </a:cxn>
              <a:cxn ang="0">
                <a:pos x="connsiteX1507" y="connsiteY1507"/>
              </a:cxn>
              <a:cxn ang="0">
                <a:pos x="connsiteX1508" y="connsiteY1508"/>
              </a:cxn>
              <a:cxn ang="0">
                <a:pos x="connsiteX1509" y="connsiteY1509"/>
              </a:cxn>
              <a:cxn ang="0">
                <a:pos x="connsiteX1510" y="connsiteY1510"/>
              </a:cxn>
              <a:cxn ang="0">
                <a:pos x="connsiteX1511" y="connsiteY1511"/>
              </a:cxn>
              <a:cxn ang="0">
                <a:pos x="connsiteX1512" y="connsiteY1512"/>
              </a:cxn>
              <a:cxn ang="0">
                <a:pos x="connsiteX1513" y="connsiteY1513"/>
              </a:cxn>
              <a:cxn ang="0">
                <a:pos x="connsiteX1514" y="connsiteY1514"/>
              </a:cxn>
              <a:cxn ang="0">
                <a:pos x="connsiteX1515" y="connsiteY1515"/>
              </a:cxn>
              <a:cxn ang="0">
                <a:pos x="connsiteX1516" y="connsiteY1516"/>
              </a:cxn>
              <a:cxn ang="0">
                <a:pos x="connsiteX1517" y="connsiteY1517"/>
              </a:cxn>
              <a:cxn ang="0">
                <a:pos x="connsiteX1518" y="connsiteY1518"/>
              </a:cxn>
              <a:cxn ang="0">
                <a:pos x="connsiteX1519" y="connsiteY1519"/>
              </a:cxn>
              <a:cxn ang="0">
                <a:pos x="connsiteX1520" y="connsiteY1520"/>
              </a:cxn>
              <a:cxn ang="0">
                <a:pos x="connsiteX1521" y="connsiteY1521"/>
              </a:cxn>
              <a:cxn ang="0">
                <a:pos x="connsiteX1522" y="connsiteY1522"/>
              </a:cxn>
              <a:cxn ang="0">
                <a:pos x="connsiteX1523" y="connsiteY1523"/>
              </a:cxn>
              <a:cxn ang="0">
                <a:pos x="connsiteX1524" y="connsiteY1524"/>
              </a:cxn>
              <a:cxn ang="0">
                <a:pos x="connsiteX1525" y="connsiteY1525"/>
              </a:cxn>
              <a:cxn ang="0">
                <a:pos x="connsiteX1526" y="connsiteY1526"/>
              </a:cxn>
              <a:cxn ang="0">
                <a:pos x="connsiteX1527" y="connsiteY1527"/>
              </a:cxn>
              <a:cxn ang="0">
                <a:pos x="connsiteX1528" y="connsiteY1528"/>
              </a:cxn>
              <a:cxn ang="0">
                <a:pos x="connsiteX1529" y="connsiteY1529"/>
              </a:cxn>
              <a:cxn ang="0">
                <a:pos x="connsiteX1530" y="connsiteY1530"/>
              </a:cxn>
              <a:cxn ang="0">
                <a:pos x="connsiteX1531" y="connsiteY1531"/>
              </a:cxn>
              <a:cxn ang="0">
                <a:pos x="connsiteX1532" y="connsiteY1532"/>
              </a:cxn>
              <a:cxn ang="0">
                <a:pos x="connsiteX1533" y="connsiteY1533"/>
              </a:cxn>
              <a:cxn ang="0">
                <a:pos x="connsiteX1534" y="connsiteY1534"/>
              </a:cxn>
              <a:cxn ang="0">
                <a:pos x="connsiteX1535" y="connsiteY1535"/>
              </a:cxn>
              <a:cxn ang="0">
                <a:pos x="connsiteX1536" y="connsiteY1536"/>
              </a:cxn>
              <a:cxn ang="0">
                <a:pos x="connsiteX1537" y="connsiteY1537"/>
              </a:cxn>
              <a:cxn ang="0">
                <a:pos x="connsiteX1538" y="connsiteY1538"/>
              </a:cxn>
              <a:cxn ang="0">
                <a:pos x="connsiteX1539" y="connsiteY1539"/>
              </a:cxn>
              <a:cxn ang="0">
                <a:pos x="connsiteX1540" y="connsiteY1540"/>
              </a:cxn>
              <a:cxn ang="0">
                <a:pos x="connsiteX1541" y="connsiteY1541"/>
              </a:cxn>
              <a:cxn ang="0">
                <a:pos x="connsiteX1542" y="connsiteY1542"/>
              </a:cxn>
              <a:cxn ang="0">
                <a:pos x="connsiteX1543" y="connsiteY1543"/>
              </a:cxn>
              <a:cxn ang="0">
                <a:pos x="connsiteX1544" y="connsiteY1544"/>
              </a:cxn>
              <a:cxn ang="0">
                <a:pos x="connsiteX1545" y="connsiteY1545"/>
              </a:cxn>
              <a:cxn ang="0">
                <a:pos x="connsiteX1546" y="connsiteY1546"/>
              </a:cxn>
              <a:cxn ang="0">
                <a:pos x="connsiteX1547" y="connsiteY1547"/>
              </a:cxn>
              <a:cxn ang="0">
                <a:pos x="connsiteX1548" y="connsiteY1548"/>
              </a:cxn>
              <a:cxn ang="0">
                <a:pos x="connsiteX1549" y="connsiteY1549"/>
              </a:cxn>
              <a:cxn ang="0">
                <a:pos x="connsiteX1550" y="connsiteY1550"/>
              </a:cxn>
              <a:cxn ang="0">
                <a:pos x="connsiteX1551" y="connsiteY1551"/>
              </a:cxn>
              <a:cxn ang="0">
                <a:pos x="connsiteX1552" y="connsiteY1552"/>
              </a:cxn>
              <a:cxn ang="0">
                <a:pos x="connsiteX1553" y="connsiteY1553"/>
              </a:cxn>
              <a:cxn ang="0">
                <a:pos x="connsiteX1554" y="connsiteY1554"/>
              </a:cxn>
              <a:cxn ang="0">
                <a:pos x="connsiteX1555" y="connsiteY1555"/>
              </a:cxn>
              <a:cxn ang="0">
                <a:pos x="connsiteX1556" y="connsiteY1556"/>
              </a:cxn>
              <a:cxn ang="0">
                <a:pos x="connsiteX1557" y="connsiteY1557"/>
              </a:cxn>
              <a:cxn ang="0">
                <a:pos x="connsiteX1558" y="connsiteY1558"/>
              </a:cxn>
              <a:cxn ang="0">
                <a:pos x="connsiteX1559" y="connsiteY1559"/>
              </a:cxn>
              <a:cxn ang="0">
                <a:pos x="connsiteX1560" y="connsiteY1560"/>
              </a:cxn>
              <a:cxn ang="0">
                <a:pos x="connsiteX1561" y="connsiteY1561"/>
              </a:cxn>
              <a:cxn ang="0">
                <a:pos x="connsiteX1562" y="connsiteY1562"/>
              </a:cxn>
              <a:cxn ang="0">
                <a:pos x="connsiteX1563" y="connsiteY1563"/>
              </a:cxn>
              <a:cxn ang="0">
                <a:pos x="connsiteX1564" y="connsiteY1564"/>
              </a:cxn>
              <a:cxn ang="0">
                <a:pos x="connsiteX1565" y="connsiteY1565"/>
              </a:cxn>
              <a:cxn ang="0">
                <a:pos x="connsiteX1566" y="connsiteY1566"/>
              </a:cxn>
              <a:cxn ang="0">
                <a:pos x="connsiteX1567" y="connsiteY1567"/>
              </a:cxn>
              <a:cxn ang="0">
                <a:pos x="connsiteX1568" y="connsiteY1568"/>
              </a:cxn>
              <a:cxn ang="0">
                <a:pos x="connsiteX1569" y="connsiteY1569"/>
              </a:cxn>
              <a:cxn ang="0">
                <a:pos x="connsiteX1570" y="connsiteY1570"/>
              </a:cxn>
              <a:cxn ang="0">
                <a:pos x="connsiteX1571" y="connsiteY1571"/>
              </a:cxn>
              <a:cxn ang="0">
                <a:pos x="connsiteX1572" y="connsiteY1572"/>
              </a:cxn>
              <a:cxn ang="0">
                <a:pos x="connsiteX1573" y="connsiteY1573"/>
              </a:cxn>
              <a:cxn ang="0">
                <a:pos x="connsiteX1574" y="connsiteY1574"/>
              </a:cxn>
              <a:cxn ang="0">
                <a:pos x="connsiteX1575" y="connsiteY1575"/>
              </a:cxn>
              <a:cxn ang="0">
                <a:pos x="connsiteX1576" y="connsiteY1576"/>
              </a:cxn>
              <a:cxn ang="0">
                <a:pos x="connsiteX1577" y="connsiteY1577"/>
              </a:cxn>
              <a:cxn ang="0">
                <a:pos x="connsiteX1578" y="connsiteY1578"/>
              </a:cxn>
              <a:cxn ang="0">
                <a:pos x="connsiteX1579" y="connsiteY1579"/>
              </a:cxn>
              <a:cxn ang="0">
                <a:pos x="connsiteX1580" y="connsiteY1580"/>
              </a:cxn>
              <a:cxn ang="0">
                <a:pos x="connsiteX1581" y="connsiteY1581"/>
              </a:cxn>
              <a:cxn ang="0">
                <a:pos x="connsiteX1582" y="connsiteY1582"/>
              </a:cxn>
              <a:cxn ang="0">
                <a:pos x="connsiteX1583" y="connsiteY1583"/>
              </a:cxn>
              <a:cxn ang="0">
                <a:pos x="connsiteX1584" y="connsiteY1584"/>
              </a:cxn>
              <a:cxn ang="0">
                <a:pos x="connsiteX1585" y="connsiteY1585"/>
              </a:cxn>
              <a:cxn ang="0">
                <a:pos x="connsiteX1586" y="connsiteY1586"/>
              </a:cxn>
              <a:cxn ang="0">
                <a:pos x="connsiteX1587" y="connsiteY1587"/>
              </a:cxn>
              <a:cxn ang="0">
                <a:pos x="connsiteX1588" y="connsiteY1588"/>
              </a:cxn>
              <a:cxn ang="0">
                <a:pos x="connsiteX1589" y="connsiteY1589"/>
              </a:cxn>
              <a:cxn ang="0">
                <a:pos x="connsiteX1590" y="connsiteY1590"/>
              </a:cxn>
              <a:cxn ang="0">
                <a:pos x="connsiteX1591" y="connsiteY1591"/>
              </a:cxn>
              <a:cxn ang="0">
                <a:pos x="connsiteX1592" y="connsiteY1592"/>
              </a:cxn>
              <a:cxn ang="0">
                <a:pos x="connsiteX1593" y="connsiteY1593"/>
              </a:cxn>
              <a:cxn ang="0">
                <a:pos x="connsiteX1594" y="connsiteY1594"/>
              </a:cxn>
              <a:cxn ang="0">
                <a:pos x="connsiteX1595" y="connsiteY1595"/>
              </a:cxn>
              <a:cxn ang="0">
                <a:pos x="connsiteX1596" y="connsiteY1596"/>
              </a:cxn>
              <a:cxn ang="0">
                <a:pos x="connsiteX1597" y="connsiteY1597"/>
              </a:cxn>
              <a:cxn ang="0">
                <a:pos x="connsiteX1598" y="connsiteY1598"/>
              </a:cxn>
              <a:cxn ang="0">
                <a:pos x="connsiteX1599" y="connsiteY1599"/>
              </a:cxn>
              <a:cxn ang="0">
                <a:pos x="connsiteX1600" y="connsiteY1600"/>
              </a:cxn>
              <a:cxn ang="0">
                <a:pos x="connsiteX1601" y="connsiteY1601"/>
              </a:cxn>
              <a:cxn ang="0">
                <a:pos x="connsiteX1602" y="connsiteY1602"/>
              </a:cxn>
              <a:cxn ang="0">
                <a:pos x="connsiteX1603" y="connsiteY1603"/>
              </a:cxn>
              <a:cxn ang="0">
                <a:pos x="connsiteX1604" y="connsiteY1604"/>
              </a:cxn>
              <a:cxn ang="0">
                <a:pos x="connsiteX1605" y="connsiteY1605"/>
              </a:cxn>
              <a:cxn ang="0">
                <a:pos x="connsiteX1606" y="connsiteY1606"/>
              </a:cxn>
              <a:cxn ang="0">
                <a:pos x="connsiteX1607" y="connsiteY1607"/>
              </a:cxn>
              <a:cxn ang="0">
                <a:pos x="connsiteX1608" y="connsiteY1608"/>
              </a:cxn>
              <a:cxn ang="0">
                <a:pos x="connsiteX1609" y="connsiteY1609"/>
              </a:cxn>
              <a:cxn ang="0">
                <a:pos x="connsiteX1610" y="connsiteY1610"/>
              </a:cxn>
              <a:cxn ang="0">
                <a:pos x="connsiteX1611" y="connsiteY1611"/>
              </a:cxn>
              <a:cxn ang="0">
                <a:pos x="connsiteX1612" y="connsiteY1612"/>
              </a:cxn>
              <a:cxn ang="0">
                <a:pos x="connsiteX1613" y="connsiteY1613"/>
              </a:cxn>
              <a:cxn ang="0">
                <a:pos x="connsiteX1614" y="connsiteY1614"/>
              </a:cxn>
              <a:cxn ang="0">
                <a:pos x="connsiteX1615" y="connsiteY1615"/>
              </a:cxn>
              <a:cxn ang="0">
                <a:pos x="connsiteX1616" y="connsiteY1616"/>
              </a:cxn>
              <a:cxn ang="0">
                <a:pos x="connsiteX1617" y="connsiteY1617"/>
              </a:cxn>
              <a:cxn ang="0">
                <a:pos x="connsiteX1618" y="connsiteY1618"/>
              </a:cxn>
              <a:cxn ang="0">
                <a:pos x="connsiteX1619" y="connsiteY1619"/>
              </a:cxn>
              <a:cxn ang="0">
                <a:pos x="connsiteX1620" y="connsiteY1620"/>
              </a:cxn>
              <a:cxn ang="0">
                <a:pos x="connsiteX1621" y="connsiteY1621"/>
              </a:cxn>
              <a:cxn ang="0">
                <a:pos x="connsiteX1622" y="connsiteY1622"/>
              </a:cxn>
              <a:cxn ang="0">
                <a:pos x="connsiteX1623" y="connsiteY1623"/>
              </a:cxn>
              <a:cxn ang="0">
                <a:pos x="connsiteX1624" y="connsiteY1624"/>
              </a:cxn>
              <a:cxn ang="0">
                <a:pos x="connsiteX1625" y="connsiteY1625"/>
              </a:cxn>
              <a:cxn ang="0">
                <a:pos x="connsiteX1626" y="connsiteY1626"/>
              </a:cxn>
              <a:cxn ang="0">
                <a:pos x="connsiteX1627" y="connsiteY1627"/>
              </a:cxn>
              <a:cxn ang="0">
                <a:pos x="connsiteX1628" y="connsiteY1628"/>
              </a:cxn>
              <a:cxn ang="0">
                <a:pos x="connsiteX1629" y="connsiteY1629"/>
              </a:cxn>
              <a:cxn ang="0">
                <a:pos x="connsiteX1630" y="connsiteY1630"/>
              </a:cxn>
              <a:cxn ang="0">
                <a:pos x="connsiteX1631" y="connsiteY1631"/>
              </a:cxn>
              <a:cxn ang="0">
                <a:pos x="connsiteX1632" y="connsiteY1632"/>
              </a:cxn>
              <a:cxn ang="0">
                <a:pos x="connsiteX1633" y="connsiteY1633"/>
              </a:cxn>
              <a:cxn ang="0">
                <a:pos x="connsiteX1634" y="connsiteY1634"/>
              </a:cxn>
              <a:cxn ang="0">
                <a:pos x="connsiteX1635" y="connsiteY1635"/>
              </a:cxn>
              <a:cxn ang="0">
                <a:pos x="connsiteX1636" y="connsiteY1636"/>
              </a:cxn>
              <a:cxn ang="0">
                <a:pos x="connsiteX1637" y="connsiteY1637"/>
              </a:cxn>
              <a:cxn ang="0">
                <a:pos x="connsiteX1638" y="connsiteY1638"/>
              </a:cxn>
              <a:cxn ang="0">
                <a:pos x="connsiteX1639" y="connsiteY1639"/>
              </a:cxn>
              <a:cxn ang="0">
                <a:pos x="connsiteX1640" y="connsiteY1640"/>
              </a:cxn>
              <a:cxn ang="0">
                <a:pos x="connsiteX1641" y="connsiteY1641"/>
              </a:cxn>
              <a:cxn ang="0">
                <a:pos x="connsiteX1642" y="connsiteY1642"/>
              </a:cxn>
              <a:cxn ang="0">
                <a:pos x="connsiteX1643" y="connsiteY1643"/>
              </a:cxn>
              <a:cxn ang="0">
                <a:pos x="connsiteX1644" y="connsiteY1644"/>
              </a:cxn>
              <a:cxn ang="0">
                <a:pos x="connsiteX1645" y="connsiteY1645"/>
              </a:cxn>
              <a:cxn ang="0">
                <a:pos x="connsiteX1646" y="connsiteY1646"/>
              </a:cxn>
              <a:cxn ang="0">
                <a:pos x="connsiteX1647" y="connsiteY1647"/>
              </a:cxn>
              <a:cxn ang="0">
                <a:pos x="connsiteX1648" y="connsiteY1648"/>
              </a:cxn>
              <a:cxn ang="0">
                <a:pos x="connsiteX1649" y="connsiteY1649"/>
              </a:cxn>
              <a:cxn ang="0">
                <a:pos x="connsiteX1650" y="connsiteY1650"/>
              </a:cxn>
              <a:cxn ang="0">
                <a:pos x="connsiteX1651" y="connsiteY1651"/>
              </a:cxn>
              <a:cxn ang="0">
                <a:pos x="connsiteX1652" y="connsiteY1652"/>
              </a:cxn>
              <a:cxn ang="0">
                <a:pos x="connsiteX1653" y="connsiteY1653"/>
              </a:cxn>
              <a:cxn ang="0">
                <a:pos x="connsiteX1654" y="connsiteY1654"/>
              </a:cxn>
              <a:cxn ang="0">
                <a:pos x="connsiteX1655" y="connsiteY1655"/>
              </a:cxn>
              <a:cxn ang="0">
                <a:pos x="connsiteX1656" y="connsiteY1656"/>
              </a:cxn>
              <a:cxn ang="0">
                <a:pos x="connsiteX1657" y="connsiteY1657"/>
              </a:cxn>
              <a:cxn ang="0">
                <a:pos x="connsiteX1658" y="connsiteY1658"/>
              </a:cxn>
              <a:cxn ang="0">
                <a:pos x="connsiteX1659" y="connsiteY1659"/>
              </a:cxn>
              <a:cxn ang="0">
                <a:pos x="connsiteX1660" y="connsiteY1660"/>
              </a:cxn>
              <a:cxn ang="0">
                <a:pos x="connsiteX1661" y="connsiteY1661"/>
              </a:cxn>
              <a:cxn ang="0">
                <a:pos x="connsiteX1662" y="connsiteY1662"/>
              </a:cxn>
              <a:cxn ang="0">
                <a:pos x="connsiteX1663" y="connsiteY1663"/>
              </a:cxn>
              <a:cxn ang="0">
                <a:pos x="connsiteX1664" y="connsiteY1664"/>
              </a:cxn>
              <a:cxn ang="0">
                <a:pos x="connsiteX1665" y="connsiteY1665"/>
              </a:cxn>
              <a:cxn ang="0">
                <a:pos x="connsiteX1666" y="connsiteY1666"/>
              </a:cxn>
              <a:cxn ang="0">
                <a:pos x="connsiteX1667" y="connsiteY1667"/>
              </a:cxn>
              <a:cxn ang="0">
                <a:pos x="connsiteX1668" y="connsiteY1668"/>
              </a:cxn>
              <a:cxn ang="0">
                <a:pos x="connsiteX1669" y="connsiteY1669"/>
              </a:cxn>
              <a:cxn ang="0">
                <a:pos x="connsiteX1670" y="connsiteY1670"/>
              </a:cxn>
              <a:cxn ang="0">
                <a:pos x="connsiteX1671" y="connsiteY1671"/>
              </a:cxn>
              <a:cxn ang="0">
                <a:pos x="connsiteX1672" y="connsiteY1672"/>
              </a:cxn>
              <a:cxn ang="0">
                <a:pos x="connsiteX1673" y="connsiteY1673"/>
              </a:cxn>
              <a:cxn ang="0">
                <a:pos x="connsiteX1674" y="connsiteY1674"/>
              </a:cxn>
              <a:cxn ang="0">
                <a:pos x="connsiteX1675" y="connsiteY1675"/>
              </a:cxn>
              <a:cxn ang="0">
                <a:pos x="connsiteX1676" y="connsiteY1676"/>
              </a:cxn>
              <a:cxn ang="0">
                <a:pos x="connsiteX1677" y="connsiteY1677"/>
              </a:cxn>
              <a:cxn ang="0">
                <a:pos x="connsiteX1678" y="connsiteY1678"/>
              </a:cxn>
              <a:cxn ang="0">
                <a:pos x="connsiteX1679" y="connsiteY1679"/>
              </a:cxn>
              <a:cxn ang="0">
                <a:pos x="connsiteX1680" y="connsiteY1680"/>
              </a:cxn>
              <a:cxn ang="0">
                <a:pos x="connsiteX1681" y="connsiteY1681"/>
              </a:cxn>
              <a:cxn ang="0">
                <a:pos x="connsiteX1682" y="connsiteY1682"/>
              </a:cxn>
              <a:cxn ang="0">
                <a:pos x="connsiteX1683" y="connsiteY1683"/>
              </a:cxn>
              <a:cxn ang="0">
                <a:pos x="connsiteX1684" y="connsiteY1684"/>
              </a:cxn>
              <a:cxn ang="0">
                <a:pos x="connsiteX1685" y="connsiteY1685"/>
              </a:cxn>
              <a:cxn ang="0">
                <a:pos x="connsiteX1686" y="connsiteY1686"/>
              </a:cxn>
              <a:cxn ang="0">
                <a:pos x="connsiteX1687" y="connsiteY1687"/>
              </a:cxn>
              <a:cxn ang="0">
                <a:pos x="connsiteX1688" y="connsiteY1688"/>
              </a:cxn>
              <a:cxn ang="0">
                <a:pos x="connsiteX1689" y="connsiteY1689"/>
              </a:cxn>
              <a:cxn ang="0">
                <a:pos x="connsiteX1690" y="connsiteY1690"/>
              </a:cxn>
              <a:cxn ang="0">
                <a:pos x="connsiteX1691" y="connsiteY1691"/>
              </a:cxn>
              <a:cxn ang="0">
                <a:pos x="connsiteX1692" y="connsiteY1692"/>
              </a:cxn>
              <a:cxn ang="0">
                <a:pos x="connsiteX1693" y="connsiteY1693"/>
              </a:cxn>
              <a:cxn ang="0">
                <a:pos x="connsiteX1694" y="connsiteY1694"/>
              </a:cxn>
              <a:cxn ang="0">
                <a:pos x="connsiteX1695" y="connsiteY1695"/>
              </a:cxn>
              <a:cxn ang="0">
                <a:pos x="connsiteX1696" y="connsiteY1696"/>
              </a:cxn>
              <a:cxn ang="0">
                <a:pos x="connsiteX1697" y="connsiteY1697"/>
              </a:cxn>
              <a:cxn ang="0">
                <a:pos x="connsiteX1698" y="connsiteY1698"/>
              </a:cxn>
              <a:cxn ang="0">
                <a:pos x="connsiteX1699" y="connsiteY1699"/>
              </a:cxn>
              <a:cxn ang="0">
                <a:pos x="connsiteX1700" y="connsiteY1700"/>
              </a:cxn>
              <a:cxn ang="0">
                <a:pos x="connsiteX1701" y="connsiteY1701"/>
              </a:cxn>
              <a:cxn ang="0">
                <a:pos x="connsiteX1702" y="connsiteY1702"/>
              </a:cxn>
              <a:cxn ang="0">
                <a:pos x="connsiteX1703" y="connsiteY1703"/>
              </a:cxn>
              <a:cxn ang="0">
                <a:pos x="connsiteX1704" y="connsiteY1704"/>
              </a:cxn>
              <a:cxn ang="0">
                <a:pos x="connsiteX1705" y="connsiteY1705"/>
              </a:cxn>
              <a:cxn ang="0">
                <a:pos x="connsiteX1706" y="connsiteY1706"/>
              </a:cxn>
              <a:cxn ang="0">
                <a:pos x="connsiteX1707" y="connsiteY1707"/>
              </a:cxn>
              <a:cxn ang="0">
                <a:pos x="connsiteX1708" y="connsiteY1708"/>
              </a:cxn>
              <a:cxn ang="0">
                <a:pos x="connsiteX1709" y="connsiteY1709"/>
              </a:cxn>
              <a:cxn ang="0">
                <a:pos x="connsiteX1710" y="connsiteY1710"/>
              </a:cxn>
              <a:cxn ang="0">
                <a:pos x="connsiteX1711" y="connsiteY1711"/>
              </a:cxn>
              <a:cxn ang="0">
                <a:pos x="connsiteX1712" y="connsiteY1712"/>
              </a:cxn>
              <a:cxn ang="0">
                <a:pos x="connsiteX1713" y="connsiteY1713"/>
              </a:cxn>
              <a:cxn ang="0">
                <a:pos x="connsiteX1714" y="connsiteY1714"/>
              </a:cxn>
              <a:cxn ang="0">
                <a:pos x="connsiteX1715" y="connsiteY1715"/>
              </a:cxn>
              <a:cxn ang="0">
                <a:pos x="connsiteX1716" y="connsiteY1716"/>
              </a:cxn>
              <a:cxn ang="0">
                <a:pos x="connsiteX1717" y="connsiteY1717"/>
              </a:cxn>
              <a:cxn ang="0">
                <a:pos x="connsiteX1718" y="connsiteY1718"/>
              </a:cxn>
              <a:cxn ang="0">
                <a:pos x="connsiteX1719" y="connsiteY1719"/>
              </a:cxn>
              <a:cxn ang="0">
                <a:pos x="connsiteX1720" y="connsiteY1720"/>
              </a:cxn>
              <a:cxn ang="0">
                <a:pos x="connsiteX1721" y="connsiteY1721"/>
              </a:cxn>
              <a:cxn ang="0">
                <a:pos x="connsiteX1722" y="connsiteY1722"/>
              </a:cxn>
              <a:cxn ang="0">
                <a:pos x="connsiteX1723" y="connsiteY1723"/>
              </a:cxn>
              <a:cxn ang="0">
                <a:pos x="connsiteX1724" y="connsiteY1724"/>
              </a:cxn>
              <a:cxn ang="0">
                <a:pos x="connsiteX1725" y="connsiteY1725"/>
              </a:cxn>
              <a:cxn ang="0">
                <a:pos x="connsiteX1726" y="connsiteY1726"/>
              </a:cxn>
              <a:cxn ang="0">
                <a:pos x="connsiteX1727" y="connsiteY1727"/>
              </a:cxn>
              <a:cxn ang="0">
                <a:pos x="connsiteX1728" y="connsiteY1728"/>
              </a:cxn>
              <a:cxn ang="0">
                <a:pos x="connsiteX1729" y="connsiteY1729"/>
              </a:cxn>
              <a:cxn ang="0">
                <a:pos x="connsiteX1730" y="connsiteY1730"/>
              </a:cxn>
              <a:cxn ang="0">
                <a:pos x="connsiteX1731" y="connsiteY1731"/>
              </a:cxn>
              <a:cxn ang="0">
                <a:pos x="connsiteX1732" y="connsiteY1732"/>
              </a:cxn>
              <a:cxn ang="0">
                <a:pos x="connsiteX1733" y="connsiteY1733"/>
              </a:cxn>
              <a:cxn ang="0">
                <a:pos x="connsiteX1734" y="connsiteY1734"/>
              </a:cxn>
              <a:cxn ang="0">
                <a:pos x="connsiteX1735" y="connsiteY1735"/>
              </a:cxn>
              <a:cxn ang="0">
                <a:pos x="connsiteX1736" y="connsiteY1736"/>
              </a:cxn>
              <a:cxn ang="0">
                <a:pos x="connsiteX1737" y="connsiteY1737"/>
              </a:cxn>
              <a:cxn ang="0">
                <a:pos x="connsiteX1738" y="connsiteY1738"/>
              </a:cxn>
              <a:cxn ang="0">
                <a:pos x="connsiteX1739" y="connsiteY1739"/>
              </a:cxn>
              <a:cxn ang="0">
                <a:pos x="connsiteX1740" y="connsiteY1740"/>
              </a:cxn>
              <a:cxn ang="0">
                <a:pos x="connsiteX1741" y="connsiteY1741"/>
              </a:cxn>
              <a:cxn ang="0">
                <a:pos x="connsiteX1742" y="connsiteY1742"/>
              </a:cxn>
              <a:cxn ang="0">
                <a:pos x="connsiteX1743" y="connsiteY1743"/>
              </a:cxn>
              <a:cxn ang="0">
                <a:pos x="connsiteX1744" y="connsiteY1744"/>
              </a:cxn>
              <a:cxn ang="0">
                <a:pos x="connsiteX1745" y="connsiteY1745"/>
              </a:cxn>
              <a:cxn ang="0">
                <a:pos x="connsiteX1746" y="connsiteY1746"/>
              </a:cxn>
              <a:cxn ang="0">
                <a:pos x="connsiteX1747" y="connsiteY1747"/>
              </a:cxn>
              <a:cxn ang="0">
                <a:pos x="connsiteX1748" y="connsiteY1748"/>
              </a:cxn>
              <a:cxn ang="0">
                <a:pos x="connsiteX1749" y="connsiteY1749"/>
              </a:cxn>
              <a:cxn ang="0">
                <a:pos x="connsiteX1750" y="connsiteY1750"/>
              </a:cxn>
              <a:cxn ang="0">
                <a:pos x="connsiteX1751" y="connsiteY1751"/>
              </a:cxn>
              <a:cxn ang="0">
                <a:pos x="connsiteX1752" y="connsiteY1752"/>
              </a:cxn>
              <a:cxn ang="0">
                <a:pos x="connsiteX1753" y="connsiteY1753"/>
              </a:cxn>
              <a:cxn ang="0">
                <a:pos x="connsiteX1754" y="connsiteY1754"/>
              </a:cxn>
              <a:cxn ang="0">
                <a:pos x="connsiteX1755" y="connsiteY1755"/>
              </a:cxn>
              <a:cxn ang="0">
                <a:pos x="connsiteX1756" y="connsiteY1756"/>
              </a:cxn>
              <a:cxn ang="0">
                <a:pos x="connsiteX1757" y="connsiteY1757"/>
              </a:cxn>
              <a:cxn ang="0">
                <a:pos x="connsiteX1758" y="connsiteY1758"/>
              </a:cxn>
              <a:cxn ang="0">
                <a:pos x="connsiteX1759" y="connsiteY1759"/>
              </a:cxn>
              <a:cxn ang="0">
                <a:pos x="connsiteX1760" y="connsiteY1760"/>
              </a:cxn>
              <a:cxn ang="0">
                <a:pos x="connsiteX1761" y="connsiteY1761"/>
              </a:cxn>
              <a:cxn ang="0">
                <a:pos x="connsiteX1762" y="connsiteY1762"/>
              </a:cxn>
              <a:cxn ang="0">
                <a:pos x="connsiteX1763" y="connsiteY1763"/>
              </a:cxn>
              <a:cxn ang="0">
                <a:pos x="connsiteX1764" y="connsiteY1764"/>
              </a:cxn>
              <a:cxn ang="0">
                <a:pos x="connsiteX1765" y="connsiteY1765"/>
              </a:cxn>
              <a:cxn ang="0">
                <a:pos x="connsiteX1766" y="connsiteY1766"/>
              </a:cxn>
              <a:cxn ang="0">
                <a:pos x="connsiteX1767" y="connsiteY1767"/>
              </a:cxn>
              <a:cxn ang="0">
                <a:pos x="connsiteX1768" y="connsiteY1768"/>
              </a:cxn>
              <a:cxn ang="0">
                <a:pos x="connsiteX1769" y="connsiteY1769"/>
              </a:cxn>
              <a:cxn ang="0">
                <a:pos x="connsiteX1770" y="connsiteY1770"/>
              </a:cxn>
              <a:cxn ang="0">
                <a:pos x="connsiteX1771" y="connsiteY1771"/>
              </a:cxn>
              <a:cxn ang="0">
                <a:pos x="connsiteX1772" y="connsiteY1772"/>
              </a:cxn>
              <a:cxn ang="0">
                <a:pos x="connsiteX1773" y="connsiteY1773"/>
              </a:cxn>
              <a:cxn ang="0">
                <a:pos x="connsiteX1774" y="connsiteY1774"/>
              </a:cxn>
              <a:cxn ang="0">
                <a:pos x="connsiteX1775" y="connsiteY1775"/>
              </a:cxn>
              <a:cxn ang="0">
                <a:pos x="connsiteX1776" y="connsiteY1776"/>
              </a:cxn>
              <a:cxn ang="0">
                <a:pos x="connsiteX1777" y="connsiteY1777"/>
              </a:cxn>
              <a:cxn ang="0">
                <a:pos x="connsiteX1778" y="connsiteY1778"/>
              </a:cxn>
              <a:cxn ang="0">
                <a:pos x="connsiteX1779" y="connsiteY1779"/>
              </a:cxn>
              <a:cxn ang="0">
                <a:pos x="connsiteX1780" y="connsiteY1780"/>
              </a:cxn>
              <a:cxn ang="0">
                <a:pos x="connsiteX1781" y="connsiteY1781"/>
              </a:cxn>
              <a:cxn ang="0">
                <a:pos x="connsiteX1782" y="connsiteY1782"/>
              </a:cxn>
              <a:cxn ang="0">
                <a:pos x="connsiteX1783" y="connsiteY1783"/>
              </a:cxn>
              <a:cxn ang="0">
                <a:pos x="connsiteX1784" y="connsiteY1784"/>
              </a:cxn>
              <a:cxn ang="0">
                <a:pos x="connsiteX1785" y="connsiteY1785"/>
              </a:cxn>
              <a:cxn ang="0">
                <a:pos x="connsiteX1786" y="connsiteY1786"/>
              </a:cxn>
              <a:cxn ang="0">
                <a:pos x="connsiteX1787" y="connsiteY1787"/>
              </a:cxn>
              <a:cxn ang="0">
                <a:pos x="connsiteX1788" y="connsiteY1788"/>
              </a:cxn>
              <a:cxn ang="0">
                <a:pos x="connsiteX1789" y="connsiteY1789"/>
              </a:cxn>
              <a:cxn ang="0">
                <a:pos x="connsiteX1790" y="connsiteY1790"/>
              </a:cxn>
              <a:cxn ang="0">
                <a:pos x="connsiteX1791" y="connsiteY1791"/>
              </a:cxn>
              <a:cxn ang="0">
                <a:pos x="connsiteX1792" y="connsiteY1792"/>
              </a:cxn>
              <a:cxn ang="0">
                <a:pos x="connsiteX1793" y="connsiteY1793"/>
              </a:cxn>
              <a:cxn ang="0">
                <a:pos x="connsiteX1794" y="connsiteY1794"/>
              </a:cxn>
              <a:cxn ang="0">
                <a:pos x="connsiteX1795" y="connsiteY1795"/>
              </a:cxn>
              <a:cxn ang="0">
                <a:pos x="connsiteX1796" y="connsiteY1796"/>
              </a:cxn>
              <a:cxn ang="0">
                <a:pos x="connsiteX1797" y="connsiteY1797"/>
              </a:cxn>
              <a:cxn ang="0">
                <a:pos x="connsiteX1798" y="connsiteY1798"/>
              </a:cxn>
              <a:cxn ang="0">
                <a:pos x="connsiteX1799" y="connsiteY1799"/>
              </a:cxn>
              <a:cxn ang="0">
                <a:pos x="connsiteX1800" y="connsiteY1800"/>
              </a:cxn>
              <a:cxn ang="0">
                <a:pos x="connsiteX1801" y="connsiteY1801"/>
              </a:cxn>
              <a:cxn ang="0">
                <a:pos x="connsiteX1802" y="connsiteY1802"/>
              </a:cxn>
              <a:cxn ang="0">
                <a:pos x="connsiteX1803" y="connsiteY1803"/>
              </a:cxn>
              <a:cxn ang="0">
                <a:pos x="connsiteX1804" y="connsiteY1804"/>
              </a:cxn>
              <a:cxn ang="0">
                <a:pos x="connsiteX1805" y="connsiteY1805"/>
              </a:cxn>
              <a:cxn ang="0">
                <a:pos x="connsiteX1806" y="connsiteY1806"/>
              </a:cxn>
              <a:cxn ang="0">
                <a:pos x="connsiteX1807" y="connsiteY1807"/>
              </a:cxn>
              <a:cxn ang="0">
                <a:pos x="connsiteX1808" y="connsiteY1808"/>
              </a:cxn>
              <a:cxn ang="0">
                <a:pos x="connsiteX1809" y="connsiteY1809"/>
              </a:cxn>
              <a:cxn ang="0">
                <a:pos x="connsiteX1810" y="connsiteY1810"/>
              </a:cxn>
              <a:cxn ang="0">
                <a:pos x="connsiteX1811" y="connsiteY1811"/>
              </a:cxn>
              <a:cxn ang="0">
                <a:pos x="connsiteX1812" y="connsiteY1812"/>
              </a:cxn>
              <a:cxn ang="0">
                <a:pos x="connsiteX1813" y="connsiteY1813"/>
              </a:cxn>
              <a:cxn ang="0">
                <a:pos x="connsiteX1814" y="connsiteY1814"/>
              </a:cxn>
              <a:cxn ang="0">
                <a:pos x="connsiteX1815" y="connsiteY1815"/>
              </a:cxn>
              <a:cxn ang="0">
                <a:pos x="connsiteX1816" y="connsiteY1816"/>
              </a:cxn>
              <a:cxn ang="0">
                <a:pos x="connsiteX1817" y="connsiteY1817"/>
              </a:cxn>
              <a:cxn ang="0">
                <a:pos x="connsiteX1818" y="connsiteY1818"/>
              </a:cxn>
              <a:cxn ang="0">
                <a:pos x="connsiteX1819" y="connsiteY1819"/>
              </a:cxn>
              <a:cxn ang="0">
                <a:pos x="connsiteX1820" y="connsiteY1820"/>
              </a:cxn>
              <a:cxn ang="0">
                <a:pos x="connsiteX1821" y="connsiteY1821"/>
              </a:cxn>
              <a:cxn ang="0">
                <a:pos x="connsiteX1822" y="connsiteY1822"/>
              </a:cxn>
              <a:cxn ang="0">
                <a:pos x="connsiteX1823" y="connsiteY1823"/>
              </a:cxn>
              <a:cxn ang="0">
                <a:pos x="connsiteX1824" y="connsiteY1824"/>
              </a:cxn>
              <a:cxn ang="0">
                <a:pos x="connsiteX1825" y="connsiteY1825"/>
              </a:cxn>
              <a:cxn ang="0">
                <a:pos x="connsiteX1826" y="connsiteY1826"/>
              </a:cxn>
              <a:cxn ang="0">
                <a:pos x="connsiteX1827" y="connsiteY1827"/>
              </a:cxn>
              <a:cxn ang="0">
                <a:pos x="connsiteX1828" y="connsiteY1828"/>
              </a:cxn>
              <a:cxn ang="0">
                <a:pos x="connsiteX1829" y="connsiteY1829"/>
              </a:cxn>
              <a:cxn ang="0">
                <a:pos x="connsiteX1830" y="connsiteY1830"/>
              </a:cxn>
              <a:cxn ang="0">
                <a:pos x="connsiteX1831" y="connsiteY1831"/>
              </a:cxn>
              <a:cxn ang="0">
                <a:pos x="connsiteX1832" y="connsiteY1832"/>
              </a:cxn>
              <a:cxn ang="0">
                <a:pos x="connsiteX1833" y="connsiteY1833"/>
              </a:cxn>
              <a:cxn ang="0">
                <a:pos x="connsiteX1834" y="connsiteY1834"/>
              </a:cxn>
              <a:cxn ang="0">
                <a:pos x="connsiteX1835" y="connsiteY1835"/>
              </a:cxn>
              <a:cxn ang="0">
                <a:pos x="connsiteX1836" y="connsiteY1836"/>
              </a:cxn>
              <a:cxn ang="0">
                <a:pos x="connsiteX1837" y="connsiteY1837"/>
              </a:cxn>
              <a:cxn ang="0">
                <a:pos x="connsiteX1838" y="connsiteY1838"/>
              </a:cxn>
              <a:cxn ang="0">
                <a:pos x="connsiteX1839" y="connsiteY1839"/>
              </a:cxn>
              <a:cxn ang="0">
                <a:pos x="connsiteX1840" y="connsiteY1840"/>
              </a:cxn>
              <a:cxn ang="0">
                <a:pos x="connsiteX1841" y="connsiteY1841"/>
              </a:cxn>
              <a:cxn ang="0">
                <a:pos x="connsiteX1842" y="connsiteY1842"/>
              </a:cxn>
              <a:cxn ang="0">
                <a:pos x="connsiteX1843" y="connsiteY1843"/>
              </a:cxn>
              <a:cxn ang="0">
                <a:pos x="connsiteX1844" y="connsiteY1844"/>
              </a:cxn>
              <a:cxn ang="0">
                <a:pos x="connsiteX1845" y="connsiteY1845"/>
              </a:cxn>
              <a:cxn ang="0">
                <a:pos x="connsiteX1846" y="connsiteY1846"/>
              </a:cxn>
              <a:cxn ang="0">
                <a:pos x="connsiteX1847" y="connsiteY1847"/>
              </a:cxn>
              <a:cxn ang="0">
                <a:pos x="connsiteX1848" y="connsiteY1848"/>
              </a:cxn>
              <a:cxn ang="0">
                <a:pos x="connsiteX1849" y="connsiteY1849"/>
              </a:cxn>
              <a:cxn ang="0">
                <a:pos x="connsiteX1850" y="connsiteY1850"/>
              </a:cxn>
              <a:cxn ang="0">
                <a:pos x="connsiteX1851" y="connsiteY1851"/>
              </a:cxn>
              <a:cxn ang="0">
                <a:pos x="connsiteX1852" y="connsiteY1852"/>
              </a:cxn>
              <a:cxn ang="0">
                <a:pos x="connsiteX1853" y="connsiteY1853"/>
              </a:cxn>
              <a:cxn ang="0">
                <a:pos x="connsiteX1854" y="connsiteY1854"/>
              </a:cxn>
              <a:cxn ang="0">
                <a:pos x="connsiteX1855" y="connsiteY1855"/>
              </a:cxn>
              <a:cxn ang="0">
                <a:pos x="connsiteX1856" y="connsiteY1856"/>
              </a:cxn>
              <a:cxn ang="0">
                <a:pos x="connsiteX1857" y="connsiteY1857"/>
              </a:cxn>
              <a:cxn ang="0">
                <a:pos x="connsiteX1858" y="connsiteY1858"/>
              </a:cxn>
              <a:cxn ang="0">
                <a:pos x="connsiteX1859" y="connsiteY1859"/>
              </a:cxn>
              <a:cxn ang="0">
                <a:pos x="connsiteX1860" y="connsiteY1860"/>
              </a:cxn>
              <a:cxn ang="0">
                <a:pos x="connsiteX1861" y="connsiteY1861"/>
              </a:cxn>
              <a:cxn ang="0">
                <a:pos x="connsiteX1862" y="connsiteY1862"/>
              </a:cxn>
              <a:cxn ang="0">
                <a:pos x="connsiteX1863" y="connsiteY1863"/>
              </a:cxn>
              <a:cxn ang="0">
                <a:pos x="connsiteX1864" y="connsiteY1864"/>
              </a:cxn>
              <a:cxn ang="0">
                <a:pos x="connsiteX1865" y="connsiteY1865"/>
              </a:cxn>
              <a:cxn ang="0">
                <a:pos x="connsiteX1866" y="connsiteY1866"/>
              </a:cxn>
              <a:cxn ang="0">
                <a:pos x="connsiteX1867" y="connsiteY1867"/>
              </a:cxn>
              <a:cxn ang="0">
                <a:pos x="connsiteX1868" y="connsiteY1868"/>
              </a:cxn>
              <a:cxn ang="0">
                <a:pos x="connsiteX1869" y="connsiteY1869"/>
              </a:cxn>
              <a:cxn ang="0">
                <a:pos x="connsiteX1870" y="connsiteY1870"/>
              </a:cxn>
              <a:cxn ang="0">
                <a:pos x="connsiteX1871" y="connsiteY1871"/>
              </a:cxn>
              <a:cxn ang="0">
                <a:pos x="connsiteX1872" y="connsiteY1872"/>
              </a:cxn>
              <a:cxn ang="0">
                <a:pos x="connsiteX1873" y="connsiteY1873"/>
              </a:cxn>
              <a:cxn ang="0">
                <a:pos x="connsiteX1874" y="connsiteY1874"/>
              </a:cxn>
              <a:cxn ang="0">
                <a:pos x="connsiteX1875" y="connsiteY1875"/>
              </a:cxn>
              <a:cxn ang="0">
                <a:pos x="connsiteX1876" y="connsiteY1876"/>
              </a:cxn>
              <a:cxn ang="0">
                <a:pos x="connsiteX1877" y="connsiteY1877"/>
              </a:cxn>
              <a:cxn ang="0">
                <a:pos x="connsiteX1878" y="connsiteY1878"/>
              </a:cxn>
              <a:cxn ang="0">
                <a:pos x="connsiteX1879" y="connsiteY1879"/>
              </a:cxn>
              <a:cxn ang="0">
                <a:pos x="connsiteX1880" y="connsiteY1880"/>
              </a:cxn>
              <a:cxn ang="0">
                <a:pos x="connsiteX1881" y="connsiteY1881"/>
              </a:cxn>
              <a:cxn ang="0">
                <a:pos x="connsiteX1882" y="connsiteY1882"/>
              </a:cxn>
              <a:cxn ang="0">
                <a:pos x="connsiteX1883" y="connsiteY1883"/>
              </a:cxn>
              <a:cxn ang="0">
                <a:pos x="connsiteX1884" y="connsiteY1884"/>
              </a:cxn>
              <a:cxn ang="0">
                <a:pos x="connsiteX1885" y="connsiteY1885"/>
              </a:cxn>
              <a:cxn ang="0">
                <a:pos x="connsiteX1886" y="connsiteY1886"/>
              </a:cxn>
              <a:cxn ang="0">
                <a:pos x="connsiteX1887" y="connsiteY1887"/>
              </a:cxn>
              <a:cxn ang="0">
                <a:pos x="connsiteX1888" y="connsiteY1888"/>
              </a:cxn>
              <a:cxn ang="0">
                <a:pos x="connsiteX1889" y="connsiteY1889"/>
              </a:cxn>
              <a:cxn ang="0">
                <a:pos x="connsiteX1890" y="connsiteY1890"/>
              </a:cxn>
              <a:cxn ang="0">
                <a:pos x="connsiteX1891" y="connsiteY1891"/>
              </a:cxn>
              <a:cxn ang="0">
                <a:pos x="connsiteX1892" y="connsiteY1892"/>
              </a:cxn>
              <a:cxn ang="0">
                <a:pos x="connsiteX1893" y="connsiteY1893"/>
              </a:cxn>
              <a:cxn ang="0">
                <a:pos x="connsiteX1894" y="connsiteY1894"/>
              </a:cxn>
              <a:cxn ang="0">
                <a:pos x="connsiteX1895" y="connsiteY1895"/>
              </a:cxn>
              <a:cxn ang="0">
                <a:pos x="connsiteX1896" y="connsiteY1896"/>
              </a:cxn>
              <a:cxn ang="0">
                <a:pos x="connsiteX1897" y="connsiteY1897"/>
              </a:cxn>
              <a:cxn ang="0">
                <a:pos x="connsiteX1898" y="connsiteY1898"/>
              </a:cxn>
              <a:cxn ang="0">
                <a:pos x="connsiteX1899" y="connsiteY1899"/>
              </a:cxn>
              <a:cxn ang="0">
                <a:pos x="connsiteX1900" y="connsiteY1900"/>
              </a:cxn>
              <a:cxn ang="0">
                <a:pos x="connsiteX1901" y="connsiteY1901"/>
              </a:cxn>
              <a:cxn ang="0">
                <a:pos x="connsiteX1902" y="connsiteY1902"/>
              </a:cxn>
              <a:cxn ang="0">
                <a:pos x="connsiteX1903" y="connsiteY1903"/>
              </a:cxn>
              <a:cxn ang="0">
                <a:pos x="connsiteX1904" y="connsiteY1904"/>
              </a:cxn>
              <a:cxn ang="0">
                <a:pos x="connsiteX1905" y="connsiteY1905"/>
              </a:cxn>
              <a:cxn ang="0">
                <a:pos x="connsiteX1906" y="connsiteY1906"/>
              </a:cxn>
              <a:cxn ang="0">
                <a:pos x="connsiteX1907" y="connsiteY1907"/>
              </a:cxn>
              <a:cxn ang="0">
                <a:pos x="connsiteX1908" y="connsiteY1908"/>
              </a:cxn>
              <a:cxn ang="0">
                <a:pos x="connsiteX1909" y="connsiteY1909"/>
              </a:cxn>
              <a:cxn ang="0">
                <a:pos x="connsiteX1910" y="connsiteY1910"/>
              </a:cxn>
              <a:cxn ang="0">
                <a:pos x="connsiteX1911" y="connsiteY1911"/>
              </a:cxn>
              <a:cxn ang="0">
                <a:pos x="connsiteX1912" y="connsiteY1912"/>
              </a:cxn>
              <a:cxn ang="0">
                <a:pos x="connsiteX1913" y="connsiteY1913"/>
              </a:cxn>
              <a:cxn ang="0">
                <a:pos x="connsiteX1914" y="connsiteY1914"/>
              </a:cxn>
              <a:cxn ang="0">
                <a:pos x="connsiteX1915" y="connsiteY1915"/>
              </a:cxn>
              <a:cxn ang="0">
                <a:pos x="connsiteX1916" y="connsiteY1916"/>
              </a:cxn>
              <a:cxn ang="0">
                <a:pos x="connsiteX1917" y="connsiteY1917"/>
              </a:cxn>
              <a:cxn ang="0">
                <a:pos x="connsiteX1918" y="connsiteY1918"/>
              </a:cxn>
              <a:cxn ang="0">
                <a:pos x="connsiteX1919" y="connsiteY1919"/>
              </a:cxn>
              <a:cxn ang="0">
                <a:pos x="connsiteX1920" y="connsiteY1920"/>
              </a:cxn>
              <a:cxn ang="0">
                <a:pos x="connsiteX1921" y="connsiteY1921"/>
              </a:cxn>
              <a:cxn ang="0">
                <a:pos x="connsiteX1922" y="connsiteY1922"/>
              </a:cxn>
              <a:cxn ang="0">
                <a:pos x="connsiteX1923" y="connsiteY1923"/>
              </a:cxn>
              <a:cxn ang="0">
                <a:pos x="connsiteX1924" y="connsiteY1924"/>
              </a:cxn>
              <a:cxn ang="0">
                <a:pos x="connsiteX1925" y="connsiteY1925"/>
              </a:cxn>
              <a:cxn ang="0">
                <a:pos x="connsiteX1926" y="connsiteY1926"/>
              </a:cxn>
              <a:cxn ang="0">
                <a:pos x="connsiteX1927" y="connsiteY1927"/>
              </a:cxn>
              <a:cxn ang="0">
                <a:pos x="connsiteX1928" y="connsiteY1928"/>
              </a:cxn>
              <a:cxn ang="0">
                <a:pos x="connsiteX1929" y="connsiteY1929"/>
              </a:cxn>
              <a:cxn ang="0">
                <a:pos x="connsiteX1930" y="connsiteY1930"/>
              </a:cxn>
              <a:cxn ang="0">
                <a:pos x="connsiteX1931" y="connsiteY1931"/>
              </a:cxn>
              <a:cxn ang="0">
                <a:pos x="connsiteX1932" y="connsiteY1932"/>
              </a:cxn>
              <a:cxn ang="0">
                <a:pos x="connsiteX1933" y="connsiteY1933"/>
              </a:cxn>
              <a:cxn ang="0">
                <a:pos x="connsiteX1934" y="connsiteY1934"/>
              </a:cxn>
              <a:cxn ang="0">
                <a:pos x="connsiteX1935" y="connsiteY1935"/>
              </a:cxn>
              <a:cxn ang="0">
                <a:pos x="connsiteX1936" y="connsiteY1936"/>
              </a:cxn>
              <a:cxn ang="0">
                <a:pos x="connsiteX1937" y="connsiteY1937"/>
              </a:cxn>
              <a:cxn ang="0">
                <a:pos x="connsiteX1938" y="connsiteY1938"/>
              </a:cxn>
              <a:cxn ang="0">
                <a:pos x="connsiteX1939" y="connsiteY1939"/>
              </a:cxn>
              <a:cxn ang="0">
                <a:pos x="connsiteX1940" y="connsiteY1940"/>
              </a:cxn>
              <a:cxn ang="0">
                <a:pos x="connsiteX1941" y="connsiteY1941"/>
              </a:cxn>
              <a:cxn ang="0">
                <a:pos x="connsiteX1942" y="connsiteY1942"/>
              </a:cxn>
              <a:cxn ang="0">
                <a:pos x="connsiteX1943" y="connsiteY1943"/>
              </a:cxn>
              <a:cxn ang="0">
                <a:pos x="connsiteX1944" y="connsiteY1944"/>
              </a:cxn>
              <a:cxn ang="0">
                <a:pos x="connsiteX1945" y="connsiteY1945"/>
              </a:cxn>
              <a:cxn ang="0">
                <a:pos x="connsiteX1946" y="connsiteY1946"/>
              </a:cxn>
              <a:cxn ang="0">
                <a:pos x="connsiteX1947" y="connsiteY1947"/>
              </a:cxn>
              <a:cxn ang="0">
                <a:pos x="connsiteX1948" y="connsiteY1948"/>
              </a:cxn>
              <a:cxn ang="0">
                <a:pos x="connsiteX1949" y="connsiteY1949"/>
              </a:cxn>
              <a:cxn ang="0">
                <a:pos x="connsiteX1950" y="connsiteY1950"/>
              </a:cxn>
              <a:cxn ang="0">
                <a:pos x="connsiteX1951" y="connsiteY1951"/>
              </a:cxn>
              <a:cxn ang="0">
                <a:pos x="connsiteX1952" y="connsiteY1952"/>
              </a:cxn>
              <a:cxn ang="0">
                <a:pos x="connsiteX1953" y="connsiteY1953"/>
              </a:cxn>
              <a:cxn ang="0">
                <a:pos x="connsiteX1954" y="connsiteY1954"/>
              </a:cxn>
              <a:cxn ang="0">
                <a:pos x="connsiteX1955" y="connsiteY1955"/>
              </a:cxn>
              <a:cxn ang="0">
                <a:pos x="connsiteX1956" y="connsiteY1956"/>
              </a:cxn>
              <a:cxn ang="0">
                <a:pos x="connsiteX1957" y="connsiteY1957"/>
              </a:cxn>
              <a:cxn ang="0">
                <a:pos x="connsiteX1958" y="connsiteY1958"/>
              </a:cxn>
              <a:cxn ang="0">
                <a:pos x="connsiteX1959" y="connsiteY1959"/>
              </a:cxn>
              <a:cxn ang="0">
                <a:pos x="connsiteX1960" y="connsiteY1960"/>
              </a:cxn>
              <a:cxn ang="0">
                <a:pos x="connsiteX1961" y="connsiteY1961"/>
              </a:cxn>
              <a:cxn ang="0">
                <a:pos x="connsiteX1962" y="connsiteY1962"/>
              </a:cxn>
              <a:cxn ang="0">
                <a:pos x="connsiteX1963" y="connsiteY1963"/>
              </a:cxn>
              <a:cxn ang="0">
                <a:pos x="connsiteX1964" y="connsiteY1964"/>
              </a:cxn>
              <a:cxn ang="0">
                <a:pos x="connsiteX1965" y="connsiteY1965"/>
              </a:cxn>
              <a:cxn ang="0">
                <a:pos x="connsiteX1966" y="connsiteY1966"/>
              </a:cxn>
              <a:cxn ang="0">
                <a:pos x="connsiteX1967" y="connsiteY1967"/>
              </a:cxn>
              <a:cxn ang="0">
                <a:pos x="connsiteX1968" y="connsiteY1968"/>
              </a:cxn>
              <a:cxn ang="0">
                <a:pos x="connsiteX1969" y="connsiteY1969"/>
              </a:cxn>
              <a:cxn ang="0">
                <a:pos x="connsiteX1970" y="connsiteY1970"/>
              </a:cxn>
              <a:cxn ang="0">
                <a:pos x="connsiteX1971" y="connsiteY1971"/>
              </a:cxn>
              <a:cxn ang="0">
                <a:pos x="connsiteX1972" y="connsiteY1972"/>
              </a:cxn>
              <a:cxn ang="0">
                <a:pos x="connsiteX1973" y="connsiteY1973"/>
              </a:cxn>
              <a:cxn ang="0">
                <a:pos x="connsiteX1974" y="connsiteY1974"/>
              </a:cxn>
              <a:cxn ang="0">
                <a:pos x="connsiteX1975" y="connsiteY1975"/>
              </a:cxn>
              <a:cxn ang="0">
                <a:pos x="connsiteX1976" y="connsiteY1976"/>
              </a:cxn>
              <a:cxn ang="0">
                <a:pos x="connsiteX1977" y="connsiteY1977"/>
              </a:cxn>
              <a:cxn ang="0">
                <a:pos x="connsiteX1978" y="connsiteY1978"/>
              </a:cxn>
              <a:cxn ang="0">
                <a:pos x="connsiteX1979" y="connsiteY1979"/>
              </a:cxn>
              <a:cxn ang="0">
                <a:pos x="connsiteX1980" y="connsiteY1980"/>
              </a:cxn>
              <a:cxn ang="0">
                <a:pos x="connsiteX1981" y="connsiteY1981"/>
              </a:cxn>
              <a:cxn ang="0">
                <a:pos x="connsiteX1982" y="connsiteY1982"/>
              </a:cxn>
              <a:cxn ang="0">
                <a:pos x="connsiteX1983" y="connsiteY1983"/>
              </a:cxn>
              <a:cxn ang="0">
                <a:pos x="connsiteX1984" y="connsiteY1984"/>
              </a:cxn>
              <a:cxn ang="0">
                <a:pos x="connsiteX1985" y="connsiteY1985"/>
              </a:cxn>
              <a:cxn ang="0">
                <a:pos x="connsiteX1986" y="connsiteY1986"/>
              </a:cxn>
              <a:cxn ang="0">
                <a:pos x="connsiteX1987" y="connsiteY1987"/>
              </a:cxn>
              <a:cxn ang="0">
                <a:pos x="connsiteX1988" y="connsiteY1988"/>
              </a:cxn>
              <a:cxn ang="0">
                <a:pos x="connsiteX1989" y="connsiteY1989"/>
              </a:cxn>
              <a:cxn ang="0">
                <a:pos x="connsiteX1990" y="connsiteY1990"/>
              </a:cxn>
              <a:cxn ang="0">
                <a:pos x="connsiteX1991" y="connsiteY1991"/>
              </a:cxn>
              <a:cxn ang="0">
                <a:pos x="connsiteX1992" y="connsiteY1992"/>
              </a:cxn>
              <a:cxn ang="0">
                <a:pos x="connsiteX1993" y="connsiteY1993"/>
              </a:cxn>
              <a:cxn ang="0">
                <a:pos x="connsiteX1994" y="connsiteY1994"/>
              </a:cxn>
              <a:cxn ang="0">
                <a:pos x="connsiteX1995" y="connsiteY1995"/>
              </a:cxn>
              <a:cxn ang="0">
                <a:pos x="connsiteX1996" y="connsiteY1996"/>
              </a:cxn>
              <a:cxn ang="0">
                <a:pos x="connsiteX1997" y="connsiteY1997"/>
              </a:cxn>
              <a:cxn ang="0">
                <a:pos x="connsiteX1998" y="connsiteY1998"/>
              </a:cxn>
              <a:cxn ang="0">
                <a:pos x="connsiteX1999" y="connsiteY1999"/>
              </a:cxn>
              <a:cxn ang="0">
                <a:pos x="connsiteX2000" y="connsiteY2000"/>
              </a:cxn>
              <a:cxn ang="0">
                <a:pos x="connsiteX2001" y="connsiteY2001"/>
              </a:cxn>
              <a:cxn ang="0">
                <a:pos x="connsiteX2002" y="connsiteY2002"/>
              </a:cxn>
              <a:cxn ang="0">
                <a:pos x="connsiteX2003" y="connsiteY2003"/>
              </a:cxn>
              <a:cxn ang="0">
                <a:pos x="connsiteX2004" y="connsiteY2004"/>
              </a:cxn>
              <a:cxn ang="0">
                <a:pos x="connsiteX2005" y="connsiteY2005"/>
              </a:cxn>
              <a:cxn ang="0">
                <a:pos x="connsiteX2006" y="connsiteY2006"/>
              </a:cxn>
              <a:cxn ang="0">
                <a:pos x="connsiteX2007" y="connsiteY2007"/>
              </a:cxn>
              <a:cxn ang="0">
                <a:pos x="connsiteX2008" y="connsiteY2008"/>
              </a:cxn>
              <a:cxn ang="0">
                <a:pos x="connsiteX2009" y="connsiteY2009"/>
              </a:cxn>
              <a:cxn ang="0">
                <a:pos x="connsiteX2010" y="connsiteY2010"/>
              </a:cxn>
              <a:cxn ang="0">
                <a:pos x="connsiteX2011" y="connsiteY2011"/>
              </a:cxn>
              <a:cxn ang="0">
                <a:pos x="connsiteX2012" y="connsiteY2012"/>
              </a:cxn>
              <a:cxn ang="0">
                <a:pos x="connsiteX2013" y="connsiteY2013"/>
              </a:cxn>
              <a:cxn ang="0">
                <a:pos x="connsiteX2014" y="connsiteY2014"/>
              </a:cxn>
              <a:cxn ang="0">
                <a:pos x="connsiteX2015" y="connsiteY2015"/>
              </a:cxn>
              <a:cxn ang="0">
                <a:pos x="connsiteX2016" y="connsiteY2016"/>
              </a:cxn>
              <a:cxn ang="0">
                <a:pos x="connsiteX2017" y="connsiteY2017"/>
              </a:cxn>
              <a:cxn ang="0">
                <a:pos x="connsiteX2018" y="connsiteY2018"/>
              </a:cxn>
              <a:cxn ang="0">
                <a:pos x="connsiteX2019" y="connsiteY2019"/>
              </a:cxn>
              <a:cxn ang="0">
                <a:pos x="connsiteX2020" y="connsiteY2020"/>
              </a:cxn>
              <a:cxn ang="0">
                <a:pos x="connsiteX2021" y="connsiteY2021"/>
              </a:cxn>
              <a:cxn ang="0">
                <a:pos x="connsiteX2022" y="connsiteY2022"/>
              </a:cxn>
              <a:cxn ang="0">
                <a:pos x="connsiteX2023" y="connsiteY2023"/>
              </a:cxn>
              <a:cxn ang="0">
                <a:pos x="connsiteX2024" y="connsiteY2024"/>
              </a:cxn>
              <a:cxn ang="0">
                <a:pos x="connsiteX2025" y="connsiteY2025"/>
              </a:cxn>
              <a:cxn ang="0">
                <a:pos x="connsiteX2026" y="connsiteY2026"/>
              </a:cxn>
              <a:cxn ang="0">
                <a:pos x="connsiteX2027" y="connsiteY2027"/>
              </a:cxn>
              <a:cxn ang="0">
                <a:pos x="connsiteX2028" y="connsiteY2028"/>
              </a:cxn>
              <a:cxn ang="0">
                <a:pos x="connsiteX2029" y="connsiteY2029"/>
              </a:cxn>
              <a:cxn ang="0">
                <a:pos x="connsiteX2030" y="connsiteY2030"/>
              </a:cxn>
              <a:cxn ang="0">
                <a:pos x="connsiteX2031" y="connsiteY2031"/>
              </a:cxn>
              <a:cxn ang="0">
                <a:pos x="connsiteX2032" y="connsiteY2032"/>
              </a:cxn>
              <a:cxn ang="0">
                <a:pos x="connsiteX2033" y="connsiteY2033"/>
              </a:cxn>
              <a:cxn ang="0">
                <a:pos x="connsiteX2034" y="connsiteY2034"/>
              </a:cxn>
              <a:cxn ang="0">
                <a:pos x="connsiteX2035" y="connsiteY2035"/>
              </a:cxn>
              <a:cxn ang="0">
                <a:pos x="connsiteX2036" y="connsiteY2036"/>
              </a:cxn>
              <a:cxn ang="0">
                <a:pos x="connsiteX2037" y="connsiteY2037"/>
              </a:cxn>
              <a:cxn ang="0">
                <a:pos x="connsiteX2038" y="connsiteY2038"/>
              </a:cxn>
              <a:cxn ang="0">
                <a:pos x="connsiteX2039" y="connsiteY2039"/>
              </a:cxn>
              <a:cxn ang="0">
                <a:pos x="connsiteX2040" y="connsiteY2040"/>
              </a:cxn>
              <a:cxn ang="0">
                <a:pos x="connsiteX2041" y="connsiteY2041"/>
              </a:cxn>
              <a:cxn ang="0">
                <a:pos x="connsiteX2042" y="connsiteY2042"/>
              </a:cxn>
              <a:cxn ang="0">
                <a:pos x="connsiteX2043" y="connsiteY2043"/>
              </a:cxn>
              <a:cxn ang="0">
                <a:pos x="connsiteX2044" y="connsiteY2044"/>
              </a:cxn>
              <a:cxn ang="0">
                <a:pos x="connsiteX2045" y="connsiteY2045"/>
              </a:cxn>
              <a:cxn ang="0">
                <a:pos x="connsiteX2046" y="connsiteY2046"/>
              </a:cxn>
              <a:cxn ang="0">
                <a:pos x="connsiteX2047" y="connsiteY2047"/>
              </a:cxn>
              <a:cxn ang="0">
                <a:pos x="connsiteX2048" y="connsiteY2048"/>
              </a:cxn>
              <a:cxn ang="0">
                <a:pos x="connsiteX2049" y="connsiteY2049"/>
              </a:cxn>
              <a:cxn ang="0">
                <a:pos x="connsiteX2050" y="connsiteY2050"/>
              </a:cxn>
              <a:cxn ang="0">
                <a:pos x="connsiteX2051" y="connsiteY2051"/>
              </a:cxn>
              <a:cxn ang="0">
                <a:pos x="connsiteX2052" y="connsiteY2052"/>
              </a:cxn>
              <a:cxn ang="0">
                <a:pos x="connsiteX2053" y="connsiteY2053"/>
              </a:cxn>
              <a:cxn ang="0">
                <a:pos x="connsiteX2054" y="connsiteY2054"/>
              </a:cxn>
              <a:cxn ang="0">
                <a:pos x="connsiteX2055" y="connsiteY2055"/>
              </a:cxn>
              <a:cxn ang="0">
                <a:pos x="connsiteX2056" y="connsiteY2056"/>
              </a:cxn>
              <a:cxn ang="0">
                <a:pos x="connsiteX2057" y="connsiteY2057"/>
              </a:cxn>
              <a:cxn ang="0">
                <a:pos x="connsiteX2058" y="connsiteY2058"/>
              </a:cxn>
              <a:cxn ang="0">
                <a:pos x="connsiteX2059" y="connsiteY2059"/>
              </a:cxn>
              <a:cxn ang="0">
                <a:pos x="connsiteX2060" y="connsiteY2060"/>
              </a:cxn>
              <a:cxn ang="0">
                <a:pos x="connsiteX2061" y="connsiteY2061"/>
              </a:cxn>
              <a:cxn ang="0">
                <a:pos x="connsiteX2062" y="connsiteY2062"/>
              </a:cxn>
              <a:cxn ang="0">
                <a:pos x="connsiteX2063" y="connsiteY2063"/>
              </a:cxn>
              <a:cxn ang="0">
                <a:pos x="connsiteX2064" y="connsiteY2064"/>
              </a:cxn>
              <a:cxn ang="0">
                <a:pos x="connsiteX2065" y="connsiteY2065"/>
              </a:cxn>
              <a:cxn ang="0">
                <a:pos x="connsiteX2066" y="connsiteY2066"/>
              </a:cxn>
              <a:cxn ang="0">
                <a:pos x="connsiteX2067" y="connsiteY2067"/>
              </a:cxn>
              <a:cxn ang="0">
                <a:pos x="connsiteX2068" y="connsiteY2068"/>
              </a:cxn>
              <a:cxn ang="0">
                <a:pos x="connsiteX2069" y="connsiteY2069"/>
              </a:cxn>
              <a:cxn ang="0">
                <a:pos x="connsiteX2070" y="connsiteY2070"/>
              </a:cxn>
              <a:cxn ang="0">
                <a:pos x="connsiteX2071" y="connsiteY2071"/>
              </a:cxn>
              <a:cxn ang="0">
                <a:pos x="connsiteX2072" y="connsiteY2072"/>
              </a:cxn>
              <a:cxn ang="0">
                <a:pos x="connsiteX2073" y="connsiteY2073"/>
              </a:cxn>
              <a:cxn ang="0">
                <a:pos x="connsiteX2074" y="connsiteY2074"/>
              </a:cxn>
              <a:cxn ang="0">
                <a:pos x="connsiteX2075" y="connsiteY2075"/>
              </a:cxn>
              <a:cxn ang="0">
                <a:pos x="connsiteX2076" y="connsiteY2076"/>
              </a:cxn>
              <a:cxn ang="0">
                <a:pos x="connsiteX2077" y="connsiteY2077"/>
              </a:cxn>
              <a:cxn ang="0">
                <a:pos x="connsiteX2078" y="connsiteY2078"/>
              </a:cxn>
              <a:cxn ang="0">
                <a:pos x="connsiteX2079" y="connsiteY2079"/>
              </a:cxn>
              <a:cxn ang="0">
                <a:pos x="connsiteX2080" y="connsiteY2080"/>
              </a:cxn>
              <a:cxn ang="0">
                <a:pos x="connsiteX2081" y="connsiteY2081"/>
              </a:cxn>
              <a:cxn ang="0">
                <a:pos x="connsiteX2082" y="connsiteY2082"/>
              </a:cxn>
              <a:cxn ang="0">
                <a:pos x="connsiteX2083" y="connsiteY2083"/>
              </a:cxn>
              <a:cxn ang="0">
                <a:pos x="connsiteX2084" y="connsiteY2084"/>
              </a:cxn>
              <a:cxn ang="0">
                <a:pos x="connsiteX2085" y="connsiteY2085"/>
              </a:cxn>
              <a:cxn ang="0">
                <a:pos x="connsiteX2086" y="connsiteY2086"/>
              </a:cxn>
              <a:cxn ang="0">
                <a:pos x="connsiteX2087" y="connsiteY2087"/>
              </a:cxn>
              <a:cxn ang="0">
                <a:pos x="connsiteX2088" y="connsiteY2088"/>
              </a:cxn>
              <a:cxn ang="0">
                <a:pos x="connsiteX2089" y="connsiteY2089"/>
              </a:cxn>
              <a:cxn ang="0">
                <a:pos x="connsiteX2090" y="connsiteY2090"/>
              </a:cxn>
              <a:cxn ang="0">
                <a:pos x="connsiteX2091" y="connsiteY2091"/>
              </a:cxn>
              <a:cxn ang="0">
                <a:pos x="connsiteX2092" y="connsiteY2092"/>
              </a:cxn>
              <a:cxn ang="0">
                <a:pos x="connsiteX2093" y="connsiteY2093"/>
              </a:cxn>
              <a:cxn ang="0">
                <a:pos x="connsiteX2094" y="connsiteY2094"/>
              </a:cxn>
              <a:cxn ang="0">
                <a:pos x="connsiteX2095" y="connsiteY2095"/>
              </a:cxn>
              <a:cxn ang="0">
                <a:pos x="connsiteX2096" y="connsiteY2096"/>
              </a:cxn>
              <a:cxn ang="0">
                <a:pos x="connsiteX2097" y="connsiteY2097"/>
              </a:cxn>
              <a:cxn ang="0">
                <a:pos x="connsiteX2098" y="connsiteY2098"/>
              </a:cxn>
              <a:cxn ang="0">
                <a:pos x="connsiteX2099" y="connsiteY2099"/>
              </a:cxn>
              <a:cxn ang="0">
                <a:pos x="connsiteX2100" y="connsiteY2100"/>
              </a:cxn>
              <a:cxn ang="0">
                <a:pos x="connsiteX2101" y="connsiteY2101"/>
              </a:cxn>
              <a:cxn ang="0">
                <a:pos x="connsiteX2102" y="connsiteY2102"/>
              </a:cxn>
              <a:cxn ang="0">
                <a:pos x="connsiteX2103" y="connsiteY2103"/>
              </a:cxn>
              <a:cxn ang="0">
                <a:pos x="connsiteX2104" y="connsiteY2104"/>
              </a:cxn>
              <a:cxn ang="0">
                <a:pos x="connsiteX2105" y="connsiteY2105"/>
              </a:cxn>
              <a:cxn ang="0">
                <a:pos x="connsiteX2106" y="connsiteY2106"/>
              </a:cxn>
              <a:cxn ang="0">
                <a:pos x="connsiteX2107" y="connsiteY2107"/>
              </a:cxn>
              <a:cxn ang="0">
                <a:pos x="connsiteX2108" y="connsiteY2108"/>
              </a:cxn>
              <a:cxn ang="0">
                <a:pos x="connsiteX2109" y="connsiteY2109"/>
              </a:cxn>
              <a:cxn ang="0">
                <a:pos x="connsiteX2110" y="connsiteY2110"/>
              </a:cxn>
              <a:cxn ang="0">
                <a:pos x="connsiteX2111" y="connsiteY2111"/>
              </a:cxn>
              <a:cxn ang="0">
                <a:pos x="connsiteX2112" y="connsiteY2112"/>
              </a:cxn>
              <a:cxn ang="0">
                <a:pos x="connsiteX2113" y="connsiteY2113"/>
              </a:cxn>
              <a:cxn ang="0">
                <a:pos x="connsiteX2114" y="connsiteY2114"/>
              </a:cxn>
              <a:cxn ang="0">
                <a:pos x="connsiteX2115" y="connsiteY2115"/>
              </a:cxn>
              <a:cxn ang="0">
                <a:pos x="connsiteX2116" y="connsiteY2116"/>
              </a:cxn>
              <a:cxn ang="0">
                <a:pos x="connsiteX2117" y="connsiteY2117"/>
              </a:cxn>
              <a:cxn ang="0">
                <a:pos x="connsiteX2118" y="connsiteY2118"/>
              </a:cxn>
              <a:cxn ang="0">
                <a:pos x="connsiteX2119" y="connsiteY2119"/>
              </a:cxn>
              <a:cxn ang="0">
                <a:pos x="connsiteX2120" y="connsiteY2120"/>
              </a:cxn>
              <a:cxn ang="0">
                <a:pos x="connsiteX2121" y="connsiteY2121"/>
              </a:cxn>
              <a:cxn ang="0">
                <a:pos x="connsiteX2122" y="connsiteY2122"/>
              </a:cxn>
              <a:cxn ang="0">
                <a:pos x="connsiteX2123" y="connsiteY2123"/>
              </a:cxn>
              <a:cxn ang="0">
                <a:pos x="connsiteX2124" y="connsiteY2124"/>
              </a:cxn>
              <a:cxn ang="0">
                <a:pos x="connsiteX2125" y="connsiteY2125"/>
              </a:cxn>
              <a:cxn ang="0">
                <a:pos x="connsiteX2126" y="connsiteY2126"/>
              </a:cxn>
              <a:cxn ang="0">
                <a:pos x="connsiteX2127" y="connsiteY2127"/>
              </a:cxn>
              <a:cxn ang="0">
                <a:pos x="connsiteX2128" y="connsiteY2128"/>
              </a:cxn>
              <a:cxn ang="0">
                <a:pos x="connsiteX2129" y="connsiteY2129"/>
              </a:cxn>
              <a:cxn ang="0">
                <a:pos x="connsiteX2130" y="connsiteY2130"/>
              </a:cxn>
              <a:cxn ang="0">
                <a:pos x="connsiteX2131" y="connsiteY2131"/>
              </a:cxn>
              <a:cxn ang="0">
                <a:pos x="connsiteX2132" y="connsiteY2132"/>
              </a:cxn>
              <a:cxn ang="0">
                <a:pos x="connsiteX2133" y="connsiteY2133"/>
              </a:cxn>
              <a:cxn ang="0">
                <a:pos x="connsiteX2134" y="connsiteY2134"/>
              </a:cxn>
              <a:cxn ang="0">
                <a:pos x="connsiteX2135" y="connsiteY2135"/>
              </a:cxn>
              <a:cxn ang="0">
                <a:pos x="connsiteX2136" y="connsiteY2136"/>
              </a:cxn>
              <a:cxn ang="0">
                <a:pos x="connsiteX2137" y="connsiteY2137"/>
              </a:cxn>
              <a:cxn ang="0">
                <a:pos x="connsiteX2138" y="connsiteY2138"/>
              </a:cxn>
              <a:cxn ang="0">
                <a:pos x="connsiteX2139" y="connsiteY2139"/>
              </a:cxn>
              <a:cxn ang="0">
                <a:pos x="connsiteX2140" y="connsiteY2140"/>
              </a:cxn>
              <a:cxn ang="0">
                <a:pos x="connsiteX2141" y="connsiteY2141"/>
              </a:cxn>
              <a:cxn ang="0">
                <a:pos x="connsiteX2142" y="connsiteY2142"/>
              </a:cxn>
              <a:cxn ang="0">
                <a:pos x="connsiteX2143" y="connsiteY2143"/>
              </a:cxn>
              <a:cxn ang="0">
                <a:pos x="connsiteX2144" y="connsiteY2144"/>
              </a:cxn>
              <a:cxn ang="0">
                <a:pos x="connsiteX2145" y="connsiteY2145"/>
              </a:cxn>
              <a:cxn ang="0">
                <a:pos x="connsiteX2146" y="connsiteY2146"/>
              </a:cxn>
              <a:cxn ang="0">
                <a:pos x="connsiteX2147" y="connsiteY2147"/>
              </a:cxn>
              <a:cxn ang="0">
                <a:pos x="connsiteX2148" y="connsiteY2148"/>
              </a:cxn>
              <a:cxn ang="0">
                <a:pos x="connsiteX2149" y="connsiteY2149"/>
              </a:cxn>
              <a:cxn ang="0">
                <a:pos x="connsiteX2150" y="connsiteY2150"/>
              </a:cxn>
              <a:cxn ang="0">
                <a:pos x="connsiteX2151" y="connsiteY2151"/>
              </a:cxn>
              <a:cxn ang="0">
                <a:pos x="connsiteX2152" y="connsiteY2152"/>
              </a:cxn>
              <a:cxn ang="0">
                <a:pos x="connsiteX2153" y="connsiteY2153"/>
              </a:cxn>
              <a:cxn ang="0">
                <a:pos x="connsiteX2154" y="connsiteY2154"/>
              </a:cxn>
              <a:cxn ang="0">
                <a:pos x="connsiteX2155" y="connsiteY2155"/>
              </a:cxn>
              <a:cxn ang="0">
                <a:pos x="connsiteX2156" y="connsiteY2156"/>
              </a:cxn>
              <a:cxn ang="0">
                <a:pos x="connsiteX2157" y="connsiteY2157"/>
              </a:cxn>
              <a:cxn ang="0">
                <a:pos x="connsiteX2158" y="connsiteY2158"/>
              </a:cxn>
              <a:cxn ang="0">
                <a:pos x="connsiteX2159" y="connsiteY2159"/>
              </a:cxn>
              <a:cxn ang="0">
                <a:pos x="connsiteX2160" y="connsiteY2160"/>
              </a:cxn>
              <a:cxn ang="0">
                <a:pos x="connsiteX2161" y="connsiteY2161"/>
              </a:cxn>
              <a:cxn ang="0">
                <a:pos x="connsiteX2162" y="connsiteY2162"/>
              </a:cxn>
              <a:cxn ang="0">
                <a:pos x="connsiteX2163" y="connsiteY2163"/>
              </a:cxn>
              <a:cxn ang="0">
                <a:pos x="connsiteX2164" y="connsiteY2164"/>
              </a:cxn>
              <a:cxn ang="0">
                <a:pos x="connsiteX2165" y="connsiteY2165"/>
              </a:cxn>
              <a:cxn ang="0">
                <a:pos x="connsiteX2166" y="connsiteY2166"/>
              </a:cxn>
              <a:cxn ang="0">
                <a:pos x="connsiteX2167" y="connsiteY2167"/>
              </a:cxn>
              <a:cxn ang="0">
                <a:pos x="connsiteX2168" y="connsiteY2168"/>
              </a:cxn>
              <a:cxn ang="0">
                <a:pos x="connsiteX2169" y="connsiteY2169"/>
              </a:cxn>
              <a:cxn ang="0">
                <a:pos x="connsiteX2170" y="connsiteY2170"/>
              </a:cxn>
              <a:cxn ang="0">
                <a:pos x="connsiteX2171" y="connsiteY2171"/>
              </a:cxn>
              <a:cxn ang="0">
                <a:pos x="connsiteX2172" y="connsiteY2172"/>
              </a:cxn>
              <a:cxn ang="0">
                <a:pos x="connsiteX2173" y="connsiteY2173"/>
              </a:cxn>
              <a:cxn ang="0">
                <a:pos x="connsiteX2174" y="connsiteY2174"/>
              </a:cxn>
              <a:cxn ang="0">
                <a:pos x="connsiteX2175" y="connsiteY2175"/>
              </a:cxn>
              <a:cxn ang="0">
                <a:pos x="connsiteX2176" y="connsiteY2176"/>
              </a:cxn>
              <a:cxn ang="0">
                <a:pos x="connsiteX2177" y="connsiteY2177"/>
              </a:cxn>
              <a:cxn ang="0">
                <a:pos x="connsiteX2178" y="connsiteY2178"/>
              </a:cxn>
              <a:cxn ang="0">
                <a:pos x="connsiteX2179" y="connsiteY2179"/>
              </a:cxn>
              <a:cxn ang="0">
                <a:pos x="connsiteX2180" y="connsiteY2180"/>
              </a:cxn>
              <a:cxn ang="0">
                <a:pos x="connsiteX2181" y="connsiteY2181"/>
              </a:cxn>
              <a:cxn ang="0">
                <a:pos x="connsiteX2182" y="connsiteY2182"/>
              </a:cxn>
              <a:cxn ang="0">
                <a:pos x="connsiteX2183" y="connsiteY2183"/>
              </a:cxn>
              <a:cxn ang="0">
                <a:pos x="connsiteX2184" y="connsiteY2184"/>
              </a:cxn>
              <a:cxn ang="0">
                <a:pos x="connsiteX2185" y="connsiteY2185"/>
              </a:cxn>
              <a:cxn ang="0">
                <a:pos x="connsiteX2186" y="connsiteY2186"/>
              </a:cxn>
              <a:cxn ang="0">
                <a:pos x="connsiteX2187" y="connsiteY2187"/>
              </a:cxn>
              <a:cxn ang="0">
                <a:pos x="connsiteX2188" y="connsiteY2188"/>
              </a:cxn>
              <a:cxn ang="0">
                <a:pos x="connsiteX2189" y="connsiteY2189"/>
              </a:cxn>
              <a:cxn ang="0">
                <a:pos x="connsiteX2190" y="connsiteY2190"/>
              </a:cxn>
              <a:cxn ang="0">
                <a:pos x="connsiteX2191" y="connsiteY2191"/>
              </a:cxn>
              <a:cxn ang="0">
                <a:pos x="connsiteX2192" y="connsiteY2192"/>
              </a:cxn>
              <a:cxn ang="0">
                <a:pos x="connsiteX2193" y="connsiteY2193"/>
              </a:cxn>
              <a:cxn ang="0">
                <a:pos x="connsiteX2194" y="connsiteY2194"/>
              </a:cxn>
              <a:cxn ang="0">
                <a:pos x="connsiteX2195" y="connsiteY2195"/>
              </a:cxn>
              <a:cxn ang="0">
                <a:pos x="connsiteX2196" y="connsiteY2196"/>
              </a:cxn>
              <a:cxn ang="0">
                <a:pos x="connsiteX2197" y="connsiteY2197"/>
              </a:cxn>
              <a:cxn ang="0">
                <a:pos x="connsiteX2198" y="connsiteY2198"/>
              </a:cxn>
              <a:cxn ang="0">
                <a:pos x="connsiteX2199" y="connsiteY2199"/>
              </a:cxn>
              <a:cxn ang="0">
                <a:pos x="connsiteX2200" y="connsiteY2200"/>
              </a:cxn>
              <a:cxn ang="0">
                <a:pos x="connsiteX2201" y="connsiteY2201"/>
              </a:cxn>
              <a:cxn ang="0">
                <a:pos x="connsiteX2202" y="connsiteY2202"/>
              </a:cxn>
              <a:cxn ang="0">
                <a:pos x="connsiteX2203" y="connsiteY2203"/>
              </a:cxn>
              <a:cxn ang="0">
                <a:pos x="connsiteX2204" y="connsiteY2204"/>
              </a:cxn>
              <a:cxn ang="0">
                <a:pos x="connsiteX2205" y="connsiteY2205"/>
              </a:cxn>
              <a:cxn ang="0">
                <a:pos x="connsiteX2206" y="connsiteY2206"/>
              </a:cxn>
              <a:cxn ang="0">
                <a:pos x="connsiteX2207" y="connsiteY2207"/>
              </a:cxn>
              <a:cxn ang="0">
                <a:pos x="connsiteX2208" y="connsiteY2208"/>
              </a:cxn>
              <a:cxn ang="0">
                <a:pos x="connsiteX2209" y="connsiteY2209"/>
              </a:cxn>
              <a:cxn ang="0">
                <a:pos x="connsiteX2210" y="connsiteY2210"/>
              </a:cxn>
              <a:cxn ang="0">
                <a:pos x="connsiteX2211" y="connsiteY2211"/>
              </a:cxn>
              <a:cxn ang="0">
                <a:pos x="connsiteX2212" y="connsiteY2212"/>
              </a:cxn>
              <a:cxn ang="0">
                <a:pos x="connsiteX2213" y="connsiteY2213"/>
              </a:cxn>
              <a:cxn ang="0">
                <a:pos x="connsiteX2214" y="connsiteY2214"/>
              </a:cxn>
              <a:cxn ang="0">
                <a:pos x="connsiteX2215" y="connsiteY2215"/>
              </a:cxn>
              <a:cxn ang="0">
                <a:pos x="connsiteX2216" y="connsiteY2216"/>
              </a:cxn>
              <a:cxn ang="0">
                <a:pos x="connsiteX2217" y="connsiteY2217"/>
              </a:cxn>
              <a:cxn ang="0">
                <a:pos x="connsiteX2218" y="connsiteY2218"/>
              </a:cxn>
              <a:cxn ang="0">
                <a:pos x="connsiteX2219" y="connsiteY2219"/>
              </a:cxn>
              <a:cxn ang="0">
                <a:pos x="connsiteX2220" y="connsiteY2220"/>
              </a:cxn>
              <a:cxn ang="0">
                <a:pos x="connsiteX2221" y="connsiteY2221"/>
              </a:cxn>
              <a:cxn ang="0">
                <a:pos x="connsiteX2222" y="connsiteY2222"/>
              </a:cxn>
              <a:cxn ang="0">
                <a:pos x="connsiteX2223" y="connsiteY2223"/>
              </a:cxn>
              <a:cxn ang="0">
                <a:pos x="connsiteX2224" y="connsiteY2224"/>
              </a:cxn>
              <a:cxn ang="0">
                <a:pos x="connsiteX2225" y="connsiteY2225"/>
              </a:cxn>
              <a:cxn ang="0">
                <a:pos x="connsiteX2226" y="connsiteY2226"/>
              </a:cxn>
              <a:cxn ang="0">
                <a:pos x="connsiteX2227" y="connsiteY2227"/>
              </a:cxn>
              <a:cxn ang="0">
                <a:pos x="connsiteX2228" y="connsiteY2228"/>
              </a:cxn>
              <a:cxn ang="0">
                <a:pos x="connsiteX2229" y="connsiteY2229"/>
              </a:cxn>
              <a:cxn ang="0">
                <a:pos x="connsiteX2230" y="connsiteY2230"/>
              </a:cxn>
              <a:cxn ang="0">
                <a:pos x="connsiteX2231" y="connsiteY2231"/>
              </a:cxn>
              <a:cxn ang="0">
                <a:pos x="connsiteX2232" y="connsiteY2232"/>
              </a:cxn>
              <a:cxn ang="0">
                <a:pos x="connsiteX2233" y="connsiteY2233"/>
              </a:cxn>
              <a:cxn ang="0">
                <a:pos x="connsiteX2234" y="connsiteY2234"/>
              </a:cxn>
              <a:cxn ang="0">
                <a:pos x="connsiteX2235" y="connsiteY2235"/>
              </a:cxn>
              <a:cxn ang="0">
                <a:pos x="connsiteX2236" y="connsiteY2236"/>
              </a:cxn>
              <a:cxn ang="0">
                <a:pos x="connsiteX2237" y="connsiteY2237"/>
              </a:cxn>
              <a:cxn ang="0">
                <a:pos x="connsiteX2238" y="connsiteY2238"/>
              </a:cxn>
              <a:cxn ang="0">
                <a:pos x="connsiteX2239" y="connsiteY2239"/>
              </a:cxn>
              <a:cxn ang="0">
                <a:pos x="connsiteX2240" y="connsiteY2240"/>
              </a:cxn>
              <a:cxn ang="0">
                <a:pos x="connsiteX2241" y="connsiteY2241"/>
              </a:cxn>
              <a:cxn ang="0">
                <a:pos x="connsiteX2242" y="connsiteY2242"/>
              </a:cxn>
              <a:cxn ang="0">
                <a:pos x="connsiteX2243" y="connsiteY2243"/>
              </a:cxn>
              <a:cxn ang="0">
                <a:pos x="connsiteX2244" y="connsiteY2244"/>
              </a:cxn>
              <a:cxn ang="0">
                <a:pos x="connsiteX2245" y="connsiteY2245"/>
              </a:cxn>
              <a:cxn ang="0">
                <a:pos x="connsiteX2246" y="connsiteY2246"/>
              </a:cxn>
              <a:cxn ang="0">
                <a:pos x="connsiteX2247" y="connsiteY2247"/>
              </a:cxn>
              <a:cxn ang="0">
                <a:pos x="connsiteX2248" y="connsiteY2248"/>
              </a:cxn>
              <a:cxn ang="0">
                <a:pos x="connsiteX2249" y="connsiteY2249"/>
              </a:cxn>
              <a:cxn ang="0">
                <a:pos x="connsiteX2250" y="connsiteY2250"/>
              </a:cxn>
              <a:cxn ang="0">
                <a:pos x="connsiteX2251" y="connsiteY2251"/>
              </a:cxn>
              <a:cxn ang="0">
                <a:pos x="connsiteX2252" y="connsiteY2252"/>
              </a:cxn>
              <a:cxn ang="0">
                <a:pos x="connsiteX2253" y="connsiteY2253"/>
              </a:cxn>
              <a:cxn ang="0">
                <a:pos x="connsiteX2254" y="connsiteY2254"/>
              </a:cxn>
              <a:cxn ang="0">
                <a:pos x="connsiteX2255" y="connsiteY2255"/>
              </a:cxn>
              <a:cxn ang="0">
                <a:pos x="connsiteX2256" y="connsiteY2256"/>
              </a:cxn>
              <a:cxn ang="0">
                <a:pos x="connsiteX2257" y="connsiteY2257"/>
              </a:cxn>
              <a:cxn ang="0">
                <a:pos x="connsiteX2258" y="connsiteY2258"/>
              </a:cxn>
              <a:cxn ang="0">
                <a:pos x="connsiteX2259" y="connsiteY2259"/>
              </a:cxn>
              <a:cxn ang="0">
                <a:pos x="connsiteX2260" y="connsiteY2260"/>
              </a:cxn>
              <a:cxn ang="0">
                <a:pos x="connsiteX2261" y="connsiteY2261"/>
              </a:cxn>
              <a:cxn ang="0">
                <a:pos x="connsiteX2262" y="connsiteY2262"/>
              </a:cxn>
              <a:cxn ang="0">
                <a:pos x="connsiteX2263" y="connsiteY2263"/>
              </a:cxn>
              <a:cxn ang="0">
                <a:pos x="connsiteX2264" y="connsiteY2264"/>
              </a:cxn>
              <a:cxn ang="0">
                <a:pos x="connsiteX2265" y="connsiteY2265"/>
              </a:cxn>
              <a:cxn ang="0">
                <a:pos x="connsiteX2266" y="connsiteY2266"/>
              </a:cxn>
              <a:cxn ang="0">
                <a:pos x="connsiteX2267" y="connsiteY2267"/>
              </a:cxn>
              <a:cxn ang="0">
                <a:pos x="connsiteX2268" y="connsiteY2268"/>
              </a:cxn>
              <a:cxn ang="0">
                <a:pos x="connsiteX2269" y="connsiteY2269"/>
              </a:cxn>
              <a:cxn ang="0">
                <a:pos x="connsiteX2270" y="connsiteY2270"/>
              </a:cxn>
              <a:cxn ang="0">
                <a:pos x="connsiteX2271" y="connsiteY2271"/>
              </a:cxn>
              <a:cxn ang="0">
                <a:pos x="connsiteX2272" y="connsiteY2272"/>
              </a:cxn>
              <a:cxn ang="0">
                <a:pos x="connsiteX2273" y="connsiteY2273"/>
              </a:cxn>
              <a:cxn ang="0">
                <a:pos x="connsiteX2274" y="connsiteY2274"/>
              </a:cxn>
              <a:cxn ang="0">
                <a:pos x="connsiteX2275" y="connsiteY2275"/>
              </a:cxn>
              <a:cxn ang="0">
                <a:pos x="connsiteX2276" y="connsiteY2276"/>
              </a:cxn>
              <a:cxn ang="0">
                <a:pos x="connsiteX2277" y="connsiteY2277"/>
              </a:cxn>
              <a:cxn ang="0">
                <a:pos x="connsiteX2278" y="connsiteY2278"/>
              </a:cxn>
              <a:cxn ang="0">
                <a:pos x="connsiteX2279" y="connsiteY2279"/>
              </a:cxn>
              <a:cxn ang="0">
                <a:pos x="connsiteX2280" y="connsiteY2280"/>
              </a:cxn>
              <a:cxn ang="0">
                <a:pos x="connsiteX2281" y="connsiteY2281"/>
              </a:cxn>
              <a:cxn ang="0">
                <a:pos x="connsiteX2282" y="connsiteY2282"/>
              </a:cxn>
              <a:cxn ang="0">
                <a:pos x="connsiteX2283" y="connsiteY2283"/>
              </a:cxn>
              <a:cxn ang="0">
                <a:pos x="connsiteX2284" y="connsiteY2284"/>
              </a:cxn>
              <a:cxn ang="0">
                <a:pos x="connsiteX2285" y="connsiteY2285"/>
              </a:cxn>
              <a:cxn ang="0">
                <a:pos x="connsiteX2286" y="connsiteY2286"/>
              </a:cxn>
              <a:cxn ang="0">
                <a:pos x="connsiteX2287" y="connsiteY2287"/>
              </a:cxn>
              <a:cxn ang="0">
                <a:pos x="connsiteX2288" y="connsiteY2288"/>
              </a:cxn>
              <a:cxn ang="0">
                <a:pos x="connsiteX2289" y="connsiteY2289"/>
              </a:cxn>
              <a:cxn ang="0">
                <a:pos x="connsiteX2290" y="connsiteY2290"/>
              </a:cxn>
              <a:cxn ang="0">
                <a:pos x="connsiteX2291" y="connsiteY2291"/>
              </a:cxn>
              <a:cxn ang="0">
                <a:pos x="connsiteX2292" y="connsiteY2292"/>
              </a:cxn>
              <a:cxn ang="0">
                <a:pos x="connsiteX2293" y="connsiteY2293"/>
              </a:cxn>
              <a:cxn ang="0">
                <a:pos x="connsiteX2294" y="connsiteY2294"/>
              </a:cxn>
              <a:cxn ang="0">
                <a:pos x="connsiteX2295" y="connsiteY2295"/>
              </a:cxn>
              <a:cxn ang="0">
                <a:pos x="connsiteX2296" y="connsiteY2296"/>
              </a:cxn>
              <a:cxn ang="0">
                <a:pos x="connsiteX2297" y="connsiteY2297"/>
              </a:cxn>
              <a:cxn ang="0">
                <a:pos x="connsiteX2298" y="connsiteY2298"/>
              </a:cxn>
              <a:cxn ang="0">
                <a:pos x="connsiteX2299" y="connsiteY2299"/>
              </a:cxn>
              <a:cxn ang="0">
                <a:pos x="connsiteX2300" y="connsiteY2300"/>
              </a:cxn>
              <a:cxn ang="0">
                <a:pos x="connsiteX2301" y="connsiteY2301"/>
              </a:cxn>
              <a:cxn ang="0">
                <a:pos x="connsiteX2302" y="connsiteY2302"/>
              </a:cxn>
              <a:cxn ang="0">
                <a:pos x="connsiteX2303" y="connsiteY2303"/>
              </a:cxn>
              <a:cxn ang="0">
                <a:pos x="connsiteX2304" y="connsiteY2304"/>
              </a:cxn>
              <a:cxn ang="0">
                <a:pos x="connsiteX2305" y="connsiteY2305"/>
              </a:cxn>
              <a:cxn ang="0">
                <a:pos x="connsiteX2306" y="connsiteY2306"/>
              </a:cxn>
              <a:cxn ang="0">
                <a:pos x="connsiteX2307" y="connsiteY2307"/>
              </a:cxn>
              <a:cxn ang="0">
                <a:pos x="connsiteX2308" y="connsiteY2308"/>
              </a:cxn>
              <a:cxn ang="0">
                <a:pos x="connsiteX2309" y="connsiteY2309"/>
              </a:cxn>
              <a:cxn ang="0">
                <a:pos x="connsiteX2310" y="connsiteY2310"/>
              </a:cxn>
              <a:cxn ang="0">
                <a:pos x="connsiteX2311" y="connsiteY2311"/>
              </a:cxn>
              <a:cxn ang="0">
                <a:pos x="connsiteX2312" y="connsiteY2312"/>
              </a:cxn>
              <a:cxn ang="0">
                <a:pos x="connsiteX2313" y="connsiteY2313"/>
              </a:cxn>
              <a:cxn ang="0">
                <a:pos x="connsiteX2314" y="connsiteY2314"/>
              </a:cxn>
              <a:cxn ang="0">
                <a:pos x="connsiteX2315" y="connsiteY2315"/>
              </a:cxn>
              <a:cxn ang="0">
                <a:pos x="connsiteX2316" y="connsiteY2316"/>
              </a:cxn>
              <a:cxn ang="0">
                <a:pos x="connsiteX2317" y="connsiteY2317"/>
              </a:cxn>
              <a:cxn ang="0">
                <a:pos x="connsiteX2318" y="connsiteY2318"/>
              </a:cxn>
              <a:cxn ang="0">
                <a:pos x="connsiteX2319" y="connsiteY2319"/>
              </a:cxn>
              <a:cxn ang="0">
                <a:pos x="connsiteX2320" y="connsiteY2320"/>
              </a:cxn>
              <a:cxn ang="0">
                <a:pos x="connsiteX2321" y="connsiteY2321"/>
              </a:cxn>
              <a:cxn ang="0">
                <a:pos x="connsiteX2322" y="connsiteY2322"/>
              </a:cxn>
              <a:cxn ang="0">
                <a:pos x="connsiteX2323" y="connsiteY2323"/>
              </a:cxn>
              <a:cxn ang="0">
                <a:pos x="connsiteX2324" y="connsiteY2324"/>
              </a:cxn>
              <a:cxn ang="0">
                <a:pos x="connsiteX2325" y="connsiteY2325"/>
              </a:cxn>
              <a:cxn ang="0">
                <a:pos x="connsiteX2326" y="connsiteY2326"/>
              </a:cxn>
              <a:cxn ang="0">
                <a:pos x="connsiteX2327" y="connsiteY2327"/>
              </a:cxn>
              <a:cxn ang="0">
                <a:pos x="connsiteX2328" y="connsiteY2328"/>
              </a:cxn>
              <a:cxn ang="0">
                <a:pos x="connsiteX2329" y="connsiteY2329"/>
              </a:cxn>
              <a:cxn ang="0">
                <a:pos x="connsiteX2330" y="connsiteY2330"/>
              </a:cxn>
              <a:cxn ang="0">
                <a:pos x="connsiteX2331" y="connsiteY2331"/>
              </a:cxn>
              <a:cxn ang="0">
                <a:pos x="connsiteX2332" y="connsiteY2332"/>
              </a:cxn>
              <a:cxn ang="0">
                <a:pos x="connsiteX2333" y="connsiteY2333"/>
              </a:cxn>
              <a:cxn ang="0">
                <a:pos x="connsiteX2334" y="connsiteY2334"/>
              </a:cxn>
              <a:cxn ang="0">
                <a:pos x="connsiteX2335" y="connsiteY2335"/>
              </a:cxn>
              <a:cxn ang="0">
                <a:pos x="connsiteX2336" y="connsiteY2336"/>
              </a:cxn>
              <a:cxn ang="0">
                <a:pos x="connsiteX2337" y="connsiteY2337"/>
              </a:cxn>
              <a:cxn ang="0">
                <a:pos x="connsiteX2338" y="connsiteY2338"/>
              </a:cxn>
              <a:cxn ang="0">
                <a:pos x="connsiteX2339" y="connsiteY2339"/>
              </a:cxn>
              <a:cxn ang="0">
                <a:pos x="connsiteX2340" y="connsiteY2340"/>
              </a:cxn>
              <a:cxn ang="0">
                <a:pos x="connsiteX2341" y="connsiteY2341"/>
              </a:cxn>
              <a:cxn ang="0">
                <a:pos x="connsiteX2342" y="connsiteY2342"/>
              </a:cxn>
              <a:cxn ang="0">
                <a:pos x="connsiteX2343" y="connsiteY2343"/>
              </a:cxn>
              <a:cxn ang="0">
                <a:pos x="connsiteX2344" y="connsiteY2344"/>
              </a:cxn>
              <a:cxn ang="0">
                <a:pos x="connsiteX2345" y="connsiteY2345"/>
              </a:cxn>
              <a:cxn ang="0">
                <a:pos x="connsiteX2346" y="connsiteY2346"/>
              </a:cxn>
              <a:cxn ang="0">
                <a:pos x="connsiteX2347" y="connsiteY2347"/>
              </a:cxn>
              <a:cxn ang="0">
                <a:pos x="connsiteX2348" y="connsiteY2348"/>
              </a:cxn>
              <a:cxn ang="0">
                <a:pos x="connsiteX2349" y="connsiteY2349"/>
              </a:cxn>
              <a:cxn ang="0">
                <a:pos x="connsiteX2350" y="connsiteY2350"/>
              </a:cxn>
              <a:cxn ang="0">
                <a:pos x="connsiteX2351" y="connsiteY2351"/>
              </a:cxn>
              <a:cxn ang="0">
                <a:pos x="connsiteX2352" y="connsiteY2352"/>
              </a:cxn>
              <a:cxn ang="0">
                <a:pos x="connsiteX2353" y="connsiteY2353"/>
              </a:cxn>
              <a:cxn ang="0">
                <a:pos x="connsiteX2354" y="connsiteY2354"/>
              </a:cxn>
              <a:cxn ang="0">
                <a:pos x="connsiteX2355" y="connsiteY2355"/>
              </a:cxn>
              <a:cxn ang="0">
                <a:pos x="connsiteX2356" y="connsiteY2356"/>
              </a:cxn>
              <a:cxn ang="0">
                <a:pos x="connsiteX2357" y="connsiteY2357"/>
              </a:cxn>
              <a:cxn ang="0">
                <a:pos x="connsiteX2358" y="connsiteY2358"/>
              </a:cxn>
              <a:cxn ang="0">
                <a:pos x="connsiteX2359" y="connsiteY2359"/>
              </a:cxn>
              <a:cxn ang="0">
                <a:pos x="connsiteX2360" y="connsiteY2360"/>
              </a:cxn>
              <a:cxn ang="0">
                <a:pos x="connsiteX2361" y="connsiteY2361"/>
              </a:cxn>
              <a:cxn ang="0">
                <a:pos x="connsiteX2362" y="connsiteY2362"/>
              </a:cxn>
              <a:cxn ang="0">
                <a:pos x="connsiteX2363" y="connsiteY2363"/>
              </a:cxn>
              <a:cxn ang="0">
                <a:pos x="connsiteX2364" y="connsiteY2364"/>
              </a:cxn>
              <a:cxn ang="0">
                <a:pos x="connsiteX2365" y="connsiteY2365"/>
              </a:cxn>
              <a:cxn ang="0">
                <a:pos x="connsiteX2366" y="connsiteY2366"/>
              </a:cxn>
              <a:cxn ang="0">
                <a:pos x="connsiteX2367" y="connsiteY2367"/>
              </a:cxn>
              <a:cxn ang="0">
                <a:pos x="connsiteX2368" y="connsiteY2368"/>
              </a:cxn>
              <a:cxn ang="0">
                <a:pos x="connsiteX2369" y="connsiteY2369"/>
              </a:cxn>
              <a:cxn ang="0">
                <a:pos x="connsiteX2370" y="connsiteY2370"/>
              </a:cxn>
              <a:cxn ang="0">
                <a:pos x="connsiteX2371" y="connsiteY2371"/>
              </a:cxn>
              <a:cxn ang="0">
                <a:pos x="connsiteX2372" y="connsiteY2372"/>
              </a:cxn>
              <a:cxn ang="0">
                <a:pos x="connsiteX2373" y="connsiteY2373"/>
              </a:cxn>
              <a:cxn ang="0">
                <a:pos x="connsiteX2374" y="connsiteY2374"/>
              </a:cxn>
              <a:cxn ang="0">
                <a:pos x="connsiteX2375" y="connsiteY2375"/>
              </a:cxn>
              <a:cxn ang="0">
                <a:pos x="connsiteX2376" y="connsiteY2376"/>
              </a:cxn>
              <a:cxn ang="0">
                <a:pos x="connsiteX2377" y="connsiteY2377"/>
              </a:cxn>
              <a:cxn ang="0">
                <a:pos x="connsiteX2378" y="connsiteY2378"/>
              </a:cxn>
              <a:cxn ang="0">
                <a:pos x="connsiteX2379" y="connsiteY2379"/>
              </a:cxn>
              <a:cxn ang="0">
                <a:pos x="connsiteX2380" y="connsiteY2380"/>
              </a:cxn>
              <a:cxn ang="0">
                <a:pos x="connsiteX2381" y="connsiteY2381"/>
              </a:cxn>
              <a:cxn ang="0">
                <a:pos x="connsiteX2382" y="connsiteY2382"/>
              </a:cxn>
              <a:cxn ang="0">
                <a:pos x="connsiteX2383" y="connsiteY2383"/>
              </a:cxn>
              <a:cxn ang="0">
                <a:pos x="connsiteX2384" y="connsiteY2384"/>
              </a:cxn>
              <a:cxn ang="0">
                <a:pos x="connsiteX2385" y="connsiteY2385"/>
              </a:cxn>
              <a:cxn ang="0">
                <a:pos x="connsiteX2386" y="connsiteY2386"/>
              </a:cxn>
              <a:cxn ang="0">
                <a:pos x="connsiteX2387" y="connsiteY2387"/>
              </a:cxn>
              <a:cxn ang="0">
                <a:pos x="connsiteX2388" y="connsiteY2388"/>
              </a:cxn>
              <a:cxn ang="0">
                <a:pos x="connsiteX2389" y="connsiteY2389"/>
              </a:cxn>
              <a:cxn ang="0">
                <a:pos x="connsiteX2390" y="connsiteY2390"/>
              </a:cxn>
              <a:cxn ang="0">
                <a:pos x="connsiteX2391" y="connsiteY2391"/>
              </a:cxn>
              <a:cxn ang="0">
                <a:pos x="connsiteX2392" y="connsiteY2392"/>
              </a:cxn>
              <a:cxn ang="0">
                <a:pos x="connsiteX2393" y="connsiteY2393"/>
              </a:cxn>
              <a:cxn ang="0">
                <a:pos x="connsiteX2394" y="connsiteY2394"/>
              </a:cxn>
              <a:cxn ang="0">
                <a:pos x="connsiteX2395" y="connsiteY2395"/>
              </a:cxn>
              <a:cxn ang="0">
                <a:pos x="connsiteX2396" y="connsiteY2396"/>
              </a:cxn>
              <a:cxn ang="0">
                <a:pos x="connsiteX2397" y="connsiteY2397"/>
              </a:cxn>
              <a:cxn ang="0">
                <a:pos x="connsiteX2398" y="connsiteY2398"/>
              </a:cxn>
              <a:cxn ang="0">
                <a:pos x="connsiteX2399" y="connsiteY2399"/>
              </a:cxn>
              <a:cxn ang="0">
                <a:pos x="connsiteX2400" y="connsiteY2400"/>
              </a:cxn>
              <a:cxn ang="0">
                <a:pos x="connsiteX2401" y="connsiteY2401"/>
              </a:cxn>
              <a:cxn ang="0">
                <a:pos x="connsiteX2402" y="connsiteY2402"/>
              </a:cxn>
              <a:cxn ang="0">
                <a:pos x="connsiteX2403" y="connsiteY2403"/>
              </a:cxn>
              <a:cxn ang="0">
                <a:pos x="connsiteX2404" y="connsiteY2404"/>
              </a:cxn>
              <a:cxn ang="0">
                <a:pos x="connsiteX2405" y="connsiteY2405"/>
              </a:cxn>
              <a:cxn ang="0">
                <a:pos x="connsiteX2406" y="connsiteY2406"/>
              </a:cxn>
              <a:cxn ang="0">
                <a:pos x="connsiteX2407" y="connsiteY2407"/>
              </a:cxn>
              <a:cxn ang="0">
                <a:pos x="connsiteX2408" y="connsiteY2408"/>
              </a:cxn>
              <a:cxn ang="0">
                <a:pos x="connsiteX2409" y="connsiteY2409"/>
              </a:cxn>
              <a:cxn ang="0">
                <a:pos x="connsiteX2410" y="connsiteY2410"/>
              </a:cxn>
              <a:cxn ang="0">
                <a:pos x="connsiteX2411" y="connsiteY2411"/>
              </a:cxn>
              <a:cxn ang="0">
                <a:pos x="connsiteX2412" y="connsiteY2412"/>
              </a:cxn>
              <a:cxn ang="0">
                <a:pos x="connsiteX2413" y="connsiteY2413"/>
              </a:cxn>
              <a:cxn ang="0">
                <a:pos x="connsiteX2414" y="connsiteY2414"/>
              </a:cxn>
              <a:cxn ang="0">
                <a:pos x="connsiteX2415" y="connsiteY2415"/>
              </a:cxn>
              <a:cxn ang="0">
                <a:pos x="connsiteX2416" y="connsiteY2416"/>
              </a:cxn>
              <a:cxn ang="0">
                <a:pos x="connsiteX2417" y="connsiteY2417"/>
              </a:cxn>
              <a:cxn ang="0">
                <a:pos x="connsiteX2418" y="connsiteY2418"/>
              </a:cxn>
              <a:cxn ang="0">
                <a:pos x="connsiteX2419" y="connsiteY2419"/>
              </a:cxn>
              <a:cxn ang="0">
                <a:pos x="connsiteX2420" y="connsiteY2420"/>
              </a:cxn>
              <a:cxn ang="0">
                <a:pos x="connsiteX2421" y="connsiteY2421"/>
              </a:cxn>
              <a:cxn ang="0">
                <a:pos x="connsiteX2422" y="connsiteY2422"/>
              </a:cxn>
              <a:cxn ang="0">
                <a:pos x="connsiteX2423" y="connsiteY2423"/>
              </a:cxn>
              <a:cxn ang="0">
                <a:pos x="connsiteX2424" y="connsiteY2424"/>
              </a:cxn>
              <a:cxn ang="0">
                <a:pos x="connsiteX2425" y="connsiteY2425"/>
              </a:cxn>
              <a:cxn ang="0">
                <a:pos x="connsiteX2426" y="connsiteY2426"/>
              </a:cxn>
              <a:cxn ang="0">
                <a:pos x="connsiteX2427" y="connsiteY2427"/>
              </a:cxn>
              <a:cxn ang="0">
                <a:pos x="connsiteX2428" y="connsiteY2428"/>
              </a:cxn>
              <a:cxn ang="0">
                <a:pos x="connsiteX2429" y="connsiteY2429"/>
              </a:cxn>
              <a:cxn ang="0">
                <a:pos x="connsiteX2430" y="connsiteY2430"/>
              </a:cxn>
              <a:cxn ang="0">
                <a:pos x="connsiteX2431" y="connsiteY2431"/>
              </a:cxn>
              <a:cxn ang="0">
                <a:pos x="connsiteX2432" y="connsiteY2432"/>
              </a:cxn>
              <a:cxn ang="0">
                <a:pos x="connsiteX2433" y="connsiteY2433"/>
              </a:cxn>
              <a:cxn ang="0">
                <a:pos x="connsiteX2434" y="connsiteY2434"/>
              </a:cxn>
              <a:cxn ang="0">
                <a:pos x="connsiteX2435" y="connsiteY2435"/>
              </a:cxn>
              <a:cxn ang="0">
                <a:pos x="connsiteX2436" y="connsiteY2436"/>
              </a:cxn>
              <a:cxn ang="0">
                <a:pos x="connsiteX2437" y="connsiteY2437"/>
              </a:cxn>
              <a:cxn ang="0">
                <a:pos x="connsiteX2438" y="connsiteY2438"/>
              </a:cxn>
              <a:cxn ang="0">
                <a:pos x="connsiteX2439" y="connsiteY2439"/>
              </a:cxn>
              <a:cxn ang="0">
                <a:pos x="connsiteX2440" y="connsiteY2440"/>
              </a:cxn>
              <a:cxn ang="0">
                <a:pos x="connsiteX2441" y="connsiteY2441"/>
              </a:cxn>
              <a:cxn ang="0">
                <a:pos x="connsiteX2442" y="connsiteY2442"/>
              </a:cxn>
              <a:cxn ang="0">
                <a:pos x="connsiteX2443" y="connsiteY2443"/>
              </a:cxn>
              <a:cxn ang="0">
                <a:pos x="connsiteX2444" y="connsiteY2444"/>
              </a:cxn>
              <a:cxn ang="0">
                <a:pos x="connsiteX2445" y="connsiteY2445"/>
              </a:cxn>
              <a:cxn ang="0">
                <a:pos x="connsiteX2446" y="connsiteY2446"/>
              </a:cxn>
              <a:cxn ang="0">
                <a:pos x="connsiteX2447" y="connsiteY2447"/>
              </a:cxn>
              <a:cxn ang="0">
                <a:pos x="connsiteX2448" y="connsiteY2448"/>
              </a:cxn>
              <a:cxn ang="0">
                <a:pos x="connsiteX2449" y="connsiteY2449"/>
              </a:cxn>
              <a:cxn ang="0">
                <a:pos x="connsiteX2450" y="connsiteY2450"/>
              </a:cxn>
              <a:cxn ang="0">
                <a:pos x="connsiteX2451" y="connsiteY2451"/>
              </a:cxn>
              <a:cxn ang="0">
                <a:pos x="connsiteX2452" y="connsiteY2452"/>
              </a:cxn>
              <a:cxn ang="0">
                <a:pos x="connsiteX2453" y="connsiteY2453"/>
              </a:cxn>
              <a:cxn ang="0">
                <a:pos x="connsiteX2454" y="connsiteY2454"/>
              </a:cxn>
              <a:cxn ang="0">
                <a:pos x="connsiteX2455" y="connsiteY2455"/>
              </a:cxn>
              <a:cxn ang="0">
                <a:pos x="connsiteX2456" y="connsiteY2456"/>
              </a:cxn>
              <a:cxn ang="0">
                <a:pos x="connsiteX2457" y="connsiteY2457"/>
              </a:cxn>
              <a:cxn ang="0">
                <a:pos x="connsiteX2458" y="connsiteY2458"/>
              </a:cxn>
              <a:cxn ang="0">
                <a:pos x="connsiteX2459" y="connsiteY2459"/>
              </a:cxn>
              <a:cxn ang="0">
                <a:pos x="connsiteX2460" y="connsiteY2460"/>
              </a:cxn>
              <a:cxn ang="0">
                <a:pos x="connsiteX2461" y="connsiteY2461"/>
              </a:cxn>
              <a:cxn ang="0">
                <a:pos x="connsiteX2462" y="connsiteY2462"/>
              </a:cxn>
              <a:cxn ang="0">
                <a:pos x="connsiteX2463" y="connsiteY2463"/>
              </a:cxn>
              <a:cxn ang="0">
                <a:pos x="connsiteX2464" y="connsiteY2464"/>
              </a:cxn>
              <a:cxn ang="0">
                <a:pos x="connsiteX2465" y="connsiteY2465"/>
              </a:cxn>
              <a:cxn ang="0">
                <a:pos x="connsiteX2466" y="connsiteY2466"/>
              </a:cxn>
              <a:cxn ang="0">
                <a:pos x="connsiteX2467" y="connsiteY2467"/>
              </a:cxn>
              <a:cxn ang="0">
                <a:pos x="connsiteX2468" y="connsiteY2468"/>
              </a:cxn>
              <a:cxn ang="0">
                <a:pos x="connsiteX2469" y="connsiteY2469"/>
              </a:cxn>
              <a:cxn ang="0">
                <a:pos x="connsiteX2470" y="connsiteY2470"/>
              </a:cxn>
              <a:cxn ang="0">
                <a:pos x="connsiteX2471" y="connsiteY2471"/>
              </a:cxn>
              <a:cxn ang="0">
                <a:pos x="connsiteX2472" y="connsiteY2472"/>
              </a:cxn>
              <a:cxn ang="0">
                <a:pos x="connsiteX2473" y="connsiteY2473"/>
              </a:cxn>
              <a:cxn ang="0">
                <a:pos x="connsiteX2474" y="connsiteY2474"/>
              </a:cxn>
              <a:cxn ang="0">
                <a:pos x="connsiteX2475" y="connsiteY2475"/>
              </a:cxn>
              <a:cxn ang="0">
                <a:pos x="connsiteX2476" y="connsiteY2476"/>
              </a:cxn>
              <a:cxn ang="0">
                <a:pos x="connsiteX2477" y="connsiteY2477"/>
              </a:cxn>
              <a:cxn ang="0">
                <a:pos x="connsiteX2478" y="connsiteY2478"/>
              </a:cxn>
              <a:cxn ang="0">
                <a:pos x="connsiteX2479" y="connsiteY2479"/>
              </a:cxn>
              <a:cxn ang="0">
                <a:pos x="connsiteX2480" y="connsiteY2480"/>
              </a:cxn>
              <a:cxn ang="0">
                <a:pos x="connsiteX2481" y="connsiteY2481"/>
              </a:cxn>
              <a:cxn ang="0">
                <a:pos x="connsiteX2482" y="connsiteY2482"/>
              </a:cxn>
              <a:cxn ang="0">
                <a:pos x="connsiteX2483" y="connsiteY2483"/>
              </a:cxn>
              <a:cxn ang="0">
                <a:pos x="connsiteX2484" y="connsiteY2484"/>
              </a:cxn>
              <a:cxn ang="0">
                <a:pos x="connsiteX2485" y="connsiteY2485"/>
              </a:cxn>
              <a:cxn ang="0">
                <a:pos x="connsiteX2486" y="connsiteY2486"/>
              </a:cxn>
              <a:cxn ang="0">
                <a:pos x="connsiteX2487" y="connsiteY2487"/>
              </a:cxn>
              <a:cxn ang="0">
                <a:pos x="connsiteX2488" y="connsiteY2488"/>
              </a:cxn>
              <a:cxn ang="0">
                <a:pos x="connsiteX2489" y="connsiteY2489"/>
              </a:cxn>
              <a:cxn ang="0">
                <a:pos x="connsiteX2490" y="connsiteY2490"/>
              </a:cxn>
              <a:cxn ang="0">
                <a:pos x="connsiteX2491" y="connsiteY2491"/>
              </a:cxn>
              <a:cxn ang="0">
                <a:pos x="connsiteX2492" y="connsiteY2492"/>
              </a:cxn>
              <a:cxn ang="0">
                <a:pos x="connsiteX2493" y="connsiteY2493"/>
              </a:cxn>
              <a:cxn ang="0">
                <a:pos x="connsiteX2494" y="connsiteY2494"/>
              </a:cxn>
              <a:cxn ang="0">
                <a:pos x="connsiteX2495" y="connsiteY2495"/>
              </a:cxn>
              <a:cxn ang="0">
                <a:pos x="connsiteX2496" y="connsiteY2496"/>
              </a:cxn>
              <a:cxn ang="0">
                <a:pos x="connsiteX2497" y="connsiteY2497"/>
              </a:cxn>
              <a:cxn ang="0">
                <a:pos x="connsiteX2498" y="connsiteY2498"/>
              </a:cxn>
              <a:cxn ang="0">
                <a:pos x="connsiteX2499" y="connsiteY2499"/>
              </a:cxn>
              <a:cxn ang="0">
                <a:pos x="connsiteX2500" y="connsiteY2500"/>
              </a:cxn>
              <a:cxn ang="0">
                <a:pos x="connsiteX2501" y="connsiteY2501"/>
              </a:cxn>
              <a:cxn ang="0">
                <a:pos x="connsiteX2502" y="connsiteY2502"/>
              </a:cxn>
              <a:cxn ang="0">
                <a:pos x="connsiteX2503" y="connsiteY2503"/>
              </a:cxn>
              <a:cxn ang="0">
                <a:pos x="connsiteX2504" y="connsiteY2504"/>
              </a:cxn>
              <a:cxn ang="0">
                <a:pos x="connsiteX2505" y="connsiteY2505"/>
              </a:cxn>
              <a:cxn ang="0">
                <a:pos x="connsiteX2506" y="connsiteY2506"/>
              </a:cxn>
              <a:cxn ang="0">
                <a:pos x="connsiteX2507" y="connsiteY2507"/>
              </a:cxn>
              <a:cxn ang="0">
                <a:pos x="connsiteX2508" y="connsiteY2508"/>
              </a:cxn>
              <a:cxn ang="0">
                <a:pos x="connsiteX2509" y="connsiteY2509"/>
              </a:cxn>
              <a:cxn ang="0">
                <a:pos x="connsiteX2510" y="connsiteY2510"/>
              </a:cxn>
              <a:cxn ang="0">
                <a:pos x="connsiteX2511" y="connsiteY2511"/>
              </a:cxn>
              <a:cxn ang="0">
                <a:pos x="connsiteX2512" y="connsiteY2512"/>
              </a:cxn>
              <a:cxn ang="0">
                <a:pos x="connsiteX2513" y="connsiteY2513"/>
              </a:cxn>
              <a:cxn ang="0">
                <a:pos x="connsiteX2514" y="connsiteY2514"/>
              </a:cxn>
              <a:cxn ang="0">
                <a:pos x="connsiteX2515" y="connsiteY2515"/>
              </a:cxn>
              <a:cxn ang="0">
                <a:pos x="connsiteX2516" y="connsiteY2516"/>
              </a:cxn>
              <a:cxn ang="0">
                <a:pos x="connsiteX2517" y="connsiteY2517"/>
              </a:cxn>
              <a:cxn ang="0">
                <a:pos x="connsiteX2518" y="connsiteY2518"/>
              </a:cxn>
              <a:cxn ang="0">
                <a:pos x="connsiteX2519" y="connsiteY2519"/>
              </a:cxn>
              <a:cxn ang="0">
                <a:pos x="connsiteX2520" y="connsiteY2520"/>
              </a:cxn>
              <a:cxn ang="0">
                <a:pos x="connsiteX2521" y="connsiteY2521"/>
              </a:cxn>
              <a:cxn ang="0">
                <a:pos x="connsiteX2522" y="connsiteY2522"/>
              </a:cxn>
              <a:cxn ang="0">
                <a:pos x="connsiteX2523" y="connsiteY2523"/>
              </a:cxn>
              <a:cxn ang="0">
                <a:pos x="connsiteX2524" y="connsiteY2524"/>
              </a:cxn>
              <a:cxn ang="0">
                <a:pos x="connsiteX2525" y="connsiteY2525"/>
              </a:cxn>
              <a:cxn ang="0">
                <a:pos x="connsiteX2526" y="connsiteY2526"/>
              </a:cxn>
              <a:cxn ang="0">
                <a:pos x="connsiteX2527" y="connsiteY2527"/>
              </a:cxn>
              <a:cxn ang="0">
                <a:pos x="connsiteX2528" y="connsiteY2528"/>
              </a:cxn>
              <a:cxn ang="0">
                <a:pos x="connsiteX2529" y="connsiteY2529"/>
              </a:cxn>
              <a:cxn ang="0">
                <a:pos x="connsiteX2530" y="connsiteY2530"/>
              </a:cxn>
              <a:cxn ang="0">
                <a:pos x="connsiteX2531" y="connsiteY2531"/>
              </a:cxn>
              <a:cxn ang="0">
                <a:pos x="connsiteX2532" y="connsiteY2532"/>
              </a:cxn>
              <a:cxn ang="0">
                <a:pos x="connsiteX2533" y="connsiteY2533"/>
              </a:cxn>
              <a:cxn ang="0">
                <a:pos x="connsiteX2534" y="connsiteY2534"/>
              </a:cxn>
              <a:cxn ang="0">
                <a:pos x="connsiteX2535" y="connsiteY2535"/>
              </a:cxn>
              <a:cxn ang="0">
                <a:pos x="connsiteX2536" y="connsiteY2536"/>
              </a:cxn>
              <a:cxn ang="0">
                <a:pos x="connsiteX2537" y="connsiteY2537"/>
              </a:cxn>
              <a:cxn ang="0">
                <a:pos x="connsiteX2538" y="connsiteY2538"/>
              </a:cxn>
              <a:cxn ang="0">
                <a:pos x="connsiteX2539" y="connsiteY2539"/>
              </a:cxn>
              <a:cxn ang="0">
                <a:pos x="connsiteX2540" y="connsiteY2540"/>
              </a:cxn>
              <a:cxn ang="0">
                <a:pos x="connsiteX2541" y="connsiteY2541"/>
              </a:cxn>
              <a:cxn ang="0">
                <a:pos x="connsiteX2542" y="connsiteY2542"/>
              </a:cxn>
              <a:cxn ang="0">
                <a:pos x="connsiteX2543" y="connsiteY2543"/>
              </a:cxn>
              <a:cxn ang="0">
                <a:pos x="connsiteX2544" y="connsiteY2544"/>
              </a:cxn>
              <a:cxn ang="0">
                <a:pos x="connsiteX2545" y="connsiteY2545"/>
              </a:cxn>
              <a:cxn ang="0">
                <a:pos x="connsiteX2546" y="connsiteY2546"/>
              </a:cxn>
              <a:cxn ang="0">
                <a:pos x="connsiteX2547" y="connsiteY2547"/>
              </a:cxn>
              <a:cxn ang="0">
                <a:pos x="connsiteX2548" y="connsiteY2548"/>
              </a:cxn>
              <a:cxn ang="0">
                <a:pos x="connsiteX2549" y="connsiteY2549"/>
              </a:cxn>
              <a:cxn ang="0">
                <a:pos x="connsiteX2550" y="connsiteY2550"/>
              </a:cxn>
              <a:cxn ang="0">
                <a:pos x="connsiteX2551" y="connsiteY2551"/>
              </a:cxn>
              <a:cxn ang="0">
                <a:pos x="connsiteX2552" y="connsiteY2552"/>
              </a:cxn>
              <a:cxn ang="0">
                <a:pos x="connsiteX2553" y="connsiteY2553"/>
              </a:cxn>
              <a:cxn ang="0">
                <a:pos x="connsiteX2554" y="connsiteY2554"/>
              </a:cxn>
              <a:cxn ang="0">
                <a:pos x="connsiteX2555" y="connsiteY2555"/>
              </a:cxn>
              <a:cxn ang="0">
                <a:pos x="connsiteX2556" y="connsiteY2556"/>
              </a:cxn>
              <a:cxn ang="0">
                <a:pos x="connsiteX2557" y="connsiteY2557"/>
              </a:cxn>
              <a:cxn ang="0">
                <a:pos x="connsiteX2558" y="connsiteY2558"/>
              </a:cxn>
              <a:cxn ang="0">
                <a:pos x="connsiteX2559" y="connsiteY2559"/>
              </a:cxn>
              <a:cxn ang="0">
                <a:pos x="connsiteX2560" y="connsiteY2560"/>
              </a:cxn>
              <a:cxn ang="0">
                <a:pos x="connsiteX2561" y="connsiteY2561"/>
              </a:cxn>
              <a:cxn ang="0">
                <a:pos x="connsiteX2562" y="connsiteY2562"/>
              </a:cxn>
              <a:cxn ang="0">
                <a:pos x="connsiteX2563" y="connsiteY2563"/>
              </a:cxn>
              <a:cxn ang="0">
                <a:pos x="connsiteX2564" y="connsiteY2564"/>
              </a:cxn>
              <a:cxn ang="0">
                <a:pos x="connsiteX2565" y="connsiteY2565"/>
              </a:cxn>
              <a:cxn ang="0">
                <a:pos x="connsiteX2566" y="connsiteY2566"/>
              </a:cxn>
              <a:cxn ang="0">
                <a:pos x="connsiteX2567" y="connsiteY2567"/>
              </a:cxn>
              <a:cxn ang="0">
                <a:pos x="connsiteX2568" y="connsiteY2568"/>
              </a:cxn>
              <a:cxn ang="0">
                <a:pos x="connsiteX2569" y="connsiteY2569"/>
              </a:cxn>
              <a:cxn ang="0">
                <a:pos x="connsiteX2570" y="connsiteY2570"/>
              </a:cxn>
              <a:cxn ang="0">
                <a:pos x="connsiteX2571" y="connsiteY2571"/>
              </a:cxn>
              <a:cxn ang="0">
                <a:pos x="connsiteX2572" y="connsiteY2572"/>
              </a:cxn>
              <a:cxn ang="0">
                <a:pos x="connsiteX2573" y="connsiteY2573"/>
              </a:cxn>
              <a:cxn ang="0">
                <a:pos x="connsiteX2574" y="connsiteY2574"/>
              </a:cxn>
              <a:cxn ang="0">
                <a:pos x="connsiteX2575" y="connsiteY2575"/>
              </a:cxn>
              <a:cxn ang="0">
                <a:pos x="connsiteX2576" y="connsiteY2576"/>
              </a:cxn>
              <a:cxn ang="0">
                <a:pos x="connsiteX2577" y="connsiteY2577"/>
              </a:cxn>
              <a:cxn ang="0">
                <a:pos x="connsiteX2578" y="connsiteY2578"/>
              </a:cxn>
              <a:cxn ang="0">
                <a:pos x="connsiteX2579" y="connsiteY2579"/>
              </a:cxn>
              <a:cxn ang="0">
                <a:pos x="connsiteX2580" y="connsiteY2580"/>
              </a:cxn>
              <a:cxn ang="0">
                <a:pos x="connsiteX2581" y="connsiteY2581"/>
              </a:cxn>
              <a:cxn ang="0">
                <a:pos x="connsiteX2582" y="connsiteY2582"/>
              </a:cxn>
              <a:cxn ang="0">
                <a:pos x="connsiteX2583" y="connsiteY2583"/>
              </a:cxn>
              <a:cxn ang="0">
                <a:pos x="connsiteX2584" y="connsiteY2584"/>
              </a:cxn>
              <a:cxn ang="0">
                <a:pos x="connsiteX2585" y="connsiteY2585"/>
              </a:cxn>
              <a:cxn ang="0">
                <a:pos x="connsiteX2586" y="connsiteY2586"/>
              </a:cxn>
              <a:cxn ang="0">
                <a:pos x="connsiteX2587" y="connsiteY2587"/>
              </a:cxn>
              <a:cxn ang="0">
                <a:pos x="connsiteX2588" y="connsiteY2588"/>
              </a:cxn>
              <a:cxn ang="0">
                <a:pos x="connsiteX2589" y="connsiteY2589"/>
              </a:cxn>
              <a:cxn ang="0">
                <a:pos x="connsiteX2590" y="connsiteY2590"/>
              </a:cxn>
              <a:cxn ang="0">
                <a:pos x="connsiteX2591" y="connsiteY2591"/>
              </a:cxn>
              <a:cxn ang="0">
                <a:pos x="connsiteX2592" y="connsiteY2592"/>
              </a:cxn>
              <a:cxn ang="0">
                <a:pos x="connsiteX2593" y="connsiteY2593"/>
              </a:cxn>
              <a:cxn ang="0">
                <a:pos x="connsiteX2594" y="connsiteY2594"/>
              </a:cxn>
              <a:cxn ang="0">
                <a:pos x="connsiteX2595" y="connsiteY2595"/>
              </a:cxn>
              <a:cxn ang="0">
                <a:pos x="connsiteX2596" y="connsiteY2596"/>
              </a:cxn>
              <a:cxn ang="0">
                <a:pos x="connsiteX2597" y="connsiteY2597"/>
              </a:cxn>
              <a:cxn ang="0">
                <a:pos x="connsiteX2598" y="connsiteY2598"/>
              </a:cxn>
              <a:cxn ang="0">
                <a:pos x="connsiteX2599" y="connsiteY2599"/>
              </a:cxn>
              <a:cxn ang="0">
                <a:pos x="connsiteX2600" y="connsiteY2600"/>
              </a:cxn>
              <a:cxn ang="0">
                <a:pos x="connsiteX2601" y="connsiteY2601"/>
              </a:cxn>
              <a:cxn ang="0">
                <a:pos x="connsiteX2602" y="connsiteY2602"/>
              </a:cxn>
              <a:cxn ang="0">
                <a:pos x="connsiteX2603" y="connsiteY2603"/>
              </a:cxn>
            </a:cxnLst>
            <a:rect l="l" t="t" r="r" b="b"/>
            <a:pathLst>
              <a:path w="4546203" h="5092591">
                <a:moveTo>
                  <a:pt x="2251214" y="4846657"/>
                </a:moveTo>
                <a:cubicBezTo>
                  <a:pt x="2251214" y="4868146"/>
                  <a:pt x="2251214" y="4887646"/>
                  <a:pt x="2251214" y="4907544"/>
                </a:cubicBezTo>
                <a:cubicBezTo>
                  <a:pt x="2278673" y="4907544"/>
                  <a:pt x="2304540" y="4907544"/>
                  <a:pt x="2330407" y="4907544"/>
                </a:cubicBezTo>
                <a:cubicBezTo>
                  <a:pt x="2330407" y="4886452"/>
                  <a:pt x="2330407" y="4866952"/>
                  <a:pt x="2330407" y="4846657"/>
                </a:cubicBezTo>
                <a:cubicBezTo>
                  <a:pt x="2301754" y="4846657"/>
                  <a:pt x="2276683" y="4846657"/>
                  <a:pt x="2251214" y="4846657"/>
                </a:cubicBezTo>
                <a:close/>
                <a:moveTo>
                  <a:pt x="2445813" y="4838698"/>
                </a:moveTo>
                <a:cubicBezTo>
                  <a:pt x="2417956" y="4840290"/>
                  <a:pt x="2392885" y="4841882"/>
                  <a:pt x="2365824" y="4843474"/>
                </a:cubicBezTo>
                <a:cubicBezTo>
                  <a:pt x="2367018" y="4864963"/>
                  <a:pt x="2367814" y="4884860"/>
                  <a:pt x="2369008" y="4907146"/>
                </a:cubicBezTo>
                <a:cubicBezTo>
                  <a:pt x="2397263" y="4905554"/>
                  <a:pt x="2423129" y="4903962"/>
                  <a:pt x="2450588" y="4902370"/>
                </a:cubicBezTo>
                <a:cubicBezTo>
                  <a:pt x="2448598" y="4880085"/>
                  <a:pt x="2447404" y="4860585"/>
                  <a:pt x="2445813" y="4838698"/>
                </a:cubicBezTo>
                <a:close/>
                <a:moveTo>
                  <a:pt x="2019208" y="4832729"/>
                </a:moveTo>
                <a:cubicBezTo>
                  <a:pt x="2016820" y="4855014"/>
                  <a:pt x="2014831" y="4874514"/>
                  <a:pt x="2012841" y="4895605"/>
                </a:cubicBezTo>
                <a:cubicBezTo>
                  <a:pt x="2041095" y="4897993"/>
                  <a:pt x="2067360" y="4900381"/>
                  <a:pt x="2094421" y="4902768"/>
                </a:cubicBezTo>
                <a:cubicBezTo>
                  <a:pt x="2096013" y="4880483"/>
                  <a:pt x="2097605" y="4860983"/>
                  <a:pt x="2099196" y="4839494"/>
                </a:cubicBezTo>
                <a:cubicBezTo>
                  <a:pt x="2070942" y="4837106"/>
                  <a:pt x="2045473" y="4835116"/>
                  <a:pt x="2019208" y="4832729"/>
                </a:cubicBezTo>
                <a:close/>
                <a:moveTo>
                  <a:pt x="2251612" y="4753934"/>
                </a:moveTo>
                <a:cubicBezTo>
                  <a:pt x="2251612" y="4775026"/>
                  <a:pt x="2251612" y="4795321"/>
                  <a:pt x="2251612" y="4814821"/>
                </a:cubicBezTo>
                <a:cubicBezTo>
                  <a:pt x="2278275" y="4814821"/>
                  <a:pt x="2303346" y="4814821"/>
                  <a:pt x="2328019" y="4814821"/>
                </a:cubicBezTo>
                <a:cubicBezTo>
                  <a:pt x="2328019" y="4793730"/>
                  <a:pt x="2328019" y="4774628"/>
                  <a:pt x="2328019" y="4753934"/>
                </a:cubicBezTo>
                <a:cubicBezTo>
                  <a:pt x="2301356" y="4753934"/>
                  <a:pt x="2277081" y="4753934"/>
                  <a:pt x="2251612" y="4753934"/>
                </a:cubicBezTo>
                <a:close/>
                <a:moveTo>
                  <a:pt x="2029157" y="4740404"/>
                </a:moveTo>
                <a:cubicBezTo>
                  <a:pt x="2027167" y="4761894"/>
                  <a:pt x="2024779" y="4781791"/>
                  <a:pt x="2022392" y="4803678"/>
                </a:cubicBezTo>
                <a:cubicBezTo>
                  <a:pt x="2049452" y="4806066"/>
                  <a:pt x="2074125" y="4808454"/>
                  <a:pt x="2101186" y="4811239"/>
                </a:cubicBezTo>
                <a:cubicBezTo>
                  <a:pt x="2102778" y="4788158"/>
                  <a:pt x="2104370" y="4768659"/>
                  <a:pt x="2105564" y="4747965"/>
                </a:cubicBezTo>
                <a:cubicBezTo>
                  <a:pt x="2079697" y="4745577"/>
                  <a:pt x="2055422" y="4743189"/>
                  <a:pt x="2029157" y="4740404"/>
                </a:cubicBezTo>
                <a:close/>
                <a:moveTo>
                  <a:pt x="2252408" y="4661609"/>
                </a:moveTo>
                <a:cubicBezTo>
                  <a:pt x="2252408" y="4682701"/>
                  <a:pt x="2252408" y="4702201"/>
                  <a:pt x="2252408" y="4722894"/>
                </a:cubicBezTo>
                <a:cubicBezTo>
                  <a:pt x="2277081" y="4722894"/>
                  <a:pt x="2300560" y="4722894"/>
                  <a:pt x="2324835" y="4722894"/>
                </a:cubicBezTo>
                <a:cubicBezTo>
                  <a:pt x="2324835" y="4701007"/>
                  <a:pt x="2324835" y="4681507"/>
                  <a:pt x="2324835" y="4661609"/>
                </a:cubicBezTo>
                <a:cubicBezTo>
                  <a:pt x="2299764" y="4661609"/>
                  <a:pt x="2276683" y="4661609"/>
                  <a:pt x="2252408" y="4661609"/>
                </a:cubicBezTo>
                <a:close/>
                <a:moveTo>
                  <a:pt x="2144961" y="4660017"/>
                </a:moveTo>
                <a:cubicBezTo>
                  <a:pt x="2143767" y="4679915"/>
                  <a:pt x="2142971" y="4699415"/>
                  <a:pt x="2141777" y="4721302"/>
                </a:cubicBezTo>
                <a:cubicBezTo>
                  <a:pt x="2168042" y="4721302"/>
                  <a:pt x="2192317" y="4721302"/>
                  <a:pt x="2217388" y="4721302"/>
                </a:cubicBezTo>
                <a:cubicBezTo>
                  <a:pt x="2217388" y="4701405"/>
                  <a:pt x="2217388" y="4681507"/>
                  <a:pt x="2217388" y="4660017"/>
                </a:cubicBezTo>
                <a:cubicBezTo>
                  <a:pt x="2193113" y="4660017"/>
                  <a:pt x="2170032" y="4660017"/>
                  <a:pt x="2144961" y="4660017"/>
                </a:cubicBezTo>
                <a:close/>
                <a:moveTo>
                  <a:pt x="2431088" y="4654844"/>
                </a:moveTo>
                <a:cubicBezTo>
                  <a:pt x="2406018" y="4656834"/>
                  <a:pt x="2382538" y="4658426"/>
                  <a:pt x="2357467" y="4660017"/>
                </a:cubicBezTo>
                <a:cubicBezTo>
                  <a:pt x="2358661" y="4681507"/>
                  <a:pt x="2359855" y="4701007"/>
                  <a:pt x="2361049" y="4723292"/>
                </a:cubicBezTo>
                <a:cubicBezTo>
                  <a:pt x="2387712" y="4721302"/>
                  <a:pt x="2411191" y="4719710"/>
                  <a:pt x="2436660" y="4718119"/>
                </a:cubicBezTo>
                <a:cubicBezTo>
                  <a:pt x="2435068" y="4696231"/>
                  <a:pt x="2433476" y="4676334"/>
                  <a:pt x="2431088" y="4654844"/>
                </a:cubicBezTo>
                <a:close/>
                <a:moveTo>
                  <a:pt x="2150930" y="4567295"/>
                </a:moveTo>
                <a:cubicBezTo>
                  <a:pt x="2149736" y="4587193"/>
                  <a:pt x="2148543" y="4605896"/>
                  <a:pt x="2146951" y="4628580"/>
                </a:cubicBezTo>
                <a:cubicBezTo>
                  <a:pt x="2171624" y="4629375"/>
                  <a:pt x="2194705" y="4630569"/>
                  <a:pt x="2219378" y="4631763"/>
                </a:cubicBezTo>
                <a:cubicBezTo>
                  <a:pt x="2219378" y="4609876"/>
                  <a:pt x="2219378" y="4589978"/>
                  <a:pt x="2219378" y="4567295"/>
                </a:cubicBezTo>
                <a:cubicBezTo>
                  <a:pt x="2196695" y="4567295"/>
                  <a:pt x="2174012" y="4567295"/>
                  <a:pt x="2150930" y="4567295"/>
                </a:cubicBezTo>
                <a:close/>
                <a:moveTo>
                  <a:pt x="2424323" y="4562918"/>
                </a:moveTo>
                <a:cubicBezTo>
                  <a:pt x="2400048" y="4564509"/>
                  <a:pt x="2377365" y="4565703"/>
                  <a:pt x="2353488" y="4567295"/>
                </a:cubicBezTo>
                <a:cubicBezTo>
                  <a:pt x="2355080" y="4590376"/>
                  <a:pt x="2356274" y="4610273"/>
                  <a:pt x="2357467" y="4630967"/>
                </a:cubicBezTo>
                <a:cubicBezTo>
                  <a:pt x="2382936" y="4629375"/>
                  <a:pt x="2404824" y="4627783"/>
                  <a:pt x="2429497" y="4626192"/>
                </a:cubicBezTo>
                <a:cubicBezTo>
                  <a:pt x="2427905" y="4605100"/>
                  <a:pt x="2426711" y="4585601"/>
                  <a:pt x="2424323" y="4562918"/>
                </a:cubicBezTo>
                <a:close/>
                <a:moveTo>
                  <a:pt x="2049452" y="4556550"/>
                </a:moveTo>
                <a:cubicBezTo>
                  <a:pt x="2047065" y="4578039"/>
                  <a:pt x="2045075" y="4597937"/>
                  <a:pt x="2042687" y="4619427"/>
                </a:cubicBezTo>
                <a:cubicBezTo>
                  <a:pt x="2067360" y="4621814"/>
                  <a:pt x="2090044" y="4624202"/>
                  <a:pt x="2114717" y="4626590"/>
                </a:cubicBezTo>
                <a:cubicBezTo>
                  <a:pt x="2116309" y="4605100"/>
                  <a:pt x="2117900" y="4584805"/>
                  <a:pt x="2119492" y="4563315"/>
                </a:cubicBezTo>
                <a:cubicBezTo>
                  <a:pt x="2095615" y="4560928"/>
                  <a:pt x="2073330" y="4558938"/>
                  <a:pt x="2049452" y="4556550"/>
                </a:cubicBezTo>
                <a:close/>
                <a:moveTo>
                  <a:pt x="2897488" y="4513571"/>
                </a:moveTo>
                <a:cubicBezTo>
                  <a:pt x="2880376" y="4518744"/>
                  <a:pt x="2864856" y="4523520"/>
                  <a:pt x="2847744" y="4528693"/>
                </a:cubicBezTo>
                <a:cubicBezTo>
                  <a:pt x="2852122" y="4542622"/>
                  <a:pt x="2855703" y="4554560"/>
                  <a:pt x="2859683" y="4567295"/>
                </a:cubicBezTo>
                <a:cubicBezTo>
                  <a:pt x="2877988" y="4562121"/>
                  <a:pt x="2893509" y="4557346"/>
                  <a:pt x="2910223" y="4551775"/>
                </a:cubicBezTo>
                <a:cubicBezTo>
                  <a:pt x="2905845" y="4538244"/>
                  <a:pt x="2901866" y="4526704"/>
                  <a:pt x="2897488" y="4513571"/>
                </a:cubicBezTo>
                <a:close/>
                <a:moveTo>
                  <a:pt x="1790386" y="4506408"/>
                </a:moveTo>
                <a:cubicBezTo>
                  <a:pt x="1786406" y="4521928"/>
                  <a:pt x="1783223" y="4535061"/>
                  <a:pt x="1779641" y="4549785"/>
                </a:cubicBezTo>
                <a:cubicBezTo>
                  <a:pt x="1811079" y="4556550"/>
                  <a:pt x="1840130" y="4562918"/>
                  <a:pt x="1872364" y="4570080"/>
                </a:cubicBezTo>
                <a:cubicBezTo>
                  <a:pt x="1875547" y="4553764"/>
                  <a:pt x="1877935" y="4540632"/>
                  <a:pt x="1881119" y="4525908"/>
                </a:cubicBezTo>
                <a:cubicBezTo>
                  <a:pt x="1850079" y="4519143"/>
                  <a:pt x="1820630" y="4512775"/>
                  <a:pt x="1790386" y="4506408"/>
                </a:cubicBezTo>
                <a:close/>
                <a:moveTo>
                  <a:pt x="3136658" y="4499245"/>
                </a:moveTo>
                <a:cubicBezTo>
                  <a:pt x="3139842" y="4505612"/>
                  <a:pt x="3143423" y="4513173"/>
                  <a:pt x="3148995" y="4525908"/>
                </a:cubicBezTo>
                <a:cubicBezTo>
                  <a:pt x="3132679" y="4528295"/>
                  <a:pt x="3119546" y="4529887"/>
                  <a:pt x="3106414" y="4531877"/>
                </a:cubicBezTo>
                <a:cubicBezTo>
                  <a:pt x="3103230" y="4532275"/>
                  <a:pt x="3100046" y="4533469"/>
                  <a:pt x="3096863" y="4534662"/>
                </a:cubicBezTo>
                <a:cubicBezTo>
                  <a:pt x="3039956" y="4555357"/>
                  <a:pt x="2983446" y="4576050"/>
                  <a:pt x="2926936" y="4597142"/>
                </a:cubicBezTo>
                <a:cubicBezTo>
                  <a:pt x="2923355" y="4598336"/>
                  <a:pt x="2920569" y="4600724"/>
                  <a:pt x="2917784" y="4602714"/>
                </a:cubicBezTo>
                <a:cubicBezTo>
                  <a:pt x="2918579" y="4604703"/>
                  <a:pt x="2919773" y="4607091"/>
                  <a:pt x="2920569" y="4609479"/>
                </a:cubicBezTo>
                <a:cubicBezTo>
                  <a:pt x="2984242" y="4585999"/>
                  <a:pt x="3047517" y="4562918"/>
                  <a:pt x="3112383" y="4539439"/>
                </a:cubicBezTo>
                <a:cubicBezTo>
                  <a:pt x="3116760" y="4548990"/>
                  <a:pt x="3120740" y="4558540"/>
                  <a:pt x="3126311" y="4570877"/>
                </a:cubicBezTo>
                <a:cubicBezTo>
                  <a:pt x="3061445" y="4594754"/>
                  <a:pt x="2997374" y="4618632"/>
                  <a:pt x="2931314" y="4642907"/>
                </a:cubicBezTo>
                <a:cubicBezTo>
                  <a:pt x="2926539" y="4630172"/>
                  <a:pt x="2922957" y="4621019"/>
                  <a:pt x="2918977" y="4609876"/>
                </a:cubicBezTo>
                <a:cubicBezTo>
                  <a:pt x="2909427" y="4611866"/>
                  <a:pt x="2899876" y="4614254"/>
                  <a:pt x="2888335" y="4617040"/>
                </a:cubicBezTo>
                <a:cubicBezTo>
                  <a:pt x="2885947" y="4608683"/>
                  <a:pt x="2883958" y="4601122"/>
                  <a:pt x="2881570" y="4593560"/>
                </a:cubicBezTo>
                <a:cubicBezTo>
                  <a:pt x="2967130" y="4561724"/>
                  <a:pt x="3051098" y="4530683"/>
                  <a:pt x="3136658" y="4499245"/>
                </a:cubicBezTo>
                <a:close/>
                <a:moveTo>
                  <a:pt x="2955987" y="4494470"/>
                </a:moveTo>
                <a:cubicBezTo>
                  <a:pt x="2938477" y="4500439"/>
                  <a:pt x="2922957" y="4505612"/>
                  <a:pt x="2905845" y="4511184"/>
                </a:cubicBezTo>
                <a:cubicBezTo>
                  <a:pt x="2910621" y="4524714"/>
                  <a:pt x="2914998" y="4536652"/>
                  <a:pt x="2919376" y="4549387"/>
                </a:cubicBezTo>
                <a:cubicBezTo>
                  <a:pt x="2936885" y="4543020"/>
                  <a:pt x="2952405" y="4537846"/>
                  <a:pt x="2969119" y="4532275"/>
                </a:cubicBezTo>
                <a:cubicBezTo>
                  <a:pt x="2964344" y="4518744"/>
                  <a:pt x="2960365" y="4507204"/>
                  <a:pt x="2955987" y="4494470"/>
                </a:cubicBezTo>
                <a:close/>
                <a:moveTo>
                  <a:pt x="2254398" y="4476562"/>
                </a:moveTo>
                <a:cubicBezTo>
                  <a:pt x="2254398" y="4498449"/>
                  <a:pt x="2254398" y="4517949"/>
                  <a:pt x="2254398" y="4538244"/>
                </a:cubicBezTo>
                <a:cubicBezTo>
                  <a:pt x="2277081" y="4538244"/>
                  <a:pt x="2298172" y="4538244"/>
                  <a:pt x="2320060" y="4538244"/>
                </a:cubicBezTo>
                <a:cubicBezTo>
                  <a:pt x="2320060" y="4517153"/>
                  <a:pt x="2320060" y="4496857"/>
                  <a:pt x="2320060" y="4476562"/>
                </a:cubicBezTo>
                <a:cubicBezTo>
                  <a:pt x="2297775" y="4476562"/>
                  <a:pt x="2276683" y="4476562"/>
                  <a:pt x="2254398" y="4476562"/>
                </a:cubicBezTo>
                <a:close/>
                <a:moveTo>
                  <a:pt x="3013292" y="4472980"/>
                </a:moveTo>
                <a:cubicBezTo>
                  <a:pt x="2996180" y="4479348"/>
                  <a:pt x="2981058" y="4484919"/>
                  <a:pt x="2964344" y="4491286"/>
                </a:cubicBezTo>
                <a:cubicBezTo>
                  <a:pt x="2969119" y="4504816"/>
                  <a:pt x="2973099" y="4516357"/>
                  <a:pt x="2977874" y="4529489"/>
                </a:cubicBezTo>
                <a:cubicBezTo>
                  <a:pt x="2995384" y="4522724"/>
                  <a:pt x="3010904" y="4516755"/>
                  <a:pt x="3028016" y="4510388"/>
                </a:cubicBezTo>
                <a:cubicBezTo>
                  <a:pt x="3022843" y="4497255"/>
                  <a:pt x="3018465" y="4486510"/>
                  <a:pt x="3013292" y="4472980"/>
                </a:cubicBezTo>
                <a:close/>
                <a:moveTo>
                  <a:pt x="2156104" y="4472582"/>
                </a:moveTo>
                <a:cubicBezTo>
                  <a:pt x="2154910" y="4494867"/>
                  <a:pt x="2154114" y="4514765"/>
                  <a:pt x="2152920" y="4537051"/>
                </a:cubicBezTo>
                <a:cubicBezTo>
                  <a:pt x="2177195" y="4537051"/>
                  <a:pt x="2199083" y="4537051"/>
                  <a:pt x="2222164" y="4537051"/>
                </a:cubicBezTo>
                <a:cubicBezTo>
                  <a:pt x="2222164" y="4516755"/>
                  <a:pt x="2222164" y="4497653"/>
                  <a:pt x="2222164" y="4475766"/>
                </a:cubicBezTo>
                <a:cubicBezTo>
                  <a:pt x="2199878" y="4474970"/>
                  <a:pt x="2179185" y="4473776"/>
                  <a:pt x="2156104" y="4472582"/>
                </a:cubicBezTo>
                <a:close/>
                <a:moveTo>
                  <a:pt x="2059401" y="4465021"/>
                </a:moveTo>
                <a:cubicBezTo>
                  <a:pt x="2057014" y="4486510"/>
                  <a:pt x="2055024" y="4506408"/>
                  <a:pt x="2052636" y="4528295"/>
                </a:cubicBezTo>
                <a:cubicBezTo>
                  <a:pt x="2076513" y="4530285"/>
                  <a:pt x="2098401" y="4532275"/>
                  <a:pt x="2121482" y="4534265"/>
                </a:cubicBezTo>
                <a:cubicBezTo>
                  <a:pt x="2123074" y="4511979"/>
                  <a:pt x="2124665" y="4492480"/>
                  <a:pt x="2126257" y="4470990"/>
                </a:cubicBezTo>
                <a:cubicBezTo>
                  <a:pt x="2103574" y="4469000"/>
                  <a:pt x="2082483" y="4467011"/>
                  <a:pt x="2059401" y="4465021"/>
                </a:cubicBezTo>
                <a:close/>
                <a:moveTo>
                  <a:pt x="2881172" y="4462236"/>
                </a:moveTo>
                <a:cubicBezTo>
                  <a:pt x="2864060" y="4467409"/>
                  <a:pt x="2849336" y="4472184"/>
                  <a:pt x="2833020" y="4477358"/>
                </a:cubicBezTo>
                <a:cubicBezTo>
                  <a:pt x="2836602" y="4488898"/>
                  <a:pt x="2839387" y="4498847"/>
                  <a:pt x="2842571" y="4511184"/>
                </a:cubicBezTo>
                <a:cubicBezTo>
                  <a:pt x="2860479" y="4505612"/>
                  <a:pt x="2875203" y="4501235"/>
                  <a:pt x="2891917" y="4496061"/>
                </a:cubicBezTo>
                <a:cubicBezTo>
                  <a:pt x="2887937" y="4483725"/>
                  <a:pt x="2884754" y="4473378"/>
                  <a:pt x="2881172" y="4462236"/>
                </a:cubicBezTo>
                <a:close/>
                <a:moveTo>
                  <a:pt x="3070199" y="4449899"/>
                </a:moveTo>
                <a:cubicBezTo>
                  <a:pt x="3052291" y="4457460"/>
                  <a:pt x="3037169" y="4463827"/>
                  <a:pt x="3021649" y="4470195"/>
                </a:cubicBezTo>
                <a:cubicBezTo>
                  <a:pt x="3026823" y="4483725"/>
                  <a:pt x="3031598" y="4494867"/>
                  <a:pt x="3036373" y="4507602"/>
                </a:cubicBezTo>
                <a:cubicBezTo>
                  <a:pt x="3053883" y="4500041"/>
                  <a:pt x="3069403" y="4493674"/>
                  <a:pt x="3085719" y="4486908"/>
                </a:cubicBezTo>
                <a:cubicBezTo>
                  <a:pt x="3080148" y="4473776"/>
                  <a:pt x="3075771" y="4463031"/>
                  <a:pt x="3070199" y="4449899"/>
                </a:cubicBezTo>
                <a:close/>
                <a:moveTo>
                  <a:pt x="2937283" y="4443134"/>
                </a:moveTo>
                <a:cubicBezTo>
                  <a:pt x="2920171" y="4449103"/>
                  <a:pt x="2905049" y="4454674"/>
                  <a:pt x="2889131" y="4460644"/>
                </a:cubicBezTo>
                <a:cubicBezTo>
                  <a:pt x="2893509" y="4472582"/>
                  <a:pt x="2896692" y="4482531"/>
                  <a:pt x="2900672" y="4493276"/>
                </a:cubicBezTo>
                <a:cubicBezTo>
                  <a:pt x="2917386" y="4487705"/>
                  <a:pt x="2932110" y="4482531"/>
                  <a:pt x="2949620" y="4476562"/>
                </a:cubicBezTo>
                <a:cubicBezTo>
                  <a:pt x="2945242" y="4464225"/>
                  <a:pt x="2941263" y="4454276"/>
                  <a:pt x="2937283" y="4443134"/>
                </a:cubicBezTo>
                <a:close/>
                <a:moveTo>
                  <a:pt x="1805906" y="4442736"/>
                </a:moveTo>
                <a:cubicBezTo>
                  <a:pt x="1802324" y="4457460"/>
                  <a:pt x="1799141" y="4470990"/>
                  <a:pt x="1795161" y="4486510"/>
                </a:cubicBezTo>
                <a:cubicBezTo>
                  <a:pt x="1826599" y="4493276"/>
                  <a:pt x="1854854" y="4499245"/>
                  <a:pt x="1885098" y="4506010"/>
                </a:cubicBezTo>
                <a:cubicBezTo>
                  <a:pt x="1887884" y="4489694"/>
                  <a:pt x="1890670" y="4476164"/>
                  <a:pt x="1893455" y="4461838"/>
                </a:cubicBezTo>
                <a:cubicBezTo>
                  <a:pt x="1862813" y="4455072"/>
                  <a:pt x="1834956" y="4449103"/>
                  <a:pt x="1805906" y="4442736"/>
                </a:cubicBezTo>
                <a:close/>
                <a:moveTo>
                  <a:pt x="3125515" y="4426022"/>
                </a:moveTo>
                <a:cubicBezTo>
                  <a:pt x="3108403" y="4433583"/>
                  <a:pt x="3093678" y="4440348"/>
                  <a:pt x="3078158" y="4447113"/>
                </a:cubicBezTo>
                <a:cubicBezTo>
                  <a:pt x="3083332" y="4459848"/>
                  <a:pt x="3088107" y="4470592"/>
                  <a:pt x="3093678" y="4484123"/>
                </a:cubicBezTo>
                <a:cubicBezTo>
                  <a:pt x="3110790" y="4476164"/>
                  <a:pt x="3126311" y="4469399"/>
                  <a:pt x="3142626" y="4461838"/>
                </a:cubicBezTo>
                <a:cubicBezTo>
                  <a:pt x="3136259" y="4448705"/>
                  <a:pt x="3131086" y="4437563"/>
                  <a:pt x="3125515" y="4426022"/>
                </a:cubicBezTo>
                <a:close/>
                <a:moveTo>
                  <a:pt x="1534503" y="4425226"/>
                </a:moveTo>
                <a:cubicBezTo>
                  <a:pt x="1528931" y="4439552"/>
                  <a:pt x="1524156" y="4452287"/>
                  <a:pt x="1518187" y="4467011"/>
                </a:cubicBezTo>
                <a:cubicBezTo>
                  <a:pt x="1548431" y="4478154"/>
                  <a:pt x="1577481" y="4488500"/>
                  <a:pt x="1607328" y="4499643"/>
                </a:cubicBezTo>
                <a:cubicBezTo>
                  <a:pt x="1612501" y="4484521"/>
                  <a:pt x="1617277" y="4471786"/>
                  <a:pt x="1621654" y="4457062"/>
                </a:cubicBezTo>
                <a:cubicBezTo>
                  <a:pt x="1592206" y="4446317"/>
                  <a:pt x="1563951" y="4435971"/>
                  <a:pt x="1534503" y="4425226"/>
                </a:cubicBezTo>
                <a:close/>
                <a:moveTo>
                  <a:pt x="2993394" y="4422440"/>
                </a:moveTo>
                <a:cubicBezTo>
                  <a:pt x="2976680" y="4428807"/>
                  <a:pt x="2961558" y="4434777"/>
                  <a:pt x="2945640" y="4440746"/>
                </a:cubicBezTo>
                <a:cubicBezTo>
                  <a:pt x="2950416" y="4452685"/>
                  <a:pt x="2954395" y="4463031"/>
                  <a:pt x="2958375" y="4473378"/>
                </a:cubicBezTo>
                <a:cubicBezTo>
                  <a:pt x="2975089" y="4467011"/>
                  <a:pt x="2989813" y="4461440"/>
                  <a:pt x="3006527" y="4455072"/>
                </a:cubicBezTo>
                <a:cubicBezTo>
                  <a:pt x="3001752" y="4443134"/>
                  <a:pt x="2997772" y="4433583"/>
                  <a:pt x="2993394" y="4422440"/>
                </a:cubicBezTo>
                <a:close/>
                <a:moveTo>
                  <a:pt x="1680949" y="4407318"/>
                </a:moveTo>
                <a:cubicBezTo>
                  <a:pt x="1676174" y="4422838"/>
                  <a:pt x="1672194" y="4435573"/>
                  <a:pt x="1667817" y="4450297"/>
                </a:cubicBezTo>
                <a:cubicBezTo>
                  <a:pt x="1698061" y="4459052"/>
                  <a:pt x="1726315" y="4467409"/>
                  <a:pt x="1755764" y="4475766"/>
                </a:cubicBezTo>
                <a:cubicBezTo>
                  <a:pt x="1759743" y="4460644"/>
                  <a:pt x="1763325" y="4447511"/>
                  <a:pt x="1767305" y="4431991"/>
                </a:cubicBezTo>
                <a:cubicBezTo>
                  <a:pt x="1737856" y="4423634"/>
                  <a:pt x="1709999" y="4415675"/>
                  <a:pt x="1680949" y="4407318"/>
                </a:cubicBezTo>
                <a:close/>
                <a:moveTo>
                  <a:pt x="3048710" y="4400155"/>
                </a:moveTo>
                <a:cubicBezTo>
                  <a:pt x="3031996" y="4407318"/>
                  <a:pt x="3017272" y="4413686"/>
                  <a:pt x="3001752" y="4420451"/>
                </a:cubicBezTo>
                <a:cubicBezTo>
                  <a:pt x="3006527" y="4431991"/>
                  <a:pt x="3010506" y="4441542"/>
                  <a:pt x="3014884" y="4452685"/>
                </a:cubicBezTo>
                <a:cubicBezTo>
                  <a:pt x="3031200" y="4445920"/>
                  <a:pt x="3046322" y="4439950"/>
                  <a:pt x="3062638" y="4433185"/>
                </a:cubicBezTo>
                <a:cubicBezTo>
                  <a:pt x="3057863" y="4421645"/>
                  <a:pt x="3053883" y="4412094"/>
                  <a:pt x="3048710" y="4400155"/>
                </a:cubicBezTo>
                <a:close/>
                <a:moveTo>
                  <a:pt x="2161277" y="4383043"/>
                </a:moveTo>
                <a:cubicBezTo>
                  <a:pt x="2160481" y="4402941"/>
                  <a:pt x="2159287" y="4422440"/>
                  <a:pt x="2158094" y="4444328"/>
                </a:cubicBezTo>
                <a:cubicBezTo>
                  <a:pt x="2181175" y="4444328"/>
                  <a:pt x="2201868" y="4444328"/>
                  <a:pt x="2224153" y="4444328"/>
                </a:cubicBezTo>
                <a:cubicBezTo>
                  <a:pt x="2224153" y="4424828"/>
                  <a:pt x="2224153" y="4404930"/>
                  <a:pt x="2224153" y="4383043"/>
                </a:cubicBezTo>
                <a:cubicBezTo>
                  <a:pt x="2203858" y="4383043"/>
                  <a:pt x="2183164" y="4383043"/>
                  <a:pt x="2161277" y="4383043"/>
                </a:cubicBezTo>
                <a:close/>
                <a:moveTo>
                  <a:pt x="2411191" y="4378666"/>
                </a:moveTo>
                <a:cubicBezTo>
                  <a:pt x="2388508" y="4379860"/>
                  <a:pt x="2368610" y="4381053"/>
                  <a:pt x="2346723" y="4382247"/>
                </a:cubicBezTo>
                <a:cubicBezTo>
                  <a:pt x="2347916" y="4404532"/>
                  <a:pt x="2348712" y="4424430"/>
                  <a:pt x="2349906" y="4445920"/>
                </a:cubicBezTo>
                <a:cubicBezTo>
                  <a:pt x="2372988" y="4444328"/>
                  <a:pt x="2393681" y="4443134"/>
                  <a:pt x="2415170" y="4441940"/>
                </a:cubicBezTo>
                <a:cubicBezTo>
                  <a:pt x="2413977" y="4419655"/>
                  <a:pt x="2412783" y="4400553"/>
                  <a:pt x="2411191" y="4378666"/>
                </a:cubicBezTo>
                <a:close/>
                <a:moveTo>
                  <a:pt x="3103229" y="4376676"/>
                </a:moveTo>
                <a:cubicBezTo>
                  <a:pt x="3086913" y="4383839"/>
                  <a:pt x="3072189" y="4390604"/>
                  <a:pt x="3056669" y="4397369"/>
                </a:cubicBezTo>
                <a:cubicBezTo>
                  <a:pt x="3061842" y="4409308"/>
                  <a:pt x="3066220" y="4418859"/>
                  <a:pt x="3070995" y="4430001"/>
                </a:cubicBezTo>
                <a:cubicBezTo>
                  <a:pt x="3087709" y="4422440"/>
                  <a:pt x="3102831" y="4415675"/>
                  <a:pt x="3118351" y="4408512"/>
                </a:cubicBezTo>
                <a:cubicBezTo>
                  <a:pt x="3112780" y="4396573"/>
                  <a:pt x="3108403" y="4387022"/>
                  <a:pt x="3103229" y="4376676"/>
                </a:cubicBezTo>
                <a:close/>
                <a:moveTo>
                  <a:pt x="1411933" y="4372696"/>
                </a:moveTo>
                <a:cubicBezTo>
                  <a:pt x="1405566" y="4386227"/>
                  <a:pt x="1399597" y="4398961"/>
                  <a:pt x="1392832" y="4413287"/>
                </a:cubicBezTo>
                <a:cubicBezTo>
                  <a:pt x="1422280" y="4426420"/>
                  <a:pt x="1449739" y="4438358"/>
                  <a:pt x="1479187" y="4451491"/>
                </a:cubicBezTo>
                <a:cubicBezTo>
                  <a:pt x="1485555" y="4436369"/>
                  <a:pt x="1490728" y="4423634"/>
                  <a:pt x="1496697" y="4410104"/>
                </a:cubicBezTo>
                <a:cubicBezTo>
                  <a:pt x="1467647" y="4397369"/>
                  <a:pt x="1440586" y="4385431"/>
                  <a:pt x="1411933" y="4372696"/>
                </a:cubicBezTo>
                <a:close/>
                <a:moveTo>
                  <a:pt x="1558778" y="4364339"/>
                </a:moveTo>
                <a:cubicBezTo>
                  <a:pt x="1553206" y="4379063"/>
                  <a:pt x="1548033" y="4392196"/>
                  <a:pt x="1542462" y="4406522"/>
                </a:cubicBezTo>
                <a:cubicBezTo>
                  <a:pt x="1572308" y="4417665"/>
                  <a:pt x="1600165" y="4427614"/>
                  <a:pt x="1628817" y="4437961"/>
                </a:cubicBezTo>
                <a:cubicBezTo>
                  <a:pt x="1633991" y="4422440"/>
                  <a:pt x="1637970" y="4409308"/>
                  <a:pt x="1642746" y="4394982"/>
                </a:cubicBezTo>
                <a:cubicBezTo>
                  <a:pt x="1614093" y="4384635"/>
                  <a:pt x="1587032" y="4374686"/>
                  <a:pt x="1558778" y="4364339"/>
                </a:cubicBezTo>
                <a:close/>
                <a:moveTo>
                  <a:pt x="2904253" y="4347227"/>
                </a:moveTo>
                <a:cubicBezTo>
                  <a:pt x="2888335" y="4352401"/>
                  <a:pt x="2874009" y="4357176"/>
                  <a:pt x="2858489" y="4362350"/>
                </a:cubicBezTo>
                <a:cubicBezTo>
                  <a:pt x="2868040" y="4392594"/>
                  <a:pt x="2877591" y="4421246"/>
                  <a:pt x="2887539" y="4452287"/>
                </a:cubicBezTo>
                <a:cubicBezTo>
                  <a:pt x="2905049" y="4446317"/>
                  <a:pt x="2919773" y="4441144"/>
                  <a:pt x="2935691" y="4435573"/>
                </a:cubicBezTo>
                <a:cubicBezTo>
                  <a:pt x="2924947" y="4405328"/>
                  <a:pt x="2914998" y="4377074"/>
                  <a:pt x="2904253" y="4347227"/>
                </a:cubicBezTo>
                <a:close/>
                <a:moveTo>
                  <a:pt x="2956783" y="4327330"/>
                </a:moveTo>
                <a:cubicBezTo>
                  <a:pt x="2940865" y="4333299"/>
                  <a:pt x="2927335" y="4338473"/>
                  <a:pt x="2911416" y="4344442"/>
                </a:cubicBezTo>
                <a:cubicBezTo>
                  <a:pt x="2922559" y="4375482"/>
                  <a:pt x="2932906" y="4403737"/>
                  <a:pt x="2943253" y="4433185"/>
                </a:cubicBezTo>
                <a:cubicBezTo>
                  <a:pt x="2959967" y="4426818"/>
                  <a:pt x="2974691" y="4421246"/>
                  <a:pt x="2991007" y="4415277"/>
                </a:cubicBezTo>
                <a:cubicBezTo>
                  <a:pt x="2979466" y="4385033"/>
                  <a:pt x="2968324" y="4356778"/>
                  <a:pt x="2956783" y="4327330"/>
                </a:cubicBezTo>
                <a:close/>
                <a:moveTo>
                  <a:pt x="1836150" y="4315789"/>
                </a:moveTo>
                <a:cubicBezTo>
                  <a:pt x="1832569" y="4331707"/>
                  <a:pt x="1829783" y="4344840"/>
                  <a:pt x="1826599" y="4359564"/>
                </a:cubicBezTo>
                <a:cubicBezTo>
                  <a:pt x="1854854" y="4365931"/>
                  <a:pt x="1881119" y="4371502"/>
                  <a:pt x="1909771" y="4377870"/>
                </a:cubicBezTo>
                <a:cubicBezTo>
                  <a:pt x="1912955" y="4361553"/>
                  <a:pt x="1915343" y="4348421"/>
                  <a:pt x="1918128" y="4333299"/>
                </a:cubicBezTo>
                <a:cubicBezTo>
                  <a:pt x="1890272" y="4327330"/>
                  <a:pt x="1863609" y="4321758"/>
                  <a:pt x="1836150" y="4315789"/>
                </a:cubicBezTo>
                <a:close/>
                <a:moveTo>
                  <a:pt x="3009313" y="4306239"/>
                </a:moveTo>
                <a:cubicBezTo>
                  <a:pt x="2993394" y="4312606"/>
                  <a:pt x="2979864" y="4318177"/>
                  <a:pt x="2964344" y="4324544"/>
                </a:cubicBezTo>
                <a:cubicBezTo>
                  <a:pt x="2976283" y="4354788"/>
                  <a:pt x="2987425" y="4383441"/>
                  <a:pt x="2998966" y="4412094"/>
                </a:cubicBezTo>
                <a:cubicBezTo>
                  <a:pt x="3015680" y="4405328"/>
                  <a:pt x="3029608" y="4399757"/>
                  <a:pt x="3045924" y="4392992"/>
                </a:cubicBezTo>
                <a:cubicBezTo>
                  <a:pt x="3033190" y="4363145"/>
                  <a:pt x="3021649" y="4335289"/>
                  <a:pt x="3009313" y="4306239"/>
                </a:cubicBezTo>
                <a:close/>
                <a:moveTo>
                  <a:pt x="2166848" y="4291116"/>
                </a:moveTo>
                <a:cubicBezTo>
                  <a:pt x="2165654" y="4311014"/>
                  <a:pt x="2164461" y="4330514"/>
                  <a:pt x="2163267" y="4352003"/>
                </a:cubicBezTo>
                <a:cubicBezTo>
                  <a:pt x="2184756" y="4352003"/>
                  <a:pt x="2204654" y="4352003"/>
                  <a:pt x="2226143" y="4352003"/>
                </a:cubicBezTo>
                <a:cubicBezTo>
                  <a:pt x="2226143" y="4332105"/>
                  <a:pt x="2226143" y="4312606"/>
                  <a:pt x="2225745" y="4291116"/>
                </a:cubicBezTo>
                <a:cubicBezTo>
                  <a:pt x="2206246" y="4291116"/>
                  <a:pt x="2187144" y="4291116"/>
                  <a:pt x="2166848" y="4291116"/>
                </a:cubicBezTo>
                <a:close/>
                <a:moveTo>
                  <a:pt x="2297619" y="4290519"/>
                </a:moveTo>
                <a:cubicBezTo>
                  <a:pt x="2288995" y="4290868"/>
                  <a:pt x="2276683" y="4292012"/>
                  <a:pt x="2259173" y="4292310"/>
                </a:cubicBezTo>
                <a:cubicBezTo>
                  <a:pt x="2258377" y="4292310"/>
                  <a:pt x="2257979" y="4292708"/>
                  <a:pt x="2255592" y="4293902"/>
                </a:cubicBezTo>
                <a:cubicBezTo>
                  <a:pt x="2255592" y="4313799"/>
                  <a:pt x="2255592" y="4333299"/>
                  <a:pt x="2255592" y="4353197"/>
                </a:cubicBezTo>
                <a:cubicBezTo>
                  <a:pt x="2276683" y="4353197"/>
                  <a:pt x="2296581" y="4353197"/>
                  <a:pt x="2316478" y="4353197"/>
                </a:cubicBezTo>
                <a:cubicBezTo>
                  <a:pt x="2316179" y="4295594"/>
                  <a:pt x="2323492" y="4289475"/>
                  <a:pt x="2297619" y="4290519"/>
                </a:cubicBezTo>
                <a:close/>
                <a:moveTo>
                  <a:pt x="3061046" y="4283555"/>
                </a:moveTo>
                <a:cubicBezTo>
                  <a:pt x="3045526" y="4290320"/>
                  <a:pt x="3031996" y="4296688"/>
                  <a:pt x="3016874" y="4303453"/>
                </a:cubicBezTo>
                <a:cubicBezTo>
                  <a:pt x="3029608" y="4332901"/>
                  <a:pt x="3041547" y="4361156"/>
                  <a:pt x="3053883" y="4390206"/>
                </a:cubicBezTo>
                <a:cubicBezTo>
                  <a:pt x="3070597" y="4382645"/>
                  <a:pt x="3084526" y="4376278"/>
                  <a:pt x="3100046" y="4369115"/>
                </a:cubicBezTo>
                <a:cubicBezTo>
                  <a:pt x="3086913" y="4340064"/>
                  <a:pt x="3074577" y="4313401"/>
                  <a:pt x="3061046" y="4283555"/>
                </a:cubicBezTo>
                <a:close/>
                <a:moveTo>
                  <a:pt x="1719948" y="4283157"/>
                </a:moveTo>
                <a:cubicBezTo>
                  <a:pt x="1715571" y="4298677"/>
                  <a:pt x="1711591" y="4311809"/>
                  <a:pt x="1706816" y="4326136"/>
                </a:cubicBezTo>
                <a:cubicBezTo>
                  <a:pt x="1734673" y="4334493"/>
                  <a:pt x="1760539" y="4341656"/>
                  <a:pt x="1788794" y="4350013"/>
                </a:cubicBezTo>
                <a:cubicBezTo>
                  <a:pt x="1793171" y="4334493"/>
                  <a:pt x="1796753" y="4321360"/>
                  <a:pt x="1800733" y="4306239"/>
                </a:cubicBezTo>
                <a:cubicBezTo>
                  <a:pt x="1773274" y="4298279"/>
                  <a:pt x="1747407" y="4290718"/>
                  <a:pt x="1719948" y="4283157"/>
                </a:cubicBezTo>
                <a:close/>
                <a:moveTo>
                  <a:pt x="2079299" y="4281167"/>
                </a:moveTo>
                <a:cubicBezTo>
                  <a:pt x="2076911" y="4303055"/>
                  <a:pt x="2074921" y="4322952"/>
                  <a:pt x="2072534" y="4344442"/>
                </a:cubicBezTo>
                <a:cubicBezTo>
                  <a:pt x="2094023" y="4346432"/>
                  <a:pt x="2113523" y="4348023"/>
                  <a:pt x="2135012" y="4350013"/>
                </a:cubicBezTo>
                <a:cubicBezTo>
                  <a:pt x="2136604" y="4327728"/>
                  <a:pt x="2138196" y="4307830"/>
                  <a:pt x="2139390" y="4287137"/>
                </a:cubicBezTo>
                <a:cubicBezTo>
                  <a:pt x="2118696" y="4285147"/>
                  <a:pt x="2100390" y="4283157"/>
                  <a:pt x="2079299" y="4281167"/>
                </a:cubicBezTo>
                <a:close/>
                <a:moveTo>
                  <a:pt x="2819489" y="4267637"/>
                </a:moveTo>
                <a:cubicBezTo>
                  <a:pt x="2803969" y="4272413"/>
                  <a:pt x="2790439" y="4276790"/>
                  <a:pt x="2775715" y="4281167"/>
                </a:cubicBezTo>
                <a:cubicBezTo>
                  <a:pt x="2784868" y="4312208"/>
                  <a:pt x="2793225" y="4340860"/>
                  <a:pt x="2801980" y="4371104"/>
                </a:cubicBezTo>
                <a:cubicBezTo>
                  <a:pt x="2817898" y="4366329"/>
                  <a:pt x="2831826" y="4362350"/>
                  <a:pt x="2848142" y="4357574"/>
                </a:cubicBezTo>
                <a:cubicBezTo>
                  <a:pt x="2838193" y="4326534"/>
                  <a:pt x="2829040" y="4297881"/>
                  <a:pt x="2819489" y="4267637"/>
                </a:cubicBezTo>
                <a:close/>
                <a:moveTo>
                  <a:pt x="1467647" y="4254106"/>
                </a:moveTo>
                <a:cubicBezTo>
                  <a:pt x="1460882" y="4268035"/>
                  <a:pt x="1454912" y="4280372"/>
                  <a:pt x="1448545" y="4295096"/>
                </a:cubicBezTo>
                <a:cubicBezTo>
                  <a:pt x="1476004" y="4307034"/>
                  <a:pt x="1502269" y="4318575"/>
                  <a:pt x="1529727" y="4330911"/>
                </a:cubicBezTo>
                <a:cubicBezTo>
                  <a:pt x="1535697" y="4316187"/>
                  <a:pt x="1540870" y="4303453"/>
                  <a:pt x="1546839" y="4289524"/>
                </a:cubicBezTo>
                <a:cubicBezTo>
                  <a:pt x="1520574" y="4277586"/>
                  <a:pt x="1495503" y="4266443"/>
                  <a:pt x="1467647" y="4254106"/>
                </a:cubicBezTo>
                <a:close/>
                <a:moveTo>
                  <a:pt x="1851670" y="4251719"/>
                </a:moveTo>
                <a:cubicBezTo>
                  <a:pt x="1848487" y="4267637"/>
                  <a:pt x="1845303" y="4280770"/>
                  <a:pt x="1842120" y="4295494"/>
                </a:cubicBezTo>
                <a:cubicBezTo>
                  <a:pt x="1869578" y="4301861"/>
                  <a:pt x="1895047" y="4307432"/>
                  <a:pt x="1922108" y="4313401"/>
                </a:cubicBezTo>
                <a:cubicBezTo>
                  <a:pt x="1925291" y="4298677"/>
                  <a:pt x="1928077" y="4285147"/>
                  <a:pt x="1930863" y="4268831"/>
                </a:cubicBezTo>
                <a:cubicBezTo>
                  <a:pt x="1903404" y="4262862"/>
                  <a:pt x="1877935" y="4257290"/>
                  <a:pt x="1851670" y="4251719"/>
                </a:cubicBezTo>
                <a:close/>
                <a:moveTo>
                  <a:pt x="2870029" y="4250525"/>
                </a:moveTo>
                <a:cubicBezTo>
                  <a:pt x="2854907" y="4255698"/>
                  <a:pt x="2841775" y="4260474"/>
                  <a:pt x="2826653" y="4265647"/>
                </a:cubicBezTo>
                <a:cubicBezTo>
                  <a:pt x="2836999" y="4296688"/>
                  <a:pt x="2846152" y="4325340"/>
                  <a:pt x="2856101" y="4355186"/>
                </a:cubicBezTo>
                <a:cubicBezTo>
                  <a:pt x="2872417" y="4349217"/>
                  <a:pt x="2886346" y="4344442"/>
                  <a:pt x="2901468" y="4338870"/>
                </a:cubicBezTo>
                <a:cubicBezTo>
                  <a:pt x="2890325" y="4307830"/>
                  <a:pt x="2880376" y="4279575"/>
                  <a:pt x="2870029" y="4250525"/>
                </a:cubicBezTo>
                <a:close/>
                <a:moveTo>
                  <a:pt x="1606134" y="4242964"/>
                </a:moveTo>
                <a:cubicBezTo>
                  <a:pt x="1600563" y="4257290"/>
                  <a:pt x="1595787" y="4270025"/>
                  <a:pt x="1589818" y="4284749"/>
                </a:cubicBezTo>
                <a:cubicBezTo>
                  <a:pt x="1617277" y="4294698"/>
                  <a:pt x="1643144" y="4304249"/>
                  <a:pt x="1670204" y="4314198"/>
                </a:cubicBezTo>
                <a:cubicBezTo>
                  <a:pt x="1675378" y="4299075"/>
                  <a:pt x="1679755" y="4286739"/>
                  <a:pt x="1684929" y="4271616"/>
                </a:cubicBezTo>
                <a:cubicBezTo>
                  <a:pt x="1658266" y="4261668"/>
                  <a:pt x="1633195" y="4252515"/>
                  <a:pt x="1606134" y="4242964"/>
                </a:cubicBezTo>
                <a:close/>
                <a:moveTo>
                  <a:pt x="2919773" y="4232219"/>
                </a:moveTo>
                <a:cubicBezTo>
                  <a:pt x="2904651" y="4237791"/>
                  <a:pt x="2891917" y="4242566"/>
                  <a:pt x="2877192" y="4248137"/>
                </a:cubicBezTo>
                <a:cubicBezTo>
                  <a:pt x="2887937" y="4277984"/>
                  <a:pt x="2898284" y="4307034"/>
                  <a:pt x="2909029" y="4336881"/>
                </a:cubicBezTo>
                <a:cubicBezTo>
                  <a:pt x="2925345" y="4330911"/>
                  <a:pt x="2939273" y="4325738"/>
                  <a:pt x="2953997" y="4320167"/>
                </a:cubicBezTo>
                <a:cubicBezTo>
                  <a:pt x="2942059" y="4289922"/>
                  <a:pt x="2931314" y="4261270"/>
                  <a:pt x="2919773" y="4232219"/>
                </a:cubicBezTo>
                <a:close/>
                <a:moveTo>
                  <a:pt x="1739846" y="4221077"/>
                </a:moveTo>
                <a:cubicBezTo>
                  <a:pt x="1735070" y="4235801"/>
                  <a:pt x="1731091" y="4248137"/>
                  <a:pt x="1726315" y="4264055"/>
                </a:cubicBezTo>
                <a:cubicBezTo>
                  <a:pt x="1754172" y="4271616"/>
                  <a:pt x="1779641" y="4278780"/>
                  <a:pt x="1806304" y="4286341"/>
                </a:cubicBezTo>
                <a:cubicBezTo>
                  <a:pt x="1810283" y="4270423"/>
                  <a:pt x="1813865" y="4257290"/>
                  <a:pt x="1817446" y="4242964"/>
                </a:cubicBezTo>
                <a:cubicBezTo>
                  <a:pt x="1790386" y="4235403"/>
                  <a:pt x="1765713" y="4228240"/>
                  <a:pt x="1739846" y="4221077"/>
                </a:cubicBezTo>
                <a:close/>
                <a:moveTo>
                  <a:pt x="2969915" y="4211924"/>
                </a:moveTo>
                <a:cubicBezTo>
                  <a:pt x="2955191" y="4218291"/>
                  <a:pt x="2942059" y="4223862"/>
                  <a:pt x="2927732" y="4229831"/>
                </a:cubicBezTo>
                <a:cubicBezTo>
                  <a:pt x="2939273" y="4260076"/>
                  <a:pt x="2950416" y="4288331"/>
                  <a:pt x="2961956" y="4317381"/>
                </a:cubicBezTo>
                <a:cubicBezTo>
                  <a:pt x="2978272" y="4310616"/>
                  <a:pt x="2992201" y="4304647"/>
                  <a:pt x="3006527" y="4298677"/>
                </a:cubicBezTo>
                <a:cubicBezTo>
                  <a:pt x="2994190" y="4269229"/>
                  <a:pt x="2982650" y="4241770"/>
                  <a:pt x="2969915" y="4211924"/>
                </a:cubicBezTo>
                <a:close/>
                <a:moveTo>
                  <a:pt x="2171624" y="4197995"/>
                </a:moveTo>
                <a:cubicBezTo>
                  <a:pt x="2170828" y="4218291"/>
                  <a:pt x="2170032" y="4238188"/>
                  <a:pt x="2168838" y="4259678"/>
                </a:cubicBezTo>
                <a:cubicBezTo>
                  <a:pt x="2189532" y="4259678"/>
                  <a:pt x="2208235" y="4259678"/>
                  <a:pt x="2228133" y="4259678"/>
                </a:cubicBezTo>
                <a:cubicBezTo>
                  <a:pt x="2228133" y="4239382"/>
                  <a:pt x="2228133" y="4219485"/>
                  <a:pt x="2227735" y="4197995"/>
                </a:cubicBezTo>
                <a:cubicBezTo>
                  <a:pt x="2208633" y="4197995"/>
                  <a:pt x="2191123" y="4197995"/>
                  <a:pt x="2171624" y="4197995"/>
                </a:cubicBezTo>
                <a:close/>
                <a:moveTo>
                  <a:pt x="2396069" y="4194016"/>
                </a:moveTo>
                <a:cubicBezTo>
                  <a:pt x="2376171" y="4195608"/>
                  <a:pt x="2358661" y="4196802"/>
                  <a:pt x="2341947" y="4197995"/>
                </a:cubicBezTo>
                <a:cubicBezTo>
                  <a:pt x="2341947" y="4219485"/>
                  <a:pt x="2341947" y="4239382"/>
                  <a:pt x="2341549" y="4261270"/>
                </a:cubicBezTo>
                <a:cubicBezTo>
                  <a:pt x="2362243" y="4260076"/>
                  <a:pt x="2380549" y="4258882"/>
                  <a:pt x="2401640" y="4257688"/>
                </a:cubicBezTo>
                <a:cubicBezTo>
                  <a:pt x="2399650" y="4235005"/>
                  <a:pt x="2398058" y="4214710"/>
                  <a:pt x="2396069" y="4194016"/>
                </a:cubicBezTo>
                <a:close/>
                <a:moveTo>
                  <a:pt x="2089248" y="4189638"/>
                </a:moveTo>
                <a:cubicBezTo>
                  <a:pt x="2087258" y="4210730"/>
                  <a:pt x="2084870" y="4230229"/>
                  <a:pt x="2082483" y="4252515"/>
                </a:cubicBezTo>
                <a:cubicBezTo>
                  <a:pt x="2103574" y="4254505"/>
                  <a:pt x="2122278" y="4256096"/>
                  <a:pt x="2141777" y="4258086"/>
                </a:cubicBezTo>
                <a:cubicBezTo>
                  <a:pt x="2143369" y="4235403"/>
                  <a:pt x="2144563" y="4215505"/>
                  <a:pt x="2146155" y="4194812"/>
                </a:cubicBezTo>
                <a:cubicBezTo>
                  <a:pt x="2125859" y="4192822"/>
                  <a:pt x="2108350" y="4191230"/>
                  <a:pt x="2089248" y="4189638"/>
                </a:cubicBezTo>
                <a:close/>
                <a:moveTo>
                  <a:pt x="2687767" y="4183669"/>
                </a:moveTo>
                <a:cubicBezTo>
                  <a:pt x="2673839" y="4187251"/>
                  <a:pt x="2662697" y="4190434"/>
                  <a:pt x="2649962" y="4193618"/>
                </a:cubicBezTo>
                <a:cubicBezTo>
                  <a:pt x="2653544" y="4207944"/>
                  <a:pt x="2656727" y="4220281"/>
                  <a:pt x="2659911" y="4233811"/>
                </a:cubicBezTo>
                <a:cubicBezTo>
                  <a:pt x="2673441" y="4230628"/>
                  <a:pt x="2684982" y="4227444"/>
                  <a:pt x="2697716" y="4224260"/>
                </a:cubicBezTo>
                <a:cubicBezTo>
                  <a:pt x="2694135" y="4210730"/>
                  <a:pt x="2691349" y="4198393"/>
                  <a:pt x="2687767" y="4183669"/>
                </a:cubicBezTo>
                <a:close/>
                <a:moveTo>
                  <a:pt x="1630011" y="4182077"/>
                </a:moveTo>
                <a:cubicBezTo>
                  <a:pt x="1624440" y="4196403"/>
                  <a:pt x="1619664" y="4209536"/>
                  <a:pt x="1614093" y="4223862"/>
                </a:cubicBezTo>
                <a:cubicBezTo>
                  <a:pt x="1640358" y="4233413"/>
                  <a:pt x="1665429" y="4242566"/>
                  <a:pt x="1691296" y="4252515"/>
                </a:cubicBezTo>
                <a:cubicBezTo>
                  <a:pt x="1696469" y="4237393"/>
                  <a:pt x="1700847" y="4225056"/>
                  <a:pt x="1706020" y="4209934"/>
                </a:cubicBezTo>
                <a:cubicBezTo>
                  <a:pt x="1679755" y="4200383"/>
                  <a:pt x="1655480" y="4191230"/>
                  <a:pt x="1630011" y="4182077"/>
                </a:cubicBezTo>
                <a:close/>
                <a:moveTo>
                  <a:pt x="2788449" y="4170139"/>
                </a:moveTo>
                <a:cubicBezTo>
                  <a:pt x="2773327" y="4174914"/>
                  <a:pt x="2760991" y="4178894"/>
                  <a:pt x="2747062" y="4183271"/>
                </a:cubicBezTo>
                <a:cubicBezTo>
                  <a:pt x="2756215" y="4213913"/>
                  <a:pt x="2764970" y="4243362"/>
                  <a:pt x="2773725" y="4273208"/>
                </a:cubicBezTo>
                <a:cubicBezTo>
                  <a:pt x="2789245" y="4268433"/>
                  <a:pt x="2802378" y="4264454"/>
                  <a:pt x="2817102" y="4259678"/>
                </a:cubicBezTo>
                <a:cubicBezTo>
                  <a:pt x="2807153" y="4229036"/>
                  <a:pt x="2798000" y="4199985"/>
                  <a:pt x="2788449" y="4170139"/>
                </a:cubicBezTo>
                <a:close/>
                <a:moveTo>
                  <a:pt x="2836203" y="4154220"/>
                </a:moveTo>
                <a:cubicBezTo>
                  <a:pt x="2821479" y="4159394"/>
                  <a:pt x="2809143" y="4163374"/>
                  <a:pt x="2794817" y="4167751"/>
                </a:cubicBezTo>
                <a:cubicBezTo>
                  <a:pt x="2804765" y="4198393"/>
                  <a:pt x="2814316" y="4227444"/>
                  <a:pt x="2824265" y="4257688"/>
                </a:cubicBezTo>
                <a:cubicBezTo>
                  <a:pt x="2840183" y="4252117"/>
                  <a:pt x="2853315" y="4247341"/>
                  <a:pt x="2867244" y="4242168"/>
                </a:cubicBezTo>
                <a:cubicBezTo>
                  <a:pt x="2856897" y="4211924"/>
                  <a:pt x="2846948" y="4184067"/>
                  <a:pt x="2836203" y="4154220"/>
                </a:cubicBezTo>
                <a:close/>
                <a:moveTo>
                  <a:pt x="2599820" y="4145864"/>
                </a:moveTo>
                <a:cubicBezTo>
                  <a:pt x="2587484" y="4148251"/>
                  <a:pt x="2576739" y="4150241"/>
                  <a:pt x="2563209" y="4152629"/>
                </a:cubicBezTo>
                <a:cubicBezTo>
                  <a:pt x="2565994" y="4168149"/>
                  <a:pt x="2568382" y="4180485"/>
                  <a:pt x="2571168" y="4194016"/>
                </a:cubicBezTo>
                <a:cubicBezTo>
                  <a:pt x="2584698" y="4191230"/>
                  <a:pt x="2595841" y="4188843"/>
                  <a:pt x="2608575" y="4186454"/>
                </a:cubicBezTo>
                <a:cubicBezTo>
                  <a:pt x="2605391" y="4171730"/>
                  <a:pt x="2602606" y="4159394"/>
                  <a:pt x="2599820" y="4145864"/>
                </a:cubicBezTo>
                <a:close/>
                <a:moveTo>
                  <a:pt x="1522962" y="4135915"/>
                </a:moveTo>
                <a:cubicBezTo>
                  <a:pt x="1516595" y="4149843"/>
                  <a:pt x="1510626" y="4162577"/>
                  <a:pt x="1504258" y="4176506"/>
                </a:cubicBezTo>
                <a:cubicBezTo>
                  <a:pt x="1530125" y="4188046"/>
                  <a:pt x="1554002" y="4198792"/>
                  <a:pt x="1579471" y="4209934"/>
                </a:cubicBezTo>
                <a:cubicBezTo>
                  <a:pt x="1585441" y="4196006"/>
                  <a:pt x="1590614" y="4183271"/>
                  <a:pt x="1596981" y="4168547"/>
                </a:cubicBezTo>
                <a:cubicBezTo>
                  <a:pt x="1571512" y="4157404"/>
                  <a:pt x="1548033" y="4147058"/>
                  <a:pt x="1522962" y="4135915"/>
                </a:cubicBezTo>
                <a:close/>
                <a:moveTo>
                  <a:pt x="2773725" y="4125568"/>
                </a:moveTo>
                <a:cubicBezTo>
                  <a:pt x="2759399" y="4130343"/>
                  <a:pt x="2747460" y="4134323"/>
                  <a:pt x="2734328" y="4138700"/>
                </a:cubicBezTo>
                <a:cubicBezTo>
                  <a:pt x="2738307" y="4151833"/>
                  <a:pt x="2741491" y="4162976"/>
                  <a:pt x="2745073" y="4175312"/>
                </a:cubicBezTo>
                <a:cubicBezTo>
                  <a:pt x="2759001" y="4170935"/>
                  <a:pt x="2770939" y="4167353"/>
                  <a:pt x="2786062" y="4162976"/>
                </a:cubicBezTo>
                <a:cubicBezTo>
                  <a:pt x="2781684" y="4149047"/>
                  <a:pt x="2777704" y="4137905"/>
                  <a:pt x="2773725" y="4125568"/>
                </a:cubicBezTo>
                <a:close/>
                <a:moveTo>
                  <a:pt x="1883507" y="4125170"/>
                </a:moveTo>
                <a:cubicBezTo>
                  <a:pt x="1879925" y="4140292"/>
                  <a:pt x="1876343" y="4154220"/>
                  <a:pt x="1872762" y="4168945"/>
                </a:cubicBezTo>
                <a:cubicBezTo>
                  <a:pt x="1898231" y="4174516"/>
                  <a:pt x="1921312" y="4179689"/>
                  <a:pt x="1947577" y="4185659"/>
                </a:cubicBezTo>
                <a:cubicBezTo>
                  <a:pt x="1950363" y="4169741"/>
                  <a:pt x="1953148" y="4155812"/>
                  <a:pt x="1956332" y="4141088"/>
                </a:cubicBezTo>
                <a:cubicBezTo>
                  <a:pt x="1930863" y="4135517"/>
                  <a:pt x="1908180" y="4130741"/>
                  <a:pt x="1883507" y="4125170"/>
                </a:cubicBezTo>
                <a:close/>
                <a:moveTo>
                  <a:pt x="1996525" y="4124374"/>
                </a:moveTo>
                <a:cubicBezTo>
                  <a:pt x="1991352" y="4153027"/>
                  <a:pt x="1986974" y="4179292"/>
                  <a:pt x="1982199" y="4207546"/>
                </a:cubicBezTo>
                <a:cubicBezTo>
                  <a:pt x="2004882" y="4210730"/>
                  <a:pt x="2025177" y="4213913"/>
                  <a:pt x="2047463" y="4217097"/>
                </a:cubicBezTo>
                <a:cubicBezTo>
                  <a:pt x="2051442" y="4188444"/>
                  <a:pt x="2055024" y="4161782"/>
                  <a:pt x="2058605" y="4133527"/>
                </a:cubicBezTo>
                <a:cubicBezTo>
                  <a:pt x="2037514" y="4130343"/>
                  <a:pt x="2017616" y="4127558"/>
                  <a:pt x="1996525" y="4124374"/>
                </a:cubicBezTo>
                <a:close/>
                <a:moveTo>
                  <a:pt x="1653888" y="4120792"/>
                </a:moveTo>
                <a:cubicBezTo>
                  <a:pt x="1648317" y="4135517"/>
                  <a:pt x="1643144" y="4148649"/>
                  <a:pt x="1637572" y="4162976"/>
                </a:cubicBezTo>
                <a:cubicBezTo>
                  <a:pt x="1663837" y="4172526"/>
                  <a:pt x="1687316" y="4181281"/>
                  <a:pt x="1712785" y="4190036"/>
                </a:cubicBezTo>
                <a:cubicBezTo>
                  <a:pt x="1717958" y="4174516"/>
                  <a:pt x="1721938" y="4161782"/>
                  <a:pt x="1726713" y="4147455"/>
                </a:cubicBezTo>
                <a:cubicBezTo>
                  <a:pt x="1702040" y="4138700"/>
                  <a:pt x="1678561" y="4129945"/>
                  <a:pt x="1653888" y="4120792"/>
                </a:cubicBezTo>
                <a:close/>
                <a:moveTo>
                  <a:pt x="2930518" y="4117609"/>
                </a:moveTo>
                <a:cubicBezTo>
                  <a:pt x="2916192" y="4123578"/>
                  <a:pt x="2904651" y="4127956"/>
                  <a:pt x="2890325" y="4133925"/>
                </a:cubicBezTo>
                <a:cubicBezTo>
                  <a:pt x="2901866" y="4164169"/>
                  <a:pt x="2913008" y="4192026"/>
                  <a:pt x="2924549" y="4221872"/>
                </a:cubicBezTo>
                <a:cubicBezTo>
                  <a:pt x="2939273" y="4215903"/>
                  <a:pt x="2952405" y="4210730"/>
                  <a:pt x="2967130" y="4204362"/>
                </a:cubicBezTo>
                <a:cubicBezTo>
                  <a:pt x="2954395" y="4174516"/>
                  <a:pt x="2942457" y="4146261"/>
                  <a:pt x="2930518" y="4117609"/>
                </a:cubicBezTo>
                <a:close/>
                <a:moveTo>
                  <a:pt x="2820683" y="4110446"/>
                </a:moveTo>
                <a:cubicBezTo>
                  <a:pt x="2806755" y="4114823"/>
                  <a:pt x="2795214" y="4118803"/>
                  <a:pt x="2780888" y="4123976"/>
                </a:cubicBezTo>
                <a:cubicBezTo>
                  <a:pt x="2785266" y="4137109"/>
                  <a:pt x="2788847" y="4147853"/>
                  <a:pt x="2792827" y="4160588"/>
                </a:cubicBezTo>
                <a:cubicBezTo>
                  <a:pt x="2807153" y="4155415"/>
                  <a:pt x="2819888" y="4151037"/>
                  <a:pt x="2833418" y="4146261"/>
                </a:cubicBezTo>
                <a:cubicBezTo>
                  <a:pt x="2828643" y="4132731"/>
                  <a:pt x="2824663" y="4121986"/>
                  <a:pt x="2820683" y="4110446"/>
                </a:cubicBezTo>
                <a:close/>
                <a:moveTo>
                  <a:pt x="2256786" y="4107660"/>
                </a:moveTo>
                <a:cubicBezTo>
                  <a:pt x="2256786" y="4128751"/>
                  <a:pt x="2256786" y="4148251"/>
                  <a:pt x="2256786" y="4168547"/>
                </a:cubicBezTo>
                <a:cubicBezTo>
                  <a:pt x="2275887" y="4168547"/>
                  <a:pt x="2293795" y="4168547"/>
                  <a:pt x="2310111" y="4168547"/>
                </a:cubicBezTo>
                <a:cubicBezTo>
                  <a:pt x="2310111" y="4146659"/>
                  <a:pt x="2310111" y="4126762"/>
                  <a:pt x="2310111" y="4107660"/>
                </a:cubicBezTo>
                <a:cubicBezTo>
                  <a:pt x="2291009" y="4107660"/>
                  <a:pt x="2274295" y="4107660"/>
                  <a:pt x="2256786" y="4107660"/>
                </a:cubicBezTo>
                <a:close/>
                <a:moveTo>
                  <a:pt x="2177593" y="4104079"/>
                </a:moveTo>
                <a:cubicBezTo>
                  <a:pt x="2176399" y="4125568"/>
                  <a:pt x="2175205" y="4145466"/>
                  <a:pt x="2173613" y="4167751"/>
                </a:cubicBezTo>
                <a:cubicBezTo>
                  <a:pt x="2193511" y="4167751"/>
                  <a:pt x="2211021" y="4167751"/>
                  <a:pt x="2230123" y="4167751"/>
                </a:cubicBezTo>
                <a:cubicBezTo>
                  <a:pt x="2230123" y="4147853"/>
                  <a:pt x="2230123" y="4128354"/>
                  <a:pt x="2230123" y="4106466"/>
                </a:cubicBezTo>
                <a:cubicBezTo>
                  <a:pt x="2212613" y="4105671"/>
                  <a:pt x="2196297" y="4104874"/>
                  <a:pt x="2177593" y="4104079"/>
                </a:cubicBezTo>
                <a:close/>
                <a:moveTo>
                  <a:pt x="2389701" y="4102089"/>
                </a:moveTo>
                <a:cubicBezTo>
                  <a:pt x="2370600" y="4103283"/>
                  <a:pt x="2354284" y="4104476"/>
                  <a:pt x="2335580" y="4105671"/>
                </a:cubicBezTo>
                <a:cubicBezTo>
                  <a:pt x="2336376" y="4127956"/>
                  <a:pt x="2337570" y="4147455"/>
                  <a:pt x="2338764" y="4169343"/>
                </a:cubicBezTo>
                <a:cubicBezTo>
                  <a:pt x="2357865" y="4168149"/>
                  <a:pt x="2375375" y="4166955"/>
                  <a:pt x="2394875" y="4165363"/>
                </a:cubicBezTo>
                <a:cubicBezTo>
                  <a:pt x="2392885" y="4143476"/>
                  <a:pt x="2391293" y="4123578"/>
                  <a:pt x="2389701" y="4102089"/>
                </a:cubicBezTo>
                <a:close/>
                <a:moveTo>
                  <a:pt x="2514260" y="4101293"/>
                </a:moveTo>
                <a:cubicBezTo>
                  <a:pt x="2502720" y="4102487"/>
                  <a:pt x="2492373" y="4104079"/>
                  <a:pt x="2478843" y="4105671"/>
                </a:cubicBezTo>
                <a:cubicBezTo>
                  <a:pt x="2481230" y="4121191"/>
                  <a:pt x="2483220" y="4133527"/>
                  <a:pt x="2485210" y="4147455"/>
                </a:cubicBezTo>
                <a:cubicBezTo>
                  <a:pt x="2498342" y="4145068"/>
                  <a:pt x="2509485" y="4143476"/>
                  <a:pt x="2521025" y="4141486"/>
                </a:cubicBezTo>
                <a:cubicBezTo>
                  <a:pt x="2518638" y="4127160"/>
                  <a:pt x="2516648" y="4114823"/>
                  <a:pt x="2514260" y="4101293"/>
                </a:cubicBezTo>
                <a:close/>
                <a:moveTo>
                  <a:pt x="1067705" y="4101293"/>
                </a:moveTo>
                <a:cubicBezTo>
                  <a:pt x="1057358" y="4114823"/>
                  <a:pt x="1047807" y="4127160"/>
                  <a:pt x="1037859" y="4140292"/>
                </a:cubicBezTo>
                <a:cubicBezTo>
                  <a:pt x="1054573" y="4152231"/>
                  <a:pt x="1067307" y="4161782"/>
                  <a:pt x="1081235" y="4172128"/>
                </a:cubicBezTo>
                <a:cubicBezTo>
                  <a:pt x="1091582" y="4158200"/>
                  <a:pt x="1100337" y="4145864"/>
                  <a:pt x="1109888" y="4133129"/>
                </a:cubicBezTo>
                <a:cubicBezTo>
                  <a:pt x="1095164" y="4121986"/>
                  <a:pt x="1082031" y="4112038"/>
                  <a:pt x="1067705" y="4101293"/>
                </a:cubicBezTo>
                <a:close/>
                <a:moveTo>
                  <a:pt x="2975885" y="4097711"/>
                </a:moveTo>
                <a:cubicBezTo>
                  <a:pt x="2962354" y="4104079"/>
                  <a:pt x="2950018" y="4109650"/>
                  <a:pt x="2936487" y="4115619"/>
                </a:cubicBezTo>
                <a:cubicBezTo>
                  <a:pt x="2949222" y="4145068"/>
                  <a:pt x="2961160" y="4173322"/>
                  <a:pt x="2973497" y="4201975"/>
                </a:cubicBezTo>
                <a:cubicBezTo>
                  <a:pt x="2989017" y="4195210"/>
                  <a:pt x="3001354" y="4189638"/>
                  <a:pt x="3015282" y="4183271"/>
                </a:cubicBezTo>
                <a:cubicBezTo>
                  <a:pt x="3002149" y="4154220"/>
                  <a:pt x="2989813" y="4126762"/>
                  <a:pt x="2975885" y="4097711"/>
                </a:cubicBezTo>
                <a:close/>
                <a:moveTo>
                  <a:pt x="1779243" y="4096120"/>
                </a:moveTo>
                <a:cubicBezTo>
                  <a:pt x="1774866" y="4110844"/>
                  <a:pt x="1770886" y="4123976"/>
                  <a:pt x="1766111" y="4139099"/>
                </a:cubicBezTo>
                <a:cubicBezTo>
                  <a:pt x="1791580" y="4146261"/>
                  <a:pt x="1815059" y="4153027"/>
                  <a:pt x="1839732" y="4159792"/>
                </a:cubicBezTo>
                <a:cubicBezTo>
                  <a:pt x="1843711" y="4144272"/>
                  <a:pt x="1846895" y="4131537"/>
                  <a:pt x="1850875" y="4116415"/>
                </a:cubicBezTo>
                <a:cubicBezTo>
                  <a:pt x="1825803" y="4109252"/>
                  <a:pt x="1803518" y="4102885"/>
                  <a:pt x="1779243" y="4096120"/>
                </a:cubicBezTo>
                <a:close/>
                <a:moveTo>
                  <a:pt x="2866050" y="4093334"/>
                </a:moveTo>
                <a:cubicBezTo>
                  <a:pt x="2852122" y="4098507"/>
                  <a:pt x="2840183" y="4103283"/>
                  <a:pt x="2827448" y="4108058"/>
                </a:cubicBezTo>
                <a:cubicBezTo>
                  <a:pt x="2831826" y="4120395"/>
                  <a:pt x="2835806" y="4130741"/>
                  <a:pt x="2840581" y="4144272"/>
                </a:cubicBezTo>
                <a:cubicBezTo>
                  <a:pt x="2854907" y="4138700"/>
                  <a:pt x="2867642" y="4133527"/>
                  <a:pt x="2880774" y="4128354"/>
                </a:cubicBezTo>
                <a:cubicBezTo>
                  <a:pt x="2875203" y="4115221"/>
                  <a:pt x="2870825" y="4104476"/>
                  <a:pt x="2866050" y="4093334"/>
                </a:cubicBezTo>
                <a:close/>
                <a:moveTo>
                  <a:pt x="3548537" y="4083783"/>
                </a:moveTo>
                <a:cubicBezTo>
                  <a:pt x="3535007" y="4094926"/>
                  <a:pt x="3522671" y="4104874"/>
                  <a:pt x="3509538" y="4115619"/>
                </a:cubicBezTo>
                <a:cubicBezTo>
                  <a:pt x="3517895" y="4125966"/>
                  <a:pt x="3525058" y="4135119"/>
                  <a:pt x="3533017" y="4145068"/>
                </a:cubicBezTo>
                <a:cubicBezTo>
                  <a:pt x="3546946" y="4133925"/>
                  <a:pt x="3559282" y="4123578"/>
                  <a:pt x="3572813" y="4112436"/>
                </a:cubicBezTo>
                <a:cubicBezTo>
                  <a:pt x="3564058" y="4102487"/>
                  <a:pt x="3556895" y="4093334"/>
                  <a:pt x="3548537" y="4083783"/>
                </a:cubicBezTo>
                <a:close/>
                <a:moveTo>
                  <a:pt x="1550819" y="4077018"/>
                </a:moveTo>
                <a:cubicBezTo>
                  <a:pt x="1544452" y="4090946"/>
                  <a:pt x="1538880" y="4102487"/>
                  <a:pt x="1531717" y="4117211"/>
                </a:cubicBezTo>
                <a:cubicBezTo>
                  <a:pt x="1556788" y="4128751"/>
                  <a:pt x="1579869" y="4139099"/>
                  <a:pt x="1604542" y="4149843"/>
                </a:cubicBezTo>
                <a:cubicBezTo>
                  <a:pt x="1610909" y="4134721"/>
                  <a:pt x="1616481" y="4121589"/>
                  <a:pt x="1622052" y="4108058"/>
                </a:cubicBezTo>
                <a:cubicBezTo>
                  <a:pt x="1596981" y="4096915"/>
                  <a:pt x="1574298" y="4087365"/>
                  <a:pt x="1550819" y="4077018"/>
                </a:cubicBezTo>
                <a:close/>
                <a:moveTo>
                  <a:pt x="2911814" y="4075028"/>
                </a:moveTo>
                <a:cubicBezTo>
                  <a:pt x="2898284" y="4080599"/>
                  <a:pt x="2886346" y="4085375"/>
                  <a:pt x="2873213" y="4090946"/>
                </a:cubicBezTo>
                <a:cubicBezTo>
                  <a:pt x="2878387" y="4103681"/>
                  <a:pt x="2882764" y="4114425"/>
                  <a:pt x="2887539" y="4127160"/>
                </a:cubicBezTo>
                <a:cubicBezTo>
                  <a:pt x="2901468" y="4121191"/>
                  <a:pt x="2913804" y="4116017"/>
                  <a:pt x="2926936" y="4110446"/>
                </a:cubicBezTo>
                <a:cubicBezTo>
                  <a:pt x="2921763" y="4097711"/>
                  <a:pt x="2916988" y="4087365"/>
                  <a:pt x="2911814" y="4075028"/>
                </a:cubicBezTo>
                <a:close/>
                <a:moveTo>
                  <a:pt x="2757409" y="4073038"/>
                </a:moveTo>
                <a:cubicBezTo>
                  <a:pt x="2743481" y="4077416"/>
                  <a:pt x="2731940" y="4080997"/>
                  <a:pt x="2718808" y="4084977"/>
                </a:cubicBezTo>
                <a:cubicBezTo>
                  <a:pt x="2722389" y="4097314"/>
                  <a:pt x="2725573" y="4107660"/>
                  <a:pt x="2729155" y="4119997"/>
                </a:cubicBezTo>
                <a:cubicBezTo>
                  <a:pt x="2742685" y="4116017"/>
                  <a:pt x="2755021" y="4112436"/>
                  <a:pt x="2768552" y="4108058"/>
                </a:cubicBezTo>
                <a:cubicBezTo>
                  <a:pt x="2764970" y="4096120"/>
                  <a:pt x="2761389" y="4085375"/>
                  <a:pt x="2757409" y="4073038"/>
                </a:cubicBezTo>
                <a:close/>
                <a:moveTo>
                  <a:pt x="2801980" y="4057916"/>
                </a:moveTo>
                <a:cubicBezTo>
                  <a:pt x="2788449" y="4062692"/>
                  <a:pt x="2776909" y="4066671"/>
                  <a:pt x="2763776" y="4071447"/>
                </a:cubicBezTo>
                <a:cubicBezTo>
                  <a:pt x="2768154" y="4083385"/>
                  <a:pt x="2771735" y="4094528"/>
                  <a:pt x="2775715" y="4106068"/>
                </a:cubicBezTo>
                <a:cubicBezTo>
                  <a:pt x="2789245" y="4101293"/>
                  <a:pt x="2801184" y="4097314"/>
                  <a:pt x="2814316" y="4092538"/>
                </a:cubicBezTo>
                <a:cubicBezTo>
                  <a:pt x="2809939" y="4080599"/>
                  <a:pt x="2806357" y="4069457"/>
                  <a:pt x="2801980" y="4057916"/>
                </a:cubicBezTo>
                <a:close/>
                <a:moveTo>
                  <a:pt x="2956783" y="4055528"/>
                </a:moveTo>
                <a:cubicBezTo>
                  <a:pt x="2942855" y="4061896"/>
                  <a:pt x="2930916" y="4067069"/>
                  <a:pt x="2918580" y="4072640"/>
                </a:cubicBezTo>
                <a:cubicBezTo>
                  <a:pt x="2924151" y="4085375"/>
                  <a:pt x="2928528" y="4095722"/>
                  <a:pt x="2934100" y="4107660"/>
                </a:cubicBezTo>
                <a:cubicBezTo>
                  <a:pt x="2947630" y="4101691"/>
                  <a:pt x="2959569" y="4096517"/>
                  <a:pt x="2973497" y="4090548"/>
                </a:cubicBezTo>
                <a:cubicBezTo>
                  <a:pt x="2967130" y="4077018"/>
                  <a:pt x="2961956" y="4066671"/>
                  <a:pt x="2956783" y="4055528"/>
                </a:cubicBezTo>
                <a:close/>
                <a:moveTo>
                  <a:pt x="1008410" y="4053539"/>
                </a:moveTo>
                <a:cubicBezTo>
                  <a:pt x="997666" y="4066671"/>
                  <a:pt x="988115" y="4078610"/>
                  <a:pt x="977370" y="4091344"/>
                </a:cubicBezTo>
                <a:cubicBezTo>
                  <a:pt x="992094" y="4103283"/>
                  <a:pt x="1005227" y="4113630"/>
                  <a:pt x="1019155" y="4125170"/>
                </a:cubicBezTo>
                <a:cubicBezTo>
                  <a:pt x="1029900" y="4111640"/>
                  <a:pt x="1039053" y="4100099"/>
                  <a:pt x="1049399" y="4086966"/>
                </a:cubicBezTo>
                <a:cubicBezTo>
                  <a:pt x="1035471" y="4075824"/>
                  <a:pt x="1022339" y="4065079"/>
                  <a:pt x="1008410" y="4053539"/>
                </a:cubicBezTo>
                <a:close/>
                <a:moveTo>
                  <a:pt x="1111082" y="4045182"/>
                </a:moveTo>
                <a:cubicBezTo>
                  <a:pt x="1100337" y="4059110"/>
                  <a:pt x="1091184" y="4071049"/>
                  <a:pt x="1081235" y="4084181"/>
                </a:cubicBezTo>
                <a:cubicBezTo>
                  <a:pt x="1095960" y="4094926"/>
                  <a:pt x="1108694" y="4104476"/>
                  <a:pt x="1123020" y="4115221"/>
                </a:cubicBezTo>
                <a:cubicBezTo>
                  <a:pt x="1132571" y="4101691"/>
                  <a:pt x="1141724" y="4089752"/>
                  <a:pt x="1151673" y="4075824"/>
                </a:cubicBezTo>
                <a:cubicBezTo>
                  <a:pt x="1137347" y="4064681"/>
                  <a:pt x="1124612" y="4055131"/>
                  <a:pt x="1111082" y="4045182"/>
                </a:cubicBezTo>
                <a:close/>
                <a:moveTo>
                  <a:pt x="2846152" y="4041600"/>
                </a:moveTo>
                <a:cubicBezTo>
                  <a:pt x="2833020" y="4046773"/>
                  <a:pt x="2821479" y="4051151"/>
                  <a:pt x="2808745" y="4056722"/>
                </a:cubicBezTo>
                <a:cubicBezTo>
                  <a:pt x="2813122" y="4068661"/>
                  <a:pt x="2816704" y="4079007"/>
                  <a:pt x="2821081" y="4090946"/>
                </a:cubicBezTo>
                <a:cubicBezTo>
                  <a:pt x="2834214" y="4085773"/>
                  <a:pt x="2846550" y="4081396"/>
                  <a:pt x="2860081" y="4076222"/>
                </a:cubicBezTo>
                <a:cubicBezTo>
                  <a:pt x="2855305" y="4063886"/>
                  <a:pt x="2850928" y="4053141"/>
                  <a:pt x="2846152" y="4041600"/>
                </a:cubicBezTo>
                <a:close/>
                <a:moveTo>
                  <a:pt x="3512722" y="4040008"/>
                </a:moveTo>
                <a:cubicBezTo>
                  <a:pt x="3499192" y="4051151"/>
                  <a:pt x="3486855" y="4061100"/>
                  <a:pt x="3474518" y="4071447"/>
                </a:cubicBezTo>
                <a:cubicBezTo>
                  <a:pt x="3482079" y="4080997"/>
                  <a:pt x="3488447" y="4088956"/>
                  <a:pt x="3495610" y="4097314"/>
                </a:cubicBezTo>
                <a:cubicBezTo>
                  <a:pt x="3509538" y="4085773"/>
                  <a:pt x="3521079" y="4076222"/>
                  <a:pt x="3534211" y="4065875"/>
                </a:cubicBezTo>
                <a:cubicBezTo>
                  <a:pt x="3526650" y="4057120"/>
                  <a:pt x="3520681" y="4049559"/>
                  <a:pt x="3512722" y="4040008"/>
                </a:cubicBezTo>
                <a:close/>
                <a:moveTo>
                  <a:pt x="2889927" y="4024090"/>
                </a:moveTo>
                <a:cubicBezTo>
                  <a:pt x="2876795" y="4029662"/>
                  <a:pt x="2865254" y="4034437"/>
                  <a:pt x="2852917" y="4039610"/>
                </a:cubicBezTo>
                <a:cubicBezTo>
                  <a:pt x="2857693" y="4051151"/>
                  <a:pt x="2861672" y="4061498"/>
                  <a:pt x="2866448" y="4073834"/>
                </a:cubicBezTo>
                <a:cubicBezTo>
                  <a:pt x="2881172" y="4067467"/>
                  <a:pt x="2892315" y="4062692"/>
                  <a:pt x="2904651" y="4057518"/>
                </a:cubicBezTo>
                <a:cubicBezTo>
                  <a:pt x="2899478" y="4045580"/>
                  <a:pt x="2894702" y="4035631"/>
                  <a:pt x="2889927" y="4024090"/>
                </a:cubicBezTo>
                <a:close/>
                <a:moveTo>
                  <a:pt x="2629667" y="4019713"/>
                </a:moveTo>
                <a:cubicBezTo>
                  <a:pt x="2617330" y="4022498"/>
                  <a:pt x="2607381" y="4024886"/>
                  <a:pt x="2595841" y="4027672"/>
                </a:cubicBezTo>
                <a:cubicBezTo>
                  <a:pt x="2599422" y="4041600"/>
                  <a:pt x="2602208" y="4053937"/>
                  <a:pt x="2605391" y="4067865"/>
                </a:cubicBezTo>
                <a:cubicBezTo>
                  <a:pt x="2616932" y="4065079"/>
                  <a:pt x="2627279" y="4063090"/>
                  <a:pt x="2639615" y="4060304"/>
                </a:cubicBezTo>
                <a:cubicBezTo>
                  <a:pt x="2636034" y="4045580"/>
                  <a:pt x="2632850" y="4033243"/>
                  <a:pt x="2629667" y="4019713"/>
                </a:cubicBezTo>
                <a:close/>
                <a:moveTo>
                  <a:pt x="2183562" y="4012152"/>
                </a:moveTo>
                <a:cubicBezTo>
                  <a:pt x="2181971" y="4034039"/>
                  <a:pt x="2180777" y="4053937"/>
                  <a:pt x="2179583" y="4075426"/>
                </a:cubicBezTo>
                <a:cubicBezTo>
                  <a:pt x="2197889" y="4076222"/>
                  <a:pt x="2213807" y="4077018"/>
                  <a:pt x="2232908" y="4078212"/>
                </a:cubicBezTo>
                <a:cubicBezTo>
                  <a:pt x="2232908" y="4054732"/>
                  <a:pt x="2232908" y="4034835"/>
                  <a:pt x="2232908" y="4014539"/>
                </a:cubicBezTo>
                <a:cubicBezTo>
                  <a:pt x="2216194" y="4013743"/>
                  <a:pt x="2200674" y="4012948"/>
                  <a:pt x="2183562" y="4012152"/>
                </a:cubicBezTo>
                <a:close/>
                <a:moveTo>
                  <a:pt x="2382538" y="4010162"/>
                </a:moveTo>
                <a:cubicBezTo>
                  <a:pt x="2364630" y="4011356"/>
                  <a:pt x="2349110" y="4012550"/>
                  <a:pt x="2334386" y="4013346"/>
                </a:cubicBezTo>
                <a:cubicBezTo>
                  <a:pt x="2334386" y="4035631"/>
                  <a:pt x="2334386" y="4055131"/>
                  <a:pt x="2334386" y="4076620"/>
                </a:cubicBezTo>
                <a:cubicBezTo>
                  <a:pt x="2352294" y="4075426"/>
                  <a:pt x="2368610" y="4074630"/>
                  <a:pt x="2387712" y="4073834"/>
                </a:cubicBezTo>
                <a:cubicBezTo>
                  <a:pt x="2385722" y="4051549"/>
                  <a:pt x="2384130" y="4031651"/>
                  <a:pt x="2382538" y="4010162"/>
                </a:cubicBezTo>
                <a:close/>
                <a:moveTo>
                  <a:pt x="2109145" y="4005387"/>
                </a:moveTo>
                <a:cubicBezTo>
                  <a:pt x="2106758" y="4027274"/>
                  <a:pt x="2104768" y="4047172"/>
                  <a:pt x="2102380" y="4068661"/>
                </a:cubicBezTo>
                <a:cubicBezTo>
                  <a:pt x="2120686" y="4070651"/>
                  <a:pt x="2136604" y="4072242"/>
                  <a:pt x="2155308" y="4073436"/>
                </a:cubicBezTo>
                <a:cubicBezTo>
                  <a:pt x="2156899" y="4051947"/>
                  <a:pt x="2158094" y="4032049"/>
                  <a:pt x="2159685" y="4010162"/>
                </a:cubicBezTo>
                <a:cubicBezTo>
                  <a:pt x="2142175" y="4008570"/>
                  <a:pt x="2126655" y="4006978"/>
                  <a:pt x="2109145" y="4005387"/>
                </a:cubicBezTo>
                <a:close/>
                <a:moveTo>
                  <a:pt x="2933702" y="4004988"/>
                </a:moveTo>
                <a:cubicBezTo>
                  <a:pt x="2921365" y="4010560"/>
                  <a:pt x="2910621" y="4015335"/>
                  <a:pt x="2897090" y="4021305"/>
                </a:cubicBezTo>
                <a:cubicBezTo>
                  <a:pt x="2902264" y="4033641"/>
                  <a:pt x="2907039" y="4043988"/>
                  <a:pt x="2912212" y="4055528"/>
                </a:cubicBezTo>
                <a:cubicBezTo>
                  <a:pt x="2925743" y="4049161"/>
                  <a:pt x="2936885" y="4043590"/>
                  <a:pt x="2949620" y="4037621"/>
                </a:cubicBezTo>
                <a:cubicBezTo>
                  <a:pt x="2943650" y="4025284"/>
                  <a:pt x="2938875" y="4015733"/>
                  <a:pt x="2933702" y="4004988"/>
                </a:cubicBezTo>
                <a:close/>
                <a:moveTo>
                  <a:pt x="951503" y="4003397"/>
                </a:moveTo>
                <a:cubicBezTo>
                  <a:pt x="939962" y="4015733"/>
                  <a:pt x="930014" y="4026876"/>
                  <a:pt x="918473" y="4039610"/>
                </a:cubicBezTo>
                <a:cubicBezTo>
                  <a:pt x="933197" y="4052743"/>
                  <a:pt x="945534" y="4063487"/>
                  <a:pt x="959064" y="4075426"/>
                </a:cubicBezTo>
                <a:cubicBezTo>
                  <a:pt x="970207" y="4061896"/>
                  <a:pt x="980156" y="4050355"/>
                  <a:pt x="990900" y="4037621"/>
                </a:cubicBezTo>
                <a:cubicBezTo>
                  <a:pt x="976574" y="4025284"/>
                  <a:pt x="964636" y="4014539"/>
                  <a:pt x="951503" y="4003397"/>
                </a:cubicBezTo>
                <a:close/>
                <a:moveTo>
                  <a:pt x="1701643" y="3999815"/>
                </a:moveTo>
                <a:cubicBezTo>
                  <a:pt x="1696071" y="4014539"/>
                  <a:pt x="1691296" y="4027274"/>
                  <a:pt x="1685724" y="4041600"/>
                </a:cubicBezTo>
                <a:cubicBezTo>
                  <a:pt x="1708806" y="4049957"/>
                  <a:pt x="1731091" y="4058314"/>
                  <a:pt x="1754570" y="4066671"/>
                </a:cubicBezTo>
                <a:cubicBezTo>
                  <a:pt x="1759346" y="4051549"/>
                  <a:pt x="1764121" y="4038417"/>
                  <a:pt x="1768896" y="4024090"/>
                </a:cubicBezTo>
                <a:cubicBezTo>
                  <a:pt x="1745019" y="4015335"/>
                  <a:pt x="1723928" y="4007376"/>
                  <a:pt x="1701643" y="3999815"/>
                </a:cubicBezTo>
                <a:close/>
                <a:moveTo>
                  <a:pt x="1054175" y="3999019"/>
                </a:moveTo>
                <a:cubicBezTo>
                  <a:pt x="1043032" y="4012550"/>
                  <a:pt x="1033083" y="4024090"/>
                  <a:pt x="1022737" y="4036825"/>
                </a:cubicBezTo>
                <a:cubicBezTo>
                  <a:pt x="1036267" y="4047967"/>
                  <a:pt x="1049001" y="4058314"/>
                  <a:pt x="1062930" y="4069457"/>
                </a:cubicBezTo>
                <a:cubicBezTo>
                  <a:pt x="1073674" y="4056324"/>
                  <a:pt x="1083225" y="4044386"/>
                  <a:pt x="1093572" y="4031253"/>
                </a:cubicBezTo>
                <a:cubicBezTo>
                  <a:pt x="1080042" y="4020111"/>
                  <a:pt x="1067705" y="4010162"/>
                  <a:pt x="1054175" y="3999019"/>
                </a:cubicBezTo>
                <a:close/>
                <a:moveTo>
                  <a:pt x="1914149" y="3997825"/>
                </a:moveTo>
                <a:cubicBezTo>
                  <a:pt x="1910169" y="4012948"/>
                  <a:pt x="1906986" y="4026478"/>
                  <a:pt x="1903404" y="4041998"/>
                </a:cubicBezTo>
                <a:cubicBezTo>
                  <a:pt x="1927281" y="4047172"/>
                  <a:pt x="1948771" y="4051549"/>
                  <a:pt x="1972648" y="4056722"/>
                </a:cubicBezTo>
                <a:cubicBezTo>
                  <a:pt x="1975831" y="4041202"/>
                  <a:pt x="1978219" y="4027672"/>
                  <a:pt x="1980607" y="4012550"/>
                </a:cubicBezTo>
                <a:cubicBezTo>
                  <a:pt x="1957924" y="4007774"/>
                  <a:pt x="1937230" y="4002999"/>
                  <a:pt x="1914149" y="3997825"/>
                </a:cubicBezTo>
                <a:close/>
                <a:moveTo>
                  <a:pt x="2515056" y="3993846"/>
                </a:moveTo>
                <a:cubicBezTo>
                  <a:pt x="2503516" y="3995836"/>
                  <a:pt x="2493965" y="3997428"/>
                  <a:pt x="2482026" y="3999417"/>
                </a:cubicBezTo>
                <a:cubicBezTo>
                  <a:pt x="2484016" y="4014142"/>
                  <a:pt x="2486006" y="4026080"/>
                  <a:pt x="2487996" y="4040008"/>
                </a:cubicBezTo>
                <a:cubicBezTo>
                  <a:pt x="2499934" y="4038417"/>
                  <a:pt x="2509883" y="4036825"/>
                  <a:pt x="2521821" y="4035233"/>
                </a:cubicBezTo>
                <a:cubicBezTo>
                  <a:pt x="2519434" y="4020509"/>
                  <a:pt x="2517444" y="4007774"/>
                  <a:pt x="2515056" y="3993846"/>
                </a:cubicBezTo>
                <a:close/>
                <a:moveTo>
                  <a:pt x="1266681" y="3993050"/>
                </a:moveTo>
                <a:cubicBezTo>
                  <a:pt x="1262304" y="3999417"/>
                  <a:pt x="1259120" y="4004193"/>
                  <a:pt x="1253947" y="4010958"/>
                </a:cubicBezTo>
                <a:cubicBezTo>
                  <a:pt x="1283793" y="4030458"/>
                  <a:pt x="1311650" y="4048365"/>
                  <a:pt x="1340302" y="4067069"/>
                </a:cubicBezTo>
                <a:cubicBezTo>
                  <a:pt x="1344680" y="4059110"/>
                  <a:pt x="1347465" y="4053539"/>
                  <a:pt x="1350251" y="4047569"/>
                </a:cubicBezTo>
                <a:cubicBezTo>
                  <a:pt x="1321996" y="4028866"/>
                  <a:pt x="1294538" y="4010958"/>
                  <a:pt x="1266681" y="3993050"/>
                </a:cubicBezTo>
                <a:close/>
                <a:moveTo>
                  <a:pt x="3163718" y="3989866"/>
                </a:moveTo>
                <a:cubicBezTo>
                  <a:pt x="3153769" y="3995836"/>
                  <a:pt x="3145412" y="4001009"/>
                  <a:pt x="3135861" y="4006978"/>
                </a:cubicBezTo>
                <a:cubicBezTo>
                  <a:pt x="3142626" y="4018121"/>
                  <a:pt x="3148198" y="4027274"/>
                  <a:pt x="3154565" y="4038019"/>
                </a:cubicBezTo>
                <a:cubicBezTo>
                  <a:pt x="3164514" y="4031651"/>
                  <a:pt x="3173269" y="4026478"/>
                  <a:pt x="3183218" y="4020509"/>
                </a:cubicBezTo>
                <a:cubicBezTo>
                  <a:pt x="3176054" y="4009764"/>
                  <a:pt x="3170483" y="4000213"/>
                  <a:pt x="3163718" y="3989866"/>
                </a:cubicBezTo>
                <a:close/>
                <a:moveTo>
                  <a:pt x="1154459" y="3989070"/>
                </a:moveTo>
                <a:cubicBezTo>
                  <a:pt x="1144112" y="4002601"/>
                  <a:pt x="1134959" y="4014539"/>
                  <a:pt x="1125010" y="4027672"/>
                </a:cubicBezTo>
                <a:cubicBezTo>
                  <a:pt x="1138938" y="4038019"/>
                  <a:pt x="1151275" y="4047569"/>
                  <a:pt x="1164805" y="4057518"/>
                </a:cubicBezTo>
                <a:cubicBezTo>
                  <a:pt x="1174754" y="4043988"/>
                  <a:pt x="1183907" y="4032049"/>
                  <a:pt x="1193458" y="4018519"/>
                </a:cubicBezTo>
                <a:cubicBezTo>
                  <a:pt x="1179928" y="4008172"/>
                  <a:pt x="1167591" y="3999019"/>
                  <a:pt x="1154459" y="3989070"/>
                </a:cubicBezTo>
                <a:close/>
                <a:moveTo>
                  <a:pt x="2726369" y="3975938"/>
                </a:moveTo>
                <a:cubicBezTo>
                  <a:pt x="2713634" y="3979918"/>
                  <a:pt x="2702492" y="3983499"/>
                  <a:pt x="2690155" y="3987479"/>
                </a:cubicBezTo>
                <a:cubicBezTo>
                  <a:pt x="2699308" y="4018121"/>
                  <a:pt x="2707665" y="4047172"/>
                  <a:pt x="2716818" y="4077416"/>
                </a:cubicBezTo>
                <a:cubicBezTo>
                  <a:pt x="2730348" y="4073436"/>
                  <a:pt x="2741889" y="4069855"/>
                  <a:pt x="2755419" y="4065875"/>
                </a:cubicBezTo>
                <a:cubicBezTo>
                  <a:pt x="2745470" y="4034437"/>
                  <a:pt x="2735920" y="4005784"/>
                  <a:pt x="2726369" y="3975938"/>
                </a:cubicBezTo>
                <a:close/>
                <a:moveTo>
                  <a:pt x="1818640" y="3971561"/>
                </a:moveTo>
                <a:cubicBezTo>
                  <a:pt x="1814263" y="3986285"/>
                  <a:pt x="1810283" y="3999417"/>
                  <a:pt x="1805508" y="4014142"/>
                </a:cubicBezTo>
                <a:cubicBezTo>
                  <a:pt x="1828589" y="4020907"/>
                  <a:pt x="1850079" y="4026876"/>
                  <a:pt x="1873160" y="4033641"/>
                </a:cubicBezTo>
                <a:cubicBezTo>
                  <a:pt x="1877139" y="4018917"/>
                  <a:pt x="1880721" y="4005784"/>
                  <a:pt x="1884700" y="3990264"/>
                </a:cubicBezTo>
                <a:cubicBezTo>
                  <a:pt x="1861619" y="3983897"/>
                  <a:pt x="1840926" y="3977928"/>
                  <a:pt x="1818640" y="3971561"/>
                </a:cubicBezTo>
                <a:close/>
                <a:moveTo>
                  <a:pt x="3108801" y="3966387"/>
                </a:moveTo>
                <a:cubicBezTo>
                  <a:pt x="3098056" y="3973152"/>
                  <a:pt x="3089699" y="3977928"/>
                  <a:pt x="3081342" y="3983101"/>
                </a:cubicBezTo>
                <a:cubicBezTo>
                  <a:pt x="3088107" y="3994642"/>
                  <a:pt x="3093678" y="4003795"/>
                  <a:pt x="3099648" y="4014142"/>
                </a:cubicBezTo>
                <a:cubicBezTo>
                  <a:pt x="3109994" y="4008172"/>
                  <a:pt x="3117953" y="4003397"/>
                  <a:pt x="3127106" y="3997825"/>
                </a:cubicBezTo>
                <a:cubicBezTo>
                  <a:pt x="3120739" y="3986683"/>
                  <a:pt x="3115168" y="3977132"/>
                  <a:pt x="3108801" y="3966387"/>
                </a:cubicBezTo>
                <a:close/>
                <a:moveTo>
                  <a:pt x="2768154" y="3961612"/>
                </a:moveTo>
                <a:cubicBezTo>
                  <a:pt x="2755021" y="3965989"/>
                  <a:pt x="2744675" y="3969571"/>
                  <a:pt x="2732338" y="3973948"/>
                </a:cubicBezTo>
                <a:cubicBezTo>
                  <a:pt x="2742287" y="4004193"/>
                  <a:pt x="2751440" y="4033243"/>
                  <a:pt x="2761389" y="4063487"/>
                </a:cubicBezTo>
                <a:cubicBezTo>
                  <a:pt x="2774919" y="4059110"/>
                  <a:pt x="2786062" y="4055528"/>
                  <a:pt x="2799592" y="4050753"/>
                </a:cubicBezTo>
                <a:cubicBezTo>
                  <a:pt x="2788847" y="4019713"/>
                  <a:pt x="2778500" y="3991060"/>
                  <a:pt x="2768154" y="3961612"/>
                </a:cubicBezTo>
                <a:close/>
                <a:moveTo>
                  <a:pt x="1606532" y="3958428"/>
                </a:moveTo>
                <a:cubicBezTo>
                  <a:pt x="1600165" y="3972357"/>
                  <a:pt x="1594196" y="3984693"/>
                  <a:pt x="1587430" y="3999019"/>
                </a:cubicBezTo>
                <a:cubicBezTo>
                  <a:pt x="1610511" y="4008968"/>
                  <a:pt x="1631603" y="4018519"/>
                  <a:pt x="1654684" y="4028866"/>
                </a:cubicBezTo>
                <a:cubicBezTo>
                  <a:pt x="1660653" y="4014539"/>
                  <a:pt x="1666225" y="4002203"/>
                  <a:pt x="1672194" y="3987479"/>
                </a:cubicBezTo>
                <a:cubicBezTo>
                  <a:pt x="1649113" y="3977132"/>
                  <a:pt x="1628419" y="3967979"/>
                  <a:pt x="1606532" y="3958428"/>
                </a:cubicBezTo>
                <a:close/>
                <a:moveTo>
                  <a:pt x="897780" y="3953653"/>
                </a:moveTo>
                <a:cubicBezTo>
                  <a:pt x="885443" y="3964795"/>
                  <a:pt x="874300" y="3975142"/>
                  <a:pt x="861566" y="3986683"/>
                </a:cubicBezTo>
                <a:cubicBezTo>
                  <a:pt x="875892" y="3999815"/>
                  <a:pt x="887831" y="4011356"/>
                  <a:pt x="900565" y="4022896"/>
                </a:cubicBezTo>
                <a:cubicBezTo>
                  <a:pt x="912106" y="4010560"/>
                  <a:pt x="922453" y="3999417"/>
                  <a:pt x="933595" y="3987479"/>
                </a:cubicBezTo>
                <a:cubicBezTo>
                  <a:pt x="920463" y="3975142"/>
                  <a:pt x="908524" y="3963602"/>
                  <a:pt x="897780" y="3953653"/>
                </a:cubicBezTo>
                <a:close/>
                <a:moveTo>
                  <a:pt x="998859" y="3950867"/>
                </a:moveTo>
                <a:cubicBezTo>
                  <a:pt x="987319" y="3963602"/>
                  <a:pt x="976972" y="3975142"/>
                  <a:pt x="966227" y="3987479"/>
                </a:cubicBezTo>
                <a:cubicBezTo>
                  <a:pt x="979360" y="3999019"/>
                  <a:pt x="991298" y="4009366"/>
                  <a:pt x="1004829" y="4021703"/>
                </a:cubicBezTo>
                <a:cubicBezTo>
                  <a:pt x="1016369" y="4008570"/>
                  <a:pt x="1026318" y="3997428"/>
                  <a:pt x="1037063" y="3984693"/>
                </a:cubicBezTo>
                <a:cubicBezTo>
                  <a:pt x="1023930" y="3973152"/>
                  <a:pt x="1011992" y="3962408"/>
                  <a:pt x="998859" y="3950867"/>
                </a:cubicBezTo>
                <a:close/>
                <a:moveTo>
                  <a:pt x="1099541" y="3944898"/>
                </a:moveTo>
                <a:cubicBezTo>
                  <a:pt x="1088399" y="3958030"/>
                  <a:pt x="1078848" y="3969173"/>
                  <a:pt x="1068103" y="3982305"/>
                </a:cubicBezTo>
                <a:cubicBezTo>
                  <a:pt x="1081633" y="3993050"/>
                  <a:pt x="1093970" y="4002999"/>
                  <a:pt x="1107102" y="4013743"/>
                </a:cubicBezTo>
                <a:cubicBezTo>
                  <a:pt x="1117847" y="4000213"/>
                  <a:pt x="1127000" y="3988275"/>
                  <a:pt x="1137347" y="3975540"/>
                </a:cubicBezTo>
                <a:cubicBezTo>
                  <a:pt x="1124612" y="3965193"/>
                  <a:pt x="1113072" y="3956040"/>
                  <a:pt x="1099541" y="3944898"/>
                </a:cubicBezTo>
                <a:close/>
                <a:moveTo>
                  <a:pt x="3234553" y="3943704"/>
                </a:moveTo>
                <a:cubicBezTo>
                  <a:pt x="3225003" y="3950071"/>
                  <a:pt x="3217043" y="3955643"/>
                  <a:pt x="3207493" y="3962010"/>
                </a:cubicBezTo>
                <a:cubicBezTo>
                  <a:pt x="3213860" y="3971959"/>
                  <a:pt x="3220227" y="3981111"/>
                  <a:pt x="3227788" y="3992652"/>
                </a:cubicBezTo>
                <a:cubicBezTo>
                  <a:pt x="3238135" y="3984693"/>
                  <a:pt x="3246094" y="3978326"/>
                  <a:pt x="3254849" y="3971959"/>
                </a:cubicBezTo>
                <a:cubicBezTo>
                  <a:pt x="3247288" y="3961214"/>
                  <a:pt x="3241318" y="3952857"/>
                  <a:pt x="3234553" y="3943704"/>
                </a:cubicBezTo>
                <a:close/>
                <a:moveTo>
                  <a:pt x="2712441" y="3932959"/>
                </a:moveTo>
                <a:cubicBezTo>
                  <a:pt x="2700502" y="3936939"/>
                  <a:pt x="2689757" y="3940122"/>
                  <a:pt x="2677819" y="3943704"/>
                </a:cubicBezTo>
                <a:cubicBezTo>
                  <a:pt x="2681400" y="3956439"/>
                  <a:pt x="2684584" y="3967183"/>
                  <a:pt x="2688165" y="3979122"/>
                </a:cubicBezTo>
                <a:cubicBezTo>
                  <a:pt x="2700900" y="3975142"/>
                  <a:pt x="2711247" y="3971959"/>
                  <a:pt x="2723981" y="3967979"/>
                </a:cubicBezTo>
                <a:cubicBezTo>
                  <a:pt x="2719604" y="3955244"/>
                  <a:pt x="2716420" y="3944898"/>
                  <a:pt x="2712441" y="3932959"/>
                </a:cubicBezTo>
                <a:close/>
                <a:moveTo>
                  <a:pt x="1197835" y="3932561"/>
                </a:moveTo>
                <a:cubicBezTo>
                  <a:pt x="1187489" y="3946490"/>
                  <a:pt x="1178336" y="3958428"/>
                  <a:pt x="1168387" y="3971561"/>
                </a:cubicBezTo>
                <a:cubicBezTo>
                  <a:pt x="1181519" y="3981509"/>
                  <a:pt x="1193458" y="3990662"/>
                  <a:pt x="1206590" y="4000611"/>
                </a:cubicBezTo>
                <a:cubicBezTo>
                  <a:pt x="1216539" y="3986683"/>
                  <a:pt x="1225692" y="3974346"/>
                  <a:pt x="1235243" y="3960816"/>
                </a:cubicBezTo>
                <a:cubicBezTo>
                  <a:pt x="1222110" y="3950867"/>
                  <a:pt x="1210570" y="3942112"/>
                  <a:pt x="1197835" y="3932561"/>
                </a:cubicBezTo>
                <a:close/>
                <a:moveTo>
                  <a:pt x="2850928" y="3929378"/>
                </a:moveTo>
                <a:cubicBezTo>
                  <a:pt x="2838193" y="3934949"/>
                  <a:pt x="2827448" y="3939326"/>
                  <a:pt x="2815908" y="3944500"/>
                </a:cubicBezTo>
                <a:cubicBezTo>
                  <a:pt x="2827448" y="3974744"/>
                  <a:pt x="2838591" y="4002999"/>
                  <a:pt x="2850132" y="4032049"/>
                </a:cubicBezTo>
                <a:cubicBezTo>
                  <a:pt x="2864458" y="4026080"/>
                  <a:pt x="2875601" y="4021305"/>
                  <a:pt x="2887539" y="4016131"/>
                </a:cubicBezTo>
                <a:cubicBezTo>
                  <a:pt x="2875203" y="3986683"/>
                  <a:pt x="2863662" y="3959224"/>
                  <a:pt x="2850928" y="3929378"/>
                </a:cubicBezTo>
                <a:close/>
                <a:moveTo>
                  <a:pt x="3171677" y="3928184"/>
                </a:moveTo>
                <a:cubicBezTo>
                  <a:pt x="3162126" y="3934153"/>
                  <a:pt x="3154565" y="3938929"/>
                  <a:pt x="3145014" y="3945296"/>
                </a:cubicBezTo>
                <a:cubicBezTo>
                  <a:pt x="3151779" y="3956040"/>
                  <a:pt x="3157749" y="3965591"/>
                  <a:pt x="3164514" y="3975938"/>
                </a:cubicBezTo>
                <a:cubicBezTo>
                  <a:pt x="3174065" y="3969173"/>
                  <a:pt x="3182422" y="3963602"/>
                  <a:pt x="3191973" y="3958030"/>
                </a:cubicBezTo>
                <a:cubicBezTo>
                  <a:pt x="3184411" y="3946888"/>
                  <a:pt x="3178044" y="3937735"/>
                  <a:pt x="3171677" y="3928184"/>
                </a:cubicBezTo>
                <a:close/>
                <a:moveTo>
                  <a:pt x="3480488" y="3921817"/>
                </a:moveTo>
                <a:cubicBezTo>
                  <a:pt x="3468151" y="3932561"/>
                  <a:pt x="3457407" y="3941714"/>
                  <a:pt x="3445468" y="3952061"/>
                </a:cubicBezTo>
                <a:cubicBezTo>
                  <a:pt x="3453427" y="3961612"/>
                  <a:pt x="3460590" y="3969969"/>
                  <a:pt x="3468151" y="3979520"/>
                </a:cubicBezTo>
                <a:cubicBezTo>
                  <a:pt x="3480488" y="3969173"/>
                  <a:pt x="3491630" y="3959622"/>
                  <a:pt x="3504365" y="3948877"/>
                </a:cubicBezTo>
                <a:cubicBezTo>
                  <a:pt x="3495610" y="3938929"/>
                  <a:pt x="3488447" y="3930970"/>
                  <a:pt x="3480488" y="3921817"/>
                </a:cubicBezTo>
                <a:close/>
                <a:moveTo>
                  <a:pt x="3055873" y="3919827"/>
                </a:moveTo>
                <a:cubicBezTo>
                  <a:pt x="3046720" y="3925000"/>
                  <a:pt x="3038761" y="3929378"/>
                  <a:pt x="3029210" y="3934551"/>
                </a:cubicBezTo>
                <a:cubicBezTo>
                  <a:pt x="3035975" y="3946490"/>
                  <a:pt x="3041547" y="3956040"/>
                  <a:pt x="3047516" y="3966387"/>
                </a:cubicBezTo>
                <a:cubicBezTo>
                  <a:pt x="3057465" y="3960816"/>
                  <a:pt x="3065424" y="3956040"/>
                  <a:pt x="3074179" y="3950469"/>
                </a:cubicBezTo>
                <a:cubicBezTo>
                  <a:pt x="3067414" y="3939326"/>
                  <a:pt x="3061842" y="3930174"/>
                  <a:pt x="3055873" y="3919827"/>
                </a:cubicBezTo>
                <a:close/>
                <a:moveTo>
                  <a:pt x="2753032" y="3919031"/>
                </a:moveTo>
                <a:cubicBezTo>
                  <a:pt x="2740695" y="3923408"/>
                  <a:pt x="2729950" y="3927388"/>
                  <a:pt x="2718808" y="3931367"/>
                </a:cubicBezTo>
                <a:cubicBezTo>
                  <a:pt x="2722787" y="3943704"/>
                  <a:pt x="2725971" y="3953653"/>
                  <a:pt x="2729950" y="3966785"/>
                </a:cubicBezTo>
                <a:cubicBezTo>
                  <a:pt x="2743083" y="3962010"/>
                  <a:pt x="2753430" y="3958030"/>
                  <a:pt x="2765368" y="3953653"/>
                </a:cubicBezTo>
                <a:cubicBezTo>
                  <a:pt x="2760991" y="3940918"/>
                  <a:pt x="2757011" y="3930572"/>
                  <a:pt x="2753032" y="3919031"/>
                </a:cubicBezTo>
                <a:close/>
                <a:moveTo>
                  <a:pt x="2032341" y="3917439"/>
                </a:moveTo>
                <a:cubicBezTo>
                  <a:pt x="2022392" y="3974744"/>
                  <a:pt x="2012841" y="4030458"/>
                  <a:pt x="2002892" y="4087763"/>
                </a:cubicBezTo>
                <a:cubicBezTo>
                  <a:pt x="2023984" y="4090946"/>
                  <a:pt x="2042687" y="4093732"/>
                  <a:pt x="2063779" y="4096517"/>
                </a:cubicBezTo>
                <a:cubicBezTo>
                  <a:pt x="2071340" y="4038814"/>
                  <a:pt x="2078901" y="3982703"/>
                  <a:pt x="2086462" y="3925000"/>
                </a:cubicBezTo>
                <a:cubicBezTo>
                  <a:pt x="2067360" y="3922613"/>
                  <a:pt x="2050646" y="3920225"/>
                  <a:pt x="2032341" y="3917439"/>
                </a:cubicBezTo>
                <a:close/>
                <a:moveTo>
                  <a:pt x="2891917" y="3911868"/>
                </a:moveTo>
                <a:cubicBezTo>
                  <a:pt x="2879580" y="3917041"/>
                  <a:pt x="2869632" y="3921419"/>
                  <a:pt x="2856897" y="3926990"/>
                </a:cubicBezTo>
                <a:cubicBezTo>
                  <a:pt x="2870029" y="3957632"/>
                  <a:pt x="2881968" y="3985489"/>
                  <a:pt x="2894305" y="4014142"/>
                </a:cubicBezTo>
                <a:cubicBezTo>
                  <a:pt x="2907835" y="4007774"/>
                  <a:pt x="2918977" y="4002601"/>
                  <a:pt x="2930916" y="3996632"/>
                </a:cubicBezTo>
                <a:cubicBezTo>
                  <a:pt x="2917386" y="3967183"/>
                  <a:pt x="2905049" y="3940122"/>
                  <a:pt x="2891917" y="3911868"/>
                </a:cubicBezTo>
                <a:close/>
                <a:moveTo>
                  <a:pt x="1838538" y="3909082"/>
                </a:moveTo>
                <a:cubicBezTo>
                  <a:pt x="1833763" y="3924602"/>
                  <a:pt x="1829385" y="3937735"/>
                  <a:pt x="1825008" y="3952061"/>
                </a:cubicBezTo>
                <a:cubicBezTo>
                  <a:pt x="1847691" y="3958826"/>
                  <a:pt x="1868384" y="3964795"/>
                  <a:pt x="1889874" y="3970765"/>
                </a:cubicBezTo>
                <a:cubicBezTo>
                  <a:pt x="1893853" y="3954847"/>
                  <a:pt x="1897435" y="3941714"/>
                  <a:pt x="1901016" y="3926990"/>
                </a:cubicBezTo>
                <a:cubicBezTo>
                  <a:pt x="1879925" y="3921021"/>
                  <a:pt x="1860425" y="3915449"/>
                  <a:pt x="1838538" y="3909082"/>
                </a:cubicBezTo>
                <a:close/>
                <a:moveTo>
                  <a:pt x="2793225" y="3904307"/>
                </a:moveTo>
                <a:cubicBezTo>
                  <a:pt x="2780888" y="3909082"/>
                  <a:pt x="2770541" y="3912664"/>
                  <a:pt x="2759001" y="3917041"/>
                </a:cubicBezTo>
                <a:cubicBezTo>
                  <a:pt x="2763378" y="3928980"/>
                  <a:pt x="2766960" y="3939326"/>
                  <a:pt x="2771735" y="3952061"/>
                </a:cubicBezTo>
                <a:cubicBezTo>
                  <a:pt x="2784470" y="3947285"/>
                  <a:pt x="2794817" y="3943306"/>
                  <a:pt x="2806755" y="3938929"/>
                </a:cubicBezTo>
                <a:cubicBezTo>
                  <a:pt x="2801980" y="3926592"/>
                  <a:pt x="2798000" y="3915847"/>
                  <a:pt x="2793225" y="3904307"/>
                </a:cubicBezTo>
                <a:close/>
                <a:moveTo>
                  <a:pt x="949115" y="3904307"/>
                </a:moveTo>
                <a:cubicBezTo>
                  <a:pt x="935585" y="3915847"/>
                  <a:pt x="924044" y="3925398"/>
                  <a:pt x="911708" y="3936143"/>
                </a:cubicBezTo>
                <a:cubicBezTo>
                  <a:pt x="924044" y="3948081"/>
                  <a:pt x="935983" y="3959224"/>
                  <a:pt x="948717" y="3971561"/>
                </a:cubicBezTo>
                <a:cubicBezTo>
                  <a:pt x="960258" y="3959224"/>
                  <a:pt x="971003" y="3948081"/>
                  <a:pt x="982145" y="3935745"/>
                </a:cubicBezTo>
                <a:cubicBezTo>
                  <a:pt x="969411" y="3923408"/>
                  <a:pt x="958268" y="3912664"/>
                  <a:pt x="949115" y="3904307"/>
                </a:cubicBezTo>
                <a:close/>
                <a:moveTo>
                  <a:pt x="2983844" y="3899531"/>
                </a:moveTo>
                <a:cubicBezTo>
                  <a:pt x="2965936" y="3908684"/>
                  <a:pt x="2949222" y="3917439"/>
                  <a:pt x="2930916" y="3926592"/>
                </a:cubicBezTo>
                <a:cubicBezTo>
                  <a:pt x="2946834" y="3959622"/>
                  <a:pt x="2961956" y="3991458"/>
                  <a:pt x="2977874" y="4024090"/>
                </a:cubicBezTo>
                <a:cubicBezTo>
                  <a:pt x="2998170" y="4013743"/>
                  <a:pt x="3016078" y="4004591"/>
                  <a:pt x="3034782" y="3995040"/>
                </a:cubicBezTo>
                <a:cubicBezTo>
                  <a:pt x="3017272" y="3962408"/>
                  <a:pt x="3000956" y="3931367"/>
                  <a:pt x="2983844" y="3899531"/>
                </a:cubicBezTo>
                <a:close/>
                <a:moveTo>
                  <a:pt x="1046216" y="3898337"/>
                </a:moveTo>
                <a:cubicBezTo>
                  <a:pt x="1035073" y="3911072"/>
                  <a:pt x="1025124" y="3922613"/>
                  <a:pt x="1013982" y="3934949"/>
                </a:cubicBezTo>
                <a:cubicBezTo>
                  <a:pt x="1026716" y="3946490"/>
                  <a:pt x="1038257" y="3956439"/>
                  <a:pt x="1051389" y="3967979"/>
                </a:cubicBezTo>
                <a:cubicBezTo>
                  <a:pt x="1062532" y="3954449"/>
                  <a:pt x="1072481" y="3942510"/>
                  <a:pt x="1082827" y="3930174"/>
                </a:cubicBezTo>
                <a:cubicBezTo>
                  <a:pt x="1069695" y="3918633"/>
                  <a:pt x="1058552" y="3909082"/>
                  <a:pt x="1046216" y="3898337"/>
                </a:cubicBezTo>
                <a:close/>
                <a:moveTo>
                  <a:pt x="1145306" y="3890378"/>
                </a:moveTo>
                <a:cubicBezTo>
                  <a:pt x="1134163" y="3903511"/>
                  <a:pt x="1124612" y="3915449"/>
                  <a:pt x="1113868" y="3928184"/>
                </a:cubicBezTo>
                <a:cubicBezTo>
                  <a:pt x="1127398" y="3938929"/>
                  <a:pt x="1138938" y="3948081"/>
                  <a:pt x="1151673" y="3958428"/>
                </a:cubicBezTo>
                <a:cubicBezTo>
                  <a:pt x="1162020" y="3944898"/>
                  <a:pt x="1171173" y="3933357"/>
                  <a:pt x="1181519" y="3920225"/>
                </a:cubicBezTo>
                <a:cubicBezTo>
                  <a:pt x="1169183" y="3909878"/>
                  <a:pt x="1157642" y="3900725"/>
                  <a:pt x="1145306" y="3890378"/>
                </a:cubicBezTo>
                <a:close/>
                <a:moveTo>
                  <a:pt x="3438902" y="3889384"/>
                </a:moveTo>
                <a:cubicBezTo>
                  <a:pt x="3429948" y="3889881"/>
                  <a:pt x="3420198" y="3896348"/>
                  <a:pt x="3408856" y="3908684"/>
                </a:cubicBezTo>
                <a:cubicBezTo>
                  <a:pt x="3415622" y="3916643"/>
                  <a:pt x="3422785" y="3925000"/>
                  <a:pt x="3429948" y="3934153"/>
                </a:cubicBezTo>
                <a:cubicBezTo>
                  <a:pt x="3438305" y="3926990"/>
                  <a:pt x="3445070" y="3921419"/>
                  <a:pt x="3452233" y="3915449"/>
                </a:cubicBezTo>
                <a:cubicBezTo>
                  <a:pt x="3456213" y="3912266"/>
                  <a:pt x="3460590" y="3909082"/>
                  <a:pt x="3464172" y="3905899"/>
                </a:cubicBezTo>
                <a:cubicBezTo>
                  <a:pt x="3456014" y="3894358"/>
                  <a:pt x="3447856" y="3888886"/>
                  <a:pt x="3438902" y="3889384"/>
                </a:cubicBezTo>
                <a:close/>
                <a:moveTo>
                  <a:pt x="2833418" y="3888389"/>
                </a:moveTo>
                <a:cubicBezTo>
                  <a:pt x="2821479" y="3893164"/>
                  <a:pt x="2811133" y="3897541"/>
                  <a:pt x="2799592" y="3902317"/>
                </a:cubicBezTo>
                <a:cubicBezTo>
                  <a:pt x="2804367" y="3914654"/>
                  <a:pt x="2808347" y="3925000"/>
                  <a:pt x="2813520" y="3936541"/>
                </a:cubicBezTo>
                <a:cubicBezTo>
                  <a:pt x="2825061" y="3931765"/>
                  <a:pt x="2835408" y="3927388"/>
                  <a:pt x="2848142" y="3922215"/>
                </a:cubicBezTo>
                <a:cubicBezTo>
                  <a:pt x="2842969" y="3910276"/>
                  <a:pt x="2838591" y="3899929"/>
                  <a:pt x="2833418" y="3888389"/>
                </a:cubicBezTo>
                <a:close/>
                <a:moveTo>
                  <a:pt x="2694135" y="3878440"/>
                </a:moveTo>
                <a:cubicBezTo>
                  <a:pt x="2682196" y="3882419"/>
                  <a:pt x="2672645" y="3885603"/>
                  <a:pt x="2661503" y="3889185"/>
                </a:cubicBezTo>
                <a:cubicBezTo>
                  <a:pt x="2665482" y="3902317"/>
                  <a:pt x="2669064" y="3913460"/>
                  <a:pt x="2672645" y="3925398"/>
                </a:cubicBezTo>
                <a:cubicBezTo>
                  <a:pt x="2684186" y="3922215"/>
                  <a:pt x="2694135" y="3919031"/>
                  <a:pt x="2707267" y="3915449"/>
                </a:cubicBezTo>
                <a:cubicBezTo>
                  <a:pt x="2702492" y="3901521"/>
                  <a:pt x="2698512" y="3890378"/>
                  <a:pt x="2694135" y="3878440"/>
                </a:cubicBezTo>
                <a:close/>
                <a:moveTo>
                  <a:pt x="1749397" y="3877644"/>
                </a:moveTo>
                <a:cubicBezTo>
                  <a:pt x="1743428" y="3892766"/>
                  <a:pt x="1738652" y="3905500"/>
                  <a:pt x="1733081" y="3919827"/>
                </a:cubicBezTo>
                <a:cubicBezTo>
                  <a:pt x="1754172" y="3927388"/>
                  <a:pt x="1774468" y="3934949"/>
                  <a:pt x="1796355" y="3942908"/>
                </a:cubicBezTo>
                <a:cubicBezTo>
                  <a:pt x="1801528" y="3927786"/>
                  <a:pt x="1805906" y="3914654"/>
                  <a:pt x="1810681" y="3900327"/>
                </a:cubicBezTo>
                <a:cubicBezTo>
                  <a:pt x="1789590" y="3892368"/>
                  <a:pt x="1770488" y="3885603"/>
                  <a:pt x="1749397" y="3877644"/>
                </a:cubicBezTo>
                <a:close/>
                <a:moveTo>
                  <a:pt x="1241610" y="3876848"/>
                </a:moveTo>
                <a:cubicBezTo>
                  <a:pt x="1231263" y="3889981"/>
                  <a:pt x="1222110" y="3901521"/>
                  <a:pt x="1211366" y="3915449"/>
                </a:cubicBezTo>
                <a:cubicBezTo>
                  <a:pt x="1224896" y="3925398"/>
                  <a:pt x="1236437" y="3934153"/>
                  <a:pt x="1248773" y="3943306"/>
                </a:cubicBezTo>
                <a:cubicBezTo>
                  <a:pt x="1258722" y="3929378"/>
                  <a:pt x="1267477" y="3916643"/>
                  <a:pt x="1277028" y="3903511"/>
                </a:cubicBezTo>
                <a:cubicBezTo>
                  <a:pt x="1264293" y="3893960"/>
                  <a:pt x="1253549" y="3885603"/>
                  <a:pt x="1241610" y="3876848"/>
                </a:cubicBezTo>
                <a:close/>
                <a:moveTo>
                  <a:pt x="2872815" y="3870879"/>
                </a:moveTo>
                <a:cubicBezTo>
                  <a:pt x="2860877" y="3876052"/>
                  <a:pt x="2850530" y="3880828"/>
                  <a:pt x="2839387" y="3885603"/>
                </a:cubicBezTo>
                <a:cubicBezTo>
                  <a:pt x="2844561" y="3897940"/>
                  <a:pt x="2848938" y="3907888"/>
                  <a:pt x="2854111" y="3920225"/>
                </a:cubicBezTo>
                <a:cubicBezTo>
                  <a:pt x="2866846" y="3914255"/>
                  <a:pt x="2877192" y="3909480"/>
                  <a:pt x="2888335" y="3904307"/>
                </a:cubicBezTo>
                <a:cubicBezTo>
                  <a:pt x="2882764" y="3891970"/>
                  <a:pt x="2877988" y="3882021"/>
                  <a:pt x="2872815" y="3870879"/>
                </a:cubicBezTo>
                <a:close/>
                <a:moveTo>
                  <a:pt x="3182024" y="3868093"/>
                </a:moveTo>
                <a:cubicBezTo>
                  <a:pt x="3172871" y="3874460"/>
                  <a:pt x="3165310" y="3879634"/>
                  <a:pt x="3156953" y="3885603"/>
                </a:cubicBezTo>
                <a:cubicBezTo>
                  <a:pt x="3164116" y="3896348"/>
                  <a:pt x="3170483" y="3905899"/>
                  <a:pt x="3177248" y="3915847"/>
                </a:cubicBezTo>
                <a:cubicBezTo>
                  <a:pt x="3186799" y="3909082"/>
                  <a:pt x="3193962" y="3903909"/>
                  <a:pt x="3203115" y="3897541"/>
                </a:cubicBezTo>
                <a:cubicBezTo>
                  <a:pt x="3195156" y="3886399"/>
                  <a:pt x="3188789" y="3877644"/>
                  <a:pt x="3182024" y="3868093"/>
                </a:cubicBezTo>
                <a:close/>
                <a:moveTo>
                  <a:pt x="2734328" y="3865307"/>
                </a:moveTo>
                <a:cubicBezTo>
                  <a:pt x="2722389" y="3869685"/>
                  <a:pt x="2712838" y="3872869"/>
                  <a:pt x="2701696" y="3876848"/>
                </a:cubicBezTo>
                <a:cubicBezTo>
                  <a:pt x="2705675" y="3889185"/>
                  <a:pt x="2709257" y="3900327"/>
                  <a:pt x="2713236" y="3913062"/>
                </a:cubicBezTo>
                <a:cubicBezTo>
                  <a:pt x="2724777" y="3909082"/>
                  <a:pt x="2735124" y="3905500"/>
                  <a:pt x="2747460" y="3901521"/>
                </a:cubicBezTo>
                <a:cubicBezTo>
                  <a:pt x="2742287" y="3887991"/>
                  <a:pt x="2738307" y="3876848"/>
                  <a:pt x="2734328" y="3865307"/>
                </a:cubicBezTo>
                <a:close/>
                <a:moveTo>
                  <a:pt x="997268" y="3852573"/>
                </a:moveTo>
                <a:cubicBezTo>
                  <a:pt x="984533" y="3863716"/>
                  <a:pt x="972993" y="3873664"/>
                  <a:pt x="960258" y="3884807"/>
                </a:cubicBezTo>
                <a:cubicBezTo>
                  <a:pt x="973390" y="3897144"/>
                  <a:pt x="984533" y="3907888"/>
                  <a:pt x="996870" y="3919429"/>
                </a:cubicBezTo>
                <a:cubicBezTo>
                  <a:pt x="1008410" y="3907092"/>
                  <a:pt x="1018757" y="3896348"/>
                  <a:pt x="1030298" y="3883613"/>
                </a:cubicBezTo>
                <a:cubicBezTo>
                  <a:pt x="1017563" y="3871675"/>
                  <a:pt x="1006818" y="3861328"/>
                  <a:pt x="997268" y="3852573"/>
                </a:cubicBezTo>
                <a:close/>
                <a:moveTo>
                  <a:pt x="3121933" y="3850981"/>
                </a:moveTo>
                <a:cubicBezTo>
                  <a:pt x="3112382" y="3857348"/>
                  <a:pt x="3104821" y="3862124"/>
                  <a:pt x="3096862" y="3867695"/>
                </a:cubicBezTo>
                <a:cubicBezTo>
                  <a:pt x="3103627" y="3878440"/>
                  <a:pt x="3109199" y="3887593"/>
                  <a:pt x="3115964" y="3897940"/>
                </a:cubicBezTo>
                <a:cubicBezTo>
                  <a:pt x="3125117" y="3891970"/>
                  <a:pt x="3132678" y="3887195"/>
                  <a:pt x="3141433" y="3881623"/>
                </a:cubicBezTo>
                <a:cubicBezTo>
                  <a:pt x="3134667" y="3871675"/>
                  <a:pt x="3128698" y="3862124"/>
                  <a:pt x="3121933" y="3850981"/>
                </a:cubicBezTo>
                <a:close/>
                <a:moveTo>
                  <a:pt x="2772531" y="3850583"/>
                </a:moveTo>
                <a:cubicBezTo>
                  <a:pt x="2760593" y="3855359"/>
                  <a:pt x="2751042" y="3858940"/>
                  <a:pt x="2739899" y="3863318"/>
                </a:cubicBezTo>
                <a:cubicBezTo>
                  <a:pt x="2744675" y="3876052"/>
                  <a:pt x="2748654" y="3887195"/>
                  <a:pt x="2753032" y="3899531"/>
                </a:cubicBezTo>
                <a:cubicBezTo>
                  <a:pt x="2765368" y="3894756"/>
                  <a:pt x="2775317" y="3890776"/>
                  <a:pt x="2786459" y="3886399"/>
                </a:cubicBezTo>
                <a:cubicBezTo>
                  <a:pt x="2782082" y="3874062"/>
                  <a:pt x="2777704" y="3863318"/>
                  <a:pt x="2772531" y="3850583"/>
                </a:cubicBezTo>
                <a:close/>
                <a:moveTo>
                  <a:pt x="3039159" y="3848593"/>
                </a:moveTo>
                <a:cubicBezTo>
                  <a:pt x="3029608" y="3854563"/>
                  <a:pt x="3022047" y="3858940"/>
                  <a:pt x="3014088" y="3863318"/>
                </a:cubicBezTo>
                <a:cubicBezTo>
                  <a:pt x="3020853" y="3874858"/>
                  <a:pt x="3026027" y="3884409"/>
                  <a:pt x="3031996" y="3894358"/>
                </a:cubicBezTo>
                <a:cubicBezTo>
                  <a:pt x="3041149" y="3889185"/>
                  <a:pt x="3048312" y="3885205"/>
                  <a:pt x="3057863" y="3879634"/>
                </a:cubicBezTo>
                <a:cubicBezTo>
                  <a:pt x="3051097" y="3868491"/>
                  <a:pt x="3045526" y="3858940"/>
                  <a:pt x="3039159" y="3848593"/>
                </a:cubicBezTo>
                <a:close/>
                <a:moveTo>
                  <a:pt x="1093970" y="3846206"/>
                </a:moveTo>
                <a:cubicBezTo>
                  <a:pt x="1082827" y="3858542"/>
                  <a:pt x="1072481" y="3869685"/>
                  <a:pt x="1061338" y="3882419"/>
                </a:cubicBezTo>
                <a:cubicBezTo>
                  <a:pt x="1074072" y="3893164"/>
                  <a:pt x="1085215" y="3903113"/>
                  <a:pt x="1097551" y="3913858"/>
                </a:cubicBezTo>
                <a:cubicBezTo>
                  <a:pt x="1108694" y="3901123"/>
                  <a:pt x="1118643" y="3889185"/>
                  <a:pt x="1129388" y="3876848"/>
                </a:cubicBezTo>
                <a:cubicBezTo>
                  <a:pt x="1117051" y="3866103"/>
                  <a:pt x="1106306" y="3856552"/>
                  <a:pt x="1093970" y="3846206"/>
                </a:cubicBezTo>
                <a:close/>
                <a:moveTo>
                  <a:pt x="1662245" y="3840237"/>
                </a:moveTo>
                <a:cubicBezTo>
                  <a:pt x="1655480" y="3854165"/>
                  <a:pt x="1649511" y="3866899"/>
                  <a:pt x="1643144" y="3880828"/>
                </a:cubicBezTo>
                <a:cubicBezTo>
                  <a:pt x="1665429" y="3890776"/>
                  <a:pt x="1684929" y="3899133"/>
                  <a:pt x="1705224" y="3908286"/>
                </a:cubicBezTo>
                <a:cubicBezTo>
                  <a:pt x="1711193" y="3893562"/>
                  <a:pt x="1716367" y="3881623"/>
                  <a:pt x="1722336" y="3866899"/>
                </a:cubicBezTo>
                <a:cubicBezTo>
                  <a:pt x="1701643" y="3857746"/>
                  <a:pt x="1682541" y="3849389"/>
                  <a:pt x="1662245" y="3840237"/>
                </a:cubicBezTo>
                <a:close/>
                <a:moveTo>
                  <a:pt x="1190274" y="3836257"/>
                </a:moveTo>
                <a:cubicBezTo>
                  <a:pt x="1179530" y="3849389"/>
                  <a:pt x="1169581" y="3860930"/>
                  <a:pt x="1159234" y="3873664"/>
                </a:cubicBezTo>
                <a:cubicBezTo>
                  <a:pt x="1171969" y="3883613"/>
                  <a:pt x="1183509" y="3892766"/>
                  <a:pt x="1195448" y="3902317"/>
                </a:cubicBezTo>
                <a:cubicBezTo>
                  <a:pt x="1206192" y="3888787"/>
                  <a:pt x="1215345" y="3876848"/>
                  <a:pt x="1225692" y="3864114"/>
                </a:cubicBezTo>
                <a:cubicBezTo>
                  <a:pt x="1212958" y="3854165"/>
                  <a:pt x="1201815" y="3845410"/>
                  <a:pt x="1190274" y="3836257"/>
                </a:cubicBezTo>
                <a:close/>
                <a:moveTo>
                  <a:pt x="2810337" y="3835859"/>
                </a:moveTo>
                <a:cubicBezTo>
                  <a:pt x="2799194" y="3840237"/>
                  <a:pt x="2790041" y="3844216"/>
                  <a:pt x="2778500" y="3848992"/>
                </a:cubicBezTo>
                <a:cubicBezTo>
                  <a:pt x="2783674" y="3861726"/>
                  <a:pt x="2788051" y="3872471"/>
                  <a:pt x="2792827" y="3884807"/>
                </a:cubicBezTo>
                <a:cubicBezTo>
                  <a:pt x="2804367" y="3879634"/>
                  <a:pt x="2814714" y="3875256"/>
                  <a:pt x="2826255" y="3870481"/>
                </a:cubicBezTo>
                <a:cubicBezTo>
                  <a:pt x="2820683" y="3858144"/>
                  <a:pt x="2815908" y="3847002"/>
                  <a:pt x="2810337" y="3835859"/>
                </a:cubicBezTo>
                <a:close/>
                <a:moveTo>
                  <a:pt x="3191574" y="3828298"/>
                </a:moveTo>
                <a:cubicBezTo>
                  <a:pt x="3190779" y="3829492"/>
                  <a:pt x="3189585" y="3830686"/>
                  <a:pt x="3188789" y="3831879"/>
                </a:cubicBezTo>
                <a:cubicBezTo>
                  <a:pt x="3221421" y="3877246"/>
                  <a:pt x="3253655" y="3922613"/>
                  <a:pt x="3287481" y="3969571"/>
                </a:cubicBezTo>
                <a:cubicBezTo>
                  <a:pt x="3306185" y="3955643"/>
                  <a:pt x="3323297" y="3942908"/>
                  <a:pt x="3340806" y="3929378"/>
                </a:cubicBezTo>
                <a:cubicBezTo>
                  <a:pt x="3318521" y="3895154"/>
                  <a:pt x="3297032" y="3863716"/>
                  <a:pt x="3254053" y="3854961"/>
                </a:cubicBezTo>
                <a:cubicBezTo>
                  <a:pt x="3236941" y="3851777"/>
                  <a:pt x="3221421" y="3841032"/>
                  <a:pt x="3205105" y="3833471"/>
                </a:cubicBezTo>
                <a:cubicBezTo>
                  <a:pt x="3200728" y="3831482"/>
                  <a:pt x="3195952" y="3829890"/>
                  <a:pt x="3191574" y="3828298"/>
                </a:cubicBezTo>
                <a:close/>
                <a:moveTo>
                  <a:pt x="1284987" y="3820737"/>
                </a:moveTo>
                <a:cubicBezTo>
                  <a:pt x="1274242" y="3834665"/>
                  <a:pt x="1265089" y="3846206"/>
                  <a:pt x="1255140" y="3859338"/>
                </a:cubicBezTo>
                <a:cubicBezTo>
                  <a:pt x="1267875" y="3868491"/>
                  <a:pt x="1279018" y="3876848"/>
                  <a:pt x="1290956" y="3885603"/>
                </a:cubicBezTo>
                <a:cubicBezTo>
                  <a:pt x="1300905" y="3872073"/>
                  <a:pt x="1309660" y="3860134"/>
                  <a:pt x="1319609" y="3846604"/>
                </a:cubicBezTo>
                <a:cubicBezTo>
                  <a:pt x="1307272" y="3837451"/>
                  <a:pt x="1296527" y="3829492"/>
                  <a:pt x="1284987" y="3820737"/>
                </a:cubicBezTo>
                <a:close/>
                <a:moveTo>
                  <a:pt x="2848938" y="3818747"/>
                </a:moveTo>
                <a:cubicBezTo>
                  <a:pt x="2837795" y="3823522"/>
                  <a:pt x="2827847" y="3827900"/>
                  <a:pt x="2816704" y="3833073"/>
                </a:cubicBezTo>
                <a:cubicBezTo>
                  <a:pt x="2822275" y="3845410"/>
                  <a:pt x="2827051" y="3856155"/>
                  <a:pt x="2832224" y="3868491"/>
                </a:cubicBezTo>
                <a:cubicBezTo>
                  <a:pt x="2843367" y="3863716"/>
                  <a:pt x="2853315" y="3858940"/>
                  <a:pt x="2864856" y="3853369"/>
                </a:cubicBezTo>
                <a:cubicBezTo>
                  <a:pt x="2859285" y="3841430"/>
                  <a:pt x="2854509" y="3831084"/>
                  <a:pt x="2848938" y="3818747"/>
                </a:cubicBezTo>
                <a:close/>
                <a:moveTo>
                  <a:pt x="1048205" y="3802829"/>
                </a:moveTo>
                <a:cubicBezTo>
                  <a:pt x="1034675" y="3813972"/>
                  <a:pt x="1023134" y="3823522"/>
                  <a:pt x="1010400" y="3834665"/>
                </a:cubicBezTo>
                <a:cubicBezTo>
                  <a:pt x="1022737" y="3845808"/>
                  <a:pt x="1033481" y="3856155"/>
                  <a:pt x="1045420" y="3867695"/>
                </a:cubicBezTo>
                <a:cubicBezTo>
                  <a:pt x="1056960" y="3854961"/>
                  <a:pt x="1067307" y="3843818"/>
                  <a:pt x="1078450" y="3831482"/>
                </a:cubicBezTo>
                <a:cubicBezTo>
                  <a:pt x="1066113" y="3819941"/>
                  <a:pt x="1055766" y="3809992"/>
                  <a:pt x="1048205" y="3802829"/>
                </a:cubicBezTo>
                <a:close/>
                <a:moveTo>
                  <a:pt x="3237339" y="3794870"/>
                </a:moveTo>
                <a:cubicBezTo>
                  <a:pt x="3227390" y="3802431"/>
                  <a:pt x="3219033" y="3808798"/>
                  <a:pt x="3208289" y="3817553"/>
                </a:cubicBezTo>
                <a:cubicBezTo>
                  <a:pt x="3230972" y="3827502"/>
                  <a:pt x="3250472" y="3835859"/>
                  <a:pt x="3269573" y="3844216"/>
                </a:cubicBezTo>
                <a:cubicBezTo>
                  <a:pt x="3270767" y="3843420"/>
                  <a:pt x="3271961" y="3842226"/>
                  <a:pt x="3273155" y="3841032"/>
                </a:cubicBezTo>
                <a:cubicBezTo>
                  <a:pt x="3261614" y="3825910"/>
                  <a:pt x="3250073" y="3811186"/>
                  <a:pt x="3237339" y="3794870"/>
                </a:cubicBezTo>
                <a:close/>
                <a:moveTo>
                  <a:pt x="1141326" y="3792880"/>
                </a:moveTo>
                <a:cubicBezTo>
                  <a:pt x="1129786" y="3805615"/>
                  <a:pt x="1119837" y="3816757"/>
                  <a:pt x="1108694" y="3829492"/>
                </a:cubicBezTo>
                <a:cubicBezTo>
                  <a:pt x="1121031" y="3839838"/>
                  <a:pt x="1132173" y="3849389"/>
                  <a:pt x="1143714" y="3859736"/>
                </a:cubicBezTo>
                <a:cubicBezTo>
                  <a:pt x="1154857" y="3846604"/>
                  <a:pt x="1164805" y="3835461"/>
                  <a:pt x="1175550" y="3822727"/>
                </a:cubicBezTo>
                <a:cubicBezTo>
                  <a:pt x="1164009" y="3812778"/>
                  <a:pt x="1154061" y="3804023"/>
                  <a:pt x="1141326" y="3792880"/>
                </a:cubicBezTo>
                <a:close/>
                <a:moveTo>
                  <a:pt x="3128698" y="3790890"/>
                </a:moveTo>
                <a:cubicBezTo>
                  <a:pt x="3119943" y="3797258"/>
                  <a:pt x="3112780" y="3802431"/>
                  <a:pt x="3105219" y="3808002"/>
                </a:cubicBezTo>
                <a:cubicBezTo>
                  <a:pt x="3112780" y="3819145"/>
                  <a:pt x="3119147" y="3827900"/>
                  <a:pt x="3125515" y="3837451"/>
                </a:cubicBezTo>
                <a:cubicBezTo>
                  <a:pt x="3134667" y="3831084"/>
                  <a:pt x="3141830" y="3826308"/>
                  <a:pt x="3150188" y="3820737"/>
                </a:cubicBezTo>
                <a:cubicBezTo>
                  <a:pt x="3142626" y="3810390"/>
                  <a:pt x="3135861" y="3800839"/>
                  <a:pt x="3128698" y="3790890"/>
                </a:cubicBezTo>
                <a:close/>
                <a:moveTo>
                  <a:pt x="1236437" y="3781340"/>
                </a:moveTo>
                <a:cubicBezTo>
                  <a:pt x="1225692" y="3794472"/>
                  <a:pt x="1216141" y="3806411"/>
                  <a:pt x="1205396" y="3819145"/>
                </a:cubicBezTo>
                <a:cubicBezTo>
                  <a:pt x="1216937" y="3829094"/>
                  <a:pt x="1227284" y="3837053"/>
                  <a:pt x="1239620" y="3847002"/>
                </a:cubicBezTo>
                <a:cubicBezTo>
                  <a:pt x="1250365" y="3833471"/>
                  <a:pt x="1259518" y="3821931"/>
                  <a:pt x="1269865" y="3808798"/>
                </a:cubicBezTo>
                <a:cubicBezTo>
                  <a:pt x="1258722" y="3799645"/>
                  <a:pt x="1247977" y="3790890"/>
                  <a:pt x="1236437" y="3781340"/>
                </a:cubicBezTo>
                <a:close/>
                <a:moveTo>
                  <a:pt x="2919376" y="3776166"/>
                </a:moveTo>
                <a:cubicBezTo>
                  <a:pt x="2902661" y="3784921"/>
                  <a:pt x="2887937" y="3792482"/>
                  <a:pt x="2872019" y="3800839"/>
                </a:cubicBezTo>
                <a:cubicBezTo>
                  <a:pt x="2888335" y="3834665"/>
                  <a:pt x="2903855" y="3867297"/>
                  <a:pt x="2920171" y="3901123"/>
                </a:cubicBezTo>
                <a:cubicBezTo>
                  <a:pt x="2938079" y="3891970"/>
                  <a:pt x="2954395" y="3883613"/>
                  <a:pt x="2971507" y="3874858"/>
                </a:cubicBezTo>
                <a:cubicBezTo>
                  <a:pt x="2953599" y="3841032"/>
                  <a:pt x="2936885" y="3808798"/>
                  <a:pt x="2919376" y="3776166"/>
                </a:cubicBezTo>
                <a:close/>
                <a:moveTo>
                  <a:pt x="3070199" y="3772983"/>
                </a:moveTo>
                <a:cubicBezTo>
                  <a:pt x="3061444" y="3778952"/>
                  <a:pt x="3054679" y="3783329"/>
                  <a:pt x="3046720" y="3788503"/>
                </a:cubicBezTo>
                <a:cubicBezTo>
                  <a:pt x="3053485" y="3798849"/>
                  <a:pt x="3059057" y="3808400"/>
                  <a:pt x="3065822" y="3819145"/>
                </a:cubicBezTo>
                <a:cubicBezTo>
                  <a:pt x="3074577" y="3813176"/>
                  <a:pt x="3082138" y="3808400"/>
                  <a:pt x="3090097" y="3803227"/>
                </a:cubicBezTo>
                <a:cubicBezTo>
                  <a:pt x="3082934" y="3792482"/>
                  <a:pt x="3076964" y="3783329"/>
                  <a:pt x="3070199" y="3772983"/>
                </a:cubicBezTo>
                <a:close/>
                <a:moveTo>
                  <a:pt x="1328364" y="3764626"/>
                </a:moveTo>
                <a:cubicBezTo>
                  <a:pt x="1317619" y="3778554"/>
                  <a:pt x="1308466" y="3790094"/>
                  <a:pt x="1298517" y="3803227"/>
                </a:cubicBezTo>
                <a:cubicBezTo>
                  <a:pt x="1310456" y="3812380"/>
                  <a:pt x="1321200" y="3820339"/>
                  <a:pt x="1332741" y="3828696"/>
                </a:cubicBezTo>
                <a:cubicBezTo>
                  <a:pt x="1343088" y="3814767"/>
                  <a:pt x="1351843" y="3802431"/>
                  <a:pt x="1360996" y="3789697"/>
                </a:cubicBezTo>
                <a:cubicBezTo>
                  <a:pt x="1349853" y="3780942"/>
                  <a:pt x="1339904" y="3773381"/>
                  <a:pt x="1328364" y="3764626"/>
                </a:cubicBezTo>
                <a:close/>
                <a:moveTo>
                  <a:pt x="3011302" y="3758656"/>
                </a:moveTo>
                <a:cubicBezTo>
                  <a:pt x="3002945" y="3763830"/>
                  <a:pt x="2996180" y="3767809"/>
                  <a:pt x="2987823" y="3772983"/>
                </a:cubicBezTo>
                <a:cubicBezTo>
                  <a:pt x="2994986" y="3784921"/>
                  <a:pt x="3000956" y="3794074"/>
                  <a:pt x="3006925" y="3804023"/>
                </a:cubicBezTo>
                <a:cubicBezTo>
                  <a:pt x="3015680" y="3798452"/>
                  <a:pt x="3022843" y="3794074"/>
                  <a:pt x="3030404" y="3789299"/>
                </a:cubicBezTo>
                <a:cubicBezTo>
                  <a:pt x="3023241" y="3778156"/>
                  <a:pt x="3017670" y="3769003"/>
                  <a:pt x="3011302" y="3758656"/>
                </a:cubicBezTo>
                <a:close/>
                <a:moveTo>
                  <a:pt x="3476508" y="3754279"/>
                </a:moveTo>
                <a:cubicBezTo>
                  <a:pt x="3466559" y="3763830"/>
                  <a:pt x="3456611" y="3772983"/>
                  <a:pt x="3445468" y="3783727"/>
                </a:cubicBezTo>
                <a:cubicBezTo>
                  <a:pt x="3453427" y="3791686"/>
                  <a:pt x="3460590" y="3798849"/>
                  <a:pt x="3469345" y="3807604"/>
                </a:cubicBezTo>
                <a:cubicBezTo>
                  <a:pt x="3479692" y="3795666"/>
                  <a:pt x="3488845" y="3785717"/>
                  <a:pt x="3497202" y="3776166"/>
                </a:cubicBezTo>
                <a:cubicBezTo>
                  <a:pt x="3490437" y="3769003"/>
                  <a:pt x="3482875" y="3761044"/>
                  <a:pt x="3476508" y="3754279"/>
                </a:cubicBezTo>
                <a:close/>
                <a:moveTo>
                  <a:pt x="1097153" y="3751891"/>
                </a:moveTo>
                <a:cubicBezTo>
                  <a:pt x="1084419" y="3763034"/>
                  <a:pt x="1073276" y="3773381"/>
                  <a:pt x="1060542" y="3784523"/>
                </a:cubicBezTo>
                <a:cubicBezTo>
                  <a:pt x="1071685" y="3794870"/>
                  <a:pt x="1082429" y="3804819"/>
                  <a:pt x="1093572" y="3815563"/>
                </a:cubicBezTo>
                <a:cubicBezTo>
                  <a:pt x="1105113" y="3803227"/>
                  <a:pt x="1114663" y="3792482"/>
                  <a:pt x="1126602" y="3779748"/>
                </a:cubicBezTo>
                <a:cubicBezTo>
                  <a:pt x="1115061" y="3768605"/>
                  <a:pt x="1104715" y="3759054"/>
                  <a:pt x="1097153" y="3751891"/>
                </a:cubicBezTo>
                <a:close/>
                <a:moveTo>
                  <a:pt x="3299420" y="3746718"/>
                </a:moveTo>
                <a:cubicBezTo>
                  <a:pt x="3287879" y="3756269"/>
                  <a:pt x="3278328" y="3764228"/>
                  <a:pt x="3268777" y="3772585"/>
                </a:cubicBezTo>
                <a:cubicBezTo>
                  <a:pt x="3277134" y="3782931"/>
                  <a:pt x="3283899" y="3791288"/>
                  <a:pt x="3293052" y="3802033"/>
                </a:cubicBezTo>
                <a:cubicBezTo>
                  <a:pt x="3304593" y="3792084"/>
                  <a:pt x="3314144" y="3783727"/>
                  <a:pt x="3324093" y="3774972"/>
                </a:cubicBezTo>
                <a:cubicBezTo>
                  <a:pt x="3314940" y="3764228"/>
                  <a:pt x="3307379" y="3755871"/>
                  <a:pt x="3299420" y="3746718"/>
                </a:cubicBezTo>
                <a:close/>
                <a:moveTo>
                  <a:pt x="1189478" y="3740350"/>
                </a:moveTo>
                <a:cubicBezTo>
                  <a:pt x="1178336" y="3752687"/>
                  <a:pt x="1168387" y="3763830"/>
                  <a:pt x="1156448" y="3776962"/>
                </a:cubicBezTo>
                <a:cubicBezTo>
                  <a:pt x="1169183" y="3787707"/>
                  <a:pt x="1179530" y="3796462"/>
                  <a:pt x="1190672" y="3805615"/>
                </a:cubicBezTo>
                <a:cubicBezTo>
                  <a:pt x="1202213" y="3792084"/>
                  <a:pt x="1211366" y="3780942"/>
                  <a:pt x="1221713" y="3769003"/>
                </a:cubicBezTo>
                <a:cubicBezTo>
                  <a:pt x="1210570" y="3759054"/>
                  <a:pt x="1200621" y="3750299"/>
                  <a:pt x="1189478" y="3740350"/>
                </a:cubicBezTo>
                <a:close/>
                <a:moveTo>
                  <a:pt x="1281405" y="3727218"/>
                </a:moveTo>
                <a:cubicBezTo>
                  <a:pt x="1270263" y="3740749"/>
                  <a:pt x="1260712" y="3752289"/>
                  <a:pt x="1250365" y="3765024"/>
                </a:cubicBezTo>
                <a:cubicBezTo>
                  <a:pt x="1261906" y="3774176"/>
                  <a:pt x="1271854" y="3782135"/>
                  <a:pt x="1283395" y="3791686"/>
                </a:cubicBezTo>
                <a:cubicBezTo>
                  <a:pt x="1293742" y="3778554"/>
                  <a:pt x="1303293" y="3767013"/>
                  <a:pt x="1313639" y="3753085"/>
                </a:cubicBezTo>
                <a:cubicBezTo>
                  <a:pt x="1302099" y="3743932"/>
                  <a:pt x="1292150" y="3735575"/>
                  <a:pt x="1281405" y="3727218"/>
                </a:cubicBezTo>
                <a:close/>
                <a:moveTo>
                  <a:pt x="3161728" y="3709708"/>
                </a:moveTo>
                <a:cubicBezTo>
                  <a:pt x="3147800" y="3720055"/>
                  <a:pt x="3135463" y="3729606"/>
                  <a:pt x="3119147" y="3741942"/>
                </a:cubicBezTo>
                <a:cubicBezTo>
                  <a:pt x="3143025" y="3765819"/>
                  <a:pt x="3164912" y="3787707"/>
                  <a:pt x="3187197" y="3809594"/>
                </a:cubicBezTo>
                <a:cubicBezTo>
                  <a:pt x="3200728" y="3799645"/>
                  <a:pt x="3209482" y="3792880"/>
                  <a:pt x="3219829" y="3784921"/>
                </a:cubicBezTo>
                <a:cubicBezTo>
                  <a:pt x="3200329" y="3759850"/>
                  <a:pt x="3181626" y="3735177"/>
                  <a:pt x="3161728" y="3709708"/>
                </a:cubicBezTo>
                <a:close/>
                <a:moveTo>
                  <a:pt x="3433529" y="3708116"/>
                </a:moveTo>
                <a:cubicBezTo>
                  <a:pt x="3423581" y="3719657"/>
                  <a:pt x="3415224" y="3729208"/>
                  <a:pt x="3405673" y="3739953"/>
                </a:cubicBezTo>
                <a:cubicBezTo>
                  <a:pt x="3413234" y="3747912"/>
                  <a:pt x="3421193" y="3756269"/>
                  <a:pt x="3428356" y="3763830"/>
                </a:cubicBezTo>
                <a:cubicBezTo>
                  <a:pt x="3439897" y="3753483"/>
                  <a:pt x="3449845" y="3744330"/>
                  <a:pt x="3460192" y="3734779"/>
                </a:cubicBezTo>
                <a:cubicBezTo>
                  <a:pt x="3451437" y="3726024"/>
                  <a:pt x="3443876" y="3718463"/>
                  <a:pt x="3433529" y="3708116"/>
                </a:cubicBezTo>
                <a:close/>
                <a:moveTo>
                  <a:pt x="3263206" y="3704535"/>
                </a:moveTo>
                <a:cubicBezTo>
                  <a:pt x="3252859" y="3712892"/>
                  <a:pt x="3243706" y="3720851"/>
                  <a:pt x="3233359" y="3729208"/>
                </a:cubicBezTo>
                <a:cubicBezTo>
                  <a:pt x="3240523" y="3738361"/>
                  <a:pt x="3247288" y="3745922"/>
                  <a:pt x="3254849" y="3754677"/>
                </a:cubicBezTo>
                <a:cubicBezTo>
                  <a:pt x="3265594" y="3745524"/>
                  <a:pt x="3274747" y="3737565"/>
                  <a:pt x="3284695" y="3729208"/>
                </a:cubicBezTo>
                <a:cubicBezTo>
                  <a:pt x="3276736" y="3720453"/>
                  <a:pt x="3270369" y="3712892"/>
                  <a:pt x="3263206" y="3704535"/>
                </a:cubicBezTo>
                <a:close/>
                <a:moveTo>
                  <a:pt x="1146500" y="3700555"/>
                </a:moveTo>
                <a:cubicBezTo>
                  <a:pt x="1133765" y="3711698"/>
                  <a:pt x="1122225" y="3721647"/>
                  <a:pt x="1109888" y="3732789"/>
                </a:cubicBezTo>
                <a:cubicBezTo>
                  <a:pt x="1121429" y="3743534"/>
                  <a:pt x="1131377" y="3753085"/>
                  <a:pt x="1142520" y="3763432"/>
                </a:cubicBezTo>
                <a:cubicBezTo>
                  <a:pt x="1153663" y="3750697"/>
                  <a:pt x="1164009" y="3739157"/>
                  <a:pt x="1171571" y="3731198"/>
                </a:cubicBezTo>
                <a:cubicBezTo>
                  <a:pt x="1161622" y="3719259"/>
                  <a:pt x="1153663" y="3709310"/>
                  <a:pt x="1146500" y="3700555"/>
                </a:cubicBezTo>
                <a:close/>
                <a:moveTo>
                  <a:pt x="1236835" y="3687821"/>
                </a:moveTo>
                <a:cubicBezTo>
                  <a:pt x="1226090" y="3700157"/>
                  <a:pt x="1215743" y="3711698"/>
                  <a:pt x="1204600" y="3724432"/>
                </a:cubicBezTo>
                <a:cubicBezTo>
                  <a:pt x="1215743" y="3734381"/>
                  <a:pt x="1225692" y="3742738"/>
                  <a:pt x="1236437" y="3752289"/>
                </a:cubicBezTo>
                <a:cubicBezTo>
                  <a:pt x="1247579" y="3739157"/>
                  <a:pt x="1257528" y="3727218"/>
                  <a:pt x="1267875" y="3714882"/>
                </a:cubicBezTo>
                <a:cubicBezTo>
                  <a:pt x="1256732" y="3705331"/>
                  <a:pt x="1247579" y="3696974"/>
                  <a:pt x="1236835" y="3687821"/>
                </a:cubicBezTo>
                <a:close/>
                <a:moveTo>
                  <a:pt x="3141433" y="3683045"/>
                </a:moveTo>
                <a:cubicBezTo>
                  <a:pt x="3126708" y="3679066"/>
                  <a:pt x="3119545" y="3694586"/>
                  <a:pt x="3108801" y="3700157"/>
                </a:cubicBezTo>
                <a:cubicBezTo>
                  <a:pt x="3105219" y="3702147"/>
                  <a:pt x="3104025" y="3708116"/>
                  <a:pt x="3102035" y="3712096"/>
                </a:cubicBezTo>
                <a:cubicBezTo>
                  <a:pt x="3104025" y="3713290"/>
                  <a:pt x="3105617" y="3714484"/>
                  <a:pt x="3107607" y="3715678"/>
                </a:cubicBezTo>
                <a:cubicBezTo>
                  <a:pt x="3119147" y="3706923"/>
                  <a:pt x="3131086" y="3698168"/>
                  <a:pt x="3143025" y="3689413"/>
                </a:cubicBezTo>
                <a:cubicBezTo>
                  <a:pt x="3142626" y="3687423"/>
                  <a:pt x="3141830" y="3685035"/>
                  <a:pt x="3141433" y="3683045"/>
                </a:cubicBezTo>
                <a:close/>
                <a:moveTo>
                  <a:pt x="1195050" y="3647628"/>
                </a:moveTo>
                <a:cubicBezTo>
                  <a:pt x="1182315" y="3659964"/>
                  <a:pt x="1171173" y="3669913"/>
                  <a:pt x="1158438" y="3681852"/>
                </a:cubicBezTo>
                <a:cubicBezTo>
                  <a:pt x="1169581" y="3692198"/>
                  <a:pt x="1179530" y="3701351"/>
                  <a:pt x="1190274" y="3711300"/>
                </a:cubicBezTo>
                <a:cubicBezTo>
                  <a:pt x="1201815" y="3698964"/>
                  <a:pt x="1211366" y="3688617"/>
                  <a:pt x="1222110" y="3677076"/>
                </a:cubicBezTo>
                <a:cubicBezTo>
                  <a:pt x="1212560" y="3666729"/>
                  <a:pt x="1203407" y="3656781"/>
                  <a:pt x="1195050" y="3647628"/>
                </a:cubicBezTo>
                <a:close/>
                <a:moveTo>
                  <a:pt x="3344786" y="3613006"/>
                </a:moveTo>
                <a:cubicBezTo>
                  <a:pt x="3334837" y="3622159"/>
                  <a:pt x="3325684" y="3630516"/>
                  <a:pt x="3318123" y="3637679"/>
                </a:cubicBezTo>
                <a:cubicBezTo>
                  <a:pt x="3326480" y="3647230"/>
                  <a:pt x="3334837" y="3655985"/>
                  <a:pt x="3343990" y="3666331"/>
                </a:cubicBezTo>
                <a:cubicBezTo>
                  <a:pt x="3352745" y="3657179"/>
                  <a:pt x="3361102" y="3649220"/>
                  <a:pt x="3369857" y="3640067"/>
                </a:cubicBezTo>
                <a:cubicBezTo>
                  <a:pt x="3359908" y="3629720"/>
                  <a:pt x="3351949" y="3620965"/>
                  <a:pt x="3344786" y="3613006"/>
                </a:cubicBezTo>
                <a:close/>
                <a:moveTo>
                  <a:pt x="947922" y="3587537"/>
                </a:moveTo>
                <a:cubicBezTo>
                  <a:pt x="935983" y="3597088"/>
                  <a:pt x="926034" y="3605047"/>
                  <a:pt x="915289" y="3613802"/>
                </a:cubicBezTo>
                <a:cubicBezTo>
                  <a:pt x="924044" y="3624944"/>
                  <a:pt x="931605" y="3634097"/>
                  <a:pt x="939962" y="3644444"/>
                </a:cubicBezTo>
                <a:cubicBezTo>
                  <a:pt x="950707" y="3635291"/>
                  <a:pt x="960656" y="3626934"/>
                  <a:pt x="972197" y="3617781"/>
                </a:cubicBezTo>
                <a:cubicBezTo>
                  <a:pt x="963840" y="3607435"/>
                  <a:pt x="956676" y="3598282"/>
                  <a:pt x="947922" y="3587537"/>
                </a:cubicBezTo>
                <a:close/>
                <a:moveTo>
                  <a:pt x="3303797" y="3572017"/>
                </a:moveTo>
                <a:cubicBezTo>
                  <a:pt x="3294246" y="3581568"/>
                  <a:pt x="3286287" y="3589527"/>
                  <a:pt x="3277532" y="3598282"/>
                </a:cubicBezTo>
                <a:cubicBezTo>
                  <a:pt x="3285491" y="3606639"/>
                  <a:pt x="3291858" y="3613802"/>
                  <a:pt x="3299021" y="3620965"/>
                </a:cubicBezTo>
                <a:cubicBezTo>
                  <a:pt x="3308572" y="3612210"/>
                  <a:pt x="3316929" y="3603853"/>
                  <a:pt x="3325286" y="3595496"/>
                </a:cubicBezTo>
                <a:cubicBezTo>
                  <a:pt x="3318123" y="3587935"/>
                  <a:pt x="3312154" y="3581170"/>
                  <a:pt x="3303797" y="3572017"/>
                </a:cubicBezTo>
                <a:close/>
                <a:moveTo>
                  <a:pt x="951901" y="3509538"/>
                </a:moveTo>
                <a:cubicBezTo>
                  <a:pt x="939565" y="3518691"/>
                  <a:pt x="929218" y="3526650"/>
                  <a:pt x="918075" y="3535007"/>
                </a:cubicBezTo>
                <a:cubicBezTo>
                  <a:pt x="926432" y="3545752"/>
                  <a:pt x="933197" y="3554905"/>
                  <a:pt x="941156" y="3565252"/>
                </a:cubicBezTo>
                <a:cubicBezTo>
                  <a:pt x="952697" y="3556099"/>
                  <a:pt x="963044" y="3547742"/>
                  <a:pt x="974186" y="3539385"/>
                </a:cubicBezTo>
                <a:cubicBezTo>
                  <a:pt x="966625" y="3529436"/>
                  <a:pt x="960258" y="3520681"/>
                  <a:pt x="951901" y="3509538"/>
                </a:cubicBezTo>
                <a:close/>
                <a:moveTo>
                  <a:pt x="1078848" y="3484070"/>
                </a:moveTo>
                <a:cubicBezTo>
                  <a:pt x="1067705" y="3493222"/>
                  <a:pt x="1057358" y="3501181"/>
                  <a:pt x="1046216" y="3510334"/>
                </a:cubicBezTo>
                <a:cubicBezTo>
                  <a:pt x="1053777" y="3519885"/>
                  <a:pt x="1060542" y="3528640"/>
                  <a:pt x="1068501" y="3538191"/>
                </a:cubicBezTo>
                <a:cubicBezTo>
                  <a:pt x="1079644" y="3528640"/>
                  <a:pt x="1089990" y="3519885"/>
                  <a:pt x="1100337" y="3510732"/>
                </a:cubicBezTo>
                <a:cubicBezTo>
                  <a:pt x="1092776" y="3500784"/>
                  <a:pt x="1086011" y="3492825"/>
                  <a:pt x="1078848" y="3484070"/>
                </a:cubicBezTo>
                <a:close/>
                <a:moveTo>
                  <a:pt x="1236437" y="3478896"/>
                </a:moveTo>
                <a:cubicBezTo>
                  <a:pt x="1234447" y="3481284"/>
                  <a:pt x="1232457" y="3483274"/>
                  <a:pt x="1230467" y="3485263"/>
                </a:cubicBezTo>
                <a:cubicBezTo>
                  <a:pt x="1243202" y="3498794"/>
                  <a:pt x="1255936" y="3511926"/>
                  <a:pt x="1268671" y="3525456"/>
                </a:cubicBezTo>
                <a:cubicBezTo>
                  <a:pt x="1271059" y="3523069"/>
                  <a:pt x="1273446" y="3520681"/>
                  <a:pt x="1275436" y="3518293"/>
                </a:cubicBezTo>
                <a:cubicBezTo>
                  <a:pt x="1262304" y="3505161"/>
                  <a:pt x="1249569" y="3492029"/>
                  <a:pt x="1236437" y="3478896"/>
                </a:cubicBezTo>
                <a:close/>
                <a:moveTo>
                  <a:pt x="957074" y="3412836"/>
                </a:moveTo>
                <a:cubicBezTo>
                  <a:pt x="944340" y="3421591"/>
                  <a:pt x="933993" y="3428754"/>
                  <a:pt x="922453" y="3436713"/>
                </a:cubicBezTo>
                <a:cubicBezTo>
                  <a:pt x="930014" y="3447856"/>
                  <a:pt x="935983" y="3456611"/>
                  <a:pt x="943146" y="3466958"/>
                </a:cubicBezTo>
                <a:cubicBezTo>
                  <a:pt x="954687" y="3458601"/>
                  <a:pt x="965431" y="3451040"/>
                  <a:pt x="977370" y="3442682"/>
                </a:cubicBezTo>
                <a:cubicBezTo>
                  <a:pt x="970605" y="3432734"/>
                  <a:pt x="964636" y="3423979"/>
                  <a:pt x="957074" y="3412836"/>
                </a:cubicBezTo>
                <a:close/>
                <a:moveTo>
                  <a:pt x="3465366" y="3410050"/>
                </a:moveTo>
                <a:cubicBezTo>
                  <a:pt x="3430744" y="3452233"/>
                  <a:pt x="3397316" y="3493222"/>
                  <a:pt x="3363092" y="3535405"/>
                </a:cubicBezTo>
                <a:cubicBezTo>
                  <a:pt x="3341205" y="3515906"/>
                  <a:pt x="3320909" y="3498396"/>
                  <a:pt x="3300613" y="3480090"/>
                </a:cubicBezTo>
                <a:cubicBezTo>
                  <a:pt x="3292654" y="3488447"/>
                  <a:pt x="3286685" y="3495610"/>
                  <a:pt x="3278726" y="3503967"/>
                </a:cubicBezTo>
                <a:cubicBezTo>
                  <a:pt x="3393336" y="3612608"/>
                  <a:pt x="3505956" y="3720055"/>
                  <a:pt x="3619373" y="3826706"/>
                </a:cubicBezTo>
                <a:cubicBezTo>
                  <a:pt x="3623352" y="3830288"/>
                  <a:pt x="3633301" y="3831084"/>
                  <a:pt x="3638475" y="3829094"/>
                </a:cubicBezTo>
                <a:cubicBezTo>
                  <a:pt x="3659566" y="3820339"/>
                  <a:pt x="3680260" y="3809992"/>
                  <a:pt x="3701351" y="3800043"/>
                </a:cubicBezTo>
                <a:cubicBezTo>
                  <a:pt x="3700157" y="3798849"/>
                  <a:pt x="3698565" y="3797258"/>
                  <a:pt x="3697372" y="3796064"/>
                </a:cubicBezTo>
                <a:cubicBezTo>
                  <a:pt x="3700555" y="3788901"/>
                  <a:pt x="3702545" y="3781340"/>
                  <a:pt x="3706922" y="3775370"/>
                </a:cubicBezTo>
                <a:cubicBezTo>
                  <a:pt x="3731993" y="3743136"/>
                  <a:pt x="3758258" y="3711698"/>
                  <a:pt x="3785319" y="3678270"/>
                </a:cubicBezTo>
                <a:cubicBezTo>
                  <a:pt x="3778952" y="3674291"/>
                  <a:pt x="3774176" y="3671505"/>
                  <a:pt x="3769799" y="3668719"/>
                </a:cubicBezTo>
                <a:cubicBezTo>
                  <a:pt x="3738758" y="3707320"/>
                  <a:pt x="3708514" y="3743932"/>
                  <a:pt x="3677474" y="3782135"/>
                </a:cubicBezTo>
                <a:cubicBezTo>
                  <a:pt x="3655984" y="3762636"/>
                  <a:pt x="3635689" y="3745126"/>
                  <a:pt x="3615393" y="3727218"/>
                </a:cubicBezTo>
                <a:cubicBezTo>
                  <a:pt x="3644842" y="3691402"/>
                  <a:pt x="3673096" y="3656383"/>
                  <a:pt x="3700555" y="3622159"/>
                </a:cubicBezTo>
                <a:cubicBezTo>
                  <a:pt x="3691402" y="3609026"/>
                  <a:pt x="3686229" y="3613006"/>
                  <a:pt x="3679464" y="3621363"/>
                </a:cubicBezTo>
                <a:cubicBezTo>
                  <a:pt x="3653199" y="3654791"/>
                  <a:pt x="3626138" y="3687423"/>
                  <a:pt x="3598679" y="3721647"/>
                </a:cubicBezTo>
                <a:cubicBezTo>
                  <a:pt x="3575996" y="3701749"/>
                  <a:pt x="3555700" y="3683443"/>
                  <a:pt x="3534211" y="3664740"/>
                </a:cubicBezTo>
                <a:cubicBezTo>
                  <a:pt x="3539782" y="3657576"/>
                  <a:pt x="3544558" y="3652005"/>
                  <a:pt x="3548936" y="3646434"/>
                </a:cubicBezTo>
                <a:cubicBezTo>
                  <a:pt x="3570823" y="3619771"/>
                  <a:pt x="3592710" y="3593108"/>
                  <a:pt x="3613802" y="3566048"/>
                </a:cubicBezTo>
                <a:cubicBezTo>
                  <a:pt x="3616985" y="3562068"/>
                  <a:pt x="3615791" y="3555303"/>
                  <a:pt x="3616587" y="3549732"/>
                </a:cubicBezTo>
                <a:cubicBezTo>
                  <a:pt x="3614598" y="3549732"/>
                  <a:pt x="3612608" y="3549333"/>
                  <a:pt x="3610618" y="3548936"/>
                </a:cubicBezTo>
                <a:cubicBezTo>
                  <a:pt x="3580374" y="3585547"/>
                  <a:pt x="3550129" y="3622159"/>
                  <a:pt x="3519089" y="3659566"/>
                </a:cubicBezTo>
                <a:cubicBezTo>
                  <a:pt x="3496008" y="3638873"/>
                  <a:pt x="3474916" y="3620169"/>
                  <a:pt x="3454621" y="3601863"/>
                </a:cubicBezTo>
                <a:cubicBezTo>
                  <a:pt x="3483273" y="3566048"/>
                  <a:pt x="3510334" y="3532620"/>
                  <a:pt x="3536997" y="3498794"/>
                </a:cubicBezTo>
                <a:cubicBezTo>
                  <a:pt x="3540181" y="3494814"/>
                  <a:pt x="3540578" y="3488447"/>
                  <a:pt x="3542568" y="3483274"/>
                </a:cubicBezTo>
                <a:cubicBezTo>
                  <a:pt x="3540578" y="3482478"/>
                  <a:pt x="3538987" y="3481682"/>
                  <a:pt x="3536997" y="3480886"/>
                </a:cubicBezTo>
                <a:cubicBezTo>
                  <a:pt x="3505161" y="3519487"/>
                  <a:pt x="3473325" y="3558088"/>
                  <a:pt x="3440693" y="3597884"/>
                </a:cubicBezTo>
                <a:cubicBezTo>
                  <a:pt x="3417213" y="3577190"/>
                  <a:pt x="3395724" y="3557691"/>
                  <a:pt x="3373837" y="3538191"/>
                </a:cubicBezTo>
                <a:cubicBezTo>
                  <a:pt x="3392540" y="3515906"/>
                  <a:pt x="3409652" y="3496008"/>
                  <a:pt x="3426366" y="3475315"/>
                </a:cubicBezTo>
                <a:cubicBezTo>
                  <a:pt x="3468151" y="3423183"/>
                  <a:pt x="3468151" y="3423183"/>
                  <a:pt x="3465366" y="3410050"/>
                </a:cubicBezTo>
                <a:close/>
                <a:moveTo>
                  <a:pt x="1053777" y="3369459"/>
                </a:moveTo>
                <a:cubicBezTo>
                  <a:pt x="1042236" y="3377418"/>
                  <a:pt x="1031491" y="3384582"/>
                  <a:pt x="1019155" y="3392938"/>
                </a:cubicBezTo>
                <a:cubicBezTo>
                  <a:pt x="1026716" y="3403285"/>
                  <a:pt x="1032287" y="3411642"/>
                  <a:pt x="1039053" y="3421193"/>
                </a:cubicBezTo>
                <a:cubicBezTo>
                  <a:pt x="1050991" y="3412438"/>
                  <a:pt x="1061736" y="3404877"/>
                  <a:pt x="1072879" y="3396520"/>
                </a:cubicBezTo>
                <a:cubicBezTo>
                  <a:pt x="1066511" y="3387367"/>
                  <a:pt x="1060542" y="3379010"/>
                  <a:pt x="1053777" y="3369459"/>
                </a:cubicBezTo>
                <a:close/>
                <a:moveTo>
                  <a:pt x="3675484" y="3152177"/>
                </a:moveTo>
                <a:cubicBezTo>
                  <a:pt x="3672698" y="3158943"/>
                  <a:pt x="3670311" y="3164116"/>
                  <a:pt x="3667127" y="3170085"/>
                </a:cubicBezTo>
                <a:cubicBezTo>
                  <a:pt x="3675086" y="3173269"/>
                  <a:pt x="3681851" y="3176453"/>
                  <a:pt x="3689412" y="3179636"/>
                </a:cubicBezTo>
                <a:cubicBezTo>
                  <a:pt x="3692596" y="3173269"/>
                  <a:pt x="3694586" y="3168494"/>
                  <a:pt x="3697769" y="3161330"/>
                </a:cubicBezTo>
                <a:cubicBezTo>
                  <a:pt x="3689412" y="3157749"/>
                  <a:pt x="3683045" y="3155361"/>
                  <a:pt x="3675484" y="3152177"/>
                </a:cubicBezTo>
                <a:close/>
                <a:moveTo>
                  <a:pt x="784363" y="3125913"/>
                </a:moveTo>
                <a:cubicBezTo>
                  <a:pt x="781180" y="3135066"/>
                  <a:pt x="777996" y="3139443"/>
                  <a:pt x="779190" y="3141831"/>
                </a:cubicBezTo>
                <a:cubicBezTo>
                  <a:pt x="792720" y="3173269"/>
                  <a:pt x="806649" y="3204707"/>
                  <a:pt x="820577" y="3236146"/>
                </a:cubicBezTo>
                <a:cubicBezTo>
                  <a:pt x="821771" y="3238931"/>
                  <a:pt x="826148" y="3240125"/>
                  <a:pt x="828934" y="3242115"/>
                </a:cubicBezTo>
                <a:cubicBezTo>
                  <a:pt x="829730" y="3238931"/>
                  <a:pt x="832515" y="3234951"/>
                  <a:pt x="831322" y="3232166"/>
                </a:cubicBezTo>
                <a:cubicBezTo>
                  <a:pt x="816995" y="3198738"/>
                  <a:pt x="801873" y="3165310"/>
                  <a:pt x="784363" y="3125913"/>
                </a:cubicBezTo>
                <a:close/>
                <a:moveTo>
                  <a:pt x="3741146" y="3119943"/>
                </a:moveTo>
                <a:cubicBezTo>
                  <a:pt x="3738361" y="3126311"/>
                  <a:pt x="3735973" y="3131484"/>
                  <a:pt x="3732789" y="3138647"/>
                </a:cubicBezTo>
                <a:cubicBezTo>
                  <a:pt x="3741544" y="3142229"/>
                  <a:pt x="3748309" y="3144617"/>
                  <a:pt x="3755871" y="3147800"/>
                </a:cubicBezTo>
                <a:cubicBezTo>
                  <a:pt x="3758258" y="3140637"/>
                  <a:pt x="3760646" y="3135066"/>
                  <a:pt x="3763034" y="3128300"/>
                </a:cubicBezTo>
                <a:cubicBezTo>
                  <a:pt x="3755075" y="3125117"/>
                  <a:pt x="3748707" y="3122729"/>
                  <a:pt x="3741146" y="3119943"/>
                </a:cubicBezTo>
                <a:close/>
                <a:moveTo>
                  <a:pt x="828536" y="3115964"/>
                </a:moveTo>
                <a:cubicBezTo>
                  <a:pt x="825352" y="3116760"/>
                  <a:pt x="822567" y="3117556"/>
                  <a:pt x="819781" y="3118352"/>
                </a:cubicBezTo>
                <a:cubicBezTo>
                  <a:pt x="825750" y="3150188"/>
                  <a:pt x="843260" y="3178044"/>
                  <a:pt x="855597" y="3207891"/>
                </a:cubicBezTo>
                <a:cubicBezTo>
                  <a:pt x="857984" y="3213860"/>
                  <a:pt x="863158" y="3218636"/>
                  <a:pt x="867137" y="3224207"/>
                </a:cubicBezTo>
                <a:cubicBezTo>
                  <a:pt x="869525" y="3223013"/>
                  <a:pt x="871515" y="3221421"/>
                  <a:pt x="873505" y="3219829"/>
                </a:cubicBezTo>
                <a:cubicBezTo>
                  <a:pt x="858780" y="3185207"/>
                  <a:pt x="843658" y="3150586"/>
                  <a:pt x="828536" y="3115964"/>
                </a:cubicBezTo>
                <a:close/>
                <a:moveTo>
                  <a:pt x="3607335" y="3108154"/>
                </a:moveTo>
                <a:cubicBezTo>
                  <a:pt x="3602460" y="3108005"/>
                  <a:pt x="3598481" y="3111786"/>
                  <a:pt x="3595894" y="3123923"/>
                </a:cubicBezTo>
                <a:cubicBezTo>
                  <a:pt x="3603057" y="3127107"/>
                  <a:pt x="3609424" y="3129892"/>
                  <a:pt x="3617383" y="3133076"/>
                </a:cubicBezTo>
                <a:cubicBezTo>
                  <a:pt x="3619771" y="3126709"/>
                  <a:pt x="3622159" y="3121535"/>
                  <a:pt x="3624148" y="3115964"/>
                </a:cubicBezTo>
                <a:cubicBezTo>
                  <a:pt x="3617980" y="3112383"/>
                  <a:pt x="3612210" y="3108304"/>
                  <a:pt x="3607335" y="3108154"/>
                </a:cubicBezTo>
                <a:close/>
                <a:moveTo>
                  <a:pt x="903351" y="3093679"/>
                </a:moveTo>
                <a:cubicBezTo>
                  <a:pt x="901361" y="3094474"/>
                  <a:pt x="899371" y="3095668"/>
                  <a:pt x="897382" y="3096464"/>
                </a:cubicBezTo>
                <a:cubicBezTo>
                  <a:pt x="927228" y="3157749"/>
                  <a:pt x="956676" y="3218636"/>
                  <a:pt x="986523" y="3279920"/>
                </a:cubicBezTo>
                <a:cubicBezTo>
                  <a:pt x="988513" y="3278726"/>
                  <a:pt x="990502" y="3277930"/>
                  <a:pt x="992492" y="3277135"/>
                </a:cubicBezTo>
                <a:cubicBezTo>
                  <a:pt x="962646" y="3215850"/>
                  <a:pt x="933197" y="3154963"/>
                  <a:pt x="903351" y="3093679"/>
                </a:cubicBezTo>
                <a:close/>
                <a:moveTo>
                  <a:pt x="3796461" y="3085322"/>
                </a:moveTo>
                <a:cubicBezTo>
                  <a:pt x="3794074" y="3093281"/>
                  <a:pt x="3792084" y="3099250"/>
                  <a:pt x="3790094" y="3106015"/>
                </a:cubicBezTo>
                <a:cubicBezTo>
                  <a:pt x="3798849" y="3108801"/>
                  <a:pt x="3804819" y="3110791"/>
                  <a:pt x="3812379" y="3113576"/>
                </a:cubicBezTo>
                <a:cubicBezTo>
                  <a:pt x="3814767" y="3106811"/>
                  <a:pt x="3816757" y="3100842"/>
                  <a:pt x="3819543" y="3093679"/>
                </a:cubicBezTo>
                <a:cubicBezTo>
                  <a:pt x="3811584" y="3090893"/>
                  <a:pt x="3805216" y="3088505"/>
                  <a:pt x="3796461" y="3085322"/>
                </a:cubicBezTo>
                <a:close/>
                <a:moveTo>
                  <a:pt x="975778" y="3063036"/>
                </a:moveTo>
                <a:cubicBezTo>
                  <a:pt x="973390" y="3064230"/>
                  <a:pt x="971401" y="3065026"/>
                  <a:pt x="969013" y="3066220"/>
                </a:cubicBezTo>
                <a:cubicBezTo>
                  <a:pt x="991696" y="3115566"/>
                  <a:pt x="1013982" y="3164514"/>
                  <a:pt x="1037063" y="3215054"/>
                </a:cubicBezTo>
                <a:cubicBezTo>
                  <a:pt x="1030298" y="3218636"/>
                  <a:pt x="1023532" y="3222217"/>
                  <a:pt x="1013584" y="3227788"/>
                </a:cubicBezTo>
                <a:cubicBezTo>
                  <a:pt x="989706" y="3176453"/>
                  <a:pt x="966227" y="3126311"/>
                  <a:pt x="942748" y="3076169"/>
                </a:cubicBezTo>
                <a:cubicBezTo>
                  <a:pt x="940758" y="3077363"/>
                  <a:pt x="938371" y="3078159"/>
                  <a:pt x="936381" y="3079352"/>
                </a:cubicBezTo>
                <a:cubicBezTo>
                  <a:pt x="958666" y="3142627"/>
                  <a:pt x="989706" y="3201524"/>
                  <a:pt x="1023134" y="3261216"/>
                </a:cubicBezTo>
                <a:cubicBezTo>
                  <a:pt x="1037461" y="3252461"/>
                  <a:pt x="1049797" y="3245298"/>
                  <a:pt x="1060940" y="3238533"/>
                </a:cubicBezTo>
                <a:cubicBezTo>
                  <a:pt x="1031889" y="3178442"/>
                  <a:pt x="1004033" y="3120739"/>
                  <a:pt x="975778" y="3063036"/>
                </a:cubicBezTo>
                <a:close/>
                <a:moveTo>
                  <a:pt x="734221" y="3062240"/>
                </a:moveTo>
                <a:cubicBezTo>
                  <a:pt x="726262" y="3064628"/>
                  <a:pt x="720293" y="3066618"/>
                  <a:pt x="711538" y="3069801"/>
                </a:cubicBezTo>
                <a:cubicBezTo>
                  <a:pt x="714722" y="3077363"/>
                  <a:pt x="716711" y="3083332"/>
                  <a:pt x="719497" y="3089699"/>
                </a:cubicBezTo>
                <a:cubicBezTo>
                  <a:pt x="727854" y="3086515"/>
                  <a:pt x="734221" y="3084128"/>
                  <a:pt x="742180" y="3081342"/>
                </a:cubicBezTo>
                <a:cubicBezTo>
                  <a:pt x="739395" y="3074179"/>
                  <a:pt x="737007" y="3068608"/>
                  <a:pt x="734221" y="3062240"/>
                </a:cubicBezTo>
                <a:close/>
                <a:moveTo>
                  <a:pt x="3673842" y="3042592"/>
                </a:moveTo>
                <a:cubicBezTo>
                  <a:pt x="3668918" y="3042841"/>
                  <a:pt x="3665336" y="3046920"/>
                  <a:pt x="3663943" y="3059057"/>
                </a:cubicBezTo>
                <a:cubicBezTo>
                  <a:pt x="3671107" y="3061842"/>
                  <a:pt x="3677474" y="3064230"/>
                  <a:pt x="3685831" y="3067414"/>
                </a:cubicBezTo>
                <a:cubicBezTo>
                  <a:pt x="3687821" y="3060649"/>
                  <a:pt x="3689810" y="3055077"/>
                  <a:pt x="3691800" y="3049108"/>
                </a:cubicBezTo>
                <a:cubicBezTo>
                  <a:pt x="3685035" y="3045925"/>
                  <a:pt x="3678767" y="3042343"/>
                  <a:pt x="3673842" y="3042592"/>
                </a:cubicBezTo>
                <a:close/>
                <a:moveTo>
                  <a:pt x="862760" y="3018466"/>
                </a:moveTo>
                <a:cubicBezTo>
                  <a:pt x="854005" y="3021649"/>
                  <a:pt x="847638" y="3024037"/>
                  <a:pt x="840077" y="3027221"/>
                </a:cubicBezTo>
                <a:cubicBezTo>
                  <a:pt x="842862" y="3033986"/>
                  <a:pt x="845250" y="3039159"/>
                  <a:pt x="847638" y="3045129"/>
                </a:cubicBezTo>
                <a:cubicBezTo>
                  <a:pt x="855597" y="3041945"/>
                  <a:pt x="861964" y="3039557"/>
                  <a:pt x="869525" y="3036374"/>
                </a:cubicBezTo>
                <a:cubicBezTo>
                  <a:pt x="867137" y="3030404"/>
                  <a:pt x="865545" y="3025629"/>
                  <a:pt x="862760" y="3018466"/>
                </a:cubicBezTo>
                <a:close/>
                <a:moveTo>
                  <a:pt x="755711" y="2994986"/>
                </a:moveTo>
                <a:cubicBezTo>
                  <a:pt x="747354" y="2997772"/>
                  <a:pt x="740589" y="2999762"/>
                  <a:pt x="732630" y="3002548"/>
                </a:cubicBezTo>
                <a:cubicBezTo>
                  <a:pt x="735415" y="3009711"/>
                  <a:pt x="737405" y="3015282"/>
                  <a:pt x="739793" y="3022047"/>
                </a:cubicBezTo>
                <a:cubicBezTo>
                  <a:pt x="748150" y="3019262"/>
                  <a:pt x="754915" y="3016874"/>
                  <a:pt x="761680" y="3014884"/>
                </a:cubicBezTo>
                <a:cubicBezTo>
                  <a:pt x="759690" y="3008119"/>
                  <a:pt x="758098" y="3002946"/>
                  <a:pt x="755711" y="2994986"/>
                </a:cubicBezTo>
                <a:close/>
                <a:moveTo>
                  <a:pt x="936182" y="2987376"/>
                </a:moveTo>
                <a:cubicBezTo>
                  <a:pt x="932800" y="2986331"/>
                  <a:pt x="927228" y="2989216"/>
                  <a:pt x="916085" y="2994986"/>
                </a:cubicBezTo>
                <a:cubicBezTo>
                  <a:pt x="918075" y="2999762"/>
                  <a:pt x="920065" y="3004935"/>
                  <a:pt x="922453" y="3010905"/>
                </a:cubicBezTo>
                <a:cubicBezTo>
                  <a:pt x="930412" y="3008119"/>
                  <a:pt x="936779" y="3005731"/>
                  <a:pt x="943146" y="3003344"/>
                </a:cubicBezTo>
                <a:cubicBezTo>
                  <a:pt x="940759" y="2993395"/>
                  <a:pt x="939565" y="2988421"/>
                  <a:pt x="936182" y="2987376"/>
                </a:cubicBezTo>
                <a:close/>
                <a:moveTo>
                  <a:pt x="695620" y="2958375"/>
                </a:moveTo>
                <a:cubicBezTo>
                  <a:pt x="687263" y="2961161"/>
                  <a:pt x="680498" y="2963150"/>
                  <a:pt x="672937" y="2965538"/>
                </a:cubicBezTo>
                <a:cubicBezTo>
                  <a:pt x="675324" y="2972701"/>
                  <a:pt x="676916" y="2978272"/>
                  <a:pt x="679304" y="2985834"/>
                </a:cubicBezTo>
                <a:cubicBezTo>
                  <a:pt x="688059" y="2983048"/>
                  <a:pt x="694824" y="2981058"/>
                  <a:pt x="702783" y="2978272"/>
                </a:cubicBezTo>
                <a:cubicBezTo>
                  <a:pt x="699997" y="2971109"/>
                  <a:pt x="698008" y="2965140"/>
                  <a:pt x="695620" y="2958375"/>
                </a:cubicBezTo>
                <a:close/>
                <a:moveTo>
                  <a:pt x="787149" y="2935294"/>
                </a:moveTo>
                <a:cubicBezTo>
                  <a:pt x="780384" y="2937283"/>
                  <a:pt x="773619" y="2938875"/>
                  <a:pt x="766058" y="2941263"/>
                </a:cubicBezTo>
                <a:cubicBezTo>
                  <a:pt x="768047" y="2948028"/>
                  <a:pt x="769639" y="2953202"/>
                  <a:pt x="771231" y="2960365"/>
                </a:cubicBezTo>
                <a:cubicBezTo>
                  <a:pt x="787547" y="2957181"/>
                  <a:pt x="801077" y="2955191"/>
                  <a:pt x="787149" y="2935294"/>
                </a:cubicBezTo>
                <a:close/>
                <a:moveTo>
                  <a:pt x="875096" y="2926141"/>
                </a:moveTo>
                <a:cubicBezTo>
                  <a:pt x="867137" y="2928528"/>
                  <a:pt x="860372" y="2930518"/>
                  <a:pt x="852811" y="2932508"/>
                </a:cubicBezTo>
                <a:cubicBezTo>
                  <a:pt x="854005" y="2938477"/>
                  <a:pt x="855199" y="2943253"/>
                  <a:pt x="856791" y="2950814"/>
                </a:cubicBezTo>
                <a:cubicBezTo>
                  <a:pt x="865545" y="2948426"/>
                  <a:pt x="872311" y="2946436"/>
                  <a:pt x="880270" y="2944447"/>
                </a:cubicBezTo>
                <a:cubicBezTo>
                  <a:pt x="878678" y="2937682"/>
                  <a:pt x="877086" y="2932508"/>
                  <a:pt x="875096" y="2926141"/>
                </a:cubicBezTo>
                <a:close/>
                <a:moveTo>
                  <a:pt x="3823920" y="2903060"/>
                </a:moveTo>
                <a:cubicBezTo>
                  <a:pt x="3813175" y="2943253"/>
                  <a:pt x="3803227" y="2980660"/>
                  <a:pt x="3792084" y="3022047"/>
                </a:cubicBezTo>
                <a:cubicBezTo>
                  <a:pt x="3812379" y="3010905"/>
                  <a:pt x="3836655" y="2916192"/>
                  <a:pt x="3823920" y="2903060"/>
                </a:cubicBezTo>
                <a:close/>
                <a:moveTo>
                  <a:pt x="3792880" y="2894305"/>
                </a:moveTo>
                <a:cubicBezTo>
                  <a:pt x="3784921" y="2896692"/>
                  <a:pt x="3780145" y="2897090"/>
                  <a:pt x="3779748" y="2898682"/>
                </a:cubicBezTo>
                <a:cubicBezTo>
                  <a:pt x="3769799" y="2933304"/>
                  <a:pt x="3760646" y="2967528"/>
                  <a:pt x="3751493" y="3002150"/>
                </a:cubicBezTo>
                <a:cubicBezTo>
                  <a:pt x="3751095" y="3004537"/>
                  <a:pt x="3753881" y="3007721"/>
                  <a:pt x="3755075" y="3010507"/>
                </a:cubicBezTo>
                <a:cubicBezTo>
                  <a:pt x="3757462" y="3009711"/>
                  <a:pt x="3759850" y="3008517"/>
                  <a:pt x="3762238" y="3007721"/>
                </a:cubicBezTo>
                <a:cubicBezTo>
                  <a:pt x="3772186" y="2971109"/>
                  <a:pt x="3782135" y="2934498"/>
                  <a:pt x="3792880" y="2894305"/>
                </a:cubicBezTo>
                <a:close/>
                <a:moveTo>
                  <a:pt x="3723238" y="2776909"/>
                </a:moveTo>
                <a:cubicBezTo>
                  <a:pt x="3708116" y="2842969"/>
                  <a:pt x="3692994" y="2909029"/>
                  <a:pt x="3677872" y="2975089"/>
                </a:cubicBezTo>
                <a:cubicBezTo>
                  <a:pt x="3679862" y="2975487"/>
                  <a:pt x="3682249" y="2976283"/>
                  <a:pt x="3684239" y="2976681"/>
                </a:cubicBezTo>
                <a:cubicBezTo>
                  <a:pt x="3699759" y="2910621"/>
                  <a:pt x="3714881" y="2844959"/>
                  <a:pt x="3730004" y="2778899"/>
                </a:cubicBezTo>
                <a:cubicBezTo>
                  <a:pt x="3727616" y="2778103"/>
                  <a:pt x="3725626" y="2777307"/>
                  <a:pt x="3723238" y="2776909"/>
                </a:cubicBezTo>
                <a:close/>
                <a:moveTo>
                  <a:pt x="3684239" y="2770144"/>
                </a:moveTo>
                <a:cubicBezTo>
                  <a:pt x="3669515" y="2834612"/>
                  <a:pt x="3654791" y="2899080"/>
                  <a:pt x="3639270" y="2966334"/>
                </a:cubicBezTo>
                <a:cubicBezTo>
                  <a:pt x="3657576" y="2940865"/>
                  <a:pt x="3691402" y="2788051"/>
                  <a:pt x="3684239" y="2770144"/>
                </a:cubicBezTo>
                <a:close/>
                <a:moveTo>
                  <a:pt x="3803227" y="2767358"/>
                </a:moveTo>
                <a:cubicBezTo>
                  <a:pt x="3796860" y="2804368"/>
                  <a:pt x="3790492" y="2841377"/>
                  <a:pt x="3785319" y="2872019"/>
                </a:cubicBezTo>
                <a:cubicBezTo>
                  <a:pt x="3804420" y="2875999"/>
                  <a:pt x="3819145" y="2879183"/>
                  <a:pt x="3833869" y="2882366"/>
                </a:cubicBezTo>
                <a:cubicBezTo>
                  <a:pt x="3833471" y="2883560"/>
                  <a:pt x="3833073" y="2884356"/>
                  <a:pt x="3832675" y="2885152"/>
                </a:cubicBezTo>
                <a:cubicBezTo>
                  <a:pt x="3845012" y="2885152"/>
                  <a:pt x="3856950" y="2885152"/>
                  <a:pt x="3872868" y="2885152"/>
                </a:cubicBezTo>
                <a:cubicBezTo>
                  <a:pt x="3859736" y="2936090"/>
                  <a:pt x="3847797" y="2983446"/>
                  <a:pt x="3835461" y="3030802"/>
                </a:cubicBezTo>
                <a:cubicBezTo>
                  <a:pt x="3852971" y="3036374"/>
                  <a:pt x="3869287" y="3041945"/>
                  <a:pt x="3886001" y="3047516"/>
                </a:cubicBezTo>
                <a:cubicBezTo>
                  <a:pt x="3881225" y="3062638"/>
                  <a:pt x="3877246" y="3076169"/>
                  <a:pt x="3872868" y="3090495"/>
                </a:cubicBezTo>
                <a:cubicBezTo>
                  <a:pt x="3886797" y="3095668"/>
                  <a:pt x="3898735" y="3100444"/>
                  <a:pt x="3913062" y="3106015"/>
                </a:cubicBezTo>
                <a:cubicBezTo>
                  <a:pt x="3894756" y="3152576"/>
                  <a:pt x="3877246" y="3197146"/>
                  <a:pt x="3859338" y="3242513"/>
                </a:cubicBezTo>
                <a:cubicBezTo>
                  <a:pt x="3844216" y="3236146"/>
                  <a:pt x="3832277" y="3231370"/>
                  <a:pt x="3819941" y="3226197"/>
                </a:cubicBezTo>
                <a:cubicBezTo>
                  <a:pt x="3812379" y="3242115"/>
                  <a:pt x="3805614" y="3256441"/>
                  <a:pt x="3798053" y="3271961"/>
                </a:cubicBezTo>
                <a:cubicBezTo>
                  <a:pt x="3706922" y="3228584"/>
                  <a:pt x="3617383" y="3186003"/>
                  <a:pt x="3526252" y="3142627"/>
                </a:cubicBezTo>
                <a:cubicBezTo>
                  <a:pt x="3520283" y="3154963"/>
                  <a:pt x="3515110" y="3165708"/>
                  <a:pt x="3509140" y="3178044"/>
                </a:cubicBezTo>
                <a:cubicBezTo>
                  <a:pt x="3533813" y="3191177"/>
                  <a:pt x="3557292" y="3203115"/>
                  <a:pt x="3582761" y="3216646"/>
                </a:cubicBezTo>
                <a:cubicBezTo>
                  <a:pt x="3554905" y="3264798"/>
                  <a:pt x="3527844" y="3310960"/>
                  <a:pt x="3501181" y="3357123"/>
                </a:cubicBezTo>
                <a:cubicBezTo>
                  <a:pt x="3503171" y="3358715"/>
                  <a:pt x="3505559" y="3359908"/>
                  <a:pt x="3507548" y="3361102"/>
                </a:cubicBezTo>
                <a:cubicBezTo>
                  <a:pt x="3538589" y="3319317"/>
                  <a:pt x="3562466" y="3272359"/>
                  <a:pt x="3588731" y="3225799"/>
                </a:cubicBezTo>
                <a:cubicBezTo>
                  <a:pt x="3615393" y="3239727"/>
                  <a:pt x="3641260" y="3252859"/>
                  <a:pt x="3668321" y="3267186"/>
                </a:cubicBezTo>
                <a:cubicBezTo>
                  <a:pt x="3642454" y="3312552"/>
                  <a:pt x="3617383" y="3355929"/>
                  <a:pt x="3592312" y="3399306"/>
                </a:cubicBezTo>
                <a:cubicBezTo>
                  <a:pt x="3593506" y="3400897"/>
                  <a:pt x="3595098" y="3402489"/>
                  <a:pt x="3596292" y="3404081"/>
                </a:cubicBezTo>
                <a:cubicBezTo>
                  <a:pt x="3600669" y="3400500"/>
                  <a:pt x="3606240" y="3397714"/>
                  <a:pt x="3609026" y="3392938"/>
                </a:cubicBezTo>
                <a:cubicBezTo>
                  <a:pt x="3631709" y="3355133"/>
                  <a:pt x="3653995" y="3317328"/>
                  <a:pt x="3677076" y="3278328"/>
                </a:cubicBezTo>
                <a:cubicBezTo>
                  <a:pt x="3702943" y="3291859"/>
                  <a:pt x="3727616" y="3304991"/>
                  <a:pt x="3754279" y="3318919"/>
                </a:cubicBezTo>
                <a:cubicBezTo>
                  <a:pt x="3730799" y="3358715"/>
                  <a:pt x="3709310" y="3395724"/>
                  <a:pt x="3687423" y="3432734"/>
                </a:cubicBezTo>
                <a:cubicBezTo>
                  <a:pt x="3683443" y="3439897"/>
                  <a:pt x="3675882" y="3447856"/>
                  <a:pt x="3693790" y="3451437"/>
                </a:cubicBezTo>
                <a:cubicBezTo>
                  <a:pt x="3716871" y="3412040"/>
                  <a:pt x="3739952" y="3372245"/>
                  <a:pt x="3764227" y="3330858"/>
                </a:cubicBezTo>
                <a:cubicBezTo>
                  <a:pt x="3788900" y="3343990"/>
                  <a:pt x="3813175" y="3356725"/>
                  <a:pt x="3839440" y="3370653"/>
                </a:cubicBezTo>
                <a:cubicBezTo>
                  <a:pt x="3814767" y="3413234"/>
                  <a:pt x="3791288" y="3453825"/>
                  <a:pt x="3767411" y="3495212"/>
                </a:cubicBezTo>
                <a:cubicBezTo>
                  <a:pt x="3770993" y="3497600"/>
                  <a:pt x="3774574" y="3500385"/>
                  <a:pt x="3780543" y="3504763"/>
                </a:cubicBezTo>
                <a:cubicBezTo>
                  <a:pt x="3804819" y="3463376"/>
                  <a:pt x="3827900" y="3423979"/>
                  <a:pt x="3851379" y="3384183"/>
                </a:cubicBezTo>
                <a:cubicBezTo>
                  <a:pt x="3875654" y="3397316"/>
                  <a:pt x="3899133" y="3409652"/>
                  <a:pt x="3924602" y="3423183"/>
                </a:cubicBezTo>
                <a:cubicBezTo>
                  <a:pt x="3899531" y="3466958"/>
                  <a:pt x="3874858" y="3509140"/>
                  <a:pt x="3849787" y="3552517"/>
                </a:cubicBezTo>
                <a:cubicBezTo>
                  <a:pt x="3854563" y="3555701"/>
                  <a:pt x="3858940" y="3558487"/>
                  <a:pt x="3864909" y="3562466"/>
                </a:cubicBezTo>
                <a:cubicBezTo>
                  <a:pt x="3889582" y="3520681"/>
                  <a:pt x="3913459" y="3480488"/>
                  <a:pt x="3937734" y="3438305"/>
                </a:cubicBezTo>
                <a:cubicBezTo>
                  <a:pt x="3956438" y="3448254"/>
                  <a:pt x="3974346" y="3457407"/>
                  <a:pt x="3992254" y="3466560"/>
                </a:cubicBezTo>
                <a:cubicBezTo>
                  <a:pt x="4111640" y="3201524"/>
                  <a:pt x="4029661" y="2884754"/>
                  <a:pt x="3803227" y="2767358"/>
                </a:cubicBezTo>
                <a:close/>
                <a:moveTo>
                  <a:pt x="3645638" y="2764970"/>
                </a:moveTo>
                <a:cubicBezTo>
                  <a:pt x="3631311" y="2827847"/>
                  <a:pt x="3616985" y="2889927"/>
                  <a:pt x="3602659" y="2952406"/>
                </a:cubicBezTo>
                <a:cubicBezTo>
                  <a:pt x="3622954" y="2914998"/>
                  <a:pt x="3651209" y="2783674"/>
                  <a:pt x="3645638" y="2764970"/>
                </a:cubicBezTo>
                <a:close/>
                <a:moveTo>
                  <a:pt x="805057" y="2683390"/>
                </a:moveTo>
                <a:cubicBezTo>
                  <a:pt x="802669" y="2683788"/>
                  <a:pt x="800281" y="2683788"/>
                  <a:pt x="798292" y="2684186"/>
                </a:cubicBezTo>
                <a:cubicBezTo>
                  <a:pt x="809036" y="2751042"/>
                  <a:pt x="820179" y="2818296"/>
                  <a:pt x="830924" y="2885152"/>
                </a:cubicBezTo>
                <a:cubicBezTo>
                  <a:pt x="832913" y="2884754"/>
                  <a:pt x="835301" y="2884356"/>
                  <a:pt x="837291" y="2883958"/>
                </a:cubicBezTo>
                <a:cubicBezTo>
                  <a:pt x="826546" y="2817102"/>
                  <a:pt x="815802" y="2750246"/>
                  <a:pt x="805057" y="2683390"/>
                </a:cubicBezTo>
                <a:close/>
                <a:moveTo>
                  <a:pt x="844454" y="2679808"/>
                </a:moveTo>
                <a:cubicBezTo>
                  <a:pt x="845250" y="2746665"/>
                  <a:pt x="855199" y="2811929"/>
                  <a:pt x="875892" y="2875203"/>
                </a:cubicBezTo>
                <a:cubicBezTo>
                  <a:pt x="865545" y="2810337"/>
                  <a:pt x="854801" y="2745073"/>
                  <a:pt x="844454" y="2679808"/>
                </a:cubicBezTo>
                <a:close/>
                <a:moveTo>
                  <a:pt x="883055" y="2676227"/>
                </a:moveTo>
                <a:cubicBezTo>
                  <a:pt x="877086" y="2709655"/>
                  <a:pt x="901361" y="2850132"/>
                  <a:pt x="913698" y="2866448"/>
                </a:cubicBezTo>
                <a:cubicBezTo>
                  <a:pt x="903351" y="2802776"/>
                  <a:pt x="893402" y="2739501"/>
                  <a:pt x="883055" y="2676227"/>
                </a:cubicBezTo>
                <a:close/>
                <a:moveTo>
                  <a:pt x="3626138" y="2225745"/>
                </a:moveTo>
                <a:cubicBezTo>
                  <a:pt x="3636485" y="2289418"/>
                  <a:pt x="3646434" y="2352692"/>
                  <a:pt x="3656780" y="2415966"/>
                </a:cubicBezTo>
                <a:cubicBezTo>
                  <a:pt x="3662750" y="2383334"/>
                  <a:pt x="3638475" y="2242061"/>
                  <a:pt x="3626138" y="2225745"/>
                </a:cubicBezTo>
                <a:close/>
                <a:moveTo>
                  <a:pt x="3671107" y="2215797"/>
                </a:moveTo>
                <a:cubicBezTo>
                  <a:pt x="3668719" y="2216194"/>
                  <a:pt x="3666331" y="2216593"/>
                  <a:pt x="3663943" y="2216990"/>
                </a:cubicBezTo>
                <a:cubicBezTo>
                  <a:pt x="3674290" y="2282255"/>
                  <a:pt x="3685035" y="2347121"/>
                  <a:pt x="3695382" y="2412385"/>
                </a:cubicBezTo>
                <a:cubicBezTo>
                  <a:pt x="3697769" y="2411987"/>
                  <a:pt x="3700157" y="2411589"/>
                  <a:pt x="3702545" y="2411191"/>
                </a:cubicBezTo>
                <a:cubicBezTo>
                  <a:pt x="3692198" y="2345927"/>
                  <a:pt x="3681453" y="2281061"/>
                  <a:pt x="3671107" y="2215797"/>
                </a:cubicBezTo>
                <a:close/>
                <a:moveTo>
                  <a:pt x="3709310" y="2207838"/>
                </a:moveTo>
                <a:cubicBezTo>
                  <a:pt x="3706922" y="2208235"/>
                  <a:pt x="3704932" y="2208235"/>
                  <a:pt x="3702545" y="2208634"/>
                </a:cubicBezTo>
                <a:cubicBezTo>
                  <a:pt x="3713290" y="2275489"/>
                  <a:pt x="3724034" y="2342345"/>
                  <a:pt x="3734779" y="2409201"/>
                </a:cubicBezTo>
                <a:cubicBezTo>
                  <a:pt x="3737167" y="2408803"/>
                  <a:pt x="3739554" y="2408405"/>
                  <a:pt x="3741544" y="2408007"/>
                </a:cubicBezTo>
                <a:cubicBezTo>
                  <a:pt x="3730799" y="2341151"/>
                  <a:pt x="3720055" y="2274693"/>
                  <a:pt x="3709310" y="2207838"/>
                </a:cubicBezTo>
                <a:close/>
                <a:moveTo>
                  <a:pt x="3682647" y="2141380"/>
                </a:moveTo>
                <a:cubicBezTo>
                  <a:pt x="3673892" y="2144165"/>
                  <a:pt x="3667127" y="2146155"/>
                  <a:pt x="3657576" y="2148941"/>
                </a:cubicBezTo>
                <a:cubicBezTo>
                  <a:pt x="3662352" y="2155706"/>
                  <a:pt x="3664739" y="2162869"/>
                  <a:pt x="3669117" y="2164063"/>
                </a:cubicBezTo>
                <a:cubicBezTo>
                  <a:pt x="3674290" y="2165655"/>
                  <a:pt x="3680657" y="2161675"/>
                  <a:pt x="3687821" y="2159685"/>
                </a:cubicBezTo>
                <a:cubicBezTo>
                  <a:pt x="3686229" y="2153318"/>
                  <a:pt x="3684637" y="2148543"/>
                  <a:pt x="3682647" y="2141380"/>
                </a:cubicBezTo>
                <a:close/>
                <a:moveTo>
                  <a:pt x="930412" y="2138594"/>
                </a:moveTo>
                <a:cubicBezTo>
                  <a:pt x="916085" y="2201072"/>
                  <a:pt x="901759" y="2263551"/>
                  <a:pt x="887433" y="2326029"/>
                </a:cubicBezTo>
                <a:cubicBezTo>
                  <a:pt x="889821" y="2326029"/>
                  <a:pt x="891810" y="2326427"/>
                  <a:pt x="894198" y="2326825"/>
                </a:cubicBezTo>
                <a:cubicBezTo>
                  <a:pt x="908524" y="2264745"/>
                  <a:pt x="922851" y="2202266"/>
                  <a:pt x="936779" y="2140186"/>
                </a:cubicBezTo>
                <a:cubicBezTo>
                  <a:pt x="934789" y="2139390"/>
                  <a:pt x="932401" y="2138992"/>
                  <a:pt x="930412" y="2138594"/>
                </a:cubicBezTo>
                <a:close/>
                <a:moveTo>
                  <a:pt x="3768207" y="2131033"/>
                </a:moveTo>
                <a:cubicBezTo>
                  <a:pt x="3759850" y="2133819"/>
                  <a:pt x="3753085" y="2135808"/>
                  <a:pt x="3744728" y="2138594"/>
                </a:cubicBezTo>
                <a:cubicBezTo>
                  <a:pt x="3747116" y="2145359"/>
                  <a:pt x="3749105" y="2151328"/>
                  <a:pt x="3751493" y="2157696"/>
                </a:cubicBezTo>
                <a:cubicBezTo>
                  <a:pt x="3760248" y="2154910"/>
                  <a:pt x="3766615" y="2152920"/>
                  <a:pt x="3773778" y="2150532"/>
                </a:cubicBezTo>
                <a:cubicBezTo>
                  <a:pt x="3771789" y="2143767"/>
                  <a:pt x="3770595" y="2138992"/>
                  <a:pt x="3768207" y="2131033"/>
                </a:cubicBezTo>
                <a:close/>
                <a:moveTo>
                  <a:pt x="899769" y="2128645"/>
                </a:moveTo>
                <a:cubicBezTo>
                  <a:pt x="875494" y="2191124"/>
                  <a:pt x="859974" y="2255194"/>
                  <a:pt x="855597" y="2322050"/>
                </a:cubicBezTo>
                <a:cubicBezTo>
                  <a:pt x="870321" y="2257979"/>
                  <a:pt x="885045" y="2193511"/>
                  <a:pt x="899769" y="2128645"/>
                </a:cubicBezTo>
                <a:close/>
                <a:moveTo>
                  <a:pt x="855199" y="2115911"/>
                </a:moveTo>
                <a:cubicBezTo>
                  <a:pt x="840077" y="2181971"/>
                  <a:pt x="824954" y="2247633"/>
                  <a:pt x="809832" y="2313693"/>
                </a:cubicBezTo>
                <a:cubicBezTo>
                  <a:pt x="812220" y="2314091"/>
                  <a:pt x="814210" y="2314489"/>
                  <a:pt x="816199" y="2315285"/>
                </a:cubicBezTo>
                <a:cubicBezTo>
                  <a:pt x="831322" y="2249623"/>
                  <a:pt x="846444" y="2183563"/>
                  <a:pt x="861566" y="2117502"/>
                </a:cubicBezTo>
                <a:cubicBezTo>
                  <a:pt x="859576" y="2117105"/>
                  <a:pt x="857188" y="2116309"/>
                  <a:pt x="855199" y="2115911"/>
                </a:cubicBezTo>
                <a:close/>
                <a:moveTo>
                  <a:pt x="3860532" y="2106758"/>
                </a:moveTo>
                <a:cubicBezTo>
                  <a:pt x="3852971" y="2108747"/>
                  <a:pt x="3846205" y="2110737"/>
                  <a:pt x="3837451" y="2113125"/>
                </a:cubicBezTo>
                <a:cubicBezTo>
                  <a:pt x="3839838" y="2121084"/>
                  <a:pt x="3841430" y="2126257"/>
                  <a:pt x="3843818" y="2133420"/>
                </a:cubicBezTo>
                <a:cubicBezTo>
                  <a:pt x="3852175" y="2131033"/>
                  <a:pt x="3858940" y="2129043"/>
                  <a:pt x="3867297" y="2126655"/>
                </a:cubicBezTo>
                <a:cubicBezTo>
                  <a:pt x="3864511" y="2119094"/>
                  <a:pt x="3862919" y="2113523"/>
                  <a:pt x="3860532" y="2106758"/>
                </a:cubicBezTo>
                <a:close/>
                <a:moveTo>
                  <a:pt x="3617383" y="2080891"/>
                </a:moveTo>
                <a:cubicBezTo>
                  <a:pt x="3609822" y="2084075"/>
                  <a:pt x="3603455" y="2086462"/>
                  <a:pt x="3591516" y="2090840"/>
                </a:cubicBezTo>
                <a:cubicBezTo>
                  <a:pt x="3598679" y="2096809"/>
                  <a:pt x="3602659" y="2102778"/>
                  <a:pt x="3607832" y="2103574"/>
                </a:cubicBezTo>
                <a:cubicBezTo>
                  <a:pt x="3612210" y="2104370"/>
                  <a:pt x="3618179" y="2099993"/>
                  <a:pt x="3624148" y="2097605"/>
                </a:cubicBezTo>
                <a:cubicBezTo>
                  <a:pt x="3621761" y="2091238"/>
                  <a:pt x="3619771" y="2086462"/>
                  <a:pt x="3617383" y="2080891"/>
                </a:cubicBezTo>
                <a:close/>
                <a:moveTo>
                  <a:pt x="778394" y="2080493"/>
                </a:moveTo>
                <a:cubicBezTo>
                  <a:pt x="767649" y="2121482"/>
                  <a:pt x="757700" y="2158094"/>
                  <a:pt x="747354" y="2197491"/>
                </a:cubicBezTo>
                <a:cubicBezTo>
                  <a:pt x="759292" y="2192317"/>
                  <a:pt x="788343" y="2110339"/>
                  <a:pt x="787945" y="2091635"/>
                </a:cubicBezTo>
                <a:cubicBezTo>
                  <a:pt x="787945" y="2089248"/>
                  <a:pt x="783567" y="2086462"/>
                  <a:pt x="778394" y="2080493"/>
                </a:cubicBezTo>
                <a:close/>
                <a:moveTo>
                  <a:pt x="737405" y="2071340"/>
                </a:moveTo>
                <a:cubicBezTo>
                  <a:pt x="724273" y="2104768"/>
                  <a:pt x="716314" y="2140186"/>
                  <a:pt x="707559" y="2175205"/>
                </a:cubicBezTo>
                <a:cubicBezTo>
                  <a:pt x="706763" y="2178787"/>
                  <a:pt x="709946" y="2183563"/>
                  <a:pt x="711140" y="2187940"/>
                </a:cubicBezTo>
                <a:cubicBezTo>
                  <a:pt x="712732" y="2187542"/>
                  <a:pt x="714722" y="2187542"/>
                  <a:pt x="716314" y="2187144"/>
                </a:cubicBezTo>
                <a:cubicBezTo>
                  <a:pt x="726660" y="2149339"/>
                  <a:pt x="736609" y="2111931"/>
                  <a:pt x="746956" y="2074126"/>
                </a:cubicBezTo>
                <a:cubicBezTo>
                  <a:pt x="743772" y="2072932"/>
                  <a:pt x="740589" y="2072136"/>
                  <a:pt x="737405" y="2071340"/>
                </a:cubicBezTo>
                <a:close/>
                <a:moveTo>
                  <a:pt x="3800441" y="2070146"/>
                </a:moveTo>
                <a:cubicBezTo>
                  <a:pt x="3791686" y="2072932"/>
                  <a:pt x="3784921" y="2074921"/>
                  <a:pt x="3776962" y="2077309"/>
                </a:cubicBezTo>
                <a:cubicBezTo>
                  <a:pt x="3779748" y="2084870"/>
                  <a:pt x="3781737" y="2090442"/>
                  <a:pt x="3784125" y="2097207"/>
                </a:cubicBezTo>
                <a:cubicBezTo>
                  <a:pt x="3792084" y="2094421"/>
                  <a:pt x="3798849" y="2092034"/>
                  <a:pt x="3806410" y="2089646"/>
                </a:cubicBezTo>
                <a:cubicBezTo>
                  <a:pt x="3804420" y="2083279"/>
                  <a:pt x="3802829" y="2077707"/>
                  <a:pt x="3800441" y="2070146"/>
                </a:cubicBezTo>
                <a:close/>
                <a:moveTo>
                  <a:pt x="3692994" y="2047065"/>
                </a:moveTo>
                <a:cubicBezTo>
                  <a:pt x="3685035" y="2050249"/>
                  <a:pt x="3678668" y="2052636"/>
                  <a:pt x="3671107" y="2055422"/>
                </a:cubicBezTo>
                <a:cubicBezTo>
                  <a:pt x="3673096" y="2061789"/>
                  <a:pt x="3675086" y="2066962"/>
                  <a:pt x="3677474" y="2073728"/>
                </a:cubicBezTo>
                <a:cubicBezTo>
                  <a:pt x="3685035" y="2070942"/>
                  <a:pt x="3691402" y="2068952"/>
                  <a:pt x="3700555" y="2065769"/>
                </a:cubicBezTo>
                <a:cubicBezTo>
                  <a:pt x="3697372" y="2058208"/>
                  <a:pt x="3695382" y="2053034"/>
                  <a:pt x="3692994" y="2047065"/>
                </a:cubicBezTo>
                <a:close/>
                <a:moveTo>
                  <a:pt x="854005" y="2025178"/>
                </a:moveTo>
                <a:cubicBezTo>
                  <a:pt x="851617" y="2031943"/>
                  <a:pt x="850025" y="2037116"/>
                  <a:pt x="847638" y="2043881"/>
                </a:cubicBezTo>
                <a:cubicBezTo>
                  <a:pt x="855597" y="2046667"/>
                  <a:pt x="862760" y="2048657"/>
                  <a:pt x="870321" y="2051442"/>
                </a:cubicBezTo>
                <a:cubicBezTo>
                  <a:pt x="872709" y="2044279"/>
                  <a:pt x="874300" y="2039504"/>
                  <a:pt x="876688" y="2033137"/>
                </a:cubicBezTo>
                <a:cubicBezTo>
                  <a:pt x="867933" y="2029953"/>
                  <a:pt x="861566" y="2027963"/>
                  <a:pt x="854005" y="2025178"/>
                </a:cubicBezTo>
                <a:close/>
                <a:moveTo>
                  <a:pt x="3819941" y="2002494"/>
                </a:moveTo>
                <a:cubicBezTo>
                  <a:pt x="3812379" y="2005280"/>
                  <a:pt x="3806012" y="2007668"/>
                  <a:pt x="3797655" y="2010851"/>
                </a:cubicBezTo>
                <a:cubicBezTo>
                  <a:pt x="3800839" y="2018412"/>
                  <a:pt x="3803227" y="2023984"/>
                  <a:pt x="3806410" y="2030749"/>
                </a:cubicBezTo>
                <a:cubicBezTo>
                  <a:pt x="3814369" y="2027565"/>
                  <a:pt x="3820737" y="2025178"/>
                  <a:pt x="3828298" y="2021994"/>
                </a:cubicBezTo>
                <a:cubicBezTo>
                  <a:pt x="3825114" y="2014433"/>
                  <a:pt x="3822726" y="2008862"/>
                  <a:pt x="3819941" y="2002494"/>
                </a:cubicBezTo>
                <a:close/>
                <a:moveTo>
                  <a:pt x="727058" y="1979015"/>
                </a:moveTo>
                <a:cubicBezTo>
                  <a:pt x="724670" y="1986576"/>
                  <a:pt x="722681" y="1992545"/>
                  <a:pt x="720691" y="1999311"/>
                </a:cubicBezTo>
                <a:cubicBezTo>
                  <a:pt x="729048" y="2002096"/>
                  <a:pt x="735415" y="2004086"/>
                  <a:pt x="742976" y="2006474"/>
                </a:cubicBezTo>
                <a:cubicBezTo>
                  <a:pt x="745762" y="1999311"/>
                  <a:pt x="747752" y="1993739"/>
                  <a:pt x="750537" y="1986576"/>
                </a:cubicBezTo>
                <a:cubicBezTo>
                  <a:pt x="741384" y="1983791"/>
                  <a:pt x="734619" y="1981403"/>
                  <a:pt x="727058" y="1979015"/>
                </a:cubicBezTo>
                <a:close/>
                <a:moveTo>
                  <a:pt x="922851" y="1959118"/>
                </a:moveTo>
                <a:cubicBezTo>
                  <a:pt x="920463" y="1965087"/>
                  <a:pt x="918075" y="1970260"/>
                  <a:pt x="916085" y="1975036"/>
                </a:cubicBezTo>
                <a:cubicBezTo>
                  <a:pt x="936779" y="1988566"/>
                  <a:pt x="936779" y="1988566"/>
                  <a:pt x="943146" y="1968270"/>
                </a:cubicBezTo>
                <a:cubicBezTo>
                  <a:pt x="937177" y="1965485"/>
                  <a:pt x="930810" y="1962699"/>
                  <a:pt x="922851" y="1959118"/>
                </a:cubicBezTo>
                <a:close/>
                <a:moveTo>
                  <a:pt x="784363" y="1944393"/>
                </a:moveTo>
                <a:cubicBezTo>
                  <a:pt x="781578" y="1951954"/>
                  <a:pt x="779190" y="1957128"/>
                  <a:pt x="776802" y="1963893"/>
                </a:cubicBezTo>
                <a:cubicBezTo>
                  <a:pt x="784363" y="1966679"/>
                  <a:pt x="791526" y="1969464"/>
                  <a:pt x="799087" y="1972648"/>
                </a:cubicBezTo>
                <a:cubicBezTo>
                  <a:pt x="801873" y="1965485"/>
                  <a:pt x="803863" y="1959913"/>
                  <a:pt x="806649" y="1953546"/>
                </a:cubicBezTo>
                <a:cubicBezTo>
                  <a:pt x="798690" y="1950363"/>
                  <a:pt x="791924" y="1947577"/>
                  <a:pt x="784363" y="1944393"/>
                </a:cubicBezTo>
                <a:close/>
                <a:moveTo>
                  <a:pt x="850423" y="1912159"/>
                </a:moveTo>
                <a:cubicBezTo>
                  <a:pt x="847240" y="1918924"/>
                  <a:pt x="845250" y="1923700"/>
                  <a:pt x="842066" y="1930863"/>
                </a:cubicBezTo>
                <a:cubicBezTo>
                  <a:pt x="850821" y="1934444"/>
                  <a:pt x="857586" y="1936832"/>
                  <a:pt x="865148" y="1939618"/>
                </a:cubicBezTo>
                <a:cubicBezTo>
                  <a:pt x="867933" y="1932455"/>
                  <a:pt x="869923" y="1927679"/>
                  <a:pt x="872311" y="1921710"/>
                </a:cubicBezTo>
                <a:cubicBezTo>
                  <a:pt x="864750" y="1918526"/>
                  <a:pt x="857984" y="1915343"/>
                  <a:pt x="850423" y="1912159"/>
                </a:cubicBezTo>
                <a:close/>
                <a:moveTo>
                  <a:pt x="3665933" y="1871568"/>
                </a:moveTo>
                <a:cubicBezTo>
                  <a:pt x="3681453" y="1906986"/>
                  <a:pt x="3696576" y="1941608"/>
                  <a:pt x="3711698" y="1976229"/>
                </a:cubicBezTo>
                <a:cubicBezTo>
                  <a:pt x="3714086" y="1976229"/>
                  <a:pt x="3716075" y="1975832"/>
                  <a:pt x="3718463" y="1975434"/>
                </a:cubicBezTo>
                <a:cubicBezTo>
                  <a:pt x="3718065" y="1970260"/>
                  <a:pt x="3718861" y="1964689"/>
                  <a:pt x="3717269" y="1959913"/>
                </a:cubicBezTo>
                <a:cubicBezTo>
                  <a:pt x="3689412" y="1886690"/>
                  <a:pt x="3680657" y="1871170"/>
                  <a:pt x="3665933" y="1871568"/>
                </a:cubicBezTo>
                <a:close/>
                <a:moveTo>
                  <a:pt x="3709708" y="1850875"/>
                </a:moveTo>
                <a:cubicBezTo>
                  <a:pt x="3708912" y="1853660"/>
                  <a:pt x="3707320" y="1857242"/>
                  <a:pt x="3708514" y="1859630"/>
                </a:cubicBezTo>
                <a:cubicBezTo>
                  <a:pt x="3723238" y="1893455"/>
                  <a:pt x="3738361" y="1926883"/>
                  <a:pt x="3754676" y="1963495"/>
                </a:cubicBezTo>
                <a:cubicBezTo>
                  <a:pt x="3758656" y="1958322"/>
                  <a:pt x="3762238" y="1955934"/>
                  <a:pt x="3761840" y="1954740"/>
                </a:cubicBezTo>
                <a:cubicBezTo>
                  <a:pt x="3747513" y="1920516"/>
                  <a:pt x="3733187" y="1886690"/>
                  <a:pt x="3718065" y="1852864"/>
                </a:cubicBezTo>
                <a:cubicBezTo>
                  <a:pt x="3717269" y="1851273"/>
                  <a:pt x="3712494" y="1851671"/>
                  <a:pt x="3709708" y="1850875"/>
                </a:cubicBezTo>
                <a:close/>
                <a:moveTo>
                  <a:pt x="3516701" y="1831375"/>
                </a:moveTo>
                <a:cubicBezTo>
                  <a:pt x="3502375" y="1839732"/>
                  <a:pt x="3490038" y="1846895"/>
                  <a:pt x="3478896" y="1853660"/>
                </a:cubicBezTo>
                <a:cubicBezTo>
                  <a:pt x="3507946" y="1912955"/>
                  <a:pt x="3535803" y="1971056"/>
                  <a:pt x="3564058" y="2028759"/>
                </a:cubicBezTo>
                <a:cubicBezTo>
                  <a:pt x="3566445" y="2027565"/>
                  <a:pt x="3568435" y="2026769"/>
                  <a:pt x="3570823" y="2025576"/>
                </a:cubicBezTo>
                <a:cubicBezTo>
                  <a:pt x="3548140" y="1976229"/>
                  <a:pt x="3525456" y="1926883"/>
                  <a:pt x="3502375" y="1877139"/>
                </a:cubicBezTo>
                <a:cubicBezTo>
                  <a:pt x="3510334" y="1872762"/>
                  <a:pt x="3517099" y="1869578"/>
                  <a:pt x="3525854" y="1864803"/>
                </a:cubicBezTo>
                <a:cubicBezTo>
                  <a:pt x="3550129" y="1916537"/>
                  <a:pt x="3573608" y="1966281"/>
                  <a:pt x="3597088" y="2016025"/>
                </a:cubicBezTo>
                <a:cubicBezTo>
                  <a:pt x="3599475" y="2014831"/>
                  <a:pt x="3601465" y="2014035"/>
                  <a:pt x="3603455" y="2012841"/>
                </a:cubicBezTo>
                <a:cubicBezTo>
                  <a:pt x="3581170" y="1949965"/>
                  <a:pt x="3550527" y="1890670"/>
                  <a:pt x="3516701" y="1831375"/>
                </a:cubicBezTo>
                <a:close/>
                <a:moveTo>
                  <a:pt x="3553711" y="1812671"/>
                </a:moveTo>
                <a:cubicBezTo>
                  <a:pt x="3551721" y="1813865"/>
                  <a:pt x="3549731" y="1814661"/>
                  <a:pt x="3547344" y="1815457"/>
                </a:cubicBezTo>
                <a:cubicBezTo>
                  <a:pt x="3577190" y="1876741"/>
                  <a:pt x="3606639" y="1938026"/>
                  <a:pt x="3636485" y="1999311"/>
                </a:cubicBezTo>
                <a:cubicBezTo>
                  <a:pt x="3638475" y="1998515"/>
                  <a:pt x="3640464" y="1997321"/>
                  <a:pt x="3642454" y="1996525"/>
                </a:cubicBezTo>
                <a:cubicBezTo>
                  <a:pt x="3613006" y="1935240"/>
                  <a:pt x="3583159" y="1873956"/>
                  <a:pt x="3553711" y="1812671"/>
                </a:cubicBezTo>
                <a:close/>
                <a:moveTo>
                  <a:pt x="3500783" y="1671000"/>
                </a:moveTo>
                <a:cubicBezTo>
                  <a:pt x="3488845" y="1679357"/>
                  <a:pt x="3478498" y="1686918"/>
                  <a:pt x="3466559" y="1695275"/>
                </a:cubicBezTo>
                <a:cubicBezTo>
                  <a:pt x="3474120" y="1705622"/>
                  <a:pt x="3480090" y="1713979"/>
                  <a:pt x="3486457" y="1722734"/>
                </a:cubicBezTo>
                <a:cubicBezTo>
                  <a:pt x="3498793" y="1714377"/>
                  <a:pt x="3509538" y="1707214"/>
                  <a:pt x="3520681" y="1699255"/>
                </a:cubicBezTo>
                <a:cubicBezTo>
                  <a:pt x="3513518" y="1688908"/>
                  <a:pt x="3507548" y="1680551"/>
                  <a:pt x="3500783" y="1671000"/>
                </a:cubicBezTo>
                <a:close/>
                <a:moveTo>
                  <a:pt x="3596690" y="1625236"/>
                </a:moveTo>
                <a:cubicBezTo>
                  <a:pt x="3584353" y="1633991"/>
                  <a:pt x="3574006" y="1641154"/>
                  <a:pt x="3562864" y="1649511"/>
                </a:cubicBezTo>
                <a:cubicBezTo>
                  <a:pt x="3570027" y="1659858"/>
                  <a:pt x="3576394" y="1669011"/>
                  <a:pt x="3583159" y="1678959"/>
                </a:cubicBezTo>
                <a:cubicBezTo>
                  <a:pt x="3595098" y="1671000"/>
                  <a:pt x="3605843" y="1663837"/>
                  <a:pt x="3617781" y="1655878"/>
                </a:cubicBezTo>
                <a:cubicBezTo>
                  <a:pt x="3610220" y="1645133"/>
                  <a:pt x="3603853" y="1635583"/>
                  <a:pt x="3596690" y="1625236"/>
                </a:cubicBezTo>
                <a:close/>
                <a:moveTo>
                  <a:pt x="3271165" y="1567135"/>
                </a:moveTo>
                <a:cubicBezTo>
                  <a:pt x="3268777" y="1569125"/>
                  <a:pt x="3266390" y="1571512"/>
                  <a:pt x="3264400" y="1573502"/>
                </a:cubicBezTo>
                <a:cubicBezTo>
                  <a:pt x="3277134" y="1586634"/>
                  <a:pt x="3289869" y="1599767"/>
                  <a:pt x="3302603" y="1612899"/>
                </a:cubicBezTo>
                <a:cubicBezTo>
                  <a:pt x="3304991" y="1610910"/>
                  <a:pt x="3306981" y="1608920"/>
                  <a:pt x="3308970" y="1606930"/>
                </a:cubicBezTo>
                <a:cubicBezTo>
                  <a:pt x="3296236" y="1593798"/>
                  <a:pt x="3283899" y="1580267"/>
                  <a:pt x="3271165" y="1567135"/>
                </a:cubicBezTo>
                <a:close/>
                <a:moveTo>
                  <a:pt x="3471335" y="1554002"/>
                </a:moveTo>
                <a:cubicBezTo>
                  <a:pt x="3459794" y="1563951"/>
                  <a:pt x="3449845" y="1571910"/>
                  <a:pt x="3439101" y="1581063"/>
                </a:cubicBezTo>
                <a:cubicBezTo>
                  <a:pt x="3446662" y="1590216"/>
                  <a:pt x="3453029" y="1598175"/>
                  <a:pt x="3460988" y="1608124"/>
                </a:cubicBezTo>
                <a:cubicBezTo>
                  <a:pt x="3472927" y="1598573"/>
                  <a:pt x="3482875" y="1590216"/>
                  <a:pt x="3493620" y="1581461"/>
                </a:cubicBezTo>
                <a:cubicBezTo>
                  <a:pt x="3485661" y="1571512"/>
                  <a:pt x="3478896" y="1563155"/>
                  <a:pt x="3471335" y="1554002"/>
                </a:cubicBezTo>
                <a:close/>
                <a:moveTo>
                  <a:pt x="674926" y="1529329"/>
                </a:moveTo>
                <a:cubicBezTo>
                  <a:pt x="650253" y="1571114"/>
                  <a:pt x="625978" y="1611706"/>
                  <a:pt x="601703" y="1653093"/>
                </a:cubicBezTo>
                <a:cubicBezTo>
                  <a:pt x="583000" y="1643144"/>
                  <a:pt x="565490" y="1633991"/>
                  <a:pt x="546388" y="1624042"/>
                </a:cubicBezTo>
                <a:cubicBezTo>
                  <a:pt x="542806" y="1632001"/>
                  <a:pt x="539623" y="1638368"/>
                  <a:pt x="537235" y="1645133"/>
                </a:cubicBezTo>
                <a:cubicBezTo>
                  <a:pt x="497440" y="1749795"/>
                  <a:pt x="481920" y="1857640"/>
                  <a:pt x="499430" y="1969066"/>
                </a:cubicBezTo>
                <a:cubicBezTo>
                  <a:pt x="521715" y="2113125"/>
                  <a:pt x="589765" y="2229725"/>
                  <a:pt x="711936" y="2311703"/>
                </a:cubicBezTo>
                <a:cubicBezTo>
                  <a:pt x="719099" y="2316876"/>
                  <a:pt x="727058" y="2320856"/>
                  <a:pt x="735813" y="2326029"/>
                </a:cubicBezTo>
                <a:cubicBezTo>
                  <a:pt x="742976" y="2286632"/>
                  <a:pt x="749343" y="2250020"/>
                  <a:pt x="756507" y="2208634"/>
                </a:cubicBezTo>
                <a:cubicBezTo>
                  <a:pt x="735017" y="2222164"/>
                  <a:pt x="719895" y="2220970"/>
                  <a:pt x="710344" y="2205848"/>
                </a:cubicBezTo>
                <a:cubicBezTo>
                  <a:pt x="696018" y="2205848"/>
                  <a:pt x="683284" y="2205848"/>
                  <a:pt x="667365" y="2205848"/>
                </a:cubicBezTo>
                <a:cubicBezTo>
                  <a:pt x="680498" y="2154910"/>
                  <a:pt x="692436" y="2108350"/>
                  <a:pt x="704773" y="2060595"/>
                </a:cubicBezTo>
                <a:cubicBezTo>
                  <a:pt x="687661" y="2054626"/>
                  <a:pt x="671345" y="2049055"/>
                  <a:pt x="654233" y="2043483"/>
                </a:cubicBezTo>
                <a:cubicBezTo>
                  <a:pt x="659008" y="2027963"/>
                  <a:pt x="662988" y="2014433"/>
                  <a:pt x="667365" y="2000107"/>
                </a:cubicBezTo>
                <a:cubicBezTo>
                  <a:pt x="653437" y="1994933"/>
                  <a:pt x="641896" y="1990954"/>
                  <a:pt x="627172" y="1985382"/>
                </a:cubicBezTo>
                <a:cubicBezTo>
                  <a:pt x="645080" y="1938822"/>
                  <a:pt x="662590" y="1893853"/>
                  <a:pt x="680498" y="1848487"/>
                </a:cubicBezTo>
                <a:cubicBezTo>
                  <a:pt x="695620" y="1854854"/>
                  <a:pt x="707161" y="1859630"/>
                  <a:pt x="719497" y="1864803"/>
                </a:cubicBezTo>
                <a:cubicBezTo>
                  <a:pt x="727058" y="1849681"/>
                  <a:pt x="734221" y="1834956"/>
                  <a:pt x="741782" y="1819436"/>
                </a:cubicBezTo>
                <a:cubicBezTo>
                  <a:pt x="833311" y="1863211"/>
                  <a:pt x="922851" y="1905394"/>
                  <a:pt x="1012788" y="1948373"/>
                </a:cubicBezTo>
                <a:cubicBezTo>
                  <a:pt x="1018757" y="1935638"/>
                  <a:pt x="1024328" y="1924496"/>
                  <a:pt x="1029900" y="1912557"/>
                </a:cubicBezTo>
                <a:cubicBezTo>
                  <a:pt x="1004829" y="1899425"/>
                  <a:pt x="981747" y="1887486"/>
                  <a:pt x="956278" y="1874354"/>
                </a:cubicBezTo>
                <a:cubicBezTo>
                  <a:pt x="984533" y="1825804"/>
                  <a:pt x="1011196" y="1779641"/>
                  <a:pt x="1037859" y="1733479"/>
                </a:cubicBezTo>
                <a:cubicBezTo>
                  <a:pt x="1035471" y="1732285"/>
                  <a:pt x="1033481" y="1730693"/>
                  <a:pt x="1031094" y="1729499"/>
                </a:cubicBezTo>
                <a:cubicBezTo>
                  <a:pt x="1000849" y="1772080"/>
                  <a:pt x="976176" y="1818641"/>
                  <a:pt x="950309" y="1865201"/>
                </a:cubicBezTo>
                <a:cubicBezTo>
                  <a:pt x="922851" y="1851273"/>
                  <a:pt x="897382" y="1837742"/>
                  <a:pt x="870321" y="1823814"/>
                </a:cubicBezTo>
                <a:cubicBezTo>
                  <a:pt x="896586" y="1778049"/>
                  <a:pt x="921657" y="1734673"/>
                  <a:pt x="946728" y="1691296"/>
                </a:cubicBezTo>
                <a:cubicBezTo>
                  <a:pt x="945136" y="1689704"/>
                  <a:pt x="943942" y="1688112"/>
                  <a:pt x="942350" y="1686520"/>
                </a:cubicBezTo>
                <a:cubicBezTo>
                  <a:pt x="938371" y="1690102"/>
                  <a:pt x="933197" y="1692490"/>
                  <a:pt x="930412" y="1696867"/>
                </a:cubicBezTo>
                <a:cubicBezTo>
                  <a:pt x="907330" y="1735071"/>
                  <a:pt x="885045" y="1773274"/>
                  <a:pt x="861566" y="1812671"/>
                </a:cubicBezTo>
                <a:cubicBezTo>
                  <a:pt x="836893" y="1799937"/>
                  <a:pt x="811822" y="1786804"/>
                  <a:pt x="785955" y="1773274"/>
                </a:cubicBezTo>
                <a:cubicBezTo>
                  <a:pt x="789935" y="1765713"/>
                  <a:pt x="792720" y="1759744"/>
                  <a:pt x="795904" y="1754172"/>
                </a:cubicBezTo>
                <a:cubicBezTo>
                  <a:pt x="814608" y="1721142"/>
                  <a:pt x="834107" y="1688908"/>
                  <a:pt x="852413" y="1655878"/>
                </a:cubicBezTo>
                <a:cubicBezTo>
                  <a:pt x="854403" y="1652297"/>
                  <a:pt x="852413" y="1646327"/>
                  <a:pt x="852413" y="1641552"/>
                </a:cubicBezTo>
                <a:cubicBezTo>
                  <a:pt x="848434" y="1643940"/>
                  <a:pt x="844056" y="1645531"/>
                  <a:pt x="840872" y="1648715"/>
                </a:cubicBezTo>
                <a:cubicBezTo>
                  <a:pt x="837689" y="1651899"/>
                  <a:pt x="835699" y="1656276"/>
                  <a:pt x="833311" y="1660256"/>
                </a:cubicBezTo>
                <a:cubicBezTo>
                  <a:pt x="814210" y="1692888"/>
                  <a:pt x="794710" y="1726316"/>
                  <a:pt x="774812" y="1760142"/>
                </a:cubicBezTo>
                <a:cubicBezTo>
                  <a:pt x="749343" y="1747009"/>
                  <a:pt x="725068" y="1733877"/>
                  <a:pt x="699202" y="1720346"/>
                </a:cubicBezTo>
                <a:cubicBezTo>
                  <a:pt x="722681" y="1680949"/>
                  <a:pt x="744170" y="1643940"/>
                  <a:pt x="766058" y="1606930"/>
                </a:cubicBezTo>
                <a:cubicBezTo>
                  <a:pt x="772823" y="1595389"/>
                  <a:pt x="772425" y="1595389"/>
                  <a:pt x="756905" y="1589420"/>
                </a:cubicBezTo>
                <a:cubicBezTo>
                  <a:pt x="733823" y="1628419"/>
                  <a:pt x="711140" y="1667419"/>
                  <a:pt x="687661" y="1707214"/>
                </a:cubicBezTo>
                <a:cubicBezTo>
                  <a:pt x="662988" y="1694082"/>
                  <a:pt x="639907" y="1681745"/>
                  <a:pt x="614836" y="1668215"/>
                </a:cubicBezTo>
                <a:cubicBezTo>
                  <a:pt x="640305" y="1624440"/>
                  <a:pt x="664978" y="1582257"/>
                  <a:pt x="689651" y="1539278"/>
                </a:cubicBezTo>
                <a:cubicBezTo>
                  <a:pt x="684875" y="1536095"/>
                  <a:pt x="680896" y="1533309"/>
                  <a:pt x="674926" y="1529329"/>
                </a:cubicBezTo>
                <a:close/>
                <a:moveTo>
                  <a:pt x="3598679" y="1527340"/>
                </a:moveTo>
                <a:cubicBezTo>
                  <a:pt x="3586741" y="1536493"/>
                  <a:pt x="3576394" y="1544452"/>
                  <a:pt x="3566047" y="1552809"/>
                </a:cubicBezTo>
                <a:cubicBezTo>
                  <a:pt x="3574006" y="1563553"/>
                  <a:pt x="3580772" y="1572308"/>
                  <a:pt x="3588731" y="1583053"/>
                </a:cubicBezTo>
                <a:cubicBezTo>
                  <a:pt x="3601067" y="1573900"/>
                  <a:pt x="3611016" y="1565941"/>
                  <a:pt x="3622159" y="1557584"/>
                </a:cubicBezTo>
                <a:cubicBezTo>
                  <a:pt x="3613404" y="1546441"/>
                  <a:pt x="3606240" y="1537288"/>
                  <a:pt x="3598679" y="1527340"/>
                </a:cubicBezTo>
                <a:close/>
                <a:moveTo>
                  <a:pt x="1238426" y="1470433"/>
                </a:moveTo>
                <a:cubicBezTo>
                  <a:pt x="1230865" y="1479187"/>
                  <a:pt x="1222906" y="1487942"/>
                  <a:pt x="1213355" y="1498289"/>
                </a:cubicBezTo>
                <a:cubicBezTo>
                  <a:pt x="1220519" y="1504258"/>
                  <a:pt x="1227682" y="1510228"/>
                  <a:pt x="1236437" y="1517391"/>
                </a:cubicBezTo>
                <a:cubicBezTo>
                  <a:pt x="1243600" y="1509432"/>
                  <a:pt x="1251559" y="1500279"/>
                  <a:pt x="1260712" y="1489932"/>
                </a:cubicBezTo>
                <a:cubicBezTo>
                  <a:pt x="1254742" y="1484361"/>
                  <a:pt x="1247579" y="1478392"/>
                  <a:pt x="1238426" y="1470433"/>
                </a:cubicBezTo>
                <a:close/>
                <a:moveTo>
                  <a:pt x="3599873" y="1447749"/>
                </a:moveTo>
                <a:cubicBezTo>
                  <a:pt x="3588731" y="1457300"/>
                  <a:pt x="3578782" y="1465657"/>
                  <a:pt x="3567639" y="1474412"/>
                </a:cubicBezTo>
                <a:cubicBezTo>
                  <a:pt x="3576394" y="1485157"/>
                  <a:pt x="3583557" y="1493912"/>
                  <a:pt x="3591914" y="1504258"/>
                </a:cubicBezTo>
                <a:cubicBezTo>
                  <a:pt x="3603057" y="1495504"/>
                  <a:pt x="3613404" y="1487146"/>
                  <a:pt x="3624546" y="1478392"/>
                </a:cubicBezTo>
                <a:cubicBezTo>
                  <a:pt x="3615791" y="1468045"/>
                  <a:pt x="3608230" y="1458494"/>
                  <a:pt x="3599873" y="1447749"/>
                </a:cubicBezTo>
                <a:close/>
                <a:moveTo>
                  <a:pt x="1199029" y="1428648"/>
                </a:moveTo>
                <a:cubicBezTo>
                  <a:pt x="1188682" y="1437402"/>
                  <a:pt x="1179132" y="1444964"/>
                  <a:pt x="1171173" y="1451331"/>
                </a:cubicBezTo>
                <a:cubicBezTo>
                  <a:pt x="1180723" y="1462076"/>
                  <a:pt x="1188285" y="1470830"/>
                  <a:pt x="1195050" y="1478392"/>
                </a:cubicBezTo>
                <a:cubicBezTo>
                  <a:pt x="1204998" y="1469239"/>
                  <a:pt x="1213753" y="1461280"/>
                  <a:pt x="1224100" y="1451729"/>
                </a:cubicBezTo>
                <a:cubicBezTo>
                  <a:pt x="1214947" y="1443372"/>
                  <a:pt x="1206590" y="1435413"/>
                  <a:pt x="1199029" y="1428648"/>
                </a:cubicBezTo>
                <a:close/>
                <a:moveTo>
                  <a:pt x="2320068" y="1391331"/>
                </a:moveTo>
                <a:cubicBezTo>
                  <a:pt x="2169068" y="1386651"/>
                  <a:pt x="2013438" y="1410939"/>
                  <a:pt x="1854058" y="1462871"/>
                </a:cubicBezTo>
                <a:cubicBezTo>
                  <a:pt x="1550421" y="1561962"/>
                  <a:pt x="1331149" y="1763723"/>
                  <a:pt x="1206192" y="2059799"/>
                </a:cubicBezTo>
                <a:cubicBezTo>
                  <a:pt x="1102725" y="2304540"/>
                  <a:pt x="1082827" y="2558433"/>
                  <a:pt x="1138541" y="2818296"/>
                </a:cubicBezTo>
                <a:cubicBezTo>
                  <a:pt x="1189876" y="3056669"/>
                  <a:pt x="1301303" y="3261614"/>
                  <a:pt x="1487544" y="3421591"/>
                </a:cubicBezTo>
                <a:cubicBezTo>
                  <a:pt x="1709999" y="3613006"/>
                  <a:pt x="1972648" y="3695382"/>
                  <a:pt x="2232510" y="3699760"/>
                </a:cubicBezTo>
                <a:cubicBezTo>
                  <a:pt x="2379753" y="3699361"/>
                  <a:pt x="2495159" y="3685035"/>
                  <a:pt x="2608177" y="3651607"/>
                </a:cubicBezTo>
                <a:cubicBezTo>
                  <a:pt x="2922957" y="3559680"/>
                  <a:pt x="3164912" y="3375827"/>
                  <a:pt x="3310164" y="3078159"/>
                </a:cubicBezTo>
                <a:cubicBezTo>
                  <a:pt x="3434325" y="2823867"/>
                  <a:pt x="3461784" y="2556046"/>
                  <a:pt x="3402091" y="2279469"/>
                </a:cubicBezTo>
                <a:cubicBezTo>
                  <a:pt x="3348765" y="2031943"/>
                  <a:pt x="3232166" y="1819436"/>
                  <a:pt x="3032394" y="1662245"/>
                </a:cubicBezTo>
                <a:cubicBezTo>
                  <a:pt x="2810536" y="1487395"/>
                  <a:pt x="2571734" y="1399131"/>
                  <a:pt x="2320068" y="1391331"/>
                </a:cubicBezTo>
                <a:close/>
                <a:moveTo>
                  <a:pt x="3350357" y="1378904"/>
                </a:moveTo>
                <a:cubicBezTo>
                  <a:pt x="3337225" y="1393628"/>
                  <a:pt x="3327276" y="1405168"/>
                  <a:pt x="3316531" y="1417107"/>
                </a:cubicBezTo>
                <a:cubicBezTo>
                  <a:pt x="3327674" y="1427454"/>
                  <a:pt x="3336429" y="1435811"/>
                  <a:pt x="3345184" y="1443770"/>
                </a:cubicBezTo>
                <a:cubicBezTo>
                  <a:pt x="3357520" y="1432229"/>
                  <a:pt x="3368663" y="1422280"/>
                  <a:pt x="3379806" y="1411138"/>
                </a:cubicBezTo>
                <a:cubicBezTo>
                  <a:pt x="3369857" y="1399995"/>
                  <a:pt x="3361102" y="1390444"/>
                  <a:pt x="3350357" y="1378904"/>
                </a:cubicBezTo>
                <a:close/>
                <a:moveTo>
                  <a:pt x="1431831" y="1376914"/>
                </a:moveTo>
                <a:cubicBezTo>
                  <a:pt x="1422280" y="1384077"/>
                  <a:pt x="1411933" y="1391240"/>
                  <a:pt x="1402383" y="1399199"/>
                </a:cubicBezTo>
                <a:cubicBezTo>
                  <a:pt x="1399995" y="1401189"/>
                  <a:pt x="1399597" y="1405566"/>
                  <a:pt x="1398403" y="1408352"/>
                </a:cubicBezTo>
                <a:cubicBezTo>
                  <a:pt x="1401985" y="1408352"/>
                  <a:pt x="1406760" y="1409148"/>
                  <a:pt x="1409546" y="1407556"/>
                </a:cubicBezTo>
                <a:cubicBezTo>
                  <a:pt x="1417903" y="1402383"/>
                  <a:pt x="1425862" y="1396413"/>
                  <a:pt x="1433025" y="1390046"/>
                </a:cubicBezTo>
                <a:cubicBezTo>
                  <a:pt x="1435413" y="1387658"/>
                  <a:pt x="1435811" y="1383281"/>
                  <a:pt x="1437402" y="1379699"/>
                </a:cubicBezTo>
                <a:cubicBezTo>
                  <a:pt x="1435811" y="1378904"/>
                  <a:pt x="1433821" y="1377710"/>
                  <a:pt x="1431831" y="1376914"/>
                </a:cubicBezTo>
                <a:close/>
                <a:moveTo>
                  <a:pt x="3303399" y="1340302"/>
                </a:moveTo>
                <a:cubicBezTo>
                  <a:pt x="3292257" y="1353435"/>
                  <a:pt x="3282308" y="1364975"/>
                  <a:pt x="3271961" y="1377312"/>
                </a:cubicBezTo>
                <a:cubicBezTo>
                  <a:pt x="3282706" y="1386863"/>
                  <a:pt x="3292654" y="1395220"/>
                  <a:pt x="3303001" y="1404373"/>
                </a:cubicBezTo>
                <a:cubicBezTo>
                  <a:pt x="3314144" y="1391638"/>
                  <a:pt x="3324491" y="1380495"/>
                  <a:pt x="3335633" y="1368557"/>
                </a:cubicBezTo>
                <a:cubicBezTo>
                  <a:pt x="3324093" y="1358608"/>
                  <a:pt x="3314144" y="1349455"/>
                  <a:pt x="3303399" y="1340302"/>
                </a:cubicBezTo>
                <a:close/>
                <a:moveTo>
                  <a:pt x="1285385" y="1337517"/>
                </a:moveTo>
                <a:cubicBezTo>
                  <a:pt x="1274640" y="1346272"/>
                  <a:pt x="1265487" y="1354231"/>
                  <a:pt x="1255538" y="1362986"/>
                </a:cubicBezTo>
                <a:cubicBezTo>
                  <a:pt x="1263099" y="1371740"/>
                  <a:pt x="1269467" y="1379301"/>
                  <a:pt x="1277426" y="1388454"/>
                </a:cubicBezTo>
                <a:cubicBezTo>
                  <a:pt x="1288170" y="1378904"/>
                  <a:pt x="1297323" y="1370945"/>
                  <a:pt x="1306476" y="1362588"/>
                </a:cubicBezTo>
                <a:cubicBezTo>
                  <a:pt x="1298517" y="1353435"/>
                  <a:pt x="1292548" y="1345874"/>
                  <a:pt x="1285385" y="1337517"/>
                </a:cubicBezTo>
                <a:close/>
                <a:moveTo>
                  <a:pt x="1111082" y="1327966"/>
                </a:moveTo>
                <a:cubicBezTo>
                  <a:pt x="1099541" y="1338312"/>
                  <a:pt x="1089990" y="1347465"/>
                  <a:pt x="1082031" y="1355027"/>
                </a:cubicBezTo>
                <a:cubicBezTo>
                  <a:pt x="1090388" y="1364975"/>
                  <a:pt x="1097551" y="1373332"/>
                  <a:pt x="1106306" y="1384077"/>
                </a:cubicBezTo>
                <a:cubicBezTo>
                  <a:pt x="1116255" y="1372934"/>
                  <a:pt x="1124612" y="1362986"/>
                  <a:pt x="1134163" y="1352241"/>
                </a:cubicBezTo>
                <a:cubicBezTo>
                  <a:pt x="1127000" y="1344680"/>
                  <a:pt x="1119041" y="1336323"/>
                  <a:pt x="1111082" y="1327966"/>
                </a:cubicBezTo>
                <a:close/>
                <a:moveTo>
                  <a:pt x="3398908" y="1327568"/>
                </a:moveTo>
                <a:cubicBezTo>
                  <a:pt x="3386571" y="1341098"/>
                  <a:pt x="3376224" y="1352241"/>
                  <a:pt x="3364684" y="1364577"/>
                </a:cubicBezTo>
                <a:cubicBezTo>
                  <a:pt x="3375826" y="1375322"/>
                  <a:pt x="3385775" y="1384475"/>
                  <a:pt x="3393734" y="1392036"/>
                </a:cubicBezTo>
                <a:cubicBezTo>
                  <a:pt x="3406071" y="1380097"/>
                  <a:pt x="3416815" y="1369751"/>
                  <a:pt x="3426764" y="1360200"/>
                </a:cubicBezTo>
                <a:cubicBezTo>
                  <a:pt x="3418009" y="1349853"/>
                  <a:pt x="3408856" y="1339506"/>
                  <a:pt x="3398908" y="1327568"/>
                </a:cubicBezTo>
                <a:close/>
                <a:moveTo>
                  <a:pt x="3256043" y="1300905"/>
                </a:moveTo>
                <a:cubicBezTo>
                  <a:pt x="3244900" y="1314833"/>
                  <a:pt x="3235747" y="1326374"/>
                  <a:pt x="3225798" y="1338710"/>
                </a:cubicBezTo>
                <a:cubicBezTo>
                  <a:pt x="3236941" y="1347863"/>
                  <a:pt x="3246890" y="1355822"/>
                  <a:pt x="3258032" y="1364975"/>
                </a:cubicBezTo>
                <a:cubicBezTo>
                  <a:pt x="3269175" y="1351445"/>
                  <a:pt x="3278726" y="1339904"/>
                  <a:pt x="3289471" y="1327170"/>
                </a:cubicBezTo>
                <a:cubicBezTo>
                  <a:pt x="3277532" y="1318017"/>
                  <a:pt x="3267185" y="1309660"/>
                  <a:pt x="3256043" y="1300905"/>
                </a:cubicBezTo>
                <a:close/>
                <a:moveTo>
                  <a:pt x="1247181" y="1289762"/>
                </a:moveTo>
                <a:cubicBezTo>
                  <a:pt x="1235641" y="1299711"/>
                  <a:pt x="1226090" y="1308068"/>
                  <a:pt x="1215743" y="1316823"/>
                </a:cubicBezTo>
                <a:cubicBezTo>
                  <a:pt x="1224498" y="1326772"/>
                  <a:pt x="1231661" y="1335129"/>
                  <a:pt x="1240416" y="1345078"/>
                </a:cubicBezTo>
                <a:cubicBezTo>
                  <a:pt x="1251559" y="1335527"/>
                  <a:pt x="1260712" y="1327568"/>
                  <a:pt x="1271059" y="1319211"/>
                </a:cubicBezTo>
                <a:cubicBezTo>
                  <a:pt x="1262702" y="1308864"/>
                  <a:pt x="1255538" y="1300109"/>
                  <a:pt x="1247181" y="1289762"/>
                </a:cubicBezTo>
                <a:close/>
                <a:moveTo>
                  <a:pt x="1533309" y="1288171"/>
                </a:moveTo>
                <a:cubicBezTo>
                  <a:pt x="1524952" y="1293344"/>
                  <a:pt x="1518187" y="1297323"/>
                  <a:pt x="1509432" y="1302497"/>
                </a:cubicBezTo>
                <a:cubicBezTo>
                  <a:pt x="1516197" y="1313639"/>
                  <a:pt x="1522166" y="1323190"/>
                  <a:pt x="1528533" y="1333537"/>
                </a:cubicBezTo>
                <a:cubicBezTo>
                  <a:pt x="1536890" y="1327966"/>
                  <a:pt x="1543656" y="1323588"/>
                  <a:pt x="1551615" y="1318813"/>
                </a:cubicBezTo>
                <a:cubicBezTo>
                  <a:pt x="1544849" y="1307670"/>
                  <a:pt x="1539278" y="1298119"/>
                  <a:pt x="1533309" y="1288171"/>
                </a:cubicBezTo>
                <a:close/>
                <a:moveTo>
                  <a:pt x="3349960" y="1285783"/>
                </a:moveTo>
                <a:cubicBezTo>
                  <a:pt x="3338817" y="1298517"/>
                  <a:pt x="3328868" y="1310456"/>
                  <a:pt x="3318123" y="1323190"/>
                </a:cubicBezTo>
                <a:cubicBezTo>
                  <a:pt x="3329664" y="1333139"/>
                  <a:pt x="3340011" y="1341894"/>
                  <a:pt x="3350755" y="1351047"/>
                </a:cubicBezTo>
                <a:cubicBezTo>
                  <a:pt x="3362296" y="1338312"/>
                  <a:pt x="3372245" y="1327170"/>
                  <a:pt x="3382990" y="1315231"/>
                </a:cubicBezTo>
                <a:cubicBezTo>
                  <a:pt x="3371449" y="1305283"/>
                  <a:pt x="3361500" y="1296130"/>
                  <a:pt x="3349960" y="1285783"/>
                </a:cubicBezTo>
                <a:close/>
                <a:moveTo>
                  <a:pt x="1071685" y="1285783"/>
                </a:moveTo>
                <a:cubicBezTo>
                  <a:pt x="1060542" y="1297323"/>
                  <a:pt x="1050991" y="1306874"/>
                  <a:pt x="1042634" y="1315231"/>
                </a:cubicBezTo>
                <a:cubicBezTo>
                  <a:pt x="1049797" y="1322792"/>
                  <a:pt x="1057358" y="1330751"/>
                  <a:pt x="1064521" y="1338710"/>
                </a:cubicBezTo>
                <a:cubicBezTo>
                  <a:pt x="1074072" y="1329557"/>
                  <a:pt x="1083623" y="1320803"/>
                  <a:pt x="1094766" y="1310058"/>
                </a:cubicBezTo>
                <a:cubicBezTo>
                  <a:pt x="1086011" y="1300507"/>
                  <a:pt x="1078848" y="1293344"/>
                  <a:pt x="1071685" y="1285783"/>
                </a:cubicBezTo>
                <a:close/>
                <a:moveTo>
                  <a:pt x="1352639" y="1282599"/>
                </a:moveTo>
                <a:cubicBezTo>
                  <a:pt x="1339506" y="1292548"/>
                  <a:pt x="1330751" y="1299313"/>
                  <a:pt x="1320007" y="1307272"/>
                </a:cubicBezTo>
                <a:cubicBezTo>
                  <a:pt x="1339904" y="1332741"/>
                  <a:pt x="1358608" y="1357016"/>
                  <a:pt x="1378108" y="1382485"/>
                </a:cubicBezTo>
                <a:cubicBezTo>
                  <a:pt x="1392036" y="1372536"/>
                  <a:pt x="1403974" y="1363383"/>
                  <a:pt x="1421086" y="1350649"/>
                </a:cubicBezTo>
                <a:cubicBezTo>
                  <a:pt x="1396413" y="1326374"/>
                  <a:pt x="1374526" y="1304487"/>
                  <a:pt x="1352639" y="1282599"/>
                </a:cubicBezTo>
                <a:close/>
                <a:moveTo>
                  <a:pt x="3446264" y="1276630"/>
                </a:moveTo>
                <a:cubicBezTo>
                  <a:pt x="3434325" y="1289364"/>
                  <a:pt x="3424376" y="1300109"/>
                  <a:pt x="3414428" y="1310854"/>
                </a:cubicBezTo>
                <a:cubicBezTo>
                  <a:pt x="3424774" y="1322394"/>
                  <a:pt x="3434325" y="1332741"/>
                  <a:pt x="3442284" y="1341496"/>
                </a:cubicBezTo>
                <a:cubicBezTo>
                  <a:pt x="3455815" y="1329557"/>
                  <a:pt x="3466957" y="1319609"/>
                  <a:pt x="3479692" y="1308466"/>
                </a:cubicBezTo>
                <a:cubicBezTo>
                  <a:pt x="3468151" y="1297721"/>
                  <a:pt x="3457407" y="1287375"/>
                  <a:pt x="3446264" y="1276630"/>
                </a:cubicBezTo>
                <a:close/>
                <a:moveTo>
                  <a:pt x="1473616" y="1273446"/>
                </a:moveTo>
                <a:cubicBezTo>
                  <a:pt x="1464463" y="1279416"/>
                  <a:pt x="1457300" y="1284191"/>
                  <a:pt x="1449341" y="1289364"/>
                </a:cubicBezTo>
                <a:cubicBezTo>
                  <a:pt x="1456902" y="1300109"/>
                  <a:pt x="1462871" y="1309262"/>
                  <a:pt x="1469637" y="1319211"/>
                </a:cubicBezTo>
                <a:cubicBezTo>
                  <a:pt x="1478789" y="1313242"/>
                  <a:pt x="1485555" y="1308864"/>
                  <a:pt x="1493116" y="1303691"/>
                </a:cubicBezTo>
                <a:cubicBezTo>
                  <a:pt x="1486351" y="1293344"/>
                  <a:pt x="1480779" y="1284191"/>
                  <a:pt x="1473616" y="1273446"/>
                </a:cubicBezTo>
                <a:close/>
                <a:moveTo>
                  <a:pt x="907579" y="1265239"/>
                </a:moveTo>
                <a:cubicBezTo>
                  <a:pt x="892507" y="1263597"/>
                  <a:pt x="876091" y="1273248"/>
                  <a:pt x="843260" y="1292548"/>
                </a:cubicBezTo>
                <a:cubicBezTo>
                  <a:pt x="842066" y="1292946"/>
                  <a:pt x="840872" y="1294140"/>
                  <a:pt x="840077" y="1294936"/>
                </a:cubicBezTo>
                <a:cubicBezTo>
                  <a:pt x="840872" y="1303293"/>
                  <a:pt x="839679" y="1310854"/>
                  <a:pt x="835301" y="1316425"/>
                </a:cubicBezTo>
                <a:cubicBezTo>
                  <a:pt x="810628" y="1347465"/>
                  <a:pt x="785557" y="1378506"/>
                  <a:pt x="760884" y="1409546"/>
                </a:cubicBezTo>
                <a:cubicBezTo>
                  <a:pt x="759690" y="1411138"/>
                  <a:pt x="759292" y="1413127"/>
                  <a:pt x="758098" y="1416311"/>
                </a:cubicBezTo>
                <a:cubicBezTo>
                  <a:pt x="762874" y="1419097"/>
                  <a:pt x="767649" y="1421882"/>
                  <a:pt x="771629" y="1424270"/>
                </a:cubicBezTo>
                <a:cubicBezTo>
                  <a:pt x="803067" y="1385669"/>
                  <a:pt x="832913" y="1349057"/>
                  <a:pt x="863954" y="1311252"/>
                </a:cubicBezTo>
                <a:cubicBezTo>
                  <a:pt x="885841" y="1330751"/>
                  <a:pt x="906137" y="1348261"/>
                  <a:pt x="926034" y="1365771"/>
                </a:cubicBezTo>
                <a:cubicBezTo>
                  <a:pt x="896586" y="1402383"/>
                  <a:pt x="868729" y="1437005"/>
                  <a:pt x="840475" y="1472024"/>
                </a:cubicBezTo>
                <a:cubicBezTo>
                  <a:pt x="842066" y="1474412"/>
                  <a:pt x="843658" y="1476800"/>
                  <a:pt x="845250" y="1479187"/>
                </a:cubicBezTo>
                <a:cubicBezTo>
                  <a:pt x="850821" y="1476402"/>
                  <a:pt x="858382" y="1475208"/>
                  <a:pt x="861964" y="1470830"/>
                </a:cubicBezTo>
                <a:cubicBezTo>
                  <a:pt x="889025" y="1438198"/>
                  <a:pt x="915289" y="1405168"/>
                  <a:pt x="942748" y="1371342"/>
                </a:cubicBezTo>
                <a:cubicBezTo>
                  <a:pt x="965431" y="1391240"/>
                  <a:pt x="985727" y="1409546"/>
                  <a:pt x="1006420" y="1427852"/>
                </a:cubicBezTo>
                <a:cubicBezTo>
                  <a:pt x="978962" y="1461678"/>
                  <a:pt x="953493" y="1493514"/>
                  <a:pt x="927626" y="1525350"/>
                </a:cubicBezTo>
                <a:cubicBezTo>
                  <a:pt x="921657" y="1532115"/>
                  <a:pt x="915687" y="1539278"/>
                  <a:pt x="930014" y="1543656"/>
                </a:cubicBezTo>
                <a:cubicBezTo>
                  <a:pt x="960258" y="1507044"/>
                  <a:pt x="990502" y="1470433"/>
                  <a:pt x="1021543" y="1433025"/>
                </a:cubicBezTo>
                <a:cubicBezTo>
                  <a:pt x="1044624" y="1453719"/>
                  <a:pt x="1064919" y="1472024"/>
                  <a:pt x="1086409" y="1491126"/>
                </a:cubicBezTo>
                <a:cubicBezTo>
                  <a:pt x="1081235" y="1497493"/>
                  <a:pt x="1076858" y="1502269"/>
                  <a:pt x="1072879" y="1507442"/>
                </a:cubicBezTo>
                <a:cubicBezTo>
                  <a:pt x="1049399" y="1536493"/>
                  <a:pt x="1025920" y="1565145"/>
                  <a:pt x="1002839" y="1594196"/>
                </a:cubicBezTo>
                <a:cubicBezTo>
                  <a:pt x="999655" y="1598175"/>
                  <a:pt x="999257" y="1604144"/>
                  <a:pt x="997666" y="1609318"/>
                </a:cubicBezTo>
                <a:cubicBezTo>
                  <a:pt x="999655" y="1610114"/>
                  <a:pt x="1001247" y="1610512"/>
                  <a:pt x="1003237" y="1611308"/>
                </a:cubicBezTo>
                <a:cubicBezTo>
                  <a:pt x="1034675" y="1572706"/>
                  <a:pt x="1066511" y="1534105"/>
                  <a:pt x="1099143" y="1494708"/>
                </a:cubicBezTo>
                <a:cubicBezTo>
                  <a:pt x="1122622" y="1515799"/>
                  <a:pt x="1143714" y="1534503"/>
                  <a:pt x="1165999" y="1554798"/>
                </a:cubicBezTo>
                <a:cubicBezTo>
                  <a:pt x="1152469" y="1570716"/>
                  <a:pt x="1140928" y="1583849"/>
                  <a:pt x="1129388" y="1597777"/>
                </a:cubicBezTo>
                <a:cubicBezTo>
                  <a:pt x="1118245" y="1610910"/>
                  <a:pt x="1107102" y="1623644"/>
                  <a:pt x="1097153" y="1637970"/>
                </a:cubicBezTo>
                <a:cubicBezTo>
                  <a:pt x="1088001" y="1651103"/>
                  <a:pt x="1073276" y="1661847"/>
                  <a:pt x="1075266" y="1681347"/>
                </a:cubicBezTo>
                <a:cubicBezTo>
                  <a:pt x="1108694" y="1640358"/>
                  <a:pt x="1142520" y="1598971"/>
                  <a:pt x="1178336" y="1557982"/>
                </a:cubicBezTo>
                <a:cubicBezTo>
                  <a:pt x="1200223" y="1577482"/>
                  <a:pt x="1219723" y="1594991"/>
                  <a:pt x="1240416" y="1613695"/>
                </a:cubicBezTo>
                <a:cubicBezTo>
                  <a:pt x="1248773" y="1604940"/>
                  <a:pt x="1255538" y="1597379"/>
                  <a:pt x="1263099" y="1589022"/>
                </a:cubicBezTo>
                <a:cubicBezTo>
                  <a:pt x="1255936" y="1582655"/>
                  <a:pt x="1250365" y="1577880"/>
                  <a:pt x="1245192" y="1572706"/>
                </a:cubicBezTo>
                <a:cubicBezTo>
                  <a:pt x="1151275" y="1483565"/>
                  <a:pt x="1057358" y="1394822"/>
                  <a:pt x="963840" y="1305680"/>
                </a:cubicBezTo>
                <a:cubicBezTo>
                  <a:pt x="936381" y="1279814"/>
                  <a:pt x="922652" y="1266880"/>
                  <a:pt x="907579" y="1265239"/>
                </a:cubicBezTo>
                <a:close/>
                <a:moveTo>
                  <a:pt x="3207493" y="1263100"/>
                </a:moveTo>
                <a:cubicBezTo>
                  <a:pt x="3197146" y="1277426"/>
                  <a:pt x="3187993" y="1290160"/>
                  <a:pt x="3178840" y="1302497"/>
                </a:cubicBezTo>
                <a:cubicBezTo>
                  <a:pt x="3191177" y="1312048"/>
                  <a:pt x="3200728" y="1319211"/>
                  <a:pt x="3211472" y="1327170"/>
                </a:cubicBezTo>
                <a:cubicBezTo>
                  <a:pt x="3221421" y="1314037"/>
                  <a:pt x="3230972" y="1302099"/>
                  <a:pt x="3241318" y="1288568"/>
                </a:cubicBezTo>
                <a:cubicBezTo>
                  <a:pt x="3229778" y="1279813"/>
                  <a:pt x="3219431" y="1271854"/>
                  <a:pt x="3207493" y="1263100"/>
                </a:cubicBezTo>
                <a:close/>
                <a:moveTo>
                  <a:pt x="1414719" y="1254345"/>
                </a:moveTo>
                <a:cubicBezTo>
                  <a:pt x="1405566" y="1260712"/>
                  <a:pt x="1398403" y="1265487"/>
                  <a:pt x="1389648" y="1271457"/>
                </a:cubicBezTo>
                <a:cubicBezTo>
                  <a:pt x="1397607" y="1281803"/>
                  <a:pt x="1404372" y="1291354"/>
                  <a:pt x="1411138" y="1300905"/>
                </a:cubicBezTo>
                <a:cubicBezTo>
                  <a:pt x="1419893" y="1294538"/>
                  <a:pt x="1427056" y="1289762"/>
                  <a:pt x="1434617" y="1284589"/>
                </a:cubicBezTo>
                <a:cubicBezTo>
                  <a:pt x="1427852" y="1273844"/>
                  <a:pt x="1421484" y="1264691"/>
                  <a:pt x="1414719" y="1254345"/>
                </a:cubicBezTo>
                <a:close/>
                <a:moveTo>
                  <a:pt x="1269467" y="1247977"/>
                </a:moveTo>
                <a:cubicBezTo>
                  <a:pt x="1268671" y="1249171"/>
                  <a:pt x="1267875" y="1250763"/>
                  <a:pt x="1267079" y="1251957"/>
                </a:cubicBezTo>
                <a:cubicBezTo>
                  <a:pt x="1278620" y="1266681"/>
                  <a:pt x="1289762" y="1281007"/>
                  <a:pt x="1302497" y="1297323"/>
                </a:cubicBezTo>
                <a:cubicBezTo>
                  <a:pt x="1312843" y="1289762"/>
                  <a:pt x="1320803" y="1283395"/>
                  <a:pt x="1331945" y="1274640"/>
                </a:cubicBezTo>
                <a:cubicBezTo>
                  <a:pt x="1308864" y="1264691"/>
                  <a:pt x="1288966" y="1256334"/>
                  <a:pt x="1269467" y="1247977"/>
                </a:cubicBezTo>
                <a:close/>
                <a:moveTo>
                  <a:pt x="3300216" y="1244794"/>
                </a:moveTo>
                <a:cubicBezTo>
                  <a:pt x="3289471" y="1258722"/>
                  <a:pt x="3280318" y="1270263"/>
                  <a:pt x="3269971" y="1283395"/>
                </a:cubicBezTo>
                <a:cubicBezTo>
                  <a:pt x="3281512" y="1292946"/>
                  <a:pt x="3292257" y="1301303"/>
                  <a:pt x="3303399" y="1310456"/>
                </a:cubicBezTo>
                <a:cubicBezTo>
                  <a:pt x="3314144" y="1297721"/>
                  <a:pt x="3323695" y="1286181"/>
                  <a:pt x="3334439" y="1273446"/>
                </a:cubicBezTo>
                <a:cubicBezTo>
                  <a:pt x="3323297" y="1263895"/>
                  <a:pt x="3312950" y="1255141"/>
                  <a:pt x="3300216" y="1244794"/>
                </a:cubicBezTo>
                <a:close/>
                <a:moveTo>
                  <a:pt x="3396122" y="1232457"/>
                </a:moveTo>
                <a:cubicBezTo>
                  <a:pt x="3384979" y="1245192"/>
                  <a:pt x="3375826" y="1256334"/>
                  <a:pt x="3364286" y="1269467"/>
                </a:cubicBezTo>
                <a:cubicBezTo>
                  <a:pt x="3376622" y="1280211"/>
                  <a:pt x="3387367" y="1289364"/>
                  <a:pt x="3398509" y="1299313"/>
                </a:cubicBezTo>
                <a:cubicBezTo>
                  <a:pt x="3410846" y="1285385"/>
                  <a:pt x="3420397" y="1274640"/>
                  <a:pt x="3431142" y="1262702"/>
                </a:cubicBezTo>
                <a:cubicBezTo>
                  <a:pt x="3418805" y="1251957"/>
                  <a:pt x="3407663" y="1242406"/>
                  <a:pt x="3396122" y="1232457"/>
                </a:cubicBezTo>
                <a:close/>
                <a:moveTo>
                  <a:pt x="3494814" y="1224100"/>
                </a:moveTo>
                <a:cubicBezTo>
                  <a:pt x="3482477" y="1237631"/>
                  <a:pt x="3472131" y="1248375"/>
                  <a:pt x="3460988" y="1260712"/>
                </a:cubicBezTo>
                <a:cubicBezTo>
                  <a:pt x="3472927" y="1271854"/>
                  <a:pt x="3483671" y="1282201"/>
                  <a:pt x="3493620" y="1291354"/>
                </a:cubicBezTo>
                <a:cubicBezTo>
                  <a:pt x="3506355" y="1279813"/>
                  <a:pt x="3517497" y="1269865"/>
                  <a:pt x="3528242" y="1259916"/>
                </a:cubicBezTo>
                <a:cubicBezTo>
                  <a:pt x="3516701" y="1247579"/>
                  <a:pt x="3506752" y="1236835"/>
                  <a:pt x="3494814" y="1224100"/>
                </a:cubicBezTo>
                <a:close/>
                <a:moveTo>
                  <a:pt x="1707612" y="1223304"/>
                </a:moveTo>
                <a:cubicBezTo>
                  <a:pt x="1695673" y="1228876"/>
                  <a:pt x="1685724" y="1233253"/>
                  <a:pt x="1674582" y="1238427"/>
                </a:cubicBezTo>
                <a:cubicBezTo>
                  <a:pt x="1680153" y="1250763"/>
                  <a:pt x="1685326" y="1261508"/>
                  <a:pt x="1690500" y="1273048"/>
                </a:cubicBezTo>
                <a:cubicBezTo>
                  <a:pt x="1702040" y="1267875"/>
                  <a:pt x="1711989" y="1263498"/>
                  <a:pt x="1722734" y="1258722"/>
                </a:cubicBezTo>
                <a:cubicBezTo>
                  <a:pt x="1717561" y="1245988"/>
                  <a:pt x="1713183" y="1236039"/>
                  <a:pt x="1707612" y="1223304"/>
                </a:cubicBezTo>
                <a:close/>
                <a:moveTo>
                  <a:pt x="1747009" y="1207386"/>
                </a:moveTo>
                <a:cubicBezTo>
                  <a:pt x="1735070" y="1212162"/>
                  <a:pt x="1725122" y="1216539"/>
                  <a:pt x="1713979" y="1221315"/>
                </a:cubicBezTo>
                <a:cubicBezTo>
                  <a:pt x="1718754" y="1233651"/>
                  <a:pt x="1723132" y="1244396"/>
                  <a:pt x="1728703" y="1257130"/>
                </a:cubicBezTo>
                <a:cubicBezTo>
                  <a:pt x="1740642" y="1251957"/>
                  <a:pt x="1750193" y="1247977"/>
                  <a:pt x="1761335" y="1243202"/>
                </a:cubicBezTo>
                <a:cubicBezTo>
                  <a:pt x="1756560" y="1230865"/>
                  <a:pt x="1751784" y="1219723"/>
                  <a:pt x="1747009" y="1207386"/>
                </a:cubicBezTo>
                <a:close/>
                <a:moveTo>
                  <a:pt x="3249278" y="1206590"/>
                </a:moveTo>
                <a:cubicBezTo>
                  <a:pt x="3239329" y="1220121"/>
                  <a:pt x="3230972" y="1231661"/>
                  <a:pt x="3220625" y="1245590"/>
                </a:cubicBezTo>
                <a:cubicBezTo>
                  <a:pt x="3232564" y="1254345"/>
                  <a:pt x="3243308" y="1262702"/>
                  <a:pt x="3254849" y="1271457"/>
                </a:cubicBezTo>
                <a:cubicBezTo>
                  <a:pt x="3265196" y="1257926"/>
                  <a:pt x="3274349" y="1245988"/>
                  <a:pt x="3285093" y="1233253"/>
                </a:cubicBezTo>
                <a:cubicBezTo>
                  <a:pt x="3272757" y="1224100"/>
                  <a:pt x="3261216" y="1215743"/>
                  <a:pt x="3249278" y="1206590"/>
                </a:cubicBezTo>
                <a:close/>
                <a:moveTo>
                  <a:pt x="1507840" y="1197438"/>
                </a:moveTo>
                <a:cubicBezTo>
                  <a:pt x="1498687" y="1202611"/>
                  <a:pt x="1491524" y="1206590"/>
                  <a:pt x="1481973" y="1212162"/>
                </a:cubicBezTo>
                <a:cubicBezTo>
                  <a:pt x="1488738" y="1223702"/>
                  <a:pt x="1494310" y="1232855"/>
                  <a:pt x="1500677" y="1243600"/>
                </a:cubicBezTo>
                <a:cubicBezTo>
                  <a:pt x="1510228" y="1238029"/>
                  <a:pt x="1517789" y="1233253"/>
                  <a:pt x="1525748" y="1228478"/>
                </a:cubicBezTo>
                <a:cubicBezTo>
                  <a:pt x="1519380" y="1216937"/>
                  <a:pt x="1513809" y="1207386"/>
                  <a:pt x="1507840" y="1197438"/>
                </a:cubicBezTo>
                <a:close/>
                <a:moveTo>
                  <a:pt x="1423872" y="1194254"/>
                </a:moveTo>
                <a:cubicBezTo>
                  <a:pt x="1414321" y="1200223"/>
                  <a:pt x="1407556" y="1204601"/>
                  <a:pt x="1398005" y="1210570"/>
                </a:cubicBezTo>
                <a:cubicBezTo>
                  <a:pt x="1405566" y="1221713"/>
                  <a:pt x="1411933" y="1230865"/>
                  <a:pt x="1418699" y="1240814"/>
                </a:cubicBezTo>
                <a:cubicBezTo>
                  <a:pt x="1428250" y="1234447"/>
                  <a:pt x="1435811" y="1229672"/>
                  <a:pt x="1443770" y="1224100"/>
                </a:cubicBezTo>
                <a:cubicBezTo>
                  <a:pt x="1436209" y="1212958"/>
                  <a:pt x="1430239" y="1204203"/>
                  <a:pt x="1423872" y="1194254"/>
                </a:cubicBezTo>
                <a:close/>
                <a:moveTo>
                  <a:pt x="1786804" y="1192264"/>
                </a:moveTo>
                <a:cubicBezTo>
                  <a:pt x="1774468" y="1197438"/>
                  <a:pt x="1764121" y="1201417"/>
                  <a:pt x="1753376" y="1205795"/>
                </a:cubicBezTo>
                <a:cubicBezTo>
                  <a:pt x="1758152" y="1218131"/>
                  <a:pt x="1762131" y="1228876"/>
                  <a:pt x="1767305" y="1241212"/>
                </a:cubicBezTo>
                <a:cubicBezTo>
                  <a:pt x="1778447" y="1236835"/>
                  <a:pt x="1788794" y="1232855"/>
                  <a:pt x="1799937" y="1228478"/>
                </a:cubicBezTo>
                <a:cubicBezTo>
                  <a:pt x="1795161" y="1215743"/>
                  <a:pt x="1791182" y="1204601"/>
                  <a:pt x="1786804" y="1192264"/>
                </a:cubicBezTo>
                <a:close/>
                <a:moveTo>
                  <a:pt x="1619664" y="1191070"/>
                </a:moveTo>
                <a:cubicBezTo>
                  <a:pt x="1602155" y="1200223"/>
                  <a:pt x="1585839" y="1208580"/>
                  <a:pt x="1568727" y="1217335"/>
                </a:cubicBezTo>
                <a:cubicBezTo>
                  <a:pt x="1586236" y="1250763"/>
                  <a:pt x="1602950" y="1282201"/>
                  <a:pt x="1620858" y="1316027"/>
                </a:cubicBezTo>
                <a:cubicBezTo>
                  <a:pt x="1637572" y="1306874"/>
                  <a:pt x="1652296" y="1299313"/>
                  <a:pt x="1667817" y="1290956"/>
                </a:cubicBezTo>
                <a:cubicBezTo>
                  <a:pt x="1651103" y="1256732"/>
                  <a:pt x="1635980" y="1224498"/>
                  <a:pt x="1619664" y="1191070"/>
                </a:cubicBezTo>
                <a:close/>
                <a:moveTo>
                  <a:pt x="3344388" y="1189478"/>
                </a:moveTo>
                <a:cubicBezTo>
                  <a:pt x="3333643" y="1203009"/>
                  <a:pt x="3324491" y="1214549"/>
                  <a:pt x="3314144" y="1227682"/>
                </a:cubicBezTo>
                <a:cubicBezTo>
                  <a:pt x="3326082" y="1237233"/>
                  <a:pt x="3337225" y="1246386"/>
                  <a:pt x="3349164" y="1255936"/>
                </a:cubicBezTo>
                <a:cubicBezTo>
                  <a:pt x="3359908" y="1243202"/>
                  <a:pt x="3369459" y="1231661"/>
                  <a:pt x="3380602" y="1218529"/>
                </a:cubicBezTo>
                <a:cubicBezTo>
                  <a:pt x="3367469" y="1208182"/>
                  <a:pt x="3356327" y="1199427"/>
                  <a:pt x="3344388" y="1189478"/>
                </a:cubicBezTo>
                <a:close/>
                <a:moveTo>
                  <a:pt x="2835010" y="1183509"/>
                </a:moveTo>
                <a:cubicBezTo>
                  <a:pt x="2829040" y="1197835"/>
                  <a:pt x="2823469" y="1211366"/>
                  <a:pt x="2817500" y="1225692"/>
                </a:cubicBezTo>
                <a:cubicBezTo>
                  <a:pt x="2838989" y="1234845"/>
                  <a:pt x="2857693" y="1243202"/>
                  <a:pt x="2877591" y="1251957"/>
                </a:cubicBezTo>
                <a:cubicBezTo>
                  <a:pt x="2884356" y="1237631"/>
                  <a:pt x="2890325" y="1225294"/>
                  <a:pt x="2896692" y="1211366"/>
                </a:cubicBezTo>
                <a:cubicBezTo>
                  <a:pt x="2875601" y="1201815"/>
                  <a:pt x="2856499" y="1193060"/>
                  <a:pt x="2835010" y="1183509"/>
                </a:cubicBezTo>
                <a:close/>
                <a:moveTo>
                  <a:pt x="1826997" y="1179132"/>
                </a:moveTo>
                <a:cubicBezTo>
                  <a:pt x="1815059" y="1183509"/>
                  <a:pt x="1804314" y="1187091"/>
                  <a:pt x="1792774" y="1191070"/>
                </a:cubicBezTo>
                <a:cubicBezTo>
                  <a:pt x="1797151" y="1203805"/>
                  <a:pt x="1801528" y="1214947"/>
                  <a:pt x="1806304" y="1226886"/>
                </a:cubicBezTo>
                <a:cubicBezTo>
                  <a:pt x="1818242" y="1222508"/>
                  <a:pt x="1828191" y="1219325"/>
                  <a:pt x="1838936" y="1215345"/>
                </a:cubicBezTo>
                <a:cubicBezTo>
                  <a:pt x="1834956" y="1202611"/>
                  <a:pt x="1830977" y="1191468"/>
                  <a:pt x="1826997" y="1179132"/>
                </a:cubicBezTo>
                <a:close/>
                <a:moveTo>
                  <a:pt x="3442284" y="1178336"/>
                </a:moveTo>
                <a:cubicBezTo>
                  <a:pt x="3430744" y="1191468"/>
                  <a:pt x="3421193" y="1203009"/>
                  <a:pt x="3410448" y="1215345"/>
                </a:cubicBezTo>
                <a:cubicBezTo>
                  <a:pt x="3422785" y="1226090"/>
                  <a:pt x="3433927" y="1235641"/>
                  <a:pt x="3445468" y="1246386"/>
                </a:cubicBezTo>
                <a:cubicBezTo>
                  <a:pt x="3457008" y="1234049"/>
                  <a:pt x="3466957" y="1222906"/>
                  <a:pt x="3478100" y="1210570"/>
                </a:cubicBezTo>
                <a:cubicBezTo>
                  <a:pt x="3466161" y="1199825"/>
                  <a:pt x="3455019" y="1189876"/>
                  <a:pt x="3442284" y="1178336"/>
                </a:cubicBezTo>
                <a:close/>
                <a:moveTo>
                  <a:pt x="1362587" y="1176346"/>
                </a:moveTo>
                <a:cubicBezTo>
                  <a:pt x="1353037" y="1183111"/>
                  <a:pt x="1345476" y="1188683"/>
                  <a:pt x="1336721" y="1194652"/>
                </a:cubicBezTo>
                <a:cubicBezTo>
                  <a:pt x="1344282" y="1205397"/>
                  <a:pt x="1350649" y="1214151"/>
                  <a:pt x="1357414" y="1224100"/>
                </a:cubicBezTo>
                <a:cubicBezTo>
                  <a:pt x="1366567" y="1217733"/>
                  <a:pt x="1374128" y="1212560"/>
                  <a:pt x="1382883" y="1206590"/>
                </a:cubicBezTo>
                <a:cubicBezTo>
                  <a:pt x="1376118" y="1196642"/>
                  <a:pt x="1370149" y="1187489"/>
                  <a:pt x="1362587" y="1176346"/>
                </a:cubicBezTo>
                <a:close/>
                <a:moveTo>
                  <a:pt x="3542568" y="1173162"/>
                </a:moveTo>
                <a:cubicBezTo>
                  <a:pt x="3531028" y="1185897"/>
                  <a:pt x="3521079" y="1196244"/>
                  <a:pt x="3509538" y="1208978"/>
                </a:cubicBezTo>
                <a:cubicBezTo>
                  <a:pt x="3521875" y="1220917"/>
                  <a:pt x="3533415" y="1231263"/>
                  <a:pt x="3541772" y="1239222"/>
                </a:cubicBezTo>
                <a:cubicBezTo>
                  <a:pt x="3555303" y="1228080"/>
                  <a:pt x="3567241" y="1218529"/>
                  <a:pt x="3579976" y="1208182"/>
                </a:cubicBezTo>
                <a:cubicBezTo>
                  <a:pt x="3566445" y="1195448"/>
                  <a:pt x="3554905" y="1184703"/>
                  <a:pt x="3542568" y="1173162"/>
                </a:cubicBezTo>
                <a:close/>
                <a:moveTo>
                  <a:pt x="1685724" y="1172366"/>
                </a:moveTo>
                <a:cubicBezTo>
                  <a:pt x="1672990" y="1177938"/>
                  <a:pt x="1662643" y="1182713"/>
                  <a:pt x="1651501" y="1187887"/>
                </a:cubicBezTo>
                <a:cubicBezTo>
                  <a:pt x="1657072" y="1199427"/>
                  <a:pt x="1661449" y="1208978"/>
                  <a:pt x="1667021" y="1221315"/>
                </a:cubicBezTo>
                <a:cubicBezTo>
                  <a:pt x="1678959" y="1216141"/>
                  <a:pt x="1689306" y="1211366"/>
                  <a:pt x="1700449" y="1206590"/>
                </a:cubicBezTo>
                <a:cubicBezTo>
                  <a:pt x="1695275" y="1194254"/>
                  <a:pt x="1690500" y="1183509"/>
                  <a:pt x="1685724" y="1172366"/>
                </a:cubicBezTo>
                <a:close/>
                <a:moveTo>
                  <a:pt x="1867190" y="1166795"/>
                </a:moveTo>
                <a:cubicBezTo>
                  <a:pt x="1855650" y="1169979"/>
                  <a:pt x="1845303" y="1173162"/>
                  <a:pt x="1832569" y="1176744"/>
                </a:cubicBezTo>
                <a:cubicBezTo>
                  <a:pt x="1837344" y="1190672"/>
                  <a:pt x="1841324" y="1201815"/>
                  <a:pt x="1845701" y="1213356"/>
                </a:cubicBezTo>
                <a:cubicBezTo>
                  <a:pt x="1857640" y="1209376"/>
                  <a:pt x="1867190" y="1206192"/>
                  <a:pt x="1878333" y="1202611"/>
                </a:cubicBezTo>
                <a:cubicBezTo>
                  <a:pt x="1874354" y="1189876"/>
                  <a:pt x="1870772" y="1178734"/>
                  <a:pt x="1867190" y="1166795"/>
                </a:cubicBezTo>
                <a:close/>
                <a:moveTo>
                  <a:pt x="1109888" y="1158438"/>
                </a:moveTo>
                <a:cubicBezTo>
                  <a:pt x="1104317" y="1162816"/>
                  <a:pt x="1099541" y="1166397"/>
                  <a:pt x="1095164" y="1169979"/>
                </a:cubicBezTo>
                <a:cubicBezTo>
                  <a:pt x="1088797" y="1175550"/>
                  <a:pt x="1082429" y="1181121"/>
                  <a:pt x="1076062" y="1186693"/>
                </a:cubicBezTo>
                <a:cubicBezTo>
                  <a:pt x="1091582" y="1209376"/>
                  <a:pt x="1109490" y="1208182"/>
                  <a:pt x="1130582" y="1183111"/>
                </a:cubicBezTo>
                <a:cubicBezTo>
                  <a:pt x="1124214" y="1175152"/>
                  <a:pt x="1117449" y="1167193"/>
                  <a:pt x="1109888" y="1158438"/>
                </a:cubicBezTo>
                <a:close/>
                <a:moveTo>
                  <a:pt x="1726713" y="1155653"/>
                </a:moveTo>
                <a:cubicBezTo>
                  <a:pt x="1714377" y="1160428"/>
                  <a:pt x="1704030" y="1165203"/>
                  <a:pt x="1692092" y="1170377"/>
                </a:cubicBezTo>
                <a:cubicBezTo>
                  <a:pt x="1697265" y="1181917"/>
                  <a:pt x="1701643" y="1192264"/>
                  <a:pt x="1706816" y="1204203"/>
                </a:cubicBezTo>
                <a:cubicBezTo>
                  <a:pt x="1719550" y="1199029"/>
                  <a:pt x="1729499" y="1194652"/>
                  <a:pt x="1740642" y="1190274"/>
                </a:cubicBezTo>
                <a:cubicBezTo>
                  <a:pt x="1735468" y="1177938"/>
                  <a:pt x="1731489" y="1167591"/>
                  <a:pt x="1726713" y="1155653"/>
                </a:cubicBezTo>
                <a:close/>
                <a:moveTo>
                  <a:pt x="2743481" y="1149683"/>
                </a:moveTo>
                <a:cubicBezTo>
                  <a:pt x="2738307" y="1164805"/>
                  <a:pt x="2734328" y="1177540"/>
                  <a:pt x="2729552" y="1192662"/>
                </a:cubicBezTo>
                <a:cubicBezTo>
                  <a:pt x="2750644" y="1200223"/>
                  <a:pt x="2769745" y="1207386"/>
                  <a:pt x="2790837" y="1214947"/>
                </a:cubicBezTo>
                <a:cubicBezTo>
                  <a:pt x="2796408" y="1200223"/>
                  <a:pt x="2801582" y="1187091"/>
                  <a:pt x="2807153" y="1172764"/>
                </a:cubicBezTo>
                <a:cubicBezTo>
                  <a:pt x="2784868" y="1164407"/>
                  <a:pt x="2764572" y="1157244"/>
                  <a:pt x="2743481" y="1149683"/>
                </a:cubicBezTo>
                <a:close/>
                <a:moveTo>
                  <a:pt x="3291062" y="1149285"/>
                </a:moveTo>
                <a:cubicBezTo>
                  <a:pt x="3281114" y="1162816"/>
                  <a:pt x="3271961" y="1175152"/>
                  <a:pt x="3262410" y="1188285"/>
                </a:cubicBezTo>
                <a:cubicBezTo>
                  <a:pt x="3275144" y="1197438"/>
                  <a:pt x="3286287" y="1206192"/>
                  <a:pt x="3298624" y="1215345"/>
                </a:cubicBezTo>
                <a:cubicBezTo>
                  <a:pt x="3308970" y="1201417"/>
                  <a:pt x="3318123" y="1189478"/>
                  <a:pt x="3328072" y="1176346"/>
                </a:cubicBezTo>
                <a:cubicBezTo>
                  <a:pt x="3314542" y="1166397"/>
                  <a:pt x="3303001" y="1158040"/>
                  <a:pt x="3291062" y="1149285"/>
                </a:cubicBezTo>
                <a:close/>
                <a:moveTo>
                  <a:pt x="1767305" y="1139734"/>
                </a:moveTo>
                <a:cubicBezTo>
                  <a:pt x="1754968" y="1144908"/>
                  <a:pt x="1744223" y="1149285"/>
                  <a:pt x="1733081" y="1154061"/>
                </a:cubicBezTo>
                <a:cubicBezTo>
                  <a:pt x="1737856" y="1166397"/>
                  <a:pt x="1741836" y="1176744"/>
                  <a:pt x="1746611" y="1187489"/>
                </a:cubicBezTo>
                <a:cubicBezTo>
                  <a:pt x="1758550" y="1182713"/>
                  <a:pt x="1769294" y="1179132"/>
                  <a:pt x="1780835" y="1174754"/>
                </a:cubicBezTo>
                <a:cubicBezTo>
                  <a:pt x="1776059" y="1162816"/>
                  <a:pt x="1772080" y="1151673"/>
                  <a:pt x="1767305" y="1139734"/>
                </a:cubicBezTo>
                <a:close/>
                <a:moveTo>
                  <a:pt x="3388561" y="1133765"/>
                </a:moveTo>
                <a:cubicBezTo>
                  <a:pt x="3377816" y="1147296"/>
                  <a:pt x="3369061" y="1158438"/>
                  <a:pt x="3358316" y="1171969"/>
                </a:cubicBezTo>
                <a:cubicBezTo>
                  <a:pt x="3371051" y="1182713"/>
                  <a:pt x="3382591" y="1191866"/>
                  <a:pt x="3394530" y="1201815"/>
                </a:cubicBezTo>
                <a:cubicBezTo>
                  <a:pt x="3405275" y="1189080"/>
                  <a:pt x="3415224" y="1177540"/>
                  <a:pt x="3425968" y="1164407"/>
                </a:cubicBezTo>
                <a:cubicBezTo>
                  <a:pt x="3412836" y="1153663"/>
                  <a:pt x="3400897" y="1144112"/>
                  <a:pt x="3388561" y="1133765"/>
                </a:cubicBezTo>
                <a:close/>
                <a:moveTo>
                  <a:pt x="1809487" y="1126204"/>
                </a:moveTo>
                <a:cubicBezTo>
                  <a:pt x="1796753" y="1130582"/>
                  <a:pt x="1786406" y="1134163"/>
                  <a:pt x="1774070" y="1138541"/>
                </a:cubicBezTo>
                <a:cubicBezTo>
                  <a:pt x="1778845" y="1151275"/>
                  <a:pt x="1783223" y="1162020"/>
                  <a:pt x="1787600" y="1173162"/>
                </a:cubicBezTo>
                <a:cubicBezTo>
                  <a:pt x="1799937" y="1168785"/>
                  <a:pt x="1809885" y="1165203"/>
                  <a:pt x="1821028" y="1161224"/>
                </a:cubicBezTo>
                <a:cubicBezTo>
                  <a:pt x="1817049" y="1148887"/>
                  <a:pt x="1813467" y="1138143"/>
                  <a:pt x="1809487" y="1126204"/>
                </a:cubicBezTo>
                <a:close/>
                <a:moveTo>
                  <a:pt x="1492320" y="1125806"/>
                </a:moveTo>
                <a:cubicBezTo>
                  <a:pt x="1482371" y="1131377"/>
                  <a:pt x="1474412" y="1136153"/>
                  <a:pt x="1465657" y="1141724"/>
                </a:cubicBezTo>
                <a:cubicBezTo>
                  <a:pt x="1472422" y="1152867"/>
                  <a:pt x="1477994" y="1162020"/>
                  <a:pt x="1483963" y="1172366"/>
                </a:cubicBezTo>
                <a:cubicBezTo>
                  <a:pt x="1493514" y="1167193"/>
                  <a:pt x="1501473" y="1162816"/>
                  <a:pt x="1510626" y="1157642"/>
                </a:cubicBezTo>
                <a:cubicBezTo>
                  <a:pt x="1503860" y="1146500"/>
                  <a:pt x="1498289" y="1136551"/>
                  <a:pt x="1492320" y="1125806"/>
                </a:cubicBezTo>
                <a:close/>
                <a:moveTo>
                  <a:pt x="3488049" y="1124612"/>
                </a:moveTo>
                <a:cubicBezTo>
                  <a:pt x="3476906" y="1137745"/>
                  <a:pt x="3467355" y="1148887"/>
                  <a:pt x="3456611" y="1161622"/>
                </a:cubicBezTo>
                <a:cubicBezTo>
                  <a:pt x="3469743" y="1173162"/>
                  <a:pt x="3481284" y="1183111"/>
                  <a:pt x="3493620" y="1193856"/>
                </a:cubicBezTo>
                <a:cubicBezTo>
                  <a:pt x="3505161" y="1180723"/>
                  <a:pt x="3515110" y="1169183"/>
                  <a:pt x="3525854" y="1156846"/>
                </a:cubicBezTo>
                <a:cubicBezTo>
                  <a:pt x="3511926" y="1145306"/>
                  <a:pt x="3500385" y="1135357"/>
                  <a:pt x="3488049" y="1124612"/>
                </a:cubicBezTo>
                <a:close/>
                <a:moveTo>
                  <a:pt x="1252355" y="1122622"/>
                </a:moveTo>
                <a:cubicBezTo>
                  <a:pt x="1233651" y="1136551"/>
                  <a:pt x="1216539" y="1149285"/>
                  <a:pt x="1197437" y="1162816"/>
                </a:cubicBezTo>
                <a:cubicBezTo>
                  <a:pt x="1214151" y="1183509"/>
                  <a:pt x="1226090" y="1208182"/>
                  <a:pt x="1245988" y="1219723"/>
                </a:cubicBezTo>
                <a:cubicBezTo>
                  <a:pt x="1277028" y="1238427"/>
                  <a:pt x="1313241" y="1248375"/>
                  <a:pt x="1347465" y="1261906"/>
                </a:cubicBezTo>
                <a:cubicBezTo>
                  <a:pt x="1348659" y="1261508"/>
                  <a:pt x="1349455" y="1260712"/>
                  <a:pt x="1350649" y="1259916"/>
                </a:cubicBezTo>
                <a:cubicBezTo>
                  <a:pt x="1318415" y="1214549"/>
                  <a:pt x="1285783" y="1169581"/>
                  <a:pt x="1252355" y="1122622"/>
                </a:cubicBezTo>
                <a:close/>
                <a:moveTo>
                  <a:pt x="2649962" y="1121429"/>
                </a:moveTo>
                <a:cubicBezTo>
                  <a:pt x="2645982" y="1136949"/>
                  <a:pt x="2642401" y="1150479"/>
                  <a:pt x="2638819" y="1165203"/>
                </a:cubicBezTo>
                <a:cubicBezTo>
                  <a:pt x="2660707" y="1171173"/>
                  <a:pt x="2680206" y="1176744"/>
                  <a:pt x="2701298" y="1182713"/>
                </a:cubicBezTo>
                <a:cubicBezTo>
                  <a:pt x="2706073" y="1167989"/>
                  <a:pt x="2710053" y="1154857"/>
                  <a:pt x="2714828" y="1140132"/>
                </a:cubicBezTo>
                <a:cubicBezTo>
                  <a:pt x="2691747" y="1133367"/>
                  <a:pt x="2671452" y="1127398"/>
                  <a:pt x="2649962" y="1121429"/>
                </a:cubicBezTo>
                <a:close/>
                <a:moveTo>
                  <a:pt x="3591118" y="1119837"/>
                </a:moveTo>
                <a:cubicBezTo>
                  <a:pt x="3578384" y="1133367"/>
                  <a:pt x="3568435" y="1144510"/>
                  <a:pt x="3557292" y="1156448"/>
                </a:cubicBezTo>
                <a:cubicBezTo>
                  <a:pt x="3570425" y="1168785"/>
                  <a:pt x="3582363" y="1179530"/>
                  <a:pt x="3591118" y="1187887"/>
                </a:cubicBezTo>
                <a:cubicBezTo>
                  <a:pt x="3604251" y="1176744"/>
                  <a:pt x="3615393" y="1166795"/>
                  <a:pt x="3624944" y="1158040"/>
                </a:cubicBezTo>
                <a:cubicBezTo>
                  <a:pt x="3613802" y="1145704"/>
                  <a:pt x="3603057" y="1133367"/>
                  <a:pt x="3591118" y="1119837"/>
                </a:cubicBezTo>
                <a:close/>
                <a:moveTo>
                  <a:pt x="1375322" y="1116653"/>
                </a:moveTo>
                <a:cubicBezTo>
                  <a:pt x="1364975" y="1123020"/>
                  <a:pt x="1357016" y="1128592"/>
                  <a:pt x="1348261" y="1134561"/>
                </a:cubicBezTo>
                <a:cubicBezTo>
                  <a:pt x="1355424" y="1145306"/>
                  <a:pt x="1361394" y="1154459"/>
                  <a:pt x="1368159" y="1164407"/>
                </a:cubicBezTo>
                <a:cubicBezTo>
                  <a:pt x="1377710" y="1158438"/>
                  <a:pt x="1385669" y="1153265"/>
                  <a:pt x="1394822" y="1147296"/>
                </a:cubicBezTo>
                <a:cubicBezTo>
                  <a:pt x="1388056" y="1136551"/>
                  <a:pt x="1382087" y="1127000"/>
                  <a:pt x="1375322" y="1116653"/>
                </a:cubicBezTo>
                <a:close/>
                <a:moveTo>
                  <a:pt x="1851272" y="1113072"/>
                </a:moveTo>
                <a:cubicBezTo>
                  <a:pt x="1838538" y="1117051"/>
                  <a:pt x="1827793" y="1120633"/>
                  <a:pt x="1815855" y="1124612"/>
                </a:cubicBezTo>
                <a:cubicBezTo>
                  <a:pt x="1820232" y="1136949"/>
                  <a:pt x="1823416" y="1147296"/>
                  <a:pt x="1827395" y="1159234"/>
                </a:cubicBezTo>
                <a:cubicBezTo>
                  <a:pt x="1839732" y="1155255"/>
                  <a:pt x="1850079" y="1152071"/>
                  <a:pt x="1862017" y="1148489"/>
                </a:cubicBezTo>
                <a:cubicBezTo>
                  <a:pt x="1858038" y="1135755"/>
                  <a:pt x="1854854" y="1125010"/>
                  <a:pt x="1851272" y="1113072"/>
                </a:cubicBezTo>
                <a:close/>
                <a:moveTo>
                  <a:pt x="1071287" y="1112276"/>
                </a:moveTo>
                <a:cubicBezTo>
                  <a:pt x="1058552" y="1123418"/>
                  <a:pt x="1047409" y="1133367"/>
                  <a:pt x="1035471" y="1143714"/>
                </a:cubicBezTo>
                <a:cubicBezTo>
                  <a:pt x="1044226" y="1153663"/>
                  <a:pt x="1051389" y="1161622"/>
                  <a:pt x="1059348" y="1170377"/>
                </a:cubicBezTo>
                <a:cubicBezTo>
                  <a:pt x="1072083" y="1159632"/>
                  <a:pt x="1082827" y="1150081"/>
                  <a:pt x="1094368" y="1140132"/>
                </a:cubicBezTo>
                <a:cubicBezTo>
                  <a:pt x="1086409" y="1130582"/>
                  <a:pt x="1080042" y="1122622"/>
                  <a:pt x="1071287" y="1112276"/>
                </a:cubicBezTo>
                <a:close/>
                <a:moveTo>
                  <a:pt x="1312445" y="1100337"/>
                </a:moveTo>
                <a:cubicBezTo>
                  <a:pt x="1302497" y="1107102"/>
                  <a:pt x="1294538" y="1112276"/>
                  <a:pt x="1284987" y="1119439"/>
                </a:cubicBezTo>
                <a:cubicBezTo>
                  <a:pt x="1292548" y="1130184"/>
                  <a:pt x="1298915" y="1138939"/>
                  <a:pt x="1305680" y="1148887"/>
                </a:cubicBezTo>
                <a:cubicBezTo>
                  <a:pt x="1315629" y="1142122"/>
                  <a:pt x="1323986" y="1136153"/>
                  <a:pt x="1332741" y="1130184"/>
                </a:cubicBezTo>
                <a:cubicBezTo>
                  <a:pt x="1325180" y="1119041"/>
                  <a:pt x="1319211" y="1110286"/>
                  <a:pt x="1312445" y="1100337"/>
                </a:cubicBezTo>
                <a:close/>
                <a:moveTo>
                  <a:pt x="3332847" y="1091582"/>
                </a:moveTo>
                <a:cubicBezTo>
                  <a:pt x="3322899" y="1105511"/>
                  <a:pt x="3313746" y="1118245"/>
                  <a:pt x="3304195" y="1131377"/>
                </a:cubicBezTo>
                <a:cubicBezTo>
                  <a:pt x="3317327" y="1140928"/>
                  <a:pt x="3328868" y="1149683"/>
                  <a:pt x="3341602" y="1159234"/>
                </a:cubicBezTo>
                <a:cubicBezTo>
                  <a:pt x="3351551" y="1146500"/>
                  <a:pt x="3360306" y="1134959"/>
                  <a:pt x="3371449" y="1120633"/>
                </a:cubicBezTo>
                <a:cubicBezTo>
                  <a:pt x="3357919" y="1110286"/>
                  <a:pt x="3345980" y="1101531"/>
                  <a:pt x="3332847" y="1091582"/>
                </a:cubicBezTo>
                <a:close/>
                <a:moveTo>
                  <a:pt x="1440188" y="1078450"/>
                </a:moveTo>
                <a:cubicBezTo>
                  <a:pt x="1430637" y="1083623"/>
                  <a:pt x="1422280" y="1088797"/>
                  <a:pt x="1412331" y="1094766"/>
                </a:cubicBezTo>
                <a:cubicBezTo>
                  <a:pt x="1419495" y="1106704"/>
                  <a:pt x="1425464" y="1115857"/>
                  <a:pt x="1431433" y="1125806"/>
                </a:cubicBezTo>
                <a:cubicBezTo>
                  <a:pt x="1441382" y="1119837"/>
                  <a:pt x="1449341" y="1114663"/>
                  <a:pt x="1458494" y="1109490"/>
                </a:cubicBezTo>
                <a:cubicBezTo>
                  <a:pt x="1451729" y="1098348"/>
                  <a:pt x="1446157" y="1088797"/>
                  <a:pt x="1440188" y="1078450"/>
                </a:cubicBezTo>
                <a:close/>
                <a:moveTo>
                  <a:pt x="3432335" y="1078052"/>
                </a:moveTo>
                <a:cubicBezTo>
                  <a:pt x="3421989" y="1091582"/>
                  <a:pt x="3412438" y="1103919"/>
                  <a:pt x="3402489" y="1116653"/>
                </a:cubicBezTo>
                <a:cubicBezTo>
                  <a:pt x="3415622" y="1127398"/>
                  <a:pt x="3426764" y="1136153"/>
                  <a:pt x="3440294" y="1147296"/>
                </a:cubicBezTo>
                <a:cubicBezTo>
                  <a:pt x="3451039" y="1134163"/>
                  <a:pt x="3460590" y="1122225"/>
                  <a:pt x="3471335" y="1109490"/>
                </a:cubicBezTo>
                <a:cubicBezTo>
                  <a:pt x="3457804" y="1098745"/>
                  <a:pt x="3445866" y="1089195"/>
                  <a:pt x="3432335" y="1078052"/>
                </a:cubicBezTo>
                <a:close/>
                <a:moveTo>
                  <a:pt x="1645929" y="1078052"/>
                </a:moveTo>
                <a:cubicBezTo>
                  <a:pt x="1632399" y="1084419"/>
                  <a:pt x="1621654" y="1089195"/>
                  <a:pt x="1608920" y="1094766"/>
                </a:cubicBezTo>
                <a:cubicBezTo>
                  <a:pt x="1622450" y="1124214"/>
                  <a:pt x="1635185" y="1151673"/>
                  <a:pt x="1648317" y="1180326"/>
                </a:cubicBezTo>
                <a:cubicBezTo>
                  <a:pt x="1660653" y="1174754"/>
                  <a:pt x="1671000" y="1169979"/>
                  <a:pt x="1682939" y="1164407"/>
                </a:cubicBezTo>
                <a:cubicBezTo>
                  <a:pt x="1670204" y="1134561"/>
                  <a:pt x="1658266" y="1106704"/>
                  <a:pt x="1645929" y="1078052"/>
                </a:cubicBezTo>
                <a:close/>
                <a:moveTo>
                  <a:pt x="3534609" y="1071287"/>
                </a:moveTo>
                <a:cubicBezTo>
                  <a:pt x="3523466" y="1084419"/>
                  <a:pt x="3513518" y="1095562"/>
                  <a:pt x="3503171" y="1107898"/>
                </a:cubicBezTo>
                <a:cubicBezTo>
                  <a:pt x="3515905" y="1119041"/>
                  <a:pt x="3527446" y="1129388"/>
                  <a:pt x="3540976" y="1142122"/>
                </a:cubicBezTo>
                <a:cubicBezTo>
                  <a:pt x="3552517" y="1128990"/>
                  <a:pt x="3562864" y="1117449"/>
                  <a:pt x="3573608" y="1105113"/>
                </a:cubicBezTo>
                <a:cubicBezTo>
                  <a:pt x="3559680" y="1092776"/>
                  <a:pt x="3547344" y="1082429"/>
                  <a:pt x="3534609" y="1071287"/>
                </a:cubicBezTo>
                <a:close/>
                <a:moveTo>
                  <a:pt x="3639270" y="1068899"/>
                </a:moveTo>
                <a:cubicBezTo>
                  <a:pt x="3626934" y="1081633"/>
                  <a:pt x="3616985" y="1092776"/>
                  <a:pt x="3605843" y="1104715"/>
                </a:cubicBezTo>
                <a:cubicBezTo>
                  <a:pt x="3618975" y="1117051"/>
                  <a:pt x="3631311" y="1128592"/>
                  <a:pt x="3642056" y="1138541"/>
                </a:cubicBezTo>
                <a:cubicBezTo>
                  <a:pt x="3654393" y="1127000"/>
                  <a:pt x="3665137" y="1116653"/>
                  <a:pt x="3677474" y="1105113"/>
                </a:cubicBezTo>
                <a:cubicBezTo>
                  <a:pt x="3664739" y="1092776"/>
                  <a:pt x="3652005" y="1080838"/>
                  <a:pt x="3639270" y="1068899"/>
                </a:cubicBezTo>
                <a:close/>
                <a:moveTo>
                  <a:pt x="1561961" y="1068103"/>
                </a:moveTo>
                <a:cubicBezTo>
                  <a:pt x="1541666" y="1078450"/>
                  <a:pt x="1523758" y="1087603"/>
                  <a:pt x="1505054" y="1097154"/>
                </a:cubicBezTo>
                <a:cubicBezTo>
                  <a:pt x="1522166" y="1129786"/>
                  <a:pt x="1538482" y="1160428"/>
                  <a:pt x="1555594" y="1192662"/>
                </a:cubicBezTo>
                <a:cubicBezTo>
                  <a:pt x="1573502" y="1183509"/>
                  <a:pt x="1590216" y="1175152"/>
                  <a:pt x="1608920" y="1165601"/>
                </a:cubicBezTo>
                <a:cubicBezTo>
                  <a:pt x="1592604" y="1131775"/>
                  <a:pt x="1577879" y="1100735"/>
                  <a:pt x="1561961" y="1068103"/>
                </a:cubicBezTo>
                <a:close/>
                <a:moveTo>
                  <a:pt x="2885151" y="1063328"/>
                </a:moveTo>
                <a:cubicBezTo>
                  <a:pt x="2879182" y="1078052"/>
                  <a:pt x="2874009" y="1090786"/>
                  <a:pt x="2868040" y="1104715"/>
                </a:cubicBezTo>
                <a:cubicBezTo>
                  <a:pt x="2889927" y="1114663"/>
                  <a:pt x="2910621" y="1123816"/>
                  <a:pt x="2932906" y="1133765"/>
                </a:cubicBezTo>
                <a:cubicBezTo>
                  <a:pt x="2939273" y="1120633"/>
                  <a:pt x="2945242" y="1108296"/>
                  <a:pt x="2952803" y="1092776"/>
                </a:cubicBezTo>
                <a:cubicBezTo>
                  <a:pt x="2928926" y="1082429"/>
                  <a:pt x="2907835" y="1073276"/>
                  <a:pt x="2885151" y="1063328"/>
                </a:cubicBezTo>
                <a:close/>
                <a:moveTo>
                  <a:pt x="1689704" y="1060144"/>
                </a:moveTo>
                <a:cubicBezTo>
                  <a:pt x="1675776" y="1066113"/>
                  <a:pt x="1664633" y="1070889"/>
                  <a:pt x="1652296" y="1075664"/>
                </a:cubicBezTo>
                <a:cubicBezTo>
                  <a:pt x="1665031" y="1105511"/>
                  <a:pt x="1676969" y="1133765"/>
                  <a:pt x="1689306" y="1162418"/>
                </a:cubicBezTo>
                <a:cubicBezTo>
                  <a:pt x="1702040" y="1156846"/>
                  <a:pt x="1712387" y="1152867"/>
                  <a:pt x="1723928" y="1147694"/>
                </a:cubicBezTo>
                <a:cubicBezTo>
                  <a:pt x="1712387" y="1118245"/>
                  <a:pt x="1701643" y="1090388"/>
                  <a:pt x="1689704" y="1060144"/>
                </a:cubicBezTo>
                <a:close/>
                <a:moveTo>
                  <a:pt x="2666278" y="1058552"/>
                </a:moveTo>
                <a:cubicBezTo>
                  <a:pt x="2661901" y="1075664"/>
                  <a:pt x="2658717" y="1088399"/>
                  <a:pt x="2655135" y="1101929"/>
                </a:cubicBezTo>
                <a:cubicBezTo>
                  <a:pt x="2677819" y="1108296"/>
                  <a:pt x="2698910" y="1114266"/>
                  <a:pt x="2720797" y="1120633"/>
                </a:cubicBezTo>
                <a:cubicBezTo>
                  <a:pt x="2725573" y="1106307"/>
                  <a:pt x="2729552" y="1093174"/>
                  <a:pt x="2734328" y="1077654"/>
                </a:cubicBezTo>
                <a:cubicBezTo>
                  <a:pt x="2709655" y="1070889"/>
                  <a:pt x="2688165" y="1064522"/>
                  <a:pt x="2666278" y="1058552"/>
                </a:cubicBezTo>
                <a:close/>
                <a:moveTo>
                  <a:pt x="1385271" y="1054175"/>
                </a:moveTo>
                <a:cubicBezTo>
                  <a:pt x="1374924" y="1060940"/>
                  <a:pt x="1366169" y="1066113"/>
                  <a:pt x="1357414" y="1072083"/>
                </a:cubicBezTo>
                <a:cubicBezTo>
                  <a:pt x="1364179" y="1082827"/>
                  <a:pt x="1369751" y="1091980"/>
                  <a:pt x="1376516" y="1102725"/>
                </a:cubicBezTo>
                <a:cubicBezTo>
                  <a:pt x="1386863" y="1096358"/>
                  <a:pt x="1395220" y="1090786"/>
                  <a:pt x="1404372" y="1085215"/>
                </a:cubicBezTo>
                <a:cubicBezTo>
                  <a:pt x="1397209" y="1073674"/>
                  <a:pt x="1391638" y="1064124"/>
                  <a:pt x="1385271" y="1054175"/>
                </a:cubicBezTo>
                <a:close/>
                <a:moveTo>
                  <a:pt x="2051840" y="1052185"/>
                </a:moveTo>
                <a:cubicBezTo>
                  <a:pt x="2040300" y="1053777"/>
                  <a:pt x="2029953" y="1055369"/>
                  <a:pt x="2018014" y="1056563"/>
                </a:cubicBezTo>
                <a:cubicBezTo>
                  <a:pt x="2020402" y="1071287"/>
                  <a:pt x="2022392" y="1084021"/>
                  <a:pt x="2024779" y="1097950"/>
                </a:cubicBezTo>
                <a:cubicBezTo>
                  <a:pt x="2036718" y="1095960"/>
                  <a:pt x="2046667" y="1094368"/>
                  <a:pt x="2057810" y="1092378"/>
                </a:cubicBezTo>
                <a:cubicBezTo>
                  <a:pt x="2055820" y="1078450"/>
                  <a:pt x="2053830" y="1066113"/>
                  <a:pt x="2051840" y="1052185"/>
                </a:cubicBezTo>
                <a:close/>
                <a:moveTo>
                  <a:pt x="1627623" y="1036665"/>
                </a:moveTo>
                <a:cubicBezTo>
                  <a:pt x="1614491" y="1043032"/>
                  <a:pt x="1602950" y="1048604"/>
                  <a:pt x="1590216" y="1054573"/>
                </a:cubicBezTo>
                <a:cubicBezTo>
                  <a:pt x="1596185" y="1066909"/>
                  <a:pt x="1600961" y="1076858"/>
                  <a:pt x="1606134" y="1087205"/>
                </a:cubicBezTo>
                <a:cubicBezTo>
                  <a:pt x="1618470" y="1081633"/>
                  <a:pt x="1629215" y="1076858"/>
                  <a:pt x="1642746" y="1070889"/>
                </a:cubicBezTo>
                <a:cubicBezTo>
                  <a:pt x="1637572" y="1058552"/>
                  <a:pt x="1632797" y="1048206"/>
                  <a:pt x="1627623" y="1036665"/>
                </a:cubicBezTo>
                <a:close/>
                <a:moveTo>
                  <a:pt x="2566790" y="1035073"/>
                </a:moveTo>
                <a:cubicBezTo>
                  <a:pt x="2564004" y="1052185"/>
                  <a:pt x="2561617" y="1065317"/>
                  <a:pt x="2559627" y="1079644"/>
                </a:cubicBezTo>
                <a:cubicBezTo>
                  <a:pt x="2582708" y="1084817"/>
                  <a:pt x="2603800" y="1089195"/>
                  <a:pt x="2625687" y="1093970"/>
                </a:cubicBezTo>
                <a:cubicBezTo>
                  <a:pt x="2629268" y="1078450"/>
                  <a:pt x="2632850" y="1065317"/>
                  <a:pt x="2636432" y="1050195"/>
                </a:cubicBezTo>
                <a:cubicBezTo>
                  <a:pt x="2612953" y="1045022"/>
                  <a:pt x="2591463" y="1040246"/>
                  <a:pt x="2566790" y="1035073"/>
                </a:cubicBezTo>
                <a:close/>
                <a:moveTo>
                  <a:pt x="3375030" y="1034277"/>
                </a:moveTo>
                <a:cubicBezTo>
                  <a:pt x="3364684" y="1048604"/>
                  <a:pt x="3355929" y="1060940"/>
                  <a:pt x="3346378" y="1074072"/>
                </a:cubicBezTo>
                <a:cubicBezTo>
                  <a:pt x="3359908" y="1084419"/>
                  <a:pt x="3371847" y="1093174"/>
                  <a:pt x="3384979" y="1103123"/>
                </a:cubicBezTo>
                <a:cubicBezTo>
                  <a:pt x="3395326" y="1089593"/>
                  <a:pt x="3404877" y="1077256"/>
                  <a:pt x="3414826" y="1064124"/>
                </a:cubicBezTo>
                <a:cubicBezTo>
                  <a:pt x="3400897" y="1053777"/>
                  <a:pt x="3388561" y="1044226"/>
                  <a:pt x="3375030" y="1034277"/>
                </a:cubicBezTo>
                <a:close/>
                <a:moveTo>
                  <a:pt x="1778447" y="1029104"/>
                </a:moveTo>
                <a:cubicBezTo>
                  <a:pt x="1765315" y="1033481"/>
                  <a:pt x="1754172" y="1037063"/>
                  <a:pt x="1740244" y="1041838"/>
                </a:cubicBezTo>
                <a:cubicBezTo>
                  <a:pt x="1750989" y="1072481"/>
                  <a:pt x="1761335" y="1101133"/>
                  <a:pt x="1771682" y="1130582"/>
                </a:cubicBezTo>
                <a:cubicBezTo>
                  <a:pt x="1784814" y="1126204"/>
                  <a:pt x="1795161" y="1122622"/>
                  <a:pt x="1807498" y="1118643"/>
                </a:cubicBezTo>
                <a:cubicBezTo>
                  <a:pt x="1797549" y="1088399"/>
                  <a:pt x="1788396" y="1059348"/>
                  <a:pt x="1778447" y="1029104"/>
                </a:cubicBezTo>
                <a:close/>
                <a:moveTo>
                  <a:pt x="3199932" y="1025522"/>
                </a:moveTo>
                <a:cubicBezTo>
                  <a:pt x="3195952" y="1032685"/>
                  <a:pt x="3192370" y="1037859"/>
                  <a:pt x="3188789" y="1044624"/>
                </a:cubicBezTo>
                <a:cubicBezTo>
                  <a:pt x="3217043" y="1062930"/>
                  <a:pt x="3244104" y="1080838"/>
                  <a:pt x="3272757" y="1099541"/>
                </a:cubicBezTo>
                <a:cubicBezTo>
                  <a:pt x="3276736" y="1093572"/>
                  <a:pt x="3280716" y="1088399"/>
                  <a:pt x="3285491" y="1081633"/>
                </a:cubicBezTo>
                <a:cubicBezTo>
                  <a:pt x="3256441" y="1062532"/>
                  <a:pt x="3228584" y="1044226"/>
                  <a:pt x="3199932" y="1025522"/>
                </a:cubicBezTo>
                <a:close/>
                <a:moveTo>
                  <a:pt x="2785664" y="1025522"/>
                </a:moveTo>
                <a:cubicBezTo>
                  <a:pt x="2780888" y="1039848"/>
                  <a:pt x="2776113" y="1052981"/>
                  <a:pt x="2770939" y="1068103"/>
                </a:cubicBezTo>
                <a:cubicBezTo>
                  <a:pt x="2794419" y="1076858"/>
                  <a:pt x="2815510" y="1084419"/>
                  <a:pt x="2838193" y="1092378"/>
                </a:cubicBezTo>
                <a:cubicBezTo>
                  <a:pt x="2843765" y="1078052"/>
                  <a:pt x="2848938" y="1065317"/>
                  <a:pt x="2854509" y="1050593"/>
                </a:cubicBezTo>
                <a:cubicBezTo>
                  <a:pt x="2831428" y="1042236"/>
                  <a:pt x="2809541" y="1034277"/>
                  <a:pt x="2785664" y="1025522"/>
                </a:cubicBezTo>
                <a:close/>
                <a:moveTo>
                  <a:pt x="1934444" y="1023930"/>
                </a:moveTo>
                <a:cubicBezTo>
                  <a:pt x="1921710" y="1026716"/>
                  <a:pt x="1911761" y="1029104"/>
                  <a:pt x="1900221" y="1031889"/>
                </a:cubicBezTo>
                <a:cubicBezTo>
                  <a:pt x="1903802" y="1046216"/>
                  <a:pt x="1906986" y="1058552"/>
                  <a:pt x="1910169" y="1072481"/>
                </a:cubicBezTo>
                <a:cubicBezTo>
                  <a:pt x="1922506" y="1069695"/>
                  <a:pt x="1932853" y="1067307"/>
                  <a:pt x="1944393" y="1064522"/>
                </a:cubicBezTo>
                <a:cubicBezTo>
                  <a:pt x="1940812" y="1049797"/>
                  <a:pt x="1937628" y="1037461"/>
                  <a:pt x="1934444" y="1023930"/>
                </a:cubicBezTo>
                <a:close/>
                <a:moveTo>
                  <a:pt x="3476906" y="1023134"/>
                </a:moveTo>
                <a:cubicBezTo>
                  <a:pt x="3466559" y="1035869"/>
                  <a:pt x="3457008" y="1047808"/>
                  <a:pt x="3446264" y="1061338"/>
                </a:cubicBezTo>
                <a:cubicBezTo>
                  <a:pt x="3460192" y="1072481"/>
                  <a:pt x="3472131" y="1082429"/>
                  <a:pt x="3485661" y="1093174"/>
                </a:cubicBezTo>
                <a:cubicBezTo>
                  <a:pt x="3496406" y="1080042"/>
                  <a:pt x="3506355" y="1068501"/>
                  <a:pt x="3517099" y="1055767"/>
                </a:cubicBezTo>
                <a:cubicBezTo>
                  <a:pt x="3503569" y="1044624"/>
                  <a:pt x="3490834" y="1034277"/>
                  <a:pt x="3476906" y="1023134"/>
                </a:cubicBezTo>
                <a:close/>
                <a:moveTo>
                  <a:pt x="1672592" y="1018757"/>
                </a:moveTo>
                <a:cubicBezTo>
                  <a:pt x="1659062" y="1024328"/>
                  <a:pt x="1647919" y="1029104"/>
                  <a:pt x="1634787" y="1034675"/>
                </a:cubicBezTo>
                <a:cubicBezTo>
                  <a:pt x="1639960" y="1046614"/>
                  <a:pt x="1644337" y="1056563"/>
                  <a:pt x="1649113" y="1068103"/>
                </a:cubicBezTo>
                <a:cubicBezTo>
                  <a:pt x="1662245" y="1062930"/>
                  <a:pt x="1673388" y="1058154"/>
                  <a:pt x="1686520" y="1052981"/>
                </a:cubicBezTo>
                <a:cubicBezTo>
                  <a:pt x="1681745" y="1040644"/>
                  <a:pt x="1677367" y="1030298"/>
                  <a:pt x="1672592" y="1018757"/>
                </a:cubicBezTo>
                <a:close/>
                <a:moveTo>
                  <a:pt x="2384130" y="1017961"/>
                </a:moveTo>
                <a:cubicBezTo>
                  <a:pt x="2382936" y="1041042"/>
                  <a:pt x="2381742" y="1060940"/>
                  <a:pt x="2380549" y="1082031"/>
                </a:cubicBezTo>
                <a:cubicBezTo>
                  <a:pt x="2398456" y="1083623"/>
                  <a:pt x="2413977" y="1084817"/>
                  <a:pt x="2430691" y="1086409"/>
                </a:cubicBezTo>
                <a:cubicBezTo>
                  <a:pt x="2433078" y="1064124"/>
                  <a:pt x="2435068" y="1044624"/>
                  <a:pt x="2437456" y="1023532"/>
                </a:cubicBezTo>
                <a:cubicBezTo>
                  <a:pt x="2419548" y="1021941"/>
                  <a:pt x="2403630" y="1019951"/>
                  <a:pt x="2384130" y="1017961"/>
                </a:cubicBezTo>
                <a:close/>
                <a:moveTo>
                  <a:pt x="3580772" y="1016767"/>
                </a:moveTo>
                <a:cubicBezTo>
                  <a:pt x="3569629" y="1029900"/>
                  <a:pt x="3559680" y="1041838"/>
                  <a:pt x="3548936" y="1054175"/>
                </a:cubicBezTo>
                <a:cubicBezTo>
                  <a:pt x="3562864" y="1066511"/>
                  <a:pt x="3575200" y="1077256"/>
                  <a:pt x="3588333" y="1088797"/>
                </a:cubicBezTo>
                <a:cubicBezTo>
                  <a:pt x="3599873" y="1076062"/>
                  <a:pt x="3610220" y="1064522"/>
                  <a:pt x="3620965" y="1052185"/>
                </a:cubicBezTo>
                <a:cubicBezTo>
                  <a:pt x="3607434" y="1040246"/>
                  <a:pt x="3595098" y="1029502"/>
                  <a:pt x="3580772" y="1016767"/>
                </a:cubicBezTo>
                <a:close/>
                <a:moveTo>
                  <a:pt x="2205450" y="1015175"/>
                </a:moveTo>
                <a:cubicBezTo>
                  <a:pt x="2186746" y="1016369"/>
                  <a:pt x="2170032" y="1017563"/>
                  <a:pt x="2152124" y="1018757"/>
                </a:cubicBezTo>
                <a:cubicBezTo>
                  <a:pt x="2153716" y="1040246"/>
                  <a:pt x="2155308" y="1060144"/>
                  <a:pt x="2156899" y="1082031"/>
                </a:cubicBezTo>
                <a:cubicBezTo>
                  <a:pt x="2175603" y="1080838"/>
                  <a:pt x="2191123" y="1079644"/>
                  <a:pt x="2205450" y="1078848"/>
                </a:cubicBezTo>
                <a:cubicBezTo>
                  <a:pt x="2205450" y="1056563"/>
                  <a:pt x="2205450" y="1037063"/>
                  <a:pt x="2205450" y="1015175"/>
                </a:cubicBezTo>
                <a:close/>
                <a:moveTo>
                  <a:pt x="1823018" y="1015175"/>
                </a:moveTo>
                <a:cubicBezTo>
                  <a:pt x="1809090" y="1019553"/>
                  <a:pt x="1797151" y="1023532"/>
                  <a:pt x="1784417" y="1027512"/>
                </a:cubicBezTo>
                <a:cubicBezTo>
                  <a:pt x="1794763" y="1058552"/>
                  <a:pt x="1803916" y="1087205"/>
                  <a:pt x="1813467" y="1116653"/>
                </a:cubicBezTo>
                <a:cubicBezTo>
                  <a:pt x="1826599" y="1112674"/>
                  <a:pt x="1836946" y="1109490"/>
                  <a:pt x="1849681" y="1105511"/>
                </a:cubicBezTo>
                <a:cubicBezTo>
                  <a:pt x="1840528" y="1074072"/>
                  <a:pt x="1832171" y="1045420"/>
                  <a:pt x="1823018" y="1015175"/>
                </a:cubicBezTo>
                <a:close/>
                <a:moveTo>
                  <a:pt x="2306927" y="1014380"/>
                </a:moveTo>
                <a:cubicBezTo>
                  <a:pt x="2306927" y="1036665"/>
                  <a:pt x="2306927" y="1056165"/>
                  <a:pt x="2306927" y="1077654"/>
                </a:cubicBezTo>
                <a:cubicBezTo>
                  <a:pt x="2323244" y="1078450"/>
                  <a:pt x="2338764" y="1079246"/>
                  <a:pt x="2356274" y="1080042"/>
                </a:cubicBezTo>
                <a:cubicBezTo>
                  <a:pt x="2357865" y="1058552"/>
                  <a:pt x="2359059" y="1038655"/>
                  <a:pt x="2360253" y="1016767"/>
                </a:cubicBezTo>
                <a:cubicBezTo>
                  <a:pt x="2341549" y="1015971"/>
                  <a:pt x="2325233" y="1015175"/>
                  <a:pt x="2306927" y="1014380"/>
                </a:cubicBezTo>
                <a:close/>
                <a:moveTo>
                  <a:pt x="1718356" y="1001645"/>
                </a:moveTo>
                <a:cubicBezTo>
                  <a:pt x="1704428" y="1006818"/>
                  <a:pt x="1692888" y="1011196"/>
                  <a:pt x="1679755" y="1016369"/>
                </a:cubicBezTo>
                <a:cubicBezTo>
                  <a:pt x="1684133" y="1027910"/>
                  <a:pt x="1688112" y="1038257"/>
                  <a:pt x="1692888" y="1050991"/>
                </a:cubicBezTo>
                <a:cubicBezTo>
                  <a:pt x="1706418" y="1045818"/>
                  <a:pt x="1717561" y="1041440"/>
                  <a:pt x="1730693" y="1036267"/>
                </a:cubicBezTo>
                <a:cubicBezTo>
                  <a:pt x="1726315" y="1023930"/>
                  <a:pt x="1722336" y="1013186"/>
                  <a:pt x="1718356" y="1001645"/>
                </a:cubicBezTo>
                <a:close/>
                <a:moveTo>
                  <a:pt x="2476057" y="995676"/>
                </a:moveTo>
                <a:cubicBezTo>
                  <a:pt x="2468098" y="1053777"/>
                  <a:pt x="2460935" y="1109490"/>
                  <a:pt x="2453374" y="1167193"/>
                </a:cubicBezTo>
                <a:cubicBezTo>
                  <a:pt x="2472077" y="1169979"/>
                  <a:pt x="2489189" y="1172366"/>
                  <a:pt x="2507495" y="1175152"/>
                </a:cubicBezTo>
                <a:cubicBezTo>
                  <a:pt x="2517444" y="1117051"/>
                  <a:pt x="2526995" y="1061736"/>
                  <a:pt x="2536944" y="1004431"/>
                </a:cubicBezTo>
                <a:cubicBezTo>
                  <a:pt x="2516648" y="1001247"/>
                  <a:pt x="2497944" y="998462"/>
                  <a:pt x="2476057" y="995676"/>
                </a:cubicBezTo>
                <a:close/>
                <a:moveTo>
                  <a:pt x="1044226" y="994084"/>
                </a:moveTo>
                <a:cubicBezTo>
                  <a:pt x="1030298" y="1006023"/>
                  <a:pt x="1018359" y="1015971"/>
                  <a:pt x="1006022" y="1026318"/>
                </a:cubicBezTo>
                <a:cubicBezTo>
                  <a:pt x="1013584" y="1035869"/>
                  <a:pt x="1019951" y="1043032"/>
                  <a:pt x="1027114" y="1051787"/>
                </a:cubicBezTo>
                <a:cubicBezTo>
                  <a:pt x="1040644" y="1041042"/>
                  <a:pt x="1052583" y="1031093"/>
                  <a:pt x="1065317" y="1020747"/>
                </a:cubicBezTo>
                <a:cubicBezTo>
                  <a:pt x="1058154" y="1011992"/>
                  <a:pt x="1052185" y="1004033"/>
                  <a:pt x="1044226" y="994084"/>
                </a:cubicBezTo>
                <a:close/>
                <a:moveTo>
                  <a:pt x="1764519" y="985727"/>
                </a:moveTo>
                <a:cubicBezTo>
                  <a:pt x="1750989" y="990502"/>
                  <a:pt x="1739448" y="994482"/>
                  <a:pt x="1725122" y="999257"/>
                </a:cubicBezTo>
                <a:cubicBezTo>
                  <a:pt x="1729897" y="1012390"/>
                  <a:pt x="1733877" y="1023134"/>
                  <a:pt x="1737856" y="1034277"/>
                </a:cubicBezTo>
                <a:cubicBezTo>
                  <a:pt x="1752182" y="1029104"/>
                  <a:pt x="1763723" y="1025124"/>
                  <a:pt x="1776059" y="1020349"/>
                </a:cubicBezTo>
                <a:cubicBezTo>
                  <a:pt x="1772080" y="1008012"/>
                  <a:pt x="1768498" y="997666"/>
                  <a:pt x="1764519" y="985727"/>
                </a:cubicBezTo>
                <a:close/>
                <a:moveTo>
                  <a:pt x="1606134" y="984931"/>
                </a:moveTo>
                <a:cubicBezTo>
                  <a:pt x="1593002" y="990900"/>
                  <a:pt x="1580665" y="996074"/>
                  <a:pt x="1567135" y="1002043"/>
                </a:cubicBezTo>
                <a:cubicBezTo>
                  <a:pt x="1573104" y="1014380"/>
                  <a:pt x="1577879" y="1024726"/>
                  <a:pt x="1583053" y="1036665"/>
                </a:cubicBezTo>
                <a:cubicBezTo>
                  <a:pt x="1596185" y="1031093"/>
                  <a:pt x="1608124" y="1025920"/>
                  <a:pt x="1621256" y="1019951"/>
                </a:cubicBezTo>
                <a:cubicBezTo>
                  <a:pt x="1616481" y="1008410"/>
                  <a:pt x="1612103" y="998462"/>
                  <a:pt x="1606134" y="984931"/>
                </a:cubicBezTo>
                <a:close/>
                <a:moveTo>
                  <a:pt x="3416815" y="976972"/>
                </a:moveTo>
                <a:cubicBezTo>
                  <a:pt x="3406867" y="990900"/>
                  <a:pt x="3397714" y="1003635"/>
                  <a:pt x="3388561" y="1016767"/>
                </a:cubicBezTo>
                <a:cubicBezTo>
                  <a:pt x="3402489" y="1027114"/>
                  <a:pt x="3414826" y="1036665"/>
                  <a:pt x="3428754" y="1047012"/>
                </a:cubicBezTo>
                <a:cubicBezTo>
                  <a:pt x="3438703" y="1034277"/>
                  <a:pt x="3447856" y="1022339"/>
                  <a:pt x="3458600" y="1008410"/>
                </a:cubicBezTo>
                <a:cubicBezTo>
                  <a:pt x="3443876" y="997268"/>
                  <a:pt x="3430744" y="987717"/>
                  <a:pt x="3416815" y="976972"/>
                </a:cubicBezTo>
                <a:close/>
                <a:moveTo>
                  <a:pt x="1810681" y="971799"/>
                </a:moveTo>
                <a:cubicBezTo>
                  <a:pt x="1796753" y="976176"/>
                  <a:pt x="1784417" y="980156"/>
                  <a:pt x="1771682" y="984135"/>
                </a:cubicBezTo>
                <a:cubicBezTo>
                  <a:pt x="1775662" y="996472"/>
                  <a:pt x="1778845" y="1006818"/>
                  <a:pt x="1782825" y="1018757"/>
                </a:cubicBezTo>
                <a:cubicBezTo>
                  <a:pt x="1795957" y="1014777"/>
                  <a:pt x="1807498" y="1011594"/>
                  <a:pt x="1821426" y="1007216"/>
                </a:cubicBezTo>
                <a:cubicBezTo>
                  <a:pt x="1817446" y="994084"/>
                  <a:pt x="1814263" y="983737"/>
                  <a:pt x="1810681" y="971799"/>
                </a:cubicBezTo>
                <a:close/>
                <a:moveTo>
                  <a:pt x="3520681" y="967023"/>
                </a:moveTo>
                <a:cubicBezTo>
                  <a:pt x="3509936" y="980554"/>
                  <a:pt x="3500385" y="992492"/>
                  <a:pt x="3490437" y="1005227"/>
                </a:cubicBezTo>
                <a:cubicBezTo>
                  <a:pt x="3504763" y="1016767"/>
                  <a:pt x="3516701" y="1026716"/>
                  <a:pt x="3531426" y="1038655"/>
                </a:cubicBezTo>
                <a:cubicBezTo>
                  <a:pt x="3542170" y="1025522"/>
                  <a:pt x="3551721" y="1013584"/>
                  <a:pt x="3562466" y="1000849"/>
                </a:cubicBezTo>
                <a:cubicBezTo>
                  <a:pt x="3547741" y="988911"/>
                  <a:pt x="3534609" y="978564"/>
                  <a:pt x="3520681" y="967023"/>
                </a:cubicBezTo>
                <a:close/>
                <a:moveTo>
                  <a:pt x="1652296" y="965034"/>
                </a:moveTo>
                <a:cubicBezTo>
                  <a:pt x="1637970" y="971401"/>
                  <a:pt x="1625634" y="976574"/>
                  <a:pt x="1612899" y="982145"/>
                </a:cubicBezTo>
                <a:cubicBezTo>
                  <a:pt x="1618470" y="994880"/>
                  <a:pt x="1623246" y="1005625"/>
                  <a:pt x="1628419" y="1017165"/>
                </a:cubicBezTo>
                <a:cubicBezTo>
                  <a:pt x="1642348" y="1011196"/>
                  <a:pt x="1654286" y="1006023"/>
                  <a:pt x="1666623" y="1000849"/>
                </a:cubicBezTo>
                <a:cubicBezTo>
                  <a:pt x="1661449" y="988115"/>
                  <a:pt x="1657470" y="977768"/>
                  <a:pt x="1652296" y="965034"/>
                </a:cubicBezTo>
                <a:close/>
                <a:moveTo>
                  <a:pt x="1699255" y="947922"/>
                </a:moveTo>
                <a:cubicBezTo>
                  <a:pt x="1685326" y="953095"/>
                  <a:pt x="1672990" y="957870"/>
                  <a:pt x="1659460" y="963044"/>
                </a:cubicBezTo>
                <a:cubicBezTo>
                  <a:pt x="1664235" y="975380"/>
                  <a:pt x="1668214" y="985727"/>
                  <a:pt x="1673388" y="998859"/>
                </a:cubicBezTo>
                <a:cubicBezTo>
                  <a:pt x="1687316" y="993686"/>
                  <a:pt x="1699255" y="989309"/>
                  <a:pt x="1712387" y="984135"/>
                </a:cubicBezTo>
                <a:cubicBezTo>
                  <a:pt x="1708010" y="971799"/>
                  <a:pt x="1704030" y="960656"/>
                  <a:pt x="1699255" y="947922"/>
                </a:cubicBezTo>
                <a:close/>
                <a:moveTo>
                  <a:pt x="1006818" y="947126"/>
                </a:moveTo>
                <a:cubicBezTo>
                  <a:pt x="992890" y="958666"/>
                  <a:pt x="980554" y="969013"/>
                  <a:pt x="967421" y="979758"/>
                </a:cubicBezTo>
                <a:cubicBezTo>
                  <a:pt x="975380" y="989707"/>
                  <a:pt x="982543" y="998064"/>
                  <a:pt x="991298" y="1008410"/>
                </a:cubicBezTo>
                <a:cubicBezTo>
                  <a:pt x="1005227" y="996870"/>
                  <a:pt x="1017165" y="986921"/>
                  <a:pt x="1030298" y="976176"/>
                </a:cubicBezTo>
                <a:cubicBezTo>
                  <a:pt x="1021941" y="966227"/>
                  <a:pt x="1014777" y="957074"/>
                  <a:pt x="1006818" y="947126"/>
                </a:cubicBezTo>
                <a:close/>
                <a:moveTo>
                  <a:pt x="2055422" y="944738"/>
                </a:moveTo>
                <a:cubicBezTo>
                  <a:pt x="2041891" y="947126"/>
                  <a:pt x="2030749" y="948718"/>
                  <a:pt x="2018810" y="951105"/>
                </a:cubicBezTo>
                <a:cubicBezTo>
                  <a:pt x="2021198" y="965034"/>
                  <a:pt x="2022790" y="977370"/>
                  <a:pt x="2025177" y="991298"/>
                </a:cubicBezTo>
                <a:cubicBezTo>
                  <a:pt x="2037116" y="989707"/>
                  <a:pt x="2047861" y="988115"/>
                  <a:pt x="2060595" y="986523"/>
                </a:cubicBezTo>
                <a:cubicBezTo>
                  <a:pt x="2059003" y="972197"/>
                  <a:pt x="2057411" y="959860"/>
                  <a:pt x="2055422" y="944738"/>
                </a:cubicBezTo>
                <a:close/>
                <a:moveTo>
                  <a:pt x="2935294" y="942350"/>
                </a:moveTo>
                <a:cubicBezTo>
                  <a:pt x="2928926" y="957472"/>
                  <a:pt x="2923355" y="970605"/>
                  <a:pt x="2917784" y="984135"/>
                </a:cubicBezTo>
                <a:cubicBezTo>
                  <a:pt x="2942855" y="995278"/>
                  <a:pt x="2965538" y="1004829"/>
                  <a:pt x="2989017" y="1015175"/>
                </a:cubicBezTo>
                <a:cubicBezTo>
                  <a:pt x="2995384" y="1001247"/>
                  <a:pt x="3001354" y="989707"/>
                  <a:pt x="3008119" y="974982"/>
                </a:cubicBezTo>
                <a:cubicBezTo>
                  <a:pt x="2983048" y="963442"/>
                  <a:pt x="2959967" y="953095"/>
                  <a:pt x="2935294" y="942350"/>
                </a:cubicBezTo>
                <a:close/>
                <a:moveTo>
                  <a:pt x="2700502" y="931606"/>
                </a:moveTo>
                <a:cubicBezTo>
                  <a:pt x="2696522" y="947126"/>
                  <a:pt x="2692941" y="960258"/>
                  <a:pt x="2688961" y="975380"/>
                </a:cubicBezTo>
                <a:cubicBezTo>
                  <a:pt x="2714430" y="982543"/>
                  <a:pt x="2736715" y="988911"/>
                  <a:pt x="2760593" y="995676"/>
                </a:cubicBezTo>
                <a:cubicBezTo>
                  <a:pt x="2764970" y="980952"/>
                  <a:pt x="2768950" y="967819"/>
                  <a:pt x="2773327" y="953095"/>
                </a:cubicBezTo>
                <a:cubicBezTo>
                  <a:pt x="2748256" y="945932"/>
                  <a:pt x="2725175" y="939167"/>
                  <a:pt x="2700502" y="931606"/>
                </a:cubicBezTo>
                <a:close/>
                <a:moveTo>
                  <a:pt x="1747009" y="931606"/>
                </a:moveTo>
                <a:cubicBezTo>
                  <a:pt x="1732683" y="936381"/>
                  <a:pt x="1720346" y="940758"/>
                  <a:pt x="1706418" y="945534"/>
                </a:cubicBezTo>
                <a:cubicBezTo>
                  <a:pt x="1711193" y="958666"/>
                  <a:pt x="1715173" y="969809"/>
                  <a:pt x="1719550" y="981747"/>
                </a:cubicBezTo>
                <a:cubicBezTo>
                  <a:pt x="1733479" y="976972"/>
                  <a:pt x="1745019" y="972993"/>
                  <a:pt x="1758948" y="968217"/>
                </a:cubicBezTo>
                <a:cubicBezTo>
                  <a:pt x="1754570" y="954687"/>
                  <a:pt x="1750989" y="943942"/>
                  <a:pt x="1747009" y="931606"/>
                </a:cubicBezTo>
                <a:close/>
                <a:moveTo>
                  <a:pt x="2309713" y="924442"/>
                </a:moveTo>
                <a:cubicBezTo>
                  <a:pt x="2309713" y="943942"/>
                  <a:pt x="2309713" y="963442"/>
                  <a:pt x="2309713" y="985329"/>
                </a:cubicBezTo>
                <a:cubicBezTo>
                  <a:pt x="2326427" y="986125"/>
                  <a:pt x="2343539" y="986921"/>
                  <a:pt x="2362243" y="987717"/>
                </a:cubicBezTo>
                <a:cubicBezTo>
                  <a:pt x="2363437" y="965829"/>
                  <a:pt x="2364630" y="946330"/>
                  <a:pt x="2365824" y="924442"/>
                </a:cubicBezTo>
                <a:cubicBezTo>
                  <a:pt x="2346325" y="924442"/>
                  <a:pt x="2328815" y="924442"/>
                  <a:pt x="2309713" y="924442"/>
                </a:cubicBezTo>
                <a:close/>
                <a:moveTo>
                  <a:pt x="2228531" y="923647"/>
                </a:moveTo>
                <a:cubicBezTo>
                  <a:pt x="2228531" y="944738"/>
                  <a:pt x="2228531" y="964238"/>
                  <a:pt x="2228531" y="984533"/>
                </a:cubicBezTo>
                <a:cubicBezTo>
                  <a:pt x="2248428" y="984533"/>
                  <a:pt x="2265142" y="984533"/>
                  <a:pt x="2282254" y="984533"/>
                </a:cubicBezTo>
                <a:cubicBezTo>
                  <a:pt x="2282254" y="963044"/>
                  <a:pt x="2282254" y="943146"/>
                  <a:pt x="2282254" y="923647"/>
                </a:cubicBezTo>
                <a:cubicBezTo>
                  <a:pt x="2263153" y="923647"/>
                  <a:pt x="2245643" y="923647"/>
                  <a:pt x="2228531" y="923647"/>
                </a:cubicBezTo>
                <a:close/>
                <a:moveTo>
                  <a:pt x="2201470" y="923249"/>
                </a:moveTo>
                <a:cubicBezTo>
                  <a:pt x="2182766" y="924442"/>
                  <a:pt x="2166053" y="925636"/>
                  <a:pt x="2145359" y="926830"/>
                </a:cubicBezTo>
                <a:cubicBezTo>
                  <a:pt x="2146951" y="949115"/>
                  <a:pt x="2148543" y="969013"/>
                  <a:pt x="2150532" y="990502"/>
                </a:cubicBezTo>
                <a:cubicBezTo>
                  <a:pt x="2170032" y="988911"/>
                  <a:pt x="2186746" y="987717"/>
                  <a:pt x="2204256" y="986523"/>
                </a:cubicBezTo>
                <a:cubicBezTo>
                  <a:pt x="2203460" y="964238"/>
                  <a:pt x="2202266" y="944340"/>
                  <a:pt x="2201470" y="923249"/>
                </a:cubicBezTo>
                <a:close/>
                <a:moveTo>
                  <a:pt x="3458998" y="919667"/>
                </a:moveTo>
                <a:cubicBezTo>
                  <a:pt x="3448652" y="933993"/>
                  <a:pt x="3439499" y="946330"/>
                  <a:pt x="3430346" y="959462"/>
                </a:cubicBezTo>
                <a:cubicBezTo>
                  <a:pt x="3445070" y="970605"/>
                  <a:pt x="3457804" y="980156"/>
                  <a:pt x="3472131" y="990900"/>
                </a:cubicBezTo>
                <a:cubicBezTo>
                  <a:pt x="3482477" y="977370"/>
                  <a:pt x="3491630" y="965034"/>
                  <a:pt x="3501977" y="951901"/>
                </a:cubicBezTo>
                <a:cubicBezTo>
                  <a:pt x="3487253" y="941156"/>
                  <a:pt x="3474518" y="931208"/>
                  <a:pt x="3458998" y="919667"/>
                </a:cubicBezTo>
                <a:close/>
                <a:moveTo>
                  <a:pt x="1794365" y="917279"/>
                </a:moveTo>
                <a:cubicBezTo>
                  <a:pt x="1780039" y="921259"/>
                  <a:pt x="1767702" y="925238"/>
                  <a:pt x="1753774" y="929218"/>
                </a:cubicBezTo>
                <a:cubicBezTo>
                  <a:pt x="1757754" y="941952"/>
                  <a:pt x="1761335" y="953095"/>
                  <a:pt x="1765315" y="966625"/>
                </a:cubicBezTo>
                <a:cubicBezTo>
                  <a:pt x="1780039" y="961850"/>
                  <a:pt x="1792376" y="957870"/>
                  <a:pt x="1805508" y="953493"/>
                </a:cubicBezTo>
                <a:cubicBezTo>
                  <a:pt x="1801528" y="940360"/>
                  <a:pt x="1798345" y="929218"/>
                  <a:pt x="1794365" y="917279"/>
                </a:cubicBezTo>
                <a:close/>
                <a:moveTo>
                  <a:pt x="2592657" y="906933"/>
                </a:moveTo>
                <a:cubicBezTo>
                  <a:pt x="2589473" y="922453"/>
                  <a:pt x="2586688" y="935585"/>
                  <a:pt x="2583902" y="950707"/>
                </a:cubicBezTo>
                <a:cubicBezTo>
                  <a:pt x="2608575" y="956279"/>
                  <a:pt x="2632054" y="961452"/>
                  <a:pt x="2656727" y="967023"/>
                </a:cubicBezTo>
                <a:cubicBezTo>
                  <a:pt x="2660309" y="952299"/>
                  <a:pt x="2663890" y="939167"/>
                  <a:pt x="2667472" y="923647"/>
                </a:cubicBezTo>
                <a:cubicBezTo>
                  <a:pt x="2642003" y="918075"/>
                  <a:pt x="2618126" y="912504"/>
                  <a:pt x="2592657" y="906933"/>
                </a:cubicBezTo>
                <a:close/>
                <a:moveTo>
                  <a:pt x="2827847" y="901361"/>
                </a:moveTo>
                <a:cubicBezTo>
                  <a:pt x="2822673" y="916085"/>
                  <a:pt x="2818296" y="929218"/>
                  <a:pt x="2813122" y="944340"/>
                </a:cubicBezTo>
                <a:cubicBezTo>
                  <a:pt x="2838989" y="953891"/>
                  <a:pt x="2862070" y="962248"/>
                  <a:pt x="2886346" y="971003"/>
                </a:cubicBezTo>
                <a:cubicBezTo>
                  <a:pt x="2891917" y="956279"/>
                  <a:pt x="2896692" y="943942"/>
                  <a:pt x="2902264" y="929218"/>
                </a:cubicBezTo>
                <a:cubicBezTo>
                  <a:pt x="2876795" y="920065"/>
                  <a:pt x="2852917" y="911310"/>
                  <a:pt x="2827847" y="901361"/>
                </a:cubicBezTo>
                <a:close/>
                <a:moveTo>
                  <a:pt x="1969066" y="898178"/>
                </a:moveTo>
                <a:cubicBezTo>
                  <a:pt x="1955536" y="900963"/>
                  <a:pt x="1943995" y="903351"/>
                  <a:pt x="1931261" y="906137"/>
                </a:cubicBezTo>
                <a:cubicBezTo>
                  <a:pt x="1934444" y="920463"/>
                  <a:pt x="1937230" y="932799"/>
                  <a:pt x="1940016" y="946728"/>
                </a:cubicBezTo>
                <a:cubicBezTo>
                  <a:pt x="1953148" y="943942"/>
                  <a:pt x="1964291" y="941554"/>
                  <a:pt x="1976627" y="939167"/>
                </a:cubicBezTo>
                <a:cubicBezTo>
                  <a:pt x="1973842" y="924442"/>
                  <a:pt x="1971454" y="911708"/>
                  <a:pt x="1969066" y="898178"/>
                </a:cubicBezTo>
                <a:close/>
                <a:moveTo>
                  <a:pt x="1565941" y="890617"/>
                </a:moveTo>
                <a:cubicBezTo>
                  <a:pt x="1551217" y="896984"/>
                  <a:pt x="1538482" y="902555"/>
                  <a:pt x="1524156" y="908922"/>
                </a:cubicBezTo>
                <a:cubicBezTo>
                  <a:pt x="1537686" y="938371"/>
                  <a:pt x="1550421" y="965829"/>
                  <a:pt x="1563553" y="994880"/>
                </a:cubicBezTo>
                <a:cubicBezTo>
                  <a:pt x="1576686" y="988911"/>
                  <a:pt x="1588624" y="983737"/>
                  <a:pt x="1602950" y="977370"/>
                </a:cubicBezTo>
                <a:cubicBezTo>
                  <a:pt x="1590216" y="947524"/>
                  <a:pt x="1578277" y="919667"/>
                  <a:pt x="1565941" y="890617"/>
                </a:cubicBezTo>
                <a:close/>
                <a:moveTo>
                  <a:pt x="2960762" y="882259"/>
                </a:moveTo>
                <a:cubicBezTo>
                  <a:pt x="2954395" y="896586"/>
                  <a:pt x="2949222" y="909718"/>
                  <a:pt x="2943253" y="923647"/>
                </a:cubicBezTo>
                <a:cubicBezTo>
                  <a:pt x="2968324" y="934789"/>
                  <a:pt x="2991803" y="945136"/>
                  <a:pt x="3016874" y="956279"/>
                </a:cubicBezTo>
                <a:cubicBezTo>
                  <a:pt x="3023241" y="942350"/>
                  <a:pt x="3029210" y="929616"/>
                  <a:pt x="3036373" y="915687"/>
                </a:cubicBezTo>
                <a:cubicBezTo>
                  <a:pt x="3010108" y="904147"/>
                  <a:pt x="2986231" y="893402"/>
                  <a:pt x="2960762" y="882259"/>
                </a:cubicBezTo>
                <a:close/>
                <a:moveTo>
                  <a:pt x="2491975" y="875096"/>
                </a:moveTo>
                <a:cubicBezTo>
                  <a:pt x="2488394" y="904147"/>
                  <a:pt x="2484812" y="930412"/>
                  <a:pt x="2480832" y="958666"/>
                </a:cubicBezTo>
                <a:cubicBezTo>
                  <a:pt x="2502322" y="961850"/>
                  <a:pt x="2522220" y="964636"/>
                  <a:pt x="2542913" y="967819"/>
                </a:cubicBezTo>
                <a:cubicBezTo>
                  <a:pt x="2547688" y="939167"/>
                  <a:pt x="2552066" y="913698"/>
                  <a:pt x="2557239" y="884647"/>
                </a:cubicBezTo>
                <a:cubicBezTo>
                  <a:pt x="2534158" y="881066"/>
                  <a:pt x="2513862" y="878280"/>
                  <a:pt x="2491975" y="875096"/>
                </a:cubicBezTo>
                <a:close/>
                <a:moveTo>
                  <a:pt x="1614889" y="870321"/>
                </a:moveTo>
                <a:cubicBezTo>
                  <a:pt x="1600165" y="876290"/>
                  <a:pt x="1587430" y="881862"/>
                  <a:pt x="1573104" y="887831"/>
                </a:cubicBezTo>
                <a:cubicBezTo>
                  <a:pt x="1585441" y="917279"/>
                  <a:pt x="1597379" y="945534"/>
                  <a:pt x="1609716" y="974584"/>
                </a:cubicBezTo>
                <a:cubicBezTo>
                  <a:pt x="1624042" y="968615"/>
                  <a:pt x="1635980" y="963442"/>
                  <a:pt x="1649511" y="957870"/>
                </a:cubicBezTo>
                <a:cubicBezTo>
                  <a:pt x="1637572" y="928024"/>
                  <a:pt x="1626430" y="899769"/>
                  <a:pt x="1614889" y="870321"/>
                </a:cubicBezTo>
                <a:close/>
                <a:moveTo>
                  <a:pt x="1879527" y="858382"/>
                </a:moveTo>
                <a:cubicBezTo>
                  <a:pt x="1866395" y="861566"/>
                  <a:pt x="1855650" y="864352"/>
                  <a:pt x="1841722" y="867933"/>
                </a:cubicBezTo>
                <a:cubicBezTo>
                  <a:pt x="1845701" y="882657"/>
                  <a:pt x="1849283" y="894994"/>
                  <a:pt x="1852864" y="908524"/>
                </a:cubicBezTo>
                <a:cubicBezTo>
                  <a:pt x="1866395" y="904545"/>
                  <a:pt x="1877537" y="901759"/>
                  <a:pt x="1889874" y="898178"/>
                </a:cubicBezTo>
                <a:cubicBezTo>
                  <a:pt x="1885894" y="883453"/>
                  <a:pt x="1882711" y="871117"/>
                  <a:pt x="1879527" y="858382"/>
                </a:cubicBezTo>
                <a:close/>
                <a:moveTo>
                  <a:pt x="2848938" y="840077"/>
                </a:moveTo>
                <a:cubicBezTo>
                  <a:pt x="2843765" y="854801"/>
                  <a:pt x="2838989" y="867535"/>
                  <a:pt x="2833816" y="882657"/>
                </a:cubicBezTo>
                <a:cubicBezTo>
                  <a:pt x="2860081" y="892606"/>
                  <a:pt x="2884356" y="901361"/>
                  <a:pt x="2909825" y="910514"/>
                </a:cubicBezTo>
                <a:cubicBezTo>
                  <a:pt x="2915396" y="896188"/>
                  <a:pt x="2920569" y="883055"/>
                  <a:pt x="2926141" y="868331"/>
                </a:cubicBezTo>
                <a:cubicBezTo>
                  <a:pt x="2899080" y="858382"/>
                  <a:pt x="2874805" y="849627"/>
                  <a:pt x="2848938" y="840077"/>
                </a:cubicBezTo>
                <a:close/>
                <a:moveTo>
                  <a:pt x="1715173" y="834505"/>
                </a:moveTo>
                <a:cubicBezTo>
                  <a:pt x="1699653" y="839679"/>
                  <a:pt x="1686520" y="844056"/>
                  <a:pt x="1672194" y="849230"/>
                </a:cubicBezTo>
                <a:cubicBezTo>
                  <a:pt x="1682939" y="879872"/>
                  <a:pt x="1693286" y="908524"/>
                  <a:pt x="1703632" y="937973"/>
                </a:cubicBezTo>
                <a:cubicBezTo>
                  <a:pt x="1718754" y="932799"/>
                  <a:pt x="1731091" y="928422"/>
                  <a:pt x="1744621" y="924044"/>
                </a:cubicBezTo>
                <a:cubicBezTo>
                  <a:pt x="1734673" y="893402"/>
                  <a:pt x="1725122" y="864352"/>
                  <a:pt x="1715173" y="834505"/>
                </a:cubicBezTo>
                <a:close/>
                <a:moveTo>
                  <a:pt x="2398058" y="834107"/>
                </a:moveTo>
                <a:cubicBezTo>
                  <a:pt x="2396467" y="856393"/>
                  <a:pt x="2394875" y="876290"/>
                  <a:pt x="2393283" y="897382"/>
                </a:cubicBezTo>
                <a:cubicBezTo>
                  <a:pt x="2413181" y="899371"/>
                  <a:pt x="2430691" y="900963"/>
                  <a:pt x="2450588" y="902953"/>
                </a:cubicBezTo>
                <a:cubicBezTo>
                  <a:pt x="2452976" y="880668"/>
                  <a:pt x="2454966" y="861168"/>
                  <a:pt x="2457353" y="839679"/>
                </a:cubicBezTo>
                <a:cubicBezTo>
                  <a:pt x="2437058" y="837689"/>
                  <a:pt x="2418354" y="836097"/>
                  <a:pt x="2398058" y="834107"/>
                </a:cubicBezTo>
                <a:close/>
                <a:moveTo>
                  <a:pt x="2311305" y="832515"/>
                </a:moveTo>
                <a:cubicBezTo>
                  <a:pt x="2311305" y="852413"/>
                  <a:pt x="2311305" y="871913"/>
                  <a:pt x="2311305" y="893402"/>
                </a:cubicBezTo>
                <a:cubicBezTo>
                  <a:pt x="2329611" y="893402"/>
                  <a:pt x="2347916" y="893402"/>
                  <a:pt x="2367814" y="893402"/>
                </a:cubicBezTo>
                <a:cubicBezTo>
                  <a:pt x="2368610" y="873505"/>
                  <a:pt x="2369406" y="854005"/>
                  <a:pt x="2370600" y="832515"/>
                </a:cubicBezTo>
                <a:cubicBezTo>
                  <a:pt x="2350702" y="832515"/>
                  <a:pt x="2332396" y="832515"/>
                  <a:pt x="2311305" y="832515"/>
                </a:cubicBezTo>
                <a:close/>
                <a:moveTo>
                  <a:pt x="2197889" y="830526"/>
                </a:moveTo>
                <a:cubicBezTo>
                  <a:pt x="2177593" y="831322"/>
                  <a:pt x="2159287" y="832515"/>
                  <a:pt x="2137798" y="833709"/>
                </a:cubicBezTo>
                <a:cubicBezTo>
                  <a:pt x="2139788" y="856393"/>
                  <a:pt x="2141379" y="876290"/>
                  <a:pt x="2143369" y="897780"/>
                </a:cubicBezTo>
                <a:cubicBezTo>
                  <a:pt x="2163267" y="896586"/>
                  <a:pt x="2181175" y="894994"/>
                  <a:pt x="2197889" y="893800"/>
                </a:cubicBezTo>
                <a:cubicBezTo>
                  <a:pt x="2197889" y="872311"/>
                  <a:pt x="2197889" y="852811"/>
                  <a:pt x="2197889" y="830526"/>
                </a:cubicBezTo>
                <a:close/>
                <a:moveTo>
                  <a:pt x="1766111" y="819383"/>
                </a:moveTo>
                <a:cubicBezTo>
                  <a:pt x="1751784" y="823761"/>
                  <a:pt x="1738652" y="827740"/>
                  <a:pt x="1722734" y="832515"/>
                </a:cubicBezTo>
                <a:cubicBezTo>
                  <a:pt x="1732683" y="863556"/>
                  <a:pt x="1741836" y="892208"/>
                  <a:pt x="1751387" y="922055"/>
                </a:cubicBezTo>
                <a:cubicBezTo>
                  <a:pt x="1766111" y="917279"/>
                  <a:pt x="1778845" y="913300"/>
                  <a:pt x="1792774" y="908922"/>
                </a:cubicBezTo>
                <a:cubicBezTo>
                  <a:pt x="1783621" y="878280"/>
                  <a:pt x="1775264" y="849230"/>
                  <a:pt x="1766111" y="819383"/>
                </a:cubicBezTo>
                <a:close/>
                <a:moveTo>
                  <a:pt x="2733930" y="805853"/>
                </a:moveTo>
                <a:cubicBezTo>
                  <a:pt x="2729950" y="820975"/>
                  <a:pt x="2726369" y="834107"/>
                  <a:pt x="2722389" y="849230"/>
                </a:cubicBezTo>
                <a:cubicBezTo>
                  <a:pt x="2749450" y="857189"/>
                  <a:pt x="2774123" y="863954"/>
                  <a:pt x="2799990" y="871515"/>
                </a:cubicBezTo>
                <a:cubicBezTo>
                  <a:pt x="2804367" y="856791"/>
                  <a:pt x="2808745" y="843260"/>
                  <a:pt x="2813122" y="828536"/>
                </a:cubicBezTo>
                <a:cubicBezTo>
                  <a:pt x="2785266" y="820577"/>
                  <a:pt x="2760195" y="813414"/>
                  <a:pt x="2733930" y="805853"/>
                </a:cubicBezTo>
                <a:close/>
                <a:moveTo>
                  <a:pt x="2617330" y="778792"/>
                </a:moveTo>
                <a:cubicBezTo>
                  <a:pt x="2614544" y="794312"/>
                  <a:pt x="2611759" y="808240"/>
                  <a:pt x="2608575" y="822965"/>
                </a:cubicBezTo>
                <a:cubicBezTo>
                  <a:pt x="2635636" y="828934"/>
                  <a:pt x="2660707" y="834107"/>
                  <a:pt x="2687370" y="840077"/>
                </a:cubicBezTo>
                <a:cubicBezTo>
                  <a:pt x="2690951" y="824954"/>
                  <a:pt x="2694135" y="811424"/>
                  <a:pt x="2697716" y="796302"/>
                </a:cubicBezTo>
                <a:cubicBezTo>
                  <a:pt x="2669860" y="790333"/>
                  <a:pt x="2644391" y="784761"/>
                  <a:pt x="2617330" y="778792"/>
                </a:cubicBezTo>
                <a:close/>
                <a:moveTo>
                  <a:pt x="2869233" y="777996"/>
                </a:moveTo>
                <a:cubicBezTo>
                  <a:pt x="2864060" y="793516"/>
                  <a:pt x="2859683" y="806649"/>
                  <a:pt x="2854907" y="820577"/>
                </a:cubicBezTo>
                <a:cubicBezTo>
                  <a:pt x="2881570" y="830526"/>
                  <a:pt x="2906641" y="839679"/>
                  <a:pt x="2933304" y="848832"/>
                </a:cubicBezTo>
                <a:cubicBezTo>
                  <a:pt x="2938875" y="834903"/>
                  <a:pt x="2944049" y="822169"/>
                  <a:pt x="2950018" y="807047"/>
                </a:cubicBezTo>
                <a:cubicBezTo>
                  <a:pt x="2921763" y="797098"/>
                  <a:pt x="2895896" y="787547"/>
                  <a:pt x="2869233" y="777996"/>
                </a:cubicBezTo>
                <a:close/>
                <a:moveTo>
                  <a:pt x="1577879" y="775210"/>
                </a:moveTo>
                <a:cubicBezTo>
                  <a:pt x="1562359" y="781578"/>
                  <a:pt x="1548431" y="787149"/>
                  <a:pt x="1533309" y="793516"/>
                </a:cubicBezTo>
                <a:cubicBezTo>
                  <a:pt x="1545645" y="822965"/>
                  <a:pt x="1557584" y="851219"/>
                  <a:pt x="1569920" y="880668"/>
                </a:cubicBezTo>
                <a:cubicBezTo>
                  <a:pt x="1585043" y="873903"/>
                  <a:pt x="1598175" y="868331"/>
                  <a:pt x="1612103" y="862362"/>
                </a:cubicBezTo>
                <a:cubicBezTo>
                  <a:pt x="1600563" y="832515"/>
                  <a:pt x="1589420" y="804261"/>
                  <a:pt x="1577879" y="775210"/>
                </a:cubicBezTo>
                <a:close/>
                <a:moveTo>
                  <a:pt x="3010506" y="761282"/>
                </a:moveTo>
                <a:cubicBezTo>
                  <a:pt x="3004139" y="776404"/>
                  <a:pt x="2998568" y="789537"/>
                  <a:pt x="2992997" y="803067"/>
                </a:cubicBezTo>
                <a:cubicBezTo>
                  <a:pt x="3020455" y="815404"/>
                  <a:pt x="3045526" y="826546"/>
                  <a:pt x="3072189" y="838087"/>
                </a:cubicBezTo>
                <a:cubicBezTo>
                  <a:pt x="3078954" y="824159"/>
                  <a:pt x="3084923" y="811424"/>
                  <a:pt x="3091689" y="797496"/>
                </a:cubicBezTo>
                <a:cubicBezTo>
                  <a:pt x="3063832" y="785159"/>
                  <a:pt x="3038761" y="773619"/>
                  <a:pt x="3010506" y="761282"/>
                </a:cubicBezTo>
                <a:close/>
                <a:moveTo>
                  <a:pt x="1630807" y="755313"/>
                </a:moveTo>
                <a:cubicBezTo>
                  <a:pt x="1614093" y="761282"/>
                  <a:pt x="1600165" y="766853"/>
                  <a:pt x="1585441" y="772823"/>
                </a:cubicBezTo>
                <a:cubicBezTo>
                  <a:pt x="1597379" y="802669"/>
                  <a:pt x="1608124" y="830924"/>
                  <a:pt x="1619664" y="860372"/>
                </a:cubicBezTo>
                <a:cubicBezTo>
                  <a:pt x="1634389" y="854801"/>
                  <a:pt x="1647919" y="849627"/>
                  <a:pt x="1662643" y="844056"/>
                </a:cubicBezTo>
                <a:cubicBezTo>
                  <a:pt x="1651899" y="813812"/>
                  <a:pt x="1641552" y="785159"/>
                  <a:pt x="1630807" y="755313"/>
                </a:cubicBezTo>
                <a:close/>
                <a:moveTo>
                  <a:pt x="2750644" y="742578"/>
                </a:moveTo>
                <a:cubicBezTo>
                  <a:pt x="2746266" y="758496"/>
                  <a:pt x="2743083" y="771231"/>
                  <a:pt x="2739103" y="785955"/>
                </a:cubicBezTo>
                <a:cubicBezTo>
                  <a:pt x="2766164" y="793516"/>
                  <a:pt x="2791633" y="801077"/>
                  <a:pt x="2819489" y="809036"/>
                </a:cubicBezTo>
                <a:cubicBezTo>
                  <a:pt x="2824265" y="793914"/>
                  <a:pt x="2828244" y="780782"/>
                  <a:pt x="2832622" y="766058"/>
                </a:cubicBezTo>
                <a:cubicBezTo>
                  <a:pt x="2803969" y="757701"/>
                  <a:pt x="2777704" y="750139"/>
                  <a:pt x="2750644" y="742578"/>
                </a:cubicBezTo>
                <a:close/>
                <a:moveTo>
                  <a:pt x="2404824" y="742180"/>
                </a:moveTo>
                <a:cubicBezTo>
                  <a:pt x="2403232" y="764864"/>
                  <a:pt x="2401640" y="784761"/>
                  <a:pt x="2400844" y="805455"/>
                </a:cubicBezTo>
                <a:cubicBezTo>
                  <a:pt x="2422333" y="807445"/>
                  <a:pt x="2441037" y="809036"/>
                  <a:pt x="2460935" y="810628"/>
                </a:cubicBezTo>
                <a:cubicBezTo>
                  <a:pt x="2463322" y="788741"/>
                  <a:pt x="2465312" y="769241"/>
                  <a:pt x="2467700" y="747354"/>
                </a:cubicBezTo>
                <a:cubicBezTo>
                  <a:pt x="2445415" y="745762"/>
                  <a:pt x="2425915" y="744170"/>
                  <a:pt x="2404824" y="742180"/>
                </a:cubicBezTo>
                <a:close/>
                <a:moveTo>
                  <a:pt x="2313693" y="739793"/>
                </a:moveTo>
                <a:cubicBezTo>
                  <a:pt x="2313693" y="760486"/>
                  <a:pt x="2313693" y="779986"/>
                  <a:pt x="2313693" y="801077"/>
                </a:cubicBezTo>
                <a:cubicBezTo>
                  <a:pt x="2333988" y="801077"/>
                  <a:pt x="2353090" y="801077"/>
                  <a:pt x="2372988" y="801077"/>
                </a:cubicBezTo>
                <a:cubicBezTo>
                  <a:pt x="2374181" y="780782"/>
                  <a:pt x="2375375" y="761282"/>
                  <a:pt x="2376569" y="739793"/>
                </a:cubicBezTo>
                <a:cubicBezTo>
                  <a:pt x="2355080" y="739793"/>
                  <a:pt x="2335580" y="739793"/>
                  <a:pt x="2313693" y="739793"/>
                </a:cubicBezTo>
                <a:close/>
                <a:moveTo>
                  <a:pt x="2224153" y="738997"/>
                </a:moveTo>
                <a:cubicBezTo>
                  <a:pt x="2224153" y="760486"/>
                  <a:pt x="2224153" y="779986"/>
                  <a:pt x="2224153" y="799486"/>
                </a:cubicBezTo>
                <a:cubicBezTo>
                  <a:pt x="2245245" y="799486"/>
                  <a:pt x="2264346" y="799486"/>
                  <a:pt x="2284642" y="799486"/>
                </a:cubicBezTo>
                <a:cubicBezTo>
                  <a:pt x="2284642" y="778394"/>
                  <a:pt x="2284642" y="759292"/>
                  <a:pt x="2284642" y="738997"/>
                </a:cubicBezTo>
                <a:cubicBezTo>
                  <a:pt x="2263153" y="738997"/>
                  <a:pt x="2243255" y="738997"/>
                  <a:pt x="2224153" y="738997"/>
                </a:cubicBezTo>
                <a:close/>
                <a:moveTo>
                  <a:pt x="1684133" y="737405"/>
                </a:moveTo>
                <a:cubicBezTo>
                  <a:pt x="1668612" y="742578"/>
                  <a:pt x="1654286" y="747354"/>
                  <a:pt x="1638766" y="752925"/>
                </a:cubicBezTo>
                <a:cubicBezTo>
                  <a:pt x="1649113" y="783567"/>
                  <a:pt x="1659460" y="811822"/>
                  <a:pt x="1669806" y="841668"/>
                </a:cubicBezTo>
                <a:cubicBezTo>
                  <a:pt x="1684929" y="836097"/>
                  <a:pt x="1698459" y="831720"/>
                  <a:pt x="1713183" y="826546"/>
                </a:cubicBezTo>
                <a:cubicBezTo>
                  <a:pt x="1703234" y="796700"/>
                  <a:pt x="1694081" y="768047"/>
                  <a:pt x="1684133" y="737405"/>
                </a:cubicBezTo>
                <a:close/>
                <a:moveTo>
                  <a:pt x="1737856" y="720691"/>
                </a:moveTo>
                <a:cubicBezTo>
                  <a:pt x="1721540" y="725864"/>
                  <a:pt x="1707612" y="729844"/>
                  <a:pt x="1691694" y="734619"/>
                </a:cubicBezTo>
                <a:cubicBezTo>
                  <a:pt x="1702040" y="766058"/>
                  <a:pt x="1711193" y="794710"/>
                  <a:pt x="1720744" y="824556"/>
                </a:cubicBezTo>
                <a:cubicBezTo>
                  <a:pt x="1736264" y="819383"/>
                  <a:pt x="1749795" y="815006"/>
                  <a:pt x="1764121" y="810628"/>
                </a:cubicBezTo>
                <a:cubicBezTo>
                  <a:pt x="1754968" y="779588"/>
                  <a:pt x="1746611" y="750935"/>
                  <a:pt x="1737856" y="720691"/>
                </a:cubicBezTo>
                <a:close/>
                <a:moveTo>
                  <a:pt x="2630064" y="714722"/>
                </a:moveTo>
                <a:cubicBezTo>
                  <a:pt x="2626881" y="730242"/>
                  <a:pt x="2624493" y="743772"/>
                  <a:pt x="2621708" y="759292"/>
                </a:cubicBezTo>
                <a:cubicBezTo>
                  <a:pt x="2649962" y="765262"/>
                  <a:pt x="2675829" y="770833"/>
                  <a:pt x="2703288" y="776802"/>
                </a:cubicBezTo>
                <a:cubicBezTo>
                  <a:pt x="2706869" y="761282"/>
                  <a:pt x="2710053" y="748150"/>
                  <a:pt x="2713634" y="733028"/>
                </a:cubicBezTo>
                <a:cubicBezTo>
                  <a:pt x="2684982" y="726660"/>
                  <a:pt x="2658319" y="721089"/>
                  <a:pt x="2630064" y="714722"/>
                </a:cubicBezTo>
                <a:close/>
                <a:moveTo>
                  <a:pt x="1485953" y="701987"/>
                </a:moveTo>
                <a:cubicBezTo>
                  <a:pt x="1470034" y="709150"/>
                  <a:pt x="1455708" y="715518"/>
                  <a:pt x="1439392" y="722681"/>
                </a:cubicBezTo>
                <a:cubicBezTo>
                  <a:pt x="1453320" y="752925"/>
                  <a:pt x="1465657" y="780384"/>
                  <a:pt x="1478789" y="808638"/>
                </a:cubicBezTo>
                <a:cubicBezTo>
                  <a:pt x="1494708" y="801475"/>
                  <a:pt x="1508238" y="795506"/>
                  <a:pt x="1522962" y="788343"/>
                </a:cubicBezTo>
                <a:cubicBezTo>
                  <a:pt x="1510228" y="758894"/>
                  <a:pt x="1498289" y="731038"/>
                  <a:pt x="1485953" y="701987"/>
                </a:cubicBezTo>
                <a:close/>
                <a:moveTo>
                  <a:pt x="1540870" y="680100"/>
                </a:moveTo>
                <a:cubicBezTo>
                  <a:pt x="1524952" y="686467"/>
                  <a:pt x="1510228" y="692436"/>
                  <a:pt x="1493514" y="698804"/>
                </a:cubicBezTo>
                <a:cubicBezTo>
                  <a:pt x="1506646" y="729048"/>
                  <a:pt x="1518187" y="756905"/>
                  <a:pt x="1530523" y="785955"/>
                </a:cubicBezTo>
                <a:cubicBezTo>
                  <a:pt x="1546441" y="779190"/>
                  <a:pt x="1559972" y="773619"/>
                  <a:pt x="1575094" y="767251"/>
                </a:cubicBezTo>
                <a:cubicBezTo>
                  <a:pt x="1563155" y="737405"/>
                  <a:pt x="1552411" y="709150"/>
                  <a:pt x="1540870" y="680100"/>
                </a:cubicBezTo>
                <a:close/>
                <a:moveTo>
                  <a:pt x="1468841" y="662590"/>
                </a:moveTo>
                <a:cubicBezTo>
                  <a:pt x="1451729" y="670549"/>
                  <a:pt x="1437005" y="677314"/>
                  <a:pt x="1421882" y="684079"/>
                </a:cubicBezTo>
                <a:cubicBezTo>
                  <a:pt x="1426658" y="694824"/>
                  <a:pt x="1431035" y="703977"/>
                  <a:pt x="1436607" y="715916"/>
                </a:cubicBezTo>
                <a:cubicBezTo>
                  <a:pt x="1452525" y="708752"/>
                  <a:pt x="1467647" y="701987"/>
                  <a:pt x="1483167" y="694824"/>
                </a:cubicBezTo>
                <a:cubicBezTo>
                  <a:pt x="1477994" y="683284"/>
                  <a:pt x="1473616" y="673335"/>
                  <a:pt x="1468841" y="662590"/>
                </a:cubicBezTo>
                <a:close/>
                <a:moveTo>
                  <a:pt x="1596185" y="659008"/>
                </a:moveTo>
                <a:cubicBezTo>
                  <a:pt x="1579471" y="665376"/>
                  <a:pt x="1564747" y="670947"/>
                  <a:pt x="1548829" y="676916"/>
                </a:cubicBezTo>
                <a:cubicBezTo>
                  <a:pt x="1560370" y="706763"/>
                  <a:pt x="1571114" y="735017"/>
                  <a:pt x="1582655" y="764864"/>
                </a:cubicBezTo>
                <a:cubicBezTo>
                  <a:pt x="1598573" y="758894"/>
                  <a:pt x="1612899" y="753323"/>
                  <a:pt x="1628021" y="747354"/>
                </a:cubicBezTo>
                <a:cubicBezTo>
                  <a:pt x="1616879" y="716712"/>
                  <a:pt x="1606930" y="688457"/>
                  <a:pt x="1596185" y="659008"/>
                </a:cubicBezTo>
                <a:close/>
                <a:moveTo>
                  <a:pt x="2911018" y="654233"/>
                </a:moveTo>
                <a:cubicBezTo>
                  <a:pt x="2905845" y="669753"/>
                  <a:pt x="2901866" y="682886"/>
                  <a:pt x="2897090" y="696814"/>
                </a:cubicBezTo>
                <a:cubicBezTo>
                  <a:pt x="2925743" y="707559"/>
                  <a:pt x="2952803" y="717507"/>
                  <a:pt x="2981058" y="727854"/>
                </a:cubicBezTo>
                <a:cubicBezTo>
                  <a:pt x="2986629" y="713130"/>
                  <a:pt x="2991803" y="699998"/>
                  <a:pt x="2997374" y="685671"/>
                </a:cubicBezTo>
                <a:cubicBezTo>
                  <a:pt x="2967130" y="674529"/>
                  <a:pt x="2939671" y="664580"/>
                  <a:pt x="2911018" y="654233"/>
                </a:cubicBezTo>
                <a:close/>
                <a:moveTo>
                  <a:pt x="2191123" y="646672"/>
                </a:moveTo>
                <a:cubicBezTo>
                  <a:pt x="2167246" y="647866"/>
                  <a:pt x="2146553" y="648662"/>
                  <a:pt x="2124268" y="649856"/>
                </a:cubicBezTo>
                <a:cubicBezTo>
                  <a:pt x="2125859" y="672539"/>
                  <a:pt x="2127053" y="692436"/>
                  <a:pt x="2128645" y="713528"/>
                </a:cubicBezTo>
                <a:cubicBezTo>
                  <a:pt x="2151726" y="711936"/>
                  <a:pt x="2172022" y="711140"/>
                  <a:pt x="2191123" y="709946"/>
                </a:cubicBezTo>
                <a:cubicBezTo>
                  <a:pt x="2191123" y="688457"/>
                  <a:pt x="2191123" y="669355"/>
                  <a:pt x="2191123" y="646672"/>
                </a:cubicBezTo>
                <a:close/>
                <a:moveTo>
                  <a:pt x="2315682" y="645080"/>
                </a:moveTo>
                <a:cubicBezTo>
                  <a:pt x="2315682" y="667365"/>
                  <a:pt x="2315682" y="687263"/>
                  <a:pt x="2315682" y="708752"/>
                </a:cubicBezTo>
                <a:cubicBezTo>
                  <a:pt x="2335182" y="709548"/>
                  <a:pt x="2355478" y="710344"/>
                  <a:pt x="2378161" y="711538"/>
                </a:cubicBezTo>
                <a:cubicBezTo>
                  <a:pt x="2379355" y="688855"/>
                  <a:pt x="2380549" y="669355"/>
                  <a:pt x="2381742" y="647866"/>
                </a:cubicBezTo>
                <a:cubicBezTo>
                  <a:pt x="2358661" y="647070"/>
                  <a:pt x="2337968" y="645876"/>
                  <a:pt x="2315682" y="645080"/>
                </a:cubicBezTo>
                <a:close/>
                <a:moveTo>
                  <a:pt x="3060648" y="640703"/>
                </a:moveTo>
                <a:cubicBezTo>
                  <a:pt x="3054281" y="655427"/>
                  <a:pt x="3049108" y="667763"/>
                  <a:pt x="3043138" y="682090"/>
                </a:cubicBezTo>
                <a:cubicBezTo>
                  <a:pt x="3072587" y="695222"/>
                  <a:pt x="3099648" y="707161"/>
                  <a:pt x="3127902" y="719895"/>
                </a:cubicBezTo>
                <a:cubicBezTo>
                  <a:pt x="3134270" y="705967"/>
                  <a:pt x="3140239" y="693232"/>
                  <a:pt x="3147004" y="678906"/>
                </a:cubicBezTo>
                <a:cubicBezTo>
                  <a:pt x="3117556" y="665774"/>
                  <a:pt x="3090097" y="653835"/>
                  <a:pt x="3060648" y="640703"/>
                </a:cubicBezTo>
                <a:close/>
                <a:moveTo>
                  <a:pt x="1651899" y="640305"/>
                </a:moveTo>
                <a:cubicBezTo>
                  <a:pt x="1635185" y="645876"/>
                  <a:pt x="1620460" y="651049"/>
                  <a:pt x="1604144" y="656621"/>
                </a:cubicBezTo>
                <a:cubicBezTo>
                  <a:pt x="1614889" y="686467"/>
                  <a:pt x="1624838" y="715120"/>
                  <a:pt x="1635583" y="745364"/>
                </a:cubicBezTo>
                <a:cubicBezTo>
                  <a:pt x="1651899" y="739793"/>
                  <a:pt x="1667021" y="734619"/>
                  <a:pt x="1681347" y="729844"/>
                </a:cubicBezTo>
                <a:cubicBezTo>
                  <a:pt x="1670602" y="697610"/>
                  <a:pt x="1661449" y="669355"/>
                  <a:pt x="1651899" y="640305"/>
                </a:cubicBezTo>
                <a:close/>
                <a:moveTo>
                  <a:pt x="1524554" y="639907"/>
                </a:moveTo>
                <a:cubicBezTo>
                  <a:pt x="1507840" y="647070"/>
                  <a:pt x="1493116" y="653039"/>
                  <a:pt x="1477198" y="659804"/>
                </a:cubicBezTo>
                <a:cubicBezTo>
                  <a:pt x="1481973" y="671345"/>
                  <a:pt x="1486351" y="680896"/>
                  <a:pt x="1491126" y="691641"/>
                </a:cubicBezTo>
                <a:cubicBezTo>
                  <a:pt x="1507044" y="685273"/>
                  <a:pt x="1521370" y="679304"/>
                  <a:pt x="1538482" y="672539"/>
                </a:cubicBezTo>
                <a:cubicBezTo>
                  <a:pt x="1533309" y="660202"/>
                  <a:pt x="1528931" y="650254"/>
                  <a:pt x="1524554" y="639907"/>
                </a:cubicBezTo>
                <a:close/>
                <a:moveTo>
                  <a:pt x="1580665" y="618019"/>
                </a:moveTo>
                <a:cubicBezTo>
                  <a:pt x="1563951" y="624387"/>
                  <a:pt x="1549227" y="629958"/>
                  <a:pt x="1532911" y="636325"/>
                </a:cubicBezTo>
                <a:cubicBezTo>
                  <a:pt x="1537288" y="647468"/>
                  <a:pt x="1540870" y="657019"/>
                  <a:pt x="1545645" y="669355"/>
                </a:cubicBezTo>
                <a:cubicBezTo>
                  <a:pt x="1562757" y="662988"/>
                  <a:pt x="1577879" y="657019"/>
                  <a:pt x="1593798" y="651049"/>
                </a:cubicBezTo>
                <a:cubicBezTo>
                  <a:pt x="1589420" y="639111"/>
                  <a:pt x="1585441" y="629162"/>
                  <a:pt x="1580665" y="618019"/>
                </a:cubicBezTo>
                <a:close/>
                <a:moveTo>
                  <a:pt x="2784470" y="616030"/>
                </a:moveTo>
                <a:cubicBezTo>
                  <a:pt x="2780490" y="630356"/>
                  <a:pt x="2776909" y="643886"/>
                  <a:pt x="2772531" y="659008"/>
                </a:cubicBezTo>
                <a:cubicBezTo>
                  <a:pt x="2802378" y="667763"/>
                  <a:pt x="2829836" y="675722"/>
                  <a:pt x="2858887" y="684079"/>
                </a:cubicBezTo>
                <a:cubicBezTo>
                  <a:pt x="2863264" y="669753"/>
                  <a:pt x="2867642" y="656621"/>
                  <a:pt x="2872417" y="641499"/>
                </a:cubicBezTo>
                <a:cubicBezTo>
                  <a:pt x="2842571" y="633142"/>
                  <a:pt x="2814316" y="624785"/>
                  <a:pt x="2784470" y="616030"/>
                </a:cubicBezTo>
                <a:close/>
                <a:moveTo>
                  <a:pt x="1445759" y="608071"/>
                </a:moveTo>
                <a:cubicBezTo>
                  <a:pt x="1428648" y="616030"/>
                  <a:pt x="1413127" y="622795"/>
                  <a:pt x="1396811" y="630356"/>
                </a:cubicBezTo>
                <a:cubicBezTo>
                  <a:pt x="1403576" y="643488"/>
                  <a:pt x="1408750" y="654631"/>
                  <a:pt x="1414321" y="666172"/>
                </a:cubicBezTo>
                <a:cubicBezTo>
                  <a:pt x="1430637" y="658611"/>
                  <a:pt x="1445361" y="652243"/>
                  <a:pt x="1461677" y="645080"/>
                </a:cubicBezTo>
                <a:cubicBezTo>
                  <a:pt x="1456106" y="631550"/>
                  <a:pt x="1450933" y="620407"/>
                  <a:pt x="1445759" y="608071"/>
                </a:cubicBezTo>
                <a:close/>
                <a:moveTo>
                  <a:pt x="1639164" y="598918"/>
                </a:moveTo>
                <a:cubicBezTo>
                  <a:pt x="1622052" y="604887"/>
                  <a:pt x="1606532" y="610458"/>
                  <a:pt x="1590216" y="616030"/>
                </a:cubicBezTo>
                <a:cubicBezTo>
                  <a:pt x="1594593" y="628366"/>
                  <a:pt x="1598573" y="638315"/>
                  <a:pt x="1602552" y="649060"/>
                </a:cubicBezTo>
                <a:cubicBezTo>
                  <a:pt x="1619266" y="643090"/>
                  <a:pt x="1633991" y="637917"/>
                  <a:pt x="1650307" y="632744"/>
                </a:cubicBezTo>
                <a:cubicBezTo>
                  <a:pt x="1646725" y="621203"/>
                  <a:pt x="1643144" y="611652"/>
                  <a:pt x="1639164" y="598918"/>
                </a:cubicBezTo>
                <a:close/>
                <a:moveTo>
                  <a:pt x="2932110" y="592551"/>
                </a:moveTo>
                <a:cubicBezTo>
                  <a:pt x="2926936" y="607673"/>
                  <a:pt x="2922559" y="620805"/>
                  <a:pt x="2917386" y="635131"/>
                </a:cubicBezTo>
                <a:cubicBezTo>
                  <a:pt x="2947232" y="645876"/>
                  <a:pt x="2975487" y="656223"/>
                  <a:pt x="3004935" y="666968"/>
                </a:cubicBezTo>
                <a:cubicBezTo>
                  <a:pt x="3010506" y="652641"/>
                  <a:pt x="3015282" y="639907"/>
                  <a:pt x="3020853" y="625183"/>
                </a:cubicBezTo>
                <a:cubicBezTo>
                  <a:pt x="2991007" y="614040"/>
                  <a:pt x="2961956" y="603295"/>
                  <a:pt x="2932110" y="592551"/>
                </a:cubicBezTo>
                <a:close/>
                <a:moveTo>
                  <a:pt x="2654737" y="586581"/>
                </a:moveTo>
                <a:cubicBezTo>
                  <a:pt x="2651952" y="602499"/>
                  <a:pt x="2649564" y="616030"/>
                  <a:pt x="2646778" y="630754"/>
                </a:cubicBezTo>
                <a:cubicBezTo>
                  <a:pt x="2676625" y="637519"/>
                  <a:pt x="2704879" y="643488"/>
                  <a:pt x="2733930" y="649856"/>
                </a:cubicBezTo>
                <a:cubicBezTo>
                  <a:pt x="2737909" y="634335"/>
                  <a:pt x="2741093" y="621203"/>
                  <a:pt x="2744675" y="606081"/>
                </a:cubicBezTo>
                <a:cubicBezTo>
                  <a:pt x="2713634" y="599316"/>
                  <a:pt x="2684982" y="592948"/>
                  <a:pt x="2654737" y="586581"/>
                </a:cubicBezTo>
                <a:close/>
                <a:moveTo>
                  <a:pt x="1503860" y="584989"/>
                </a:moveTo>
                <a:cubicBezTo>
                  <a:pt x="1486749" y="591755"/>
                  <a:pt x="1470830" y="598122"/>
                  <a:pt x="1454514" y="605285"/>
                </a:cubicBezTo>
                <a:cubicBezTo>
                  <a:pt x="1460086" y="618019"/>
                  <a:pt x="1464861" y="629560"/>
                  <a:pt x="1470034" y="642295"/>
                </a:cubicBezTo>
                <a:cubicBezTo>
                  <a:pt x="1487146" y="635131"/>
                  <a:pt x="1502269" y="629162"/>
                  <a:pt x="1518585" y="622397"/>
                </a:cubicBezTo>
                <a:cubicBezTo>
                  <a:pt x="1513411" y="609264"/>
                  <a:pt x="1509034" y="598122"/>
                  <a:pt x="1503860" y="584989"/>
                </a:cubicBezTo>
                <a:close/>
                <a:moveTo>
                  <a:pt x="1696469" y="581010"/>
                </a:moveTo>
                <a:cubicBezTo>
                  <a:pt x="1679357" y="586183"/>
                  <a:pt x="1664235" y="590959"/>
                  <a:pt x="1647123" y="596132"/>
                </a:cubicBezTo>
                <a:cubicBezTo>
                  <a:pt x="1651501" y="608867"/>
                  <a:pt x="1654684" y="618417"/>
                  <a:pt x="1658266" y="629560"/>
                </a:cubicBezTo>
                <a:cubicBezTo>
                  <a:pt x="1674980" y="624387"/>
                  <a:pt x="1690102" y="620009"/>
                  <a:pt x="1706816" y="614836"/>
                </a:cubicBezTo>
                <a:cubicBezTo>
                  <a:pt x="1703234" y="603295"/>
                  <a:pt x="1700051" y="592948"/>
                  <a:pt x="1696469" y="581010"/>
                </a:cubicBezTo>
                <a:close/>
                <a:moveTo>
                  <a:pt x="1561563" y="563102"/>
                </a:moveTo>
                <a:cubicBezTo>
                  <a:pt x="1544452" y="569867"/>
                  <a:pt x="1528533" y="575836"/>
                  <a:pt x="1511819" y="582602"/>
                </a:cubicBezTo>
                <a:cubicBezTo>
                  <a:pt x="1517391" y="596132"/>
                  <a:pt x="1522166" y="607275"/>
                  <a:pt x="1526942" y="619611"/>
                </a:cubicBezTo>
                <a:cubicBezTo>
                  <a:pt x="1543656" y="613244"/>
                  <a:pt x="1558778" y="607275"/>
                  <a:pt x="1575492" y="600907"/>
                </a:cubicBezTo>
                <a:cubicBezTo>
                  <a:pt x="1570318" y="587377"/>
                  <a:pt x="1566339" y="575836"/>
                  <a:pt x="1561563" y="563102"/>
                </a:cubicBezTo>
                <a:close/>
                <a:moveTo>
                  <a:pt x="2418354" y="557929"/>
                </a:moveTo>
                <a:cubicBezTo>
                  <a:pt x="2416762" y="580214"/>
                  <a:pt x="2415170" y="600112"/>
                  <a:pt x="2413977" y="621203"/>
                </a:cubicBezTo>
                <a:cubicBezTo>
                  <a:pt x="2436660" y="623591"/>
                  <a:pt x="2457751" y="625580"/>
                  <a:pt x="2480832" y="627570"/>
                </a:cubicBezTo>
                <a:cubicBezTo>
                  <a:pt x="2483220" y="604887"/>
                  <a:pt x="2485210" y="584989"/>
                  <a:pt x="2487200" y="563898"/>
                </a:cubicBezTo>
                <a:cubicBezTo>
                  <a:pt x="2462925" y="561908"/>
                  <a:pt x="2441435" y="559918"/>
                  <a:pt x="2418354" y="557929"/>
                </a:cubicBezTo>
                <a:close/>
                <a:moveTo>
                  <a:pt x="2219378" y="553551"/>
                </a:moveTo>
                <a:cubicBezTo>
                  <a:pt x="2219378" y="575439"/>
                  <a:pt x="2219378" y="594938"/>
                  <a:pt x="2219378" y="614836"/>
                </a:cubicBezTo>
                <a:cubicBezTo>
                  <a:pt x="2242459" y="614836"/>
                  <a:pt x="2263949" y="614836"/>
                  <a:pt x="2284642" y="614836"/>
                </a:cubicBezTo>
                <a:cubicBezTo>
                  <a:pt x="2284642" y="593346"/>
                  <a:pt x="2284642" y="573449"/>
                  <a:pt x="2284642" y="553551"/>
                </a:cubicBezTo>
                <a:cubicBezTo>
                  <a:pt x="2261959" y="553551"/>
                  <a:pt x="2240867" y="553551"/>
                  <a:pt x="2219378" y="553551"/>
                </a:cubicBezTo>
                <a:close/>
                <a:moveTo>
                  <a:pt x="2318070" y="552755"/>
                </a:moveTo>
                <a:cubicBezTo>
                  <a:pt x="2318070" y="575836"/>
                  <a:pt x="2318070" y="595336"/>
                  <a:pt x="2317672" y="616030"/>
                </a:cubicBezTo>
                <a:cubicBezTo>
                  <a:pt x="2339957" y="617224"/>
                  <a:pt x="2360651" y="618417"/>
                  <a:pt x="2383732" y="619611"/>
                </a:cubicBezTo>
                <a:cubicBezTo>
                  <a:pt x="2384926" y="597724"/>
                  <a:pt x="2385722" y="577428"/>
                  <a:pt x="2386916" y="555939"/>
                </a:cubicBezTo>
                <a:cubicBezTo>
                  <a:pt x="2363437" y="554745"/>
                  <a:pt x="2341947" y="553949"/>
                  <a:pt x="2318070" y="552755"/>
                </a:cubicBezTo>
                <a:close/>
                <a:moveTo>
                  <a:pt x="1621256" y="542807"/>
                </a:moveTo>
                <a:cubicBezTo>
                  <a:pt x="1603348" y="548776"/>
                  <a:pt x="1587430" y="554347"/>
                  <a:pt x="1570716" y="560316"/>
                </a:cubicBezTo>
                <a:cubicBezTo>
                  <a:pt x="1575890" y="574245"/>
                  <a:pt x="1579869" y="585785"/>
                  <a:pt x="1584247" y="598122"/>
                </a:cubicBezTo>
                <a:cubicBezTo>
                  <a:pt x="1602155" y="591755"/>
                  <a:pt x="1617277" y="586581"/>
                  <a:pt x="1633593" y="581010"/>
                </a:cubicBezTo>
                <a:cubicBezTo>
                  <a:pt x="1629215" y="568275"/>
                  <a:pt x="1625634" y="557133"/>
                  <a:pt x="1621256" y="542807"/>
                </a:cubicBezTo>
                <a:close/>
                <a:moveTo>
                  <a:pt x="1680153" y="524899"/>
                </a:moveTo>
                <a:cubicBezTo>
                  <a:pt x="1662245" y="530072"/>
                  <a:pt x="1646327" y="535245"/>
                  <a:pt x="1629215" y="540021"/>
                </a:cubicBezTo>
                <a:cubicBezTo>
                  <a:pt x="1633991" y="553949"/>
                  <a:pt x="1637572" y="565092"/>
                  <a:pt x="1641950" y="578622"/>
                </a:cubicBezTo>
                <a:cubicBezTo>
                  <a:pt x="1659858" y="573051"/>
                  <a:pt x="1675378" y="568275"/>
                  <a:pt x="1691694" y="563102"/>
                </a:cubicBezTo>
                <a:cubicBezTo>
                  <a:pt x="1687714" y="549572"/>
                  <a:pt x="1684133" y="537633"/>
                  <a:pt x="1680153" y="524899"/>
                </a:cubicBezTo>
                <a:close/>
                <a:moveTo>
                  <a:pt x="2667472" y="522113"/>
                </a:moveTo>
                <a:cubicBezTo>
                  <a:pt x="2664288" y="538827"/>
                  <a:pt x="2661901" y="551959"/>
                  <a:pt x="2659115" y="566286"/>
                </a:cubicBezTo>
                <a:cubicBezTo>
                  <a:pt x="2690155" y="573051"/>
                  <a:pt x="2718808" y="579418"/>
                  <a:pt x="2749450" y="586183"/>
                </a:cubicBezTo>
                <a:cubicBezTo>
                  <a:pt x="2753032" y="571061"/>
                  <a:pt x="2756215" y="557929"/>
                  <a:pt x="2760195" y="542409"/>
                </a:cubicBezTo>
                <a:cubicBezTo>
                  <a:pt x="2728756" y="535643"/>
                  <a:pt x="2698910" y="528878"/>
                  <a:pt x="2667472" y="522113"/>
                </a:cubicBezTo>
                <a:close/>
                <a:moveTo>
                  <a:pt x="2425119" y="465604"/>
                </a:moveTo>
                <a:cubicBezTo>
                  <a:pt x="2423527" y="487889"/>
                  <a:pt x="2421936" y="508185"/>
                  <a:pt x="2420742" y="529276"/>
                </a:cubicBezTo>
                <a:cubicBezTo>
                  <a:pt x="2445017" y="531266"/>
                  <a:pt x="2467302" y="533654"/>
                  <a:pt x="2490781" y="535643"/>
                </a:cubicBezTo>
                <a:cubicBezTo>
                  <a:pt x="2493169" y="513358"/>
                  <a:pt x="2495159" y="493460"/>
                  <a:pt x="2497148" y="472369"/>
                </a:cubicBezTo>
                <a:cubicBezTo>
                  <a:pt x="2472476" y="469981"/>
                  <a:pt x="2450190" y="467992"/>
                  <a:pt x="2425119" y="465604"/>
                </a:cubicBezTo>
                <a:close/>
                <a:moveTo>
                  <a:pt x="2320060" y="462818"/>
                </a:moveTo>
                <a:cubicBezTo>
                  <a:pt x="2320060" y="483114"/>
                  <a:pt x="2320060" y="503011"/>
                  <a:pt x="2319662" y="523705"/>
                </a:cubicBezTo>
                <a:cubicBezTo>
                  <a:pt x="2342743" y="524899"/>
                  <a:pt x="2364233" y="526092"/>
                  <a:pt x="2388508" y="527286"/>
                </a:cubicBezTo>
                <a:cubicBezTo>
                  <a:pt x="2390099" y="505001"/>
                  <a:pt x="2391293" y="485103"/>
                  <a:pt x="2392487" y="462818"/>
                </a:cubicBezTo>
                <a:cubicBezTo>
                  <a:pt x="2367416" y="462818"/>
                  <a:pt x="2344335" y="462818"/>
                  <a:pt x="2320060" y="462818"/>
                </a:cubicBezTo>
                <a:close/>
                <a:moveTo>
                  <a:pt x="2181971" y="461226"/>
                </a:moveTo>
                <a:cubicBezTo>
                  <a:pt x="2156899" y="462818"/>
                  <a:pt x="2134614" y="464410"/>
                  <a:pt x="2110339" y="466002"/>
                </a:cubicBezTo>
                <a:cubicBezTo>
                  <a:pt x="2111931" y="487491"/>
                  <a:pt x="2113523" y="507787"/>
                  <a:pt x="2115115" y="528878"/>
                </a:cubicBezTo>
                <a:cubicBezTo>
                  <a:pt x="2138992" y="527684"/>
                  <a:pt x="2161277" y="526490"/>
                  <a:pt x="2185950" y="524899"/>
                </a:cubicBezTo>
                <a:cubicBezTo>
                  <a:pt x="2184358" y="501817"/>
                  <a:pt x="2183164" y="481920"/>
                  <a:pt x="2181971" y="461226"/>
                </a:cubicBezTo>
                <a:close/>
                <a:moveTo>
                  <a:pt x="1608523" y="448890"/>
                </a:moveTo>
                <a:cubicBezTo>
                  <a:pt x="1613696" y="462420"/>
                  <a:pt x="1616880" y="471573"/>
                  <a:pt x="1620859" y="481522"/>
                </a:cubicBezTo>
                <a:cubicBezTo>
                  <a:pt x="1630808" y="479532"/>
                  <a:pt x="1640359" y="477543"/>
                  <a:pt x="1651900" y="475155"/>
                </a:cubicBezTo>
                <a:cubicBezTo>
                  <a:pt x="1654287" y="483910"/>
                  <a:pt x="1656277" y="491471"/>
                  <a:pt x="1658267" y="498635"/>
                </a:cubicBezTo>
                <a:cubicBezTo>
                  <a:pt x="1573105" y="530471"/>
                  <a:pt x="1489534" y="561113"/>
                  <a:pt x="1403576" y="592950"/>
                </a:cubicBezTo>
                <a:cubicBezTo>
                  <a:pt x="1400791" y="586980"/>
                  <a:pt x="1397209" y="579817"/>
                  <a:pt x="1391240" y="566685"/>
                </a:cubicBezTo>
                <a:cubicBezTo>
                  <a:pt x="1406760" y="564297"/>
                  <a:pt x="1419892" y="562705"/>
                  <a:pt x="1432627" y="560318"/>
                </a:cubicBezTo>
                <a:cubicBezTo>
                  <a:pt x="1437004" y="559522"/>
                  <a:pt x="1441382" y="557930"/>
                  <a:pt x="1445759" y="556338"/>
                </a:cubicBezTo>
                <a:cubicBezTo>
                  <a:pt x="1499881" y="536838"/>
                  <a:pt x="1554003" y="516941"/>
                  <a:pt x="1608125" y="496247"/>
                </a:cubicBezTo>
                <a:cubicBezTo>
                  <a:pt x="1613298" y="494655"/>
                  <a:pt x="1617676" y="492267"/>
                  <a:pt x="1622451" y="489879"/>
                </a:cubicBezTo>
                <a:cubicBezTo>
                  <a:pt x="1621257" y="487093"/>
                  <a:pt x="1620461" y="484706"/>
                  <a:pt x="1619267" y="482318"/>
                </a:cubicBezTo>
                <a:cubicBezTo>
                  <a:pt x="1555595" y="505400"/>
                  <a:pt x="1492320" y="528481"/>
                  <a:pt x="1427056" y="552359"/>
                </a:cubicBezTo>
                <a:cubicBezTo>
                  <a:pt x="1423474" y="543604"/>
                  <a:pt x="1419494" y="534053"/>
                  <a:pt x="1413525" y="520920"/>
                </a:cubicBezTo>
                <a:cubicBezTo>
                  <a:pt x="1478391" y="497043"/>
                  <a:pt x="1542463" y="473165"/>
                  <a:pt x="1608523" y="448890"/>
                </a:cubicBezTo>
                <a:close/>
                <a:moveTo>
                  <a:pt x="2322448" y="370891"/>
                </a:moveTo>
                <a:cubicBezTo>
                  <a:pt x="2322448" y="390789"/>
                  <a:pt x="2322448" y="410288"/>
                  <a:pt x="2322845" y="432574"/>
                </a:cubicBezTo>
                <a:cubicBezTo>
                  <a:pt x="2347519" y="432574"/>
                  <a:pt x="2370202" y="432574"/>
                  <a:pt x="2394875" y="432574"/>
                </a:cubicBezTo>
                <a:cubicBezTo>
                  <a:pt x="2395671" y="412278"/>
                  <a:pt x="2396865" y="392779"/>
                  <a:pt x="2398058" y="370891"/>
                </a:cubicBezTo>
                <a:cubicBezTo>
                  <a:pt x="2371794" y="370891"/>
                  <a:pt x="2347916" y="370891"/>
                  <a:pt x="2322448" y="370891"/>
                </a:cubicBezTo>
                <a:close/>
                <a:moveTo>
                  <a:pt x="2215398" y="369697"/>
                </a:moveTo>
                <a:cubicBezTo>
                  <a:pt x="2215398" y="390789"/>
                  <a:pt x="2215398" y="411084"/>
                  <a:pt x="2215398" y="430982"/>
                </a:cubicBezTo>
                <a:cubicBezTo>
                  <a:pt x="2240072" y="430982"/>
                  <a:pt x="2263153" y="430982"/>
                  <a:pt x="2287428" y="430982"/>
                </a:cubicBezTo>
                <a:cubicBezTo>
                  <a:pt x="2287428" y="409891"/>
                  <a:pt x="2287428" y="389993"/>
                  <a:pt x="2287428" y="369697"/>
                </a:cubicBezTo>
                <a:cubicBezTo>
                  <a:pt x="2262357" y="369697"/>
                  <a:pt x="2238878" y="369697"/>
                  <a:pt x="2215398" y="369697"/>
                </a:cubicBezTo>
                <a:close/>
                <a:moveTo>
                  <a:pt x="2178787" y="369299"/>
                </a:moveTo>
                <a:cubicBezTo>
                  <a:pt x="2152522" y="370891"/>
                  <a:pt x="2128645" y="372483"/>
                  <a:pt x="2103176" y="374075"/>
                </a:cubicBezTo>
                <a:cubicBezTo>
                  <a:pt x="2104768" y="395962"/>
                  <a:pt x="2106360" y="415462"/>
                  <a:pt x="2108350" y="437747"/>
                </a:cubicBezTo>
                <a:cubicBezTo>
                  <a:pt x="2134614" y="436155"/>
                  <a:pt x="2157695" y="434166"/>
                  <a:pt x="2182368" y="432574"/>
                </a:cubicBezTo>
                <a:cubicBezTo>
                  <a:pt x="2181175" y="410288"/>
                  <a:pt x="2179981" y="390789"/>
                  <a:pt x="2178787" y="369299"/>
                </a:cubicBezTo>
                <a:close/>
                <a:moveTo>
                  <a:pt x="2438650" y="281352"/>
                </a:moveTo>
                <a:cubicBezTo>
                  <a:pt x="2437058" y="303239"/>
                  <a:pt x="2435466" y="323535"/>
                  <a:pt x="2433874" y="345024"/>
                </a:cubicBezTo>
                <a:cubicBezTo>
                  <a:pt x="2460139" y="347412"/>
                  <a:pt x="2484414" y="349402"/>
                  <a:pt x="2510281" y="351790"/>
                </a:cubicBezTo>
                <a:cubicBezTo>
                  <a:pt x="2512669" y="330698"/>
                  <a:pt x="2515056" y="311198"/>
                  <a:pt x="2517444" y="288515"/>
                </a:cubicBezTo>
                <a:cubicBezTo>
                  <a:pt x="2489985" y="286127"/>
                  <a:pt x="2465312" y="283740"/>
                  <a:pt x="2438650" y="281352"/>
                </a:cubicBezTo>
                <a:close/>
                <a:moveTo>
                  <a:pt x="2212215" y="276975"/>
                </a:moveTo>
                <a:cubicBezTo>
                  <a:pt x="2212215" y="298464"/>
                  <a:pt x="2212215" y="317964"/>
                  <a:pt x="2212215" y="337463"/>
                </a:cubicBezTo>
                <a:cubicBezTo>
                  <a:pt x="2238878" y="337463"/>
                  <a:pt x="2263153" y="337463"/>
                  <a:pt x="2288622" y="337463"/>
                </a:cubicBezTo>
                <a:cubicBezTo>
                  <a:pt x="2288622" y="316372"/>
                  <a:pt x="2288622" y="297270"/>
                  <a:pt x="2288622" y="276975"/>
                </a:cubicBezTo>
                <a:cubicBezTo>
                  <a:pt x="2261561" y="276975"/>
                  <a:pt x="2236490" y="276975"/>
                  <a:pt x="2212215" y="276975"/>
                </a:cubicBezTo>
                <a:close/>
                <a:moveTo>
                  <a:pt x="2445415" y="189425"/>
                </a:moveTo>
                <a:cubicBezTo>
                  <a:pt x="2443823" y="212108"/>
                  <a:pt x="2442231" y="231608"/>
                  <a:pt x="2440639" y="252700"/>
                </a:cubicBezTo>
                <a:cubicBezTo>
                  <a:pt x="2467302" y="255087"/>
                  <a:pt x="2492373" y="257475"/>
                  <a:pt x="2520230" y="259863"/>
                </a:cubicBezTo>
                <a:cubicBezTo>
                  <a:pt x="2522617" y="238771"/>
                  <a:pt x="2524607" y="219272"/>
                  <a:pt x="2526995" y="196588"/>
                </a:cubicBezTo>
                <a:cubicBezTo>
                  <a:pt x="2499138" y="194201"/>
                  <a:pt x="2472873" y="191813"/>
                  <a:pt x="2445415" y="189425"/>
                </a:cubicBezTo>
                <a:close/>
                <a:moveTo>
                  <a:pt x="2170828" y="184650"/>
                </a:moveTo>
                <a:cubicBezTo>
                  <a:pt x="2142175" y="186242"/>
                  <a:pt x="2116309" y="188231"/>
                  <a:pt x="2089248" y="189823"/>
                </a:cubicBezTo>
                <a:cubicBezTo>
                  <a:pt x="2091237" y="212506"/>
                  <a:pt x="2092829" y="232006"/>
                  <a:pt x="2094421" y="253097"/>
                </a:cubicBezTo>
                <a:cubicBezTo>
                  <a:pt x="2121880" y="251506"/>
                  <a:pt x="2146951" y="249914"/>
                  <a:pt x="2174409" y="248322"/>
                </a:cubicBezTo>
                <a:cubicBezTo>
                  <a:pt x="2173216" y="226435"/>
                  <a:pt x="2172022" y="206537"/>
                  <a:pt x="2170828" y="184650"/>
                </a:cubicBezTo>
                <a:close/>
                <a:moveTo>
                  <a:pt x="2210225" y="184252"/>
                </a:moveTo>
                <a:cubicBezTo>
                  <a:pt x="2210225" y="205741"/>
                  <a:pt x="2210225" y="225639"/>
                  <a:pt x="2210225" y="245536"/>
                </a:cubicBezTo>
                <a:cubicBezTo>
                  <a:pt x="2238082" y="245536"/>
                  <a:pt x="2263153" y="245536"/>
                  <a:pt x="2289020" y="245536"/>
                </a:cubicBezTo>
                <a:cubicBezTo>
                  <a:pt x="2289020" y="224047"/>
                  <a:pt x="2289020" y="204547"/>
                  <a:pt x="2289020" y="184252"/>
                </a:cubicBezTo>
                <a:cubicBezTo>
                  <a:pt x="2261959" y="184252"/>
                  <a:pt x="2236092" y="184252"/>
                  <a:pt x="2210225" y="184252"/>
                </a:cubicBezTo>
                <a:close/>
                <a:moveTo>
                  <a:pt x="2175205" y="0"/>
                </a:moveTo>
                <a:cubicBezTo>
                  <a:pt x="2211021" y="0"/>
                  <a:pt x="2246837" y="0"/>
                  <a:pt x="2282652" y="0"/>
                </a:cubicBezTo>
                <a:cubicBezTo>
                  <a:pt x="2282652" y="10347"/>
                  <a:pt x="2282652" y="21091"/>
                  <a:pt x="2282652" y="33030"/>
                </a:cubicBezTo>
                <a:cubicBezTo>
                  <a:pt x="2302948" y="33030"/>
                  <a:pt x="2322050" y="33030"/>
                  <a:pt x="2342345" y="33030"/>
                </a:cubicBezTo>
                <a:cubicBezTo>
                  <a:pt x="2342345" y="21091"/>
                  <a:pt x="2342345" y="10347"/>
                  <a:pt x="2342345" y="0"/>
                </a:cubicBezTo>
                <a:cubicBezTo>
                  <a:pt x="2350304" y="0"/>
                  <a:pt x="2358263" y="0"/>
                  <a:pt x="2366222" y="0"/>
                </a:cubicBezTo>
                <a:cubicBezTo>
                  <a:pt x="2381344" y="1194"/>
                  <a:pt x="2396467" y="2786"/>
                  <a:pt x="2411589" y="3980"/>
                </a:cubicBezTo>
                <a:cubicBezTo>
                  <a:pt x="2450986" y="7163"/>
                  <a:pt x="2490781" y="9949"/>
                  <a:pt x="2530179" y="12734"/>
                </a:cubicBezTo>
                <a:cubicBezTo>
                  <a:pt x="2530179" y="25071"/>
                  <a:pt x="2530179" y="35020"/>
                  <a:pt x="2530179" y="45367"/>
                </a:cubicBezTo>
                <a:cubicBezTo>
                  <a:pt x="2534954" y="46958"/>
                  <a:pt x="2540127" y="48550"/>
                  <a:pt x="2545301" y="50142"/>
                </a:cubicBezTo>
                <a:cubicBezTo>
                  <a:pt x="2542913" y="73223"/>
                  <a:pt x="2540923" y="95508"/>
                  <a:pt x="2538535" y="118590"/>
                </a:cubicBezTo>
                <a:cubicBezTo>
                  <a:pt x="2549678" y="120977"/>
                  <a:pt x="2559627" y="122967"/>
                  <a:pt x="2571168" y="125355"/>
                </a:cubicBezTo>
                <a:cubicBezTo>
                  <a:pt x="2541719" y="363330"/>
                  <a:pt x="2512669" y="599714"/>
                  <a:pt x="2483618" y="837689"/>
                </a:cubicBezTo>
                <a:cubicBezTo>
                  <a:pt x="2512669" y="841668"/>
                  <a:pt x="2539331" y="845648"/>
                  <a:pt x="2567188" y="849627"/>
                </a:cubicBezTo>
                <a:cubicBezTo>
                  <a:pt x="2589075" y="723875"/>
                  <a:pt x="2610565" y="600907"/>
                  <a:pt x="2632054" y="476746"/>
                </a:cubicBezTo>
                <a:cubicBezTo>
                  <a:pt x="2643993" y="478338"/>
                  <a:pt x="2653544" y="479532"/>
                  <a:pt x="2664686" y="480726"/>
                </a:cubicBezTo>
                <a:cubicBezTo>
                  <a:pt x="2668268" y="465206"/>
                  <a:pt x="2671452" y="449686"/>
                  <a:pt x="2675033" y="432972"/>
                </a:cubicBezTo>
                <a:cubicBezTo>
                  <a:pt x="2686176" y="434564"/>
                  <a:pt x="2696522" y="436155"/>
                  <a:pt x="2706869" y="437747"/>
                </a:cubicBezTo>
                <a:cubicBezTo>
                  <a:pt x="2709655" y="430186"/>
                  <a:pt x="2712042" y="423421"/>
                  <a:pt x="2715624" y="414666"/>
                </a:cubicBezTo>
                <a:cubicBezTo>
                  <a:pt x="2778899" y="430982"/>
                  <a:pt x="2841377" y="446900"/>
                  <a:pt x="2904651" y="463216"/>
                </a:cubicBezTo>
                <a:cubicBezTo>
                  <a:pt x="2902661" y="473563"/>
                  <a:pt x="2901070" y="479930"/>
                  <a:pt x="2899478" y="487491"/>
                </a:cubicBezTo>
                <a:cubicBezTo>
                  <a:pt x="2925743" y="495848"/>
                  <a:pt x="2951212" y="504205"/>
                  <a:pt x="2976680" y="512562"/>
                </a:cubicBezTo>
                <a:cubicBezTo>
                  <a:pt x="2980660" y="505001"/>
                  <a:pt x="2983844" y="499032"/>
                  <a:pt x="2988221" y="490675"/>
                </a:cubicBezTo>
                <a:cubicBezTo>
                  <a:pt x="3049506" y="515348"/>
                  <a:pt x="3109199" y="539225"/>
                  <a:pt x="3170085" y="563500"/>
                </a:cubicBezTo>
                <a:cubicBezTo>
                  <a:pt x="3166504" y="572653"/>
                  <a:pt x="3164116" y="578622"/>
                  <a:pt x="3161330" y="585387"/>
                </a:cubicBezTo>
                <a:cubicBezTo>
                  <a:pt x="3166902" y="589367"/>
                  <a:pt x="3171677" y="592551"/>
                  <a:pt x="3177248" y="596132"/>
                </a:cubicBezTo>
                <a:cubicBezTo>
                  <a:pt x="3170483" y="610856"/>
                  <a:pt x="3164116" y="625183"/>
                  <a:pt x="3157351" y="640305"/>
                </a:cubicBezTo>
                <a:cubicBezTo>
                  <a:pt x="3168891" y="646274"/>
                  <a:pt x="3179238" y="651845"/>
                  <a:pt x="3190779" y="657815"/>
                </a:cubicBezTo>
                <a:cubicBezTo>
                  <a:pt x="3110392" y="822965"/>
                  <a:pt x="3030404" y="987319"/>
                  <a:pt x="2948028" y="1156051"/>
                </a:cubicBezTo>
                <a:cubicBezTo>
                  <a:pt x="2952803" y="1157642"/>
                  <a:pt x="2958375" y="1159632"/>
                  <a:pt x="2962752" y="1161224"/>
                </a:cubicBezTo>
                <a:cubicBezTo>
                  <a:pt x="2938079" y="1211366"/>
                  <a:pt x="2915396" y="1257130"/>
                  <a:pt x="2892713" y="1303293"/>
                </a:cubicBezTo>
                <a:cubicBezTo>
                  <a:pt x="2895498" y="1304487"/>
                  <a:pt x="2897886" y="1306078"/>
                  <a:pt x="2900672" y="1307272"/>
                </a:cubicBezTo>
                <a:cubicBezTo>
                  <a:pt x="2924151" y="1260712"/>
                  <a:pt x="2948028" y="1214151"/>
                  <a:pt x="2971905" y="1167989"/>
                </a:cubicBezTo>
                <a:cubicBezTo>
                  <a:pt x="2985038" y="1170377"/>
                  <a:pt x="2986231" y="1175550"/>
                  <a:pt x="2980660" y="1185897"/>
                </a:cubicBezTo>
                <a:cubicBezTo>
                  <a:pt x="2957977" y="1227682"/>
                  <a:pt x="2936487" y="1269865"/>
                  <a:pt x="2913406" y="1314037"/>
                </a:cubicBezTo>
                <a:cubicBezTo>
                  <a:pt x="2929324" y="1322394"/>
                  <a:pt x="2943650" y="1329955"/>
                  <a:pt x="2961558" y="1339506"/>
                </a:cubicBezTo>
                <a:cubicBezTo>
                  <a:pt x="2952405" y="1316823"/>
                  <a:pt x="2956385" y="1309660"/>
                  <a:pt x="2977476" y="1300905"/>
                </a:cubicBezTo>
                <a:cubicBezTo>
                  <a:pt x="2979466" y="1299711"/>
                  <a:pt x="2981456" y="1292150"/>
                  <a:pt x="2979864" y="1290558"/>
                </a:cubicBezTo>
                <a:cubicBezTo>
                  <a:pt x="2976680" y="1286579"/>
                  <a:pt x="2971507" y="1284589"/>
                  <a:pt x="2965936" y="1281007"/>
                </a:cubicBezTo>
                <a:cubicBezTo>
                  <a:pt x="2971109" y="1271457"/>
                  <a:pt x="2975885" y="1263100"/>
                  <a:pt x="2979864" y="1256334"/>
                </a:cubicBezTo>
                <a:cubicBezTo>
                  <a:pt x="2989415" y="1257926"/>
                  <a:pt x="2996578" y="1259518"/>
                  <a:pt x="3003741" y="1260712"/>
                </a:cubicBezTo>
                <a:cubicBezTo>
                  <a:pt x="3004537" y="1258722"/>
                  <a:pt x="3004935" y="1256334"/>
                  <a:pt x="3005333" y="1254345"/>
                </a:cubicBezTo>
                <a:cubicBezTo>
                  <a:pt x="2996578" y="1248375"/>
                  <a:pt x="2988221" y="1242804"/>
                  <a:pt x="2979068" y="1236835"/>
                </a:cubicBezTo>
                <a:cubicBezTo>
                  <a:pt x="2984639" y="1227284"/>
                  <a:pt x="2989415" y="1218927"/>
                  <a:pt x="2994190" y="1210172"/>
                </a:cubicBezTo>
                <a:cubicBezTo>
                  <a:pt x="3002149" y="1214549"/>
                  <a:pt x="3007721" y="1218131"/>
                  <a:pt x="3013690" y="1220519"/>
                </a:cubicBezTo>
                <a:cubicBezTo>
                  <a:pt x="3016874" y="1221713"/>
                  <a:pt x="3021251" y="1220519"/>
                  <a:pt x="3025231" y="1220121"/>
                </a:cubicBezTo>
                <a:cubicBezTo>
                  <a:pt x="3023241" y="1216937"/>
                  <a:pt x="3022047" y="1212162"/>
                  <a:pt x="3018863" y="1210172"/>
                </a:cubicBezTo>
                <a:cubicBezTo>
                  <a:pt x="3010108" y="1204203"/>
                  <a:pt x="3000956" y="1199427"/>
                  <a:pt x="2991007" y="1193856"/>
                </a:cubicBezTo>
                <a:cubicBezTo>
                  <a:pt x="2996578" y="1183907"/>
                  <a:pt x="3001354" y="1175152"/>
                  <a:pt x="3006129" y="1166397"/>
                </a:cubicBezTo>
                <a:cubicBezTo>
                  <a:pt x="3017272" y="1172366"/>
                  <a:pt x="3026424" y="1177938"/>
                  <a:pt x="3035975" y="1182315"/>
                </a:cubicBezTo>
                <a:cubicBezTo>
                  <a:pt x="3038761" y="1183509"/>
                  <a:pt x="3043138" y="1181519"/>
                  <a:pt x="3047118" y="1181121"/>
                </a:cubicBezTo>
                <a:cubicBezTo>
                  <a:pt x="3045526" y="1177938"/>
                  <a:pt x="3044332" y="1173958"/>
                  <a:pt x="3041945" y="1172366"/>
                </a:cubicBezTo>
                <a:cubicBezTo>
                  <a:pt x="3029210" y="1164407"/>
                  <a:pt x="3016078" y="1157244"/>
                  <a:pt x="3002547" y="1149683"/>
                </a:cubicBezTo>
                <a:cubicBezTo>
                  <a:pt x="3008119" y="1139734"/>
                  <a:pt x="3012894" y="1131377"/>
                  <a:pt x="3017670" y="1122622"/>
                </a:cubicBezTo>
                <a:cubicBezTo>
                  <a:pt x="3031598" y="1130582"/>
                  <a:pt x="3043138" y="1137347"/>
                  <a:pt x="3055077" y="1142918"/>
                </a:cubicBezTo>
                <a:cubicBezTo>
                  <a:pt x="3059057" y="1144510"/>
                  <a:pt x="3064230" y="1143316"/>
                  <a:pt x="3068607" y="1143316"/>
                </a:cubicBezTo>
                <a:cubicBezTo>
                  <a:pt x="3065822" y="1139337"/>
                  <a:pt x="3063832" y="1134561"/>
                  <a:pt x="3060250" y="1132173"/>
                </a:cubicBezTo>
                <a:cubicBezTo>
                  <a:pt x="3045128" y="1123020"/>
                  <a:pt x="3029608" y="1114663"/>
                  <a:pt x="3013690" y="1105909"/>
                </a:cubicBezTo>
                <a:cubicBezTo>
                  <a:pt x="3019261" y="1095562"/>
                  <a:pt x="3023639" y="1087205"/>
                  <a:pt x="3028414" y="1078450"/>
                </a:cubicBezTo>
                <a:cubicBezTo>
                  <a:pt x="3041149" y="1085215"/>
                  <a:pt x="3051893" y="1090786"/>
                  <a:pt x="3062240" y="1096358"/>
                </a:cubicBezTo>
                <a:cubicBezTo>
                  <a:pt x="3084526" y="1108694"/>
                  <a:pt x="3084526" y="1109092"/>
                  <a:pt x="3091689" y="1099143"/>
                </a:cubicBezTo>
                <a:cubicBezTo>
                  <a:pt x="3069403" y="1086807"/>
                  <a:pt x="3047118" y="1074470"/>
                  <a:pt x="3024435" y="1061736"/>
                </a:cubicBezTo>
                <a:cubicBezTo>
                  <a:pt x="3030006" y="1051389"/>
                  <a:pt x="3033986" y="1043430"/>
                  <a:pt x="3039159" y="1033879"/>
                </a:cubicBezTo>
                <a:cubicBezTo>
                  <a:pt x="3059455" y="1045022"/>
                  <a:pt x="3078158" y="1055767"/>
                  <a:pt x="3097658" y="1065317"/>
                </a:cubicBezTo>
                <a:cubicBezTo>
                  <a:pt x="3101637" y="1067307"/>
                  <a:pt x="3107607" y="1065715"/>
                  <a:pt x="3112382" y="1065715"/>
                </a:cubicBezTo>
                <a:cubicBezTo>
                  <a:pt x="3109596" y="1062134"/>
                  <a:pt x="3107607" y="1056960"/>
                  <a:pt x="3103627" y="1054971"/>
                </a:cubicBezTo>
                <a:cubicBezTo>
                  <a:pt x="3081342" y="1042236"/>
                  <a:pt x="3058659" y="1029900"/>
                  <a:pt x="3035179" y="1017165"/>
                </a:cubicBezTo>
                <a:cubicBezTo>
                  <a:pt x="3039955" y="1007614"/>
                  <a:pt x="3044332" y="998859"/>
                  <a:pt x="3049108" y="989309"/>
                </a:cubicBezTo>
                <a:cubicBezTo>
                  <a:pt x="3069005" y="1000053"/>
                  <a:pt x="3085719" y="1010798"/>
                  <a:pt x="3104025" y="1017961"/>
                </a:cubicBezTo>
                <a:cubicBezTo>
                  <a:pt x="3121137" y="1024726"/>
                  <a:pt x="3139841" y="1027910"/>
                  <a:pt x="3157749" y="1032685"/>
                </a:cubicBezTo>
                <a:cubicBezTo>
                  <a:pt x="3168891" y="1015175"/>
                  <a:pt x="3178840" y="999257"/>
                  <a:pt x="3189187" y="982145"/>
                </a:cubicBezTo>
                <a:cubicBezTo>
                  <a:pt x="3229778" y="1008012"/>
                  <a:pt x="3268777" y="1033083"/>
                  <a:pt x="3308572" y="1058552"/>
                </a:cubicBezTo>
                <a:cubicBezTo>
                  <a:pt x="3360306" y="984533"/>
                  <a:pt x="3411642" y="911708"/>
                  <a:pt x="3463376" y="837689"/>
                </a:cubicBezTo>
                <a:cubicBezTo>
                  <a:pt x="3476110" y="846444"/>
                  <a:pt x="3486855" y="853607"/>
                  <a:pt x="3498793" y="861566"/>
                </a:cubicBezTo>
                <a:cubicBezTo>
                  <a:pt x="3508344" y="849627"/>
                  <a:pt x="3517099" y="838485"/>
                  <a:pt x="3526650" y="825750"/>
                </a:cubicBezTo>
                <a:cubicBezTo>
                  <a:pt x="3538191" y="833709"/>
                  <a:pt x="3548537" y="841270"/>
                  <a:pt x="3559680" y="849230"/>
                </a:cubicBezTo>
                <a:cubicBezTo>
                  <a:pt x="3566047" y="842066"/>
                  <a:pt x="3571619" y="836097"/>
                  <a:pt x="3579578" y="827740"/>
                </a:cubicBezTo>
                <a:cubicBezTo>
                  <a:pt x="3639270" y="878678"/>
                  <a:pt x="3698167" y="928820"/>
                  <a:pt x="3757462" y="979758"/>
                </a:cubicBezTo>
                <a:cubicBezTo>
                  <a:pt x="3750299" y="988911"/>
                  <a:pt x="3745126" y="995278"/>
                  <a:pt x="3737565" y="1004431"/>
                </a:cubicBezTo>
                <a:cubicBezTo>
                  <a:pt x="3746717" y="1010798"/>
                  <a:pt x="3755472" y="1017165"/>
                  <a:pt x="3764625" y="1023930"/>
                </a:cubicBezTo>
                <a:cubicBezTo>
                  <a:pt x="3752289" y="1037461"/>
                  <a:pt x="3742340" y="1048604"/>
                  <a:pt x="3729208" y="1062930"/>
                </a:cubicBezTo>
                <a:cubicBezTo>
                  <a:pt x="3740748" y="1071685"/>
                  <a:pt x="3751095" y="1078848"/>
                  <a:pt x="3762238" y="1087205"/>
                </a:cubicBezTo>
                <a:cubicBezTo>
                  <a:pt x="3673096" y="1174356"/>
                  <a:pt x="3586741" y="1258722"/>
                  <a:pt x="3500385" y="1343486"/>
                </a:cubicBezTo>
                <a:cubicBezTo>
                  <a:pt x="3510732" y="1354629"/>
                  <a:pt x="3519885" y="1364975"/>
                  <a:pt x="3530232" y="1376118"/>
                </a:cubicBezTo>
                <a:cubicBezTo>
                  <a:pt x="3460988" y="1440586"/>
                  <a:pt x="3392540" y="1504258"/>
                  <a:pt x="3322899" y="1569125"/>
                </a:cubicBezTo>
                <a:cubicBezTo>
                  <a:pt x="3341205" y="1581063"/>
                  <a:pt x="3357919" y="1592604"/>
                  <a:pt x="3377816" y="1606134"/>
                </a:cubicBezTo>
                <a:cubicBezTo>
                  <a:pt x="3379806" y="1604144"/>
                  <a:pt x="3382990" y="1600563"/>
                  <a:pt x="3386969" y="1596583"/>
                </a:cubicBezTo>
                <a:cubicBezTo>
                  <a:pt x="3377020" y="1584645"/>
                  <a:pt x="3368663" y="1574696"/>
                  <a:pt x="3359510" y="1563951"/>
                </a:cubicBezTo>
                <a:cubicBezTo>
                  <a:pt x="3365480" y="1558778"/>
                  <a:pt x="3370255" y="1554400"/>
                  <a:pt x="3375826" y="1549625"/>
                </a:cubicBezTo>
                <a:cubicBezTo>
                  <a:pt x="3385377" y="1560370"/>
                  <a:pt x="3394132" y="1569921"/>
                  <a:pt x="3404081" y="1580665"/>
                </a:cubicBezTo>
                <a:cubicBezTo>
                  <a:pt x="3408458" y="1576288"/>
                  <a:pt x="3412438" y="1572706"/>
                  <a:pt x="3416815" y="1568727"/>
                </a:cubicBezTo>
                <a:cubicBezTo>
                  <a:pt x="3407264" y="1557186"/>
                  <a:pt x="3398908" y="1547237"/>
                  <a:pt x="3389755" y="1536493"/>
                </a:cubicBezTo>
                <a:cubicBezTo>
                  <a:pt x="3395724" y="1530921"/>
                  <a:pt x="3400499" y="1526942"/>
                  <a:pt x="3406071" y="1522166"/>
                </a:cubicBezTo>
                <a:cubicBezTo>
                  <a:pt x="3416019" y="1532911"/>
                  <a:pt x="3424774" y="1542860"/>
                  <a:pt x="3434723" y="1553605"/>
                </a:cubicBezTo>
                <a:cubicBezTo>
                  <a:pt x="3439101" y="1550023"/>
                  <a:pt x="3443080" y="1546441"/>
                  <a:pt x="3447856" y="1542462"/>
                </a:cubicBezTo>
                <a:cubicBezTo>
                  <a:pt x="3437907" y="1530921"/>
                  <a:pt x="3429152" y="1520574"/>
                  <a:pt x="3419601" y="1509034"/>
                </a:cubicBezTo>
                <a:cubicBezTo>
                  <a:pt x="3425570" y="1503861"/>
                  <a:pt x="3430346" y="1499881"/>
                  <a:pt x="3436315" y="1494708"/>
                </a:cubicBezTo>
                <a:cubicBezTo>
                  <a:pt x="3446264" y="1505850"/>
                  <a:pt x="3455417" y="1515799"/>
                  <a:pt x="3465763" y="1527340"/>
                </a:cubicBezTo>
                <a:cubicBezTo>
                  <a:pt x="3470141" y="1523360"/>
                  <a:pt x="3474518" y="1519779"/>
                  <a:pt x="3478896" y="1515799"/>
                </a:cubicBezTo>
                <a:cubicBezTo>
                  <a:pt x="3468947" y="1503861"/>
                  <a:pt x="3459794" y="1493514"/>
                  <a:pt x="3449845" y="1481575"/>
                </a:cubicBezTo>
                <a:cubicBezTo>
                  <a:pt x="3455815" y="1476402"/>
                  <a:pt x="3460988" y="1472024"/>
                  <a:pt x="3466559" y="1467249"/>
                </a:cubicBezTo>
                <a:cubicBezTo>
                  <a:pt x="3477702" y="1479187"/>
                  <a:pt x="3487253" y="1489932"/>
                  <a:pt x="3498793" y="1502667"/>
                </a:cubicBezTo>
                <a:cubicBezTo>
                  <a:pt x="3516303" y="1475606"/>
                  <a:pt x="3483273" y="1470433"/>
                  <a:pt x="3482079" y="1452127"/>
                </a:cubicBezTo>
                <a:cubicBezTo>
                  <a:pt x="3486059" y="1448545"/>
                  <a:pt x="3490834" y="1444168"/>
                  <a:pt x="3496406" y="1439790"/>
                </a:cubicBezTo>
                <a:cubicBezTo>
                  <a:pt x="3507548" y="1451729"/>
                  <a:pt x="3517497" y="1462474"/>
                  <a:pt x="3529834" y="1475606"/>
                </a:cubicBezTo>
                <a:cubicBezTo>
                  <a:pt x="3547344" y="1448147"/>
                  <a:pt x="3513916" y="1443372"/>
                  <a:pt x="3512722" y="1424270"/>
                </a:cubicBezTo>
                <a:cubicBezTo>
                  <a:pt x="3516303" y="1421086"/>
                  <a:pt x="3521477" y="1416709"/>
                  <a:pt x="3527048" y="1411934"/>
                </a:cubicBezTo>
                <a:cubicBezTo>
                  <a:pt x="3538589" y="1424270"/>
                  <a:pt x="3548537" y="1435413"/>
                  <a:pt x="3560874" y="1448943"/>
                </a:cubicBezTo>
                <a:cubicBezTo>
                  <a:pt x="3566047" y="1443770"/>
                  <a:pt x="3569629" y="1440586"/>
                  <a:pt x="3573210" y="1436607"/>
                </a:cubicBezTo>
                <a:cubicBezTo>
                  <a:pt x="3561670" y="1422678"/>
                  <a:pt x="3551721" y="1411138"/>
                  <a:pt x="3541374" y="1398801"/>
                </a:cubicBezTo>
                <a:cubicBezTo>
                  <a:pt x="3546946" y="1394026"/>
                  <a:pt x="3551721" y="1389648"/>
                  <a:pt x="3557292" y="1384475"/>
                </a:cubicBezTo>
                <a:cubicBezTo>
                  <a:pt x="3568435" y="1396811"/>
                  <a:pt x="3579180" y="1408352"/>
                  <a:pt x="3590322" y="1420689"/>
                </a:cubicBezTo>
                <a:cubicBezTo>
                  <a:pt x="3594700" y="1416311"/>
                  <a:pt x="3598679" y="1413127"/>
                  <a:pt x="3603057" y="1409148"/>
                </a:cubicBezTo>
                <a:cubicBezTo>
                  <a:pt x="3592312" y="1396413"/>
                  <a:pt x="3581965" y="1384077"/>
                  <a:pt x="3571221" y="1371342"/>
                </a:cubicBezTo>
                <a:cubicBezTo>
                  <a:pt x="3577986" y="1365373"/>
                  <a:pt x="3583557" y="1360598"/>
                  <a:pt x="3590322" y="1354231"/>
                </a:cubicBezTo>
                <a:cubicBezTo>
                  <a:pt x="3604251" y="1369751"/>
                  <a:pt x="3616985" y="1383679"/>
                  <a:pt x="3630118" y="1398801"/>
                </a:cubicBezTo>
                <a:cubicBezTo>
                  <a:pt x="3644046" y="1387658"/>
                  <a:pt x="3656780" y="1377312"/>
                  <a:pt x="3671903" y="1364975"/>
                </a:cubicBezTo>
                <a:cubicBezTo>
                  <a:pt x="3710902" y="1416311"/>
                  <a:pt x="3749105" y="1466851"/>
                  <a:pt x="3787707" y="1517789"/>
                </a:cubicBezTo>
                <a:cubicBezTo>
                  <a:pt x="3771390" y="1529329"/>
                  <a:pt x="3757860" y="1538880"/>
                  <a:pt x="3743932" y="1548829"/>
                </a:cubicBezTo>
                <a:cubicBezTo>
                  <a:pt x="3756268" y="1567931"/>
                  <a:pt x="3767411" y="1585441"/>
                  <a:pt x="3779350" y="1604144"/>
                </a:cubicBezTo>
                <a:cubicBezTo>
                  <a:pt x="3713687" y="1645531"/>
                  <a:pt x="3649219" y="1685724"/>
                  <a:pt x="3585547" y="1725918"/>
                </a:cubicBezTo>
                <a:cubicBezTo>
                  <a:pt x="3611016" y="1771682"/>
                  <a:pt x="3635291" y="1814263"/>
                  <a:pt x="3659964" y="1858436"/>
                </a:cubicBezTo>
                <a:cubicBezTo>
                  <a:pt x="3675086" y="1834956"/>
                  <a:pt x="3683841" y="1830579"/>
                  <a:pt x="3698565" y="1834161"/>
                </a:cubicBezTo>
                <a:cubicBezTo>
                  <a:pt x="3710902" y="1824610"/>
                  <a:pt x="3720453" y="1817049"/>
                  <a:pt x="3732789" y="1807498"/>
                </a:cubicBezTo>
                <a:cubicBezTo>
                  <a:pt x="3754676" y="1856048"/>
                  <a:pt x="3774574" y="1900221"/>
                  <a:pt x="3794870" y="1944791"/>
                </a:cubicBezTo>
                <a:cubicBezTo>
                  <a:pt x="3811982" y="1938424"/>
                  <a:pt x="3827900" y="1932455"/>
                  <a:pt x="3844216" y="1926088"/>
                </a:cubicBezTo>
                <a:cubicBezTo>
                  <a:pt x="3850583" y="1941210"/>
                  <a:pt x="3856154" y="1954342"/>
                  <a:pt x="3861726" y="1968270"/>
                </a:cubicBezTo>
                <a:cubicBezTo>
                  <a:pt x="3875654" y="1963495"/>
                  <a:pt x="3887990" y="1959118"/>
                  <a:pt x="3902317" y="1954342"/>
                </a:cubicBezTo>
                <a:cubicBezTo>
                  <a:pt x="3917041" y="2002096"/>
                  <a:pt x="3931367" y="2047861"/>
                  <a:pt x="3946091" y="2094421"/>
                </a:cubicBezTo>
                <a:cubicBezTo>
                  <a:pt x="3930571" y="2098799"/>
                  <a:pt x="3918235" y="2102778"/>
                  <a:pt x="3905102" y="2106360"/>
                </a:cubicBezTo>
                <a:cubicBezTo>
                  <a:pt x="3909082" y="2123472"/>
                  <a:pt x="3912663" y="2138992"/>
                  <a:pt x="3916643" y="2155706"/>
                </a:cubicBezTo>
                <a:cubicBezTo>
                  <a:pt x="3870083" y="2166849"/>
                  <a:pt x="3824716" y="2177593"/>
                  <a:pt x="3782135" y="2187940"/>
                </a:cubicBezTo>
                <a:cubicBezTo>
                  <a:pt x="3795268" y="2281857"/>
                  <a:pt x="3808400" y="2373385"/>
                  <a:pt x="3821533" y="2467700"/>
                </a:cubicBezTo>
                <a:cubicBezTo>
                  <a:pt x="3764227" y="2470884"/>
                  <a:pt x="3712096" y="2473669"/>
                  <a:pt x="3659964" y="2476455"/>
                </a:cubicBezTo>
                <a:cubicBezTo>
                  <a:pt x="3659964" y="2530576"/>
                  <a:pt x="3659964" y="2581912"/>
                  <a:pt x="3659964" y="2634442"/>
                </a:cubicBezTo>
                <a:cubicBezTo>
                  <a:pt x="3673494" y="2635238"/>
                  <a:pt x="3686229" y="2636432"/>
                  <a:pt x="3698565" y="2637228"/>
                </a:cubicBezTo>
                <a:cubicBezTo>
                  <a:pt x="3732789" y="2639615"/>
                  <a:pt x="3767411" y="2641605"/>
                  <a:pt x="3801635" y="2643595"/>
                </a:cubicBezTo>
                <a:cubicBezTo>
                  <a:pt x="3812778" y="2643993"/>
                  <a:pt x="3819941" y="2647177"/>
                  <a:pt x="3811584" y="2659911"/>
                </a:cubicBezTo>
                <a:cubicBezTo>
                  <a:pt x="3760248" y="2656727"/>
                  <a:pt x="3709708" y="2653146"/>
                  <a:pt x="3656780" y="2649564"/>
                </a:cubicBezTo>
                <a:cubicBezTo>
                  <a:pt x="3655984" y="2665084"/>
                  <a:pt x="3655188" y="2678615"/>
                  <a:pt x="3653995" y="2694533"/>
                </a:cubicBezTo>
                <a:cubicBezTo>
                  <a:pt x="3706524" y="2705675"/>
                  <a:pt x="3756666" y="2716022"/>
                  <a:pt x="3808002" y="2726767"/>
                </a:cubicBezTo>
                <a:cubicBezTo>
                  <a:pt x="3801635" y="2745073"/>
                  <a:pt x="3813971" y="2752634"/>
                  <a:pt x="3828696" y="2761389"/>
                </a:cubicBezTo>
                <a:cubicBezTo>
                  <a:pt x="3874062" y="2788450"/>
                  <a:pt x="3913857" y="2822275"/>
                  <a:pt x="3946887" y="2863662"/>
                </a:cubicBezTo>
                <a:cubicBezTo>
                  <a:pt x="4063089" y="3008915"/>
                  <a:pt x="4086966" y="3174463"/>
                  <a:pt x="4050753" y="3351949"/>
                </a:cubicBezTo>
                <a:cubicBezTo>
                  <a:pt x="4032049" y="3443478"/>
                  <a:pt x="3993846" y="3527048"/>
                  <a:pt x="3941316" y="3603853"/>
                </a:cubicBezTo>
                <a:cubicBezTo>
                  <a:pt x="3934949" y="3612608"/>
                  <a:pt x="3929377" y="3620965"/>
                  <a:pt x="3947683" y="3623751"/>
                </a:cubicBezTo>
                <a:cubicBezTo>
                  <a:pt x="3973152" y="3580772"/>
                  <a:pt x="3998621" y="3537793"/>
                  <a:pt x="4024886" y="3494018"/>
                </a:cubicBezTo>
                <a:cubicBezTo>
                  <a:pt x="4047967" y="3506753"/>
                  <a:pt x="4069854" y="3518691"/>
                  <a:pt x="4094130" y="3531824"/>
                </a:cubicBezTo>
                <a:cubicBezTo>
                  <a:pt x="4065477" y="3579976"/>
                  <a:pt x="4037620" y="3626934"/>
                  <a:pt x="4009366" y="3674688"/>
                </a:cubicBezTo>
                <a:cubicBezTo>
                  <a:pt x="4015733" y="3679066"/>
                  <a:pt x="4021304" y="3682647"/>
                  <a:pt x="4028069" y="3687025"/>
                </a:cubicBezTo>
                <a:cubicBezTo>
                  <a:pt x="4055926" y="3640465"/>
                  <a:pt x="4082987" y="3595496"/>
                  <a:pt x="4110446" y="3549732"/>
                </a:cubicBezTo>
                <a:cubicBezTo>
                  <a:pt x="4133129" y="3562068"/>
                  <a:pt x="4154618" y="3574007"/>
                  <a:pt x="4177700" y="3586741"/>
                </a:cubicBezTo>
                <a:cubicBezTo>
                  <a:pt x="4148251" y="3636485"/>
                  <a:pt x="4119599" y="3684637"/>
                  <a:pt x="4089752" y="3734381"/>
                </a:cubicBezTo>
                <a:cubicBezTo>
                  <a:pt x="4095722" y="3738361"/>
                  <a:pt x="4101691" y="3742738"/>
                  <a:pt x="4109650" y="3748309"/>
                </a:cubicBezTo>
                <a:cubicBezTo>
                  <a:pt x="4138700" y="3699760"/>
                  <a:pt x="4166955" y="3653199"/>
                  <a:pt x="4195608" y="3605445"/>
                </a:cubicBezTo>
                <a:cubicBezTo>
                  <a:pt x="4217097" y="3617383"/>
                  <a:pt x="4238188" y="3628924"/>
                  <a:pt x="4261270" y="3641658"/>
                </a:cubicBezTo>
                <a:cubicBezTo>
                  <a:pt x="4230229" y="3693392"/>
                  <a:pt x="4199985" y="3743534"/>
                  <a:pt x="4169343" y="3794472"/>
                </a:cubicBezTo>
                <a:cubicBezTo>
                  <a:pt x="4176505" y="3799645"/>
                  <a:pt x="4182475" y="3804421"/>
                  <a:pt x="4190434" y="3810390"/>
                </a:cubicBezTo>
                <a:cubicBezTo>
                  <a:pt x="4221077" y="3760248"/>
                  <a:pt x="4250525" y="3711698"/>
                  <a:pt x="4280769" y="3661954"/>
                </a:cubicBezTo>
                <a:cubicBezTo>
                  <a:pt x="4301860" y="3673893"/>
                  <a:pt x="4322554" y="3685035"/>
                  <a:pt x="4344442" y="3697372"/>
                </a:cubicBezTo>
                <a:cubicBezTo>
                  <a:pt x="4311411" y="3751095"/>
                  <a:pt x="4279973" y="3803227"/>
                  <a:pt x="4247739" y="3856155"/>
                </a:cubicBezTo>
                <a:cubicBezTo>
                  <a:pt x="4254902" y="3862124"/>
                  <a:pt x="4262065" y="3867695"/>
                  <a:pt x="4270422" y="3874460"/>
                </a:cubicBezTo>
                <a:cubicBezTo>
                  <a:pt x="4275198" y="3868491"/>
                  <a:pt x="4278780" y="3863318"/>
                  <a:pt x="4283157" y="3858542"/>
                </a:cubicBezTo>
                <a:cubicBezTo>
                  <a:pt x="4314197" y="3822727"/>
                  <a:pt x="4344043" y="3786513"/>
                  <a:pt x="4376278" y="3752289"/>
                </a:cubicBezTo>
                <a:cubicBezTo>
                  <a:pt x="4387818" y="3739953"/>
                  <a:pt x="4403338" y="3731198"/>
                  <a:pt x="4418461" y="3723239"/>
                </a:cubicBezTo>
                <a:cubicBezTo>
                  <a:pt x="4431991" y="3716075"/>
                  <a:pt x="4442736" y="3722443"/>
                  <a:pt x="4443531" y="3737963"/>
                </a:cubicBezTo>
                <a:cubicBezTo>
                  <a:pt x="4444327" y="3752289"/>
                  <a:pt x="4444725" y="3767809"/>
                  <a:pt x="4439950" y="3780942"/>
                </a:cubicBezTo>
                <a:cubicBezTo>
                  <a:pt x="4422838" y="3829094"/>
                  <a:pt x="4404532" y="3876450"/>
                  <a:pt x="4384635" y="3923408"/>
                </a:cubicBezTo>
                <a:cubicBezTo>
                  <a:pt x="4372696" y="3951265"/>
                  <a:pt x="4371104" y="3955643"/>
                  <a:pt x="4394186" y="3976336"/>
                </a:cubicBezTo>
                <a:cubicBezTo>
                  <a:pt x="4438358" y="4015335"/>
                  <a:pt x="4483326" y="4053539"/>
                  <a:pt x="4527897" y="4092140"/>
                </a:cubicBezTo>
                <a:cubicBezTo>
                  <a:pt x="4532275" y="4096120"/>
                  <a:pt x="4537448" y="4098905"/>
                  <a:pt x="4546203" y="4104079"/>
                </a:cubicBezTo>
                <a:cubicBezTo>
                  <a:pt x="4546203" y="4106864"/>
                  <a:pt x="4546203" y="4109252"/>
                  <a:pt x="4546203" y="4112038"/>
                </a:cubicBezTo>
                <a:cubicBezTo>
                  <a:pt x="4541826" y="4115221"/>
                  <a:pt x="4537448" y="4118803"/>
                  <a:pt x="4531479" y="4123181"/>
                </a:cubicBezTo>
                <a:cubicBezTo>
                  <a:pt x="4465021" y="4086966"/>
                  <a:pt x="4398165" y="4050753"/>
                  <a:pt x="4330513" y="4014142"/>
                </a:cubicBezTo>
                <a:cubicBezTo>
                  <a:pt x="4325738" y="4019713"/>
                  <a:pt x="4321360" y="4024488"/>
                  <a:pt x="4317381" y="4029662"/>
                </a:cubicBezTo>
                <a:cubicBezTo>
                  <a:pt x="4281963" y="4072242"/>
                  <a:pt x="4244954" y="4112833"/>
                  <a:pt x="4198393" y="4143078"/>
                </a:cubicBezTo>
                <a:cubicBezTo>
                  <a:pt x="4180883" y="4154220"/>
                  <a:pt x="4160190" y="4172128"/>
                  <a:pt x="4140690" y="4156608"/>
                </a:cubicBezTo>
                <a:cubicBezTo>
                  <a:pt x="4121986" y="4141486"/>
                  <a:pt x="4133925" y="4117211"/>
                  <a:pt x="4142282" y="4099303"/>
                </a:cubicBezTo>
                <a:cubicBezTo>
                  <a:pt x="4160190" y="4060304"/>
                  <a:pt x="4181281" y="4022498"/>
                  <a:pt x="4201577" y="3984693"/>
                </a:cubicBezTo>
                <a:cubicBezTo>
                  <a:pt x="4207546" y="3973152"/>
                  <a:pt x="4215107" y="3962408"/>
                  <a:pt x="4222668" y="3950867"/>
                </a:cubicBezTo>
                <a:cubicBezTo>
                  <a:pt x="4213117" y="3945296"/>
                  <a:pt x="4205556" y="3940520"/>
                  <a:pt x="4197597" y="3935745"/>
                </a:cubicBezTo>
                <a:cubicBezTo>
                  <a:pt x="4159792" y="3983897"/>
                  <a:pt x="4122384" y="4031253"/>
                  <a:pt x="4084579" y="4079406"/>
                </a:cubicBezTo>
                <a:cubicBezTo>
                  <a:pt x="4064283" y="4062294"/>
                  <a:pt x="4046375" y="4047172"/>
                  <a:pt x="4028865" y="4032447"/>
                </a:cubicBezTo>
                <a:cubicBezTo>
                  <a:pt x="4064681" y="3986683"/>
                  <a:pt x="4098905" y="3942908"/>
                  <a:pt x="4134323" y="3897940"/>
                </a:cubicBezTo>
                <a:cubicBezTo>
                  <a:pt x="4125568" y="3892368"/>
                  <a:pt x="4119200" y="3888389"/>
                  <a:pt x="4112037" y="3884011"/>
                </a:cubicBezTo>
                <a:cubicBezTo>
                  <a:pt x="4075426" y="3930174"/>
                  <a:pt x="4039610" y="3975142"/>
                  <a:pt x="4002999" y="4021703"/>
                </a:cubicBezTo>
                <a:cubicBezTo>
                  <a:pt x="3983101" y="4004591"/>
                  <a:pt x="3964795" y="3989070"/>
                  <a:pt x="3946091" y="3973152"/>
                </a:cubicBezTo>
                <a:cubicBezTo>
                  <a:pt x="3980713" y="3929776"/>
                  <a:pt x="4013743" y="3887593"/>
                  <a:pt x="4047967" y="3844216"/>
                </a:cubicBezTo>
                <a:cubicBezTo>
                  <a:pt x="4039610" y="3839043"/>
                  <a:pt x="4033243" y="3835063"/>
                  <a:pt x="4027274" y="3831482"/>
                </a:cubicBezTo>
                <a:cubicBezTo>
                  <a:pt x="3991458" y="3876450"/>
                  <a:pt x="3956836" y="3919429"/>
                  <a:pt x="3921816" y="3963204"/>
                </a:cubicBezTo>
                <a:cubicBezTo>
                  <a:pt x="3900327" y="3944898"/>
                  <a:pt x="3882021" y="3928980"/>
                  <a:pt x="3863715" y="3913062"/>
                </a:cubicBezTo>
                <a:cubicBezTo>
                  <a:pt x="3897143" y="3870481"/>
                  <a:pt x="3929377" y="3830288"/>
                  <a:pt x="3962010" y="3788901"/>
                </a:cubicBezTo>
                <a:cubicBezTo>
                  <a:pt x="3954051" y="3784125"/>
                  <a:pt x="3948877" y="3780544"/>
                  <a:pt x="3943306" y="3776962"/>
                </a:cubicBezTo>
                <a:cubicBezTo>
                  <a:pt x="3909082" y="3819543"/>
                  <a:pt x="3875654" y="3861328"/>
                  <a:pt x="3841430" y="3903909"/>
                </a:cubicBezTo>
                <a:cubicBezTo>
                  <a:pt x="3819941" y="3885205"/>
                  <a:pt x="3800839" y="3868491"/>
                  <a:pt x="3781737" y="3852175"/>
                </a:cubicBezTo>
                <a:cubicBezTo>
                  <a:pt x="3813971" y="3811584"/>
                  <a:pt x="3845012" y="3772983"/>
                  <a:pt x="3876450" y="3733585"/>
                </a:cubicBezTo>
                <a:cubicBezTo>
                  <a:pt x="3868491" y="3728810"/>
                  <a:pt x="3863715" y="3726024"/>
                  <a:pt x="3858940" y="3723239"/>
                </a:cubicBezTo>
                <a:cubicBezTo>
                  <a:pt x="3825910" y="3763830"/>
                  <a:pt x="3793676" y="3803227"/>
                  <a:pt x="3761044" y="3843818"/>
                </a:cubicBezTo>
                <a:cubicBezTo>
                  <a:pt x="3750299" y="3834267"/>
                  <a:pt x="3741544" y="3826308"/>
                  <a:pt x="3731993" y="3819145"/>
                </a:cubicBezTo>
                <a:cubicBezTo>
                  <a:pt x="3728412" y="3816359"/>
                  <a:pt x="3721646" y="3813574"/>
                  <a:pt x="3718463" y="3815166"/>
                </a:cubicBezTo>
                <a:cubicBezTo>
                  <a:pt x="3694984" y="3826308"/>
                  <a:pt x="3671903" y="3838247"/>
                  <a:pt x="3647229" y="3850981"/>
                </a:cubicBezTo>
                <a:cubicBezTo>
                  <a:pt x="3687423" y="3889185"/>
                  <a:pt x="3726024" y="3925796"/>
                  <a:pt x="3770197" y="3967979"/>
                </a:cubicBezTo>
                <a:cubicBezTo>
                  <a:pt x="3750299" y="3982703"/>
                  <a:pt x="3732789" y="3996234"/>
                  <a:pt x="3714086" y="4010560"/>
                </a:cubicBezTo>
                <a:cubicBezTo>
                  <a:pt x="3723636" y="4019315"/>
                  <a:pt x="3728014" y="4023692"/>
                  <a:pt x="3734381" y="4029662"/>
                </a:cubicBezTo>
                <a:cubicBezTo>
                  <a:pt x="3750697" y="4012948"/>
                  <a:pt x="3766615" y="3997029"/>
                  <a:pt x="3783329" y="3980316"/>
                </a:cubicBezTo>
                <a:cubicBezTo>
                  <a:pt x="3789696" y="3987479"/>
                  <a:pt x="3795666" y="3993846"/>
                  <a:pt x="3802431" y="4001009"/>
                </a:cubicBezTo>
                <a:cubicBezTo>
                  <a:pt x="3794472" y="4009764"/>
                  <a:pt x="3786513" y="4018519"/>
                  <a:pt x="3774574" y="4031651"/>
                </a:cubicBezTo>
                <a:cubicBezTo>
                  <a:pt x="3785717" y="4038417"/>
                  <a:pt x="3795666" y="4044784"/>
                  <a:pt x="3806410" y="4051549"/>
                </a:cubicBezTo>
                <a:cubicBezTo>
                  <a:pt x="3793278" y="4065079"/>
                  <a:pt x="3784523" y="4074630"/>
                  <a:pt x="3770197" y="4089355"/>
                </a:cubicBezTo>
                <a:cubicBezTo>
                  <a:pt x="3793278" y="4109252"/>
                  <a:pt x="3815961" y="4128354"/>
                  <a:pt x="3840236" y="4149445"/>
                </a:cubicBezTo>
                <a:cubicBezTo>
                  <a:pt x="3826706" y="4161384"/>
                  <a:pt x="3815961" y="4170139"/>
                  <a:pt x="3804819" y="4180087"/>
                </a:cubicBezTo>
                <a:cubicBezTo>
                  <a:pt x="3831879" y="4208740"/>
                  <a:pt x="3857348" y="4236199"/>
                  <a:pt x="3884011" y="4264851"/>
                </a:cubicBezTo>
                <a:cubicBezTo>
                  <a:pt x="3860930" y="4285943"/>
                  <a:pt x="3839042" y="4305840"/>
                  <a:pt x="3816359" y="4326136"/>
                </a:cubicBezTo>
                <a:cubicBezTo>
                  <a:pt x="3790492" y="4296290"/>
                  <a:pt x="3765819" y="4268035"/>
                  <a:pt x="3741146" y="4239382"/>
                </a:cubicBezTo>
                <a:cubicBezTo>
                  <a:pt x="3728412" y="4249331"/>
                  <a:pt x="3717667" y="4258086"/>
                  <a:pt x="3706127" y="4267637"/>
                </a:cubicBezTo>
                <a:cubicBezTo>
                  <a:pt x="3686229" y="4244158"/>
                  <a:pt x="3667127" y="4221872"/>
                  <a:pt x="3648025" y="4199189"/>
                </a:cubicBezTo>
                <a:cubicBezTo>
                  <a:pt x="3637679" y="4206751"/>
                  <a:pt x="3628924" y="4213516"/>
                  <a:pt x="3619373" y="4220679"/>
                </a:cubicBezTo>
                <a:cubicBezTo>
                  <a:pt x="3610618" y="4211128"/>
                  <a:pt x="3603057" y="4202373"/>
                  <a:pt x="3595098" y="4193220"/>
                </a:cubicBezTo>
                <a:cubicBezTo>
                  <a:pt x="3584751" y="4200781"/>
                  <a:pt x="3575996" y="4207148"/>
                  <a:pt x="3566445" y="4214311"/>
                </a:cubicBezTo>
                <a:cubicBezTo>
                  <a:pt x="3494018" y="4121589"/>
                  <a:pt x="3423183" y="4030060"/>
                  <a:pt x="3351551" y="3937735"/>
                </a:cubicBezTo>
                <a:cubicBezTo>
                  <a:pt x="3332450" y="3952061"/>
                  <a:pt x="3315338" y="3965193"/>
                  <a:pt x="3297828" y="3978326"/>
                </a:cubicBezTo>
                <a:cubicBezTo>
                  <a:pt x="3304195" y="3987877"/>
                  <a:pt x="3309368" y="3995836"/>
                  <a:pt x="3314940" y="4004591"/>
                </a:cubicBezTo>
                <a:cubicBezTo>
                  <a:pt x="3302205" y="4014142"/>
                  <a:pt x="3290665" y="4022896"/>
                  <a:pt x="3278726" y="4031651"/>
                </a:cubicBezTo>
                <a:cubicBezTo>
                  <a:pt x="3288675" y="4046773"/>
                  <a:pt x="3297430" y="4060702"/>
                  <a:pt x="3307379" y="4075824"/>
                </a:cubicBezTo>
                <a:cubicBezTo>
                  <a:pt x="3264798" y="4102089"/>
                  <a:pt x="3224207" y="4127558"/>
                  <a:pt x="3182422" y="4153425"/>
                </a:cubicBezTo>
                <a:cubicBezTo>
                  <a:pt x="3172871" y="4136710"/>
                  <a:pt x="3164514" y="4122384"/>
                  <a:pt x="3155759" y="4107660"/>
                </a:cubicBezTo>
                <a:cubicBezTo>
                  <a:pt x="3140637" y="4115619"/>
                  <a:pt x="3126708" y="4122782"/>
                  <a:pt x="3111188" y="4131140"/>
                </a:cubicBezTo>
                <a:cubicBezTo>
                  <a:pt x="3088505" y="4088558"/>
                  <a:pt x="3066220" y="4046773"/>
                  <a:pt x="3043537" y="4004193"/>
                </a:cubicBezTo>
                <a:cubicBezTo>
                  <a:pt x="3023241" y="4014539"/>
                  <a:pt x="3005333" y="4024090"/>
                  <a:pt x="2986629" y="4033641"/>
                </a:cubicBezTo>
                <a:cubicBezTo>
                  <a:pt x="3056669" y="4180087"/>
                  <a:pt x="3126311" y="4324942"/>
                  <a:pt x="3196350" y="4470990"/>
                </a:cubicBezTo>
                <a:cubicBezTo>
                  <a:pt x="3184014" y="4476960"/>
                  <a:pt x="3173269" y="4482133"/>
                  <a:pt x="3162524" y="4486908"/>
                </a:cubicBezTo>
                <a:cubicBezTo>
                  <a:pt x="3159738" y="4488102"/>
                  <a:pt x="3155361" y="4487307"/>
                  <a:pt x="3151779" y="4487307"/>
                </a:cubicBezTo>
                <a:cubicBezTo>
                  <a:pt x="3145014" y="4486908"/>
                  <a:pt x="3137453" y="4484123"/>
                  <a:pt x="3131882" y="4486113"/>
                </a:cubicBezTo>
                <a:cubicBezTo>
                  <a:pt x="3049108" y="4515959"/>
                  <a:pt x="2966732" y="4546601"/>
                  <a:pt x="2883958" y="4577244"/>
                </a:cubicBezTo>
                <a:cubicBezTo>
                  <a:pt x="2879182" y="4579233"/>
                  <a:pt x="2870427" y="4580825"/>
                  <a:pt x="2870029" y="4583213"/>
                </a:cubicBezTo>
                <a:cubicBezTo>
                  <a:pt x="2867244" y="4609876"/>
                  <a:pt x="2844561" y="4596743"/>
                  <a:pt x="2831428" y="4607488"/>
                </a:cubicBezTo>
                <a:cubicBezTo>
                  <a:pt x="2799990" y="4490888"/>
                  <a:pt x="2769745" y="4378666"/>
                  <a:pt x="2739103" y="4264851"/>
                </a:cubicBezTo>
                <a:cubicBezTo>
                  <a:pt x="2730746" y="4267239"/>
                  <a:pt x="2723981" y="4269229"/>
                  <a:pt x="2715624" y="4271616"/>
                </a:cubicBezTo>
                <a:cubicBezTo>
                  <a:pt x="2719604" y="4288729"/>
                  <a:pt x="2723185" y="4304647"/>
                  <a:pt x="2727563" y="4323748"/>
                </a:cubicBezTo>
                <a:cubicBezTo>
                  <a:pt x="2664288" y="4336085"/>
                  <a:pt x="2602606" y="4348421"/>
                  <a:pt x="2539729" y="4360758"/>
                </a:cubicBezTo>
                <a:cubicBezTo>
                  <a:pt x="2536148" y="4340462"/>
                  <a:pt x="2533362" y="4325340"/>
                  <a:pt x="2530576" y="4308228"/>
                </a:cubicBezTo>
                <a:cubicBezTo>
                  <a:pt x="2508291" y="4310616"/>
                  <a:pt x="2487598" y="4312606"/>
                  <a:pt x="2465710" y="4314993"/>
                </a:cubicBezTo>
                <a:cubicBezTo>
                  <a:pt x="2464118" y="4305044"/>
                  <a:pt x="2462925" y="4297483"/>
                  <a:pt x="2462129" y="4289524"/>
                </a:cubicBezTo>
                <a:cubicBezTo>
                  <a:pt x="2452578" y="4199189"/>
                  <a:pt x="2443027" y="4108854"/>
                  <a:pt x="2433476" y="4018519"/>
                </a:cubicBezTo>
                <a:cubicBezTo>
                  <a:pt x="2431486" y="4002203"/>
                  <a:pt x="2431088" y="4001805"/>
                  <a:pt x="2413181" y="4009366"/>
                </a:cubicBezTo>
                <a:cubicBezTo>
                  <a:pt x="2443027" y="4331309"/>
                  <a:pt x="2473271" y="4653650"/>
                  <a:pt x="2503118" y="4975594"/>
                </a:cubicBezTo>
                <a:cubicBezTo>
                  <a:pt x="2491179" y="4977981"/>
                  <a:pt x="2483220" y="4979175"/>
                  <a:pt x="2474465" y="4980767"/>
                </a:cubicBezTo>
                <a:cubicBezTo>
                  <a:pt x="2476057" y="5004644"/>
                  <a:pt x="2477649" y="5026929"/>
                  <a:pt x="2479241" y="5049612"/>
                </a:cubicBezTo>
                <a:cubicBezTo>
                  <a:pt x="2468098" y="5051204"/>
                  <a:pt x="2459343" y="5052796"/>
                  <a:pt x="2449792" y="5054388"/>
                </a:cubicBezTo>
                <a:cubicBezTo>
                  <a:pt x="2449792" y="5065531"/>
                  <a:pt x="2449792" y="5075082"/>
                  <a:pt x="2449792" y="5085428"/>
                </a:cubicBezTo>
                <a:cubicBezTo>
                  <a:pt x="2422732" y="5087816"/>
                  <a:pt x="2396467" y="5090204"/>
                  <a:pt x="2370202" y="5092591"/>
                </a:cubicBezTo>
                <a:cubicBezTo>
                  <a:pt x="2334386" y="5092591"/>
                  <a:pt x="2298571" y="5092591"/>
                  <a:pt x="2262755" y="5092591"/>
                </a:cubicBezTo>
                <a:cubicBezTo>
                  <a:pt x="2262755" y="5082245"/>
                  <a:pt x="2262755" y="5071500"/>
                  <a:pt x="2262755" y="5059561"/>
                </a:cubicBezTo>
                <a:cubicBezTo>
                  <a:pt x="2242459" y="5059561"/>
                  <a:pt x="2223357" y="5059561"/>
                  <a:pt x="2203062" y="5059561"/>
                </a:cubicBezTo>
                <a:cubicBezTo>
                  <a:pt x="2203062" y="5071500"/>
                  <a:pt x="2203062" y="5082245"/>
                  <a:pt x="2203062" y="5092591"/>
                </a:cubicBezTo>
                <a:cubicBezTo>
                  <a:pt x="2195103" y="5092591"/>
                  <a:pt x="2187144" y="5092591"/>
                  <a:pt x="2179185" y="5092591"/>
                </a:cubicBezTo>
                <a:cubicBezTo>
                  <a:pt x="2169236" y="5091795"/>
                  <a:pt x="2159685" y="5090204"/>
                  <a:pt x="2149736" y="5089408"/>
                </a:cubicBezTo>
                <a:cubicBezTo>
                  <a:pt x="2105166" y="5085826"/>
                  <a:pt x="2060197" y="5083041"/>
                  <a:pt x="2016422" y="5079857"/>
                </a:cubicBezTo>
                <a:cubicBezTo>
                  <a:pt x="2011647" y="5065133"/>
                  <a:pt x="2027167" y="5044837"/>
                  <a:pt x="2000504" y="5042847"/>
                </a:cubicBezTo>
                <a:cubicBezTo>
                  <a:pt x="2002892" y="5019368"/>
                  <a:pt x="2004882" y="4997481"/>
                  <a:pt x="2007270" y="4974399"/>
                </a:cubicBezTo>
                <a:cubicBezTo>
                  <a:pt x="1995729" y="4972012"/>
                  <a:pt x="1985780" y="4970022"/>
                  <a:pt x="1974637" y="4967634"/>
                </a:cubicBezTo>
                <a:cubicBezTo>
                  <a:pt x="2004086" y="4729659"/>
                  <a:pt x="2033136" y="4492878"/>
                  <a:pt x="2062187" y="4255300"/>
                </a:cubicBezTo>
                <a:cubicBezTo>
                  <a:pt x="2032341" y="4250923"/>
                  <a:pt x="2006076" y="4247341"/>
                  <a:pt x="1978219" y="4243362"/>
                </a:cubicBezTo>
                <a:cubicBezTo>
                  <a:pt x="1956332" y="4368717"/>
                  <a:pt x="1934842" y="4491684"/>
                  <a:pt x="1913353" y="4615845"/>
                </a:cubicBezTo>
                <a:cubicBezTo>
                  <a:pt x="1901414" y="4614253"/>
                  <a:pt x="1891864" y="4613059"/>
                  <a:pt x="1880721" y="4611467"/>
                </a:cubicBezTo>
                <a:cubicBezTo>
                  <a:pt x="1877139" y="4627783"/>
                  <a:pt x="1873956" y="4643304"/>
                  <a:pt x="1870374" y="4659620"/>
                </a:cubicBezTo>
                <a:cubicBezTo>
                  <a:pt x="1858834" y="4658028"/>
                  <a:pt x="1848885" y="4656834"/>
                  <a:pt x="1838538" y="4655242"/>
                </a:cubicBezTo>
                <a:cubicBezTo>
                  <a:pt x="1835752" y="4662803"/>
                  <a:pt x="1832967" y="4669171"/>
                  <a:pt x="1829783" y="4677925"/>
                </a:cubicBezTo>
                <a:cubicBezTo>
                  <a:pt x="1766111" y="4661609"/>
                  <a:pt x="1703632" y="4645293"/>
                  <a:pt x="1640756" y="4629375"/>
                </a:cubicBezTo>
                <a:cubicBezTo>
                  <a:pt x="1643144" y="4619427"/>
                  <a:pt x="1644337" y="4613059"/>
                  <a:pt x="1645929" y="4605498"/>
                </a:cubicBezTo>
                <a:cubicBezTo>
                  <a:pt x="1619664" y="4596743"/>
                  <a:pt x="1594196" y="4588386"/>
                  <a:pt x="1568329" y="4580029"/>
                </a:cubicBezTo>
                <a:cubicBezTo>
                  <a:pt x="1565145" y="4587988"/>
                  <a:pt x="1562359" y="4593957"/>
                  <a:pt x="1558380" y="4602713"/>
                </a:cubicBezTo>
                <a:cubicBezTo>
                  <a:pt x="1497493" y="4578437"/>
                  <a:pt x="1437005" y="4554162"/>
                  <a:pt x="1375720" y="4529887"/>
                </a:cubicBezTo>
                <a:cubicBezTo>
                  <a:pt x="1379699" y="4520336"/>
                  <a:pt x="1381689" y="4514367"/>
                  <a:pt x="1384475" y="4508000"/>
                </a:cubicBezTo>
                <a:cubicBezTo>
                  <a:pt x="1378506" y="4504020"/>
                  <a:pt x="1373730" y="4500837"/>
                  <a:pt x="1368557" y="4497255"/>
                </a:cubicBezTo>
                <a:cubicBezTo>
                  <a:pt x="1375322" y="4482133"/>
                  <a:pt x="1381689" y="4468205"/>
                  <a:pt x="1388454" y="4453082"/>
                </a:cubicBezTo>
                <a:cubicBezTo>
                  <a:pt x="1376516" y="4447113"/>
                  <a:pt x="1366169" y="4441542"/>
                  <a:pt x="1354628" y="4435573"/>
                </a:cubicBezTo>
                <a:cubicBezTo>
                  <a:pt x="1435015" y="4270423"/>
                  <a:pt x="1515401" y="4106068"/>
                  <a:pt x="1595389" y="3941714"/>
                </a:cubicBezTo>
                <a:cubicBezTo>
                  <a:pt x="1591012" y="3936939"/>
                  <a:pt x="1587430" y="3932959"/>
                  <a:pt x="1583849" y="3929378"/>
                </a:cubicBezTo>
                <a:cubicBezTo>
                  <a:pt x="1606930" y="3882021"/>
                  <a:pt x="1630011" y="3836257"/>
                  <a:pt x="1652694" y="3790493"/>
                </a:cubicBezTo>
                <a:cubicBezTo>
                  <a:pt x="1649909" y="3789299"/>
                  <a:pt x="1647123" y="3787707"/>
                  <a:pt x="1644337" y="3786513"/>
                </a:cubicBezTo>
                <a:cubicBezTo>
                  <a:pt x="1620460" y="3832675"/>
                  <a:pt x="1596583" y="3879236"/>
                  <a:pt x="1573104" y="3925398"/>
                </a:cubicBezTo>
                <a:cubicBezTo>
                  <a:pt x="1558778" y="3923010"/>
                  <a:pt x="1559176" y="3917041"/>
                  <a:pt x="1564349" y="3907092"/>
                </a:cubicBezTo>
                <a:cubicBezTo>
                  <a:pt x="1586634" y="3865307"/>
                  <a:pt x="1608522" y="3823125"/>
                  <a:pt x="1631205" y="3779350"/>
                </a:cubicBezTo>
                <a:cubicBezTo>
                  <a:pt x="1615287" y="3770993"/>
                  <a:pt x="1600563" y="3763034"/>
                  <a:pt x="1582655" y="3753483"/>
                </a:cubicBezTo>
                <a:cubicBezTo>
                  <a:pt x="1592206" y="3776564"/>
                  <a:pt x="1587828" y="3784125"/>
                  <a:pt x="1567135" y="3792482"/>
                </a:cubicBezTo>
                <a:cubicBezTo>
                  <a:pt x="1565145" y="3793676"/>
                  <a:pt x="1563155" y="3801237"/>
                  <a:pt x="1564349" y="3802829"/>
                </a:cubicBezTo>
                <a:cubicBezTo>
                  <a:pt x="1567533" y="3806808"/>
                  <a:pt x="1572706" y="3808798"/>
                  <a:pt x="1578277" y="3812380"/>
                </a:cubicBezTo>
                <a:cubicBezTo>
                  <a:pt x="1573104" y="3821533"/>
                  <a:pt x="1568329" y="3829890"/>
                  <a:pt x="1564349" y="3837053"/>
                </a:cubicBezTo>
                <a:cubicBezTo>
                  <a:pt x="1554798" y="3835063"/>
                  <a:pt x="1547635" y="3833869"/>
                  <a:pt x="1540472" y="3832277"/>
                </a:cubicBezTo>
                <a:cubicBezTo>
                  <a:pt x="1540074" y="3834267"/>
                  <a:pt x="1539278" y="3836655"/>
                  <a:pt x="1538880" y="3838645"/>
                </a:cubicBezTo>
                <a:cubicBezTo>
                  <a:pt x="1547635" y="3844216"/>
                  <a:pt x="1555992" y="3850185"/>
                  <a:pt x="1565145" y="3856155"/>
                </a:cubicBezTo>
                <a:cubicBezTo>
                  <a:pt x="1559972" y="3865307"/>
                  <a:pt x="1555196" y="3873664"/>
                  <a:pt x="1550421" y="3882419"/>
                </a:cubicBezTo>
                <a:cubicBezTo>
                  <a:pt x="1542064" y="3878042"/>
                  <a:pt x="1536095" y="3874062"/>
                  <a:pt x="1529329" y="3871277"/>
                </a:cubicBezTo>
                <a:cubicBezTo>
                  <a:pt x="1526544" y="3870083"/>
                  <a:pt x="1522564" y="3872073"/>
                  <a:pt x="1519380" y="3872471"/>
                </a:cubicBezTo>
                <a:cubicBezTo>
                  <a:pt x="1520972" y="3875654"/>
                  <a:pt x="1521370" y="3880032"/>
                  <a:pt x="1523758" y="3881623"/>
                </a:cubicBezTo>
                <a:cubicBezTo>
                  <a:pt x="1533309" y="3887593"/>
                  <a:pt x="1543258" y="3892766"/>
                  <a:pt x="1553604" y="3898736"/>
                </a:cubicBezTo>
                <a:cubicBezTo>
                  <a:pt x="1548033" y="3909082"/>
                  <a:pt x="1543258" y="3917439"/>
                  <a:pt x="1538482" y="3926592"/>
                </a:cubicBezTo>
                <a:cubicBezTo>
                  <a:pt x="1528533" y="3921021"/>
                  <a:pt x="1520574" y="3916245"/>
                  <a:pt x="1512217" y="3912664"/>
                </a:cubicBezTo>
                <a:cubicBezTo>
                  <a:pt x="1507840" y="3911072"/>
                  <a:pt x="1502667" y="3911868"/>
                  <a:pt x="1497493" y="3911868"/>
                </a:cubicBezTo>
                <a:cubicBezTo>
                  <a:pt x="1500279" y="3915449"/>
                  <a:pt x="1502269" y="3920225"/>
                  <a:pt x="1505850" y="3922613"/>
                </a:cubicBezTo>
                <a:cubicBezTo>
                  <a:pt x="1517391" y="3929776"/>
                  <a:pt x="1529329" y="3936143"/>
                  <a:pt x="1541666" y="3943306"/>
                </a:cubicBezTo>
                <a:cubicBezTo>
                  <a:pt x="1536095" y="3953653"/>
                  <a:pt x="1531319" y="3962010"/>
                  <a:pt x="1526544" y="3970765"/>
                </a:cubicBezTo>
                <a:cubicBezTo>
                  <a:pt x="1512217" y="3962806"/>
                  <a:pt x="1499881" y="3955643"/>
                  <a:pt x="1487544" y="3949673"/>
                </a:cubicBezTo>
                <a:cubicBezTo>
                  <a:pt x="1484361" y="3948081"/>
                  <a:pt x="1479585" y="3950071"/>
                  <a:pt x="1475606" y="3950071"/>
                </a:cubicBezTo>
                <a:cubicBezTo>
                  <a:pt x="1477596" y="3953255"/>
                  <a:pt x="1478789" y="3958030"/>
                  <a:pt x="1481973" y="3960020"/>
                </a:cubicBezTo>
                <a:cubicBezTo>
                  <a:pt x="1497493" y="3969173"/>
                  <a:pt x="1513809" y="3977928"/>
                  <a:pt x="1530125" y="3987081"/>
                </a:cubicBezTo>
                <a:cubicBezTo>
                  <a:pt x="1524952" y="3997428"/>
                  <a:pt x="1520176" y="4005784"/>
                  <a:pt x="1515799" y="4014142"/>
                </a:cubicBezTo>
                <a:cubicBezTo>
                  <a:pt x="1457300" y="3987081"/>
                  <a:pt x="1457300" y="3987081"/>
                  <a:pt x="1451729" y="3994244"/>
                </a:cubicBezTo>
                <a:cubicBezTo>
                  <a:pt x="1474412" y="4006580"/>
                  <a:pt x="1496697" y="4018917"/>
                  <a:pt x="1519380" y="4031651"/>
                </a:cubicBezTo>
                <a:cubicBezTo>
                  <a:pt x="1513809" y="4041600"/>
                  <a:pt x="1509830" y="4049957"/>
                  <a:pt x="1504656" y="4059508"/>
                </a:cubicBezTo>
                <a:cubicBezTo>
                  <a:pt x="1484361" y="4048763"/>
                  <a:pt x="1465657" y="4038019"/>
                  <a:pt x="1446157" y="4028468"/>
                </a:cubicBezTo>
                <a:cubicBezTo>
                  <a:pt x="1442178" y="4026478"/>
                  <a:pt x="1436607" y="4027672"/>
                  <a:pt x="1431433" y="4027672"/>
                </a:cubicBezTo>
                <a:cubicBezTo>
                  <a:pt x="1434219" y="4031253"/>
                  <a:pt x="1436607" y="4036427"/>
                  <a:pt x="1440188" y="4038417"/>
                </a:cubicBezTo>
                <a:cubicBezTo>
                  <a:pt x="1462473" y="4051151"/>
                  <a:pt x="1485157" y="4063487"/>
                  <a:pt x="1509034" y="4076222"/>
                </a:cubicBezTo>
                <a:cubicBezTo>
                  <a:pt x="1504258" y="4085773"/>
                  <a:pt x="1499881" y="4094528"/>
                  <a:pt x="1495503" y="4103283"/>
                </a:cubicBezTo>
                <a:cubicBezTo>
                  <a:pt x="1457698" y="4089355"/>
                  <a:pt x="1428648" y="4058314"/>
                  <a:pt x="1384475" y="4064681"/>
                </a:cubicBezTo>
                <a:cubicBezTo>
                  <a:pt x="1375720" y="4078212"/>
                  <a:pt x="1366169" y="4094528"/>
                  <a:pt x="1355424" y="4111640"/>
                </a:cubicBezTo>
                <a:cubicBezTo>
                  <a:pt x="1314435" y="4085375"/>
                  <a:pt x="1275436" y="4060304"/>
                  <a:pt x="1235641" y="4034835"/>
                </a:cubicBezTo>
                <a:cubicBezTo>
                  <a:pt x="1183907" y="4108456"/>
                  <a:pt x="1132571" y="4181679"/>
                  <a:pt x="1080838" y="4255698"/>
                </a:cubicBezTo>
                <a:cubicBezTo>
                  <a:pt x="1068103" y="4247341"/>
                  <a:pt x="1057358" y="4239780"/>
                  <a:pt x="1045420" y="4231821"/>
                </a:cubicBezTo>
                <a:cubicBezTo>
                  <a:pt x="1036267" y="4243760"/>
                  <a:pt x="1027512" y="4255300"/>
                  <a:pt x="1017563" y="4268035"/>
                </a:cubicBezTo>
                <a:cubicBezTo>
                  <a:pt x="1006420" y="4260076"/>
                  <a:pt x="995676" y="4252515"/>
                  <a:pt x="984533" y="4244556"/>
                </a:cubicBezTo>
                <a:cubicBezTo>
                  <a:pt x="978166" y="4251321"/>
                  <a:pt x="972595" y="4257688"/>
                  <a:pt x="964636" y="4266045"/>
                </a:cubicBezTo>
                <a:cubicBezTo>
                  <a:pt x="904943" y="4215505"/>
                  <a:pt x="846046" y="4165363"/>
                  <a:pt x="786353" y="4114425"/>
                </a:cubicBezTo>
                <a:cubicBezTo>
                  <a:pt x="793516" y="4105273"/>
                  <a:pt x="798690" y="4098905"/>
                  <a:pt x="804261" y="4092140"/>
                </a:cubicBezTo>
                <a:cubicBezTo>
                  <a:pt x="796302" y="4083783"/>
                  <a:pt x="788741" y="4075824"/>
                  <a:pt x="781180" y="4067467"/>
                </a:cubicBezTo>
                <a:cubicBezTo>
                  <a:pt x="792322" y="4055927"/>
                  <a:pt x="802271" y="4045580"/>
                  <a:pt x="812220" y="4034835"/>
                </a:cubicBezTo>
                <a:cubicBezTo>
                  <a:pt x="801873" y="4024090"/>
                  <a:pt x="793516" y="4014937"/>
                  <a:pt x="783965" y="4004988"/>
                </a:cubicBezTo>
                <a:cubicBezTo>
                  <a:pt x="870719" y="3919827"/>
                  <a:pt x="957074" y="3835461"/>
                  <a:pt x="1043430" y="3750697"/>
                </a:cubicBezTo>
                <a:cubicBezTo>
                  <a:pt x="1033083" y="3739555"/>
                  <a:pt x="1023930" y="3729208"/>
                  <a:pt x="1013584" y="3718065"/>
                </a:cubicBezTo>
                <a:cubicBezTo>
                  <a:pt x="1083225" y="3653199"/>
                  <a:pt x="1152071" y="3589527"/>
                  <a:pt x="1220917" y="3525059"/>
                </a:cubicBezTo>
                <a:cubicBezTo>
                  <a:pt x="1202213" y="3512324"/>
                  <a:pt x="1185897" y="3501181"/>
                  <a:pt x="1167989" y="3489243"/>
                </a:cubicBezTo>
                <a:cubicBezTo>
                  <a:pt x="1165999" y="3490835"/>
                  <a:pt x="1162418" y="3494416"/>
                  <a:pt x="1158040" y="3498396"/>
                </a:cubicBezTo>
                <a:cubicBezTo>
                  <a:pt x="1166795" y="3509140"/>
                  <a:pt x="1175152" y="3519089"/>
                  <a:pt x="1184305" y="3529834"/>
                </a:cubicBezTo>
                <a:cubicBezTo>
                  <a:pt x="1178336" y="3535007"/>
                  <a:pt x="1173560" y="3538987"/>
                  <a:pt x="1167989" y="3543762"/>
                </a:cubicBezTo>
                <a:cubicBezTo>
                  <a:pt x="1158438" y="3533415"/>
                  <a:pt x="1149683" y="3523865"/>
                  <a:pt x="1139734" y="3513120"/>
                </a:cubicBezTo>
                <a:cubicBezTo>
                  <a:pt x="1135357" y="3517497"/>
                  <a:pt x="1131377" y="3521079"/>
                  <a:pt x="1127000" y="3525059"/>
                </a:cubicBezTo>
                <a:cubicBezTo>
                  <a:pt x="1136551" y="3536599"/>
                  <a:pt x="1144908" y="3546548"/>
                  <a:pt x="1154061" y="3557293"/>
                </a:cubicBezTo>
                <a:cubicBezTo>
                  <a:pt x="1147693" y="3562466"/>
                  <a:pt x="1142918" y="3566446"/>
                  <a:pt x="1137745" y="3571221"/>
                </a:cubicBezTo>
                <a:cubicBezTo>
                  <a:pt x="1127000" y="3560078"/>
                  <a:pt x="1117847" y="3550528"/>
                  <a:pt x="1107898" y="3539783"/>
                </a:cubicBezTo>
                <a:cubicBezTo>
                  <a:pt x="1103123" y="3544558"/>
                  <a:pt x="1099541" y="3547742"/>
                  <a:pt x="1095562" y="3551721"/>
                </a:cubicBezTo>
                <a:cubicBezTo>
                  <a:pt x="1105113" y="3562864"/>
                  <a:pt x="1113868" y="3573609"/>
                  <a:pt x="1123418" y="3584751"/>
                </a:cubicBezTo>
                <a:cubicBezTo>
                  <a:pt x="1117449" y="3589527"/>
                  <a:pt x="1112674" y="3593904"/>
                  <a:pt x="1107102" y="3598680"/>
                </a:cubicBezTo>
                <a:cubicBezTo>
                  <a:pt x="1096756" y="3587537"/>
                  <a:pt x="1086807" y="3577190"/>
                  <a:pt x="1075266" y="3564854"/>
                </a:cubicBezTo>
                <a:cubicBezTo>
                  <a:pt x="1070491" y="3569629"/>
                  <a:pt x="1066909" y="3573211"/>
                  <a:pt x="1062930" y="3576792"/>
                </a:cubicBezTo>
                <a:cubicBezTo>
                  <a:pt x="1074072" y="3589925"/>
                  <a:pt x="1083225" y="3600272"/>
                  <a:pt x="1093174" y="3612210"/>
                </a:cubicBezTo>
                <a:cubicBezTo>
                  <a:pt x="1087603" y="3617383"/>
                  <a:pt x="1082429" y="3621761"/>
                  <a:pt x="1076858" y="3626536"/>
                </a:cubicBezTo>
                <a:cubicBezTo>
                  <a:pt x="1066113" y="3614598"/>
                  <a:pt x="1056164" y="3603853"/>
                  <a:pt x="1044624" y="3591118"/>
                </a:cubicBezTo>
                <a:cubicBezTo>
                  <a:pt x="1027114" y="3618179"/>
                  <a:pt x="1059746" y="3623751"/>
                  <a:pt x="1061338" y="3641658"/>
                </a:cubicBezTo>
                <a:cubicBezTo>
                  <a:pt x="1056960" y="3645240"/>
                  <a:pt x="1052185" y="3649220"/>
                  <a:pt x="1046614" y="3653995"/>
                </a:cubicBezTo>
                <a:cubicBezTo>
                  <a:pt x="1035471" y="3642454"/>
                  <a:pt x="1025522" y="3631312"/>
                  <a:pt x="1014379" y="3619373"/>
                </a:cubicBezTo>
                <a:cubicBezTo>
                  <a:pt x="1009206" y="3623751"/>
                  <a:pt x="1005625" y="3626536"/>
                  <a:pt x="1001247" y="3630118"/>
                </a:cubicBezTo>
                <a:cubicBezTo>
                  <a:pt x="1013186" y="3644444"/>
                  <a:pt x="1022737" y="3655985"/>
                  <a:pt x="1032685" y="3667923"/>
                </a:cubicBezTo>
                <a:cubicBezTo>
                  <a:pt x="1026318" y="3673097"/>
                  <a:pt x="1021543" y="3677076"/>
                  <a:pt x="1016767" y="3681056"/>
                </a:cubicBezTo>
                <a:cubicBezTo>
                  <a:pt x="982145" y="3648026"/>
                  <a:pt x="982145" y="3648026"/>
                  <a:pt x="972197" y="3659566"/>
                </a:cubicBezTo>
                <a:cubicBezTo>
                  <a:pt x="981747" y="3671107"/>
                  <a:pt x="991696" y="3682647"/>
                  <a:pt x="1002043" y="3694984"/>
                </a:cubicBezTo>
                <a:cubicBezTo>
                  <a:pt x="996472" y="3700157"/>
                  <a:pt x="991696" y="3704535"/>
                  <a:pt x="986125" y="3709708"/>
                </a:cubicBezTo>
                <a:cubicBezTo>
                  <a:pt x="974584" y="3697372"/>
                  <a:pt x="963840" y="3685831"/>
                  <a:pt x="952697" y="3673495"/>
                </a:cubicBezTo>
                <a:cubicBezTo>
                  <a:pt x="947922" y="3677872"/>
                  <a:pt x="944340" y="3681056"/>
                  <a:pt x="939565" y="3685035"/>
                </a:cubicBezTo>
                <a:cubicBezTo>
                  <a:pt x="950309" y="3697770"/>
                  <a:pt x="960258" y="3709708"/>
                  <a:pt x="971401" y="3722841"/>
                </a:cubicBezTo>
                <a:cubicBezTo>
                  <a:pt x="965033" y="3728810"/>
                  <a:pt x="959064" y="3733585"/>
                  <a:pt x="952299" y="3739953"/>
                </a:cubicBezTo>
                <a:cubicBezTo>
                  <a:pt x="938769" y="3724432"/>
                  <a:pt x="926034" y="3710106"/>
                  <a:pt x="912504" y="3694984"/>
                </a:cubicBezTo>
                <a:cubicBezTo>
                  <a:pt x="898973" y="3706127"/>
                  <a:pt x="886239" y="3716473"/>
                  <a:pt x="871117" y="3729208"/>
                </a:cubicBezTo>
                <a:cubicBezTo>
                  <a:pt x="831720" y="3677474"/>
                  <a:pt x="793516" y="3626934"/>
                  <a:pt x="754915" y="3575996"/>
                </a:cubicBezTo>
                <a:cubicBezTo>
                  <a:pt x="771231" y="3564456"/>
                  <a:pt x="784363" y="3554905"/>
                  <a:pt x="798690" y="3544956"/>
                </a:cubicBezTo>
                <a:cubicBezTo>
                  <a:pt x="786751" y="3525854"/>
                  <a:pt x="775210" y="3508344"/>
                  <a:pt x="763272" y="3489243"/>
                </a:cubicBezTo>
                <a:cubicBezTo>
                  <a:pt x="828934" y="3447856"/>
                  <a:pt x="893402" y="3407663"/>
                  <a:pt x="957472" y="3367470"/>
                </a:cubicBezTo>
                <a:cubicBezTo>
                  <a:pt x="932003" y="3322501"/>
                  <a:pt x="907728" y="3279522"/>
                  <a:pt x="882259" y="3233758"/>
                </a:cubicBezTo>
                <a:cubicBezTo>
                  <a:pt x="872709" y="3254053"/>
                  <a:pt x="861566" y="3265992"/>
                  <a:pt x="844852" y="3259227"/>
                </a:cubicBezTo>
                <a:cubicBezTo>
                  <a:pt x="832913" y="3268777"/>
                  <a:pt x="822965" y="3276339"/>
                  <a:pt x="810628" y="3286287"/>
                </a:cubicBezTo>
                <a:cubicBezTo>
                  <a:pt x="788741" y="3238135"/>
                  <a:pt x="768445" y="3193565"/>
                  <a:pt x="748150" y="3148596"/>
                </a:cubicBezTo>
                <a:cubicBezTo>
                  <a:pt x="731038" y="3155361"/>
                  <a:pt x="715518" y="3161330"/>
                  <a:pt x="698804" y="3167698"/>
                </a:cubicBezTo>
                <a:cubicBezTo>
                  <a:pt x="692834" y="3152973"/>
                  <a:pt x="687263" y="3139841"/>
                  <a:pt x="681294" y="3125515"/>
                </a:cubicBezTo>
                <a:cubicBezTo>
                  <a:pt x="667763" y="3129892"/>
                  <a:pt x="655427" y="3133872"/>
                  <a:pt x="640703" y="3139045"/>
                </a:cubicBezTo>
                <a:cubicBezTo>
                  <a:pt x="625978" y="3091689"/>
                  <a:pt x="611652" y="3045924"/>
                  <a:pt x="596928" y="2999364"/>
                </a:cubicBezTo>
                <a:cubicBezTo>
                  <a:pt x="612050" y="2994986"/>
                  <a:pt x="624387" y="2991007"/>
                  <a:pt x="637917" y="2987027"/>
                </a:cubicBezTo>
                <a:cubicBezTo>
                  <a:pt x="634335" y="2970313"/>
                  <a:pt x="630754" y="2955191"/>
                  <a:pt x="626774" y="2938079"/>
                </a:cubicBezTo>
                <a:cubicBezTo>
                  <a:pt x="673335" y="2926937"/>
                  <a:pt x="718701" y="2915794"/>
                  <a:pt x="765262" y="2904651"/>
                </a:cubicBezTo>
                <a:cubicBezTo>
                  <a:pt x="744966" y="2811929"/>
                  <a:pt x="729844" y="2720400"/>
                  <a:pt x="726262" y="2625289"/>
                </a:cubicBezTo>
                <a:cubicBezTo>
                  <a:pt x="780384" y="2622504"/>
                  <a:pt x="831720" y="2619718"/>
                  <a:pt x="883851" y="2616932"/>
                </a:cubicBezTo>
                <a:cubicBezTo>
                  <a:pt x="883851" y="2563607"/>
                  <a:pt x="883851" y="2512271"/>
                  <a:pt x="883851" y="2459343"/>
                </a:cubicBezTo>
                <a:cubicBezTo>
                  <a:pt x="872311" y="2458547"/>
                  <a:pt x="861168" y="2457353"/>
                  <a:pt x="850025" y="2456558"/>
                </a:cubicBezTo>
                <a:cubicBezTo>
                  <a:pt x="814608" y="2454170"/>
                  <a:pt x="778792" y="2452180"/>
                  <a:pt x="742976" y="2450190"/>
                </a:cubicBezTo>
                <a:cubicBezTo>
                  <a:pt x="732232" y="2449792"/>
                  <a:pt x="723875" y="2447405"/>
                  <a:pt x="731834" y="2433476"/>
                </a:cubicBezTo>
                <a:cubicBezTo>
                  <a:pt x="783169" y="2437058"/>
                  <a:pt x="834505" y="2440639"/>
                  <a:pt x="887035" y="2444221"/>
                </a:cubicBezTo>
                <a:cubicBezTo>
                  <a:pt x="888229" y="2428303"/>
                  <a:pt x="889025" y="2415170"/>
                  <a:pt x="889821" y="2399252"/>
                </a:cubicBezTo>
                <a:cubicBezTo>
                  <a:pt x="838087" y="2388110"/>
                  <a:pt x="787149" y="2377763"/>
                  <a:pt x="734619" y="2366620"/>
                </a:cubicBezTo>
                <a:cubicBezTo>
                  <a:pt x="743772" y="2349111"/>
                  <a:pt x="730640" y="2342743"/>
                  <a:pt x="718303" y="2333590"/>
                </a:cubicBezTo>
                <a:cubicBezTo>
                  <a:pt x="685273" y="2309315"/>
                  <a:pt x="650253" y="2286234"/>
                  <a:pt x="622397" y="2256786"/>
                </a:cubicBezTo>
                <a:cubicBezTo>
                  <a:pt x="495848" y="2123870"/>
                  <a:pt x="460828" y="1962699"/>
                  <a:pt x="485103" y="1785610"/>
                </a:cubicBezTo>
                <a:cubicBezTo>
                  <a:pt x="499828" y="1678163"/>
                  <a:pt x="541215" y="1580267"/>
                  <a:pt x="602101" y="1490728"/>
                </a:cubicBezTo>
                <a:cubicBezTo>
                  <a:pt x="607673" y="1482769"/>
                  <a:pt x="616030" y="1474412"/>
                  <a:pt x="596530" y="1469637"/>
                </a:cubicBezTo>
                <a:cubicBezTo>
                  <a:pt x="571061" y="1512218"/>
                  <a:pt x="545194" y="1555594"/>
                  <a:pt x="518929" y="1599767"/>
                </a:cubicBezTo>
                <a:cubicBezTo>
                  <a:pt x="495848" y="1587430"/>
                  <a:pt x="473563" y="1575492"/>
                  <a:pt x="449288" y="1562359"/>
                </a:cubicBezTo>
                <a:cubicBezTo>
                  <a:pt x="478338" y="1513809"/>
                  <a:pt x="505797" y="1467249"/>
                  <a:pt x="534052" y="1419893"/>
                </a:cubicBezTo>
                <a:cubicBezTo>
                  <a:pt x="528082" y="1415515"/>
                  <a:pt x="522909" y="1411934"/>
                  <a:pt x="515746" y="1406760"/>
                </a:cubicBezTo>
                <a:cubicBezTo>
                  <a:pt x="487889" y="1452923"/>
                  <a:pt x="460828" y="1498289"/>
                  <a:pt x="432972" y="1544452"/>
                </a:cubicBezTo>
                <a:cubicBezTo>
                  <a:pt x="410288" y="1532115"/>
                  <a:pt x="388401" y="1520177"/>
                  <a:pt x="365320" y="1507442"/>
                </a:cubicBezTo>
                <a:cubicBezTo>
                  <a:pt x="395564" y="1457300"/>
                  <a:pt x="424217" y="1408750"/>
                  <a:pt x="453665" y="1359802"/>
                </a:cubicBezTo>
                <a:cubicBezTo>
                  <a:pt x="447298" y="1355424"/>
                  <a:pt x="441727" y="1351047"/>
                  <a:pt x="433768" y="1345476"/>
                </a:cubicBezTo>
                <a:cubicBezTo>
                  <a:pt x="404717" y="1393628"/>
                  <a:pt x="376463" y="1440586"/>
                  <a:pt x="347412" y="1488340"/>
                </a:cubicBezTo>
                <a:cubicBezTo>
                  <a:pt x="325525" y="1476402"/>
                  <a:pt x="304035" y="1464463"/>
                  <a:pt x="281750" y="1452127"/>
                </a:cubicBezTo>
                <a:cubicBezTo>
                  <a:pt x="313188" y="1399995"/>
                  <a:pt x="343035" y="1350251"/>
                  <a:pt x="373677" y="1299313"/>
                </a:cubicBezTo>
                <a:cubicBezTo>
                  <a:pt x="366912" y="1294538"/>
                  <a:pt x="360544" y="1289364"/>
                  <a:pt x="352585" y="1283395"/>
                </a:cubicBezTo>
                <a:cubicBezTo>
                  <a:pt x="321545" y="1334333"/>
                  <a:pt x="292097" y="1382883"/>
                  <a:pt x="262250" y="1431831"/>
                </a:cubicBezTo>
                <a:cubicBezTo>
                  <a:pt x="240761" y="1419893"/>
                  <a:pt x="220863" y="1408750"/>
                  <a:pt x="198578" y="1396413"/>
                </a:cubicBezTo>
                <a:cubicBezTo>
                  <a:pt x="231210" y="1342690"/>
                  <a:pt x="263046" y="1290558"/>
                  <a:pt x="294882" y="1237631"/>
                </a:cubicBezTo>
                <a:cubicBezTo>
                  <a:pt x="286923" y="1231263"/>
                  <a:pt x="279760" y="1225692"/>
                  <a:pt x="272597" y="1220121"/>
                </a:cubicBezTo>
                <a:cubicBezTo>
                  <a:pt x="246332" y="1251161"/>
                  <a:pt x="222853" y="1282201"/>
                  <a:pt x="196190" y="1310854"/>
                </a:cubicBezTo>
                <a:cubicBezTo>
                  <a:pt x="177089" y="1331149"/>
                  <a:pt x="155201" y="1350251"/>
                  <a:pt x="132120" y="1366567"/>
                </a:cubicBezTo>
                <a:cubicBezTo>
                  <a:pt x="111029" y="1381291"/>
                  <a:pt x="97100" y="1371740"/>
                  <a:pt x="97100" y="1345476"/>
                </a:cubicBezTo>
                <a:cubicBezTo>
                  <a:pt x="97100" y="1340700"/>
                  <a:pt x="97896" y="1335925"/>
                  <a:pt x="98692" y="1331547"/>
                </a:cubicBezTo>
                <a:cubicBezTo>
                  <a:pt x="108243" y="1273048"/>
                  <a:pt x="132120" y="1220121"/>
                  <a:pt x="158385" y="1167989"/>
                </a:cubicBezTo>
                <a:cubicBezTo>
                  <a:pt x="170721" y="1142918"/>
                  <a:pt x="170721" y="1137347"/>
                  <a:pt x="149630" y="1118245"/>
                </a:cubicBezTo>
                <a:cubicBezTo>
                  <a:pt x="121375" y="1092776"/>
                  <a:pt x="92325" y="1068899"/>
                  <a:pt x="63672" y="1044226"/>
                </a:cubicBezTo>
                <a:cubicBezTo>
                  <a:pt x="42581" y="1026318"/>
                  <a:pt x="21091" y="1008808"/>
                  <a:pt x="0" y="990900"/>
                </a:cubicBezTo>
                <a:cubicBezTo>
                  <a:pt x="0" y="988115"/>
                  <a:pt x="0" y="985727"/>
                  <a:pt x="0" y="982941"/>
                </a:cubicBezTo>
                <a:cubicBezTo>
                  <a:pt x="4377" y="979360"/>
                  <a:pt x="8755" y="975778"/>
                  <a:pt x="14724" y="971401"/>
                </a:cubicBezTo>
                <a:cubicBezTo>
                  <a:pt x="80784" y="1007216"/>
                  <a:pt x="147640" y="1043828"/>
                  <a:pt x="215292" y="1080440"/>
                </a:cubicBezTo>
                <a:cubicBezTo>
                  <a:pt x="220067" y="1074868"/>
                  <a:pt x="223649" y="1069297"/>
                  <a:pt x="228424" y="1064919"/>
                </a:cubicBezTo>
                <a:cubicBezTo>
                  <a:pt x="266628" y="1027512"/>
                  <a:pt x="304433" y="989707"/>
                  <a:pt x="344228" y="953891"/>
                </a:cubicBezTo>
                <a:cubicBezTo>
                  <a:pt x="355371" y="943544"/>
                  <a:pt x="371687" y="938371"/>
                  <a:pt x="386809" y="933993"/>
                </a:cubicBezTo>
                <a:cubicBezTo>
                  <a:pt x="403125" y="929616"/>
                  <a:pt x="413074" y="937973"/>
                  <a:pt x="411880" y="955085"/>
                </a:cubicBezTo>
                <a:cubicBezTo>
                  <a:pt x="410686" y="968615"/>
                  <a:pt x="408697" y="983339"/>
                  <a:pt x="402727" y="995278"/>
                </a:cubicBezTo>
                <a:cubicBezTo>
                  <a:pt x="380840" y="1039053"/>
                  <a:pt x="356963" y="1082031"/>
                  <a:pt x="333882" y="1125010"/>
                </a:cubicBezTo>
                <a:cubicBezTo>
                  <a:pt x="330300" y="1130979"/>
                  <a:pt x="326719" y="1136949"/>
                  <a:pt x="322739" y="1143714"/>
                </a:cubicBezTo>
                <a:cubicBezTo>
                  <a:pt x="332290" y="1149285"/>
                  <a:pt x="340249" y="1154061"/>
                  <a:pt x="347810" y="1158438"/>
                </a:cubicBezTo>
                <a:cubicBezTo>
                  <a:pt x="386013" y="1109888"/>
                  <a:pt x="423023" y="1062930"/>
                  <a:pt x="460828" y="1014777"/>
                </a:cubicBezTo>
                <a:cubicBezTo>
                  <a:pt x="480726" y="1031889"/>
                  <a:pt x="498634" y="1046614"/>
                  <a:pt x="516144" y="1061736"/>
                </a:cubicBezTo>
                <a:cubicBezTo>
                  <a:pt x="480726" y="1107102"/>
                  <a:pt x="446104" y="1151275"/>
                  <a:pt x="410686" y="1196642"/>
                </a:cubicBezTo>
                <a:cubicBezTo>
                  <a:pt x="420237" y="1202213"/>
                  <a:pt x="426604" y="1206192"/>
                  <a:pt x="433370" y="1210172"/>
                </a:cubicBezTo>
                <a:cubicBezTo>
                  <a:pt x="469981" y="1164010"/>
                  <a:pt x="505797" y="1118643"/>
                  <a:pt x="542408" y="1072481"/>
                </a:cubicBezTo>
                <a:cubicBezTo>
                  <a:pt x="562704" y="1089990"/>
                  <a:pt x="581010" y="1105511"/>
                  <a:pt x="599316" y="1121031"/>
                </a:cubicBezTo>
                <a:cubicBezTo>
                  <a:pt x="565092" y="1164805"/>
                  <a:pt x="531664" y="1206590"/>
                  <a:pt x="497838" y="1249967"/>
                </a:cubicBezTo>
                <a:cubicBezTo>
                  <a:pt x="505797" y="1255141"/>
                  <a:pt x="511766" y="1259120"/>
                  <a:pt x="518133" y="1263100"/>
                </a:cubicBezTo>
                <a:cubicBezTo>
                  <a:pt x="553551" y="1218927"/>
                  <a:pt x="588173" y="1175550"/>
                  <a:pt x="623591" y="1130979"/>
                </a:cubicBezTo>
                <a:cubicBezTo>
                  <a:pt x="644284" y="1148887"/>
                  <a:pt x="662988" y="1165203"/>
                  <a:pt x="681692" y="1181121"/>
                </a:cubicBezTo>
                <a:cubicBezTo>
                  <a:pt x="647866" y="1223702"/>
                  <a:pt x="616030" y="1263895"/>
                  <a:pt x="583398" y="1305283"/>
                </a:cubicBezTo>
                <a:cubicBezTo>
                  <a:pt x="591755" y="1310456"/>
                  <a:pt x="597326" y="1313639"/>
                  <a:pt x="602499" y="1316823"/>
                </a:cubicBezTo>
                <a:cubicBezTo>
                  <a:pt x="636723" y="1274242"/>
                  <a:pt x="670151" y="1232457"/>
                  <a:pt x="704375" y="1190274"/>
                </a:cubicBezTo>
                <a:cubicBezTo>
                  <a:pt x="725864" y="1208978"/>
                  <a:pt x="744966" y="1225294"/>
                  <a:pt x="764068" y="1242008"/>
                </a:cubicBezTo>
                <a:cubicBezTo>
                  <a:pt x="732232" y="1281803"/>
                  <a:pt x="701589" y="1320405"/>
                  <a:pt x="669355" y="1360598"/>
                </a:cubicBezTo>
                <a:cubicBezTo>
                  <a:pt x="676916" y="1364975"/>
                  <a:pt x="682090" y="1367761"/>
                  <a:pt x="686865" y="1370547"/>
                </a:cubicBezTo>
                <a:cubicBezTo>
                  <a:pt x="719895" y="1329955"/>
                  <a:pt x="751731" y="1290558"/>
                  <a:pt x="784363" y="1250365"/>
                </a:cubicBezTo>
                <a:cubicBezTo>
                  <a:pt x="795904" y="1260314"/>
                  <a:pt x="804659" y="1268671"/>
                  <a:pt x="814210" y="1275436"/>
                </a:cubicBezTo>
                <a:cubicBezTo>
                  <a:pt x="817791" y="1278222"/>
                  <a:pt x="825352" y="1279416"/>
                  <a:pt x="829332" y="1277426"/>
                </a:cubicBezTo>
                <a:cubicBezTo>
                  <a:pt x="852015" y="1267079"/>
                  <a:pt x="874300" y="1255141"/>
                  <a:pt x="898178" y="1243202"/>
                </a:cubicBezTo>
                <a:cubicBezTo>
                  <a:pt x="858382" y="1205397"/>
                  <a:pt x="819383" y="1167989"/>
                  <a:pt x="777598" y="1127796"/>
                </a:cubicBezTo>
                <a:cubicBezTo>
                  <a:pt x="795904" y="1111878"/>
                  <a:pt x="812220" y="1097552"/>
                  <a:pt x="829730" y="1082031"/>
                </a:cubicBezTo>
                <a:cubicBezTo>
                  <a:pt x="821771" y="1074868"/>
                  <a:pt x="816995" y="1070093"/>
                  <a:pt x="809434" y="1062930"/>
                </a:cubicBezTo>
                <a:cubicBezTo>
                  <a:pt x="792720" y="1080042"/>
                  <a:pt x="777200" y="1096358"/>
                  <a:pt x="762078" y="1111878"/>
                </a:cubicBezTo>
                <a:cubicBezTo>
                  <a:pt x="754915" y="1105909"/>
                  <a:pt x="747752" y="1100337"/>
                  <a:pt x="740589" y="1094368"/>
                </a:cubicBezTo>
                <a:cubicBezTo>
                  <a:pt x="750935" y="1083623"/>
                  <a:pt x="758894" y="1074868"/>
                  <a:pt x="768843" y="1064124"/>
                </a:cubicBezTo>
                <a:cubicBezTo>
                  <a:pt x="758098" y="1055767"/>
                  <a:pt x="749343" y="1049001"/>
                  <a:pt x="734619" y="1037859"/>
                </a:cubicBezTo>
                <a:cubicBezTo>
                  <a:pt x="750139" y="1027910"/>
                  <a:pt x="761680" y="1020349"/>
                  <a:pt x="778394" y="1009604"/>
                </a:cubicBezTo>
                <a:cubicBezTo>
                  <a:pt x="750537" y="985329"/>
                  <a:pt x="728650" y="966227"/>
                  <a:pt x="703181" y="943544"/>
                </a:cubicBezTo>
                <a:cubicBezTo>
                  <a:pt x="717507" y="932401"/>
                  <a:pt x="728650" y="923249"/>
                  <a:pt x="740589" y="914096"/>
                </a:cubicBezTo>
                <a:cubicBezTo>
                  <a:pt x="712732" y="884647"/>
                  <a:pt x="687263" y="857189"/>
                  <a:pt x="660998" y="828934"/>
                </a:cubicBezTo>
                <a:cubicBezTo>
                  <a:pt x="684477" y="807445"/>
                  <a:pt x="705967" y="787945"/>
                  <a:pt x="728650" y="767649"/>
                </a:cubicBezTo>
                <a:cubicBezTo>
                  <a:pt x="754119" y="797098"/>
                  <a:pt x="778792" y="825750"/>
                  <a:pt x="804261" y="854801"/>
                </a:cubicBezTo>
                <a:cubicBezTo>
                  <a:pt x="816597" y="844852"/>
                  <a:pt x="827740" y="835699"/>
                  <a:pt x="839281" y="826148"/>
                </a:cubicBezTo>
                <a:cubicBezTo>
                  <a:pt x="859178" y="849627"/>
                  <a:pt x="877882" y="871913"/>
                  <a:pt x="896984" y="894994"/>
                </a:cubicBezTo>
                <a:cubicBezTo>
                  <a:pt x="907330" y="887433"/>
                  <a:pt x="916483" y="880270"/>
                  <a:pt x="926034" y="873107"/>
                </a:cubicBezTo>
                <a:cubicBezTo>
                  <a:pt x="934789" y="883453"/>
                  <a:pt x="941952" y="891810"/>
                  <a:pt x="949911" y="900963"/>
                </a:cubicBezTo>
                <a:cubicBezTo>
                  <a:pt x="959860" y="893800"/>
                  <a:pt x="968615" y="887035"/>
                  <a:pt x="978962" y="879872"/>
                </a:cubicBezTo>
                <a:cubicBezTo>
                  <a:pt x="1050593" y="972197"/>
                  <a:pt x="1121429" y="1063726"/>
                  <a:pt x="1193458" y="1156051"/>
                </a:cubicBezTo>
                <a:cubicBezTo>
                  <a:pt x="1212162" y="1142122"/>
                  <a:pt x="1229274" y="1128990"/>
                  <a:pt x="1247181" y="1115857"/>
                </a:cubicBezTo>
                <a:cubicBezTo>
                  <a:pt x="1241212" y="1106704"/>
                  <a:pt x="1236039" y="1098348"/>
                  <a:pt x="1230070" y="1089195"/>
                </a:cubicBezTo>
                <a:cubicBezTo>
                  <a:pt x="1242406" y="1080042"/>
                  <a:pt x="1253947" y="1071685"/>
                  <a:pt x="1266283" y="1062532"/>
                </a:cubicBezTo>
                <a:cubicBezTo>
                  <a:pt x="1256732" y="1047410"/>
                  <a:pt x="1247977" y="1033879"/>
                  <a:pt x="1237631" y="1017961"/>
                </a:cubicBezTo>
                <a:cubicBezTo>
                  <a:pt x="1279814" y="992094"/>
                  <a:pt x="1320405" y="966625"/>
                  <a:pt x="1362587" y="940758"/>
                </a:cubicBezTo>
                <a:cubicBezTo>
                  <a:pt x="1372138" y="957074"/>
                  <a:pt x="1380495" y="971003"/>
                  <a:pt x="1389250" y="986125"/>
                </a:cubicBezTo>
                <a:cubicBezTo>
                  <a:pt x="1403974" y="978166"/>
                  <a:pt x="1418301" y="970605"/>
                  <a:pt x="1433821" y="962646"/>
                </a:cubicBezTo>
                <a:cubicBezTo>
                  <a:pt x="1456902" y="1005227"/>
                  <a:pt x="1478789" y="1046614"/>
                  <a:pt x="1501473" y="1089195"/>
                </a:cubicBezTo>
                <a:cubicBezTo>
                  <a:pt x="1520972" y="1078848"/>
                  <a:pt x="1539278" y="1069695"/>
                  <a:pt x="1558380" y="1059746"/>
                </a:cubicBezTo>
                <a:cubicBezTo>
                  <a:pt x="1488340" y="913698"/>
                  <a:pt x="1419097" y="768843"/>
                  <a:pt x="1348659" y="622397"/>
                </a:cubicBezTo>
                <a:cubicBezTo>
                  <a:pt x="1361394" y="616428"/>
                  <a:pt x="1372536" y="610856"/>
                  <a:pt x="1384077" y="605683"/>
                </a:cubicBezTo>
                <a:cubicBezTo>
                  <a:pt x="1386465" y="604887"/>
                  <a:pt x="1392036" y="604489"/>
                  <a:pt x="1392832" y="605683"/>
                </a:cubicBezTo>
                <a:cubicBezTo>
                  <a:pt x="1399597" y="617621"/>
                  <a:pt x="1407556" y="609662"/>
                  <a:pt x="1414719" y="606877"/>
                </a:cubicBezTo>
                <a:cubicBezTo>
                  <a:pt x="1496697" y="576632"/>
                  <a:pt x="1578675" y="546388"/>
                  <a:pt x="1660653" y="516144"/>
                </a:cubicBezTo>
                <a:cubicBezTo>
                  <a:pt x="1665827" y="514154"/>
                  <a:pt x="1674980" y="512960"/>
                  <a:pt x="1674980" y="510572"/>
                </a:cubicBezTo>
                <a:cubicBezTo>
                  <a:pt x="1677367" y="483512"/>
                  <a:pt x="1700051" y="495450"/>
                  <a:pt x="1713979" y="485899"/>
                </a:cubicBezTo>
                <a:cubicBezTo>
                  <a:pt x="1745417" y="601703"/>
                  <a:pt x="1776059" y="714722"/>
                  <a:pt x="1806702" y="828536"/>
                </a:cubicBezTo>
                <a:cubicBezTo>
                  <a:pt x="1816253" y="825352"/>
                  <a:pt x="1822620" y="823363"/>
                  <a:pt x="1829783" y="820975"/>
                </a:cubicBezTo>
                <a:cubicBezTo>
                  <a:pt x="1825803" y="803465"/>
                  <a:pt x="1822222" y="787547"/>
                  <a:pt x="1818242" y="769241"/>
                </a:cubicBezTo>
                <a:cubicBezTo>
                  <a:pt x="1881915" y="756905"/>
                  <a:pt x="1943199" y="744568"/>
                  <a:pt x="2005678" y="732232"/>
                </a:cubicBezTo>
                <a:cubicBezTo>
                  <a:pt x="2009259" y="752129"/>
                  <a:pt x="2012045" y="767649"/>
                  <a:pt x="2014831" y="784761"/>
                </a:cubicBezTo>
                <a:cubicBezTo>
                  <a:pt x="2036718" y="782374"/>
                  <a:pt x="2057411" y="779986"/>
                  <a:pt x="2080095" y="777598"/>
                </a:cubicBezTo>
                <a:cubicBezTo>
                  <a:pt x="2091237" y="881862"/>
                  <a:pt x="2102380" y="984533"/>
                  <a:pt x="2113125" y="1086807"/>
                </a:cubicBezTo>
                <a:cubicBezTo>
                  <a:pt x="2130635" y="1091582"/>
                  <a:pt x="2131829" y="1082827"/>
                  <a:pt x="2130635" y="1070093"/>
                </a:cubicBezTo>
                <a:cubicBezTo>
                  <a:pt x="2119492" y="951901"/>
                  <a:pt x="2108747" y="833709"/>
                  <a:pt x="2097605" y="715518"/>
                </a:cubicBezTo>
                <a:cubicBezTo>
                  <a:pt x="2079697" y="522909"/>
                  <a:pt x="2061789" y="329902"/>
                  <a:pt x="2043881" y="137293"/>
                </a:cubicBezTo>
                <a:cubicBezTo>
                  <a:pt x="2043483" y="130528"/>
                  <a:pt x="2043881" y="123365"/>
                  <a:pt x="2043881" y="116600"/>
                </a:cubicBezTo>
                <a:cubicBezTo>
                  <a:pt x="2053830" y="115008"/>
                  <a:pt x="2062187" y="113416"/>
                  <a:pt x="2070942" y="111824"/>
                </a:cubicBezTo>
                <a:cubicBezTo>
                  <a:pt x="2069350" y="87947"/>
                  <a:pt x="2067758" y="66060"/>
                  <a:pt x="2066166" y="42979"/>
                </a:cubicBezTo>
                <a:cubicBezTo>
                  <a:pt x="2077309" y="41387"/>
                  <a:pt x="2086064" y="39795"/>
                  <a:pt x="2095615" y="38203"/>
                </a:cubicBezTo>
                <a:cubicBezTo>
                  <a:pt x="2095615" y="27459"/>
                  <a:pt x="2095615" y="17510"/>
                  <a:pt x="2095615" y="7163"/>
                </a:cubicBezTo>
                <a:cubicBezTo>
                  <a:pt x="2122676" y="4775"/>
                  <a:pt x="2148940" y="2388"/>
                  <a:pt x="2175205" y="0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 w="3978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/>
          </a:p>
        </p:txBody>
      </p:sp>
      <p:grpSp>
        <p:nvGrpSpPr>
          <p:cNvPr id="40" name="Group 39">
            <a:extLst>
              <a:ext uri="{FF2B5EF4-FFF2-40B4-BE49-F238E27FC236}">
                <a16:creationId xmlns="" xmlns:a16="http://schemas.microsoft.com/office/drawing/2014/main" id="{BD52AC8D-27A0-4AB9-8171-BDD06A95C914}"/>
              </a:ext>
            </a:extLst>
          </p:cNvPr>
          <p:cNvGrpSpPr/>
          <p:nvPr/>
        </p:nvGrpSpPr>
        <p:grpSpPr>
          <a:xfrm>
            <a:off x="1808322" y="2292877"/>
            <a:ext cx="2262816" cy="2261653"/>
            <a:chOff x="4574848" y="1897856"/>
            <a:chExt cx="3028217" cy="3026664"/>
          </a:xfrm>
        </p:grpSpPr>
        <p:sp>
          <p:nvSpPr>
            <p:cNvPr id="41" name="Freeform: Shape 40">
              <a:extLst>
                <a:ext uri="{FF2B5EF4-FFF2-40B4-BE49-F238E27FC236}">
                  <a16:creationId xmlns="" xmlns:a16="http://schemas.microsoft.com/office/drawing/2014/main" id="{49D42D61-E24D-48D9-AF6D-1D0367CCB519}"/>
                </a:ext>
              </a:extLst>
            </p:cNvPr>
            <p:cNvSpPr/>
            <p:nvPr/>
          </p:nvSpPr>
          <p:spPr>
            <a:xfrm>
              <a:off x="4575624" y="1897856"/>
              <a:ext cx="3026664" cy="3026664"/>
            </a:xfrm>
            <a:custGeom>
              <a:avLst/>
              <a:gdLst>
                <a:gd name="connsiteX0" fmla="*/ 3057049 w 3057525"/>
                <a:gd name="connsiteY0" fmla="*/ 1532096 h 3057525"/>
                <a:gd name="connsiteX1" fmla="*/ 1532096 w 3057525"/>
                <a:gd name="connsiteY1" fmla="*/ 3057049 h 3057525"/>
                <a:gd name="connsiteX2" fmla="*/ 7144 w 3057525"/>
                <a:gd name="connsiteY2" fmla="*/ 1532096 h 3057525"/>
                <a:gd name="connsiteX3" fmla="*/ 1532096 w 3057525"/>
                <a:gd name="connsiteY3" fmla="*/ 7144 h 3057525"/>
                <a:gd name="connsiteX4" fmla="*/ 3057049 w 3057525"/>
                <a:gd name="connsiteY4" fmla="*/ 1532096 h 3057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57525" h="3057525">
                  <a:moveTo>
                    <a:pt x="3057049" y="1532096"/>
                  </a:moveTo>
                  <a:cubicBezTo>
                    <a:pt x="3057049" y="2374304"/>
                    <a:pt x="2374304" y="3057049"/>
                    <a:pt x="1532096" y="3057049"/>
                  </a:cubicBezTo>
                  <a:cubicBezTo>
                    <a:pt x="689888" y="3057049"/>
                    <a:pt x="7144" y="2374304"/>
                    <a:pt x="7144" y="1532096"/>
                  </a:cubicBezTo>
                  <a:cubicBezTo>
                    <a:pt x="7144" y="689888"/>
                    <a:pt x="689888" y="7144"/>
                    <a:pt x="1532096" y="7144"/>
                  </a:cubicBezTo>
                  <a:cubicBezTo>
                    <a:pt x="2374304" y="7144"/>
                    <a:pt x="3057049" y="689888"/>
                    <a:pt x="3057049" y="1532096"/>
                  </a:cubicBezTo>
                  <a:close/>
                </a:path>
              </a:pathLst>
            </a:custGeom>
            <a:solidFill>
              <a:schemeClr val="accent3">
                <a:lumMod val="40000"/>
                <a:lumOff val="60000"/>
              </a:schemeClr>
            </a:solidFill>
            <a:ln w="9525" cap="flat">
              <a:noFill/>
              <a:prstDash val="solid"/>
              <a:miter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="" xmlns:a16="http://schemas.microsoft.com/office/drawing/2014/main" id="{EA5848C6-1E31-4E03-979A-E6B2224EB96F}"/>
                </a:ext>
              </a:extLst>
            </p:cNvPr>
            <p:cNvSpPr/>
            <p:nvPr/>
          </p:nvSpPr>
          <p:spPr>
            <a:xfrm>
              <a:off x="4574848" y="1907000"/>
              <a:ext cx="3028217" cy="2962327"/>
            </a:xfrm>
            <a:custGeom>
              <a:avLst/>
              <a:gdLst>
                <a:gd name="connsiteX0" fmla="*/ 2863236 w 3028217"/>
                <a:gd name="connsiteY0" fmla="*/ 2049564 h 2962327"/>
                <a:gd name="connsiteX1" fmla="*/ 2844662 w 3028217"/>
                <a:gd name="connsiteY1" fmla="*/ 2065518 h 2962327"/>
                <a:gd name="connsiteX2" fmla="*/ 2847519 w 3028217"/>
                <a:gd name="connsiteY2" fmla="*/ 2116953 h 2962327"/>
                <a:gd name="connsiteX3" fmla="*/ 2887525 w 3028217"/>
                <a:gd name="connsiteY3" fmla="*/ 2084568 h 2962327"/>
                <a:gd name="connsiteX4" fmla="*/ 2890382 w 3028217"/>
                <a:gd name="connsiteY4" fmla="*/ 2078853 h 2962327"/>
                <a:gd name="connsiteX5" fmla="*/ 2890382 w 3028217"/>
                <a:gd name="connsiteY5" fmla="*/ 2057898 h 2962327"/>
                <a:gd name="connsiteX6" fmla="*/ 2863236 w 3028217"/>
                <a:gd name="connsiteY6" fmla="*/ 2049564 h 2962327"/>
                <a:gd name="connsiteX7" fmla="*/ 2453184 w 3028217"/>
                <a:gd name="connsiteY7" fmla="*/ 1703568 h 2962327"/>
                <a:gd name="connsiteX8" fmla="*/ 2444611 w 3028217"/>
                <a:gd name="connsiteY8" fmla="*/ 1714046 h 2962327"/>
                <a:gd name="connsiteX9" fmla="*/ 2467471 w 3028217"/>
                <a:gd name="connsiteY9" fmla="*/ 1740716 h 2962327"/>
                <a:gd name="connsiteX10" fmla="*/ 2482711 w 3028217"/>
                <a:gd name="connsiteY10" fmla="*/ 1728333 h 2962327"/>
                <a:gd name="connsiteX11" fmla="*/ 2453184 w 3028217"/>
                <a:gd name="connsiteY11" fmla="*/ 1703568 h 2962327"/>
                <a:gd name="connsiteX12" fmla="*/ 802501 w 3028217"/>
                <a:gd name="connsiteY12" fmla="*/ 1583553 h 2962327"/>
                <a:gd name="connsiteX13" fmla="*/ 812026 w 3028217"/>
                <a:gd name="connsiteY13" fmla="*/ 1589268 h 2962327"/>
                <a:gd name="connsiteX14" fmla="*/ 802501 w 3028217"/>
                <a:gd name="connsiteY14" fmla="*/ 1599745 h 2962327"/>
                <a:gd name="connsiteX15" fmla="*/ 792024 w 3028217"/>
                <a:gd name="connsiteY15" fmla="*/ 1594030 h 2962327"/>
                <a:gd name="connsiteX16" fmla="*/ 802501 w 3028217"/>
                <a:gd name="connsiteY16" fmla="*/ 1583553 h 2962327"/>
                <a:gd name="connsiteX17" fmla="*/ 573901 w 3028217"/>
                <a:gd name="connsiteY17" fmla="*/ 1577838 h 2962327"/>
                <a:gd name="connsiteX18" fmla="*/ 592951 w 3028217"/>
                <a:gd name="connsiteY18" fmla="*/ 1589268 h 2962327"/>
                <a:gd name="connsiteX19" fmla="*/ 584379 w 3028217"/>
                <a:gd name="connsiteY19" fmla="*/ 1596888 h 2962327"/>
                <a:gd name="connsiteX20" fmla="*/ 565329 w 3028217"/>
                <a:gd name="connsiteY20" fmla="*/ 1587363 h 2962327"/>
                <a:gd name="connsiteX21" fmla="*/ 573901 w 3028217"/>
                <a:gd name="connsiteY21" fmla="*/ 1577838 h 2962327"/>
                <a:gd name="connsiteX22" fmla="*/ 698678 w 3028217"/>
                <a:gd name="connsiteY22" fmla="*/ 1550216 h 2962327"/>
                <a:gd name="connsiteX23" fmla="*/ 763448 w 3028217"/>
                <a:gd name="connsiteY23" fmla="*/ 1592126 h 2962327"/>
                <a:gd name="connsiteX24" fmla="*/ 678676 w 3028217"/>
                <a:gd name="connsiteY24" fmla="*/ 1592126 h 2962327"/>
                <a:gd name="connsiteX25" fmla="*/ 698678 w 3028217"/>
                <a:gd name="connsiteY25" fmla="*/ 1550216 h 2962327"/>
                <a:gd name="connsiteX26" fmla="*/ 492939 w 3028217"/>
                <a:gd name="connsiteY26" fmla="*/ 1460681 h 2962327"/>
                <a:gd name="connsiteX27" fmla="*/ 562471 w 3028217"/>
                <a:gd name="connsiteY27" fmla="*/ 1479731 h 2962327"/>
                <a:gd name="connsiteX28" fmla="*/ 646291 w 3028217"/>
                <a:gd name="connsiteY28" fmla="*/ 1537833 h 2962327"/>
                <a:gd name="connsiteX29" fmla="*/ 577711 w 3028217"/>
                <a:gd name="connsiteY29" fmla="*/ 1525451 h 2962327"/>
                <a:gd name="connsiteX30" fmla="*/ 527229 w 3028217"/>
                <a:gd name="connsiteY30" fmla="*/ 1487351 h 2962327"/>
                <a:gd name="connsiteX31" fmla="*/ 525032 w 3028217"/>
                <a:gd name="connsiteY31" fmla="*/ 1486533 h 2962327"/>
                <a:gd name="connsiteX32" fmla="*/ 527229 w 3028217"/>
                <a:gd name="connsiteY32" fmla="*/ 1488303 h 2962327"/>
                <a:gd name="connsiteX33" fmla="*/ 451029 w 3028217"/>
                <a:gd name="connsiteY33" fmla="*/ 1494971 h 2962327"/>
                <a:gd name="connsiteX34" fmla="*/ 492939 w 3028217"/>
                <a:gd name="connsiteY34" fmla="*/ 1460681 h 2962327"/>
                <a:gd name="connsiteX35" fmla="*/ 592475 w 3028217"/>
                <a:gd name="connsiteY35" fmla="*/ 1413889 h 2962327"/>
                <a:gd name="connsiteX36" fmla="*/ 596761 w 3028217"/>
                <a:gd name="connsiteY36" fmla="*/ 1414961 h 2962327"/>
                <a:gd name="connsiteX37" fmla="*/ 595809 w 3028217"/>
                <a:gd name="connsiteY37" fmla="*/ 1447346 h 2962327"/>
                <a:gd name="connsiteX38" fmla="*/ 588189 w 3028217"/>
                <a:gd name="connsiteY38" fmla="*/ 1414961 h 2962327"/>
                <a:gd name="connsiteX39" fmla="*/ 592475 w 3028217"/>
                <a:gd name="connsiteY39" fmla="*/ 1413889 h 2962327"/>
                <a:gd name="connsiteX40" fmla="*/ 2633206 w 3028217"/>
                <a:gd name="connsiteY40" fmla="*/ 1174931 h 2962327"/>
                <a:gd name="connsiteX41" fmla="*/ 2673211 w 3028217"/>
                <a:gd name="connsiteY41" fmla="*/ 1180646 h 2962327"/>
                <a:gd name="connsiteX42" fmla="*/ 2633206 w 3028217"/>
                <a:gd name="connsiteY42" fmla="*/ 1174931 h 2962327"/>
                <a:gd name="connsiteX43" fmla="*/ 2477948 w 3028217"/>
                <a:gd name="connsiteY43" fmla="*/ 1095873 h 2962327"/>
                <a:gd name="connsiteX44" fmla="*/ 2484616 w 3028217"/>
                <a:gd name="connsiteY44" fmla="*/ 1110160 h 2962327"/>
                <a:gd name="connsiteX45" fmla="*/ 2464613 w 3028217"/>
                <a:gd name="connsiteY45" fmla="*/ 1135878 h 2962327"/>
                <a:gd name="connsiteX46" fmla="*/ 2444611 w 3028217"/>
                <a:gd name="connsiteY46" fmla="*/ 1144450 h 2962327"/>
                <a:gd name="connsiteX47" fmla="*/ 2415083 w 3028217"/>
                <a:gd name="connsiteY47" fmla="*/ 1119685 h 2962327"/>
                <a:gd name="connsiteX48" fmla="*/ 2446516 w 3028217"/>
                <a:gd name="connsiteY48" fmla="*/ 1114923 h 2962327"/>
                <a:gd name="connsiteX49" fmla="*/ 2477948 w 3028217"/>
                <a:gd name="connsiteY49" fmla="*/ 1095873 h 2962327"/>
                <a:gd name="connsiteX50" fmla="*/ 2344599 w 3028217"/>
                <a:gd name="connsiteY50" fmla="*/ 1039676 h 2962327"/>
                <a:gd name="connsiteX51" fmla="*/ 2355076 w 3028217"/>
                <a:gd name="connsiteY51" fmla="*/ 1066346 h 2962327"/>
                <a:gd name="connsiteX52" fmla="*/ 2341741 w 3028217"/>
                <a:gd name="connsiteY52" fmla="*/ 1092063 h 2962327"/>
                <a:gd name="connsiteX53" fmla="*/ 2328406 w 3028217"/>
                <a:gd name="connsiteY53" fmla="*/ 1065393 h 2962327"/>
                <a:gd name="connsiteX54" fmla="*/ 2344599 w 3028217"/>
                <a:gd name="connsiteY54" fmla="*/ 1039676 h 2962327"/>
                <a:gd name="connsiteX55" fmla="*/ 699631 w 3028217"/>
                <a:gd name="connsiteY55" fmla="*/ 966334 h 2962327"/>
                <a:gd name="connsiteX56" fmla="*/ 616764 w 3028217"/>
                <a:gd name="connsiteY56" fmla="*/ 992051 h 2962327"/>
                <a:gd name="connsiteX57" fmla="*/ 699631 w 3028217"/>
                <a:gd name="connsiteY57" fmla="*/ 966334 h 2962327"/>
                <a:gd name="connsiteX58" fmla="*/ 2786559 w 3028217"/>
                <a:gd name="connsiteY58" fmla="*/ 938711 h 2962327"/>
                <a:gd name="connsiteX59" fmla="*/ 2814181 w 3028217"/>
                <a:gd name="connsiteY59" fmla="*/ 938711 h 2962327"/>
                <a:gd name="connsiteX60" fmla="*/ 2814181 w 3028217"/>
                <a:gd name="connsiteY60" fmla="*/ 945378 h 2962327"/>
                <a:gd name="connsiteX61" fmla="*/ 2786559 w 3028217"/>
                <a:gd name="connsiteY61" fmla="*/ 938711 h 2962327"/>
                <a:gd name="connsiteX62" fmla="*/ 737731 w 3028217"/>
                <a:gd name="connsiteY62" fmla="*/ 935019 h 2962327"/>
                <a:gd name="connsiteX63" fmla="*/ 702489 w 3028217"/>
                <a:gd name="connsiteY63" fmla="*/ 951093 h 2962327"/>
                <a:gd name="connsiteX64" fmla="*/ 770116 w 3028217"/>
                <a:gd name="connsiteY64" fmla="*/ 936805 h 2962327"/>
                <a:gd name="connsiteX65" fmla="*/ 737731 w 3028217"/>
                <a:gd name="connsiteY65" fmla="*/ 935019 h 2962327"/>
                <a:gd name="connsiteX66" fmla="*/ 619383 w 3028217"/>
                <a:gd name="connsiteY66" fmla="*/ 880251 h 2962327"/>
                <a:gd name="connsiteX67" fmla="*/ 608191 w 3028217"/>
                <a:gd name="connsiteY67" fmla="*/ 882513 h 2962327"/>
                <a:gd name="connsiteX68" fmla="*/ 541516 w 3028217"/>
                <a:gd name="connsiteY68" fmla="*/ 968238 h 2962327"/>
                <a:gd name="connsiteX69" fmla="*/ 558661 w 3028217"/>
                <a:gd name="connsiteY69" fmla="*/ 975858 h 2962327"/>
                <a:gd name="connsiteX70" fmla="*/ 578664 w 3028217"/>
                <a:gd name="connsiteY70" fmla="*/ 949188 h 2962327"/>
                <a:gd name="connsiteX71" fmla="*/ 623431 w 3028217"/>
                <a:gd name="connsiteY71" fmla="*/ 890133 h 2962327"/>
                <a:gd name="connsiteX72" fmla="*/ 619383 w 3028217"/>
                <a:gd name="connsiteY72" fmla="*/ 880251 h 2962327"/>
                <a:gd name="connsiteX73" fmla="*/ 659626 w 3028217"/>
                <a:gd name="connsiteY73" fmla="*/ 872036 h 2962327"/>
                <a:gd name="connsiteX74" fmla="*/ 647244 w 3028217"/>
                <a:gd name="connsiteY74" fmla="*/ 879656 h 2962327"/>
                <a:gd name="connsiteX75" fmla="*/ 657721 w 3028217"/>
                <a:gd name="connsiteY75" fmla="*/ 950141 h 2962327"/>
                <a:gd name="connsiteX76" fmla="*/ 683439 w 3028217"/>
                <a:gd name="connsiteY76" fmla="*/ 913946 h 2962327"/>
                <a:gd name="connsiteX77" fmla="*/ 711061 w 3028217"/>
                <a:gd name="connsiteY77" fmla="*/ 910136 h 2962327"/>
                <a:gd name="connsiteX78" fmla="*/ 709156 w 3028217"/>
                <a:gd name="connsiteY78" fmla="*/ 891086 h 2962327"/>
                <a:gd name="connsiteX79" fmla="*/ 659626 w 3028217"/>
                <a:gd name="connsiteY79" fmla="*/ 872036 h 2962327"/>
                <a:gd name="connsiteX80" fmla="*/ 620410 w 3028217"/>
                <a:gd name="connsiteY80" fmla="*/ 803828 h 2962327"/>
                <a:gd name="connsiteX81" fmla="*/ 603429 w 3028217"/>
                <a:gd name="connsiteY81" fmla="*/ 807266 h 2962327"/>
                <a:gd name="connsiteX82" fmla="*/ 532944 w 3028217"/>
                <a:gd name="connsiteY82" fmla="*/ 841556 h 2962327"/>
                <a:gd name="connsiteX83" fmla="*/ 541516 w 3028217"/>
                <a:gd name="connsiteY83" fmla="*/ 855843 h 2962327"/>
                <a:gd name="connsiteX84" fmla="*/ 602476 w 3028217"/>
                <a:gd name="connsiteY84" fmla="*/ 859653 h 2962327"/>
                <a:gd name="connsiteX85" fmla="*/ 652959 w 3028217"/>
                <a:gd name="connsiteY85" fmla="*/ 835841 h 2962327"/>
                <a:gd name="connsiteX86" fmla="*/ 620410 w 3028217"/>
                <a:gd name="connsiteY86" fmla="*/ 803828 h 2962327"/>
                <a:gd name="connsiteX87" fmla="*/ 2051228 w 3028217"/>
                <a:gd name="connsiteY87" fmla="*/ 690108 h 2962327"/>
                <a:gd name="connsiteX88" fmla="*/ 2074088 w 3028217"/>
                <a:gd name="connsiteY88" fmla="*/ 722493 h 2962327"/>
                <a:gd name="connsiteX89" fmla="*/ 2021701 w 3028217"/>
                <a:gd name="connsiteY89" fmla="*/ 782500 h 2962327"/>
                <a:gd name="connsiteX90" fmla="*/ 2000746 w 3028217"/>
                <a:gd name="connsiteY90" fmla="*/ 772023 h 2962327"/>
                <a:gd name="connsiteX91" fmla="*/ 2036941 w 3028217"/>
                <a:gd name="connsiteY91" fmla="*/ 698680 h 2962327"/>
                <a:gd name="connsiteX92" fmla="*/ 2051228 w 3028217"/>
                <a:gd name="connsiteY92" fmla="*/ 690108 h 2962327"/>
                <a:gd name="connsiteX93" fmla="*/ 2111236 w 3028217"/>
                <a:gd name="connsiteY93" fmla="*/ 608669 h 2962327"/>
                <a:gd name="connsiteX94" fmla="*/ 2113141 w 3028217"/>
                <a:gd name="connsiteY94" fmla="*/ 623433 h 2962327"/>
                <a:gd name="connsiteX95" fmla="*/ 2111236 w 3028217"/>
                <a:gd name="connsiteY95" fmla="*/ 626290 h 2962327"/>
                <a:gd name="connsiteX96" fmla="*/ 2159814 w 3028217"/>
                <a:gd name="connsiteY96" fmla="*/ 711063 h 2962327"/>
                <a:gd name="connsiteX97" fmla="*/ 2199819 w 3028217"/>
                <a:gd name="connsiteY97" fmla="*/ 758688 h 2962327"/>
                <a:gd name="connsiteX98" fmla="*/ 2176959 w 3028217"/>
                <a:gd name="connsiteY98" fmla="*/ 800598 h 2962327"/>
                <a:gd name="connsiteX99" fmla="*/ 2092186 w 3028217"/>
                <a:gd name="connsiteY99" fmla="*/ 814885 h 2962327"/>
                <a:gd name="connsiteX100" fmla="*/ 2092186 w 3028217"/>
                <a:gd name="connsiteY100" fmla="*/ 777738 h 2962327"/>
                <a:gd name="connsiteX101" fmla="*/ 2111236 w 3028217"/>
                <a:gd name="connsiteY101" fmla="*/ 740590 h 2962327"/>
                <a:gd name="connsiteX102" fmla="*/ 2110284 w 3028217"/>
                <a:gd name="connsiteY102" fmla="*/ 710110 h 2962327"/>
                <a:gd name="connsiteX103" fmla="*/ 2076946 w 3028217"/>
                <a:gd name="connsiteY103" fmla="*/ 669153 h 2962327"/>
                <a:gd name="connsiteX104" fmla="*/ 2097901 w 3028217"/>
                <a:gd name="connsiteY104" fmla="*/ 611050 h 2962327"/>
                <a:gd name="connsiteX105" fmla="*/ 2111236 w 3028217"/>
                <a:gd name="connsiteY105" fmla="*/ 608669 h 2962327"/>
                <a:gd name="connsiteX106" fmla="*/ 927279 w 3028217"/>
                <a:gd name="connsiteY106" fmla="*/ 479605 h 2962327"/>
                <a:gd name="connsiteX107" fmla="*/ 933946 w 3028217"/>
                <a:gd name="connsiteY107" fmla="*/ 486273 h 2962327"/>
                <a:gd name="connsiteX108" fmla="*/ 929184 w 3028217"/>
                <a:gd name="connsiteY108" fmla="*/ 493893 h 2962327"/>
                <a:gd name="connsiteX109" fmla="*/ 919659 w 3028217"/>
                <a:gd name="connsiteY109" fmla="*/ 488178 h 2962327"/>
                <a:gd name="connsiteX110" fmla="*/ 927279 w 3028217"/>
                <a:gd name="connsiteY110" fmla="*/ 479605 h 2962327"/>
                <a:gd name="connsiteX111" fmla="*/ 1938089 w 3028217"/>
                <a:gd name="connsiteY111" fmla="*/ 417931 h 2962327"/>
                <a:gd name="connsiteX112" fmla="*/ 1959789 w 3028217"/>
                <a:gd name="connsiteY112" fmla="*/ 441505 h 2962327"/>
                <a:gd name="connsiteX113" fmla="*/ 1940739 w 3028217"/>
                <a:gd name="connsiteY113" fmla="*/ 466270 h 2962327"/>
                <a:gd name="connsiteX114" fmla="*/ 1842631 w 3028217"/>
                <a:gd name="connsiteY114" fmla="*/ 480558 h 2962327"/>
                <a:gd name="connsiteX115" fmla="*/ 1832154 w 3028217"/>
                <a:gd name="connsiteY115" fmla="*/ 458650 h 2962327"/>
                <a:gd name="connsiteX116" fmla="*/ 1833106 w 3028217"/>
                <a:gd name="connsiteY116" fmla="*/ 431980 h 2962327"/>
                <a:gd name="connsiteX117" fmla="*/ 1845489 w 3028217"/>
                <a:gd name="connsiteY117" fmla="*/ 423408 h 2962327"/>
                <a:gd name="connsiteX118" fmla="*/ 1857871 w 3028217"/>
                <a:gd name="connsiteY118" fmla="*/ 432933 h 2962327"/>
                <a:gd name="connsiteX119" fmla="*/ 1926451 w 3028217"/>
                <a:gd name="connsiteY119" fmla="*/ 418645 h 2962327"/>
                <a:gd name="connsiteX120" fmla="*/ 1938089 w 3028217"/>
                <a:gd name="connsiteY120" fmla="*/ 417931 h 2962327"/>
                <a:gd name="connsiteX121" fmla="*/ 904419 w 3028217"/>
                <a:gd name="connsiteY121" fmla="*/ 389118 h 2962327"/>
                <a:gd name="connsiteX122" fmla="*/ 938709 w 3028217"/>
                <a:gd name="connsiteY122" fmla="*/ 433886 h 2962327"/>
                <a:gd name="connsiteX123" fmla="*/ 942519 w 3028217"/>
                <a:gd name="connsiteY123" fmla="*/ 446268 h 2962327"/>
                <a:gd name="connsiteX124" fmla="*/ 931089 w 3028217"/>
                <a:gd name="connsiteY124" fmla="*/ 449125 h 2962327"/>
                <a:gd name="connsiteX125" fmla="*/ 878701 w 3028217"/>
                <a:gd name="connsiteY125" fmla="*/ 449125 h 2962327"/>
                <a:gd name="connsiteX126" fmla="*/ 856794 w 3028217"/>
                <a:gd name="connsiteY126" fmla="*/ 443411 h 2962327"/>
                <a:gd name="connsiteX127" fmla="*/ 867271 w 3028217"/>
                <a:gd name="connsiteY127" fmla="*/ 412930 h 2962327"/>
                <a:gd name="connsiteX128" fmla="*/ 904419 w 3028217"/>
                <a:gd name="connsiteY128" fmla="*/ 389118 h 2962327"/>
                <a:gd name="connsiteX129" fmla="*/ 1062534 w 3028217"/>
                <a:gd name="connsiteY129" fmla="*/ 340541 h 2962327"/>
                <a:gd name="connsiteX130" fmla="*/ 1083489 w 3028217"/>
                <a:gd name="connsiteY130" fmla="*/ 353876 h 2962327"/>
                <a:gd name="connsiteX131" fmla="*/ 1053961 w 3028217"/>
                <a:gd name="connsiteY131" fmla="*/ 360543 h 2962327"/>
                <a:gd name="connsiteX132" fmla="*/ 1062534 w 3028217"/>
                <a:gd name="connsiteY132" fmla="*/ 340541 h 2962327"/>
                <a:gd name="connsiteX133" fmla="*/ 2471113 w 3028217"/>
                <a:gd name="connsiteY133" fmla="*/ 336025 h 2962327"/>
                <a:gd name="connsiteX134" fmla="*/ 2521763 w 3028217"/>
                <a:gd name="connsiteY134" fmla="*/ 370068 h 2962327"/>
                <a:gd name="connsiteX135" fmla="*/ 2848471 w 3028217"/>
                <a:gd name="connsiteY135" fmla="*/ 785358 h 2962327"/>
                <a:gd name="connsiteX136" fmla="*/ 2920861 w 3028217"/>
                <a:gd name="connsiteY136" fmla="*/ 940616 h 2962327"/>
                <a:gd name="connsiteX137" fmla="*/ 2926576 w 3028217"/>
                <a:gd name="connsiteY137" fmla="*/ 977763 h 2962327"/>
                <a:gd name="connsiteX138" fmla="*/ 2847518 w 3028217"/>
                <a:gd name="connsiteY138" fmla="*/ 938711 h 2962327"/>
                <a:gd name="connsiteX139" fmla="*/ 2864663 w 3028217"/>
                <a:gd name="connsiteY139" fmla="*/ 890133 h 2962327"/>
                <a:gd name="connsiteX140" fmla="*/ 2810371 w 3028217"/>
                <a:gd name="connsiteY140" fmla="*/ 908231 h 2962327"/>
                <a:gd name="connsiteX141" fmla="*/ 2757031 w 3028217"/>
                <a:gd name="connsiteY141" fmla="*/ 904421 h 2962327"/>
                <a:gd name="connsiteX142" fmla="*/ 2728456 w 3028217"/>
                <a:gd name="connsiteY142" fmla="*/ 916803 h 2962327"/>
                <a:gd name="connsiteX143" fmla="*/ 2707501 w 3028217"/>
                <a:gd name="connsiteY143" fmla="*/ 971096 h 2962327"/>
                <a:gd name="connsiteX144" fmla="*/ 2706548 w 3028217"/>
                <a:gd name="connsiteY144" fmla="*/ 1011101 h 2962327"/>
                <a:gd name="connsiteX145" fmla="*/ 2712263 w 3028217"/>
                <a:gd name="connsiteY145" fmla="*/ 1044438 h 2962327"/>
                <a:gd name="connsiteX146" fmla="*/ 2750438 w 3028217"/>
                <a:gd name="connsiteY146" fmla="*/ 1026892 h 2962327"/>
                <a:gd name="connsiteX147" fmla="*/ 2757317 w 3028217"/>
                <a:gd name="connsiteY147" fmla="*/ 1029909 h 2962327"/>
                <a:gd name="connsiteX148" fmla="*/ 2760842 w 3028217"/>
                <a:gd name="connsiteY148" fmla="*/ 1028246 h 2962327"/>
                <a:gd name="connsiteX149" fmla="*/ 2785607 w 3028217"/>
                <a:gd name="connsiteY149" fmla="*/ 1010148 h 2962327"/>
                <a:gd name="connsiteX150" fmla="*/ 2804538 w 3028217"/>
                <a:gd name="connsiteY150" fmla="*/ 1006457 h 2962327"/>
                <a:gd name="connsiteX151" fmla="*/ 2822755 w 3028217"/>
                <a:gd name="connsiteY151" fmla="*/ 1009196 h 2962327"/>
                <a:gd name="connsiteX152" fmla="*/ 2938959 w 3028217"/>
                <a:gd name="connsiteY152" fmla="*/ 1031103 h 2962327"/>
                <a:gd name="connsiteX153" fmla="*/ 2959915 w 3028217"/>
                <a:gd name="connsiteY153" fmla="*/ 1058726 h 2962327"/>
                <a:gd name="connsiteX154" fmla="*/ 3021827 w 3028217"/>
                <a:gd name="connsiteY154" fmla="*/ 1368288 h 2962327"/>
                <a:gd name="connsiteX155" fmla="*/ 3027542 w 3028217"/>
                <a:gd name="connsiteY155" fmla="*/ 1562598 h 2962327"/>
                <a:gd name="connsiteX156" fmla="*/ 3020874 w 3028217"/>
                <a:gd name="connsiteY156" fmla="*/ 1594983 h 2962327"/>
                <a:gd name="connsiteX157" fmla="*/ 2958009 w 3028217"/>
                <a:gd name="connsiteY157" fmla="*/ 1512116 h 2962327"/>
                <a:gd name="connsiteX158" fmla="*/ 2918005 w 3028217"/>
                <a:gd name="connsiteY158" fmla="*/ 1446393 h 2962327"/>
                <a:gd name="connsiteX159" fmla="*/ 2860855 w 3028217"/>
                <a:gd name="connsiteY159" fmla="*/ 1371146 h 2962327"/>
                <a:gd name="connsiteX160" fmla="*/ 2831327 w 3028217"/>
                <a:gd name="connsiteY160" fmla="*/ 1343523 h 2962327"/>
                <a:gd name="connsiteX161" fmla="*/ 2856092 w 3028217"/>
                <a:gd name="connsiteY161" fmla="*/ 1380671 h 2962327"/>
                <a:gd name="connsiteX162" fmla="*/ 2930387 w 3028217"/>
                <a:gd name="connsiteY162" fmla="*/ 1514021 h 2962327"/>
                <a:gd name="connsiteX163" fmla="*/ 2939912 w 3028217"/>
                <a:gd name="connsiteY163" fmla="*/ 1546406 h 2962327"/>
                <a:gd name="connsiteX164" fmla="*/ 2962772 w 3028217"/>
                <a:gd name="connsiteY164" fmla="*/ 1597841 h 2962327"/>
                <a:gd name="connsiteX165" fmla="*/ 2999919 w 3028217"/>
                <a:gd name="connsiteY165" fmla="*/ 1683566 h 2962327"/>
                <a:gd name="connsiteX166" fmla="*/ 3012302 w 3028217"/>
                <a:gd name="connsiteY166" fmla="*/ 1740716 h 2962327"/>
                <a:gd name="connsiteX167" fmla="*/ 2886572 w 3028217"/>
                <a:gd name="connsiteY167" fmla="*/ 2158864 h 2962327"/>
                <a:gd name="connsiteX168" fmla="*/ 2841805 w 3028217"/>
                <a:gd name="connsiteY168" fmla="*/ 2246493 h 2962327"/>
                <a:gd name="connsiteX169" fmla="*/ 2821802 w 3028217"/>
                <a:gd name="connsiteY169" fmla="*/ 2266496 h 2962327"/>
                <a:gd name="connsiteX170" fmla="*/ 2808467 w 3028217"/>
                <a:gd name="connsiteY170" fmla="*/ 2240778 h 2962327"/>
                <a:gd name="connsiteX171" fmla="*/ 2785607 w 3028217"/>
                <a:gd name="connsiteY171" fmla="*/ 2172198 h 2962327"/>
                <a:gd name="connsiteX172" fmla="*/ 2805609 w 3028217"/>
                <a:gd name="connsiteY172" fmla="*/ 2234111 h 2962327"/>
                <a:gd name="connsiteX173" fmla="*/ 2821802 w 3028217"/>
                <a:gd name="connsiteY173" fmla="*/ 2273164 h 2962327"/>
                <a:gd name="connsiteX174" fmla="*/ 2708455 w 3028217"/>
                <a:gd name="connsiteY174" fmla="*/ 2451281 h 2962327"/>
                <a:gd name="connsiteX175" fmla="*/ 2551292 w 3028217"/>
                <a:gd name="connsiteY175" fmla="*/ 2622731 h 2962327"/>
                <a:gd name="connsiteX176" fmla="*/ 2476997 w 3028217"/>
                <a:gd name="connsiteY176" fmla="*/ 2687501 h 2962327"/>
                <a:gd name="connsiteX177" fmla="*/ 2463662 w 3028217"/>
                <a:gd name="connsiteY177" fmla="*/ 2655116 h 2962327"/>
                <a:gd name="connsiteX178" fmla="*/ 2425562 w 3028217"/>
                <a:gd name="connsiteY178" fmla="*/ 2533196 h 2962327"/>
                <a:gd name="connsiteX179" fmla="*/ 2439849 w 3028217"/>
                <a:gd name="connsiteY179" fmla="*/ 2375081 h 2962327"/>
                <a:gd name="connsiteX180" fmla="*/ 2449374 w 3028217"/>
                <a:gd name="connsiteY180" fmla="*/ 2301739 h 2962327"/>
                <a:gd name="connsiteX181" fmla="*/ 2430324 w 3028217"/>
                <a:gd name="connsiteY181" fmla="*/ 2210298 h 2962327"/>
                <a:gd name="connsiteX182" fmla="*/ 2396987 w 3028217"/>
                <a:gd name="connsiteY182" fmla="*/ 2144576 h 2962327"/>
                <a:gd name="connsiteX183" fmla="*/ 2370317 w 3028217"/>
                <a:gd name="connsiteY183" fmla="*/ 2012178 h 2962327"/>
                <a:gd name="connsiteX184" fmla="*/ 2374127 w 3028217"/>
                <a:gd name="connsiteY184" fmla="*/ 1992176 h 2962327"/>
                <a:gd name="connsiteX185" fmla="*/ 2319834 w 3028217"/>
                <a:gd name="connsiteY185" fmla="*/ 1944551 h 2962327"/>
                <a:gd name="connsiteX186" fmla="*/ 2282687 w 3028217"/>
                <a:gd name="connsiteY186" fmla="*/ 1931216 h 2962327"/>
                <a:gd name="connsiteX187" fmla="*/ 2200772 w 3028217"/>
                <a:gd name="connsiteY187" fmla="*/ 1905498 h 2962327"/>
                <a:gd name="connsiteX188" fmla="*/ 2157909 w 3028217"/>
                <a:gd name="connsiteY188" fmla="*/ 1926453 h 2962327"/>
                <a:gd name="connsiteX189" fmla="*/ 2106474 w 3028217"/>
                <a:gd name="connsiteY189" fmla="*/ 1931216 h 2962327"/>
                <a:gd name="connsiteX190" fmla="*/ 2040752 w 3028217"/>
                <a:gd name="connsiteY190" fmla="*/ 1937883 h 2962327"/>
                <a:gd name="connsiteX191" fmla="*/ 1974077 w 3028217"/>
                <a:gd name="connsiteY191" fmla="*/ 1924548 h 2962327"/>
                <a:gd name="connsiteX192" fmla="*/ 1919784 w 3028217"/>
                <a:gd name="connsiteY192" fmla="*/ 1877876 h 2962327"/>
                <a:gd name="connsiteX193" fmla="*/ 1896924 w 3028217"/>
                <a:gd name="connsiteY193" fmla="*/ 1849301 h 2962327"/>
                <a:gd name="connsiteX194" fmla="*/ 1839774 w 3028217"/>
                <a:gd name="connsiteY194" fmla="*/ 1762623 h 2962327"/>
                <a:gd name="connsiteX195" fmla="*/ 1822629 w 3028217"/>
                <a:gd name="connsiteY195" fmla="*/ 1676898 h 2962327"/>
                <a:gd name="connsiteX196" fmla="*/ 1829297 w 3028217"/>
                <a:gd name="connsiteY196" fmla="*/ 1537833 h 2962327"/>
                <a:gd name="connsiteX197" fmla="*/ 1828344 w 3028217"/>
                <a:gd name="connsiteY197" fmla="*/ 1514973 h 2962327"/>
                <a:gd name="connsiteX198" fmla="*/ 1909307 w 3028217"/>
                <a:gd name="connsiteY198" fmla="*/ 1373051 h 2962327"/>
                <a:gd name="connsiteX199" fmla="*/ 1929309 w 3028217"/>
                <a:gd name="connsiteY199" fmla="*/ 1361621 h 2962327"/>
                <a:gd name="connsiteX200" fmla="*/ 1977887 w 3028217"/>
                <a:gd name="connsiteY200" fmla="*/ 1293041 h 2962327"/>
                <a:gd name="connsiteX201" fmla="*/ 2019797 w 3028217"/>
                <a:gd name="connsiteY201" fmla="*/ 1227318 h 2962327"/>
                <a:gd name="connsiteX202" fmla="*/ 2051229 w 3028217"/>
                <a:gd name="connsiteY202" fmla="*/ 1178741 h 2962327"/>
                <a:gd name="connsiteX203" fmla="*/ 2083614 w 3028217"/>
                <a:gd name="connsiteY203" fmla="*/ 1172073 h 2962327"/>
                <a:gd name="connsiteX204" fmla="*/ 2161719 w 3028217"/>
                <a:gd name="connsiteY204" fmla="*/ 1162548 h 2962327"/>
                <a:gd name="connsiteX205" fmla="*/ 2266494 w 3028217"/>
                <a:gd name="connsiteY205" fmla="*/ 1136831 h 2962327"/>
                <a:gd name="connsiteX206" fmla="*/ 2331264 w 3028217"/>
                <a:gd name="connsiteY206" fmla="*/ 1133021 h 2962327"/>
                <a:gd name="connsiteX207" fmla="*/ 2387462 w 3028217"/>
                <a:gd name="connsiteY207" fmla="*/ 1197791 h 2962327"/>
                <a:gd name="connsiteX208" fmla="*/ 2400797 w 3028217"/>
                <a:gd name="connsiteY208" fmla="*/ 1229223 h 2962327"/>
                <a:gd name="connsiteX209" fmla="*/ 2517002 w 3028217"/>
                <a:gd name="connsiteY209" fmla="*/ 1283516 h 2962327"/>
                <a:gd name="connsiteX210" fmla="*/ 2556055 w 3028217"/>
                <a:gd name="connsiteY210" fmla="*/ 1266371 h 2962327"/>
                <a:gd name="connsiteX211" fmla="*/ 2617967 w 3028217"/>
                <a:gd name="connsiteY211" fmla="*/ 1241606 h 2962327"/>
                <a:gd name="connsiteX212" fmla="*/ 2701787 w 3028217"/>
                <a:gd name="connsiteY212" fmla="*/ 1271133 h 2962327"/>
                <a:gd name="connsiteX213" fmla="*/ 2823707 w 3028217"/>
                <a:gd name="connsiteY213" fmla="*/ 1270181 h 2962327"/>
                <a:gd name="connsiteX214" fmla="*/ 2842757 w 3028217"/>
                <a:gd name="connsiteY214" fmla="*/ 1253988 h 2962327"/>
                <a:gd name="connsiteX215" fmla="*/ 2857997 w 3028217"/>
                <a:gd name="connsiteY215" fmla="*/ 1191123 h 2962327"/>
                <a:gd name="connsiteX216" fmla="*/ 2824659 w 3028217"/>
                <a:gd name="connsiteY216" fmla="*/ 1163501 h 2962327"/>
                <a:gd name="connsiteX217" fmla="*/ 2781797 w 3028217"/>
                <a:gd name="connsiteY217" fmla="*/ 1153023 h 2962327"/>
                <a:gd name="connsiteX218" fmla="*/ 2778142 w 3028217"/>
                <a:gd name="connsiteY218" fmla="*/ 1149005 h 2962327"/>
                <a:gd name="connsiteX219" fmla="*/ 2758579 w 3028217"/>
                <a:gd name="connsiteY219" fmla="*/ 1157637 h 2962327"/>
                <a:gd name="connsiteX220" fmla="*/ 2684641 w 3028217"/>
                <a:gd name="connsiteY220" fmla="*/ 1122543 h 2962327"/>
                <a:gd name="connsiteX221" fmla="*/ 2664638 w 3028217"/>
                <a:gd name="connsiteY221" fmla="*/ 1083491 h 2962327"/>
                <a:gd name="connsiteX222" fmla="*/ 2646541 w 3028217"/>
                <a:gd name="connsiteY222" fmla="*/ 1054916 h 2962327"/>
                <a:gd name="connsiteX223" fmla="*/ 2610346 w 3028217"/>
                <a:gd name="connsiteY223" fmla="*/ 1080633 h 2962327"/>
                <a:gd name="connsiteX224" fmla="*/ 2609202 w 3028217"/>
                <a:gd name="connsiteY224" fmla="*/ 1082346 h 2962327"/>
                <a:gd name="connsiteX225" fmla="*/ 2613204 w 3028217"/>
                <a:gd name="connsiteY225" fmla="*/ 1086348 h 2962327"/>
                <a:gd name="connsiteX226" fmla="*/ 2632254 w 3028217"/>
                <a:gd name="connsiteY226" fmla="*/ 1108255 h 2962327"/>
                <a:gd name="connsiteX227" fmla="*/ 2609394 w 3028217"/>
                <a:gd name="connsiteY227" fmla="*/ 1145403 h 2962327"/>
                <a:gd name="connsiteX228" fmla="*/ 2584629 w 3028217"/>
                <a:gd name="connsiteY228" fmla="*/ 1132068 h 2962327"/>
                <a:gd name="connsiteX229" fmla="*/ 2566055 w 3028217"/>
                <a:gd name="connsiteY229" fmla="*/ 1095397 h 2962327"/>
                <a:gd name="connsiteX230" fmla="*/ 2558490 w 3028217"/>
                <a:gd name="connsiteY230" fmla="*/ 1083461 h 2962327"/>
                <a:gd name="connsiteX231" fmla="*/ 2545576 w 3028217"/>
                <a:gd name="connsiteY231" fmla="*/ 1071108 h 2962327"/>
                <a:gd name="connsiteX232" fmla="*/ 2536051 w 3028217"/>
                <a:gd name="connsiteY232" fmla="*/ 1061583 h 2962327"/>
                <a:gd name="connsiteX233" fmla="*/ 2429371 w 3028217"/>
                <a:gd name="connsiteY233" fmla="*/ 952046 h 2962327"/>
                <a:gd name="connsiteX234" fmla="*/ 2417941 w 3028217"/>
                <a:gd name="connsiteY234" fmla="*/ 944426 h 2962327"/>
                <a:gd name="connsiteX235" fmla="*/ 2407463 w 3028217"/>
                <a:gd name="connsiteY235" fmla="*/ 947283 h 2962327"/>
                <a:gd name="connsiteX236" fmla="*/ 2469376 w 3028217"/>
                <a:gd name="connsiteY236" fmla="*/ 1014911 h 2962327"/>
                <a:gd name="connsiteX237" fmla="*/ 2509381 w 3028217"/>
                <a:gd name="connsiteY237" fmla="*/ 1044438 h 2962327"/>
                <a:gd name="connsiteX238" fmla="*/ 2504618 w 3028217"/>
                <a:gd name="connsiteY238" fmla="*/ 1057773 h 2962327"/>
                <a:gd name="connsiteX239" fmla="*/ 2488426 w 3028217"/>
                <a:gd name="connsiteY239" fmla="*/ 1077776 h 2962327"/>
                <a:gd name="connsiteX240" fmla="*/ 2476996 w 3028217"/>
                <a:gd name="connsiteY240" fmla="*/ 1084443 h 2962327"/>
                <a:gd name="connsiteX241" fmla="*/ 2356028 w 3028217"/>
                <a:gd name="connsiteY241" fmla="*/ 985383 h 2962327"/>
                <a:gd name="connsiteX242" fmla="*/ 2317928 w 3028217"/>
                <a:gd name="connsiteY242" fmla="*/ 978716 h 2962327"/>
                <a:gd name="connsiteX243" fmla="*/ 2295068 w 3028217"/>
                <a:gd name="connsiteY243" fmla="*/ 993003 h 2962327"/>
                <a:gd name="connsiteX244" fmla="*/ 2196008 w 3028217"/>
                <a:gd name="connsiteY244" fmla="*/ 1057773 h 2962327"/>
                <a:gd name="connsiteX245" fmla="*/ 2181721 w 3028217"/>
                <a:gd name="connsiteY245" fmla="*/ 1087301 h 2962327"/>
                <a:gd name="connsiteX246" fmla="*/ 2105521 w 3028217"/>
                <a:gd name="connsiteY246" fmla="*/ 1157786 h 2962327"/>
                <a:gd name="connsiteX247" fmla="*/ 2053133 w 3028217"/>
                <a:gd name="connsiteY247" fmla="*/ 1155881 h 2962327"/>
                <a:gd name="connsiteX248" fmla="*/ 2036941 w 3028217"/>
                <a:gd name="connsiteY248" fmla="*/ 1136831 h 2962327"/>
                <a:gd name="connsiteX249" fmla="*/ 2008366 w 3028217"/>
                <a:gd name="connsiteY249" fmla="*/ 1131116 h 2962327"/>
                <a:gd name="connsiteX250" fmla="*/ 2001698 w 3028217"/>
                <a:gd name="connsiteY250" fmla="*/ 1074918 h 2962327"/>
                <a:gd name="connsiteX251" fmla="*/ 2008366 w 3028217"/>
                <a:gd name="connsiteY251" fmla="*/ 1001576 h 2962327"/>
                <a:gd name="connsiteX252" fmla="*/ 2035988 w 3028217"/>
                <a:gd name="connsiteY252" fmla="*/ 977763 h 2962327"/>
                <a:gd name="connsiteX253" fmla="*/ 2107426 w 3028217"/>
                <a:gd name="connsiteY253" fmla="*/ 983478 h 2962327"/>
                <a:gd name="connsiteX254" fmla="*/ 2148383 w 3028217"/>
                <a:gd name="connsiteY254" fmla="*/ 975858 h 2962327"/>
                <a:gd name="connsiteX255" fmla="*/ 2150288 w 3028217"/>
                <a:gd name="connsiteY255" fmla="*/ 913946 h 2962327"/>
                <a:gd name="connsiteX256" fmla="*/ 2112188 w 3028217"/>
                <a:gd name="connsiteY256" fmla="*/ 876798 h 2962327"/>
                <a:gd name="connsiteX257" fmla="*/ 2096948 w 3028217"/>
                <a:gd name="connsiteY257" fmla="*/ 862511 h 2962327"/>
                <a:gd name="connsiteX258" fmla="*/ 2118856 w 3028217"/>
                <a:gd name="connsiteY258" fmla="*/ 849176 h 2962327"/>
                <a:gd name="connsiteX259" fmla="*/ 2206486 w 3028217"/>
                <a:gd name="connsiteY259" fmla="*/ 810123 h 2962327"/>
                <a:gd name="connsiteX260" fmla="*/ 2308403 w 3028217"/>
                <a:gd name="connsiteY260" fmla="*/ 731066 h 2962327"/>
                <a:gd name="connsiteX261" fmla="*/ 2321738 w 3028217"/>
                <a:gd name="connsiteY261" fmla="*/ 708206 h 2962327"/>
                <a:gd name="connsiteX262" fmla="*/ 2311261 w 3028217"/>
                <a:gd name="connsiteY262" fmla="*/ 679631 h 2962327"/>
                <a:gd name="connsiteX263" fmla="*/ 2320786 w 3028217"/>
                <a:gd name="connsiteY263" fmla="*/ 643436 h 2962327"/>
                <a:gd name="connsiteX264" fmla="*/ 2338883 w 3028217"/>
                <a:gd name="connsiteY264" fmla="*/ 638673 h 2962327"/>
                <a:gd name="connsiteX265" fmla="*/ 2343646 w 3028217"/>
                <a:gd name="connsiteY265" fmla="*/ 675821 h 2962327"/>
                <a:gd name="connsiteX266" fmla="*/ 2348408 w 3028217"/>
                <a:gd name="connsiteY266" fmla="*/ 699633 h 2962327"/>
                <a:gd name="connsiteX267" fmla="*/ 2376031 w 3028217"/>
                <a:gd name="connsiteY267" fmla="*/ 706301 h 2962327"/>
                <a:gd name="connsiteX268" fmla="*/ 2385556 w 3028217"/>
                <a:gd name="connsiteY268" fmla="*/ 704396 h 2962327"/>
                <a:gd name="connsiteX269" fmla="*/ 2454136 w 3028217"/>
                <a:gd name="connsiteY269" fmla="*/ 698681 h 2962327"/>
                <a:gd name="connsiteX270" fmla="*/ 2476996 w 3028217"/>
                <a:gd name="connsiteY270" fmla="*/ 692013 h 2962327"/>
                <a:gd name="connsiteX271" fmla="*/ 2517953 w 3028217"/>
                <a:gd name="connsiteY271" fmla="*/ 648198 h 2962327"/>
                <a:gd name="connsiteX272" fmla="*/ 2563673 w 3028217"/>
                <a:gd name="connsiteY272" fmla="*/ 626291 h 2962327"/>
                <a:gd name="connsiteX273" fmla="*/ 2554148 w 3028217"/>
                <a:gd name="connsiteY273" fmla="*/ 585333 h 2962327"/>
                <a:gd name="connsiteX274" fmla="*/ 2572928 w 3028217"/>
                <a:gd name="connsiteY274" fmla="*/ 573708 h 2962327"/>
                <a:gd name="connsiteX275" fmla="*/ 2586098 w 3028217"/>
                <a:gd name="connsiteY275" fmla="*/ 571735 h 2962327"/>
                <a:gd name="connsiteX276" fmla="*/ 2586726 w 3028217"/>
                <a:gd name="connsiteY276" fmla="*/ 571671 h 2962327"/>
                <a:gd name="connsiteX277" fmla="*/ 2624633 w 3028217"/>
                <a:gd name="connsiteY277" fmla="*/ 568188 h 2962327"/>
                <a:gd name="connsiteX278" fmla="*/ 2630348 w 3028217"/>
                <a:gd name="connsiteY278" fmla="*/ 563426 h 2962327"/>
                <a:gd name="connsiteX279" fmla="*/ 2633206 w 3028217"/>
                <a:gd name="connsiteY279" fmla="*/ 563426 h 2962327"/>
                <a:gd name="connsiteX280" fmla="*/ 2626538 w 3028217"/>
                <a:gd name="connsiteY280" fmla="*/ 563426 h 2962327"/>
                <a:gd name="connsiteX281" fmla="*/ 2593082 w 3028217"/>
                <a:gd name="connsiteY281" fmla="*/ 570689 h 2962327"/>
                <a:gd name="connsiteX282" fmla="*/ 2586098 w 3028217"/>
                <a:gd name="connsiteY282" fmla="*/ 571735 h 2962327"/>
                <a:gd name="connsiteX283" fmla="*/ 2574151 w 3028217"/>
                <a:gd name="connsiteY283" fmla="*/ 572951 h 2962327"/>
                <a:gd name="connsiteX284" fmla="*/ 2572928 w 3028217"/>
                <a:gd name="connsiteY284" fmla="*/ 573708 h 2962327"/>
                <a:gd name="connsiteX285" fmla="*/ 2558911 w 3028217"/>
                <a:gd name="connsiteY285" fmla="*/ 575808 h 2962327"/>
                <a:gd name="connsiteX286" fmla="*/ 2506523 w 3028217"/>
                <a:gd name="connsiteY286" fmla="*/ 541518 h 2962327"/>
                <a:gd name="connsiteX287" fmla="*/ 2512238 w 3028217"/>
                <a:gd name="connsiteY287" fmla="*/ 480558 h 2962327"/>
                <a:gd name="connsiteX288" fmla="*/ 2533193 w 3028217"/>
                <a:gd name="connsiteY288" fmla="*/ 458651 h 2962327"/>
                <a:gd name="connsiteX289" fmla="*/ 2534146 w 3028217"/>
                <a:gd name="connsiteY289" fmla="*/ 440553 h 2962327"/>
                <a:gd name="connsiteX290" fmla="*/ 2513191 w 3028217"/>
                <a:gd name="connsiteY290" fmla="*/ 445316 h 2962327"/>
                <a:gd name="connsiteX291" fmla="*/ 2464613 w 3028217"/>
                <a:gd name="connsiteY291" fmla="*/ 509133 h 2962327"/>
                <a:gd name="connsiteX292" fmla="*/ 2467471 w 3028217"/>
                <a:gd name="connsiteY292" fmla="*/ 551996 h 2962327"/>
                <a:gd name="connsiteX293" fmla="*/ 2468423 w 3028217"/>
                <a:gd name="connsiteY293" fmla="*/ 597716 h 2962327"/>
                <a:gd name="connsiteX294" fmla="*/ 2453183 w 3028217"/>
                <a:gd name="connsiteY294" fmla="*/ 638673 h 2962327"/>
                <a:gd name="connsiteX295" fmla="*/ 2423656 w 3028217"/>
                <a:gd name="connsiteY295" fmla="*/ 676773 h 2962327"/>
                <a:gd name="connsiteX296" fmla="*/ 2389366 w 3028217"/>
                <a:gd name="connsiteY296" fmla="*/ 683441 h 2962327"/>
                <a:gd name="connsiteX297" fmla="*/ 2383651 w 3028217"/>
                <a:gd name="connsiteY297" fmla="*/ 659628 h 2962327"/>
                <a:gd name="connsiteX298" fmla="*/ 2367458 w 3028217"/>
                <a:gd name="connsiteY298" fmla="*/ 627243 h 2962327"/>
                <a:gd name="connsiteX299" fmla="*/ 2308403 w 3028217"/>
                <a:gd name="connsiteY299" fmla="*/ 612003 h 2962327"/>
                <a:gd name="connsiteX300" fmla="*/ 2270303 w 3028217"/>
                <a:gd name="connsiteY300" fmla="*/ 571046 h 2962327"/>
                <a:gd name="connsiteX301" fmla="*/ 2260778 w 3028217"/>
                <a:gd name="connsiteY301" fmla="*/ 543423 h 2962327"/>
                <a:gd name="connsiteX302" fmla="*/ 2259826 w 3028217"/>
                <a:gd name="connsiteY302" fmla="*/ 522468 h 2962327"/>
                <a:gd name="connsiteX303" fmla="*/ 2390318 w 3028217"/>
                <a:gd name="connsiteY303" fmla="*/ 385308 h 2962327"/>
                <a:gd name="connsiteX304" fmla="*/ 2416988 w 3028217"/>
                <a:gd name="connsiteY304" fmla="*/ 357686 h 2962327"/>
                <a:gd name="connsiteX305" fmla="*/ 2417941 w 3028217"/>
                <a:gd name="connsiteY305" fmla="*/ 351971 h 2962327"/>
                <a:gd name="connsiteX306" fmla="*/ 2424608 w 3028217"/>
                <a:gd name="connsiteY306" fmla="*/ 353876 h 2962327"/>
                <a:gd name="connsiteX307" fmla="*/ 2452245 w 3028217"/>
                <a:gd name="connsiteY307" fmla="*/ 336582 h 2962327"/>
                <a:gd name="connsiteX308" fmla="*/ 2471113 w 3028217"/>
                <a:gd name="connsiteY308" fmla="*/ 336025 h 2962327"/>
                <a:gd name="connsiteX309" fmla="*/ 761544 w 3028217"/>
                <a:gd name="connsiteY309" fmla="*/ 194808 h 2962327"/>
                <a:gd name="connsiteX310" fmla="*/ 773926 w 3028217"/>
                <a:gd name="connsiteY310" fmla="*/ 216716 h 2962327"/>
                <a:gd name="connsiteX311" fmla="*/ 773926 w 3028217"/>
                <a:gd name="connsiteY311" fmla="*/ 278628 h 2962327"/>
                <a:gd name="connsiteX312" fmla="*/ 687249 w 3028217"/>
                <a:gd name="connsiteY312" fmla="*/ 293868 h 2962327"/>
                <a:gd name="connsiteX313" fmla="*/ 671056 w 3028217"/>
                <a:gd name="connsiteY313" fmla="*/ 292916 h 2962327"/>
                <a:gd name="connsiteX314" fmla="*/ 640576 w 3028217"/>
                <a:gd name="connsiteY314" fmla="*/ 298631 h 2962327"/>
                <a:gd name="connsiteX315" fmla="*/ 603429 w 3028217"/>
                <a:gd name="connsiteY315" fmla="*/ 291011 h 2962327"/>
                <a:gd name="connsiteX316" fmla="*/ 715824 w 3028217"/>
                <a:gd name="connsiteY316" fmla="*/ 211953 h 2962327"/>
                <a:gd name="connsiteX317" fmla="*/ 727254 w 3028217"/>
                <a:gd name="connsiteY317" fmla="*/ 215763 h 2962327"/>
                <a:gd name="connsiteX318" fmla="*/ 761544 w 3028217"/>
                <a:gd name="connsiteY318" fmla="*/ 194808 h 2962327"/>
                <a:gd name="connsiteX319" fmla="*/ 873343 w 3028217"/>
                <a:gd name="connsiteY319" fmla="*/ 184331 h 2962327"/>
                <a:gd name="connsiteX320" fmla="*/ 891083 w 3028217"/>
                <a:gd name="connsiteY320" fmla="*/ 191951 h 2962327"/>
                <a:gd name="connsiteX321" fmla="*/ 888226 w 3028217"/>
                <a:gd name="connsiteY321" fmla="*/ 217668 h 2962327"/>
                <a:gd name="connsiteX322" fmla="*/ 879241 w 3028217"/>
                <a:gd name="connsiteY322" fmla="*/ 234820 h 2962327"/>
                <a:gd name="connsiteX323" fmla="*/ 895370 w 3028217"/>
                <a:gd name="connsiteY323" fmla="*/ 235036 h 2962327"/>
                <a:gd name="connsiteX324" fmla="*/ 899656 w 3028217"/>
                <a:gd name="connsiteY324" fmla="*/ 266246 h 2962327"/>
                <a:gd name="connsiteX325" fmla="*/ 892988 w 3028217"/>
                <a:gd name="connsiteY325" fmla="*/ 303393 h 2962327"/>
                <a:gd name="connsiteX326" fmla="*/ 905371 w 3028217"/>
                <a:gd name="connsiteY326" fmla="*/ 303393 h 2962327"/>
                <a:gd name="connsiteX327" fmla="*/ 915848 w 3028217"/>
                <a:gd name="connsiteY327" fmla="*/ 337683 h 2962327"/>
                <a:gd name="connsiteX328" fmla="*/ 946328 w 3028217"/>
                <a:gd name="connsiteY328" fmla="*/ 324348 h 2962327"/>
                <a:gd name="connsiteX329" fmla="*/ 973409 w 3028217"/>
                <a:gd name="connsiteY329" fmla="*/ 303804 h 2962327"/>
                <a:gd name="connsiteX330" fmla="*/ 975260 w 3028217"/>
                <a:gd name="connsiteY330" fmla="*/ 292796 h 2962327"/>
                <a:gd name="connsiteX331" fmla="*/ 965378 w 3028217"/>
                <a:gd name="connsiteY331" fmla="*/ 281485 h 2962327"/>
                <a:gd name="connsiteX332" fmla="*/ 962521 w 3028217"/>
                <a:gd name="connsiteY332" fmla="*/ 233860 h 2962327"/>
                <a:gd name="connsiteX333" fmla="*/ 1013956 w 3028217"/>
                <a:gd name="connsiteY333" fmla="*/ 203380 h 2962327"/>
                <a:gd name="connsiteX334" fmla="*/ 1028243 w 3028217"/>
                <a:gd name="connsiteY334" fmla="*/ 200165 h 2962327"/>
                <a:gd name="connsiteX335" fmla="*/ 1042531 w 3028217"/>
                <a:gd name="connsiteY335" fmla="*/ 206238 h 2962327"/>
                <a:gd name="connsiteX336" fmla="*/ 1016813 w 3028217"/>
                <a:gd name="connsiteY336" fmla="*/ 234813 h 2962327"/>
                <a:gd name="connsiteX337" fmla="*/ 1075868 w 3028217"/>
                <a:gd name="connsiteY337" fmla="*/ 204333 h 2962327"/>
                <a:gd name="connsiteX338" fmla="*/ 1095871 w 3028217"/>
                <a:gd name="connsiteY338" fmla="*/ 204333 h 2962327"/>
                <a:gd name="connsiteX339" fmla="*/ 1099681 w 3028217"/>
                <a:gd name="connsiteY339" fmla="*/ 232908 h 2962327"/>
                <a:gd name="connsiteX340" fmla="*/ 1133971 w 3028217"/>
                <a:gd name="connsiteY340" fmla="*/ 231003 h 2962327"/>
                <a:gd name="connsiteX341" fmla="*/ 1151116 w 3028217"/>
                <a:gd name="connsiteY341" fmla="*/ 238623 h 2962327"/>
                <a:gd name="connsiteX342" fmla="*/ 1205408 w 3028217"/>
                <a:gd name="connsiteY342" fmla="*/ 287200 h 2962327"/>
                <a:gd name="connsiteX343" fmla="*/ 1198741 w 3028217"/>
                <a:gd name="connsiteY343" fmla="*/ 334825 h 2962327"/>
                <a:gd name="connsiteX344" fmla="*/ 1248271 w 3028217"/>
                <a:gd name="connsiteY344" fmla="*/ 377688 h 2962327"/>
                <a:gd name="connsiteX345" fmla="*/ 1246366 w 3028217"/>
                <a:gd name="connsiteY345" fmla="*/ 402453 h 2962327"/>
                <a:gd name="connsiteX346" fmla="*/ 1187311 w 3028217"/>
                <a:gd name="connsiteY346" fmla="*/ 402453 h 2962327"/>
                <a:gd name="connsiteX347" fmla="*/ 1171118 w 3028217"/>
                <a:gd name="connsiteY347" fmla="*/ 396738 h 2962327"/>
                <a:gd name="connsiteX348" fmla="*/ 1171118 w 3028217"/>
                <a:gd name="connsiteY348" fmla="*/ 431028 h 2962327"/>
                <a:gd name="connsiteX349" fmla="*/ 1151116 w 3028217"/>
                <a:gd name="connsiteY349" fmla="*/ 479605 h 2962327"/>
                <a:gd name="connsiteX350" fmla="*/ 1136828 w 3028217"/>
                <a:gd name="connsiteY350" fmla="*/ 476748 h 2962327"/>
                <a:gd name="connsiteX351" fmla="*/ 1136828 w 3028217"/>
                <a:gd name="connsiteY351" fmla="*/ 487225 h 2962327"/>
                <a:gd name="connsiteX352" fmla="*/ 1118731 w 3028217"/>
                <a:gd name="connsiteY352" fmla="*/ 497703 h 2962327"/>
                <a:gd name="connsiteX353" fmla="*/ 1066343 w 3028217"/>
                <a:gd name="connsiteY353" fmla="*/ 455793 h 2962327"/>
                <a:gd name="connsiteX354" fmla="*/ 1016813 w 3028217"/>
                <a:gd name="connsiteY354" fmla="*/ 433885 h 2962327"/>
                <a:gd name="connsiteX355" fmla="*/ 996811 w 3028217"/>
                <a:gd name="connsiteY355" fmla="*/ 428170 h 2962327"/>
                <a:gd name="connsiteX356" fmla="*/ 1013003 w 3028217"/>
                <a:gd name="connsiteY356" fmla="*/ 411978 h 2962327"/>
                <a:gd name="connsiteX357" fmla="*/ 1109206 w 3028217"/>
                <a:gd name="connsiteY357" fmla="*/ 369115 h 2962327"/>
                <a:gd name="connsiteX358" fmla="*/ 1089203 w 3028217"/>
                <a:gd name="connsiteY358" fmla="*/ 307203 h 2962327"/>
                <a:gd name="connsiteX359" fmla="*/ 1077773 w 3028217"/>
                <a:gd name="connsiteY359" fmla="*/ 291010 h 2962327"/>
                <a:gd name="connsiteX360" fmla="*/ 1016813 w 3028217"/>
                <a:gd name="connsiteY360" fmla="*/ 292915 h 2962327"/>
                <a:gd name="connsiteX361" fmla="*/ 1007169 w 3028217"/>
                <a:gd name="connsiteY361" fmla="*/ 296011 h 2962327"/>
                <a:gd name="connsiteX362" fmla="*/ 1007866 w 3028217"/>
                <a:gd name="connsiteY362" fmla="*/ 302667 h 2962327"/>
                <a:gd name="connsiteX363" fmla="*/ 1009193 w 3028217"/>
                <a:gd name="connsiteY363" fmla="*/ 303393 h 2962327"/>
                <a:gd name="connsiteX364" fmla="*/ 962521 w 3028217"/>
                <a:gd name="connsiteY364" fmla="*/ 370068 h 2962327"/>
                <a:gd name="connsiteX365" fmla="*/ 905371 w 3028217"/>
                <a:gd name="connsiteY365" fmla="*/ 371973 h 2962327"/>
                <a:gd name="connsiteX366" fmla="*/ 868223 w 3028217"/>
                <a:gd name="connsiteY366" fmla="*/ 410073 h 2962327"/>
                <a:gd name="connsiteX367" fmla="*/ 836791 w 3028217"/>
                <a:gd name="connsiteY367" fmla="*/ 426266 h 2962327"/>
                <a:gd name="connsiteX368" fmla="*/ 816788 w 3028217"/>
                <a:gd name="connsiteY368" fmla="*/ 424361 h 2962327"/>
                <a:gd name="connsiteX369" fmla="*/ 677723 w 3028217"/>
                <a:gd name="connsiteY369" fmla="*/ 507228 h 2962327"/>
                <a:gd name="connsiteX370" fmla="*/ 668198 w 3028217"/>
                <a:gd name="connsiteY370" fmla="*/ 553901 h 2962327"/>
                <a:gd name="connsiteX371" fmla="*/ 662483 w 3028217"/>
                <a:gd name="connsiteY371" fmla="*/ 586286 h 2962327"/>
                <a:gd name="connsiteX372" fmla="*/ 716776 w 3028217"/>
                <a:gd name="connsiteY372" fmla="*/ 612956 h 2962327"/>
                <a:gd name="connsiteX373" fmla="*/ 771068 w 3028217"/>
                <a:gd name="connsiteY373" fmla="*/ 645341 h 2962327"/>
                <a:gd name="connsiteX374" fmla="*/ 782498 w 3028217"/>
                <a:gd name="connsiteY374" fmla="*/ 667248 h 2962327"/>
                <a:gd name="connsiteX375" fmla="*/ 772973 w 3028217"/>
                <a:gd name="connsiteY375" fmla="*/ 726303 h 2962327"/>
                <a:gd name="connsiteX376" fmla="*/ 805358 w 3028217"/>
                <a:gd name="connsiteY376" fmla="*/ 736781 h 2962327"/>
                <a:gd name="connsiteX377" fmla="*/ 828218 w 3028217"/>
                <a:gd name="connsiteY377" fmla="*/ 689156 h 2962327"/>
                <a:gd name="connsiteX378" fmla="*/ 858698 w 3028217"/>
                <a:gd name="connsiteY378" fmla="*/ 652961 h 2962327"/>
                <a:gd name="connsiteX379" fmla="*/ 901561 w 3028217"/>
                <a:gd name="connsiteY379" fmla="*/ 573903 h 2962327"/>
                <a:gd name="connsiteX380" fmla="*/ 904418 w 3028217"/>
                <a:gd name="connsiteY380" fmla="*/ 561521 h 2962327"/>
                <a:gd name="connsiteX381" fmla="*/ 953948 w 3028217"/>
                <a:gd name="connsiteY381" fmla="*/ 491988 h 2962327"/>
                <a:gd name="connsiteX382" fmla="*/ 968236 w 3028217"/>
                <a:gd name="connsiteY382" fmla="*/ 478653 h 2962327"/>
                <a:gd name="connsiteX383" fmla="*/ 1049198 w 3028217"/>
                <a:gd name="connsiteY383" fmla="*/ 512943 h 2962327"/>
                <a:gd name="connsiteX384" fmla="*/ 1063486 w 3028217"/>
                <a:gd name="connsiteY384" fmla="*/ 539613 h 2962327"/>
                <a:gd name="connsiteX385" fmla="*/ 1067296 w 3028217"/>
                <a:gd name="connsiteY385" fmla="*/ 583428 h 2962327"/>
                <a:gd name="connsiteX386" fmla="*/ 1112063 w 3028217"/>
                <a:gd name="connsiteY386" fmla="*/ 568188 h 2962327"/>
                <a:gd name="connsiteX387" fmla="*/ 1146353 w 3028217"/>
                <a:gd name="connsiteY387" fmla="*/ 580571 h 2962327"/>
                <a:gd name="connsiteX388" fmla="*/ 1151116 w 3028217"/>
                <a:gd name="connsiteY388" fmla="*/ 616766 h 2962327"/>
                <a:gd name="connsiteX389" fmla="*/ 1193026 w 3028217"/>
                <a:gd name="connsiteY389" fmla="*/ 684393 h 2962327"/>
                <a:gd name="connsiteX390" fmla="*/ 1182905 w 3028217"/>
                <a:gd name="connsiteY390" fmla="*/ 697847 h 2962327"/>
                <a:gd name="connsiteX391" fmla="*/ 1179024 w 3028217"/>
                <a:gd name="connsiteY391" fmla="*/ 699159 h 2962327"/>
                <a:gd name="connsiteX392" fmla="*/ 1177845 w 3028217"/>
                <a:gd name="connsiteY392" fmla="*/ 699023 h 2962327"/>
                <a:gd name="connsiteX393" fmla="*/ 1166356 w 3028217"/>
                <a:gd name="connsiteY393" fmla="*/ 703443 h 2962327"/>
                <a:gd name="connsiteX394" fmla="*/ 1179024 w 3028217"/>
                <a:gd name="connsiteY394" fmla="*/ 699159 h 2962327"/>
                <a:gd name="connsiteX395" fmla="*/ 1188263 w 3028217"/>
                <a:gd name="connsiteY395" fmla="*/ 700229 h 2962327"/>
                <a:gd name="connsiteX396" fmla="*/ 1207313 w 3028217"/>
                <a:gd name="connsiteY396" fmla="*/ 712016 h 2962327"/>
                <a:gd name="connsiteX397" fmla="*/ 1205051 w 3028217"/>
                <a:gd name="connsiteY397" fmla="*/ 754402 h 2962327"/>
                <a:gd name="connsiteX398" fmla="*/ 1180854 w 3028217"/>
                <a:gd name="connsiteY398" fmla="*/ 787924 h 2962327"/>
                <a:gd name="connsiteX399" fmla="*/ 1187073 w 3028217"/>
                <a:gd name="connsiteY399" fmla="*/ 807504 h 2962327"/>
                <a:gd name="connsiteX400" fmla="*/ 1206361 w 3028217"/>
                <a:gd name="connsiteY400" fmla="*/ 814886 h 2962327"/>
                <a:gd name="connsiteX401" fmla="*/ 1213981 w 3028217"/>
                <a:gd name="connsiteY401" fmla="*/ 828221 h 2962327"/>
                <a:gd name="connsiteX402" fmla="*/ 1172071 w 3028217"/>
                <a:gd name="connsiteY402" fmla="*/ 862511 h 2962327"/>
                <a:gd name="connsiteX403" fmla="*/ 1115874 w 3028217"/>
                <a:gd name="connsiteY403" fmla="*/ 854891 h 2962327"/>
                <a:gd name="connsiteX404" fmla="*/ 1148259 w 3028217"/>
                <a:gd name="connsiteY404" fmla="*/ 807266 h 2962327"/>
                <a:gd name="connsiteX405" fmla="*/ 1173024 w 3028217"/>
                <a:gd name="connsiteY405" fmla="*/ 780596 h 2962327"/>
                <a:gd name="connsiteX406" fmla="*/ 1173125 w 3028217"/>
                <a:gd name="connsiteY406" fmla="*/ 780684 h 2962327"/>
                <a:gd name="connsiteX407" fmla="*/ 1174333 w 3028217"/>
                <a:gd name="connsiteY407" fmla="*/ 770475 h 2962327"/>
                <a:gd name="connsiteX408" fmla="*/ 1163498 w 3028217"/>
                <a:gd name="connsiteY408" fmla="*/ 767261 h 2962327"/>
                <a:gd name="connsiteX409" fmla="*/ 1124446 w 3028217"/>
                <a:gd name="connsiteY409" fmla="*/ 787263 h 2962327"/>
                <a:gd name="connsiteX410" fmla="*/ 1043483 w 3028217"/>
                <a:gd name="connsiteY410" fmla="*/ 789168 h 2962327"/>
                <a:gd name="connsiteX411" fmla="*/ 993953 w 3028217"/>
                <a:gd name="connsiteY411" fmla="*/ 794883 h 2962327"/>
                <a:gd name="connsiteX412" fmla="*/ 959663 w 3028217"/>
                <a:gd name="connsiteY412" fmla="*/ 814886 h 2962327"/>
                <a:gd name="connsiteX413" fmla="*/ 929183 w 3028217"/>
                <a:gd name="connsiteY413" fmla="*/ 839651 h 2962327"/>
                <a:gd name="connsiteX414" fmla="*/ 925100 w 3028217"/>
                <a:gd name="connsiteY414" fmla="*/ 843462 h 2962327"/>
                <a:gd name="connsiteX415" fmla="*/ 915848 w 3028217"/>
                <a:gd name="connsiteY415" fmla="*/ 851081 h 2962327"/>
                <a:gd name="connsiteX416" fmla="*/ 912991 w 3028217"/>
                <a:gd name="connsiteY416" fmla="*/ 851081 h 2962327"/>
                <a:gd name="connsiteX417" fmla="*/ 914896 w 3028217"/>
                <a:gd name="connsiteY417" fmla="*/ 852986 h 2962327"/>
                <a:gd name="connsiteX418" fmla="*/ 925100 w 3028217"/>
                <a:gd name="connsiteY418" fmla="*/ 843462 h 2962327"/>
                <a:gd name="connsiteX419" fmla="*/ 932041 w 3028217"/>
                <a:gd name="connsiteY419" fmla="*/ 837746 h 2962327"/>
                <a:gd name="connsiteX420" fmla="*/ 972998 w 3028217"/>
                <a:gd name="connsiteY420" fmla="*/ 820601 h 2962327"/>
                <a:gd name="connsiteX421" fmla="*/ 992048 w 3028217"/>
                <a:gd name="connsiteY421" fmla="*/ 814886 h 2962327"/>
                <a:gd name="connsiteX422" fmla="*/ 1023481 w 3028217"/>
                <a:gd name="connsiteY422" fmla="*/ 819648 h 2962327"/>
                <a:gd name="connsiteX423" fmla="*/ 1005383 w 3028217"/>
                <a:gd name="connsiteY423" fmla="*/ 842508 h 2962327"/>
                <a:gd name="connsiteX424" fmla="*/ 1006336 w 3028217"/>
                <a:gd name="connsiteY424" fmla="*/ 854891 h 2962327"/>
                <a:gd name="connsiteX425" fmla="*/ 1005383 w 3028217"/>
                <a:gd name="connsiteY425" fmla="*/ 889181 h 2962327"/>
                <a:gd name="connsiteX426" fmla="*/ 984428 w 3028217"/>
                <a:gd name="connsiteY426" fmla="*/ 910136 h 2962327"/>
                <a:gd name="connsiteX427" fmla="*/ 952043 w 3028217"/>
                <a:gd name="connsiteY427" fmla="*/ 916803 h 2962327"/>
                <a:gd name="connsiteX428" fmla="*/ 899656 w 3028217"/>
                <a:gd name="connsiteY428" fmla="*/ 938711 h 2962327"/>
                <a:gd name="connsiteX429" fmla="*/ 855841 w 3028217"/>
                <a:gd name="connsiteY429" fmla="*/ 985383 h 2962327"/>
                <a:gd name="connsiteX430" fmla="*/ 831076 w 3028217"/>
                <a:gd name="connsiteY430" fmla="*/ 1003481 h 2962327"/>
                <a:gd name="connsiteX431" fmla="*/ 738683 w 3028217"/>
                <a:gd name="connsiteY431" fmla="*/ 1081586 h 2962327"/>
                <a:gd name="connsiteX432" fmla="*/ 711061 w 3028217"/>
                <a:gd name="connsiteY432" fmla="*/ 1115876 h 2962327"/>
                <a:gd name="connsiteX433" fmla="*/ 666293 w 3028217"/>
                <a:gd name="connsiteY433" fmla="*/ 1175883 h 2962327"/>
                <a:gd name="connsiteX434" fmla="*/ 585331 w 3028217"/>
                <a:gd name="connsiteY434" fmla="*/ 1230176 h 2962327"/>
                <a:gd name="connsiteX435" fmla="*/ 559613 w 3028217"/>
                <a:gd name="connsiteY435" fmla="*/ 1297803 h 2962327"/>
                <a:gd name="connsiteX436" fmla="*/ 557708 w 3028217"/>
                <a:gd name="connsiteY436" fmla="*/ 1386386 h 2962327"/>
                <a:gd name="connsiteX437" fmla="*/ 542468 w 3028217"/>
                <a:gd name="connsiteY437" fmla="*/ 1407341 h 2962327"/>
                <a:gd name="connsiteX438" fmla="*/ 528181 w 3028217"/>
                <a:gd name="connsiteY438" fmla="*/ 1387338 h 2962327"/>
                <a:gd name="connsiteX439" fmla="*/ 519608 w 3028217"/>
                <a:gd name="connsiteY439" fmla="*/ 1320663 h 2962327"/>
                <a:gd name="connsiteX440" fmla="*/ 488176 w 3028217"/>
                <a:gd name="connsiteY440" fmla="*/ 1283516 h 2962327"/>
                <a:gd name="connsiteX441" fmla="*/ 429121 w 3028217"/>
                <a:gd name="connsiteY441" fmla="*/ 1267323 h 2962327"/>
                <a:gd name="connsiteX442" fmla="*/ 409118 w 3028217"/>
                <a:gd name="connsiteY442" fmla="*/ 1268276 h 2962327"/>
                <a:gd name="connsiteX443" fmla="*/ 336728 w 3028217"/>
                <a:gd name="connsiteY443" fmla="*/ 1284468 h 2962327"/>
                <a:gd name="connsiteX444" fmla="*/ 215761 w 3028217"/>
                <a:gd name="connsiteY444" fmla="*/ 1373051 h 2962327"/>
                <a:gd name="connsiteX445" fmla="*/ 189091 w 3028217"/>
                <a:gd name="connsiteY445" fmla="*/ 1441631 h 2962327"/>
                <a:gd name="connsiteX446" fmla="*/ 196711 w 3028217"/>
                <a:gd name="connsiteY446" fmla="*/ 1544501 h 2962327"/>
                <a:gd name="connsiteX447" fmla="*/ 244336 w 3028217"/>
                <a:gd name="connsiteY447" fmla="*/ 1573076 h 2962327"/>
                <a:gd name="connsiteX448" fmla="*/ 320536 w 3028217"/>
                <a:gd name="connsiteY448" fmla="*/ 1514973 h 2962327"/>
                <a:gd name="connsiteX449" fmla="*/ 387211 w 3028217"/>
                <a:gd name="connsiteY449" fmla="*/ 1494971 h 2962327"/>
                <a:gd name="connsiteX450" fmla="*/ 389116 w 3028217"/>
                <a:gd name="connsiteY450" fmla="*/ 1515926 h 2962327"/>
                <a:gd name="connsiteX451" fmla="*/ 340538 w 3028217"/>
                <a:gd name="connsiteY451" fmla="*/ 1624511 h 2962327"/>
                <a:gd name="connsiteX452" fmla="*/ 354826 w 3028217"/>
                <a:gd name="connsiteY452" fmla="*/ 1644513 h 2962327"/>
                <a:gd name="connsiteX453" fmla="*/ 410071 w 3028217"/>
                <a:gd name="connsiteY453" fmla="*/ 1645466 h 2962327"/>
                <a:gd name="connsiteX454" fmla="*/ 439598 w 3028217"/>
                <a:gd name="connsiteY454" fmla="*/ 1687376 h 2962327"/>
                <a:gd name="connsiteX455" fmla="*/ 426263 w 3028217"/>
                <a:gd name="connsiteY455" fmla="*/ 1743573 h 2962327"/>
                <a:gd name="connsiteX456" fmla="*/ 450076 w 3028217"/>
                <a:gd name="connsiteY456" fmla="*/ 1813106 h 2962327"/>
                <a:gd name="connsiteX457" fmla="*/ 499606 w 3028217"/>
                <a:gd name="connsiteY457" fmla="*/ 1812153 h 2962327"/>
                <a:gd name="connsiteX458" fmla="*/ 536753 w 3028217"/>
                <a:gd name="connsiteY458" fmla="*/ 1818821 h 2962327"/>
                <a:gd name="connsiteX459" fmla="*/ 577711 w 3028217"/>
                <a:gd name="connsiteY459" fmla="*/ 1813106 h 2962327"/>
                <a:gd name="connsiteX460" fmla="*/ 661531 w 3028217"/>
                <a:gd name="connsiteY460" fmla="*/ 1754051 h 2962327"/>
                <a:gd name="connsiteX461" fmla="*/ 672008 w 3028217"/>
                <a:gd name="connsiteY461" fmla="*/ 1763576 h 2962327"/>
                <a:gd name="connsiteX462" fmla="*/ 695821 w 3028217"/>
                <a:gd name="connsiteY462" fmla="*/ 1768338 h 2962327"/>
                <a:gd name="connsiteX463" fmla="*/ 741541 w 3028217"/>
                <a:gd name="connsiteY463" fmla="*/ 1772148 h 2962327"/>
                <a:gd name="connsiteX464" fmla="*/ 832028 w 3028217"/>
                <a:gd name="connsiteY464" fmla="*/ 1788341 h 2962327"/>
                <a:gd name="connsiteX465" fmla="*/ 865366 w 3028217"/>
                <a:gd name="connsiteY465" fmla="*/ 1796913 h 2962327"/>
                <a:gd name="connsiteX466" fmla="*/ 910133 w 3028217"/>
                <a:gd name="connsiteY466" fmla="*/ 1838823 h 2962327"/>
                <a:gd name="connsiteX467" fmla="*/ 1047293 w 3028217"/>
                <a:gd name="connsiteY467" fmla="*/ 1918833 h 2962327"/>
                <a:gd name="connsiteX468" fmla="*/ 1116826 w 3028217"/>
                <a:gd name="connsiteY468" fmla="*/ 2036943 h 2962327"/>
                <a:gd name="connsiteX469" fmla="*/ 1106348 w 3028217"/>
                <a:gd name="connsiteY469" fmla="*/ 2056946 h 2962327"/>
                <a:gd name="connsiteX470" fmla="*/ 1104443 w 3028217"/>
                <a:gd name="connsiteY470" fmla="*/ 2099808 h 2962327"/>
                <a:gd name="connsiteX471" fmla="*/ 1124446 w 3028217"/>
                <a:gd name="connsiteY471" fmla="*/ 2102666 h 2962327"/>
                <a:gd name="connsiteX472" fmla="*/ 1193026 w 3028217"/>
                <a:gd name="connsiteY472" fmla="*/ 2077901 h 2962327"/>
                <a:gd name="connsiteX473" fmla="*/ 1280656 w 3028217"/>
                <a:gd name="connsiteY473" fmla="*/ 2123621 h 2962327"/>
                <a:gd name="connsiteX474" fmla="*/ 1387336 w 3028217"/>
                <a:gd name="connsiteY474" fmla="*/ 2172198 h 2962327"/>
                <a:gd name="connsiteX475" fmla="*/ 1434008 w 3028217"/>
                <a:gd name="connsiteY475" fmla="*/ 2199821 h 2962327"/>
                <a:gd name="connsiteX476" fmla="*/ 1430198 w 3028217"/>
                <a:gd name="connsiteY476" fmla="*/ 2282688 h 2962327"/>
                <a:gd name="connsiteX477" fmla="*/ 1370191 w 3028217"/>
                <a:gd name="connsiteY477" fmla="*/ 2373176 h 2962327"/>
                <a:gd name="connsiteX478" fmla="*/ 1358761 w 3028217"/>
                <a:gd name="connsiteY478" fmla="*/ 2423658 h 2962327"/>
                <a:gd name="connsiteX479" fmla="*/ 1327328 w 3028217"/>
                <a:gd name="connsiteY479" fmla="*/ 2600823 h 2962327"/>
                <a:gd name="connsiteX480" fmla="*/ 1293991 w 3028217"/>
                <a:gd name="connsiteY480" fmla="*/ 2626541 h 2962327"/>
                <a:gd name="connsiteX481" fmla="*/ 1218743 w 3028217"/>
                <a:gd name="connsiteY481" fmla="*/ 2661783 h 2962327"/>
                <a:gd name="connsiteX482" fmla="*/ 1193026 w 3028217"/>
                <a:gd name="connsiteY482" fmla="*/ 2710361 h 2962327"/>
                <a:gd name="connsiteX483" fmla="*/ 1164451 w 3028217"/>
                <a:gd name="connsiteY483" fmla="*/ 2832281 h 2962327"/>
                <a:gd name="connsiteX484" fmla="*/ 1122541 w 3028217"/>
                <a:gd name="connsiteY484" fmla="*/ 2910386 h 2962327"/>
                <a:gd name="connsiteX485" fmla="*/ 1095871 w 3028217"/>
                <a:gd name="connsiteY485" fmla="*/ 2929436 h 2962327"/>
                <a:gd name="connsiteX486" fmla="*/ 1061581 w 3028217"/>
                <a:gd name="connsiteY486" fmla="*/ 2922768 h 2962327"/>
                <a:gd name="connsiteX487" fmla="*/ 1047293 w 3028217"/>
                <a:gd name="connsiteY487" fmla="*/ 2929436 h 2962327"/>
                <a:gd name="connsiteX488" fmla="*/ 1061581 w 3028217"/>
                <a:gd name="connsiteY488" fmla="*/ 2956106 h 2962327"/>
                <a:gd name="connsiteX489" fmla="*/ 1040626 w 3028217"/>
                <a:gd name="connsiteY489" fmla="*/ 2959916 h 2962327"/>
                <a:gd name="connsiteX490" fmla="*/ 783451 w 3028217"/>
                <a:gd name="connsiteY490" fmla="*/ 2850378 h 2962327"/>
                <a:gd name="connsiteX491" fmla="*/ 752971 w 3028217"/>
                <a:gd name="connsiteY491" fmla="*/ 2805611 h 2962327"/>
                <a:gd name="connsiteX492" fmla="*/ 737731 w 3028217"/>
                <a:gd name="connsiteY492" fmla="*/ 2765606 h 2962327"/>
                <a:gd name="connsiteX493" fmla="*/ 721538 w 3028217"/>
                <a:gd name="connsiteY493" fmla="*/ 2564628 h 2962327"/>
                <a:gd name="connsiteX494" fmla="*/ 670103 w 3028217"/>
                <a:gd name="connsiteY494" fmla="*/ 2492238 h 2962327"/>
                <a:gd name="connsiteX495" fmla="*/ 539611 w 3028217"/>
                <a:gd name="connsiteY495" fmla="*/ 2337933 h 2962327"/>
                <a:gd name="connsiteX496" fmla="*/ 473888 w 3028217"/>
                <a:gd name="connsiteY496" fmla="*/ 2221728 h 2962327"/>
                <a:gd name="connsiteX497" fmla="*/ 468173 w 3028217"/>
                <a:gd name="connsiteY497" fmla="*/ 2148386 h 2962327"/>
                <a:gd name="connsiteX498" fmla="*/ 471983 w 3028217"/>
                <a:gd name="connsiteY498" fmla="*/ 2122668 h 2962327"/>
                <a:gd name="connsiteX499" fmla="*/ 493891 w 3028217"/>
                <a:gd name="connsiteY499" fmla="*/ 2021703 h 2962327"/>
                <a:gd name="connsiteX500" fmla="*/ 538658 w 3028217"/>
                <a:gd name="connsiteY500" fmla="*/ 1907403 h 2962327"/>
                <a:gd name="connsiteX501" fmla="*/ 524371 w 3028217"/>
                <a:gd name="connsiteY501" fmla="*/ 1854063 h 2962327"/>
                <a:gd name="connsiteX502" fmla="*/ 499606 w 3028217"/>
                <a:gd name="connsiteY502" fmla="*/ 1853111 h 2962327"/>
                <a:gd name="connsiteX503" fmla="*/ 459601 w 3028217"/>
                <a:gd name="connsiteY503" fmla="*/ 1860731 h 2962327"/>
                <a:gd name="connsiteX504" fmla="*/ 408166 w 3028217"/>
                <a:gd name="connsiteY504" fmla="*/ 1827393 h 2962327"/>
                <a:gd name="connsiteX505" fmla="*/ 354826 w 3028217"/>
                <a:gd name="connsiteY505" fmla="*/ 1742621 h 2962327"/>
                <a:gd name="connsiteX506" fmla="*/ 322441 w 3028217"/>
                <a:gd name="connsiteY506" fmla="*/ 1715951 h 2962327"/>
                <a:gd name="connsiteX507" fmla="*/ 234811 w 3028217"/>
                <a:gd name="connsiteY507" fmla="*/ 1658801 h 2962327"/>
                <a:gd name="connsiteX508" fmla="*/ 206236 w 3028217"/>
                <a:gd name="connsiteY508" fmla="*/ 1644513 h 2962327"/>
                <a:gd name="connsiteX509" fmla="*/ 116701 w 3028217"/>
                <a:gd name="connsiteY509" fmla="*/ 1622606 h 2962327"/>
                <a:gd name="connsiteX510" fmla="*/ 28118 w 3028217"/>
                <a:gd name="connsiteY510" fmla="*/ 1557836 h 2962327"/>
                <a:gd name="connsiteX511" fmla="*/ 12878 w 3028217"/>
                <a:gd name="connsiteY511" fmla="*/ 1499733 h 2962327"/>
                <a:gd name="connsiteX512" fmla="*/ 10021 w 3028217"/>
                <a:gd name="connsiteY512" fmla="*/ 1446393 h 2962327"/>
                <a:gd name="connsiteX513" fmla="*/ 5258 w 3028217"/>
                <a:gd name="connsiteY513" fmla="*/ 1410198 h 2962327"/>
                <a:gd name="connsiteX514" fmla="*/ 45263 w 3028217"/>
                <a:gd name="connsiteY514" fmla="*/ 1105398 h 2962327"/>
                <a:gd name="connsiteX515" fmla="*/ 304343 w 3028217"/>
                <a:gd name="connsiteY515" fmla="*/ 581523 h 2962327"/>
                <a:gd name="connsiteX516" fmla="*/ 548183 w 3028217"/>
                <a:gd name="connsiteY516" fmla="*/ 329111 h 2962327"/>
                <a:gd name="connsiteX517" fmla="*/ 617716 w 3028217"/>
                <a:gd name="connsiteY517" fmla="*/ 317681 h 2962327"/>
                <a:gd name="connsiteX518" fmla="*/ 631051 w 3028217"/>
                <a:gd name="connsiteY518" fmla="*/ 309108 h 2962327"/>
                <a:gd name="connsiteX519" fmla="*/ 692011 w 3028217"/>
                <a:gd name="connsiteY519" fmla="*/ 299583 h 2962327"/>
                <a:gd name="connsiteX520" fmla="*/ 756781 w 3028217"/>
                <a:gd name="connsiteY520" fmla="*/ 316728 h 2962327"/>
                <a:gd name="connsiteX521" fmla="*/ 780593 w 3028217"/>
                <a:gd name="connsiteY521" fmla="*/ 315776 h 2962327"/>
                <a:gd name="connsiteX522" fmla="*/ 797738 w 3028217"/>
                <a:gd name="connsiteY522" fmla="*/ 314823 h 2962327"/>
                <a:gd name="connsiteX523" fmla="*/ 831076 w 3028217"/>
                <a:gd name="connsiteY523" fmla="*/ 316728 h 2962327"/>
                <a:gd name="connsiteX524" fmla="*/ 841553 w 3028217"/>
                <a:gd name="connsiteY524" fmla="*/ 277676 h 2962327"/>
                <a:gd name="connsiteX525" fmla="*/ 852031 w 3028217"/>
                <a:gd name="connsiteY525" fmla="*/ 259578 h 2962327"/>
                <a:gd name="connsiteX526" fmla="*/ 867152 w 3028217"/>
                <a:gd name="connsiteY526" fmla="*/ 248624 h 2962327"/>
                <a:gd name="connsiteX527" fmla="*/ 876026 w 3028217"/>
                <a:gd name="connsiteY527" fmla="*/ 238011 h 2962327"/>
                <a:gd name="connsiteX528" fmla="*/ 858921 w 3028217"/>
                <a:gd name="connsiteY528" fmla="*/ 241392 h 2962327"/>
                <a:gd name="connsiteX529" fmla="*/ 821551 w 3028217"/>
                <a:gd name="connsiteY529" fmla="*/ 210048 h 2962327"/>
                <a:gd name="connsiteX530" fmla="*/ 857746 w 3028217"/>
                <a:gd name="connsiteY530" fmla="*/ 190998 h 2962327"/>
                <a:gd name="connsiteX531" fmla="*/ 873343 w 3028217"/>
                <a:gd name="connsiteY531" fmla="*/ 184331 h 2962327"/>
                <a:gd name="connsiteX532" fmla="*/ 798215 w 3028217"/>
                <a:gd name="connsiteY532" fmla="*/ 181949 h 2962327"/>
                <a:gd name="connsiteX533" fmla="*/ 805359 w 3028217"/>
                <a:gd name="connsiteY533" fmla="*/ 187188 h 2962327"/>
                <a:gd name="connsiteX534" fmla="*/ 795834 w 3028217"/>
                <a:gd name="connsiteY534" fmla="*/ 196713 h 2962327"/>
                <a:gd name="connsiteX535" fmla="*/ 788214 w 3028217"/>
                <a:gd name="connsiteY535" fmla="*/ 182426 h 2962327"/>
                <a:gd name="connsiteX536" fmla="*/ 798215 w 3028217"/>
                <a:gd name="connsiteY536" fmla="*/ 181949 h 2962327"/>
                <a:gd name="connsiteX537" fmla="*/ 938708 w 3028217"/>
                <a:gd name="connsiteY537" fmla="*/ 121466 h 2962327"/>
                <a:gd name="connsiteX538" fmla="*/ 952043 w 3028217"/>
                <a:gd name="connsiteY538" fmla="*/ 141468 h 2962327"/>
                <a:gd name="connsiteX539" fmla="*/ 951037 w 3028217"/>
                <a:gd name="connsiteY539" fmla="*/ 142501 h 2962327"/>
                <a:gd name="connsiteX540" fmla="*/ 953949 w 3028217"/>
                <a:gd name="connsiteY540" fmla="*/ 140516 h 2962327"/>
                <a:gd name="connsiteX541" fmla="*/ 952996 w 3028217"/>
                <a:gd name="connsiteY541" fmla="*/ 148136 h 2962327"/>
                <a:gd name="connsiteX542" fmla="*/ 952996 w 3028217"/>
                <a:gd name="connsiteY542" fmla="*/ 169091 h 2962327"/>
                <a:gd name="connsiteX543" fmla="*/ 944424 w 3028217"/>
                <a:gd name="connsiteY543" fmla="*/ 159804 h 2962327"/>
                <a:gd name="connsiteX544" fmla="*/ 933131 w 3028217"/>
                <a:gd name="connsiteY544" fmla="*/ 154863 h 2962327"/>
                <a:gd name="connsiteX545" fmla="*/ 931088 w 3028217"/>
                <a:gd name="connsiteY545" fmla="*/ 155756 h 2962327"/>
                <a:gd name="connsiteX546" fmla="*/ 930136 w 3028217"/>
                <a:gd name="connsiteY546" fmla="*/ 155756 h 2962327"/>
                <a:gd name="connsiteX547" fmla="*/ 918706 w 3028217"/>
                <a:gd name="connsiteY547" fmla="*/ 144326 h 2962327"/>
                <a:gd name="connsiteX548" fmla="*/ 931088 w 3028217"/>
                <a:gd name="connsiteY548" fmla="*/ 122418 h 2962327"/>
                <a:gd name="connsiteX549" fmla="*/ 938708 w 3028217"/>
                <a:gd name="connsiteY549" fmla="*/ 121466 h 2962327"/>
                <a:gd name="connsiteX550" fmla="*/ 925373 w 3028217"/>
                <a:gd name="connsiteY550" fmla="*/ 107178 h 2962327"/>
                <a:gd name="connsiteX551" fmla="*/ 938708 w 3028217"/>
                <a:gd name="connsiteY551" fmla="*/ 121465 h 2962327"/>
                <a:gd name="connsiteX552" fmla="*/ 935851 w 3028217"/>
                <a:gd name="connsiteY552" fmla="*/ 121465 h 2962327"/>
                <a:gd name="connsiteX553" fmla="*/ 932993 w 3028217"/>
                <a:gd name="connsiteY553" fmla="*/ 121465 h 2962327"/>
                <a:gd name="connsiteX554" fmla="*/ 901561 w 3028217"/>
                <a:gd name="connsiteY554" fmla="*/ 123370 h 2962327"/>
                <a:gd name="connsiteX555" fmla="*/ 925373 w 3028217"/>
                <a:gd name="connsiteY555" fmla="*/ 107178 h 2962327"/>
                <a:gd name="connsiteX556" fmla="*/ 1021576 w 3028217"/>
                <a:gd name="connsiteY556" fmla="*/ 71936 h 2962327"/>
                <a:gd name="connsiteX557" fmla="*/ 1031101 w 3028217"/>
                <a:gd name="connsiteY557" fmla="*/ 97653 h 2962327"/>
                <a:gd name="connsiteX558" fmla="*/ 1000621 w 3028217"/>
                <a:gd name="connsiteY558" fmla="*/ 92891 h 2962327"/>
                <a:gd name="connsiteX559" fmla="*/ 1007288 w 3028217"/>
                <a:gd name="connsiteY559" fmla="*/ 79556 h 2962327"/>
                <a:gd name="connsiteX560" fmla="*/ 1021576 w 3028217"/>
                <a:gd name="connsiteY560" fmla="*/ 71936 h 2962327"/>
                <a:gd name="connsiteX561" fmla="*/ 1113849 w 3028217"/>
                <a:gd name="connsiteY561" fmla="*/ 40265 h 2962327"/>
                <a:gd name="connsiteX562" fmla="*/ 1159689 w 3028217"/>
                <a:gd name="connsiteY562" fmla="*/ 51933 h 2962327"/>
                <a:gd name="connsiteX563" fmla="*/ 1151116 w 3028217"/>
                <a:gd name="connsiteY563" fmla="*/ 84318 h 2962327"/>
                <a:gd name="connsiteX564" fmla="*/ 1111111 w 3028217"/>
                <a:gd name="connsiteY564" fmla="*/ 92891 h 2962327"/>
                <a:gd name="connsiteX565" fmla="*/ 1070153 w 3028217"/>
                <a:gd name="connsiteY565" fmla="*/ 58601 h 2962327"/>
                <a:gd name="connsiteX566" fmla="*/ 1113849 w 3028217"/>
                <a:gd name="connsiteY566" fmla="*/ 40265 h 2962327"/>
                <a:gd name="connsiteX567" fmla="*/ 1400760 w 3028217"/>
                <a:gd name="connsiteY567" fmla="*/ 96 h 2962327"/>
                <a:gd name="connsiteX568" fmla="*/ 1476871 w 3028217"/>
                <a:gd name="connsiteY568" fmla="*/ 5260 h 2962327"/>
                <a:gd name="connsiteX569" fmla="*/ 1611174 w 3028217"/>
                <a:gd name="connsiteY569" fmla="*/ 9070 h 2962327"/>
                <a:gd name="connsiteX570" fmla="*/ 1619746 w 3028217"/>
                <a:gd name="connsiteY570" fmla="*/ 17643 h 2962327"/>
                <a:gd name="connsiteX571" fmla="*/ 1646416 w 3028217"/>
                <a:gd name="connsiteY571" fmla="*/ 28120 h 2962327"/>
                <a:gd name="connsiteX572" fmla="*/ 1667371 w 3028217"/>
                <a:gd name="connsiteY572" fmla="*/ 31930 h 2962327"/>
                <a:gd name="connsiteX573" fmla="*/ 1742261 w 3028217"/>
                <a:gd name="connsiteY573" fmla="*/ 11690 h 2962327"/>
                <a:gd name="connsiteX574" fmla="*/ 1820723 w 3028217"/>
                <a:gd name="connsiteY574" fmla="*/ 30025 h 2962327"/>
                <a:gd name="connsiteX575" fmla="*/ 1901686 w 3028217"/>
                <a:gd name="connsiteY575" fmla="*/ 45265 h 2962327"/>
                <a:gd name="connsiteX576" fmla="*/ 1894066 w 3028217"/>
                <a:gd name="connsiteY576" fmla="*/ 69078 h 2962327"/>
                <a:gd name="connsiteX577" fmla="*/ 1955978 w 3028217"/>
                <a:gd name="connsiteY577" fmla="*/ 55743 h 2962327"/>
                <a:gd name="connsiteX578" fmla="*/ 1954073 w 3028217"/>
                <a:gd name="connsiteY578" fmla="*/ 71935 h 2962327"/>
                <a:gd name="connsiteX579" fmla="*/ 1935976 w 3028217"/>
                <a:gd name="connsiteY579" fmla="*/ 103368 h 2962327"/>
                <a:gd name="connsiteX580" fmla="*/ 1949311 w 3028217"/>
                <a:gd name="connsiteY580" fmla="*/ 161470 h 2962327"/>
                <a:gd name="connsiteX581" fmla="*/ 1894066 w 3028217"/>
                <a:gd name="connsiteY581" fmla="*/ 171948 h 2962327"/>
                <a:gd name="connsiteX582" fmla="*/ 1913116 w 3028217"/>
                <a:gd name="connsiteY582" fmla="*/ 183378 h 2962327"/>
                <a:gd name="connsiteX583" fmla="*/ 1907401 w 3028217"/>
                <a:gd name="connsiteY583" fmla="*/ 196713 h 2962327"/>
                <a:gd name="connsiteX584" fmla="*/ 1873111 w 3028217"/>
                <a:gd name="connsiteY584" fmla="*/ 245290 h 2962327"/>
                <a:gd name="connsiteX585" fmla="*/ 1866443 w 3028217"/>
                <a:gd name="connsiteY585" fmla="*/ 267198 h 2962327"/>
                <a:gd name="connsiteX586" fmla="*/ 1851203 w 3028217"/>
                <a:gd name="connsiteY586" fmla="*/ 270055 h 2962327"/>
                <a:gd name="connsiteX587" fmla="*/ 1866443 w 3028217"/>
                <a:gd name="connsiteY587" fmla="*/ 313870 h 2962327"/>
                <a:gd name="connsiteX588" fmla="*/ 1843583 w 3028217"/>
                <a:gd name="connsiteY588" fmla="*/ 319585 h 2962327"/>
                <a:gd name="connsiteX589" fmla="*/ 1819771 w 3028217"/>
                <a:gd name="connsiteY589" fmla="*/ 300535 h 2962327"/>
                <a:gd name="connsiteX590" fmla="*/ 1788338 w 3028217"/>
                <a:gd name="connsiteY590" fmla="*/ 313870 h 2962327"/>
                <a:gd name="connsiteX591" fmla="*/ 1800721 w 3028217"/>
                <a:gd name="connsiteY591" fmla="*/ 315775 h 2962327"/>
                <a:gd name="connsiteX592" fmla="*/ 1823581 w 3028217"/>
                <a:gd name="connsiteY592" fmla="*/ 314823 h 2962327"/>
                <a:gd name="connsiteX593" fmla="*/ 1833106 w 3028217"/>
                <a:gd name="connsiteY593" fmla="*/ 317680 h 2962327"/>
                <a:gd name="connsiteX594" fmla="*/ 1838821 w 3028217"/>
                <a:gd name="connsiteY594" fmla="*/ 334825 h 2962327"/>
                <a:gd name="connsiteX595" fmla="*/ 1715948 w 3028217"/>
                <a:gd name="connsiteY595" fmla="*/ 370068 h 2962327"/>
                <a:gd name="connsiteX596" fmla="*/ 1691183 w 3028217"/>
                <a:gd name="connsiteY596" fmla="*/ 379593 h 2962327"/>
                <a:gd name="connsiteX597" fmla="*/ 1586408 w 3028217"/>
                <a:gd name="connsiteY597" fmla="*/ 430075 h 2962327"/>
                <a:gd name="connsiteX598" fmla="*/ 1542593 w 3028217"/>
                <a:gd name="connsiteY598" fmla="*/ 468175 h 2962327"/>
                <a:gd name="connsiteX599" fmla="*/ 1480681 w 3028217"/>
                <a:gd name="connsiteY599" fmla="*/ 555805 h 2962327"/>
                <a:gd name="connsiteX600" fmla="*/ 1462583 w 3028217"/>
                <a:gd name="connsiteY600" fmla="*/ 562473 h 2962327"/>
                <a:gd name="connsiteX601" fmla="*/ 1385431 w 3028217"/>
                <a:gd name="connsiteY601" fmla="*/ 462460 h 2962327"/>
                <a:gd name="connsiteX602" fmla="*/ 1379716 w 3028217"/>
                <a:gd name="connsiteY602" fmla="*/ 398643 h 2962327"/>
                <a:gd name="connsiteX603" fmla="*/ 1441628 w 3028217"/>
                <a:gd name="connsiteY603" fmla="*/ 335778 h 2962327"/>
                <a:gd name="connsiteX604" fmla="*/ 1449248 w 3028217"/>
                <a:gd name="connsiteY604" fmla="*/ 321490 h 2962327"/>
                <a:gd name="connsiteX605" fmla="*/ 1461631 w 3028217"/>
                <a:gd name="connsiteY605" fmla="*/ 300535 h 2962327"/>
                <a:gd name="connsiteX606" fmla="*/ 1412101 w 3028217"/>
                <a:gd name="connsiteY606" fmla="*/ 280533 h 2962327"/>
                <a:gd name="connsiteX607" fmla="*/ 1434961 w 3028217"/>
                <a:gd name="connsiteY607" fmla="*/ 215763 h 2962327"/>
                <a:gd name="connsiteX608" fmla="*/ 1371143 w 3028217"/>
                <a:gd name="connsiteY608" fmla="*/ 160518 h 2962327"/>
                <a:gd name="connsiteX609" fmla="*/ 1331138 w 3028217"/>
                <a:gd name="connsiteY609" fmla="*/ 162423 h 2962327"/>
                <a:gd name="connsiteX610" fmla="*/ 1303516 w 3028217"/>
                <a:gd name="connsiteY610" fmla="*/ 150040 h 2962327"/>
                <a:gd name="connsiteX611" fmla="*/ 1313993 w 3028217"/>
                <a:gd name="connsiteY611" fmla="*/ 130038 h 2962327"/>
                <a:gd name="connsiteX612" fmla="*/ 1313041 w 3028217"/>
                <a:gd name="connsiteY612" fmla="*/ 121465 h 2962327"/>
                <a:gd name="connsiteX613" fmla="*/ 1323518 w 3028217"/>
                <a:gd name="connsiteY613" fmla="*/ 96700 h 2962327"/>
                <a:gd name="connsiteX614" fmla="*/ 1387336 w 3028217"/>
                <a:gd name="connsiteY614" fmla="*/ 88128 h 2962327"/>
                <a:gd name="connsiteX615" fmla="*/ 1394003 w 3028217"/>
                <a:gd name="connsiteY615" fmla="*/ 68125 h 2962327"/>
                <a:gd name="connsiteX616" fmla="*/ 1445438 w 3028217"/>
                <a:gd name="connsiteY616" fmla="*/ 41455 h 2962327"/>
                <a:gd name="connsiteX617" fmla="*/ 1471104 w 3028217"/>
                <a:gd name="connsiteY617" fmla="*/ 35589 h 2962327"/>
                <a:gd name="connsiteX618" fmla="*/ 1469608 w 3028217"/>
                <a:gd name="connsiteY618" fmla="*/ 35026 h 2962327"/>
                <a:gd name="connsiteX619" fmla="*/ 1456869 w 3028217"/>
                <a:gd name="connsiteY619" fmla="*/ 34788 h 2962327"/>
                <a:gd name="connsiteX620" fmla="*/ 1365429 w 3028217"/>
                <a:gd name="connsiteY620" fmla="*/ 60505 h 2962327"/>
                <a:gd name="connsiteX621" fmla="*/ 1208266 w 3028217"/>
                <a:gd name="connsiteY621" fmla="*/ 122418 h 2962327"/>
                <a:gd name="connsiteX622" fmla="*/ 1175881 w 3028217"/>
                <a:gd name="connsiteY622" fmla="*/ 122418 h 2962327"/>
                <a:gd name="connsiteX623" fmla="*/ 1187311 w 3028217"/>
                <a:gd name="connsiteY623" fmla="*/ 142420 h 2962327"/>
                <a:gd name="connsiteX624" fmla="*/ 1180644 w 3028217"/>
                <a:gd name="connsiteY624" fmla="*/ 149088 h 2962327"/>
                <a:gd name="connsiteX625" fmla="*/ 1158647 w 3028217"/>
                <a:gd name="connsiteY625" fmla="*/ 153642 h 2962327"/>
                <a:gd name="connsiteX626" fmla="*/ 1143520 w 3028217"/>
                <a:gd name="connsiteY626" fmla="*/ 152466 h 2962327"/>
                <a:gd name="connsiteX627" fmla="*/ 1148259 w 3028217"/>
                <a:gd name="connsiteY627" fmla="*/ 153731 h 2962327"/>
                <a:gd name="connsiteX628" fmla="*/ 1152069 w 3028217"/>
                <a:gd name="connsiteY628" fmla="*/ 175758 h 2962327"/>
                <a:gd name="connsiteX629" fmla="*/ 1029196 w 3028217"/>
                <a:gd name="connsiteY629" fmla="*/ 182425 h 2962327"/>
                <a:gd name="connsiteX630" fmla="*/ 1006336 w 3028217"/>
                <a:gd name="connsiteY630" fmla="*/ 148135 h 2962327"/>
                <a:gd name="connsiteX631" fmla="*/ 995859 w 3028217"/>
                <a:gd name="connsiteY631" fmla="*/ 134800 h 2962327"/>
                <a:gd name="connsiteX632" fmla="*/ 987286 w 3028217"/>
                <a:gd name="connsiteY632" fmla="*/ 114798 h 2962327"/>
                <a:gd name="connsiteX633" fmla="*/ 1049199 w 3028217"/>
                <a:gd name="connsiteY633" fmla="*/ 134800 h 2962327"/>
                <a:gd name="connsiteX634" fmla="*/ 1064439 w 3028217"/>
                <a:gd name="connsiteY634" fmla="*/ 149088 h 2962327"/>
                <a:gd name="connsiteX635" fmla="*/ 1095871 w 3028217"/>
                <a:gd name="connsiteY635" fmla="*/ 149326 h 2962327"/>
                <a:gd name="connsiteX636" fmla="*/ 1106484 w 3028217"/>
                <a:gd name="connsiteY636" fmla="*/ 148924 h 2962327"/>
                <a:gd name="connsiteX637" fmla="*/ 1093014 w 3028217"/>
                <a:gd name="connsiteY637" fmla="*/ 149088 h 2962327"/>
                <a:gd name="connsiteX638" fmla="*/ 1062534 w 3028217"/>
                <a:gd name="connsiteY638" fmla="*/ 131943 h 2962327"/>
                <a:gd name="connsiteX639" fmla="*/ 1133971 w 3028217"/>
                <a:gd name="connsiteY639" fmla="*/ 110988 h 2962327"/>
                <a:gd name="connsiteX640" fmla="*/ 1158736 w 3028217"/>
                <a:gd name="connsiteY640" fmla="*/ 88128 h 2962327"/>
                <a:gd name="connsiteX641" fmla="*/ 1173024 w 3028217"/>
                <a:gd name="connsiteY641" fmla="*/ 73840 h 2962327"/>
                <a:gd name="connsiteX642" fmla="*/ 1214934 w 3028217"/>
                <a:gd name="connsiteY642" fmla="*/ 54790 h 2962327"/>
                <a:gd name="connsiteX643" fmla="*/ 1275894 w 3028217"/>
                <a:gd name="connsiteY643" fmla="*/ 44313 h 2962327"/>
                <a:gd name="connsiteX644" fmla="*/ 1211124 w 3028217"/>
                <a:gd name="connsiteY644" fmla="*/ 51933 h 2962327"/>
                <a:gd name="connsiteX645" fmla="*/ 1174929 w 3028217"/>
                <a:gd name="connsiteY645" fmla="*/ 39550 h 2962327"/>
                <a:gd name="connsiteX646" fmla="*/ 1174929 w 3028217"/>
                <a:gd name="connsiteY646" fmla="*/ 26215 h 2962327"/>
                <a:gd name="connsiteX647" fmla="*/ 1400760 w 3028217"/>
                <a:gd name="connsiteY647" fmla="*/ 96 h 29623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</a:cxnLst>
              <a:rect l="l" t="t" r="r" b="b"/>
              <a:pathLst>
                <a:path w="3028217" h="2962327">
                  <a:moveTo>
                    <a:pt x="2863236" y="2049564"/>
                  </a:moveTo>
                  <a:cubicBezTo>
                    <a:pt x="2854902" y="2049564"/>
                    <a:pt x="2847996" y="2053612"/>
                    <a:pt x="2844662" y="2065518"/>
                  </a:cubicBezTo>
                  <a:cubicBezTo>
                    <a:pt x="2840852" y="2080758"/>
                    <a:pt x="2821802" y="2104571"/>
                    <a:pt x="2847519" y="2116953"/>
                  </a:cubicBezTo>
                  <a:cubicBezTo>
                    <a:pt x="2878000" y="2131241"/>
                    <a:pt x="2877047" y="2098856"/>
                    <a:pt x="2887525" y="2084568"/>
                  </a:cubicBezTo>
                  <a:cubicBezTo>
                    <a:pt x="2888477" y="2083616"/>
                    <a:pt x="2889430" y="2080758"/>
                    <a:pt x="2890382" y="2078853"/>
                  </a:cubicBezTo>
                  <a:cubicBezTo>
                    <a:pt x="2895144" y="2071233"/>
                    <a:pt x="2896097" y="2064566"/>
                    <a:pt x="2890382" y="2057898"/>
                  </a:cubicBezTo>
                  <a:cubicBezTo>
                    <a:pt x="2881334" y="2053612"/>
                    <a:pt x="2871571" y="2049564"/>
                    <a:pt x="2863236" y="2049564"/>
                  </a:cubicBezTo>
                  <a:close/>
                  <a:moveTo>
                    <a:pt x="2453184" y="1703568"/>
                  </a:moveTo>
                  <a:cubicBezTo>
                    <a:pt x="2446516" y="1700711"/>
                    <a:pt x="2442706" y="1708331"/>
                    <a:pt x="2444611" y="1714046"/>
                  </a:cubicBezTo>
                  <a:cubicBezTo>
                    <a:pt x="2448421" y="1725476"/>
                    <a:pt x="2452231" y="1738811"/>
                    <a:pt x="2467471" y="1740716"/>
                  </a:cubicBezTo>
                  <a:cubicBezTo>
                    <a:pt x="2475091" y="1741668"/>
                    <a:pt x="2480806" y="1736906"/>
                    <a:pt x="2482711" y="1728333"/>
                  </a:cubicBezTo>
                  <a:cubicBezTo>
                    <a:pt x="2473186" y="1720713"/>
                    <a:pt x="2463661" y="1710236"/>
                    <a:pt x="2453184" y="1703568"/>
                  </a:cubicBezTo>
                  <a:close/>
                  <a:moveTo>
                    <a:pt x="802501" y="1583553"/>
                  </a:moveTo>
                  <a:cubicBezTo>
                    <a:pt x="805359" y="1585458"/>
                    <a:pt x="811074" y="1586410"/>
                    <a:pt x="812026" y="1589268"/>
                  </a:cubicBezTo>
                  <a:cubicBezTo>
                    <a:pt x="814884" y="1596888"/>
                    <a:pt x="807264" y="1597840"/>
                    <a:pt x="802501" y="1599745"/>
                  </a:cubicBezTo>
                  <a:cubicBezTo>
                    <a:pt x="797739" y="1601650"/>
                    <a:pt x="792976" y="1598793"/>
                    <a:pt x="792024" y="1594030"/>
                  </a:cubicBezTo>
                  <a:cubicBezTo>
                    <a:pt x="788214" y="1586410"/>
                    <a:pt x="794881" y="1585458"/>
                    <a:pt x="802501" y="1583553"/>
                  </a:cubicBezTo>
                  <a:close/>
                  <a:moveTo>
                    <a:pt x="573901" y="1577838"/>
                  </a:moveTo>
                  <a:cubicBezTo>
                    <a:pt x="581521" y="1579743"/>
                    <a:pt x="588189" y="1582600"/>
                    <a:pt x="592951" y="1589268"/>
                  </a:cubicBezTo>
                  <a:cubicBezTo>
                    <a:pt x="592951" y="1594982"/>
                    <a:pt x="589141" y="1596888"/>
                    <a:pt x="584379" y="1596888"/>
                  </a:cubicBezTo>
                  <a:cubicBezTo>
                    <a:pt x="575806" y="1597840"/>
                    <a:pt x="568186" y="1595935"/>
                    <a:pt x="565329" y="1587363"/>
                  </a:cubicBezTo>
                  <a:cubicBezTo>
                    <a:pt x="562471" y="1580695"/>
                    <a:pt x="568186" y="1576885"/>
                    <a:pt x="573901" y="1577838"/>
                  </a:cubicBezTo>
                  <a:close/>
                  <a:moveTo>
                    <a:pt x="698678" y="1550216"/>
                  </a:moveTo>
                  <a:cubicBezTo>
                    <a:pt x="729158" y="1545453"/>
                    <a:pt x="746303" y="1560693"/>
                    <a:pt x="763448" y="1592126"/>
                  </a:cubicBezTo>
                  <a:cubicBezTo>
                    <a:pt x="731063" y="1576886"/>
                    <a:pt x="706298" y="1611176"/>
                    <a:pt x="678676" y="1592126"/>
                  </a:cubicBezTo>
                  <a:cubicBezTo>
                    <a:pt x="675818" y="1573076"/>
                    <a:pt x="667246" y="1551168"/>
                    <a:pt x="698678" y="1550216"/>
                  </a:cubicBezTo>
                  <a:close/>
                  <a:moveTo>
                    <a:pt x="492939" y="1460681"/>
                  </a:moveTo>
                  <a:cubicBezTo>
                    <a:pt x="518656" y="1456871"/>
                    <a:pt x="541516" y="1464491"/>
                    <a:pt x="562471" y="1479731"/>
                  </a:cubicBezTo>
                  <a:cubicBezTo>
                    <a:pt x="590094" y="1499733"/>
                    <a:pt x="618669" y="1515926"/>
                    <a:pt x="646291" y="1537833"/>
                  </a:cubicBezTo>
                  <a:cubicBezTo>
                    <a:pt x="620574" y="1545453"/>
                    <a:pt x="593904" y="1560693"/>
                    <a:pt x="577711" y="1525451"/>
                  </a:cubicBezTo>
                  <a:cubicBezTo>
                    <a:pt x="567234" y="1503543"/>
                    <a:pt x="541516" y="1503543"/>
                    <a:pt x="527229" y="1487351"/>
                  </a:cubicBezTo>
                  <a:lnTo>
                    <a:pt x="525032" y="1486533"/>
                  </a:lnTo>
                  <a:lnTo>
                    <a:pt x="527229" y="1488303"/>
                  </a:lnTo>
                  <a:cubicBezTo>
                    <a:pt x="502464" y="1486398"/>
                    <a:pt x="475794" y="1465443"/>
                    <a:pt x="451029" y="1494971"/>
                  </a:cubicBezTo>
                  <a:cubicBezTo>
                    <a:pt x="453886" y="1467348"/>
                    <a:pt x="471984" y="1461633"/>
                    <a:pt x="492939" y="1460681"/>
                  </a:cubicBezTo>
                  <a:close/>
                  <a:moveTo>
                    <a:pt x="592475" y="1413889"/>
                  </a:moveTo>
                  <a:cubicBezTo>
                    <a:pt x="594380" y="1414008"/>
                    <a:pt x="596285" y="1414485"/>
                    <a:pt x="596761" y="1414961"/>
                  </a:cubicBezTo>
                  <a:cubicBezTo>
                    <a:pt x="605334" y="1423533"/>
                    <a:pt x="603428" y="1433058"/>
                    <a:pt x="595809" y="1447346"/>
                  </a:cubicBezTo>
                  <a:cubicBezTo>
                    <a:pt x="589141" y="1434011"/>
                    <a:pt x="579616" y="1426391"/>
                    <a:pt x="588189" y="1414961"/>
                  </a:cubicBezTo>
                  <a:cubicBezTo>
                    <a:pt x="588665" y="1414009"/>
                    <a:pt x="590570" y="1413770"/>
                    <a:pt x="592475" y="1413889"/>
                  </a:cubicBezTo>
                  <a:close/>
                  <a:moveTo>
                    <a:pt x="2633206" y="1174931"/>
                  </a:moveTo>
                  <a:cubicBezTo>
                    <a:pt x="2646541" y="1176836"/>
                    <a:pt x="2659876" y="1178741"/>
                    <a:pt x="2673211" y="1180646"/>
                  </a:cubicBezTo>
                  <a:cubicBezTo>
                    <a:pt x="2657018" y="1197791"/>
                    <a:pt x="2645588" y="1186361"/>
                    <a:pt x="2633206" y="1174931"/>
                  </a:cubicBezTo>
                  <a:close/>
                  <a:moveTo>
                    <a:pt x="2477948" y="1095873"/>
                  </a:moveTo>
                  <a:cubicBezTo>
                    <a:pt x="2477948" y="1101588"/>
                    <a:pt x="2478901" y="1106350"/>
                    <a:pt x="2484616" y="1110160"/>
                  </a:cubicBezTo>
                  <a:cubicBezTo>
                    <a:pt x="2478901" y="1119685"/>
                    <a:pt x="2464613" y="1121590"/>
                    <a:pt x="2464613" y="1135878"/>
                  </a:cubicBezTo>
                  <a:cubicBezTo>
                    <a:pt x="2464613" y="1153023"/>
                    <a:pt x="2454136" y="1151118"/>
                    <a:pt x="2444611" y="1144450"/>
                  </a:cubicBezTo>
                  <a:cubicBezTo>
                    <a:pt x="2434133" y="1136830"/>
                    <a:pt x="2413178" y="1133020"/>
                    <a:pt x="2415083" y="1119685"/>
                  </a:cubicBezTo>
                  <a:cubicBezTo>
                    <a:pt x="2417941" y="1101588"/>
                    <a:pt x="2436038" y="1116828"/>
                    <a:pt x="2446516" y="1114923"/>
                  </a:cubicBezTo>
                  <a:cubicBezTo>
                    <a:pt x="2458898" y="1112065"/>
                    <a:pt x="2470329" y="1106350"/>
                    <a:pt x="2477948" y="1095873"/>
                  </a:cubicBezTo>
                  <a:close/>
                  <a:moveTo>
                    <a:pt x="2344599" y="1039676"/>
                  </a:moveTo>
                  <a:cubicBezTo>
                    <a:pt x="2358886" y="1039676"/>
                    <a:pt x="2352219" y="1056821"/>
                    <a:pt x="2355076" y="1066346"/>
                  </a:cubicBezTo>
                  <a:cubicBezTo>
                    <a:pt x="2354124" y="1077776"/>
                    <a:pt x="2356981" y="1093016"/>
                    <a:pt x="2341741" y="1092063"/>
                  </a:cubicBezTo>
                  <a:cubicBezTo>
                    <a:pt x="2328406" y="1091111"/>
                    <a:pt x="2329359" y="1075871"/>
                    <a:pt x="2328406" y="1065393"/>
                  </a:cubicBezTo>
                  <a:cubicBezTo>
                    <a:pt x="2327454" y="1053011"/>
                    <a:pt x="2331264" y="1039676"/>
                    <a:pt x="2344599" y="1039676"/>
                  </a:cubicBezTo>
                  <a:close/>
                  <a:moveTo>
                    <a:pt x="699631" y="966334"/>
                  </a:moveTo>
                  <a:cubicBezTo>
                    <a:pt x="671056" y="960619"/>
                    <a:pt x="648196" y="971096"/>
                    <a:pt x="616764" y="992051"/>
                  </a:cubicBezTo>
                  <a:cubicBezTo>
                    <a:pt x="652959" y="990146"/>
                    <a:pt x="677724" y="983478"/>
                    <a:pt x="699631" y="966334"/>
                  </a:cubicBezTo>
                  <a:close/>
                  <a:moveTo>
                    <a:pt x="2786559" y="938711"/>
                  </a:moveTo>
                  <a:cubicBezTo>
                    <a:pt x="2796084" y="944426"/>
                    <a:pt x="2804656" y="939663"/>
                    <a:pt x="2814181" y="938711"/>
                  </a:cubicBezTo>
                  <a:cubicBezTo>
                    <a:pt x="2814181" y="940616"/>
                    <a:pt x="2814181" y="943473"/>
                    <a:pt x="2814181" y="945378"/>
                  </a:cubicBezTo>
                  <a:cubicBezTo>
                    <a:pt x="2803704" y="949188"/>
                    <a:pt x="2791321" y="959666"/>
                    <a:pt x="2786559" y="938711"/>
                  </a:cubicBezTo>
                  <a:close/>
                  <a:moveTo>
                    <a:pt x="737731" y="935019"/>
                  </a:moveTo>
                  <a:cubicBezTo>
                    <a:pt x="726540" y="936091"/>
                    <a:pt x="714872" y="940139"/>
                    <a:pt x="702489" y="951093"/>
                  </a:cubicBezTo>
                  <a:cubicBezTo>
                    <a:pt x="731064" y="951093"/>
                    <a:pt x="753924" y="958713"/>
                    <a:pt x="770116" y="936805"/>
                  </a:cubicBezTo>
                  <a:cubicBezTo>
                    <a:pt x="759639" y="935853"/>
                    <a:pt x="748923" y="933948"/>
                    <a:pt x="737731" y="935019"/>
                  </a:cubicBezTo>
                  <a:close/>
                  <a:moveTo>
                    <a:pt x="619383" y="880251"/>
                  </a:moveTo>
                  <a:cubicBezTo>
                    <a:pt x="616526" y="879417"/>
                    <a:pt x="612477" y="880608"/>
                    <a:pt x="608191" y="882513"/>
                  </a:cubicBezTo>
                  <a:cubicBezTo>
                    <a:pt x="589141" y="887276"/>
                    <a:pt x="539611" y="951093"/>
                    <a:pt x="541516" y="968238"/>
                  </a:cubicBezTo>
                  <a:cubicBezTo>
                    <a:pt x="543421" y="979668"/>
                    <a:pt x="550089" y="980621"/>
                    <a:pt x="558661" y="975858"/>
                  </a:cubicBezTo>
                  <a:cubicBezTo>
                    <a:pt x="569139" y="970143"/>
                    <a:pt x="576759" y="960618"/>
                    <a:pt x="578664" y="949188"/>
                  </a:cubicBezTo>
                  <a:cubicBezTo>
                    <a:pt x="582474" y="920613"/>
                    <a:pt x="601524" y="904421"/>
                    <a:pt x="623431" y="890133"/>
                  </a:cubicBezTo>
                  <a:cubicBezTo>
                    <a:pt x="623907" y="883942"/>
                    <a:pt x="622241" y="881084"/>
                    <a:pt x="619383" y="880251"/>
                  </a:cubicBezTo>
                  <a:close/>
                  <a:moveTo>
                    <a:pt x="659626" y="872036"/>
                  </a:moveTo>
                  <a:cubicBezTo>
                    <a:pt x="653911" y="870131"/>
                    <a:pt x="645339" y="876798"/>
                    <a:pt x="647244" y="879656"/>
                  </a:cubicBezTo>
                  <a:cubicBezTo>
                    <a:pt x="657721" y="901563"/>
                    <a:pt x="632956" y="928233"/>
                    <a:pt x="657721" y="950141"/>
                  </a:cubicBezTo>
                  <a:cubicBezTo>
                    <a:pt x="667246" y="936806"/>
                    <a:pt x="676771" y="926328"/>
                    <a:pt x="683439" y="913946"/>
                  </a:cubicBezTo>
                  <a:cubicBezTo>
                    <a:pt x="691059" y="897753"/>
                    <a:pt x="704394" y="924423"/>
                    <a:pt x="711061" y="910136"/>
                  </a:cubicBezTo>
                  <a:cubicBezTo>
                    <a:pt x="713919" y="903468"/>
                    <a:pt x="713919" y="896801"/>
                    <a:pt x="709156" y="891086"/>
                  </a:cubicBezTo>
                  <a:cubicBezTo>
                    <a:pt x="696774" y="875846"/>
                    <a:pt x="676771" y="876798"/>
                    <a:pt x="659626" y="872036"/>
                  </a:cubicBezTo>
                  <a:close/>
                  <a:moveTo>
                    <a:pt x="620410" y="803828"/>
                  </a:moveTo>
                  <a:cubicBezTo>
                    <a:pt x="614918" y="803575"/>
                    <a:pt x="609144" y="804646"/>
                    <a:pt x="603429" y="807266"/>
                  </a:cubicBezTo>
                  <a:cubicBezTo>
                    <a:pt x="579616" y="817743"/>
                    <a:pt x="555804" y="830126"/>
                    <a:pt x="532944" y="841556"/>
                  </a:cubicBezTo>
                  <a:cubicBezTo>
                    <a:pt x="530086" y="850128"/>
                    <a:pt x="536754" y="852033"/>
                    <a:pt x="541516" y="855843"/>
                  </a:cubicBezTo>
                  <a:cubicBezTo>
                    <a:pt x="561519" y="852986"/>
                    <a:pt x="579616" y="838698"/>
                    <a:pt x="602476" y="859653"/>
                  </a:cubicBezTo>
                  <a:cubicBezTo>
                    <a:pt x="617716" y="874893"/>
                    <a:pt x="654864" y="853938"/>
                    <a:pt x="652959" y="835841"/>
                  </a:cubicBezTo>
                  <a:cubicBezTo>
                    <a:pt x="650815" y="817267"/>
                    <a:pt x="636885" y="804587"/>
                    <a:pt x="620410" y="803828"/>
                  </a:cubicBezTo>
                  <a:close/>
                  <a:moveTo>
                    <a:pt x="2051228" y="690108"/>
                  </a:moveTo>
                  <a:cubicBezTo>
                    <a:pt x="2066468" y="695823"/>
                    <a:pt x="2079803" y="697728"/>
                    <a:pt x="2074088" y="722493"/>
                  </a:cubicBezTo>
                  <a:cubicBezTo>
                    <a:pt x="2066468" y="753925"/>
                    <a:pt x="2053133" y="773928"/>
                    <a:pt x="2021701" y="782500"/>
                  </a:cubicBezTo>
                  <a:cubicBezTo>
                    <a:pt x="2009318" y="785358"/>
                    <a:pt x="1997888" y="785358"/>
                    <a:pt x="2000746" y="772023"/>
                  </a:cubicBezTo>
                  <a:cubicBezTo>
                    <a:pt x="2006461" y="745353"/>
                    <a:pt x="2008366" y="714873"/>
                    <a:pt x="2036941" y="698680"/>
                  </a:cubicBezTo>
                  <a:cubicBezTo>
                    <a:pt x="2040751" y="694870"/>
                    <a:pt x="2045513" y="692965"/>
                    <a:pt x="2051228" y="690108"/>
                  </a:cubicBezTo>
                  <a:close/>
                  <a:moveTo>
                    <a:pt x="2111236" y="608669"/>
                  </a:moveTo>
                  <a:cubicBezTo>
                    <a:pt x="2115046" y="609621"/>
                    <a:pt x="2116951" y="613431"/>
                    <a:pt x="2113141" y="623433"/>
                  </a:cubicBezTo>
                  <a:cubicBezTo>
                    <a:pt x="2113141" y="624385"/>
                    <a:pt x="2112189" y="625338"/>
                    <a:pt x="2111236" y="626290"/>
                  </a:cubicBezTo>
                  <a:cubicBezTo>
                    <a:pt x="2147431" y="643435"/>
                    <a:pt x="2126476" y="692013"/>
                    <a:pt x="2159814" y="711063"/>
                  </a:cubicBezTo>
                  <a:cubicBezTo>
                    <a:pt x="2178864" y="721540"/>
                    <a:pt x="2174101" y="752020"/>
                    <a:pt x="2199819" y="758688"/>
                  </a:cubicBezTo>
                  <a:cubicBezTo>
                    <a:pt x="2206486" y="760593"/>
                    <a:pt x="2189341" y="798693"/>
                    <a:pt x="2176959" y="800598"/>
                  </a:cubicBezTo>
                  <a:cubicBezTo>
                    <a:pt x="2149336" y="805360"/>
                    <a:pt x="2120761" y="810123"/>
                    <a:pt x="2092186" y="814885"/>
                  </a:cubicBezTo>
                  <a:cubicBezTo>
                    <a:pt x="2089329" y="799645"/>
                    <a:pt x="2128381" y="789168"/>
                    <a:pt x="2092186" y="777738"/>
                  </a:cubicBezTo>
                  <a:cubicBezTo>
                    <a:pt x="2098854" y="765355"/>
                    <a:pt x="2098854" y="749163"/>
                    <a:pt x="2111236" y="740590"/>
                  </a:cubicBezTo>
                  <a:cubicBezTo>
                    <a:pt x="2127429" y="729160"/>
                    <a:pt x="2118856" y="712015"/>
                    <a:pt x="2110284" y="710110"/>
                  </a:cubicBezTo>
                  <a:cubicBezTo>
                    <a:pt x="2086471" y="705348"/>
                    <a:pt x="2087424" y="682488"/>
                    <a:pt x="2076946" y="669153"/>
                  </a:cubicBezTo>
                  <a:cubicBezTo>
                    <a:pt x="2062659" y="651055"/>
                    <a:pt x="2076946" y="617718"/>
                    <a:pt x="2097901" y="611050"/>
                  </a:cubicBezTo>
                  <a:cubicBezTo>
                    <a:pt x="2101711" y="609621"/>
                    <a:pt x="2107426" y="607716"/>
                    <a:pt x="2111236" y="608669"/>
                  </a:cubicBezTo>
                  <a:close/>
                  <a:moveTo>
                    <a:pt x="927279" y="479605"/>
                  </a:moveTo>
                  <a:cubicBezTo>
                    <a:pt x="932041" y="477700"/>
                    <a:pt x="935851" y="480558"/>
                    <a:pt x="933946" y="486273"/>
                  </a:cubicBezTo>
                  <a:cubicBezTo>
                    <a:pt x="932041" y="490083"/>
                    <a:pt x="929184" y="492941"/>
                    <a:pt x="929184" y="493893"/>
                  </a:cubicBezTo>
                  <a:cubicBezTo>
                    <a:pt x="919659" y="493893"/>
                    <a:pt x="917754" y="491035"/>
                    <a:pt x="919659" y="488178"/>
                  </a:cubicBezTo>
                  <a:cubicBezTo>
                    <a:pt x="921564" y="484368"/>
                    <a:pt x="924421" y="480558"/>
                    <a:pt x="927279" y="479605"/>
                  </a:cubicBezTo>
                  <a:close/>
                  <a:moveTo>
                    <a:pt x="1938089" y="417931"/>
                  </a:moveTo>
                  <a:cubicBezTo>
                    <a:pt x="1948537" y="420431"/>
                    <a:pt x="1955503" y="431504"/>
                    <a:pt x="1959789" y="441505"/>
                  </a:cubicBezTo>
                  <a:cubicBezTo>
                    <a:pt x="1967409" y="457698"/>
                    <a:pt x="1952169" y="461508"/>
                    <a:pt x="1940739" y="466270"/>
                  </a:cubicBezTo>
                  <a:cubicBezTo>
                    <a:pt x="1909306" y="478653"/>
                    <a:pt x="1880731" y="501513"/>
                    <a:pt x="1842631" y="480558"/>
                  </a:cubicBezTo>
                  <a:cubicBezTo>
                    <a:pt x="1829296" y="472938"/>
                    <a:pt x="1832154" y="467223"/>
                    <a:pt x="1832154" y="458650"/>
                  </a:cubicBezTo>
                  <a:cubicBezTo>
                    <a:pt x="1828344" y="450078"/>
                    <a:pt x="1835964" y="442458"/>
                    <a:pt x="1833106" y="431980"/>
                  </a:cubicBezTo>
                  <a:cubicBezTo>
                    <a:pt x="1828344" y="420550"/>
                    <a:pt x="1835011" y="416740"/>
                    <a:pt x="1845489" y="423408"/>
                  </a:cubicBezTo>
                  <a:cubicBezTo>
                    <a:pt x="1847394" y="430075"/>
                    <a:pt x="1849299" y="439600"/>
                    <a:pt x="1857871" y="432933"/>
                  </a:cubicBezTo>
                  <a:cubicBezTo>
                    <a:pt x="1878826" y="418645"/>
                    <a:pt x="1903591" y="426265"/>
                    <a:pt x="1926451" y="418645"/>
                  </a:cubicBezTo>
                  <a:cubicBezTo>
                    <a:pt x="1930737" y="417216"/>
                    <a:pt x="1934607" y="417097"/>
                    <a:pt x="1938089" y="417931"/>
                  </a:cubicBezTo>
                  <a:close/>
                  <a:moveTo>
                    <a:pt x="904419" y="389118"/>
                  </a:moveTo>
                  <a:cubicBezTo>
                    <a:pt x="915849" y="404358"/>
                    <a:pt x="928231" y="418646"/>
                    <a:pt x="938709" y="433886"/>
                  </a:cubicBezTo>
                  <a:cubicBezTo>
                    <a:pt x="940614" y="436743"/>
                    <a:pt x="940614" y="441505"/>
                    <a:pt x="942519" y="446268"/>
                  </a:cubicBezTo>
                  <a:cubicBezTo>
                    <a:pt x="938709" y="447221"/>
                    <a:pt x="932041" y="450078"/>
                    <a:pt x="931089" y="449125"/>
                  </a:cubicBezTo>
                  <a:cubicBezTo>
                    <a:pt x="912991" y="426266"/>
                    <a:pt x="896799" y="440553"/>
                    <a:pt x="878701" y="449125"/>
                  </a:cubicBezTo>
                  <a:cubicBezTo>
                    <a:pt x="871081" y="452936"/>
                    <a:pt x="863461" y="446268"/>
                    <a:pt x="856794" y="443411"/>
                  </a:cubicBezTo>
                  <a:cubicBezTo>
                    <a:pt x="835839" y="424361"/>
                    <a:pt x="864414" y="422455"/>
                    <a:pt x="867271" y="412930"/>
                  </a:cubicBezTo>
                  <a:cubicBezTo>
                    <a:pt x="878701" y="402453"/>
                    <a:pt x="887274" y="388166"/>
                    <a:pt x="904419" y="389118"/>
                  </a:cubicBezTo>
                  <a:close/>
                  <a:moveTo>
                    <a:pt x="1062534" y="340541"/>
                  </a:moveTo>
                  <a:cubicBezTo>
                    <a:pt x="1073011" y="340541"/>
                    <a:pt x="1082536" y="340541"/>
                    <a:pt x="1083489" y="353876"/>
                  </a:cubicBezTo>
                  <a:cubicBezTo>
                    <a:pt x="1073964" y="356733"/>
                    <a:pt x="1066344" y="373878"/>
                    <a:pt x="1053961" y="360543"/>
                  </a:cubicBezTo>
                  <a:cubicBezTo>
                    <a:pt x="1045389" y="351018"/>
                    <a:pt x="1054914" y="345303"/>
                    <a:pt x="1062534" y="340541"/>
                  </a:cubicBezTo>
                  <a:close/>
                  <a:moveTo>
                    <a:pt x="2471113" y="336025"/>
                  </a:moveTo>
                  <a:cubicBezTo>
                    <a:pt x="2489315" y="339763"/>
                    <a:pt x="2505689" y="355066"/>
                    <a:pt x="2521763" y="370068"/>
                  </a:cubicBezTo>
                  <a:cubicBezTo>
                    <a:pt x="2652256" y="491988"/>
                    <a:pt x="2764651" y="627243"/>
                    <a:pt x="2848471" y="785358"/>
                  </a:cubicBezTo>
                  <a:cubicBezTo>
                    <a:pt x="2875141" y="835841"/>
                    <a:pt x="2898953" y="887276"/>
                    <a:pt x="2920861" y="940616"/>
                  </a:cubicBezTo>
                  <a:cubicBezTo>
                    <a:pt x="2925623" y="952046"/>
                    <a:pt x="2938006" y="963476"/>
                    <a:pt x="2926576" y="977763"/>
                  </a:cubicBezTo>
                  <a:cubicBezTo>
                    <a:pt x="2893238" y="978716"/>
                    <a:pt x="2872283" y="955856"/>
                    <a:pt x="2847518" y="938711"/>
                  </a:cubicBezTo>
                  <a:cubicBezTo>
                    <a:pt x="2844661" y="919661"/>
                    <a:pt x="2858948" y="906326"/>
                    <a:pt x="2864663" y="890133"/>
                  </a:cubicBezTo>
                  <a:cubicBezTo>
                    <a:pt x="2846566" y="892991"/>
                    <a:pt x="2829421" y="903468"/>
                    <a:pt x="2810371" y="908231"/>
                  </a:cubicBezTo>
                  <a:cubicBezTo>
                    <a:pt x="2792273" y="911088"/>
                    <a:pt x="2774176" y="912041"/>
                    <a:pt x="2757031" y="904421"/>
                  </a:cubicBezTo>
                  <a:cubicBezTo>
                    <a:pt x="2741791" y="897753"/>
                    <a:pt x="2733218" y="902516"/>
                    <a:pt x="2728456" y="916803"/>
                  </a:cubicBezTo>
                  <a:cubicBezTo>
                    <a:pt x="2724646" y="935853"/>
                    <a:pt x="2713216" y="952998"/>
                    <a:pt x="2707501" y="971096"/>
                  </a:cubicBezTo>
                  <a:cubicBezTo>
                    <a:pt x="2702738" y="984431"/>
                    <a:pt x="2699881" y="997766"/>
                    <a:pt x="2706548" y="1011101"/>
                  </a:cubicBezTo>
                  <a:cubicBezTo>
                    <a:pt x="2712263" y="1021578"/>
                    <a:pt x="2722741" y="1031103"/>
                    <a:pt x="2712263" y="1044438"/>
                  </a:cubicBezTo>
                  <a:cubicBezTo>
                    <a:pt x="2722979" y="1032294"/>
                    <a:pt x="2735302" y="1023900"/>
                    <a:pt x="2750438" y="1026892"/>
                  </a:cubicBezTo>
                  <a:lnTo>
                    <a:pt x="2757317" y="1029909"/>
                  </a:lnTo>
                  <a:lnTo>
                    <a:pt x="2760842" y="1028246"/>
                  </a:lnTo>
                  <a:cubicBezTo>
                    <a:pt x="2768462" y="1021578"/>
                    <a:pt x="2775130" y="1013006"/>
                    <a:pt x="2785607" y="1010148"/>
                  </a:cubicBezTo>
                  <a:cubicBezTo>
                    <a:pt x="2791798" y="1008243"/>
                    <a:pt x="2798228" y="1006814"/>
                    <a:pt x="2804538" y="1006457"/>
                  </a:cubicBezTo>
                  <a:cubicBezTo>
                    <a:pt x="2810848" y="1006100"/>
                    <a:pt x="2817040" y="1006814"/>
                    <a:pt x="2822755" y="1009196"/>
                  </a:cubicBezTo>
                  <a:cubicBezTo>
                    <a:pt x="2859902" y="1023483"/>
                    <a:pt x="2898955" y="1027293"/>
                    <a:pt x="2938959" y="1031103"/>
                  </a:cubicBezTo>
                  <a:cubicBezTo>
                    <a:pt x="2955152" y="1033008"/>
                    <a:pt x="2957057" y="1047296"/>
                    <a:pt x="2959915" y="1058726"/>
                  </a:cubicBezTo>
                  <a:cubicBezTo>
                    <a:pt x="2990394" y="1159691"/>
                    <a:pt x="3010397" y="1262561"/>
                    <a:pt x="3021827" y="1368288"/>
                  </a:cubicBezTo>
                  <a:cubicBezTo>
                    <a:pt x="3029447" y="1433058"/>
                    <a:pt x="3025637" y="1497828"/>
                    <a:pt x="3027542" y="1562598"/>
                  </a:cubicBezTo>
                  <a:cubicBezTo>
                    <a:pt x="3027542" y="1573076"/>
                    <a:pt x="3031352" y="1585458"/>
                    <a:pt x="3020874" y="1594983"/>
                  </a:cubicBezTo>
                  <a:cubicBezTo>
                    <a:pt x="2992299" y="1573076"/>
                    <a:pt x="2963724" y="1551168"/>
                    <a:pt x="2958009" y="1512116"/>
                  </a:cubicBezTo>
                  <a:cubicBezTo>
                    <a:pt x="2954199" y="1483541"/>
                    <a:pt x="2933244" y="1467348"/>
                    <a:pt x="2918005" y="1446393"/>
                  </a:cubicBezTo>
                  <a:cubicBezTo>
                    <a:pt x="2898955" y="1421628"/>
                    <a:pt x="2888477" y="1390196"/>
                    <a:pt x="2860855" y="1371146"/>
                  </a:cubicBezTo>
                  <a:cubicBezTo>
                    <a:pt x="2846567" y="1368288"/>
                    <a:pt x="2836089" y="1359716"/>
                    <a:pt x="2831327" y="1343523"/>
                  </a:cubicBezTo>
                  <a:cubicBezTo>
                    <a:pt x="2835137" y="1360668"/>
                    <a:pt x="2849424" y="1368288"/>
                    <a:pt x="2856092" y="1380671"/>
                  </a:cubicBezTo>
                  <a:cubicBezTo>
                    <a:pt x="2882762" y="1424486"/>
                    <a:pt x="2896097" y="1474968"/>
                    <a:pt x="2930387" y="1514021"/>
                  </a:cubicBezTo>
                  <a:cubicBezTo>
                    <a:pt x="2938007" y="1522593"/>
                    <a:pt x="2938959" y="1534976"/>
                    <a:pt x="2939912" y="1546406"/>
                  </a:cubicBezTo>
                  <a:cubicBezTo>
                    <a:pt x="2941817" y="1566408"/>
                    <a:pt x="2950390" y="1582601"/>
                    <a:pt x="2962772" y="1597841"/>
                  </a:cubicBezTo>
                  <a:cubicBezTo>
                    <a:pt x="2983727" y="1622606"/>
                    <a:pt x="2993252" y="1652133"/>
                    <a:pt x="2999919" y="1683566"/>
                  </a:cubicBezTo>
                  <a:cubicBezTo>
                    <a:pt x="3023732" y="1698806"/>
                    <a:pt x="3015159" y="1721666"/>
                    <a:pt x="3012302" y="1740716"/>
                  </a:cubicBezTo>
                  <a:cubicBezTo>
                    <a:pt x="2988490" y="1885496"/>
                    <a:pt x="2951342" y="2026466"/>
                    <a:pt x="2886572" y="2158864"/>
                  </a:cubicBezTo>
                  <a:cubicBezTo>
                    <a:pt x="2872284" y="2188391"/>
                    <a:pt x="2858949" y="2218871"/>
                    <a:pt x="2841805" y="2246493"/>
                  </a:cubicBezTo>
                  <a:cubicBezTo>
                    <a:pt x="2837042" y="2255066"/>
                    <a:pt x="2835137" y="2266496"/>
                    <a:pt x="2821802" y="2266496"/>
                  </a:cubicBezTo>
                  <a:cubicBezTo>
                    <a:pt x="2812277" y="2260781"/>
                    <a:pt x="2812277" y="2249351"/>
                    <a:pt x="2808467" y="2240778"/>
                  </a:cubicBezTo>
                  <a:cubicBezTo>
                    <a:pt x="2794180" y="2222681"/>
                    <a:pt x="2796084" y="2198868"/>
                    <a:pt x="2785607" y="2172198"/>
                  </a:cubicBezTo>
                  <a:cubicBezTo>
                    <a:pt x="2795132" y="2196011"/>
                    <a:pt x="2791322" y="2217918"/>
                    <a:pt x="2805609" y="2234111"/>
                  </a:cubicBezTo>
                  <a:cubicBezTo>
                    <a:pt x="2812277" y="2246493"/>
                    <a:pt x="2811324" y="2261733"/>
                    <a:pt x="2821802" y="2273164"/>
                  </a:cubicBezTo>
                  <a:cubicBezTo>
                    <a:pt x="2795132" y="2339839"/>
                    <a:pt x="2750364" y="2394131"/>
                    <a:pt x="2708455" y="2451281"/>
                  </a:cubicBezTo>
                  <a:cubicBezTo>
                    <a:pt x="2661782" y="2514146"/>
                    <a:pt x="2606537" y="2568439"/>
                    <a:pt x="2551292" y="2622731"/>
                  </a:cubicBezTo>
                  <a:cubicBezTo>
                    <a:pt x="2527480" y="2646543"/>
                    <a:pt x="2502714" y="2666546"/>
                    <a:pt x="2476997" y="2687501"/>
                  </a:cubicBezTo>
                  <a:cubicBezTo>
                    <a:pt x="2465567" y="2677976"/>
                    <a:pt x="2476997" y="2661783"/>
                    <a:pt x="2463662" y="2655116"/>
                  </a:cubicBezTo>
                  <a:cubicBezTo>
                    <a:pt x="2469377" y="2608443"/>
                    <a:pt x="2446517" y="2570343"/>
                    <a:pt x="2425562" y="2533196"/>
                  </a:cubicBezTo>
                  <a:cubicBezTo>
                    <a:pt x="2392224" y="2475093"/>
                    <a:pt x="2414132" y="2424611"/>
                    <a:pt x="2439849" y="2375081"/>
                  </a:cubicBezTo>
                  <a:cubicBezTo>
                    <a:pt x="2453184" y="2349364"/>
                    <a:pt x="2458899" y="2330314"/>
                    <a:pt x="2449374" y="2301739"/>
                  </a:cubicBezTo>
                  <a:cubicBezTo>
                    <a:pt x="2439849" y="2272211"/>
                    <a:pt x="2442707" y="2240778"/>
                    <a:pt x="2430324" y="2210298"/>
                  </a:cubicBezTo>
                  <a:cubicBezTo>
                    <a:pt x="2420799" y="2187439"/>
                    <a:pt x="2416989" y="2160768"/>
                    <a:pt x="2396987" y="2144576"/>
                  </a:cubicBezTo>
                  <a:cubicBezTo>
                    <a:pt x="2352219" y="2107428"/>
                    <a:pt x="2357934" y="2060756"/>
                    <a:pt x="2370317" y="2012178"/>
                  </a:cubicBezTo>
                  <a:cubicBezTo>
                    <a:pt x="2372222" y="2005511"/>
                    <a:pt x="2374127" y="1998843"/>
                    <a:pt x="2374127" y="1992176"/>
                  </a:cubicBezTo>
                  <a:cubicBezTo>
                    <a:pt x="2376984" y="1954076"/>
                    <a:pt x="2356982" y="1935978"/>
                    <a:pt x="2319834" y="1944551"/>
                  </a:cubicBezTo>
                  <a:cubicBezTo>
                    <a:pt x="2303642" y="1948361"/>
                    <a:pt x="2292212" y="1948361"/>
                    <a:pt x="2282687" y="1931216"/>
                  </a:cubicBezTo>
                  <a:cubicBezTo>
                    <a:pt x="2263637" y="1897878"/>
                    <a:pt x="2235062" y="1889306"/>
                    <a:pt x="2200772" y="1905498"/>
                  </a:cubicBezTo>
                  <a:cubicBezTo>
                    <a:pt x="2186484" y="1912166"/>
                    <a:pt x="2171244" y="1918833"/>
                    <a:pt x="2157909" y="1926453"/>
                  </a:cubicBezTo>
                  <a:cubicBezTo>
                    <a:pt x="2140764" y="1935978"/>
                    <a:pt x="2124572" y="1938836"/>
                    <a:pt x="2106474" y="1931216"/>
                  </a:cubicBezTo>
                  <a:cubicBezTo>
                    <a:pt x="2083614" y="1921691"/>
                    <a:pt x="2059802" y="1925501"/>
                    <a:pt x="2040752" y="1937883"/>
                  </a:cubicBezTo>
                  <a:cubicBezTo>
                    <a:pt x="2012177" y="1956933"/>
                    <a:pt x="1991222" y="1941693"/>
                    <a:pt x="1974077" y="1924548"/>
                  </a:cubicBezTo>
                  <a:cubicBezTo>
                    <a:pt x="1956932" y="1907403"/>
                    <a:pt x="1938834" y="1892163"/>
                    <a:pt x="1919784" y="1877876"/>
                  </a:cubicBezTo>
                  <a:cubicBezTo>
                    <a:pt x="1909307" y="1870256"/>
                    <a:pt x="1899782" y="1861683"/>
                    <a:pt x="1896924" y="1849301"/>
                  </a:cubicBezTo>
                  <a:cubicBezTo>
                    <a:pt x="1889304" y="1812153"/>
                    <a:pt x="1862634" y="1789293"/>
                    <a:pt x="1839774" y="1762623"/>
                  </a:cubicBezTo>
                  <a:cubicBezTo>
                    <a:pt x="1827392" y="1748336"/>
                    <a:pt x="1815962" y="1694043"/>
                    <a:pt x="1822629" y="1676898"/>
                  </a:cubicBezTo>
                  <a:cubicBezTo>
                    <a:pt x="1840727" y="1632131"/>
                    <a:pt x="1846442" y="1585458"/>
                    <a:pt x="1829297" y="1537833"/>
                  </a:cubicBezTo>
                  <a:cubicBezTo>
                    <a:pt x="1826439" y="1530213"/>
                    <a:pt x="1823582" y="1522593"/>
                    <a:pt x="1828344" y="1514973"/>
                  </a:cubicBezTo>
                  <a:cubicBezTo>
                    <a:pt x="1854062" y="1466396"/>
                    <a:pt x="1875017" y="1416866"/>
                    <a:pt x="1909307" y="1373051"/>
                  </a:cubicBezTo>
                  <a:cubicBezTo>
                    <a:pt x="1915022" y="1366383"/>
                    <a:pt x="1923594" y="1365431"/>
                    <a:pt x="1929309" y="1361621"/>
                  </a:cubicBezTo>
                  <a:cubicBezTo>
                    <a:pt x="1954074" y="1345428"/>
                    <a:pt x="1976934" y="1330188"/>
                    <a:pt x="1977887" y="1293041"/>
                  </a:cubicBezTo>
                  <a:cubicBezTo>
                    <a:pt x="1978839" y="1267323"/>
                    <a:pt x="1992174" y="1239701"/>
                    <a:pt x="2019797" y="1227318"/>
                  </a:cubicBezTo>
                  <a:cubicBezTo>
                    <a:pt x="2040752" y="1217793"/>
                    <a:pt x="2050277" y="1201601"/>
                    <a:pt x="2051229" y="1178741"/>
                  </a:cubicBezTo>
                  <a:cubicBezTo>
                    <a:pt x="2058849" y="1162548"/>
                    <a:pt x="2071232" y="1167311"/>
                    <a:pt x="2083614" y="1172073"/>
                  </a:cubicBezTo>
                  <a:cubicBezTo>
                    <a:pt x="2111237" y="1181598"/>
                    <a:pt x="2136002" y="1178741"/>
                    <a:pt x="2161719" y="1162548"/>
                  </a:cubicBezTo>
                  <a:cubicBezTo>
                    <a:pt x="2193152" y="1142546"/>
                    <a:pt x="2229347" y="1134926"/>
                    <a:pt x="2266494" y="1136831"/>
                  </a:cubicBezTo>
                  <a:cubicBezTo>
                    <a:pt x="2288402" y="1137783"/>
                    <a:pt x="2310309" y="1137783"/>
                    <a:pt x="2331264" y="1133021"/>
                  </a:cubicBezTo>
                  <a:cubicBezTo>
                    <a:pt x="2370317" y="1123496"/>
                    <a:pt x="2397939" y="1138736"/>
                    <a:pt x="2387462" y="1197791"/>
                  </a:cubicBezTo>
                  <a:cubicBezTo>
                    <a:pt x="2384604" y="1213983"/>
                    <a:pt x="2384604" y="1228271"/>
                    <a:pt x="2400797" y="1229223"/>
                  </a:cubicBezTo>
                  <a:cubicBezTo>
                    <a:pt x="2447469" y="1231128"/>
                    <a:pt x="2477949" y="1266371"/>
                    <a:pt x="2517002" y="1283516"/>
                  </a:cubicBezTo>
                  <a:cubicBezTo>
                    <a:pt x="2538909" y="1293041"/>
                    <a:pt x="2550339" y="1296851"/>
                    <a:pt x="2556055" y="1266371"/>
                  </a:cubicBezTo>
                  <a:cubicBezTo>
                    <a:pt x="2561769" y="1236843"/>
                    <a:pt x="2589392" y="1227318"/>
                    <a:pt x="2617967" y="1241606"/>
                  </a:cubicBezTo>
                  <a:cubicBezTo>
                    <a:pt x="2644637" y="1254941"/>
                    <a:pt x="2673212" y="1262561"/>
                    <a:pt x="2701787" y="1271133"/>
                  </a:cubicBezTo>
                  <a:cubicBezTo>
                    <a:pt x="2743697" y="1283516"/>
                    <a:pt x="2782749" y="1259703"/>
                    <a:pt x="2823707" y="1270181"/>
                  </a:cubicBezTo>
                  <a:cubicBezTo>
                    <a:pt x="2833232" y="1272086"/>
                    <a:pt x="2840852" y="1262561"/>
                    <a:pt x="2842757" y="1253988"/>
                  </a:cubicBezTo>
                  <a:cubicBezTo>
                    <a:pt x="2847519" y="1233033"/>
                    <a:pt x="2856092" y="1212078"/>
                    <a:pt x="2857997" y="1191123"/>
                  </a:cubicBezTo>
                  <a:cubicBezTo>
                    <a:pt x="2861807" y="1157786"/>
                    <a:pt x="2857044" y="1154928"/>
                    <a:pt x="2824659" y="1163501"/>
                  </a:cubicBezTo>
                  <a:cubicBezTo>
                    <a:pt x="2807514" y="1168263"/>
                    <a:pt x="2793227" y="1167311"/>
                    <a:pt x="2781797" y="1153023"/>
                  </a:cubicBezTo>
                  <a:lnTo>
                    <a:pt x="2778142" y="1149005"/>
                  </a:lnTo>
                  <a:lnTo>
                    <a:pt x="2758579" y="1157637"/>
                  </a:lnTo>
                  <a:cubicBezTo>
                    <a:pt x="2730182" y="1164691"/>
                    <a:pt x="2706072" y="1153261"/>
                    <a:pt x="2684641" y="1122543"/>
                  </a:cubicBezTo>
                  <a:cubicBezTo>
                    <a:pt x="2676068" y="1110161"/>
                    <a:pt x="2672258" y="1095873"/>
                    <a:pt x="2664638" y="1083491"/>
                  </a:cubicBezTo>
                  <a:cubicBezTo>
                    <a:pt x="2658923" y="1073966"/>
                    <a:pt x="2664638" y="1054916"/>
                    <a:pt x="2646541" y="1054916"/>
                  </a:cubicBezTo>
                  <a:cubicBezTo>
                    <a:pt x="2631301" y="1055868"/>
                    <a:pt x="2616061" y="1061583"/>
                    <a:pt x="2610346" y="1080633"/>
                  </a:cubicBezTo>
                  <a:lnTo>
                    <a:pt x="2609202" y="1082346"/>
                  </a:lnTo>
                  <a:lnTo>
                    <a:pt x="2613204" y="1086348"/>
                  </a:lnTo>
                  <a:cubicBezTo>
                    <a:pt x="2619871" y="1093968"/>
                    <a:pt x="2626539" y="1101588"/>
                    <a:pt x="2632254" y="1108255"/>
                  </a:cubicBezTo>
                  <a:cubicBezTo>
                    <a:pt x="2619871" y="1117780"/>
                    <a:pt x="2617014" y="1133020"/>
                    <a:pt x="2609394" y="1145403"/>
                  </a:cubicBezTo>
                  <a:cubicBezTo>
                    <a:pt x="2602726" y="1154928"/>
                    <a:pt x="2586534" y="1142545"/>
                    <a:pt x="2584629" y="1132068"/>
                  </a:cubicBezTo>
                  <a:cubicBezTo>
                    <a:pt x="2581771" y="1117780"/>
                    <a:pt x="2574151" y="1106350"/>
                    <a:pt x="2566055" y="1095397"/>
                  </a:cubicBezTo>
                  <a:lnTo>
                    <a:pt x="2558490" y="1083461"/>
                  </a:lnTo>
                  <a:lnTo>
                    <a:pt x="2545576" y="1071108"/>
                  </a:lnTo>
                  <a:cubicBezTo>
                    <a:pt x="2541766" y="1068251"/>
                    <a:pt x="2537003" y="1065393"/>
                    <a:pt x="2536051" y="1061583"/>
                  </a:cubicBezTo>
                  <a:cubicBezTo>
                    <a:pt x="2522716" y="1003481"/>
                    <a:pt x="2462708" y="991098"/>
                    <a:pt x="2429371" y="952046"/>
                  </a:cubicBezTo>
                  <a:cubicBezTo>
                    <a:pt x="2426513" y="949188"/>
                    <a:pt x="2421751" y="947283"/>
                    <a:pt x="2417941" y="944426"/>
                  </a:cubicBezTo>
                  <a:cubicBezTo>
                    <a:pt x="2416036" y="943473"/>
                    <a:pt x="2413178" y="943473"/>
                    <a:pt x="2407463" y="947283"/>
                  </a:cubicBezTo>
                  <a:cubicBezTo>
                    <a:pt x="2425561" y="973001"/>
                    <a:pt x="2440801" y="998718"/>
                    <a:pt x="2469376" y="1014911"/>
                  </a:cubicBezTo>
                  <a:cubicBezTo>
                    <a:pt x="2483663" y="1023483"/>
                    <a:pt x="2500808" y="1028246"/>
                    <a:pt x="2509381" y="1044438"/>
                  </a:cubicBezTo>
                  <a:cubicBezTo>
                    <a:pt x="2510333" y="1049201"/>
                    <a:pt x="2508428" y="1053963"/>
                    <a:pt x="2504618" y="1057773"/>
                  </a:cubicBezTo>
                  <a:cubicBezTo>
                    <a:pt x="2500808" y="1066346"/>
                    <a:pt x="2479853" y="1059678"/>
                    <a:pt x="2488426" y="1077776"/>
                  </a:cubicBezTo>
                  <a:cubicBezTo>
                    <a:pt x="2485568" y="1082538"/>
                    <a:pt x="2481758" y="1084443"/>
                    <a:pt x="2476996" y="1084443"/>
                  </a:cubicBezTo>
                  <a:cubicBezTo>
                    <a:pt x="2437943" y="1050153"/>
                    <a:pt x="2385556" y="1032056"/>
                    <a:pt x="2356028" y="985383"/>
                  </a:cubicBezTo>
                  <a:cubicBezTo>
                    <a:pt x="2346503" y="970143"/>
                    <a:pt x="2333168" y="968238"/>
                    <a:pt x="2317928" y="978716"/>
                  </a:cubicBezTo>
                  <a:cubicBezTo>
                    <a:pt x="2310308" y="984431"/>
                    <a:pt x="2301736" y="994908"/>
                    <a:pt x="2295068" y="993003"/>
                  </a:cubicBezTo>
                  <a:cubicBezTo>
                    <a:pt x="2237918" y="978716"/>
                    <a:pt x="2232203" y="1040628"/>
                    <a:pt x="2196008" y="1057773"/>
                  </a:cubicBezTo>
                  <a:cubicBezTo>
                    <a:pt x="2185531" y="1062536"/>
                    <a:pt x="2183626" y="1075871"/>
                    <a:pt x="2181721" y="1087301"/>
                  </a:cubicBezTo>
                  <a:cubicBezTo>
                    <a:pt x="2172196" y="1130163"/>
                    <a:pt x="2149336" y="1152071"/>
                    <a:pt x="2105521" y="1157786"/>
                  </a:cubicBezTo>
                  <a:cubicBezTo>
                    <a:pt x="2088376" y="1159691"/>
                    <a:pt x="2069326" y="1179693"/>
                    <a:pt x="2053133" y="1155881"/>
                  </a:cubicBezTo>
                  <a:cubicBezTo>
                    <a:pt x="2052181" y="1145403"/>
                    <a:pt x="2048371" y="1137783"/>
                    <a:pt x="2036941" y="1136831"/>
                  </a:cubicBezTo>
                  <a:cubicBezTo>
                    <a:pt x="2026463" y="1135878"/>
                    <a:pt x="2010271" y="1148261"/>
                    <a:pt x="2008366" y="1131116"/>
                  </a:cubicBezTo>
                  <a:cubicBezTo>
                    <a:pt x="2005508" y="1113018"/>
                    <a:pt x="1993126" y="1094921"/>
                    <a:pt x="2001698" y="1074918"/>
                  </a:cubicBezTo>
                  <a:cubicBezTo>
                    <a:pt x="2011223" y="1051106"/>
                    <a:pt x="2015986" y="1027293"/>
                    <a:pt x="2008366" y="1001576"/>
                  </a:cubicBezTo>
                  <a:cubicBezTo>
                    <a:pt x="2002651" y="979668"/>
                    <a:pt x="2021701" y="978716"/>
                    <a:pt x="2035988" y="977763"/>
                  </a:cubicBezTo>
                  <a:cubicBezTo>
                    <a:pt x="2059801" y="974906"/>
                    <a:pt x="2083613" y="981573"/>
                    <a:pt x="2107426" y="983478"/>
                  </a:cubicBezTo>
                  <a:cubicBezTo>
                    <a:pt x="2120761" y="984431"/>
                    <a:pt x="2139811" y="992051"/>
                    <a:pt x="2148383" y="975858"/>
                  </a:cubicBezTo>
                  <a:cubicBezTo>
                    <a:pt x="2157908" y="956808"/>
                    <a:pt x="2162671" y="934901"/>
                    <a:pt x="2150288" y="913946"/>
                  </a:cubicBezTo>
                  <a:cubicBezTo>
                    <a:pt x="2140763" y="897753"/>
                    <a:pt x="2131238" y="882513"/>
                    <a:pt x="2112188" y="876798"/>
                  </a:cubicBezTo>
                  <a:cubicBezTo>
                    <a:pt x="2105521" y="874893"/>
                    <a:pt x="2094091" y="873941"/>
                    <a:pt x="2096948" y="862511"/>
                  </a:cubicBezTo>
                  <a:cubicBezTo>
                    <a:pt x="2098853" y="852033"/>
                    <a:pt x="2109331" y="852033"/>
                    <a:pt x="2118856" y="849176"/>
                  </a:cubicBezTo>
                  <a:cubicBezTo>
                    <a:pt x="2149336" y="838698"/>
                    <a:pt x="2177911" y="830126"/>
                    <a:pt x="2206486" y="810123"/>
                  </a:cubicBezTo>
                  <a:cubicBezTo>
                    <a:pt x="2241728" y="785358"/>
                    <a:pt x="2258873" y="735828"/>
                    <a:pt x="2308403" y="731066"/>
                  </a:cubicBezTo>
                  <a:cubicBezTo>
                    <a:pt x="2322691" y="729161"/>
                    <a:pt x="2323643" y="718683"/>
                    <a:pt x="2321738" y="708206"/>
                  </a:cubicBezTo>
                  <a:cubicBezTo>
                    <a:pt x="2319833" y="698681"/>
                    <a:pt x="2314118" y="689156"/>
                    <a:pt x="2311261" y="679631"/>
                  </a:cubicBezTo>
                  <a:cubicBezTo>
                    <a:pt x="2307451" y="666296"/>
                    <a:pt x="2305546" y="652008"/>
                    <a:pt x="2320786" y="643436"/>
                  </a:cubicBezTo>
                  <a:cubicBezTo>
                    <a:pt x="2326501" y="640578"/>
                    <a:pt x="2334121" y="632958"/>
                    <a:pt x="2338883" y="638673"/>
                  </a:cubicBezTo>
                  <a:cubicBezTo>
                    <a:pt x="2346503" y="649151"/>
                    <a:pt x="2353171" y="662486"/>
                    <a:pt x="2343646" y="675821"/>
                  </a:cubicBezTo>
                  <a:cubicBezTo>
                    <a:pt x="2337931" y="685346"/>
                    <a:pt x="2342693" y="692966"/>
                    <a:pt x="2348408" y="699633"/>
                  </a:cubicBezTo>
                  <a:cubicBezTo>
                    <a:pt x="2356028" y="708206"/>
                    <a:pt x="2364601" y="711063"/>
                    <a:pt x="2376031" y="706301"/>
                  </a:cubicBezTo>
                  <a:cubicBezTo>
                    <a:pt x="2378888" y="705348"/>
                    <a:pt x="2381746" y="704396"/>
                    <a:pt x="2385556" y="704396"/>
                  </a:cubicBezTo>
                  <a:cubicBezTo>
                    <a:pt x="2409368" y="712968"/>
                    <a:pt x="2432228" y="712016"/>
                    <a:pt x="2454136" y="698681"/>
                  </a:cubicBezTo>
                  <a:cubicBezTo>
                    <a:pt x="2460803" y="694871"/>
                    <a:pt x="2469376" y="692966"/>
                    <a:pt x="2476996" y="692013"/>
                  </a:cubicBezTo>
                  <a:cubicBezTo>
                    <a:pt x="2517001" y="689156"/>
                    <a:pt x="2517001" y="689156"/>
                    <a:pt x="2517953" y="648198"/>
                  </a:cubicBezTo>
                  <a:cubicBezTo>
                    <a:pt x="2525573" y="626291"/>
                    <a:pt x="2540813" y="618671"/>
                    <a:pt x="2563673" y="626291"/>
                  </a:cubicBezTo>
                  <a:cubicBezTo>
                    <a:pt x="2558911" y="610098"/>
                    <a:pt x="2545576" y="599621"/>
                    <a:pt x="2554148" y="585333"/>
                  </a:cubicBezTo>
                  <a:lnTo>
                    <a:pt x="2572928" y="573708"/>
                  </a:lnTo>
                  <a:lnTo>
                    <a:pt x="2586098" y="571735"/>
                  </a:lnTo>
                  <a:lnTo>
                    <a:pt x="2586726" y="571671"/>
                  </a:lnTo>
                  <a:cubicBezTo>
                    <a:pt x="2599630" y="572653"/>
                    <a:pt x="2613203" y="578189"/>
                    <a:pt x="2624633" y="568188"/>
                  </a:cubicBezTo>
                  <a:cubicBezTo>
                    <a:pt x="2626538" y="566283"/>
                    <a:pt x="2628443" y="565331"/>
                    <a:pt x="2630348" y="563426"/>
                  </a:cubicBezTo>
                  <a:cubicBezTo>
                    <a:pt x="2634158" y="561521"/>
                    <a:pt x="2634158" y="568188"/>
                    <a:pt x="2633206" y="563426"/>
                  </a:cubicBezTo>
                  <a:cubicBezTo>
                    <a:pt x="2632253" y="557711"/>
                    <a:pt x="2629396" y="564378"/>
                    <a:pt x="2626538" y="563426"/>
                  </a:cubicBezTo>
                  <a:cubicBezTo>
                    <a:pt x="2615584" y="567236"/>
                    <a:pt x="2604392" y="569141"/>
                    <a:pt x="2593082" y="570689"/>
                  </a:cubicBezTo>
                  <a:lnTo>
                    <a:pt x="2586098" y="571735"/>
                  </a:lnTo>
                  <a:lnTo>
                    <a:pt x="2574151" y="572951"/>
                  </a:lnTo>
                  <a:lnTo>
                    <a:pt x="2572928" y="573708"/>
                  </a:lnTo>
                  <a:lnTo>
                    <a:pt x="2558911" y="575808"/>
                  </a:lnTo>
                  <a:cubicBezTo>
                    <a:pt x="2533193" y="580571"/>
                    <a:pt x="2516048" y="563426"/>
                    <a:pt x="2506523" y="541518"/>
                  </a:cubicBezTo>
                  <a:cubicBezTo>
                    <a:pt x="2496998" y="519611"/>
                    <a:pt x="2487473" y="498656"/>
                    <a:pt x="2512238" y="480558"/>
                  </a:cubicBezTo>
                  <a:cubicBezTo>
                    <a:pt x="2520811" y="474843"/>
                    <a:pt x="2527478" y="467223"/>
                    <a:pt x="2533193" y="458651"/>
                  </a:cubicBezTo>
                  <a:cubicBezTo>
                    <a:pt x="2537003" y="452936"/>
                    <a:pt x="2541766" y="446268"/>
                    <a:pt x="2534146" y="440553"/>
                  </a:cubicBezTo>
                  <a:cubicBezTo>
                    <a:pt x="2526526" y="434838"/>
                    <a:pt x="2515096" y="437696"/>
                    <a:pt x="2513191" y="445316"/>
                  </a:cubicBezTo>
                  <a:cubicBezTo>
                    <a:pt x="2506523" y="474843"/>
                    <a:pt x="2482711" y="489131"/>
                    <a:pt x="2464613" y="509133"/>
                  </a:cubicBezTo>
                  <a:cubicBezTo>
                    <a:pt x="2452231" y="523421"/>
                    <a:pt x="2455088" y="538661"/>
                    <a:pt x="2467471" y="551996"/>
                  </a:cubicBezTo>
                  <a:cubicBezTo>
                    <a:pt x="2481758" y="567236"/>
                    <a:pt x="2481758" y="582476"/>
                    <a:pt x="2468423" y="597716"/>
                  </a:cubicBezTo>
                  <a:cubicBezTo>
                    <a:pt x="2457946" y="610098"/>
                    <a:pt x="2455088" y="623433"/>
                    <a:pt x="2453183" y="638673"/>
                  </a:cubicBezTo>
                  <a:cubicBezTo>
                    <a:pt x="2451278" y="657723"/>
                    <a:pt x="2442706" y="671058"/>
                    <a:pt x="2423656" y="676773"/>
                  </a:cubicBezTo>
                  <a:cubicBezTo>
                    <a:pt x="2413178" y="682488"/>
                    <a:pt x="2402701" y="690108"/>
                    <a:pt x="2389366" y="683441"/>
                  </a:cubicBezTo>
                  <a:cubicBezTo>
                    <a:pt x="2381746" y="676773"/>
                    <a:pt x="2376983" y="670106"/>
                    <a:pt x="2383651" y="659628"/>
                  </a:cubicBezTo>
                  <a:cubicBezTo>
                    <a:pt x="2377936" y="649151"/>
                    <a:pt x="2372221" y="638673"/>
                    <a:pt x="2367458" y="627243"/>
                  </a:cubicBezTo>
                  <a:cubicBezTo>
                    <a:pt x="2348408" y="585333"/>
                    <a:pt x="2348408" y="584381"/>
                    <a:pt x="2308403" y="612003"/>
                  </a:cubicBezTo>
                  <a:cubicBezTo>
                    <a:pt x="2273161" y="616766"/>
                    <a:pt x="2265541" y="608193"/>
                    <a:pt x="2270303" y="571046"/>
                  </a:cubicBezTo>
                  <a:cubicBezTo>
                    <a:pt x="2271256" y="560568"/>
                    <a:pt x="2287448" y="545328"/>
                    <a:pt x="2260778" y="543423"/>
                  </a:cubicBezTo>
                  <a:cubicBezTo>
                    <a:pt x="2255063" y="542471"/>
                    <a:pt x="2255063" y="530088"/>
                    <a:pt x="2259826" y="522468"/>
                  </a:cubicBezTo>
                  <a:cubicBezTo>
                    <a:pt x="2313166" y="486273"/>
                    <a:pt x="2361743" y="445316"/>
                    <a:pt x="2390318" y="385308"/>
                  </a:cubicBezTo>
                  <a:cubicBezTo>
                    <a:pt x="2396986" y="372926"/>
                    <a:pt x="2403653" y="362448"/>
                    <a:pt x="2416988" y="357686"/>
                  </a:cubicBezTo>
                  <a:cubicBezTo>
                    <a:pt x="2416988" y="355781"/>
                    <a:pt x="2416988" y="353876"/>
                    <a:pt x="2417941" y="351971"/>
                  </a:cubicBezTo>
                  <a:cubicBezTo>
                    <a:pt x="2419846" y="352923"/>
                    <a:pt x="2423656" y="354828"/>
                    <a:pt x="2424608" y="353876"/>
                  </a:cubicBezTo>
                  <a:cubicBezTo>
                    <a:pt x="2434371" y="344351"/>
                    <a:pt x="2443539" y="338934"/>
                    <a:pt x="2452245" y="336582"/>
                  </a:cubicBezTo>
                  <a:cubicBezTo>
                    <a:pt x="2458775" y="334818"/>
                    <a:pt x="2465045" y="334779"/>
                    <a:pt x="2471113" y="336025"/>
                  </a:cubicBezTo>
                  <a:close/>
                  <a:moveTo>
                    <a:pt x="761544" y="194808"/>
                  </a:moveTo>
                  <a:cubicBezTo>
                    <a:pt x="773926" y="196713"/>
                    <a:pt x="774879" y="206238"/>
                    <a:pt x="773926" y="216716"/>
                  </a:cubicBezTo>
                  <a:cubicBezTo>
                    <a:pt x="755829" y="237671"/>
                    <a:pt x="760591" y="257673"/>
                    <a:pt x="773926" y="278628"/>
                  </a:cubicBezTo>
                  <a:cubicBezTo>
                    <a:pt x="748209" y="302441"/>
                    <a:pt x="720586" y="315776"/>
                    <a:pt x="687249" y="293868"/>
                  </a:cubicBezTo>
                  <a:cubicBezTo>
                    <a:pt x="682486" y="291011"/>
                    <a:pt x="675819" y="292916"/>
                    <a:pt x="671056" y="292916"/>
                  </a:cubicBezTo>
                  <a:cubicBezTo>
                    <a:pt x="660579" y="294821"/>
                    <a:pt x="650101" y="296726"/>
                    <a:pt x="640576" y="298631"/>
                  </a:cubicBezTo>
                  <a:cubicBezTo>
                    <a:pt x="627241" y="300536"/>
                    <a:pt x="613906" y="302441"/>
                    <a:pt x="603429" y="291011"/>
                  </a:cubicBezTo>
                  <a:cubicBezTo>
                    <a:pt x="636766" y="258626"/>
                    <a:pt x="678676" y="239576"/>
                    <a:pt x="715824" y="211953"/>
                  </a:cubicBezTo>
                  <a:cubicBezTo>
                    <a:pt x="719634" y="209096"/>
                    <a:pt x="724396" y="211953"/>
                    <a:pt x="727254" y="215763"/>
                  </a:cubicBezTo>
                  <a:cubicBezTo>
                    <a:pt x="746304" y="220526"/>
                    <a:pt x="741541" y="187188"/>
                    <a:pt x="761544" y="194808"/>
                  </a:cubicBezTo>
                  <a:close/>
                  <a:moveTo>
                    <a:pt x="873343" y="184331"/>
                  </a:moveTo>
                  <a:cubicBezTo>
                    <a:pt x="879653" y="185283"/>
                    <a:pt x="886320" y="188617"/>
                    <a:pt x="891083" y="191951"/>
                  </a:cubicBezTo>
                  <a:cubicBezTo>
                    <a:pt x="904418" y="200523"/>
                    <a:pt x="892988" y="209096"/>
                    <a:pt x="888226" y="217668"/>
                  </a:cubicBezTo>
                  <a:lnTo>
                    <a:pt x="879241" y="234820"/>
                  </a:lnTo>
                  <a:lnTo>
                    <a:pt x="895370" y="235036"/>
                  </a:lnTo>
                  <a:cubicBezTo>
                    <a:pt x="907514" y="238206"/>
                    <a:pt x="906800" y="249815"/>
                    <a:pt x="899656" y="266246"/>
                  </a:cubicBezTo>
                  <a:cubicBezTo>
                    <a:pt x="894893" y="277676"/>
                    <a:pt x="884416" y="289106"/>
                    <a:pt x="892988" y="303393"/>
                  </a:cubicBezTo>
                  <a:cubicBezTo>
                    <a:pt x="897751" y="310061"/>
                    <a:pt x="901561" y="309108"/>
                    <a:pt x="905371" y="303393"/>
                  </a:cubicBezTo>
                  <a:cubicBezTo>
                    <a:pt x="923468" y="307203"/>
                    <a:pt x="923468" y="307203"/>
                    <a:pt x="915848" y="337683"/>
                  </a:cubicBezTo>
                  <a:cubicBezTo>
                    <a:pt x="926326" y="330063"/>
                    <a:pt x="936803" y="329111"/>
                    <a:pt x="946328" y="324348"/>
                  </a:cubicBezTo>
                  <a:lnTo>
                    <a:pt x="973409" y="303804"/>
                  </a:lnTo>
                  <a:lnTo>
                    <a:pt x="975260" y="292796"/>
                  </a:lnTo>
                  <a:cubicBezTo>
                    <a:pt x="974903" y="288629"/>
                    <a:pt x="972522" y="284819"/>
                    <a:pt x="965378" y="281485"/>
                  </a:cubicBezTo>
                  <a:cubicBezTo>
                    <a:pt x="944423" y="270055"/>
                    <a:pt x="942518" y="249100"/>
                    <a:pt x="962521" y="233860"/>
                  </a:cubicBezTo>
                  <a:cubicBezTo>
                    <a:pt x="977761" y="221478"/>
                    <a:pt x="993953" y="208143"/>
                    <a:pt x="1013956" y="203380"/>
                  </a:cubicBezTo>
                  <a:cubicBezTo>
                    <a:pt x="1018718" y="201475"/>
                    <a:pt x="1023481" y="200046"/>
                    <a:pt x="1028243" y="200165"/>
                  </a:cubicBezTo>
                  <a:cubicBezTo>
                    <a:pt x="1033006" y="200284"/>
                    <a:pt x="1037768" y="201951"/>
                    <a:pt x="1042531" y="206238"/>
                  </a:cubicBezTo>
                  <a:cubicBezTo>
                    <a:pt x="1037768" y="220525"/>
                    <a:pt x="1018718" y="221478"/>
                    <a:pt x="1016813" y="234813"/>
                  </a:cubicBezTo>
                  <a:cubicBezTo>
                    <a:pt x="1029196" y="212905"/>
                    <a:pt x="1052056" y="208143"/>
                    <a:pt x="1075868" y="204333"/>
                  </a:cubicBezTo>
                  <a:cubicBezTo>
                    <a:pt x="1082536" y="204333"/>
                    <a:pt x="1089203" y="204333"/>
                    <a:pt x="1095871" y="204333"/>
                  </a:cubicBezTo>
                  <a:cubicBezTo>
                    <a:pt x="1106348" y="211953"/>
                    <a:pt x="1099681" y="223383"/>
                    <a:pt x="1099681" y="232908"/>
                  </a:cubicBezTo>
                  <a:cubicBezTo>
                    <a:pt x="1112063" y="235765"/>
                    <a:pt x="1123493" y="229098"/>
                    <a:pt x="1133971" y="231003"/>
                  </a:cubicBezTo>
                  <a:cubicBezTo>
                    <a:pt x="1140638" y="231003"/>
                    <a:pt x="1146353" y="233860"/>
                    <a:pt x="1151116" y="238623"/>
                  </a:cubicBezTo>
                  <a:cubicBezTo>
                    <a:pt x="1162546" y="262435"/>
                    <a:pt x="1192073" y="265293"/>
                    <a:pt x="1205408" y="287200"/>
                  </a:cubicBezTo>
                  <a:cubicBezTo>
                    <a:pt x="1219696" y="305298"/>
                    <a:pt x="1210171" y="320538"/>
                    <a:pt x="1198741" y="334825"/>
                  </a:cubicBezTo>
                  <a:cubicBezTo>
                    <a:pt x="1205408" y="359590"/>
                    <a:pt x="1234936" y="358638"/>
                    <a:pt x="1248271" y="377688"/>
                  </a:cubicBezTo>
                  <a:cubicBezTo>
                    <a:pt x="1257796" y="391023"/>
                    <a:pt x="1257796" y="393880"/>
                    <a:pt x="1246366" y="402453"/>
                  </a:cubicBezTo>
                  <a:cubicBezTo>
                    <a:pt x="1226363" y="415788"/>
                    <a:pt x="1207313" y="445315"/>
                    <a:pt x="1187311" y="402453"/>
                  </a:cubicBezTo>
                  <a:cubicBezTo>
                    <a:pt x="1184453" y="396738"/>
                    <a:pt x="1176833" y="390070"/>
                    <a:pt x="1171118" y="396738"/>
                  </a:cubicBezTo>
                  <a:cubicBezTo>
                    <a:pt x="1161593" y="407215"/>
                    <a:pt x="1163498" y="418645"/>
                    <a:pt x="1171118" y="431028"/>
                  </a:cubicBezTo>
                  <a:cubicBezTo>
                    <a:pt x="1186358" y="457698"/>
                    <a:pt x="1180643" y="471033"/>
                    <a:pt x="1151116" y="479605"/>
                  </a:cubicBezTo>
                  <a:cubicBezTo>
                    <a:pt x="1147306" y="475795"/>
                    <a:pt x="1141591" y="474843"/>
                    <a:pt x="1136828" y="476748"/>
                  </a:cubicBezTo>
                  <a:cubicBezTo>
                    <a:pt x="1132066" y="478653"/>
                    <a:pt x="1134923" y="483415"/>
                    <a:pt x="1136828" y="487225"/>
                  </a:cubicBezTo>
                  <a:cubicBezTo>
                    <a:pt x="1135876" y="500560"/>
                    <a:pt x="1128256" y="503418"/>
                    <a:pt x="1118731" y="497703"/>
                  </a:cubicBezTo>
                  <a:cubicBezTo>
                    <a:pt x="1098728" y="487225"/>
                    <a:pt x="1074916" y="482463"/>
                    <a:pt x="1066343" y="455793"/>
                  </a:cubicBezTo>
                  <a:cubicBezTo>
                    <a:pt x="1058723" y="432933"/>
                    <a:pt x="1039673" y="427218"/>
                    <a:pt x="1016813" y="433885"/>
                  </a:cubicBezTo>
                  <a:cubicBezTo>
                    <a:pt x="1008241" y="436743"/>
                    <a:pt x="999668" y="438648"/>
                    <a:pt x="996811" y="428170"/>
                  </a:cubicBezTo>
                  <a:cubicBezTo>
                    <a:pt x="993001" y="415788"/>
                    <a:pt x="1007288" y="411025"/>
                    <a:pt x="1013003" y="411978"/>
                  </a:cubicBezTo>
                  <a:cubicBezTo>
                    <a:pt x="1055866" y="420550"/>
                    <a:pt x="1078726" y="386260"/>
                    <a:pt x="1109206" y="369115"/>
                  </a:cubicBezTo>
                  <a:cubicBezTo>
                    <a:pt x="1117778" y="343398"/>
                    <a:pt x="1089203" y="330063"/>
                    <a:pt x="1089203" y="307203"/>
                  </a:cubicBezTo>
                  <a:cubicBezTo>
                    <a:pt x="1085393" y="301488"/>
                    <a:pt x="1081583" y="296725"/>
                    <a:pt x="1077773" y="291010"/>
                  </a:cubicBezTo>
                  <a:cubicBezTo>
                    <a:pt x="1057771" y="307203"/>
                    <a:pt x="1036816" y="290058"/>
                    <a:pt x="1016813" y="292915"/>
                  </a:cubicBezTo>
                  <a:cubicBezTo>
                    <a:pt x="1012050" y="293391"/>
                    <a:pt x="1008717" y="294106"/>
                    <a:pt x="1007169" y="296011"/>
                  </a:cubicBezTo>
                  <a:lnTo>
                    <a:pt x="1007866" y="302667"/>
                  </a:lnTo>
                  <a:lnTo>
                    <a:pt x="1009193" y="303393"/>
                  </a:lnTo>
                  <a:cubicBezTo>
                    <a:pt x="1013003" y="324348"/>
                    <a:pt x="986333" y="363401"/>
                    <a:pt x="962521" y="370068"/>
                  </a:cubicBezTo>
                  <a:cubicBezTo>
                    <a:pt x="943471" y="375783"/>
                    <a:pt x="924421" y="377688"/>
                    <a:pt x="905371" y="371973"/>
                  </a:cubicBezTo>
                  <a:cubicBezTo>
                    <a:pt x="896798" y="389118"/>
                    <a:pt x="879653" y="396738"/>
                    <a:pt x="868223" y="410073"/>
                  </a:cubicBezTo>
                  <a:cubicBezTo>
                    <a:pt x="859651" y="419598"/>
                    <a:pt x="849173" y="424361"/>
                    <a:pt x="836791" y="426266"/>
                  </a:cubicBezTo>
                  <a:cubicBezTo>
                    <a:pt x="830123" y="425313"/>
                    <a:pt x="820598" y="421503"/>
                    <a:pt x="816788" y="424361"/>
                  </a:cubicBezTo>
                  <a:cubicBezTo>
                    <a:pt x="772973" y="455793"/>
                    <a:pt x="714871" y="464366"/>
                    <a:pt x="677723" y="507228"/>
                  </a:cubicBezTo>
                  <a:cubicBezTo>
                    <a:pt x="667246" y="519611"/>
                    <a:pt x="646291" y="531993"/>
                    <a:pt x="668198" y="553901"/>
                  </a:cubicBezTo>
                  <a:cubicBezTo>
                    <a:pt x="672961" y="558663"/>
                    <a:pt x="665341" y="574856"/>
                    <a:pt x="662483" y="586286"/>
                  </a:cubicBezTo>
                  <a:cubicBezTo>
                    <a:pt x="685343" y="585333"/>
                    <a:pt x="702488" y="596763"/>
                    <a:pt x="716776" y="612956"/>
                  </a:cubicBezTo>
                  <a:cubicBezTo>
                    <a:pt x="731063" y="630101"/>
                    <a:pt x="747256" y="644388"/>
                    <a:pt x="771068" y="645341"/>
                  </a:cubicBezTo>
                  <a:cubicBezTo>
                    <a:pt x="789166" y="646293"/>
                    <a:pt x="788213" y="653913"/>
                    <a:pt x="782498" y="667248"/>
                  </a:cubicBezTo>
                  <a:cubicBezTo>
                    <a:pt x="774878" y="685346"/>
                    <a:pt x="766306" y="702491"/>
                    <a:pt x="772973" y="726303"/>
                  </a:cubicBezTo>
                  <a:cubicBezTo>
                    <a:pt x="779641" y="752973"/>
                    <a:pt x="789166" y="747258"/>
                    <a:pt x="805358" y="736781"/>
                  </a:cubicBezTo>
                  <a:cubicBezTo>
                    <a:pt x="823456" y="725351"/>
                    <a:pt x="826313" y="706301"/>
                    <a:pt x="828218" y="689156"/>
                  </a:cubicBezTo>
                  <a:cubicBezTo>
                    <a:pt x="831076" y="669153"/>
                    <a:pt x="841553" y="660581"/>
                    <a:pt x="858698" y="652961"/>
                  </a:cubicBezTo>
                  <a:cubicBezTo>
                    <a:pt x="901561" y="638673"/>
                    <a:pt x="911086" y="619623"/>
                    <a:pt x="901561" y="573903"/>
                  </a:cubicBezTo>
                  <a:cubicBezTo>
                    <a:pt x="900608" y="569141"/>
                    <a:pt x="899656" y="563426"/>
                    <a:pt x="904418" y="561521"/>
                  </a:cubicBezTo>
                  <a:cubicBezTo>
                    <a:pt x="937756" y="550091"/>
                    <a:pt x="937756" y="514848"/>
                    <a:pt x="953948" y="491988"/>
                  </a:cubicBezTo>
                  <a:cubicBezTo>
                    <a:pt x="957758" y="486273"/>
                    <a:pt x="961568" y="480558"/>
                    <a:pt x="968236" y="478653"/>
                  </a:cubicBezTo>
                  <a:cubicBezTo>
                    <a:pt x="991096" y="471986"/>
                    <a:pt x="1037768" y="491036"/>
                    <a:pt x="1049198" y="512943"/>
                  </a:cubicBezTo>
                  <a:cubicBezTo>
                    <a:pt x="1061581" y="517706"/>
                    <a:pt x="1074916" y="522468"/>
                    <a:pt x="1063486" y="539613"/>
                  </a:cubicBezTo>
                  <a:cubicBezTo>
                    <a:pt x="1048246" y="555806"/>
                    <a:pt x="1052056" y="572951"/>
                    <a:pt x="1067296" y="583428"/>
                  </a:cubicBezTo>
                  <a:cubicBezTo>
                    <a:pt x="1084441" y="593906"/>
                    <a:pt x="1099681" y="578666"/>
                    <a:pt x="1112063" y="568188"/>
                  </a:cubicBezTo>
                  <a:cubicBezTo>
                    <a:pt x="1139686" y="545328"/>
                    <a:pt x="1138733" y="544376"/>
                    <a:pt x="1146353" y="580571"/>
                  </a:cubicBezTo>
                  <a:cubicBezTo>
                    <a:pt x="1149211" y="592953"/>
                    <a:pt x="1154926" y="606288"/>
                    <a:pt x="1151116" y="616766"/>
                  </a:cubicBezTo>
                  <a:cubicBezTo>
                    <a:pt x="1138733" y="656771"/>
                    <a:pt x="1163498" y="672011"/>
                    <a:pt x="1193026" y="684393"/>
                  </a:cubicBezTo>
                  <a:cubicBezTo>
                    <a:pt x="1193026" y="693918"/>
                    <a:pt x="1188501" y="696537"/>
                    <a:pt x="1182905" y="697847"/>
                  </a:cubicBezTo>
                  <a:lnTo>
                    <a:pt x="1179024" y="699159"/>
                  </a:lnTo>
                  <a:lnTo>
                    <a:pt x="1177845" y="699023"/>
                  </a:lnTo>
                  <a:cubicBezTo>
                    <a:pt x="1174214" y="699455"/>
                    <a:pt x="1170404" y="700824"/>
                    <a:pt x="1166356" y="703443"/>
                  </a:cubicBezTo>
                  <a:lnTo>
                    <a:pt x="1179024" y="699159"/>
                  </a:lnTo>
                  <a:lnTo>
                    <a:pt x="1188263" y="700229"/>
                  </a:lnTo>
                  <a:cubicBezTo>
                    <a:pt x="1194931" y="702491"/>
                    <a:pt x="1201122" y="707253"/>
                    <a:pt x="1207313" y="712016"/>
                  </a:cubicBezTo>
                  <a:cubicBezTo>
                    <a:pt x="1210647" y="727732"/>
                    <a:pt x="1209694" y="741781"/>
                    <a:pt x="1205051" y="754402"/>
                  </a:cubicBezTo>
                  <a:lnTo>
                    <a:pt x="1180854" y="787924"/>
                  </a:lnTo>
                  <a:lnTo>
                    <a:pt x="1187073" y="807504"/>
                  </a:lnTo>
                  <a:cubicBezTo>
                    <a:pt x="1190883" y="812504"/>
                    <a:pt x="1196836" y="815362"/>
                    <a:pt x="1206361" y="814886"/>
                  </a:cubicBezTo>
                  <a:cubicBezTo>
                    <a:pt x="1214934" y="814886"/>
                    <a:pt x="1223506" y="816791"/>
                    <a:pt x="1213981" y="828221"/>
                  </a:cubicBezTo>
                  <a:cubicBezTo>
                    <a:pt x="1208266" y="850128"/>
                    <a:pt x="1205409" y="874893"/>
                    <a:pt x="1172071" y="862511"/>
                  </a:cubicBezTo>
                  <a:cubicBezTo>
                    <a:pt x="1153021" y="859653"/>
                    <a:pt x="1123494" y="872036"/>
                    <a:pt x="1115874" y="854891"/>
                  </a:cubicBezTo>
                  <a:cubicBezTo>
                    <a:pt x="1109206" y="839651"/>
                    <a:pt x="1133971" y="821553"/>
                    <a:pt x="1148259" y="807266"/>
                  </a:cubicBezTo>
                  <a:cubicBezTo>
                    <a:pt x="1157784" y="799646"/>
                    <a:pt x="1159689" y="785358"/>
                    <a:pt x="1173024" y="780596"/>
                  </a:cubicBezTo>
                  <a:lnTo>
                    <a:pt x="1173125" y="780684"/>
                  </a:lnTo>
                  <a:lnTo>
                    <a:pt x="1174333" y="770475"/>
                  </a:lnTo>
                  <a:cubicBezTo>
                    <a:pt x="1173023" y="767975"/>
                    <a:pt x="1169689" y="766784"/>
                    <a:pt x="1163498" y="767261"/>
                  </a:cubicBezTo>
                  <a:cubicBezTo>
                    <a:pt x="1147306" y="769166"/>
                    <a:pt x="1137781" y="780596"/>
                    <a:pt x="1124446" y="787263"/>
                  </a:cubicBezTo>
                  <a:cubicBezTo>
                    <a:pt x="1097776" y="793931"/>
                    <a:pt x="1070153" y="791073"/>
                    <a:pt x="1043483" y="789168"/>
                  </a:cubicBezTo>
                  <a:cubicBezTo>
                    <a:pt x="1026338" y="788216"/>
                    <a:pt x="1010146" y="786311"/>
                    <a:pt x="993953" y="794883"/>
                  </a:cubicBezTo>
                  <a:cubicBezTo>
                    <a:pt x="987286" y="810123"/>
                    <a:pt x="971093" y="808218"/>
                    <a:pt x="959663" y="814886"/>
                  </a:cubicBezTo>
                  <a:cubicBezTo>
                    <a:pt x="951091" y="825363"/>
                    <a:pt x="939661" y="831078"/>
                    <a:pt x="929183" y="839651"/>
                  </a:cubicBezTo>
                  <a:lnTo>
                    <a:pt x="925100" y="843462"/>
                  </a:lnTo>
                  <a:lnTo>
                    <a:pt x="915848" y="851081"/>
                  </a:lnTo>
                  <a:cubicBezTo>
                    <a:pt x="915848" y="851081"/>
                    <a:pt x="912991" y="851081"/>
                    <a:pt x="912991" y="851081"/>
                  </a:cubicBezTo>
                  <a:cubicBezTo>
                    <a:pt x="912991" y="851081"/>
                    <a:pt x="914896" y="852986"/>
                    <a:pt x="914896" y="852986"/>
                  </a:cubicBezTo>
                  <a:lnTo>
                    <a:pt x="925100" y="843462"/>
                  </a:lnTo>
                  <a:lnTo>
                    <a:pt x="932041" y="837746"/>
                  </a:lnTo>
                  <a:cubicBezTo>
                    <a:pt x="942518" y="824411"/>
                    <a:pt x="959663" y="826316"/>
                    <a:pt x="972998" y="820601"/>
                  </a:cubicBezTo>
                  <a:cubicBezTo>
                    <a:pt x="979666" y="818696"/>
                    <a:pt x="986333" y="814886"/>
                    <a:pt x="992048" y="814886"/>
                  </a:cubicBezTo>
                  <a:cubicBezTo>
                    <a:pt x="1003478" y="813933"/>
                    <a:pt x="1017766" y="809171"/>
                    <a:pt x="1023481" y="819648"/>
                  </a:cubicBezTo>
                  <a:cubicBezTo>
                    <a:pt x="1032053" y="834888"/>
                    <a:pt x="1013003" y="835841"/>
                    <a:pt x="1005383" y="842508"/>
                  </a:cubicBezTo>
                  <a:cubicBezTo>
                    <a:pt x="1003478" y="844413"/>
                    <a:pt x="1005383" y="851081"/>
                    <a:pt x="1006336" y="854891"/>
                  </a:cubicBezTo>
                  <a:cubicBezTo>
                    <a:pt x="997763" y="866321"/>
                    <a:pt x="1011098" y="877751"/>
                    <a:pt x="1005383" y="889181"/>
                  </a:cubicBezTo>
                  <a:cubicBezTo>
                    <a:pt x="1001573" y="899658"/>
                    <a:pt x="992048" y="903468"/>
                    <a:pt x="984428" y="910136"/>
                  </a:cubicBezTo>
                  <a:cubicBezTo>
                    <a:pt x="974903" y="918708"/>
                    <a:pt x="961568" y="909183"/>
                    <a:pt x="952043" y="916803"/>
                  </a:cubicBezTo>
                  <a:cubicBezTo>
                    <a:pt x="937756" y="931091"/>
                    <a:pt x="916801" y="932043"/>
                    <a:pt x="899656" y="938711"/>
                  </a:cubicBezTo>
                  <a:cubicBezTo>
                    <a:pt x="876796" y="947283"/>
                    <a:pt x="858698" y="959666"/>
                    <a:pt x="855841" y="985383"/>
                  </a:cubicBezTo>
                  <a:cubicBezTo>
                    <a:pt x="853936" y="1001576"/>
                    <a:pt x="839648" y="1003481"/>
                    <a:pt x="831076" y="1003481"/>
                  </a:cubicBezTo>
                  <a:cubicBezTo>
                    <a:pt x="779641" y="1006338"/>
                    <a:pt x="763448" y="1048248"/>
                    <a:pt x="738683" y="1081586"/>
                  </a:cubicBezTo>
                  <a:cubicBezTo>
                    <a:pt x="708203" y="1076823"/>
                    <a:pt x="712013" y="1097778"/>
                    <a:pt x="711061" y="1115876"/>
                  </a:cubicBezTo>
                  <a:cubicBezTo>
                    <a:pt x="707251" y="1144451"/>
                    <a:pt x="692011" y="1163501"/>
                    <a:pt x="666293" y="1175883"/>
                  </a:cubicBezTo>
                  <a:cubicBezTo>
                    <a:pt x="636766" y="1191123"/>
                    <a:pt x="610096" y="1209221"/>
                    <a:pt x="585331" y="1230176"/>
                  </a:cubicBezTo>
                  <a:cubicBezTo>
                    <a:pt x="565328" y="1247320"/>
                    <a:pt x="557708" y="1270181"/>
                    <a:pt x="559613" y="1297803"/>
                  </a:cubicBezTo>
                  <a:cubicBezTo>
                    <a:pt x="561518" y="1327331"/>
                    <a:pt x="564376" y="1356858"/>
                    <a:pt x="557708" y="1386386"/>
                  </a:cubicBezTo>
                  <a:cubicBezTo>
                    <a:pt x="555803" y="1394958"/>
                    <a:pt x="551993" y="1406388"/>
                    <a:pt x="542468" y="1407341"/>
                  </a:cubicBezTo>
                  <a:cubicBezTo>
                    <a:pt x="530086" y="1409246"/>
                    <a:pt x="531038" y="1394958"/>
                    <a:pt x="528181" y="1387338"/>
                  </a:cubicBezTo>
                  <a:cubicBezTo>
                    <a:pt x="522466" y="1365431"/>
                    <a:pt x="516751" y="1344476"/>
                    <a:pt x="519608" y="1320663"/>
                  </a:cubicBezTo>
                  <a:cubicBezTo>
                    <a:pt x="521513" y="1300661"/>
                    <a:pt x="522466" y="1280658"/>
                    <a:pt x="488176" y="1283516"/>
                  </a:cubicBezTo>
                  <a:cubicBezTo>
                    <a:pt x="470078" y="1285421"/>
                    <a:pt x="452933" y="1262561"/>
                    <a:pt x="429121" y="1267323"/>
                  </a:cubicBezTo>
                  <a:cubicBezTo>
                    <a:pt x="422453" y="1268276"/>
                    <a:pt x="411023" y="1265418"/>
                    <a:pt x="409118" y="1268276"/>
                  </a:cubicBezTo>
                  <a:cubicBezTo>
                    <a:pt x="391973" y="1307328"/>
                    <a:pt x="364351" y="1288278"/>
                    <a:pt x="336728" y="1284468"/>
                  </a:cubicBezTo>
                  <a:cubicBezTo>
                    <a:pt x="279578" y="1275896"/>
                    <a:pt x="228143" y="1315901"/>
                    <a:pt x="215761" y="1373051"/>
                  </a:cubicBezTo>
                  <a:cubicBezTo>
                    <a:pt x="210998" y="1396863"/>
                    <a:pt x="193853" y="1415913"/>
                    <a:pt x="189091" y="1441631"/>
                  </a:cubicBezTo>
                  <a:cubicBezTo>
                    <a:pt x="182423" y="1476873"/>
                    <a:pt x="183376" y="1511163"/>
                    <a:pt x="196711" y="1544501"/>
                  </a:cubicBezTo>
                  <a:cubicBezTo>
                    <a:pt x="204331" y="1564503"/>
                    <a:pt x="219571" y="1574028"/>
                    <a:pt x="244336" y="1573076"/>
                  </a:cubicBezTo>
                  <a:cubicBezTo>
                    <a:pt x="284341" y="1571171"/>
                    <a:pt x="310058" y="1555931"/>
                    <a:pt x="320536" y="1514973"/>
                  </a:cubicBezTo>
                  <a:cubicBezTo>
                    <a:pt x="324346" y="1500686"/>
                    <a:pt x="374828" y="1487351"/>
                    <a:pt x="387211" y="1494971"/>
                  </a:cubicBezTo>
                  <a:cubicBezTo>
                    <a:pt x="396736" y="1500686"/>
                    <a:pt x="392926" y="1507353"/>
                    <a:pt x="389116" y="1515926"/>
                  </a:cubicBezTo>
                  <a:cubicBezTo>
                    <a:pt x="372923" y="1552121"/>
                    <a:pt x="358636" y="1589268"/>
                    <a:pt x="340538" y="1624511"/>
                  </a:cubicBezTo>
                  <a:cubicBezTo>
                    <a:pt x="329108" y="1646418"/>
                    <a:pt x="340538" y="1644513"/>
                    <a:pt x="354826" y="1644513"/>
                  </a:cubicBezTo>
                  <a:cubicBezTo>
                    <a:pt x="372923" y="1644513"/>
                    <a:pt x="391973" y="1642608"/>
                    <a:pt x="410071" y="1645466"/>
                  </a:cubicBezTo>
                  <a:cubicBezTo>
                    <a:pt x="432931" y="1649276"/>
                    <a:pt x="449123" y="1658801"/>
                    <a:pt x="439598" y="1687376"/>
                  </a:cubicBezTo>
                  <a:cubicBezTo>
                    <a:pt x="433883" y="1705473"/>
                    <a:pt x="432931" y="1725476"/>
                    <a:pt x="426263" y="1743573"/>
                  </a:cubicBezTo>
                  <a:cubicBezTo>
                    <a:pt x="414833" y="1774053"/>
                    <a:pt x="432931" y="1793103"/>
                    <a:pt x="450076" y="1813106"/>
                  </a:cubicBezTo>
                  <a:cubicBezTo>
                    <a:pt x="466268" y="1832156"/>
                    <a:pt x="483413" y="1819773"/>
                    <a:pt x="499606" y="1812153"/>
                  </a:cubicBezTo>
                  <a:cubicBezTo>
                    <a:pt x="512941" y="1806438"/>
                    <a:pt x="528181" y="1806438"/>
                    <a:pt x="536753" y="1818821"/>
                  </a:cubicBezTo>
                  <a:cubicBezTo>
                    <a:pt x="554851" y="1843586"/>
                    <a:pt x="571996" y="1829298"/>
                    <a:pt x="577711" y="1813106"/>
                  </a:cubicBezTo>
                  <a:cubicBezTo>
                    <a:pt x="591998" y="1771196"/>
                    <a:pt x="630098" y="1768338"/>
                    <a:pt x="661531" y="1754051"/>
                  </a:cubicBezTo>
                  <a:cubicBezTo>
                    <a:pt x="671056" y="1754051"/>
                    <a:pt x="673913" y="1755956"/>
                    <a:pt x="672008" y="1763576"/>
                  </a:cubicBezTo>
                  <a:cubicBezTo>
                    <a:pt x="676771" y="1783578"/>
                    <a:pt x="689153" y="1777863"/>
                    <a:pt x="695821" y="1768338"/>
                  </a:cubicBezTo>
                  <a:cubicBezTo>
                    <a:pt x="713918" y="1745478"/>
                    <a:pt x="729158" y="1761671"/>
                    <a:pt x="741541" y="1772148"/>
                  </a:cubicBezTo>
                  <a:cubicBezTo>
                    <a:pt x="769163" y="1795008"/>
                    <a:pt x="799643" y="1798818"/>
                    <a:pt x="832028" y="1788341"/>
                  </a:cubicBezTo>
                  <a:cubicBezTo>
                    <a:pt x="845363" y="1783578"/>
                    <a:pt x="854888" y="1779768"/>
                    <a:pt x="865366" y="1796913"/>
                  </a:cubicBezTo>
                  <a:cubicBezTo>
                    <a:pt x="875843" y="1814058"/>
                    <a:pt x="896798" y="1823583"/>
                    <a:pt x="910133" y="1838823"/>
                  </a:cubicBezTo>
                  <a:cubicBezTo>
                    <a:pt x="947281" y="1881686"/>
                    <a:pt x="990143" y="1906451"/>
                    <a:pt x="1047293" y="1918833"/>
                  </a:cubicBezTo>
                  <a:cubicBezTo>
                    <a:pt x="1093966" y="1928358"/>
                    <a:pt x="1124446" y="1995986"/>
                    <a:pt x="1116826" y="2036943"/>
                  </a:cubicBezTo>
                  <a:cubicBezTo>
                    <a:pt x="1113968" y="2044563"/>
                    <a:pt x="1111111" y="2051231"/>
                    <a:pt x="1106348" y="2056946"/>
                  </a:cubicBezTo>
                  <a:cubicBezTo>
                    <a:pt x="1092061" y="2071233"/>
                    <a:pt x="1112063" y="2086473"/>
                    <a:pt x="1104443" y="2099808"/>
                  </a:cubicBezTo>
                  <a:cubicBezTo>
                    <a:pt x="1110158" y="2107428"/>
                    <a:pt x="1117778" y="2102666"/>
                    <a:pt x="1124446" y="2102666"/>
                  </a:cubicBezTo>
                  <a:cubicBezTo>
                    <a:pt x="1147306" y="2095046"/>
                    <a:pt x="1161593" y="2062661"/>
                    <a:pt x="1193026" y="2077901"/>
                  </a:cubicBezTo>
                  <a:cubicBezTo>
                    <a:pt x="1225411" y="2087426"/>
                    <a:pt x="1244461" y="2125526"/>
                    <a:pt x="1280656" y="2123621"/>
                  </a:cubicBezTo>
                  <a:cubicBezTo>
                    <a:pt x="1325423" y="2121716"/>
                    <a:pt x="1360666" y="2136956"/>
                    <a:pt x="1387336" y="2172198"/>
                  </a:cubicBezTo>
                  <a:cubicBezTo>
                    <a:pt x="1398766" y="2187438"/>
                    <a:pt x="1427341" y="2172198"/>
                    <a:pt x="1434008" y="2199821"/>
                  </a:cubicBezTo>
                  <a:cubicBezTo>
                    <a:pt x="1440676" y="2228396"/>
                    <a:pt x="1444486" y="2256018"/>
                    <a:pt x="1430198" y="2282688"/>
                  </a:cubicBezTo>
                  <a:cubicBezTo>
                    <a:pt x="1413053" y="2315073"/>
                    <a:pt x="1388288" y="2341743"/>
                    <a:pt x="1370191" y="2373176"/>
                  </a:cubicBezTo>
                  <a:cubicBezTo>
                    <a:pt x="1359713" y="2391273"/>
                    <a:pt x="1356856" y="2406513"/>
                    <a:pt x="1358761" y="2423658"/>
                  </a:cubicBezTo>
                  <a:cubicBezTo>
                    <a:pt x="1366381" y="2486523"/>
                    <a:pt x="1352093" y="2544626"/>
                    <a:pt x="1327328" y="2600823"/>
                  </a:cubicBezTo>
                  <a:cubicBezTo>
                    <a:pt x="1321613" y="2612253"/>
                    <a:pt x="1313041" y="2629398"/>
                    <a:pt x="1293991" y="2626541"/>
                  </a:cubicBezTo>
                  <a:cubicBezTo>
                    <a:pt x="1261606" y="2622731"/>
                    <a:pt x="1241603" y="2647496"/>
                    <a:pt x="1218743" y="2661783"/>
                  </a:cubicBezTo>
                  <a:cubicBezTo>
                    <a:pt x="1203503" y="2671308"/>
                    <a:pt x="1187311" y="2690358"/>
                    <a:pt x="1193026" y="2710361"/>
                  </a:cubicBezTo>
                  <a:cubicBezTo>
                    <a:pt x="1205408" y="2757033"/>
                    <a:pt x="1178738" y="2793228"/>
                    <a:pt x="1164451" y="2832281"/>
                  </a:cubicBezTo>
                  <a:cubicBezTo>
                    <a:pt x="1154926" y="2859903"/>
                    <a:pt x="1136828" y="2884668"/>
                    <a:pt x="1122541" y="2910386"/>
                  </a:cubicBezTo>
                  <a:cubicBezTo>
                    <a:pt x="1116826" y="2920863"/>
                    <a:pt x="1109206" y="2929436"/>
                    <a:pt x="1095871" y="2929436"/>
                  </a:cubicBezTo>
                  <a:cubicBezTo>
                    <a:pt x="1085393" y="2920863"/>
                    <a:pt x="1072058" y="2930388"/>
                    <a:pt x="1061581" y="2922768"/>
                  </a:cubicBezTo>
                  <a:cubicBezTo>
                    <a:pt x="1053961" y="2919911"/>
                    <a:pt x="1044436" y="2911338"/>
                    <a:pt x="1047293" y="2929436"/>
                  </a:cubicBezTo>
                  <a:cubicBezTo>
                    <a:pt x="1052056" y="2938961"/>
                    <a:pt x="1062533" y="2944676"/>
                    <a:pt x="1061581" y="2956106"/>
                  </a:cubicBezTo>
                  <a:cubicBezTo>
                    <a:pt x="1055866" y="2964678"/>
                    <a:pt x="1048246" y="2962773"/>
                    <a:pt x="1040626" y="2959916"/>
                  </a:cubicBezTo>
                  <a:cubicBezTo>
                    <a:pt x="952043" y="2929436"/>
                    <a:pt x="865366" y="2895146"/>
                    <a:pt x="783451" y="2850378"/>
                  </a:cubicBezTo>
                  <a:cubicBezTo>
                    <a:pt x="762496" y="2838948"/>
                    <a:pt x="762496" y="2820851"/>
                    <a:pt x="752971" y="2805611"/>
                  </a:cubicBezTo>
                  <a:cubicBezTo>
                    <a:pt x="730111" y="2799896"/>
                    <a:pt x="738683" y="2779893"/>
                    <a:pt x="737731" y="2765606"/>
                  </a:cubicBezTo>
                  <a:cubicBezTo>
                    <a:pt x="736778" y="2697978"/>
                    <a:pt x="732968" y="2631303"/>
                    <a:pt x="721538" y="2564628"/>
                  </a:cubicBezTo>
                  <a:cubicBezTo>
                    <a:pt x="715823" y="2532243"/>
                    <a:pt x="700583" y="2503668"/>
                    <a:pt x="670103" y="2492238"/>
                  </a:cubicBezTo>
                  <a:cubicBezTo>
                    <a:pt x="596761" y="2464616"/>
                    <a:pt x="568186" y="2400798"/>
                    <a:pt x="539611" y="2337933"/>
                  </a:cubicBezTo>
                  <a:cubicBezTo>
                    <a:pt x="520561" y="2296976"/>
                    <a:pt x="502463" y="2256971"/>
                    <a:pt x="473888" y="2221728"/>
                  </a:cubicBezTo>
                  <a:cubicBezTo>
                    <a:pt x="456743" y="2200773"/>
                    <a:pt x="450076" y="2174103"/>
                    <a:pt x="468173" y="2148386"/>
                  </a:cubicBezTo>
                  <a:cubicBezTo>
                    <a:pt x="473888" y="2140766"/>
                    <a:pt x="477698" y="2133146"/>
                    <a:pt x="471983" y="2122668"/>
                  </a:cubicBezTo>
                  <a:cubicBezTo>
                    <a:pt x="452933" y="2083616"/>
                    <a:pt x="471983" y="2052183"/>
                    <a:pt x="493891" y="2021703"/>
                  </a:cubicBezTo>
                  <a:cubicBezTo>
                    <a:pt x="518656" y="1987413"/>
                    <a:pt x="546278" y="1955028"/>
                    <a:pt x="538658" y="1907403"/>
                  </a:cubicBezTo>
                  <a:cubicBezTo>
                    <a:pt x="535801" y="1889306"/>
                    <a:pt x="531991" y="1871208"/>
                    <a:pt x="524371" y="1854063"/>
                  </a:cubicBezTo>
                  <a:cubicBezTo>
                    <a:pt x="517703" y="1837871"/>
                    <a:pt x="507226" y="1834061"/>
                    <a:pt x="499606" y="1853111"/>
                  </a:cubicBezTo>
                  <a:cubicBezTo>
                    <a:pt x="489128" y="1876923"/>
                    <a:pt x="475793" y="1875018"/>
                    <a:pt x="459601" y="1860731"/>
                  </a:cubicBezTo>
                  <a:cubicBezTo>
                    <a:pt x="443408" y="1847396"/>
                    <a:pt x="425311" y="1838823"/>
                    <a:pt x="408166" y="1827393"/>
                  </a:cubicBezTo>
                  <a:cubicBezTo>
                    <a:pt x="375781" y="1806438"/>
                    <a:pt x="371971" y="1771196"/>
                    <a:pt x="354826" y="1742621"/>
                  </a:cubicBezTo>
                  <a:cubicBezTo>
                    <a:pt x="346253" y="1729286"/>
                    <a:pt x="337681" y="1720713"/>
                    <a:pt x="322441" y="1715951"/>
                  </a:cubicBezTo>
                  <a:cubicBezTo>
                    <a:pt x="289103" y="1705473"/>
                    <a:pt x="255766" y="1691186"/>
                    <a:pt x="234811" y="1658801"/>
                  </a:cubicBezTo>
                  <a:cubicBezTo>
                    <a:pt x="228143" y="1649276"/>
                    <a:pt x="218618" y="1639751"/>
                    <a:pt x="206236" y="1644513"/>
                  </a:cubicBezTo>
                  <a:cubicBezTo>
                    <a:pt x="170993" y="1656896"/>
                    <a:pt x="143371" y="1639751"/>
                    <a:pt x="116701" y="1622606"/>
                  </a:cubicBezTo>
                  <a:cubicBezTo>
                    <a:pt x="85268" y="1603556"/>
                    <a:pt x="54788" y="1583553"/>
                    <a:pt x="28118" y="1557836"/>
                  </a:cubicBezTo>
                  <a:cubicBezTo>
                    <a:pt x="11926" y="1541643"/>
                    <a:pt x="1448" y="1523546"/>
                    <a:pt x="12878" y="1499733"/>
                  </a:cubicBezTo>
                  <a:cubicBezTo>
                    <a:pt x="20498" y="1482588"/>
                    <a:pt x="16688" y="1463538"/>
                    <a:pt x="10021" y="1446393"/>
                  </a:cubicBezTo>
                  <a:cubicBezTo>
                    <a:pt x="6211" y="1434963"/>
                    <a:pt x="-1409" y="1423533"/>
                    <a:pt x="5258" y="1410198"/>
                  </a:cubicBezTo>
                  <a:cubicBezTo>
                    <a:pt x="-12839" y="1304471"/>
                    <a:pt x="19546" y="1205411"/>
                    <a:pt x="45263" y="1105398"/>
                  </a:cubicBezTo>
                  <a:cubicBezTo>
                    <a:pt x="94793" y="912993"/>
                    <a:pt x="185281" y="739638"/>
                    <a:pt x="304343" y="581523"/>
                  </a:cubicBezTo>
                  <a:cubicBezTo>
                    <a:pt x="374828" y="487226"/>
                    <a:pt x="458648" y="405311"/>
                    <a:pt x="548183" y="329111"/>
                  </a:cubicBezTo>
                  <a:cubicBezTo>
                    <a:pt x="568186" y="311966"/>
                    <a:pt x="591046" y="303393"/>
                    <a:pt x="617716" y="317681"/>
                  </a:cubicBezTo>
                  <a:cubicBezTo>
                    <a:pt x="628193" y="324348"/>
                    <a:pt x="628193" y="314823"/>
                    <a:pt x="631051" y="309108"/>
                  </a:cubicBezTo>
                  <a:cubicBezTo>
                    <a:pt x="652006" y="308156"/>
                    <a:pt x="669151" y="289106"/>
                    <a:pt x="692011" y="299583"/>
                  </a:cubicBezTo>
                  <a:cubicBezTo>
                    <a:pt x="712013" y="311966"/>
                    <a:pt x="732968" y="317681"/>
                    <a:pt x="756781" y="316728"/>
                  </a:cubicBezTo>
                  <a:cubicBezTo>
                    <a:pt x="764401" y="317681"/>
                    <a:pt x="772973" y="320538"/>
                    <a:pt x="780593" y="315776"/>
                  </a:cubicBezTo>
                  <a:cubicBezTo>
                    <a:pt x="786308" y="312918"/>
                    <a:pt x="792023" y="311966"/>
                    <a:pt x="797738" y="314823"/>
                  </a:cubicBezTo>
                  <a:cubicBezTo>
                    <a:pt x="808216" y="327206"/>
                    <a:pt x="819646" y="321491"/>
                    <a:pt x="831076" y="316728"/>
                  </a:cubicBezTo>
                  <a:cubicBezTo>
                    <a:pt x="837743" y="304346"/>
                    <a:pt x="858698" y="297678"/>
                    <a:pt x="841553" y="277676"/>
                  </a:cubicBezTo>
                  <a:cubicBezTo>
                    <a:pt x="834886" y="270056"/>
                    <a:pt x="846316" y="263388"/>
                    <a:pt x="852031" y="259578"/>
                  </a:cubicBezTo>
                  <a:cubicBezTo>
                    <a:pt x="857269" y="255768"/>
                    <a:pt x="862508" y="252434"/>
                    <a:pt x="867152" y="248624"/>
                  </a:cubicBezTo>
                  <a:lnTo>
                    <a:pt x="876026" y="238011"/>
                  </a:lnTo>
                  <a:lnTo>
                    <a:pt x="858921" y="241392"/>
                  </a:lnTo>
                  <a:cubicBezTo>
                    <a:pt x="840303" y="244874"/>
                    <a:pt x="823694" y="244338"/>
                    <a:pt x="821551" y="210048"/>
                  </a:cubicBezTo>
                  <a:cubicBezTo>
                    <a:pt x="833933" y="208143"/>
                    <a:pt x="848221" y="208143"/>
                    <a:pt x="857746" y="190998"/>
                  </a:cubicBezTo>
                  <a:cubicBezTo>
                    <a:pt x="861079" y="184807"/>
                    <a:pt x="867032" y="183378"/>
                    <a:pt x="873343" y="184331"/>
                  </a:cubicBezTo>
                  <a:close/>
                  <a:moveTo>
                    <a:pt x="798215" y="181949"/>
                  </a:moveTo>
                  <a:cubicBezTo>
                    <a:pt x="801310" y="182187"/>
                    <a:pt x="803930" y="183378"/>
                    <a:pt x="805359" y="187188"/>
                  </a:cubicBezTo>
                  <a:cubicBezTo>
                    <a:pt x="808216" y="194808"/>
                    <a:pt x="800596" y="194808"/>
                    <a:pt x="795834" y="196713"/>
                  </a:cubicBezTo>
                  <a:cubicBezTo>
                    <a:pt x="790119" y="193856"/>
                    <a:pt x="788214" y="189093"/>
                    <a:pt x="788214" y="182426"/>
                  </a:cubicBezTo>
                  <a:cubicBezTo>
                    <a:pt x="791547" y="182426"/>
                    <a:pt x="795119" y="181711"/>
                    <a:pt x="798215" y="181949"/>
                  </a:cubicBezTo>
                  <a:close/>
                  <a:moveTo>
                    <a:pt x="938708" y="121466"/>
                  </a:moveTo>
                  <a:cubicBezTo>
                    <a:pt x="943471" y="128133"/>
                    <a:pt x="953948" y="130038"/>
                    <a:pt x="952043" y="141468"/>
                  </a:cubicBezTo>
                  <a:lnTo>
                    <a:pt x="951037" y="142501"/>
                  </a:lnTo>
                  <a:lnTo>
                    <a:pt x="953949" y="140516"/>
                  </a:lnTo>
                  <a:cubicBezTo>
                    <a:pt x="952996" y="143373"/>
                    <a:pt x="952996" y="146231"/>
                    <a:pt x="952996" y="148136"/>
                  </a:cubicBezTo>
                  <a:cubicBezTo>
                    <a:pt x="952996" y="154803"/>
                    <a:pt x="952996" y="161471"/>
                    <a:pt x="952996" y="169091"/>
                  </a:cubicBezTo>
                  <a:cubicBezTo>
                    <a:pt x="949662" y="166709"/>
                    <a:pt x="947281" y="162899"/>
                    <a:pt x="944424" y="159804"/>
                  </a:cubicBezTo>
                  <a:lnTo>
                    <a:pt x="933131" y="154863"/>
                  </a:lnTo>
                  <a:lnTo>
                    <a:pt x="931088" y="155756"/>
                  </a:lnTo>
                  <a:cubicBezTo>
                    <a:pt x="931088" y="155756"/>
                    <a:pt x="930136" y="155756"/>
                    <a:pt x="930136" y="155756"/>
                  </a:cubicBezTo>
                  <a:cubicBezTo>
                    <a:pt x="925373" y="152898"/>
                    <a:pt x="906323" y="162423"/>
                    <a:pt x="918706" y="144326"/>
                  </a:cubicBezTo>
                  <a:cubicBezTo>
                    <a:pt x="923468" y="137658"/>
                    <a:pt x="931088" y="131943"/>
                    <a:pt x="931088" y="122418"/>
                  </a:cubicBezTo>
                  <a:cubicBezTo>
                    <a:pt x="934898" y="118608"/>
                    <a:pt x="936803" y="118608"/>
                    <a:pt x="938708" y="121466"/>
                  </a:cubicBezTo>
                  <a:close/>
                  <a:moveTo>
                    <a:pt x="925373" y="107178"/>
                  </a:moveTo>
                  <a:cubicBezTo>
                    <a:pt x="930136" y="111940"/>
                    <a:pt x="934898" y="116703"/>
                    <a:pt x="938708" y="121465"/>
                  </a:cubicBezTo>
                  <a:lnTo>
                    <a:pt x="935851" y="121465"/>
                  </a:lnTo>
                  <a:cubicBezTo>
                    <a:pt x="935851" y="121465"/>
                    <a:pt x="932993" y="121465"/>
                    <a:pt x="932993" y="121465"/>
                  </a:cubicBezTo>
                  <a:cubicBezTo>
                    <a:pt x="923468" y="125275"/>
                    <a:pt x="912991" y="131943"/>
                    <a:pt x="901561" y="123370"/>
                  </a:cubicBezTo>
                  <a:cubicBezTo>
                    <a:pt x="904418" y="109083"/>
                    <a:pt x="915848" y="109083"/>
                    <a:pt x="925373" y="107178"/>
                  </a:cubicBezTo>
                  <a:close/>
                  <a:moveTo>
                    <a:pt x="1021576" y="71936"/>
                  </a:moveTo>
                  <a:cubicBezTo>
                    <a:pt x="1037768" y="75746"/>
                    <a:pt x="1038721" y="87176"/>
                    <a:pt x="1031101" y="97653"/>
                  </a:cubicBezTo>
                  <a:cubicBezTo>
                    <a:pt x="1019671" y="115751"/>
                    <a:pt x="1011098" y="95748"/>
                    <a:pt x="1000621" y="92891"/>
                  </a:cubicBezTo>
                  <a:cubicBezTo>
                    <a:pt x="1002526" y="88128"/>
                    <a:pt x="1005383" y="83366"/>
                    <a:pt x="1007288" y="79556"/>
                  </a:cubicBezTo>
                  <a:cubicBezTo>
                    <a:pt x="1012051" y="76698"/>
                    <a:pt x="1016813" y="74793"/>
                    <a:pt x="1021576" y="71936"/>
                  </a:cubicBezTo>
                  <a:close/>
                  <a:moveTo>
                    <a:pt x="1113849" y="40265"/>
                  </a:moveTo>
                  <a:cubicBezTo>
                    <a:pt x="1128732" y="39074"/>
                    <a:pt x="1143972" y="42885"/>
                    <a:pt x="1159689" y="51933"/>
                  </a:cubicBezTo>
                  <a:cubicBezTo>
                    <a:pt x="1175881" y="68126"/>
                    <a:pt x="1166356" y="76698"/>
                    <a:pt x="1151116" y="84318"/>
                  </a:cubicBezTo>
                  <a:cubicBezTo>
                    <a:pt x="1137781" y="90986"/>
                    <a:pt x="1123494" y="86223"/>
                    <a:pt x="1111111" y="92891"/>
                  </a:cubicBezTo>
                  <a:cubicBezTo>
                    <a:pt x="1083489" y="98606"/>
                    <a:pt x="1067296" y="90033"/>
                    <a:pt x="1070153" y="58601"/>
                  </a:cubicBezTo>
                  <a:cubicBezTo>
                    <a:pt x="1084441" y="47647"/>
                    <a:pt x="1098967" y="41456"/>
                    <a:pt x="1113849" y="40265"/>
                  </a:cubicBezTo>
                  <a:close/>
                  <a:moveTo>
                    <a:pt x="1400760" y="96"/>
                  </a:moveTo>
                  <a:cubicBezTo>
                    <a:pt x="1426031" y="498"/>
                    <a:pt x="1451392" y="2164"/>
                    <a:pt x="1476871" y="5260"/>
                  </a:cubicBezTo>
                  <a:cubicBezTo>
                    <a:pt x="1521639" y="13833"/>
                    <a:pt x="1566406" y="14785"/>
                    <a:pt x="1611174" y="9070"/>
                  </a:cubicBezTo>
                  <a:cubicBezTo>
                    <a:pt x="1614984" y="7165"/>
                    <a:pt x="1619746" y="9070"/>
                    <a:pt x="1619746" y="17643"/>
                  </a:cubicBezTo>
                  <a:cubicBezTo>
                    <a:pt x="1631176" y="13833"/>
                    <a:pt x="1639748" y="20500"/>
                    <a:pt x="1646416" y="28120"/>
                  </a:cubicBezTo>
                  <a:cubicBezTo>
                    <a:pt x="1652131" y="36693"/>
                    <a:pt x="1659751" y="35740"/>
                    <a:pt x="1667371" y="31930"/>
                  </a:cubicBezTo>
                  <a:cubicBezTo>
                    <a:pt x="1693088" y="18119"/>
                    <a:pt x="1717377" y="11690"/>
                    <a:pt x="1742261" y="11690"/>
                  </a:cubicBezTo>
                  <a:cubicBezTo>
                    <a:pt x="1767145" y="11690"/>
                    <a:pt x="1792624" y="18119"/>
                    <a:pt x="1820723" y="30025"/>
                  </a:cubicBezTo>
                  <a:cubicBezTo>
                    <a:pt x="1845488" y="40503"/>
                    <a:pt x="1874063" y="40503"/>
                    <a:pt x="1901686" y="45265"/>
                  </a:cubicBezTo>
                  <a:cubicBezTo>
                    <a:pt x="1905496" y="54790"/>
                    <a:pt x="1888351" y="56695"/>
                    <a:pt x="1894066" y="69078"/>
                  </a:cubicBezTo>
                  <a:cubicBezTo>
                    <a:pt x="1913116" y="57648"/>
                    <a:pt x="1934071" y="52885"/>
                    <a:pt x="1955978" y="55743"/>
                  </a:cubicBezTo>
                  <a:cubicBezTo>
                    <a:pt x="1961693" y="62410"/>
                    <a:pt x="1959788" y="69078"/>
                    <a:pt x="1954073" y="71935"/>
                  </a:cubicBezTo>
                  <a:cubicBezTo>
                    <a:pt x="1939786" y="78603"/>
                    <a:pt x="1939786" y="91938"/>
                    <a:pt x="1935976" y="103368"/>
                  </a:cubicBezTo>
                  <a:cubicBezTo>
                    <a:pt x="1904543" y="124323"/>
                    <a:pt x="1914068" y="142420"/>
                    <a:pt x="1949311" y="161470"/>
                  </a:cubicBezTo>
                  <a:cubicBezTo>
                    <a:pt x="1923593" y="162423"/>
                    <a:pt x="1905496" y="153850"/>
                    <a:pt x="1894066" y="171948"/>
                  </a:cubicBezTo>
                  <a:cubicBezTo>
                    <a:pt x="1899781" y="177663"/>
                    <a:pt x="1909306" y="175758"/>
                    <a:pt x="1913116" y="183378"/>
                  </a:cubicBezTo>
                  <a:cubicBezTo>
                    <a:pt x="1917878" y="187188"/>
                    <a:pt x="1922641" y="195760"/>
                    <a:pt x="1907401" y="196713"/>
                  </a:cubicBezTo>
                  <a:cubicBezTo>
                    <a:pt x="1907401" y="221478"/>
                    <a:pt x="1903591" y="242433"/>
                    <a:pt x="1873111" y="245290"/>
                  </a:cubicBezTo>
                  <a:cubicBezTo>
                    <a:pt x="1842631" y="244338"/>
                    <a:pt x="1879778" y="263388"/>
                    <a:pt x="1866443" y="267198"/>
                  </a:cubicBezTo>
                  <a:cubicBezTo>
                    <a:pt x="1860728" y="271008"/>
                    <a:pt x="1855013" y="271960"/>
                    <a:pt x="1851203" y="270055"/>
                  </a:cubicBezTo>
                  <a:cubicBezTo>
                    <a:pt x="1860728" y="280533"/>
                    <a:pt x="1876921" y="291963"/>
                    <a:pt x="1866443" y="313870"/>
                  </a:cubicBezTo>
                  <a:cubicBezTo>
                    <a:pt x="1859776" y="319585"/>
                    <a:pt x="1852156" y="321490"/>
                    <a:pt x="1843583" y="319585"/>
                  </a:cubicBezTo>
                  <a:cubicBezTo>
                    <a:pt x="1833106" y="315775"/>
                    <a:pt x="1827391" y="307203"/>
                    <a:pt x="1819771" y="300535"/>
                  </a:cubicBezTo>
                  <a:cubicBezTo>
                    <a:pt x="1811198" y="310060"/>
                    <a:pt x="1800721" y="314823"/>
                    <a:pt x="1788338" y="313870"/>
                  </a:cubicBezTo>
                  <a:cubicBezTo>
                    <a:pt x="1791196" y="322443"/>
                    <a:pt x="1796911" y="313870"/>
                    <a:pt x="1800721" y="315775"/>
                  </a:cubicBezTo>
                  <a:cubicBezTo>
                    <a:pt x="1808341" y="314823"/>
                    <a:pt x="1815961" y="312918"/>
                    <a:pt x="1823581" y="314823"/>
                  </a:cubicBezTo>
                  <a:cubicBezTo>
                    <a:pt x="1826438" y="315775"/>
                    <a:pt x="1830248" y="316728"/>
                    <a:pt x="1833106" y="317680"/>
                  </a:cubicBezTo>
                  <a:cubicBezTo>
                    <a:pt x="1838821" y="322443"/>
                    <a:pt x="1842631" y="327205"/>
                    <a:pt x="1838821" y="334825"/>
                  </a:cubicBezTo>
                  <a:cubicBezTo>
                    <a:pt x="1800721" y="354828"/>
                    <a:pt x="1760716" y="371020"/>
                    <a:pt x="1715948" y="370068"/>
                  </a:cubicBezTo>
                  <a:cubicBezTo>
                    <a:pt x="1707376" y="370068"/>
                    <a:pt x="1695946" y="372925"/>
                    <a:pt x="1691183" y="379593"/>
                  </a:cubicBezTo>
                  <a:cubicBezTo>
                    <a:pt x="1662608" y="411025"/>
                    <a:pt x="1627366" y="425313"/>
                    <a:pt x="1586408" y="430075"/>
                  </a:cubicBezTo>
                  <a:cubicBezTo>
                    <a:pt x="1564501" y="432933"/>
                    <a:pt x="1554976" y="450078"/>
                    <a:pt x="1542593" y="468175"/>
                  </a:cubicBezTo>
                  <a:cubicBezTo>
                    <a:pt x="1522591" y="497703"/>
                    <a:pt x="1501636" y="527230"/>
                    <a:pt x="1480681" y="555805"/>
                  </a:cubicBezTo>
                  <a:cubicBezTo>
                    <a:pt x="1475918" y="562473"/>
                    <a:pt x="1469251" y="562473"/>
                    <a:pt x="1462583" y="562473"/>
                  </a:cubicBezTo>
                  <a:cubicBezTo>
                    <a:pt x="1419721" y="558663"/>
                    <a:pt x="1380668" y="507228"/>
                    <a:pt x="1385431" y="462460"/>
                  </a:cubicBezTo>
                  <a:cubicBezTo>
                    <a:pt x="1388288" y="441505"/>
                    <a:pt x="1374001" y="421503"/>
                    <a:pt x="1379716" y="398643"/>
                  </a:cubicBezTo>
                  <a:cubicBezTo>
                    <a:pt x="1387336" y="363400"/>
                    <a:pt x="1418768" y="354828"/>
                    <a:pt x="1441628" y="335778"/>
                  </a:cubicBezTo>
                  <a:cubicBezTo>
                    <a:pt x="1443533" y="331015"/>
                    <a:pt x="1445438" y="325300"/>
                    <a:pt x="1449248" y="321490"/>
                  </a:cubicBezTo>
                  <a:cubicBezTo>
                    <a:pt x="1454011" y="314823"/>
                    <a:pt x="1454963" y="306250"/>
                    <a:pt x="1461631" y="300535"/>
                  </a:cubicBezTo>
                  <a:cubicBezTo>
                    <a:pt x="1451153" y="280533"/>
                    <a:pt x="1439723" y="265293"/>
                    <a:pt x="1412101" y="280533"/>
                  </a:cubicBezTo>
                  <a:cubicBezTo>
                    <a:pt x="1425436" y="259578"/>
                    <a:pt x="1438771" y="241480"/>
                    <a:pt x="1434961" y="215763"/>
                  </a:cubicBezTo>
                  <a:cubicBezTo>
                    <a:pt x="1430198" y="178615"/>
                    <a:pt x="1409243" y="158613"/>
                    <a:pt x="1371143" y="160518"/>
                  </a:cubicBezTo>
                  <a:cubicBezTo>
                    <a:pt x="1357808" y="161470"/>
                    <a:pt x="1343521" y="159565"/>
                    <a:pt x="1331138" y="162423"/>
                  </a:cubicBezTo>
                  <a:cubicBezTo>
                    <a:pt x="1317803" y="165280"/>
                    <a:pt x="1310183" y="161470"/>
                    <a:pt x="1303516" y="150040"/>
                  </a:cubicBezTo>
                  <a:cubicBezTo>
                    <a:pt x="1296848" y="136705"/>
                    <a:pt x="1300658" y="131943"/>
                    <a:pt x="1313993" y="130038"/>
                  </a:cubicBezTo>
                  <a:cubicBezTo>
                    <a:pt x="1321613" y="129085"/>
                    <a:pt x="1316851" y="124323"/>
                    <a:pt x="1313041" y="121465"/>
                  </a:cubicBezTo>
                  <a:cubicBezTo>
                    <a:pt x="1283513" y="99558"/>
                    <a:pt x="1311136" y="99558"/>
                    <a:pt x="1323518" y="96700"/>
                  </a:cubicBezTo>
                  <a:cubicBezTo>
                    <a:pt x="1344473" y="92890"/>
                    <a:pt x="1365428" y="88128"/>
                    <a:pt x="1387336" y="88128"/>
                  </a:cubicBezTo>
                  <a:cubicBezTo>
                    <a:pt x="1399718" y="88128"/>
                    <a:pt x="1414006" y="81460"/>
                    <a:pt x="1394003" y="68125"/>
                  </a:cubicBezTo>
                  <a:cubicBezTo>
                    <a:pt x="1402576" y="42408"/>
                    <a:pt x="1427341" y="49075"/>
                    <a:pt x="1445438" y="41455"/>
                  </a:cubicBezTo>
                  <a:lnTo>
                    <a:pt x="1471104" y="35589"/>
                  </a:lnTo>
                  <a:lnTo>
                    <a:pt x="1469608" y="35026"/>
                  </a:lnTo>
                  <a:cubicBezTo>
                    <a:pt x="1465441" y="34550"/>
                    <a:pt x="1461155" y="34788"/>
                    <a:pt x="1456869" y="34788"/>
                  </a:cubicBezTo>
                  <a:cubicBezTo>
                    <a:pt x="1424484" y="38598"/>
                    <a:pt x="1396861" y="56695"/>
                    <a:pt x="1365429" y="60505"/>
                  </a:cubicBezTo>
                  <a:cubicBezTo>
                    <a:pt x="1307326" y="66220"/>
                    <a:pt x="1264464" y="112893"/>
                    <a:pt x="1208266" y="122418"/>
                  </a:cubicBezTo>
                  <a:cubicBezTo>
                    <a:pt x="1196836" y="130038"/>
                    <a:pt x="1186359" y="129085"/>
                    <a:pt x="1175881" y="122418"/>
                  </a:cubicBezTo>
                  <a:cubicBezTo>
                    <a:pt x="1178739" y="129085"/>
                    <a:pt x="1197789" y="127180"/>
                    <a:pt x="1187311" y="142420"/>
                  </a:cubicBezTo>
                  <a:cubicBezTo>
                    <a:pt x="1185406" y="144325"/>
                    <a:pt x="1182549" y="146230"/>
                    <a:pt x="1180644" y="149088"/>
                  </a:cubicBezTo>
                  <a:cubicBezTo>
                    <a:pt x="1173262" y="152183"/>
                    <a:pt x="1165939" y="153434"/>
                    <a:pt x="1158647" y="153642"/>
                  </a:cubicBezTo>
                  <a:lnTo>
                    <a:pt x="1143520" y="152466"/>
                  </a:lnTo>
                  <a:lnTo>
                    <a:pt x="1148259" y="153731"/>
                  </a:lnTo>
                  <a:cubicBezTo>
                    <a:pt x="1153498" y="157422"/>
                    <a:pt x="1155879" y="163851"/>
                    <a:pt x="1152069" y="175758"/>
                  </a:cubicBezTo>
                  <a:cubicBezTo>
                    <a:pt x="1112064" y="198618"/>
                    <a:pt x="1069201" y="175758"/>
                    <a:pt x="1029196" y="182425"/>
                  </a:cubicBezTo>
                  <a:cubicBezTo>
                    <a:pt x="1020624" y="171948"/>
                    <a:pt x="980619" y="182425"/>
                    <a:pt x="1006336" y="148135"/>
                  </a:cubicBezTo>
                  <a:cubicBezTo>
                    <a:pt x="1011099" y="141468"/>
                    <a:pt x="1003479" y="136705"/>
                    <a:pt x="995859" y="134800"/>
                  </a:cubicBezTo>
                  <a:cubicBezTo>
                    <a:pt x="984429" y="131943"/>
                    <a:pt x="981571" y="125275"/>
                    <a:pt x="987286" y="114798"/>
                  </a:cubicBezTo>
                  <a:cubicBezTo>
                    <a:pt x="1010146" y="115750"/>
                    <a:pt x="1027291" y="130990"/>
                    <a:pt x="1049199" y="134800"/>
                  </a:cubicBezTo>
                  <a:cubicBezTo>
                    <a:pt x="1053009" y="140515"/>
                    <a:pt x="1055866" y="147183"/>
                    <a:pt x="1064439" y="149088"/>
                  </a:cubicBezTo>
                  <a:cubicBezTo>
                    <a:pt x="1074916" y="150993"/>
                    <a:pt x="1085394" y="150278"/>
                    <a:pt x="1095871" y="149326"/>
                  </a:cubicBezTo>
                  <a:lnTo>
                    <a:pt x="1106484" y="148924"/>
                  </a:lnTo>
                  <a:lnTo>
                    <a:pt x="1093014" y="149088"/>
                  </a:lnTo>
                  <a:cubicBezTo>
                    <a:pt x="1081584" y="144325"/>
                    <a:pt x="1067296" y="146230"/>
                    <a:pt x="1062534" y="131943"/>
                  </a:cubicBezTo>
                  <a:cubicBezTo>
                    <a:pt x="1083489" y="115750"/>
                    <a:pt x="1102539" y="93843"/>
                    <a:pt x="1133971" y="110988"/>
                  </a:cubicBezTo>
                  <a:cubicBezTo>
                    <a:pt x="1150164" y="112893"/>
                    <a:pt x="1147306" y="91938"/>
                    <a:pt x="1158736" y="88128"/>
                  </a:cubicBezTo>
                  <a:cubicBezTo>
                    <a:pt x="1164451" y="84318"/>
                    <a:pt x="1172071" y="81460"/>
                    <a:pt x="1173024" y="73840"/>
                  </a:cubicBezTo>
                  <a:cubicBezTo>
                    <a:pt x="1176834" y="44313"/>
                    <a:pt x="1193979" y="46218"/>
                    <a:pt x="1214934" y="54790"/>
                  </a:cubicBezTo>
                  <a:cubicBezTo>
                    <a:pt x="1234936" y="51933"/>
                    <a:pt x="1254939" y="44313"/>
                    <a:pt x="1275894" y="44313"/>
                  </a:cubicBezTo>
                  <a:cubicBezTo>
                    <a:pt x="1253986" y="44313"/>
                    <a:pt x="1233031" y="51933"/>
                    <a:pt x="1211124" y="51933"/>
                  </a:cubicBezTo>
                  <a:cubicBezTo>
                    <a:pt x="1199694" y="46218"/>
                    <a:pt x="1184454" y="50028"/>
                    <a:pt x="1174929" y="39550"/>
                  </a:cubicBezTo>
                  <a:cubicBezTo>
                    <a:pt x="1174929" y="34788"/>
                    <a:pt x="1174929" y="30978"/>
                    <a:pt x="1174929" y="26215"/>
                  </a:cubicBezTo>
                  <a:cubicBezTo>
                    <a:pt x="1249938" y="9070"/>
                    <a:pt x="1324947" y="-1110"/>
                    <a:pt x="1400760" y="96"/>
                  </a:cubicBezTo>
                  <a:close/>
                </a:path>
              </a:pathLst>
            </a:custGeom>
            <a:solidFill>
              <a:schemeClr val="accent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</p:grpSp>
      <p:grpSp>
        <p:nvGrpSpPr>
          <p:cNvPr id="43" name="Group 42">
            <a:extLst>
              <a:ext uri="{FF2B5EF4-FFF2-40B4-BE49-F238E27FC236}">
                <a16:creationId xmlns="" xmlns:a16="http://schemas.microsoft.com/office/drawing/2014/main" id="{A1F6B37E-79DA-49BD-BFE7-818E33325818}"/>
              </a:ext>
            </a:extLst>
          </p:cNvPr>
          <p:cNvGrpSpPr/>
          <p:nvPr/>
        </p:nvGrpSpPr>
        <p:grpSpPr>
          <a:xfrm>
            <a:off x="1812906" y="2868291"/>
            <a:ext cx="2252095" cy="1915252"/>
            <a:chOff x="5467400" y="1368636"/>
            <a:chExt cx="2102262" cy="1787829"/>
          </a:xfrm>
        </p:grpSpPr>
        <p:sp>
          <p:nvSpPr>
            <p:cNvPr id="44" name="Freeform: Shape 43">
              <a:extLst>
                <a:ext uri="{FF2B5EF4-FFF2-40B4-BE49-F238E27FC236}">
                  <a16:creationId xmlns="" xmlns:a16="http://schemas.microsoft.com/office/drawing/2014/main" id="{A0C5D762-9F4E-4E49-8EC0-8C39BDCD261C}"/>
                </a:ext>
              </a:extLst>
            </p:cNvPr>
            <p:cNvSpPr/>
            <p:nvPr/>
          </p:nvSpPr>
          <p:spPr>
            <a:xfrm>
              <a:off x="5840734" y="1698113"/>
              <a:ext cx="1360796" cy="1458352"/>
            </a:xfrm>
            <a:custGeom>
              <a:avLst/>
              <a:gdLst>
                <a:gd name="connsiteX0" fmla="*/ 1357872 w 1360796"/>
                <a:gd name="connsiteY0" fmla="*/ 727457 h 1458352"/>
                <a:gd name="connsiteX1" fmla="*/ 1299864 w 1360796"/>
                <a:gd name="connsiteY1" fmla="*/ 529045 h 1458352"/>
                <a:gd name="connsiteX2" fmla="*/ 1197107 w 1360796"/>
                <a:gd name="connsiteY2" fmla="*/ 374672 h 1458352"/>
                <a:gd name="connsiteX3" fmla="*/ 1075408 w 1360796"/>
                <a:gd name="connsiteY3" fmla="*/ 243976 h 1458352"/>
                <a:gd name="connsiteX4" fmla="*/ 928375 w 1360796"/>
                <a:gd name="connsiteY4" fmla="*/ 85105 h 1458352"/>
                <a:gd name="connsiteX5" fmla="*/ 844795 w 1360796"/>
                <a:gd name="connsiteY5" fmla="*/ 30648 h 1458352"/>
                <a:gd name="connsiteX6" fmla="*/ 773528 w 1360796"/>
                <a:gd name="connsiteY6" fmla="*/ 9102 h 1458352"/>
                <a:gd name="connsiteX7" fmla="*/ 491064 w 1360796"/>
                <a:gd name="connsiteY7" fmla="*/ 69005 h 1458352"/>
                <a:gd name="connsiteX8" fmla="*/ 300228 w 1360796"/>
                <a:gd name="connsiteY8" fmla="*/ 222667 h 1458352"/>
                <a:gd name="connsiteX9" fmla="*/ 199365 w 1360796"/>
                <a:gd name="connsiteY9" fmla="*/ 310271 h 1458352"/>
                <a:gd name="connsiteX10" fmla="*/ 53753 w 1360796"/>
                <a:gd name="connsiteY10" fmla="*/ 535438 h 1458352"/>
                <a:gd name="connsiteX11" fmla="*/ 6 w 1360796"/>
                <a:gd name="connsiteY11" fmla="*/ 743557 h 1458352"/>
                <a:gd name="connsiteX12" fmla="*/ 21079 w 1360796"/>
                <a:gd name="connsiteY12" fmla="*/ 930841 h 1458352"/>
                <a:gd name="connsiteX13" fmla="*/ 134254 w 1360796"/>
                <a:gd name="connsiteY13" fmla="*/ 1143459 h 1458352"/>
                <a:gd name="connsiteX14" fmla="*/ 139226 w 1360796"/>
                <a:gd name="connsiteY14" fmla="*/ 1148431 h 1458352"/>
                <a:gd name="connsiteX15" fmla="*/ 274421 w 1360796"/>
                <a:gd name="connsiteY15" fmla="*/ 1290492 h 1458352"/>
                <a:gd name="connsiteX16" fmla="*/ 488222 w 1360796"/>
                <a:gd name="connsiteY16" fmla="*/ 1421188 h 1458352"/>
                <a:gd name="connsiteX17" fmla="*/ 724754 w 1360796"/>
                <a:gd name="connsiteY17" fmla="*/ 1455282 h 1458352"/>
                <a:gd name="connsiteX18" fmla="*/ 954182 w 1360796"/>
                <a:gd name="connsiteY18" fmla="*/ 1377386 h 1458352"/>
                <a:gd name="connsiteX19" fmla="*/ 1126550 w 1360796"/>
                <a:gd name="connsiteY19" fmla="*/ 1236509 h 1458352"/>
                <a:gd name="connsiteX20" fmla="*/ 1264349 w 1360796"/>
                <a:gd name="connsiteY20" fmla="*/ 1063904 h 1458352"/>
                <a:gd name="connsiteX21" fmla="*/ 1324251 w 1360796"/>
                <a:gd name="connsiteY21" fmla="*/ 963278 h 1458352"/>
                <a:gd name="connsiteX22" fmla="*/ 1350296 w 1360796"/>
                <a:gd name="connsiteY22" fmla="*/ 900298 h 1458352"/>
                <a:gd name="connsiteX23" fmla="*/ 1357872 w 1360796"/>
                <a:gd name="connsiteY23" fmla="*/ 727457 h 14583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360796" h="1458352">
                  <a:moveTo>
                    <a:pt x="1357872" y="727457"/>
                  </a:moveTo>
                  <a:cubicBezTo>
                    <a:pt x="1353610" y="667081"/>
                    <a:pt x="1324488" y="596051"/>
                    <a:pt x="1299864" y="529045"/>
                  </a:cubicBezTo>
                  <a:cubicBezTo>
                    <a:pt x="1278318" y="469853"/>
                    <a:pt x="1242803" y="419185"/>
                    <a:pt x="1197107" y="374672"/>
                  </a:cubicBezTo>
                  <a:cubicBezTo>
                    <a:pt x="1154488" y="333238"/>
                    <a:pt x="1115658" y="287778"/>
                    <a:pt x="1075408" y="243976"/>
                  </a:cubicBezTo>
                  <a:cubicBezTo>
                    <a:pt x="1026633" y="190703"/>
                    <a:pt x="979516" y="136010"/>
                    <a:pt x="928375" y="85105"/>
                  </a:cubicBezTo>
                  <a:cubicBezTo>
                    <a:pt x="903987" y="60954"/>
                    <a:pt x="876049" y="43433"/>
                    <a:pt x="844795" y="30648"/>
                  </a:cubicBezTo>
                  <a:cubicBezTo>
                    <a:pt x="821829" y="21177"/>
                    <a:pt x="797915" y="14074"/>
                    <a:pt x="773528" y="9102"/>
                  </a:cubicBezTo>
                  <a:cubicBezTo>
                    <a:pt x="670771" y="-11497"/>
                    <a:pt x="575827" y="578"/>
                    <a:pt x="491064" y="69005"/>
                  </a:cubicBezTo>
                  <a:cubicBezTo>
                    <a:pt x="427610" y="120383"/>
                    <a:pt x="363682" y="171052"/>
                    <a:pt x="300228" y="222667"/>
                  </a:cubicBezTo>
                  <a:cubicBezTo>
                    <a:pt x="265660" y="250842"/>
                    <a:pt x="230382" y="278308"/>
                    <a:pt x="199365" y="310271"/>
                  </a:cubicBezTo>
                  <a:cubicBezTo>
                    <a:pt x="136385" y="375856"/>
                    <a:pt x="82402" y="449254"/>
                    <a:pt x="53753" y="535438"/>
                  </a:cubicBezTo>
                  <a:cubicBezTo>
                    <a:pt x="26287" y="617596"/>
                    <a:pt x="-467" y="702596"/>
                    <a:pt x="6" y="743557"/>
                  </a:cubicBezTo>
                  <a:cubicBezTo>
                    <a:pt x="953" y="807011"/>
                    <a:pt x="4031" y="869518"/>
                    <a:pt x="21079" y="930841"/>
                  </a:cubicBezTo>
                  <a:cubicBezTo>
                    <a:pt x="43098" y="1010395"/>
                    <a:pt x="82875" y="1080005"/>
                    <a:pt x="134254" y="1143459"/>
                  </a:cubicBezTo>
                  <a:cubicBezTo>
                    <a:pt x="135911" y="1145116"/>
                    <a:pt x="137805" y="1146773"/>
                    <a:pt x="139226" y="1148431"/>
                  </a:cubicBezTo>
                  <a:cubicBezTo>
                    <a:pt x="179240" y="1200520"/>
                    <a:pt x="224226" y="1247637"/>
                    <a:pt x="274421" y="1290492"/>
                  </a:cubicBezTo>
                  <a:cubicBezTo>
                    <a:pt x="338822" y="1345422"/>
                    <a:pt x="408195" y="1391828"/>
                    <a:pt x="488222" y="1421188"/>
                  </a:cubicBezTo>
                  <a:cubicBezTo>
                    <a:pt x="564698" y="1449363"/>
                    <a:pt x="643069" y="1465463"/>
                    <a:pt x="724754" y="1455282"/>
                  </a:cubicBezTo>
                  <a:cubicBezTo>
                    <a:pt x="806439" y="1445101"/>
                    <a:pt x="882915" y="1418347"/>
                    <a:pt x="954182" y="1377386"/>
                  </a:cubicBezTo>
                  <a:cubicBezTo>
                    <a:pt x="1019294" y="1339976"/>
                    <a:pt x="1075408" y="1291439"/>
                    <a:pt x="1126550" y="1236509"/>
                  </a:cubicBezTo>
                  <a:cubicBezTo>
                    <a:pt x="1177218" y="1182525"/>
                    <a:pt x="1223151" y="1124991"/>
                    <a:pt x="1264349" y="1063904"/>
                  </a:cubicBezTo>
                  <a:cubicBezTo>
                    <a:pt x="1286131" y="1031467"/>
                    <a:pt x="1306493" y="998320"/>
                    <a:pt x="1324251" y="963278"/>
                  </a:cubicBezTo>
                  <a:cubicBezTo>
                    <a:pt x="1334669" y="942916"/>
                    <a:pt x="1345087" y="922791"/>
                    <a:pt x="1350296" y="900298"/>
                  </a:cubicBezTo>
                  <a:cubicBezTo>
                    <a:pt x="1363318" y="843000"/>
                    <a:pt x="1362134" y="785465"/>
                    <a:pt x="1357872" y="727457"/>
                  </a:cubicBezTo>
                  <a:close/>
                </a:path>
              </a:pathLst>
            </a:custGeom>
            <a:solidFill>
              <a:srgbClr val="F3F3F3"/>
            </a:solidFill>
            <a:ln w="23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="" xmlns:a16="http://schemas.microsoft.com/office/drawing/2014/main" id="{C3D048C9-6E4D-453A-BED6-749FB2BAD6A1}"/>
                </a:ext>
              </a:extLst>
            </p:cNvPr>
            <p:cNvSpPr/>
            <p:nvPr/>
          </p:nvSpPr>
          <p:spPr>
            <a:xfrm>
              <a:off x="6140175" y="1831513"/>
              <a:ext cx="739990" cy="240771"/>
            </a:xfrm>
            <a:custGeom>
              <a:avLst/>
              <a:gdLst>
                <a:gd name="connsiteX0" fmla="*/ 376539 w 739990"/>
                <a:gd name="connsiteY0" fmla="*/ 5 h 240771"/>
                <a:gd name="connsiteX1" fmla="*/ 433126 w 739990"/>
                <a:gd name="connsiteY1" fmla="*/ 22498 h 240771"/>
                <a:gd name="connsiteX2" fmla="*/ 694992 w 739990"/>
                <a:gd name="connsiteY2" fmla="*/ 181369 h 240771"/>
                <a:gd name="connsiteX3" fmla="*/ 733112 w 739990"/>
                <a:gd name="connsiteY3" fmla="*/ 202442 h 240771"/>
                <a:gd name="connsiteX4" fmla="*/ 730981 w 739990"/>
                <a:gd name="connsiteY4" fmla="*/ 227302 h 240771"/>
                <a:gd name="connsiteX5" fmla="*/ 684101 w 739990"/>
                <a:gd name="connsiteY5" fmla="*/ 230380 h 240771"/>
                <a:gd name="connsiteX6" fmla="*/ 430285 w 739990"/>
                <a:gd name="connsiteY6" fmla="*/ 66773 h 240771"/>
                <a:gd name="connsiteX7" fmla="*/ 331553 w 739990"/>
                <a:gd name="connsiteY7" fmla="*/ 65826 h 240771"/>
                <a:gd name="connsiteX8" fmla="*/ 75370 w 739990"/>
                <a:gd name="connsiteY8" fmla="*/ 227302 h 240771"/>
                <a:gd name="connsiteX9" fmla="*/ 28253 w 739990"/>
                <a:gd name="connsiteY9" fmla="*/ 240561 h 240771"/>
                <a:gd name="connsiteX10" fmla="*/ 11679 w 739990"/>
                <a:gd name="connsiteY10" fmla="*/ 235352 h 240771"/>
                <a:gd name="connsiteX11" fmla="*/ 10022 w 739990"/>
                <a:gd name="connsiteY11" fmla="*/ 203389 h 240771"/>
                <a:gd name="connsiteX12" fmla="*/ 32041 w 739990"/>
                <a:gd name="connsiteY12" fmla="*/ 192261 h 240771"/>
                <a:gd name="connsiteX13" fmla="*/ 305745 w 739990"/>
                <a:gd name="connsiteY13" fmla="*/ 34573 h 240771"/>
                <a:gd name="connsiteX14" fmla="*/ 376539 w 739990"/>
                <a:gd name="connsiteY14" fmla="*/ 5 h 2407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739990" h="240771">
                  <a:moveTo>
                    <a:pt x="376539" y="5"/>
                  </a:moveTo>
                  <a:cubicBezTo>
                    <a:pt x="397848" y="-232"/>
                    <a:pt x="412764" y="8528"/>
                    <a:pt x="433126" y="22498"/>
                  </a:cubicBezTo>
                  <a:cubicBezTo>
                    <a:pt x="490424" y="54461"/>
                    <a:pt x="661134" y="166453"/>
                    <a:pt x="694992" y="181369"/>
                  </a:cubicBezTo>
                  <a:cubicBezTo>
                    <a:pt x="708251" y="187288"/>
                    <a:pt x="721984" y="192734"/>
                    <a:pt x="733112" y="202442"/>
                  </a:cubicBezTo>
                  <a:cubicBezTo>
                    <a:pt x="743056" y="210965"/>
                    <a:pt x="742109" y="220673"/>
                    <a:pt x="730981" y="227302"/>
                  </a:cubicBezTo>
                  <a:cubicBezTo>
                    <a:pt x="719379" y="234169"/>
                    <a:pt x="700438" y="236299"/>
                    <a:pt x="684101" y="230380"/>
                  </a:cubicBezTo>
                  <a:cubicBezTo>
                    <a:pt x="640062" y="213806"/>
                    <a:pt x="436915" y="71509"/>
                    <a:pt x="430285" y="66773"/>
                  </a:cubicBezTo>
                  <a:cubicBezTo>
                    <a:pt x="397611" y="43097"/>
                    <a:pt x="364700" y="42623"/>
                    <a:pt x="331553" y="65826"/>
                  </a:cubicBezTo>
                  <a:cubicBezTo>
                    <a:pt x="305272" y="84057"/>
                    <a:pt x="134088" y="191077"/>
                    <a:pt x="75370" y="227302"/>
                  </a:cubicBezTo>
                  <a:cubicBezTo>
                    <a:pt x="61164" y="236063"/>
                    <a:pt x="45774" y="241982"/>
                    <a:pt x="28253" y="240561"/>
                  </a:cubicBezTo>
                  <a:cubicBezTo>
                    <a:pt x="22097" y="240088"/>
                    <a:pt x="16651" y="238667"/>
                    <a:pt x="11679" y="235352"/>
                  </a:cubicBezTo>
                  <a:cubicBezTo>
                    <a:pt x="-3237" y="225645"/>
                    <a:pt x="-3948" y="214280"/>
                    <a:pt x="10022" y="203389"/>
                  </a:cubicBezTo>
                  <a:cubicBezTo>
                    <a:pt x="16651" y="198180"/>
                    <a:pt x="24465" y="195338"/>
                    <a:pt x="32041" y="192261"/>
                  </a:cubicBezTo>
                  <a:cubicBezTo>
                    <a:pt x="73476" y="175687"/>
                    <a:pt x="237319" y="82163"/>
                    <a:pt x="305745" y="34573"/>
                  </a:cubicBezTo>
                  <a:cubicBezTo>
                    <a:pt x="318294" y="29838"/>
                    <a:pt x="363753" y="5"/>
                    <a:pt x="376539" y="5"/>
                  </a:cubicBezTo>
                  <a:close/>
                </a:path>
              </a:pathLst>
            </a:custGeom>
            <a:solidFill>
              <a:srgbClr val="FEFEFE"/>
            </a:solidFill>
            <a:ln w="23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="" xmlns:a16="http://schemas.microsoft.com/office/drawing/2014/main" id="{7B934868-0F44-43BB-891D-CF39407A1337}"/>
                </a:ext>
              </a:extLst>
            </p:cNvPr>
            <p:cNvSpPr/>
            <p:nvPr/>
          </p:nvSpPr>
          <p:spPr>
            <a:xfrm>
              <a:off x="6103790" y="2587045"/>
              <a:ext cx="813535" cy="105701"/>
            </a:xfrm>
            <a:custGeom>
              <a:avLst/>
              <a:gdLst>
                <a:gd name="connsiteX0" fmla="*/ 813536 w 813535"/>
                <a:gd name="connsiteY0" fmla="*/ 3789 h 105701"/>
                <a:gd name="connsiteX1" fmla="*/ 791280 w 813535"/>
                <a:gd name="connsiteY1" fmla="*/ 21072 h 105701"/>
                <a:gd name="connsiteX2" fmla="*/ 554038 w 813535"/>
                <a:gd name="connsiteY2" fmla="*/ 95181 h 105701"/>
                <a:gd name="connsiteX3" fmla="*/ 92340 w 813535"/>
                <a:gd name="connsiteY3" fmla="*/ 45460 h 105701"/>
                <a:gd name="connsiteX4" fmla="*/ 14443 w 813535"/>
                <a:gd name="connsiteY4" fmla="*/ 11128 h 105701"/>
                <a:gd name="connsiteX5" fmla="*/ 0 w 813535"/>
                <a:gd name="connsiteY5" fmla="*/ 0 h 105701"/>
                <a:gd name="connsiteX6" fmla="*/ 406531 w 813535"/>
                <a:gd name="connsiteY6" fmla="*/ 72451 h 105701"/>
                <a:gd name="connsiteX7" fmla="*/ 813536 w 813535"/>
                <a:gd name="connsiteY7" fmla="*/ 3789 h 1057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13535" h="105701">
                  <a:moveTo>
                    <a:pt x="813536" y="3789"/>
                  </a:moveTo>
                  <a:cubicBezTo>
                    <a:pt x="807853" y="12786"/>
                    <a:pt x="799566" y="17047"/>
                    <a:pt x="791280" y="21072"/>
                  </a:cubicBezTo>
                  <a:cubicBezTo>
                    <a:pt x="716461" y="59429"/>
                    <a:pt x="636670" y="82395"/>
                    <a:pt x="554038" y="95181"/>
                  </a:cubicBezTo>
                  <a:cubicBezTo>
                    <a:pt x="395877" y="119805"/>
                    <a:pt x="242214" y="100390"/>
                    <a:pt x="92340" y="45460"/>
                  </a:cubicBezTo>
                  <a:cubicBezTo>
                    <a:pt x="65585" y="35752"/>
                    <a:pt x="39540" y="24387"/>
                    <a:pt x="14443" y="11128"/>
                  </a:cubicBezTo>
                  <a:cubicBezTo>
                    <a:pt x="9234" y="8287"/>
                    <a:pt x="4499" y="5209"/>
                    <a:pt x="0" y="0"/>
                  </a:cubicBezTo>
                  <a:cubicBezTo>
                    <a:pt x="132353" y="43329"/>
                    <a:pt x="266838" y="71267"/>
                    <a:pt x="406531" y="72451"/>
                  </a:cubicBezTo>
                  <a:cubicBezTo>
                    <a:pt x="546461" y="73635"/>
                    <a:pt x="680945" y="46407"/>
                    <a:pt x="813536" y="3789"/>
                  </a:cubicBezTo>
                  <a:close/>
                </a:path>
              </a:pathLst>
            </a:custGeom>
            <a:solidFill>
              <a:srgbClr val="CDCDCD"/>
            </a:solidFill>
            <a:ln w="23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="" xmlns:a16="http://schemas.microsoft.com/office/drawing/2014/main" id="{9CED2DB4-EDE4-4755-B93E-FFF2049F3FCF}"/>
                </a:ext>
              </a:extLst>
            </p:cNvPr>
            <p:cNvSpPr/>
            <p:nvPr/>
          </p:nvSpPr>
          <p:spPr>
            <a:xfrm>
              <a:off x="6137884" y="2444037"/>
              <a:ext cx="757184" cy="106177"/>
            </a:xfrm>
            <a:custGeom>
              <a:avLst/>
              <a:gdLst>
                <a:gd name="connsiteX0" fmla="*/ 757185 w 757184"/>
                <a:gd name="connsiteY0" fmla="*/ 4735 h 106177"/>
                <a:gd name="connsiteX1" fmla="*/ 711962 w 757184"/>
                <a:gd name="connsiteY1" fmla="*/ 34805 h 106177"/>
                <a:gd name="connsiteX2" fmla="*/ 460751 w 757184"/>
                <a:gd name="connsiteY2" fmla="*/ 102994 h 106177"/>
                <a:gd name="connsiteX3" fmla="*/ 107256 w 757184"/>
                <a:gd name="connsiteY3" fmla="*/ 54220 h 106177"/>
                <a:gd name="connsiteX4" fmla="*/ 21783 w 757184"/>
                <a:gd name="connsiteY4" fmla="*/ 16337 h 106177"/>
                <a:gd name="connsiteX5" fmla="*/ 0 w 757184"/>
                <a:gd name="connsiteY5" fmla="*/ 0 h 106177"/>
                <a:gd name="connsiteX6" fmla="*/ 378356 w 757184"/>
                <a:gd name="connsiteY6" fmla="*/ 73161 h 106177"/>
                <a:gd name="connsiteX7" fmla="*/ 757185 w 757184"/>
                <a:gd name="connsiteY7" fmla="*/ 4735 h 1061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57184" h="106177">
                  <a:moveTo>
                    <a:pt x="757185" y="4735"/>
                  </a:moveTo>
                  <a:cubicBezTo>
                    <a:pt x="744399" y="18941"/>
                    <a:pt x="728062" y="27228"/>
                    <a:pt x="711962" y="34805"/>
                  </a:cubicBezTo>
                  <a:cubicBezTo>
                    <a:pt x="632408" y="72451"/>
                    <a:pt x="548355" y="95181"/>
                    <a:pt x="460751" y="102994"/>
                  </a:cubicBezTo>
                  <a:cubicBezTo>
                    <a:pt x="339289" y="114122"/>
                    <a:pt x="221615" y="95654"/>
                    <a:pt x="107256" y="54220"/>
                  </a:cubicBezTo>
                  <a:cubicBezTo>
                    <a:pt x="77897" y="43565"/>
                    <a:pt x="49485" y="31017"/>
                    <a:pt x="21783" y="16337"/>
                  </a:cubicBezTo>
                  <a:cubicBezTo>
                    <a:pt x="13969" y="12075"/>
                    <a:pt x="6156" y="7577"/>
                    <a:pt x="0" y="0"/>
                  </a:cubicBezTo>
                  <a:cubicBezTo>
                    <a:pt x="122409" y="44276"/>
                    <a:pt x="247660" y="71978"/>
                    <a:pt x="378356" y="73161"/>
                  </a:cubicBezTo>
                  <a:cubicBezTo>
                    <a:pt x="509052" y="74345"/>
                    <a:pt x="634302" y="47354"/>
                    <a:pt x="757185" y="4735"/>
                  </a:cubicBezTo>
                  <a:close/>
                </a:path>
              </a:pathLst>
            </a:custGeom>
            <a:solidFill>
              <a:srgbClr val="CDCDCD"/>
            </a:solidFill>
            <a:ln w="23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="" xmlns:a16="http://schemas.microsoft.com/office/drawing/2014/main" id="{A202C8CD-268B-4013-A6D2-9D2232948296}"/>
                </a:ext>
              </a:extLst>
            </p:cNvPr>
            <p:cNvSpPr/>
            <p:nvPr/>
          </p:nvSpPr>
          <p:spPr>
            <a:xfrm>
              <a:off x="6136701" y="2728396"/>
              <a:ext cx="747714" cy="107499"/>
            </a:xfrm>
            <a:custGeom>
              <a:avLst/>
              <a:gdLst>
                <a:gd name="connsiteX0" fmla="*/ 747714 w 747714"/>
                <a:gd name="connsiteY0" fmla="*/ 4262 h 107499"/>
                <a:gd name="connsiteX1" fmla="*/ 733271 w 747714"/>
                <a:gd name="connsiteY1" fmla="*/ 18941 h 107499"/>
                <a:gd name="connsiteX2" fmla="*/ 549302 w 747714"/>
                <a:gd name="connsiteY2" fmla="*/ 88788 h 107499"/>
                <a:gd name="connsiteX3" fmla="*/ 387590 w 747714"/>
                <a:gd name="connsiteY3" fmla="*/ 107493 h 107499"/>
                <a:gd name="connsiteX4" fmla="*/ 159108 w 747714"/>
                <a:gd name="connsiteY4" fmla="*/ 72924 h 107499"/>
                <a:gd name="connsiteX5" fmla="*/ 12075 w 747714"/>
                <a:gd name="connsiteY5" fmla="*/ 11838 h 107499"/>
                <a:gd name="connsiteX6" fmla="*/ 0 w 747714"/>
                <a:gd name="connsiteY6" fmla="*/ 0 h 107499"/>
                <a:gd name="connsiteX7" fmla="*/ 747714 w 747714"/>
                <a:gd name="connsiteY7" fmla="*/ 4262 h 1074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47714" h="107499">
                  <a:moveTo>
                    <a:pt x="747714" y="4262"/>
                  </a:moveTo>
                  <a:cubicBezTo>
                    <a:pt x="745347" y="13022"/>
                    <a:pt x="738954" y="15627"/>
                    <a:pt x="733271" y="18941"/>
                  </a:cubicBezTo>
                  <a:cubicBezTo>
                    <a:pt x="675973" y="52562"/>
                    <a:pt x="613703" y="73398"/>
                    <a:pt x="549302" y="88788"/>
                  </a:cubicBezTo>
                  <a:cubicBezTo>
                    <a:pt x="496029" y="101574"/>
                    <a:pt x="442046" y="107730"/>
                    <a:pt x="387590" y="107493"/>
                  </a:cubicBezTo>
                  <a:cubicBezTo>
                    <a:pt x="309930" y="107019"/>
                    <a:pt x="233690" y="95654"/>
                    <a:pt x="159108" y="72924"/>
                  </a:cubicBezTo>
                  <a:cubicBezTo>
                    <a:pt x="107966" y="57298"/>
                    <a:pt x="58245" y="38593"/>
                    <a:pt x="12075" y="11838"/>
                  </a:cubicBezTo>
                  <a:cubicBezTo>
                    <a:pt x="7577" y="9234"/>
                    <a:pt x="2368" y="7103"/>
                    <a:pt x="0" y="0"/>
                  </a:cubicBezTo>
                  <a:cubicBezTo>
                    <a:pt x="248607" y="96601"/>
                    <a:pt x="497450" y="100153"/>
                    <a:pt x="747714" y="4262"/>
                  </a:cubicBezTo>
                  <a:close/>
                </a:path>
              </a:pathLst>
            </a:custGeom>
            <a:solidFill>
              <a:srgbClr val="CDCDCD"/>
            </a:solidFill>
            <a:ln w="23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="" xmlns:a16="http://schemas.microsoft.com/office/drawing/2014/main" id="{FBFB227D-5631-40EE-AE2F-D988CFFC96D2}"/>
                </a:ext>
              </a:extLst>
            </p:cNvPr>
            <p:cNvSpPr/>
            <p:nvPr/>
          </p:nvSpPr>
          <p:spPr>
            <a:xfrm>
              <a:off x="6146882" y="2834705"/>
              <a:ext cx="716934" cy="108755"/>
            </a:xfrm>
            <a:custGeom>
              <a:avLst/>
              <a:gdLst>
                <a:gd name="connsiteX0" fmla="*/ 1421 w 716934"/>
                <a:gd name="connsiteY0" fmla="*/ 0 h 108755"/>
                <a:gd name="connsiteX1" fmla="*/ 716934 w 716934"/>
                <a:gd name="connsiteY1" fmla="*/ 3315 h 108755"/>
                <a:gd name="connsiteX2" fmla="*/ 704386 w 716934"/>
                <a:gd name="connsiteY2" fmla="*/ 18704 h 108755"/>
                <a:gd name="connsiteX3" fmla="*/ 555932 w 716934"/>
                <a:gd name="connsiteY3" fmla="*/ 82158 h 108755"/>
                <a:gd name="connsiteX4" fmla="*/ 349233 w 716934"/>
                <a:gd name="connsiteY4" fmla="*/ 108203 h 108755"/>
                <a:gd name="connsiteX5" fmla="*/ 19415 w 716934"/>
                <a:gd name="connsiteY5" fmla="*/ 17284 h 108755"/>
                <a:gd name="connsiteX6" fmla="*/ 0 w 716934"/>
                <a:gd name="connsiteY6" fmla="*/ 4735 h 108755"/>
                <a:gd name="connsiteX7" fmla="*/ 1421 w 716934"/>
                <a:gd name="connsiteY7" fmla="*/ 0 h 1087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16934" h="108755">
                  <a:moveTo>
                    <a:pt x="1421" y="0"/>
                  </a:moveTo>
                  <a:cubicBezTo>
                    <a:pt x="238662" y="97785"/>
                    <a:pt x="476378" y="101337"/>
                    <a:pt x="716934" y="3315"/>
                  </a:cubicBezTo>
                  <a:cubicBezTo>
                    <a:pt x="714093" y="13732"/>
                    <a:pt x="708647" y="16100"/>
                    <a:pt x="704386" y="18704"/>
                  </a:cubicBezTo>
                  <a:cubicBezTo>
                    <a:pt x="658216" y="47590"/>
                    <a:pt x="608021" y="67242"/>
                    <a:pt x="555932" y="82158"/>
                  </a:cubicBezTo>
                  <a:cubicBezTo>
                    <a:pt x="488216" y="101337"/>
                    <a:pt x="419317" y="111281"/>
                    <a:pt x="349233" y="108203"/>
                  </a:cubicBezTo>
                  <a:cubicBezTo>
                    <a:pt x="232506" y="102994"/>
                    <a:pt x="121936" y="74345"/>
                    <a:pt x="19415" y="17284"/>
                  </a:cubicBezTo>
                  <a:cubicBezTo>
                    <a:pt x="12785" y="13496"/>
                    <a:pt x="6393" y="8760"/>
                    <a:pt x="0" y="4735"/>
                  </a:cubicBezTo>
                  <a:cubicBezTo>
                    <a:pt x="237" y="3078"/>
                    <a:pt x="710" y="1421"/>
                    <a:pt x="1421" y="0"/>
                  </a:cubicBezTo>
                  <a:close/>
                </a:path>
              </a:pathLst>
            </a:custGeom>
            <a:solidFill>
              <a:srgbClr val="CDCDCD"/>
            </a:solidFill>
            <a:ln w="23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="" xmlns:a16="http://schemas.microsoft.com/office/drawing/2014/main" id="{3BB2A6DD-4A2C-4AC7-ADF8-4A4125E167A3}"/>
                </a:ext>
              </a:extLst>
            </p:cNvPr>
            <p:cNvSpPr/>
            <p:nvPr/>
          </p:nvSpPr>
          <p:spPr>
            <a:xfrm>
              <a:off x="6192341" y="2963532"/>
              <a:ext cx="626015" cy="105385"/>
            </a:xfrm>
            <a:custGeom>
              <a:avLst/>
              <a:gdLst>
                <a:gd name="connsiteX0" fmla="*/ 626015 w 626015"/>
                <a:gd name="connsiteY0" fmla="*/ 6368 h 105385"/>
                <a:gd name="connsiteX1" fmla="*/ 343551 w 626015"/>
                <a:gd name="connsiteY1" fmla="*/ 104863 h 105385"/>
                <a:gd name="connsiteX2" fmla="*/ 0 w 626015"/>
                <a:gd name="connsiteY2" fmla="*/ 449 h 105385"/>
                <a:gd name="connsiteX3" fmla="*/ 15627 w 626015"/>
                <a:gd name="connsiteY3" fmla="*/ 4237 h 105385"/>
                <a:gd name="connsiteX4" fmla="*/ 219247 w 626015"/>
                <a:gd name="connsiteY4" fmla="*/ 64613 h 105385"/>
                <a:gd name="connsiteX5" fmla="*/ 510709 w 626015"/>
                <a:gd name="connsiteY5" fmla="*/ 44014 h 105385"/>
                <a:gd name="connsiteX6" fmla="*/ 609678 w 626015"/>
                <a:gd name="connsiteY6" fmla="*/ 8262 h 105385"/>
                <a:gd name="connsiteX7" fmla="*/ 626015 w 626015"/>
                <a:gd name="connsiteY7" fmla="*/ 6368 h 1053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26015" h="105385">
                  <a:moveTo>
                    <a:pt x="626015" y="6368"/>
                  </a:moveTo>
                  <a:cubicBezTo>
                    <a:pt x="542436" y="69111"/>
                    <a:pt x="447255" y="99654"/>
                    <a:pt x="343551" y="104863"/>
                  </a:cubicBezTo>
                  <a:cubicBezTo>
                    <a:pt x="193203" y="112203"/>
                    <a:pt x="39304" y="40462"/>
                    <a:pt x="0" y="449"/>
                  </a:cubicBezTo>
                  <a:cubicBezTo>
                    <a:pt x="6393" y="-1209"/>
                    <a:pt x="11128" y="2106"/>
                    <a:pt x="15627" y="4237"/>
                  </a:cubicBezTo>
                  <a:cubicBezTo>
                    <a:pt x="80975" y="33122"/>
                    <a:pt x="148454" y="53958"/>
                    <a:pt x="219247" y="64613"/>
                  </a:cubicBezTo>
                  <a:cubicBezTo>
                    <a:pt x="317980" y="79529"/>
                    <a:pt x="415055" y="71716"/>
                    <a:pt x="510709" y="44014"/>
                  </a:cubicBezTo>
                  <a:cubicBezTo>
                    <a:pt x="544567" y="34306"/>
                    <a:pt x="577004" y="21284"/>
                    <a:pt x="609678" y="8262"/>
                  </a:cubicBezTo>
                  <a:cubicBezTo>
                    <a:pt x="614650" y="6368"/>
                    <a:pt x="619386" y="3290"/>
                    <a:pt x="626015" y="6368"/>
                  </a:cubicBezTo>
                  <a:close/>
                </a:path>
              </a:pathLst>
            </a:custGeom>
            <a:solidFill>
              <a:srgbClr val="CDCDCD"/>
            </a:solidFill>
            <a:ln w="23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="" xmlns:a16="http://schemas.microsoft.com/office/drawing/2014/main" id="{F9628007-D43E-4A4A-AE47-254B67A4C5CF}"/>
                </a:ext>
              </a:extLst>
            </p:cNvPr>
            <p:cNvSpPr/>
            <p:nvPr/>
          </p:nvSpPr>
          <p:spPr>
            <a:xfrm>
              <a:off x="6214124" y="2294163"/>
              <a:ext cx="605416" cy="106478"/>
            </a:xfrm>
            <a:custGeom>
              <a:avLst/>
              <a:gdLst>
                <a:gd name="connsiteX0" fmla="*/ 605416 w 605416"/>
                <a:gd name="connsiteY0" fmla="*/ 8997 h 106478"/>
                <a:gd name="connsiteX1" fmla="*/ 321531 w 605416"/>
                <a:gd name="connsiteY1" fmla="*/ 106309 h 106478"/>
                <a:gd name="connsiteX2" fmla="*/ 0 w 605416"/>
                <a:gd name="connsiteY2" fmla="*/ 0 h 106478"/>
                <a:gd name="connsiteX3" fmla="*/ 300932 w 605416"/>
                <a:gd name="connsiteY3" fmla="*/ 73398 h 106478"/>
                <a:gd name="connsiteX4" fmla="*/ 603522 w 605416"/>
                <a:gd name="connsiteY4" fmla="*/ 2841 h 106478"/>
                <a:gd name="connsiteX5" fmla="*/ 605416 w 605416"/>
                <a:gd name="connsiteY5" fmla="*/ 8997 h 106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05416" h="106478">
                  <a:moveTo>
                    <a:pt x="605416" y="8997"/>
                  </a:moveTo>
                  <a:cubicBezTo>
                    <a:pt x="521837" y="72451"/>
                    <a:pt x="425946" y="103231"/>
                    <a:pt x="321531" y="106309"/>
                  </a:cubicBezTo>
                  <a:cubicBezTo>
                    <a:pt x="190835" y="110097"/>
                    <a:pt x="50432" y="49721"/>
                    <a:pt x="0" y="0"/>
                  </a:cubicBezTo>
                  <a:cubicBezTo>
                    <a:pt x="95654" y="43802"/>
                    <a:pt x="195334" y="72214"/>
                    <a:pt x="300932" y="73398"/>
                  </a:cubicBezTo>
                  <a:cubicBezTo>
                    <a:pt x="407241" y="74582"/>
                    <a:pt x="507394" y="47354"/>
                    <a:pt x="603522" y="2841"/>
                  </a:cubicBezTo>
                  <a:cubicBezTo>
                    <a:pt x="604233" y="4735"/>
                    <a:pt x="604706" y="6866"/>
                    <a:pt x="605416" y="8997"/>
                  </a:cubicBezTo>
                  <a:close/>
                </a:path>
              </a:pathLst>
            </a:custGeom>
            <a:solidFill>
              <a:srgbClr val="CDCDCD"/>
            </a:solidFill>
            <a:ln w="23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="" xmlns:a16="http://schemas.microsoft.com/office/drawing/2014/main" id="{13ED40D7-533A-4B28-9E48-A9B912B158E8}"/>
                </a:ext>
              </a:extLst>
            </p:cNvPr>
            <p:cNvSpPr/>
            <p:nvPr/>
          </p:nvSpPr>
          <p:spPr>
            <a:xfrm>
              <a:off x="6249876" y="2156364"/>
              <a:ext cx="519469" cy="108323"/>
            </a:xfrm>
            <a:custGeom>
              <a:avLst/>
              <a:gdLst>
                <a:gd name="connsiteX0" fmla="*/ 0 w 519469"/>
                <a:gd name="connsiteY0" fmla="*/ 0 h 108323"/>
                <a:gd name="connsiteX1" fmla="*/ 519469 w 519469"/>
                <a:gd name="connsiteY1" fmla="*/ 6156 h 108323"/>
                <a:gd name="connsiteX2" fmla="*/ 503606 w 519469"/>
                <a:gd name="connsiteY2" fmla="*/ 26755 h 108323"/>
                <a:gd name="connsiteX3" fmla="*/ 297144 w 519469"/>
                <a:gd name="connsiteY3" fmla="*/ 107256 h 108323"/>
                <a:gd name="connsiteX4" fmla="*/ 11128 w 519469"/>
                <a:gd name="connsiteY4" fmla="*/ 15627 h 108323"/>
                <a:gd name="connsiteX5" fmla="*/ 0 w 519469"/>
                <a:gd name="connsiteY5" fmla="*/ 0 h 1083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19469" h="108323">
                  <a:moveTo>
                    <a:pt x="0" y="0"/>
                  </a:moveTo>
                  <a:cubicBezTo>
                    <a:pt x="173788" y="97785"/>
                    <a:pt x="346155" y="101574"/>
                    <a:pt x="519469" y="6156"/>
                  </a:cubicBezTo>
                  <a:cubicBezTo>
                    <a:pt x="517102" y="16811"/>
                    <a:pt x="509999" y="21783"/>
                    <a:pt x="503606" y="26755"/>
                  </a:cubicBezTo>
                  <a:cubicBezTo>
                    <a:pt x="442520" y="72925"/>
                    <a:pt x="374094" y="101574"/>
                    <a:pt x="297144" y="107256"/>
                  </a:cubicBezTo>
                  <a:cubicBezTo>
                    <a:pt x="189651" y="115069"/>
                    <a:pt x="95891" y="79554"/>
                    <a:pt x="11128" y="15627"/>
                  </a:cubicBezTo>
                  <a:cubicBezTo>
                    <a:pt x="7340" y="12786"/>
                    <a:pt x="2841" y="9708"/>
                    <a:pt x="0" y="0"/>
                  </a:cubicBezTo>
                  <a:close/>
                </a:path>
              </a:pathLst>
            </a:custGeom>
            <a:solidFill>
              <a:srgbClr val="CDCDCD"/>
            </a:solidFill>
            <a:ln w="23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="" xmlns:a16="http://schemas.microsoft.com/office/drawing/2014/main" id="{7ABCE39A-1895-49F6-9186-96A87B36355E}"/>
                </a:ext>
              </a:extLst>
            </p:cNvPr>
            <p:cNvSpPr/>
            <p:nvPr/>
          </p:nvSpPr>
          <p:spPr>
            <a:xfrm>
              <a:off x="7039732" y="2315605"/>
              <a:ext cx="48502" cy="126757"/>
            </a:xfrm>
            <a:custGeom>
              <a:avLst/>
              <a:gdLst>
                <a:gd name="connsiteX0" fmla="*/ 38122 w 48502"/>
                <a:gd name="connsiteY0" fmla="*/ 23781 h 126757"/>
                <a:gd name="connsiteX1" fmla="*/ 47119 w 48502"/>
                <a:gd name="connsiteY1" fmla="*/ 103099 h 126757"/>
                <a:gd name="connsiteX2" fmla="*/ 40727 w 48502"/>
                <a:gd name="connsiteY2" fmla="*/ 119199 h 126757"/>
                <a:gd name="connsiteX3" fmla="*/ 20838 w 48502"/>
                <a:gd name="connsiteY3" fmla="*/ 125591 h 126757"/>
                <a:gd name="connsiteX4" fmla="*/ 14919 w 48502"/>
                <a:gd name="connsiteY4" fmla="*/ 108307 h 126757"/>
                <a:gd name="connsiteX5" fmla="*/ 10657 w 48502"/>
                <a:gd name="connsiteY5" fmla="*/ 49115 h 126757"/>
                <a:gd name="connsiteX6" fmla="*/ 2607 w 48502"/>
                <a:gd name="connsiteY6" fmla="*/ 32068 h 126757"/>
                <a:gd name="connsiteX7" fmla="*/ 3791 w 48502"/>
                <a:gd name="connsiteY7" fmla="*/ 9812 h 126757"/>
                <a:gd name="connsiteX8" fmla="*/ 25100 w 48502"/>
                <a:gd name="connsiteY8" fmla="*/ 815 h 126757"/>
                <a:gd name="connsiteX9" fmla="*/ 38122 w 48502"/>
                <a:gd name="connsiteY9" fmla="*/ 23781 h 1267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8502" h="126757">
                  <a:moveTo>
                    <a:pt x="38122" y="23781"/>
                  </a:moveTo>
                  <a:cubicBezTo>
                    <a:pt x="42384" y="47221"/>
                    <a:pt x="52091" y="75870"/>
                    <a:pt x="47119" y="103099"/>
                  </a:cubicBezTo>
                  <a:cubicBezTo>
                    <a:pt x="46883" y="109018"/>
                    <a:pt x="45225" y="114700"/>
                    <a:pt x="40727" y="119199"/>
                  </a:cubicBezTo>
                  <a:cubicBezTo>
                    <a:pt x="35281" y="124645"/>
                    <a:pt x="28651" y="128906"/>
                    <a:pt x="20838" y="125591"/>
                  </a:cubicBezTo>
                  <a:cubicBezTo>
                    <a:pt x="12788" y="122277"/>
                    <a:pt x="13972" y="114700"/>
                    <a:pt x="14919" y="108307"/>
                  </a:cubicBezTo>
                  <a:cubicBezTo>
                    <a:pt x="17760" y="88182"/>
                    <a:pt x="18944" y="68294"/>
                    <a:pt x="10657" y="49115"/>
                  </a:cubicBezTo>
                  <a:cubicBezTo>
                    <a:pt x="8053" y="43433"/>
                    <a:pt x="4975" y="37987"/>
                    <a:pt x="2607" y="32068"/>
                  </a:cubicBezTo>
                  <a:cubicBezTo>
                    <a:pt x="-708" y="24492"/>
                    <a:pt x="-1418" y="16678"/>
                    <a:pt x="3791" y="9812"/>
                  </a:cubicBezTo>
                  <a:cubicBezTo>
                    <a:pt x="9000" y="2946"/>
                    <a:pt x="16103" y="-2026"/>
                    <a:pt x="25100" y="815"/>
                  </a:cubicBezTo>
                  <a:cubicBezTo>
                    <a:pt x="35991" y="4366"/>
                    <a:pt x="36938" y="14310"/>
                    <a:pt x="38122" y="23781"/>
                  </a:cubicBezTo>
                  <a:close/>
                </a:path>
              </a:pathLst>
            </a:custGeom>
            <a:solidFill>
              <a:srgbClr val="C0C0C0"/>
            </a:solidFill>
            <a:ln w="23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="" xmlns:a16="http://schemas.microsoft.com/office/drawing/2014/main" id="{47A89648-FA13-4D19-8176-10DA4A12A40A}"/>
                </a:ext>
              </a:extLst>
            </p:cNvPr>
            <p:cNvSpPr/>
            <p:nvPr/>
          </p:nvSpPr>
          <p:spPr>
            <a:xfrm>
              <a:off x="5944700" y="2315513"/>
              <a:ext cx="48039" cy="126806"/>
            </a:xfrm>
            <a:custGeom>
              <a:avLst/>
              <a:gdLst>
                <a:gd name="connsiteX0" fmla="*/ 11346 w 48039"/>
                <a:gd name="connsiteY0" fmla="*/ 13928 h 126806"/>
                <a:gd name="connsiteX1" fmla="*/ 32419 w 48039"/>
                <a:gd name="connsiteY1" fmla="*/ 1143 h 126806"/>
                <a:gd name="connsiteX2" fmla="*/ 47572 w 48039"/>
                <a:gd name="connsiteY2" fmla="*/ 25767 h 126806"/>
                <a:gd name="connsiteX3" fmla="*/ 43784 w 48039"/>
                <a:gd name="connsiteY3" fmla="*/ 35474 h 126806"/>
                <a:gd name="connsiteX4" fmla="*/ 32892 w 48039"/>
                <a:gd name="connsiteY4" fmla="*/ 106031 h 126806"/>
                <a:gd name="connsiteX5" fmla="*/ 26026 w 48039"/>
                <a:gd name="connsiteY5" fmla="*/ 126156 h 126806"/>
                <a:gd name="connsiteX6" fmla="*/ 3296 w 48039"/>
                <a:gd name="connsiteY6" fmla="*/ 113134 h 126806"/>
                <a:gd name="connsiteX7" fmla="*/ 11346 w 48039"/>
                <a:gd name="connsiteY7" fmla="*/ 13928 h 1268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8039" h="126806">
                  <a:moveTo>
                    <a:pt x="11346" y="13928"/>
                  </a:moveTo>
                  <a:cubicBezTo>
                    <a:pt x="16082" y="1616"/>
                    <a:pt x="22001" y="-2172"/>
                    <a:pt x="32419" y="1143"/>
                  </a:cubicBezTo>
                  <a:cubicBezTo>
                    <a:pt x="43073" y="4458"/>
                    <a:pt x="49940" y="15349"/>
                    <a:pt x="47572" y="25767"/>
                  </a:cubicBezTo>
                  <a:cubicBezTo>
                    <a:pt x="46862" y="29081"/>
                    <a:pt x="45441" y="32633"/>
                    <a:pt x="43784" y="35474"/>
                  </a:cubicBezTo>
                  <a:cubicBezTo>
                    <a:pt x="31235" y="57730"/>
                    <a:pt x="28157" y="81170"/>
                    <a:pt x="32892" y="106031"/>
                  </a:cubicBezTo>
                  <a:cubicBezTo>
                    <a:pt x="34313" y="113844"/>
                    <a:pt x="36207" y="122368"/>
                    <a:pt x="26026" y="126156"/>
                  </a:cubicBezTo>
                  <a:cubicBezTo>
                    <a:pt x="18686" y="128998"/>
                    <a:pt x="7085" y="122131"/>
                    <a:pt x="3296" y="113134"/>
                  </a:cubicBezTo>
                  <a:cubicBezTo>
                    <a:pt x="-7122" y="88273"/>
                    <a:pt x="10399" y="16533"/>
                    <a:pt x="11346" y="13928"/>
                  </a:cubicBezTo>
                  <a:close/>
                </a:path>
              </a:pathLst>
            </a:custGeom>
            <a:solidFill>
              <a:srgbClr val="C0C0C0"/>
            </a:solidFill>
            <a:ln w="23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="" xmlns:a16="http://schemas.microsoft.com/office/drawing/2014/main" id="{314F879D-7A8A-47B6-8600-3C7B8CA06144}"/>
                </a:ext>
              </a:extLst>
            </p:cNvPr>
            <p:cNvSpPr/>
            <p:nvPr/>
          </p:nvSpPr>
          <p:spPr>
            <a:xfrm>
              <a:off x="5467400" y="1373372"/>
              <a:ext cx="509519" cy="1038747"/>
            </a:xfrm>
            <a:custGeom>
              <a:avLst/>
              <a:gdLst>
                <a:gd name="connsiteX0" fmla="*/ 201845 w 393192"/>
                <a:gd name="connsiteY0" fmla="*/ 730904 h 1038747"/>
                <a:gd name="connsiteX1" fmla="*/ 99561 w 393192"/>
                <a:gd name="connsiteY1" fmla="*/ 437784 h 1038747"/>
                <a:gd name="connsiteX2" fmla="*/ 119 w 393192"/>
                <a:gd name="connsiteY2" fmla="*/ 47354 h 1038747"/>
                <a:gd name="connsiteX3" fmla="*/ 14088 w 393192"/>
                <a:gd name="connsiteY3" fmla="*/ 0 h 1038747"/>
                <a:gd name="connsiteX4" fmla="*/ 138628 w 393192"/>
                <a:gd name="connsiteY4" fmla="*/ 464066 h 1038747"/>
                <a:gd name="connsiteX5" fmla="*/ 305076 w 393192"/>
                <a:gd name="connsiteY5" fmla="*/ 853549 h 1038747"/>
                <a:gd name="connsiteX6" fmla="*/ 374212 w 393192"/>
                <a:gd name="connsiteY6" fmla="*/ 963883 h 1038747"/>
                <a:gd name="connsiteX7" fmla="*/ 393154 w 393192"/>
                <a:gd name="connsiteY7" fmla="*/ 1003897 h 1038747"/>
                <a:gd name="connsiteX8" fmla="*/ 366636 w 393192"/>
                <a:gd name="connsiteY8" fmla="*/ 1027574 h 1038747"/>
                <a:gd name="connsiteX9" fmla="*/ 269087 w 393192"/>
                <a:gd name="connsiteY9" fmla="*/ 1035151 h 1038747"/>
                <a:gd name="connsiteX10" fmla="*/ 157333 w 393192"/>
                <a:gd name="connsiteY10" fmla="*/ 981404 h 1038747"/>
                <a:gd name="connsiteX11" fmla="*/ 159937 w 393192"/>
                <a:gd name="connsiteY11" fmla="*/ 938076 h 1038747"/>
                <a:gd name="connsiteX12" fmla="*/ 245647 w 393192"/>
                <a:gd name="connsiteY12" fmla="*/ 986140 h 1038747"/>
                <a:gd name="connsiteX13" fmla="*/ 304839 w 393192"/>
                <a:gd name="connsiteY13" fmla="*/ 1000819 h 1038747"/>
                <a:gd name="connsiteX14" fmla="*/ 326859 w 393192"/>
                <a:gd name="connsiteY14" fmla="*/ 967909 h 1038747"/>
                <a:gd name="connsiteX15" fmla="*/ 201845 w 393192"/>
                <a:gd name="connsiteY15" fmla="*/ 730904 h 1038747"/>
                <a:gd name="connsiteX0" fmla="*/ 312259 w 503606"/>
                <a:gd name="connsiteY0" fmla="*/ 730904 h 1038747"/>
                <a:gd name="connsiteX1" fmla="*/ 209975 w 503606"/>
                <a:gd name="connsiteY1" fmla="*/ 437784 h 1038747"/>
                <a:gd name="connsiteX2" fmla="*/ 110533 w 503606"/>
                <a:gd name="connsiteY2" fmla="*/ 47354 h 1038747"/>
                <a:gd name="connsiteX3" fmla="*/ 124502 w 503606"/>
                <a:gd name="connsiteY3" fmla="*/ 0 h 1038747"/>
                <a:gd name="connsiteX4" fmla="*/ 249042 w 503606"/>
                <a:gd name="connsiteY4" fmla="*/ 464066 h 1038747"/>
                <a:gd name="connsiteX5" fmla="*/ 415490 w 503606"/>
                <a:gd name="connsiteY5" fmla="*/ 853549 h 1038747"/>
                <a:gd name="connsiteX6" fmla="*/ 484626 w 503606"/>
                <a:gd name="connsiteY6" fmla="*/ 963883 h 1038747"/>
                <a:gd name="connsiteX7" fmla="*/ 503568 w 503606"/>
                <a:gd name="connsiteY7" fmla="*/ 1003897 h 1038747"/>
                <a:gd name="connsiteX8" fmla="*/ 477050 w 503606"/>
                <a:gd name="connsiteY8" fmla="*/ 1027574 h 1038747"/>
                <a:gd name="connsiteX9" fmla="*/ 379501 w 503606"/>
                <a:gd name="connsiteY9" fmla="*/ 1035151 h 1038747"/>
                <a:gd name="connsiteX10" fmla="*/ 267747 w 503606"/>
                <a:gd name="connsiteY10" fmla="*/ 981404 h 1038747"/>
                <a:gd name="connsiteX11" fmla="*/ 975 w 503606"/>
                <a:gd name="connsiteY11" fmla="*/ 714137 h 1038747"/>
                <a:gd name="connsiteX12" fmla="*/ 356061 w 503606"/>
                <a:gd name="connsiteY12" fmla="*/ 986140 h 1038747"/>
                <a:gd name="connsiteX13" fmla="*/ 415253 w 503606"/>
                <a:gd name="connsiteY13" fmla="*/ 1000819 h 1038747"/>
                <a:gd name="connsiteX14" fmla="*/ 437273 w 503606"/>
                <a:gd name="connsiteY14" fmla="*/ 967909 h 1038747"/>
                <a:gd name="connsiteX15" fmla="*/ 312259 w 503606"/>
                <a:gd name="connsiteY15" fmla="*/ 730904 h 1038747"/>
                <a:gd name="connsiteX0" fmla="*/ 318172 w 509519"/>
                <a:gd name="connsiteY0" fmla="*/ 730904 h 1038747"/>
                <a:gd name="connsiteX1" fmla="*/ 215888 w 509519"/>
                <a:gd name="connsiteY1" fmla="*/ 437784 h 1038747"/>
                <a:gd name="connsiteX2" fmla="*/ 116446 w 509519"/>
                <a:gd name="connsiteY2" fmla="*/ 47354 h 1038747"/>
                <a:gd name="connsiteX3" fmla="*/ 130415 w 509519"/>
                <a:gd name="connsiteY3" fmla="*/ 0 h 1038747"/>
                <a:gd name="connsiteX4" fmla="*/ 254955 w 509519"/>
                <a:gd name="connsiteY4" fmla="*/ 464066 h 1038747"/>
                <a:gd name="connsiteX5" fmla="*/ 421403 w 509519"/>
                <a:gd name="connsiteY5" fmla="*/ 853549 h 1038747"/>
                <a:gd name="connsiteX6" fmla="*/ 490539 w 509519"/>
                <a:gd name="connsiteY6" fmla="*/ 963883 h 1038747"/>
                <a:gd name="connsiteX7" fmla="*/ 509481 w 509519"/>
                <a:gd name="connsiteY7" fmla="*/ 1003897 h 1038747"/>
                <a:gd name="connsiteX8" fmla="*/ 482963 w 509519"/>
                <a:gd name="connsiteY8" fmla="*/ 1027574 h 1038747"/>
                <a:gd name="connsiteX9" fmla="*/ 385414 w 509519"/>
                <a:gd name="connsiteY9" fmla="*/ 1035151 h 1038747"/>
                <a:gd name="connsiteX10" fmla="*/ 23756 w 509519"/>
                <a:gd name="connsiteY10" fmla="*/ 757466 h 1038747"/>
                <a:gd name="connsiteX11" fmla="*/ 6888 w 509519"/>
                <a:gd name="connsiteY11" fmla="*/ 714137 h 1038747"/>
                <a:gd name="connsiteX12" fmla="*/ 361974 w 509519"/>
                <a:gd name="connsiteY12" fmla="*/ 986140 h 1038747"/>
                <a:gd name="connsiteX13" fmla="*/ 421166 w 509519"/>
                <a:gd name="connsiteY13" fmla="*/ 1000819 h 1038747"/>
                <a:gd name="connsiteX14" fmla="*/ 443186 w 509519"/>
                <a:gd name="connsiteY14" fmla="*/ 967909 h 1038747"/>
                <a:gd name="connsiteX15" fmla="*/ 318172 w 509519"/>
                <a:gd name="connsiteY15" fmla="*/ 730904 h 10387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09519" h="1038747">
                  <a:moveTo>
                    <a:pt x="318172" y="730904"/>
                  </a:moveTo>
                  <a:cubicBezTo>
                    <a:pt x="270582" y="637854"/>
                    <a:pt x="237434" y="540068"/>
                    <a:pt x="215888" y="437784"/>
                  </a:cubicBezTo>
                  <a:cubicBezTo>
                    <a:pt x="200735" y="366754"/>
                    <a:pt x="112657" y="58955"/>
                    <a:pt x="116446" y="47354"/>
                  </a:cubicBezTo>
                  <a:cubicBezTo>
                    <a:pt x="124496" y="35515"/>
                    <a:pt x="127337" y="1894"/>
                    <a:pt x="130415" y="0"/>
                  </a:cubicBezTo>
                  <a:cubicBezTo>
                    <a:pt x="156223" y="26281"/>
                    <a:pt x="236250" y="402269"/>
                    <a:pt x="254955" y="464066"/>
                  </a:cubicBezTo>
                  <a:cubicBezTo>
                    <a:pt x="297100" y="604469"/>
                    <a:pt x="345164" y="727352"/>
                    <a:pt x="421403" y="853549"/>
                  </a:cubicBezTo>
                  <a:cubicBezTo>
                    <a:pt x="422113" y="854497"/>
                    <a:pt x="467099" y="933814"/>
                    <a:pt x="490539" y="963883"/>
                  </a:cubicBezTo>
                  <a:cubicBezTo>
                    <a:pt x="506166" y="981404"/>
                    <a:pt x="509955" y="992059"/>
                    <a:pt x="509481" y="1003897"/>
                  </a:cubicBezTo>
                  <a:cubicBezTo>
                    <a:pt x="509244" y="1017867"/>
                    <a:pt x="503799" y="1016209"/>
                    <a:pt x="482963" y="1027574"/>
                  </a:cubicBezTo>
                  <a:cubicBezTo>
                    <a:pt x="451236" y="1039649"/>
                    <a:pt x="418562" y="1041543"/>
                    <a:pt x="385414" y="1035151"/>
                  </a:cubicBezTo>
                  <a:cubicBezTo>
                    <a:pt x="326933" y="1019050"/>
                    <a:pt x="48380" y="773803"/>
                    <a:pt x="23756" y="757466"/>
                  </a:cubicBezTo>
                  <a:cubicBezTo>
                    <a:pt x="14285" y="750126"/>
                    <a:pt x="-12527" y="710112"/>
                    <a:pt x="6888" y="714137"/>
                  </a:cubicBezTo>
                  <a:cubicBezTo>
                    <a:pt x="35537" y="723134"/>
                    <a:pt x="292928" y="938360"/>
                    <a:pt x="361974" y="986140"/>
                  </a:cubicBezTo>
                  <a:cubicBezTo>
                    <a:pt x="431020" y="1033920"/>
                    <a:pt x="405303" y="998925"/>
                    <a:pt x="421166" y="1000819"/>
                  </a:cubicBezTo>
                  <a:cubicBezTo>
                    <a:pt x="444606" y="1003661"/>
                    <a:pt x="447211" y="983772"/>
                    <a:pt x="443186" y="967909"/>
                  </a:cubicBezTo>
                  <a:cubicBezTo>
                    <a:pt x="434425" y="949677"/>
                    <a:pt x="348242" y="789859"/>
                    <a:pt x="318172" y="730904"/>
                  </a:cubicBezTo>
                  <a:close/>
                </a:path>
              </a:pathLst>
            </a:custGeom>
            <a:solidFill>
              <a:srgbClr val="FEFEFE"/>
            </a:solidFill>
            <a:ln w="23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="" xmlns:a16="http://schemas.microsoft.com/office/drawing/2014/main" id="{EDD817C0-BFAE-4FC4-A812-A194C1C81A08}"/>
                </a:ext>
              </a:extLst>
            </p:cNvPr>
            <p:cNvSpPr/>
            <p:nvPr/>
          </p:nvSpPr>
          <p:spPr>
            <a:xfrm>
              <a:off x="7056507" y="1368636"/>
              <a:ext cx="513155" cy="1043482"/>
            </a:xfrm>
            <a:custGeom>
              <a:avLst/>
              <a:gdLst>
                <a:gd name="connsiteX0" fmla="*/ 191584 w 390828"/>
                <a:gd name="connsiteY0" fmla="*/ 735639 h 1043482"/>
                <a:gd name="connsiteX1" fmla="*/ 293868 w 390828"/>
                <a:gd name="connsiteY1" fmla="*/ 442520 h 1043482"/>
                <a:gd name="connsiteX2" fmla="*/ 390706 w 390828"/>
                <a:gd name="connsiteY2" fmla="*/ 47354 h 1043482"/>
                <a:gd name="connsiteX3" fmla="*/ 376736 w 390828"/>
                <a:gd name="connsiteY3" fmla="*/ 0 h 1043482"/>
                <a:gd name="connsiteX4" fmla="*/ 254564 w 390828"/>
                <a:gd name="connsiteY4" fmla="*/ 468801 h 1043482"/>
                <a:gd name="connsiteX5" fmla="*/ 88116 w 390828"/>
                <a:gd name="connsiteY5" fmla="*/ 858285 h 1043482"/>
                <a:gd name="connsiteX6" fmla="*/ 18980 w 390828"/>
                <a:gd name="connsiteY6" fmla="*/ 968619 h 1043482"/>
                <a:gd name="connsiteX7" fmla="*/ 38 w 390828"/>
                <a:gd name="connsiteY7" fmla="*/ 1008633 h 1043482"/>
                <a:gd name="connsiteX8" fmla="*/ 26556 w 390828"/>
                <a:gd name="connsiteY8" fmla="*/ 1032309 h 1043482"/>
                <a:gd name="connsiteX9" fmla="*/ 124105 w 390828"/>
                <a:gd name="connsiteY9" fmla="*/ 1039886 h 1043482"/>
                <a:gd name="connsiteX10" fmla="*/ 252433 w 390828"/>
                <a:gd name="connsiteY10" fmla="*/ 981404 h 1043482"/>
                <a:gd name="connsiteX11" fmla="*/ 254564 w 390828"/>
                <a:gd name="connsiteY11" fmla="*/ 938076 h 1043482"/>
                <a:gd name="connsiteX12" fmla="*/ 147545 w 390828"/>
                <a:gd name="connsiteY12" fmla="*/ 990875 h 1043482"/>
                <a:gd name="connsiteX13" fmla="*/ 88353 w 390828"/>
                <a:gd name="connsiteY13" fmla="*/ 1005555 h 1043482"/>
                <a:gd name="connsiteX14" fmla="*/ 66333 w 390828"/>
                <a:gd name="connsiteY14" fmla="*/ 972644 h 1043482"/>
                <a:gd name="connsiteX15" fmla="*/ 191584 w 390828"/>
                <a:gd name="connsiteY15" fmla="*/ 735639 h 1043482"/>
                <a:gd name="connsiteX0" fmla="*/ 191584 w 508727"/>
                <a:gd name="connsiteY0" fmla="*/ 735639 h 1043482"/>
                <a:gd name="connsiteX1" fmla="*/ 293868 w 508727"/>
                <a:gd name="connsiteY1" fmla="*/ 442520 h 1043482"/>
                <a:gd name="connsiteX2" fmla="*/ 390706 w 508727"/>
                <a:gd name="connsiteY2" fmla="*/ 47354 h 1043482"/>
                <a:gd name="connsiteX3" fmla="*/ 376736 w 508727"/>
                <a:gd name="connsiteY3" fmla="*/ 0 h 1043482"/>
                <a:gd name="connsiteX4" fmla="*/ 254564 w 508727"/>
                <a:gd name="connsiteY4" fmla="*/ 468801 h 1043482"/>
                <a:gd name="connsiteX5" fmla="*/ 88116 w 508727"/>
                <a:gd name="connsiteY5" fmla="*/ 858285 h 1043482"/>
                <a:gd name="connsiteX6" fmla="*/ 18980 w 508727"/>
                <a:gd name="connsiteY6" fmla="*/ 968619 h 1043482"/>
                <a:gd name="connsiteX7" fmla="*/ 38 w 508727"/>
                <a:gd name="connsiteY7" fmla="*/ 1008633 h 1043482"/>
                <a:gd name="connsiteX8" fmla="*/ 26556 w 508727"/>
                <a:gd name="connsiteY8" fmla="*/ 1032309 h 1043482"/>
                <a:gd name="connsiteX9" fmla="*/ 124105 w 508727"/>
                <a:gd name="connsiteY9" fmla="*/ 1039886 h 1043482"/>
                <a:gd name="connsiteX10" fmla="*/ 252433 w 508727"/>
                <a:gd name="connsiteY10" fmla="*/ 981404 h 1043482"/>
                <a:gd name="connsiteX11" fmla="*/ 507712 w 508727"/>
                <a:gd name="connsiteY11" fmla="*/ 759573 h 1043482"/>
                <a:gd name="connsiteX12" fmla="*/ 147545 w 508727"/>
                <a:gd name="connsiteY12" fmla="*/ 990875 h 1043482"/>
                <a:gd name="connsiteX13" fmla="*/ 88353 w 508727"/>
                <a:gd name="connsiteY13" fmla="*/ 1005555 h 1043482"/>
                <a:gd name="connsiteX14" fmla="*/ 66333 w 508727"/>
                <a:gd name="connsiteY14" fmla="*/ 972644 h 1043482"/>
                <a:gd name="connsiteX15" fmla="*/ 191584 w 508727"/>
                <a:gd name="connsiteY15" fmla="*/ 735639 h 1043482"/>
                <a:gd name="connsiteX0" fmla="*/ 191584 w 513155"/>
                <a:gd name="connsiteY0" fmla="*/ 735639 h 1043482"/>
                <a:gd name="connsiteX1" fmla="*/ 293868 w 513155"/>
                <a:gd name="connsiteY1" fmla="*/ 442520 h 1043482"/>
                <a:gd name="connsiteX2" fmla="*/ 390706 w 513155"/>
                <a:gd name="connsiteY2" fmla="*/ 47354 h 1043482"/>
                <a:gd name="connsiteX3" fmla="*/ 376736 w 513155"/>
                <a:gd name="connsiteY3" fmla="*/ 0 h 1043482"/>
                <a:gd name="connsiteX4" fmla="*/ 254564 w 513155"/>
                <a:gd name="connsiteY4" fmla="*/ 468801 h 1043482"/>
                <a:gd name="connsiteX5" fmla="*/ 88116 w 513155"/>
                <a:gd name="connsiteY5" fmla="*/ 858285 h 1043482"/>
                <a:gd name="connsiteX6" fmla="*/ 18980 w 513155"/>
                <a:gd name="connsiteY6" fmla="*/ 968619 h 1043482"/>
                <a:gd name="connsiteX7" fmla="*/ 38 w 513155"/>
                <a:gd name="connsiteY7" fmla="*/ 1008633 h 1043482"/>
                <a:gd name="connsiteX8" fmla="*/ 26556 w 513155"/>
                <a:gd name="connsiteY8" fmla="*/ 1032309 h 1043482"/>
                <a:gd name="connsiteX9" fmla="*/ 124105 w 513155"/>
                <a:gd name="connsiteY9" fmla="*/ 1039886 h 1043482"/>
                <a:gd name="connsiteX10" fmla="*/ 479618 w 513155"/>
                <a:gd name="connsiteY10" fmla="*/ 806148 h 1043482"/>
                <a:gd name="connsiteX11" fmla="*/ 507712 w 513155"/>
                <a:gd name="connsiteY11" fmla="*/ 759573 h 1043482"/>
                <a:gd name="connsiteX12" fmla="*/ 147545 w 513155"/>
                <a:gd name="connsiteY12" fmla="*/ 990875 h 1043482"/>
                <a:gd name="connsiteX13" fmla="*/ 88353 w 513155"/>
                <a:gd name="connsiteY13" fmla="*/ 1005555 h 1043482"/>
                <a:gd name="connsiteX14" fmla="*/ 66333 w 513155"/>
                <a:gd name="connsiteY14" fmla="*/ 972644 h 1043482"/>
                <a:gd name="connsiteX15" fmla="*/ 191584 w 513155"/>
                <a:gd name="connsiteY15" fmla="*/ 735639 h 10434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13155" h="1043482">
                  <a:moveTo>
                    <a:pt x="191584" y="735639"/>
                  </a:moveTo>
                  <a:cubicBezTo>
                    <a:pt x="239174" y="642589"/>
                    <a:pt x="272322" y="544804"/>
                    <a:pt x="293868" y="442520"/>
                  </a:cubicBezTo>
                  <a:cubicBezTo>
                    <a:pt x="309021" y="371489"/>
                    <a:pt x="394494" y="58719"/>
                    <a:pt x="390706" y="47354"/>
                  </a:cubicBezTo>
                  <a:cubicBezTo>
                    <a:pt x="382656" y="35515"/>
                    <a:pt x="379814" y="1894"/>
                    <a:pt x="376736" y="0"/>
                  </a:cubicBezTo>
                  <a:cubicBezTo>
                    <a:pt x="350929" y="26281"/>
                    <a:pt x="273269" y="407005"/>
                    <a:pt x="254564" y="468801"/>
                  </a:cubicBezTo>
                  <a:cubicBezTo>
                    <a:pt x="212419" y="609205"/>
                    <a:pt x="164355" y="732087"/>
                    <a:pt x="88116" y="858285"/>
                  </a:cubicBezTo>
                  <a:cubicBezTo>
                    <a:pt x="87406" y="859232"/>
                    <a:pt x="42420" y="938549"/>
                    <a:pt x="18980" y="968619"/>
                  </a:cubicBezTo>
                  <a:cubicBezTo>
                    <a:pt x="3353" y="986140"/>
                    <a:pt x="-435" y="996794"/>
                    <a:pt x="38" y="1008633"/>
                  </a:cubicBezTo>
                  <a:cubicBezTo>
                    <a:pt x="275" y="1022602"/>
                    <a:pt x="5721" y="1020945"/>
                    <a:pt x="26556" y="1032309"/>
                  </a:cubicBezTo>
                  <a:cubicBezTo>
                    <a:pt x="58283" y="1044385"/>
                    <a:pt x="90957" y="1046279"/>
                    <a:pt x="124105" y="1039886"/>
                  </a:cubicBezTo>
                  <a:cubicBezTo>
                    <a:pt x="182587" y="1023786"/>
                    <a:pt x="454994" y="822485"/>
                    <a:pt x="479618" y="806148"/>
                  </a:cubicBezTo>
                  <a:cubicBezTo>
                    <a:pt x="489089" y="798808"/>
                    <a:pt x="527127" y="755548"/>
                    <a:pt x="507712" y="759573"/>
                  </a:cubicBezTo>
                  <a:cubicBezTo>
                    <a:pt x="479063" y="768570"/>
                    <a:pt x="217438" y="949878"/>
                    <a:pt x="147545" y="990875"/>
                  </a:cubicBezTo>
                  <a:cubicBezTo>
                    <a:pt x="77652" y="1031872"/>
                    <a:pt x="104216" y="1003661"/>
                    <a:pt x="88353" y="1005555"/>
                  </a:cubicBezTo>
                  <a:cubicBezTo>
                    <a:pt x="64913" y="1008396"/>
                    <a:pt x="62308" y="988507"/>
                    <a:pt x="66333" y="972644"/>
                  </a:cubicBezTo>
                  <a:cubicBezTo>
                    <a:pt x="75331" y="954413"/>
                    <a:pt x="161514" y="794594"/>
                    <a:pt x="191584" y="735639"/>
                  </a:cubicBezTo>
                  <a:close/>
                </a:path>
              </a:pathLst>
            </a:custGeom>
            <a:solidFill>
              <a:srgbClr val="FEFEFE"/>
            </a:solidFill>
            <a:ln w="23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57" name="Freeform: Shape 56">
            <a:extLst>
              <a:ext uri="{FF2B5EF4-FFF2-40B4-BE49-F238E27FC236}">
                <a16:creationId xmlns="" xmlns:a16="http://schemas.microsoft.com/office/drawing/2014/main" id="{F6C95FEC-8DC9-429D-BAC1-48FB284ECA4F}"/>
              </a:ext>
            </a:extLst>
          </p:cNvPr>
          <p:cNvSpPr/>
          <p:nvPr/>
        </p:nvSpPr>
        <p:spPr>
          <a:xfrm>
            <a:off x="4297256" y="1719444"/>
            <a:ext cx="596199" cy="580266"/>
          </a:xfrm>
          <a:custGeom>
            <a:avLst/>
            <a:gdLst>
              <a:gd name="connsiteX0" fmla="*/ 1213500 w 2614664"/>
              <a:gd name="connsiteY0" fmla="*/ 1488843 h 2544791"/>
              <a:gd name="connsiteX1" fmla="*/ 1105867 w 2614664"/>
              <a:gd name="connsiteY1" fmla="*/ 1597428 h 2544791"/>
              <a:gd name="connsiteX2" fmla="*/ 1212547 w 2614664"/>
              <a:gd name="connsiteY2" fmla="*/ 1706013 h 2544791"/>
              <a:gd name="connsiteX3" fmla="*/ 1323037 w 2614664"/>
              <a:gd name="connsiteY3" fmla="*/ 1598380 h 2544791"/>
              <a:gd name="connsiteX4" fmla="*/ 1213500 w 2614664"/>
              <a:gd name="connsiteY4" fmla="*/ 1488843 h 2544791"/>
              <a:gd name="connsiteX5" fmla="*/ 1470674 w 2614664"/>
              <a:gd name="connsiteY5" fmla="*/ 1264053 h 2544791"/>
              <a:gd name="connsiteX6" fmla="*/ 1424954 w 2614664"/>
              <a:gd name="connsiteY6" fmla="*/ 1308820 h 2544791"/>
              <a:gd name="connsiteX7" fmla="*/ 1473532 w 2614664"/>
              <a:gd name="connsiteY7" fmla="*/ 1359303 h 2544791"/>
              <a:gd name="connsiteX8" fmla="*/ 1519252 w 2614664"/>
              <a:gd name="connsiteY8" fmla="*/ 1310725 h 2544791"/>
              <a:gd name="connsiteX9" fmla="*/ 1470674 w 2614664"/>
              <a:gd name="connsiteY9" fmla="*/ 1264053 h 2544791"/>
              <a:gd name="connsiteX10" fmla="*/ 909652 w 2614664"/>
              <a:gd name="connsiteY10" fmla="*/ 1184043 h 2544791"/>
              <a:gd name="connsiteX11" fmla="*/ 838214 w 2614664"/>
              <a:gd name="connsiteY11" fmla="*/ 1261196 h 2544791"/>
              <a:gd name="connsiteX12" fmla="*/ 911557 w 2614664"/>
              <a:gd name="connsiteY12" fmla="*/ 1332633 h 2544791"/>
              <a:gd name="connsiteX13" fmla="*/ 981089 w 2614664"/>
              <a:gd name="connsiteY13" fmla="*/ 1258338 h 2544791"/>
              <a:gd name="connsiteX14" fmla="*/ 909652 w 2614664"/>
              <a:gd name="connsiteY14" fmla="*/ 1184043 h 2544791"/>
              <a:gd name="connsiteX15" fmla="*/ 1816432 w 2614664"/>
              <a:gd name="connsiteY15" fmla="*/ 1064028 h 2544791"/>
              <a:gd name="connsiteX16" fmla="*/ 1759282 w 2614664"/>
              <a:gd name="connsiteY16" fmla="*/ 1121178 h 2544791"/>
              <a:gd name="connsiteX17" fmla="*/ 1813574 w 2614664"/>
              <a:gd name="connsiteY17" fmla="*/ 1172613 h 2544791"/>
              <a:gd name="connsiteX18" fmla="*/ 1867867 w 2614664"/>
              <a:gd name="connsiteY18" fmla="*/ 1119273 h 2544791"/>
              <a:gd name="connsiteX19" fmla="*/ 1816432 w 2614664"/>
              <a:gd name="connsiteY19" fmla="*/ 1064028 h 2544791"/>
              <a:gd name="connsiteX20" fmla="*/ 957277 w 2614664"/>
              <a:gd name="connsiteY20" fmla="*/ 835428 h 2544791"/>
              <a:gd name="connsiteX21" fmla="*/ 897270 w 2614664"/>
              <a:gd name="connsiteY21" fmla="*/ 894483 h 2544791"/>
              <a:gd name="connsiteX22" fmla="*/ 955372 w 2614664"/>
              <a:gd name="connsiteY22" fmla="*/ 957348 h 2544791"/>
              <a:gd name="connsiteX23" fmla="*/ 1016332 w 2614664"/>
              <a:gd name="connsiteY23" fmla="*/ 893531 h 2544791"/>
              <a:gd name="connsiteX24" fmla="*/ 957277 w 2614664"/>
              <a:gd name="connsiteY24" fmla="*/ 835428 h 2544791"/>
              <a:gd name="connsiteX25" fmla="*/ 1305892 w 2614664"/>
              <a:gd name="connsiteY25" fmla="*/ 744941 h 2544791"/>
              <a:gd name="connsiteX26" fmla="*/ 1182067 w 2614664"/>
              <a:gd name="connsiteY26" fmla="*/ 868766 h 2544791"/>
              <a:gd name="connsiteX27" fmla="*/ 1300177 w 2614664"/>
              <a:gd name="connsiteY27" fmla="*/ 999258 h 2544791"/>
              <a:gd name="connsiteX28" fmla="*/ 1429717 w 2614664"/>
              <a:gd name="connsiteY28" fmla="*/ 874481 h 2544791"/>
              <a:gd name="connsiteX29" fmla="*/ 1305892 w 2614664"/>
              <a:gd name="connsiteY29" fmla="*/ 744941 h 2544791"/>
              <a:gd name="connsiteX30" fmla="*/ 1924541 w 2614664"/>
              <a:gd name="connsiteY30" fmla="*/ 1754 h 2544791"/>
              <a:gd name="connsiteX31" fmla="*/ 2027887 w 2614664"/>
              <a:gd name="connsiteY31" fmla="*/ 21994 h 2544791"/>
              <a:gd name="connsiteX32" fmla="*/ 2093609 w 2614664"/>
              <a:gd name="connsiteY32" fmla="*/ 212494 h 2544791"/>
              <a:gd name="connsiteX33" fmla="*/ 1916444 w 2614664"/>
              <a:gd name="connsiteY33" fmla="*/ 309649 h 2544791"/>
              <a:gd name="connsiteX34" fmla="*/ 1879297 w 2614664"/>
              <a:gd name="connsiteY34" fmla="*/ 304887 h 2544791"/>
              <a:gd name="connsiteX35" fmla="*/ 1669747 w 2614664"/>
              <a:gd name="connsiteY35" fmla="*/ 627784 h 2544791"/>
              <a:gd name="connsiteX36" fmla="*/ 1706894 w 2614664"/>
              <a:gd name="connsiteY36" fmla="*/ 663027 h 2544791"/>
              <a:gd name="connsiteX37" fmla="*/ 1917397 w 2614664"/>
              <a:gd name="connsiteY37" fmla="*/ 925917 h 2544791"/>
              <a:gd name="connsiteX38" fmla="*/ 2029792 w 2614664"/>
              <a:gd name="connsiteY38" fmla="*/ 902104 h 2544791"/>
              <a:gd name="connsiteX39" fmla="*/ 2097419 w 2614664"/>
              <a:gd name="connsiteY39" fmla="*/ 884007 h 2544791"/>
              <a:gd name="connsiteX40" fmla="*/ 2124089 w 2614664"/>
              <a:gd name="connsiteY40" fmla="*/ 838287 h 2544791"/>
              <a:gd name="connsiteX41" fmla="*/ 2267917 w 2614664"/>
              <a:gd name="connsiteY41" fmla="*/ 703984 h 2544791"/>
              <a:gd name="connsiteX42" fmla="*/ 2426984 w 2614664"/>
              <a:gd name="connsiteY42" fmla="*/ 814474 h 2544791"/>
              <a:gd name="connsiteX43" fmla="*/ 2351737 w 2614664"/>
              <a:gd name="connsiteY43" fmla="*/ 997354 h 2544791"/>
              <a:gd name="connsiteX44" fmla="*/ 2157427 w 2614664"/>
              <a:gd name="connsiteY44" fmla="*/ 960207 h 2544791"/>
              <a:gd name="connsiteX45" fmla="*/ 2126947 w 2614664"/>
              <a:gd name="connsiteY45" fmla="*/ 931632 h 2544791"/>
              <a:gd name="connsiteX46" fmla="*/ 1953592 w 2614664"/>
              <a:gd name="connsiteY46" fmla="*/ 985924 h 2544791"/>
              <a:gd name="connsiteX47" fmla="*/ 1954544 w 2614664"/>
              <a:gd name="connsiteY47" fmla="*/ 1022119 h 2544791"/>
              <a:gd name="connsiteX48" fmla="*/ 1971689 w 2614664"/>
              <a:gd name="connsiteY48" fmla="*/ 1289772 h 2544791"/>
              <a:gd name="connsiteX49" fmla="*/ 1981214 w 2614664"/>
              <a:gd name="connsiteY49" fmla="*/ 1332634 h 2544791"/>
              <a:gd name="connsiteX50" fmla="*/ 2294587 w 2614664"/>
              <a:gd name="connsiteY50" fmla="*/ 1542184 h 2544791"/>
              <a:gd name="connsiteX51" fmla="*/ 2354594 w 2614664"/>
              <a:gd name="connsiteY51" fmla="*/ 1579332 h 2544791"/>
              <a:gd name="connsiteX52" fmla="*/ 2526997 w 2614664"/>
              <a:gd name="connsiteY52" fmla="*/ 1556472 h 2544791"/>
              <a:gd name="connsiteX53" fmla="*/ 2614627 w 2614664"/>
              <a:gd name="connsiteY53" fmla="*/ 1691727 h 2544791"/>
              <a:gd name="connsiteX54" fmla="*/ 2456512 w 2614664"/>
              <a:gd name="connsiteY54" fmla="*/ 1851747 h 2544791"/>
              <a:gd name="connsiteX55" fmla="*/ 2304112 w 2614664"/>
              <a:gd name="connsiteY55" fmla="*/ 1682202 h 2544791"/>
              <a:gd name="connsiteX56" fmla="*/ 2308874 w 2614664"/>
              <a:gd name="connsiteY56" fmla="*/ 1622194 h 2544791"/>
              <a:gd name="connsiteX57" fmla="*/ 1996454 w 2614664"/>
              <a:gd name="connsiteY57" fmla="*/ 1408834 h 2544791"/>
              <a:gd name="connsiteX58" fmla="*/ 1946924 w 2614664"/>
              <a:gd name="connsiteY58" fmla="*/ 1391689 h 2544791"/>
              <a:gd name="connsiteX59" fmla="*/ 1650697 w 2614664"/>
              <a:gd name="connsiteY59" fmla="*/ 1766974 h 2544791"/>
              <a:gd name="connsiteX60" fmla="*/ 1810717 w 2614664"/>
              <a:gd name="connsiteY60" fmla="*/ 1966999 h 2544791"/>
              <a:gd name="connsiteX61" fmla="*/ 1848817 w 2614664"/>
              <a:gd name="connsiteY61" fmla="*/ 2015577 h 2544791"/>
              <a:gd name="connsiteX62" fmla="*/ 1904062 w 2614664"/>
              <a:gd name="connsiteY62" fmla="*/ 2005099 h 2544791"/>
              <a:gd name="connsiteX63" fmla="*/ 2072654 w 2614664"/>
              <a:gd name="connsiteY63" fmla="*/ 2100349 h 2544791"/>
              <a:gd name="connsiteX64" fmla="*/ 2018362 w 2614664"/>
              <a:gd name="connsiteY64" fmla="*/ 2286087 h 2544791"/>
              <a:gd name="connsiteX65" fmla="*/ 1825004 w 2614664"/>
              <a:gd name="connsiteY65" fmla="*/ 2276562 h 2544791"/>
              <a:gd name="connsiteX66" fmla="*/ 1790714 w 2614664"/>
              <a:gd name="connsiteY66" fmla="*/ 2086062 h 2544791"/>
              <a:gd name="connsiteX67" fmla="*/ 1805954 w 2614664"/>
              <a:gd name="connsiteY67" fmla="*/ 2062249 h 2544791"/>
              <a:gd name="connsiteX68" fmla="*/ 1584974 w 2614664"/>
              <a:gd name="connsiteY68" fmla="*/ 1801264 h 2544791"/>
              <a:gd name="connsiteX69" fmla="*/ 1223024 w 2614664"/>
              <a:gd name="connsiteY69" fmla="*/ 1853652 h 2544791"/>
              <a:gd name="connsiteX70" fmla="*/ 1176352 w 2614664"/>
              <a:gd name="connsiteY70" fmla="*/ 2243224 h 2544791"/>
              <a:gd name="connsiteX71" fmla="*/ 1258267 w 2614664"/>
              <a:gd name="connsiteY71" fmla="*/ 2466109 h 2544791"/>
              <a:gd name="connsiteX72" fmla="*/ 1035382 w 2614664"/>
              <a:gd name="connsiteY72" fmla="*/ 2518497 h 2544791"/>
              <a:gd name="connsiteX73" fmla="*/ 999187 w 2614664"/>
              <a:gd name="connsiteY73" fmla="*/ 2292754 h 2544791"/>
              <a:gd name="connsiteX74" fmla="*/ 1081102 w 2614664"/>
              <a:gd name="connsiteY74" fmla="*/ 2238462 h 2544791"/>
              <a:gd name="connsiteX75" fmla="*/ 1119202 w 2614664"/>
              <a:gd name="connsiteY75" fmla="*/ 2216554 h 2544791"/>
              <a:gd name="connsiteX76" fmla="*/ 1160159 w 2614664"/>
              <a:gd name="connsiteY76" fmla="*/ 1885084 h 2544791"/>
              <a:gd name="connsiteX77" fmla="*/ 1163969 w 2614664"/>
              <a:gd name="connsiteY77" fmla="*/ 1861272 h 2544791"/>
              <a:gd name="connsiteX78" fmla="*/ 1135394 w 2614664"/>
              <a:gd name="connsiteY78" fmla="*/ 1834602 h 2544791"/>
              <a:gd name="connsiteX79" fmla="*/ 896317 w 2614664"/>
              <a:gd name="connsiteY79" fmla="*/ 1709824 h 2544791"/>
              <a:gd name="connsiteX80" fmla="*/ 852502 w 2614664"/>
              <a:gd name="connsiteY80" fmla="*/ 1714587 h 2544791"/>
              <a:gd name="connsiteX81" fmla="*/ 830594 w 2614664"/>
              <a:gd name="connsiteY81" fmla="*/ 1746019 h 2544791"/>
              <a:gd name="connsiteX82" fmla="*/ 816307 w 2614664"/>
              <a:gd name="connsiteY82" fmla="*/ 1858414 h 2544791"/>
              <a:gd name="connsiteX83" fmla="*/ 766777 w 2614664"/>
              <a:gd name="connsiteY83" fmla="*/ 2040342 h 2544791"/>
              <a:gd name="connsiteX84" fmla="*/ 580087 w 2614664"/>
              <a:gd name="connsiteY84" fmla="*/ 2040342 h 2544791"/>
              <a:gd name="connsiteX85" fmla="*/ 528652 w 2614664"/>
              <a:gd name="connsiteY85" fmla="*/ 1857462 h 2544791"/>
              <a:gd name="connsiteX86" fmla="*/ 687719 w 2614664"/>
              <a:gd name="connsiteY86" fmla="*/ 1762212 h 2544791"/>
              <a:gd name="connsiteX87" fmla="*/ 778207 w 2614664"/>
              <a:gd name="connsiteY87" fmla="*/ 1720302 h 2544791"/>
              <a:gd name="connsiteX88" fmla="*/ 778207 w 2614664"/>
              <a:gd name="connsiteY88" fmla="*/ 1585999 h 2544791"/>
              <a:gd name="connsiteX89" fmla="*/ 690577 w 2614664"/>
              <a:gd name="connsiteY89" fmla="*/ 1417407 h 2544791"/>
              <a:gd name="connsiteX90" fmla="*/ 661049 w 2614664"/>
              <a:gd name="connsiteY90" fmla="*/ 1378354 h 2544791"/>
              <a:gd name="connsiteX91" fmla="*/ 627712 w 2614664"/>
              <a:gd name="connsiteY91" fmla="*/ 1382164 h 2544791"/>
              <a:gd name="connsiteX92" fmla="*/ 401969 w 2614664"/>
              <a:gd name="connsiteY92" fmla="*/ 1395499 h 2544791"/>
              <a:gd name="connsiteX93" fmla="*/ 354344 w 2614664"/>
              <a:gd name="connsiteY93" fmla="*/ 1400262 h 2544791"/>
              <a:gd name="connsiteX94" fmla="*/ 298147 w 2614664"/>
              <a:gd name="connsiteY94" fmla="*/ 1438362 h 2544791"/>
              <a:gd name="connsiteX95" fmla="*/ 122887 w 2614664"/>
              <a:gd name="connsiteY95" fmla="*/ 1534564 h 2544791"/>
              <a:gd name="connsiteX96" fmla="*/ 14 w 2614664"/>
              <a:gd name="connsiteY96" fmla="*/ 1385974 h 2544791"/>
              <a:gd name="connsiteX97" fmla="*/ 119077 w 2614664"/>
              <a:gd name="connsiteY97" fmla="*/ 1229764 h 2544791"/>
              <a:gd name="connsiteX98" fmla="*/ 298147 w 2614664"/>
              <a:gd name="connsiteY98" fmla="*/ 1320252 h 2544791"/>
              <a:gd name="connsiteX99" fmla="*/ 307672 w 2614664"/>
              <a:gd name="connsiteY99" fmla="*/ 1342159 h 2544791"/>
              <a:gd name="connsiteX100" fmla="*/ 621044 w 2614664"/>
              <a:gd name="connsiteY100" fmla="*/ 1322157 h 2544791"/>
              <a:gd name="connsiteX101" fmla="*/ 662002 w 2614664"/>
              <a:gd name="connsiteY101" fmla="*/ 1301202 h 2544791"/>
              <a:gd name="connsiteX102" fmla="*/ 667717 w 2614664"/>
              <a:gd name="connsiteY102" fmla="*/ 1055457 h 2544791"/>
              <a:gd name="connsiteX103" fmla="*/ 468644 w 2614664"/>
              <a:gd name="connsiteY103" fmla="*/ 937347 h 2544791"/>
              <a:gd name="connsiteX104" fmla="*/ 239092 w 2614664"/>
              <a:gd name="connsiteY104" fmla="*/ 915439 h 2544791"/>
              <a:gd name="connsiteX105" fmla="*/ 281954 w 2614664"/>
              <a:gd name="connsiteY105" fmla="*/ 690649 h 2544791"/>
              <a:gd name="connsiteX106" fmla="*/ 500077 w 2614664"/>
              <a:gd name="connsiteY106" fmla="*/ 744942 h 2544791"/>
              <a:gd name="connsiteX107" fmla="*/ 518174 w 2614664"/>
              <a:gd name="connsiteY107" fmla="*/ 850669 h 2544791"/>
              <a:gd name="connsiteX108" fmla="*/ 524842 w 2614664"/>
              <a:gd name="connsiteY108" fmla="*/ 894484 h 2544791"/>
              <a:gd name="connsiteX109" fmla="*/ 688672 w 2614664"/>
              <a:gd name="connsiteY109" fmla="*/ 986877 h 2544791"/>
              <a:gd name="connsiteX110" fmla="*/ 848692 w 2614664"/>
              <a:gd name="connsiteY110" fmla="*/ 728749 h 2544791"/>
              <a:gd name="connsiteX111" fmla="*/ 832499 w 2614664"/>
              <a:gd name="connsiteY111" fmla="*/ 681124 h 2544791"/>
              <a:gd name="connsiteX112" fmla="*/ 621044 w 2614664"/>
              <a:gd name="connsiteY112" fmla="*/ 320127 h 2544791"/>
              <a:gd name="connsiteX113" fmla="*/ 472454 w 2614664"/>
              <a:gd name="connsiteY113" fmla="*/ 290599 h 2544791"/>
              <a:gd name="connsiteX114" fmla="*/ 450547 w 2614664"/>
              <a:gd name="connsiteY114" fmla="*/ 69619 h 2544791"/>
              <a:gd name="connsiteX115" fmla="*/ 674384 w 2614664"/>
              <a:gd name="connsiteY115" fmla="*/ 53427 h 2544791"/>
              <a:gd name="connsiteX116" fmla="*/ 677242 w 2614664"/>
              <a:gd name="connsiteY116" fmla="*/ 281074 h 2544791"/>
              <a:gd name="connsiteX117" fmla="*/ 685814 w 2614664"/>
              <a:gd name="connsiteY117" fmla="*/ 312507 h 2544791"/>
              <a:gd name="connsiteX118" fmla="*/ 901079 w 2614664"/>
              <a:gd name="connsiteY118" fmla="*/ 682077 h 2544791"/>
              <a:gd name="connsiteX119" fmla="*/ 1144919 w 2614664"/>
              <a:gd name="connsiteY119" fmla="*/ 558252 h 2544791"/>
              <a:gd name="connsiteX120" fmla="*/ 1191592 w 2614664"/>
              <a:gd name="connsiteY120" fmla="*/ 523962 h 2544791"/>
              <a:gd name="connsiteX121" fmla="*/ 1149682 w 2614664"/>
              <a:gd name="connsiteY121" fmla="*/ 455382 h 2544791"/>
              <a:gd name="connsiteX122" fmla="*/ 1059194 w 2614664"/>
              <a:gd name="connsiteY122" fmla="*/ 265834 h 2544791"/>
              <a:gd name="connsiteX123" fmla="*/ 1238264 w 2614664"/>
              <a:gd name="connsiteY123" fmla="*/ 160107 h 2544791"/>
              <a:gd name="connsiteX124" fmla="*/ 1363042 w 2614664"/>
              <a:gd name="connsiteY124" fmla="*/ 322032 h 2544791"/>
              <a:gd name="connsiteX125" fmla="*/ 1283032 w 2614664"/>
              <a:gd name="connsiteY125" fmla="*/ 447762 h 2544791"/>
              <a:gd name="connsiteX126" fmla="*/ 1251599 w 2614664"/>
              <a:gd name="connsiteY126" fmla="*/ 520152 h 2544791"/>
              <a:gd name="connsiteX127" fmla="*/ 1307797 w 2614664"/>
              <a:gd name="connsiteY127" fmla="*/ 535392 h 2544791"/>
              <a:gd name="connsiteX128" fmla="*/ 1620217 w 2614664"/>
              <a:gd name="connsiteY128" fmla="*/ 606829 h 2544791"/>
              <a:gd name="connsiteX129" fmla="*/ 1810717 w 2614664"/>
              <a:gd name="connsiteY129" fmla="*/ 306792 h 2544791"/>
              <a:gd name="connsiteX130" fmla="*/ 1829767 w 2614664"/>
              <a:gd name="connsiteY130" fmla="*/ 255357 h 2544791"/>
              <a:gd name="connsiteX131" fmla="*/ 1832624 w 2614664"/>
              <a:gd name="connsiteY131" fmla="*/ 51522 h 2544791"/>
              <a:gd name="connsiteX132" fmla="*/ 1924541 w 2614664"/>
              <a:gd name="connsiteY132" fmla="*/ 1754 h 25447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</a:cxnLst>
            <a:rect l="l" t="t" r="r" b="b"/>
            <a:pathLst>
              <a:path w="2614664" h="2544791">
                <a:moveTo>
                  <a:pt x="1213500" y="1488843"/>
                </a:moveTo>
                <a:cubicBezTo>
                  <a:pt x="1153492" y="1487890"/>
                  <a:pt x="1105867" y="1536468"/>
                  <a:pt x="1105867" y="1597428"/>
                </a:cubicBezTo>
                <a:cubicBezTo>
                  <a:pt x="1105867" y="1661245"/>
                  <a:pt x="1151587" y="1706965"/>
                  <a:pt x="1212547" y="1706013"/>
                </a:cubicBezTo>
                <a:cubicBezTo>
                  <a:pt x="1274460" y="1705060"/>
                  <a:pt x="1321132" y="1660293"/>
                  <a:pt x="1323037" y="1598380"/>
                </a:cubicBezTo>
                <a:cubicBezTo>
                  <a:pt x="1323990" y="1542183"/>
                  <a:pt x="1270649" y="1489795"/>
                  <a:pt x="1213500" y="1488843"/>
                </a:cubicBezTo>
                <a:close/>
                <a:moveTo>
                  <a:pt x="1470674" y="1264053"/>
                </a:moveTo>
                <a:cubicBezTo>
                  <a:pt x="1443052" y="1264053"/>
                  <a:pt x="1425907" y="1282150"/>
                  <a:pt x="1424954" y="1308820"/>
                </a:cubicBezTo>
                <a:cubicBezTo>
                  <a:pt x="1424002" y="1339300"/>
                  <a:pt x="1443052" y="1354540"/>
                  <a:pt x="1473532" y="1359303"/>
                </a:cubicBezTo>
                <a:cubicBezTo>
                  <a:pt x="1500202" y="1355493"/>
                  <a:pt x="1520204" y="1340253"/>
                  <a:pt x="1519252" y="1310725"/>
                </a:cubicBezTo>
                <a:cubicBezTo>
                  <a:pt x="1519252" y="1281198"/>
                  <a:pt x="1500202" y="1263100"/>
                  <a:pt x="1470674" y="1264053"/>
                </a:cubicBezTo>
                <a:close/>
                <a:moveTo>
                  <a:pt x="909652" y="1184043"/>
                </a:moveTo>
                <a:cubicBezTo>
                  <a:pt x="868694" y="1184043"/>
                  <a:pt x="837262" y="1218333"/>
                  <a:pt x="838214" y="1261196"/>
                </a:cubicBezTo>
                <a:cubicBezTo>
                  <a:pt x="840119" y="1302153"/>
                  <a:pt x="872504" y="1333585"/>
                  <a:pt x="911557" y="1332633"/>
                </a:cubicBezTo>
                <a:cubicBezTo>
                  <a:pt x="950609" y="1331681"/>
                  <a:pt x="981089" y="1299296"/>
                  <a:pt x="981089" y="1258338"/>
                </a:cubicBezTo>
                <a:cubicBezTo>
                  <a:pt x="981089" y="1217381"/>
                  <a:pt x="950609" y="1184995"/>
                  <a:pt x="909652" y="1184043"/>
                </a:cubicBezTo>
                <a:close/>
                <a:moveTo>
                  <a:pt x="1816432" y="1064028"/>
                </a:moveTo>
                <a:cubicBezTo>
                  <a:pt x="1782142" y="1064028"/>
                  <a:pt x="1759282" y="1086888"/>
                  <a:pt x="1759282" y="1121178"/>
                </a:cubicBezTo>
                <a:cubicBezTo>
                  <a:pt x="1759282" y="1154516"/>
                  <a:pt x="1782142" y="1170708"/>
                  <a:pt x="1813574" y="1172613"/>
                </a:cubicBezTo>
                <a:cubicBezTo>
                  <a:pt x="1847865" y="1171660"/>
                  <a:pt x="1866915" y="1154516"/>
                  <a:pt x="1867867" y="1119273"/>
                </a:cubicBezTo>
                <a:cubicBezTo>
                  <a:pt x="1867867" y="1085935"/>
                  <a:pt x="1849770" y="1064028"/>
                  <a:pt x="1816432" y="1064028"/>
                </a:cubicBezTo>
                <a:close/>
                <a:moveTo>
                  <a:pt x="957277" y="835428"/>
                </a:moveTo>
                <a:cubicBezTo>
                  <a:pt x="923940" y="832571"/>
                  <a:pt x="896317" y="860193"/>
                  <a:pt x="897270" y="894483"/>
                </a:cubicBezTo>
                <a:cubicBezTo>
                  <a:pt x="898222" y="931631"/>
                  <a:pt x="919177" y="954491"/>
                  <a:pt x="955372" y="957348"/>
                </a:cubicBezTo>
                <a:cubicBezTo>
                  <a:pt x="986805" y="960206"/>
                  <a:pt x="1016332" y="929726"/>
                  <a:pt x="1016332" y="893531"/>
                </a:cubicBezTo>
                <a:cubicBezTo>
                  <a:pt x="1011570" y="862098"/>
                  <a:pt x="993472" y="838286"/>
                  <a:pt x="957277" y="835428"/>
                </a:cubicBezTo>
                <a:close/>
                <a:moveTo>
                  <a:pt x="1305892" y="744941"/>
                </a:moveTo>
                <a:cubicBezTo>
                  <a:pt x="1237312" y="744941"/>
                  <a:pt x="1183972" y="798281"/>
                  <a:pt x="1182067" y="868766"/>
                </a:cubicBezTo>
                <a:cubicBezTo>
                  <a:pt x="1180162" y="940204"/>
                  <a:pt x="1232550" y="998306"/>
                  <a:pt x="1300177" y="999258"/>
                </a:cubicBezTo>
                <a:cubicBezTo>
                  <a:pt x="1372567" y="1000211"/>
                  <a:pt x="1428765" y="945918"/>
                  <a:pt x="1429717" y="874481"/>
                </a:cubicBezTo>
                <a:cubicBezTo>
                  <a:pt x="1430670" y="802091"/>
                  <a:pt x="1376377" y="745893"/>
                  <a:pt x="1305892" y="744941"/>
                </a:cubicBezTo>
                <a:close/>
                <a:moveTo>
                  <a:pt x="1924541" y="1754"/>
                </a:moveTo>
                <a:cubicBezTo>
                  <a:pt x="1959069" y="-3485"/>
                  <a:pt x="1995502" y="2944"/>
                  <a:pt x="2027887" y="21994"/>
                </a:cubicBezTo>
                <a:cubicBezTo>
                  <a:pt x="2092657" y="61047"/>
                  <a:pt x="2121232" y="141057"/>
                  <a:pt x="2093609" y="212494"/>
                </a:cubicBezTo>
                <a:cubicBezTo>
                  <a:pt x="2065987" y="282979"/>
                  <a:pt x="1994549" y="322032"/>
                  <a:pt x="1916444" y="309649"/>
                </a:cubicBezTo>
                <a:cubicBezTo>
                  <a:pt x="1904062" y="307744"/>
                  <a:pt x="1891679" y="306792"/>
                  <a:pt x="1879297" y="304887"/>
                </a:cubicBezTo>
                <a:cubicBezTo>
                  <a:pt x="1814527" y="416329"/>
                  <a:pt x="1744994" y="523962"/>
                  <a:pt x="1669747" y="627784"/>
                </a:cubicBezTo>
                <a:cubicBezTo>
                  <a:pt x="1674509" y="647787"/>
                  <a:pt x="1693559" y="652549"/>
                  <a:pt x="1706894" y="663027"/>
                </a:cubicBezTo>
                <a:cubicBezTo>
                  <a:pt x="1799287" y="732559"/>
                  <a:pt x="1873582" y="817332"/>
                  <a:pt x="1917397" y="925917"/>
                </a:cubicBezTo>
                <a:cubicBezTo>
                  <a:pt x="1958354" y="936394"/>
                  <a:pt x="1991692" y="909724"/>
                  <a:pt x="2029792" y="902104"/>
                </a:cubicBezTo>
                <a:cubicBezTo>
                  <a:pt x="2052652" y="897342"/>
                  <a:pt x="2074559" y="889722"/>
                  <a:pt x="2097419" y="884007"/>
                </a:cubicBezTo>
                <a:cubicBezTo>
                  <a:pt x="2121232" y="877339"/>
                  <a:pt x="2121232" y="857337"/>
                  <a:pt x="2124089" y="838287"/>
                </a:cubicBezTo>
                <a:cubicBezTo>
                  <a:pt x="2136472" y="762087"/>
                  <a:pt x="2193622" y="708747"/>
                  <a:pt x="2267917" y="703984"/>
                </a:cubicBezTo>
                <a:cubicBezTo>
                  <a:pt x="2338402" y="698269"/>
                  <a:pt x="2406982" y="745894"/>
                  <a:pt x="2426984" y="814474"/>
                </a:cubicBezTo>
                <a:cubicBezTo>
                  <a:pt x="2447939" y="886864"/>
                  <a:pt x="2416507" y="962112"/>
                  <a:pt x="2351737" y="997354"/>
                </a:cubicBezTo>
                <a:cubicBezTo>
                  <a:pt x="2285062" y="1032597"/>
                  <a:pt x="2208862" y="1018309"/>
                  <a:pt x="2157427" y="960207"/>
                </a:cubicBezTo>
                <a:cubicBezTo>
                  <a:pt x="2147902" y="949729"/>
                  <a:pt x="2142187" y="935442"/>
                  <a:pt x="2126947" y="931632"/>
                </a:cubicBezTo>
                <a:cubicBezTo>
                  <a:pt x="2070749" y="955444"/>
                  <a:pt x="2012647" y="971637"/>
                  <a:pt x="1953592" y="985924"/>
                </a:cubicBezTo>
                <a:cubicBezTo>
                  <a:pt x="1943114" y="998307"/>
                  <a:pt x="1951687" y="1010689"/>
                  <a:pt x="1954544" y="1022119"/>
                </a:cubicBezTo>
                <a:cubicBezTo>
                  <a:pt x="1978357" y="1109749"/>
                  <a:pt x="1982167" y="1199284"/>
                  <a:pt x="1971689" y="1289772"/>
                </a:cubicBezTo>
                <a:cubicBezTo>
                  <a:pt x="1969784" y="1305012"/>
                  <a:pt x="1965022" y="1321204"/>
                  <a:pt x="1981214" y="1332634"/>
                </a:cubicBezTo>
                <a:cubicBezTo>
                  <a:pt x="2091704" y="1394547"/>
                  <a:pt x="2189812" y="1472652"/>
                  <a:pt x="2294587" y="1542184"/>
                </a:cubicBezTo>
                <a:cubicBezTo>
                  <a:pt x="2314589" y="1554567"/>
                  <a:pt x="2334592" y="1566949"/>
                  <a:pt x="2354594" y="1579332"/>
                </a:cubicBezTo>
                <a:cubicBezTo>
                  <a:pt x="2406982" y="1536469"/>
                  <a:pt x="2465084" y="1526944"/>
                  <a:pt x="2526997" y="1556472"/>
                </a:cubicBezTo>
                <a:cubicBezTo>
                  <a:pt x="2583195" y="1583142"/>
                  <a:pt x="2612722" y="1629814"/>
                  <a:pt x="2614627" y="1691727"/>
                </a:cubicBezTo>
                <a:cubicBezTo>
                  <a:pt x="2616532" y="1781262"/>
                  <a:pt x="2545095" y="1852699"/>
                  <a:pt x="2456512" y="1851747"/>
                </a:cubicBezTo>
                <a:cubicBezTo>
                  <a:pt x="2366024" y="1850794"/>
                  <a:pt x="2297444" y="1773642"/>
                  <a:pt x="2304112" y="1682202"/>
                </a:cubicBezTo>
                <a:cubicBezTo>
                  <a:pt x="2305064" y="1662199"/>
                  <a:pt x="2319352" y="1643149"/>
                  <a:pt x="2308874" y="1622194"/>
                </a:cubicBezTo>
                <a:cubicBezTo>
                  <a:pt x="2205052" y="1550757"/>
                  <a:pt x="2101229" y="1479319"/>
                  <a:pt x="1996454" y="1408834"/>
                </a:cubicBezTo>
                <a:cubicBezTo>
                  <a:pt x="1982167" y="1399309"/>
                  <a:pt x="1969784" y="1379307"/>
                  <a:pt x="1946924" y="1391689"/>
                </a:cubicBezTo>
                <a:cubicBezTo>
                  <a:pt x="1899299" y="1556472"/>
                  <a:pt x="1797382" y="1679344"/>
                  <a:pt x="1650697" y="1766974"/>
                </a:cubicBezTo>
                <a:cubicBezTo>
                  <a:pt x="1696417" y="1840317"/>
                  <a:pt x="1758329" y="1899372"/>
                  <a:pt x="1810717" y="1966999"/>
                </a:cubicBezTo>
                <a:cubicBezTo>
                  <a:pt x="1823099" y="1983192"/>
                  <a:pt x="1836434" y="1999384"/>
                  <a:pt x="1848817" y="2015577"/>
                </a:cubicBezTo>
                <a:cubicBezTo>
                  <a:pt x="1866914" y="2011767"/>
                  <a:pt x="1885012" y="2007957"/>
                  <a:pt x="1904062" y="2005099"/>
                </a:cubicBezTo>
                <a:cubicBezTo>
                  <a:pt x="1979309" y="1994622"/>
                  <a:pt x="2045984" y="2033674"/>
                  <a:pt x="2072654" y="2100349"/>
                </a:cubicBezTo>
                <a:cubicBezTo>
                  <a:pt x="2099324" y="2167024"/>
                  <a:pt x="2077417" y="2244177"/>
                  <a:pt x="2018362" y="2286087"/>
                </a:cubicBezTo>
                <a:cubicBezTo>
                  <a:pt x="1960259" y="2327997"/>
                  <a:pt x="1879297" y="2324187"/>
                  <a:pt x="1825004" y="2276562"/>
                </a:cubicBezTo>
                <a:cubicBezTo>
                  <a:pt x="1771664" y="2228937"/>
                  <a:pt x="1757377" y="2151784"/>
                  <a:pt x="1790714" y="2086062"/>
                </a:cubicBezTo>
                <a:cubicBezTo>
                  <a:pt x="1794524" y="2077489"/>
                  <a:pt x="1801192" y="2069869"/>
                  <a:pt x="1805954" y="2062249"/>
                </a:cubicBezTo>
                <a:cubicBezTo>
                  <a:pt x="1737374" y="1970809"/>
                  <a:pt x="1666889" y="1881274"/>
                  <a:pt x="1584974" y="1801264"/>
                </a:cubicBezTo>
                <a:cubicBezTo>
                  <a:pt x="1469722" y="1854604"/>
                  <a:pt x="1347802" y="1867939"/>
                  <a:pt x="1223024" y="1853652"/>
                </a:cubicBezTo>
                <a:cubicBezTo>
                  <a:pt x="1207784" y="1983192"/>
                  <a:pt x="1191592" y="2113684"/>
                  <a:pt x="1176352" y="2243224"/>
                </a:cubicBezTo>
                <a:cubicBezTo>
                  <a:pt x="1270649" y="2286087"/>
                  <a:pt x="1305892" y="2382289"/>
                  <a:pt x="1258267" y="2466109"/>
                </a:cubicBezTo>
                <a:cubicBezTo>
                  <a:pt x="1213499" y="2544214"/>
                  <a:pt x="1110629" y="2568979"/>
                  <a:pt x="1035382" y="2518497"/>
                </a:cubicBezTo>
                <a:cubicBezTo>
                  <a:pt x="960134" y="2468014"/>
                  <a:pt x="943942" y="2365144"/>
                  <a:pt x="999187" y="2292754"/>
                </a:cubicBezTo>
                <a:cubicBezTo>
                  <a:pt x="1021094" y="2266084"/>
                  <a:pt x="1048717" y="2248939"/>
                  <a:pt x="1081102" y="2238462"/>
                </a:cubicBezTo>
                <a:cubicBezTo>
                  <a:pt x="1095389" y="2234652"/>
                  <a:pt x="1114439" y="2237509"/>
                  <a:pt x="1119202" y="2216554"/>
                </a:cubicBezTo>
                <a:cubicBezTo>
                  <a:pt x="1129679" y="2105112"/>
                  <a:pt x="1142062" y="1994622"/>
                  <a:pt x="1160159" y="1885084"/>
                </a:cubicBezTo>
                <a:cubicBezTo>
                  <a:pt x="1158254" y="1878417"/>
                  <a:pt x="1161112" y="1868892"/>
                  <a:pt x="1163969" y="1861272"/>
                </a:cubicBezTo>
                <a:cubicBezTo>
                  <a:pt x="1163017" y="1842222"/>
                  <a:pt x="1149682" y="1838412"/>
                  <a:pt x="1135394" y="1834602"/>
                </a:cubicBezTo>
                <a:cubicBezTo>
                  <a:pt x="1046812" y="1809837"/>
                  <a:pt x="966802" y="1767927"/>
                  <a:pt x="896317" y="1709824"/>
                </a:cubicBezTo>
                <a:cubicBezTo>
                  <a:pt x="877267" y="1693632"/>
                  <a:pt x="864884" y="1691727"/>
                  <a:pt x="852502" y="1714587"/>
                </a:cubicBezTo>
                <a:cubicBezTo>
                  <a:pt x="845834" y="1726017"/>
                  <a:pt x="839167" y="1736494"/>
                  <a:pt x="830594" y="1746019"/>
                </a:cubicBezTo>
                <a:cubicBezTo>
                  <a:pt x="802019" y="1780309"/>
                  <a:pt x="787732" y="1809837"/>
                  <a:pt x="816307" y="1858414"/>
                </a:cubicBezTo>
                <a:cubicBezTo>
                  <a:pt x="851549" y="1919374"/>
                  <a:pt x="823927" y="1998432"/>
                  <a:pt x="766777" y="2040342"/>
                </a:cubicBezTo>
                <a:cubicBezTo>
                  <a:pt x="711532" y="2081299"/>
                  <a:pt x="635332" y="2081299"/>
                  <a:pt x="580087" y="2040342"/>
                </a:cubicBezTo>
                <a:cubicBezTo>
                  <a:pt x="523889" y="1998432"/>
                  <a:pt x="502934" y="1923184"/>
                  <a:pt x="528652" y="1857462"/>
                </a:cubicBezTo>
                <a:cubicBezTo>
                  <a:pt x="554369" y="1793644"/>
                  <a:pt x="621044" y="1747924"/>
                  <a:pt x="687719" y="1762212"/>
                </a:cubicBezTo>
                <a:cubicBezTo>
                  <a:pt x="735344" y="1772689"/>
                  <a:pt x="755347" y="1755544"/>
                  <a:pt x="778207" y="1720302"/>
                </a:cubicBezTo>
                <a:cubicBezTo>
                  <a:pt x="823927" y="1649817"/>
                  <a:pt x="825832" y="1650769"/>
                  <a:pt x="778207" y="1585999"/>
                </a:cubicBezTo>
                <a:cubicBezTo>
                  <a:pt x="741059" y="1533612"/>
                  <a:pt x="712484" y="1477414"/>
                  <a:pt x="690577" y="1417407"/>
                </a:cubicBezTo>
                <a:cubicBezTo>
                  <a:pt x="684862" y="1401214"/>
                  <a:pt x="683909" y="1382164"/>
                  <a:pt x="661049" y="1378354"/>
                </a:cubicBezTo>
                <a:cubicBezTo>
                  <a:pt x="650572" y="1384069"/>
                  <a:pt x="639142" y="1383117"/>
                  <a:pt x="627712" y="1382164"/>
                </a:cubicBezTo>
                <a:cubicBezTo>
                  <a:pt x="552464" y="1390737"/>
                  <a:pt x="477217" y="1393594"/>
                  <a:pt x="401969" y="1395499"/>
                </a:cubicBezTo>
                <a:cubicBezTo>
                  <a:pt x="385777" y="1397404"/>
                  <a:pt x="370537" y="1400262"/>
                  <a:pt x="354344" y="1400262"/>
                </a:cubicBezTo>
                <a:cubicBezTo>
                  <a:pt x="327674" y="1401214"/>
                  <a:pt x="309577" y="1407882"/>
                  <a:pt x="298147" y="1438362"/>
                </a:cubicBezTo>
                <a:cubicBezTo>
                  <a:pt x="270524" y="1512657"/>
                  <a:pt x="196229" y="1549804"/>
                  <a:pt x="122887" y="1534564"/>
                </a:cubicBezTo>
                <a:cubicBezTo>
                  <a:pt x="50497" y="1519324"/>
                  <a:pt x="967" y="1459317"/>
                  <a:pt x="14" y="1385974"/>
                </a:cubicBezTo>
                <a:cubicBezTo>
                  <a:pt x="-938" y="1308822"/>
                  <a:pt x="45734" y="1247862"/>
                  <a:pt x="119077" y="1229764"/>
                </a:cubicBezTo>
                <a:cubicBezTo>
                  <a:pt x="192419" y="1211667"/>
                  <a:pt x="264809" y="1248814"/>
                  <a:pt x="298147" y="1320252"/>
                </a:cubicBezTo>
                <a:cubicBezTo>
                  <a:pt x="301957" y="1326919"/>
                  <a:pt x="304814" y="1334539"/>
                  <a:pt x="307672" y="1342159"/>
                </a:cubicBezTo>
                <a:cubicBezTo>
                  <a:pt x="412447" y="1335492"/>
                  <a:pt x="516269" y="1328824"/>
                  <a:pt x="621044" y="1322157"/>
                </a:cubicBezTo>
                <a:cubicBezTo>
                  <a:pt x="636284" y="1321204"/>
                  <a:pt x="658192" y="1326919"/>
                  <a:pt x="662002" y="1301202"/>
                </a:cubicBezTo>
                <a:cubicBezTo>
                  <a:pt x="646762" y="1218334"/>
                  <a:pt x="650572" y="1137372"/>
                  <a:pt x="667717" y="1055457"/>
                </a:cubicBezTo>
                <a:cubicBezTo>
                  <a:pt x="600089" y="1017357"/>
                  <a:pt x="542939" y="964017"/>
                  <a:pt x="468644" y="937347"/>
                </a:cubicBezTo>
                <a:cubicBezTo>
                  <a:pt x="392444" y="999259"/>
                  <a:pt x="293384" y="989734"/>
                  <a:pt x="239092" y="915439"/>
                </a:cubicBezTo>
                <a:cubicBezTo>
                  <a:pt x="186704" y="843049"/>
                  <a:pt x="205754" y="738274"/>
                  <a:pt x="281954" y="690649"/>
                </a:cubicBezTo>
                <a:cubicBezTo>
                  <a:pt x="356249" y="643977"/>
                  <a:pt x="456262" y="668742"/>
                  <a:pt x="500077" y="744942"/>
                </a:cubicBezTo>
                <a:cubicBezTo>
                  <a:pt x="519127" y="778279"/>
                  <a:pt x="522937" y="813522"/>
                  <a:pt x="518174" y="850669"/>
                </a:cubicBezTo>
                <a:cubicBezTo>
                  <a:pt x="516269" y="865909"/>
                  <a:pt x="507697" y="882102"/>
                  <a:pt x="524842" y="894484"/>
                </a:cubicBezTo>
                <a:cubicBezTo>
                  <a:pt x="581992" y="920202"/>
                  <a:pt x="626759" y="969732"/>
                  <a:pt x="688672" y="986877"/>
                </a:cubicBezTo>
                <a:cubicBezTo>
                  <a:pt x="720104" y="886864"/>
                  <a:pt x="772492" y="800187"/>
                  <a:pt x="848692" y="728749"/>
                </a:cubicBezTo>
                <a:cubicBezTo>
                  <a:pt x="855359" y="708747"/>
                  <a:pt x="841072" y="695412"/>
                  <a:pt x="832499" y="681124"/>
                </a:cubicBezTo>
                <a:cubicBezTo>
                  <a:pt x="762014" y="561109"/>
                  <a:pt x="691529" y="440142"/>
                  <a:pt x="621044" y="320127"/>
                </a:cubicBezTo>
                <a:cubicBezTo>
                  <a:pt x="566752" y="330604"/>
                  <a:pt x="516269" y="326794"/>
                  <a:pt x="472454" y="290599"/>
                </a:cubicBezTo>
                <a:cubicBezTo>
                  <a:pt x="404827" y="235354"/>
                  <a:pt x="395302" y="136294"/>
                  <a:pt x="450547" y="69619"/>
                </a:cubicBezTo>
                <a:cubicBezTo>
                  <a:pt x="505792" y="1992"/>
                  <a:pt x="609614" y="-5628"/>
                  <a:pt x="674384" y="53427"/>
                </a:cubicBezTo>
                <a:cubicBezTo>
                  <a:pt x="742012" y="114387"/>
                  <a:pt x="742964" y="209637"/>
                  <a:pt x="677242" y="281074"/>
                </a:cubicBezTo>
                <a:cubicBezTo>
                  <a:pt x="675337" y="293457"/>
                  <a:pt x="680099" y="302982"/>
                  <a:pt x="685814" y="312507"/>
                </a:cubicBezTo>
                <a:cubicBezTo>
                  <a:pt x="757252" y="434427"/>
                  <a:pt x="829642" y="557299"/>
                  <a:pt x="901079" y="682077"/>
                </a:cubicBezTo>
                <a:cubicBezTo>
                  <a:pt x="973469" y="623022"/>
                  <a:pt x="1055384" y="583017"/>
                  <a:pt x="1144919" y="558252"/>
                </a:cubicBezTo>
                <a:cubicBezTo>
                  <a:pt x="1163017" y="553489"/>
                  <a:pt x="1193497" y="559204"/>
                  <a:pt x="1191592" y="523962"/>
                </a:cubicBezTo>
                <a:cubicBezTo>
                  <a:pt x="1189687" y="493482"/>
                  <a:pt x="1189687" y="469669"/>
                  <a:pt x="1149682" y="455382"/>
                </a:cubicBezTo>
                <a:cubicBezTo>
                  <a:pt x="1070624" y="427759"/>
                  <a:pt x="1034429" y="343939"/>
                  <a:pt x="1059194" y="265834"/>
                </a:cubicBezTo>
                <a:cubicBezTo>
                  <a:pt x="1083007" y="189634"/>
                  <a:pt x="1158254" y="144867"/>
                  <a:pt x="1238264" y="160107"/>
                </a:cubicBezTo>
                <a:cubicBezTo>
                  <a:pt x="1313512" y="174394"/>
                  <a:pt x="1367804" y="243927"/>
                  <a:pt x="1363042" y="322032"/>
                </a:cubicBezTo>
                <a:cubicBezTo>
                  <a:pt x="1359232" y="378229"/>
                  <a:pt x="1334467" y="424902"/>
                  <a:pt x="1283032" y="447762"/>
                </a:cubicBezTo>
                <a:cubicBezTo>
                  <a:pt x="1244932" y="463954"/>
                  <a:pt x="1243979" y="490624"/>
                  <a:pt x="1251599" y="520152"/>
                </a:cubicBezTo>
                <a:cubicBezTo>
                  <a:pt x="1260172" y="553489"/>
                  <a:pt x="1288747" y="535392"/>
                  <a:pt x="1307797" y="535392"/>
                </a:cubicBezTo>
                <a:cubicBezTo>
                  <a:pt x="1417334" y="534439"/>
                  <a:pt x="1521157" y="562062"/>
                  <a:pt x="1620217" y="606829"/>
                </a:cubicBezTo>
                <a:cubicBezTo>
                  <a:pt x="1684034" y="506817"/>
                  <a:pt x="1747852" y="406804"/>
                  <a:pt x="1810717" y="306792"/>
                </a:cubicBezTo>
                <a:cubicBezTo>
                  <a:pt x="1820242" y="290599"/>
                  <a:pt x="1836434" y="277264"/>
                  <a:pt x="1829767" y="255357"/>
                </a:cubicBezTo>
                <a:cubicBezTo>
                  <a:pt x="1779284" y="189634"/>
                  <a:pt x="1780237" y="109624"/>
                  <a:pt x="1832624" y="51522"/>
                </a:cubicBezTo>
                <a:cubicBezTo>
                  <a:pt x="1857389" y="23900"/>
                  <a:pt x="1890012" y="6993"/>
                  <a:pt x="1924541" y="1754"/>
                </a:cubicBezTo>
                <a:close/>
              </a:path>
            </a:pathLst>
          </a:custGeom>
          <a:solidFill>
            <a:schemeClr val="bg1">
              <a:alpha val="80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8" name="Freeform: Shape 57">
            <a:extLst>
              <a:ext uri="{FF2B5EF4-FFF2-40B4-BE49-F238E27FC236}">
                <a16:creationId xmlns="" xmlns:a16="http://schemas.microsoft.com/office/drawing/2014/main" id="{AD64E81E-03B1-4C39-A699-3404642697F3}"/>
              </a:ext>
            </a:extLst>
          </p:cNvPr>
          <p:cNvSpPr/>
          <p:nvPr/>
        </p:nvSpPr>
        <p:spPr>
          <a:xfrm>
            <a:off x="2259112" y="1034536"/>
            <a:ext cx="443799" cy="431939"/>
          </a:xfrm>
          <a:custGeom>
            <a:avLst/>
            <a:gdLst>
              <a:gd name="connsiteX0" fmla="*/ 1213500 w 2614664"/>
              <a:gd name="connsiteY0" fmla="*/ 1488843 h 2544791"/>
              <a:gd name="connsiteX1" fmla="*/ 1105867 w 2614664"/>
              <a:gd name="connsiteY1" fmla="*/ 1597428 h 2544791"/>
              <a:gd name="connsiteX2" fmla="*/ 1212547 w 2614664"/>
              <a:gd name="connsiteY2" fmla="*/ 1706013 h 2544791"/>
              <a:gd name="connsiteX3" fmla="*/ 1323037 w 2614664"/>
              <a:gd name="connsiteY3" fmla="*/ 1598380 h 2544791"/>
              <a:gd name="connsiteX4" fmla="*/ 1213500 w 2614664"/>
              <a:gd name="connsiteY4" fmla="*/ 1488843 h 2544791"/>
              <a:gd name="connsiteX5" fmla="*/ 1470674 w 2614664"/>
              <a:gd name="connsiteY5" fmla="*/ 1264053 h 2544791"/>
              <a:gd name="connsiteX6" fmla="*/ 1424954 w 2614664"/>
              <a:gd name="connsiteY6" fmla="*/ 1308820 h 2544791"/>
              <a:gd name="connsiteX7" fmla="*/ 1473532 w 2614664"/>
              <a:gd name="connsiteY7" fmla="*/ 1359303 h 2544791"/>
              <a:gd name="connsiteX8" fmla="*/ 1519252 w 2614664"/>
              <a:gd name="connsiteY8" fmla="*/ 1310725 h 2544791"/>
              <a:gd name="connsiteX9" fmla="*/ 1470674 w 2614664"/>
              <a:gd name="connsiteY9" fmla="*/ 1264053 h 2544791"/>
              <a:gd name="connsiteX10" fmla="*/ 909652 w 2614664"/>
              <a:gd name="connsiteY10" fmla="*/ 1184043 h 2544791"/>
              <a:gd name="connsiteX11" fmla="*/ 838214 w 2614664"/>
              <a:gd name="connsiteY11" fmla="*/ 1261196 h 2544791"/>
              <a:gd name="connsiteX12" fmla="*/ 911557 w 2614664"/>
              <a:gd name="connsiteY12" fmla="*/ 1332633 h 2544791"/>
              <a:gd name="connsiteX13" fmla="*/ 981089 w 2614664"/>
              <a:gd name="connsiteY13" fmla="*/ 1258338 h 2544791"/>
              <a:gd name="connsiteX14" fmla="*/ 909652 w 2614664"/>
              <a:gd name="connsiteY14" fmla="*/ 1184043 h 2544791"/>
              <a:gd name="connsiteX15" fmla="*/ 1816432 w 2614664"/>
              <a:gd name="connsiteY15" fmla="*/ 1064028 h 2544791"/>
              <a:gd name="connsiteX16" fmla="*/ 1759282 w 2614664"/>
              <a:gd name="connsiteY16" fmla="*/ 1121178 h 2544791"/>
              <a:gd name="connsiteX17" fmla="*/ 1813574 w 2614664"/>
              <a:gd name="connsiteY17" fmla="*/ 1172613 h 2544791"/>
              <a:gd name="connsiteX18" fmla="*/ 1867867 w 2614664"/>
              <a:gd name="connsiteY18" fmla="*/ 1119273 h 2544791"/>
              <a:gd name="connsiteX19" fmla="*/ 1816432 w 2614664"/>
              <a:gd name="connsiteY19" fmla="*/ 1064028 h 2544791"/>
              <a:gd name="connsiteX20" fmla="*/ 957277 w 2614664"/>
              <a:gd name="connsiteY20" fmla="*/ 835428 h 2544791"/>
              <a:gd name="connsiteX21" fmla="*/ 897270 w 2614664"/>
              <a:gd name="connsiteY21" fmla="*/ 894483 h 2544791"/>
              <a:gd name="connsiteX22" fmla="*/ 955372 w 2614664"/>
              <a:gd name="connsiteY22" fmla="*/ 957348 h 2544791"/>
              <a:gd name="connsiteX23" fmla="*/ 1016332 w 2614664"/>
              <a:gd name="connsiteY23" fmla="*/ 893531 h 2544791"/>
              <a:gd name="connsiteX24" fmla="*/ 957277 w 2614664"/>
              <a:gd name="connsiteY24" fmla="*/ 835428 h 2544791"/>
              <a:gd name="connsiteX25" fmla="*/ 1305892 w 2614664"/>
              <a:gd name="connsiteY25" fmla="*/ 744941 h 2544791"/>
              <a:gd name="connsiteX26" fmla="*/ 1182067 w 2614664"/>
              <a:gd name="connsiteY26" fmla="*/ 868766 h 2544791"/>
              <a:gd name="connsiteX27" fmla="*/ 1300177 w 2614664"/>
              <a:gd name="connsiteY27" fmla="*/ 999258 h 2544791"/>
              <a:gd name="connsiteX28" fmla="*/ 1429717 w 2614664"/>
              <a:gd name="connsiteY28" fmla="*/ 874481 h 2544791"/>
              <a:gd name="connsiteX29" fmla="*/ 1305892 w 2614664"/>
              <a:gd name="connsiteY29" fmla="*/ 744941 h 2544791"/>
              <a:gd name="connsiteX30" fmla="*/ 1924541 w 2614664"/>
              <a:gd name="connsiteY30" fmla="*/ 1754 h 2544791"/>
              <a:gd name="connsiteX31" fmla="*/ 2027887 w 2614664"/>
              <a:gd name="connsiteY31" fmla="*/ 21994 h 2544791"/>
              <a:gd name="connsiteX32" fmla="*/ 2093609 w 2614664"/>
              <a:gd name="connsiteY32" fmla="*/ 212494 h 2544791"/>
              <a:gd name="connsiteX33" fmla="*/ 1916444 w 2614664"/>
              <a:gd name="connsiteY33" fmla="*/ 309649 h 2544791"/>
              <a:gd name="connsiteX34" fmla="*/ 1879297 w 2614664"/>
              <a:gd name="connsiteY34" fmla="*/ 304887 h 2544791"/>
              <a:gd name="connsiteX35" fmla="*/ 1669747 w 2614664"/>
              <a:gd name="connsiteY35" fmla="*/ 627784 h 2544791"/>
              <a:gd name="connsiteX36" fmla="*/ 1706894 w 2614664"/>
              <a:gd name="connsiteY36" fmla="*/ 663027 h 2544791"/>
              <a:gd name="connsiteX37" fmla="*/ 1917397 w 2614664"/>
              <a:gd name="connsiteY37" fmla="*/ 925917 h 2544791"/>
              <a:gd name="connsiteX38" fmla="*/ 2029792 w 2614664"/>
              <a:gd name="connsiteY38" fmla="*/ 902104 h 2544791"/>
              <a:gd name="connsiteX39" fmla="*/ 2097419 w 2614664"/>
              <a:gd name="connsiteY39" fmla="*/ 884007 h 2544791"/>
              <a:gd name="connsiteX40" fmla="*/ 2124089 w 2614664"/>
              <a:gd name="connsiteY40" fmla="*/ 838287 h 2544791"/>
              <a:gd name="connsiteX41" fmla="*/ 2267917 w 2614664"/>
              <a:gd name="connsiteY41" fmla="*/ 703984 h 2544791"/>
              <a:gd name="connsiteX42" fmla="*/ 2426984 w 2614664"/>
              <a:gd name="connsiteY42" fmla="*/ 814474 h 2544791"/>
              <a:gd name="connsiteX43" fmla="*/ 2351737 w 2614664"/>
              <a:gd name="connsiteY43" fmla="*/ 997354 h 2544791"/>
              <a:gd name="connsiteX44" fmla="*/ 2157427 w 2614664"/>
              <a:gd name="connsiteY44" fmla="*/ 960207 h 2544791"/>
              <a:gd name="connsiteX45" fmla="*/ 2126947 w 2614664"/>
              <a:gd name="connsiteY45" fmla="*/ 931632 h 2544791"/>
              <a:gd name="connsiteX46" fmla="*/ 1953592 w 2614664"/>
              <a:gd name="connsiteY46" fmla="*/ 985924 h 2544791"/>
              <a:gd name="connsiteX47" fmla="*/ 1954544 w 2614664"/>
              <a:gd name="connsiteY47" fmla="*/ 1022119 h 2544791"/>
              <a:gd name="connsiteX48" fmla="*/ 1971689 w 2614664"/>
              <a:gd name="connsiteY48" fmla="*/ 1289772 h 2544791"/>
              <a:gd name="connsiteX49" fmla="*/ 1981214 w 2614664"/>
              <a:gd name="connsiteY49" fmla="*/ 1332634 h 2544791"/>
              <a:gd name="connsiteX50" fmla="*/ 2294587 w 2614664"/>
              <a:gd name="connsiteY50" fmla="*/ 1542184 h 2544791"/>
              <a:gd name="connsiteX51" fmla="*/ 2354594 w 2614664"/>
              <a:gd name="connsiteY51" fmla="*/ 1579332 h 2544791"/>
              <a:gd name="connsiteX52" fmla="*/ 2526997 w 2614664"/>
              <a:gd name="connsiteY52" fmla="*/ 1556472 h 2544791"/>
              <a:gd name="connsiteX53" fmla="*/ 2614627 w 2614664"/>
              <a:gd name="connsiteY53" fmla="*/ 1691727 h 2544791"/>
              <a:gd name="connsiteX54" fmla="*/ 2456512 w 2614664"/>
              <a:gd name="connsiteY54" fmla="*/ 1851747 h 2544791"/>
              <a:gd name="connsiteX55" fmla="*/ 2304112 w 2614664"/>
              <a:gd name="connsiteY55" fmla="*/ 1682202 h 2544791"/>
              <a:gd name="connsiteX56" fmla="*/ 2308874 w 2614664"/>
              <a:gd name="connsiteY56" fmla="*/ 1622194 h 2544791"/>
              <a:gd name="connsiteX57" fmla="*/ 1996454 w 2614664"/>
              <a:gd name="connsiteY57" fmla="*/ 1408834 h 2544791"/>
              <a:gd name="connsiteX58" fmla="*/ 1946924 w 2614664"/>
              <a:gd name="connsiteY58" fmla="*/ 1391689 h 2544791"/>
              <a:gd name="connsiteX59" fmla="*/ 1650697 w 2614664"/>
              <a:gd name="connsiteY59" fmla="*/ 1766974 h 2544791"/>
              <a:gd name="connsiteX60" fmla="*/ 1810717 w 2614664"/>
              <a:gd name="connsiteY60" fmla="*/ 1966999 h 2544791"/>
              <a:gd name="connsiteX61" fmla="*/ 1848817 w 2614664"/>
              <a:gd name="connsiteY61" fmla="*/ 2015577 h 2544791"/>
              <a:gd name="connsiteX62" fmla="*/ 1904062 w 2614664"/>
              <a:gd name="connsiteY62" fmla="*/ 2005099 h 2544791"/>
              <a:gd name="connsiteX63" fmla="*/ 2072654 w 2614664"/>
              <a:gd name="connsiteY63" fmla="*/ 2100349 h 2544791"/>
              <a:gd name="connsiteX64" fmla="*/ 2018362 w 2614664"/>
              <a:gd name="connsiteY64" fmla="*/ 2286087 h 2544791"/>
              <a:gd name="connsiteX65" fmla="*/ 1825004 w 2614664"/>
              <a:gd name="connsiteY65" fmla="*/ 2276562 h 2544791"/>
              <a:gd name="connsiteX66" fmla="*/ 1790714 w 2614664"/>
              <a:gd name="connsiteY66" fmla="*/ 2086062 h 2544791"/>
              <a:gd name="connsiteX67" fmla="*/ 1805954 w 2614664"/>
              <a:gd name="connsiteY67" fmla="*/ 2062249 h 2544791"/>
              <a:gd name="connsiteX68" fmla="*/ 1584974 w 2614664"/>
              <a:gd name="connsiteY68" fmla="*/ 1801264 h 2544791"/>
              <a:gd name="connsiteX69" fmla="*/ 1223024 w 2614664"/>
              <a:gd name="connsiteY69" fmla="*/ 1853652 h 2544791"/>
              <a:gd name="connsiteX70" fmla="*/ 1176352 w 2614664"/>
              <a:gd name="connsiteY70" fmla="*/ 2243224 h 2544791"/>
              <a:gd name="connsiteX71" fmla="*/ 1258267 w 2614664"/>
              <a:gd name="connsiteY71" fmla="*/ 2466109 h 2544791"/>
              <a:gd name="connsiteX72" fmla="*/ 1035382 w 2614664"/>
              <a:gd name="connsiteY72" fmla="*/ 2518497 h 2544791"/>
              <a:gd name="connsiteX73" fmla="*/ 999187 w 2614664"/>
              <a:gd name="connsiteY73" fmla="*/ 2292754 h 2544791"/>
              <a:gd name="connsiteX74" fmla="*/ 1081102 w 2614664"/>
              <a:gd name="connsiteY74" fmla="*/ 2238462 h 2544791"/>
              <a:gd name="connsiteX75" fmla="*/ 1119202 w 2614664"/>
              <a:gd name="connsiteY75" fmla="*/ 2216554 h 2544791"/>
              <a:gd name="connsiteX76" fmla="*/ 1160159 w 2614664"/>
              <a:gd name="connsiteY76" fmla="*/ 1885084 h 2544791"/>
              <a:gd name="connsiteX77" fmla="*/ 1163969 w 2614664"/>
              <a:gd name="connsiteY77" fmla="*/ 1861272 h 2544791"/>
              <a:gd name="connsiteX78" fmla="*/ 1135394 w 2614664"/>
              <a:gd name="connsiteY78" fmla="*/ 1834602 h 2544791"/>
              <a:gd name="connsiteX79" fmla="*/ 896317 w 2614664"/>
              <a:gd name="connsiteY79" fmla="*/ 1709824 h 2544791"/>
              <a:gd name="connsiteX80" fmla="*/ 852502 w 2614664"/>
              <a:gd name="connsiteY80" fmla="*/ 1714587 h 2544791"/>
              <a:gd name="connsiteX81" fmla="*/ 830594 w 2614664"/>
              <a:gd name="connsiteY81" fmla="*/ 1746019 h 2544791"/>
              <a:gd name="connsiteX82" fmla="*/ 816307 w 2614664"/>
              <a:gd name="connsiteY82" fmla="*/ 1858414 h 2544791"/>
              <a:gd name="connsiteX83" fmla="*/ 766777 w 2614664"/>
              <a:gd name="connsiteY83" fmla="*/ 2040342 h 2544791"/>
              <a:gd name="connsiteX84" fmla="*/ 580087 w 2614664"/>
              <a:gd name="connsiteY84" fmla="*/ 2040342 h 2544791"/>
              <a:gd name="connsiteX85" fmla="*/ 528652 w 2614664"/>
              <a:gd name="connsiteY85" fmla="*/ 1857462 h 2544791"/>
              <a:gd name="connsiteX86" fmla="*/ 687719 w 2614664"/>
              <a:gd name="connsiteY86" fmla="*/ 1762212 h 2544791"/>
              <a:gd name="connsiteX87" fmla="*/ 778207 w 2614664"/>
              <a:gd name="connsiteY87" fmla="*/ 1720302 h 2544791"/>
              <a:gd name="connsiteX88" fmla="*/ 778207 w 2614664"/>
              <a:gd name="connsiteY88" fmla="*/ 1585999 h 2544791"/>
              <a:gd name="connsiteX89" fmla="*/ 690577 w 2614664"/>
              <a:gd name="connsiteY89" fmla="*/ 1417407 h 2544791"/>
              <a:gd name="connsiteX90" fmla="*/ 661049 w 2614664"/>
              <a:gd name="connsiteY90" fmla="*/ 1378354 h 2544791"/>
              <a:gd name="connsiteX91" fmla="*/ 627712 w 2614664"/>
              <a:gd name="connsiteY91" fmla="*/ 1382164 h 2544791"/>
              <a:gd name="connsiteX92" fmla="*/ 401969 w 2614664"/>
              <a:gd name="connsiteY92" fmla="*/ 1395499 h 2544791"/>
              <a:gd name="connsiteX93" fmla="*/ 354344 w 2614664"/>
              <a:gd name="connsiteY93" fmla="*/ 1400262 h 2544791"/>
              <a:gd name="connsiteX94" fmla="*/ 298147 w 2614664"/>
              <a:gd name="connsiteY94" fmla="*/ 1438362 h 2544791"/>
              <a:gd name="connsiteX95" fmla="*/ 122887 w 2614664"/>
              <a:gd name="connsiteY95" fmla="*/ 1534564 h 2544791"/>
              <a:gd name="connsiteX96" fmla="*/ 14 w 2614664"/>
              <a:gd name="connsiteY96" fmla="*/ 1385974 h 2544791"/>
              <a:gd name="connsiteX97" fmla="*/ 119077 w 2614664"/>
              <a:gd name="connsiteY97" fmla="*/ 1229764 h 2544791"/>
              <a:gd name="connsiteX98" fmla="*/ 298147 w 2614664"/>
              <a:gd name="connsiteY98" fmla="*/ 1320252 h 2544791"/>
              <a:gd name="connsiteX99" fmla="*/ 307672 w 2614664"/>
              <a:gd name="connsiteY99" fmla="*/ 1342159 h 2544791"/>
              <a:gd name="connsiteX100" fmla="*/ 621044 w 2614664"/>
              <a:gd name="connsiteY100" fmla="*/ 1322157 h 2544791"/>
              <a:gd name="connsiteX101" fmla="*/ 662002 w 2614664"/>
              <a:gd name="connsiteY101" fmla="*/ 1301202 h 2544791"/>
              <a:gd name="connsiteX102" fmla="*/ 667717 w 2614664"/>
              <a:gd name="connsiteY102" fmla="*/ 1055457 h 2544791"/>
              <a:gd name="connsiteX103" fmla="*/ 468644 w 2614664"/>
              <a:gd name="connsiteY103" fmla="*/ 937347 h 2544791"/>
              <a:gd name="connsiteX104" fmla="*/ 239092 w 2614664"/>
              <a:gd name="connsiteY104" fmla="*/ 915439 h 2544791"/>
              <a:gd name="connsiteX105" fmla="*/ 281954 w 2614664"/>
              <a:gd name="connsiteY105" fmla="*/ 690649 h 2544791"/>
              <a:gd name="connsiteX106" fmla="*/ 500077 w 2614664"/>
              <a:gd name="connsiteY106" fmla="*/ 744942 h 2544791"/>
              <a:gd name="connsiteX107" fmla="*/ 518174 w 2614664"/>
              <a:gd name="connsiteY107" fmla="*/ 850669 h 2544791"/>
              <a:gd name="connsiteX108" fmla="*/ 524842 w 2614664"/>
              <a:gd name="connsiteY108" fmla="*/ 894484 h 2544791"/>
              <a:gd name="connsiteX109" fmla="*/ 688672 w 2614664"/>
              <a:gd name="connsiteY109" fmla="*/ 986877 h 2544791"/>
              <a:gd name="connsiteX110" fmla="*/ 848692 w 2614664"/>
              <a:gd name="connsiteY110" fmla="*/ 728749 h 2544791"/>
              <a:gd name="connsiteX111" fmla="*/ 832499 w 2614664"/>
              <a:gd name="connsiteY111" fmla="*/ 681124 h 2544791"/>
              <a:gd name="connsiteX112" fmla="*/ 621044 w 2614664"/>
              <a:gd name="connsiteY112" fmla="*/ 320127 h 2544791"/>
              <a:gd name="connsiteX113" fmla="*/ 472454 w 2614664"/>
              <a:gd name="connsiteY113" fmla="*/ 290599 h 2544791"/>
              <a:gd name="connsiteX114" fmla="*/ 450547 w 2614664"/>
              <a:gd name="connsiteY114" fmla="*/ 69619 h 2544791"/>
              <a:gd name="connsiteX115" fmla="*/ 674384 w 2614664"/>
              <a:gd name="connsiteY115" fmla="*/ 53427 h 2544791"/>
              <a:gd name="connsiteX116" fmla="*/ 677242 w 2614664"/>
              <a:gd name="connsiteY116" fmla="*/ 281074 h 2544791"/>
              <a:gd name="connsiteX117" fmla="*/ 685814 w 2614664"/>
              <a:gd name="connsiteY117" fmla="*/ 312507 h 2544791"/>
              <a:gd name="connsiteX118" fmla="*/ 901079 w 2614664"/>
              <a:gd name="connsiteY118" fmla="*/ 682077 h 2544791"/>
              <a:gd name="connsiteX119" fmla="*/ 1144919 w 2614664"/>
              <a:gd name="connsiteY119" fmla="*/ 558252 h 2544791"/>
              <a:gd name="connsiteX120" fmla="*/ 1191592 w 2614664"/>
              <a:gd name="connsiteY120" fmla="*/ 523962 h 2544791"/>
              <a:gd name="connsiteX121" fmla="*/ 1149682 w 2614664"/>
              <a:gd name="connsiteY121" fmla="*/ 455382 h 2544791"/>
              <a:gd name="connsiteX122" fmla="*/ 1059194 w 2614664"/>
              <a:gd name="connsiteY122" fmla="*/ 265834 h 2544791"/>
              <a:gd name="connsiteX123" fmla="*/ 1238264 w 2614664"/>
              <a:gd name="connsiteY123" fmla="*/ 160107 h 2544791"/>
              <a:gd name="connsiteX124" fmla="*/ 1363042 w 2614664"/>
              <a:gd name="connsiteY124" fmla="*/ 322032 h 2544791"/>
              <a:gd name="connsiteX125" fmla="*/ 1283032 w 2614664"/>
              <a:gd name="connsiteY125" fmla="*/ 447762 h 2544791"/>
              <a:gd name="connsiteX126" fmla="*/ 1251599 w 2614664"/>
              <a:gd name="connsiteY126" fmla="*/ 520152 h 2544791"/>
              <a:gd name="connsiteX127" fmla="*/ 1307797 w 2614664"/>
              <a:gd name="connsiteY127" fmla="*/ 535392 h 2544791"/>
              <a:gd name="connsiteX128" fmla="*/ 1620217 w 2614664"/>
              <a:gd name="connsiteY128" fmla="*/ 606829 h 2544791"/>
              <a:gd name="connsiteX129" fmla="*/ 1810717 w 2614664"/>
              <a:gd name="connsiteY129" fmla="*/ 306792 h 2544791"/>
              <a:gd name="connsiteX130" fmla="*/ 1829767 w 2614664"/>
              <a:gd name="connsiteY130" fmla="*/ 255357 h 2544791"/>
              <a:gd name="connsiteX131" fmla="*/ 1832624 w 2614664"/>
              <a:gd name="connsiteY131" fmla="*/ 51522 h 2544791"/>
              <a:gd name="connsiteX132" fmla="*/ 1924541 w 2614664"/>
              <a:gd name="connsiteY132" fmla="*/ 1754 h 25447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</a:cxnLst>
            <a:rect l="l" t="t" r="r" b="b"/>
            <a:pathLst>
              <a:path w="2614664" h="2544791">
                <a:moveTo>
                  <a:pt x="1213500" y="1488843"/>
                </a:moveTo>
                <a:cubicBezTo>
                  <a:pt x="1153492" y="1487890"/>
                  <a:pt x="1105867" y="1536468"/>
                  <a:pt x="1105867" y="1597428"/>
                </a:cubicBezTo>
                <a:cubicBezTo>
                  <a:pt x="1105867" y="1661245"/>
                  <a:pt x="1151587" y="1706965"/>
                  <a:pt x="1212547" y="1706013"/>
                </a:cubicBezTo>
                <a:cubicBezTo>
                  <a:pt x="1274460" y="1705060"/>
                  <a:pt x="1321132" y="1660293"/>
                  <a:pt x="1323037" y="1598380"/>
                </a:cubicBezTo>
                <a:cubicBezTo>
                  <a:pt x="1323990" y="1542183"/>
                  <a:pt x="1270649" y="1489795"/>
                  <a:pt x="1213500" y="1488843"/>
                </a:cubicBezTo>
                <a:close/>
                <a:moveTo>
                  <a:pt x="1470674" y="1264053"/>
                </a:moveTo>
                <a:cubicBezTo>
                  <a:pt x="1443052" y="1264053"/>
                  <a:pt x="1425907" y="1282150"/>
                  <a:pt x="1424954" y="1308820"/>
                </a:cubicBezTo>
                <a:cubicBezTo>
                  <a:pt x="1424002" y="1339300"/>
                  <a:pt x="1443052" y="1354540"/>
                  <a:pt x="1473532" y="1359303"/>
                </a:cubicBezTo>
                <a:cubicBezTo>
                  <a:pt x="1500202" y="1355493"/>
                  <a:pt x="1520204" y="1340253"/>
                  <a:pt x="1519252" y="1310725"/>
                </a:cubicBezTo>
                <a:cubicBezTo>
                  <a:pt x="1519252" y="1281198"/>
                  <a:pt x="1500202" y="1263100"/>
                  <a:pt x="1470674" y="1264053"/>
                </a:cubicBezTo>
                <a:close/>
                <a:moveTo>
                  <a:pt x="909652" y="1184043"/>
                </a:moveTo>
                <a:cubicBezTo>
                  <a:pt x="868694" y="1184043"/>
                  <a:pt x="837262" y="1218333"/>
                  <a:pt x="838214" y="1261196"/>
                </a:cubicBezTo>
                <a:cubicBezTo>
                  <a:pt x="840119" y="1302153"/>
                  <a:pt x="872504" y="1333585"/>
                  <a:pt x="911557" y="1332633"/>
                </a:cubicBezTo>
                <a:cubicBezTo>
                  <a:pt x="950609" y="1331681"/>
                  <a:pt x="981089" y="1299296"/>
                  <a:pt x="981089" y="1258338"/>
                </a:cubicBezTo>
                <a:cubicBezTo>
                  <a:pt x="981089" y="1217381"/>
                  <a:pt x="950609" y="1184995"/>
                  <a:pt x="909652" y="1184043"/>
                </a:cubicBezTo>
                <a:close/>
                <a:moveTo>
                  <a:pt x="1816432" y="1064028"/>
                </a:moveTo>
                <a:cubicBezTo>
                  <a:pt x="1782142" y="1064028"/>
                  <a:pt x="1759282" y="1086888"/>
                  <a:pt x="1759282" y="1121178"/>
                </a:cubicBezTo>
                <a:cubicBezTo>
                  <a:pt x="1759282" y="1154516"/>
                  <a:pt x="1782142" y="1170708"/>
                  <a:pt x="1813574" y="1172613"/>
                </a:cubicBezTo>
                <a:cubicBezTo>
                  <a:pt x="1847865" y="1171660"/>
                  <a:pt x="1866915" y="1154516"/>
                  <a:pt x="1867867" y="1119273"/>
                </a:cubicBezTo>
                <a:cubicBezTo>
                  <a:pt x="1867867" y="1085935"/>
                  <a:pt x="1849770" y="1064028"/>
                  <a:pt x="1816432" y="1064028"/>
                </a:cubicBezTo>
                <a:close/>
                <a:moveTo>
                  <a:pt x="957277" y="835428"/>
                </a:moveTo>
                <a:cubicBezTo>
                  <a:pt x="923940" y="832571"/>
                  <a:pt x="896317" y="860193"/>
                  <a:pt x="897270" y="894483"/>
                </a:cubicBezTo>
                <a:cubicBezTo>
                  <a:pt x="898222" y="931631"/>
                  <a:pt x="919177" y="954491"/>
                  <a:pt x="955372" y="957348"/>
                </a:cubicBezTo>
                <a:cubicBezTo>
                  <a:pt x="986805" y="960206"/>
                  <a:pt x="1016332" y="929726"/>
                  <a:pt x="1016332" y="893531"/>
                </a:cubicBezTo>
                <a:cubicBezTo>
                  <a:pt x="1011570" y="862098"/>
                  <a:pt x="993472" y="838286"/>
                  <a:pt x="957277" y="835428"/>
                </a:cubicBezTo>
                <a:close/>
                <a:moveTo>
                  <a:pt x="1305892" y="744941"/>
                </a:moveTo>
                <a:cubicBezTo>
                  <a:pt x="1237312" y="744941"/>
                  <a:pt x="1183972" y="798281"/>
                  <a:pt x="1182067" y="868766"/>
                </a:cubicBezTo>
                <a:cubicBezTo>
                  <a:pt x="1180162" y="940204"/>
                  <a:pt x="1232550" y="998306"/>
                  <a:pt x="1300177" y="999258"/>
                </a:cubicBezTo>
                <a:cubicBezTo>
                  <a:pt x="1372567" y="1000211"/>
                  <a:pt x="1428765" y="945918"/>
                  <a:pt x="1429717" y="874481"/>
                </a:cubicBezTo>
                <a:cubicBezTo>
                  <a:pt x="1430670" y="802091"/>
                  <a:pt x="1376377" y="745893"/>
                  <a:pt x="1305892" y="744941"/>
                </a:cubicBezTo>
                <a:close/>
                <a:moveTo>
                  <a:pt x="1924541" y="1754"/>
                </a:moveTo>
                <a:cubicBezTo>
                  <a:pt x="1959069" y="-3485"/>
                  <a:pt x="1995502" y="2944"/>
                  <a:pt x="2027887" y="21994"/>
                </a:cubicBezTo>
                <a:cubicBezTo>
                  <a:pt x="2092657" y="61047"/>
                  <a:pt x="2121232" y="141057"/>
                  <a:pt x="2093609" y="212494"/>
                </a:cubicBezTo>
                <a:cubicBezTo>
                  <a:pt x="2065987" y="282979"/>
                  <a:pt x="1994549" y="322032"/>
                  <a:pt x="1916444" y="309649"/>
                </a:cubicBezTo>
                <a:cubicBezTo>
                  <a:pt x="1904062" y="307744"/>
                  <a:pt x="1891679" y="306792"/>
                  <a:pt x="1879297" y="304887"/>
                </a:cubicBezTo>
                <a:cubicBezTo>
                  <a:pt x="1814527" y="416329"/>
                  <a:pt x="1744994" y="523962"/>
                  <a:pt x="1669747" y="627784"/>
                </a:cubicBezTo>
                <a:cubicBezTo>
                  <a:pt x="1674509" y="647787"/>
                  <a:pt x="1693559" y="652549"/>
                  <a:pt x="1706894" y="663027"/>
                </a:cubicBezTo>
                <a:cubicBezTo>
                  <a:pt x="1799287" y="732559"/>
                  <a:pt x="1873582" y="817332"/>
                  <a:pt x="1917397" y="925917"/>
                </a:cubicBezTo>
                <a:cubicBezTo>
                  <a:pt x="1958354" y="936394"/>
                  <a:pt x="1991692" y="909724"/>
                  <a:pt x="2029792" y="902104"/>
                </a:cubicBezTo>
                <a:cubicBezTo>
                  <a:pt x="2052652" y="897342"/>
                  <a:pt x="2074559" y="889722"/>
                  <a:pt x="2097419" y="884007"/>
                </a:cubicBezTo>
                <a:cubicBezTo>
                  <a:pt x="2121232" y="877339"/>
                  <a:pt x="2121232" y="857337"/>
                  <a:pt x="2124089" y="838287"/>
                </a:cubicBezTo>
                <a:cubicBezTo>
                  <a:pt x="2136472" y="762087"/>
                  <a:pt x="2193622" y="708747"/>
                  <a:pt x="2267917" y="703984"/>
                </a:cubicBezTo>
                <a:cubicBezTo>
                  <a:pt x="2338402" y="698269"/>
                  <a:pt x="2406982" y="745894"/>
                  <a:pt x="2426984" y="814474"/>
                </a:cubicBezTo>
                <a:cubicBezTo>
                  <a:pt x="2447939" y="886864"/>
                  <a:pt x="2416507" y="962112"/>
                  <a:pt x="2351737" y="997354"/>
                </a:cubicBezTo>
                <a:cubicBezTo>
                  <a:pt x="2285062" y="1032597"/>
                  <a:pt x="2208862" y="1018309"/>
                  <a:pt x="2157427" y="960207"/>
                </a:cubicBezTo>
                <a:cubicBezTo>
                  <a:pt x="2147902" y="949729"/>
                  <a:pt x="2142187" y="935442"/>
                  <a:pt x="2126947" y="931632"/>
                </a:cubicBezTo>
                <a:cubicBezTo>
                  <a:pt x="2070749" y="955444"/>
                  <a:pt x="2012647" y="971637"/>
                  <a:pt x="1953592" y="985924"/>
                </a:cubicBezTo>
                <a:cubicBezTo>
                  <a:pt x="1943114" y="998307"/>
                  <a:pt x="1951687" y="1010689"/>
                  <a:pt x="1954544" y="1022119"/>
                </a:cubicBezTo>
                <a:cubicBezTo>
                  <a:pt x="1978357" y="1109749"/>
                  <a:pt x="1982167" y="1199284"/>
                  <a:pt x="1971689" y="1289772"/>
                </a:cubicBezTo>
                <a:cubicBezTo>
                  <a:pt x="1969784" y="1305012"/>
                  <a:pt x="1965022" y="1321204"/>
                  <a:pt x="1981214" y="1332634"/>
                </a:cubicBezTo>
                <a:cubicBezTo>
                  <a:pt x="2091704" y="1394547"/>
                  <a:pt x="2189812" y="1472652"/>
                  <a:pt x="2294587" y="1542184"/>
                </a:cubicBezTo>
                <a:cubicBezTo>
                  <a:pt x="2314589" y="1554567"/>
                  <a:pt x="2334592" y="1566949"/>
                  <a:pt x="2354594" y="1579332"/>
                </a:cubicBezTo>
                <a:cubicBezTo>
                  <a:pt x="2406982" y="1536469"/>
                  <a:pt x="2465084" y="1526944"/>
                  <a:pt x="2526997" y="1556472"/>
                </a:cubicBezTo>
                <a:cubicBezTo>
                  <a:pt x="2583195" y="1583142"/>
                  <a:pt x="2612722" y="1629814"/>
                  <a:pt x="2614627" y="1691727"/>
                </a:cubicBezTo>
                <a:cubicBezTo>
                  <a:pt x="2616532" y="1781262"/>
                  <a:pt x="2545095" y="1852699"/>
                  <a:pt x="2456512" y="1851747"/>
                </a:cubicBezTo>
                <a:cubicBezTo>
                  <a:pt x="2366024" y="1850794"/>
                  <a:pt x="2297444" y="1773642"/>
                  <a:pt x="2304112" y="1682202"/>
                </a:cubicBezTo>
                <a:cubicBezTo>
                  <a:pt x="2305064" y="1662199"/>
                  <a:pt x="2319352" y="1643149"/>
                  <a:pt x="2308874" y="1622194"/>
                </a:cubicBezTo>
                <a:cubicBezTo>
                  <a:pt x="2205052" y="1550757"/>
                  <a:pt x="2101229" y="1479319"/>
                  <a:pt x="1996454" y="1408834"/>
                </a:cubicBezTo>
                <a:cubicBezTo>
                  <a:pt x="1982167" y="1399309"/>
                  <a:pt x="1969784" y="1379307"/>
                  <a:pt x="1946924" y="1391689"/>
                </a:cubicBezTo>
                <a:cubicBezTo>
                  <a:pt x="1899299" y="1556472"/>
                  <a:pt x="1797382" y="1679344"/>
                  <a:pt x="1650697" y="1766974"/>
                </a:cubicBezTo>
                <a:cubicBezTo>
                  <a:pt x="1696417" y="1840317"/>
                  <a:pt x="1758329" y="1899372"/>
                  <a:pt x="1810717" y="1966999"/>
                </a:cubicBezTo>
                <a:cubicBezTo>
                  <a:pt x="1823099" y="1983192"/>
                  <a:pt x="1836434" y="1999384"/>
                  <a:pt x="1848817" y="2015577"/>
                </a:cubicBezTo>
                <a:cubicBezTo>
                  <a:pt x="1866914" y="2011767"/>
                  <a:pt x="1885012" y="2007957"/>
                  <a:pt x="1904062" y="2005099"/>
                </a:cubicBezTo>
                <a:cubicBezTo>
                  <a:pt x="1979309" y="1994622"/>
                  <a:pt x="2045984" y="2033674"/>
                  <a:pt x="2072654" y="2100349"/>
                </a:cubicBezTo>
                <a:cubicBezTo>
                  <a:pt x="2099324" y="2167024"/>
                  <a:pt x="2077417" y="2244177"/>
                  <a:pt x="2018362" y="2286087"/>
                </a:cubicBezTo>
                <a:cubicBezTo>
                  <a:pt x="1960259" y="2327997"/>
                  <a:pt x="1879297" y="2324187"/>
                  <a:pt x="1825004" y="2276562"/>
                </a:cubicBezTo>
                <a:cubicBezTo>
                  <a:pt x="1771664" y="2228937"/>
                  <a:pt x="1757377" y="2151784"/>
                  <a:pt x="1790714" y="2086062"/>
                </a:cubicBezTo>
                <a:cubicBezTo>
                  <a:pt x="1794524" y="2077489"/>
                  <a:pt x="1801192" y="2069869"/>
                  <a:pt x="1805954" y="2062249"/>
                </a:cubicBezTo>
                <a:cubicBezTo>
                  <a:pt x="1737374" y="1970809"/>
                  <a:pt x="1666889" y="1881274"/>
                  <a:pt x="1584974" y="1801264"/>
                </a:cubicBezTo>
                <a:cubicBezTo>
                  <a:pt x="1469722" y="1854604"/>
                  <a:pt x="1347802" y="1867939"/>
                  <a:pt x="1223024" y="1853652"/>
                </a:cubicBezTo>
                <a:cubicBezTo>
                  <a:pt x="1207784" y="1983192"/>
                  <a:pt x="1191592" y="2113684"/>
                  <a:pt x="1176352" y="2243224"/>
                </a:cubicBezTo>
                <a:cubicBezTo>
                  <a:pt x="1270649" y="2286087"/>
                  <a:pt x="1305892" y="2382289"/>
                  <a:pt x="1258267" y="2466109"/>
                </a:cubicBezTo>
                <a:cubicBezTo>
                  <a:pt x="1213499" y="2544214"/>
                  <a:pt x="1110629" y="2568979"/>
                  <a:pt x="1035382" y="2518497"/>
                </a:cubicBezTo>
                <a:cubicBezTo>
                  <a:pt x="960134" y="2468014"/>
                  <a:pt x="943942" y="2365144"/>
                  <a:pt x="999187" y="2292754"/>
                </a:cubicBezTo>
                <a:cubicBezTo>
                  <a:pt x="1021094" y="2266084"/>
                  <a:pt x="1048717" y="2248939"/>
                  <a:pt x="1081102" y="2238462"/>
                </a:cubicBezTo>
                <a:cubicBezTo>
                  <a:pt x="1095389" y="2234652"/>
                  <a:pt x="1114439" y="2237509"/>
                  <a:pt x="1119202" y="2216554"/>
                </a:cubicBezTo>
                <a:cubicBezTo>
                  <a:pt x="1129679" y="2105112"/>
                  <a:pt x="1142062" y="1994622"/>
                  <a:pt x="1160159" y="1885084"/>
                </a:cubicBezTo>
                <a:cubicBezTo>
                  <a:pt x="1158254" y="1878417"/>
                  <a:pt x="1161112" y="1868892"/>
                  <a:pt x="1163969" y="1861272"/>
                </a:cubicBezTo>
                <a:cubicBezTo>
                  <a:pt x="1163017" y="1842222"/>
                  <a:pt x="1149682" y="1838412"/>
                  <a:pt x="1135394" y="1834602"/>
                </a:cubicBezTo>
                <a:cubicBezTo>
                  <a:pt x="1046812" y="1809837"/>
                  <a:pt x="966802" y="1767927"/>
                  <a:pt x="896317" y="1709824"/>
                </a:cubicBezTo>
                <a:cubicBezTo>
                  <a:pt x="877267" y="1693632"/>
                  <a:pt x="864884" y="1691727"/>
                  <a:pt x="852502" y="1714587"/>
                </a:cubicBezTo>
                <a:cubicBezTo>
                  <a:pt x="845834" y="1726017"/>
                  <a:pt x="839167" y="1736494"/>
                  <a:pt x="830594" y="1746019"/>
                </a:cubicBezTo>
                <a:cubicBezTo>
                  <a:pt x="802019" y="1780309"/>
                  <a:pt x="787732" y="1809837"/>
                  <a:pt x="816307" y="1858414"/>
                </a:cubicBezTo>
                <a:cubicBezTo>
                  <a:pt x="851549" y="1919374"/>
                  <a:pt x="823927" y="1998432"/>
                  <a:pt x="766777" y="2040342"/>
                </a:cubicBezTo>
                <a:cubicBezTo>
                  <a:pt x="711532" y="2081299"/>
                  <a:pt x="635332" y="2081299"/>
                  <a:pt x="580087" y="2040342"/>
                </a:cubicBezTo>
                <a:cubicBezTo>
                  <a:pt x="523889" y="1998432"/>
                  <a:pt x="502934" y="1923184"/>
                  <a:pt x="528652" y="1857462"/>
                </a:cubicBezTo>
                <a:cubicBezTo>
                  <a:pt x="554369" y="1793644"/>
                  <a:pt x="621044" y="1747924"/>
                  <a:pt x="687719" y="1762212"/>
                </a:cubicBezTo>
                <a:cubicBezTo>
                  <a:pt x="735344" y="1772689"/>
                  <a:pt x="755347" y="1755544"/>
                  <a:pt x="778207" y="1720302"/>
                </a:cubicBezTo>
                <a:cubicBezTo>
                  <a:pt x="823927" y="1649817"/>
                  <a:pt x="825832" y="1650769"/>
                  <a:pt x="778207" y="1585999"/>
                </a:cubicBezTo>
                <a:cubicBezTo>
                  <a:pt x="741059" y="1533612"/>
                  <a:pt x="712484" y="1477414"/>
                  <a:pt x="690577" y="1417407"/>
                </a:cubicBezTo>
                <a:cubicBezTo>
                  <a:pt x="684862" y="1401214"/>
                  <a:pt x="683909" y="1382164"/>
                  <a:pt x="661049" y="1378354"/>
                </a:cubicBezTo>
                <a:cubicBezTo>
                  <a:pt x="650572" y="1384069"/>
                  <a:pt x="639142" y="1383117"/>
                  <a:pt x="627712" y="1382164"/>
                </a:cubicBezTo>
                <a:cubicBezTo>
                  <a:pt x="552464" y="1390737"/>
                  <a:pt x="477217" y="1393594"/>
                  <a:pt x="401969" y="1395499"/>
                </a:cubicBezTo>
                <a:cubicBezTo>
                  <a:pt x="385777" y="1397404"/>
                  <a:pt x="370537" y="1400262"/>
                  <a:pt x="354344" y="1400262"/>
                </a:cubicBezTo>
                <a:cubicBezTo>
                  <a:pt x="327674" y="1401214"/>
                  <a:pt x="309577" y="1407882"/>
                  <a:pt x="298147" y="1438362"/>
                </a:cubicBezTo>
                <a:cubicBezTo>
                  <a:pt x="270524" y="1512657"/>
                  <a:pt x="196229" y="1549804"/>
                  <a:pt x="122887" y="1534564"/>
                </a:cubicBezTo>
                <a:cubicBezTo>
                  <a:pt x="50497" y="1519324"/>
                  <a:pt x="967" y="1459317"/>
                  <a:pt x="14" y="1385974"/>
                </a:cubicBezTo>
                <a:cubicBezTo>
                  <a:pt x="-938" y="1308822"/>
                  <a:pt x="45734" y="1247862"/>
                  <a:pt x="119077" y="1229764"/>
                </a:cubicBezTo>
                <a:cubicBezTo>
                  <a:pt x="192419" y="1211667"/>
                  <a:pt x="264809" y="1248814"/>
                  <a:pt x="298147" y="1320252"/>
                </a:cubicBezTo>
                <a:cubicBezTo>
                  <a:pt x="301957" y="1326919"/>
                  <a:pt x="304814" y="1334539"/>
                  <a:pt x="307672" y="1342159"/>
                </a:cubicBezTo>
                <a:cubicBezTo>
                  <a:pt x="412447" y="1335492"/>
                  <a:pt x="516269" y="1328824"/>
                  <a:pt x="621044" y="1322157"/>
                </a:cubicBezTo>
                <a:cubicBezTo>
                  <a:pt x="636284" y="1321204"/>
                  <a:pt x="658192" y="1326919"/>
                  <a:pt x="662002" y="1301202"/>
                </a:cubicBezTo>
                <a:cubicBezTo>
                  <a:pt x="646762" y="1218334"/>
                  <a:pt x="650572" y="1137372"/>
                  <a:pt x="667717" y="1055457"/>
                </a:cubicBezTo>
                <a:cubicBezTo>
                  <a:pt x="600089" y="1017357"/>
                  <a:pt x="542939" y="964017"/>
                  <a:pt x="468644" y="937347"/>
                </a:cubicBezTo>
                <a:cubicBezTo>
                  <a:pt x="392444" y="999259"/>
                  <a:pt x="293384" y="989734"/>
                  <a:pt x="239092" y="915439"/>
                </a:cubicBezTo>
                <a:cubicBezTo>
                  <a:pt x="186704" y="843049"/>
                  <a:pt x="205754" y="738274"/>
                  <a:pt x="281954" y="690649"/>
                </a:cubicBezTo>
                <a:cubicBezTo>
                  <a:pt x="356249" y="643977"/>
                  <a:pt x="456262" y="668742"/>
                  <a:pt x="500077" y="744942"/>
                </a:cubicBezTo>
                <a:cubicBezTo>
                  <a:pt x="519127" y="778279"/>
                  <a:pt x="522937" y="813522"/>
                  <a:pt x="518174" y="850669"/>
                </a:cubicBezTo>
                <a:cubicBezTo>
                  <a:pt x="516269" y="865909"/>
                  <a:pt x="507697" y="882102"/>
                  <a:pt x="524842" y="894484"/>
                </a:cubicBezTo>
                <a:cubicBezTo>
                  <a:pt x="581992" y="920202"/>
                  <a:pt x="626759" y="969732"/>
                  <a:pt x="688672" y="986877"/>
                </a:cubicBezTo>
                <a:cubicBezTo>
                  <a:pt x="720104" y="886864"/>
                  <a:pt x="772492" y="800187"/>
                  <a:pt x="848692" y="728749"/>
                </a:cubicBezTo>
                <a:cubicBezTo>
                  <a:pt x="855359" y="708747"/>
                  <a:pt x="841072" y="695412"/>
                  <a:pt x="832499" y="681124"/>
                </a:cubicBezTo>
                <a:cubicBezTo>
                  <a:pt x="762014" y="561109"/>
                  <a:pt x="691529" y="440142"/>
                  <a:pt x="621044" y="320127"/>
                </a:cubicBezTo>
                <a:cubicBezTo>
                  <a:pt x="566752" y="330604"/>
                  <a:pt x="516269" y="326794"/>
                  <a:pt x="472454" y="290599"/>
                </a:cubicBezTo>
                <a:cubicBezTo>
                  <a:pt x="404827" y="235354"/>
                  <a:pt x="395302" y="136294"/>
                  <a:pt x="450547" y="69619"/>
                </a:cubicBezTo>
                <a:cubicBezTo>
                  <a:pt x="505792" y="1992"/>
                  <a:pt x="609614" y="-5628"/>
                  <a:pt x="674384" y="53427"/>
                </a:cubicBezTo>
                <a:cubicBezTo>
                  <a:pt x="742012" y="114387"/>
                  <a:pt x="742964" y="209637"/>
                  <a:pt x="677242" y="281074"/>
                </a:cubicBezTo>
                <a:cubicBezTo>
                  <a:pt x="675337" y="293457"/>
                  <a:pt x="680099" y="302982"/>
                  <a:pt x="685814" y="312507"/>
                </a:cubicBezTo>
                <a:cubicBezTo>
                  <a:pt x="757252" y="434427"/>
                  <a:pt x="829642" y="557299"/>
                  <a:pt x="901079" y="682077"/>
                </a:cubicBezTo>
                <a:cubicBezTo>
                  <a:pt x="973469" y="623022"/>
                  <a:pt x="1055384" y="583017"/>
                  <a:pt x="1144919" y="558252"/>
                </a:cubicBezTo>
                <a:cubicBezTo>
                  <a:pt x="1163017" y="553489"/>
                  <a:pt x="1193497" y="559204"/>
                  <a:pt x="1191592" y="523962"/>
                </a:cubicBezTo>
                <a:cubicBezTo>
                  <a:pt x="1189687" y="493482"/>
                  <a:pt x="1189687" y="469669"/>
                  <a:pt x="1149682" y="455382"/>
                </a:cubicBezTo>
                <a:cubicBezTo>
                  <a:pt x="1070624" y="427759"/>
                  <a:pt x="1034429" y="343939"/>
                  <a:pt x="1059194" y="265834"/>
                </a:cubicBezTo>
                <a:cubicBezTo>
                  <a:pt x="1083007" y="189634"/>
                  <a:pt x="1158254" y="144867"/>
                  <a:pt x="1238264" y="160107"/>
                </a:cubicBezTo>
                <a:cubicBezTo>
                  <a:pt x="1313512" y="174394"/>
                  <a:pt x="1367804" y="243927"/>
                  <a:pt x="1363042" y="322032"/>
                </a:cubicBezTo>
                <a:cubicBezTo>
                  <a:pt x="1359232" y="378229"/>
                  <a:pt x="1334467" y="424902"/>
                  <a:pt x="1283032" y="447762"/>
                </a:cubicBezTo>
                <a:cubicBezTo>
                  <a:pt x="1244932" y="463954"/>
                  <a:pt x="1243979" y="490624"/>
                  <a:pt x="1251599" y="520152"/>
                </a:cubicBezTo>
                <a:cubicBezTo>
                  <a:pt x="1260172" y="553489"/>
                  <a:pt x="1288747" y="535392"/>
                  <a:pt x="1307797" y="535392"/>
                </a:cubicBezTo>
                <a:cubicBezTo>
                  <a:pt x="1417334" y="534439"/>
                  <a:pt x="1521157" y="562062"/>
                  <a:pt x="1620217" y="606829"/>
                </a:cubicBezTo>
                <a:cubicBezTo>
                  <a:pt x="1684034" y="506817"/>
                  <a:pt x="1747852" y="406804"/>
                  <a:pt x="1810717" y="306792"/>
                </a:cubicBezTo>
                <a:cubicBezTo>
                  <a:pt x="1820242" y="290599"/>
                  <a:pt x="1836434" y="277264"/>
                  <a:pt x="1829767" y="255357"/>
                </a:cubicBezTo>
                <a:cubicBezTo>
                  <a:pt x="1779284" y="189634"/>
                  <a:pt x="1780237" y="109624"/>
                  <a:pt x="1832624" y="51522"/>
                </a:cubicBezTo>
                <a:cubicBezTo>
                  <a:pt x="1857389" y="23900"/>
                  <a:pt x="1890012" y="6993"/>
                  <a:pt x="1924541" y="1754"/>
                </a:cubicBezTo>
                <a:close/>
              </a:path>
            </a:pathLst>
          </a:custGeom>
          <a:solidFill>
            <a:schemeClr val="bg1">
              <a:alpha val="80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9" name="Freeform: Shape 58">
            <a:extLst>
              <a:ext uri="{FF2B5EF4-FFF2-40B4-BE49-F238E27FC236}">
                <a16:creationId xmlns="" xmlns:a16="http://schemas.microsoft.com/office/drawing/2014/main" id="{B5B21FD1-5F44-4141-9590-EC1FACD112E6}"/>
              </a:ext>
            </a:extLst>
          </p:cNvPr>
          <p:cNvSpPr/>
          <p:nvPr/>
        </p:nvSpPr>
        <p:spPr>
          <a:xfrm>
            <a:off x="4598437" y="4837942"/>
            <a:ext cx="443799" cy="431939"/>
          </a:xfrm>
          <a:custGeom>
            <a:avLst/>
            <a:gdLst>
              <a:gd name="connsiteX0" fmla="*/ 1213500 w 2614664"/>
              <a:gd name="connsiteY0" fmla="*/ 1488843 h 2544791"/>
              <a:gd name="connsiteX1" fmla="*/ 1105867 w 2614664"/>
              <a:gd name="connsiteY1" fmla="*/ 1597428 h 2544791"/>
              <a:gd name="connsiteX2" fmla="*/ 1212547 w 2614664"/>
              <a:gd name="connsiteY2" fmla="*/ 1706013 h 2544791"/>
              <a:gd name="connsiteX3" fmla="*/ 1323037 w 2614664"/>
              <a:gd name="connsiteY3" fmla="*/ 1598380 h 2544791"/>
              <a:gd name="connsiteX4" fmla="*/ 1213500 w 2614664"/>
              <a:gd name="connsiteY4" fmla="*/ 1488843 h 2544791"/>
              <a:gd name="connsiteX5" fmla="*/ 1470674 w 2614664"/>
              <a:gd name="connsiteY5" fmla="*/ 1264053 h 2544791"/>
              <a:gd name="connsiteX6" fmla="*/ 1424954 w 2614664"/>
              <a:gd name="connsiteY6" fmla="*/ 1308820 h 2544791"/>
              <a:gd name="connsiteX7" fmla="*/ 1473532 w 2614664"/>
              <a:gd name="connsiteY7" fmla="*/ 1359303 h 2544791"/>
              <a:gd name="connsiteX8" fmla="*/ 1519252 w 2614664"/>
              <a:gd name="connsiteY8" fmla="*/ 1310725 h 2544791"/>
              <a:gd name="connsiteX9" fmla="*/ 1470674 w 2614664"/>
              <a:gd name="connsiteY9" fmla="*/ 1264053 h 2544791"/>
              <a:gd name="connsiteX10" fmla="*/ 909652 w 2614664"/>
              <a:gd name="connsiteY10" fmla="*/ 1184043 h 2544791"/>
              <a:gd name="connsiteX11" fmla="*/ 838214 w 2614664"/>
              <a:gd name="connsiteY11" fmla="*/ 1261196 h 2544791"/>
              <a:gd name="connsiteX12" fmla="*/ 911557 w 2614664"/>
              <a:gd name="connsiteY12" fmla="*/ 1332633 h 2544791"/>
              <a:gd name="connsiteX13" fmla="*/ 981089 w 2614664"/>
              <a:gd name="connsiteY13" fmla="*/ 1258338 h 2544791"/>
              <a:gd name="connsiteX14" fmla="*/ 909652 w 2614664"/>
              <a:gd name="connsiteY14" fmla="*/ 1184043 h 2544791"/>
              <a:gd name="connsiteX15" fmla="*/ 1816432 w 2614664"/>
              <a:gd name="connsiteY15" fmla="*/ 1064028 h 2544791"/>
              <a:gd name="connsiteX16" fmla="*/ 1759282 w 2614664"/>
              <a:gd name="connsiteY16" fmla="*/ 1121178 h 2544791"/>
              <a:gd name="connsiteX17" fmla="*/ 1813574 w 2614664"/>
              <a:gd name="connsiteY17" fmla="*/ 1172613 h 2544791"/>
              <a:gd name="connsiteX18" fmla="*/ 1867867 w 2614664"/>
              <a:gd name="connsiteY18" fmla="*/ 1119273 h 2544791"/>
              <a:gd name="connsiteX19" fmla="*/ 1816432 w 2614664"/>
              <a:gd name="connsiteY19" fmla="*/ 1064028 h 2544791"/>
              <a:gd name="connsiteX20" fmla="*/ 957277 w 2614664"/>
              <a:gd name="connsiteY20" fmla="*/ 835428 h 2544791"/>
              <a:gd name="connsiteX21" fmla="*/ 897270 w 2614664"/>
              <a:gd name="connsiteY21" fmla="*/ 894483 h 2544791"/>
              <a:gd name="connsiteX22" fmla="*/ 955372 w 2614664"/>
              <a:gd name="connsiteY22" fmla="*/ 957348 h 2544791"/>
              <a:gd name="connsiteX23" fmla="*/ 1016332 w 2614664"/>
              <a:gd name="connsiteY23" fmla="*/ 893531 h 2544791"/>
              <a:gd name="connsiteX24" fmla="*/ 957277 w 2614664"/>
              <a:gd name="connsiteY24" fmla="*/ 835428 h 2544791"/>
              <a:gd name="connsiteX25" fmla="*/ 1305892 w 2614664"/>
              <a:gd name="connsiteY25" fmla="*/ 744941 h 2544791"/>
              <a:gd name="connsiteX26" fmla="*/ 1182067 w 2614664"/>
              <a:gd name="connsiteY26" fmla="*/ 868766 h 2544791"/>
              <a:gd name="connsiteX27" fmla="*/ 1300177 w 2614664"/>
              <a:gd name="connsiteY27" fmla="*/ 999258 h 2544791"/>
              <a:gd name="connsiteX28" fmla="*/ 1429717 w 2614664"/>
              <a:gd name="connsiteY28" fmla="*/ 874481 h 2544791"/>
              <a:gd name="connsiteX29" fmla="*/ 1305892 w 2614664"/>
              <a:gd name="connsiteY29" fmla="*/ 744941 h 2544791"/>
              <a:gd name="connsiteX30" fmla="*/ 1924541 w 2614664"/>
              <a:gd name="connsiteY30" fmla="*/ 1754 h 2544791"/>
              <a:gd name="connsiteX31" fmla="*/ 2027887 w 2614664"/>
              <a:gd name="connsiteY31" fmla="*/ 21994 h 2544791"/>
              <a:gd name="connsiteX32" fmla="*/ 2093609 w 2614664"/>
              <a:gd name="connsiteY32" fmla="*/ 212494 h 2544791"/>
              <a:gd name="connsiteX33" fmla="*/ 1916444 w 2614664"/>
              <a:gd name="connsiteY33" fmla="*/ 309649 h 2544791"/>
              <a:gd name="connsiteX34" fmla="*/ 1879297 w 2614664"/>
              <a:gd name="connsiteY34" fmla="*/ 304887 h 2544791"/>
              <a:gd name="connsiteX35" fmla="*/ 1669747 w 2614664"/>
              <a:gd name="connsiteY35" fmla="*/ 627784 h 2544791"/>
              <a:gd name="connsiteX36" fmla="*/ 1706894 w 2614664"/>
              <a:gd name="connsiteY36" fmla="*/ 663027 h 2544791"/>
              <a:gd name="connsiteX37" fmla="*/ 1917397 w 2614664"/>
              <a:gd name="connsiteY37" fmla="*/ 925917 h 2544791"/>
              <a:gd name="connsiteX38" fmla="*/ 2029792 w 2614664"/>
              <a:gd name="connsiteY38" fmla="*/ 902104 h 2544791"/>
              <a:gd name="connsiteX39" fmla="*/ 2097419 w 2614664"/>
              <a:gd name="connsiteY39" fmla="*/ 884007 h 2544791"/>
              <a:gd name="connsiteX40" fmla="*/ 2124089 w 2614664"/>
              <a:gd name="connsiteY40" fmla="*/ 838287 h 2544791"/>
              <a:gd name="connsiteX41" fmla="*/ 2267917 w 2614664"/>
              <a:gd name="connsiteY41" fmla="*/ 703984 h 2544791"/>
              <a:gd name="connsiteX42" fmla="*/ 2426984 w 2614664"/>
              <a:gd name="connsiteY42" fmla="*/ 814474 h 2544791"/>
              <a:gd name="connsiteX43" fmla="*/ 2351737 w 2614664"/>
              <a:gd name="connsiteY43" fmla="*/ 997354 h 2544791"/>
              <a:gd name="connsiteX44" fmla="*/ 2157427 w 2614664"/>
              <a:gd name="connsiteY44" fmla="*/ 960207 h 2544791"/>
              <a:gd name="connsiteX45" fmla="*/ 2126947 w 2614664"/>
              <a:gd name="connsiteY45" fmla="*/ 931632 h 2544791"/>
              <a:gd name="connsiteX46" fmla="*/ 1953592 w 2614664"/>
              <a:gd name="connsiteY46" fmla="*/ 985924 h 2544791"/>
              <a:gd name="connsiteX47" fmla="*/ 1954544 w 2614664"/>
              <a:gd name="connsiteY47" fmla="*/ 1022119 h 2544791"/>
              <a:gd name="connsiteX48" fmla="*/ 1971689 w 2614664"/>
              <a:gd name="connsiteY48" fmla="*/ 1289772 h 2544791"/>
              <a:gd name="connsiteX49" fmla="*/ 1981214 w 2614664"/>
              <a:gd name="connsiteY49" fmla="*/ 1332634 h 2544791"/>
              <a:gd name="connsiteX50" fmla="*/ 2294587 w 2614664"/>
              <a:gd name="connsiteY50" fmla="*/ 1542184 h 2544791"/>
              <a:gd name="connsiteX51" fmla="*/ 2354594 w 2614664"/>
              <a:gd name="connsiteY51" fmla="*/ 1579332 h 2544791"/>
              <a:gd name="connsiteX52" fmla="*/ 2526997 w 2614664"/>
              <a:gd name="connsiteY52" fmla="*/ 1556472 h 2544791"/>
              <a:gd name="connsiteX53" fmla="*/ 2614627 w 2614664"/>
              <a:gd name="connsiteY53" fmla="*/ 1691727 h 2544791"/>
              <a:gd name="connsiteX54" fmla="*/ 2456512 w 2614664"/>
              <a:gd name="connsiteY54" fmla="*/ 1851747 h 2544791"/>
              <a:gd name="connsiteX55" fmla="*/ 2304112 w 2614664"/>
              <a:gd name="connsiteY55" fmla="*/ 1682202 h 2544791"/>
              <a:gd name="connsiteX56" fmla="*/ 2308874 w 2614664"/>
              <a:gd name="connsiteY56" fmla="*/ 1622194 h 2544791"/>
              <a:gd name="connsiteX57" fmla="*/ 1996454 w 2614664"/>
              <a:gd name="connsiteY57" fmla="*/ 1408834 h 2544791"/>
              <a:gd name="connsiteX58" fmla="*/ 1946924 w 2614664"/>
              <a:gd name="connsiteY58" fmla="*/ 1391689 h 2544791"/>
              <a:gd name="connsiteX59" fmla="*/ 1650697 w 2614664"/>
              <a:gd name="connsiteY59" fmla="*/ 1766974 h 2544791"/>
              <a:gd name="connsiteX60" fmla="*/ 1810717 w 2614664"/>
              <a:gd name="connsiteY60" fmla="*/ 1966999 h 2544791"/>
              <a:gd name="connsiteX61" fmla="*/ 1848817 w 2614664"/>
              <a:gd name="connsiteY61" fmla="*/ 2015577 h 2544791"/>
              <a:gd name="connsiteX62" fmla="*/ 1904062 w 2614664"/>
              <a:gd name="connsiteY62" fmla="*/ 2005099 h 2544791"/>
              <a:gd name="connsiteX63" fmla="*/ 2072654 w 2614664"/>
              <a:gd name="connsiteY63" fmla="*/ 2100349 h 2544791"/>
              <a:gd name="connsiteX64" fmla="*/ 2018362 w 2614664"/>
              <a:gd name="connsiteY64" fmla="*/ 2286087 h 2544791"/>
              <a:gd name="connsiteX65" fmla="*/ 1825004 w 2614664"/>
              <a:gd name="connsiteY65" fmla="*/ 2276562 h 2544791"/>
              <a:gd name="connsiteX66" fmla="*/ 1790714 w 2614664"/>
              <a:gd name="connsiteY66" fmla="*/ 2086062 h 2544791"/>
              <a:gd name="connsiteX67" fmla="*/ 1805954 w 2614664"/>
              <a:gd name="connsiteY67" fmla="*/ 2062249 h 2544791"/>
              <a:gd name="connsiteX68" fmla="*/ 1584974 w 2614664"/>
              <a:gd name="connsiteY68" fmla="*/ 1801264 h 2544791"/>
              <a:gd name="connsiteX69" fmla="*/ 1223024 w 2614664"/>
              <a:gd name="connsiteY69" fmla="*/ 1853652 h 2544791"/>
              <a:gd name="connsiteX70" fmla="*/ 1176352 w 2614664"/>
              <a:gd name="connsiteY70" fmla="*/ 2243224 h 2544791"/>
              <a:gd name="connsiteX71" fmla="*/ 1258267 w 2614664"/>
              <a:gd name="connsiteY71" fmla="*/ 2466109 h 2544791"/>
              <a:gd name="connsiteX72" fmla="*/ 1035382 w 2614664"/>
              <a:gd name="connsiteY72" fmla="*/ 2518497 h 2544791"/>
              <a:gd name="connsiteX73" fmla="*/ 999187 w 2614664"/>
              <a:gd name="connsiteY73" fmla="*/ 2292754 h 2544791"/>
              <a:gd name="connsiteX74" fmla="*/ 1081102 w 2614664"/>
              <a:gd name="connsiteY74" fmla="*/ 2238462 h 2544791"/>
              <a:gd name="connsiteX75" fmla="*/ 1119202 w 2614664"/>
              <a:gd name="connsiteY75" fmla="*/ 2216554 h 2544791"/>
              <a:gd name="connsiteX76" fmla="*/ 1160159 w 2614664"/>
              <a:gd name="connsiteY76" fmla="*/ 1885084 h 2544791"/>
              <a:gd name="connsiteX77" fmla="*/ 1163969 w 2614664"/>
              <a:gd name="connsiteY77" fmla="*/ 1861272 h 2544791"/>
              <a:gd name="connsiteX78" fmla="*/ 1135394 w 2614664"/>
              <a:gd name="connsiteY78" fmla="*/ 1834602 h 2544791"/>
              <a:gd name="connsiteX79" fmla="*/ 896317 w 2614664"/>
              <a:gd name="connsiteY79" fmla="*/ 1709824 h 2544791"/>
              <a:gd name="connsiteX80" fmla="*/ 852502 w 2614664"/>
              <a:gd name="connsiteY80" fmla="*/ 1714587 h 2544791"/>
              <a:gd name="connsiteX81" fmla="*/ 830594 w 2614664"/>
              <a:gd name="connsiteY81" fmla="*/ 1746019 h 2544791"/>
              <a:gd name="connsiteX82" fmla="*/ 816307 w 2614664"/>
              <a:gd name="connsiteY82" fmla="*/ 1858414 h 2544791"/>
              <a:gd name="connsiteX83" fmla="*/ 766777 w 2614664"/>
              <a:gd name="connsiteY83" fmla="*/ 2040342 h 2544791"/>
              <a:gd name="connsiteX84" fmla="*/ 580087 w 2614664"/>
              <a:gd name="connsiteY84" fmla="*/ 2040342 h 2544791"/>
              <a:gd name="connsiteX85" fmla="*/ 528652 w 2614664"/>
              <a:gd name="connsiteY85" fmla="*/ 1857462 h 2544791"/>
              <a:gd name="connsiteX86" fmla="*/ 687719 w 2614664"/>
              <a:gd name="connsiteY86" fmla="*/ 1762212 h 2544791"/>
              <a:gd name="connsiteX87" fmla="*/ 778207 w 2614664"/>
              <a:gd name="connsiteY87" fmla="*/ 1720302 h 2544791"/>
              <a:gd name="connsiteX88" fmla="*/ 778207 w 2614664"/>
              <a:gd name="connsiteY88" fmla="*/ 1585999 h 2544791"/>
              <a:gd name="connsiteX89" fmla="*/ 690577 w 2614664"/>
              <a:gd name="connsiteY89" fmla="*/ 1417407 h 2544791"/>
              <a:gd name="connsiteX90" fmla="*/ 661049 w 2614664"/>
              <a:gd name="connsiteY90" fmla="*/ 1378354 h 2544791"/>
              <a:gd name="connsiteX91" fmla="*/ 627712 w 2614664"/>
              <a:gd name="connsiteY91" fmla="*/ 1382164 h 2544791"/>
              <a:gd name="connsiteX92" fmla="*/ 401969 w 2614664"/>
              <a:gd name="connsiteY92" fmla="*/ 1395499 h 2544791"/>
              <a:gd name="connsiteX93" fmla="*/ 354344 w 2614664"/>
              <a:gd name="connsiteY93" fmla="*/ 1400262 h 2544791"/>
              <a:gd name="connsiteX94" fmla="*/ 298147 w 2614664"/>
              <a:gd name="connsiteY94" fmla="*/ 1438362 h 2544791"/>
              <a:gd name="connsiteX95" fmla="*/ 122887 w 2614664"/>
              <a:gd name="connsiteY95" fmla="*/ 1534564 h 2544791"/>
              <a:gd name="connsiteX96" fmla="*/ 14 w 2614664"/>
              <a:gd name="connsiteY96" fmla="*/ 1385974 h 2544791"/>
              <a:gd name="connsiteX97" fmla="*/ 119077 w 2614664"/>
              <a:gd name="connsiteY97" fmla="*/ 1229764 h 2544791"/>
              <a:gd name="connsiteX98" fmla="*/ 298147 w 2614664"/>
              <a:gd name="connsiteY98" fmla="*/ 1320252 h 2544791"/>
              <a:gd name="connsiteX99" fmla="*/ 307672 w 2614664"/>
              <a:gd name="connsiteY99" fmla="*/ 1342159 h 2544791"/>
              <a:gd name="connsiteX100" fmla="*/ 621044 w 2614664"/>
              <a:gd name="connsiteY100" fmla="*/ 1322157 h 2544791"/>
              <a:gd name="connsiteX101" fmla="*/ 662002 w 2614664"/>
              <a:gd name="connsiteY101" fmla="*/ 1301202 h 2544791"/>
              <a:gd name="connsiteX102" fmla="*/ 667717 w 2614664"/>
              <a:gd name="connsiteY102" fmla="*/ 1055457 h 2544791"/>
              <a:gd name="connsiteX103" fmla="*/ 468644 w 2614664"/>
              <a:gd name="connsiteY103" fmla="*/ 937347 h 2544791"/>
              <a:gd name="connsiteX104" fmla="*/ 239092 w 2614664"/>
              <a:gd name="connsiteY104" fmla="*/ 915439 h 2544791"/>
              <a:gd name="connsiteX105" fmla="*/ 281954 w 2614664"/>
              <a:gd name="connsiteY105" fmla="*/ 690649 h 2544791"/>
              <a:gd name="connsiteX106" fmla="*/ 500077 w 2614664"/>
              <a:gd name="connsiteY106" fmla="*/ 744942 h 2544791"/>
              <a:gd name="connsiteX107" fmla="*/ 518174 w 2614664"/>
              <a:gd name="connsiteY107" fmla="*/ 850669 h 2544791"/>
              <a:gd name="connsiteX108" fmla="*/ 524842 w 2614664"/>
              <a:gd name="connsiteY108" fmla="*/ 894484 h 2544791"/>
              <a:gd name="connsiteX109" fmla="*/ 688672 w 2614664"/>
              <a:gd name="connsiteY109" fmla="*/ 986877 h 2544791"/>
              <a:gd name="connsiteX110" fmla="*/ 848692 w 2614664"/>
              <a:gd name="connsiteY110" fmla="*/ 728749 h 2544791"/>
              <a:gd name="connsiteX111" fmla="*/ 832499 w 2614664"/>
              <a:gd name="connsiteY111" fmla="*/ 681124 h 2544791"/>
              <a:gd name="connsiteX112" fmla="*/ 621044 w 2614664"/>
              <a:gd name="connsiteY112" fmla="*/ 320127 h 2544791"/>
              <a:gd name="connsiteX113" fmla="*/ 472454 w 2614664"/>
              <a:gd name="connsiteY113" fmla="*/ 290599 h 2544791"/>
              <a:gd name="connsiteX114" fmla="*/ 450547 w 2614664"/>
              <a:gd name="connsiteY114" fmla="*/ 69619 h 2544791"/>
              <a:gd name="connsiteX115" fmla="*/ 674384 w 2614664"/>
              <a:gd name="connsiteY115" fmla="*/ 53427 h 2544791"/>
              <a:gd name="connsiteX116" fmla="*/ 677242 w 2614664"/>
              <a:gd name="connsiteY116" fmla="*/ 281074 h 2544791"/>
              <a:gd name="connsiteX117" fmla="*/ 685814 w 2614664"/>
              <a:gd name="connsiteY117" fmla="*/ 312507 h 2544791"/>
              <a:gd name="connsiteX118" fmla="*/ 901079 w 2614664"/>
              <a:gd name="connsiteY118" fmla="*/ 682077 h 2544791"/>
              <a:gd name="connsiteX119" fmla="*/ 1144919 w 2614664"/>
              <a:gd name="connsiteY119" fmla="*/ 558252 h 2544791"/>
              <a:gd name="connsiteX120" fmla="*/ 1191592 w 2614664"/>
              <a:gd name="connsiteY120" fmla="*/ 523962 h 2544791"/>
              <a:gd name="connsiteX121" fmla="*/ 1149682 w 2614664"/>
              <a:gd name="connsiteY121" fmla="*/ 455382 h 2544791"/>
              <a:gd name="connsiteX122" fmla="*/ 1059194 w 2614664"/>
              <a:gd name="connsiteY122" fmla="*/ 265834 h 2544791"/>
              <a:gd name="connsiteX123" fmla="*/ 1238264 w 2614664"/>
              <a:gd name="connsiteY123" fmla="*/ 160107 h 2544791"/>
              <a:gd name="connsiteX124" fmla="*/ 1363042 w 2614664"/>
              <a:gd name="connsiteY124" fmla="*/ 322032 h 2544791"/>
              <a:gd name="connsiteX125" fmla="*/ 1283032 w 2614664"/>
              <a:gd name="connsiteY125" fmla="*/ 447762 h 2544791"/>
              <a:gd name="connsiteX126" fmla="*/ 1251599 w 2614664"/>
              <a:gd name="connsiteY126" fmla="*/ 520152 h 2544791"/>
              <a:gd name="connsiteX127" fmla="*/ 1307797 w 2614664"/>
              <a:gd name="connsiteY127" fmla="*/ 535392 h 2544791"/>
              <a:gd name="connsiteX128" fmla="*/ 1620217 w 2614664"/>
              <a:gd name="connsiteY128" fmla="*/ 606829 h 2544791"/>
              <a:gd name="connsiteX129" fmla="*/ 1810717 w 2614664"/>
              <a:gd name="connsiteY129" fmla="*/ 306792 h 2544791"/>
              <a:gd name="connsiteX130" fmla="*/ 1829767 w 2614664"/>
              <a:gd name="connsiteY130" fmla="*/ 255357 h 2544791"/>
              <a:gd name="connsiteX131" fmla="*/ 1832624 w 2614664"/>
              <a:gd name="connsiteY131" fmla="*/ 51522 h 2544791"/>
              <a:gd name="connsiteX132" fmla="*/ 1924541 w 2614664"/>
              <a:gd name="connsiteY132" fmla="*/ 1754 h 25447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</a:cxnLst>
            <a:rect l="l" t="t" r="r" b="b"/>
            <a:pathLst>
              <a:path w="2614664" h="2544791">
                <a:moveTo>
                  <a:pt x="1213500" y="1488843"/>
                </a:moveTo>
                <a:cubicBezTo>
                  <a:pt x="1153492" y="1487890"/>
                  <a:pt x="1105867" y="1536468"/>
                  <a:pt x="1105867" y="1597428"/>
                </a:cubicBezTo>
                <a:cubicBezTo>
                  <a:pt x="1105867" y="1661245"/>
                  <a:pt x="1151587" y="1706965"/>
                  <a:pt x="1212547" y="1706013"/>
                </a:cubicBezTo>
                <a:cubicBezTo>
                  <a:pt x="1274460" y="1705060"/>
                  <a:pt x="1321132" y="1660293"/>
                  <a:pt x="1323037" y="1598380"/>
                </a:cubicBezTo>
                <a:cubicBezTo>
                  <a:pt x="1323990" y="1542183"/>
                  <a:pt x="1270649" y="1489795"/>
                  <a:pt x="1213500" y="1488843"/>
                </a:cubicBezTo>
                <a:close/>
                <a:moveTo>
                  <a:pt x="1470674" y="1264053"/>
                </a:moveTo>
                <a:cubicBezTo>
                  <a:pt x="1443052" y="1264053"/>
                  <a:pt x="1425907" y="1282150"/>
                  <a:pt x="1424954" y="1308820"/>
                </a:cubicBezTo>
                <a:cubicBezTo>
                  <a:pt x="1424002" y="1339300"/>
                  <a:pt x="1443052" y="1354540"/>
                  <a:pt x="1473532" y="1359303"/>
                </a:cubicBezTo>
                <a:cubicBezTo>
                  <a:pt x="1500202" y="1355493"/>
                  <a:pt x="1520204" y="1340253"/>
                  <a:pt x="1519252" y="1310725"/>
                </a:cubicBezTo>
                <a:cubicBezTo>
                  <a:pt x="1519252" y="1281198"/>
                  <a:pt x="1500202" y="1263100"/>
                  <a:pt x="1470674" y="1264053"/>
                </a:cubicBezTo>
                <a:close/>
                <a:moveTo>
                  <a:pt x="909652" y="1184043"/>
                </a:moveTo>
                <a:cubicBezTo>
                  <a:pt x="868694" y="1184043"/>
                  <a:pt x="837262" y="1218333"/>
                  <a:pt x="838214" y="1261196"/>
                </a:cubicBezTo>
                <a:cubicBezTo>
                  <a:pt x="840119" y="1302153"/>
                  <a:pt x="872504" y="1333585"/>
                  <a:pt x="911557" y="1332633"/>
                </a:cubicBezTo>
                <a:cubicBezTo>
                  <a:pt x="950609" y="1331681"/>
                  <a:pt x="981089" y="1299296"/>
                  <a:pt x="981089" y="1258338"/>
                </a:cubicBezTo>
                <a:cubicBezTo>
                  <a:pt x="981089" y="1217381"/>
                  <a:pt x="950609" y="1184995"/>
                  <a:pt x="909652" y="1184043"/>
                </a:cubicBezTo>
                <a:close/>
                <a:moveTo>
                  <a:pt x="1816432" y="1064028"/>
                </a:moveTo>
                <a:cubicBezTo>
                  <a:pt x="1782142" y="1064028"/>
                  <a:pt x="1759282" y="1086888"/>
                  <a:pt x="1759282" y="1121178"/>
                </a:cubicBezTo>
                <a:cubicBezTo>
                  <a:pt x="1759282" y="1154516"/>
                  <a:pt x="1782142" y="1170708"/>
                  <a:pt x="1813574" y="1172613"/>
                </a:cubicBezTo>
                <a:cubicBezTo>
                  <a:pt x="1847865" y="1171660"/>
                  <a:pt x="1866915" y="1154516"/>
                  <a:pt x="1867867" y="1119273"/>
                </a:cubicBezTo>
                <a:cubicBezTo>
                  <a:pt x="1867867" y="1085935"/>
                  <a:pt x="1849770" y="1064028"/>
                  <a:pt x="1816432" y="1064028"/>
                </a:cubicBezTo>
                <a:close/>
                <a:moveTo>
                  <a:pt x="957277" y="835428"/>
                </a:moveTo>
                <a:cubicBezTo>
                  <a:pt x="923940" y="832571"/>
                  <a:pt x="896317" y="860193"/>
                  <a:pt x="897270" y="894483"/>
                </a:cubicBezTo>
                <a:cubicBezTo>
                  <a:pt x="898222" y="931631"/>
                  <a:pt x="919177" y="954491"/>
                  <a:pt x="955372" y="957348"/>
                </a:cubicBezTo>
                <a:cubicBezTo>
                  <a:pt x="986805" y="960206"/>
                  <a:pt x="1016332" y="929726"/>
                  <a:pt x="1016332" y="893531"/>
                </a:cubicBezTo>
                <a:cubicBezTo>
                  <a:pt x="1011570" y="862098"/>
                  <a:pt x="993472" y="838286"/>
                  <a:pt x="957277" y="835428"/>
                </a:cubicBezTo>
                <a:close/>
                <a:moveTo>
                  <a:pt x="1305892" y="744941"/>
                </a:moveTo>
                <a:cubicBezTo>
                  <a:pt x="1237312" y="744941"/>
                  <a:pt x="1183972" y="798281"/>
                  <a:pt x="1182067" y="868766"/>
                </a:cubicBezTo>
                <a:cubicBezTo>
                  <a:pt x="1180162" y="940204"/>
                  <a:pt x="1232550" y="998306"/>
                  <a:pt x="1300177" y="999258"/>
                </a:cubicBezTo>
                <a:cubicBezTo>
                  <a:pt x="1372567" y="1000211"/>
                  <a:pt x="1428765" y="945918"/>
                  <a:pt x="1429717" y="874481"/>
                </a:cubicBezTo>
                <a:cubicBezTo>
                  <a:pt x="1430670" y="802091"/>
                  <a:pt x="1376377" y="745893"/>
                  <a:pt x="1305892" y="744941"/>
                </a:cubicBezTo>
                <a:close/>
                <a:moveTo>
                  <a:pt x="1924541" y="1754"/>
                </a:moveTo>
                <a:cubicBezTo>
                  <a:pt x="1959069" y="-3485"/>
                  <a:pt x="1995502" y="2944"/>
                  <a:pt x="2027887" y="21994"/>
                </a:cubicBezTo>
                <a:cubicBezTo>
                  <a:pt x="2092657" y="61047"/>
                  <a:pt x="2121232" y="141057"/>
                  <a:pt x="2093609" y="212494"/>
                </a:cubicBezTo>
                <a:cubicBezTo>
                  <a:pt x="2065987" y="282979"/>
                  <a:pt x="1994549" y="322032"/>
                  <a:pt x="1916444" y="309649"/>
                </a:cubicBezTo>
                <a:cubicBezTo>
                  <a:pt x="1904062" y="307744"/>
                  <a:pt x="1891679" y="306792"/>
                  <a:pt x="1879297" y="304887"/>
                </a:cubicBezTo>
                <a:cubicBezTo>
                  <a:pt x="1814527" y="416329"/>
                  <a:pt x="1744994" y="523962"/>
                  <a:pt x="1669747" y="627784"/>
                </a:cubicBezTo>
                <a:cubicBezTo>
                  <a:pt x="1674509" y="647787"/>
                  <a:pt x="1693559" y="652549"/>
                  <a:pt x="1706894" y="663027"/>
                </a:cubicBezTo>
                <a:cubicBezTo>
                  <a:pt x="1799287" y="732559"/>
                  <a:pt x="1873582" y="817332"/>
                  <a:pt x="1917397" y="925917"/>
                </a:cubicBezTo>
                <a:cubicBezTo>
                  <a:pt x="1958354" y="936394"/>
                  <a:pt x="1991692" y="909724"/>
                  <a:pt x="2029792" y="902104"/>
                </a:cubicBezTo>
                <a:cubicBezTo>
                  <a:pt x="2052652" y="897342"/>
                  <a:pt x="2074559" y="889722"/>
                  <a:pt x="2097419" y="884007"/>
                </a:cubicBezTo>
                <a:cubicBezTo>
                  <a:pt x="2121232" y="877339"/>
                  <a:pt x="2121232" y="857337"/>
                  <a:pt x="2124089" y="838287"/>
                </a:cubicBezTo>
                <a:cubicBezTo>
                  <a:pt x="2136472" y="762087"/>
                  <a:pt x="2193622" y="708747"/>
                  <a:pt x="2267917" y="703984"/>
                </a:cubicBezTo>
                <a:cubicBezTo>
                  <a:pt x="2338402" y="698269"/>
                  <a:pt x="2406982" y="745894"/>
                  <a:pt x="2426984" y="814474"/>
                </a:cubicBezTo>
                <a:cubicBezTo>
                  <a:pt x="2447939" y="886864"/>
                  <a:pt x="2416507" y="962112"/>
                  <a:pt x="2351737" y="997354"/>
                </a:cubicBezTo>
                <a:cubicBezTo>
                  <a:pt x="2285062" y="1032597"/>
                  <a:pt x="2208862" y="1018309"/>
                  <a:pt x="2157427" y="960207"/>
                </a:cubicBezTo>
                <a:cubicBezTo>
                  <a:pt x="2147902" y="949729"/>
                  <a:pt x="2142187" y="935442"/>
                  <a:pt x="2126947" y="931632"/>
                </a:cubicBezTo>
                <a:cubicBezTo>
                  <a:pt x="2070749" y="955444"/>
                  <a:pt x="2012647" y="971637"/>
                  <a:pt x="1953592" y="985924"/>
                </a:cubicBezTo>
                <a:cubicBezTo>
                  <a:pt x="1943114" y="998307"/>
                  <a:pt x="1951687" y="1010689"/>
                  <a:pt x="1954544" y="1022119"/>
                </a:cubicBezTo>
                <a:cubicBezTo>
                  <a:pt x="1978357" y="1109749"/>
                  <a:pt x="1982167" y="1199284"/>
                  <a:pt x="1971689" y="1289772"/>
                </a:cubicBezTo>
                <a:cubicBezTo>
                  <a:pt x="1969784" y="1305012"/>
                  <a:pt x="1965022" y="1321204"/>
                  <a:pt x="1981214" y="1332634"/>
                </a:cubicBezTo>
                <a:cubicBezTo>
                  <a:pt x="2091704" y="1394547"/>
                  <a:pt x="2189812" y="1472652"/>
                  <a:pt x="2294587" y="1542184"/>
                </a:cubicBezTo>
                <a:cubicBezTo>
                  <a:pt x="2314589" y="1554567"/>
                  <a:pt x="2334592" y="1566949"/>
                  <a:pt x="2354594" y="1579332"/>
                </a:cubicBezTo>
                <a:cubicBezTo>
                  <a:pt x="2406982" y="1536469"/>
                  <a:pt x="2465084" y="1526944"/>
                  <a:pt x="2526997" y="1556472"/>
                </a:cubicBezTo>
                <a:cubicBezTo>
                  <a:pt x="2583195" y="1583142"/>
                  <a:pt x="2612722" y="1629814"/>
                  <a:pt x="2614627" y="1691727"/>
                </a:cubicBezTo>
                <a:cubicBezTo>
                  <a:pt x="2616532" y="1781262"/>
                  <a:pt x="2545095" y="1852699"/>
                  <a:pt x="2456512" y="1851747"/>
                </a:cubicBezTo>
                <a:cubicBezTo>
                  <a:pt x="2366024" y="1850794"/>
                  <a:pt x="2297444" y="1773642"/>
                  <a:pt x="2304112" y="1682202"/>
                </a:cubicBezTo>
                <a:cubicBezTo>
                  <a:pt x="2305064" y="1662199"/>
                  <a:pt x="2319352" y="1643149"/>
                  <a:pt x="2308874" y="1622194"/>
                </a:cubicBezTo>
                <a:cubicBezTo>
                  <a:pt x="2205052" y="1550757"/>
                  <a:pt x="2101229" y="1479319"/>
                  <a:pt x="1996454" y="1408834"/>
                </a:cubicBezTo>
                <a:cubicBezTo>
                  <a:pt x="1982167" y="1399309"/>
                  <a:pt x="1969784" y="1379307"/>
                  <a:pt x="1946924" y="1391689"/>
                </a:cubicBezTo>
                <a:cubicBezTo>
                  <a:pt x="1899299" y="1556472"/>
                  <a:pt x="1797382" y="1679344"/>
                  <a:pt x="1650697" y="1766974"/>
                </a:cubicBezTo>
                <a:cubicBezTo>
                  <a:pt x="1696417" y="1840317"/>
                  <a:pt x="1758329" y="1899372"/>
                  <a:pt x="1810717" y="1966999"/>
                </a:cubicBezTo>
                <a:cubicBezTo>
                  <a:pt x="1823099" y="1983192"/>
                  <a:pt x="1836434" y="1999384"/>
                  <a:pt x="1848817" y="2015577"/>
                </a:cubicBezTo>
                <a:cubicBezTo>
                  <a:pt x="1866914" y="2011767"/>
                  <a:pt x="1885012" y="2007957"/>
                  <a:pt x="1904062" y="2005099"/>
                </a:cubicBezTo>
                <a:cubicBezTo>
                  <a:pt x="1979309" y="1994622"/>
                  <a:pt x="2045984" y="2033674"/>
                  <a:pt x="2072654" y="2100349"/>
                </a:cubicBezTo>
                <a:cubicBezTo>
                  <a:pt x="2099324" y="2167024"/>
                  <a:pt x="2077417" y="2244177"/>
                  <a:pt x="2018362" y="2286087"/>
                </a:cubicBezTo>
                <a:cubicBezTo>
                  <a:pt x="1960259" y="2327997"/>
                  <a:pt x="1879297" y="2324187"/>
                  <a:pt x="1825004" y="2276562"/>
                </a:cubicBezTo>
                <a:cubicBezTo>
                  <a:pt x="1771664" y="2228937"/>
                  <a:pt x="1757377" y="2151784"/>
                  <a:pt x="1790714" y="2086062"/>
                </a:cubicBezTo>
                <a:cubicBezTo>
                  <a:pt x="1794524" y="2077489"/>
                  <a:pt x="1801192" y="2069869"/>
                  <a:pt x="1805954" y="2062249"/>
                </a:cubicBezTo>
                <a:cubicBezTo>
                  <a:pt x="1737374" y="1970809"/>
                  <a:pt x="1666889" y="1881274"/>
                  <a:pt x="1584974" y="1801264"/>
                </a:cubicBezTo>
                <a:cubicBezTo>
                  <a:pt x="1469722" y="1854604"/>
                  <a:pt x="1347802" y="1867939"/>
                  <a:pt x="1223024" y="1853652"/>
                </a:cubicBezTo>
                <a:cubicBezTo>
                  <a:pt x="1207784" y="1983192"/>
                  <a:pt x="1191592" y="2113684"/>
                  <a:pt x="1176352" y="2243224"/>
                </a:cubicBezTo>
                <a:cubicBezTo>
                  <a:pt x="1270649" y="2286087"/>
                  <a:pt x="1305892" y="2382289"/>
                  <a:pt x="1258267" y="2466109"/>
                </a:cubicBezTo>
                <a:cubicBezTo>
                  <a:pt x="1213499" y="2544214"/>
                  <a:pt x="1110629" y="2568979"/>
                  <a:pt x="1035382" y="2518497"/>
                </a:cubicBezTo>
                <a:cubicBezTo>
                  <a:pt x="960134" y="2468014"/>
                  <a:pt x="943942" y="2365144"/>
                  <a:pt x="999187" y="2292754"/>
                </a:cubicBezTo>
                <a:cubicBezTo>
                  <a:pt x="1021094" y="2266084"/>
                  <a:pt x="1048717" y="2248939"/>
                  <a:pt x="1081102" y="2238462"/>
                </a:cubicBezTo>
                <a:cubicBezTo>
                  <a:pt x="1095389" y="2234652"/>
                  <a:pt x="1114439" y="2237509"/>
                  <a:pt x="1119202" y="2216554"/>
                </a:cubicBezTo>
                <a:cubicBezTo>
                  <a:pt x="1129679" y="2105112"/>
                  <a:pt x="1142062" y="1994622"/>
                  <a:pt x="1160159" y="1885084"/>
                </a:cubicBezTo>
                <a:cubicBezTo>
                  <a:pt x="1158254" y="1878417"/>
                  <a:pt x="1161112" y="1868892"/>
                  <a:pt x="1163969" y="1861272"/>
                </a:cubicBezTo>
                <a:cubicBezTo>
                  <a:pt x="1163017" y="1842222"/>
                  <a:pt x="1149682" y="1838412"/>
                  <a:pt x="1135394" y="1834602"/>
                </a:cubicBezTo>
                <a:cubicBezTo>
                  <a:pt x="1046812" y="1809837"/>
                  <a:pt x="966802" y="1767927"/>
                  <a:pt x="896317" y="1709824"/>
                </a:cubicBezTo>
                <a:cubicBezTo>
                  <a:pt x="877267" y="1693632"/>
                  <a:pt x="864884" y="1691727"/>
                  <a:pt x="852502" y="1714587"/>
                </a:cubicBezTo>
                <a:cubicBezTo>
                  <a:pt x="845834" y="1726017"/>
                  <a:pt x="839167" y="1736494"/>
                  <a:pt x="830594" y="1746019"/>
                </a:cubicBezTo>
                <a:cubicBezTo>
                  <a:pt x="802019" y="1780309"/>
                  <a:pt x="787732" y="1809837"/>
                  <a:pt x="816307" y="1858414"/>
                </a:cubicBezTo>
                <a:cubicBezTo>
                  <a:pt x="851549" y="1919374"/>
                  <a:pt x="823927" y="1998432"/>
                  <a:pt x="766777" y="2040342"/>
                </a:cubicBezTo>
                <a:cubicBezTo>
                  <a:pt x="711532" y="2081299"/>
                  <a:pt x="635332" y="2081299"/>
                  <a:pt x="580087" y="2040342"/>
                </a:cubicBezTo>
                <a:cubicBezTo>
                  <a:pt x="523889" y="1998432"/>
                  <a:pt x="502934" y="1923184"/>
                  <a:pt x="528652" y="1857462"/>
                </a:cubicBezTo>
                <a:cubicBezTo>
                  <a:pt x="554369" y="1793644"/>
                  <a:pt x="621044" y="1747924"/>
                  <a:pt x="687719" y="1762212"/>
                </a:cubicBezTo>
                <a:cubicBezTo>
                  <a:pt x="735344" y="1772689"/>
                  <a:pt x="755347" y="1755544"/>
                  <a:pt x="778207" y="1720302"/>
                </a:cubicBezTo>
                <a:cubicBezTo>
                  <a:pt x="823927" y="1649817"/>
                  <a:pt x="825832" y="1650769"/>
                  <a:pt x="778207" y="1585999"/>
                </a:cubicBezTo>
                <a:cubicBezTo>
                  <a:pt x="741059" y="1533612"/>
                  <a:pt x="712484" y="1477414"/>
                  <a:pt x="690577" y="1417407"/>
                </a:cubicBezTo>
                <a:cubicBezTo>
                  <a:pt x="684862" y="1401214"/>
                  <a:pt x="683909" y="1382164"/>
                  <a:pt x="661049" y="1378354"/>
                </a:cubicBezTo>
                <a:cubicBezTo>
                  <a:pt x="650572" y="1384069"/>
                  <a:pt x="639142" y="1383117"/>
                  <a:pt x="627712" y="1382164"/>
                </a:cubicBezTo>
                <a:cubicBezTo>
                  <a:pt x="552464" y="1390737"/>
                  <a:pt x="477217" y="1393594"/>
                  <a:pt x="401969" y="1395499"/>
                </a:cubicBezTo>
                <a:cubicBezTo>
                  <a:pt x="385777" y="1397404"/>
                  <a:pt x="370537" y="1400262"/>
                  <a:pt x="354344" y="1400262"/>
                </a:cubicBezTo>
                <a:cubicBezTo>
                  <a:pt x="327674" y="1401214"/>
                  <a:pt x="309577" y="1407882"/>
                  <a:pt x="298147" y="1438362"/>
                </a:cubicBezTo>
                <a:cubicBezTo>
                  <a:pt x="270524" y="1512657"/>
                  <a:pt x="196229" y="1549804"/>
                  <a:pt x="122887" y="1534564"/>
                </a:cubicBezTo>
                <a:cubicBezTo>
                  <a:pt x="50497" y="1519324"/>
                  <a:pt x="967" y="1459317"/>
                  <a:pt x="14" y="1385974"/>
                </a:cubicBezTo>
                <a:cubicBezTo>
                  <a:pt x="-938" y="1308822"/>
                  <a:pt x="45734" y="1247862"/>
                  <a:pt x="119077" y="1229764"/>
                </a:cubicBezTo>
                <a:cubicBezTo>
                  <a:pt x="192419" y="1211667"/>
                  <a:pt x="264809" y="1248814"/>
                  <a:pt x="298147" y="1320252"/>
                </a:cubicBezTo>
                <a:cubicBezTo>
                  <a:pt x="301957" y="1326919"/>
                  <a:pt x="304814" y="1334539"/>
                  <a:pt x="307672" y="1342159"/>
                </a:cubicBezTo>
                <a:cubicBezTo>
                  <a:pt x="412447" y="1335492"/>
                  <a:pt x="516269" y="1328824"/>
                  <a:pt x="621044" y="1322157"/>
                </a:cubicBezTo>
                <a:cubicBezTo>
                  <a:pt x="636284" y="1321204"/>
                  <a:pt x="658192" y="1326919"/>
                  <a:pt x="662002" y="1301202"/>
                </a:cubicBezTo>
                <a:cubicBezTo>
                  <a:pt x="646762" y="1218334"/>
                  <a:pt x="650572" y="1137372"/>
                  <a:pt x="667717" y="1055457"/>
                </a:cubicBezTo>
                <a:cubicBezTo>
                  <a:pt x="600089" y="1017357"/>
                  <a:pt x="542939" y="964017"/>
                  <a:pt x="468644" y="937347"/>
                </a:cubicBezTo>
                <a:cubicBezTo>
                  <a:pt x="392444" y="999259"/>
                  <a:pt x="293384" y="989734"/>
                  <a:pt x="239092" y="915439"/>
                </a:cubicBezTo>
                <a:cubicBezTo>
                  <a:pt x="186704" y="843049"/>
                  <a:pt x="205754" y="738274"/>
                  <a:pt x="281954" y="690649"/>
                </a:cubicBezTo>
                <a:cubicBezTo>
                  <a:pt x="356249" y="643977"/>
                  <a:pt x="456262" y="668742"/>
                  <a:pt x="500077" y="744942"/>
                </a:cubicBezTo>
                <a:cubicBezTo>
                  <a:pt x="519127" y="778279"/>
                  <a:pt x="522937" y="813522"/>
                  <a:pt x="518174" y="850669"/>
                </a:cubicBezTo>
                <a:cubicBezTo>
                  <a:pt x="516269" y="865909"/>
                  <a:pt x="507697" y="882102"/>
                  <a:pt x="524842" y="894484"/>
                </a:cubicBezTo>
                <a:cubicBezTo>
                  <a:pt x="581992" y="920202"/>
                  <a:pt x="626759" y="969732"/>
                  <a:pt x="688672" y="986877"/>
                </a:cubicBezTo>
                <a:cubicBezTo>
                  <a:pt x="720104" y="886864"/>
                  <a:pt x="772492" y="800187"/>
                  <a:pt x="848692" y="728749"/>
                </a:cubicBezTo>
                <a:cubicBezTo>
                  <a:pt x="855359" y="708747"/>
                  <a:pt x="841072" y="695412"/>
                  <a:pt x="832499" y="681124"/>
                </a:cubicBezTo>
                <a:cubicBezTo>
                  <a:pt x="762014" y="561109"/>
                  <a:pt x="691529" y="440142"/>
                  <a:pt x="621044" y="320127"/>
                </a:cubicBezTo>
                <a:cubicBezTo>
                  <a:pt x="566752" y="330604"/>
                  <a:pt x="516269" y="326794"/>
                  <a:pt x="472454" y="290599"/>
                </a:cubicBezTo>
                <a:cubicBezTo>
                  <a:pt x="404827" y="235354"/>
                  <a:pt x="395302" y="136294"/>
                  <a:pt x="450547" y="69619"/>
                </a:cubicBezTo>
                <a:cubicBezTo>
                  <a:pt x="505792" y="1992"/>
                  <a:pt x="609614" y="-5628"/>
                  <a:pt x="674384" y="53427"/>
                </a:cubicBezTo>
                <a:cubicBezTo>
                  <a:pt x="742012" y="114387"/>
                  <a:pt x="742964" y="209637"/>
                  <a:pt x="677242" y="281074"/>
                </a:cubicBezTo>
                <a:cubicBezTo>
                  <a:pt x="675337" y="293457"/>
                  <a:pt x="680099" y="302982"/>
                  <a:pt x="685814" y="312507"/>
                </a:cubicBezTo>
                <a:cubicBezTo>
                  <a:pt x="757252" y="434427"/>
                  <a:pt x="829642" y="557299"/>
                  <a:pt x="901079" y="682077"/>
                </a:cubicBezTo>
                <a:cubicBezTo>
                  <a:pt x="973469" y="623022"/>
                  <a:pt x="1055384" y="583017"/>
                  <a:pt x="1144919" y="558252"/>
                </a:cubicBezTo>
                <a:cubicBezTo>
                  <a:pt x="1163017" y="553489"/>
                  <a:pt x="1193497" y="559204"/>
                  <a:pt x="1191592" y="523962"/>
                </a:cubicBezTo>
                <a:cubicBezTo>
                  <a:pt x="1189687" y="493482"/>
                  <a:pt x="1189687" y="469669"/>
                  <a:pt x="1149682" y="455382"/>
                </a:cubicBezTo>
                <a:cubicBezTo>
                  <a:pt x="1070624" y="427759"/>
                  <a:pt x="1034429" y="343939"/>
                  <a:pt x="1059194" y="265834"/>
                </a:cubicBezTo>
                <a:cubicBezTo>
                  <a:pt x="1083007" y="189634"/>
                  <a:pt x="1158254" y="144867"/>
                  <a:pt x="1238264" y="160107"/>
                </a:cubicBezTo>
                <a:cubicBezTo>
                  <a:pt x="1313512" y="174394"/>
                  <a:pt x="1367804" y="243927"/>
                  <a:pt x="1363042" y="322032"/>
                </a:cubicBezTo>
                <a:cubicBezTo>
                  <a:pt x="1359232" y="378229"/>
                  <a:pt x="1334467" y="424902"/>
                  <a:pt x="1283032" y="447762"/>
                </a:cubicBezTo>
                <a:cubicBezTo>
                  <a:pt x="1244932" y="463954"/>
                  <a:pt x="1243979" y="490624"/>
                  <a:pt x="1251599" y="520152"/>
                </a:cubicBezTo>
                <a:cubicBezTo>
                  <a:pt x="1260172" y="553489"/>
                  <a:pt x="1288747" y="535392"/>
                  <a:pt x="1307797" y="535392"/>
                </a:cubicBezTo>
                <a:cubicBezTo>
                  <a:pt x="1417334" y="534439"/>
                  <a:pt x="1521157" y="562062"/>
                  <a:pt x="1620217" y="606829"/>
                </a:cubicBezTo>
                <a:cubicBezTo>
                  <a:pt x="1684034" y="506817"/>
                  <a:pt x="1747852" y="406804"/>
                  <a:pt x="1810717" y="306792"/>
                </a:cubicBezTo>
                <a:cubicBezTo>
                  <a:pt x="1820242" y="290599"/>
                  <a:pt x="1836434" y="277264"/>
                  <a:pt x="1829767" y="255357"/>
                </a:cubicBezTo>
                <a:cubicBezTo>
                  <a:pt x="1779284" y="189634"/>
                  <a:pt x="1780237" y="109624"/>
                  <a:pt x="1832624" y="51522"/>
                </a:cubicBezTo>
                <a:cubicBezTo>
                  <a:pt x="1857389" y="23900"/>
                  <a:pt x="1890012" y="6993"/>
                  <a:pt x="1924541" y="1754"/>
                </a:cubicBezTo>
                <a:close/>
              </a:path>
            </a:pathLst>
          </a:custGeom>
          <a:solidFill>
            <a:schemeClr val="bg1">
              <a:alpha val="80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0" name="Freeform: Shape 59">
            <a:extLst>
              <a:ext uri="{FF2B5EF4-FFF2-40B4-BE49-F238E27FC236}">
                <a16:creationId xmlns="" xmlns:a16="http://schemas.microsoft.com/office/drawing/2014/main" id="{829790ED-1998-468A-97DB-32A7E8782E30}"/>
              </a:ext>
            </a:extLst>
          </p:cNvPr>
          <p:cNvSpPr/>
          <p:nvPr/>
        </p:nvSpPr>
        <p:spPr>
          <a:xfrm>
            <a:off x="1649308" y="5346288"/>
            <a:ext cx="660327" cy="642681"/>
          </a:xfrm>
          <a:custGeom>
            <a:avLst/>
            <a:gdLst>
              <a:gd name="connsiteX0" fmla="*/ 1213500 w 2614664"/>
              <a:gd name="connsiteY0" fmla="*/ 1488843 h 2544791"/>
              <a:gd name="connsiteX1" fmla="*/ 1105867 w 2614664"/>
              <a:gd name="connsiteY1" fmla="*/ 1597428 h 2544791"/>
              <a:gd name="connsiteX2" fmla="*/ 1212547 w 2614664"/>
              <a:gd name="connsiteY2" fmla="*/ 1706013 h 2544791"/>
              <a:gd name="connsiteX3" fmla="*/ 1323037 w 2614664"/>
              <a:gd name="connsiteY3" fmla="*/ 1598380 h 2544791"/>
              <a:gd name="connsiteX4" fmla="*/ 1213500 w 2614664"/>
              <a:gd name="connsiteY4" fmla="*/ 1488843 h 2544791"/>
              <a:gd name="connsiteX5" fmla="*/ 1470674 w 2614664"/>
              <a:gd name="connsiteY5" fmla="*/ 1264053 h 2544791"/>
              <a:gd name="connsiteX6" fmla="*/ 1424954 w 2614664"/>
              <a:gd name="connsiteY6" fmla="*/ 1308820 h 2544791"/>
              <a:gd name="connsiteX7" fmla="*/ 1473532 w 2614664"/>
              <a:gd name="connsiteY7" fmla="*/ 1359303 h 2544791"/>
              <a:gd name="connsiteX8" fmla="*/ 1519252 w 2614664"/>
              <a:gd name="connsiteY8" fmla="*/ 1310725 h 2544791"/>
              <a:gd name="connsiteX9" fmla="*/ 1470674 w 2614664"/>
              <a:gd name="connsiteY9" fmla="*/ 1264053 h 2544791"/>
              <a:gd name="connsiteX10" fmla="*/ 909652 w 2614664"/>
              <a:gd name="connsiteY10" fmla="*/ 1184043 h 2544791"/>
              <a:gd name="connsiteX11" fmla="*/ 838214 w 2614664"/>
              <a:gd name="connsiteY11" fmla="*/ 1261196 h 2544791"/>
              <a:gd name="connsiteX12" fmla="*/ 911557 w 2614664"/>
              <a:gd name="connsiteY12" fmla="*/ 1332633 h 2544791"/>
              <a:gd name="connsiteX13" fmla="*/ 981089 w 2614664"/>
              <a:gd name="connsiteY13" fmla="*/ 1258338 h 2544791"/>
              <a:gd name="connsiteX14" fmla="*/ 909652 w 2614664"/>
              <a:gd name="connsiteY14" fmla="*/ 1184043 h 2544791"/>
              <a:gd name="connsiteX15" fmla="*/ 1816432 w 2614664"/>
              <a:gd name="connsiteY15" fmla="*/ 1064028 h 2544791"/>
              <a:gd name="connsiteX16" fmla="*/ 1759282 w 2614664"/>
              <a:gd name="connsiteY16" fmla="*/ 1121178 h 2544791"/>
              <a:gd name="connsiteX17" fmla="*/ 1813574 w 2614664"/>
              <a:gd name="connsiteY17" fmla="*/ 1172613 h 2544791"/>
              <a:gd name="connsiteX18" fmla="*/ 1867867 w 2614664"/>
              <a:gd name="connsiteY18" fmla="*/ 1119273 h 2544791"/>
              <a:gd name="connsiteX19" fmla="*/ 1816432 w 2614664"/>
              <a:gd name="connsiteY19" fmla="*/ 1064028 h 2544791"/>
              <a:gd name="connsiteX20" fmla="*/ 957277 w 2614664"/>
              <a:gd name="connsiteY20" fmla="*/ 835428 h 2544791"/>
              <a:gd name="connsiteX21" fmla="*/ 897270 w 2614664"/>
              <a:gd name="connsiteY21" fmla="*/ 894483 h 2544791"/>
              <a:gd name="connsiteX22" fmla="*/ 955372 w 2614664"/>
              <a:gd name="connsiteY22" fmla="*/ 957348 h 2544791"/>
              <a:gd name="connsiteX23" fmla="*/ 1016332 w 2614664"/>
              <a:gd name="connsiteY23" fmla="*/ 893531 h 2544791"/>
              <a:gd name="connsiteX24" fmla="*/ 957277 w 2614664"/>
              <a:gd name="connsiteY24" fmla="*/ 835428 h 2544791"/>
              <a:gd name="connsiteX25" fmla="*/ 1305892 w 2614664"/>
              <a:gd name="connsiteY25" fmla="*/ 744941 h 2544791"/>
              <a:gd name="connsiteX26" fmla="*/ 1182067 w 2614664"/>
              <a:gd name="connsiteY26" fmla="*/ 868766 h 2544791"/>
              <a:gd name="connsiteX27" fmla="*/ 1300177 w 2614664"/>
              <a:gd name="connsiteY27" fmla="*/ 999258 h 2544791"/>
              <a:gd name="connsiteX28" fmla="*/ 1429717 w 2614664"/>
              <a:gd name="connsiteY28" fmla="*/ 874481 h 2544791"/>
              <a:gd name="connsiteX29" fmla="*/ 1305892 w 2614664"/>
              <a:gd name="connsiteY29" fmla="*/ 744941 h 2544791"/>
              <a:gd name="connsiteX30" fmla="*/ 1924541 w 2614664"/>
              <a:gd name="connsiteY30" fmla="*/ 1754 h 2544791"/>
              <a:gd name="connsiteX31" fmla="*/ 2027887 w 2614664"/>
              <a:gd name="connsiteY31" fmla="*/ 21994 h 2544791"/>
              <a:gd name="connsiteX32" fmla="*/ 2093609 w 2614664"/>
              <a:gd name="connsiteY32" fmla="*/ 212494 h 2544791"/>
              <a:gd name="connsiteX33" fmla="*/ 1916444 w 2614664"/>
              <a:gd name="connsiteY33" fmla="*/ 309649 h 2544791"/>
              <a:gd name="connsiteX34" fmla="*/ 1879297 w 2614664"/>
              <a:gd name="connsiteY34" fmla="*/ 304887 h 2544791"/>
              <a:gd name="connsiteX35" fmla="*/ 1669747 w 2614664"/>
              <a:gd name="connsiteY35" fmla="*/ 627784 h 2544791"/>
              <a:gd name="connsiteX36" fmla="*/ 1706894 w 2614664"/>
              <a:gd name="connsiteY36" fmla="*/ 663027 h 2544791"/>
              <a:gd name="connsiteX37" fmla="*/ 1917397 w 2614664"/>
              <a:gd name="connsiteY37" fmla="*/ 925917 h 2544791"/>
              <a:gd name="connsiteX38" fmla="*/ 2029792 w 2614664"/>
              <a:gd name="connsiteY38" fmla="*/ 902104 h 2544791"/>
              <a:gd name="connsiteX39" fmla="*/ 2097419 w 2614664"/>
              <a:gd name="connsiteY39" fmla="*/ 884007 h 2544791"/>
              <a:gd name="connsiteX40" fmla="*/ 2124089 w 2614664"/>
              <a:gd name="connsiteY40" fmla="*/ 838287 h 2544791"/>
              <a:gd name="connsiteX41" fmla="*/ 2267917 w 2614664"/>
              <a:gd name="connsiteY41" fmla="*/ 703984 h 2544791"/>
              <a:gd name="connsiteX42" fmla="*/ 2426984 w 2614664"/>
              <a:gd name="connsiteY42" fmla="*/ 814474 h 2544791"/>
              <a:gd name="connsiteX43" fmla="*/ 2351737 w 2614664"/>
              <a:gd name="connsiteY43" fmla="*/ 997354 h 2544791"/>
              <a:gd name="connsiteX44" fmla="*/ 2157427 w 2614664"/>
              <a:gd name="connsiteY44" fmla="*/ 960207 h 2544791"/>
              <a:gd name="connsiteX45" fmla="*/ 2126947 w 2614664"/>
              <a:gd name="connsiteY45" fmla="*/ 931632 h 2544791"/>
              <a:gd name="connsiteX46" fmla="*/ 1953592 w 2614664"/>
              <a:gd name="connsiteY46" fmla="*/ 985924 h 2544791"/>
              <a:gd name="connsiteX47" fmla="*/ 1954544 w 2614664"/>
              <a:gd name="connsiteY47" fmla="*/ 1022119 h 2544791"/>
              <a:gd name="connsiteX48" fmla="*/ 1971689 w 2614664"/>
              <a:gd name="connsiteY48" fmla="*/ 1289772 h 2544791"/>
              <a:gd name="connsiteX49" fmla="*/ 1981214 w 2614664"/>
              <a:gd name="connsiteY49" fmla="*/ 1332634 h 2544791"/>
              <a:gd name="connsiteX50" fmla="*/ 2294587 w 2614664"/>
              <a:gd name="connsiteY50" fmla="*/ 1542184 h 2544791"/>
              <a:gd name="connsiteX51" fmla="*/ 2354594 w 2614664"/>
              <a:gd name="connsiteY51" fmla="*/ 1579332 h 2544791"/>
              <a:gd name="connsiteX52" fmla="*/ 2526997 w 2614664"/>
              <a:gd name="connsiteY52" fmla="*/ 1556472 h 2544791"/>
              <a:gd name="connsiteX53" fmla="*/ 2614627 w 2614664"/>
              <a:gd name="connsiteY53" fmla="*/ 1691727 h 2544791"/>
              <a:gd name="connsiteX54" fmla="*/ 2456512 w 2614664"/>
              <a:gd name="connsiteY54" fmla="*/ 1851747 h 2544791"/>
              <a:gd name="connsiteX55" fmla="*/ 2304112 w 2614664"/>
              <a:gd name="connsiteY55" fmla="*/ 1682202 h 2544791"/>
              <a:gd name="connsiteX56" fmla="*/ 2308874 w 2614664"/>
              <a:gd name="connsiteY56" fmla="*/ 1622194 h 2544791"/>
              <a:gd name="connsiteX57" fmla="*/ 1996454 w 2614664"/>
              <a:gd name="connsiteY57" fmla="*/ 1408834 h 2544791"/>
              <a:gd name="connsiteX58" fmla="*/ 1946924 w 2614664"/>
              <a:gd name="connsiteY58" fmla="*/ 1391689 h 2544791"/>
              <a:gd name="connsiteX59" fmla="*/ 1650697 w 2614664"/>
              <a:gd name="connsiteY59" fmla="*/ 1766974 h 2544791"/>
              <a:gd name="connsiteX60" fmla="*/ 1810717 w 2614664"/>
              <a:gd name="connsiteY60" fmla="*/ 1966999 h 2544791"/>
              <a:gd name="connsiteX61" fmla="*/ 1848817 w 2614664"/>
              <a:gd name="connsiteY61" fmla="*/ 2015577 h 2544791"/>
              <a:gd name="connsiteX62" fmla="*/ 1904062 w 2614664"/>
              <a:gd name="connsiteY62" fmla="*/ 2005099 h 2544791"/>
              <a:gd name="connsiteX63" fmla="*/ 2072654 w 2614664"/>
              <a:gd name="connsiteY63" fmla="*/ 2100349 h 2544791"/>
              <a:gd name="connsiteX64" fmla="*/ 2018362 w 2614664"/>
              <a:gd name="connsiteY64" fmla="*/ 2286087 h 2544791"/>
              <a:gd name="connsiteX65" fmla="*/ 1825004 w 2614664"/>
              <a:gd name="connsiteY65" fmla="*/ 2276562 h 2544791"/>
              <a:gd name="connsiteX66" fmla="*/ 1790714 w 2614664"/>
              <a:gd name="connsiteY66" fmla="*/ 2086062 h 2544791"/>
              <a:gd name="connsiteX67" fmla="*/ 1805954 w 2614664"/>
              <a:gd name="connsiteY67" fmla="*/ 2062249 h 2544791"/>
              <a:gd name="connsiteX68" fmla="*/ 1584974 w 2614664"/>
              <a:gd name="connsiteY68" fmla="*/ 1801264 h 2544791"/>
              <a:gd name="connsiteX69" fmla="*/ 1223024 w 2614664"/>
              <a:gd name="connsiteY69" fmla="*/ 1853652 h 2544791"/>
              <a:gd name="connsiteX70" fmla="*/ 1176352 w 2614664"/>
              <a:gd name="connsiteY70" fmla="*/ 2243224 h 2544791"/>
              <a:gd name="connsiteX71" fmla="*/ 1258267 w 2614664"/>
              <a:gd name="connsiteY71" fmla="*/ 2466109 h 2544791"/>
              <a:gd name="connsiteX72" fmla="*/ 1035382 w 2614664"/>
              <a:gd name="connsiteY72" fmla="*/ 2518497 h 2544791"/>
              <a:gd name="connsiteX73" fmla="*/ 999187 w 2614664"/>
              <a:gd name="connsiteY73" fmla="*/ 2292754 h 2544791"/>
              <a:gd name="connsiteX74" fmla="*/ 1081102 w 2614664"/>
              <a:gd name="connsiteY74" fmla="*/ 2238462 h 2544791"/>
              <a:gd name="connsiteX75" fmla="*/ 1119202 w 2614664"/>
              <a:gd name="connsiteY75" fmla="*/ 2216554 h 2544791"/>
              <a:gd name="connsiteX76" fmla="*/ 1160159 w 2614664"/>
              <a:gd name="connsiteY76" fmla="*/ 1885084 h 2544791"/>
              <a:gd name="connsiteX77" fmla="*/ 1163969 w 2614664"/>
              <a:gd name="connsiteY77" fmla="*/ 1861272 h 2544791"/>
              <a:gd name="connsiteX78" fmla="*/ 1135394 w 2614664"/>
              <a:gd name="connsiteY78" fmla="*/ 1834602 h 2544791"/>
              <a:gd name="connsiteX79" fmla="*/ 896317 w 2614664"/>
              <a:gd name="connsiteY79" fmla="*/ 1709824 h 2544791"/>
              <a:gd name="connsiteX80" fmla="*/ 852502 w 2614664"/>
              <a:gd name="connsiteY80" fmla="*/ 1714587 h 2544791"/>
              <a:gd name="connsiteX81" fmla="*/ 830594 w 2614664"/>
              <a:gd name="connsiteY81" fmla="*/ 1746019 h 2544791"/>
              <a:gd name="connsiteX82" fmla="*/ 816307 w 2614664"/>
              <a:gd name="connsiteY82" fmla="*/ 1858414 h 2544791"/>
              <a:gd name="connsiteX83" fmla="*/ 766777 w 2614664"/>
              <a:gd name="connsiteY83" fmla="*/ 2040342 h 2544791"/>
              <a:gd name="connsiteX84" fmla="*/ 580087 w 2614664"/>
              <a:gd name="connsiteY84" fmla="*/ 2040342 h 2544791"/>
              <a:gd name="connsiteX85" fmla="*/ 528652 w 2614664"/>
              <a:gd name="connsiteY85" fmla="*/ 1857462 h 2544791"/>
              <a:gd name="connsiteX86" fmla="*/ 687719 w 2614664"/>
              <a:gd name="connsiteY86" fmla="*/ 1762212 h 2544791"/>
              <a:gd name="connsiteX87" fmla="*/ 778207 w 2614664"/>
              <a:gd name="connsiteY87" fmla="*/ 1720302 h 2544791"/>
              <a:gd name="connsiteX88" fmla="*/ 778207 w 2614664"/>
              <a:gd name="connsiteY88" fmla="*/ 1585999 h 2544791"/>
              <a:gd name="connsiteX89" fmla="*/ 690577 w 2614664"/>
              <a:gd name="connsiteY89" fmla="*/ 1417407 h 2544791"/>
              <a:gd name="connsiteX90" fmla="*/ 661049 w 2614664"/>
              <a:gd name="connsiteY90" fmla="*/ 1378354 h 2544791"/>
              <a:gd name="connsiteX91" fmla="*/ 627712 w 2614664"/>
              <a:gd name="connsiteY91" fmla="*/ 1382164 h 2544791"/>
              <a:gd name="connsiteX92" fmla="*/ 401969 w 2614664"/>
              <a:gd name="connsiteY92" fmla="*/ 1395499 h 2544791"/>
              <a:gd name="connsiteX93" fmla="*/ 354344 w 2614664"/>
              <a:gd name="connsiteY93" fmla="*/ 1400262 h 2544791"/>
              <a:gd name="connsiteX94" fmla="*/ 298147 w 2614664"/>
              <a:gd name="connsiteY94" fmla="*/ 1438362 h 2544791"/>
              <a:gd name="connsiteX95" fmla="*/ 122887 w 2614664"/>
              <a:gd name="connsiteY95" fmla="*/ 1534564 h 2544791"/>
              <a:gd name="connsiteX96" fmla="*/ 14 w 2614664"/>
              <a:gd name="connsiteY96" fmla="*/ 1385974 h 2544791"/>
              <a:gd name="connsiteX97" fmla="*/ 119077 w 2614664"/>
              <a:gd name="connsiteY97" fmla="*/ 1229764 h 2544791"/>
              <a:gd name="connsiteX98" fmla="*/ 298147 w 2614664"/>
              <a:gd name="connsiteY98" fmla="*/ 1320252 h 2544791"/>
              <a:gd name="connsiteX99" fmla="*/ 307672 w 2614664"/>
              <a:gd name="connsiteY99" fmla="*/ 1342159 h 2544791"/>
              <a:gd name="connsiteX100" fmla="*/ 621044 w 2614664"/>
              <a:gd name="connsiteY100" fmla="*/ 1322157 h 2544791"/>
              <a:gd name="connsiteX101" fmla="*/ 662002 w 2614664"/>
              <a:gd name="connsiteY101" fmla="*/ 1301202 h 2544791"/>
              <a:gd name="connsiteX102" fmla="*/ 667717 w 2614664"/>
              <a:gd name="connsiteY102" fmla="*/ 1055457 h 2544791"/>
              <a:gd name="connsiteX103" fmla="*/ 468644 w 2614664"/>
              <a:gd name="connsiteY103" fmla="*/ 937347 h 2544791"/>
              <a:gd name="connsiteX104" fmla="*/ 239092 w 2614664"/>
              <a:gd name="connsiteY104" fmla="*/ 915439 h 2544791"/>
              <a:gd name="connsiteX105" fmla="*/ 281954 w 2614664"/>
              <a:gd name="connsiteY105" fmla="*/ 690649 h 2544791"/>
              <a:gd name="connsiteX106" fmla="*/ 500077 w 2614664"/>
              <a:gd name="connsiteY106" fmla="*/ 744942 h 2544791"/>
              <a:gd name="connsiteX107" fmla="*/ 518174 w 2614664"/>
              <a:gd name="connsiteY107" fmla="*/ 850669 h 2544791"/>
              <a:gd name="connsiteX108" fmla="*/ 524842 w 2614664"/>
              <a:gd name="connsiteY108" fmla="*/ 894484 h 2544791"/>
              <a:gd name="connsiteX109" fmla="*/ 688672 w 2614664"/>
              <a:gd name="connsiteY109" fmla="*/ 986877 h 2544791"/>
              <a:gd name="connsiteX110" fmla="*/ 848692 w 2614664"/>
              <a:gd name="connsiteY110" fmla="*/ 728749 h 2544791"/>
              <a:gd name="connsiteX111" fmla="*/ 832499 w 2614664"/>
              <a:gd name="connsiteY111" fmla="*/ 681124 h 2544791"/>
              <a:gd name="connsiteX112" fmla="*/ 621044 w 2614664"/>
              <a:gd name="connsiteY112" fmla="*/ 320127 h 2544791"/>
              <a:gd name="connsiteX113" fmla="*/ 472454 w 2614664"/>
              <a:gd name="connsiteY113" fmla="*/ 290599 h 2544791"/>
              <a:gd name="connsiteX114" fmla="*/ 450547 w 2614664"/>
              <a:gd name="connsiteY114" fmla="*/ 69619 h 2544791"/>
              <a:gd name="connsiteX115" fmla="*/ 674384 w 2614664"/>
              <a:gd name="connsiteY115" fmla="*/ 53427 h 2544791"/>
              <a:gd name="connsiteX116" fmla="*/ 677242 w 2614664"/>
              <a:gd name="connsiteY116" fmla="*/ 281074 h 2544791"/>
              <a:gd name="connsiteX117" fmla="*/ 685814 w 2614664"/>
              <a:gd name="connsiteY117" fmla="*/ 312507 h 2544791"/>
              <a:gd name="connsiteX118" fmla="*/ 901079 w 2614664"/>
              <a:gd name="connsiteY118" fmla="*/ 682077 h 2544791"/>
              <a:gd name="connsiteX119" fmla="*/ 1144919 w 2614664"/>
              <a:gd name="connsiteY119" fmla="*/ 558252 h 2544791"/>
              <a:gd name="connsiteX120" fmla="*/ 1191592 w 2614664"/>
              <a:gd name="connsiteY120" fmla="*/ 523962 h 2544791"/>
              <a:gd name="connsiteX121" fmla="*/ 1149682 w 2614664"/>
              <a:gd name="connsiteY121" fmla="*/ 455382 h 2544791"/>
              <a:gd name="connsiteX122" fmla="*/ 1059194 w 2614664"/>
              <a:gd name="connsiteY122" fmla="*/ 265834 h 2544791"/>
              <a:gd name="connsiteX123" fmla="*/ 1238264 w 2614664"/>
              <a:gd name="connsiteY123" fmla="*/ 160107 h 2544791"/>
              <a:gd name="connsiteX124" fmla="*/ 1363042 w 2614664"/>
              <a:gd name="connsiteY124" fmla="*/ 322032 h 2544791"/>
              <a:gd name="connsiteX125" fmla="*/ 1283032 w 2614664"/>
              <a:gd name="connsiteY125" fmla="*/ 447762 h 2544791"/>
              <a:gd name="connsiteX126" fmla="*/ 1251599 w 2614664"/>
              <a:gd name="connsiteY126" fmla="*/ 520152 h 2544791"/>
              <a:gd name="connsiteX127" fmla="*/ 1307797 w 2614664"/>
              <a:gd name="connsiteY127" fmla="*/ 535392 h 2544791"/>
              <a:gd name="connsiteX128" fmla="*/ 1620217 w 2614664"/>
              <a:gd name="connsiteY128" fmla="*/ 606829 h 2544791"/>
              <a:gd name="connsiteX129" fmla="*/ 1810717 w 2614664"/>
              <a:gd name="connsiteY129" fmla="*/ 306792 h 2544791"/>
              <a:gd name="connsiteX130" fmla="*/ 1829767 w 2614664"/>
              <a:gd name="connsiteY130" fmla="*/ 255357 h 2544791"/>
              <a:gd name="connsiteX131" fmla="*/ 1832624 w 2614664"/>
              <a:gd name="connsiteY131" fmla="*/ 51522 h 2544791"/>
              <a:gd name="connsiteX132" fmla="*/ 1924541 w 2614664"/>
              <a:gd name="connsiteY132" fmla="*/ 1754 h 25447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</a:cxnLst>
            <a:rect l="l" t="t" r="r" b="b"/>
            <a:pathLst>
              <a:path w="2614664" h="2544791">
                <a:moveTo>
                  <a:pt x="1213500" y="1488843"/>
                </a:moveTo>
                <a:cubicBezTo>
                  <a:pt x="1153492" y="1487890"/>
                  <a:pt x="1105867" y="1536468"/>
                  <a:pt x="1105867" y="1597428"/>
                </a:cubicBezTo>
                <a:cubicBezTo>
                  <a:pt x="1105867" y="1661245"/>
                  <a:pt x="1151587" y="1706965"/>
                  <a:pt x="1212547" y="1706013"/>
                </a:cubicBezTo>
                <a:cubicBezTo>
                  <a:pt x="1274460" y="1705060"/>
                  <a:pt x="1321132" y="1660293"/>
                  <a:pt x="1323037" y="1598380"/>
                </a:cubicBezTo>
                <a:cubicBezTo>
                  <a:pt x="1323990" y="1542183"/>
                  <a:pt x="1270649" y="1489795"/>
                  <a:pt x="1213500" y="1488843"/>
                </a:cubicBezTo>
                <a:close/>
                <a:moveTo>
                  <a:pt x="1470674" y="1264053"/>
                </a:moveTo>
                <a:cubicBezTo>
                  <a:pt x="1443052" y="1264053"/>
                  <a:pt x="1425907" y="1282150"/>
                  <a:pt x="1424954" y="1308820"/>
                </a:cubicBezTo>
                <a:cubicBezTo>
                  <a:pt x="1424002" y="1339300"/>
                  <a:pt x="1443052" y="1354540"/>
                  <a:pt x="1473532" y="1359303"/>
                </a:cubicBezTo>
                <a:cubicBezTo>
                  <a:pt x="1500202" y="1355493"/>
                  <a:pt x="1520204" y="1340253"/>
                  <a:pt x="1519252" y="1310725"/>
                </a:cubicBezTo>
                <a:cubicBezTo>
                  <a:pt x="1519252" y="1281198"/>
                  <a:pt x="1500202" y="1263100"/>
                  <a:pt x="1470674" y="1264053"/>
                </a:cubicBezTo>
                <a:close/>
                <a:moveTo>
                  <a:pt x="909652" y="1184043"/>
                </a:moveTo>
                <a:cubicBezTo>
                  <a:pt x="868694" y="1184043"/>
                  <a:pt x="837262" y="1218333"/>
                  <a:pt x="838214" y="1261196"/>
                </a:cubicBezTo>
                <a:cubicBezTo>
                  <a:pt x="840119" y="1302153"/>
                  <a:pt x="872504" y="1333585"/>
                  <a:pt x="911557" y="1332633"/>
                </a:cubicBezTo>
                <a:cubicBezTo>
                  <a:pt x="950609" y="1331681"/>
                  <a:pt x="981089" y="1299296"/>
                  <a:pt x="981089" y="1258338"/>
                </a:cubicBezTo>
                <a:cubicBezTo>
                  <a:pt x="981089" y="1217381"/>
                  <a:pt x="950609" y="1184995"/>
                  <a:pt x="909652" y="1184043"/>
                </a:cubicBezTo>
                <a:close/>
                <a:moveTo>
                  <a:pt x="1816432" y="1064028"/>
                </a:moveTo>
                <a:cubicBezTo>
                  <a:pt x="1782142" y="1064028"/>
                  <a:pt x="1759282" y="1086888"/>
                  <a:pt x="1759282" y="1121178"/>
                </a:cubicBezTo>
                <a:cubicBezTo>
                  <a:pt x="1759282" y="1154516"/>
                  <a:pt x="1782142" y="1170708"/>
                  <a:pt x="1813574" y="1172613"/>
                </a:cubicBezTo>
                <a:cubicBezTo>
                  <a:pt x="1847865" y="1171660"/>
                  <a:pt x="1866915" y="1154516"/>
                  <a:pt x="1867867" y="1119273"/>
                </a:cubicBezTo>
                <a:cubicBezTo>
                  <a:pt x="1867867" y="1085935"/>
                  <a:pt x="1849770" y="1064028"/>
                  <a:pt x="1816432" y="1064028"/>
                </a:cubicBezTo>
                <a:close/>
                <a:moveTo>
                  <a:pt x="957277" y="835428"/>
                </a:moveTo>
                <a:cubicBezTo>
                  <a:pt x="923940" y="832571"/>
                  <a:pt x="896317" y="860193"/>
                  <a:pt x="897270" y="894483"/>
                </a:cubicBezTo>
                <a:cubicBezTo>
                  <a:pt x="898222" y="931631"/>
                  <a:pt x="919177" y="954491"/>
                  <a:pt x="955372" y="957348"/>
                </a:cubicBezTo>
                <a:cubicBezTo>
                  <a:pt x="986805" y="960206"/>
                  <a:pt x="1016332" y="929726"/>
                  <a:pt x="1016332" y="893531"/>
                </a:cubicBezTo>
                <a:cubicBezTo>
                  <a:pt x="1011570" y="862098"/>
                  <a:pt x="993472" y="838286"/>
                  <a:pt x="957277" y="835428"/>
                </a:cubicBezTo>
                <a:close/>
                <a:moveTo>
                  <a:pt x="1305892" y="744941"/>
                </a:moveTo>
                <a:cubicBezTo>
                  <a:pt x="1237312" y="744941"/>
                  <a:pt x="1183972" y="798281"/>
                  <a:pt x="1182067" y="868766"/>
                </a:cubicBezTo>
                <a:cubicBezTo>
                  <a:pt x="1180162" y="940204"/>
                  <a:pt x="1232550" y="998306"/>
                  <a:pt x="1300177" y="999258"/>
                </a:cubicBezTo>
                <a:cubicBezTo>
                  <a:pt x="1372567" y="1000211"/>
                  <a:pt x="1428765" y="945918"/>
                  <a:pt x="1429717" y="874481"/>
                </a:cubicBezTo>
                <a:cubicBezTo>
                  <a:pt x="1430670" y="802091"/>
                  <a:pt x="1376377" y="745893"/>
                  <a:pt x="1305892" y="744941"/>
                </a:cubicBezTo>
                <a:close/>
                <a:moveTo>
                  <a:pt x="1924541" y="1754"/>
                </a:moveTo>
                <a:cubicBezTo>
                  <a:pt x="1959069" y="-3485"/>
                  <a:pt x="1995502" y="2944"/>
                  <a:pt x="2027887" y="21994"/>
                </a:cubicBezTo>
                <a:cubicBezTo>
                  <a:pt x="2092657" y="61047"/>
                  <a:pt x="2121232" y="141057"/>
                  <a:pt x="2093609" y="212494"/>
                </a:cubicBezTo>
                <a:cubicBezTo>
                  <a:pt x="2065987" y="282979"/>
                  <a:pt x="1994549" y="322032"/>
                  <a:pt x="1916444" y="309649"/>
                </a:cubicBezTo>
                <a:cubicBezTo>
                  <a:pt x="1904062" y="307744"/>
                  <a:pt x="1891679" y="306792"/>
                  <a:pt x="1879297" y="304887"/>
                </a:cubicBezTo>
                <a:cubicBezTo>
                  <a:pt x="1814527" y="416329"/>
                  <a:pt x="1744994" y="523962"/>
                  <a:pt x="1669747" y="627784"/>
                </a:cubicBezTo>
                <a:cubicBezTo>
                  <a:pt x="1674509" y="647787"/>
                  <a:pt x="1693559" y="652549"/>
                  <a:pt x="1706894" y="663027"/>
                </a:cubicBezTo>
                <a:cubicBezTo>
                  <a:pt x="1799287" y="732559"/>
                  <a:pt x="1873582" y="817332"/>
                  <a:pt x="1917397" y="925917"/>
                </a:cubicBezTo>
                <a:cubicBezTo>
                  <a:pt x="1958354" y="936394"/>
                  <a:pt x="1991692" y="909724"/>
                  <a:pt x="2029792" y="902104"/>
                </a:cubicBezTo>
                <a:cubicBezTo>
                  <a:pt x="2052652" y="897342"/>
                  <a:pt x="2074559" y="889722"/>
                  <a:pt x="2097419" y="884007"/>
                </a:cubicBezTo>
                <a:cubicBezTo>
                  <a:pt x="2121232" y="877339"/>
                  <a:pt x="2121232" y="857337"/>
                  <a:pt x="2124089" y="838287"/>
                </a:cubicBezTo>
                <a:cubicBezTo>
                  <a:pt x="2136472" y="762087"/>
                  <a:pt x="2193622" y="708747"/>
                  <a:pt x="2267917" y="703984"/>
                </a:cubicBezTo>
                <a:cubicBezTo>
                  <a:pt x="2338402" y="698269"/>
                  <a:pt x="2406982" y="745894"/>
                  <a:pt x="2426984" y="814474"/>
                </a:cubicBezTo>
                <a:cubicBezTo>
                  <a:pt x="2447939" y="886864"/>
                  <a:pt x="2416507" y="962112"/>
                  <a:pt x="2351737" y="997354"/>
                </a:cubicBezTo>
                <a:cubicBezTo>
                  <a:pt x="2285062" y="1032597"/>
                  <a:pt x="2208862" y="1018309"/>
                  <a:pt x="2157427" y="960207"/>
                </a:cubicBezTo>
                <a:cubicBezTo>
                  <a:pt x="2147902" y="949729"/>
                  <a:pt x="2142187" y="935442"/>
                  <a:pt x="2126947" y="931632"/>
                </a:cubicBezTo>
                <a:cubicBezTo>
                  <a:pt x="2070749" y="955444"/>
                  <a:pt x="2012647" y="971637"/>
                  <a:pt x="1953592" y="985924"/>
                </a:cubicBezTo>
                <a:cubicBezTo>
                  <a:pt x="1943114" y="998307"/>
                  <a:pt x="1951687" y="1010689"/>
                  <a:pt x="1954544" y="1022119"/>
                </a:cubicBezTo>
                <a:cubicBezTo>
                  <a:pt x="1978357" y="1109749"/>
                  <a:pt x="1982167" y="1199284"/>
                  <a:pt x="1971689" y="1289772"/>
                </a:cubicBezTo>
                <a:cubicBezTo>
                  <a:pt x="1969784" y="1305012"/>
                  <a:pt x="1965022" y="1321204"/>
                  <a:pt x="1981214" y="1332634"/>
                </a:cubicBezTo>
                <a:cubicBezTo>
                  <a:pt x="2091704" y="1394547"/>
                  <a:pt x="2189812" y="1472652"/>
                  <a:pt x="2294587" y="1542184"/>
                </a:cubicBezTo>
                <a:cubicBezTo>
                  <a:pt x="2314589" y="1554567"/>
                  <a:pt x="2334592" y="1566949"/>
                  <a:pt x="2354594" y="1579332"/>
                </a:cubicBezTo>
                <a:cubicBezTo>
                  <a:pt x="2406982" y="1536469"/>
                  <a:pt x="2465084" y="1526944"/>
                  <a:pt x="2526997" y="1556472"/>
                </a:cubicBezTo>
                <a:cubicBezTo>
                  <a:pt x="2583195" y="1583142"/>
                  <a:pt x="2612722" y="1629814"/>
                  <a:pt x="2614627" y="1691727"/>
                </a:cubicBezTo>
                <a:cubicBezTo>
                  <a:pt x="2616532" y="1781262"/>
                  <a:pt x="2545095" y="1852699"/>
                  <a:pt x="2456512" y="1851747"/>
                </a:cubicBezTo>
                <a:cubicBezTo>
                  <a:pt x="2366024" y="1850794"/>
                  <a:pt x="2297444" y="1773642"/>
                  <a:pt x="2304112" y="1682202"/>
                </a:cubicBezTo>
                <a:cubicBezTo>
                  <a:pt x="2305064" y="1662199"/>
                  <a:pt x="2319352" y="1643149"/>
                  <a:pt x="2308874" y="1622194"/>
                </a:cubicBezTo>
                <a:cubicBezTo>
                  <a:pt x="2205052" y="1550757"/>
                  <a:pt x="2101229" y="1479319"/>
                  <a:pt x="1996454" y="1408834"/>
                </a:cubicBezTo>
                <a:cubicBezTo>
                  <a:pt x="1982167" y="1399309"/>
                  <a:pt x="1969784" y="1379307"/>
                  <a:pt x="1946924" y="1391689"/>
                </a:cubicBezTo>
                <a:cubicBezTo>
                  <a:pt x="1899299" y="1556472"/>
                  <a:pt x="1797382" y="1679344"/>
                  <a:pt x="1650697" y="1766974"/>
                </a:cubicBezTo>
                <a:cubicBezTo>
                  <a:pt x="1696417" y="1840317"/>
                  <a:pt x="1758329" y="1899372"/>
                  <a:pt x="1810717" y="1966999"/>
                </a:cubicBezTo>
                <a:cubicBezTo>
                  <a:pt x="1823099" y="1983192"/>
                  <a:pt x="1836434" y="1999384"/>
                  <a:pt x="1848817" y="2015577"/>
                </a:cubicBezTo>
                <a:cubicBezTo>
                  <a:pt x="1866914" y="2011767"/>
                  <a:pt x="1885012" y="2007957"/>
                  <a:pt x="1904062" y="2005099"/>
                </a:cubicBezTo>
                <a:cubicBezTo>
                  <a:pt x="1979309" y="1994622"/>
                  <a:pt x="2045984" y="2033674"/>
                  <a:pt x="2072654" y="2100349"/>
                </a:cubicBezTo>
                <a:cubicBezTo>
                  <a:pt x="2099324" y="2167024"/>
                  <a:pt x="2077417" y="2244177"/>
                  <a:pt x="2018362" y="2286087"/>
                </a:cubicBezTo>
                <a:cubicBezTo>
                  <a:pt x="1960259" y="2327997"/>
                  <a:pt x="1879297" y="2324187"/>
                  <a:pt x="1825004" y="2276562"/>
                </a:cubicBezTo>
                <a:cubicBezTo>
                  <a:pt x="1771664" y="2228937"/>
                  <a:pt x="1757377" y="2151784"/>
                  <a:pt x="1790714" y="2086062"/>
                </a:cubicBezTo>
                <a:cubicBezTo>
                  <a:pt x="1794524" y="2077489"/>
                  <a:pt x="1801192" y="2069869"/>
                  <a:pt x="1805954" y="2062249"/>
                </a:cubicBezTo>
                <a:cubicBezTo>
                  <a:pt x="1737374" y="1970809"/>
                  <a:pt x="1666889" y="1881274"/>
                  <a:pt x="1584974" y="1801264"/>
                </a:cubicBezTo>
                <a:cubicBezTo>
                  <a:pt x="1469722" y="1854604"/>
                  <a:pt x="1347802" y="1867939"/>
                  <a:pt x="1223024" y="1853652"/>
                </a:cubicBezTo>
                <a:cubicBezTo>
                  <a:pt x="1207784" y="1983192"/>
                  <a:pt x="1191592" y="2113684"/>
                  <a:pt x="1176352" y="2243224"/>
                </a:cubicBezTo>
                <a:cubicBezTo>
                  <a:pt x="1270649" y="2286087"/>
                  <a:pt x="1305892" y="2382289"/>
                  <a:pt x="1258267" y="2466109"/>
                </a:cubicBezTo>
                <a:cubicBezTo>
                  <a:pt x="1213499" y="2544214"/>
                  <a:pt x="1110629" y="2568979"/>
                  <a:pt x="1035382" y="2518497"/>
                </a:cubicBezTo>
                <a:cubicBezTo>
                  <a:pt x="960134" y="2468014"/>
                  <a:pt x="943942" y="2365144"/>
                  <a:pt x="999187" y="2292754"/>
                </a:cubicBezTo>
                <a:cubicBezTo>
                  <a:pt x="1021094" y="2266084"/>
                  <a:pt x="1048717" y="2248939"/>
                  <a:pt x="1081102" y="2238462"/>
                </a:cubicBezTo>
                <a:cubicBezTo>
                  <a:pt x="1095389" y="2234652"/>
                  <a:pt x="1114439" y="2237509"/>
                  <a:pt x="1119202" y="2216554"/>
                </a:cubicBezTo>
                <a:cubicBezTo>
                  <a:pt x="1129679" y="2105112"/>
                  <a:pt x="1142062" y="1994622"/>
                  <a:pt x="1160159" y="1885084"/>
                </a:cubicBezTo>
                <a:cubicBezTo>
                  <a:pt x="1158254" y="1878417"/>
                  <a:pt x="1161112" y="1868892"/>
                  <a:pt x="1163969" y="1861272"/>
                </a:cubicBezTo>
                <a:cubicBezTo>
                  <a:pt x="1163017" y="1842222"/>
                  <a:pt x="1149682" y="1838412"/>
                  <a:pt x="1135394" y="1834602"/>
                </a:cubicBezTo>
                <a:cubicBezTo>
                  <a:pt x="1046812" y="1809837"/>
                  <a:pt x="966802" y="1767927"/>
                  <a:pt x="896317" y="1709824"/>
                </a:cubicBezTo>
                <a:cubicBezTo>
                  <a:pt x="877267" y="1693632"/>
                  <a:pt x="864884" y="1691727"/>
                  <a:pt x="852502" y="1714587"/>
                </a:cubicBezTo>
                <a:cubicBezTo>
                  <a:pt x="845834" y="1726017"/>
                  <a:pt x="839167" y="1736494"/>
                  <a:pt x="830594" y="1746019"/>
                </a:cubicBezTo>
                <a:cubicBezTo>
                  <a:pt x="802019" y="1780309"/>
                  <a:pt x="787732" y="1809837"/>
                  <a:pt x="816307" y="1858414"/>
                </a:cubicBezTo>
                <a:cubicBezTo>
                  <a:pt x="851549" y="1919374"/>
                  <a:pt x="823927" y="1998432"/>
                  <a:pt x="766777" y="2040342"/>
                </a:cubicBezTo>
                <a:cubicBezTo>
                  <a:pt x="711532" y="2081299"/>
                  <a:pt x="635332" y="2081299"/>
                  <a:pt x="580087" y="2040342"/>
                </a:cubicBezTo>
                <a:cubicBezTo>
                  <a:pt x="523889" y="1998432"/>
                  <a:pt x="502934" y="1923184"/>
                  <a:pt x="528652" y="1857462"/>
                </a:cubicBezTo>
                <a:cubicBezTo>
                  <a:pt x="554369" y="1793644"/>
                  <a:pt x="621044" y="1747924"/>
                  <a:pt x="687719" y="1762212"/>
                </a:cubicBezTo>
                <a:cubicBezTo>
                  <a:pt x="735344" y="1772689"/>
                  <a:pt x="755347" y="1755544"/>
                  <a:pt x="778207" y="1720302"/>
                </a:cubicBezTo>
                <a:cubicBezTo>
                  <a:pt x="823927" y="1649817"/>
                  <a:pt x="825832" y="1650769"/>
                  <a:pt x="778207" y="1585999"/>
                </a:cubicBezTo>
                <a:cubicBezTo>
                  <a:pt x="741059" y="1533612"/>
                  <a:pt x="712484" y="1477414"/>
                  <a:pt x="690577" y="1417407"/>
                </a:cubicBezTo>
                <a:cubicBezTo>
                  <a:pt x="684862" y="1401214"/>
                  <a:pt x="683909" y="1382164"/>
                  <a:pt x="661049" y="1378354"/>
                </a:cubicBezTo>
                <a:cubicBezTo>
                  <a:pt x="650572" y="1384069"/>
                  <a:pt x="639142" y="1383117"/>
                  <a:pt x="627712" y="1382164"/>
                </a:cubicBezTo>
                <a:cubicBezTo>
                  <a:pt x="552464" y="1390737"/>
                  <a:pt x="477217" y="1393594"/>
                  <a:pt x="401969" y="1395499"/>
                </a:cubicBezTo>
                <a:cubicBezTo>
                  <a:pt x="385777" y="1397404"/>
                  <a:pt x="370537" y="1400262"/>
                  <a:pt x="354344" y="1400262"/>
                </a:cubicBezTo>
                <a:cubicBezTo>
                  <a:pt x="327674" y="1401214"/>
                  <a:pt x="309577" y="1407882"/>
                  <a:pt x="298147" y="1438362"/>
                </a:cubicBezTo>
                <a:cubicBezTo>
                  <a:pt x="270524" y="1512657"/>
                  <a:pt x="196229" y="1549804"/>
                  <a:pt x="122887" y="1534564"/>
                </a:cubicBezTo>
                <a:cubicBezTo>
                  <a:pt x="50497" y="1519324"/>
                  <a:pt x="967" y="1459317"/>
                  <a:pt x="14" y="1385974"/>
                </a:cubicBezTo>
                <a:cubicBezTo>
                  <a:pt x="-938" y="1308822"/>
                  <a:pt x="45734" y="1247862"/>
                  <a:pt x="119077" y="1229764"/>
                </a:cubicBezTo>
                <a:cubicBezTo>
                  <a:pt x="192419" y="1211667"/>
                  <a:pt x="264809" y="1248814"/>
                  <a:pt x="298147" y="1320252"/>
                </a:cubicBezTo>
                <a:cubicBezTo>
                  <a:pt x="301957" y="1326919"/>
                  <a:pt x="304814" y="1334539"/>
                  <a:pt x="307672" y="1342159"/>
                </a:cubicBezTo>
                <a:cubicBezTo>
                  <a:pt x="412447" y="1335492"/>
                  <a:pt x="516269" y="1328824"/>
                  <a:pt x="621044" y="1322157"/>
                </a:cubicBezTo>
                <a:cubicBezTo>
                  <a:pt x="636284" y="1321204"/>
                  <a:pt x="658192" y="1326919"/>
                  <a:pt x="662002" y="1301202"/>
                </a:cubicBezTo>
                <a:cubicBezTo>
                  <a:pt x="646762" y="1218334"/>
                  <a:pt x="650572" y="1137372"/>
                  <a:pt x="667717" y="1055457"/>
                </a:cubicBezTo>
                <a:cubicBezTo>
                  <a:pt x="600089" y="1017357"/>
                  <a:pt x="542939" y="964017"/>
                  <a:pt x="468644" y="937347"/>
                </a:cubicBezTo>
                <a:cubicBezTo>
                  <a:pt x="392444" y="999259"/>
                  <a:pt x="293384" y="989734"/>
                  <a:pt x="239092" y="915439"/>
                </a:cubicBezTo>
                <a:cubicBezTo>
                  <a:pt x="186704" y="843049"/>
                  <a:pt x="205754" y="738274"/>
                  <a:pt x="281954" y="690649"/>
                </a:cubicBezTo>
                <a:cubicBezTo>
                  <a:pt x="356249" y="643977"/>
                  <a:pt x="456262" y="668742"/>
                  <a:pt x="500077" y="744942"/>
                </a:cubicBezTo>
                <a:cubicBezTo>
                  <a:pt x="519127" y="778279"/>
                  <a:pt x="522937" y="813522"/>
                  <a:pt x="518174" y="850669"/>
                </a:cubicBezTo>
                <a:cubicBezTo>
                  <a:pt x="516269" y="865909"/>
                  <a:pt x="507697" y="882102"/>
                  <a:pt x="524842" y="894484"/>
                </a:cubicBezTo>
                <a:cubicBezTo>
                  <a:pt x="581992" y="920202"/>
                  <a:pt x="626759" y="969732"/>
                  <a:pt x="688672" y="986877"/>
                </a:cubicBezTo>
                <a:cubicBezTo>
                  <a:pt x="720104" y="886864"/>
                  <a:pt x="772492" y="800187"/>
                  <a:pt x="848692" y="728749"/>
                </a:cubicBezTo>
                <a:cubicBezTo>
                  <a:pt x="855359" y="708747"/>
                  <a:pt x="841072" y="695412"/>
                  <a:pt x="832499" y="681124"/>
                </a:cubicBezTo>
                <a:cubicBezTo>
                  <a:pt x="762014" y="561109"/>
                  <a:pt x="691529" y="440142"/>
                  <a:pt x="621044" y="320127"/>
                </a:cubicBezTo>
                <a:cubicBezTo>
                  <a:pt x="566752" y="330604"/>
                  <a:pt x="516269" y="326794"/>
                  <a:pt x="472454" y="290599"/>
                </a:cubicBezTo>
                <a:cubicBezTo>
                  <a:pt x="404827" y="235354"/>
                  <a:pt x="395302" y="136294"/>
                  <a:pt x="450547" y="69619"/>
                </a:cubicBezTo>
                <a:cubicBezTo>
                  <a:pt x="505792" y="1992"/>
                  <a:pt x="609614" y="-5628"/>
                  <a:pt x="674384" y="53427"/>
                </a:cubicBezTo>
                <a:cubicBezTo>
                  <a:pt x="742012" y="114387"/>
                  <a:pt x="742964" y="209637"/>
                  <a:pt x="677242" y="281074"/>
                </a:cubicBezTo>
                <a:cubicBezTo>
                  <a:pt x="675337" y="293457"/>
                  <a:pt x="680099" y="302982"/>
                  <a:pt x="685814" y="312507"/>
                </a:cubicBezTo>
                <a:cubicBezTo>
                  <a:pt x="757252" y="434427"/>
                  <a:pt x="829642" y="557299"/>
                  <a:pt x="901079" y="682077"/>
                </a:cubicBezTo>
                <a:cubicBezTo>
                  <a:pt x="973469" y="623022"/>
                  <a:pt x="1055384" y="583017"/>
                  <a:pt x="1144919" y="558252"/>
                </a:cubicBezTo>
                <a:cubicBezTo>
                  <a:pt x="1163017" y="553489"/>
                  <a:pt x="1193497" y="559204"/>
                  <a:pt x="1191592" y="523962"/>
                </a:cubicBezTo>
                <a:cubicBezTo>
                  <a:pt x="1189687" y="493482"/>
                  <a:pt x="1189687" y="469669"/>
                  <a:pt x="1149682" y="455382"/>
                </a:cubicBezTo>
                <a:cubicBezTo>
                  <a:pt x="1070624" y="427759"/>
                  <a:pt x="1034429" y="343939"/>
                  <a:pt x="1059194" y="265834"/>
                </a:cubicBezTo>
                <a:cubicBezTo>
                  <a:pt x="1083007" y="189634"/>
                  <a:pt x="1158254" y="144867"/>
                  <a:pt x="1238264" y="160107"/>
                </a:cubicBezTo>
                <a:cubicBezTo>
                  <a:pt x="1313512" y="174394"/>
                  <a:pt x="1367804" y="243927"/>
                  <a:pt x="1363042" y="322032"/>
                </a:cubicBezTo>
                <a:cubicBezTo>
                  <a:pt x="1359232" y="378229"/>
                  <a:pt x="1334467" y="424902"/>
                  <a:pt x="1283032" y="447762"/>
                </a:cubicBezTo>
                <a:cubicBezTo>
                  <a:pt x="1244932" y="463954"/>
                  <a:pt x="1243979" y="490624"/>
                  <a:pt x="1251599" y="520152"/>
                </a:cubicBezTo>
                <a:cubicBezTo>
                  <a:pt x="1260172" y="553489"/>
                  <a:pt x="1288747" y="535392"/>
                  <a:pt x="1307797" y="535392"/>
                </a:cubicBezTo>
                <a:cubicBezTo>
                  <a:pt x="1417334" y="534439"/>
                  <a:pt x="1521157" y="562062"/>
                  <a:pt x="1620217" y="606829"/>
                </a:cubicBezTo>
                <a:cubicBezTo>
                  <a:pt x="1684034" y="506817"/>
                  <a:pt x="1747852" y="406804"/>
                  <a:pt x="1810717" y="306792"/>
                </a:cubicBezTo>
                <a:cubicBezTo>
                  <a:pt x="1820242" y="290599"/>
                  <a:pt x="1836434" y="277264"/>
                  <a:pt x="1829767" y="255357"/>
                </a:cubicBezTo>
                <a:cubicBezTo>
                  <a:pt x="1779284" y="189634"/>
                  <a:pt x="1780237" y="109624"/>
                  <a:pt x="1832624" y="51522"/>
                </a:cubicBezTo>
                <a:cubicBezTo>
                  <a:pt x="1857389" y="23900"/>
                  <a:pt x="1890012" y="6993"/>
                  <a:pt x="1924541" y="1754"/>
                </a:cubicBezTo>
                <a:close/>
              </a:path>
            </a:pathLst>
          </a:custGeom>
          <a:solidFill>
            <a:schemeClr val="bg1">
              <a:alpha val="80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1" name="Freeform: Shape 60">
            <a:extLst>
              <a:ext uri="{FF2B5EF4-FFF2-40B4-BE49-F238E27FC236}">
                <a16:creationId xmlns="" xmlns:a16="http://schemas.microsoft.com/office/drawing/2014/main" id="{BAEF4C09-F116-470B-AF57-0EF484A81173}"/>
              </a:ext>
            </a:extLst>
          </p:cNvPr>
          <p:cNvSpPr/>
          <p:nvPr/>
        </p:nvSpPr>
        <p:spPr>
          <a:xfrm>
            <a:off x="2063608" y="3295574"/>
            <a:ext cx="596199" cy="580266"/>
          </a:xfrm>
          <a:custGeom>
            <a:avLst/>
            <a:gdLst>
              <a:gd name="connsiteX0" fmla="*/ 1213500 w 2614664"/>
              <a:gd name="connsiteY0" fmla="*/ 1488843 h 2544791"/>
              <a:gd name="connsiteX1" fmla="*/ 1105867 w 2614664"/>
              <a:gd name="connsiteY1" fmla="*/ 1597428 h 2544791"/>
              <a:gd name="connsiteX2" fmla="*/ 1212547 w 2614664"/>
              <a:gd name="connsiteY2" fmla="*/ 1706013 h 2544791"/>
              <a:gd name="connsiteX3" fmla="*/ 1323037 w 2614664"/>
              <a:gd name="connsiteY3" fmla="*/ 1598380 h 2544791"/>
              <a:gd name="connsiteX4" fmla="*/ 1213500 w 2614664"/>
              <a:gd name="connsiteY4" fmla="*/ 1488843 h 2544791"/>
              <a:gd name="connsiteX5" fmla="*/ 1470674 w 2614664"/>
              <a:gd name="connsiteY5" fmla="*/ 1264053 h 2544791"/>
              <a:gd name="connsiteX6" fmla="*/ 1424954 w 2614664"/>
              <a:gd name="connsiteY6" fmla="*/ 1308820 h 2544791"/>
              <a:gd name="connsiteX7" fmla="*/ 1473532 w 2614664"/>
              <a:gd name="connsiteY7" fmla="*/ 1359303 h 2544791"/>
              <a:gd name="connsiteX8" fmla="*/ 1519252 w 2614664"/>
              <a:gd name="connsiteY8" fmla="*/ 1310725 h 2544791"/>
              <a:gd name="connsiteX9" fmla="*/ 1470674 w 2614664"/>
              <a:gd name="connsiteY9" fmla="*/ 1264053 h 2544791"/>
              <a:gd name="connsiteX10" fmla="*/ 909652 w 2614664"/>
              <a:gd name="connsiteY10" fmla="*/ 1184043 h 2544791"/>
              <a:gd name="connsiteX11" fmla="*/ 838214 w 2614664"/>
              <a:gd name="connsiteY11" fmla="*/ 1261196 h 2544791"/>
              <a:gd name="connsiteX12" fmla="*/ 911557 w 2614664"/>
              <a:gd name="connsiteY12" fmla="*/ 1332633 h 2544791"/>
              <a:gd name="connsiteX13" fmla="*/ 981089 w 2614664"/>
              <a:gd name="connsiteY13" fmla="*/ 1258338 h 2544791"/>
              <a:gd name="connsiteX14" fmla="*/ 909652 w 2614664"/>
              <a:gd name="connsiteY14" fmla="*/ 1184043 h 2544791"/>
              <a:gd name="connsiteX15" fmla="*/ 1816432 w 2614664"/>
              <a:gd name="connsiteY15" fmla="*/ 1064028 h 2544791"/>
              <a:gd name="connsiteX16" fmla="*/ 1759282 w 2614664"/>
              <a:gd name="connsiteY16" fmla="*/ 1121178 h 2544791"/>
              <a:gd name="connsiteX17" fmla="*/ 1813574 w 2614664"/>
              <a:gd name="connsiteY17" fmla="*/ 1172613 h 2544791"/>
              <a:gd name="connsiteX18" fmla="*/ 1867867 w 2614664"/>
              <a:gd name="connsiteY18" fmla="*/ 1119273 h 2544791"/>
              <a:gd name="connsiteX19" fmla="*/ 1816432 w 2614664"/>
              <a:gd name="connsiteY19" fmla="*/ 1064028 h 2544791"/>
              <a:gd name="connsiteX20" fmla="*/ 957277 w 2614664"/>
              <a:gd name="connsiteY20" fmla="*/ 835428 h 2544791"/>
              <a:gd name="connsiteX21" fmla="*/ 897270 w 2614664"/>
              <a:gd name="connsiteY21" fmla="*/ 894483 h 2544791"/>
              <a:gd name="connsiteX22" fmla="*/ 955372 w 2614664"/>
              <a:gd name="connsiteY22" fmla="*/ 957348 h 2544791"/>
              <a:gd name="connsiteX23" fmla="*/ 1016332 w 2614664"/>
              <a:gd name="connsiteY23" fmla="*/ 893531 h 2544791"/>
              <a:gd name="connsiteX24" fmla="*/ 957277 w 2614664"/>
              <a:gd name="connsiteY24" fmla="*/ 835428 h 2544791"/>
              <a:gd name="connsiteX25" fmla="*/ 1305892 w 2614664"/>
              <a:gd name="connsiteY25" fmla="*/ 744941 h 2544791"/>
              <a:gd name="connsiteX26" fmla="*/ 1182067 w 2614664"/>
              <a:gd name="connsiteY26" fmla="*/ 868766 h 2544791"/>
              <a:gd name="connsiteX27" fmla="*/ 1300177 w 2614664"/>
              <a:gd name="connsiteY27" fmla="*/ 999258 h 2544791"/>
              <a:gd name="connsiteX28" fmla="*/ 1429717 w 2614664"/>
              <a:gd name="connsiteY28" fmla="*/ 874481 h 2544791"/>
              <a:gd name="connsiteX29" fmla="*/ 1305892 w 2614664"/>
              <a:gd name="connsiteY29" fmla="*/ 744941 h 2544791"/>
              <a:gd name="connsiteX30" fmla="*/ 1924541 w 2614664"/>
              <a:gd name="connsiteY30" fmla="*/ 1754 h 2544791"/>
              <a:gd name="connsiteX31" fmla="*/ 2027887 w 2614664"/>
              <a:gd name="connsiteY31" fmla="*/ 21994 h 2544791"/>
              <a:gd name="connsiteX32" fmla="*/ 2093609 w 2614664"/>
              <a:gd name="connsiteY32" fmla="*/ 212494 h 2544791"/>
              <a:gd name="connsiteX33" fmla="*/ 1916444 w 2614664"/>
              <a:gd name="connsiteY33" fmla="*/ 309649 h 2544791"/>
              <a:gd name="connsiteX34" fmla="*/ 1879297 w 2614664"/>
              <a:gd name="connsiteY34" fmla="*/ 304887 h 2544791"/>
              <a:gd name="connsiteX35" fmla="*/ 1669747 w 2614664"/>
              <a:gd name="connsiteY35" fmla="*/ 627784 h 2544791"/>
              <a:gd name="connsiteX36" fmla="*/ 1706894 w 2614664"/>
              <a:gd name="connsiteY36" fmla="*/ 663027 h 2544791"/>
              <a:gd name="connsiteX37" fmla="*/ 1917397 w 2614664"/>
              <a:gd name="connsiteY37" fmla="*/ 925917 h 2544791"/>
              <a:gd name="connsiteX38" fmla="*/ 2029792 w 2614664"/>
              <a:gd name="connsiteY38" fmla="*/ 902104 h 2544791"/>
              <a:gd name="connsiteX39" fmla="*/ 2097419 w 2614664"/>
              <a:gd name="connsiteY39" fmla="*/ 884007 h 2544791"/>
              <a:gd name="connsiteX40" fmla="*/ 2124089 w 2614664"/>
              <a:gd name="connsiteY40" fmla="*/ 838287 h 2544791"/>
              <a:gd name="connsiteX41" fmla="*/ 2267917 w 2614664"/>
              <a:gd name="connsiteY41" fmla="*/ 703984 h 2544791"/>
              <a:gd name="connsiteX42" fmla="*/ 2426984 w 2614664"/>
              <a:gd name="connsiteY42" fmla="*/ 814474 h 2544791"/>
              <a:gd name="connsiteX43" fmla="*/ 2351737 w 2614664"/>
              <a:gd name="connsiteY43" fmla="*/ 997354 h 2544791"/>
              <a:gd name="connsiteX44" fmla="*/ 2157427 w 2614664"/>
              <a:gd name="connsiteY44" fmla="*/ 960207 h 2544791"/>
              <a:gd name="connsiteX45" fmla="*/ 2126947 w 2614664"/>
              <a:gd name="connsiteY45" fmla="*/ 931632 h 2544791"/>
              <a:gd name="connsiteX46" fmla="*/ 1953592 w 2614664"/>
              <a:gd name="connsiteY46" fmla="*/ 985924 h 2544791"/>
              <a:gd name="connsiteX47" fmla="*/ 1954544 w 2614664"/>
              <a:gd name="connsiteY47" fmla="*/ 1022119 h 2544791"/>
              <a:gd name="connsiteX48" fmla="*/ 1971689 w 2614664"/>
              <a:gd name="connsiteY48" fmla="*/ 1289772 h 2544791"/>
              <a:gd name="connsiteX49" fmla="*/ 1981214 w 2614664"/>
              <a:gd name="connsiteY49" fmla="*/ 1332634 h 2544791"/>
              <a:gd name="connsiteX50" fmla="*/ 2294587 w 2614664"/>
              <a:gd name="connsiteY50" fmla="*/ 1542184 h 2544791"/>
              <a:gd name="connsiteX51" fmla="*/ 2354594 w 2614664"/>
              <a:gd name="connsiteY51" fmla="*/ 1579332 h 2544791"/>
              <a:gd name="connsiteX52" fmla="*/ 2526997 w 2614664"/>
              <a:gd name="connsiteY52" fmla="*/ 1556472 h 2544791"/>
              <a:gd name="connsiteX53" fmla="*/ 2614627 w 2614664"/>
              <a:gd name="connsiteY53" fmla="*/ 1691727 h 2544791"/>
              <a:gd name="connsiteX54" fmla="*/ 2456512 w 2614664"/>
              <a:gd name="connsiteY54" fmla="*/ 1851747 h 2544791"/>
              <a:gd name="connsiteX55" fmla="*/ 2304112 w 2614664"/>
              <a:gd name="connsiteY55" fmla="*/ 1682202 h 2544791"/>
              <a:gd name="connsiteX56" fmla="*/ 2308874 w 2614664"/>
              <a:gd name="connsiteY56" fmla="*/ 1622194 h 2544791"/>
              <a:gd name="connsiteX57" fmla="*/ 1996454 w 2614664"/>
              <a:gd name="connsiteY57" fmla="*/ 1408834 h 2544791"/>
              <a:gd name="connsiteX58" fmla="*/ 1946924 w 2614664"/>
              <a:gd name="connsiteY58" fmla="*/ 1391689 h 2544791"/>
              <a:gd name="connsiteX59" fmla="*/ 1650697 w 2614664"/>
              <a:gd name="connsiteY59" fmla="*/ 1766974 h 2544791"/>
              <a:gd name="connsiteX60" fmla="*/ 1810717 w 2614664"/>
              <a:gd name="connsiteY60" fmla="*/ 1966999 h 2544791"/>
              <a:gd name="connsiteX61" fmla="*/ 1848817 w 2614664"/>
              <a:gd name="connsiteY61" fmla="*/ 2015577 h 2544791"/>
              <a:gd name="connsiteX62" fmla="*/ 1904062 w 2614664"/>
              <a:gd name="connsiteY62" fmla="*/ 2005099 h 2544791"/>
              <a:gd name="connsiteX63" fmla="*/ 2072654 w 2614664"/>
              <a:gd name="connsiteY63" fmla="*/ 2100349 h 2544791"/>
              <a:gd name="connsiteX64" fmla="*/ 2018362 w 2614664"/>
              <a:gd name="connsiteY64" fmla="*/ 2286087 h 2544791"/>
              <a:gd name="connsiteX65" fmla="*/ 1825004 w 2614664"/>
              <a:gd name="connsiteY65" fmla="*/ 2276562 h 2544791"/>
              <a:gd name="connsiteX66" fmla="*/ 1790714 w 2614664"/>
              <a:gd name="connsiteY66" fmla="*/ 2086062 h 2544791"/>
              <a:gd name="connsiteX67" fmla="*/ 1805954 w 2614664"/>
              <a:gd name="connsiteY67" fmla="*/ 2062249 h 2544791"/>
              <a:gd name="connsiteX68" fmla="*/ 1584974 w 2614664"/>
              <a:gd name="connsiteY68" fmla="*/ 1801264 h 2544791"/>
              <a:gd name="connsiteX69" fmla="*/ 1223024 w 2614664"/>
              <a:gd name="connsiteY69" fmla="*/ 1853652 h 2544791"/>
              <a:gd name="connsiteX70" fmla="*/ 1176352 w 2614664"/>
              <a:gd name="connsiteY70" fmla="*/ 2243224 h 2544791"/>
              <a:gd name="connsiteX71" fmla="*/ 1258267 w 2614664"/>
              <a:gd name="connsiteY71" fmla="*/ 2466109 h 2544791"/>
              <a:gd name="connsiteX72" fmla="*/ 1035382 w 2614664"/>
              <a:gd name="connsiteY72" fmla="*/ 2518497 h 2544791"/>
              <a:gd name="connsiteX73" fmla="*/ 999187 w 2614664"/>
              <a:gd name="connsiteY73" fmla="*/ 2292754 h 2544791"/>
              <a:gd name="connsiteX74" fmla="*/ 1081102 w 2614664"/>
              <a:gd name="connsiteY74" fmla="*/ 2238462 h 2544791"/>
              <a:gd name="connsiteX75" fmla="*/ 1119202 w 2614664"/>
              <a:gd name="connsiteY75" fmla="*/ 2216554 h 2544791"/>
              <a:gd name="connsiteX76" fmla="*/ 1160159 w 2614664"/>
              <a:gd name="connsiteY76" fmla="*/ 1885084 h 2544791"/>
              <a:gd name="connsiteX77" fmla="*/ 1163969 w 2614664"/>
              <a:gd name="connsiteY77" fmla="*/ 1861272 h 2544791"/>
              <a:gd name="connsiteX78" fmla="*/ 1135394 w 2614664"/>
              <a:gd name="connsiteY78" fmla="*/ 1834602 h 2544791"/>
              <a:gd name="connsiteX79" fmla="*/ 896317 w 2614664"/>
              <a:gd name="connsiteY79" fmla="*/ 1709824 h 2544791"/>
              <a:gd name="connsiteX80" fmla="*/ 852502 w 2614664"/>
              <a:gd name="connsiteY80" fmla="*/ 1714587 h 2544791"/>
              <a:gd name="connsiteX81" fmla="*/ 830594 w 2614664"/>
              <a:gd name="connsiteY81" fmla="*/ 1746019 h 2544791"/>
              <a:gd name="connsiteX82" fmla="*/ 816307 w 2614664"/>
              <a:gd name="connsiteY82" fmla="*/ 1858414 h 2544791"/>
              <a:gd name="connsiteX83" fmla="*/ 766777 w 2614664"/>
              <a:gd name="connsiteY83" fmla="*/ 2040342 h 2544791"/>
              <a:gd name="connsiteX84" fmla="*/ 580087 w 2614664"/>
              <a:gd name="connsiteY84" fmla="*/ 2040342 h 2544791"/>
              <a:gd name="connsiteX85" fmla="*/ 528652 w 2614664"/>
              <a:gd name="connsiteY85" fmla="*/ 1857462 h 2544791"/>
              <a:gd name="connsiteX86" fmla="*/ 687719 w 2614664"/>
              <a:gd name="connsiteY86" fmla="*/ 1762212 h 2544791"/>
              <a:gd name="connsiteX87" fmla="*/ 778207 w 2614664"/>
              <a:gd name="connsiteY87" fmla="*/ 1720302 h 2544791"/>
              <a:gd name="connsiteX88" fmla="*/ 778207 w 2614664"/>
              <a:gd name="connsiteY88" fmla="*/ 1585999 h 2544791"/>
              <a:gd name="connsiteX89" fmla="*/ 690577 w 2614664"/>
              <a:gd name="connsiteY89" fmla="*/ 1417407 h 2544791"/>
              <a:gd name="connsiteX90" fmla="*/ 661049 w 2614664"/>
              <a:gd name="connsiteY90" fmla="*/ 1378354 h 2544791"/>
              <a:gd name="connsiteX91" fmla="*/ 627712 w 2614664"/>
              <a:gd name="connsiteY91" fmla="*/ 1382164 h 2544791"/>
              <a:gd name="connsiteX92" fmla="*/ 401969 w 2614664"/>
              <a:gd name="connsiteY92" fmla="*/ 1395499 h 2544791"/>
              <a:gd name="connsiteX93" fmla="*/ 354344 w 2614664"/>
              <a:gd name="connsiteY93" fmla="*/ 1400262 h 2544791"/>
              <a:gd name="connsiteX94" fmla="*/ 298147 w 2614664"/>
              <a:gd name="connsiteY94" fmla="*/ 1438362 h 2544791"/>
              <a:gd name="connsiteX95" fmla="*/ 122887 w 2614664"/>
              <a:gd name="connsiteY95" fmla="*/ 1534564 h 2544791"/>
              <a:gd name="connsiteX96" fmla="*/ 14 w 2614664"/>
              <a:gd name="connsiteY96" fmla="*/ 1385974 h 2544791"/>
              <a:gd name="connsiteX97" fmla="*/ 119077 w 2614664"/>
              <a:gd name="connsiteY97" fmla="*/ 1229764 h 2544791"/>
              <a:gd name="connsiteX98" fmla="*/ 298147 w 2614664"/>
              <a:gd name="connsiteY98" fmla="*/ 1320252 h 2544791"/>
              <a:gd name="connsiteX99" fmla="*/ 307672 w 2614664"/>
              <a:gd name="connsiteY99" fmla="*/ 1342159 h 2544791"/>
              <a:gd name="connsiteX100" fmla="*/ 621044 w 2614664"/>
              <a:gd name="connsiteY100" fmla="*/ 1322157 h 2544791"/>
              <a:gd name="connsiteX101" fmla="*/ 662002 w 2614664"/>
              <a:gd name="connsiteY101" fmla="*/ 1301202 h 2544791"/>
              <a:gd name="connsiteX102" fmla="*/ 667717 w 2614664"/>
              <a:gd name="connsiteY102" fmla="*/ 1055457 h 2544791"/>
              <a:gd name="connsiteX103" fmla="*/ 468644 w 2614664"/>
              <a:gd name="connsiteY103" fmla="*/ 937347 h 2544791"/>
              <a:gd name="connsiteX104" fmla="*/ 239092 w 2614664"/>
              <a:gd name="connsiteY104" fmla="*/ 915439 h 2544791"/>
              <a:gd name="connsiteX105" fmla="*/ 281954 w 2614664"/>
              <a:gd name="connsiteY105" fmla="*/ 690649 h 2544791"/>
              <a:gd name="connsiteX106" fmla="*/ 500077 w 2614664"/>
              <a:gd name="connsiteY106" fmla="*/ 744942 h 2544791"/>
              <a:gd name="connsiteX107" fmla="*/ 518174 w 2614664"/>
              <a:gd name="connsiteY107" fmla="*/ 850669 h 2544791"/>
              <a:gd name="connsiteX108" fmla="*/ 524842 w 2614664"/>
              <a:gd name="connsiteY108" fmla="*/ 894484 h 2544791"/>
              <a:gd name="connsiteX109" fmla="*/ 688672 w 2614664"/>
              <a:gd name="connsiteY109" fmla="*/ 986877 h 2544791"/>
              <a:gd name="connsiteX110" fmla="*/ 848692 w 2614664"/>
              <a:gd name="connsiteY110" fmla="*/ 728749 h 2544791"/>
              <a:gd name="connsiteX111" fmla="*/ 832499 w 2614664"/>
              <a:gd name="connsiteY111" fmla="*/ 681124 h 2544791"/>
              <a:gd name="connsiteX112" fmla="*/ 621044 w 2614664"/>
              <a:gd name="connsiteY112" fmla="*/ 320127 h 2544791"/>
              <a:gd name="connsiteX113" fmla="*/ 472454 w 2614664"/>
              <a:gd name="connsiteY113" fmla="*/ 290599 h 2544791"/>
              <a:gd name="connsiteX114" fmla="*/ 450547 w 2614664"/>
              <a:gd name="connsiteY114" fmla="*/ 69619 h 2544791"/>
              <a:gd name="connsiteX115" fmla="*/ 674384 w 2614664"/>
              <a:gd name="connsiteY115" fmla="*/ 53427 h 2544791"/>
              <a:gd name="connsiteX116" fmla="*/ 677242 w 2614664"/>
              <a:gd name="connsiteY116" fmla="*/ 281074 h 2544791"/>
              <a:gd name="connsiteX117" fmla="*/ 685814 w 2614664"/>
              <a:gd name="connsiteY117" fmla="*/ 312507 h 2544791"/>
              <a:gd name="connsiteX118" fmla="*/ 901079 w 2614664"/>
              <a:gd name="connsiteY118" fmla="*/ 682077 h 2544791"/>
              <a:gd name="connsiteX119" fmla="*/ 1144919 w 2614664"/>
              <a:gd name="connsiteY119" fmla="*/ 558252 h 2544791"/>
              <a:gd name="connsiteX120" fmla="*/ 1191592 w 2614664"/>
              <a:gd name="connsiteY120" fmla="*/ 523962 h 2544791"/>
              <a:gd name="connsiteX121" fmla="*/ 1149682 w 2614664"/>
              <a:gd name="connsiteY121" fmla="*/ 455382 h 2544791"/>
              <a:gd name="connsiteX122" fmla="*/ 1059194 w 2614664"/>
              <a:gd name="connsiteY122" fmla="*/ 265834 h 2544791"/>
              <a:gd name="connsiteX123" fmla="*/ 1238264 w 2614664"/>
              <a:gd name="connsiteY123" fmla="*/ 160107 h 2544791"/>
              <a:gd name="connsiteX124" fmla="*/ 1363042 w 2614664"/>
              <a:gd name="connsiteY124" fmla="*/ 322032 h 2544791"/>
              <a:gd name="connsiteX125" fmla="*/ 1283032 w 2614664"/>
              <a:gd name="connsiteY125" fmla="*/ 447762 h 2544791"/>
              <a:gd name="connsiteX126" fmla="*/ 1251599 w 2614664"/>
              <a:gd name="connsiteY126" fmla="*/ 520152 h 2544791"/>
              <a:gd name="connsiteX127" fmla="*/ 1307797 w 2614664"/>
              <a:gd name="connsiteY127" fmla="*/ 535392 h 2544791"/>
              <a:gd name="connsiteX128" fmla="*/ 1620217 w 2614664"/>
              <a:gd name="connsiteY128" fmla="*/ 606829 h 2544791"/>
              <a:gd name="connsiteX129" fmla="*/ 1810717 w 2614664"/>
              <a:gd name="connsiteY129" fmla="*/ 306792 h 2544791"/>
              <a:gd name="connsiteX130" fmla="*/ 1829767 w 2614664"/>
              <a:gd name="connsiteY130" fmla="*/ 255357 h 2544791"/>
              <a:gd name="connsiteX131" fmla="*/ 1832624 w 2614664"/>
              <a:gd name="connsiteY131" fmla="*/ 51522 h 2544791"/>
              <a:gd name="connsiteX132" fmla="*/ 1924541 w 2614664"/>
              <a:gd name="connsiteY132" fmla="*/ 1754 h 25447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</a:cxnLst>
            <a:rect l="l" t="t" r="r" b="b"/>
            <a:pathLst>
              <a:path w="2614664" h="2544791">
                <a:moveTo>
                  <a:pt x="1213500" y="1488843"/>
                </a:moveTo>
                <a:cubicBezTo>
                  <a:pt x="1153492" y="1487890"/>
                  <a:pt x="1105867" y="1536468"/>
                  <a:pt x="1105867" y="1597428"/>
                </a:cubicBezTo>
                <a:cubicBezTo>
                  <a:pt x="1105867" y="1661245"/>
                  <a:pt x="1151587" y="1706965"/>
                  <a:pt x="1212547" y="1706013"/>
                </a:cubicBezTo>
                <a:cubicBezTo>
                  <a:pt x="1274460" y="1705060"/>
                  <a:pt x="1321132" y="1660293"/>
                  <a:pt x="1323037" y="1598380"/>
                </a:cubicBezTo>
                <a:cubicBezTo>
                  <a:pt x="1323990" y="1542183"/>
                  <a:pt x="1270649" y="1489795"/>
                  <a:pt x="1213500" y="1488843"/>
                </a:cubicBezTo>
                <a:close/>
                <a:moveTo>
                  <a:pt x="1470674" y="1264053"/>
                </a:moveTo>
                <a:cubicBezTo>
                  <a:pt x="1443052" y="1264053"/>
                  <a:pt x="1425907" y="1282150"/>
                  <a:pt x="1424954" y="1308820"/>
                </a:cubicBezTo>
                <a:cubicBezTo>
                  <a:pt x="1424002" y="1339300"/>
                  <a:pt x="1443052" y="1354540"/>
                  <a:pt x="1473532" y="1359303"/>
                </a:cubicBezTo>
                <a:cubicBezTo>
                  <a:pt x="1500202" y="1355493"/>
                  <a:pt x="1520204" y="1340253"/>
                  <a:pt x="1519252" y="1310725"/>
                </a:cubicBezTo>
                <a:cubicBezTo>
                  <a:pt x="1519252" y="1281198"/>
                  <a:pt x="1500202" y="1263100"/>
                  <a:pt x="1470674" y="1264053"/>
                </a:cubicBezTo>
                <a:close/>
                <a:moveTo>
                  <a:pt x="909652" y="1184043"/>
                </a:moveTo>
                <a:cubicBezTo>
                  <a:pt x="868694" y="1184043"/>
                  <a:pt x="837262" y="1218333"/>
                  <a:pt x="838214" y="1261196"/>
                </a:cubicBezTo>
                <a:cubicBezTo>
                  <a:pt x="840119" y="1302153"/>
                  <a:pt x="872504" y="1333585"/>
                  <a:pt x="911557" y="1332633"/>
                </a:cubicBezTo>
                <a:cubicBezTo>
                  <a:pt x="950609" y="1331681"/>
                  <a:pt x="981089" y="1299296"/>
                  <a:pt x="981089" y="1258338"/>
                </a:cubicBezTo>
                <a:cubicBezTo>
                  <a:pt x="981089" y="1217381"/>
                  <a:pt x="950609" y="1184995"/>
                  <a:pt x="909652" y="1184043"/>
                </a:cubicBezTo>
                <a:close/>
                <a:moveTo>
                  <a:pt x="1816432" y="1064028"/>
                </a:moveTo>
                <a:cubicBezTo>
                  <a:pt x="1782142" y="1064028"/>
                  <a:pt x="1759282" y="1086888"/>
                  <a:pt x="1759282" y="1121178"/>
                </a:cubicBezTo>
                <a:cubicBezTo>
                  <a:pt x="1759282" y="1154516"/>
                  <a:pt x="1782142" y="1170708"/>
                  <a:pt x="1813574" y="1172613"/>
                </a:cubicBezTo>
                <a:cubicBezTo>
                  <a:pt x="1847865" y="1171660"/>
                  <a:pt x="1866915" y="1154516"/>
                  <a:pt x="1867867" y="1119273"/>
                </a:cubicBezTo>
                <a:cubicBezTo>
                  <a:pt x="1867867" y="1085935"/>
                  <a:pt x="1849770" y="1064028"/>
                  <a:pt x="1816432" y="1064028"/>
                </a:cubicBezTo>
                <a:close/>
                <a:moveTo>
                  <a:pt x="957277" y="835428"/>
                </a:moveTo>
                <a:cubicBezTo>
                  <a:pt x="923940" y="832571"/>
                  <a:pt x="896317" y="860193"/>
                  <a:pt x="897270" y="894483"/>
                </a:cubicBezTo>
                <a:cubicBezTo>
                  <a:pt x="898222" y="931631"/>
                  <a:pt x="919177" y="954491"/>
                  <a:pt x="955372" y="957348"/>
                </a:cubicBezTo>
                <a:cubicBezTo>
                  <a:pt x="986805" y="960206"/>
                  <a:pt x="1016332" y="929726"/>
                  <a:pt x="1016332" y="893531"/>
                </a:cubicBezTo>
                <a:cubicBezTo>
                  <a:pt x="1011570" y="862098"/>
                  <a:pt x="993472" y="838286"/>
                  <a:pt x="957277" y="835428"/>
                </a:cubicBezTo>
                <a:close/>
                <a:moveTo>
                  <a:pt x="1305892" y="744941"/>
                </a:moveTo>
                <a:cubicBezTo>
                  <a:pt x="1237312" y="744941"/>
                  <a:pt x="1183972" y="798281"/>
                  <a:pt x="1182067" y="868766"/>
                </a:cubicBezTo>
                <a:cubicBezTo>
                  <a:pt x="1180162" y="940204"/>
                  <a:pt x="1232550" y="998306"/>
                  <a:pt x="1300177" y="999258"/>
                </a:cubicBezTo>
                <a:cubicBezTo>
                  <a:pt x="1372567" y="1000211"/>
                  <a:pt x="1428765" y="945918"/>
                  <a:pt x="1429717" y="874481"/>
                </a:cubicBezTo>
                <a:cubicBezTo>
                  <a:pt x="1430670" y="802091"/>
                  <a:pt x="1376377" y="745893"/>
                  <a:pt x="1305892" y="744941"/>
                </a:cubicBezTo>
                <a:close/>
                <a:moveTo>
                  <a:pt x="1924541" y="1754"/>
                </a:moveTo>
                <a:cubicBezTo>
                  <a:pt x="1959069" y="-3485"/>
                  <a:pt x="1995502" y="2944"/>
                  <a:pt x="2027887" y="21994"/>
                </a:cubicBezTo>
                <a:cubicBezTo>
                  <a:pt x="2092657" y="61047"/>
                  <a:pt x="2121232" y="141057"/>
                  <a:pt x="2093609" y="212494"/>
                </a:cubicBezTo>
                <a:cubicBezTo>
                  <a:pt x="2065987" y="282979"/>
                  <a:pt x="1994549" y="322032"/>
                  <a:pt x="1916444" y="309649"/>
                </a:cubicBezTo>
                <a:cubicBezTo>
                  <a:pt x="1904062" y="307744"/>
                  <a:pt x="1891679" y="306792"/>
                  <a:pt x="1879297" y="304887"/>
                </a:cubicBezTo>
                <a:cubicBezTo>
                  <a:pt x="1814527" y="416329"/>
                  <a:pt x="1744994" y="523962"/>
                  <a:pt x="1669747" y="627784"/>
                </a:cubicBezTo>
                <a:cubicBezTo>
                  <a:pt x="1674509" y="647787"/>
                  <a:pt x="1693559" y="652549"/>
                  <a:pt x="1706894" y="663027"/>
                </a:cubicBezTo>
                <a:cubicBezTo>
                  <a:pt x="1799287" y="732559"/>
                  <a:pt x="1873582" y="817332"/>
                  <a:pt x="1917397" y="925917"/>
                </a:cubicBezTo>
                <a:cubicBezTo>
                  <a:pt x="1958354" y="936394"/>
                  <a:pt x="1991692" y="909724"/>
                  <a:pt x="2029792" y="902104"/>
                </a:cubicBezTo>
                <a:cubicBezTo>
                  <a:pt x="2052652" y="897342"/>
                  <a:pt x="2074559" y="889722"/>
                  <a:pt x="2097419" y="884007"/>
                </a:cubicBezTo>
                <a:cubicBezTo>
                  <a:pt x="2121232" y="877339"/>
                  <a:pt x="2121232" y="857337"/>
                  <a:pt x="2124089" y="838287"/>
                </a:cubicBezTo>
                <a:cubicBezTo>
                  <a:pt x="2136472" y="762087"/>
                  <a:pt x="2193622" y="708747"/>
                  <a:pt x="2267917" y="703984"/>
                </a:cubicBezTo>
                <a:cubicBezTo>
                  <a:pt x="2338402" y="698269"/>
                  <a:pt x="2406982" y="745894"/>
                  <a:pt x="2426984" y="814474"/>
                </a:cubicBezTo>
                <a:cubicBezTo>
                  <a:pt x="2447939" y="886864"/>
                  <a:pt x="2416507" y="962112"/>
                  <a:pt x="2351737" y="997354"/>
                </a:cubicBezTo>
                <a:cubicBezTo>
                  <a:pt x="2285062" y="1032597"/>
                  <a:pt x="2208862" y="1018309"/>
                  <a:pt x="2157427" y="960207"/>
                </a:cubicBezTo>
                <a:cubicBezTo>
                  <a:pt x="2147902" y="949729"/>
                  <a:pt x="2142187" y="935442"/>
                  <a:pt x="2126947" y="931632"/>
                </a:cubicBezTo>
                <a:cubicBezTo>
                  <a:pt x="2070749" y="955444"/>
                  <a:pt x="2012647" y="971637"/>
                  <a:pt x="1953592" y="985924"/>
                </a:cubicBezTo>
                <a:cubicBezTo>
                  <a:pt x="1943114" y="998307"/>
                  <a:pt x="1951687" y="1010689"/>
                  <a:pt x="1954544" y="1022119"/>
                </a:cubicBezTo>
                <a:cubicBezTo>
                  <a:pt x="1978357" y="1109749"/>
                  <a:pt x="1982167" y="1199284"/>
                  <a:pt x="1971689" y="1289772"/>
                </a:cubicBezTo>
                <a:cubicBezTo>
                  <a:pt x="1969784" y="1305012"/>
                  <a:pt x="1965022" y="1321204"/>
                  <a:pt x="1981214" y="1332634"/>
                </a:cubicBezTo>
                <a:cubicBezTo>
                  <a:pt x="2091704" y="1394547"/>
                  <a:pt x="2189812" y="1472652"/>
                  <a:pt x="2294587" y="1542184"/>
                </a:cubicBezTo>
                <a:cubicBezTo>
                  <a:pt x="2314589" y="1554567"/>
                  <a:pt x="2334592" y="1566949"/>
                  <a:pt x="2354594" y="1579332"/>
                </a:cubicBezTo>
                <a:cubicBezTo>
                  <a:pt x="2406982" y="1536469"/>
                  <a:pt x="2465084" y="1526944"/>
                  <a:pt x="2526997" y="1556472"/>
                </a:cubicBezTo>
                <a:cubicBezTo>
                  <a:pt x="2583195" y="1583142"/>
                  <a:pt x="2612722" y="1629814"/>
                  <a:pt x="2614627" y="1691727"/>
                </a:cubicBezTo>
                <a:cubicBezTo>
                  <a:pt x="2616532" y="1781262"/>
                  <a:pt x="2545095" y="1852699"/>
                  <a:pt x="2456512" y="1851747"/>
                </a:cubicBezTo>
                <a:cubicBezTo>
                  <a:pt x="2366024" y="1850794"/>
                  <a:pt x="2297444" y="1773642"/>
                  <a:pt x="2304112" y="1682202"/>
                </a:cubicBezTo>
                <a:cubicBezTo>
                  <a:pt x="2305064" y="1662199"/>
                  <a:pt x="2319352" y="1643149"/>
                  <a:pt x="2308874" y="1622194"/>
                </a:cubicBezTo>
                <a:cubicBezTo>
                  <a:pt x="2205052" y="1550757"/>
                  <a:pt x="2101229" y="1479319"/>
                  <a:pt x="1996454" y="1408834"/>
                </a:cubicBezTo>
                <a:cubicBezTo>
                  <a:pt x="1982167" y="1399309"/>
                  <a:pt x="1969784" y="1379307"/>
                  <a:pt x="1946924" y="1391689"/>
                </a:cubicBezTo>
                <a:cubicBezTo>
                  <a:pt x="1899299" y="1556472"/>
                  <a:pt x="1797382" y="1679344"/>
                  <a:pt x="1650697" y="1766974"/>
                </a:cubicBezTo>
                <a:cubicBezTo>
                  <a:pt x="1696417" y="1840317"/>
                  <a:pt x="1758329" y="1899372"/>
                  <a:pt x="1810717" y="1966999"/>
                </a:cubicBezTo>
                <a:cubicBezTo>
                  <a:pt x="1823099" y="1983192"/>
                  <a:pt x="1836434" y="1999384"/>
                  <a:pt x="1848817" y="2015577"/>
                </a:cubicBezTo>
                <a:cubicBezTo>
                  <a:pt x="1866914" y="2011767"/>
                  <a:pt x="1885012" y="2007957"/>
                  <a:pt x="1904062" y="2005099"/>
                </a:cubicBezTo>
                <a:cubicBezTo>
                  <a:pt x="1979309" y="1994622"/>
                  <a:pt x="2045984" y="2033674"/>
                  <a:pt x="2072654" y="2100349"/>
                </a:cubicBezTo>
                <a:cubicBezTo>
                  <a:pt x="2099324" y="2167024"/>
                  <a:pt x="2077417" y="2244177"/>
                  <a:pt x="2018362" y="2286087"/>
                </a:cubicBezTo>
                <a:cubicBezTo>
                  <a:pt x="1960259" y="2327997"/>
                  <a:pt x="1879297" y="2324187"/>
                  <a:pt x="1825004" y="2276562"/>
                </a:cubicBezTo>
                <a:cubicBezTo>
                  <a:pt x="1771664" y="2228937"/>
                  <a:pt x="1757377" y="2151784"/>
                  <a:pt x="1790714" y="2086062"/>
                </a:cubicBezTo>
                <a:cubicBezTo>
                  <a:pt x="1794524" y="2077489"/>
                  <a:pt x="1801192" y="2069869"/>
                  <a:pt x="1805954" y="2062249"/>
                </a:cubicBezTo>
                <a:cubicBezTo>
                  <a:pt x="1737374" y="1970809"/>
                  <a:pt x="1666889" y="1881274"/>
                  <a:pt x="1584974" y="1801264"/>
                </a:cubicBezTo>
                <a:cubicBezTo>
                  <a:pt x="1469722" y="1854604"/>
                  <a:pt x="1347802" y="1867939"/>
                  <a:pt x="1223024" y="1853652"/>
                </a:cubicBezTo>
                <a:cubicBezTo>
                  <a:pt x="1207784" y="1983192"/>
                  <a:pt x="1191592" y="2113684"/>
                  <a:pt x="1176352" y="2243224"/>
                </a:cubicBezTo>
                <a:cubicBezTo>
                  <a:pt x="1270649" y="2286087"/>
                  <a:pt x="1305892" y="2382289"/>
                  <a:pt x="1258267" y="2466109"/>
                </a:cubicBezTo>
                <a:cubicBezTo>
                  <a:pt x="1213499" y="2544214"/>
                  <a:pt x="1110629" y="2568979"/>
                  <a:pt x="1035382" y="2518497"/>
                </a:cubicBezTo>
                <a:cubicBezTo>
                  <a:pt x="960134" y="2468014"/>
                  <a:pt x="943942" y="2365144"/>
                  <a:pt x="999187" y="2292754"/>
                </a:cubicBezTo>
                <a:cubicBezTo>
                  <a:pt x="1021094" y="2266084"/>
                  <a:pt x="1048717" y="2248939"/>
                  <a:pt x="1081102" y="2238462"/>
                </a:cubicBezTo>
                <a:cubicBezTo>
                  <a:pt x="1095389" y="2234652"/>
                  <a:pt x="1114439" y="2237509"/>
                  <a:pt x="1119202" y="2216554"/>
                </a:cubicBezTo>
                <a:cubicBezTo>
                  <a:pt x="1129679" y="2105112"/>
                  <a:pt x="1142062" y="1994622"/>
                  <a:pt x="1160159" y="1885084"/>
                </a:cubicBezTo>
                <a:cubicBezTo>
                  <a:pt x="1158254" y="1878417"/>
                  <a:pt x="1161112" y="1868892"/>
                  <a:pt x="1163969" y="1861272"/>
                </a:cubicBezTo>
                <a:cubicBezTo>
                  <a:pt x="1163017" y="1842222"/>
                  <a:pt x="1149682" y="1838412"/>
                  <a:pt x="1135394" y="1834602"/>
                </a:cubicBezTo>
                <a:cubicBezTo>
                  <a:pt x="1046812" y="1809837"/>
                  <a:pt x="966802" y="1767927"/>
                  <a:pt x="896317" y="1709824"/>
                </a:cubicBezTo>
                <a:cubicBezTo>
                  <a:pt x="877267" y="1693632"/>
                  <a:pt x="864884" y="1691727"/>
                  <a:pt x="852502" y="1714587"/>
                </a:cubicBezTo>
                <a:cubicBezTo>
                  <a:pt x="845834" y="1726017"/>
                  <a:pt x="839167" y="1736494"/>
                  <a:pt x="830594" y="1746019"/>
                </a:cubicBezTo>
                <a:cubicBezTo>
                  <a:pt x="802019" y="1780309"/>
                  <a:pt x="787732" y="1809837"/>
                  <a:pt x="816307" y="1858414"/>
                </a:cubicBezTo>
                <a:cubicBezTo>
                  <a:pt x="851549" y="1919374"/>
                  <a:pt x="823927" y="1998432"/>
                  <a:pt x="766777" y="2040342"/>
                </a:cubicBezTo>
                <a:cubicBezTo>
                  <a:pt x="711532" y="2081299"/>
                  <a:pt x="635332" y="2081299"/>
                  <a:pt x="580087" y="2040342"/>
                </a:cubicBezTo>
                <a:cubicBezTo>
                  <a:pt x="523889" y="1998432"/>
                  <a:pt x="502934" y="1923184"/>
                  <a:pt x="528652" y="1857462"/>
                </a:cubicBezTo>
                <a:cubicBezTo>
                  <a:pt x="554369" y="1793644"/>
                  <a:pt x="621044" y="1747924"/>
                  <a:pt x="687719" y="1762212"/>
                </a:cubicBezTo>
                <a:cubicBezTo>
                  <a:pt x="735344" y="1772689"/>
                  <a:pt x="755347" y="1755544"/>
                  <a:pt x="778207" y="1720302"/>
                </a:cubicBezTo>
                <a:cubicBezTo>
                  <a:pt x="823927" y="1649817"/>
                  <a:pt x="825832" y="1650769"/>
                  <a:pt x="778207" y="1585999"/>
                </a:cubicBezTo>
                <a:cubicBezTo>
                  <a:pt x="741059" y="1533612"/>
                  <a:pt x="712484" y="1477414"/>
                  <a:pt x="690577" y="1417407"/>
                </a:cubicBezTo>
                <a:cubicBezTo>
                  <a:pt x="684862" y="1401214"/>
                  <a:pt x="683909" y="1382164"/>
                  <a:pt x="661049" y="1378354"/>
                </a:cubicBezTo>
                <a:cubicBezTo>
                  <a:pt x="650572" y="1384069"/>
                  <a:pt x="639142" y="1383117"/>
                  <a:pt x="627712" y="1382164"/>
                </a:cubicBezTo>
                <a:cubicBezTo>
                  <a:pt x="552464" y="1390737"/>
                  <a:pt x="477217" y="1393594"/>
                  <a:pt x="401969" y="1395499"/>
                </a:cubicBezTo>
                <a:cubicBezTo>
                  <a:pt x="385777" y="1397404"/>
                  <a:pt x="370537" y="1400262"/>
                  <a:pt x="354344" y="1400262"/>
                </a:cubicBezTo>
                <a:cubicBezTo>
                  <a:pt x="327674" y="1401214"/>
                  <a:pt x="309577" y="1407882"/>
                  <a:pt x="298147" y="1438362"/>
                </a:cubicBezTo>
                <a:cubicBezTo>
                  <a:pt x="270524" y="1512657"/>
                  <a:pt x="196229" y="1549804"/>
                  <a:pt x="122887" y="1534564"/>
                </a:cubicBezTo>
                <a:cubicBezTo>
                  <a:pt x="50497" y="1519324"/>
                  <a:pt x="967" y="1459317"/>
                  <a:pt x="14" y="1385974"/>
                </a:cubicBezTo>
                <a:cubicBezTo>
                  <a:pt x="-938" y="1308822"/>
                  <a:pt x="45734" y="1247862"/>
                  <a:pt x="119077" y="1229764"/>
                </a:cubicBezTo>
                <a:cubicBezTo>
                  <a:pt x="192419" y="1211667"/>
                  <a:pt x="264809" y="1248814"/>
                  <a:pt x="298147" y="1320252"/>
                </a:cubicBezTo>
                <a:cubicBezTo>
                  <a:pt x="301957" y="1326919"/>
                  <a:pt x="304814" y="1334539"/>
                  <a:pt x="307672" y="1342159"/>
                </a:cubicBezTo>
                <a:cubicBezTo>
                  <a:pt x="412447" y="1335492"/>
                  <a:pt x="516269" y="1328824"/>
                  <a:pt x="621044" y="1322157"/>
                </a:cubicBezTo>
                <a:cubicBezTo>
                  <a:pt x="636284" y="1321204"/>
                  <a:pt x="658192" y="1326919"/>
                  <a:pt x="662002" y="1301202"/>
                </a:cubicBezTo>
                <a:cubicBezTo>
                  <a:pt x="646762" y="1218334"/>
                  <a:pt x="650572" y="1137372"/>
                  <a:pt x="667717" y="1055457"/>
                </a:cubicBezTo>
                <a:cubicBezTo>
                  <a:pt x="600089" y="1017357"/>
                  <a:pt x="542939" y="964017"/>
                  <a:pt x="468644" y="937347"/>
                </a:cubicBezTo>
                <a:cubicBezTo>
                  <a:pt x="392444" y="999259"/>
                  <a:pt x="293384" y="989734"/>
                  <a:pt x="239092" y="915439"/>
                </a:cubicBezTo>
                <a:cubicBezTo>
                  <a:pt x="186704" y="843049"/>
                  <a:pt x="205754" y="738274"/>
                  <a:pt x="281954" y="690649"/>
                </a:cubicBezTo>
                <a:cubicBezTo>
                  <a:pt x="356249" y="643977"/>
                  <a:pt x="456262" y="668742"/>
                  <a:pt x="500077" y="744942"/>
                </a:cubicBezTo>
                <a:cubicBezTo>
                  <a:pt x="519127" y="778279"/>
                  <a:pt x="522937" y="813522"/>
                  <a:pt x="518174" y="850669"/>
                </a:cubicBezTo>
                <a:cubicBezTo>
                  <a:pt x="516269" y="865909"/>
                  <a:pt x="507697" y="882102"/>
                  <a:pt x="524842" y="894484"/>
                </a:cubicBezTo>
                <a:cubicBezTo>
                  <a:pt x="581992" y="920202"/>
                  <a:pt x="626759" y="969732"/>
                  <a:pt x="688672" y="986877"/>
                </a:cubicBezTo>
                <a:cubicBezTo>
                  <a:pt x="720104" y="886864"/>
                  <a:pt x="772492" y="800187"/>
                  <a:pt x="848692" y="728749"/>
                </a:cubicBezTo>
                <a:cubicBezTo>
                  <a:pt x="855359" y="708747"/>
                  <a:pt x="841072" y="695412"/>
                  <a:pt x="832499" y="681124"/>
                </a:cubicBezTo>
                <a:cubicBezTo>
                  <a:pt x="762014" y="561109"/>
                  <a:pt x="691529" y="440142"/>
                  <a:pt x="621044" y="320127"/>
                </a:cubicBezTo>
                <a:cubicBezTo>
                  <a:pt x="566752" y="330604"/>
                  <a:pt x="516269" y="326794"/>
                  <a:pt x="472454" y="290599"/>
                </a:cubicBezTo>
                <a:cubicBezTo>
                  <a:pt x="404827" y="235354"/>
                  <a:pt x="395302" y="136294"/>
                  <a:pt x="450547" y="69619"/>
                </a:cubicBezTo>
                <a:cubicBezTo>
                  <a:pt x="505792" y="1992"/>
                  <a:pt x="609614" y="-5628"/>
                  <a:pt x="674384" y="53427"/>
                </a:cubicBezTo>
                <a:cubicBezTo>
                  <a:pt x="742012" y="114387"/>
                  <a:pt x="742964" y="209637"/>
                  <a:pt x="677242" y="281074"/>
                </a:cubicBezTo>
                <a:cubicBezTo>
                  <a:pt x="675337" y="293457"/>
                  <a:pt x="680099" y="302982"/>
                  <a:pt x="685814" y="312507"/>
                </a:cubicBezTo>
                <a:cubicBezTo>
                  <a:pt x="757252" y="434427"/>
                  <a:pt x="829642" y="557299"/>
                  <a:pt x="901079" y="682077"/>
                </a:cubicBezTo>
                <a:cubicBezTo>
                  <a:pt x="973469" y="623022"/>
                  <a:pt x="1055384" y="583017"/>
                  <a:pt x="1144919" y="558252"/>
                </a:cubicBezTo>
                <a:cubicBezTo>
                  <a:pt x="1163017" y="553489"/>
                  <a:pt x="1193497" y="559204"/>
                  <a:pt x="1191592" y="523962"/>
                </a:cubicBezTo>
                <a:cubicBezTo>
                  <a:pt x="1189687" y="493482"/>
                  <a:pt x="1189687" y="469669"/>
                  <a:pt x="1149682" y="455382"/>
                </a:cubicBezTo>
                <a:cubicBezTo>
                  <a:pt x="1070624" y="427759"/>
                  <a:pt x="1034429" y="343939"/>
                  <a:pt x="1059194" y="265834"/>
                </a:cubicBezTo>
                <a:cubicBezTo>
                  <a:pt x="1083007" y="189634"/>
                  <a:pt x="1158254" y="144867"/>
                  <a:pt x="1238264" y="160107"/>
                </a:cubicBezTo>
                <a:cubicBezTo>
                  <a:pt x="1313512" y="174394"/>
                  <a:pt x="1367804" y="243927"/>
                  <a:pt x="1363042" y="322032"/>
                </a:cubicBezTo>
                <a:cubicBezTo>
                  <a:pt x="1359232" y="378229"/>
                  <a:pt x="1334467" y="424902"/>
                  <a:pt x="1283032" y="447762"/>
                </a:cubicBezTo>
                <a:cubicBezTo>
                  <a:pt x="1244932" y="463954"/>
                  <a:pt x="1243979" y="490624"/>
                  <a:pt x="1251599" y="520152"/>
                </a:cubicBezTo>
                <a:cubicBezTo>
                  <a:pt x="1260172" y="553489"/>
                  <a:pt x="1288747" y="535392"/>
                  <a:pt x="1307797" y="535392"/>
                </a:cubicBezTo>
                <a:cubicBezTo>
                  <a:pt x="1417334" y="534439"/>
                  <a:pt x="1521157" y="562062"/>
                  <a:pt x="1620217" y="606829"/>
                </a:cubicBezTo>
                <a:cubicBezTo>
                  <a:pt x="1684034" y="506817"/>
                  <a:pt x="1747852" y="406804"/>
                  <a:pt x="1810717" y="306792"/>
                </a:cubicBezTo>
                <a:cubicBezTo>
                  <a:pt x="1820242" y="290599"/>
                  <a:pt x="1836434" y="277264"/>
                  <a:pt x="1829767" y="255357"/>
                </a:cubicBezTo>
                <a:cubicBezTo>
                  <a:pt x="1779284" y="189634"/>
                  <a:pt x="1780237" y="109624"/>
                  <a:pt x="1832624" y="51522"/>
                </a:cubicBezTo>
                <a:cubicBezTo>
                  <a:pt x="1857389" y="23900"/>
                  <a:pt x="1890012" y="6993"/>
                  <a:pt x="1924541" y="1754"/>
                </a:cubicBezTo>
                <a:close/>
              </a:path>
            </a:pathLst>
          </a:custGeom>
          <a:solidFill>
            <a:schemeClr val="bg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2" name="Freeform: Shape 61">
            <a:extLst>
              <a:ext uri="{FF2B5EF4-FFF2-40B4-BE49-F238E27FC236}">
                <a16:creationId xmlns="" xmlns:a16="http://schemas.microsoft.com/office/drawing/2014/main" id="{E59032A0-12DA-48A5-BFD1-F2F46725D1FE}"/>
              </a:ext>
            </a:extLst>
          </p:cNvPr>
          <p:cNvSpPr/>
          <p:nvPr/>
        </p:nvSpPr>
        <p:spPr>
          <a:xfrm>
            <a:off x="2925313" y="5544452"/>
            <a:ext cx="443799" cy="431939"/>
          </a:xfrm>
          <a:custGeom>
            <a:avLst/>
            <a:gdLst>
              <a:gd name="connsiteX0" fmla="*/ 1213500 w 2614664"/>
              <a:gd name="connsiteY0" fmla="*/ 1488843 h 2544791"/>
              <a:gd name="connsiteX1" fmla="*/ 1105867 w 2614664"/>
              <a:gd name="connsiteY1" fmla="*/ 1597428 h 2544791"/>
              <a:gd name="connsiteX2" fmla="*/ 1212547 w 2614664"/>
              <a:gd name="connsiteY2" fmla="*/ 1706013 h 2544791"/>
              <a:gd name="connsiteX3" fmla="*/ 1323037 w 2614664"/>
              <a:gd name="connsiteY3" fmla="*/ 1598380 h 2544791"/>
              <a:gd name="connsiteX4" fmla="*/ 1213500 w 2614664"/>
              <a:gd name="connsiteY4" fmla="*/ 1488843 h 2544791"/>
              <a:gd name="connsiteX5" fmla="*/ 1470674 w 2614664"/>
              <a:gd name="connsiteY5" fmla="*/ 1264053 h 2544791"/>
              <a:gd name="connsiteX6" fmla="*/ 1424954 w 2614664"/>
              <a:gd name="connsiteY6" fmla="*/ 1308820 h 2544791"/>
              <a:gd name="connsiteX7" fmla="*/ 1473532 w 2614664"/>
              <a:gd name="connsiteY7" fmla="*/ 1359303 h 2544791"/>
              <a:gd name="connsiteX8" fmla="*/ 1519252 w 2614664"/>
              <a:gd name="connsiteY8" fmla="*/ 1310725 h 2544791"/>
              <a:gd name="connsiteX9" fmla="*/ 1470674 w 2614664"/>
              <a:gd name="connsiteY9" fmla="*/ 1264053 h 2544791"/>
              <a:gd name="connsiteX10" fmla="*/ 909652 w 2614664"/>
              <a:gd name="connsiteY10" fmla="*/ 1184043 h 2544791"/>
              <a:gd name="connsiteX11" fmla="*/ 838214 w 2614664"/>
              <a:gd name="connsiteY11" fmla="*/ 1261196 h 2544791"/>
              <a:gd name="connsiteX12" fmla="*/ 911557 w 2614664"/>
              <a:gd name="connsiteY12" fmla="*/ 1332633 h 2544791"/>
              <a:gd name="connsiteX13" fmla="*/ 981089 w 2614664"/>
              <a:gd name="connsiteY13" fmla="*/ 1258338 h 2544791"/>
              <a:gd name="connsiteX14" fmla="*/ 909652 w 2614664"/>
              <a:gd name="connsiteY14" fmla="*/ 1184043 h 2544791"/>
              <a:gd name="connsiteX15" fmla="*/ 1816432 w 2614664"/>
              <a:gd name="connsiteY15" fmla="*/ 1064028 h 2544791"/>
              <a:gd name="connsiteX16" fmla="*/ 1759282 w 2614664"/>
              <a:gd name="connsiteY16" fmla="*/ 1121178 h 2544791"/>
              <a:gd name="connsiteX17" fmla="*/ 1813574 w 2614664"/>
              <a:gd name="connsiteY17" fmla="*/ 1172613 h 2544791"/>
              <a:gd name="connsiteX18" fmla="*/ 1867867 w 2614664"/>
              <a:gd name="connsiteY18" fmla="*/ 1119273 h 2544791"/>
              <a:gd name="connsiteX19" fmla="*/ 1816432 w 2614664"/>
              <a:gd name="connsiteY19" fmla="*/ 1064028 h 2544791"/>
              <a:gd name="connsiteX20" fmla="*/ 957277 w 2614664"/>
              <a:gd name="connsiteY20" fmla="*/ 835428 h 2544791"/>
              <a:gd name="connsiteX21" fmla="*/ 897270 w 2614664"/>
              <a:gd name="connsiteY21" fmla="*/ 894483 h 2544791"/>
              <a:gd name="connsiteX22" fmla="*/ 955372 w 2614664"/>
              <a:gd name="connsiteY22" fmla="*/ 957348 h 2544791"/>
              <a:gd name="connsiteX23" fmla="*/ 1016332 w 2614664"/>
              <a:gd name="connsiteY23" fmla="*/ 893531 h 2544791"/>
              <a:gd name="connsiteX24" fmla="*/ 957277 w 2614664"/>
              <a:gd name="connsiteY24" fmla="*/ 835428 h 2544791"/>
              <a:gd name="connsiteX25" fmla="*/ 1305892 w 2614664"/>
              <a:gd name="connsiteY25" fmla="*/ 744941 h 2544791"/>
              <a:gd name="connsiteX26" fmla="*/ 1182067 w 2614664"/>
              <a:gd name="connsiteY26" fmla="*/ 868766 h 2544791"/>
              <a:gd name="connsiteX27" fmla="*/ 1300177 w 2614664"/>
              <a:gd name="connsiteY27" fmla="*/ 999258 h 2544791"/>
              <a:gd name="connsiteX28" fmla="*/ 1429717 w 2614664"/>
              <a:gd name="connsiteY28" fmla="*/ 874481 h 2544791"/>
              <a:gd name="connsiteX29" fmla="*/ 1305892 w 2614664"/>
              <a:gd name="connsiteY29" fmla="*/ 744941 h 2544791"/>
              <a:gd name="connsiteX30" fmla="*/ 1924541 w 2614664"/>
              <a:gd name="connsiteY30" fmla="*/ 1754 h 2544791"/>
              <a:gd name="connsiteX31" fmla="*/ 2027887 w 2614664"/>
              <a:gd name="connsiteY31" fmla="*/ 21994 h 2544791"/>
              <a:gd name="connsiteX32" fmla="*/ 2093609 w 2614664"/>
              <a:gd name="connsiteY32" fmla="*/ 212494 h 2544791"/>
              <a:gd name="connsiteX33" fmla="*/ 1916444 w 2614664"/>
              <a:gd name="connsiteY33" fmla="*/ 309649 h 2544791"/>
              <a:gd name="connsiteX34" fmla="*/ 1879297 w 2614664"/>
              <a:gd name="connsiteY34" fmla="*/ 304887 h 2544791"/>
              <a:gd name="connsiteX35" fmla="*/ 1669747 w 2614664"/>
              <a:gd name="connsiteY35" fmla="*/ 627784 h 2544791"/>
              <a:gd name="connsiteX36" fmla="*/ 1706894 w 2614664"/>
              <a:gd name="connsiteY36" fmla="*/ 663027 h 2544791"/>
              <a:gd name="connsiteX37" fmla="*/ 1917397 w 2614664"/>
              <a:gd name="connsiteY37" fmla="*/ 925917 h 2544791"/>
              <a:gd name="connsiteX38" fmla="*/ 2029792 w 2614664"/>
              <a:gd name="connsiteY38" fmla="*/ 902104 h 2544791"/>
              <a:gd name="connsiteX39" fmla="*/ 2097419 w 2614664"/>
              <a:gd name="connsiteY39" fmla="*/ 884007 h 2544791"/>
              <a:gd name="connsiteX40" fmla="*/ 2124089 w 2614664"/>
              <a:gd name="connsiteY40" fmla="*/ 838287 h 2544791"/>
              <a:gd name="connsiteX41" fmla="*/ 2267917 w 2614664"/>
              <a:gd name="connsiteY41" fmla="*/ 703984 h 2544791"/>
              <a:gd name="connsiteX42" fmla="*/ 2426984 w 2614664"/>
              <a:gd name="connsiteY42" fmla="*/ 814474 h 2544791"/>
              <a:gd name="connsiteX43" fmla="*/ 2351737 w 2614664"/>
              <a:gd name="connsiteY43" fmla="*/ 997354 h 2544791"/>
              <a:gd name="connsiteX44" fmla="*/ 2157427 w 2614664"/>
              <a:gd name="connsiteY44" fmla="*/ 960207 h 2544791"/>
              <a:gd name="connsiteX45" fmla="*/ 2126947 w 2614664"/>
              <a:gd name="connsiteY45" fmla="*/ 931632 h 2544791"/>
              <a:gd name="connsiteX46" fmla="*/ 1953592 w 2614664"/>
              <a:gd name="connsiteY46" fmla="*/ 985924 h 2544791"/>
              <a:gd name="connsiteX47" fmla="*/ 1954544 w 2614664"/>
              <a:gd name="connsiteY47" fmla="*/ 1022119 h 2544791"/>
              <a:gd name="connsiteX48" fmla="*/ 1971689 w 2614664"/>
              <a:gd name="connsiteY48" fmla="*/ 1289772 h 2544791"/>
              <a:gd name="connsiteX49" fmla="*/ 1981214 w 2614664"/>
              <a:gd name="connsiteY49" fmla="*/ 1332634 h 2544791"/>
              <a:gd name="connsiteX50" fmla="*/ 2294587 w 2614664"/>
              <a:gd name="connsiteY50" fmla="*/ 1542184 h 2544791"/>
              <a:gd name="connsiteX51" fmla="*/ 2354594 w 2614664"/>
              <a:gd name="connsiteY51" fmla="*/ 1579332 h 2544791"/>
              <a:gd name="connsiteX52" fmla="*/ 2526997 w 2614664"/>
              <a:gd name="connsiteY52" fmla="*/ 1556472 h 2544791"/>
              <a:gd name="connsiteX53" fmla="*/ 2614627 w 2614664"/>
              <a:gd name="connsiteY53" fmla="*/ 1691727 h 2544791"/>
              <a:gd name="connsiteX54" fmla="*/ 2456512 w 2614664"/>
              <a:gd name="connsiteY54" fmla="*/ 1851747 h 2544791"/>
              <a:gd name="connsiteX55" fmla="*/ 2304112 w 2614664"/>
              <a:gd name="connsiteY55" fmla="*/ 1682202 h 2544791"/>
              <a:gd name="connsiteX56" fmla="*/ 2308874 w 2614664"/>
              <a:gd name="connsiteY56" fmla="*/ 1622194 h 2544791"/>
              <a:gd name="connsiteX57" fmla="*/ 1996454 w 2614664"/>
              <a:gd name="connsiteY57" fmla="*/ 1408834 h 2544791"/>
              <a:gd name="connsiteX58" fmla="*/ 1946924 w 2614664"/>
              <a:gd name="connsiteY58" fmla="*/ 1391689 h 2544791"/>
              <a:gd name="connsiteX59" fmla="*/ 1650697 w 2614664"/>
              <a:gd name="connsiteY59" fmla="*/ 1766974 h 2544791"/>
              <a:gd name="connsiteX60" fmla="*/ 1810717 w 2614664"/>
              <a:gd name="connsiteY60" fmla="*/ 1966999 h 2544791"/>
              <a:gd name="connsiteX61" fmla="*/ 1848817 w 2614664"/>
              <a:gd name="connsiteY61" fmla="*/ 2015577 h 2544791"/>
              <a:gd name="connsiteX62" fmla="*/ 1904062 w 2614664"/>
              <a:gd name="connsiteY62" fmla="*/ 2005099 h 2544791"/>
              <a:gd name="connsiteX63" fmla="*/ 2072654 w 2614664"/>
              <a:gd name="connsiteY63" fmla="*/ 2100349 h 2544791"/>
              <a:gd name="connsiteX64" fmla="*/ 2018362 w 2614664"/>
              <a:gd name="connsiteY64" fmla="*/ 2286087 h 2544791"/>
              <a:gd name="connsiteX65" fmla="*/ 1825004 w 2614664"/>
              <a:gd name="connsiteY65" fmla="*/ 2276562 h 2544791"/>
              <a:gd name="connsiteX66" fmla="*/ 1790714 w 2614664"/>
              <a:gd name="connsiteY66" fmla="*/ 2086062 h 2544791"/>
              <a:gd name="connsiteX67" fmla="*/ 1805954 w 2614664"/>
              <a:gd name="connsiteY67" fmla="*/ 2062249 h 2544791"/>
              <a:gd name="connsiteX68" fmla="*/ 1584974 w 2614664"/>
              <a:gd name="connsiteY68" fmla="*/ 1801264 h 2544791"/>
              <a:gd name="connsiteX69" fmla="*/ 1223024 w 2614664"/>
              <a:gd name="connsiteY69" fmla="*/ 1853652 h 2544791"/>
              <a:gd name="connsiteX70" fmla="*/ 1176352 w 2614664"/>
              <a:gd name="connsiteY70" fmla="*/ 2243224 h 2544791"/>
              <a:gd name="connsiteX71" fmla="*/ 1258267 w 2614664"/>
              <a:gd name="connsiteY71" fmla="*/ 2466109 h 2544791"/>
              <a:gd name="connsiteX72" fmla="*/ 1035382 w 2614664"/>
              <a:gd name="connsiteY72" fmla="*/ 2518497 h 2544791"/>
              <a:gd name="connsiteX73" fmla="*/ 999187 w 2614664"/>
              <a:gd name="connsiteY73" fmla="*/ 2292754 h 2544791"/>
              <a:gd name="connsiteX74" fmla="*/ 1081102 w 2614664"/>
              <a:gd name="connsiteY74" fmla="*/ 2238462 h 2544791"/>
              <a:gd name="connsiteX75" fmla="*/ 1119202 w 2614664"/>
              <a:gd name="connsiteY75" fmla="*/ 2216554 h 2544791"/>
              <a:gd name="connsiteX76" fmla="*/ 1160159 w 2614664"/>
              <a:gd name="connsiteY76" fmla="*/ 1885084 h 2544791"/>
              <a:gd name="connsiteX77" fmla="*/ 1163969 w 2614664"/>
              <a:gd name="connsiteY77" fmla="*/ 1861272 h 2544791"/>
              <a:gd name="connsiteX78" fmla="*/ 1135394 w 2614664"/>
              <a:gd name="connsiteY78" fmla="*/ 1834602 h 2544791"/>
              <a:gd name="connsiteX79" fmla="*/ 896317 w 2614664"/>
              <a:gd name="connsiteY79" fmla="*/ 1709824 h 2544791"/>
              <a:gd name="connsiteX80" fmla="*/ 852502 w 2614664"/>
              <a:gd name="connsiteY80" fmla="*/ 1714587 h 2544791"/>
              <a:gd name="connsiteX81" fmla="*/ 830594 w 2614664"/>
              <a:gd name="connsiteY81" fmla="*/ 1746019 h 2544791"/>
              <a:gd name="connsiteX82" fmla="*/ 816307 w 2614664"/>
              <a:gd name="connsiteY82" fmla="*/ 1858414 h 2544791"/>
              <a:gd name="connsiteX83" fmla="*/ 766777 w 2614664"/>
              <a:gd name="connsiteY83" fmla="*/ 2040342 h 2544791"/>
              <a:gd name="connsiteX84" fmla="*/ 580087 w 2614664"/>
              <a:gd name="connsiteY84" fmla="*/ 2040342 h 2544791"/>
              <a:gd name="connsiteX85" fmla="*/ 528652 w 2614664"/>
              <a:gd name="connsiteY85" fmla="*/ 1857462 h 2544791"/>
              <a:gd name="connsiteX86" fmla="*/ 687719 w 2614664"/>
              <a:gd name="connsiteY86" fmla="*/ 1762212 h 2544791"/>
              <a:gd name="connsiteX87" fmla="*/ 778207 w 2614664"/>
              <a:gd name="connsiteY87" fmla="*/ 1720302 h 2544791"/>
              <a:gd name="connsiteX88" fmla="*/ 778207 w 2614664"/>
              <a:gd name="connsiteY88" fmla="*/ 1585999 h 2544791"/>
              <a:gd name="connsiteX89" fmla="*/ 690577 w 2614664"/>
              <a:gd name="connsiteY89" fmla="*/ 1417407 h 2544791"/>
              <a:gd name="connsiteX90" fmla="*/ 661049 w 2614664"/>
              <a:gd name="connsiteY90" fmla="*/ 1378354 h 2544791"/>
              <a:gd name="connsiteX91" fmla="*/ 627712 w 2614664"/>
              <a:gd name="connsiteY91" fmla="*/ 1382164 h 2544791"/>
              <a:gd name="connsiteX92" fmla="*/ 401969 w 2614664"/>
              <a:gd name="connsiteY92" fmla="*/ 1395499 h 2544791"/>
              <a:gd name="connsiteX93" fmla="*/ 354344 w 2614664"/>
              <a:gd name="connsiteY93" fmla="*/ 1400262 h 2544791"/>
              <a:gd name="connsiteX94" fmla="*/ 298147 w 2614664"/>
              <a:gd name="connsiteY94" fmla="*/ 1438362 h 2544791"/>
              <a:gd name="connsiteX95" fmla="*/ 122887 w 2614664"/>
              <a:gd name="connsiteY95" fmla="*/ 1534564 h 2544791"/>
              <a:gd name="connsiteX96" fmla="*/ 14 w 2614664"/>
              <a:gd name="connsiteY96" fmla="*/ 1385974 h 2544791"/>
              <a:gd name="connsiteX97" fmla="*/ 119077 w 2614664"/>
              <a:gd name="connsiteY97" fmla="*/ 1229764 h 2544791"/>
              <a:gd name="connsiteX98" fmla="*/ 298147 w 2614664"/>
              <a:gd name="connsiteY98" fmla="*/ 1320252 h 2544791"/>
              <a:gd name="connsiteX99" fmla="*/ 307672 w 2614664"/>
              <a:gd name="connsiteY99" fmla="*/ 1342159 h 2544791"/>
              <a:gd name="connsiteX100" fmla="*/ 621044 w 2614664"/>
              <a:gd name="connsiteY100" fmla="*/ 1322157 h 2544791"/>
              <a:gd name="connsiteX101" fmla="*/ 662002 w 2614664"/>
              <a:gd name="connsiteY101" fmla="*/ 1301202 h 2544791"/>
              <a:gd name="connsiteX102" fmla="*/ 667717 w 2614664"/>
              <a:gd name="connsiteY102" fmla="*/ 1055457 h 2544791"/>
              <a:gd name="connsiteX103" fmla="*/ 468644 w 2614664"/>
              <a:gd name="connsiteY103" fmla="*/ 937347 h 2544791"/>
              <a:gd name="connsiteX104" fmla="*/ 239092 w 2614664"/>
              <a:gd name="connsiteY104" fmla="*/ 915439 h 2544791"/>
              <a:gd name="connsiteX105" fmla="*/ 281954 w 2614664"/>
              <a:gd name="connsiteY105" fmla="*/ 690649 h 2544791"/>
              <a:gd name="connsiteX106" fmla="*/ 500077 w 2614664"/>
              <a:gd name="connsiteY106" fmla="*/ 744942 h 2544791"/>
              <a:gd name="connsiteX107" fmla="*/ 518174 w 2614664"/>
              <a:gd name="connsiteY107" fmla="*/ 850669 h 2544791"/>
              <a:gd name="connsiteX108" fmla="*/ 524842 w 2614664"/>
              <a:gd name="connsiteY108" fmla="*/ 894484 h 2544791"/>
              <a:gd name="connsiteX109" fmla="*/ 688672 w 2614664"/>
              <a:gd name="connsiteY109" fmla="*/ 986877 h 2544791"/>
              <a:gd name="connsiteX110" fmla="*/ 848692 w 2614664"/>
              <a:gd name="connsiteY110" fmla="*/ 728749 h 2544791"/>
              <a:gd name="connsiteX111" fmla="*/ 832499 w 2614664"/>
              <a:gd name="connsiteY111" fmla="*/ 681124 h 2544791"/>
              <a:gd name="connsiteX112" fmla="*/ 621044 w 2614664"/>
              <a:gd name="connsiteY112" fmla="*/ 320127 h 2544791"/>
              <a:gd name="connsiteX113" fmla="*/ 472454 w 2614664"/>
              <a:gd name="connsiteY113" fmla="*/ 290599 h 2544791"/>
              <a:gd name="connsiteX114" fmla="*/ 450547 w 2614664"/>
              <a:gd name="connsiteY114" fmla="*/ 69619 h 2544791"/>
              <a:gd name="connsiteX115" fmla="*/ 674384 w 2614664"/>
              <a:gd name="connsiteY115" fmla="*/ 53427 h 2544791"/>
              <a:gd name="connsiteX116" fmla="*/ 677242 w 2614664"/>
              <a:gd name="connsiteY116" fmla="*/ 281074 h 2544791"/>
              <a:gd name="connsiteX117" fmla="*/ 685814 w 2614664"/>
              <a:gd name="connsiteY117" fmla="*/ 312507 h 2544791"/>
              <a:gd name="connsiteX118" fmla="*/ 901079 w 2614664"/>
              <a:gd name="connsiteY118" fmla="*/ 682077 h 2544791"/>
              <a:gd name="connsiteX119" fmla="*/ 1144919 w 2614664"/>
              <a:gd name="connsiteY119" fmla="*/ 558252 h 2544791"/>
              <a:gd name="connsiteX120" fmla="*/ 1191592 w 2614664"/>
              <a:gd name="connsiteY120" fmla="*/ 523962 h 2544791"/>
              <a:gd name="connsiteX121" fmla="*/ 1149682 w 2614664"/>
              <a:gd name="connsiteY121" fmla="*/ 455382 h 2544791"/>
              <a:gd name="connsiteX122" fmla="*/ 1059194 w 2614664"/>
              <a:gd name="connsiteY122" fmla="*/ 265834 h 2544791"/>
              <a:gd name="connsiteX123" fmla="*/ 1238264 w 2614664"/>
              <a:gd name="connsiteY123" fmla="*/ 160107 h 2544791"/>
              <a:gd name="connsiteX124" fmla="*/ 1363042 w 2614664"/>
              <a:gd name="connsiteY124" fmla="*/ 322032 h 2544791"/>
              <a:gd name="connsiteX125" fmla="*/ 1283032 w 2614664"/>
              <a:gd name="connsiteY125" fmla="*/ 447762 h 2544791"/>
              <a:gd name="connsiteX126" fmla="*/ 1251599 w 2614664"/>
              <a:gd name="connsiteY126" fmla="*/ 520152 h 2544791"/>
              <a:gd name="connsiteX127" fmla="*/ 1307797 w 2614664"/>
              <a:gd name="connsiteY127" fmla="*/ 535392 h 2544791"/>
              <a:gd name="connsiteX128" fmla="*/ 1620217 w 2614664"/>
              <a:gd name="connsiteY128" fmla="*/ 606829 h 2544791"/>
              <a:gd name="connsiteX129" fmla="*/ 1810717 w 2614664"/>
              <a:gd name="connsiteY129" fmla="*/ 306792 h 2544791"/>
              <a:gd name="connsiteX130" fmla="*/ 1829767 w 2614664"/>
              <a:gd name="connsiteY130" fmla="*/ 255357 h 2544791"/>
              <a:gd name="connsiteX131" fmla="*/ 1832624 w 2614664"/>
              <a:gd name="connsiteY131" fmla="*/ 51522 h 2544791"/>
              <a:gd name="connsiteX132" fmla="*/ 1924541 w 2614664"/>
              <a:gd name="connsiteY132" fmla="*/ 1754 h 25447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</a:cxnLst>
            <a:rect l="l" t="t" r="r" b="b"/>
            <a:pathLst>
              <a:path w="2614664" h="2544791">
                <a:moveTo>
                  <a:pt x="1213500" y="1488843"/>
                </a:moveTo>
                <a:cubicBezTo>
                  <a:pt x="1153492" y="1487890"/>
                  <a:pt x="1105867" y="1536468"/>
                  <a:pt x="1105867" y="1597428"/>
                </a:cubicBezTo>
                <a:cubicBezTo>
                  <a:pt x="1105867" y="1661245"/>
                  <a:pt x="1151587" y="1706965"/>
                  <a:pt x="1212547" y="1706013"/>
                </a:cubicBezTo>
                <a:cubicBezTo>
                  <a:pt x="1274460" y="1705060"/>
                  <a:pt x="1321132" y="1660293"/>
                  <a:pt x="1323037" y="1598380"/>
                </a:cubicBezTo>
                <a:cubicBezTo>
                  <a:pt x="1323990" y="1542183"/>
                  <a:pt x="1270649" y="1489795"/>
                  <a:pt x="1213500" y="1488843"/>
                </a:cubicBezTo>
                <a:close/>
                <a:moveTo>
                  <a:pt x="1470674" y="1264053"/>
                </a:moveTo>
                <a:cubicBezTo>
                  <a:pt x="1443052" y="1264053"/>
                  <a:pt x="1425907" y="1282150"/>
                  <a:pt x="1424954" y="1308820"/>
                </a:cubicBezTo>
                <a:cubicBezTo>
                  <a:pt x="1424002" y="1339300"/>
                  <a:pt x="1443052" y="1354540"/>
                  <a:pt x="1473532" y="1359303"/>
                </a:cubicBezTo>
                <a:cubicBezTo>
                  <a:pt x="1500202" y="1355493"/>
                  <a:pt x="1520204" y="1340253"/>
                  <a:pt x="1519252" y="1310725"/>
                </a:cubicBezTo>
                <a:cubicBezTo>
                  <a:pt x="1519252" y="1281198"/>
                  <a:pt x="1500202" y="1263100"/>
                  <a:pt x="1470674" y="1264053"/>
                </a:cubicBezTo>
                <a:close/>
                <a:moveTo>
                  <a:pt x="909652" y="1184043"/>
                </a:moveTo>
                <a:cubicBezTo>
                  <a:pt x="868694" y="1184043"/>
                  <a:pt x="837262" y="1218333"/>
                  <a:pt x="838214" y="1261196"/>
                </a:cubicBezTo>
                <a:cubicBezTo>
                  <a:pt x="840119" y="1302153"/>
                  <a:pt x="872504" y="1333585"/>
                  <a:pt x="911557" y="1332633"/>
                </a:cubicBezTo>
                <a:cubicBezTo>
                  <a:pt x="950609" y="1331681"/>
                  <a:pt x="981089" y="1299296"/>
                  <a:pt x="981089" y="1258338"/>
                </a:cubicBezTo>
                <a:cubicBezTo>
                  <a:pt x="981089" y="1217381"/>
                  <a:pt x="950609" y="1184995"/>
                  <a:pt x="909652" y="1184043"/>
                </a:cubicBezTo>
                <a:close/>
                <a:moveTo>
                  <a:pt x="1816432" y="1064028"/>
                </a:moveTo>
                <a:cubicBezTo>
                  <a:pt x="1782142" y="1064028"/>
                  <a:pt x="1759282" y="1086888"/>
                  <a:pt x="1759282" y="1121178"/>
                </a:cubicBezTo>
                <a:cubicBezTo>
                  <a:pt x="1759282" y="1154516"/>
                  <a:pt x="1782142" y="1170708"/>
                  <a:pt x="1813574" y="1172613"/>
                </a:cubicBezTo>
                <a:cubicBezTo>
                  <a:pt x="1847865" y="1171660"/>
                  <a:pt x="1866915" y="1154516"/>
                  <a:pt x="1867867" y="1119273"/>
                </a:cubicBezTo>
                <a:cubicBezTo>
                  <a:pt x="1867867" y="1085935"/>
                  <a:pt x="1849770" y="1064028"/>
                  <a:pt x="1816432" y="1064028"/>
                </a:cubicBezTo>
                <a:close/>
                <a:moveTo>
                  <a:pt x="957277" y="835428"/>
                </a:moveTo>
                <a:cubicBezTo>
                  <a:pt x="923940" y="832571"/>
                  <a:pt x="896317" y="860193"/>
                  <a:pt x="897270" y="894483"/>
                </a:cubicBezTo>
                <a:cubicBezTo>
                  <a:pt x="898222" y="931631"/>
                  <a:pt x="919177" y="954491"/>
                  <a:pt x="955372" y="957348"/>
                </a:cubicBezTo>
                <a:cubicBezTo>
                  <a:pt x="986805" y="960206"/>
                  <a:pt x="1016332" y="929726"/>
                  <a:pt x="1016332" y="893531"/>
                </a:cubicBezTo>
                <a:cubicBezTo>
                  <a:pt x="1011570" y="862098"/>
                  <a:pt x="993472" y="838286"/>
                  <a:pt x="957277" y="835428"/>
                </a:cubicBezTo>
                <a:close/>
                <a:moveTo>
                  <a:pt x="1305892" y="744941"/>
                </a:moveTo>
                <a:cubicBezTo>
                  <a:pt x="1237312" y="744941"/>
                  <a:pt x="1183972" y="798281"/>
                  <a:pt x="1182067" y="868766"/>
                </a:cubicBezTo>
                <a:cubicBezTo>
                  <a:pt x="1180162" y="940204"/>
                  <a:pt x="1232550" y="998306"/>
                  <a:pt x="1300177" y="999258"/>
                </a:cubicBezTo>
                <a:cubicBezTo>
                  <a:pt x="1372567" y="1000211"/>
                  <a:pt x="1428765" y="945918"/>
                  <a:pt x="1429717" y="874481"/>
                </a:cubicBezTo>
                <a:cubicBezTo>
                  <a:pt x="1430670" y="802091"/>
                  <a:pt x="1376377" y="745893"/>
                  <a:pt x="1305892" y="744941"/>
                </a:cubicBezTo>
                <a:close/>
                <a:moveTo>
                  <a:pt x="1924541" y="1754"/>
                </a:moveTo>
                <a:cubicBezTo>
                  <a:pt x="1959069" y="-3485"/>
                  <a:pt x="1995502" y="2944"/>
                  <a:pt x="2027887" y="21994"/>
                </a:cubicBezTo>
                <a:cubicBezTo>
                  <a:pt x="2092657" y="61047"/>
                  <a:pt x="2121232" y="141057"/>
                  <a:pt x="2093609" y="212494"/>
                </a:cubicBezTo>
                <a:cubicBezTo>
                  <a:pt x="2065987" y="282979"/>
                  <a:pt x="1994549" y="322032"/>
                  <a:pt x="1916444" y="309649"/>
                </a:cubicBezTo>
                <a:cubicBezTo>
                  <a:pt x="1904062" y="307744"/>
                  <a:pt x="1891679" y="306792"/>
                  <a:pt x="1879297" y="304887"/>
                </a:cubicBezTo>
                <a:cubicBezTo>
                  <a:pt x="1814527" y="416329"/>
                  <a:pt x="1744994" y="523962"/>
                  <a:pt x="1669747" y="627784"/>
                </a:cubicBezTo>
                <a:cubicBezTo>
                  <a:pt x="1674509" y="647787"/>
                  <a:pt x="1693559" y="652549"/>
                  <a:pt x="1706894" y="663027"/>
                </a:cubicBezTo>
                <a:cubicBezTo>
                  <a:pt x="1799287" y="732559"/>
                  <a:pt x="1873582" y="817332"/>
                  <a:pt x="1917397" y="925917"/>
                </a:cubicBezTo>
                <a:cubicBezTo>
                  <a:pt x="1958354" y="936394"/>
                  <a:pt x="1991692" y="909724"/>
                  <a:pt x="2029792" y="902104"/>
                </a:cubicBezTo>
                <a:cubicBezTo>
                  <a:pt x="2052652" y="897342"/>
                  <a:pt x="2074559" y="889722"/>
                  <a:pt x="2097419" y="884007"/>
                </a:cubicBezTo>
                <a:cubicBezTo>
                  <a:pt x="2121232" y="877339"/>
                  <a:pt x="2121232" y="857337"/>
                  <a:pt x="2124089" y="838287"/>
                </a:cubicBezTo>
                <a:cubicBezTo>
                  <a:pt x="2136472" y="762087"/>
                  <a:pt x="2193622" y="708747"/>
                  <a:pt x="2267917" y="703984"/>
                </a:cubicBezTo>
                <a:cubicBezTo>
                  <a:pt x="2338402" y="698269"/>
                  <a:pt x="2406982" y="745894"/>
                  <a:pt x="2426984" y="814474"/>
                </a:cubicBezTo>
                <a:cubicBezTo>
                  <a:pt x="2447939" y="886864"/>
                  <a:pt x="2416507" y="962112"/>
                  <a:pt x="2351737" y="997354"/>
                </a:cubicBezTo>
                <a:cubicBezTo>
                  <a:pt x="2285062" y="1032597"/>
                  <a:pt x="2208862" y="1018309"/>
                  <a:pt x="2157427" y="960207"/>
                </a:cubicBezTo>
                <a:cubicBezTo>
                  <a:pt x="2147902" y="949729"/>
                  <a:pt x="2142187" y="935442"/>
                  <a:pt x="2126947" y="931632"/>
                </a:cubicBezTo>
                <a:cubicBezTo>
                  <a:pt x="2070749" y="955444"/>
                  <a:pt x="2012647" y="971637"/>
                  <a:pt x="1953592" y="985924"/>
                </a:cubicBezTo>
                <a:cubicBezTo>
                  <a:pt x="1943114" y="998307"/>
                  <a:pt x="1951687" y="1010689"/>
                  <a:pt x="1954544" y="1022119"/>
                </a:cubicBezTo>
                <a:cubicBezTo>
                  <a:pt x="1978357" y="1109749"/>
                  <a:pt x="1982167" y="1199284"/>
                  <a:pt x="1971689" y="1289772"/>
                </a:cubicBezTo>
                <a:cubicBezTo>
                  <a:pt x="1969784" y="1305012"/>
                  <a:pt x="1965022" y="1321204"/>
                  <a:pt x="1981214" y="1332634"/>
                </a:cubicBezTo>
                <a:cubicBezTo>
                  <a:pt x="2091704" y="1394547"/>
                  <a:pt x="2189812" y="1472652"/>
                  <a:pt x="2294587" y="1542184"/>
                </a:cubicBezTo>
                <a:cubicBezTo>
                  <a:pt x="2314589" y="1554567"/>
                  <a:pt x="2334592" y="1566949"/>
                  <a:pt x="2354594" y="1579332"/>
                </a:cubicBezTo>
                <a:cubicBezTo>
                  <a:pt x="2406982" y="1536469"/>
                  <a:pt x="2465084" y="1526944"/>
                  <a:pt x="2526997" y="1556472"/>
                </a:cubicBezTo>
                <a:cubicBezTo>
                  <a:pt x="2583195" y="1583142"/>
                  <a:pt x="2612722" y="1629814"/>
                  <a:pt x="2614627" y="1691727"/>
                </a:cubicBezTo>
                <a:cubicBezTo>
                  <a:pt x="2616532" y="1781262"/>
                  <a:pt x="2545095" y="1852699"/>
                  <a:pt x="2456512" y="1851747"/>
                </a:cubicBezTo>
                <a:cubicBezTo>
                  <a:pt x="2366024" y="1850794"/>
                  <a:pt x="2297444" y="1773642"/>
                  <a:pt x="2304112" y="1682202"/>
                </a:cubicBezTo>
                <a:cubicBezTo>
                  <a:pt x="2305064" y="1662199"/>
                  <a:pt x="2319352" y="1643149"/>
                  <a:pt x="2308874" y="1622194"/>
                </a:cubicBezTo>
                <a:cubicBezTo>
                  <a:pt x="2205052" y="1550757"/>
                  <a:pt x="2101229" y="1479319"/>
                  <a:pt x="1996454" y="1408834"/>
                </a:cubicBezTo>
                <a:cubicBezTo>
                  <a:pt x="1982167" y="1399309"/>
                  <a:pt x="1969784" y="1379307"/>
                  <a:pt x="1946924" y="1391689"/>
                </a:cubicBezTo>
                <a:cubicBezTo>
                  <a:pt x="1899299" y="1556472"/>
                  <a:pt x="1797382" y="1679344"/>
                  <a:pt x="1650697" y="1766974"/>
                </a:cubicBezTo>
                <a:cubicBezTo>
                  <a:pt x="1696417" y="1840317"/>
                  <a:pt x="1758329" y="1899372"/>
                  <a:pt x="1810717" y="1966999"/>
                </a:cubicBezTo>
                <a:cubicBezTo>
                  <a:pt x="1823099" y="1983192"/>
                  <a:pt x="1836434" y="1999384"/>
                  <a:pt x="1848817" y="2015577"/>
                </a:cubicBezTo>
                <a:cubicBezTo>
                  <a:pt x="1866914" y="2011767"/>
                  <a:pt x="1885012" y="2007957"/>
                  <a:pt x="1904062" y="2005099"/>
                </a:cubicBezTo>
                <a:cubicBezTo>
                  <a:pt x="1979309" y="1994622"/>
                  <a:pt x="2045984" y="2033674"/>
                  <a:pt x="2072654" y="2100349"/>
                </a:cubicBezTo>
                <a:cubicBezTo>
                  <a:pt x="2099324" y="2167024"/>
                  <a:pt x="2077417" y="2244177"/>
                  <a:pt x="2018362" y="2286087"/>
                </a:cubicBezTo>
                <a:cubicBezTo>
                  <a:pt x="1960259" y="2327997"/>
                  <a:pt x="1879297" y="2324187"/>
                  <a:pt x="1825004" y="2276562"/>
                </a:cubicBezTo>
                <a:cubicBezTo>
                  <a:pt x="1771664" y="2228937"/>
                  <a:pt x="1757377" y="2151784"/>
                  <a:pt x="1790714" y="2086062"/>
                </a:cubicBezTo>
                <a:cubicBezTo>
                  <a:pt x="1794524" y="2077489"/>
                  <a:pt x="1801192" y="2069869"/>
                  <a:pt x="1805954" y="2062249"/>
                </a:cubicBezTo>
                <a:cubicBezTo>
                  <a:pt x="1737374" y="1970809"/>
                  <a:pt x="1666889" y="1881274"/>
                  <a:pt x="1584974" y="1801264"/>
                </a:cubicBezTo>
                <a:cubicBezTo>
                  <a:pt x="1469722" y="1854604"/>
                  <a:pt x="1347802" y="1867939"/>
                  <a:pt x="1223024" y="1853652"/>
                </a:cubicBezTo>
                <a:cubicBezTo>
                  <a:pt x="1207784" y="1983192"/>
                  <a:pt x="1191592" y="2113684"/>
                  <a:pt x="1176352" y="2243224"/>
                </a:cubicBezTo>
                <a:cubicBezTo>
                  <a:pt x="1270649" y="2286087"/>
                  <a:pt x="1305892" y="2382289"/>
                  <a:pt x="1258267" y="2466109"/>
                </a:cubicBezTo>
                <a:cubicBezTo>
                  <a:pt x="1213499" y="2544214"/>
                  <a:pt x="1110629" y="2568979"/>
                  <a:pt x="1035382" y="2518497"/>
                </a:cubicBezTo>
                <a:cubicBezTo>
                  <a:pt x="960134" y="2468014"/>
                  <a:pt x="943942" y="2365144"/>
                  <a:pt x="999187" y="2292754"/>
                </a:cubicBezTo>
                <a:cubicBezTo>
                  <a:pt x="1021094" y="2266084"/>
                  <a:pt x="1048717" y="2248939"/>
                  <a:pt x="1081102" y="2238462"/>
                </a:cubicBezTo>
                <a:cubicBezTo>
                  <a:pt x="1095389" y="2234652"/>
                  <a:pt x="1114439" y="2237509"/>
                  <a:pt x="1119202" y="2216554"/>
                </a:cubicBezTo>
                <a:cubicBezTo>
                  <a:pt x="1129679" y="2105112"/>
                  <a:pt x="1142062" y="1994622"/>
                  <a:pt x="1160159" y="1885084"/>
                </a:cubicBezTo>
                <a:cubicBezTo>
                  <a:pt x="1158254" y="1878417"/>
                  <a:pt x="1161112" y="1868892"/>
                  <a:pt x="1163969" y="1861272"/>
                </a:cubicBezTo>
                <a:cubicBezTo>
                  <a:pt x="1163017" y="1842222"/>
                  <a:pt x="1149682" y="1838412"/>
                  <a:pt x="1135394" y="1834602"/>
                </a:cubicBezTo>
                <a:cubicBezTo>
                  <a:pt x="1046812" y="1809837"/>
                  <a:pt x="966802" y="1767927"/>
                  <a:pt x="896317" y="1709824"/>
                </a:cubicBezTo>
                <a:cubicBezTo>
                  <a:pt x="877267" y="1693632"/>
                  <a:pt x="864884" y="1691727"/>
                  <a:pt x="852502" y="1714587"/>
                </a:cubicBezTo>
                <a:cubicBezTo>
                  <a:pt x="845834" y="1726017"/>
                  <a:pt x="839167" y="1736494"/>
                  <a:pt x="830594" y="1746019"/>
                </a:cubicBezTo>
                <a:cubicBezTo>
                  <a:pt x="802019" y="1780309"/>
                  <a:pt x="787732" y="1809837"/>
                  <a:pt x="816307" y="1858414"/>
                </a:cubicBezTo>
                <a:cubicBezTo>
                  <a:pt x="851549" y="1919374"/>
                  <a:pt x="823927" y="1998432"/>
                  <a:pt x="766777" y="2040342"/>
                </a:cubicBezTo>
                <a:cubicBezTo>
                  <a:pt x="711532" y="2081299"/>
                  <a:pt x="635332" y="2081299"/>
                  <a:pt x="580087" y="2040342"/>
                </a:cubicBezTo>
                <a:cubicBezTo>
                  <a:pt x="523889" y="1998432"/>
                  <a:pt x="502934" y="1923184"/>
                  <a:pt x="528652" y="1857462"/>
                </a:cubicBezTo>
                <a:cubicBezTo>
                  <a:pt x="554369" y="1793644"/>
                  <a:pt x="621044" y="1747924"/>
                  <a:pt x="687719" y="1762212"/>
                </a:cubicBezTo>
                <a:cubicBezTo>
                  <a:pt x="735344" y="1772689"/>
                  <a:pt x="755347" y="1755544"/>
                  <a:pt x="778207" y="1720302"/>
                </a:cubicBezTo>
                <a:cubicBezTo>
                  <a:pt x="823927" y="1649817"/>
                  <a:pt x="825832" y="1650769"/>
                  <a:pt x="778207" y="1585999"/>
                </a:cubicBezTo>
                <a:cubicBezTo>
                  <a:pt x="741059" y="1533612"/>
                  <a:pt x="712484" y="1477414"/>
                  <a:pt x="690577" y="1417407"/>
                </a:cubicBezTo>
                <a:cubicBezTo>
                  <a:pt x="684862" y="1401214"/>
                  <a:pt x="683909" y="1382164"/>
                  <a:pt x="661049" y="1378354"/>
                </a:cubicBezTo>
                <a:cubicBezTo>
                  <a:pt x="650572" y="1384069"/>
                  <a:pt x="639142" y="1383117"/>
                  <a:pt x="627712" y="1382164"/>
                </a:cubicBezTo>
                <a:cubicBezTo>
                  <a:pt x="552464" y="1390737"/>
                  <a:pt x="477217" y="1393594"/>
                  <a:pt x="401969" y="1395499"/>
                </a:cubicBezTo>
                <a:cubicBezTo>
                  <a:pt x="385777" y="1397404"/>
                  <a:pt x="370537" y="1400262"/>
                  <a:pt x="354344" y="1400262"/>
                </a:cubicBezTo>
                <a:cubicBezTo>
                  <a:pt x="327674" y="1401214"/>
                  <a:pt x="309577" y="1407882"/>
                  <a:pt x="298147" y="1438362"/>
                </a:cubicBezTo>
                <a:cubicBezTo>
                  <a:pt x="270524" y="1512657"/>
                  <a:pt x="196229" y="1549804"/>
                  <a:pt x="122887" y="1534564"/>
                </a:cubicBezTo>
                <a:cubicBezTo>
                  <a:pt x="50497" y="1519324"/>
                  <a:pt x="967" y="1459317"/>
                  <a:pt x="14" y="1385974"/>
                </a:cubicBezTo>
                <a:cubicBezTo>
                  <a:pt x="-938" y="1308822"/>
                  <a:pt x="45734" y="1247862"/>
                  <a:pt x="119077" y="1229764"/>
                </a:cubicBezTo>
                <a:cubicBezTo>
                  <a:pt x="192419" y="1211667"/>
                  <a:pt x="264809" y="1248814"/>
                  <a:pt x="298147" y="1320252"/>
                </a:cubicBezTo>
                <a:cubicBezTo>
                  <a:pt x="301957" y="1326919"/>
                  <a:pt x="304814" y="1334539"/>
                  <a:pt x="307672" y="1342159"/>
                </a:cubicBezTo>
                <a:cubicBezTo>
                  <a:pt x="412447" y="1335492"/>
                  <a:pt x="516269" y="1328824"/>
                  <a:pt x="621044" y="1322157"/>
                </a:cubicBezTo>
                <a:cubicBezTo>
                  <a:pt x="636284" y="1321204"/>
                  <a:pt x="658192" y="1326919"/>
                  <a:pt x="662002" y="1301202"/>
                </a:cubicBezTo>
                <a:cubicBezTo>
                  <a:pt x="646762" y="1218334"/>
                  <a:pt x="650572" y="1137372"/>
                  <a:pt x="667717" y="1055457"/>
                </a:cubicBezTo>
                <a:cubicBezTo>
                  <a:pt x="600089" y="1017357"/>
                  <a:pt x="542939" y="964017"/>
                  <a:pt x="468644" y="937347"/>
                </a:cubicBezTo>
                <a:cubicBezTo>
                  <a:pt x="392444" y="999259"/>
                  <a:pt x="293384" y="989734"/>
                  <a:pt x="239092" y="915439"/>
                </a:cubicBezTo>
                <a:cubicBezTo>
                  <a:pt x="186704" y="843049"/>
                  <a:pt x="205754" y="738274"/>
                  <a:pt x="281954" y="690649"/>
                </a:cubicBezTo>
                <a:cubicBezTo>
                  <a:pt x="356249" y="643977"/>
                  <a:pt x="456262" y="668742"/>
                  <a:pt x="500077" y="744942"/>
                </a:cubicBezTo>
                <a:cubicBezTo>
                  <a:pt x="519127" y="778279"/>
                  <a:pt x="522937" y="813522"/>
                  <a:pt x="518174" y="850669"/>
                </a:cubicBezTo>
                <a:cubicBezTo>
                  <a:pt x="516269" y="865909"/>
                  <a:pt x="507697" y="882102"/>
                  <a:pt x="524842" y="894484"/>
                </a:cubicBezTo>
                <a:cubicBezTo>
                  <a:pt x="581992" y="920202"/>
                  <a:pt x="626759" y="969732"/>
                  <a:pt x="688672" y="986877"/>
                </a:cubicBezTo>
                <a:cubicBezTo>
                  <a:pt x="720104" y="886864"/>
                  <a:pt x="772492" y="800187"/>
                  <a:pt x="848692" y="728749"/>
                </a:cubicBezTo>
                <a:cubicBezTo>
                  <a:pt x="855359" y="708747"/>
                  <a:pt x="841072" y="695412"/>
                  <a:pt x="832499" y="681124"/>
                </a:cubicBezTo>
                <a:cubicBezTo>
                  <a:pt x="762014" y="561109"/>
                  <a:pt x="691529" y="440142"/>
                  <a:pt x="621044" y="320127"/>
                </a:cubicBezTo>
                <a:cubicBezTo>
                  <a:pt x="566752" y="330604"/>
                  <a:pt x="516269" y="326794"/>
                  <a:pt x="472454" y="290599"/>
                </a:cubicBezTo>
                <a:cubicBezTo>
                  <a:pt x="404827" y="235354"/>
                  <a:pt x="395302" y="136294"/>
                  <a:pt x="450547" y="69619"/>
                </a:cubicBezTo>
                <a:cubicBezTo>
                  <a:pt x="505792" y="1992"/>
                  <a:pt x="609614" y="-5628"/>
                  <a:pt x="674384" y="53427"/>
                </a:cubicBezTo>
                <a:cubicBezTo>
                  <a:pt x="742012" y="114387"/>
                  <a:pt x="742964" y="209637"/>
                  <a:pt x="677242" y="281074"/>
                </a:cubicBezTo>
                <a:cubicBezTo>
                  <a:pt x="675337" y="293457"/>
                  <a:pt x="680099" y="302982"/>
                  <a:pt x="685814" y="312507"/>
                </a:cubicBezTo>
                <a:cubicBezTo>
                  <a:pt x="757252" y="434427"/>
                  <a:pt x="829642" y="557299"/>
                  <a:pt x="901079" y="682077"/>
                </a:cubicBezTo>
                <a:cubicBezTo>
                  <a:pt x="973469" y="623022"/>
                  <a:pt x="1055384" y="583017"/>
                  <a:pt x="1144919" y="558252"/>
                </a:cubicBezTo>
                <a:cubicBezTo>
                  <a:pt x="1163017" y="553489"/>
                  <a:pt x="1193497" y="559204"/>
                  <a:pt x="1191592" y="523962"/>
                </a:cubicBezTo>
                <a:cubicBezTo>
                  <a:pt x="1189687" y="493482"/>
                  <a:pt x="1189687" y="469669"/>
                  <a:pt x="1149682" y="455382"/>
                </a:cubicBezTo>
                <a:cubicBezTo>
                  <a:pt x="1070624" y="427759"/>
                  <a:pt x="1034429" y="343939"/>
                  <a:pt x="1059194" y="265834"/>
                </a:cubicBezTo>
                <a:cubicBezTo>
                  <a:pt x="1083007" y="189634"/>
                  <a:pt x="1158254" y="144867"/>
                  <a:pt x="1238264" y="160107"/>
                </a:cubicBezTo>
                <a:cubicBezTo>
                  <a:pt x="1313512" y="174394"/>
                  <a:pt x="1367804" y="243927"/>
                  <a:pt x="1363042" y="322032"/>
                </a:cubicBezTo>
                <a:cubicBezTo>
                  <a:pt x="1359232" y="378229"/>
                  <a:pt x="1334467" y="424902"/>
                  <a:pt x="1283032" y="447762"/>
                </a:cubicBezTo>
                <a:cubicBezTo>
                  <a:pt x="1244932" y="463954"/>
                  <a:pt x="1243979" y="490624"/>
                  <a:pt x="1251599" y="520152"/>
                </a:cubicBezTo>
                <a:cubicBezTo>
                  <a:pt x="1260172" y="553489"/>
                  <a:pt x="1288747" y="535392"/>
                  <a:pt x="1307797" y="535392"/>
                </a:cubicBezTo>
                <a:cubicBezTo>
                  <a:pt x="1417334" y="534439"/>
                  <a:pt x="1521157" y="562062"/>
                  <a:pt x="1620217" y="606829"/>
                </a:cubicBezTo>
                <a:cubicBezTo>
                  <a:pt x="1684034" y="506817"/>
                  <a:pt x="1747852" y="406804"/>
                  <a:pt x="1810717" y="306792"/>
                </a:cubicBezTo>
                <a:cubicBezTo>
                  <a:pt x="1820242" y="290599"/>
                  <a:pt x="1836434" y="277264"/>
                  <a:pt x="1829767" y="255357"/>
                </a:cubicBezTo>
                <a:cubicBezTo>
                  <a:pt x="1779284" y="189634"/>
                  <a:pt x="1780237" y="109624"/>
                  <a:pt x="1832624" y="51522"/>
                </a:cubicBezTo>
                <a:cubicBezTo>
                  <a:pt x="1857389" y="23900"/>
                  <a:pt x="1890012" y="6993"/>
                  <a:pt x="1924541" y="1754"/>
                </a:cubicBezTo>
                <a:close/>
              </a:path>
            </a:pathLst>
          </a:custGeom>
          <a:solidFill>
            <a:schemeClr val="bg1">
              <a:alpha val="80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3" name="Freeform: Shape 62">
            <a:extLst>
              <a:ext uri="{FF2B5EF4-FFF2-40B4-BE49-F238E27FC236}">
                <a16:creationId xmlns="" xmlns:a16="http://schemas.microsoft.com/office/drawing/2014/main" id="{50FE7CBD-DD18-4BCD-85D4-FF1ECCA162FC}"/>
              </a:ext>
            </a:extLst>
          </p:cNvPr>
          <p:cNvSpPr/>
          <p:nvPr/>
        </p:nvSpPr>
        <p:spPr>
          <a:xfrm>
            <a:off x="831429" y="2857890"/>
            <a:ext cx="660327" cy="642681"/>
          </a:xfrm>
          <a:custGeom>
            <a:avLst/>
            <a:gdLst>
              <a:gd name="connsiteX0" fmla="*/ 1213500 w 2614664"/>
              <a:gd name="connsiteY0" fmla="*/ 1488843 h 2544791"/>
              <a:gd name="connsiteX1" fmla="*/ 1105867 w 2614664"/>
              <a:gd name="connsiteY1" fmla="*/ 1597428 h 2544791"/>
              <a:gd name="connsiteX2" fmla="*/ 1212547 w 2614664"/>
              <a:gd name="connsiteY2" fmla="*/ 1706013 h 2544791"/>
              <a:gd name="connsiteX3" fmla="*/ 1323037 w 2614664"/>
              <a:gd name="connsiteY3" fmla="*/ 1598380 h 2544791"/>
              <a:gd name="connsiteX4" fmla="*/ 1213500 w 2614664"/>
              <a:gd name="connsiteY4" fmla="*/ 1488843 h 2544791"/>
              <a:gd name="connsiteX5" fmla="*/ 1470674 w 2614664"/>
              <a:gd name="connsiteY5" fmla="*/ 1264053 h 2544791"/>
              <a:gd name="connsiteX6" fmla="*/ 1424954 w 2614664"/>
              <a:gd name="connsiteY6" fmla="*/ 1308820 h 2544791"/>
              <a:gd name="connsiteX7" fmla="*/ 1473532 w 2614664"/>
              <a:gd name="connsiteY7" fmla="*/ 1359303 h 2544791"/>
              <a:gd name="connsiteX8" fmla="*/ 1519252 w 2614664"/>
              <a:gd name="connsiteY8" fmla="*/ 1310725 h 2544791"/>
              <a:gd name="connsiteX9" fmla="*/ 1470674 w 2614664"/>
              <a:gd name="connsiteY9" fmla="*/ 1264053 h 2544791"/>
              <a:gd name="connsiteX10" fmla="*/ 909652 w 2614664"/>
              <a:gd name="connsiteY10" fmla="*/ 1184043 h 2544791"/>
              <a:gd name="connsiteX11" fmla="*/ 838214 w 2614664"/>
              <a:gd name="connsiteY11" fmla="*/ 1261196 h 2544791"/>
              <a:gd name="connsiteX12" fmla="*/ 911557 w 2614664"/>
              <a:gd name="connsiteY12" fmla="*/ 1332633 h 2544791"/>
              <a:gd name="connsiteX13" fmla="*/ 981089 w 2614664"/>
              <a:gd name="connsiteY13" fmla="*/ 1258338 h 2544791"/>
              <a:gd name="connsiteX14" fmla="*/ 909652 w 2614664"/>
              <a:gd name="connsiteY14" fmla="*/ 1184043 h 2544791"/>
              <a:gd name="connsiteX15" fmla="*/ 1816432 w 2614664"/>
              <a:gd name="connsiteY15" fmla="*/ 1064028 h 2544791"/>
              <a:gd name="connsiteX16" fmla="*/ 1759282 w 2614664"/>
              <a:gd name="connsiteY16" fmla="*/ 1121178 h 2544791"/>
              <a:gd name="connsiteX17" fmla="*/ 1813574 w 2614664"/>
              <a:gd name="connsiteY17" fmla="*/ 1172613 h 2544791"/>
              <a:gd name="connsiteX18" fmla="*/ 1867867 w 2614664"/>
              <a:gd name="connsiteY18" fmla="*/ 1119273 h 2544791"/>
              <a:gd name="connsiteX19" fmla="*/ 1816432 w 2614664"/>
              <a:gd name="connsiteY19" fmla="*/ 1064028 h 2544791"/>
              <a:gd name="connsiteX20" fmla="*/ 957277 w 2614664"/>
              <a:gd name="connsiteY20" fmla="*/ 835428 h 2544791"/>
              <a:gd name="connsiteX21" fmla="*/ 897270 w 2614664"/>
              <a:gd name="connsiteY21" fmla="*/ 894483 h 2544791"/>
              <a:gd name="connsiteX22" fmla="*/ 955372 w 2614664"/>
              <a:gd name="connsiteY22" fmla="*/ 957348 h 2544791"/>
              <a:gd name="connsiteX23" fmla="*/ 1016332 w 2614664"/>
              <a:gd name="connsiteY23" fmla="*/ 893531 h 2544791"/>
              <a:gd name="connsiteX24" fmla="*/ 957277 w 2614664"/>
              <a:gd name="connsiteY24" fmla="*/ 835428 h 2544791"/>
              <a:gd name="connsiteX25" fmla="*/ 1305892 w 2614664"/>
              <a:gd name="connsiteY25" fmla="*/ 744941 h 2544791"/>
              <a:gd name="connsiteX26" fmla="*/ 1182067 w 2614664"/>
              <a:gd name="connsiteY26" fmla="*/ 868766 h 2544791"/>
              <a:gd name="connsiteX27" fmla="*/ 1300177 w 2614664"/>
              <a:gd name="connsiteY27" fmla="*/ 999258 h 2544791"/>
              <a:gd name="connsiteX28" fmla="*/ 1429717 w 2614664"/>
              <a:gd name="connsiteY28" fmla="*/ 874481 h 2544791"/>
              <a:gd name="connsiteX29" fmla="*/ 1305892 w 2614664"/>
              <a:gd name="connsiteY29" fmla="*/ 744941 h 2544791"/>
              <a:gd name="connsiteX30" fmla="*/ 1924541 w 2614664"/>
              <a:gd name="connsiteY30" fmla="*/ 1754 h 2544791"/>
              <a:gd name="connsiteX31" fmla="*/ 2027887 w 2614664"/>
              <a:gd name="connsiteY31" fmla="*/ 21994 h 2544791"/>
              <a:gd name="connsiteX32" fmla="*/ 2093609 w 2614664"/>
              <a:gd name="connsiteY32" fmla="*/ 212494 h 2544791"/>
              <a:gd name="connsiteX33" fmla="*/ 1916444 w 2614664"/>
              <a:gd name="connsiteY33" fmla="*/ 309649 h 2544791"/>
              <a:gd name="connsiteX34" fmla="*/ 1879297 w 2614664"/>
              <a:gd name="connsiteY34" fmla="*/ 304887 h 2544791"/>
              <a:gd name="connsiteX35" fmla="*/ 1669747 w 2614664"/>
              <a:gd name="connsiteY35" fmla="*/ 627784 h 2544791"/>
              <a:gd name="connsiteX36" fmla="*/ 1706894 w 2614664"/>
              <a:gd name="connsiteY36" fmla="*/ 663027 h 2544791"/>
              <a:gd name="connsiteX37" fmla="*/ 1917397 w 2614664"/>
              <a:gd name="connsiteY37" fmla="*/ 925917 h 2544791"/>
              <a:gd name="connsiteX38" fmla="*/ 2029792 w 2614664"/>
              <a:gd name="connsiteY38" fmla="*/ 902104 h 2544791"/>
              <a:gd name="connsiteX39" fmla="*/ 2097419 w 2614664"/>
              <a:gd name="connsiteY39" fmla="*/ 884007 h 2544791"/>
              <a:gd name="connsiteX40" fmla="*/ 2124089 w 2614664"/>
              <a:gd name="connsiteY40" fmla="*/ 838287 h 2544791"/>
              <a:gd name="connsiteX41" fmla="*/ 2267917 w 2614664"/>
              <a:gd name="connsiteY41" fmla="*/ 703984 h 2544791"/>
              <a:gd name="connsiteX42" fmla="*/ 2426984 w 2614664"/>
              <a:gd name="connsiteY42" fmla="*/ 814474 h 2544791"/>
              <a:gd name="connsiteX43" fmla="*/ 2351737 w 2614664"/>
              <a:gd name="connsiteY43" fmla="*/ 997354 h 2544791"/>
              <a:gd name="connsiteX44" fmla="*/ 2157427 w 2614664"/>
              <a:gd name="connsiteY44" fmla="*/ 960207 h 2544791"/>
              <a:gd name="connsiteX45" fmla="*/ 2126947 w 2614664"/>
              <a:gd name="connsiteY45" fmla="*/ 931632 h 2544791"/>
              <a:gd name="connsiteX46" fmla="*/ 1953592 w 2614664"/>
              <a:gd name="connsiteY46" fmla="*/ 985924 h 2544791"/>
              <a:gd name="connsiteX47" fmla="*/ 1954544 w 2614664"/>
              <a:gd name="connsiteY47" fmla="*/ 1022119 h 2544791"/>
              <a:gd name="connsiteX48" fmla="*/ 1971689 w 2614664"/>
              <a:gd name="connsiteY48" fmla="*/ 1289772 h 2544791"/>
              <a:gd name="connsiteX49" fmla="*/ 1981214 w 2614664"/>
              <a:gd name="connsiteY49" fmla="*/ 1332634 h 2544791"/>
              <a:gd name="connsiteX50" fmla="*/ 2294587 w 2614664"/>
              <a:gd name="connsiteY50" fmla="*/ 1542184 h 2544791"/>
              <a:gd name="connsiteX51" fmla="*/ 2354594 w 2614664"/>
              <a:gd name="connsiteY51" fmla="*/ 1579332 h 2544791"/>
              <a:gd name="connsiteX52" fmla="*/ 2526997 w 2614664"/>
              <a:gd name="connsiteY52" fmla="*/ 1556472 h 2544791"/>
              <a:gd name="connsiteX53" fmla="*/ 2614627 w 2614664"/>
              <a:gd name="connsiteY53" fmla="*/ 1691727 h 2544791"/>
              <a:gd name="connsiteX54" fmla="*/ 2456512 w 2614664"/>
              <a:gd name="connsiteY54" fmla="*/ 1851747 h 2544791"/>
              <a:gd name="connsiteX55" fmla="*/ 2304112 w 2614664"/>
              <a:gd name="connsiteY55" fmla="*/ 1682202 h 2544791"/>
              <a:gd name="connsiteX56" fmla="*/ 2308874 w 2614664"/>
              <a:gd name="connsiteY56" fmla="*/ 1622194 h 2544791"/>
              <a:gd name="connsiteX57" fmla="*/ 1996454 w 2614664"/>
              <a:gd name="connsiteY57" fmla="*/ 1408834 h 2544791"/>
              <a:gd name="connsiteX58" fmla="*/ 1946924 w 2614664"/>
              <a:gd name="connsiteY58" fmla="*/ 1391689 h 2544791"/>
              <a:gd name="connsiteX59" fmla="*/ 1650697 w 2614664"/>
              <a:gd name="connsiteY59" fmla="*/ 1766974 h 2544791"/>
              <a:gd name="connsiteX60" fmla="*/ 1810717 w 2614664"/>
              <a:gd name="connsiteY60" fmla="*/ 1966999 h 2544791"/>
              <a:gd name="connsiteX61" fmla="*/ 1848817 w 2614664"/>
              <a:gd name="connsiteY61" fmla="*/ 2015577 h 2544791"/>
              <a:gd name="connsiteX62" fmla="*/ 1904062 w 2614664"/>
              <a:gd name="connsiteY62" fmla="*/ 2005099 h 2544791"/>
              <a:gd name="connsiteX63" fmla="*/ 2072654 w 2614664"/>
              <a:gd name="connsiteY63" fmla="*/ 2100349 h 2544791"/>
              <a:gd name="connsiteX64" fmla="*/ 2018362 w 2614664"/>
              <a:gd name="connsiteY64" fmla="*/ 2286087 h 2544791"/>
              <a:gd name="connsiteX65" fmla="*/ 1825004 w 2614664"/>
              <a:gd name="connsiteY65" fmla="*/ 2276562 h 2544791"/>
              <a:gd name="connsiteX66" fmla="*/ 1790714 w 2614664"/>
              <a:gd name="connsiteY66" fmla="*/ 2086062 h 2544791"/>
              <a:gd name="connsiteX67" fmla="*/ 1805954 w 2614664"/>
              <a:gd name="connsiteY67" fmla="*/ 2062249 h 2544791"/>
              <a:gd name="connsiteX68" fmla="*/ 1584974 w 2614664"/>
              <a:gd name="connsiteY68" fmla="*/ 1801264 h 2544791"/>
              <a:gd name="connsiteX69" fmla="*/ 1223024 w 2614664"/>
              <a:gd name="connsiteY69" fmla="*/ 1853652 h 2544791"/>
              <a:gd name="connsiteX70" fmla="*/ 1176352 w 2614664"/>
              <a:gd name="connsiteY70" fmla="*/ 2243224 h 2544791"/>
              <a:gd name="connsiteX71" fmla="*/ 1258267 w 2614664"/>
              <a:gd name="connsiteY71" fmla="*/ 2466109 h 2544791"/>
              <a:gd name="connsiteX72" fmla="*/ 1035382 w 2614664"/>
              <a:gd name="connsiteY72" fmla="*/ 2518497 h 2544791"/>
              <a:gd name="connsiteX73" fmla="*/ 999187 w 2614664"/>
              <a:gd name="connsiteY73" fmla="*/ 2292754 h 2544791"/>
              <a:gd name="connsiteX74" fmla="*/ 1081102 w 2614664"/>
              <a:gd name="connsiteY74" fmla="*/ 2238462 h 2544791"/>
              <a:gd name="connsiteX75" fmla="*/ 1119202 w 2614664"/>
              <a:gd name="connsiteY75" fmla="*/ 2216554 h 2544791"/>
              <a:gd name="connsiteX76" fmla="*/ 1160159 w 2614664"/>
              <a:gd name="connsiteY76" fmla="*/ 1885084 h 2544791"/>
              <a:gd name="connsiteX77" fmla="*/ 1163969 w 2614664"/>
              <a:gd name="connsiteY77" fmla="*/ 1861272 h 2544791"/>
              <a:gd name="connsiteX78" fmla="*/ 1135394 w 2614664"/>
              <a:gd name="connsiteY78" fmla="*/ 1834602 h 2544791"/>
              <a:gd name="connsiteX79" fmla="*/ 896317 w 2614664"/>
              <a:gd name="connsiteY79" fmla="*/ 1709824 h 2544791"/>
              <a:gd name="connsiteX80" fmla="*/ 852502 w 2614664"/>
              <a:gd name="connsiteY80" fmla="*/ 1714587 h 2544791"/>
              <a:gd name="connsiteX81" fmla="*/ 830594 w 2614664"/>
              <a:gd name="connsiteY81" fmla="*/ 1746019 h 2544791"/>
              <a:gd name="connsiteX82" fmla="*/ 816307 w 2614664"/>
              <a:gd name="connsiteY82" fmla="*/ 1858414 h 2544791"/>
              <a:gd name="connsiteX83" fmla="*/ 766777 w 2614664"/>
              <a:gd name="connsiteY83" fmla="*/ 2040342 h 2544791"/>
              <a:gd name="connsiteX84" fmla="*/ 580087 w 2614664"/>
              <a:gd name="connsiteY84" fmla="*/ 2040342 h 2544791"/>
              <a:gd name="connsiteX85" fmla="*/ 528652 w 2614664"/>
              <a:gd name="connsiteY85" fmla="*/ 1857462 h 2544791"/>
              <a:gd name="connsiteX86" fmla="*/ 687719 w 2614664"/>
              <a:gd name="connsiteY86" fmla="*/ 1762212 h 2544791"/>
              <a:gd name="connsiteX87" fmla="*/ 778207 w 2614664"/>
              <a:gd name="connsiteY87" fmla="*/ 1720302 h 2544791"/>
              <a:gd name="connsiteX88" fmla="*/ 778207 w 2614664"/>
              <a:gd name="connsiteY88" fmla="*/ 1585999 h 2544791"/>
              <a:gd name="connsiteX89" fmla="*/ 690577 w 2614664"/>
              <a:gd name="connsiteY89" fmla="*/ 1417407 h 2544791"/>
              <a:gd name="connsiteX90" fmla="*/ 661049 w 2614664"/>
              <a:gd name="connsiteY90" fmla="*/ 1378354 h 2544791"/>
              <a:gd name="connsiteX91" fmla="*/ 627712 w 2614664"/>
              <a:gd name="connsiteY91" fmla="*/ 1382164 h 2544791"/>
              <a:gd name="connsiteX92" fmla="*/ 401969 w 2614664"/>
              <a:gd name="connsiteY92" fmla="*/ 1395499 h 2544791"/>
              <a:gd name="connsiteX93" fmla="*/ 354344 w 2614664"/>
              <a:gd name="connsiteY93" fmla="*/ 1400262 h 2544791"/>
              <a:gd name="connsiteX94" fmla="*/ 298147 w 2614664"/>
              <a:gd name="connsiteY94" fmla="*/ 1438362 h 2544791"/>
              <a:gd name="connsiteX95" fmla="*/ 122887 w 2614664"/>
              <a:gd name="connsiteY95" fmla="*/ 1534564 h 2544791"/>
              <a:gd name="connsiteX96" fmla="*/ 14 w 2614664"/>
              <a:gd name="connsiteY96" fmla="*/ 1385974 h 2544791"/>
              <a:gd name="connsiteX97" fmla="*/ 119077 w 2614664"/>
              <a:gd name="connsiteY97" fmla="*/ 1229764 h 2544791"/>
              <a:gd name="connsiteX98" fmla="*/ 298147 w 2614664"/>
              <a:gd name="connsiteY98" fmla="*/ 1320252 h 2544791"/>
              <a:gd name="connsiteX99" fmla="*/ 307672 w 2614664"/>
              <a:gd name="connsiteY99" fmla="*/ 1342159 h 2544791"/>
              <a:gd name="connsiteX100" fmla="*/ 621044 w 2614664"/>
              <a:gd name="connsiteY100" fmla="*/ 1322157 h 2544791"/>
              <a:gd name="connsiteX101" fmla="*/ 662002 w 2614664"/>
              <a:gd name="connsiteY101" fmla="*/ 1301202 h 2544791"/>
              <a:gd name="connsiteX102" fmla="*/ 667717 w 2614664"/>
              <a:gd name="connsiteY102" fmla="*/ 1055457 h 2544791"/>
              <a:gd name="connsiteX103" fmla="*/ 468644 w 2614664"/>
              <a:gd name="connsiteY103" fmla="*/ 937347 h 2544791"/>
              <a:gd name="connsiteX104" fmla="*/ 239092 w 2614664"/>
              <a:gd name="connsiteY104" fmla="*/ 915439 h 2544791"/>
              <a:gd name="connsiteX105" fmla="*/ 281954 w 2614664"/>
              <a:gd name="connsiteY105" fmla="*/ 690649 h 2544791"/>
              <a:gd name="connsiteX106" fmla="*/ 500077 w 2614664"/>
              <a:gd name="connsiteY106" fmla="*/ 744942 h 2544791"/>
              <a:gd name="connsiteX107" fmla="*/ 518174 w 2614664"/>
              <a:gd name="connsiteY107" fmla="*/ 850669 h 2544791"/>
              <a:gd name="connsiteX108" fmla="*/ 524842 w 2614664"/>
              <a:gd name="connsiteY108" fmla="*/ 894484 h 2544791"/>
              <a:gd name="connsiteX109" fmla="*/ 688672 w 2614664"/>
              <a:gd name="connsiteY109" fmla="*/ 986877 h 2544791"/>
              <a:gd name="connsiteX110" fmla="*/ 848692 w 2614664"/>
              <a:gd name="connsiteY110" fmla="*/ 728749 h 2544791"/>
              <a:gd name="connsiteX111" fmla="*/ 832499 w 2614664"/>
              <a:gd name="connsiteY111" fmla="*/ 681124 h 2544791"/>
              <a:gd name="connsiteX112" fmla="*/ 621044 w 2614664"/>
              <a:gd name="connsiteY112" fmla="*/ 320127 h 2544791"/>
              <a:gd name="connsiteX113" fmla="*/ 472454 w 2614664"/>
              <a:gd name="connsiteY113" fmla="*/ 290599 h 2544791"/>
              <a:gd name="connsiteX114" fmla="*/ 450547 w 2614664"/>
              <a:gd name="connsiteY114" fmla="*/ 69619 h 2544791"/>
              <a:gd name="connsiteX115" fmla="*/ 674384 w 2614664"/>
              <a:gd name="connsiteY115" fmla="*/ 53427 h 2544791"/>
              <a:gd name="connsiteX116" fmla="*/ 677242 w 2614664"/>
              <a:gd name="connsiteY116" fmla="*/ 281074 h 2544791"/>
              <a:gd name="connsiteX117" fmla="*/ 685814 w 2614664"/>
              <a:gd name="connsiteY117" fmla="*/ 312507 h 2544791"/>
              <a:gd name="connsiteX118" fmla="*/ 901079 w 2614664"/>
              <a:gd name="connsiteY118" fmla="*/ 682077 h 2544791"/>
              <a:gd name="connsiteX119" fmla="*/ 1144919 w 2614664"/>
              <a:gd name="connsiteY119" fmla="*/ 558252 h 2544791"/>
              <a:gd name="connsiteX120" fmla="*/ 1191592 w 2614664"/>
              <a:gd name="connsiteY120" fmla="*/ 523962 h 2544791"/>
              <a:gd name="connsiteX121" fmla="*/ 1149682 w 2614664"/>
              <a:gd name="connsiteY121" fmla="*/ 455382 h 2544791"/>
              <a:gd name="connsiteX122" fmla="*/ 1059194 w 2614664"/>
              <a:gd name="connsiteY122" fmla="*/ 265834 h 2544791"/>
              <a:gd name="connsiteX123" fmla="*/ 1238264 w 2614664"/>
              <a:gd name="connsiteY123" fmla="*/ 160107 h 2544791"/>
              <a:gd name="connsiteX124" fmla="*/ 1363042 w 2614664"/>
              <a:gd name="connsiteY124" fmla="*/ 322032 h 2544791"/>
              <a:gd name="connsiteX125" fmla="*/ 1283032 w 2614664"/>
              <a:gd name="connsiteY125" fmla="*/ 447762 h 2544791"/>
              <a:gd name="connsiteX126" fmla="*/ 1251599 w 2614664"/>
              <a:gd name="connsiteY126" fmla="*/ 520152 h 2544791"/>
              <a:gd name="connsiteX127" fmla="*/ 1307797 w 2614664"/>
              <a:gd name="connsiteY127" fmla="*/ 535392 h 2544791"/>
              <a:gd name="connsiteX128" fmla="*/ 1620217 w 2614664"/>
              <a:gd name="connsiteY128" fmla="*/ 606829 h 2544791"/>
              <a:gd name="connsiteX129" fmla="*/ 1810717 w 2614664"/>
              <a:gd name="connsiteY129" fmla="*/ 306792 h 2544791"/>
              <a:gd name="connsiteX130" fmla="*/ 1829767 w 2614664"/>
              <a:gd name="connsiteY130" fmla="*/ 255357 h 2544791"/>
              <a:gd name="connsiteX131" fmla="*/ 1832624 w 2614664"/>
              <a:gd name="connsiteY131" fmla="*/ 51522 h 2544791"/>
              <a:gd name="connsiteX132" fmla="*/ 1924541 w 2614664"/>
              <a:gd name="connsiteY132" fmla="*/ 1754 h 25447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</a:cxnLst>
            <a:rect l="l" t="t" r="r" b="b"/>
            <a:pathLst>
              <a:path w="2614664" h="2544791">
                <a:moveTo>
                  <a:pt x="1213500" y="1488843"/>
                </a:moveTo>
                <a:cubicBezTo>
                  <a:pt x="1153492" y="1487890"/>
                  <a:pt x="1105867" y="1536468"/>
                  <a:pt x="1105867" y="1597428"/>
                </a:cubicBezTo>
                <a:cubicBezTo>
                  <a:pt x="1105867" y="1661245"/>
                  <a:pt x="1151587" y="1706965"/>
                  <a:pt x="1212547" y="1706013"/>
                </a:cubicBezTo>
                <a:cubicBezTo>
                  <a:pt x="1274460" y="1705060"/>
                  <a:pt x="1321132" y="1660293"/>
                  <a:pt x="1323037" y="1598380"/>
                </a:cubicBezTo>
                <a:cubicBezTo>
                  <a:pt x="1323990" y="1542183"/>
                  <a:pt x="1270649" y="1489795"/>
                  <a:pt x="1213500" y="1488843"/>
                </a:cubicBezTo>
                <a:close/>
                <a:moveTo>
                  <a:pt x="1470674" y="1264053"/>
                </a:moveTo>
                <a:cubicBezTo>
                  <a:pt x="1443052" y="1264053"/>
                  <a:pt x="1425907" y="1282150"/>
                  <a:pt x="1424954" y="1308820"/>
                </a:cubicBezTo>
                <a:cubicBezTo>
                  <a:pt x="1424002" y="1339300"/>
                  <a:pt x="1443052" y="1354540"/>
                  <a:pt x="1473532" y="1359303"/>
                </a:cubicBezTo>
                <a:cubicBezTo>
                  <a:pt x="1500202" y="1355493"/>
                  <a:pt x="1520204" y="1340253"/>
                  <a:pt x="1519252" y="1310725"/>
                </a:cubicBezTo>
                <a:cubicBezTo>
                  <a:pt x="1519252" y="1281198"/>
                  <a:pt x="1500202" y="1263100"/>
                  <a:pt x="1470674" y="1264053"/>
                </a:cubicBezTo>
                <a:close/>
                <a:moveTo>
                  <a:pt x="909652" y="1184043"/>
                </a:moveTo>
                <a:cubicBezTo>
                  <a:pt x="868694" y="1184043"/>
                  <a:pt x="837262" y="1218333"/>
                  <a:pt x="838214" y="1261196"/>
                </a:cubicBezTo>
                <a:cubicBezTo>
                  <a:pt x="840119" y="1302153"/>
                  <a:pt x="872504" y="1333585"/>
                  <a:pt x="911557" y="1332633"/>
                </a:cubicBezTo>
                <a:cubicBezTo>
                  <a:pt x="950609" y="1331681"/>
                  <a:pt x="981089" y="1299296"/>
                  <a:pt x="981089" y="1258338"/>
                </a:cubicBezTo>
                <a:cubicBezTo>
                  <a:pt x="981089" y="1217381"/>
                  <a:pt x="950609" y="1184995"/>
                  <a:pt x="909652" y="1184043"/>
                </a:cubicBezTo>
                <a:close/>
                <a:moveTo>
                  <a:pt x="1816432" y="1064028"/>
                </a:moveTo>
                <a:cubicBezTo>
                  <a:pt x="1782142" y="1064028"/>
                  <a:pt x="1759282" y="1086888"/>
                  <a:pt x="1759282" y="1121178"/>
                </a:cubicBezTo>
                <a:cubicBezTo>
                  <a:pt x="1759282" y="1154516"/>
                  <a:pt x="1782142" y="1170708"/>
                  <a:pt x="1813574" y="1172613"/>
                </a:cubicBezTo>
                <a:cubicBezTo>
                  <a:pt x="1847865" y="1171660"/>
                  <a:pt x="1866915" y="1154516"/>
                  <a:pt x="1867867" y="1119273"/>
                </a:cubicBezTo>
                <a:cubicBezTo>
                  <a:pt x="1867867" y="1085935"/>
                  <a:pt x="1849770" y="1064028"/>
                  <a:pt x="1816432" y="1064028"/>
                </a:cubicBezTo>
                <a:close/>
                <a:moveTo>
                  <a:pt x="957277" y="835428"/>
                </a:moveTo>
                <a:cubicBezTo>
                  <a:pt x="923940" y="832571"/>
                  <a:pt x="896317" y="860193"/>
                  <a:pt x="897270" y="894483"/>
                </a:cubicBezTo>
                <a:cubicBezTo>
                  <a:pt x="898222" y="931631"/>
                  <a:pt x="919177" y="954491"/>
                  <a:pt x="955372" y="957348"/>
                </a:cubicBezTo>
                <a:cubicBezTo>
                  <a:pt x="986805" y="960206"/>
                  <a:pt x="1016332" y="929726"/>
                  <a:pt x="1016332" y="893531"/>
                </a:cubicBezTo>
                <a:cubicBezTo>
                  <a:pt x="1011570" y="862098"/>
                  <a:pt x="993472" y="838286"/>
                  <a:pt x="957277" y="835428"/>
                </a:cubicBezTo>
                <a:close/>
                <a:moveTo>
                  <a:pt x="1305892" y="744941"/>
                </a:moveTo>
                <a:cubicBezTo>
                  <a:pt x="1237312" y="744941"/>
                  <a:pt x="1183972" y="798281"/>
                  <a:pt x="1182067" y="868766"/>
                </a:cubicBezTo>
                <a:cubicBezTo>
                  <a:pt x="1180162" y="940204"/>
                  <a:pt x="1232550" y="998306"/>
                  <a:pt x="1300177" y="999258"/>
                </a:cubicBezTo>
                <a:cubicBezTo>
                  <a:pt x="1372567" y="1000211"/>
                  <a:pt x="1428765" y="945918"/>
                  <a:pt x="1429717" y="874481"/>
                </a:cubicBezTo>
                <a:cubicBezTo>
                  <a:pt x="1430670" y="802091"/>
                  <a:pt x="1376377" y="745893"/>
                  <a:pt x="1305892" y="744941"/>
                </a:cubicBezTo>
                <a:close/>
                <a:moveTo>
                  <a:pt x="1924541" y="1754"/>
                </a:moveTo>
                <a:cubicBezTo>
                  <a:pt x="1959069" y="-3485"/>
                  <a:pt x="1995502" y="2944"/>
                  <a:pt x="2027887" y="21994"/>
                </a:cubicBezTo>
                <a:cubicBezTo>
                  <a:pt x="2092657" y="61047"/>
                  <a:pt x="2121232" y="141057"/>
                  <a:pt x="2093609" y="212494"/>
                </a:cubicBezTo>
                <a:cubicBezTo>
                  <a:pt x="2065987" y="282979"/>
                  <a:pt x="1994549" y="322032"/>
                  <a:pt x="1916444" y="309649"/>
                </a:cubicBezTo>
                <a:cubicBezTo>
                  <a:pt x="1904062" y="307744"/>
                  <a:pt x="1891679" y="306792"/>
                  <a:pt x="1879297" y="304887"/>
                </a:cubicBezTo>
                <a:cubicBezTo>
                  <a:pt x="1814527" y="416329"/>
                  <a:pt x="1744994" y="523962"/>
                  <a:pt x="1669747" y="627784"/>
                </a:cubicBezTo>
                <a:cubicBezTo>
                  <a:pt x="1674509" y="647787"/>
                  <a:pt x="1693559" y="652549"/>
                  <a:pt x="1706894" y="663027"/>
                </a:cubicBezTo>
                <a:cubicBezTo>
                  <a:pt x="1799287" y="732559"/>
                  <a:pt x="1873582" y="817332"/>
                  <a:pt x="1917397" y="925917"/>
                </a:cubicBezTo>
                <a:cubicBezTo>
                  <a:pt x="1958354" y="936394"/>
                  <a:pt x="1991692" y="909724"/>
                  <a:pt x="2029792" y="902104"/>
                </a:cubicBezTo>
                <a:cubicBezTo>
                  <a:pt x="2052652" y="897342"/>
                  <a:pt x="2074559" y="889722"/>
                  <a:pt x="2097419" y="884007"/>
                </a:cubicBezTo>
                <a:cubicBezTo>
                  <a:pt x="2121232" y="877339"/>
                  <a:pt x="2121232" y="857337"/>
                  <a:pt x="2124089" y="838287"/>
                </a:cubicBezTo>
                <a:cubicBezTo>
                  <a:pt x="2136472" y="762087"/>
                  <a:pt x="2193622" y="708747"/>
                  <a:pt x="2267917" y="703984"/>
                </a:cubicBezTo>
                <a:cubicBezTo>
                  <a:pt x="2338402" y="698269"/>
                  <a:pt x="2406982" y="745894"/>
                  <a:pt x="2426984" y="814474"/>
                </a:cubicBezTo>
                <a:cubicBezTo>
                  <a:pt x="2447939" y="886864"/>
                  <a:pt x="2416507" y="962112"/>
                  <a:pt x="2351737" y="997354"/>
                </a:cubicBezTo>
                <a:cubicBezTo>
                  <a:pt x="2285062" y="1032597"/>
                  <a:pt x="2208862" y="1018309"/>
                  <a:pt x="2157427" y="960207"/>
                </a:cubicBezTo>
                <a:cubicBezTo>
                  <a:pt x="2147902" y="949729"/>
                  <a:pt x="2142187" y="935442"/>
                  <a:pt x="2126947" y="931632"/>
                </a:cubicBezTo>
                <a:cubicBezTo>
                  <a:pt x="2070749" y="955444"/>
                  <a:pt x="2012647" y="971637"/>
                  <a:pt x="1953592" y="985924"/>
                </a:cubicBezTo>
                <a:cubicBezTo>
                  <a:pt x="1943114" y="998307"/>
                  <a:pt x="1951687" y="1010689"/>
                  <a:pt x="1954544" y="1022119"/>
                </a:cubicBezTo>
                <a:cubicBezTo>
                  <a:pt x="1978357" y="1109749"/>
                  <a:pt x="1982167" y="1199284"/>
                  <a:pt x="1971689" y="1289772"/>
                </a:cubicBezTo>
                <a:cubicBezTo>
                  <a:pt x="1969784" y="1305012"/>
                  <a:pt x="1965022" y="1321204"/>
                  <a:pt x="1981214" y="1332634"/>
                </a:cubicBezTo>
                <a:cubicBezTo>
                  <a:pt x="2091704" y="1394547"/>
                  <a:pt x="2189812" y="1472652"/>
                  <a:pt x="2294587" y="1542184"/>
                </a:cubicBezTo>
                <a:cubicBezTo>
                  <a:pt x="2314589" y="1554567"/>
                  <a:pt x="2334592" y="1566949"/>
                  <a:pt x="2354594" y="1579332"/>
                </a:cubicBezTo>
                <a:cubicBezTo>
                  <a:pt x="2406982" y="1536469"/>
                  <a:pt x="2465084" y="1526944"/>
                  <a:pt x="2526997" y="1556472"/>
                </a:cubicBezTo>
                <a:cubicBezTo>
                  <a:pt x="2583195" y="1583142"/>
                  <a:pt x="2612722" y="1629814"/>
                  <a:pt x="2614627" y="1691727"/>
                </a:cubicBezTo>
                <a:cubicBezTo>
                  <a:pt x="2616532" y="1781262"/>
                  <a:pt x="2545095" y="1852699"/>
                  <a:pt x="2456512" y="1851747"/>
                </a:cubicBezTo>
                <a:cubicBezTo>
                  <a:pt x="2366024" y="1850794"/>
                  <a:pt x="2297444" y="1773642"/>
                  <a:pt x="2304112" y="1682202"/>
                </a:cubicBezTo>
                <a:cubicBezTo>
                  <a:pt x="2305064" y="1662199"/>
                  <a:pt x="2319352" y="1643149"/>
                  <a:pt x="2308874" y="1622194"/>
                </a:cubicBezTo>
                <a:cubicBezTo>
                  <a:pt x="2205052" y="1550757"/>
                  <a:pt x="2101229" y="1479319"/>
                  <a:pt x="1996454" y="1408834"/>
                </a:cubicBezTo>
                <a:cubicBezTo>
                  <a:pt x="1982167" y="1399309"/>
                  <a:pt x="1969784" y="1379307"/>
                  <a:pt x="1946924" y="1391689"/>
                </a:cubicBezTo>
                <a:cubicBezTo>
                  <a:pt x="1899299" y="1556472"/>
                  <a:pt x="1797382" y="1679344"/>
                  <a:pt x="1650697" y="1766974"/>
                </a:cubicBezTo>
                <a:cubicBezTo>
                  <a:pt x="1696417" y="1840317"/>
                  <a:pt x="1758329" y="1899372"/>
                  <a:pt x="1810717" y="1966999"/>
                </a:cubicBezTo>
                <a:cubicBezTo>
                  <a:pt x="1823099" y="1983192"/>
                  <a:pt x="1836434" y="1999384"/>
                  <a:pt x="1848817" y="2015577"/>
                </a:cubicBezTo>
                <a:cubicBezTo>
                  <a:pt x="1866914" y="2011767"/>
                  <a:pt x="1885012" y="2007957"/>
                  <a:pt x="1904062" y="2005099"/>
                </a:cubicBezTo>
                <a:cubicBezTo>
                  <a:pt x="1979309" y="1994622"/>
                  <a:pt x="2045984" y="2033674"/>
                  <a:pt x="2072654" y="2100349"/>
                </a:cubicBezTo>
                <a:cubicBezTo>
                  <a:pt x="2099324" y="2167024"/>
                  <a:pt x="2077417" y="2244177"/>
                  <a:pt x="2018362" y="2286087"/>
                </a:cubicBezTo>
                <a:cubicBezTo>
                  <a:pt x="1960259" y="2327997"/>
                  <a:pt x="1879297" y="2324187"/>
                  <a:pt x="1825004" y="2276562"/>
                </a:cubicBezTo>
                <a:cubicBezTo>
                  <a:pt x="1771664" y="2228937"/>
                  <a:pt x="1757377" y="2151784"/>
                  <a:pt x="1790714" y="2086062"/>
                </a:cubicBezTo>
                <a:cubicBezTo>
                  <a:pt x="1794524" y="2077489"/>
                  <a:pt x="1801192" y="2069869"/>
                  <a:pt x="1805954" y="2062249"/>
                </a:cubicBezTo>
                <a:cubicBezTo>
                  <a:pt x="1737374" y="1970809"/>
                  <a:pt x="1666889" y="1881274"/>
                  <a:pt x="1584974" y="1801264"/>
                </a:cubicBezTo>
                <a:cubicBezTo>
                  <a:pt x="1469722" y="1854604"/>
                  <a:pt x="1347802" y="1867939"/>
                  <a:pt x="1223024" y="1853652"/>
                </a:cubicBezTo>
                <a:cubicBezTo>
                  <a:pt x="1207784" y="1983192"/>
                  <a:pt x="1191592" y="2113684"/>
                  <a:pt x="1176352" y="2243224"/>
                </a:cubicBezTo>
                <a:cubicBezTo>
                  <a:pt x="1270649" y="2286087"/>
                  <a:pt x="1305892" y="2382289"/>
                  <a:pt x="1258267" y="2466109"/>
                </a:cubicBezTo>
                <a:cubicBezTo>
                  <a:pt x="1213499" y="2544214"/>
                  <a:pt x="1110629" y="2568979"/>
                  <a:pt x="1035382" y="2518497"/>
                </a:cubicBezTo>
                <a:cubicBezTo>
                  <a:pt x="960134" y="2468014"/>
                  <a:pt x="943942" y="2365144"/>
                  <a:pt x="999187" y="2292754"/>
                </a:cubicBezTo>
                <a:cubicBezTo>
                  <a:pt x="1021094" y="2266084"/>
                  <a:pt x="1048717" y="2248939"/>
                  <a:pt x="1081102" y="2238462"/>
                </a:cubicBezTo>
                <a:cubicBezTo>
                  <a:pt x="1095389" y="2234652"/>
                  <a:pt x="1114439" y="2237509"/>
                  <a:pt x="1119202" y="2216554"/>
                </a:cubicBezTo>
                <a:cubicBezTo>
                  <a:pt x="1129679" y="2105112"/>
                  <a:pt x="1142062" y="1994622"/>
                  <a:pt x="1160159" y="1885084"/>
                </a:cubicBezTo>
                <a:cubicBezTo>
                  <a:pt x="1158254" y="1878417"/>
                  <a:pt x="1161112" y="1868892"/>
                  <a:pt x="1163969" y="1861272"/>
                </a:cubicBezTo>
                <a:cubicBezTo>
                  <a:pt x="1163017" y="1842222"/>
                  <a:pt x="1149682" y="1838412"/>
                  <a:pt x="1135394" y="1834602"/>
                </a:cubicBezTo>
                <a:cubicBezTo>
                  <a:pt x="1046812" y="1809837"/>
                  <a:pt x="966802" y="1767927"/>
                  <a:pt x="896317" y="1709824"/>
                </a:cubicBezTo>
                <a:cubicBezTo>
                  <a:pt x="877267" y="1693632"/>
                  <a:pt x="864884" y="1691727"/>
                  <a:pt x="852502" y="1714587"/>
                </a:cubicBezTo>
                <a:cubicBezTo>
                  <a:pt x="845834" y="1726017"/>
                  <a:pt x="839167" y="1736494"/>
                  <a:pt x="830594" y="1746019"/>
                </a:cubicBezTo>
                <a:cubicBezTo>
                  <a:pt x="802019" y="1780309"/>
                  <a:pt x="787732" y="1809837"/>
                  <a:pt x="816307" y="1858414"/>
                </a:cubicBezTo>
                <a:cubicBezTo>
                  <a:pt x="851549" y="1919374"/>
                  <a:pt x="823927" y="1998432"/>
                  <a:pt x="766777" y="2040342"/>
                </a:cubicBezTo>
                <a:cubicBezTo>
                  <a:pt x="711532" y="2081299"/>
                  <a:pt x="635332" y="2081299"/>
                  <a:pt x="580087" y="2040342"/>
                </a:cubicBezTo>
                <a:cubicBezTo>
                  <a:pt x="523889" y="1998432"/>
                  <a:pt x="502934" y="1923184"/>
                  <a:pt x="528652" y="1857462"/>
                </a:cubicBezTo>
                <a:cubicBezTo>
                  <a:pt x="554369" y="1793644"/>
                  <a:pt x="621044" y="1747924"/>
                  <a:pt x="687719" y="1762212"/>
                </a:cubicBezTo>
                <a:cubicBezTo>
                  <a:pt x="735344" y="1772689"/>
                  <a:pt x="755347" y="1755544"/>
                  <a:pt x="778207" y="1720302"/>
                </a:cubicBezTo>
                <a:cubicBezTo>
                  <a:pt x="823927" y="1649817"/>
                  <a:pt x="825832" y="1650769"/>
                  <a:pt x="778207" y="1585999"/>
                </a:cubicBezTo>
                <a:cubicBezTo>
                  <a:pt x="741059" y="1533612"/>
                  <a:pt x="712484" y="1477414"/>
                  <a:pt x="690577" y="1417407"/>
                </a:cubicBezTo>
                <a:cubicBezTo>
                  <a:pt x="684862" y="1401214"/>
                  <a:pt x="683909" y="1382164"/>
                  <a:pt x="661049" y="1378354"/>
                </a:cubicBezTo>
                <a:cubicBezTo>
                  <a:pt x="650572" y="1384069"/>
                  <a:pt x="639142" y="1383117"/>
                  <a:pt x="627712" y="1382164"/>
                </a:cubicBezTo>
                <a:cubicBezTo>
                  <a:pt x="552464" y="1390737"/>
                  <a:pt x="477217" y="1393594"/>
                  <a:pt x="401969" y="1395499"/>
                </a:cubicBezTo>
                <a:cubicBezTo>
                  <a:pt x="385777" y="1397404"/>
                  <a:pt x="370537" y="1400262"/>
                  <a:pt x="354344" y="1400262"/>
                </a:cubicBezTo>
                <a:cubicBezTo>
                  <a:pt x="327674" y="1401214"/>
                  <a:pt x="309577" y="1407882"/>
                  <a:pt x="298147" y="1438362"/>
                </a:cubicBezTo>
                <a:cubicBezTo>
                  <a:pt x="270524" y="1512657"/>
                  <a:pt x="196229" y="1549804"/>
                  <a:pt x="122887" y="1534564"/>
                </a:cubicBezTo>
                <a:cubicBezTo>
                  <a:pt x="50497" y="1519324"/>
                  <a:pt x="967" y="1459317"/>
                  <a:pt x="14" y="1385974"/>
                </a:cubicBezTo>
                <a:cubicBezTo>
                  <a:pt x="-938" y="1308822"/>
                  <a:pt x="45734" y="1247862"/>
                  <a:pt x="119077" y="1229764"/>
                </a:cubicBezTo>
                <a:cubicBezTo>
                  <a:pt x="192419" y="1211667"/>
                  <a:pt x="264809" y="1248814"/>
                  <a:pt x="298147" y="1320252"/>
                </a:cubicBezTo>
                <a:cubicBezTo>
                  <a:pt x="301957" y="1326919"/>
                  <a:pt x="304814" y="1334539"/>
                  <a:pt x="307672" y="1342159"/>
                </a:cubicBezTo>
                <a:cubicBezTo>
                  <a:pt x="412447" y="1335492"/>
                  <a:pt x="516269" y="1328824"/>
                  <a:pt x="621044" y="1322157"/>
                </a:cubicBezTo>
                <a:cubicBezTo>
                  <a:pt x="636284" y="1321204"/>
                  <a:pt x="658192" y="1326919"/>
                  <a:pt x="662002" y="1301202"/>
                </a:cubicBezTo>
                <a:cubicBezTo>
                  <a:pt x="646762" y="1218334"/>
                  <a:pt x="650572" y="1137372"/>
                  <a:pt x="667717" y="1055457"/>
                </a:cubicBezTo>
                <a:cubicBezTo>
                  <a:pt x="600089" y="1017357"/>
                  <a:pt x="542939" y="964017"/>
                  <a:pt x="468644" y="937347"/>
                </a:cubicBezTo>
                <a:cubicBezTo>
                  <a:pt x="392444" y="999259"/>
                  <a:pt x="293384" y="989734"/>
                  <a:pt x="239092" y="915439"/>
                </a:cubicBezTo>
                <a:cubicBezTo>
                  <a:pt x="186704" y="843049"/>
                  <a:pt x="205754" y="738274"/>
                  <a:pt x="281954" y="690649"/>
                </a:cubicBezTo>
                <a:cubicBezTo>
                  <a:pt x="356249" y="643977"/>
                  <a:pt x="456262" y="668742"/>
                  <a:pt x="500077" y="744942"/>
                </a:cubicBezTo>
                <a:cubicBezTo>
                  <a:pt x="519127" y="778279"/>
                  <a:pt x="522937" y="813522"/>
                  <a:pt x="518174" y="850669"/>
                </a:cubicBezTo>
                <a:cubicBezTo>
                  <a:pt x="516269" y="865909"/>
                  <a:pt x="507697" y="882102"/>
                  <a:pt x="524842" y="894484"/>
                </a:cubicBezTo>
                <a:cubicBezTo>
                  <a:pt x="581992" y="920202"/>
                  <a:pt x="626759" y="969732"/>
                  <a:pt x="688672" y="986877"/>
                </a:cubicBezTo>
                <a:cubicBezTo>
                  <a:pt x="720104" y="886864"/>
                  <a:pt x="772492" y="800187"/>
                  <a:pt x="848692" y="728749"/>
                </a:cubicBezTo>
                <a:cubicBezTo>
                  <a:pt x="855359" y="708747"/>
                  <a:pt x="841072" y="695412"/>
                  <a:pt x="832499" y="681124"/>
                </a:cubicBezTo>
                <a:cubicBezTo>
                  <a:pt x="762014" y="561109"/>
                  <a:pt x="691529" y="440142"/>
                  <a:pt x="621044" y="320127"/>
                </a:cubicBezTo>
                <a:cubicBezTo>
                  <a:pt x="566752" y="330604"/>
                  <a:pt x="516269" y="326794"/>
                  <a:pt x="472454" y="290599"/>
                </a:cubicBezTo>
                <a:cubicBezTo>
                  <a:pt x="404827" y="235354"/>
                  <a:pt x="395302" y="136294"/>
                  <a:pt x="450547" y="69619"/>
                </a:cubicBezTo>
                <a:cubicBezTo>
                  <a:pt x="505792" y="1992"/>
                  <a:pt x="609614" y="-5628"/>
                  <a:pt x="674384" y="53427"/>
                </a:cubicBezTo>
                <a:cubicBezTo>
                  <a:pt x="742012" y="114387"/>
                  <a:pt x="742964" y="209637"/>
                  <a:pt x="677242" y="281074"/>
                </a:cubicBezTo>
                <a:cubicBezTo>
                  <a:pt x="675337" y="293457"/>
                  <a:pt x="680099" y="302982"/>
                  <a:pt x="685814" y="312507"/>
                </a:cubicBezTo>
                <a:cubicBezTo>
                  <a:pt x="757252" y="434427"/>
                  <a:pt x="829642" y="557299"/>
                  <a:pt x="901079" y="682077"/>
                </a:cubicBezTo>
                <a:cubicBezTo>
                  <a:pt x="973469" y="623022"/>
                  <a:pt x="1055384" y="583017"/>
                  <a:pt x="1144919" y="558252"/>
                </a:cubicBezTo>
                <a:cubicBezTo>
                  <a:pt x="1163017" y="553489"/>
                  <a:pt x="1193497" y="559204"/>
                  <a:pt x="1191592" y="523962"/>
                </a:cubicBezTo>
                <a:cubicBezTo>
                  <a:pt x="1189687" y="493482"/>
                  <a:pt x="1189687" y="469669"/>
                  <a:pt x="1149682" y="455382"/>
                </a:cubicBezTo>
                <a:cubicBezTo>
                  <a:pt x="1070624" y="427759"/>
                  <a:pt x="1034429" y="343939"/>
                  <a:pt x="1059194" y="265834"/>
                </a:cubicBezTo>
                <a:cubicBezTo>
                  <a:pt x="1083007" y="189634"/>
                  <a:pt x="1158254" y="144867"/>
                  <a:pt x="1238264" y="160107"/>
                </a:cubicBezTo>
                <a:cubicBezTo>
                  <a:pt x="1313512" y="174394"/>
                  <a:pt x="1367804" y="243927"/>
                  <a:pt x="1363042" y="322032"/>
                </a:cubicBezTo>
                <a:cubicBezTo>
                  <a:pt x="1359232" y="378229"/>
                  <a:pt x="1334467" y="424902"/>
                  <a:pt x="1283032" y="447762"/>
                </a:cubicBezTo>
                <a:cubicBezTo>
                  <a:pt x="1244932" y="463954"/>
                  <a:pt x="1243979" y="490624"/>
                  <a:pt x="1251599" y="520152"/>
                </a:cubicBezTo>
                <a:cubicBezTo>
                  <a:pt x="1260172" y="553489"/>
                  <a:pt x="1288747" y="535392"/>
                  <a:pt x="1307797" y="535392"/>
                </a:cubicBezTo>
                <a:cubicBezTo>
                  <a:pt x="1417334" y="534439"/>
                  <a:pt x="1521157" y="562062"/>
                  <a:pt x="1620217" y="606829"/>
                </a:cubicBezTo>
                <a:cubicBezTo>
                  <a:pt x="1684034" y="506817"/>
                  <a:pt x="1747852" y="406804"/>
                  <a:pt x="1810717" y="306792"/>
                </a:cubicBezTo>
                <a:cubicBezTo>
                  <a:pt x="1820242" y="290599"/>
                  <a:pt x="1836434" y="277264"/>
                  <a:pt x="1829767" y="255357"/>
                </a:cubicBezTo>
                <a:cubicBezTo>
                  <a:pt x="1779284" y="189634"/>
                  <a:pt x="1780237" y="109624"/>
                  <a:pt x="1832624" y="51522"/>
                </a:cubicBezTo>
                <a:cubicBezTo>
                  <a:pt x="1857389" y="23900"/>
                  <a:pt x="1890012" y="6993"/>
                  <a:pt x="1924541" y="1754"/>
                </a:cubicBezTo>
                <a:close/>
              </a:path>
            </a:pathLst>
          </a:custGeom>
          <a:solidFill>
            <a:schemeClr val="bg1">
              <a:alpha val="80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4" name="Freeform: Shape 63">
            <a:extLst>
              <a:ext uri="{FF2B5EF4-FFF2-40B4-BE49-F238E27FC236}">
                <a16:creationId xmlns="" xmlns:a16="http://schemas.microsoft.com/office/drawing/2014/main" id="{DA256877-AF42-492C-AFCF-48D4A2D4BCB9}"/>
              </a:ext>
            </a:extLst>
          </p:cNvPr>
          <p:cNvSpPr/>
          <p:nvPr/>
        </p:nvSpPr>
        <p:spPr>
          <a:xfrm>
            <a:off x="1718955" y="3892013"/>
            <a:ext cx="288309" cy="280604"/>
          </a:xfrm>
          <a:custGeom>
            <a:avLst/>
            <a:gdLst>
              <a:gd name="connsiteX0" fmla="*/ 1213500 w 2614664"/>
              <a:gd name="connsiteY0" fmla="*/ 1488843 h 2544791"/>
              <a:gd name="connsiteX1" fmla="*/ 1105867 w 2614664"/>
              <a:gd name="connsiteY1" fmla="*/ 1597428 h 2544791"/>
              <a:gd name="connsiteX2" fmla="*/ 1212547 w 2614664"/>
              <a:gd name="connsiteY2" fmla="*/ 1706013 h 2544791"/>
              <a:gd name="connsiteX3" fmla="*/ 1323037 w 2614664"/>
              <a:gd name="connsiteY3" fmla="*/ 1598380 h 2544791"/>
              <a:gd name="connsiteX4" fmla="*/ 1213500 w 2614664"/>
              <a:gd name="connsiteY4" fmla="*/ 1488843 h 2544791"/>
              <a:gd name="connsiteX5" fmla="*/ 1470674 w 2614664"/>
              <a:gd name="connsiteY5" fmla="*/ 1264053 h 2544791"/>
              <a:gd name="connsiteX6" fmla="*/ 1424954 w 2614664"/>
              <a:gd name="connsiteY6" fmla="*/ 1308820 h 2544791"/>
              <a:gd name="connsiteX7" fmla="*/ 1473532 w 2614664"/>
              <a:gd name="connsiteY7" fmla="*/ 1359303 h 2544791"/>
              <a:gd name="connsiteX8" fmla="*/ 1519252 w 2614664"/>
              <a:gd name="connsiteY8" fmla="*/ 1310725 h 2544791"/>
              <a:gd name="connsiteX9" fmla="*/ 1470674 w 2614664"/>
              <a:gd name="connsiteY9" fmla="*/ 1264053 h 2544791"/>
              <a:gd name="connsiteX10" fmla="*/ 909652 w 2614664"/>
              <a:gd name="connsiteY10" fmla="*/ 1184043 h 2544791"/>
              <a:gd name="connsiteX11" fmla="*/ 838214 w 2614664"/>
              <a:gd name="connsiteY11" fmla="*/ 1261196 h 2544791"/>
              <a:gd name="connsiteX12" fmla="*/ 911557 w 2614664"/>
              <a:gd name="connsiteY12" fmla="*/ 1332633 h 2544791"/>
              <a:gd name="connsiteX13" fmla="*/ 981089 w 2614664"/>
              <a:gd name="connsiteY13" fmla="*/ 1258338 h 2544791"/>
              <a:gd name="connsiteX14" fmla="*/ 909652 w 2614664"/>
              <a:gd name="connsiteY14" fmla="*/ 1184043 h 2544791"/>
              <a:gd name="connsiteX15" fmla="*/ 1816432 w 2614664"/>
              <a:gd name="connsiteY15" fmla="*/ 1064028 h 2544791"/>
              <a:gd name="connsiteX16" fmla="*/ 1759282 w 2614664"/>
              <a:gd name="connsiteY16" fmla="*/ 1121178 h 2544791"/>
              <a:gd name="connsiteX17" fmla="*/ 1813574 w 2614664"/>
              <a:gd name="connsiteY17" fmla="*/ 1172613 h 2544791"/>
              <a:gd name="connsiteX18" fmla="*/ 1867867 w 2614664"/>
              <a:gd name="connsiteY18" fmla="*/ 1119273 h 2544791"/>
              <a:gd name="connsiteX19" fmla="*/ 1816432 w 2614664"/>
              <a:gd name="connsiteY19" fmla="*/ 1064028 h 2544791"/>
              <a:gd name="connsiteX20" fmla="*/ 957277 w 2614664"/>
              <a:gd name="connsiteY20" fmla="*/ 835428 h 2544791"/>
              <a:gd name="connsiteX21" fmla="*/ 897270 w 2614664"/>
              <a:gd name="connsiteY21" fmla="*/ 894483 h 2544791"/>
              <a:gd name="connsiteX22" fmla="*/ 955372 w 2614664"/>
              <a:gd name="connsiteY22" fmla="*/ 957348 h 2544791"/>
              <a:gd name="connsiteX23" fmla="*/ 1016332 w 2614664"/>
              <a:gd name="connsiteY23" fmla="*/ 893531 h 2544791"/>
              <a:gd name="connsiteX24" fmla="*/ 957277 w 2614664"/>
              <a:gd name="connsiteY24" fmla="*/ 835428 h 2544791"/>
              <a:gd name="connsiteX25" fmla="*/ 1305892 w 2614664"/>
              <a:gd name="connsiteY25" fmla="*/ 744941 h 2544791"/>
              <a:gd name="connsiteX26" fmla="*/ 1182067 w 2614664"/>
              <a:gd name="connsiteY26" fmla="*/ 868766 h 2544791"/>
              <a:gd name="connsiteX27" fmla="*/ 1300177 w 2614664"/>
              <a:gd name="connsiteY27" fmla="*/ 999258 h 2544791"/>
              <a:gd name="connsiteX28" fmla="*/ 1429717 w 2614664"/>
              <a:gd name="connsiteY28" fmla="*/ 874481 h 2544791"/>
              <a:gd name="connsiteX29" fmla="*/ 1305892 w 2614664"/>
              <a:gd name="connsiteY29" fmla="*/ 744941 h 2544791"/>
              <a:gd name="connsiteX30" fmla="*/ 1924541 w 2614664"/>
              <a:gd name="connsiteY30" fmla="*/ 1754 h 2544791"/>
              <a:gd name="connsiteX31" fmla="*/ 2027887 w 2614664"/>
              <a:gd name="connsiteY31" fmla="*/ 21994 h 2544791"/>
              <a:gd name="connsiteX32" fmla="*/ 2093609 w 2614664"/>
              <a:gd name="connsiteY32" fmla="*/ 212494 h 2544791"/>
              <a:gd name="connsiteX33" fmla="*/ 1916444 w 2614664"/>
              <a:gd name="connsiteY33" fmla="*/ 309649 h 2544791"/>
              <a:gd name="connsiteX34" fmla="*/ 1879297 w 2614664"/>
              <a:gd name="connsiteY34" fmla="*/ 304887 h 2544791"/>
              <a:gd name="connsiteX35" fmla="*/ 1669747 w 2614664"/>
              <a:gd name="connsiteY35" fmla="*/ 627784 h 2544791"/>
              <a:gd name="connsiteX36" fmla="*/ 1706894 w 2614664"/>
              <a:gd name="connsiteY36" fmla="*/ 663027 h 2544791"/>
              <a:gd name="connsiteX37" fmla="*/ 1917397 w 2614664"/>
              <a:gd name="connsiteY37" fmla="*/ 925917 h 2544791"/>
              <a:gd name="connsiteX38" fmla="*/ 2029792 w 2614664"/>
              <a:gd name="connsiteY38" fmla="*/ 902104 h 2544791"/>
              <a:gd name="connsiteX39" fmla="*/ 2097419 w 2614664"/>
              <a:gd name="connsiteY39" fmla="*/ 884007 h 2544791"/>
              <a:gd name="connsiteX40" fmla="*/ 2124089 w 2614664"/>
              <a:gd name="connsiteY40" fmla="*/ 838287 h 2544791"/>
              <a:gd name="connsiteX41" fmla="*/ 2267917 w 2614664"/>
              <a:gd name="connsiteY41" fmla="*/ 703984 h 2544791"/>
              <a:gd name="connsiteX42" fmla="*/ 2426984 w 2614664"/>
              <a:gd name="connsiteY42" fmla="*/ 814474 h 2544791"/>
              <a:gd name="connsiteX43" fmla="*/ 2351737 w 2614664"/>
              <a:gd name="connsiteY43" fmla="*/ 997354 h 2544791"/>
              <a:gd name="connsiteX44" fmla="*/ 2157427 w 2614664"/>
              <a:gd name="connsiteY44" fmla="*/ 960207 h 2544791"/>
              <a:gd name="connsiteX45" fmla="*/ 2126947 w 2614664"/>
              <a:gd name="connsiteY45" fmla="*/ 931632 h 2544791"/>
              <a:gd name="connsiteX46" fmla="*/ 1953592 w 2614664"/>
              <a:gd name="connsiteY46" fmla="*/ 985924 h 2544791"/>
              <a:gd name="connsiteX47" fmla="*/ 1954544 w 2614664"/>
              <a:gd name="connsiteY47" fmla="*/ 1022119 h 2544791"/>
              <a:gd name="connsiteX48" fmla="*/ 1971689 w 2614664"/>
              <a:gd name="connsiteY48" fmla="*/ 1289772 h 2544791"/>
              <a:gd name="connsiteX49" fmla="*/ 1981214 w 2614664"/>
              <a:gd name="connsiteY49" fmla="*/ 1332634 h 2544791"/>
              <a:gd name="connsiteX50" fmla="*/ 2294587 w 2614664"/>
              <a:gd name="connsiteY50" fmla="*/ 1542184 h 2544791"/>
              <a:gd name="connsiteX51" fmla="*/ 2354594 w 2614664"/>
              <a:gd name="connsiteY51" fmla="*/ 1579332 h 2544791"/>
              <a:gd name="connsiteX52" fmla="*/ 2526997 w 2614664"/>
              <a:gd name="connsiteY52" fmla="*/ 1556472 h 2544791"/>
              <a:gd name="connsiteX53" fmla="*/ 2614627 w 2614664"/>
              <a:gd name="connsiteY53" fmla="*/ 1691727 h 2544791"/>
              <a:gd name="connsiteX54" fmla="*/ 2456512 w 2614664"/>
              <a:gd name="connsiteY54" fmla="*/ 1851747 h 2544791"/>
              <a:gd name="connsiteX55" fmla="*/ 2304112 w 2614664"/>
              <a:gd name="connsiteY55" fmla="*/ 1682202 h 2544791"/>
              <a:gd name="connsiteX56" fmla="*/ 2308874 w 2614664"/>
              <a:gd name="connsiteY56" fmla="*/ 1622194 h 2544791"/>
              <a:gd name="connsiteX57" fmla="*/ 1996454 w 2614664"/>
              <a:gd name="connsiteY57" fmla="*/ 1408834 h 2544791"/>
              <a:gd name="connsiteX58" fmla="*/ 1946924 w 2614664"/>
              <a:gd name="connsiteY58" fmla="*/ 1391689 h 2544791"/>
              <a:gd name="connsiteX59" fmla="*/ 1650697 w 2614664"/>
              <a:gd name="connsiteY59" fmla="*/ 1766974 h 2544791"/>
              <a:gd name="connsiteX60" fmla="*/ 1810717 w 2614664"/>
              <a:gd name="connsiteY60" fmla="*/ 1966999 h 2544791"/>
              <a:gd name="connsiteX61" fmla="*/ 1848817 w 2614664"/>
              <a:gd name="connsiteY61" fmla="*/ 2015577 h 2544791"/>
              <a:gd name="connsiteX62" fmla="*/ 1904062 w 2614664"/>
              <a:gd name="connsiteY62" fmla="*/ 2005099 h 2544791"/>
              <a:gd name="connsiteX63" fmla="*/ 2072654 w 2614664"/>
              <a:gd name="connsiteY63" fmla="*/ 2100349 h 2544791"/>
              <a:gd name="connsiteX64" fmla="*/ 2018362 w 2614664"/>
              <a:gd name="connsiteY64" fmla="*/ 2286087 h 2544791"/>
              <a:gd name="connsiteX65" fmla="*/ 1825004 w 2614664"/>
              <a:gd name="connsiteY65" fmla="*/ 2276562 h 2544791"/>
              <a:gd name="connsiteX66" fmla="*/ 1790714 w 2614664"/>
              <a:gd name="connsiteY66" fmla="*/ 2086062 h 2544791"/>
              <a:gd name="connsiteX67" fmla="*/ 1805954 w 2614664"/>
              <a:gd name="connsiteY67" fmla="*/ 2062249 h 2544791"/>
              <a:gd name="connsiteX68" fmla="*/ 1584974 w 2614664"/>
              <a:gd name="connsiteY68" fmla="*/ 1801264 h 2544791"/>
              <a:gd name="connsiteX69" fmla="*/ 1223024 w 2614664"/>
              <a:gd name="connsiteY69" fmla="*/ 1853652 h 2544791"/>
              <a:gd name="connsiteX70" fmla="*/ 1176352 w 2614664"/>
              <a:gd name="connsiteY70" fmla="*/ 2243224 h 2544791"/>
              <a:gd name="connsiteX71" fmla="*/ 1258267 w 2614664"/>
              <a:gd name="connsiteY71" fmla="*/ 2466109 h 2544791"/>
              <a:gd name="connsiteX72" fmla="*/ 1035382 w 2614664"/>
              <a:gd name="connsiteY72" fmla="*/ 2518497 h 2544791"/>
              <a:gd name="connsiteX73" fmla="*/ 999187 w 2614664"/>
              <a:gd name="connsiteY73" fmla="*/ 2292754 h 2544791"/>
              <a:gd name="connsiteX74" fmla="*/ 1081102 w 2614664"/>
              <a:gd name="connsiteY74" fmla="*/ 2238462 h 2544791"/>
              <a:gd name="connsiteX75" fmla="*/ 1119202 w 2614664"/>
              <a:gd name="connsiteY75" fmla="*/ 2216554 h 2544791"/>
              <a:gd name="connsiteX76" fmla="*/ 1160159 w 2614664"/>
              <a:gd name="connsiteY76" fmla="*/ 1885084 h 2544791"/>
              <a:gd name="connsiteX77" fmla="*/ 1163969 w 2614664"/>
              <a:gd name="connsiteY77" fmla="*/ 1861272 h 2544791"/>
              <a:gd name="connsiteX78" fmla="*/ 1135394 w 2614664"/>
              <a:gd name="connsiteY78" fmla="*/ 1834602 h 2544791"/>
              <a:gd name="connsiteX79" fmla="*/ 896317 w 2614664"/>
              <a:gd name="connsiteY79" fmla="*/ 1709824 h 2544791"/>
              <a:gd name="connsiteX80" fmla="*/ 852502 w 2614664"/>
              <a:gd name="connsiteY80" fmla="*/ 1714587 h 2544791"/>
              <a:gd name="connsiteX81" fmla="*/ 830594 w 2614664"/>
              <a:gd name="connsiteY81" fmla="*/ 1746019 h 2544791"/>
              <a:gd name="connsiteX82" fmla="*/ 816307 w 2614664"/>
              <a:gd name="connsiteY82" fmla="*/ 1858414 h 2544791"/>
              <a:gd name="connsiteX83" fmla="*/ 766777 w 2614664"/>
              <a:gd name="connsiteY83" fmla="*/ 2040342 h 2544791"/>
              <a:gd name="connsiteX84" fmla="*/ 580087 w 2614664"/>
              <a:gd name="connsiteY84" fmla="*/ 2040342 h 2544791"/>
              <a:gd name="connsiteX85" fmla="*/ 528652 w 2614664"/>
              <a:gd name="connsiteY85" fmla="*/ 1857462 h 2544791"/>
              <a:gd name="connsiteX86" fmla="*/ 687719 w 2614664"/>
              <a:gd name="connsiteY86" fmla="*/ 1762212 h 2544791"/>
              <a:gd name="connsiteX87" fmla="*/ 778207 w 2614664"/>
              <a:gd name="connsiteY87" fmla="*/ 1720302 h 2544791"/>
              <a:gd name="connsiteX88" fmla="*/ 778207 w 2614664"/>
              <a:gd name="connsiteY88" fmla="*/ 1585999 h 2544791"/>
              <a:gd name="connsiteX89" fmla="*/ 690577 w 2614664"/>
              <a:gd name="connsiteY89" fmla="*/ 1417407 h 2544791"/>
              <a:gd name="connsiteX90" fmla="*/ 661049 w 2614664"/>
              <a:gd name="connsiteY90" fmla="*/ 1378354 h 2544791"/>
              <a:gd name="connsiteX91" fmla="*/ 627712 w 2614664"/>
              <a:gd name="connsiteY91" fmla="*/ 1382164 h 2544791"/>
              <a:gd name="connsiteX92" fmla="*/ 401969 w 2614664"/>
              <a:gd name="connsiteY92" fmla="*/ 1395499 h 2544791"/>
              <a:gd name="connsiteX93" fmla="*/ 354344 w 2614664"/>
              <a:gd name="connsiteY93" fmla="*/ 1400262 h 2544791"/>
              <a:gd name="connsiteX94" fmla="*/ 298147 w 2614664"/>
              <a:gd name="connsiteY94" fmla="*/ 1438362 h 2544791"/>
              <a:gd name="connsiteX95" fmla="*/ 122887 w 2614664"/>
              <a:gd name="connsiteY95" fmla="*/ 1534564 h 2544791"/>
              <a:gd name="connsiteX96" fmla="*/ 14 w 2614664"/>
              <a:gd name="connsiteY96" fmla="*/ 1385974 h 2544791"/>
              <a:gd name="connsiteX97" fmla="*/ 119077 w 2614664"/>
              <a:gd name="connsiteY97" fmla="*/ 1229764 h 2544791"/>
              <a:gd name="connsiteX98" fmla="*/ 298147 w 2614664"/>
              <a:gd name="connsiteY98" fmla="*/ 1320252 h 2544791"/>
              <a:gd name="connsiteX99" fmla="*/ 307672 w 2614664"/>
              <a:gd name="connsiteY99" fmla="*/ 1342159 h 2544791"/>
              <a:gd name="connsiteX100" fmla="*/ 621044 w 2614664"/>
              <a:gd name="connsiteY100" fmla="*/ 1322157 h 2544791"/>
              <a:gd name="connsiteX101" fmla="*/ 662002 w 2614664"/>
              <a:gd name="connsiteY101" fmla="*/ 1301202 h 2544791"/>
              <a:gd name="connsiteX102" fmla="*/ 667717 w 2614664"/>
              <a:gd name="connsiteY102" fmla="*/ 1055457 h 2544791"/>
              <a:gd name="connsiteX103" fmla="*/ 468644 w 2614664"/>
              <a:gd name="connsiteY103" fmla="*/ 937347 h 2544791"/>
              <a:gd name="connsiteX104" fmla="*/ 239092 w 2614664"/>
              <a:gd name="connsiteY104" fmla="*/ 915439 h 2544791"/>
              <a:gd name="connsiteX105" fmla="*/ 281954 w 2614664"/>
              <a:gd name="connsiteY105" fmla="*/ 690649 h 2544791"/>
              <a:gd name="connsiteX106" fmla="*/ 500077 w 2614664"/>
              <a:gd name="connsiteY106" fmla="*/ 744942 h 2544791"/>
              <a:gd name="connsiteX107" fmla="*/ 518174 w 2614664"/>
              <a:gd name="connsiteY107" fmla="*/ 850669 h 2544791"/>
              <a:gd name="connsiteX108" fmla="*/ 524842 w 2614664"/>
              <a:gd name="connsiteY108" fmla="*/ 894484 h 2544791"/>
              <a:gd name="connsiteX109" fmla="*/ 688672 w 2614664"/>
              <a:gd name="connsiteY109" fmla="*/ 986877 h 2544791"/>
              <a:gd name="connsiteX110" fmla="*/ 848692 w 2614664"/>
              <a:gd name="connsiteY110" fmla="*/ 728749 h 2544791"/>
              <a:gd name="connsiteX111" fmla="*/ 832499 w 2614664"/>
              <a:gd name="connsiteY111" fmla="*/ 681124 h 2544791"/>
              <a:gd name="connsiteX112" fmla="*/ 621044 w 2614664"/>
              <a:gd name="connsiteY112" fmla="*/ 320127 h 2544791"/>
              <a:gd name="connsiteX113" fmla="*/ 472454 w 2614664"/>
              <a:gd name="connsiteY113" fmla="*/ 290599 h 2544791"/>
              <a:gd name="connsiteX114" fmla="*/ 450547 w 2614664"/>
              <a:gd name="connsiteY114" fmla="*/ 69619 h 2544791"/>
              <a:gd name="connsiteX115" fmla="*/ 674384 w 2614664"/>
              <a:gd name="connsiteY115" fmla="*/ 53427 h 2544791"/>
              <a:gd name="connsiteX116" fmla="*/ 677242 w 2614664"/>
              <a:gd name="connsiteY116" fmla="*/ 281074 h 2544791"/>
              <a:gd name="connsiteX117" fmla="*/ 685814 w 2614664"/>
              <a:gd name="connsiteY117" fmla="*/ 312507 h 2544791"/>
              <a:gd name="connsiteX118" fmla="*/ 901079 w 2614664"/>
              <a:gd name="connsiteY118" fmla="*/ 682077 h 2544791"/>
              <a:gd name="connsiteX119" fmla="*/ 1144919 w 2614664"/>
              <a:gd name="connsiteY119" fmla="*/ 558252 h 2544791"/>
              <a:gd name="connsiteX120" fmla="*/ 1191592 w 2614664"/>
              <a:gd name="connsiteY120" fmla="*/ 523962 h 2544791"/>
              <a:gd name="connsiteX121" fmla="*/ 1149682 w 2614664"/>
              <a:gd name="connsiteY121" fmla="*/ 455382 h 2544791"/>
              <a:gd name="connsiteX122" fmla="*/ 1059194 w 2614664"/>
              <a:gd name="connsiteY122" fmla="*/ 265834 h 2544791"/>
              <a:gd name="connsiteX123" fmla="*/ 1238264 w 2614664"/>
              <a:gd name="connsiteY123" fmla="*/ 160107 h 2544791"/>
              <a:gd name="connsiteX124" fmla="*/ 1363042 w 2614664"/>
              <a:gd name="connsiteY124" fmla="*/ 322032 h 2544791"/>
              <a:gd name="connsiteX125" fmla="*/ 1283032 w 2614664"/>
              <a:gd name="connsiteY125" fmla="*/ 447762 h 2544791"/>
              <a:gd name="connsiteX126" fmla="*/ 1251599 w 2614664"/>
              <a:gd name="connsiteY126" fmla="*/ 520152 h 2544791"/>
              <a:gd name="connsiteX127" fmla="*/ 1307797 w 2614664"/>
              <a:gd name="connsiteY127" fmla="*/ 535392 h 2544791"/>
              <a:gd name="connsiteX128" fmla="*/ 1620217 w 2614664"/>
              <a:gd name="connsiteY128" fmla="*/ 606829 h 2544791"/>
              <a:gd name="connsiteX129" fmla="*/ 1810717 w 2614664"/>
              <a:gd name="connsiteY129" fmla="*/ 306792 h 2544791"/>
              <a:gd name="connsiteX130" fmla="*/ 1829767 w 2614664"/>
              <a:gd name="connsiteY130" fmla="*/ 255357 h 2544791"/>
              <a:gd name="connsiteX131" fmla="*/ 1832624 w 2614664"/>
              <a:gd name="connsiteY131" fmla="*/ 51522 h 2544791"/>
              <a:gd name="connsiteX132" fmla="*/ 1924541 w 2614664"/>
              <a:gd name="connsiteY132" fmla="*/ 1754 h 25447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</a:cxnLst>
            <a:rect l="l" t="t" r="r" b="b"/>
            <a:pathLst>
              <a:path w="2614664" h="2544791">
                <a:moveTo>
                  <a:pt x="1213500" y="1488843"/>
                </a:moveTo>
                <a:cubicBezTo>
                  <a:pt x="1153492" y="1487890"/>
                  <a:pt x="1105867" y="1536468"/>
                  <a:pt x="1105867" y="1597428"/>
                </a:cubicBezTo>
                <a:cubicBezTo>
                  <a:pt x="1105867" y="1661245"/>
                  <a:pt x="1151587" y="1706965"/>
                  <a:pt x="1212547" y="1706013"/>
                </a:cubicBezTo>
                <a:cubicBezTo>
                  <a:pt x="1274460" y="1705060"/>
                  <a:pt x="1321132" y="1660293"/>
                  <a:pt x="1323037" y="1598380"/>
                </a:cubicBezTo>
                <a:cubicBezTo>
                  <a:pt x="1323990" y="1542183"/>
                  <a:pt x="1270649" y="1489795"/>
                  <a:pt x="1213500" y="1488843"/>
                </a:cubicBezTo>
                <a:close/>
                <a:moveTo>
                  <a:pt x="1470674" y="1264053"/>
                </a:moveTo>
                <a:cubicBezTo>
                  <a:pt x="1443052" y="1264053"/>
                  <a:pt x="1425907" y="1282150"/>
                  <a:pt x="1424954" y="1308820"/>
                </a:cubicBezTo>
                <a:cubicBezTo>
                  <a:pt x="1424002" y="1339300"/>
                  <a:pt x="1443052" y="1354540"/>
                  <a:pt x="1473532" y="1359303"/>
                </a:cubicBezTo>
                <a:cubicBezTo>
                  <a:pt x="1500202" y="1355493"/>
                  <a:pt x="1520204" y="1340253"/>
                  <a:pt x="1519252" y="1310725"/>
                </a:cubicBezTo>
                <a:cubicBezTo>
                  <a:pt x="1519252" y="1281198"/>
                  <a:pt x="1500202" y="1263100"/>
                  <a:pt x="1470674" y="1264053"/>
                </a:cubicBezTo>
                <a:close/>
                <a:moveTo>
                  <a:pt x="909652" y="1184043"/>
                </a:moveTo>
                <a:cubicBezTo>
                  <a:pt x="868694" y="1184043"/>
                  <a:pt x="837262" y="1218333"/>
                  <a:pt x="838214" y="1261196"/>
                </a:cubicBezTo>
                <a:cubicBezTo>
                  <a:pt x="840119" y="1302153"/>
                  <a:pt x="872504" y="1333585"/>
                  <a:pt x="911557" y="1332633"/>
                </a:cubicBezTo>
                <a:cubicBezTo>
                  <a:pt x="950609" y="1331681"/>
                  <a:pt x="981089" y="1299296"/>
                  <a:pt x="981089" y="1258338"/>
                </a:cubicBezTo>
                <a:cubicBezTo>
                  <a:pt x="981089" y="1217381"/>
                  <a:pt x="950609" y="1184995"/>
                  <a:pt x="909652" y="1184043"/>
                </a:cubicBezTo>
                <a:close/>
                <a:moveTo>
                  <a:pt x="1816432" y="1064028"/>
                </a:moveTo>
                <a:cubicBezTo>
                  <a:pt x="1782142" y="1064028"/>
                  <a:pt x="1759282" y="1086888"/>
                  <a:pt x="1759282" y="1121178"/>
                </a:cubicBezTo>
                <a:cubicBezTo>
                  <a:pt x="1759282" y="1154516"/>
                  <a:pt x="1782142" y="1170708"/>
                  <a:pt x="1813574" y="1172613"/>
                </a:cubicBezTo>
                <a:cubicBezTo>
                  <a:pt x="1847865" y="1171660"/>
                  <a:pt x="1866915" y="1154516"/>
                  <a:pt x="1867867" y="1119273"/>
                </a:cubicBezTo>
                <a:cubicBezTo>
                  <a:pt x="1867867" y="1085935"/>
                  <a:pt x="1849770" y="1064028"/>
                  <a:pt x="1816432" y="1064028"/>
                </a:cubicBezTo>
                <a:close/>
                <a:moveTo>
                  <a:pt x="957277" y="835428"/>
                </a:moveTo>
                <a:cubicBezTo>
                  <a:pt x="923940" y="832571"/>
                  <a:pt x="896317" y="860193"/>
                  <a:pt x="897270" y="894483"/>
                </a:cubicBezTo>
                <a:cubicBezTo>
                  <a:pt x="898222" y="931631"/>
                  <a:pt x="919177" y="954491"/>
                  <a:pt x="955372" y="957348"/>
                </a:cubicBezTo>
                <a:cubicBezTo>
                  <a:pt x="986805" y="960206"/>
                  <a:pt x="1016332" y="929726"/>
                  <a:pt x="1016332" y="893531"/>
                </a:cubicBezTo>
                <a:cubicBezTo>
                  <a:pt x="1011570" y="862098"/>
                  <a:pt x="993472" y="838286"/>
                  <a:pt x="957277" y="835428"/>
                </a:cubicBezTo>
                <a:close/>
                <a:moveTo>
                  <a:pt x="1305892" y="744941"/>
                </a:moveTo>
                <a:cubicBezTo>
                  <a:pt x="1237312" y="744941"/>
                  <a:pt x="1183972" y="798281"/>
                  <a:pt x="1182067" y="868766"/>
                </a:cubicBezTo>
                <a:cubicBezTo>
                  <a:pt x="1180162" y="940204"/>
                  <a:pt x="1232550" y="998306"/>
                  <a:pt x="1300177" y="999258"/>
                </a:cubicBezTo>
                <a:cubicBezTo>
                  <a:pt x="1372567" y="1000211"/>
                  <a:pt x="1428765" y="945918"/>
                  <a:pt x="1429717" y="874481"/>
                </a:cubicBezTo>
                <a:cubicBezTo>
                  <a:pt x="1430670" y="802091"/>
                  <a:pt x="1376377" y="745893"/>
                  <a:pt x="1305892" y="744941"/>
                </a:cubicBezTo>
                <a:close/>
                <a:moveTo>
                  <a:pt x="1924541" y="1754"/>
                </a:moveTo>
                <a:cubicBezTo>
                  <a:pt x="1959069" y="-3485"/>
                  <a:pt x="1995502" y="2944"/>
                  <a:pt x="2027887" y="21994"/>
                </a:cubicBezTo>
                <a:cubicBezTo>
                  <a:pt x="2092657" y="61047"/>
                  <a:pt x="2121232" y="141057"/>
                  <a:pt x="2093609" y="212494"/>
                </a:cubicBezTo>
                <a:cubicBezTo>
                  <a:pt x="2065987" y="282979"/>
                  <a:pt x="1994549" y="322032"/>
                  <a:pt x="1916444" y="309649"/>
                </a:cubicBezTo>
                <a:cubicBezTo>
                  <a:pt x="1904062" y="307744"/>
                  <a:pt x="1891679" y="306792"/>
                  <a:pt x="1879297" y="304887"/>
                </a:cubicBezTo>
                <a:cubicBezTo>
                  <a:pt x="1814527" y="416329"/>
                  <a:pt x="1744994" y="523962"/>
                  <a:pt x="1669747" y="627784"/>
                </a:cubicBezTo>
                <a:cubicBezTo>
                  <a:pt x="1674509" y="647787"/>
                  <a:pt x="1693559" y="652549"/>
                  <a:pt x="1706894" y="663027"/>
                </a:cubicBezTo>
                <a:cubicBezTo>
                  <a:pt x="1799287" y="732559"/>
                  <a:pt x="1873582" y="817332"/>
                  <a:pt x="1917397" y="925917"/>
                </a:cubicBezTo>
                <a:cubicBezTo>
                  <a:pt x="1958354" y="936394"/>
                  <a:pt x="1991692" y="909724"/>
                  <a:pt x="2029792" y="902104"/>
                </a:cubicBezTo>
                <a:cubicBezTo>
                  <a:pt x="2052652" y="897342"/>
                  <a:pt x="2074559" y="889722"/>
                  <a:pt x="2097419" y="884007"/>
                </a:cubicBezTo>
                <a:cubicBezTo>
                  <a:pt x="2121232" y="877339"/>
                  <a:pt x="2121232" y="857337"/>
                  <a:pt x="2124089" y="838287"/>
                </a:cubicBezTo>
                <a:cubicBezTo>
                  <a:pt x="2136472" y="762087"/>
                  <a:pt x="2193622" y="708747"/>
                  <a:pt x="2267917" y="703984"/>
                </a:cubicBezTo>
                <a:cubicBezTo>
                  <a:pt x="2338402" y="698269"/>
                  <a:pt x="2406982" y="745894"/>
                  <a:pt x="2426984" y="814474"/>
                </a:cubicBezTo>
                <a:cubicBezTo>
                  <a:pt x="2447939" y="886864"/>
                  <a:pt x="2416507" y="962112"/>
                  <a:pt x="2351737" y="997354"/>
                </a:cubicBezTo>
                <a:cubicBezTo>
                  <a:pt x="2285062" y="1032597"/>
                  <a:pt x="2208862" y="1018309"/>
                  <a:pt x="2157427" y="960207"/>
                </a:cubicBezTo>
                <a:cubicBezTo>
                  <a:pt x="2147902" y="949729"/>
                  <a:pt x="2142187" y="935442"/>
                  <a:pt x="2126947" y="931632"/>
                </a:cubicBezTo>
                <a:cubicBezTo>
                  <a:pt x="2070749" y="955444"/>
                  <a:pt x="2012647" y="971637"/>
                  <a:pt x="1953592" y="985924"/>
                </a:cubicBezTo>
                <a:cubicBezTo>
                  <a:pt x="1943114" y="998307"/>
                  <a:pt x="1951687" y="1010689"/>
                  <a:pt x="1954544" y="1022119"/>
                </a:cubicBezTo>
                <a:cubicBezTo>
                  <a:pt x="1978357" y="1109749"/>
                  <a:pt x="1982167" y="1199284"/>
                  <a:pt x="1971689" y="1289772"/>
                </a:cubicBezTo>
                <a:cubicBezTo>
                  <a:pt x="1969784" y="1305012"/>
                  <a:pt x="1965022" y="1321204"/>
                  <a:pt x="1981214" y="1332634"/>
                </a:cubicBezTo>
                <a:cubicBezTo>
                  <a:pt x="2091704" y="1394547"/>
                  <a:pt x="2189812" y="1472652"/>
                  <a:pt x="2294587" y="1542184"/>
                </a:cubicBezTo>
                <a:cubicBezTo>
                  <a:pt x="2314589" y="1554567"/>
                  <a:pt x="2334592" y="1566949"/>
                  <a:pt x="2354594" y="1579332"/>
                </a:cubicBezTo>
                <a:cubicBezTo>
                  <a:pt x="2406982" y="1536469"/>
                  <a:pt x="2465084" y="1526944"/>
                  <a:pt x="2526997" y="1556472"/>
                </a:cubicBezTo>
                <a:cubicBezTo>
                  <a:pt x="2583195" y="1583142"/>
                  <a:pt x="2612722" y="1629814"/>
                  <a:pt x="2614627" y="1691727"/>
                </a:cubicBezTo>
                <a:cubicBezTo>
                  <a:pt x="2616532" y="1781262"/>
                  <a:pt x="2545095" y="1852699"/>
                  <a:pt x="2456512" y="1851747"/>
                </a:cubicBezTo>
                <a:cubicBezTo>
                  <a:pt x="2366024" y="1850794"/>
                  <a:pt x="2297444" y="1773642"/>
                  <a:pt x="2304112" y="1682202"/>
                </a:cubicBezTo>
                <a:cubicBezTo>
                  <a:pt x="2305064" y="1662199"/>
                  <a:pt x="2319352" y="1643149"/>
                  <a:pt x="2308874" y="1622194"/>
                </a:cubicBezTo>
                <a:cubicBezTo>
                  <a:pt x="2205052" y="1550757"/>
                  <a:pt x="2101229" y="1479319"/>
                  <a:pt x="1996454" y="1408834"/>
                </a:cubicBezTo>
                <a:cubicBezTo>
                  <a:pt x="1982167" y="1399309"/>
                  <a:pt x="1969784" y="1379307"/>
                  <a:pt x="1946924" y="1391689"/>
                </a:cubicBezTo>
                <a:cubicBezTo>
                  <a:pt x="1899299" y="1556472"/>
                  <a:pt x="1797382" y="1679344"/>
                  <a:pt x="1650697" y="1766974"/>
                </a:cubicBezTo>
                <a:cubicBezTo>
                  <a:pt x="1696417" y="1840317"/>
                  <a:pt x="1758329" y="1899372"/>
                  <a:pt x="1810717" y="1966999"/>
                </a:cubicBezTo>
                <a:cubicBezTo>
                  <a:pt x="1823099" y="1983192"/>
                  <a:pt x="1836434" y="1999384"/>
                  <a:pt x="1848817" y="2015577"/>
                </a:cubicBezTo>
                <a:cubicBezTo>
                  <a:pt x="1866914" y="2011767"/>
                  <a:pt x="1885012" y="2007957"/>
                  <a:pt x="1904062" y="2005099"/>
                </a:cubicBezTo>
                <a:cubicBezTo>
                  <a:pt x="1979309" y="1994622"/>
                  <a:pt x="2045984" y="2033674"/>
                  <a:pt x="2072654" y="2100349"/>
                </a:cubicBezTo>
                <a:cubicBezTo>
                  <a:pt x="2099324" y="2167024"/>
                  <a:pt x="2077417" y="2244177"/>
                  <a:pt x="2018362" y="2286087"/>
                </a:cubicBezTo>
                <a:cubicBezTo>
                  <a:pt x="1960259" y="2327997"/>
                  <a:pt x="1879297" y="2324187"/>
                  <a:pt x="1825004" y="2276562"/>
                </a:cubicBezTo>
                <a:cubicBezTo>
                  <a:pt x="1771664" y="2228937"/>
                  <a:pt x="1757377" y="2151784"/>
                  <a:pt x="1790714" y="2086062"/>
                </a:cubicBezTo>
                <a:cubicBezTo>
                  <a:pt x="1794524" y="2077489"/>
                  <a:pt x="1801192" y="2069869"/>
                  <a:pt x="1805954" y="2062249"/>
                </a:cubicBezTo>
                <a:cubicBezTo>
                  <a:pt x="1737374" y="1970809"/>
                  <a:pt x="1666889" y="1881274"/>
                  <a:pt x="1584974" y="1801264"/>
                </a:cubicBezTo>
                <a:cubicBezTo>
                  <a:pt x="1469722" y="1854604"/>
                  <a:pt x="1347802" y="1867939"/>
                  <a:pt x="1223024" y="1853652"/>
                </a:cubicBezTo>
                <a:cubicBezTo>
                  <a:pt x="1207784" y="1983192"/>
                  <a:pt x="1191592" y="2113684"/>
                  <a:pt x="1176352" y="2243224"/>
                </a:cubicBezTo>
                <a:cubicBezTo>
                  <a:pt x="1270649" y="2286087"/>
                  <a:pt x="1305892" y="2382289"/>
                  <a:pt x="1258267" y="2466109"/>
                </a:cubicBezTo>
                <a:cubicBezTo>
                  <a:pt x="1213499" y="2544214"/>
                  <a:pt x="1110629" y="2568979"/>
                  <a:pt x="1035382" y="2518497"/>
                </a:cubicBezTo>
                <a:cubicBezTo>
                  <a:pt x="960134" y="2468014"/>
                  <a:pt x="943942" y="2365144"/>
                  <a:pt x="999187" y="2292754"/>
                </a:cubicBezTo>
                <a:cubicBezTo>
                  <a:pt x="1021094" y="2266084"/>
                  <a:pt x="1048717" y="2248939"/>
                  <a:pt x="1081102" y="2238462"/>
                </a:cubicBezTo>
                <a:cubicBezTo>
                  <a:pt x="1095389" y="2234652"/>
                  <a:pt x="1114439" y="2237509"/>
                  <a:pt x="1119202" y="2216554"/>
                </a:cubicBezTo>
                <a:cubicBezTo>
                  <a:pt x="1129679" y="2105112"/>
                  <a:pt x="1142062" y="1994622"/>
                  <a:pt x="1160159" y="1885084"/>
                </a:cubicBezTo>
                <a:cubicBezTo>
                  <a:pt x="1158254" y="1878417"/>
                  <a:pt x="1161112" y="1868892"/>
                  <a:pt x="1163969" y="1861272"/>
                </a:cubicBezTo>
                <a:cubicBezTo>
                  <a:pt x="1163017" y="1842222"/>
                  <a:pt x="1149682" y="1838412"/>
                  <a:pt x="1135394" y="1834602"/>
                </a:cubicBezTo>
                <a:cubicBezTo>
                  <a:pt x="1046812" y="1809837"/>
                  <a:pt x="966802" y="1767927"/>
                  <a:pt x="896317" y="1709824"/>
                </a:cubicBezTo>
                <a:cubicBezTo>
                  <a:pt x="877267" y="1693632"/>
                  <a:pt x="864884" y="1691727"/>
                  <a:pt x="852502" y="1714587"/>
                </a:cubicBezTo>
                <a:cubicBezTo>
                  <a:pt x="845834" y="1726017"/>
                  <a:pt x="839167" y="1736494"/>
                  <a:pt x="830594" y="1746019"/>
                </a:cubicBezTo>
                <a:cubicBezTo>
                  <a:pt x="802019" y="1780309"/>
                  <a:pt x="787732" y="1809837"/>
                  <a:pt x="816307" y="1858414"/>
                </a:cubicBezTo>
                <a:cubicBezTo>
                  <a:pt x="851549" y="1919374"/>
                  <a:pt x="823927" y="1998432"/>
                  <a:pt x="766777" y="2040342"/>
                </a:cubicBezTo>
                <a:cubicBezTo>
                  <a:pt x="711532" y="2081299"/>
                  <a:pt x="635332" y="2081299"/>
                  <a:pt x="580087" y="2040342"/>
                </a:cubicBezTo>
                <a:cubicBezTo>
                  <a:pt x="523889" y="1998432"/>
                  <a:pt x="502934" y="1923184"/>
                  <a:pt x="528652" y="1857462"/>
                </a:cubicBezTo>
                <a:cubicBezTo>
                  <a:pt x="554369" y="1793644"/>
                  <a:pt x="621044" y="1747924"/>
                  <a:pt x="687719" y="1762212"/>
                </a:cubicBezTo>
                <a:cubicBezTo>
                  <a:pt x="735344" y="1772689"/>
                  <a:pt x="755347" y="1755544"/>
                  <a:pt x="778207" y="1720302"/>
                </a:cubicBezTo>
                <a:cubicBezTo>
                  <a:pt x="823927" y="1649817"/>
                  <a:pt x="825832" y="1650769"/>
                  <a:pt x="778207" y="1585999"/>
                </a:cubicBezTo>
                <a:cubicBezTo>
                  <a:pt x="741059" y="1533612"/>
                  <a:pt x="712484" y="1477414"/>
                  <a:pt x="690577" y="1417407"/>
                </a:cubicBezTo>
                <a:cubicBezTo>
                  <a:pt x="684862" y="1401214"/>
                  <a:pt x="683909" y="1382164"/>
                  <a:pt x="661049" y="1378354"/>
                </a:cubicBezTo>
                <a:cubicBezTo>
                  <a:pt x="650572" y="1384069"/>
                  <a:pt x="639142" y="1383117"/>
                  <a:pt x="627712" y="1382164"/>
                </a:cubicBezTo>
                <a:cubicBezTo>
                  <a:pt x="552464" y="1390737"/>
                  <a:pt x="477217" y="1393594"/>
                  <a:pt x="401969" y="1395499"/>
                </a:cubicBezTo>
                <a:cubicBezTo>
                  <a:pt x="385777" y="1397404"/>
                  <a:pt x="370537" y="1400262"/>
                  <a:pt x="354344" y="1400262"/>
                </a:cubicBezTo>
                <a:cubicBezTo>
                  <a:pt x="327674" y="1401214"/>
                  <a:pt x="309577" y="1407882"/>
                  <a:pt x="298147" y="1438362"/>
                </a:cubicBezTo>
                <a:cubicBezTo>
                  <a:pt x="270524" y="1512657"/>
                  <a:pt x="196229" y="1549804"/>
                  <a:pt x="122887" y="1534564"/>
                </a:cubicBezTo>
                <a:cubicBezTo>
                  <a:pt x="50497" y="1519324"/>
                  <a:pt x="967" y="1459317"/>
                  <a:pt x="14" y="1385974"/>
                </a:cubicBezTo>
                <a:cubicBezTo>
                  <a:pt x="-938" y="1308822"/>
                  <a:pt x="45734" y="1247862"/>
                  <a:pt x="119077" y="1229764"/>
                </a:cubicBezTo>
                <a:cubicBezTo>
                  <a:pt x="192419" y="1211667"/>
                  <a:pt x="264809" y="1248814"/>
                  <a:pt x="298147" y="1320252"/>
                </a:cubicBezTo>
                <a:cubicBezTo>
                  <a:pt x="301957" y="1326919"/>
                  <a:pt x="304814" y="1334539"/>
                  <a:pt x="307672" y="1342159"/>
                </a:cubicBezTo>
                <a:cubicBezTo>
                  <a:pt x="412447" y="1335492"/>
                  <a:pt x="516269" y="1328824"/>
                  <a:pt x="621044" y="1322157"/>
                </a:cubicBezTo>
                <a:cubicBezTo>
                  <a:pt x="636284" y="1321204"/>
                  <a:pt x="658192" y="1326919"/>
                  <a:pt x="662002" y="1301202"/>
                </a:cubicBezTo>
                <a:cubicBezTo>
                  <a:pt x="646762" y="1218334"/>
                  <a:pt x="650572" y="1137372"/>
                  <a:pt x="667717" y="1055457"/>
                </a:cubicBezTo>
                <a:cubicBezTo>
                  <a:pt x="600089" y="1017357"/>
                  <a:pt x="542939" y="964017"/>
                  <a:pt x="468644" y="937347"/>
                </a:cubicBezTo>
                <a:cubicBezTo>
                  <a:pt x="392444" y="999259"/>
                  <a:pt x="293384" y="989734"/>
                  <a:pt x="239092" y="915439"/>
                </a:cubicBezTo>
                <a:cubicBezTo>
                  <a:pt x="186704" y="843049"/>
                  <a:pt x="205754" y="738274"/>
                  <a:pt x="281954" y="690649"/>
                </a:cubicBezTo>
                <a:cubicBezTo>
                  <a:pt x="356249" y="643977"/>
                  <a:pt x="456262" y="668742"/>
                  <a:pt x="500077" y="744942"/>
                </a:cubicBezTo>
                <a:cubicBezTo>
                  <a:pt x="519127" y="778279"/>
                  <a:pt x="522937" y="813522"/>
                  <a:pt x="518174" y="850669"/>
                </a:cubicBezTo>
                <a:cubicBezTo>
                  <a:pt x="516269" y="865909"/>
                  <a:pt x="507697" y="882102"/>
                  <a:pt x="524842" y="894484"/>
                </a:cubicBezTo>
                <a:cubicBezTo>
                  <a:pt x="581992" y="920202"/>
                  <a:pt x="626759" y="969732"/>
                  <a:pt x="688672" y="986877"/>
                </a:cubicBezTo>
                <a:cubicBezTo>
                  <a:pt x="720104" y="886864"/>
                  <a:pt x="772492" y="800187"/>
                  <a:pt x="848692" y="728749"/>
                </a:cubicBezTo>
                <a:cubicBezTo>
                  <a:pt x="855359" y="708747"/>
                  <a:pt x="841072" y="695412"/>
                  <a:pt x="832499" y="681124"/>
                </a:cubicBezTo>
                <a:cubicBezTo>
                  <a:pt x="762014" y="561109"/>
                  <a:pt x="691529" y="440142"/>
                  <a:pt x="621044" y="320127"/>
                </a:cubicBezTo>
                <a:cubicBezTo>
                  <a:pt x="566752" y="330604"/>
                  <a:pt x="516269" y="326794"/>
                  <a:pt x="472454" y="290599"/>
                </a:cubicBezTo>
                <a:cubicBezTo>
                  <a:pt x="404827" y="235354"/>
                  <a:pt x="395302" y="136294"/>
                  <a:pt x="450547" y="69619"/>
                </a:cubicBezTo>
                <a:cubicBezTo>
                  <a:pt x="505792" y="1992"/>
                  <a:pt x="609614" y="-5628"/>
                  <a:pt x="674384" y="53427"/>
                </a:cubicBezTo>
                <a:cubicBezTo>
                  <a:pt x="742012" y="114387"/>
                  <a:pt x="742964" y="209637"/>
                  <a:pt x="677242" y="281074"/>
                </a:cubicBezTo>
                <a:cubicBezTo>
                  <a:pt x="675337" y="293457"/>
                  <a:pt x="680099" y="302982"/>
                  <a:pt x="685814" y="312507"/>
                </a:cubicBezTo>
                <a:cubicBezTo>
                  <a:pt x="757252" y="434427"/>
                  <a:pt x="829642" y="557299"/>
                  <a:pt x="901079" y="682077"/>
                </a:cubicBezTo>
                <a:cubicBezTo>
                  <a:pt x="973469" y="623022"/>
                  <a:pt x="1055384" y="583017"/>
                  <a:pt x="1144919" y="558252"/>
                </a:cubicBezTo>
                <a:cubicBezTo>
                  <a:pt x="1163017" y="553489"/>
                  <a:pt x="1193497" y="559204"/>
                  <a:pt x="1191592" y="523962"/>
                </a:cubicBezTo>
                <a:cubicBezTo>
                  <a:pt x="1189687" y="493482"/>
                  <a:pt x="1189687" y="469669"/>
                  <a:pt x="1149682" y="455382"/>
                </a:cubicBezTo>
                <a:cubicBezTo>
                  <a:pt x="1070624" y="427759"/>
                  <a:pt x="1034429" y="343939"/>
                  <a:pt x="1059194" y="265834"/>
                </a:cubicBezTo>
                <a:cubicBezTo>
                  <a:pt x="1083007" y="189634"/>
                  <a:pt x="1158254" y="144867"/>
                  <a:pt x="1238264" y="160107"/>
                </a:cubicBezTo>
                <a:cubicBezTo>
                  <a:pt x="1313512" y="174394"/>
                  <a:pt x="1367804" y="243927"/>
                  <a:pt x="1363042" y="322032"/>
                </a:cubicBezTo>
                <a:cubicBezTo>
                  <a:pt x="1359232" y="378229"/>
                  <a:pt x="1334467" y="424902"/>
                  <a:pt x="1283032" y="447762"/>
                </a:cubicBezTo>
                <a:cubicBezTo>
                  <a:pt x="1244932" y="463954"/>
                  <a:pt x="1243979" y="490624"/>
                  <a:pt x="1251599" y="520152"/>
                </a:cubicBezTo>
                <a:cubicBezTo>
                  <a:pt x="1260172" y="553489"/>
                  <a:pt x="1288747" y="535392"/>
                  <a:pt x="1307797" y="535392"/>
                </a:cubicBezTo>
                <a:cubicBezTo>
                  <a:pt x="1417334" y="534439"/>
                  <a:pt x="1521157" y="562062"/>
                  <a:pt x="1620217" y="606829"/>
                </a:cubicBezTo>
                <a:cubicBezTo>
                  <a:pt x="1684034" y="506817"/>
                  <a:pt x="1747852" y="406804"/>
                  <a:pt x="1810717" y="306792"/>
                </a:cubicBezTo>
                <a:cubicBezTo>
                  <a:pt x="1820242" y="290599"/>
                  <a:pt x="1836434" y="277264"/>
                  <a:pt x="1829767" y="255357"/>
                </a:cubicBezTo>
                <a:cubicBezTo>
                  <a:pt x="1779284" y="189634"/>
                  <a:pt x="1780237" y="109624"/>
                  <a:pt x="1832624" y="51522"/>
                </a:cubicBezTo>
                <a:cubicBezTo>
                  <a:pt x="1857389" y="23900"/>
                  <a:pt x="1890012" y="6993"/>
                  <a:pt x="1924541" y="1754"/>
                </a:cubicBezTo>
                <a:close/>
              </a:path>
            </a:pathLst>
          </a:custGeom>
          <a:solidFill>
            <a:schemeClr val="bg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5" name="Freeform: Shape 64">
            <a:extLst>
              <a:ext uri="{FF2B5EF4-FFF2-40B4-BE49-F238E27FC236}">
                <a16:creationId xmlns="" xmlns:a16="http://schemas.microsoft.com/office/drawing/2014/main" id="{D1516C3C-857B-4F55-9F7E-8D3E17414810}"/>
              </a:ext>
            </a:extLst>
          </p:cNvPr>
          <p:cNvSpPr/>
          <p:nvPr/>
        </p:nvSpPr>
        <p:spPr>
          <a:xfrm>
            <a:off x="4972804" y="4692925"/>
            <a:ext cx="370898" cy="360986"/>
          </a:xfrm>
          <a:custGeom>
            <a:avLst/>
            <a:gdLst>
              <a:gd name="connsiteX0" fmla="*/ 1213500 w 2614664"/>
              <a:gd name="connsiteY0" fmla="*/ 1488843 h 2544791"/>
              <a:gd name="connsiteX1" fmla="*/ 1105867 w 2614664"/>
              <a:gd name="connsiteY1" fmla="*/ 1597428 h 2544791"/>
              <a:gd name="connsiteX2" fmla="*/ 1212547 w 2614664"/>
              <a:gd name="connsiteY2" fmla="*/ 1706013 h 2544791"/>
              <a:gd name="connsiteX3" fmla="*/ 1323037 w 2614664"/>
              <a:gd name="connsiteY3" fmla="*/ 1598380 h 2544791"/>
              <a:gd name="connsiteX4" fmla="*/ 1213500 w 2614664"/>
              <a:gd name="connsiteY4" fmla="*/ 1488843 h 2544791"/>
              <a:gd name="connsiteX5" fmla="*/ 1470674 w 2614664"/>
              <a:gd name="connsiteY5" fmla="*/ 1264053 h 2544791"/>
              <a:gd name="connsiteX6" fmla="*/ 1424954 w 2614664"/>
              <a:gd name="connsiteY6" fmla="*/ 1308820 h 2544791"/>
              <a:gd name="connsiteX7" fmla="*/ 1473532 w 2614664"/>
              <a:gd name="connsiteY7" fmla="*/ 1359303 h 2544791"/>
              <a:gd name="connsiteX8" fmla="*/ 1519252 w 2614664"/>
              <a:gd name="connsiteY8" fmla="*/ 1310725 h 2544791"/>
              <a:gd name="connsiteX9" fmla="*/ 1470674 w 2614664"/>
              <a:gd name="connsiteY9" fmla="*/ 1264053 h 2544791"/>
              <a:gd name="connsiteX10" fmla="*/ 909652 w 2614664"/>
              <a:gd name="connsiteY10" fmla="*/ 1184043 h 2544791"/>
              <a:gd name="connsiteX11" fmla="*/ 838214 w 2614664"/>
              <a:gd name="connsiteY11" fmla="*/ 1261196 h 2544791"/>
              <a:gd name="connsiteX12" fmla="*/ 911557 w 2614664"/>
              <a:gd name="connsiteY12" fmla="*/ 1332633 h 2544791"/>
              <a:gd name="connsiteX13" fmla="*/ 981089 w 2614664"/>
              <a:gd name="connsiteY13" fmla="*/ 1258338 h 2544791"/>
              <a:gd name="connsiteX14" fmla="*/ 909652 w 2614664"/>
              <a:gd name="connsiteY14" fmla="*/ 1184043 h 2544791"/>
              <a:gd name="connsiteX15" fmla="*/ 1816432 w 2614664"/>
              <a:gd name="connsiteY15" fmla="*/ 1064028 h 2544791"/>
              <a:gd name="connsiteX16" fmla="*/ 1759282 w 2614664"/>
              <a:gd name="connsiteY16" fmla="*/ 1121178 h 2544791"/>
              <a:gd name="connsiteX17" fmla="*/ 1813574 w 2614664"/>
              <a:gd name="connsiteY17" fmla="*/ 1172613 h 2544791"/>
              <a:gd name="connsiteX18" fmla="*/ 1867867 w 2614664"/>
              <a:gd name="connsiteY18" fmla="*/ 1119273 h 2544791"/>
              <a:gd name="connsiteX19" fmla="*/ 1816432 w 2614664"/>
              <a:gd name="connsiteY19" fmla="*/ 1064028 h 2544791"/>
              <a:gd name="connsiteX20" fmla="*/ 957277 w 2614664"/>
              <a:gd name="connsiteY20" fmla="*/ 835428 h 2544791"/>
              <a:gd name="connsiteX21" fmla="*/ 897270 w 2614664"/>
              <a:gd name="connsiteY21" fmla="*/ 894483 h 2544791"/>
              <a:gd name="connsiteX22" fmla="*/ 955372 w 2614664"/>
              <a:gd name="connsiteY22" fmla="*/ 957348 h 2544791"/>
              <a:gd name="connsiteX23" fmla="*/ 1016332 w 2614664"/>
              <a:gd name="connsiteY23" fmla="*/ 893531 h 2544791"/>
              <a:gd name="connsiteX24" fmla="*/ 957277 w 2614664"/>
              <a:gd name="connsiteY24" fmla="*/ 835428 h 2544791"/>
              <a:gd name="connsiteX25" fmla="*/ 1305892 w 2614664"/>
              <a:gd name="connsiteY25" fmla="*/ 744941 h 2544791"/>
              <a:gd name="connsiteX26" fmla="*/ 1182067 w 2614664"/>
              <a:gd name="connsiteY26" fmla="*/ 868766 h 2544791"/>
              <a:gd name="connsiteX27" fmla="*/ 1300177 w 2614664"/>
              <a:gd name="connsiteY27" fmla="*/ 999258 h 2544791"/>
              <a:gd name="connsiteX28" fmla="*/ 1429717 w 2614664"/>
              <a:gd name="connsiteY28" fmla="*/ 874481 h 2544791"/>
              <a:gd name="connsiteX29" fmla="*/ 1305892 w 2614664"/>
              <a:gd name="connsiteY29" fmla="*/ 744941 h 2544791"/>
              <a:gd name="connsiteX30" fmla="*/ 1924541 w 2614664"/>
              <a:gd name="connsiteY30" fmla="*/ 1754 h 2544791"/>
              <a:gd name="connsiteX31" fmla="*/ 2027887 w 2614664"/>
              <a:gd name="connsiteY31" fmla="*/ 21994 h 2544791"/>
              <a:gd name="connsiteX32" fmla="*/ 2093609 w 2614664"/>
              <a:gd name="connsiteY32" fmla="*/ 212494 h 2544791"/>
              <a:gd name="connsiteX33" fmla="*/ 1916444 w 2614664"/>
              <a:gd name="connsiteY33" fmla="*/ 309649 h 2544791"/>
              <a:gd name="connsiteX34" fmla="*/ 1879297 w 2614664"/>
              <a:gd name="connsiteY34" fmla="*/ 304887 h 2544791"/>
              <a:gd name="connsiteX35" fmla="*/ 1669747 w 2614664"/>
              <a:gd name="connsiteY35" fmla="*/ 627784 h 2544791"/>
              <a:gd name="connsiteX36" fmla="*/ 1706894 w 2614664"/>
              <a:gd name="connsiteY36" fmla="*/ 663027 h 2544791"/>
              <a:gd name="connsiteX37" fmla="*/ 1917397 w 2614664"/>
              <a:gd name="connsiteY37" fmla="*/ 925917 h 2544791"/>
              <a:gd name="connsiteX38" fmla="*/ 2029792 w 2614664"/>
              <a:gd name="connsiteY38" fmla="*/ 902104 h 2544791"/>
              <a:gd name="connsiteX39" fmla="*/ 2097419 w 2614664"/>
              <a:gd name="connsiteY39" fmla="*/ 884007 h 2544791"/>
              <a:gd name="connsiteX40" fmla="*/ 2124089 w 2614664"/>
              <a:gd name="connsiteY40" fmla="*/ 838287 h 2544791"/>
              <a:gd name="connsiteX41" fmla="*/ 2267917 w 2614664"/>
              <a:gd name="connsiteY41" fmla="*/ 703984 h 2544791"/>
              <a:gd name="connsiteX42" fmla="*/ 2426984 w 2614664"/>
              <a:gd name="connsiteY42" fmla="*/ 814474 h 2544791"/>
              <a:gd name="connsiteX43" fmla="*/ 2351737 w 2614664"/>
              <a:gd name="connsiteY43" fmla="*/ 997354 h 2544791"/>
              <a:gd name="connsiteX44" fmla="*/ 2157427 w 2614664"/>
              <a:gd name="connsiteY44" fmla="*/ 960207 h 2544791"/>
              <a:gd name="connsiteX45" fmla="*/ 2126947 w 2614664"/>
              <a:gd name="connsiteY45" fmla="*/ 931632 h 2544791"/>
              <a:gd name="connsiteX46" fmla="*/ 1953592 w 2614664"/>
              <a:gd name="connsiteY46" fmla="*/ 985924 h 2544791"/>
              <a:gd name="connsiteX47" fmla="*/ 1954544 w 2614664"/>
              <a:gd name="connsiteY47" fmla="*/ 1022119 h 2544791"/>
              <a:gd name="connsiteX48" fmla="*/ 1971689 w 2614664"/>
              <a:gd name="connsiteY48" fmla="*/ 1289772 h 2544791"/>
              <a:gd name="connsiteX49" fmla="*/ 1981214 w 2614664"/>
              <a:gd name="connsiteY49" fmla="*/ 1332634 h 2544791"/>
              <a:gd name="connsiteX50" fmla="*/ 2294587 w 2614664"/>
              <a:gd name="connsiteY50" fmla="*/ 1542184 h 2544791"/>
              <a:gd name="connsiteX51" fmla="*/ 2354594 w 2614664"/>
              <a:gd name="connsiteY51" fmla="*/ 1579332 h 2544791"/>
              <a:gd name="connsiteX52" fmla="*/ 2526997 w 2614664"/>
              <a:gd name="connsiteY52" fmla="*/ 1556472 h 2544791"/>
              <a:gd name="connsiteX53" fmla="*/ 2614627 w 2614664"/>
              <a:gd name="connsiteY53" fmla="*/ 1691727 h 2544791"/>
              <a:gd name="connsiteX54" fmla="*/ 2456512 w 2614664"/>
              <a:gd name="connsiteY54" fmla="*/ 1851747 h 2544791"/>
              <a:gd name="connsiteX55" fmla="*/ 2304112 w 2614664"/>
              <a:gd name="connsiteY55" fmla="*/ 1682202 h 2544791"/>
              <a:gd name="connsiteX56" fmla="*/ 2308874 w 2614664"/>
              <a:gd name="connsiteY56" fmla="*/ 1622194 h 2544791"/>
              <a:gd name="connsiteX57" fmla="*/ 1996454 w 2614664"/>
              <a:gd name="connsiteY57" fmla="*/ 1408834 h 2544791"/>
              <a:gd name="connsiteX58" fmla="*/ 1946924 w 2614664"/>
              <a:gd name="connsiteY58" fmla="*/ 1391689 h 2544791"/>
              <a:gd name="connsiteX59" fmla="*/ 1650697 w 2614664"/>
              <a:gd name="connsiteY59" fmla="*/ 1766974 h 2544791"/>
              <a:gd name="connsiteX60" fmla="*/ 1810717 w 2614664"/>
              <a:gd name="connsiteY60" fmla="*/ 1966999 h 2544791"/>
              <a:gd name="connsiteX61" fmla="*/ 1848817 w 2614664"/>
              <a:gd name="connsiteY61" fmla="*/ 2015577 h 2544791"/>
              <a:gd name="connsiteX62" fmla="*/ 1904062 w 2614664"/>
              <a:gd name="connsiteY62" fmla="*/ 2005099 h 2544791"/>
              <a:gd name="connsiteX63" fmla="*/ 2072654 w 2614664"/>
              <a:gd name="connsiteY63" fmla="*/ 2100349 h 2544791"/>
              <a:gd name="connsiteX64" fmla="*/ 2018362 w 2614664"/>
              <a:gd name="connsiteY64" fmla="*/ 2286087 h 2544791"/>
              <a:gd name="connsiteX65" fmla="*/ 1825004 w 2614664"/>
              <a:gd name="connsiteY65" fmla="*/ 2276562 h 2544791"/>
              <a:gd name="connsiteX66" fmla="*/ 1790714 w 2614664"/>
              <a:gd name="connsiteY66" fmla="*/ 2086062 h 2544791"/>
              <a:gd name="connsiteX67" fmla="*/ 1805954 w 2614664"/>
              <a:gd name="connsiteY67" fmla="*/ 2062249 h 2544791"/>
              <a:gd name="connsiteX68" fmla="*/ 1584974 w 2614664"/>
              <a:gd name="connsiteY68" fmla="*/ 1801264 h 2544791"/>
              <a:gd name="connsiteX69" fmla="*/ 1223024 w 2614664"/>
              <a:gd name="connsiteY69" fmla="*/ 1853652 h 2544791"/>
              <a:gd name="connsiteX70" fmla="*/ 1176352 w 2614664"/>
              <a:gd name="connsiteY70" fmla="*/ 2243224 h 2544791"/>
              <a:gd name="connsiteX71" fmla="*/ 1258267 w 2614664"/>
              <a:gd name="connsiteY71" fmla="*/ 2466109 h 2544791"/>
              <a:gd name="connsiteX72" fmla="*/ 1035382 w 2614664"/>
              <a:gd name="connsiteY72" fmla="*/ 2518497 h 2544791"/>
              <a:gd name="connsiteX73" fmla="*/ 999187 w 2614664"/>
              <a:gd name="connsiteY73" fmla="*/ 2292754 h 2544791"/>
              <a:gd name="connsiteX74" fmla="*/ 1081102 w 2614664"/>
              <a:gd name="connsiteY74" fmla="*/ 2238462 h 2544791"/>
              <a:gd name="connsiteX75" fmla="*/ 1119202 w 2614664"/>
              <a:gd name="connsiteY75" fmla="*/ 2216554 h 2544791"/>
              <a:gd name="connsiteX76" fmla="*/ 1160159 w 2614664"/>
              <a:gd name="connsiteY76" fmla="*/ 1885084 h 2544791"/>
              <a:gd name="connsiteX77" fmla="*/ 1163969 w 2614664"/>
              <a:gd name="connsiteY77" fmla="*/ 1861272 h 2544791"/>
              <a:gd name="connsiteX78" fmla="*/ 1135394 w 2614664"/>
              <a:gd name="connsiteY78" fmla="*/ 1834602 h 2544791"/>
              <a:gd name="connsiteX79" fmla="*/ 896317 w 2614664"/>
              <a:gd name="connsiteY79" fmla="*/ 1709824 h 2544791"/>
              <a:gd name="connsiteX80" fmla="*/ 852502 w 2614664"/>
              <a:gd name="connsiteY80" fmla="*/ 1714587 h 2544791"/>
              <a:gd name="connsiteX81" fmla="*/ 830594 w 2614664"/>
              <a:gd name="connsiteY81" fmla="*/ 1746019 h 2544791"/>
              <a:gd name="connsiteX82" fmla="*/ 816307 w 2614664"/>
              <a:gd name="connsiteY82" fmla="*/ 1858414 h 2544791"/>
              <a:gd name="connsiteX83" fmla="*/ 766777 w 2614664"/>
              <a:gd name="connsiteY83" fmla="*/ 2040342 h 2544791"/>
              <a:gd name="connsiteX84" fmla="*/ 580087 w 2614664"/>
              <a:gd name="connsiteY84" fmla="*/ 2040342 h 2544791"/>
              <a:gd name="connsiteX85" fmla="*/ 528652 w 2614664"/>
              <a:gd name="connsiteY85" fmla="*/ 1857462 h 2544791"/>
              <a:gd name="connsiteX86" fmla="*/ 687719 w 2614664"/>
              <a:gd name="connsiteY86" fmla="*/ 1762212 h 2544791"/>
              <a:gd name="connsiteX87" fmla="*/ 778207 w 2614664"/>
              <a:gd name="connsiteY87" fmla="*/ 1720302 h 2544791"/>
              <a:gd name="connsiteX88" fmla="*/ 778207 w 2614664"/>
              <a:gd name="connsiteY88" fmla="*/ 1585999 h 2544791"/>
              <a:gd name="connsiteX89" fmla="*/ 690577 w 2614664"/>
              <a:gd name="connsiteY89" fmla="*/ 1417407 h 2544791"/>
              <a:gd name="connsiteX90" fmla="*/ 661049 w 2614664"/>
              <a:gd name="connsiteY90" fmla="*/ 1378354 h 2544791"/>
              <a:gd name="connsiteX91" fmla="*/ 627712 w 2614664"/>
              <a:gd name="connsiteY91" fmla="*/ 1382164 h 2544791"/>
              <a:gd name="connsiteX92" fmla="*/ 401969 w 2614664"/>
              <a:gd name="connsiteY92" fmla="*/ 1395499 h 2544791"/>
              <a:gd name="connsiteX93" fmla="*/ 354344 w 2614664"/>
              <a:gd name="connsiteY93" fmla="*/ 1400262 h 2544791"/>
              <a:gd name="connsiteX94" fmla="*/ 298147 w 2614664"/>
              <a:gd name="connsiteY94" fmla="*/ 1438362 h 2544791"/>
              <a:gd name="connsiteX95" fmla="*/ 122887 w 2614664"/>
              <a:gd name="connsiteY95" fmla="*/ 1534564 h 2544791"/>
              <a:gd name="connsiteX96" fmla="*/ 14 w 2614664"/>
              <a:gd name="connsiteY96" fmla="*/ 1385974 h 2544791"/>
              <a:gd name="connsiteX97" fmla="*/ 119077 w 2614664"/>
              <a:gd name="connsiteY97" fmla="*/ 1229764 h 2544791"/>
              <a:gd name="connsiteX98" fmla="*/ 298147 w 2614664"/>
              <a:gd name="connsiteY98" fmla="*/ 1320252 h 2544791"/>
              <a:gd name="connsiteX99" fmla="*/ 307672 w 2614664"/>
              <a:gd name="connsiteY99" fmla="*/ 1342159 h 2544791"/>
              <a:gd name="connsiteX100" fmla="*/ 621044 w 2614664"/>
              <a:gd name="connsiteY100" fmla="*/ 1322157 h 2544791"/>
              <a:gd name="connsiteX101" fmla="*/ 662002 w 2614664"/>
              <a:gd name="connsiteY101" fmla="*/ 1301202 h 2544791"/>
              <a:gd name="connsiteX102" fmla="*/ 667717 w 2614664"/>
              <a:gd name="connsiteY102" fmla="*/ 1055457 h 2544791"/>
              <a:gd name="connsiteX103" fmla="*/ 468644 w 2614664"/>
              <a:gd name="connsiteY103" fmla="*/ 937347 h 2544791"/>
              <a:gd name="connsiteX104" fmla="*/ 239092 w 2614664"/>
              <a:gd name="connsiteY104" fmla="*/ 915439 h 2544791"/>
              <a:gd name="connsiteX105" fmla="*/ 281954 w 2614664"/>
              <a:gd name="connsiteY105" fmla="*/ 690649 h 2544791"/>
              <a:gd name="connsiteX106" fmla="*/ 500077 w 2614664"/>
              <a:gd name="connsiteY106" fmla="*/ 744942 h 2544791"/>
              <a:gd name="connsiteX107" fmla="*/ 518174 w 2614664"/>
              <a:gd name="connsiteY107" fmla="*/ 850669 h 2544791"/>
              <a:gd name="connsiteX108" fmla="*/ 524842 w 2614664"/>
              <a:gd name="connsiteY108" fmla="*/ 894484 h 2544791"/>
              <a:gd name="connsiteX109" fmla="*/ 688672 w 2614664"/>
              <a:gd name="connsiteY109" fmla="*/ 986877 h 2544791"/>
              <a:gd name="connsiteX110" fmla="*/ 848692 w 2614664"/>
              <a:gd name="connsiteY110" fmla="*/ 728749 h 2544791"/>
              <a:gd name="connsiteX111" fmla="*/ 832499 w 2614664"/>
              <a:gd name="connsiteY111" fmla="*/ 681124 h 2544791"/>
              <a:gd name="connsiteX112" fmla="*/ 621044 w 2614664"/>
              <a:gd name="connsiteY112" fmla="*/ 320127 h 2544791"/>
              <a:gd name="connsiteX113" fmla="*/ 472454 w 2614664"/>
              <a:gd name="connsiteY113" fmla="*/ 290599 h 2544791"/>
              <a:gd name="connsiteX114" fmla="*/ 450547 w 2614664"/>
              <a:gd name="connsiteY114" fmla="*/ 69619 h 2544791"/>
              <a:gd name="connsiteX115" fmla="*/ 674384 w 2614664"/>
              <a:gd name="connsiteY115" fmla="*/ 53427 h 2544791"/>
              <a:gd name="connsiteX116" fmla="*/ 677242 w 2614664"/>
              <a:gd name="connsiteY116" fmla="*/ 281074 h 2544791"/>
              <a:gd name="connsiteX117" fmla="*/ 685814 w 2614664"/>
              <a:gd name="connsiteY117" fmla="*/ 312507 h 2544791"/>
              <a:gd name="connsiteX118" fmla="*/ 901079 w 2614664"/>
              <a:gd name="connsiteY118" fmla="*/ 682077 h 2544791"/>
              <a:gd name="connsiteX119" fmla="*/ 1144919 w 2614664"/>
              <a:gd name="connsiteY119" fmla="*/ 558252 h 2544791"/>
              <a:gd name="connsiteX120" fmla="*/ 1191592 w 2614664"/>
              <a:gd name="connsiteY120" fmla="*/ 523962 h 2544791"/>
              <a:gd name="connsiteX121" fmla="*/ 1149682 w 2614664"/>
              <a:gd name="connsiteY121" fmla="*/ 455382 h 2544791"/>
              <a:gd name="connsiteX122" fmla="*/ 1059194 w 2614664"/>
              <a:gd name="connsiteY122" fmla="*/ 265834 h 2544791"/>
              <a:gd name="connsiteX123" fmla="*/ 1238264 w 2614664"/>
              <a:gd name="connsiteY123" fmla="*/ 160107 h 2544791"/>
              <a:gd name="connsiteX124" fmla="*/ 1363042 w 2614664"/>
              <a:gd name="connsiteY124" fmla="*/ 322032 h 2544791"/>
              <a:gd name="connsiteX125" fmla="*/ 1283032 w 2614664"/>
              <a:gd name="connsiteY125" fmla="*/ 447762 h 2544791"/>
              <a:gd name="connsiteX126" fmla="*/ 1251599 w 2614664"/>
              <a:gd name="connsiteY126" fmla="*/ 520152 h 2544791"/>
              <a:gd name="connsiteX127" fmla="*/ 1307797 w 2614664"/>
              <a:gd name="connsiteY127" fmla="*/ 535392 h 2544791"/>
              <a:gd name="connsiteX128" fmla="*/ 1620217 w 2614664"/>
              <a:gd name="connsiteY128" fmla="*/ 606829 h 2544791"/>
              <a:gd name="connsiteX129" fmla="*/ 1810717 w 2614664"/>
              <a:gd name="connsiteY129" fmla="*/ 306792 h 2544791"/>
              <a:gd name="connsiteX130" fmla="*/ 1829767 w 2614664"/>
              <a:gd name="connsiteY130" fmla="*/ 255357 h 2544791"/>
              <a:gd name="connsiteX131" fmla="*/ 1832624 w 2614664"/>
              <a:gd name="connsiteY131" fmla="*/ 51522 h 2544791"/>
              <a:gd name="connsiteX132" fmla="*/ 1924541 w 2614664"/>
              <a:gd name="connsiteY132" fmla="*/ 1754 h 25447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</a:cxnLst>
            <a:rect l="l" t="t" r="r" b="b"/>
            <a:pathLst>
              <a:path w="2614664" h="2544791">
                <a:moveTo>
                  <a:pt x="1213500" y="1488843"/>
                </a:moveTo>
                <a:cubicBezTo>
                  <a:pt x="1153492" y="1487890"/>
                  <a:pt x="1105867" y="1536468"/>
                  <a:pt x="1105867" y="1597428"/>
                </a:cubicBezTo>
                <a:cubicBezTo>
                  <a:pt x="1105867" y="1661245"/>
                  <a:pt x="1151587" y="1706965"/>
                  <a:pt x="1212547" y="1706013"/>
                </a:cubicBezTo>
                <a:cubicBezTo>
                  <a:pt x="1274460" y="1705060"/>
                  <a:pt x="1321132" y="1660293"/>
                  <a:pt x="1323037" y="1598380"/>
                </a:cubicBezTo>
                <a:cubicBezTo>
                  <a:pt x="1323990" y="1542183"/>
                  <a:pt x="1270649" y="1489795"/>
                  <a:pt x="1213500" y="1488843"/>
                </a:cubicBezTo>
                <a:close/>
                <a:moveTo>
                  <a:pt x="1470674" y="1264053"/>
                </a:moveTo>
                <a:cubicBezTo>
                  <a:pt x="1443052" y="1264053"/>
                  <a:pt x="1425907" y="1282150"/>
                  <a:pt x="1424954" y="1308820"/>
                </a:cubicBezTo>
                <a:cubicBezTo>
                  <a:pt x="1424002" y="1339300"/>
                  <a:pt x="1443052" y="1354540"/>
                  <a:pt x="1473532" y="1359303"/>
                </a:cubicBezTo>
                <a:cubicBezTo>
                  <a:pt x="1500202" y="1355493"/>
                  <a:pt x="1520204" y="1340253"/>
                  <a:pt x="1519252" y="1310725"/>
                </a:cubicBezTo>
                <a:cubicBezTo>
                  <a:pt x="1519252" y="1281198"/>
                  <a:pt x="1500202" y="1263100"/>
                  <a:pt x="1470674" y="1264053"/>
                </a:cubicBezTo>
                <a:close/>
                <a:moveTo>
                  <a:pt x="909652" y="1184043"/>
                </a:moveTo>
                <a:cubicBezTo>
                  <a:pt x="868694" y="1184043"/>
                  <a:pt x="837262" y="1218333"/>
                  <a:pt x="838214" y="1261196"/>
                </a:cubicBezTo>
                <a:cubicBezTo>
                  <a:pt x="840119" y="1302153"/>
                  <a:pt x="872504" y="1333585"/>
                  <a:pt x="911557" y="1332633"/>
                </a:cubicBezTo>
                <a:cubicBezTo>
                  <a:pt x="950609" y="1331681"/>
                  <a:pt x="981089" y="1299296"/>
                  <a:pt x="981089" y="1258338"/>
                </a:cubicBezTo>
                <a:cubicBezTo>
                  <a:pt x="981089" y="1217381"/>
                  <a:pt x="950609" y="1184995"/>
                  <a:pt x="909652" y="1184043"/>
                </a:cubicBezTo>
                <a:close/>
                <a:moveTo>
                  <a:pt x="1816432" y="1064028"/>
                </a:moveTo>
                <a:cubicBezTo>
                  <a:pt x="1782142" y="1064028"/>
                  <a:pt x="1759282" y="1086888"/>
                  <a:pt x="1759282" y="1121178"/>
                </a:cubicBezTo>
                <a:cubicBezTo>
                  <a:pt x="1759282" y="1154516"/>
                  <a:pt x="1782142" y="1170708"/>
                  <a:pt x="1813574" y="1172613"/>
                </a:cubicBezTo>
                <a:cubicBezTo>
                  <a:pt x="1847865" y="1171660"/>
                  <a:pt x="1866915" y="1154516"/>
                  <a:pt x="1867867" y="1119273"/>
                </a:cubicBezTo>
                <a:cubicBezTo>
                  <a:pt x="1867867" y="1085935"/>
                  <a:pt x="1849770" y="1064028"/>
                  <a:pt x="1816432" y="1064028"/>
                </a:cubicBezTo>
                <a:close/>
                <a:moveTo>
                  <a:pt x="957277" y="835428"/>
                </a:moveTo>
                <a:cubicBezTo>
                  <a:pt x="923940" y="832571"/>
                  <a:pt x="896317" y="860193"/>
                  <a:pt x="897270" y="894483"/>
                </a:cubicBezTo>
                <a:cubicBezTo>
                  <a:pt x="898222" y="931631"/>
                  <a:pt x="919177" y="954491"/>
                  <a:pt x="955372" y="957348"/>
                </a:cubicBezTo>
                <a:cubicBezTo>
                  <a:pt x="986805" y="960206"/>
                  <a:pt x="1016332" y="929726"/>
                  <a:pt x="1016332" y="893531"/>
                </a:cubicBezTo>
                <a:cubicBezTo>
                  <a:pt x="1011570" y="862098"/>
                  <a:pt x="993472" y="838286"/>
                  <a:pt x="957277" y="835428"/>
                </a:cubicBezTo>
                <a:close/>
                <a:moveTo>
                  <a:pt x="1305892" y="744941"/>
                </a:moveTo>
                <a:cubicBezTo>
                  <a:pt x="1237312" y="744941"/>
                  <a:pt x="1183972" y="798281"/>
                  <a:pt x="1182067" y="868766"/>
                </a:cubicBezTo>
                <a:cubicBezTo>
                  <a:pt x="1180162" y="940204"/>
                  <a:pt x="1232550" y="998306"/>
                  <a:pt x="1300177" y="999258"/>
                </a:cubicBezTo>
                <a:cubicBezTo>
                  <a:pt x="1372567" y="1000211"/>
                  <a:pt x="1428765" y="945918"/>
                  <a:pt x="1429717" y="874481"/>
                </a:cubicBezTo>
                <a:cubicBezTo>
                  <a:pt x="1430670" y="802091"/>
                  <a:pt x="1376377" y="745893"/>
                  <a:pt x="1305892" y="744941"/>
                </a:cubicBezTo>
                <a:close/>
                <a:moveTo>
                  <a:pt x="1924541" y="1754"/>
                </a:moveTo>
                <a:cubicBezTo>
                  <a:pt x="1959069" y="-3485"/>
                  <a:pt x="1995502" y="2944"/>
                  <a:pt x="2027887" y="21994"/>
                </a:cubicBezTo>
                <a:cubicBezTo>
                  <a:pt x="2092657" y="61047"/>
                  <a:pt x="2121232" y="141057"/>
                  <a:pt x="2093609" y="212494"/>
                </a:cubicBezTo>
                <a:cubicBezTo>
                  <a:pt x="2065987" y="282979"/>
                  <a:pt x="1994549" y="322032"/>
                  <a:pt x="1916444" y="309649"/>
                </a:cubicBezTo>
                <a:cubicBezTo>
                  <a:pt x="1904062" y="307744"/>
                  <a:pt x="1891679" y="306792"/>
                  <a:pt x="1879297" y="304887"/>
                </a:cubicBezTo>
                <a:cubicBezTo>
                  <a:pt x="1814527" y="416329"/>
                  <a:pt x="1744994" y="523962"/>
                  <a:pt x="1669747" y="627784"/>
                </a:cubicBezTo>
                <a:cubicBezTo>
                  <a:pt x="1674509" y="647787"/>
                  <a:pt x="1693559" y="652549"/>
                  <a:pt x="1706894" y="663027"/>
                </a:cubicBezTo>
                <a:cubicBezTo>
                  <a:pt x="1799287" y="732559"/>
                  <a:pt x="1873582" y="817332"/>
                  <a:pt x="1917397" y="925917"/>
                </a:cubicBezTo>
                <a:cubicBezTo>
                  <a:pt x="1958354" y="936394"/>
                  <a:pt x="1991692" y="909724"/>
                  <a:pt x="2029792" y="902104"/>
                </a:cubicBezTo>
                <a:cubicBezTo>
                  <a:pt x="2052652" y="897342"/>
                  <a:pt x="2074559" y="889722"/>
                  <a:pt x="2097419" y="884007"/>
                </a:cubicBezTo>
                <a:cubicBezTo>
                  <a:pt x="2121232" y="877339"/>
                  <a:pt x="2121232" y="857337"/>
                  <a:pt x="2124089" y="838287"/>
                </a:cubicBezTo>
                <a:cubicBezTo>
                  <a:pt x="2136472" y="762087"/>
                  <a:pt x="2193622" y="708747"/>
                  <a:pt x="2267917" y="703984"/>
                </a:cubicBezTo>
                <a:cubicBezTo>
                  <a:pt x="2338402" y="698269"/>
                  <a:pt x="2406982" y="745894"/>
                  <a:pt x="2426984" y="814474"/>
                </a:cubicBezTo>
                <a:cubicBezTo>
                  <a:pt x="2447939" y="886864"/>
                  <a:pt x="2416507" y="962112"/>
                  <a:pt x="2351737" y="997354"/>
                </a:cubicBezTo>
                <a:cubicBezTo>
                  <a:pt x="2285062" y="1032597"/>
                  <a:pt x="2208862" y="1018309"/>
                  <a:pt x="2157427" y="960207"/>
                </a:cubicBezTo>
                <a:cubicBezTo>
                  <a:pt x="2147902" y="949729"/>
                  <a:pt x="2142187" y="935442"/>
                  <a:pt x="2126947" y="931632"/>
                </a:cubicBezTo>
                <a:cubicBezTo>
                  <a:pt x="2070749" y="955444"/>
                  <a:pt x="2012647" y="971637"/>
                  <a:pt x="1953592" y="985924"/>
                </a:cubicBezTo>
                <a:cubicBezTo>
                  <a:pt x="1943114" y="998307"/>
                  <a:pt x="1951687" y="1010689"/>
                  <a:pt x="1954544" y="1022119"/>
                </a:cubicBezTo>
                <a:cubicBezTo>
                  <a:pt x="1978357" y="1109749"/>
                  <a:pt x="1982167" y="1199284"/>
                  <a:pt x="1971689" y="1289772"/>
                </a:cubicBezTo>
                <a:cubicBezTo>
                  <a:pt x="1969784" y="1305012"/>
                  <a:pt x="1965022" y="1321204"/>
                  <a:pt x="1981214" y="1332634"/>
                </a:cubicBezTo>
                <a:cubicBezTo>
                  <a:pt x="2091704" y="1394547"/>
                  <a:pt x="2189812" y="1472652"/>
                  <a:pt x="2294587" y="1542184"/>
                </a:cubicBezTo>
                <a:cubicBezTo>
                  <a:pt x="2314589" y="1554567"/>
                  <a:pt x="2334592" y="1566949"/>
                  <a:pt x="2354594" y="1579332"/>
                </a:cubicBezTo>
                <a:cubicBezTo>
                  <a:pt x="2406982" y="1536469"/>
                  <a:pt x="2465084" y="1526944"/>
                  <a:pt x="2526997" y="1556472"/>
                </a:cubicBezTo>
                <a:cubicBezTo>
                  <a:pt x="2583195" y="1583142"/>
                  <a:pt x="2612722" y="1629814"/>
                  <a:pt x="2614627" y="1691727"/>
                </a:cubicBezTo>
                <a:cubicBezTo>
                  <a:pt x="2616532" y="1781262"/>
                  <a:pt x="2545095" y="1852699"/>
                  <a:pt x="2456512" y="1851747"/>
                </a:cubicBezTo>
                <a:cubicBezTo>
                  <a:pt x="2366024" y="1850794"/>
                  <a:pt x="2297444" y="1773642"/>
                  <a:pt x="2304112" y="1682202"/>
                </a:cubicBezTo>
                <a:cubicBezTo>
                  <a:pt x="2305064" y="1662199"/>
                  <a:pt x="2319352" y="1643149"/>
                  <a:pt x="2308874" y="1622194"/>
                </a:cubicBezTo>
                <a:cubicBezTo>
                  <a:pt x="2205052" y="1550757"/>
                  <a:pt x="2101229" y="1479319"/>
                  <a:pt x="1996454" y="1408834"/>
                </a:cubicBezTo>
                <a:cubicBezTo>
                  <a:pt x="1982167" y="1399309"/>
                  <a:pt x="1969784" y="1379307"/>
                  <a:pt x="1946924" y="1391689"/>
                </a:cubicBezTo>
                <a:cubicBezTo>
                  <a:pt x="1899299" y="1556472"/>
                  <a:pt x="1797382" y="1679344"/>
                  <a:pt x="1650697" y="1766974"/>
                </a:cubicBezTo>
                <a:cubicBezTo>
                  <a:pt x="1696417" y="1840317"/>
                  <a:pt x="1758329" y="1899372"/>
                  <a:pt x="1810717" y="1966999"/>
                </a:cubicBezTo>
                <a:cubicBezTo>
                  <a:pt x="1823099" y="1983192"/>
                  <a:pt x="1836434" y="1999384"/>
                  <a:pt x="1848817" y="2015577"/>
                </a:cubicBezTo>
                <a:cubicBezTo>
                  <a:pt x="1866914" y="2011767"/>
                  <a:pt x="1885012" y="2007957"/>
                  <a:pt x="1904062" y="2005099"/>
                </a:cubicBezTo>
                <a:cubicBezTo>
                  <a:pt x="1979309" y="1994622"/>
                  <a:pt x="2045984" y="2033674"/>
                  <a:pt x="2072654" y="2100349"/>
                </a:cubicBezTo>
                <a:cubicBezTo>
                  <a:pt x="2099324" y="2167024"/>
                  <a:pt x="2077417" y="2244177"/>
                  <a:pt x="2018362" y="2286087"/>
                </a:cubicBezTo>
                <a:cubicBezTo>
                  <a:pt x="1960259" y="2327997"/>
                  <a:pt x="1879297" y="2324187"/>
                  <a:pt x="1825004" y="2276562"/>
                </a:cubicBezTo>
                <a:cubicBezTo>
                  <a:pt x="1771664" y="2228937"/>
                  <a:pt x="1757377" y="2151784"/>
                  <a:pt x="1790714" y="2086062"/>
                </a:cubicBezTo>
                <a:cubicBezTo>
                  <a:pt x="1794524" y="2077489"/>
                  <a:pt x="1801192" y="2069869"/>
                  <a:pt x="1805954" y="2062249"/>
                </a:cubicBezTo>
                <a:cubicBezTo>
                  <a:pt x="1737374" y="1970809"/>
                  <a:pt x="1666889" y="1881274"/>
                  <a:pt x="1584974" y="1801264"/>
                </a:cubicBezTo>
                <a:cubicBezTo>
                  <a:pt x="1469722" y="1854604"/>
                  <a:pt x="1347802" y="1867939"/>
                  <a:pt x="1223024" y="1853652"/>
                </a:cubicBezTo>
                <a:cubicBezTo>
                  <a:pt x="1207784" y="1983192"/>
                  <a:pt x="1191592" y="2113684"/>
                  <a:pt x="1176352" y="2243224"/>
                </a:cubicBezTo>
                <a:cubicBezTo>
                  <a:pt x="1270649" y="2286087"/>
                  <a:pt x="1305892" y="2382289"/>
                  <a:pt x="1258267" y="2466109"/>
                </a:cubicBezTo>
                <a:cubicBezTo>
                  <a:pt x="1213499" y="2544214"/>
                  <a:pt x="1110629" y="2568979"/>
                  <a:pt x="1035382" y="2518497"/>
                </a:cubicBezTo>
                <a:cubicBezTo>
                  <a:pt x="960134" y="2468014"/>
                  <a:pt x="943942" y="2365144"/>
                  <a:pt x="999187" y="2292754"/>
                </a:cubicBezTo>
                <a:cubicBezTo>
                  <a:pt x="1021094" y="2266084"/>
                  <a:pt x="1048717" y="2248939"/>
                  <a:pt x="1081102" y="2238462"/>
                </a:cubicBezTo>
                <a:cubicBezTo>
                  <a:pt x="1095389" y="2234652"/>
                  <a:pt x="1114439" y="2237509"/>
                  <a:pt x="1119202" y="2216554"/>
                </a:cubicBezTo>
                <a:cubicBezTo>
                  <a:pt x="1129679" y="2105112"/>
                  <a:pt x="1142062" y="1994622"/>
                  <a:pt x="1160159" y="1885084"/>
                </a:cubicBezTo>
                <a:cubicBezTo>
                  <a:pt x="1158254" y="1878417"/>
                  <a:pt x="1161112" y="1868892"/>
                  <a:pt x="1163969" y="1861272"/>
                </a:cubicBezTo>
                <a:cubicBezTo>
                  <a:pt x="1163017" y="1842222"/>
                  <a:pt x="1149682" y="1838412"/>
                  <a:pt x="1135394" y="1834602"/>
                </a:cubicBezTo>
                <a:cubicBezTo>
                  <a:pt x="1046812" y="1809837"/>
                  <a:pt x="966802" y="1767927"/>
                  <a:pt x="896317" y="1709824"/>
                </a:cubicBezTo>
                <a:cubicBezTo>
                  <a:pt x="877267" y="1693632"/>
                  <a:pt x="864884" y="1691727"/>
                  <a:pt x="852502" y="1714587"/>
                </a:cubicBezTo>
                <a:cubicBezTo>
                  <a:pt x="845834" y="1726017"/>
                  <a:pt x="839167" y="1736494"/>
                  <a:pt x="830594" y="1746019"/>
                </a:cubicBezTo>
                <a:cubicBezTo>
                  <a:pt x="802019" y="1780309"/>
                  <a:pt x="787732" y="1809837"/>
                  <a:pt x="816307" y="1858414"/>
                </a:cubicBezTo>
                <a:cubicBezTo>
                  <a:pt x="851549" y="1919374"/>
                  <a:pt x="823927" y="1998432"/>
                  <a:pt x="766777" y="2040342"/>
                </a:cubicBezTo>
                <a:cubicBezTo>
                  <a:pt x="711532" y="2081299"/>
                  <a:pt x="635332" y="2081299"/>
                  <a:pt x="580087" y="2040342"/>
                </a:cubicBezTo>
                <a:cubicBezTo>
                  <a:pt x="523889" y="1998432"/>
                  <a:pt x="502934" y="1923184"/>
                  <a:pt x="528652" y="1857462"/>
                </a:cubicBezTo>
                <a:cubicBezTo>
                  <a:pt x="554369" y="1793644"/>
                  <a:pt x="621044" y="1747924"/>
                  <a:pt x="687719" y="1762212"/>
                </a:cubicBezTo>
                <a:cubicBezTo>
                  <a:pt x="735344" y="1772689"/>
                  <a:pt x="755347" y="1755544"/>
                  <a:pt x="778207" y="1720302"/>
                </a:cubicBezTo>
                <a:cubicBezTo>
                  <a:pt x="823927" y="1649817"/>
                  <a:pt x="825832" y="1650769"/>
                  <a:pt x="778207" y="1585999"/>
                </a:cubicBezTo>
                <a:cubicBezTo>
                  <a:pt x="741059" y="1533612"/>
                  <a:pt x="712484" y="1477414"/>
                  <a:pt x="690577" y="1417407"/>
                </a:cubicBezTo>
                <a:cubicBezTo>
                  <a:pt x="684862" y="1401214"/>
                  <a:pt x="683909" y="1382164"/>
                  <a:pt x="661049" y="1378354"/>
                </a:cubicBezTo>
                <a:cubicBezTo>
                  <a:pt x="650572" y="1384069"/>
                  <a:pt x="639142" y="1383117"/>
                  <a:pt x="627712" y="1382164"/>
                </a:cubicBezTo>
                <a:cubicBezTo>
                  <a:pt x="552464" y="1390737"/>
                  <a:pt x="477217" y="1393594"/>
                  <a:pt x="401969" y="1395499"/>
                </a:cubicBezTo>
                <a:cubicBezTo>
                  <a:pt x="385777" y="1397404"/>
                  <a:pt x="370537" y="1400262"/>
                  <a:pt x="354344" y="1400262"/>
                </a:cubicBezTo>
                <a:cubicBezTo>
                  <a:pt x="327674" y="1401214"/>
                  <a:pt x="309577" y="1407882"/>
                  <a:pt x="298147" y="1438362"/>
                </a:cubicBezTo>
                <a:cubicBezTo>
                  <a:pt x="270524" y="1512657"/>
                  <a:pt x="196229" y="1549804"/>
                  <a:pt x="122887" y="1534564"/>
                </a:cubicBezTo>
                <a:cubicBezTo>
                  <a:pt x="50497" y="1519324"/>
                  <a:pt x="967" y="1459317"/>
                  <a:pt x="14" y="1385974"/>
                </a:cubicBezTo>
                <a:cubicBezTo>
                  <a:pt x="-938" y="1308822"/>
                  <a:pt x="45734" y="1247862"/>
                  <a:pt x="119077" y="1229764"/>
                </a:cubicBezTo>
                <a:cubicBezTo>
                  <a:pt x="192419" y="1211667"/>
                  <a:pt x="264809" y="1248814"/>
                  <a:pt x="298147" y="1320252"/>
                </a:cubicBezTo>
                <a:cubicBezTo>
                  <a:pt x="301957" y="1326919"/>
                  <a:pt x="304814" y="1334539"/>
                  <a:pt x="307672" y="1342159"/>
                </a:cubicBezTo>
                <a:cubicBezTo>
                  <a:pt x="412447" y="1335492"/>
                  <a:pt x="516269" y="1328824"/>
                  <a:pt x="621044" y="1322157"/>
                </a:cubicBezTo>
                <a:cubicBezTo>
                  <a:pt x="636284" y="1321204"/>
                  <a:pt x="658192" y="1326919"/>
                  <a:pt x="662002" y="1301202"/>
                </a:cubicBezTo>
                <a:cubicBezTo>
                  <a:pt x="646762" y="1218334"/>
                  <a:pt x="650572" y="1137372"/>
                  <a:pt x="667717" y="1055457"/>
                </a:cubicBezTo>
                <a:cubicBezTo>
                  <a:pt x="600089" y="1017357"/>
                  <a:pt x="542939" y="964017"/>
                  <a:pt x="468644" y="937347"/>
                </a:cubicBezTo>
                <a:cubicBezTo>
                  <a:pt x="392444" y="999259"/>
                  <a:pt x="293384" y="989734"/>
                  <a:pt x="239092" y="915439"/>
                </a:cubicBezTo>
                <a:cubicBezTo>
                  <a:pt x="186704" y="843049"/>
                  <a:pt x="205754" y="738274"/>
                  <a:pt x="281954" y="690649"/>
                </a:cubicBezTo>
                <a:cubicBezTo>
                  <a:pt x="356249" y="643977"/>
                  <a:pt x="456262" y="668742"/>
                  <a:pt x="500077" y="744942"/>
                </a:cubicBezTo>
                <a:cubicBezTo>
                  <a:pt x="519127" y="778279"/>
                  <a:pt x="522937" y="813522"/>
                  <a:pt x="518174" y="850669"/>
                </a:cubicBezTo>
                <a:cubicBezTo>
                  <a:pt x="516269" y="865909"/>
                  <a:pt x="507697" y="882102"/>
                  <a:pt x="524842" y="894484"/>
                </a:cubicBezTo>
                <a:cubicBezTo>
                  <a:pt x="581992" y="920202"/>
                  <a:pt x="626759" y="969732"/>
                  <a:pt x="688672" y="986877"/>
                </a:cubicBezTo>
                <a:cubicBezTo>
                  <a:pt x="720104" y="886864"/>
                  <a:pt x="772492" y="800187"/>
                  <a:pt x="848692" y="728749"/>
                </a:cubicBezTo>
                <a:cubicBezTo>
                  <a:pt x="855359" y="708747"/>
                  <a:pt x="841072" y="695412"/>
                  <a:pt x="832499" y="681124"/>
                </a:cubicBezTo>
                <a:cubicBezTo>
                  <a:pt x="762014" y="561109"/>
                  <a:pt x="691529" y="440142"/>
                  <a:pt x="621044" y="320127"/>
                </a:cubicBezTo>
                <a:cubicBezTo>
                  <a:pt x="566752" y="330604"/>
                  <a:pt x="516269" y="326794"/>
                  <a:pt x="472454" y="290599"/>
                </a:cubicBezTo>
                <a:cubicBezTo>
                  <a:pt x="404827" y="235354"/>
                  <a:pt x="395302" y="136294"/>
                  <a:pt x="450547" y="69619"/>
                </a:cubicBezTo>
                <a:cubicBezTo>
                  <a:pt x="505792" y="1992"/>
                  <a:pt x="609614" y="-5628"/>
                  <a:pt x="674384" y="53427"/>
                </a:cubicBezTo>
                <a:cubicBezTo>
                  <a:pt x="742012" y="114387"/>
                  <a:pt x="742964" y="209637"/>
                  <a:pt x="677242" y="281074"/>
                </a:cubicBezTo>
                <a:cubicBezTo>
                  <a:pt x="675337" y="293457"/>
                  <a:pt x="680099" y="302982"/>
                  <a:pt x="685814" y="312507"/>
                </a:cubicBezTo>
                <a:cubicBezTo>
                  <a:pt x="757252" y="434427"/>
                  <a:pt x="829642" y="557299"/>
                  <a:pt x="901079" y="682077"/>
                </a:cubicBezTo>
                <a:cubicBezTo>
                  <a:pt x="973469" y="623022"/>
                  <a:pt x="1055384" y="583017"/>
                  <a:pt x="1144919" y="558252"/>
                </a:cubicBezTo>
                <a:cubicBezTo>
                  <a:pt x="1163017" y="553489"/>
                  <a:pt x="1193497" y="559204"/>
                  <a:pt x="1191592" y="523962"/>
                </a:cubicBezTo>
                <a:cubicBezTo>
                  <a:pt x="1189687" y="493482"/>
                  <a:pt x="1189687" y="469669"/>
                  <a:pt x="1149682" y="455382"/>
                </a:cubicBezTo>
                <a:cubicBezTo>
                  <a:pt x="1070624" y="427759"/>
                  <a:pt x="1034429" y="343939"/>
                  <a:pt x="1059194" y="265834"/>
                </a:cubicBezTo>
                <a:cubicBezTo>
                  <a:pt x="1083007" y="189634"/>
                  <a:pt x="1158254" y="144867"/>
                  <a:pt x="1238264" y="160107"/>
                </a:cubicBezTo>
                <a:cubicBezTo>
                  <a:pt x="1313512" y="174394"/>
                  <a:pt x="1367804" y="243927"/>
                  <a:pt x="1363042" y="322032"/>
                </a:cubicBezTo>
                <a:cubicBezTo>
                  <a:pt x="1359232" y="378229"/>
                  <a:pt x="1334467" y="424902"/>
                  <a:pt x="1283032" y="447762"/>
                </a:cubicBezTo>
                <a:cubicBezTo>
                  <a:pt x="1244932" y="463954"/>
                  <a:pt x="1243979" y="490624"/>
                  <a:pt x="1251599" y="520152"/>
                </a:cubicBezTo>
                <a:cubicBezTo>
                  <a:pt x="1260172" y="553489"/>
                  <a:pt x="1288747" y="535392"/>
                  <a:pt x="1307797" y="535392"/>
                </a:cubicBezTo>
                <a:cubicBezTo>
                  <a:pt x="1417334" y="534439"/>
                  <a:pt x="1521157" y="562062"/>
                  <a:pt x="1620217" y="606829"/>
                </a:cubicBezTo>
                <a:cubicBezTo>
                  <a:pt x="1684034" y="506817"/>
                  <a:pt x="1747852" y="406804"/>
                  <a:pt x="1810717" y="306792"/>
                </a:cubicBezTo>
                <a:cubicBezTo>
                  <a:pt x="1820242" y="290599"/>
                  <a:pt x="1836434" y="277264"/>
                  <a:pt x="1829767" y="255357"/>
                </a:cubicBezTo>
                <a:cubicBezTo>
                  <a:pt x="1779284" y="189634"/>
                  <a:pt x="1780237" y="109624"/>
                  <a:pt x="1832624" y="51522"/>
                </a:cubicBezTo>
                <a:cubicBezTo>
                  <a:pt x="1857389" y="23900"/>
                  <a:pt x="1890012" y="6993"/>
                  <a:pt x="1924541" y="1754"/>
                </a:cubicBezTo>
                <a:close/>
              </a:path>
            </a:pathLst>
          </a:custGeom>
          <a:solidFill>
            <a:schemeClr val="bg1">
              <a:alpha val="80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6" name="Freeform: Shape 65">
            <a:extLst>
              <a:ext uri="{FF2B5EF4-FFF2-40B4-BE49-F238E27FC236}">
                <a16:creationId xmlns="" xmlns:a16="http://schemas.microsoft.com/office/drawing/2014/main" id="{DD073423-DE79-40CB-B827-3370B9DF17A6}"/>
              </a:ext>
            </a:extLst>
          </p:cNvPr>
          <p:cNvSpPr/>
          <p:nvPr/>
        </p:nvSpPr>
        <p:spPr>
          <a:xfrm>
            <a:off x="2046999" y="1959822"/>
            <a:ext cx="596199" cy="580266"/>
          </a:xfrm>
          <a:custGeom>
            <a:avLst/>
            <a:gdLst>
              <a:gd name="connsiteX0" fmla="*/ 1213500 w 2614664"/>
              <a:gd name="connsiteY0" fmla="*/ 1488843 h 2544791"/>
              <a:gd name="connsiteX1" fmla="*/ 1105867 w 2614664"/>
              <a:gd name="connsiteY1" fmla="*/ 1597428 h 2544791"/>
              <a:gd name="connsiteX2" fmla="*/ 1212547 w 2614664"/>
              <a:gd name="connsiteY2" fmla="*/ 1706013 h 2544791"/>
              <a:gd name="connsiteX3" fmla="*/ 1323037 w 2614664"/>
              <a:gd name="connsiteY3" fmla="*/ 1598380 h 2544791"/>
              <a:gd name="connsiteX4" fmla="*/ 1213500 w 2614664"/>
              <a:gd name="connsiteY4" fmla="*/ 1488843 h 2544791"/>
              <a:gd name="connsiteX5" fmla="*/ 1470674 w 2614664"/>
              <a:gd name="connsiteY5" fmla="*/ 1264053 h 2544791"/>
              <a:gd name="connsiteX6" fmla="*/ 1424954 w 2614664"/>
              <a:gd name="connsiteY6" fmla="*/ 1308820 h 2544791"/>
              <a:gd name="connsiteX7" fmla="*/ 1473532 w 2614664"/>
              <a:gd name="connsiteY7" fmla="*/ 1359303 h 2544791"/>
              <a:gd name="connsiteX8" fmla="*/ 1519252 w 2614664"/>
              <a:gd name="connsiteY8" fmla="*/ 1310725 h 2544791"/>
              <a:gd name="connsiteX9" fmla="*/ 1470674 w 2614664"/>
              <a:gd name="connsiteY9" fmla="*/ 1264053 h 2544791"/>
              <a:gd name="connsiteX10" fmla="*/ 909652 w 2614664"/>
              <a:gd name="connsiteY10" fmla="*/ 1184043 h 2544791"/>
              <a:gd name="connsiteX11" fmla="*/ 838214 w 2614664"/>
              <a:gd name="connsiteY11" fmla="*/ 1261196 h 2544791"/>
              <a:gd name="connsiteX12" fmla="*/ 911557 w 2614664"/>
              <a:gd name="connsiteY12" fmla="*/ 1332633 h 2544791"/>
              <a:gd name="connsiteX13" fmla="*/ 981089 w 2614664"/>
              <a:gd name="connsiteY13" fmla="*/ 1258338 h 2544791"/>
              <a:gd name="connsiteX14" fmla="*/ 909652 w 2614664"/>
              <a:gd name="connsiteY14" fmla="*/ 1184043 h 2544791"/>
              <a:gd name="connsiteX15" fmla="*/ 1816432 w 2614664"/>
              <a:gd name="connsiteY15" fmla="*/ 1064028 h 2544791"/>
              <a:gd name="connsiteX16" fmla="*/ 1759282 w 2614664"/>
              <a:gd name="connsiteY16" fmla="*/ 1121178 h 2544791"/>
              <a:gd name="connsiteX17" fmla="*/ 1813574 w 2614664"/>
              <a:gd name="connsiteY17" fmla="*/ 1172613 h 2544791"/>
              <a:gd name="connsiteX18" fmla="*/ 1867867 w 2614664"/>
              <a:gd name="connsiteY18" fmla="*/ 1119273 h 2544791"/>
              <a:gd name="connsiteX19" fmla="*/ 1816432 w 2614664"/>
              <a:gd name="connsiteY19" fmla="*/ 1064028 h 2544791"/>
              <a:gd name="connsiteX20" fmla="*/ 957277 w 2614664"/>
              <a:gd name="connsiteY20" fmla="*/ 835428 h 2544791"/>
              <a:gd name="connsiteX21" fmla="*/ 897270 w 2614664"/>
              <a:gd name="connsiteY21" fmla="*/ 894483 h 2544791"/>
              <a:gd name="connsiteX22" fmla="*/ 955372 w 2614664"/>
              <a:gd name="connsiteY22" fmla="*/ 957348 h 2544791"/>
              <a:gd name="connsiteX23" fmla="*/ 1016332 w 2614664"/>
              <a:gd name="connsiteY23" fmla="*/ 893531 h 2544791"/>
              <a:gd name="connsiteX24" fmla="*/ 957277 w 2614664"/>
              <a:gd name="connsiteY24" fmla="*/ 835428 h 2544791"/>
              <a:gd name="connsiteX25" fmla="*/ 1305892 w 2614664"/>
              <a:gd name="connsiteY25" fmla="*/ 744941 h 2544791"/>
              <a:gd name="connsiteX26" fmla="*/ 1182067 w 2614664"/>
              <a:gd name="connsiteY26" fmla="*/ 868766 h 2544791"/>
              <a:gd name="connsiteX27" fmla="*/ 1300177 w 2614664"/>
              <a:gd name="connsiteY27" fmla="*/ 999258 h 2544791"/>
              <a:gd name="connsiteX28" fmla="*/ 1429717 w 2614664"/>
              <a:gd name="connsiteY28" fmla="*/ 874481 h 2544791"/>
              <a:gd name="connsiteX29" fmla="*/ 1305892 w 2614664"/>
              <a:gd name="connsiteY29" fmla="*/ 744941 h 2544791"/>
              <a:gd name="connsiteX30" fmla="*/ 1924541 w 2614664"/>
              <a:gd name="connsiteY30" fmla="*/ 1754 h 2544791"/>
              <a:gd name="connsiteX31" fmla="*/ 2027887 w 2614664"/>
              <a:gd name="connsiteY31" fmla="*/ 21994 h 2544791"/>
              <a:gd name="connsiteX32" fmla="*/ 2093609 w 2614664"/>
              <a:gd name="connsiteY32" fmla="*/ 212494 h 2544791"/>
              <a:gd name="connsiteX33" fmla="*/ 1916444 w 2614664"/>
              <a:gd name="connsiteY33" fmla="*/ 309649 h 2544791"/>
              <a:gd name="connsiteX34" fmla="*/ 1879297 w 2614664"/>
              <a:gd name="connsiteY34" fmla="*/ 304887 h 2544791"/>
              <a:gd name="connsiteX35" fmla="*/ 1669747 w 2614664"/>
              <a:gd name="connsiteY35" fmla="*/ 627784 h 2544791"/>
              <a:gd name="connsiteX36" fmla="*/ 1706894 w 2614664"/>
              <a:gd name="connsiteY36" fmla="*/ 663027 h 2544791"/>
              <a:gd name="connsiteX37" fmla="*/ 1917397 w 2614664"/>
              <a:gd name="connsiteY37" fmla="*/ 925917 h 2544791"/>
              <a:gd name="connsiteX38" fmla="*/ 2029792 w 2614664"/>
              <a:gd name="connsiteY38" fmla="*/ 902104 h 2544791"/>
              <a:gd name="connsiteX39" fmla="*/ 2097419 w 2614664"/>
              <a:gd name="connsiteY39" fmla="*/ 884007 h 2544791"/>
              <a:gd name="connsiteX40" fmla="*/ 2124089 w 2614664"/>
              <a:gd name="connsiteY40" fmla="*/ 838287 h 2544791"/>
              <a:gd name="connsiteX41" fmla="*/ 2267917 w 2614664"/>
              <a:gd name="connsiteY41" fmla="*/ 703984 h 2544791"/>
              <a:gd name="connsiteX42" fmla="*/ 2426984 w 2614664"/>
              <a:gd name="connsiteY42" fmla="*/ 814474 h 2544791"/>
              <a:gd name="connsiteX43" fmla="*/ 2351737 w 2614664"/>
              <a:gd name="connsiteY43" fmla="*/ 997354 h 2544791"/>
              <a:gd name="connsiteX44" fmla="*/ 2157427 w 2614664"/>
              <a:gd name="connsiteY44" fmla="*/ 960207 h 2544791"/>
              <a:gd name="connsiteX45" fmla="*/ 2126947 w 2614664"/>
              <a:gd name="connsiteY45" fmla="*/ 931632 h 2544791"/>
              <a:gd name="connsiteX46" fmla="*/ 1953592 w 2614664"/>
              <a:gd name="connsiteY46" fmla="*/ 985924 h 2544791"/>
              <a:gd name="connsiteX47" fmla="*/ 1954544 w 2614664"/>
              <a:gd name="connsiteY47" fmla="*/ 1022119 h 2544791"/>
              <a:gd name="connsiteX48" fmla="*/ 1971689 w 2614664"/>
              <a:gd name="connsiteY48" fmla="*/ 1289772 h 2544791"/>
              <a:gd name="connsiteX49" fmla="*/ 1981214 w 2614664"/>
              <a:gd name="connsiteY49" fmla="*/ 1332634 h 2544791"/>
              <a:gd name="connsiteX50" fmla="*/ 2294587 w 2614664"/>
              <a:gd name="connsiteY50" fmla="*/ 1542184 h 2544791"/>
              <a:gd name="connsiteX51" fmla="*/ 2354594 w 2614664"/>
              <a:gd name="connsiteY51" fmla="*/ 1579332 h 2544791"/>
              <a:gd name="connsiteX52" fmla="*/ 2526997 w 2614664"/>
              <a:gd name="connsiteY52" fmla="*/ 1556472 h 2544791"/>
              <a:gd name="connsiteX53" fmla="*/ 2614627 w 2614664"/>
              <a:gd name="connsiteY53" fmla="*/ 1691727 h 2544791"/>
              <a:gd name="connsiteX54" fmla="*/ 2456512 w 2614664"/>
              <a:gd name="connsiteY54" fmla="*/ 1851747 h 2544791"/>
              <a:gd name="connsiteX55" fmla="*/ 2304112 w 2614664"/>
              <a:gd name="connsiteY55" fmla="*/ 1682202 h 2544791"/>
              <a:gd name="connsiteX56" fmla="*/ 2308874 w 2614664"/>
              <a:gd name="connsiteY56" fmla="*/ 1622194 h 2544791"/>
              <a:gd name="connsiteX57" fmla="*/ 1996454 w 2614664"/>
              <a:gd name="connsiteY57" fmla="*/ 1408834 h 2544791"/>
              <a:gd name="connsiteX58" fmla="*/ 1946924 w 2614664"/>
              <a:gd name="connsiteY58" fmla="*/ 1391689 h 2544791"/>
              <a:gd name="connsiteX59" fmla="*/ 1650697 w 2614664"/>
              <a:gd name="connsiteY59" fmla="*/ 1766974 h 2544791"/>
              <a:gd name="connsiteX60" fmla="*/ 1810717 w 2614664"/>
              <a:gd name="connsiteY60" fmla="*/ 1966999 h 2544791"/>
              <a:gd name="connsiteX61" fmla="*/ 1848817 w 2614664"/>
              <a:gd name="connsiteY61" fmla="*/ 2015577 h 2544791"/>
              <a:gd name="connsiteX62" fmla="*/ 1904062 w 2614664"/>
              <a:gd name="connsiteY62" fmla="*/ 2005099 h 2544791"/>
              <a:gd name="connsiteX63" fmla="*/ 2072654 w 2614664"/>
              <a:gd name="connsiteY63" fmla="*/ 2100349 h 2544791"/>
              <a:gd name="connsiteX64" fmla="*/ 2018362 w 2614664"/>
              <a:gd name="connsiteY64" fmla="*/ 2286087 h 2544791"/>
              <a:gd name="connsiteX65" fmla="*/ 1825004 w 2614664"/>
              <a:gd name="connsiteY65" fmla="*/ 2276562 h 2544791"/>
              <a:gd name="connsiteX66" fmla="*/ 1790714 w 2614664"/>
              <a:gd name="connsiteY66" fmla="*/ 2086062 h 2544791"/>
              <a:gd name="connsiteX67" fmla="*/ 1805954 w 2614664"/>
              <a:gd name="connsiteY67" fmla="*/ 2062249 h 2544791"/>
              <a:gd name="connsiteX68" fmla="*/ 1584974 w 2614664"/>
              <a:gd name="connsiteY68" fmla="*/ 1801264 h 2544791"/>
              <a:gd name="connsiteX69" fmla="*/ 1223024 w 2614664"/>
              <a:gd name="connsiteY69" fmla="*/ 1853652 h 2544791"/>
              <a:gd name="connsiteX70" fmla="*/ 1176352 w 2614664"/>
              <a:gd name="connsiteY70" fmla="*/ 2243224 h 2544791"/>
              <a:gd name="connsiteX71" fmla="*/ 1258267 w 2614664"/>
              <a:gd name="connsiteY71" fmla="*/ 2466109 h 2544791"/>
              <a:gd name="connsiteX72" fmla="*/ 1035382 w 2614664"/>
              <a:gd name="connsiteY72" fmla="*/ 2518497 h 2544791"/>
              <a:gd name="connsiteX73" fmla="*/ 999187 w 2614664"/>
              <a:gd name="connsiteY73" fmla="*/ 2292754 h 2544791"/>
              <a:gd name="connsiteX74" fmla="*/ 1081102 w 2614664"/>
              <a:gd name="connsiteY74" fmla="*/ 2238462 h 2544791"/>
              <a:gd name="connsiteX75" fmla="*/ 1119202 w 2614664"/>
              <a:gd name="connsiteY75" fmla="*/ 2216554 h 2544791"/>
              <a:gd name="connsiteX76" fmla="*/ 1160159 w 2614664"/>
              <a:gd name="connsiteY76" fmla="*/ 1885084 h 2544791"/>
              <a:gd name="connsiteX77" fmla="*/ 1163969 w 2614664"/>
              <a:gd name="connsiteY77" fmla="*/ 1861272 h 2544791"/>
              <a:gd name="connsiteX78" fmla="*/ 1135394 w 2614664"/>
              <a:gd name="connsiteY78" fmla="*/ 1834602 h 2544791"/>
              <a:gd name="connsiteX79" fmla="*/ 896317 w 2614664"/>
              <a:gd name="connsiteY79" fmla="*/ 1709824 h 2544791"/>
              <a:gd name="connsiteX80" fmla="*/ 852502 w 2614664"/>
              <a:gd name="connsiteY80" fmla="*/ 1714587 h 2544791"/>
              <a:gd name="connsiteX81" fmla="*/ 830594 w 2614664"/>
              <a:gd name="connsiteY81" fmla="*/ 1746019 h 2544791"/>
              <a:gd name="connsiteX82" fmla="*/ 816307 w 2614664"/>
              <a:gd name="connsiteY82" fmla="*/ 1858414 h 2544791"/>
              <a:gd name="connsiteX83" fmla="*/ 766777 w 2614664"/>
              <a:gd name="connsiteY83" fmla="*/ 2040342 h 2544791"/>
              <a:gd name="connsiteX84" fmla="*/ 580087 w 2614664"/>
              <a:gd name="connsiteY84" fmla="*/ 2040342 h 2544791"/>
              <a:gd name="connsiteX85" fmla="*/ 528652 w 2614664"/>
              <a:gd name="connsiteY85" fmla="*/ 1857462 h 2544791"/>
              <a:gd name="connsiteX86" fmla="*/ 687719 w 2614664"/>
              <a:gd name="connsiteY86" fmla="*/ 1762212 h 2544791"/>
              <a:gd name="connsiteX87" fmla="*/ 778207 w 2614664"/>
              <a:gd name="connsiteY87" fmla="*/ 1720302 h 2544791"/>
              <a:gd name="connsiteX88" fmla="*/ 778207 w 2614664"/>
              <a:gd name="connsiteY88" fmla="*/ 1585999 h 2544791"/>
              <a:gd name="connsiteX89" fmla="*/ 690577 w 2614664"/>
              <a:gd name="connsiteY89" fmla="*/ 1417407 h 2544791"/>
              <a:gd name="connsiteX90" fmla="*/ 661049 w 2614664"/>
              <a:gd name="connsiteY90" fmla="*/ 1378354 h 2544791"/>
              <a:gd name="connsiteX91" fmla="*/ 627712 w 2614664"/>
              <a:gd name="connsiteY91" fmla="*/ 1382164 h 2544791"/>
              <a:gd name="connsiteX92" fmla="*/ 401969 w 2614664"/>
              <a:gd name="connsiteY92" fmla="*/ 1395499 h 2544791"/>
              <a:gd name="connsiteX93" fmla="*/ 354344 w 2614664"/>
              <a:gd name="connsiteY93" fmla="*/ 1400262 h 2544791"/>
              <a:gd name="connsiteX94" fmla="*/ 298147 w 2614664"/>
              <a:gd name="connsiteY94" fmla="*/ 1438362 h 2544791"/>
              <a:gd name="connsiteX95" fmla="*/ 122887 w 2614664"/>
              <a:gd name="connsiteY95" fmla="*/ 1534564 h 2544791"/>
              <a:gd name="connsiteX96" fmla="*/ 14 w 2614664"/>
              <a:gd name="connsiteY96" fmla="*/ 1385974 h 2544791"/>
              <a:gd name="connsiteX97" fmla="*/ 119077 w 2614664"/>
              <a:gd name="connsiteY97" fmla="*/ 1229764 h 2544791"/>
              <a:gd name="connsiteX98" fmla="*/ 298147 w 2614664"/>
              <a:gd name="connsiteY98" fmla="*/ 1320252 h 2544791"/>
              <a:gd name="connsiteX99" fmla="*/ 307672 w 2614664"/>
              <a:gd name="connsiteY99" fmla="*/ 1342159 h 2544791"/>
              <a:gd name="connsiteX100" fmla="*/ 621044 w 2614664"/>
              <a:gd name="connsiteY100" fmla="*/ 1322157 h 2544791"/>
              <a:gd name="connsiteX101" fmla="*/ 662002 w 2614664"/>
              <a:gd name="connsiteY101" fmla="*/ 1301202 h 2544791"/>
              <a:gd name="connsiteX102" fmla="*/ 667717 w 2614664"/>
              <a:gd name="connsiteY102" fmla="*/ 1055457 h 2544791"/>
              <a:gd name="connsiteX103" fmla="*/ 468644 w 2614664"/>
              <a:gd name="connsiteY103" fmla="*/ 937347 h 2544791"/>
              <a:gd name="connsiteX104" fmla="*/ 239092 w 2614664"/>
              <a:gd name="connsiteY104" fmla="*/ 915439 h 2544791"/>
              <a:gd name="connsiteX105" fmla="*/ 281954 w 2614664"/>
              <a:gd name="connsiteY105" fmla="*/ 690649 h 2544791"/>
              <a:gd name="connsiteX106" fmla="*/ 500077 w 2614664"/>
              <a:gd name="connsiteY106" fmla="*/ 744942 h 2544791"/>
              <a:gd name="connsiteX107" fmla="*/ 518174 w 2614664"/>
              <a:gd name="connsiteY107" fmla="*/ 850669 h 2544791"/>
              <a:gd name="connsiteX108" fmla="*/ 524842 w 2614664"/>
              <a:gd name="connsiteY108" fmla="*/ 894484 h 2544791"/>
              <a:gd name="connsiteX109" fmla="*/ 688672 w 2614664"/>
              <a:gd name="connsiteY109" fmla="*/ 986877 h 2544791"/>
              <a:gd name="connsiteX110" fmla="*/ 848692 w 2614664"/>
              <a:gd name="connsiteY110" fmla="*/ 728749 h 2544791"/>
              <a:gd name="connsiteX111" fmla="*/ 832499 w 2614664"/>
              <a:gd name="connsiteY111" fmla="*/ 681124 h 2544791"/>
              <a:gd name="connsiteX112" fmla="*/ 621044 w 2614664"/>
              <a:gd name="connsiteY112" fmla="*/ 320127 h 2544791"/>
              <a:gd name="connsiteX113" fmla="*/ 472454 w 2614664"/>
              <a:gd name="connsiteY113" fmla="*/ 290599 h 2544791"/>
              <a:gd name="connsiteX114" fmla="*/ 450547 w 2614664"/>
              <a:gd name="connsiteY114" fmla="*/ 69619 h 2544791"/>
              <a:gd name="connsiteX115" fmla="*/ 674384 w 2614664"/>
              <a:gd name="connsiteY115" fmla="*/ 53427 h 2544791"/>
              <a:gd name="connsiteX116" fmla="*/ 677242 w 2614664"/>
              <a:gd name="connsiteY116" fmla="*/ 281074 h 2544791"/>
              <a:gd name="connsiteX117" fmla="*/ 685814 w 2614664"/>
              <a:gd name="connsiteY117" fmla="*/ 312507 h 2544791"/>
              <a:gd name="connsiteX118" fmla="*/ 901079 w 2614664"/>
              <a:gd name="connsiteY118" fmla="*/ 682077 h 2544791"/>
              <a:gd name="connsiteX119" fmla="*/ 1144919 w 2614664"/>
              <a:gd name="connsiteY119" fmla="*/ 558252 h 2544791"/>
              <a:gd name="connsiteX120" fmla="*/ 1191592 w 2614664"/>
              <a:gd name="connsiteY120" fmla="*/ 523962 h 2544791"/>
              <a:gd name="connsiteX121" fmla="*/ 1149682 w 2614664"/>
              <a:gd name="connsiteY121" fmla="*/ 455382 h 2544791"/>
              <a:gd name="connsiteX122" fmla="*/ 1059194 w 2614664"/>
              <a:gd name="connsiteY122" fmla="*/ 265834 h 2544791"/>
              <a:gd name="connsiteX123" fmla="*/ 1238264 w 2614664"/>
              <a:gd name="connsiteY123" fmla="*/ 160107 h 2544791"/>
              <a:gd name="connsiteX124" fmla="*/ 1363042 w 2614664"/>
              <a:gd name="connsiteY124" fmla="*/ 322032 h 2544791"/>
              <a:gd name="connsiteX125" fmla="*/ 1283032 w 2614664"/>
              <a:gd name="connsiteY125" fmla="*/ 447762 h 2544791"/>
              <a:gd name="connsiteX126" fmla="*/ 1251599 w 2614664"/>
              <a:gd name="connsiteY126" fmla="*/ 520152 h 2544791"/>
              <a:gd name="connsiteX127" fmla="*/ 1307797 w 2614664"/>
              <a:gd name="connsiteY127" fmla="*/ 535392 h 2544791"/>
              <a:gd name="connsiteX128" fmla="*/ 1620217 w 2614664"/>
              <a:gd name="connsiteY128" fmla="*/ 606829 h 2544791"/>
              <a:gd name="connsiteX129" fmla="*/ 1810717 w 2614664"/>
              <a:gd name="connsiteY129" fmla="*/ 306792 h 2544791"/>
              <a:gd name="connsiteX130" fmla="*/ 1829767 w 2614664"/>
              <a:gd name="connsiteY130" fmla="*/ 255357 h 2544791"/>
              <a:gd name="connsiteX131" fmla="*/ 1832624 w 2614664"/>
              <a:gd name="connsiteY131" fmla="*/ 51522 h 2544791"/>
              <a:gd name="connsiteX132" fmla="*/ 1924541 w 2614664"/>
              <a:gd name="connsiteY132" fmla="*/ 1754 h 25447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</a:cxnLst>
            <a:rect l="l" t="t" r="r" b="b"/>
            <a:pathLst>
              <a:path w="2614664" h="2544791">
                <a:moveTo>
                  <a:pt x="1213500" y="1488843"/>
                </a:moveTo>
                <a:cubicBezTo>
                  <a:pt x="1153492" y="1487890"/>
                  <a:pt x="1105867" y="1536468"/>
                  <a:pt x="1105867" y="1597428"/>
                </a:cubicBezTo>
                <a:cubicBezTo>
                  <a:pt x="1105867" y="1661245"/>
                  <a:pt x="1151587" y="1706965"/>
                  <a:pt x="1212547" y="1706013"/>
                </a:cubicBezTo>
                <a:cubicBezTo>
                  <a:pt x="1274460" y="1705060"/>
                  <a:pt x="1321132" y="1660293"/>
                  <a:pt x="1323037" y="1598380"/>
                </a:cubicBezTo>
                <a:cubicBezTo>
                  <a:pt x="1323990" y="1542183"/>
                  <a:pt x="1270649" y="1489795"/>
                  <a:pt x="1213500" y="1488843"/>
                </a:cubicBezTo>
                <a:close/>
                <a:moveTo>
                  <a:pt x="1470674" y="1264053"/>
                </a:moveTo>
                <a:cubicBezTo>
                  <a:pt x="1443052" y="1264053"/>
                  <a:pt x="1425907" y="1282150"/>
                  <a:pt x="1424954" y="1308820"/>
                </a:cubicBezTo>
                <a:cubicBezTo>
                  <a:pt x="1424002" y="1339300"/>
                  <a:pt x="1443052" y="1354540"/>
                  <a:pt x="1473532" y="1359303"/>
                </a:cubicBezTo>
                <a:cubicBezTo>
                  <a:pt x="1500202" y="1355493"/>
                  <a:pt x="1520204" y="1340253"/>
                  <a:pt x="1519252" y="1310725"/>
                </a:cubicBezTo>
                <a:cubicBezTo>
                  <a:pt x="1519252" y="1281198"/>
                  <a:pt x="1500202" y="1263100"/>
                  <a:pt x="1470674" y="1264053"/>
                </a:cubicBezTo>
                <a:close/>
                <a:moveTo>
                  <a:pt x="909652" y="1184043"/>
                </a:moveTo>
                <a:cubicBezTo>
                  <a:pt x="868694" y="1184043"/>
                  <a:pt x="837262" y="1218333"/>
                  <a:pt x="838214" y="1261196"/>
                </a:cubicBezTo>
                <a:cubicBezTo>
                  <a:pt x="840119" y="1302153"/>
                  <a:pt x="872504" y="1333585"/>
                  <a:pt x="911557" y="1332633"/>
                </a:cubicBezTo>
                <a:cubicBezTo>
                  <a:pt x="950609" y="1331681"/>
                  <a:pt x="981089" y="1299296"/>
                  <a:pt x="981089" y="1258338"/>
                </a:cubicBezTo>
                <a:cubicBezTo>
                  <a:pt x="981089" y="1217381"/>
                  <a:pt x="950609" y="1184995"/>
                  <a:pt x="909652" y="1184043"/>
                </a:cubicBezTo>
                <a:close/>
                <a:moveTo>
                  <a:pt x="1816432" y="1064028"/>
                </a:moveTo>
                <a:cubicBezTo>
                  <a:pt x="1782142" y="1064028"/>
                  <a:pt x="1759282" y="1086888"/>
                  <a:pt x="1759282" y="1121178"/>
                </a:cubicBezTo>
                <a:cubicBezTo>
                  <a:pt x="1759282" y="1154516"/>
                  <a:pt x="1782142" y="1170708"/>
                  <a:pt x="1813574" y="1172613"/>
                </a:cubicBezTo>
                <a:cubicBezTo>
                  <a:pt x="1847865" y="1171660"/>
                  <a:pt x="1866915" y="1154516"/>
                  <a:pt x="1867867" y="1119273"/>
                </a:cubicBezTo>
                <a:cubicBezTo>
                  <a:pt x="1867867" y="1085935"/>
                  <a:pt x="1849770" y="1064028"/>
                  <a:pt x="1816432" y="1064028"/>
                </a:cubicBezTo>
                <a:close/>
                <a:moveTo>
                  <a:pt x="957277" y="835428"/>
                </a:moveTo>
                <a:cubicBezTo>
                  <a:pt x="923940" y="832571"/>
                  <a:pt x="896317" y="860193"/>
                  <a:pt x="897270" y="894483"/>
                </a:cubicBezTo>
                <a:cubicBezTo>
                  <a:pt x="898222" y="931631"/>
                  <a:pt x="919177" y="954491"/>
                  <a:pt x="955372" y="957348"/>
                </a:cubicBezTo>
                <a:cubicBezTo>
                  <a:pt x="986805" y="960206"/>
                  <a:pt x="1016332" y="929726"/>
                  <a:pt x="1016332" y="893531"/>
                </a:cubicBezTo>
                <a:cubicBezTo>
                  <a:pt x="1011570" y="862098"/>
                  <a:pt x="993472" y="838286"/>
                  <a:pt x="957277" y="835428"/>
                </a:cubicBezTo>
                <a:close/>
                <a:moveTo>
                  <a:pt x="1305892" y="744941"/>
                </a:moveTo>
                <a:cubicBezTo>
                  <a:pt x="1237312" y="744941"/>
                  <a:pt x="1183972" y="798281"/>
                  <a:pt x="1182067" y="868766"/>
                </a:cubicBezTo>
                <a:cubicBezTo>
                  <a:pt x="1180162" y="940204"/>
                  <a:pt x="1232550" y="998306"/>
                  <a:pt x="1300177" y="999258"/>
                </a:cubicBezTo>
                <a:cubicBezTo>
                  <a:pt x="1372567" y="1000211"/>
                  <a:pt x="1428765" y="945918"/>
                  <a:pt x="1429717" y="874481"/>
                </a:cubicBezTo>
                <a:cubicBezTo>
                  <a:pt x="1430670" y="802091"/>
                  <a:pt x="1376377" y="745893"/>
                  <a:pt x="1305892" y="744941"/>
                </a:cubicBezTo>
                <a:close/>
                <a:moveTo>
                  <a:pt x="1924541" y="1754"/>
                </a:moveTo>
                <a:cubicBezTo>
                  <a:pt x="1959069" y="-3485"/>
                  <a:pt x="1995502" y="2944"/>
                  <a:pt x="2027887" y="21994"/>
                </a:cubicBezTo>
                <a:cubicBezTo>
                  <a:pt x="2092657" y="61047"/>
                  <a:pt x="2121232" y="141057"/>
                  <a:pt x="2093609" y="212494"/>
                </a:cubicBezTo>
                <a:cubicBezTo>
                  <a:pt x="2065987" y="282979"/>
                  <a:pt x="1994549" y="322032"/>
                  <a:pt x="1916444" y="309649"/>
                </a:cubicBezTo>
                <a:cubicBezTo>
                  <a:pt x="1904062" y="307744"/>
                  <a:pt x="1891679" y="306792"/>
                  <a:pt x="1879297" y="304887"/>
                </a:cubicBezTo>
                <a:cubicBezTo>
                  <a:pt x="1814527" y="416329"/>
                  <a:pt x="1744994" y="523962"/>
                  <a:pt x="1669747" y="627784"/>
                </a:cubicBezTo>
                <a:cubicBezTo>
                  <a:pt x="1674509" y="647787"/>
                  <a:pt x="1693559" y="652549"/>
                  <a:pt x="1706894" y="663027"/>
                </a:cubicBezTo>
                <a:cubicBezTo>
                  <a:pt x="1799287" y="732559"/>
                  <a:pt x="1873582" y="817332"/>
                  <a:pt x="1917397" y="925917"/>
                </a:cubicBezTo>
                <a:cubicBezTo>
                  <a:pt x="1958354" y="936394"/>
                  <a:pt x="1991692" y="909724"/>
                  <a:pt x="2029792" y="902104"/>
                </a:cubicBezTo>
                <a:cubicBezTo>
                  <a:pt x="2052652" y="897342"/>
                  <a:pt x="2074559" y="889722"/>
                  <a:pt x="2097419" y="884007"/>
                </a:cubicBezTo>
                <a:cubicBezTo>
                  <a:pt x="2121232" y="877339"/>
                  <a:pt x="2121232" y="857337"/>
                  <a:pt x="2124089" y="838287"/>
                </a:cubicBezTo>
                <a:cubicBezTo>
                  <a:pt x="2136472" y="762087"/>
                  <a:pt x="2193622" y="708747"/>
                  <a:pt x="2267917" y="703984"/>
                </a:cubicBezTo>
                <a:cubicBezTo>
                  <a:pt x="2338402" y="698269"/>
                  <a:pt x="2406982" y="745894"/>
                  <a:pt x="2426984" y="814474"/>
                </a:cubicBezTo>
                <a:cubicBezTo>
                  <a:pt x="2447939" y="886864"/>
                  <a:pt x="2416507" y="962112"/>
                  <a:pt x="2351737" y="997354"/>
                </a:cubicBezTo>
                <a:cubicBezTo>
                  <a:pt x="2285062" y="1032597"/>
                  <a:pt x="2208862" y="1018309"/>
                  <a:pt x="2157427" y="960207"/>
                </a:cubicBezTo>
                <a:cubicBezTo>
                  <a:pt x="2147902" y="949729"/>
                  <a:pt x="2142187" y="935442"/>
                  <a:pt x="2126947" y="931632"/>
                </a:cubicBezTo>
                <a:cubicBezTo>
                  <a:pt x="2070749" y="955444"/>
                  <a:pt x="2012647" y="971637"/>
                  <a:pt x="1953592" y="985924"/>
                </a:cubicBezTo>
                <a:cubicBezTo>
                  <a:pt x="1943114" y="998307"/>
                  <a:pt x="1951687" y="1010689"/>
                  <a:pt x="1954544" y="1022119"/>
                </a:cubicBezTo>
                <a:cubicBezTo>
                  <a:pt x="1978357" y="1109749"/>
                  <a:pt x="1982167" y="1199284"/>
                  <a:pt x="1971689" y="1289772"/>
                </a:cubicBezTo>
                <a:cubicBezTo>
                  <a:pt x="1969784" y="1305012"/>
                  <a:pt x="1965022" y="1321204"/>
                  <a:pt x="1981214" y="1332634"/>
                </a:cubicBezTo>
                <a:cubicBezTo>
                  <a:pt x="2091704" y="1394547"/>
                  <a:pt x="2189812" y="1472652"/>
                  <a:pt x="2294587" y="1542184"/>
                </a:cubicBezTo>
                <a:cubicBezTo>
                  <a:pt x="2314589" y="1554567"/>
                  <a:pt x="2334592" y="1566949"/>
                  <a:pt x="2354594" y="1579332"/>
                </a:cubicBezTo>
                <a:cubicBezTo>
                  <a:pt x="2406982" y="1536469"/>
                  <a:pt x="2465084" y="1526944"/>
                  <a:pt x="2526997" y="1556472"/>
                </a:cubicBezTo>
                <a:cubicBezTo>
                  <a:pt x="2583195" y="1583142"/>
                  <a:pt x="2612722" y="1629814"/>
                  <a:pt x="2614627" y="1691727"/>
                </a:cubicBezTo>
                <a:cubicBezTo>
                  <a:pt x="2616532" y="1781262"/>
                  <a:pt x="2545095" y="1852699"/>
                  <a:pt x="2456512" y="1851747"/>
                </a:cubicBezTo>
                <a:cubicBezTo>
                  <a:pt x="2366024" y="1850794"/>
                  <a:pt x="2297444" y="1773642"/>
                  <a:pt x="2304112" y="1682202"/>
                </a:cubicBezTo>
                <a:cubicBezTo>
                  <a:pt x="2305064" y="1662199"/>
                  <a:pt x="2319352" y="1643149"/>
                  <a:pt x="2308874" y="1622194"/>
                </a:cubicBezTo>
                <a:cubicBezTo>
                  <a:pt x="2205052" y="1550757"/>
                  <a:pt x="2101229" y="1479319"/>
                  <a:pt x="1996454" y="1408834"/>
                </a:cubicBezTo>
                <a:cubicBezTo>
                  <a:pt x="1982167" y="1399309"/>
                  <a:pt x="1969784" y="1379307"/>
                  <a:pt x="1946924" y="1391689"/>
                </a:cubicBezTo>
                <a:cubicBezTo>
                  <a:pt x="1899299" y="1556472"/>
                  <a:pt x="1797382" y="1679344"/>
                  <a:pt x="1650697" y="1766974"/>
                </a:cubicBezTo>
                <a:cubicBezTo>
                  <a:pt x="1696417" y="1840317"/>
                  <a:pt x="1758329" y="1899372"/>
                  <a:pt x="1810717" y="1966999"/>
                </a:cubicBezTo>
                <a:cubicBezTo>
                  <a:pt x="1823099" y="1983192"/>
                  <a:pt x="1836434" y="1999384"/>
                  <a:pt x="1848817" y="2015577"/>
                </a:cubicBezTo>
                <a:cubicBezTo>
                  <a:pt x="1866914" y="2011767"/>
                  <a:pt x="1885012" y="2007957"/>
                  <a:pt x="1904062" y="2005099"/>
                </a:cubicBezTo>
                <a:cubicBezTo>
                  <a:pt x="1979309" y="1994622"/>
                  <a:pt x="2045984" y="2033674"/>
                  <a:pt x="2072654" y="2100349"/>
                </a:cubicBezTo>
                <a:cubicBezTo>
                  <a:pt x="2099324" y="2167024"/>
                  <a:pt x="2077417" y="2244177"/>
                  <a:pt x="2018362" y="2286087"/>
                </a:cubicBezTo>
                <a:cubicBezTo>
                  <a:pt x="1960259" y="2327997"/>
                  <a:pt x="1879297" y="2324187"/>
                  <a:pt x="1825004" y="2276562"/>
                </a:cubicBezTo>
                <a:cubicBezTo>
                  <a:pt x="1771664" y="2228937"/>
                  <a:pt x="1757377" y="2151784"/>
                  <a:pt x="1790714" y="2086062"/>
                </a:cubicBezTo>
                <a:cubicBezTo>
                  <a:pt x="1794524" y="2077489"/>
                  <a:pt x="1801192" y="2069869"/>
                  <a:pt x="1805954" y="2062249"/>
                </a:cubicBezTo>
                <a:cubicBezTo>
                  <a:pt x="1737374" y="1970809"/>
                  <a:pt x="1666889" y="1881274"/>
                  <a:pt x="1584974" y="1801264"/>
                </a:cubicBezTo>
                <a:cubicBezTo>
                  <a:pt x="1469722" y="1854604"/>
                  <a:pt x="1347802" y="1867939"/>
                  <a:pt x="1223024" y="1853652"/>
                </a:cubicBezTo>
                <a:cubicBezTo>
                  <a:pt x="1207784" y="1983192"/>
                  <a:pt x="1191592" y="2113684"/>
                  <a:pt x="1176352" y="2243224"/>
                </a:cubicBezTo>
                <a:cubicBezTo>
                  <a:pt x="1270649" y="2286087"/>
                  <a:pt x="1305892" y="2382289"/>
                  <a:pt x="1258267" y="2466109"/>
                </a:cubicBezTo>
                <a:cubicBezTo>
                  <a:pt x="1213499" y="2544214"/>
                  <a:pt x="1110629" y="2568979"/>
                  <a:pt x="1035382" y="2518497"/>
                </a:cubicBezTo>
                <a:cubicBezTo>
                  <a:pt x="960134" y="2468014"/>
                  <a:pt x="943942" y="2365144"/>
                  <a:pt x="999187" y="2292754"/>
                </a:cubicBezTo>
                <a:cubicBezTo>
                  <a:pt x="1021094" y="2266084"/>
                  <a:pt x="1048717" y="2248939"/>
                  <a:pt x="1081102" y="2238462"/>
                </a:cubicBezTo>
                <a:cubicBezTo>
                  <a:pt x="1095389" y="2234652"/>
                  <a:pt x="1114439" y="2237509"/>
                  <a:pt x="1119202" y="2216554"/>
                </a:cubicBezTo>
                <a:cubicBezTo>
                  <a:pt x="1129679" y="2105112"/>
                  <a:pt x="1142062" y="1994622"/>
                  <a:pt x="1160159" y="1885084"/>
                </a:cubicBezTo>
                <a:cubicBezTo>
                  <a:pt x="1158254" y="1878417"/>
                  <a:pt x="1161112" y="1868892"/>
                  <a:pt x="1163969" y="1861272"/>
                </a:cubicBezTo>
                <a:cubicBezTo>
                  <a:pt x="1163017" y="1842222"/>
                  <a:pt x="1149682" y="1838412"/>
                  <a:pt x="1135394" y="1834602"/>
                </a:cubicBezTo>
                <a:cubicBezTo>
                  <a:pt x="1046812" y="1809837"/>
                  <a:pt x="966802" y="1767927"/>
                  <a:pt x="896317" y="1709824"/>
                </a:cubicBezTo>
                <a:cubicBezTo>
                  <a:pt x="877267" y="1693632"/>
                  <a:pt x="864884" y="1691727"/>
                  <a:pt x="852502" y="1714587"/>
                </a:cubicBezTo>
                <a:cubicBezTo>
                  <a:pt x="845834" y="1726017"/>
                  <a:pt x="839167" y="1736494"/>
                  <a:pt x="830594" y="1746019"/>
                </a:cubicBezTo>
                <a:cubicBezTo>
                  <a:pt x="802019" y="1780309"/>
                  <a:pt x="787732" y="1809837"/>
                  <a:pt x="816307" y="1858414"/>
                </a:cubicBezTo>
                <a:cubicBezTo>
                  <a:pt x="851549" y="1919374"/>
                  <a:pt x="823927" y="1998432"/>
                  <a:pt x="766777" y="2040342"/>
                </a:cubicBezTo>
                <a:cubicBezTo>
                  <a:pt x="711532" y="2081299"/>
                  <a:pt x="635332" y="2081299"/>
                  <a:pt x="580087" y="2040342"/>
                </a:cubicBezTo>
                <a:cubicBezTo>
                  <a:pt x="523889" y="1998432"/>
                  <a:pt x="502934" y="1923184"/>
                  <a:pt x="528652" y="1857462"/>
                </a:cubicBezTo>
                <a:cubicBezTo>
                  <a:pt x="554369" y="1793644"/>
                  <a:pt x="621044" y="1747924"/>
                  <a:pt x="687719" y="1762212"/>
                </a:cubicBezTo>
                <a:cubicBezTo>
                  <a:pt x="735344" y="1772689"/>
                  <a:pt x="755347" y="1755544"/>
                  <a:pt x="778207" y="1720302"/>
                </a:cubicBezTo>
                <a:cubicBezTo>
                  <a:pt x="823927" y="1649817"/>
                  <a:pt x="825832" y="1650769"/>
                  <a:pt x="778207" y="1585999"/>
                </a:cubicBezTo>
                <a:cubicBezTo>
                  <a:pt x="741059" y="1533612"/>
                  <a:pt x="712484" y="1477414"/>
                  <a:pt x="690577" y="1417407"/>
                </a:cubicBezTo>
                <a:cubicBezTo>
                  <a:pt x="684862" y="1401214"/>
                  <a:pt x="683909" y="1382164"/>
                  <a:pt x="661049" y="1378354"/>
                </a:cubicBezTo>
                <a:cubicBezTo>
                  <a:pt x="650572" y="1384069"/>
                  <a:pt x="639142" y="1383117"/>
                  <a:pt x="627712" y="1382164"/>
                </a:cubicBezTo>
                <a:cubicBezTo>
                  <a:pt x="552464" y="1390737"/>
                  <a:pt x="477217" y="1393594"/>
                  <a:pt x="401969" y="1395499"/>
                </a:cubicBezTo>
                <a:cubicBezTo>
                  <a:pt x="385777" y="1397404"/>
                  <a:pt x="370537" y="1400262"/>
                  <a:pt x="354344" y="1400262"/>
                </a:cubicBezTo>
                <a:cubicBezTo>
                  <a:pt x="327674" y="1401214"/>
                  <a:pt x="309577" y="1407882"/>
                  <a:pt x="298147" y="1438362"/>
                </a:cubicBezTo>
                <a:cubicBezTo>
                  <a:pt x="270524" y="1512657"/>
                  <a:pt x="196229" y="1549804"/>
                  <a:pt x="122887" y="1534564"/>
                </a:cubicBezTo>
                <a:cubicBezTo>
                  <a:pt x="50497" y="1519324"/>
                  <a:pt x="967" y="1459317"/>
                  <a:pt x="14" y="1385974"/>
                </a:cubicBezTo>
                <a:cubicBezTo>
                  <a:pt x="-938" y="1308822"/>
                  <a:pt x="45734" y="1247862"/>
                  <a:pt x="119077" y="1229764"/>
                </a:cubicBezTo>
                <a:cubicBezTo>
                  <a:pt x="192419" y="1211667"/>
                  <a:pt x="264809" y="1248814"/>
                  <a:pt x="298147" y="1320252"/>
                </a:cubicBezTo>
                <a:cubicBezTo>
                  <a:pt x="301957" y="1326919"/>
                  <a:pt x="304814" y="1334539"/>
                  <a:pt x="307672" y="1342159"/>
                </a:cubicBezTo>
                <a:cubicBezTo>
                  <a:pt x="412447" y="1335492"/>
                  <a:pt x="516269" y="1328824"/>
                  <a:pt x="621044" y="1322157"/>
                </a:cubicBezTo>
                <a:cubicBezTo>
                  <a:pt x="636284" y="1321204"/>
                  <a:pt x="658192" y="1326919"/>
                  <a:pt x="662002" y="1301202"/>
                </a:cubicBezTo>
                <a:cubicBezTo>
                  <a:pt x="646762" y="1218334"/>
                  <a:pt x="650572" y="1137372"/>
                  <a:pt x="667717" y="1055457"/>
                </a:cubicBezTo>
                <a:cubicBezTo>
                  <a:pt x="600089" y="1017357"/>
                  <a:pt x="542939" y="964017"/>
                  <a:pt x="468644" y="937347"/>
                </a:cubicBezTo>
                <a:cubicBezTo>
                  <a:pt x="392444" y="999259"/>
                  <a:pt x="293384" y="989734"/>
                  <a:pt x="239092" y="915439"/>
                </a:cubicBezTo>
                <a:cubicBezTo>
                  <a:pt x="186704" y="843049"/>
                  <a:pt x="205754" y="738274"/>
                  <a:pt x="281954" y="690649"/>
                </a:cubicBezTo>
                <a:cubicBezTo>
                  <a:pt x="356249" y="643977"/>
                  <a:pt x="456262" y="668742"/>
                  <a:pt x="500077" y="744942"/>
                </a:cubicBezTo>
                <a:cubicBezTo>
                  <a:pt x="519127" y="778279"/>
                  <a:pt x="522937" y="813522"/>
                  <a:pt x="518174" y="850669"/>
                </a:cubicBezTo>
                <a:cubicBezTo>
                  <a:pt x="516269" y="865909"/>
                  <a:pt x="507697" y="882102"/>
                  <a:pt x="524842" y="894484"/>
                </a:cubicBezTo>
                <a:cubicBezTo>
                  <a:pt x="581992" y="920202"/>
                  <a:pt x="626759" y="969732"/>
                  <a:pt x="688672" y="986877"/>
                </a:cubicBezTo>
                <a:cubicBezTo>
                  <a:pt x="720104" y="886864"/>
                  <a:pt x="772492" y="800187"/>
                  <a:pt x="848692" y="728749"/>
                </a:cubicBezTo>
                <a:cubicBezTo>
                  <a:pt x="855359" y="708747"/>
                  <a:pt x="841072" y="695412"/>
                  <a:pt x="832499" y="681124"/>
                </a:cubicBezTo>
                <a:cubicBezTo>
                  <a:pt x="762014" y="561109"/>
                  <a:pt x="691529" y="440142"/>
                  <a:pt x="621044" y="320127"/>
                </a:cubicBezTo>
                <a:cubicBezTo>
                  <a:pt x="566752" y="330604"/>
                  <a:pt x="516269" y="326794"/>
                  <a:pt x="472454" y="290599"/>
                </a:cubicBezTo>
                <a:cubicBezTo>
                  <a:pt x="404827" y="235354"/>
                  <a:pt x="395302" y="136294"/>
                  <a:pt x="450547" y="69619"/>
                </a:cubicBezTo>
                <a:cubicBezTo>
                  <a:pt x="505792" y="1992"/>
                  <a:pt x="609614" y="-5628"/>
                  <a:pt x="674384" y="53427"/>
                </a:cubicBezTo>
                <a:cubicBezTo>
                  <a:pt x="742012" y="114387"/>
                  <a:pt x="742964" y="209637"/>
                  <a:pt x="677242" y="281074"/>
                </a:cubicBezTo>
                <a:cubicBezTo>
                  <a:pt x="675337" y="293457"/>
                  <a:pt x="680099" y="302982"/>
                  <a:pt x="685814" y="312507"/>
                </a:cubicBezTo>
                <a:cubicBezTo>
                  <a:pt x="757252" y="434427"/>
                  <a:pt x="829642" y="557299"/>
                  <a:pt x="901079" y="682077"/>
                </a:cubicBezTo>
                <a:cubicBezTo>
                  <a:pt x="973469" y="623022"/>
                  <a:pt x="1055384" y="583017"/>
                  <a:pt x="1144919" y="558252"/>
                </a:cubicBezTo>
                <a:cubicBezTo>
                  <a:pt x="1163017" y="553489"/>
                  <a:pt x="1193497" y="559204"/>
                  <a:pt x="1191592" y="523962"/>
                </a:cubicBezTo>
                <a:cubicBezTo>
                  <a:pt x="1189687" y="493482"/>
                  <a:pt x="1189687" y="469669"/>
                  <a:pt x="1149682" y="455382"/>
                </a:cubicBezTo>
                <a:cubicBezTo>
                  <a:pt x="1070624" y="427759"/>
                  <a:pt x="1034429" y="343939"/>
                  <a:pt x="1059194" y="265834"/>
                </a:cubicBezTo>
                <a:cubicBezTo>
                  <a:pt x="1083007" y="189634"/>
                  <a:pt x="1158254" y="144867"/>
                  <a:pt x="1238264" y="160107"/>
                </a:cubicBezTo>
                <a:cubicBezTo>
                  <a:pt x="1313512" y="174394"/>
                  <a:pt x="1367804" y="243927"/>
                  <a:pt x="1363042" y="322032"/>
                </a:cubicBezTo>
                <a:cubicBezTo>
                  <a:pt x="1359232" y="378229"/>
                  <a:pt x="1334467" y="424902"/>
                  <a:pt x="1283032" y="447762"/>
                </a:cubicBezTo>
                <a:cubicBezTo>
                  <a:pt x="1244932" y="463954"/>
                  <a:pt x="1243979" y="490624"/>
                  <a:pt x="1251599" y="520152"/>
                </a:cubicBezTo>
                <a:cubicBezTo>
                  <a:pt x="1260172" y="553489"/>
                  <a:pt x="1288747" y="535392"/>
                  <a:pt x="1307797" y="535392"/>
                </a:cubicBezTo>
                <a:cubicBezTo>
                  <a:pt x="1417334" y="534439"/>
                  <a:pt x="1521157" y="562062"/>
                  <a:pt x="1620217" y="606829"/>
                </a:cubicBezTo>
                <a:cubicBezTo>
                  <a:pt x="1684034" y="506817"/>
                  <a:pt x="1747852" y="406804"/>
                  <a:pt x="1810717" y="306792"/>
                </a:cubicBezTo>
                <a:cubicBezTo>
                  <a:pt x="1820242" y="290599"/>
                  <a:pt x="1836434" y="277264"/>
                  <a:pt x="1829767" y="255357"/>
                </a:cubicBezTo>
                <a:cubicBezTo>
                  <a:pt x="1779284" y="189634"/>
                  <a:pt x="1780237" y="109624"/>
                  <a:pt x="1832624" y="51522"/>
                </a:cubicBezTo>
                <a:cubicBezTo>
                  <a:pt x="1857389" y="23900"/>
                  <a:pt x="1890012" y="6993"/>
                  <a:pt x="1924541" y="1754"/>
                </a:cubicBezTo>
                <a:close/>
              </a:path>
            </a:pathLst>
          </a:custGeom>
          <a:solidFill>
            <a:schemeClr val="bg1">
              <a:alpha val="80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5432054" y="1545564"/>
            <a:ext cx="6168086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bg1"/>
                </a:solidFill>
                <a:latin typeface="Arial Narrow" panose="020B0606020202030204" pitchFamily="34" charset="0"/>
              </a:rPr>
              <a:t>Coronaviruses are a family of </a:t>
            </a:r>
            <a:r>
              <a:rPr lang="en-US" sz="2800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viruses.</a:t>
            </a:r>
          </a:p>
          <a:p>
            <a:r>
              <a:rPr lang="en-US" sz="2800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In 2019, a new coronavirus was identified as the cause of a disease outbreak that originated in China.</a:t>
            </a:r>
            <a:endParaRPr lang="en-US" sz="2800" dirty="0">
              <a:latin typeface="Arial Narrow" panose="020B0606020202030204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1868727" y="6488668"/>
            <a:ext cx="4802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353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" dur="2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" dur="2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2" dur="2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3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4" dur="2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5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6" dur="2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7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8" dur="2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9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0" dur="2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1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2" dur="2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3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4" dur="2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" grpId="0" animBg="1"/>
      <p:bldP spid="58" grpId="0" animBg="1"/>
      <p:bldP spid="59" grpId="0" animBg="1"/>
      <p:bldP spid="60" grpId="0" animBg="1"/>
      <p:bldP spid="61" grpId="0" animBg="1"/>
      <p:bldP spid="62" grpId="0" animBg="1"/>
      <p:bldP spid="63" grpId="0" animBg="1"/>
      <p:bldP spid="64" grpId="0" animBg="1"/>
      <p:bldP spid="65" grpId="0" animBg="1"/>
      <p:bldP spid="6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="" xmlns:a16="http://schemas.microsoft.com/office/drawing/2014/main" id="{D9B85F3A-0D98-4AE5-8CED-AA4A4CF8218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sz="3600" dirty="0" smtClean="0">
                <a:latin typeface="Arial Narrow" panose="020B0606020202030204" pitchFamily="34" charset="0"/>
              </a:rPr>
              <a:t>Define corona virus (covid-19) :-</a:t>
            </a:r>
            <a:endParaRPr lang="en-US" sz="3600" dirty="0">
              <a:latin typeface="Arial Narrow" panose="020B0606020202030204" pitchFamily="34" charset="0"/>
            </a:endParaRPr>
          </a:p>
        </p:txBody>
      </p:sp>
      <p:sp>
        <p:nvSpPr>
          <p:cNvPr id="24" name="Title 1">
            <a:extLst>
              <a:ext uri="{FF2B5EF4-FFF2-40B4-BE49-F238E27FC236}">
                <a16:creationId xmlns="" xmlns:a16="http://schemas.microsoft.com/office/drawing/2014/main" id="{51F3876B-FEBD-4F4F-8DB0-A99889E9E809}"/>
              </a:ext>
            </a:extLst>
          </p:cNvPr>
          <p:cNvSpPr txBox="1">
            <a:spLocks/>
          </p:cNvSpPr>
          <p:nvPr/>
        </p:nvSpPr>
        <p:spPr>
          <a:xfrm>
            <a:off x="575021" y="1608533"/>
            <a:ext cx="3800918" cy="489857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 defTabSz="914400" rtl="0" eaLnBrk="1" latinLnBrk="1" hangingPunct="1">
              <a:spcBef>
                <a:spcPct val="0"/>
              </a:spcBef>
              <a:buNone/>
              <a:defRPr sz="2800" b="1" kern="1200" baseline="0">
                <a:solidFill>
                  <a:schemeClr val="accent4"/>
                </a:solidFill>
                <a:latin typeface="+mj-lt"/>
                <a:ea typeface="+mj-ea"/>
                <a:cs typeface="Arial" pitchFamily="34" charset="0"/>
              </a:defRPr>
            </a:lvl1pPr>
          </a:lstStyle>
          <a:p>
            <a:r>
              <a:rPr lang="en-US" altLang="ko-KR" sz="3600" spc="300" dirty="0">
                <a:solidFill>
                  <a:schemeClr val="accent2"/>
                </a:solidFill>
                <a:latin typeface="+mn-lt"/>
              </a:rPr>
              <a:t>COVID-19</a:t>
            </a:r>
          </a:p>
        </p:txBody>
      </p:sp>
      <p:sp>
        <p:nvSpPr>
          <p:cNvPr id="25" name="Title 1">
            <a:extLst>
              <a:ext uri="{FF2B5EF4-FFF2-40B4-BE49-F238E27FC236}">
                <a16:creationId xmlns="" xmlns:a16="http://schemas.microsoft.com/office/drawing/2014/main" id="{C712B689-E721-4591-9448-C22E4EAD19CD}"/>
              </a:ext>
            </a:extLst>
          </p:cNvPr>
          <p:cNvSpPr txBox="1">
            <a:spLocks/>
          </p:cNvSpPr>
          <p:nvPr/>
        </p:nvSpPr>
        <p:spPr>
          <a:xfrm>
            <a:off x="524435" y="2098390"/>
            <a:ext cx="8689163" cy="2809147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 defTabSz="914400" rtl="0" eaLnBrk="1" latinLnBrk="1" hangingPunct="1">
              <a:spcBef>
                <a:spcPct val="0"/>
              </a:spcBef>
              <a:buNone/>
              <a:defRPr sz="2800" b="1" kern="1200" baseline="0">
                <a:solidFill>
                  <a:schemeClr val="accent4"/>
                </a:solidFill>
                <a:latin typeface="+mj-lt"/>
                <a:ea typeface="+mj-ea"/>
                <a:cs typeface="Arial" pitchFamily="34" charset="0"/>
              </a:defRPr>
            </a:lvl1pPr>
          </a:lstStyle>
          <a:p>
            <a:endParaRPr lang="en-US" altLang="ko-KR" sz="3600" spc="300" dirty="0">
              <a:solidFill>
                <a:schemeClr val="tx1">
                  <a:lumMod val="85000"/>
                  <a:lumOff val="15000"/>
                </a:schemeClr>
              </a:solidFill>
              <a:latin typeface="+mn-lt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06400" y="2267969"/>
            <a:ext cx="880719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Arial Narrow" panose="020B0606020202030204" pitchFamily="34" charset="0"/>
              </a:rPr>
              <a:t>Coronavirus disease 2019 (COVID-19) is a serious disease, </a:t>
            </a:r>
            <a:r>
              <a:rPr lang="en-US" sz="2800" dirty="0" smtClean="0">
                <a:latin typeface="Arial Narrow" panose="020B0606020202030204" pitchFamily="34" charset="0"/>
              </a:rPr>
              <a:t> mainly </a:t>
            </a:r>
            <a:r>
              <a:rPr lang="en-US" sz="2800" dirty="0">
                <a:latin typeface="Arial Narrow" panose="020B0606020202030204" pitchFamily="34" charset="0"/>
              </a:rPr>
              <a:t>of the respiratory system, affecting many people around the </a:t>
            </a:r>
            <a:r>
              <a:rPr lang="en-US" sz="2800" dirty="0" smtClean="0">
                <a:latin typeface="Arial Narrow" panose="020B0606020202030204" pitchFamily="34" charset="0"/>
              </a:rPr>
              <a:t>world . </a:t>
            </a:r>
            <a:r>
              <a:rPr lang="en-US" sz="2800" dirty="0">
                <a:latin typeface="Arial Narrow" panose="020B0606020202030204" pitchFamily="34" charset="0"/>
              </a:rPr>
              <a:t>It can cause mild to severe illness and even death</a:t>
            </a:r>
            <a:r>
              <a:rPr lang="en-US" dirty="0"/>
              <a:t>.</a:t>
            </a:r>
          </a:p>
        </p:txBody>
      </p:sp>
      <p:grpSp>
        <p:nvGrpSpPr>
          <p:cNvPr id="26" name="Group 25">
            <a:extLst>
              <a:ext uri="{FF2B5EF4-FFF2-40B4-BE49-F238E27FC236}">
                <a16:creationId xmlns="" xmlns:a16="http://schemas.microsoft.com/office/drawing/2014/main" id="{2FCC2C00-5A76-41AA-BC4C-75ED91BDA071}"/>
              </a:ext>
            </a:extLst>
          </p:cNvPr>
          <p:cNvGrpSpPr/>
          <p:nvPr/>
        </p:nvGrpSpPr>
        <p:grpSpPr>
          <a:xfrm>
            <a:off x="6358513" y="4590390"/>
            <a:ext cx="5710170" cy="1940109"/>
            <a:chOff x="2594237" y="1826563"/>
            <a:chExt cx="5025399" cy="1054183"/>
          </a:xfrm>
          <a:solidFill>
            <a:srgbClr val="C00000">
              <a:alpha val="48000"/>
            </a:srgbClr>
          </a:solidFill>
        </p:grpSpPr>
        <p:sp>
          <p:nvSpPr>
            <p:cNvPr id="27" name="Freeform: Shape 275">
              <a:extLst>
                <a:ext uri="{FF2B5EF4-FFF2-40B4-BE49-F238E27FC236}">
                  <a16:creationId xmlns="" xmlns:a16="http://schemas.microsoft.com/office/drawing/2014/main" id="{0818017D-CAC9-4CAF-B33A-56A99A602F45}"/>
                </a:ext>
              </a:extLst>
            </p:cNvPr>
            <p:cNvSpPr/>
            <p:nvPr/>
          </p:nvSpPr>
          <p:spPr>
            <a:xfrm>
              <a:off x="3406994" y="2204406"/>
              <a:ext cx="3332855" cy="422296"/>
            </a:xfrm>
            <a:custGeom>
              <a:avLst/>
              <a:gdLst>
                <a:gd name="connsiteX0" fmla="*/ 453073 w 3332855"/>
                <a:gd name="connsiteY0" fmla="*/ 336758 h 422296"/>
                <a:gd name="connsiteX1" fmla="*/ 444228 w 3332855"/>
                <a:gd name="connsiteY1" fmla="*/ 341333 h 422296"/>
                <a:gd name="connsiteX2" fmla="*/ 457649 w 3332855"/>
                <a:gd name="connsiteY2" fmla="*/ 364819 h 422296"/>
                <a:gd name="connsiteX3" fmla="*/ 472900 w 3332855"/>
                <a:gd name="connsiteY3" fmla="*/ 357194 h 422296"/>
                <a:gd name="connsiteX4" fmla="*/ 453073 w 3332855"/>
                <a:gd name="connsiteY4" fmla="*/ 336758 h 422296"/>
                <a:gd name="connsiteX5" fmla="*/ 671160 w 3332855"/>
                <a:gd name="connsiteY5" fmla="*/ 321507 h 422296"/>
                <a:gd name="connsiteX6" fmla="*/ 649199 w 3332855"/>
                <a:gd name="connsiteY6" fmla="*/ 333098 h 422296"/>
                <a:gd name="connsiteX7" fmla="*/ 641573 w 3332855"/>
                <a:gd name="connsiteY7" fmla="*/ 338588 h 422296"/>
                <a:gd name="connsiteX8" fmla="*/ 660485 w 3332855"/>
                <a:gd name="connsiteY8" fmla="*/ 363599 h 422296"/>
                <a:gd name="connsiteX9" fmla="*/ 683970 w 3332855"/>
                <a:gd name="connsiteY9" fmla="*/ 341333 h 422296"/>
                <a:gd name="connsiteX10" fmla="*/ 684886 w 3332855"/>
                <a:gd name="connsiteY10" fmla="*/ 347433 h 422296"/>
                <a:gd name="connsiteX11" fmla="*/ 682751 w 3332855"/>
                <a:gd name="connsiteY11" fmla="*/ 360549 h 422296"/>
                <a:gd name="connsiteX12" fmla="*/ 690071 w 3332855"/>
                <a:gd name="connsiteY12" fmla="*/ 362989 h 422296"/>
                <a:gd name="connsiteX13" fmla="*/ 701356 w 3332855"/>
                <a:gd name="connsiteY13" fmla="*/ 352008 h 422296"/>
                <a:gd name="connsiteX14" fmla="*/ 702881 w 3332855"/>
                <a:gd name="connsiteY14" fmla="*/ 326997 h 422296"/>
                <a:gd name="connsiteX15" fmla="*/ 671160 w 3332855"/>
                <a:gd name="connsiteY15" fmla="*/ 321507 h 422296"/>
                <a:gd name="connsiteX16" fmla="*/ 922854 w 3332855"/>
                <a:gd name="connsiteY16" fmla="*/ 313869 h 422296"/>
                <a:gd name="connsiteX17" fmla="*/ 910043 w 3332855"/>
                <a:gd name="connsiteY17" fmla="*/ 345286 h 422296"/>
                <a:gd name="connsiteX18" fmla="*/ 918279 w 3332855"/>
                <a:gd name="connsiteY18" fmla="*/ 374263 h 422296"/>
                <a:gd name="connsiteX19" fmla="*/ 922854 w 3332855"/>
                <a:gd name="connsiteY19" fmla="*/ 376702 h 422296"/>
                <a:gd name="connsiteX20" fmla="*/ 942069 w 3332855"/>
                <a:gd name="connsiteY20" fmla="*/ 359926 h 422296"/>
                <a:gd name="connsiteX21" fmla="*/ 957320 w 3332855"/>
                <a:gd name="connsiteY21" fmla="*/ 350776 h 422296"/>
                <a:gd name="connsiteX22" fmla="*/ 940240 w 3332855"/>
                <a:gd name="connsiteY22" fmla="*/ 343150 h 422296"/>
                <a:gd name="connsiteX23" fmla="*/ 952441 w 3332855"/>
                <a:gd name="connsiteY23" fmla="*/ 322409 h 422296"/>
                <a:gd name="connsiteX24" fmla="*/ 922854 w 3332855"/>
                <a:gd name="connsiteY24" fmla="*/ 313869 h 422296"/>
                <a:gd name="connsiteX25" fmla="*/ 1186223 w 3332855"/>
                <a:gd name="connsiteY25" fmla="*/ 343028 h 422296"/>
                <a:gd name="connsiteX26" fmla="*/ 1146705 w 3332855"/>
                <a:gd name="connsiteY26" fmla="*/ 351084 h 422296"/>
                <a:gd name="connsiteX27" fmla="*/ 1153498 w 3332855"/>
                <a:gd name="connsiteY27" fmla="*/ 363929 h 422296"/>
                <a:gd name="connsiteX28" fmla="*/ 1178078 w 3332855"/>
                <a:gd name="connsiteY28" fmla="*/ 362251 h 422296"/>
                <a:gd name="connsiteX29" fmla="*/ 1190835 w 3332855"/>
                <a:gd name="connsiteY29" fmla="*/ 344871 h 422296"/>
                <a:gd name="connsiteX30" fmla="*/ 1186223 w 3332855"/>
                <a:gd name="connsiteY30" fmla="*/ 343028 h 422296"/>
                <a:gd name="connsiteX31" fmla="*/ 725758 w 3332855"/>
                <a:gd name="connsiteY31" fmla="*/ 239152 h 422296"/>
                <a:gd name="connsiteX32" fmla="*/ 719353 w 3332855"/>
                <a:gd name="connsiteY32" fmla="*/ 241288 h 422296"/>
                <a:gd name="connsiteX33" fmla="*/ 723012 w 3332855"/>
                <a:gd name="connsiteY33" fmla="*/ 262334 h 422296"/>
                <a:gd name="connsiteX34" fmla="*/ 731858 w 3332855"/>
                <a:gd name="connsiteY34" fmla="*/ 260198 h 422296"/>
                <a:gd name="connsiteX35" fmla="*/ 725758 w 3332855"/>
                <a:gd name="connsiteY35" fmla="*/ 239152 h 422296"/>
                <a:gd name="connsiteX36" fmla="*/ 197650 w 3332855"/>
                <a:gd name="connsiteY36" fmla="*/ 159355 h 422296"/>
                <a:gd name="connsiteX37" fmla="*/ 189109 w 3332855"/>
                <a:gd name="connsiteY37" fmla="*/ 164540 h 422296"/>
                <a:gd name="connsiteX38" fmla="*/ 188195 w 3332855"/>
                <a:gd name="connsiteY38" fmla="*/ 206938 h 422296"/>
                <a:gd name="connsiteX39" fmla="*/ 187584 w 3332855"/>
                <a:gd name="connsiteY39" fmla="*/ 227679 h 422296"/>
                <a:gd name="connsiteX40" fmla="*/ 196735 w 3332855"/>
                <a:gd name="connsiteY40" fmla="*/ 221883 h 422296"/>
                <a:gd name="connsiteX41" fmla="*/ 207715 w 3332855"/>
                <a:gd name="connsiteY41" fmla="*/ 171556 h 422296"/>
                <a:gd name="connsiteX42" fmla="*/ 197650 w 3332855"/>
                <a:gd name="connsiteY42" fmla="*/ 159355 h 422296"/>
                <a:gd name="connsiteX43" fmla="*/ 970400 w 3332855"/>
                <a:gd name="connsiteY43" fmla="*/ 254264 h 422296"/>
                <a:gd name="connsiteX44" fmla="*/ 932279 w 3332855"/>
                <a:gd name="connsiteY44" fmla="*/ 275213 h 422296"/>
                <a:gd name="connsiteX45" fmla="*/ 932832 w 3332855"/>
                <a:gd name="connsiteY45" fmla="*/ 279619 h 422296"/>
                <a:gd name="connsiteX46" fmla="*/ 953774 w 3332855"/>
                <a:gd name="connsiteY46" fmla="*/ 277924 h 422296"/>
                <a:gd name="connsiteX47" fmla="*/ 962338 w 3332855"/>
                <a:gd name="connsiteY47" fmla="*/ 294375 h 422296"/>
                <a:gd name="connsiteX48" fmla="*/ 968136 w 3332855"/>
                <a:gd name="connsiteY48" fmla="*/ 292804 h 422296"/>
                <a:gd name="connsiteX49" fmla="*/ 970400 w 3332855"/>
                <a:gd name="connsiteY49" fmla="*/ 254264 h 422296"/>
                <a:gd name="connsiteX50" fmla="*/ 1371353 w 3332855"/>
                <a:gd name="connsiteY50" fmla="*/ 309287 h 422296"/>
                <a:gd name="connsiteX51" fmla="*/ 1358543 w 3332855"/>
                <a:gd name="connsiteY51" fmla="*/ 340704 h 422296"/>
                <a:gd name="connsiteX52" fmla="*/ 1366779 w 3332855"/>
                <a:gd name="connsiteY52" fmla="*/ 369680 h 422296"/>
                <a:gd name="connsiteX53" fmla="*/ 1371353 w 3332855"/>
                <a:gd name="connsiteY53" fmla="*/ 372120 h 422296"/>
                <a:gd name="connsiteX54" fmla="*/ 1390570 w 3332855"/>
                <a:gd name="connsiteY54" fmla="*/ 355344 h 422296"/>
                <a:gd name="connsiteX55" fmla="*/ 1405821 w 3332855"/>
                <a:gd name="connsiteY55" fmla="*/ 345889 h 422296"/>
                <a:gd name="connsiteX56" fmla="*/ 1388740 w 3332855"/>
                <a:gd name="connsiteY56" fmla="*/ 338263 h 422296"/>
                <a:gd name="connsiteX57" fmla="*/ 1400941 w 3332855"/>
                <a:gd name="connsiteY57" fmla="*/ 317522 h 422296"/>
                <a:gd name="connsiteX58" fmla="*/ 1371353 w 3332855"/>
                <a:gd name="connsiteY58" fmla="*/ 309287 h 422296"/>
                <a:gd name="connsiteX59" fmla="*/ 735518 w 3332855"/>
                <a:gd name="connsiteY59" fmla="*/ 194925 h 422296"/>
                <a:gd name="connsiteX60" fmla="*/ 705017 w 3332855"/>
                <a:gd name="connsiteY60" fmla="*/ 193400 h 422296"/>
                <a:gd name="connsiteX61" fmla="*/ 695866 w 3332855"/>
                <a:gd name="connsiteY61" fmla="*/ 214447 h 422296"/>
                <a:gd name="connsiteX62" fmla="*/ 674515 w 3332855"/>
                <a:gd name="connsiteY62" fmla="*/ 232442 h 422296"/>
                <a:gd name="connsiteX63" fmla="*/ 658045 w 3332855"/>
                <a:gd name="connsiteY63" fmla="*/ 244033 h 422296"/>
                <a:gd name="connsiteX64" fmla="*/ 670245 w 3332855"/>
                <a:gd name="connsiteY64" fmla="*/ 281550 h 422296"/>
                <a:gd name="connsiteX65" fmla="*/ 679701 w 3332855"/>
                <a:gd name="connsiteY65" fmla="*/ 278805 h 422296"/>
                <a:gd name="connsiteX66" fmla="*/ 687631 w 3332855"/>
                <a:gd name="connsiteY66" fmla="*/ 272704 h 422296"/>
                <a:gd name="connsiteX67" fmla="*/ 689766 w 3332855"/>
                <a:gd name="connsiteY67" fmla="*/ 275144 h 422296"/>
                <a:gd name="connsiteX68" fmla="*/ 680310 w 3332855"/>
                <a:gd name="connsiteY68" fmla="*/ 293141 h 422296"/>
                <a:gd name="connsiteX69" fmla="*/ 682750 w 3332855"/>
                <a:gd name="connsiteY69" fmla="*/ 294970 h 422296"/>
                <a:gd name="connsiteX70" fmla="*/ 690986 w 3332855"/>
                <a:gd name="connsiteY70" fmla="*/ 289785 h 422296"/>
                <a:gd name="connsiteX71" fmla="*/ 698307 w 3332855"/>
                <a:gd name="connsiteY71" fmla="*/ 303816 h 422296"/>
                <a:gd name="connsiteX72" fmla="*/ 719353 w 3332855"/>
                <a:gd name="connsiteY72" fmla="*/ 268740 h 422296"/>
                <a:gd name="connsiteX73" fmla="*/ 703186 w 3332855"/>
                <a:gd name="connsiteY73" fmla="*/ 224512 h 422296"/>
                <a:gd name="connsiteX74" fmla="*/ 720268 w 3332855"/>
                <a:gd name="connsiteY74" fmla="*/ 214141 h 422296"/>
                <a:gd name="connsiteX75" fmla="*/ 736434 w 3332855"/>
                <a:gd name="connsiteY75" fmla="*/ 200416 h 422296"/>
                <a:gd name="connsiteX76" fmla="*/ 735518 w 3332855"/>
                <a:gd name="connsiteY76" fmla="*/ 194925 h 422296"/>
                <a:gd name="connsiteX77" fmla="*/ 1145935 w 3332855"/>
                <a:gd name="connsiteY77" fmla="*/ 246359 h 422296"/>
                <a:gd name="connsiteX78" fmla="*/ 1140994 w 3332855"/>
                <a:gd name="connsiteY78" fmla="*/ 247788 h 422296"/>
                <a:gd name="connsiteX79" fmla="*/ 1134708 w 3332855"/>
                <a:gd name="connsiteY79" fmla="*/ 257391 h 422296"/>
                <a:gd name="connsiteX80" fmla="*/ 1147659 w 3332855"/>
                <a:gd name="connsiteY80" fmla="*/ 292591 h 422296"/>
                <a:gd name="connsiteX81" fmla="*/ 1157663 w 3332855"/>
                <a:gd name="connsiteY81" fmla="*/ 274979 h 422296"/>
                <a:gd name="connsiteX82" fmla="*/ 1186036 w 3332855"/>
                <a:gd name="connsiteY82" fmla="*/ 258815 h 422296"/>
                <a:gd name="connsiteX83" fmla="*/ 1148552 w 3332855"/>
                <a:gd name="connsiteY83" fmla="*/ 267585 h 422296"/>
                <a:gd name="connsiteX84" fmla="*/ 1153414 w 3332855"/>
                <a:gd name="connsiteY84" fmla="*/ 250824 h 422296"/>
                <a:gd name="connsiteX85" fmla="*/ 1145935 w 3332855"/>
                <a:gd name="connsiteY85" fmla="*/ 246359 h 422296"/>
                <a:gd name="connsiteX86" fmla="*/ 162883 w 3332855"/>
                <a:gd name="connsiteY86" fmla="*/ 68160 h 422296"/>
                <a:gd name="connsiteX87" fmla="*/ 140612 w 3332855"/>
                <a:gd name="connsiteY87" fmla="*/ 69375 h 422296"/>
                <a:gd name="connsiteX88" fmla="*/ 140307 w 3332855"/>
                <a:gd name="connsiteY88" fmla="*/ 162710 h 422296"/>
                <a:gd name="connsiteX89" fmla="*/ 145187 w 3332855"/>
                <a:gd name="connsiteY89" fmla="*/ 172471 h 422296"/>
                <a:gd name="connsiteX90" fmla="*/ 186669 w 3332855"/>
                <a:gd name="connsiteY90" fmla="*/ 149290 h 422296"/>
                <a:gd name="connsiteX91" fmla="*/ 187890 w 3332855"/>
                <a:gd name="connsiteY91" fmla="*/ 106892 h 422296"/>
                <a:gd name="connsiteX92" fmla="*/ 162883 w 3332855"/>
                <a:gd name="connsiteY92" fmla="*/ 68160 h 422296"/>
                <a:gd name="connsiteX93" fmla="*/ 2042658 w 3332855"/>
                <a:gd name="connsiteY93" fmla="*/ 322709 h 422296"/>
                <a:gd name="connsiteX94" fmla="*/ 2042353 w 3332855"/>
                <a:gd name="connsiteY94" fmla="*/ 360531 h 422296"/>
                <a:gd name="connsiteX95" fmla="*/ 2020391 w 3332855"/>
                <a:gd name="connsiteY95" fmla="*/ 332774 h 422296"/>
                <a:gd name="connsiteX96" fmla="*/ 2042658 w 3332855"/>
                <a:gd name="connsiteY96" fmla="*/ 322709 h 422296"/>
                <a:gd name="connsiteX97" fmla="*/ 1620552 w 3332855"/>
                <a:gd name="connsiteY97" fmla="*/ 251943 h 422296"/>
                <a:gd name="connsiteX98" fmla="*/ 1583341 w 3332855"/>
                <a:gd name="connsiteY98" fmla="*/ 267500 h 422296"/>
                <a:gd name="connsiteX99" fmla="*/ 1592491 w 3332855"/>
                <a:gd name="connsiteY99" fmla="*/ 278785 h 422296"/>
                <a:gd name="connsiteX100" fmla="*/ 1616283 w 3332855"/>
                <a:gd name="connsiteY100" fmla="*/ 272380 h 422296"/>
                <a:gd name="connsiteX101" fmla="*/ 1625738 w 3332855"/>
                <a:gd name="connsiteY101" fmla="*/ 253164 h 422296"/>
                <a:gd name="connsiteX102" fmla="*/ 1620552 w 3332855"/>
                <a:gd name="connsiteY102" fmla="*/ 251943 h 422296"/>
                <a:gd name="connsiteX103" fmla="*/ 610156 w 3332855"/>
                <a:gd name="connsiteY103" fmla="*/ 98540 h 422296"/>
                <a:gd name="connsiteX104" fmla="*/ 606497 w 3332855"/>
                <a:gd name="connsiteY104" fmla="*/ 98540 h 422296"/>
                <a:gd name="connsiteX105" fmla="*/ 592161 w 3332855"/>
                <a:gd name="connsiteY105" fmla="*/ 173574 h 422296"/>
                <a:gd name="connsiteX106" fmla="*/ 555864 w 3332855"/>
                <a:gd name="connsiteY106" fmla="*/ 173269 h 422296"/>
                <a:gd name="connsiteX107" fmla="*/ 565014 w 3332855"/>
                <a:gd name="connsiteY107" fmla="*/ 194620 h 422296"/>
                <a:gd name="connsiteX108" fmla="*/ 551289 w 3332855"/>
                <a:gd name="connsiteY108" fmla="*/ 229087 h 422296"/>
                <a:gd name="connsiteX109" fmla="*/ 546714 w 3332855"/>
                <a:gd name="connsiteY109" fmla="*/ 215362 h 422296"/>
                <a:gd name="connsiteX110" fmla="*/ 530852 w 3332855"/>
                <a:gd name="connsiteY110" fmla="*/ 207431 h 422296"/>
                <a:gd name="connsiteX111" fmla="*/ 521703 w 3332855"/>
                <a:gd name="connsiteY111" fmla="*/ 212007 h 422296"/>
                <a:gd name="connsiteX112" fmla="*/ 525667 w 3332855"/>
                <a:gd name="connsiteY112" fmla="*/ 226342 h 422296"/>
                <a:gd name="connsiteX113" fmla="*/ 540003 w 3332855"/>
                <a:gd name="connsiteY113" fmla="*/ 248913 h 422296"/>
                <a:gd name="connsiteX114" fmla="*/ 553119 w 3332855"/>
                <a:gd name="connsiteY114" fmla="*/ 253794 h 422296"/>
                <a:gd name="connsiteX115" fmla="*/ 569590 w 3332855"/>
                <a:gd name="connsiteY115" fmla="*/ 245252 h 422296"/>
                <a:gd name="connsiteX116" fmla="*/ 571724 w 3332855"/>
                <a:gd name="connsiteY116" fmla="*/ 247693 h 422296"/>
                <a:gd name="connsiteX117" fmla="*/ 581790 w 3332855"/>
                <a:gd name="connsiteY117" fmla="*/ 224207 h 422296"/>
                <a:gd name="connsiteX118" fmla="*/ 584230 w 3332855"/>
                <a:gd name="connsiteY118" fmla="*/ 224817 h 422296"/>
                <a:gd name="connsiteX119" fmla="*/ 580569 w 3332855"/>
                <a:gd name="connsiteY119" fmla="*/ 262334 h 422296"/>
                <a:gd name="connsiteX120" fmla="*/ 630593 w 3332855"/>
                <a:gd name="connsiteY120" fmla="*/ 262334 h 422296"/>
                <a:gd name="connsiteX121" fmla="*/ 610156 w 3332855"/>
                <a:gd name="connsiteY121" fmla="*/ 98540 h 422296"/>
                <a:gd name="connsiteX122" fmla="*/ 249808 w 3332855"/>
                <a:gd name="connsiteY122" fmla="*/ 32773 h 422296"/>
                <a:gd name="connsiteX123" fmla="*/ 271769 w 3332855"/>
                <a:gd name="connsiteY123" fmla="*/ 63580 h 422296"/>
                <a:gd name="connsiteX124" fmla="*/ 249808 w 3332855"/>
                <a:gd name="connsiteY124" fmla="*/ 32773 h 422296"/>
                <a:gd name="connsiteX125" fmla="*/ 224797 w 3332855"/>
                <a:gd name="connsiteY125" fmla="*/ 7152 h 422296"/>
                <a:gd name="connsiteX126" fmla="*/ 241572 w 3332855"/>
                <a:gd name="connsiteY126" fmla="*/ 18437 h 422296"/>
                <a:gd name="connsiteX127" fmla="*/ 241268 w 3332855"/>
                <a:gd name="connsiteY127" fmla="*/ 24233 h 422296"/>
                <a:gd name="connsiteX128" fmla="*/ 258043 w 3332855"/>
                <a:gd name="connsiteY128" fmla="*/ 14778 h 422296"/>
                <a:gd name="connsiteX129" fmla="*/ 287630 w 3332855"/>
                <a:gd name="connsiteY129" fmla="*/ 34298 h 422296"/>
                <a:gd name="connsiteX130" fmla="*/ 285494 w 3332855"/>
                <a:gd name="connsiteY130" fmla="*/ 37958 h 422296"/>
                <a:gd name="connsiteX131" fmla="*/ 267193 w 3332855"/>
                <a:gd name="connsiteY131" fmla="*/ 27588 h 422296"/>
                <a:gd name="connsiteX132" fmla="*/ 271158 w 3332855"/>
                <a:gd name="connsiteY132" fmla="*/ 46499 h 422296"/>
                <a:gd name="connsiteX133" fmla="*/ 294950 w 3332855"/>
                <a:gd name="connsiteY133" fmla="*/ 48024 h 422296"/>
                <a:gd name="connsiteX134" fmla="*/ 300746 w 3332855"/>
                <a:gd name="connsiteY134" fmla="*/ 68155 h 422296"/>
                <a:gd name="connsiteX135" fmla="*/ 299525 w 3332855"/>
                <a:gd name="connsiteY135" fmla="*/ 180401 h 422296"/>
                <a:gd name="connsiteX136" fmla="*/ 263228 w 3332855"/>
                <a:gd name="connsiteY136" fmla="*/ 227069 h 422296"/>
                <a:gd name="connsiteX137" fmla="*/ 195210 w 3332855"/>
                <a:gd name="connsiteY137" fmla="*/ 237744 h 422296"/>
                <a:gd name="connsiteX138" fmla="*/ 138782 w 3332855"/>
                <a:gd name="connsiteY138" fmla="*/ 242015 h 422296"/>
                <a:gd name="connsiteX139" fmla="*/ 138172 w 3332855"/>
                <a:gd name="connsiteY139" fmla="*/ 387508 h 422296"/>
                <a:gd name="connsiteX140" fmla="*/ 119871 w 3332855"/>
                <a:gd name="connsiteY140" fmla="*/ 324064 h 422296"/>
                <a:gd name="connsiteX141" fmla="*/ 101265 w 3332855"/>
                <a:gd name="connsiteY141" fmla="*/ 300578 h 422296"/>
                <a:gd name="connsiteX142" fmla="*/ 94249 w 3332855"/>
                <a:gd name="connsiteY142" fmla="*/ 313693 h 422296"/>
                <a:gd name="connsiteX143" fmla="*/ 91809 w 3332855"/>
                <a:gd name="connsiteY143" fmla="*/ 339925 h 422296"/>
                <a:gd name="connsiteX144" fmla="*/ 103705 w 3332855"/>
                <a:gd name="connsiteY144" fmla="*/ 356091 h 422296"/>
                <a:gd name="connsiteX145" fmla="*/ 82659 w 3332855"/>
                <a:gd name="connsiteY145" fmla="*/ 386593 h 422296"/>
                <a:gd name="connsiteX146" fmla="*/ 103400 w 3332855"/>
                <a:gd name="connsiteY146" fmla="*/ 388728 h 422296"/>
                <a:gd name="connsiteX147" fmla="*/ 102790 w 3332855"/>
                <a:gd name="connsiteY147" fmla="*/ 392998 h 422296"/>
                <a:gd name="connsiteX148" fmla="*/ 35077 w 3332855"/>
                <a:gd name="connsiteY148" fmla="*/ 400624 h 422296"/>
                <a:gd name="connsiteX149" fmla="*/ 39652 w 3332855"/>
                <a:gd name="connsiteY149" fmla="*/ 396048 h 422296"/>
                <a:gd name="connsiteX150" fmla="*/ 51547 w 3332855"/>
                <a:gd name="connsiteY150" fmla="*/ 378968 h 422296"/>
                <a:gd name="connsiteX151" fmla="*/ 58563 w 3332855"/>
                <a:gd name="connsiteY151" fmla="*/ 358531 h 422296"/>
                <a:gd name="connsiteX152" fmla="*/ 60698 w 3332855"/>
                <a:gd name="connsiteY152" fmla="*/ 348771 h 422296"/>
                <a:gd name="connsiteX153" fmla="*/ 71984 w 3332855"/>
                <a:gd name="connsiteY153" fmla="*/ 334740 h 422296"/>
                <a:gd name="connsiteX154" fmla="*/ 65273 w 3332855"/>
                <a:gd name="connsiteY154" fmla="*/ 348770 h 422296"/>
                <a:gd name="connsiteX155" fmla="*/ 87539 w 3332855"/>
                <a:gd name="connsiteY155" fmla="*/ 342975 h 422296"/>
                <a:gd name="connsiteX156" fmla="*/ 61308 w 3332855"/>
                <a:gd name="connsiteY156" fmla="*/ 279837 h 422296"/>
                <a:gd name="connsiteX157" fmla="*/ 32941 w 3332855"/>
                <a:gd name="connsiteY157" fmla="*/ 285937 h 422296"/>
                <a:gd name="connsiteX158" fmla="*/ 21351 w 3332855"/>
                <a:gd name="connsiteY158" fmla="*/ 299968 h 422296"/>
                <a:gd name="connsiteX159" fmla="*/ 10065 w 3332855"/>
                <a:gd name="connsiteY159" fmla="*/ 346331 h 422296"/>
                <a:gd name="connsiteX160" fmla="*/ 10065 w 3332855"/>
                <a:gd name="connsiteY160" fmla="*/ 353956 h 422296"/>
                <a:gd name="connsiteX161" fmla="*/ 18911 w 3332855"/>
                <a:gd name="connsiteY161" fmla="*/ 357311 h 422296"/>
                <a:gd name="connsiteX162" fmla="*/ 36907 w 3332855"/>
                <a:gd name="connsiteY162" fmla="*/ 352736 h 422296"/>
                <a:gd name="connsiteX163" fmla="*/ 30501 w 3332855"/>
                <a:gd name="connsiteY163" fmla="*/ 364326 h 422296"/>
                <a:gd name="connsiteX164" fmla="*/ 25011 w 3332855"/>
                <a:gd name="connsiteY164" fmla="*/ 383238 h 422296"/>
                <a:gd name="connsiteX165" fmla="*/ 4879 w 3332855"/>
                <a:gd name="connsiteY165" fmla="*/ 404894 h 422296"/>
                <a:gd name="connsiteX166" fmla="*/ 0 w 3332855"/>
                <a:gd name="connsiteY166" fmla="*/ 402454 h 422296"/>
                <a:gd name="connsiteX167" fmla="*/ 1220 w 3332855"/>
                <a:gd name="connsiteY167" fmla="*/ 136 h 422296"/>
                <a:gd name="connsiteX168" fmla="*/ 75034 w 3332855"/>
                <a:gd name="connsiteY168" fmla="*/ 136 h 422296"/>
                <a:gd name="connsiteX169" fmla="*/ 190635 w 3332855"/>
                <a:gd name="connsiteY169" fmla="*/ 2272 h 422296"/>
                <a:gd name="connsiteX170" fmla="*/ 224797 w 3332855"/>
                <a:gd name="connsiteY170" fmla="*/ 7152 h 422296"/>
                <a:gd name="connsiteX171" fmla="*/ 1183590 w 3332855"/>
                <a:gd name="connsiteY171" fmla="*/ 114519 h 422296"/>
                <a:gd name="connsiteX172" fmla="*/ 1179165 w 3332855"/>
                <a:gd name="connsiteY172" fmla="*/ 114889 h 422296"/>
                <a:gd name="connsiteX173" fmla="*/ 1179994 w 3332855"/>
                <a:gd name="connsiteY173" fmla="*/ 135883 h 422296"/>
                <a:gd name="connsiteX174" fmla="*/ 1163206 w 3332855"/>
                <a:gd name="connsiteY174" fmla="*/ 143762 h 422296"/>
                <a:gd name="connsiteX175" fmla="*/ 1164538 w 3332855"/>
                <a:gd name="connsiteY175" fmla="*/ 149620 h 422296"/>
                <a:gd name="connsiteX176" fmla="*/ 1202951 w 3332855"/>
                <a:gd name="connsiteY176" fmla="*/ 153470 h 422296"/>
                <a:gd name="connsiteX177" fmla="*/ 1183590 w 3332855"/>
                <a:gd name="connsiteY177" fmla="*/ 114519 h 422296"/>
                <a:gd name="connsiteX178" fmla="*/ 2187503 w 3332855"/>
                <a:gd name="connsiteY178" fmla="*/ 252859 h 422296"/>
                <a:gd name="connsiteX179" fmla="*/ 2195434 w 3332855"/>
                <a:gd name="connsiteY179" fmla="*/ 282751 h 422296"/>
                <a:gd name="connsiteX180" fmla="*/ 2187808 w 3332855"/>
                <a:gd name="connsiteY180" fmla="*/ 309898 h 422296"/>
                <a:gd name="connsiteX181" fmla="*/ 2195129 w 3332855"/>
                <a:gd name="connsiteY181" fmla="*/ 312338 h 422296"/>
                <a:gd name="connsiteX182" fmla="*/ 2209465 w 3332855"/>
                <a:gd name="connsiteY182" fmla="*/ 282141 h 422296"/>
                <a:gd name="connsiteX183" fmla="*/ 2187503 w 3332855"/>
                <a:gd name="connsiteY183" fmla="*/ 252859 h 422296"/>
                <a:gd name="connsiteX184" fmla="*/ 1619943 w 3332855"/>
                <a:gd name="connsiteY184" fmla="*/ 166234 h 422296"/>
                <a:gd name="connsiteX185" fmla="*/ 1584865 w 3332855"/>
                <a:gd name="connsiteY185" fmla="*/ 182095 h 422296"/>
                <a:gd name="connsiteX186" fmla="*/ 1586390 w 3332855"/>
                <a:gd name="connsiteY186" fmla="*/ 164709 h 422296"/>
                <a:gd name="connsiteX187" fmla="*/ 1569309 w 3332855"/>
                <a:gd name="connsiteY187" fmla="*/ 174775 h 422296"/>
                <a:gd name="connsiteX188" fmla="*/ 1588830 w 3332855"/>
                <a:gd name="connsiteY188" fmla="*/ 206801 h 422296"/>
                <a:gd name="connsiteX189" fmla="*/ 1595236 w 3332855"/>
                <a:gd name="connsiteY189" fmla="*/ 187585 h 422296"/>
                <a:gd name="connsiteX190" fmla="*/ 1619943 w 3332855"/>
                <a:gd name="connsiteY190" fmla="*/ 166234 h 422296"/>
                <a:gd name="connsiteX191" fmla="*/ 2779815 w 3332855"/>
                <a:gd name="connsiteY191" fmla="*/ 321785 h 422296"/>
                <a:gd name="connsiteX192" fmla="*/ 2767614 w 3332855"/>
                <a:gd name="connsiteY192" fmla="*/ 321174 h 422296"/>
                <a:gd name="connsiteX193" fmla="*/ 2766395 w 3332855"/>
                <a:gd name="connsiteY193" fmla="*/ 333986 h 422296"/>
                <a:gd name="connsiteX194" fmla="*/ 2781341 w 3332855"/>
                <a:gd name="connsiteY194" fmla="*/ 352591 h 422296"/>
                <a:gd name="connsiteX195" fmla="*/ 2795067 w 3332855"/>
                <a:gd name="connsiteY195" fmla="*/ 357777 h 422296"/>
                <a:gd name="connsiteX196" fmla="*/ 2814282 w 3332855"/>
                <a:gd name="connsiteY196" fmla="*/ 347711 h 422296"/>
                <a:gd name="connsiteX197" fmla="*/ 2799031 w 3332855"/>
                <a:gd name="connsiteY197" fmla="*/ 327275 h 422296"/>
                <a:gd name="connsiteX198" fmla="*/ 2779815 w 3332855"/>
                <a:gd name="connsiteY198" fmla="*/ 321785 h 422296"/>
                <a:gd name="connsiteX199" fmla="*/ 650757 w 3332855"/>
                <a:gd name="connsiteY199" fmla="*/ 2255 h 422296"/>
                <a:gd name="connsiteX200" fmla="*/ 661094 w 3332855"/>
                <a:gd name="connsiteY200" fmla="*/ 25031 h 422296"/>
                <a:gd name="connsiteX201" fmla="*/ 706541 w 3332855"/>
                <a:gd name="connsiteY201" fmla="*/ 14356 h 422296"/>
                <a:gd name="connsiteX202" fmla="*/ 719048 w 3332855"/>
                <a:gd name="connsiteY202" fmla="*/ 72613 h 422296"/>
                <a:gd name="connsiteX203" fmla="*/ 690071 w 3332855"/>
                <a:gd name="connsiteY203" fmla="*/ 72308 h 422296"/>
                <a:gd name="connsiteX204" fmla="*/ 723318 w 3332855"/>
                <a:gd name="connsiteY204" fmla="*/ 104336 h 422296"/>
                <a:gd name="connsiteX205" fmla="*/ 704407 w 3332855"/>
                <a:gd name="connsiteY205" fmla="*/ 123246 h 422296"/>
                <a:gd name="connsiteX206" fmla="*/ 722097 w 3332855"/>
                <a:gd name="connsiteY206" fmla="*/ 115621 h 422296"/>
                <a:gd name="connsiteX207" fmla="*/ 730028 w 3332855"/>
                <a:gd name="connsiteY207" fmla="*/ 129652 h 422296"/>
                <a:gd name="connsiteX208" fmla="*/ 744059 w 3332855"/>
                <a:gd name="connsiteY208" fmla="*/ 199806 h 422296"/>
                <a:gd name="connsiteX209" fmla="*/ 726063 w 3332855"/>
                <a:gd name="connsiteY209" fmla="*/ 214447 h 422296"/>
                <a:gd name="connsiteX210" fmla="*/ 720573 w 3332855"/>
                <a:gd name="connsiteY210" fmla="*/ 214141 h 422296"/>
                <a:gd name="connsiteX211" fmla="*/ 737958 w 3332855"/>
                <a:gd name="connsiteY211" fmla="*/ 230917 h 422296"/>
                <a:gd name="connsiteX212" fmla="*/ 750769 w 3332855"/>
                <a:gd name="connsiteY212" fmla="*/ 237933 h 422296"/>
                <a:gd name="connsiteX213" fmla="*/ 784321 w 3332855"/>
                <a:gd name="connsiteY213" fmla="*/ 405081 h 422296"/>
                <a:gd name="connsiteX214" fmla="*/ 639439 w 3332855"/>
                <a:gd name="connsiteY214" fmla="*/ 403862 h 422296"/>
                <a:gd name="connsiteX215" fmla="*/ 641573 w 3332855"/>
                <a:gd name="connsiteY215" fmla="*/ 337978 h 422296"/>
                <a:gd name="connsiteX216" fmla="*/ 636999 w 3332855"/>
                <a:gd name="connsiteY216" fmla="*/ 319677 h 422296"/>
                <a:gd name="connsiteX217" fmla="*/ 616562 w 3332855"/>
                <a:gd name="connsiteY217" fmla="*/ 329743 h 422296"/>
                <a:gd name="connsiteX218" fmla="*/ 593991 w 3332855"/>
                <a:gd name="connsiteY218" fmla="*/ 330658 h 422296"/>
                <a:gd name="connsiteX219" fmla="*/ 580570 w 3332855"/>
                <a:gd name="connsiteY219" fmla="*/ 342553 h 422296"/>
                <a:gd name="connsiteX220" fmla="*/ 574775 w 3332855"/>
                <a:gd name="connsiteY220" fmla="*/ 389526 h 422296"/>
                <a:gd name="connsiteX221" fmla="*/ 565320 w 3332855"/>
                <a:gd name="connsiteY221" fmla="*/ 402641 h 422296"/>
                <a:gd name="connsiteX222" fmla="*/ 549153 w 3332855"/>
                <a:gd name="connsiteY222" fmla="*/ 398371 h 422296"/>
                <a:gd name="connsiteX223" fmla="*/ 519567 w 3332855"/>
                <a:gd name="connsiteY223" fmla="*/ 369090 h 422296"/>
                <a:gd name="connsiteX224" fmla="*/ 500656 w 3332855"/>
                <a:gd name="connsiteY224" fmla="*/ 376105 h 422296"/>
                <a:gd name="connsiteX225" fmla="*/ 511942 w 3332855"/>
                <a:gd name="connsiteY225" fmla="*/ 403556 h 422296"/>
                <a:gd name="connsiteX226" fmla="*/ 427147 w 3332855"/>
                <a:gd name="connsiteY226" fmla="*/ 403556 h 422296"/>
                <a:gd name="connsiteX227" fmla="*/ 448499 w 3332855"/>
                <a:gd name="connsiteY227" fmla="*/ 319067 h 422296"/>
                <a:gd name="connsiteX228" fmla="*/ 450329 w 3332855"/>
                <a:gd name="connsiteY228" fmla="*/ 288260 h 422296"/>
                <a:gd name="connsiteX229" fmla="*/ 499436 w 3332855"/>
                <a:gd name="connsiteY229" fmla="*/ 13746 h 422296"/>
                <a:gd name="connsiteX230" fmla="*/ 516211 w 3332855"/>
                <a:gd name="connsiteY230" fmla="*/ 20 h 422296"/>
                <a:gd name="connsiteX231" fmla="*/ 589416 w 3332855"/>
                <a:gd name="connsiteY231" fmla="*/ 325 h 422296"/>
                <a:gd name="connsiteX232" fmla="*/ 609242 w 3332855"/>
                <a:gd name="connsiteY232" fmla="*/ 14661 h 422296"/>
                <a:gd name="connsiteX233" fmla="*/ 633032 w 3332855"/>
                <a:gd name="connsiteY233" fmla="*/ 48212 h 422296"/>
                <a:gd name="connsiteX234" fmla="*/ 639438 w 3332855"/>
                <a:gd name="connsiteY234" fmla="*/ 46687 h 422296"/>
                <a:gd name="connsiteX235" fmla="*/ 652249 w 3332855"/>
                <a:gd name="connsiteY235" fmla="*/ 16490 h 422296"/>
                <a:gd name="connsiteX236" fmla="*/ 637608 w 3332855"/>
                <a:gd name="connsiteY236" fmla="*/ 2765 h 422296"/>
                <a:gd name="connsiteX237" fmla="*/ 650757 w 3332855"/>
                <a:gd name="connsiteY237" fmla="*/ 2255 h 422296"/>
                <a:gd name="connsiteX238" fmla="*/ 941154 w 3332855"/>
                <a:gd name="connsiteY238" fmla="*/ 34779 h 422296"/>
                <a:gd name="connsiteX239" fmla="*/ 915838 w 3332855"/>
                <a:gd name="connsiteY239" fmla="*/ 47589 h 422296"/>
                <a:gd name="connsiteX240" fmla="*/ 941459 w 3332855"/>
                <a:gd name="connsiteY240" fmla="*/ 56740 h 422296"/>
                <a:gd name="connsiteX241" fmla="*/ 941154 w 3332855"/>
                <a:gd name="connsiteY241" fmla="*/ 34779 h 422296"/>
                <a:gd name="connsiteX242" fmla="*/ 1172179 w 3332855"/>
                <a:gd name="connsiteY242" fmla="*/ 67270 h 422296"/>
                <a:gd name="connsiteX243" fmla="*/ 1155866 w 3332855"/>
                <a:gd name="connsiteY243" fmla="*/ 74310 h 422296"/>
                <a:gd name="connsiteX244" fmla="*/ 1144098 w 3332855"/>
                <a:gd name="connsiteY244" fmla="*/ 127639 h 422296"/>
                <a:gd name="connsiteX245" fmla="*/ 1148229 w 3332855"/>
                <a:gd name="connsiteY245" fmla="*/ 128765 h 422296"/>
                <a:gd name="connsiteX246" fmla="*/ 1170349 w 3332855"/>
                <a:gd name="connsiteY246" fmla="*/ 100176 h 422296"/>
                <a:gd name="connsiteX247" fmla="*/ 1177183 w 3332855"/>
                <a:gd name="connsiteY247" fmla="*/ 82870 h 422296"/>
                <a:gd name="connsiteX248" fmla="*/ 1172179 w 3332855"/>
                <a:gd name="connsiteY248" fmla="*/ 67270 h 422296"/>
                <a:gd name="connsiteX249" fmla="*/ 1179187 w 3332855"/>
                <a:gd name="connsiteY249" fmla="*/ 47925 h 422296"/>
                <a:gd name="connsiteX250" fmla="*/ 1174474 w 3332855"/>
                <a:gd name="connsiteY250" fmla="*/ 52902 h 422296"/>
                <a:gd name="connsiteX251" fmla="*/ 1186090 w 3332855"/>
                <a:gd name="connsiteY251" fmla="*/ 80689 h 422296"/>
                <a:gd name="connsiteX252" fmla="*/ 1193626 w 3332855"/>
                <a:gd name="connsiteY252" fmla="*/ 80310 h 422296"/>
                <a:gd name="connsiteX253" fmla="*/ 1201591 w 3332855"/>
                <a:gd name="connsiteY253" fmla="*/ 60431 h 422296"/>
                <a:gd name="connsiteX254" fmla="*/ 1179187 w 3332855"/>
                <a:gd name="connsiteY254" fmla="*/ 47925 h 422296"/>
                <a:gd name="connsiteX255" fmla="*/ 1616282 w 3332855"/>
                <a:gd name="connsiteY255" fmla="*/ 98520 h 422296"/>
                <a:gd name="connsiteX256" fmla="*/ 1612013 w 3332855"/>
                <a:gd name="connsiteY256" fmla="*/ 99741 h 422296"/>
                <a:gd name="connsiteX257" fmla="*/ 1616891 w 3332855"/>
                <a:gd name="connsiteY257" fmla="*/ 120176 h 422296"/>
                <a:gd name="connsiteX258" fmla="*/ 1601946 w 3332855"/>
                <a:gd name="connsiteY258" fmla="*/ 131157 h 422296"/>
                <a:gd name="connsiteX259" fmla="*/ 1604081 w 3332855"/>
                <a:gd name="connsiteY259" fmla="*/ 136647 h 422296"/>
                <a:gd name="connsiteX260" fmla="*/ 1642819 w 3332855"/>
                <a:gd name="connsiteY260" fmla="*/ 132987 h 422296"/>
                <a:gd name="connsiteX261" fmla="*/ 1616282 w 3332855"/>
                <a:gd name="connsiteY261" fmla="*/ 98520 h 422296"/>
                <a:gd name="connsiteX262" fmla="*/ 2234782 w 3332855"/>
                <a:gd name="connsiteY262" fmla="*/ 158915 h 422296"/>
                <a:gd name="connsiteX263" fmla="*/ 2218920 w 3332855"/>
                <a:gd name="connsiteY263" fmla="*/ 163794 h 422296"/>
                <a:gd name="connsiteX264" fmla="*/ 2243321 w 3332855"/>
                <a:gd name="connsiteY264" fmla="*/ 189111 h 422296"/>
                <a:gd name="connsiteX265" fmla="*/ 2249116 w 3332855"/>
                <a:gd name="connsiteY265" fmla="*/ 186061 h 422296"/>
                <a:gd name="connsiteX266" fmla="*/ 2246982 w 3332855"/>
                <a:gd name="connsiteY266" fmla="*/ 178436 h 422296"/>
                <a:gd name="connsiteX267" fmla="*/ 2234782 w 3332855"/>
                <a:gd name="connsiteY267" fmla="*/ 158915 h 422296"/>
                <a:gd name="connsiteX268" fmla="*/ 1389655 w 3332855"/>
                <a:gd name="connsiteY268" fmla="*/ 30502 h 422296"/>
                <a:gd name="connsiteX269" fmla="*/ 1364339 w 3332855"/>
                <a:gd name="connsiteY269" fmla="*/ 43312 h 422296"/>
                <a:gd name="connsiteX270" fmla="*/ 1389960 w 3332855"/>
                <a:gd name="connsiteY270" fmla="*/ 52463 h 422296"/>
                <a:gd name="connsiteX271" fmla="*/ 1389655 w 3332855"/>
                <a:gd name="connsiteY271" fmla="*/ 30502 h 422296"/>
                <a:gd name="connsiteX272" fmla="*/ 1221628 w 3332855"/>
                <a:gd name="connsiteY272" fmla="*/ 1 h 422296"/>
                <a:gd name="connsiteX273" fmla="*/ 1221628 w 3332855"/>
                <a:gd name="connsiteY273" fmla="*/ 401022 h 422296"/>
                <a:gd name="connsiteX274" fmla="*/ 1134110 w 3332855"/>
                <a:gd name="connsiteY274" fmla="*/ 401022 h 422296"/>
                <a:gd name="connsiteX275" fmla="*/ 1044317 w 3332855"/>
                <a:gd name="connsiteY275" fmla="*/ 235833 h 422296"/>
                <a:gd name="connsiteX276" fmla="*/ 1078525 w 3332855"/>
                <a:gd name="connsiteY276" fmla="*/ 241915 h 422296"/>
                <a:gd name="connsiteX277" fmla="*/ 1079480 w 3332855"/>
                <a:gd name="connsiteY277" fmla="*/ 237742 h 422296"/>
                <a:gd name="connsiteX278" fmla="*/ 1050003 w 3332855"/>
                <a:gd name="connsiteY278" fmla="*/ 216818 h 422296"/>
                <a:gd name="connsiteX279" fmla="*/ 1032432 w 3332855"/>
                <a:gd name="connsiteY279" fmla="*/ 210702 h 422296"/>
                <a:gd name="connsiteX280" fmla="*/ 1030952 w 3332855"/>
                <a:gd name="connsiteY280" fmla="*/ 211245 h 422296"/>
                <a:gd name="connsiteX281" fmla="*/ 997542 w 3332855"/>
                <a:gd name="connsiteY281" fmla="*/ 149781 h 422296"/>
                <a:gd name="connsiteX282" fmla="*/ 1006011 w 3332855"/>
                <a:gd name="connsiteY282" fmla="*/ 145824 h 422296"/>
                <a:gd name="connsiteX283" fmla="*/ 1005323 w 3332855"/>
                <a:gd name="connsiteY283" fmla="*/ 138310 h 422296"/>
                <a:gd name="connsiteX284" fmla="*/ 985131 w 3332855"/>
                <a:gd name="connsiteY284" fmla="*/ 131170 h 422296"/>
                <a:gd name="connsiteX285" fmla="*/ 973559 w 3332855"/>
                <a:gd name="connsiteY285" fmla="*/ 154071 h 422296"/>
                <a:gd name="connsiteX286" fmla="*/ 978726 w 3332855"/>
                <a:gd name="connsiteY286" fmla="*/ 158575 h 422296"/>
                <a:gd name="connsiteX287" fmla="*/ 992161 w 3332855"/>
                <a:gd name="connsiteY287" fmla="*/ 152296 h 422296"/>
                <a:gd name="connsiteX288" fmla="*/ 992891 w 3332855"/>
                <a:gd name="connsiteY288" fmla="*/ 162143 h 422296"/>
                <a:gd name="connsiteX289" fmla="*/ 992890 w 3332855"/>
                <a:gd name="connsiteY289" fmla="*/ 189844 h 422296"/>
                <a:gd name="connsiteX290" fmla="*/ 968414 w 3332855"/>
                <a:gd name="connsiteY290" fmla="*/ 172470 h 422296"/>
                <a:gd name="connsiteX291" fmla="*/ 950842 w 3332855"/>
                <a:gd name="connsiteY291" fmla="*/ 166354 h 422296"/>
                <a:gd name="connsiteX292" fmla="*/ 935461 w 3332855"/>
                <a:gd name="connsiteY292" fmla="*/ 171998 h 422296"/>
                <a:gd name="connsiteX293" fmla="*/ 943167 w 3332855"/>
                <a:gd name="connsiteY293" fmla="*/ 188007 h 422296"/>
                <a:gd name="connsiteX294" fmla="*/ 992891 w 3332855"/>
                <a:gd name="connsiteY294" fmla="*/ 196848 h 422296"/>
                <a:gd name="connsiteX295" fmla="*/ 992890 w 3332855"/>
                <a:gd name="connsiteY295" fmla="*/ 260834 h 422296"/>
                <a:gd name="connsiteX296" fmla="*/ 991845 w 3332855"/>
                <a:gd name="connsiteY296" fmla="*/ 260696 h 422296"/>
                <a:gd name="connsiteX297" fmla="*/ 983438 w 3332855"/>
                <a:gd name="connsiteY297" fmla="*/ 279397 h 422296"/>
                <a:gd name="connsiteX298" fmla="*/ 992891 w 3332855"/>
                <a:gd name="connsiteY298" fmla="*/ 279645 h 422296"/>
                <a:gd name="connsiteX299" fmla="*/ 992890 w 3332855"/>
                <a:gd name="connsiteY299" fmla="*/ 401022 h 422296"/>
                <a:gd name="connsiteX300" fmla="*/ 909950 w 3332855"/>
                <a:gd name="connsiteY300" fmla="*/ 401022 h 422296"/>
                <a:gd name="connsiteX301" fmla="*/ 909950 w 3332855"/>
                <a:gd name="connsiteY301" fmla="*/ 1 h 422296"/>
                <a:gd name="connsiteX302" fmla="*/ 1017531 w 3332855"/>
                <a:gd name="connsiteY302" fmla="*/ 1 h 422296"/>
                <a:gd name="connsiteX303" fmla="*/ 1039920 w 3332855"/>
                <a:gd name="connsiteY303" fmla="*/ 41637 h 422296"/>
                <a:gd name="connsiteX304" fmla="*/ 1018018 w 3332855"/>
                <a:gd name="connsiteY304" fmla="*/ 47895 h 422296"/>
                <a:gd name="connsiteX305" fmla="*/ 1047003 w 3332855"/>
                <a:gd name="connsiteY305" fmla="*/ 54809 h 422296"/>
                <a:gd name="connsiteX306" fmla="*/ 1078849 w 3332855"/>
                <a:gd name="connsiteY306" fmla="*/ 114029 h 422296"/>
                <a:gd name="connsiteX307" fmla="*/ 1066219 w 3332855"/>
                <a:gd name="connsiteY307" fmla="*/ 116999 h 422296"/>
                <a:gd name="connsiteX308" fmla="*/ 1045271 w 3332855"/>
                <a:gd name="connsiteY308" fmla="*/ 167435 h 422296"/>
                <a:gd name="connsiteX309" fmla="*/ 1049140 w 3332855"/>
                <a:gd name="connsiteY309" fmla="*/ 169268 h 422296"/>
                <a:gd name="connsiteX310" fmla="*/ 1075936 w 3332855"/>
                <a:gd name="connsiteY310" fmla="*/ 145006 h 422296"/>
                <a:gd name="connsiteX311" fmla="*/ 1085702 w 3332855"/>
                <a:gd name="connsiteY311" fmla="*/ 129169 h 422296"/>
                <a:gd name="connsiteX312" fmla="*/ 1085271 w 3332855"/>
                <a:gd name="connsiteY312" fmla="*/ 125971 h 422296"/>
                <a:gd name="connsiteX313" fmla="*/ 1141017 w 3332855"/>
                <a:gd name="connsiteY313" fmla="*/ 229635 h 422296"/>
                <a:gd name="connsiteX314" fmla="*/ 1139271 w 3332855"/>
                <a:gd name="connsiteY314" fmla="*/ 209497 h 422296"/>
                <a:gd name="connsiteX315" fmla="*/ 1139271 w 3332855"/>
                <a:gd name="connsiteY315" fmla="*/ 1 h 422296"/>
                <a:gd name="connsiteX316" fmla="*/ 1602861 w 3332855"/>
                <a:gd name="connsiteY316" fmla="*/ 49108 h 422296"/>
                <a:gd name="connsiteX317" fmla="*/ 1588220 w 3332855"/>
                <a:gd name="connsiteY317" fmla="*/ 59173 h 422296"/>
                <a:gd name="connsiteX318" fmla="*/ 1587001 w 3332855"/>
                <a:gd name="connsiteY318" fmla="*/ 113771 h 422296"/>
                <a:gd name="connsiteX319" fmla="*/ 1591271 w 3332855"/>
                <a:gd name="connsiteY319" fmla="*/ 114076 h 422296"/>
                <a:gd name="connsiteX320" fmla="*/ 1607436 w 3332855"/>
                <a:gd name="connsiteY320" fmla="*/ 81744 h 422296"/>
                <a:gd name="connsiteX321" fmla="*/ 1610792 w 3332855"/>
                <a:gd name="connsiteY321" fmla="*/ 63443 h 422296"/>
                <a:gd name="connsiteX322" fmla="*/ 1602861 w 3332855"/>
                <a:gd name="connsiteY322" fmla="*/ 49108 h 422296"/>
                <a:gd name="connsiteX323" fmla="*/ 1509222 w 3332855"/>
                <a:gd name="connsiteY323" fmla="*/ 31417 h 422296"/>
                <a:gd name="connsiteX324" fmla="*/ 1466824 w 3332855"/>
                <a:gd name="connsiteY324" fmla="*/ 43312 h 422296"/>
                <a:gd name="connsiteX325" fmla="*/ 1500071 w 3332855"/>
                <a:gd name="connsiteY325" fmla="*/ 51243 h 422296"/>
                <a:gd name="connsiteX326" fmla="*/ 1509222 w 3332855"/>
                <a:gd name="connsiteY326" fmla="*/ 31417 h 422296"/>
                <a:gd name="connsiteX327" fmla="*/ 1613232 w 3332855"/>
                <a:gd name="connsiteY327" fmla="*/ 32637 h 422296"/>
                <a:gd name="connsiteX328" fmla="*/ 1609573 w 3332855"/>
                <a:gd name="connsiteY328" fmla="*/ 38432 h 422296"/>
                <a:gd name="connsiteX329" fmla="*/ 1626347 w 3332855"/>
                <a:gd name="connsiteY329" fmla="*/ 63443 h 422296"/>
                <a:gd name="connsiteX330" fmla="*/ 1633668 w 3332855"/>
                <a:gd name="connsiteY330" fmla="*/ 61613 h 422296"/>
                <a:gd name="connsiteX331" fmla="*/ 1637633 w 3332855"/>
                <a:gd name="connsiteY331" fmla="*/ 40568 h 422296"/>
                <a:gd name="connsiteX332" fmla="*/ 1613232 w 3332855"/>
                <a:gd name="connsiteY332" fmla="*/ 32637 h 422296"/>
                <a:gd name="connsiteX333" fmla="*/ 1601946 w 3332855"/>
                <a:gd name="connsiteY333" fmla="*/ 9456 h 422296"/>
                <a:gd name="connsiteX334" fmla="*/ 1596456 w 3332855"/>
                <a:gd name="connsiteY334" fmla="*/ 34162 h 422296"/>
                <a:gd name="connsiteX335" fmla="*/ 1624822 w 3332855"/>
                <a:gd name="connsiteY335" fmla="*/ 19521 h 422296"/>
                <a:gd name="connsiteX336" fmla="*/ 1671794 w 3332855"/>
                <a:gd name="connsiteY336" fmla="*/ 87844 h 422296"/>
                <a:gd name="connsiteX337" fmla="*/ 1669354 w 3332855"/>
                <a:gd name="connsiteY337" fmla="*/ 340703 h 422296"/>
                <a:gd name="connsiteX338" fmla="*/ 1637938 w 3332855"/>
                <a:gd name="connsiteY338" fmla="*/ 387676 h 422296"/>
                <a:gd name="connsiteX339" fmla="*/ 1622992 w 3332855"/>
                <a:gd name="connsiteY339" fmla="*/ 389201 h 422296"/>
                <a:gd name="connsiteX340" fmla="*/ 1610487 w 3332855"/>
                <a:gd name="connsiteY340" fmla="*/ 391641 h 422296"/>
                <a:gd name="connsiteX341" fmla="*/ 1565039 w 3332855"/>
                <a:gd name="connsiteY341" fmla="*/ 402622 h 422296"/>
                <a:gd name="connsiteX342" fmla="*/ 1513187 w 3332855"/>
                <a:gd name="connsiteY342" fmla="*/ 397742 h 422296"/>
                <a:gd name="connsiteX343" fmla="*/ 1500377 w 3332855"/>
                <a:gd name="connsiteY343" fmla="*/ 390725 h 422296"/>
                <a:gd name="connsiteX344" fmla="*/ 1472009 w 3332855"/>
                <a:gd name="connsiteY344" fmla="*/ 400791 h 422296"/>
                <a:gd name="connsiteX345" fmla="*/ 1496716 w 3332855"/>
                <a:gd name="connsiteY345" fmla="*/ 366324 h 422296"/>
                <a:gd name="connsiteX346" fmla="*/ 1496106 w 3332855"/>
                <a:gd name="connsiteY346" fmla="*/ 357784 h 422296"/>
                <a:gd name="connsiteX347" fmla="*/ 1506477 w 3332855"/>
                <a:gd name="connsiteY347" fmla="*/ 336433 h 422296"/>
                <a:gd name="connsiteX348" fmla="*/ 1518372 w 3332855"/>
                <a:gd name="connsiteY348" fmla="*/ 359309 h 422296"/>
                <a:gd name="connsiteX349" fmla="*/ 1537283 w 3332855"/>
                <a:gd name="connsiteY349" fmla="*/ 317522 h 422296"/>
                <a:gd name="connsiteX350" fmla="*/ 1532708 w 3332855"/>
                <a:gd name="connsiteY350" fmla="*/ 305017 h 422296"/>
                <a:gd name="connsiteX351" fmla="*/ 1533317 w 3332855"/>
                <a:gd name="connsiteY351" fmla="*/ 96386 h 422296"/>
                <a:gd name="connsiteX352" fmla="*/ 1492445 w 3332855"/>
                <a:gd name="connsiteY352" fmla="*/ 68628 h 422296"/>
                <a:gd name="connsiteX353" fmla="*/ 1487260 w 3332855"/>
                <a:gd name="connsiteY353" fmla="*/ 80525 h 422296"/>
                <a:gd name="connsiteX354" fmla="*/ 1486650 w 3332855"/>
                <a:gd name="connsiteY354" fmla="*/ 185755 h 422296"/>
                <a:gd name="connsiteX355" fmla="*/ 1485125 w 3332855"/>
                <a:gd name="connsiteY355" fmla="*/ 202226 h 422296"/>
                <a:gd name="connsiteX356" fmla="*/ 1484821 w 3332855"/>
                <a:gd name="connsiteY356" fmla="*/ 202226 h 422296"/>
                <a:gd name="connsiteX357" fmla="*/ 1466824 w 3332855"/>
                <a:gd name="connsiteY357" fmla="*/ 219611 h 422296"/>
                <a:gd name="connsiteX358" fmla="*/ 1484821 w 3332855"/>
                <a:gd name="connsiteY358" fmla="*/ 202226 h 422296"/>
                <a:gd name="connsiteX359" fmla="*/ 1486040 w 3332855"/>
                <a:gd name="connsiteY359" fmla="*/ 303491 h 422296"/>
                <a:gd name="connsiteX360" fmla="*/ 1479330 w 3332855"/>
                <a:gd name="connsiteY360" fmla="*/ 348938 h 422296"/>
                <a:gd name="connsiteX361" fmla="*/ 1481465 w 3332855"/>
                <a:gd name="connsiteY361" fmla="*/ 355954 h 422296"/>
                <a:gd name="connsiteX362" fmla="*/ 1475060 w 3332855"/>
                <a:gd name="connsiteY362" fmla="*/ 367545 h 422296"/>
                <a:gd name="connsiteX363" fmla="*/ 1443033 w 3332855"/>
                <a:gd name="connsiteY363" fmla="*/ 388286 h 422296"/>
                <a:gd name="connsiteX364" fmla="*/ 1464690 w 3332855"/>
                <a:gd name="connsiteY364" fmla="*/ 403842 h 422296"/>
                <a:gd name="connsiteX365" fmla="*/ 1347258 w 3332855"/>
                <a:gd name="connsiteY365" fmla="*/ 403537 h 422296"/>
                <a:gd name="connsiteX366" fmla="*/ 1348173 w 3332855"/>
                <a:gd name="connsiteY366" fmla="*/ 96080 h 422296"/>
                <a:gd name="connsiteX367" fmla="*/ 1364339 w 3332855"/>
                <a:gd name="connsiteY367" fmla="*/ 93335 h 422296"/>
                <a:gd name="connsiteX368" fmla="*/ 1373794 w 3332855"/>
                <a:gd name="connsiteY368" fmla="*/ 82965 h 422296"/>
                <a:gd name="connsiteX369" fmla="*/ 1370439 w 3332855"/>
                <a:gd name="connsiteY369" fmla="*/ 75339 h 422296"/>
                <a:gd name="connsiteX370" fmla="*/ 1360374 w 3332855"/>
                <a:gd name="connsiteY370" fmla="*/ 84185 h 422296"/>
                <a:gd name="connsiteX371" fmla="*/ 1350918 w 3332855"/>
                <a:gd name="connsiteY371" fmla="*/ 91505 h 422296"/>
                <a:gd name="connsiteX372" fmla="*/ 1347867 w 3332855"/>
                <a:gd name="connsiteY372" fmla="*/ 0 h 422296"/>
                <a:gd name="connsiteX373" fmla="*/ 1601946 w 3332855"/>
                <a:gd name="connsiteY373" fmla="*/ 9456 h 422296"/>
                <a:gd name="connsiteX374" fmla="*/ 2453477 w 3332855"/>
                <a:gd name="connsiteY374" fmla="*/ 67104 h 422296"/>
                <a:gd name="connsiteX375" fmla="*/ 2433346 w 3332855"/>
                <a:gd name="connsiteY375" fmla="*/ 77170 h 422296"/>
                <a:gd name="connsiteX376" fmla="*/ 2444060 w 3332855"/>
                <a:gd name="connsiteY376" fmla="*/ 106909 h 422296"/>
                <a:gd name="connsiteX377" fmla="*/ 2447826 w 3332855"/>
                <a:gd name="connsiteY377" fmla="*/ 109241 h 422296"/>
                <a:gd name="connsiteX378" fmla="*/ 2447987 w 3332855"/>
                <a:gd name="connsiteY378" fmla="*/ 110112 h 422296"/>
                <a:gd name="connsiteX379" fmla="*/ 2459577 w 3332855"/>
                <a:gd name="connsiteY379" fmla="*/ 116518 h 422296"/>
                <a:gd name="connsiteX380" fmla="*/ 2447826 w 3332855"/>
                <a:gd name="connsiteY380" fmla="*/ 109241 h 422296"/>
                <a:gd name="connsiteX381" fmla="*/ 2442802 w 3332855"/>
                <a:gd name="connsiteY381" fmla="*/ 82050 h 422296"/>
                <a:gd name="connsiteX382" fmla="*/ 2455612 w 3332855"/>
                <a:gd name="connsiteY382" fmla="*/ 69850 h 422296"/>
                <a:gd name="connsiteX383" fmla="*/ 2453477 w 3332855"/>
                <a:gd name="connsiteY383" fmla="*/ 67104 h 422296"/>
                <a:gd name="connsiteX384" fmla="*/ 2034118 w 3332855"/>
                <a:gd name="connsiteY384" fmla="*/ 916 h 422296"/>
                <a:gd name="connsiteX385" fmla="*/ 2034118 w 3332855"/>
                <a:gd name="connsiteY385" fmla="*/ 79305 h 422296"/>
                <a:gd name="connsiteX386" fmla="*/ 1965794 w 3332855"/>
                <a:gd name="connsiteY386" fmla="*/ 79611 h 422296"/>
                <a:gd name="connsiteX387" fmla="*/ 1939562 w 3332855"/>
                <a:gd name="connsiteY387" fmla="*/ 105231 h 422296"/>
                <a:gd name="connsiteX388" fmla="*/ 1939563 w 3332855"/>
                <a:gd name="connsiteY388" fmla="*/ 161355 h 422296"/>
                <a:gd name="connsiteX389" fmla="*/ 1924007 w 3332855"/>
                <a:gd name="connsiteY389" fmla="*/ 144884 h 422296"/>
                <a:gd name="connsiteX390" fmla="*/ 1898690 w 3332855"/>
                <a:gd name="connsiteY390" fmla="*/ 119873 h 422296"/>
                <a:gd name="connsiteX391" fmla="*/ 1901436 w 3332855"/>
                <a:gd name="connsiteY391" fmla="*/ 147020 h 422296"/>
                <a:gd name="connsiteX392" fmla="*/ 1880084 w 3332855"/>
                <a:gd name="connsiteY392" fmla="*/ 182707 h 422296"/>
                <a:gd name="connsiteX393" fmla="*/ 1885880 w 3332855"/>
                <a:gd name="connsiteY393" fmla="*/ 187586 h 422296"/>
                <a:gd name="connsiteX394" fmla="*/ 1902655 w 3332855"/>
                <a:gd name="connsiteY394" fmla="*/ 173251 h 422296"/>
                <a:gd name="connsiteX395" fmla="*/ 1956339 w 3332855"/>
                <a:gd name="connsiteY395" fmla="*/ 167455 h 422296"/>
                <a:gd name="connsiteX396" fmla="*/ 1979215 w 3332855"/>
                <a:gd name="connsiteY396" fmla="*/ 159524 h 422296"/>
                <a:gd name="connsiteX397" fmla="*/ 2021918 w 3332855"/>
                <a:gd name="connsiteY397" fmla="*/ 159525 h 422296"/>
                <a:gd name="connsiteX398" fmla="*/ 2027712 w 3332855"/>
                <a:gd name="connsiteY398" fmla="*/ 161660 h 422296"/>
                <a:gd name="connsiteX399" fmla="*/ 2027407 w 3332855"/>
                <a:gd name="connsiteY399" fmla="*/ 233034 h 422296"/>
                <a:gd name="connsiteX400" fmla="*/ 1966709 w 3332855"/>
                <a:gd name="connsiteY400" fmla="*/ 215343 h 422296"/>
                <a:gd name="connsiteX401" fmla="*/ 1966709 w 3332855"/>
                <a:gd name="connsiteY401" fmla="*/ 231204 h 422296"/>
                <a:gd name="connsiteX402" fmla="*/ 1963964 w 3332855"/>
                <a:gd name="connsiteY402" fmla="*/ 232424 h 422296"/>
                <a:gd name="connsiteX403" fmla="*/ 1938648 w 3332855"/>
                <a:gd name="connsiteY403" fmla="*/ 263231 h 422296"/>
                <a:gd name="connsiteX404" fmla="*/ 1934683 w 3332855"/>
                <a:gd name="connsiteY404" fmla="*/ 306543 h 422296"/>
                <a:gd name="connsiteX405" fmla="*/ 1924922 w 3332855"/>
                <a:gd name="connsiteY405" fmla="*/ 313559 h 422296"/>
                <a:gd name="connsiteX406" fmla="*/ 1907536 w 3332855"/>
                <a:gd name="connsiteY406" fmla="*/ 331860 h 422296"/>
                <a:gd name="connsiteX407" fmla="*/ 2007581 w 3332855"/>
                <a:gd name="connsiteY407" fmla="*/ 324844 h 422296"/>
                <a:gd name="connsiteX408" fmla="*/ 2011242 w 3332855"/>
                <a:gd name="connsiteY408" fmla="*/ 372426 h 422296"/>
                <a:gd name="connsiteX409" fmla="*/ 2035948 w 3332855"/>
                <a:gd name="connsiteY409" fmla="*/ 370902 h 422296"/>
                <a:gd name="connsiteX410" fmla="*/ 2045098 w 3332855"/>
                <a:gd name="connsiteY410" fmla="*/ 404454 h 422296"/>
                <a:gd name="connsiteX411" fmla="*/ 2011851 w 3332855"/>
                <a:gd name="connsiteY411" fmla="*/ 403539 h 422296"/>
                <a:gd name="connsiteX412" fmla="*/ 2019782 w 3332855"/>
                <a:gd name="connsiteY412" fmla="*/ 391338 h 422296"/>
                <a:gd name="connsiteX413" fmla="*/ 2018257 w 3332855"/>
                <a:gd name="connsiteY413" fmla="*/ 387068 h 422296"/>
                <a:gd name="connsiteX414" fmla="*/ 1969760 w 3332855"/>
                <a:gd name="connsiteY414" fmla="*/ 401403 h 422296"/>
                <a:gd name="connsiteX415" fmla="*/ 1946883 w 3332855"/>
                <a:gd name="connsiteY415" fmla="*/ 346806 h 422296"/>
                <a:gd name="connsiteX416" fmla="*/ 1912721 w 3332855"/>
                <a:gd name="connsiteY416" fmla="*/ 366631 h 422296"/>
                <a:gd name="connsiteX417" fmla="*/ 1912722 w 3332855"/>
                <a:gd name="connsiteY417" fmla="*/ 403539 h 422296"/>
                <a:gd name="connsiteX418" fmla="*/ 1799865 w 3332855"/>
                <a:gd name="connsiteY418" fmla="*/ 402014 h 422296"/>
                <a:gd name="connsiteX419" fmla="*/ 1800170 w 3332855"/>
                <a:gd name="connsiteY419" fmla="*/ 257435 h 422296"/>
                <a:gd name="connsiteX420" fmla="*/ 1844094 w 3332855"/>
                <a:gd name="connsiteY420" fmla="*/ 274517 h 422296"/>
                <a:gd name="connsiteX421" fmla="*/ 1846533 w 3332855"/>
                <a:gd name="connsiteY421" fmla="*/ 265061 h 422296"/>
                <a:gd name="connsiteX422" fmla="*/ 1825181 w 3332855"/>
                <a:gd name="connsiteY422" fmla="*/ 255301 h 422296"/>
                <a:gd name="connsiteX423" fmla="*/ 1797425 w 3332855"/>
                <a:gd name="connsiteY423" fmla="*/ 247980 h 422296"/>
                <a:gd name="connsiteX424" fmla="*/ 1805355 w 3332855"/>
                <a:gd name="connsiteY424" fmla="*/ 205887 h 422296"/>
                <a:gd name="connsiteX425" fmla="*/ 1802916 w 3332855"/>
                <a:gd name="connsiteY425" fmla="*/ 175995 h 422296"/>
                <a:gd name="connsiteX426" fmla="*/ 1800171 w 3332855"/>
                <a:gd name="connsiteY426" fmla="*/ 168065 h 422296"/>
                <a:gd name="connsiteX427" fmla="*/ 1800476 w 3332855"/>
                <a:gd name="connsiteY427" fmla="*/ 34468 h 422296"/>
                <a:gd name="connsiteX428" fmla="*/ 1819691 w 3332855"/>
                <a:gd name="connsiteY428" fmla="*/ 8541 h 422296"/>
                <a:gd name="connsiteX429" fmla="*/ 1804440 w 3332855"/>
                <a:gd name="connsiteY429" fmla="*/ 86321 h 422296"/>
                <a:gd name="connsiteX430" fmla="*/ 1842873 w 3332855"/>
                <a:gd name="connsiteY430" fmla="*/ 59174 h 422296"/>
                <a:gd name="connsiteX431" fmla="*/ 1837688 w 3332855"/>
                <a:gd name="connsiteY431" fmla="*/ 42703 h 422296"/>
                <a:gd name="connsiteX432" fmla="*/ 1831892 w 3332855"/>
                <a:gd name="connsiteY432" fmla="*/ 23793 h 422296"/>
                <a:gd name="connsiteX433" fmla="*/ 1825791 w 3332855"/>
                <a:gd name="connsiteY433" fmla="*/ 2441 h 422296"/>
                <a:gd name="connsiteX434" fmla="*/ 1831892 w 3332855"/>
                <a:gd name="connsiteY434" fmla="*/ 306 h 422296"/>
                <a:gd name="connsiteX435" fmla="*/ 1860258 w 3332855"/>
                <a:gd name="connsiteY435" fmla="*/ 1 h 422296"/>
                <a:gd name="connsiteX436" fmla="*/ 1881610 w 3332855"/>
                <a:gd name="connsiteY436" fmla="*/ 13117 h 422296"/>
                <a:gd name="connsiteX437" fmla="*/ 1897470 w 3332855"/>
                <a:gd name="connsiteY437" fmla="*/ 14642 h 422296"/>
                <a:gd name="connsiteX438" fmla="*/ 1928582 w 3332855"/>
                <a:gd name="connsiteY438" fmla="*/ 18912 h 422296"/>
                <a:gd name="connsiteX439" fmla="*/ 1949323 w 3332855"/>
                <a:gd name="connsiteY439" fmla="*/ 5186 h 422296"/>
                <a:gd name="connsiteX440" fmla="*/ 1946883 w 3332855"/>
                <a:gd name="connsiteY440" fmla="*/ 611 h 422296"/>
                <a:gd name="connsiteX441" fmla="*/ 2034118 w 3332855"/>
                <a:gd name="connsiteY441" fmla="*/ 916 h 422296"/>
                <a:gd name="connsiteX442" fmla="*/ 3240739 w 3332855"/>
                <a:gd name="connsiteY442" fmla="*/ 156703 h 422296"/>
                <a:gd name="connsiteX443" fmla="*/ 3240434 w 3332855"/>
                <a:gd name="connsiteY443" fmla="*/ 157008 h 422296"/>
                <a:gd name="connsiteX444" fmla="*/ 3240421 w 3332855"/>
                <a:gd name="connsiteY444" fmla="*/ 156719 h 422296"/>
                <a:gd name="connsiteX445" fmla="*/ 3240434 w 3332855"/>
                <a:gd name="connsiteY445" fmla="*/ 156703 h 422296"/>
                <a:gd name="connsiteX446" fmla="*/ 3240739 w 3332855"/>
                <a:gd name="connsiteY446" fmla="*/ 156703 h 422296"/>
                <a:gd name="connsiteX447" fmla="*/ 2237221 w 3332855"/>
                <a:gd name="connsiteY447" fmla="*/ 7626 h 422296"/>
                <a:gd name="connsiteX448" fmla="*/ 2202144 w 3332855"/>
                <a:gd name="connsiteY448" fmla="*/ 25623 h 422296"/>
                <a:gd name="connsiteX449" fmla="*/ 2196349 w 3332855"/>
                <a:gd name="connsiteY449" fmla="*/ 12201 h 422296"/>
                <a:gd name="connsiteX450" fmla="*/ 2192994 w 3332855"/>
                <a:gd name="connsiteY450" fmla="*/ 11896 h 422296"/>
                <a:gd name="connsiteX451" fmla="*/ 2187503 w 3332855"/>
                <a:gd name="connsiteY451" fmla="*/ 44533 h 422296"/>
                <a:gd name="connsiteX452" fmla="*/ 2200313 w 3332855"/>
                <a:gd name="connsiteY452" fmla="*/ 50634 h 422296"/>
                <a:gd name="connsiteX453" fmla="*/ 2224411 w 3332855"/>
                <a:gd name="connsiteY453" fmla="*/ 44228 h 422296"/>
                <a:gd name="connsiteX454" fmla="*/ 2220445 w 3332855"/>
                <a:gd name="connsiteY454" fmla="*/ 26842 h 422296"/>
                <a:gd name="connsiteX455" fmla="*/ 2237221 w 3332855"/>
                <a:gd name="connsiteY455" fmla="*/ 7626 h 422296"/>
                <a:gd name="connsiteX456" fmla="*/ 3260870 w 3332855"/>
                <a:gd name="connsiteY456" fmla="*/ 148162 h 422296"/>
                <a:gd name="connsiteX457" fmla="*/ 3265140 w 3332855"/>
                <a:gd name="connsiteY457" fmla="*/ 164633 h 422296"/>
                <a:gd name="connsiteX458" fmla="*/ 3251110 w 3332855"/>
                <a:gd name="connsiteY458" fmla="*/ 162193 h 422296"/>
                <a:gd name="connsiteX459" fmla="*/ 3254160 w 3332855"/>
                <a:gd name="connsiteY459" fmla="*/ 171649 h 422296"/>
                <a:gd name="connsiteX460" fmla="*/ 3250804 w 3332855"/>
                <a:gd name="connsiteY460" fmla="*/ 173478 h 422296"/>
                <a:gd name="connsiteX461" fmla="*/ 3241044 w 3332855"/>
                <a:gd name="connsiteY461" fmla="*/ 155483 h 422296"/>
                <a:gd name="connsiteX462" fmla="*/ 3260870 w 3332855"/>
                <a:gd name="connsiteY462" fmla="*/ 148162 h 422296"/>
                <a:gd name="connsiteX463" fmla="*/ 2822213 w 3332855"/>
                <a:gd name="connsiteY463" fmla="*/ 73806 h 422296"/>
                <a:gd name="connsiteX464" fmla="*/ 2820078 w 3332855"/>
                <a:gd name="connsiteY464" fmla="*/ 104002 h 422296"/>
                <a:gd name="connsiteX465" fmla="*/ 2782866 w 3332855"/>
                <a:gd name="connsiteY465" fmla="*/ 105223 h 422296"/>
                <a:gd name="connsiteX466" fmla="*/ 2766089 w 3332855"/>
                <a:gd name="connsiteY466" fmla="*/ 106748 h 422296"/>
                <a:gd name="connsiteX467" fmla="*/ 2742298 w 3332855"/>
                <a:gd name="connsiteY467" fmla="*/ 136029 h 422296"/>
                <a:gd name="connsiteX468" fmla="*/ 2812758 w 3332855"/>
                <a:gd name="connsiteY468" fmla="*/ 143044 h 422296"/>
                <a:gd name="connsiteX469" fmla="*/ 2819467 w 3332855"/>
                <a:gd name="connsiteY469" fmla="*/ 160735 h 422296"/>
                <a:gd name="connsiteX470" fmla="*/ 2862475 w 3332855"/>
                <a:gd name="connsiteY470" fmla="*/ 149450 h 422296"/>
                <a:gd name="connsiteX471" fmla="*/ 2837464 w 3332855"/>
                <a:gd name="connsiteY471" fmla="*/ 121084 h 422296"/>
                <a:gd name="connsiteX472" fmla="*/ 2850579 w 3332855"/>
                <a:gd name="connsiteY472" fmla="*/ 130843 h 422296"/>
                <a:gd name="connsiteX473" fmla="*/ 2843564 w 3332855"/>
                <a:gd name="connsiteY473" fmla="*/ 93632 h 422296"/>
                <a:gd name="connsiteX474" fmla="*/ 2822213 w 3332855"/>
                <a:gd name="connsiteY474" fmla="*/ 73806 h 422296"/>
                <a:gd name="connsiteX475" fmla="*/ 2803607 w 3332855"/>
                <a:gd name="connsiteY475" fmla="*/ 34153 h 422296"/>
                <a:gd name="connsiteX476" fmla="*/ 2798116 w 3332855"/>
                <a:gd name="connsiteY476" fmla="*/ 39339 h 422296"/>
                <a:gd name="connsiteX477" fmla="*/ 2813977 w 3332855"/>
                <a:gd name="connsiteY477" fmla="*/ 63436 h 422296"/>
                <a:gd name="connsiteX478" fmla="*/ 2819163 w 3332855"/>
                <a:gd name="connsiteY478" fmla="*/ 62520 h 422296"/>
                <a:gd name="connsiteX479" fmla="*/ 2817638 w 3332855"/>
                <a:gd name="connsiteY479" fmla="*/ 44524 h 422296"/>
                <a:gd name="connsiteX480" fmla="*/ 2803607 w 3332855"/>
                <a:gd name="connsiteY480" fmla="*/ 34153 h 422296"/>
                <a:gd name="connsiteX481" fmla="*/ 2607205 w 3332855"/>
                <a:gd name="connsiteY481" fmla="*/ 1831 h 422296"/>
                <a:gd name="connsiteX482" fmla="*/ 2605986 w 3332855"/>
                <a:gd name="connsiteY482" fmla="*/ 404148 h 422296"/>
                <a:gd name="connsiteX483" fmla="*/ 2499230 w 3332855"/>
                <a:gd name="connsiteY483" fmla="*/ 400487 h 422296"/>
                <a:gd name="connsiteX484" fmla="*/ 2485199 w 3332855"/>
                <a:gd name="connsiteY484" fmla="*/ 406588 h 422296"/>
                <a:gd name="connsiteX485" fmla="*/ 2485504 w 3332855"/>
                <a:gd name="connsiteY485" fmla="*/ 143969 h 422296"/>
                <a:gd name="connsiteX486" fmla="*/ 2481234 w 3332855"/>
                <a:gd name="connsiteY486" fmla="*/ 143054 h 422296"/>
                <a:gd name="connsiteX487" fmla="*/ 2465983 w 3332855"/>
                <a:gd name="connsiteY487" fmla="*/ 223578 h 422296"/>
                <a:gd name="connsiteX488" fmla="*/ 2434566 w 3332855"/>
                <a:gd name="connsiteY488" fmla="*/ 394387 h 422296"/>
                <a:gd name="connsiteX489" fmla="*/ 2423281 w 3332855"/>
                <a:gd name="connsiteY489" fmla="*/ 404148 h 422296"/>
                <a:gd name="connsiteX490" fmla="*/ 2356178 w 3332855"/>
                <a:gd name="connsiteY490" fmla="*/ 403843 h 422296"/>
                <a:gd name="connsiteX491" fmla="*/ 2345806 w 3332855"/>
                <a:gd name="connsiteY491" fmla="*/ 394998 h 422296"/>
                <a:gd name="connsiteX492" fmla="*/ 2306154 w 3332855"/>
                <a:gd name="connsiteY492" fmla="*/ 186976 h 422296"/>
                <a:gd name="connsiteX493" fmla="*/ 2312865 w 3332855"/>
                <a:gd name="connsiteY493" fmla="*/ 153424 h 422296"/>
                <a:gd name="connsiteX494" fmla="*/ 2283583 w 3332855"/>
                <a:gd name="connsiteY494" fmla="*/ 104927 h 422296"/>
                <a:gd name="connsiteX495" fmla="*/ 2257046 w 3332855"/>
                <a:gd name="connsiteY495" fmla="*/ 86930 h 422296"/>
                <a:gd name="connsiteX496" fmla="*/ 2241796 w 3332855"/>
                <a:gd name="connsiteY496" fmla="*/ 88456 h 422296"/>
                <a:gd name="connsiteX497" fmla="*/ 2241491 w 3332855"/>
                <a:gd name="connsiteY497" fmla="*/ 107977 h 422296"/>
                <a:gd name="connsiteX498" fmla="*/ 2250642 w 3332855"/>
                <a:gd name="connsiteY498" fmla="*/ 122007 h 422296"/>
                <a:gd name="connsiteX499" fmla="*/ 2258877 w 3332855"/>
                <a:gd name="connsiteY499" fmla="*/ 117127 h 422296"/>
                <a:gd name="connsiteX500" fmla="*/ 2261927 w 3332855"/>
                <a:gd name="connsiteY500" fmla="*/ 129023 h 422296"/>
                <a:gd name="connsiteX501" fmla="*/ 2267113 w 3332855"/>
                <a:gd name="connsiteY501" fmla="*/ 147323 h 422296"/>
                <a:gd name="connsiteX502" fmla="*/ 2293345 w 3332855"/>
                <a:gd name="connsiteY502" fmla="*/ 169895 h 422296"/>
                <a:gd name="connsiteX503" fmla="*/ 2292124 w 3332855"/>
                <a:gd name="connsiteY503" fmla="*/ 400183 h 422296"/>
                <a:gd name="connsiteX504" fmla="*/ 2189944 w 3332855"/>
                <a:gd name="connsiteY504" fmla="*/ 394998 h 422296"/>
                <a:gd name="connsiteX505" fmla="*/ 2174387 w 3332855"/>
                <a:gd name="connsiteY505" fmla="*/ 403233 h 422296"/>
                <a:gd name="connsiteX506" fmla="*/ 2170727 w 3332855"/>
                <a:gd name="connsiteY506" fmla="*/ 401098 h 422296"/>
                <a:gd name="connsiteX507" fmla="*/ 2179267 w 3332855"/>
                <a:gd name="connsiteY507" fmla="*/ 378222 h 422296"/>
                <a:gd name="connsiteX508" fmla="*/ 2171948 w 3332855"/>
                <a:gd name="connsiteY508" fmla="*/ 379137 h 422296"/>
                <a:gd name="connsiteX509" fmla="*/ 2172558 w 3332855"/>
                <a:gd name="connsiteY509" fmla="*/ 916 h 422296"/>
                <a:gd name="connsiteX510" fmla="*/ 2186589 w 3332855"/>
                <a:gd name="connsiteY510" fmla="*/ 1 h 422296"/>
                <a:gd name="connsiteX511" fmla="*/ 2339096 w 3332855"/>
                <a:gd name="connsiteY511" fmla="*/ 1 h 422296"/>
                <a:gd name="connsiteX512" fmla="*/ 2357397 w 3332855"/>
                <a:gd name="connsiteY512" fmla="*/ 15862 h 422296"/>
                <a:gd name="connsiteX513" fmla="*/ 2384544 w 3332855"/>
                <a:gd name="connsiteY513" fmla="*/ 161050 h 422296"/>
                <a:gd name="connsiteX514" fmla="*/ 2392779 w 3332855"/>
                <a:gd name="connsiteY514" fmla="*/ 183010 h 422296"/>
                <a:gd name="connsiteX515" fmla="*/ 2397965 w 3332855"/>
                <a:gd name="connsiteY515" fmla="*/ 158914 h 422296"/>
                <a:gd name="connsiteX516" fmla="*/ 2415960 w 3332855"/>
                <a:gd name="connsiteY516" fmla="*/ 71985 h 422296"/>
                <a:gd name="connsiteX517" fmla="*/ 2423585 w 3332855"/>
                <a:gd name="connsiteY517" fmla="*/ 11896 h 422296"/>
                <a:gd name="connsiteX518" fmla="*/ 2433955 w 3332855"/>
                <a:gd name="connsiteY518" fmla="*/ 1221 h 422296"/>
                <a:gd name="connsiteX519" fmla="*/ 2607205 w 3332855"/>
                <a:gd name="connsiteY519" fmla="*/ 1831 h 422296"/>
                <a:gd name="connsiteX520" fmla="*/ 2872846 w 3332855"/>
                <a:gd name="connsiteY520" fmla="*/ 1822 h 422296"/>
                <a:gd name="connsiteX521" fmla="*/ 2871931 w 3332855"/>
                <a:gd name="connsiteY521" fmla="*/ 405969 h 422296"/>
                <a:gd name="connsiteX522" fmla="*/ 2755719 w 3332855"/>
                <a:gd name="connsiteY522" fmla="*/ 402310 h 422296"/>
                <a:gd name="connsiteX523" fmla="*/ 2753279 w 3332855"/>
                <a:gd name="connsiteY523" fmla="*/ 381568 h 422296"/>
                <a:gd name="connsiteX524" fmla="*/ 2732843 w 3332855"/>
                <a:gd name="connsiteY524" fmla="*/ 358691 h 422296"/>
                <a:gd name="connsiteX525" fmla="*/ 2734063 w 3332855"/>
                <a:gd name="connsiteY525" fmla="*/ 71061 h 422296"/>
                <a:gd name="connsiteX526" fmla="*/ 2734064 w 3332855"/>
                <a:gd name="connsiteY526" fmla="*/ 11888 h 422296"/>
                <a:gd name="connsiteX527" fmla="*/ 2744434 w 3332855"/>
                <a:gd name="connsiteY527" fmla="*/ 1212 h 422296"/>
                <a:gd name="connsiteX528" fmla="*/ 2800252 w 3332855"/>
                <a:gd name="connsiteY528" fmla="*/ 2736 h 422296"/>
                <a:gd name="connsiteX529" fmla="*/ 2842039 w 3332855"/>
                <a:gd name="connsiteY529" fmla="*/ 1517 h 422296"/>
                <a:gd name="connsiteX530" fmla="*/ 2872846 w 3332855"/>
                <a:gd name="connsiteY530" fmla="*/ 1822 h 422296"/>
                <a:gd name="connsiteX531" fmla="*/ 3177792 w 3332855"/>
                <a:gd name="connsiteY531" fmla="*/ 230 h 422296"/>
                <a:gd name="connsiteX532" fmla="*/ 3283442 w 3332855"/>
                <a:gd name="connsiteY532" fmla="*/ 28902 h 422296"/>
                <a:gd name="connsiteX533" fmla="*/ 3324924 w 3332855"/>
                <a:gd name="connsiteY533" fmla="*/ 85939 h 422296"/>
                <a:gd name="connsiteX534" fmla="*/ 3332855 w 3332855"/>
                <a:gd name="connsiteY534" fmla="*/ 184459 h 422296"/>
                <a:gd name="connsiteX535" fmla="*/ 3287711 w 3332855"/>
                <a:gd name="connsiteY535" fmla="*/ 184765 h 422296"/>
                <a:gd name="connsiteX536" fmla="*/ 3287102 w 3332855"/>
                <a:gd name="connsiteY536" fmla="*/ 174089 h 422296"/>
                <a:gd name="connsiteX537" fmla="*/ 3277951 w 3332855"/>
                <a:gd name="connsiteY537" fmla="*/ 133217 h 422296"/>
                <a:gd name="connsiteX538" fmla="*/ 3273681 w 3332855"/>
                <a:gd name="connsiteY538" fmla="*/ 123762 h 422296"/>
                <a:gd name="connsiteX539" fmla="*/ 3263615 w 3332855"/>
                <a:gd name="connsiteY539" fmla="*/ 107901 h 422296"/>
                <a:gd name="connsiteX540" fmla="*/ 3253855 w 3332855"/>
                <a:gd name="connsiteY540" fmla="*/ 92650 h 422296"/>
                <a:gd name="connsiteX541" fmla="*/ 3256600 w 3332855"/>
                <a:gd name="connsiteY541" fmla="*/ 88990 h 422296"/>
                <a:gd name="connsiteX542" fmla="*/ 3220304 w 3332855"/>
                <a:gd name="connsiteY542" fmla="*/ 83499 h 422296"/>
                <a:gd name="connsiteX543" fmla="*/ 3222133 w 3332855"/>
                <a:gd name="connsiteY543" fmla="*/ 66114 h 422296"/>
                <a:gd name="connsiteX544" fmla="*/ 3210848 w 3332855"/>
                <a:gd name="connsiteY544" fmla="*/ 132302 h 422296"/>
                <a:gd name="connsiteX545" fmla="*/ 3217863 w 3332855"/>
                <a:gd name="connsiteY545" fmla="*/ 130472 h 422296"/>
                <a:gd name="connsiteX546" fmla="*/ 3237079 w 3332855"/>
                <a:gd name="connsiteY546" fmla="*/ 129862 h 422296"/>
                <a:gd name="connsiteX547" fmla="*/ 3240129 w 3332855"/>
                <a:gd name="connsiteY547" fmla="*/ 149689 h 422296"/>
                <a:gd name="connsiteX548" fmla="*/ 3240421 w 3332855"/>
                <a:gd name="connsiteY548" fmla="*/ 156719 h 422296"/>
                <a:gd name="connsiteX549" fmla="*/ 3231589 w 3332855"/>
                <a:gd name="connsiteY549" fmla="*/ 168294 h 422296"/>
                <a:gd name="connsiteX550" fmla="*/ 3206883 w 3332855"/>
                <a:gd name="connsiteY550" fmla="*/ 183850 h 422296"/>
                <a:gd name="connsiteX551" fmla="*/ 3192851 w 3332855"/>
                <a:gd name="connsiteY551" fmla="*/ 183240 h 422296"/>
                <a:gd name="connsiteX552" fmla="*/ 3192547 w 3332855"/>
                <a:gd name="connsiteY552" fmla="*/ 128947 h 422296"/>
                <a:gd name="connsiteX553" fmla="*/ 3184616 w 3332855"/>
                <a:gd name="connsiteY553" fmla="*/ 63978 h 422296"/>
                <a:gd name="connsiteX554" fmla="*/ 3171500 w 3332855"/>
                <a:gd name="connsiteY554" fmla="*/ 50253 h 422296"/>
                <a:gd name="connsiteX555" fmla="*/ 3173330 w 3332855"/>
                <a:gd name="connsiteY555" fmla="*/ 36832 h 422296"/>
                <a:gd name="connsiteX556" fmla="*/ 3136424 w 3332855"/>
                <a:gd name="connsiteY556" fmla="*/ 36832 h 422296"/>
                <a:gd name="connsiteX557" fmla="*/ 3136119 w 3332855"/>
                <a:gd name="connsiteY557" fmla="*/ 54828 h 422296"/>
                <a:gd name="connsiteX558" fmla="*/ 3155640 w 3332855"/>
                <a:gd name="connsiteY558" fmla="*/ 41407 h 422296"/>
                <a:gd name="connsiteX559" fmla="*/ 3144355 w 3332855"/>
                <a:gd name="connsiteY559" fmla="*/ 56964 h 422296"/>
                <a:gd name="connsiteX560" fmla="*/ 3138864 w 3332855"/>
                <a:gd name="connsiteY560" fmla="*/ 62453 h 422296"/>
                <a:gd name="connsiteX561" fmla="*/ 3128188 w 3332855"/>
                <a:gd name="connsiteY561" fmla="*/ 94785 h 422296"/>
                <a:gd name="connsiteX562" fmla="*/ 3137948 w 3332855"/>
                <a:gd name="connsiteY562" fmla="*/ 91735 h 422296"/>
                <a:gd name="connsiteX563" fmla="*/ 3123918 w 3332855"/>
                <a:gd name="connsiteY563" fmla="*/ 108206 h 422296"/>
                <a:gd name="connsiteX564" fmla="*/ 3102262 w 3332855"/>
                <a:gd name="connsiteY564" fmla="*/ 99055 h 422296"/>
                <a:gd name="connsiteX565" fmla="*/ 3137949 w 3332855"/>
                <a:gd name="connsiteY565" fmla="*/ 122846 h 422296"/>
                <a:gd name="connsiteX566" fmla="*/ 3137949 w 3332855"/>
                <a:gd name="connsiteY566" fmla="*/ 219536 h 422296"/>
                <a:gd name="connsiteX567" fmla="*/ 3139168 w 3332855"/>
                <a:gd name="connsiteY567" fmla="*/ 329038 h 422296"/>
                <a:gd name="connsiteX568" fmla="*/ 3166620 w 3332855"/>
                <a:gd name="connsiteY568" fmla="*/ 353745 h 422296"/>
                <a:gd name="connsiteX569" fmla="*/ 3189802 w 3332855"/>
                <a:gd name="connsiteY569" fmla="*/ 332698 h 422296"/>
                <a:gd name="connsiteX570" fmla="*/ 3191936 w 3332855"/>
                <a:gd name="connsiteY570" fmla="*/ 272000 h 422296"/>
                <a:gd name="connsiteX571" fmla="*/ 3191327 w 3332855"/>
                <a:gd name="connsiteY571" fmla="*/ 253394 h 422296"/>
                <a:gd name="connsiteX572" fmla="*/ 3330414 w 3332855"/>
                <a:gd name="connsiteY572" fmla="*/ 253394 h 422296"/>
                <a:gd name="connsiteX573" fmla="*/ 3327974 w 3332855"/>
                <a:gd name="connsiteY573" fmla="*/ 312567 h 422296"/>
                <a:gd name="connsiteX574" fmla="*/ 3260565 w 3332855"/>
                <a:gd name="connsiteY574" fmla="*/ 404377 h 422296"/>
                <a:gd name="connsiteX575" fmla="*/ 3065660 w 3332855"/>
                <a:gd name="connsiteY575" fmla="*/ 404987 h 422296"/>
                <a:gd name="connsiteX576" fmla="*/ 3002522 w 3332855"/>
                <a:gd name="connsiteY576" fmla="*/ 325377 h 422296"/>
                <a:gd name="connsiteX577" fmla="*/ 2998556 w 3332855"/>
                <a:gd name="connsiteY577" fmla="*/ 177749 h 422296"/>
                <a:gd name="connsiteX578" fmla="*/ 2999166 w 3332855"/>
                <a:gd name="connsiteY578" fmla="*/ 118271 h 422296"/>
                <a:gd name="connsiteX579" fmla="*/ 3069625 w 3332855"/>
                <a:gd name="connsiteY579" fmla="*/ 17311 h 422296"/>
                <a:gd name="connsiteX580" fmla="*/ 3177792 w 3332855"/>
                <a:gd name="connsiteY580" fmla="*/ 230 h 4222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</a:cxnLst>
              <a:rect l="l" t="t" r="r" b="b"/>
              <a:pathLst>
                <a:path w="3332855" h="422296">
                  <a:moveTo>
                    <a:pt x="453073" y="336758"/>
                  </a:moveTo>
                  <a:cubicBezTo>
                    <a:pt x="452158" y="336147"/>
                    <a:pt x="447278" y="339808"/>
                    <a:pt x="444228" y="341333"/>
                  </a:cubicBezTo>
                  <a:cubicBezTo>
                    <a:pt x="448499" y="348653"/>
                    <a:pt x="452463" y="355974"/>
                    <a:pt x="457649" y="364819"/>
                  </a:cubicBezTo>
                  <a:cubicBezTo>
                    <a:pt x="464664" y="361464"/>
                    <a:pt x="468934" y="359329"/>
                    <a:pt x="472900" y="357194"/>
                  </a:cubicBezTo>
                  <a:cubicBezTo>
                    <a:pt x="466494" y="350484"/>
                    <a:pt x="460089" y="343163"/>
                    <a:pt x="453073" y="336758"/>
                  </a:cubicBezTo>
                  <a:close/>
                  <a:moveTo>
                    <a:pt x="671160" y="321507"/>
                  </a:moveTo>
                  <a:cubicBezTo>
                    <a:pt x="658655" y="317542"/>
                    <a:pt x="652249" y="320287"/>
                    <a:pt x="649199" y="333098"/>
                  </a:cubicBezTo>
                  <a:cubicBezTo>
                    <a:pt x="648590" y="335538"/>
                    <a:pt x="644318" y="337062"/>
                    <a:pt x="641573" y="338588"/>
                  </a:cubicBezTo>
                  <a:cubicBezTo>
                    <a:pt x="647979" y="346823"/>
                    <a:pt x="654385" y="355363"/>
                    <a:pt x="660485" y="363599"/>
                  </a:cubicBezTo>
                  <a:cubicBezTo>
                    <a:pt x="669634" y="355059"/>
                    <a:pt x="676650" y="348348"/>
                    <a:pt x="683970" y="341333"/>
                  </a:cubicBezTo>
                  <a:cubicBezTo>
                    <a:pt x="685495" y="344688"/>
                    <a:pt x="685191" y="346214"/>
                    <a:pt x="684886" y="347433"/>
                  </a:cubicBezTo>
                  <a:cubicBezTo>
                    <a:pt x="683971" y="352008"/>
                    <a:pt x="682750" y="356279"/>
                    <a:pt x="682751" y="360549"/>
                  </a:cubicBezTo>
                  <a:cubicBezTo>
                    <a:pt x="682751" y="361464"/>
                    <a:pt x="688851" y="363905"/>
                    <a:pt x="690071" y="362989"/>
                  </a:cubicBezTo>
                  <a:cubicBezTo>
                    <a:pt x="694646" y="360244"/>
                    <a:pt x="700136" y="356584"/>
                    <a:pt x="701356" y="352008"/>
                  </a:cubicBezTo>
                  <a:cubicBezTo>
                    <a:pt x="703492" y="344078"/>
                    <a:pt x="702577" y="335538"/>
                    <a:pt x="702881" y="326997"/>
                  </a:cubicBezTo>
                  <a:cubicBezTo>
                    <a:pt x="693121" y="325472"/>
                    <a:pt x="681531" y="324862"/>
                    <a:pt x="671160" y="321507"/>
                  </a:cubicBezTo>
                  <a:close/>
                  <a:moveTo>
                    <a:pt x="922854" y="313869"/>
                  </a:moveTo>
                  <a:cubicBezTo>
                    <a:pt x="918278" y="324545"/>
                    <a:pt x="910957" y="334610"/>
                    <a:pt x="910043" y="345286"/>
                  </a:cubicBezTo>
                  <a:cubicBezTo>
                    <a:pt x="909127" y="354741"/>
                    <a:pt x="915228" y="364502"/>
                    <a:pt x="918279" y="374263"/>
                  </a:cubicBezTo>
                  <a:cubicBezTo>
                    <a:pt x="919803" y="375178"/>
                    <a:pt x="921328" y="375787"/>
                    <a:pt x="922854" y="376702"/>
                  </a:cubicBezTo>
                  <a:cubicBezTo>
                    <a:pt x="920413" y="357181"/>
                    <a:pt x="930783" y="355656"/>
                    <a:pt x="942069" y="359926"/>
                  </a:cubicBezTo>
                  <a:cubicBezTo>
                    <a:pt x="952441" y="363892"/>
                    <a:pt x="953660" y="357181"/>
                    <a:pt x="957320" y="350776"/>
                  </a:cubicBezTo>
                  <a:cubicBezTo>
                    <a:pt x="951525" y="348335"/>
                    <a:pt x="946645" y="346201"/>
                    <a:pt x="940240" y="343150"/>
                  </a:cubicBezTo>
                  <a:cubicBezTo>
                    <a:pt x="944205" y="336135"/>
                    <a:pt x="947560" y="330340"/>
                    <a:pt x="952441" y="322409"/>
                  </a:cubicBezTo>
                  <a:cubicBezTo>
                    <a:pt x="942069" y="319359"/>
                    <a:pt x="932920" y="316920"/>
                    <a:pt x="922854" y="313869"/>
                  </a:cubicBezTo>
                  <a:close/>
                  <a:moveTo>
                    <a:pt x="1186223" y="343028"/>
                  </a:moveTo>
                  <a:cubicBezTo>
                    <a:pt x="1174266" y="345332"/>
                    <a:pt x="1161951" y="347876"/>
                    <a:pt x="1146705" y="351084"/>
                  </a:cubicBezTo>
                  <a:cubicBezTo>
                    <a:pt x="1148989" y="355266"/>
                    <a:pt x="1150138" y="360467"/>
                    <a:pt x="1153498" y="363929"/>
                  </a:cubicBezTo>
                  <a:cubicBezTo>
                    <a:pt x="1161773" y="372402"/>
                    <a:pt x="1170798" y="369209"/>
                    <a:pt x="1178078" y="362251"/>
                  </a:cubicBezTo>
                  <a:cubicBezTo>
                    <a:pt x="1183091" y="357333"/>
                    <a:pt x="1186602" y="350564"/>
                    <a:pt x="1190835" y="344871"/>
                  </a:cubicBezTo>
                  <a:cubicBezTo>
                    <a:pt x="1189158" y="343918"/>
                    <a:pt x="1187722" y="343323"/>
                    <a:pt x="1186223" y="343028"/>
                  </a:cubicBezTo>
                  <a:close/>
                  <a:moveTo>
                    <a:pt x="725758" y="239152"/>
                  </a:moveTo>
                  <a:cubicBezTo>
                    <a:pt x="723318" y="239763"/>
                    <a:pt x="719048" y="240982"/>
                    <a:pt x="719353" y="241288"/>
                  </a:cubicBezTo>
                  <a:cubicBezTo>
                    <a:pt x="720267" y="248303"/>
                    <a:pt x="721794" y="255318"/>
                    <a:pt x="723012" y="262334"/>
                  </a:cubicBezTo>
                  <a:cubicBezTo>
                    <a:pt x="726063" y="261724"/>
                    <a:pt x="728809" y="260809"/>
                    <a:pt x="731858" y="260198"/>
                  </a:cubicBezTo>
                  <a:cubicBezTo>
                    <a:pt x="729723" y="253183"/>
                    <a:pt x="727893" y="246168"/>
                    <a:pt x="725758" y="239152"/>
                  </a:cubicBezTo>
                  <a:close/>
                  <a:moveTo>
                    <a:pt x="197650" y="159355"/>
                  </a:moveTo>
                  <a:cubicBezTo>
                    <a:pt x="196735" y="158746"/>
                    <a:pt x="189109" y="162406"/>
                    <a:pt x="189109" y="164540"/>
                  </a:cubicBezTo>
                  <a:cubicBezTo>
                    <a:pt x="188195" y="178877"/>
                    <a:pt x="188499" y="192907"/>
                    <a:pt x="188195" y="206938"/>
                  </a:cubicBezTo>
                  <a:cubicBezTo>
                    <a:pt x="188195" y="213343"/>
                    <a:pt x="187890" y="219443"/>
                    <a:pt x="187584" y="227679"/>
                  </a:cubicBezTo>
                  <a:cubicBezTo>
                    <a:pt x="190635" y="225849"/>
                    <a:pt x="197039" y="222798"/>
                    <a:pt x="196735" y="221883"/>
                  </a:cubicBezTo>
                  <a:cubicBezTo>
                    <a:pt x="191854" y="203278"/>
                    <a:pt x="196735" y="187111"/>
                    <a:pt x="207715" y="171556"/>
                  </a:cubicBezTo>
                  <a:cubicBezTo>
                    <a:pt x="208325" y="170335"/>
                    <a:pt x="201920" y="162710"/>
                    <a:pt x="197650" y="159355"/>
                  </a:cubicBezTo>
                  <a:close/>
                  <a:moveTo>
                    <a:pt x="970400" y="254264"/>
                  </a:moveTo>
                  <a:cubicBezTo>
                    <a:pt x="958242" y="261024"/>
                    <a:pt x="945087" y="268245"/>
                    <a:pt x="932279" y="275213"/>
                  </a:cubicBezTo>
                  <a:cubicBezTo>
                    <a:pt x="932348" y="276768"/>
                    <a:pt x="932763" y="278066"/>
                    <a:pt x="932832" y="279619"/>
                  </a:cubicBezTo>
                  <a:cubicBezTo>
                    <a:pt x="940044" y="278885"/>
                    <a:pt x="946909" y="278405"/>
                    <a:pt x="953774" y="277924"/>
                  </a:cubicBezTo>
                  <a:cubicBezTo>
                    <a:pt x="956389" y="282960"/>
                    <a:pt x="959515" y="288691"/>
                    <a:pt x="962338" y="294375"/>
                  </a:cubicBezTo>
                  <a:cubicBezTo>
                    <a:pt x="964540" y="294098"/>
                    <a:pt x="966490" y="293475"/>
                    <a:pt x="968136" y="292804"/>
                  </a:cubicBezTo>
                  <a:cubicBezTo>
                    <a:pt x="963674" y="279766"/>
                    <a:pt x="987196" y="271371"/>
                    <a:pt x="970400" y="254264"/>
                  </a:cubicBezTo>
                  <a:close/>
                  <a:moveTo>
                    <a:pt x="1371353" y="309287"/>
                  </a:moveTo>
                  <a:cubicBezTo>
                    <a:pt x="1366779" y="319963"/>
                    <a:pt x="1359458" y="330028"/>
                    <a:pt x="1358543" y="340704"/>
                  </a:cubicBezTo>
                  <a:cubicBezTo>
                    <a:pt x="1357628" y="350159"/>
                    <a:pt x="1363729" y="359920"/>
                    <a:pt x="1366779" y="369680"/>
                  </a:cubicBezTo>
                  <a:cubicBezTo>
                    <a:pt x="1368304" y="370595"/>
                    <a:pt x="1369829" y="371205"/>
                    <a:pt x="1371353" y="372120"/>
                  </a:cubicBezTo>
                  <a:cubicBezTo>
                    <a:pt x="1368914" y="352599"/>
                    <a:pt x="1379284" y="351074"/>
                    <a:pt x="1390570" y="355344"/>
                  </a:cubicBezTo>
                  <a:cubicBezTo>
                    <a:pt x="1400941" y="359309"/>
                    <a:pt x="1402161" y="352904"/>
                    <a:pt x="1405821" y="345889"/>
                  </a:cubicBezTo>
                  <a:cubicBezTo>
                    <a:pt x="1400026" y="343449"/>
                    <a:pt x="1395145" y="341313"/>
                    <a:pt x="1388740" y="338263"/>
                  </a:cubicBezTo>
                  <a:cubicBezTo>
                    <a:pt x="1392705" y="331248"/>
                    <a:pt x="1396060" y="325452"/>
                    <a:pt x="1400941" y="317522"/>
                  </a:cubicBezTo>
                  <a:cubicBezTo>
                    <a:pt x="1390875" y="314777"/>
                    <a:pt x="1381725" y="312337"/>
                    <a:pt x="1371353" y="309287"/>
                  </a:cubicBezTo>
                  <a:close/>
                  <a:moveTo>
                    <a:pt x="735518" y="194925"/>
                  </a:moveTo>
                  <a:cubicBezTo>
                    <a:pt x="725452" y="194010"/>
                    <a:pt x="714166" y="190655"/>
                    <a:pt x="705017" y="193400"/>
                  </a:cubicBezTo>
                  <a:cubicBezTo>
                    <a:pt x="700136" y="194620"/>
                    <a:pt x="696781" y="206820"/>
                    <a:pt x="695866" y="214447"/>
                  </a:cubicBezTo>
                  <a:cubicBezTo>
                    <a:pt x="694342" y="228477"/>
                    <a:pt x="689156" y="235493"/>
                    <a:pt x="674515" y="232442"/>
                  </a:cubicBezTo>
                  <a:cubicBezTo>
                    <a:pt x="664450" y="230307"/>
                    <a:pt x="659570" y="233357"/>
                    <a:pt x="658045" y="244033"/>
                  </a:cubicBezTo>
                  <a:cubicBezTo>
                    <a:pt x="656824" y="251964"/>
                    <a:pt x="663230" y="277890"/>
                    <a:pt x="670245" y="281550"/>
                  </a:cubicBezTo>
                  <a:cubicBezTo>
                    <a:pt x="672380" y="282769"/>
                    <a:pt x="676649" y="280329"/>
                    <a:pt x="679701" y="278805"/>
                  </a:cubicBezTo>
                  <a:cubicBezTo>
                    <a:pt x="682750" y="277280"/>
                    <a:pt x="684886" y="274840"/>
                    <a:pt x="687631" y="272704"/>
                  </a:cubicBezTo>
                  <a:cubicBezTo>
                    <a:pt x="688241" y="273619"/>
                    <a:pt x="689156" y="274229"/>
                    <a:pt x="689766" y="275144"/>
                  </a:cubicBezTo>
                  <a:cubicBezTo>
                    <a:pt x="686716" y="281245"/>
                    <a:pt x="683361" y="287040"/>
                    <a:pt x="680310" y="293141"/>
                  </a:cubicBezTo>
                  <a:cubicBezTo>
                    <a:pt x="680921" y="293751"/>
                    <a:pt x="681835" y="294360"/>
                    <a:pt x="682750" y="294970"/>
                  </a:cubicBezTo>
                  <a:cubicBezTo>
                    <a:pt x="685496" y="293141"/>
                    <a:pt x="688241" y="291615"/>
                    <a:pt x="690986" y="289785"/>
                  </a:cubicBezTo>
                  <a:cubicBezTo>
                    <a:pt x="693121" y="294056"/>
                    <a:pt x="695562" y="298326"/>
                    <a:pt x="698307" y="303816"/>
                  </a:cubicBezTo>
                  <a:cubicBezTo>
                    <a:pt x="706847" y="289480"/>
                    <a:pt x="714167" y="277280"/>
                    <a:pt x="719353" y="268740"/>
                  </a:cubicBezTo>
                  <a:cubicBezTo>
                    <a:pt x="713252" y="252268"/>
                    <a:pt x="708372" y="238542"/>
                    <a:pt x="703186" y="224512"/>
                  </a:cubicBezTo>
                  <a:cubicBezTo>
                    <a:pt x="708372" y="221157"/>
                    <a:pt x="714472" y="217801"/>
                    <a:pt x="720268" y="214141"/>
                  </a:cubicBezTo>
                  <a:cubicBezTo>
                    <a:pt x="725758" y="209566"/>
                    <a:pt x="730943" y="204991"/>
                    <a:pt x="736434" y="200416"/>
                  </a:cubicBezTo>
                  <a:cubicBezTo>
                    <a:pt x="736129" y="198586"/>
                    <a:pt x="735824" y="196755"/>
                    <a:pt x="735518" y="194925"/>
                  </a:cubicBezTo>
                  <a:close/>
                  <a:moveTo>
                    <a:pt x="1145935" y="246359"/>
                  </a:moveTo>
                  <a:cubicBezTo>
                    <a:pt x="1143921" y="246005"/>
                    <a:pt x="1142329" y="246634"/>
                    <a:pt x="1140994" y="247788"/>
                  </a:cubicBezTo>
                  <a:cubicBezTo>
                    <a:pt x="1138324" y="250098"/>
                    <a:pt x="1136674" y="254514"/>
                    <a:pt x="1134708" y="257391"/>
                  </a:cubicBezTo>
                  <a:cubicBezTo>
                    <a:pt x="1138984" y="268805"/>
                    <a:pt x="1142839" y="279203"/>
                    <a:pt x="1147659" y="292591"/>
                  </a:cubicBezTo>
                  <a:cubicBezTo>
                    <a:pt x="1152422" y="284205"/>
                    <a:pt x="1155222" y="279472"/>
                    <a:pt x="1157663" y="274979"/>
                  </a:cubicBezTo>
                  <a:cubicBezTo>
                    <a:pt x="1178504" y="284377"/>
                    <a:pt x="1183103" y="281554"/>
                    <a:pt x="1186036" y="258815"/>
                  </a:cubicBezTo>
                  <a:cubicBezTo>
                    <a:pt x="1174318" y="261477"/>
                    <a:pt x="1162600" y="264140"/>
                    <a:pt x="1148552" y="267585"/>
                  </a:cubicBezTo>
                  <a:cubicBezTo>
                    <a:pt x="1150686" y="259922"/>
                    <a:pt x="1152230" y="255252"/>
                    <a:pt x="1153414" y="250824"/>
                  </a:cubicBezTo>
                  <a:cubicBezTo>
                    <a:pt x="1150386" y="248050"/>
                    <a:pt x="1147949" y="246713"/>
                    <a:pt x="1145935" y="246359"/>
                  </a:cubicBezTo>
                  <a:close/>
                  <a:moveTo>
                    <a:pt x="162883" y="68160"/>
                  </a:moveTo>
                  <a:cubicBezTo>
                    <a:pt x="156759" y="67488"/>
                    <a:pt x="149381" y="67927"/>
                    <a:pt x="140612" y="69375"/>
                  </a:cubicBezTo>
                  <a:cubicBezTo>
                    <a:pt x="140307" y="101097"/>
                    <a:pt x="140002" y="131904"/>
                    <a:pt x="140307" y="162710"/>
                  </a:cubicBezTo>
                  <a:cubicBezTo>
                    <a:pt x="140307" y="166065"/>
                    <a:pt x="142442" y="171251"/>
                    <a:pt x="145187" y="172471"/>
                  </a:cubicBezTo>
                  <a:cubicBezTo>
                    <a:pt x="161049" y="180096"/>
                    <a:pt x="184839" y="167286"/>
                    <a:pt x="186669" y="149290"/>
                  </a:cubicBezTo>
                  <a:cubicBezTo>
                    <a:pt x="187890" y="135259"/>
                    <a:pt x="187584" y="120923"/>
                    <a:pt x="187890" y="106892"/>
                  </a:cubicBezTo>
                  <a:cubicBezTo>
                    <a:pt x="188347" y="82186"/>
                    <a:pt x="181256" y="70176"/>
                    <a:pt x="162883" y="68160"/>
                  </a:cubicBezTo>
                  <a:close/>
                  <a:moveTo>
                    <a:pt x="2042658" y="322709"/>
                  </a:moveTo>
                  <a:cubicBezTo>
                    <a:pt x="2042658" y="337960"/>
                    <a:pt x="2042353" y="348025"/>
                    <a:pt x="2042353" y="360531"/>
                  </a:cubicBezTo>
                  <a:cubicBezTo>
                    <a:pt x="2028627" y="353820"/>
                    <a:pt x="2014901" y="349246"/>
                    <a:pt x="2020391" y="332774"/>
                  </a:cubicBezTo>
                  <a:cubicBezTo>
                    <a:pt x="2021917" y="328199"/>
                    <a:pt x="2032896" y="326979"/>
                    <a:pt x="2042658" y="322709"/>
                  </a:cubicBezTo>
                  <a:close/>
                  <a:moveTo>
                    <a:pt x="1620552" y="251943"/>
                  </a:moveTo>
                  <a:cubicBezTo>
                    <a:pt x="1609267" y="256519"/>
                    <a:pt x="1597675" y="261399"/>
                    <a:pt x="1583341" y="267500"/>
                  </a:cubicBezTo>
                  <a:cubicBezTo>
                    <a:pt x="1586391" y="271160"/>
                    <a:pt x="1588526" y="276040"/>
                    <a:pt x="1592491" y="278785"/>
                  </a:cubicBezTo>
                  <a:cubicBezTo>
                    <a:pt x="1602251" y="285495"/>
                    <a:pt x="1610487" y="280615"/>
                    <a:pt x="1616283" y="272380"/>
                  </a:cubicBezTo>
                  <a:cubicBezTo>
                    <a:pt x="1620247" y="266585"/>
                    <a:pt x="1622383" y="259569"/>
                    <a:pt x="1625738" y="253164"/>
                  </a:cubicBezTo>
                  <a:cubicBezTo>
                    <a:pt x="1623908" y="252858"/>
                    <a:pt x="1622383" y="252249"/>
                    <a:pt x="1620552" y="251943"/>
                  </a:cubicBezTo>
                  <a:close/>
                  <a:moveTo>
                    <a:pt x="610156" y="98540"/>
                  </a:moveTo>
                  <a:cubicBezTo>
                    <a:pt x="608937" y="98540"/>
                    <a:pt x="607717" y="98539"/>
                    <a:pt x="606497" y="98540"/>
                  </a:cubicBezTo>
                  <a:cubicBezTo>
                    <a:pt x="601616" y="123552"/>
                    <a:pt x="597041" y="148563"/>
                    <a:pt x="592161" y="173574"/>
                  </a:cubicBezTo>
                  <a:cubicBezTo>
                    <a:pt x="584230" y="156798"/>
                    <a:pt x="584230" y="156798"/>
                    <a:pt x="555864" y="173269"/>
                  </a:cubicBezTo>
                  <a:cubicBezTo>
                    <a:pt x="558914" y="180589"/>
                    <a:pt x="561050" y="188215"/>
                    <a:pt x="565014" y="194620"/>
                  </a:cubicBezTo>
                  <a:cubicBezTo>
                    <a:pt x="574165" y="209261"/>
                    <a:pt x="569284" y="224207"/>
                    <a:pt x="551289" y="229087"/>
                  </a:cubicBezTo>
                  <a:cubicBezTo>
                    <a:pt x="550068" y="224512"/>
                    <a:pt x="549763" y="218411"/>
                    <a:pt x="546714" y="215362"/>
                  </a:cubicBezTo>
                  <a:cubicBezTo>
                    <a:pt x="542749" y="211396"/>
                    <a:pt x="536343" y="208651"/>
                    <a:pt x="530852" y="207431"/>
                  </a:cubicBezTo>
                  <a:cubicBezTo>
                    <a:pt x="528107" y="206820"/>
                    <a:pt x="521702" y="210481"/>
                    <a:pt x="521703" y="212007"/>
                  </a:cubicBezTo>
                  <a:cubicBezTo>
                    <a:pt x="521703" y="216887"/>
                    <a:pt x="523228" y="222072"/>
                    <a:pt x="525667" y="226342"/>
                  </a:cubicBezTo>
                  <a:cubicBezTo>
                    <a:pt x="529937" y="234272"/>
                    <a:pt x="536648" y="240982"/>
                    <a:pt x="540003" y="248913"/>
                  </a:cubicBezTo>
                  <a:cubicBezTo>
                    <a:pt x="543968" y="258064"/>
                    <a:pt x="545188" y="258979"/>
                    <a:pt x="553119" y="253794"/>
                  </a:cubicBezTo>
                  <a:cubicBezTo>
                    <a:pt x="558304" y="250438"/>
                    <a:pt x="564100" y="247998"/>
                    <a:pt x="569590" y="245252"/>
                  </a:cubicBezTo>
                  <a:cubicBezTo>
                    <a:pt x="570504" y="246168"/>
                    <a:pt x="571115" y="246778"/>
                    <a:pt x="571724" y="247693"/>
                  </a:cubicBezTo>
                  <a:cubicBezTo>
                    <a:pt x="575081" y="239763"/>
                    <a:pt x="578436" y="232137"/>
                    <a:pt x="581790" y="224207"/>
                  </a:cubicBezTo>
                  <a:cubicBezTo>
                    <a:pt x="582400" y="224207"/>
                    <a:pt x="583315" y="224512"/>
                    <a:pt x="584230" y="224817"/>
                  </a:cubicBezTo>
                  <a:cubicBezTo>
                    <a:pt x="583010" y="236408"/>
                    <a:pt x="582096" y="248303"/>
                    <a:pt x="580569" y="262334"/>
                  </a:cubicBezTo>
                  <a:cubicBezTo>
                    <a:pt x="598870" y="262028"/>
                    <a:pt x="614122" y="262028"/>
                    <a:pt x="630593" y="262334"/>
                  </a:cubicBezTo>
                  <a:cubicBezTo>
                    <a:pt x="623578" y="206211"/>
                    <a:pt x="616868" y="152223"/>
                    <a:pt x="610156" y="98540"/>
                  </a:cubicBezTo>
                  <a:close/>
                  <a:moveTo>
                    <a:pt x="249808" y="32773"/>
                  </a:moveTo>
                  <a:cubicBezTo>
                    <a:pt x="240353" y="66020"/>
                    <a:pt x="242487" y="69375"/>
                    <a:pt x="271769" y="63580"/>
                  </a:cubicBezTo>
                  <a:cubicBezTo>
                    <a:pt x="264144" y="52904"/>
                    <a:pt x="257738" y="43753"/>
                    <a:pt x="249808" y="32773"/>
                  </a:cubicBezTo>
                  <a:close/>
                  <a:moveTo>
                    <a:pt x="224797" y="7152"/>
                  </a:moveTo>
                  <a:cubicBezTo>
                    <a:pt x="231202" y="8982"/>
                    <a:pt x="236082" y="14472"/>
                    <a:pt x="241572" y="18437"/>
                  </a:cubicBezTo>
                  <a:cubicBezTo>
                    <a:pt x="241572" y="20573"/>
                    <a:pt x="241267" y="22403"/>
                    <a:pt x="241268" y="24233"/>
                  </a:cubicBezTo>
                  <a:cubicBezTo>
                    <a:pt x="245842" y="21793"/>
                    <a:pt x="250113" y="19352"/>
                    <a:pt x="258043" y="14778"/>
                  </a:cubicBezTo>
                  <a:cubicBezTo>
                    <a:pt x="265669" y="19963"/>
                    <a:pt x="276649" y="26978"/>
                    <a:pt x="287630" y="34298"/>
                  </a:cubicBezTo>
                  <a:cubicBezTo>
                    <a:pt x="287019" y="35519"/>
                    <a:pt x="286104" y="36738"/>
                    <a:pt x="285494" y="37958"/>
                  </a:cubicBezTo>
                  <a:cubicBezTo>
                    <a:pt x="280919" y="35519"/>
                    <a:pt x="276345" y="32773"/>
                    <a:pt x="267193" y="27588"/>
                  </a:cubicBezTo>
                  <a:cubicBezTo>
                    <a:pt x="269024" y="36738"/>
                    <a:pt x="268414" y="45584"/>
                    <a:pt x="271158" y="46499"/>
                  </a:cubicBezTo>
                  <a:cubicBezTo>
                    <a:pt x="277259" y="48940"/>
                    <a:pt x="284885" y="47719"/>
                    <a:pt x="294950" y="48024"/>
                  </a:cubicBezTo>
                  <a:cubicBezTo>
                    <a:pt x="296170" y="52295"/>
                    <a:pt x="300440" y="60225"/>
                    <a:pt x="300746" y="68155"/>
                  </a:cubicBezTo>
                  <a:cubicBezTo>
                    <a:pt x="301660" y="105673"/>
                    <a:pt x="302270" y="143190"/>
                    <a:pt x="299525" y="180401"/>
                  </a:cubicBezTo>
                  <a:cubicBezTo>
                    <a:pt x="298610" y="203278"/>
                    <a:pt x="284579" y="219139"/>
                    <a:pt x="263228" y="227069"/>
                  </a:cubicBezTo>
                  <a:cubicBezTo>
                    <a:pt x="241268" y="235304"/>
                    <a:pt x="219611" y="240490"/>
                    <a:pt x="195210" y="237744"/>
                  </a:cubicBezTo>
                  <a:cubicBezTo>
                    <a:pt x="177519" y="235610"/>
                    <a:pt x="159219" y="240185"/>
                    <a:pt x="138782" y="242015"/>
                  </a:cubicBezTo>
                  <a:cubicBezTo>
                    <a:pt x="138782" y="288988"/>
                    <a:pt x="138477" y="336570"/>
                    <a:pt x="138172" y="387508"/>
                  </a:cubicBezTo>
                  <a:cubicBezTo>
                    <a:pt x="122617" y="366462"/>
                    <a:pt x="107975" y="349380"/>
                    <a:pt x="119871" y="324064"/>
                  </a:cubicBezTo>
                  <a:cubicBezTo>
                    <a:pt x="123226" y="317049"/>
                    <a:pt x="108890" y="298748"/>
                    <a:pt x="101265" y="300578"/>
                  </a:cubicBezTo>
                  <a:cubicBezTo>
                    <a:pt x="97910" y="301188"/>
                    <a:pt x="94555" y="308814"/>
                    <a:pt x="94249" y="313693"/>
                  </a:cubicBezTo>
                  <a:cubicBezTo>
                    <a:pt x="93335" y="322235"/>
                    <a:pt x="94859" y="331079"/>
                    <a:pt x="91809" y="339925"/>
                  </a:cubicBezTo>
                  <a:cubicBezTo>
                    <a:pt x="96385" y="346331"/>
                    <a:pt x="100959" y="352431"/>
                    <a:pt x="103705" y="356091"/>
                  </a:cubicBezTo>
                  <a:cubicBezTo>
                    <a:pt x="95165" y="368292"/>
                    <a:pt x="88455" y="378357"/>
                    <a:pt x="82659" y="386593"/>
                  </a:cubicBezTo>
                  <a:cubicBezTo>
                    <a:pt x="89674" y="387508"/>
                    <a:pt x="96689" y="388118"/>
                    <a:pt x="103400" y="388728"/>
                  </a:cubicBezTo>
                  <a:cubicBezTo>
                    <a:pt x="103095" y="390253"/>
                    <a:pt x="103095" y="391473"/>
                    <a:pt x="102790" y="392998"/>
                  </a:cubicBezTo>
                  <a:cubicBezTo>
                    <a:pt x="79914" y="390558"/>
                    <a:pt x="60393" y="413739"/>
                    <a:pt x="35077" y="400624"/>
                  </a:cubicBezTo>
                  <a:cubicBezTo>
                    <a:pt x="36602" y="399098"/>
                    <a:pt x="38126" y="396048"/>
                    <a:pt x="39652" y="396048"/>
                  </a:cubicBezTo>
                  <a:cubicBezTo>
                    <a:pt x="53378" y="396963"/>
                    <a:pt x="53072" y="387812"/>
                    <a:pt x="51547" y="378968"/>
                  </a:cubicBezTo>
                  <a:cubicBezTo>
                    <a:pt x="50023" y="370426"/>
                    <a:pt x="49717" y="363411"/>
                    <a:pt x="58563" y="358531"/>
                  </a:cubicBezTo>
                  <a:cubicBezTo>
                    <a:pt x="60393" y="357311"/>
                    <a:pt x="61308" y="351821"/>
                    <a:pt x="60698" y="348771"/>
                  </a:cubicBezTo>
                  <a:cubicBezTo>
                    <a:pt x="59478" y="340840"/>
                    <a:pt x="60088" y="335045"/>
                    <a:pt x="71984" y="334740"/>
                  </a:cubicBezTo>
                  <a:cubicBezTo>
                    <a:pt x="69543" y="340230"/>
                    <a:pt x="67409" y="344195"/>
                    <a:pt x="65273" y="348770"/>
                  </a:cubicBezTo>
                  <a:cubicBezTo>
                    <a:pt x="73204" y="346636"/>
                    <a:pt x="79915" y="344806"/>
                    <a:pt x="87539" y="342975"/>
                  </a:cubicBezTo>
                  <a:cubicBezTo>
                    <a:pt x="61613" y="330164"/>
                    <a:pt x="69543" y="301798"/>
                    <a:pt x="61308" y="279837"/>
                  </a:cubicBezTo>
                  <a:cubicBezTo>
                    <a:pt x="50938" y="281972"/>
                    <a:pt x="44227" y="294783"/>
                    <a:pt x="32941" y="285937"/>
                  </a:cubicBezTo>
                  <a:cubicBezTo>
                    <a:pt x="32637" y="285632"/>
                    <a:pt x="18606" y="286852"/>
                    <a:pt x="21351" y="299968"/>
                  </a:cubicBezTo>
                  <a:cubicBezTo>
                    <a:pt x="24401" y="316134"/>
                    <a:pt x="23791" y="333215"/>
                    <a:pt x="10065" y="346331"/>
                  </a:cubicBezTo>
                  <a:cubicBezTo>
                    <a:pt x="8845" y="347550"/>
                    <a:pt x="8845" y="352736"/>
                    <a:pt x="10065" y="353956"/>
                  </a:cubicBezTo>
                  <a:cubicBezTo>
                    <a:pt x="12200" y="356091"/>
                    <a:pt x="16165" y="357922"/>
                    <a:pt x="18911" y="357311"/>
                  </a:cubicBezTo>
                  <a:cubicBezTo>
                    <a:pt x="24096" y="356091"/>
                    <a:pt x="28671" y="353346"/>
                    <a:pt x="36907" y="352736"/>
                  </a:cubicBezTo>
                  <a:cubicBezTo>
                    <a:pt x="34771" y="356701"/>
                    <a:pt x="33552" y="363411"/>
                    <a:pt x="30501" y="364326"/>
                  </a:cubicBezTo>
                  <a:cubicBezTo>
                    <a:pt x="17080" y="367987"/>
                    <a:pt x="19826" y="375307"/>
                    <a:pt x="25011" y="383238"/>
                  </a:cubicBezTo>
                  <a:cubicBezTo>
                    <a:pt x="17995" y="390863"/>
                    <a:pt x="11285" y="397879"/>
                    <a:pt x="4879" y="404894"/>
                  </a:cubicBezTo>
                  <a:cubicBezTo>
                    <a:pt x="3355" y="404284"/>
                    <a:pt x="1525" y="403369"/>
                    <a:pt x="0" y="402454"/>
                  </a:cubicBezTo>
                  <a:cubicBezTo>
                    <a:pt x="609" y="268856"/>
                    <a:pt x="915" y="135259"/>
                    <a:pt x="1220" y="136"/>
                  </a:cubicBezTo>
                  <a:cubicBezTo>
                    <a:pt x="26537" y="136"/>
                    <a:pt x="50938" y="-168"/>
                    <a:pt x="75034" y="136"/>
                  </a:cubicBezTo>
                  <a:cubicBezTo>
                    <a:pt x="113466" y="747"/>
                    <a:pt x="152203" y="1051"/>
                    <a:pt x="190635" y="2272"/>
                  </a:cubicBezTo>
                  <a:cubicBezTo>
                    <a:pt x="202225" y="2577"/>
                    <a:pt x="213815" y="4102"/>
                    <a:pt x="224797" y="7152"/>
                  </a:cubicBezTo>
                  <a:close/>
                  <a:moveTo>
                    <a:pt x="1183590" y="114519"/>
                  </a:moveTo>
                  <a:cubicBezTo>
                    <a:pt x="1182034" y="114522"/>
                    <a:pt x="1180719" y="114884"/>
                    <a:pt x="1179165" y="114889"/>
                  </a:cubicBezTo>
                  <a:cubicBezTo>
                    <a:pt x="1179601" y="122125"/>
                    <a:pt x="1179798" y="129005"/>
                    <a:pt x="1179994" y="135883"/>
                  </a:cubicBezTo>
                  <a:cubicBezTo>
                    <a:pt x="1174858" y="138288"/>
                    <a:pt x="1169002" y="141175"/>
                    <a:pt x="1163206" y="143762"/>
                  </a:cubicBezTo>
                  <a:cubicBezTo>
                    <a:pt x="1163391" y="145974"/>
                    <a:pt x="1163934" y="147947"/>
                    <a:pt x="1164538" y="149620"/>
                  </a:cubicBezTo>
                  <a:cubicBezTo>
                    <a:pt x="1177746" y="145699"/>
                    <a:pt x="1185166" y="169547"/>
                    <a:pt x="1202951" y="153470"/>
                  </a:cubicBezTo>
                  <a:cubicBezTo>
                    <a:pt x="1196698" y="141044"/>
                    <a:pt x="1190024" y="127602"/>
                    <a:pt x="1183590" y="114519"/>
                  </a:cubicBezTo>
                  <a:close/>
                  <a:moveTo>
                    <a:pt x="2187503" y="252859"/>
                  </a:moveTo>
                  <a:cubicBezTo>
                    <a:pt x="2185673" y="266586"/>
                    <a:pt x="2180488" y="277871"/>
                    <a:pt x="2195434" y="282751"/>
                  </a:cubicBezTo>
                  <a:cubicBezTo>
                    <a:pt x="2192689" y="292207"/>
                    <a:pt x="2190249" y="301052"/>
                    <a:pt x="2187808" y="309898"/>
                  </a:cubicBezTo>
                  <a:cubicBezTo>
                    <a:pt x="2190249" y="310507"/>
                    <a:pt x="2192689" y="311423"/>
                    <a:pt x="2195129" y="312338"/>
                  </a:cubicBezTo>
                  <a:cubicBezTo>
                    <a:pt x="2200009" y="302273"/>
                    <a:pt x="2207329" y="292817"/>
                    <a:pt x="2209465" y="282141"/>
                  </a:cubicBezTo>
                  <a:cubicBezTo>
                    <a:pt x="2212820" y="266890"/>
                    <a:pt x="2198179" y="262316"/>
                    <a:pt x="2187503" y="252859"/>
                  </a:cubicBezTo>
                  <a:close/>
                  <a:moveTo>
                    <a:pt x="1619943" y="166234"/>
                  </a:moveTo>
                  <a:cubicBezTo>
                    <a:pt x="1608961" y="171114"/>
                    <a:pt x="1598287" y="175994"/>
                    <a:pt x="1584865" y="182095"/>
                  </a:cubicBezTo>
                  <a:cubicBezTo>
                    <a:pt x="1585475" y="174165"/>
                    <a:pt x="1586086" y="169284"/>
                    <a:pt x="1586390" y="164709"/>
                  </a:cubicBezTo>
                  <a:cubicBezTo>
                    <a:pt x="1572360" y="156169"/>
                    <a:pt x="1572055" y="168369"/>
                    <a:pt x="1569309" y="174775"/>
                  </a:cubicBezTo>
                  <a:cubicBezTo>
                    <a:pt x="1575714" y="185145"/>
                    <a:pt x="1581510" y="194600"/>
                    <a:pt x="1588830" y="206801"/>
                  </a:cubicBezTo>
                  <a:cubicBezTo>
                    <a:pt x="1591881" y="197651"/>
                    <a:pt x="1593711" y="192466"/>
                    <a:pt x="1595236" y="187585"/>
                  </a:cubicBezTo>
                  <a:cubicBezTo>
                    <a:pt x="1617503" y="192770"/>
                    <a:pt x="1621467" y="189110"/>
                    <a:pt x="1619943" y="166234"/>
                  </a:cubicBezTo>
                  <a:close/>
                  <a:moveTo>
                    <a:pt x="2779815" y="321785"/>
                  </a:moveTo>
                  <a:cubicBezTo>
                    <a:pt x="2777376" y="319649"/>
                    <a:pt x="2769445" y="319040"/>
                    <a:pt x="2767614" y="321174"/>
                  </a:cubicBezTo>
                  <a:cubicBezTo>
                    <a:pt x="2765175" y="323615"/>
                    <a:pt x="2764565" y="330631"/>
                    <a:pt x="2766395" y="333986"/>
                  </a:cubicBezTo>
                  <a:cubicBezTo>
                    <a:pt x="2770360" y="341001"/>
                    <a:pt x="2775545" y="347406"/>
                    <a:pt x="2781341" y="352591"/>
                  </a:cubicBezTo>
                  <a:cubicBezTo>
                    <a:pt x="2784696" y="355642"/>
                    <a:pt x="2791101" y="358997"/>
                    <a:pt x="2795067" y="357777"/>
                  </a:cubicBezTo>
                  <a:cubicBezTo>
                    <a:pt x="2802691" y="355642"/>
                    <a:pt x="2809707" y="350456"/>
                    <a:pt x="2814282" y="347711"/>
                  </a:cubicBezTo>
                  <a:cubicBezTo>
                    <a:pt x="2817333" y="335205"/>
                    <a:pt x="2807572" y="323919"/>
                    <a:pt x="2799031" y="327275"/>
                  </a:cubicBezTo>
                  <a:cubicBezTo>
                    <a:pt x="2789576" y="331240"/>
                    <a:pt x="2785611" y="327275"/>
                    <a:pt x="2779815" y="321785"/>
                  </a:cubicBezTo>
                  <a:close/>
                  <a:moveTo>
                    <a:pt x="650757" y="2255"/>
                  </a:moveTo>
                  <a:cubicBezTo>
                    <a:pt x="660294" y="4614"/>
                    <a:pt x="660179" y="14737"/>
                    <a:pt x="661094" y="25031"/>
                  </a:cubicBezTo>
                  <a:cubicBezTo>
                    <a:pt x="675735" y="21676"/>
                    <a:pt x="689766" y="18320"/>
                    <a:pt x="706541" y="14356"/>
                  </a:cubicBezTo>
                  <a:cubicBezTo>
                    <a:pt x="710202" y="31742"/>
                    <a:pt x="714167" y="49433"/>
                    <a:pt x="719048" y="72613"/>
                  </a:cubicBezTo>
                  <a:cubicBezTo>
                    <a:pt x="706237" y="60413"/>
                    <a:pt x="697392" y="58888"/>
                    <a:pt x="690071" y="72308"/>
                  </a:cubicBezTo>
                  <a:cubicBezTo>
                    <a:pt x="701051" y="82374"/>
                    <a:pt x="727893" y="77189"/>
                    <a:pt x="723318" y="104336"/>
                  </a:cubicBezTo>
                  <a:cubicBezTo>
                    <a:pt x="713557" y="104945"/>
                    <a:pt x="701357" y="104640"/>
                    <a:pt x="704407" y="123246"/>
                  </a:cubicBezTo>
                  <a:cubicBezTo>
                    <a:pt x="710202" y="120806"/>
                    <a:pt x="714472" y="118976"/>
                    <a:pt x="722097" y="115621"/>
                  </a:cubicBezTo>
                  <a:cubicBezTo>
                    <a:pt x="723928" y="118671"/>
                    <a:pt x="728809" y="123856"/>
                    <a:pt x="730028" y="129652"/>
                  </a:cubicBezTo>
                  <a:cubicBezTo>
                    <a:pt x="735213" y="152833"/>
                    <a:pt x="739483" y="176319"/>
                    <a:pt x="744059" y="199806"/>
                  </a:cubicBezTo>
                  <a:cubicBezTo>
                    <a:pt x="747413" y="217192"/>
                    <a:pt x="744059" y="219936"/>
                    <a:pt x="726063" y="214447"/>
                  </a:cubicBezTo>
                  <a:cubicBezTo>
                    <a:pt x="724233" y="213836"/>
                    <a:pt x="722403" y="214141"/>
                    <a:pt x="720573" y="214141"/>
                  </a:cubicBezTo>
                  <a:cubicBezTo>
                    <a:pt x="718437" y="227562"/>
                    <a:pt x="720878" y="235797"/>
                    <a:pt x="737958" y="230917"/>
                  </a:cubicBezTo>
                  <a:cubicBezTo>
                    <a:pt x="741313" y="230002"/>
                    <a:pt x="750159" y="234578"/>
                    <a:pt x="750769" y="237933"/>
                  </a:cubicBezTo>
                  <a:cubicBezTo>
                    <a:pt x="762360" y="292836"/>
                    <a:pt x="773035" y="348043"/>
                    <a:pt x="784321" y="405081"/>
                  </a:cubicBezTo>
                  <a:cubicBezTo>
                    <a:pt x="736128" y="405081"/>
                    <a:pt x="689766" y="405081"/>
                    <a:pt x="639439" y="403862"/>
                  </a:cubicBezTo>
                  <a:cubicBezTo>
                    <a:pt x="640048" y="381290"/>
                    <a:pt x="640963" y="359633"/>
                    <a:pt x="641573" y="337978"/>
                  </a:cubicBezTo>
                  <a:cubicBezTo>
                    <a:pt x="640354" y="333098"/>
                    <a:pt x="639133" y="328217"/>
                    <a:pt x="636999" y="319677"/>
                  </a:cubicBezTo>
                  <a:cubicBezTo>
                    <a:pt x="630898" y="322727"/>
                    <a:pt x="624187" y="327607"/>
                    <a:pt x="616562" y="329743"/>
                  </a:cubicBezTo>
                  <a:cubicBezTo>
                    <a:pt x="609547" y="331573"/>
                    <a:pt x="601616" y="331267"/>
                    <a:pt x="593991" y="330658"/>
                  </a:cubicBezTo>
                  <a:cubicBezTo>
                    <a:pt x="585145" y="330352"/>
                    <a:pt x="581181" y="333402"/>
                    <a:pt x="580570" y="342553"/>
                  </a:cubicBezTo>
                  <a:cubicBezTo>
                    <a:pt x="579351" y="358414"/>
                    <a:pt x="577521" y="373970"/>
                    <a:pt x="574775" y="389526"/>
                  </a:cubicBezTo>
                  <a:cubicBezTo>
                    <a:pt x="573555" y="394406"/>
                    <a:pt x="569590" y="401116"/>
                    <a:pt x="565320" y="402641"/>
                  </a:cubicBezTo>
                  <a:cubicBezTo>
                    <a:pt x="560744" y="404166"/>
                    <a:pt x="553119" y="401726"/>
                    <a:pt x="549153" y="398371"/>
                  </a:cubicBezTo>
                  <a:cubicBezTo>
                    <a:pt x="539088" y="390136"/>
                    <a:pt x="530548" y="380070"/>
                    <a:pt x="519567" y="369090"/>
                  </a:cubicBezTo>
                  <a:cubicBezTo>
                    <a:pt x="516212" y="370309"/>
                    <a:pt x="509196" y="372749"/>
                    <a:pt x="500656" y="376105"/>
                  </a:cubicBezTo>
                  <a:cubicBezTo>
                    <a:pt x="504317" y="384950"/>
                    <a:pt x="507672" y="393491"/>
                    <a:pt x="511942" y="403556"/>
                  </a:cubicBezTo>
                  <a:cubicBezTo>
                    <a:pt x="486320" y="403556"/>
                    <a:pt x="459174" y="403556"/>
                    <a:pt x="427147" y="403556"/>
                  </a:cubicBezTo>
                  <a:cubicBezTo>
                    <a:pt x="434772" y="373970"/>
                    <a:pt x="442398" y="346518"/>
                    <a:pt x="448499" y="319067"/>
                  </a:cubicBezTo>
                  <a:cubicBezTo>
                    <a:pt x="450938" y="309001"/>
                    <a:pt x="448498" y="298326"/>
                    <a:pt x="450329" y="288260"/>
                  </a:cubicBezTo>
                  <a:cubicBezTo>
                    <a:pt x="466494" y="196755"/>
                    <a:pt x="483270" y="105251"/>
                    <a:pt x="499436" y="13746"/>
                  </a:cubicBezTo>
                  <a:cubicBezTo>
                    <a:pt x="501571" y="3070"/>
                    <a:pt x="505536" y="-285"/>
                    <a:pt x="516211" y="20"/>
                  </a:cubicBezTo>
                  <a:cubicBezTo>
                    <a:pt x="540613" y="935"/>
                    <a:pt x="565014" y="935"/>
                    <a:pt x="589416" y="325"/>
                  </a:cubicBezTo>
                  <a:cubicBezTo>
                    <a:pt x="600396" y="19"/>
                    <a:pt x="604667" y="5815"/>
                    <a:pt x="609242" y="14661"/>
                  </a:cubicBezTo>
                  <a:cubicBezTo>
                    <a:pt x="615647" y="26556"/>
                    <a:pt x="625102" y="36927"/>
                    <a:pt x="633032" y="48212"/>
                  </a:cubicBezTo>
                  <a:cubicBezTo>
                    <a:pt x="635169" y="47603"/>
                    <a:pt x="637303" y="47297"/>
                    <a:pt x="639438" y="46687"/>
                  </a:cubicBezTo>
                  <a:cubicBezTo>
                    <a:pt x="644014" y="36012"/>
                    <a:pt x="648284" y="25336"/>
                    <a:pt x="652249" y="16490"/>
                  </a:cubicBezTo>
                  <a:cubicBezTo>
                    <a:pt x="646759" y="11305"/>
                    <a:pt x="643099" y="7950"/>
                    <a:pt x="637608" y="2765"/>
                  </a:cubicBezTo>
                  <a:cubicBezTo>
                    <a:pt x="643327" y="1545"/>
                    <a:pt x="647578" y="1468"/>
                    <a:pt x="650757" y="2255"/>
                  </a:cubicBezTo>
                  <a:close/>
                  <a:moveTo>
                    <a:pt x="941154" y="34779"/>
                  </a:moveTo>
                  <a:cubicBezTo>
                    <a:pt x="933224" y="38743"/>
                    <a:pt x="926818" y="42099"/>
                    <a:pt x="915838" y="47589"/>
                  </a:cubicBezTo>
                  <a:cubicBezTo>
                    <a:pt x="926818" y="51859"/>
                    <a:pt x="927733" y="66805"/>
                    <a:pt x="941459" y="56740"/>
                  </a:cubicBezTo>
                  <a:cubicBezTo>
                    <a:pt x="953660" y="47894"/>
                    <a:pt x="941154" y="42709"/>
                    <a:pt x="941154" y="34779"/>
                  </a:cubicBezTo>
                  <a:close/>
                  <a:moveTo>
                    <a:pt x="1172179" y="67270"/>
                  </a:moveTo>
                  <a:cubicBezTo>
                    <a:pt x="1167458" y="69136"/>
                    <a:pt x="1162020" y="71483"/>
                    <a:pt x="1155866" y="74310"/>
                  </a:cubicBezTo>
                  <a:cubicBezTo>
                    <a:pt x="1151901" y="91249"/>
                    <a:pt x="1147701" y="109385"/>
                    <a:pt x="1144098" y="127639"/>
                  </a:cubicBezTo>
                  <a:cubicBezTo>
                    <a:pt x="1145536" y="128233"/>
                    <a:pt x="1146732" y="128470"/>
                    <a:pt x="1148229" y="128765"/>
                  </a:cubicBezTo>
                  <a:cubicBezTo>
                    <a:pt x="1155442" y="118996"/>
                    <a:pt x="1161396" y="107735"/>
                    <a:pt x="1170349" y="100176"/>
                  </a:cubicBezTo>
                  <a:cubicBezTo>
                    <a:pt x="1178526" y="93395"/>
                    <a:pt x="1180975" y="92012"/>
                    <a:pt x="1177183" y="82870"/>
                  </a:cubicBezTo>
                  <a:cubicBezTo>
                    <a:pt x="1174837" y="77432"/>
                    <a:pt x="1173565" y="71274"/>
                    <a:pt x="1172179" y="67270"/>
                  </a:cubicBezTo>
                  <a:close/>
                  <a:moveTo>
                    <a:pt x="1179187" y="47925"/>
                  </a:moveTo>
                  <a:cubicBezTo>
                    <a:pt x="1177636" y="49484"/>
                    <a:pt x="1176026" y="51343"/>
                    <a:pt x="1174474" y="52902"/>
                  </a:cubicBezTo>
                  <a:cubicBezTo>
                    <a:pt x="1178266" y="62045"/>
                    <a:pt x="1182298" y="71546"/>
                    <a:pt x="1186090" y="80689"/>
                  </a:cubicBezTo>
                  <a:cubicBezTo>
                    <a:pt x="1188602" y="80562"/>
                    <a:pt x="1191114" y="80436"/>
                    <a:pt x="1193626" y="80310"/>
                  </a:cubicBezTo>
                  <a:cubicBezTo>
                    <a:pt x="1196539" y="73424"/>
                    <a:pt x="1203871" y="63056"/>
                    <a:pt x="1201591" y="60431"/>
                  </a:cubicBezTo>
                  <a:cubicBezTo>
                    <a:pt x="1196611" y="54162"/>
                    <a:pt x="1186794" y="51914"/>
                    <a:pt x="1179187" y="47925"/>
                  </a:cubicBezTo>
                  <a:close/>
                  <a:moveTo>
                    <a:pt x="1616282" y="98520"/>
                  </a:moveTo>
                  <a:cubicBezTo>
                    <a:pt x="1614757" y="98826"/>
                    <a:pt x="1613536" y="99435"/>
                    <a:pt x="1612013" y="99741"/>
                  </a:cubicBezTo>
                  <a:cubicBezTo>
                    <a:pt x="1613843" y="106756"/>
                    <a:pt x="1615367" y="113466"/>
                    <a:pt x="1616891" y="120176"/>
                  </a:cubicBezTo>
                  <a:cubicBezTo>
                    <a:pt x="1612317" y="123532"/>
                    <a:pt x="1607131" y="127497"/>
                    <a:pt x="1601946" y="131157"/>
                  </a:cubicBezTo>
                  <a:cubicBezTo>
                    <a:pt x="1602557" y="132988"/>
                    <a:pt x="1603472" y="134818"/>
                    <a:pt x="1604081" y="136647"/>
                  </a:cubicBezTo>
                  <a:cubicBezTo>
                    <a:pt x="1616588" y="130242"/>
                    <a:pt x="1628483" y="152204"/>
                    <a:pt x="1642819" y="132987"/>
                  </a:cubicBezTo>
                  <a:cubicBezTo>
                    <a:pt x="1634278" y="122006"/>
                    <a:pt x="1625128" y="110111"/>
                    <a:pt x="1616282" y="98520"/>
                  </a:cubicBezTo>
                  <a:close/>
                  <a:moveTo>
                    <a:pt x="2234782" y="158915"/>
                  </a:moveTo>
                  <a:cubicBezTo>
                    <a:pt x="2230816" y="160439"/>
                    <a:pt x="2224715" y="161965"/>
                    <a:pt x="2218920" y="163794"/>
                  </a:cubicBezTo>
                  <a:cubicBezTo>
                    <a:pt x="2218920" y="172945"/>
                    <a:pt x="2234475" y="189416"/>
                    <a:pt x="2243321" y="189111"/>
                  </a:cubicBezTo>
                  <a:cubicBezTo>
                    <a:pt x="2245456" y="189111"/>
                    <a:pt x="2248812" y="187586"/>
                    <a:pt x="2249116" y="186061"/>
                  </a:cubicBezTo>
                  <a:cubicBezTo>
                    <a:pt x="2249422" y="183621"/>
                    <a:pt x="2248201" y="180570"/>
                    <a:pt x="2246982" y="178436"/>
                  </a:cubicBezTo>
                  <a:cubicBezTo>
                    <a:pt x="2243016" y="172030"/>
                    <a:pt x="2239051" y="165625"/>
                    <a:pt x="2234782" y="158915"/>
                  </a:cubicBezTo>
                  <a:close/>
                  <a:moveTo>
                    <a:pt x="1389655" y="30502"/>
                  </a:moveTo>
                  <a:cubicBezTo>
                    <a:pt x="1381725" y="34466"/>
                    <a:pt x="1375319" y="37822"/>
                    <a:pt x="1364339" y="43312"/>
                  </a:cubicBezTo>
                  <a:cubicBezTo>
                    <a:pt x="1375319" y="47583"/>
                    <a:pt x="1376235" y="62528"/>
                    <a:pt x="1389960" y="52463"/>
                  </a:cubicBezTo>
                  <a:cubicBezTo>
                    <a:pt x="1402160" y="43617"/>
                    <a:pt x="1389655" y="38432"/>
                    <a:pt x="1389655" y="30502"/>
                  </a:cubicBezTo>
                  <a:close/>
                  <a:moveTo>
                    <a:pt x="1221628" y="1"/>
                  </a:moveTo>
                  <a:lnTo>
                    <a:pt x="1221628" y="401022"/>
                  </a:lnTo>
                  <a:lnTo>
                    <a:pt x="1134110" y="401022"/>
                  </a:lnTo>
                  <a:lnTo>
                    <a:pt x="1044317" y="235833"/>
                  </a:lnTo>
                  <a:lnTo>
                    <a:pt x="1078525" y="241915"/>
                  </a:lnTo>
                  <a:cubicBezTo>
                    <a:pt x="1079061" y="240455"/>
                    <a:pt x="1079248" y="239249"/>
                    <a:pt x="1079480" y="237742"/>
                  </a:cubicBezTo>
                  <a:cubicBezTo>
                    <a:pt x="1069422" y="230937"/>
                    <a:pt x="1057925" y="225452"/>
                    <a:pt x="1050003" y="216818"/>
                  </a:cubicBezTo>
                  <a:cubicBezTo>
                    <a:pt x="1042892" y="208927"/>
                    <a:pt x="1041410" y="206537"/>
                    <a:pt x="1032432" y="210702"/>
                  </a:cubicBezTo>
                  <a:lnTo>
                    <a:pt x="1030952" y="211245"/>
                  </a:lnTo>
                  <a:lnTo>
                    <a:pt x="997542" y="149781"/>
                  </a:lnTo>
                  <a:lnTo>
                    <a:pt x="1006011" y="145824"/>
                  </a:lnTo>
                  <a:cubicBezTo>
                    <a:pt x="1005780" y="143319"/>
                    <a:pt x="1005551" y="140815"/>
                    <a:pt x="1005323" y="138310"/>
                  </a:cubicBezTo>
                  <a:cubicBezTo>
                    <a:pt x="998321" y="135683"/>
                    <a:pt x="987661" y="128785"/>
                    <a:pt x="985131" y="131170"/>
                  </a:cubicBezTo>
                  <a:cubicBezTo>
                    <a:pt x="979073" y="136406"/>
                    <a:pt x="977230" y="146307"/>
                    <a:pt x="973559" y="154071"/>
                  </a:cubicBezTo>
                  <a:cubicBezTo>
                    <a:pt x="975182" y="155557"/>
                    <a:pt x="977105" y="157089"/>
                    <a:pt x="978726" y="158575"/>
                  </a:cubicBezTo>
                  <a:lnTo>
                    <a:pt x="992161" y="152296"/>
                  </a:lnTo>
                  <a:lnTo>
                    <a:pt x="992891" y="162143"/>
                  </a:lnTo>
                  <a:lnTo>
                    <a:pt x="992890" y="189844"/>
                  </a:lnTo>
                  <a:lnTo>
                    <a:pt x="968414" y="172470"/>
                  </a:lnTo>
                  <a:cubicBezTo>
                    <a:pt x="961302" y="164580"/>
                    <a:pt x="959821" y="162189"/>
                    <a:pt x="950842" y="166354"/>
                  </a:cubicBezTo>
                  <a:cubicBezTo>
                    <a:pt x="945505" y="168923"/>
                    <a:pt x="939406" y="170449"/>
                    <a:pt x="935461" y="171998"/>
                  </a:cubicBezTo>
                  <a:cubicBezTo>
                    <a:pt x="937521" y="176637"/>
                    <a:pt x="940089" y="181974"/>
                    <a:pt x="943167" y="188007"/>
                  </a:cubicBezTo>
                  <a:lnTo>
                    <a:pt x="992891" y="196848"/>
                  </a:lnTo>
                  <a:lnTo>
                    <a:pt x="992890" y="260834"/>
                  </a:lnTo>
                  <a:lnTo>
                    <a:pt x="991845" y="260696"/>
                  </a:lnTo>
                  <a:cubicBezTo>
                    <a:pt x="985268" y="262640"/>
                    <a:pt x="987099" y="272992"/>
                    <a:pt x="983438" y="279397"/>
                  </a:cubicBezTo>
                  <a:lnTo>
                    <a:pt x="992891" y="279645"/>
                  </a:lnTo>
                  <a:lnTo>
                    <a:pt x="992890" y="401022"/>
                  </a:lnTo>
                  <a:lnTo>
                    <a:pt x="909950" y="401022"/>
                  </a:lnTo>
                  <a:lnTo>
                    <a:pt x="909950" y="1"/>
                  </a:lnTo>
                  <a:lnTo>
                    <a:pt x="1017531" y="1"/>
                  </a:lnTo>
                  <a:lnTo>
                    <a:pt x="1039920" y="41637"/>
                  </a:lnTo>
                  <a:lnTo>
                    <a:pt x="1018018" y="47895"/>
                  </a:lnTo>
                  <a:lnTo>
                    <a:pt x="1047003" y="54809"/>
                  </a:lnTo>
                  <a:lnTo>
                    <a:pt x="1078849" y="114029"/>
                  </a:lnTo>
                  <a:lnTo>
                    <a:pt x="1066219" y="116999"/>
                  </a:lnTo>
                  <a:cubicBezTo>
                    <a:pt x="1059342" y="132980"/>
                    <a:pt x="1052022" y="150097"/>
                    <a:pt x="1045271" y="167435"/>
                  </a:cubicBezTo>
                  <a:cubicBezTo>
                    <a:pt x="1046582" y="168272"/>
                    <a:pt x="1047718" y="168715"/>
                    <a:pt x="1049140" y="169268"/>
                  </a:cubicBezTo>
                  <a:cubicBezTo>
                    <a:pt x="1057956" y="160917"/>
                    <a:pt x="1065793" y="150875"/>
                    <a:pt x="1075936" y="145006"/>
                  </a:cubicBezTo>
                  <a:cubicBezTo>
                    <a:pt x="1085177" y="139766"/>
                    <a:pt x="1087830" y="138835"/>
                    <a:pt x="1085702" y="129169"/>
                  </a:cubicBezTo>
                  <a:lnTo>
                    <a:pt x="1085271" y="125971"/>
                  </a:lnTo>
                  <a:lnTo>
                    <a:pt x="1141017" y="229635"/>
                  </a:lnTo>
                  <a:cubicBezTo>
                    <a:pt x="1139853" y="222523"/>
                    <a:pt x="1139271" y="215811"/>
                    <a:pt x="1139271" y="209497"/>
                  </a:cubicBezTo>
                  <a:lnTo>
                    <a:pt x="1139271" y="1"/>
                  </a:lnTo>
                  <a:close/>
                  <a:moveTo>
                    <a:pt x="1602861" y="49108"/>
                  </a:moveTo>
                  <a:cubicBezTo>
                    <a:pt x="1598591" y="51853"/>
                    <a:pt x="1593711" y="55208"/>
                    <a:pt x="1588220" y="59173"/>
                  </a:cubicBezTo>
                  <a:cubicBezTo>
                    <a:pt x="1587611" y="76559"/>
                    <a:pt x="1587001" y="95165"/>
                    <a:pt x="1587001" y="113771"/>
                  </a:cubicBezTo>
                  <a:cubicBezTo>
                    <a:pt x="1588526" y="114076"/>
                    <a:pt x="1589746" y="114076"/>
                    <a:pt x="1591271" y="114076"/>
                  </a:cubicBezTo>
                  <a:cubicBezTo>
                    <a:pt x="1596456" y="103096"/>
                    <a:pt x="1600116" y="90895"/>
                    <a:pt x="1607436" y="81744"/>
                  </a:cubicBezTo>
                  <a:cubicBezTo>
                    <a:pt x="1614147" y="73509"/>
                    <a:pt x="1616282" y="71679"/>
                    <a:pt x="1610792" y="63443"/>
                  </a:cubicBezTo>
                  <a:cubicBezTo>
                    <a:pt x="1607437" y="58563"/>
                    <a:pt x="1604997" y="52768"/>
                    <a:pt x="1602861" y="49108"/>
                  </a:cubicBezTo>
                  <a:close/>
                  <a:moveTo>
                    <a:pt x="1509222" y="31417"/>
                  </a:moveTo>
                  <a:cubicBezTo>
                    <a:pt x="1494276" y="35382"/>
                    <a:pt x="1480550" y="39347"/>
                    <a:pt x="1466824" y="43312"/>
                  </a:cubicBezTo>
                  <a:cubicBezTo>
                    <a:pt x="1478110" y="47888"/>
                    <a:pt x="1489091" y="51243"/>
                    <a:pt x="1500071" y="51243"/>
                  </a:cubicBezTo>
                  <a:cubicBezTo>
                    <a:pt x="1510747" y="51548"/>
                    <a:pt x="1514407" y="44533"/>
                    <a:pt x="1509222" y="31417"/>
                  </a:cubicBezTo>
                  <a:close/>
                  <a:moveTo>
                    <a:pt x="1613232" y="32637"/>
                  </a:moveTo>
                  <a:cubicBezTo>
                    <a:pt x="1612012" y="34772"/>
                    <a:pt x="1610487" y="36602"/>
                    <a:pt x="1609573" y="38432"/>
                  </a:cubicBezTo>
                  <a:cubicBezTo>
                    <a:pt x="1615061" y="46668"/>
                    <a:pt x="1620857" y="55208"/>
                    <a:pt x="1626347" y="63443"/>
                  </a:cubicBezTo>
                  <a:cubicBezTo>
                    <a:pt x="1628789" y="62833"/>
                    <a:pt x="1631228" y="62224"/>
                    <a:pt x="1633668" y="61613"/>
                  </a:cubicBezTo>
                  <a:cubicBezTo>
                    <a:pt x="1635193" y="54293"/>
                    <a:pt x="1640378" y="42702"/>
                    <a:pt x="1637633" y="40568"/>
                  </a:cubicBezTo>
                  <a:cubicBezTo>
                    <a:pt x="1631532" y="35382"/>
                    <a:pt x="1621468" y="35077"/>
                    <a:pt x="1613232" y="32637"/>
                  </a:cubicBezTo>
                  <a:close/>
                  <a:moveTo>
                    <a:pt x="1601946" y="9456"/>
                  </a:moveTo>
                  <a:cubicBezTo>
                    <a:pt x="1600116" y="17386"/>
                    <a:pt x="1598896" y="23486"/>
                    <a:pt x="1596456" y="34162"/>
                  </a:cubicBezTo>
                  <a:cubicBezTo>
                    <a:pt x="1608046" y="28062"/>
                    <a:pt x="1615673" y="24096"/>
                    <a:pt x="1624822" y="19521"/>
                  </a:cubicBezTo>
                  <a:cubicBezTo>
                    <a:pt x="1655019" y="31111"/>
                    <a:pt x="1671490" y="54598"/>
                    <a:pt x="1671794" y="87844"/>
                  </a:cubicBezTo>
                  <a:cubicBezTo>
                    <a:pt x="1671490" y="172335"/>
                    <a:pt x="1670880" y="256519"/>
                    <a:pt x="1669354" y="340703"/>
                  </a:cubicBezTo>
                  <a:cubicBezTo>
                    <a:pt x="1668745" y="361750"/>
                    <a:pt x="1657154" y="378220"/>
                    <a:pt x="1637938" y="387676"/>
                  </a:cubicBezTo>
                  <a:cubicBezTo>
                    <a:pt x="1633668" y="389811"/>
                    <a:pt x="1627873" y="388591"/>
                    <a:pt x="1622992" y="389201"/>
                  </a:cubicBezTo>
                  <a:cubicBezTo>
                    <a:pt x="1618722" y="389811"/>
                    <a:pt x="1613231" y="389201"/>
                    <a:pt x="1610487" y="391641"/>
                  </a:cubicBezTo>
                  <a:cubicBezTo>
                    <a:pt x="1597372" y="404146"/>
                    <a:pt x="1580901" y="402926"/>
                    <a:pt x="1565039" y="402622"/>
                  </a:cubicBezTo>
                  <a:cubicBezTo>
                    <a:pt x="1547654" y="402622"/>
                    <a:pt x="1530267" y="399876"/>
                    <a:pt x="1513187" y="397742"/>
                  </a:cubicBezTo>
                  <a:cubicBezTo>
                    <a:pt x="1509221" y="397131"/>
                    <a:pt x="1505256" y="393471"/>
                    <a:pt x="1500377" y="390725"/>
                  </a:cubicBezTo>
                  <a:cubicBezTo>
                    <a:pt x="1496715" y="403842"/>
                    <a:pt x="1486650" y="404146"/>
                    <a:pt x="1472009" y="400791"/>
                  </a:cubicBezTo>
                  <a:cubicBezTo>
                    <a:pt x="1485734" y="391336"/>
                    <a:pt x="1497631" y="382796"/>
                    <a:pt x="1496716" y="366324"/>
                  </a:cubicBezTo>
                  <a:cubicBezTo>
                    <a:pt x="1496411" y="363580"/>
                    <a:pt x="1497326" y="360224"/>
                    <a:pt x="1496106" y="357784"/>
                  </a:cubicBezTo>
                  <a:cubicBezTo>
                    <a:pt x="1487565" y="340398"/>
                    <a:pt x="1489700" y="337043"/>
                    <a:pt x="1506477" y="336433"/>
                  </a:cubicBezTo>
                  <a:cubicBezTo>
                    <a:pt x="1510746" y="344668"/>
                    <a:pt x="1514712" y="351989"/>
                    <a:pt x="1518372" y="359309"/>
                  </a:cubicBezTo>
                  <a:cubicBezTo>
                    <a:pt x="1539418" y="355954"/>
                    <a:pt x="1548568" y="334603"/>
                    <a:pt x="1537283" y="317522"/>
                  </a:cubicBezTo>
                  <a:cubicBezTo>
                    <a:pt x="1534842" y="313862"/>
                    <a:pt x="1532708" y="309287"/>
                    <a:pt x="1532708" y="305017"/>
                  </a:cubicBezTo>
                  <a:cubicBezTo>
                    <a:pt x="1532708" y="235472"/>
                    <a:pt x="1533623" y="165929"/>
                    <a:pt x="1533317" y="96386"/>
                  </a:cubicBezTo>
                  <a:cubicBezTo>
                    <a:pt x="1533012" y="75339"/>
                    <a:pt x="1511662" y="61309"/>
                    <a:pt x="1492445" y="68628"/>
                  </a:cubicBezTo>
                  <a:cubicBezTo>
                    <a:pt x="1489701" y="69544"/>
                    <a:pt x="1487261" y="76255"/>
                    <a:pt x="1487260" y="80525"/>
                  </a:cubicBezTo>
                  <a:cubicBezTo>
                    <a:pt x="1486650" y="115602"/>
                    <a:pt x="1486955" y="150678"/>
                    <a:pt x="1486650" y="185755"/>
                  </a:cubicBezTo>
                  <a:cubicBezTo>
                    <a:pt x="1486650" y="191245"/>
                    <a:pt x="1485735" y="196736"/>
                    <a:pt x="1485125" y="202226"/>
                  </a:cubicBezTo>
                  <a:cubicBezTo>
                    <a:pt x="1485125" y="202226"/>
                    <a:pt x="1484821" y="202226"/>
                    <a:pt x="1484821" y="202226"/>
                  </a:cubicBezTo>
                  <a:cubicBezTo>
                    <a:pt x="1466824" y="195821"/>
                    <a:pt x="1471705" y="211071"/>
                    <a:pt x="1466824" y="219611"/>
                  </a:cubicBezTo>
                  <a:cubicBezTo>
                    <a:pt x="1485430" y="223882"/>
                    <a:pt x="1483295" y="211377"/>
                    <a:pt x="1484821" y="202226"/>
                  </a:cubicBezTo>
                  <a:cubicBezTo>
                    <a:pt x="1485125" y="236083"/>
                    <a:pt x="1486345" y="269634"/>
                    <a:pt x="1486040" y="303491"/>
                  </a:cubicBezTo>
                  <a:cubicBezTo>
                    <a:pt x="1485735" y="318742"/>
                    <a:pt x="1490616" y="334907"/>
                    <a:pt x="1479330" y="348938"/>
                  </a:cubicBezTo>
                  <a:cubicBezTo>
                    <a:pt x="1478415" y="349853"/>
                    <a:pt x="1482076" y="354124"/>
                    <a:pt x="1481465" y="355954"/>
                  </a:cubicBezTo>
                  <a:cubicBezTo>
                    <a:pt x="1480245" y="360224"/>
                    <a:pt x="1478415" y="365409"/>
                    <a:pt x="1475060" y="367545"/>
                  </a:cubicBezTo>
                  <a:cubicBezTo>
                    <a:pt x="1464689" y="374255"/>
                    <a:pt x="1453709" y="380051"/>
                    <a:pt x="1443033" y="388286"/>
                  </a:cubicBezTo>
                  <a:cubicBezTo>
                    <a:pt x="1455233" y="387370"/>
                    <a:pt x="1464385" y="387981"/>
                    <a:pt x="1464690" y="403842"/>
                  </a:cubicBezTo>
                  <a:cubicBezTo>
                    <a:pt x="1426562" y="403537"/>
                    <a:pt x="1388130" y="403537"/>
                    <a:pt x="1347258" y="403537"/>
                  </a:cubicBezTo>
                  <a:cubicBezTo>
                    <a:pt x="1347563" y="300746"/>
                    <a:pt x="1347868" y="199176"/>
                    <a:pt x="1348173" y="96080"/>
                  </a:cubicBezTo>
                  <a:cubicBezTo>
                    <a:pt x="1353967" y="95165"/>
                    <a:pt x="1359764" y="95471"/>
                    <a:pt x="1364339" y="93335"/>
                  </a:cubicBezTo>
                  <a:cubicBezTo>
                    <a:pt x="1368304" y="91505"/>
                    <a:pt x="1371658" y="86929"/>
                    <a:pt x="1373794" y="82965"/>
                  </a:cubicBezTo>
                  <a:cubicBezTo>
                    <a:pt x="1374710" y="81440"/>
                    <a:pt x="1371659" y="78085"/>
                    <a:pt x="1370439" y="75339"/>
                  </a:cubicBezTo>
                  <a:cubicBezTo>
                    <a:pt x="1367083" y="78389"/>
                    <a:pt x="1363729" y="81440"/>
                    <a:pt x="1360374" y="84185"/>
                  </a:cubicBezTo>
                  <a:cubicBezTo>
                    <a:pt x="1358544" y="85710"/>
                    <a:pt x="1356408" y="87235"/>
                    <a:pt x="1350918" y="91505"/>
                  </a:cubicBezTo>
                  <a:cubicBezTo>
                    <a:pt x="1345733" y="59784"/>
                    <a:pt x="1349394" y="31112"/>
                    <a:pt x="1347867" y="0"/>
                  </a:cubicBezTo>
                  <a:cubicBezTo>
                    <a:pt x="1433882" y="2440"/>
                    <a:pt x="1518371" y="-3660"/>
                    <a:pt x="1601946" y="9456"/>
                  </a:cubicBezTo>
                  <a:close/>
                  <a:moveTo>
                    <a:pt x="2453477" y="67104"/>
                  </a:moveTo>
                  <a:cubicBezTo>
                    <a:pt x="2446767" y="70459"/>
                    <a:pt x="2440057" y="73814"/>
                    <a:pt x="2433346" y="77170"/>
                  </a:cubicBezTo>
                  <a:cubicBezTo>
                    <a:pt x="2436549" y="90896"/>
                    <a:pt x="2439904" y="100580"/>
                    <a:pt x="2444060" y="106909"/>
                  </a:cubicBezTo>
                  <a:lnTo>
                    <a:pt x="2447826" y="109241"/>
                  </a:lnTo>
                  <a:lnTo>
                    <a:pt x="2447987" y="110112"/>
                  </a:lnTo>
                  <a:cubicBezTo>
                    <a:pt x="2451343" y="111942"/>
                    <a:pt x="2454393" y="113772"/>
                    <a:pt x="2459577" y="116518"/>
                  </a:cubicBezTo>
                  <a:lnTo>
                    <a:pt x="2447826" y="109241"/>
                  </a:lnTo>
                  <a:lnTo>
                    <a:pt x="2442802" y="82050"/>
                  </a:lnTo>
                  <a:cubicBezTo>
                    <a:pt x="2447072" y="78086"/>
                    <a:pt x="2451343" y="73814"/>
                    <a:pt x="2455612" y="69850"/>
                  </a:cubicBezTo>
                  <a:cubicBezTo>
                    <a:pt x="2455002" y="68935"/>
                    <a:pt x="2454087" y="68019"/>
                    <a:pt x="2453477" y="67104"/>
                  </a:cubicBezTo>
                  <a:close/>
                  <a:moveTo>
                    <a:pt x="2034118" y="916"/>
                  </a:moveTo>
                  <a:cubicBezTo>
                    <a:pt x="2034118" y="26842"/>
                    <a:pt x="2034118" y="51854"/>
                    <a:pt x="2034118" y="79305"/>
                  </a:cubicBezTo>
                  <a:cubicBezTo>
                    <a:pt x="2010936" y="79610"/>
                    <a:pt x="1988365" y="79611"/>
                    <a:pt x="1965794" y="79611"/>
                  </a:cubicBezTo>
                  <a:cubicBezTo>
                    <a:pt x="1936207" y="79611"/>
                    <a:pt x="1939868" y="75950"/>
                    <a:pt x="1939562" y="105231"/>
                  </a:cubicBezTo>
                  <a:cubicBezTo>
                    <a:pt x="1939259" y="123534"/>
                    <a:pt x="1939563" y="141529"/>
                    <a:pt x="1939563" y="161355"/>
                  </a:cubicBezTo>
                  <a:cubicBezTo>
                    <a:pt x="1925837" y="165015"/>
                    <a:pt x="1924313" y="152509"/>
                    <a:pt x="1924007" y="144884"/>
                  </a:cubicBezTo>
                  <a:cubicBezTo>
                    <a:pt x="1923701" y="128108"/>
                    <a:pt x="1915467" y="121398"/>
                    <a:pt x="1898690" y="119873"/>
                  </a:cubicBezTo>
                  <a:cubicBezTo>
                    <a:pt x="1902655" y="128718"/>
                    <a:pt x="1881914" y="138784"/>
                    <a:pt x="1901436" y="147020"/>
                  </a:cubicBezTo>
                  <a:cubicBezTo>
                    <a:pt x="1898080" y="160440"/>
                    <a:pt x="1901740" y="177826"/>
                    <a:pt x="1880084" y="182707"/>
                  </a:cubicBezTo>
                  <a:cubicBezTo>
                    <a:pt x="1881915" y="184537"/>
                    <a:pt x="1884050" y="186062"/>
                    <a:pt x="1885880" y="187586"/>
                  </a:cubicBezTo>
                  <a:cubicBezTo>
                    <a:pt x="1891370" y="182706"/>
                    <a:pt x="1897165" y="178131"/>
                    <a:pt x="1902655" y="173251"/>
                  </a:cubicBezTo>
                  <a:cubicBezTo>
                    <a:pt x="1915772" y="180571"/>
                    <a:pt x="1942614" y="176911"/>
                    <a:pt x="1956339" y="167455"/>
                  </a:cubicBezTo>
                  <a:cubicBezTo>
                    <a:pt x="1962744" y="163185"/>
                    <a:pt x="1971285" y="160135"/>
                    <a:pt x="1979215" y="159524"/>
                  </a:cubicBezTo>
                  <a:cubicBezTo>
                    <a:pt x="1993551" y="158305"/>
                    <a:pt x="2007582" y="159220"/>
                    <a:pt x="2021918" y="159525"/>
                  </a:cubicBezTo>
                  <a:cubicBezTo>
                    <a:pt x="2023442" y="159525"/>
                    <a:pt x="2024663" y="160440"/>
                    <a:pt x="2027712" y="161660"/>
                  </a:cubicBezTo>
                  <a:cubicBezTo>
                    <a:pt x="2027713" y="184841"/>
                    <a:pt x="2027407" y="208633"/>
                    <a:pt x="2027407" y="233034"/>
                  </a:cubicBezTo>
                  <a:cubicBezTo>
                    <a:pt x="2005446" y="233034"/>
                    <a:pt x="1983789" y="241880"/>
                    <a:pt x="1966709" y="215343"/>
                  </a:cubicBezTo>
                  <a:cubicBezTo>
                    <a:pt x="1966710" y="224494"/>
                    <a:pt x="1966709" y="227849"/>
                    <a:pt x="1966709" y="231204"/>
                  </a:cubicBezTo>
                  <a:cubicBezTo>
                    <a:pt x="1965794" y="231509"/>
                    <a:pt x="1964880" y="232424"/>
                    <a:pt x="1963964" y="232424"/>
                  </a:cubicBezTo>
                  <a:cubicBezTo>
                    <a:pt x="1938343" y="236085"/>
                    <a:pt x="1938953" y="236085"/>
                    <a:pt x="1938648" y="263231"/>
                  </a:cubicBezTo>
                  <a:cubicBezTo>
                    <a:pt x="1938648" y="277872"/>
                    <a:pt x="1936817" y="292207"/>
                    <a:pt x="1934683" y="306543"/>
                  </a:cubicBezTo>
                  <a:cubicBezTo>
                    <a:pt x="1934072" y="309289"/>
                    <a:pt x="1927972" y="311119"/>
                    <a:pt x="1924922" y="313559"/>
                  </a:cubicBezTo>
                  <a:cubicBezTo>
                    <a:pt x="1918821" y="318744"/>
                    <a:pt x="1912721" y="323929"/>
                    <a:pt x="1907536" y="331860"/>
                  </a:cubicBezTo>
                  <a:cubicBezTo>
                    <a:pt x="1939868" y="317829"/>
                    <a:pt x="1972809" y="329420"/>
                    <a:pt x="2007581" y="324844"/>
                  </a:cubicBezTo>
                  <a:cubicBezTo>
                    <a:pt x="2009106" y="343145"/>
                    <a:pt x="2010327" y="359006"/>
                    <a:pt x="2011242" y="372426"/>
                  </a:cubicBezTo>
                  <a:cubicBezTo>
                    <a:pt x="2020392" y="371817"/>
                    <a:pt x="2034118" y="367852"/>
                    <a:pt x="2035948" y="370902"/>
                  </a:cubicBezTo>
                  <a:cubicBezTo>
                    <a:pt x="2041439" y="379747"/>
                    <a:pt x="2042049" y="391643"/>
                    <a:pt x="2045098" y="404454"/>
                  </a:cubicBezTo>
                  <a:cubicBezTo>
                    <a:pt x="2031982" y="404454"/>
                    <a:pt x="2023137" y="404454"/>
                    <a:pt x="2011851" y="403539"/>
                  </a:cubicBezTo>
                  <a:cubicBezTo>
                    <a:pt x="2015511" y="397743"/>
                    <a:pt x="2017647" y="394693"/>
                    <a:pt x="2019782" y="391338"/>
                  </a:cubicBezTo>
                  <a:cubicBezTo>
                    <a:pt x="2019172" y="390118"/>
                    <a:pt x="2018867" y="388593"/>
                    <a:pt x="2018257" y="387068"/>
                  </a:cubicBezTo>
                  <a:cubicBezTo>
                    <a:pt x="2002396" y="391643"/>
                    <a:pt x="1986535" y="396523"/>
                    <a:pt x="1969760" y="401403"/>
                  </a:cubicBezTo>
                  <a:cubicBezTo>
                    <a:pt x="1962439" y="383713"/>
                    <a:pt x="1955424" y="366937"/>
                    <a:pt x="1946883" y="346806"/>
                  </a:cubicBezTo>
                  <a:cubicBezTo>
                    <a:pt x="1935598" y="353210"/>
                    <a:pt x="1923398" y="358701"/>
                    <a:pt x="1912721" y="366631"/>
                  </a:cubicBezTo>
                  <a:cubicBezTo>
                    <a:pt x="1899301" y="376392"/>
                    <a:pt x="1901131" y="389203"/>
                    <a:pt x="1912722" y="403539"/>
                  </a:cubicBezTo>
                  <a:cubicBezTo>
                    <a:pt x="1873680" y="402928"/>
                    <a:pt x="1837382" y="402624"/>
                    <a:pt x="1799865" y="402014"/>
                  </a:cubicBezTo>
                  <a:cubicBezTo>
                    <a:pt x="1799865" y="352906"/>
                    <a:pt x="1800170" y="306543"/>
                    <a:pt x="1800170" y="257435"/>
                  </a:cubicBezTo>
                  <a:cubicBezTo>
                    <a:pt x="1815727" y="263536"/>
                    <a:pt x="1829147" y="268721"/>
                    <a:pt x="1844094" y="274517"/>
                  </a:cubicBezTo>
                  <a:cubicBezTo>
                    <a:pt x="1844703" y="272381"/>
                    <a:pt x="1847448" y="265671"/>
                    <a:pt x="1846533" y="265061"/>
                  </a:cubicBezTo>
                  <a:cubicBezTo>
                    <a:pt x="1840737" y="261401"/>
                    <a:pt x="1834027" y="258960"/>
                    <a:pt x="1825181" y="255301"/>
                  </a:cubicBezTo>
                  <a:cubicBezTo>
                    <a:pt x="1823352" y="244625"/>
                    <a:pt x="1813896" y="243100"/>
                    <a:pt x="1797425" y="247980"/>
                  </a:cubicBezTo>
                  <a:cubicBezTo>
                    <a:pt x="1800476" y="232119"/>
                    <a:pt x="1803220" y="219003"/>
                    <a:pt x="1805355" y="205887"/>
                  </a:cubicBezTo>
                  <a:cubicBezTo>
                    <a:pt x="1806880" y="195822"/>
                    <a:pt x="1812981" y="185452"/>
                    <a:pt x="1802916" y="175995"/>
                  </a:cubicBezTo>
                  <a:cubicBezTo>
                    <a:pt x="1801085" y="174471"/>
                    <a:pt x="1800171" y="170810"/>
                    <a:pt x="1800171" y="168065"/>
                  </a:cubicBezTo>
                  <a:cubicBezTo>
                    <a:pt x="1800171" y="123533"/>
                    <a:pt x="1800171" y="79001"/>
                    <a:pt x="1800476" y="34468"/>
                  </a:cubicBezTo>
                  <a:cubicBezTo>
                    <a:pt x="1800476" y="17692"/>
                    <a:pt x="1807186" y="9456"/>
                    <a:pt x="1819691" y="8541"/>
                  </a:cubicBezTo>
                  <a:cubicBezTo>
                    <a:pt x="1814811" y="34163"/>
                    <a:pt x="1809626" y="60394"/>
                    <a:pt x="1804440" y="86321"/>
                  </a:cubicBezTo>
                  <a:cubicBezTo>
                    <a:pt x="1829757" y="98521"/>
                    <a:pt x="1839822" y="91811"/>
                    <a:pt x="1842873" y="59174"/>
                  </a:cubicBezTo>
                  <a:cubicBezTo>
                    <a:pt x="1841043" y="53684"/>
                    <a:pt x="1839517" y="48194"/>
                    <a:pt x="1837688" y="42703"/>
                  </a:cubicBezTo>
                  <a:cubicBezTo>
                    <a:pt x="1835857" y="36603"/>
                    <a:pt x="1833722" y="30197"/>
                    <a:pt x="1831892" y="23793"/>
                  </a:cubicBezTo>
                  <a:cubicBezTo>
                    <a:pt x="1829758" y="16777"/>
                    <a:pt x="1827927" y="9456"/>
                    <a:pt x="1825791" y="2441"/>
                  </a:cubicBezTo>
                  <a:cubicBezTo>
                    <a:pt x="1829148" y="1222"/>
                    <a:pt x="1830367" y="306"/>
                    <a:pt x="1831892" y="306"/>
                  </a:cubicBezTo>
                  <a:cubicBezTo>
                    <a:pt x="1841043" y="1"/>
                    <a:pt x="1850193" y="1"/>
                    <a:pt x="1860258" y="1"/>
                  </a:cubicBezTo>
                  <a:cubicBezTo>
                    <a:pt x="1861479" y="14032"/>
                    <a:pt x="1871238" y="13726"/>
                    <a:pt x="1881610" y="13117"/>
                  </a:cubicBezTo>
                  <a:cubicBezTo>
                    <a:pt x="1887100" y="12811"/>
                    <a:pt x="1894420" y="11896"/>
                    <a:pt x="1897470" y="14642"/>
                  </a:cubicBezTo>
                  <a:cubicBezTo>
                    <a:pt x="1907231" y="24097"/>
                    <a:pt x="1917297" y="25317"/>
                    <a:pt x="1928582" y="18912"/>
                  </a:cubicBezTo>
                  <a:cubicBezTo>
                    <a:pt x="1935598" y="14642"/>
                    <a:pt x="1942308" y="9762"/>
                    <a:pt x="1949323" y="5186"/>
                  </a:cubicBezTo>
                  <a:cubicBezTo>
                    <a:pt x="1948408" y="3661"/>
                    <a:pt x="1947799" y="2137"/>
                    <a:pt x="1946883" y="611"/>
                  </a:cubicBezTo>
                  <a:cubicBezTo>
                    <a:pt x="1975249" y="916"/>
                    <a:pt x="2003617" y="916"/>
                    <a:pt x="2034118" y="916"/>
                  </a:cubicBezTo>
                  <a:close/>
                  <a:moveTo>
                    <a:pt x="3240739" y="156703"/>
                  </a:moveTo>
                  <a:cubicBezTo>
                    <a:pt x="3240739" y="156703"/>
                    <a:pt x="3240434" y="157008"/>
                    <a:pt x="3240434" y="157008"/>
                  </a:cubicBezTo>
                  <a:lnTo>
                    <a:pt x="3240421" y="156719"/>
                  </a:lnTo>
                  <a:lnTo>
                    <a:pt x="3240434" y="156703"/>
                  </a:lnTo>
                  <a:cubicBezTo>
                    <a:pt x="3240434" y="156703"/>
                    <a:pt x="3240739" y="156703"/>
                    <a:pt x="3240739" y="156703"/>
                  </a:cubicBezTo>
                  <a:close/>
                  <a:moveTo>
                    <a:pt x="2237221" y="7626"/>
                  </a:moveTo>
                  <a:cubicBezTo>
                    <a:pt x="2225020" y="13726"/>
                    <a:pt x="2213734" y="19522"/>
                    <a:pt x="2202144" y="25623"/>
                  </a:cubicBezTo>
                  <a:cubicBezTo>
                    <a:pt x="2200314" y="21047"/>
                    <a:pt x="2198180" y="16777"/>
                    <a:pt x="2196349" y="12201"/>
                  </a:cubicBezTo>
                  <a:cubicBezTo>
                    <a:pt x="2195129" y="12201"/>
                    <a:pt x="2194214" y="11896"/>
                    <a:pt x="2192994" y="11896"/>
                  </a:cubicBezTo>
                  <a:cubicBezTo>
                    <a:pt x="2191164" y="22877"/>
                    <a:pt x="2188419" y="33553"/>
                    <a:pt x="2187503" y="44533"/>
                  </a:cubicBezTo>
                  <a:cubicBezTo>
                    <a:pt x="2187504" y="46669"/>
                    <a:pt x="2196044" y="50939"/>
                    <a:pt x="2200313" y="50634"/>
                  </a:cubicBezTo>
                  <a:cubicBezTo>
                    <a:pt x="2208244" y="50024"/>
                    <a:pt x="2215869" y="46669"/>
                    <a:pt x="2224411" y="44228"/>
                  </a:cubicBezTo>
                  <a:cubicBezTo>
                    <a:pt x="2222885" y="38127"/>
                    <a:pt x="2221666" y="32942"/>
                    <a:pt x="2220445" y="26842"/>
                  </a:cubicBezTo>
                  <a:cubicBezTo>
                    <a:pt x="2232951" y="26538"/>
                    <a:pt x="2239356" y="21047"/>
                    <a:pt x="2237221" y="7626"/>
                  </a:cubicBezTo>
                  <a:close/>
                  <a:moveTo>
                    <a:pt x="3260870" y="148162"/>
                  </a:moveTo>
                  <a:cubicBezTo>
                    <a:pt x="3262396" y="153653"/>
                    <a:pt x="3263615" y="159143"/>
                    <a:pt x="3265140" y="164633"/>
                  </a:cubicBezTo>
                  <a:cubicBezTo>
                    <a:pt x="3260870" y="164023"/>
                    <a:pt x="3256600" y="163108"/>
                    <a:pt x="3251110" y="162193"/>
                  </a:cubicBezTo>
                  <a:cubicBezTo>
                    <a:pt x="3252024" y="165243"/>
                    <a:pt x="3253245" y="168599"/>
                    <a:pt x="3254160" y="171649"/>
                  </a:cubicBezTo>
                  <a:cubicBezTo>
                    <a:pt x="3252940" y="172563"/>
                    <a:pt x="3251720" y="173173"/>
                    <a:pt x="3250804" y="173478"/>
                  </a:cubicBezTo>
                  <a:cubicBezTo>
                    <a:pt x="3247450" y="167378"/>
                    <a:pt x="3244400" y="161583"/>
                    <a:pt x="3241044" y="155483"/>
                  </a:cubicBezTo>
                  <a:cubicBezTo>
                    <a:pt x="3246839" y="153348"/>
                    <a:pt x="3252635" y="151213"/>
                    <a:pt x="3260870" y="148162"/>
                  </a:cubicBezTo>
                  <a:close/>
                  <a:moveTo>
                    <a:pt x="2822213" y="73806"/>
                  </a:moveTo>
                  <a:cubicBezTo>
                    <a:pt x="2821298" y="86311"/>
                    <a:pt x="2820687" y="96072"/>
                    <a:pt x="2820078" y="104002"/>
                  </a:cubicBezTo>
                  <a:cubicBezTo>
                    <a:pt x="2805743" y="104612"/>
                    <a:pt x="2794152" y="104917"/>
                    <a:pt x="2782866" y="105223"/>
                  </a:cubicBezTo>
                  <a:cubicBezTo>
                    <a:pt x="2777070" y="105527"/>
                    <a:pt x="2769141" y="103697"/>
                    <a:pt x="2766089" y="106748"/>
                  </a:cubicBezTo>
                  <a:cubicBezTo>
                    <a:pt x="2757550" y="114983"/>
                    <a:pt x="2750534" y="125658"/>
                    <a:pt x="2742298" y="136029"/>
                  </a:cubicBezTo>
                  <a:cubicBezTo>
                    <a:pt x="2764259" y="159211"/>
                    <a:pt x="2788966" y="157990"/>
                    <a:pt x="2812758" y="143044"/>
                  </a:cubicBezTo>
                  <a:cubicBezTo>
                    <a:pt x="2815807" y="151280"/>
                    <a:pt x="2818248" y="157380"/>
                    <a:pt x="2819467" y="160735"/>
                  </a:cubicBezTo>
                  <a:cubicBezTo>
                    <a:pt x="2834718" y="156771"/>
                    <a:pt x="2847834" y="153416"/>
                    <a:pt x="2862475" y="149450"/>
                  </a:cubicBezTo>
                  <a:cubicBezTo>
                    <a:pt x="2853630" y="141215"/>
                    <a:pt x="2837463" y="138774"/>
                    <a:pt x="2837464" y="121084"/>
                  </a:cubicBezTo>
                  <a:cubicBezTo>
                    <a:pt x="2841430" y="124134"/>
                    <a:pt x="2844479" y="126269"/>
                    <a:pt x="2850579" y="130843"/>
                  </a:cubicBezTo>
                  <a:cubicBezTo>
                    <a:pt x="2847529" y="115898"/>
                    <a:pt x="2842954" y="104612"/>
                    <a:pt x="2843564" y="93632"/>
                  </a:cubicBezTo>
                  <a:cubicBezTo>
                    <a:pt x="2844784" y="74416"/>
                    <a:pt x="2828619" y="81736"/>
                    <a:pt x="2822213" y="73806"/>
                  </a:cubicBezTo>
                  <a:close/>
                  <a:moveTo>
                    <a:pt x="2803607" y="34153"/>
                  </a:moveTo>
                  <a:cubicBezTo>
                    <a:pt x="2801777" y="35984"/>
                    <a:pt x="2799947" y="37508"/>
                    <a:pt x="2798116" y="39339"/>
                  </a:cubicBezTo>
                  <a:cubicBezTo>
                    <a:pt x="2803302" y="47269"/>
                    <a:pt x="2808792" y="55505"/>
                    <a:pt x="2813977" y="63436"/>
                  </a:cubicBezTo>
                  <a:cubicBezTo>
                    <a:pt x="2815503" y="63130"/>
                    <a:pt x="2817332" y="62825"/>
                    <a:pt x="2819163" y="62520"/>
                  </a:cubicBezTo>
                  <a:cubicBezTo>
                    <a:pt x="2818858" y="56420"/>
                    <a:pt x="2820383" y="49405"/>
                    <a:pt x="2817638" y="44524"/>
                  </a:cubicBezTo>
                  <a:cubicBezTo>
                    <a:pt x="2815198" y="39949"/>
                    <a:pt x="2808486" y="37508"/>
                    <a:pt x="2803607" y="34153"/>
                  </a:cubicBezTo>
                  <a:close/>
                  <a:moveTo>
                    <a:pt x="2607205" y="1831"/>
                  </a:moveTo>
                  <a:cubicBezTo>
                    <a:pt x="2606899" y="135734"/>
                    <a:pt x="2606291" y="269026"/>
                    <a:pt x="2605986" y="404148"/>
                  </a:cubicBezTo>
                  <a:cubicBezTo>
                    <a:pt x="2569689" y="404148"/>
                    <a:pt x="2534001" y="408723"/>
                    <a:pt x="2499230" y="400487"/>
                  </a:cubicBezTo>
                  <a:cubicBezTo>
                    <a:pt x="2495875" y="401708"/>
                    <a:pt x="2491605" y="403842"/>
                    <a:pt x="2485199" y="406588"/>
                  </a:cubicBezTo>
                  <a:cubicBezTo>
                    <a:pt x="2485504" y="316913"/>
                    <a:pt x="2485504" y="230288"/>
                    <a:pt x="2485504" y="143969"/>
                  </a:cubicBezTo>
                  <a:cubicBezTo>
                    <a:pt x="2483979" y="143663"/>
                    <a:pt x="2482759" y="143359"/>
                    <a:pt x="2481234" y="143054"/>
                  </a:cubicBezTo>
                  <a:cubicBezTo>
                    <a:pt x="2476048" y="169895"/>
                    <a:pt x="2470863" y="196737"/>
                    <a:pt x="2465983" y="223578"/>
                  </a:cubicBezTo>
                  <a:cubicBezTo>
                    <a:pt x="2455613" y="280617"/>
                    <a:pt x="2445547" y="337654"/>
                    <a:pt x="2434566" y="394387"/>
                  </a:cubicBezTo>
                  <a:cubicBezTo>
                    <a:pt x="2433652" y="398353"/>
                    <a:pt x="2427246" y="403843"/>
                    <a:pt x="2423281" y="404148"/>
                  </a:cubicBezTo>
                  <a:cubicBezTo>
                    <a:pt x="2401014" y="404758"/>
                    <a:pt x="2378443" y="404758"/>
                    <a:pt x="2356178" y="403843"/>
                  </a:cubicBezTo>
                  <a:cubicBezTo>
                    <a:pt x="2352518" y="403843"/>
                    <a:pt x="2346417" y="398657"/>
                    <a:pt x="2345806" y="394998"/>
                  </a:cubicBezTo>
                  <a:cubicBezTo>
                    <a:pt x="2332081" y="325759"/>
                    <a:pt x="2318355" y="256520"/>
                    <a:pt x="2306154" y="186976"/>
                  </a:cubicBezTo>
                  <a:cubicBezTo>
                    <a:pt x="2304630" y="177521"/>
                    <a:pt x="2309814" y="167150"/>
                    <a:pt x="2312865" y="153424"/>
                  </a:cubicBezTo>
                  <a:cubicBezTo>
                    <a:pt x="2300664" y="142748"/>
                    <a:pt x="2274738" y="134819"/>
                    <a:pt x="2283583" y="104927"/>
                  </a:cubicBezTo>
                  <a:cubicBezTo>
                    <a:pt x="2274738" y="98826"/>
                    <a:pt x="2266502" y="91811"/>
                    <a:pt x="2257046" y="86930"/>
                  </a:cubicBezTo>
                  <a:cubicBezTo>
                    <a:pt x="2252777" y="85101"/>
                    <a:pt x="2242712" y="86320"/>
                    <a:pt x="2241796" y="88456"/>
                  </a:cubicBezTo>
                  <a:cubicBezTo>
                    <a:pt x="2239661" y="94251"/>
                    <a:pt x="2239661" y="101876"/>
                    <a:pt x="2241491" y="107977"/>
                  </a:cubicBezTo>
                  <a:cubicBezTo>
                    <a:pt x="2243016" y="113467"/>
                    <a:pt x="2247591" y="117737"/>
                    <a:pt x="2250642" y="122007"/>
                  </a:cubicBezTo>
                  <a:cubicBezTo>
                    <a:pt x="2252776" y="120788"/>
                    <a:pt x="2255827" y="118958"/>
                    <a:pt x="2258877" y="117127"/>
                  </a:cubicBezTo>
                  <a:cubicBezTo>
                    <a:pt x="2260097" y="121092"/>
                    <a:pt x="2263453" y="127193"/>
                    <a:pt x="2261927" y="129023"/>
                  </a:cubicBezTo>
                  <a:cubicBezTo>
                    <a:pt x="2253082" y="138783"/>
                    <a:pt x="2254912" y="142444"/>
                    <a:pt x="2267113" y="147323"/>
                  </a:cubicBezTo>
                  <a:cubicBezTo>
                    <a:pt x="2275958" y="150679"/>
                    <a:pt x="2282669" y="160135"/>
                    <a:pt x="2293345" y="169895"/>
                  </a:cubicBezTo>
                  <a:cubicBezTo>
                    <a:pt x="2293039" y="243404"/>
                    <a:pt x="2292429" y="321793"/>
                    <a:pt x="2292124" y="400183"/>
                  </a:cubicBezTo>
                  <a:cubicBezTo>
                    <a:pt x="2270467" y="407808"/>
                    <a:pt x="2193604" y="404453"/>
                    <a:pt x="2189944" y="394998"/>
                  </a:cubicBezTo>
                  <a:cubicBezTo>
                    <a:pt x="2184758" y="397742"/>
                    <a:pt x="2179573" y="400488"/>
                    <a:pt x="2174387" y="403233"/>
                  </a:cubicBezTo>
                  <a:cubicBezTo>
                    <a:pt x="2173167" y="402318"/>
                    <a:pt x="2171948" y="401708"/>
                    <a:pt x="2170727" y="401098"/>
                  </a:cubicBezTo>
                  <a:cubicBezTo>
                    <a:pt x="2173472" y="393472"/>
                    <a:pt x="2176218" y="385847"/>
                    <a:pt x="2179267" y="378222"/>
                  </a:cubicBezTo>
                  <a:cubicBezTo>
                    <a:pt x="2178353" y="378222"/>
                    <a:pt x="2175913" y="378526"/>
                    <a:pt x="2171948" y="379137"/>
                  </a:cubicBezTo>
                  <a:cubicBezTo>
                    <a:pt x="2171948" y="253470"/>
                    <a:pt x="2172252" y="127803"/>
                    <a:pt x="2172558" y="916"/>
                  </a:cubicBezTo>
                  <a:cubicBezTo>
                    <a:pt x="2177743" y="610"/>
                    <a:pt x="2182319" y="1"/>
                    <a:pt x="2186589" y="1"/>
                  </a:cubicBezTo>
                  <a:cubicBezTo>
                    <a:pt x="2237525" y="1"/>
                    <a:pt x="2288463" y="611"/>
                    <a:pt x="2339096" y="1"/>
                  </a:cubicBezTo>
                  <a:cubicBezTo>
                    <a:pt x="2351297" y="1"/>
                    <a:pt x="2355262" y="4271"/>
                    <a:pt x="2357397" y="15862"/>
                  </a:cubicBezTo>
                  <a:cubicBezTo>
                    <a:pt x="2365937" y="64359"/>
                    <a:pt x="2375393" y="112552"/>
                    <a:pt x="2384544" y="161050"/>
                  </a:cubicBezTo>
                  <a:cubicBezTo>
                    <a:pt x="2386068" y="168370"/>
                    <a:pt x="2387594" y="175691"/>
                    <a:pt x="2392779" y="183010"/>
                  </a:cubicBezTo>
                  <a:cubicBezTo>
                    <a:pt x="2394609" y="174775"/>
                    <a:pt x="2396134" y="166845"/>
                    <a:pt x="2397965" y="158914"/>
                  </a:cubicBezTo>
                  <a:cubicBezTo>
                    <a:pt x="2404065" y="129938"/>
                    <a:pt x="2410775" y="101266"/>
                    <a:pt x="2415960" y="71985"/>
                  </a:cubicBezTo>
                  <a:cubicBezTo>
                    <a:pt x="2419620" y="52158"/>
                    <a:pt x="2420230" y="31723"/>
                    <a:pt x="2423585" y="11896"/>
                  </a:cubicBezTo>
                  <a:cubicBezTo>
                    <a:pt x="2424196" y="7931"/>
                    <a:pt x="2430296" y="1221"/>
                    <a:pt x="2433955" y="1221"/>
                  </a:cubicBezTo>
                  <a:cubicBezTo>
                    <a:pt x="2490994" y="611"/>
                    <a:pt x="2547727" y="916"/>
                    <a:pt x="2607205" y="1831"/>
                  </a:cubicBezTo>
                  <a:close/>
                  <a:moveTo>
                    <a:pt x="2872846" y="1822"/>
                  </a:moveTo>
                  <a:cubicBezTo>
                    <a:pt x="2872541" y="136944"/>
                    <a:pt x="2872237" y="270237"/>
                    <a:pt x="2871931" y="405969"/>
                  </a:cubicBezTo>
                  <a:cubicBezTo>
                    <a:pt x="2832278" y="404750"/>
                    <a:pt x="2794456" y="403529"/>
                    <a:pt x="2755719" y="402310"/>
                  </a:cubicBezTo>
                  <a:cubicBezTo>
                    <a:pt x="2754804" y="393464"/>
                    <a:pt x="2753889" y="387364"/>
                    <a:pt x="2753279" y="381568"/>
                  </a:cubicBezTo>
                  <a:cubicBezTo>
                    <a:pt x="2741079" y="379128"/>
                    <a:pt x="2732539" y="374248"/>
                    <a:pt x="2732843" y="358691"/>
                  </a:cubicBezTo>
                  <a:cubicBezTo>
                    <a:pt x="2733758" y="262916"/>
                    <a:pt x="2733758" y="166836"/>
                    <a:pt x="2734063" y="71061"/>
                  </a:cubicBezTo>
                  <a:cubicBezTo>
                    <a:pt x="2734063" y="51235"/>
                    <a:pt x="2734368" y="31713"/>
                    <a:pt x="2734064" y="11888"/>
                  </a:cubicBezTo>
                  <a:cubicBezTo>
                    <a:pt x="2733758" y="4261"/>
                    <a:pt x="2736198" y="906"/>
                    <a:pt x="2744434" y="1212"/>
                  </a:cubicBezTo>
                  <a:cubicBezTo>
                    <a:pt x="2763040" y="1822"/>
                    <a:pt x="2783170" y="-2754"/>
                    <a:pt x="2800252" y="2736"/>
                  </a:cubicBezTo>
                  <a:cubicBezTo>
                    <a:pt x="2815808" y="7617"/>
                    <a:pt x="2828313" y="1517"/>
                    <a:pt x="2842039" y="1517"/>
                  </a:cubicBezTo>
                  <a:cubicBezTo>
                    <a:pt x="2851494" y="1517"/>
                    <a:pt x="2861255" y="1517"/>
                    <a:pt x="2872846" y="1822"/>
                  </a:cubicBezTo>
                  <a:close/>
                  <a:moveTo>
                    <a:pt x="3177792" y="230"/>
                  </a:moveTo>
                  <a:cubicBezTo>
                    <a:pt x="3213517" y="1756"/>
                    <a:pt x="3248823" y="10906"/>
                    <a:pt x="3283442" y="28902"/>
                  </a:cubicBezTo>
                  <a:cubicBezTo>
                    <a:pt x="3306318" y="40797"/>
                    <a:pt x="3321874" y="59708"/>
                    <a:pt x="3324924" y="85939"/>
                  </a:cubicBezTo>
                  <a:cubicBezTo>
                    <a:pt x="3328584" y="117967"/>
                    <a:pt x="3330110" y="150298"/>
                    <a:pt x="3332855" y="184459"/>
                  </a:cubicBezTo>
                  <a:cubicBezTo>
                    <a:pt x="3315469" y="184459"/>
                    <a:pt x="3302048" y="184765"/>
                    <a:pt x="3287711" y="184765"/>
                  </a:cubicBezTo>
                  <a:cubicBezTo>
                    <a:pt x="3287408" y="180800"/>
                    <a:pt x="3286492" y="177445"/>
                    <a:pt x="3287102" y="174089"/>
                  </a:cubicBezTo>
                  <a:cubicBezTo>
                    <a:pt x="3289542" y="159144"/>
                    <a:pt x="3288322" y="145418"/>
                    <a:pt x="3277951" y="133217"/>
                  </a:cubicBezTo>
                  <a:cubicBezTo>
                    <a:pt x="3275817" y="130777"/>
                    <a:pt x="3275511" y="126812"/>
                    <a:pt x="3273681" y="123762"/>
                  </a:cubicBezTo>
                  <a:cubicBezTo>
                    <a:pt x="3270632" y="118271"/>
                    <a:pt x="3266971" y="113086"/>
                    <a:pt x="3263615" y="107901"/>
                  </a:cubicBezTo>
                  <a:cubicBezTo>
                    <a:pt x="3260565" y="102715"/>
                    <a:pt x="3257210" y="97836"/>
                    <a:pt x="3253855" y="92650"/>
                  </a:cubicBezTo>
                  <a:cubicBezTo>
                    <a:pt x="3254770" y="91430"/>
                    <a:pt x="3255686" y="90209"/>
                    <a:pt x="3256600" y="88990"/>
                  </a:cubicBezTo>
                  <a:cubicBezTo>
                    <a:pt x="3244400" y="87161"/>
                    <a:pt x="3232199" y="85329"/>
                    <a:pt x="3220304" y="83499"/>
                  </a:cubicBezTo>
                  <a:cubicBezTo>
                    <a:pt x="3220608" y="80754"/>
                    <a:pt x="3221218" y="74044"/>
                    <a:pt x="3222133" y="66114"/>
                  </a:cubicBezTo>
                  <a:cubicBezTo>
                    <a:pt x="3197732" y="73129"/>
                    <a:pt x="3195597" y="91430"/>
                    <a:pt x="3210848" y="132302"/>
                  </a:cubicBezTo>
                  <a:cubicBezTo>
                    <a:pt x="3213288" y="131693"/>
                    <a:pt x="3215423" y="130777"/>
                    <a:pt x="3217863" y="130472"/>
                  </a:cubicBezTo>
                  <a:cubicBezTo>
                    <a:pt x="3224574" y="129862"/>
                    <a:pt x="3234029" y="126812"/>
                    <a:pt x="3237079" y="129862"/>
                  </a:cubicBezTo>
                  <a:cubicBezTo>
                    <a:pt x="3241044" y="133827"/>
                    <a:pt x="3239517" y="142672"/>
                    <a:pt x="3240129" y="149689"/>
                  </a:cubicBezTo>
                  <a:lnTo>
                    <a:pt x="3240421" y="156719"/>
                  </a:lnTo>
                  <a:lnTo>
                    <a:pt x="3231589" y="168294"/>
                  </a:lnTo>
                  <a:cubicBezTo>
                    <a:pt x="3227318" y="180495"/>
                    <a:pt x="3219999" y="186291"/>
                    <a:pt x="3206883" y="183850"/>
                  </a:cubicBezTo>
                  <a:cubicBezTo>
                    <a:pt x="3202917" y="182935"/>
                    <a:pt x="3198952" y="183545"/>
                    <a:pt x="3192851" y="183240"/>
                  </a:cubicBezTo>
                  <a:cubicBezTo>
                    <a:pt x="3192852" y="164939"/>
                    <a:pt x="3192242" y="146942"/>
                    <a:pt x="3192547" y="128947"/>
                  </a:cubicBezTo>
                  <a:cubicBezTo>
                    <a:pt x="3192852" y="106986"/>
                    <a:pt x="3194072" y="84720"/>
                    <a:pt x="3184616" y="63978"/>
                  </a:cubicBezTo>
                  <a:cubicBezTo>
                    <a:pt x="3182481" y="59098"/>
                    <a:pt x="3177296" y="56048"/>
                    <a:pt x="3171500" y="50253"/>
                  </a:cubicBezTo>
                  <a:cubicBezTo>
                    <a:pt x="3171805" y="48422"/>
                    <a:pt x="3172415" y="43848"/>
                    <a:pt x="3173330" y="36832"/>
                  </a:cubicBezTo>
                  <a:cubicBezTo>
                    <a:pt x="3160214" y="36527"/>
                    <a:pt x="3147404" y="33782"/>
                    <a:pt x="3136424" y="36832"/>
                  </a:cubicBezTo>
                  <a:cubicBezTo>
                    <a:pt x="3124224" y="40187"/>
                    <a:pt x="3130628" y="48422"/>
                    <a:pt x="3136119" y="54828"/>
                  </a:cubicBezTo>
                  <a:cubicBezTo>
                    <a:pt x="3142219" y="50558"/>
                    <a:pt x="3147710" y="46897"/>
                    <a:pt x="3155640" y="41407"/>
                  </a:cubicBezTo>
                  <a:cubicBezTo>
                    <a:pt x="3154113" y="50863"/>
                    <a:pt x="3155945" y="58793"/>
                    <a:pt x="3144355" y="56964"/>
                  </a:cubicBezTo>
                  <a:cubicBezTo>
                    <a:pt x="3142829" y="56658"/>
                    <a:pt x="3138558" y="61843"/>
                    <a:pt x="3138864" y="62453"/>
                  </a:cubicBezTo>
                  <a:cubicBezTo>
                    <a:pt x="3147405" y="77095"/>
                    <a:pt x="3136424" y="84720"/>
                    <a:pt x="3128188" y="94785"/>
                  </a:cubicBezTo>
                  <a:cubicBezTo>
                    <a:pt x="3131238" y="93870"/>
                    <a:pt x="3134288" y="92650"/>
                    <a:pt x="3137948" y="91735"/>
                  </a:cubicBezTo>
                  <a:cubicBezTo>
                    <a:pt x="3140694" y="103325"/>
                    <a:pt x="3130627" y="107596"/>
                    <a:pt x="3123918" y="108206"/>
                  </a:cubicBezTo>
                  <a:cubicBezTo>
                    <a:pt x="3117208" y="108510"/>
                    <a:pt x="3109887" y="102410"/>
                    <a:pt x="3102262" y="99055"/>
                  </a:cubicBezTo>
                  <a:cubicBezTo>
                    <a:pt x="3101652" y="116442"/>
                    <a:pt x="3106226" y="119492"/>
                    <a:pt x="3137949" y="122846"/>
                  </a:cubicBezTo>
                  <a:cubicBezTo>
                    <a:pt x="3137949" y="154873"/>
                    <a:pt x="3137949" y="187205"/>
                    <a:pt x="3137949" y="219536"/>
                  </a:cubicBezTo>
                  <a:cubicBezTo>
                    <a:pt x="3138254" y="255834"/>
                    <a:pt x="3137948" y="292436"/>
                    <a:pt x="3139168" y="329038"/>
                  </a:cubicBezTo>
                  <a:cubicBezTo>
                    <a:pt x="3140083" y="348254"/>
                    <a:pt x="3148624" y="354355"/>
                    <a:pt x="3166620" y="353745"/>
                  </a:cubicBezTo>
                  <a:cubicBezTo>
                    <a:pt x="3180651" y="353135"/>
                    <a:pt x="3188887" y="346729"/>
                    <a:pt x="3189802" y="332698"/>
                  </a:cubicBezTo>
                  <a:cubicBezTo>
                    <a:pt x="3190716" y="312568"/>
                    <a:pt x="3191327" y="292131"/>
                    <a:pt x="3191936" y="272000"/>
                  </a:cubicBezTo>
                  <a:cubicBezTo>
                    <a:pt x="3192242" y="266204"/>
                    <a:pt x="3192242" y="260104"/>
                    <a:pt x="3191327" y="253394"/>
                  </a:cubicBezTo>
                  <a:cubicBezTo>
                    <a:pt x="3237079" y="253394"/>
                    <a:pt x="3282222" y="253394"/>
                    <a:pt x="3330414" y="253394"/>
                  </a:cubicBezTo>
                  <a:cubicBezTo>
                    <a:pt x="3329499" y="273830"/>
                    <a:pt x="3328279" y="293047"/>
                    <a:pt x="3327974" y="312567"/>
                  </a:cubicBezTo>
                  <a:cubicBezTo>
                    <a:pt x="3327059" y="359234"/>
                    <a:pt x="3302048" y="388822"/>
                    <a:pt x="3260565" y="404377"/>
                  </a:cubicBezTo>
                  <a:cubicBezTo>
                    <a:pt x="3196206" y="428473"/>
                    <a:pt x="3130628" y="427863"/>
                    <a:pt x="3065660" y="404987"/>
                  </a:cubicBezTo>
                  <a:cubicBezTo>
                    <a:pt x="3028143" y="391871"/>
                    <a:pt x="3004961" y="365335"/>
                    <a:pt x="3002522" y="325377"/>
                  </a:cubicBezTo>
                  <a:cubicBezTo>
                    <a:pt x="2999471" y="276270"/>
                    <a:pt x="2999471" y="226857"/>
                    <a:pt x="2998556" y="177749"/>
                  </a:cubicBezTo>
                  <a:cubicBezTo>
                    <a:pt x="2998251" y="157924"/>
                    <a:pt x="2998861" y="138098"/>
                    <a:pt x="2999166" y="118271"/>
                  </a:cubicBezTo>
                  <a:cubicBezTo>
                    <a:pt x="2999776" y="68859"/>
                    <a:pt x="3022347" y="33476"/>
                    <a:pt x="3069625" y="17311"/>
                  </a:cubicBezTo>
                  <a:cubicBezTo>
                    <a:pt x="3105922" y="4806"/>
                    <a:pt x="3142066" y="-1295"/>
                    <a:pt x="3177792" y="230"/>
                  </a:cubicBezTo>
                  <a:close/>
                </a:path>
              </a:pathLst>
            </a:custGeom>
            <a:grpFill/>
            <a:ln w="313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" name="Freeform: Shape 276">
              <a:extLst>
                <a:ext uri="{FF2B5EF4-FFF2-40B4-BE49-F238E27FC236}">
                  <a16:creationId xmlns="" xmlns:a16="http://schemas.microsoft.com/office/drawing/2014/main" id="{3A28FBB2-9B31-46B9-BAC4-4ECF63041943}"/>
                </a:ext>
              </a:extLst>
            </p:cNvPr>
            <p:cNvSpPr/>
            <p:nvPr/>
          </p:nvSpPr>
          <p:spPr>
            <a:xfrm>
              <a:off x="4189033" y="1826563"/>
              <a:ext cx="1806696" cy="257321"/>
            </a:xfrm>
            <a:custGeom>
              <a:avLst/>
              <a:gdLst>
                <a:gd name="connsiteX0" fmla="*/ 95530 w 1806696"/>
                <a:gd name="connsiteY0" fmla="*/ 240641 h 257321"/>
                <a:gd name="connsiteX1" fmla="*/ 87507 w 1806696"/>
                <a:gd name="connsiteY1" fmla="*/ 240895 h 257321"/>
                <a:gd name="connsiteX2" fmla="*/ 73922 w 1806696"/>
                <a:gd name="connsiteY2" fmla="*/ 246829 h 257321"/>
                <a:gd name="connsiteX3" fmla="*/ 97501 w 1806696"/>
                <a:gd name="connsiteY3" fmla="*/ 250264 h 257321"/>
                <a:gd name="connsiteX4" fmla="*/ 100624 w 1806696"/>
                <a:gd name="connsiteY4" fmla="*/ 247766 h 257321"/>
                <a:gd name="connsiteX5" fmla="*/ 95530 w 1806696"/>
                <a:gd name="connsiteY5" fmla="*/ 240641 h 257321"/>
                <a:gd name="connsiteX6" fmla="*/ 136696 w 1806696"/>
                <a:gd name="connsiteY6" fmla="*/ 230120 h 257321"/>
                <a:gd name="connsiteX7" fmla="*/ 135291 w 1806696"/>
                <a:gd name="connsiteY7" fmla="*/ 234180 h 257321"/>
                <a:gd name="connsiteX8" fmla="*/ 132324 w 1806696"/>
                <a:gd name="connsiteY8" fmla="*/ 244955 h 257321"/>
                <a:gd name="connsiteX9" fmla="*/ 136228 w 1806696"/>
                <a:gd name="connsiteY9" fmla="*/ 251358 h 257321"/>
                <a:gd name="connsiteX10" fmla="*/ 141849 w 1806696"/>
                <a:gd name="connsiteY10" fmla="*/ 250576 h 257321"/>
                <a:gd name="connsiteX11" fmla="*/ 152312 w 1806696"/>
                <a:gd name="connsiteY11" fmla="*/ 249328 h 257321"/>
                <a:gd name="connsiteX12" fmla="*/ 152156 w 1806696"/>
                <a:gd name="connsiteY12" fmla="*/ 239021 h 257321"/>
                <a:gd name="connsiteX13" fmla="*/ 150282 w 1806696"/>
                <a:gd name="connsiteY13" fmla="*/ 234336 h 257321"/>
                <a:gd name="connsiteX14" fmla="*/ 146846 w 1806696"/>
                <a:gd name="connsiteY14" fmla="*/ 238240 h 257321"/>
                <a:gd name="connsiteX15" fmla="*/ 145910 w 1806696"/>
                <a:gd name="connsiteY15" fmla="*/ 242300 h 257321"/>
                <a:gd name="connsiteX16" fmla="*/ 141538 w 1806696"/>
                <a:gd name="connsiteY16" fmla="*/ 243862 h 257321"/>
                <a:gd name="connsiteX17" fmla="*/ 141225 w 1806696"/>
                <a:gd name="connsiteY17" fmla="*/ 239958 h 257321"/>
                <a:gd name="connsiteX18" fmla="*/ 143098 w 1806696"/>
                <a:gd name="connsiteY18" fmla="*/ 237772 h 257321"/>
                <a:gd name="connsiteX19" fmla="*/ 142318 w 1806696"/>
                <a:gd name="connsiteY19" fmla="*/ 232619 h 257321"/>
                <a:gd name="connsiteX20" fmla="*/ 136696 w 1806696"/>
                <a:gd name="connsiteY20" fmla="*/ 230120 h 257321"/>
                <a:gd name="connsiteX21" fmla="*/ 224671 w 1806696"/>
                <a:gd name="connsiteY21" fmla="*/ 199162 h 257321"/>
                <a:gd name="connsiteX22" fmla="*/ 218991 w 1806696"/>
                <a:gd name="connsiteY22" fmla="*/ 200294 h 257321"/>
                <a:gd name="connsiteX23" fmla="*/ 218991 w 1806696"/>
                <a:gd name="connsiteY23" fmla="*/ 211381 h 257321"/>
                <a:gd name="connsiteX24" fmla="*/ 227892 w 1806696"/>
                <a:gd name="connsiteY24" fmla="*/ 211069 h 257321"/>
                <a:gd name="connsiteX25" fmla="*/ 229297 w 1806696"/>
                <a:gd name="connsiteY25" fmla="*/ 200607 h 257321"/>
                <a:gd name="connsiteX26" fmla="*/ 224671 w 1806696"/>
                <a:gd name="connsiteY26" fmla="*/ 199162 h 257321"/>
                <a:gd name="connsiteX27" fmla="*/ 321395 w 1806696"/>
                <a:gd name="connsiteY27" fmla="*/ 212186 h 257321"/>
                <a:gd name="connsiteX28" fmla="*/ 308912 w 1806696"/>
                <a:gd name="connsiteY28" fmla="*/ 212002 h 257321"/>
                <a:gd name="connsiteX29" fmla="*/ 302120 w 1806696"/>
                <a:gd name="connsiteY29" fmla="*/ 212002 h 257321"/>
                <a:gd name="connsiteX30" fmla="*/ 300835 w 1806696"/>
                <a:gd name="connsiteY30" fmla="*/ 219712 h 257321"/>
                <a:gd name="connsiteX31" fmla="*/ 312584 w 1806696"/>
                <a:gd name="connsiteY31" fmla="*/ 229258 h 257321"/>
                <a:gd name="connsiteX32" fmla="*/ 329839 w 1806696"/>
                <a:gd name="connsiteY32" fmla="*/ 226137 h 257321"/>
                <a:gd name="connsiteX33" fmla="*/ 332960 w 1806696"/>
                <a:gd name="connsiteY33" fmla="*/ 215306 h 257321"/>
                <a:gd name="connsiteX34" fmla="*/ 321395 w 1806696"/>
                <a:gd name="connsiteY34" fmla="*/ 212186 h 257321"/>
                <a:gd name="connsiteX35" fmla="*/ 72672 w 1806696"/>
                <a:gd name="connsiteY35" fmla="*/ 171874 h 257321"/>
                <a:gd name="connsiteX36" fmla="*/ 67363 w 1806696"/>
                <a:gd name="connsiteY36" fmla="*/ 177339 h 257321"/>
                <a:gd name="connsiteX37" fmla="*/ 74858 w 1806696"/>
                <a:gd name="connsiteY37" fmla="*/ 183273 h 257321"/>
                <a:gd name="connsiteX38" fmla="*/ 80636 w 1806696"/>
                <a:gd name="connsiteY38" fmla="*/ 179525 h 257321"/>
                <a:gd name="connsiteX39" fmla="*/ 72672 w 1806696"/>
                <a:gd name="connsiteY39" fmla="*/ 171874 h 257321"/>
                <a:gd name="connsiteX40" fmla="*/ 225861 w 1806696"/>
                <a:gd name="connsiteY40" fmla="*/ 186552 h 257321"/>
                <a:gd name="connsiteX41" fmla="*/ 208059 w 1806696"/>
                <a:gd name="connsiteY41" fmla="*/ 184366 h 257321"/>
                <a:gd name="connsiteX42" fmla="*/ 206343 w 1806696"/>
                <a:gd name="connsiteY42" fmla="*/ 188895 h 257321"/>
                <a:gd name="connsiteX43" fmla="*/ 219303 w 1806696"/>
                <a:gd name="connsiteY43" fmla="*/ 197483 h 257321"/>
                <a:gd name="connsiteX44" fmla="*/ 233358 w 1806696"/>
                <a:gd name="connsiteY44" fmla="*/ 194985 h 257321"/>
                <a:gd name="connsiteX45" fmla="*/ 225861 w 1806696"/>
                <a:gd name="connsiteY45" fmla="*/ 186552 h 257321"/>
                <a:gd name="connsiteX46" fmla="*/ 442853 w 1806696"/>
                <a:gd name="connsiteY46" fmla="*/ 212209 h 257321"/>
                <a:gd name="connsiteX47" fmla="*/ 433192 w 1806696"/>
                <a:gd name="connsiteY47" fmla="*/ 219345 h 257321"/>
                <a:gd name="connsiteX48" fmla="*/ 452101 w 1806696"/>
                <a:gd name="connsiteY48" fmla="*/ 218427 h 257321"/>
                <a:gd name="connsiteX49" fmla="*/ 442853 w 1806696"/>
                <a:gd name="connsiteY49" fmla="*/ 212209 h 257321"/>
                <a:gd name="connsiteX50" fmla="*/ 385096 w 1806696"/>
                <a:gd name="connsiteY50" fmla="*/ 177490 h 257321"/>
                <a:gd name="connsiteX51" fmla="*/ 378671 w 1806696"/>
                <a:gd name="connsiteY51" fmla="*/ 187587 h 257321"/>
                <a:gd name="connsiteX52" fmla="*/ 381424 w 1806696"/>
                <a:gd name="connsiteY52" fmla="*/ 186852 h 257321"/>
                <a:gd name="connsiteX53" fmla="*/ 385096 w 1806696"/>
                <a:gd name="connsiteY53" fmla="*/ 177490 h 257321"/>
                <a:gd name="connsiteX54" fmla="*/ 428787 w 1806696"/>
                <a:gd name="connsiteY54" fmla="*/ 176870 h 257321"/>
                <a:gd name="connsiteX55" fmla="*/ 423278 w 1806696"/>
                <a:gd name="connsiteY55" fmla="*/ 188504 h 257321"/>
                <a:gd name="connsiteX56" fmla="*/ 431357 w 1806696"/>
                <a:gd name="connsiteY56" fmla="*/ 197867 h 257321"/>
                <a:gd name="connsiteX57" fmla="*/ 446043 w 1806696"/>
                <a:gd name="connsiteY57" fmla="*/ 192543 h 257321"/>
                <a:gd name="connsiteX58" fmla="*/ 452284 w 1806696"/>
                <a:gd name="connsiteY58" fmla="*/ 186485 h 257321"/>
                <a:gd name="connsiteX59" fmla="*/ 444206 w 1806696"/>
                <a:gd name="connsiteY59" fmla="*/ 179142 h 257321"/>
                <a:gd name="connsiteX60" fmla="*/ 428787 w 1806696"/>
                <a:gd name="connsiteY60" fmla="*/ 176870 h 257321"/>
                <a:gd name="connsiteX61" fmla="*/ 646390 w 1806696"/>
                <a:gd name="connsiteY61" fmla="*/ 198420 h 257321"/>
                <a:gd name="connsiteX62" fmla="*/ 643326 w 1806696"/>
                <a:gd name="connsiteY62" fmla="*/ 204081 h 257321"/>
                <a:gd name="connsiteX63" fmla="*/ 639735 w 1806696"/>
                <a:gd name="connsiteY63" fmla="*/ 209234 h 257321"/>
                <a:gd name="connsiteX64" fmla="*/ 640827 w 1806696"/>
                <a:gd name="connsiteY64" fmla="*/ 222820 h 257321"/>
                <a:gd name="connsiteX65" fmla="*/ 644106 w 1806696"/>
                <a:gd name="connsiteY65" fmla="*/ 229690 h 257321"/>
                <a:gd name="connsiteX66" fmla="*/ 650822 w 1806696"/>
                <a:gd name="connsiteY66" fmla="*/ 233751 h 257321"/>
                <a:gd name="connsiteX67" fmla="*/ 654569 w 1806696"/>
                <a:gd name="connsiteY67" fmla="*/ 219384 h 257321"/>
                <a:gd name="connsiteX68" fmla="*/ 650821 w 1806696"/>
                <a:gd name="connsiteY68" fmla="*/ 215012 h 257321"/>
                <a:gd name="connsiteX69" fmla="*/ 659722 w 1806696"/>
                <a:gd name="connsiteY69" fmla="*/ 205955 h 257321"/>
                <a:gd name="connsiteX70" fmla="*/ 652852 w 1806696"/>
                <a:gd name="connsiteY70" fmla="*/ 199552 h 257321"/>
                <a:gd name="connsiteX71" fmla="*/ 646390 w 1806696"/>
                <a:gd name="connsiteY71" fmla="*/ 198420 h 257321"/>
                <a:gd name="connsiteX72" fmla="*/ 283165 w 1806696"/>
                <a:gd name="connsiteY72" fmla="*/ 143092 h 257321"/>
                <a:gd name="connsiteX73" fmla="*/ 280458 w 1806696"/>
                <a:gd name="connsiteY73" fmla="*/ 144813 h 257321"/>
                <a:gd name="connsiteX74" fmla="*/ 279907 w 1806696"/>
                <a:gd name="connsiteY74" fmla="*/ 153992 h 257321"/>
                <a:gd name="connsiteX75" fmla="*/ 284496 w 1806696"/>
                <a:gd name="connsiteY75" fmla="*/ 149403 h 257321"/>
                <a:gd name="connsiteX76" fmla="*/ 285598 w 1806696"/>
                <a:gd name="connsiteY76" fmla="*/ 148301 h 257321"/>
                <a:gd name="connsiteX77" fmla="*/ 285598 w 1806696"/>
                <a:gd name="connsiteY77" fmla="*/ 145364 h 257321"/>
                <a:gd name="connsiteX78" fmla="*/ 283165 w 1806696"/>
                <a:gd name="connsiteY78" fmla="*/ 143092 h 257321"/>
                <a:gd name="connsiteX79" fmla="*/ 723434 w 1806696"/>
                <a:gd name="connsiteY79" fmla="*/ 205642 h 257321"/>
                <a:gd name="connsiteX80" fmla="*/ 720780 w 1806696"/>
                <a:gd name="connsiteY80" fmla="*/ 212357 h 257321"/>
                <a:gd name="connsiteX81" fmla="*/ 723903 w 1806696"/>
                <a:gd name="connsiteY81" fmla="*/ 212826 h 257321"/>
                <a:gd name="connsiteX82" fmla="*/ 723434 w 1806696"/>
                <a:gd name="connsiteY82" fmla="*/ 205642 h 257321"/>
                <a:gd name="connsiteX83" fmla="*/ 613187 w 1806696"/>
                <a:gd name="connsiteY83" fmla="*/ 188309 h 257321"/>
                <a:gd name="connsiteX84" fmla="*/ 612095 w 1806696"/>
                <a:gd name="connsiteY84" fmla="*/ 188934 h 257321"/>
                <a:gd name="connsiteX85" fmla="*/ 613500 w 1806696"/>
                <a:gd name="connsiteY85" fmla="*/ 195492 h 257321"/>
                <a:gd name="connsiteX86" fmla="*/ 617091 w 1806696"/>
                <a:gd name="connsiteY86" fmla="*/ 197678 h 257321"/>
                <a:gd name="connsiteX87" fmla="*/ 617092 w 1806696"/>
                <a:gd name="connsiteY87" fmla="*/ 193774 h 257321"/>
                <a:gd name="connsiteX88" fmla="*/ 613187 w 1806696"/>
                <a:gd name="connsiteY88" fmla="*/ 188309 h 257321"/>
                <a:gd name="connsiteX89" fmla="*/ 889336 w 1806696"/>
                <a:gd name="connsiteY89" fmla="*/ 203961 h 257321"/>
                <a:gd name="connsiteX90" fmla="*/ 881603 w 1806696"/>
                <a:gd name="connsiteY90" fmla="*/ 203574 h 257321"/>
                <a:gd name="connsiteX91" fmla="*/ 880830 w 1806696"/>
                <a:gd name="connsiteY91" fmla="*/ 211695 h 257321"/>
                <a:gd name="connsiteX92" fmla="*/ 890303 w 1806696"/>
                <a:gd name="connsiteY92" fmla="*/ 223487 h 257321"/>
                <a:gd name="connsiteX93" fmla="*/ 899004 w 1806696"/>
                <a:gd name="connsiteY93" fmla="*/ 226775 h 257321"/>
                <a:gd name="connsiteX94" fmla="*/ 911183 w 1806696"/>
                <a:gd name="connsiteY94" fmla="*/ 220394 h 257321"/>
                <a:gd name="connsiteX95" fmla="*/ 901516 w 1806696"/>
                <a:gd name="connsiteY95" fmla="*/ 207441 h 257321"/>
                <a:gd name="connsiteX96" fmla="*/ 889336 w 1806696"/>
                <a:gd name="connsiteY96" fmla="*/ 203961 h 257321"/>
                <a:gd name="connsiteX97" fmla="*/ 710629 w 1806696"/>
                <a:gd name="connsiteY97" fmla="*/ 175192 h 257321"/>
                <a:gd name="connsiteX98" fmla="*/ 704695 w 1806696"/>
                <a:gd name="connsiteY98" fmla="*/ 182844 h 257321"/>
                <a:gd name="connsiteX99" fmla="*/ 699542 w 1806696"/>
                <a:gd name="connsiteY99" fmla="*/ 191432 h 257321"/>
                <a:gd name="connsiteX100" fmla="*/ 696106 w 1806696"/>
                <a:gd name="connsiteY100" fmla="*/ 196741 h 257321"/>
                <a:gd name="connsiteX101" fmla="*/ 703134 w 1806696"/>
                <a:gd name="connsiteY101" fmla="*/ 208141 h 257321"/>
                <a:gd name="connsiteX102" fmla="*/ 708287 w 1806696"/>
                <a:gd name="connsiteY102" fmla="*/ 212201 h 257321"/>
                <a:gd name="connsiteX103" fmla="*/ 712035 w 1806696"/>
                <a:gd name="connsiteY103" fmla="*/ 204549 h 257321"/>
                <a:gd name="connsiteX104" fmla="*/ 719061 w 1806696"/>
                <a:gd name="connsiteY104" fmla="*/ 196429 h 257321"/>
                <a:gd name="connsiteX105" fmla="*/ 724527 w 1806696"/>
                <a:gd name="connsiteY105" fmla="*/ 193774 h 257321"/>
                <a:gd name="connsiteX106" fmla="*/ 727806 w 1806696"/>
                <a:gd name="connsiteY106" fmla="*/ 184249 h 257321"/>
                <a:gd name="connsiteX107" fmla="*/ 722810 w 1806696"/>
                <a:gd name="connsiteY107" fmla="*/ 190964 h 257321"/>
                <a:gd name="connsiteX108" fmla="*/ 719530 w 1806696"/>
                <a:gd name="connsiteY108" fmla="*/ 182063 h 257321"/>
                <a:gd name="connsiteX109" fmla="*/ 710629 w 1806696"/>
                <a:gd name="connsiteY109" fmla="*/ 175192 h 257321"/>
                <a:gd name="connsiteX110" fmla="*/ 742485 w 1806696"/>
                <a:gd name="connsiteY110" fmla="*/ 173162 h 257321"/>
                <a:gd name="connsiteX111" fmla="*/ 739362 w 1806696"/>
                <a:gd name="connsiteY111" fmla="*/ 172850 h 257321"/>
                <a:gd name="connsiteX112" fmla="*/ 732804 w 1806696"/>
                <a:gd name="connsiteY112" fmla="*/ 179096 h 257321"/>
                <a:gd name="connsiteX113" fmla="*/ 734052 w 1806696"/>
                <a:gd name="connsiteY113" fmla="*/ 180969 h 257321"/>
                <a:gd name="connsiteX114" fmla="*/ 738894 w 1806696"/>
                <a:gd name="connsiteY114" fmla="*/ 184093 h 257321"/>
                <a:gd name="connsiteX115" fmla="*/ 751854 w 1806696"/>
                <a:gd name="connsiteY115" fmla="*/ 188153 h 257321"/>
                <a:gd name="connsiteX116" fmla="*/ 758257 w 1806696"/>
                <a:gd name="connsiteY116" fmla="*/ 185342 h 257321"/>
                <a:gd name="connsiteX117" fmla="*/ 762317 w 1806696"/>
                <a:gd name="connsiteY117" fmla="*/ 183156 h 257321"/>
                <a:gd name="connsiteX118" fmla="*/ 759975 w 1806696"/>
                <a:gd name="connsiteY118" fmla="*/ 179252 h 257321"/>
                <a:gd name="connsiteX119" fmla="*/ 742485 w 1806696"/>
                <a:gd name="connsiteY119" fmla="*/ 173162 h 257321"/>
                <a:gd name="connsiteX120" fmla="*/ 84384 w 1806696"/>
                <a:gd name="connsiteY120" fmla="*/ 69279 h 257321"/>
                <a:gd name="connsiteX121" fmla="*/ 81261 w 1806696"/>
                <a:gd name="connsiteY121" fmla="*/ 70372 h 257321"/>
                <a:gd name="connsiteX122" fmla="*/ 69236 w 1806696"/>
                <a:gd name="connsiteY122" fmla="*/ 81928 h 257321"/>
                <a:gd name="connsiteX123" fmla="*/ 63928 w 1806696"/>
                <a:gd name="connsiteY123" fmla="*/ 89892 h 257321"/>
                <a:gd name="connsiteX124" fmla="*/ 73921 w 1806696"/>
                <a:gd name="connsiteY124" fmla="*/ 95826 h 257321"/>
                <a:gd name="connsiteX125" fmla="*/ 80792 w 1806696"/>
                <a:gd name="connsiteY125" fmla="*/ 90985 h 257321"/>
                <a:gd name="connsiteX126" fmla="*/ 93441 w 1806696"/>
                <a:gd name="connsiteY126" fmla="*/ 84114 h 257321"/>
                <a:gd name="connsiteX127" fmla="*/ 99531 w 1806696"/>
                <a:gd name="connsiteY127" fmla="*/ 79273 h 257321"/>
                <a:gd name="connsiteX128" fmla="*/ 92660 w 1806696"/>
                <a:gd name="connsiteY128" fmla="*/ 71934 h 257321"/>
                <a:gd name="connsiteX129" fmla="*/ 92036 w 1806696"/>
                <a:gd name="connsiteY129" fmla="*/ 73183 h 257321"/>
                <a:gd name="connsiteX130" fmla="*/ 88131 w 1806696"/>
                <a:gd name="connsiteY130" fmla="*/ 78336 h 257321"/>
                <a:gd name="connsiteX131" fmla="*/ 85946 w 1806696"/>
                <a:gd name="connsiteY131" fmla="*/ 72558 h 257321"/>
                <a:gd name="connsiteX132" fmla="*/ 84384 w 1806696"/>
                <a:gd name="connsiteY132" fmla="*/ 69279 h 257321"/>
                <a:gd name="connsiteX133" fmla="*/ 997660 w 1806696"/>
                <a:gd name="connsiteY133" fmla="*/ 194420 h 257321"/>
                <a:gd name="connsiteX134" fmla="*/ 989815 w 1806696"/>
                <a:gd name="connsiteY134" fmla="*/ 213662 h 257321"/>
                <a:gd name="connsiteX135" fmla="*/ 994858 w 1806696"/>
                <a:gd name="connsiteY135" fmla="*/ 231410 h 257321"/>
                <a:gd name="connsiteX136" fmla="*/ 997660 w 1806696"/>
                <a:gd name="connsiteY136" fmla="*/ 232904 h 257321"/>
                <a:gd name="connsiteX137" fmla="*/ 1009430 w 1806696"/>
                <a:gd name="connsiteY137" fmla="*/ 222629 h 257321"/>
                <a:gd name="connsiteX138" fmla="*/ 1018771 w 1806696"/>
                <a:gd name="connsiteY138" fmla="*/ 216838 h 257321"/>
                <a:gd name="connsiteX139" fmla="*/ 1008309 w 1806696"/>
                <a:gd name="connsiteY139" fmla="*/ 212168 h 257321"/>
                <a:gd name="connsiteX140" fmla="*/ 1015782 w 1806696"/>
                <a:gd name="connsiteY140" fmla="*/ 199464 h 257321"/>
                <a:gd name="connsiteX141" fmla="*/ 997660 w 1806696"/>
                <a:gd name="connsiteY141" fmla="*/ 194420 h 257321"/>
                <a:gd name="connsiteX142" fmla="*/ 215087 w 1806696"/>
                <a:gd name="connsiteY142" fmla="*/ 81928 h 257321"/>
                <a:gd name="connsiteX143" fmla="*/ 209934 w 1806696"/>
                <a:gd name="connsiteY143" fmla="*/ 92390 h 257321"/>
                <a:gd name="connsiteX144" fmla="*/ 215868 w 1806696"/>
                <a:gd name="connsiteY144" fmla="*/ 96919 h 257321"/>
                <a:gd name="connsiteX145" fmla="*/ 221958 w 1806696"/>
                <a:gd name="connsiteY145" fmla="*/ 88955 h 257321"/>
                <a:gd name="connsiteX146" fmla="*/ 215087 w 1806696"/>
                <a:gd name="connsiteY146" fmla="*/ 81928 h 257321"/>
                <a:gd name="connsiteX147" fmla="*/ 633644 w 1806696"/>
                <a:gd name="connsiteY147" fmla="*/ 133966 h 257321"/>
                <a:gd name="connsiteX148" fmla="*/ 633020 w 1806696"/>
                <a:gd name="connsiteY148" fmla="*/ 133966 h 257321"/>
                <a:gd name="connsiteX149" fmla="*/ 624431 w 1806696"/>
                <a:gd name="connsiteY149" fmla="*/ 149114 h 257321"/>
                <a:gd name="connsiteX150" fmla="*/ 629428 w 1806696"/>
                <a:gd name="connsiteY150" fmla="*/ 151300 h 257321"/>
                <a:gd name="connsiteX151" fmla="*/ 632239 w 1806696"/>
                <a:gd name="connsiteY151" fmla="*/ 154267 h 257321"/>
                <a:gd name="connsiteX152" fmla="*/ 637548 w 1806696"/>
                <a:gd name="connsiteY152" fmla="*/ 156453 h 257321"/>
                <a:gd name="connsiteX153" fmla="*/ 638641 w 1806696"/>
                <a:gd name="connsiteY153" fmla="*/ 150207 h 257321"/>
                <a:gd name="connsiteX154" fmla="*/ 638017 w 1806696"/>
                <a:gd name="connsiteY154" fmla="*/ 143492 h 257321"/>
                <a:gd name="connsiteX155" fmla="*/ 633644 w 1806696"/>
                <a:gd name="connsiteY155" fmla="*/ 133966 h 257321"/>
                <a:gd name="connsiteX156" fmla="*/ 437966 w 1806696"/>
                <a:gd name="connsiteY156" fmla="*/ 102407 h 257321"/>
                <a:gd name="connsiteX157" fmla="*/ 431173 w 1806696"/>
                <a:gd name="connsiteY157" fmla="*/ 109383 h 257321"/>
                <a:gd name="connsiteX158" fmla="*/ 437047 w 1806696"/>
                <a:gd name="connsiteY158" fmla="*/ 114523 h 257321"/>
                <a:gd name="connsiteX159" fmla="*/ 443472 w 1806696"/>
                <a:gd name="connsiteY159" fmla="*/ 119296 h 257321"/>
                <a:gd name="connsiteX160" fmla="*/ 443106 w 1806696"/>
                <a:gd name="connsiteY160" fmla="*/ 110852 h 257321"/>
                <a:gd name="connsiteX161" fmla="*/ 437966 w 1806696"/>
                <a:gd name="connsiteY161" fmla="*/ 102407 h 257321"/>
                <a:gd name="connsiteX162" fmla="*/ 451182 w 1806696"/>
                <a:gd name="connsiteY162" fmla="*/ 103692 h 257321"/>
                <a:gd name="connsiteX163" fmla="*/ 448796 w 1806696"/>
                <a:gd name="connsiteY163" fmla="*/ 107547 h 257321"/>
                <a:gd name="connsiteX164" fmla="*/ 453018 w 1806696"/>
                <a:gd name="connsiteY164" fmla="*/ 111402 h 257321"/>
                <a:gd name="connsiteX165" fmla="*/ 454854 w 1806696"/>
                <a:gd name="connsiteY165" fmla="*/ 107547 h 257321"/>
                <a:gd name="connsiteX166" fmla="*/ 451182 w 1806696"/>
                <a:gd name="connsiteY166" fmla="*/ 103692 h 257321"/>
                <a:gd name="connsiteX167" fmla="*/ 756696 w 1806696"/>
                <a:gd name="connsiteY167" fmla="*/ 146303 h 257321"/>
                <a:gd name="connsiteX168" fmla="*/ 755290 w 1806696"/>
                <a:gd name="connsiteY168" fmla="*/ 158795 h 257321"/>
                <a:gd name="connsiteX169" fmla="*/ 762161 w 1806696"/>
                <a:gd name="connsiteY169" fmla="*/ 160045 h 257321"/>
                <a:gd name="connsiteX170" fmla="*/ 756696 w 1806696"/>
                <a:gd name="connsiteY170" fmla="*/ 146303 h 257321"/>
                <a:gd name="connsiteX171" fmla="*/ 768759 w 1806696"/>
                <a:gd name="connsiteY171" fmla="*/ 142672 h 257321"/>
                <a:gd name="connsiteX172" fmla="*/ 763098 w 1806696"/>
                <a:gd name="connsiteY172" fmla="*/ 145210 h 257321"/>
                <a:gd name="connsiteX173" fmla="*/ 763879 w 1806696"/>
                <a:gd name="connsiteY173" fmla="*/ 153798 h 257321"/>
                <a:gd name="connsiteX174" fmla="*/ 768719 w 1806696"/>
                <a:gd name="connsiteY174" fmla="*/ 157078 h 257321"/>
                <a:gd name="connsiteX175" fmla="*/ 778245 w 1806696"/>
                <a:gd name="connsiteY175" fmla="*/ 165042 h 257321"/>
                <a:gd name="connsiteX176" fmla="*/ 784491 w 1806696"/>
                <a:gd name="connsiteY176" fmla="*/ 167540 h 257321"/>
                <a:gd name="connsiteX177" fmla="*/ 791050 w 1806696"/>
                <a:gd name="connsiteY177" fmla="*/ 152393 h 257321"/>
                <a:gd name="connsiteX178" fmla="*/ 774653 w 1806696"/>
                <a:gd name="connsiteY178" fmla="*/ 146459 h 257321"/>
                <a:gd name="connsiteX179" fmla="*/ 768759 w 1806696"/>
                <a:gd name="connsiteY179" fmla="*/ 142672 h 257321"/>
                <a:gd name="connsiteX180" fmla="*/ 82509 w 1806696"/>
                <a:gd name="connsiteY180" fmla="*/ 44138 h 257321"/>
                <a:gd name="connsiteX181" fmla="*/ 76420 w 1806696"/>
                <a:gd name="connsiteY181" fmla="*/ 51789 h 257321"/>
                <a:gd name="connsiteX182" fmla="*/ 81573 w 1806696"/>
                <a:gd name="connsiteY182" fmla="*/ 57099 h 257321"/>
                <a:gd name="connsiteX183" fmla="*/ 85477 w 1806696"/>
                <a:gd name="connsiteY183" fmla="*/ 46636 h 257321"/>
                <a:gd name="connsiteX184" fmla="*/ 82509 w 1806696"/>
                <a:gd name="connsiteY184" fmla="*/ 44138 h 257321"/>
                <a:gd name="connsiteX185" fmla="*/ 37381 w 1806696"/>
                <a:gd name="connsiteY185" fmla="*/ 31020 h 257321"/>
                <a:gd name="connsiteX186" fmla="*/ 29729 w 1806696"/>
                <a:gd name="connsiteY186" fmla="*/ 38048 h 257321"/>
                <a:gd name="connsiteX187" fmla="*/ 26293 w 1806696"/>
                <a:gd name="connsiteY187" fmla="*/ 51321 h 257321"/>
                <a:gd name="connsiteX188" fmla="*/ 26606 w 1806696"/>
                <a:gd name="connsiteY188" fmla="*/ 57723 h 257321"/>
                <a:gd name="connsiteX189" fmla="*/ 37068 w 1806696"/>
                <a:gd name="connsiteY189" fmla="*/ 64594 h 257321"/>
                <a:gd name="connsiteX190" fmla="*/ 44408 w 1806696"/>
                <a:gd name="connsiteY190" fmla="*/ 51165 h 257321"/>
                <a:gd name="connsiteX191" fmla="*/ 43315 w 1806696"/>
                <a:gd name="connsiteY191" fmla="*/ 45075 h 257321"/>
                <a:gd name="connsiteX192" fmla="*/ 40035 w 1806696"/>
                <a:gd name="connsiteY192" fmla="*/ 37735 h 257321"/>
                <a:gd name="connsiteX193" fmla="*/ 37381 w 1806696"/>
                <a:gd name="connsiteY193" fmla="*/ 31020 h 257321"/>
                <a:gd name="connsiteX194" fmla="*/ 198690 w 1806696"/>
                <a:gd name="connsiteY194" fmla="*/ 44918 h 257321"/>
                <a:gd name="connsiteX195" fmla="*/ 196505 w 1806696"/>
                <a:gd name="connsiteY195" fmla="*/ 47105 h 257321"/>
                <a:gd name="connsiteX196" fmla="*/ 198378 w 1806696"/>
                <a:gd name="connsiteY196" fmla="*/ 50540 h 257321"/>
                <a:gd name="connsiteX197" fmla="*/ 200408 w 1806696"/>
                <a:gd name="connsiteY197" fmla="*/ 48978 h 257321"/>
                <a:gd name="connsiteX198" fmla="*/ 198690 w 1806696"/>
                <a:gd name="connsiteY198" fmla="*/ 44918 h 257321"/>
                <a:gd name="connsiteX199" fmla="*/ 45189 w 1806696"/>
                <a:gd name="connsiteY199" fmla="*/ 18372 h 257321"/>
                <a:gd name="connsiteX200" fmla="*/ 35820 w 1806696"/>
                <a:gd name="connsiteY200" fmla="*/ 21963 h 257321"/>
                <a:gd name="connsiteX201" fmla="*/ 34727 w 1806696"/>
                <a:gd name="connsiteY201" fmla="*/ 24462 h 257321"/>
                <a:gd name="connsiteX202" fmla="*/ 37850 w 1806696"/>
                <a:gd name="connsiteY202" fmla="*/ 25087 h 257321"/>
                <a:gd name="connsiteX203" fmla="*/ 45189 w 1806696"/>
                <a:gd name="connsiteY203" fmla="*/ 18372 h 257321"/>
                <a:gd name="connsiteX204" fmla="*/ 384912 w 1806696"/>
                <a:gd name="connsiteY204" fmla="*/ 66794 h 257321"/>
                <a:gd name="connsiteX205" fmla="*/ 364719 w 1806696"/>
                <a:gd name="connsiteY205" fmla="*/ 73953 h 257321"/>
                <a:gd name="connsiteX206" fmla="*/ 363984 w 1806696"/>
                <a:gd name="connsiteY206" fmla="*/ 76340 h 257321"/>
                <a:gd name="connsiteX207" fmla="*/ 376651 w 1806696"/>
                <a:gd name="connsiteY207" fmla="*/ 85885 h 257321"/>
                <a:gd name="connsiteX208" fmla="*/ 380506 w 1806696"/>
                <a:gd name="connsiteY208" fmla="*/ 93963 h 257321"/>
                <a:gd name="connsiteX209" fmla="*/ 381424 w 1806696"/>
                <a:gd name="connsiteY209" fmla="*/ 91943 h 257321"/>
                <a:gd name="connsiteX210" fmla="*/ 384728 w 1806696"/>
                <a:gd name="connsiteY210" fmla="*/ 91760 h 257321"/>
                <a:gd name="connsiteX211" fmla="*/ 384912 w 1806696"/>
                <a:gd name="connsiteY211" fmla="*/ 66794 h 257321"/>
                <a:gd name="connsiteX212" fmla="*/ 299549 w 1806696"/>
                <a:gd name="connsiteY212" fmla="*/ 51740 h 257321"/>
                <a:gd name="connsiteX213" fmla="*/ 294410 w 1806696"/>
                <a:gd name="connsiteY213" fmla="*/ 58900 h 257321"/>
                <a:gd name="connsiteX214" fmla="*/ 295878 w 1806696"/>
                <a:gd name="connsiteY214" fmla="*/ 65325 h 257321"/>
                <a:gd name="connsiteX215" fmla="*/ 290371 w 1806696"/>
                <a:gd name="connsiteY215" fmla="*/ 71750 h 257321"/>
                <a:gd name="connsiteX216" fmla="*/ 279724 w 1806696"/>
                <a:gd name="connsiteY216" fmla="*/ 82398 h 257321"/>
                <a:gd name="connsiteX217" fmla="*/ 279356 w 1806696"/>
                <a:gd name="connsiteY217" fmla="*/ 102407 h 257321"/>
                <a:gd name="connsiteX218" fmla="*/ 280642 w 1806696"/>
                <a:gd name="connsiteY218" fmla="*/ 108282 h 257321"/>
                <a:gd name="connsiteX219" fmla="*/ 285965 w 1806696"/>
                <a:gd name="connsiteY219" fmla="*/ 104977 h 257321"/>
                <a:gd name="connsiteX220" fmla="*/ 294409 w 1806696"/>
                <a:gd name="connsiteY220" fmla="*/ 97451 h 257321"/>
                <a:gd name="connsiteX221" fmla="*/ 301201 w 1806696"/>
                <a:gd name="connsiteY221" fmla="*/ 99654 h 257321"/>
                <a:gd name="connsiteX222" fmla="*/ 311298 w 1806696"/>
                <a:gd name="connsiteY222" fmla="*/ 101306 h 257321"/>
                <a:gd name="connsiteX223" fmla="*/ 318274 w 1806696"/>
                <a:gd name="connsiteY223" fmla="*/ 95432 h 257321"/>
                <a:gd name="connsiteX224" fmla="*/ 326352 w 1806696"/>
                <a:gd name="connsiteY224" fmla="*/ 94147 h 257321"/>
                <a:gd name="connsiteX225" fmla="*/ 330574 w 1806696"/>
                <a:gd name="connsiteY225" fmla="*/ 91393 h 257321"/>
                <a:gd name="connsiteX226" fmla="*/ 325801 w 1806696"/>
                <a:gd name="connsiteY226" fmla="*/ 87354 h 257321"/>
                <a:gd name="connsiteX227" fmla="*/ 320110 w 1806696"/>
                <a:gd name="connsiteY227" fmla="*/ 89924 h 257321"/>
                <a:gd name="connsiteX228" fmla="*/ 313685 w 1806696"/>
                <a:gd name="connsiteY228" fmla="*/ 84233 h 257321"/>
                <a:gd name="connsiteX229" fmla="*/ 310197 w 1806696"/>
                <a:gd name="connsiteY229" fmla="*/ 77257 h 257321"/>
                <a:gd name="connsiteX230" fmla="*/ 316989 w 1806696"/>
                <a:gd name="connsiteY230" fmla="*/ 79460 h 257321"/>
                <a:gd name="connsiteX231" fmla="*/ 314419 w 1806696"/>
                <a:gd name="connsiteY231" fmla="*/ 73402 h 257321"/>
                <a:gd name="connsiteX232" fmla="*/ 313685 w 1806696"/>
                <a:gd name="connsiteY232" fmla="*/ 70098 h 257321"/>
                <a:gd name="connsiteX233" fmla="*/ 299549 w 1806696"/>
                <a:gd name="connsiteY233" fmla="*/ 51740 h 257321"/>
                <a:gd name="connsiteX234" fmla="*/ 1662852 w 1806696"/>
                <a:gd name="connsiteY234" fmla="*/ 244162 h 257321"/>
                <a:gd name="connsiteX235" fmla="*/ 1661447 w 1806696"/>
                <a:gd name="connsiteY235" fmla="*/ 247754 h 257321"/>
                <a:gd name="connsiteX236" fmla="*/ 1669879 w 1806696"/>
                <a:gd name="connsiteY236" fmla="*/ 250252 h 257321"/>
                <a:gd name="connsiteX237" fmla="*/ 1662852 w 1806696"/>
                <a:gd name="connsiteY237" fmla="*/ 244162 h 257321"/>
                <a:gd name="connsiteX238" fmla="*/ 527183 w 1806696"/>
                <a:gd name="connsiteY238" fmla="*/ 78910 h 257321"/>
                <a:gd name="connsiteX239" fmla="*/ 516902 w 1806696"/>
                <a:gd name="connsiteY239" fmla="*/ 85151 h 257321"/>
                <a:gd name="connsiteX240" fmla="*/ 512129 w 1806696"/>
                <a:gd name="connsiteY240" fmla="*/ 92311 h 257321"/>
                <a:gd name="connsiteX241" fmla="*/ 518921 w 1806696"/>
                <a:gd name="connsiteY241" fmla="*/ 98002 h 257321"/>
                <a:gd name="connsiteX242" fmla="*/ 527917 w 1806696"/>
                <a:gd name="connsiteY242" fmla="*/ 91760 h 257321"/>
                <a:gd name="connsiteX243" fmla="*/ 527183 w 1806696"/>
                <a:gd name="connsiteY243" fmla="*/ 78910 h 257321"/>
                <a:gd name="connsiteX244" fmla="*/ 133105 w 1806696"/>
                <a:gd name="connsiteY244" fmla="*/ 21651 h 257321"/>
                <a:gd name="connsiteX245" fmla="*/ 130137 w 1806696"/>
                <a:gd name="connsiteY245" fmla="*/ 25087 h 257321"/>
                <a:gd name="connsiteX246" fmla="*/ 138882 w 1806696"/>
                <a:gd name="connsiteY246" fmla="*/ 33363 h 257321"/>
                <a:gd name="connsiteX247" fmla="*/ 140913 w 1806696"/>
                <a:gd name="connsiteY247" fmla="*/ 30708 h 257321"/>
                <a:gd name="connsiteX248" fmla="*/ 133105 w 1806696"/>
                <a:gd name="connsiteY248" fmla="*/ 21651 h 257321"/>
                <a:gd name="connsiteX249" fmla="*/ 177766 w 1806696"/>
                <a:gd name="connsiteY249" fmla="*/ 26961 h 257321"/>
                <a:gd name="connsiteX250" fmla="*/ 163243 w 1806696"/>
                <a:gd name="connsiteY250" fmla="*/ 40390 h 257321"/>
                <a:gd name="connsiteX251" fmla="*/ 164023 w 1806696"/>
                <a:gd name="connsiteY251" fmla="*/ 43825 h 257321"/>
                <a:gd name="connsiteX252" fmla="*/ 168083 w 1806696"/>
                <a:gd name="connsiteY252" fmla="*/ 50696 h 257321"/>
                <a:gd name="connsiteX253" fmla="*/ 178234 w 1806696"/>
                <a:gd name="connsiteY253" fmla="*/ 46324 h 257321"/>
                <a:gd name="connsiteX254" fmla="*/ 180733 w 1806696"/>
                <a:gd name="connsiteY254" fmla="*/ 44450 h 257321"/>
                <a:gd name="connsiteX255" fmla="*/ 181669 w 1806696"/>
                <a:gd name="connsiteY255" fmla="*/ 32582 h 257321"/>
                <a:gd name="connsiteX256" fmla="*/ 180888 w 1806696"/>
                <a:gd name="connsiteY256" fmla="*/ 29147 h 257321"/>
                <a:gd name="connsiteX257" fmla="*/ 177766 w 1806696"/>
                <a:gd name="connsiteY257" fmla="*/ 26961 h 257321"/>
                <a:gd name="connsiteX258" fmla="*/ 1647081 w 1806696"/>
                <a:gd name="connsiteY258" fmla="*/ 231435 h 257321"/>
                <a:gd name="connsiteX259" fmla="*/ 1638804 w 1806696"/>
                <a:gd name="connsiteY259" fmla="*/ 232606 h 257321"/>
                <a:gd name="connsiteX260" fmla="*/ 1631465 w 1806696"/>
                <a:gd name="connsiteY260" fmla="*/ 234168 h 257321"/>
                <a:gd name="connsiteX261" fmla="*/ 1628499 w 1806696"/>
                <a:gd name="connsiteY261" fmla="*/ 233856 h 257321"/>
                <a:gd name="connsiteX262" fmla="*/ 1627874 w 1806696"/>
                <a:gd name="connsiteY262" fmla="*/ 235886 h 257321"/>
                <a:gd name="connsiteX263" fmla="*/ 1630216 w 1806696"/>
                <a:gd name="connsiteY263" fmla="*/ 237447 h 257321"/>
                <a:gd name="connsiteX264" fmla="*/ 1639585 w 1806696"/>
                <a:gd name="connsiteY264" fmla="*/ 244943 h 257321"/>
                <a:gd name="connsiteX265" fmla="*/ 1643177 w 1806696"/>
                <a:gd name="connsiteY265" fmla="*/ 247441 h 257321"/>
                <a:gd name="connsiteX266" fmla="*/ 1655201 w 1806696"/>
                <a:gd name="connsiteY266" fmla="*/ 237760 h 257321"/>
                <a:gd name="connsiteX267" fmla="*/ 1656606 w 1806696"/>
                <a:gd name="connsiteY267" fmla="*/ 236042 h 257321"/>
                <a:gd name="connsiteX268" fmla="*/ 1655825 w 1806696"/>
                <a:gd name="connsiteY268" fmla="*/ 234012 h 257321"/>
                <a:gd name="connsiteX269" fmla="*/ 1647081 w 1806696"/>
                <a:gd name="connsiteY269" fmla="*/ 231435 h 257321"/>
                <a:gd name="connsiteX270" fmla="*/ 1150289 w 1806696"/>
                <a:gd name="connsiteY270" fmla="*/ 159298 h 257321"/>
                <a:gd name="connsiteX271" fmla="*/ 1127498 w 1806696"/>
                <a:gd name="connsiteY271" fmla="*/ 168826 h 257321"/>
                <a:gd name="connsiteX272" fmla="*/ 1133102 w 1806696"/>
                <a:gd name="connsiteY272" fmla="*/ 175738 h 257321"/>
                <a:gd name="connsiteX273" fmla="*/ 1147674 w 1806696"/>
                <a:gd name="connsiteY273" fmla="*/ 171815 h 257321"/>
                <a:gd name="connsiteX274" fmla="*/ 1153465 w 1806696"/>
                <a:gd name="connsiteY274" fmla="*/ 160046 h 257321"/>
                <a:gd name="connsiteX275" fmla="*/ 1150289 w 1806696"/>
                <a:gd name="connsiteY275" fmla="*/ 159298 h 257321"/>
                <a:gd name="connsiteX276" fmla="*/ 92036 w 1806696"/>
                <a:gd name="connsiteY276" fmla="*/ 5879 h 257321"/>
                <a:gd name="connsiteX277" fmla="*/ 84541 w 1806696"/>
                <a:gd name="connsiteY277" fmla="*/ 8846 h 257321"/>
                <a:gd name="connsiteX278" fmla="*/ 88287 w 1806696"/>
                <a:gd name="connsiteY278" fmla="*/ 11657 h 257321"/>
                <a:gd name="connsiteX279" fmla="*/ 96408 w 1806696"/>
                <a:gd name="connsiteY279" fmla="*/ 8534 h 257321"/>
                <a:gd name="connsiteX280" fmla="*/ 92036 w 1806696"/>
                <a:gd name="connsiteY280" fmla="*/ 5879 h 257321"/>
                <a:gd name="connsiteX281" fmla="*/ 408410 w 1806696"/>
                <a:gd name="connsiteY281" fmla="*/ 49354 h 257321"/>
                <a:gd name="connsiteX282" fmla="*/ 388767 w 1806696"/>
                <a:gd name="connsiteY282" fmla="*/ 60001 h 257321"/>
                <a:gd name="connsiteX283" fmla="*/ 389134 w 1806696"/>
                <a:gd name="connsiteY283" fmla="*/ 197132 h 257321"/>
                <a:gd name="connsiteX284" fmla="*/ 408042 w 1806696"/>
                <a:gd name="connsiteY284" fmla="*/ 207780 h 257321"/>
                <a:gd name="connsiteX285" fmla="*/ 419975 w 1806696"/>
                <a:gd name="connsiteY285" fmla="*/ 193278 h 257321"/>
                <a:gd name="connsiteX286" fmla="*/ 420341 w 1806696"/>
                <a:gd name="connsiteY286" fmla="*/ 131963 h 257321"/>
                <a:gd name="connsiteX287" fmla="*/ 419791 w 1806696"/>
                <a:gd name="connsiteY287" fmla="*/ 64040 h 257321"/>
                <a:gd name="connsiteX288" fmla="*/ 408410 w 1806696"/>
                <a:gd name="connsiteY288" fmla="*/ 49354 h 257321"/>
                <a:gd name="connsiteX289" fmla="*/ 594761 w 1806696"/>
                <a:gd name="connsiteY289" fmla="*/ 74783 h 257321"/>
                <a:gd name="connsiteX290" fmla="*/ 586953 w 1806696"/>
                <a:gd name="connsiteY290" fmla="*/ 79780 h 257321"/>
                <a:gd name="connsiteX291" fmla="*/ 593200 w 1806696"/>
                <a:gd name="connsiteY291" fmla="*/ 86963 h 257321"/>
                <a:gd name="connsiteX292" fmla="*/ 601320 w 1806696"/>
                <a:gd name="connsiteY292" fmla="*/ 79311 h 257321"/>
                <a:gd name="connsiteX293" fmla="*/ 594761 w 1806696"/>
                <a:gd name="connsiteY293" fmla="*/ 74783 h 257321"/>
                <a:gd name="connsiteX294" fmla="*/ 181201 w 1806696"/>
                <a:gd name="connsiteY294" fmla="*/ 14624 h 257321"/>
                <a:gd name="connsiteX295" fmla="*/ 176516 w 1806696"/>
                <a:gd name="connsiteY295" fmla="*/ 18060 h 257321"/>
                <a:gd name="connsiteX296" fmla="*/ 180576 w 1806696"/>
                <a:gd name="connsiteY296" fmla="*/ 20402 h 257321"/>
                <a:gd name="connsiteX297" fmla="*/ 183699 w 1806696"/>
                <a:gd name="connsiteY297" fmla="*/ 17903 h 257321"/>
                <a:gd name="connsiteX298" fmla="*/ 181201 w 1806696"/>
                <a:gd name="connsiteY298" fmla="*/ 14624 h 257321"/>
                <a:gd name="connsiteX299" fmla="*/ 141733 w 1806696"/>
                <a:gd name="connsiteY299" fmla="*/ 3459 h 257321"/>
                <a:gd name="connsiteX300" fmla="*/ 182294 w 1806696"/>
                <a:gd name="connsiteY300" fmla="*/ 10564 h 257321"/>
                <a:gd name="connsiteX301" fmla="*/ 200252 w 1806696"/>
                <a:gd name="connsiteY301" fmla="*/ 17123 h 257321"/>
                <a:gd name="connsiteX302" fmla="*/ 234450 w 1806696"/>
                <a:gd name="connsiteY302" fmla="*/ 56006 h 257321"/>
                <a:gd name="connsiteX303" fmla="*/ 237417 w 1806696"/>
                <a:gd name="connsiteY303" fmla="*/ 80054 h 257321"/>
                <a:gd name="connsiteX304" fmla="*/ 237886 w 1806696"/>
                <a:gd name="connsiteY304" fmla="*/ 108630 h 257321"/>
                <a:gd name="connsiteX305" fmla="*/ 232889 w 1806696"/>
                <a:gd name="connsiteY305" fmla="*/ 113315 h 257321"/>
                <a:gd name="connsiteX306" fmla="*/ 142943 w 1806696"/>
                <a:gd name="connsiteY306" fmla="*/ 113315 h 257321"/>
                <a:gd name="connsiteX307" fmla="*/ 137790 w 1806696"/>
                <a:gd name="connsiteY307" fmla="*/ 108006 h 257321"/>
                <a:gd name="connsiteX308" fmla="*/ 136853 w 1806696"/>
                <a:gd name="connsiteY308" fmla="*/ 55225 h 257321"/>
                <a:gd name="connsiteX309" fmla="*/ 126703 w 1806696"/>
                <a:gd name="connsiteY309" fmla="*/ 44762 h 257321"/>
                <a:gd name="connsiteX310" fmla="*/ 106246 w 1806696"/>
                <a:gd name="connsiteY310" fmla="*/ 48666 h 257321"/>
                <a:gd name="connsiteX311" fmla="*/ 102654 w 1806696"/>
                <a:gd name="connsiteY311" fmla="*/ 60534 h 257321"/>
                <a:gd name="connsiteX312" fmla="*/ 102654 w 1806696"/>
                <a:gd name="connsiteY312" fmla="*/ 155946 h 257321"/>
                <a:gd name="connsiteX313" fmla="*/ 103435 w 1806696"/>
                <a:gd name="connsiteY313" fmla="*/ 201231 h 257321"/>
                <a:gd name="connsiteX314" fmla="*/ 121705 w 1806696"/>
                <a:gd name="connsiteY314" fmla="*/ 213099 h 257321"/>
                <a:gd name="connsiteX315" fmla="*/ 136696 w 1806696"/>
                <a:gd name="connsiteY315" fmla="*/ 200450 h 257321"/>
                <a:gd name="connsiteX316" fmla="*/ 137634 w 1806696"/>
                <a:gd name="connsiteY316" fmla="*/ 161411 h 257321"/>
                <a:gd name="connsiteX317" fmla="*/ 147940 w 1806696"/>
                <a:gd name="connsiteY317" fmla="*/ 152042 h 257321"/>
                <a:gd name="connsiteX318" fmla="*/ 231483 w 1806696"/>
                <a:gd name="connsiteY318" fmla="*/ 151886 h 257321"/>
                <a:gd name="connsiteX319" fmla="*/ 237729 w 1806696"/>
                <a:gd name="connsiteY319" fmla="*/ 158132 h 257321"/>
                <a:gd name="connsiteX320" fmla="*/ 237886 w 1806696"/>
                <a:gd name="connsiteY320" fmla="*/ 173435 h 257321"/>
                <a:gd name="connsiteX321" fmla="*/ 230858 w 1806696"/>
                <a:gd name="connsiteY321" fmla="*/ 213255 h 257321"/>
                <a:gd name="connsiteX322" fmla="*/ 186198 w 1806696"/>
                <a:gd name="connsiteY322" fmla="*/ 245111 h 257321"/>
                <a:gd name="connsiteX323" fmla="*/ 100468 w 1806696"/>
                <a:gd name="connsiteY323" fmla="*/ 253856 h 257321"/>
                <a:gd name="connsiteX324" fmla="*/ 46126 w 1806696"/>
                <a:gd name="connsiteY324" fmla="*/ 243550 h 257321"/>
                <a:gd name="connsiteX325" fmla="*/ 3495 w 1806696"/>
                <a:gd name="connsiteY325" fmla="*/ 187333 h 257321"/>
                <a:gd name="connsiteX326" fmla="*/ 1933 w 1806696"/>
                <a:gd name="connsiteY326" fmla="*/ 133303 h 257321"/>
                <a:gd name="connsiteX327" fmla="*/ 59 w 1806696"/>
                <a:gd name="connsiteY327" fmla="*/ 124558 h 257321"/>
                <a:gd name="connsiteX328" fmla="*/ 1464 w 1806696"/>
                <a:gd name="connsiteY328" fmla="*/ 63657 h 257321"/>
                <a:gd name="connsiteX329" fmla="*/ 4744 w 1806696"/>
                <a:gd name="connsiteY329" fmla="*/ 54600 h 257321"/>
                <a:gd name="connsiteX330" fmla="*/ 45033 w 1806696"/>
                <a:gd name="connsiteY330" fmla="*/ 15249 h 257321"/>
                <a:gd name="connsiteX331" fmla="*/ 100468 w 1806696"/>
                <a:gd name="connsiteY331" fmla="*/ 3381 h 257321"/>
                <a:gd name="connsiteX332" fmla="*/ 141733 w 1806696"/>
                <a:gd name="connsiteY332" fmla="*/ 3459 h 257321"/>
                <a:gd name="connsiteX333" fmla="*/ 1682587 w 1806696"/>
                <a:gd name="connsiteY333" fmla="*/ 221402 h 257321"/>
                <a:gd name="connsiteX334" fmla="*/ 1675033 w 1806696"/>
                <a:gd name="connsiteY334" fmla="*/ 226360 h 257321"/>
                <a:gd name="connsiteX335" fmla="*/ 1660823 w 1806696"/>
                <a:gd name="connsiteY335" fmla="*/ 238853 h 257321"/>
                <a:gd name="connsiteX336" fmla="*/ 1672377 w 1806696"/>
                <a:gd name="connsiteY336" fmla="*/ 240727 h 257321"/>
                <a:gd name="connsiteX337" fmla="*/ 1690024 w 1806696"/>
                <a:gd name="connsiteY337" fmla="*/ 243694 h 257321"/>
                <a:gd name="connsiteX338" fmla="*/ 1700798 w 1806696"/>
                <a:gd name="connsiteY338" fmla="*/ 244630 h 257321"/>
                <a:gd name="connsiteX339" fmla="*/ 1697363 w 1806696"/>
                <a:gd name="connsiteY339" fmla="*/ 240258 h 257321"/>
                <a:gd name="connsiteX340" fmla="*/ 1696738 w 1806696"/>
                <a:gd name="connsiteY340" fmla="*/ 238228 h 257321"/>
                <a:gd name="connsiteX341" fmla="*/ 1690649 w 1806696"/>
                <a:gd name="connsiteY341" fmla="*/ 228703 h 257321"/>
                <a:gd name="connsiteX342" fmla="*/ 1689087 w 1806696"/>
                <a:gd name="connsiteY342" fmla="*/ 227453 h 257321"/>
                <a:gd name="connsiteX343" fmla="*/ 1682587 w 1806696"/>
                <a:gd name="connsiteY343" fmla="*/ 221402 h 257321"/>
                <a:gd name="connsiteX344" fmla="*/ 1707357 w 1806696"/>
                <a:gd name="connsiteY344" fmla="*/ 222300 h 257321"/>
                <a:gd name="connsiteX345" fmla="*/ 1699861 w 1806696"/>
                <a:gd name="connsiteY345" fmla="*/ 227453 h 257321"/>
                <a:gd name="connsiteX346" fmla="*/ 1704390 w 1806696"/>
                <a:gd name="connsiteY346" fmla="*/ 233075 h 257321"/>
                <a:gd name="connsiteX347" fmla="*/ 1708607 w 1806696"/>
                <a:gd name="connsiteY347" fmla="*/ 231357 h 257321"/>
                <a:gd name="connsiteX348" fmla="*/ 1708450 w 1806696"/>
                <a:gd name="connsiteY348" fmla="*/ 228234 h 257321"/>
                <a:gd name="connsiteX349" fmla="*/ 1707357 w 1806696"/>
                <a:gd name="connsiteY349" fmla="*/ 222300 h 257321"/>
                <a:gd name="connsiteX350" fmla="*/ 462748 w 1806696"/>
                <a:gd name="connsiteY350" fmla="*/ 42745 h 257321"/>
                <a:gd name="connsiteX351" fmla="*/ 459076 w 1806696"/>
                <a:gd name="connsiteY351" fmla="*/ 42745 h 257321"/>
                <a:gd name="connsiteX352" fmla="*/ 454854 w 1806696"/>
                <a:gd name="connsiteY352" fmla="*/ 52658 h 257321"/>
                <a:gd name="connsiteX353" fmla="*/ 450448 w 1806696"/>
                <a:gd name="connsiteY353" fmla="*/ 57798 h 257321"/>
                <a:gd name="connsiteX354" fmla="*/ 432641 w 1806696"/>
                <a:gd name="connsiteY354" fmla="*/ 64224 h 257321"/>
                <a:gd name="connsiteX355" fmla="*/ 428052 w 1806696"/>
                <a:gd name="connsiteY355" fmla="*/ 83866 h 257321"/>
                <a:gd name="connsiteX356" fmla="*/ 444023 w 1806696"/>
                <a:gd name="connsiteY356" fmla="*/ 94146 h 257321"/>
                <a:gd name="connsiteX357" fmla="*/ 449162 w 1806696"/>
                <a:gd name="connsiteY357" fmla="*/ 89741 h 257321"/>
                <a:gd name="connsiteX358" fmla="*/ 458893 w 1806696"/>
                <a:gd name="connsiteY358" fmla="*/ 70282 h 257321"/>
                <a:gd name="connsiteX359" fmla="*/ 460728 w 1806696"/>
                <a:gd name="connsiteY359" fmla="*/ 68813 h 257321"/>
                <a:gd name="connsiteX360" fmla="*/ 464584 w 1806696"/>
                <a:gd name="connsiteY360" fmla="*/ 60552 h 257321"/>
                <a:gd name="connsiteX361" fmla="*/ 465685 w 1806696"/>
                <a:gd name="connsiteY361" fmla="*/ 54310 h 257321"/>
                <a:gd name="connsiteX362" fmla="*/ 462748 w 1806696"/>
                <a:gd name="connsiteY362" fmla="*/ 42745 h 257321"/>
                <a:gd name="connsiteX363" fmla="*/ 1775441 w 1806696"/>
                <a:gd name="connsiteY363" fmla="*/ 228078 h 257321"/>
                <a:gd name="connsiteX364" fmla="*/ 1767790 w 1806696"/>
                <a:gd name="connsiteY364" fmla="*/ 233075 h 257321"/>
                <a:gd name="connsiteX365" fmla="*/ 1768258 w 1806696"/>
                <a:gd name="connsiteY365" fmla="*/ 236042 h 257321"/>
                <a:gd name="connsiteX366" fmla="*/ 1772786 w 1806696"/>
                <a:gd name="connsiteY366" fmla="*/ 231201 h 257321"/>
                <a:gd name="connsiteX367" fmla="*/ 1775441 w 1806696"/>
                <a:gd name="connsiteY367" fmla="*/ 228078 h 257321"/>
                <a:gd name="connsiteX368" fmla="*/ 787614 w 1806696"/>
                <a:gd name="connsiteY368" fmla="*/ 82591 h 257321"/>
                <a:gd name="connsiteX369" fmla="*/ 779338 w 1806696"/>
                <a:gd name="connsiteY369" fmla="*/ 89774 h 257321"/>
                <a:gd name="connsiteX370" fmla="*/ 787614 w 1806696"/>
                <a:gd name="connsiteY370" fmla="*/ 82591 h 257321"/>
                <a:gd name="connsiteX371" fmla="*/ 1507225 w 1806696"/>
                <a:gd name="connsiteY371" fmla="*/ 176944 h 257321"/>
                <a:gd name="connsiteX372" fmla="*/ 1504414 w 1806696"/>
                <a:gd name="connsiteY372" fmla="*/ 180224 h 257321"/>
                <a:gd name="connsiteX373" fmla="*/ 1506132 w 1806696"/>
                <a:gd name="connsiteY373" fmla="*/ 181941 h 257321"/>
                <a:gd name="connsiteX374" fmla="*/ 1508943 w 1806696"/>
                <a:gd name="connsiteY374" fmla="*/ 178506 h 257321"/>
                <a:gd name="connsiteX375" fmla="*/ 1507225 w 1806696"/>
                <a:gd name="connsiteY375" fmla="*/ 176944 h 257321"/>
                <a:gd name="connsiteX376" fmla="*/ 1777841 w 1806696"/>
                <a:gd name="connsiteY376" fmla="*/ 215234 h 257321"/>
                <a:gd name="connsiteX377" fmla="*/ 1766853 w 1806696"/>
                <a:gd name="connsiteY377" fmla="*/ 220270 h 257321"/>
                <a:gd name="connsiteX378" fmla="*/ 1784498 w 1806696"/>
                <a:gd name="connsiteY378" fmla="*/ 225892 h 257321"/>
                <a:gd name="connsiteX379" fmla="*/ 1787309 w 1806696"/>
                <a:gd name="connsiteY379" fmla="*/ 225736 h 257321"/>
                <a:gd name="connsiteX380" fmla="*/ 1787309 w 1806696"/>
                <a:gd name="connsiteY380" fmla="*/ 223081 h 257321"/>
                <a:gd name="connsiteX381" fmla="*/ 1777841 w 1806696"/>
                <a:gd name="connsiteY381" fmla="*/ 215234 h 257321"/>
                <a:gd name="connsiteX382" fmla="*/ 1630996 w 1806696"/>
                <a:gd name="connsiteY382" fmla="*/ 193411 h 257321"/>
                <a:gd name="connsiteX383" fmla="*/ 1629435 w 1806696"/>
                <a:gd name="connsiteY383" fmla="*/ 193724 h 257321"/>
                <a:gd name="connsiteX384" fmla="*/ 1628342 w 1806696"/>
                <a:gd name="connsiteY384" fmla="*/ 197471 h 257321"/>
                <a:gd name="connsiteX385" fmla="*/ 1625063 w 1806696"/>
                <a:gd name="connsiteY385" fmla="*/ 199033 h 257321"/>
                <a:gd name="connsiteX386" fmla="*/ 1619285 w 1806696"/>
                <a:gd name="connsiteY386" fmla="*/ 200126 h 257321"/>
                <a:gd name="connsiteX387" fmla="*/ 1607574 w 1806696"/>
                <a:gd name="connsiteY387" fmla="*/ 207465 h 257321"/>
                <a:gd name="connsiteX388" fmla="*/ 1607417 w 1806696"/>
                <a:gd name="connsiteY388" fmla="*/ 207465 h 257321"/>
                <a:gd name="connsiteX389" fmla="*/ 1601795 w 1806696"/>
                <a:gd name="connsiteY389" fmla="*/ 197627 h 257321"/>
                <a:gd name="connsiteX390" fmla="*/ 1597110 w 1806696"/>
                <a:gd name="connsiteY390" fmla="*/ 211057 h 257321"/>
                <a:gd name="connsiteX391" fmla="*/ 1600390 w 1806696"/>
                <a:gd name="connsiteY391" fmla="*/ 211681 h 257321"/>
                <a:gd name="connsiteX392" fmla="*/ 1607574 w 1806696"/>
                <a:gd name="connsiteY392" fmla="*/ 207465 h 257321"/>
                <a:gd name="connsiteX393" fmla="*/ 1607574 w 1806696"/>
                <a:gd name="connsiteY393" fmla="*/ 207621 h 257321"/>
                <a:gd name="connsiteX394" fmla="*/ 1607729 w 1806696"/>
                <a:gd name="connsiteY394" fmla="*/ 207621 h 257321"/>
                <a:gd name="connsiteX395" fmla="*/ 1613039 w 1806696"/>
                <a:gd name="connsiteY395" fmla="*/ 213087 h 257321"/>
                <a:gd name="connsiteX396" fmla="*/ 1625375 w 1806696"/>
                <a:gd name="connsiteY396" fmla="*/ 215117 h 257321"/>
                <a:gd name="connsiteX397" fmla="*/ 1631778 w 1806696"/>
                <a:gd name="connsiteY397" fmla="*/ 201844 h 257321"/>
                <a:gd name="connsiteX398" fmla="*/ 1633963 w 1806696"/>
                <a:gd name="connsiteY398" fmla="*/ 194192 h 257321"/>
                <a:gd name="connsiteX399" fmla="*/ 1630996 w 1806696"/>
                <a:gd name="connsiteY399" fmla="*/ 193411 h 257321"/>
                <a:gd name="connsiteX400" fmla="*/ 461462 w 1806696"/>
                <a:gd name="connsiteY400" fmla="*/ 24938 h 257321"/>
                <a:gd name="connsiteX401" fmla="*/ 457057 w 1806696"/>
                <a:gd name="connsiteY401" fmla="*/ 30813 h 257321"/>
                <a:gd name="connsiteX402" fmla="*/ 460177 w 1806696"/>
                <a:gd name="connsiteY402" fmla="*/ 34301 h 257321"/>
                <a:gd name="connsiteX403" fmla="*/ 463666 w 1806696"/>
                <a:gd name="connsiteY403" fmla="*/ 29711 h 257321"/>
                <a:gd name="connsiteX404" fmla="*/ 461462 w 1806696"/>
                <a:gd name="connsiteY404" fmla="*/ 24938 h 257321"/>
                <a:gd name="connsiteX405" fmla="*/ 1258445 w 1806696"/>
                <a:gd name="connsiteY405" fmla="*/ 137867 h 257321"/>
                <a:gd name="connsiteX406" fmla="*/ 1254854 w 1806696"/>
                <a:gd name="connsiteY406" fmla="*/ 141147 h 257321"/>
                <a:gd name="connsiteX407" fmla="*/ 1260476 w 1806696"/>
                <a:gd name="connsiteY407" fmla="*/ 146768 h 257321"/>
                <a:gd name="connsiteX408" fmla="*/ 1262193 w 1806696"/>
                <a:gd name="connsiteY408" fmla="*/ 143957 h 257321"/>
                <a:gd name="connsiteX409" fmla="*/ 1258445 w 1806696"/>
                <a:gd name="connsiteY409" fmla="*/ 137867 h 257321"/>
                <a:gd name="connsiteX410" fmla="*/ 386748 w 1806696"/>
                <a:gd name="connsiteY410" fmla="*/ 11904 h 257321"/>
                <a:gd name="connsiteX411" fmla="*/ 380139 w 1806696"/>
                <a:gd name="connsiteY411" fmla="*/ 19247 h 257321"/>
                <a:gd name="connsiteX412" fmla="*/ 390787 w 1806696"/>
                <a:gd name="connsiteY412" fmla="*/ 24571 h 257321"/>
                <a:gd name="connsiteX413" fmla="*/ 393172 w 1806696"/>
                <a:gd name="connsiteY413" fmla="*/ 21634 h 257321"/>
                <a:gd name="connsiteX414" fmla="*/ 386748 w 1806696"/>
                <a:gd name="connsiteY414" fmla="*/ 11904 h 257321"/>
                <a:gd name="connsiteX415" fmla="*/ 714689 w 1806696"/>
                <a:gd name="connsiteY415" fmla="*/ 58855 h 257321"/>
                <a:gd name="connsiteX416" fmla="*/ 715158 w 1806696"/>
                <a:gd name="connsiteY416" fmla="*/ 66507 h 257321"/>
                <a:gd name="connsiteX417" fmla="*/ 721092 w 1806696"/>
                <a:gd name="connsiteY417" fmla="*/ 70254 h 257321"/>
                <a:gd name="connsiteX418" fmla="*/ 725776 w 1806696"/>
                <a:gd name="connsiteY418" fmla="*/ 70567 h 257321"/>
                <a:gd name="connsiteX419" fmla="*/ 726869 w 1806696"/>
                <a:gd name="connsiteY419" fmla="*/ 63539 h 257321"/>
                <a:gd name="connsiteX420" fmla="*/ 721560 w 1806696"/>
                <a:gd name="connsiteY420" fmla="*/ 61041 h 257321"/>
                <a:gd name="connsiteX421" fmla="*/ 714689 w 1806696"/>
                <a:gd name="connsiteY421" fmla="*/ 58855 h 257321"/>
                <a:gd name="connsiteX422" fmla="*/ 480371 w 1806696"/>
                <a:gd name="connsiteY422" fmla="*/ 23286 h 257321"/>
                <a:gd name="connsiteX423" fmla="*/ 487530 w 1806696"/>
                <a:gd name="connsiteY423" fmla="*/ 29895 h 257321"/>
                <a:gd name="connsiteX424" fmla="*/ 489734 w 1806696"/>
                <a:gd name="connsiteY424" fmla="*/ 27876 h 257321"/>
                <a:gd name="connsiteX425" fmla="*/ 480371 w 1806696"/>
                <a:gd name="connsiteY425" fmla="*/ 23286 h 257321"/>
                <a:gd name="connsiteX426" fmla="*/ 808071 w 1806696"/>
                <a:gd name="connsiteY426" fmla="*/ 70254 h 257321"/>
                <a:gd name="connsiteX427" fmla="*/ 804947 w 1806696"/>
                <a:gd name="connsiteY427" fmla="*/ 71972 h 257321"/>
                <a:gd name="connsiteX428" fmla="*/ 797140 w 1806696"/>
                <a:gd name="connsiteY428" fmla="*/ 78999 h 257321"/>
                <a:gd name="connsiteX429" fmla="*/ 799794 w 1806696"/>
                <a:gd name="connsiteY429" fmla="*/ 88056 h 257321"/>
                <a:gd name="connsiteX430" fmla="*/ 806821 w 1806696"/>
                <a:gd name="connsiteY430" fmla="*/ 84152 h 257321"/>
                <a:gd name="connsiteX431" fmla="*/ 808852 w 1806696"/>
                <a:gd name="connsiteY431" fmla="*/ 73690 h 257321"/>
                <a:gd name="connsiteX432" fmla="*/ 808071 w 1806696"/>
                <a:gd name="connsiteY432" fmla="*/ 70254 h 257321"/>
                <a:gd name="connsiteX433" fmla="*/ 1222373 w 1806696"/>
                <a:gd name="connsiteY433" fmla="*/ 129435 h 257321"/>
                <a:gd name="connsiteX434" fmla="*/ 1219094 w 1806696"/>
                <a:gd name="connsiteY434" fmla="*/ 133807 h 257321"/>
                <a:gd name="connsiteX435" fmla="*/ 1220656 w 1806696"/>
                <a:gd name="connsiteY435" fmla="*/ 144426 h 257321"/>
                <a:gd name="connsiteX436" fmla="*/ 1226589 w 1806696"/>
                <a:gd name="connsiteY436" fmla="*/ 135369 h 257321"/>
                <a:gd name="connsiteX437" fmla="*/ 1222373 w 1806696"/>
                <a:gd name="connsiteY437" fmla="*/ 129435 h 257321"/>
                <a:gd name="connsiteX438" fmla="*/ 1769819 w 1806696"/>
                <a:gd name="connsiteY438" fmla="*/ 205435 h 257321"/>
                <a:gd name="connsiteX439" fmla="*/ 1766384 w 1806696"/>
                <a:gd name="connsiteY439" fmla="*/ 208246 h 257321"/>
                <a:gd name="connsiteX440" fmla="*/ 1770288 w 1806696"/>
                <a:gd name="connsiteY440" fmla="*/ 210276 h 257321"/>
                <a:gd name="connsiteX441" fmla="*/ 1772942 w 1806696"/>
                <a:gd name="connsiteY441" fmla="*/ 207465 h 257321"/>
                <a:gd name="connsiteX442" fmla="*/ 1769819 w 1806696"/>
                <a:gd name="connsiteY442" fmla="*/ 205435 h 257321"/>
                <a:gd name="connsiteX443" fmla="*/ 1714852 w 1806696"/>
                <a:gd name="connsiteY443" fmla="*/ 196847 h 257321"/>
                <a:gd name="connsiteX444" fmla="*/ 1712979 w 1806696"/>
                <a:gd name="connsiteY444" fmla="*/ 207778 h 257321"/>
                <a:gd name="connsiteX445" fmla="*/ 1720943 w 1806696"/>
                <a:gd name="connsiteY445" fmla="*/ 223237 h 257321"/>
                <a:gd name="connsiteX446" fmla="*/ 1729531 w 1806696"/>
                <a:gd name="connsiteY446" fmla="*/ 219489 h 257321"/>
                <a:gd name="connsiteX447" fmla="*/ 1726408 w 1806696"/>
                <a:gd name="connsiteY447" fmla="*/ 210432 h 257321"/>
                <a:gd name="connsiteX448" fmla="*/ 1722504 w 1806696"/>
                <a:gd name="connsiteY448" fmla="*/ 207153 h 257321"/>
                <a:gd name="connsiteX449" fmla="*/ 1726565 w 1806696"/>
                <a:gd name="connsiteY449" fmla="*/ 206060 h 257321"/>
                <a:gd name="connsiteX450" fmla="*/ 1729063 w 1806696"/>
                <a:gd name="connsiteY450" fmla="*/ 204498 h 257321"/>
                <a:gd name="connsiteX451" fmla="*/ 1727033 w 1806696"/>
                <a:gd name="connsiteY451" fmla="*/ 202156 h 257321"/>
                <a:gd name="connsiteX452" fmla="*/ 1714852 w 1806696"/>
                <a:gd name="connsiteY452" fmla="*/ 196847 h 257321"/>
                <a:gd name="connsiteX453" fmla="*/ 441820 w 1806696"/>
                <a:gd name="connsiteY453" fmla="*/ 10436 h 257321"/>
                <a:gd name="connsiteX454" fmla="*/ 493772 w 1806696"/>
                <a:gd name="connsiteY454" fmla="*/ 25306 h 257321"/>
                <a:gd name="connsiteX455" fmla="*/ 531221 w 1806696"/>
                <a:gd name="connsiteY455" fmla="*/ 74504 h 257321"/>
                <a:gd name="connsiteX456" fmla="*/ 532322 w 1806696"/>
                <a:gd name="connsiteY456" fmla="*/ 85885 h 257321"/>
                <a:gd name="connsiteX457" fmla="*/ 532139 w 1806696"/>
                <a:gd name="connsiteY457" fmla="*/ 166292 h 257321"/>
                <a:gd name="connsiteX458" fmla="*/ 530670 w 1806696"/>
                <a:gd name="connsiteY458" fmla="*/ 177857 h 257321"/>
                <a:gd name="connsiteX459" fmla="*/ 530670 w 1806696"/>
                <a:gd name="connsiteY459" fmla="*/ 178958 h 257321"/>
                <a:gd name="connsiteX460" fmla="*/ 527366 w 1806696"/>
                <a:gd name="connsiteY460" fmla="*/ 196031 h 257321"/>
                <a:gd name="connsiteX461" fmla="*/ 511579 w 1806696"/>
                <a:gd name="connsiteY461" fmla="*/ 220079 h 257321"/>
                <a:gd name="connsiteX462" fmla="*/ 456690 w 1806696"/>
                <a:gd name="connsiteY462" fmla="*/ 244862 h 257321"/>
                <a:gd name="connsiteX463" fmla="*/ 335898 w 1806696"/>
                <a:gd name="connsiteY463" fmla="*/ 242843 h 257321"/>
                <a:gd name="connsiteX464" fmla="*/ 286883 w 1806696"/>
                <a:gd name="connsiteY464" fmla="*/ 214389 h 257321"/>
                <a:gd name="connsiteX465" fmla="*/ 281192 w 1806696"/>
                <a:gd name="connsiteY465" fmla="*/ 208331 h 257321"/>
                <a:gd name="connsiteX466" fmla="*/ 274400 w 1806696"/>
                <a:gd name="connsiteY466" fmla="*/ 159499 h 257321"/>
                <a:gd name="connsiteX467" fmla="*/ 275684 w 1806696"/>
                <a:gd name="connsiteY467" fmla="*/ 158581 h 257321"/>
                <a:gd name="connsiteX468" fmla="*/ 275318 w 1806696"/>
                <a:gd name="connsiteY468" fmla="*/ 155828 h 257321"/>
                <a:gd name="connsiteX469" fmla="*/ 275501 w 1806696"/>
                <a:gd name="connsiteY469" fmla="*/ 93963 h 257321"/>
                <a:gd name="connsiteX470" fmla="*/ 289086 w 1806696"/>
                <a:gd name="connsiteY470" fmla="*/ 44948 h 257321"/>
                <a:gd name="connsiteX471" fmla="*/ 329289 w 1806696"/>
                <a:gd name="connsiteY471" fmla="*/ 17963 h 257321"/>
                <a:gd name="connsiteX472" fmla="*/ 441820 w 1806696"/>
                <a:gd name="connsiteY472" fmla="*/ 10436 h 257321"/>
                <a:gd name="connsiteX473" fmla="*/ 1149916 w 1806696"/>
                <a:gd name="connsiteY473" fmla="*/ 106804 h 257321"/>
                <a:gd name="connsiteX474" fmla="*/ 1128432 w 1806696"/>
                <a:gd name="connsiteY474" fmla="*/ 116517 h 257321"/>
                <a:gd name="connsiteX475" fmla="*/ 1129366 w 1806696"/>
                <a:gd name="connsiteY475" fmla="*/ 105869 h 257321"/>
                <a:gd name="connsiteX476" fmla="*/ 1118905 w 1806696"/>
                <a:gd name="connsiteY476" fmla="*/ 112034 h 257321"/>
                <a:gd name="connsiteX477" fmla="*/ 1130860 w 1806696"/>
                <a:gd name="connsiteY477" fmla="*/ 131650 h 257321"/>
                <a:gd name="connsiteX478" fmla="*/ 1134783 w 1806696"/>
                <a:gd name="connsiteY478" fmla="*/ 119880 h 257321"/>
                <a:gd name="connsiteX479" fmla="*/ 1149916 w 1806696"/>
                <a:gd name="connsiteY479" fmla="*/ 106804 h 257321"/>
                <a:gd name="connsiteX480" fmla="*/ 1725939 w 1806696"/>
                <a:gd name="connsiteY480" fmla="*/ 185037 h 257321"/>
                <a:gd name="connsiteX481" fmla="*/ 1721723 w 1806696"/>
                <a:gd name="connsiteY481" fmla="*/ 187165 h 257321"/>
                <a:gd name="connsiteX482" fmla="*/ 1717039 w 1806696"/>
                <a:gd name="connsiteY482" fmla="*/ 192474 h 257321"/>
                <a:gd name="connsiteX483" fmla="*/ 1723754 w 1806696"/>
                <a:gd name="connsiteY483" fmla="*/ 195129 h 257321"/>
                <a:gd name="connsiteX484" fmla="*/ 1728282 w 1806696"/>
                <a:gd name="connsiteY484" fmla="*/ 191693 h 257321"/>
                <a:gd name="connsiteX485" fmla="*/ 1730624 w 1806696"/>
                <a:gd name="connsiteY485" fmla="*/ 186072 h 257321"/>
                <a:gd name="connsiteX486" fmla="*/ 1725939 w 1806696"/>
                <a:gd name="connsiteY486" fmla="*/ 185037 h 257321"/>
                <a:gd name="connsiteX487" fmla="*/ 794095 w 1806696"/>
                <a:gd name="connsiteY487" fmla="*/ 46382 h 257321"/>
                <a:gd name="connsiteX488" fmla="*/ 787146 w 1806696"/>
                <a:gd name="connsiteY488" fmla="*/ 45581 h 257321"/>
                <a:gd name="connsiteX489" fmla="*/ 777932 w 1806696"/>
                <a:gd name="connsiteY489" fmla="*/ 54639 h 257321"/>
                <a:gd name="connsiteX490" fmla="*/ 775903 w 1806696"/>
                <a:gd name="connsiteY490" fmla="*/ 58074 h 257321"/>
                <a:gd name="connsiteX491" fmla="*/ 773560 w 1806696"/>
                <a:gd name="connsiteY491" fmla="*/ 61666 h 257321"/>
                <a:gd name="connsiteX492" fmla="*/ 779806 w 1806696"/>
                <a:gd name="connsiteY492" fmla="*/ 62446 h 257321"/>
                <a:gd name="connsiteX493" fmla="*/ 791362 w 1806696"/>
                <a:gd name="connsiteY493" fmla="*/ 57606 h 257321"/>
                <a:gd name="connsiteX494" fmla="*/ 796827 w 1806696"/>
                <a:gd name="connsiteY494" fmla="*/ 53389 h 257321"/>
                <a:gd name="connsiteX495" fmla="*/ 794095 w 1806696"/>
                <a:gd name="connsiteY495" fmla="*/ 46382 h 257321"/>
                <a:gd name="connsiteX496" fmla="*/ 1463814 w 1806696"/>
                <a:gd name="connsiteY496" fmla="*/ 138217 h 257321"/>
                <a:gd name="connsiteX497" fmla="*/ 1462877 w 1806696"/>
                <a:gd name="connsiteY497" fmla="*/ 142277 h 257321"/>
                <a:gd name="connsiteX498" fmla="*/ 1452102 w 1806696"/>
                <a:gd name="connsiteY498" fmla="*/ 144620 h 257321"/>
                <a:gd name="connsiteX499" fmla="*/ 1449760 w 1806696"/>
                <a:gd name="connsiteY499" fmla="*/ 144464 h 257321"/>
                <a:gd name="connsiteX500" fmla="*/ 1449135 w 1806696"/>
                <a:gd name="connsiteY500" fmla="*/ 146181 h 257321"/>
                <a:gd name="connsiteX501" fmla="*/ 1448823 w 1806696"/>
                <a:gd name="connsiteY501" fmla="*/ 166170 h 257321"/>
                <a:gd name="connsiteX502" fmla="*/ 1451946 w 1806696"/>
                <a:gd name="connsiteY502" fmla="*/ 173197 h 257321"/>
                <a:gd name="connsiteX503" fmla="*/ 1457724 w 1806696"/>
                <a:gd name="connsiteY503" fmla="*/ 174758 h 257321"/>
                <a:gd name="connsiteX504" fmla="*/ 1457880 w 1806696"/>
                <a:gd name="connsiteY504" fmla="*/ 168200 h 257321"/>
                <a:gd name="connsiteX505" fmla="*/ 1457411 w 1806696"/>
                <a:gd name="connsiteY505" fmla="*/ 164764 h 257321"/>
                <a:gd name="connsiteX506" fmla="*/ 1458036 w 1806696"/>
                <a:gd name="connsiteY506" fmla="*/ 159767 h 257321"/>
                <a:gd name="connsiteX507" fmla="*/ 1460691 w 1806696"/>
                <a:gd name="connsiteY507" fmla="*/ 163515 h 257321"/>
                <a:gd name="connsiteX508" fmla="*/ 1462252 w 1806696"/>
                <a:gd name="connsiteY508" fmla="*/ 165389 h 257321"/>
                <a:gd name="connsiteX509" fmla="*/ 1471153 w 1806696"/>
                <a:gd name="connsiteY509" fmla="*/ 164608 h 257321"/>
                <a:gd name="connsiteX510" fmla="*/ 1473651 w 1806696"/>
                <a:gd name="connsiteY510" fmla="*/ 159142 h 257321"/>
                <a:gd name="connsiteX511" fmla="*/ 1471778 w 1806696"/>
                <a:gd name="connsiteY511" fmla="*/ 149929 h 257321"/>
                <a:gd name="connsiteX512" fmla="*/ 1471309 w 1806696"/>
                <a:gd name="connsiteY512" fmla="*/ 141965 h 257321"/>
                <a:gd name="connsiteX513" fmla="*/ 1463814 w 1806696"/>
                <a:gd name="connsiteY513" fmla="*/ 138217 h 257321"/>
                <a:gd name="connsiteX514" fmla="*/ 721873 w 1806696"/>
                <a:gd name="connsiteY514" fmla="*/ 24969 h 257321"/>
                <a:gd name="connsiteX515" fmla="*/ 718280 w 1806696"/>
                <a:gd name="connsiteY515" fmla="*/ 38086 h 257321"/>
                <a:gd name="connsiteX516" fmla="*/ 724371 w 1806696"/>
                <a:gd name="connsiteY516" fmla="*/ 42771 h 257321"/>
                <a:gd name="connsiteX517" fmla="*/ 735302 w 1806696"/>
                <a:gd name="connsiteY517" fmla="*/ 34963 h 257321"/>
                <a:gd name="connsiteX518" fmla="*/ 721873 w 1806696"/>
                <a:gd name="connsiteY518" fmla="*/ 24969 h 257321"/>
                <a:gd name="connsiteX519" fmla="*/ 634581 w 1806696"/>
                <a:gd name="connsiteY519" fmla="*/ 10915 h 257321"/>
                <a:gd name="connsiteX520" fmla="*/ 608659 w 1806696"/>
                <a:gd name="connsiteY520" fmla="*/ 10915 h 257321"/>
                <a:gd name="connsiteX521" fmla="*/ 622870 w 1806696"/>
                <a:gd name="connsiteY521" fmla="*/ 28717 h 257321"/>
                <a:gd name="connsiteX522" fmla="*/ 628647 w 1806696"/>
                <a:gd name="connsiteY522" fmla="*/ 25750 h 257321"/>
                <a:gd name="connsiteX523" fmla="*/ 634581 w 1806696"/>
                <a:gd name="connsiteY523" fmla="*/ 10915 h 257321"/>
                <a:gd name="connsiteX524" fmla="*/ 1335587 w 1806696"/>
                <a:gd name="connsiteY524" fmla="*/ 107573 h 257321"/>
                <a:gd name="connsiteX525" fmla="*/ 1342146 w 1806696"/>
                <a:gd name="connsiteY525" fmla="*/ 113663 h 257321"/>
                <a:gd name="connsiteX526" fmla="*/ 1342145 w 1806696"/>
                <a:gd name="connsiteY526" fmla="*/ 144426 h 257321"/>
                <a:gd name="connsiteX527" fmla="*/ 1337305 w 1806696"/>
                <a:gd name="connsiteY527" fmla="*/ 149423 h 257321"/>
                <a:gd name="connsiteX528" fmla="*/ 1265941 w 1806696"/>
                <a:gd name="connsiteY528" fmla="*/ 149579 h 257321"/>
                <a:gd name="connsiteX529" fmla="*/ 1222373 w 1806696"/>
                <a:gd name="connsiteY529" fmla="*/ 149735 h 257321"/>
                <a:gd name="connsiteX530" fmla="*/ 1216283 w 1806696"/>
                <a:gd name="connsiteY530" fmla="*/ 143801 h 257321"/>
                <a:gd name="connsiteX531" fmla="*/ 1216284 w 1806696"/>
                <a:gd name="connsiteY531" fmla="*/ 113819 h 257321"/>
                <a:gd name="connsiteX532" fmla="*/ 1222842 w 1806696"/>
                <a:gd name="connsiteY532" fmla="*/ 107573 h 257321"/>
                <a:gd name="connsiteX533" fmla="*/ 1279215 w 1806696"/>
                <a:gd name="connsiteY533" fmla="*/ 107729 h 257321"/>
                <a:gd name="connsiteX534" fmla="*/ 1335587 w 1806696"/>
                <a:gd name="connsiteY534" fmla="*/ 107573 h 257321"/>
                <a:gd name="connsiteX535" fmla="*/ 916210 w 1806696"/>
                <a:gd name="connsiteY535" fmla="*/ 46781 h 257321"/>
                <a:gd name="connsiteX536" fmla="*/ 914857 w 1806696"/>
                <a:gd name="connsiteY536" fmla="*/ 65921 h 257321"/>
                <a:gd name="connsiteX537" fmla="*/ 891270 w 1806696"/>
                <a:gd name="connsiteY537" fmla="*/ 66694 h 257321"/>
                <a:gd name="connsiteX538" fmla="*/ 880637 w 1806696"/>
                <a:gd name="connsiteY538" fmla="*/ 67661 h 257321"/>
                <a:gd name="connsiteX539" fmla="*/ 865556 w 1806696"/>
                <a:gd name="connsiteY539" fmla="*/ 86221 h 257321"/>
                <a:gd name="connsiteX540" fmla="*/ 910217 w 1806696"/>
                <a:gd name="connsiteY540" fmla="*/ 90667 h 257321"/>
                <a:gd name="connsiteX541" fmla="*/ 914470 w 1806696"/>
                <a:gd name="connsiteY541" fmla="*/ 101881 h 257321"/>
                <a:gd name="connsiteX542" fmla="*/ 941731 w 1806696"/>
                <a:gd name="connsiteY542" fmla="*/ 94728 h 257321"/>
                <a:gd name="connsiteX543" fmla="*/ 925877 w 1806696"/>
                <a:gd name="connsiteY543" fmla="*/ 76748 h 257321"/>
                <a:gd name="connsiteX544" fmla="*/ 934189 w 1806696"/>
                <a:gd name="connsiteY544" fmla="*/ 82934 h 257321"/>
                <a:gd name="connsiteX545" fmla="*/ 929743 w 1806696"/>
                <a:gd name="connsiteY545" fmla="*/ 59347 h 257321"/>
                <a:gd name="connsiteX546" fmla="*/ 916210 w 1806696"/>
                <a:gd name="connsiteY546" fmla="*/ 46781 h 257321"/>
                <a:gd name="connsiteX547" fmla="*/ 1147674 w 1806696"/>
                <a:gd name="connsiteY547" fmla="*/ 65330 h 257321"/>
                <a:gd name="connsiteX548" fmla="*/ 1145058 w 1806696"/>
                <a:gd name="connsiteY548" fmla="*/ 66077 h 257321"/>
                <a:gd name="connsiteX549" fmla="*/ 1148047 w 1806696"/>
                <a:gd name="connsiteY549" fmla="*/ 78594 h 257321"/>
                <a:gd name="connsiteX550" fmla="*/ 1138893 w 1806696"/>
                <a:gd name="connsiteY550" fmla="*/ 85319 h 257321"/>
                <a:gd name="connsiteX551" fmla="*/ 1140202 w 1806696"/>
                <a:gd name="connsiteY551" fmla="*/ 88682 h 257321"/>
                <a:gd name="connsiteX552" fmla="*/ 1163927 w 1806696"/>
                <a:gd name="connsiteY552" fmla="*/ 86441 h 257321"/>
                <a:gd name="connsiteX553" fmla="*/ 1147674 w 1806696"/>
                <a:gd name="connsiteY553" fmla="*/ 65330 h 257321"/>
                <a:gd name="connsiteX554" fmla="*/ 821500 w 1806696"/>
                <a:gd name="connsiteY554" fmla="*/ 10758 h 257321"/>
                <a:gd name="connsiteX555" fmla="*/ 806353 w 1806696"/>
                <a:gd name="connsiteY555" fmla="*/ 13257 h 257321"/>
                <a:gd name="connsiteX556" fmla="*/ 797140 w 1806696"/>
                <a:gd name="connsiteY556" fmla="*/ 15131 h 257321"/>
                <a:gd name="connsiteX557" fmla="*/ 798545 w 1806696"/>
                <a:gd name="connsiteY557" fmla="*/ 18254 h 257321"/>
                <a:gd name="connsiteX558" fmla="*/ 806977 w 1806696"/>
                <a:gd name="connsiteY558" fmla="*/ 39179 h 257321"/>
                <a:gd name="connsiteX559" fmla="*/ 814005 w 1806696"/>
                <a:gd name="connsiteY559" fmla="*/ 47768 h 257321"/>
                <a:gd name="connsiteX560" fmla="*/ 821500 w 1806696"/>
                <a:gd name="connsiteY560" fmla="*/ 10758 h 257321"/>
                <a:gd name="connsiteX561" fmla="*/ 904416 w 1806696"/>
                <a:gd name="connsiteY561" fmla="*/ 21647 h 257321"/>
                <a:gd name="connsiteX562" fmla="*/ 900936 w 1806696"/>
                <a:gd name="connsiteY562" fmla="*/ 24934 h 257321"/>
                <a:gd name="connsiteX563" fmla="*/ 910990 w 1806696"/>
                <a:gd name="connsiteY563" fmla="*/ 40208 h 257321"/>
                <a:gd name="connsiteX564" fmla="*/ 914276 w 1806696"/>
                <a:gd name="connsiteY564" fmla="*/ 39628 h 257321"/>
                <a:gd name="connsiteX565" fmla="*/ 913310 w 1806696"/>
                <a:gd name="connsiteY565" fmla="*/ 28221 h 257321"/>
                <a:gd name="connsiteX566" fmla="*/ 904416 w 1806696"/>
                <a:gd name="connsiteY566" fmla="*/ 21647 h 257321"/>
                <a:gd name="connsiteX567" fmla="*/ 821187 w 1806696"/>
                <a:gd name="connsiteY567" fmla="*/ 7792 h 257321"/>
                <a:gd name="connsiteX568" fmla="*/ 824780 w 1806696"/>
                <a:gd name="connsiteY568" fmla="*/ 11539 h 257321"/>
                <a:gd name="connsiteX569" fmla="*/ 814785 w 1806696"/>
                <a:gd name="connsiteY569" fmla="*/ 57137 h 257321"/>
                <a:gd name="connsiteX570" fmla="*/ 814473 w 1806696"/>
                <a:gd name="connsiteY570" fmla="*/ 58543 h 257321"/>
                <a:gd name="connsiteX571" fmla="*/ 801356 w 1806696"/>
                <a:gd name="connsiteY571" fmla="*/ 123348 h 257321"/>
                <a:gd name="connsiteX572" fmla="*/ 776995 w 1806696"/>
                <a:gd name="connsiteY572" fmla="*/ 239684 h 257321"/>
                <a:gd name="connsiteX573" fmla="*/ 776059 w 1806696"/>
                <a:gd name="connsiteY573" fmla="*/ 242339 h 257321"/>
                <a:gd name="connsiteX574" fmla="*/ 768094 w 1806696"/>
                <a:gd name="connsiteY574" fmla="*/ 249679 h 257321"/>
                <a:gd name="connsiteX575" fmla="*/ 630521 w 1806696"/>
                <a:gd name="connsiteY575" fmla="*/ 249678 h 257321"/>
                <a:gd name="connsiteX576" fmla="*/ 622557 w 1806696"/>
                <a:gd name="connsiteY576" fmla="*/ 242027 h 257321"/>
                <a:gd name="connsiteX577" fmla="*/ 600540 w 1806696"/>
                <a:gd name="connsiteY577" fmla="*/ 151456 h 257321"/>
                <a:gd name="connsiteX578" fmla="*/ 567902 w 1806696"/>
                <a:gd name="connsiteY578" fmla="*/ 14350 h 257321"/>
                <a:gd name="connsiteX579" fmla="*/ 573056 w 1806696"/>
                <a:gd name="connsiteY579" fmla="*/ 7635 h 257321"/>
                <a:gd name="connsiteX580" fmla="*/ 665032 w 1806696"/>
                <a:gd name="connsiteY580" fmla="*/ 7635 h 257321"/>
                <a:gd name="connsiteX581" fmla="*/ 672995 w 1806696"/>
                <a:gd name="connsiteY581" fmla="*/ 14506 h 257321"/>
                <a:gd name="connsiteX582" fmla="*/ 696263 w 1806696"/>
                <a:gd name="connsiteY582" fmla="*/ 168009 h 257321"/>
                <a:gd name="connsiteX583" fmla="*/ 697669 w 1806696"/>
                <a:gd name="connsiteY583" fmla="*/ 172069 h 257321"/>
                <a:gd name="connsiteX584" fmla="*/ 704383 w 1806696"/>
                <a:gd name="connsiteY584" fmla="*/ 118194 h 257321"/>
                <a:gd name="connsiteX585" fmla="*/ 713753 w 1806696"/>
                <a:gd name="connsiteY585" fmla="*/ 52609 h 257321"/>
                <a:gd name="connsiteX586" fmla="*/ 718593 w 1806696"/>
                <a:gd name="connsiteY586" fmla="*/ 13257 h 257321"/>
                <a:gd name="connsiteX587" fmla="*/ 724214 w 1806696"/>
                <a:gd name="connsiteY587" fmla="*/ 7792 h 257321"/>
                <a:gd name="connsiteX588" fmla="*/ 792767 w 1806696"/>
                <a:gd name="connsiteY588" fmla="*/ 8104 h 257321"/>
                <a:gd name="connsiteX589" fmla="*/ 821187 w 1806696"/>
                <a:gd name="connsiteY589" fmla="*/ 7792 h 257321"/>
                <a:gd name="connsiteX590" fmla="*/ 1490048 w 1806696"/>
                <a:gd name="connsiteY590" fmla="*/ 101677 h 257321"/>
                <a:gd name="connsiteX591" fmla="*/ 1487705 w 1806696"/>
                <a:gd name="connsiteY591" fmla="*/ 106361 h 257321"/>
                <a:gd name="connsiteX592" fmla="*/ 1490204 w 1806696"/>
                <a:gd name="connsiteY592" fmla="*/ 108391 h 257321"/>
                <a:gd name="connsiteX593" fmla="*/ 1493640 w 1806696"/>
                <a:gd name="connsiteY593" fmla="*/ 105424 h 257321"/>
                <a:gd name="connsiteX594" fmla="*/ 1490048 w 1806696"/>
                <a:gd name="connsiteY594" fmla="*/ 101677 h 257321"/>
                <a:gd name="connsiteX595" fmla="*/ 1008870 w 1806696"/>
                <a:gd name="connsiteY595" fmla="*/ 23670 h 257321"/>
                <a:gd name="connsiteX596" fmla="*/ 993364 w 1806696"/>
                <a:gd name="connsiteY596" fmla="*/ 31516 h 257321"/>
                <a:gd name="connsiteX597" fmla="*/ 1009056 w 1806696"/>
                <a:gd name="connsiteY597" fmla="*/ 37121 h 257321"/>
                <a:gd name="connsiteX598" fmla="*/ 1008870 w 1806696"/>
                <a:gd name="connsiteY598" fmla="*/ 23670 h 257321"/>
                <a:gd name="connsiteX599" fmla="*/ 1139454 w 1806696"/>
                <a:gd name="connsiteY599" fmla="*/ 35066 h 257321"/>
                <a:gd name="connsiteX600" fmla="*/ 1130487 w 1806696"/>
                <a:gd name="connsiteY600" fmla="*/ 41231 h 257321"/>
                <a:gd name="connsiteX601" fmla="*/ 1129739 w 1806696"/>
                <a:gd name="connsiteY601" fmla="*/ 74671 h 257321"/>
                <a:gd name="connsiteX602" fmla="*/ 1132356 w 1806696"/>
                <a:gd name="connsiteY602" fmla="*/ 74857 h 257321"/>
                <a:gd name="connsiteX603" fmla="*/ 1142256 w 1806696"/>
                <a:gd name="connsiteY603" fmla="*/ 55055 h 257321"/>
                <a:gd name="connsiteX604" fmla="*/ 1144311 w 1806696"/>
                <a:gd name="connsiteY604" fmla="*/ 43846 h 257321"/>
                <a:gd name="connsiteX605" fmla="*/ 1139454 w 1806696"/>
                <a:gd name="connsiteY605" fmla="*/ 35066 h 257321"/>
                <a:gd name="connsiteX606" fmla="*/ 1082102 w 1806696"/>
                <a:gd name="connsiteY606" fmla="*/ 24231 h 257321"/>
                <a:gd name="connsiteX607" fmla="*/ 1056134 w 1806696"/>
                <a:gd name="connsiteY607" fmla="*/ 31516 h 257321"/>
                <a:gd name="connsiteX608" fmla="*/ 1076497 w 1806696"/>
                <a:gd name="connsiteY608" fmla="*/ 36373 h 257321"/>
                <a:gd name="connsiteX609" fmla="*/ 1082102 w 1806696"/>
                <a:gd name="connsiteY609" fmla="*/ 24231 h 257321"/>
                <a:gd name="connsiteX610" fmla="*/ 948304 w 1806696"/>
                <a:gd name="connsiteY610" fmla="*/ 1154 h 257321"/>
                <a:gd name="connsiteX611" fmla="*/ 947724 w 1806696"/>
                <a:gd name="connsiteY611" fmla="*/ 257321 h 257321"/>
                <a:gd name="connsiteX612" fmla="*/ 874063 w 1806696"/>
                <a:gd name="connsiteY612" fmla="*/ 255001 h 257321"/>
                <a:gd name="connsiteX613" fmla="*/ 872516 w 1806696"/>
                <a:gd name="connsiteY613" fmla="*/ 241854 h 257321"/>
                <a:gd name="connsiteX614" fmla="*/ 859563 w 1806696"/>
                <a:gd name="connsiteY614" fmla="*/ 227354 h 257321"/>
                <a:gd name="connsiteX615" fmla="*/ 860337 w 1806696"/>
                <a:gd name="connsiteY615" fmla="*/ 45041 h 257321"/>
                <a:gd name="connsiteX616" fmla="*/ 860337 w 1806696"/>
                <a:gd name="connsiteY616" fmla="*/ 7534 h 257321"/>
                <a:gd name="connsiteX617" fmla="*/ 866910 w 1806696"/>
                <a:gd name="connsiteY617" fmla="*/ 767 h 257321"/>
                <a:gd name="connsiteX618" fmla="*/ 902290 w 1806696"/>
                <a:gd name="connsiteY618" fmla="*/ 1734 h 257321"/>
                <a:gd name="connsiteX619" fmla="*/ 928776 w 1806696"/>
                <a:gd name="connsiteY619" fmla="*/ 961 h 257321"/>
                <a:gd name="connsiteX620" fmla="*/ 948304 w 1806696"/>
                <a:gd name="connsiteY620" fmla="*/ 1154 h 257321"/>
                <a:gd name="connsiteX621" fmla="*/ 1439044 w 1806696"/>
                <a:gd name="connsiteY621" fmla="*/ 69118 h 257321"/>
                <a:gd name="connsiteX622" fmla="*/ 1436174 w 1806696"/>
                <a:gd name="connsiteY622" fmla="*/ 69821 h 257321"/>
                <a:gd name="connsiteX623" fmla="*/ 1429459 w 1806696"/>
                <a:gd name="connsiteY623" fmla="*/ 74818 h 257321"/>
                <a:gd name="connsiteX624" fmla="*/ 1449916 w 1806696"/>
                <a:gd name="connsiteY624" fmla="*/ 83562 h 257321"/>
                <a:gd name="connsiteX625" fmla="*/ 1455226 w 1806696"/>
                <a:gd name="connsiteY625" fmla="*/ 86842 h 257321"/>
                <a:gd name="connsiteX626" fmla="*/ 1465063 w 1806696"/>
                <a:gd name="connsiteY626" fmla="*/ 91370 h 257321"/>
                <a:gd name="connsiteX627" fmla="*/ 1469748 w 1806696"/>
                <a:gd name="connsiteY627" fmla="*/ 94806 h 257321"/>
                <a:gd name="connsiteX628" fmla="*/ 1481303 w 1806696"/>
                <a:gd name="connsiteY628" fmla="*/ 104019 h 257321"/>
                <a:gd name="connsiteX629" fmla="*/ 1473808 w 1806696"/>
                <a:gd name="connsiteY629" fmla="*/ 92151 h 257321"/>
                <a:gd name="connsiteX630" fmla="*/ 1470997 w 1806696"/>
                <a:gd name="connsiteY630" fmla="*/ 89028 h 257321"/>
                <a:gd name="connsiteX631" fmla="*/ 1467093 w 1806696"/>
                <a:gd name="connsiteY631" fmla="*/ 82782 h 257321"/>
                <a:gd name="connsiteX632" fmla="*/ 1459441 w 1806696"/>
                <a:gd name="connsiteY632" fmla="*/ 81845 h 257321"/>
                <a:gd name="connsiteX633" fmla="*/ 1441796 w 1806696"/>
                <a:gd name="connsiteY633" fmla="*/ 71694 h 257321"/>
                <a:gd name="connsiteX634" fmla="*/ 1439044 w 1806696"/>
                <a:gd name="connsiteY634" fmla="*/ 69118 h 257321"/>
                <a:gd name="connsiteX635" fmla="*/ 1145805 w 1806696"/>
                <a:gd name="connsiteY635" fmla="*/ 24978 h 257321"/>
                <a:gd name="connsiteX636" fmla="*/ 1143565 w 1806696"/>
                <a:gd name="connsiteY636" fmla="*/ 28527 h 257321"/>
                <a:gd name="connsiteX637" fmla="*/ 1153839 w 1806696"/>
                <a:gd name="connsiteY637" fmla="*/ 43846 h 257321"/>
                <a:gd name="connsiteX638" fmla="*/ 1158323 w 1806696"/>
                <a:gd name="connsiteY638" fmla="*/ 42725 h 257321"/>
                <a:gd name="connsiteX639" fmla="*/ 1160751 w 1806696"/>
                <a:gd name="connsiteY639" fmla="*/ 29835 h 257321"/>
                <a:gd name="connsiteX640" fmla="*/ 1145805 w 1806696"/>
                <a:gd name="connsiteY640" fmla="*/ 24978 h 257321"/>
                <a:gd name="connsiteX641" fmla="*/ 1138893 w 1806696"/>
                <a:gd name="connsiteY641" fmla="*/ 10780 h 257321"/>
                <a:gd name="connsiteX642" fmla="*/ 1135532 w 1806696"/>
                <a:gd name="connsiteY642" fmla="*/ 25912 h 257321"/>
                <a:gd name="connsiteX643" fmla="*/ 1152904 w 1806696"/>
                <a:gd name="connsiteY643" fmla="*/ 16945 h 257321"/>
                <a:gd name="connsiteX644" fmla="*/ 1181674 w 1806696"/>
                <a:gd name="connsiteY644" fmla="*/ 58791 h 257321"/>
                <a:gd name="connsiteX645" fmla="*/ 1180180 w 1806696"/>
                <a:gd name="connsiteY645" fmla="*/ 213662 h 257321"/>
                <a:gd name="connsiteX646" fmla="*/ 1160937 w 1806696"/>
                <a:gd name="connsiteY646" fmla="*/ 242431 h 257321"/>
                <a:gd name="connsiteX647" fmla="*/ 1151784 w 1806696"/>
                <a:gd name="connsiteY647" fmla="*/ 243366 h 257321"/>
                <a:gd name="connsiteX648" fmla="*/ 1144125 w 1806696"/>
                <a:gd name="connsiteY648" fmla="*/ 244860 h 257321"/>
                <a:gd name="connsiteX649" fmla="*/ 1116289 w 1806696"/>
                <a:gd name="connsiteY649" fmla="*/ 251585 h 257321"/>
                <a:gd name="connsiteX650" fmla="*/ 1084530 w 1806696"/>
                <a:gd name="connsiteY650" fmla="*/ 248597 h 257321"/>
                <a:gd name="connsiteX651" fmla="*/ 1076684 w 1806696"/>
                <a:gd name="connsiteY651" fmla="*/ 244299 h 257321"/>
                <a:gd name="connsiteX652" fmla="*/ 1059310 w 1806696"/>
                <a:gd name="connsiteY652" fmla="*/ 250465 h 257321"/>
                <a:gd name="connsiteX653" fmla="*/ 1074442 w 1806696"/>
                <a:gd name="connsiteY653" fmla="*/ 229354 h 257321"/>
                <a:gd name="connsiteX654" fmla="*/ 1074069 w 1806696"/>
                <a:gd name="connsiteY654" fmla="*/ 224124 h 257321"/>
                <a:gd name="connsiteX655" fmla="*/ 1080421 w 1806696"/>
                <a:gd name="connsiteY655" fmla="*/ 211047 h 257321"/>
                <a:gd name="connsiteX656" fmla="*/ 1087706 w 1806696"/>
                <a:gd name="connsiteY656" fmla="*/ 225057 h 257321"/>
                <a:gd name="connsiteX657" fmla="*/ 1099289 w 1806696"/>
                <a:gd name="connsiteY657" fmla="*/ 199464 h 257321"/>
                <a:gd name="connsiteX658" fmla="*/ 1096487 w 1806696"/>
                <a:gd name="connsiteY658" fmla="*/ 191805 h 257321"/>
                <a:gd name="connsiteX659" fmla="*/ 1096860 w 1806696"/>
                <a:gd name="connsiteY659" fmla="*/ 64023 h 257321"/>
                <a:gd name="connsiteX660" fmla="*/ 1071826 w 1806696"/>
                <a:gd name="connsiteY660" fmla="*/ 47022 h 257321"/>
                <a:gd name="connsiteX661" fmla="*/ 1068651 w 1806696"/>
                <a:gd name="connsiteY661" fmla="*/ 54308 h 257321"/>
                <a:gd name="connsiteX662" fmla="*/ 1068276 w 1806696"/>
                <a:gd name="connsiteY662" fmla="*/ 118759 h 257321"/>
                <a:gd name="connsiteX663" fmla="*/ 1067343 w 1806696"/>
                <a:gd name="connsiteY663" fmla="*/ 128847 h 257321"/>
                <a:gd name="connsiteX664" fmla="*/ 1067156 w 1806696"/>
                <a:gd name="connsiteY664" fmla="*/ 128847 h 257321"/>
                <a:gd name="connsiteX665" fmla="*/ 1056134 w 1806696"/>
                <a:gd name="connsiteY665" fmla="*/ 139496 h 257321"/>
                <a:gd name="connsiteX666" fmla="*/ 1067156 w 1806696"/>
                <a:gd name="connsiteY666" fmla="*/ 128847 h 257321"/>
                <a:gd name="connsiteX667" fmla="*/ 1067904 w 1806696"/>
                <a:gd name="connsiteY667" fmla="*/ 190870 h 257321"/>
                <a:gd name="connsiteX668" fmla="*/ 1063793 w 1806696"/>
                <a:gd name="connsiteY668" fmla="*/ 218706 h 257321"/>
                <a:gd name="connsiteX669" fmla="*/ 1065101 w 1806696"/>
                <a:gd name="connsiteY669" fmla="*/ 223002 h 257321"/>
                <a:gd name="connsiteX670" fmla="*/ 1061178 w 1806696"/>
                <a:gd name="connsiteY670" fmla="*/ 230102 h 257321"/>
                <a:gd name="connsiteX671" fmla="*/ 1041562 w 1806696"/>
                <a:gd name="connsiteY671" fmla="*/ 242805 h 257321"/>
                <a:gd name="connsiteX672" fmla="*/ 1054826 w 1806696"/>
                <a:gd name="connsiteY672" fmla="*/ 252333 h 257321"/>
                <a:gd name="connsiteX673" fmla="*/ 982902 w 1806696"/>
                <a:gd name="connsiteY673" fmla="*/ 252146 h 257321"/>
                <a:gd name="connsiteX674" fmla="*/ 983463 w 1806696"/>
                <a:gd name="connsiteY674" fmla="*/ 63836 h 257321"/>
                <a:gd name="connsiteX675" fmla="*/ 993364 w 1806696"/>
                <a:gd name="connsiteY675" fmla="*/ 62154 h 257321"/>
                <a:gd name="connsiteX676" fmla="*/ 999156 w 1806696"/>
                <a:gd name="connsiteY676" fmla="*/ 55803 h 257321"/>
                <a:gd name="connsiteX677" fmla="*/ 997100 w 1806696"/>
                <a:gd name="connsiteY677" fmla="*/ 51132 h 257321"/>
                <a:gd name="connsiteX678" fmla="*/ 990935 w 1806696"/>
                <a:gd name="connsiteY678" fmla="*/ 56550 h 257321"/>
                <a:gd name="connsiteX679" fmla="*/ 985144 w 1806696"/>
                <a:gd name="connsiteY679" fmla="*/ 61033 h 257321"/>
                <a:gd name="connsiteX680" fmla="*/ 983276 w 1806696"/>
                <a:gd name="connsiteY680" fmla="*/ 4989 h 257321"/>
                <a:gd name="connsiteX681" fmla="*/ 1138893 w 1806696"/>
                <a:gd name="connsiteY681" fmla="*/ 10780 h 257321"/>
                <a:gd name="connsiteX682" fmla="*/ 1419309 w 1806696"/>
                <a:gd name="connsiteY682" fmla="*/ 43899 h 257321"/>
                <a:gd name="connsiteX683" fmla="*/ 1407285 w 1806696"/>
                <a:gd name="connsiteY683" fmla="*/ 53424 h 257321"/>
                <a:gd name="connsiteX684" fmla="*/ 1404943 w 1806696"/>
                <a:gd name="connsiteY684" fmla="*/ 57484 h 257321"/>
                <a:gd name="connsiteX685" fmla="*/ 1402288 w 1806696"/>
                <a:gd name="connsiteY685" fmla="*/ 62325 h 257321"/>
                <a:gd name="connsiteX686" fmla="*/ 1409159 w 1806696"/>
                <a:gd name="connsiteY686" fmla="*/ 61857 h 257321"/>
                <a:gd name="connsiteX687" fmla="*/ 1418685 w 1806696"/>
                <a:gd name="connsiteY687" fmla="*/ 57796 h 257321"/>
                <a:gd name="connsiteX688" fmla="*/ 1424618 w 1806696"/>
                <a:gd name="connsiteY688" fmla="*/ 51082 h 257321"/>
                <a:gd name="connsiteX689" fmla="*/ 1419309 w 1806696"/>
                <a:gd name="connsiteY689" fmla="*/ 43899 h 257321"/>
                <a:gd name="connsiteX690" fmla="*/ 1447886 w 1806696"/>
                <a:gd name="connsiteY690" fmla="*/ 32031 h 257321"/>
                <a:gd name="connsiteX691" fmla="*/ 1435549 w 1806696"/>
                <a:gd name="connsiteY691" fmla="*/ 39526 h 257321"/>
                <a:gd name="connsiteX692" fmla="*/ 1443358 w 1806696"/>
                <a:gd name="connsiteY692" fmla="*/ 48115 h 257321"/>
                <a:gd name="connsiteX693" fmla="*/ 1453663 w 1806696"/>
                <a:gd name="connsiteY693" fmla="*/ 41868 h 257321"/>
                <a:gd name="connsiteX694" fmla="*/ 1447886 w 1806696"/>
                <a:gd name="connsiteY694" fmla="*/ 32031 h 257321"/>
                <a:gd name="connsiteX695" fmla="*/ 1657543 w 1806696"/>
                <a:gd name="connsiteY695" fmla="*/ 59272 h 257321"/>
                <a:gd name="connsiteX696" fmla="*/ 1654577 w 1806696"/>
                <a:gd name="connsiteY696" fmla="*/ 62552 h 257321"/>
                <a:gd name="connsiteX697" fmla="*/ 1663790 w 1806696"/>
                <a:gd name="connsiteY697" fmla="*/ 71609 h 257321"/>
                <a:gd name="connsiteX698" fmla="*/ 1666132 w 1806696"/>
                <a:gd name="connsiteY698" fmla="*/ 67861 h 257321"/>
                <a:gd name="connsiteX699" fmla="*/ 1657543 w 1806696"/>
                <a:gd name="connsiteY699" fmla="*/ 59272 h 257321"/>
                <a:gd name="connsiteX700" fmla="*/ 1759045 w 1806696"/>
                <a:gd name="connsiteY700" fmla="*/ 65050 h 257321"/>
                <a:gd name="connsiteX701" fmla="*/ 1757327 w 1806696"/>
                <a:gd name="connsiteY701" fmla="*/ 66456 h 257321"/>
                <a:gd name="connsiteX702" fmla="*/ 1759982 w 1806696"/>
                <a:gd name="connsiteY702" fmla="*/ 70047 h 257321"/>
                <a:gd name="connsiteX703" fmla="*/ 1762636 w 1806696"/>
                <a:gd name="connsiteY703" fmla="*/ 68329 h 257321"/>
                <a:gd name="connsiteX704" fmla="*/ 1759045 w 1806696"/>
                <a:gd name="connsiteY704" fmla="*/ 65050 h 257321"/>
                <a:gd name="connsiteX705" fmla="*/ 1778720 w 1806696"/>
                <a:gd name="connsiteY705" fmla="*/ 67236 h 257321"/>
                <a:gd name="connsiteX706" fmla="*/ 1770913 w 1806696"/>
                <a:gd name="connsiteY706" fmla="*/ 68954 h 257321"/>
                <a:gd name="connsiteX707" fmla="*/ 1765291 w 1806696"/>
                <a:gd name="connsiteY707" fmla="*/ 73795 h 257321"/>
                <a:gd name="connsiteX708" fmla="*/ 1767164 w 1806696"/>
                <a:gd name="connsiteY708" fmla="*/ 78011 h 257321"/>
                <a:gd name="connsiteX709" fmla="*/ 1777003 w 1806696"/>
                <a:gd name="connsiteY709" fmla="*/ 91441 h 257321"/>
                <a:gd name="connsiteX710" fmla="*/ 1775909 w 1806696"/>
                <a:gd name="connsiteY710" fmla="*/ 94564 h 257321"/>
                <a:gd name="connsiteX711" fmla="*/ 1759357 w 1806696"/>
                <a:gd name="connsiteY711" fmla="*/ 95813 h 257321"/>
                <a:gd name="connsiteX712" fmla="*/ 1746240 w 1806696"/>
                <a:gd name="connsiteY712" fmla="*/ 95813 h 257321"/>
                <a:gd name="connsiteX713" fmla="*/ 1739994 w 1806696"/>
                <a:gd name="connsiteY713" fmla="*/ 98936 h 257321"/>
                <a:gd name="connsiteX714" fmla="*/ 1735933 w 1806696"/>
                <a:gd name="connsiteY714" fmla="*/ 92221 h 257321"/>
                <a:gd name="connsiteX715" fmla="*/ 1732186 w 1806696"/>
                <a:gd name="connsiteY715" fmla="*/ 87381 h 257321"/>
                <a:gd name="connsiteX716" fmla="*/ 1727345 w 1806696"/>
                <a:gd name="connsiteY716" fmla="*/ 93002 h 257321"/>
                <a:gd name="connsiteX717" fmla="*/ 1727970 w 1806696"/>
                <a:gd name="connsiteY717" fmla="*/ 100810 h 257321"/>
                <a:gd name="connsiteX718" fmla="*/ 1733592 w 1806696"/>
                <a:gd name="connsiteY718" fmla="*/ 100029 h 257321"/>
                <a:gd name="connsiteX719" fmla="*/ 1736558 w 1806696"/>
                <a:gd name="connsiteY719" fmla="*/ 102059 h 257321"/>
                <a:gd name="connsiteX720" fmla="*/ 1745146 w 1806696"/>
                <a:gd name="connsiteY720" fmla="*/ 113459 h 257321"/>
                <a:gd name="connsiteX721" fmla="*/ 1760137 w 1806696"/>
                <a:gd name="connsiteY721" fmla="*/ 105495 h 257321"/>
                <a:gd name="connsiteX722" fmla="*/ 1767321 w 1806696"/>
                <a:gd name="connsiteY722" fmla="*/ 107525 h 257321"/>
                <a:gd name="connsiteX723" fmla="*/ 1769507 w 1806696"/>
                <a:gd name="connsiteY723" fmla="*/ 113303 h 257321"/>
                <a:gd name="connsiteX724" fmla="*/ 1766853 w 1806696"/>
                <a:gd name="connsiteY724" fmla="*/ 117675 h 257321"/>
                <a:gd name="connsiteX725" fmla="*/ 1760762 w 1806696"/>
                <a:gd name="connsiteY725" fmla="*/ 116426 h 257321"/>
                <a:gd name="connsiteX726" fmla="*/ 1769195 w 1806696"/>
                <a:gd name="connsiteY726" fmla="*/ 122360 h 257321"/>
                <a:gd name="connsiteX727" fmla="*/ 1774660 w 1806696"/>
                <a:gd name="connsiteY727" fmla="*/ 112366 h 257321"/>
                <a:gd name="connsiteX728" fmla="*/ 1776847 w 1806696"/>
                <a:gd name="connsiteY728" fmla="*/ 107525 h 257321"/>
                <a:gd name="connsiteX729" fmla="*/ 1782936 w 1806696"/>
                <a:gd name="connsiteY729" fmla="*/ 104089 h 257321"/>
                <a:gd name="connsiteX730" fmla="*/ 1792775 w 1806696"/>
                <a:gd name="connsiteY730" fmla="*/ 106119 h 257321"/>
                <a:gd name="connsiteX731" fmla="*/ 1796990 w 1806696"/>
                <a:gd name="connsiteY731" fmla="*/ 108930 h 257321"/>
                <a:gd name="connsiteX732" fmla="*/ 1800426 w 1806696"/>
                <a:gd name="connsiteY732" fmla="*/ 104714 h 257321"/>
                <a:gd name="connsiteX733" fmla="*/ 1799958 w 1806696"/>
                <a:gd name="connsiteY733" fmla="*/ 97062 h 257321"/>
                <a:gd name="connsiteX734" fmla="*/ 1795429 w 1806696"/>
                <a:gd name="connsiteY734" fmla="*/ 92065 h 257321"/>
                <a:gd name="connsiteX735" fmla="*/ 1791056 w 1806696"/>
                <a:gd name="connsiteY735" fmla="*/ 95657 h 257321"/>
                <a:gd name="connsiteX736" fmla="*/ 1786372 w 1806696"/>
                <a:gd name="connsiteY736" fmla="*/ 100029 h 257321"/>
                <a:gd name="connsiteX737" fmla="*/ 1782780 w 1806696"/>
                <a:gd name="connsiteY737" fmla="*/ 99249 h 257321"/>
                <a:gd name="connsiteX738" fmla="*/ 1781844 w 1806696"/>
                <a:gd name="connsiteY738" fmla="*/ 94876 h 257321"/>
                <a:gd name="connsiteX739" fmla="*/ 1787153 w 1806696"/>
                <a:gd name="connsiteY739" fmla="*/ 86600 h 257321"/>
                <a:gd name="connsiteX740" fmla="*/ 1786997 w 1806696"/>
                <a:gd name="connsiteY740" fmla="*/ 69891 h 257321"/>
                <a:gd name="connsiteX741" fmla="*/ 1778720 w 1806696"/>
                <a:gd name="connsiteY741" fmla="*/ 67236 h 257321"/>
                <a:gd name="connsiteX742" fmla="*/ 1598985 w 1806696"/>
                <a:gd name="connsiteY742" fmla="*/ 33038 h 257321"/>
                <a:gd name="connsiteX743" fmla="*/ 1591958 w 1806696"/>
                <a:gd name="connsiteY743" fmla="*/ 37879 h 257321"/>
                <a:gd name="connsiteX744" fmla="*/ 1596017 w 1806696"/>
                <a:gd name="connsiteY744" fmla="*/ 40534 h 257321"/>
                <a:gd name="connsiteX745" fmla="*/ 1601796 w 1806696"/>
                <a:gd name="connsiteY745" fmla="*/ 35536 h 257321"/>
                <a:gd name="connsiteX746" fmla="*/ 1598985 w 1806696"/>
                <a:gd name="connsiteY746" fmla="*/ 33038 h 257321"/>
                <a:gd name="connsiteX747" fmla="*/ 1746239 w 1806696"/>
                <a:gd name="connsiteY747" fmla="*/ 50684 h 257321"/>
                <a:gd name="connsiteX748" fmla="*/ 1743585 w 1806696"/>
                <a:gd name="connsiteY748" fmla="*/ 51777 h 257321"/>
                <a:gd name="connsiteX749" fmla="*/ 1747021 w 1806696"/>
                <a:gd name="connsiteY749" fmla="*/ 55525 h 257321"/>
                <a:gd name="connsiteX750" fmla="*/ 1749832 w 1806696"/>
                <a:gd name="connsiteY750" fmla="*/ 53495 h 257321"/>
                <a:gd name="connsiteX751" fmla="*/ 1746239 w 1806696"/>
                <a:gd name="connsiteY751" fmla="*/ 50684 h 257321"/>
                <a:gd name="connsiteX752" fmla="*/ 1757951 w 1806696"/>
                <a:gd name="connsiteY752" fmla="*/ 49903 h 257321"/>
                <a:gd name="connsiteX753" fmla="*/ 1754984 w 1806696"/>
                <a:gd name="connsiteY753" fmla="*/ 56618 h 257321"/>
                <a:gd name="connsiteX754" fmla="*/ 1758107 w 1806696"/>
                <a:gd name="connsiteY754" fmla="*/ 57242 h 257321"/>
                <a:gd name="connsiteX755" fmla="*/ 1757951 w 1806696"/>
                <a:gd name="connsiteY755" fmla="*/ 49903 h 257321"/>
                <a:gd name="connsiteX756" fmla="*/ 1698613 w 1806696"/>
                <a:gd name="connsiteY756" fmla="*/ 41002 h 257321"/>
                <a:gd name="connsiteX757" fmla="*/ 1673315 w 1806696"/>
                <a:gd name="connsiteY757" fmla="*/ 59897 h 257321"/>
                <a:gd name="connsiteX758" fmla="*/ 1673315 w 1806696"/>
                <a:gd name="connsiteY758" fmla="*/ 90191 h 257321"/>
                <a:gd name="connsiteX759" fmla="*/ 1674408 w 1806696"/>
                <a:gd name="connsiteY759" fmla="*/ 120330 h 257321"/>
                <a:gd name="connsiteX760" fmla="*/ 1695802 w 1806696"/>
                <a:gd name="connsiteY760" fmla="*/ 132198 h 257321"/>
                <a:gd name="connsiteX761" fmla="*/ 1710324 w 1806696"/>
                <a:gd name="connsiteY761" fmla="*/ 117831 h 257321"/>
                <a:gd name="connsiteX762" fmla="*/ 1710324 w 1806696"/>
                <a:gd name="connsiteY762" fmla="*/ 55212 h 257321"/>
                <a:gd name="connsiteX763" fmla="*/ 1698613 w 1806696"/>
                <a:gd name="connsiteY763" fmla="*/ 41002 h 257321"/>
                <a:gd name="connsiteX764" fmla="*/ 1732673 w 1806696"/>
                <a:gd name="connsiteY764" fmla="*/ 37332 h 257321"/>
                <a:gd name="connsiteX765" fmla="*/ 1729688 w 1806696"/>
                <a:gd name="connsiteY765" fmla="*/ 42876 h 257321"/>
                <a:gd name="connsiteX766" fmla="*/ 1727345 w 1806696"/>
                <a:gd name="connsiteY766" fmla="*/ 45531 h 257321"/>
                <a:gd name="connsiteX767" fmla="*/ 1727969 w 1806696"/>
                <a:gd name="connsiteY767" fmla="*/ 53182 h 257321"/>
                <a:gd name="connsiteX768" fmla="*/ 1734060 w 1806696"/>
                <a:gd name="connsiteY768" fmla="*/ 51465 h 257321"/>
                <a:gd name="connsiteX769" fmla="*/ 1741711 w 1806696"/>
                <a:gd name="connsiteY769" fmla="*/ 46780 h 257321"/>
                <a:gd name="connsiteX770" fmla="*/ 1737651 w 1806696"/>
                <a:gd name="connsiteY770" fmla="*/ 41627 h 257321"/>
                <a:gd name="connsiteX771" fmla="*/ 1732673 w 1806696"/>
                <a:gd name="connsiteY771" fmla="*/ 37332 h 257321"/>
                <a:gd name="connsiteX772" fmla="*/ 1529711 w 1806696"/>
                <a:gd name="connsiteY772" fmla="*/ 7826 h 257321"/>
                <a:gd name="connsiteX773" fmla="*/ 1538769 w 1806696"/>
                <a:gd name="connsiteY773" fmla="*/ 16259 h 257321"/>
                <a:gd name="connsiteX774" fmla="*/ 1540799 w 1806696"/>
                <a:gd name="connsiteY774" fmla="*/ 36872 h 257321"/>
                <a:gd name="connsiteX775" fmla="*/ 1540798 w 1806696"/>
                <a:gd name="connsiteY775" fmla="*/ 64043 h 257321"/>
                <a:gd name="connsiteX776" fmla="*/ 1540798 w 1806696"/>
                <a:gd name="connsiteY776" fmla="*/ 102457 h 257321"/>
                <a:gd name="connsiteX777" fmla="*/ 1540798 w 1806696"/>
                <a:gd name="connsiteY777" fmla="*/ 138217 h 257321"/>
                <a:gd name="connsiteX778" fmla="*/ 1540799 w 1806696"/>
                <a:gd name="connsiteY778" fmla="*/ 169917 h 257321"/>
                <a:gd name="connsiteX779" fmla="*/ 1540955 w 1806696"/>
                <a:gd name="connsiteY779" fmla="*/ 229413 h 257321"/>
                <a:gd name="connsiteX780" fmla="*/ 1538925 w 1806696"/>
                <a:gd name="connsiteY780" fmla="*/ 236752 h 257321"/>
                <a:gd name="connsiteX781" fmla="*/ 1538456 w 1806696"/>
                <a:gd name="connsiteY781" fmla="*/ 239563 h 257321"/>
                <a:gd name="connsiteX782" fmla="*/ 1538456 w 1806696"/>
                <a:gd name="connsiteY782" fmla="*/ 247527 h 257321"/>
                <a:gd name="connsiteX783" fmla="*/ 1535177 w 1806696"/>
                <a:gd name="connsiteY783" fmla="*/ 249870 h 257321"/>
                <a:gd name="connsiteX784" fmla="*/ 1446636 w 1806696"/>
                <a:gd name="connsiteY784" fmla="*/ 249869 h 257321"/>
                <a:gd name="connsiteX785" fmla="*/ 1442733 w 1806696"/>
                <a:gd name="connsiteY785" fmla="*/ 245653 h 257321"/>
                <a:gd name="connsiteX786" fmla="*/ 1442420 w 1806696"/>
                <a:gd name="connsiteY786" fmla="*/ 233473 h 257321"/>
                <a:gd name="connsiteX787" fmla="*/ 1442576 w 1806696"/>
                <a:gd name="connsiteY787" fmla="*/ 228945 h 257321"/>
                <a:gd name="connsiteX788" fmla="*/ 1442421 w 1806696"/>
                <a:gd name="connsiteY788" fmla="*/ 213329 h 257321"/>
                <a:gd name="connsiteX789" fmla="*/ 1442420 w 1806696"/>
                <a:gd name="connsiteY789" fmla="*/ 193653 h 257321"/>
                <a:gd name="connsiteX790" fmla="*/ 1440703 w 1806696"/>
                <a:gd name="connsiteY790" fmla="*/ 186470 h 257321"/>
                <a:gd name="connsiteX791" fmla="*/ 1440703 w 1806696"/>
                <a:gd name="connsiteY791" fmla="*/ 152428 h 257321"/>
                <a:gd name="connsiteX792" fmla="*/ 1442421 w 1806696"/>
                <a:gd name="connsiteY792" fmla="*/ 145245 h 257321"/>
                <a:gd name="connsiteX793" fmla="*/ 1442421 w 1806696"/>
                <a:gd name="connsiteY793" fmla="*/ 124319 h 257321"/>
                <a:gd name="connsiteX794" fmla="*/ 1442576 w 1806696"/>
                <a:gd name="connsiteY794" fmla="*/ 114794 h 257321"/>
                <a:gd name="connsiteX795" fmla="*/ 1442576 w 1806696"/>
                <a:gd name="connsiteY795" fmla="*/ 108079 h 257321"/>
                <a:gd name="connsiteX796" fmla="*/ 1442108 w 1806696"/>
                <a:gd name="connsiteY796" fmla="*/ 94806 h 257321"/>
                <a:gd name="connsiteX797" fmla="*/ 1426024 w 1806696"/>
                <a:gd name="connsiteY797" fmla="*/ 77160 h 257321"/>
                <a:gd name="connsiteX798" fmla="*/ 1416967 w 1806696"/>
                <a:gd name="connsiteY798" fmla="*/ 75755 h 257321"/>
                <a:gd name="connsiteX799" fmla="*/ 1381363 w 1806696"/>
                <a:gd name="connsiteY799" fmla="*/ 75130 h 257321"/>
                <a:gd name="connsiteX800" fmla="*/ 1376835 w 1806696"/>
                <a:gd name="connsiteY800" fmla="*/ 69977 h 257321"/>
                <a:gd name="connsiteX801" fmla="*/ 1376835 w 1806696"/>
                <a:gd name="connsiteY801" fmla="*/ 52956 h 257321"/>
                <a:gd name="connsiteX802" fmla="*/ 1384018 w 1806696"/>
                <a:gd name="connsiteY802" fmla="*/ 45929 h 257321"/>
                <a:gd name="connsiteX803" fmla="*/ 1401195 w 1806696"/>
                <a:gd name="connsiteY803" fmla="*/ 42025 h 257321"/>
                <a:gd name="connsiteX804" fmla="*/ 1413063 w 1806696"/>
                <a:gd name="connsiteY804" fmla="*/ 37809 h 257321"/>
                <a:gd name="connsiteX805" fmla="*/ 1449135 w 1806696"/>
                <a:gd name="connsiteY805" fmla="*/ 25472 h 257321"/>
                <a:gd name="connsiteX806" fmla="*/ 1458661 w 1806696"/>
                <a:gd name="connsiteY806" fmla="*/ 22818 h 257321"/>
                <a:gd name="connsiteX807" fmla="*/ 1468499 w 1806696"/>
                <a:gd name="connsiteY807" fmla="*/ 17508 h 257321"/>
                <a:gd name="connsiteX808" fmla="*/ 1502228 w 1806696"/>
                <a:gd name="connsiteY808" fmla="*/ 7826 h 257321"/>
                <a:gd name="connsiteX809" fmla="*/ 1508630 w 1806696"/>
                <a:gd name="connsiteY809" fmla="*/ 7670 h 257321"/>
                <a:gd name="connsiteX810" fmla="*/ 1529711 w 1806696"/>
                <a:gd name="connsiteY810" fmla="*/ 7826 h 257321"/>
                <a:gd name="connsiteX811" fmla="*/ 1772162 w 1806696"/>
                <a:gd name="connsiteY811" fmla="*/ 40534 h 257321"/>
                <a:gd name="connsiteX812" fmla="*/ 1769039 w 1806696"/>
                <a:gd name="connsiteY812" fmla="*/ 45999 h 257321"/>
                <a:gd name="connsiteX813" fmla="*/ 1771381 w 1806696"/>
                <a:gd name="connsiteY813" fmla="*/ 50059 h 257321"/>
                <a:gd name="connsiteX814" fmla="*/ 1776690 w 1806696"/>
                <a:gd name="connsiteY814" fmla="*/ 45218 h 257321"/>
                <a:gd name="connsiteX815" fmla="*/ 1772162 w 1806696"/>
                <a:gd name="connsiteY815" fmla="*/ 40534 h 257321"/>
                <a:gd name="connsiteX816" fmla="*/ 1670816 w 1806696"/>
                <a:gd name="connsiteY816" fmla="*/ 13675 h 257321"/>
                <a:gd name="connsiteX817" fmla="*/ 1665508 w 1806696"/>
                <a:gd name="connsiteY817" fmla="*/ 19765 h 257321"/>
                <a:gd name="connsiteX818" fmla="*/ 1677687 w 1806696"/>
                <a:gd name="connsiteY818" fmla="*/ 37723 h 257321"/>
                <a:gd name="connsiteX819" fmla="*/ 1682840 w 1806696"/>
                <a:gd name="connsiteY819" fmla="*/ 38035 h 257321"/>
                <a:gd name="connsiteX820" fmla="*/ 1682529 w 1806696"/>
                <a:gd name="connsiteY820" fmla="*/ 34131 h 257321"/>
                <a:gd name="connsiteX821" fmla="*/ 1682685 w 1806696"/>
                <a:gd name="connsiteY821" fmla="*/ 27572 h 257321"/>
                <a:gd name="connsiteX822" fmla="*/ 1682684 w 1806696"/>
                <a:gd name="connsiteY822" fmla="*/ 19296 h 257321"/>
                <a:gd name="connsiteX823" fmla="*/ 1676282 w 1806696"/>
                <a:gd name="connsiteY823" fmla="*/ 22263 h 257321"/>
                <a:gd name="connsiteX824" fmla="*/ 1673627 w 1806696"/>
                <a:gd name="connsiteY824" fmla="*/ 17735 h 257321"/>
                <a:gd name="connsiteX825" fmla="*/ 1670816 w 1806696"/>
                <a:gd name="connsiteY825" fmla="*/ 13675 h 257321"/>
                <a:gd name="connsiteX826" fmla="*/ 1714598 w 1806696"/>
                <a:gd name="connsiteY826" fmla="*/ 3661 h 257321"/>
                <a:gd name="connsiteX827" fmla="*/ 1753891 w 1806696"/>
                <a:gd name="connsiteY827" fmla="*/ 10395 h 257321"/>
                <a:gd name="connsiteX828" fmla="*/ 1761856 w 1806696"/>
                <a:gd name="connsiteY828" fmla="*/ 13206 h 257321"/>
                <a:gd name="connsiteX829" fmla="*/ 1771537 w 1806696"/>
                <a:gd name="connsiteY829" fmla="*/ 20389 h 257321"/>
                <a:gd name="connsiteX830" fmla="*/ 1773410 w 1806696"/>
                <a:gd name="connsiteY830" fmla="*/ 21482 h 257321"/>
                <a:gd name="connsiteX831" fmla="*/ 1770912 w 1806696"/>
                <a:gd name="connsiteY831" fmla="*/ 21639 h 257321"/>
                <a:gd name="connsiteX832" fmla="*/ 1778565 w 1806696"/>
                <a:gd name="connsiteY832" fmla="*/ 29447 h 257321"/>
                <a:gd name="connsiteX833" fmla="*/ 1781688 w 1806696"/>
                <a:gd name="connsiteY833" fmla="*/ 27416 h 257321"/>
                <a:gd name="connsiteX834" fmla="*/ 1780907 w 1806696"/>
                <a:gd name="connsiteY834" fmla="*/ 26636 h 257321"/>
                <a:gd name="connsiteX835" fmla="*/ 1782468 w 1806696"/>
                <a:gd name="connsiteY835" fmla="*/ 26480 h 257321"/>
                <a:gd name="connsiteX836" fmla="*/ 1791212 w 1806696"/>
                <a:gd name="connsiteY836" fmla="*/ 47404 h 257321"/>
                <a:gd name="connsiteX837" fmla="*/ 1790588 w 1806696"/>
                <a:gd name="connsiteY837" fmla="*/ 54275 h 257321"/>
                <a:gd name="connsiteX838" fmla="*/ 1790276 w 1806696"/>
                <a:gd name="connsiteY838" fmla="*/ 55993 h 257321"/>
                <a:gd name="connsiteX839" fmla="*/ 1801676 w 1806696"/>
                <a:gd name="connsiteY839" fmla="*/ 64426 h 257321"/>
                <a:gd name="connsiteX840" fmla="*/ 1801675 w 1806696"/>
                <a:gd name="connsiteY840" fmla="*/ 63801 h 257321"/>
                <a:gd name="connsiteX841" fmla="*/ 1804486 w 1806696"/>
                <a:gd name="connsiteY841" fmla="*/ 64113 h 257321"/>
                <a:gd name="connsiteX842" fmla="*/ 1806204 w 1806696"/>
                <a:gd name="connsiteY842" fmla="*/ 105026 h 257321"/>
                <a:gd name="connsiteX843" fmla="*/ 1804642 w 1806696"/>
                <a:gd name="connsiteY843" fmla="*/ 114708 h 257321"/>
                <a:gd name="connsiteX844" fmla="*/ 1803237 w 1806696"/>
                <a:gd name="connsiteY844" fmla="*/ 117207 h 257321"/>
                <a:gd name="connsiteX845" fmla="*/ 1801988 w 1806696"/>
                <a:gd name="connsiteY845" fmla="*/ 116113 h 257321"/>
                <a:gd name="connsiteX846" fmla="*/ 1794648 w 1806696"/>
                <a:gd name="connsiteY846" fmla="*/ 118768 h 257321"/>
                <a:gd name="connsiteX847" fmla="*/ 1789495 w 1806696"/>
                <a:gd name="connsiteY847" fmla="*/ 119549 h 257321"/>
                <a:gd name="connsiteX848" fmla="*/ 1788870 w 1806696"/>
                <a:gd name="connsiteY848" fmla="*/ 124078 h 257321"/>
                <a:gd name="connsiteX849" fmla="*/ 1791994 w 1806696"/>
                <a:gd name="connsiteY849" fmla="*/ 128606 h 257321"/>
                <a:gd name="connsiteX850" fmla="*/ 1794961 w 1806696"/>
                <a:gd name="connsiteY850" fmla="*/ 127981 h 257321"/>
                <a:gd name="connsiteX851" fmla="*/ 1795586 w 1806696"/>
                <a:gd name="connsiteY851" fmla="*/ 128294 h 257321"/>
                <a:gd name="connsiteX852" fmla="*/ 1806672 w 1806696"/>
                <a:gd name="connsiteY852" fmla="*/ 139849 h 257321"/>
                <a:gd name="connsiteX853" fmla="*/ 1805423 w 1806696"/>
                <a:gd name="connsiteY853" fmla="*/ 197940 h 257321"/>
                <a:gd name="connsiteX854" fmla="*/ 1786372 w 1806696"/>
                <a:gd name="connsiteY854" fmla="*/ 230576 h 257321"/>
                <a:gd name="connsiteX855" fmla="*/ 1729688 w 1806696"/>
                <a:gd name="connsiteY855" fmla="*/ 251814 h 257321"/>
                <a:gd name="connsiteX856" fmla="*/ 1642396 w 1806696"/>
                <a:gd name="connsiteY856" fmla="*/ 250565 h 257321"/>
                <a:gd name="connsiteX857" fmla="*/ 1615538 w 1806696"/>
                <a:gd name="connsiteY857" fmla="*/ 242132 h 257321"/>
                <a:gd name="connsiteX858" fmla="*/ 1588991 w 1806696"/>
                <a:gd name="connsiteY858" fmla="*/ 222768 h 257321"/>
                <a:gd name="connsiteX859" fmla="*/ 1586805 w 1806696"/>
                <a:gd name="connsiteY859" fmla="*/ 219333 h 257321"/>
                <a:gd name="connsiteX860" fmla="*/ 1586805 w 1806696"/>
                <a:gd name="connsiteY860" fmla="*/ 219021 h 257321"/>
                <a:gd name="connsiteX861" fmla="*/ 1577904 w 1806696"/>
                <a:gd name="connsiteY861" fmla="*/ 189351 h 257321"/>
                <a:gd name="connsiteX862" fmla="*/ 1582276 w 1806696"/>
                <a:gd name="connsiteY862" fmla="*/ 184667 h 257321"/>
                <a:gd name="connsiteX863" fmla="*/ 1589616 w 1806696"/>
                <a:gd name="connsiteY863" fmla="*/ 184666 h 257321"/>
                <a:gd name="connsiteX864" fmla="*/ 1590084 w 1806696"/>
                <a:gd name="connsiteY864" fmla="*/ 184510 h 257321"/>
                <a:gd name="connsiteX865" fmla="*/ 1597111 w 1806696"/>
                <a:gd name="connsiteY865" fmla="*/ 184042 h 257321"/>
                <a:gd name="connsiteX866" fmla="*/ 1660978 w 1806696"/>
                <a:gd name="connsiteY866" fmla="*/ 183886 h 257321"/>
                <a:gd name="connsiteX867" fmla="*/ 1667225 w 1806696"/>
                <a:gd name="connsiteY867" fmla="*/ 184510 h 257321"/>
                <a:gd name="connsiteX868" fmla="*/ 1669254 w 1806696"/>
                <a:gd name="connsiteY868" fmla="*/ 184510 h 257321"/>
                <a:gd name="connsiteX869" fmla="*/ 1673627 w 1806696"/>
                <a:gd name="connsiteY869" fmla="*/ 190444 h 257321"/>
                <a:gd name="connsiteX870" fmla="*/ 1674252 w 1806696"/>
                <a:gd name="connsiteY870" fmla="*/ 192318 h 257321"/>
                <a:gd name="connsiteX871" fmla="*/ 1675501 w 1806696"/>
                <a:gd name="connsiteY871" fmla="*/ 200438 h 257321"/>
                <a:gd name="connsiteX872" fmla="*/ 1688774 w 1806696"/>
                <a:gd name="connsiteY872" fmla="*/ 214024 h 257321"/>
                <a:gd name="connsiteX873" fmla="*/ 1708919 w 1806696"/>
                <a:gd name="connsiteY873" fmla="*/ 191381 h 257321"/>
                <a:gd name="connsiteX874" fmla="*/ 1708919 w 1806696"/>
                <a:gd name="connsiteY874" fmla="*/ 157964 h 257321"/>
                <a:gd name="connsiteX875" fmla="*/ 1601015 w 1806696"/>
                <a:gd name="connsiteY875" fmla="*/ 159057 h 257321"/>
                <a:gd name="connsiteX876" fmla="*/ 1580089 w 1806696"/>
                <a:gd name="connsiteY876" fmla="*/ 136570 h 257321"/>
                <a:gd name="connsiteX877" fmla="*/ 1575873 w 1806696"/>
                <a:gd name="connsiteY877" fmla="*/ 98468 h 257321"/>
                <a:gd name="connsiteX878" fmla="*/ 1576030 w 1806696"/>
                <a:gd name="connsiteY878" fmla="*/ 67549 h 257321"/>
                <a:gd name="connsiteX879" fmla="*/ 1582901 w 1806696"/>
                <a:gd name="connsiteY879" fmla="*/ 39284 h 257321"/>
                <a:gd name="connsiteX880" fmla="*/ 1593675 w 1806696"/>
                <a:gd name="connsiteY880" fmla="*/ 27729 h 257321"/>
                <a:gd name="connsiteX881" fmla="*/ 1674721 w 1806696"/>
                <a:gd name="connsiteY881" fmla="*/ 3368 h 257321"/>
                <a:gd name="connsiteX882" fmla="*/ 1714598 w 1806696"/>
                <a:gd name="connsiteY882" fmla="*/ 3661 h 2573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  <a:cxn ang="0">
                  <a:pos x="connsiteX731" y="connsiteY731"/>
                </a:cxn>
                <a:cxn ang="0">
                  <a:pos x="connsiteX732" y="connsiteY732"/>
                </a:cxn>
                <a:cxn ang="0">
                  <a:pos x="connsiteX733" y="connsiteY733"/>
                </a:cxn>
                <a:cxn ang="0">
                  <a:pos x="connsiteX734" y="connsiteY734"/>
                </a:cxn>
                <a:cxn ang="0">
                  <a:pos x="connsiteX735" y="connsiteY735"/>
                </a:cxn>
                <a:cxn ang="0">
                  <a:pos x="connsiteX736" y="connsiteY736"/>
                </a:cxn>
                <a:cxn ang="0">
                  <a:pos x="connsiteX737" y="connsiteY737"/>
                </a:cxn>
                <a:cxn ang="0">
                  <a:pos x="connsiteX738" y="connsiteY738"/>
                </a:cxn>
                <a:cxn ang="0">
                  <a:pos x="connsiteX739" y="connsiteY739"/>
                </a:cxn>
                <a:cxn ang="0">
                  <a:pos x="connsiteX740" y="connsiteY740"/>
                </a:cxn>
                <a:cxn ang="0">
                  <a:pos x="connsiteX741" y="connsiteY741"/>
                </a:cxn>
                <a:cxn ang="0">
                  <a:pos x="connsiteX742" y="connsiteY742"/>
                </a:cxn>
                <a:cxn ang="0">
                  <a:pos x="connsiteX743" y="connsiteY743"/>
                </a:cxn>
                <a:cxn ang="0">
                  <a:pos x="connsiteX744" y="connsiteY744"/>
                </a:cxn>
                <a:cxn ang="0">
                  <a:pos x="connsiteX745" y="connsiteY745"/>
                </a:cxn>
                <a:cxn ang="0">
                  <a:pos x="connsiteX746" y="connsiteY746"/>
                </a:cxn>
                <a:cxn ang="0">
                  <a:pos x="connsiteX747" y="connsiteY747"/>
                </a:cxn>
                <a:cxn ang="0">
                  <a:pos x="connsiteX748" y="connsiteY748"/>
                </a:cxn>
                <a:cxn ang="0">
                  <a:pos x="connsiteX749" y="connsiteY749"/>
                </a:cxn>
                <a:cxn ang="0">
                  <a:pos x="connsiteX750" y="connsiteY750"/>
                </a:cxn>
                <a:cxn ang="0">
                  <a:pos x="connsiteX751" y="connsiteY751"/>
                </a:cxn>
                <a:cxn ang="0">
                  <a:pos x="connsiteX752" y="connsiteY752"/>
                </a:cxn>
                <a:cxn ang="0">
                  <a:pos x="connsiteX753" y="connsiteY753"/>
                </a:cxn>
                <a:cxn ang="0">
                  <a:pos x="connsiteX754" y="connsiteY754"/>
                </a:cxn>
                <a:cxn ang="0">
                  <a:pos x="connsiteX755" y="connsiteY755"/>
                </a:cxn>
                <a:cxn ang="0">
                  <a:pos x="connsiteX756" y="connsiteY756"/>
                </a:cxn>
                <a:cxn ang="0">
                  <a:pos x="connsiteX757" y="connsiteY757"/>
                </a:cxn>
                <a:cxn ang="0">
                  <a:pos x="connsiteX758" y="connsiteY758"/>
                </a:cxn>
                <a:cxn ang="0">
                  <a:pos x="connsiteX759" y="connsiteY759"/>
                </a:cxn>
                <a:cxn ang="0">
                  <a:pos x="connsiteX760" y="connsiteY760"/>
                </a:cxn>
                <a:cxn ang="0">
                  <a:pos x="connsiteX761" y="connsiteY761"/>
                </a:cxn>
                <a:cxn ang="0">
                  <a:pos x="connsiteX762" y="connsiteY762"/>
                </a:cxn>
                <a:cxn ang="0">
                  <a:pos x="connsiteX763" y="connsiteY763"/>
                </a:cxn>
                <a:cxn ang="0">
                  <a:pos x="connsiteX764" y="connsiteY764"/>
                </a:cxn>
                <a:cxn ang="0">
                  <a:pos x="connsiteX765" y="connsiteY765"/>
                </a:cxn>
                <a:cxn ang="0">
                  <a:pos x="connsiteX766" y="connsiteY766"/>
                </a:cxn>
                <a:cxn ang="0">
                  <a:pos x="connsiteX767" y="connsiteY767"/>
                </a:cxn>
                <a:cxn ang="0">
                  <a:pos x="connsiteX768" y="connsiteY768"/>
                </a:cxn>
                <a:cxn ang="0">
                  <a:pos x="connsiteX769" y="connsiteY769"/>
                </a:cxn>
                <a:cxn ang="0">
                  <a:pos x="connsiteX770" y="connsiteY770"/>
                </a:cxn>
                <a:cxn ang="0">
                  <a:pos x="connsiteX771" y="connsiteY771"/>
                </a:cxn>
                <a:cxn ang="0">
                  <a:pos x="connsiteX772" y="connsiteY772"/>
                </a:cxn>
                <a:cxn ang="0">
                  <a:pos x="connsiteX773" y="connsiteY773"/>
                </a:cxn>
                <a:cxn ang="0">
                  <a:pos x="connsiteX774" y="connsiteY774"/>
                </a:cxn>
                <a:cxn ang="0">
                  <a:pos x="connsiteX775" y="connsiteY775"/>
                </a:cxn>
                <a:cxn ang="0">
                  <a:pos x="connsiteX776" y="connsiteY776"/>
                </a:cxn>
                <a:cxn ang="0">
                  <a:pos x="connsiteX777" y="connsiteY777"/>
                </a:cxn>
                <a:cxn ang="0">
                  <a:pos x="connsiteX778" y="connsiteY778"/>
                </a:cxn>
                <a:cxn ang="0">
                  <a:pos x="connsiteX779" y="connsiteY779"/>
                </a:cxn>
                <a:cxn ang="0">
                  <a:pos x="connsiteX780" y="connsiteY780"/>
                </a:cxn>
                <a:cxn ang="0">
                  <a:pos x="connsiteX781" y="connsiteY781"/>
                </a:cxn>
                <a:cxn ang="0">
                  <a:pos x="connsiteX782" y="connsiteY782"/>
                </a:cxn>
                <a:cxn ang="0">
                  <a:pos x="connsiteX783" y="connsiteY783"/>
                </a:cxn>
                <a:cxn ang="0">
                  <a:pos x="connsiteX784" y="connsiteY784"/>
                </a:cxn>
                <a:cxn ang="0">
                  <a:pos x="connsiteX785" y="connsiteY785"/>
                </a:cxn>
                <a:cxn ang="0">
                  <a:pos x="connsiteX786" y="connsiteY786"/>
                </a:cxn>
                <a:cxn ang="0">
                  <a:pos x="connsiteX787" y="connsiteY787"/>
                </a:cxn>
                <a:cxn ang="0">
                  <a:pos x="connsiteX788" y="connsiteY788"/>
                </a:cxn>
                <a:cxn ang="0">
                  <a:pos x="connsiteX789" y="connsiteY789"/>
                </a:cxn>
                <a:cxn ang="0">
                  <a:pos x="connsiteX790" y="connsiteY790"/>
                </a:cxn>
                <a:cxn ang="0">
                  <a:pos x="connsiteX791" y="connsiteY791"/>
                </a:cxn>
                <a:cxn ang="0">
                  <a:pos x="connsiteX792" y="connsiteY792"/>
                </a:cxn>
                <a:cxn ang="0">
                  <a:pos x="connsiteX793" y="connsiteY793"/>
                </a:cxn>
                <a:cxn ang="0">
                  <a:pos x="connsiteX794" y="connsiteY794"/>
                </a:cxn>
                <a:cxn ang="0">
                  <a:pos x="connsiteX795" y="connsiteY795"/>
                </a:cxn>
                <a:cxn ang="0">
                  <a:pos x="connsiteX796" y="connsiteY796"/>
                </a:cxn>
                <a:cxn ang="0">
                  <a:pos x="connsiteX797" y="connsiteY797"/>
                </a:cxn>
                <a:cxn ang="0">
                  <a:pos x="connsiteX798" y="connsiteY798"/>
                </a:cxn>
                <a:cxn ang="0">
                  <a:pos x="connsiteX799" y="connsiteY799"/>
                </a:cxn>
                <a:cxn ang="0">
                  <a:pos x="connsiteX800" y="connsiteY800"/>
                </a:cxn>
                <a:cxn ang="0">
                  <a:pos x="connsiteX801" y="connsiteY801"/>
                </a:cxn>
                <a:cxn ang="0">
                  <a:pos x="connsiteX802" y="connsiteY802"/>
                </a:cxn>
                <a:cxn ang="0">
                  <a:pos x="connsiteX803" y="connsiteY803"/>
                </a:cxn>
                <a:cxn ang="0">
                  <a:pos x="connsiteX804" y="connsiteY804"/>
                </a:cxn>
                <a:cxn ang="0">
                  <a:pos x="connsiteX805" y="connsiteY805"/>
                </a:cxn>
                <a:cxn ang="0">
                  <a:pos x="connsiteX806" y="connsiteY806"/>
                </a:cxn>
                <a:cxn ang="0">
                  <a:pos x="connsiteX807" y="connsiteY807"/>
                </a:cxn>
                <a:cxn ang="0">
                  <a:pos x="connsiteX808" y="connsiteY808"/>
                </a:cxn>
                <a:cxn ang="0">
                  <a:pos x="connsiteX809" y="connsiteY809"/>
                </a:cxn>
                <a:cxn ang="0">
                  <a:pos x="connsiteX810" y="connsiteY810"/>
                </a:cxn>
                <a:cxn ang="0">
                  <a:pos x="connsiteX811" y="connsiteY811"/>
                </a:cxn>
                <a:cxn ang="0">
                  <a:pos x="connsiteX812" y="connsiteY812"/>
                </a:cxn>
                <a:cxn ang="0">
                  <a:pos x="connsiteX813" y="connsiteY813"/>
                </a:cxn>
                <a:cxn ang="0">
                  <a:pos x="connsiteX814" y="connsiteY814"/>
                </a:cxn>
                <a:cxn ang="0">
                  <a:pos x="connsiteX815" y="connsiteY815"/>
                </a:cxn>
                <a:cxn ang="0">
                  <a:pos x="connsiteX816" y="connsiteY816"/>
                </a:cxn>
                <a:cxn ang="0">
                  <a:pos x="connsiteX817" y="connsiteY817"/>
                </a:cxn>
                <a:cxn ang="0">
                  <a:pos x="connsiteX818" y="connsiteY818"/>
                </a:cxn>
                <a:cxn ang="0">
                  <a:pos x="connsiteX819" y="connsiteY819"/>
                </a:cxn>
                <a:cxn ang="0">
                  <a:pos x="connsiteX820" y="connsiteY820"/>
                </a:cxn>
                <a:cxn ang="0">
                  <a:pos x="connsiteX821" y="connsiteY821"/>
                </a:cxn>
                <a:cxn ang="0">
                  <a:pos x="connsiteX822" y="connsiteY822"/>
                </a:cxn>
                <a:cxn ang="0">
                  <a:pos x="connsiteX823" y="connsiteY823"/>
                </a:cxn>
                <a:cxn ang="0">
                  <a:pos x="connsiteX824" y="connsiteY824"/>
                </a:cxn>
                <a:cxn ang="0">
                  <a:pos x="connsiteX825" y="connsiteY825"/>
                </a:cxn>
                <a:cxn ang="0">
                  <a:pos x="connsiteX826" y="connsiteY826"/>
                </a:cxn>
                <a:cxn ang="0">
                  <a:pos x="connsiteX827" y="connsiteY827"/>
                </a:cxn>
                <a:cxn ang="0">
                  <a:pos x="connsiteX828" y="connsiteY828"/>
                </a:cxn>
                <a:cxn ang="0">
                  <a:pos x="connsiteX829" y="connsiteY829"/>
                </a:cxn>
                <a:cxn ang="0">
                  <a:pos x="connsiteX830" y="connsiteY830"/>
                </a:cxn>
                <a:cxn ang="0">
                  <a:pos x="connsiteX831" y="connsiteY831"/>
                </a:cxn>
                <a:cxn ang="0">
                  <a:pos x="connsiteX832" y="connsiteY832"/>
                </a:cxn>
                <a:cxn ang="0">
                  <a:pos x="connsiteX833" y="connsiteY833"/>
                </a:cxn>
                <a:cxn ang="0">
                  <a:pos x="connsiteX834" y="connsiteY834"/>
                </a:cxn>
                <a:cxn ang="0">
                  <a:pos x="connsiteX835" y="connsiteY835"/>
                </a:cxn>
                <a:cxn ang="0">
                  <a:pos x="connsiteX836" y="connsiteY836"/>
                </a:cxn>
                <a:cxn ang="0">
                  <a:pos x="connsiteX837" y="connsiteY837"/>
                </a:cxn>
                <a:cxn ang="0">
                  <a:pos x="connsiteX838" y="connsiteY838"/>
                </a:cxn>
                <a:cxn ang="0">
                  <a:pos x="connsiteX839" y="connsiteY839"/>
                </a:cxn>
                <a:cxn ang="0">
                  <a:pos x="connsiteX840" y="connsiteY840"/>
                </a:cxn>
                <a:cxn ang="0">
                  <a:pos x="connsiteX841" y="connsiteY841"/>
                </a:cxn>
                <a:cxn ang="0">
                  <a:pos x="connsiteX842" y="connsiteY842"/>
                </a:cxn>
                <a:cxn ang="0">
                  <a:pos x="connsiteX843" y="connsiteY843"/>
                </a:cxn>
                <a:cxn ang="0">
                  <a:pos x="connsiteX844" y="connsiteY844"/>
                </a:cxn>
                <a:cxn ang="0">
                  <a:pos x="connsiteX845" y="connsiteY845"/>
                </a:cxn>
                <a:cxn ang="0">
                  <a:pos x="connsiteX846" y="connsiteY846"/>
                </a:cxn>
                <a:cxn ang="0">
                  <a:pos x="connsiteX847" y="connsiteY847"/>
                </a:cxn>
                <a:cxn ang="0">
                  <a:pos x="connsiteX848" y="connsiteY848"/>
                </a:cxn>
                <a:cxn ang="0">
                  <a:pos x="connsiteX849" y="connsiteY849"/>
                </a:cxn>
                <a:cxn ang="0">
                  <a:pos x="connsiteX850" y="connsiteY850"/>
                </a:cxn>
                <a:cxn ang="0">
                  <a:pos x="connsiteX851" y="connsiteY851"/>
                </a:cxn>
                <a:cxn ang="0">
                  <a:pos x="connsiteX852" y="connsiteY852"/>
                </a:cxn>
                <a:cxn ang="0">
                  <a:pos x="connsiteX853" y="connsiteY853"/>
                </a:cxn>
                <a:cxn ang="0">
                  <a:pos x="connsiteX854" y="connsiteY854"/>
                </a:cxn>
                <a:cxn ang="0">
                  <a:pos x="connsiteX855" y="connsiteY855"/>
                </a:cxn>
                <a:cxn ang="0">
                  <a:pos x="connsiteX856" y="connsiteY856"/>
                </a:cxn>
                <a:cxn ang="0">
                  <a:pos x="connsiteX857" y="connsiteY857"/>
                </a:cxn>
                <a:cxn ang="0">
                  <a:pos x="connsiteX858" y="connsiteY858"/>
                </a:cxn>
                <a:cxn ang="0">
                  <a:pos x="connsiteX859" y="connsiteY859"/>
                </a:cxn>
                <a:cxn ang="0">
                  <a:pos x="connsiteX860" y="connsiteY860"/>
                </a:cxn>
                <a:cxn ang="0">
                  <a:pos x="connsiteX861" y="connsiteY861"/>
                </a:cxn>
                <a:cxn ang="0">
                  <a:pos x="connsiteX862" y="connsiteY862"/>
                </a:cxn>
                <a:cxn ang="0">
                  <a:pos x="connsiteX863" y="connsiteY863"/>
                </a:cxn>
                <a:cxn ang="0">
                  <a:pos x="connsiteX864" y="connsiteY864"/>
                </a:cxn>
                <a:cxn ang="0">
                  <a:pos x="connsiteX865" y="connsiteY865"/>
                </a:cxn>
                <a:cxn ang="0">
                  <a:pos x="connsiteX866" y="connsiteY866"/>
                </a:cxn>
                <a:cxn ang="0">
                  <a:pos x="connsiteX867" y="connsiteY867"/>
                </a:cxn>
                <a:cxn ang="0">
                  <a:pos x="connsiteX868" y="connsiteY868"/>
                </a:cxn>
                <a:cxn ang="0">
                  <a:pos x="connsiteX869" y="connsiteY869"/>
                </a:cxn>
                <a:cxn ang="0">
                  <a:pos x="connsiteX870" y="connsiteY870"/>
                </a:cxn>
                <a:cxn ang="0">
                  <a:pos x="connsiteX871" y="connsiteY871"/>
                </a:cxn>
                <a:cxn ang="0">
                  <a:pos x="connsiteX872" y="connsiteY872"/>
                </a:cxn>
                <a:cxn ang="0">
                  <a:pos x="connsiteX873" y="connsiteY873"/>
                </a:cxn>
                <a:cxn ang="0">
                  <a:pos x="connsiteX874" y="connsiteY874"/>
                </a:cxn>
                <a:cxn ang="0">
                  <a:pos x="connsiteX875" y="connsiteY875"/>
                </a:cxn>
                <a:cxn ang="0">
                  <a:pos x="connsiteX876" y="connsiteY876"/>
                </a:cxn>
                <a:cxn ang="0">
                  <a:pos x="connsiteX877" y="connsiteY877"/>
                </a:cxn>
                <a:cxn ang="0">
                  <a:pos x="connsiteX878" y="connsiteY878"/>
                </a:cxn>
                <a:cxn ang="0">
                  <a:pos x="connsiteX879" y="connsiteY879"/>
                </a:cxn>
                <a:cxn ang="0">
                  <a:pos x="connsiteX880" y="connsiteY880"/>
                </a:cxn>
                <a:cxn ang="0">
                  <a:pos x="connsiteX881" y="connsiteY881"/>
                </a:cxn>
                <a:cxn ang="0">
                  <a:pos x="connsiteX882" y="connsiteY882"/>
                </a:cxn>
              </a:cxnLst>
              <a:rect l="l" t="t" r="r" b="b"/>
              <a:pathLst>
                <a:path w="1806696" h="257321">
                  <a:moveTo>
                    <a:pt x="95530" y="240641"/>
                  </a:moveTo>
                  <a:cubicBezTo>
                    <a:pt x="92817" y="239138"/>
                    <a:pt x="89616" y="238865"/>
                    <a:pt x="87507" y="240895"/>
                  </a:cubicBezTo>
                  <a:cubicBezTo>
                    <a:pt x="83291" y="244799"/>
                    <a:pt x="78762" y="245424"/>
                    <a:pt x="73922" y="246829"/>
                  </a:cubicBezTo>
                  <a:cubicBezTo>
                    <a:pt x="81729" y="249171"/>
                    <a:pt x="89537" y="250264"/>
                    <a:pt x="97501" y="250264"/>
                  </a:cubicBezTo>
                  <a:cubicBezTo>
                    <a:pt x="99219" y="250265"/>
                    <a:pt x="100937" y="250264"/>
                    <a:pt x="100624" y="247766"/>
                  </a:cubicBezTo>
                  <a:cubicBezTo>
                    <a:pt x="100468" y="244877"/>
                    <a:pt x="98243" y="242144"/>
                    <a:pt x="95530" y="240641"/>
                  </a:cubicBezTo>
                  <a:close/>
                  <a:moveTo>
                    <a:pt x="136696" y="230120"/>
                  </a:moveTo>
                  <a:cubicBezTo>
                    <a:pt x="134198" y="230432"/>
                    <a:pt x="136072" y="233087"/>
                    <a:pt x="135291" y="234180"/>
                  </a:cubicBezTo>
                  <a:cubicBezTo>
                    <a:pt x="132949" y="237616"/>
                    <a:pt x="134511" y="241832"/>
                    <a:pt x="132324" y="244955"/>
                  </a:cubicBezTo>
                  <a:cubicBezTo>
                    <a:pt x="128264" y="250577"/>
                    <a:pt x="130294" y="251982"/>
                    <a:pt x="136228" y="251358"/>
                  </a:cubicBezTo>
                  <a:cubicBezTo>
                    <a:pt x="138102" y="251045"/>
                    <a:pt x="139976" y="250733"/>
                    <a:pt x="141849" y="250576"/>
                  </a:cubicBezTo>
                  <a:cubicBezTo>
                    <a:pt x="145441" y="250264"/>
                    <a:pt x="149501" y="250889"/>
                    <a:pt x="152312" y="249328"/>
                  </a:cubicBezTo>
                  <a:cubicBezTo>
                    <a:pt x="156840" y="246673"/>
                    <a:pt x="150126" y="242925"/>
                    <a:pt x="152156" y="239021"/>
                  </a:cubicBezTo>
                  <a:cubicBezTo>
                    <a:pt x="153093" y="237460"/>
                    <a:pt x="152468" y="234805"/>
                    <a:pt x="150282" y="234336"/>
                  </a:cubicBezTo>
                  <a:cubicBezTo>
                    <a:pt x="147940" y="233868"/>
                    <a:pt x="147471" y="236523"/>
                    <a:pt x="146846" y="238240"/>
                  </a:cubicBezTo>
                  <a:cubicBezTo>
                    <a:pt x="146222" y="239489"/>
                    <a:pt x="146534" y="241051"/>
                    <a:pt x="145910" y="242300"/>
                  </a:cubicBezTo>
                  <a:cubicBezTo>
                    <a:pt x="144972" y="244018"/>
                    <a:pt x="143255" y="244487"/>
                    <a:pt x="141538" y="243862"/>
                  </a:cubicBezTo>
                  <a:cubicBezTo>
                    <a:pt x="139195" y="242925"/>
                    <a:pt x="140288" y="241364"/>
                    <a:pt x="141225" y="239958"/>
                  </a:cubicBezTo>
                  <a:cubicBezTo>
                    <a:pt x="141694" y="239177"/>
                    <a:pt x="142630" y="238552"/>
                    <a:pt x="143098" y="237772"/>
                  </a:cubicBezTo>
                  <a:cubicBezTo>
                    <a:pt x="144348" y="235898"/>
                    <a:pt x="143255" y="234180"/>
                    <a:pt x="142318" y="232619"/>
                  </a:cubicBezTo>
                  <a:cubicBezTo>
                    <a:pt x="141069" y="230745"/>
                    <a:pt x="138726" y="229808"/>
                    <a:pt x="136696" y="230120"/>
                  </a:cubicBezTo>
                  <a:close/>
                  <a:moveTo>
                    <a:pt x="224671" y="199162"/>
                  </a:moveTo>
                  <a:cubicBezTo>
                    <a:pt x="222895" y="199475"/>
                    <a:pt x="220943" y="200216"/>
                    <a:pt x="218991" y="200294"/>
                  </a:cubicBezTo>
                  <a:cubicBezTo>
                    <a:pt x="226486" y="206853"/>
                    <a:pt x="226330" y="207946"/>
                    <a:pt x="218991" y="211381"/>
                  </a:cubicBezTo>
                  <a:cubicBezTo>
                    <a:pt x="221958" y="209664"/>
                    <a:pt x="225237" y="216222"/>
                    <a:pt x="227892" y="211069"/>
                  </a:cubicBezTo>
                  <a:cubicBezTo>
                    <a:pt x="229609" y="207790"/>
                    <a:pt x="231951" y="203730"/>
                    <a:pt x="229297" y="200607"/>
                  </a:cubicBezTo>
                  <a:cubicBezTo>
                    <a:pt x="228048" y="198967"/>
                    <a:pt x="226448" y="198850"/>
                    <a:pt x="224671" y="199162"/>
                  </a:cubicBezTo>
                  <a:close/>
                  <a:moveTo>
                    <a:pt x="321395" y="212186"/>
                  </a:moveTo>
                  <a:cubicBezTo>
                    <a:pt x="316438" y="216224"/>
                    <a:pt x="313134" y="214939"/>
                    <a:pt x="308912" y="212002"/>
                  </a:cubicBezTo>
                  <a:cubicBezTo>
                    <a:pt x="306893" y="210534"/>
                    <a:pt x="303955" y="209983"/>
                    <a:pt x="302120" y="212002"/>
                  </a:cubicBezTo>
                  <a:cubicBezTo>
                    <a:pt x="300283" y="214021"/>
                    <a:pt x="297530" y="216591"/>
                    <a:pt x="300835" y="219712"/>
                  </a:cubicBezTo>
                  <a:cubicBezTo>
                    <a:pt x="303772" y="224118"/>
                    <a:pt x="308728" y="225954"/>
                    <a:pt x="312584" y="229258"/>
                  </a:cubicBezTo>
                  <a:cubicBezTo>
                    <a:pt x="320110" y="235683"/>
                    <a:pt x="323047" y="234582"/>
                    <a:pt x="329839" y="226137"/>
                  </a:cubicBezTo>
                  <a:cubicBezTo>
                    <a:pt x="334979" y="223751"/>
                    <a:pt x="335897" y="219712"/>
                    <a:pt x="332960" y="215306"/>
                  </a:cubicBezTo>
                  <a:cubicBezTo>
                    <a:pt x="330207" y="211084"/>
                    <a:pt x="325066" y="209248"/>
                    <a:pt x="321395" y="212186"/>
                  </a:cubicBezTo>
                  <a:close/>
                  <a:moveTo>
                    <a:pt x="72672" y="171874"/>
                  </a:moveTo>
                  <a:cubicBezTo>
                    <a:pt x="69706" y="171249"/>
                    <a:pt x="67363" y="174997"/>
                    <a:pt x="67363" y="177339"/>
                  </a:cubicBezTo>
                  <a:cubicBezTo>
                    <a:pt x="67206" y="180931"/>
                    <a:pt x="70174" y="182961"/>
                    <a:pt x="74858" y="183273"/>
                  </a:cubicBezTo>
                  <a:cubicBezTo>
                    <a:pt x="76732" y="182649"/>
                    <a:pt x="81105" y="182336"/>
                    <a:pt x="80636" y="179525"/>
                  </a:cubicBezTo>
                  <a:cubicBezTo>
                    <a:pt x="80167" y="175934"/>
                    <a:pt x="76420" y="172655"/>
                    <a:pt x="72672" y="171874"/>
                  </a:cubicBezTo>
                  <a:close/>
                  <a:moveTo>
                    <a:pt x="225861" y="186552"/>
                  </a:moveTo>
                  <a:cubicBezTo>
                    <a:pt x="225393" y="185303"/>
                    <a:pt x="208840" y="183273"/>
                    <a:pt x="208059" y="184366"/>
                  </a:cubicBezTo>
                  <a:cubicBezTo>
                    <a:pt x="207123" y="185772"/>
                    <a:pt x="206342" y="187490"/>
                    <a:pt x="206343" y="188895"/>
                  </a:cubicBezTo>
                  <a:cubicBezTo>
                    <a:pt x="206498" y="192643"/>
                    <a:pt x="216024" y="199201"/>
                    <a:pt x="219303" y="197483"/>
                  </a:cubicBezTo>
                  <a:cubicBezTo>
                    <a:pt x="223363" y="195141"/>
                    <a:pt x="227423" y="196078"/>
                    <a:pt x="233358" y="194985"/>
                  </a:cubicBezTo>
                  <a:cubicBezTo>
                    <a:pt x="230078" y="191862"/>
                    <a:pt x="226799" y="190144"/>
                    <a:pt x="225861" y="186552"/>
                  </a:cubicBezTo>
                  <a:close/>
                  <a:moveTo>
                    <a:pt x="442853" y="212209"/>
                  </a:moveTo>
                  <a:cubicBezTo>
                    <a:pt x="439572" y="212323"/>
                    <a:pt x="436221" y="214664"/>
                    <a:pt x="433192" y="219345"/>
                  </a:cubicBezTo>
                  <a:cubicBezTo>
                    <a:pt x="439984" y="217142"/>
                    <a:pt x="446043" y="222466"/>
                    <a:pt x="452101" y="218427"/>
                  </a:cubicBezTo>
                  <a:cubicBezTo>
                    <a:pt x="449347" y="214205"/>
                    <a:pt x="446135" y="212094"/>
                    <a:pt x="442853" y="212209"/>
                  </a:cubicBezTo>
                  <a:close/>
                  <a:moveTo>
                    <a:pt x="385096" y="177490"/>
                  </a:moveTo>
                  <a:cubicBezTo>
                    <a:pt x="378487" y="178040"/>
                    <a:pt x="378303" y="182997"/>
                    <a:pt x="378671" y="187587"/>
                  </a:cubicBezTo>
                  <a:cubicBezTo>
                    <a:pt x="378854" y="189789"/>
                    <a:pt x="380506" y="187219"/>
                    <a:pt x="381424" y="186852"/>
                  </a:cubicBezTo>
                  <a:cubicBezTo>
                    <a:pt x="383076" y="184098"/>
                    <a:pt x="386197" y="181712"/>
                    <a:pt x="385096" y="177490"/>
                  </a:cubicBezTo>
                  <a:close/>
                  <a:moveTo>
                    <a:pt x="428787" y="176870"/>
                  </a:moveTo>
                  <a:cubicBezTo>
                    <a:pt x="425344" y="178408"/>
                    <a:pt x="423555" y="182263"/>
                    <a:pt x="423278" y="188504"/>
                  </a:cubicBezTo>
                  <a:cubicBezTo>
                    <a:pt x="420893" y="195297"/>
                    <a:pt x="426033" y="196582"/>
                    <a:pt x="431357" y="197867"/>
                  </a:cubicBezTo>
                  <a:cubicBezTo>
                    <a:pt x="437598" y="199335"/>
                    <a:pt x="442004" y="197316"/>
                    <a:pt x="446043" y="192543"/>
                  </a:cubicBezTo>
                  <a:cubicBezTo>
                    <a:pt x="447878" y="190340"/>
                    <a:pt x="453019" y="191809"/>
                    <a:pt x="452284" y="186485"/>
                  </a:cubicBezTo>
                  <a:cubicBezTo>
                    <a:pt x="451733" y="181528"/>
                    <a:pt x="447327" y="180611"/>
                    <a:pt x="444206" y="179142"/>
                  </a:cubicBezTo>
                  <a:cubicBezTo>
                    <a:pt x="437323" y="176113"/>
                    <a:pt x="432228" y="175333"/>
                    <a:pt x="428787" y="176870"/>
                  </a:cubicBezTo>
                  <a:close/>
                  <a:moveTo>
                    <a:pt x="646390" y="198420"/>
                  </a:moveTo>
                  <a:cubicBezTo>
                    <a:pt x="644731" y="198928"/>
                    <a:pt x="643638" y="200567"/>
                    <a:pt x="643326" y="204081"/>
                  </a:cubicBezTo>
                  <a:cubicBezTo>
                    <a:pt x="643170" y="206423"/>
                    <a:pt x="641140" y="207672"/>
                    <a:pt x="639735" y="209234"/>
                  </a:cubicBezTo>
                  <a:cubicBezTo>
                    <a:pt x="635206" y="214543"/>
                    <a:pt x="635518" y="217823"/>
                    <a:pt x="640827" y="222820"/>
                  </a:cubicBezTo>
                  <a:cubicBezTo>
                    <a:pt x="642701" y="224693"/>
                    <a:pt x="643326" y="227192"/>
                    <a:pt x="644106" y="229690"/>
                  </a:cubicBezTo>
                  <a:cubicBezTo>
                    <a:pt x="645044" y="232501"/>
                    <a:pt x="646450" y="235468"/>
                    <a:pt x="650822" y="233751"/>
                  </a:cubicBezTo>
                  <a:cubicBezTo>
                    <a:pt x="656599" y="231408"/>
                    <a:pt x="658629" y="224225"/>
                    <a:pt x="654569" y="219384"/>
                  </a:cubicBezTo>
                  <a:cubicBezTo>
                    <a:pt x="653632" y="218291"/>
                    <a:pt x="652851" y="217198"/>
                    <a:pt x="650821" y="215012"/>
                  </a:cubicBezTo>
                  <a:cubicBezTo>
                    <a:pt x="658785" y="215949"/>
                    <a:pt x="659254" y="210639"/>
                    <a:pt x="659722" y="205955"/>
                  </a:cubicBezTo>
                  <a:cubicBezTo>
                    <a:pt x="660347" y="200958"/>
                    <a:pt x="655975" y="200958"/>
                    <a:pt x="652852" y="199552"/>
                  </a:cubicBezTo>
                  <a:cubicBezTo>
                    <a:pt x="650275" y="198537"/>
                    <a:pt x="648050" y="197913"/>
                    <a:pt x="646390" y="198420"/>
                  </a:cubicBezTo>
                  <a:close/>
                  <a:moveTo>
                    <a:pt x="283165" y="143092"/>
                  </a:moveTo>
                  <a:cubicBezTo>
                    <a:pt x="282340" y="142381"/>
                    <a:pt x="281467" y="142335"/>
                    <a:pt x="280458" y="144813"/>
                  </a:cubicBezTo>
                  <a:cubicBezTo>
                    <a:pt x="279356" y="147751"/>
                    <a:pt x="276970" y="152156"/>
                    <a:pt x="279907" y="153992"/>
                  </a:cubicBezTo>
                  <a:cubicBezTo>
                    <a:pt x="282844" y="156011"/>
                    <a:pt x="284129" y="152340"/>
                    <a:pt x="284496" y="149403"/>
                  </a:cubicBezTo>
                  <a:cubicBezTo>
                    <a:pt x="284680" y="149036"/>
                    <a:pt x="285231" y="148668"/>
                    <a:pt x="285598" y="148301"/>
                  </a:cubicBezTo>
                  <a:cubicBezTo>
                    <a:pt x="285597" y="147383"/>
                    <a:pt x="285781" y="146466"/>
                    <a:pt x="285598" y="145364"/>
                  </a:cubicBezTo>
                  <a:cubicBezTo>
                    <a:pt x="284772" y="145180"/>
                    <a:pt x="283991" y="143804"/>
                    <a:pt x="283165" y="143092"/>
                  </a:cubicBezTo>
                  <a:close/>
                  <a:moveTo>
                    <a:pt x="723434" y="205642"/>
                  </a:moveTo>
                  <a:cubicBezTo>
                    <a:pt x="722341" y="208141"/>
                    <a:pt x="718750" y="209078"/>
                    <a:pt x="720780" y="212357"/>
                  </a:cubicBezTo>
                  <a:cubicBezTo>
                    <a:pt x="721560" y="213450"/>
                    <a:pt x="722809" y="213450"/>
                    <a:pt x="723903" y="212826"/>
                  </a:cubicBezTo>
                  <a:cubicBezTo>
                    <a:pt x="727182" y="210639"/>
                    <a:pt x="724684" y="208609"/>
                    <a:pt x="723434" y="205642"/>
                  </a:cubicBezTo>
                  <a:close/>
                  <a:moveTo>
                    <a:pt x="613187" y="188309"/>
                  </a:moveTo>
                  <a:cubicBezTo>
                    <a:pt x="612876" y="188621"/>
                    <a:pt x="612407" y="188778"/>
                    <a:pt x="612095" y="188934"/>
                  </a:cubicBezTo>
                  <a:cubicBezTo>
                    <a:pt x="612563" y="191120"/>
                    <a:pt x="612876" y="193306"/>
                    <a:pt x="613500" y="195492"/>
                  </a:cubicBezTo>
                  <a:cubicBezTo>
                    <a:pt x="613968" y="197054"/>
                    <a:pt x="615062" y="198615"/>
                    <a:pt x="617091" y="197678"/>
                  </a:cubicBezTo>
                  <a:cubicBezTo>
                    <a:pt x="619278" y="196585"/>
                    <a:pt x="618184" y="195024"/>
                    <a:pt x="617092" y="193774"/>
                  </a:cubicBezTo>
                  <a:cubicBezTo>
                    <a:pt x="615687" y="191901"/>
                    <a:pt x="614437" y="190183"/>
                    <a:pt x="613187" y="188309"/>
                  </a:cubicBezTo>
                  <a:close/>
                  <a:moveTo>
                    <a:pt x="889336" y="203961"/>
                  </a:moveTo>
                  <a:cubicBezTo>
                    <a:pt x="887789" y="202608"/>
                    <a:pt x="882763" y="202221"/>
                    <a:pt x="881603" y="203574"/>
                  </a:cubicBezTo>
                  <a:cubicBezTo>
                    <a:pt x="880056" y="205121"/>
                    <a:pt x="879670" y="209568"/>
                    <a:pt x="880830" y="211695"/>
                  </a:cubicBezTo>
                  <a:cubicBezTo>
                    <a:pt x="883343" y="216141"/>
                    <a:pt x="886630" y="220201"/>
                    <a:pt x="890303" y="223487"/>
                  </a:cubicBezTo>
                  <a:cubicBezTo>
                    <a:pt x="892430" y="225421"/>
                    <a:pt x="896490" y="227548"/>
                    <a:pt x="899004" y="226775"/>
                  </a:cubicBezTo>
                  <a:cubicBezTo>
                    <a:pt x="903837" y="225421"/>
                    <a:pt x="908283" y="222134"/>
                    <a:pt x="911183" y="220394"/>
                  </a:cubicBezTo>
                  <a:cubicBezTo>
                    <a:pt x="913117" y="212468"/>
                    <a:pt x="906930" y="205314"/>
                    <a:pt x="901516" y="207441"/>
                  </a:cubicBezTo>
                  <a:cubicBezTo>
                    <a:pt x="895523" y="209955"/>
                    <a:pt x="893010" y="207441"/>
                    <a:pt x="889336" y="203961"/>
                  </a:cubicBezTo>
                  <a:close/>
                  <a:moveTo>
                    <a:pt x="710629" y="175192"/>
                  </a:moveTo>
                  <a:cubicBezTo>
                    <a:pt x="705788" y="175192"/>
                    <a:pt x="703602" y="178627"/>
                    <a:pt x="704695" y="182844"/>
                  </a:cubicBezTo>
                  <a:cubicBezTo>
                    <a:pt x="705944" y="187997"/>
                    <a:pt x="705632" y="190963"/>
                    <a:pt x="699542" y="191432"/>
                  </a:cubicBezTo>
                  <a:cubicBezTo>
                    <a:pt x="696731" y="191744"/>
                    <a:pt x="696420" y="194087"/>
                    <a:pt x="696106" y="196741"/>
                  </a:cubicBezTo>
                  <a:cubicBezTo>
                    <a:pt x="695638" y="202519"/>
                    <a:pt x="699543" y="205174"/>
                    <a:pt x="703134" y="208141"/>
                  </a:cubicBezTo>
                  <a:cubicBezTo>
                    <a:pt x="704851" y="209702"/>
                    <a:pt x="704851" y="214075"/>
                    <a:pt x="708287" y="212201"/>
                  </a:cubicBezTo>
                  <a:cubicBezTo>
                    <a:pt x="710785" y="210795"/>
                    <a:pt x="713128" y="208453"/>
                    <a:pt x="712035" y="204549"/>
                  </a:cubicBezTo>
                  <a:cubicBezTo>
                    <a:pt x="710473" y="198771"/>
                    <a:pt x="714689" y="197054"/>
                    <a:pt x="719061" y="196429"/>
                  </a:cubicBezTo>
                  <a:cubicBezTo>
                    <a:pt x="721404" y="196117"/>
                    <a:pt x="723903" y="197210"/>
                    <a:pt x="724527" y="193774"/>
                  </a:cubicBezTo>
                  <a:cubicBezTo>
                    <a:pt x="728274" y="191588"/>
                    <a:pt x="729524" y="188465"/>
                    <a:pt x="727806" y="184249"/>
                  </a:cubicBezTo>
                  <a:cubicBezTo>
                    <a:pt x="724059" y="185342"/>
                    <a:pt x="727494" y="190964"/>
                    <a:pt x="722810" y="190964"/>
                  </a:cubicBezTo>
                  <a:cubicBezTo>
                    <a:pt x="720779" y="188309"/>
                    <a:pt x="719374" y="185967"/>
                    <a:pt x="719530" y="182063"/>
                  </a:cubicBezTo>
                  <a:cubicBezTo>
                    <a:pt x="719687" y="176597"/>
                    <a:pt x="715157" y="175192"/>
                    <a:pt x="710629" y="175192"/>
                  </a:cubicBezTo>
                  <a:close/>
                  <a:moveTo>
                    <a:pt x="742485" y="173162"/>
                  </a:moveTo>
                  <a:cubicBezTo>
                    <a:pt x="740767" y="173006"/>
                    <a:pt x="739830" y="172537"/>
                    <a:pt x="739362" y="172850"/>
                  </a:cubicBezTo>
                  <a:cubicBezTo>
                    <a:pt x="736708" y="174411"/>
                    <a:pt x="734365" y="176441"/>
                    <a:pt x="732804" y="179096"/>
                  </a:cubicBezTo>
                  <a:cubicBezTo>
                    <a:pt x="732178" y="179877"/>
                    <a:pt x="732960" y="181126"/>
                    <a:pt x="734052" y="180969"/>
                  </a:cubicBezTo>
                  <a:cubicBezTo>
                    <a:pt x="737020" y="180345"/>
                    <a:pt x="737332" y="183468"/>
                    <a:pt x="738894" y="184093"/>
                  </a:cubicBezTo>
                  <a:cubicBezTo>
                    <a:pt x="743109" y="185810"/>
                    <a:pt x="747170" y="190651"/>
                    <a:pt x="751854" y="188153"/>
                  </a:cubicBezTo>
                  <a:cubicBezTo>
                    <a:pt x="754041" y="187060"/>
                    <a:pt x="755445" y="185030"/>
                    <a:pt x="758257" y="185342"/>
                  </a:cubicBezTo>
                  <a:cubicBezTo>
                    <a:pt x="759975" y="185498"/>
                    <a:pt x="761693" y="185030"/>
                    <a:pt x="762317" y="183156"/>
                  </a:cubicBezTo>
                  <a:cubicBezTo>
                    <a:pt x="762942" y="181282"/>
                    <a:pt x="761380" y="180033"/>
                    <a:pt x="759975" y="179252"/>
                  </a:cubicBezTo>
                  <a:cubicBezTo>
                    <a:pt x="754509" y="175348"/>
                    <a:pt x="747013" y="176753"/>
                    <a:pt x="742485" y="173162"/>
                  </a:cubicBezTo>
                  <a:close/>
                  <a:moveTo>
                    <a:pt x="84384" y="69279"/>
                  </a:moveTo>
                  <a:cubicBezTo>
                    <a:pt x="82823" y="67717"/>
                    <a:pt x="82041" y="69123"/>
                    <a:pt x="81261" y="70372"/>
                  </a:cubicBezTo>
                  <a:cubicBezTo>
                    <a:pt x="78137" y="75213"/>
                    <a:pt x="74390" y="78961"/>
                    <a:pt x="69236" y="81928"/>
                  </a:cubicBezTo>
                  <a:cubicBezTo>
                    <a:pt x="66739" y="83333"/>
                    <a:pt x="63303" y="86925"/>
                    <a:pt x="63928" y="89892"/>
                  </a:cubicBezTo>
                  <a:cubicBezTo>
                    <a:pt x="64864" y="94108"/>
                    <a:pt x="70486" y="93952"/>
                    <a:pt x="73921" y="95826"/>
                  </a:cubicBezTo>
                  <a:cubicBezTo>
                    <a:pt x="75014" y="96450"/>
                    <a:pt x="80167" y="94108"/>
                    <a:pt x="80792" y="90985"/>
                  </a:cubicBezTo>
                  <a:cubicBezTo>
                    <a:pt x="82198" y="83021"/>
                    <a:pt x="87038" y="82396"/>
                    <a:pt x="93441" y="84114"/>
                  </a:cubicBezTo>
                  <a:cubicBezTo>
                    <a:pt x="97501" y="85207"/>
                    <a:pt x="99375" y="83957"/>
                    <a:pt x="99531" y="79273"/>
                  </a:cubicBezTo>
                  <a:cubicBezTo>
                    <a:pt x="99843" y="73807"/>
                    <a:pt x="97189" y="72246"/>
                    <a:pt x="92660" y="71934"/>
                  </a:cubicBezTo>
                  <a:cubicBezTo>
                    <a:pt x="92348" y="72402"/>
                    <a:pt x="92035" y="72714"/>
                    <a:pt x="92036" y="73183"/>
                  </a:cubicBezTo>
                  <a:cubicBezTo>
                    <a:pt x="91567" y="75681"/>
                    <a:pt x="93285" y="79898"/>
                    <a:pt x="88131" y="78336"/>
                  </a:cubicBezTo>
                  <a:cubicBezTo>
                    <a:pt x="85789" y="77555"/>
                    <a:pt x="81260" y="76774"/>
                    <a:pt x="85946" y="72558"/>
                  </a:cubicBezTo>
                  <a:cubicBezTo>
                    <a:pt x="87351" y="71153"/>
                    <a:pt x="85321" y="70216"/>
                    <a:pt x="84384" y="69279"/>
                  </a:cubicBezTo>
                  <a:close/>
                  <a:moveTo>
                    <a:pt x="997660" y="194420"/>
                  </a:moveTo>
                  <a:cubicBezTo>
                    <a:pt x="994858" y="200959"/>
                    <a:pt x="990375" y="207123"/>
                    <a:pt x="989815" y="213662"/>
                  </a:cubicBezTo>
                  <a:cubicBezTo>
                    <a:pt x="989254" y="219453"/>
                    <a:pt x="992990" y="225431"/>
                    <a:pt x="994858" y="231410"/>
                  </a:cubicBezTo>
                  <a:cubicBezTo>
                    <a:pt x="995793" y="231970"/>
                    <a:pt x="996726" y="232344"/>
                    <a:pt x="997660" y="232904"/>
                  </a:cubicBezTo>
                  <a:cubicBezTo>
                    <a:pt x="996166" y="220948"/>
                    <a:pt x="1002517" y="220014"/>
                    <a:pt x="1009430" y="222629"/>
                  </a:cubicBezTo>
                  <a:cubicBezTo>
                    <a:pt x="1015782" y="225057"/>
                    <a:pt x="1016529" y="221135"/>
                    <a:pt x="1018771" y="216838"/>
                  </a:cubicBezTo>
                  <a:cubicBezTo>
                    <a:pt x="1015222" y="215343"/>
                    <a:pt x="1012232" y="214035"/>
                    <a:pt x="1008309" y="212168"/>
                  </a:cubicBezTo>
                  <a:cubicBezTo>
                    <a:pt x="1010737" y="207871"/>
                    <a:pt x="1012792" y="204321"/>
                    <a:pt x="1015782" y="199464"/>
                  </a:cubicBezTo>
                  <a:cubicBezTo>
                    <a:pt x="1009617" y="197783"/>
                    <a:pt x="1004012" y="196288"/>
                    <a:pt x="997660" y="194420"/>
                  </a:cubicBezTo>
                  <a:close/>
                  <a:moveTo>
                    <a:pt x="215087" y="81928"/>
                  </a:moveTo>
                  <a:cubicBezTo>
                    <a:pt x="202282" y="80210"/>
                    <a:pt x="211651" y="89111"/>
                    <a:pt x="209934" y="92390"/>
                  </a:cubicBezTo>
                  <a:cubicBezTo>
                    <a:pt x="208215" y="95826"/>
                    <a:pt x="212588" y="96606"/>
                    <a:pt x="215868" y="96919"/>
                  </a:cubicBezTo>
                  <a:cubicBezTo>
                    <a:pt x="222427" y="97543"/>
                    <a:pt x="221802" y="92546"/>
                    <a:pt x="221958" y="88955"/>
                  </a:cubicBezTo>
                  <a:cubicBezTo>
                    <a:pt x="222114" y="84270"/>
                    <a:pt x="218054" y="83177"/>
                    <a:pt x="215087" y="81928"/>
                  </a:cubicBezTo>
                  <a:close/>
                  <a:moveTo>
                    <a:pt x="633644" y="133966"/>
                  </a:moveTo>
                  <a:cubicBezTo>
                    <a:pt x="633488" y="133966"/>
                    <a:pt x="633176" y="133966"/>
                    <a:pt x="633020" y="133966"/>
                  </a:cubicBezTo>
                  <a:cubicBezTo>
                    <a:pt x="625993" y="136465"/>
                    <a:pt x="626305" y="143804"/>
                    <a:pt x="624431" y="149114"/>
                  </a:cubicBezTo>
                  <a:cubicBezTo>
                    <a:pt x="622869" y="153642"/>
                    <a:pt x="627710" y="150519"/>
                    <a:pt x="629428" y="151300"/>
                  </a:cubicBezTo>
                  <a:cubicBezTo>
                    <a:pt x="630521" y="151768"/>
                    <a:pt x="631301" y="153174"/>
                    <a:pt x="632239" y="154267"/>
                  </a:cubicBezTo>
                  <a:cubicBezTo>
                    <a:pt x="633644" y="155985"/>
                    <a:pt x="636142" y="157546"/>
                    <a:pt x="637548" y="156453"/>
                  </a:cubicBezTo>
                  <a:cubicBezTo>
                    <a:pt x="639266" y="155360"/>
                    <a:pt x="639735" y="152549"/>
                    <a:pt x="638641" y="150207"/>
                  </a:cubicBezTo>
                  <a:cubicBezTo>
                    <a:pt x="637548" y="148020"/>
                    <a:pt x="636767" y="145678"/>
                    <a:pt x="638017" y="143492"/>
                  </a:cubicBezTo>
                  <a:cubicBezTo>
                    <a:pt x="640203" y="139588"/>
                    <a:pt x="637861" y="134279"/>
                    <a:pt x="633644" y="133966"/>
                  </a:cubicBezTo>
                  <a:close/>
                  <a:moveTo>
                    <a:pt x="437966" y="102407"/>
                  </a:moveTo>
                  <a:cubicBezTo>
                    <a:pt x="436451" y="102224"/>
                    <a:pt x="434661" y="104610"/>
                    <a:pt x="431173" y="109383"/>
                  </a:cubicBezTo>
                  <a:cubicBezTo>
                    <a:pt x="431907" y="112321"/>
                    <a:pt x="436313" y="110852"/>
                    <a:pt x="437047" y="114523"/>
                  </a:cubicBezTo>
                  <a:cubicBezTo>
                    <a:pt x="437598" y="117093"/>
                    <a:pt x="440168" y="120949"/>
                    <a:pt x="443472" y="119296"/>
                  </a:cubicBezTo>
                  <a:cubicBezTo>
                    <a:pt x="448061" y="117093"/>
                    <a:pt x="444390" y="113606"/>
                    <a:pt x="443106" y="110852"/>
                  </a:cubicBezTo>
                  <a:cubicBezTo>
                    <a:pt x="440720" y="105345"/>
                    <a:pt x="439480" y="102591"/>
                    <a:pt x="437966" y="102407"/>
                  </a:cubicBezTo>
                  <a:close/>
                  <a:moveTo>
                    <a:pt x="451182" y="103692"/>
                  </a:moveTo>
                  <a:cubicBezTo>
                    <a:pt x="449714" y="104610"/>
                    <a:pt x="448429" y="105712"/>
                    <a:pt x="448796" y="107547"/>
                  </a:cubicBezTo>
                  <a:cubicBezTo>
                    <a:pt x="449162" y="109750"/>
                    <a:pt x="450265" y="111953"/>
                    <a:pt x="453018" y="111402"/>
                  </a:cubicBezTo>
                  <a:cubicBezTo>
                    <a:pt x="454670" y="111035"/>
                    <a:pt x="455772" y="109383"/>
                    <a:pt x="454854" y="107547"/>
                  </a:cubicBezTo>
                  <a:cubicBezTo>
                    <a:pt x="454119" y="105895"/>
                    <a:pt x="453568" y="103876"/>
                    <a:pt x="451182" y="103692"/>
                  </a:cubicBezTo>
                  <a:close/>
                  <a:moveTo>
                    <a:pt x="756696" y="146303"/>
                  </a:moveTo>
                  <a:cubicBezTo>
                    <a:pt x="752792" y="150831"/>
                    <a:pt x="753572" y="154891"/>
                    <a:pt x="755290" y="158795"/>
                  </a:cubicBezTo>
                  <a:cubicBezTo>
                    <a:pt x="756383" y="161294"/>
                    <a:pt x="758569" y="161294"/>
                    <a:pt x="762161" y="160045"/>
                  </a:cubicBezTo>
                  <a:cubicBezTo>
                    <a:pt x="754977" y="157390"/>
                    <a:pt x="758256" y="151456"/>
                    <a:pt x="756696" y="146303"/>
                  </a:cubicBezTo>
                  <a:close/>
                  <a:moveTo>
                    <a:pt x="768759" y="142672"/>
                  </a:moveTo>
                  <a:cubicBezTo>
                    <a:pt x="766846" y="142828"/>
                    <a:pt x="764972" y="144038"/>
                    <a:pt x="763098" y="145210"/>
                  </a:cubicBezTo>
                  <a:cubicBezTo>
                    <a:pt x="758569" y="148020"/>
                    <a:pt x="761692" y="150831"/>
                    <a:pt x="763879" y="153798"/>
                  </a:cubicBezTo>
                  <a:cubicBezTo>
                    <a:pt x="765284" y="155672"/>
                    <a:pt x="766533" y="156453"/>
                    <a:pt x="768719" y="157078"/>
                  </a:cubicBezTo>
                  <a:cubicBezTo>
                    <a:pt x="772779" y="158327"/>
                    <a:pt x="777464" y="159108"/>
                    <a:pt x="778245" y="165042"/>
                  </a:cubicBezTo>
                  <a:cubicBezTo>
                    <a:pt x="778713" y="167852"/>
                    <a:pt x="783710" y="170195"/>
                    <a:pt x="784491" y="167540"/>
                  </a:cubicBezTo>
                  <a:cubicBezTo>
                    <a:pt x="786209" y="162074"/>
                    <a:pt x="793861" y="159888"/>
                    <a:pt x="791050" y="152393"/>
                  </a:cubicBezTo>
                  <a:cubicBezTo>
                    <a:pt x="784959" y="152237"/>
                    <a:pt x="778089" y="151768"/>
                    <a:pt x="774653" y="146459"/>
                  </a:cubicBezTo>
                  <a:cubicBezTo>
                    <a:pt x="772623" y="143414"/>
                    <a:pt x="770671" y="142516"/>
                    <a:pt x="768759" y="142672"/>
                  </a:cubicBezTo>
                  <a:close/>
                  <a:moveTo>
                    <a:pt x="82509" y="44138"/>
                  </a:moveTo>
                  <a:cubicBezTo>
                    <a:pt x="75483" y="42888"/>
                    <a:pt x="77513" y="48978"/>
                    <a:pt x="76420" y="51789"/>
                  </a:cubicBezTo>
                  <a:cubicBezTo>
                    <a:pt x="75171" y="55381"/>
                    <a:pt x="79699" y="57411"/>
                    <a:pt x="81573" y="57099"/>
                  </a:cubicBezTo>
                  <a:cubicBezTo>
                    <a:pt x="87975" y="55849"/>
                    <a:pt x="81729" y="49135"/>
                    <a:pt x="85477" y="46636"/>
                  </a:cubicBezTo>
                  <a:cubicBezTo>
                    <a:pt x="85789" y="43669"/>
                    <a:pt x="84228" y="44450"/>
                    <a:pt x="82509" y="44138"/>
                  </a:cubicBezTo>
                  <a:close/>
                  <a:moveTo>
                    <a:pt x="37381" y="31020"/>
                  </a:moveTo>
                  <a:cubicBezTo>
                    <a:pt x="35038" y="33831"/>
                    <a:pt x="31759" y="35549"/>
                    <a:pt x="29729" y="38048"/>
                  </a:cubicBezTo>
                  <a:cubicBezTo>
                    <a:pt x="26919" y="41639"/>
                    <a:pt x="19892" y="45075"/>
                    <a:pt x="26293" y="51321"/>
                  </a:cubicBezTo>
                  <a:cubicBezTo>
                    <a:pt x="26294" y="53507"/>
                    <a:pt x="26293" y="55693"/>
                    <a:pt x="26606" y="57723"/>
                  </a:cubicBezTo>
                  <a:cubicBezTo>
                    <a:pt x="26918" y="59753"/>
                    <a:pt x="35351" y="65063"/>
                    <a:pt x="37068" y="64594"/>
                  </a:cubicBezTo>
                  <a:cubicBezTo>
                    <a:pt x="39567" y="63813"/>
                    <a:pt x="44876" y="54288"/>
                    <a:pt x="44408" y="51165"/>
                  </a:cubicBezTo>
                  <a:cubicBezTo>
                    <a:pt x="45032" y="48978"/>
                    <a:pt x="47843" y="46792"/>
                    <a:pt x="43315" y="45075"/>
                  </a:cubicBezTo>
                  <a:cubicBezTo>
                    <a:pt x="40504" y="44138"/>
                    <a:pt x="38318" y="41795"/>
                    <a:pt x="40035" y="37735"/>
                  </a:cubicBezTo>
                  <a:cubicBezTo>
                    <a:pt x="40972" y="35705"/>
                    <a:pt x="39411" y="33363"/>
                    <a:pt x="37381" y="31020"/>
                  </a:cubicBezTo>
                  <a:close/>
                  <a:moveTo>
                    <a:pt x="198690" y="44918"/>
                  </a:moveTo>
                  <a:cubicBezTo>
                    <a:pt x="197598" y="44606"/>
                    <a:pt x="196661" y="45855"/>
                    <a:pt x="196505" y="47105"/>
                  </a:cubicBezTo>
                  <a:cubicBezTo>
                    <a:pt x="196504" y="48510"/>
                    <a:pt x="197129" y="49759"/>
                    <a:pt x="198378" y="50540"/>
                  </a:cubicBezTo>
                  <a:cubicBezTo>
                    <a:pt x="199627" y="50540"/>
                    <a:pt x="200252" y="50072"/>
                    <a:pt x="200408" y="48978"/>
                  </a:cubicBezTo>
                  <a:cubicBezTo>
                    <a:pt x="200565" y="47261"/>
                    <a:pt x="200408" y="45543"/>
                    <a:pt x="198690" y="44918"/>
                  </a:cubicBezTo>
                  <a:close/>
                  <a:moveTo>
                    <a:pt x="45189" y="18372"/>
                  </a:moveTo>
                  <a:cubicBezTo>
                    <a:pt x="40816" y="18528"/>
                    <a:pt x="38474" y="20714"/>
                    <a:pt x="35820" y="21963"/>
                  </a:cubicBezTo>
                  <a:cubicBezTo>
                    <a:pt x="34883" y="22276"/>
                    <a:pt x="33633" y="23057"/>
                    <a:pt x="34727" y="24462"/>
                  </a:cubicBezTo>
                  <a:cubicBezTo>
                    <a:pt x="35663" y="25555"/>
                    <a:pt x="36757" y="25867"/>
                    <a:pt x="37850" y="25087"/>
                  </a:cubicBezTo>
                  <a:cubicBezTo>
                    <a:pt x="40036" y="23213"/>
                    <a:pt x="42222" y="21027"/>
                    <a:pt x="45189" y="18372"/>
                  </a:cubicBezTo>
                  <a:close/>
                  <a:moveTo>
                    <a:pt x="384912" y="66794"/>
                  </a:moveTo>
                  <a:cubicBezTo>
                    <a:pt x="377385" y="66794"/>
                    <a:pt x="372980" y="75789"/>
                    <a:pt x="364719" y="73953"/>
                  </a:cubicBezTo>
                  <a:cubicBezTo>
                    <a:pt x="363800" y="73769"/>
                    <a:pt x="363250" y="76340"/>
                    <a:pt x="363984" y="76340"/>
                  </a:cubicBezTo>
                  <a:cubicBezTo>
                    <a:pt x="371511" y="75422"/>
                    <a:pt x="370777" y="84968"/>
                    <a:pt x="376651" y="85885"/>
                  </a:cubicBezTo>
                  <a:cubicBezTo>
                    <a:pt x="375366" y="89741"/>
                    <a:pt x="378119" y="92494"/>
                    <a:pt x="380506" y="93963"/>
                  </a:cubicBezTo>
                  <a:cubicBezTo>
                    <a:pt x="383260" y="95615"/>
                    <a:pt x="381057" y="92678"/>
                    <a:pt x="381424" y="91943"/>
                  </a:cubicBezTo>
                  <a:cubicBezTo>
                    <a:pt x="382525" y="91760"/>
                    <a:pt x="383627" y="91760"/>
                    <a:pt x="384728" y="91760"/>
                  </a:cubicBezTo>
                  <a:cubicBezTo>
                    <a:pt x="384912" y="83499"/>
                    <a:pt x="384912" y="75055"/>
                    <a:pt x="384912" y="66794"/>
                  </a:cubicBezTo>
                  <a:close/>
                  <a:moveTo>
                    <a:pt x="299549" y="51740"/>
                  </a:moveTo>
                  <a:cubicBezTo>
                    <a:pt x="293675" y="51006"/>
                    <a:pt x="288718" y="50823"/>
                    <a:pt x="294410" y="58900"/>
                  </a:cubicBezTo>
                  <a:cubicBezTo>
                    <a:pt x="295694" y="60552"/>
                    <a:pt x="295694" y="63122"/>
                    <a:pt x="295878" y="65325"/>
                  </a:cubicBezTo>
                  <a:cubicBezTo>
                    <a:pt x="296062" y="69180"/>
                    <a:pt x="296612" y="72117"/>
                    <a:pt x="290371" y="71750"/>
                  </a:cubicBezTo>
                  <a:cubicBezTo>
                    <a:pt x="283946" y="71200"/>
                    <a:pt x="279724" y="75238"/>
                    <a:pt x="279724" y="82398"/>
                  </a:cubicBezTo>
                  <a:cubicBezTo>
                    <a:pt x="279540" y="89006"/>
                    <a:pt x="279356" y="95798"/>
                    <a:pt x="279356" y="102407"/>
                  </a:cubicBezTo>
                  <a:cubicBezTo>
                    <a:pt x="279356" y="104427"/>
                    <a:pt x="278071" y="107364"/>
                    <a:pt x="280642" y="108282"/>
                  </a:cubicBezTo>
                  <a:cubicBezTo>
                    <a:pt x="282844" y="109016"/>
                    <a:pt x="283945" y="105895"/>
                    <a:pt x="285965" y="104977"/>
                  </a:cubicBezTo>
                  <a:cubicBezTo>
                    <a:pt x="287801" y="101490"/>
                    <a:pt x="291105" y="99654"/>
                    <a:pt x="294409" y="97451"/>
                  </a:cubicBezTo>
                  <a:cubicBezTo>
                    <a:pt x="298081" y="95064"/>
                    <a:pt x="299550" y="92678"/>
                    <a:pt x="301201" y="99654"/>
                  </a:cubicBezTo>
                  <a:cubicBezTo>
                    <a:pt x="302487" y="105895"/>
                    <a:pt x="306893" y="106079"/>
                    <a:pt x="311298" y="101306"/>
                  </a:cubicBezTo>
                  <a:cubicBezTo>
                    <a:pt x="313318" y="99103"/>
                    <a:pt x="315887" y="97451"/>
                    <a:pt x="318274" y="95432"/>
                  </a:cubicBezTo>
                  <a:cubicBezTo>
                    <a:pt x="321027" y="95064"/>
                    <a:pt x="323598" y="94697"/>
                    <a:pt x="326352" y="94147"/>
                  </a:cubicBezTo>
                  <a:cubicBezTo>
                    <a:pt x="328187" y="93779"/>
                    <a:pt x="330757" y="93779"/>
                    <a:pt x="330574" y="91393"/>
                  </a:cubicBezTo>
                  <a:cubicBezTo>
                    <a:pt x="330390" y="89006"/>
                    <a:pt x="327820" y="88089"/>
                    <a:pt x="325801" y="87354"/>
                  </a:cubicBezTo>
                  <a:cubicBezTo>
                    <a:pt x="323230" y="86436"/>
                    <a:pt x="322312" y="89924"/>
                    <a:pt x="320110" y="89924"/>
                  </a:cubicBezTo>
                  <a:cubicBezTo>
                    <a:pt x="319927" y="85885"/>
                    <a:pt x="316071" y="85702"/>
                    <a:pt x="313685" y="84233"/>
                  </a:cubicBezTo>
                  <a:cubicBezTo>
                    <a:pt x="310748" y="82398"/>
                    <a:pt x="308728" y="80745"/>
                    <a:pt x="310197" y="77257"/>
                  </a:cubicBezTo>
                  <a:cubicBezTo>
                    <a:pt x="313501" y="75605"/>
                    <a:pt x="313868" y="82581"/>
                    <a:pt x="316989" y="79460"/>
                  </a:cubicBezTo>
                  <a:cubicBezTo>
                    <a:pt x="319743" y="76523"/>
                    <a:pt x="314235" y="75972"/>
                    <a:pt x="314419" y="73402"/>
                  </a:cubicBezTo>
                  <a:cubicBezTo>
                    <a:pt x="314602" y="72301"/>
                    <a:pt x="313868" y="71199"/>
                    <a:pt x="313685" y="70098"/>
                  </a:cubicBezTo>
                  <a:cubicBezTo>
                    <a:pt x="312399" y="61286"/>
                    <a:pt x="308912" y="54311"/>
                    <a:pt x="299549" y="51740"/>
                  </a:cubicBezTo>
                  <a:close/>
                  <a:moveTo>
                    <a:pt x="1662852" y="244162"/>
                  </a:moveTo>
                  <a:cubicBezTo>
                    <a:pt x="1661603" y="244475"/>
                    <a:pt x="1660979" y="246192"/>
                    <a:pt x="1661447" y="247754"/>
                  </a:cubicBezTo>
                  <a:cubicBezTo>
                    <a:pt x="1662696" y="251970"/>
                    <a:pt x="1665663" y="250408"/>
                    <a:pt x="1669879" y="250252"/>
                  </a:cubicBezTo>
                  <a:cubicBezTo>
                    <a:pt x="1667068" y="247285"/>
                    <a:pt x="1667069" y="243381"/>
                    <a:pt x="1662852" y="244162"/>
                  </a:cubicBezTo>
                  <a:close/>
                  <a:moveTo>
                    <a:pt x="527183" y="78910"/>
                  </a:moveTo>
                  <a:cubicBezTo>
                    <a:pt x="522961" y="79644"/>
                    <a:pt x="520207" y="82765"/>
                    <a:pt x="516902" y="85151"/>
                  </a:cubicBezTo>
                  <a:cubicBezTo>
                    <a:pt x="513964" y="87170"/>
                    <a:pt x="510660" y="88823"/>
                    <a:pt x="512129" y="92311"/>
                  </a:cubicBezTo>
                  <a:cubicBezTo>
                    <a:pt x="513231" y="94881"/>
                    <a:pt x="518188" y="98552"/>
                    <a:pt x="518921" y="98002"/>
                  </a:cubicBezTo>
                  <a:cubicBezTo>
                    <a:pt x="521859" y="96166"/>
                    <a:pt x="527733" y="97634"/>
                    <a:pt x="527917" y="91760"/>
                  </a:cubicBezTo>
                  <a:cubicBezTo>
                    <a:pt x="529569" y="87354"/>
                    <a:pt x="530487" y="82948"/>
                    <a:pt x="527183" y="78910"/>
                  </a:cubicBezTo>
                  <a:close/>
                  <a:moveTo>
                    <a:pt x="133105" y="21651"/>
                  </a:moveTo>
                  <a:cubicBezTo>
                    <a:pt x="131543" y="22432"/>
                    <a:pt x="129201" y="23213"/>
                    <a:pt x="130137" y="25087"/>
                  </a:cubicBezTo>
                  <a:cubicBezTo>
                    <a:pt x="132012" y="28678"/>
                    <a:pt x="133885" y="32738"/>
                    <a:pt x="138882" y="33363"/>
                  </a:cubicBezTo>
                  <a:cubicBezTo>
                    <a:pt x="141225" y="33675"/>
                    <a:pt x="141069" y="31958"/>
                    <a:pt x="140913" y="30708"/>
                  </a:cubicBezTo>
                  <a:cubicBezTo>
                    <a:pt x="140444" y="25867"/>
                    <a:pt x="137165" y="23525"/>
                    <a:pt x="133105" y="21651"/>
                  </a:cubicBezTo>
                  <a:close/>
                  <a:moveTo>
                    <a:pt x="177766" y="26961"/>
                  </a:moveTo>
                  <a:cubicBezTo>
                    <a:pt x="171363" y="27429"/>
                    <a:pt x="164180" y="33988"/>
                    <a:pt x="163243" y="40390"/>
                  </a:cubicBezTo>
                  <a:cubicBezTo>
                    <a:pt x="163087" y="41795"/>
                    <a:pt x="162306" y="44294"/>
                    <a:pt x="164023" y="43825"/>
                  </a:cubicBezTo>
                  <a:cubicBezTo>
                    <a:pt x="169645" y="42108"/>
                    <a:pt x="168084" y="46480"/>
                    <a:pt x="168083" y="50696"/>
                  </a:cubicBezTo>
                  <a:cubicBezTo>
                    <a:pt x="171519" y="46636"/>
                    <a:pt x="173705" y="42888"/>
                    <a:pt x="178234" y="46324"/>
                  </a:cubicBezTo>
                  <a:cubicBezTo>
                    <a:pt x="179015" y="46948"/>
                    <a:pt x="180576" y="45543"/>
                    <a:pt x="180733" y="44450"/>
                  </a:cubicBezTo>
                  <a:cubicBezTo>
                    <a:pt x="181045" y="40546"/>
                    <a:pt x="187915" y="37111"/>
                    <a:pt x="181669" y="32582"/>
                  </a:cubicBezTo>
                  <a:cubicBezTo>
                    <a:pt x="181044" y="31957"/>
                    <a:pt x="181201" y="30240"/>
                    <a:pt x="180888" y="29147"/>
                  </a:cubicBezTo>
                  <a:cubicBezTo>
                    <a:pt x="180420" y="27585"/>
                    <a:pt x="179483" y="26804"/>
                    <a:pt x="177766" y="26961"/>
                  </a:cubicBezTo>
                  <a:close/>
                  <a:moveTo>
                    <a:pt x="1647081" y="231435"/>
                  </a:moveTo>
                  <a:cubicBezTo>
                    <a:pt x="1643215" y="231084"/>
                    <a:pt x="1639429" y="231357"/>
                    <a:pt x="1638804" y="232606"/>
                  </a:cubicBezTo>
                  <a:cubicBezTo>
                    <a:pt x="1636774" y="236667"/>
                    <a:pt x="1634744" y="237760"/>
                    <a:pt x="1631465" y="234168"/>
                  </a:cubicBezTo>
                  <a:cubicBezTo>
                    <a:pt x="1630684" y="233231"/>
                    <a:pt x="1629591" y="232450"/>
                    <a:pt x="1628499" y="233856"/>
                  </a:cubicBezTo>
                  <a:cubicBezTo>
                    <a:pt x="1628030" y="234480"/>
                    <a:pt x="1627874" y="235261"/>
                    <a:pt x="1627874" y="235886"/>
                  </a:cubicBezTo>
                  <a:cubicBezTo>
                    <a:pt x="1627717" y="237603"/>
                    <a:pt x="1629123" y="237135"/>
                    <a:pt x="1630216" y="237447"/>
                  </a:cubicBezTo>
                  <a:cubicBezTo>
                    <a:pt x="1634120" y="238853"/>
                    <a:pt x="1638960" y="239165"/>
                    <a:pt x="1639585" y="244943"/>
                  </a:cubicBezTo>
                  <a:cubicBezTo>
                    <a:pt x="1639897" y="246817"/>
                    <a:pt x="1642240" y="248378"/>
                    <a:pt x="1643177" y="247441"/>
                  </a:cubicBezTo>
                  <a:cubicBezTo>
                    <a:pt x="1646769" y="243537"/>
                    <a:pt x="1648018" y="237135"/>
                    <a:pt x="1655201" y="237760"/>
                  </a:cubicBezTo>
                  <a:cubicBezTo>
                    <a:pt x="1655513" y="237916"/>
                    <a:pt x="1655982" y="236823"/>
                    <a:pt x="1656606" y="236042"/>
                  </a:cubicBezTo>
                  <a:cubicBezTo>
                    <a:pt x="1656294" y="235261"/>
                    <a:pt x="1656138" y="234480"/>
                    <a:pt x="1655825" y="234012"/>
                  </a:cubicBezTo>
                  <a:cubicBezTo>
                    <a:pt x="1654888" y="232763"/>
                    <a:pt x="1650946" y="231787"/>
                    <a:pt x="1647081" y="231435"/>
                  </a:cubicBezTo>
                  <a:close/>
                  <a:moveTo>
                    <a:pt x="1150289" y="159298"/>
                  </a:moveTo>
                  <a:cubicBezTo>
                    <a:pt x="1143377" y="162101"/>
                    <a:pt x="1136278" y="165090"/>
                    <a:pt x="1127498" y="168826"/>
                  </a:cubicBezTo>
                  <a:cubicBezTo>
                    <a:pt x="1129366" y="171068"/>
                    <a:pt x="1130674" y="174057"/>
                    <a:pt x="1133102" y="175738"/>
                  </a:cubicBezTo>
                  <a:cubicBezTo>
                    <a:pt x="1139081" y="179848"/>
                    <a:pt x="1144124" y="176859"/>
                    <a:pt x="1147674" y="171815"/>
                  </a:cubicBezTo>
                  <a:cubicBezTo>
                    <a:pt x="1150102" y="168266"/>
                    <a:pt x="1151410" y="163969"/>
                    <a:pt x="1153465" y="160046"/>
                  </a:cubicBezTo>
                  <a:cubicBezTo>
                    <a:pt x="1152344" y="159859"/>
                    <a:pt x="1151410" y="159485"/>
                    <a:pt x="1150289" y="159298"/>
                  </a:cubicBezTo>
                  <a:close/>
                  <a:moveTo>
                    <a:pt x="92036" y="5879"/>
                  </a:moveTo>
                  <a:cubicBezTo>
                    <a:pt x="89693" y="6816"/>
                    <a:pt x="85789" y="5723"/>
                    <a:pt x="84541" y="8846"/>
                  </a:cubicBezTo>
                  <a:cubicBezTo>
                    <a:pt x="83759" y="10408"/>
                    <a:pt x="87039" y="12594"/>
                    <a:pt x="88287" y="11657"/>
                  </a:cubicBezTo>
                  <a:cubicBezTo>
                    <a:pt x="90786" y="9627"/>
                    <a:pt x="95471" y="12906"/>
                    <a:pt x="96408" y="8534"/>
                  </a:cubicBezTo>
                  <a:cubicBezTo>
                    <a:pt x="97032" y="6035"/>
                    <a:pt x="94378" y="5879"/>
                    <a:pt x="92036" y="5879"/>
                  </a:cubicBezTo>
                  <a:close/>
                  <a:moveTo>
                    <a:pt x="408410" y="49354"/>
                  </a:moveTo>
                  <a:cubicBezTo>
                    <a:pt x="396844" y="48252"/>
                    <a:pt x="392071" y="50455"/>
                    <a:pt x="388767" y="60001"/>
                  </a:cubicBezTo>
                  <a:cubicBezTo>
                    <a:pt x="388216" y="105712"/>
                    <a:pt x="387482" y="151422"/>
                    <a:pt x="389134" y="197132"/>
                  </a:cubicBezTo>
                  <a:cubicBezTo>
                    <a:pt x="392623" y="206311"/>
                    <a:pt x="397395" y="208881"/>
                    <a:pt x="408042" y="207780"/>
                  </a:cubicBezTo>
                  <a:cubicBezTo>
                    <a:pt x="416854" y="206862"/>
                    <a:pt x="419791" y="200804"/>
                    <a:pt x="419975" y="193278"/>
                  </a:cubicBezTo>
                  <a:cubicBezTo>
                    <a:pt x="420342" y="172900"/>
                    <a:pt x="420342" y="152523"/>
                    <a:pt x="420341" y="131963"/>
                  </a:cubicBezTo>
                  <a:cubicBezTo>
                    <a:pt x="420341" y="109383"/>
                    <a:pt x="420158" y="86620"/>
                    <a:pt x="419791" y="64040"/>
                  </a:cubicBezTo>
                  <a:cubicBezTo>
                    <a:pt x="419607" y="56697"/>
                    <a:pt x="417772" y="50272"/>
                    <a:pt x="408410" y="49354"/>
                  </a:cubicBezTo>
                  <a:close/>
                  <a:moveTo>
                    <a:pt x="594761" y="74783"/>
                  </a:moveTo>
                  <a:cubicBezTo>
                    <a:pt x="594136" y="79311"/>
                    <a:pt x="586798" y="73690"/>
                    <a:pt x="586953" y="79780"/>
                  </a:cubicBezTo>
                  <a:cubicBezTo>
                    <a:pt x="586954" y="83372"/>
                    <a:pt x="589452" y="87275"/>
                    <a:pt x="593200" y="86963"/>
                  </a:cubicBezTo>
                  <a:cubicBezTo>
                    <a:pt x="597104" y="86651"/>
                    <a:pt x="600695" y="83371"/>
                    <a:pt x="601320" y="79311"/>
                  </a:cubicBezTo>
                  <a:cubicBezTo>
                    <a:pt x="601789" y="76032"/>
                    <a:pt x="598041" y="75095"/>
                    <a:pt x="594761" y="74783"/>
                  </a:cubicBezTo>
                  <a:close/>
                  <a:moveTo>
                    <a:pt x="181201" y="14624"/>
                  </a:moveTo>
                  <a:cubicBezTo>
                    <a:pt x="179015" y="14780"/>
                    <a:pt x="176828" y="15873"/>
                    <a:pt x="176516" y="18060"/>
                  </a:cubicBezTo>
                  <a:cubicBezTo>
                    <a:pt x="176204" y="21183"/>
                    <a:pt x="179171" y="19777"/>
                    <a:pt x="180576" y="20402"/>
                  </a:cubicBezTo>
                  <a:cubicBezTo>
                    <a:pt x="182450" y="21026"/>
                    <a:pt x="183856" y="20714"/>
                    <a:pt x="183699" y="17903"/>
                  </a:cubicBezTo>
                  <a:cubicBezTo>
                    <a:pt x="183231" y="16654"/>
                    <a:pt x="183543" y="14468"/>
                    <a:pt x="181201" y="14624"/>
                  </a:cubicBezTo>
                  <a:close/>
                  <a:moveTo>
                    <a:pt x="141733" y="3459"/>
                  </a:moveTo>
                  <a:cubicBezTo>
                    <a:pt x="155396" y="4474"/>
                    <a:pt x="168943" y="6660"/>
                    <a:pt x="182294" y="10564"/>
                  </a:cubicBezTo>
                  <a:cubicBezTo>
                    <a:pt x="188384" y="12438"/>
                    <a:pt x="194318" y="14937"/>
                    <a:pt x="200252" y="17123"/>
                  </a:cubicBezTo>
                  <a:cubicBezTo>
                    <a:pt x="217429" y="25087"/>
                    <a:pt x="231015" y="36174"/>
                    <a:pt x="234450" y="56006"/>
                  </a:cubicBezTo>
                  <a:cubicBezTo>
                    <a:pt x="235700" y="63970"/>
                    <a:pt x="236949" y="72090"/>
                    <a:pt x="237417" y="80054"/>
                  </a:cubicBezTo>
                  <a:cubicBezTo>
                    <a:pt x="238042" y="89579"/>
                    <a:pt x="237573" y="99105"/>
                    <a:pt x="237886" y="108630"/>
                  </a:cubicBezTo>
                  <a:cubicBezTo>
                    <a:pt x="237885" y="112378"/>
                    <a:pt x="236480" y="113315"/>
                    <a:pt x="232889" y="113315"/>
                  </a:cubicBezTo>
                  <a:cubicBezTo>
                    <a:pt x="202907" y="113159"/>
                    <a:pt x="172925" y="113159"/>
                    <a:pt x="142943" y="113315"/>
                  </a:cubicBezTo>
                  <a:cubicBezTo>
                    <a:pt x="138726" y="113315"/>
                    <a:pt x="137789" y="111910"/>
                    <a:pt x="137790" y="108006"/>
                  </a:cubicBezTo>
                  <a:cubicBezTo>
                    <a:pt x="137477" y="90360"/>
                    <a:pt x="139039" y="72714"/>
                    <a:pt x="136853" y="55225"/>
                  </a:cubicBezTo>
                  <a:cubicBezTo>
                    <a:pt x="136072" y="49291"/>
                    <a:pt x="133729" y="44762"/>
                    <a:pt x="126703" y="44762"/>
                  </a:cubicBezTo>
                  <a:cubicBezTo>
                    <a:pt x="119206" y="42420"/>
                    <a:pt x="112024" y="42420"/>
                    <a:pt x="106246" y="48666"/>
                  </a:cubicBezTo>
                  <a:cubicBezTo>
                    <a:pt x="102810" y="51946"/>
                    <a:pt x="102810" y="56474"/>
                    <a:pt x="102654" y="60534"/>
                  </a:cubicBezTo>
                  <a:cubicBezTo>
                    <a:pt x="101874" y="92234"/>
                    <a:pt x="101873" y="124090"/>
                    <a:pt x="102654" y="155946"/>
                  </a:cubicBezTo>
                  <a:cubicBezTo>
                    <a:pt x="102030" y="171093"/>
                    <a:pt x="100936" y="186240"/>
                    <a:pt x="103435" y="201231"/>
                  </a:cubicBezTo>
                  <a:cubicBezTo>
                    <a:pt x="104997" y="211069"/>
                    <a:pt x="109056" y="213412"/>
                    <a:pt x="121705" y="213099"/>
                  </a:cubicBezTo>
                  <a:cubicBezTo>
                    <a:pt x="131387" y="212787"/>
                    <a:pt x="135291" y="209664"/>
                    <a:pt x="136696" y="200450"/>
                  </a:cubicBezTo>
                  <a:cubicBezTo>
                    <a:pt x="138726" y="187490"/>
                    <a:pt x="137946" y="174372"/>
                    <a:pt x="137634" y="161411"/>
                  </a:cubicBezTo>
                  <a:cubicBezTo>
                    <a:pt x="138101" y="152042"/>
                    <a:pt x="138101" y="152042"/>
                    <a:pt x="147940" y="152042"/>
                  </a:cubicBezTo>
                  <a:cubicBezTo>
                    <a:pt x="175736" y="152042"/>
                    <a:pt x="203687" y="152198"/>
                    <a:pt x="231483" y="151886"/>
                  </a:cubicBezTo>
                  <a:cubicBezTo>
                    <a:pt x="236324" y="151730"/>
                    <a:pt x="238198" y="153135"/>
                    <a:pt x="237729" y="158132"/>
                  </a:cubicBezTo>
                  <a:cubicBezTo>
                    <a:pt x="237261" y="162973"/>
                    <a:pt x="237730" y="167970"/>
                    <a:pt x="237886" y="173435"/>
                  </a:cubicBezTo>
                  <a:cubicBezTo>
                    <a:pt x="239291" y="187490"/>
                    <a:pt x="238510" y="200919"/>
                    <a:pt x="230858" y="213255"/>
                  </a:cubicBezTo>
                  <a:cubicBezTo>
                    <a:pt x="220552" y="230432"/>
                    <a:pt x="203844" y="238396"/>
                    <a:pt x="186198" y="245111"/>
                  </a:cubicBezTo>
                  <a:cubicBezTo>
                    <a:pt x="158246" y="254324"/>
                    <a:pt x="129513" y="255730"/>
                    <a:pt x="100468" y="253856"/>
                  </a:cubicBezTo>
                  <a:cubicBezTo>
                    <a:pt x="81886" y="252763"/>
                    <a:pt x="63772" y="249640"/>
                    <a:pt x="46126" y="243550"/>
                  </a:cubicBezTo>
                  <a:cubicBezTo>
                    <a:pt x="19266" y="234180"/>
                    <a:pt x="5838" y="215285"/>
                    <a:pt x="3495" y="187333"/>
                  </a:cubicBezTo>
                  <a:cubicBezTo>
                    <a:pt x="1934" y="169375"/>
                    <a:pt x="3027" y="151261"/>
                    <a:pt x="1933" y="133303"/>
                  </a:cubicBezTo>
                  <a:cubicBezTo>
                    <a:pt x="-97" y="130805"/>
                    <a:pt x="60" y="127682"/>
                    <a:pt x="59" y="124558"/>
                  </a:cubicBezTo>
                  <a:cubicBezTo>
                    <a:pt x="372" y="104258"/>
                    <a:pt x="-878" y="83958"/>
                    <a:pt x="1464" y="63657"/>
                  </a:cubicBezTo>
                  <a:cubicBezTo>
                    <a:pt x="1933" y="60378"/>
                    <a:pt x="2089" y="57099"/>
                    <a:pt x="4744" y="54600"/>
                  </a:cubicBezTo>
                  <a:cubicBezTo>
                    <a:pt x="10990" y="34143"/>
                    <a:pt x="26449" y="23056"/>
                    <a:pt x="45033" y="15249"/>
                  </a:cubicBezTo>
                  <a:cubicBezTo>
                    <a:pt x="62835" y="7753"/>
                    <a:pt x="81417" y="4474"/>
                    <a:pt x="100468" y="3381"/>
                  </a:cubicBezTo>
                  <a:cubicBezTo>
                    <a:pt x="114288" y="2600"/>
                    <a:pt x="128069" y="2444"/>
                    <a:pt x="141733" y="3459"/>
                  </a:cubicBezTo>
                  <a:close/>
                  <a:moveTo>
                    <a:pt x="1682587" y="221402"/>
                  </a:moveTo>
                  <a:cubicBezTo>
                    <a:pt x="1680654" y="221246"/>
                    <a:pt x="1678546" y="222925"/>
                    <a:pt x="1675033" y="226360"/>
                  </a:cubicBezTo>
                  <a:cubicBezTo>
                    <a:pt x="1663945" y="226360"/>
                    <a:pt x="1658480" y="231045"/>
                    <a:pt x="1660823" y="238853"/>
                  </a:cubicBezTo>
                  <a:cubicBezTo>
                    <a:pt x="1664414" y="241039"/>
                    <a:pt x="1668006" y="241195"/>
                    <a:pt x="1672377" y="240727"/>
                  </a:cubicBezTo>
                  <a:cubicBezTo>
                    <a:pt x="1677999" y="240258"/>
                    <a:pt x="1684871" y="236511"/>
                    <a:pt x="1690024" y="243694"/>
                  </a:cubicBezTo>
                  <a:cubicBezTo>
                    <a:pt x="1691898" y="246348"/>
                    <a:pt x="1698144" y="247129"/>
                    <a:pt x="1700798" y="244630"/>
                  </a:cubicBezTo>
                  <a:cubicBezTo>
                    <a:pt x="1703453" y="242288"/>
                    <a:pt x="1696738" y="243381"/>
                    <a:pt x="1697363" y="240258"/>
                  </a:cubicBezTo>
                  <a:cubicBezTo>
                    <a:pt x="1697363" y="239634"/>
                    <a:pt x="1696426" y="238540"/>
                    <a:pt x="1696738" y="238228"/>
                  </a:cubicBezTo>
                  <a:cubicBezTo>
                    <a:pt x="1701267" y="230889"/>
                    <a:pt x="1696739" y="229327"/>
                    <a:pt x="1690649" y="228703"/>
                  </a:cubicBezTo>
                  <a:cubicBezTo>
                    <a:pt x="1690023" y="228702"/>
                    <a:pt x="1689399" y="227922"/>
                    <a:pt x="1689087" y="227453"/>
                  </a:cubicBezTo>
                  <a:cubicBezTo>
                    <a:pt x="1686276" y="223549"/>
                    <a:pt x="1684519" y="221558"/>
                    <a:pt x="1682587" y="221402"/>
                  </a:cubicBezTo>
                  <a:close/>
                  <a:moveTo>
                    <a:pt x="1707357" y="222300"/>
                  </a:moveTo>
                  <a:cubicBezTo>
                    <a:pt x="1702516" y="219958"/>
                    <a:pt x="1700642" y="222925"/>
                    <a:pt x="1699861" y="227453"/>
                  </a:cubicBezTo>
                  <a:cubicBezTo>
                    <a:pt x="1699080" y="231045"/>
                    <a:pt x="1701735" y="232138"/>
                    <a:pt x="1704390" y="233075"/>
                  </a:cubicBezTo>
                  <a:cubicBezTo>
                    <a:pt x="1705952" y="233700"/>
                    <a:pt x="1707513" y="232763"/>
                    <a:pt x="1708607" y="231357"/>
                  </a:cubicBezTo>
                  <a:cubicBezTo>
                    <a:pt x="1709387" y="230264"/>
                    <a:pt x="1709387" y="228390"/>
                    <a:pt x="1708450" y="228234"/>
                  </a:cubicBezTo>
                  <a:cubicBezTo>
                    <a:pt x="1700174" y="227297"/>
                    <a:pt x="1709543" y="224174"/>
                    <a:pt x="1707357" y="222300"/>
                  </a:cubicBezTo>
                  <a:close/>
                  <a:moveTo>
                    <a:pt x="462748" y="42745"/>
                  </a:moveTo>
                  <a:cubicBezTo>
                    <a:pt x="462197" y="41460"/>
                    <a:pt x="459627" y="41460"/>
                    <a:pt x="459076" y="42745"/>
                  </a:cubicBezTo>
                  <a:cubicBezTo>
                    <a:pt x="457424" y="45866"/>
                    <a:pt x="453018" y="47885"/>
                    <a:pt x="454854" y="52658"/>
                  </a:cubicBezTo>
                  <a:cubicBezTo>
                    <a:pt x="456322" y="56513"/>
                    <a:pt x="453569" y="57798"/>
                    <a:pt x="450448" y="57798"/>
                  </a:cubicBezTo>
                  <a:cubicBezTo>
                    <a:pt x="443655" y="57798"/>
                    <a:pt x="437781" y="61653"/>
                    <a:pt x="432641" y="64224"/>
                  </a:cubicBezTo>
                  <a:cubicBezTo>
                    <a:pt x="426767" y="67344"/>
                    <a:pt x="422728" y="76156"/>
                    <a:pt x="428052" y="83866"/>
                  </a:cubicBezTo>
                  <a:cubicBezTo>
                    <a:pt x="431540" y="88823"/>
                    <a:pt x="435211" y="94697"/>
                    <a:pt x="444023" y="94146"/>
                  </a:cubicBezTo>
                  <a:cubicBezTo>
                    <a:pt x="447144" y="95615"/>
                    <a:pt x="448796" y="94513"/>
                    <a:pt x="449162" y="89741"/>
                  </a:cubicBezTo>
                  <a:cubicBezTo>
                    <a:pt x="449897" y="82214"/>
                    <a:pt x="458341" y="78175"/>
                    <a:pt x="458893" y="70282"/>
                  </a:cubicBezTo>
                  <a:cubicBezTo>
                    <a:pt x="458892" y="69731"/>
                    <a:pt x="460178" y="68813"/>
                    <a:pt x="460728" y="68813"/>
                  </a:cubicBezTo>
                  <a:cubicBezTo>
                    <a:pt x="471376" y="70098"/>
                    <a:pt x="466970" y="64774"/>
                    <a:pt x="464584" y="60552"/>
                  </a:cubicBezTo>
                  <a:cubicBezTo>
                    <a:pt x="463665" y="58349"/>
                    <a:pt x="464767" y="56514"/>
                    <a:pt x="465685" y="54310"/>
                  </a:cubicBezTo>
                  <a:cubicBezTo>
                    <a:pt x="467337" y="50088"/>
                    <a:pt x="464583" y="46417"/>
                    <a:pt x="462748" y="42745"/>
                  </a:cubicBezTo>
                  <a:close/>
                  <a:moveTo>
                    <a:pt x="1775441" y="228078"/>
                  </a:moveTo>
                  <a:cubicBezTo>
                    <a:pt x="1770756" y="226516"/>
                    <a:pt x="1769663" y="230577"/>
                    <a:pt x="1767790" y="233075"/>
                  </a:cubicBezTo>
                  <a:cubicBezTo>
                    <a:pt x="1767008" y="234168"/>
                    <a:pt x="1767009" y="235730"/>
                    <a:pt x="1768258" y="236042"/>
                  </a:cubicBezTo>
                  <a:cubicBezTo>
                    <a:pt x="1772474" y="237135"/>
                    <a:pt x="1769820" y="231826"/>
                    <a:pt x="1772786" y="231201"/>
                  </a:cubicBezTo>
                  <a:cubicBezTo>
                    <a:pt x="1773880" y="231045"/>
                    <a:pt x="1775441" y="230264"/>
                    <a:pt x="1775441" y="228078"/>
                  </a:cubicBezTo>
                  <a:close/>
                  <a:moveTo>
                    <a:pt x="787614" y="82591"/>
                  </a:moveTo>
                  <a:cubicBezTo>
                    <a:pt x="784335" y="85245"/>
                    <a:pt x="781368" y="86026"/>
                    <a:pt x="779338" y="89774"/>
                  </a:cubicBezTo>
                  <a:cubicBezTo>
                    <a:pt x="783242" y="88525"/>
                    <a:pt x="786677" y="88681"/>
                    <a:pt x="787614" y="82591"/>
                  </a:cubicBezTo>
                  <a:close/>
                  <a:moveTo>
                    <a:pt x="1507225" y="176944"/>
                  </a:moveTo>
                  <a:cubicBezTo>
                    <a:pt x="1505507" y="177413"/>
                    <a:pt x="1504259" y="178350"/>
                    <a:pt x="1504414" y="180224"/>
                  </a:cubicBezTo>
                  <a:cubicBezTo>
                    <a:pt x="1504414" y="181160"/>
                    <a:pt x="1504883" y="181941"/>
                    <a:pt x="1506132" y="181941"/>
                  </a:cubicBezTo>
                  <a:cubicBezTo>
                    <a:pt x="1507849" y="181473"/>
                    <a:pt x="1508786" y="180224"/>
                    <a:pt x="1508943" y="178506"/>
                  </a:cubicBezTo>
                  <a:cubicBezTo>
                    <a:pt x="1508943" y="177725"/>
                    <a:pt x="1508474" y="176632"/>
                    <a:pt x="1507225" y="176944"/>
                  </a:cubicBezTo>
                  <a:close/>
                  <a:moveTo>
                    <a:pt x="1777841" y="215234"/>
                  </a:moveTo>
                  <a:cubicBezTo>
                    <a:pt x="1774661" y="214766"/>
                    <a:pt x="1771225" y="216444"/>
                    <a:pt x="1766853" y="220270"/>
                  </a:cubicBezTo>
                  <a:cubicBezTo>
                    <a:pt x="1774192" y="217772"/>
                    <a:pt x="1778876" y="223393"/>
                    <a:pt x="1784498" y="225892"/>
                  </a:cubicBezTo>
                  <a:cubicBezTo>
                    <a:pt x="1785747" y="226360"/>
                    <a:pt x="1786371" y="226516"/>
                    <a:pt x="1787309" y="225736"/>
                  </a:cubicBezTo>
                  <a:cubicBezTo>
                    <a:pt x="1788245" y="224799"/>
                    <a:pt x="1788090" y="224174"/>
                    <a:pt x="1787309" y="223081"/>
                  </a:cubicBezTo>
                  <a:cubicBezTo>
                    <a:pt x="1783951" y="218318"/>
                    <a:pt x="1781023" y="215702"/>
                    <a:pt x="1777841" y="215234"/>
                  </a:cubicBezTo>
                  <a:close/>
                  <a:moveTo>
                    <a:pt x="1630996" y="193411"/>
                  </a:moveTo>
                  <a:cubicBezTo>
                    <a:pt x="1630372" y="193411"/>
                    <a:pt x="1629904" y="193567"/>
                    <a:pt x="1629435" y="193724"/>
                  </a:cubicBezTo>
                  <a:cubicBezTo>
                    <a:pt x="1628186" y="194192"/>
                    <a:pt x="1628186" y="194816"/>
                    <a:pt x="1628342" y="197471"/>
                  </a:cubicBezTo>
                  <a:cubicBezTo>
                    <a:pt x="1628342" y="199657"/>
                    <a:pt x="1626780" y="200594"/>
                    <a:pt x="1625063" y="199033"/>
                  </a:cubicBezTo>
                  <a:cubicBezTo>
                    <a:pt x="1622408" y="196690"/>
                    <a:pt x="1620222" y="198096"/>
                    <a:pt x="1619285" y="200126"/>
                  </a:cubicBezTo>
                  <a:cubicBezTo>
                    <a:pt x="1616787" y="205123"/>
                    <a:pt x="1611790" y="205591"/>
                    <a:pt x="1607574" y="207465"/>
                  </a:cubicBezTo>
                  <a:cubicBezTo>
                    <a:pt x="1607574" y="207465"/>
                    <a:pt x="1607417" y="207465"/>
                    <a:pt x="1607417" y="207465"/>
                  </a:cubicBezTo>
                  <a:cubicBezTo>
                    <a:pt x="1606792" y="203561"/>
                    <a:pt x="1603982" y="200750"/>
                    <a:pt x="1601795" y="197627"/>
                  </a:cubicBezTo>
                  <a:cubicBezTo>
                    <a:pt x="1597423" y="200126"/>
                    <a:pt x="1594924" y="206684"/>
                    <a:pt x="1597110" y="211057"/>
                  </a:cubicBezTo>
                  <a:cubicBezTo>
                    <a:pt x="1597423" y="211682"/>
                    <a:pt x="1599297" y="211525"/>
                    <a:pt x="1600390" y="211681"/>
                  </a:cubicBezTo>
                  <a:cubicBezTo>
                    <a:pt x="1602576" y="209964"/>
                    <a:pt x="1604606" y="207778"/>
                    <a:pt x="1607574" y="207465"/>
                  </a:cubicBezTo>
                  <a:cubicBezTo>
                    <a:pt x="1607574" y="207621"/>
                    <a:pt x="1607574" y="207621"/>
                    <a:pt x="1607574" y="207621"/>
                  </a:cubicBezTo>
                  <a:cubicBezTo>
                    <a:pt x="1607574" y="207621"/>
                    <a:pt x="1607729" y="207621"/>
                    <a:pt x="1607729" y="207621"/>
                  </a:cubicBezTo>
                  <a:cubicBezTo>
                    <a:pt x="1609447" y="209495"/>
                    <a:pt x="1611321" y="211213"/>
                    <a:pt x="1613039" y="213087"/>
                  </a:cubicBezTo>
                  <a:cubicBezTo>
                    <a:pt x="1616318" y="218709"/>
                    <a:pt x="1622877" y="216991"/>
                    <a:pt x="1625375" y="215117"/>
                  </a:cubicBezTo>
                  <a:cubicBezTo>
                    <a:pt x="1629123" y="212774"/>
                    <a:pt x="1634120" y="208402"/>
                    <a:pt x="1631778" y="201844"/>
                  </a:cubicBezTo>
                  <a:cubicBezTo>
                    <a:pt x="1631309" y="198877"/>
                    <a:pt x="1632714" y="196378"/>
                    <a:pt x="1633963" y="194192"/>
                  </a:cubicBezTo>
                  <a:cubicBezTo>
                    <a:pt x="1632714" y="192786"/>
                    <a:pt x="1631934" y="193255"/>
                    <a:pt x="1630996" y="193411"/>
                  </a:cubicBezTo>
                  <a:close/>
                  <a:moveTo>
                    <a:pt x="461462" y="24938"/>
                  </a:moveTo>
                  <a:cubicBezTo>
                    <a:pt x="457975" y="25122"/>
                    <a:pt x="457240" y="27692"/>
                    <a:pt x="457057" y="30813"/>
                  </a:cubicBezTo>
                  <a:cubicBezTo>
                    <a:pt x="456873" y="33383"/>
                    <a:pt x="457607" y="34668"/>
                    <a:pt x="460177" y="34301"/>
                  </a:cubicBezTo>
                  <a:cubicBezTo>
                    <a:pt x="463482" y="34117"/>
                    <a:pt x="464400" y="32465"/>
                    <a:pt x="463666" y="29711"/>
                  </a:cubicBezTo>
                  <a:cubicBezTo>
                    <a:pt x="463665" y="27508"/>
                    <a:pt x="464584" y="24938"/>
                    <a:pt x="461462" y="24938"/>
                  </a:cubicBezTo>
                  <a:close/>
                  <a:moveTo>
                    <a:pt x="1258445" y="137867"/>
                  </a:moveTo>
                  <a:cubicBezTo>
                    <a:pt x="1256103" y="137555"/>
                    <a:pt x="1254542" y="139273"/>
                    <a:pt x="1254854" y="141147"/>
                  </a:cubicBezTo>
                  <a:cubicBezTo>
                    <a:pt x="1255323" y="143957"/>
                    <a:pt x="1257353" y="146144"/>
                    <a:pt x="1260476" y="146768"/>
                  </a:cubicBezTo>
                  <a:cubicBezTo>
                    <a:pt x="1261881" y="146925"/>
                    <a:pt x="1262662" y="145987"/>
                    <a:pt x="1262193" y="143957"/>
                  </a:cubicBezTo>
                  <a:cubicBezTo>
                    <a:pt x="1260788" y="142552"/>
                    <a:pt x="1262662" y="138336"/>
                    <a:pt x="1258445" y="137867"/>
                  </a:cubicBezTo>
                  <a:close/>
                  <a:moveTo>
                    <a:pt x="386748" y="11904"/>
                  </a:moveTo>
                  <a:cubicBezTo>
                    <a:pt x="383627" y="13189"/>
                    <a:pt x="379589" y="16310"/>
                    <a:pt x="380139" y="19247"/>
                  </a:cubicBezTo>
                  <a:cubicBezTo>
                    <a:pt x="381241" y="23286"/>
                    <a:pt x="387481" y="21634"/>
                    <a:pt x="390787" y="24571"/>
                  </a:cubicBezTo>
                  <a:cubicBezTo>
                    <a:pt x="392438" y="26040"/>
                    <a:pt x="393172" y="23286"/>
                    <a:pt x="393172" y="21634"/>
                  </a:cubicBezTo>
                  <a:cubicBezTo>
                    <a:pt x="393172" y="16677"/>
                    <a:pt x="389317" y="10803"/>
                    <a:pt x="386748" y="11904"/>
                  </a:cubicBezTo>
                  <a:close/>
                  <a:moveTo>
                    <a:pt x="714689" y="58855"/>
                  </a:moveTo>
                  <a:cubicBezTo>
                    <a:pt x="715626" y="61978"/>
                    <a:pt x="713909" y="66975"/>
                    <a:pt x="715158" y="66507"/>
                  </a:cubicBezTo>
                  <a:cubicBezTo>
                    <a:pt x="719998" y="64477"/>
                    <a:pt x="719842" y="68380"/>
                    <a:pt x="721092" y="70254"/>
                  </a:cubicBezTo>
                  <a:cubicBezTo>
                    <a:pt x="722810" y="72597"/>
                    <a:pt x="724058" y="71816"/>
                    <a:pt x="725776" y="70567"/>
                  </a:cubicBezTo>
                  <a:cubicBezTo>
                    <a:pt x="728275" y="68537"/>
                    <a:pt x="727807" y="66194"/>
                    <a:pt x="726869" y="63539"/>
                  </a:cubicBezTo>
                  <a:cubicBezTo>
                    <a:pt x="725933" y="60885"/>
                    <a:pt x="724214" y="59323"/>
                    <a:pt x="721560" y="61041"/>
                  </a:cubicBezTo>
                  <a:cubicBezTo>
                    <a:pt x="718750" y="62915"/>
                    <a:pt x="717500" y="60260"/>
                    <a:pt x="714689" y="58855"/>
                  </a:cubicBezTo>
                  <a:close/>
                  <a:moveTo>
                    <a:pt x="480371" y="23286"/>
                  </a:moveTo>
                  <a:cubicBezTo>
                    <a:pt x="482206" y="27692"/>
                    <a:pt x="482941" y="30813"/>
                    <a:pt x="487530" y="29895"/>
                  </a:cubicBezTo>
                  <a:cubicBezTo>
                    <a:pt x="488632" y="29528"/>
                    <a:pt x="490284" y="28977"/>
                    <a:pt x="489734" y="27876"/>
                  </a:cubicBezTo>
                  <a:cubicBezTo>
                    <a:pt x="488081" y="24571"/>
                    <a:pt x="484777" y="24388"/>
                    <a:pt x="480371" y="23286"/>
                  </a:cubicBezTo>
                  <a:close/>
                  <a:moveTo>
                    <a:pt x="808071" y="70254"/>
                  </a:moveTo>
                  <a:cubicBezTo>
                    <a:pt x="806040" y="69317"/>
                    <a:pt x="805885" y="71035"/>
                    <a:pt x="804947" y="71972"/>
                  </a:cubicBezTo>
                  <a:cubicBezTo>
                    <a:pt x="802605" y="74471"/>
                    <a:pt x="799325" y="76032"/>
                    <a:pt x="797140" y="78999"/>
                  </a:cubicBezTo>
                  <a:cubicBezTo>
                    <a:pt x="792611" y="85089"/>
                    <a:pt x="792767" y="85245"/>
                    <a:pt x="799794" y="88056"/>
                  </a:cubicBezTo>
                  <a:cubicBezTo>
                    <a:pt x="804479" y="89930"/>
                    <a:pt x="805885" y="87588"/>
                    <a:pt x="806821" y="84152"/>
                  </a:cubicBezTo>
                  <a:cubicBezTo>
                    <a:pt x="807759" y="80717"/>
                    <a:pt x="808226" y="77125"/>
                    <a:pt x="808852" y="73690"/>
                  </a:cubicBezTo>
                  <a:cubicBezTo>
                    <a:pt x="809008" y="72441"/>
                    <a:pt x="810100" y="71035"/>
                    <a:pt x="808071" y="70254"/>
                  </a:cubicBezTo>
                  <a:close/>
                  <a:moveTo>
                    <a:pt x="1222373" y="129435"/>
                  </a:moveTo>
                  <a:cubicBezTo>
                    <a:pt x="1218313" y="128654"/>
                    <a:pt x="1219094" y="131777"/>
                    <a:pt x="1219094" y="133807"/>
                  </a:cubicBezTo>
                  <a:cubicBezTo>
                    <a:pt x="1219095" y="136774"/>
                    <a:pt x="1218470" y="139741"/>
                    <a:pt x="1220656" y="144426"/>
                  </a:cubicBezTo>
                  <a:cubicBezTo>
                    <a:pt x="1221593" y="139585"/>
                    <a:pt x="1225965" y="139429"/>
                    <a:pt x="1226589" y="135369"/>
                  </a:cubicBezTo>
                  <a:cubicBezTo>
                    <a:pt x="1227215" y="131777"/>
                    <a:pt x="1225965" y="130216"/>
                    <a:pt x="1222373" y="129435"/>
                  </a:cubicBezTo>
                  <a:close/>
                  <a:moveTo>
                    <a:pt x="1769819" y="205435"/>
                  </a:moveTo>
                  <a:cubicBezTo>
                    <a:pt x="1768258" y="205748"/>
                    <a:pt x="1766071" y="206060"/>
                    <a:pt x="1766384" y="208246"/>
                  </a:cubicBezTo>
                  <a:cubicBezTo>
                    <a:pt x="1766696" y="209808"/>
                    <a:pt x="1768570" y="210744"/>
                    <a:pt x="1770288" y="210276"/>
                  </a:cubicBezTo>
                  <a:cubicBezTo>
                    <a:pt x="1771537" y="209964"/>
                    <a:pt x="1772942" y="209339"/>
                    <a:pt x="1772942" y="207465"/>
                  </a:cubicBezTo>
                  <a:cubicBezTo>
                    <a:pt x="1772474" y="206060"/>
                    <a:pt x="1771381" y="205123"/>
                    <a:pt x="1769819" y="205435"/>
                  </a:cubicBezTo>
                  <a:close/>
                  <a:moveTo>
                    <a:pt x="1714852" y="196847"/>
                  </a:moveTo>
                  <a:cubicBezTo>
                    <a:pt x="1713135" y="200750"/>
                    <a:pt x="1714228" y="204655"/>
                    <a:pt x="1712979" y="207778"/>
                  </a:cubicBezTo>
                  <a:cubicBezTo>
                    <a:pt x="1709700" y="216366"/>
                    <a:pt x="1711886" y="220895"/>
                    <a:pt x="1720943" y="223237"/>
                  </a:cubicBezTo>
                  <a:cubicBezTo>
                    <a:pt x="1725627" y="224486"/>
                    <a:pt x="1728594" y="222456"/>
                    <a:pt x="1729531" y="219489"/>
                  </a:cubicBezTo>
                  <a:cubicBezTo>
                    <a:pt x="1730468" y="216678"/>
                    <a:pt x="1732186" y="211682"/>
                    <a:pt x="1726408" y="210432"/>
                  </a:cubicBezTo>
                  <a:cubicBezTo>
                    <a:pt x="1724534" y="210120"/>
                    <a:pt x="1722192" y="209339"/>
                    <a:pt x="1722504" y="207153"/>
                  </a:cubicBezTo>
                  <a:cubicBezTo>
                    <a:pt x="1722816" y="204810"/>
                    <a:pt x="1725003" y="205904"/>
                    <a:pt x="1726565" y="206060"/>
                  </a:cubicBezTo>
                  <a:cubicBezTo>
                    <a:pt x="1727813" y="206216"/>
                    <a:pt x="1729063" y="206216"/>
                    <a:pt x="1729063" y="204498"/>
                  </a:cubicBezTo>
                  <a:cubicBezTo>
                    <a:pt x="1729062" y="203093"/>
                    <a:pt x="1727813" y="201687"/>
                    <a:pt x="1727033" y="202156"/>
                  </a:cubicBezTo>
                  <a:cubicBezTo>
                    <a:pt x="1720943" y="205279"/>
                    <a:pt x="1719225" y="198408"/>
                    <a:pt x="1714852" y="196847"/>
                  </a:cubicBezTo>
                  <a:close/>
                  <a:moveTo>
                    <a:pt x="441820" y="10436"/>
                  </a:moveTo>
                  <a:cubicBezTo>
                    <a:pt x="459994" y="12639"/>
                    <a:pt x="477617" y="16861"/>
                    <a:pt x="493772" y="25306"/>
                  </a:cubicBezTo>
                  <a:cubicBezTo>
                    <a:pt x="513781" y="35769"/>
                    <a:pt x="530119" y="49538"/>
                    <a:pt x="531221" y="74504"/>
                  </a:cubicBezTo>
                  <a:cubicBezTo>
                    <a:pt x="533424" y="78175"/>
                    <a:pt x="532689" y="82214"/>
                    <a:pt x="532322" y="85885"/>
                  </a:cubicBezTo>
                  <a:cubicBezTo>
                    <a:pt x="532322" y="112688"/>
                    <a:pt x="532323" y="139490"/>
                    <a:pt x="532139" y="166292"/>
                  </a:cubicBezTo>
                  <a:cubicBezTo>
                    <a:pt x="532139" y="170147"/>
                    <a:pt x="532323" y="174185"/>
                    <a:pt x="530670" y="177857"/>
                  </a:cubicBezTo>
                  <a:cubicBezTo>
                    <a:pt x="531038" y="178224"/>
                    <a:pt x="531038" y="178591"/>
                    <a:pt x="530670" y="178958"/>
                  </a:cubicBezTo>
                  <a:cubicBezTo>
                    <a:pt x="530854" y="184833"/>
                    <a:pt x="530120" y="190707"/>
                    <a:pt x="527366" y="196031"/>
                  </a:cubicBezTo>
                  <a:cubicBezTo>
                    <a:pt x="525347" y="206311"/>
                    <a:pt x="518738" y="213471"/>
                    <a:pt x="511579" y="220079"/>
                  </a:cubicBezTo>
                  <a:cubicBezTo>
                    <a:pt x="496158" y="234398"/>
                    <a:pt x="477067" y="241374"/>
                    <a:pt x="456690" y="244862"/>
                  </a:cubicBezTo>
                  <a:cubicBezTo>
                    <a:pt x="416303" y="252021"/>
                    <a:pt x="375917" y="251104"/>
                    <a:pt x="335898" y="242843"/>
                  </a:cubicBezTo>
                  <a:cubicBezTo>
                    <a:pt x="316438" y="238804"/>
                    <a:pt x="299549" y="230176"/>
                    <a:pt x="286883" y="214389"/>
                  </a:cubicBezTo>
                  <a:cubicBezTo>
                    <a:pt x="284496" y="212736"/>
                    <a:pt x="282293" y="211084"/>
                    <a:pt x="281192" y="208331"/>
                  </a:cubicBezTo>
                  <a:cubicBezTo>
                    <a:pt x="274583" y="192727"/>
                    <a:pt x="270912" y="176572"/>
                    <a:pt x="274400" y="159499"/>
                  </a:cubicBezTo>
                  <a:cubicBezTo>
                    <a:pt x="274767" y="159132"/>
                    <a:pt x="275134" y="158949"/>
                    <a:pt x="275684" y="158581"/>
                  </a:cubicBezTo>
                  <a:cubicBezTo>
                    <a:pt x="275684" y="157664"/>
                    <a:pt x="275501" y="156746"/>
                    <a:pt x="275318" y="155828"/>
                  </a:cubicBezTo>
                  <a:cubicBezTo>
                    <a:pt x="275318" y="135267"/>
                    <a:pt x="275134" y="114523"/>
                    <a:pt x="275501" y="93963"/>
                  </a:cubicBezTo>
                  <a:cubicBezTo>
                    <a:pt x="275868" y="76523"/>
                    <a:pt x="277887" y="59451"/>
                    <a:pt x="289086" y="44948"/>
                  </a:cubicBezTo>
                  <a:cubicBezTo>
                    <a:pt x="298999" y="30629"/>
                    <a:pt x="313685" y="23286"/>
                    <a:pt x="329289" y="17963"/>
                  </a:cubicBezTo>
                  <a:cubicBezTo>
                    <a:pt x="366187" y="5663"/>
                    <a:pt x="403820" y="6030"/>
                    <a:pt x="441820" y="10436"/>
                  </a:cubicBezTo>
                  <a:close/>
                  <a:moveTo>
                    <a:pt x="1149916" y="106804"/>
                  </a:moveTo>
                  <a:cubicBezTo>
                    <a:pt x="1143190" y="109792"/>
                    <a:pt x="1136652" y="112781"/>
                    <a:pt x="1128432" y="116517"/>
                  </a:cubicBezTo>
                  <a:cubicBezTo>
                    <a:pt x="1128805" y="111661"/>
                    <a:pt x="1129180" y="108671"/>
                    <a:pt x="1129366" y="105869"/>
                  </a:cubicBezTo>
                  <a:cubicBezTo>
                    <a:pt x="1120772" y="100638"/>
                    <a:pt x="1120586" y="108111"/>
                    <a:pt x="1118905" y="112034"/>
                  </a:cubicBezTo>
                  <a:cubicBezTo>
                    <a:pt x="1122827" y="118386"/>
                    <a:pt x="1126377" y="124177"/>
                    <a:pt x="1130860" y="131650"/>
                  </a:cubicBezTo>
                  <a:cubicBezTo>
                    <a:pt x="1132729" y="126045"/>
                    <a:pt x="1133849" y="122870"/>
                    <a:pt x="1134783" y="119880"/>
                  </a:cubicBezTo>
                  <a:cubicBezTo>
                    <a:pt x="1148422" y="123056"/>
                    <a:pt x="1150850" y="120814"/>
                    <a:pt x="1149916" y="106804"/>
                  </a:cubicBezTo>
                  <a:close/>
                  <a:moveTo>
                    <a:pt x="1725939" y="185037"/>
                  </a:moveTo>
                  <a:cubicBezTo>
                    <a:pt x="1724534" y="185486"/>
                    <a:pt x="1723206" y="186462"/>
                    <a:pt x="1721723" y="187165"/>
                  </a:cubicBezTo>
                  <a:cubicBezTo>
                    <a:pt x="1719225" y="188414"/>
                    <a:pt x="1716414" y="189663"/>
                    <a:pt x="1717039" y="192474"/>
                  </a:cubicBezTo>
                  <a:cubicBezTo>
                    <a:pt x="1717664" y="195441"/>
                    <a:pt x="1721411" y="194348"/>
                    <a:pt x="1723754" y="195129"/>
                  </a:cubicBezTo>
                  <a:cubicBezTo>
                    <a:pt x="1727189" y="196222"/>
                    <a:pt x="1727658" y="194036"/>
                    <a:pt x="1728282" y="191693"/>
                  </a:cubicBezTo>
                  <a:cubicBezTo>
                    <a:pt x="1728906" y="189663"/>
                    <a:pt x="1729999" y="187789"/>
                    <a:pt x="1730624" y="186072"/>
                  </a:cubicBezTo>
                  <a:cubicBezTo>
                    <a:pt x="1728828" y="184666"/>
                    <a:pt x="1727345" y="184588"/>
                    <a:pt x="1725939" y="185037"/>
                  </a:cubicBezTo>
                  <a:close/>
                  <a:moveTo>
                    <a:pt x="794095" y="46382"/>
                  </a:moveTo>
                  <a:cubicBezTo>
                    <a:pt x="792455" y="45269"/>
                    <a:pt x="790113" y="45191"/>
                    <a:pt x="787146" y="45581"/>
                  </a:cubicBezTo>
                  <a:cubicBezTo>
                    <a:pt x="780743" y="46362"/>
                    <a:pt x="778869" y="49642"/>
                    <a:pt x="777932" y="54639"/>
                  </a:cubicBezTo>
                  <a:cubicBezTo>
                    <a:pt x="777620" y="56044"/>
                    <a:pt x="777464" y="57293"/>
                    <a:pt x="775903" y="58074"/>
                  </a:cubicBezTo>
                  <a:cubicBezTo>
                    <a:pt x="774497" y="58855"/>
                    <a:pt x="771687" y="59167"/>
                    <a:pt x="773560" y="61666"/>
                  </a:cubicBezTo>
                  <a:cubicBezTo>
                    <a:pt x="775122" y="63852"/>
                    <a:pt x="777464" y="64164"/>
                    <a:pt x="779806" y="62446"/>
                  </a:cubicBezTo>
                  <a:cubicBezTo>
                    <a:pt x="783398" y="60104"/>
                    <a:pt x="786990" y="58386"/>
                    <a:pt x="791362" y="57606"/>
                  </a:cubicBezTo>
                  <a:cubicBezTo>
                    <a:pt x="793704" y="57137"/>
                    <a:pt x="796671" y="55732"/>
                    <a:pt x="796827" y="53389"/>
                  </a:cubicBezTo>
                  <a:cubicBezTo>
                    <a:pt x="796672" y="49642"/>
                    <a:pt x="795734" y="47495"/>
                    <a:pt x="794095" y="46382"/>
                  </a:cubicBezTo>
                  <a:close/>
                  <a:moveTo>
                    <a:pt x="1463814" y="138217"/>
                  </a:moveTo>
                  <a:cubicBezTo>
                    <a:pt x="1461784" y="138530"/>
                    <a:pt x="1460847" y="140404"/>
                    <a:pt x="1462877" y="142277"/>
                  </a:cubicBezTo>
                  <a:cubicBezTo>
                    <a:pt x="1459753" y="145244"/>
                    <a:pt x="1457567" y="152272"/>
                    <a:pt x="1452102" y="144620"/>
                  </a:cubicBezTo>
                  <a:cubicBezTo>
                    <a:pt x="1451477" y="143839"/>
                    <a:pt x="1450540" y="143527"/>
                    <a:pt x="1449760" y="144464"/>
                  </a:cubicBezTo>
                  <a:cubicBezTo>
                    <a:pt x="1449447" y="144932"/>
                    <a:pt x="1448979" y="145869"/>
                    <a:pt x="1449135" y="146181"/>
                  </a:cubicBezTo>
                  <a:cubicBezTo>
                    <a:pt x="1453819" y="152896"/>
                    <a:pt x="1452570" y="159455"/>
                    <a:pt x="1448823" y="166170"/>
                  </a:cubicBezTo>
                  <a:cubicBezTo>
                    <a:pt x="1447105" y="169136"/>
                    <a:pt x="1449760" y="171635"/>
                    <a:pt x="1451946" y="173197"/>
                  </a:cubicBezTo>
                  <a:cubicBezTo>
                    <a:pt x="1453508" y="174446"/>
                    <a:pt x="1455849" y="176164"/>
                    <a:pt x="1457724" y="174758"/>
                  </a:cubicBezTo>
                  <a:cubicBezTo>
                    <a:pt x="1459910" y="173040"/>
                    <a:pt x="1458348" y="170386"/>
                    <a:pt x="1457880" y="168200"/>
                  </a:cubicBezTo>
                  <a:cubicBezTo>
                    <a:pt x="1457567" y="167106"/>
                    <a:pt x="1457255" y="165857"/>
                    <a:pt x="1457411" y="164764"/>
                  </a:cubicBezTo>
                  <a:cubicBezTo>
                    <a:pt x="1457568" y="163046"/>
                    <a:pt x="1455694" y="160548"/>
                    <a:pt x="1458036" y="159767"/>
                  </a:cubicBezTo>
                  <a:cubicBezTo>
                    <a:pt x="1460690" y="158986"/>
                    <a:pt x="1460534" y="161797"/>
                    <a:pt x="1460691" y="163515"/>
                  </a:cubicBezTo>
                  <a:cubicBezTo>
                    <a:pt x="1460847" y="164608"/>
                    <a:pt x="1462096" y="165701"/>
                    <a:pt x="1462252" y="165389"/>
                  </a:cubicBezTo>
                  <a:cubicBezTo>
                    <a:pt x="1465063" y="160236"/>
                    <a:pt x="1468187" y="164764"/>
                    <a:pt x="1471153" y="164608"/>
                  </a:cubicBezTo>
                  <a:cubicBezTo>
                    <a:pt x="1473651" y="164608"/>
                    <a:pt x="1474901" y="162578"/>
                    <a:pt x="1473651" y="159142"/>
                  </a:cubicBezTo>
                  <a:cubicBezTo>
                    <a:pt x="1472402" y="156175"/>
                    <a:pt x="1469904" y="152428"/>
                    <a:pt x="1471778" y="149929"/>
                  </a:cubicBezTo>
                  <a:cubicBezTo>
                    <a:pt x="1474588" y="146494"/>
                    <a:pt x="1472715" y="144464"/>
                    <a:pt x="1471309" y="141965"/>
                  </a:cubicBezTo>
                  <a:cubicBezTo>
                    <a:pt x="1470216" y="138061"/>
                    <a:pt x="1466937" y="137749"/>
                    <a:pt x="1463814" y="138217"/>
                  </a:cubicBezTo>
                  <a:close/>
                  <a:moveTo>
                    <a:pt x="721873" y="24969"/>
                  </a:moveTo>
                  <a:cubicBezTo>
                    <a:pt x="717343" y="27155"/>
                    <a:pt x="719842" y="33714"/>
                    <a:pt x="718280" y="38086"/>
                  </a:cubicBezTo>
                  <a:cubicBezTo>
                    <a:pt x="716563" y="44645"/>
                    <a:pt x="722341" y="42458"/>
                    <a:pt x="724371" y="42771"/>
                  </a:cubicBezTo>
                  <a:cubicBezTo>
                    <a:pt x="729524" y="43864"/>
                    <a:pt x="735146" y="39179"/>
                    <a:pt x="735302" y="34963"/>
                  </a:cubicBezTo>
                  <a:cubicBezTo>
                    <a:pt x="735458" y="30903"/>
                    <a:pt x="726089" y="22939"/>
                    <a:pt x="721873" y="24969"/>
                  </a:cubicBezTo>
                  <a:close/>
                  <a:moveTo>
                    <a:pt x="634581" y="10915"/>
                  </a:moveTo>
                  <a:cubicBezTo>
                    <a:pt x="625212" y="10915"/>
                    <a:pt x="616780" y="10915"/>
                    <a:pt x="608659" y="10915"/>
                  </a:cubicBezTo>
                  <a:cubicBezTo>
                    <a:pt x="609596" y="20284"/>
                    <a:pt x="611002" y="28404"/>
                    <a:pt x="622870" y="28717"/>
                  </a:cubicBezTo>
                  <a:cubicBezTo>
                    <a:pt x="626149" y="28873"/>
                    <a:pt x="628335" y="28404"/>
                    <a:pt x="628647" y="25750"/>
                  </a:cubicBezTo>
                  <a:cubicBezTo>
                    <a:pt x="629584" y="20596"/>
                    <a:pt x="631614" y="15912"/>
                    <a:pt x="634581" y="10915"/>
                  </a:cubicBezTo>
                  <a:close/>
                  <a:moveTo>
                    <a:pt x="1335587" y="107573"/>
                  </a:moveTo>
                  <a:cubicBezTo>
                    <a:pt x="1340428" y="107573"/>
                    <a:pt x="1342458" y="108510"/>
                    <a:pt x="1342146" y="113663"/>
                  </a:cubicBezTo>
                  <a:cubicBezTo>
                    <a:pt x="1341834" y="123969"/>
                    <a:pt x="1341990" y="134120"/>
                    <a:pt x="1342145" y="144426"/>
                  </a:cubicBezTo>
                  <a:cubicBezTo>
                    <a:pt x="1342145" y="148018"/>
                    <a:pt x="1341053" y="149423"/>
                    <a:pt x="1337305" y="149423"/>
                  </a:cubicBezTo>
                  <a:cubicBezTo>
                    <a:pt x="1313569" y="149423"/>
                    <a:pt x="1289677" y="149579"/>
                    <a:pt x="1265941" y="149579"/>
                  </a:cubicBezTo>
                  <a:cubicBezTo>
                    <a:pt x="1251419" y="149579"/>
                    <a:pt x="1236896" y="149423"/>
                    <a:pt x="1222373" y="149735"/>
                  </a:cubicBezTo>
                  <a:cubicBezTo>
                    <a:pt x="1217845" y="149891"/>
                    <a:pt x="1216127" y="148642"/>
                    <a:pt x="1216283" y="143801"/>
                  </a:cubicBezTo>
                  <a:cubicBezTo>
                    <a:pt x="1216752" y="133807"/>
                    <a:pt x="1216752" y="123813"/>
                    <a:pt x="1216284" y="113819"/>
                  </a:cubicBezTo>
                  <a:cubicBezTo>
                    <a:pt x="1216127" y="108510"/>
                    <a:pt x="1218001" y="107573"/>
                    <a:pt x="1222842" y="107573"/>
                  </a:cubicBezTo>
                  <a:cubicBezTo>
                    <a:pt x="1241581" y="107885"/>
                    <a:pt x="1260476" y="107729"/>
                    <a:pt x="1279215" y="107729"/>
                  </a:cubicBezTo>
                  <a:cubicBezTo>
                    <a:pt x="1297954" y="107729"/>
                    <a:pt x="1316849" y="107885"/>
                    <a:pt x="1335587" y="107573"/>
                  </a:cubicBezTo>
                  <a:close/>
                  <a:moveTo>
                    <a:pt x="916210" y="46781"/>
                  </a:moveTo>
                  <a:cubicBezTo>
                    <a:pt x="915630" y="54707"/>
                    <a:pt x="915243" y="60894"/>
                    <a:pt x="914857" y="65921"/>
                  </a:cubicBezTo>
                  <a:cubicBezTo>
                    <a:pt x="905770" y="66307"/>
                    <a:pt x="898423" y="66501"/>
                    <a:pt x="891270" y="66694"/>
                  </a:cubicBezTo>
                  <a:cubicBezTo>
                    <a:pt x="887596" y="66887"/>
                    <a:pt x="882570" y="65727"/>
                    <a:pt x="880637" y="67661"/>
                  </a:cubicBezTo>
                  <a:cubicBezTo>
                    <a:pt x="875223" y="72881"/>
                    <a:pt x="870776" y="79647"/>
                    <a:pt x="865556" y="86221"/>
                  </a:cubicBezTo>
                  <a:cubicBezTo>
                    <a:pt x="879476" y="100914"/>
                    <a:pt x="895137" y="100141"/>
                    <a:pt x="910217" y="90667"/>
                  </a:cubicBezTo>
                  <a:cubicBezTo>
                    <a:pt x="912150" y="95888"/>
                    <a:pt x="913697" y="99754"/>
                    <a:pt x="914470" y="101881"/>
                  </a:cubicBezTo>
                  <a:cubicBezTo>
                    <a:pt x="924136" y="99368"/>
                    <a:pt x="932450" y="97241"/>
                    <a:pt x="941731" y="94728"/>
                  </a:cubicBezTo>
                  <a:cubicBezTo>
                    <a:pt x="936123" y="89508"/>
                    <a:pt x="925876" y="87961"/>
                    <a:pt x="925877" y="76748"/>
                  </a:cubicBezTo>
                  <a:cubicBezTo>
                    <a:pt x="928390" y="78681"/>
                    <a:pt x="930323" y="80034"/>
                    <a:pt x="934189" y="82934"/>
                  </a:cubicBezTo>
                  <a:cubicBezTo>
                    <a:pt x="932257" y="73461"/>
                    <a:pt x="929357" y="66307"/>
                    <a:pt x="929743" y="59347"/>
                  </a:cubicBezTo>
                  <a:cubicBezTo>
                    <a:pt x="930517" y="47167"/>
                    <a:pt x="920270" y="51808"/>
                    <a:pt x="916210" y="46781"/>
                  </a:cubicBezTo>
                  <a:close/>
                  <a:moveTo>
                    <a:pt x="1147674" y="65330"/>
                  </a:moveTo>
                  <a:cubicBezTo>
                    <a:pt x="1146740" y="65517"/>
                    <a:pt x="1145992" y="65890"/>
                    <a:pt x="1145058" y="66077"/>
                  </a:cubicBezTo>
                  <a:cubicBezTo>
                    <a:pt x="1146179" y="70374"/>
                    <a:pt x="1147113" y="74484"/>
                    <a:pt x="1148047" y="78594"/>
                  </a:cubicBezTo>
                  <a:cubicBezTo>
                    <a:pt x="1145246" y="80649"/>
                    <a:pt x="1142069" y="83078"/>
                    <a:pt x="1138893" y="85319"/>
                  </a:cubicBezTo>
                  <a:cubicBezTo>
                    <a:pt x="1139267" y="86440"/>
                    <a:pt x="1139828" y="87561"/>
                    <a:pt x="1140202" y="88682"/>
                  </a:cubicBezTo>
                  <a:cubicBezTo>
                    <a:pt x="1147861" y="84759"/>
                    <a:pt x="1155147" y="98210"/>
                    <a:pt x="1163927" y="86441"/>
                  </a:cubicBezTo>
                  <a:cubicBezTo>
                    <a:pt x="1158696" y="79715"/>
                    <a:pt x="1153092" y="72429"/>
                    <a:pt x="1147674" y="65330"/>
                  </a:cubicBezTo>
                  <a:close/>
                  <a:moveTo>
                    <a:pt x="821500" y="10758"/>
                  </a:moveTo>
                  <a:cubicBezTo>
                    <a:pt x="816191" y="12008"/>
                    <a:pt x="810725" y="7948"/>
                    <a:pt x="806353" y="13257"/>
                  </a:cubicBezTo>
                  <a:cubicBezTo>
                    <a:pt x="802293" y="9197"/>
                    <a:pt x="799950" y="12945"/>
                    <a:pt x="797140" y="15131"/>
                  </a:cubicBezTo>
                  <a:cubicBezTo>
                    <a:pt x="797608" y="16068"/>
                    <a:pt x="797921" y="17317"/>
                    <a:pt x="798545" y="18254"/>
                  </a:cubicBezTo>
                  <a:cubicBezTo>
                    <a:pt x="803230" y="24500"/>
                    <a:pt x="807290" y="30903"/>
                    <a:pt x="806977" y="39179"/>
                  </a:cubicBezTo>
                  <a:cubicBezTo>
                    <a:pt x="806822" y="43551"/>
                    <a:pt x="808070" y="47924"/>
                    <a:pt x="814005" y="47768"/>
                  </a:cubicBezTo>
                  <a:cubicBezTo>
                    <a:pt x="816347" y="35744"/>
                    <a:pt x="818846" y="23563"/>
                    <a:pt x="821500" y="10758"/>
                  </a:cubicBezTo>
                  <a:close/>
                  <a:moveTo>
                    <a:pt x="904416" y="21647"/>
                  </a:moveTo>
                  <a:cubicBezTo>
                    <a:pt x="903257" y="22807"/>
                    <a:pt x="902097" y="23774"/>
                    <a:pt x="900936" y="24934"/>
                  </a:cubicBezTo>
                  <a:cubicBezTo>
                    <a:pt x="904224" y="29961"/>
                    <a:pt x="907703" y="35181"/>
                    <a:pt x="910990" y="40208"/>
                  </a:cubicBezTo>
                  <a:cubicBezTo>
                    <a:pt x="911957" y="40014"/>
                    <a:pt x="913116" y="39821"/>
                    <a:pt x="914276" y="39628"/>
                  </a:cubicBezTo>
                  <a:cubicBezTo>
                    <a:pt x="914084" y="35761"/>
                    <a:pt x="915050" y="31314"/>
                    <a:pt x="913310" y="28221"/>
                  </a:cubicBezTo>
                  <a:cubicBezTo>
                    <a:pt x="911763" y="25321"/>
                    <a:pt x="907510" y="23774"/>
                    <a:pt x="904416" y="21647"/>
                  </a:cubicBezTo>
                  <a:close/>
                  <a:moveTo>
                    <a:pt x="821187" y="7792"/>
                  </a:moveTo>
                  <a:cubicBezTo>
                    <a:pt x="823687" y="7792"/>
                    <a:pt x="825560" y="7635"/>
                    <a:pt x="824780" y="11539"/>
                  </a:cubicBezTo>
                  <a:cubicBezTo>
                    <a:pt x="821344" y="26687"/>
                    <a:pt x="818065" y="41990"/>
                    <a:pt x="814785" y="57137"/>
                  </a:cubicBezTo>
                  <a:cubicBezTo>
                    <a:pt x="814629" y="57606"/>
                    <a:pt x="814629" y="58074"/>
                    <a:pt x="814473" y="58543"/>
                  </a:cubicBezTo>
                  <a:cubicBezTo>
                    <a:pt x="810101" y="80092"/>
                    <a:pt x="805884" y="101798"/>
                    <a:pt x="801356" y="123348"/>
                  </a:cubicBezTo>
                  <a:cubicBezTo>
                    <a:pt x="793236" y="162075"/>
                    <a:pt x="785116" y="200958"/>
                    <a:pt x="776995" y="239684"/>
                  </a:cubicBezTo>
                  <a:cubicBezTo>
                    <a:pt x="776839" y="240622"/>
                    <a:pt x="776371" y="241402"/>
                    <a:pt x="776059" y="242339"/>
                  </a:cubicBezTo>
                  <a:cubicBezTo>
                    <a:pt x="776683" y="248273"/>
                    <a:pt x="773716" y="249679"/>
                    <a:pt x="768094" y="249679"/>
                  </a:cubicBezTo>
                  <a:cubicBezTo>
                    <a:pt x="722184" y="249366"/>
                    <a:pt x="676431" y="249366"/>
                    <a:pt x="630521" y="249678"/>
                  </a:cubicBezTo>
                  <a:cubicBezTo>
                    <a:pt x="624275" y="249835"/>
                    <a:pt x="621933" y="247961"/>
                    <a:pt x="622557" y="242027"/>
                  </a:cubicBezTo>
                  <a:cubicBezTo>
                    <a:pt x="615218" y="211733"/>
                    <a:pt x="607723" y="181594"/>
                    <a:pt x="600540" y="151456"/>
                  </a:cubicBezTo>
                  <a:cubicBezTo>
                    <a:pt x="589608" y="105702"/>
                    <a:pt x="578989" y="59948"/>
                    <a:pt x="567902" y="14350"/>
                  </a:cubicBezTo>
                  <a:cubicBezTo>
                    <a:pt x="566653" y="9197"/>
                    <a:pt x="567122" y="7635"/>
                    <a:pt x="573056" y="7635"/>
                  </a:cubicBezTo>
                  <a:cubicBezTo>
                    <a:pt x="603662" y="7948"/>
                    <a:pt x="634425" y="7948"/>
                    <a:pt x="665032" y="7635"/>
                  </a:cubicBezTo>
                  <a:cubicBezTo>
                    <a:pt x="670340" y="7635"/>
                    <a:pt x="672059" y="9353"/>
                    <a:pt x="672995" y="14506"/>
                  </a:cubicBezTo>
                  <a:cubicBezTo>
                    <a:pt x="681585" y="65570"/>
                    <a:pt x="690641" y="116477"/>
                    <a:pt x="696263" y="168009"/>
                  </a:cubicBezTo>
                  <a:cubicBezTo>
                    <a:pt x="696263" y="168945"/>
                    <a:pt x="696732" y="169726"/>
                    <a:pt x="697669" y="172069"/>
                  </a:cubicBezTo>
                  <a:cubicBezTo>
                    <a:pt x="700010" y="153017"/>
                    <a:pt x="702041" y="135684"/>
                    <a:pt x="704383" y="118194"/>
                  </a:cubicBezTo>
                  <a:cubicBezTo>
                    <a:pt x="707350" y="96332"/>
                    <a:pt x="710786" y="74471"/>
                    <a:pt x="713753" y="52609"/>
                  </a:cubicBezTo>
                  <a:cubicBezTo>
                    <a:pt x="715470" y="39491"/>
                    <a:pt x="717031" y="26374"/>
                    <a:pt x="718593" y="13257"/>
                  </a:cubicBezTo>
                  <a:cubicBezTo>
                    <a:pt x="718905" y="9822"/>
                    <a:pt x="720155" y="7792"/>
                    <a:pt x="724214" y="7792"/>
                  </a:cubicBezTo>
                  <a:cubicBezTo>
                    <a:pt x="747170" y="8104"/>
                    <a:pt x="769969" y="8104"/>
                    <a:pt x="792767" y="8104"/>
                  </a:cubicBezTo>
                  <a:cubicBezTo>
                    <a:pt x="802293" y="7948"/>
                    <a:pt x="811662" y="7948"/>
                    <a:pt x="821187" y="7792"/>
                  </a:cubicBezTo>
                  <a:close/>
                  <a:moveTo>
                    <a:pt x="1490048" y="101677"/>
                  </a:moveTo>
                  <a:cubicBezTo>
                    <a:pt x="1487862" y="102145"/>
                    <a:pt x="1487862" y="104644"/>
                    <a:pt x="1487705" y="106361"/>
                  </a:cubicBezTo>
                  <a:cubicBezTo>
                    <a:pt x="1487393" y="107923"/>
                    <a:pt x="1488331" y="109172"/>
                    <a:pt x="1490204" y="108391"/>
                  </a:cubicBezTo>
                  <a:cubicBezTo>
                    <a:pt x="1491453" y="107767"/>
                    <a:pt x="1493484" y="107454"/>
                    <a:pt x="1493640" y="105424"/>
                  </a:cubicBezTo>
                  <a:cubicBezTo>
                    <a:pt x="1492078" y="104487"/>
                    <a:pt x="1492390" y="101208"/>
                    <a:pt x="1490048" y="101677"/>
                  </a:cubicBezTo>
                  <a:close/>
                  <a:moveTo>
                    <a:pt x="1008870" y="23670"/>
                  </a:moveTo>
                  <a:cubicBezTo>
                    <a:pt x="1004013" y="26098"/>
                    <a:pt x="1000089" y="28154"/>
                    <a:pt x="993364" y="31516"/>
                  </a:cubicBezTo>
                  <a:cubicBezTo>
                    <a:pt x="1000089" y="34132"/>
                    <a:pt x="1000650" y="43286"/>
                    <a:pt x="1009056" y="37121"/>
                  </a:cubicBezTo>
                  <a:cubicBezTo>
                    <a:pt x="1016529" y="31703"/>
                    <a:pt x="1008870" y="28527"/>
                    <a:pt x="1008870" y="23670"/>
                  </a:cubicBezTo>
                  <a:close/>
                  <a:moveTo>
                    <a:pt x="1139454" y="35066"/>
                  </a:moveTo>
                  <a:cubicBezTo>
                    <a:pt x="1136839" y="36748"/>
                    <a:pt x="1133850" y="38802"/>
                    <a:pt x="1130487" y="41231"/>
                  </a:cubicBezTo>
                  <a:cubicBezTo>
                    <a:pt x="1130113" y="51879"/>
                    <a:pt x="1129740" y="63275"/>
                    <a:pt x="1129739" y="74671"/>
                  </a:cubicBezTo>
                  <a:cubicBezTo>
                    <a:pt x="1130673" y="74857"/>
                    <a:pt x="1131421" y="74857"/>
                    <a:pt x="1132356" y="74857"/>
                  </a:cubicBezTo>
                  <a:cubicBezTo>
                    <a:pt x="1135531" y="68132"/>
                    <a:pt x="1137772" y="60660"/>
                    <a:pt x="1142256" y="55055"/>
                  </a:cubicBezTo>
                  <a:cubicBezTo>
                    <a:pt x="1146366" y="50011"/>
                    <a:pt x="1147674" y="48890"/>
                    <a:pt x="1144311" y="43846"/>
                  </a:cubicBezTo>
                  <a:cubicBezTo>
                    <a:pt x="1142256" y="40857"/>
                    <a:pt x="1140762" y="37308"/>
                    <a:pt x="1139454" y="35066"/>
                  </a:cubicBezTo>
                  <a:close/>
                  <a:moveTo>
                    <a:pt x="1082102" y="24231"/>
                  </a:moveTo>
                  <a:cubicBezTo>
                    <a:pt x="1072948" y="26659"/>
                    <a:pt x="1064541" y="29088"/>
                    <a:pt x="1056134" y="31516"/>
                  </a:cubicBezTo>
                  <a:cubicBezTo>
                    <a:pt x="1063046" y="34318"/>
                    <a:pt x="1069772" y="36373"/>
                    <a:pt x="1076497" y="36373"/>
                  </a:cubicBezTo>
                  <a:cubicBezTo>
                    <a:pt x="1083036" y="36561"/>
                    <a:pt x="1085278" y="32264"/>
                    <a:pt x="1082102" y="24231"/>
                  </a:cubicBezTo>
                  <a:close/>
                  <a:moveTo>
                    <a:pt x="948304" y="1154"/>
                  </a:moveTo>
                  <a:cubicBezTo>
                    <a:pt x="948110" y="86801"/>
                    <a:pt x="947917" y="171288"/>
                    <a:pt x="947724" y="257321"/>
                  </a:cubicBezTo>
                  <a:cubicBezTo>
                    <a:pt x="922590" y="256548"/>
                    <a:pt x="898617" y="255774"/>
                    <a:pt x="874063" y="255001"/>
                  </a:cubicBezTo>
                  <a:cubicBezTo>
                    <a:pt x="873483" y="249395"/>
                    <a:pt x="872904" y="245528"/>
                    <a:pt x="872516" y="241854"/>
                  </a:cubicBezTo>
                  <a:cubicBezTo>
                    <a:pt x="864784" y="240308"/>
                    <a:pt x="859370" y="237215"/>
                    <a:pt x="859563" y="227354"/>
                  </a:cubicBezTo>
                  <a:cubicBezTo>
                    <a:pt x="860143" y="166648"/>
                    <a:pt x="860142" y="105747"/>
                    <a:pt x="860337" y="45041"/>
                  </a:cubicBezTo>
                  <a:cubicBezTo>
                    <a:pt x="860337" y="32474"/>
                    <a:pt x="860529" y="20101"/>
                    <a:pt x="860337" y="7534"/>
                  </a:cubicBezTo>
                  <a:cubicBezTo>
                    <a:pt x="860143" y="2700"/>
                    <a:pt x="861689" y="574"/>
                    <a:pt x="866910" y="767"/>
                  </a:cubicBezTo>
                  <a:cubicBezTo>
                    <a:pt x="878703" y="1154"/>
                    <a:pt x="891463" y="-1746"/>
                    <a:pt x="902290" y="1734"/>
                  </a:cubicBezTo>
                  <a:cubicBezTo>
                    <a:pt x="912150" y="4828"/>
                    <a:pt x="920077" y="961"/>
                    <a:pt x="928776" y="961"/>
                  </a:cubicBezTo>
                  <a:cubicBezTo>
                    <a:pt x="934770" y="961"/>
                    <a:pt x="940957" y="961"/>
                    <a:pt x="948304" y="1154"/>
                  </a:cubicBezTo>
                  <a:close/>
                  <a:moveTo>
                    <a:pt x="1439044" y="69118"/>
                  </a:moveTo>
                  <a:cubicBezTo>
                    <a:pt x="1438243" y="69079"/>
                    <a:pt x="1437424" y="69587"/>
                    <a:pt x="1436174" y="69821"/>
                  </a:cubicBezTo>
                  <a:cubicBezTo>
                    <a:pt x="1433051" y="70445"/>
                    <a:pt x="1432270" y="73256"/>
                    <a:pt x="1429459" y="74818"/>
                  </a:cubicBezTo>
                  <a:cubicBezTo>
                    <a:pt x="1436799" y="77941"/>
                    <a:pt x="1442420" y="82938"/>
                    <a:pt x="1449916" y="83562"/>
                  </a:cubicBezTo>
                  <a:cubicBezTo>
                    <a:pt x="1452102" y="83719"/>
                    <a:pt x="1454288" y="84812"/>
                    <a:pt x="1455226" y="86842"/>
                  </a:cubicBezTo>
                  <a:cubicBezTo>
                    <a:pt x="1457255" y="91370"/>
                    <a:pt x="1458973" y="95118"/>
                    <a:pt x="1465063" y="91370"/>
                  </a:cubicBezTo>
                  <a:cubicBezTo>
                    <a:pt x="1467249" y="90121"/>
                    <a:pt x="1469279" y="93088"/>
                    <a:pt x="1469748" y="94806"/>
                  </a:cubicBezTo>
                  <a:cubicBezTo>
                    <a:pt x="1471310" y="100896"/>
                    <a:pt x="1475837" y="102770"/>
                    <a:pt x="1481303" y="104019"/>
                  </a:cubicBezTo>
                  <a:cubicBezTo>
                    <a:pt x="1480678" y="98710"/>
                    <a:pt x="1481615" y="92776"/>
                    <a:pt x="1473808" y="92151"/>
                  </a:cubicBezTo>
                  <a:cubicBezTo>
                    <a:pt x="1472090" y="91995"/>
                    <a:pt x="1469903" y="90277"/>
                    <a:pt x="1470997" y="89028"/>
                  </a:cubicBezTo>
                  <a:cubicBezTo>
                    <a:pt x="1476774" y="82469"/>
                    <a:pt x="1469123" y="84187"/>
                    <a:pt x="1467093" y="82782"/>
                  </a:cubicBezTo>
                  <a:cubicBezTo>
                    <a:pt x="1464751" y="81064"/>
                    <a:pt x="1462096" y="81689"/>
                    <a:pt x="1459441" y="81845"/>
                  </a:cubicBezTo>
                  <a:cubicBezTo>
                    <a:pt x="1451477" y="82157"/>
                    <a:pt x="1445231" y="77316"/>
                    <a:pt x="1441796" y="71694"/>
                  </a:cubicBezTo>
                  <a:cubicBezTo>
                    <a:pt x="1440624" y="69743"/>
                    <a:pt x="1439843" y="69157"/>
                    <a:pt x="1439044" y="69118"/>
                  </a:cubicBezTo>
                  <a:close/>
                  <a:moveTo>
                    <a:pt x="1145805" y="24978"/>
                  </a:moveTo>
                  <a:cubicBezTo>
                    <a:pt x="1145058" y="26285"/>
                    <a:pt x="1144124" y="27406"/>
                    <a:pt x="1143565" y="28527"/>
                  </a:cubicBezTo>
                  <a:cubicBezTo>
                    <a:pt x="1146926" y="33572"/>
                    <a:pt x="1150476" y="38802"/>
                    <a:pt x="1153839" y="43846"/>
                  </a:cubicBezTo>
                  <a:cubicBezTo>
                    <a:pt x="1155333" y="43472"/>
                    <a:pt x="1156828" y="43099"/>
                    <a:pt x="1158323" y="42725"/>
                  </a:cubicBezTo>
                  <a:cubicBezTo>
                    <a:pt x="1159256" y="38242"/>
                    <a:pt x="1162432" y="31143"/>
                    <a:pt x="1160751" y="29835"/>
                  </a:cubicBezTo>
                  <a:cubicBezTo>
                    <a:pt x="1157014" y="26659"/>
                    <a:pt x="1150850" y="26473"/>
                    <a:pt x="1145805" y="24978"/>
                  </a:cubicBezTo>
                  <a:close/>
                  <a:moveTo>
                    <a:pt x="1138893" y="10780"/>
                  </a:moveTo>
                  <a:cubicBezTo>
                    <a:pt x="1137773" y="15637"/>
                    <a:pt x="1137025" y="19373"/>
                    <a:pt x="1135532" y="25912"/>
                  </a:cubicBezTo>
                  <a:cubicBezTo>
                    <a:pt x="1142629" y="22176"/>
                    <a:pt x="1147301" y="19747"/>
                    <a:pt x="1152904" y="16945"/>
                  </a:cubicBezTo>
                  <a:cubicBezTo>
                    <a:pt x="1171400" y="24043"/>
                    <a:pt x="1181488" y="38428"/>
                    <a:pt x="1181674" y="58791"/>
                  </a:cubicBezTo>
                  <a:cubicBezTo>
                    <a:pt x="1181488" y="110540"/>
                    <a:pt x="1181114" y="162101"/>
                    <a:pt x="1180180" y="213662"/>
                  </a:cubicBezTo>
                  <a:cubicBezTo>
                    <a:pt x="1179806" y="226552"/>
                    <a:pt x="1172707" y="236640"/>
                    <a:pt x="1160937" y="242431"/>
                  </a:cubicBezTo>
                  <a:cubicBezTo>
                    <a:pt x="1158322" y="243739"/>
                    <a:pt x="1154773" y="242992"/>
                    <a:pt x="1151784" y="243366"/>
                  </a:cubicBezTo>
                  <a:cubicBezTo>
                    <a:pt x="1149168" y="243740"/>
                    <a:pt x="1145805" y="243365"/>
                    <a:pt x="1144125" y="244860"/>
                  </a:cubicBezTo>
                  <a:cubicBezTo>
                    <a:pt x="1136092" y="252520"/>
                    <a:pt x="1126004" y="251772"/>
                    <a:pt x="1116289" y="251585"/>
                  </a:cubicBezTo>
                  <a:cubicBezTo>
                    <a:pt x="1105641" y="251586"/>
                    <a:pt x="1094991" y="249904"/>
                    <a:pt x="1084530" y="248597"/>
                  </a:cubicBezTo>
                  <a:cubicBezTo>
                    <a:pt x="1082102" y="248223"/>
                    <a:pt x="1079672" y="245981"/>
                    <a:pt x="1076684" y="244299"/>
                  </a:cubicBezTo>
                  <a:cubicBezTo>
                    <a:pt x="1074442" y="252333"/>
                    <a:pt x="1068277" y="252520"/>
                    <a:pt x="1059310" y="250465"/>
                  </a:cubicBezTo>
                  <a:cubicBezTo>
                    <a:pt x="1067716" y="244673"/>
                    <a:pt x="1075003" y="239443"/>
                    <a:pt x="1074442" y="229354"/>
                  </a:cubicBezTo>
                  <a:cubicBezTo>
                    <a:pt x="1074255" y="227673"/>
                    <a:pt x="1074815" y="225618"/>
                    <a:pt x="1074069" y="224124"/>
                  </a:cubicBezTo>
                  <a:cubicBezTo>
                    <a:pt x="1068837" y="213475"/>
                    <a:pt x="1070146" y="211420"/>
                    <a:pt x="1080421" y="211047"/>
                  </a:cubicBezTo>
                  <a:cubicBezTo>
                    <a:pt x="1083036" y="216090"/>
                    <a:pt x="1085464" y="220574"/>
                    <a:pt x="1087706" y="225057"/>
                  </a:cubicBezTo>
                  <a:cubicBezTo>
                    <a:pt x="1100596" y="223003"/>
                    <a:pt x="1106200" y="209926"/>
                    <a:pt x="1099289" y="199464"/>
                  </a:cubicBezTo>
                  <a:cubicBezTo>
                    <a:pt x="1097794" y="197222"/>
                    <a:pt x="1096486" y="194420"/>
                    <a:pt x="1096487" y="191805"/>
                  </a:cubicBezTo>
                  <a:cubicBezTo>
                    <a:pt x="1096486" y="149210"/>
                    <a:pt x="1097047" y="106616"/>
                    <a:pt x="1096860" y="64023"/>
                  </a:cubicBezTo>
                  <a:cubicBezTo>
                    <a:pt x="1096673" y="51132"/>
                    <a:pt x="1083596" y="42539"/>
                    <a:pt x="1071826" y="47022"/>
                  </a:cubicBezTo>
                  <a:cubicBezTo>
                    <a:pt x="1070146" y="47582"/>
                    <a:pt x="1068651" y="51693"/>
                    <a:pt x="1068651" y="54308"/>
                  </a:cubicBezTo>
                  <a:cubicBezTo>
                    <a:pt x="1068277" y="75792"/>
                    <a:pt x="1068464" y="97275"/>
                    <a:pt x="1068276" y="118759"/>
                  </a:cubicBezTo>
                  <a:cubicBezTo>
                    <a:pt x="1068277" y="122122"/>
                    <a:pt x="1067716" y="125485"/>
                    <a:pt x="1067343" y="128847"/>
                  </a:cubicBezTo>
                  <a:cubicBezTo>
                    <a:pt x="1067343" y="128847"/>
                    <a:pt x="1067156" y="128847"/>
                    <a:pt x="1067156" y="128847"/>
                  </a:cubicBezTo>
                  <a:cubicBezTo>
                    <a:pt x="1056134" y="124924"/>
                    <a:pt x="1059123" y="134265"/>
                    <a:pt x="1056134" y="139496"/>
                  </a:cubicBezTo>
                  <a:cubicBezTo>
                    <a:pt x="1067530" y="142112"/>
                    <a:pt x="1066222" y="134452"/>
                    <a:pt x="1067156" y="128847"/>
                  </a:cubicBezTo>
                  <a:cubicBezTo>
                    <a:pt x="1067343" y="149584"/>
                    <a:pt x="1068091" y="170134"/>
                    <a:pt x="1067904" y="190870"/>
                  </a:cubicBezTo>
                  <a:cubicBezTo>
                    <a:pt x="1067716" y="200211"/>
                    <a:pt x="1070706" y="210112"/>
                    <a:pt x="1063793" y="218706"/>
                  </a:cubicBezTo>
                  <a:cubicBezTo>
                    <a:pt x="1063233" y="219266"/>
                    <a:pt x="1065475" y="221882"/>
                    <a:pt x="1065101" y="223002"/>
                  </a:cubicBezTo>
                  <a:cubicBezTo>
                    <a:pt x="1064354" y="225618"/>
                    <a:pt x="1063233" y="228794"/>
                    <a:pt x="1061178" y="230102"/>
                  </a:cubicBezTo>
                  <a:cubicBezTo>
                    <a:pt x="1054826" y="234211"/>
                    <a:pt x="1048101" y="237761"/>
                    <a:pt x="1041562" y="242805"/>
                  </a:cubicBezTo>
                  <a:cubicBezTo>
                    <a:pt x="1049034" y="242244"/>
                    <a:pt x="1054639" y="242619"/>
                    <a:pt x="1054826" y="252333"/>
                  </a:cubicBezTo>
                  <a:cubicBezTo>
                    <a:pt x="1031474" y="252146"/>
                    <a:pt x="1007935" y="252146"/>
                    <a:pt x="982902" y="252146"/>
                  </a:cubicBezTo>
                  <a:cubicBezTo>
                    <a:pt x="983090" y="189189"/>
                    <a:pt x="983275" y="126979"/>
                    <a:pt x="983463" y="63836"/>
                  </a:cubicBezTo>
                  <a:cubicBezTo>
                    <a:pt x="987012" y="63275"/>
                    <a:pt x="990562" y="63462"/>
                    <a:pt x="993364" y="62154"/>
                  </a:cubicBezTo>
                  <a:cubicBezTo>
                    <a:pt x="995793" y="61033"/>
                    <a:pt x="997847" y="58231"/>
                    <a:pt x="999156" y="55803"/>
                  </a:cubicBezTo>
                  <a:cubicBezTo>
                    <a:pt x="999716" y="54868"/>
                    <a:pt x="997848" y="52814"/>
                    <a:pt x="997100" y="51132"/>
                  </a:cubicBezTo>
                  <a:cubicBezTo>
                    <a:pt x="995045" y="53000"/>
                    <a:pt x="992990" y="54868"/>
                    <a:pt x="990935" y="56550"/>
                  </a:cubicBezTo>
                  <a:cubicBezTo>
                    <a:pt x="989814" y="57484"/>
                    <a:pt x="988507" y="58418"/>
                    <a:pt x="985144" y="61033"/>
                  </a:cubicBezTo>
                  <a:cubicBezTo>
                    <a:pt x="981968" y="41605"/>
                    <a:pt x="984210" y="24044"/>
                    <a:pt x="983276" y="4989"/>
                  </a:cubicBezTo>
                  <a:cubicBezTo>
                    <a:pt x="1035958" y="6483"/>
                    <a:pt x="1087706" y="2747"/>
                    <a:pt x="1138893" y="10780"/>
                  </a:cubicBezTo>
                  <a:close/>
                  <a:moveTo>
                    <a:pt x="1419309" y="43899"/>
                  </a:moveTo>
                  <a:cubicBezTo>
                    <a:pt x="1414625" y="43430"/>
                    <a:pt x="1407754" y="49052"/>
                    <a:pt x="1407285" y="53424"/>
                  </a:cubicBezTo>
                  <a:cubicBezTo>
                    <a:pt x="1406504" y="54830"/>
                    <a:pt x="1405879" y="56235"/>
                    <a:pt x="1404943" y="57484"/>
                  </a:cubicBezTo>
                  <a:cubicBezTo>
                    <a:pt x="1403694" y="59046"/>
                    <a:pt x="1399321" y="58889"/>
                    <a:pt x="1402288" y="62325"/>
                  </a:cubicBezTo>
                  <a:cubicBezTo>
                    <a:pt x="1404474" y="64824"/>
                    <a:pt x="1406817" y="63418"/>
                    <a:pt x="1409159" y="61857"/>
                  </a:cubicBezTo>
                  <a:cubicBezTo>
                    <a:pt x="1411970" y="59983"/>
                    <a:pt x="1414937" y="57953"/>
                    <a:pt x="1418685" y="57796"/>
                  </a:cubicBezTo>
                  <a:cubicBezTo>
                    <a:pt x="1421964" y="56703"/>
                    <a:pt x="1425712" y="56235"/>
                    <a:pt x="1424618" y="51082"/>
                  </a:cubicBezTo>
                  <a:cubicBezTo>
                    <a:pt x="1423994" y="47802"/>
                    <a:pt x="1423369" y="44367"/>
                    <a:pt x="1419309" y="43899"/>
                  </a:cubicBezTo>
                  <a:close/>
                  <a:moveTo>
                    <a:pt x="1447886" y="32031"/>
                  </a:moveTo>
                  <a:cubicBezTo>
                    <a:pt x="1443669" y="32812"/>
                    <a:pt x="1436018" y="31718"/>
                    <a:pt x="1435549" y="39526"/>
                  </a:cubicBezTo>
                  <a:cubicBezTo>
                    <a:pt x="1435237" y="44367"/>
                    <a:pt x="1437111" y="47959"/>
                    <a:pt x="1443358" y="48115"/>
                  </a:cubicBezTo>
                  <a:cubicBezTo>
                    <a:pt x="1446480" y="45772"/>
                    <a:pt x="1454132" y="48740"/>
                    <a:pt x="1453663" y="41868"/>
                  </a:cubicBezTo>
                  <a:cubicBezTo>
                    <a:pt x="1453507" y="38745"/>
                    <a:pt x="1453820" y="30781"/>
                    <a:pt x="1447886" y="32031"/>
                  </a:cubicBezTo>
                  <a:close/>
                  <a:moveTo>
                    <a:pt x="1657543" y="59272"/>
                  </a:moveTo>
                  <a:cubicBezTo>
                    <a:pt x="1655513" y="59428"/>
                    <a:pt x="1654577" y="60678"/>
                    <a:pt x="1654577" y="62552"/>
                  </a:cubicBezTo>
                  <a:cubicBezTo>
                    <a:pt x="1654576" y="64894"/>
                    <a:pt x="1661760" y="71921"/>
                    <a:pt x="1663790" y="71609"/>
                  </a:cubicBezTo>
                  <a:cubicBezTo>
                    <a:pt x="1665820" y="71296"/>
                    <a:pt x="1666288" y="69579"/>
                    <a:pt x="1666132" y="67861"/>
                  </a:cubicBezTo>
                  <a:cubicBezTo>
                    <a:pt x="1665351" y="63020"/>
                    <a:pt x="1661603" y="60834"/>
                    <a:pt x="1657543" y="59272"/>
                  </a:cubicBezTo>
                  <a:close/>
                  <a:moveTo>
                    <a:pt x="1759045" y="65050"/>
                  </a:moveTo>
                  <a:cubicBezTo>
                    <a:pt x="1758263" y="64582"/>
                    <a:pt x="1757327" y="65206"/>
                    <a:pt x="1757327" y="66456"/>
                  </a:cubicBezTo>
                  <a:cubicBezTo>
                    <a:pt x="1757483" y="68173"/>
                    <a:pt x="1758264" y="69579"/>
                    <a:pt x="1759982" y="70047"/>
                  </a:cubicBezTo>
                  <a:cubicBezTo>
                    <a:pt x="1761386" y="70360"/>
                    <a:pt x="1762480" y="69422"/>
                    <a:pt x="1762636" y="68329"/>
                  </a:cubicBezTo>
                  <a:cubicBezTo>
                    <a:pt x="1763104" y="65519"/>
                    <a:pt x="1760450" y="65987"/>
                    <a:pt x="1759045" y="65050"/>
                  </a:cubicBezTo>
                  <a:close/>
                  <a:moveTo>
                    <a:pt x="1778720" y="67236"/>
                  </a:moveTo>
                  <a:cubicBezTo>
                    <a:pt x="1775910" y="70516"/>
                    <a:pt x="1773411" y="69735"/>
                    <a:pt x="1770913" y="68954"/>
                  </a:cubicBezTo>
                  <a:cubicBezTo>
                    <a:pt x="1766228" y="67549"/>
                    <a:pt x="1767321" y="72390"/>
                    <a:pt x="1765291" y="73795"/>
                  </a:cubicBezTo>
                  <a:cubicBezTo>
                    <a:pt x="1763105" y="75357"/>
                    <a:pt x="1765760" y="77387"/>
                    <a:pt x="1767164" y="78011"/>
                  </a:cubicBezTo>
                  <a:cubicBezTo>
                    <a:pt x="1773255" y="80666"/>
                    <a:pt x="1773411" y="87225"/>
                    <a:pt x="1777003" y="91441"/>
                  </a:cubicBezTo>
                  <a:cubicBezTo>
                    <a:pt x="1778564" y="93315"/>
                    <a:pt x="1776690" y="93627"/>
                    <a:pt x="1775909" y="94564"/>
                  </a:cubicBezTo>
                  <a:cubicBezTo>
                    <a:pt x="1770756" y="100810"/>
                    <a:pt x="1765291" y="99092"/>
                    <a:pt x="1759357" y="95813"/>
                  </a:cubicBezTo>
                  <a:cubicBezTo>
                    <a:pt x="1755141" y="93471"/>
                    <a:pt x="1750144" y="91128"/>
                    <a:pt x="1746240" y="95813"/>
                  </a:cubicBezTo>
                  <a:cubicBezTo>
                    <a:pt x="1744366" y="97999"/>
                    <a:pt x="1742335" y="99873"/>
                    <a:pt x="1739994" y="98936"/>
                  </a:cubicBezTo>
                  <a:cubicBezTo>
                    <a:pt x="1737495" y="97999"/>
                    <a:pt x="1735309" y="95657"/>
                    <a:pt x="1735933" y="92221"/>
                  </a:cubicBezTo>
                  <a:cubicBezTo>
                    <a:pt x="1736402" y="89098"/>
                    <a:pt x="1734840" y="87224"/>
                    <a:pt x="1732186" y="87381"/>
                  </a:cubicBezTo>
                  <a:cubicBezTo>
                    <a:pt x="1729218" y="87693"/>
                    <a:pt x="1728594" y="90660"/>
                    <a:pt x="1727345" y="93002"/>
                  </a:cubicBezTo>
                  <a:cubicBezTo>
                    <a:pt x="1725940" y="95969"/>
                    <a:pt x="1725940" y="98624"/>
                    <a:pt x="1727970" y="100810"/>
                  </a:cubicBezTo>
                  <a:cubicBezTo>
                    <a:pt x="1729843" y="102840"/>
                    <a:pt x="1731717" y="101279"/>
                    <a:pt x="1733592" y="100029"/>
                  </a:cubicBezTo>
                  <a:cubicBezTo>
                    <a:pt x="1735622" y="98780"/>
                    <a:pt x="1737183" y="98468"/>
                    <a:pt x="1736558" y="102059"/>
                  </a:cubicBezTo>
                  <a:cubicBezTo>
                    <a:pt x="1735309" y="109086"/>
                    <a:pt x="1738119" y="112366"/>
                    <a:pt x="1745146" y="113459"/>
                  </a:cubicBezTo>
                  <a:cubicBezTo>
                    <a:pt x="1752330" y="114552"/>
                    <a:pt x="1755922" y="109086"/>
                    <a:pt x="1760137" y="105495"/>
                  </a:cubicBezTo>
                  <a:cubicBezTo>
                    <a:pt x="1764354" y="102059"/>
                    <a:pt x="1766071" y="103933"/>
                    <a:pt x="1767321" y="107525"/>
                  </a:cubicBezTo>
                  <a:cubicBezTo>
                    <a:pt x="1767946" y="109555"/>
                    <a:pt x="1768101" y="111429"/>
                    <a:pt x="1769507" y="113303"/>
                  </a:cubicBezTo>
                  <a:cubicBezTo>
                    <a:pt x="1771693" y="116270"/>
                    <a:pt x="1769820" y="117675"/>
                    <a:pt x="1766853" y="117675"/>
                  </a:cubicBezTo>
                  <a:cubicBezTo>
                    <a:pt x="1764822" y="117675"/>
                    <a:pt x="1762949" y="116894"/>
                    <a:pt x="1760762" y="116426"/>
                  </a:cubicBezTo>
                  <a:cubicBezTo>
                    <a:pt x="1761543" y="121891"/>
                    <a:pt x="1765604" y="124077"/>
                    <a:pt x="1769195" y="122360"/>
                  </a:cubicBezTo>
                  <a:cubicBezTo>
                    <a:pt x="1772942" y="121111"/>
                    <a:pt x="1777784" y="118300"/>
                    <a:pt x="1774660" y="112366"/>
                  </a:cubicBezTo>
                  <a:cubicBezTo>
                    <a:pt x="1773255" y="109711"/>
                    <a:pt x="1774504" y="108149"/>
                    <a:pt x="1776847" y="107525"/>
                  </a:cubicBezTo>
                  <a:cubicBezTo>
                    <a:pt x="1779189" y="106900"/>
                    <a:pt x="1781062" y="105651"/>
                    <a:pt x="1782936" y="104089"/>
                  </a:cubicBezTo>
                  <a:cubicBezTo>
                    <a:pt x="1786840" y="100966"/>
                    <a:pt x="1790589" y="99873"/>
                    <a:pt x="1792775" y="106119"/>
                  </a:cubicBezTo>
                  <a:cubicBezTo>
                    <a:pt x="1793399" y="107993"/>
                    <a:pt x="1794648" y="109867"/>
                    <a:pt x="1796990" y="108930"/>
                  </a:cubicBezTo>
                  <a:cubicBezTo>
                    <a:pt x="1798864" y="108306"/>
                    <a:pt x="1800114" y="106900"/>
                    <a:pt x="1800426" y="104714"/>
                  </a:cubicBezTo>
                  <a:cubicBezTo>
                    <a:pt x="1800738" y="102215"/>
                    <a:pt x="1800739" y="99717"/>
                    <a:pt x="1799958" y="97062"/>
                  </a:cubicBezTo>
                  <a:cubicBezTo>
                    <a:pt x="1799177" y="94564"/>
                    <a:pt x="1797459" y="92690"/>
                    <a:pt x="1795429" y="92065"/>
                  </a:cubicBezTo>
                  <a:cubicBezTo>
                    <a:pt x="1793243" y="91441"/>
                    <a:pt x="1792306" y="94095"/>
                    <a:pt x="1791056" y="95657"/>
                  </a:cubicBezTo>
                  <a:cubicBezTo>
                    <a:pt x="1789651" y="97375"/>
                    <a:pt x="1788090" y="98780"/>
                    <a:pt x="1786372" y="100029"/>
                  </a:cubicBezTo>
                  <a:cubicBezTo>
                    <a:pt x="1785123" y="100966"/>
                    <a:pt x="1783717" y="100654"/>
                    <a:pt x="1782780" y="99249"/>
                  </a:cubicBezTo>
                  <a:cubicBezTo>
                    <a:pt x="1781843" y="97843"/>
                    <a:pt x="1780907" y="95189"/>
                    <a:pt x="1781844" y="94876"/>
                  </a:cubicBezTo>
                  <a:cubicBezTo>
                    <a:pt x="1786684" y="93627"/>
                    <a:pt x="1785435" y="89098"/>
                    <a:pt x="1787153" y="86600"/>
                  </a:cubicBezTo>
                  <a:cubicBezTo>
                    <a:pt x="1791369" y="80510"/>
                    <a:pt x="1787309" y="75356"/>
                    <a:pt x="1786997" y="69891"/>
                  </a:cubicBezTo>
                  <a:cubicBezTo>
                    <a:pt x="1786841" y="67549"/>
                    <a:pt x="1780750" y="64894"/>
                    <a:pt x="1778720" y="67236"/>
                  </a:cubicBezTo>
                  <a:close/>
                  <a:moveTo>
                    <a:pt x="1598985" y="33038"/>
                  </a:moveTo>
                  <a:cubicBezTo>
                    <a:pt x="1596331" y="34287"/>
                    <a:pt x="1592270" y="33819"/>
                    <a:pt x="1591958" y="37879"/>
                  </a:cubicBezTo>
                  <a:cubicBezTo>
                    <a:pt x="1591801" y="40690"/>
                    <a:pt x="1594144" y="40690"/>
                    <a:pt x="1596017" y="40534"/>
                  </a:cubicBezTo>
                  <a:cubicBezTo>
                    <a:pt x="1599141" y="40065"/>
                    <a:pt x="1601171" y="38347"/>
                    <a:pt x="1601796" y="35536"/>
                  </a:cubicBezTo>
                  <a:cubicBezTo>
                    <a:pt x="1601639" y="33351"/>
                    <a:pt x="1600390" y="32257"/>
                    <a:pt x="1598985" y="33038"/>
                  </a:cubicBezTo>
                  <a:close/>
                  <a:moveTo>
                    <a:pt x="1746239" y="50684"/>
                  </a:moveTo>
                  <a:cubicBezTo>
                    <a:pt x="1745147" y="50371"/>
                    <a:pt x="1743585" y="50059"/>
                    <a:pt x="1743585" y="51777"/>
                  </a:cubicBezTo>
                  <a:cubicBezTo>
                    <a:pt x="1743585" y="53807"/>
                    <a:pt x="1744678" y="55368"/>
                    <a:pt x="1747021" y="55525"/>
                  </a:cubicBezTo>
                  <a:cubicBezTo>
                    <a:pt x="1748113" y="55056"/>
                    <a:pt x="1750143" y="55837"/>
                    <a:pt x="1749832" y="53495"/>
                  </a:cubicBezTo>
                  <a:cubicBezTo>
                    <a:pt x="1749519" y="51464"/>
                    <a:pt x="1747958" y="50996"/>
                    <a:pt x="1746239" y="50684"/>
                  </a:cubicBezTo>
                  <a:close/>
                  <a:moveTo>
                    <a:pt x="1757951" y="49903"/>
                  </a:moveTo>
                  <a:cubicBezTo>
                    <a:pt x="1756234" y="52558"/>
                    <a:pt x="1753891" y="53963"/>
                    <a:pt x="1754984" y="56618"/>
                  </a:cubicBezTo>
                  <a:cubicBezTo>
                    <a:pt x="1755453" y="57711"/>
                    <a:pt x="1757326" y="58023"/>
                    <a:pt x="1758107" y="57242"/>
                  </a:cubicBezTo>
                  <a:cubicBezTo>
                    <a:pt x="1759981" y="55369"/>
                    <a:pt x="1759045" y="53026"/>
                    <a:pt x="1757951" y="49903"/>
                  </a:cubicBezTo>
                  <a:close/>
                  <a:moveTo>
                    <a:pt x="1698613" y="41002"/>
                  </a:moveTo>
                  <a:cubicBezTo>
                    <a:pt x="1684246" y="37723"/>
                    <a:pt x="1673940" y="45218"/>
                    <a:pt x="1673315" y="59897"/>
                  </a:cubicBezTo>
                  <a:cubicBezTo>
                    <a:pt x="1673003" y="68954"/>
                    <a:pt x="1673315" y="78011"/>
                    <a:pt x="1673315" y="90191"/>
                  </a:cubicBezTo>
                  <a:cubicBezTo>
                    <a:pt x="1674096" y="97999"/>
                    <a:pt x="1671910" y="109243"/>
                    <a:pt x="1674408" y="120330"/>
                  </a:cubicBezTo>
                  <a:cubicBezTo>
                    <a:pt x="1676438" y="129075"/>
                    <a:pt x="1684402" y="133135"/>
                    <a:pt x="1695802" y="132198"/>
                  </a:cubicBezTo>
                  <a:cubicBezTo>
                    <a:pt x="1704858" y="131417"/>
                    <a:pt x="1709855" y="126888"/>
                    <a:pt x="1710324" y="117831"/>
                  </a:cubicBezTo>
                  <a:cubicBezTo>
                    <a:pt x="1711417" y="96906"/>
                    <a:pt x="1711417" y="75981"/>
                    <a:pt x="1710324" y="55212"/>
                  </a:cubicBezTo>
                  <a:cubicBezTo>
                    <a:pt x="1709856" y="47248"/>
                    <a:pt x="1705639" y="42564"/>
                    <a:pt x="1698613" y="41002"/>
                  </a:cubicBezTo>
                  <a:close/>
                  <a:moveTo>
                    <a:pt x="1732673" y="37332"/>
                  </a:moveTo>
                  <a:cubicBezTo>
                    <a:pt x="1731678" y="37489"/>
                    <a:pt x="1731014" y="39284"/>
                    <a:pt x="1729688" y="42876"/>
                  </a:cubicBezTo>
                  <a:cubicBezTo>
                    <a:pt x="1729375" y="43969"/>
                    <a:pt x="1728282" y="44750"/>
                    <a:pt x="1727345" y="45531"/>
                  </a:cubicBezTo>
                  <a:cubicBezTo>
                    <a:pt x="1724378" y="48341"/>
                    <a:pt x="1724847" y="50684"/>
                    <a:pt x="1727969" y="53182"/>
                  </a:cubicBezTo>
                  <a:cubicBezTo>
                    <a:pt x="1731093" y="55837"/>
                    <a:pt x="1732498" y="55056"/>
                    <a:pt x="1734060" y="51465"/>
                  </a:cubicBezTo>
                  <a:cubicBezTo>
                    <a:pt x="1735152" y="48654"/>
                    <a:pt x="1738432" y="48185"/>
                    <a:pt x="1741711" y="46780"/>
                  </a:cubicBezTo>
                  <a:cubicBezTo>
                    <a:pt x="1739993" y="44594"/>
                    <a:pt x="1738900" y="43032"/>
                    <a:pt x="1737651" y="41627"/>
                  </a:cubicBezTo>
                  <a:cubicBezTo>
                    <a:pt x="1734996" y="38660"/>
                    <a:pt x="1733669" y="37176"/>
                    <a:pt x="1732673" y="37332"/>
                  </a:cubicBezTo>
                  <a:close/>
                  <a:moveTo>
                    <a:pt x="1529711" y="7826"/>
                  </a:moveTo>
                  <a:cubicBezTo>
                    <a:pt x="1536426" y="7202"/>
                    <a:pt x="1540018" y="8763"/>
                    <a:pt x="1538769" y="16259"/>
                  </a:cubicBezTo>
                  <a:cubicBezTo>
                    <a:pt x="1542359" y="22817"/>
                    <a:pt x="1540330" y="29688"/>
                    <a:pt x="1540799" y="36872"/>
                  </a:cubicBezTo>
                  <a:cubicBezTo>
                    <a:pt x="1540955" y="45929"/>
                    <a:pt x="1541111" y="54986"/>
                    <a:pt x="1540798" y="64043"/>
                  </a:cubicBezTo>
                  <a:cubicBezTo>
                    <a:pt x="1541111" y="76848"/>
                    <a:pt x="1541111" y="89653"/>
                    <a:pt x="1540798" y="102457"/>
                  </a:cubicBezTo>
                  <a:cubicBezTo>
                    <a:pt x="1541111" y="114481"/>
                    <a:pt x="1541111" y="126349"/>
                    <a:pt x="1540798" y="138217"/>
                  </a:cubicBezTo>
                  <a:cubicBezTo>
                    <a:pt x="1541111" y="148836"/>
                    <a:pt x="1541111" y="159299"/>
                    <a:pt x="1540799" y="169917"/>
                  </a:cubicBezTo>
                  <a:cubicBezTo>
                    <a:pt x="1541267" y="189749"/>
                    <a:pt x="1540955" y="209581"/>
                    <a:pt x="1540955" y="229413"/>
                  </a:cubicBezTo>
                  <a:cubicBezTo>
                    <a:pt x="1540955" y="232068"/>
                    <a:pt x="1540799" y="234566"/>
                    <a:pt x="1538925" y="236752"/>
                  </a:cubicBezTo>
                  <a:cubicBezTo>
                    <a:pt x="1538768" y="237689"/>
                    <a:pt x="1538613" y="238626"/>
                    <a:pt x="1538456" y="239563"/>
                  </a:cubicBezTo>
                  <a:cubicBezTo>
                    <a:pt x="1538456" y="242218"/>
                    <a:pt x="1538300" y="244873"/>
                    <a:pt x="1538456" y="247527"/>
                  </a:cubicBezTo>
                  <a:cubicBezTo>
                    <a:pt x="1538612" y="250338"/>
                    <a:pt x="1536739" y="249870"/>
                    <a:pt x="1535177" y="249870"/>
                  </a:cubicBezTo>
                  <a:cubicBezTo>
                    <a:pt x="1505664" y="249870"/>
                    <a:pt x="1476150" y="249713"/>
                    <a:pt x="1446636" y="249869"/>
                  </a:cubicBezTo>
                  <a:cubicBezTo>
                    <a:pt x="1443357" y="249869"/>
                    <a:pt x="1442733" y="248620"/>
                    <a:pt x="1442733" y="245653"/>
                  </a:cubicBezTo>
                  <a:cubicBezTo>
                    <a:pt x="1442732" y="241593"/>
                    <a:pt x="1442576" y="237533"/>
                    <a:pt x="1442420" y="233473"/>
                  </a:cubicBezTo>
                  <a:cubicBezTo>
                    <a:pt x="1442420" y="231911"/>
                    <a:pt x="1442576" y="230506"/>
                    <a:pt x="1442576" y="228945"/>
                  </a:cubicBezTo>
                  <a:cubicBezTo>
                    <a:pt x="1441952" y="223791"/>
                    <a:pt x="1442421" y="218482"/>
                    <a:pt x="1442421" y="213329"/>
                  </a:cubicBezTo>
                  <a:cubicBezTo>
                    <a:pt x="1442420" y="206770"/>
                    <a:pt x="1442421" y="200212"/>
                    <a:pt x="1442420" y="193653"/>
                  </a:cubicBezTo>
                  <a:cubicBezTo>
                    <a:pt x="1441015" y="191467"/>
                    <a:pt x="1440703" y="188969"/>
                    <a:pt x="1440703" y="186470"/>
                  </a:cubicBezTo>
                  <a:cubicBezTo>
                    <a:pt x="1440546" y="175070"/>
                    <a:pt x="1440546" y="163827"/>
                    <a:pt x="1440703" y="152428"/>
                  </a:cubicBezTo>
                  <a:cubicBezTo>
                    <a:pt x="1440703" y="149929"/>
                    <a:pt x="1440858" y="147431"/>
                    <a:pt x="1442421" y="145245"/>
                  </a:cubicBezTo>
                  <a:cubicBezTo>
                    <a:pt x="1442421" y="138374"/>
                    <a:pt x="1442421" y="131346"/>
                    <a:pt x="1442421" y="124319"/>
                  </a:cubicBezTo>
                  <a:cubicBezTo>
                    <a:pt x="1442420" y="121196"/>
                    <a:pt x="1442420" y="117917"/>
                    <a:pt x="1442576" y="114794"/>
                  </a:cubicBezTo>
                  <a:cubicBezTo>
                    <a:pt x="1442577" y="112451"/>
                    <a:pt x="1442576" y="110265"/>
                    <a:pt x="1442576" y="108079"/>
                  </a:cubicBezTo>
                  <a:cubicBezTo>
                    <a:pt x="1444138" y="103551"/>
                    <a:pt x="1440859" y="99334"/>
                    <a:pt x="1442108" y="94806"/>
                  </a:cubicBezTo>
                  <a:cubicBezTo>
                    <a:pt x="1441015" y="83094"/>
                    <a:pt x="1438204" y="79971"/>
                    <a:pt x="1426024" y="77160"/>
                  </a:cubicBezTo>
                  <a:cubicBezTo>
                    <a:pt x="1423057" y="76535"/>
                    <a:pt x="1419934" y="76223"/>
                    <a:pt x="1416967" y="75755"/>
                  </a:cubicBezTo>
                  <a:cubicBezTo>
                    <a:pt x="1405100" y="75442"/>
                    <a:pt x="1393232" y="75130"/>
                    <a:pt x="1381363" y="75130"/>
                  </a:cubicBezTo>
                  <a:cubicBezTo>
                    <a:pt x="1377303" y="75130"/>
                    <a:pt x="1376679" y="73412"/>
                    <a:pt x="1376835" y="69977"/>
                  </a:cubicBezTo>
                  <a:cubicBezTo>
                    <a:pt x="1377147" y="64355"/>
                    <a:pt x="1377460" y="58577"/>
                    <a:pt x="1376835" y="52956"/>
                  </a:cubicBezTo>
                  <a:cubicBezTo>
                    <a:pt x="1376367" y="47178"/>
                    <a:pt x="1378709" y="45304"/>
                    <a:pt x="1384018" y="45929"/>
                  </a:cubicBezTo>
                  <a:cubicBezTo>
                    <a:pt x="1389639" y="44367"/>
                    <a:pt x="1395730" y="44367"/>
                    <a:pt x="1401195" y="42025"/>
                  </a:cubicBezTo>
                  <a:cubicBezTo>
                    <a:pt x="1404630" y="39370"/>
                    <a:pt x="1409003" y="38745"/>
                    <a:pt x="1413063" y="37809"/>
                  </a:cubicBezTo>
                  <a:cubicBezTo>
                    <a:pt x="1425556" y="34841"/>
                    <a:pt x="1437580" y="30782"/>
                    <a:pt x="1449135" y="25472"/>
                  </a:cubicBezTo>
                  <a:cubicBezTo>
                    <a:pt x="1452259" y="24067"/>
                    <a:pt x="1455382" y="22974"/>
                    <a:pt x="1458661" y="22818"/>
                  </a:cubicBezTo>
                  <a:cubicBezTo>
                    <a:pt x="1461940" y="21100"/>
                    <a:pt x="1465844" y="20007"/>
                    <a:pt x="1468499" y="17508"/>
                  </a:cubicBezTo>
                  <a:cubicBezTo>
                    <a:pt x="1478180" y="8451"/>
                    <a:pt x="1489579" y="6421"/>
                    <a:pt x="1502228" y="7826"/>
                  </a:cubicBezTo>
                  <a:cubicBezTo>
                    <a:pt x="1504414" y="7983"/>
                    <a:pt x="1506444" y="7670"/>
                    <a:pt x="1508630" y="7670"/>
                  </a:cubicBezTo>
                  <a:cubicBezTo>
                    <a:pt x="1515657" y="7826"/>
                    <a:pt x="1522685" y="8295"/>
                    <a:pt x="1529711" y="7826"/>
                  </a:cubicBezTo>
                  <a:close/>
                  <a:moveTo>
                    <a:pt x="1772162" y="40534"/>
                  </a:moveTo>
                  <a:cubicBezTo>
                    <a:pt x="1768570" y="41002"/>
                    <a:pt x="1769351" y="43813"/>
                    <a:pt x="1769039" y="45999"/>
                  </a:cubicBezTo>
                  <a:cubicBezTo>
                    <a:pt x="1768726" y="48029"/>
                    <a:pt x="1769039" y="50528"/>
                    <a:pt x="1771381" y="50059"/>
                  </a:cubicBezTo>
                  <a:cubicBezTo>
                    <a:pt x="1773410" y="49434"/>
                    <a:pt x="1776221" y="47248"/>
                    <a:pt x="1776690" y="45218"/>
                  </a:cubicBezTo>
                  <a:cubicBezTo>
                    <a:pt x="1777314" y="42876"/>
                    <a:pt x="1774348" y="41471"/>
                    <a:pt x="1772162" y="40534"/>
                  </a:cubicBezTo>
                  <a:close/>
                  <a:moveTo>
                    <a:pt x="1670816" y="13675"/>
                  </a:moveTo>
                  <a:cubicBezTo>
                    <a:pt x="1667849" y="14455"/>
                    <a:pt x="1663633" y="14924"/>
                    <a:pt x="1665508" y="19765"/>
                  </a:cubicBezTo>
                  <a:cubicBezTo>
                    <a:pt x="1668162" y="26636"/>
                    <a:pt x="1673159" y="32101"/>
                    <a:pt x="1677687" y="37723"/>
                  </a:cubicBezTo>
                  <a:cubicBezTo>
                    <a:pt x="1678936" y="39128"/>
                    <a:pt x="1680967" y="39441"/>
                    <a:pt x="1682840" y="38035"/>
                  </a:cubicBezTo>
                  <a:cubicBezTo>
                    <a:pt x="1684714" y="36630"/>
                    <a:pt x="1683777" y="35693"/>
                    <a:pt x="1682529" y="34131"/>
                  </a:cubicBezTo>
                  <a:cubicBezTo>
                    <a:pt x="1680810" y="32101"/>
                    <a:pt x="1681279" y="29759"/>
                    <a:pt x="1682685" y="27572"/>
                  </a:cubicBezTo>
                  <a:cubicBezTo>
                    <a:pt x="1684402" y="24762"/>
                    <a:pt x="1684558" y="21951"/>
                    <a:pt x="1682684" y="19296"/>
                  </a:cubicBezTo>
                  <a:cubicBezTo>
                    <a:pt x="1679561" y="18516"/>
                    <a:pt x="1679874" y="24449"/>
                    <a:pt x="1676282" y="22263"/>
                  </a:cubicBezTo>
                  <a:cubicBezTo>
                    <a:pt x="1674565" y="21326"/>
                    <a:pt x="1673315" y="19765"/>
                    <a:pt x="1673627" y="17735"/>
                  </a:cubicBezTo>
                  <a:cubicBezTo>
                    <a:pt x="1674096" y="15236"/>
                    <a:pt x="1674720" y="12582"/>
                    <a:pt x="1670816" y="13675"/>
                  </a:cubicBezTo>
                  <a:close/>
                  <a:moveTo>
                    <a:pt x="1714598" y="3661"/>
                  </a:moveTo>
                  <a:cubicBezTo>
                    <a:pt x="1727814" y="4618"/>
                    <a:pt x="1740930" y="6648"/>
                    <a:pt x="1753891" y="10395"/>
                  </a:cubicBezTo>
                  <a:cubicBezTo>
                    <a:pt x="1756546" y="11176"/>
                    <a:pt x="1759201" y="12269"/>
                    <a:pt x="1761856" y="13206"/>
                  </a:cubicBezTo>
                  <a:cubicBezTo>
                    <a:pt x="1765291" y="15236"/>
                    <a:pt x="1769039" y="17110"/>
                    <a:pt x="1771537" y="20389"/>
                  </a:cubicBezTo>
                  <a:cubicBezTo>
                    <a:pt x="1772317" y="20545"/>
                    <a:pt x="1772787" y="21014"/>
                    <a:pt x="1773410" y="21482"/>
                  </a:cubicBezTo>
                  <a:cubicBezTo>
                    <a:pt x="1772631" y="21483"/>
                    <a:pt x="1771850" y="21483"/>
                    <a:pt x="1770912" y="21639"/>
                  </a:cubicBezTo>
                  <a:cubicBezTo>
                    <a:pt x="1772786" y="24762"/>
                    <a:pt x="1776847" y="25543"/>
                    <a:pt x="1778565" y="29447"/>
                  </a:cubicBezTo>
                  <a:cubicBezTo>
                    <a:pt x="1779969" y="32570"/>
                    <a:pt x="1780595" y="28197"/>
                    <a:pt x="1781688" y="27416"/>
                  </a:cubicBezTo>
                  <a:cubicBezTo>
                    <a:pt x="1781375" y="27104"/>
                    <a:pt x="1781063" y="26948"/>
                    <a:pt x="1780907" y="26636"/>
                  </a:cubicBezTo>
                  <a:cubicBezTo>
                    <a:pt x="1781375" y="26636"/>
                    <a:pt x="1781843" y="26636"/>
                    <a:pt x="1782468" y="26480"/>
                  </a:cubicBezTo>
                  <a:cubicBezTo>
                    <a:pt x="1790120" y="29446"/>
                    <a:pt x="1794336" y="39128"/>
                    <a:pt x="1791212" y="47404"/>
                  </a:cubicBezTo>
                  <a:cubicBezTo>
                    <a:pt x="1790276" y="49747"/>
                    <a:pt x="1789027" y="51933"/>
                    <a:pt x="1790588" y="54275"/>
                  </a:cubicBezTo>
                  <a:cubicBezTo>
                    <a:pt x="1790588" y="54900"/>
                    <a:pt x="1790432" y="55368"/>
                    <a:pt x="1790276" y="55993"/>
                  </a:cubicBezTo>
                  <a:cubicBezTo>
                    <a:pt x="1793086" y="60209"/>
                    <a:pt x="1792618" y="68642"/>
                    <a:pt x="1801676" y="64426"/>
                  </a:cubicBezTo>
                  <a:cubicBezTo>
                    <a:pt x="1801675" y="64113"/>
                    <a:pt x="1801675" y="63957"/>
                    <a:pt x="1801675" y="63801"/>
                  </a:cubicBezTo>
                  <a:cubicBezTo>
                    <a:pt x="1802612" y="63957"/>
                    <a:pt x="1803549" y="64113"/>
                    <a:pt x="1804486" y="64113"/>
                  </a:cubicBezTo>
                  <a:cubicBezTo>
                    <a:pt x="1806360" y="77699"/>
                    <a:pt x="1806204" y="91441"/>
                    <a:pt x="1806204" y="105026"/>
                  </a:cubicBezTo>
                  <a:cubicBezTo>
                    <a:pt x="1806203" y="108306"/>
                    <a:pt x="1806829" y="111741"/>
                    <a:pt x="1804642" y="114708"/>
                  </a:cubicBezTo>
                  <a:cubicBezTo>
                    <a:pt x="1804173" y="115489"/>
                    <a:pt x="1803706" y="116426"/>
                    <a:pt x="1803237" y="117207"/>
                  </a:cubicBezTo>
                  <a:cubicBezTo>
                    <a:pt x="1802924" y="116738"/>
                    <a:pt x="1802456" y="116426"/>
                    <a:pt x="1801988" y="116113"/>
                  </a:cubicBezTo>
                  <a:cubicBezTo>
                    <a:pt x="1799801" y="117831"/>
                    <a:pt x="1800270" y="125951"/>
                    <a:pt x="1794648" y="118768"/>
                  </a:cubicBezTo>
                  <a:cubicBezTo>
                    <a:pt x="1793399" y="117207"/>
                    <a:pt x="1790900" y="118456"/>
                    <a:pt x="1789495" y="119549"/>
                  </a:cubicBezTo>
                  <a:cubicBezTo>
                    <a:pt x="1788089" y="120642"/>
                    <a:pt x="1787934" y="122516"/>
                    <a:pt x="1788870" y="124078"/>
                  </a:cubicBezTo>
                  <a:cubicBezTo>
                    <a:pt x="1789807" y="125639"/>
                    <a:pt x="1790901" y="127045"/>
                    <a:pt x="1791994" y="128606"/>
                  </a:cubicBezTo>
                  <a:cubicBezTo>
                    <a:pt x="1792931" y="128450"/>
                    <a:pt x="1794024" y="128294"/>
                    <a:pt x="1794961" y="127981"/>
                  </a:cubicBezTo>
                  <a:cubicBezTo>
                    <a:pt x="1795273" y="128138"/>
                    <a:pt x="1795429" y="128294"/>
                    <a:pt x="1795586" y="128294"/>
                  </a:cubicBezTo>
                  <a:cubicBezTo>
                    <a:pt x="1806048" y="129231"/>
                    <a:pt x="1805891" y="129231"/>
                    <a:pt x="1806672" y="139849"/>
                  </a:cubicBezTo>
                  <a:cubicBezTo>
                    <a:pt x="1806828" y="159213"/>
                    <a:pt x="1806204" y="178576"/>
                    <a:pt x="1805423" y="197940"/>
                  </a:cubicBezTo>
                  <a:cubicBezTo>
                    <a:pt x="1805267" y="212462"/>
                    <a:pt x="1796835" y="222144"/>
                    <a:pt x="1786372" y="230576"/>
                  </a:cubicBezTo>
                  <a:cubicBezTo>
                    <a:pt x="1769820" y="243850"/>
                    <a:pt x="1750144" y="248847"/>
                    <a:pt x="1729688" y="251814"/>
                  </a:cubicBezTo>
                  <a:cubicBezTo>
                    <a:pt x="1700642" y="256030"/>
                    <a:pt x="1671441" y="254624"/>
                    <a:pt x="1642396" y="250565"/>
                  </a:cubicBezTo>
                  <a:cubicBezTo>
                    <a:pt x="1633339" y="247910"/>
                    <a:pt x="1624125" y="245880"/>
                    <a:pt x="1615538" y="242132"/>
                  </a:cubicBezTo>
                  <a:cubicBezTo>
                    <a:pt x="1605231" y="237603"/>
                    <a:pt x="1596174" y="231513"/>
                    <a:pt x="1588991" y="222768"/>
                  </a:cubicBezTo>
                  <a:cubicBezTo>
                    <a:pt x="1587585" y="221988"/>
                    <a:pt x="1586960" y="220895"/>
                    <a:pt x="1586805" y="219333"/>
                  </a:cubicBezTo>
                  <a:cubicBezTo>
                    <a:pt x="1586805" y="219333"/>
                    <a:pt x="1586805" y="219177"/>
                    <a:pt x="1586805" y="219021"/>
                  </a:cubicBezTo>
                  <a:cubicBezTo>
                    <a:pt x="1580559" y="210120"/>
                    <a:pt x="1578684" y="199970"/>
                    <a:pt x="1577904" y="189351"/>
                  </a:cubicBezTo>
                  <a:cubicBezTo>
                    <a:pt x="1577591" y="185916"/>
                    <a:pt x="1578841" y="184666"/>
                    <a:pt x="1582276" y="184667"/>
                  </a:cubicBezTo>
                  <a:cubicBezTo>
                    <a:pt x="1584775" y="184666"/>
                    <a:pt x="1587116" y="184666"/>
                    <a:pt x="1589616" y="184666"/>
                  </a:cubicBezTo>
                  <a:cubicBezTo>
                    <a:pt x="1589772" y="184510"/>
                    <a:pt x="1589927" y="184510"/>
                    <a:pt x="1590084" y="184510"/>
                  </a:cubicBezTo>
                  <a:cubicBezTo>
                    <a:pt x="1592426" y="183886"/>
                    <a:pt x="1594769" y="184042"/>
                    <a:pt x="1597111" y="184042"/>
                  </a:cubicBezTo>
                  <a:cubicBezTo>
                    <a:pt x="1618348" y="184042"/>
                    <a:pt x="1639741" y="184198"/>
                    <a:pt x="1660978" y="183886"/>
                  </a:cubicBezTo>
                  <a:cubicBezTo>
                    <a:pt x="1663321" y="183886"/>
                    <a:pt x="1665351" y="184042"/>
                    <a:pt x="1667225" y="184510"/>
                  </a:cubicBezTo>
                  <a:cubicBezTo>
                    <a:pt x="1667849" y="184510"/>
                    <a:pt x="1668630" y="184510"/>
                    <a:pt x="1669254" y="184510"/>
                  </a:cubicBezTo>
                  <a:cubicBezTo>
                    <a:pt x="1674876" y="184510"/>
                    <a:pt x="1674096" y="187477"/>
                    <a:pt x="1673627" y="190444"/>
                  </a:cubicBezTo>
                  <a:cubicBezTo>
                    <a:pt x="1673784" y="191069"/>
                    <a:pt x="1674096" y="191693"/>
                    <a:pt x="1674252" y="192318"/>
                  </a:cubicBezTo>
                  <a:cubicBezTo>
                    <a:pt x="1675501" y="194816"/>
                    <a:pt x="1675501" y="197627"/>
                    <a:pt x="1675501" y="200438"/>
                  </a:cubicBezTo>
                  <a:cubicBezTo>
                    <a:pt x="1675969" y="209808"/>
                    <a:pt x="1678624" y="212618"/>
                    <a:pt x="1688774" y="214024"/>
                  </a:cubicBezTo>
                  <a:cubicBezTo>
                    <a:pt x="1707357" y="213868"/>
                    <a:pt x="1710324" y="210432"/>
                    <a:pt x="1708919" y="191381"/>
                  </a:cubicBezTo>
                  <a:cubicBezTo>
                    <a:pt x="1708138" y="180138"/>
                    <a:pt x="1708606" y="168738"/>
                    <a:pt x="1708919" y="157964"/>
                  </a:cubicBezTo>
                  <a:cubicBezTo>
                    <a:pt x="1673159" y="177015"/>
                    <a:pt x="1637243" y="175453"/>
                    <a:pt x="1601015" y="159057"/>
                  </a:cubicBezTo>
                  <a:cubicBezTo>
                    <a:pt x="1592114" y="153435"/>
                    <a:pt x="1583681" y="147345"/>
                    <a:pt x="1580089" y="136570"/>
                  </a:cubicBezTo>
                  <a:cubicBezTo>
                    <a:pt x="1576342" y="124077"/>
                    <a:pt x="1575249" y="111429"/>
                    <a:pt x="1575873" y="98468"/>
                  </a:cubicBezTo>
                  <a:cubicBezTo>
                    <a:pt x="1575718" y="88161"/>
                    <a:pt x="1575405" y="77855"/>
                    <a:pt x="1576030" y="67549"/>
                  </a:cubicBezTo>
                  <a:cubicBezTo>
                    <a:pt x="1578060" y="58023"/>
                    <a:pt x="1577279" y="47873"/>
                    <a:pt x="1582901" y="39284"/>
                  </a:cubicBezTo>
                  <a:cubicBezTo>
                    <a:pt x="1585711" y="34756"/>
                    <a:pt x="1588366" y="29915"/>
                    <a:pt x="1593675" y="27729"/>
                  </a:cubicBezTo>
                  <a:cubicBezTo>
                    <a:pt x="1617568" y="9146"/>
                    <a:pt x="1645676" y="4618"/>
                    <a:pt x="1674721" y="3368"/>
                  </a:cubicBezTo>
                  <a:cubicBezTo>
                    <a:pt x="1688072" y="2822"/>
                    <a:pt x="1701384" y="2705"/>
                    <a:pt x="1714598" y="3661"/>
                  </a:cubicBezTo>
                  <a:close/>
                </a:path>
              </a:pathLst>
            </a:custGeom>
            <a:grpFill/>
            <a:ln w="313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29" name="Group 28">
              <a:extLst>
                <a:ext uri="{FF2B5EF4-FFF2-40B4-BE49-F238E27FC236}">
                  <a16:creationId xmlns="" xmlns:a16="http://schemas.microsoft.com/office/drawing/2014/main" id="{A0C1E04A-5169-44FB-A6DD-1854B187274F}"/>
                </a:ext>
              </a:extLst>
            </p:cNvPr>
            <p:cNvGrpSpPr/>
            <p:nvPr/>
          </p:nvGrpSpPr>
          <p:grpSpPr>
            <a:xfrm>
              <a:off x="2594237" y="1896386"/>
              <a:ext cx="5025399" cy="984360"/>
              <a:chOff x="2594237" y="1896386"/>
              <a:chExt cx="5025399" cy="984360"/>
            </a:xfrm>
            <a:grpFill/>
          </p:grpSpPr>
          <p:sp>
            <p:nvSpPr>
              <p:cNvPr id="30" name="Freeform: Shape 278">
                <a:extLst>
                  <a:ext uri="{FF2B5EF4-FFF2-40B4-BE49-F238E27FC236}">
                    <a16:creationId xmlns="" xmlns:a16="http://schemas.microsoft.com/office/drawing/2014/main" id="{EB1D53E3-6229-47F6-8F56-2DF0F7E43C3D}"/>
                  </a:ext>
                </a:extLst>
              </p:cNvPr>
              <p:cNvSpPr/>
              <p:nvPr/>
            </p:nvSpPr>
            <p:spPr>
              <a:xfrm>
                <a:off x="2669302" y="1953352"/>
                <a:ext cx="1488049" cy="869775"/>
              </a:xfrm>
              <a:custGeom>
                <a:avLst/>
                <a:gdLst>
                  <a:gd name="connsiteX0" fmla="*/ 927808 w 1207061"/>
                  <a:gd name="connsiteY0" fmla="*/ 678633 h 705535"/>
                  <a:gd name="connsiteX1" fmla="*/ 922200 w 1207061"/>
                  <a:gd name="connsiteY1" fmla="*/ 680697 h 705535"/>
                  <a:gd name="connsiteX2" fmla="*/ 934035 w 1207061"/>
                  <a:gd name="connsiteY2" fmla="*/ 679871 h 705535"/>
                  <a:gd name="connsiteX3" fmla="*/ 927808 w 1207061"/>
                  <a:gd name="connsiteY3" fmla="*/ 678633 h 705535"/>
                  <a:gd name="connsiteX4" fmla="*/ 1085686 w 1207061"/>
                  <a:gd name="connsiteY4" fmla="*/ 668311 h 705535"/>
                  <a:gd name="connsiteX5" fmla="*/ 1084859 w 1207061"/>
                  <a:gd name="connsiteY5" fmla="*/ 679871 h 705535"/>
                  <a:gd name="connsiteX6" fmla="*/ 1086236 w 1207061"/>
                  <a:gd name="connsiteY6" fmla="*/ 691431 h 705535"/>
                  <a:gd name="connsiteX7" fmla="*/ 1093667 w 1207061"/>
                  <a:gd name="connsiteY7" fmla="*/ 689504 h 705535"/>
                  <a:gd name="connsiteX8" fmla="*/ 1099447 w 1207061"/>
                  <a:gd name="connsiteY8" fmla="*/ 674642 h 705535"/>
                  <a:gd name="connsiteX9" fmla="*/ 1085686 w 1207061"/>
                  <a:gd name="connsiteY9" fmla="*/ 668311 h 705535"/>
                  <a:gd name="connsiteX10" fmla="*/ 10096 w 1207061"/>
                  <a:gd name="connsiteY10" fmla="*/ 574184 h 705535"/>
                  <a:gd name="connsiteX11" fmla="*/ 8720 w 1207061"/>
                  <a:gd name="connsiteY11" fmla="*/ 593725 h 705535"/>
                  <a:gd name="connsiteX12" fmla="*/ 17802 w 1207061"/>
                  <a:gd name="connsiteY12" fmla="*/ 582991 h 705535"/>
                  <a:gd name="connsiteX13" fmla="*/ 10096 w 1207061"/>
                  <a:gd name="connsiteY13" fmla="*/ 574184 h 705535"/>
                  <a:gd name="connsiteX14" fmla="*/ 85783 w 1207061"/>
                  <a:gd name="connsiteY14" fmla="*/ 13546 h 705535"/>
                  <a:gd name="connsiteX15" fmla="*/ 79178 w 1207061"/>
                  <a:gd name="connsiteY15" fmla="*/ 28408 h 705535"/>
                  <a:gd name="connsiteX16" fmla="*/ 86334 w 1207061"/>
                  <a:gd name="connsiteY16" fmla="*/ 34739 h 705535"/>
                  <a:gd name="connsiteX17" fmla="*/ 95417 w 1207061"/>
                  <a:gd name="connsiteY17" fmla="*/ 23454 h 705535"/>
                  <a:gd name="connsiteX18" fmla="*/ 85783 w 1207061"/>
                  <a:gd name="connsiteY18" fmla="*/ 13546 h 705535"/>
                  <a:gd name="connsiteX19" fmla="*/ 449910 w 1207061"/>
                  <a:gd name="connsiteY19" fmla="*/ 5289 h 705535"/>
                  <a:gd name="connsiteX20" fmla="*/ 441378 w 1207061"/>
                  <a:gd name="connsiteY20" fmla="*/ 7491 h 705535"/>
                  <a:gd name="connsiteX21" fmla="*/ 436423 w 1207061"/>
                  <a:gd name="connsiteY21" fmla="*/ 12170 h 705535"/>
                  <a:gd name="connsiteX22" fmla="*/ 446607 w 1207061"/>
                  <a:gd name="connsiteY22" fmla="*/ 24280 h 705535"/>
                  <a:gd name="connsiteX23" fmla="*/ 464221 w 1207061"/>
                  <a:gd name="connsiteY23" fmla="*/ 17674 h 705535"/>
                  <a:gd name="connsiteX24" fmla="*/ 449910 w 1207061"/>
                  <a:gd name="connsiteY24" fmla="*/ 5289 h 705535"/>
                  <a:gd name="connsiteX25" fmla="*/ 257250 w 1207061"/>
                  <a:gd name="connsiteY25" fmla="*/ 1436 h 705535"/>
                  <a:gd name="connsiteX26" fmla="*/ 460368 w 1207061"/>
                  <a:gd name="connsiteY26" fmla="*/ 1436 h 705535"/>
                  <a:gd name="connsiteX27" fmla="*/ 474955 w 1207061"/>
                  <a:gd name="connsiteY27" fmla="*/ 3913 h 705535"/>
                  <a:gd name="connsiteX28" fmla="*/ 466973 w 1207061"/>
                  <a:gd name="connsiteY28" fmla="*/ 5014 h 705535"/>
                  <a:gd name="connsiteX29" fmla="*/ 477708 w 1207061"/>
                  <a:gd name="connsiteY29" fmla="*/ 18500 h 705535"/>
                  <a:gd name="connsiteX30" fmla="*/ 487065 w 1207061"/>
                  <a:gd name="connsiteY30" fmla="*/ 43821 h 705535"/>
                  <a:gd name="connsiteX31" fmla="*/ 408901 w 1207061"/>
                  <a:gd name="connsiteY31" fmla="*/ 44372 h 705535"/>
                  <a:gd name="connsiteX32" fmla="*/ 397066 w 1207061"/>
                  <a:gd name="connsiteY32" fmla="*/ 39968 h 705535"/>
                  <a:gd name="connsiteX33" fmla="*/ 392937 w 1207061"/>
                  <a:gd name="connsiteY33" fmla="*/ 43546 h 705535"/>
                  <a:gd name="connsiteX34" fmla="*/ 110003 w 1207061"/>
                  <a:gd name="connsiteY34" fmla="*/ 43821 h 705535"/>
                  <a:gd name="connsiteX35" fmla="*/ 101747 w 1207061"/>
                  <a:gd name="connsiteY35" fmla="*/ 39968 h 705535"/>
                  <a:gd name="connsiteX36" fmla="*/ 43123 w 1207061"/>
                  <a:gd name="connsiteY36" fmla="*/ 96114 h 705535"/>
                  <a:gd name="connsiteX37" fmla="*/ 43674 w 1207061"/>
                  <a:gd name="connsiteY37" fmla="*/ 335011 h 705535"/>
                  <a:gd name="connsiteX38" fmla="*/ 43674 w 1207061"/>
                  <a:gd name="connsiteY38" fmla="*/ 605009 h 705535"/>
                  <a:gd name="connsiteX39" fmla="*/ 101747 w 1207061"/>
                  <a:gd name="connsiteY39" fmla="*/ 662256 h 705535"/>
                  <a:gd name="connsiteX40" fmla="*/ 260553 w 1207061"/>
                  <a:gd name="connsiteY40" fmla="*/ 661431 h 705535"/>
                  <a:gd name="connsiteX41" fmla="*/ 291654 w 1207061"/>
                  <a:gd name="connsiteY41" fmla="*/ 673265 h 705535"/>
                  <a:gd name="connsiteX42" fmla="*/ 293856 w 1207061"/>
                  <a:gd name="connsiteY42" fmla="*/ 662807 h 705535"/>
                  <a:gd name="connsiteX43" fmla="*/ 315874 w 1207061"/>
                  <a:gd name="connsiteY43" fmla="*/ 662532 h 705535"/>
                  <a:gd name="connsiteX44" fmla="*/ 327433 w 1207061"/>
                  <a:gd name="connsiteY44" fmla="*/ 668862 h 705535"/>
                  <a:gd name="connsiteX45" fmla="*/ 337066 w 1207061"/>
                  <a:gd name="connsiteY45" fmla="*/ 690054 h 705535"/>
                  <a:gd name="connsiteX46" fmla="*/ 344222 w 1207061"/>
                  <a:gd name="connsiteY46" fmla="*/ 694183 h 705535"/>
                  <a:gd name="connsiteX47" fmla="*/ 346424 w 1207061"/>
                  <a:gd name="connsiteY47" fmla="*/ 687577 h 705535"/>
                  <a:gd name="connsiteX48" fmla="*/ 351653 w 1207061"/>
                  <a:gd name="connsiteY48" fmla="*/ 681247 h 705535"/>
                  <a:gd name="connsiteX49" fmla="*/ 370919 w 1207061"/>
                  <a:gd name="connsiteY49" fmla="*/ 668036 h 705535"/>
                  <a:gd name="connsiteX50" fmla="*/ 384956 w 1207061"/>
                  <a:gd name="connsiteY50" fmla="*/ 661706 h 705535"/>
                  <a:gd name="connsiteX51" fmla="*/ 671743 w 1207061"/>
                  <a:gd name="connsiteY51" fmla="*/ 661981 h 705535"/>
                  <a:gd name="connsiteX52" fmla="*/ 683853 w 1207061"/>
                  <a:gd name="connsiteY52" fmla="*/ 669963 h 705535"/>
                  <a:gd name="connsiteX53" fmla="*/ 693211 w 1207061"/>
                  <a:gd name="connsiteY53" fmla="*/ 668311 h 705535"/>
                  <a:gd name="connsiteX54" fmla="*/ 705321 w 1207061"/>
                  <a:gd name="connsiteY54" fmla="*/ 661981 h 705535"/>
                  <a:gd name="connsiteX55" fmla="*/ 811559 w 1207061"/>
                  <a:gd name="connsiteY55" fmla="*/ 662256 h 705535"/>
                  <a:gd name="connsiteX56" fmla="*/ 815962 w 1207061"/>
                  <a:gd name="connsiteY56" fmla="*/ 670788 h 705535"/>
                  <a:gd name="connsiteX57" fmla="*/ 824494 w 1207061"/>
                  <a:gd name="connsiteY57" fmla="*/ 663357 h 705535"/>
                  <a:gd name="connsiteX58" fmla="*/ 833301 w 1207061"/>
                  <a:gd name="connsiteY58" fmla="*/ 673541 h 705535"/>
                  <a:gd name="connsiteX59" fmla="*/ 847613 w 1207061"/>
                  <a:gd name="connsiteY59" fmla="*/ 661981 h 705535"/>
                  <a:gd name="connsiteX60" fmla="*/ 901834 w 1207061"/>
                  <a:gd name="connsiteY60" fmla="*/ 662256 h 705535"/>
                  <a:gd name="connsiteX61" fmla="*/ 910916 w 1207061"/>
                  <a:gd name="connsiteY61" fmla="*/ 669412 h 705535"/>
                  <a:gd name="connsiteX62" fmla="*/ 919448 w 1207061"/>
                  <a:gd name="connsiteY62" fmla="*/ 679596 h 705535"/>
                  <a:gd name="connsiteX63" fmla="*/ 918622 w 1207061"/>
                  <a:gd name="connsiteY63" fmla="*/ 662256 h 705535"/>
                  <a:gd name="connsiteX64" fmla="*/ 962934 w 1207061"/>
                  <a:gd name="connsiteY64" fmla="*/ 666385 h 705535"/>
                  <a:gd name="connsiteX65" fmla="*/ 975870 w 1207061"/>
                  <a:gd name="connsiteY65" fmla="*/ 665284 h 705535"/>
                  <a:gd name="connsiteX66" fmla="*/ 987154 w 1207061"/>
                  <a:gd name="connsiteY66" fmla="*/ 661981 h 705535"/>
                  <a:gd name="connsiteX67" fmla="*/ 1196602 w 1207061"/>
                  <a:gd name="connsiteY67" fmla="*/ 661706 h 705535"/>
                  <a:gd name="connsiteX68" fmla="*/ 1205685 w 1207061"/>
                  <a:gd name="connsiteY68" fmla="*/ 671339 h 705535"/>
                  <a:gd name="connsiteX69" fmla="*/ 1172932 w 1207061"/>
                  <a:gd name="connsiteY69" fmla="*/ 704366 h 705535"/>
                  <a:gd name="connsiteX70" fmla="*/ 1022108 w 1207061"/>
                  <a:gd name="connsiteY70" fmla="*/ 704366 h 705535"/>
                  <a:gd name="connsiteX71" fmla="*/ 1001466 w 1207061"/>
                  <a:gd name="connsiteY71" fmla="*/ 682073 h 705535"/>
                  <a:gd name="connsiteX72" fmla="*/ 1000089 w 1207061"/>
                  <a:gd name="connsiteY72" fmla="*/ 676843 h 705535"/>
                  <a:gd name="connsiteX73" fmla="*/ 998163 w 1207061"/>
                  <a:gd name="connsiteY73" fmla="*/ 681247 h 705535"/>
                  <a:gd name="connsiteX74" fmla="*/ 996512 w 1207061"/>
                  <a:gd name="connsiteY74" fmla="*/ 688678 h 705535"/>
                  <a:gd name="connsiteX75" fmla="*/ 991833 w 1207061"/>
                  <a:gd name="connsiteY75" fmla="*/ 684550 h 705535"/>
                  <a:gd name="connsiteX76" fmla="*/ 983026 w 1207061"/>
                  <a:gd name="connsiteY76" fmla="*/ 689779 h 705535"/>
                  <a:gd name="connsiteX77" fmla="*/ 980824 w 1207061"/>
                  <a:gd name="connsiteY77" fmla="*/ 698586 h 705535"/>
                  <a:gd name="connsiteX78" fmla="*/ 978071 w 1207061"/>
                  <a:gd name="connsiteY78" fmla="*/ 701889 h 705535"/>
                  <a:gd name="connsiteX79" fmla="*/ 975044 w 1207061"/>
                  <a:gd name="connsiteY79" fmla="*/ 699963 h 705535"/>
                  <a:gd name="connsiteX80" fmla="*/ 961283 w 1207061"/>
                  <a:gd name="connsiteY80" fmla="*/ 697210 h 705535"/>
                  <a:gd name="connsiteX81" fmla="*/ 926604 w 1207061"/>
                  <a:gd name="connsiteY81" fmla="*/ 704366 h 705535"/>
                  <a:gd name="connsiteX82" fmla="*/ 851191 w 1207061"/>
                  <a:gd name="connsiteY82" fmla="*/ 704091 h 705535"/>
                  <a:gd name="connsiteX83" fmla="*/ 842934 w 1207061"/>
                  <a:gd name="connsiteY83" fmla="*/ 697485 h 705535"/>
                  <a:gd name="connsiteX84" fmla="*/ 838806 w 1207061"/>
                  <a:gd name="connsiteY84" fmla="*/ 694733 h 705535"/>
                  <a:gd name="connsiteX85" fmla="*/ 807155 w 1207061"/>
                  <a:gd name="connsiteY85" fmla="*/ 699137 h 705535"/>
                  <a:gd name="connsiteX86" fmla="*/ 664037 w 1207061"/>
                  <a:gd name="connsiteY86" fmla="*/ 704091 h 705535"/>
                  <a:gd name="connsiteX87" fmla="*/ 519542 w 1207061"/>
                  <a:gd name="connsiteY87" fmla="*/ 704366 h 705535"/>
                  <a:gd name="connsiteX88" fmla="*/ 500001 w 1207061"/>
                  <a:gd name="connsiteY88" fmla="*/ 701614 h 705535"/>
                  <a:gd name="connsiteX89" fmla="*/ 482662 w 1207061"/>
                  <a:gd name="connsiteY89" fmla="*/ 704642 h 705535"/>
                  <a:gd name="connsiteX90" fmla="*/ 395965 w 1207061"/>
                  <a:gd name="connsiteY90" fmla="*/ 704366 h 705535"/>
                  <a:gd name="connsiteX91" fmla="*/ 375873 w 1207061"/>
                  <a:gd name="connsiteY91" fmla="*/ 697210 h 705535"/>
                  <a:gd name="connsiteX92" fmla="*/ 368442 w 1207061"/>
                  <a:gd name="connsiteY92" fmla="*/ 696660 h 705535"/>
                  <a:gd name="connsiteX93" fmla="*/ 351653 w 1207061"/>
                  <a:gd name="connsiteY93" fmla="*/ 704091 h 705535"/>
                  <a:gd name="connsiteX94" fmla="*/ 96518 w 1207061"/>
                  <a:gd name="connsiteY94" fmla="*/ 704366 h 705535"/>
                  <a:gd name="connsiteX95" fmla="*/ 2114 w 1207061"/>
                  <a:gd name="connsiteY95" fmla="*/ 632257 h 705535"/>
                  <a:gd name="connsiteX96" fmla="*/ 1564 w 1207061"/>
                  <a:gd name="connsiteY96" fmla="*/ 620972 h 705535"/>
                  <a:gd name="connsiteX97" fmla="*/ 1564 w 1207061"/>
                  <a:gd name="connsiteY97" fmla="*/ 158316 h 705535"/>
                  <a:gd name="connsiteX98" fmla="*/ 2665 w 1207061"/>
                  <a:gd name="connsiteY98" fmla="*/ 145930 h 705535"/>
                  <a:gd name="connsiteX99" fmla="*/ 738 w 1207061"/>
                  <a:gd name="connsiteY99" fmla="*/ 88408 h 705535"/>
                  <a:gd name="connsiteX100" fmla="*/ 15601 w 1207061"/>
                  <a:gd name="connsiteY100" fmla="*/ 81252 h 705535"/>
                  <a:gd name="connsiteX101" fmla="*/ 9546 w 1207061"/>
                  <a:gd name="connsiteY101" fmla="*/ 70793 h 705535"/>
                  <a:gd name="connsiteX102" fmla="*/ 5417 w 1207061"/>
                  <a:gd name="connsiteY102" fmla="*/ 68041 h 705535"/>
                  <a:gd name="connsiteX103" fmla="*/ 27986 w 1207061"/>
                  <a:gd name="connsiteY103" fmla="*/ 30060 h 705535"/>
                  <a:gd name="connsiteX104" fmla="*/ 26610 w 1207061"/>
                  <a:gd name="connsiteY104" fmla="*/ 41619 h 705535"/>
                  <a:gd name="connsiteX105" fmla="*/ 31289 w 1207061"/>
                  <a:gd name="connsiteY105" fmla="*/ 25381 h 705535"/>
                  <a:gd name="connsiteX106" fmla="*/ 77251 w 1207061"/>
                  <a:gd name="connsiteY106" fmla="*/ 4464 h 705535"/>
                  <a:gd name="connsiteX107" fmla="*/ 157618 w 1207061"/>
                  <a:gd name="connsiteY107" fmla="*/ 3363 h 705535"/>
                  <a:gd name="connsiteX108" fmla="*/ 191471 w 1207061"/>
                  <a:gd name="connsiteY108" fmla="*/ 3363 h 705535"/>
                  <a:gd name="connsiteX109" fmla="*/ 194499 w 1207061"/>
                  <a:gd name="connsiteY109" fmla="*/ 10794 h 705535"/>
                  <a:gd name="connsiteX110" fmla="*/ 182939 w 1207061"/>
                  <a:gd name="connsiteY110" fmla="*/ 16298 h 705535"/>
                  <a:gd name="connsiteX111" fmla="*/ 170829 w 1207061"/>
                  <a:gd name="connsiteY111" fmla="*/ 14096 h 705535"/>
                  <a:gd name="connsiteX112" fmla="*/ 166700 w 1207061"/>
                  <a:gd name="connsiteY112" fmla="*/ 17950 h 705535"/>
                  <a:gd name="connsiteX113" fmla="*/ 171104 w 1207061"/>
                  <a:gd name="connsiteY113" fmla="*/ 21528 h 705535"/>
                  <a:gd name="connsiteX114" fmla="*/ 187893 w 1207061"/>
                  <a:gd name="connsiteY114" fmla="*/ 17399 h 705535"/>
                  <a:gd name="connsiteX115" fmla="*/ 207434 w 1207061"/>
                  <a:gd name="connsiteY115" fmla="*/ 9693 h 705535"/>
                  <a:gd name="connsiteX116" fmla="*/ 214865 w 1207061"/>
                  <a:gd name="connsiteY116" fmla="*/ 14922 h 705535"/>
                  <a:gd name="connsiteX117" fmla="*/ 222847 w 1207061"/>
                  <a:gd name="connsiteY117" fmla="*/ 13822 h 705535"/>
                  <a:gd name="connsiteX118" fmla="*/ 224498 w 1207061"/>
                  <a:gd name="connsiteY118" fmla="*/ 12721 h 705535"/>
                  <a:gd name="connsiteX119" fmla="*/ 245140 w 1207061"/>
                  <a:gd name="connsiteY119" fmla="*/ 3087 h 705535"/>
                  <a:gd name="connsiteX120" fmla="*/ 257250 w 1207061"/>
                  <a:gd name="connsiteY120" fmla="*/ 1436 h 705535"/>
                  <a:gd name="connsiteX121" fmla="*/ 863439 w 1207061"/>
                  <a:gd name="connsiteY121" fmla="*/ 954 h 705535"/>
                  <a:gd name="connsiteX122" fmla="*/ 875411 w 1207061"/>
                  <a:gd name="connsiteY122" fmla="*/ 1436 h 705535"/>
                  <a:gd name="connsiteX123" fmla="*/ 1072199 w 1207061"/>
                  <a:gd name="connsiteY123" fmla="*/ 1161 h 705535"/>
                  <a:gd name="connsiteX124" fmla="*/ 1080731 w 1207061"/>
                  <a:gd name="connsiteY124" fmla="*/ 2536 h 705535"/>
                  <a:gd name="connsiteX125" fmla="*/ 1166877 w 1207061"/>
                  <a:gd name="connsiteY125" fmla="*/ 1436 h 705535"/>
                  <a:gd name="connsiteX126" fmla="*/ 1172657 w 1207061"/>
                  <a:gd name="connsiteY126" fmla="*/ 3087 h 705535"/>
                  <a:gd name="connsiteX127" fmla="*/ 1183391 w 1207061"/>
                  <a:gd name="connsiteY127" fmla="*/ 2812 h 705535"/>
                  <a:gd name="connsiteX128" fmla="*/ 1195501 w 1207061"/>
                  <a:gd name="connsiteY128" fmla="*/ 8316 h 705535"/>
                  <a:gd name="connsiteX129" fmla="*/ 1204583 w 1207061"/>
                  <a:gd name="connsiteY129" fmla="*/ 5014 h 705535"/>
                  <a:gd name="connsiteX130" fmla="*/ 1206510 w 1207061"/>
                  <a:gd name="connsiteY130" fmla="*/ 12995 h 705535"/>
                  <a:gd name="connsiteX131" fmla="*/ 1207061 w 1207061"/>
                  <a:gd name="connsiteY131" fmla="*/ 40518 h 705535"/>
                  <a:gd name="connsiteX132" fmla="*/ 1196051 w 1207061"/>
                  <a:gd name="connsiteY132" fmla="*/ 43820 h 705535"/>
                  <a:gd name="connsiteX133" fmla="*/ 1124492 w 1207061"/>
                  <a:gd name="connsiteY133" fmla="*/ 44371 h 705535"/>
                  <a:gd name="connsiteX134" fmla="*/ 1108529 w 1207061"/>
                  <a:gd name="connsiteY134" fmla="*/ 39967 h 705535"/>
                  <a:gd name="connsiteX135" fmla="*/ 1084584 w 1207061"/>
                  <a:gd name="connsiteY135" fmla="*/ 44371 h 705535"/>
                  <a:gd name="connsiteX136" fmla="*/ 1020731 w 1207061"/>
                  <a:gd name="connsiteY136" fmla="*/ 44646 h 705535"/>
                  <a:gd name="connsiteX137" fmla="*/ 910365 w 1207061"/>
                  <a:gd name="connsiteY137" fmla="*/ 43545 h 705535"/>
                  <a:gd name="connsiteX138" fmla="*/ 885319 w 1207061"/>
                  <a:gd name="connsiteY138" fmla="*/ 42719 h 705535"/>
                  <a:gd name="connsiteX139" fmla="*/ 883117 w 1207061"/>
                  <a:gd name="connsiteY139" fmla="*/ 43270 h 705535"/>
                  <a:gd name="connsiteX140" fmla="*/ 883943 w 1207061"/>
                  <a:gd name="connsiteY140" fmla="*/ 39417 h 705535"/>
                  <a:gd name="connsiteX141" fmla="*/ 899356 w 1207061"/>
                  <a:gd name="connsiteY141" fmla="*/ 24555 h 705535"/>
                  <a:gd name="connsiteX142" fmla="*/ 879264 w 1207061"/>
                  <a:gd name="connsiteY142" fmla="*/ 9968 h 705535"/>
                  <a:gd name="connsiteX143" fmla="*/ 851466 w 1207061"/>
                  <a:gd name="connsiteY143" fmla="*/ 3362 h 705535"/>
                  <a:gd name="connsiteX144" fmla="*/ 863439 w 1207061"/>
                  <a:gd name="connsiteY144" fmla="*/ 954 h 705535"/>
                  <a:gd name="connsiteX145" fmla="*/ 489232 w 1207061"/>
                  <a:gd name="connsiteY145" fmla="*/ 25 h 705535"/>
                  <a:gd name="connsiteX146" fmla="*/ 494351 w 1207061"/>
                  <a:gd name="connsiteY146" fmla="*/ 4608 h 705535"/>
                  <a:gd name="connsiteX147" fmla="*/ 494496 w 1207061"/>
                  <a:gd name="connsiteY147" fmla="*/ 4463 h 705535"/>
                  <a:gd name="connsiteX148" fmla="*/ 507432 w 1207061"/>
                  <a:gd name="connsiteY148" fmla="*/ 1436 h 705535"/>
                  <a:gd name="connsiteX149" fmla="*/ 503854 w 1207061"/>
                  <a:gd name="connsiteY149" fmla="*/ 11894 h 705535"/>
                  <a:gd name="connsiteX150" fmla="*/ 514037 w 1207061"/>
                  <a:gd name="connsiteY150" fmla="*/ 14371 h 705535"/>
                  <a:gd name="connsiteX151" fmla="*/ 520918 w 1207061"/>
                  <a:gd name="connsiteY151" fmla="*/ 20151 h 705535"/>
                  <a:gd name="connsiteX152" fmla="*/ 530551 w 1207061"/>
                  <a:gd name="connsiteY152" fmla="*/ 2536 h 705535"/>
                  <a:gd name="connsiteX153" fmla="*/ 556698 w 1207061"/>
                  <a:gd name="connsiteY153" fmla="*/ 4188 h 705535"/>
                  <a:gd name="connsiteX154" fmla="*/ 561686 w 1207061"/>
                  <a:gd name="connsiteY154" fmla="*/ 954 h 705535"/>
                  <a:gd name="connsiteX155" fmla="*/ 567707 w 1207061"/>
                  <a:gd name="connsiteY155" fmla="*/ 1436 h 705535"/>
                  <a:gd name="connsiteX156" fmla="*/ 805779 w 1207061"/>
                  <a:gd name="connsiteY156" fmla="*/ 1436 h 705535"/>
                  <a:gd name="connsiteX157" fmla="*/ 836879 w 1207061"/>
                  <a:gd name="connsiteY157" fmla="*/ 1711 h 705535"/>
                  <a:gd name="connsiteX158" fmla="*/ 837705 w 1207061"/>
                  <a:gd name="connsiteY158" fmla="*/ 2261 h 705535"/>
                  <a:gd name="connsiteX159" fmla="*/ 836053 w 1207061"/>
                  <a:gd name="connsiteY159" fmla="*/ 5014 h 705535"/>
                  <a:gd name="connsiteX160" fmla="*/ 856696 w 1207061"/>
                  <a:gd name="connsiteY160" fmla="*/ 19876 h 705535"/>
                  <a:gd name="connsiteX161" fmla="*/ 865503 w 1207061"/>
                  <a:gd name="connsiteY161" fmla="*/ 23729 h 705535"/>
                  <a:gd name="connsiteX162" fmla="*/ 864677 w 1207061"/>
                  <a:gd name="connsiteY162" fmla="*/ 27857 h 705535"/>
                  <a:gd name="connsiteX163" fmla="*/ 855595 w 1207061"/>
                  <a:gd name="connsiteY163" fmla="*/ 27857 h 705535"/>
                  <a:gd name="connsiteX164" fmla="*/ 841008 w 1207061"/>
                  <a:gd name="connsiteY164" fmla="*/ 29784 h 705535"/>
                  <a:gd name="connsiteX165" fmla="*/ 850916 w 1207061"/>
                  <a:gd name="connsiteY165" fmla="*/ 34738 h 705535"/>
                  <a:gd name="connsiteX166" fmla="*/ 855595 w 1207061"/>
                  <a:gd name="connsiteY166" fmla="*/ 38591 h 705535"/>
                  <a:gd name="connsiteX167" fmla="*/ 850365 w 1207061"/>
                  <a:gd name="connsiteY167" fmla="*/ 43270 h 705535"/>
                  <a:gd name="connsiteX168" fmla="*/ 841558 w 1207061"/>
                  <a:gd name="connsiteY168" fmla="*/ 43545 h 705535"/>
                  <a:gd name="connsiteX169" fmla="*/ 507707 w 1207061"/>
                  <a:gd name="connsiteY169" fmla="*/ 43545 h 705535"/>
                  <a:gd name="connsiteX170" fmla="*/ 497799 w 1207061"/>
                  <a:gd name="connsiteY170" fmla="*/ 43270 h 705535"/>
                  <a:gd name="connsiteX171" fmla="*/ 491744 w 1207061"/>
                  <a:gd name="connsiteY171" fmla="*/ 40243 h 705535"/>
                  <a:gd name="connsiteX172" fmla="*/ 496423 w 1207061"/>
                  <a:gd name="connsiteY172" fmla="*/ 35013 h 705535"/>
                  <a:gd name="connsiteX173" fmla="*/ 494239 w 1207061"/>
                  <a:gd name="connsiteY173" fmla="*/ 4995 h 705535"/>
                  <a:gd name="connsiteX174" fmla="*/ 494221 w 1207061"/>
                  <a:gd name="connsiteY174" fmla="*/ 5014 h 705535"/>
                  <a:gd name="connsiteX175" fmla="*/ 491744 w 1207061"/>
                  <a:gd name="connsiteY175" fmla="*/ 5014 h 705535"/>
                  <a:gd name="connsiteX176" fmla="*/ 480460 w 1207061"/>
                  <a:gd name="connsiteY176" fmla="*/ 4738 h 705535"/>
                  <a:gd name="connsiteX177" fmla="*/ 482111 w 1207061"/>
                  <a:gd name="connsiteY177" fmla="*/ 885 h 705535"/>
                  <a:gd name="connsiteX178" fmla="*/ 489232 w 1207061"/>
                  <a:gd name="connsiteY178" fmla="*/ 25 h 7055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</a:cxnLst>
                <a:rect l="l" t="t" r="r" b="b"/>
                <a:pathLst>
                  <a:path w="1207061" h="705535">
                    <a:moveTo>
                      <a:pt x="927808" y="678633"/>
                    </a:moveTo>
                    <a:cubicBezTo>
                      <a:pt x="925847" y="679321"/>
                      <a:pt x="923989" y="680559"/>
                      <a:pt x="922200" y="680697"/>
                    </a:cubicBezTo>
                    <a:cubicBezTo>
                      <a:pt x="925778" y="682073"/>
                      <a:pt x="929631" y="682073"/>
                      <a:pt x="934035" y="679871"/>
                    </a:cubicBezTo>
                    <a:cubicBezTo>
                      <a:pt x="931833" y="677807"/>
                      <a:pt x="929769" y="677944"/>
                      <a:pt x="927808" y="678633"/>
                    </a:cubicBezTo>
                    <a:close/>
                    <a:moveTo>
                      <a:pt x="1085686" y="668311"/>
                    </a:moveTo>
                    <a:cubicBezTo>
                      <a:pt x="1078805" y="670513"/>
                      <a:pt x="1084585" y="676018"/>
                      <a:pt x="1084859" y="679871"/>
                    </a:cubicBezTo>
                    <a:cubicBezTo>
                      <a:pt x="1085410" y="683724"/>
                      <a:pt x="1085686" y="687853"/>
                      <a:pt x="1086236" y="691431"/>
                    </a:cubicBezTo>
                    <a:cubicBezTo>
                      <a:pt x="1089539" y="692532"/>
                      <a:pt x="1091465" y="690054"/>
                      <a:pt x="1093667" y="689504"/>
                    </a:cubicBezTo>
                    <a:cubicBezTo>
                      <a:pt x="1104401" y="686476"/>
                      <a:pt x="1106328" y="682898"/>
                      <a:pt x="1099447" y="674642"/>
                    </a:cubicBezTo>
                    <a:cubicBezTo>
                      <a:pt x="1096144" y="670788"/>
                      <a:pt x="1090639" y="666660"/>
                      <a:pt x="1085686" y="668311"/>
                    </a:cubicBezTo>
                    <a:close/>
                    <a:moveTo>
                      <a:pt x="10096" y="574184"/>
                    </a:moveTo>
                    <a:cubicBezTo>
                      <a:pt x="4591" y="578312"/>
                      <a:pt x="8720" y="586294"/>
                      <a:pt x="8720" y="593725"/>
                    </a:cubicBezTo>
                    <a:cubicBezTo>
                      <a:pt x="13123" y="590147"/>
                      <a:pt x="21380" y="590697"/>
                      <a:pt x="17802" y="582991"/>
                    </a:cubicBezTo>
                    <a:cubicBezTo>
                      <a:pt x="16426" y="579688"/>
                      <a:pt x="13949" y="571432"/>
                      <a:pt x="10096" y="574184"/>
                    </a:cubicBezTo>
                    <a:close/>
                    <a:moveTo>
                      <a:pt x="85783" y="13546"/>
                    </a:moveTo>
                    <a:cubicBezTo>
                      <a:pt x="78077" y="14647"/>
                      <a:pt x="83031" y="23730"/>
                      <a:pt x="79178" y="28408"/>
                    </a:cubicBezTo>
                    <a:cubicBezTo>
                      <a:pt x="78077" y="29509"/>
                      <a:pt x="81105" y="34188"/>
                      <a:pt x="86334" y="34739"/>
                    </a:cubicBezTo>
                    <a:cubicBezTo>
                      <a:pt x="88261" y="30335"/>
                      <a:pt x="96518" y="30610"/>
                      <a:pt x="95417" y="23454"/>
                    </a:cubicBezTo>
                    <a:cubicBezTo>
                      <a:pt x="94591" y="18225"/>
                      <a:pt x="90738" y="12995"/>
                      <a:pt x="85783" y="13546"/>
                    </a:cubicBezTo>
                    <a:close/>
                    <a:moveTo>
                      <a:pt x="449910" y="5289"/>
                    </a:moveTo>
                    <a:cubicBezTo>
                      <a:pt x="447432" y="7491"/>
                      <a:pt x="444955" y="9968"/>
                      <a:pt x="441378" y="7491"/>
                    </a:cubicBezTo>
                    <a:cubicBezTo>
                      <a:pt x="440277" y="9968"/>
                      <a:pt x="435047" y="9968"/>
                      <a:pt x="436423" y="12170"/>
                    </a:cubicBezTo>
                    <a:cubicBezTo>
                      <a:pt x="439451" y="16574"/>
                      <a:pt x="440827" y="23454"/>
                      <a:pt x="446607" y="24280"/>
                    </a:cubicBezTo>
                    <a:cubicBezTo>
                      <a:pt x="452387" y="25105"/>
                      <a:pt x="460919" y="28959"/>
                      <a:pt x="464221" y="17674"/>
                    </a:cubicBezTo>
                    <a:cubicBezTo>
                      <a:pt x="455139" y="18500"/>
                      <a:pt x="452662" y="11620"/>
                      <a:pt x="449910" y="5289"/>
                    </a:cubicBezTo>
                    <a:close/>
                    <a:moveTo>
                      <a:pt x="257250" y="1436"/>
                    </a:moveTo>
                    <a:cubicBezTo>
                      <a:pt x="324956" y="1436"/>
                      <a:pt x="392662" y="1436"/>
                      <a:pt x="460368" y="1436"/>
                    </a:cubicBezTo>
                    <a:cubicBezTo>
                      <a:pt x="465322" y="1436"/>
                      <a:pt x="470276" y="1436"/>
                      <a:pt x="474955" y="3913"/>
                    </a:cubicBezTo>
                    <a:cubicBezTo>
                      <a:pt x="472753" y="8592"/>
                      <a:pt x="469175" y="2537"/>
                      <a:pt x="466973" y="5014"/>
                    </a:cubicBezTo>
                    <a:cubicBezTo>
                      <a:pt x="466699" y="12445"/>
                      <a:pt x="473304" y="15197"/>
                      <a:pt x="477708" y="18500"/>
                    </a:cubicBezTo>
                    <a:cubicBezTo>
                      <a:pt x="486515" y="25381"/>
                      <a:pt x="479634" y="35840"/>
                      <a:pt x="487065" y="43821"/>
                    </a:cubicBezTo>
                    <a:cubicBezTo>
                      <a:pt x="459542" y="43821"/>
                      <a:pt x="434221" y="43271"/>
                      <a:pt x="408901" y="44372"/>
                    </a:cubicBezTo>
                    <a:cubicBezTo>
                      <a:pt x="403121" y="44647"/>
                      <a:pt x="402570" y="36665"/>
                      <a:pt x="397066" y="39968"/>
                    </a:cubicBezTo>
                    <a:cubicBezTo>
                      <a:pt x="398167" y="44372"/>
                      <a:pt x="395414" y="43546"/>
                      <a:pt x="392937" y="43546"/>
                    </a:cubicBezTo>
                    <a:cubicBezTo>
                      <a:pt x="298534" y="43546"/>
                      <a:pt x="204407" y="43821"/>
                      <a:pt x="110003" y="43821"/>
                    </a:cubicBezTo>
                    <a:cubicBezTo>
                      <a:pt x="106701" y="43821"/>
                      <a:pt x="103123" y="44096"/>
                      <a:pt x="101747" y="39968"/>
                    </a:cubicBezTo>
                    <a:cubicBezTo>
                      <a:pt x="75050" y="42170"/>
                      <a:pt x="42298" y="67491"/>
                      <a:pt x="43123" y="96114"/>
                    </a:cubicBezTo>
                    <a:cubicBezTo>
                      <a:pt x="45050" y="175655"/>
                      <a:pt x="43674" y="255471"/>
                      <a:pt x="43674" y="335011"/>
                    </a:cubicBezTo>
                    <a:cubicBezTo>
                      <a:pt x="43674" y="425010"/>
                      <a:pt x="43674" y="515010"/>
                      <a:pt x="43674" y="605009"/>
                    </a:cubicBezTo>
                    <a:cubicBezTo>
                      <a:pt x="43949" y="640238"/>
                      <a:pt x="65967" y="662256"/>
                      <a:pt x="101747" y="662256"/>
                    </a:cubicBezTo>
                    <a:cubicBezTo>
                      <a:pt x="154590" y="662256"/>
                      <a:pt x="207709" y="662807"/>
                      <a:pt x="260553" y="661431"/>
                    </a:cubicBezTo>
                    <a:cubicBezTo>
                      <a:pt x="273764" y="661155"/>
                      <a:pt x="282296" y="666935"/>
                      <a:pt x="291654" y="673265"/>
                    </a:cubicBezTo>
                    <a:cubicBezTo>
                      <a:pt x="295232" y="669963"/>
                      <a:pt x="290553" y="666385"/>
                      <a:pt x="293856" y="662807"/>
                    </a:cubicBezTo>
                    <a:cubicBezTo>
                      <a:pt x="301837" y="679871"/>
                      <a:pt x="308167" y="665559"/>
                      <a:pt x="315874" y="662532"/>
                    </a:cubicBezTo>
                    <a:cubicBezTo>
                      <a:pt x="320277" y="660880"/>
                      <a:pt x="327158" y="662532"/>
                      <a:pt x="327433" y="668862"/>
                    </a:cubicBezTo>
                    <a:cubicBezTo>
                      <a:pt x="327709" y="677669"/>
                      <a:pt x="335415" y="682348"/>
                      <a:pt x="337066" y="690054"/>
                    </a:cubicBezTo>
                    <a:cubicBezTo>
                      <a:pt x="337892" y="694183"/>
                      <a:pt x="340094" y="695008"/>
                      <a:pt x="344222" y="694183"/>
                    </a:cubicBezTo>
                    <a:cubicBezTo>
                      <a:pt x="349451" y="693082"/>
                      <a:pt x="348075" y="691155"/>
                      <a:pt x="346424" y="687577"/>
                    </a:cubicBezTo>
                    <a:cubicBezTo>
                      <a:pt x="344497" y="683174"/>
                      <a:pt x="348075" y="682348"/>
                      <a:pt x="351653" y="681247"/>
                    </a:cubicBezTo>
                    <a:cubicBezTo>
                      <a:pt x="359360" y="679045"/>
                      <a:pt x="367892" y="678495"/>
                      <a:pt x="370919" y="668036"/>
                    </a:cubicBezTo>
                    <a:cubicBezTo>
                      <a:pt x="372295" y="662807"/>
                      <a:pt x="379176" y="661706"/>
                      <a:pt x="384956" y="661706"/>
                    </a:cubicBezTo>
                    <a:cubicBezTo>
                      <a:pt x="480460" y="661706"/>
                      <a:pt x="576239" y="661706"/>
                      <a:pt x="671743" y="661981"/>
                    </a:cubicBezTo>
                    <a:cubicBezTo>
                      <a:pt x="676147" y="662256"/>
                      <a:pt x="684128" y="658954"/>
                      <a:pt x="683853" y="669963"/>
                    </a:cubicBezTo>
                    <a:cubicBezTo>
                      <a:pt x="683578" y="673816"/>
                      <a:pt x="691284" y="672165"/>
                      <a:pt x="693211" y="668311"/>
                    </a:cubicBezTo>
                    <a:cubicBezTo>
                      <a:pt x="695963" y="662532"/>
                      <a:pt x="699816" y="661981"/>
                      <a:pt x="705321" y="661981"/>
                    </a:cubicBezTo>
                    <a:cubicBezTo>
                      <a:pt x="740825" y="662256"/>
                      <a:pt x="776054" y="662532"/>
                      <a:pt x="811559" y="662256"/>
                    </a:cubicBezTo>
                    <a:cubicBezTo>
                      <a:pt x="820641" y="662256"/>
                      <a:pt x="811008" y="669412"/>
                      <a:pt x="815962" y="670788"/>
                    </a:cubicBezTo>
                    <a:cubicBezTo>
                      <a:pt x="820091" y="670238"/>
                      <a:pt x="818164" y="663633"/>
                      <a:pt x="824494" y="663357"/>
                    </a:cubicBezTo>
                    <a:cubicBezTo>
                      <a:pt x="827522" y="665284"/>
                      <a:pt x="825044" y="674091"/>
                      <a:pt x="833301" y="673541"/>
                    </a:cubicBezTo>
                    <a:cubicBezTo>
                      <a:pt x="832201" y="662807"/>
                      <a:pt x="838531" y="661706"/>
                      <a:pt x="847613" y="661981"/>
                    </a:cubicBezTo>
                    <a:cubicBezTo>
                      <a:pt x="865779" y="662807"/>
                      <a:pt x="883668" y="662256"/>
                      <a:pt x="901834" y="662256"/>
                    </a:cubicBezTo>
                    <a:cubicBezTo>
                      <a:pt x="906788" y="662256"/>
                      <a:pt x="912017" y="660605"/>
                      <a:pt x="910916" y="669412"/>
                    </a:cubicBezTo>
                    <a:cubicBezTo>
                      <a:pt x="910641" y="672990"/>
                      <a:pt x="913668" y="678770"/>
                      <a:pt x="919448" y="679596"/>
                    </a:cubicBezTo>
                    <a:cubicBezTo>
                      <a:pt x="917246" y="674091"/>
                      <a:pt x="924677" y="668311"/>
                      <a:pt x="918622" y="662256"/>
                    </a:cubicBezTo>
                    <a:cubicBezTo>
                      <a:pt x="933209" y="669687"/>
                      <a:pt x="948897" y="655651"/>
                      <a:pt x="962934" y="666385"/>
                    </a:cubicBezTo>
                    <a:cubicBezTo>
                      <a:pt x="965686" y="668311"/>
                      <a:pt x="972567" y="669412"/>
                      <a:pt x="975870" y="665284"/>
                    </a:cubicBezTo>
                    <a:cubicBezTo>
                      <a:pt x="979172" y="661155"/>
                      <a:pt x="983301" y="661981"/>
                      <a:pt x="987154" y="661981"/>
                    </a:cubicBezTo>
                    <a:cubicBezTo>
                      <a:pt x="1057062" y="661706"/>
                      <a:pt x="1126694" y="661981"/>
                      <a:pt x="1196602" y="661706"/>
                    </a:cubicBezTo>
                    <a:cubicBezTo>
                      <a:pt x="1204033" y="661706"/>
                      <a:pt x="1206510" y="663082"/>
                      <a:pt x="1205685" y="671339"/>
                    </a:cubicBezTo>
                    <a:cubicBezTo>
                      <a:pt x="1205960" y="704366"/>
                      <a:pt x="1206235" y="704366"/>
                      <a:pt x="1172932" y="704366"/>
                    </a:cubicBezTo>
                    <a:cubicBezTo>
                      <a:pt x="1122841" y="704366"/>
                      <a:pt x="1072475" y="704366"/>
                      <a:pt x="1022108" y="704366"/>
                    </a:cubicBezTo>
                    <a:cubicBezTo>
                      <a:pt x="1007246" y="704642"/>
                      <a:pt x="1000640" y="697210"/>
                      <a:pt x="1001466" y="682073"/>
                    </a:cubicBezTo>
                    <a:cubicBezTo>
                      <a:pt x="1001466" y="680146"/>
                      <a:pt x="1005044" y="677119"/>
                      <a:pt x="1000089" y="676843"/>
                    </a:cubicBezTo>
                    <a:cubicBezTo>
                      <a:pt x="997613" y="676843"/>
                      <a:pt x="996787" y="679045"/>
                      <a:pt x="998163" y="681247"/>
                    </a:cubicBezTo>
                    <a:cubicBezTo>
                      <a:pt x="1000365" y="684550"/>
                      <a:pt x="999539" y="687302"/>
                      <a:pt x="996512" y="688678"/>
                    </a:cubicBezTo>
                    <a:cubicBezTo>
                      <a:pt x="992658" y="690605"/>
                      <a:pt x="994035" y="685375"/>
                      <a:pt x="991833" y="684550"/>
                    </a:cubicBezTo>
                    <a:cubicBezTo>
                      <a:pt x="986604" y="682623"/>
                      <a:pt x="980824" y="678220"/>
                      <a:pt x="983026" y="689779"/>
                    </a:cubicBezTo>
                    <a:cubicBezTo>
                      <a:pt x="983301" y="691706"/>
                      <a:pt x="980273" y="695284"/>
                      <a:pt x="980824" y="698586"/>
                    </a:cubicBezTo>
                    <a:cubicBezTo>
                      <a:pt x="981099" y="700513"/>
                      <a:pt x="980273" y="702164"/>
                      <a:pt x="978071" y="701889"/>
                    </a:cubicBezTo>
                    <a:cubicBezTo>
                      <a:pt x="976970" y="701614"/>
                      <a:pt x="975044" y="700788"/>
                      <a:pt x="975044" y="699963"/>
                    </a:cubicBezTo>
                    <a:cubicBezTo>
                      <a:pt x="973118" y="685926"/>
                      <a:pt x="964585" y="695008"/>
                      <a:pt x="961283" y="697210"/>
                    </a:cubicBezTo>
                    <a:cubicBezTo>
                      <a:pt x="950549" y="704642"/>
                      <a:pt x="938714" y="704366"/>
                      <a:pt x="926604" y="704366"/>
                    </a:cubicBezTo>
                    <a:cubicBezTo>
                      <a:pt x="901558" y="704091"/>
                      <a:pt x="876237" y="704366"/>
                      <a:pt x="851191" y="704091"/>
                    </a:cubicBezTo>
                    <a:cubicBezTo>
                      <a:pt x="847613" y="704091"/>
                      <a:pt x="839356" y="707944"/>
                      <a:pt x="842934" y="697485"/>
                    </a:cubicBezTo>
                    <a:cubicBezTo>
                      <a:pt x="844586" y="692806"/>
                      <a:pt x="840732" y="694183"/>
                      <a:pt x="838806" y="694733"/>
                    </a:cubicBezTo>
                    <a:cubicBezTo>
                      <a:pt x="828347" y="697210"/>
                      <a:pt x="817063" y="696660"/>
                      <a:pt x="807155" y="699137"/>
                    </a:cubicBezTo>
                    <a:cubicBezTo>
                      <a:pt x="759816" y="710972"/>
                      <a:pt x="711651" y="702440"/>
                      <a:pt x="664037" y="704091"/>
                    </a:cubicBezTo>
                    <a:cubicBezTo>
                      <a:pt x="615872" y="705742"/>
                      <a:pt x="567707" y="704366"/>
                      <a:pt x="519542" y="704366"/>
                    </a:cubicBezTo>
                    <a:cubicBezTo>
                      <a:pt x="512937" y="704366"/>
                      <a:pt x="505781" y="705192"/>
                      <a:pt x="500001" y="701614"/>
                    </a:cubicBezTo>
                    <a:cubicBezTo>
                      <a:pt x="492845" y="697210"/>
                      <a:pt x="488992" y="704916"/>
                      <a:pt x="482662" y="704642"/>
                    </a:cubicBezTo>
                    <a:cubicBezTo>
                      <a:pt x="453763" y="703816"/>
                      <a:pt x="424864" y="704366"/>
                      <a:pt x="395965" y="704366"/>
                    </a:cubicBezTo>
                    <a:cubicBezTo>
                      <a:pt x="388259" y="704366"/>
                      <a:pt x="382479" y="699963"/>
                      <a:pt x="375873" y="697210"/>
                    </a:cubicBezTo>
                    <a:cubicBezTo>
                      <a:pt x="373396" y="696109"/>
                      <a:pt x="368717" y="693632"/>
                      <a:pt x="368442" y="696660"/>
                    </a:cubicBezTo>
                    <a:cubicBezTo>
                      <a:pt x="367066" y="709595"/>
                      <a:pt x="357433" y="704091"/>
                      <a:pt x="351653" y="704091"/>
                    </a:cubicBezTo>
                    <a:cubicBezTo>
                      <a:pt x="266608" y="704642"/>
                      <a:pt x="181563" y="704642"/>
                      <a:pt x="96518" y="704366"/>
                    </a:cubicBezTo>
                    <a:cubicBezTo>
                      <a:pt x="51655" y="704091"/>
                      <a:pt x="10922" y="672715"/>
                      <a:pt x="2114" y="632257"/>
                    </a:cubicBezTo>
                    <a:cubicBezTo>
                      <a:pt x="1289" y="628403"/>
                      <a:pt x="1564" y="624825"/>
                      <a:pt x="1564" y="620972"/>
                    </a:cubicBezTo>
                    <a:cubicBezTo>
                      <a:pt x="1564" y="466845"/>
                      <a:pt x="1564" y="312443"/>
                      <a:pt x="1564" y="158316"/>
                    </a:cubicBezTo>
                    <a:cubicBezTo>
                      <a:pt x="1564" y="154187"/>
                      <a:pt x="738" y="150059"/>
                      <a:pt x="2665" y="145930"/>
                    </a:cubicBezTo>
                    <a:cubicBezTo>
                      <a:pt x="-2289" y="126940"/>
                      <a:pt x="1289" y="107674"/>
                      <a:pt x="738" y="88408"/>
                    </a:cubicBezTo>
                    <a:cubicBezTo>
                      <a:pt x="8995" y="93637"/>
                      <a:pt x="11197" y="83729"/>
                      <a:pt x="15601" y="81252"/>
                    </a:cubicBezTo>
                    <a:cubicBezTo>
                      <a:pt x="18903" y="79325"/>
                      <a:pt x="13399" y="73545"/>
                      <a:pt x="9546" y="70793"/>
                    </a:cubicBezTo>
                    <a:cubicBezTo>
                      <a:pt x="8169" y="69693"/>
                      <a:pt x="6793" y="68867"/>
                      <a:pt x="5417" y="68041"/>
                    </a:cubicBezTo>
                    <a:cubicBezTo>
                      <a:pt x="6243" y="51252"/>
                      <a:pt x="17252" y="40794"/>
                      <a:pt x="27986" y="30060"/>
                    </a:cubicBezTo>
                    <a:cubicBezTo>
                      <a:pt x="29637" y="33913"/>
                      <a:pt x="23582" y="36941"/>
                      <a:pt x="26610" y="41619"/>
                    </a:cubicBezTo>
                    <a:cubicBezTo>
                      <a:pt x="32114" y="36941"/>
                      <a:pt x="36518" y="32537"/>
                      <a:pt x="31289" y="25381"/>
                    </a:cubicBezTo>
                    <a:cubicBezTo>
                      <a:pt x="46426" y="17674"/>
                      <a:pt x="58811" y="4739"/>
                      <a:pt x="77251" y="4464"/>
                    </a:cubicBezTo>
                    <a:cubicBezTo>
                      <a:pt x="103949" y="1986"/>
                      <a:pt x="130921" y="3913"/>
                      <a:pt x="157618" y="3363"/>
                    </a:cubicBezTo>
                    <a:cubicBezTo>
                      <a:pt x="168902" y="3087"/>
                      <a:pt x="180187" y="3363"/>
                      <a:pt x="191471" y="3363"/>
                    </a:cubicBezTo>
                    <a:cubicBezTo>
                      <a:pt x="196150" y="4188"/>
                      <a:pt x="196425" y="7491"/>
                      <a:pt x="194499" y="10794"/>
                    </a:cubicBezTo>
                    <a:cubicBezTo>
                      <a:pt x="192021" y="15197"/>
                      <a:pt x="188168" y="17124"/>
                      <a:pt x="182939" y="16298"/>
                    </a:cubicBezTo>
                    <a:cubicBezTo>
                      <a:pt x="178810" y="15748"/>
                      <a:pt x="175232" y="12995"/>
                      <a:pt x="170829" y="14096"/>
                    </a:cubicBezTo>
                    <a:cubicBezTo>
                      <a:pt x="168902" y="14647"/>
                      <a:pt x="166700" y="15473"/>
                      <a:pt x="166700" y="17950"/>
                    </a:cubicBezTo>
                    <a:cubicBezTo>
                      <a:pt x="166700" y="20702"/>
                      <a:pt x="168902" y="21253"/>
                      <a:pt x="171104" y="21528"/>
                    </a:cubicBezTo>
                    <a:cubicBezTo>
                      <a:pt x="177159" y="22353"/>
                      <a:pt x="182663" y="20427"/>
                      <a:pt x="187893" y="17399"/>
                    </a:cubicBezTo>
                    <a:cubicBezTo>
                      <a:pt x="193948" y="13822"/>
                      <a:pt x="200003" y="9968"/>
                      <a:pt x="207434" y="9693"/>
                    </a:cubicBezTo>
                    <a:cubicBezTo>
                      <a:pt x="211287" y="9418"/>
                      <a:pt x="212939" y="12445"/>
                      <a:pt x="214865" y="14922"/>
                    </a:cubicBezTo>
                    <a:cubicBezTo>
                      <a:pt x="217067" y="16574"/>
                      <a:pt x="221195" y="15748"/>
                      <a:pt x="222847" y="13822"/>
                    </a:cubicBezTo>
                    <a:cubicBezTo>
                      <a:pt x="223397" y="13546"/>
                      <a:pt x="224223" y="12721"/>
                      <a:pt x="224498" y="12721"/>
                    </a:cubicBezTo>
                    <a:cubicBezTo>
                      <a:pt x="236608" y="20152"/>
                      <a:pt x="239636" y="9143"/>
                      <a:pt x="245140" y="3087"/>
                    </a:cubicBezTo>
                    <a:cubicBezTo>
                      <a:pt x="248993" y="60"/>
                      <a:pt x="253122" y="1436"/>
                      <a:pt x="257250" y="1436"/>
                    </a:cubicBezTo>
                    <a:close/>
                    <a:moveTo>
                      <a:pt x="863439" y="954"/>
                    </a:moveTo>
                    <a:cubicBezTo>
                      <a:pt x="867429" y="954"/>
                      <a:pt x="871420" y="1436"/>
                      <a:pt x="875411" y="1436"/>
                    </a:cubicBezTo>
                    <a:cubicBezTo>
                      <a:pt x="940915" y="1161"/>
                      <a:pt x="1006694" y="1161"/>
                      <a:pt x="1072199" y="1161"/>
                    </a:cubicBezTo>
                    <a:cubicBezTo>
                      <a:pt x="1075226" y="1161"/>
                      <a:pt x="1077979" y="1986"/>
                      <a:pt x="1080731" y="2536"/>
                    </a:cubicBezTo>
                    <a:cubicBezTo>
                      <a:pt x="1109354" y="-491"/>
                      <a:pt x="1138253" y="2262"/>
                      <a:pt x="1166877" y="1436"/>
                    </a:cubicBezTo>
                    <a:cubicBezTo>
                      <a:pt x="1168804" y="1436"/>
                      <a:pt x="1171281" y="1711"/>
                      <a:pt x="1172657" y="3087"/>
                    </a:cubicBezTo>
                    <a:cubicBezTo>
                      <a:pt x="1176510" y="6940"/>
                      <a:pt x="1178437" y="12995"/>
                      <a:pt x="1183391" y="2812"/>
                    </a:cubicBezTo>
                    <a:cubicBezTo>
                      <a:pt x="1185868" y="-2417"/>
                      <a:pt x="1193024" y="2262"/>
                      <a:pt x="1195501" y="8316"/>
                    </a:cubicBezTo>
                    <a:cubicBezTo>
                      <a:pt x="1197978" y="5839"/>
                      <a:pt x="1198253" y="-2142"/>
                      <a:pt x="1204583" y="5014"/>
                    </a:cubicBezTo>
                    <a:cubicBezTo>
                      <a:pt x="1207061" y="7766"/>
                      <a:pt x="1206510" y="10243"/>
                      <a:pt x="1206510" y="12995"/>
                    </a:cubicBezTo>
                    <a:cubicBezTo>
                      <a:pt x="1206785" y="22077"/>
                      <a:pt x="1207061" y="31435"/>
                      <a:pt x="1207061" y="40518"/>
                    </a:cubicBezTo>
                    <a:cubicBezTo>
                      <a:pt x="1204583" y="45747"/>
                      <a:pt x="1199904" y="43820"/>
                      <a:pt x="1196051" y="43820"/>
                    </a:cubicBezTo>
                    <a:cubicBezTo>
                      <a:pt x="1172107" y="44096"/>
                      <a:pt x="1148162" y="43545"/>
                      <a:pt x="1124492" y="44371"/>
                    </a:cubicBezTo>
                    <a:cubicBezTo>
                      <a:pt x="1118437" y="44371"/>
                      <a:pt x="1113483" y="41619"/>
                      <a:pt x="1108529" y="39967"/>
                    </a:cubicBezTo>
                    <a:cubicBezTo>
                      <a:pt x="1099171" y="36940"/>
                      <a:pt x="1093116" y="44921"/>
                      <a:pt x="1084584" y="44371"/>
                    </a:cubicBezTo>
                    <a:cubicBezTo>
                      <a:pt x="1063392" y="43270"/>
                      <a:pt x="1041924" y="44371"/>
                      <a:pt x="1020731" y="44646"/>
                    </a:cubicBezTo>
                    <a:cubicBezTo>
                      <a:pt x="983851" y="42444"/>
                      <a:pt x="947245" y="44096"/>
                      <a:pt x="910365" y="43545"/>
                    </a:cubicBezTo>
                    <a:cubicBezTo>
                      <a:pt x="901833" y="43545"/>
                      <a:pt x="893576" y="42995"/>
                      <a:pt x="885319" y="42719"/>
                    </a:cubicBezTo>
                    <a:cubicBezTo>
                      <a:pt x="884494" y="42995"/>
                      <a:pt x="883668" y="43545"/>
                      <a:pt x="883117" y="43270"/>
                    </a:cubicBezTo>
                    <a:cubicBezTo>
                      <a:pt x="880090" y="41344"/>
                      <a:pt x="882016" y="40518"/>
                      <a:pt x="883943" y="39417"/>
                    </a:cubicBezTo>
                    <a:cubicBezTo>
                      <a:pt x="890549" y="36114"/>
                      <a:pt x="895503" y="30610"/>
                      <a:pt x="899356" y="24555"/>
                    </a:cubicBezTo>
                    <a:cubicBezTo>
                      <a:pt x="895778" y="15197"/>
                      <a:pt x="889723" y="9693"/>
                      <a:pt x="879264" y="9968"/>
                    </a:cubicBezTo>
                    <a:cubicBezTo>
                      <a:pt x="871283" y="2812"/>
                      <a:pt x="860824" y="5289"/>
                      <a:pt x="851466" y="3362"/>
                    </a:cubicBezTo>
                    <a:cubicBezTo>
                      <a:pt x="855457" y="1436"/>
                      <a:pt x="859448" y="954"/>
                      <a:pt x="863439" y="954"/>
                    </a:cubicBezTo>
                    <a:close/>
                    <a:moveTo>
                      <a:pt x="489232" y="25"/>
                    </a:moveTo>
                    <a:lnTo>
                      <a:pt x="494351" y="4608"/>
                    </a:lnTo>
                    <a:lnTo>
                      <a:pt x="494496" y="4463"/>
                    </a:lnTo>
                    <a:cubicBezTo>
                      <a:pt x="498074" y="610"/>
                      <a:pt x="502478" y="610"/>
                      <a:pt x="507432" y="1436"/>
                    </a:cubicBezTo>
                    <a:cubicBezTo>
                      <a:pt x="508533" y="6115"/>
                      <a:pt x="501101" y="7491"/>
                      <a:pt x="503854" y="11894"/>
                    </a:cubicBezTo>
                    <a:cubicBezTo>
                      <a:pt x="506056" y="15747"/>
                      <a:pt x="511560" y="15472"/>
                      <a:pt x="514037" y="14371"/>
                    </a:cubicBezTo>
                    <a:cubicBezTo>
                      <a:pt x="521469" y="11068"/>
                      <a:pt x="515964" y="20426"/>
                      <a:pt x="520918" y="20151"/>
                    </a:cubicBezTo>
                    <a:cubicBezTo>
                      <a:pt x="530826" y="19600"/>
                      <a:pt x="535505" y="11619"/>
                      <a:pt x="530551" y="2536"/>
                    </a:cubicBezTo>
                    <a:cubicBezTo>
                      <a:pt x="539633" y="-2418"/>
                      <a:pt x="547890" y="4188"/>
                      <a:pt x="556698" y="4188"/>
                    </a:cubicBezTo>
                    <a:cubicBezTo>
                      <a:pt x="557936" y="1711"/>
                      <a:pt x="559725" y="1023"/>
                      <a:pt x="561686" y="954"/>
                    </a:cubicBezTo>
                    <a:cubicBezTo>
                      <a:pt x="563647" y="885"/>
                      <a:pt x="565780" y="1436"/>
                      <a:pt x="567707" y="1436"/>
                    </a:cubicBezTo>
                    <a:cubicBezTo>
                      <a:pt x="646972" y="1436"/>
                      <a:pt x="726513" y="1436"/>
                      <a:pt x="805779" y="1436"/>
                    </a:cubicBezTo>
                    <a:cubicBezTo>
                      <a:pt x="816237" y="1436"/>
                      <a:pt x="826420" y="1436"/>
                      <a:pt x="836879" y="1711"/>
                    </a:cubicBezTo>
                    <a:cubicBezTo>
                      <a:pt x="837154" y="1711"/>
                      <a:pt x="837705" y="1986"/>
                      <a:pt x="837705" y="2261"/>
                    </a:cubicBezTo>
                    <a:cubicBezTo>
                      <a:pt x="838255" y="3913"/>
                      <a:pt x="837154" y="4463"/>
                      <a:pt x="836053" y="5014"/>
                    </a:cubicBezTo>
                    <a:cubicBezTo>
                      <a:pt x="839907" y="14371"/>
                      <a:pt x="846787" y="19876"/>
                      <a:pt x="856696" y="19876"/>
                    </a:cubicBezTo>
                    <a:cubicBezTo>
                      <a:pt x="860549" y="19876"/>
                      <a:pt x="862751" y="22077"/>
                      <a:pt x="865503" y="23729"/>
                    </a:cubicBezTo>
                    <a:cubicBezTo>
                      <a:pt x="866879" y="24555"/>
                      <a:pt x="866054" y="26481"/>
                      <a:pt x="864677" y="27857"/>
                    </a:cubicBezTo>
                    <a:cubicBezTo>
                      <a:pt x="861650" y="30885"/>
                      <a:pt x="858623" y="29234"/>
                      <a:pt x="855595" y="27857"/>
                    </a:cubicBezTo>
                    <a:cubicBezTo>
                      <a:pt x="850365" y="25105"/>
                      <a:pt x="845687" y="26756"/>
                      <a:pt x="841008" y="29784"/>
                    </a:cubicBezTo>
                    <a:cubicBezTo>
                      <a:pt x="843760" y="32811"/>
                      <a:pt x="847062" y="34187"/>
                      <a:pt x="850916" y="34738"/>
                    </a:cubicBezTo>
                    <a:cubicBezTo>
                      <a:pt x="852843" y="35013"/>
                      <a:pt x="856421" y="34463"/>
                      <a:pt x="855595" y="38591"/>
                    </a:cubicBezTo>
                    <a:cubicBezTo>
                      <a:pt x="855045" y="41068"/>
                      <a:pt x="853118" y="42995"/>
                      <a:pt x="850365" y="43270"/>
                    </a:cubicBezTo>
                    <a:cubicBezTo>
                      <a:pt x="847338" y="43545"/>
                      <a:pt x="844586" y="43545"/>
                      <a:pt x="841558" y="43545"/>
                    </a:cubicBezTo>
                    <a:cubicBezTo>
                      <a:pt x="730366" y="43545"/>
                      <a:pt x="618899" y="43545"/>
                      <a:pt x="507707" y="43545"/>
                    </a:cubicBezTo>
                    <a:cubicBezTo>
                      <a:pt x="504404" y="43545"/>
                      <a:pt x="501101" y="43545"/>
                      <a:pt x="497799" y="43270"/>
                    </a:cubicBezTo>
                    <a:cubicBezTo>
                      <a:pt x="495322" y="42995"/>
                      <a:pt x="492019" y="43545"/>
                      <a:pt x="491744" y="40243"/>
                    </a:cubicBezTo>
                    <a:cubicBezTo>
                      <a:pt x="491469" y="37766"/>
                      <a:pt x="494221" y="36114"/>
                      <a:pt x="496423" y="35013"/>
                    </a:cubicBezTo>
                    <a:lnTo>
                      <a:pt x="494239" y="4995"/>
                    </a:lnTo>
                    <a:lnTo>
                      <a:pt x="494221" y="5014"/>
                    </a:lnTo>
                    <a:cubicBezTo>
                      <a:pt x="493395" y="5014"/>
                      <a:pt x="492294" y="4738"/>
                      <a:pt x="491744" y="5014"/>
                    </a:cubicBezTo>
                    <a:cubicBezTo>
                      <a:pt x="487891" y="6665"/>
                      <a:pt x="484038" y="10793"/>
                      <a:pt x="480460" y="4738"/>
                    </a:cubicBezTo>
                    <a:cubicBezTo>
                      <a:pt x="479359" y="2812"/>
                      <a:pt x="480735" y="1160"/>
                      <a:pt x="482111" y="885"/>
                    </a:cubicBezTo>
                    <a:cubicBezTo>
                      <a:pt x="484451" y="610"/>
                      <a:pt x="486996" y="-147"/>
                      <a:pt x="489232" y="25"/>
                    </a:cubicBezTo>
                    <a:close/>
                  </a:path>
                </a:pathLst>
              </a:custGeom>
              <a:grpFill/>
              <a:ln w="7407" cap="flat">
                <a:noFill/>
                <a:prstDash val="solid"/>
                <a:miter/>
              </a:ln>
            </p:spPr>
            <p:txBody>
              <a:bodyPr wrap="square" rtlCol="0" anchor="ctr">
                <a:noAutofit/>
              </a:bodyPr>
              <a:lstStyle/>
              <a:p>
                <a:endParaRPr lang="en-US"/>
              </a:p>
            </p:txBody>
          </p:sp>
          <p:grpSp>
            <p:nvGrpSpPr>
              <p:cNvPr id="31" name="Graphic 35">
                <a:extLst>
                  <a:ext uri="{FF2B5EF4-FFF2-40B4-BE49-F238E27FC236}">
                    <a16:creationId xmlns="" xmlns:a16="http://schemas.microsoft.com/office/drawing/2014/main" id="{BEA73B18-0D6E-4CF8-A9BE-BCCC254D1E86}"/>
                  </a:ext>
                </a:extLst>
              </p:cNvPr>
              <p:cNvGrpSpPr/>
              <p:nvPr/>
            </p:nvGrpSpPr>
            <p:grpSpPr>
              <a:xfrm>
                <a:off x="6056221" y="1953258"/>
                <a:ext cx="1488372" cy="868750"/>
                <a:chOff x="8777801" y="2476826"/>
                <a:chExt cx="3249206" cy="1896531"/>
              </a:xfrm>
              <a:grpFill/>
            </p:grpSpPr>
            <p:sp>
              <p:nvSpPr>
                <p:cNvPr id="61" name="Freeform: Shape 309">
                  <a:extLst>
                    <a:ext uri="{FF2B5EF4-FFF2-40B4-BE49-F238E27FC236}">
                      <a16:creationId xmlns="" xmlns:a16="http://schemas.microsoft.com/office/drawing/2014/main" id="{87F7D9D7-115A-4D30-B8BD-DB9EBA0B1450}"/>
                    </a:ext>
                  </a:extLst>
                </p:cNvPr>
                <p:cNvSpPr/>
                <p:nvPr/>
              </p:nvSpPr>
              <p:spPr>
                <a:xfrm>
                  <a:off x="9227834" y="2480011"/>
                  <a:ext cx="2799173" cy="1890010"/>
                </a:xfrm>
                <a:custGeom>
                  <a:avLst/>
                  <a:gdLst>
                    <a:gd name="connsiteX0" fmla="*/ 2798987 w 2799172"/>
                    <a:gd name="connsiteY0" fmla="*/ 231245 h 1890011"/>
                    <a:gd name="connsiteX1" fmla="*/ 2771581 w 2799172"/>
                    <a:gd name="connsiteY1" fmla="*/ 142360 h 1890011"/>
                    <a:gd name="connsiteX2" fmla="*/ 2771581 w 2799172"/>
                    <a:gd name="connsiteY2" fmla="*/ 142360 h 1890011"/>
                    <a:gd name="connsiteX3" fmla="*/ 2771581 w 2799172"/>
                    <a:gd name="connsiteY3" fmla="*/ 142360 h 1890011"/>
                    <a:gd name="connsiteX4" fmla="*/ 2588628 w 2799172"/>
                    <a:gd name="connsiteY4" fmla="*/ 9033 h 1890011"/>
                    <a:gd name="connsiteX5" fmla="*/ 2585665 w 2799172"/>
                    <a:gd name="connsiteY5" fmla="*/ 8292 h 1890011"/>
                    <a:gd name="connsiteX6" fmla="*/ 1949399 w 2799172"/>
                    <a:gd name="connsiteY6" fmla="*/ 6811 h 1890011"/>
                    <a:gd name="connsiteX7" fmla="*/ 1924215 w 2799172"/>
                    <a:gd name="connsiteY7" fmla="*/ 31254 h 1890011"/>
                    <a:gd name="connsiteX8" fmla="*/ 1895327 w 2799172"/>
                    <a:gd name="connsiteY8" fmla="*/ 52735 h 1890011"/>
                    <a:gd name="connsiteX9" fmla="*/ 1878292 w 2799172"/>
                    <a:gd name="connsiteY9" fmla="*/ 40143 h 1890011"/>
                    <a:gd name="connsiteX10" fmla="*/ 1860515 w 2799172"/>
                    <a:gd name="connsiteY10" fmla="*/ 4589 h 1890011"/>
                    <a:gd name="connsiteX11" fmla="*/ 1267210 w 2799172"/>
                    <a:gd name="connsiteY11" fmla="*/ 2367 h 1890011"/>
                    <a:gd name="connsiteX12" fmla="*/ 1250914 w 2799172"/>
                    <a:gd name="connsiteY12" fmla="*/ 3848 h 1890011"/>
                    <a:gd name="connsiteX13" fmla="*/ 1254618 w 2799172"/>
                    <a:gd name="connsiteY13" fmla="*/ 16440 h 1890011"/>
                    <a:gd name="connsiteX14" fmla="*/ 1254618 w 2799172"/>
                    <a:gd name="connsiteY14" fmla="*/ 16440 h 1890011"/>
                    <a:gd name="connsiteX15" fmla="*/ 1227212 w 2799172"/>
                    <a:gd name="connsiteY15" fmla="*/ 17181 h 1890011"/>
                    <a:gd name="connsiteX16" fmla="*/ 1207954 w 2799172"/>
                    <a:gd name="connsiteY16" fmla="*/ 2367 h 1890011"/>
                    <a:gd name="connsiteX17" fmla="*/ 562800 w 2799172"/>
                    <a:gd name="connsiteY17" fmla="*/ 1626 h 1890011"/>
                    <a:gd name="connsiteX18" fmla="*/ 532431 w 2799172"/>
                    <a:gd name="connsiteY18" fmla="*/ 9774 h 1890011"/>
                    <a:gd name="connsiteX19" fmla="*/ 532431 w 2799172"/>
                    <a:gd name="connsiteY19" fmla="*/ 9774 h 1890011"/>
                    <a:gd name="connsiteX20" fmla="*/ 532431 w 2799172"/>
                    <a:gd name="connsiteY20" fmla="*/ 9774 h 1890011"/>
                    <a:gd name="connsiteX21" fmla="*/ 510209 w 2799172"/>
                    <a:gd name="connsiteY21" fmla="*/ 23107 h 1890011"/>
                    <a:gd name="connsiteX22" fmla="*/ 453175 w 2799172"/>
                    <a:gd name="connsiteY22" fmla="*/ 6070 h 1890011"/>
                    <a:gd name="connsiteX23" fmla="*/ 36900 w 2799172"/>
                    <a:gd name="connsiteY23" fmla="*/ 6070 h 1890011"/>
                    <a:gd name="connsiteX24" fmla="*/ 5049 w 2799172"/>
                    <a:gd name="connsiteY24" fmla="*/ 37921 h 1890011"/>
                    <a:gd name="connsiteX25" fmla="*/ 8012 w 2799172"/>
                    <a:gd name="connsiteY25" fmla="*/ 49031 h 1890011"/>
                    <a:gd name="connsiteX26" fmla="*/ 2827 w 2799172"/>
                    <a:gd name="connsiteY26" fmla="*/ 50513 h 1890011"/>
                    <a:gd name="connsiteX27" fmla="*/ 6530 w 2799172"/>
                    <a:gd name="connsiteY27" fmla="*/ 69030 h 1890011"/>
                    <a:gd name="connsiteX28" fmla="*/ 6530 w 2799172"/>
                    <a:gd name="connsiteY28" fmla="*/ 111991 h 1890011"/>
                    <a:gd name="connsiteX29" fmla="*/ 61342 w 2799172"/>
                    <a:gd name="connsiteY29" fmla="*/ 109769 h 1890011"/>
                    <a:gd name="connsiteX30" fmla="*/ 61342 w 2799172"/>
                    <a:gd name="connsiteY30" fmla="*/ 109769 h 1890011"/>
                    <a:gd name="connsiteX31" fmla="*/ 61342 w 2799172"/>
                    <a:gd name="connsiteY31" fmla="*/ 109769 h 1890011"/>
                    <a:gd name="connsiteX32" fmla="*/ 76897 w 2799172"/>
                    <a:gd name="connsiteY32" fmla="*/ 80141 h 1890011"/>
                    <a:gd name="connsiteX33" fmla="*/ 106525 w 2799172"/>
                    <a:gd name="connsiteY33" fmla="*/ 87548 h 1890011"/>
                    <a:gd name="connsiteX34" fmla="*/ 90971 w 2799172"/>
                    <a:gd name="connsiteY34" fmla="*/ 117176 h 1890011"/>
                    <a:gd name="connsiteX35" fmla="*/ 280591 w 2799172"/>
                    <a:gd name="connsiteY35" fmla="*/ 117176 h 1890011"/>
                    <a:gd name="connsiteX36" fmla="*/ 282073 w 2799172"/>
                    <a:gd name="connsiteY36" fmla="*/ 115695 h 1890011"/>
                    <a:gd name="connsiteX37" fmla="*/ 283554 w 2799172"/>
                    <a:gd name="connsiteY37" fmla="*/ 116435 h 1890011"/>
                    <a:gd name="connsiteX38" fmla="*/ 316145 w 2799172"/>
                    <a:gd name="connsiteY38" fmla="*/ 106065 h 1890011"/>
                    <a:gd name="connsiteX39" fmla="*/ 364291 w 2799172"/>
                    <a:gd name="connsiteY39" fmla="*/ 97918 h 1890011"/>
                    <a:gd name="connsiteX40" fmla="*/ 393179 w 2799172"/>
                    <a:gd name="connsiteY40" fmla="*/ 62364 h 1890011"/>
                    <a:gd name="connsiteX41" fmla="*/ 430214 w 2799172"/>
                    <a:gd name="connsiteY41" fmla="*/ 98658 h 1890011"/>
                    <a:gd name="connsiteX42" fmla="*/ 436139 w 2799172"/>
                    <a:gd name="connsiteY42" fmla="*/ 112732 h 1890011"/>
                    <a:gd name="connsiteX43" fmla="*/ 508728 w 2799172"/>
                    <a:gd name="connsiteY43" fmla="*/ 94214 h 1890011"/>
                    <a:gd name="connsiteX44" fmla="*/ 539838 w 2799172"/>
                    <a:gd name="connsiteY44" fmla="*/ 113472 h 1890011"/>
                    <a:gd name="connsiteX45" fmla="*/ 1391648 w 2799172"/>
                    <a:gd name="connsiteY45" fmla="*/ 112732 h 1890011"/>
                    <a:gd name="connsiteX46" fmla="*/ 1415351 w 2799172"/>
                    <a:gd name="connsiteY46" fmla="*/ 102362 h 1890011"/>
                    <a:gd name="connsiteX47" fmla="*/ 1415351 w 2799172"/>
                    <a:gd name="connsiteY47" fmla="*/ 102362 h 1890011"/>
                    <a:gd name="connsiteX48" fmla="*/ 1415351 w 2799172"/>
                    <a:gd name="connsiteY48" fmla="*/ 102362 h 1890011"/>
                    <a:gd name="connsiteX49" fmla="*/ 1449423 w 2799172"/>
                    <a:gd name="connsiteY49" fmla="*/ 86066 h 1890011"/>
                    <a:gd name="connsiteX50" fmla="*/ 1485718 w 2799172"/>
                    <a:gd name="connsiteY50" fmla="*/ 59401 h 1890011"/>
                    <a:gd name="connsiteX51" fmla="*/ 1511643 w 2799172"/>
                    <a:gd name="connsiteY51" fmla="*/ 46809 h 1890011"/>
                    <a:gd name="connsiteX52" fmla="*/ 1524975 w 2799172"/>
                    <a:gd name="connsiteY52" fmla="*/ 86066 h 1890011"/>
                    <a:gd name="connsiteX53" fmla="*/ 1511643 w 2799172"/>
                    <a:gd name="connsiteY53" fmla="*/ 98658 h 1890011"/>
                    <a:gd name="connsiteX54" fmla="*/ 1499792 w 2799172"/>
                    <a:gd name="connsiteY54" fmla="*/ 104584 h 1890011"/>
                    <a:gd name="connsiteX55" fmla="*/ 1514606 w 2799172"/>
                    <a:gd name="connsiteY55" fmla="*/ 112732 h 1890011"/>
                    <a:gd name="connsiteX56" fmla="*/ 1810146 w 2799172"/>
                    <a:gd name="connsiteY56" fmla="*/ 110510 h 1890011"/>
                    <a:gd name="connsiteX57" fmla="*/ 1927918 w 2799172"/>
                    <a:gd name="connsiteY57" fmla="*/ 110510 h 1890011"/>
                    <a:gd name="connsiteX58" fmla="*/ 2005692 w 2799172"/>
                    <a:gd name="connsiteY58" fmla="*/ 109769 h 1890011"/>
                    <a:gd name="connsiteX59" fmla="*/ 2044950 w 2799172"/>
                    <a:gd name="connsiteY59" fmla="*/ 115695 h 1890011"/>
                    <a:gd name="connsiteX60" fmla="*/ 2244941 w 2799172"/>
                    <a:gd name="connsiteY60" fmla="*/ 114213 h 1890011"/>
                    <a:gd name="connsiteX61" fmla="*/ 2362713 w 2799172"/>
                    <a:gd name="connsiteY61" fmla="*/ 109769 h 1890011"/>
                    <a:gd name="connsiteX62" fmla="*/ 2362713 w 2799172"/>
                    <a:gd name="connsiteY62" fmla="*/ 109769 h 1890011"/>
                    <a:gd name="connsiteX63" fmla="*/ 2362713 w 2799172"/>
                    <a:gd name="connsiteY63" fmla="*/ 109769 h 1890011"/>
                    <a:gd name="connsiteX64" fmla="*/ 2510112 w 2799172"/>
                    <a:gd name="connsiteY64" fmla="*/ 111991 h 1890011"/>
                    <a:gd name="connsiteX65" fmla="*/ 2681956 w 2799172"/>
                    <a:gd name="connsiteY65" fmla="*/ 217912 h 1890011"/>
                    <a:gd name="connsiteX66" fmla="*/ 2681956 w 2799172"/>
                    <a:gd name="connsiteY66" fmla="*/ 302352 h 1890011"/>
                    <a:gd name="connsiteX67" fmla="*/ 2683437 w 2799172"/>
                    <a:gd name="connsiteY67" fmla="*/ 881583 h 1890011"/>
                    <a:gd name="connsiteX68" fmla="*/ 2690844 w 2799172"/>
                    <a:gd name="connsiteY68" fmla="*/ 875658 h 1890011"/>
                    <a:gd name="connsiteX69" fmla="*/ 2700474 w 2799172"/>
                    <a:gd name="connsiteY69" fmla="*/ 877139 h 1890011"/>
                    <a:gd name="connsiteX70" fmla="*/ 2716029 w 2799172"/>
                    <a:gd name="connsiteY70" fmla="*/ 874917 h 1890011"/>
                    <a:gd name="connsiteX71" fmla="*/ 2745657 w 2799172"/>
                    <a:gd name="connsiteY71" fmla="*/ 896397 h 1890011"/>
                    <a:gd name="connsiteX72" fmla="*/ 2747879 w 2799172"/>
                    <a:gd name="connsiteY72" fmla="*/ 900101 h 1890011"/>
                    <a:gd name="connsiteX73" fmla="*/ 2730102 w 2799172"/>
                    <a:gd name="connsiteY73" fmla="*/ 937877 h 1890011"/>
                    <a:gd name="connsiteX74" fmla="*/ 2702695 w 2799172"/>
                    <a:gd name="connsiteY74" fmla="*/ 916397 h 1890011"/>
                    <a:gd name="connsiteX75" fmla="*/ 2690844 w 2799172"/>
                    <a:gd name="connsiteY75" fmla="*/ 908249 h 1890011"/>
                    <a:gd name="connsiteX76" fmla="*/ 2684178 w 2799172"/>
                    <a:gd name="connsiteY76" fmla="*/ 887509 h 1890011"/>
                    <a:gd name="connsiteX77" fmla="*/ 2682697 w 2799172"/>
                    <a:gd name="connsiteY77" fmla="*/ 1286008 h 1890011"/>
                    <a:gd name="connsiteX78" fmla="*/ 2689363 w 2799172"/>
                    <a:gd name="connsiteY78" fmla="*/ 1299341 h 1890011"/>
                    <a:gd name="connsiteX79" fmla="*/ 2690104 w 2799172"/>
                    <a:gd name="connsiteY79" fmla="*/ 1284527 h 1890011"/>
                    <a:gd name="connsiteX80" fmla="*/ 2693807 w 2799172"/>
                    <a:gd name="connsiteY80" fmla="*/ 1323043 h 1890011"/>
                    <a:gd name="connsiteX81" fmla="*/ 2686400 w 2799172"/>
                    <a:gd name="connsiteY81" fmla="*/ 1396373 h 1890011"/>
                    <a:gd name="connsiteX82" fmla="*/ 2686400 w 2799172"/>
                    <a:gd name="connsiteY82" fmla="*/ 1650435 h 1890011"/>
                    <a:gd name="connsiteX83" fmla="*/ 2660476 w 2799172"/>
                    <a:gd name="connsiteY83" fmla="*/ 1713395 h 1890011"/>
                    <a:gd name="connsiteX84" fmla="*/ 2635292 w 2799172"/>
                    <a:gd name="connsiteY84" fmla="*/ 1742282 h 1890011"/>
                    <a:gd name="connsiteX85" fmla="*/ 2510854 w 2799172"/>
                    <a:gd name="connsiteY85" fmla="*/ 1776355 h 1890011"/>
                    <a:gd name="connsiteX86" fmla="*/ 2409377 w 2799172"/>
                    <a:gd name="connsiteY86" fmla="*/ 1775614 h 1890011"/>
                    <a:gd name="connsiteX87" fmla="*/ 2381971 w 2799172"/>
                    <a:gd name="connsiteY87" fmla="*/ 1797835 h 1890011"/>
                    <a:gd name="connsiteX88" fmla="*/ 2404933 w 2799172"/>
                    <a:gd name="connsiteY88" fmla="*/ 1819316 h 1890011"/>
                    <a:gd name="connsiteX89" fmla="*/ 2453819 w 2799172"/>
                    <a:gd name="connsiteY89" fmla="*/ 1828945 h 1890011"/>
                    <a:gd name="connsiteX90" fmla="*/ 2458263 w 2799172"/>
                    <a:gd name="connsiteY90" fmla="*/ 1836352 h 1890011"/>
                    <a:gd name="connsiteX91" fmla="*/ 2458263 w 2799172"/>
                    <a:gd name="connsiteY91" fmla="*/ 1836352 h 1890011"/>
                    <a:gd name="connsiteX92" fmla="*/ 2520482 w 2799172"/>
                    <a:gd name="connsiteY92" fmla="*/ 1889683 h 1890011"/>
                    <a:gd name="connsiteX93" fmla="*/ 2550851 w 2799172"/>
                    <a:gd name="connsiteY93" fmla="*/ 1889683 h 1890011"/>
                    <a:gd name="connsiteX94" fmla="*/ 2690104 w 2799172"/>
                    <a:gd name="connsiteY94" fmla="*/ 1837833 h 1890011"/>
                    <a:gd name="connsiteX95" fmla="*/ 2690104 w 2799172"/>
                    <a:gd name="connsiteY95" fmla="*/ 1837833 h 1890011"/>
                    <a:gd name="connsiteX96" fmla="*/ 2690844 w 2799172"/>
                    <a:gd name="connsiteY96" fmla="*/ 1837833 h 1890011"/>
                    <a:gd name="connsiteX97" fmla="*/ 2690844 w 2799172"/>
                    <a:gd name="connsiteY97" fmla="*/ 1837833 h 1890011"/>
                    <a:gd name="connsiteX98" fmla="*/ 2798247 w 2799172"/>
                    <a:gd name="connsiteY98" fmla="*/ 1657842 h 1890011"/>
                    <a:gd name="connsiteX99" fmla="*/ 2798987 w 2799172"/>
                    <a:gd name="connsiteY99" fmla="*/ 231245 h 1890011"/>
                    <a:gd name="connsiteX100" fmla="*/ 725755 w 2799172"/>
                    <a:gd name="connsiteY100" fmla="*/ 62364 h 1890011"/>
                    <a:gd name="connsiteX101" fmla="*/ 690201 w 2799172"/>
                    <a:gd name="connsiteY101" fmla="*/ 46068 h 1890011"/>
                    <a:gd name="connsiteX102" fmla="*/ 705015 w 2799172"/>
                    <a:gd name="connsiteY102" fmla="*/ 22366 h 1890011"/>
                    <a:gd name="connsiteX103" fmla="*/ 777605 w 2799172"/>
                    <a:gd name="connsiteY103" fmla="*/ 25329 h 1890011"/>
                    <a:gd name="connsiteX104" fmla="*/ 725755 w 2799172"/>
                    <a:gd name="connsiteY104" fmla="*/ 62364 h 18900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</a:cxnLst>
                  <a:rect l="l" t="t" r="r" b="b"/>
                  <a:pathLst>
                    <a:path w="2799172" h="1890011">
                      <a:moveTo>
                        <a:pt x="2798987" y="231245"/>
                      </a:moveTo>
                      <a:cubicBezTo>
                        <a:pt x="2798987" y="198654"/>
                        <a:pt x="2790099" y="169025"/>
                        <a:pt x="2771581" y="142360"/>
                      </a:cubicBezTo>
                      <a:cubicBezTo>
                        <a:pt x="2771581" y="142360"/>
                        <a:pt x="2771581" y="142360"/>
                        <a:pt x="2771581" y="142360"/>
                      </a:cubicBezTo>
                      <a:cubicBezTo>
                        <a:pt x="2771581" y="142360"/>
                        <a:pt x="2771581" y="142360"/>
                        <a:pt x="2771581" y="142360"/>
                      </a:cubicBezTo>
                      <a:cubicBezTo>
                        <a:pt x="2729362" y="72734"/>
                        <a:pt x="2673809" y="20884"/>
                        <a:pt x="2588628" y="9033"/>
                      </a:cubicBezTo>
                      <a:cubicBezTo>
                        <a:pt x="2584183" y="8292"/>
                        <a:pt x="2590109" y="8292"/>
                        <a:pt x="2585665" y="8292"/>
                      </a:cubicBezTo>
                      <a:cubicBezTo>
                        <a:pt x="2373823" y="5330"/>
                        <a:pt x="2161241" y="8292"/>
                        <a:pt x="1949399" y="6811"/>
                      </a:cubicBezTo>
                      <a:cubicBezTo>
                        <a:pt x="1930141" y="6811"/>
                        <a:pt x="1927178" y="17181"/>
                        <a:pt x="1924215" y="31254"/>
                      </a:cubicBezTo>
                      <a:cubicBezTo>
                        <a:pt x="1917548" y="41624"/>
                        <a:pt x="1907179" y="48290"/>
                        <a:pt x="1895327" y="52735"/>
                      </a:cubicBezTo>
                      <a:cubicBezTo>
                        <a:pt x="1884217" y="57179"/>
                        <a:pt x="1875329" y="56438"/>
                        <a:pt x="1878292" y="40143"/>
                      </a:cubicBezTo>
                      <a:cubicBezTo>
                        <a:pt x="1896069" y="6070"/>
                        <a:pt x="1896069" y="4589"/>
                        <a:pt x="1860515" y="4589"/>
                      </a:cubicBezTo>
                      <a:cubicBezTo>
                        <a:pt x="1662747" y="3848"/>
                        <a:pt x="1464978" y="3107"/>
                        <a:pt x="1267210" y="2367"/>
                      </a:cubicBezTo>
                      <a:cubicBezTo>
                        <a:pt x="1261284" y="2367"/>
                        <a:pt x="1254618" y="885"/>
                        <a:pt x="1250914" y="3848"/>
                      </a:cubicBezTo>
                      <a:cubicBezTo>
                        <a:pt x="1245730" y="7552"/>
                        <a:pt x="1247952" y="13477"/>
                        <a:pt x="1254618" y="16440"/>
                      </a:cubicBezTo>
                      <a:cubicBezTo>
                        <a:pt x="1254618" y="16440"/>
                        <a:pt x="1254618" y="16440"/>
                        <a:pt x="1254618" y="16440"/>
                      </a:cubicBezTo>
                      <a:cubicBezTo>
                        <a:pt x="1245730" y="36439"/>
                        <a:pt x="1236841" y="37921"/>
                        <a:pt x="1227212" y="17181"/>
                      </a:cubicBezTo>
                      <a:cubicBezTo>
                        <a:pt x="1236841" y="-8744"/>
                        <a:pt x="1215361" y="2367"/>
                        <a:pt x="1207954" y="2367"/>
                      </a:cubicBezTo>
                      <a:cubicBezTo>
                        <a:pt x="993149" y="1626"/>
                        <a:pt x="778345" y="1626"/>
                        <a:pt x="562800" y="1626"/>
                      </a:cubicBezTo>
                      <a:cubicBezTo>
                        <a:pt x="552430" y="1626"/>
                        <a:pt x="539838" y="-2818"/>
                        <a:pt x="532431" y="9774"/>
                      </a:cubicBezTo>
                      <a:cubicBezTo>
                        <a:pt x="532431" y="9774"/>
                        <a:pt x="532431" y="9774"/>
                        <a:pt x="532431" y="9774"/>
                      </a:cubicBezTo>
                      <a:cubicBezTo>
                        <a:pt x="532431" y="9774"/>
                        <a:pt x="532431" y="9774"/>
                        <a:pt x="532431" y="9774"/>
                      </a:cubicBezTo>
                      <a:cubicBezTo>
                        <a:pt x="521320" y="8292"/>
                        <a:pt x="521320" y="25329"/>
                        <a:pt x="510209" y="23107"/>
                      </a:cubicBezTo>
                      <a:cubicBezTo>
                        <a:pt x="490951" y="18662"/>
                        <a:pt x="475397" y="6070"/>
                        <a:pt x="453175" y="6070"/>
                      </a:cubicBezTo>
                      <a:cubicBezTo>
                        <a:pt x="314664" y="7552"/>
                        <a:pt x="175411" y="7552"/>
                        <a:pt x="36900" y="6070"/>
                      </a:cubicBezTo>
                      <a:cubicBezTo>
                        <a:pt x="11716" y="6070"/>
                        <a:pt x="605" y="12737"/>
                        <a:pt x="5049" y="37921"/>
                      </a:cubicBezTo>
                      <a:cubicBezTo>
                        <a:pt x="5790" y="41624"/>
                        <a:pt x="6530" y="45328"/>
                        <a:pt x="8012" y="49031"/>
                      </a:cubicBezTo>
                      <a:cubicBezTo>
                        <a:pt x="6530" y="49772"/>
                        <a:pt x="4309" y="49772"/>
                        <a:pt x="2827" y="50513"/>
                      </a:cubicBezTo>
                      <a:cubicBezTo>
                        <a:pt x="5049" y="56438"/>
                        <a:pt x="9493" y="62364"/>
                        <a:pt x="6530" y="69030"/>
                      </a:cubicBezTo>
                      <a:cubicBezTo>
                        <a:pt x="605" y="83844"/>
                        <a:pt x="-4580" y="104584"/>
                        <a:pt x="6530" y="111991"/>
                      </a:cubicBezTo>
                      <a:cubicBezTo>
                        <a:pt x="21344" y="121620"/>
                        <a:pt x="43565" y="123102"/>
                        <a:pt x="61342" y="109769"/>
                      </a:cubicBezTo>
                      <a:cubicBezTo>
                        <a:pt x="61342" y="109769"/>
                        <a:pt x="61342" y="109769"/>
                        <a:pt x="61342" y="109769"/>
                      </a:cubicBezTo>
                      <a:cubicBezTo>
                        <a:pt x="61342" y="109769"/>
                        <a:pt x="61342" y="109769"/>
                        <a:pt x="61342" y="109769"/>
                      </a:cubicBezTo>
                      <a:cubicBezTo>
                        <a:pt x="56158" y="94214"/>
                        <a:pt x="66528" y="80882"/>
                        <a:pt x="76897" y="80141"/>
                      </a:cubicBezTo>
                      <a:cubicBezTo>
                        <a:pt x="84304" y="79400"/>
                        <a:pt x="100600" y="79400"/>
                        <a:pt x="106525" y="87548"/>
                      </a:cubicBezTo>
                      <a:cubicBezTo>
                        <a:pt x="116895" y="100881"/>
                        <a:pt x="96156" y="103103"/>
                        <a:pt x="90971" y="117176"/>
                      </a:cubicBezTo>
                      <a:cubicBezTo>
                        <a:pt x="156153" y="117176"/>
                        <a:pt x="218372" y="117176"/>
                        <a:pt x="280591" y="117176"/>
                      </a:cubicBezTo>
                      <a:cubicBezTo>
                        <a:pt x="280591" y="117176"/>
                        <a:pt x="282073" y="115695"/>
                        <a:pt x="282073" y="115695"/>
                      </a:cubicBezTo>
                      <a:lnTo>
                        <a:pt x="283554" y="116435"/>
                      </a:lnTo>
                      <a:cubicBezTo>
                        <a:pt x="285776" y="87548"/>
                        <a:pt x="295405" y="83844"/>
                        <a:pt x="316145" y="106065"/>
                      </a:cubicBezTo>
                      <a:cubicBezTo>
                        <a:pt x="331700" y="122361"/>
                        <a:pt x="362068" y="116435"/>
                        <a:pt x="364291" y="97918"/>
                      </a:cubicBezTo>
                      <a:cubicBezTo>
                        <a:pt x="366513" y="78659"/>
                        <a:pt x="367254" y="61623"/>
                        <a:pt x="393179" y="62364"/>
                      </a:cubicBezTo>
                      <a:cubicBezTo>
                        <a:pt x="417621" y="63105"/>
                        <a:pt x="425028" y="80141"/>
                        <a:pt x="430214" y="98658"/>
                      </a:cubicBezTo>
                      <a:cubicBezTo>
                        <a:pt x="431695" y="103843"/>
                        <a:pt x="425770" y="113472"/>
                        <a:pt x="436139" y="112732"/>
                      </a:cubicBezTo>
                      <a:cubicBezTo>
                        <a:pt x="461323" y="111991"/>
                        <a:pt x="488730" y="116435"/>
                        <a:pt x="508728" y="94214"/>
                      </a:cubicBezTo>
                      <a:cubicBezTo>
                        <a:pt x="517616" y="102362"/>
                        <a:pt x="522061" y="113472"/>
                        <a:pt x="539838" y="113472"/>
                      </a:cubicBezTo>
                      <a:cubicBezTo>
                        <a:pt x="823528" y="111991"/>
                        <a:pt x="1107959" y="112732"/>
                        <a:pt x="1391648" y="112732"/>
                      </a:cubicBezTo>
                      <a:cubicBezTo>
                        <a:pt x="1399797" y="112732"/>
                        <a:pt x="1413129" y="118657"/>
                        <a:pt x="1415351" y="102362"/>
                      </a:cubicBezTo>
                      <a:cubicBezTo>
                        <a:pt x="1415351" y="102362"/>
                        <a:pt x="1415351" y="102362"/>
                        <a:pt x="1415351" y="102362"/>
                      </a:cubicBezTo>
                      <a:cubicBezTo>
                        <a:pt x="1415351" y="102362"/>
                        <a:pt x="1415351" y="102362"/>
                        <a:pt x="1415351" y="102362"/>
                      </a:cubicBezTo>
                      <a:cubicBezTo>
                        <a:pt x="1422018" y="87548"/>
                        <a:pt x="1438313" y="91251"/>
                        <a:pt x="1449423" y="86066"/>
                      </a:cubicBezTo>
                      <a:cubicBezTo>
                        <a:pt x="1462756" y="79400"/>
                        <a:pt x="1491643" y="91992"/>
                        <a:pt x="1485718" y="59401"/>
                      </a:cubicBezTo>
                      <a:cubicBezTo>
                        <a:pt x="1498310" y="63105"/>
                        <a:pt x="1499792" y="38661"/>
                        <a:pt x="1511643" y="46809"/>
                      </a:cubicBezTo>
                      <a:cubicBezTo>
                        <a:pt x="1524975" y="54957"/>
                        <a:pt x="1527938" y="70512"/>
                        <a:pt x="1524975" y="86066"/>
                      </a:cubicBezTo>
                      <a:cubicBezTo>
                        <a:pt x="1524234" y="92733"/>
                        <a:pt x="1528678" y="107547"/>
                        <a:pt x="1511643" y="98658"/>
                      </a:cubicBezTo>
                      <a:cubicBezTo>
                        <a:pt x="1505717" y="95696"/>
                        <a:pt x="1499792" y="97918"/>
                        <a:pt x="1499792" y="104584"/>
                      </a:cubicBezTo>
                      <a:cubicBezTo>
                        <a:pt x="1499792" y="114213"/>
                        <a:pt x="1508680" y="112732"/>
                        <a:pt x="1514606" y="112732"/>
                      </a:cubicBezTo>
                      <a:cubicBezTo>
                        <a:pt x="1613119" y="111991"/>
                        <a:pt x="1711633" y="111250"/>
                        <a:pt x="1810146" y="110510"/>
                      </a:cubicBezTo>
                      <a:cubicBezTo>
                        <a:pt x="1849404" y="119398"/>
                        <a:pt x="1888662" y="111991"/>
                        <a:pt x="1927918" y="110510"/>
                      </a:cubicBezTo>
                      <a:cubicBezTo>
                        <a:pt x="1953843" y="114213"/>
                        <a:pt x="1979768" y="114954"/>
                        <a:pt x="2005692" y="109769"/>
                      </a:cubicBezTo>
                      <a:cubicBezTo>
                        <a:pt x="2018285" y="112732"/>
                        <a:pt x="2030877" y="115695"/>
                        <a:pt x="2044950" y="115695"/>
                      </a:cubicBezTo>
                      <a:cubicBezTo>
                        <a:pt x="2111614" y="114213"/>
                        <a:pt x="2178277" y="117176"/>
                        <a:pt x="2244941" y="114213"/>
                      </a:cubicBezTo>
                      <a:cubicBezTo>
                        <a:pt x="2284197" y="112732"/>
                        <a:pt x="2324196" y="121620"/>
                        <a:pt x="2362713" y="109769"/>
                      </a:cubicBezTo>
                      <a:cubicBezTo>
                        <a:pt x="2362713" y="109769"/>
                        <a:pt x="2362713" y="109769"/>
                        <a:pt x="2362713" y="109769"/>
                      </a:cubicBezTo>
                      <a:cubicBezTo>
                        <a:pt x="2362713" y="109769"/>
                        <a:pt x="2362713" y="109769"/>
                        <a:pt x="2362713" y="109769"/>
                      </a:cubicBezTo>
                      <a:cubicBezTo>
                        <a:pt x="2411599" y="116435"/>
                        <a:pt x="2461226" y="113472"/>
                        <a:pt x="2510112" y="111991"/>
                      </a:cubicBezTo>
                      <a:cubicBezTo>
                        <a:pt x="2591590" y="109769"/>
                        <a:pt x="2650106" y="141619"/>
                        <a:pt x="2681956" y="217912"/>
                      </a:cubicBezTo>
                      <a:cubicBezTo>
                        <a:pt x="2681956" y="246059"/>
                        <a:pt x="2681956" y="274205"/>
                        <a:pt x="2681956" y="302352"/>
                      </a:cubicBezTo>
                      <a:cubicBezTo>
                        <a:pt x="2682697" y="495676"/>
                        <a:pt x="2682697" y="689000"/>
                        <a:pt x="2683437" y="881583"/>
                      </a:cubicBezTo>
                      <a:cubicBezTo>
                        <a:pt x="2688623" y="882324"/>
                        <a:pt x="2690844" y="880102"/>
                        <a:pt x="2690844" y="875658"/>
                      </a:cubicBezTo>
                      <a:cubicBezTo>
                        <a:pt x="2693067" y="877139"/>
                        <a:pt x="2696770" y="877880"/>
                        <a:pt x="2700474" y="877139"/>
                      </a:cubicBezTo>
                      <a:cubicBezTo>
                        <a:pt x="2706399" y="874917"/>
                        <a:pt x="2711584" y="874917"/>
                        <a:pt x="2716029" y="874917"/>
                      </a:cubicBezTo>
                      <a:cubicBezTo>
                        <a:pt x="2725658" y="883065"/>
                        <a:pt x="2733065" y="895657"/>
                        <a:pt x="2745657" y="896397"/>
                      </a:cubicBezTo>
                      <a:cubicBezTo>
                        <a:pt x="2746397" y="897879"/>
                        <a:pt x="2747138" y="898620"/>
                        <a:pt x="2747879" y="900101"/>
                      </a:cubicBezTo>
                      <a:cubicBezTo>
                        <a:pt x="2753804" y="918619"/>
                        <a:pt x="2746397" y="931211"/>
                        <a:pt x="2730102" y="937877"/>
                      </a:cubicBezTo>
                      <a:cubicBezTo>
                        <a:pt x="2710844" y="945284"/>
                        <a:pt x="2710103" y="926026"/>
                        <a:pt x="2702695" y="916397"/>
                      </a:cubicBezTo>
                      <a:cubicBezTo>
                        <a:pt x="2699733" y="912693"/>
                        <a:pt x="2696770" y="906027"/>
                        <a:pt x="2690844" y="908249"/>
                      </a:cubicBezTo>
                      <a:cubicBezTo>
                        <a:pt x="2689363" y="900842"/>
                        <a:pt x="2690844" y="892694"/>
                        <a:pt x="2684178" y="887509"/>
                      </a:cubicBezTo>
                      <a:cubicBezTo>
                        <a:pt x="2683437" y="1020095"/>
                        <a:pt x="2682697" y="1153422"/>
                        <a:pt x="2682697" y="1286008"/>
                      </a:cubicBezTo>
                      <a:cubicBezTo>
                        <a:pt x="2682697" y="1291934"/>
                        <a:pt x="2682697" y="1297119"/>
                        <a:pt x="2689363" y="1299341"/>
                      </a:cubicBezTo>
                      <a:cubicBezTo>
                        <a:pt x="2689363" y="1294156"/>
                        <a:pt x="2690104" y="1289712"/>
                        <a:pt x="2690104" y="1284527"/>
                      </a:cubicBezTo>
                      <a:cubicBezTo>
                        <a:pt x="2695288" y="1297119"/>
                        <a:pt x="2698992" y="1309711"/>
                        <a:pt x="2693807" y="1323043"/>
                      </a:cubicBezTo>
                      <a:cubicBezTo>
                        <a:pt x="2684178" y="1347487"/>
                        <a:pt x="2686400" y="1371930"/>
                        <a:pt x="2686400" y="1396373"/>
                      </a:cubicBezTo>
                      <a:cubicBezTo>
                        <a:pt x="2686400" y="1480814"/>
                        <a:pt x="2685660" y="1565995"/>
                        <a:pt x="2686400" y="1650435"/>
                      </a:cubicBezTo>
                      <a:cubicBezTo>
                        <a:pt x="2686400" y="1675619"/>
                        <a:pt x="2680474" y="1697099"/>
                        <a:pt x="2660476" y="1713395"/>
                      </a:cubicBezTo>
                      <a:cubicBezTo>
                        <a:pt x="2652328" y="1723024"/>
                        <a:pt x="2643439" y="1732653"/>
                        <a:pt x="2635292" y="1742282"/>
                      </a:cubicBezTo>
                      <a:cubicBezTo>
                        <a:pt x="2596775" y="1763022"/>
                        <a:pt x="2557518" y="1780058"/>
                        <a:pt x="2510854" y="1776355"/>
                      </a:cubicBezTo>
                      <a:cubicBezTo>
                        <a:pt x="2477522" y="1773392"/>
                        <a:pt x="2443449" y="1777095"/>
                        <a:pt x="2409377" y="1775614"/>
                      </a:cubicBezTo>
                      <a:cubicBezTo>
                        <a:pt x="2390859" y="1774873"/>
                        <a:pt x="2384934" y="1786725"/>
                        <a:pt x="2381971" y="1797835"/>
                      </a:cubicBezTo>
                      <a:cubicBezTo>
                        <a:pt x="2378267" y="1813390"/>
                        <a:pt x="2392341" y="1817094"/>
                        <a:pt x="2404933" y="1819316"/>
                      </a:cubicBezTo>
                      <a:cubicBezTo>
                        <a:pt x="2421228" y="1823019"/>
                        <a:pt x="2437524" y="1825982"/>
                        <a:pt x="2453819" y="1828945"/>
                      </a:cubicBezTo>
                      <a:cubicBezTo>
                        <a:pt x="2455301" y="1831167"/>
                        <a:pt x="2456782" y="1834130"/>
                        <a:pt x="2458263" y="1836352"/>
                      </a:cubicBezTo>
                      <a:cubicBezTo>
                        <a:pt x="2458263" y="1836352"/>
                        <a:pt x="2458263" y="1836352"/>
                        <a:pt x="2458263" y="1836352"/>
                      </a:cubicBezTo>
                      <a:cubicBezTo>
                        <a:pt x="2467892" y="1889683"/>
                        <a:pt x="2467892" y="1889683"/>
                        <a:pt x="2520482" y="1889683"/>
                      </a:cubicBezTo>
                      <a:cubicBezTo>
                        <a:pt x="2530852" y="1889683"/>
                        <a:pt x="2541222" y="1890423"/>
                        <a:pt x="2550851" y="1889683"/>
                      </a:cubicBezTo>
                      <a:cubicBezTo>
                        <a:pt x="2601219" y="1883757"/>
                        <a:pt x="2650106" y="1872647"/>
                        <a:pt x="2690104" y="1837833"/>
                      </a:cubicBezTo>
                      <a:cubicBezTo>
                        <a:pt x="2690104" y="1837833"/>
                        <a:pt x="2690104" y="1837833"/>
                        <a:pt x="2690104" y="1837833"/>
                      </a:cubicBezTo>
                      <a:lnTo>
                        <a:pt x="2690844" y="1837833"/>
                      </a:lnTo>
                      <a:cubicBezTo>
                        <a:pt x="2690844" y="1837833"/>
                        <a:pt x="2690844" y="1837833"/>
                        <a:pt x="2690844" y="1837833"/>
                      </a:cubicBezTo>
                      <a:cubicBezTo>
                        <a:pt x="2756767" y="1796354"/>
                        <a:pt x="2797506" y="1736357"/>
                        <a:pt x="2798247" y="1657842"/>
                      </a:cubicBezTo>
                      <a:cubicBezTo>
                        <a:pt x="2799729" y="1183791"/>
                        <a:pt x="2798987" y="707518"/>
                        <a:pt x="2798987" y="231245"/>
                      </a:cubicBezTo>
                      <a:close/>
                      <a:moveTo>
                        <a:pt x="725755" y="62364"/>
                      </a:moveTo>
                      <a:cubicBezTo>
                        <a:pt x="710200" y="69771"/>
                        <a:pt x="698349" y="59401"/>
                        <a:pt x="690201" y="46068"/>
                      </a:cubicBezTo>
                      <a:cubicBezTo>
                        <a:pt x="680571" y="29773"/>
                        <a:pt x="699089" y="29773"/>
                        <a:pt x="705015" y="22366"/>
                      </a:cubicBezTo>
                      <a:cubicBezTo>
                        <a:pt x="730199" y="2367"/>
                        <a:pt x="753161" y="20884"/>
                        <a:pt x="777605" y="25329"/>
                      </a:cubicBezTo>
                      <a:cubicBezTo>
                        <a:pt x="767975" y="48290"/>
                        <a:pt x="745013" y="53475"/>
                        <a:pt x="725755" y="62364"/>
                      </a:cubicBezTo>
                      <a:close/>
                    </a:path>
                  </a:pathLst>
                </a:custGeom>
                <a:grpFill/>
                <a:ln w="7407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62" name="Freeform: Shape 310">
                  <a:extLst>
                    <a:ext uri="{FF2B5EF4-FFF2-40B4-BE49-F238E27FC236}">
                      <a16:creationId xmlns="" xmlns:a16="http://schemas.microsoft.com/office/drawing/2014/main" id="{0E35CC81-2B86-4CEA-8837-F20EB0A8AE29}"/>
                    </a:ext>
                  </a:extLst>
                </p:cNvPr>
                <p:cNvSpPr/>
                <p:nvPr/>
              </p:nvSpPr>
              <p:spPr>
                <a:xfrm>
                  <a:off x="8779033" y="2476826"/>
                  <a:ext cx="439777" cy="120613"/>
                </a:xfrm>
                <a:custGeom>
                  <a:avLst/>
                  <a:gdLst>
                    <a:gd name="connsiteX0" fmla="*/ 1281 w 439777"/>
                    <a:gd name="connsiteY0" fmla="*/ 84067 h 120613"/>
                    <a:gd name="connsiteX1" fmla="*/ 37576 w 439777"/>
                    <a:gd name="connsiteY1" fmla="*/ 120362 h 120613"/>
                    <a:gd name="connsiteX2" fmla="*/ 130164 w 439777"/>
                    <a:gd name="connsiteY2" fmla="*/ 109251 h 120613"/>
                    <a:gd name="connsiteX3" fmla="*/ 225714 w 439777"/>
                    <a:gd name="connsiteY3" fmla="*/ 118140 h 120613"/>
                    <a:gd name="connsiteX4" fmla="*/ 394595 w 439777"/>
                    <a:gd name="connsiteY4" fmla="*/ 120362 h 120613"/>
                    <a:gd name="connsiteX5" fmla="*/ 439778 w 439777"/>
                    <a:gd name="connsiteY5" fmla="*/ 115177 h 120613"/>
                    <a:gd name="connsiteX6" fmla="*/ 416076 w 439777"/>
                    <a:gd name="connsiteY6" fmla="*/ 65550 h 120613"/>
                    <a:gd name="connsiteX7" fmla="*/ 381262 w 439777"/>
                    <a:gd name="connsiteY7" fmla="*/ 12960 h 120613"/>
                    <a:gd name="connsiteX8" fmla="*/ 336079 w 439777"/>
                    <a:gd name="connsiteY8" fmla="*/ 4071 h 120613"/>
                    <a:gd name="connsiteX9" fmla="*/ 324969 w 439777"/>
                    <a:gd name="connsiteY9" fmla="*/ 8516 h 120613"/>
                    <a:gd name="connsiteX10" fmla="*/ 300526 w 439777"/>
                    <a:gd name="connsiteY10" fmla="*/ 11478 h 120613"/>
                    <a:gd name="connsiteX11" fmla="*/ 282749 w 439777"/>
                    <a:gd name="connsiteY11" fmla="*/ 4071 h 120613"/>
                    <a:gd name="connsiteX12" fmla="*/ 70166 w 439777"/>
                    <a:gd name="connsiteY12" fmla="*/ 5553 h 120613"/>
                    <a:gd name="connsiteX13" fmla="*/ 5725 w 439777"/>
                    <a:gd name="connsiteY13" fmla="*/ 12960 h 120613"/>
                    <a:gd name="connsiteX14" fmla="*/ 1281 w 439777"/>
                    <a:gd name="connsiteY14" fmla="*/ 84067 h 120613"/>
                    <a:gd name="connsiteX15" fmla="*/ 187938 w 439777"/>
                    <a:gd name="connsiteY15" fmla="*/ 64068 h 120613"/>
                    <a:gd name="connsiteX16" fmla="*/ 202012 w 439777"/>
                    <a:gd name="connsiteY16" fmla="*/ 87030 h 120613"/>
                    <a:gd name="connsiteX17" fmla="*/ 191642 w 439777"/>
                    <a:gd name="connsiteY17" fmla="*/ 101104 h 120613"/>
                    <a:gd name="connsiteX18" fmla="*/ 179050 w 439777"/>
                    <a:gd name="connsiteY18" fmla="*/ 75920 h 120613"/>
                    <a:gd name="connsiteX19" fmla="*/ 187938 w 439777"/>
                    <a:gd name="connsiteY19" fmla="*/ 64068 h 1206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439777" h="120613">
                      <a:moveTo>
                        <a:pt x="1281" y="84067"/>
                      </a:moveTo>
                      <a:cubicBezTo>
                        <a:pt x="-1682" y="112214"/>
                        <a:pt x="10169" y="118140"/>
                        <a:pt x="37576" y="120362"/>
                      </a:cubicBezTo>
                      <a:cubicBezTo>
                        <a:pt x="70166" y="123325"/>
                        <a:pt x="99794" y="98882"/>
                        <a:pt x="130164" y="109251"/>
                      </a:cubicBezTo>
                      <a:cubicBezTo>
                        <a:pt x="162014" y="121103"/>
                        <a:pt x="193864" y="117399"/>
                        <a:pt x="225714" y="118140"/>
                      </a:cubicBezTo>
                      <a:cubicBezTo>
                        <a:pt x="282008" y="119621"/>
                        <a:pt x="338302" y="119621"/>
                        <a:pt x="394595" y="120362"/>
                      </a:cubicBezTo>
                      <a:cubicBezTo>
                        <a:pt x="409409" y="118881"/>
                        <a:pt x="424223" y="117399"/>
                        <a:pt x="439778" y="115177"/>
                      </a:cubicBezTo>
                      <a:cubicBezTo>
                        <a:pt x="433853" y="95919"/>
                        <a:pt x="395336" y="95178"/>
                        <a:pt x="416076" y="65550"/>
                      </a:cubicBezTo>
                      <a:cubicBezTo>
                        <a:pt x="405706" y="47032"/>
                        <a:pt x="408669" y="17404"/>
                        <a:pt x="381262" y="12960"/>
                      </a:cubicBezTo>
                      <a:cubicBezTo>
                        <a:pt x="365707" y="10738"/>
                        <a:pt x="350153" y="11478"/>
                        <a:pt x="336079" y="4071"/>
                      </a:cubicBezTo>
                      <a:cubicBezTo>
                        <a:pt x="333116" y="2590"/>
                        <a:pt x="324969" y="6293"/>
                        <a:pt x="324969" y="8516"/>
                      </a:cubicBezTo>
                      <a:cubicBezTo>
                        <a:pt x="319044" y="35181"/>
                        <a:pt x="309414" y="21108"/>
                        <a:pt x="300526" y="11478"/>
                      </a:cubicBezTo>
                      <a:cubicBezTo>
                        <a:pt x="295340" y="5553"/>
                        <a:pt x="289415" y="4071"/>
                        <a:pt x="282749" y="4071"/>
                      </a:cubicBezTo>
                      <a:cubicBezTo>
                        <a:pt x="211641" y="4071"/>
                        <a:pt x="140533" y="2590"/>
                        <a:pt x="70166" y="5553"/>
                      </a:cubicBezTo>
                      <a:cubicBezTo>
                        <a:pt x="48686" y="6293"/>
                        <a:pt x="18317" y="-11484"/>
                        <a:pt x="5725" y="12960"/>
                      </a:cubicBezTo>
                      <a:cubicBezTo>
                        <a:pt x="-5386" y="32959"/>
                        <a:pt x="3503" y="60365"/>
                        <a:pt x="1281" y="84067"/>
                      </a:cubicBezTo>
                      <a:close/>
                      <a:moveTo>
                        <a:pt x="187938" y="64068"/>
                      </a:moveTo>
                      <a:cubicBezTo>
                        <a:pt x="204234" y="63328"/>
                        <a:pt x="197568" y="78142"/>
                        <a:pt x="202012" y="87030"/>
                      </a:cubicBezTo>
                      <a:cubicBezTo>
                        <a:pt x="204975" y="95919"/>
                        <a:pt x="201271" y="101844"/>
                        <a:pt x="191642" y="101104"/>
                      </a:cubicBezTo>
                      <a:cubicBezTo>
                        <a:pt x="174606" y="100363"/>
                        <a:pt x="184975" y="84067"/>
                        <a:pt x="179050" y="75920"/>
                      </a:cubicBezTo>
                      <a:cubicBezTo>
                        <a:pt x="171643" y="66290"/>
                        <a:pt x="182754" y="64068"/>
                        <a:pt x="187938" y="64068"/>
                      </a:cubicBezTo>
                      <a:close/>
                    </a:path>
                  </a:pathLst>
                </a:custGeom>
                <a:grpFill/>
                <a:ln w="7407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63" name="Freeform: Shape 311">
                  <a:extLst>
                    <a:ext uri="{FF2B5EF4-FFF2-40B4-BE49-F238E27FC236}">
                      <a16:creationId xmlns="" xmlns:a16="http://schemas.microsoft.com/office/drawing/2014/main" id="{2F274DF3-4119-460A-9114-834362283854}"/>
                    </a:ext>
                  </a:extLst>
                </p:cNvPr>
                <p:cNvSpPr/>
                <p:nvPr/>
              </p:nvSpPr>
              <p:spPr>
                <a:xfrm>
                  <a:off x="10343201" y="4256718"/>
                  <a:ext cx="1311047" cy="116639"/>
                </a:xfrm>
                <a:custGeom>
                  <a:avLst/>
                  <a:gdLst>
                    <a:gd name="connsiteX0" fmla="*/ 1273272 w 1311047"/>
                    <a:gd name="connsiteY0" fmla="*/ 86311 h 116639"/>
                    <a:gd name="connsiteX1" fmla="*/ 1225866 w 1311047"/>
                    <a:gd name="connsiteY1" fmla="*/ 43350 h 116639"/>
                    <a:gd name="connsiteX2" fmla="*/ 1230310 w 1311047"/>
                    <a:gd name="connsiteY2" fmla="*/ 32239 h 116639"/>
                    <a:gd name="connsiteX3" fmla="*/ 1244384 w 1311047"/>
                    <a:gd name="connsiteY3" fmla="*/ 9278 h 116639"/>
                    <a:gd name="connsiteX4" fmla="*/ 1215496 w 1311047"/>
                    <a:gd name="connsiteY4" fmla="*/ 4833 h 116639"/>
                    <a:gd name="connsiteX5" fmla="*/ 1192535 w 1311047"/>
                    <a:gd name="connsiteY5" fmla="*/ 2611 h 116639"/>
                    <a:gd name="connsiteX6" fmla="*/ 1204386 w 1311047"/>
                    <a:gd name="connsiteY6" fmla="*/ 10018 h 116639"/>
                    <a:gd name="connsiteX7" fmla="*/ 1194756 w 1311047"/>
                    <a:gd name="connsiteY7" fmla="*/ 15944 h 116639"/>
                    <a:gd name="connsiteX8" fmla="*/ 1134759 w 1311047"/>
                    <a:gd name="connsiteY8" fmla="*/ 389 h 116639"/>
                    <a:gd name="connsiteX9" fmla="*/ 1014025 w 1311047"/>
                    <a:gd name="connsiteY9" fmla="*/ 1130 h 116639"/>
                    <a:gd name="connsiteX10" fmla="*/ 62219 w 1311047"/>
                    <a:gd name="connsiteY10" fmla="*/ 1130 h 116639"/>
                    <a:gd name="connsiteX11" fmla="*/ 0 w 1311047"/>
                    <a:gd name="connsiteY11" fmla="*/ 1130 h 116639"/>
                    <a:gd name="connsiteX12" fmla="*/ 37776 w 1311047"/>
                    <a:gd name="connsiteY12" fmla="*/ 29277 h 116639"/>
                    <a:gd name="connsiteX13" fmla="*/ 74070 w 1311047"/>
                    <a:gd name="connsiteY13" fmla="*/ 90755 h 116639"/>
                    <a:gd name="connsiteX14" fmla="*/ 91848 w 1311047"/>
                    <a:gd name="connsiteY14" fmla="*/ 114458 h 116639"/>
                    <a:gd name="connsiteX15" fmla="*/ 369612 w 1311047"/>
                    <a:gd name="connsiteY15" fmla="*/ 115198 h 116639"/>
                    <a:gd name="connsiteX16" fmla="*/ 502939 w 1311047"/>
                    <a:gd name="connsiteY16" fmla="*/ 113717 h 116639"/>
                    <a:gd name="connsiteX17" fmla="*/ 610341 w 1311047"/>
                    <a:gd name="connsiteY17" fmla="*/ 115939 h 116639"/>
                    <a:gd name="connsiteX18" fmla="*/ 628117 w 1311047"/>
                    <a:gd name="connsiteY18" fmla="*/ 112976 h 116639"/>
                    <a:gd name="connsiteX19" fmla="*/ 651820 w 1311047"/>
                    <a:gd name="connsiteY19" fmla="*/ 110013 h 116639"/>
                    <a:gd name="connsiteX20" fmla="*/ 687373 w 1311047"/>
                    <a:gd name="connsiteY20" fmla="*/ 115939 h 116639"/>
                    <a:gd name="connsiteX21" fmla="*/ 1238458 w 1311047"/>
                    <a:gd name="connsiteY21" fmla="*/ 115939 h 116639"/>
                    <a:gd name="connsiteX22" fmla="*/ 1311047 w 1311047"/>
                    <a:gd name="connsiteY22" fmla="*/ 115939 h 116639"/>
                    <a:gd name="connsiteX23" fmla="*/ 1273272 w 1311047"/>
                    <a:gd name="connsiteY23" fmla="*/ 86311 h 116639"/>
                    <a:gd name="connsiteX24" fmla="*/ 962176 w 1311047"/>
                    <a:gd name="connsiteY24" fmla="*/ 108532 h 116639"/>
                    <a:gd name="connsiteX25" fmla="*/ 935510 w 1311047"/>
                    <a:gd name="connsiteY25" fmla="*/ 81867 h 116639"/>
                    <a:gd name="connsiteX26" fmla="*/ 948843 w 1311047"/>
                    <a:gd name="connsiteY26" fmla="*/ 70756 h 116639"/>
                    <a:gd name="connsiteX27" fmla="*/ 969583 w 1311047"/>
                    <a:gd name="connsiteY27" fmla="*/ 95199 h 116639"/>
                    <a:gd name="connsiteX28" fmla="*/ 962176 w 1311047"/>
                    <a:gd name="connsiteY28" fmla="*/ 108532 h 1166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1311047" h="116639">
                      <a:moveTo>
                        <a:pt x="1273272" y="86311"/>
                      </a:moveTo>
                      <a:cubicBezTo>
                        <a:pt x="1256235" y="81867"/>
                        <a:pt x="1245865" y="53720"/>
                        <a:pt x="1225866" y="43350"/>
                      </a:cubicBezTo>
                      <a:cubicBezTo>
                        <a:pt x="1225866" y="43350"/>
                        <a:pt x="1228088" y="35202"/>
                        <a:pt x="1230310" y="32239"/>
                      </a:cubicBezTo>
                      <a:cubicBezTo>
                        <a:pt x="1236236" y="25573"/>
                        <a:pt x="1250309" y="23351"/>
                        <a:pt x="1244384" y="9278"/>
                      </a:cubicBezTo>
                      <a:cubicBezTo>
                        <a:pt x="1237718" y="-7018"/>
                        <a:pt x="1225126" y="7796"/>
                        <a:pt x="1215496" y="4833"/>
                      </a:cubicBezTo>
                      <a:cubicBezTo>
                        <a:pt x="1208089" y="2611"/>
                        <a:pt x="1199942" y="3352"/>
                        <a:pt x="1192535" y="2611"/>
                      </a:cubicBezTo>
                      <a:cubicBezTo>
                        <a:pt x="1196238" y="7796"/>
                        <a:pt x="1203645" y="8537"/>
                        <a:pt x="1204386" y="10018"/>
                      </a:cubicBezTo>
                      <a:cubicBezTo>
                        <a:pt x="1205126" y="16685"/>
                        <a:pt x="1201423" y="17425"/>
                        <a:pt x="1194756" y="15944"/>
                      </a:cubicBezTo>
                      <a:cubicBezTo>
                        <a:pt x="1174017" y="12240"/>
                        <a:pt x="1157721" y="-2574"/>
                        <a:pt x="1134759" y="389"/>
                      </a:cubicBezTo>
                      <a:cubicBezTo>
                        <a:pt x="1094761" y="6315"/>
                        <a:pt x="1054022" y="1130"/>
                        <a:pt x="1014025" y="1130"/>
                      </a:cubicBezTo>
                      <a:cubicBezTo>
                        <a:pt x="697003" y="389"/>
                        <a:pt x="379981" y="1130"/>
                        <a:pt x="62219" y="1130"/>
                      </a:cubicBezTo>
                      <a:cubicBezTo>
                        <a:pt x="42220" y="1130"/>
                        <a:pt x="22221" y="1130"/>
                        <a:pt x="0" y="1130"/>
                      </a:cubicBezTo>
                      <a:cubicBezTo>
                        <a:pt x="9629" y="18907"/>
                        <a:pt x="26665" y="28536"/>
                        <a:pt x="37776" y="29277"/>
                      </a:cubicBezTo>
                      <a:cubicBezTo>
                        <a:pt x="85922" y="30758"/>
                        <a:pt x="51109" y="77423"/>
                        <a:pt x="74070" y="90755"/>
                      </a:cubicBezTo>
                      <a:cubicBezTo>
                        <a:pt x="51849" y="120383"/>
                        <a:pt x="75552" y="114458"/>
                        <a:pt x="91848" y="114458"/>
                      </a:cubicBezTo>
                      <a:cubicBezTo>
                        <a:pt x="184436" y="115198"/>
                        <a:pt x="277024" y="115198"/>
                        <a:pt x="369612" y="115198"/>
                      </a:cubicBezTo>
                      <a:cubicBezTo>
                        <a:pt x="414054" y="115198"/>
                        <a:pt x="458496" y="113717"/>
                        <a:pt x="502939" y="113717"/>
                      </a:cubicBezTo>
                      <a:cubicBezTo>
                        <a:pt x="538492" y="113717"/>
                        <a:pt x="574787" y="115198"/>
                        <a:pt x="610341" y="115939"/>
                      </a:cubicBezTo>
                      <a:cubicBezTo>
                        <a:pt x="616266" y="115939"/>
                        <a:pt x="628117" y="114458"/>
                        <a:pt x="628117" y="112976"/>
                      </a:cubicBezTo>
                      <a:cubicBezTo>
                        <a:pt x="631080" y="70015"/>
                        <a:pt x="646635" y="105569"/>
                        <a:pt x="651820" y="110013"/>
                      </a:cubicBezTo>
                      <a:cubicBezTo>
                        <a:pt x="662931" y="119643"/>
                        <a:pt x="675522" y="115939"/>
                        <a:pt x="687373" y="115939"/>
                      </a:cubicBezTo>
                      <a:cubicBezTo>
                        <a:pt x="871069" y="115939"/>
                        <a:pt x="1054764" y="115939"/>
                        <a:pt x="1238458" y="115939"/>
                      </a:cubicBezTo>
                      <a:cubicBezTo>
                        <a:pt x="1260679" y="115939"/>
                        <a:pt x="1282160" y="115939"/>
                        <a:pt x="1311047" y="115939"/>
                      </a:cubicBezTo>
                      <a:cubicBezTo>
                        <a:pt x="1296974" y="98903"/>
                        <a:pt x="1291048" y="90755"/>
                        <a:pt x="1273272" y="86311"/>
                      </a:cubicBezTo>
                      <a:close/>
                      <a:moveTo>
                        <a:pt x="962176" y="108532"/>
                      </a:moveTo>
                      <a:cubicBezTo>
                        <a:pt x="950324" y="103347"/>
                        <a:pt x="939213" y="94459"/>
                        <a:pt x="935510" y="81867"/>
                      </a:cubicBezTo>
                      <a:cubicBezTo>
                        <a:pt x="933288" y="75200"/>
                        <a:pt x="942917" y="70015"/>
                        <a:pt x="948843" y="70756"/>
                      </a:cubicBezTo>
                      <a:cubicBezTo>
                        <a:pt x="963657" y="72237"/>
                        <a:pt x="967360" y="84089"/>
                        <a:pt x="969583" y="95199"/>
                      </a:cubicBezTo>
                      <a:cubicBezTo>
                        <a:pt x="968841" y="101866"/>
                        <a:pt x="966620" y="110754"/>
                        <a:pt x="962176" y="108532"/>
                      </a:cubicBezTo>
                      <a:close/>
                    </a:path>
                  </a:pathLst>
                </a:custGeom>
                <a:grpFill/>
                <a:ln w="7407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64" name="Freeform: Shape 312">
                  <a:extLst>
                    <a:ext uri="{FF2B5EF4-FFF2-40B4-BE49-F238E27FC236}">
                      <a16:creationId xmlns="" xmlns:a16="http://schemas.microsoft.com/office/drawing/2014/main" id="{D219E60B-60E5-45A9-8FEF-6518B7F23DA5}"/>
                    </a:ext>
                  </a:extLst>
                </p:cNvPr>
                <p:cNvSpPr/>
                <p:nvPr/>
              </p:nvSpPr>
              <p:spPr>
                <a:xfrm>
                  <a:off x="9378716" y="4257105"/>
                  <a:ext cx="984505" cy="114810"/>
                </a:xfrm>
                <a:custGeom>
                  <a:avLst/>
                  <a:gdLst>
                    <a:gd name="connsiteX0" fmla="*/ 970410 w 984505"/>
                    <a:gd name="connsiteY0" fmla="*/ 77035 h 114810"/>
                    <a:gd name="connsiteX1" fmla="*/ 906710 w 984505"/>
                    <a:gd name="connsiteY1" fmla="*/ 65184 h 114810"/>
                    <a:gd name="connsiteX2" fmla="*/ 888192 w 984505"/>
                    <a:gd name="connsiteY2" fmla="*/ 54814 h 114810"/>
                    <a:gd name="connsiteX3" fmla="*/ 960041 w 984505"/>
                    <a:gd name="connsiteY3" fmla="*/ 20741 h 114810"/>
                    <a:gd name="connsiteX4" fmla="*/ 923006 w 984505"/>
                    <a:gd name="connsiteY4" fmla="*/ 742 h 114810"/>
                    <a:gd name="connsiteX5" fmla="*/ 526729 w 984505"/>
                    <a:gd name="connsiteY5" fmla="*/ 742 h 114810"/>
                    <a:gd name="connsiteX6" fmla="*/ 480064 w 984505"/>
                    <a:gd name="connsiteY6" fmla="*/ 31111 h 114810"/>
                    <a:gd name="connsiteX7" fmla="*/ 445251 w 984505"/>
                    <a:gd name="connsiteY7" fmla="*/ 1 h 114810"/>
                    <a:gd name="connsiteX8" fmla="*/ 211929 w 984505"/>
                    <a:gd name="connsiteY8" fmla="*/ 742 h 114810"/>
                    <a:gd name="connsiteX9" fmla="*/ 145266 w 984505"/>
                    <a:gd name="connsiteY9" fmla="*/ 34815 h 114810"/>
                    <a:gd name="connsiteX10" fmla="*/ 128229 w 984505"/>
                    <a:gd name="connsiteY10" fmla="*/ 41481 h 114810"/>
                    <a:gd name="connsiteX11" fmla="*/ 80083 w 984505"/>
                    <a:gd name="connsiteY11" fmla="*/ 25926 h 114810"/>
                    <a:gd name="connsiteX12" fmla="*/ 28975 w 984505"/>
                    <a:gd name="connsiteY12" fmla="*/ 65924 h 114810"/>
                    <a:gd name="connsiteX13" fmla="*/ 87 w 984505"/>
                    <a:gd name="connsiteY13" fmla="*/ 91108 h 114810"/>
                    <a:gd name="connsiteX14" fmla="*/ 35641 w 984505"/>
                    <a:gd name="connsiteY14" fmla="*/ 114811 h 114810"/>
                    <a:gd name="connsiteX15" fmla="*/ 533394 w 984505"/>
                    <a:gd name="connsiteY15" fmla="*/ 114070 h 114810"/>
                    <a:gd name="connsiteX16" fmla="*/ 585985 w 984505"/>
                    <a:gd name="connsiteY16" fmla="*/ 101478 h 114810"/>
                    <a:gd name="connsiteX17" fmla="*/ 605984 w 984505"/>
                    <a:gd name="connsiteY17" fmla="*/ 102960 h 114810"/>
                    <a:gd name="connsiteX18" fmla="*/ 630427 w 984505"/>
                    <a:gd name="connsiteY18" fmla="*/ 114070 h 114810"/>
                    <a:gd name="connsiteX19" fmla="*/ 962263 w 984505"/>
                    <a:gd name="connsiteY19" fmla="*/ 114070 h 114810"/>
                    <a:gd name="connsiteX20" fmla="*/ 983743 w 984505"/>
                    <a:gd name="connsiteY20" fmla="*/ 103700 h 114810"/>
                    <a:gd name="connsiteX21" fmla="*/ 970410 w 984505"/>
                    <a:gd name="connsiteY21" fmla="*/ 77035 h 1148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984505" h="114810">
                      <a:moveTo>
                        <a:pt x="970410" y="77035"/>
                      </a:moveTo>
                      <a:cubicBezTo>
                        <a:pt x="948930" y="74813"/>
                        <a:pt x="931894" y="51851"/>
                        <a:pt x="906710" y="65184"/>
                      </a:cubicBezTo>
                      <a:cubicBezTo>
                        <a:pt x="897822" y="70368"/>
                        <a:pt x="887452" y="67406"/>
                        <a:pt x="888192" y="54814"/>
                      </a:cubicBezTo>
                      <a:cubicBezTo>
                        <a:pt x="888933" y="32593"/>
                        <a:pt x="938560" y="8149"/>
                        <a:pt x="960041" y="20741"/>
                      </a:cubicBezTo>
                      <a:cubicBezTo>
                        <a:pt x="954855" y="-2221"/>
                        <a:pt x="938560" y="1"/>
                        <a:pt x="923006" y="742"/>
                      </a:cubicBezTo>
                      <a:cubicBezTo>
                        <a:pt x="791160" y="742"/>
                        <a:pt x="659314" y="742"/>
                        <a:pt x="526729" y="742"/>
                      </a:cubicBezTo>
                      <a:cubicBezTo>
                        <a:pt x="506729" y="742"/>
                        <a:pt x="483767" y="-4443"/>
                        <a:pt x="480064" y="31111"/>
                      </a:cubicBezTo>
                      <a:cubicBezTo>
                        <a:pt x="481545" y="-739"/>
                        <a:pt x="465250" y="1"/>
                        <a:pt x="445251" y="1"/>
                      </a:cubicBezTo>
                      <a:cubicBezTo>
                        <a:pt x="367477" y="742"/>
                        <a:pt x="289703" y="1"/>
                        <a:pt x="211929" y="742"/>
                      </a:cubicBezTo>
                      <a:cubicBezTo>
                        <a:pt x="185263" y="1483"/>
                        <a:pt x="153413" y="-4443"/>
                        <a:pt x="145266" y="34815"/>
                      </a:cubicBezTo>
                      <a:cubicBezTo>
                        <a:pt x="143784" y="40740"/>
                        <a:pt x="135636" y="41481"/>
                        <a:pt x="128229" y="41481"/>
                      </a:cubicBezTo>
                      <a:cubicBezTo>
                        <a:pt x="111193" y="42222"/>
                        <a:pt x="97120" y="34815"/>
                        <a:pt x="80083" y="25926"/>
                      </a:cubicBezTo>
                      <a:cubicBezTo>
                        <a:pt x="86009" y="72591"/>
                        <a:pt x="47492" y="55554"/>
                        <a:pt x="28975" y="65924"/>
                      </a:cubicBezTo>
                      <a:cubicBezTo>
                        <a:pt x="16383" y="72591"/>
                        <a:pt x="-1394" y="70368"/>
                        <a:pt x="87" y="91108"/>
                      </a:cubicBezTo>
                      <a:cubicBezTo>
                        <a:pt x="1569" y="112589"/>
                        <a:pt x="17123" y="114811"/>
                        <a:pt x="35641" y="114811"/>
                      </a:cubicBezTo>
                      <a:cubicBezTo>
                        <a:pt x="201559" y="114070"/>
                        <a:pt x="367477" y="114811"/>
                        <a:pt x="533394" y="114070"/>
                      </a:cubicBezTo>
                      <a:cubicBezTo>
                        <a:pt x="551912" y="114070"/>
                        <a:pt x="571171" y="119255"/>
                        <a:pt x="585985" y="101478"/>
                      </a:cubicBezTo>
                      <a:cubicBezTo>
                        <a:pt x="590429" y="95553"/>
                        <a:pt x="602280" y="93330"/>
                        <a:pt x="605984" y="102960"/>
                      </a:cubicBezTo>
                      <a:cubicBezTo>
                        <a:pt x="611168" y="116292"/>
                        <a:pt x="620798" y="114070"/>
                        <a:pt x="630427" y="114070"/>
                      </a:cubicBezTo>
                      <a:cubicBezTo>
                        <a:pt x="740792" y="114070"/>
                        <a:pt x="851897" y="114070"/>
                        <a:pt x="962263" y="114070"/>
                      </a:cubicBezTo>
                      <a:cubicBezTo>
                        <a:pt x="971152" y="114070"/>
                        <a:pt x="982262" y="115551"/>
                        <a:pt x="983743" y="103700"/>
                      </a:cubicBezTo>
                      <a:cubicBezTo>
                        <a:pt x="986706" y="93330"/>
                        <a:pt x="980780" y="78516"/>
                        <a:pt x="970410" y="77035"/>
                      </a:cubicBezTo>
                      <a:close/>
                    </a:path>
                  </a:pathLst>
                </a:custGeom>
                <a:grpFill/>
                <a:ln w="7407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65" name="Freeform: Shape 313">
                  <a:extLst>
                    <a:ext uri="{FF2B5EF4-FFF2-40B4-BE49-F238E27FC236}">
                      <a16:creationId xmlns="" xmlns:a16="http://schemas.microsoft.com/office/drawing/2014/main" id="{C4C76221-B47C-44B6-9A17-B4C62D1DA8F9}"/>
                    </a:ext>
                  </a:extLst>
                </p:cNvPr>
                <p:cNvSpPr/>
                <p:nvPr/>
              </p:nvSpPr>
              <p:spPr>
                <a:xfrm>
                  <a:off x="8777801" y="4256269"/>
                  <a:ext cx="575077" cy="117064"/>
                </a:xfrm>
                <a:custGeom>
                  <a:avLst/>
                  <a:gdLst>
                    <a:gd name="connsiteX0" fmla="*/ 521747 w 575077"/>
                    <a:gd name="connsiteY0" fmla="*/ 2319 h 117064"/>
                    <a:gd name="connsiteX1" fmla="*/ 486934 w 575077"/>
                    <a:gd name="connsiteY1" fmla="*/ 6763 h 117064"/>
                    <a:gd name="connsiteX2" fmla="*/ 423233 w 575077"/>
                    <a:gd name="connsiteY2" fmla="*/ 23059 h 117064"/>
                    <a:gd name="connsiteX3" fmla="*/ 423233 w 575077"/>
                    <a:gd name="connsiteY3" fmla="*/ 23059 h 117064"/>
                    <a:gd name="connsiteX4" fmla="*/ 423233 w 575077"/>
                    <a:gd name="connsiteY4" fmla="*/ 23059 h 117064"/>
                    <a:gd name="connsiteX5" fmla="*/ 389161 w 575077"/>
                    <a:gd name="connsiteY5" fmla="*/ 1578 h 117064"/>
                    <a:gd name="connsiteX6" fmla="*/ 175097 w 575077"/>
                    <a:gd name="connsiteY6" fmla="*/ 838 h 117064"/>
                    <a:gd name="connsiteX7" fmla="*/ 78805 w 575077"/>
                    <a:gd name="connsiteY7" fmla="*/ 838 h 117064"/>
                    <a:gd name="connsiteX8" fmla="*/ 8438 w 575077"/>
                    <a:gd name="connsiteY8" fmla="*/ 7504 h 117064"/>
                    <a:gd name="connsiteX9" fmla="*/ 3254 w 575077"/>
                    <a:gd name="connsiteY9" fmla="*/ 80834 h 117064"/>
                    <a:gd name="connsiteX10" fmla="*/ 3254 w 575077"/>
                    <a:gd name="connsiteY10" fmla="*/ 107499 h 117064"/>
                    <a:gd name="connsiteX11" fmla="*/ 17327 w 575077"/>
                    <a:gd name="connsiteY11" fmla="*/ 115647 h 117064"/>
                    <a:gd name="connsiteX12" fmla="*/ 328423 w 575077"/>
                    <a:gd name="connsiteY12" fmla="*/ 116388 h 117064"/>
                    <a:gd name="connsiteX13" fmla="*/ 399531 w 575077"/>
                    <a:gd name="connsiteY13" fmla="*/ 78612 h 117064"/>
                    <a:gd name="connsiteX14" fmla="*/ 413604 w 575077"/>
                    <a:gd name="connsiteY14" fmla="*/ 69723 h 117064"/>
                    <a:gd name="connsiteX15" fmla="*/ 451380 w 575077"/>
                    <a:gd name="connsiteY15" fmla="*/ 116388 h 117064"/>
                    <a:gd name="connsiteX16" fmla="*/ 502489 w 575077"/>
                    <a:gd name="connsiteY16" fmla="*/ 90463 h 117064"/>
                    <a:gd name="connsiteX17" fmla="*/ 575077 w 575077"/>
                    <a:gd name="connsiteY17" fmla="*/ 2319 h 117064"/>
                    <a:gd name="connsiteX18" fmla="*/ 521747 w 575077"/>
                    <a:gd name="connsiteY18" fmla="*/ 2319 h 117064"/>
                    <a:gd name="connsiteX19" fmla="*/ 115100 w 575077"/>
                    <a:gd name="connsiteY19" fmla="*/ 66761 h 117064"/>
                    <a:gd name="connsiteX20" fmla="*/ 72880 w 575077"/>
                    <a:gd name="connsiteY20" fmla="*/ 82315 h 117064"/>
                    <a:gd name="connsiteX21" fmla="*/ 65473 w 575077"/>
                    <a:gd name="connsiteY21" fmla="*/ 77871 h 117064"/>
                    <a:gd name="connsiteX22" fmla="*/ 59547 w 575077"/>
                    <a:gd name="connsiteY22" fmla="*/ 17133 h 117064"/>
                    <a:gd name="connsiteX23" fmla="*/ 59547 w 575077"/>
                    <a:gd name="connsiteY23" fmla="*/ 17133 h 117064"/>
                    <a:gd name="connsiteX24" fmla="*/ 60287 w 575077"/>
                    <a:gd name="connsiteY24" fmla="*/ 16393 h 117064"/>
                    <a:gd name="connsiteX25" fmla="*/ 60287 w 575077"/>
                    <a:gd name="connsiteY25" fmla="*/ 17133 h 117064"/>
                    <a:gd name="connsiteX26" fmla="*/ 61029 w 575077"/>
                    <a:gd name="connsiteY26" fmla="*/ 17133 h 117064"/>
                    <a:gd name="connsiteX27" fmla="*/ 61029 w 575077"/>
                    <a:gd name="connsiteY27" fmla="*/ 16393 h 117064"/>
                    <a:gd name="connsiteX28" fmla="*/ 61769 w 575077"/>
                    <a:gd name="connsiteY28" fmla="*/ 15652 h 117064"/>
                    <a:gd name="connsiteX29" fmla="*/ 63250 w 575077"/>
                    <a:gd name="connsiteY29" fmla="*/ 17133 h 117064"/>
                    <a:gd name="connsiteX30" fmla="*/ 89175 w 575077"/>
                    <a:gd name="connsiteY30" fmla="*/ 26022 h 117064"/>
                    <a:gd name="connsiteX31" fmla="*/ 115100 w 575077"/>
                    <a:gd name="connsiteY31" fmla="*/ 66761 h 1170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575077" h="117064">
                      <a:moveTo>
                        <a:pt x="521747" y="2319"/>
                      </a:moveTo>
                      <a:cubicBezTo>
                        <a:pt x="509896" y="3060"/>
                        <a:pt x="492859" y="-5088"/>
                        <a:pt x="486934" y="6763"/>
                      </a:cubicBezTo>
                      <a:cubicBezTo>
                        <a:pt x="471379" y="40095"/>
                        <a:pt x="447676" y="29725"/>
                        <a:pt x="423233" y="23059"/>
                      </a:cubicBezTo>
                      <a:cubicBezTo>
                        <a:pt x="423233" y="23059"/>
                        <a:pt x="423233" y="23059"/>
                        <a:pt x="423233" y="23059"/>
                      </a:cubicBezTo>
                      <a:cubicBezTo>
                        <a:pt x="423233" y="23059"/>
                        <a:pt x="423233" y="23059"/>
                        <a:pt x="423233" y="23059"/>
                      </a:cubicBezTo>
                      <a:cubicBezTo>
                        <a:pt x="421011" y="1578"/>
                        <a:pt x="405457" y="1578"/>
                        <a:pt x="389161" y="1578"/>
                      </a:cubicBezTo>
                      <a:cubicBezTo>
                        <a:pt x="318053" y="1578"/>
                        <a:pt x="246205" y="838"/>
                        <a:pt x="175097" y="838"/>
                      </a:cubicBezTo>
                      <a:cubicBezTo>
                        <a:pt x="143247" y="838"/>
                        <a:pt x="110656" y="838"/>
                        <a:pt x="78805" y="838"/>
                      </a:cubicBezTo>
                      <a:cubicBezTo>
                        <a:pt x="54362" y="2319"/>
                        <a:pt x="21771" y="-5088"/>
                        <a:pt x="8438" y="7504"/>
                      </a:cubicBezTo>
                      <a:cubicBezTo>
                        <a:pt x="-7857" y="22318"/>
                        <a:pt x="4735" y="55650"/>
                        <a:pt x="3254" y="80834"/>
                      </a:cubicBezTo>
                      <a:cubicBezTo>
                        <a:pt x="2513" y="89722"/>
                        <a:pt x="3254" y="98611"/>
                        <a:pt x="3254" y="107499"/>
                      </a:cubicBezTo>
                      <a:cubicBezTo>
                        <a:pt x="3994" y="116388"/>
                        <a:pt x="9920" y="117128"/>
                        <a:pt x="17327" y="115647"/>
                      </a:cubicBezTo>
                      <a:cubicBezTo>
                        <a:pt x="121026" y="115647"/>
                        <a:pt x="224724" y="116388"/>
                        <a:pt x="328423" y="116388"/>
                      </a:cubicBezTo>
                      <a:cubicBezTo>
                        <a:pt x="358051" y="116388"/>
                        <a:pt x="393605" y="125276"/>
                        <a:pt x="399531" y="78612"/>
                      </a:cubicBezTo>
                      <a:cubicBezTo>
                        <a:pt x="400271" y="74908"/>
                        <a:pt x="408419" y="72686"/>
                        <a:pt x="413604" y="69723"/>
                      </a:cubicBezTo>
                      <a:cubicBezTo>
                        <a:pt x="411382" y="88982"/>
                        <a:pt x="432122" y="114906"/>
                        <a:pt x="451380" y="116388"/>
                      </a:cubicBezTo>
                      <a:cubicBezTo>
                        <a:pt x="472861" y="117869"/>
                        <a:pt x="486934" y="116388"/>
                        <a:pt x="502489" y="90463"/>
                      </a:cubicBezTo>
                      <a:cubicBezTo>
                        <a:pt x="521006" y="60094"/>
                        <a:pt x="546931" y="31207"/>
                        <a:pt x="575077" y="2319"/>
                      </a:cubicBezTo>
                      <a:cubicBezTo>
                        <a:pt x="555079" y="1578"/>
                        <a:pt x="538042" y="838"/>
                        <a:pt x="521747" y="2319"/>
                      </a:cubicBezTo>
                      <a:close/>
                      <a:moveTo>
                        <a:pt x="115100" y="66761"/>
                      </a:moveTo>
                      <a:cubicBezTo>
                        <a:pt x="112878" y="83056"/>
                        <a:pt x="85472" y="70464"/>
                        <a:pt x="72880" y="82315"/>
                      </a:cubicBezTo>
                      <a:cubicBezTo>
                        <a:pt x="72139" y="83056"/>
                        <a:pt x="65473" y="79352"/>
                        <a:pt x="65473" y="77871"/>
                      </a:cubicBezTo>
                      <a:cubicBezTo>
                        <a:pt x="70658" y="57131"/>
                        <a:pt x="49918" y="37873"/>
                        <a:pt x="59547" y="17133"/>
                      </a:cubicBezTo>
                      <a:cubicBezTo>
                        <a:pt x="59547" y="17133"/>
                        <a:pt x="59547" y="17133"/>
                        <a:pt x="59547" y="17133"/>
                      </a:cubicBezTo>
                      <a:cubicBezTo>
                        <a:pt x="59547" y="17133"/>
                        <a:pt x="60287" y="16393"/>
                        <a:pt x="60287" y="16393"/>
                      </a:cubicBezTo>
                      <a:cubicBezTo>
                        <a:pt x="60287" y="16393"/>
                        <a:pt x="60287" y="16393"/>
                        <a:pt x="60287" y="17133"/>
                      </a:cubicBezTo>
                      <a:cubicBezTo>
                        <a:pt x="60287" y="17133"/>
                        <a:pt x="60287" y="17133"/>
                        <a:pt x="61029" y="17133"/>
                      </a:cubicBezTo>
                      <a:cubicBezTo>
                        <a:pt x="61029" y="17133"/>
                        <a:pt x="61029" y="16393"/>
                        <a:pt x="61029" y="16393"/>
                      </a:cubicBezTo>
                      <a:cubicBezTo>
                        <a:pt x="61029" y="16393"/>
                        <a:pt x="61769" y="15652"/>
                        <a:pt x="61769" y="15652"/>
                      </a:cubicBezTo>
                      <a:cubicBezTo>
                        <a:pt x="61769" y="16393"/>
                        <a:pt x="62510" y="16393"/>
                        <a:pt x="63250" y="17133"/>
                      </a:cubicBezTo>
                      <a:cubicBezTo>
                        <a:pt x="72880" y="16393"/>
                        <a:pt x="80287" y="23800"/>
                        <a:pt x="89175" y="26022"/>
                      </a:cubicBezTo>
                      <a:cubicBezTo>
                        <a:pt x="108433" y="32688"/>
                        <a:pt x="116582" y="57872"/>
                        <a:pt x="115100" y="66761"/>
                      </a:cubicBezTo>
                      <a:close/>
                    </a:path>
                  </a:pathLst>
                </a:custGeom>
                <a:grpFill/>
                <a:ln w="7407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sp>
            <p:nvSpPr>
              <p:cNvPr id="32" name="Freeform: Shape 280">
                <a:extLst>
                  <a:ext uri="{FF2B5EF4-FFF2-40B4-BE49-F238E27FC236}">
                    <a16:creationId xmlns="" xmlns:a16="http://schemas.microsoft.com/office/drawing/2014/main" id="{E2E95A87-17C1-4F22-B03C-936A0EC7924F}"/>
                  </a:ext>
                </a:extLst>
              </p:cNvPr>
              <p:cNvSpPr/>
              <p:nvPr/>
            </p:nvSpPr>
            <p:spPr>
              <a:xfrm>
                <a:off x="4154331" y="2768299"/>
                <a:ext cx="1906049" cy="53709"/>
              </a:xfrm>
              <a:custGeom>
                <a:avLst/>
                <a:gdLst>
                  <a:gd name="connsiteX0" fmla="*/ 934228 w 1546130"/>
                  <a:gd name="connsiteY0" fmla="*/ 26457 h 43567"/>
                  <a:gd name="connsiteX1" fmla="*/ 929274 w 1546130"/>
                  <a:gd name="connsiteY1" fmla="*/ 30586 h 43567"/>
                  <a:gd name="connsiteX2" fmla="*/ 939182 w 1546130"/>
                  <a:gd name="connsiteY2" fmla="*/ 40494 h 43567"/>
                  <a:gd name="connsiteX3" fmla="*/ 941935 w 1546130"/>
                  <a:gd name="connsiteY3" fmla="*/ 35540 h 43567"/>
                  <a:gd name="connsiteX4" fmla="*/ 934228 w 1546130"/>
                  <a:gd name="connsiteY4" fmla="*/ 26457 h 43567"/>
                  <a:gd name="connsiteX5" fmla="*/ 1074600 w 1546130"/>
                  <a:gd name="connsiteY5" fmla="*/ 5885 h 43567"/>
                  <a:gd name="connsiteX6" fmla="*/ 1074325 w 1546130"/>
                  <a:gd name="connsiteY6" fmla="*/ 6160 h 43567"/>
                  <a:gd name="connsiteX7" fmla="*/ 1074325 w 1546130"/>
                  <a:gd name="connsiteY7" fmla="*/ 6435 h 43567"/>
                  <a:gd name="connsiteX8" fmla="*/ 1074049 w 1546130"/>
                  <a:gd name="connsiteY8" fmla="*/ 6435 h 43567"/>
                  <a:gd name="connsiteX9" fmla="*/ 1074049 w 1546130"/>
                  <a:gd name="connsiteY9" fmla="*/ 6160 h 43567"/>
                  <a:gd name="connsiteX10" fmla="*/ 1073774 w 1546130"/>
                  <a:gd name="connsiteY10" fmla="*/ 6435 h 43567"/>
                  <a:gd name="connsiteX11" fmla="*/ 1075976 w 1546130"/>
                  <a:gd name="connsiteY11" fmla="*/ 29004 h 43567"/>
                  <a:gd name="connsiteX12" fmla="*/ 1078728 w 1546130"/>
                  <a:gd name="connsiteY12" fmla="*/ 30655 h 43567"/>
                  <a:gd name="connsiteX13" fmla="*/ 1094416 w 1546130"/>
                  <a:gd name="connsiteY13" fmla="*/ 24876 h 43567"/>
                  <a:gd name="connsiteX14" fmla="*/ 1084783 w 1546130"/>
                  <a:gd name="connsiteY14" fmla="*/ 9738 h 43567"/>
                  <a:gd name="connsiteX15" fmla="*/ 1075150 w 1546130"/>
                  <a:gd name="connsiteY15" fmla="*/ 6435 h 43567"/>
                  <a:gd name="connsiteX16" fmla="*/ 1074600 w 1546130"/>
                  <a:gd name="connsiteY16" fmla="*/ 5885 h 43567"/>
                  <a:gd name="connsiteX17" fmla="*/ 22951 w 1546130"/>
                  <a:gd name="connsiteY17" fmla="*/ 5815 h 43567"/>
                  <a:gd name="connsiteX18" fmla="*/ 22676 w 1546130"/>
                  <a:gd name="connsiteY18" fmla="*/ 6090 h 43567"/>
                  <a:gd name="connsiteX19" fmla="*/ 22676 w 1546130"/>
                  <a:gd name="connsiteY19" fmla="*/ 6365 h 43567"/>
                  <a:gd name="connsiteX20" fmla="*/ 22400 w 1546130"/>
                  <a:gd name="connsiteY20" fmla="*/ 6365 h 43567"/>
                  <a:gd name="connsiteX21" fmla="*/ 22400 w 1546130"/>
                  <a:gd name="connsiteY21" fmla="*/ 6090 h 43567"/>
                  <a:gd name="connsiteX22" fmla="*/ 22125 w 1546130"/>
                  <a:gd name="connsiteY22" fmla="*/ 6365 h 43567"/>
                  <a:gd name="connsiteX23" fmla="*/ 24327 w 1546130"/>
                  <a:gd name="connsiteY23" fmla="*/ 28934 h 43567"/>
                  <a:gd name="connsiteX24" fmla="*/ 27079 w 1546130"/>
                  <a:gd name="connsiteY24" fmla="*/ 30585 h 43567"/>
                  <a:gd name="connsiteX25" fmla="*/ 42767 w 1546130"/>
                  <a:gd name="connsiteY25" fmla="*/ 24806 h 43567"/>
                  <a:gd name="connsiteX26" fmla="*/ 33134 w 1546130"/>
                  <a:gd name="connsiteY26" fmla="*/ 9668 h 43567"/>
                  <a:gd name="connsiteX27" fmla="*/ 23501 w 1546130"/>
                  <a:gd name="connsiteY27" fmla="*/ 6365 h 43567"/>
                  <a:gd name="connsiteX28" fmla="*/ 22951 w 1546130"/>
                  <a:gd name="connsiteY28" fmla="*/ 5815 h 43567"/>
                  <a:gd name="connsiteX29" fmla="*/ 1440377 w 1546130"/>
                  <a:gd name="connsiteY29" fmla="*/ 380 h 43567"/>
                  <a:gd name="connsiteX30" fmla="*/ 1453313 w 1546130"/>
                  <a:gd name="connsiteY30" fmla="*/ 11940 h 43567"/>
                  <a:gd name="connsiteX31" fmla="*/ 1470652 w 1546130"/>
                  <a:gd name="connsiteY31" fmla="*/ 656 h 43567"/>
                  <a:gd name="connsiteX32" fmla="*/ 1546130 w 1546130"/>
                  <a:gd name="connsiteY32" fmla="*/ 656 h 43567"/>
                  <a:gd name="connsiteX33" fmla="*/ 1546130 w 1546130"/>
                  <a:gd name="connsiteY33" fmla="*/ 42765 h 43567"/>
                  <a:gd name="connsiteX34" fmla="*/ 1509184 w 1546130"/>
                  <a:gd name="connsiteY34" fmla="*/ 42765 h 43567"/>
                  <a:gd name="connsiteX35" fmla="*/ 1500101 w 1546130"/>
                  <a:gd name="connsiteY35" fmla="*/ 38637 h 43567"/>
                  <a:gd name="connsiteX36" fmla="*/ 1492670 w 1546130"/>
                  <a:gd name="connsiteY36" fmla="*/ 38086 h 43567"/>
                  <a:gd name="connsiteX37" fmla="*/ 1473129 w 1546130"/>
                  <a:gd name="connsiteY37" fmla="*/ 42765 h 43567"/>
                  <a:gd name="connsiteX38" fmla="*/ 1288176 w 1546130"/>
                  <a:gd name="connsiteY38" fmla="*/ 43040 h 43567"/>
                  <a:gd name="connsiteX39" fmla="*/ 1274965 w 1546130"/>
                  <a:gd name="connsiteY39" fmla="*/ 34233 h 43567"/>
                  <a:gd name="connsiteX40" fmla="*/ 1285699 w 1546130"/>
                  <a:gd name="connsiteY40" fmla="*/ 24876 h 43567"/>
                  <a:gd name="connsiteX41" fmla="*/ 1304690 w 1546130"/>
                  <a:gd name="connsiteY41" fmla="*/ 10013 h 43567"/>
                  <a:gd name="connsiteX42" fmla="*/ 1322580 w 1546130"/>
                  <a:gd name="connsiteY42" fmla="*/ 15793 h 43567"/>
                  <a:gd name="connsiteX43" fmla="*/ 1328910 w 1546130"/>
                  <a:gd name="connsiteY43" fmla="*/ 13316 h 43567"/>
                  <a:gd name="connsiteX44" fmla="*/ 1353680 w 1546130"/>
                  <a:gd name="connsiteY44" fmla="*/ 656 h 43567"/>
                  <a:gd name="connsiteX45" fmla="*/ 1440377 w 1546130"/>
                  <a:gd name="connsiteY45" fmla="*/ 380 h 43567"/>
                  <a:gd name="connsiteX46" fmla="*/ 388728 w 1546130"/>
                  <a:gd name="connsiteY46" fmla="*/ 310 h 43567"/>
                  <a:gd name="connsiteX47" fmla="*/ 401664 w 1546130"/>
                  <a:gd name="connsiteY47" fmla="*/ 11870 h 43567"/>
                  <a:gd name="connsiteX48" fmla="*/ 419003 w 1546130"/>
                  <a:gd name="connsiteY48" fmla="*/ 586 h 43567"/>
                  <a:gd name="connsiteX49" fmla="*/ 566250 w 1546130"/>
                  <a:gd name="connsiteY49" fmla="*/ 586 h 43567"/>
                  <a:gd name="connsiteX50" fmla="*/ 580011 w 1546130"/>
                  <a:gd name="connsiteY50" fmla="*/ 8017 h 43567"/>
                  <a:gd name="connsiteX51" fmla="*/ 553314 w 1546130"/>
                  <a:gd name="connsiteY51" fmla="*/ 20677 h 43567"/>
                  <a:gd name="connsiteX52" fmla="*/ 560194 w 1546130"/>
                  <a:gd name="connsiteY52" fmla="*/ 24531 h 43567"/>
                  <a:gd name="connsiteX53" fmla="*/ 583864 w 1546130"/>
                  <a:gd name="connsiteY53" fmla="*/ 28934 h 43567"/>
                  <a:gd name="connsiteX54" fmla="*/ 588818 w 1546130"/>
                  <a:gd name="connsiteY54" fmla="*/ 38842 h 43567"/>
                  <a:gd name="connsiteX55" fmla="*/ 580836 w 1546130"/>
                  <a:gd name="connsiteY55" fmla="*/ 42695 h 43567"/>
                  <a:gd name="connsiteX56" fmla="*/ 457535 w 1546130"/>
                  <a:gd name="connsiteY56" fmla="*/ 42695 h 43567"/>
                  <a:gd name="connsiteX57" fmla="*/ 448452 w 1546130"/>
                  <a:gd name="connsiteY57" fmla="*/ 38567 h 43567"/>
                  <a:gd name="connsiteX58" fmla="*/ 441021 w 1546130"/>
                  <a:gd name="connsiteY58" fmla="*/ 38016 h 43567"/>
                  <a:gd name="connsiteX59" fmla="*/ 421480 w 1546130"/>
                  <a:gd name="connsiteY59" fmla="*/ 42695 h 43567"/>
                  <a:gd name="connsiteX60" fmla="*/ 236527 w 1546130"/>
                  <a:gd name="connsiteY60" fmla="*/ 42970 h 43567"/>
                  <a:gd name="connsiteX61" fmla="*/ 223316 w 1546130"/>
                  <a:gd name="connsiteY61" fmla="*/ 34163 h 43567"/>
                  <a:gd name="connsiteX62" fmla="*/ 234050 w 1546130"/>
                  <a:gd name="connsiteY62" fmla="*/ 24806 h 43567"/>
                  <a:gd name="connsiteX63" fmla="*/ 253041 w 1546130"/>
                  <a:gd name="connsiteY63" fmla="*/ 9943 h 43567"/>
                  <a:gd name="connsiteX64" fmla="*/ 270931 w 1546130"/>
                  <a:gd name="connsiteY64" fmla="*/ 15723 h 43567"/>
                  <a:gd name="connsiteX65" fmla="*/ 277261 w 1546130"/>
                  <a:gd name="connsiteY65" fmla="*/ 13246 h 43567"/>
                  <a:gd name="connsiteX66" fmla="*/ 302031 w 1546130"/>
                  <a:gd name="connsiteY66" fmla="*/ 586 h 43567"/>
                  <a:gd name="connsiteX67" fmla="*/ 388728 w 1546130"/>
                  <a:gd name="connsiteY67" fmla="*/ 310 h 43567"/>
                  <a:gd name="connsiteX68" fmla="*/ 1066309 w 1546130"/>
                  <a:gd name="connsiteY68" fmla="*/ 71 h 43567"/>
                  <a:gd name="connsiteX69" fmla="*/ 1080930 w 1546130"/>
                  <a:gd name="connsiteY69" fmla="*/ 381 h 43567"/>
                  <a:gd name="connsiteX70" fmla="*/ 1116710 w 1546130"/>
                  <a:gd name="connsiteY70" fmla="*/ 381 h 43567"/>
                  <a:gd name="connsiteX71" fmla="*/ 1196250 w 1546130"/>
                  <a:gd name="connsiteY71" fmla="*/ 655 h 43567"/>
                  <a:gd name="connsiteX72" fmla="*/ 1208911 w 1546130"/>
                  <a:gd name="connsiteY72" fmla="*/ 8637 h 43567"/>
                  <a:gd name="connsiteX73" fmla="*/ 1232580 w 1546130"/>
                  <a:gd name="connsiteY73" fmla="*/ 2582 h 43567"/>
                  <a:gd name="connsiteX74" fmla="*/ 1245516 w 1546130"/>
                  <a:gd name="connsiteY74" fmla="*/ 931 h 43567"/>
                  <a:gd name="connsiteX75" fmla="*/ 1265332 w 1546130"/>
                  <a:gd name="connsiteY75" fmla="*/ 931 h 43567"/>
                  <a:gd name="connsiteX76" fmla="*/ 1238360 w 1546130"/>
                  <a:gd name="connsiteY76" fmla="*/ 33683 h 43567"/>
                  <a:gd name="connsiteX77" fmla="*/ 1219369 w 1546130"/>
                  <a:gd name="connsiteY77" fmla="*/ 43316 h 43567"/>
                  <a:gd name="connsiteX78" fmla="*/ 1205333 w 1546130"/>
                  <a:gd name="connsiteY78" fmla="*/ 25976 h 43567"/>
                  <a:gd name="connsiteX79" fmla="*/ 1200104 w 1546130"/>
                  <a:gd name="connsiteY79" fmla="*/ 29279 h 43567"/>
                  <a:gd name="connsiteX80" fmla="*/ 1173682 w 1546130"/>
                  <a:gd name="connsiteY80" fmla="*/ 43316 h 43567"/>
                  <a:gd name="connsiteX81" fmla="*/ 1068584 w 1546130"/>
                  <a:gd name="connsiteY81" fmla="*/ 43066 h 43567"/>
                  <a:gd name="connsiteX82" fmla="*/ 1068814 w 1546130"/>
                  <a:gd name="connsiteY82" fmla="*/ 43246 h 43567"/>
                  <a:gd name="connsiteX83" fmla="*/ 1041842 w 1546130"/>
                  <a:gd name="connsiteY83" fmla="*/ 43246 h 43567"/>
                  <a:gd name="connsiteX84" fmla="*/ 837072 w 1546130"/>
                  <a:gd name="connsiteY84" fmla="*/ 43246 h 43567"/>
                  <a:gd name="connsiteX85" fmla="*/ 823862 w 1546130"/>
                  <a:gd name="connsiteY85" fmla="*/ 41044 h 43567"/>
                  <a:gd name="connsiteX86" fmla="*/ 815054 w 1546130"/>
                  <a:gd name="connsiteY86" fmla="*/ 42145 h 43567"/>
                  <a:gd name="connsiteX87" fmla="*/ 808449 w 1546130"/>
                  <a:gd name="connsiteY87" fmla="*/ 43246 h 43567"/>
                  <a:gd name="connsiteX88" fmla="*/ 768541 w 1546130"/>
                  <a:gd name="connsiteY88" fmla="*/ 42420 h 43567"/>
                  <a:gd name="connsiteX89" fmla="*/ 719000 w 1546130"/>
                  <a:gd name="connsiteY89" fmla="*/ 42971 h 43567"/>
                  <a:gd name="connsiteX90" fmla="*/ 615790 w 1546130"/>
                  <a:gd name="connsiteY90" fmla="*/ 42696 h 43567"/>
                  <a:gd name="connsiteX91" fmla="*/ 609185 w 1546130"/>
                  <a:gd name="connsiteY91" fmla="*/ 33888 h 43567"/>
                  <a:gd name="connsiteX92" fmla="*/ 595699 w 1546130"/>
                  <a:gd name="connsiteY92" fmla="*/ 11045 h 43567"/>
                  <a:gd name="connsiteX93" fmla="*/ 581662 w 1546130"/>
                  <a:gd name="connsiteY93" fmla="*/ 586 h 43567"/>
                  <a:gd name="connsiteX94" fmla="*/ 604781 w 1546130"/>
                  <a:gd name="connsiteY94" fmla="*/ 586 h 43567"/>
                  <a:gd name="connsiteX95" fmla="*/ 958448 w 1546130"/>
                  <a:gd name="connsiteY95" fmla="*/ 586 h 43567"/>
                  <a:gd name="connsiteX96" fmla="*/ 1003310 w 1546130"/>
                  <a:gd name="connsiteY96" fmla="*/ 311 h 43567"/>
                  <a:gd name="connsiteX97" fmla="*/ 1025603 w 1546130"/>
                  <a:gd name="connsiteY97" fmla="*/ 6090 h 43567"/>
                  <a:gd name="connsiteX98" fmla="*/ 1029181 w 1546130"/>
                  <a:gd name="connsiteY98" fmla="*/ 3889 h 43567"/>
                  <a:gd name="connsiteX99" fmla="*/ 1024778 w 1546130"/>
                  <a:gd name="connsiteY99" fmla="*/ 1136 h 43567"/>
                  <a:gd name="connsiteX100" fmla="*/ 1033310 w 1546130"/>
                  <a:gd name="connsiteY100" fmla="*/ 1962 h 43567"/>
                  <a:gd name="connsiteX101" fmla="*/ 1044044 w 1546130"/>
                  <a:gd name="connsiteY101" fmla="*/ 3614 h 43567"/>
                  <a:gd name="connsiteX102" fmla="*/ 1038814 w 1546130"/>
                  <a:gd name="connsiteY102" fmla="*/ 12145 h 43567"/>
                  <a:gd name="connsiteX103" fmla="*/ 1037163 w 1546130"/>
                  <a:gd name="connsiteY103" fmla="*/ 16274 h 43567"/>
                  <a:gd name="connsiteX104" fmla="*/ 1046383 w 1546130"/>
                  <a:gd name="connsiteY104" fmla="*/ 25081 h 43567"/>
                  <a:gd name="connsiteX105" fmla="*/ 1052857 w 1546130"/>
                  <a:gd name="connsiteY105" fmla="*/ 30600 h 43567"/>
                  <a:gd name="connsiteX106" fmla="*/ 1052857 w 1546130"/>
                  <a:gd name="connsiteY106" fmla="*/ 30105 h 43567"/>
                  <a:gd name="connsiteX107" fmla="*/ 1054783 w 1546130"/>
                  <a:gd name="connsiteY107" fmla="*/ 2857 h 43567"/>
                  <a:gd name="connsiteX108" fmla="*/ 1066309 w 1546130"/>
                  <a:gd name="connsiteY108" fmla="*/ 71 h 43567"/>
                  <a:gd name="connsiteX109" fmla="*/ 14660 w 1546130"/>
                  <a:gd name="connsiteY109" fmla="*/ 1 h 43567"/>
                  <a:gd name="connsiteX110" fmla="*/ 29281 w 1546130"/>
                  <a:gd name="connsiteY110" fmla="*/ 311 h 43567"/>
                  <a:gd name="connsiteX111" fmla="*/ 65061 w 1546130"/>
                  <a:gd name="connsiteY111" fmla="*/ 311 h 43567"/>
                  <a:gd name="connsiteX112" fmla="*/ 144601 w 1546130"/>
                  <a:gd name="connsiteY112" fmla="*/ 585 h 43567"/>
                  <a:gd name="connsiteX113" fmla="*/ 157262 w 1546130"/>
                  <a:gd name="connsiteY113" fmla="*/ 8567 h 43567"/>
                  <a:gd name="connsiteX114" fmla="*/ 180931 w 1546130"/>
                  <a:gd name="connsiteY114" fmla="*/ 2512 h 43567"/>
                  <a:gd name="connsiteX115" fmla="*/ 193867 w 1546130"/>
                  <a:gd name="connsiteY115" fmla="*/ 861 h 43567"/>
                  <a:gd name="connsiteX116" fmla="*/ 213683 w 1546130"/>
                  <a:gd name="connsiteY116" fmla="*/ 861 h 43567"/>
                  <a:gd name="connsiteX117" fmla="*/ 186711 w 1546130"/>
                  <a:gd name="connsiteY117" fmla="*/ 33613 h 43567"/>
                  <a:gd name="connsiteX118" fmla="*/ 167720 w 1546130"/>
                  <a:gd name="connsiteY118" fmla="*/ 43246 h 43567"/>
                  <a:gd name="connsiteX119" fmla="*/ 153684 w 1546130"/>
                  <a:gd name="connsiteY119" fmla="*/ 25906 h 43567"/>
                  <a:gd name="connsiteX120" fmla="*/ 148455 w 1546130"/>
                  <a:gd name="connsiteY120" fmla="*/ 29209 h 43567"/>
                  <a:gd name="connsiteX121" fmla="*/ 122033 w 1546130"/>
                  <a:gd name="connsiteY121" fmla="*/ 43246 h 43567"/>
                  <a:gd name="connsiteX122" fmla="*/ 6437 w 1546130"/>
                  <a:gd name="connsiteY122" fmla="*/ 42971 h 43567"/>
                  <a:gd name="connsiteX123" fmla="*/ 1208 w 1546130"/>
                  <a:gd name="connsiteY123" fmla="*/ 39943 h 43567"/>
                  <a:gd name="connsiteX124" fmla="*/ 1208 w 1546130"/>
                  <a:gd name="connsiteY124" fmla="*/ 30035 h 43567"/>
                  <a:gd name="connsiteX125" fmla="*/ 3134 w 1546130"/>
                  <a:gd name="connsiteY125" fmla="*/ 2787 h 43567"/>
                  <a:gd name="connsiteX126" fmla="*/ 14660 w 1546130"/>
                  <a:gd name="connsiteY126" fmla="*/ 1 h 435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</a:cxnLst>
                <a:rect l="l" t="t" r="r" b="b"/>
                <a:pathLst>
                  <a:path w="1546130" h="43567">
                    <a:moveTo>
                      <a:pt x="934228" y="26457"/>
                    </a:moveTo>
                    <a:cubicBezTo>
                      <a:pt x="932026" y="26182"/>
                      <a:pt x="928448" y="28108"/>
                      <a:pt x="929274" y="30586"/>
                    </a:cubicBezTo>
                    <a:cubicBezTo>
                      <a:pt x="930650" y="35265"/>
                      <a:pt x="934778" y="38567"/>
                      <a:pt x="939182" y="40494"/>
                    </a:cubicBezTo>
                    <a:cubicBezTo>
                      <a:pt x="940834" y="41319"/>
                      <a:pt x="941659" y="38017"/>
                      <a:pt x="941935" y="35540"/>
                    </a:cubicBezTo>
                    <a:cubicBezTo>
                      <a:pt x="941109" y="31411"/>
                      <a:pt x="939733" y="27008"/>
                      <a:pt x="934228" y="26457"/>
                    </a:cubicBezTo>
                    <a:close/>
                    <a:moveTo>
                      <a:pt x="1074600" y="5885"/>
                    </a:moveTo>
                    <a:cubicBezTo>
                      <a:pt x="1074600" y="5885"/>
                      <a:pt x="1074325" y="6160"/>
                      <a:pt x="1074325" y="6160"/>
                    </a:cubicBezTo>
                    <a:cubicBezTo>
                      <a:pt x="1074325" y="6160"/>
                      <a:pt x="1074325" y="6435"/>
                      <a:pt x="1074325" y="6435"/>
                    </a:cubicBezTo>
                    <a:cubicBezTo>
                      <a:pt x="1074049" y="6435"/>
                      <a:pt x="1074049" y="6435"/>
                      <a:pt x="1074049" y="6435"/>
                    </a:cubicBezTo>
                    <a:cubicBezTo>
                      <a:pt x="1074049" y="6160"/>
                      <a:pt x="1074049" y="6160"/>
                      <a:pt x="1074049" y="6160"/>
                    </a:cubicBezTo>
                    <a:cubicBezTo>
                      <a:pt x="1074049" y="6160"/>
                      <a:pt x="1073774" y="6435"/>
                      <a:pt x="1073774" y="6435"/>
                    </a:cubicBezTo>
                    <a:cubicBezTo>
                      <a:pt x="1070196" y="14142"/>
                      <a:pt x="1077903" y="21298"/>
                      <a:pt x="1075976" y="29004"/>
                    </a:cubicBezTo>
                    <a:cubicBezTo>
                      <a:pt x="1075976" y="29554"/>
                      <a:pt x="1078453" y="30931"/>
                      <a:pt x="1078728" y="30655"/>
                    </a:cubicBezTo>
                    <a:cubicBezTo>
                      <a:pt x="1083407" y="26252"/>
                      <a:pt x="1093591" y="30931"/>
                      <a:pt x="1094416" y="24876"/>
                    </a:cubicBezTo>
                    <a:cubicBezTo>
                      <a:pt x="1094967" y="21573"/>
                      <a:pt x="1091939" y="12215"/>
                      <a:pt x="1084783" y="9738"/>
                    </a:cubicBezTo>
                    <a:cubicBezTo>
                      <a:pt x="1081481" y="8913"/>
                      <a:pt x="1078728" y="6160"/>
                      <a:pt x="1075150" y="6435"/>
                    </a:cubicBezTo>
                    <a:cubicBezTo>
                      <a:pt x="1074875" y="6160"/>
                      <a:pt x="1074600" y="6160"/>
                      <a:pt x="1074600" y="5885"/>
                    </a:cubicBezTo>
                    <a:close/>
                    <a:moveTo>
                      <a:pt x="22951" y="5815"/>
                    </a:moveTo>
                    <a:cubicBezTo>
                      <a:pt x="22951" y="5815"/>
                      <a:pt x="22676" y="6090"/>
                      <a:pt x="22676" y="6090"/>
                    </a:cubicBezTo>
                    <a:cubicBezTo>
                      <a:pt x="22676" y="6090"/>
                      <a:pt x="22676" y="6365"/>
                      <a:pt x="22676" y="6365"/>
                    </a:cubicBezTo>
                    <a:cubicBezTo>
                      <a:pt x="22400" y="6365"/>
                      <a:pt x="22400" y="6365"/>
                      <a:pt x="22400" y="6365"/>
                    </a:cubicBezTo>
                    <a:cubicBezTo>
                      <a:pt x="22400" y="6090"/>
                      <a:pt x="22400" y="6090"/>
                      <a:pt x="22400" y="6090"/>
                    </a:cubicBezTo>
                    <a:cubicBezTo>
                      <a:pt x="22400" y="6090"/>
                      <a:pt x="22125" y="6365"/>
                      <a:pt x="22125" y="6365"/>
                    </a:cubicBezTo>
                    <a:cubicBezTo>
                      <a:pt x="18547" y="14072"/>
                      <a:pt x="26254" y="21228"/>
                      <a:pt x="24327" y="28934"/>
                    </a:cubicBezTo>
                    <a:cubicBezTo>
                      <a:pt x="24327" y="29484"/>
                      <a:pt x="26804" y="30861"/>
                      <a:pt x="27079" y="30585"/>
                    </a:cubicBezTo>
                    <a:cubicBezTo>
                      <a:pt x="31758" y="26182"/>
                      <a:pt x="41942" y="30861"/>
                      <a:pt x="42767" y="24806"/>
                    </a:cubicBezTo>
                    <a:cubicBezTo>
                      <a:pt x="43318" y="21503"/>
                      <a:pt x="40290" y="12145"/>
                      <a:pt x="33134" y="9668"/>
                    </a:cubicBezTo>
                    <a:cubicBezTo>
                      <a:pt x="29832" y="8843"/>
                      <a:pt x="27079" y="6090"/>
                      <a:pt x="23501" y="6365"/>
                    </a:cubicBezTo>
                    <a:cubicBezTo>
                      <a:pt x="23226" y="6090"/>
                      <a:pt x="22951" y="6090"/>
                      <a:pt x="22951" y="5815"/>
                    </a:cubicBezTo>
                    <a:close/>
                    <a:moveTo>
                      <a:pt x="1440377" y="380"/>
                    </a:moveTo>
                    <a:cubicBezTo>
                      <a:pt x="1447808" y="380"/>
                      <a:pt x="1453863" y="105"/>
                      <a:pt x="1453313" y="11940"/>
                    </a:cubicBezTo>
                    <a:cubicBezTo>
                      <a:pt x="1454689" y="-1271"/>
                      <a:pt x="1463221" y="656"/>
                      <a:pt x="1470652" y="656"/>
                    </a:cubicBezTo>
                    <a:lnTo>
                      <a:pt x="1546130" y="656"/>
                    </a:lnTo>
                    <a:lnTo>
                      <a:pt x="1546130" y="42765"/>
                    </a:lnTo>
                    <a:lnTo>
                      <a:pt x="1509184" y="42765"/>
                    </a:lnTo>
                    <a:cubicBezTo>
                      <a:pt x="1505606" y="42765"/>
                      <a:pt x="1502027" y="43591"/>
                      <a:pt x="1500101" y="38637"/>
                    </a:cubicBezTo>
                    <a:cubicBezTo>
                      <a:pt x="1498725" y="35059"/>
                      <a:pt x="1494321" y="35885"/>
                      <a:pt x="1492670" y="38086"/>
                    </a:cubicBezTo>
                    <a:cubicBezTo>
                      <a:pt x="1487166" y="44692"/>
                      <a:pt x="1480009" y="42765"/>
                      <a:pt x="1473129" y="42765"/>
                    </a:cubicBezTo>
                    <a:cubicBezTo>
                      <a:pt x="1411478" y="43040"/>
                      <a:pt x="1349827" y="42765"/>
                      <a:pt x="1288176" y="43040"/>
                    </a:cubicBezTo>
                    <a:cubicBezTo>
                      <a:pt x="1281295" y="43040"/>
                      <a:pt x="1275516" y="42215"/>
                      <a:pt x="1274965" y="34233"/>
                    </a:cubicBezTo>
                    <a:cubicBezTo>
                      <a:pt x="1274415" y="26527"/>
                      <a:pt x="1281021" y="27353"/>
                      <a:pt x="1285699" y="24876"/>
                    </a:cubicBezTo>
                    <a:cubicBezTo>
                      <a:pt x="1292580" y="21022"/>
                      <a:pt x="1306892" y="27353"/>
                      <a:pt x="1304690" y="10013"/>
                    </a:cubicBezTo>
                    <a:cubicBezTo>
                      <a:pt x="1311020" y="13316"/>
                      <a:pt x="1316249" y="16069"/>
                      <a:pt x="1322580" y="15793"/>
                    </a:cubicBezTo>
                    <a:cubicBezTo>
                      <a:pt x="1325332" y="15793"/>
                      <a:pt x="1328359" y="15518"/>
                      <a:pt x="1328910" y="13316"/>
                    </a:cubicBezTo>
                    <a:cubicBezTo>
                      <a:pt x="1331937" y="-1271"/>
                      <a:pt x="1343772" y="931"/>
                      <a:pt x="1353680" y="656"/>
                    </a:cubicBezTo>
                    <a:cubicBezTo>
                      <a:pt x="1382579" y="380"/>
                      <a:pt x="1411478" y="656"/>
                      <a:pt x="1440377" y="380"/>
                    </a:cubicBezTo>
                    <a:close/>
                    <a:moveTo>
                      <a:pt x="388728" y="310"/>
                    </a:moveTo>
                    <a:cubicBezTo>
                      <a:pt x="396159" y="310"/>
                      <a:pt x="402214" y="35"/>
                      <a:pt x="401664" y="11870"/>
                    </a:cubicBezTo>
                    <a:cubicBezTo>
                      <a:pt x="403040" y="-1341"/>
                      <a:pt x="411572" y="586"/>
                      <a:pt x="419003" y="586"/>
                    </a:cubicBezTo>
                    <a:cubicBezTo>
                      <a:pt x="468268" y="586"/>
                      <a:pt x="517259" y="586"/>
                      <a:pt x="566250" y="586"/>
                    </a:cubicBezTo>
                    <a:cubicBezTo>
                      <a:pt x="572029" y="310"/>
                      <a:pt x="578084" y="-515"/>
                      <a:pt x="580011" y="8017"/>
                    </a:cubicBezTo>
                    <a:cubicBezTo>
                      <a:pt x="572029" y="3338"/>
                      <a:pt x="553589" y="12421"/>
                      <a:pt x="553314" y="20677"/>
                    </a:cubicBezTo>
                    <a:cubicBezTo>
                      <a:pt x="553039" y="25356"/>
                      <a:pt x="556892" y="26457"/>
                      <a:pt x="560194" y="24531"/>
                    </a:cubicBezTo>
                    <a:cubicBezTo>
                      <a:pt x="569552" y="19576"/>
                      <a:pt x="575882" y="28108"/>
                      <a:pt x="583864" y="28934"/>
                    </a:cubicBezTo>
                    <a:cubicBezTo>
                      <a:pt x="587717" y="29484"/>
                      <a:pt x="589919" y="34989"/>
                      <a:pt x="588818" y="38842"/>
                    </a:cubicBezTo>
                    <a:cubicBezTo>
                      <a:pt x="588268" y="43245"/>
                      <a:pt x="584139" y="42695"/>
                      <a:pt x="580836" y="42695"/>
                    </a:cubicBezTo>
                    <a:cubicBezTo>
                      <a:pt x="539827" y="42695"/>
                      <a:pt x="498543" y="42695"/>
                      <a:pt x="457535" y="42695"/>
                    </a:cubicBezTo>
                    <a:cubicBezTo>
                      <a:pt x="453957" y="42695"/>
                      <a:pt x="450378" y="43521"/>
                      <a:pt x="448452" y="38567"/>
                    </a:cubicBezTo>
                    <a:cubicBezTo>
                      <a:pt x="447076" y="34989"/>
                      <a:pt x="442672" y="35815"/>
                      <a:pt x="441021" y="38016"/>
                    </a:cubicBezTo>
                    <a:cubicBezTo>
                      <a:pt x="435517" y="44622"/>
                      <a:pt x="428360" y="42695"/>
                      <a:pt x="421480" y="42695"/>
                    </a:cubicBezTo>
                    <a:cubicBezTo>
                      <a:pt x="359829" y="42970"/>
                      <a:pt x="298178" y="42695"/>
                      <a:pt x="236527" y="42970"/>
                    </a:cubicBezTo>
                    <a:cubicBezTo>
                      <a:pt x="229646" y="42970"/>
                      <a:pt x="223867" y="42145"/>
                      <a:pt x="223316" y="34163"/>
                    </a:cubicBezTo>
                    <a:cubicBezTo>
                      <a:pt x="222766" y="26457"/>
                      <a:pt x="229372" y="27283"/>
                      <a:pt x="234050" y="24806"/>
                    </a:cubicBezTo>
                    <a:cubicBezTo>
                      <a:pt x="240931" y="20952"/>
                      <a:pt x="255243" y="27283"/>
                      <a:pt x="253041" y="9943"/>
                    </a:cubicBezTo>
                    <a:cubicBezTo>
                      <a:pt x="259371" y="13246"/>
                      <a:pt x="264600" y="15999"/>
                      <a:pt x="270931" y="15723"/>
                    </a:cubicBezTo>
                    <a:cubicBezTo>
                      <a:pt x="273683" y="15723"/>
                      <a:pt x="276710" y="15448"/>
                      <a:pt x="277261" y="13246"/>
                    </a:cubicBezTo>
                    <a:cubicBezTo>
                      <a:pt x="280288" y="-1341"/>
                      <a:pt x="292123" y="861"/>
                      <a:pt x="302031" y="586"/>
                    </a:cubicBezTo>
                    <a:cubicBezTo>
                      <a:pt x="330930" y="310"/>
                      <a:pt x="359829" y="586"/>
                      <a:pt x="388728" y="310"/>
                    </a:cubicBezTo>
                    <a:close/>
                    <a:moveTo>
                      <a:pt x="1066309" y="71"/>
                    </a:moveTo>
                    <a:cubicBezTo>
                      <a:pt x="1071091" y="105"/>
                      <a:pt x="1076389" y="656"/>
                      <a:pt x="1080930" y="381"/>
                    </a:cubicBezTo>
                    <a:cubicBezTo>
                      <a:pt x="1092765" y="381"/>
                      <a:pt x="1104875" y="381"/>
                      <a:pt x="1116710" y="381"/>
                    </a:cubicBezTo>
                    <a:cubicBezTo>
                      <a:pt x="1143132" y="381"/>
                      <a:pt x="1169828" y="655"/>
                      <a:pt x="1196250" y="655"/>
                    </a:cubicBezTo>
                    <a:cubicBezTo>
                      <a:pt x="1202306" y="655"/>
                      <a:pt x="1208085" y="655"/>
                      <a:pt x="1208911" y="8637"/>
                    </a:cubicBezTo>
                    <a:cubicBezTo>
                      <a:pt x="1217993" y="11114"/>
                      <a:pt x="1226800" y="14967"/>
                      <a:pt x="1232580" y="2582"/>
                    </a:cubicBezTo>
                    <a:cubicBezTo>
                      <a:pt x="1234782" y="-1822"/>
                      <a:pt x="1241112" y="1206"/>
                      <a:pt x="1245516" y="931"/>
                    </a:cubicBezTo>
                    <a:cubicBezTo>
                      <a:pt x="1251571" y="381"/>
                      <a:pt x="1257901" y="655"/>
                      <a:pt x="1265332" y="931"/>
                    </a:cubicBezTo>
                    <a:cubicBezTo>
                      <a:pt x="1254874" y="11665"/>
                      <a:pt x="1245241" y="22399"/>
                      <a:pt x="1238360" y="33683"/>
                    </a:cubicBezTo>
                    <a:cubicBezTo>
                      <a:pt x="1232580" y="43316"/>
                      <a:pt x="1227351" y="43866"/>
                      <a:pt x="1219369" y="43316"/>
                    </a:cubicBezTo>
                    <a:cubicBezTo>
                      <a:pt x="1212214" y="42765"/>
                      <a:pt x="1204507" y="33133"/>
                      <a:pt x="1205333" y="25976"/>
                    </a:cubicBezTo>
                    <a:cubicBezTo>
                      <a:pt x="1203406" y="27077"/>
                      <a:pt x="1200379" y="27903"/>
                      <a:pt x="1200104" y="29279"/>
                    </a:cubicBezTo>
                    <a:cubicBezTo>
                      <a:pt x="1197902" y="46618"/>
                      <a:pt x="1184691" y="43316"/>
                      <a:pt x="1173682" y="43316"/>
                    </a:cubicBezTo>
                    <a:lnTo>
                      <a:pt x="1068584" y="43066"/>
                    </a:lnTo>
                    <a:lnTo>
                      <a:pt x="1068814" y="43246"/>
                    </a:lnTo>
                    <a:cubicBezTo>
                      <a:pt x="1058080" y="43246"/>
                      <a:pt x="1050099" y="43246"/>
                      <a:pt x="1041842" y="43246"/>
                    </a:cubicBezTo>
                    <a:cubicBezTo>
                      <a:pt x="973586" y="43246"/>
                      <a:pt x="905329" y="43246"/>
                      <a:pt x="837072" y="43246"/>
                    </a:cubicBezTo>
                    <a:cubicBezTo>
                      <a:pt x="832669" y="43246"/>
                      <a:pt x="827990" y="44622"/>
                      <a:pt x="823862" y="41044"/>
                    </a:cubicBezTo>
                    <a:cubicBezTo>
                      <a:pt x="821935" y="39393"/>
                      <a:pt x="816155" y="26182"/>
                      <a:pt x="815054" y="42145"/>
                    </a:cubicBezTo>
                    <a:cubicBezTo>
                      <a:pt x="815054" y="42696"/>
                      <a:pt x="810651" y="43246"/>
                      <a:pt x="808449" y="43246"/>
                    </a:cubicBezTo>
                    <a:cubicBezTo>
                      <a:pt x="795238" y="42971"/>
                      <a:pt x="781752" y="42420"/>
                      <a:pt x="768541" y="42420"/>
                    </a:cubicBezTo>
                    <a:cubicBezTo>
                      <a:pt x="752028" y="42420"/>
                      <a:pt x="735514" y="42971"/>
                      <a:pt x="719000" y="42971"/>
                    </a:cubicBezTo>
                    <a:cubicBezTo>
                      <a:pt x="684597" y="42971"/>
                      <a:pt x="650194" y="42971"/>
                      <a:pt x="615790" y="42696"/>
                    </a:cubicBezTo>
                    <a:cubicBezTo>
                      <a:pt x="609735" y="42696"/>
                      <a:pt x="600928" y="44897"/>
                      <a:pt x="609185" y="33888"/>
                    </a:cubicBezTo>
                    <a:cubicBezTo>
                      <a:pt x="600653" y="28934"/>
                      <a:pt x="613588" y="11595"/>
                      <a:pt x="595699" y="11045"/>
                    </a:cubicBezTo>
                    <a:cubicBezTo>
                      <a:pt x="591570" y="10769"/>
                      <a:pt x="585240" y="7191"/>
                      <a:pt x="581662" y="586"/>
                    </a:cubicBezTo>
                    <a:cubicBezTo>
                      <a:pt x="589919" y="586"/>
                      <a:pt x="597350" y="586"/>
                      <a:pt x="604781" y="586"/>
                    </a:cubicBezTo>
                    <a:cubicBezTo>
                      <a:pt x="722853" y="586"/>
                      <a:pt x="840651" y="311"/>
                      <a:pt x="958448" y="586"/>
                    </a:cubicBezTo>
                    <a:cubicBezTo>
                      <a:pt x="973310" y="586"/>
                      <a:pt x="988448" y="2513"/>
                      <a:pt x="1003310" y="311"/>
                    </a:cubicBezTo>
                    <a:cubicBezTo>
                      <a:pt x="1011842" y="-791"/>
                      <a:pt x="1017897" y="4714"/>
                      <a:pt x="1025603" y="6090"/>
                    </a:cubicBezTo>
                    <a:cubicBezTo>
                      <a:pt x="1028080" y="6641"/>
                      <a:pt x="1029456" y="6366"/>
                      <a:pt x="1029181" y="3889"/>
                    </a:cubicBezTo>
                    <a:cubicBezTo>
                      <a:pt x="1028906" y="3338"/>
                      <a:pt x="1026154" y="3063"/>
                      <a:pt x="1024778" y="1136"/>
                    </a:cubicBezTo>
                    <a:cubicBezTo>
                      <a:pt x="1027530" y="1412"/>
                      <a:pt x="1030557" y="1136"/>
                      <a:pt x="1033310" y="1962"/>
                    </a:cubicBezTo>
                    <a:cubicBezTo>
                      <a:pt x="1036888" y="3063"/>
                      <a:pt x="1041567" y="-2442"/>
                      <a:pt x="1044044" y="3614"/>
                    </a:cubicBezTo>
                    <a:cubicBezTo>
                      <a:pt x="1046245" y="8843"/>
                      <a:pt x="1041016" y="9668"/>
                      <a:pt x="1038814" y="12145"/>
                    </a:cubicBezTo>
                    <a:cubicBezTo>
                      <a:pt x="1037989" y="13246"/>
                      <a:pt x="1037163" y="16274"/>
                      <a:pt x="1037163" y="16274"/>
                    </a:cubicBezTo>
                    <a:cubicBezTo>
                      <a:pt x="1040879" y="18201"/>
                      <a:pt x="1043700" y="21779"/>
                      <a:pt x="1046383" y="25081"/>
                    </a:cubicBezTo>
                    <a:lnTo>
                      <a:pt x="1052857" y="30600"/>
                    </a:lnTo>
                    <a:lnTo>
                      <a:pt x="1052857" y="30105"/>
                    </a:lnTo>
                    <a:cubicBezTo>
                      <a:pt x="1053407" y="20747"/>
                      <a:pt x="1048729" y="8362"/>
                      <a:pt x="1054783" y="2857"/>
                    </a:cubicBezTo>
                    <a:cubicBezTo>
                      <a:pt x="1057261" y="518"/>
                      <a:pt x="1061527" y="36"/>
                      <a:pt x="1066309" y="71"/>
                    </a:cubicBezTo>
                    <a:close/>
                    <a:moveTo>
                      <a:pt x="14660" y="1"/>
                    </a:moveTo>
                    <a:cubicBezTo>
                      <a:pt x="19442" y="35"/>
                      <a:pt x="24740" y="586"/>
                      <a:pt x="29281" y="311"/>
                    </a:cubicBezTo>
                    <a:cubicBezTo>
                      <a:pt x="41116" y="311"/>
                      <a:pt x="53226" y="311"/>
                      <a:pt x="65061" y="311"/>
                    </a:cubicBezTo>
                    <a:cubicBezTo>
                      <a:pt x="91483" y="311"/>
                      <a:pt x="118179" y="585"/>
                      <a:pt x="144601" y="585"/>
                    </a:cubicBezTo>
                    <a:cubicBezTo>
                      <a:pt x="150657" y="585"/>
                      <a:pt x="156436" y="585"/>
                      <a:pt x="157262" y="8567"/>
                    </a:cubicBezTo>
                    <a:cubicBezTo>
                      <a:pt x="166344" y="11044"/>
                      <a:pt x="175151" y="14897"/>
                      <a:pt x="180931" y="2512"/>
                    </a:cubicBezTo>
                    <a:cubicBezTo>
                      <a:pt x="183133" y="-1892"/>
                      <a:pt x="189463" y="1136"/>
                      <a:pt x="193867" y="861"/>
                    </a:cubicBezTo>
                    <a:cubicBezTo>
                      <a:pt x="199922" y="311"/>
                      <a:pt x="206252" y="585"/>
                      <a:pt x="213683" y="861"/>
                    </a:cubicBezTo>
                    <a:cubicBezTo>
                      <a:pt x="203225" y="11595"/>
                      <a:pt x="193592" y="22329"/>
                      <a:pt x="186711" y="33613"/>
                    </a:cubicBezTo>
                    <a:cubicBezTo>
                      <a:pt x="180931" y="43246"/>
                      <a:pt x="175702" y="43796"/>
                      <a:pt x="167720" y="43246"/>
                    </a:cubicBezTo>
                    <a:cubicBezTo>
                      <a:pt x="160565" y="42695"/>
                      <a:pt x="152858" y="33063"/>
                      <a:pt x="153684" y="25906"/>
                    </a:cubicBezTo>
                    <a:cubicBezTo>
                      <a:pt x="151757" y="27007"/>
                      <a:pt x="148730" y="27833"/>
                      <a:pt x="148455" y="29209"/>
                    </a:cubicBezTo>
                    <a:cubicBezTo>
                      <a:pt x="146253" y="46548"/>
                      <a:pt x="133042" y="43246"/>
                      <a:pt x="122033" y="43246"/>
                    </a:cubicBezTo>
                    <a:cubicBezTo>
                      <a:pt x="83501" y="43246"/>
                      <a:pt x="44969" y="42971"/>
                      <a:pt x="6437" y="42971"/>
                    </a:cubicBezTo>
                    <a:cubicBezTo>
                      <a:pt x="3685" y="43521"/>
                      <a:pt x="1483" y="43246"/>
                      <a:pt x="1208" y="39943"/>
                    </a:cubicBezTo>
                    <a:cubicBezTo>
                      <a:pt x="1208" y="36640"/>
                      <a:pt x="933" y="33338"/>
                      <a:pt x="1208" y="30035"/>
                    </a:cubicBezTo>
                    <a:cubicBezTo>
                      <a:pt x="1758" y="20677"/>
                      <a:pt x="-2920" y="8292"/>
                      <a:pt x="3134" y="2787"/>
                    </a:cubicBezTo>
                    <a:cubicBezTo>
                      <a:pt x="5612" y="448"/>
                      <a:pt x="9878" y="-34"/>
                      <a:pt x="14660" y="1"/>
                    </a:cubicBezTo>
                    <a:close/>
                  </a:path>
                </a:pathLst>
              </a:custGeom>
              <a:grpFill/>
              <a:ln w="7407" cap="flat">
                <a:noFill/>
                <a:prstDash val="solid"/>
                <a:miter/>
              </a:ln>
            </p:spPr>
            <p:txBody>
              <a:bodyPr wrap="square" rtlCol="0" anchor="ctr">
                <a:noAutofit/>
              </a:bodyPr>
              <a:lstStyle/>
              <a:p>
                <a:endParaRPr lang="en-US"/>
              </a:p>
            </p:txBody>
          </p:sp>
          <p:grpSp>
            <p:nvGrpSpPr>
              <p:cNvPr id="33" name="Graphic 35">
                <a:extLst>
                  <a:ext uri="{FF2B5EF4-FFF2-40B4-BE49-F238E27FC236}">
                    <a16:creationId xmlns="" xmlns:a16="http://schemas.microsoft.com/office/drawing/2014/main" id="{8084ED75-D2EE-4812-8445-4BB33C60AF42}"/>
                  </a:ext>
                </a:extLst>
              </p:cNvPr>
              <p:cNvGrpSpPr/>
              <p:nvPr/>
            </p:nvGrpSpPr>
            <p:grpSpPr>
              <a:xfrm>
                <a:off x="2594237" y="1896386"/>
                <a:ext cx="1562525" cy="984073"/>
                <a:chOff x="-59" y="2352663"/>
                <a:chExt cx="3411086" cy="2148287"/>
              </a:xfrm>
              <a:grpFill/>
            </p:grpSpPr>
            <p:sp>
              <p:nvSpPr>
                <p:cNvPr id="48" name="Freeform: Shape 296">
                  <a:extLst>
                    <a:ext uri="{FF2B5EF4-FFF2-40B4-BE49-F238E27FC236}">
                      <a16:creationId xmlns="" xmlns:a16="http://schemas.microsoft.com/office/drawing/2014/main" id="{560DB459-F669-46DC-A663-C5B36BA5A3D7}"/>
                    </a:ext>
                  </a:extLst>
                </p:cNvPr>
                <p:cNvSpPr/>
                <p:nvPr/>
              </p:nvSpPr>
              <p:spPr>
                <a:xfrm>
                  <a:off x="3039852" y="2357199"/>
                  <a:ext cx="302207" cy="94886"/>
                </a:xfrm>
                <a:custGeom>
                  <a:avLst/>
                  <a:gdLst>
                    <a:gd name="connsiteX0" fmla="*/ 8148 w 302207"/>
                    <a:gd name="connsiteY0" fmla="*/ 62960 h 94886"/>
                    <a:gd name="connsiteX1" fmla="*/ 51109 w 302207"/>
                    <a:gd name="connsiteY1" fmla="*/ 94069 h 94886"/>
                    <a:gd name="connsiteX2" fmla="*/ 172584 w 302207"/>
                    <a:gd name="connsiteY2" fmla="*/ 94810 h 94886"/>
                    <a:gd name="connsiteX3" fmla="*/ 214064 w 302207"/>
                    <a:gd name="connsiteY3" fmla="*/ 73330 h 94886"/>
                    <a:gd name="connsiteX4" fmla="*/ 302208 w 302207"/>
                    <a:gd name="connsiteY4" fmla="*/ 0 h 94886"/>
                    <a:gd name="connsiteX5" fmla="*/ 33332 w 302207"/>
                    <a:gd name="connsiteY5" fmla="*/ 0 h 94886"/>
                    <a:gd name="connsiteX6" fmla="*/ 59997 w 302207"/>
                    <a:gd name="connsiteY6" fmla="*/ 19258 h 94886"/>
                    <a:gd name="connsiteX7" fmla="*/ 77033 w 302207"/>
                    <a:gd name="connsiteY7" fmla="*/ 31850 h 94886"/>
                    <a:gd name="connsiteX8" fmla="*/ 59256 w 302207"/>
                    <a:gd name="connsiteY8" fmla="*/ 50368 h 94886"/>
                    <a:gd name="connsiteX9" fmla="*/ 0 w 302207"/>
                    <a:gd name="connsiteY9" fmla="*/ 49627 h 94886"/>
                    <a:gd name="connsiteX10" fmla="*/ 8148 w 302207"/>
                    <a:gd name="connsiteY10" fmla="*/ 62960 h 948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302207" h="94886">
                      <a:moveTo>
                        <a:pt x="8148" y="62960"/>
                      </a:moveTo>
                      <a:cubicBezTo>
                        <a:pt x="4444" y="98514"/>
                        <a:pt x="28147" y="94810"/>
                        <a:pt x="51109" y="94069"/>
                      </a:cubicBezTo>
                      <a:cubicBezTo>
                        <a:pt x="91847" y="93329"/>
                        <a:pt x="131846" y="93329"/>
                        <a:pt x="172584" y="94810"/>
                      </a:cubicBezTo>
                      <a:cubicBezTo>
                        <a:pt x="191842" y="95551"/>
                        <a:pt x="206657" y="91107"/>
                        <a:pt x="214064" y="73330"/>
                      </a:cubicBezTo>
                      <a:cubicBezTo>
                        <a:pt x="229618" y="37035"/>
                        <a:pt x="265172" y="23703"/>
                        <a:pt x="302208" y="0"/>
                      </a:cubicBezTo>
                      <a:cubicBezTo>
                        <a:pt x="207397" y="0"/>
                        <a:pt x="122216" y="0"/>
                        <a:pt x="33332" y="0"/>
                      </a:cubicBezTo>
                      <a:cubicBezTo>
                        <a:pt x="38517" y="13333"/>
                        <a:pt x="39998" y="25925"/>
                        <a:pt x="59997" y="19258"/>
                      </a:cubicBezTo>
                      <a:cubicBezTo>
                        <a:pt x="65182" y="17777"/>
                        <a:pt x="80737" y="18518"/>
                        <a:pt x="77033" y="31850"/>
                      </a:cubicBezTo>
                      <a:cubicBezTo>
                        <a:pt x="74811" y="39257"/>
                        <a:pt x="76293" y="52590"/>
                        <a:pt x="59256" y="50368"/>
                      </a:cubicBezTo>
                      <a:cubicBezTo>
                        <a:pt x="39998" y="48146"/>
                        <a:pt x="19999" y="49627"/>
                        <a:pt x="0" y="49627"/>
                      </a:cubicBezTo>
                      <a:cubicBezTo>
                        <a:pt x="741" y="58516"/>
                        <a:pt x="8148" y="61479"/>
                        <a:pt x="8148" y="62960"/>
                      </a:cubicBezTo>
                      <a:close/>
                    </a:path>
                  </a:pathLst>
                </a:custGeom>
                <a:grpFill/>
                <a:ln w="7407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9" name="Freeform: Shape 297">
                  <a:extLst>
                    <a:ext uri="{FF2B5EF4-FFF2-40B4-BE49-F238E27FC236}">
                      <a16:creationId xmlns="" xmlns:a16="http://schemas.microsoft.com/office/drawing/2014/main" id="{EA8559C0-B1B2-4339-98F6-C603FE6FE57D}"/>
                    </a:ext>
                  </a:extLst>
                </p:cNvPr>
                <p:cNvSpPr/>
                <p:nvPr/>
              </p:nvSpPr>
              <p:spPr>
                <a:xfrm>
                  <a:off x="3319838" y="2354214"/>
                  <a:ext cx="91129" cy="97888"/>
                </a:xfrm>
                <a:custGeom>
                  <a:avLst/>
                  <a:gdLst>
                    <a:gd name="connsiteX0" fmla="*/ 0 w 91129"/>
                    <a:gd name="connsiteY0" fmla="*/ 97795 h 97888"/>
                    <a:gd name="connsiteX1" fmla="*/ 52590 w 91129"/>
                    <a:gd name="connsiteY1" fmla="*/ 67426 h 97888"/>
                    <a:gd name="connsiteX2" fmla="*/ 87403 w 91129"/>
                    <a:gd name="connsiteY2" fmla="*/ 76315 h 97888"/>
                    <a:gd name="connsiteX3" fmla="*/ 88144 w 91129"/>
                    <a:gd name="connsiteY3" fmla="*/ 4466 h 97888"/>
                    <a:gd name="connsiteX4" fmla="*/ 32591 w 91129"/>
                    <a:gd name="connsiteY4" fmla="*/ 2244 h 97888"/>
                    <a:gd name="connsiteX5" fmla="*/ 25925 w 91129"/>
                    <a:gd name="connsiteY5" fmla="*/ 18540 h 97888"/>
                    <a:gd name="connsiteX6" fmla="*/ 0 w 91129"/>
                    <a:gd name="connsiteY6" fmla="*/ 97795 h 978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1129" h="97888">
                      <a:moveTo>
                        <a:pt x="0" y="97795"/>
                      </a:moveTo>
                      <a:cubicBezTo>
                        <a:pt x="25925" y="94092"/>
                        <a:pt x="57034" y="110387"/>
                        <a:pt x="52590" y="67426"/>
                      </a:cubicBezTo>
                      <a:cubicBezTo>
                        <a:pt x="66663" y="65945"/>
                        <a:pt x="71107" y="93351"/>
                        <a:pt x="87403" y="76315"/>
                      </a:cubicBezTo>
                      <a:cubicBezTo>
                        <a:pt x="91847" y="71130"/>
                        <a:pt x="92588" y="5948"/>
                        <a:pt x="88144" y="4466"/>
                      </a:cubicBezTo>
                      <a:cubicBezTo>
                        <a:pt x="70367" y="-2941"/>
                        <a:pt x="51109" y="763"/>
                        <a:pt x="32591" y="2244"/>
                      </a:cubicBezTo>
                      <a:cubicBezTo>
                        <a:pt x="24443" y="2985"/>
                        <a:pt x="23702" y="12614"/>
                        <a:pt x="25925" y="18540"/>
                      </a:cubicBezTo>
                      <a:cubicBezTo>
                        <a:pt x="38517" y="48909"/>
                        <a:pt x="17777" y="70389"/>
                        <a:pt x="0" y="97795"/>
                      </a:cubicBezTo>
                      <a:close/>
                    </a:path>
                  </a:pathLst>
                </a:custGeom>
                <a:grpFill/>
                <a:ln w="7407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50" name="Freeform: Shape 298">
                  <a:extLst>
                    <a:ext uri="{FF2B5EF4-FFF2-40B4-BE49-F238E27FC236}">
                      <a16:creationId xmlns="" xmlns:a16="http://schemas.microsoft.com/office/drawing/2014/main" id="{F98FB4C4-E0DC-450E-B38F-809A9404CE46}"/>
                    </a:ext>
                  </a:extLst>
                </p:cNvPr>
                <p:cNvSpPr/>
                <p:nvPr/>
              </p:nvSpPr>
              <p:spPr>
                <a:xfrm>
                  <a:off x="3256345" y="2437005"/>
                  <a:ext cx="30161" cy="18833"/>
                </a:xfrm>
                <a:custGeom>
                  <a:avLst/>
                  <a:gdLst>
                    <a:gd name="connsiteX0" fmla="*/ 6459 w 30161"/>
                    <a:gd name="connsiteY0" fmla="*/ 1671 h 18833"/>
                    <a:gd name="connsiteX1" fmla="*/ 1274 w 30161"/>
                    <a:gd name="connsiteY1" fmla="*/ 12041 h 18833"/>
                    <a:gd name="connsiteX2" fmla="*/ 30162 w 30161"/>
                    <a:gd name="connsiteY2" fmla="*/ 15004 h 18833"/>
                    <a:gd name="connsiteX3" fmla="*/ 6459 w 30161"/>
                    <a:gd name="connsiteY3" fmla="*/ 1671 h 188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0161" h="18833">
                      <a:moveTo>
                        <a:pt x="6459" y="1671"/>
                      </a:moveTo>
                      <a:cubicBezTo>
                        <a:pt x="2756" y="3153"/>
                        <a:pt x="-2429" y="7597"/>
                        <a:pt x="1274" y="12041"/>
                      </a:cubicBezTo>
                      <a:cubicBezTo>
                        <a:pt x="7941" y="20930"/>
                        <a:pt x="17570" y="20189"/>
                        <a:pt x="30162" y="15004"/>
                      </a:cubicBezTo>
                      <a:cubicBezTo>
                        <a:pt x="22755" y="6856"/>
                        <a:pt x="19792" y="-4254"/>
                        <a:pt x="6459" y="1671"/>
                      </a:cubicBezTo>
                      <a:close/>
                    </a:path>
                  </a:pathLst>
                </a:custGeom>
                <a:grpFill/>
                <a:ln w="7407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51" name="Freeform: Shape 299">
                  <a:extLst>
                    <a:ext uri="{FF2B5EF4-FFF2-40B4-BE49-F238E27FC236}">
                      <a16:creationId xmlns="" xmlns:a16="http://schemas.microsoft.com/office/drawing/2014/main" id="{83D6A475-0186-483E-95F8-7E8D854FC105}"/>
                    </a:ext>
                  </a:extLst>
                </p:cNvPr>
                <p:cNvSpPr/>
                <p:nvPr/>
              </p:nvSpPr>
              <p:spPr>
                <a:xfrm>
                  <a:off x="2342824" y="2354940"/>
                  <a:ext cx="695546" cy="97613"/>
                </a:xfrm>
                <a:custGeom>
                  <a:avLst/>
                  <a:gdLst>
                    <a:gd name="connsiteX0" fmla="*/ 28912 w 695546"/>
                    <a:gd name="connsiteY0" fmla="*/ 70404 h 97613"/>
                    <a:gd name="connsiteX1" fmla="*/ 24 w 695546"/>
                    <a:gd name="connsiteY1" fmla="*/ 85959 h 97613"/>
                    <a:gd name="connsiteX2" fmla="*/ 30393 w 695546"/>
                    <a:gd name="connsiteY2" fmla="*/ 96329 h 97613"/>
                    <a:gd name="connsiteX3" fmla="*/ 665918 w 695546"/>
                    <a:gd name="connsiteY3" fmla="*/ 96329 h 97613"/>
                    <a:gd name="connsiteX4" fmla="*/ 685917 w 695546"/>
                    <a:gd name="connsiteY4" fmla="*/ 96329 h 97613"/>
                    <a:gd name="connsiteX5" fmla="*/ 695546 w 695546"/>
                    <a:gd name="connsiteY5" fmla="*/ 85218 h 97613"/>
                    <a:gd name="connsiteX6" fmla="*/ 686658 w 695546"/>
                    <a:gd name="connsiteY6" fmla="*/ 75589 h 97613"/>
                    <a:gd name="connsiteX7" fmla="*/ 666659 w 695546"/>
                    <a:gd name="connsiteY7" fmla="*/ 35591 h 97613"/>
                    <a:gd name="connsiteX8" fmla="*/ 639993 w 695546"/>
                    <a:gd name="connsiteY8" fmla="*/ 37 h 97613"/>
                    <a:gd name="connsiteX9" fmla="*/ 437040 w 695546"/>
                    <a:gd name="connsiteY9" fmla="*/ 778 h 97613"/>
                    <a:gd name="connsiteX10" fmla="*/ 392598 w 695546"/>
                    <a:gd name="connsiteY10" fmla="*/ 37813 h 97613"/>
                    <a:gd name="connsiteX11" fmla="*/ 386672 w 695546"/>
                    <a:gd name="connsiteY11" fmla="*/ 49664 h 97613"/>
                    <a:gd name="connsiteX12" fmla="*/ 366673 w 695546"/>
                    <a:gd name="connsiteY12" fmla="*/ 61515 h 97613"/>
                    <a:gd name="connsiteX13" fmla="*/ 358526 w 695546"/>
                    <a:gd name="connsiteY13" fmla="*/ 41516 h 97613"/>
                    <a:gd name="connsiteX14" fmla="*/ 367414 w 695546"/>
                    <a:gd name="connsiteY14" fmla="*/ 778 h 97613"/>
                    <a:gd name="connsiteX15" fmla="*/ 140758 w 695546"/>
                    <a:gd name="connsiteY15" fmla="*/ 778 h 97613"/>
                    <a:gd name="connsiteX16" fmla="*/ 94094 w 695546"/>
                    <a:gd name="connsiteY16" fmla="*/ 22258 h 97613"/>
                    <a:gd name="connsiteX17" fmla="*/ 68910 w 695546"/>
                    <a:gd name="connsiteY17" fmla="*/ 33369 h 97613"/>
                    <a:gd name="connsiteX18" fmla="*/ 25208 w 695546"/>
                    <a:gd name="connsiteY18" fmla="*/ 42998 h 97613"/>
                    <a:gd name="connsiteX19" fmla="*/ 18542 w 695546"/>
                    <a:gd name="connsiteY19" fmla="*/ 51886 h 97613"/>
                    <a:gd name="connsiteX20" fmla="*/ 26690 w 695546"/>
                    <a:gd name="connsiteY20" fmla="*/ 60775 h 97613"/>
                    <a:gd name="connsiteX21" fmla="*/ 41504 w 695546"/>
                    <a:gd name="connsiteY21" fmla="*/ 63738 h 97613"/>
                    <a:gd name="connsiteX22" fmla="*/ 28912 w 695546"/>
                    <a:gd name="connsiteY22" fmla="*/ 70404 h 976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695546" h="97613">
                      <a:moveTo>
                        <a:pt x="28912" y="70404"/>
                      </a:moveTo>
                      <a:cubicBezTo>
                        <a:pt x="15579" y="70404"/>
                        <a:pt x="-716" y="71885"/>
                        <a:pt x="24" y="85959"/>
                      </a:cubicBezTo>
                      <a:cubicBezTo>
                        <a:pt x="765" y="102995"/>
                        <a:pt x="19283" y="96329"/>
                        <a:pt x="30393" y="96329"/>
                      </a:cubicBezTo>
                      <a:cubicBezTo>
                        <a:pt x="242235" y="97069"/>
                        <a:pt x="454077" y="96329"/>
                        <a:pt x="665918" y="96329"/>
                      </a:cubicBezTo>
                      <a:cubicBezTo>
                        <a:pt x="672584" y="96329"/>
                        <a:pt x="679251" y="96329"/>
                        <a:pt x="685917" y="96329"/>
                      </a:cubicBezTo>
                      <a:cubicBezTo>
                        <a:pt x="693324" y="96329"/>
                        <a:pt x="695546" y="91884"/>
                        <a:pt x="695546" y="85218"/>
                      </a:cubicBezTo>
                      <a:cubicBezTo>
                        <a:pt x="695546" y="78552"/>
                        <a:pt x="694065" y="75589"/>
                        <a:pt x="686658" y="75589"/>
                      </a:cubicBezTo>
                      <a:cubicBezTo>
                        <a:pt x="657770" y="73367"/>
                        <a:pt x="658511" y="56330"/>
                        <a:pt x="666659" y="35591"/>
                      </a:cubicBezTo>
                      <a:cubicBezTo>
                        <a:pt x="677029" y="9666"/>
                        <a:pt x="669622" y="-704"/>
                        <a:pt x="639993" y="37"/>
                      </a:cubicBezTo>
                      <a:cubicBezTo>
                        <a:pt x="572589" y="1518"/>
                        <a:pt x="505185" y="778"/>
                        <a:pt x="437040" y="778"/>
                      </a:cubicBezTo>
                      <a:cubicBezTo>
                        <a:pt x="411856" y="778"/>
                        <a:pt x="380747" y="-7370"/>
                        <a:pt x="392598" y="37813"/>
                      </a:cubicBezTo>
                      <a:cubicBezTo>
                        <a:pt x="393339" y="40776"/>
                        <a:pt x="388894" y="45220"/>
                        <a:pt x="386672" y="49664"/>
                      </a:cubicBezTo>
                      <a:cubicBezTo>
                        <a:pt x="382969" y="59293"/>
                        <a:pt x="378525" y="62997"/>
                        <a:pt x="366673" y="61515"/>
                      </a:cubicBezTo>
                      <a:cubicBezTo>
                        <a:pt x="349637" y="59293"/>
                        <a:pt x="361488" y="47442"/>
                        <a:pt x="358526" y="41516"/>
                      </a:cubicBezTo>
                      <a:cubicBezTo>
                        <a:pt x="352600" y="28184"/>
                        <a:pt x="371858" y="19295"/>
                        <a:pt x="367414" y="778"/>
                      </a:cubicBezTo>
                      <a:cubicBezTo>
                        <a:pt x="291862" y="778"/>
                        <a:pt x="216310" y="778"/>
                        <a:pt x="140758" y="778"/>
                      </a:cubicBezTo>
                      <a:cubicBezTo>
                        <a:pt x="121500" y="778"/>
                        <a:pt x="102982" y="-2185"/>
                        <a:pt x="94094" y="22258"/>
                      </a:cubicBezTo>
                      <a:cubicBezTo>
                        <a:pt x="91131" y="29665"/>
                        <a:pt x="80021" y="38554"/>
                        <a:pt x="68910" y="33369"/>
                      </a:cubicBezTo>
                      <a:cubicBezTo>
                        <a:pt x="51133" y="24480"/>
                        <a:pt x="41504" y="45961"/>
                        <a:pt x="25208" y="42998"/>
                      </a:cubicBezTo>
                      <a:cubicBezTo>
                        <a:pt x="20023" y="42257"/>
                        <a:pt x="16320" y="46701"/>
                        <a:pt x="18542" y="51886"/>
                      </a:cubicBezTo>
                      <a:cubicBezTo>
                        <a:pt x="20023" y="55590"/>
                        <a:pt x="23727" y="57812"/>
                        <a:pt x="26690" y="60775"/>
                      </a:cubicBezTo>
                      <a:cubicBezTo>
                        <a:pt x="34097" y="51886"/>
                        <a:pt x="40023" y="57812"/>
                        <a:pt x="41504" y="63738"/>
                      </a:cubicBezTo>
                      <a:cubicBezTo>
                        <a:pt x="44467" y="73367"/>
                        <a:pt x="34097" y="70404"/>
                        <a:pt x="28912" y="70404"/>
                      </a:cubicBezTo>
                      <a:close/>
                    </a:path>
                  </a:pathLst>
                </a:custGeom>
                <a:grpFill/>
                <a:ln w="7407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52" name="Freeform: Shape 300">
                  <a:extLst>
                    <a:ext uri="{FF2B5EF4-FFF2-40B4-BE49-F238E27FC236}">
                      <a16:creationId xmlns="" xmlns:a16="http://schemas.microsoft.com/office/drawing/2014/main" id="{2EF655D1-CBAE-4C59-BA3A-525F7ECB391E}"/>
                    </a:ext>
                  </a:extLst>
                </p:cNvPr>
                <p:cNvSpPr/>
                <p:nvPr/>
              </p:nvSpPr>
              <p:spPr>
                <a:xfrm>
                  <a:off x="1625846" y="2352663"/>
                  <a:ext cx="719224" cy="95642"/>
                </a:xfrm>
                <a:custGeom>
                  <a:avLst/>
                  <a:gdLst>
                    <a:gd name="connsiteX0" fmla="*/ 685893 w 719224"/>
                    <a:gd name="connsiteY0" fmla="*/ 95643 h 95642"/>
                    <a:gd name="connsiteX1" fmla="*/ 671819 w 719224"/>
                    <a:gd name="connsiteY1" fmla="*/ 84532 h 95642"/>
                    <a:gd name="connsiteX2" fmla="*/ 602934 w 719224"/>
                    <a:gd name="connsiteY2" fmla="*/ 56385 h 95642"/>
                    <a:gd name="connsiteX3" fmla="*/ 603674 w 719224"/>
                    <a:gd name="connsiteY3" fmla="*/ 25276 h 95642"/>
                    <a:gd name="connsiteX4" fmla="*/ 637006 w 719224"/>
                    <a:gd name="connsiteY4" fmla="*/ 21572 h 95642"/>
                    <a:gd name="connsiteX5" fmla="*/ 719224 w 719224"/>
                    <a:gd name="connsiteY5" fmla="*/ 832 h 95642"/>
                    <a:gd name="connsiteX6" fmla="*/ 397018 w 719224"/>
                    <a:gd name="connsiteY6" fmla="*/ 832 h 95642"/>
                    <a:gd name="connsiteX7" fmla="*/ 383685 w 719224"/>
                    <a:gd name="connsiteY7" fmla="*/ 6758 h 95642"/>
                    <a:gd name="connsiteX8" fmla="*/ 391092 w 719224"/>
                    <a:gd name="connsiteY8" fmla="*/ 20831 h 95642"/>
                    <a:gd name="connsiteX9" fmla="*/ 419980 w 719224"/>
                    <a:gd name="connsiteY9" fmla="*/ 4536 h 95642"/>
                    <a:gd name="connsiteX10" fmla="*/ 440719 w 719224"/>
                    <a:gd name="connsiteY10" fmla="*/ 54163 h 95642"/>
                    <a:gd name="connsiteX11" fmla="*/ 431090 w 719224"/>
                    <a:gd name="connsiteY11" fmla="*/ 51941 h 95642"/>
                    <a:gd name="connsiteX12" fmla="*/ 419239 w 719224"/>
                    <a:gd name="connsiteY12" fmla="*/ 46756 h 95642"/>
                    <a:gd name="connsiteX13" fmla="*/ 362205 w 719224"/>
                    <a:gd name="connsiteY13" fmla="*/ 23054 h 95642"/>
                    <a:gd name="connsiteX14" fmla="*/ 345168 w 719224"/>
                    <a:gd name="connsiteY14" fmla="*/ 24535 h 95642"/>
                    <a:gd name="connsiteX15" fmla="*/ 349613 w 719224"/>
                    <a:gd name="connsiteY15" fmla="*/ 40090 h 95642"/>
                    <a:gd name="connsiteX16" fmla="*/ 362945 w 719224"/>
                    <a:gd name="connsiteY16" fmla="*/ 86754 h 95642"/>
                    <a:gd name="connsiteX17" fmla="*/ 302207 w 719224"/>
                    <a:gd name="connsiteY17" fmla="*/ 20091 h 95642"/>
                    <a:gd name="connsiteX18" fmla="*/ 231100 w 719224"/>
                    <a:gd name="connsiteY18" fmla="*/ 29720 h 95642"/>
                    <a:gd name="connsiteX19" fmla="*/ 249617 w 719224"/>
                    <a:gd name="connsiteY19" fmla="*/ 22313 h 95642"/>
                    <a:gd name="connsiteX20" fmla="*/ 265172 w 719224"/>
                    <a:gd name="connsiteY20" fmla="*/ 19350 h 95642"/>
                    <a:gd name="connsiteX21" fmla="*/ 262209 w 719224"/>
                    <a:gd name="connsiteY21" fmla="*/ 40090 h 95642"/>
                    <a:gd name="connsiteX22" fmla="*/ 251840 w 719224"/>
                    <a:gd name="connsiteY22" fmla="*/ 48238 h 95642"/>
                    <a:gd name="connsiteX23" fmla="*/ 187398 w 719224"/>
                    <a:gd name="connsiteY23" fmla="*/ 46756 h 95642"/>
                    <a:gd name="connsiteX24" fmla="*/ 134808 w 719224"/>
                    <a:gd name="connsiteY24" fmla="*/ 12684 h 95642"/>
                    <a:gd name="connsiteX25" fmla="*/ 118513 w 719224"/>
                    <a:gd name="connsiteY25" fmla="*/ 92 h 95642"/>
                    <a:gd name="connsiteX26" fmla="*/ 40739 w 719224"/>
                    <a:gd name="connsiteY26" fmla="*/ 92 h 95642"/>
                    <a:gd name="connsiteX27" fmla="*/ 19999 w 719224"/>
                    <a:gd name="connsiteY27" fmla="*/ 14906 h 95642"/>
                    <a:gd name="connsiteX28" fmla="*/ 0 w 719224"/>
                    <a:gd name="connsiteY28" fmla="*/ 94161 h 95642"/>
                    <a:gd name="connsiteX29" fmla="*/ 685893 w 719224"/>
                    <a:gd name="connsiteY29" fmla="*/ 95643 h 956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</a:cxnLst>
                  <a:rect l="l" t="t" r="r" b="b"/>
                  <a:pathLst>
                    <a:path w="719224" h="95642">
                      <a:moveTo>
                        <a:pt x="685893" y="95643"/>
                      </a:moveTo>
                      <a:cubicBezTo>
                        <a:pt x="681448" y="87495"/>
                        <a:pt x="677745" y="84532"/>
                        <a:pt x="671819" y="84532"/>
                      </a:cubicBezTo>
                      <a:cubicBezTo>
                        <a:pt x="633303" y="85273"/>
                        <a:pt x="621451" y="76384"/>
                        <a:pt x="602934" y="56385"/>
                      </a:cubicBezTo>
                      <a:cubicBezTo>
                        <a:pt x="590342" y="42312"/>
                        <a:pt x="595527" y="34905"/>
                        <a:pt x="603674" y="25276"/>
                      </a:cubicBezTo>
                      <a:cubicBezTo>
                        <a:pt x="613303" y="14165"/>
                        <a:pt x="624414" y="14906"/>
                        <a:pt x="637006" y="21572"/>
                      </a:cubicBezTo>
                      <a:cubicBezTo>
                        <a:pt x="674041" y="42312"/>
                        <a:pt x="691077" y="38608"/>
                        <a:pt x="719224" y="832"/>
                      </a:cubicBezTo>
                      <a:cubicBezTo>
                        <a:pt x="610341" y="832"/>
                        <a:pt x="503679" y="832"/>
                        <a:pt x="397018" y="832"/>
                      </a:cubicBezTo>
                      <a:cubicBezTo>
                        <a:pt x="391833" y="832"/>
                        <a:pt x="385166" y="-1390"/>
                        <a:pt x="383685" y="6758"/>
                      </a:cubicBezTo>
                      <a:cubicBezTo>
                        <a:pt x="382944" y="12684"/>
                        <a:pt x="386648" y="17128"/>
                        <a:pt x="391092" y="20831"/>
                      </a:cubicBezTo>
                      <a:cubicBezTo>
                        <a:pt x="408128" y="34164"/>
                        <a:pt x="415535" y="22313"/>
                        <a:pt x="419980" y="4536"/>
                      </a:cubicBezTo>
                      <a:cubicBezTo>
                        <a:pt x="433312" y="21572"/>
                        <a:pt x="451089" y="31942"/>
                        <a:pt x="440719" y="54163"/>
                      </a:cubicBezTo>
                      <a:cubicBezTo>
                        <a:pt x="437016" y="53422"/>
                        <a:pt x="434053" y="52682"/>
                        <a:pt x="431090" y="51941"/>
                      </a:cubicBezTo>
                      <a:cubicBezTo>
                        <a:pt x="426646" y="50460"/>
                        <a:pt x="422202" y="46015"/>
                        <a:pt x="419239" y="46756"/>
                      </a:cubicBezTo>
                      <a:cubicBezTo>
                        <a:pt x="394055" y="52682"/>
                        <a:pt x="371834" y="54904"/>
                        <a:pt x="362205" y="23054"/>
                      </a:cubicBezTo>
                      <a:cubicBezTo>
                        <a:pt x="360723" y="17128"/>
                        <a:pt x="350353" y="17869"/>
                        <a:pt x="345168" y="24535"/>
                      </a:cubicBezTo>
                      <a:cubicBezTo>
                        <a:pt x="339983" y="31201"/>
                        <a:pt x="341465" y="36386"/>
                        <a:pt x="349613" y="40090"/>
                      </a:cubicBezTo>
                      <a:cubicBezTo>
                        <a:pt x="366649" y="48238"/>
                        <a:pt x="373315" y="60089"/>
                        <a:pt x="362945" y="86754"/>
                      </a:cubicBezTo>
                      <a:cubicBezTo>
                        <a:pt x="340724" y="62311"/>
                        <a:pt x="322207" y="40090"/>
                        <a:pt x="302207" y="20091"/>
                      </a:cubicBezTo>
                      <a:cubicBezTo>
                        <a:pt x="274061" y="-8056"/>
                        <a:pt x="255543" y="-6575"/>
                        <a:pt x="231100" y="29720"/>
                      </a:cubicBezTo>
                      <a:cubicBezTo>
                        <a:pt x="242210" y="25276"/>
                        <a:pt x="247395" y="25276"/>
                        <a:pt x="249617" y="22313"/>
                      </a:cubicBezTo>
                      <a:cubicBezTo>
                        <a:pt x="254062" y="15647"/>
                        <a:pt x="258506" y="12684"/>
                        <a:pt x="265172" y="19350"/>
                      </a:cubicBezTo>
                      <a:cubicBezTo>
                        <a:pt x="273320" y="27498"/>
                        <a:pt x="263691" y="33423"/>
                        <a:pt x="262209" y="40090"/>
                      </a:cubicBezTo>
                      <a:cubicBezTo>
                        <a:pt x="260728" y="46015"/>
                        <a:pt x="262950" y="54904"/>
                        <a:pt x="251840" y="48238"/>
                      </a:cubicBezTo>
                      <a:cubicBezTo>
                        <a:pt x="230359" y="34905"/>
                        <a:pt x="208879" y="44534"/>
                        <a:pt x="187398" y="46756"/>
                      </a:cubicBezTo>
                      <a:cubicBezTo>
                        <a:pt x="161474" y="49719"/>
                        <a:pt x="145178" y="31942"/>
                        <a:pt x="134808" y="12684"/>
                      </a:cubicBezTo>
                      <a:cubicBezTo>
                        <a:pt x="129623" y="3055"/>
                        <a:pt x="128883" y="-649"/>
                        <a:pt x="118513" y="92"/>
                      </a:cubicBezTo>
                      <a:cubicBezTo>
                        <a:pt x="92588" y="832"/>
                        <a:pt x="66663" y="832"/>
                        <a:pt x="40739" y="92"/>
                      </a:cubicBezTo>
                      <a:cubicBezTo>
                        <a:pt x="29628" y="92"/>
                        <a:pt x="17777" y="1573"/>
                        <a:pt x="19999" y="14906"/>
                      </a:cubicBezTo>
                      <a:cubicBezTo>
                        <a:pt x="24443" y="44534"/>
                        <a:pt x="11851" y="69718"/>
                        <a:pt x="0" y="94161"/>
                      </a:cubicBezTo>
                      <a:cubicBezTo>
                        <a:pt x="228878" y="95643"/>
                        <a:pt x="457015" y="95643"/>
                        <a:pt x="685893" y="95643"/>
                      </a:cubicBezTo>
                      <a:close/>
                    </a:path>
                  </a:pathLst>
                </a:custGeom>
                <a:grpFill/>
                <a:ln w="7407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53" name="Freeform: Shape 301">
                  <a:extLst>
                    <a:ext uri="{FF2B5EF4-FFF2-40B4-BE49-F238E27FC236}">
                      <a16:creationId xmlns="" xmlns:a16="http://schemas.microsoft.com/office/drawing/2014/main" id="{C7FCBE2D-AB06-476E-BA45-82AB404E4A1E}"/>
                    </a:ext>
                  </a:extLst>
                </p:cNvPr>
                <p:cNvSpPr/>
                <p:nvPr/>
              </p:nvSpPr>
              <p:spPr>
                <a:xfrm>
                  <a:off x="972545" y="2355718"/>
                  <a:ext cx="630123" cy="99537"/>
                </a:xfrm>
                <a:custGeom>
                  <a:avLst/>
                  <a:gdLst>
                    <a:gd name="connsiteX0" fmla="*/ 362945 w 630123"/>
                    <a:gd name="connsiteY0" fmla="*/ 63701 h 99537"/>
                    <a:gd name="connsiteX1" fmla="*/ 425905 w 630123"/>
                    <a:gd name="connsiteY1" fmla="*/ 45924 h 99537"/>
                    <a:gd name="connsiteX2" fmla="*/ 439979 w 630123"/>
                    <a:gd name="connsiteY2" fmla="*/ 67404 h 99537"/>
                    <a:gd name="connsiteX3" fmla="*/ 450349 w 630123"/>
                    <a:gd name="connsiteY3" fmla="*/ 94810 h 99537"/>
                    <a:gd name="connsiteX4" fmla="*/ 568121 w 630123"/>
                    <a:gd name="connsiteY4" fmla="*/ 93329 h 99537"/>
                    <a:gd name="connsiteX5" fmla="*/ 613304 w 630123"/>
                    <a:gd name="connsiteY5" fmla="*/ 98514 h 99537"/>
                    <a:gd name="connsiteX6" fmla="*/ 628858 w 630123"/>
                    <a:gd name="connsiteY6" fmla="*/ 84440 h 99537"/>
                    <a:gd name="connsiteX7" fmla="*/ 606637 w 630123"/>
                    <a:gd name="connsiteY7" fmla="*/ 77774 h 99537"/>
                    <a:gd name="connsiteX8" fmla="*/ 568121 w 630123"/>
                    <a:gd name="connsiteY8" fmla="*/ 79255 h 99537"/>
                    <a:gd name="connsiteX9" fmla="*/ 568121 w 630123"/>
                    <a:gd name="connsiteY9" fmla="*/ 79255 h 99537"/>
                    <a:gd name="connsiteX10" fmla="*/ 561454 w 630123"/>
                    <a:gd name="connsiteY10" fmla="*/ 68145 h 99537"/>
                    <a:gd name="connsiteX11" fmla="*/ 518493 w 630123"/>
                    <a:gd name="connsiteY11" fmla="*/ 57775 h 99537"/>
                    <a:gd name="connsiteX12" fmla="*/ 501457 w 630123"/>
                    <a:gd name="connsiteY12" fmla="*/ 55553 h 99537"/>
                    <a:gd name="connsiteX13" fmla="*/ 489606 w 630123"/>
                    <a:gd name="connsiteY13" fmla="*/ 36294 h 99537"/>
                    <a:gd name="connsiteX14" fmla="*/ 502198 w 630123"/>
                    <a:gd name="connsiteY14" fmla="*/ 27406 h 99537"/>
                    <a:gd name="connsiteX15" fmla="*/ 539974 w 630123"/>
                    <a:gd name="connsiteY15" fmla="*/ 0 h 99537"/>
                    <a:gd name="connsiteX16" fmla="*/ 94069 w 630123"/>
                    <a:gd name="connsiteY16" fmla="*/ 0 h 99537"/>
                    <a:gd name="connsiteX17" fmla="*/ 71848 w 630123"/>
                    <a:gd name="connsiteY17" fmla="*/ 19999 h 99537"/>
                    <a:gd name="connsiteX18" fmla="*/ 0 w 630123"/>
                    <a:gd name="connsiteY18" fmla="*/ 97032 h 99537"/>
                    <a:gd name="connsiteX19" fmla="*/ 368130 w 630123"/>
                    <a:gd name="connsiteY19" fmla="*/ 97032 h 99537"/>
                    <a:gd name="connsiteX20" fmla="*/ 362945 w 630123"/>
                    <a:gd name="connsiteY20" fmla="*/ 63701 h 995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630123" h="99537">
                      <a:moveTo>
                        <a:pt x="362945" y="63701"/>
                      </a:moveTo>
                      <a:cubicBezTo>
                        <a:pt x="377019" y="31110"/>
                        <a:pt x="402943" y="46664"/>
                        <a:pt x="425905" y="45924"/>
                      </a:cubicBezTo>
                      <a:cubicBezTo>
                        <a:pt x="442941" y="45183"/>
                        <a:pt x="449608" y="48886"/>
                        <a:pt x="439979" y="67404"/>
                      </a:cubicBezTo>
                      <a:cubicBezTo>
                        <a:pt x="434794" y="77774"/>
                        <a:pt x="430349" y="94069"/>
                        <a:pt x="450349" y="94810"/>
                      </a:cubicBezTo>
                      <a:cubicBezTo>
                        <a:pt x="489606" y="95551"/>
                        <a:pt x="528863" y="94069"/>
                        <a:pt x="568121" y="93329"/>
                      </a:cubicBezTo>
                      <a:cubicBezTo>
                        <a:pt x="582194" y="103699"/>
                        <a:pt x="598489" y="97773"/>
                        <a:pt x="613304" y="98514"/>
                      </a:cubicBezTo>
                      <a:cubicBezTo>
                        <a:pt x="622192" y="98514"/>
                        <a:pt x="634043" y="97773"/>
                        <a:pt x="628858" y="84440"/>
                      </a:cubicBezTo>
                      <a:cubicBezTo>
                        <a:pt x="625896" y="75552"/>
                        <a:pt x="617007" y="71108"/>
                        <a:pt x="606637" y="77774"/>
                      </a:cubicBezTo>
                      <a:cubicBezTo>
                        <a:pt x="594045" y="85922"/>
                        <a:pt x="581453" y="93329"/>
                        <a:pt x="568121" y="79255"/>
                      </a:cubicBezTo>
                      <a:cubicBezTo>
                        <a:pt x="568121" y="79255"/>
                        <a:pt x="568121" y="79255"/>
                        <a:pt x="568121" y="79255"/>
                      </a:cubicBezTo>
                      <a:cubicBezTo>
                        <a:pt x="565898" y="75552"/>
                        <a:pt x="564417" y="69626"/>
                        <a:pt x="561454" y="68145"/>
                      </a:cubicBezTo>
                      <a:cubicBezTo>
                        <a:pt x="548122" y="60738"/>
                        <a:pt x="542196" y="23703"/>
                        <a:pt x="518493" y="57775"/>
                      </a:cubicBezTo>
                      <a:cubicBezTo>
                        <a:pt x="512568" y="65923"/>
                        <a:pt x="507383" y="58516"/>
                        <a:pt x="501457" y="55553"/>
                      </a:cubicBezTo>
                      <a:cubicBezTo>
                        <a:pt x="493309" y="51849"/>
                        <a:pt x="490347" y="43702"/>
                        <a:pt x="489606" y="36294"/>
                      </a:cubicBezTo>
                      <a:cubicBezTo>
                        <a:pt x="489606" y="31110"/>
                        <a:pt x="495531" y="25925"/>
                        <a:pt x="502198" y="27406"/>
                      </a:cubicBezTo>
                      <a:cubicBezTo>
                        <a:pt x="522197" y="30369"/>
                        <a:pt x="528123" y="14814"/>
                        <a:pt x="539974" y="0"/>
                      </a:cubicBezTo>
                      <a:cubicBezTo>
                        <a:pt x="388129" y="0"/>
                        <a:pt x="241470" y="0"/>
                        <a:pt x="94069" y="0"/>
                      </a:cubicBezTo>
                      <a:cubicBezTo>
                        <a:pt x="78515" y="0"/>
                        <a:pt x="76293" y="9629"/>
                        <a:pt x="71848" y="19999"/>
                      </a:cubicBezTo>
                      <a:cubicBezTo>
                        <a:pt x="57034" y="50368"/>
                        <a:pt x="40739" y="79996"/>
                        <a:pt x="0" y="97032"/>
                      </a:cubicBezTo>
                      <a:cubicBezTo>
                        <a:pt x="128142" y="97032"/>
                        <a:pt x="247395" y="97032"/>
                        <a:pt x="368130" y="97032"/>
                      </a:cubicBezTo>
                      <a:cubicBezTo>
                        <a:pt x="357760" y="85922"/>
                        <a:pt x="357760" y="76293"/>
                        <a:pt x="362945" y="63701"/>
                      </a:cubicBezTo>
                      <a:close/>
                    </a:path>
                  </a:pathLst>
                </a:custGeom>
                <a:grpFill/>
                <a:ln w="7407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54" name="Freeform: Shape 302">
                  <a:extLst>
                    <a:ext uri="{FF2B5EF4-FFF2-40B4-BE49-F238E27FC236}">
                      <a16:creationId xmlns="" xmlns:a16="http://schemas.microsoft.com/office/drawing/2014/main" id="{748623FC-CC8E-4679-A264-03CD8BD830C8}"/>
                    </a:ext>
                  </a:extLst>
                </p:cNvPr>
                <p:cNvSpPr/>
                <p:nvPr/>
              </p:nvSpPr>
              <p:spPr>
                <a:xfrm>
                  <a:off x="771074" y="2354236"/>
                  <a:ext cx="188309" cy="97816"/>
                </a:xfrm>
                <a:custGeom>
                  <a:avLst/>
                  <a:gdLst>
                    <a:gd name="connsiteX0" fmla="*/ 19998 w 188309"/>
                    <a:gd name="connsiteY0" fmla="*/ 97032 h 97816"/>
                    <a:gd name="connsiteX1" fmla="*/ 168139 w 188309"/>
                    <a:gd name="connsiteY1" fmla="*/ 97773 h 97816"/>
                    <a:gd name="connsiteX2" fmla="*/ 187397 w 188309"/>
                    <a:gd name="connsiteY2" fmla="*/ 75552 h 97816"/>
                    <a:gd name="connsiteX3" fmla="*/ 158510 w 188309"/>
                    <a:gd name="connsiteY3" fmla="*/ 25184 h 97816"/>
                    <a:gd name="connsiteX4" fmla="*/ 144436 w 188309"/>
                    <a:gd name="connsiteY4" fmla="*/ 22962 h 97816"/>
                    <a:gd name="connsiteX5" fmla="*/ 145177 w 188309"/>
                    <a:gd name="connsiteY5" fmla="*/ 34813 h 97816"/>
                    <a:gd name="connsiteX6" fmla="*/ 150362 w 188309"/>
                    <a:gd name="connsiteY6" fmla="*/ 52590 h 97816"/>
                    <a:gd name="connsiteX7" fmla="*/ 138511 w 188309"/>
                    <a:gd name="connsiteY7" fmla="*/ 0 h 97816"/>
                    <a:gd name="connsiteX8" fmla="*/ 97031 w 188309"/>
                    <a:gd name="connsiteY8" fmla="*/ 0 h 97816"/>
                    <a:gd name="connsiteX9" fmla="*/ 28146 w 188309"/>
                    <a:gd name="connsiteY9" fmla="*/ 58516 h 97816"/>
                    <a:gd name="connsiteX10" fmla="*/ 14072 w 188309"/>
                    <a:gd name="connsiteY10" fmla="*/ 74811 h 97816"/>
                    <a:gd name="connsiteX11" fmla="*/ 739 w 188309"/>
                    <a:gd name="connsiteY11" fmla="*/ 89625 h 97816"/>
                    <a:gd name="connsiteX12" fmla="*/ 19998 w 188309"/>
                    <a:gd name="connsiteY12" fmla="*/ 97032 h 978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88309" h="97816">
                      <a:moveTo>
                        <a:pt x="19998" y="97032"/>
                      </a:moveTo>
                      <a:cubicBezTo>
                        <a:pt x="69625" y="97032"/>
                        <a:pt x="118512" y="96292"/>
                        <a:pt x="168139" y="97773"/>
                      </a:cubicBezTo>
                      <a:cubicBezTo>
                        <a:pt x="186656" y="98514"/>
                        <a:pt x="190360" y="89625"/>
                        <a:pt x="187397" y="75552"/>
                      </a:cubicBezTo>
                      <a:cubicBezTo>
                        <a:pt x="182953" y="56294"/>
                        <a:pt x="174805" y="38517"/>
                        <a:pt x="158510" y="25184"/>
                      </a:cubicBezTo>
                      <a:cubicBezTo>
                        <a:pt x="154065" y="21481"/>
                        <a:pt x="149621" y="17777"/>
                        <a:pt x="144436" y="22962"/>
                      </a:cubicBezTo>
                      <a:cubicBezTo>
                        <a:pt x="139992" y="26665"/>
                        <a:pt x="143696" y="31110"/>
                        <a:pt x="145177" y="34813"/>
                      </a:cubicBezTo>
                      <a:cubicBezTo>
                        <a:pt x="146658" y="40739"/>
                        <a:pt x="154806" y="44442"/>
                        <a:pt x="150362" y="52590"/>
                      </a:cubicBezTo>
                      <a:cubicBezTo>
                        <a:pt x="121474" y="37035"/>
                        <a:pt x="118512" y="27406"/>
                        <a:pt x="138511" y="0"/>
                      </a:cubicBezTo>
                      <a:cubicBezTo>
                        <a:pt x="123696" y="0"/>
                        <a:pt x="110364" y="0"/>
                        <a:pt x="97031" y="0"/>
                      </a:cubicBezTo>
                      <a:cubicBezTo>
                        <a:pt x="62218" y="0"/>
                        <a:pt x="33330" y="23703"/>
                        <a:pt x="28146" y="58516"/>
                      </a:cubicBezTo>
                      <a:cubicBezTo>
                        <a:pt x="26664" y="68886"/>
                        <a:pt x="19257" y="70367"/>
                        <a:pt x="14072" y="74811"/>
                      </a:cubicBezTo>
                      <a:cubicBezTo>
                        <a:pt x="8147" y="78515"/>
                        <a:pt x="-2964" y="77774"/>
                        <a:pt x="739" y="89625"/>
                      </a:cubicBezTo>
                      <a:cubicBezTo>
                        <a:pt x="2962" y="98514"/>
                        <a:pt x="12591" y="97032"/>
                        <a:pt x="19998" y="97032"/>
                      </a:cubicBezTo>
                      <a:close/>
                    </a:path>
                  </a:pathLst>
                </a:custGeom>
                <a:grpFill/>
                <a:ln w="7407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55" name="Freeform: Shape 303">
                  <a:extLst>
                    <a:ext uri="{FF2B5EF4-FFF2-40B4-BE49-F238E27FC236}">
                      <a16:creationId xmlns="" xmlns:a16="http://schemas.microsoft.com/office/drawing/2014/main" id="{6D8F4FAC-2C15-46CB-86D0-82652B0F069C}"/>
                    </a:ext>
                  </a:extLst>
                </p:cNvPr>
                <p:cNvSpPr/>
                <p:nvPr/>
              </p:nvSpPr>
              <p:spPr>
                <a:xfrm>
                  <a:off x="1811763" y="2353583"/>
                  <a:ext cx="30368" cy="18060"/>
                </a:xfrm>
                <a:custGeom>
                  <a:avLst/>
                  <a:gdLst>
                    <a:gd name="connsiteX0" fmla="*/ 30369 w 30368"/>
                    <a:gd name="connsiteY0" fmla="*/ 1394 h 18060"/>
                    <a:gd name="connsiteX1" fmla="*/ 0 w 30368"/>
                    <a:gd name="connsiteY1" fmla="*/ 5839 h 18060"/>
                    <a:gd name="connsiteX2" fmla="*/ 30369 w 30368"/>
                    <a:gd name="connsiteY2" fmla="*/ 1394 h 180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30368" h="18060">
                      <a:moveTo>
                        <a:pt x="30369" y="1394"/>
                      </a:moveTo>
                      <a:cubicBezTo>
                        <a:pt x="19258" y="654"/>
                        <a:pt x="9629" y="-3050"/>
                        <a:pt x="0" y="5839"/>
                      </a:cubicBezTo>
                      <a:cubicBezTo>
                        <a:pt x="11111" y="20653"/>
                        <a:pt x="20740" y="25097"/>
                        <a:pt x="30369" y="1394"/>
                      </a:cubicBezTo>
                      <a:close/>
                    </a:path>
                  </a:pathLst>
                </a:custGeom>
                <a:grpFill/>
                <a:ln w="7407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56" name="Freeform: Shape 304">
                  <a:extLst>
                    <a:ext uri="{FF2B5EF4-FFF2-40B4-BE49-F238E27FC236}">
                      <a16:creationId xmlns="" xmlns:a16="http://schemas.microsoft.com/office/drawing/2014/main" id="{D80835A2-0182-4382-91AC-4D68FB9B317F}"/>
                    </a:ext>
                  </a:extLst>
                </p:cNvPr>
                <p:cNvSpPr/>
                <p:nvPr/>
              </p:nvSpPr>
              <p:spPr>
                <a:xfrm>
                  <a:off x="166329" y="2529783"/>
                  <a:ext cx="329" cy="740"/>
                </a:xfrm>
                <a:custGeom>
                  <a:avLst/>
                  <a:gdLst>
                    <a:gd name="connsiteX0" fmla="*/ 329 w 329"/>
                    <a:gd name="connsiteY0" fmla="*/ 741 h 740"/>
                    <a:gd name="connsiteX1" fmla="*/ 329 w 329"/>
                    <a:gd name="connsiteY1" fmla="*/ 0 h 740"/>
                    <a:gd name="connsiteX2" fmla="*/ 329 w 329"/>
                    <a:gd name="connsiteY2" fmla="*/ 741 h 740"/>
                    <a:gd name="connsiteX3" fmla="*/ 329 w 329"/>
                    <a:gd name="connsiteY3" fmla="*/ 741 h 7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29" h="740">
                      <a:moveTo>
                        <a:pt x="329" y="741"/>
                      </a:moveTo>
                      <a:cubicBezTo>
                        <a:pt x="329" y="741"/>
                        <a:pt x="329" y="0"/>
                        <a:pt x="329" y="0"/>
                      </a:cubicBezTo>
                      <a:cubicBezTo>
                        <a:pt x="329" y="0"/>
                        <a:pt x="-412" y="0"/>
                        <a:pt x="329" y="741"/>
                      </a:cubicBezTo>
                      <a:cubicBezTo>
                        <a:pt x="-412" y="0"/>
                        <a:pt x="329" y="741"/>
                        <a:pt x="329" y="741"/>
                      </a:cubicBezTo>
                      <a:close/>
                    </a:path>
                  </a:pathLst>
                </a:custGeom>
                <a:grpFill/>
                <a:ln w="7407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57" name="Freeform: Shape 305">
                  <a:extLst>
                    <a:ext uri="{FF2B5EF4-FFF2-40B4-BE49-F238E27FC236}">
                      <a16:creationId xmlns="" xmlns:a16="http://schemas.microsoft.com/office/drawing/2014/main" id="{FA3D8DD2-F636-473D-8CD9-1B8A57CD9E95}"/>
                    </a:ext>
                  </a:extLst>
                </p:cNvPr>
                <p:cNvSpPr/>
                <p:nvPr/>
              </p:nvSpPr>
              <p:spPr>
                <a:xfrm>
                  <a:off x="166658" y="2468958"/>
                  <a:ext cx="53030" cy="60825"/>
                </a:xfrm>
                <a:custGeom>
                  <a:avLst/>
                  <a:gdLst>
                    <a:gd name="connsiteX0" fmla="*/ 25925 w 53030"/>
                    <a:gd name="connsiteY0" fmla="*/ 9717 h 60825"/>
                    <a:gd name="connsiteX1" fmla="*/ 0 w 53030"/>
                    <a:gd name="connsiteY1" fmla="*/ 60825 h 60825"/>
                    <a:gd name="connsiteX2" fmla="*/ 47405 w 53030"/>
                    <a:gd name="connsiteY2" fmla="*/ 28234 h 60825"/>
                    <a:gd name="connsiteX3" fmla="*/ 43702 w 53030"/>
                    <a:gd name="connsiteY3" fmla="*/ 3050 h 60825"/>
                    <a:gd name="connsiteX4" fmla="*/ 25925 w 53030"/>
                    <a:gd name="connsiteY4" fmla="*/ 9717 h 608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3030" h="60825">
                      <a:moveTo>
                        <a:pt x="25925" y="9717"/>
                      </a:moveTo>
                      <a:cubicBezTo>
                        <a:pt x="17036" y="26753"/>
                        <a:pt x="4444" y="41567"/>
                        <a:pt x="0" y="60825"/>
                      </a:cubicBezTo>
                      <a:cubicBezTo>
                        <a:pt x="20740" y="57862"/>
                        <a:pt x="31110" y="38604"/>
                        <a:pt x="47405" y="28234"/>
                      </a:cubicBezTo>
                      <a:cubicBezTo>
                        <a:pt x="59997" y="20827"/>
                        <a:pt x="48146" y="8976"/>
                        <a:pt x="43702" y="3050"/>
                      </a:cubicBezTo>
                      <a:cubicBezTo>
                        <a:pt x="38517" y="-3616"/>
                        <a:pt x="30369" y="1569"/>
                        <a:pt x="25925" y="9717"/>
                      </a:cubicBezTo>
                      <a:close/>
                    </a:path>
                  </a:pathLst>
                </a:custGeom>
                <a:grpFill/>
                <a:ln w="7407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58" name="Freeform: Shape 306">
                  <a:extLst>
                    <a:ext uri="{FF2B5EF4-FFF2-40B4-BE49-F238E27FC236}">
                      <a16:creationId xmlns="" xmlns:a16="http://schemas.microsoft.com/office/drawing/2014/main" id="{3955DCE0-4E97-4E5E-8854-0EAF6EC4B047}"/>
                    </a:ext>
                  </a:extLst>
                </p:cNvPr>
                <p:cNvSpPr/>
                <p:nvPr/>
              </p:nvSpPr>
              <p:spPr>
                <a:xfrm>
                  <a:off x="96934" y="2354977"/>
                  <a:ext cx="667482" cy="129488"/>
                </a:xfrm>
                <a:custGeom>
                  <a:avLst/>
                  <a:gdLst>
                    <a:gd name="connsiteX0" fmla="*/ 17134 w 667482"/>
                    <a:gd name="connsiteY0" fmla="*/ 105180 h 129488"/>
                    <a:gd name="connsiteX1" fmla="*/ 85279 w 667482"/>
                    <a:gd name="connsiteY1" fmla="*/ 100736 h 129488"/>
                    <a:gd name="connsiteX2" fmla="*/ 121573 w 667482"/>
                    <a:gd name="connsiteY2" fmla="*/ 115550 h 129488"/>
                    <a:gd name="connsiteX3" fmla="*/ 148979 w 667482"/>
                    <a:gd name="connsiteY3" fmla="*/ 125179 h 129488"/>
                    <a:gd name="connsiteX4" fmla="*/ 288973 w 667482"/>
                    <a:gd name="connsiteY4" fmla="*/ 96292 h 129488"/>
                    <a:gd name="connsiteX5" fmla="*/ 585995 w 667482"/>
                    <a:gd name="connsiteY5" fmla="*/ 96292 h 129488"/>
                    <a:gd name="connsiteX6" fmla="*/ 667473 w 667482"/>
                    <a:gd name="connsiteY6" fmla="*/ 15555 h 129488"/>
                    <a:gd name="connsiteX7" fmla="*/ 654140 w 667482"/>
                    <a:gd name="connsiteY7" fmla="*/ 2222 h 129488"/>
                    <a:gd name="connsiteX8" fmla="*/ 620808 w 667482"/>
                    <a:gd name="connsiteY8" fmla="*/ 0 h 129488"/>
                    <a:gd name="connsiteX9" fmla="*/ 201569 w 667482"/>
                    <a:gd name="connsiteY9" fmla="*/ 0 h 129488"/>
                    <a:gd name="connsiteX10" fmla="*/ 92686 w 667482"/>
                    <a:gd name="connsiteY10" fmla="*/ 16295 h 129488"/>
                    <a:gd name="connsiteX11" fmla="*/ 93426 w 667482"/>
                    <a:gd name="connsiteY11" fmla="*/ 22221 h 129488"/>
                    <a:gd name="connsiteX12" fmla="*/ 93426 w 667482"/>
                    <a:gd name="connsiteY12" fmla="*/ 68886 h 129488"/>
                    <a:gd name="connsiteX13" fmla="*/ 43799 w 667482"/>
                    <a:gd name="connsiteY13" fmla="*/ 57034 h 129488"/>
                    <a:gd name="connsiteX14" fmla="*/ 23060 w 667482"/>
                    <a:gd name="connsiteY14" fmla="*/ 53331 h 129488"/>
                    <a:gd name="connsiteX15" fmla="*/ 838 w 667482"/>
                    <a:gd name="connsiteY15" fmla="*/ 89625 h 129488"/>
                    <a:gd name="connsiteX16" fmla="*/ 17134 w 667482"/>
                    <a:gd name="connsiteY16" fmla="*/ 105180 h 1294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667482" h="129488">
                      <a:moveTo>
                        <a:pt x="17134" y="105180"/>
                      </a:moveTo>
                      <a:cubicBezTo>
                        <a:pt x="40096" y="91107"/>
                        <a:pt x="62317" y="109624"/>
                        <a:pt x="85279" y="100736"/>
                      </a:cubicBezTo>
                      <a:cubicBezTo>
                        <a:pt x="97130" y="96292"/>
                        <a:pt x="115648" y="99995"/>
                        <a:pt x="121573" y="115550"/>
                      </a:cubicBezTo>
                      <a:cubicBezTo>
                        <a:pt x="128240" y="131105"/>
                        <a:pt x="134906" y="132586"/>
                        <a:pt x="148979" y="125179"/>
                      </a:cubicBezTo>
                      <a:cubicBezTo>
                        <a:pt x="192681" y="102217"/>
                        <a:pt x="240086" y="96292"/>
                        <a:pt x="288973" y="96292"/>
                      </a:cubicBezTo>
                      <a:cubicBezTo>
                        <a:pt x="388227" y="97773"/>
                        <a:pt x="486741" y="97032"/>
                        <a:pt x="585995" y="96292"/>
                      </a:cubicBezTo>
                      <a:cubicBezTo>
                        <a:pt x="627475" y="96292"/>
                        <a:pt x="668213" y="56294"/>
                        <a:pt x="667473" y="15555"/>
                      </a:cubicBezTo>
                      <a:cubicBezTo>
                        <a:pt x="667473" y="8148"/>
                        <a:pt x="660806" y="3704"/>
                        <a:pt x="654140" y="2222"/>
                      </a:cubicBezTo>
                      <a:cubicBezTo>
                        <a:pt x="643029" y="0"/>
                        <a:pt x="631919" y="0"/>
                        <a:pt x="620808" y="0"/>
                      </a:cubicBezTo>
                      <a:cubicBezTo>
                        <a:pt x="480815" y="0"/>
                        <a:pt x="341563" y="0"/>
                        <a:pt x="201569" y="0"/>
                      </a:cubicBezTo>
                      <a:cubicBezTo>
                        <a:pt x="163793" y="0"/>
                        <a:pt x="127499" y="3704"/>
                        <a:pt x="92686" y="16295"/>
                      </a:cubicBezTo>
                      <a:cubicBezTo>
                        <a:pt x="92686" y="18518"/>
                        <a:pt x="92686" y="20740"/>
                        <a:pt x="93426" y="22221"/>
                      </a:cubicBezTo>
                      <a:cubicBezTo>
                        <a:pt x="108981" y="38517"/>
                        <a:pt x="106018" y="62219"/>
                        <a:pt x="93426" y="68886"/>
                      </a:cubicBezTo>
                      <a:cubicBezTo>
                        <a:pt x="82316" y="74811"/>
                        <a:pt x="54910" y="84440"/>
                        <a:pt x="43799" y="57034"/>
                      </a:cubicBezTo>
                      <a:cubicBezTo>
                        <a:pt x="40836" y="49627"/>
                        <a:pt x="30467" y="48146"/>
                        <a:pt x="23060" y="53331"/>
                      </a:cubicBezTo>
                      <a:cubicBezTo>
                        <a:pt x="10468" y="62219"/>
                        <a:pt x="-3606" y="68886"/>
                        <a:pt x="838" y="89625"/>
                      </a:cubicBezTo>
                      <a:cubicBezTo>
                        <a:pt x="3801" y="99995"/>
                        <a:pt x="9727" y="109624"/>
                        <a:pt x="17134" y="105180"/>
                      </a:cubicBezTo>
                      <a:close/>
                    </a:path>
                  </a:pathLst>
                </a:custGeom>
                <a:grpFill/>
                <a:ln w="7407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59" name="Freeform: Shape 307">
                  <a:extLst>
                    <a:ext uri="{FF2B5EF4-FFF2-40B4-BE49-F238E27FC236}">
                      <a16:creationId xmlns="" xmlns:a16="http://schemas.microsoft.com/office/drawing/2014/main" id="{E1C54180-716B-4F9C-BB6B-CAA0B85B6A79}"/>
                    </a:ext>
                  </a:extLst>
                </p:cNvPr>
                <p:cNvSpPr/>
                <p:nvPr/>
              </p:nvSpPr>
              <p:spPr>
                <a:xfrm>
                  <a:off x="-59" y="2514021"/>
                  <a:ext cx="3387122" cy="1986929"/>
                </a:xfrm>
                <a:custGeom>
                  <a:avLst/>
                  <a:gdLst>
                    <a:gd name="connsiteX0" fmla="*/ 3355452 w 3387122"/>
                    <a:gd name="connsiteY0" fmla="*/ 1886783 h 1986929"/>
                    <a:gd name="connsiteX1" fmla="*/ 2854735 w 3387122"/>
                    <a:gd name="connsiteY1" fmla="*/ 1887523 h 1986929"/>
                    <a:gd name="connsiteX2" fmla="*/ 2762147 w 3387122"/>
                    <a:gd name="connsiteY2" fmla="*/ 1926040 h 1986929"/>
                    <a:gd name="connsiteX3" fmla="*/ 2718446 w 3387122"/>
                    <a:gd name="connsiteY3" fmla="*/ 1959372 h 1986929"/>
                    <a:gd name="connsiteX4" fmla="*/ 2678448 w 3387122"/>
                    <a:gd name="connsiteY4" fmla="*/ 1940854 h 1986929"/>
                    <a:gd name="connsiteX5" fmla="*/ 2682151 w 3387122"/>
                    <a:gd name="connsiteY5" fmla="*/ 1886783 h 1986929"/>
                    <a:gd name="connsiteX6" fmla="*/ 2619191 w 3387122"/>
                    <a:gd name="connsiteY6" fmla="*/ 1886783 h 1986929"/>
                    <a:gd name="connsiteX7" fmla="*/ 2414016 w 3387122"/>
                    <a:gd name="connsiteY7" fmla="*/ 1886783 h 1986929"/>
                    <a:gd name="connsiteX8" fmla="*/ 2390314 w 3387122"/>
                    <a:gd name="connsiteY8" fmla="*/ 1899375 h 1986929"/>
                    <a:gd name="connsiteX9" fmla="*/ 2405868 w 3387122"/>
                    <a:gd name="connsiteY9" fmla="*/ 1914189 h 1986929"/>
                    <a:gd name="connsiteX10" fmla="*/ 2392536 w 3387122"/>
                    <a:gd name="connsiteY10" fmla="*/ 1946780 h 1986929"/>
                    <a:gd name="connsiteX11" fmla="*/ 2371796 w 3387122"/>
                    <a:gd name="connsiteY11" fmla="*/ 1952705 h 1986929"/>
                    <a:gd name="connsiteX12" fmla="*/ 2361426 w 3387122"/>
                    <a:gd name="connsiteY12" fmla="*/ 1930484 h 1986929"/>
                    <a:gd name="connsiteX13" fmla="*/ 2363648 w 3387122"/>
                    <a:gd name="connsiteY13" fmla="*/ 1903819 h 1986929"/>
                    <a:gd name="connsiteX14" fmla="*/ 2342908 w 3387122"/>
                    <a:gd name="connsiteY14" fmla="*/ 1925299 h 1986929"/>
                    <a:gd name="connsiteX15" fmla="*/ 2329576 w 3387122"/>
                    <a:gd name="connsiteY15" fmla="*/ 1948261 h 1986929"/>
                    <a:gd name="connsiteX16" fmla="*/ 2312540 w 3387122"/>
                    <a:gd name="connsiteY16" fmla="*/ 1965297 h 1986929"/>
                    <a:gd name="connsiteX17" fmla="*/ 2274764 w 3387122"/>
                    <a:gd name="connsiteY17" fmla="*/ 1926781 h 1986929"/>
                    <a:gd name="connsiteX18" fmla="*/ 2271801 w 3387122"/>
                    <a:gd name="connsiteY18" fmla="*/ 1889005 h 1986929"/>
                    <a:gd name="connsiteX19" fmla="*/ 2239210 w 3387122"/>
                    <a:gd name="connsiteY19" fmla="*/ 1899375 h 1986929"/>
                    <a:gd name="connsiteX20" fmla="*/ 2239210 w 3387122"/>
                    <a:gd name="connsiteY20" fmla="*/ 1899375 h 1986929"/>
                    <a:gd name="connsiteX21" fmla="*/ 2248098 w 3387122"/>
                    <a:gd name="connsiteY21" fmla="*/ 1927522 h 1986929"/>
                    <a:gd name="connsiteX22" fmla="*/ 2250320 w 3387122"/>
                    <a:gd name="connsiteY22" fmla="*/ 1960853 h 1986929"/>
                    <a:gd name="connsiteX23" fmla="*/ 2207360 w 3387122"/>
                    <a:gd name="connsiteY23" fmla="*/ 1965297 h 1986929"/>
                    <a:gd name="connsiteX24" fmla="*/ 2199952 w 3387122"/>
                    <a:gd name="connsiteY24" fmla="*/ 1917892 h 1986929"/>
                    <a:gd name="connsiteX25" fmla="*/ 2238469 w 3387122"/>
                    <a:gd name="connsiteY25" fmla="*/ 1899375 h 1986929"/>
                    <a:gd name="connsiteX26" fmla="*/ 2216989 w 3387122"/>
                    <a:gd name="connsiteY26" fmla="*/ 1886783 h 1986929"/>
                    <a:gd name="connsiteX27" fmla="*/ 1508134 w 3387122"/>
                    <a:gd name="connsiteY27" fmla="*/ 1886783 h 1986929"/>
                    <a:gd name="connsiteX28" fmla="*/ 1478506 w 3387122"/>
                    <a:gd name="connsiteY28" fmla="*/ 1931966 h 1986929"/>
                    <a:gd name="connsiteX29" fmla="*/ 1485913 w 3387122"/>
                    <a:gd name="connsiteY29" fmla="*/ 1953446 h 1986929"/>
                    <a:gd name="connsiteX30" fmla="*/ 1459248 w 3387122"/>
                    <a:gd name="connsiteY30" fmla="*/ 1960113 h 1986929"/>
                    <a:gd name="connsiteX31" fmla="*/ 1445174 w 3387122"/>
                    <a:gd name="connsiteY31" fmla="*/ 1927522 h 1986929"/>
                    <a:gd name="connsiteX32" fmla="*/ 1430360 w 3387122"/>
                    <a:gd name="connsiteY32" fmla="*/ 1946780 h 1986929"/>
                    <a:gd name="connsiteX33" fmla="*/ 1418509 w 3387122"/>
                    <a:gd name="connsiteY33" fmla="*/ 1955668 h 1986929"/>
                    <a:gd name="connsiteX34" fmla="*/ 1411843 w 3387122"/>
                    <a:gd name="connsiteY34" fmla="*/ 1943076 h 1986929"/>
                    <a:gd name="connsiteX35" fmla="*/ 1434804 w 3387122"/>
                    <a:gd name="connsiteY35" fmla="*/ 1886042 h 1986929"/>
                    <a:gd name="connsiteX36" fmla="*/ 1180743 w 3387122"/>
                    <a:gd name="connsiteY36" fmla="*/ 1886042 h 1986929"/>
                    <a:gd name="connsiteX37" fmla="*/ 1141485 w 3387122"/>
                    <a:gd name="connsiteY37" fmla="*/ 1900115 h 1986929"/>
                    <a:gd name="connsiteX38" fmla="*/ 1105191 w 3387122"/>
                    <a:gd name="connsiteY38" fmla="*/ 1891227 h 1986929"/>
                    <a:gd name="connsiteX39" fmla="*/ 1060748 w 3387122"/>
                    <a:gd name="connsiteY39" fmla="*/ 1898634 h 1986929"/>
                    <a:gd name="connsiteX40" fmla="*/ 1077044 w 3387122"/>
                    <a:gd name="connsiteY40" fmla="*/ 1897153 h 1986929"/>
                    <a:gd name="connsiteX41" fmla="*/ 1110376 w 3387122"/>
                    <a:gd name="connsiteY41" fmla="*/ 1913448 h 1986929"/>
                    <a:gd name="connsiteX42" fmla="*/ 1120746 w 3387122"/>
                    <a:gd name="connsiteY42" fmla="*/ 1938632 h 1986929"/>
                    <a:gd name="connsiteX43" fmla="*/ 1054082 w 3387122"/>
                    <a:gd name="connsiteY43" fmla="*/ 1919374 h 1986929"/>
                    <a:gd name="connsiteX44" fmla="*/ 1059267 w 3387122"/>
                    <a:gd name="connsiteY44" fmla="*/ 1898634 h 1986929"/>
                    <a:gd name="connsiteX45" fmla="*/ 1059267 w 3387122"/>
                    <a:gd name="connsiteY45" fmla="*/ 1898634 h 1986929"/>
                    <a:gd name="connsiteX46" fmla="*/ 1029639 w 3387122"/>
                    <a:gd name="connsiteY46" fmla="*/ 1885301 h 1986929"/>
                    <a:gd name="connsiteX47" fmla="*/ 391151 w 3387122"/>
                    <a:gd name="connsiteY47" fmla="*/ 1886042 h 1986929"/>
                    <a:gd name="connsiteX48" fmla="*/ 104499 w 3387122"/>
                    <a:gd name="connsiteY48" fmla="*/ 1701607 h 1986929"/>
                    <a:gd name="connsiteX49" fmla="*/ 100795 w 3387122"/>
                    <a:gd name="connsiteY49" fmla="*/ 1634202 h 1986929"/>
                    <a:gd name="connsiteX50" fmla="*/ 100795 w 3387122"/>
                    <a:gd name="connsiteY50" fmla="*/ 839426 h 1986929"/>
                    <a:gd name="connsiteX51" fmla="*/ 97832 w 3387122"/>
                    <a:gd name="connsiteY51" fmla="*/ 572772 h 1986929"/>
                    <a:gd name="connsiteX52" fmla="*/ 98573 w 3387122"/>
                    <a:gd name="connsiteY52" fmla="*/ 459445 h 1986929"/>
                    <a:gd name="connsiteX53" fmla="*/ 98573 w 3387122"/>
                    <a:gd name="connsiteY53" fmla="*/ 458704 h 1986929"/>
                    <a:gd name="connsiteX54" fmla="*/ 98573 w 3387122"/>
                    <a:gd name="connsiteY54" fmla="*/ 458704 h 1986929"/>
                    <a:gd name="connsiteX55" fmla="*/ 98573 w 3387122"/>
                    <a:gd name="connsiteY55" fmla="*/ 458704 h 1986929"/>
                    <a:gd name="connsiteX56" fmla="*/ 98573 w 3387122"/>
                    <a:gd name="connsiteY56" fmla="*/ 458704 h 1986929"/>
                    <a:gd name="connsiteX57" fmla="*/ 90425 w 3387122"/>
                    <a:gd name="connsiteY57" fmla="*/ 456482 h 1986929"/>
                    <a:gd name="connsiteX58" fmla="*/ 100054 w 3387122"/>
                    <a:gd name="connsiteY58" fmla="*/ 389818 h 1986929"/>
                    <a:gd name="connsiteX59" fmla="*/ 101536 w 3387122"/>
                    <a:gd name="connsiteY59" fmla="*/ 204642 h 1986929"/>
                    <a:gd name="connsiteX60" fmla="*/ 85981 w 3387122"/>
                    <a:gd name="connsiteY60" fmla="*/ 163903 h 1986929"/>
                    <a:gd name="connsiteX61" fmla="*/ 84500 w 3387122"/>
                    <a:gd name="connsiteY61" fmla="*/ 144645 h 1986929"/>
                    <a:gd name="connsiteX62" fmla="*/ 164496 w 3387122"/>
                    <a:gd name="connsiteY62" fmla="*/ 17244 h 1986929"/>
                    <a:gd name="connsiteX63" fmla="*/ 135608 w 3387122"/>
                    <a:gd name="connsiteY63" fmla="*/ 16503 h 1986929"/>
                    <a:gd name="connsiteX64" fmla="*/ 85981 w 3387122"/>
                    <a:gd name="connsiteY64" fmla="*/ 16503 h 1986929"/>
                    <a:gd name="connsiteX65" fmla="*/ 17095 w 3387122"/>
                    <a:gd name="connsiteY65" fmla="*/ 38724 h 1986929"/>
                    <a:gd name="connsiteX66" fmla="*/ 1541 w 3387122"/>
                    <a:gd name="connsiteY66" fmla="*/ 209086 h 1986929"/>
                    <a:gd name="connsiteX67" fmla="*/ 26725 w 3387122"/>
                    <a:gd name="connsiteY67" fmla="*/ 204642 h 1986929"/>
                    <a:gd name="connsiteX68" fmla="*/ 35613 w 3387122"/>
                    <a:gd name="connsiteY68" fmla="*/ 221678 h 1986929"/>
                    <a:gd name="connsiteX69" fmla="*/ 13392 w 3387122"/>
                    <a:gd name="connsiteY69" fmla="*/ 233530 h 1986929"/>
                    <a:gd name="connsiteX70" fmla="*/ 800 w 3387122"/>
                    <a:gd name="connsiteY70" fmla="*/ 248344 h 1986929"/>
                    <a:gd name="connsiteX71" fmla="*/ 4503 w 3387122"/>
                    <a:gd name="connsiteY71" fmla="*/ 538700 h 1986929"/>
                    <a:gd name="connsiteX72" fmla="*/ 800 w 3387122"/>
                    <a:gd name="connsiteY72" fmla="*/ 561662 h 1986929"/>
                    <a:gd name="connsiteX73" fmla="*/ 800 w 3387122"/>
                    <a:gd name="connsiteY73" fmla="*/ 1715680 h 1986929"/>
                    <a:gd name="connsiteX74" fmla="*/ 9688 w 3387122"/>
                    <a:gd name="connsiteY74" fmla="*/ 1746789 h 1986929"/>
                    <a:gd name="connsiteX75" fmla="*/ 73389 w 3387122"/>
                    <a:gd name="connsiteY75" fmla="*/ 1889005 h 1986929"/>
                    <a:gd name="connsiteX76" fmla="*/ 209679 w 3387122"/>
                    <a:gd name="connsiteY76" fmla="*/ 1975667 h 1986929"/>
                    <a:gd name="connsiteX77" fmla="*/ 348931 w 3387122"/>
                    <a:gd name="connsiteY77" fmla="*/ 1970482 h 1986929"/>
                    <a:gd name="connsiteX78" fmla="*/ 377078 w 3387122"/>
                    <a:gd name="connsiteY78" fmla="*/ 1986778 h 1986929"/>
                    <a:gd name="connsiteX79" fmla="*/ 602252 w 3387122"/>
                    <a:gd name="connsiteY79" fmla="*/ 1981593 h 1986929"/>
                    <a:gd name="connsiteX80" fmla="*/ 602252 w 3387122"/>
                    <a:gd name="connsiteY80" fmla="*/ 1981593 h 1986929"/>
                    <a:gd name="connsiteX81" fmla="*/ 602252 w 3387122"/>
                    <a:gd name="connsiteY81" fmla="*/ 1981593 h 1986929"/>
                    <a:gd name="connsiteX82" fmla="*/ 645954 w 3387122"/>
                    <a:gd name="connsiteY82" fmla="*/ 1985296 h 1986929"/>
                    <a:gd name="connsiteX83" fmla="*/ 2840662 w 3387122"/>
                    <a:gd name="connsiteY83" fmla="*/ 1985296 h 1986929"/>
                    <a:gd name="connsiteX84" fmla="*/ 2905844 w 3387122"/>
                    <a:gd name="connsiteY84" fmla="*/ 1985296 h 1986929"/>
                    <a:gd name="connsiteX85" fmla="*/ 3064355 w 3387122"/>
                    <a:gd name="connsiteY85" fmla="*/ 1985296 h 1986929"/>
                    <a:gd name="connsiteX86" fmla="*/ 3136203 w 3387122"/>
                    <a:gd name="connsiteY86" fmla="*/ 1985296 h 1986929"/>
                    <a:gd name="connsiteX87" fmla="*/ 3194719 w 3387122"/>
                    <a:gd name="connsiteY87" fmla="*/ 1984556 h 1986929"/>
                    <a:gd name="connsiteX88" fmla="*/ 3262123 w 3387122"/>
                    <a:gd name="connsiteY88" fmla="*/ 1981593 h 1986929"/>
                    <a:gd name="connsiteX89" fmla="*/ 3262123 w 3387122"/>
                    <a:gd name="connsiteY89" fmla="*/ 1981593 h 1986929"/>
                    <a:gd name="connsiteX90" fmla="*/ 3262123 w 3387122"/>
                    <a:gd name="connsiteY90" fmla="*/ 1981593 h 1986929"/>
                    <a:gd name="connsiteX91" fmla="*/ 3349526 w 3387122"/>
                    <a:gd name="connsiteY91" fmla="*/ 1984556 h 1986929"/>
                    <a:gd name="connsiteX92" fmla="*/ 3360637 w 3387122"/>
                    <a:gd name="connsiteY92" fmla="*/ 1980852 h 1986929"/>
                    <a:gd name="connsiteX93" fmla="*/ 3381377 w 3387122"/>
                    <a:gd name="connsiteY93" fmla="*/ 1934929 h 1986929"/>
                    <a:gd name="connsiteX94" fmla="*/ 3355452 w 3387122"/>
                    <a:gd name="connsiteY94" fmla="*/ 1886783 h 1986929"/>
                    <a:gd name="connsiteX95" fmla="*/ 54131 w 3387122"/>
                    <a:gd name="connsiteY95" fmla="*/ 408336 h 1986929"/>
                    <a:gd name="connsiteX96" fmla="*/ 39317 w 3387122"/>
                    <a:gd name="connsiteY96" fmla="*/ 403151 h 1986929"/>
                    <a:gd name="connsiteX97" fmla="*/ 12651 w 3387122"/>
                    <a:gd name="connsiteY97" fmla="*/ 361671 h 1986929"/>
                    <a:gd name="connsiteX98" fmla="*/ 41539 w 3387122"/>
                    <a:gd name="connsiteY98" fmla="*/ 383152 h 1986929"/>
                    <a:gd name="connsiteX99" fmla="*/ 49686 w 3387122"/>
                    <a:gd name="connsiteY99" fmla="*/ 395744 h 1986929"/>
                    <a:gd name="connsiteX100" fmla="*/ 54131 w 3387122"/>
                    <a:gd name="connsiteY100" fmla="*/ 408336 h 1986929"/>
                    <a:gd name="connsiteX101" fmla="*/ 296341 w 3387122"/>
                    <a:gd name="connsiteY101" fmla="*/ 1966038 h 1986929"/>
                    <a:gd name="connsiteX102" fmla="*/ 272639 w 3387122"/>
                    <a:gd name="connsiteY102" fmla="*/ 1951965 h 1986929"/>
                    <a:gd name="connsiteX103" fmla="*/ 238566 w 3387122"/>
                    <a:gd name="connsiteY103" fmla="*/ 1932706 h 1986929"/>
                    <a:gd name="connsiteX104" fmla="*/ 225974 w 3387122"/>
                    <a:gd name="connsiteY104" fmla="*/ 1914929 h 1986929"/>
                    <a:gd name="connsiteX105" fmla="*/ 243751 w 3387122"/>
                    <a:gd name="connsiteY105" fmla="*/ 1908263 h 1986929"/>
                    <a:gd name="connsiteX106" fmla="*/ 303748 w 3387122"/>
                    <a:gd name="connsiteY106" fmla="*/ 1923077 h 1986929"/>
                    <a:gd name="connsiteX107" fmla="*/ 309674 w 3387122"/>
                    <a:gd name="connsiteY107" fmla="*/ 1935669 h 1986929"/>
                    <a:gd name="connsiteX108" fmla="*/ 296341 w 3387122"/>
                    <a:gd name="connsiteY108" fmla="*/ 1966038 h 1986929"/>
                    <a:gd name="connsiteX109" fmla="*/ 386707 w 3387122"/>
                    <a:gd name="connsiteY109" fmla="*/ 1956409 h 1986929"/>
                    <a:gd name="connsiteX110" fmla="*/ 377078 w 3387122"/>
                    <a:gd name="connsiteY110" fmla="*/ 1957150 h 1986929"/>
                    <a:gd name="connsiteX111" fmla="*/ 369671 w 3387122"/>
                    <a:gd name="connsiteY111" fmla="*/ 1920115 h 1986929"/>
                    <a:gd name="connsiteX112" fmla="*/ 376337 w 3387122"/>
                    <a:gd name="connsiteY112" fmla="*/ 1911967 h 1986929"/>
                    <a:gd name="connsiteX113" fmla="*/ 380782 w 3387122"/>
                    <a:gd name="connsiteY113" fmla="*/ 1924559 h 1986929"/>
                    <a:gd name="connsiteX114" fmla="*/ 386707 w 3387122"/>
                    <a:gd name="connsiteY114" fmla="*/ 1956409 h 19869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</a:cxnLst>
                  <a:rect l="l" t="t" r="r" b="b"/>
                  <a:pathLst>
                    <a:path w="3387122" h="1986929">
                      <a:moveTo>
                        <a:pt x="3355452" y="1886783"/>
                      </a:moveTo>
                      <a:cubicBezTo>
                        <a:pt x="3188793" y="1886783"/>
                        <a:pt x="3021394" y="1886042"/>
                        <a:pt x="2854735" y="1887523"/>
                      </a:cubicBezTo>
                      <a:cubicBezTo>
                        <a:pt x="2820663" y="1887523"/>
                        <a:pt x="2778443" y="1876413"/>
                        <a:pt x="2762147" y="1926040"/>
                      </a:cubicBezTo>
                      <a:cubicBezTo>
                        <a:pt x="2755481" y="1945298"/>
                        <a:pt x="2725853" y="1938632"/>
                        <a:pt x="2718446" y="1959372"/>
                      </a:cubicBezTo>
                      <a:cubicBezTo>
                        <a:pt x="2695484" y="1974927"/>
                        <a:pt x="2687336" y="1957150"/>
                        <a:pt x="2678448" y="1940854"/>
                      </a:cubicBezTo>
                      <a:cubicBezTo>
                        <a:pt x="2679929" y="1923077"/>
                        <a:pt x="2674744" y="1905300"/>
                        <a:pt x="2682151" y="1886783"/>
                      </a:cubicBezTo>
                      <a:cubicBezTo>
                        <a:pt x="2659930" y="1886783"/>
                        <a:pt x="2639190" y="1886783"/>
                        <a:pt x="2619191" y="1886783"/>
                      </a:cubicBezTo>
                      <a:cubicBezTo>
                        <a:pt x="2551046" y="1886783"/>
                        <a:pt x="2482161" y="1886783"/>
                        <a:pt x="2414016" y="1886783"/>
                      </a:cubicBezTo>
                      <a:cubicBezTo>
                        <a:pt x="2402906" y="1886783"/>
                        <a:pt x="2393276" y="1888264"/>
                        <a:pt x="2390314" y="1899375"/>
                      </a:cubicBezTo>
                      <a:cubicBezTo>
                        <a:pt x="2386610" y="1912707"/>
                        <a:pt x="2397721" y="1912707"/>
                        <a:pt x="2405868" y="1914189"/>
                      </a:cubicBezTo>
                      <a:cubicBezTo>
                        <a:pt x="2408831" y="1928262"/>
                        <a:pt x="2399202" y="1937151"/>
                        <a:pt x="2392536" y="1946780"/>
                      </a:cubicBezTo>
                      <a:cubicBezTo>
                        <a:pt x="2387351" y="1954187"/>
                        <a:pt x="2379203" y="1957150"/>
                        <a:pt x="2371796" y="1952705"/>
                      </a:cubicBezTo>
                      <a:cubicBezTo>
                        <a:pt x="2364389" y="1948261"/>
                        <a:pt x="2356982" y="1939373"/>
                        <a:pt x="2361426" y="1930484"/>
                      </a:cubicBezTo>
                      <a:cubicBezTo>
                        <a:pt x="2365870" y="1920855"/>
                        <a:pt x="2376981" y="1909004"/>
                        <a:pt x="2363648" y="1903819"/>
                      </a:cubicBezTo>
                      <a:cubicBezTo>
                        <a:pt x="2351797" y="1898634"/>
                        <a:pt x="2350315" y="1917892"/>
                        <a:pt x="2342908" y="1925299"/>
                      </a:cubicBezTo>
                      <a:cubicBezTo>
                        <a:pt x="2336983" y="1931225"/>
                        <a:pt x="2334020" y="1940854"/>
                        <a:pt x="2329576" y="1948261"/>
                      </a:cubicBezTo>
                      <a:cubicBezTo>
                        <a:pt x="2325132" y="1955668"/>
                        <a:pt x="2329576" y="1977889"/>
                        <a:pt x="2312540" y="1965297"/>
                      </a:cubicBezTo>
                      <a:cubicBezTo>
                        <a:pt x="2298466" y="1954927"/>
                        <a:pt x="2267357" y="1956409"/>
                        <a:pt x="2274764" y="1926781"/>
                      </a:cubicBezTo>
                      <a:cubicBezTo>
                        <a:pt x="2278467" y="1913448"/>
                        <a:pt x="2278467" y="1894930"/>
                        <a:pt x="2271801" y="1889005"/>
                      </a:cubicBezTo>
                      <a:cubicBezTo>
                        <a:pt x="2262172" y="1880857"/>
                        <a:pt x="2248098" y="1889746"/>
                        <a:pt x="2239210" y="1899375"/>
                      </a:cubicBezTo>
                      <a:cubicBezTo>
                        <a:pt x="2239210" y="1899375"/>
                        <a:pt x="2239210" y="1899375"/>
                        <a:pt x="2239210" y="1899375"/>
                      </a:cubicBezTo>
                      <a:cubicBezTo>
                        <a:pt x="2238469" y="1909744"/>
                        <a:pt x="2241432" y="1918633"/>
                        <a:pt x="2248098" y="1927522"/>
                      </a:cubicBezTo>
                      <a:cubicBezTo>
                        <a:pt x="2256246" y="1937891"/>
                        <a:pt x="2266616" y="1946780"/>
                        <a:pt x="2250320" y="1960853"/>
                      </a:cubicBezTo>
                      <a:cubicBezTo>
                        <a:pt x="2235506" y="1972704"/>
                        <a:pt x="2223655" y="1981593"/>
                        <a:pt x="2207360" y="1965297"/>
                      </a:cubicBezTo>
                      <a:cubicBezTo>
                        <a:pt x="2204397" y="1949743"/>
                        <a:pt x="2198471" y="1933447"/>
                        <a:pt x="2199952" y="1917892"/>
                      </a:cubicBezTo>
                      <a:cubicBezTo>
                        <a:pt x="2202174" y="1895671"/>
                        <a:pt x="2222174" y="1898634"/>
                        <a:pt x="2238469" y="1899375"/>
                      </a:cubicBezTo>
                      <a:cubicBezTo>
                        <a:pt x="2242173" y="1878635"/>
                        <a:pt x="2225136" y="1886783"/>
                        <a:pt x="2216989" y="1886783"/>
                      </a:cubicBezTo>
                      <a:cubicBezTo>
                        <a:pt x="1980704" y="1886783"/>
                        <a:pt x="1744419" y="1886783"/>
                        <a:pt x="1508134" y="1886783"/>
                      </a:cubicBezTo>
                      <a:cubicBezTo>
                        <a:pt x="1479987" y="1886783"/>
                        <a:pt x="1468136" y="1906041"/>
                        <a:pt x="1478506" y="1931966"/>
                      </a:cubicBezTo>
                      <a:cubicBezTo>
                        <a:pt x="1481469" y="1939373"/>
                        <a:pt x="1483691" y="1946780"/>
                        <a:pt x="1485913" y="1953446"/>
                      </a:cubicBezTo>
                      <a:cubicBezTo>
                        <a:pt x="1477025" y="1956409"/>
                        <a:pt x="1471099" y="1970482"/>
                        <a:pt x="1459248" y="1960113"/>
                      </a:cubicBezTo>
                      <a:cubicBezTo>
                        <a:pt x="1461470" y="1946039"/>
                        <a:pt x="1461470" y="1931966"/>
                        <a:pt x="1445174" y="1927522"/>
                      </a:cubicBezTo>
                      <a:cubicBezTo>
                        <a:pt x="1428138" y="1923077"/>
                        <a:pt x="1432582" y="1939373"/>
                        <a:pt x="1430360" y="1946780"/>
                      </a:cubicBezTo>
                      <a:cubicBezTo>
                        <a:pt x="1428138" y="1953446"/>
                        <a:pt x="1424435" y="1956409"/>
                        <a:pt x="1418509" y="1955668"/>
                      </a:cubicBezTo>
                      <a:cubicBezTo>
                        <a:pt x="1410361" y="1954927"/>
                        <a:pt x="1411843" y="1947520"/>
                        <a:pt x="1411843" y="1943076"/>
                      </a:cubicBezTo>
                      <a:cubicBezTo>
                        <a:pt x="1411843" y="1923077"/>
                        <a:pt x="1405917" y="1900856"/>
                        <a:pt x="1434804" y="1886042"/>
                      </a:cubicBezTo>
                      <a:cubicBezTo>
                        <a:pt x="1344438" y="1886042"/>
                        <a:pt x="1262961" y="1886042"/>
                        <a:pt x="1180743" y="1886042"/>
                      </a:cubicBezTo>
                      <a:cubicBezTo>
                        <a:pt x="1165929" y="1886042"/>
                        <a:pt x="1151855" y="1886783"/>
                        <a:pt x="1141485" y="1900115"/>
                      </a:cubicBezTo>
                      <a:cubicBezTo>
                        <a:pt x="1128153" y="1900856"/>
                        <a:pt x="1117783" y="1900856"/>
                        <a:pt x="1105191" y="1891227"/>
                      </a:cubicBezTo>
                      <a:cubicBezTo>
                        <a:pt x="1094080" y="1883079"/>
                        <a:pt x="1071118" y="1873450"/>
                        <a:pt x="1060748" y="1898634"/>
                      </a:cubicBezTo>
                      <a:cubicBezTo>
                        <a:pt x="1066674" y="1895671"/>
                        <a:pt x="1077044" y="1891968"/>
                        <a:pt x="1077044" y="1897153"/>
                      </a:cubicBezTo>
                      <a:cubicBezTo>
                        <a:pt x="1079266" y="1921596"/>
                        <a:pt x="1098524" y="1910485"/>
                        <a:pt x="1110376" y="1913448"/>
                      </a:cubicBezTo>
                      <a:cubicBezTo>
                        <a:pt x="1099265" y="1931225"/>
                        <a:pt x="1099265" y="1931225"/>
                        <a:pt x="1120746" y="1938632"/>
                      </a:cubicBezTo>
                      <a:cubicBezTo>
                        <a:pt x="1074081" y="1967520"/>
                        <a:pt x="1066674" y="1965297"/>
                        <a:pt x="1054082" y="1919374"/>
                      </a:cubicBezTo>
                      <a:cubicBezTo>
                        <a:pt x="1068156" y="1915670"/>
                        <a:pt x="1058526" y="1906041"/>
                        <a:pt x="1059267" y="1898634"/>
                      </a:cubicBezTo>
                      <a:cubicBezTo>
                        <a:pt x="1059267" y="1898634"/>
                        <a:pt x="1059267" y="1898634"/>
                        <a:pt x="1059267" y="1898634"/>
                      </a:cubicBezTo>
                      <a:cubicBezTo>
                        <a:pt x="1051119" y="1889746"/>
                        <a:pt x="1042972" y="1885301"/>
                        <a:pt x="1029639" y="1885301"/>
                      </a:cubicBezTo>
                      <a:cubicBezTo>
                        <a:pt x="817057" y="1886042"/>
                        <a:pt x="604474" y="1884561"/>
                        <a:pt x="391151" y="1886042"/>
                      </a:cubicBezTo>
                      <a:cubicBezTo>
                        <a:pt x="253380" y="1887523"/>
                        <a:pt x="160792" y="1830489"/>
                        <a:pt x="104499" y="1701607"/>
                      </a:cubicBezTo>
                      <a:cubicBezTo>
                        <a:pt x="103017" y="1679385"/>
                        <a:pt x="100795" y="1656424"/>
                        <a:pt x="100795" y="1634202"/>
                      </a:cubicBezTo>
                      <a:cubicBezTo>
                        <a:pt x="100795" y="1369030"/>
                        <a:pt x="100795" y="1103858"/>
                        <a:pt x="100795" y="839426"/>
                      </a:cubicBezTo>
                      <a:cubicBezTo>
                        <a:pt x="100795" y="750541"/>
                        <a:pt x="99314" y="661657"/>
                        <a:pt x="97832" y="572772"/>
                      </a:cubicBezTo>
                      <a:cubicBezTo>
                        <a:pt x="103017" y="534997"/>
                        <a:pt x="102277" y="497221"/>
                        <a:pt x="98573" y="459445"/>
                      </a:cubicBezTo>
                      <a:cubicBezTo>
                        <a:pt x="98573" y="459445"/>
                        <a:pt x="98573" y="458704"/>
                        <a:pt x="98573" y="458704"/>
                      </a:cubicBezTo>
                      <a:cubicBezTo>
                        <a:pt x="98573" y="458704"/>
                        <a:pt x="98573" y="458704"/>
                        <a:pt x="98573" y="458704"/>
                      </a:cubicBezTo>
                      <a:cubicBezTo>
                        <a:pt x="98573" y="458704"/>
                        <a:pt x="98573" y="458704"/>
                        <a:pt x="98573" y="458704"/>
                      </a:cubicBezTo>
                      <a:cubicBezTo>
                        <a:pt x="98573" y="458704"/>
                        <a:pt x="98573" y="458704"/>
                        <a:pt x="98573" y="458704"/>
                      </a:cubicBezTo>
                      <a:cubicBezTo>
                        <a:pt x="95610" y="457963"/>
                        <a:pt x="92647" y="457222"/>
                        <a:pt x="90425" y="456482"/>
                      </a:cubicBezTo>
                      <a:cubicBezTo>
                        <a:pt x="105239" y="435742"/>
                        <a:pt x="98573" y="411299"/>
                        <a:pt x="100054" y="389818"/>
                      </a:cubicBezTo>
                      <a:cubicBezTo>
                        <a:pt x="103017" y="328340"/>
                        <a:pt x="100795" y="266121"/>
                        <a:pt x="101536" y="204642"/>
                      </a:cubicBezTo>
                      <a:cubicBezTo>
                        <a:pt x="101536" y="189087"/>
                        <a:pt x="103017" y="173532"/>
                        <a:pt x="85981" y="163903"/>
                      </a:cubicBezTo>
                      <a:cubicBezTo>
                        <a:pt x="78574" y="159459"/>
                        <a:pt x="73389" y="155015"/>
                        <a:pt x="84500" y="144645"/>
                      </a:cubicBezTo>
                      <a:cubicBezTo>
                        <a:pt x="120794" y="109091"/>
                        <a:pt x="134868" y="58723"/>
                        <a:pt x="164496" y="17244"/>
                      </a:cubicBezTo>
                      <a:cubicBezTo>
                        <a:pt x="154867" y="20207"/>
                        <a:pt x="145978" y="3911"/>
                        <a:pt x="135608" y="16503"/>
                      </a:cubicBezTo>
                      <a:cubicBezTo>
                        <a:pt x="119313" y="35761"/>
                        <a:pt x="104499" y="30576"/>
                        <a:pt x="85981" y="16503"/>
                      </a:cubicBezTo>
                      <a:cubicBezTo>
                        <a:pt x="50427" y="-11644"/>
                        <a:pt x="31169" y="-3496"/>
                        <a:pt x="17095" y="38724"/>
                      </a:cubicBezTo>
                      <a:cubicBezTo>
                        <a:pt x="-2163" y="95018"/>
                        <a:pt x="59" y="152793"/>
                        <a:pt x="1541" y="209086"/>
                      </a:cubicBezTo>
                      <a:cubicBezTo>
                        <a:pt x="13392" y="217975"/>
                        <a:pt x="14133" y="189828"/>
                        <a:pt x="26725" y="204642"/>
                      </a:cubicBezTo>
                      <a:cubicBezTo>
                        <a:pt x="31169" y="209827"/>
                        <a:pt x="37835" y="215012"/>
                        <a:pt x="35613" y="221678"/>
                      </a:cubicBezTo>
                      <a:cubicBezTo>
                        <a:pt x="32650" y="230567"/>
                        <a:pt x="23021" y="233530"/>
                        <a:pt x="13392" y="233530"/>
                      </a:cubicBezTo>
                      <a:cubicBezTo>
                        <a:pt x="1541" y="232789"/>
                        <a:pt x="800" y="240196"/>
                        <a:pt x="800" y="248344"/>
                      </a:cubicBezTo>
                      <a:cubicBezTo>
                        <a:pt x="3022" y="345376"/>
                        <a:pt x="-4385" y="442408"/>
                        <a:pt x="4503" y="538700"/>
                      </a:cubicBezTo>
                      <a:cubicBezTo>
                        <a:pt x="-1422" y="545366"/>
                        <a:pt x="800" y="553514"/>
                        <a:pt x="800" y="561662"/>
                      </a:cubicBezTo>
                      <a:cubicBezTo>
                        <a:pt x="800" y="946088"/>
                        <a:pt x="800" y="1331254"/>
                        <a:pt x="800" y="1715680"/>
                      </a:cubicBezTo>
                      <a:cubicBezTo>
                        <a:pt x="800" y="1726791"/>
                        <a:pt x="-2163" y="1738642"/>
                        <a:pt x="9688" y="1746789"/>
                      </a:cubicBezTo>
                      <a:cubicBezTo>
                        <a:pt x="15614" y="1800861"/>
                        <a:pt x="39317" y="1847525"/>
                        <a:pt x="73389" y="1889005"/>
                      </a:cubicBezTo>
                      <a:cubicBezTo>
                        <a:pt x="109684" y="1932706"/>
                        <a:pt x="158570" y="1954927"/>
                        <a:pt x="209679" y="1975667"/>
                      </a:cubicBezTo>
                      <a:cubicBezTo>
                        <a:pt x="257825" y="1994926"/>
                        <a:pt x="304489" y="1979371"/>
                        <a:pt x="348931" y="1970482"/>
                      </a:cubicBezTo>
                      <a:cubicBezTo>
                        <a:pt x="372634" y="1966038"/>
                        <a:pt x="359301" y="1989000"/>
                        <a:pt x="377078" y="1986778"/>
                      </a:cubicBezTo>
                      <a:cubicBezTo>
                        <a:pt x="451889" y="1979371"/>
                        <a:pt x="527441" y="1989000"/>
                        <a:pt x="602252" y="1981593"/>
                      </a:cubicBezTo>
                      <a:cubicBezTo>
                        <a:pt x="602252" y="1981593"/>
                        <a:pt x="602252" y="1981593"/>
                        <a:pt x="602252" y="1981593"/>
                      </a:cubicBezTo>
                      <a:cubicBezTo>
                        <a:pt x="602252" y="1981593"/>
                        <a:pt x="602252" y="1981593"/>
                        <a:pt x="602252" y="1981593"/>
                      </a:cubicBezTo>
                      <a:cubicBezTo>
                        <a:pt x="616326" y="1988259"/>
                        <a:pt x="631140" y="1985296"/>
                        <a:pt x="645954" y="1985296"/>
                      </a:cubicBezTo>
                      <a:cubicBezTo>
                        <a:pt x="1377770" y="1985296"/>
                        <a:pt x="2108846" y="1985296"/>
                        <a:pt x="2840662" y="1985296"/>
                      </a:cubicBezTo>
                      <a:cubicBezTo>
                        <a:pt x="2862883" y="1986037"/>
                        <a:pt x="2884364" y="1986778"/>
                        <a:pt x="2905844" y="1985296"/>
                      </a:cubicBezTo>
                      <a:cubicBezTo>
                        <a:pt x="2958434" y="1985296"/>
                        <a:pt x="3011765" y="1985296"/>
                        <a:pt x="3064355" y="1985296"/>
                      </a:cubicBezTo>
                      <a:cubicBezTo>
                        <a:pt x="3088057" y="1986778"/>
                        <a:pt x="3112501" y="1987518"/>
                        <a:pt x="3136203" y="1985296"/>
                      </a:cubicBezTo>
                      <a:cubicBezTo>
                        <a:pt x="3155462" y="1985296"/>
                        <a:pt x="3175461" y="1985296"/>
                        <a:pt x="3194719" y="1984556"/>
                      </a:cubicBezTo>
                      <a:cubicBezTo>
                        <a:pt x="3216940" y="1983815"/>
                        <a:pt x="3238421" y="1965297"/>
                        <a:pt x="3262123" y="1981593"/>
                      </a:cubicBezTo>
                      <a:cubicBezTo>
                        <a:pt x="3262123" y="1981593"/>
                        <a:pt x="3262123" y="1981593"/>
                        <a:pt x="3262123" y="1981593"/>
                      </a:cubicBezTo>
                      <a:cubicBezTo>
                        <a:pt x="3262123" y="1981593"/>
                        <a:pt x="3262123" y="1981593"/>
                        <a:pt x="3262123" y="1981593"/>
                      </a:cubicBezTo>
                      <a:cubicBezTo>
                        <a:pt x="3291010" y="1987518"/>
                        <a:pt x="3320639" y="1983074"/>
                        <a:pt x="3349526" y="1984556"/>
                      </a:cubicBezTo>
                      <a:cubicBezTo>
                        <a:pt x="3353970" y="1984556"/>
                        <a:pt x="3362118" y="1983074"/>
                        <a:pt x="3360637" y="1980852"/>
                      </a:cubicBezTo>
                      <a:cubicBezTo>
                        <a:pt x="3348045" y="1956409"/>
                        <a:pt x="3373969" y="1949002"/>
                        <a:pt x="3381377" y="1934929"/>
                      </a:cubicBezTo>
                      <a:cubicBezTo>
                        <a:pt x="3394709" y="1908263"/>
                        <a:pt x="3384339" y="1886783"/>
                        <a:pt x="3355452" y="1886783"/>
                      </a:cubicBezTo>
                      <a:close/>
                      <a:moveTo>
                        <a:pt x="54131" y="408336"/>
                      </a:moveTo>
                      <a:cubicBezTo>
                        <a:pt x="46724" y="416484"/>
                        <a:pt x="43761" y="406854"/>
                        <a:pt x="39317" y="403151"/>
                      </a:cubicBezTo>
                      <a:cubicBezTo>
                        <a:pt x="27465" y="392040"/>
                        <a:pt x="28206" y="372041"/>
                        <a:pt x="12651" y="361671"/>
                      </a:cubicBezTo>
                      <a:cubicBezTo>
                        <a:pt x="28947" y="360190"/>
                        <a:pt x="48205" y="356487"/>
                        <a:pt x="41539" y="383152"/>
                      </a:cubicBezTo>
                      <a:cubicBezTo>
                        <a:pt x="40057" y="389818"/>
                        <a:pt x="44502" y="393522"/>
                        <a:pt x="49686" y="395744"/>
                      </a:cubicBezTo>
                      <a:cubicBezTo>
                        <a:pt x="55612" y="398707"/>
                        <a:pt x="58575" y="403151"/>
                        <a:pt x="54131" y="408336"/>
                      </a:cubicBezTo>
                      <a:close/>
                      <a:moveTo>
                        <a:pt x="296341" y="1966038"/>
                      </a:moveTo>
                      <a:cubicBezTo>
                        <a:pt x="284490" y="1970482"/>
                        <a:pt x="277824" y="1960113"/>
                        <a:pt x="272639" y="1951965"/>
                      </a:cubicBezTo>
                      <a:cubicBezTo>
                        <a:pt x="264491" y="1938632"/>
                        <a:pt x="249677" y="1940113"/>
                        <a:pt x="238566" y="1932706"/>
                      </a:cubicBezTo>
                      <a:cubicBezTo>
                        <a:pt x="232641" y="1928262"/>
                        <a:pt x="223752" y="1925299"/>
                        <a:pt x="225974" y="1914929"/>
                      </a:cubicBezTo>
                      <a:cubicBezTo>
                        <a:pt x="228196" y="1903078"/>
                        <a:pt x="237085" y="1909004"/>
                        <a:pt x="243751" y="1908263"/>
                      </a:cubicBezTo>
                      <a:cubicBezTo>
                        <a:pt x="265972" y="1906041"/>
                        <a:pt x="291156" y="1887523"/>
                        <a:pt x="303748" y="1923077"/>
                      </a:cubicBezTo>
                      <a:cubicBezTo>
                        <a:pt x="305230" y="1926781"/>
                        <a:pt x="307452" y="1931225"/>
                        <a:pt x="309674" y="1935669"/>
                      </a:cubicBezTo>
                      <a:cubicBezTo>
                        <a:pt x="300045" y="1944558"/>
                        <a:pt x="311155" y="1960853"/>
                        <a:pt x="296341" y="1966038"/>
                      </a:cubicBezTo>
                      <a:close/>
                      <a:moveTo>
                        <a:pt x="386707" y="1956409"/>
                      </a:moveTo>
                      <a:cubicBezTo>
                        <a:pt x="384485" y="1958631"/>
                        <a:pt x="379300" y="1964557"/>
                        <a:pt x="377078" y="1957150"/>
                      </a:cubicBezTo>
                      <a:cubicBezTo>
                        <a:pt x="372634" y="1945298"/>
                        <a:pt x="354857" y="1935669"/>
                        <a:pt x="369671" y="1920115"/>
                      </a:cubicBezTo>
                      <a:cubicBezTo>
                        <a:pt x="371893" y="1917892"/>
                        <a:pt x="373374" y="1915670"/>
                        <a:pt x="376337" y="1911967"/>
                      </a:cubicBezTo>
                      <a:cubicBezTo>
                        <a:pt x="378559" y="1917892"/>
                        <a:pt x="378559" y="1921596"/>
                        <a:pt x="380782" y="1924559"/>
                      </a:cubicBezTo>
                      <a:cubicBezTo>
                        <a:pt x="387448" y="1934929"/>
                        <a:pt x="398558" y="1943817"/>
                        <a:pt x="386707" y="1956409"/>
                      </a:cubicBezTo>
                      <a:close/>
                    </a:path>
                  </a:pathLst>
                </a:custGeom>
                <a:grpFill/>
                <a:ln w="7407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60" name="Freeform: Shape 308">
                  <a:extLst>
                    <a:ext uri="{FF2B5EF4-FFF2-40B4-BE49-F238E27FC236}">
                      <a16:creationId xmlns="" xmlns:a16="http://schemas.microsoft.com/office/drawing/2014/main" id="{2D2329C0-29A4-4DE2-B028-A0A3F6B92C94}"/>
                    </a:ext>
                  </a:extLst>
                </p:cNvPr>
                <p:cNvSpPr/>
                <p:nvPr/>
              </p:nvSpPr>
              <p:spPr>
                <a:xfrm>
                  <a:off x="3382057" y="4462282"/>
                  <a:ext cx="28969" cy="38516"/>
                </a:xfrm>
                <a:custGeom>
                  <a:avLst/>
                  <a:gdLst>
                    <a:gd name="connsiteX0" fmla="*/ 0 w 28969"/>
                    <a:gd name="connsiteY0" fmla="*/ 38517 h 38516"/>
                    <a:gd name="connsiteX1" fmla="*/ 24443 w 28969"/>
                    <a:gd name="connsiteY1" fmla="*/ 0 h 38516"/>
                    <a:gd name="connsiteX2" fmla="*/ 0 w 28969"/>
                    <a:gd name="connsiteY2" fmla="*/ 38517 h 385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28969" h="38516">
                      <a:moveTo>
                        <a:pt x="0" y="38517"/>
                      </a:moveTo>
                      <a:cubicBezTo>
                        <a:pt x="32591" y="34072"/>
                        <a:pt x="32591" y="34072"/>
                        <a:pt x="24443" y="0"/>
                      </a:cubicBezTo>
                      <a:cubicBezTo>
                        <a:pt x="19258" y="14073"/>
                        <a:pt x="13333" y="25184"/>
                        <a:pt x="0" y="38517"/>
                      </a:cubicBezTo>
                      <a:close/>
                    </a:path>
                  </a:pathLst>
                </a:custGeom>
                <a:grpFill/>
                <a:ln w="7407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grpSp>
            <p:nvGrpSpPr>
              <p:cNvPr id="34" name="Graphic 35">
                <a:extLst>
                  <a:ext uri="{FF2B5EF4-FFF2-40B4-BE49-F238E27FC236}">
                    <a16:creationId xmlns="" xmlns:a16="http://schemas.microsoft.com/office/drawing/2014/main" id="{BD7795F9-468D-4AFB-819B-6BB0E17DE9F3}"/>
                  </a:ext>
                </a:extLst>
              </p:cNvPr>
              <p:cNvGrpSpPr/>
              <p:nvPr/>
            </p:nvGrpSpPr>
            <p:grpSpPr>
              <a:xfrm>
                <a:off x="6056605" y="1896386"/>
                <a:ext cx="1563031" cy="983753"/>
                <a:chOff x="8778522" y="2352659"/>
                <a:chExt cx="3412189" cy="2147590"/>
              </a:xfrm>
              <a:grpFill/>
            </p:grpSpPr>
            <p:sp>
              <p:nvSpPr>
                <p:cNvPr id="36" name="Freeform: Shape 284">
                  <a:extLst>
                    <a:ext uri="{FF2B5EF4-FFF2-40B4-BE49-F238E27FC236}">
                      <a16:creationId xmlns="" xmlns:a16="http://schemas.microsoft.com/office/drawing/2014/main" id="{5763420A-1FF1-4993-8DDA-71A034353D5C}"/>
                    </a:ext>
                  </a:extLst>
                </p:cNvPr>
                <p:cNvSpPr/>
                <p:nvPr/>
              </p:nvSpPr>
              <p:spPr>
                <a:xfrm>
                  <a:off x="10044696" y="4399118"/>
                  <a:ext cx="942423" cy="99371"/>
                </a:xfrm>
                <a:custGeom>
                  <a:avLst/>
                  <a:gdLst>
                    <a:gd name="connsiteX0" fmla="*/ 939214 w 942423"/>
                    <a:gd name="connsiteY0" fmla="*/ 3167 h 99371"/>
                    <a:gd name="connsiteX1" fmla="*/ 856255 w 942423"/>
                    <a:gd name="connsiteY1" fmla="*/ 9833 h 99371"/>
                    <a:gd name="connsiteX2" fmla="*/ 799221 w 942423"/>
                    <a:gd name="connsiteY2" fmla="*/ 35017 h 99371"/>
                    <a:gd name="connsiteX3" fmla="*/ 784407 w 942423"/>
                    <a:gd name="connsiteY3" fmla="*/ 25388 h 99371"/>
                    <a:gd name="connsiteX4" fmla="*/ 798480 w 942423"/>
                    <a:gd name="connsiteY4" fmla="*/ 12796 h 99371"/>
                    <a:gd name="connsiteX5" fmla="*/ 816998 w 942423"/>
                    <a:gd name="connsiteY5" fmla="*/ 17981 h 99371"/>
                    <a:gd name="connsiteX6" fmla="*/ 830330 w 942423"/>
                    <a:gd name="connsiteY6" fmla="*/ 15018 h 99371"/>
                    <a:gd name="connsiteX7" fmla="*/ 819961 w 942423"/>
                    <a:gd name="connsiteY7" fmla="*/ 1686 h 99371"/>
                    <a:gd name="connsiteX8" fmla="*/ 799961 w 942423"/>
                    <a:gd name="connsiteY8" fmla="*/ 945 h 99371"/>
                    <a:gd name="connsiteX9" fmla="*/ 491828 w 942423"/>
                    <a:gd name="connsiteY9" fmla="*/ 945 h 99371"/>
                    <a:gd name="connsiteX10" fmla="*/ 417017 w 942423"/>
                    <a:gd name="connsiteY10" fmla="*/ 945 h 99371"/>
                    <a:gd name="connsiteX11" fmla="*/ 426646 w 942423"/>
                    <a:gd name="connsiteY11" fmla="*/ 35017 h 99371"/>
                    <a:gd name="connsiteX12" fmla="*/ 395537 w 942423"/>
                    <a:gd name="connsiteY12" fmla="*/ 32054 h 99371"/>
                    <a:gd name="connsiteX13" fmla="*/ 348131 w 942423"/>
                    <a:gd name="connsiteY13" fmla="*/ 20203 h 99371"/>
                    <a:gd name="connsiteX14" fmla="*/ 308874 w 942423"/>
                    <a:gd name="connsiteY14" fmla="*/ 945 h 99371"/>
                    <a:gd name="connsiteX15" fmla="*/ 220730 w 942423"/>
                    <a:gd name="connsiteY15" fmla="*/ 945 h 99371"/>
                    <a:gd name="connsiteX16" fmla="*/ 0 w 942423"/>
                    <a:gd name="connsiteY16" fmla="*/ 945 h 99371"/>
                    <a:gd name="connsiteX17" fmla="*/ 42961 w 942423"/>
                    <a:gd name="connsiteY17" fmla="*/ 44646 h 99371"/>
                    <a:gd name="connsiteX18" fmla="*/ 95551 w 942423"/>
                    <a:gd name="connsiteY18" fmla="*/ 51313 h 99371"/>
                    <a:gd name="connsiteX19" fmla="*/ 119995 w 942423"/>
                    <a:gd name="connsiteY19" fmla="*/ 38721 h 99371"/>
                    <a:gd name="connsiteX20" fmla="*/ 136290 w 942423"/>
                    <a:gd name="connsiteY20" fmla="*/ 9833 h 99371"/>
                    <a:gd name="connsiteX21" fmla="*/ 169622 w 942423"/>
                    <a:gd name="connsiteY21" fmla="*/ 30573 h 99371"/>
                    <a:gd name="connsiteX22" fmla="*/ 147400 w 942423"/>
                    <a:gd name="connsiteY22" fmla="*/ 52053 h 99371"/>
                    <a:gd name="connsiteX23" fmla="*/ 156289 w 942423"/>
                    <a:gd name="connsiteY23" fmla="*/ 69830 h 99371"/>
                    <a:gd name="connsiteX24" fmla="*/ 195546 w 942423"/>
                    <a:gd name="connsiteY24" fmla="*/ 98718 h 99371"/>
                    <a:gd name="connsiteX25" fmla="*/ 398500 w 942423"/>
                    <a:gd name="connsiteY25" fmla="*/ 97977 h 99371"/>
                    <a:gd name="connsiteX26" fmla="*/ 475533 w 942423"/>
                    <a:gd name="connsiteY26" fmla="*/ 93533 h 99371"/>
                    <a:gd name="connsiteX27" fmla="*/ 474792 w 942423"/>
                    <a:gd name="connsiteY27" fmla="*/ 89089 h 99371"/>
                    <a:gd name="connsiteX28" fmla="*/ 469607 w 942423"/>
                    <a:gd name="connsiteY28" fmla="*/ 60942 h 99371"/>
                    <a:gd name="connsiteX29" fmla="*/ 512568 w 942423"/>
                    <a:gd name="connsiteY29" fmla="*/ 32054 h 99371"/>
                    <a:gd name="connsiteX30" fmla="*/ 578490 w 942423"/>
                    <a:gd name="connsiteY30" fmla="*/ 97236 h 99371"/>
                    <a:gd name="connsiteX31" fmla="*/ 797740 w 942423"/>
                    <a:gd name="connsiteY31" fmla="*/ 97236 h 99371"/>
                    <a:gd name="connsiteX32" fmla="*/ 791073 w 942423"/>
                    <a:gd name="connsiteY32" fmla="*/ 67608 h 99371"/>
                    <a:gd name="connsiteX33" fmla="*/ 844403 w 942423"/>
                    <a:gd name="connsiteY33" fmla="*/ 77237 h 99371"/>
                    <a:gd name="connsiteX34" fmla="*/ 838478 w 942423"/>
                    <a:gd name="connsiteY34" fmla="*/ 46128 h 99371"/>
                    <a:gd name="connsiteX35" fmla="*/ 868107 w 942423"/>
                    <a:gd name="connsiteY35" fmla="*/ 60201 h 99371"/>
                    <a:gd name="connsiteX36" fmla="*/ 864403 w 942423"/>
                    <a:gd name="connsiteY36" fmla="*/ 92792 h 99371"/>
                    <a:gd name="connsiteX37" fmla="*/ 932547 w 942423"/>
                    <a:gd name="connsiteY37" fmla="*/ 25388 h 99371"/>
                    <a:gd name="connsiteX38" fmla="*/ 939214 w 942423"/>
                    <a:gd name="connsiteY38" fmla="*/ 3167 h 993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</a:cxnLst>
                  <a:rect l="l" t="t" r="r" b="b"/>
                  <a:pathLst>
                    <a:path w="942423" h="99371">
                      <a:moveTo>
                        <a:pt x="939214" y="3167"/>
                      </a:moveTo>
                      <a:cubicBezTo>
                        <a:pt x="934770" y="-3499"/>
                        <a:pt x="859218" y="1686"/>
                        <a:pt x="856255" y="9833"/>
                      </a:cubicBezTo>
                      <a:cubicBezTo>
                        <a:pt x="845144" y="37239"/>
                        <a:pt x="819961" y="31314"/>
                        <a:pt x="799221" y="35017"/>
                      </a:cubicBezTo>
                      <a:cubicBezTo>
                        <a:pt x="791814" y="36499"/>
                        <a:pt x="784407" y="34276"/>
                        <a:pt x="784407" y="25388"/>
                      </a:cubicBezTo>
                      <a:cubicBezTo>
                        <a:pt x="784407" y="17981"/>
                        <a:pt x="791814" y="15018"/>
                        <a:pt x="798480" y="12796"/>
                      </a:cubicBezTo>
                      <a:cubicBezTo>
                        <a:pt x="805887" y="10574"/>
                        <a:pt x="811812" y="14277"/>
                        <a:pt x="816998" y="17981"/>
                      </a:cubicBezTo>
                      <a:cubicBezTo>
                        <a:pt x="822182" y="20944"/>
                        <a:pt x="828108" y="22425"/>
                        <a:pt x="830330" y="15018"/>
                      </a:cubicBezTo>
                      <a:cubicBezTo>
                        <a:pt x="832552" y="7611"/>
                        <a:pt x="828849" y="1686"/>
                        <a:pt x="819961" y="1686"/>
                      </a:cubicBezTo>
                      <a:cubicBezTo>
                        <a:pt x="813294" y="945"/>
                        <a:pt x="806628" y="945"/>
                        <a:pt x="799961" y="945"/>
                      </a:cubicBezTo>
                      <a:cubicBezTo>
                        <a:pt x="697003" y="945"/>
                        <a:pt x="594786" y="945"/>
                        <a:pt x="491828" y="945"/>
                      </a:cubicBezTo>
                      <a:cubicBezTo>
                        <a:pt x="466644" y="945"/>
                        <a:pt x="441460" y="945"/>
                        <a:pt x="417017" y="945"/>
                      </a:cubicBezTo>
                      <a:cubicBezTo>
                        <a:pt x="417017" y="16500"/>
                        <a:pt x="434794" y="21684"/>
                        <a:pt x="426646" y="35017"/>
                      </a:cubicBezTo>
                      <a:cubicBezTo>
                        <a:pt x="416277" y="38721"/>
                        <a:pt x="411091" y="23166"/>
                        <a:pt x="395537" y="32054"/>
                      </a:cubicBezTo>
                      <a:cubicBezTo>
                        <a:pt x="385166" y="38721"/>
                        <a:pt x="350354" y="28351"/>
                        <a:pt x="348131" y="20203"/>
                      </a:cubicBezTo>
                      <a:cubicBezTo>
                        <a:pt x="341465" y="-6462"/>
                        <a:pt x="324429" y="945"/>
                        <a:pt x="308874" y="945"/>
                      </a:cubicBezTo>
                      <a:cubicBezTo>
                        <a:pt x="279246" y="204"/>
                        <a:pt x="250359" y="945"/>
                        <a:pt x="220730" y="945"/>
                      </a:cubicBezTo>
                      <a:cubicBezTo>
                        <a:pt x="147400" y="945"/>
                        <a:pt x="73330" y="945"/>
                        <a:pt x="0" y="945"/>
                      </a:cubicBezTo>
                      <a:cubicBezTo>
                        <a:pt x="20000" y="13537"/>
                        <a:pt x="18518" y="50572"/>
                        <a:pt x="42961" y="44646"/>
                      </a:cubicBezTo>
                      <a:cubicBezTo>
                        <a:pt x="63700" y="39461"/>
                        <a:pt x="78515" y="42424"/>
                        <a:pt x="95551" y="51313"/>
                      </a:cubicBezTo>
                      <a:cubicBezTo>
                        <a:pt x="107402" y="57238"/>
                        <a:pt x="122957" y="49091"/>
                        <a:pt x="119995" y="38721"/>
                      </a:cubicBezTo>
                      <a:cubicBezTo>
                        <a:pt x="115550" y="23166"/>
                        <a:pt x="123698" y="15018"/>
                        <a:pt x="136290" y="9833"/>
                      </a:cubicBezTo>
                      <a:cubicBezTo>
                        <a:pt x="154067" y="3167"/>
                        <a:pt x="165178" y="23907"/>
                        <a:pt x="169622" y="30573"/>
                      </a:cubicBezTo>
                      <a:cubicBezTo>
                        <a:pt x="179251" y="44646"/>
                        <a:pt x="155548" y="43165"/>
                        <a:pt x="147400" y="52053"/>
                      </a:cubicBezTo>
                      <a:cubicBezTo>
                        <a:pt x="150363" y="57979"/>
                        <a:pt x="156289" y="63905"/>
                        <a:pt x="156289" y="69830"/>
                      </a:cubicBezTo>
                      <a:cubicBezTo>
                        <a:pt x="154807" y="100199"/>
                        <a:pt x="173325" y="98718"/>
                        <a:pt x="195546" y="98718"/>
                      </a:cubicBezTo>
                      <a:cubicBezTo>
                        <a:pt x="262950" y="97977"/>
                        <a:pt x="331096" y="98718"/>
                        <a:pt x="398500" y="97977"/>
                      </a:cubicBezTo>
                      <a:cubicBezTo>
                        <a:pt x="424424" y="97977"/>
                        <a:pt x="450349" y="103162"/>
                        <a:pt x="475533" y="93533"/>
                      </a:cubicBezTo>
                      <a:cubicBezTo>
                        <a:pt x="474051" y="92051"/>
                        <a:pt x="474051" y="90570"/>
                        <a:pt x="474792" y="89089"/>
                      </a:cubicBezTo>
                      <a:cubicBezTo>
                        <a:pt x="470348" y="80200"/>
                        <a:pt x="457015" y="72052"/>
                        <a:pt x="469607" y="60942"/>
                      </a:cubicBezTo>
                      <a:cubicBezTo>
                        <a:pt x="482199" y="49831"/>
                        <a:pt x="493309" y="32054"/>
                        <a:pt x="512568" y="32054"/>
                      </a:cubicBezTo>
                      <a:cubicBezTo>
                        <a:pt x="543677" y="32054"/>
                        <a:pt x="578490" y="68349"/>
                        <a:pt x="578490" y="97236"/>
                      </a:cubicBezTo>
                      <a:cubicBezTo>
                        <a:pt x="651080" y="97236"/>
                        <a:pt x="723669" y="97236"/>
                        <a:pt x="797740" y="97236"/>
                      </a:cubicBezTo>
                      <a:cubicBezTo>
                        <a:pt x="795517" y="86867"/>
                        <a:pt x="793295" y="77978"/>
                        <a:pt x="791073" y="67608"/>
                      </a:cubicBezTo>
                      <a:cubicBezTo>
                        <a:pt x="810331" y="75756"/>
                        <a:pt x="827368" y="89829"/>
                        <a:pt x="844403" y="77237"/>
                      </a:cubicBezTo>
                      <a:cubicBezTo>
                        <a:pt x="859958" y="66127"/>
                        <a:pt x="827368" y="61682"/>
                        <a:pt x="838478" y="46128"/>
                      </a:cubicBezTo>
                      <a:cubicBezTo>
                        <a:pt x="848107" y="50572"/>
                        <a:pt x="863662" y="52053"/>
                        <a:pt x="868107" y="60201"/>
                      </a:cubicBezTo>
                      <a:cubicBezTo>
                        <a:pt x="872551" y="67608"/>
                        <a:pt x="865884" y="81682"/>
                        <a:pt x="864403" y="92792"/>
                      </a:cubicBezTo>
                      <a:cubicBezTo>
                        <a:pt x="882921" y="64645"/>
                        <a:pt x="903660" y="41684"/>
                        <a:pt x="932547" y="25388"/>
                      </a:cubicBezTo>
                      <a:cubicBezTo>
                        <a:pt x="941436" y="22425"/>
                        <a:pt x="945881" y="12055"/>
                        <a:pt x="939214" y="3167"/>
                      </a:cubicBezTo>
                      <a:close/>
                    </a:path>
                  </a:pathLst>
                </a:custGeom>
                <a:grpFill/>
                <a:ln w="7407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7" name="Freeform: Shape 285">
                  <a:extLst>
                    <a:ext uri="{FF2B5EF4-FFF2-40B4-BE49-F238E27FC236}">
                      <a16:creationId xmlns="" xmlns:a16="http://schemas.microsoft.com/office/drawing/2014/main" id="{FD942C16-5BE5-4D70-AA47-6EB36DAB4079}"/>
                    </a:ext>
                  </a:extLst>
                </p:cNvPr>
                <p:cNvSpPr/>
                <p:nvPr/>
              </p:nvSpPr>
              <p:spPr>
                <a:xfrm>
                  <a:off x="9206219" y="4400063"/>
                  <a:ext cx="806850" cy="98919"/>
                </a:xfrm>
                <a:custGeom>
                  <a:avLst/>
                  <a:gdLst>
                    <a:gd name="connsiteX0" fmla="*/ 785147 w 806850"/>
                    <a:gd name="connsiteY0" fmla="*/ 21480 h 98919"/>
                    <a:gd name="connsiteX1" fmla="*/ 757000 w 806850"/>
                    <a:gd name="connsiteY1" fmla="*/ 0 h 98919"/>
                    <a:gd name="connsiteX2" fmla="*/ 232581 w 806850"/>
                    <a:gd name="connsiteY2" fmla="*/ 741 h 98919"/>
                    <a:gd name="connsiteX3" fmla="*/ 204434 w 806850"/>
                    <a:gd name="connsiteY3" fmla="*/ 14073 h 98919"/>
                    <a:gd name="connsiteX4" fmla="*/ 106662 w 806850"/>
                    <a:gd name="connsiteY4" fmla="*/ 17777 h 98919"/>
                    <a:gd name="connsiteX5" fmla="*/ 64441 w 806850"/>
                    <a:gd name="connsiteY5" fmla="*/ 741 h 98919"/>
                    <a:gd name="connsiteX6" fmla="*/ 96292 w 806850"/>
                    <a:gd name="connsiteY6" fmla="*/ 19258 h 98919"/>
                    <a:gd name="connsiteX7" fmla="*/ 28146 w 806850"/>
                    <a:gd name="connsiteY7" fmla="*/ 54812 h 98919"/>
                    <a:gd name="connsiteX8" fmla="*/ 14814 w 806850"/>
                    <a:gd name="connsiteY8" fmla="*/ 66663 h 98919"/>
                    <a:gd name="connsiteX9" fmla="*/ 0 w 806850"/>
                    <a:gd name="connsiteY9" fmla="*/ 97773 h 98919"/>
                    <a:gd name="connsiteX10" fmla="*/ 220729 w 806850"/>
                    <a:gd name="connsiteY10" fmla="*/ 97773 h 98919"/>
                    <a:gd name="connsiteX11" fmla="*/ 218508 w 806850"/>
                    <a:gd name="connsiteY11" fmla="*/ 71848 h 98919"/>
                    <a:gd name="connsiteX12" fmla="*/ 243692 w 806850"/>
                    <a:gd name="connsiteY12" fmla="*/ 72589 h 98919"/>
                    <a:gd name="connsiteX13" fmla="*/ 371093 w 806850"/>
                    <a:gd name="connsiteY13" fmla="*/ 98514 h 98919"/>
                    <a:gd name="connsiteX14" fmla="*/ 465903 w 806850"/>
                    <a:gd name="connsiteY14" fmla="*/ 98514 h 98919"/>
                    <a:gd name="connsiteX15" fmla="*/ 776999 w 806850"/>
                    <a:gd name="connsiteY15" fmla="*/ 98514 h 98919"/>
                    <a:gd name="connsiteX16" fmla="*/ 804405 w 806850"/>
                    <a:gd name="connsiteY16" fmla="*/ 83700 h 98919"/>
                    <a:gd name="connsiteX17" fmla="*/ 785147 w 806850"/>
                    <a:gd name="connsiteY17" fmla="*/ 21480 h 989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806850" h="98919">
                      <a:moveTo>
                        <a:pt x="785147" y="21480"/>
                      </a:moveTo>
                      <a:cubicBezTo>
                        <a:pt x="775518" y="15555"/>
                        <a:pt x="776999" y="0"/>
                        <a:pt x="757000" y="0"/>
                      </a:cubicBezTo>
                      <a:cubicBezTo>
                        <a:pt x="582194" y="1481"/>
                        <a:pt x="407388" y="741"/>
                        <a:pt x="232581" y="741"/>
                      </a:cubicBezTo>
                      <a:cubicBezTo>
                        <a:pt x="221471" y="741"/>
                        <a:pt x="211841" y="0"/>
                        <a:pt x="204434" y="14073"/>
                      </a:cubicBezTo>
                      <a:cubicBezTo>
                        <a:pt x="190361" y="42220"/>
                        <a:pt x="121476" y="46664"/>
                        <a:pt x="106662" y="17777"/>
                      </a:cubicBezTo>
                      <a:cubicBezTo>
                        <a:pt x="94810" y="-5185"/>
                        <a:pt x="81478" y="2963"/>
                        <a:pt x="64441" y="741"/>
                      </a:cubicBezTo>
                      <a:cubicBezTo>
                        <a:pt x="71107" y="19999"/>
                        <a:pt x="89625" y="8148"/>
                        <a:pt x="96292" y="19258"/>
                      </a:cubicBezTo>
                      <a:cubicBezTo>
                        <a:pt x="81478" y="48146"/>
                        <a:pt x="67404" y="74811"/>
                        <a:pt x="28146" y="54812"/>
                      </a:cubicBezTo>
                      <a:cubicBezTo>
                        <a:pt x="20739" y="51109"/>
                        <a:pt x="17777" y="59997"/>
                        <a:pt x="14814" y="66663"/>
                      </a:cubicBezTo>
                      <a:cubicBezTo>
                        <a:pt x="10370" y="77033"/>
                        <a:pt x="5185" y="87403"/>
                        <a:pt x="0" y="97773"/>
                      </a:cubicBezTo>
                      <a:cubicBezTo>
                        <a:pt x="74070" y="97773"/>
                        <a:pt x="147400" y="97773"/>
                        <a:pt x="220729" y="97773"/>
                      </a:cubicBezTo>
                      <a:cubicBezTo>
                        <a:pt x="225915" y="88144"/>
                        <a:pt x="204434" y="81478"/>
                        <a:pt x="218508" y="71848"/>
                      </a:cubicBezTo>
                      <a:cubicBezTo>
                        <a:pt x="226655" y="65923"/>
                        <a:pt x="236285" y="68885"/>
                        <a:pt x="243692" y="72589"/>
                      </a:cubicBezTo>
                      <a:cubicBezTo>
                        <a:pt x="283689" y="94069"/>
                        <a:pt x="325910" y="100736"/>
                        <a:pt x="371093" y="98514"/>
                      </a:cubicBezTo>
                      <a:cubicBezTo>
                        <a:pt x="402202" y="97032"/>
                        <a:pt x="434053" y="98514"/>
                        <a:pt x="465903" y="98514"/>
                      </a:cubicBezTo>
                      <a:cubicBezTo>
                        <a:pt x="569602" y="98514"/>
                        <a:pt x="673301" y="98514"/>
                        <a:pt x="776999" y="98514"/>
                      </a:cubicBezTo>
                      <a:cubicBezTo>
                        <a:pt x="789591" y="98514"/>
                        <a:pt x="814775" y="95551"/>
                        <a:pt x="804405" y="83700"/>
                      </a:cubicBezTo>
                      <a:cubicBezTo>
                        <a:pt x="788110" y="62960"/>
                        <a:pt x="809590" y="36294"/>
                        <a:pt x="785147" y="21480"/>
                      </a:cubicBezTo>
                      <a:close/>
                    </a:path>
                  </a:pathLst>
                </a:custGeom>
                <a:grpFill/>
                <a:ln w="7407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8" name="Freeform: Shape 286">
                  <a:extLst>
                    <a:ext uri="{FF2B5EF4-FFF2-40B4-BE49-F238E27FC236}">
                      <a16:creationId xmlns="" xmlns:a16="http://schemas.microsoft.com/office/drawing/2014/main" id="{94401F4E-A1DD-4F09-B179-B28388049C7F}"/>
                    </a:ext>
                  </a:extLst>
                </p:cNvPr>
                <p:cNvSpPr/>
                <p:nvPr/>
              </p:nvSpPr>
              <p:spPr>
                <a:xfrm>
                  <a:off x="8778522" y="4400593"/>
                  <a:ext cx="422618" cy="98654"/>
                </a:xfrm>
                <a:custGeom>
                  <a:avLst/>
                  <a:gdLst>
                    <a:gd name="connsiteX0" fmla="*/ 389180 w 422618"/>
                    <a:gd name="connsiteY0" fmla="*/ 211 h 98654"/>
                    <a:gd name="connsiteX1" fmla="*/ 209930 w 422618"/>
                    <a:gd name="connsiteY1" fmla="*/ 211 h 98654"/>
                    <a:gd name="connsiteX2" fmla="*/ 50678 w 422618"/>
                    <a:gd name="connsiteY2" fmla="*/ 211 h 98654"/>
                    <a:gd name="connsiteX3" fmla="*/ 310 w 422618"/>
                    <a:gd name="connsiteY3" fmla="*/ 49838 h 98654"/>
                    <a:gd name="connsiteX4" fmla="*/ 45494 w 422618"/>
                    <a:gd name="connsiteY4" fmla="*/ 96502 h 98654"/>
                    <a:gd name="connsiteX5" fmla="*/ 266964 w 422618"/>
                    <a:gd name="connsiteY5" fmla="*/ 87614 h 98654"/>
                    <a:gd name="connsiteX6" fmla="*/ 283260 w 422618"/>
                    <a:gd name="connsiteY6" fmla="*/ 89095 h 98654"/>
                    <a:gd name="connsiteX7" fmla="*/ 386218 w 422618"/>
                    <a:gd name="connsiteY7" fmla="*/ 97243 h 98654"/>
                    <a:gd name="connsiteX8" fmla="*/ 396587 w 422618"/>
                    <a:gd name="connsiteY8" fmla="*/ 92058 h 98654"/>
                    <a:gd name="connsiteX9" fmla="*/ 415846 w 422618"/>
                    <a:gd name="connsiteY9" fmla="*/ 51319 h 98654"/>
                    <a:gd name="connsiteX10" fmla="*/ 419549 w 422618"/>
                    <a:gd name="connsiteY10" fmla="*/ 13543 h 98654"/>
                    <a:gd name="connsiteX11" fmla="*/ 389180 w 422618"/>
                    <a:gd name="connsiteY11" fmla="*/ 211 h 986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422618" h="98654">
                      <a:moveTo>
                        <a:pt x="389180" y="211"/>
                      </a:moveTo>
                      <a:cubicBezTo>
                        <a:pt x="329183" y="211"/>
                        <a:pt x="269927" y="211"/>
                        <a:pt x="209930" y="211"/>
                      </a:cubicBezTo>
                      <a:cubicBezTo>
                        <a:pt x="156599" y="211"/>
                        <a:pt x="104009" y="211"/>
                        <a:pt x="50678" y="211"/>
                      </a:cubicBezTo>
                      <a:cubicBezTo>
                        <a:pt x="1792" y="211"/>
                        <a:pt x="4755" y="211"/>
                        <a:pt x="310" y="49838"/>
                      </a:cubicBezTo>
                      <a:cubicBezTo>
                        <a:pt x="-2652" y="87614"/>
                        <a:pt x="15865" y="97984"/>
                        <a:pt x="45494" y="96502"/>
                      </a:cubicBezTo>
                      <a:cubicBezTo>
                        <a:pt x="119564" y="92799"/>
                        <a:pt x="193635" y="108353"/>
                        <a:pt x="266964" y="87614"/>
                      </a:cubicBezTo>
                      <a:cubicBezTo>
                        <a:pt x="272149" y="86132"/>
                        <a:pt x="278816" y="86873"/>
                        <a:pt x="283260" y="89095"/>
                      </a:cubicBezTo>
                      <a:cubicBezTo>
                        <a:pt x="316591" y="105391"/>
                        <a:pt x="352145" y="93539"/>
                        <a:pt x="386218" y="97243"/>
                      </a:cubicBezTo>
                      <a:cubicBezTo>
                        <a:pt x="391402" y="97984"/>
                        <a:pt x="398069" y="94280"/>
                        <a:pt x="396587" y="92058"/>
                      </a:cubicBezTo>
                      <a:cubicBezTo>
                        <a:pt x="382514" y="69096"/>
                        <a:pt x="408439" y="63911"/>
                        <a:pt x="415846" y="51319"/>
                      </a:cubicBezTo>
                      <a:cubicBezTo>
                        <a:pt x="423253" y="37986"/>
                        <a:pt x="424734" y="28357"/>
                        <a:pt x="419549" y="13543"/>
                      </a:cubicBezTo>
                      <a:cubicBezTo>
                        <a:pt x="412883" y="-2752"/>
                        <a:pt x="401032" y="211"/>
                        <a:pt x="389180" y="211"/>
                      </a:cubicBezTo>
                      <a:close/>
                    </a:path>
                  </a:pathLst>
                </a:custGeom>
                <a:grpFill/>
                <a:ln w="7407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9" name="Freeform: Shape 287">
                  <a:extLst>
                    <a:ext uri="{FF2B5EF4-FFF2-40B4-BE49-F238E27FC236}">
                      <a16:creationId xmlns="" xmlns:a16="http://schemas.microsoft.com/office/drawing/2014/main" id="{40ABE274-304C-4355-B690-BAA1F23A1FA4}"/>
                    </a:ext>
                  </a:extLst>
                </p:cNvPr>
                <p:cNvSpPr/>
                <p:nvPr/>
              </p:nvSpPr>
              <p:spPr>
                <a:xfrm>
                  <a:off x="10978858" y="4450105"/>
                  <a:ext cx="70974" cy="50145"/>
                </a:xfrm>
                <a:custGeom>
                  <a:avLst/>
                  <a:gdLst>
                    <a:gd name="connsiteX0" fmla="*/ 43568 w 70974"/>
                    <a:gd name="connsiteY0" fmla="*/ 1808 h 50145"/>
                    <a:gd name="connsiteX1" fmla="*/ 4311 w 70974"/>
                    <a:gd name="connsiteY1" fmla="*/ 22547 h 50145"/>
                    <a:gd name="connsiteX2" fmla="*/ 19866 w 70974"/>
                    <a:gd name="connsiteY2" fmla="*/ 39584 h 50145"/>
                    <a:gd name="connsiteX3" fmla="*/ 70975 w 70974"/>
                    <a:gd name="connsiteY3" fmla="*/ 31436 h 50145"/>
                    <a:gd name="connsiteX4" fmla="*/ 43568 w 70974"/>
                    <a:gd name="connsiteY4" fmla="*/ 1808 h 501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0974" h="50145">
                      <a:moveTo>
                        <a:pt x="43568" y="1808"/>
                      </a:moveTo>
                      <a:cubicBezTo>
                        <a:pt x="25791" y="-5599"/>
                        <a:pt x="12459" y="11437"/>
                        <a:pt x="4311" y="22547"/>
                      </a:cubicBezTo>
                      <a:cubicBezTo>
                        <a:pt x="-9762" y="41806"/>
                        <a:pt x="14680" y="33658"/>
                        <a:pt x="19866" y="39584"/>
                      </a:cubicBezTo>
                      <a:cubicBezTo>
                        <a:pt x="41347" y="62545"/>
                        <a:pt x="55419" y="42546"/>
                        <a:pt x="70975" y="31436"/>
                      </a:cubicBezTo>
                      <a:cubicBezTo>
                        <a:pt x="70975" y="13659"/>
                        <a:pt x="55419" y="6252"/>
                        <a:pt x="43568" y="1808"/>
                      </a:cubicBezTo>
                      <a:close/>
                    </a:path>
                  </a:pathLst>
                </a:custGeom>
                <a:grpFill/>
                <a:ln w="7407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0" name="Freeform: Shape 288">
                  <a:extLst>
                    <a:ext uri="{FF2B5EF4-FFF2-40B4-BE49-F238E27FC236}">
                      <a16:creationId xmlns="" xmlns:a16="http://schemas.microsoft.com/office/drawing/2014/main" id="{EF2A7C06-813F-44DF-B9FE-E6E6DF9B8621}"/>
                    </a:ext>
                  </a:extLst>
                </p:cNvPr>
                <p:cNvSpPr/>
                <p:nvPr/>
              </p:nvSpPr>
              <p:spPr>
                <a:xfrm>
                  <a:off x="9208811" y="4399738"/>
                  <a:ext cx="61108" cy="32614"/>
                </a:xfrm>
                <a:custGeom>
                  <a:avLst/>
                  <a:gdLst>
                    <a:gd name="connsiteX0" fmla="*/ 3333 w 61108"/>
                    <a:gd name="connsiteY0" fmla="*/ 6250 h 32614"/>
                    <a:gd name="connsiteX1" fmla="*/ 3333 w 61108"/>
                    <a:gd name="connsiteY1" fmla="*/ 21805 h 32614"/>
                    <a:gd name="connsiteX2" fmla="*/ 46294 w 61108"/>
                    <a:gd name="connsiteY2" fmla="*/ 29953 h 32614"/>
                    <a:gd name="connsiteX3" fmla="*/ 61108 w 61108"/>
                    <a:gd name="connsiteY3" fmla="*/ 22546 h 32614"/>
                    <a:gd name="connsiteX4" fmla="*/ 42591 w 61108"/>
                    <a:gd name="connsiteY4" fmla="*/ 11435 h 32614"/>
                    <a:gd name="connsiteX5" fmla="*/ 3333 w 61108"/>
                    <a:gd name="connsiteY5" fmla="*/ 6250 h 326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61108" h="32614">
                      <a:moveTo>
                        <a:pt x="3333" y="6250"/>
                      </a:moveTo>
                      <a:cubicBezTo>
                        <a:pt x="-1111" y="9954"/>
                        <a:pt x="-1111" y="17361"/>
                        <a:pt x="3333" y="21805"/>
                      </a:cubicBezTo>
                      <a:cubicBezTo>
                        <a:pt x="15926" y="32916"/>
                        <a:pt x="30740" y="35138"/>
                        <a:pt x="46294" y="29953"/>
                      </a:cubicBezTo>
                      <a:cubicBezTo>
                        <a:pt x="51479" y="28471"/>
                        <a:pt x="55924" y="25509"/>
                        <a:pt x="61108" y="22546"/>
                      </a:cubicBezTo>
                      <a:cubicBezTo>
                        <a:pt x="56664" y="9213"/>
                        <a:pt x="47775" y="15139"/>
                        <a:pt x="42591" y="11435"/>
                      </a:cubicBezTo>
                      <a:cubicBezTo>
                        <a:pt x="29999" y="2547"/>
                        <a:pt x="17407" y="-6342"/>
                        <a:pt x="3333" y="6250"/>
                      </a:cubicBezTo>
                      <a:close/>
                    </a:path>
                  </a:pathLst>
                </a:custGeom>
                <a:grpFill/>
                <a:ln w="7407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1" name="Freeform: Shape 289">
                  <a:extLst>
                    <a:ext uri="{FF2B5EF4-FFF2-40B4-BE49-F238E27FC236}">
                      <a16:creationId xmlns="" xmlns:a16="http://schemas.microsoft.com/office/drawing/2014/main" id="{A341CFA6-459C-4E88-9478-0708DF5D654C}"/>
                    </a:ext>
                  </a:extLst>
                </p:cNvPr>
                <p:cNvSpPr/>
                <p:nvPr/>
              </p:nvSpPr>
              <p:spPr>
                <a:xfrm>
                  <a:off x="10103212" y="4476218"/>
                  <a:ext cx="54812" cy="23939"/>
                </a:xfrm>
                <a:custGeom>
                  <a:avLst/>
                  <a:gdLst>
                    <a:gd name="connsiteX0" fmla="*/ 0 w 54812"/>
                    <a:gd name="connsiteY0" fmla="*/ 20137 h 23939"/>
                    <a:gd name="connsiteX1" fmla="*/ 54812 w 54812"/>
                    <a:gd name="connsiteY1" fmla="*/ 21618 h 23939"/>
                    <a:gd name="connsiteX2" fmla="*/ 0 w 54812"/>
                    <a:gd name="connsiteY2" fmla="*/ 20137 h 239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54812" h="23939">
                      <a:moveTo>
                        <a:pt x="0" y="20137"/>
                      </a:moveTo>
                      <a:cubicBezTo>
                        <a:pt x="18518" y="26062"/>
                        <a:pt x="34813" y="23840"/>
                        <a:pt x="54812" y="21618"/>
                      </a:cubicBezTo>
                      <a:cubicBezTo>
                        <a:pt x="35554" y="-10232"/>
                        <a:pt x="19258" y="-3566"/>
                        <a:pt x="0" y="20137"/>
                      </a:cubicBezTo>
                      <a:close/>
                    </a:path>
                  </a:pathLst>
                </a:custGeom>
                <a:grpFill/>
                <a:ln w="7407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2" name="Freeform: Shape 290">
                  <a:extLst>
                    <a:ext uri="{FF2B5EF4-FFF2-40B4-BE49-F238E27FC236}">
                      <a16:creationId xmlns="" xmlns:a16="http://schemas.microsoft.com/office/drawing/2014/main" id="{B4C90060-5CB7-448B-B153-29F02FB43426}"/>
                    </a:ext>
                  </a:extLst>
                </p:cNvPr>
                <p:cNvSpPr/>
                <p:nvPr/>
              </p:nvSpPr>
              <p:spPr>
                <a:xfrm>
                  <a:off x="10996336" y="4399956"/>
                  <a:ext cx="28567" cy="26031"/>
                </a:xfrm>
                <a:custGeom>
                  <a:avLst/>
                  <a:gdLst>
                    <a:gd name="connsiteX0" fmla="*/ 166 w 28567"/>
                    <a:gd name="connsiteY0" fmla="*/ 13440 h 26031"/>
                    <a:gd name="connsiteX1" fmla="*/ 9796 w 28567"/>
                    <a:gd name="connsiteY1" fmla="*/ 26032 h 26031"/>
                    <a:gd name="connsiteX2" fmla="*/ 27573 w 28567"/>
                    <a:gd name="connsiteY2" fmla="*/ 8995 h 26031"/>
                    <a:gd name="connsiteX3" fmla="*/ 17943 w 28567"/>
                    <a:gd name="connsiteY3" fmla="*/ 107 h 26031"/>
                    <a:gd name="connsiteX4" fmla="*/ 166 w 28567"/>
                    <a:gd name="connsiteY4" fmla="*/ 13440 h 260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8567" h="26031">
                      <a:moveTo>
                        <a:pt x="166" y="13440"/>
                      </a:moveTo>
                      <a:cubicBezTo>
                        <a:pt x="-574" y="20106"/>
                        <a:pt x="907" y="23809"/>
                        <a:pt x="9796" y="26032"/>
                      </a:cubicBezTo>
                      <a:cubicBezTo>
                        <a:pt x="15721" y="20847"/>
                        <a:pt x="23869" y="16402"/>
                        <a:pt x="27573" y="8995"/>
                      </a:cubicBezTo>
                      <a:cubicBezTo>
                        <a:pt x="31276" y="3070"/>
                        <a:pt x="23869" y="107"/>
                        <a:pt x="17943" y="107"/>
                      </a:cubicBezTo>
                      <a:cubicBezTo>
                        <a:pt x="9055" y="-634"/>
                        <a:pt x="1648" y="2329"/>
                        <a:pt x="166" y="13440"/>
                      </a:cubicBezTo>
                      <a:close/>
                    </a:path>
                  </a:pathLst>
                </a:custGeom>
                <a:grpFill/>
                <a:ln w="7407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3" name="Freeform: Shape 291">
                  <a:extLst>
                    <a:ext uri="{FF2B5EF4-FFF2-40B4-BE49-F238E27FC236}">
                      <a16:creationId xmlns="" xmlns:a16="http://schemas.microsoft.com/office/drawing/2014/main" id="{83D16421-7070-4354-8749-D4B1AE72A15F}"/>
                    </a:ext>
                  </a:extLst>
                </p:cNvPr>
                <p:cNvSpPr/>
                <p:nvPr/>
              </p:nvSpPr>
              <p:spPr>
                <a:xfrm>
                  <a:off x="9138049" y="2353422"/>
                  <a:ext cx="594810" cy="97389"/>
                </a:xfrm>
                <a:custGeom>
                  <a:avLst/>
                  <a:gdLst>
                    <a:gd name="connsiteX0" fmla="*/ 42986 w 594810"/>
                    <a:gd name="connsiteY0" fmla="*/ 97106 h 97389"/>
                    <a:gd name="connsiteX1" fmla="*/ 51133 w 594810"/>
                    <a:gd name="connsiteY1" fmla="*/ 63034 h 97389"/>
                    <a:gd name="connsiteX2" fmla="*/ 91872 w 594810"/>
                    <a:gd name="connsiteY2" fmla="*/ 76367 h 97389"/>
                    <a:gd name="connsiteX3" fmla="*/ 112612 w 594810"/>
                    <a:gd name="connsiteY3" fmla="*/ 84514 h 97389"/>
                    <a:gd name="connsiteX4" fmla="*/ 147425 w 594810"/>
                    <a:gd name="connsiteY4" fmla="*/ 97106 h 97389"/>
                    <a:gd name="connsiteX5" fmla="*/ 569627 w 594810"/>
                    <a:gd name="connsiteY5" fmla="*/ 96366 h 97389"/>
                    <a:gd name="connsiteX6" fmla="*/ 594811 w 594810"/>
                    <a:gd name="connsiteY6" fmla="*/ 91181 h 97389"/>
                    <a:gd name="connsiteX7" fmla="*/ 558516 w 594810"/>
                    <a:gd name="connsiteY7" fmla="*/ 30443 h 97389"/>
                    <a:gd name="connsiteX8" fmla="*/ 522963 w 594810"/>
                    <a:gd name="connsiteY8" fmla="*/ 74 h 97389"/>
                    <a:gd name="connsiteX9" fmla="*/ 300751 w 594810"/>
                    <a:gd name="connsiteY9" fmla="*/ 2296 h 97389"/>
                    <a:gd name="connsiteX10" fmla="*/ 47430 w 594810"/>
                    <a:gd name="connsiteY10" fmla="*/ 74 h 97389"/>
                    <a:gd name="connsiteX11" fmla="*/ 25209 w 594810"/>
                    <a:gd name="connsiteY11" fmla="*/ 27480 h 97389"/>
                    <a:gd name="connsiteX12" fmla="*/ 11135 w 594810"/>
                    <a:gd name="connsiteY12" fmla="*/ 69700 h 97389"/>
                    <a:gd name="connsiteX13" fmla="*/ 25 w 594810"/>
                    <a:gd name="connsiteY13" fmla="*/ 97106 h 97389"/>
                    <a:gd name="connsiteX14" fmla="*/ 42986 w 594810"/>
                    <a:gd name="connsiteY14" fmla="*/ 97106 h 97389"/>
                    <a:gd name="connsiteX15" fmla="*/ 100761 w 594810"/>
                    <a:gd name="connsiteY15" fmla="*/ 11185 h 97389"/>
                    <a:gd name="connsiteX16" fmla="*/ 120019 w 594810"/>
                    <a:gd name="connsiteY16" fmla="*/ 39331 h 97389"/>
                    <a:gd name="connsiteX17" fmla="*/ 87428 w 594810"/>
                    <a:gd name="connsiteY17" fmla="*/ 32665 h 97389"/>
                    <a:gd name="connsiteX18" fmla="*/ 100761 w 594810"/>
                    <a:gd name="connsiteY18" fmla="*/ 11185 h 973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594810" h="97389">
                      <a:moveTo>
                        <a:pt x="42986" y="97106"/>
                      </a:moveTo>
                      <a:cubicBezTo>
                        <a:pt x="51874" y="88959"/>
                        <a:pt x="47430" y="76367"/>
                        <a:pt x="51133" y="63034"/>
                      </a:cubicBezTo>
                      <a:cubicBezTo>
                        <a:pt x="63726" y="74145"/>
                        <a:pt x="73354" y="88959"/>
                        <a:pt x="91872" y="76367"/>
                      </a:cubicBezTo>
                      <a:cubicBezTo>
                        <a:pt x="95576" y="74145"/>
                        <a:pt x="108909" y="79329"/>
                        <a:pt x="112612" y="84514"/>
                      </a:cubicBezTo>
                      <a:cubicBezTo>
                        <a:pt x="122241" y="97847"/>
                        <a:pt x="134093" y="97106"/>
                        <a:pt x="147425" y="97106"/>
                      </a:cubicBezTo>
                      <a:cubicBezTo>
                        <a:pt x="288159" y="97106"/>
                        <a:pt x="428893" y="97106"/>
                        <a:pt x="569627" y="96366"/>
                      </a:cubicBezTo>
                      <a:cubicBezTo>
                        <a:pt x="577034" y="96366"/>
                        <a:pt x="586663" y="100810"/>
                        <a:pt x="594811" y="91181"/>
                      </a:cubicBezTo>
                      <a:cubicBezTo>
                        <a:pt x="569627" y="77848"/>
                        <a:pt x="557776" y="56368"/>
                        <a:pt x="558516" y="30443"/>
                      </a:cubicBezTo>
                      <a:cubicBezTo>
                        <a:pt x="558516" y="3778"/>
                        <a:pt x="546665" y="-667"/>
                        <a:pt x="522963" y="74"/>
                      </a:cubicBezTo>
                      <a:cubicBezTo>
                        <a:pt x="448892" y="2296"/>
                        <a:pt x="374822" y="2296"/>
                        <a:pt x="300751" y="2296"/>
                      </a:cubicBezTo>
                      <a:cubicBezTo>
                        <a:pt x="216311" y="2296"/>
                        <a:pt x="131870" y="1555"/>
                        <a:pt x="47430" y="74"/>
                      </a:cubicBezTo>
                      <a:cubicBezTo>
                        <a:pt x="25949" y="-667"/>
                        <a:pt x="20765" y="5259"/>
                        <a:pt x="25209" y="27480"/>
                      </a:cubicBezTo>
                      <a:cubicBezTo>
                        <a:pt x="27431" y="40813"/>
                        <a:pt x="36319" y="62293"/>
                        <a:pt x="11135" y="69700"/>
                      </a:cubicBezTo>
                      <a:cubicBezTo>
                        <a:pt x="15580" y="81552"/>
                        <a:pt x="-716" y="85996"/>
                        <a:pt x="25" y="97106"/>
                      </a:cubicBezTo>
                      <a:cubicBezTo>
                        <a:pt x="14839" y="97106"/>
                        <a:pt x="28912" y="97106"/>
                        <a:pt x="42986" y="97106"/>
                      </a:cubicBezTo>
                      <a:close/>
                      <a:moveTo>
                        <a:pt x="100761" y="11185"/>
                      </a:moveTo>
                      <a:cubicBezTo>
                        <a:pt x="100020" y="24517"/>
                        <a:pt x="100761" y="37850"/>
                        <a:pt x="120019" y="39331"/>
                      </a:cubicBezTo>
                      <a:cubicBezTo>
                        <a:pt x="104465" y="45257"/>
                        <a:pt x="93354" y="43035"/>
                        <a:pt x="87428" y="32665"/>
                      </a:cubicBezTo>
                      <a:cubicBezTo>
                        <a:pt x="81502" y="23777"/>
                        <a:pt x="88169" y="16370"/>
                        <a:pt x="100761" y="11185"/>
                      </a:cubicBezTo>
                      <a:close/>
                    </a:path>
                  </a:pathLst>
                </a:custGeom>
                <a:grpFill/>
                <a:ln w="7407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4" name="Freeform: Shape 292">
                  <a:extLst>
                    <a:ext uri="{FF2B5EF4-FFF2-40B4-BE49-F238E27FC236}">
                      <a16:creationId xmlns="" xmlns:a16="http://schemas.microsoft.com/office/drawing/2014/main" id="{FDB755C7-2788-45F2-9D1C-135AC47473A5}"/>
                    </a:ext>
                  </a:extLst>
                </p:cNvPr>
                <p:cNvSpPr/>
                <p:nvPr/>
              </p:nvSpPr>
              <p:spPr>
                <a:xfrm>
                  <a:off x="8857019" y="2352659"/>
                  <a:ext cx="272083" cy="99724"/>
                </a:xfrm>
                <a:custGeom>
                  <a:avLst/>
                  <a:gdLst>
                    <a:gd name="connsiteX0" fmla="*/ 36622 w 272083"/>
                    <a:gd name="connsiteY0" fmla="*/ 98609 h 99724"/>
                    <a:gd name="connsiteX1" fmla="*/ 157357 w 272083"/>
                    <a:gd name="connsiteY1" fmla="*/ 99350 h 99724"/>
                    <a:gd name="connsiteX2" fmla="*/ 224021 w 272083"/>
                    <a:gd name="connsiteY2" fmla="*/ 61574 h 99724"/>
                    <a:gd name="connsiteX3" fmla="*/ 235872 w 272083"/>
                    <a:gd name="connsiteY3" fmla="*/ 43056 h 99724"/>
                    <a:gd name="connsiteX4" fmla="*/ 249946 w 272083"/>
                    <a:gd name="connsiteY4" fmla="*/ 34168 h 99724"/>
                    <a:gd name="connsiteX5" fmla="*/ 271426 w 272083"/>
                    <a:gd name="connsiteY5" fmla="*/ 11206 h 99724"/>
                    <a:gd name="connsiteX6" fmla="*/ 243279 w 272083"/>
                    <a:gd name="connsiteY6" fmla="*/ 2318 h 99724"/>
                    <a:gd name="connsiteX7" fmla="*/ 58103 w 272083"/>
                    <a:gd name="connsiteY7" fmla="*/ 2318 h 99724"/>
                    <a:gd name="connsiteX8" fmla="*/ 34401 w 272083"/>
                    <a:gd name="connsiteY8" fmla="*/ 10465 h 99724"/>
                    <a:gd name="connsiteX9" fmla="*/ 57362 w 272083"/>
                    <a:gd name="connsiteY9" fmla="*/ 23798 h 99724"/>
                    <a:gd name="connsiteX10" fmla="*/ 76620 w 272083"/>
                    <a:gd name="connsiteY10" fmla="*/ 34168 h 99724"/>
                    <a:gd name="connsiteX11" fmla="*/ 56622 w 272083"/>
                    <a:gd name="connsiteY11" fmla="*/ 54908 h 99724"/>
                    <a:gd name="connsiteX12" fmla="*/ 20327 w 272083"/>
                    <a:gd name="connsiteY12" fmla="*/ 56389 h 99724"/>
                    <a:gd name="connsiteX13" fmla="*/ 4032 w 272083"/>
                    <a:gd name="connsiteY13" fmla="*/ 78610 h 99724"/>
                    <a:gd name="connsiteX14" fmla="*/ 36622 w 272083"/>
                    <a:gd name="connsiteY14" fmla="*/ 98609 h 997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272083" h="99724">
                      <a:moveTo>
                        <a:pt x="36622" y="98609"/>
                      </a:moveTo>
                      <a:cubicBezTo>
                        <a:pt x="76620" y="97869"/>
                        <a:pt x="117359" y="95647"/>
                        <a:pt x="157357" y="99350"/>
                      </a:cubicBezTo>
                      <a:cubicBezTo>
                        <a:pt x="190689" y="102313"/>
                        <a:pt x="209207" y="87499"/>
                        <a:pt x="224021" y="61574"/>
                      </a:cubicBezTo>
                      <a:cubicBezTo>
                        <a:pt x="227724" y="55648"/>
                        <a:pt x="226984" y="45279"/>
                        <a:pt x="235872" y="43056"/>
                      </a:cubicBezTo>
                      <a:cubicBezTo>
                        <a:pt x="240316" y="40094"/>
                        <a:pt x="244761" y="34909"/>
                        <a:pt x="249946" y="34168"/>
                      </a:cubicBezTo>
                      <a:cubicBezTo>
                        <a:pt x="262537" y="31205"/>
                        <a:pt x="275130" y="28242"/>
                        <a:pt x="271426" y="11206"/>
                      </a:cubicBezTo>
                      <a:cubicBezTo>
                        <a:pt x="267723" y="-5830"/>
                        <a:pt x="252909" y="2318"/>
                        <a:pt x="243279" y="2318"/>
                      </a:cubicBezTo>
                      <a:cubicBezTo>
                        <a:pt x="181801" y="1577"/>
                        <a:pt x="119582" y="1577"/>
                        <a:pt x="58103" y="2318"/>
                      </a:cubicBezTo>
                      <a:cubicBezTo>
                        <a:pt x="50696" y="2318"/>
                        <a:pt x="35141" y="-6571"/>
                        <a:pt x="34401" y="10465"/>
                      </a:cubicBezTo>
                      <a:cubicBezTo>
                        <a:pt x="34401" y="23057"/>
                        <a:pt x="43289" y="28242"/>
                        <a:pt x="57362" y="23798"/>
                      </a:cubicBezTo>
                      <a:cubicBezTo>
                        <a:pt x="62547" y="22317"/>
                        <a:pt x="78843" y="23798"/>
                        <a:pt x="76620" y="34168"/>
                      </a:cubicBezTo>
                      <a:cubicBezTo>
                        <a:pt x="75139" y="41575"/>
                        <a:pt x="74399" y="57871"/>
                        <a:pt x="56622" y="54908"/>
                      </a:cubicBezTo>
                      <a:cubicBezTo>
                        <a:pt x="44771" y="53426"/>
                        <a:pt x="31438" y="58611"/>
                        <a:pt x="20327" y="56389"/>
                      </a:cubicBezTo>
                      <a:cubicBezTo>
                        <a:pt x="-3375" y="51945"/>
                        <a:pt x="-2635" y="62315"/>
                        <a:pt x="4032" y="78610"/>
                      </a:cubicBezTo>
                      <a:cubicBezTo>
                        <a:pt x="7735" y="97869"/>
                        <a:pt x="21068" y="98609"/>
                        <a:pt x="36622" y="98609"/>
                      </a:cubicBezTo>
                      <a:close/>
                    </a:path>
                  </a:pathLst>
                </a:custGeom>
                <a:grpFill/>
                <a:ln w="7407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5" name="Freeform: Shape 293">
                  <a:extLst>
                    <a:ext uri="{FF2B5EF4-FFF2-40B4-BE49-F238E27FC236}">
                      <a16:creationId xmlns="" xmlns:a16="http://schemas.microsoft.com/office/drawing/2014/main" id="{B208AB77-FE5A-4224-B89A-FD5E4AD723E3}"/>
                    </a:ext>
                  </a:extLst>
                </p:cNvPr>
                <p:cNvSpPr/>
                <p:nvPr/>
              </p:nvSpPr>
              <p:spPr>
                <a:xfrm>
                  <a:off x="8780211" y="2354181"/>
                  <a:ext cx="77876" cy="97260"/>
                </a:xfrm>
                <a:custGeom>
                  <a:avLst/>
                  <a:gdLst>
                    <a:gd name="connsiteX0" fmla="*/ 843 w 77876"/>
                    <a:gd name="connsiteY0" fmla="*/ 95606 h 97260"/>
                    <a:gd name="connsiteX1" fmla="*/ 54174 w 77876"/>
                    <a:gd name="connsiteY1" fmla="*/ 97088 h 97260"/>
                    <a:gd name="connsiteX2" fmla="*/ 77877 w 77876"/>
                    <a:gd name="connsiteY2" fmla="*/ 77089 h 97260"/>
                    <a:gd name="connsiteX3" fmla="*/ 46767 w 77876"/>
                    <a:gd name="connsiteY3" fmla="*/ 31165 h 97260"/>
                    <a:gd name="connsiteX4" fmla="*/ 48249 w 77876"/>
                    <a:gd name="connsiteY4" fmla="*/ 21536 h 97260"/>
                    <a:gd name="connsiteX5" fmla="*/ 26028 w 77876"/>
                    <a:gd name="connsiteY5" fmla="*/ 55 h 97260"/>
                    <a:gd name="connsiteX6" fmla="*/ 103 w 77876"/>
                    <a:gd name="connsiteY6" fmla="*/ 18573 h 97260"/>
                    <a:gd name="connsiteX7" fmla="*/ 843 w 77876"/>
                    <a:gd name="connsiteY7" fmla="*/ 95606 h 972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77876" h="97260">
                      <a:moveTo>
                        <a:pt x="843" y="95606"/>
                      </a:moveTo>
                      <a:cubicBezTo>
                        <a:pt x="18621" y="96347"/>
                        <a:pt x="36398" y="95606"/>
                        <a:pt x="54174" y="97088"/>
                      </a:cubicBezTo>
                      <a:cubicBezTo>
                        <a:pt x="70470" y="98569"/>
                        <a:pt x="75654" y="90421"/>
                        <a:pt x="77877" y="77089"/>
                      </a:cubicBezTo>
                      <a:cubicBezTo>
                        <a:pt x="37138" y="72644"/>
                        <a:pt x="36398" y="71163"/>
                        <a:pt x="46767" y="31165"/>
                      </a:cubicBezTo>
                      <a:cubicBezTo>
                        <a:pt x="47508" y="28202"/>
                        <a:pt x="48249" y="24499"/>
                        <a:pt x="48249" y="21536"/>
                      </a:cubicBezTo>
                      <a:cubicBezTo>
                        <a:pt x="48989" y="5981"/>
                        <a:pt x="41582" y="-685"/>
                        <a:pt x="26028" y="55"/>
                      </a:cubicBezTo>
                      <a:cubicBezTo>
                        <a:pt x="13435" y="796"/>
                        <a:pt x="-1379" y="-3648"/>
                        <a:pt x="103" y="18573"/>
                      </a:cubicBezTo>
                      <a:cubicBezTo>
                        <a:pt x="1584" y="44498"/>
                        <a:pt x="843" y="70422"/>
                        <a:pt x="843" y="95606"/>
                      </a:cubicBezTo>
                      <a:close/>
                    </a:path>
                  </a:pathLst>
                </a:custGeom>
                <a:grpFill/>
                <a:ln w="7407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6" name="Freeform: Shape 294">
                  <a:extLst>
                    <a:ext uri="{FF2B5EF4-FFF2-40B4-BE49-F238E27FC236}">
                      <a16:creationId xmlns="" xmlns:a16="http://schemas.microsoft.com/office/drawing/2014/main" id="{D9D5EB53-5123-4E03-BE9C-F7AD35CDD4A1}"/>
                    </a:ext>
                  </a:extLst>
                </p:cNvPr>
                <p:cNvSpPr/>
                <p:nvPr/>
              </p:nvSpPr>
              <p:spPr>
                <a:xfrm>
                  <a:off x="9760673" y="2353266"/>
                  <a:ext cx="2430037" cy="263179"/>
                </a:xfrm>
                <a:custGeom>
                  <a:avLst/>
                  <a:gdLst>
                    <a:gd name="connsiteX0" fmla="*/ 33666 w 2430037"/>
                    <a:gd name="connsiteY0" fmla="*/ 79485 h 263179"/>
                    <a:gd name="connsiteX1" fmla="*/ 48480 w 2430037"/>
                    <a:gd name="connsiteY1" fmla="*/ 80226 h 263179"/>
                    <a:gd name="connsiteX2" fmla="*/ 71441 w 2430037"/>
                    <a:gd name="connsiteY2" fmla="*/ 96521 h 263179"/>
                    <a:gd name="connsiteX3" fmla="*/ 1056579 w 2430037"/>
                    <a:gd name="connsiteY3" fmla="*/ 97262 h 263179"/>
                    <a:gd name="connsiteX4" fmla="*/ 1346935 w 2430037"/>
                    <a:gd name="connsiteY4" fmla="*/ 97262 h 263179"/>
                    <a:gd name="connsiteX5" fmla="*/ 1368415 w 2430037"/>
                    <a:gd name="connsiteY5" fmla="*/ 66893 h 263179"/>
                    <a:gd name="connsiteX6" fmla="*/ 1371378 w 2430037"/>
                    <a:gd name="connsiteY6" fmla="*/ 41709 h 263179"/>
                    <a:gd name="connsiteX7" fmla="*/ 1428412 w 2430037"/>
                    <a:gd name="connsiteY7" fmla="*/ 77263 h 263179"/>
                    <a:gd name="connsiteX8" fmla="*/ 1467670 w 2430037"/>
                    <a:gd name="connsiteY8" fmla="*/ 97262 h 263179"/>
                    <a:gd name="connsiteX9" fmla="*/ 2053567 w 2430037"/>
                    <a:gd name="connsiteY9" fmla="*/ 97262 h 263179"/>
                    <a:gd name="connsiteX10" fmla="*/ 2200227 w 2430037"/>
                    <a:gd name="connsiteY10" fmla="*/ 140964 h 263179"/>
                    <a:gd name="connsiteX11" fmla="*/ 2274297 w 2430037"/>
                    <a:gd name="connsiteY11" fmla="*/ 138742 h 263179"/>
                    <a:gd name="connsiteX12" fmla="*/ 2296519 w 2430037"/>
                    <a:gd name="connsiteY12" fmla="*/ 129112 h 263179"/>
                    <a:gd name="connsiteX13" fmla="*/ 2389847 w 2430037"/>
                    <a:gd name="connsiteY13" fmla="*/ 219478 h 263179"/>
                    <a:gd name="connsiteX14" fmla="*/ 2426882 w 2430037"/>
                    <a:gd name="connsiteY14" fmla="*/ 263180 h 263179"/>
                    <a:gd name="connsiteX15" fmla="*/ 2429845 w 2430037"/>
                    <a:gd name="connsiteY15" fmla="*/ 245403 h 263179"/>
                    <a:gd name="connsiteX16" fmla="*/ 2183190 w 2430037"/>
                    <a:gd name="connsiteY16" fmla="*/ 3192 h 263179"/>
                    <a:gd name="connsiteX17" fmla="*/ 2140229 w 2430037"/>
                    <a:gd name="connsiteY17" fmla="*/ 29858 h 263179"/>
                    <a:gd name="connsiteX18" fmla="*/ 2098009 w 2430037"/>
                    <a:gd name="connsiteY18" fmla="*/ 62449 h 263179"/>
                    <a:gd name="connsiteX19" fmla="*/ 2078751 w 2430037"/>
                    <a:gd name="connsiteY19" fmla="*/ 46153 h 263179"/>
                    <a:gd name="connsiteX20" fmla="*/ 2101713 w 2430037"/>
                    <a:gd name="connsiteY20" fmla="*/ 3933 h 263179"/>
                    <a:gd name="connsiteX21" fmla="*/ 2073566 w 2430037"/>
                    <a:gd name="connsiteY21" fmla="*/ 2452 h 263179"/>
                    <a:gd name="connsiteX22" fmla="*/ 1980978 w 2430037"/>
                    <a:gd name="connsiteY22" fmla="*/ 16525 h 263179"/>
                    <a:gd name="connsiteX23" fmla="*/ 1969867 w 2430037"/>
                    <a:gd name="connsiteY23" fmla="*/ 17266 h 263179"/>
                    <a:gd name="connsiteX24" fmla="*/ 1915796 w 2430037"/>
                    <a:gd name="connsiteY24" fmla="*/ 2452 h 263179"/>
                    <a:gd name="connsiteX25" fmla="*/ 1168425 w 2430037"/>
                    <a:gd name="connsiteY25" fmla="*/ 3933 h 263179"/>
                    <a:gd name="connsiteX26" fmla="*/ 444015 w 2430037"/>
                    <a:gd name="connsiteY26" fmla="*/ 3933 h 263179"/>
                    <a:gd name="connsiteX27" fmla="*/ 431424 w 2430037"/>
                    <a:gd name="connsiteY27" fmla="*/ 48376 h 263179"/>
                    <a:gd name="connsiteX28" fmla="*/ 401795 w 2430037"/>
                    <a:gd name="connsiteY28" fmla="*/ 22451 h 263179"/>
                    <a:gd name="connsiteX29" fmla="*/ 372167 w 2430037"/>
                    <a:gd name="connsiteY29" fmla="*/ 2452 h 263179"/>
                    <a:gd name="connsiteX30" fmla="*/ 98106 w 2430037"/>
                    <a:gd name="connsiteY30" fmla="*/ 3192 h 263179"/>
                    <a:gd name="connsiteX31" fmla="*/ 9222 w 2430037"/>
                    <a:gd name="connsiteY31" fmla="*/ 32821 h 263179"/>
                    <a:gd name="connsiteX32" fmla="*/ 3296 w 2430037"/>
                    <a:gd name="connsiteY32" fmla="*/ 65412 h 263179"/>
                    <a:gd name="connsiteX33" fmla="*/ 33666 w 2430037"/>
                    <a:gd name="connsiteY33" fmla="*/ 79485 h 263179"/>
                    <a:gd name="connsiteX34" fmla="*/ 905475 w 2430037"/>
                    <a:gd name="connsiteY34" fmla="*/ 38006 h 263179"/>
                    <a:gd name="connsiteX35" fmla="*/ 938806 w 2430037"/>
                    <a:gd name="connsiteY35" fmla="*/ 59486 h 263179"/>
                    <a:gd name="connsiteX36" fmla="*/ 918808 w 2430037"/>
                    <a:gd name="connsiteY36" fmla="*/ 76522 h 263179"/>
                    <a:gd name="connsiteX37" fmla="*/ 892142 w 2430037"/>
                    <a:gd name="connsiteY37" fmla="*/ 49857 h 263179"/>
                    <a:gd name="connsiteX38" fmla="*/ 905475 w 2430037"/>
                    <a:gd name="connsiteY38" fmla="*/ 38006 h 263179"/>
                    <a:gd name="connsiteX39" fmla="*/ 821775 w 2430037"/>
                    <a:gd name="connsiteY39" fmla="*/ 32080 h 263179"/>
                    <a:gd name="connsiteX40" fmla="*/ 846218 w 2430037"/>
                    <a:gd name="connsiteY40" fmla="*/ 10600 h 263179"/>
                    <a:gd name="connsiteX41" fmla="*/ 862513 w 2430037"/>
                    <a:gd name="connsiteY41" fmla="*/ 40228 h 263179"/>
                    <a:gd name="connsiteX42" fmla="*/ 840292 w 2430037"/>
                    <a:gd name="connsiteY42" fmla="*/ 59486 h 263179"/>
                    <a:gd name="connsiteX43" fmla="*/ 809183 w 2430037"/>
                    <a:gd name="connsiteY43" fmla="*/ 59486 h 263179"/>
                    <a:gd name="connsiteX44" fmla="*/ 821775 w 2430037"/>
                    <a:gd name="connsiteY44" fmla="*/ 32080 h 2631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</a:cxnLst>
                  <a:rect l="l" t="t" r="r" b="b"/>
                  <a:pathLst>
                    <a:path w="2430037" h="263179">
                      <a:moveTo>
                        <a:pt x="33666" y="79485"/>
                      </a:moveTo>
                      <a:cubicBezTo>
                        <a:pt x="38110" y="76522"/>
                        <a:pt x="51442" y="72819"/>
                        <a:pt x="48480" y="80226"/>
                      </a:cubicBezTo>
                      <a:cubicBezTo>
                        <a:pt x="36628" y="115039"/>
                        <a:pt x="65515" y="96521"/>
                        <a:pt x="71441" y="96521"/>
                      </a:cubicBezTo>
                      <a:cubicBezTo>
                        <a:pt x="399573" y="97262"/>
                        <a:pt x="727706" y="97262"/>
                        <a:pt x="1056579" y="97262"/>
                      </a:cubicBezTo>
                      <a:cubicBezTo>
                        <a:pt x="1153611" y="97262"/>
                        <a:pt x="1249902" y="97262"/>
                        <a:pt x="1346935" y="97262"/>
                      </a:cubicBezTo>
                      <a:cubicBezTo>
                        <a:pt x="1379526" y="97262"/>
                        <a:pt x="1380266" y="95040"/>
                        <a:pt x="1368415" y="66893"/>
                      </a:cubicBezTo>
                      <a:cubicBezTo>
                        <a:pt x="1365452" y="60227"/>
                        <a:pt x="1363971" y="51338"/>
                        <a:pt x="1371378" y="41709"/>
                      </a:cubicBezTo>
                      <a:cubicBezTo>
                        <a:pt x="1389896" y="55042"/>
                        <a:pt x="1418783" y="56523"/>
                        <a:pt x="1428412" y="77263"/>
                      </a:cubicBezTo>
                      <a:cubicBezTo>
                        <a:pt x="1438042" y="98743"/>
                        <a:pt x="1450633" y="97262"/>
                        <a:pt x="1467670" y="97262"/>
                      </a:cubicBezTo>
                      <a:cubicBezTo>
                        <a:pt x="1663216" y="97262"/>
                        <a:pt x="1858021" y="97262"/>
                        <a:pt x="2053567" y="97262"/>
                      </a:cubicBezTo>
                      <a:cubicBezTo>
                        <a:pt x="2106898" y="97262"/>
                        <a:pt x="2158006" y="109113"/>
                        <a:pt x="2200227" y="140964"/>
                      </a:cubicBezTo>
                      <a:cubicBezTo>
                        <a:pt x="2229855" y="163185"/>
                        <a:pt x="2249113" y="160963"/>
                        <a:pt x="2274297" y="138742"/>
                      </a:cubicBezTo>
                      <a:cubicBezTo>
                        <a:pt x="2277260" y="136519"/>
                        <a:pt x="2283926" y="122446"/>
                        <a:pt x="2296519" y="129112"/>
                      </a:cubicBezTo>
                      <a:cubicBezTo>
                        <a:pt x="2336516" y="150593"/>
                        <a:pt x="2369107" y="179480"/>
                        <a:pt x="2389847" y="219478"/>
                      </a:cubicBezTo>
                      <a:cubicBezTo>
                        <a:pt x="2398735" y="237255"/>
                        <a:pt x="2430586" y="234292"/>
                        <a:pt x="2426882" y="263180"/>
                      </a:cubicBezTo>
                      <a:cubicBezTo>
                        <a:pt x="2429104" y="256514"/>
                        <a:pt x="2430586" y="250588"/>
                        <a:pt x="2429845" y="245403"/>
                      </a:cubicBezTo>
                      <a:cubicBezTo>
                        <a:pt x="2410586" y="117261"/>
                        <a:pt x="2309851" y="19488"/>
                        <a:pt x="2183190" y="3192"/>
                      </a:cubicBezTo>
                      <a:cubicBezTo>
                        <a:pt x="2160969" y="230"/>
                        <a:pt x="2142452" y="-3474"/>
                        <a:pt x="2140229" y="29858"/>
                      </a:cubicBezTo>
                      <a:cubicBezTo>
                        <a:pt x="2138748" y="49857"/>
                        <a:pt x="2127638" y="73559"/>
                        <a:pt x="2098009" y="62449"/>
                      </a:cubicBezTo>
                      <a:cubicBezTo>
                        <a:pt x="2089862" y="59486"/>
                        <a:pt x="2078011" y="55783"/>
                        <a:pt x="2078751" y="46153"/>
                      </a:cubicBezTo>
                      <a:cubicBezTo>
                        <a:pt x="2080232" y="29858"/>
                        <a:pt x="2082455" y="12822"/>
                        <a:pt x="2101713" y="3933"/>
                      </a:cubicBezTo>
                      <a:cubicBezTo>
                        <a:pt x="2091343" y="1711"/>
                        <a:pt x="2080973" y="-1252"/>
                        <a:pt x="2073566" y="2452"/>
                      </a:cubicBezTo>
                      <a:cubicBezTo>
                        <a:pt x="2043938" y="17266"/>
                        <a:pt x="2009125" y="-6437"/>
                        <a:pt x="1980978" y="16525"/>
                      </a:cubicBezTo>
                      <a:cubicBezTo>
                        <a:pt x="1978016" y="18747"/>
                        <a:pt x="1972090" y="22451"/>
                        <a:pt x="1969867" y="17266"/>
                      </a:cubicBezTo>
                      <a:cubicBezTo>
                        <a:pt x="1957275" y="-7918"/>
                        <a:pt x="1934314" y="2452"/>
                        <a:pt x="1915796" y="2452"/>
                      </a:cubicBezTo>
                      <a:cubicBezTo>
                        <a:pt x="1666920" y="2452"/>
                        <a:pt x="1417302" y="3933"/>
                        <a:pt x="1168425" y="3933"/>
                      </a:cubicBezTo>
                      <a:cubicBezTo>
                        <a:pt x="928436" y="3933"/>
                        <a:pt x="688448" y="3933"/>
                        <a:pt x="444015" y="3933"/>
                      </a:cubicBezTo>
                      <a:cubicBezTo>
                        <a:pt x="456608" y="23932"/>
                        <a:pt x="449941" y="41709"/>
                        <a:pt x="431424" y="48376"/>
                      </a:cubicBezTo>
                      <a:cubicBezTo>
                        <a:pt x="426239" y="50598"/>
                        <a:pt x="403276" y="36524"/>
                        <a:pt x="401795" y="22451"/>
                      </a:cubicBezTo>
                      <a:cubicBezTo>
                        <a:pt x="399573" y="970"/>
                        <a:pt x="386981" y="2452"/>
                        <a:pt x="372167" y="2452"/>
                      </a:cubicBezTo>
                      <a:cubicBezTo>
                        <a:pt x="281060" y="3192"/>
                        <a:pt x="189214" y="970"/>
                        <a:pt x="98106" y="3192"/>
                      </a:cubicBezTo>
                      <a:cubicBezTo>
                        <a:pt x="67738" y="3933"/>
                        <a:pt x="29221" y="-15325"/>
                        <a:pt x="9222" y="32821"/>
                      </a:cubicBezTo>
                      <a:cubicBezTo>
                        <a:pt x="4037" y="45413"/>
                        <a:pt x="-4852" y="50598"/>
                        <a:pt x="3296" y="65412"/>
                      </a:cubicBezTo>
                      <a:cubicBezTo>
                        <a:pt x="8481" y="80226"/>
                        <a:pt x="15148" y="89855"/>
                        <a:pt x="33666" y="79485"/>
                      </a:cubicBezTo>
                      <a:close/>
                      <a:moveTo>
                        <a:pt x="905475" y="38006"/>
                      </a:moveTo>
                      <a:cubicBezTo>
                        <a:pt x="913622" y="51338"/>
                        <a:pt x="933622" y="45413"/>
                        <a:pt x="938806" y="59486"/>
                      </a:cubicBezTo>
                      <a:cubicBezTo>
                        <a:pt x="934362" y="69856"/>
                        <a:pt x="928436" y="78744"/>
                        <a:pt x="918808" y="76522"/>
                      </a:cubicBezTo>
                      <a:cubicBezTo>
                        <a:pt x="906215" y="72819"/>
                        <a:pt x="893624" y="64671"/>
                        <a:pt x="892142" y="49857"/>
                      </a:cubicBezTo>
                      <a:cubicBezTo>
                        <a:pt x="892142" y="43931"/>
                        <a:pt x="903252" y="34302"/>
                        <a:pt x="905475" y="38006"/>
                      </a:cubicBezTo>
                      <a:close/>
                      <a:moveTo>
                        <a:pt x="821775" y="32080"/>
                      </a:moveTo>
                      <a:cubicBezTo>
                        <a:pt x="823257" y="15784"/>
                        <a:pt x="835848" y="9118"/>
                        <a:pt x="846218" y="10600"/>
                      </a:cubicBezTo>
                      <a:cubicBezTo>
                        <a:pt x="859551" y="12822"/>
                        <a:pt x="860292" y="29858"/>
                        <a:pt x="862513" y="40228"/>
                      </a:cubicBezTo>
                      <a:cubicBezTo>
                        <a:pt x="865476" y="54301"/>
                        <a:pt x="851403" y="58005"/>
                        <a:pt x="840292" y="59486"/>
                      </a:cubicBezTo>
                      <a:cubicBezTo>
                        <a:pt x="831404" y="60967"/>
                        <a:pt x="821775" y="59486"/>
                        <a:pt x="809183" y="59486"/>
                      </a:cubicBezTo>
                      <a:cubicBezTo>
                        <a:pt x="814368" y="49857"/>
                        <a:pt x="821034" y="40968"/>
                        <a:pt x="821775" y="32080"/>
                      </a:cubicBezTo>
                      <a:close/>
                    </a:path>
                  </a:pathLst>
                </a:custGeom>
                <a:grpFill/>
                <a:ln w="7407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7" name="Freeform: Shape 295">
                  <a:extLst>
                    <a:ext uri="{FF2B5EF4-FFF2-40B4-BE49-F238E27FC236}">
                      <a16:creationId xmlns="" xmlns:a16="http://schemas.microsoft.com/office/drawing/2014/main" id="{13985C09-95FB-4EC8-82C9-BA466CFADC81}"/>
                    </a:ext>
                  </a:extLst>
                </p:cNvPr>
                <p:cNvSpPr/>
                <p:nvPr/>
              </p:nvSpPr>
              <p:spPr>
                <a:xfrm>
                  <a:off x="11045388" y="2548750"/>
                  <a:ext cx="1145228" cy="1950567"/>
                </a:xfrm>
                <a:custGeom>
                  <a:avLst/>
                  <a:gdLst>
                    <a:gd name="connsiteX0" fmla="*/ 1140685 w 1145228"/>
                    <a:gd name="connsiteY0" fmla="*/ 81028 h 1950567"/>
                    <a:gd name="connsiteX1" fmla="*/ 1059949 w 1145228"/>
                    <a:gd name="connsiteY1" fmla="*/ 86213 h 1950567"/>
                    <a:gd name="connsiteX2" fmla="*/ 1080688 w 1145228"/>
                    <a:gd name="connsiteY2" fmla="*/ 76584 h 1950567"/>
                    <a:gd name="connsiteX3" fmla="*/ 1094022 w 1145228"/>
                    <a:gd name="connsiteY3" fmla="*/ 41771 h 1950567"/>
                    <a:gd name="connsiteX4" fmla="*/ 1001433 w 1145228"/>
                    <a:gd name="connsiteY4" fmla="*/ 291 h 1950567"/>
                    <a:gd name="connsiteX5" fmla="*/ 989582 w 1145228"/>
                    <a:gd name="connsiteY5" fmla="*/ 8439 h 1950567"/>
                    <a:gd name="connsiteX6" fmla="*/ 1026618 w 1145228"/>
                    <a:gd name="connsiteY6" fmla="*/ 76584 h 1950567"/>
                    <a:gd name="connsiteX7" fmla="*/ 1036246 w 1145228"/>
                    <a:gd name="connsiteY7" fmla="*/ 116582 h 1950567"/>
                    <a:gd name="connsiteX8" fmla="*/ 1035506 w 1145228"/>
                    <a:gd name="connsiteY8" fmla="*/ 319535 h 1950567"/>
                    <a:gd name="connsiteX9" fmla="*/ 1036246 w 1145228"/>
                    <a:gd name="connsiteY9" fmla="*/ 1633546 h 1950567"/>
                    <a:gd name="connsiteX10" fmla="*/ 1036246 w 1145228"/>
                    <a:gd name="connsiteY10" fmla="*/ 1633546 h 1950567"/>
                    <a:gd name="connsiteX11" fmla="*/ 1027358 w 1145228"/>
                    <a:gd name="connsiteY11" fmla="*/ 1675025 h 1950567"/>
                    <a:gd name="connsiteX12" fmla="*/ 1027358 w 1145228"/>
                    <a:gd name="connsiteY12" fmla="*/ 1675025 h 1950567"/>
                    <a:gd name="connsiteX13" fmla="*/ 1027358 w 1145228"/>
                    <a:gd name="connsiteY13" fmla="*/ 1675025 h 1950567"/>
                    <a:gd name="connsiteX14" fmla="*/ 709596 w 1145228"/>
                    <a:gd name="connsiteY14" fmla="*/ 1849831 h 1950567"/>
                    <a:gd name="connsiteX15" fmla="*/ 723669 w 1145228"/>
                    <a:gd name="connsiteY15" fmla="*/ 1877978 h 1950567"/>
                    <a:gd name="connsiteX16" fmla="*/ 707373 w 1145228"/>
                    <a:gd name="connsiteY16" fmla="*/ 1887607 h 1950567"/>
                    <a:gd name="connsiteX17" fmla="*/ 687374 w 1145228"/>
                    <a:gd name="connsiteY17" fmla="*/ 1875015 h 1950567"/>
                    <a:gd name="connsiteX18" fmla="*/ 683671 w 1145228"/>
                    <a:gd name="connsiteY18" fmla="*/ 1859461 h 1950567"/>
                    <a:gd name="connsiteX19" fmla="*/ 644413 w 1145228"/>
                    <a:gd name="connsiteY19" fmla="*/ 1872793 h 1950567"/>
                    <a:gd name="connsiteX20" fmla="*/ 650339 w 1145228"/>
                    <a:gd name="connsiteY20" fmla="*/ 1896496 h 1950567"/>
                    <a:gd name="connsiteX21" fmla="*/ 692559 w 1145228"/>
                    <a:gd name="connsiteY21" fmla="*/ 1925383 h 1950567"/>
                    <a:gd name="connsiteX22" fmla="*/ 654043 w 1145228"/>
                    <a:gd name="connsiteY22" fmla="*/ 1918717 h 1950567"/>
                    <a:gd name="connsiteX23" fmla="*/ 610341 w 1145228"/>
                    <a:gd name="connsiteY23" fmla="*/ 1894274 h 1950567"/>
                    <a:gd name="connsiteX24" fmla="*/ 636266 w 1145228"/>
                    <a:gd name="connsiteY24" fmla="*/ 1854276 h 1950567"/>
                    <a:gd name="connsiteX25" fmla="*/ 0 w 1145228"/>
                    <a:gd name="connsiteY25" fmla="*/ 1854276 h 1950567"/>
                    <a:gd name="connsiteX26" fmla="*/ 18518 w 1145228"/>
                    <a:gd name="connsiteY26" fmla="*/ 1903903 h 1950567"/>
                    <a:gd name="connsiteX27" fmla="*/ 32591 w 1145228"/>
                    <a:gd name="connsiteY27" fmla="*/ 1932050 h 1950567"/>
                    <a:gd name="connsiteX28" fmla="*/ 5185 w 1145228"/>
                    <a:gd name="connsiteY28" fmla="*/ 1932790 h 1950567"/>
                    <a:gd name="connsiteX29" fmla="*/ 17777 w 1145228"/>
                    <a:gd name="connsiteY29" fmla="*/ 1949086 h 1950567"/>
                    <a:gd name="connsiteX30" fmla="*/ 128142 w 1145228"/>
                    <a:gd name="connsiteY30" fmla="*/ 1949086 h 1950567"/>
                    <a:gd name="connsiteX31" fmla="*/ 139993 w 1145228"/>
                    <a:gd name="connsiteY31" fmla="*/ 1942419 h 1950567"/>
                    <a:gd name="connsiteX32" fmla="*/ 141475 w 1145228"/>
                    <a:gd name="connsiteY32" fmla="*/ 1900199 h 1950567"/>
                    <a:gd name="connsiteX33" fmla="*/ 149623 w 1145228"/>
                    <a:gd name="connsiteY33" fmla="*/ 1864645 h 1950567"/>
                    <a:gd name="connsiteX34" fmla="*/ 175548 w 1145228"/>
                    <a:gd name="connsiteY34" fmla="*/ 1877237 h 1950567"/>
                    <a:gd name="connsiteX35" fmla="*/ 232581 w 1145228"/>
                    <a:gd name="connsiteY35" fmla="*/ 1883163 h 1950567"/>
                    <a:gd name="connsiteX36" fmla="*/ 285171 w 1145228"/>
                    <a:gd name="connsiteY36" fmla="*/ 1923902 h 1950567"/>
                    <a:gd name="connsiteX37" fmla="*/ 300727 w 1145228"/>
                    <a:gd name="connsiteY37" fmla="*/ 1912791 h 1950567"/>
                    <a:gd name="connsiteX38" fmla="*/ 305171 w 1145228"/>
                    <a:gd name="connsiteY38" fmla="*/ 1891311 h 1950567"/>
                    <a:gd name="connsiteX39" fmla="*/ 329614 w 1145228"/>
                    <a:gd name="connsiteY39" fmla="*/ 1912050 h 1950567"/>
                    <a:gd name="connsiteX40" fmla="*/ 354057 w 1145228"/>
                    <a:gd name="connsiteY40" fmla="*/ 1949086 h 1950567"/>
                    <a:gd name="connsiteX41" fmla="*/ 745890 w 1145228"/>
                    <a:gd name="connsiteY41" fmla="*/ 1949086 h 1950567"/>
                    <a:gd name="connsiteX42" fmla="*/ 766629 w 1145228"/>
                    <a:gd name="connsiteY42" fmla="*/ 1930568 h 1950567"/>
                    <a:gd name="connsiteX43" fmla="*/ 785147 w 1145228"/>
                    <a:gd name="connsiteY43" fmla="*/ 1908347 h 1950567"/>
                    <a:gd name="connsiteX44" fmla="*/ 794036 w 1145228"/>
                    <a:gd name="connsiteY44" fmla="*/ 1920939 h 1950567"/>
                    <a:gd name="connsiteX45" fmla="*/ 822924 w 1145228"/>
                    <a:gd name="connsiteY45" fmla="*/ 1930568 h 1950567"/>
                    <a:gd name="connsiteX46" fmla="*/ 814035 w 1145228"/>
                    <a:gd name="connsiteY46" fmla="*/ 1906125 h 1950567"/>
                    <a:gd name="connsiteX47" fmla="*/ 837738 w 1145228"/>
                    <a:gd name="connsiteY47" fmla="*/ 1918717 h 1950567"/>
                    <a:gd name="connsiteX48" fmla="*/ 815517 w 1145228"/>
                    <a:gd name="connsiteY48" fmla="*/ 1950567 h 1950567"/>
                    <a:gd name="connsiteX49" fmla="*/ 924400 w 1145228"/>
                    <a:gd name="connsiteY49" fmla="*/ 1944642 h 1950567"/>
                    <a:gd name="connsiteX50" fmla="*/ 955509 w 1145228"/>
                    <a:gd name="connsiteY50" fmla="*/ 1932790 h 1950567"/>
                    <a:gd name="connsiteX51" fmla="*/ 1143648 w 1145228"/>
                    <a:gd name="connsiteY51" fmla="*/ 1670581 h 1950567"/>
                    <a:gd name="connsiteX52" fmla="*/ 1143648 w 1145228"/>
                    <a:gd name="connsiteY52" fmla="*/ 171394 h 1950567"/>
                    <a:gd name="connsiteX53" fmla="*/ 1140685 w 1145228"/>
                    <a:gd name="connsiteY53" fmla="*/ 81028 h 1950567"/>
                    <a:gd name="connsiteX54" fmla="*/ 1025136 w 1145228"/>
                    <a:gd name="connsiteY54" fmla="*/ 1812796 h 1950567"/>
                    <a:gd name="connsiteX55" fmla="*/ 1001433 w 1145228"/>
                    <a:gd name="connsiteY55" fmla="*/ 1780205 h 1950567"/>
                    <a:gd name="connsiteX56" fmla="*/ 1011803 w 1145228"/>
                    <a:gd name="connsiteY56" fmla="*/ 1732059 h 1950567"/>
                    <a:gd name="connsiteX57" fmla="*/ 1054764 w 1145228"/>
                    <a:gd name="connsiteY57" fmla="*/ 1766132 h 1950567"/>
                    <a:gd name="connsiteX58" fmla="*/ 1025136 w 1145228"/>
                    <a:gd name="connsiteY58" fmla="*/ 1812796 h 19505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</a:cxnLst>
                  <a:rect l="l" t="t" r="r" b="b"/>
                  <a:pathLst>
                    <a:path w="1145228" h="1950567">
                      <a:moveTo>
                        <a:pt x="1140685" y="81028"/>
                      </a:moveTo>
                      <a:cubicBezTo>
                        <a:pt x="1107354" y="118064"/>
                        <a:pt x="1082911" y="119545"/>
                        <a:pt x="1059949" y="86213"/>
                      </a:cubicBezTo>
                      <a:cubicBezTo>
                        <a:pt x="1066615" y="83250"/>
                        <a:pt x="1074022" y="76584"/>
                        <a:pt x="1080688" y="76584"/>
                      </a:cubicBezTo>
                      <a:cubicBezTo>
                        <a:pt x="1116243" y="76584"/>
                        <a:pt x="1095503" y="52881"/>
                        <a:pt x="1094022" y="41771"/>
                      </a:cubicBezTo>
                      <a:cubicBezTo>
                        <a:pt x="1092540" y="29179"/>
                        <a:pt x="1015507" y="-3412"/>
                        <a:pt x="1001433" y="291"/>
                      </a:cubicBezTo>
                      <a:cubicBezTo>
                        <a:pt x="996989" y="1773"/>
                        <a:pt x="989582" y="1032"/>
                        <a:pt x="989582" y="8439"/>
                      </a:cubicBezTo>
                      <a:cubicBezTo>
                        <a:pt x="1002174" y="31401"/>
                        <a:pt x="1014766" y="54363"/>
                        <a:pt x="1026618" y="76584"/>
                      </a:cubicBezTo>
                      <a:cubicBezTo>
                        <a:pt x="1029580" y="89917"/>
                        <a:pt x="1033283" y="103249"/>
                        <a:pt x="1036246" y="116582"/>
                      </a:cubicBezTo>
                      <a:cubicBezTo>
                        <a:pt x="1036246" y="183986"/>
                        <a:pt x="1035506" y="252131"/>
                        <a:pt x="1035506" y="319535"/>
                      </a:cubicBezTo>
                      <a:cubicBezTo>
                        <a:pt x="1035506" y="757292"/>
                        <a:pt x="1036246" y="1195048"/>
                        <a:pt x="1036246" y="1633546"/>
                      </a:cubicBezTo>
                      <a:cubicBezTo>
                        <a:pt x="1036246" y="1633546"/>
                        <a:pt x="1036246" y="1633546"/>
                        <a:pt x="1036246" y="1633546"/>
                      </a:cubicBezTo>
                      <a:cubicBezTo>
                        <a:pt x="1033283" y="1647619"/>
                        <a:pt x="1030321" y="1660952"/>
                        <a:pt x="1027358" y="1675025"/>
                      </a:cubicBezTo>
                      <a:cubicBezTo>
                        <a:pt x="1027358" y="1675025"/>
                        <a:pt x="1027358" y="1675025"/>
                        <a:pt x="1027358" y="1675025"/>
                      </a:cubicBezTo>
                      <a:cubicBezTo>
                        <a:pt x="1027358" y="1675025"/>
                        <a:pt x="1027358" y="1675025"/>
                        <a:pt x="1027358" y="1675025"/>
                      </a:cubicBezTo>
                      <a:cubicBezTo>
                        <a:pt x="966620" y="1809833"/>
                        <a:pt x="859218" y="1863905"/>
                        <a:pt x="709596" y="1849831"/>
                      </a:cubicBezTo>
                      <a:cubicBezTo>
                        <a:pt x="719225" y="1860942"/>
                        <a:pt x="724410" y="1868349"/>
                        <a:pt x="723669" y="1877978"/>
                      </a:cubicBezTo>
                      <a:cubicBezTo>
                        <a:pt x="722187" y="1889829"/>
                        <a:pt x="711818" y="1891311"/>
                        <a:pt x="707373" y="1887607"/>
                      </a:cubicBezTo>
                      <a:cubicBezTo>
                        <a:pt x="700707" y="1883163"/>
                        <a:pt x="685152" y="1890570"/>
                        <a:pt x="687374" y="1875015"/>
                      </a:cubicBezTo>
                      <a:cubicBezTo>
                        <a:pt x="688855" y="1868349"/>
                        <a:pt x="699225" y="1859461"/>
                        <a:pt x="683671" y="1859461"/>
                      </a:cubicBezTo>
                      <a:cubicBezTo>
                        <a:pt x="669597" y="1858720"/>
                        <a:pt x="654043" y="1860942"/>
                        <a:pt x="644413" y="1872793"/>
                      </a:cubicBezTo>
                      <a:cubicBezTo>
                        <a:pt x="639229" y="1878719"/>
                        <a:pt x="640710" y="1890570"/>
                        <a:pt x="650339" y="1896496"/>
                      </a:cubicBezTo>
                      <a:cubicBezTo>
                        <a:pt x="664413" y="1906125"/>
                        <a:pt x="678486" y="1915754"/>
                        <a:pt x="692559" y="1925383"/>
                      </a:cubicBezTo>
                      <a:cubicBezTo>
                        <a:pt x="678486" y="1926124"/>
                        <a:pt x="666634" y="1920198"/>
                        <a:pt x="654043" y="1918717"/>
                      </a:cubicBezTo>
                      <a:cubicBezTo>
                        <a:pt x="634785" y="1917235"/>
                        <a:pt x="617007" y="1912050"/>
                        <a:pt x="610341" y="1894274"/>
                      </a:cubicBezTo>
                      <a:cubicBezTo>
                        <a:pt x="602934" y="1873534"/>
                        <a:pt x="622192" y="1865386"/>
                        <a:pt x="636266" y="1854276"/>
                      </a:cubicBezTo>
                      <a:cubicBezTo>
                        <a:pt x="425165" y="1854276"/>
                        <a:pt x="214804" y="1854276"/>
                        <a:pt x="0" y="1854276"/>
                      </a:cubicBezTo>
                      <a:cubicBezTo>
                        <a:pt x="20740" y="1867608"/>
                        <a:pt x="0" y="1892052"/>
                        <a:pt x="18518" y="1903903"/>
                      </a:cubicBezTo>
                      <a:cubicBezTo>
                        <a:pt x="28888" y="1910569"/>
                        <a:pt x="37035" y="1920939"/>
                        <a:pt x="32591" y="1932050"/>
                      </a:cubicBezTo>
                      <a:cubicBezTo>
                        <a:pt x="26666" y="1947604"/>
                        <a:pt x="14074" y="1926124"/>
                        <a:pt x="5185" y="1932790"/>
                      </a:cubicBezTo>
                      <a:cubicBezTo>
                        <a:pt x="3704" y="1942419"/>
                        <a:pt x="4445" y="1949826"/>
                        <a:pt x="17777" y="1949086"/>
                      </a:cubicBezTo>
                      <a:cubicBezTo>
                        <a:pt x="54812" y="1948345"/>
                        <a:pt x="91848" y="1949086"/>
                        <a:pt x="128142" y="1949086"/>
                      </a:cubicBezTo>
                      <a:cubicBezTo>
                        <a:pt x="133327" y="1949086"/>
                        <a:pt x="143697" y="1946864"/>
                        <a:pt x="139993" y="1942419"/>
                      </a:cubicBezTo>
                      <a:cubicBezTo>
                        <a:pt x="128883" y="1926865"/>
                        <a:pt x="152586" y="1915754"/>
                        <a:pt x="141475" y="1900199"/>
                      </a:cubicBezTo>
                      <a:cubicBezTo>
                        <a:pt x="133327" y="1888348"/>
                        <a:pt x="152586" y="1877978"/>
                        <a:pt x="149623" y="1864645"/>
                      </a:cubicBezTo>
                      <a:cubicBezTo>
                        <a:pt x="159252" y="1867608"/>
                        <a:pt x="168881" y="1868349"/>
                        <a:pt x="175548" y="1877237"/>
                      </a:cubicBezTo>
                      <a:cubicBezTo>
                        <a:pt x="195546" y="1869830"/>
                        <a:pt x="211101" y="1868349"/>
                        <a:pt x="232581" y="1883163"/>
                      </a:cubicBezTo>
                      <a:cubicBezTo>
                        <a:pt x="250359" y="1895755"/>
                        <a:pt x="258506" y="1922421"/>
                        <a:pt x="285171" y="1923902"/>
                      </a:cubicBezTo>
                      <a:cubicBezTo>
                        <a:pt x="294801" y="1924643"/>
                        <a:pt x="303689" y="1927605"/>
                        <a:pt x="300727" y="1912791"/>
                      </a:cubicBezTo>
                      <a:cubicBezTo>
                        <a:pt x="299245" y="1904643"/>
                        <a:pt x="284431" y="1893533"/>
                        <a:pt x="305171" y="1891311"/>
                      </a:cubicBezTo>
                      <a:cubicBezTo>
                        <a:pt x="318503" y="1889829"/>
                        <a:pt x="329614" y="1891311"/>
                        <a:pt x="329614" y="1912050"/>
                      </a:cubicBezTo>
                      <a:cubicBezTo>
                        <a:pt x="330355" y="1924643"/>
                        <a:pt x="325170" y="1949086"/>
                        <a:pt x="354057" y="1949086"/>
                      </a:cubicBezTo>
                      <a:cubicBezTo>
                        <a:pt x="484421" y="1948345"/>
                        <a:pt x="615526" y="1948345"/>
                        <a:pt x="745890" y="1949086"/>
                      </a:cubicBezTo>
                      <a:cubicBezTo>
                        <a:pt x="759222" y="1949086"/>
                        <a:pt x="772555" y="1951308"/>
                        <a:pt x="766629" y="1930568"/>
                      </a:cubicBezTo>
                      <a:cubicBezTo>
                        <a:pt x="762185" y="1915013"/>
                        <a:pt x="779222" y="1912050"/>
                        <a:pt x="785147" y="1908347"/>
                      </a:cubicBezTo>
                      <a:cubicBezTo>
                        <a:pt x="800703" y="1899459"/>
                        <a:pt x="787370" y="1918717"/>
                        <a:pt x="794036" y="1920939"/>
                      </a:cubicBezTo>
                      <a:cubicBezTo>
                        <a:pt x="803665" y="1923902"/>
                        <a:pt x="813294" y="1927605"/>
                        <a:pt x="822924" y="1930568"/>
                      </a:cubicBezTo>
                      <a:cubicBezTo>
                        <a:pt x="827368" y="1917976"/>
                        <a:pt x="810331" y="1916495"/>
                        <a:pt x="814035" y="1906125"/>
                      </a:cubicBezTo>
                      <a:cubicBezTo>
                        <a:pt x="826627" y="1901681"/>
                        <a:pt x="833293" y="1907606"/>
                        <a:pt x="837738" y="1918717"/>
                      </a:cubicBezTo>
                      <a:cubicBezTo>
                        <a:pt x="845145" y="1938716"/>
                        <a:pt x="816998" y="1935012"/>
                        <a:pt x="815517" y="1950567"/>
                      </a:cubicBezTo>
                      <a:cubicBezTo>
                        <a:pt x="852552" y="1948345"/>
                        <a:pt x="888105" y="1946864"/>
                        <a:pt x="924400" y="1944642"/>
                      </a:cubicBezTo>
                      <a:cubicBezTo>
                        <a:pt x="934770" y="1940938"/>
                        <a:pt x="945140" y="1936494"/>
                        <a:pt x="955509" y="1932790"/>
                      </a:cubicBezTo>
                      <a:cubicBezTo>
                        <a:pt x="1066615" y="1894274"/>
                        <a:pt x="1143648" y="1787612"/>
                        <a:pt x="1143648" y="1670581"/>
                      </a:cubicBezTo>
                      <a:cubicBezTo>
                        <a:pt x="1143648" y="1170605"/>
                        <a:pt x="1143648" y="671370"/>
                        <a:pt x="1143648" y="171394"/>
                      </a:cubicBezTo>
                      <a:cubicBezTo>
                        <a:pt x="1144389" y="142507"/>
                        <a:pt x="1148092" y="112879"/>
                        <a:pt x="1140685" y="81028"/>
                      </a:cubicBezTo>
                      <a:close/>
                      <a:moveTo>
                        <a:pt x="1025136" y="1812796"/>
                      </a:moveTo>
                      <a:cubicBezTo>
                        <a:pt x="1009581" y="1816500"/>
                        <a:pt x="1002914" y="1797241"/>
                        <a:pt x="1001433" y="1780205"/>
                      </a:cubicBezTo>
                      <a:cubicBezTo>
                        <a:pt x="999951" y="1763169"/>
                        <a:pt x="992544" y="1745392"/>
                        <a:pt x="1011803" y="1732059"/>
                      </a:cubicBezTo>
                      <a:cubicBezTo>
                        <a:pt x="1019951" y="1750577"/>
                        <a:pt x="1052542" y="1738726"/>
                        <a:pt x="1054764" y="1766132"/>
                      </a:cubicBezTo>
                      <a:cubicBezTo>
                        <a:pt x="1056986" y="1789834"/>
                        <a:pt x="1042913" y="1808352"/>
                        <a:pt x="1025136" y="1812796"/>
                      </a:cubicBezTo>
                      <a:close/>
                    </a:path>
                  </a:pathLst>
                </a:custGeom>
                <a:grpFill/>
                <a:ln w="7407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sp>
            <p:nvSpPr>
              <p:cNvPr id="35" name="Freeform: Shape 283">
                <a:extLst>
                  <a:ext uri="{FF2B5EF4-FFF2-40B4-BE49-F238E27FC236}">
                    <a16:creationId xmlns="" xmlns:a16="http://schemas.microsoft.com/office/drawing/2014/main" id="{302CD456-4A50-4AB9-A4CC-7330909BF2ED}"/>
                  </a:ext>
                </a:extLst>
              </p:cNvPr>
              <p:cNvSpPr/>
              <p:nvPr/>
            </p:nvSpPr>
            <p:spPr>
              <a:xfrm>
                <a:off x="4164501" y="2834323"/>
                <a:ext cx="2028478" cy="46423"/>
              </a:xfrm>
              <a:custGeom>
                <a:avLst/>
                <a:gdLst>
                  <a:gd name="connsiteX0" fmla="*/ 1323163 w 1645441"/>
                  <a:gd name="connsiteY0" fmla="*/ 28780 h 37657"/>
                  <a:gd name="connsiteX1" fmla="*/ 1333347 w 1645441"/>
                  <a:gd name="connsiteY1" fmla="*/ 36796 h 37657"/>
                  <a:gd name="connsiteX2" fmla="*/ 1312980 w 1645441"/>
                  <a:gd name="connsiteY2" fmla="*/ 36245 h 37657"/>
                  <a:gd name="connsiteX3" fmla="*/ 1323163 w 1645441"/>
                  <a:gd name="connsiteY3" fmla="*/ 28780 h 37657"/>
                  <a:gd name="connsiteX4" fmla="*/ 502405 w 1645441"/>
                  <a:gd name="connsiteY4" fmla="*/ 28666 h 37657"/>
                  <a:gd name="connsiteX5" fmla="*/ 512589 w 1645441"/>
                  <a:gd name="connsiteY5" fmla="*/ 36682 h 37657"/>
                  <a:gd name="connsiteX6" fmla="*/ 492222 w 1645441"/>
                  <a:gd name="connsiteY6" fmla="*/ 36131 h 37657"/>
                  <a:gd name="connsiteX7" fmla="*/ 502405 w 1645441"/>
                  <a:gd name="connsiteY7" fmla="*/ 28666 h 37657"/>
                  <a:gd name="connsiteX8" fmla="*/ 1645441 w 1645441"/>
                  <a:gd name="connsiteY8" fmla="*/ 21503 h 37657"/>
                  <a:gd name="connsiteX9" fmla="*/ 1645441 w 1645441"/>
                  <a:gd name="connsiteY9" fmla="*/ 33701 h 37657"/>
                  <a:gd name="connsiteX10" fmla="*/ 1640157 w 1645441"/>
                  <a:gd name="connsiteY10" fmla="*/ 32461 h 37657"/>
                  <a:gd name="connsiteX11" fmla="*/ 1639950 w 1645441"/>
                  <a:gd name="connsiteY11" fmla="*/ 27438 h 37657"/>
                  <a:gd name="connsiteX12" fmla="*/ 833779 w 1645441"/>
                  <a:gd name="connsiteY12" fmla="*/ 19618 h 37657"/>
                  <a:gd name="connsiteX13" fmla="*/ 843962 w 1645441"/>
                  <a:gd name="connsiteY13" fmla="*/ 30627 h 37657"/>
                  <a:gd name="connsiteX14" fmla="*/ 824972 w 1645441"/>
                  <a:gd name="connsiteY14" fmla="*/ 33655 h 37657"/>
                  <a:gd name="connsiteX15" fmla="*/ 819192 w 1645441"/>
                  <a:gd name="connsiteY15" fmla="*/ 27324 h 37657"/>
                  <a:gd name="connsiteX16" fmla="*/ 833779 w 1645441"/>
                  <a:gd name="connsiteY16" fmla="*/ 19618 h 37657"/>
                  <a:gd name="connsiteX17" fmla="*/ 1645441 w 1645441"/>
                  <a:gd name="connsiteY17" fmla="*/ 5017 h 37657"/>
                  <a:gd name="connsiteX18" fmla="*/ 1645441 w 1645441"/>
                  <a:gd name="connsiteY18" fmla="*/ 6122 h 37657"/>
                  <a:gd name="connsiteX19" fmla="*/ 1644904 w 1645441"/>
                  <a:gd name="connsiteY19" fmla="*/ 5420 h 37657"/>
                  <a:gd name="connsiteX20" fmla="*/ 18831 w 1645441"/>
                  <a:gd name="connsiteY20" fmla="*/ 627 h 37657"/>
                  <a:gd name="connsiteX21" fmla="*/ 78005 w 1645441"/>
                  <a:gd name="connsiteY21" fmla="*/ 627 h 37657"/>
                  <a:gd name="connsiteX22" fmla="*/ 144609 w 1645441"/>
                  <a:gd name="connsiteY22" fmla="*/ 627 h 37657"/>
                  <a:gd name="connsiteX23" fmla="*/ 155894 w 1645441"/>
                  <a:gd name="connsiteY23" fmla="*/ 5580 h 37657"/>
                  <a:gd name="connsiteX24" fmla="*/ 154518 w 1645441"/>
                  <a:gd name="connsiteY24" fmla="*/ 19617 h 37657"/>
                  <a:gd name="connsiteX25" fmla="*/ 147362 w 1645441"/>
                  <a:gd name="connsiteY25" fmla="*/ 34754 h 37657"/>
                  <a:gd name="connsiteX26" fmla="*/ 143509 w 1645441"/>
                  <a:gd name="connsiteY26" fmla="*/ 36681 h 37657"/>
                  <a:gd name="connsiteX27" fmla="*/ 105252 w 1645441"/>
                  <a:gd name="connsiteY27" fmla="*/ 33653 h 37657"/>
                  <a:gd name="connsiteX28" fmla="*/ 99197 w 1645441"/>
                  <a:gd name="connsiteY28" fmla="*/ 33103 h 37657"/>
                  <a:gd name="connsiteX29" fmla="*/ 16904 w 1645441"/>
                  <a:gd name="connsiteY29" fmla="*/ 36406 h 37657"/>
                  <a:gd name="connsiteX30" fmla="*/ 115 w 1645441"/>
                  <a:gd name="connsiteY30" fmla="*/ 19066 h 37657"/>
                  <a:gd name="connsiteX31" fmla="*/ 18831 w 1645441"/>
                  <a:gd name="connsiteY31" fmla="*/ 627 h 37657"/>
                  <a:gd name="connsiteX32" fmla="*/ 168624 w 1645441"/>
                  <a:gd name="connsiteY32" fmla="*/ 524 h 37657"/>
                  <a:gd name="connsiteX33" fmla="*/ 175711 w 1645441"/>
                  <a:gd name="connsiteY33" fmla="*/ 4480 h 37657"/>
                  <a:gd name="connsiteX34" fmla="*/ 182591 w 1645441"/>
                  <a:gd name="connsiteY34" fmla="*/ 8609 h 37657"/>
                  <a:gd name="connsiteX35" fmla="*/ 177087 w 1645441"/>
                  <a:gd name="connsiteY35" fmla="*/ 11361 h 37657"/>
                  <a:gd name="connsiteX36" fmla="*/ 161123 w 1645441"/>
                  <a:gd name="connsiteY36" fmla="*/ 8334 h 37657"/>
                  <a:gd name="connsiteX37" fmla="*/ 161123 w 1645441"/>
                  <a:gd name="connsiteY37" fmla="*/ 2554 h 37657"/>
                  <a:gd name="connsiteX38" fmla="*/ 168624 w 1645441"/>
                  <a:gd name="connsiteY38" fmla="*/ 524 h 37657"/>
                  <a:gd name="connsiteX39" fmla="*/ 1260961 w 1645441"/>
                  <a:gd name="connsiteY39" fmla="*/ 465 h 37657"/>
                  <a:gd name="connsiteX40" fmla="*/ 1271420 w 1645441"/>
                  <a:gd name="connsiteY40" fmla="*/ 8447 h 37657"/>
                  <a:gd name="connsiteX41" fmla="*/ 1278575 w 1645441"/>
                  <a:gd name="connsiteY41" fmla="*/ 31566 h 37657"/>
                  <a:gd name="connsiteX42" fmla="*/ 1268392 w 1645441"/>
                  <a:gd name="connsiteY42" fmla="*/ 37071 h 37657"/>
                  <a:gd name="connsiteX43" fmla="*/ 1152797 w 1645441"/>
                  <a:gd name="connsiteY43" fmla="*/ 37071 h 37657"/>
                  <a:gd name="connsiteX44" fmla="*/ 1117568 w 1645441"/>
                  <a:gd name="connsiteY44" fmla="*/ 37071 h 37657"/>
                  <a:gd name="connsiteX45" fmla="*/ 1093176 w 1645441"/>
                  <a:gd name="connsiteY45" fmla="*/ 35557 h 37657"/>
                  <a:gd name="connsiteX46" fmla="*/ 1092403 w 1645441"/>
                  <a:gd name="connsiteY46" fmla="*/ 35283 h 37657"/>
                  <a:gd name="connsiteX47" fmla="*/ 1092403 w 1645441"/>
                  <a:gd name="connsiteY47" fmla="*/ 36682 h 37657"/>
                  <a:gd name="connsiteX48" fmla="*/ 1061686 w 1645441"/>
                  <a:gd name="connsiteY48" fmla="*/ 36682 h 37657"/>
                  <a:gd name="connsiteX49" fmla="*/ 1061696 w 1645441"/>
                  <a:gd name="connsiteY49" fmla="*/ 36795 h 37657"/>
                  <a:gd name="connsiteX50" fmla="*/ 1010880 w 1645441"/>
                  <a:gd name="connsiteY50" fmla="*/ 36795 h 37657"/>
                  <a:gd name="connsiteX51" fmla="*/ 1010880 w 1645441"/>
                  <a:gd name="connsiteY51" fmla="*/ 36682 h 37657"/>
                  <a:gd name="connsiteX52" fmla="*/ 973870 w 1645441"/>
                  <a:gd name="connsiteY52" fmla="*/ 36682 h 37657"/>
                  <a:gd name="connsiteX53" fmla="*/ 964787 w 1645441"/>
                  <a:gd name="connsiteY53" fmla="*/ 22920 h 37657"/>
                  <a:gd name="connsiteX54" fmla="*/ 955705 w 1645441"/>
                  <a:gd name="connsiteY54" fmla="*/ 15214 h 37657"/>
                  <a:gd name="connsiteX55" fmla="*/ 954054 w 1645441"/>
                  <a:gd name="connsiteY55" fmla="*/ 23196 h 37657"/>
                  <a:gd name="connsiteX56" fmla="*/ 948273 w 1645441"/>
                  <a:gd name="connsiteY56" fmla="*/ 27324 h 37657"/>
                  <a:gd name="connsiteX57" fmla="*/ 928732 w 1645441"/>
                  <a:gd name="connsiteY57" fmla="*/ 12187 h 37657"/>
                  <a:gd name="connsiteX58" fmla="*/ 907540 w 1645441"/>
                  <a:gd name="connsiteY58" fmla="*/ 9985 h 37657"/>
                  <a:gd name="connsiteX59" fmla="*/ 897907 w 1645441"/>
                  <a:gd name="connsiteY59" fmla="*/ 5306 h 37657"/>
                  <a:gd name="connsiteX60" fmla="*/ 894880 w 1645441"/>
                  <a:gd name="connsiteY60" fmla="*/ 18517 h 37657"/>
                  <a:gd name="connsiteX61" fmla="*/ 894329 w 1645441"/>
                  <a:gd name="connsiteY61" fmla="*/ 34205 h 37657"/>
                  <a:gd name="connsiteX62" fmla="*/ 889925 w 1645441"/>
                  <a:gd name="connsiteY62" fmla="*/ 36682 h 37657"/>
                  <a:gd name="connsiteX63" fmla="*/ 848916 w 1645441"/>
                  <a:gd name="connsiteY63" fmla="*/ 36682 h 37657"/>
                  <a:gd name="connsiteX64" fmla="*/ 844238 w 1645441"/>
                  <a:gd name="connsiteY64" fmla="*/ 30627 h 37657"/>
                  <a:gd name="connsiteX65" fmla="*/ 854421 w 1645441"/>
                  <a:gd name="connsiteY65" fmla="*/ 30352 h 37657"/>
                  <a:gd name="connsiteX66" fmla="*/ 849192 w 1645441"/>
                  <a:gd name="connsiteY66" fmla="*/ 19893 h 37657"/>
                  <a:gd name="connsiteX67" fmla="*/ 842311 w 1645441"/>
                  <a:gd name="connsiteY67" fmla="*/ 1453 h 37657"/>
                  <a:gd name="connsiteX68" fmla="*/ 1010880 w 1645441"/>
                  <a:gd name="connsiteY68" fmla="*/ 1453 h 37657"/>
                  <a:gd name="connsiteX69" fmla="*/ 1010880 w 1645441"/>
                  <a:gd name="connsiteY69" fmla="*/ 973 h 37657"/>
                  <a:gd name="connsiteX70" fmla="*/ 1012190 w 1645441"/>
                  <a:gd name="connsiteY70" fmla="*/ 1016 h 37657"/>
                  <a:gd name="connsiteX71" fmla="*/ 1012704 w 1645441"/>
                  <a:gd name="connsiteY71" fmla="*/ 1453 h 37657"/>
                  <a:gd name="connsiteX72" fmla="*/ 1060146 w 1645441"/>
                  <a:gd name="connsiteY72" fmla="*/ 1453 h 37657"/>
                  <a:gd name="connsiteX73" fmla="*/ 1060355 w 1645441"/>
                  <a:gd name="connsiteY73" fmla="*/ 1256 h 37657"/>
                  <a:gd name="connsiteX74" fmla="*/ 1066100 w 1645441"/>
                  <a:gd name="connsiteY74" fmla="*/ 740 h 37657"/>
                  <a:gd name="connsiteX75" fmla="*/ 1260961 w 1645441"/>
                  <a:gd name="connsiteY75" fmla="*/ 465 h 37657"/>
                  <a:gd name="connsiteX76" fmla="*/ 830751 w 1645441"/>
                  <a:gd name="connsiteY76" fmla="*/ 352 h 37657"/>
                  <a:gd name="connsiteX77" fmla="*/ 834330 w 1645441"/>
                  <a:gd name="connsiteY77" fmla="*/ 3654 h 37657"/>
                  <a:gd name="connsiteX78" fmla="*/ 827724 w 1645441"/>
                  <a:gd name="connsiteY78" fmla="*/ 9984 h 37657"/>
                  <a:gd name="connsiteX79" fmla="*/ 824146 w 1645441"/>
                  <a:gd name="connsiteY79" fmla="*/ 5306 h 37657"/>
                  <a:gd name="connsiteX80" fmla="*/ 830751 w 1645441"/>
                  <a:gd name="connsiteY80" fmla="*/ 352 h 37657"/>
                  <a:gd name="connsiteX81" fmla="*/ 440203 w 1645441"/>
                  <a:gd name="connsiteY81" fmla="*/ 351 h 37657"/>
                  <a:gd name="connsiteX82" fmla="*/ 450662 w 1645441"/>
                  <a:gd name="connsiteY82" fmla="*/ 8333 h 37657"/>
                  <a:gd name="connsiteX83" fmla="*/ 457817 w 1645441"/>
                  <a:gd name="connsiteY83" fmla="*/ 31452 h 37657"/>
                  <a:gd name="connsiteX84" fmla="*/ 447634 w 1645441"/>
                  <a:gd name="connsiteY84" fmla="*/ 36957 h 37657"/>
                  <a:gd name="connsiteX85" fmla="*/ 332039 w 1645441"/>
                  <a:gd name="connsiteY85" fmla="*/ 36957 h 37657"/>
                  <a:gd name="connsiteX86" fmla="*/ 296810 w 1645441"/>
                  <a:gd name="connsiteY86" fmla="*/ 36957 h 37657"/>
                  <a:gd name="connsiteX87" fmla="*/ 249471 w 1645441"/>
                  <a:gd name="connsiteY87" fmla="*/ 27324 h 37657"/>
                  <a:gd name="connsiteX88" fmla="*/ 240113 w 1645441"/>
                  <a:gd name="connsiteY88" fmla="*/ 27048 h 37657"/>
                  <a:gd name="connsiteX89" fmla="*/ 240938 w 1645441"/>
                  <a:gd name="connsiteY89" fmla="*/ 36681 h 37657"/>
                  <a:gd name="connsiteX90" fmla="*/ 158921 w 1645441"/>
                  <a:gd name="connsiteY90" fmla="*/ 36681 h 37657"/>
                  <a:gd name="connsiteX91" fmla="*/ 164426 w 1645441"/>
                  <a:gd name="connsiteY91" fmla="*/ 25122 h 37657"/>
                  <a:gd name="connsiteX92" fmla="*/ 169379 w 1645441"/>
                  <a:gd name="connsiteY92" fmla="*/ 20718 h 37657"/>
                  <a:gd name="connsiteX93" fmla="*/ 194701 w 1645441"/>
                  <a:gd name="connsiteY93" fmla="*/ 7507 h 37657"/>
                  <a:gd name="connsiteX94" fmla="*/ 182866 w 1645441"/>
                  <a:gd name="connsiteY94" fmla="*/ 626 h 37657"/>
                  <a:gd name="connsiteX95" fmla="*/ 198554 w 1645441"/>
                  <a:gd name="connsiteY95" fmla="*/ 6957 h 37657"/>
                  <a:gd name="connsiteX96" fmla="*/ 234883 w 1645441"/>
                  <a:gd name="connsiteY96" fmla="*/ 5580 h 37657"/>
                  <a:gd name="connsiteX97" fmla="*/ 245342 w 1645441"/>
                  <a:gd name="connsiteY97" fmla="*/ 626 h 37657"/>
                  <a:gd name="connsiteX98" fmla="*/ 440203 w 1645441"/>
                  <a:gd name="connsiteY98" fmla="*/ 351 h 37657"/>
                  <a:gd name="connsiteX99" fmla="*/ 1634867 w 1645441"/>
                  <a:gd name="connsiteY99" fmla="*/ 207 h 37657"/>
                  <a:gd name="connsiteX100" fmla="*/ 1640226 w 1645441"/>
                  <a:gd name="connsiteY100" fmla="*/ 1291 h 37657"/>
                  <a:gd name="connsiteX101" fmla="*/ 1637748 w 1645441"/>
                  <a:gd name="connsiteY101" fmla="*/ 9548 h 37657"/>
                  <a:gd name="connsiteX102" fmla="*/ 1612428 w 1645441"/>
                  <a:gd name="connsiteY102" fmla="*/ 34594 h 37657"/>
                  <a:gd name="connsiteX103" fmla="*/ 1613804 w 1645441"/>
                  <a:gd name="connsiteY103" fmla="*/ 22483 h 37657"/>
                  <a:gd name="connsiteX104" fmla="*/ 1602795 w 1645441"/>
                  <a:gd name="connsiteY104" fmla="*/ 17254 h 37657"/>
                  <a:gd name="connsiteX105" fmla="*/ 1604996 w 1645441"/>
                  <a:gd name="connsiteY105" fmla="*/ 28814 h 37657"/>
                  <a:gd name="connsiteX106" fmla="*/ 1585180 w 1645441"/>
                  <a:gd name="connsiteY106" fmla="*/ 25236 h 37657"/>
                  <a:gd name="connsiteX107" fmla="*/ 1587657 w 1645441"/>
                  <a:gd name="connsiteY107" fmla="*/ 36245 h 37657"/>
                  <a:gd name="connsiteX108" fmla="*/ 1506190 w 1645441"/>
                  <a:gd name="connsiteY108" fmla="*/ 36245 h 37657"/>
                  <a:gd name="connsiteX109" fmla="*/ 1481695 w 1645441"/>
                  <a:gd name="connsiteY109" fmla="*/ 12025 h 37657"/>
                  <a:gd name="connsiteX110" fmla="*/ 1465731 w 1645441"/>
                  <a:gd name="connsiteY110" fmla="*/ 22759 h 37657"/>
                  <a:gd name="connsiteX111" fmla="*/ 1467658 w 1645441"/>
                  <a:gd name="connsiteY111" fmla="*/ 33218 h 37657"/>
                  <a:gd name="connsiteX112" fmla="*/ 1467933 w 1645441"/>
                  <a:gd name="connsiteY112" fmla="*/ 34869 h 37657"/>
                  <a:gd name="connsiteX113" fmla="*/ 1439310 w 1645441"/>
                  <a:gd name="connsiteY113" fmla="*/ 36520 h 37657"/>
                  <a:gd name="connsiteX114" fmla="*/ 1363897 w 1645441"/>
                  <a:gd name="connsiteY114" fmla="*/ 36795 h 37657"/>
                  <a:gd name="connsiteX115" fmla="*/ 1349310 w 1645441"/>
                  <a:gd name="connsiteY115" fmla="*/ 26061 h 37657"/>
                  <a:gd name="connsiteX116" fmla="*/ 1346007 w 1645441"/>
                  <a:gd name="connsiteY116" fmla="*/ 19456 h 37657"/>
                  <a:gd name="connsiteX117" fmla="*/ 1354264 w 1645441"/>
                  <a:gd name="connsiteY117" fmla="*/ 11474 h 37657"/>
                  <a:gd name="connsiteX118" fmla="*/ 1341879 w 1645441"/>
                  <a:gd name="connsiteY118" fmla="*/ 3768 h 37657"/>
                  <a:gd name="connsiteX119" fmla="*/ 1335824 w 1645441"/>
                  <a:gd name="connsiteY119" fmla="*/ 14502 h 37657"/>
                  <a:gd name="connsiteX120" fmla="*/ 1326741 w 1645441"/>
                  <a:gd name="connsiteY120" fmla="*/ 19181 h 37657"/>
                  <a:gd name="connsiteX121" fmla="*/ 1307200 w 1645441"/>
                  <a:gd name="connsiteY121" fmla="*/ 16704 h 37657"/>
                  <a:gd name="connsiteX122" fmla="*/ 1291237 w 1645441"/>
                  <a:gd name="connsiteY122" fmla="*/ 465 h 37657"/>
                  <a:gd name="connsiteX123" fmla="*/ 1373255 w 1645441"/>
                  <a:gd name="connsiteY123" fmla="*/ 465 h 37657"/>
                  <a:gd name="connsiteX124" fmla="*/ 1406007 w 1645441"/>
                  <a:gd name="connsiteY124" fmla="*/ 465 h 37657"/>
                  <a:gd name="connsiteX125" fmla="*/ 1414539 w 1645441"/>
                  <a:gd name="connsiteY125" fmla="*/ 328 h 37657"/>
                  <a:gd name="connsiteX126" fmla="*/ 1420594 w 1645441"/>
                  <a:gd name="connsiteY126" fmla="*/ 7621 h 37657"/>
                  <a:gd name="connsiteX127" fmla="*/ 1438209 w 1645441"/>
                  <a:gd name="connsiteY127" fmla="*/ 12025 h 37657"/>
                  <a:gd name="connsiteX128" fmla="*/ 1449768 w 1645441"/>
                  <a:gd name="connsiteY128" fmla="*/ 13126 h 37657"/>
                  <a:gd name="connsiteX129" fmla="*/ 1446190 w 1645441"/>
                  <a:gd name="connsiteY129" fmla="*/ 465 h 37657"/>
                  <a:gd name="connsiteX130" fmla="*/ 1473988 w 1645441"/>
                  <a:gd name="connsiteY130" fmla="*/ 465 h 37657"/>
                  <a:gd name="connsiteX131" fmla="*/ 1588483 w 1645441"/>
                  <a:gd name="connsiteY131" fmla="*/ 465 h 37657"/>
                  <a:gd name="connsiteX132" fmla="*/ 1595914 w 1645441"/>
                  <a:gd name="connsiteY132" fmla="*/ 741 h 37657"/>
                  <a:gd name="connsiteX133" fmla="*/ 1599767 w 1645441"/>
                  <a:gd name="connsiteY133" fmla="*/ 5694 h 37657"/>
                  <a:gd name="connsiteX134" fmla="*/ 1594813 w 1645441"/>
                  <a:gd name="connsiteY134" fmla="*/ 6795 h 37657"/>
                  <a:gd name="connsiteX135" fmla="*/ 1587932 w 1645441"/>
                  <a:gd name="connsiteY135" fmla="*/ 4869 h 37657"/>
                  <a:gd name="connsiteX136" fmla="*/ 1582703 w 1645441"/>
                  <a:gd name="connsiteY136" fmla="*/ 9548 h 37657"/>
                  <a:gd name="connsiteX137" fmla="*/ 1588208 w 1645441"/>
                  <a:gd name="connsiteY137" fmla="*/ 13126 h 37657"/>
                  <a:gd name="connsiteX138" fmla="*/ 1609400 w 1645441"/>
                  <a:gd name="connsiteY138" fmla="*/ 3768 h 37657"/>
                  <a:gd name="connsiteX139" fmla="*/ 1634867 w 1645441"/>
                  <a:gd name="connsiteY139" fmla="*/ 207 h 37657"/>
                  <a:gd name="connsiteX140" fmla="*/ 814109 w 1645441"/>
                  <a:gd name="connsiteY140" fmla="*/ 93 h 37657"/>
                  <a:gd name="connsiteX141" fmla="*/ 819468 w 1645441"/>
                  <a:gd name="connsiteY141" fmla="*/ 1177 h 37657"/>
                  <a:gd name="connsiteX142" fmla="*/ 816990 w 1645441"/>
                  <a:gd name="connsiteY142" fmla="*/ 9434 h 37657"/>
                  <a:gd name="connsiteX143" fmla="*/ 791670 w 1645441"/>
                  <a:gd name="connsiteY143" fmla="*/ 34480 h 37657"/>
                  <a:gd name="connsiteX144" fmla="*/ 793046 w 1645441"/>
                  <a:gd name="connsiteY144" fmla="*/ 22369 h 37657"/>
                  <a:gd name="connsiteX145" fmla="*/ 782037 w 1645441"/>
                  <a:gd name="connsiteY145" fmla="*/ 17140 h 37657"/>
                  <a:gd name="connsiteX146" fmla="*/ 784238 w 1645441"/>
                  <a:gd name="connsiteY146" fmla="*/ 28700 h 37657"/>
                  <a:gd name="connsiteX147" fmla="*/ 764422 w 1645441"/>
                  <a:gd name="connsiteY147" fmla="*/ 25122 h 37657"/>
                  <a:gd name="connsiteX148" fmla="*/ 766899 w 1645441"/>
                  <a:gd name="connsiteY148" fmla="*/ 36131 h 37657"/>
                  <a:gd name="connsiteX149" fmla="*/ 685432 w 1645441"/>
                  <a:gd name="connsiteY149" fmla="*/ 36131 h 37657"/>
                  <a:gd name="connsiteX150" fmla="*/ 660937 w 1645441"/>
                  <a:gd name="connsiteY150" fmla="*/ 11911 h 37657"/>
                  <a:gd name="connsiteX151" fmla="*/ 644973 w 1645441"/>
                  <a:gd name="connsiteY151" fmla="*/ 22645 h 37657"/>
                  <a:gd name="connsiteX152" fmla="*/ 646900 w 1645441"/>
                  <a:gd name="connsiteY152" fmla="*/ 33104 h 37657"/>
                  <a:gd name="connsiteX153" fmla="*/ 647175 w 1645441"/>
                  <a:gd name="connsiteY153" fmla="*/ 34755 h 37657"/>
                  <a:gd name="connsiteX154" fmla="*/ 618552 w 1645441"/>
                  <a:gd name="connsiteY154" fmla="*/ 36406 h 37657"/>
                  <a:gd name="connsiteX155" fmla="*/ 543139 w 1645441"/>
                  <a:gd name="connsiteY155" fmla="*/ 36681 h 37657"/>
                  <a:gd name="connsiteX156" fmla="*/ 528552 w 1645441"/>
                  <a:gd name="connsiteY156" fmla="*/ 25947 h 37657"/>
                  <a:gd name="connsiteX157" fmla="*/ 525249 w 1645441"/>
                  <a:gd name="connsiteY157" fmla="*/ 19342 h 37657"/>
                  <a:gd name="connsiteX158" fmla="*/ 533506 w 1645441"/>
                  <a:gd name="connsiteY158" fmla="*/ 11360 h 37657"/>
                  <a:gd name="connsiteX159" fmla="*/ 521121 w 1645441"/>
                  <a:gd name="connsiteY159" fmla="*/ 3654 h 37657"/>
                  <a:gd name="connsiteX160" fmla="*/ 515066 w 1645441"/>
                  <a:gd name="connsiteY160" fmla="*/ 14388 h 37657"/>
                  <a:gd name="connsiteX161" fmla="*/ 505983 w 1645441"/>
                  <a:gd name="connsiteY161" fmla="*/ 19067 h 37657"/>
                  <a:gd name="connsiteX162" fmla="*/ 486442 w 1645441"/>
                  <a:gd name="connsiteY162" fmla="*/ 16590 h 37657"/>
                  <a:gd name="connsiteX163" fmla="*/ 470479 w 1645441"/>
                  <a:gd name="connsiteY163" fmla="*/ 351 h 37657"/>
                  <a:gd name="connsiteX164" fmla="*/ 552497 w 1645441"/>
                  <a:gd name="connsiteY164" fmla="*/ 351 h 37657"/>
                  <a:gd name="connsiteX165" fmla="*/ 585249 w 1645441"/>
                  <a:gd name="connsiteY165" fmla="*/ 351 h 37657"/>
                  <a:gd name="connsiteX166" fmla="*/ 593781 w 1645441"/>
                  <a:gd name="connsiteY166" fmla="*/ 214 h 37657"/>
                  <a:gd name="connsiteX167" fmla="*/ 599836 w 1645441"/>
                  <a:gd name="connsiteY167" fmla="*/ 7507 h 37657"/>
                  <a:gd name="connsiteX168" fmla="*/ 617451 w 1645441"/>
                  <a:gd name="connsiteY168" fmla="*/ 11911 h 37657"/>
                  <a:gd name="connsiteX169" fmla="*/ 629010 w 1645441"/>
                  <a:gd name="connsiteY169" fmla="*/ 13012 h 37657"/>
                  <a:gd name="connsiteX170" fmla="*/ 625432 w 1645441"/>
                  <a:gd name="connsiteY170" fmla="*/ 351 h 37657"/>
                  <a:gd name="connsiteX171" fmla="*/ 653230 w 1645441"/>
                  <a:gd name="connsiteY171" fmla="*/ 351 h 37657"/>
                  <a:gd name="connsiteX172" fmla="*/ 767725 w 1645441"/>
                  <a:gd name="connsiteY172" fmla="*/ 351 h 37657"/>
                  <a:gd name="connsiteX173" fmla="*/ 775156 w 1645441"/>
                  <a:gd name="connsiteY173" fmla="*/ 627 h 37657"/>
                  <a:gd name="connsiteX174" fmla="*/ 779009 w 1645441"/>
                  <a:gd name="connsiteY174" fmla="*/ 5580 h 37657"/>
                  <a:gd name="connsiteX175" fmla="*/ 774055 w 1645441"/>
                  <a:gd name="connsiteY175" fmla="*/ 6681 h 37657"/>
                  <a:gd name="connsiteX176" fmla="*/ 767174 w 1645441"/>
                  <a:gd name="connsiteY176" fmla="*/ 4755 h 37657"/>
                  <a:gd name="connsiteX177" fmla="*/ 761945 w 1645441"/>
                  <a:gd name="connsiteY177" fmla="*/ 9434 h 37657"/>
                  <a:gd name="connsiteX178" fmla="*/ 767450 w 1645441"/>
                  <a:gd name="connsiteY178" fmla="*/ 13012 h 37657"/>
                  <a:gd name="connsiteX179" fmla="*/ 788642 w 1645441"/>
                  <a:gd name="connsiteY179" fmla="*/ 3654 h 37657"/>
                  <a:gd name="connsiteX180" fmla="*/ 814109 w 1645441"/>
                  <a:gd name="connsiteY180" fmla="*/ 93 h 376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</a:cxnLst>
                <a:rect l="l" t="t" r="r" b="b"/>
                <a:pathLst>
                  <a:path w="1645441" h="37657">
                    <a:moveTo>
                      <a:pt x="1323163" y="28780"/>
                    </a:moveTo>
                    <a:cubicBezTo>
                      <a:pt x="1326466" y="28539"/>
                      <a:pt x="1329769" y="30878"/>
                      <a:pt x="1333347" y="36796"/>
                    </a:cubicBezTo>
                    <a:cubicBezTo>
                      <a:pt x="1325916" y="37621"/>
                      <a:pt x="1319861" y="38447"/>
                      <a:pt x="1312980" y="36245"/>
                    </a:cubicBezTo>
                    <a:cubicBezTo>
                      <a:pt x="1316558" y="31842"/>
                      <a:pt x="1319861" y="29021"/>
                      <a:pt x="1323163" y="28780"/>
                    </a:cubicBezTo>
                    <a:close/>
                    <a:moveTo>
                      <a:pt x="502405" y="28666"/>
                    </a:moveTo>
                    <a:cubicBezTo>
                      <a:pt x="505708" y="28425"/>
                      <a:pt x="509011" y="30764"/>
                      <a:pt x="512589" y="36682"/>
                    </a:cubicBezTo>
                    <a:cubicBezTo>
                      <a:pt x="505158" y="37507"/>
                      <a:pt x="499103" y="38333"/>
                      <a:pt x="492222" y="36131"/>
                    </a:cubicBezTo>
                    <a:cubicBezTo>
                      <a:pt x="495800" y="31728"/>
                      <a:pt x="499103" y="28907"/>
                      <a:pt x="502405" y="28666"/>
                    </a:cubicBezTo>
                    <a:close/>
                    <a:moveTo>
                      <a:pt x="1645441" y="21503"/>
                    </a:moveTo>
                    <a:lnTo>
                      <a:pt x="1645441" y="33701"/>
                    </a:lnTo>
                    <a:lnTo>
                      <a:pt x="1640157" y="32461"/>
                    </a:lnTo>
                    <a:cubicBezTo>
                      <a:pt x="1638299" y="32048"/>
                      <a:pt x="1637336" y="31016"/>
                      <a:pt x="1639950" y="27438"/>
                    </a:cubicBezTo>
                    <a:close/>
                    <a:moveTo>
                      <a:pt x="833779" y="19618"/>
                    </a:moveTo>
                    <a:cubicBezTo>
                      <a:pt x="838182" y="21269"/>
                      <a:pt x="843962" y="24022"/>
                      <a:pt x="843962" y="30627"/>
                    </a:cubicBezTo>
                    <a:cubicBezTo>
                      <a:pt x="838182" y="34755"/>
                      <a:pt x="832953" y="42187"/>
                      <a:pt x="824972" y="33655"/>
                    </a:cubicBezTo>
                    <a:cubicBezTo>
                      <a:pt x="823045" y="31453"/>
                      <a:pt x="813963" y="34480"/>
                      <a:pt x="819192" y="27324"/>
                    </a:cubicBezTo>
                    <a:cubicBezTo>
                      <a:pt x="822219" y="23196"/>
                      <a:pt x="827173" y="16866"/>
                      <a:pt x="833779" y="19618"/>
                    </a:cubicBezTo>
                    <a:close/>
                    <a:moveTo>
                      <a:pt x="1645441" y="5017"/>
                    </a:moveTo>
                    <a:lnTo>
                      <a:pt x="1645441" y="6122"/>
                    </a:lnTo>
                    <a:lnTo>
                      <a:pt x="1644904" y="5420"/>
                    </a:lnTo>
                    <a:close/>
                    <a:moveTo>
                      <a:pt x="18831" y="627"/>
                    </a:moveTo>
                    <a:cubicBezTo>
                      <a:pt x="38647" y="627"/>
                      <a:pt x="58188" y="627"/>
                      <a:pt x="78005" y="627"/>
                    </a:cubicBezTo>
                    <a:cubicBezTo>
                      <a:pt x="100298" y="627"/>
                      <a:pt x="122316" y="627"/>
                      <a:pt x="144609" y="627"/>
                    </a:cubicBezTo>
                    <a:cubicBezTo>
                      <a:pt x="149013" y="627"/>
                      <a:pt x="153417" y="-475"/>
                      <a:pt x="155894" y="5580"/>
                    </a:cubicBezTo>
                    <a:cubicBezTo>
                      <a:pt x="157820" y="11085"/>
                      <a:pt x="157270" y="14663"/>
                      <a:pt x="154518" y="19617"/>
                    </a:cubicBezTo>
                    <a:cubicBezTo>
                      <a:pt x="151765" y="24296"/>
                      <a:pt x="142132" y="26222"/>
                      <a:pt x="147362" y="34754"/>
                    </a:cubicBezTo>
                    <a:cubicBezTo>
                      <a:pt x="147912" y="35580"/>
                      <a:pt x="145435" y="36956"/>
                      <a:pt x="143509" y="36681"/>
                    </a:cubicBezTo>
                    <a:cubicBezTo>
                      <a:pt x="130848" y="35305"/>
                      <a:pt x="117637" y="39708"/>
                      <a:pt x="105252" y="33653"/>
                    </a:cubicBezTo>
                    <a:cubicBezTo>
                      <a:pt x="103601" y="32828"/>
                      <a:pt x="101124" y="32552"/>
                      <a:pt x="99197" y="33103"/>
                    </a:cubicBezTo>
                    <a:cubicBezTo>
                      <a:pt x="71950" y="40809"/>
                      <a:pt x="44427" y="35030"/>
                      <a:pt x="16904" y="36406"/>
                    </a:cubicBezTo>
                    <a:cubicBezTo>
                      <a:pt x="5895" y="36956"/>
                      <a:pt x="-985" y="33103"/>
                      <a:pt x="115" y="19066"/>
                    </a:cubicBezTo>
                    <a:cubicBezTo>
                      <a:pt x="1767" y="627"/>
                      <a:pt x="666" y="627"/>
                      <a:pt x="18831" y="627"/>
                    </a:cubicBezTo>
                    <a:close/>
                    <a:moveTo>
                      <a:pt x="168624" y="524"/>
                    </a:moveTo>
                    <a:cubicBezTo>
                      <a:pt x="171032" y="1178"/>
                      <a:pt x="173372" y="2829"/>
                      <a:pt x="175711" y="4480"/>
                    </a:cubicBezTo>
                    <a:cubicBezTo>
                      <a:pt x="177637" y="5857"/>
                      <a:pt x="180940" y="3655"/>
                      <a:pt x="182591" y="8609"/>
                    </a:cubicBezTo>
                    <a:cubicBezTo>
                      <a:pt x="180665" y="9710"/>
                      <a:pt x="179013" y="10811"/>
                      <a:pt x="177087" y="11361"/>
                    </a:cubicBezTo>
                    <a:cubicBezTo>
                      <a:pt x="171307" y="13288"/>
                      <a:pt x="165803" y="12462"/>
                      <a:pt x="161123" y="8334"/>
                    </a:cubicBezTo>
                    <a:cubicBezTo>
                      <a:pt x="159472" y="6682"/>
                      <a:pt x="159472" y="3930"/>
                      <a:pt x="161123" y="2554"/>
                    </a:cubicBezTo>
                    <a:cubicBezTo>
                      <a:pt x="163738" y="214"/>
                      <a:pt x="166215" y="-130"/>
                      <a:pt x="168624" y="524"/>
                    </a:cubicBezTo>
                    <a:close/>
                    <a:moveTo>
                      <a:pt x="1260961" y="465"/>
                    </a:moveTo>
                    <a:cubicBezTo>
                      <a:pt x="1268392" y="465"/>
                      <a:pt x="1267842" y="6245"/>
                      <a:pt x="1271420" y="8447"/>
                    </a:cubicBezTo>
                    <a:cubicBezTo>
                      <a:pt x="1280502" y="13951"/>
                      <a:pt x="1272521" y="23860"/>
                      <a:pt x="1278575" y="31566"/>
                    </a:cubicBezTo>
                    <a:cubicBezTo>
                      <a:pt x="1282429" y="35970"/>
                      <a:pt x="1273071" y="37071"/>
                      <a:pt x="1268392" y="37071"/>
                    </a:cubicBezTo>
                    <a:cubicBezTo>
                      <a:pt x="1229861" y="37071"/>
                      <a:pt x="1191329" y="37071"/>
                      <a:pt x="1152797" y="37071"/>
                    </a:cubicBezTo>
                    <a:cubicBezTo>
                      <a:pt x="1140962" y="37071"/>
                      <a:pt x="1129127" y="36520"/>
                      <a:pt x="1117568" y="37071"/>
                    </a:cubicBezTo>
                    <a:cubicBezTo>
                      <a:pt x="1109174" y="37484"/>
                      <a:pt x="1101054" y="37071"/>
                      <a:pt x="1093176" y="35557"/>
                    </a:cubicBezTo>
                    <a:lnTo>
                      <a:pt x="1092403" y="35283"/>
                    </a:lnTo>
                    <a:lnTo>
                      <a:pt x="1092403" y="36682"/>
                    </a:lnTo>
                    <a:lnTo>
                      <a:pt x="1061686" y="36682"/>
                    </a:lnTo>
                    <a:lnTo>
                      <a:pt x="1061696" y="36795"/>
                    </a:lnTo>
                    <a:lnTo>
                      <a:pt x="1010880" y="36795"/>
                    </a:lnTo>
                    <a:lnTo>
                      <a:pt x="1010880" y="36682"/>
                    </a:lnTo>
                    <a:lnTo>
                      <a:pt x="973870" y="36682"/>
                    </a:lnTo>
                    <a:cubicBezTo>
                      <a:pt x="963136" y="36682"/>
                      <a:pt x="965063" y="27599"/>
                      <a:pt x="964787" y="22920"/>
                    </a:cubicBezTo>
                    <a:cubicBezTo>
                      <a:pt x="964787" y="15214"/>
                      <a:pt x="960659" y="14663"/>
                      <a:pt x="955705" y="15214"/>
                    </a:cubicBezTo>
                    <a:cubicBezTo>
                      <a:pt x="947998" y="16040"/>
                      <a:pt x="953503" y="20168"/>
                      <a:pt x="954054" y="23196"/>
                    </a:cubicBezTo>
                    <a:cubicBezTo>
                      <a:pt x="955154" y="28700"/>
                      <a:pt x="951852" y="27599"/>
                      <a:pt x="948273" y="27324"/>
                    </a:cubicBezTo>
                    <a:cubicBezTo>
                      <a:pt x="938365" y="26774"/>
                      <a:pt x="935338" y="16865"/>
                      <a:pt x="928732" y="12187"/>
                    </a:cubicBezTo>
                    <a:cubicBezTo>
                      <a:pt x="920751" y="6682"/>
                      <a:pt x="914971" y="7232"/>
                      <a:pt x="907540" y="9985"/>
                    </a:cubicBezTo>
                    <a:cubicBezTo>
                      <a:pt x="905063" y="6682"/>
                      <a:pt x="901485" y="6407"/>
                      <a:pt x="897907" y="5306"/>
                    </a:cubicBezTo>
                    <a:cubicBezTo>
                      <a:pt x="899008" y="10260"/>
                      <a:pt x="891852" y="14113"/>
                      <a:pt x="894880" y="18517"/>
                    </a:cubicBezTo>
                    <a:cubicBezTo>
                      <a:pt x="899008" y="24297"/>
                      <a:pt x="890201" y="28425"/>
                      <a:pt x="894329" y="34205"/>
                    </a:cubicBezTo>
                    <a:cubicBezTo>
                      <a:pt x="895705" y="35856"/>
                      <a:pt x="891852" y="36682"/>
                      <a:pt x="889925" y="36682"/>
                    </a:cubicBezTo>
                    <a:cubicBezTo>
                      <a:pt x="876439" y="36682"/>
                      <a:pt x="862678" y="36407"/>
                      <a:pt x="848916" y="36682"/>
                    </a:cubicBezTo>
                    <a:cubicBezTo>
                      <a:pt x="843963" y="36957"/>
                      <a:pt x="843687" y="34205"/>
                      <a:pt x="844238" y="30627"/>
                    </a:cubicBezTo>
                    <a:cubicBezTo>
                      <a:pt x="847541" y="28150"/>
                      <a:pt x="852219" y="36131"/>
                      <a:pt x="854421" y="30352"/>
                    </a:cubicBezTo>
                    <a:cubicBezTo>
                      <a:pt x="856072" y="26223"/>
                      <a:pt x="853045" y="22370"/>
                      <a:pt x="849192" y="19893"/>
                    </a:cubicBezTo>
                    <a:cubicBezTo>
                      <a:pt x="842311" y="15489"/>
                      <a:pt x="850017" y="6407"/>
                      <a:pt x="842311" y="1453"/>
                    </a:cubicBezTo>
                    <a:lnTo>
                      <a:pt x="1010880" y="1453"/>
                    </a:lnTo>
                    <a:lnTo>
                      <a:pt x="1010880" y="973"/>
                    </a:lnTo>
                    <a:lnTo>
                      <a:pt x="1012190" y="1016"/>
                    </a:lnTo>
                    <a:lnTo>
                      <a:pt x="1012704" y="1453"/>
                    </a:lnTo>
                    <a:lnTo>
                      <a:pt x="1060146" y="1453"/>
                    </a:lnTo>
                    <a:lnTo>
                      <a:pt x="1060355" y="1256"/>
                    </a:lnTo>
                    <a:cubicBezTo>
                      <a:pt x="1062109" y="671"/>
                      <a:pt x="1064036" y="740"/>
                      <a:pt x="1066100" y="740"/>
                    </a:cubicBezTo>
                    <a:cubicBezTo>
                      <a:pt x="1131054" y="740"/>
                      <a:pt x="1196008" y="1015"/>
                      <a:pt x="1260961" y="465"/>
                    </a:cubicBezTo>
                    <a:close/>
                    <a:moveTo>
                      <a:pt x="830751" y="352"/>
                    </a:moveTo>
                    <a:cubicBezTo>
                      <a:pt x="832953" y="352"/>
                      <a:pt x="835706" y="1453"/>
                      <a:pt x="834330" y="3654"/>
                    </a:cubicBezTo>
                    <a:cubicBezTo>
                      <a:pt x="832953" y="6406"/>
                      <a:pt x="829926" y="8058"/>
                      <a:pt x="827724" y="9984"/>
                    </a:cubicBezTo>
                    <a:cubicBezTo>
                      <a:pt x="824421" y="9159"/>
                      <a:pt x="823871" y="7783"/>
                      <a:pt x="824146" y="5306"/>
                    </a:cubicBezTo>
                    <a:cubicBezTo>
                      <a:pt x="824696" y="1177"/>
                      <a:pt x="827449" y="77"/>
                      <a:pt x="830751" y="352"/>
                    </a:cubicBezTo>
                    <a:close/>
                    <a:moveTo>
                      <a:pt x="440203" y="351"/>
                    </a:moveTo>
                    <a:cubicBezTo>
                      <a:pt x="447634" y="351"/>
                      <a:pt x="447084" y="6131"/>
                      <a:pt x="450662" y="8333"/>
                    </a:cubicBezTo>
                    <a:cubicBezTo>
                      <a:pt x="459744" y="13837"/>
                      <a:pt x="451763" y="23746"/>
                      <a:pt x="457817" y="31452"/>
                    </a:cubicBezTo>
                    <a:cubicBezTo>
                      <a:pt x="461671" y="35856"/>
                      <a:pt x="452313" y="36957"/>
                      <a:pt x="447634" y="36957"/>
                    </a:cubicBezTo>
                    <a:cubicBezTo>
                      <a:pt x="409103" y="36957"/>
                      <a:pt x="370571" y="36957"/>
                      <a:pt x="332039" y="36957"/>
                    </a:cubicBezTo>
                    <a:cubicBezTo>
                      <a:pt x="320204" y="36957"/>
                      <a:pt x="308369" y="36406"/>
                      <a:pt x="296810" y="36957"/>
                    </a:cubicBezTo>
                    <a:cubicBezTo>
                      <a:pt x="280021" y="37782"/>
                      <a:pt x="264333" y="35305"/>
                      <a:pt x="249471" y="27324"/>
                    </a:cubicBezTo>
                    <a:cubicBezTo>
                      <a:pt x="246719" y="25947"/>
                      <a:pt x="243140" y="24847"/>
                      <a:pt x="240113" y="27048"/>
                    </a:cubicBezTo>
                    <a:cubicBezTo>
                      <a:pt x="234883" y="30626"/>
                      <a:pt x="242865" y="33103"/>
                      <a:pt x="240938" y="36681"/>
                    </a:cubicBezTo>
                    <a:cubicBezTo>
                      <a:pt x="213691" y="36681"/>
                      <a:pt x="186444" y="36681"/>
                      <a:pt x="158921" y="36681"/>
                    </a:cubicBezTo>
                    <a:cubicBezTo>
                      <a:pt x="160848" y="32828"/>
                      <a:pt x="162774" y="28975"/>
                      <a:pt x="164426" y="25122"/>
                    </a:cubicBezTo>
                    <a:cubicBezTo>
                      <a:pt x="165526" y="22645"/>
                      <a:pt x="166627" y="19342"/>
                      <a:pt x="169379" y="20718"/>
                    </a:cubicBezTo>
                    <a:cubicBezTo>
                      <a:pt x="183967" y="28149"/>
                      <a:pt x="189196" y="18241"/>
                      <a:pt x="194701" y="7507"/>
                    </a:cubicBezTo>
                    <a:cubicBezTo>
                      <a:pt x="192223" y="3379"/>
                      <a:pt x="185343" y="7782"/>
                      <a:pt x="182866" y="626"/>
                    </a:cubicBezTo>
                    <a:cubicBezTo>
                      <a:pt x="189196" y="1452"/>
                      <a:pt x="194150" y="-1576"/>
                      <a:pt x="198554" y="6957"/>
                    </a:cubicBezTo>
                    <a:cubicBezTo>
                      <a:pt x="204058" y="17690"/>
                      <a:pt x="229654" y="16039"/>
                      <a:pt x="234883" y="5580"/>
                    </a:cubicBezTo>
                    <a:cubicBezTo>
                      <a:pt x="237636" y="351"/>
                      <a:pt x="241214" y="626"/>
                      <a:pt x="245342" y="626"/>
                    </a:cubicBezTo>
                    <a:cubicBezTo>
                      <a:pt x="310296" y="626"/>
                      <a:pt x="375250" y="901"/>
                      <a:pt x="440203" y="351"/>
                    </a:cubicBezTo>
                    <a:close/>
                    <a:moveTo>
                      <a:pt x="1634867" y="207"/>
                    </a:moveTo>
                    <a:cubicBezTo>
                      <a:pt x="1637749" y="328"/>
                      <a:pt x="1639813" y="672"/>
                      <a:pt x="1640226" y="1291"/>
                    </a:cubicBezTo>
                    <a:cubicBezTo>
                      <a:pt x="1642703" y="4593"/>
                      <a:pt x="1641051" y="8447"/>
                      <a:pt x="1637748" y="9548"/>
                    </a:cubicBezTo>
                    <a:cubicBezTo>
                      <a:pt x="1627015" y="15603"/>
                      <a:pt x="1619309" y="24135"/>
                      <a:pt x="1612428" y="34594"/>
                    </a:cubicBezTo>
                    <a:cubicBezTo>
                      <a:pt x="1612978" y="30465"/>
                      <a:pt x="1615455" y="25236"/>
                      <a:pt x="1613804" y="22483"/>
                    </a:cubicBezTo>
                    <a:cubicBezTo>
                      <a:pt x="1612152" y="19456"/>
                      <a:pt x="1606373" y="18906"/>
                      <a:pt x="1602795" y="17254"/>
                    </a:cubicBezTo>
                    <a:cubicBezTo>
                      <a:pt x="1598666" y="23034"/>
                      <a:pt x="1610776" y="24685"/>
                      <a:pt x="1604996" y="28814"/>
                    </a:cubicBezTo>
                    <a:cubicBezTo>
                      <a:pt x="1598666" y="33493"/>
                      <a:pt x="1592336" y="28263"/>
                      <a:pt x="1585180" y="25236"/>
                    </a:cubicBezTo>
                    <a:cubicBezTo>
                      <a:pt x="1586006" y="29089"/>
                      <a:pt x="1586831" y="32392"/>
                      <a:pt x="1587657" y="36245"/>
                    </a:cubicBezTo>
                    <a:cubicBezTo>
                      <a:pt x="1560134" y="36245"/>
                      <a:pt x="1533162" y="36245"/>
                      <a:pt x="1506190" y="36245"/>
                    </a:cubicBezTo>
                    <a:cubicBezTo>
                      <a:pt x="1506190" y="25511"/>
                      <a:pt x="1493254" y="12025"/>
                      <a:pt x="1481695" y="12025"/>
                    </a:cubicBezTo>
                    <a:cubicBezTo>
                      <a:pt x="1474538" y="12025"/>
                      <a:pt x="1470410" y="18630"/>
                      <a:pt x="1465731" y="22759"/>
                    </a:cubicBezTo>
                    <a:cubicBezTo>
                      <a:pt x="1461052" y="26887"/>
                      <a:pt x="1466007" y="29915"/>
                      <a:pt x="1467658" y="33218"/>
                    </a:cubicBezTo>
                    <a:cubicBezTo>
                      <a:pt x="1467383" y="33768"/>
                      <a:pt x="1467383" y="34318"/>
                      <a:pt x="1467933" y="34869"/>
                    </a:cubicBezTo>
                    <a:cubicBezTo>
                      <a:pt x="1458576" y="38447"/>
                      <a:pt x="1448942" y="36520"/>
                      <a:pt x="1439310" y="36520"/>
                    </a:cubicBezTo>
                    <a:cubicBezTo>
                      <a:pt x="1414264" y="36795"/>
                      <a:pt x="1388943" y="36520"/>
                      <a:pt x="1363897" y="36795"/>
                    </a:cubicBezTo>
                    <a:cubicBezTo>
                      <a:pt x="1355640" y="36795"/>
                      <a:pt x="1348759" y="37346"/>
                      <a:pt x="1349310" y="26061"/>
                    </a:cubicBezTo>
                    <a:cubicBezTo>
                      <a:pt x="1349310" y="23860"/>
                      <a:pt x="1347108" y="21658"/>
                      <a:pt x="1346007" y="19456"/>
                    </a:cubicBezTo>
                    <a:cubicBezTo>
                      <a:pt x="1349035" y="16153"/>
                      <a:pt x="1357842" y="16704"/>
                      <a:pt x="1354264" y="11474"/>
                    </a:cubicBezTo>
                    <a:cubicBezTo>
                      <a:pt x="1352613" y="8997"/>
                      <a:pt x="1348484" y="1291"/>
                      <a:pt x="1341879" y="3768"/>
                    </a:cubicBezTo>
                    <a:cubicBezTo>
                      <a:pt x="1337200" y="5694"/>
                      <a:pt x="1334173" y="8722"/>
                      <a:pt x="1335824" y="14502"/>
                    </a:cubicBezTo>
                    <a:cubicBezTo>
                      <a:pt x="1336925" y="18355"/>
                      <a:pt x="1331145" y="21382"/>
                      <a:pt x="1326741" y="19181"/>
                    </a:cubicBezTo>
                    <a:cubicBezTo>
                      <a:pt x="1320411" y="15878"/>
                      <a:pt x="1314906" y="14777"/>
                      <a:pt x="1307200" y="16704"/>
                    </a:cubicBezTo>
                    <a:cubicBezTo>
                      <a:pt x="1298118" y="18906"/>
                      <a:pt x="1298669" y="5144"/>
                      <a:pt x="1291237" y="465"/>
                    </a:cubicBezTo>
                    <a:cubicBezTo>
                      <a:pt x="1318485" y="465"/>
                      <a:pt x="1346007" y="465"/>
                      <a:pt x="1373255" y="465"/>
                    </a:cubicBezTo>
                    <a:cubicBezTo>
                      <a:pt x="1384264" y="465"/>
                      <a:pt x="1394998" y="190"/>
                      <a:pt x="1406007" y="465"/>
                    </a:cubicBezTo>
                    <a:cubicBezTo>
                      <a:pt x="1408897" y="465"/>
                      <a:pt x="1411925" y="-223"/>
                      <a:pt x="1414539" y="328"/>
                    </a:cubicBezTo>
                    <a:cubicBezTo>
                      <a:pt x="1417154" y="878"/>
                      <a:pt x="1419355" y="2667"/>
                      <a:pt x="1420594" y="7621"/>
                    </a:cubicBezTo>
                    <a:cubicBezTo>
                      <a:pt x="1421420" y="10649"/>
                      <a:pt x="1434355" y="14502"/>
                      <a:pt x="1438209" y="12025"/>
                    </a:cubicBezTo>
                    <a:cubicBezTo>
                      <a:pt x="1443988" y="8722"/>
                      <a:pt x="1445915" y="14502"/>
                      <a:pt x="1449768" y="13126"/>
                    </a:cubicBezTo>
                    <a:cubicBezTo>
                      <a:pt x="1452796" y="8171"/>
                      <a:pt x="1446190" y="6245"/>
                      <a:pt x="1446190" y="465"/>
                    </a:cubicBezTo>
                    <a:cubicBezTo>
                      <a:pt x="1455273" y="465"/>
                      <a:pt x="1464630" y="465"/>
                      <a:pt x="1473988" y="465"/>
                    </a:cubicBezTo>
                    <a:cubicBezTo>
                      <a:pt x="1512245" y="465"/>
                      <a:pt x="1550226" y="465"/>
                      <a:pt x="1588483" y="465"/>
                    </a:cubicBezTo>
                    <a:cubicBezTo>
                      <a:pt x="1590960" y="465"/>
                      <a:pt x="1593437" y="465"/>
                      <a:pt x="1595914" y="741"/>
                    </a:cubicBezTo>
                    <a:cubicBezTo>
                      <a:pt x="1599217" y="741"/>
                      <a:pt x="1600593" y="2942"/>
                      <a:pt x="1599767" y="5694"/>
                    </a:cubicBezTo>
                    <a:cubicBezTo>
                      <a:pt x="1598941" y="8447"/>
                      <a:pt x="1596739" y="7896"/>
                      <a:pt x="1594813" y="6795"/>
                    </a:cubicBezTo>
                    <a:cubicBezTo>
                      <a:pt x="1592886" y="5419"/>
                      <a:pt x="1590685" y="4043"/>
                      <a:pt x="1587932" y="4869"/>
                    </a:cubicBezTo>
                    <a:cubicBezTo>
                      <a:pt x="1585455" y="5694"/>
                      <a:pt x="1582703" y="6795"/>
                      <a:pt x="1582703" y="9548"/>
                    </a:cubicBezTo>
                    <a:cubicBezTo>
                      <a:pt x="1582703" y="12850"/>
                      <a:pt x="1585455" y="13676"/>
                      <a:pt x="1588208" y="13126"/>
                    </a:cubicBezTo>
                    <a:cubicBezTo>
                      <a:pt x="1595914" y="11750"/>
                      <a:pt x="1605272" y="13951"/>
                      <a:pt x="1609400" y="3768"/>
                    </a:cubicBezTo>
                    <a:cubicBezTo>
                      <a:pt x="1610226" y="1497"/>
                      <a:pt x="1626223" y="-154"/>
                      <a:pt x="1634867" y="207"/>
                    </a:cubicBezTo>
                    <a:close/>
                    <a:moveTo>
                      <a:pt x="814109" y="93"/>
                    </a:moveTo>
                    <a:cubicBezTo>
                      <a:pt x="816991" y="214"/>
                      <a:pt x="819055" y="558"/>
                      <a:pt x="819468" y="1177"/>
                    </a:cubicBezTo>
                    <a:cubicBezTo>
                      <a:pt x="821945" y="4479"/>
                      <a:pt x="820293" y="8333"/>
                      <a:pt x="816990" y="9434"/>
                    </a:cubicBezTo>
                    <a:cubicBezTo>
                      <a:pt x="806257" y="15489"/>
                      <a:pt x="798551" y="24021"/>
                      <a:pt x="791670" y="34480"/>
                    </a:cubicBezTo>
                    <a:cubicBezTo>
                      <a:pt x="792220" y="30351"/>
                      <a:pt x="794697" y="25122"/>
                      <a:pt x="793046" y="22369"/>
                    </a:cubicBezTo>
                    <a:cubicBezTo>
                      <a:pt x="791394" y="19342"/>
                      <a:pt x="785615" y="18792"/>
                      <a:pt x="782037" y="17140"/>
                    </a:cubicBezTo>
                    <a:cubicBezTo>
                      <a:pt x="777908" y="22920"/>
                      <a:pt x="790018" y="24571"/>
                      <a:pt x="784238" y="28700"/>
                    </a:cubicBezTo>
                    <a:cubicBezTo>
                      <a:pt x="777908" y="33379"/>
                      <a:pt x="771578" y="28149"/>
                      <a:pt x="764422" y="25122"/>
                    </a:cubicBezTo>
                    <a:cubicBezTo>
                      <a:pt x="765248" y="28975"/>
                      <a:pt x="766073" y="32278"/>
                      <a:pt x="766899" y="36131"/>
                    </a:cubicBezTo>
                    <a:cubicBezTo>
                      <a:pt x="739376" y="36131"/>
                      <a:pt x="712404" y="36131"/>
                      <a:pt x="685432" y="36131"/>
                    </a:cubicBezTo>
                    <a:cubicBezTo>
                      <a:pt x="685432" y="25397"/>
                      <a:pt x="672496" y="11911"/>
                      <a:pt x="660937" y="11911"/>
                    </a:cubicBezTo>
                    <a:cubicBezTo>
                      <a:pt x="653780" y="11911"/>
                      <a:pt x="649652" y="18516"/>
                      <a:pt x="644973" y="22645"/>
                    </a:cubicBezTo>
                    <a:cubicBezTo>
                      <a:pt x="640294" y="26773"/>
                      <a:pt x="645249" y="29801"/>
                      <a:pt x="646900" y="33104"/>
                    </a:cubicBezTo>
                    <a:cubicBezTo>
                      <a:pt x="646625" y="33654"/>
                      <a:pt x="646625" y="34204"/>
                      <a:pt x="647175" y="34755"/>
                    </a:cubicBezTo>
                    <a:cubicBezTo>
                      <a:pt x="637818" y="38333"/>
                      <a:pt x="628184" y="36406"/>
                      <a:pt x="618552" y="36406"/>
                    </a:cubicBezTo>
                    <a:cubicBezTo>
                      <a:pt x="593506" y="36681"/>
                      <a:pt x="568185" y="36406"/>
                      <a:pt x="543139" y="36681"/>
                    </a:cubicBezTo>
                    <a:cubicBezTo>
                      <a:pt x="534882" y="36681"/>
                      <a:pt x="528001" y="37232"/>
                      <a:pt x="528552" y="25947"/>
                    </a:cubicBezTo>
                    <a:cubicBezTo>
                      <a:pt x="528552" y="23746"/>
                      <a:pt x="526350" y="21544"/>
                      <a:pt x="525249" y="19342"/>
                    </a:cubicBezTo>
                    <a:cubicBezTo>
                      <a:pt x="528277" y="16039"/>
                      <a:pt x="537084" y="16590"/>
                      <a:pt x="533506" y="11360"/>
                    </a:cubicBezTo>
                    <a:cubicBezTo>
                      <a:pt x="531855" y="8883"/>
                      <a:pt x="527726" y="1177"/>
                      <a:pt x="521121" y="3654"/>
                    </a:cubicBezTo>
                    <a:cubicBezTo>
                      <a:pt x="516442" y="5580"/>
                      <a:pt x="513415" y="8608"/>
                      <a:pt x="515066" y="14388"/>
                    </a:cubicBezTo>
                    <a:cubicBezTo>
                      <a:pt x="516167" y="18241"/>
                      <a:pt x="510387" y="21268"/>
                      <a:pt x="505983" y="19067"/>
                    </a:cubicBezTo>
                    <a:cubicBezTo>
                      <a:pt x="499653" y="15764"/>
                      <a:pt x="494148" y="14663"/>
                      <a:pt x="486442" y="16590"/>
                    </a:cubicBezTo>
                    <a:cubicBezTo>
                      <a:pt x="477360" y="18792"/>
                      <a:pt x="477911" y="5030"/>
                      <a:pt x="470479" y="351"/>
                    </a:cubicBezTo>
                    <a:cubicBezTo>
                      <a:pt x="497727" y="351"/>
                      <a:pt x="525249" y="351"/>
                      <a:pt x="552497" y="351"/>
                    </a:cubicBezTo>
                    <a:cubicBezTo>
                      <a:pt x="563506" y="351"/>
                      <a:pt x="574240" y="76"/>
                      <a:pt x="585249" y="351"/>
                    </a:cubicBezTo>
                    <a:cubicBezTo>
                      <a:pt x="588139" y="351"/>
                      <a:pt x="591167" y="-337"/>
                      <a:pt x="593781" y="214"/>
                    </a:cubicBezTo>
                    <a:cubicBezTo>
                      <a:pt x="596396" y="764"/>
                      <a:pt x="598597" y="2553"/>
                      <a:pt x="599836" y="7507"/>
                    </a:cubicBezTo>
                    <a:cubicBezTo>
                      <a:pt x="600662" y="10535"/>
                      <a:pt x="613597" y="14388"/>
                      <a:pt x="617451" y="11911"/>
                    </a:cubicBezTo>
                    <a:cubicBezTo>
                      <a:pt x="623230" y="8608"/>
                      <a:pt x="625157" y="14388"/>
                      <a:pt x="629010" y="13012"/>
                    </a:cubicBezTo>
                    <a:cubicBezTo>
                      <a:pt x="632038" y="8057"/>
                      <a:pt x="625432" y="6131"/>
                      <a:pt x="625432" y="351"/>
                    </a:cubicBezTo>
                    <a:cubicBezTo>
                      <a:pt x="634515" y="351"/>
                      <a:pt x="643872" y="351"/>
                      <a:pt x="653230" y="351"/>
                    </a:cubicBezTo>
                    <a:cubicBezTo>
                      <a:pt x="691487" y="351"/>
                      <a:pt x="729468" y="351"/>
                      <a:pt x="767725" y="351"/>
                    </a:cubicBezTo>
                    <a:cubicBezTo>
                      <a:pt x="770202" y="351"/>
                      <a:pt x="772679" y="351"/>
                      <a:pt x="775156" y="627"/>
                    </a:cubicBezTo>
                    <a:cubicBezTo>
                      <a:pt x="778459" y="627"/>
                      <a:pt x="779835" y="2828"/>
                      <a:pt x="779009" y="5580"/>
                    </a:cubicBezTo>
                    <a:cubicBezTo>
                      <a:pt x="778183" y="8333"/>
                      <a:pt x="775981" y="7782"/>
                      <a:pt x="774055" y="6681"/>
                    </a:cubicBezTo>
                    <a:cubicBezTo>
                      <a:pt x="772128" y="5305"/>
                      <a:pt x="769927" y="3929"/>
                      <a:pt x="767174" y="4755"/>
                    </a:cubicBezTo>
                    <a:cubicBezTo>
                      <a:pt x="764697" y="5580"/>
                      <a:pt x="761945" y="6681"/>
                      <a:pt x="761945" y="9434"/>
                    </a:cubicBezTo>
                    <a:cubicBezTo>
                      <a:pt x="761945" y="12736"/>
                      <a:pt x="764697" y="13562"/>
                      <a:pt x="767450" y="13012"/>
                    </a:cubicBezTo>
                    <a:cubicBezTo>
                      <a:pt x="775156" y="11636"/>
                      <a:pt x="784514" y="13837"/>
                      <a:pt x="788642" y="3654"/>
                    </a:cubicBezTo>
                    <a:cubicBezTo>
                      <a:pt x="789468" y="1383"/>
                      <a:pt x="805465" y="-268"/>
                      <a:pt x="814109" y="93"/>
                    </a:cubicBezTo>
                    <a:close/>
                  </a:path>
                </a:pathLst>
              </a:custGeom>
              <a:grpFill/>
              <a:ln w="7407" cap="flat">
                <a:noFill/>
                <a:prstDash val="solid"/>
                <a:miter/>
              </a:ln>
            </p:spPr>
            <p:txBody>
              <a:bodyPr wrap="square" rtlCol="0" anchor="ctr">
                <a:noAutofit/>
              </a:bodyPr>
              <a:lstStyle/>
              <a:p>
                <a:endParaRPr lang="en-US"/>
              </a:p>
            </p:txBody>
          </p:sp>
        </p:grpSp>
      </p:grpSp>
      <p:sp>
        <p:nvSpPr>
          <p:cNvPr id="5" name="TextBox 4"/>
          <p:cNvSpPr txBox="1"/>
          <p:nvPr/>
        </p:nvSpPr>
        <p:spPr>
          <a:xfrm>
            <a:off x="11878404" y="6526426"/>
            <a:ext cx="350982" cy="3786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96494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="" xmlns:a16="http://schemas.microsoft.com/office/drawing/2014/main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sz="3600" dirty="0">
                <a:latin typeface="Arial Narrow" panose="020B0606020202030204" pitchFamily="34" charset="0"/>
              </a:rPr>
              <a:t>S</a:t>
            </a:r>
            <a:r>
              <a:rPr lang="en-US" sz="3600" dirty="0" smtClean="0">
                <a:latin typeface="Arial Narrow" panose="020B0606020202030204" pitchFamily="34" charset="0"/>
              </a:rPr>
              <a:t>ymptoms of covid-19 :-</a:t>
            </a:r>
            <a:endParaRPr lang="en-US" sz="3600" dirty="0">
              <a:latin typeface="Arial Narrow" panose="020B0606020202030204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323273" y="1662545"/>
            <a:ext cx="10778836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Arial Narrow" panose="020B0606020202030204" pitchFamily="34" charset="0"/>
              </a:rPr>
              <a:t>Most </a:t>
            </a:r>
            <a:r>
              <a:rPr lang="en-US" sz="2400" dirty="0">
                <a:latin typeface="Arial Narrow" panose="020B0606020202030204" pitchFamily="34" charset="0"/>
              </a:rPr>
              <a:t>common are </a:t>
            </a:r>
            <a:r>
              <a:rPr lang="en-US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 Narrow" panose="020B0606020202030204" pitchFamily="34" charset="0"/>
              </a:rPr>
              <a:t>fever </a:t>
            </a:r>
            <a:r>
              <a:rPr lang="en-US" sz="2400" dirty="0" smtClean="0">
                <a:latin typeface="Arial Narrow" panose="020B0606020202030204" pitchFamily="34" charset="0"/>
              </a:rPr>
              <a:t>, </a:t>
            </a:r>
            <a:r>
              <a:rPr lang="en-US" sz="2400" dirty="0">
                <a:latin typeface="Arial Narrow" panose="020B0606020202030204" pitchFamily="34" charset="0"/>
              </a:rPr>
              <a:t>cough, trouble breathing, and gastrointestinal problems like </a:t>
            </a:r>
            <a:r>
              <a:rPr lang="en-US" sz="2400" dirty="0" smtClean="0">
                <a:latin typeface="Arial Narrow" panose="020B0606020202030204" pitchFamily="34" charset="0"/>
              </a:rPr>
              <a:t>              bellyache, </a:t>
            </a:r>
            <a:r>
              <a:rPr lang="en-US" sz="2400" dirty="0">
                <a:latin typeface="Arial Narrow" panose="020B0606020202030204" pitchFamily="34" charset="0"/>
              </a:rPr>
              <a:t>vomiting, and diarrhea. Other complaints include headaches, muscle aches, loss of taste and smell, and cold symptoms</a:t>
            </a:r>
            <a:r>
              <a:rPr lang="en-US" sz="2400" dirty="0" smtClean="0">
                <a:latin typeface="Arial Narrow" panose="020B0606020202030204" pitchFamily="34" charset="0"/>
              </a:rPr>
              <a:t>.</a:t>
            </a:r>
          </a:p>
          <a:p>
            <a:r>
              <a:rPr lang="en-US" sz="2400" dirty="0">
                <a:latin typeface="Arial Narrow" panose="020B0606020202030204" pitchFamily="34" charset="0"/>
              </a:rPr>
              <a:t>Some kids get symptoms caused by </a:t>
            </a:r>
            <a:r>
              <a:rPr lang="en-US" sz="2400" dirty="0" smtClean="0">
                <a:latin typeface="Arial Narrow" panose="020B0606020202030204" pitchFamily="34" charset="0"/>
              </a:rPr>
              <a:t>inflammation</a:t>
            </a:r>
            <a:r>
              <a:rPr lang="en-US" sz="2400" dirty="0">
                <a:latin typeface="Arial Narrow" panose="020B0606020202030204" pitchFamily="34" charset="0"/>
              </a:rPr>
              <a:t> throughout the </a:t>
            </a:r>
            <a:r>
              <a:rPr lang="en-US" sz="2400" dirty="0" smtClean="0">
                <a:latin typeface="Arial Narrow" panose="020B0606020202030204" pitchFamily="34" charset="0"/>
              </a:rPr>
              <a:t>body.</a:t>
            </a:r>
          </a:p>
          <a:p>
            <a:endParaRPr lang="en-US" dirty="0">
              <a:solidFill>
                <a:schemeClr val="accent3">
                  <a:lumMod val="75000"/>
                </a:schemeClr>
              </a:solidFill>
            </a:endParaRPr>
          </a:p>
          <a:p>
            <a:r>
              <a:rPr lang="en-US" sz="2400" dirty="0" smtClean="0">
                <a:solidFill>
                  <a:schemeClr val="accent3">
                    <a:lumMod val="75000"/>
                  </a:schemeClr>
                </a:solidFill>
                <a:latin typeface="Arial Narrow" panose="020B0606020202030204" pitchFamily="34" charset="0"/>
              </a:rPr>
              <a:t>The </a:t>
            </a:r>
            <a:r>
              <a:rPr lang="en-US" sz="2400" dirty="0">
                <a:solidFill>
                  <a:schemeClr val="accent3">
                    <a:lumMod val="75000"/>
                  </a:schemeClr>
                </a:solidFill>
                <a:latin typeface="Arial Narrow" panose="020B0606020202030204" pitchFamily="34" charset="0"/>
              </a:rPr>
              <a:t>virus can be more serious in some people. And some people have no symptoms at </a:t>
            </a:r>
            <a:r>
              <a:rPr lang="en-US" sz="2400" dirty="0" smtClean="0">
                <a:solidFill>
                  <a:schemeClr val="accent3">
                    <a:lumMod val="75000"/>
                  </a:schemeClr>
                </a:solidFill>
                <a:latin typeface="Arial Narrow" panose="020B0606020202030204" pitchFamily="34" charset="0"/>
              </a:rPr>
              <a:t>all.</a:t>
            </a:r>
            <a:endParaRPr lang="en-US" sz="2400" dirty="0">
              <a:solidFill>
                <a:schemeClr val="accent3">
                  <a:lumMod val="75000"/>
                </a:schemeClr>
              </a:solidFill>
              <a:latin typeface="Arial Narrow" panose="020B0606020202030204" pitchFamily="34" charset="0"/>
            </a:endParaRPr>
          </a:p>
        </p:txBody>
      </p:sp>
      <p:grpSp>
        <p:nvGrpSpPr>
          <p:cNvPr id="196" name="Group 195">
            <a:extLst>
              <a:ext uri="{FF2B5EF4-FFF2-40B4-BE49-F238E27FC236}">
                <a16:creationId xmlns="" xmlns:a16="http://schemas.microsoft.com/office/drawing/2014/main" id="{1DC77A79-1D46-4951-9E87-E90AA3CA1771}"/>
              </a:ext>
            </a:extLst>
          </p:cNvPr>
          <p:cNvGrpSpPr/>
          <p:nvPr/>
        </p:nvGrpSpPr>
        <p:grpSpPr>
          <a:xfrm>
            <a:off x="6624320" y="4040301"/>
            <a:ext cx="4970554" cy="1019379"/>
            <a:chOff x="637525" y="5680526"/>
            <a:chExt cx="3853912" cy="767328"/>
          </a:xfrm>
        </p:grpSpPr>
        <p:grpSp>
          <p:nvGrpSpPr>
            <p:cNvPr id="197" name="Group 196">
              <a:extLst>
                <a:ext uri="{FF2B5EF4-FFF2-40B4-BE49-F238E27FC236}">
                  <a16:creationId xmlns="" xmlns:a16="http://schemas.microsoft.com/office/drawing/2014/main" id="{9A401FA3-48A5-45C8-AFAE-AF59807DAF3F}"/>
                </a:ext>
              </a:extLst>
            </p:cNvPr>
            <p:cNvGrpSpPr/>
            <p:nvPr/>
          </p:nvGrpSpPr>
          <p:grpSpPr>
            <a:xfrm>
              <a:off x="3739289" y="5680526"/>
              <a:ext cx="752148" cy="767328"/>
              <a:chOff x="6217062" y="392938"/>
              <a:chExt cx="2270154" cy="2315974"/>
            </a:xfrm>
          </p:grpSpPr>
          <p:sp>
            <p:nvSpPr>
              <p:cNvPr id="217" name="Oval 216">
                <a:extLst>
                  <a:ext uri="{FF2B5EF4-FFF2-40B4-BE49-F238E27FC236}">
                    <a16:creationId xmlns="" xmlns:a16="http://schemas.microsoft.com/office/drawing/2014/main" id="{C7299857-11B6-496E-AFC6-F5656027EA31}"/>
                  </a:ext>
                </a:extLst>
              </p:cNvPr>
              <p:cNvSpPr/>
              <p:nvPr/>
            </p:nvSpPr>
            <p:spPr>
              <a:xfrm>
                <a:off x="6217062" y="392938"/>
                <a:ext cx="2270154" cy="2270154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18" name="Freeform: Shape 192">
                <a:extLst>
                  <a:ext uri="{FF2B5EF4-FFF2-40B4-BE49-F238E27FC236}">
                    <a16:creationId xmlns="" xmlns:a16="http://schemas.microsoft.com/office/drawing/2014/main" id="{CFBFA4C7-1C03-49C3-B599-2A78B9A93CA1}"/>
                  </a:ext>
                </a:extLst>
              </p:cNvPr>
              <p:cNvSpPr/>
              <p:nvPr/>
            </p:nvSpPr>
            <p:spPr>
              <a:xfrm rot="4438238">
                <a:off x="6298157" y="880878"/>
                <a:ext cx="1858106" cy="1797962"/>
              </a:xfrm>
              <a:custGeom>
                <a:avLst/>
                <a:gdLst>
                  <a:gd name="connsiteX0" fmla="*/ 456742 w 1858106"/>
                  <a:gd name="connsiteY0" fmla="*/ 683039 h 1797962"/>
                  <a:gd name="connsiteX1" fmla="*/ 499367 w 1858106"/>
                  <a:gd name="connsiteY1" fmla="*/ 805716 h 1797962"/>
                  <a:gd name="connsiteX2" fmla="*/ 600608 w 1858106"/>
                  <a:gd name="connsiteY2" fmla="*/ 724372 h 1797962"/>
                  <a:gd name="connsiteX3" fmla="*/ 557983 w 1858106"/>
                  <a:gd name="connsiteY3" fmla="*/ 601695 h 1797962"/>
                  <a:gd name="connsiteX4" fmla="*/ 456742 w 1858106"/>
                  <a:gd name="connsiteY4" fmla="*/ 683039 h 1797962"/>
                  <a:gd name="connsiteX5" fmla="*/ 14281 w 1858106"/>
                  <a:gd name="connsiteY5" fmla="*/ 547355 h 1797962"/>
                  <a:gd name="connsiteX6" fmla="*/ 465730 w 1858106"/>
                  <a:gd name="connsiteY6" fmla="*/ 297415 h 1797962"/>
                  <a:gd name="connsiteX7" fmla="*/ 715670 w 1858106"/>
                  <a:gd name="connsiteY7" fmla="*/ 748864 h 1797962"/>
                  <a:gd name="connsiteX8" fmla="*/ 688239 w 1858106"/>
                  <a:gd name="connsiteY8" fmla="*/ 817494 h 1797962"/>
                  <a:gd name="connsiteX9" fmla="*/ 666257 w 1858106"/>
                  <a:gd name="connsiteY9" fmla="*/ 850990 h 1797962"/>
                  <a:gd name="connsiteX10" fmla="*/ 656410 w 1858106"/>
                  <a:gd name="connsiteY10" fmla="*/ 840032 h 1797962"/>
                  <a:gd name="connsiteX11" fmla="*/ 483206 w 1858106"/>
                  <a:gd name="connsiteY11" fmla="*/ 830925 h 1797962"/>
                  <a:gd name="connsiteX12" fmla="*/ 410984 w 1858106"/>
                  <a:gd name="connsiteY12" fmla="*/ 926865 h 1797962"/>
                  <a:gd name="connsiteX13" fmla="*/ 407355 w 1858106"/>
                  <a:gd name="connsiteY13" fmla="*/ 986904 h 1797962"/>
                  <a:gd name="connsiteX14" fmla="*/ 412195 w 1858106"/>
                  <a:gd name="connsiteY14" fmla="*/ 1000871 h 1797962"/>
                  <a:gd name="connsiteX15" fmla="*/ 414918 w 1858106"/>
                  <a:gd name="connsiteY15" fmla="*/ 955843 h 1797962"/>
                  <a:gd name="connsiteX16" fmla="*/ 483787 w 1858106"/>
                  <a:gd name="connsiteY16" fmla="*/ 864355 h 1797962"/>
                  <a:gd name="connsiteX17" fmla="*/ 688661 w 1858106"/>
                  <a:gd name="connsiteY17" fmla="*/ 917232 h 1797962"/>
                  <a:gd name="connsiteX18" fmla="*/ 1056713 w 1858106"/>
                  <a:gd name="connsiteY18" fmla="*/ 1541351 h 1797962"/>
                  <a:gd name="connsiteX19" fmla="*/ 1057947 w 1858106"/>
                  <a:gd name="connsiteY19" fmla="*/ 1520932 h 1797962"/>
                  <a:gd name="connsiteX20" fmla="*/ 1037546 w 1858106"/>
                  <a:gd name="connsiteY20" fmla="*/ 1462064 h 1797962"/>
                  <a:gd name="connsiteX21" fmla="*/ 734820 w 1858106"/>
                  <a:gd name="connsiteY21" fmla="*/ 948722 h 1797962"/>
                  <a:gd name="connsiteX22" fmla="*/ 877475 w 1858106"/>
                  <a:gd name="connsiteY22" fmla="*/ 452187 h 1797962"/>
                  <a:gd name="connsiteX23" fmla="*/ 891722 w 1858106"/>
                  <a:gd name="connsiteY23" fmla="*/ 424753 h 1797962"/>
                  <a:gd name="connsiteX24" fmla="*/ 905428 w 1858106"/>
                  <a:gd name="connsiteY24" fmla="*/ 413260 h 1797962"/>
                  <a:gd name="connsiteX25" fmla="*/ 910514 w 1858106"/>
                  <a:gd name="connsiteY25" fmla="*/ 403138 h 1797962"/>
                  <a:gd name="connsiteX26" fmla="*/ 955529 w 1858106"/>
                  <a:gd name="connsiteY26" fmla="*/ 364362 h 1797962"/>
                  <a:gd name="connsiteX27" fmla="*/ 1598465 w 1858106"/>
                  <a:gd name="connsiteY27" fmla="*/ 3157 h 1797962"/>
                  <a:gd name="connsiteX28" fmla="*/ 1608229 w 1858106"/>
                  <a:gd name="connsiteY28" fmla="*/ 0 h 1797962"/>
                  <a:gd name="connsiteX29" fmla="*/ 1658537 w 1858106"/>
                  <a:gd name="connsiteY29" fmla="*/ 66321 h 1797962"/>
                  <a:gd name="connsiteX30" fmla="*/ 1715779 w 1858106"/>
                  <a:gd name="connsiteY30" fmla="*/ 158991 h 1797962"/>
                  <a:gd name="connsiteX31" fmla="*/ 1760839 w 1858106"/>
                  <a:gd name="connsiteY31" fmla="*/ 250414 h 1797962"/>
                  <a:gd name="connsiteX32" fmla="*/ 1745028 w 1858106"/>
                  <a:gd name="connsiteY32" fmla="*/ 264035 h 1797962"/>
                  <a:gd name="connsiteX33" fmla="*/ 1325285 w 1858106"/>
                  <a:gd name="connsiteY33" fmla="*/ 499850 h 1797962"/>
                  <a:gd name="connsiteX34" fmla="*/ 1846253 w 1858106"/>
                  <a:gd name="connsiteY34" fmla="*/ 649524 h 1797962"/>
                  <a:gd name="connsiteX35" fmla="*/ 1855757 w 1858106"/>
                  <a:gd name="connsiteY35" fmla="*/ 654459 h 1797962"/>
                  <a:gd name="connsiteX36" fmla="*/ 1857839 w 1858106"/>
                  <a:gd name="connsiteY36" fmla="*/ 683701 h 1797962"/>
                  <a:gd name="connsiteX37" fmla="*/ 1813682 w 1858106"/>
                  <a:gd name="connsiteY37" fmla="*/ 1022207 h 1797962"/>
                  <a:gd name="connsiteX38" fmla="*/ 1671431 w 1858106"/>
                  <a:gd name="connsiteY38" fmla="*/ 1332529 h 1797962"/>
                  <a:gd name="connsiteX39" fmla="*/ 1657272 w 1858106"/>
                  <a:gd name="connsiteY39" fmla="*/ 1351924 h 1797962"/>
                  <a:gd name="connsiteX40" fmla="*/ 1644744 w 1858106"/>
                  <a:gd name="connsiteY40" fmla="*/ 1350912 h 1797962"/>
                  <a:gd name="connsiteX41" fmla="*/ 1111200 w 1858106"/>
                  <a:gd name="connsiteY41" fmla="*/ 1197625 h 1797962"/>
                  <a:gd name="connsiteX42" fmla="*/ 1111199 w 1858106"/>
                  <a:gd name="connsiteY42" fmla="*/ 1648347 h 1797962"/>
                  <a:gd name="connsiteX43" fmla="*/ 961584 w 1858106"/>
                  <a:gd name="connsiteY43" fmla="*/ 1797962 h 1797962"/>
                  <a:gd name="connsiteX44" fmla="*/ 961585 w 1858106"/>
                  <a:gd name="connsiteY44" fmla="*/ 1797961 h 1797962"/>
                  <a:gd name="connsiteX45" fmla="*/ 931421 w 1858106"/>
                  <a:gd name="connsiteY45" fmla="*/ 1791871 h 1797962"/>
                  <a:gd name="connsiteX46" fmla="*/ 912420 w 1858106"/>
                  <a:gd name="connsiteY46" fmla="*/ 1790722 h 1797962"/>
                  <a:gd name="connsiteX47" fmla="*/ 820934 w 1858106"/>
                  <a:gd name="connsiteY47" fmla="*/ 1721854 h 1797962"/>
                  <a:gd name="connsiteX48" fmla="*/ 437125 w 1858106"/>
                  <a:gd name="connsiteY48" fmla="*/ 1071018 h 1797962"/>
                  <a:gd name="connsiteX49" fmla="*/ 417671 w 1858106"/>
                  <a:gd name="connsiteY49" fmla="*/ 1014882 h 1797962"/>
                  <a:gd name="connsiteX50" fmla="*/ 418064 w 1858106"/>
                  <a:gd name="connsiteY50" fmla="*/ 1008381 h 1797962"/>
                  <a:gd name="connsiteX51" fmla="*/ 408644 w 1858106"/>
                  <a:gd name="connsiteY51" fmla="*/ 1010463 h 1797962"/>
                  <a:gd name="connsiteX52" fmla="*/ 264220 w 1858106"/>
                  <a:gd name="connsiteY52" fmla="*/ 998804 h 1797962"/>
                  <a:gd name="connsiteX53" fmla="*/ 14281 w 1858106"/>
                  <a:gd name="connsiteY53" fmla="*/ 547355 h 17979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</a:cxnLst>
                <a:rect l="l" t="t" r="r" b="b"/>
                <a:pathLst>
                  <a:path w="1858106" h="1797962">
                    <a:moveTo>
                      <a:pt x="456742" y="683039"/>
                    </a:moveTo>
                    <a:cubicBezTo>
                      <a:pt x="440556" y="739378"/>
                      <a:pt x="459639" y="794302"/>
                      <a:pt x="499367" y="805716"/>
                    </a:cubicBezTo>
                    <a:cubicBezTo>
                      <a:pt x="539095" y="817130"/>
                      <a:pt x="584422" y="780711"/>
                      <a:pt x="600608" y="724372"/>
                    </a:cubicBezTo>
                    <a:cubicBezTo>
                      <a:pt x="616794" y="668033"/>
                      <a:pt x="597710" y="613109"/>
                      <a:pt x="557983" y="601695"/>
                    </a:cubicBezTo>
                    <a:cubicBezTo>
                      <a:pt x="518255" y="590281"/>
                      <a:pt x="472928" y="626700"/>
                      <a:pt x="456742" y="683039"/>
                    </a:cubicBezTo>
                    <a:close/>
                    <a:moveTo>
                      <a:pt x="14281" y="547355"/>
                    </a:moveTo>
                    <a:cubicBezTo>
                      <a:pt x="69926" y="353672"/>
                      <a:pt x="272047" y="241770"/>
                      <a:pt x="465730" y="297415"/>
                    </a:cubicBezTo>
                    <a:cubicBezTo>
                      <a:pt x="659413" y="353060"/>
                      <a:pt x="771315" y="555181"/>
                      <a:pt x="715670" y="748864"/>
                    </a:cubicBezTo>
                    <a:cubicBezTo>
                      <a:pt x="708714" y="773074"/>
                      <a:pt x="699470" y="796007"/>
                      <a:pt x="688239" y="817494"/>
                    </a:cubicBezTo>
                    <a:lnTo>
                      <a:pt x="666257" y="850990"/>
                    </a:lnTo>
                    <a:lnTo>
                      <a:pt x="656410" y="840032"/>
                    </a:lnTo>
                    <a:cubicBezTo>
                      <a:pt x="607288" y="803624"/>
                      <a:pt x="539186" y="797913"/>
                      <a:pt x="483206" y="830925"/>
                    </a:cubicBezTo>
                    <a:cubicBezTo>
                      <a:pt x="445886" y="852934"/>
                      <a:pt x="421020" y="887985"/>
                      <a:pt x="410984" y="926865"/>
                    </a:cubicBezTo>
                    <a:cubicBezTo>
                      <a:pt x="405968" y="946305"/>
                      <a:pt x="404658" y="966702"/>
                      <a:pt x="407355" y="986904"/>
                    </a:cubicBezTo>
                    <a:lnTo>
                      <a:pt x="412195" y="1000871"/>
                    </a:lnTo>
                    <a:lnTo>
                      <a:pt x="414918" y="955843"/>
                    </a:lnTo>
                    <a:cubicBezTo>
                      <a:pt x="424487" y="918767"/>
                      <a:pt x="448199" y="885342"/>
                      <a:pt x="483787" y="864355"/>
                    </a:cubicBezTo>
                    <a:cubicBezTo>
                      <a:pt x="554961" y="822382"/>
                      <a:pt x="646687" y="846056"/>
                      <a:pt x="688661" y="917232"/>
                    </a:cubicBezTo>
                    <a:lnTo>
                      <a:pt x="1056713" y="1541351"/>
                    </a:lnTo>
                    <a:lnTo>
                      <a:pt x="1057947" y="1520932"/>
                    </a:lnTo>
                    <a:cubicBezTo>
                      <a:pt x="1055251" y="1500729"/>
                      <a:pt x="1048550" y="1480724"/>
                      <a:pt x="1037546" y="1462064"/>
                    </a:cubicBezTo>
                    <a:lnTo>
                      <a:pt x="734820" y="948722"/>
                    </a:lnTo>
                    <a:lnTo>
                      <a:pt x="877475" y="452187"/>
                    </a:lnTo>
                    <a:cubicBezTo>
                      <a:pt x="880443" y="441857"/>
                      <a:pt x="885364" y="432616"/>
                      <a:pt x="891722" y="424753"/>
                    </a:cubicBezTo>
                    <a:lnTo>
                      <a:pt x="905428" y="413260"/>
                    </a:lnTo>
                    <a:lnTo>
                      <a:pt x="910514" y="403138"/>
                    </a:lnTo>
                    <a:cubicBezTo>
                      <a:pt x="922413" y="387770"/>
                      <a:pt x="937518" y="374482"/>
                      <a:pt x="955529" y="364362"/>
                    </a:cubicBezTo>
                    <a:cubicBezTo>
                      <a:pt x="1169841" y="243960"/>
                      <a:pt x="1384153" y="123559"/>
                      <a:pt x="1598465" y="3157"/>
                    </a:cubicBezTo>
                    <a:lnTo>
                      <a:pt x="1608229" y="0"/>
                    </a:lnTo>
                    <a:lnTo>
                      <a:pt x="1658537" y="66321"/>
                    </a:lnTo>
                    <a:cubicBezTo>
                      <a:pt x="1679088" y="96293"/>
                      <a:pt x="1698192" y="127223"/>
                      <a:pt x="1715779" y="158991"/>
                    </a:cubicBezTo>
                    <a:lnTo>
                      <a:pt x="1760839" y="250414"/>
                    </a:lnTo>
                    <a:lnTo>
                      <a:pt x="1745028" y="264035"/>
                    </a:lnTo>
                    <a:lnTo>
                      <a:pt x="1325285" y="499850"/>
                    </a:lnTo>
                    <a:lnTo>
                      <a:pt x="1846253" y="649524"/>
                    </a:lnTo>
                    <a:lnTo>
                      <a:pt x="1855757" y="654459"/>
                    </a:lnTo>
                    <a:lnTo>
                      <a:pt x="1857839" y="683701"/>
                    </a:lnTo>
                    <a:cubicBezTo>
                      <a:pt x="1860272" y="795341"/>
                      <a:pt x="1846138" y="909236"/>
                      <a:pt x="1813682" y="1022207"/>
                    </a:cubicBezTo>
                    <a:cubicBezTo>
                      <a:pt x="1781225" y="1135178"/>
                      <a:pt x="1732750" y="1239205"/>
                      <a:pt x="1671431" y="1332529"/>
                    </a:cubicBezTo>
                    <a:lnTo>
                      <a:pt x="1657272" y="1351924"/>
                    </a:lnTo>
                    <a:lnTo>
                      <a:pt x="1644744" y="1350912"/>
                    </a:lnTo>
                    <a:lnTo>
                      <a:pt x="1111200" y="1197625"/>
                    </a:lnTo>
                    <a:lnTo>
                      <a:pt x="1111199" y="1648347"/>
                    </a:lnTo>
                    <a:cubicBezTo>
                      <a:pt x="1111199" y="1730977"/>
                      <a:pt x="1044214" y="1797962"/>
                      <a:pt x="961584" y="1797962"/>
                    </a:cubicBezTo>
                    <a:lnTo>
                      <a:pt x="961585" y="1797961"/>
                    </a:lnTo>
                    <a:lnTo>
                      <a:pt x="931421" y="1791871"/>
                    </a:lnTo>
                    <a:lnTo>
                      <a:pt x="912420" y="1790722"/>
                    </a:lnTo>
                    <a:cubicBezTo>
                      <a:pt x="875345" y="1781154"/>
                      <a:pt x="841920" y="1757442"/>
                      <a:pt x="820934" y="1721854"/>
                    </a:cubicBezTo>
                    <a:lnTo>
                      <a:pt x="437125" y="1071018"/>
                    </a:lnTo>
                    <a:cubicBezTo>
                      <a:pt x="426632" y="1053224"/>
                      <a:pt x="420242" y="1034145"/>
                      <a:pt x="417671" y="1014882"/>
                    </a:cubicBezTo>
                    <a:lnTo>
                      <a:pt x="418064" y="1008381"/>
                    </a:lnTo>
                    <a:lnTo>
                      <a:pt x="408644" y="1010463"/>
                    </a:lnTo>
                    <a:cubicBezTo>
                      <a:pt x="361589" y="1016155"/>
                      <a:pt x="312641" y="1012716"/>
                      <a:pt x="264220" y="998804"/>
                    </a:cubicBezTo>
                    <a:cubicBezTo>
                      <a:pt x="70537" y="943159"/>
                      <a:pt x="-41365" y="741038"/>
                      <a:pt x="14281" y="547355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98" name="Group 197">
              <a:extLst>
                <a:ext uri="{FF2B5EF4-FFF2-40B4-BE49-F238E27FC236}">
                  <a16:creationId xmlns="" xmlns:a16="http://schemas.microsoft.com/office/drawing/2014/main" id="{FEF93FD8-9116-4175-9EFB-AFA1224BC66A}"/>
                </a:ext>
              </a:extLst>
            </p:cNvPr>
            <p:cNvGrpSpPr/>
            <p:nvPr/>
          </p:nvGrpSpPr>
          <p:grpSpPr>
            <a:xfrm>
              <a:off x="2705367" y="5680526"/>
              <a:ext cx="752148" cy="752148"/>
              <a:chOff x="3294324" y="392938"/>
              <a:chExt cx="2270154" cy="2270154"/>
            </a:xfrm>
          </p:grpSpPr>
          <p:sp>
            <p:nvSpPr>
              <p:cNvPr id="215" name="Oval 214">
                <a:extLst>
                  <a:ext uri="{FF2B5EF4-FFF2-40B4-BE49-F238E27FC236}">
                    <a16:creationId xmlns="" xmlns:a16="http://schemas.microsoft.com/office/drawing/2014/main" id="{9FECA5C2-80A7-4CD9-AC5F-F2B673C64D7F}"/>
                  </a:ext>
                </a:extLst>
              </p:cNvPr>
              <p:cNvSpPr/>
              <p:nvPr/>
            </p:nvSpPr>
            <p:spPr>
              <a:xfrm>
                <a:off x="3294324" y="392938"/>
                <a:ext cx="2270154" cy="2270154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16" name="Freeform: Shape 195">
                <a:extLst>
                  <a:ext uri="{FF2B5EF4-FFF2-40B4-BE49-F238E27FC236}">
                    <a16:creationId xmlns="" xmlns:a16="http://schemas.microsoft.com/office/drawing/2014/main" id="{1F8CEB1F-B527-4D56-9676-1DCB16942A52}"/>
                  </a:ext>
                </a:extLst>
              </p:cNvPr>
              <p:cNvSpPr/>
              <p:nvPr/>
            </p:nvSpPr>
            <p:spPr>
              <a:xfrm>
                <a:off x="3400330" y="789509"/>
                <a:ext cx="1744427" cy="1873583"/>
              </a:xfrm>
              <a:custGeom>
                <a:avLst/>
                <a:gdLst>
                  <a:gd name="connsiteX0" fmla="*/ 1358035 w 1744427"/>
                  <a:gd name="connsiteY0" fmla="*/ 1520770 h 1873583"/>
                  <a:gd name="connsiteX1" fmla="*/ 1358035 w 1744427"/>
                  <a:gd name="connsiteY1" fmla="*/ 1520770 h 1873583"/>
                  <a:gd name="connsiteX2" fmla="*/ 1358034 w 1744427"/>
                  <a:gd name="connsiteY2" fmla="*/ 1520770 h 1873583"/>
                  <a:gd name="connsiteX3" fmla="*/ 1360522 w 1744427"/>
                  <a:gd name="connsiteY3" fmla="*/ 1033794 h 1873583"/>
                  <a:gd name="connsiteX4" fmla="*/ 1373759 w 1744427"/>
                  <a:gd name="connsiteY4" fmla="*/ 1045235 h 1873583"/>
                  <a:gd name="connsiteX5" fmla="*/ 1629679 w 1744427"/>
                  <a:gd name="connsiteY5" fmla="*/ 1554956 h 1873583"/>
                  <a:gd name="connsiteX6" fmla="*/ 1619507 w 1744427"/>
                  <a:gd name="connsiteY6" fmla="*/ 1585643 h 1873583"/>
                  <a:gd name="connsiteX7" fmla="*/ 1619507 w 1744427"/>
                  <a:gd name="connsiteY7" fmla="*/ 1585641 h 1873583"/>
                  <a:gd name="connsiteX8" fmla="*/ 1588820 w 1744427"/>
                  <a:gd name="connsiteY8" fmla="*/ 1575469 h 1873583"/>
                  <a:gd name="connsiteX9" fmla="*/ 1332900 w 1744427"/>
                  <a:gd name="connsiteY9" fmla="*/ 1065749 h 1873583"/>
                  <a:gd name="connsiteX10" fmla="*/ 1343072 w 1744427"/>
                  <a:gd name="connsiteY10" fmla="*/ 1035062 h 1873583"/>
                  <a:gd name="connsiteX11" fmla="*/ 1360522 w 1744427"/>
                  <a:gd name="connsiteY11" fmla="*/ 1033794 h 1873583"/>
                  <a:gd name="connsiteX12" fmla="*/ 1047408 w 1744427"/>
                  <a:gd name="connsiteY12" fmla="*/ 0 h 1873583"/>
                  <a:gd name="connsiteX13" fmla="*/ 1412289 w 1744427"/>
                  <a:gd name="connsiteY13" fmla="*/ 364881 h 1873583"/>
                  <a:gd name="connsiteX14" fmla="*/ 1383615 w 1744427"/>
                  <a:gd name="connsiteY14" fmla="*/ 506909 h 1873583"/>
                  <a:gd name="connsiteX15" fmla="*/ 1363199 w 1744427"/>
                  <a:gd name="connsiteY15" fmla="*/ 544522 h 1873583"/>
                  <a:gd name="connsiteX16" fmla="*/ 1579884 w 1744427"/>
                  <a:gd name="connsiteY16" fmla="*/ 589271 h 1873583"/>
                  <a:gd name="connsiteX17" fmla="*/ 1674629 w 1744427"/>
                  <a:gd name="connsiteY17" fmla="*/ 653583 h 1873583"/>
                  <a:gd name="connsiteX18" fmla="*/ 1681859 w 1744427"/>
                  <a:gd name="connsiteY18" fmla="*/ 671193 h 1873583"/>
                  <a:gd name="connsiteX19" fmla="*/ 1697372 w 1744427"/>
                  <a:gd name="connsiteY19" fmla="*/ 697769 h 1873583"/>
                  <a:gd name="connsiteX20" fmla="*/ 1697372 w 1744427"/>
                  <a:gd name="connsiteY20" fmla="*/ 697767 h 1873583"/>
                  <a:gd name="connsiteX21" fmla="*/ 1604154 w 1744427"/>
                  <a:gd name="connsiteY21" fmla="*/ 887714 h 1873583"/>
                  <a:gd name="connsiteX22" fmla="*/ 1428741 w 1744427"/>
                  <a:gd name="connsiteY22" fmla="*/ 947635 h 1873583"/>
                  <a:gd name="connsiteX23" fmla="*/ 1739274 w 1744427"/>
                  <a:gd name="connsiteY23" fmla="*/ 1327898 h 1873583"/>
                  <a:gd name="connsiteX24" fmla="*/ 1736027 w 1744427"/>
                  <a:gd name="connsiteY24" fmla="*/ 1360064 h 1873583"/>
                  <a:gd name="connsiteX25" fmla="*/ 1736027 w 1744427"/>
                  <a:gd name="connsiteY25" fmla="*/ 1360063 h 1873583"/>
                  <a:gd name="connsiteX26" fmla="*/ 1703861 w 1744427"/>
                  <a:gd name="connsiteY26" fmla="*/ 1356815 h 1873583"/>
                  <a:gd name="connsiteX27" fmla="*/ 1382588 w 1744427"/>
                  <a:gd name="connsiteY27" fmla="*/ 963401 h 1873583"/>
                  <a:gd name="connsiteX28" fmla="*/ 1275047 w 1744427"/>
                  <a:gd name="connsiteY28" fmla="*/ 1000137 h 1873583"/>
                  <a:gd name="connsiteX29" fmla="*/ 1375857 w 1744427"/>
                  <a:gd name="connsiteY29" fmla="*/ 1493800 h 1873583"/>
                  <a:gd name="connsiteX30" fmla="*/ 1372532 w 1744427"/>
                  <a:gd name="connsiteY30" fmla="*/ 1510976 h 1873583"/>
                  <a:gd name="connsiteX31" fmla="*/ 1358035 w 1744427"/>
                  <a:gd name="connsiteY31" fmla="*/ 1520770 h 1873583"/>
                  <a:gd name="connsiteX32" fmla="*/ 1340858 w 1744427"/>
                  <a:gd name="connsiteY32" fmla="*/ 1517444 h 1873583"/>
                  <a:gd name="connsiteX33" fmla="*/ 1331063 w 1744427"/>
                  <a:gd name="connsiteY33" fmla="*/ 1502946 h 1873583"/>
                  <a:gd name="connsiteX34" fmla="*/ 1231427 w 1744427"/>
                  <a:gd name="connsiteY34" fmla="*/ 1015037 h 1873583"/>
                  <a:gd name="connsiteX35" fmla="*/ 1179077 w 1744427"/>
                  <a:gd name="connsiteY35" fmla="*/ 1032920 h 1873583"/>
                  <a:gd name="connsiteX36" fmla="*/ 1179077 w 1744427"/>
                  <a:gd name="connsiteY36" fmla="*/ 1862541 h 1873583"/>
                  <a:gd name="connsiteX37" fmla="*/ 1145126 w 1744427"/>
                  <a:gd name="connsiteY37" fmla="*/ 1867723 h 1873583"/>
                  <a:gd name="connsiteX38" fmla="*/ 1029071 w 1744427"/>
                  <a:gd name="connsiteY38" fmla="*/ 1873583 h 1873583"/>
                  <a:gd name="connsiteX39" fmla="*/ 488026 w 1744427"/>
                  <a:gd name="connsiteY39" fmla="*/ 1736586 h 1873583"/>
                  <a:gd name="connsiteX40" fmla="*/ 449315 w 1744427"/>
                  <a:gd name="connsiteY40" fmla="*/ 1713068 h 1873583"/>
                  <a:gd name="connsiteX41" fmla="*/ 449315 w 1744427"/>
                  <a:gd name="connsiteY41" fmla="*/ 1192029 h 1873583"/>
                  <a:gd name="connsiteX42" fmla="*/ 164669 w 1744427"/>
                  <a:gd name="connsiteY42" fmla="*/ 1473150 h 1873583"/>
                  <a:gd name="connsiteX43" fmla="*/ 153190 w 1744427"/>
                  <a:gd name="connsiteY43" fmla="*/ 1460521 h 1873583"/>
                  <a:gd name="connsiteX44" fmla="*/ 30992 w 1744427"/>
                  <a:gd name="connsiteY44" fmla="*/ 1279551 h 1873583"/>
                  <a:gd name="connsiteX45" fmla="*/ 0 w 1744427"/>
                  <a:gd name="connsiteY45" fmla="*/ 1215217 h 1873583"/>
                  <a:gd name="connsiteX46" fmla="*/ 421197 w 1744427"/>
                  <a:gd name="connsiteY46" fmla="*/ 799236 h 1873583"/>
                  <a:gd name="connsiteX47" fmla="*/ 470894 w 1744427"/>
                  <a:gd name="connsiteY47" fmla="*/ 766679 h 1873583"/>
                  <a:gd name="connsiteX48" fmla="*/ 482028 w 1744427"/>
                  <a:gd name="connsiteY48" fmla="*/ 764585 h 1873583"/>
                  <a:gd name="connsiteX49" fmla="*/ 496859 w 1744427"/>
                  <a:gd name="connsiteY49" fmla="*/ 754585 h 1873583"/>
                  <a:gd name="connsiteX50" fmla="*/ 527159 w 1744427"/>
                  <a:gd name="connsiteY50" fmla="*/ 748468 h 1873583"/>
                  <a:gd name="connsiteX51" fmla="*/ 753735 w 1744427"/>
                  <a:gd name="connsiteY51" fmla="*/ 748468 h 1873583"/>
                  <a:gd name="connsiteX52" fmla="*/ 1407765 w 1744427"/>
                  <a:gd name="connsiteY52" fmla="*/ 883536 h 1873583"/>
                  <a:gd name="connsiteX53" fmla="*/ 1470069 w 1744427"/>
                  <a:gd name="connsiteY53" fmla="*/ 883813 h 1873583"/>
                  <a:gd name="connsiteX54" fmla="*/ 1488992 w 1744427"/>
                  <a:gd name="connsiteY54" fmla="*/ 876044 h 1873583"/>
                  <a:gd name="connsiteX55" fmla="*/ 871235 w 1744427"/>
                  <a:gd name="connsiteY55" fmla="*/ 748468 h 1873583"/>
                  <a:gd name="connsiteX56" fmla="*/ 871237 w 1744427"/>
                  <a:gd name="connsiteY56" fmla="*/ 748468 h 1873583"/>
                  <a:gd name="connsiteX57" fmla="*/ 779403 w 1744427"/>
                  <a:gd name="connsiteY57" fmla="*/ 729503 h 1873583"/>
                  <a:gd name="connsiteX58" fmla="*/ 724749 w 1744427"/>
                  <a:gd name="connsiteY58" fmla="*/ 706210 h 1873583"/>
                  <a:gd name="connsiteX59" fmla="*/ 684660 w 1744427"/>
                  <a:gd name="connsiteY59" fmla="*/ 665191 h 1873583"/>
                  <a:gd name="connsiteX60" fmla="*/ 663141 w 1744427"/>
                  <a:gd name="connsiteY60" fmla="*/ 552721 h 1873583"/>
                  <a:gd name="connsiteX61" fmla="*/ 684174 w 1744427"/>
                  <a:gd name="connsiteY61" fmla="*/ 503368 h 1873583"/>
                  <a:gd name="connsiteX62" fmla="*/ 693457 w 1744427"/>
                  <a:gd name="connsiteY62" fmla="*/ 491201 h 1873583"/>
                  <a:gd name="connsiteX63" fmla="*/ 727453 w 1744427"/>
                  <a:gd name="connsiteY63" fmla="*/ 457976 h 1873583"/>
                  <a:gd name="connsiteX64" fmla="*/ 769184 w 1744427"/>
                  <a:gd name="connsiteY64" fmla="*/ 440844 h 1873583"/>
                  <a:gd name="connsiteX65" fmla="*/ 754403 w 1744427"/>
                  <a:gd name="connsiteY65" fmla="*/ 440778 h 1873583"/>
                  <a:gd name="connsiteX66" fmla="*/ 711720 w 1744427"/>
                  <a:gd name="connsiteY66" fmla="*/ 455958 h 1873583"/>
                  <a:gd name="connsiteX67" fmla="*/ 698398 w 1744427"/>
                  <a:gd name="connsiteY67" fmla="*/ 465663 h 1873583"/>
                  <a:gd name="connsiteX68" fmla="*/ 689940 w 1744427"/>
                  <a:gd name="connsiteY68" fmla="*/ 438417 h 1873583"/>
                  <a:gd name="connsiteX69" fmla="*/ 682527 w 1744427"/>
                  <a:gd name="connsiteY69" fmla="*/ 364881 h 1873583"/>
                  <a:gd name="connsiteX70" fmla="*/ 1047408 w 1744427"/>
                  <a:gd name="connsiteY70" fmla="*/ 0 h 18735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</a:cxnLst>
                <a:rect l="l" t="t" r="r" b="b"/>
                <a:pathLst>
                  <a:path w="1744427" h="1873583">
                    <a:moveTo>
                      <a:pt x="1358035" y="1520770"/>
                    </a:moveTo>
                    <a:lnTo>
                      <a:pt x="1358035" y="1520770"/>
                    </a:lnTo>
                    <a:lnTo>
                      <a:pt x="1358034" y="1520770"/>
                    </a:lnTo>
                    <a:close/>
                    <a:moveTo>
                      <a:pt x="1360522" y="1033794"/>
                    </a:moveTo>
                    <a:cubicBezTo>
                      <a:pt x="1366076" y="1035635"/>
                      <a:pt x="1370927" y="1039594"/>
                      <a:pt x="1373759" y="1045235"/>
                    </a:cubicBezTo>
                    <a:cubicBezTo>
                      <a:pt x="1459066" y="1215142"/>
                      <a:pt x="1544372" y="1385049"/>
                      <a:pt x="1629679" y="1554956"/>
                    </a:cubicBezTo>
                    <a:cubicBezTo>
                      <a:pt x="1635344" y="1566239"/>
                      <a:pt x="1630789" y="1579978"/>
                      <a:pt x="1619507" y="1585643"/>
                    </a:cubicBezTo>
                    <a:lnTo>
                      <a:pt x="1619507" y="1585641"/>
                    </a:lnTo>
                    <a:cubicBezTo>
                      <a:pt x="1608224" y="1591306"/>
                      <a:pt x="1594485" y="1586752"/>
                      <a:pt x="1588820" y="1575469"/>
                    </a:cubicBezTo>
                    <a:lnTo>
                      <a:pt x="1332900" y="1065749"/>
                    </a:lnTo>
                    <a:cubicBezTo>
                      <a:pt x="1327235" y="1054467"/>
                      <a:pt x="1331790" y="1040727"/>
                      <a:pt x="1343072" y="1035062"/>
                    </a:cubicBezTo>
                    <a:cubicBezTo>
                      <a:pt x="1348714" y="1032230"/>
                      <a:pt x="1354970" y="1031952"/>
                      <a:pt x="1360522" y="1033794"/>
                    </a:cubicBezTo>
                    <a:close/>
                    <a:moveTo>
                      <a:pt x="1047408" y="0"/>
                    </a:moveTo>
                    <a:cubicBezTo>
                      <a:pt x="1248926" y="0"/>
                      <a:pt x="1412289" y="163363"/>
                      <a:pt x="1412289" y="364881"/>
                    </a:cubicBezTo>
                    <a:cubicBezTo>
                      <a:pt x="1412289" y="415260"/>
                      <a:pt x="1402079" y="463255"/>
                      <a:pt x="1383615" y="506909"/>
                    </a:cubicBezTo>
                    <a:lnTo>
                      <a:pt x="1363199" y="544522"/>
                    </a:lnTo>
                    <a:lnTo>
                      <a:pt x="1579884" y="589271"/>
                    </a:lnTo>
                    <a:cubicBezTo>
                      <a:pt x="1620345" y="597627"/>
                      <a:pt x="1653589" y="621592"/>
                      <a:pt x="1674629" y="653583"/>
                    </a:cubicBezTo>
                    <a:lnTo>
                      <a:pt x="1681859" y="671193"/>
                    </a:lnTo>
                    <a:lnTo>
                      <a:pt x="1697372" y="697769"/>
                    </a:lnTo>
                    <a:lnTo>
                      <a:pt x="1697372" y="697767"/>
                    </a:lnTo>
                    <a:cubicBezTo>
                      <a:pt x="1724083" y="775961"/>
                      <a:pt x="1682348" y="861003"/>
                      <a:pt x="1604154" y="887714"/>
                    </a:cubicBezTo>
                    <a:lnTo>
                      <a:pt x="1428741" y="947635"/>
                    </a:lnTo>
                    <a:lnTo>
                      <a:pt x="1739274" y="1327898"/>
                    </a:lnTo>
                    <a:cubicBezTo>
                      <a:pt x="1747259" y="1337677"/>
                      <a:pt x="1745805" y="1352079"/>
                      <a:pt x="1736027" y="1360064"/>
                    </a:cubicBezTo>
                    <a:lnTo>
                      <a:pt x="1736027" y="1360063"/>
                    </a:lnTo>
                    <a:cubicBezTo>
                      <a:pt x="1726249" y="1368048"/>
                      <a:pt x="1711847" y="1366595"/>
                      <a:pt x="1703861" y="1356815"/>
                    </a:cubicBezTo>
                    <a:lnTo>
                      <a:pt x="1382588" y="963401"/>
                    </a:lnTo>
                    <a:lnTo>
                      <a:pt x="1275047" y="1000137"/>
                    </a:lnTo>
                    <a:lnTo>
                      <a:pt x="1375857" y="1493800"/>
                    </a:lnTo>
                    <a:cubicBezTo>
                      <a:pt x="1377121" y="1499984"/>
                      <a:pt x="1375757" y="1506095"/>
                      <a:pt x="1372532" y="1510976"/>
                    </a:cubicBezTo>
                    <a:lnTo>
                      <a:pt x="1358035" y="1520770"/>
                    </a:lnTo>
                    <a:lnTo>
                      <a:pt x="1340858" y="1517444"/>
                    </a:lnTo>
                    <a:cubicBezTo>
                      <a:pt x="1335977" y="1514219"/>
                      <a:pt x="1332326" y="1509131"/>
                      <a:pt x="1331063" y="1502946"/>
                    </a:cubicBezTo>
                    <a:lnTo>
                      <a:pt x="1231427" y="1015037"/>
                    </a:lnTo>
                    <a:lnTo>
                      <a:pt x="1179077" y="1032920"/>
                    </a:lnTo>
                    <a:lnTo>
                      <a:pt x="1179077" y="1862541"/>
                    </a:lnTo>
                    <a:lnTo>
                      <a:pt x="1145126" y="1867723"/>
                    </a:lnTo>
                    <a:cubicBezTo>
                      <a:pt x="1106968" y="1871598"/>
                      <a:pt x="1068252" y="1873583"/>
                      <a:pt x="1029071" y="1873583"/>
                    </a:cubicBezTo>
                    <a:cubicBezTo>
                      <a:pt x="833169" y="1873583"/>
                      <a:pt x="648859" y="1823955"/>
                      <a:pt x="488026" y="1736586"/>
                    </a:cubicBezTo>
                    <a:lnTo>
                      <a:pt x="449315" y="1713068"/>
                    </a:lnTo>
                    <a:lnTo>
                      <a:pt x="449315" y="1192029"/>
                    </a:lnTo>
                    <a:lnTo>
                      <a:pt x="164669" y="1473150"/>
                    </a:lnTo>
                    <a:lnTo>
                      <a:pt x="153190" y="1460521"/>
                    </a:lnTo>
                    <a:cubicBezTo>
                      <a:pt x="106926" y="1404461"/>
                      <a:pt x="65940" y="1343884"/>
                      <a:pt x="30992" y="1279551"/>
                    </a:cubicBezTo>
                    <a:lnTo>
                      <a:pt x="0" y="1215217"/>
                    </a:lnTo>
                    <a:lnTo>
                      <a:pt x="421197" y="799236"/>
                    </a:lnTo>
                    <a:cubicBezTo>
                      <a:pt x="435895" y="784720"/>
                      <a:pt x="452839" y="773870"/>
                      <a:pt x="470894" y="766679"/>
                    </a:cubicBezTo>
                    <a:lnTo>
                      <a:pt x="482028" y="764585"/>
                    </a:lnTo>
                    <a:lnTo>
                      <a:pt x="496859" y="754585"/>
                    </a:lnTo>
                    <a:cubicBezTo>
                      <a:pt x="506172" y="750646"/>
                      <a:pt x="516411" y="748468"/>
                      <a:pt x="527159" y="748468"/>
                    </a:cubicBezTo>
                    <a:lnTo>
                      <a:pt x="753735" y="748468"/>
                    </a:lnTo>
                    <a:lnTo>
                      <a:pt x="1407765" y="883536"/>
                    </a:lnTo>
                    <a:cubicBezTo>
                      <a:pt x="1428980" y="887917"/>
                      <a:pt x="1450079" y="887792"/>
                      <a:pt x="1470069" y="883813"/>
                    </a:cubicBezTo>
                    <a:lnTo>
                      <a:pt x="1488992" y="876044"/>
                    </a:lnTo>
                    <a:lnTo>
                      <a:pt x="871235" y="748468"/>
                    </a:lnTo>
                    <a:lnTo>
                      <a:pt x="871237" y="748468"/>
                    </a:lnTo>
                    <a:lnTo>
                      <a:pt x="779403" y="729503"/>
                    </a:lnTo>
                    <a:lnTo>
                      <a:pt x="724749" y="706210"/>
                    </a:lnTo>
                    <a:lnTo>
                      <a:pt x="684660" y="665191"/>
                    </a:lnTo>
                    <a:cubicBezTo>
                      <a:pt x="663620" y="633200"/>
                      <a:pt x="654785" y="593182"/>
                      <a:pt x="663141" y="552721"/>
                    </a:cubicBezTo>
                    <a:lnTo>
                      <a:pt x="684174" y="503368"/>
                    </a:lnTo>
                    <a:lnTo>
                      <a:pt x="693457" y="491201"/>
                    </a:lnTo>
                    <a:lnTo>
                      <a:pt x="727453" y="457976"/>
                    </a:lnTo>
                    <a:lnTo>
                      <a:pt x="769184" y="440844"/>
                    </a:lnTo>
                    <a:lnTo>
                      <a:pt x="754403" y="440778"/>
                    </a:lnTo>
                    <a:cubicBezTo>
                      <a:pt x="739411" y="443763"/>
                      <a:pt x="725044" y="448914"/>
                      <a:pt x="711720" y="455958"/>
                    </a:cubicBezTo>
                    <a:lnTo>
                      <a:pt x="698398" y="465663"/>
                    </a:lnTo>
                    <a:lnTo>
                      <a:pt x="689940" y="438417"/>
                    </a:lnTo>
                    <a:cubicBezTo>
                      <a:pt x="685080" y="414664"/>
                      <a:pt x="682527" y="390071"/>
                      <a:pt x="682527" y="364881"/>
                    </a:cubicBezTo>
                    <a:cubicBezTo>
                      <a:pt x="682527" y="163363"/>
                      <a:pt x="845890" y="0"/>
                      <a:pt x="1047408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99" name="Group 198">
              <a:extLst>
                <a:ext uri="{FF2B5EF4-FFF2-40B4-BE49-F238E27FC236}">
                  <a16:creationId xmlns="" xmlns:a16="http://schemas.microsoft.com/office/drawing/2014/main" id="{FCA2E06B-0F30-46F0-A41B-F73658012C41}"/>
                </a:ext>
              </a:extLst>
            </p:cNvPr>
            <p:cNvGrpSpPr/>
            <p:nvPr/>
          </p:nvGrpSpPr>
          <p:grpSpPr>
            <a:xfrm>
              <a:off x="637525" y="5680526"/>
              <a:ext cx="752148" cy="752148"/>
              <a:chOff x="637525" y="5680526"/>
              <a:chExt cx="752148" cy="752148"/>
            </a:xfrm>
          </p:grpSpPr>
          <p:sp>
            <p:nvSpPr>
              <p:cNvPr id="203" name="Oval 202">
                <a:extLst>
                  <a:ext uri="{FF2B5EF4-FFF2-40B4-BE49-F238E27FC236}">
                    <a16:creationId xmlns="" xmlns:a16="http://schemas.microsoft.com/office/drawing/2014/main" id="{384F13DA-AE3D-4658-B041-0530C2B74E6F}"/>
                  </a:ext>
                </a:extLst>
              </p:cNvPr>
              <p:cNvSpPr/>
              <p:nvPr/>
            </p:nvSpPr>
            <p:spPr>
              <a:xfrm>
                <a:off x="637525" y="5680526"/>
                <a:ext cx="752148" cy="752148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204" name="Group 203">
                <a:extLst>
                  <a:ext uri="{FF2B5EF4-FFF2-40B4-BE49-F238E27FC236}">
                    <a16:creationId xmlns="" xmlns:a16="http://schemas.microsoft.com/office/drawing/2014/main" id="{DC700CD1-BAE4-4521-B560-22E51C70F71D}"/>
                  </a:ext>
                </a:extLst>
              </p:cNvPr>
              <p:cNvGrpSpPr/>
              <p:nvPr/>
            </p:nvGrpSpPr>
            <p:grpSpPr>
              <a:xfrm>
                <a:off x="707748" y="5818247"/>
                <a:ext cx="611569" cy="614427"/>
                <a:chOff x="9351749" y="808611"/>
                <a:chExt cx="1845856" cy="1854481"/>
              </a:xfrm>
              <a:solidFill>
                <a:schemeClr val="bg1"/>
              </a:solidFill>
            </p:grpSpPr>
            <p:sp>
              <p:nvSpPr>
                <p:cNvPr id="205" name="Oval 204">
                  <a:extLst>
                    <a:ext uri="{FF2B5EF4-FFF2-40B4-BE49-F238E27FC236}">
                      <a16:creationId xmlns="" xmlns:a16="http://schemas.microsoft.com/office/drawing/2014/main" id="{70B9D823-874E-49B9-B5CA-9A47DED7CCBB}"/>
                    </a:ext>
                  </a:extLst>
                </p:cNvPr>
                <p:cNvSpPr/>
                <p:nvPr/>
              </p:nvSpPr>
              <p:spPr>
                <a:xfrm>
                  <a:off x="9868120" y="808611"/>
                  <a:ext cx="729762" cy="729762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06" name="Freeform: Shape 200">
                  <a:extLst>
                    <a:ext uri="{FF2B5EF4-FFF2-40B4-BE49-F238E27FC236}">
                      <a16:creationId xmlns="" xmlns:a16="http://schemas.microsoft.com/office/drawing/2014/main" id="{51B8B771-E733-4A54-82A1-F3E211825C12}"/>
                    </a:ext>
                  </a:extLst>
                </p:cNvPr>
                <p:cNvSpPr/>
                <p:nvPr/>
              </p:nvSpPr>
              <p:spPr>
                <a:xfrm>
                  <a:off x="9351749" y="1610937"/>
                  <a:ext cx="1845856" cy="1052155"/>
                </a:xfrm>
                <a:custGeom>
                  <a:avLst/>
                  <a:gdLst>
                    <a:gd name="connsiteX0" fmla="*/ 636092 w 1845856"/>
                    <a:gd name="connsiteY0" fmla="*/ 0 h 1052155"/>
                    <a:gd name="connsiteX1" fmla="*/ 1210166 w 1845856"/>
                    <a:gd name="connsiteY1" fmla="*/ 0 h 1052155"/>
                    <a:gd name="connsiteX2" fmla="*/ 1240466 w 1845856"/>
                    <a:gd name="connsiteY2" fmla="*/ 6117 h 1052155"/>
                    <a:gd name="connsiteX3" fmla="*/ 1255297 w 1845856"/>
                    <a:gd name="connsiteY3" fmla="*/ 16117 h 1052155"/>
                    <a:gd name="connsiteX4" fmla="*/ 1266430 w 1845856"/>
                    <a:gd name="connsiteY4" fmla="*/ 18211 h 1052155"/>
                    <a:gd name="connsiteX5" fmla="*/ 1316127 w 1845856"/>
                    <a:gd name="connsiteY5" fmla="*/ 50768 h 1052155"/>
                    <a:gd name="connsiteX6" fmla="*/ 1840824 w 1845856"/>
                    <a:gd name="connsiteY6" fmla="*/ 568967 h 1052155"/>
                    <a:gd name="connsiteX7" fmla="*/ 1845856 w 1845856"/>
                    <a:gd name="connsiteY7" fmla="*/ 576444 h 1052155"/>
                    <a:gd name="connsiteX8" fmla="*/ 1799009 w 1845856"/>
                    <a:gd name="connsiteY8" fmla="*/ 639093 h 1052155"/>
                    <a:gd name="connsiteX9" fmla="*/ 1725749 w 1845856"/>
                    <a:gd name="connsiteY9" fmla="*/ 719699 h 1052155"/>
                    <a:gd name="connsiteX10" fmla="*/ 1646125 w 1845856"/>
                    <a:gd name="connsiteY10" fmla="*/ 792066 h 1052155"/>
                    <a:gd name="connsiteX11" fmla="*/ 1630559 w 1845856"/>
                    <a:gd name="connsiteY11" fmla="*/ 781868 h 1052155"/>
                    <a:gd name="connsiteX12" fmla="*/ 1288010 w 1845856"/>
                    <a:gd name="connsiteY12" fmla="*/ 443562 h 1052155"/>
                    <a:gd name="connsiteX13" fmla="*/ 1288010 w 1845856"/>
                    <a:gd name="connsiteY13" fmla="*/ 985603 h 1052155"/>
                    <a:gd name="connsiteX14" fmla="*/ 1286808 w 1845856"/>
                    <a:gd name="connsiteY14" fmla="*/ 991556 h 1052155"/>
                    <a:gd name="connsiteX15" fmla="*/ 1260665 w 1845856"/>
                    <a:gd name="connsiteY15" fmla="*/ 1001124 h 1052155"/>
                    <a:gd name="connsiteX16" fmla="*/ 923128 w 1845856"/>
                    <a:gd name="connsiteY16" fmla="*/ 1052155 h 1052155"/>
                    <a:gd name="connsiteX17" fmla="*/ 585591 w 1845856"/>
                    <a:gd name="connsiteY17" fmla="*/ 1001124 h 1052155"/>
                    <a:gd name="connsiteX18" fmla="*/ 559450 w 1845856"/>
                    <a:gd name="connsiteY18" fmla="*/ 991557 h 1052155"/>
                    <a:gd name="connsiteX19" fmla="*/ 558248 w 1845856"/>
                    <a:gd name="connsiteY19" fmla="*/ 985603 h 1052155"/>
                    <a:gd name="connsiteX20" fmla="*/ 558248 w 1845856"/>
                    <a:gd name="connsiteY20" fmla="*/ 442432 h 1052155"/>
                    <a:gd name="connsiteX21" fmla="*/ 215697 w 1845856"/>
                    <a:gd name="connsiteY21" fmla="*/ 780740 h 1052155"/>
                    <a:gd name="connsiteX22" fmla="*/ 199410 w 1845856"/>
                    <a:gd name="connsiteY22" fmla="*/ 791410 h 1052155"/>
                    <a:gd name="connsiteX23" fmla="*/ 120507 w 1845856"/>
                    <a:gd name="connsiteY23" fmla="*/ 719699 h 1052155"/>
                    <a:gd name="connsiteX24" fmla="*/ 47247 w 1845856"/>
                    <a:gd name="connsiteY24" fmla="*/ 639093 h 1052155"/>
                    <a:gd name="connsiteX25" fmla="*/ 0 w 1845856"/>
                    <a:gd name="connsiteY25" fmla="*/ 575910 h 1052155"/>
                    <a:gd name="connsiteX26" fmla="*/ 5432 w 1845856"/>
                    <a:gd name="connsiteY26" fmla="*/ 567839 h 1052155"/>
                    <a:gd name="connsiteX27" fmla="*/ 530129 w 1845856"/>
                    <a:gd name="connsiteY27" fmla="*/ 49640 h 1052155"/>
                    <a:gd name="connsiteX28" fmla="*/ 579826 w 1845856"/>
                    <a:gd name="connsiteY28" fmla="*/ 17083 h 1052155"/>
                    <a:gd name="connsiteX29" fmla="*/ 593282 w 1845856"/>
                    <a:gd name="connsiteY29" fmla="*/ 14552 h 1052155"/>
                    <a:gd name="connsiteX30" fmla="*/ 605792 w 1845856"/>
                    <a:gd name="connsiteY30" fmla="*/ 6117 h 1052155"/>
                    <a:gd name="connsiteX31" fmla="*/ 636092 w 1845856"/>
                    <a:gd name="connsiteY31" fmla="*/ 0 h 1052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1845856" h="1052155">
                      <a:moveTo>
                        <a:pt x="636092" y="0"/>
                      </a:moveTo>
                      <a:lnTo>
                        <a:pt x="1210166" y="0"/>
                      </a:lnTo>
                      <a:cubicBezTo>
                        <a:pt x="1220914" y="0"/>
                        <a:pt x="1231153" y="2178"/>
                        <a:pt x="1240466" y="6117"/>
                      </a:cubicBezTo>
                      <a:lnTo>
                        <a:pt x="1255297" y="16117"/>
                      </a:lnTo>
                      <a:lnTo>
                        <a:pt x="1266430" y="18211"/>
                      </a:lnTo>
                      <a:cubicBezTo>
                        <a:pt x="1284485" y="25402"/>
                        <a:pt x="1301429" y="36252"/>
                        <a:pt x="1316127" y="50768"/>
                      </a:cubicBezTo>
                      <a:cubicBezTo>
                        <a:pt x="1491026" y="223501"/>
                        <a:pt x="1665924" y="396234"/>
                        <a:pt x="1840824" y="568967"/>
                      </a:cubicBezTo>
                      <a:lnTo>
                        <a:pt x="1845856" y="576444"/>
                      </a:lnTo>
                      <a:lnTo>
                        <a:pt x="1799009" y="639093"/>
                      </a:lnTo>
                      <a:cubicBezTo>
                        <a:pt x="1775876" y="667122"/>
                        <a:pt x="1751425" y="694023"/>
                        <a:pt x="1725749" y="719699"/>
                      </a:cubicBezTo>
                      <a:lnTo>
                        <a:pt x="1646125" y="792066"/>
                      </a:lnTo>
                      <a:lnTo>
                        <a:pt x="1630559" y="781868"/>
                      </a:lnTo>
                      <a:lnTo>
                        <a:pt x="1288010" y="443562"/>
                      </a:lnTo>
                      <a:lnTo>
                        <a:pt x="1288010" y="985603"/>
                      </a:lnTo>
                      <a:lnTo>
                        <a:pt x="1286808" y="991556"/>
                      </a:lnTo>
                      <a:lnTo>
                        <a:pt x="1260665" y="1001124"/>
                      </a:lnTo>
                      <a:cubicBezTo>
                        <a:pt x="1154037" y="1034289"/>
                        <a:pt x="1040669" y="1052155"/>
                        <a:pt x="923128" y="1052155"/>
                      </a:cubicBezTo>
                      <a:cubicBezTo>
                        <a:pt x="805587" y="1052155"/>
                        <a:pt x="692219" y="1034289"/>
                        <a:pt x="585591" y="1001124"/>
                      </a:cubicBezTo>
                      <a:lnTo>
                        <a:pt x="559450" y="991557"/>
                      </a:lnTo>
                      <a:lnTo>
                        <a:pt x="558248" y="985603"/>
                      </a:lnTo>
                      <a:lnTo>
                        <a:pt x="558248" y="442432"/>
                      </a:lnTo>
                      <a:lnTo>
                        <a:pt x="215697" y="780740"/>
                      </a:lnTo>
                      <a:lnTo>
                        <a:pt x="199410" y="791410"/>
                      </a:lnTo>
                      <a:lnTo>
                        <a:pt x="120507" y="719699"/>
                      </a:lnTo>
                      <a:cubicBezTo>
                        <a:pt x="94831" y="694023"/>
                        <a:pt x="70380" y="667122"/>
                        <a:pt x="47247" y="639093"/>
                      </a:cubicBezTo>
                      <a:lnTo>
                        <a:pt x="0" y="575910"/>
                      </a:lnTo>
                      <a:lnTo>
                        <a:pt x="5432" y="567839"/>
                      </a:lnTo>
                      <a:cubicBezTo>
                        <a:pt x="180332" y="395106"/>
                        <a:pt x="355230" y="222373"/>
                        <a:pt x="530129" y="49640"/>
                      </a:cubicBezTo>
                      <a:cubicBezTo>
                        <a:pt x="544827" y="35124"/>
                        <a:pt x="561771" y="24274"/>
                        <a:pt x="579826" y="17083"/>
                      </a:cubicBezTo>
                      <a:lnTo>
                        <a:pt x="593282" y="14552"/>
                      </a:lnTo>
                      <a:lnTo>
                        <a:pt x="605792" y="6117"/>
                      </a:lnTo>
                      <a:cubicBezTo>
                        <a:pt x="615105" y="2178"/>
                        <a:pt x="625344" y="0"/>
                        <a:pt x="636092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grpSp>
              <p:nvGrpSpPr>
                <p:cNvPr id="207" name="Group 206">
                  <a:extLst>
                    <a:ext uri="{FF2B5EF4-FFF2-40B4-BE49-F238E27FC236}">
                      <a16:creationId xmlns="" xmlns:a16="http://schemas.microsoft.com/office/drawing/2014/main" id="{AF549CD4-D70D-46BA-922E-A1CD3F7D3476}"/>
                    </a:ext>
                  </a:extLst>
                </p:cNvPr>
                <p:cNvGrpSpPr/>
                <p:nvPr/>
              </p:nvGrpSpPr>
              <p:grpSpPr>
                <a:xfrm rot="1915805">
                  <a:off x="9505760" y="1217441"/>
                  <a:ext cx="372272" cy="595973"/>
                  <a:chOff x="10662936" y="5795085"/>
                  <a:chExt cx="372272" cy="595973"/>
                </a:xfrm>
                <a:grpFill/>
              </p:grpSpPr>
              <p:sp>
                <p:nvSpPr>
                  <p:cNvPr id="212" name="Freeform: Shape 206">
                    <a:extLst>
                      <a:ext uri="{FF2B5EF4-FFF2-40B4-BE49-F238E27FC236}">
                        <a16:creationId xmlns="" xmlns:a16="http://schemas.microsoft.com/office/drawing/2014/main" id="{336DDE05-6A92-4B3C-BC44-3610595C2B75}"/>
                      </a:ext>
                    </a:extLst>
                  </p:cNvPr>
                  <p:cNvSpPr/>
                  <p:nvPr/>
                </p:nvSpPr>
                <p:spPr>
                  <a:xfrm>
                    <a:off x="10662936" y="6025180"/>
                    <a:ext cx="367145" cy="181304"/>
                  </a:xfrm>
                  <a:custGeom>
                    <a:avLst/>
                    <a:gdLst>
                      <a:gd name="connsiteX0" fmla="*/ 307795 w 315273"/>
                      <a:gd name="connsiteY0" fmla="*/ 9186 h 155689"/>
                      <a:gd name="connsiteX1" fmla="*/ 65929 w 315273"/>
                      <a:gd name="connsiteY1" fmla="*/ 152310 h 155689"/>
                      <a:gd name="connsiteX2" fmla="*/ 48382 w 315273"/>
                      <a:gd name="connsiteY2" fmla="*/ 148870 h 155689"/>
                      <a:gd name="connsiteX3" fmla="*/ 3656 w 315273"/>
                      <a:gd name="connsiteY3" fmla="*/ 84533 h 155689"/>
                      <a:gd name="connsiteX4" fmla="*/ 8473 w 315273"/>
                      <a:gd name="connsiteY4" fmla="*/ 71803 h 155689"/>
                      <a:gd name="connsiteX5" fmla="*/ 300914 w 315273"/>
                      <a:gd name="connsiteY5" fmla="*/ 1617 h 155689"/>
                      <a:gd name="connsiteX6" fmla="*/ 315020 w 315273"/>
                      <a:gd name="connsiteY6" fmla="*/ 1273 h 155689"/>
                      <a:gd name="connsiteX7" fmla="*/ 307795 w 315273"/>
                      <a:gd name="connsiteY7" fmla="*/ 9186 h 15568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315273" h="155689">
                        <a:moveTo>
                          <a:pt x="307795" y="9186"/>
                        </a:moveTo>
                        <a:cubicBezTo>
                          <a:pt x="302290" y="12283"/>
                          <a:pt x="111687" y="124786"/>
                          <a:pt x="65929" y="152310"/>
                        </a:cubicBezTo>
                        <a:cubicBezTo>
                          <a:pt x="58015" y="157127"/>
                          <a:pt x="53887" y="157471"/>
                          <a:pt x="48382" y="148870"/>
                        </a:cubicBezTo>
                        <a:cubicBezTo>
                          <a:pt x="34276" y="127195"/>
                          <a:pt x="19138" y="105520"/>
                          <a:pt x="3656" y="84533"/>
                        </a:cubicBezTo>
                        <a:cubicBezTo>
                          <a:pt x="-2537" y="75932"/>
                          <a:pt x="-817" y="73867"/>
                          <a:pt x="8473" y="71803"/>
                        </a:cubicBezTo>
                        <a:cubicBezTo>
                          <a:pt x="71089" y="57697"/>
                          <a:pt x="293345" y="3337"/>
                          <a:pt x="300914" y="1617"/>
                        </a:cubicBezTo>
                        <a:cubicBezTo>
                          <a:pt x="307795" y="-103"/>
                          <a:pt x="314676" y="-791"/>
                          <a:pt x="315020" y="1273"/>
                        </a:cubicBezTo>
                        <a:cubicBezTo>
                          <a:pt x="316052" y="3681"/>
                          <a:pt x="313988" y="5402"/>
                          <a:pt x="307795" y="9186"/>
                        </a:cubicBezTo>
                        <a:close/>
                      </a:path>
                    </a:pathLst>
                  </a:custGeom>
                  <a:grpFill/>
                  <a:ln w="3423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213" name="Freeform: Shape 207">
                    <a:extLst>
                      <a:ext uri="{FF2B5EF4-FFF2-40B4-BE49-F238E27FC236}">
                        <a16:creationId xmlns="" xmlns:a16="http://schemas.microsoft.com/office/drawing/2014/main" id="{0103B651-EFA8-4CB2-8B72-8BCC2A2EC993}"/>
                      </a:ext>
                    </a:extLst>
                  </p:cNvPr>
                  <p:cNvSpPr/>
                  <p:nvPr/>
                </p:nvSpPr>
                <p:spPr>
                  <a:xfrm>
                    <a:off x="10682818" y="5795085"/>
                    <a:ext cx="312910" cy="144828"/>
                  </a:xfrm>
                  <a:custGeom>
                    <a:avLst/>
                    <a:gdLst>
                      <a:gd name="connsiteX0" fmla="*/ 262853 w 268701"/>
                      <a:gd name="connsiteY0" fmla="*/ 104591 h 124366"/>
                      <a:gd name="connsiteX1" fmla="*/ 268702 w 268701"/>
                      <a:gd name="connsiteY1" fmla="*/ 108375 h 124366"/>
                      <a:gd name="connsiteX2" fmla="*/ 38189 w 268701"/>
                      <a:gd name="connsiteY2" fmla="*/ 124202 h 124366"/>
                      <a:gd name="connsiteX3" fmla="*/ 17546 w 268701"/>
                      <a:gd name="connsiteY3" fmla="*/ 93925 h 124366"/>
                      <a:gd name="connsiteX4" fmla="*/ 0 w 268701"/>
                      <a:gd name="connsiteY4" fmla="*/ 0 h 124366"/>
                      <a:gd name="connsiteX5" fmla="*/ 262853 w 268701"/>
                      <a:gd name="connsiteY5" fmla="*/ 104591 h 12436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268701" h="124366">
                        <a:moveTo>
                          <a:pt x="262853" y="104591"/>
                        </a:moveTo>
                        <a:cubicBezTo>
                          <a:pt x="268702" y="108375"/>
                          <a:pt x="268702" y="105279"/>
                          <a:pt x="268702" y="108375"/>
                        </a:cubicBezTo>
                        <a:cubicBezTo>
                          <a:pt x="268702" y="113192"/>
                          <a:pt x="46791" y="123857"/>
                          <a:pt x="38189" y="124202"/>
                        </a:cubicBezTo>
                        <a:cubicBezTo>
                          <a:pt x="22707" y="125234"/>
                          <a:pt x="23051" y="122137"/>
                          <a:pt x="17546" y="93925"/>
                        </a:cubicBezTo>
                        <a:cubicBezTo>
                          <a:pt x="11698" y="63305"/>
                          <a:pt x="5849" y="32341"/>
                          <a:pt x="0" y="0"/>
                        </a:cubicBezTo>
                        <a:cubicBezTo>
                          <a:pt x="26492" y="10321"/>
                          <a:pt x="242898" y="96334"/>
                          <a:pt x="262853" y="104591"/>
                        </a:cubicBezTo>
                        <a:close/>
                      </a:path>
                    </a:pathLst>
                  </a:custGeom>
                  <a:grpFill/>
                  <a:ln w="3423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214" name="Freeform: Shape 208">
                    <a:extLst>
                      <a:ext uri="{FF2B5EF4-FFF2-40B4-BE49-F238E27FC236}">
                        <a16:creationId xmlns="" xmlns:a16="http://schemas.microsoft.com/office/drawing/2014/main" id="{04C1607F-4814-4BF1-8B85-E5D40EE6BFC2}"/>
                      </a:ext>
                    </a:extLst>
                  </p:cNvPr>
                  <p:cNvSpPr/>
                  <p:nvPr/>
                </p:nvSpPr>
                <p:spPr>
                  <a:xfrm>
                    <a:off x="10820817" y="6137029"/>
                    <a:ext cx="214391" cy="254029"/>
                  </a:xfrm>
                  <a:custGeom>
                    <a:avLst/>
                    <a:gdLst>
                      <a:gd name="connsiteX0" fmla="*/ 48361 w 184101"/>
                      <a:gd name="connsiteY0" fmla="*/ 217624 h 218139"/>
                      <a:gd name="connsiteX1" fmla="*/ 46297 w 184101"/>
                      <a:gd name="connsiteY1" fmla="*/ 217624 h 218139"/>
                      <a:gd name="connsiteX2" fmla="*/ 1571 w 184101"/>
                      <a:gd name="connsiteY2" fmla="*/ 131956 h 218139"/>
                      <a:gd name="connsiteX3" fmla="*/ 6731 w 184101"/>
                      <a:gd name="connsiteY3" fmla="*/ 119570 h 218139"/>
                      <a:gd name="connsiteX4" fmla="*/ 113042 w 184101"/>
                      <a:gd name="connsiteY4" fmla="*/ 45944 h 218139"/>
                      <a:gd name="connsiteX5" fmla="*/ 182196 w 184101"/>
                      <a:gd name="connsiteY5" fmla="*/ 185 h 218139"/>
                      <a:gd name="connsiteX6" fmla="*/ 183916 w 184101"/>
                      <a:gd name="connsiteY6" fmla="*/ 1905 h 218139"/>
                      <a:gd name="connsiteX7" fmla="*/ 48361 w 184101"/>
                      <a:gd name="connsiteY7" fmla="*/ 217624 h 2181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84101" h="218139">
                        <a:moveTo>
                          <a:pt x="48361" y="217624"/>
                        </a:moveTo>
                        <a:cubicBezTo>
                          <a:pt x="47673" y="218312"/>
                          <a:pt x="46641" y="218312"/>
                          <a:pt x="46297" y="217624"/>
                        </a:cubicBezTo>
                        <a:cubicBezTo>
                          <a:pt x="30815" y="188036"/>
                          <a:pt x="16709" y="159824"/>
                          <a:pt x="1571" y="131956"/>
                        </a:cubicBezTo>
                        <a:cubicBezTo>
                          <a:pt x="-2558" y="124387"/>
                          <a:pt x="2259" y="122666"/>
                          <a:pt x="6731" y="119570"/>
                        </a:cubicBezTo>
                        <a:cubicBezTo>
                          <a:pt x="42168" y="95143"/>
                          <a:pt x="77605" y="70371"/>
                          <a:pt x="113042" y="45944"/>
                        </a:cubicBezTo>
                        <a:cubicBezTo>
                          <a:pt x="135750" y="30462"/>
                          <a:pt x="158457" y="14635"/>
                          <a:pt x="182196" y="185"/>
                        </a:cubicBezTo>
                        <a:cubicBezTo>
                          <a:pt x="183228" y="-503"/>
                          <a:pt x="184605" y="873"/>
                          <a:pt x="183916" y="1905"/>
                        </a:cubicBezTo>
                        <a:cubicBezTo>
                          <a:pt x="139190" y="73123"/>
                          <a:pt x="94120" y="144342"/>
                          <a:pt x="48361" y="217624"/>
                        </a:cubicBezTo>
                        <a:close/>
                      </a:path>
                    </a:pathLst>
                  </a:custGeom>
                  <a:grpFill/>
                  <a:ln w="3423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208" name="Group 207">
                  <a:extLst>
                    <a:ext uri="{FF2B5EF4-FFF2-40B4-BE49-F238E27FC236}">
                      <a16:creationId xmlns="" xmlns:a16="http://schemas.microsoft.com/office/drawing/2014/main" id="{E544AD33-4AFA-431E-BA3B-FCE41D09F924}"/>
                    </a:ext>
                  </a:extLst>
                </p:cNvPr>
                <p:cNvGrpSpPr/>
                <p:nvPr/>
              </p:nvGrpSpPr>
              <p:grpSpPr>
                <a:xfrm rot="20552698">
                  <a:off x="10671724" y="1200006"/>
                  <a:ext cx="372272" cy="595973"/>
                  <a:chOff x="11519711" y="5747091"/>
                  <a:chExt cx="372272" cy="595973"/>
                </a:xfrm>
                <a:grpFill/>
              </p:grpSpPr>
              <p:sp>
                <p:nvSpPr>
                  <p:cNvPr id="209" name="Freeform: Shape 203">
                    <a:extLst>
                      <a:ext uri="{FF2B5EF4-FFF2-40B4-BE49-F238E27FC236}">
                        <a16:creationId xmlns="" xmlns:a16="http://schemas.microsoft.com/office/drawing/2014/main" id="{D4110E1B-38A0-4FFE-B57D-04DC29DBB4FF}"/>
                      </a:ext>
                    </a:extLst>
                  </p:cNvPr>
                  <p:cNvSpPr/>
                  <p:nvPr/>
                </p:nvSpPr>
                <p:spPr>
                  <a:xfrm flipH="1">
                    <a:off x="11524838" y="5977186"/>
                    <a:ext cx="367145" cy="181304"/>
                  </a:xfrm>
                  <a:custGeom>
                    <a:avLst/>
                    <a:gdLst>
                      <a:gd name="connsiteX0" fmla="*/ 307795 w 315273"/>
                      <a:gd name="connsiteY0" fmla="*/ 9186 h 155689"/>
                      <a:gd name="connsiteX1" fmla="*/ 65929 w 315273"/>
                      <a:gd name="connsiteY1" fmla="*/ 152310 h 155689"/>
                      <a:gd name="connsiteX2" fmla="*/ 48382 w 315273"/>
                      <a:gd name="connsiteY2" fmla="*/ 148870 h 155689"/>
                      <a:gd name="connsiteX3" fmla="*/ 3656 w 315273"/>
                      <a:gd name="connsiteY3" fmla="*/ 84533 h 155689"/>
                      <a:gd name="connsiteX4" fmla="*/ 8473 w 315273"/>
                      <a:gd name="connsiteY4" fmla="*/ 71803 h 155689"/>
                      <a:gd name="connsiteX5" fmla="*/ 300914 w 315273"/>
                      <a:gd name="connsiteY5" fmla="*/ 1617 h 155689"/>
                      <a:gd name="connsiteX6" fmla="*/ 315020 w 315273"/>
                      <a:gd name="connsiteY6" fmla="*/ 1273 h 155689"/>
                      <a:gd name="connsiteX7" fmla="*/ 307795 w 315273"/>
                      <a:gd name="connsiteY7" fmla="*/ 9186 h 15568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315273" h="155689">
                        <a:moveTo>
                          <a:pt x="307795" y="9186"/>
                        </a:moveTo>
                        <a:cubicBezTo>
                          <a:pt x="302290" y="12283"/>
                          <a:pt x="111687" y="124786"/>
                          <a:pt x="65929" y="152310"/>
                        </a:cubicBezTo>
                        <a:cubicBezTo>
                          <a:pt x="58015" y="157127"/>
                          <a:pt x="53887" y="157471"/>
                          <a:pt x="48382" y="148870"/>
                        </a:cubicBezTo>
                        <a:cubicBezTo>
                          <a:pt x="34276" y="127195"/>
                          <a:pt x="19138" y="105520"/>
                          <a:pt x="3656" y="84533"/>
                        </a:cubicBezTo>
                        <a:cubicBezTo>
                          <a:pt x="-2537" y="75932"/>
                          <a:pt x="-817" y="73867"/>
                          <a:pt x="8473" y="71803"/>
                        </a:cubicBezTo>
                        <a:cubicBezTo>
                          <a:pt x="71089" y="57697"/>
                          <a:pt x="293345" y="3337"/>
                          <a:pt x="300914" y="1617"/>
                        </a:cubicBezTo>
                        <a:cubicBezTo>
                          <a:pt x="307795" y="-103"/>
                          <a:pt x="314676" y="-791"/>
                          <a:pt x="315020" y="1273"/>
                        </a:cubicBezTo>
                        <a:cubicBezTo>
                          <a:pt x="316052" y="3681"/>
                          <a:pt x="313988" y="5402"/>
                          <a:pt x="307795" y="9186"/>
                        </a:cubicBezTo>
                        <a:close/>
                      </a:path>
                    </a:pathLst>
                  </a:custGeom>
                  <a:grpFill/>
                  <a:ln w="3423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210" name="Freeform: Shape 204">
                    <a:extLst>
                      <a:ext uri="{FF2B5EF4-FFF2-40B4-BE49-F238E27FC236}">
                        <a16:creationId xmlns="" xmlns:a16="http://schemas.microsoft.com/office/drawing/2014/main" id="{6BB47790-BEC9-4593-8A51-C2D1D2B275BD}"/>
                      </a:ext>
                    </a:extLst>
                  </p:cNvPr>
                  <p:cNvSpPr/>
                  <p:nvPr/>
                </p:nvSpPr>
                <p:spPr>
                  <a:xfrm flipH="1">
                    <a:off x="11559191" y="5747091"/>
                    <a:ext cx="312910" cy="144828"/>
                  </a:xfrm>
                  <a:custGeom>
                    <a:avLst/>
                    <a:gdLst>
                      <a:gd name="connsiteX0" fmla="*/ 262853 w 268701"/>
                      <a:gd name="connsiteY0" fmla="*/ 104591 h 124366"/>
                      <a:gd name="connsiteX1" fmla="*/ 268702 w 268701"/>
                      <a:gd name="connsiteY1" fmla="*/ 108375 h 124366"/>
                      <a:gd name="connsiteX2" fmla="*/ 38189 w 268701"/>
                      <a:gd name="connsiteY2" fmla="*/ 124202 h 124366"/>
                      <a:gd name="connsiteX3" fmla="*/ 17546 w 268701"/>
                      <a:gd name="connsiteY3" fmla="*/ 93925 h 124366"/>
                      <a:gd name="connsiteX4" fmla="*/ 0 w 268701"/>
                      <a:gd name="connsiteY4" fmla="*/ 0 h 124366"/>
                      <a:gd name="connsiteX5" fmla="*/ 262853 w 268701"/>
                      <a:gd name="connsiteY5" fmla="*/ 104591 h 12436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268701" h="124366">
                        <a:moveTo>
                          <a:pt x="262853" y="104591"/>
                        </a:moveTo>
                        <a:cubicBezTo>
                          <a:pt x="268702" y="108375"/>
                          <a:pt x="268702" y="105279"/>
                          <a:pt x="268702" y="108375"/>
                        </a:cubicBezTo>
                        <a:cubicBezTo>
                          <a:pt x="268702" y="113192"/>
                          <a:pt x="46791" y="123857"/>
                          <a:pt x="38189" y="124202"/>
                        </a:cubicBezTo>
                        <a:cubicBezTo>
                          <a:pt x="22707" y="125234"/>
                          <a:pt x="23051" y="122137"/>
                          <a:pt x="17546" y="93925"/>
                        </a:cubicBezTo>
                        <a:cubicBezTo>
                          <a:pt x="11698" y="63305"/>
                          <a:pt x="5849" y="32341"/>
                          <a:pt x="0" y="0"/>
                        </a:cubicBezTo>
                        <a:cubicBezTo>
                          <a:pt x="26492" y="10321"/>
                          <a:pt x="242898" y="96334"/>
                          <a:pt x="262853" y="104591"/>
                        </a:cubicBezTo>
                        <a:close/>
                      </a:path>
                    </a:pathLst>
                  </a:custGeom>
                  <a:grpFill/>
                  <a:ln w="3423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211" name="Freeform: Shape 205">
                    <a:extLst>
                      <a:ext uri="{FF2B5EF4-FFF2-40B4-BE49-F238E27FC236}">
                        <a16:creationId xmlns="" xmlns:a16="http://schemas.microsoft.com/office/drawing/2014/main" id="{814A29BD-E746-4B20-A0B2-1A977D97BC73}"/>
                      </a:ext>
                    </a:extLst>
                  </p:cNvPr>
                  <p:cNvSpPr/>
                  <p:nvPr/>
                </p:nvSpPr>
                <p:spPr>
                  <a:xfrm flipH="1">
                    <a:off x="11519711" y="6089035"/>
                    <a:ext cx="214391" cy="254029"/>
                  </a:xfrm>
                  <a:custGeom>
                    <a:avLst/>
                    <a:gdLst>
                      <a:gd name="connsiteX0" fmla="*/ 48361 w 184101"/>
                      <a:gd name="connsiteY0" fmla="*/ 217624 h 218139"/>
                      <a:gd name="connsiteX1" fmla="*/ 46297 w 184101"/>
                      <a:gd name="connsiteY1" fmla="*/ 217624 h 218139"/>
                      <a:gd name="connsiteX2" fmla="*/ 1571 w 184101"/>
                      <a:gd name="connsiteY2" fmla="*/ 131956 h 218139"/>
                      <a:gd name="connsiteX3" fmla="*/ 6731 w 184101"/>
                      <a:gd name="connsiteY3" fmla="*/ 119570 h 218139"/>
                      <a:gd name="connsiteX4" fmla="*/ 113042 w 184101"/>
                      <a:gd name="connsiteY4" fmla="*/ 45944 h 218139"/>
                      <a:gd name="connsiteX5" fmla="*/ 182196 w 184101"/>
                      <a:gd name="connsiteY5" fmla="*/ 185 h 218139"/>
                      <a:gd name="connsiteX6" fmla="*/ 183916 w 184101"/>
                      <a:gd name="connsiteY6" fmla="*/ 1905 h 218139"/>
                      <a:gd name="connsiteX7" fmla="*/ 48361 w 184101"/>
                      <a:gd name="connsiteY7" fmla="*/ 217624 h 2181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84101" h="218139">
                        <a:moveTo>
                          <a:pt x="48361" y="217624"/>
                        </a:moveTo>
                        <a:cubicBezTo>
                          <a:pt x="47673" y="218312"/>
                          <a:pt x="46641" y="218312"/>
                          <a:pt x="46297" y="217624"/>
                        </a:cubicBezTo>
                        <a:cubicBezTo>
                          <a:pt x="30815" y="188036"/>
                          <a:pt x="16709" y="159824"/>
                          <a:pt x="1571" y="131956"/>
                        </a:cubicBezTo>
                        <a:cubicBezTo>
                          <a:pt x="-2558" y="124387"/>
                          <a:pt x="2259" y="122666"/>
                          <a:pt x="6731" y="119570"/>
                        </a:cubicBezTo>
                        <a:cubicBezTo>
                          <a:pt x="42168" y="95143"/>
                          <a:pt x="77605" y="70371"/>
                          <a:pt x="113042" y="45944"/>
                        </a:cubicBezTo>
                        <a:cubicBezTo>
                          <a:pt x="135750" y="30462"/>
                          <a:pt x="158457" y="14635"/>
                          <a:pt x="182196" y="185"/>
                        </a:cubicBezTo>
                        <a:cubicBezTo>
                          <a:pt x="183228" y="-503"/>
                          <a:pt x="184605" y="873"/>
                          <a:pt x="183916" y="1905"/>
                        </a:cubicBezTo>
                        <a:cubicBezTo>
                          <a:pt x="139190" y="73123"/>
                          <a:pt x="94120" y="144342"/>
                          <a:pt x="48361" y="217624"/>
                        </a:cubicBezTo>
                        <a:close/>
                      </a:path>
                    </a:pathLst>
                  </a:custGeom>
                  <a:grpFill/>
                  <a:ln w="3423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</p:grpSp>
          </p:grpSp>
        </p:grpSp>
        <p:grpSp>
          <p:nvGrpSpPr>
            <p:cNvPr id="200" name="Group 199">
              <a:extLst>
                <a:ext uri="{FF2B5EF4-FFF2-40B4-BE49-F238E27FC236}">
                  <a16:creationId xmlns="" xmlns:a16="http://schemas.microsoft.com/office/drawing/2014/main" id="{C607E153-0590-42AB-B8D8-9A2CB153301A}"/>
                </a:ext>
              </a:extLst>
            </p:cNvPr>
            <p:cNvGrpSpPr/>
            <p:nvPr/>
          </p:nvGrpSpPr>
          <p:grpSpPr>
            <a:xfrm>
              <a:off x="1671446" y="5680526"/>
              <a:ext cx="752148" cy="752148"/>
              <a:chOff x="426625" y="392938"/>
              <a:chExt cx="2270154" cy="2270154"/>
            </a:xfrm>
          </p:grpSpPr>
          <p:sp>
            <p:nvSpPr>
              <p:cNvPr id="201" name="Oval 200">
                <a:extLst>
                  <a:ext uri="{FF2B5EF4-FFF2-40B4-BE49-F238E27FC236}">
                    <a16:creationId xmlns="" xmlns:a16="http://schemas.microsoft.com/office/drawing/2014/main" id="{9165B01D-673E-4870-9518-057B222506A9}"/>
                  </a:ext>
                </a:extLst>
              </p:cNvPr>
              <p:cNvSpPr/>
              <p:nvPr/>
            </p:nvSpPr>
            <p:spPr>
              <a:xfrm>
                <a:off x="426625" y="392938"/>
                <a:ext cx="2270154" cy="2270154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02" name="Freeform: Shape 211">
                <a:extLst>
                  <a:ext uri="{FF2B5EF4-FFF2-40B4-BE49-F238E27FC236}">
                    <a16:creationId xmlns="" xmlns:a16="http://schemas.microsoft.com/office/drawing/2014/main" id="{132688C9-332B-4AE1-B69F-805484821D22}"/>
                  </a:ext>
                </a:extLst>
              </p:cNvPr>
              <p:cNvSpPr/>
              <p:nvPr/>
            </p:nvSpPr>
            <p:spPr>
              <a:xfrm>
                <a:off x="586493" y="570421"/>
                <a:ext cx="1779750" cy="2092671"/>
              </a:xfrm>
              <a:custGeom>
                <a:avLst/>
                <a:gdLst>
                  <a:gd name="connsiteX0" fmla="*/ 979277 w 1779750"/>
                  <a:gd name="connsiteY0" fmla="*/ 491621 h 2092671"/>
                  <a:gd name="connsiteX1" fmla="*/ 1344158 w 1779750"/>
                  <a:gd name="connsiteY1" fmla="*/ 856502 h 2092671"/>
                  <a:gd name="connsiteX2" fmla="*/ 979277 w 1779750"/>
                  <a:gd name="connsiteY2" fmla="*/ 1221383 h 2092671"/>
                  <a:gd name="connsiteX3" fmla="*/ 676712 w 1779750"/>
                  <a:gd name="connsiteY3" fmla="*/ 1060510 h 2092671"/>
                  <a:gd name="connsiteX4" fmla="*/ 663824 w 1779750"/>
                  <a:gd name="connsiteY4" fmla="*/ 1036766 h 2092671"/>
                  <a:gd name="connsiteX5" fmla="*/ 461858 w 1779750"/>
                  <a:gd name="connsiteY5" fmla="*/ 1153371 h 2092671"/>
                  <a:gd name="connsiteX6" fmla="*/ 723204 w 1779750"/>
                  <a:gd name="connsiteY6" fmla="*/ 1289314 h 2092671"/>
                  <a:gd name="connsiteX7" fmla="*/ 742530 w 1779750"/>
                  <a:gd name="connsiteY7" fmla="*/ 1304906 h 2092671"/>
                  <a:gd name="connsiteX8" fmla="*/ 1266314 w 1779750"/>
                  <a:gd name="connsiteY8" fmla="*/ 1304906 h 2092671"/>
                  <a:gd name="connsiteX9" fmla="*/ 1296614 w 1779750"/>
                  <a:gd name="connsiteY9" fmla="*/ 1311023 h 2092671"/>
                  <a:gd name="connsiteX10" fmla="*/ 1311442 w 1779750"/>
                  <a:gd name="connsiteY10" fmla="*/ 1321020 h 2092671"/>
                  <a:gd name="connsiteX11" fmla="*/ 1322577 w 1779750"/>
                  <a:gd name="connsiteY11" fmla="*/ 1323115 h 2092671"/>
                  <a:gd name="connsiteX12" fmla="*/ 1372274 w 1779750"/>
                  <a:gd name="connsiteY12" fmla="*/ 1355672 h 2092671"/>
                  <a:gd name="connsiteX13" fmla="*/ 1779750 w 1779750"/>
                  <a:gd name="connsiteY13" fmla="*/ 1758102 h 2092671"/>
                  <a:gd name="connsiteX14" fmla="*/ 1777830 w 1779750"/>
                  <a:gd name="connsiteY14" fmla="*/ 1760215 h 2092671"/>
                  <a:gd name="connsiteX15" fmla="*/ 1609842 w 1779750"/>
                  <a:gd name="connsiteY15" fmla="*/ 1898818 h 2092671"/>
                  <a:gd name="connsiteX16" fmla="*/ 1539602 w 1779750"/>
                  <a:gd name="connsiteY16" fmla="*/ 1941489 h 2092671"/>
                  <a:gd name="connsiteX17" fmla="*/ 1344158 w 1779750"/>
                  <a:gd name="connsiteY17" fmla="*/ 1748466 h 2092671"/>
                  <a:gd name="connsiteX18" fmla="*/ 1344158 w 1779750"/>
                  <a:gd name="connsiteY18" fmla="*/ 2030143 h 2092671"/>
                  <a:gd name="connsiteX19" fmla="*/ 1312746 w 1779750"/>
                  <a:gd name="connsiteY19" fmla="*/ 2041640 h 2092671"/>
                  <a:gd name="connsiteX20" fmla="*/ 975209 w 1779750"/>
                  <a:gd name="connsiteY20" fmla="*/ 2092671 h 2092671"/>
                  <a:gd name="connsiteX21" fmla="*/ 637672 w 1779750"/>
                  <a:gd name="connsiteY21" fmla="*/ 2041640 h 2092671"/>
                  <a:gd name="connsiteX22" fmla="*/ 614396 w 1779750"/>
                  <a:gd name="connsiteY22" fmla="*/ 2033121 h 2092671"/>
                  <a:gd name="connsiteX23" fmla="*/ 614396 w 1779750"/>
                  <a:gd name="connsiteY23" fmla="*/ 1563211 h 2092671"/>
                  <a:gd name="connsiteX24" fmla="*/ 585118 w 1779750"/>
                  <a:gd name="connsiteY24" fmla="*/ 1554778 h 2092671"/>
                  <a:gd name="connsiteX25" fmla="*/ 80133 w 1779750"/>
                  <a:gd name="connsiteY25" fmla="*/ 1292100 h 2092671"/>
                  <a:gd name="connsiteX26" fmla="*/ 67544 w 1779750"/>
                  <a:gd name="connsiteY26" fmla="*/ 1281943 h 2092671"/>
                  <a:gd name="connsiteX27" fmla="*/ 61508 w 1779750"/>
                  <a:gd name="connsiteY27" fmla="*/ 1278998 h 2092671"/>
                  <a:gd name="connsiteX28" fmla="*/ 55622 w 1779750"/>
                  <a:gd name="connsiteY28" fmla="*/ 1272325 h 2092671"/>
                  <a:gd name="connsiteX29" fmla="*/ 33893 w 1779750"/>
                  <a:gd name="connsiteY29" fmla="*/ 1254794 h 2092671"/>
                  <a:gd name="connsiteX30" fmla="*/ 23828 w 1779750"/>
                  <a:gd name="connsiteY30" fmla="*/ 1236279 h 2092671"/>
                  <a:gd name="connsiteX31" fmla="*/ 22207 w 1779750"/>
                  <a:gd name="connsiteY31" fmla="*/ 1234442 h 2092671"/>
                  <a:gd name="connsiteX32" fmla="*/ 22209 w 1779750"/>
                  <a:gd name="connsiteY32" fmla="*/ 1234442 h 2092671"/>
                  <a:gd name="connsiteX33" fmla="*/ 21203 w 1779750"/>
                  <a:gd name="connsiteY33" fmla="*/ 1231450 h 2092671"/>
                  <a:gd name="connsiteX34" fmla="*/ 6499 w 1779750"/>
                  <a:gd name="connsiteY34" fmla="*/ 1204403 h 2092671"/>
                  <a:gd name="connsiteX35" fmla="*/ 3621 w 1779750"/>
                  <a:gd name="connsiteY35" fmla="*/ 1179164 h 2092671"/>
                  <a:gd name="connsiteX36" fmla="*/ 3273 w 1779750"/>
                  <a:gd name="connsiteY36" fmla="*/ 1178129 h 2092671"/>
                  <a:gd name="connsiteX37" fmla="*/ 3360 w 1779750"/>
                  <a:gd name="connsiteY37" fmla="*/ 1176878 h 2092671"/>
                  <a:gd name="connsiteX38" fmla="*/ 0 w 1779750"/>
                  <a:gd name="connsiteY38" fmla="*/ 1147416 h 2092671"/>
                  <a:gd name="connsiteX39" fmla="*/ 7144 w 1779750"/>
                  <a:gd name="connsiteY39" fmla="*/ 1122613 h 2092671"/>
                  <a:gd name="connsiteX40" fmla="*/ 7262 w 1779750"/>
                  <a:gd name="connsiteY40" fmla="*/ 1120912 h 2092671"/>
                  <a:gd name="connsiteX41" fmla="*/ 8169 w 1779750"/>
                  <a:gd name="connsiteY41" fmla="*/ 1119054 h 2092671"/>
                  <a:gd name="connsiteX42" fmla="*/ 16443 w 1779750"/>
                  <a:gd name="connsiteY42" fmla="*/ 1090325 h 2092671"/>
                  <a:gd name="connsiteX43" fmla="*/ 16444 w 1779750"/>
                  <a:gd name="connsiteY43" fmla="*/ 1090326 h 2092671"/>
                  <a:gd name="connsiteX44" fmla="*/ 77715 w 1779750"/>
                  <a:gd name="connsiteY44" fmla="*/ 1027906 h 2092671"/>
                  <a:gd name="connsiteX45" fmla="*/ 86018 w 1779750"/>
                  <a:gd name="connsiteY45" fmla="*/ 1024842 h 2092671"/>
                  <a:gd name="connsiteX46" fmla="*/ 569929 w 1779750"/>
                  <a:gd name="connsiteY46" fmla="*/ 745455 h 2092671"/>
                  <a:gd name="connsiteX47" fmla="*/ 626242 w 1779750"/>
                  <a:gd name="connsiteY47" fmla="*/ 726519 h 2092671"/>
                  <a:gd name="connsiteX48" fmla="*/ 639054 w 1779750"/>
                  <a:gd name="connsiteY48" fmla="*/ 727413 h 2092671"/>
                  <a:gd name="connsiteX49" fmla="*/ 643070 w 1779750"/>
                  <a:gd name="connsiteY49" fmla="*/ 714474 h 2092671"/>
                  <a:gd name="connsiteX50" fmla="*/ 979277 w 1779750"/>
                  <a:gd name="connsiteY50" fmla="*/ 491621 h 2092671"/>
                  <a:gd name="connsiteX51" fmla="*/ 821168 w 1779750"/>
                  <a:gd name="connsiteY51" fmla="*/ 0 h 2092671"/>
                  <a:gd name="connsiteX52" fmla="*/ 786401 w 1779750"/>
                  <a:gd name="connsiteY52" fmla="*/ 152979 h 2092671"/>
                  <a:gd name="connsiteX53" fmla="*/ 855936 w 1779750"/>
                  <a:gd name="connsiteY53" fmla="*/ 309436 h 2092671"/>
                  <a:gd name="connsiteX54" fmla="*/ 765539 w 1779750"/>
                  <a:gd name="connsiteY54" fmla="*/ 462416 h 2092671"/>
                  <a:gd name="connsiteX55" fmla="*/ 814214 w 1779750"/>
                  <a:gd name="connsiteY55" fmla="*/ 319867 h 2092671"/>
                  <a:gd name="connsiteX56" fmla="*/ 737724 w 1779750"/>
                  <a:gd name="connsiteY56" fmla="*/ 152980 h 2092671"/>
                  <a:gd name="connsiteX57" fmla="*/ 821168 w 1779750"/>
                  <a:gd name="connsiteY57" fmla="*/ 0 h 2092671"/>
                  <a:gd name="connsiteX58" fmla="*/ 1003615 w 1779750"/>
                  <a:gd name="connsiteY58" fmla="*/ 0 h 2092671"/>
                  <a:gd name="connsiteX59" fmla="*/ 968848 w 1779750"/>
                  <a:gd name="connsiteY59" fmla="*/ 152979 h 2092671"/>
                  <a:gd name="connsiteX60" fmla="*/ 1038383 w 1779750"/>
                  <a:gd name="connsiteY60" fmla="*/ 309436 h 2092671"/>
                  <a:gd name="connsiteX61" fmla="*/ 947986 w 1779750"/>
                  <a:gd name="connsiteY61" fmla="*/ 462416 h 2092671"/>
                  <a:gd name="connsiteX62" fmla="*/ 996661 w 1779750"/>
                  <a:gd name="connsiteY62" fmla="*/ 319867 h 2092671"/>
                  <a:gd name="connsiteX63" fmla="*/ 920171 w 1779750"/>
                  <a:gd name="connsiteY63" fmla="*/ 152980 h 2092671"/>
                  <a:gd name="connsiteX64" fmla="*/ 1003615 w 1779750"/>
                  <a:gd name="connsiteY64" fmla="*/ 0 h 2092671"/>
                  <a:gd name="connsiteX65" fmla="*/ 1186062 w 1779750"/>
                  <a:gd name="connsiteY65" fmla="*/ 0 h 2092671"/>
                  <a:gd name="connsiteX66" fmla="*/ 1151295 w 1779750"/>
                  <a:gd name="connsiteY66" fmla="*/ 152979 h 2092671"/>
                  <a:gd name="connsiteX67" fmla="*/ 1220830 w 1779750"/>
                  <a:gd name="connsiteY67" fmla="*/ 309436 h 2092671"/>
                  <a:gd name="connsiteX68" fmla="*/ 1130433 w 1779750"/>
                  <a:gd name="connsiteY68" fmla="*/ 462416 h 2092671"/>
                  <a:gd name="connsiteX69" fmla="*/ 1179108 w 1779750"/>
                  <a:gd name="connsiteY69" fmla="*/ 319867 h 2092671"/>
                  <a:gd name="connsiteX70" fmla="*/ 1102618 w 1779750"/>
                  <a:gd name="connsiteY70" fmla="*/ 152980 h 2092671"/>
                  <a:gd name="connsiteX71" fmla="*/ 1186062 w 1779750"/>
                  <a:gd name="connsiteY71" fmla="*/ 0 h 20926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</a:cxnLst>
                <a:rect l="l" t="t" r="r" b="b"/>
                <a:pathLst>
                  <a:path w="1779750" h="2092671">
                    <a:moveTo>
                      <a:pt x="979277" y="491621"/>
                    </a:moveTo>
                    <a:cubicBezTo>
                      <a:pt x="1180795" y="491621"/>
                      <a:pt x="1344158" y="654984"/>
                      <a:pt x="1344158" y="856502"/>
                    </a:cubicBezTo>
                    <a:cubicBezTo>
                      <a:pt x="1344158" y="1058020"/>
                      <a:pt x="1180795" y="1221383"/>
                      <a:pt x="979277" y="1221383"/>
                    </a:cubicBezTo>
                    <a:cubicBezTo>
                      <a:pt x="853328" y="1221383"/>
                      <a:pt x="742284" y="1157569"/>
                      <a:pt x="676712" y="1060510"/>
                    </a:cubicBezTo>
                    <a:lnTo>
                      <a:pt x="663824" y="1036766"/>
                    </a:lnTo>
                    <a:lnTo>
                      <a:pt x="461858" y="1153371"/>
                    </a:lnTo>
                    <a:lnTo>
                      <a:pt x="723204" y="1289314"/>
                    </a:lnTo>
                    <a:lnTo>
                      <a:pt x="742530" y="1304906"/>
                    </a:lnTo>
                    <a:lnTo>
                      <a:pt x="1266314" y="1304906"/>
                    </a:lnTo>
                    <a:cubicBezTo>
                      <a:pt x="1277062" y="1304906"/>
                      <a:pt x="1287301" y="1307084"/>
                      <a:pt x="1296614" y="1311023"/>
                    </a:cubicBezTo>
                    <a:lnTo>
                      <a:pt x="1311442" y="1321020"/>
                    </a:lnTo>
                    <a:lnTo>
                      <a:pt x="1322577" y="1323115"/>
                    </a:lnTo>
                    <a:cubicBezTo>
                      <a:pt x="1340633" y="1330306"/>
                      <a:pt x="1357577" y="1341156"/>
                      <a:pt x="1372274" y="1355672"/>
                    </a:cubicBezTo>
                    <a:lnTo>
                      <a:pt x="1779750" y="1758102"/>
                    </a:lnTo>
                    <a:lnTo>
                      <a:pt x="1777830" y="1760215"/>
                    </a:lnTo>
                    <a:cubicBezTo>
                      <a:pt x="1726478" y="1811567"/>
                      <a:pt x="1670228" y="1858022"/>
                      <a:pt x="1609842" y="1898818"/>
                    </a:cubicBezTo>
                    <a:lnTo>
                      <a:pt x="1539602" y="1941489"/>
                    </a:lnTo>
                    <a:lnTo>
                      <a:pt x="1344158" y="1748466"/>
                    </a:lnTo>
                    <a:lnTo>
                      <a:pt x="1344158" y="2030143"/>
                    </a:lnTo>
                    <a:lnTo>
                      <a:pt x="1312746" y="2041640"/>
                    </a:lnTo>
                    <a:cubicBezTo>
                      <a:pt x="1206118" y="2074805"/>
                      <a:pt x="1092750" y="2092671"/>
                      <a:pt x="975209" y="2092671"/>
                    </a:cubicBezTo>
                    <a:cubicBezTo>
                      <a:pt x="857668" y="2092671"/>
                      <a:pt x="744300" y="2074805"/>
                      <a:pt x="637672" y="2041640"/>
                    </a:cubicBezTo>
                    <a:lnTo>
                      <a:pt x="614396" y="2033121"/>
                    </a:lnTo>
                    <a:lnTo>
                      <a:pt x="614396" y="1563211"/>
                    </a:lnTo>
                    <a:lnTo>
                      <a:pt x="585118" y="1554778"/>
                    </a:lnTo>
                    <a:cubicBezTo>
                      <a:pt x="416789" y="1467219"/>
                      <a:pt x="248462" y="1379659"/>
                      <a:pt x="80133" y="1292100"/>
                    </a:cubicBezTo>
                    <a:lnTo>
                      <a:pt x="67544" y="1281943"/>
                    </a:lnTo>
                    <a:lnTo>
                      <a:pt x="61508" y="1278998"/>
                    </a:lnTo>
                    <a:lnTo>
                      <a:pt x="55622" y="1272325"/>
                    </a:lnTo>
                    <a:lnTo>
                      <a:pt x="33893" y="1254794"/>
                    </a:lnTo>
                    <a:lnTo>
                      <a:pt x="23828" y="1236279"/>
                    </a:lnTo>
                    <a:lnTo>
                      <a:pt x="22207" y="1234442"/>
                    </a:lnTo>
                    <a:lnTo>
                      <a:pt x="22209" y="1234442"/>
                    </a:lnTo>
                    <a:lnTo>
                      <a:pt x="21203" y="1231450"/>
                    </a:lnTo>
                    <a:lnTo>
                      <a:pt x="6499" y="1204403"/>
                    </a:lnTo>
                    <a:lnTo>
                      <a:pt x="3621" y="1179164"/>
                    </a:lnTo>
                    <a:lnTo>
                      <a:pt x="3273" y="1178129"/>
                    </a:lnTo>
                    <a:lnTo>
                      <a:pt x="3360" y="1176878"/>
                    </a:lnTo>
                    <a:lnTo>
                      <a:pt x="0" y="1147416"/>
                    </a:lnTo>
                    <a:lnTo>
                      <a:pt x="7144" y="1122613"/>
                    </a:lnTo>
                    <a:lnTo>
                      <a:pt x="7262" y="1120912"/>
                    </a:lnTo>
                    <a:lnTo>
                      <a:pt x="8169" y="1119054"/>
                    </a:lnTo>
                    <a:lnTo>
                      <a:pt x="16443" y="1090325"/>
                    </a:lnTo>
                    <a:lnTo>
                      <a:pt x="16444" y="1090326"/>
                    </a:lnTo>
                    <a:cubicBezTo>
                      <a:pt x="30743" y="1062837"/>
                      <a:pt x="52384" y="1041646"/>
                      <a:pt x="77715" y="1027906"/>
                    </a:cubicBezTo>
                    <a:lnTo>
                      <a:pt x="86018" y="1024842"/>
                    </a:lnTo>
                    <a:lnTo>
                      <a:pt x="569929" y="745455"/>
                    </a:lnTo>
                    <a:cubicBezTo>
                      <a:pt x="587819" y="735127"/>
                      <a:pt x="606955" y="728913"/>
                      <a:pt x="626242" y="726519"/>
                    </a:cubicBezTo>
                    <a:lnTo>
                      <a:pt x="639054" y="727413"/>
                    </a:lnTo>
                    <a:lnTo>
                      <a:pt x="643070" y="714474"/>
                    </a:lnTo>
                    <a:cubicBezTo>
                      <a:pt x="698462" y="583513"/>
                      <a:pt x="828139" y="491621"/>
                      <a:pt x="979277" y="491621"/>
                    </a:cubicBezTo>
                    <a:close/>
                    <a:moveTo>
                      <a:pt x="821168" y="0"/>
                    </a:moveTo>
                    <a:cubicBezTo>
                      <a:pt x="815373" y="57946"/>
                      <a:pt x="788719" y="81126"/>
                      <a:pt x="786401" y="152979"/>
                    </a:cubicBezTo>
                    <a:cubicBezTo>
                      <a:pt x="793355" y="223674"/>
                      <a:pt x="852458" y="228310"/>
                      <a:pt x="855936" y="309436"/>
                    </a:cubicBezTo>
                    <a:cubicBezTo>
                      <a:pt x="854777" y="382449"/>
                      <a:pt x="825804" y="413740"/>
                      <a:pt x="765539" y="462416"/>
                    </a:cubicBezTo>
                    <a:cubicBezTo>
                      <a:pt x="809578" y="388244"/>
                      <a:pt x="811896" y="369701"/>
                      <a:pt x="814214" y="319867"/>
                    </a:cubicBezTo>
                    <a:cubicBezTo>
                      <a:pt x="813055" y="274668"/>
                      <a:pt x="745837" y="215562"/>
                      <a:pt x="737724" y="152980"/>
                    </a:cubicBezTo>
                    <a:cubicBezTo>
                      <a:pt x="737723" y="86921"/>
                      <a:pt x="779446" y="45198"/>
                      <a:pt x="821168" y="0"/>
                    </a:cubicBezTo>
                    <a:close/>
                    <a:moveTo>
                      <a:pt x="1003615" y="0"/>
                    </a:moveTo>
                    <a:cubicBezTo>
                      <a:pt x="997820" y="57946"/>
                      <a:pt x="971166" y="81126"/>
                      <a:pt x="968848" y="152979"/>
                    </a:cubicBezTo>
                    <a:cubicBezTo>
                      <a:pt x="975802" y="223674"/>
                      <a:pt x="1034905" y="228310"/>
                      <a:pt x="1038383" y="309436"/>
                    </a:cubicBezTo>
                    <a:cubicBezTo>
                      <a:pt x="1037224" y="382449"/>
                      <a:pt x="1008251" y="413740"/>
                      <a:pt x="947986" y="462416"/>
                    </a:cubicBezTo>
                    <a:cubicBezTo>
                      <a:pt x="992025" y="388244"/>
                      <a:pt x="994343" y="369701"/>
                      <a:pt x="996661" y="319867"/>
                    </a:cubicBezTo>
                    <a:cubicBezTo>
                      <a:pt x="995502" y="274668"/>
                      <a:pt x="928284" y="215562"/>
                      <a:pt x="920171" y="152980"/>
                    </a:cubicBezTo>
                    <a:cubicBezTo>
                      <a:pt x="920170" y="86921"/>
                      <a:pt x="961893" y="45198"/>
                      <a:pt x="1003615" y="0"/>
                    </a:cubicBezTo>
                    <a:close/>
                    <a:moveTo>
                      <a:pt x="1186062" y="0"/>
                    </a:moveTo>
                    <a:cubicBezTo>
                      <a:pt x="1180267" y="57946"/>
                      <a:pt x="1153613" y="81126"/>
                      <a:pt x="1151295" y="152979"/>
                    </a:cubicBezTo>
                    <a:cubicBezTo>
                      <a:pt x="1158249" y="223674"/>
                      <a:pt x="1217352" y="228310"/>
                      <a:pt x="1220830" y="309436"/>
                    </a:cubicBezTo>
                    <a:cubicBezTo>
                      <a:pt x="1219671" y="382449"/>
                      <a:pt x="1190698" y="413740"/>
                      <a:pt x="1130433" y="462416"/>
                    </a:cubicBezTo>
                    <a:cubicBezTo>
                      <a:pt x="1174472" y="388244"/>
                      <a:pt x="1176790" y="369701"/>
                      <a:pt x="1179108" y="319867"/>
                    </a:cubicBezTo>
                    <a:cubicBezTo>
                      <a:pt x="1177949" y="274668"/>
                      <a:pt x="1110731" y="215562"/>
                      <a:pt x="1102618" y="152980"/>
                    </a:cubicBezTo>
                    <a:cubicBezTo>
                      <a:pt x="1102617" y="86921"/>
                      <a:pt x="1144340" y="45198"/>
                      <a:pt x="1186062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</p:grpSp>
      <p:grpSp>
        <p:nvGrpSpPr>
          <p:cNvPr id="219" name="Group 218">
            <a:extLst>
              <a:ext uri="{FF2B5EF4-FFF2-40B4-BE49-F238E27FC236}">
                <a16:creationId xmlns="" xmlns:a16="http://schemas.microsoft.com/office/drawing/2014/main" id="{C55F2AC9-DAFE-4C22-984C-639002F56070}"/>
              </a:ext>
            </a:extLst>
          </p:cNvPr>
          <p:cNvGrpSpPr/>
          <p:nvPr/>
        </p:nvGrpSpPr>
        <p:grpSpPr>
          <a:xfrm>
            <a:off x="40385" y="5489819"/>
            <a:ext cx="12161031" cy="1447068"/>
            <a:chOff x="-32179" y="2841160"/>
            <a:chExt cx="12256356" cy="1951233"/>
          </a:xfrm>
        </p:grpSpPr>
        <p:grpSp>
          <p:nvGrpSpPr>
            <p:cNvPr id="220" name="Group 219">
              <a:extLst>
                <a:ext uri="{FF2B5EF4-FFF2-40B4-BE49-F238E27FC236}">
                  <a16:creationId xmlns="" xmlns:a16="http://schemas.microsoft.com/office/drawing/2014/main" id="{190C60AB-8811-4DEF-84B1-4D89C97F8929}"/>
                </a:ext>
              </a:extLst>
            </p:cNvPr>
            <p:cNvGrpSpPr/>
            <p:nvPr userDrawn="1"/>
          </p:nvGrpSpPr>
          <p:grpSpPr>
            <a:xfrm flipH="1">
              <a:off x="10695227" y="2855084"/>
              <a:ext cx="1528950" cy="1804516"/>
              <a:chOff x="6546754" y="2273212"/>
              <a:chExt cx="1820440" cy="2148542"/>
            </a:xfrm>
          </p:grpSpPr>
          <p:sp>
            <p:nvSpPr>
              <p:cNvPr id="257" name="Freeform: Shape 80">
                <a:extLst>
                  <a:ext uri="{FF2B5EF4-FFF2-40B4-BE49-F238E27FC236}">
                    <a16:creationId xmlns="" xmlns:a16="http://schemas.microsoft.com/office/drawing/2014/main" id="{0FE00469-361F-4A77-A613-CFE3BCD65FAF}"/>
                  </a:ext>
                </a:extLst>
              </p:cNvPr>
              <p:cNvSpPr/>
              <p:nvPr/>
            </p:nvSpPr>
            <p:spPr>
              <a:xfrm>
                <a:off x="6546754" y="2273212"/>
                <a:ext cx="1721936" cy="2148542"/>
              </a:xfrm>
              <a:custGeom>
                <a:avLst/>
                <a:gdLst>
                  <a:gd name="connsiteX0" fmla="*/ 746338 w 1292023"/>
                  <a:gd name="connsiteY0" fmla="*/ 272 h 1150124"/>
                  <a:gd name="connsiteX1" fmla="*/ 828872 w 1292023"/>
                  <a:gd name="connsiteY1" fmla="*/ 12861 h 1150124"/>
                  <a:gd name="connsiteX2" fmla="*/ 1097457 w 1292023"/>
                  <a:gd name="connsiteY2" fmla="*/ 131767 h 1150124"/>
                  <a:gd name="connsiteX3" fmla="*/ 1163204 w 1292023"/>
                  <a:gd name="connsiteY3" fmla="*/ 242277 h 1150124"/>
                  <a:gd name="connsiteX4" fmla="*/ 1184188 w 1292023"/>
                  <a:gd name="connsiteY4" fmla="*/ 317817 h 1150124"/>
                  <a:gd name="connsiteX5" fmla="*/ 1252732 w 1292023"/>
                  <a:gd name="connsiteY5" fmla="*/ 453508 h 1150124"/>
                  <a:gd name="connsiteX6" fmla="*/ 1259727 w 1292023"/>
                  <a:gd name="connsiteY6" fmla="*/ 554228 h 1150124"/>
                  <a:gd name="connsiteX7" fmla="*/ 1244339 w 1292023"/>
                  <a:gd name="connsiteY7" fmla="*/ 598992 h 1150124"/>
                  <a:gd name="connsiteX8" fmla="*/ 1251334 w 1292023"/>
                  <a:gd name="connsiteY8" fmla="*/ 670334 h 1150124"/>
                  <a:gd name="connsiteX9" fmla="*/ 1263923 w 1292023"/>
                  <a:gd name="connsiteY9" fmla="*/ 768255 h 1150124"/>
                  <a:gd name="connsiteX10" fmla="*/ 1184188 w 1292023"/>
                  <a:gd name="connsiteY10" fmla="*/ 859183 h 1150124"/>
                  <a:gd name="connsiteX11" fmla="*/ 1080671 w 1292023"/>
                  <a:gd name="connsiteY11" fmla="*/ 845194 h 1150124"/>
                  <a:gd name="connsiteX12" fmla="*/ 1093260 w 1292023"/>
                  <a:gd name="connsiteY12" fmla="*/ 849390 h 1150124"/>
                  <a:gd name="connsiteX13" fmla="*/ 1051293 w 1292023"/>
                  <a:gd name="connsiteY13" fmla="*/ 857784 h 1150124"/>
                  <a:gd name="connsiteX14" fmla="*/ 1007929 w 1292023"/>
                  <a:gd name="connsiteY14" fmla="*/ 871772 h 1150124"/>
                  <a:gd name="connsiteX15" fmla="*/ 961765 w 1292023"/>
                  <a:gd name="connsiteY15" fmla="*/ 913739 h 1150124"/>
                  <a:gd name="connsiteX16" fmla="*/ 944979 w 1292023"/>
                  <a:gd name="connsiteY16" fmla="*/ 979487 h 1150124"/>
                  <a:gd name="connsiteX17" fmla="*/ 946378 w 1292023"/>
                  <a:gd name="connsiteY17" fmla="*/ 1091397 h 1150124"/>
                  <a:gd name="connsiteX18" fmla="*/ 968360 w 1292023"/>
                  <a:gd name="connsiteY18" fmla="*/ 1150124 h 1150124"/>
                  <a:gd name="connsiteX19" fmla="*/ 0 w 1292023"/>
                  <a:gd name="connsiteY19" fmla="*/ 1150124 h 1150124"/>
                  <a:gd name="connsiteX20" fmla="*/ 34309 w 1292023"/>
                  <a:gd name="connsiteY20" fmla="*/ 1101189 h 1150124"/>
                  <a:gd name="connsiteX21" fmla="*/ 241343 w 1292023"/>
                  <a:gd name="connsiteY21" fmla="*/ 1024251 h 1150124"/>
                  <a:gd name="connsiteX22" fmla="*/ 409209 w 1292023"/>
                  <a:gd name="connsiteY22" fmla="*/ 1007464 h 1150124"/>
                  <a:gd name="connsiteX23" fmla="*/ 518321 w 1292023"/>
                  <a:gd name="connsiteY23" fmla="*/ 892756 h 1150124"/>
                  <a:gd name="connsiteX24" fmla="*/ 395220 w 1292023"/>
                  <a:gd name="connsiteY24" fmla="*/ 810222 h 1150124"/>
                  <a:gd name="connsiteX25" fmla="*/ 393820 w 1292023"/>
                  <a:gd name="connsiteY25" fmla="*/ 792037 h 1150124"/>
                  <a:gd name="connsiteX26" fmla="*/ 364444 w 1292023"/>
                  <a:gd name="connsiteY26" fmla="*/ 751469 h 1150124"/>
                  <a:gd name="connsiteX27" fmla="*/ 322478 w 1292023"/>
                  <a:gd name="connsiteY27" fmla="*/ 621374 h 1150124"/>
                  <a:gd name="connsiteX28" fmla="*/ 291703 w 1292023"/>
                  <a:gd name="connsiteY28" fmla="*/ 590599 h 1150124"/>
                  <a:gd name="connsiteX29" fmla="*/ 156011 w 1292023"/>
                  <a:gd name="connsiteY29" fmla="*/ 551430 h 1150124"/>
                  <a:gd name="connsiteX30" fmla="*/ 97258 w 1292023"/>
                  <a:gd name="connsiteY30" fmla="*/ 428329 h 1150124"/>
                  <a:gd name="connsiteX31" fmla="*/ 90264 w 1292023"/>
                  <a:gd name="connsiteY31" fmla="*/ 386362 h 1150124"/>
                  <a:gd name="connsiteX32" fmla="*/ 164404 w 1292023"/>
                  <a:gd name="connsiteY32" fmla="*/ 198913 h 1150124"/>
                  <a:gd name="connsiteX33" fmla="*/ 232950 w 1292023"/>
                  <a:gd name="connsiteY33" fmla="*/ 207306 h 1150124"/>
                  <a:gd name="connsiteX34" fmla="*/ 256730 w 1292023"/>
                  <a:gd name="connsiteY34" fmla="*/ 224092 h 1150124"/>
                  <a:gd name="connsiteX35" fmla="*/ 354651 w 1292023"/>
                  <a:gd name="connsiteY35" fmla="*/ 187722 h 1150124"/>
                  <a:gd name="connsiteX36" fmla="*/ 385427 w 1292023"/>
                  <a:gd name="connsiteY36" fmla="*/ 172333 h 1150124"/>
                  <a:gd name="connsiteX37" fmla="*/ 466562 w 1292023"/>
                  <a:gd name="connsiteY37" fmla="*/ 81407 h 1150124"/>
                  <a:gd name="connsiteX38" fmla="*/ 529512 w 1292023"/>
                  <a:gd name="connsiteY38" fmla="*/ 38041 h 1150124"/>
                  <a:gd name="connsiteX39" fmla="*/ 670798 w 1292023"/>
                  <a:gd name="connsiteY39" fmla="*/ 8665 h 1150124"/>
                  <a:gd name="connsiteX40" fmla="*/ 746338 w 1292023"/>
                  <a:gd name="connsiteY40" fmla="*/ 272 h 1150124"/>
                  <a:gd name="connsiteX0" fmla="*/ 746338 w 1292023"/>
                  <a:gd name="connsiteY0" fmla="*/ 272 h 1536983"/>
                  <a:gd name="connsiteX1" fmla="*/ 828872 w 1292023"/>
                  <a:gd name="connsiteY1" fmla="*/ 12861 h 1536983"/>
                  <a:gd name="connsiteX2" fmla="*/ 1097457 w 1292023"/>
                  <a:gd name="connsiteY2" fmla="*/ 131767 h 1536983"/>
                  <a:gd name="connsiteX3" fmla="*/ 1163204 w 1292023"/>
                  <a:gd name="connsiteY3" fmla="*/ 242277 h 1536983"/>
                  <a:gd name="connsiteX4" fmla="*/ 1184188 w 1292023"/>
                  <a:gd name="connsiteY4" fmla="*/ 317817 h 1536983"/>
                  <a:gd name="connsiteX5" fmla="*/ 1252732 w 1292023"/>
                  <a:gd name="connsiteY5" fmla="*/ 453508 h 1536983"/>
                  <a:gd name="connsiteX6" fmla="*/ 1259727 w 1292023"/>
                  <a:gd name="connsiteY6" fmla="*/ 554228 h 1536983"/>
                  <a:gd name="connsiteX7" fmla="*/ 1244339 w 1292023"/>
                  <a:gd name="connsiteY7" fmla="*/ 598992 h 1536983"/>
                  <a:gd name="connsiteX8" fmla="*/ 1251334 w 1292023"/>
                  <a:gd name="connsiteY8" fmla="*/ 670334 h 1536983"/>
                  <a:gd name="connsiteX9" fmla="*/ 1263923 w 1292023"/>
                  <a:gd name="connsiteY9" fmla="*/ 768255 h 1536983"/>
                  <a:gd name="connsiteX10" fmla="*/ 1184188 w 1292023"/>
                  <a:gd name="connsiteY10" fmla="*/ 859183 h 1536983"/>
                  <a:gd name="connsiteX11" fmla="*/ 1080671 w 1292023"/>
                  <a:gd name="connsiteY11" fmla="*/ 845194 h 1536983"/>
                  <a:gd name="connsiteX12" fmla="*/ 1093260 w 1292023"/>
                  <a:gd name="connsiteY12" fmla="*/ 849390 h 1536983"/>
                  <a:gd name="connsiteX13" fmla="*/ 1051293 w 1292023"/>
                  <a:gd name="connsiteY13" fmla="*/ 857784 h 1536983"/>
                  <a:gd name="connsiteX14" fmla="*/ 1007929 w 1292023"/>
                  <a:gd name="connsiteY14" fmla="*/ 871772 h 1536983"/>
                  <a:gd name="connsiteX15" fmla="*/ 961765 w 1292023"/>
                  <a:gd name="connsiteY15" fmla="*/ 913739 h 1536983"/>
                  <a:gd name="connsiteX16" fmla="*/ 944979 w 1292023"/>
                  <a:gd name="connsiteY16" fmla="*/ 979487 h 1536983"/>
                  <a:gd name="connsiteX17" fmla="*/ 946378 w 1292023"/>
                  <a:gd name="connsiteY17" fmla="*/ 1091397 h 1536983"/>
                  <a:gd name="connsiteX18" fmla="*/ 1040896 w 1292023"/>
                  <a:gd name="connsiteY18" fmla="*/ 1536983 h 1536983"/>
                  <a:gd name="connsiteX19" fmla="*/ 0 w 1292023"/>
                  <a:gd name="connsiteY19" fmla="*/ 1150124 h 1536983"/>
                  <a:gd name="connsiteX20" fmla="*/ 34309 w 1292023"/>
                  <a:gd name="connsiteY20" fmla="*/ 1101189 h 1536983"/>
                  <a:gd name="connsiteX21" fmla="*/ 241343 w 1292023"/>
                  <a:gd name="connsiteY21" fmla="*/ 1024251 h 1536983"/>
                  <a:gd name="connsiteX22" fmla="*/ 409209 w 1292023"/>
                  <a:gd name="connsiteY22" fmla="*/ 1007464 h 1536983"/>
                  <a:gd name="connsiteX23" fmla="*/ 518321 w 1292023"/>
                  <a:gd name="connsiteY23" fmla="*/ 892756 h 1536983"/>
                  <a:gd name="connsiteX24" fmla="*/ 395220 w 1292023"/>
                  <a:gd name="connsiteY24" fmla="*/ 810222 h 1536983"/>
                  <a:gd name="connsiteX25" fmla="*/ 393820 w 1292023"/>
                  <a:gd name="connsiteY25" fmla="*/ 792037 h 1536983"/>
                  <a:gd name="connsiteX26" fmla="*/ 364444 w 1292023"/>
                  <a:gd name="connsiteY26" fmla="*/ 751469 h 1536983"/>
                  <a:gd name="connsiteX27" fmla="*/ 322478 w 1292023"/>
                  <a:gd name="connsiteY27" fmla="*/ 621374 h 1536983"/>
                  <a:gd name="connsiteX28" fmla="*/ 291703 w 1292023"/>
                  <a:gd name="connsiteY28" fmla="*/ 590599 h 1536983"/>
                  <a:gd name="connsiteX29" fmla="*/ 156011 w 1292023"/>
                  <a:gd name="connsiteY29" fmla="*/ 551430 h 1536983"/>
                  <a:gd name="connsiteX30" fmla="*/ 97258 w 1292023"/>
                  <a:gd name="connsiteY30" fmla="*/ 428329 h 1536983"/>
                  <a:gd name="connsiteX31" fmla="*/ 90264 w 1292023"/>
                  <a:gd name="connsiteY31" fmla="*/ 386362 h 1536983"/>
                  <a:gd name="connsiteX32" fmla="*/ 164404 w 1292023"/>
                  <a:gd name="connsiteY32" fmla="*/ 198913 h 1536983"/>
                  <a:gd name="connsiteX33" fmla="*/ 232950 w 1292023"/>
                  <a:gd name="connsiteY33" fmla="*/ 207306 h 1536983"/>
                  <a:gd name="connsiteX34" fmla="*/ 256730 w 1292023"/>
                  <a:gd name="connsiteY34" fmla="*/ 224092 h 1536983"/>
                  <a:gd name="connsiteX35" fmla="*/ 354651 w 1292023"/>
                  <a:gd name="connsiteY35" fmla="*/ 187722 h 1536983"/>
                  <a:gd name="connsiteX36" fmla="*/ 385427 w 1292023"/>
                  <a:gd name="connsiteY36" fmla="*/ 172333 h 1536983"/>
                  <a:gd name="connsiteX37" fmla="*/ 466562 w 1292023"/>
                  <a:gd name="connsiteY37" fmla="*/ 81407 h 1536983"/>
                  <a:gd name="connsiteX38" fmla="*/ 529512 w 1292023"/>
                  <a:gd name="connsiteY38" fmla="*/ 38041 h 1536983"/>
                  <a:gd name="connsiteX39" fmla="*/ 670798 w 1292023"/>
                  <a:gd name="connsiteY39" fmla="*/ 8665 h 1536983"/>
                  <a:gd name="connsiteX40" fmla="*/ 746338 w 1292023"/>
                  <a:gd name="connsiteY40" fmla="*/ 272 h 1536983"/>
                  <a:gd name="connsiteX0" fmla="*/ 826933 w 1372618"/>
                  <a:gd name="connsiteY0" fmla="*/ 272 h 1536983"/>
                  <a:gd name="connsiteX1" fmla="*/ 909467 w 1372618"/>
                  <a:gd name="connsiteY1" fmla="*/ 12861 h 1536983"/>
                  <a:gd name="connsiteX2" fmla="*/ 1178052 w 1372618"/>
                  <a:gd name="connsiteY2" fmla="*/ 131767 h 1536983"/>
                  <a:gd name="connsiteX3" fmla="*/ 1243799 w 1372618"/>
                  <a:gd name="connsiteY3" fmla="*/ 242277 h 1536983"/>
                  <a:gd name="connsiteX4" fmla="*/ 1264783 w 1372618"/>
                  <a:gd name="connsiteY4" fmla="*/ 317817 h 1536983"/>
                  <a:gd name="connsiteX5" fmla="*/ 1333327 w 1372618"/>
                  <a:gd name="connsiteY5" fmla="*/ 453508 h 1536983"/>
                  <a:gd name="connsiteX6" fmla="*/ 1340322 w 1372618"/>
                  <a:gd name="connsiteY6" fmla="*/ 554228 h 1536983"/>
                  <a:gd name="connsiteX7" fmla="*/ 1324934 w 1372618"/>
                  <a:gd name="connsiteY7" fmla="*/ 598992 h 1536983"/>
                  <a:gd name="connsiteX8" fmla="*/ 1331929 w 1372618"/>
                  <a:gd name="connsiteY8" fmla="*/ 670334 h 1536983"/>
                  <a:gd name="connsiteX9" fmla="*/ 1344518 w 1372618"/>
                  <a:gd name="connsiteY9" fmla="*/ 768255 h 1536983"/>
                  <a:gd name="connsiteX10" fmla="*/ 1264783 w 1372618"/>
                  <a:gd name="connsiteY10" fmla="*/ 859183 h 1536983"/>
                  <a:gd name="connsiteX11" fmla="*/ 1161266 w 1372618"/>
                  <a:gd name="connsiteY11" fmla="*/ 845194 h 1536983"/>
                  <a:gd name="connsiteX12" fmla="*/ 1173855 w 1372618"/>
                  <a:gd name="connsiteY12" fmla="*/ 849390 h 1536983"/>
                  <a:gd name="connsiteX13" fmla="*/ 1131888 w 1372618"/>
                  <a:gd name="connsiteY13" fmla="*/ 857784 h 1536983"/>
                  <a:gd name="connsiteX14" fmla="*/ 1088524 w 1372618"/>
                  <a:gd name="connsiteY14" fmla="*/ 871772 h 1536983"/>
                  <a:gd name="connsiteX15" fmla="*/ 1042360 w 1372618"/>
                  <a:gd name="connsiteY15" fmla="*/ 913739 h 1536983"/>
                  <a:gd name="connsiteX16" fmla="*/ 1025574 w 1372618"/>
                  <a:gd name="connsiteY16" fmla="*/ 979487 h 1536983"/>
                  <a:gd name="connsiteX17" fmla="*/ 1026973 w 1372618"/>
                  <a:gd name="connsiteY17" fmla="*/ 1091397 h 1536983"/>
                  <a:gd name="connsiteX18" fmla="*/ 1121491 w 1372618"/>
                  <a:gd name="connsiteY18" fmla="*/ 1536983 h 1536983"/>
                  <a:gd name="connsiteX19" fmla="*/ 0 w 1372618"/>
                  <a:gd name="connsiteY19" fmla="*/ 1464446 h 1536983"/>
                  <a:gd name="connsiteX20" fmla="*/ 114904 w 1372618"/>
                  <a:gd name="connsiteY20" fmla="*/ 1101189 h 1536983"/>
                  <a:gd name="connsiteX21" fmla="*/ 321938 w 1372618"/>
                  <a:gd name="connsiteY21" fmla="*/ 1024251 h 1536983"/>
                  <a:gd name="connsiteX22" fmla="*/ 489804 w 1372618"/>
                  <a:gd name="connsiteY22" fmla="*/ 1007464 h 1536983"/>
                  <a:gd name="connsiteX23" fmla="*/ 598916 w 1372618"/>
                  <a:gd name="connsiteY23" fmla="*/ 892756 h 1536983"/>
                  <a:gd name="connsiteX24" fmla="*/ 475815 w 1372618"/>
                  <a:gd name="connsiteY24" fmla="*/ 810222 h 1536983"/>
                  <a:gd name="connsiteX25" fmla="*/ 474415 w 1372618"/>
                  <a:gd name="connsiteY25" fmla="*/ 792037 h 1536983"/>
                  <a:gd name="connsiteX26" fmla="*/ 445039 w 1372618"/>
                  <a:gd name="connsiteY26" fmla="*/ 751469 h 1536983"/>
                  <a:gd name="connsiteX27" fmla="*/ 403073 w 1372618"/>
                  <a:gd name="connsiteY27" fmla="*/ 621374 h 1536983"/>
                  <a:gd name="connsiteX28" fmla="*/ 372298 w 1372618"/>
                  <a:gd name="connsiteY28" fmla="*/ 590599 h 1536983"/>
                  <a:gd name="connsiteX29" fmla="*/ 236606 w 1372618"/>
                  <a:gd name="connsiteY29" fmla="*/ 551430 h 1536983"/>
                  <a:gd name="connsiteX30" fmla="*/ 177853 w 1372618"/>
                  <a:gd name="connsiteY30" fmla="*/ 428329 h 1536983"/>
                  <a:gd name="connsiteX31" fmla="*/ 170859 w 1372618"/>
                  <a:gd name="connsiteY31" fmla="*/ 386362 h 1536983"/>
                  <a:gd name="connsiteX32" fmla="*/ 244999 w 1372618"/>
                  <a:gd name="connsiteY32" fmla="*/ 198913 h 1536983"/>
                  <a:gd name="connsiteX33" fmla="*/ 313545 w 1372618"/>
                  <a:gd name="connsiteY33" fmla="*/ 207306 h 1536983"/>
                  <a:gd name="connsiteX34" fmla="*/ 337325 w 1372618"/>
                  <a:gd name="connsiteY34" fmla="*/ 224092 h 1536983"/>
                  <a:gd name="connsiteX35" fmla="*/ 435246 w 1372618"/>
                  <a:gd name="connsiteY35" fmla="*/ 187722 h 1536983"/>
                  <a:gd name="connsiteX36" fmla="*/ 466022 w 1372618"/>
                  <a:gd name="connsiteY36" fmla="*/ 172333 h 1536983"/>
                  <a:gd name="connsiteX37" fmla="*/ 547157 w 1372618"/>
                  <a:gd name="connsiteY37" fmla="*/ 81407 h 1536983"/>
                  <a:gd name="connsiteX38" fmla="*/ 610107 w 1372618"/>
                  <a:gd name="connsiteY38" fmla="*/ 38041 h 1536983"/>
                  <a:gd name="connsiteX39" fmla="*/ 751393 w 1372618"/>
                  <a:gd name="connsiteY39" fmla="*/ 8665 h 1536983"/>
                  <a:gd name="connsiteX40" fmla="*/ 826933 w 1372618"/>
                  <a:gd name="connsiteY40" fmla="*/ 272 h 1536983"/>
                  <a:gd name="connsiteX0" fmla="*/ 826933 w 1372618"/>
                  <a:gd name="connsiteY0" fmla="*/ 272 h 1536983"/>
                  <a:gd name="connsiteX1" fmla="*/ 909467 w 1372618"/>
                  <a:gd name="connsiteY1" fmla="*/ 12861 h 1536983"/>
                  <a:gd name="connsiteX2" fmla="*/ 1178052 w 1372618"/>
                  <a:gd name="connsiteY2" fmla="*/ 131767 h 1536983"/>
                  <a:gd name="connsiteX3" fmla="*/ 1243799 w 1372618"/>
                  <a:gd name="connsiteY3" fmla="*/ 242277 h 1536983"/>
                  <a:gd name="connsiteX4" fmla="*/ 1264783 w 1372618"/>
                  <a:gd name="connsiteY4" fmla="*/ 317817 h 1536983"/>
                  <a:gd name="connsiteX5" fmla="*/ 1333327 w 1372618"/>
                  <a:gd name="connsiteY5" fmla="*/ 453508 h 1536983"/>
                  <a:gd name="connsiteX6" fmla="*/ 1340322 w 1372618"/>
                  <a:gd name="connsiteY6" fmla="*/ 554228 h 1536983"/>
                  <a:gd name="connsiteX7" fmla="*/ 1324934 w 1372618"/>
                  <a:gd name="connsiteY7" fmla="*/ 598992 h 1536983"/>
                  <a:gd name="connsiteX8" fmla="*/ 1331929 w 1372618"/>
                  <a:gd name="connsiteY8" fmla="*/ 670334 h 1536983"/>
                  <a:gd name="connsiteX9" fmla="*/ 1344518 w 1372618"/>
                  <a:gd name="connsiteY9" fmla="*/ 768255 h 1536983"/>
                  <a:gd name="connsiteX10" fmla="*/ 1264783 w 1372618"/>
                  <a:gd name="connsiteY10" fmla="*/ 859183 h 1536983"/>
                  <a:gd name="connsiteX11" fmla="*/ 1161266 w 1372618"/>
                  <a:gd name="connsiteY11" fmla="*/ 845194 h 1536983"/>
                  <a:gd name="connsiteX12" fmla="*/ 1173855 w 1372618"/>
                  <a:gd name="connsiteY12" fmla="*/ 849390 h 1536983"/>
                  <a:gd name="connsiteX13" fmla="*/ 1131888 w 1372618"/>
                  <a:gd name="connsiteY13" fmla="*/ 857784 h 1536983"/>
                  <a:gd name="connsiteX14" fmla="*/ 1088524 w 1372618"/>
                  <a:gd name="connsiteY14" fmla="*/ 871772 h 1536983"/>
                  <a:gd name="connsiteX15" fmla="*/ 1042360 w 1372618"/>
                  <a:gd name="connsiteY15" fmla="*/ 913739 h 1536983"/>
                  <a:gd name="connsiteX16" fmla="*/ 1025574 w 1372618"/>
                  <a:gd name="connsiteY16" fmla="*/ 979487 h 1536983"/>
                  <a:gd name="connsiteX17" fmla="*/ 1026973 w 1372618"/>
                  <a:gd name="connsiteY17" fmla="*/ 1091397 h 1536983"/>
                  <a:gd name="connsiteX18" fmla="*/ 1121491 w 1372618"/>
                  <a:gd name="connsiteY18" fmla="*/ 1536983 h 1536983"/>
                  <a:gd name="connsiteX19" fmla="*/ 0 w 1372618"/>
                  <a:gd name="connsiteY19" fmla="*/ 1464446 h 1536983"/>
                  <a:gd name="connsiteX20" fmla="*/ 114904 w 1372618"/>
                  <a:gd name="connsiteY20" fmla="*/ 1101189 h 1536983"/>
                  <a:gd name="connsiteX21" fmla="*/ 489804 w 1372618"/>
                  <a:gd name="connsiteY21" fmla="*/ 1007464 h 1536983"/>
                  <a:gd name="connsiteX22" fmla="*/ 598916 w 1372618"/>
                  <a:gd name="connsiteY22" fmla="*/ 892756 h 1536983"/>
                  <a:gd name="connsiteX23" fmla="*/ 475815 w 1372618"/>
                  <a:gd name="connsiteY23" fmla="*/ 810222 h 1536983"/>
                  <a:gd name="connsiteX24" fmla="*/ 474415 w 1372618"/>
                  <a:gd name="connsiteY24" fmla="*/ 792037 h 1536983"/>
                  <a:gd name="connsiteX25" fmla="*/ 445039 w 1372618"/>
                  <a:gd name="connsiteY25" fmla="*/ 751469 h 1536983"/>
                  <a:gd name="connsiteX26" fmla="*/ 403073 w 1372618"/>
                  <a:gd name="connsiteY26" fmla="*/ 621374 h 1536983"/>
                  <a:gd name="connsiteX27" fmla="*/ 372298 w 1372618"/>
                  <a:gd name="connsiteY27" fmla="*/ 590599 h 1536983"/>
                  <a:gd name="connsiteX28" fmla="*/ 236606 w 1372618"/>
                  <a:gd name="connsiteY28" fmla="*/ 551430 h 1536983"/>
                  <a:gd name="connsiteX29" fmla="*/ 177853 w 1372618"/>
                  <a:gd name="connsiteY29" fmla="*/ 428329 h 1536983"/>
                  <a:gd name="connsiteX30" fmla="*/ 170859 w 1372618"/>
                  <a:gd name="connsiteY30" fmla="*/ 386362 h 1536983"/>
                  <a:gd name="connsiteX31" fmla="*/ 244999 w 1372618"/>
                  <a:gd name="connsiteY31" fmla="*/ 198913 h 1536983"/>
                  <a:gd name="connsiteX32" fmla="*/ 313545 w 1372618"/>
                  <a:gd name="connsiteY32" fmla="*/ 207306 h 1536983"/>
                  <a:gd name="connsiteX33" fmla="*/ 337325 w 1372618"/>
                  <a:gd name="connsiteY33" fmla="*/ 224092 h 1536983"/>
                  <a:gd name="connsiteX34" fmla="*/ 435246 w 1372618"/>
                  <a:gd name="connsiteY34" fmla="*/ 187722 h 1536983"/>
                  <a:gd name="connsiteX35" fmla="*/ 466022 w 1372618"/>
                  <a:gd name="connsiteY35" fmla="*/ 172333 h 1536983"/>
                  <a:gd name="connsiteX36" fmla="*/ 547157 w 1372618"/>
                  <a:gd name="connsiteY36" fmla="*/ 81407 h 1536983"/>
                  <a:gd name="connsiteX37" fmla="*/ 610107 w 1372618"/>
                  <a:gd name="connsiteY37" fmla="*/ 38041 h 1536983"/>
                  <a:gd name="connsiteX38" fmla="*/ 751393 w 1372618"/>
                  <a:gd name="connsiteY38" fmla="*/ 8665 h 1536983"/>
                  <a:gd name="connsiteX39" fmla="*/ 826933 w 1372618"/>
                  <a:gd name="connsiteY39" fmla="*/ 272 h 1536983"/>
                  <a:gd name="connsiteX0" fmla="*/ 826933 w 1372618"/>
                  <a:gd name="connsiteY0" fmla="*/ 272 h 1536983"/>
                  <a:gd name="connsiteX1" fmla="*/ 909467 w 1372618"/>
                  <a:gd name="connsiteY1" fmla="*/ 12861 h 1536983"/>
                  <a:gd name="connsiteX2" fmla="*/ 1178052 w 1372618"/>
                  <a:gd name="connsiteY2" fmla="*/ 131767 h 1536983"/>
                  <a:gd name="connsiteX3" fmla="*/ 1243799 w 1372618"/>
                  <a:gd name="connsiteY3" fmla="*/ 242277 h 1536983"/>
                  <a:gd name="connsiteX4" fmla="*/ 1264783 w 1372618"/>
                  <a:gd name="connsiteY4" fmla="*/ 317817 h 1536983"/>
                  <a:gd name="connsiteX5" fmla="*/ 1333327 w 1372618"/>
                  <a:gd name="connsiteY5" fmla="*/ 453508 h 1536983"/>
                  <a:gd name="connsiteX6" fmla="*/ 1340322 w 1372618"/>
                  <a:gd name="connsiteY6" fmla="*/ 554228 h 1536983"/>
                  <a:gd name="connsiteX7" fmla="*/ 1324934 w 1372618"/>
                  <a:gd name="connsiteY7" fmla="*/ 598992 h 1536983"/>
                  <a:gd name="connsiteX8" fmla="*/ 1331929 w 1372618"/>
                  <a:gd name="connsiteY8" fmla="*/ 670334 h 1536983"/>
                  <a:gd name="connsiteX9" fmla="*/ 1344518 w 1372618"/>
                  <a:gd name="connsiteY9" fmla="*/ 768255 h 1536983"/>
                  <a:gd name="connsiteX10" fmla="*/ 1264783 w 1372618"/>
                  <a:gd name="connsiteY10" fmla="*/ 859183 h 1536983"/>
                  <a:gd name="connsiteX11" fmla="*/ 1161266 w 1372618"/>
                  <a:gd name="connsiteY11" fmla="*/ 845194 h 1536983"/>
                  <a:gd name="connsiteX12" fmla="*/ 1173855 w 1372618"/>
                  <a:gd name="connsiteY12" fmla="*/ 849390 h 1536983"/>
                  <a:gd name="connsiteX13" fmla="*/ 1131888 w 1372618"/>
                  <a:gd name="connsiteY13" fmla="*/ 857784 h 1536983"/>
                  <a:gd name="connsiteX14" fmla="*/ 1088524 w 1372618"/>
                  <a:gd name="connsiteY14" fmla="*/ 871772 h 1536983"/>
                  <a:gd name="connsiteX15" fmla="*/ 1042360 w 1372618"/>
                  <a:gd name="connsiteY15" fmla="*/ 913739 h 1536983"/>
                  <a:gd name="connsiteX16" fmla="*/ 1025574 w 1372618"/>
                  <a:gd name="connsiteY16" fmla="*/ 979487 h 1536983"/>
                  <a:gd name="connsiteX17" fmla="*/ 1026973 w 1372618"/>
                  <a:gd name="connsiteY17" fmla="*/ 1091397 h 1536983"/>
                  <a:gd name="connsiteX18" fmla="*/ 1121491 w 1372618"/>
                  <a:gd name="connsiteY18" fmla="*/ 1536983 h 1536983"/>
                  <a:gd name="connsiteX19" fmla="*/ 0 w 1372618"/>
                  <a:gd name="connsiteY19" fmla="*/ 1464446 h 1536983"/>
                  <a:gd name="connsiteX20" fmla="*/ 489804 w 1372618"/>
                  <a:gd name="connsiteY20" fmla="*/ 1007464 h 1536983"/>
                  <a:gd name="connsiteX21" fmla="*/ 598916 w 1372618"/>
                  <a:gd name="connsiteY21" fmla="*/ 892756 h 1536983"/>
                  <a:gd name="connsiteX22" fmla="*/ 475815 w 1372618"/>
                  <a:gd name="connsiteY22" fmla="*/ 810222 h 1536983"/>
                  <a:gd name="connsiteX23" fmla="*/ 474415 w 1372618"/>
                  <a:gd name="connsiteY23" fmla="*/ 792037 h 1536983"/>
                  <a:gd name="connsiteX24" fmla="*/ 445039 w 1372618"/>
                  <a:gd name="connsiteY24" fmla="*/ 751469 h 1536983"/>
                  <a:gd name="connsiteX25" fmla="*/ 403073 w 1372618"/>
                  <a:gd name="connsiteY25" fmla="*/ 621374 h 1536983"/>
                  <a:gd name="connsiteX26" fmla="*/ 372298 w 1372618"/>
                  <a:gd name="connsiteY26" fmla="*/ 590599 h 1536983"/>
                  <a:gd name="connsiteX27" fmla="*/ 236606 w 1372618"/>
                  <a:gd name="connsiteY27" fmla="*/ 551430 h 1536983"/>
                  <a:gd name="connsiteX28" fmla="*/ 177853 w 1372618"/>
                  <a:gd name="connsiteY28" fmla="*/ 428329 h 1536983"/>
                  <a:gd name="connsiteX29" fmla="*/ 170859 w 1372618"/>
                  <a:gd name="connsiteY29" fmla="*/ 386362 h 1536983"/>
                  <a:gd name="connsiteX30" fmla="*/ 244999 w 1372618"/>
                  <a:gd name="connsiteY30" fmla="*/ 198913 h 1536983"/>
                  <a:gd name="connsiteX31" fmla="*/ 313545 w 1372618"/>
                  <a:gd name="connsiteY31" fmla="*/ 207306 h 1536983"/>
                  <a:gd name="connsiteX32" fmla="*/ 337325 w 1372618"/>
                  <a:gd name="connsiteY32" fmla="*/ 224092 h 1536983"/>
                  <a:gd name="connsiteX33" fmla="*/ 435246 w 1372618"/>
                  <a:gd name="connsiteY33" fmla="*/ 187722 h 1536983"/>
                  <a:gd name="connsiteX34" fmla="*/ 466022 w 1372618"/>
                  <a:gd name="connsiteY34" fmla="*/ 172333 h 1536983"/>
                  <a:gd name="connsiteX35" fmla="*/ 547157 w 1372618"/>
                  <a:gd name="connsiteY35" fmla="*/ 81407 h 1536983"/>
                  <a:gd name="connsiteX36" fmla="*/ 610107 w 1372618"/>
                  <a:gd name="connsiteY36" fmla="*/ 38041 h 1536983"/>
                  <a:gd name="connsiteX37" fmla="*/ 751393 w 1372618"/>
                  <a:gd name="connsiteY37" fmla="*/ 8665 h 1536983"/>
                  <a:gd name="connsiteX38" fmla="*/ 826933 w 1372618"/>
                  <a:gd name="connsiteY38" fmla="*/ 272 h 1536983"/>
                  <a:gd name="connsiteX0" fmla="*/ 826933 w 1372618"/>
                  <a:gd name="connsiteY0" fmla="*/ 272 h 1536983"/>
                  <a:gd name="connsiteX1" fmla="*/ 909467 w 1372618"/>
                  <a:gd name="connsiteY1" fmla="*/ 12861 h 1536983"/>
                  <a:gd name="connsiteX2" fmla="*/ 1178052 w 1372618"/>
                  <a:gd name="connsiteY2" fmla="*/ 131767 h 1536983"/>
                  <a:gd name="connsiteX3" fmla="*/ 1243799 w 1372618"/>
                  <a:gd name="connsiteY3" fmla="*/ 242277 h 1536983"/>
                  <a:gd name="connsiteX4" fmla="*/ 1264783 w 1372618"/>
                  <a:gd name="connsiteY4" fmla="*/ 317817 h 1536983"/>
                  <a:gd name="connsiteX5" fmla="*/ 1333327 w 1372618"/>
                  <a:gd name="connsiteY5" fmla="*/ 453508 h 1536983"/>
                  <a:gd name="connsiteX6" fmla="*/ 1340322 w 1372618"/>
                  <a:gd name="connsiteY6" fmla="*/ 554228 h 1536983"/>
                  <a:gd name="connsiteX7" fmla="*/ 1324934 w 1372618"/>
                  <a:gd name="connsiteY7" fmla="*/ 598992 h 1536983"/>
                  <a:gd name="connsiteX8" fmla="*/ 1331929 w 1372618"/>
                  <a:gd name="connsiteY8" fmla="*/ 670334 h 1536983"/>
                  <a:gd name="connsiteX9" fmla="*/ 1344518 w 1372618"/>
                  <a:gd name="connsiteY9" fmla="*/ 768255 h 1536983"/>
                  <a:gd name="connsiteX10" fmla="*/ 1264783 w 1372618"/>
                  <a:gd name="connsiteY10" fmla="*/ 859183 h 1536983"/>
                  <a:gd name="connsiteX11" fmla="*/ 1161266 w 1372618"/>
                  <a:gd name="connsiteY11" fmla="*/ 845194 h 1536983"/>
                  <a:gd name="connsiteX12" fmla="*/ 1173855 w 1372618"/>
                  <a:gd name="connsiteY12" fmla="*/ 849390 h 1536983"/>
                  <a:gd name="connsiteX13" fmla="*/ 1131888 w 1372618"/>
                  <a:gd name="connsiteY13" fmla="*/ 857784 h 1536983"/>
                  <a:gd name="connsiteX14" fmla="*/ 1088524 w 1372618"/>
                  <a:gd name="connsiteY14" fmla="*/ 871772 h 1536983"/>
                  <a:gd name="connsiteX15" fmla="*/ 1042360 w 1372618"/>
                  <a:gd name="connsiteY15" fmla="*/ 913739 h 1536983"/>
                  <a:gd name="connsiteX16" fmla="*/ 1025574 w 1372618"/>
                  <a:gd name="connsiteY16" fmla="*/ 979487 h 1536983"/>
                  <a:gd name="connsiteX17" fmla="*/ 1026973 w 1372618"/>
                  <a:gd name="connsiteY17" fmla="*/ 1091397 h 1536983"/>
                  <a:gd name="connsiteX18" fmla="*/ 1121491 w 1372618"/>
                  <a:gd name="connsiteY18" fmla="*/ 1536983 h 1536983"/>
                  <a:gd name="connsiteX19" fmla="*/ 0 w 1372618"/>
                  <a:gd name="connsiteY19" fmla="*/ 1464446 h 1536983"/>
                  <a:gd name="connsiteX20" fmla="*/ 530103 w 1372618"/>
                  <a:gd name="connsiteY20" fmla="*/ 1200893 h 1536983"/>
                  <a:gd name="connsiteX21" fmla="*/ 598916 w 1372618"/>
                  <a:gd name="connsiteY21" fmla="*/ 892756 h 1536983"/>
                  <a:gd name="connsiteX22" fmla="*/ 475815 w 1372618"/>
                  <a:gd name="connsiteY22" fmla="*/ 810222 h 1536983"/>
                  <a:gd name="connsiteX23" fmla="*/ 474415 w 1372618"/>
                  <a:gd name="connsiteY23" fmla="*/ 792037 h 1536983"/>
                  <a:gd name="connsiteX24" fmla="*/ 445039 w 1372618"/>
                  <a:gd name="connsiteY24" fmla="*/ 751469 h 1536983"/>
                  <a:gd name="connsiteX25" fmla="*/ 403073 w 1372618"/>
                  <a:gd name="connsiteY25" fmla="*/ 621374 h 1536983"/>
                  <a:gd name="connsiteX26" fmla="*/ 372298 w 1372618"/>
                  <a:gd name="connsiteY26" fmla="*/ 590599 h 1536983"/>
                  <a:gd name="connsiteX27" fmla="*/ 236606 w 1372618"/>
                  <a:gd name="connsiteY27" fmla="*/ 551430 h 1536983"/>
                  <a:gd name="connsiteX28" fmla="*/ 177853 w 1372618"/>
                  <a:gd name="connsiteY28" fmla="*/ 428329 h 1536983"/>
                  <a:gd name="connsiteX29" fmla="*/ 170859 w 1372618"/>
                  <a:gd name="connsiteY29" fmla="*/ 386362 h 1536983"/>
                  <a:gd name="connsiteX30" fmla="*/ 244999 w 1372618"/>
                  <a:gd name="connsiteY30" fmla="*/ 198913 h 1536983"/>
                  <a:gd name="connsiteX31" fmla="*/ 313545 w 1372618"/>
                  <a:gd name="connsiteY31" fmla="*/ 207306 h 1536983"/>
                  <a:gd name="connsiteX32" fmla="*/ 337325 w 1372618"/>
                  <a:gd name="connsiteY32" fmla="*/ 224092 h 1536983"/>
                  <a:gd name="connsiteX33" fmla="*/ 435246 w 1372618"/>
                  <a:gd name="connsiteY33" fmla="*/ 187722 h 1536983"/>
                  <a:gd name="connsiteX34" fmla="*/ 466022 w 1372618"/>
                  <a:gd name="connsiteY34" fmla="*/ 172333 h 1536983"/>
                  <a:gd name="connsiteX35" fmla="*/ 547157 w 1372618"/>
                  <a:gd name="connsiteY35" fmla="*/ 81407 h 1536983"/>
                  <a:gd name="connsiteX36" fmla="*/ 610107 w 1372618"/>
                  <a:gd name="connsiteY36" fmla="*/ 38041 h 1536983"/>
                  <a:gd name="connsiteX37" fmla="*/ 751393 w 1372618"/>
                  <a:gd name="connsiteY37" fmla="*/ 8665 h 1536983"/>
                  <a:gd name="connsiteX38" fmla="*/ 826933 w 1372618"/>
                  <a:gd name="connsiteY38" fmla="*/ 272 h 1536983"/>
                  <a:gd name="connsiteX0" fmla="*/ 746337 w 1292022"/>
                  <a:gd name="connsiteY0" fmla="*/ 272 h 1536983"/>
                  <a:gd name="connsiteX1" fmla="*/ 828871 w 1292022"/>
                  <a:gd name="connsiteY1" fmla="*/ 12861 h 1536983"/>
                  <a:gd name="connsiteX2" fmla="*/ 1097456 w 1292022"/>
                  <a:gd name="connsiteY2" fmla="*/ 131767 h 1536983"/>
                  <a:gd name="connsiteX3" fmla="*/ 1163203 w 1292022"/>
                  <a:gd name="connsiteY3" fmla="*/ 242277 h 1536983"/>
                  <a:gd name="connsiteX4" fmla="*/ 1184187 w 1292022"/>
                  <a:gd name="connsiteY4" fmla="*/ 317817 h 1536983"/>
                  <a:gd name="connsiteX5" fmla="*/ 1252731 w 1292022"/>
                  <a:gd name="connsiteY5" fmla="*/ 453508 h 1536983"/>
                  <a:gd name="connsiteX6" fmla="*/ 1259726 w 1292022"/>
                  <a:gd name="connsiteY6" fmla="*/ 554228 h 1536983"/>
                  <a:gd name="connsiteX7" fmla="*/ 1244338 w 1292022"/>
                  <a:gd name="connsiteY7" fmla="*/ 598992 h 1536983"/>
                  <a:gd name="connsiteX8" fmla="*/ 1251333 w 1292022"/>
                  <a:gd name="connsiteY8" fmla="*/ 670334 h 1536983"/>
                  <a:gd name="connsiteX9" fmla="*/ 1263922 w 1292022"/>
                  <a:gd name="connsiteY9" fmla="*/ 768255 h 1536983"/>
                  <a:gd name="connsiteX10" fmla="*/ 1184187 w 1292022"/>
                  <a:gd name="connsiteY10" fmla="*/ 859183 h 1536983"/>
                  <a:gd name="connsiteX11" fmla="*/ 1080670 w 1292022"/>
                  <a:gd name="connsiteY11" fmla="*/ 845194 h 1536983"/>
                  <a:gd name="connsiteX12" fmla="*/ 1093259 w 1292022"/>
                  <a:gd name="connsiteY12" fmla="*/ 849390 h 1536983"/>
                  <a:gd name="connsiteX13" fmla="*/ 1051292 w 1292022"/>
                  <a:gd name="connsiteY13" fmla="*/ 857784 h 1536983"/>
                  <a:gd name="connsiteX14" fmla="*/ 1007928 w 1292022"/>
                  <a:gd name="connsiteY14" fmla="*/ 871772 h 1536983"/>
                  <a:gd name="connsiteX15" fmla="*/ 961764 w 1292022"/>
                  <a:gd name="connsiteY15" fmla="*/ 913739 h 1536983"/>
                  <a:gd name="connsiteX16" fmla="*/ 944978 w 1292022"/>
                  <a:gd name="connsiteY16" fmla="*/ 979487 h 1536983"/>
                  <a:gd name="connsiteX17" fmla="*/ 946377 w 1292022"/>
                  <a:gd name="connsiteY17" fmla="*/ 1091397 h 1536983"/>
                  <a:gd name="connsiteX18" fmla="*/ 1040895 w 1292022"/>
                  <a:gd name="connsiteY18" fmla="*/ 1536983 h 1536983"/>
                  <a:gd name="connsiteX19" fmla="*/ 0 w 1292022"/>
                  <a:gd name="connsiteY19" fmla="*/ 1528923 h 1536983"/>
                  <a:gd name="connsiteX20" fmla="*/ 449507 w 1292022"/>
                  <a:gd name="connsiteY20" fmla="*/ 1200893 h 1536983"/>
                  <a:gd name="connsiteX21" fmla="*/ 518320 w 1292022"/>
                  <a:gd name="connsiteY21" fmla="*/ 892756 h 1536983"/>
                  <a:gd name="connsiteX22" fmla="*/ 395219 w 1292022"/>
                  <a:gd name="connsiteY22" fmla="*/ 810222 h 1536983"/>
                  <a:gd name="connsiteX23" fmla="*/ 393819 w 1292022"/>
                  <a:gd name="connsiteY23" fmla="*/ 792037 h 1536983"/>
                  <a:gd name="connsiteX24" fmla="*/ 364443 w 1292022"/>
                  <a:gd name="connsiteY24" fmla="*/ 751469 h 1536983"/>
                  <a:gd name="connsiteX25" fmla="*/ 322477 w 1292022"/>
                  <a:gd name="connsiteY25" fmla="*/ 621374 h 1536983"/>
                  <a:gd name="connsiteX26" fmla="*/ 291702 w 1292022"/>
                  <a:gd name="connsiteY26" fmla="*/ 590599 h 1536983"/>
                  <a:gd name="connsiteX27" fmla="*/ 156010 w 1292022"/>
                  <a:gd name="connsiteY27" fmla="*/ 551430 h 1536983"/>
                  <a:gd name="connsiteX28" fmla="*/ 97257 w 1292022"/>
                  <a:gd name="connsiteY28" fmla="*/ 428329 h 1536983"/>
                  <a:gd name="connsiteX29" fmla="*/ 90263 w 1292022"/>
                  <a:gd name="connsiteY29" fmla="*/ 386362 h 1536983"/>
                  <a:gd name="connsiteX30" fmla="*/ 164403 w 1292022"/>
                  <a:gd name="connsiteY30" fmla="*/ 198913 h 1536983"/>
                  <a:gd name="connsiteX31" fmla="*/ 232949 w 1292022"/>
                  <a:gd name="connsiteY31" fmla="*/ 207306 h 1536983"/>
                  <a:gd name="connsiteX32" fmla="*/ 256729 w 1292022"/>
                  <a:gd name="connsiteY32" fmla="*/ 224092 h 1536983"/>
                  <a:gd name="connsiteX33" fmla="*/ 354650 w 1292022"/>
                  <a:gd name="connsiteY33" fmla="*/ 187722 h 1536983"/>
                  <a:gd name="connsiteX34" fmla="*/ 385426 w 1292022"/>
                  <a:gd name="connsiteY34" fmla="*/ 172333 h 1536983"/>
                  <a:gd name="connsiteX35" fmla="*/ 466561 w 1292022"/>
                  <a:gd name="connsiteY35" fmla="*/ 81407 h 1536983"/>
                  <a:gd name="connsiteX36" fmla="*/ 529511 w 1292022"/>
                  <a:gd name="connsiteY36" fmla="*/ 38041 h 1536983"/>
                  <a:gd name="connsiteX37" fmla="*/ 670797 w 1292022"/>
                  <a:gd name="connsiteY37" fmla="*/ 8665 h 1536983"/>
                  <a:gd name="connsiteX38" fmla="*/ 746337 w 1292022"/>
                  <a:gd name="connsiteY38" fmla="*/ 272 h 1536983"/>
                  <a:gd name="connsiteX0" fmla="*/ 746337 w 1292022"/>
                  <a:gd name="connsiteY0" fmla="*/ 272 h 1536983"/>
                  <a:gd name="connsiteX1" fmla="*/ 828871 w 1292022"/>
                  <a:gd name="connsiteY1" fmla="*/ 12861 h 1536983"/>
                  <a:gd name="connsiteX2" fmla="*/ 1097456 w 1292022"/>
                  <a:gd name="connsiteY2" fmla="*/ 131767 h 1536983"/>
                  <a:gd name="connsiteX3" fmla="*/ 1163203 w 1292022"/>
                  <a:gd name="connsiteY3" fmla="*/ 242277 h 1536983"/>
                  <a:gd name="connsiteX4" fmla="*/ 1184187 w 1292022"/>
                  <a:gd name="connsiteY4" fmla="*/ 317817 h 1536983"/>
                  <a:gd name="connsiteX5" fmla="*/ 1252731 w 1292022"/>
                  <a:gd name="connsiteY5" fmla="*/ 453508 h 1536983"/>
                  <a:gd name="connsiteX6" fmla="*/ 1259726 w 1292022"/>
                  <a:gd name="connsiteY6" fmla="*/ 554228 h 1536983"/>
                  <a:gd name="connsiteX7" fmla="*/ 1244338 w 1292022"/>
                  <a:gd name="connsiteY7" fmla="*/ 598992 h 1536983"/>
                  <a:gd name="connsiteX8" fmla="*/ 1251333 w 1292022"/>
                  <a:gd name="connsiteY8" fmla="*/ 670334 h 1536983"/>
                  <a:gd name="connsiteX9" fmla="*/ 1263922 w 1292022"/>
                  <a:gd name="connsiteY9" fmla="*/ 768255 h 1536983"/>
                  <a:gd name="connsiteX10" fmla="*/ 1184187 w 1292022"/>
                  <a:gd name="connsiteY10" fmla="*/ 859183 h 1536983"/>
                  <a:gd name="connsiteX11" fmla="*/ 1080670 w 1292022"/>
                  <a:gd name="connsiteY11" fmla="*/ 845194 h 1536983"/>
                  <a:gd name="connsiteX12" fmla="*/ 1093259 w 1292022"/>
                  <a:gd name="connsiteY12" fmla="*/ 849390 h 1536983"/>
                  <a:gd name="connsiteX13" fmla="*/ 1051292 w 1292022"/>
                  <a:gd name="connsiteY13" fmla="*/ 857784 h 1536983"/>
                  <a:gd name="connsiteX14" fmla="*/ 1007928 w 1292022"/>
                  <a:gd name="connsiteY14" fmla="*/ 871772 h 1536983"/>
                  <a:gd name="connsiteX15" fmla="*/ 961764 w 1292022"/>
                  <a:gd name="connsiteY15" fmla="*/ 913739 h 1536983"/>
                  <a:gd name="connsiteX16" fmla="*/ 944978 w 1292022"/>
                  <a:gd name="connsiteY16" fmla="*/ 979487 h 1536983"/>
                  <a:gd name="connsiteX17" fmla="*/ 946377 w 1292022"/>
                  <a:gd name="connsiteY17" fmla="*/ 1091397 h 1536983"/>
                  <a:gd name="connsiteX18" fmla="*/ 1040895 w 1292022"/>
                  <a:gd name="connsiteY18" fmla="*/ 1536983 h 1536983"/>
                  <a:gd name="connsiteX19" fmla="*/ 0 w 1292022"/>
                  <a:gd name="connsiteY19" fmla="*/ 1528923 h 1536983"/>
                  <a:gd name="connsiteX20" fmla="*/ 449507 w 1292022"/>
                  <a:gd name="connsiteY20" fmla="*/ 1200893 h 1536983"/>
                  <a:gd name="connsiteX21" fmla="*/ 518320 w 1292022"/>
                  <a:gd name="connsiteY21" fmla="*/ 892756 h 1536983"/>
                  <a:gd name="connsiteX22" fmla="*/ 395219 w 1292022"/>
                  <a:gd name="connsiteY22" fmla="*/ 810222 h 1536983"/>
                  <a:gd name="connsiteX23" fmla="*/ 393819 w 1292022"/>
                  <a:gd name="connsiteY23" fmla="*/ 792037 h 1536983"/>
                  <a:gd name="connsiteX24" fmla="*/ 364443 w 1292022"/>
                  <a:gd name="connsiteY24" fmla="*/ 751469 h 1536983"/>
                  <a:gd name="connsiteX25" fmla="*/ 322477 w 1292022"/>
                  <a:gd name="connsiteY25" fmla="*/ 621374 h 1536983"/>
                  <a:gd name="connsiteX26" fmla="*/ 291702 w 1292022"/>
                  <a:gd name="connsiteY26" fmla="*/ 590599 h 1536983"/>
                  <a:gd name="connsiteX27" fmla="*/ 156010 w 1292022"/>
                  <a:gd name="connsiteY27" fmla="*/ 551430 h 1536983"/>
                  <a:gd name="connsiteX28" fmla="*/ 97257 w 1292022"/>
                  <a:gd name="connsiteY28" fmla="*/ 428329 h 1536983"/>
                  <a:gd name="connsiteX29" fmla="*/ 90263 w 1292022"/>
                  <a:gd name="connsiteY29" fmla="*/ 386362 h 1536983"/>
                  <a:gd name="connsiteX30" fmla="*/ 164403 w 1292022"/>
                  <a:gd name="connsiteY30" fmla="*/ 198913 h 1536983"/>
                  <a:gd name="connsiteX31" fmla="*/ 232949 w 1292022"/>
                  <a:gd name="connsiteY31" fmla="*/ 207306 h 1536983"/>
                  <a:gd name="connsiteX32" fmla="*/ 256729 w 1292022"/>
                  <a:gd name="connsiteY32" fmla="*/ 224092 h 1536983"/>
                  <a:gd name="connsiteX33" fmla="*/ 354650 w 1292022"/>
                  <a:gd name="connsiteY33" fmla="*/ 187722 h 1536983"/>
                  <a:gd name="connsiteX34" fmla="*/ 385426 w 1292022"/>
                  <a:gd name="connsiteY34" fmla="*/ 172333 h 1536983"/>
                  <a:gd name="connsiteX35" fmla="*/ 466561 w 1292022"/>
                  <a:gd name="connsiteY35" fmla="*/ 81407 h 1536983"/>
                  <a:gd name="connsiteX36" fmla="*/ 529511 w 1292022"/>
                  <a:gd name="connsiteY36" fmla="*/ 38041 h 1536983"/>
                  <a:gd name="connsiteX37" fmla="*/ 670797 w 1292022"/>
                  <a:gd name="connsiteY37" fmla="*/ 8665 h 1536983"/>
                  <a:gd name="connsiteX38" fmla="*/ 746337 w 1292022"/>
                  <a:gd name="connsiteY38" fmla="*/ 272 h 1536983"/>
                  <a:gd name="connsiteX0" fmla="*/ 746337 w 1292022"/>
                  <a:gd name="connsiteY0" fmla="*/ 272 h 1545043"/>
                  <a:gd name="connsiteX1" fmla="*/ 828871 w 1292022"/>
                  <a:gd name="connsiteY1" fmla="*/ 12861 h 1545043"/>
                  <a:gd name="connsiteX2" fmla="*/ 1097456 w 1292022"/>
                  <a:gd name="connsiteY2" fmla="*/ 131767 h 1545043"/>
                  <a:gd name="connsiteX3" fmla="*/ 1163203 w 1292022"/>
                  <a:gd name="connsiteY3" fmla="*/ 242277 h 1545043"/>
                  <a:gd name="connsiteX4" fmla="*/ 1184187 w 1292022"/>
                  <a:gd name="connsiteY4" fmla="*/ 317817 h 1545043"/>
                  <a:gd name="connsiteX5" fmla="*/ 1252731 w 1292022"/>
                  <a:gd name="connsiteY5" fmla="*/ 453508 h 1545043"/>
                  <a:gd name="connsiteX6" fmla="*/ 1259726 w 1292022"/>
                  <a:gd name="connsiteY6" fmla="*/ 554228 h 1545043"/>
                  <a:gd name="connsiteX7" fmla="*/ 1244338 w 1292022"/>
                  <a:gd name="connsiteY7" fmla="*/ 598992 h 1545043"/>
                  <a:gd name="connsiteX8" fmla="*/ 1251333 w 1292022"/>
                  <a:gd name="connsiteY8" fmla="*/ 670334 h 1545043"/>
                  <a:gd name="connsiteX9" fmla="*/ 1263922 w 1292022"/>
                  <a:gd name="connsiteY9" fmla="*/ 768255 h 1545043"/>
                  <a:gd name="connsiteX10" fmla="*/ 1184187 w 1292022"/>
                  <a:gd name="connsiteY10" fmla="*/ 859183 h 1545043"/>
                  <a:gd name="connsiteX11" fmla="*/ 1080670 w 1292022"/>
                  <a:gd name="connsiteY11" fmla="*/ 845194 h 1545043"/>
                  <a:gd name="connsiteX12" fmla="*/ 1093259 w 1292022"/>
                  <a:gd name="connsiteY12" fmla="*/ 849390 h 1545043"/>
                  <a:gd name="connsiteX13" fmla="*/ 1051292 w 1292022"/>
                  <a:gd name="connsiteY13" fmla="*/ 857784 h 1545043"/>
                  <a:gd name="connsiteX14" fmla="*/ 1007928 w 1292022"/>
                  <a:gd name="connsiteY14" fmla="*/ 871772 h 1545043"/>
                  <a:gd name="connsiteX15" fmla="*/ 961764 w 1292022"/>
                  <a:gd name="connsiteY15" fmla="*/ 913739 h 1545043"/>
                  <a:gd name="connsiteX16" fmla="*/ 944978 w 1292022"/>
                  <a:gd name="connsiteY16" fmla="*/ 979487 h 1545043"/>
                  <a:gd name="connsiteX17" fmla="*/ 946377 w 1292022"/>
                  <a:gd name="connsiteY17" fmla="*/ 1091397 h 1545043"/>
                  <a:gd name="connsiteX18" fmla="*/ 1137610 w 1292022"/>
                  <a:gd name="connsiteY18" fmla="*/ 1545043 h 1545043"/>
                  <a:gd name="connsiteX19" fmla="*/ 0 w 1292022"/>
                  <a:gd name="connsiteY19" fmla="*/ 1528923 h 1545043"/>
                  <a:gd name="connsiteX20" fmla="*/ 449507 w 1292022"/>
                  <a:gd name="connsiteY20" fmla="*/ 1200893 h 1545043"/>
                  <a:gd name="connsiteX21" fmla="*/ 518320 w 1292022"/>
                  <a:gd name="connsiteY21" fmla="*/ 892756 h 1545043"/>
                  <a:gd name="connsiteX22" fmla="*/ 395219 w 1292022"/>
                  <a:gd name="connsiteY22" fmla="*/ 810222 h 1545043"/>
                  <a:gd name="connsiteX23" fmla="*/ 393819 w 1292022"/>
                  <a:gd name="connsiteY23" fmla="*/ 792037 h 1545043"/>
                  <a:gd name="connsiteX24" fmla="*/ 364443 w 1292022"/>
                  <a:gd name="connsiteY24" fmla="*/ 751469 h 1545043"/>
                  <a:gd name="connsiteX25" fmla="*/ 322477 w 1292022"/>
                  <a:gd name="connsiteY25" fmla="*/ 621374 h 1545043"/>
                  <a:gd name="connsiteX26" fmla="*/ 291702 w 1292022"/>
                  <a:gd name="connsiteY26" fmla="*/ 590599 h 1545043"/>
                  <a:gd name="connsiteX27" fmla="*/ 156010 w 1292022"/>
                  <a:gd name="connsiteY27" fmla="*/ 551430 h 1545043"/>
                  <a:gd name="connsiteX28" fmla="*/ 97257 w 1292022"/>
                  <a:gd name="connsiteY28" fmla="*/ 428329 h 1545043"/>
                  <a:gd name="connsiteX29" fmla="*/ 90263 w 1292022"/>
                  <a:gd name="connsiteY29" fmla="*/ 386362 h 1545043"/>
                  <a:gd name="connsiteX30" fmla="*/ 164403 w 1292022"/>
                  <a:gd name="connsiteY30" fmla="*/ 198913 h 1545043"/>
                  <a:gd name="connsiteX31" fmla="*/ 232949 w 1292022"/>
                  <a:gd name="connsiteY31" fmla="*/ 207306 h 1545043"/>
                  <a:gd name="connsiteX32" fmla="*/ 256729 w 1292022"/>
                  <a:gd name="connsiteY32" fmla="*/ 224092 h 1545043"/>
                  <a:gd name="connsiteX33" fmla="*/ 354650 w 1292022"/>
                  <a:gd name="connsiteY33" fmla="*/ 187722 h 1545043"/>
                  <a:gd name="connsiteX34" fmla="*/ 385426 w 1292022"/>
                  <a:gd name="connsiteY34" fmla="*/ 172333 h 1545043"/>
                  <a:gd name="connsiteX35" fmla="*/ 466561 w 1292022"/>
                  <a:gd name="connsiteY35" fmla="*/ 81407 h 1545043"/>
                  <a:gd name="connsiteX36" fmla="*/ 529511 w 1292022"/>
                  <a:gd name="connsiteY36" fmla="*/ 38041 h 1545043"/>
                  <a:gd name="connsiteX37" fmla="*/ 670797 w 1292022"/>
                  <a:gd name="connsiteY37" fmla="*/ 8665 h 1545043"/>
                  <a:gd name="connsiteX38" fmla="*/ 746337 w 1292022"/>
                  <a:gd name="connsiteY38" fmla="*/ 272 h 1545043"/>
                  <a:gd name="connsiteX0" fmla="*/ 746337 w 1292022"/>
                  <a:gd name="connsiteY0" fmla="*/ 272 h 1545043"/>
                  <a:gd name="connsiteX1" fmla="*/ 828871 w 1292022"/>
                  <a:gd name="connsiteY1" fmla="*/ 12861 h 1545043"/>
                  <a:gd name="connsiteX2" fmla="*/ 1097456 w 1292022"/>
                  <a:gd name="connsiteY2" fmla="*/ 131767 h 1545043"/>
                  <a:gd name="connsiteX3" fmla="*/ 1163203 w 1292022"/>
                  <a:gd name="connsiteY3" fmla="*/ 242277 h 1545043"/>
                  <a:gd name="connsiteX4" fmla="*/ 1184187 w 1292022"/>
                  <a:gd name="connsiteY4" fmla="*/ 317817 h 1545043"/>
                  <a:gd name="connsiteX5" fmla="*/ 1252731 w 1292022"/>
                  <a:gd name="connsiteY5" fmla="*/ 453508 h 1545043"/>
                  <a:gd name="connsiteX6" fmla="*/ 1259726 w 1292022"/>
                  <a:gd name="connsiteY6" fmla="*/ 554228 h 1545043"/>
                  <a:gd name="connsiteX7" fmla="*/ 1244338 w 1292022"/>
                  <a:gd name="connsiteY7" fmla="*/ 598992 h 1545043"/>
                  <a:gd name="connsiteX8" fmla="*/ 1251333 w 1292022"/>
                  <a:gd name="connsiteY8" fmla="*/ 670334 h 1545043"/>
                  <a:gd name="connsiteX9" fmla="*/ 1263922 w 1292022"/>
                  <a:gd name="connsiteY9" fmla="*/ 768255 h 1545043"/>
                  <a:gd name="connsiteX10" fmla="*/ 1184187 w 1292022"/>
                  <a:gd name="connsiteY10" fmla="*/ 859183 h 1545043"/>
                  <a:gd name="connsiteX11" fmla="*/ 1080670 w 1292022"/>
                  <a:gd name="connsiteY11" fmla="*/ 845194 h 1545043"/>
                  <a:gd name="connsiteX12" fmla="*/ 1093259 w 1292022"/>
                  <a:gd name="connsiteY12" fmla="*/ 849390 h 1545043"/>
                  <a:gd name="connsiteX13" fmla="*/ 1051292 w 1292022"/>
                  <a:gd name="connsiteY13" fmla="*/ 857784 h 1545043"/>
                  <a:gd name="connsiteX14" fmla="*/ 1007928 w 1292022"/>
                  <a:gd name="connsiteY14" fmla="*/ 871772 h 1545043"/>
                  <a:gd name="connsiteX15" fmla="*/ 961764 w 1292022"/>
                  <a:gd name="connsiteY15" fmla="*/ 913739 h 1545043"/>
                  <a:gd name="connsiteX16" fmla="*/ 944978 w 1292022"/>
                  <a:gd name="connsiteY16" fmla="*/ 979487 h 1545043"/>
                  <a:gd name="connsiteX17" fmla="*/ 906078 w 1292022"/>
                  <a:gd name="connsiteY17" fmla="*/ 1292885 h 1545043"/>
                  <a:gd name="connsiteX18" fmla="*/ 1137610 w 1292022"/>
                  <a:gd name="connsiteY18" fmla="*/ 1545043 h 1545043"/>
                  <a:gd name="connsiteX19" fmla="*/ 0 w 1292022"/>
                  <a:gd name="connsiteY19" fmla="*/ 1528923 h 1545043"/>
                  <a:gd name="connsiteX20" fmla="*/ 449507 w 1292022"/>
                  <a:gd name="connsiteY20" fmla="*/ 1200893 h 1545043"/>
                  <a:gd name="connsiteX21" fmla="*/ 518320 w 1292022"/>
                  <a:gd name="connsiteY21" fmla="*/ 892756 h 1545043"/>
                  <a:gd name="connsiteX22" fmla="*/ 395219 w 1292022"/>
                  <a:gd name="connsiteY22" fmla="*/ 810222 h 1545043"/>
                  <a:gd name="connsiteX23" fmla="*/ 393819 w 1292022"/>
                  <a:gd name="connsiteY23" fmla="*/ 792037 h 1545043"/>
                  <a:gd name="connsiteX24" fmla="*/ 364443 w 1292022"/>
                  <a:gd name="connsiteY24" fmla="*/ 751469 h 1545043"/>
                  <a:gd name="connsiteX25" fmla="*/ 322477 w 1292022"/>
                  <a:gd name="connsiteY25" fmla="*/ 621374 h 1545043"/>
                  <a:gd name="connsiteX26" fmla="*/ 291702 w 1292022"/>
                  <a:gd name="connsiteY26" fmla="*/ 590599 h 1545043"/>
                  <a:gd name="connsiteX27" fmla="*/ 156010 w 1292022"/>
                  <a:gd name="connsiteY27" fmla="*/ 551430 h 1545043"/>
                  <a:gd name="connsiteX28" fmla="*/ 97257 w 1292022"/>
                  <a:gd name="connsiteY28" fmla="*/ 428329 h 1545043"/>
                  <a:gd name="connsiteX29" fmla="*/ 90263 w 1292022"/>
                  <a:gd name="connsiteY29" fmla="*/ 386362 h 1545043"/>
                  <a:gd name="connsiteX30" fmla="*/ 164403 w 1292022"/>
                  <a:gd name="connsiteY30" fmla="*/ 198913 h 1545043"/>
                  <a:gd name="connsiteX31" fmla="*/ 232949 w 1292022"/>
                  <a:gd name="connsiteY31" fmla="*/ 207306 h 1545043"/>
                  <a:gd name="connsiteX32" fmla="*/ 256729 w 1292022"/>
                  <a:gd name="connsiteY32" fmla="*/ 224092 h 1545043"/>
                  <a:gd name="connsiteX33" fmla="*/ 354650 w 1292022"/>
                  <a:gd name="connsiteY33" fmla="*/ 187722 h 1545043"/>
                  <a:gd name="connsiteX34" fmla="*/ 385426 w 1292022"/>
                  <a:gd name="connsiteY34" fmla="*/ 172333 h 1545043"/>
                  <a:gd name="connsiteX35" fmla="*/ 466561 w 1292022"/>
                  <a:gd name="connsiteY35" fmla="*/ 81407 h 1545043"/>
                  <a:gd name="connsiteX36" fmla="*/ 529511 w 1292022"/>
                  <a:gd name="connsiteY36" fmla="*/ 38041 h 1545043"/>
                  <a:gd name="connsiteX37" fmla="*/ 670797 w 1292022"/>
                  <a:gd name="connsiteY37" fmla="*/ 8665 h 1545043"/>
                  <a:gd name="connsiteX38" fmla="*/ 746337 w 1292022"/>
                  <a:gd name="connsiteY38" fmla="*/ 272 h 1545043"/>
                  <a:gd name="connsiteX0" fmla="*/ 673203 w 1218888"/>
                  <a:gd name="connsiteY0" fmla="*/ 272 h 1545043"/>
                  <a:gd name="connsiteX1" fmla="*/ 755737 w 1218888"/>
                  <a:gd name="connsiteY1" fmla="*/ 12861 h 1545043"/>
                  <a:gd name="connsiteX2" fmla="*/ 1024322 w 1218888"/>
                  <a:gd name="connsiteY2" fmla="*/ 131767 h 1545043"/>
                  <a:gd name="connsiteX3" fmla="*/ 1090069 w 1218888"/>
                  <a:gd name="connsiteY3" fmla="*/ 242277 h 1545043"/>
                  <a:gd name="connsiteX4" fmla="*/ 1111053 w 1218888"/>
                  <a:gd name="connsiteY4" fmla="*/ 317817 h 1545043"/>
                  <a:gd name="connsiteX5" fmla="*/ 1179597 w 1218888"/>
                  <a:gd name="connsiteY5" fmla="*/ 453508 h 1545043"/>
                  <a:gd name="connsiteX6" fmla="*/ 1186592 w 1218888"/>
                  <a:gd name="connsiteY6" fmla="*/ 554228 h 1545043"/>
                  <a:gd name="connsiteX7" fmla="*/ 1171204 w 1218888"/>
                  <a:gd name="connsiteY7" fmla="*/ 598992 h 1545043"/>
                  <a:gd name="connsiteX8" fmla="*/ 1178199 w 1218888"/>
                  <a:gd name="connsiteY8" fmla="*/ 670334 h 1545043"/>
                  <a:gd name="connsiteX9" fmla="*/ 1190788 w 1218888"/>
                  <a:gd name="connsiteY9" fmla="*/ 768255 h 1545043"/>
                  <a:gd name="connsiteX10" fmla="*/ 1111053 w 1218888"/>
                  <a:gd name="connsiteY10" fmla="*/ 859183 h 1545043"/>
                  <a:gd name="connsiteX11" fmla="*/ 1007536 w 1218888"/>
                  <a:gd name="connsiteY11" fmla="*/ 845194 h 1545043"/>
                  <a:gd name="connsiteX12" fmla="*/ 1020125 w 1218888"/>
                  <a:gd name="connsiteY12" fmla="*/ 849390 h 1545043"/>
                  <a:gd name="connsiteX13" fmla="*/ 978158 w 1218888"/>
                  <a:gd name="connsiteY13" fmla="*/ 857784 h 1545043"/>
                  <a:gd name="connsiteX14" fmla="*/ 934794 w 1218888"/>
                  <a:gd name="connsiteY14" fmla="*/ 871772 h 1545043"/>
                  <a:gd name="connsiteX15" fmla="*/ 888630 w 1218888"/>
                  <a:gd name="connsiteY15" fmla="*/ 913739 h 1545043"/>
                  <a:gd name="connsiteX16" fmla="*/ 871844 w 1218888"/>
                  <a:gd name="connsiteY16" fmla="*/ 979487 h 1545043"/>
                  <a:gd name="connsiteX17" fmla="*/ 832944 w 1218888"/>
                  <a:gd name="connsiteY17" fmla="*/ 1292885 h 1545043"/>
                  <a:gd name="connsiteX18" fmla="*/ 1064476 w 1218888"/>
                  <a:gd name="connsiteY18" fmla="*/ 1545043 h 1545043"/>
                  <a:gd name="connsiteX19" fmla="*/ 88057 w 1218888"/>
                  <a:gd name="connsiteY19" fmla="*/ 1512804 h 1545043"/>
                  <a:gd name="connsiteX20" fmla="*/ 376373 w 1218888"/>
                  <a:gd name="connsiteY20" fmla="*/ 1200893 h 1545043"/>
                  <a:gd name="connsiteX21" fmla="*/ 445186 w 1218888"/>
                  <a:gd name="connsiteY21" fmla="*/ 892756 h 1545043"/>
                  <a:gd name="connsiteX22" fmla="*/ 322085 w 1218888"/>
                  <a:gd name="connsiteY22" fmla="*/ 810222 h 1545043"/>
                  <a:gd name="connsiteX23" fmla="*/ 320685 w 1218888"/>
                  <a:gd name="connsiteY23" fmla="*/ 792037 h 1545043"/>
                  <a:gd name="connsiteX24" fmla="*/ 291309 w 1218888"/>
                  <a:gd name="connsiteY24" fmla="*/ 751469 h 1545043"/>
                  <a:gd name="connsiteX25" fmla="*/ 249343 w 1218888"/>
                  <a:gd name="connsiteY25" fmla="*/ 621374 h 1545043"/>
                  <a:gd name="connsiteX26" fmla="*/ 218568 w 1218888"/>
                  <a:gd name="connsiteY26" fmla="*/ 590599 h 1545043"/>
                  <a:gd name="connsiteX27" fmla="*/ 82876 w 1218888"/>
                  <a:gd name="connsiteY27" fmla="*/ 551430 h 1545043"/>
                  <a:gd name="connsiteX28" fmla="*/ 24123 w 1218888"/>
                  <a:gd name="connsiteY28" fmla="*/ 428329 h 1545043"/>
                  <a:gd name="connsiteX29" fmla="*/ 17129 w 1218888"/>
                  <a:gd name="connsiteY29" fmla="*/ 386362 h 1545043"/>
                  <a:gd name="connsiteX30" fmla="*/ 91269 w 1218888"/>
                  <a:gd name="connsiteY30" fmla="*/ 198913 h 1545043"/>
                  <a:gd name="connsiteX31" fmla="*/ 159815 w 1218888"/>
                  <a:gd name="connsiteY31" fmla="*/ 207306 h 1545043"/>
                  <a:gd name="connsiteX32" fmla="*/ 183595 w 1218888"/>
                  <a:gd name="connsiteY32" fmla="*/ 224092 h 1545043"/>
                  <a:gd name="connsiteX33" fmla="*/ 281516 w 1218888"/>
                  <a:gd name="connsiteY33" fmla="*/ 187722 h 1545043"/>
                  <a:gd name="connsiteX34" fmla="*/ 312292 w 1218888"/>
                  <a:gd name="connsiteY34" fmla="*/ 172333 h 1545043"/>
                  <a:gd name="connsiteX35" fmla="*/ 393427 w 1218888"/>
                  <a:gd name="connsiteY35" fmla="*/ 81407 h 1545043"/>
                  <a:gd name="connsiteX36" fmla="*/ 456377 w 1218888"/>
                  <a:gd name="connsiteY36" fmla="*/ 38041 h 1545043"/>
                  <a:gd name="connsiteX37" fmla="*/ 597663 w 1218888"/>
                  <a:gd name="connsiteY37" fmla="*/ 8665 h 1545043"/>
                  <a:gd name="connsiteX38" fmla="*/ 673203 w 1218888"/>
                  <a:gd name="connsiteY38" fmla="*/ 272 h 1545043"/>
                  <a:gd name="connsiteX0" fmla="*/ 673203 w 1218888"/>
                  <a:gd name="connsiteY0" fmla="*/ 272 h 1545043"/>
                  <a:gd name="connsiteX1" fmla="*/ 755737 w 1218888"/>
                  <a:gd name="connsiteY1" fmla="*/ 12861 h 1545043"/>
                  <a:gd name="connsiteX2" fmla="*/ 1024322 w 1218888"/>
                  <a:gd name="connsiteY2" fmla="*/ 131767 h 1545043"/>
                  <a:gd name="connsiteX3" fmla="*/ 1090069 w 1218888"/>
                  <a:gd name="connsiteY3" fmla="*/ 242277 h 1545043"/>
                  <a:gd name="connsiteX4" fmla="*/ 1111053 w 1218888"/>
                  <a:gd name="connsiteY4" fmla="*/ 317817 h 1545043"/>
                  <a:gd name="connsiteX5" fmla="*/ 1179597 w 1218888"/>
                  <a:gd name="connsiteY5" fmla="*/ 453508 h 1545043"/>
                  <a:gd name="connsiteX6" fmla="*/ 1186592 w 1218888"/>
                  <a:gd name="connsiteY6" fmla="*/ 554228 h 1545043"/>
                  <a:gd name="connsiteX7" fmla="*/ 1171204 w 1218888"/>
                  <a:gd name="connsiteY7" fmla="*/ 598992 h 1545043"/>
                  <a:gd name="connsiteX8" fmla="*/ 1178199 w 1218888"/>
                  <a:gd name="connsiteY8" fmla="*/ 670334 h 1545043"/>
                  <a:gd name="connsiteX9" fmla="*/ 1190788 w 1218888"/>
                  <a:gd name="connsiteY9" fmla="*/ 768255 h 1545043"/>
                  <a:gd name="connsiteX10" fmla="*/ 1111053 w 1218888"/>
                  <a:gd name="connsiteY10" fmla="*/ 859183 h 1545043"/>
                  <a:gd name="connsiteX11" fmla="*/ 1007536 w 1218888"/>
                  <a:gd name="connsiteY11" fmla="*/ 845194 h 1545043"/>
                  <a:gd name="connsiteX12" fmla="*/ 1020125 w 1218888"/>
                  <a:gd name="connsiteY12" fmla="*/ 849390 h 1545043"/>
                  <a:gd name="connsiteX13" fmla="*/ 978158 w 1218888"/>
                  <a:gd name="connsiteY13" fmla="*/ 857784 h 1545043"/>
                  <a:gd name="connsiteX14" fmla="*/ 934794 w 1218888"/>
                  <a:gd name="connsiteY14" fmla="*/ 871772 h 1545043"/>
                  <a:gd name="connsiteX15" fmla="*/ 888630 w 1218888"/>
                  <a:gd name="connsiteY15" fmla="*/ 913739 h 1545043"/>
                  <a:gd name="connsiteX16" fmla="*/ 871844 w 1218888"/>
                  <a:gd name="connsiteY16" fmla="*/ 979487 h 1545043"/>
                  <a:gd name="connsiteX17" fmla="*/ 816825 w 1218888"/>
                  <a:gd name="connsiteY17" fmla="*/ 1196171 h 1545043"/>
                  <a:gd name="connsiteX18" fmla="*/ 1064476 w 1218888"/>
                  <a:gd name="connsiteY18" fmla="*/ 1545043 h 1545043"/>
                  <a:gd name="connsiteX19" fmla="*/ 88057 w 1218888"/>
                  <a:gd name="connsiteY19" fmla="*/ 1512804 h 1545043"/>
                  <a:gd name="connsiteX20" fmla="*/ 376373 w 1218888"/>
                  <a:gd name="connsiteY20" fmla="*/ 1200893 h 1545043"/>
                  <a:gd name="connsiteX21" fmla="*/ 445186 w 1218888"/>
                  <a:gd name="connsiteY21" fmla="*/ 892756 h 1545043"/>
                  <a:gd name="connsiteX22" fmla="*/ 322085 w 1218888"/>
                  <a:gd name="connsiteY22" fmla="*/ 810222 h 1545043"/>
                  <a:gd name="connsiteX23" fmla="*/ 320685 w 1218888"/>
                  <a:gd name="connsiteY23" fmla="*/ 792037 h 1545043"/>
                  <a:gd name="connsiteX24" fmla="*/ 291309 w 1218888"/>
                  <a:gd name="connsiteY24" fmla="*/ 751469 h 1545043"/>
                  <a:gd name="connsiteX25" fmla="*/ 249343 w 1218888"/>
                  <a:gd name="connsiteY25" fmla="*/ 621374 h 1545043"/>
                  <a:gd name="connsiteX26" fmla="*/ 218568 w 1218888"/>
                  <a:gd name="connsiteY26" fmla="*/ 590599 h 1545043"/>
                  <a:gd name="connsiteX27" fmla="*/ 82876 w 1218888"/>
                  <a:gd name="connsiteY27" fmla="*/ 551430 h 1545043"/>
                  <a:gd name="connsiteX28" fmla="*/ 24123 w 1218888"/>
                  <a:gd name="connsiteY28" fmla="*/ 428329 h 1545043"/>
                  <a:gd name="connsiteX29" fmla="*/ 17129 w 1218888"/>
                  <a:gd name="connsiteY29" fmla="*/ 386362 h 1545043"/>
                  <a:gd name="connsiteX30" fmla="*/ 91269 w 1218888"/>
                  <a:gd name="connsiteY30" fmla="*/ 198913 h 1545043"/>
                  <a:gd name="connsiteX31" fmla="*/ 159815 w 1218888"/>
                  <a:gd name="connsiteY31" fmla="*/ 207306 h 1545043"/>
                  <a:gd name="connsiteX32" fmla="*/ 183595 w 1218888"/>
                  <a:gd name="connsiteY32" fmla="*/ 224092 h 1545043"/>
                  <a:gd name="connsiteX33" fmla="*/ 281516 w 1218888"/>
                  <a:gd name="connsiteY33" fmla="*/ 187722 h 1545043"/>
                  <a:gd name="connsiteX34" fmla="*/ 312292 w 1218888"/>
                  <a:gd name="connsiteY34" fmla="*/ 172333 h 1545043"/>
                  <a:gd name="connsiteX35" fmla="*/ 393427 w 1218888"/>
                  <a:gd name="connsiteY35" fmla="*/ 81407 h 1545043"/>
                  <a:gd name="connsiteX36" fmla="*/ 456377 w 1218888"/>
                  <a:gd name="connsiteY36" fmla="*/ 38041 h 1545043"/>
                  <a:gd name="connsiteX37" fmla="*/ 597663 w 1218888"/>
                  <a:gd name="connsiteY37" fmla="*/ 8665 h 1545043"/>
                  <a:gd name="connsiteX38" fmla="*/ 673203 w 1218888"/>
                  <a:gd name="connsiteY38" fmla="*/ 272 h 1545043"/>
                  <a:gd name="connsiteX0" fmla="*/ 673203 w 1218888"/>
                  <a:gd name="connsiteY0" fmla="*/ 272 h 1520865"/>
                  <a:gd name="connsiteX1" fmla="*/ 755737 w 1218888"/>
                  <a:gd name="connsiteY1" fmla="*/ 12861 h 1520865"/>
                  <a:gd name="connsiteX2" fmla="*/ 1024322 w 1218888"/>
                  <a:gd name="connsiteY2" fmla="*/ 131767 h 1520865"/>
                  <a:gd name="connsiteX3" fmla="*/ 1090069 w 1218888"/>
                  <a:gd name="connsiteY3" fmla="*/ 242277 h 1520865"/>
                  <a:gd name="connsiteX4" fmla="*/ 1111053 w 1218888"/>
                  <a:gd name="connsiteY4" fmla="*/ 317817 h 1520865"/>
                  <a:gd name="connsiteX5" fmla="*/ 1179597 w 1218888"/>
                  <a:gd name="connsiteY5" fmla="*/ 453508 h 1520865"/>
                  <a:gd name="connsiteX6" fmla="*/ 1186592 w 1218888"/>
                  <a:gd name="connsiteY6" fmla="*/ 554228 h 1520865"/>
                  <a:gd name="connsiteX7" fmla="*/ 1171204 w 1218888"/>
                  <a:gd name="connsiteY7" fmla="*/ 598992 h 1520865"/>
                  <a:gd name="connsiteX8" fmla="*/ 1178199 w 1218888"/>
                  <a:gd name="connsiteY8" fmla="*/ 670334 h 1520865"/>
                  <a:gd name="connsiteX9" fmla="*/ 1190788 w 1218888"/>
                  <a:gd name="connsiteY9" fmla="*/ 768255 h 1520865"/>
                  <a:gd name="connsiteX10" fmla="*/ 1111053 w 1218888"/>
                  <a:gd name="connsiteY10" fmla="*/ 859183 h 1520865"/>
                  <a:gd name="connsiteX11" fmla="*/ 1007536 w 1218888"/>
                  <a:gd name="connsiteY11" fmla="*/ 845194 h 1520865"/>
                  <a:gd name="connsiteX12" fmla="*/ 1020125 w 1218888"/>
                  <a:gd name="connsiteY12" fmla="*/ 849390 h 1520865"/>
                  <a:gd name="connsiteX13" fmla="*/ 978158 w 1218888"/>
                  <a:gd name="connsiteY13" fmla="*/ 857784 h 1520865"/>
                  <a:gd name="connsiteX14" fmla="*/ 934794 w 1218888"/>
                  <a:gd name="connsiteY14" fmla="*/ 871772 h 1520865"/>
                  <a:gd name="connsiteX15" fmla="*/ 888630 w 1218888"/>
                  <a:gd name="connsiteY15" fmla="*/ 913739 h 1520865"/>
                  <a:gd name="connsiteX16" fmla="*/ 871844 w 1218888"/>
                  <a:gd name="connsiteY16" fmla="*/ 979487 h 1520865"/>
                  <a:gd name="connsiteX17" fmla="*/ 816825 w 1218888"/>
                  <a:gd name="connsiteY17" fmla="*/ 1196171 h 1520865"/>
                  <a:gd name="connsiteX18" fmla="*/ 1064476 w 1218888"/>
                  <a:gd name="connsiteY18" fmla="*/ 1520865 h 1520865"/>
                  <a:gd name="connsiteX19" fmla="*/ 88057 w 1218888"/>
                  <a:gd name="connsiteY19" fmla="*/ 1512804 h 1520865"/>
                  <a:gd name="connsiteX20" fmla="*/ 376373 w 1218888"/>
                  <a:gd name="connsiteY20" fmla="*/ 1200893 h 1520865"/>
                  <a:gd name="connsiteX21" fmla="*/ 445186 w 1218888"/>
                  <a:gd name="connsiteY21" fmla="*/ 892756 h 1520865"/>
                  <a:gd name="connsiteX22" fmla="*/ 322085 w 1218888"/>
                  <a:gd name="connsiteY22" fmla="*/ 810222 h 1520865"/>
                  <a:gd name="connsiteX23" fmla="*/ 320685 w 1218888"/>
                  <a:gd name="connsiteY23" fmla="*/ 792037 h 1520865"/>
                  <a:gd name="connsiteX24" fmla="*/ 291309 w 1218888"/>
                  <a:gd name="connsiteY24" fmla="*/ 751469 h 1520865"/>
                  <a:gd name="connsiteX25" fmla="*/ 249343 w 1218888"/>
                  <a:gd name="connsiteY25" fmla="*/ 621374 h 1520865"/>
                  <a:gd name="connsiteX26" fmla="*/ 218568 w 1218888"/>
                  <a:gd name="connsiteY26" fmla="*/ 590599 h 1520865"/>
                  <a:gd name="connsiteX27" fmla="*/ 82876 w 1218888"/>
                  <a:gd name="connsiteY27" fmla="*/ 551430 h 1520865"/>
                  <a:gd name="connsiteX28" fmla="*/ 24123 w 1218888"/>
                  <a:gd name="connsiteY28" fmla="*/ 428329 h 1520865"/>
                  <a:gd name="connsiteX29" fmla="*/ 17129 w 1218888"/>
                  <a:gd name="connsiteY29" fmla="*/ 386362 h 1520865"/>
                  <a:gd name="connsiteX30" fmla="*/ 91269 w 1218888"/>
                  <a:gd name="connsiteY30" fmla="*/ 198913 h 1520865"/>
                  <a:gd name="connsiteX31" fmla="*/ 159815 w 1218888"/>
                  <a:gd name="connsiteY31" fmla="*/ 207306 h 1520865"/>
                  <a:gd name="connsiteX32" fmla="*/ 183595 w 1218888"/>
                  <a:gd name="connsiteY32" fmla="*/ 224092 h 1520865"/>
                  <a:gd name="connsiteX33" fmla="*/ 281516 w 1218888"/>
                  <a:gd name="connsiteY33" fmla="*/ 187722 h 1520865"/>
                  <a:gd name="connsiteX34" fmla="*/ 312292 w 1218888"/>
                  <a:gd name="connsiteY34" fmla="*/ 172333 h 1520865"/>
                  <a:gd name="connsiteX35" fmla="*/ 393427 w 1218888"/>
                  <a:gd name="connsiteY35" fmla="*/ 81407 h 1520865"/>
                  <a:gd name="connsiteX36" fmla="*/ 456377 w 1218888"/>
                  <a:gd name="connsiteY36" fmla="*/ 38041 h 1520865"/>
                  <a:gd name="connsiteX37" fmla="*/ 597663 w 1218888"/>
                  <a:gd name="connsiteY37" fmla="*/ 8665 h 1520865"/>
                  <a:gd name="connsiteX38" fmla="*/ 673203 w 1218888"/>
                  <a:gd name="connsiteY38" fmla="*/ 272 h 1520865"/>
                  <a:gd name="connsiteX0" fmla="*/ 673203 w 1218888"/>
                  <a:gd name="connsiteY0" fmla="*/ 272 h 1520865"/>
                  <a:gd name="connsiteX1" fmla="*/ 755737 w 1218888"/>
                  <a:gd name="connsiteY1" fmla="*/ 12861 h 1520865"/>
                  <a:gd name="connsiteX2" fmla="*/ 1024322 w 1218888"/>
                  <a:gd name="connsiteY2" fmla="*/ 131767 h 1520865"/>
                  <a:gd name="connsiteX3" fmla="*/ 1090069 w 1218888"/>
                  <a:gd name="connsiteY3" fmla="*/ 242277 h 1520865"/>
                  <a:gd name="connsiteX4" fmla="*/ 1111053 w 1218888"/>
                  <a:gd name="connsiteY4" fmla="*/ 317817 h 1520865"/>
                  <a:gd name="connsiteX5" fmla="*/ 1179597 w 1218888"/>
                  <a:gd name="connsiteY5" fmla="*/ 453508 h 1520865"/>
                  <a:gd name="connsiteX6" fmla="*/ 1186592 w 1218888"/>
                  <a:gd name="connsiteY6" fmla="*/ 554228 h 1520865"/>
                  <a:gd name="connsiteX7" fmla="*/ 1171204 w 1218888"/>
                  <a:gd name="connsiteY7" fmla="*/ 598992 h 1520865"/>
                  <a:gd name="connsiteX8" fmla="*/ 1178199 w 1218888"/>
                  <a:gd name="connsiteY8" fmla="*/ 670334 h 1520865"/>
                  <a:gd name="connsiteX9" fmla="*/ 1190788 w 1218888"/>
                  <a:gd name="connsiteY9" fmla="*/ 768255 h 1520865"/>
                  <a:gd name="connsiteX10" fmla="*/ 1111053 w 1218888"/>
                  <a:gd name="connsiteY10" fmla="*/ 859183 h 1520865"/>
                  <a:gd name="connsiteX11" fmla="*/ 1007536 w 1218888"/>
                  <a:gd name="connsiteY11" fmla="*/ 845194 h 1520865"/>
                  <a:gd name="connsiteX12" fmla="*/ 1020125 w 1218888"/>
                  <a:gd name="connsiteY12" fmla="*/ 849390 h 1520865"/>
                  <a:gd name="connsiteX13" fmla="*/ 978158 w 1218888"/>
                  <a:gd name="connsiteY13" fmla="*/ 857784 h 1520865"/>
                  <a:gd name="connsiteX14" fmla="*/ 934794 w 1218888"/>
                  <a:gd name="connsiteY14" fmla="*/ 871772 h 1520865"/>
                  <a:gd name="connsiteX15" fmla="*/ 888630 w 1218888"/>
                  <a:gd name="connsiteY15" fmla="*/ 913739 h 1520865"/>
                  <a:gd name="connsiteX16" fmla="*/ 871844 w 1218888"/>
                  <a:gd name="connsiteY16" fmla="*/ 979487 h 1520865"/>
                  <a:gd name="connsiteX17" fmla="*/ 816825 w 1218888"/>
                  <a:gd name="connsiteY17" fmla="*/ 1196171 h 1520865"/>
                  <a:gd name="connsiteX18" fmla="*/ 1064476 w 1218888"/>
                  <a:gd name="connsiteY18" fmla="*/ 1520865 h 1520865"/>
                  <a:gd name="connsiteX19" fmla="*/ 88057 w 1218888"/>
                  <a:gd name="connsiteY19" fmla="*/ 1512804 h 1520865"/>
                  <a:gd name="connsiteX20" fmla="*/ 352194 w 1218888"/>
                  <a:gd name="connsiteY20" fmla="*/ 1160595 h 1520865"/>
                  <a:gd name="connsiteX21" fmla="*/ 445186 w 1218888"/>
                  <a:gd name="connsiteY21" fmla="*/ 892756 h 1520865"/>
                  <a:gd name="connsiteX22" fmla="*/ 322085 w 1218888"/>
                  <a:gd name="connsiteY22" fmla="*/ 810222 h 1520865"/>
                  <a:gd name="connsiteX23" fmla="*/ 320685 w 1218888"/>
                  <a:gd name="connsiteY23" fmla="*/ 792037 h 1520865"/>
                  <a:gd name="connsiteX24" fmla="*/ 291309 w 1218888"/>
                  <a:gd name="connsiteY24" fmla="*/ 751469 h 1520865"/>
                  <a:gd name="connsiteX25" fmla="*/ 249343 w 1218888"/>
                  <a:gd name="connsiteY25" fmla="*/ 621374 h 1520865"/>
                  <a:gd name="connsiteX26" fmla="*/ 218568 w 1218888"/>
                  <a:gd name="connsiteY26" fmla="*/ 590599 h 1520865"/>
                  <a:gd name="connsiteX27" fmla="*/ 82876 w 1218888"/>
                  <a:gd name="connsiteY27" fmla="*/ 551430 h 1520865"/>
                  <a:gd name="connsiteX28" fmla="*/ 24123 w 1218888"/>
                  <a:gd name="connsiteY28" fmla="*/ 428329 h 1520865"/>
                  <a:gd name="connsiteX29" fmla="*/ 17129 w 1218888"/>
                  <a:gd name="connsiteY29" fmla="*/ 386362 h 1520865"/>
                  <a:gd name="connsiteX30" fmla="*/ 91269 w 1218888"/>
                  <a:gd name="connsiteY30" fmla="*/ 198913 h 1520865"/>
                  <a:gd name="connsiteX31" fmla="*/ 159815 w 1218888"/>
                  <a:gd name="connsiteY31" fmla="*/ 207306 h 1520865"/>
                  <a:gd name="connsiteX32" fmla="*/ 183595 w 1218888"/>
                  <a:gd name="connsiteY32" fmla="*/ 224092 h 1520865"/>
                  <a:gd name="connsiteX33" fmla="*/ 281516 w 1218888"/>
                  <a:gd name="connsiteY33" fmla="*/ 187722 h 1520865"/>
                  <a:gd name="connsiteX34" fmla="*/ 312292 w 1218888"/>
                  <a:gd name="connsiteY34" fmla="*/ 172333 h 1520865"/>
                  <a:gd name="connsiteX35" fmla="*/ 393427 w 1218888"/>
                  <a:gd name="connsiteY35" fmla="*/ 81407 h 1520865"/>
                  <a:gd name="connsiteX36" fmla="*/ 456377 w 1218888"/>
                  <a:gd name="connsiteY36" fmla="*/ 38041 h 1520865"/>
                  <a:gd name="connsiteX37" fmla="*/ 597663 w 1218888"/>
                  <a:gd name="connsiteY37" fmla="*/ 8665 h 1520865"/>
                  <a:gd name="connsiteX38" fmla="*/ 673203 w 1218888"/>
                  <a:gd name="connsiteY38" fmla="*/ 272 h 1520865"/>
                  <a:gd name="connsiteX0" fmla="*/ 673203 w 1218888"/>
                  <a:gd name="connsiteY0" fmla="*/ 272 h 1520865"/>
                  <a:gd name="connsiteX1" fmla="*/ 755737 w 1218888"/>
                  <a:gd name="connsiteY1" fmla="*/ 12861 h 1520865"/>
                  <a:gd name="connsiteX2" fmla="*/ 1024322 w 1218888"/>
                  <a:gd name="connsiteY2" fmla="*/ 131767 h 1520865"/>
                  <a:gd name="connsiteX3" fmla="*/ 1090069 w 1218888"/>
                  <a:gd name="connsiteY3" fmla="*/ 242277 h 1520865"/>
                  <a:gd name="connsiteX4" fmla="*/ 1111053 w 1218888"/>
                  <a:gd name="connsiteY4" fmla="*/ 317817 h 1520865"/>
                  <a:gd name="connsiteX5" fmla="*/ 1179597 w 1218888"/>
                  <a:gd name="connsiteY5" fmla="*/ 453508 h 1520865"/>
                  <a:gd name="connsiteX6" fmla="*/ 1186592 w 1218888"/>
                  <a:gd name="connsiteY6" fmla="*/ 554228 h 1520865"/>
                  <a:gd name="connsiteX7" fmla="*/ 1171204 w 1218888"/>
                  <a:gd name="connsiteY7" fmla="*/ 598992 h 1520865"/>
                  <a:gd name="connsiteX8" fmla="*/ 1178199 w 1218888"/>
                  <a:gd name="connsiteY8" fmla="*/ 670334 h 1520865"/>
                  <a:gd name="connsiteX9" fmla="*/ 1190788 w 1218888"/>
                  <a:gd name="connsiteY9" fmla="*/ 768255 h 1520865"/>
                  <a:gd name="connsiteX10" fmla="*/ 1111053 w 1218888"/>
                  <a:gd name="connsiteY10" fmla="*/ 859183 h 1520865"/>
                  <a:gd name="connsiteX11" fmla="*/ 1007536 w 1218888"/>
                  <a:gd name="connsiteY11" fmla="*/ 845194 h 1520865"/>
                  <a:gd name="connsiteX12" fmla="*/ 1020125 w 1218888"/>
                  <a:gd name="connsiteY12" fmla="*/ 849390 h 1520865"/>
                  <a:gd name="connsiteX13" fmla="*/ 978158 w 1218888"/>
                  <a:gd name="connsiteY13" fmla="*/ 857784 h 1520865"/>
                  <a:gd name="connsiteX14" fmla="*/ 934794 w 1218888"/>
                  <a:gd name="connsiteY14" fmla="*/ 871772 h 1520865"/>
                  <a:gd name="connsiteX15" fmla="*/ 888630 w 1218888"/>
                  <a:gd name="connsiteY15" fmla="*/ 913739 h 1520865"/>
                  <a:gd name="connsiteX16" fmla="*/ 871844 w 1218888"/>
                  <a:gd name="connsiteY16" fmla="*/ 979487 h 1520865"/>
                  <a:gd name="connsiteX17" fmla="*/ 816825 w 1218888"/>
                  <a:gd name="connsiteY17" fmla="*/ 1196171 h 1520865"/>
                  <a:gd name="connsiteX18" fmla="*/ 1064476 w 1218888"/>
                  <a:gd name="connsiteY18" fmla="*/ 1520865 h 1520865"/>
                  <a:gd name="connsiteX19" fmla="*/ 88057 w 1218888"/>
                  <a:gd name="connsiteY19" fmla="*/ 1512804 h 1520865"/>
                  <a:gd name="connsiteX20" fmla="*/ 384432 w 1218888"/>
                  <a:gd name="connsiteY20" fmla="*/ 1160595 h 1520865"/>
                  <a:gd name="connsiteX21" fmla="*/ 445186 w 1218888"/>
                  <a:gd name="connsiteY21" fmla="*/ 892756 h 1520865"/>
                  <a:gd name="connsiteX22" fmla="*/ 322085 w 1218888"/>
                  <a:gd name="connsiteY22" fmla="*/ 810222 h 1520865"/>
                  <a:gd name="connsiteX23" fmla="*/ 320685 w 1218888"/>
                  <a:gd name="connsiteY23" fmla="*/ 792037 h 1520865"/>
                  <a:gd name="connsiteX24" fmla="*/ 291309 w 1218888"/>
                  <a:gd name="connsiteY24" fmla="*/ 751469 h 1520865"/>
                  <a:gd name="connsiteX25" fmla="*/ 249343 w 1218888"/>
                  <a:gd name="connsiteY25" fmla="*/ 621374 h 1520865"/>
                  <a:gd name="connsiteX26" fmla="*/ 218568 w 1218888"/>
                  <a:gd name="connsiteY26" fmla="*/ 590599 h 1520865"/>
                  <a:gd name="connsiteX27" fmla="*/ 82876 w 1218888"/>
                  <a:gd name="connsiteY27" fmla="*/ 551430 h 1520865"/>
                  <a:gd name="connsiteX28" fmla="*/ 24123 w 1218888"/>
                  <a:gd name="connsiteY28" fmla="*/ 428329 h 1520865"/>
                  <a:gd name="connsiteX29" fmla="*/ 17129 w 1218888"/>
                  <a:gd name="connsiteY29" fmla="*/ 386362 h 1520865"/>
                  <a:gd name="connsiteX30" fmla="*/ 91269 w 1218888"/>
                  <a:gd name="connsiteY30" fmla="*/ 198913 h 1520865"/>
                  <a:gd name="connsiteX31" fmla="*/ 159815 w 1218888"/>
                  <a:gd name="connsiteY31" fmla="*/ 207306 h 1520865"/>
                  <a:gd name="connsiteX32" fmla="*/ 183595 w 1218888"/>
                  <a:gd name="connsiteY32" fmla="*/ 224092 h 1520865"/>
                  <a:gd name="connsiteX33" fmla="*/ 281516 w 1218888"/>
                  <a:gd name="connsiteY33" fmla="*/ 187722 h 1520865"/>
                  <a:gd name="connsiteX34" fmla="*/ 312292 w 1218888"/>
                  <a:gd name="connsiteY34" fmla="*/ 172333 h 1520865"/>
                  <a:gd name="connsiteX35" fmla="*/ 393427 w 1218888"/>
                  <a:gd name="connsiteY35" fmla="*/ 81407 h 1520865"/>
                  <a:gd name="connsiteX36" fmla="*/ 456377 w 1218888"/>
                  <a:gd name="connsiteY36" fmla="*/ 38041 h 1520865"/>
                  <a:gd name="connsiteX37" fmla="*/ 597663 w 1218888"/>
                  <a:gd name="connsiteY37" fmla="*/ 8665 h 1520865"/>
                  <a:gd name="connsiteX38" fmla="*/ 673203 w 1218888"/>
                  <a:gd name="connsiteY38" fmla="*/ 272 h 15208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1218888" h="1520865">
                    <a:moveTo>
                      <a:pt x="673203" y="272"/>
                    </a:moveTo>
                    <a:cubicBezTo>
                      <a:pt x="701180" y="1670"/>
                      <a:pt x="727760" y="12861"/>
                      <a:pt x="755737" y="12861"/>
                    </a:cubicBezTo>
                    <a:cubicBezTo>
                      <a:pt x="845266" y="12861"/>
                      <a:pt x="966968" y="61823"/>
                      <a:pt x="1024322" y="131767"/>
                    </a:cubicBezTo>
                    <a:cubicBezTo>
                      <a:pt x="1063491" y="179328"/>
                      <a:pt x="1049502" y="194715"/>
                      <a:pt x="1090069" y="242277"/>
                    </a:cubicBezTo>
                    <a:cubicBezTo>
                      <a:pt x="1104058" y="259064"/>
                      <a:pt x="1113850" y="294036"/>
                      <a:pt x="1111053" y="317817"/>
                    </a:cubicBezTo>
                    <a:cubicBezTo>
                      <a:pt x="1102660" y="377969"/>
                      <a:pt x="1129238" y="422733"/>
                      <a:pt x="1179597" y="453508"/>
                    </a:cubicBezTo>
                    <a:cubicBezTo>
                      <a:pt x="1228558" y="482884"/>
                      <a:pt x="1232754" y="520655"/>
                      <a:pt x="1186592" y="554228"/>
                    </a:cubicBezTo>
                    <a:cubicBezTo>
                      <a:pt x="1171204" y="565419"/>
                      <a:pt x="1162810" y="578008"/>
                      <a:pt x="1171204" y="598992"/>
                    </a:cubicBezTo>
                    <a:cubicBezTo>
                      <a:pt x="1174002" y="605986"/>
                      <a:pt x="1176799" y="663340"/>
                      <a:pt x="1178199" y="670334"/>
                    </a:cubicBezTo>
                    <a:cubicBezTo>
                      <a:pt x="1183794" y="719295"/>
                      <a:pt x="1180997" y="720694"/>
                      <a:pt x="1190788" y="768255"/>
                    </a:cubicBezTo>
                    <a:cubicBezTo>
                      <a:pt x="1201979" y="821413"/>
                      <a:pt x="1165608" y="866177"/>
                      <a:pt x="1111053" y="859183"/>
                    </a:cubicBezTo>
                    <a:cubicBezTo>
                      <a:pt x="1087271" y="856385"/>
                      <a:pt x="1032716" y="842397"/>
                      <a:pt x="1007536" y="845194"/>
                    </a:cubicBezTo>
                    <a:lnTo>
                      <a:pt x="1020125" y="849390"/>
                    </a:lnTo>
                    <a:lnTo>
                      <a:pt x="978158" y="857784"/>
                    </a:lnTo>
                    <a:cubicBezTo>
                      <a:pt x="961372" y="860581"/>
                      <a:pt x="947383" y="866177"/>
                      <a:pt x="934794" y="871772"/>
                    </a:cubicBezTo>
                    <a:cubicBezTo>
                      <a:pt x="918007" y="882963"/>
                      <a:pt x="902619" y="896952"/>
                      <a:pt x="888630" y="913739"/>
                    </a:cubicBezTo>
                    <a:cubicBezTo>
                      <a:pt x="877439" y="930525"/>
                      <a:pt x="873243" y="952907"/>
                      <a:pt x="871844" y="979487"/>
                    </a:cubicBezTo>
                    <a:cubicBezTo>
                      <a:pt x="870446" y="1017256"/>
                      <a:pt x="807032" y="1161198"/>
                      <a:pt x="816825" y="1196171"/>
                    </a:cubicBezTo>
                    <a:lnTo>
                      <a:pt x="1064476" y="1520865"/>
                    </a:lnTo>
                    <a:lnTo>
                      <a:pt x="88057" y="1512804"/>
                    </a:lnTo>
                    <a:cubicBezTo>
                      <a:pt x="189535" y="1371223"/>
                      <a:pt x="324911" y="1263936"/>
                      <a:pt x="384432" y="1160595"/>
                    </a:cubicBezTo>
                    <a:cubicBezTo>
                      <a:pt x="443953" y="1057254"/>
                      <a:pt x="432596" y="943116"/>
                      <a:pt x="445186" y="892756"/>
                    </a:cubicBezTo>
                    <a:lnTo>
                      <a:pt x="322085" y="810222"/>
                    </a:lnTo>
                    <a:cubicBezTo>
                      <a:pt x="322085" y="804626"/>
                      <a:pt x="322085" y="797633"/>
                      <a:pt x="320685" y="792037"/>
                    </a:cubicBezTo>
                    <a:cubicBezTo>
                      <a:pt x="309494" y="775251"/>
                      <a:pt x="302500" y="761262"/>
                      <a:pt x="291309" y="751469"/>
                    </a:cubicBezTo>
                    <a:cubicBezTo>
                      <a:pt x="249343" y="716498"/>
                      <a:pt x="246545" y="668936"/>
                      <a:pt x="249343" y="621374"/>
                    </a:cubicBezTo>
                    <a:cubicBezTo>
                      <a:pt x="250741" y="594794"/>
                      <a:pt x="242348" y="582205"/>
                      <a:pt x="218568" y="590599"/>
                    </a:cubicBezTo>
                    <a:cubicBezTo>
                      <a:pt x="162612" y="611581"/>
                      <a:pt x="120646" y="586401"/>
                      <a:pt x="82876" y="551430"/>
                    </a:cubicBezTo>
                    <a:cubicBezTo>
                      <a:pt x="47904" y="517857"/>
                      <a:pt x="14331" y="484284"/>
                      <a:pt x="24123" y="428329"/>
                    </a:cubicBezTo>
                    <a:cubicBezTo>
                      <a:pt x="26920" y="415738"/>
                      <a:pt x="24123" y="397554"/>
                      <a:pt x="17129" y="386362"/>
                    </a:cubicBezTo>
                    <a:cubicBezTo>
                      <a:pt x="-22040" y="322014"/>
                      <a:pt x="7336" y="229688"/>
                      <a:pt x="91269" y="198913"/>
                    </a:cubicBezTo>
                    <a:cubicBezTo>
                      <a:pt x="117848" y="187722"/>
                      <a:pt x="138831" y="189120"/>
                      <a:pt x="159815" y="207306"/>
                    </a:cubicBezTo>
                    <a:cubicBezTo>
                      <a:pt x="166808" y="214300"/>
                      <a:pt x="176601" y="218497"/>
                      <a:pt x="183595" y="224092"/>
                    </a:cubicBezTo>
                    <a:cubicBezTo>
                      <a:pt x="212972" y="198913"/>
                      <a:pt x="242348" y="183524"/>
                      <a:pt x="281516" y="187722"/>
                    </a:cubicBezTo>
                    <a:cubicBezTo>
                      <a:pt x="291309" y="189120"/>
                      <a:pt x="305298" y="180726"/>
                      <a:pt x="312292" y="172333"/>
                    </a:cubicBezTo>
                    <a:cubicBezTo>
                      <a:pt x="340270" y="142957"/>
                      <a:pt x="364051" y="110783"/>
                      <a:pt x="393427" y="81407"/>
                    </a:cubicBezTo>
                    <a:cubicBezTo>
                      <a:pt x="411613" y="63221"/>
                      <a:pt x="432596" y="45036"/>
                      <a:pt x="456377" y="38041"/>
                    </a:cubicBezTo>
                    <a:cubicBezTo>
                      <a:pt x="502540" y="24052"/>
                      <a:pt x="550101" y="17058"/>
                      <a:pt x="597663" y="8665"/>
                    </a:cubicBezTo>
                    <a:cubicBezTo>
                      <a:pt x="622843" y="3070"/>
                      <a:pt x="648023" y="-1128"/>
                      <a:pt x="673203" y="272"/>
                    </a:cubicBezTo>
                    <a:close/>
                  </a:path>
                </a:pathLst>
              </a:custGeom>
              <a:solidFill>
                <a:schemeClr val="accent2">
                  <a:alpha val="40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wrap="square" rtlCol="0" anchor="ctr">
                <a:noAutofit/>
              </a:bodyPr>
              <a:lstStyle/>
              <a:p>
                <a:endParaRPr lang="en-US" dirty="0"/>
              </a:p>
            </p:txBody>
          </p:sp>
          <p:sp>
            <p:nvSpPr>
              <p:cNvPr id="258" name="Freeform: Shape 81">
                <a:extLst>
                  <a:ext uri="{FF2B5EF4-FFF2-40B4-BE49-F238E27FC236}">
                    <a16:creationId xmlns="" xmlns:a16="http://schemas.microsoft.com/office/drawing/2014/main" id="{85C84731-6D2F-4678-86FA-980C2E101800}"/>
                  </a:ext>
                </a:extLst>
              </p:cNvPr>
              <p:cNvSpPr/>
              <p:nvPr/>
            </p:nvSpPr>
            <p:spPr>
              <a:xfrm rot="1078044">
                <a:off x="7559316" y="2851874"/>
                <a:ext cx="807878" cy="613904"/>
              </a:xfrm>
              <a:custGeom>
                <a:avLst/>
                <a:gdLst>
                  <a:gd name="connsiteX0" fmla="*/ 762128 w 807878"/>
                  <a:gd name="connsiteY0" fmla="*/ 300535 h 613904"/>
                  <a:gd name="connsiteX1" fmla="*/ 761401 w 807878"/>
                  <a:gd name="connsiteY1" fmla="*/ 303085 h 613904"/>
                  <a:gd name="connsiteX2" fmla="*/ 757735 w 807878"/>
                  <a:gd name="connsiteY2" fmla="*/ 306179 h 613904"/>
                  <a:gd name="connsiteX3" fmla="*/ 763387 w 807878"/>
                  <a:gd name="connsiteY3" fmla="*/ 306179 h 613904"/>
                  <a:gd name="connsiteX4" fmla="*/ 554888 w 807878"/>
                  <a:gd name="connsiteY4" fmla="*/ 24151 h 613904"/>
                  <a:gd name="connsiteX5" fmla="*/ 611707 w 807878"/>
                  <a:gd name="connsiteY5" fmla="*/ 522 h 613904"/>
                  <a:gd name="connsiteX6" fmla="*/ 742363 w 807878"/>
                  <a:gd name="connsiteY6" fmla="*/ 134626 h 613904"/>
                  <a:gd name="connsiteX7" fmla="*/ 806249 w 807878"/>
                  <a:gd name="connsiteY7" fmla="*/ 319871 h 613904"/>
                  <a:gd name="connsiteX8" fmla="*/ 797521 w 807878"/>
                  <a:gd name="connsiteY8" fmla="*/ 529910 h 613904"/>
                  <a:gd name="connsiteX9" fmla="*/ 794673 w 807878"/>
                  <a:gd name="connsiteY9" fmla="*/ 571780 h 613904"/>
                  <a:gd name="connsiteX10" fmla="*/ 749611 w 807878"/>
                  <a:gd name="connsiteY10" fmla="*/ 613558 h 613904"/>
                  <a:gd name="connsiteX11" fmla="*/ 445530 w 807878"/>
                  <a:gd name="connsiteY11" fmla="*/ 555785 h 613904"/>
                  <a:gd name="connsiteX12" fmla="*/ 398078 w 807878"/>
                  <a:gd name="connsiteY12" fmla="*/ 540304 h 613904"/>
                  <a:gd name="connsiteX13" fmla="*/ 373714 w 807878"/>
                  <a:gd name="connsiteY13" fmla="*/ 537011 h 613904"/>
                  <a:gd name="connsiteX14" fmla="*/ 181645 w 807878"/>
                  <a:gd name="connsiteY14" fmla="*/ 558352 h 613904"/>
                  <a:gd name="connsiteX15" fmla="*/ 89973 w 807878"/>
                  <a:gd name="connsiteY15" fmla="*/ 553558 h 613904"/>
                  <a:gd name="connsiteX16" fmla="*/ 148174 w 807878"/>
                  <a:gd name="connsiteY16" fmla="*/ 540339 h 613904"/>
                  <a:gd name="connsiteX17" fmla="*/ 217023 w 807878"/>
                  <a:gd name="connsiteY17" fmla="*/ 522935 h 613904"/>
                  <a:gd name="connsiteX18" fmla="*/ 358154 w 807878"/>
                  <a:gd name="connsiteY18" fmla="*/ 487654 h 613904"/>
                  <a:gd name="connsiteX19" fmla="*/ 393815 w 807878"/>
                  <a:gd name="connsiteY19" fmla="*/ 455237 h 613904"/>
                  <a:gd name="connsiteX20" fmla="*/ 433174 w 807878"/>
                  <a:gd name="connsiteY20" fmla="*/ 434723 h 613904"/>
                  <a:gd name="connsiteX21" fmla="*/ 442403 w 807878"/>
                  <a:gd name="connsiteY21" fmla="*/ 415545 h 613904"/>
                  <a:gd name="connsiteX22" fmla="*/ 363621 w 807878"/>
                  <a:gd name="connsiteY22" fmla="*/ 220741 h 613904"/>
                  <a:gd name="connsiteX23" fmla="*/ 32983 w 807878"/>
                  <a:gd name="connsiteY23" fmla="*/ 366827 h 613904"/>
                  <a:gd name="connsiteX24" fmla="*/ 200 w 807878"/>
                  <a:gd name="connsiteY24" fmla="*/ 365692 h 613904"/>
                  <a:gd name="connsiteX25" fmla="*/ 68087 w 807878"/>
                  <a:gd name="connsiteY25" fmla="*/ 323722 h 613904"/>
                  <a:gd name="connsiteX26" fmla="*/ 156235 w 807878"/>
                  <a:gd name="connsiteY26" fmla="*/ 281651 h 613904"/>
                  <a:gd name="connsiteX27" fmla="*/ 342470 w 807878"/>
                  <a:gd name="connsiteY27" fmla="*/ 185830 h 613904"/>
                  <a:gd name="connsiteX28" fmla="*/ 349988 w 807878"/>
                  <a:gd name="connsiteY28" fmla="*/ 130962 h 613904"/>
                  <a:gd name="connsiteX29" fmla="*/ 554888 w 807878"/>
                  <a:gd name="connsiteY29" fmla="*/ 24151 h 6139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807878" h="613904">
                    <a:moveTo>
                      <a:pt x="762128" y="300535"/>
                    </a:moveTo>
                    <a:lnTo>
                      <a:pt x="761401" y="303085"/>
                    </a:lnTo>
                    <a:lnTo>
                      <a:pt x="757735" y="306179"/>
                    </a:lnTo>
                    <a:lnTo>
                      <a:pt x="763387" y="306179"/>
                    </a:lnTo>
                    <a:close/>
                    <a:moveTo>
                      <a:pt x="554888" y="24151"/>
                    </a:moveTo>
                    <a:cubicBezTo>
                      <a:pt x="578389" y="13491"/>
                      <a:pt x="598530" y="5021"/>
                      <a:pt x="611707" y="522"/>
                    </a:cubicBezTo>
                    <a:cubicBezTo>
                      <a:pt x="648813" y="-8262"/>
                      <a:pt x="721588" y="96092"/>
                      <a:pt x="742363" y="134626"/>
                    </a:cubicBezTo>
                    <a:cubicBezTo>
                      <a:pt x="768325" y="182779"/>
                      <a:pt x="800060" y="252835"/>
                      <a:pt x="806249" y="319871"/>
                    </a:cubicBezTo>
                    <a:cubicBezTo>
                      <a:pt x="812335" y="389033"/>
                      <a:pt x="799559" y="460282"/>
                      <a:pt x="797521" y="529910"/>
                    </a:cubicBezTo>
                    <a:cubicBezTo>
                      <a:pt x="797298" y="543546"/>
                      <a:pt x="796832" y="557810"/>
                      <a:pt x="794673" y="571780"/>
                    </a:cubicBezTo>
                    <a:cubicBezTo>
                      <a:pt x="792089" y="603641"/>
                      <a:pt x="807801" y="616223"/>
                      <a:pt x="749611" y="613558"/>
                    </a:cubicBezTo>
                    <a:cubicBezTo>
                      <a:pt x="691421" y="610893"/>
                      <a:pt x="504120" y="567995"/>
                      <a:pt x="445530" y="555785"/>
                    </a:cubicBezTo>
                    <a:cubicBezTo>
                      <a:pt x="431904" y="550871"/>
                      <a:pt x="413072" y="538887"/>
                      <a:pt x="398078" y="540304"/>
                    </a:cubicBezTo>
                    <a:cubicBezTo>
                      <a:pt x="389913" y="537143"/>
                      <a:pt x="382082" y="535918"/>
                      <a:pt x="373714" y="537011"/>
                    </a:cubicBezTo>
                    <a:cubicBezTo>
                      <a:pt x="309384" y="544607"/>
                      <a:pt x="245743" y="546693"/>
                      <a:pt x="181645" y="558352"/>
                    </a:cubicBezTo>
                    <a:cubicBezTo>
                      <a:pt x="173035" y="560074"/>
                      <a:pt x="80886" y="574234"/>
                      <a:pt x="89973" y="553558"/>
                    </a:cubicBezTo>
                    <a:cubicBezTo>
                      <a:pt x="94300" y="543316"/>
                      <a:pt x="137821" y="542830"/>
                      <a:pt x="148174" y="540339"/>
                    </a:cubicBezTo>
                    <a:lnTo>
                      <a:pt x="217023" y="522935"/>
                    </a:lnTo>
                    <a:lnTo>
                      <a:pt x="358154" y="487654"/>
                    </a:lnTo>
                    <a:cubicBezTo>
                      <a:pt x="372621" y="483866"/>
                      <a:pt x="381658" y="464253"/>
                      <a:pt x="393815" y="455237"/>
                    </a:cubicBezTo>
                    <a:cubicBezTo>
                      <a:pt x="405537" y="446413"/>
                      <a:pt x="420540" y="440305"/>
                      <a:pt x="433174" y="434723"/>
                    </a:cubicBezTo>
                    <a:cubicBezTo>
                      <a:pt x="441887" y="430874"/>
                      <a:pt x="445766" y="425515"/>
                      <a:pt x="442403" y="415545"/>
                    </a:cubicBezTo>
                    <a:cubicBezTo>
                      <a:pt x="430811" y="379882"/>
                      <a:pt x="407335" y="251153"/>
                      <a:pt x="363621" y="220741"/>
                    </a:cubicBezTo>
                    <a:cubicBezTo>
                      <a:pt x="302879" y="235083"/>
                      <a:pt x="143196" y="318132"/>
                      <a:pt x="32983" y="366827"/>
                    </a:cubicBezTo>
                    <a:cubicBezTo>
                      <a:pt x="24706" y="370484"/>
                      <a:pt x="-2597" y="384110"/>
                      <a:pt x="200" y="365692"/>
                    </a:cubicBezTo>
                    <a:cubicBezTo>
                      <a:pt x="3047" y="346211"/>
                      <a:pt x="54339" y="330317"/>
                      <a:pt x="68087" y="323722"/>
                    </a:cubicBezTo>
                    <a:cubicBezTo>
                      <a:pt x="97517" y="310199"/>
                      <a:pt x="127382" y="296482"/>
                      <a:pt x="156235" y="281651"/>
                    </a:cubicBezTo>
                    <a:cubicBezTo>
                      <a:pt x="201965" y="258669"/>
                      <a:pt x="310178" y="210945"/>
                      <a:pt x="342470" y="185830"/>
                    </a:cubicBezTo>
                    <a:cubicBezTo>
                      <a:pt x="374762" y="160715"/>
                      <a:pt x="361239" y="165693"/>
                      <a:pt x="349988" y="130962"/>
                    </a:cubicBezTo>
                    <a:cubicBezTo>
                      <a:pt x="383643" y="107799"/>
                      <a:pt x="484385" y="56129"/>
                      <a:pt x="554888" y="24151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221" name="Group 220">
              <a:extLst>
                <a:ext uri="{FF2B5EF4-FFF2-40B4-BE49-F238E27FC236}">
                  <a16:creationId xmlns="" xmlns:a16="http://schemas.microsoft.com/office/drawing/2014/main" id="{AC2EC2FF-57DE-4125-89CC-EE6894E5869B}"/>
                </a:ext>
              </a:extLst>
            </p:cNvPr>
            <p:cNvGrpSpPr/>
            <p:nvPr userDrawn="1"/>
          </p:nvGrpSpPr>
          <p:grpSpPr>
            <a:xfrm>
              <a:off x="9261667" y="2963218"/>
              <a:ext cx="1929586" cy="1692436"/>
              <a:chOff x="9261667" y="2945800"/>
              <a:chExt cx="1929586" cy="1692436"/>
            </a:xfrm>
          </p:grpSpPr>
          <p:sp>
            <p:nvSpPr>
              <p:cNvPr id="255" name="Freeform: Shape 78">
                <a:extLst>
                  <a:ext uri="{FF2B5EF4-FFF2-40B4-BE49-F238E27FC236}">
                    <a16:creationId xmlns="" xmlns:a16="http://schemas.microsoft.com/office/drawing/2014/main" id="{4DD23F89-6C29-4ED8-AC68-F02D4ED30E26}"/>
                  </a:ext>
                </a:extLst>
              </p:cNvPr>
              <p:cNvSpPr/>
              <p:nvPr/>
            </p:nvSpPr>
            <p:spPr>
              <a:xfrm>
                <a:off x="9261667" y="2945800"/>
                <a:ext cx="1845476" cy="1692436"/>
              </a:xfrm>
              <a:custGeom>
                <a:avLst/>
                <a:gdLst>
                  <a:gd name="connsiteX0" fmla="*/ 1091041 w 1845476"/>
                  <a:gd name="connsiteY0" fmla="*/ 0 h 1692436"/>
                  <a:gd name="connsiteX1" fmla="*/ 1328805 w 1845476"/>
                  <a:gd name="connsiteY1" fmla="*/ 0 h 1692436"/>
                  <a:gd name="connsiteX2" fmla="*/ 1416294 w 1845476"/>
                  <a:gd name="connsiteY2" fmla="*/ 18527 h 1692436"/>
                  <a:gd name="connsiteX3" fmla="*/ 1591271 w 1845476"/>
                  <a:gd name="connsiteY3" fmla="*/ 83372 h 1692436"/>
                  <a:gd name="connsiteX4" fmla="*/ 1646853 w 1845476"/>
                  <a:gd name="connsiteY4" fmla="*/ 141013 h 1692436"/>
                  <a:gd name="connsiteX5" fmla="*/ 1747723 w 1845476"/>
                  <a:gd name="connsiteY5" fmla="*/ 347901 h 1692436"/>
                  <a:gd name="connsiteX6" fmla="*/ 1770367 w 1845476"/>
                  <a:gd name="connsiteY6" fmla="*/ 486856 h 1692436"/>
                  <a:gd name="connsiteX7" fmla="*/ 1814627 w 1845476"/>
                  <a:gd name="connsiteY7" fmla="*/ 681393 h 1692436"/>
                  <a:gd name="connsiteX8" fmla="*/ 1835212 w 1845476"/>
                  <a:gd name="connsiteY8" fmla="*/ 713302 h 1692436"/>
                  <a:gd name="connsiteX9" fmla="*/ 1813598 w 1845476"/>
                  <a:gd name="connsiteY9" fmla="*/ 780207 h 1692436"/>
                  <a:gd name="connsiteX10" fmla="*/ 1770367 w 1845476"/>
                  <a:gd name="connsiteY10" fmla="*/ 851228 h 1692436"/>
                  <a:gd name="connsiteX11" fmla="*/ 1759045 w 1845476"/>
                  <a:gd name="connsiteY11" fmla="*/ 920190 h 1692436"/>
                  <a:gd name="connsiteX12" fmla="*/ 1743606 w 1845476"/>
                  <a:gd name="connsiteY12" fmla="*/ 1049882 h 1692436"/>
                  <a:gd name="connsiteX13" fmla="*/ 1661263 w 1845476"/>
                  <a:gd name="connsiteY13" fmla="*/ 1132225 h 1692436"/>
                  <a:gd name="connsiteX14" fmla="*/ 1531574 w 1845476"/>
                  <a:gd name="connsiteY14" fmla="*/ 1150752 h 1692436"/>
                  <a:gd name="connsiteX15" fmla="*/ 1451289 w 1845476"/>
                  <a:gd name="connsiteY15" fmla="*/ 1230007 h 1692436"/>
                  <a:gd name="connsiteX16" fmla="*/ 1418353 w 1845476"/>
                  <a:gd name="connsiteY16" fmla="*/ 1414251 h 1692436"/>
                  <a:gd name="connsiteX17" fmla="*/ 1429675 w 1845476"/>
                  <a:gd name="connsiteY17" fmla="*/ 1438956 h 1692436"/>
                  <a:gd name="connsiteX18" fmla="*/ 1464669 w 1845476"/>
                  <a:gd name="connsiteY18" fmla="*/ 1464687 h 1692436"/>
                  <a:gd name="connsiteX19" fmla="*/ 1532603 w 1845476"/>
                  <a:gd name="connsiteY19" fmla="*/ 1495565 h 1692436"/>
                  <a:gd name="connsiteX20" fmla="*/ 1735886 w 1845476"/>
                  <a:gd name="connsiteY20" fmla="*/ 1617022 h 1692436"/>
                  <a:gd name="connsiteX21" fmla="*/ 1802757 w 1845476"/>
                  <a:gd name="connsiteY21" fmla="*/ 1692436 h 1692436"/>
                  <a:gd name="connsiteX22" fmla="*/ 404639 w 1845476"/>
                  <a:gd name="connsiteY22" fmla="*/ 1692436 h 1692436"/>
                  <a:gd name="connsiteX23" fmla="*/ 431356 w 1845476"/>
                  <a:gd name="connsiteY23" fmla="*/ 1638414 h 1692436"/>
                  <a:gd name="connsiteX24" fmla="*/ 944881 w 1845476"/>
                  <a:gd name="connsiteY24" fmla="*/ 1218729 h 1692436"/>
                  <a:gd name="connsiteX25" fmla="*/ 943852 w 1845476"/>
                  <a:gd name="connsiteY25" fmla="*/ 1016943 h 1692436"/>
                  <a:gd name="connsiteX26" fmla="*/ 879007 w 1845476"/>
                  <a:gd name="connsiteY26" fmla="*/ 909898 h 1692436"/>
                  <a:gd name="connsiteX27" fmla="*/ 744171 w 1845476"/>
                  <a:gd name="connsiteY27" fmla="*/ 704039 h 1692436"/>
                  <a:gd name="connsiteX28" fmla="*/ 730791 w 1845476"/>
                  <a:gd name="connsiteY28" fmla="*/ 605226 h 1692436"/>
                  <a:gd name="connsiteX29" fmla="*/ 717410 w 1845476"/>
                  <a:gd name="connsiteY29" fmla="*/ 566111 h 1692436"/>
                  <a:gd name="connsiteX30" fmla="*/ 710206 w 1845476"/>
                  <a:gd name="connsiteY30" fmla="*/ 600079 h 1692436"/>
                  <a:gd name="connsiteX31" fmla="*/ 705059 w 1845476"/>
                  <a:gd name="connsiteY31" fmla="*/ 622723 h 1692436"/>
                  <a:gd name="connsiteX32" fmla="*/ 691679 w 1845476"/>
                  <a:gd name="connsiteY32" fmla="*/ 680364 h 1692436"/>
                  <a:gd name="connsiteX33" fmla="*/ 707118 w 1845476"/>
                  <a:gd name="connsiteY33" fmla="*/ 782265 h 1692436"/>
                  <a:gd name="connsiteX34" fmla="*/ 691679 w 1845476"/>
                  <a:gd name="connsiteY34" fmla="*/ 824465 h 1692436"/>
                  <a:gd name="connsiteX35" fmla="*/ 569192 w 1845476"/>
                  <a:gd name="connsiteY35" fmla="*/ 1028265 h 1692436"/>
                  <a:gd name="connsiteX36" fmla="*/ 525963 w 1845476"/>
                  <a:gd name="connsiteY36" fmla="*/ 1074584 h 1692436"/>
                  <a:gd name="connsiteX37" fmla="*/ 540373 w 1845476"/>
                  <a:gd name="connsiteY37" fmla="*/ 1015914 h 1692436"/>
                  <a:gd name="connsiteX38" fmla="*/ 567134 w 1845476"/>
                  <a:gd name="connsiteY38" fmla="*/ 897544 h 1692436"/>
                  <a:gd name="connsiteX39" fmla="*/ 560958 w 1845476"/>
                  <a:gd name="connsiteY39" fmla="*/ 874901 h 1692436"/>
                  <a:gd name="connsiteX40" fmla="*/ 535227 w 1845476"/>
                  <a:gd name="connsiteY40" fmla="*/ 881076 h 1692436"/>
                  <a:gd name="connsiteX41" fmla="*/ 506407 w 1845476"/>
                  <a:gd name="connsiteY41" fmla="*/ 937688 h 1692436"/>
                  <a:gd name="connsiteX42" fmla="*/ 499203 w 1845476"/>
                  <a:gd name="connsiteY42" fmla="*/ 1028265 h 1692436"/>
                  <a:gd name="connsiteX43" fmla="*/ 477586 w 1845476"/>
                  <a:gd name="connsiteY43" fmla="*/ 1057087 h 1692436"/>
                  <a:gd name="connsiteX44" fmla="*/ 462147 w 1845476"/>
                  <a:gd name="connsiteY44" fmla="*/ 1027236 h 1692436"/>
                  <a:gd name="connsiteX45" fmla="*/ 461118 w 1845476"/>
                  <a:gd name="connsiteY45" fmla="*/ 1008709 h 1692436"/>
                  <a:gd name="connsiteX46" fmla="*/ 450825 w 1845476"/>
                  <a:gd name="connsiteY46" fmla="*/ 973714 h 1692436"/>
                  <a:gd name="connsiteX47" fmla="*/ 425094 w 1845476"/>
                  <a:gd name="connsiteY47" fmla="*/ 1001504 h 1692436"/>
                  <a:gd name="connsiteX48" fmla="*/ 284080 w 1845476"/>
                  <a:gd name="connsiteY48" fmla="*/ 1142517 h 1692436"/>
                  <a:gd name="connsiteX49" fmla="*/ 231588 w 1845476"/>
                  <a:gd name="connsiteY49" fmla="*/ 1215597 h 1692436"/>
                  <a:gd name="connsiteX50" fmla="*/ 195564 w 1845476"/>
                  <a:gd name="connsiteY50" fmla="*/ 1279414 h 1692436"/>
                  <a:gd name="connsiteX51" fmla="*/ 170860 w 1845476"/>
                  <a:gd name="connsiteY51" fmla="*/ 1287648 h 1692436"/>
                  <a:gd name="connsiteX52" fmla="*/ 161596 w 1845476"/>
                  <a:gd name="connsiteY52" fmla="*/ 1266033 h 1692436"/>
                  <a:gd name="connsiteX53" fmla="*/ 156450 w 1845476"/>
                  <a:gd name="connsiteY53" fmla="*/ 1219714 h 1692436"/>
                  <a:gd name="connsiteX54" fmla="*/ 107045 w 1845476"/>
                  <a:gd name="connsiteY54" fmla="*/ 1198100 h 1692436"/>
                  <a:gd name="connsiteX55" fmla="*/ 0 w 1845476"/>
                  <a:gd name="connsiteY55" fmla="*/ 1248536 h 1692436"/>
                  <a:gd name="connsiteX56" fmla="*/ 28819 w 1845476"/>
                  <a:gd name="connsiteY56" fmla="*/ 1217656 h 1692436"/>
                  <a:gd name="connsiteX57" fmla="*/ 113221 w 1845476"/>
                  <a:gd name="connsiteY57" fmla="*/ 1050911 h 1692436"/>
                  <a:gd name="connsiteX58" fmla="*/ 113221 w 1845476"/>
                  <a:gd name="connsiteY58" fmla="*/ 912986 h 1692436"/>
                  <a:gd name="connsiteX59" fmla="*/ 183213 w 1845476"/>
                  <a:gd name="connsiteY59" fmla="*/ 777119 h 1692436"/>
                  <a:gd name="connsiteX60" fmla="*/ 218208 w 1845476"/>
                  <a:gd name="connsiteY60" fmla="*/ 756531 h 1692436"/>
                  <a:gd name="connsiteX61" fmla="*/ 409655 w 1845476"/>
                  <a:gd name="connsiteY61" fmla="*/ 571260 h 1692436"/>
                  <a:gd name="connsiteX62" fmla="*/ 493027 w 1845476"/>
                  <a:gd name="connsiteY62" fmla="*/ 399367 h 1692436"/>
                  <a:gd name="connsiteX63" fmla="*/ 744171 w 1845476"/>
                  <a:gd name="connsiteY63" fmla="*/ 208947 h 1692436"/>
                  <a:gd name="connsiteX64" fmla="*/ 809017 w 1845476"/>
                  <a:gd name="connsiteY64" fmla="*/ 170864 h 1692436"/>
                  <a:gd name="connsiteX65" fmla="*/ 1072512 w 1845476"/>
                  <a:gd name="connsiteY65" fmla="*/ 9263 h 1692436"/>
                  <a:gd name="connsiteX66" fmla="*/ 1091041 w 1845476"/>
                  <a:gd name="connsiteY66" fmla="*/ 0 h 16924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</a:cxnLst>
                <a:rect l="l" t="t" r="r" b="b"/>
                <a:pathLst>
                  <a:path w="1845476" h="1692436">
                    <a:moveTo>
                      <a:pt x="1091041" y="0"/>
                    </a:moveTo>
                    <a:lnTo>
                      <a:pt x="1328805" y="0"/>
                    </a:lnTo>
                    <a:cubicBezTo>
                      <a:pt x="1356595" y="14410"/>
                      <a:pt x="1387473" y="12351"/>
                      <a:pt x="1416294" y="18527"/>
                    </a:cubicBezTo>
                    <a:cubicBezTo>
                      <a:pt x="1478050" y="31907"/>
                      <a:pt x="1537749" y="48378"/>
                      <a:pt x="1591271" y="83372"/>
                    </a:cubicBezTo>
                    <a:cubicBezTo>
                      <a:pt x="1614946" y="97782"/>
                      <a:pt x="1634502" y="115282"/>
                      <a:pt x="1646853" y="141013"/>
                    </a:cubicBezTo>
                    <a:cubicBezTo>
                      <a:pt x="1679789" y="209976"/>
                      <a:pt x="1711699" y="279968"/>
                      <a:pt x="1747723" y="347901"/>
                    </a:cubicBezTo>
                    <a:cubicBezTo>
                      <a:pt x="1771396" y="392162"/>
                      <a:pt x="1778601" y="438481"/>
                      <a:pt x="1770367" y="486856"/>
                    </a:cubicBezTo>
                    <a:cubicBezTo>
                      <a:pt x="1758015" y="557877"/>
                      <a:pt x="1767279" y="623752"/>
                      <a:pt x="1814627" y="681393"/>
                    </a:cubicBezTo>
                    <a:cubicBezTo>
                      <a:pt x="1822861" y="691686"/>
                      <a:pt x="1829037" y="701980"/>
                      <a:pt x="1835212" y="713302"/>
                    </a:cubicBezTo>
                    <a:cubicBezTo>
                      <a:pt x="1853739" y="745209"/>
                      <a:pt x="1847563" y="767855"/>
                      <a:pt x="1813598" y="780207"/>
                    </a:cubicBezTo>
                    <a:cubicBezTo>
                      <a:pt x="1777571" y="792558"/>
                      <a:pt x="1765220" y="815201"/>
                      <a:pt x="1770367" y="851228"/>
                    </a:cubicBezTo>
                    <a:cubicBezTo>
                      <a:pt x="1773454" y="874901"/>
                      <a:pt x="1758015" y="899603"/>
                      <a:pt x="1759045" y="920190"/>
                    </a:cubicBezTo>
                    <a:cubicBezTo>
                      <a:pt x="1762133" y="965478"/>
                      <a:pt x="1745664" y="1006651"/>
                      <a:pt x="1743606" y="1049882"/>
                    </a:cubicBezTo>
                    <a:cubicBezTo>
                      <a:pt x="1740518" y="1105464"/>
                      <a:pt x="1717874" y="1127079"/>
                      <a:pt x="1661263" y="1132225"/>
                    </a:cubicBezTo>
                    <a:cubicBezTo>
                      <a:pt x="1618034" y="1136342"/>
                      <a:pt x="1573773" y="1139430"/>
                      <a:pt x="1531574" y="1150752"/>
                    </a:cubicBezTo>
                    <a:cubicBezTo>
                      <a:pt x="1489372" y="1162073"/>
                      <a:pt x="1462611" y="1187807"/>
                      <a:pt x="1451289" y="1230007"/>
                    </a:cubicBezTo>
                    <a:cubicBezTo>
                      <a:pt x="1434821" y="1290735"/>
                      <a:pt x="1433792" y="1353523"/>
                      <a:pt x="1418353" y="1414251"/>
                    </a:cubicBezTo>
                    <a:cubicBezTo>
                      <a:pt x="1416294" y="1424544"/>
                      <a:pt x="1422470" y="1432778"/>
                      <a:pt x="1429675" y="1438956"/>
                    </a:cubicBezTo>
                    <a:cubicBezTo>
                      <a:pt x="1440996" y="1448219"/>
                      <a:pt x="1452318" y="1457482"/>
                      <a:pt x="1464669" y="1464687"/>
                    </a:cubicBezTo>
                    <a:cubicBezTo>
                      <a:pt x="1486284" y="1476009"/>
                      <a:pt x="1508930" y="1489389"/>
                      <a:pt x="1532603" y="1495565"/>
                    </a:cubicBezTo>
                    <a:cubicBezTo>
                      <a:pt x="1618548" y="1518211"/>
                      <a:pt x="1684678" y="1560668"/>
                      <a:pt x="1735886" y="1617022"/>
                    </a:cubicBezTo>
                    <a:lnTo>
                      <a:pt x="1802757" y="1692436"/>
                    </a:lnTo>
                    <a:lnTo>
                      <a:pt x="404639" y="1692436"/>
                    </a:lnTo>
                    <a:lnTo>
                      <a:pt x="431356" y="1638414"/>
                    </a:lnTo>
                    <a:cubicBezTo>
                      <a:pt x="537239" y="1502775"/>
                      <a:pt x="879828" y="1310268"/>
                      <a:pt x="944881" y="1218729"/>
                    </a:cubicBezTo>
                    <a:cubicBezTo>
                      <a:pt x="1031619" y="1096678"/>
                      <a:pt x="944881" y="1033411"/>
                      <a:pt x="943852" y="1016943"/>
                    </a:cubicBezTo>
                    <a:cubicBezTo>
                      <a:pt x="940765" y="970626"/>
                      <a:pt x="921209" y="931512"/>
                      <a:pt x="879007" y="909898"/>
                    </a:cubicBezTo>
                    <a:cubicBezTo>
                      <a:pt x="794607" y="866667"/>
                      <a:pt x="759610" y="791528"/>
                      <a:pt x="744171" y="704039"/>
                    </a:cubicBezTo>
                    <a:cubicBezTo>
                      <a:pt x="737996" y="671100"/>
                      <a:pt x="734908" y="638164"/>
                      <a:pt x="730791" y="605226"/>
                    </a:cubicBezTo>
                    <a:cubicBezTo>
                      <a:pt x="728732" y="591845"/>
                      <a:pt x="728732" y="578465"/>
                      <a:pt x="717410" y="566111"/>
                    </a:cubicBezTo>
                    <a:cubicBezTo>
                      <a:pt x="706089" y="578465"/>
                      <a:pt x="710206" y="589787"/>
                      <a:pt x="710206" y="600079"/>
                    </a:cubicBezTo>
                    <a:cubicBezTo>
                      <a:pt x="710206" y="608313"/>
                      <a:pt x="714323" y="617577"/>
                      <a:pt x="705059" y="622723"/>
                    </a:cubicBezTo>
                    <a:cubicBezTo>
                      <a:pt x="679326" y="637135"/>
                      <a:pt x="686530" y="659779"/>
                      <a:pt x="691679" y="680364"/>
                    </a:cubicBezTo>
                    <a:cubicBezTo>
                      <a:pt x="699913" y="714332"/>
                      <a:pt x="708147" y="747268"/>
                      <a:pt x="707118" y="782265"/>
                    </a:cubicBezTo>
                    <a:cubicBezTo>
                      <a:pt x="707118" y="798733"/>
                      <a:pt x="704030" y="814172"/>
                      <a:pt x="691679" y="824465"/>
                    </a:cubicBezTo>
                    <a:cubicBezTo>
                      <a:pt x="628892" y="879018"/>
                      <a:pt x="599043" y="954156"/>
                      <a:pt x="569192" y="1028265"/>
                    </a:cubicBezTo>
                    <a:cubicBezTo>
                      <a:pt x="560958" y="1048852"/>
                      <a:pt x="550666" y="1067379"/>
                      <a:pt x="525963" y="1074584"/>
                    </a:cubicBezTo>
                    <a:cubicBezTo>
                      <a:pt x="522876" y="1051940"/>
                      <a:pt x="534198" y="1034443"/>
                      <a:pt x="540373" y="1015914"/>
                    </a:cubicBezTo>
                    <a:cubicBezTo>
                      <a:pt x="552724" y="977831"/>
                      <a:pt x="563017" y="937688"/>
                      <a:pt x="567134" y="897544"/>
                    </a:cubicBezTo>
                    <a:cubicBezTo>
                      <a:pt x="568163" y="889310"/>
                      <a:pt x="569192" y="880047"/>
                      <a:pt x="560958" y="874901"/>
                    </a:cubicBezTo>
                    <a:cubicBezTo>
                      <a:pt x="550666" y="868725"/>
                      <a:pt x="542432" y="875930"/>
                      <a:pt x="535227" y="881076"/>
                    </a:cubicBezTo>
                    <a:cubicBezTo>
                      <a:pt x="515671" y="894457"/>
                      <a:pt x="508466" y="915044"/>
                      <a:pt x="506407" y="937688"/>
                    </a:cubicBezTo>
                    <a:cubicBezTo>
                      <a:pt x="504349" y="967536"/>
                      <a:pt x="502290" y="998416"/>
                      <a:pt x="499203" y="1028265"/>
                    </a:cubicBezTo>
                    <a:cubicBezTo>
                      <a:pt x="498173" y="1041648"/>
                      <a:pt x="495086" y="1059145"/>
                      <a:pt x="477586" y="1057087"/>
                    </a:cubicBezTo>
                    <a:cubicBezTo>
                      <a:pt x="462147" y="1056057"/>
                      <a:pt x="463176" y="1039589"/>
                      <a:pt x="462147" y="1027236"/>
                    </a:cubicBezTo>
                    <a:cubicBezTo>
                      <a:pt x="461118" y="1021060"/>
                      <a:pt x="462147" y="1014885"/>
                      <a:pt x="461118" y="1008709"/>
                    </a:cubicBezTo>
                    <a:cubicBezTo>
                      <a:pt x="459059" y="996358"/>
                      <a:pt x="465235" y="976802"/>
                      <a:pt x="450825" y="973714"/>
                    </a:cubicBezTo>
                    <a:cubicBezTo>
                      <a:pt x="438474" y="971656"/>
                      <a:pt x="431269" y="990182"/>
                      <a:pt x="425094" y="1001504"/>
                    </a:cubicBezTo>
                    <a:cubicBezTo>
                      <a:pt x="392157" y="1062233"/>
                      <a:pt x="347897" y="1111640"/>
                      <a:pt x="284080" y="1142517"/>
                    </a:cubicBezTo>
                    <a:cubicBezTo>
                      <a:pt x="254232" y="1156927"/>
                      <a:pt x="235705" y="1181632"/>
                      <a:pt x="231588" y="1215597"/>
                    </a:cubicBezTo>
                    <a:cubicBezTo>
                      <a:pt x="228500" y="1241331"/>
                      <a:pt x="216149" y="1262945"/>
                      <a:pt x="195564" y="1279414"/>
                    </a:cubicBezTo>
                    <a:cubicBezTo>
                      <a:pt x="188359" y="1284560"/>
                      <a:pt x="181152" y="1292794"/>
                      <a:pt x="170860" y="1287648"/>
                    </a:cubicBezTo>
                    <a:cubicBezTo>
                      <a:pt x="161596" y="1283531"/>
                      <a:pt x="162625" y="1274267"/>
                      <a:pt x="161596" y="1266033"/>
                    </a:cubicBezTo>
                    <a:cubicBezTo>
                      <a:pt x="160567" y="1250594"/>
                      <a:pt x="160567" y="1235155"/>
                      <a:pt x="156450" y="1219714"/>
                    </a:cubicBezTo>
                    <a:cubicBezTo>
                      <a:pt x="149245" y="1191924"/>
                      <a:pt x="131748" y="1184719"/>
                      <a:pt x="107045" y="1198100"/>
                    </a:cubicBezTo>
                    <a:cubicBezTo>
                      <a:pt x="73078" y="1215597"/>
                      <a:pt x="42200" y="1238243"/>
                      <a:pt x="0" y="1248536"/>
                    </a:cubicBezTo>
                    <a:cubicBezTo>
                      <a:pt x="7205" y="1232065"/>
                      <a:pt x="19556" y="1225890"/>
                      <a:pt x="28819" y="1217656"/>
                    </a:cubicBezTo>
                    <a:cubicBezTo>
                      <a:pt x="80285" y="1173397"/>
                      <a:pt x="115279" y="1121932"/>
                      <a:pt x="113221" y="1050911"/>
                    </a:cubicBezTo>
                    <a:cubicBezTo>
                      <a:pt x="112192" y="1004592"/>
                      <a:pt x="116309" y="958273"/>
                      <a:pt x="113221" y="912986"/>
                    </a:cubicBezTo>
                    <a:cubicBezTo>
                      <a:pt x="108075" y="852257"/>
                      <a:pt x="132777" y="809026"/>
                      <a:pt x="183213" y="777119"/>
                    </a:cubicBezTo>
                    <a:cubicBezTo>
                      <a:pt x="194535" y="769914"/>
                      <a:pt x="205857" y="759619"/>
                      <a:pt x="218208" y="756531"/>
                    </a:cubicBezTo>
                    <a:cubicBezTo>
                      <a:pt x="315990" y="729771"/>
                      <a:pt x="367453" y="655662"/>
                      <a:pt x="409655" y="571260"/>
                    </a:cubicBezTo>
                    <a:cubicBezTo>
                      <a:pt x="438474" y="513619"/>
                      <a:pt x="467293" y="457007"/>
                      <a:pt x="493027" y="399367"/>
                    </a:cubicBezTo>
                    <a:cubicBezTo>
                      <a:pt x="541402" y="289231"/>
                      <a:pt x="624775" y="224386"/>
                      <a:pt x="744171" y="208947"/>
                    </a:cubicBezTo>
                    <a:cubicBezTo>
                      <a:pt x="771961" y="204830"/>
                      <a:pt x="791519" y="192479"/>
                      <a:pt x="809017" y="170864"/>
                    </a:cubicBezTo>
                    <a:cubicBezTo>
                      <a:pt x="876948" y="84402"/>
                      <a:pt x="965467" y="30878"/>
                      <a:pt x="1072512" y="9263"/>
                    </a:cubicBezTo>
                    <a:cubicBezTo>
                      <a:pt x="1078688" y="7205"/>
                      <a:pt x="1087951" y="9263"/>
                      <a:pt x="1091041" y="0"/>
                    </a:cubicBezTo>
                    <a:close/>
                  </a:path>
                </a:pathLst>
              </a:custGeom>
              <a:solidFill>
                <a:schemeClr val="accent3">
                  <a:alpha val="40000"/>
                </a:schemeClr>
              </a:solidFill>
              <a:ln w="1862" cap="flat">
                <a:noFill/>
                <a:prstDash val="solid"/>
                <a:miter/>
              </a:ln>
            </p:spPr>
            <p:txBody>
              <a:bodyPr wrap="square" rtlCol="0" anchor="ctr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256" name="Freeform: Shape 79">
                <a:extLst>
                  <a:ext uri="{FF2B5EF4-FFF2-40B4-BE49-F238E27FC236}">
                    <a16:creationId xmlns="" xmlns:a16="http://schemas.microsoft.com/office/drawing/2014/main" id="{456380CE-DB0C-49DD-BEA4-6F29051883C5}"/>
                  </a:ext>
                </a:extLst>
              </p:cNvPr>
              <p:cNvSpPr/>
              <p:nvPr/>
            </p:nvSpPr>
            <p:spPr>
              <a:xfrm rot="1078044">
                <a:off x="10421277" y="3478863"/>
                <a:ext cx="769976" cy="585102"/>
              </a:xfrm>
              <a:custGeom>
                <a:avLst/>
                <a:gdLst>
                  <a:gd name="connsiteX0" fmla="*/ 762128 w 807878"/>
                  <a:gd name="connsiteY0" fmla="*/ 300535 h 613904"/>
                  <a:gd name="connsiteX1" fmla="*/ 761401 w 807878"/>
                  <a:gd name="connsiteY1" fmla="*/ 303085 h 613904"/>
                  <a:gd name="connsiteX2" fmla="*/ 757735 w 807878"/>
                  <a:gd name="connsiteY2" fmla="*/ 306179 h 613904"/>
                  <a:gd name="connsiteX3" fmla="*/ 763387 w 807878"/>
                  <a:gd name="connsiteY3" fmla="*/ 306179 h 613904"/>
                  <a:gd name="connsiteX4" fmla="*/ 554888 w 807878"/>
                  <a:gd name="connsiteY4" fmla="*/ 24151 h 613904"/>
                  <a:gd name="connsiteX5" fmla="*/ 611707 w 807878"/>
                  <a:gd name="connsiteY5" fmla="*/ 522 h 613904"/>
                  <a:gd name="connsiteX6" fmla="*/ 742363 w 807878"/>
                  <a:gd name="connsiteY6" fmla="*/ 134626 h 613904"/>
                  <a:gd name="connsiteX7" fmla="*/ 806249 w 807878"/>
                  <a:gd name="connsiteY7" fmla="*/ 319871 h 613904"/>
                  <a:gd name="connsiteX8" fmla="*/ 797521 w 807878"/>
                  <a:gd name="connsiteY8" fmla="*/ 529910 h 613904"/>
                  <a:gd name="connsiteX9" fmla="*/ 794673 w 807878"/>
                  <a:gd name="connsiteY9" fmla="*/ 571780 h 613904"/>
                  <a:gd name="connsiteX10" fmla="*/ 749611 w 807878"/>
                  <a:gd name="connsiteY10" fmla="*/ 613558 h 613904"/>
                  <a:gd name="connsiteX11" fmla="*/ 445530 w 807878"/>
                  <a:gd name="connsiteY11" fmla="*/ 555785 h 613904"/>
                  <a:gd name="connsiteX12" fmla="*/ 398078 w 807878"/>
                  <a:gd name="connsiteY12" fmla="*/ 540304 h 613904"/>
                  <a:gd name="connsiteX13" fmla="*/ 373714 w 807878"/>
                  <a:gd name="connsiteY13" fmla="*/ 537011 h 613904"/>
                  <a:gd name="connsiteX14" fmla="*/ 181645 w 807878"/>
                  <a:gd name="connsiteY14" fmla="*/ 558352 h 613904"/>
                  <a:gd name="connsiteX15" fmla="*/ 89973 w 807878"/>
                  <a:gd name="connsiteY15" fmla="*/ 553558 h 613904"/>
                  <a:gd name="connsiteX16" fmla="*/ 148174 w 807878"/>
                  <a:gd name="connsiteY16" fmla="*/ 540339 h 613904"/>
                  <a:gd name="connsiteX17" fmla="*/ 217023 w 807878"/>
                  <a:gd name="connsiteY17" fmla="*/ 522935 h 613904"/>
                  <a:gd name="connsiteX18" fmla="*/ 358154 w 807878"/>
                  <a:gd name="connsiteY18" fmla="*/ 487654 h 613904"/>
                  <a:gd name="connsiteX19" fmla="*/ 393815 w 807878"/>
                  <a:gd name="connsiteY19" fmla="*/ 455237 h 613904"/>
                  <a:gd name="connsiteX20" fmla="*/ 433174 w 807878"/>
                  <a:gd name="connsiteY20" fmla="*/ 434723 h 613904"/>
                  <a:gd name="connsiteX21" fmla="*/ 442403 w 807878"/>
                  <a:gd name="connsiteY21" fmla="*/ 415545 h 613904"/>
                  <a:gd name="connsiteX22" fmla="*/ 363621 w 807878"/>
                  <a:gd name="connsiteY22" fmla="*/ 220741 h 613904"/>
                  <a:gd name="connsiteX23" fmla="*/ 32983 w 807878"/>
                  <a:gd name="connsiteY23" fmla="*/ 366827 h 613904"/>
                  <a:gd name="connsiteX24" fmla="*/ 200 w 807878"/>
                  <a:gd name="connsiteY24" fmla="*/ 365692 h 613904"/>
                  <a:gd name="connsiteX25" fmla="*/ 68087 w 807878"/>
                  <a:gd name="connsiteY25" fmla="*/ 323722 h 613904"/>
                  <a:gd name="connsiteX26" fmla="*/ 156235 w 807878"/>
                  <a:gd name="connsiteY26" fmla="*/ 281651 h 613904"/>
                  <a:gd name="connsiteX27" fmla="*/ 342470 w 807878"/>
                  <a:gd name="connsiteY27" fmla="*/ 185830 h 613904"/>
                  <a:gd name="connsiteX28" fmla="*/ 349988 w 807878"/>
                  <a:gd name="connsiteY28" fmla="*/ 130962 h 613904"/>
                  <a:gd name="connsiteX29" fmla="*/ 554888 w 807878"/>
                  <a:gd name="connsiteY29" fmla="*/ 24151 h 6139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807878" h="613904">
                    <a:moveTo>
                      <a:pt x="762128" y="300535"/>
                    </a:moveTo>
                    <a:lnTo>
                      <a:pt x="761401" y="303085"/>
                    </a:lnTo>
                    <a:lnTo>
                      <a:pt x="757735" y="306179"/>
                    </a:lnTo>
                    <a:lnTo>
                      <a:pt x="763387" y="306179"/>
                    </a:lnTo>
                    <a:close/>
                    <a:moveTo>
                      <a:pt x="554888" y="24151"/>
                    </a:moveTo>
                    <a:cubicBezTo>
                      <a:pt x="578389" y="13491"/>
                      <a:pt x="598530" y="5021"/>
                      <a:pt x="611707" y="522"/>
                    </a:cubicBezTo>
                    <a:cubicBezTo>
                      <a:pt x="648813" y="-8262"/>
                      <a:pt x="721588" y="96092"/>
                      <a:pt x="742363" y="134626"/>
                    </a:cubicBezTo>
                    <a:cubicBezTo>
                      <a:pt x="768325" y="182779"/>
                      <a:pt x="800060" y="252835"/>
                      <a:pt x="806249" y="319871"/>
                    </a:cubicBezTo>
                    <a:cubicBezTo>
                      <a:pt x="812335" y="389033"/>
                      <a:pt x="799559" y="460282"/>
                      <a:pt x="797521" y="529910"/>
                    </a:cubicBezTo>
                    <a:cubicBezTo>
                      <a:pt x="797298" y="543546"/>
                      <a:pt x="796832" y="557810"/>
                      <a:pt x="794673" y="571780"/>
                    </a:cubicBezTo>
                    <a:cubicBezTo>
                      <a:pt x="792089" y="603641"/>
                      <a:pt x="807801" y="616223"/>
                      <a:pt x="749611" y="613558"/>
                    </a:cubicBezTo>
                    <a:cubicBezTo>
                      <a:pt x="691421" y="610893"/>
                      <a:pt x="504120" y="567995"/>
                      <a:pt x="445530" y="555785"/>
                    </a:cubicBezTo>
                    <a:cubicBezTo>
                      <a:pt x="431904" y="550871"/>
                      <a:pt x="413072" y="538887"/>
                      <a:pt x="398078" y="540304"/>
                    </a:cubicBezTo>
                    <a:cubicBezTo>
                      <a:pt x="389913" y="537143"/>
                      <a:pt x="382082" y="535918"/>
                      <a:pt x="373714" y="537011"/>
                    </a:cubicBezTo>
                    <a:cubicBezTo>
                      <a:pt x="309384" y="544607"/>
                      <a:pt x="245743" y="546693"/>
                      <a:pt x="181645" y="558352"/>
                    </a:cubicBezTo>
                    <a:cubicBezTo>
                      <a:pt x="173035" y="560074"/>
                      <a:pt x="80886" y="574234"/>
                      <a:pt x="89973" y="553558"/>
                    </a:cubicBezTo>
                    <a:cubicBezTo>
                      <a:pt x="94300" y="543316"/>
                      <a:pt x="137821" y="542830"/>
                      <a:pt x="148174" y="540339"/>
                    </a:cubicBezTo>
                    <a:lnTo>
                      <a:pt x="217023" y="522935"/>
                    </a:lnTo>
                    <a:lnTo>
                      <a:pt x="358154" y="487654"/>
                    </a:lnTo>
                    <a:cubicBezTo>
                      <a:pt x="372621" y="483866"/>
                      <a:pt x="381658" y="464253"/>
                      <a:pt x="393815" y="455237"/>
                    </a:cubicBezTo>
                    <a:cubicBezTo>
                      <a:pt x="405537" y="446413"/>
                      <a:pt x="420540" y="440305"/>
                      <a:pt x="433174" y="434723"/>
                    </a:cubicBezTo>
                    <a:cubicBezTo>
                      <a:pt x="441887" y="430874"/>
                      <a:pt x="445766" y="425515"/>
                      <a:pt x="442403" y="415545"/>
                    </a:cubicBezTo>
                    <a:cubicBezTo>
                      <a:pt x="430811" y="379882"/>
                      <a:pt x="407335" y="251153"/>
                      <a:pt x="363621" y="220741"/>
                    </a:cubicBezTo>
                    <a:cubicBezTo>
                      <a:pt x="302879" y="235083"/>
                      <a:pt x="143196" y="318132"/>
                      <a:pt x="32983" y="366827"/>
                    </a:cubicBezTo>
                    <a:cubicBezTo>
                      <a:pt x="24706" y="370484"/>
                      <a:pt x="-2597" y="384110"/>
                      <a:pt x="200" y="365692"/>
                    </a:cubicBezTo>
                    <a:cubicBezTo>
                      <a:pt x="3047" y="346211"/>
                      <a:pt x="54339" y="330317"/>
                      <a:pt x="68087" y="323722"/>
                    </a:cubicBezTo>
                    <a:cubicBezTo>
                      <a:pt x="97517" y="310199"/>
                      <a:pt x="127382" y="296482"/>
                      <a:pt x="156235" y="281651"/>
                    </a:cubicBezTo>
                    <a:cubicBezTo>
                      <a:pt x="201965" y="258669"/>
                      <a:pt x="310178" y="210945"/>
                      <a:pt x="342470" y="185830"/>
                    </a:cubicBezTo>
                    <a:cubicBezTo>
                      <a:pt x="374762" y="160715"/>
                      <a:pt x="361239" y="165693"/>
                      <a:pt x="349988" y="130962"/>
                    </a:cubicBezTo>
                    <a:cubicBezTo>
                      <a:pt x="383643" y="107799"/>
                      <a:pt x="484385" y="56129"/>
                      <a:pt x="554888" y="24151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222" name="Group 221">
              <a:extLst>
                <a:ext uri="{FF2B5EF4-FFF2-40B4-BE49-F238E27FC236}">
                  <a16:creationId xmlns="" xmlns:a16="http://schemas.microsoft.com/office/drawing/2014/main" id="{BCADFEFB-ACFF-4C95-B13B-971A0DFA443B}"/>
                </a:ext>
              </a:extLst>
            </p:cNvPr>
            <p:cNvGrpSpPr/>
            <p:nvPr userDrawn="1"/>
          </p:nvGrpSpPr>
          <p:grpSpPr>
            <a:xfrm>
              <a:off x="3140187" y="2915769"/>
              <a:ext cx="1679407" cy="1781612"/>
              <a:chOff x="3140187" y="2915769"/>
              <a:chExt cx="1679407" cy="1781612"/>
            </a:xfrm>
          </p:grpSpPr>
          <p:sp>
            <p:nvSpPr>
              <p:cNvPr id="253" name="Freeform: Shape 76">
                <a:extLst>
                  <a:ext uri="{FF2B5EF4-FFF2-40B4-BE49-F238E27FC236}">
                    <a16:creationId xmlns="" xmlns:a16="http://schemas.microsoft.com/office/drawing/2014/main" id="{B322A247-FE20-4BB2-80B8-9D30AECBC792}"/>
                  </a:ext>
                </a:extLst>
              </p:cNvPr>
              <p:cNvSpPr/>
              <p:nvPr/>
            </p:nvSpPr>
            <p:spPr>
              <a:xfrm rot="4053326" flipH="1">
                <a:off x="3089085" y="2966871"/>
                <a:ext cx="1781612" cy="1679407"/>
              </a:xfrm>
              <a:custGeom>
                <a:avLst/>
                <a:gdLst>
                  <a:gd name="connsiteX0" fmla="*/ 280147 w 1781612"/>
                  <a:gd name="connsiteY0" fmla="*/ 933943 h 1679407"/>
                  <a:gd name="connsiteX1" fmla="*/ 276912 w 1781612"/>
                  <a:gd name="connsiteY1" fmla="*/ 937141 h 1679407"/>
                  <a:gd name="connsiteX2" fmla="*/ 273397 w 1781612"/>
                  <a:gd name="connsiteY2" fmla="*/ 937142 h 1679407"/>
                  <a:gd name="connsiteX3" fmla="*/ 1738079 w 1781612"/>
                  <a:gd name="connsiteY3" fmla="*/ 462963 h 1679407"/>
                  <a:gd name="connsiteX4" fmla="*/ 1686202 w 1781612"/>
                  <a:gd name="connsiteY4" fmla="*/ 379914 h 1679407"/>
                  <a:gd name="connsiteX5" fmla="*/ 1652353 w 1781612"/>
                  <a:gd name="connsiteY5" fmla="*/ 319812 h 1679407"/>
                  <a:gd name="connsiteX6" fmla="*/ 1626440 w 1781612"/>
                  <a:gd name="connsiteY6" fmla="*/ 269729 h 1679407"/>
                  <a:gd name="connsiteX7" fmla="*/ 1586470 w 1781612"/>
                  <a:gd name="connsiteY7" fmla="*/ 223553 h 1679407"/>
                  <a:gd name="connsiteX8" fmla="*/ 1514969 w 1781612"/>
                  <a:gd name="connsiteY8" fmla="*/ 142436 h 1679407"/>
                  <a:gd name="connsiteX9" fmla="*/ 1479665 w 1781612"/>
                  <a:gd name="connsiteY9" fmla="*/ 105254 h 1679407"/>
                  <a:gd name="connsiteX10" fmla="*/ 1461850 w 1781612"/>
                  <a:gd name="connsiteY10" fmla="*/ 101217 h 1679407"/>
                  <a:gd name="connsiteX11" fmla="*/ 1417727 w 1781612"/>
                  <a:gd name="connsiteY11" fmla="*/ 77177 h 1679407"/>
                  <a:gd name="connsiteX12" fmla="*/ 1396605 w 1781612"/>
                  <a:gd name="connsiteY12" fmla="*/ 61681 h 1679407"/>
                  <a:gd name="connsiteX13" fmla="*/ 1371222 w 1781612"/>
                  <a:gd name="connsiteY13" fmla="*/ 37023 h 1679407"/>
                  <a:gd name="connsiteX14" fmla="*/ 1293065 w 1781612"/>
                  <a:gd name="connsiteY14" fmla="*/ 1873 h 1679407"/>
                  <a:gd name="connsiteX15" fmla="*/ 1216911 w 1781612"/>
                  <a:gd name="connsiteY15" fmla="*/ 29057 h 1679407"/>
                  <a:gd name="connsiteX16" fmla="*/ 1142778 w 1781612"/>
                  <a:gd name="connsiteY16" fmla="*/ 47331 h 1679407"/>
                  <a:gd name="connsiteX17" fmla="*/ 1029850 w 1781612"/>
                  <a:gd name="connsiteY17" fmla="*/ 109652 h 1679407"/>
                  <a:gd name="connsiteX18" fmla="*/ 987058 w 1781612"/>
                  <a:gd name="connsiteY18" fmla="*/ 124479 h 1679407"/>
                  <a:gd name="connsiteX19" fmla="*/ 943281 w 1781612"/>
                  <a:gd name="connsiteY19" fmla="*/ 131165 h 1679407"/>
                  <a:gd name="connsiteX20" fmla="*/ 897994 w 1781612"/>
                  <a:gd name="connsiteY20" fmla="*/ 156046 h 1679407"/>
                  <a:gd name="connsiteX21" fmla="*/ 835828 w 1781612"/>
                  <a:gd name="connsiteY21" fmla="*/ 180301 h 1679407"/>
                  <a:gd name="connsiteX22" fmla="*/ 805895 w 1781612"/>
                  <a:gd name="connsiteY22" fmla="*/ 186016 h 1679407"/>
                  <a:gd name="connsiteX23" fmla="*/ 735986 w 1781612"/>
                  <a:gd name="connsiteY23" fmla="*/ 181176 h 1679407"/>
                  <a:gd name="connsiteX24" fmla="*/ 671368 w 1781612"/>
                  <a:gd name="connsiteY24" fmla="*/ 190297 h 1679407"/>
                  <a:gd name="connsiteX25" fmla="*/ 656825 w 1781612"/>
                  <a:gd name="connsiteY25" fmla="*/ 187282 h 1679407"/>
                  <a:gd name="connsiteX26" fmla="*/ 653200 w 1781612"/>
                  <a:gd name="connsiteY26" fmla="*/ 191153 h 1679407"/>
                  <a:gd name="connsiteX27" fmla="*/ 615869 w 1781612"/>
                  <a:gd name="connsiteY27" fmla="*/ 198500 h 1679407"/>
                  <a:gd name="connsiteX28" fmla="*/ 453624 w 1781612"/>
                  <a:gd name="connsiteY28" fmla="*/ 289742 h 1679407"/>
                  <a:gd name="connsiteX29" fmla="*/ 325653 w 1781612"/>
                  <a:gd name="connsiteY29" fmla="*/ 435210 h 1679407"/>
                  <a:gd name="connsiteX30" fmla="*/ 300881 w 1781612"/>
                  <a:gd name="connsiteY30" fmla="*/ 464914 h 1679407"/>
                  <a:gd name="connsiteX31" fmla="*/ 304287 w 1781612"/>
                  <a:gd name="connsiteY31" fmla="*/ 521446 h 1679407"/>
                  <a:gd name="connsiteX32" fmla="*/ 360919 w 1781612"/>
                  <a:gd name="connsiteY32" fmla="*/ 628649 h 1679407"/>
                  <a:gd name="connsiteX33" fmla="*/ 398827 w 1781612"/>
                  <a:gd name="connsiteY33" fmla="*/ 752612 h 1679407"/>
                  <a:gd name="connsiteX34" fmla="*/ 387733 w 1781612"/>
                  <a:gd name="connsiteY34" fmla="*/ 780939 h 1679407"/>
                  <a:gd name="connsiteX35" fmla="*/ 371039 w 1781612"/>
                  <a:gd name="connsiteY35" fmla="*/ 796859 h 1679407"/>
                  <a:gd name="connsiteX36" fmla="*/ 340693 w 1781612"/>
                  <a:gd name="connsiteY36" fmla="*/ 816518 h 1679407"/>
                  <a:gd name="connsiteX37" fmla="*/ 278951 w 1781612"/>
                  <a:gd name="connsiteY37" fmla="*/ 856745 h 1679407"/>
                  <a:gd name="connsiteX38" fmla="*/ 183811 w 1781612"/>
                  <a:gd name="connsiteY38" fmla="*/ 898893 h 1679407"/>
                  <a:gd name="connsiteX39" fmla="*/ 91768 w 1781612"/>
                  <a:gd name="connsiteY39" fmla="*/ 882883 h 1679407"/>
                  <a:gd name="connsiteX40" fmla="*/ 0 w 1781612"/>
                  <a:gd name="connsiteY40" fmla="*/ 861536 h 1679407"/>
                  <a:gd name="connsiteX41" fmla="*/ 337847 w 1781612"/>
                  <a:gd name="connsiteY41" fmla="*/ 1679407 h 1679407"/>
                  <a:gd name="connsiteX42" fmla="*/ 625479 w 1781612"/>
                  <a:gd name="connsiteY42" fmla="*/ 1367497 h 1679407"/>
                  <a:gd name="connsiteX43" fmla="*/ 822233 w 1781612"/>
                  <a:gd name="connsiteY43" fmla="*/ 1281491 h 1679407"/>
                  <a:gd name="connsiteX44" fmla="*/ 1080965 w 1781612"/>
                  <a:gd name="connsiteY44" fmla="*/ 1174613 h 1679407"/>
                  <a:gd name="connsiteX45" fmla="*/ 1116479 w 1781612"/>
                  <a:gd name="connsiteY45" fmla="*/ 1182764 h 1679407"/>
                  <a:gd name="connsiteX46" fmla="*/ 1149675 w 1781612"/>
                  <a:gd name="connsiteY46" fmla="*/ 1191847 h 1679407"/>
                  <a:gd name="connsiteX47" fmla="*/ 1221146 w 1781612"/>
                  <a:gd name="connsiteY47" fmla="*/ 1205065 h 1679407"/>
                  <a:gd name="connsiteX48" fmla="*/ 1364820 w 1781612"/>
                  <a:gd name="connsiteY48" fmla="*/ 1202229 h 1679407"/>
                  <a:gd name="connsiteX49" fmla="*/ 1456037 w 1781612"/>
                  <a:gd name="connsiteY49" fmla="*/ 1173573 h 1679407"/>
                  <a:gd name="connsiteX50" fmla="*/ 1610678 w 1781612"/>
                  <a:gd name="connsiteY50" fmla="*/ 1073126 h 1679407"/>
                  <a:gd name="connsiteX51" fmla="*/ 1670815 w 1781612"/>
                  <a:gd name="connsiteY51" fmla="*/ 1006018 h 1679407"/>
                  <a:gd name="connsiteX52" fmla="*/ 1706980 w 1781612"/>
                  <a:gd name="connsiteY52" fmla="*/ 938364 h 1679407"/>
                  <a:gd name="connsiteX53" fmla="*/ 1744663 w 1781612"/>
                  <a:gd name="connsiteY53" fmla="*/ 860587 h 1679407"/>
                  <a:gd name="connsiteX54" fmla="*/ 1773428 w 1781612"/>
                  <a:gd name="connsiteY54" fmla="*/ 750875 h 1679407"/>
                  <a:gd name="connsiteX55" fmla="*/ 1761594 w 1781612"/>
                  <a:gd name="connsiteY55" fmla="*/ 546331 h 1679407"/>
                  <a:gd name="connsiteX56" fmla="*/ 1738079 w 1781612"/>
                  <a:gd name="connsiteY56" fmla="*/ 462963 h 16794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</a:cxnLst>
                <a:rect l="l" t="t" r="r" b="b"/>
                <a:pathLst>
                  <a:path w="1781612" h="1679407">
                    <a:moveTo>
                      <a:pt x="280147" y="933943"/>
                    </a:moveTo>
                    <a:lnTo>
                      <a:pt x="276912" y="937141"/>
                    </a:lnTo>
                    <a:lnTo>
                      <a:pt x="273397" y="937142"/>
                    </a:lnTo>
                    <a:close/>
                    <a:moveTo>
                      <a:pt x="1738079" y="462963"/>
                    </a:moveTo>
                    <a:cubicBezTo>
                      <a:pt x="1725988" y="431390"/>
                      <a:pt x="1704521" y="407015"/>
                      <a:pt x="1686202" y="379914"/>
                    </a:cubicBezTo>
                    <a:cubicBezTo>
                      <a:pt x="1680566" y="357072"/>
                      <a:pt x="1663906" y="339734"/>
                      <a:pt x="1652353" y="319812"/>
                    </a:cubicBezTo>
                    <a:cubicBezTo>
                      <a:pt x="1643286" y="303611"/>
                      <a:pt x="1636556" y="285021"/>
                      <a:pt x="1626440" y="269729"/>
                    </a:cubicBezTo>
                    <a:cubicBezTo>
                      <a:pt x="1615820" y="253219"/>
                      <a:pt x="1599355" y="238651"/>
                      <a:pt x="1586470" y="223553"/>
                    </a:cubicBezTo>
                    <a:cubicBezTo>
                      <a:pt x="1563759" y="197316"/>
                      <a:pt x="1532406" y="170850"/>
                      <a:pt x="1514969" y="142436"/>
                    </a:cubicBezTo>
                    <a:cubicBezTo>
                      <a:pt x="1506000" y="127619"/>
                      <a:pt x="1493071" y="115864"/>
                      <a:pt x="1479665" y="105254"/>
                    </a:cubicBezTo>
                    <a:cubicBezTo>
                      <a:pt x="1473624" y="104426"/>
                      <a:pt x="1468985" y="97794"/>
                      <a:pt x="1461850" y="101217"/>
                    </a:cubicBezTo>
                    <a:cubicBezTo>
                      <a:pt x="1447731" y="92327"/>
                      <a:pt x="1432967" y="84178"/>
                      <a:pt x="1417727" y="77177"/>
                    </a:cubicBezTo>
                    <a:cubicBezTo>
                      <a:pt x="1409533" y="73437"/>
                      <a:pt x="1403034" y="68049"/>
                      <a:pt x="1396605" y="61681"/>
                    </a:cubicBezTo>
                    <a:cubicBezTo>
                      <a:pt x="1388358" y="53215"/>
                      <a:pt x="1380112" y="44749"/>
                      <a:pt x="1371222" y="37023"/>
                    </a:cubicBezTo>
                    <a:cubicBezTo>
                      <a:pt x="1350884" y="18831"/>
                      <a:pt x="1319698" y="-7229"/>
                      <a:pt x="1293065" y="1873"/>
                    </a:cubicBezTo>
                    <a:cubicBezTo>
                      <a:pt x="1267648" y="10473"/>
                      <a:pt x="1242230" y="19072"/>
                      <a:pt x="1216911" y="29057"/>
                    </a:cubicBezTo>
                    <a:cubicBezTo>
                      <a:pt x="1193214" y="38369"/>
                      <a:pt x="1165750" y="31668"/>
                      <a:pt x="1142778" y="47331"/>
                    </a:cubicBezTo>
                    <a:cubicBezTo>
                      <a:pt x="1106540" y="72274"/>
                      <a:pt x="1071281" y="97287"/>
                      <a:pt x="1029850" y="109652"/>
                    </a:cubicBezTo>
                    <a:cubicBezTo>
                      <a:pt x="1015385" y="113727"/>
                      <a:pt x="1001690" y="120809"/>
                      <a:pt x="987058" y="124479"/>
                    </a:cubicBezTo>
                    <a:cubicBezTo>
                      <a:pt x="973002" y="128386"/>
                      <a:pt x="957744" y="127089"/>
                      <a:pt x="943281" y="131165"/>
                    </a:cubicBezTo>
                    <a:cubicBezTo>
                      <a:pt x="925809" y="136007"/>
                      <a:pt x="913718" y="148126"/>
                      <a:pt x="897994" y="156046"/>
                    </a:cubicBezTo>
                    <a:cubicBezTo>
                      <a:pt x="877975" y="166214"/>
                      <a:pt x="857286" y="174761"/>
                      <a:pt x="835828" y="180301"/>
                    </a:cubicBezTo>
                    <a:cubicBezTo>
                      <a:pt x="826594" y="185539"/>
                      <a:pt x="816497" y="186386"/>
                      <a:pt x="805895" y="186016"/>
                    </a:cubicBezTo>
                    <a:cubicBezTo>
                      <a:pt x="782401" y="184324"/>
                      <a:pt x="759287" y="180100"/>
                      <a:pt x="735986" y="181176"/>
                    </a:cubicBezTo>
                    <a:cubicBezTo>
                      <a:pt x="714070" y="182156"/>
                      <a:pt x="693310" y="191682"/>
                      <a:pt x="671368" y="190297"/>
                    </a:cubicBezTo>
                    <a:cubicBezTo>
                      <a:pt x="666879" y="189778"/>
                      <a:pt x="662698" y="187705"/>
                      <a:pt x="656825" y="187282"/>
                    </a:cubicBezTo>
                    <a:cubicBezTo>
                      <a:pt x="655846" y="187212"/>
                      <a:pt x="654461" y="187309"/>
                      <a:pt x="653200" y="191153"/>
                    </a:cubicBezTo>
                    <a:cubicBezTo>
                      <a:pt x="640739" y="192027"/>
                      <a:pt x="627898" y="195432"/>
                      <a:pt x="615869" y="198500"/>
                    </a:cubicBezTo>
                    <a:cubicBezTo>
                      <a:pt x="555316" y="214016"/>
                      <a:pt x="500445" y="249030"/>
                      <a:pt x="453624" y="289742"/>
                    </a:cubicBezTo>
                    <a:cubicBezTo>
                      <a:pt x="405517" y="331934"/>
                      <a:pt x="368644" y="387531"/>
                      <a:pt x="325653" y="435210"/>
                    </a:cubicBezTo>
                    <a:cubicBezTo>
                      <a:pt x="317117" y="444435"/>
                      <a:pt x="308341" y="454234"/>
                      <a:pt x="300881" y="464914"/>
                    </a:cubicBezTo>
                    <a:cubicBezTo>
                      <a:pt x="282308" y="487782"/>
                      <a:pt x="286886" y="503463"/>
                      <a:pt x="304287" y="521446"/>
                    </a:cubicBezTo>
                    <a:cubicBezTo>
                      <a:pt x="331751" y="549993"/>
                      <a:pt x="346409" y="592376"/>
                      <a:pt x="360919" y="628649"/>
                    </a:cubicBezTo>
                    <a:cubicBezTo>
                      <a:pt x="377102" y="668979"/>
                      <a:pt x="389874" y="710244"/>
                      <a:pt x="398827" y="752612"/>
                    </a:cubicBezTo>
                    <a:cubicBezTo>
                      <a:pt x="401155" y="763996"/>
                      <a:pt x="398087" y="773813"/>
                      <a:pt x="387733" y="780939"/>
                    </a:cubicBezTo>
                    <a:cubicBezTo>
                      <a:pt x="381339" y="785006"/>
                      <a:pt x="377098" y="791981"/>
                      <a:pt x="371039" y="796859"/>
                    </a:cubicBezTo>
                    <a:cubicBezTo>
                      <a:pt x="361665" y="804056"/>
                      <a:pt x="350808" y="809965"/>
                      <a:pt x="340693" y="816518"/>
                    </a:cubicBezTo>
                    <a:cubicBezTo>
                      <a:pt x="320224" y="830197"/>
                      <a:pt x="299755" y="843876"/>
                      <a:pt x="278951" y="856745"/>
                    </a:cubicBezTo>
                    <a:cubicBezTo>
                      <a:pt x="250131" y="874348"/>
                      <a:pt x="267710" y="903823"/>
                      <a:pt x="183811" y="898893"/>
                    </a:cubicBezTo>
                    <a:cubicBezTo>
                      <a:pt x="162836" y="897661"/>
                      <a:pt x="130007" y="891351"/>
                      <a:pt x="91768" y="882883"/>
                    </a:cubicBezTo>
                    <a:lnTo>
                      <a:pt x="0" y="861536"/>
                    </a:lnTo>
                    <a:lnTo>
                      <a:pt x="337847" y="1679407"/>
                    </a:lnTo>
                    <a:lnTo>
                      <a:pt x="625479" y="1367497"/>
                    </a:lnTo>
                    <a:lnTo>
                      <a:pt x="822233" y="1281491"/>
                    </a:lnTo>
                    <a:lnTo>
                      <a:pt x="1080965" y="1174613"/>
                    </a:lnTo>
                    <a:lnTo>
                      <a:pt x="1116479" y="1182764"/>
                    </a:lnTo>
                    <a:cubicBezTo>
                      <a:pt x="1127679" y="1185735"/>
                      <a:pt x="1138642" y="1189281"/>
                      <a:pt x="1149675" y="1191847"/>
                    </a:cubicBezTo>
                    <a:cubicBezTo>
                      <a:pt x="1173461" y="1197694"/>
                      <a:pt x="1197148" y="1202155"/>
                      <a:pt x="1221146" y="1205065"/>
                    </a:cubicBezTo>
                    <a:cubicBezTo>
                      <a:pt x="1268735" y="1211052"/>
                      <a:pt x="1317558" y="1210830"/>
                      <a:pt x="1364820" y="1202229"/>
                    </a:cubicBezTo>
                    <a:cubicBezTo>
                      <a:pt x="1396543" y="1196249"/>
                      <a:pt x="1426590" y="1186212"/>
                      <a:pt x="1456037" y="1173573"/>
                    </a:cubicBezTo>
                    <a:cubicBezTo>
                      <a:pt x="1512902" y="1149133"/>
                      <a:pt x="1564265" y="1113669"/>
                      <a:pt x="1610678" y="1073126"/>
                    </a:cubicBezTo>
                    <a:cubicBezTo>
                      <a:pt x="1632550" y="1053643"/>
                      <a:pt x="1652649" y="1028720"/>
                      <a:pt x="1670815" y="1006018"/>
                    </a:cubicBezTo>
                    <a:cubicBezTo>
                      <a:pt x="1687457" y="985372"/>
                      <a:pt x="1694519" y="961083"/>
                      <a:pt x="1706980" y="938364"/>
                    </a:cubicBezTo>
                    <a:cubicBezTo>
                      <a:pt x="1720800" y="913185"/>
                      <a:pt x="1733304" y="887124"/>
                      <a:pt x="1744663" y="860587"/>
                    </a:cubicBezTo>
                    <a:cubicBezTo>
                      <a:pt x="1759355" y="826025"/>
                      <a:pt x="1763154" y="786937"/>
                      <a:pt x="1773428" y="750875"/>
                    </a:cubicBezTo>
                    <a:cubicBezTo>
                      <a:pt x="1793833" y="680708"/>
                      <a:pt x="1770769" y="615676"/>
                      <a:pt x="1761594" y="546331"/>
                    </a:cubicBezTo>
                    <a:cubicBezTo>
                      <a:pt x="1757766" y="517519"/>
                      <a:pt x="1748329" y="490073"/>
                      <a:pt x="1738079" y="462963"/>
                    </a:cubicBezTo>
                    <a:close/>
                  </a:path>
                </a:pathLst>
              </a:custGeom>
              <a:solidFill>
                <a:schemeClr val="accent2">
                  <a:alpha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dirty="0"/>
              </a:p>
            </p:txBody>
          </p:sp>
          <p:sp>
            <p:nvSpPr>
              <p:cNvPr id="254" name="Freeform: Shape 77">
                <a:extLst>
                  <a:ext uri="{FF2B5EF4-FFF2-40B4-BE49-F238E27FC236}">
                    <a16:creationId xmlns="" xmlns:a16="http://schemas.microsoft.com/office/drawing/2014/main" id="{775C5742-47E6-4A3C-862D-681F5BA9E9CC}"/>
                  </a:ext>
                </a:extLst>
              </p:cNvPr>
              <p:cNvSpPr/>
              <p:nvPr/>
            </p:nvSpPr>
            <p:spPr>
              <a:xfrm rot="1430240">
                <a:off x="4013422" y="3585076"/>
                <a:ext cx="744568" cy="565795"/>
              </a:xfrm>
              <a:custGeom>
                <a:avLst/>
                <a:gdLst>
                  <a:gd name="connsiteX0" fmla="*/ 762128 w 807878"/>
                  <a:gd name="connsiteY0" fmla="*/ 300535 h 613904"/>
                  <a:gd name="connsiteX1" fmla="*/ 761401 w 807878"/>
                  <a:gd name="connsiteY1" fmla="*/ 303085 h 613904"/>
                  <a:gd name="connsiteX2" fmla="*/ 757735 w 807878"/>
                  <a:gd name="connsiteY2" fmla="*/ 306179 h 613904"/>
                  <a:gd name="connsiteX3" fmla="*/ 763387 w 807878"/>
                  <a:gd name="connsiteY3" fmla="*/ 306179 h 613904"/>
                  <a:gd name="connsiteX4" fmla="*/ 554888 w 807878"/>
                  <a:gd name="connsiteY4" fmla="*/ 24151 h 613904"/>
                  <a:gd name="connsiteX5" fmla="*/ 611707 w 807878"/>
                  <a:gd name="connsiteY5" fmla="*/ 522 h 613904"/>
                  <a:gd name="connsiteX6" fmla="*/ 742363 w 807878"/>
                  <a:gd name="connsiteY6" fmla="*/ 134626 h 613904"/>
                  <a:gd name="connsiteX7" fmla="*/ 806249 w 807878"/>
                  <a:gd name="connsiteY7" fmla="*/ 319871 h 613904"/>
                  <a:gd name="connsiteX8" fmla="*/ 797521 w 807878"/>
                  <a:gd name="connsiteY8" fmla="*/ 529910 h 613904"/>
                  <a:gd name="connsiteX9" fmla="*/ 794673 w 807878"/>
                  <a:gd name="connsiteY9" fmla="*/ 571780 h 613904"/>
                  <a:gd name="connsiteX10" fmla="*/ 749611 w 807878"/>
                  <a:gd name="connsiteY10" fmla="*/ 613558 h 613904"/>
                  <a:gd name="connsiteX11" fmla="*/ 445530 w 807878"/>
                  <a:gd name="connsiteY11" fmla="*/ 555785 h 613904"/>
                  <a:gd name="connsiteX12" fmla="*/ 398078 w 807878"/>
                  <a:gd name="connsiteY12" fmla="*/ 540304 h 613904"/>
                  <a:gd name="connsiteX13" fmla="*/ 373714 w 807878"/>
                  <a:gd name="connsiteY13" fmla="*/ 537011 h 613904"/>
                  <a:gd name="connsiteX14" fmla="*/ 181645 w 807878"/>
                  <a:gd name="connsiteY14" fmla="*/ 558352 h 613904"/>
                  <a:gd name="connsiteX15" fmla="*/ 89973 w 807878"/>
                  <a:gd name="connsiteY15" fmla="*/ 553558 h 613904"/>
                  <a:gd name="connsiteX16" fmla="*/ 148174 w 807878"/>
                  <a:gd name="connsiteY16" fmla="*/ 540339 h 613904"/>
                  <a:gd name="connsiteX17" fmla="*/ 217023 w 807878"/>
                  <a:gd name="connsiteY17" fmla="*/ 522935 h 613904"/>
                  <a:gd name="connsiteX18" fmla="*/ 358154 w 807878"/>
                  <a:gd name="connsiteY18" fmla="*/ 487654 h 613904"/>
                  <a:gd name="connsiteX19" fmla="*/ 393815 w 807878"/>
                  <a:gd name="connsiteY19" fmla="*/ 455237 h 613904"/>
                  <a:gd name="connsiteX20" fmla="*/ 433174 w 807878"/>
                  <a:gd name="connsiteY20" fmla="*/ 434723 h 613904"/>
                  <a:gd name="connsiteX21" fmla="*/ 442403 w 807878"/>
                  <a:gd name="connsiteY21" fmla="*/ 415545 h 613904"/>
                  <a:gd name="connsiteX22" fmla="*/ 363621 w 807878"/>
                  <a:gd name="connsiteY22" fmla="*/ 220741 h 613904"/>
                  <a:gd name="connsiteX23" fmla="*/ 32983 w 807878"/>
                  <a:gd name="connsiteY23" fmla="*/ 366827 h 613904"/>
                  <a:gd name="connsiteX24" fmla="*/ 200 w 807878"/>
                  <a:gd name="connsiteY24" fmla="*/ 365692 h 613904"/>
                  <a:gd name="connsiteX25" fmla="*/ 68087 w 807878"/>
                  <a:gd name="connsiteY25" fmla="*/ 323722 h 613904"/>
                  <a:gd name="connsiteX26" fmla="*/ 156235 w 807878"/>
                  <a:gd name="connsiteY26" fmla="*/ 281651 h 613904"/>
                  <a:gd name="connsiteX27" fmla="*/ 342470 w 807878"/>
                  <a:gd name="connsiteY27" fmla="*/ 185830 h 613904"/>
                  <a:gd name="connsiteX28" fmla="*/ 349988 w 807878"/>
                  <a:gd name="connsiteY28" fmla="*/ 130962 h 613904"/>
                  <a:gd name="connsiteX29" fmla="*/ 554888 w 807878"/>
                  <a:gd name="connsiteY29" fmla="*/ 24151 h 6139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807878" h="613904">
                    <a:moveTo>
                      <a:pt x="762128" y="300535"/>
                    </a:moveTo>
                    <a:lnTo>
                      <a:pt x="761401" y="303085"/>
                    </a:lnTo>
                    <a:lnTo>
                      <a:pt x="757735" y="306179"/>
                    </a:lnTo>
                    <a:lnTo>
                      <a:pt x="763387" y="306179"/>
                    </a:lnTo>
                    <a:close/>
                    <a:moveTo>
                      <a:pt x="554888" y="24151"/>
                    </a:moveTo>
                    <a:cubicBezTo>
                      <a:pt x="578389" y="13491"/>
                      <a:pt x="598530" y="5021"/>
                      <a:pt x="611707" y="522"/>
                    </a:cubicBezTo>
                    <a:cubicBezTo>
                      <a:pt x="648813" y="-8262"/>
                      <a:pt x="721588" y="96092"/>
                      <a:pt x="742363" y="134626"/>
                    </a:cubicBezTo>
                    <a:cubicBezTo>
                      <a:pt x="768325" y="182779"/>
                      <a:pt x="800060" y="252835"/>
                      <a:pt x="806249" y="319871"/>
                    </a:cubicBezTo>
                    <a:cubicBezTo>
                      <a:pt x="812335" y="389033"/>
                      <a:pt x="799559" y="460282"/>
                      <a:pt x="797521" y="529910"/>
                    </a:cubicBezTo>
                    <a:cubicBezTo>
                      <a:pt x="797298" y="543546"/>
                      <a:pt x="796832" y="557810"/>
                      <a:pt x="794673" y="571780"/>
                    </a:cubicBezTo>
                    <a:cubicBezTo>
                      <a:pt x="792089" y="603641"/>
                      <a:pt x="807801" y="616223"/>
                      <a:pt x="749611" y="613558"/>
                    </a:cubicBezTo>
                    <a:cubicBezTo>
                      <a:pt x="691421" y="610893"/>
                      <a:pt x="504120" y="567995"/>
                      <a:pt x="445530" y="555785"/>
                    </a:cubicBezTo>
                    <a:cubicBezTo>
                      <a:pt x="431904" y="550871"/>
                      <a:pt x="413072" y="538887"/>
                      <a:pt x="398078" y="540304"/>
                    </a:cubicBezTo>
                    <a:cubicBezTo>
                      <a:pt x="389913" y="537143"/>
                      <a:pt x="382082" y="535918"/>
                      <a:pt x="373714" y="537011"/>
                    </a:cubicBezTo>
                    <a:cubicBezTo>
                      <a:pt x="309384" y="544607"/>
                      <a:pt x="245743" y="546693"/>
                      <a:pt x="181645" y="558352"/>
                    </a:cubicBezTo>
                    <a:cubicBezTo>
                      <a:pt x="173035" y="560074"/>
                      <a:pt x="80886" y="574234"/>
                      <a:pt x="89973" y="553558"/>
                    </a:cubicBezTo>
                    <a:cubicBezTo>
                      <a:pt x="94300" y="543316"/>
                      <a:pt x="137821" y="542830"/>
                      <a:pt x="148174" y="540339"/>
                    </a:cubicBezTo>
                    <a:lnTo>
                      <a:pt x="217023" y="522935"/>
                    </a:lnTo>
                    <a:lnTo>
                      <a:pt x="358154" y="487654"/>
                    </a:lnTo>
                    <a:cubicBezTo>
                      <a:pt x="372621" y="483866"/>
                      <a:pt x="381658" y="464253"/>
                      <a:pt x="393815" y="455237"/>
                    </a:cubicBezTo>
                    <a:cubicBezTo>
                      <a:pt x="405537" y="446413"/>
                      <a:pt x="420540" y="440305"/>
                      <a:pt x="433174" y="434723"/>
                    </a:cubicBezTo>
                    <a:cubicBezTo>
                      <a:pt x="441887" y="430874"/>
                      <a:pt x="445766" y="425515"/>
                      <a:pt x="442403" y="415545"/>
                    </a:cubicBezTo>
                    <a:cubicBezTo>
                      <a:pt x="430811" y="379882"/>
                      <a:pt x="407335" y="251153"/>
                      <a:pt x="363621" y="220741"/>
                    </a:cubicBezTo>
                    <a:cubicBezTo>
                      <a:pt x="302879" y="235083"/>
                      <a:pt x="143196" y="318132"/>
                      <a:pt x="32983" y="366827"/>
                    </a:cubicBezTo>
                    <a:cubicBezTo>
                      <a:pt x="24706" y="370484"/>
                      <a:pt x="-2597" y="384110"/>
                      <a:pt x="200" y="365692"/>
                    </a:cubicBezTo>
                    <a:cubicBezTo>
                      <a:pt x="3047" y="346211"/>
                      <a:pt x="54339" y="330317"/>
                      <a:pt x="68087" y="323722"/>
                    </a:cubicBezTo>
                    <a:cubicBezTo>
                      <a:pt x="97517" y="310199"/>
                      <a:pt x="127382" y="296482"/>
                      <a:pt x="156235" y="281651"/>
                    </a:cubicBezTo>
                    <a:cubicBezTo>
                      <a:pt x="201965" y="258669"/>
                      <a:pt x="310178" y="210945"/>
                      <a:pt x="342470" y="185830"/>
                    </a:cubicBezTo>
                    <a:cubicBezTo>
                      <a:pt x="374762" y="160715"/>
                      <a:pt x="361239" y="165693"/>
                      <a:pt x="349988" y="130962"/>
                    </a:cubicBezTo>
                    <a:cubicBezTo>
                      <a:pt x="383643" y="107799"/>
                      <a:pt x="484385" y="56129"/>
                      <a:pt x="554888" y="24151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223" name="Group 222">
              <a:extLst>
                <a:ext uri="{FF2B5EF4-FFF2-40B4-BE49-F238E27FC236}">
                  <a16:creationId xmlns="" xmlns:a16="http://schemas.microsoft.com/office/drawing/2014/main" id="{77817726-3F65-4E57-80A0-F3EC9CE01FEC}"/>
                </a:ext>
              </a:extLst>
            </p:cNvPr>
            <p:cNvGrpSpPr/>
            <p:nvPr userDrawn="1"/>
          </p:nvGrpSpPr>
          <p:grpSpPr>
            <a:xfrm>
              <a:off x="6169355" y="2853093"/>
              <a:ext cx="1709117" cy="1939300"/>
              <a:chOff x="6169355" y="2853093"/>
              <a:chExt cx="1709117" cy="1939300"/>
            </a:xfrm>
          </p:grpSpPr>
          <p:sp>
            <p:nvSpPr>
              <p:cNvPr id="251" name="Freeform: Shape 74">
                <a:extLst>
                  <a:ext uri="{FF2B5EF4-FFF2-40B4-BE49-F238E27FC236}">
                    <a16:creationId xmlns="" xmlns:a16="http://schemas.microsoft.com/office/drawing/2014/main" id="{18423BF8-9AF7-4DCB-899F-421C6899FB6D}"/>
                  </a:ext>
                </a:extLst>
              </p:cNvPr>
              <p:cNvSpPr/>
              <p:nvPr/>
            </p:nvSpPr>
            <p:spPr>
              <a:xfrm rot="19208073">
                <a:off x="6180111" y="2853093"/>
                <a:ext cx="1698361" cy="1939300"/>
              </a:xfrm>
              <a:custGeom>
                <a:avLst/>
                <a:gdLst>
                  <a:gd name="connsiteX0" fmla="*/ 255028 w 1698361"/>
                  <a:gd name="connsiteY0" fmla="*/ 447348 h 1939300"/>
                  <a:gd name="connsiteX1" fmla="*/ 247865 w 1698361"/>
                  <a:gd name="connsiteY1" fmla="*/ 458388 h 1939300"/>
                  <a:gd name="connsiteX2" fmla="*/ 245944 w 1698361"/>
                  <a:gd name="connsiteY2" fmla="*/ 465171 h 1939300"/>
                  <a:gd name="connsiteX3" fmla="*/ 251154 w 1698361"/>
                  <a:gd name="connsiteY3" fmla="*/ 457479 h 1939300"/>
                  <a:gd name="connsiteX4" fmla="*/ 251477 w 1698361"/>
                  <a:gd name="connsiteY4" fmla="*/ 455872 h 1939300"/>
                  <a:gd name="connsiteX5" fmla="*/ 1274835 w 1698361"/>
                  <a:gd name="connsiteY5" fmla="*/ 140890 h 1939300"/>
                  <a:gd name="connsiteX6" fmla="*/ 1342487 w 1698361"/>
                  <a:gd name="connsiteY6" fmla="*/ 198993 h 1939300"/>
                  <a:gd name="connsiteX7" fmla="*/ 1431029 w 1698361"/>
                  <a:gd name="connsiteY7" fmla="*/ 304522 h 1939300"/>
                  <a:gd name="connsiteX8" fmla="*/ 1490037 w 1698361"/>
                  <a:gd name="connsiteY8" fmla="*/ 428751 h 1939300"/>
                  <a:gd name="connsiteX9" fmla="*/ 1509573 w 1698361"/>
                  <a:gd name="connsiteY9" fmla="*/ 513057 h 1939300"/>
                  <a:gd name="connsiteX10" fmla="*/ 1574577 w 1698361"/>
                  <a:gd name="connsiteY10" fmla="*/ 538432 h 1939300"/>
                  <a:gd name="connsiteX11" fmla="*/ 1600347 w 1698361"/>
                  <a:gd name="connsiteY11" fmla="*/ 597965 h 1939300"/>
                  <a:gd name="connsiteX12" fmla="*/ 1600712 w 1698361"/>
                  <a:gd name="connsiteY12" fmla="*/ 602016 h 1939300"/>
                  <a:gd name="connsiteX13" fmla="*/ 1604441 w 1698361"/>
                  <a:gd name="connsiteY13" fmla="*/ 607807 h 1939300"/>
                  <a:gd name="connsiteX14" fmla="*/ 1697168 w 1698361"/>
                  <a:gd name="connsiteY14" fmla="*/ 737175 h 1939300"/>
                  <a:gd name="connsiteX15" fmla="*/ 1692309 w 1698361"/>
                  <a:gd name="connsiteY15" fmla="*/ 754532 h 1939300"/>
                  <a:gd name="connsiteX16" fmla="*/ 1631688 w 1698361"/>
                  <a:gd name="connsiteY16" fmla="*/ 865587 h 1939300"/>
                  <a:gd name="connsiteX17" fmla="*/ 1578231 w 1698361"/>
                  <a:gd name="connsiteY17" fmla="*/ 916777 h 1939300"/>
                  <a:gd name="connsiteX18" fmla="*/ 1530814 w 1698361"/>
                  <a:gd name="connsiteY18" fmla="*/ 979969 h 1939300"/>
                  <a:gd name="connsiteX19" fmla="*/ 1488750 w 1698361"/>
                  <a:gd name="connsiteY19" fmla="*/ 1005337 h 1939300"/>
                  <a:gd name="connsiteX20" fmla="*/ 1372529 w 1698361"/>
                  <a:gd name="connsiteY20" fmla="*/ 1004111 h 1939300"/>
                  <a:gd name="connsiteX21" fmla="*/ 1320770 w 1698361"/>
                  <a:gd name="connsiteY21" fmla="*/ 993008 h 1939300"/>
                  <a:gd name="connsiteX22" fmla="*/ 1263086 w 1698361"/>
                  <a:gd name="connsiteY22" fmla="*/ 1062081 h 1939300"/>
                  <a:gd name="connsiteX23" fmla="*/ 1113520 w 1698361"/>
                  <a:gd name="connsiteY23" fmla="*/ 1150788 h 1939300"/>
                  <a:gd name="connsiteX24" fmla="*/ 1025330 w 1698361"/>
                  <a:gd name="connsiteY24" fmla="*/ 1159587 h 1939300"/>
                  <a:gd name="connsiteX25" fmla="*/ 947417 w 1698361"/>
                  <a:gd name="connsiteY25" fmla="*/ 1204806 h 1939300"/>
                  <a:gd name="connsiteX26" fmla="*/ 889240 w 1698361"/>
                  <a:gd name="connsiteY26" fmla="*/ 1343065 h 1939300"/>
                  <a:gd name="connsiteX27" fmla="*/ 745851 w 1698361"/>
                  <a:gd name="connsiteY27" fmla="*/ 1922580 h 1939300"/>
                  <a:gd name="connsiteX28" fmla="*/ 738044 w 1698361"/>
                  <a:gd name="connsiteY28" fmla="*/ 1939300 h 1939300"/>
                  <a:gd name="connsiteX29" fmla="*/ 0 w 1698361"/>
                  <a:gd name="connsiteY29" fmla="*/ 1322955 h 1939300"/>
                  <a:gd name="connsiteX30" fmla="*/ 4988 w 1698361"/>
                  <a:gd name="connsiteY30" fmla="*/ 1321237 h 1939300"/>
                  <a:gd name="connsiteX31" fmla="*/ 238795 w 1698361"/>
                  <a:gd name="connsiteY31" fmla="*/ 1282774 h 1939300"/>
                  <a:gd name="connsiteX32" fmla="*/ 340530 w 1698361"/>
                  <a:gd name="connsiteY32" fmla="*/ 1200698 h 1939300"/>
                  <a:gd name="connsiteX33" fmla="*/ 374919 w 1698361"/>
                  <a:gd name="connsiteY33" fmla="*/ 1162163 h 1939300"/>
                  <a:gd name="connsiteX34" fmla="*/ 396880 w 1698361"/>
                  <a:gd name="connsiteY34" fmla="*/ 1125692 h 1939300"/>
                  <a:gd name="connsiteX35" fmla="*/ 419877 w 1698361"/>
                  <a:gd name="connsiteY35" fmla="*/ 1053344 h 1939300"/>
                  <a:gd name="connsiteX36" fmla="*/ 424581 w 1698361"/>
                  <a:gd name="connsiteY36" fmla="*/ 1022480 h 1939300"/>
                  <a:gd name="connsiteX37" fmla="*/ 373553 w 1698361"/>
                  <a:gd name="connsiteY37" fmla="*/ 915623 h 1939300"/>
                  <a:gd name="connsiteX38" fmla="*/ 157170 w 1698361"/>
                  <a:gd name="connsiteY38" fmla="*/ 750981 h 1939300"/>
                  <a:gd name="connsiteX39" fmla="*/ 146267 w 1698361"/>
                  <a:gd name="connsiteY39" fmla="*/ 662106 h 1939300"/>
                  <a:gd name="connsiteX40" fmla="*/ 179890 w 1698361"/>
                  <a:gd name="connsiteY40" fmla="*/ 507091 h 1939300"/>
                  <a:gd name="connsiteX41" fmla="*/ 259531 w 1698361"/>
                  <a:gd name="connsiteY41" fmla="*/ 370695 h 1939300"/>
                  <a:gd name="connsiteX42" fmla="*/ 348365 w 1698361"/>
                  <a:gd name="connsiteY42" fmla="*/ 297656 h 1939300"/>
                  <a:gd name="connsiteX43" fmla="*/ 459573 w 1698361"/>
                  <a:gd name="connsiteY43" fmla="*/ 262573 h 1939300"/>
                  <a:gd name="connsiteX44" fmla="*/ 549854 w 1698361"/>
                  <a:gd name="connsiteY44" fmla="*/ 215369 h 1939300"/>
                  <a:gd name="connsiteX45" fmla="*/ 648666 w 1698361"/>
                  <a:gd name="connsiteY45" fmla="*/ 110510 h 1939300"/>
                  <a:gd name="connsiteX46" fmla="*/ 789419 w 1698361"/>
                  <a:gd name="connsiteY46" fmla="*/ 47100 h 1939300"/>
                  <a:gd name="connsiteX47" fmla="*/ 820470 w 1698361"/>
                  <a:gd name="connsiteY47" fmla="*/ 38767 h 1939300"/>
                  <a:gd name="connsiteX48" fmla="*/ 849378 w 1698361"/>
                  <a:gd name="connsiteY48" fmla="*/ 16331 h 1939300"/>
                  <a:gd name="connsiteX49" fmla="*/ 1005640 w 1698361"/>
                  <a:gd name="connsiteY49" fmla="*/ 15127 h 1939300"/>
                  <a:gd name="connsiteX50" fmla="*/ 1106144 w 1698361"/>
                  <a:gd name="connsiteY50" fmla="*/ 52481 h 1939300"/>
                  <a:gd name="connsiteX51" fmla="*/ 1189922 w 1698361"/>
                  <a:gd name="connsiteY51" fmla="*/ 85505 h 1939300"/>
                  <a:gd name="connsiteX52" fmla="*/ 1274835 w 1698361"/>
                  <a:gd name="connsiteY52" fmla="*/ 140890 h 1939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1698361" h="1939300">
                    <a:moveTo>
                      <a:pt x="255028" y="447348"/>
                    </a:moveTo>
                    <a:lnTo>
                      <a:pt x="247865" y="458388"/>
                    </a:lnTo>
                    <a:lnTo>
                      <a:pt x="245944" y="465171"/>
                    </a:lnTo>
                    <a:lnTo>
                      <a:pt x="251154" y="457479"/>
                    </a:lnTo>
                    <a:lnTo>
                      <a:pt x="251477" y="455872"/>
                    </a:lnTo>
                    <a:close/>
                    <a:moveTo>
                      <a:pt x="1274835" y="140890"/>
                    </a:moveTo>
                    <a:cubicBezTo>
                      <a:pt x="1298597" y="158592"/>
                      <a:pt x="1321095" y="178452"/>
                      <a:pt x="1342487" y="198993"/>
                    </a:cubicBezTo>
                    <a:cubicBezTo>
                      <a:pt x="1375493" y="231911"/>
                      <a:pt x="1408132" y="263986"/>
                      <a:pt x="1431029" y="304522"/>
                    </a:cubicBezTo>
                    <a:cubicBezTo>
                      <a:pt x="1453874" y="344480"/>
                      <a:pt x="1471139" y="387273"/>
                      <a:pt x="1490037" y="428751"/>
                    </a:cubicBezTo>
                    <a:cubicBezTo>
                      <a:pt x="1502057" y="455386"/>
                      <a:pt x="1487501" y="488201"/>
                      <a:pt x="1509573" y="513057"/>
                    </a:cubicBezTo>
                    <a:cubicBezTo>
                      <a:pt x="1523236" y="528750"/>
                      <a:pt x="1556491" y="525471"/>
                      <a:pt x="1574577" y="538432"/>
                    </a:cubicBezTo>
                    <a:cubicBezTo>
                      <a:pt x="1595185" y="553501"/>
                      <a:pt x="1600582" y="574604"/>
                      <a:pt x="1600347" y="597965"/>
                    </a:cubicBezTo>
                    <a:cubicBezTo>
                      <a:pt x="1600767" y="599386"/>
                      <a:pt x="1600870" y="600543"/>
                      <a:pt x="1600712" y="602016"/>
                    </a:cubicBezTo>
                    <a:cubicBezTo>
                      <a:pt x="1600392" y="604962"/>
                      <a:pt x="1602021" y="606858"/>
                      <a:pt x="1604441" y="607807"/>
                    </a:cubicBezTo>
                    <a:cubicBezTo>
                      <a:pt x="1655875" y="628275"/>
                      <a:pt x="1706859" y="676206"/>
                      <a:pt x="1697168" y="737175"/>
                    </a:cubicBezTo>
                    <a:cubicBezTo>
                      <a:pt x="1699844" y="744227"/>
                      <a:pt x="1694420" y="748799"/>
                      <a:pt x="1692309" y="754532"/>
                    </a:cubicBezTo>
                    <a:cubicBezTo>
                      <a:pt x="1681640" y="794875"/>
                      <a:pt x="1671909" y="842428"/>
                      <a:pt x="1631688" y="865587"/>
                    </a:cubicBezTo>
                    <a:cubicBezTo>
                      <a:pt x="1606997" y="879767"/>
                      <a:pt x="1593463" y="891486"/>
                      <a:pt x="1578231" y="916777"/>
                    </a:cubicBezTo>
                    <a:cubicBezTo>
                      <a:pt x="1565004" y="938387"/>
                      <a:pt x="1548722" y="961730"/>
                      <a:pt x="1530814" y="979969"/>
                    </a:cubicBezTo>
                    <a:cubicBezTo>
                      <a:pt x="1519069" y="992109"/>
                      <a:pt x="1506956" y="1003409"/>
                      <a:pt x="1488750" y="1005337"/>
                    </a:cubicBezTo>
                    <a:cubicBezTo>
                      <a:pt x="1452587" y="1021714"/>
                      <a:pt x="1408658" y="1019826"/>
                      <a:pt x="1372529" y="1004111"/>
                    </a:cubicBezTo>
                    <a:cubicBezTo>
                      <a:pt x="1354333" y="996409"/>
                      <a:pt x="1336837" y="973768"/>
                      <a:pt x="1320770" y="993008"/>
                    </a:cubicBezTo>
                    <a:lnTo>
                      <a:pt x="1263086" y="1062081"/>
                    </a:lnTo>
                    <a:cubicBezTo>
                      <a:pt x="1224631" y="1108129"/>
                      <a:pt x="1172983" y="1140485"/>
                      <a:pt x="1113520" y="1150788"/>
                    </a:cubicBezTo>
                    <a:cubicBezTo>
                      <a:pt x="1084210" y="1155756"/>
                      <a:pt x="1054382" y="1151726"/>
                      <a:pt x="1025330" y="1159587"/>
                    </a:cubicBezTo>
                    <a:cubicBezTo>
                      <a:pt x="996017" y="1167763"/>
                      <a:pt x="968485" y="1182783"/>
                      <a:pt x="947417" y="1204806"/>
                    </a:cubicBezTo>
                    <a:cubicBezTo>
                      <a:pt x="912444" y="1240914"/>
                      <a:pt x="898603" y="1294670"/>
                      <a:pt x="889240" y="1343065"/>
                    </a:cubicBezTo>
                    <a:cubicBezTo>
                      <a:pt x="879843" y="1391899"/>
                      <a:pt x="818549" y="1737843"/>
                      <a:pt x="745851" y="1922580"/>
                    </a:cubicBezTo>
                    <a:lnTo>
                      <a:pt x="738044" y="1939300"/>
                    </a:lnTo>
                    <a:lnTo>
                      <a:pt x="0" y="1322955"/>
                    </a:lnTo>
                    <a:lnTo>
                      <a:pt x="4988" y="1321237"/>
                    </a:lnTo>
                    <a:cubicBezTo>
                      <a:pt x="95697" y="1299796"/>
                      <a:pt x="185649" y="1301699"/>
                      <a:pt x="238795" y="1282774"/>
                    </a:cubicBezTo>
                    <a:cubicBezTo>
                      <a:pt x="309658" y="1257542"/>
                      <a:pt x="309770" y="1231761"/>
                      <a:pt x="340530" y="1200698"/>
                    </a:cubicBezTo>
                    <a:cubicBezTo>
                      <a:pt x="352959" y="1188058"/>
                      <a:pt x="364601" y="1175562"/>
                      <a:pt x="374919" y="1162163"/>
                    </a:cubicBezTo>
                    <a:lnTo>
                      <a:pt x="396880" y="1125692"/>
                    </a:lnTo>
                    <a:lnTo>
                      <a:pt x="419877" y="1053344"/>
                    </a:lnTo>
                    <a:lnTo>
                      <a:pt x="424581" y="1022480"/>
                    </a:lnTo>
                    <a:cubicBezTo>
                      <a:pt x="427259" y="977605"/>
                      <a:pt x="409779" y="938916"/>
                      <a:pt x="373553" y="915623"/>
                    </a:cubicBezTo>
                    <a:cubicBezTo>
                      <a:pt x="301101" y="869037"/>
                      <a:pt x="199546" y="829734"/>
                      <a:pt x="157170" y="750981"/>
                    </a:cubicBezTo>
                    <a:cubicBezTo>
                      <a:pt x="141784" y="722606"/>
                      <a:pt x="137658" y="692928"/>
                      <a:pt x="146267" y="662106"/>
                    </a:cubicBezTo>
                    <a:cubicBezTo>
                      <a:pt x="160946" y="611192"/>
                      <a:pt x="163159" y="557897"/>
                      <a:pt x="179890" y="507091"/>
                    </a:cubicBezTo>
                    <a:cubicBezTo>
                      <a:pt x="196095" y="456915"/>
                      <a:pt x="221768" y="408221"/>
                      <a:pt x="259531" y="370695"/>
                    </a:cubicBezTo>
                    <a:cubicBezTo>
                      <a:pt x="287655" y="342787"/>
                      <a:pt x="314355" y="318508"/>
                      <a:pt x="348365" y="297656"/>
                    </a:cubicBezTo>
                    <a:cubicBezTo>
                      <a:pt x="383796" y="276385"/>
                      <a:pt x="418843" y="270318"/>
                      <a:pt x="459573" y="262573"/>
                    </a:cubicBezTo>
                    <a:cubicBezTo>
                      <a:pt x="491990" y="256453"/>
                      <a:pt x="530460" y="246285"/>
                      <a:pt x="549854" y="215369"/>
                    </a:cubicBezTo>
                    <a:cubicBezTo>
                      <a:pt x="575888" y="173938"/>
                      <a:pt x="609596" y="139985"/>
                      <a:pt x="648666" y="110510"/>
                    </a:cubicBezTo>
                    <a:cubicBezTo>
                      <a:pt x="699949" y="74102"/>
                      <a:pt x="741740" y="58678"/>
                      <a:pt x="789419" y="47100"/>
                    </a:cubicBezTo>
                    <a:cubicBezTo>
                      <a:pt x="799103" y="44480"/>
                      <a:pt x="811573" y="43651"/>
                      <a:pt x="820470" y="38767"/>
                    </a:cubicBezTo>
                    <a:cubicBezTo>
                      <a:pt x="830473" y="33200"/>
                      <a:pt x="839165" y="22792"/>
                      <a:pt x="849378" y="16331"/>
                    </a:cubicBezTo>
                    <a:cubicBezTo>
                      <a:pt x="893864" y="-11297"/>
                      <a:pt x="958039" y="1607"/>
                      <a:pt x="1005640" y="15127"/>
                    </a:cubicBezTo>
                    <a:cubicBezTo>
                      <a:pt x="1016422" y="18242"/>
                      <a:pt x="1102245" y="57792"/>
                      <a:pt x="1106144" y="52481"/>
                    </a:cubicBezTo>
                    <a:cubicBezTo>
                      <a:pt x="1116050" y="39339"/>
                      <a:pt x="1178565" y="79233"/>
                      <a:pt x="1189922" y="85505"/>
                    </a:cubicBezTo>
                    <a:cubicBezTo>
                      <a:pt x="1219685" y="101794"/>
                      <a:pt x="1247918" y="120553"/>
                      <a:pt x="1274835" y="140890"/>
                    </a:cubicBezTo>
                    <a:close/>
                  </a:path>
                </a:pathLst>
              </a:custGeom>
              <a:solidFill>
                <a:schemeClr val="accent1">
                  <a:alpha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dirty="0"/>
              </a:p>
            </p:txBody>
          </p:sp>
          <p:sp>
            <p:nvSpPr>
              <p:cNvPr id="252" name="Freeform: Shape 75">
                <a:extLst>
                  <a:ext uri="{FF2B5EF4-FFF2-40B4-BE49-F238E27FC236}">
                    <a16:creationId xmlns="" xmlns:a16="http://schemas.microsoft.com/office/drawing/2014/main" id="{BE012538-851E-4002-934E-CB16151EE73C}"/>
                  </a:ext>
                </a:extLst>
              </p:cNvPr>
              <p:cNvSpPr/>
              <p:nvPr/>
            </p:nvSpPr>
            <p:spPr>
              <a:xfrm rot="20169760" flipH="1">
                <a:off x="6169355" y="3468604"/>
                <a:ext cx="697058" cy="529692"/>
              </a:xfrm>
              <a:custGeom>
                <a:avLst/>
                <a:gdLst>
                  <a:gd name="connsiteX0" fmla="*/ 762128 w 807878"/>
                  <a:gd name="connsiteY0" fmla="*/ 300535 h 613904"/>
                  <a:gd name="connsiteX1" fmla="*/ 761401 w 807878"/>
                  <a:gd name="connsiteY1" fmla="*/ 303085 h 613904"/>
                  <a:gd name="connsiteX2" fmla="*/ 757735 w 807878"/>
                  <a:gd name="connsiteY2" fmla="*/ 306179 h 613904"/>
                  <a:gd name="connsiteX3" fmla="*/ 763387 w 807878"/>
                  <a:gd name="connsiteY3" fmla="*/ 306179 h 613904"/>
                  <a:gd name="connsiteX4" fmla="*/ 554888 w 807878"/>
                  <a:gd name="connsiteY4" fmla="*/ 24151 h 613904"/>
                  <a:gd name="connsiteX5" fmla="*/ 611707 w 807878"/>
                  <a:gd name="connsiteY5" fmla="*/ 522 h 613904"/>
                  <a:gd name="connsiteX6" fmla="*/ 742363 w 807878"/>
                  <a:gd name="connsiteY6" fmla="*/ 134626 h 613904"/>
                  <a:gd name="connsiteX7" fmla="*/ 806249 w 807878"/>
                  <a:gd name="connsiteY7" fmla="*/ 319871 h 613904"/>
                  <a:gd name="connsiteX8" fmla="*/ 797521 w 807878"/>
                  <a:gd name="connsiteY8" fmla="*/ 529910 h 613904"/>
                  <a:gd name="connsiteX9" fmla="*/ 794673 w 807878"/>
                  <a:gd name="connsiteY9" fmla="*/ 571780 h 613904"/>
                  <a:gd name="connsiteX10" fmla="*/ 749611 w 807878"/>
                  <a:gd name="connsiteY10" fmla="*/ 613558 h 613904"/>
                  <a:gd name="connsiteX11" fmla="*/ 445530 w 807878"/>
                  <a:gd name="connsiteY11" fmla="*/ 555785 h 613904"/>
                  <a:gd name="connsiteX12" fmla="*/ 398078 w 807878"/>
                  <a:gd name="connsiteY12" fmla="*/ 540304 h 613904"/>
                  <a:gd name="connsiteX13" fmla="*/ 373714 w 807878"/>
                  <a:gd name="connsiteY13" fmla="*/ 537011 h 613904"/>
                  <a:gd name="connsiteX14" fmla="*/ 181645 w 807878"/>
                  <a:gd name="connsiteY14" fmla="*/ 558352 h 613904"/>
                  <a:gd name="connsiteX15" fmla="*/ 89973 w 807878"/>
                  <a:gd name="connsiteY15" fmla="*/ 553558 h 613904"/>
                  <a:gd name="connsiteX16" fmla="*/ 148174 w 807878"/>
                  <a:gd name="connsiteY16" fmla="*/ 540339 h 613904"/>
                  <a:gd name="connsiteX17" fmla="*/ 217023 w 807878"/>
                  <a:gd name="connsiteY17" fmla="*/ 522935 h 613904"/>
                  <a:gd name="connsiteX18" fmla="*/ 358154 w 807878"/>
                  <a:gd name="connsiteY18" fmla="*/ 487654 h 613904"/>
                  <a:gd name="connsiteX19" fmla="*/ 393815 w 807878"/>
                  <a:gd name="connsiteY19" fmla="*/ 455237 h 613904"/>
                  <a:gd name="connsiteX20" fmla="*/ 433174 w 807878"/>
                  <a:gd name="connsiteY20" fmla="*/ 434723 h 613904"/>
                  <a:gd name="connsiteX21" fmla="*/ 442403 w 807878"/>
                  <a:gd name="connsiteY21" fmla="*/ 415545 h 613904"/>
                  <a:gd name="connsiteX22" fmla="*/ 363621 w 807878"/>
                  <a:gd name="connsiteY22" fmla="*/ 220741 h 613904"/>
                  <a:gd name="connsiteX23" fmla="*/ 32983 w 807878"/>
                  <a:gd name="connsiteY23" fmla="*/ 366827 h 613904"/>
                  <a:gd name="connsiteX24" fmla="*/ 200 w 807878"/>
                  <a:gd name="connsiteY24" fmla="*/ 365692 h 613904"/>
                  <a:gd name="connsiteX25" fmla="*/ 68087 w 807878"/>
                  <a:gd name="connsiteY25" fmla="*/ 323722 h 613904"/>
                  <a:gd name="connsiteX26" fmla="*/ 156235 w 807878"/>
                  <a:gd name="connsiteY26" fmla="*/ 281651 h 613904"/>
                  <a:gd name="connsiteX27" fmla="*/ 342470 w 807878"/>
                  <a:gd name="connsiteY27" fmla="*/ 185830 h 613904"/>
                  <a:gd name="connsiteX28" fmla="*/ 349988 w 807878"/>
                  <a:gd name="connsiteY28" fmla="*/ 130962 h 613904"/>
                  <a:gd name="connsiteX29" fmla="*/ 554888 w 807878"/>
                  <a:gd name="connsiteY29" fmla="*/ 24151 h 6139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807878" h="613904">
                    <a:moveTo>
                      <a:pt x="762128" y="300535"/>
                    </a:moveTo>
                    <a:lnTo>
                      <a:pt x="761401" y="303085"/>
                    </a:lnTo>
                    <a:lnTo>
                      <a:pt x="757735" y="306179"/>
                    </a:lnTo>
                    <a:lnTo>
                      <a:pt x="763387" y="306179"/>
                    </a:lnTo>
                    <a:close/>
                    <a:moveTo>
                      <a:pt x="554888" y="24151"/>
                    </a:moveTo>
                    <a:cubicBezTo>
                      <a:pt x="578389" y="13491"/>
                      <a:pt x="598530" y="5021"/>
                      <a:pt x="611707" y="522"/>
                    </a:cubicBezTo>
                    <a:cubicBezTo>
                      <a:pt x="648813" y="-8262"/>
                      <a:pt x="721588" y="96092"/>
                      <a:pt x="742363" y="134626"/>
                    </a:cubicBezTo>
                    <a:cubicBezTo>
                      <a:pt x="768325" y="182779"/>
                      <a:pt x="800060" y="252835"/>
                      <a:pt x="806249" y="319871"/>
                    </a:cubicBezTo>
                    <a:cubicBezTo>
                      <a:pt x="812335" y="389033"/>
                      <a:pt x="799559" y="460282"/>
                      <a:pt x="797521" y="529910"/>
                    </a:cubicBezTo>
                    <a:cubicBezTo>
                      <a:pt x="797298" y="543546"/>
                      <a:pt x="796832" y="557810"/>
                      <a:pt x="794673" y="571780"/>
                    </a:cubicBezTo>
                    <a:cubicBezTo>
                      <a:pt x="792089" y="603641"/>
                      <a:pt x="807801" y="616223"/>
                      <a:pt x="749611" y="613558"/>
                    </a:cubicBezTo>
                    <a:cubicBezTo>
                      <a:pt x="691421" y="610893"/>
                      <a:pt x="504120" y="567995"/>
                      <a:pt x="445530" y="555785"/>
                    </a:cubicBezTo>
                    <a:cubicBezTo>
                      <a:pt x="431904" y="550871"/>
                      <a:pt x="413072" y="538887"/>
                      <a:pt x="398078" y="540304"/>
                    </a:cubicBezTo>
                    <a:cubicBezTo>
                      <a:pt x="389913" y="537143"/>
                      <a:pt x="382082" y="535918"/>
                      <a:pt x="373714" y="537011"/>
                    </a:cubicBezTo>
                    <a:cubicBezTo>
                      <a:pt x="309384" y="544607"/>
                      <a:pt x="245743" y="546693"/>
                      <a:pt x="181645" y="558352"/>
                    </a:cubicBezTo>
                    <a:cubicBezTo>
                      <a:pt x="173035" y="560074"/>
                      <a:pt x="80886" y="574234"/>
                      <a:pt x="89973" y="553558"/>
                    </a:cubicBezTo>
                    <a:cubicBezTo>
                      <a:pt x="94300" y="543316"/>
                      <a:pt x="137821" y="542830"/>
                      <a:pt x="148174" y="540339"/>
                    </a:cubicBezTo>
                    <a:lnTo>
                      <a:pt x="217023" y="522935"/>
                    </a:lnTo>
                    <a:lnTo>
                      <a:pt x="358154" y="487654"/>
                    </a:lnTo>
                    <a:cubicBezTo>
                      <a:pt x="372621" y="483866"/>
                      <a:pt x="381658" y="464253"/>
                      <a:pt x="393815" y="455237"/>
                    </a:cubicBezTo>
                    <a:cubicBezTo>
                      <a:pt x="405537" y="446413"/>
                      <a:pt x="420540" y="440305"/>
                      <a:pt x="433174" y="434723"/>
                    </a:cubicBezTo>
                    <a:cubicBezTo>
                      <a:pt x="441887" y="430874"/>
                      <a:pt x="445766" y="425515"/>
                      <a:pt x="442403" y="415545"/>
                    </a:cubicBezTo>
                    <a:cubicBezTo>
                      <a:pt x="430811" y="379882"/>
                      <a:pt x="407335" y="251153"/>
                      <a:pt x="363621" y="220741"/>
                    </a:cubicBezTo>
                    <a:cubicBezTo>
                      <a:pt x="302879" y="235083"/>
                      <a:pt x="143196" y="318132"/>
                      <a:pt x="32983" y="366827"/>
                    </a:cubicBezTo>
                    <a:cubicBezTo>
                      <a:pt x="24706" y="370484"/>
                      <a:pt x="-2597" y="384110"/>
                      <a:pt x="200" y="365692"/>
                    </a:cubicBezTo>
                    <a:cubicBezTo>
                      <a:pt x="3047" y="346211"/>
                      <a:pt x="54339" y="330317"/>
                      <a:pt x="68087" y="323722"/>
                    </a:cubicBezTo>
                    <a:cubicBezTo>
                      <a:pt x="97517" y="310199"/>
                      <a:pt x="127382" y="296482"/>
                      <a:pt x="156235" y="281651"/>
                    </a:cubicBezTo>
                    <a:cubicBezTo>
                      <a:pt x="201965" y="258669"/>
                      <a:pt x="310178" y="210945"/>
                      <a:pt x="342470" y="185830"/>
                    </a:cubicBezTo>
                    <a:cubicBezTo>
                      <a:pt x="374762" y="160715"/>
                      <a:pt x="361239" y="165693"/>
                      <a:pt x="349988" y="130962"/>
                    </a:cubicBezTo>
                    <a:cubicBezTo>
                      <a:pt x="383643" y="107799"/>
                      <a:pt x="484385" y="56129"/>
                      <a:pt x="554888" y="24151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224" name="Group 223">
              <a:extLst>
                <a:ext uri="{FF2B5EF4-FFF2-40B4-BE49-F238E27FC236}">
                  <a16:creationId xmlns="" xmlns:a16="http://schemas.microsoft.com/office/drawing/2014/main" id="{213E468B-34EF-4D77-B844-A0E6CFCD5EE5}"/>
                </a:ext>
              </a:extLst>
            </p:cNvPr>
            <p:cNvGrpSpPr/>
            <p:nvPr userDrawn="1"/>
          </p:nvGrpSpPr>
          <p:grpSpPr>
            <a:xfrm>
              <a:off x="4455074" y="2905667"/>
              <a:ext cx="1518776" cy="1732569"/>
              <a:chOff x="4455074" y="2905667"/>
              <a:chExt cx="1518776" cy="1732569"/>
            </a:xfrm>
          </p:grpSpPr>
          <p:sp>
            <p:nvSpPr>
              <p:cNvPr id="249" name="Freeform: Shape 72">
                <a:extLst>
                  <a:ext uri="{FF2B5EF4-FFF2-40B4-BE49-F238E27FC236}">
                    <a16:creationId xmlns="" xmlns:a16="http://schemas.microsoft.com/office/drawing/2014/main" id="{1BDFA6A1-E157-4A8C-98EE-3AA62CF7FE94}"/>
                  </a:ext>
                </a:extLst>
              </p:cNvPr>
              <p:cNvSpPr/>
              <p:nvPr/>
            </p:nvSpPr>
            <p:spPr>
              <a:xfrm>
                <a:off x="4455074" y="2905667"/>
                <a:ext cx="1518776" cy="1732569"/>
              </a:xfrm>
              <a:custGeom>
                <a:avLst/>
                <a:gdLst>
                  <a:gd name="connsiteX0" fmla="*/ 139508 w 1518776"/>
                  <a:gd name="connsiteY0" fmla="*/ 623343 h 1732569"/>
                  <a:gd name="connsiteX1" fmla="*/ 119778 w 1518776"/>
                  <a:gd name="connsiteY1" fmla="*/ 737965 h 1732569"/>
                  <a:gd name="connsiteX2" fmla="*/ 139508 w 1518776"/>
                  <a:gd name="connsiteY2" fmla="*/ 623343 h 1732569"/>
                  <a:gd name="connsiteX3" fmla="*/ 130582 w 1518776"/>
                  <a:gd name="connsiteY3" fmla="*/ 586231 h 1732569"/>
                  <a:gd name="connsiteX4" fmla="*/ 95819 w 1518776"/>
                  <a:gd name="connsiteY4" fmla="*/ 771318 h 1732569"/>
                  <a:gd name="connsiteX5" fmla="*/ 113201 w 1518776"/>
                  <a:gd name="connsiteY5" fmla="*/ 744072 h 1732569"/>
                  <a:gd name="connsiteX6" fmla="*/ 133870 w 1518776"/>
                  <a:gd name="connsiteY6" fmla="*/ 600794 h 1732569"/>
                  <a:gd name="connsiteX7" fmla="*/ 130582 w 1518776"/>
                  <a:gd name="connsiteY7" fmla="*/ 586231 h 1732569"/>
                  <a:gd name="connsiteX8" fmla="*/ 772971 w 1518776"/>
                  <a:gd name="connsiteY8" fmla="*/ 214 h 1732569"/>
                  <a:gd name="connsiteX9" fmla="*/ 909452 w 1518776"/>
                  <a:gd name="connsiteY9" fmla="*/ 45531 h 1732569"/>
                  <a:gd name="connsiteX10" fmla="*/ 1003875 w 1518776"/>
                  <a:gd name="connsiteY10" fmla="*/ 129150 h 1732569"/>
                  <a:gd name="connsiteX11" fmla="*/ 1047563 w 1518776"/>
                  <a:gd name="connsiteY11" fmla="*/ 175187 h 1732569"/>
                  <a:gd name="connsiteX12" fmla="*/ 999177 w 1518776"/>
                  <a:gd name="connsiteY12" fmla="*/ 129620 h 1732569"/>
                  <a:gd name="connsiteX13" fmla="*/ 984614 w 1518776"/>
                  <a:gd name="connsiteY13" fmla="*/ 123982 h 1732569"/>
                  <a:gd name="connsiteX14" fmla="*/ 1009981 w 1518776"/>
                  <a:gd name="connsiteY14" fmla="*/ 152638 h 1732569"/>
                  <a:gd name="connsiteX15" fmla="*/ 1112860 w 1518776"/>
                  <a:gd name="connsiteY15" fmla="*/ 304373 h 1732569"/>
                  <a:gd name="connsiteX16" fmla="*/ 1127893 w 1518776"/>
                  <a:gd name="connsiteY16" fmla="*/ 340544 h 1732569"/>
                  <a:gd name="connsiteX17" fmla="*/ 1206343 w 1518776"/>
                  <a:gd name="connsiteY17" fmla="*/ 414767 h 1732569"/>
                  <a:gd name="connsiteX18" fmla="*/ 1256139 w 1518776"/>
                  <a:gd name="connsiteY18" fmla="*/ 420404 h 1732569"/>
                  <a:gd name="connsiteX19" fmla="*/ 1378277 w 1518776"/>
                  <a:gd name="connsiteY19" fmla="*/ 449059 h 1732569"/>
                  <a:gd name="connsiteX20" fmla="*/ 1443105 w 1518776"/>
                  <a:gd name="connsiteY20" fmla="*/ 520464 h 1732569"/>
                  <a:gd name="connsiteX21" fmla="*/ 1468941 w 1518776"/>
                  <a:gd name="connsiteY21" fmla="*/ 584822 h 1732569"/>
                  <a:gd name="connsiteX22" fmla="*/ 1518267 w 1518776"/>
                  <a:gd name="connsiteY22" fmla="*/ 762862 h 1732569"/>
                  <a:gd name="connsiteX23" fmla="*/ 1486323 w 1518776"/>
                  <a:gd name="connsiteY23" fmla="*/ 899094 h 1732569"/>
                  <a:gd name="connsiteX24" fmla="*/ 1436528 w 1518776"/>
                  <a:gd name="connsiteY24" fmla="*/ 1013717 h 1732569"/>
                  <a:gd name="connsiteX25" fmla="*/ 1483504 w 1518776"/>
                  <a:gd name="connsiteY25" fmla="*/ 895337 h 1732569"/>
                  <a:gd name="connsiteX26" fmla="*/ 1506053 w 1518776"/>
                  <a:gd name="connsiteY26" fmla="*/ 730918 h 1732569"/>
                  <a:gd name="connsiteX27" fmla="*/ 1485383 w 1518776"/>
                  <a:gd name="connsiteY27" fmla="*/ 644952 h 1732569"/>
                  <a:gd name="connsiteX28" fmla="*/ 1496658 w 1518776"/>
                  <a:gd name="connsiteY28" fmla="*/ 731858 h 1732569"/>
                  <a:gd name="connsiteX29" fmla="*/ 1476458 w 1518776"/>
                  <a:gd name="connsiteY29" fmla="*/ 815476 h 1732569"/>
                  <a:gd name="connsiteX30" fmla="*/ 1460955 w 1518776"/>
                  <a:gd name="connsiteY30" fmla="*/ 858224 h 1732569"/>
                  <a:gd name="connsiteX31" fmla="*/ 1432300 w 1518776"/>
                  <a:gd name="connsiteY31" fmla="*/ 956405 h 1732569"/>
                  <a:gd name="connsiteX32" fmla="*/ 1400826 w 1518776"/>
                  <a:gd name="connsiteY32" fmla="*/ 1030158 h 1732569"/>
                  <a:gd name="connsiteX33" fmla="*/ 1428542 w 1518776"/>
                  <a:gd name="connsiteY33" fmla="*/ 954057 h 1732569"/>
                  <a:gd name="connsiteX34" fmla="*/ 1429012 w 1518776"/>
                  <a:gd name="connsiteY34" fmla="*/ 952648 h 1732569"/>
                  <a:gd name="connsiteX35" fmla="*/ 1449681 w 1518776"/>
                  <a:gd name="connsiteY35" fmla="*/ 870439 h 1732569"/>
                  <a:gd name="connsiteX36" fmla="*/ 1390022 w 1518776"/>
                  <a:gd name="connsiteY36" fmla="*/ 996805 h 1732569"/>
                  <a:gd name="connsiteX37" fmla="*/ 1397067 w 1518776"/>
                  <a:gd name="connsiteY37" fmla="*/ 973317 h 1732569"/>
                  <a:gd name="connsiteX38" fmla="*/ 1405054 w 1518776"/>
                  <a:gd name="connsiteY38" fmla="*/ 944661 h 1732569"/>
                  <a:gd name="connsiteX39" fmla="*/ 1390022 w 1518776"/>
                  <a:gd name="connsiteY39" fmla="*/ 962043 h 1732569"/>
                  <a:gd name="connsiteX40" fmla="*/ 1368881 w 1518776"/>
                  <a:gd name="connsiteY40" fmla="*/ 982243 h 1732569"/>
                  <a:gd name="connsiteX41" fmla="*/ 1360896 w 1518776"/>
                  <a:gd name="connsiteY41" fmla="*/ 996805 h 1732569"/>
                  <a:gd name="connsiteX42" fmla="*/ 1346333 w 1518776"/>
                  <a:gd name="connsiteY42" fmla="*/ 1034387 h 1732569"/>
                  <a:gd name="connsiteX43" fmla="*/ 1355258 w 1518776"/>
                  <a:gd name="connsiteY43" fmla="*/ 990699 h 1732569"/>
                  <a:gd name="connsiteX44" fmla="*/ 1255669 w 1518776"/>
                  <a:gd name="connsiteY44" fmla="*/ 997745 h 1732569"/>
                  <a:gd name="connsiteX45" fmla="*/ 1189432 w 1518776"/>
                  <a:gd name="connsiteY45" fmla="*/ 1000093 h 1732569"/>
                  <a:gd name="connsiteX46" fmla="*/ 1172520 w 1518776"/>
                  <a:gd name="connsiteY46" fmla="*/ 1009489 h 1732569"/>
                  <a:gd name="connsiteX47" fmla="*/ 1031591 w 1518776"/>
                  <a:gd name="connsiteY47" fmla="*/ 1076665 h 1732569"/>
                  <a:gd name="connsiteX48" fmla="*/ 1018908 w 1518776"/>
                  <a:gd name="connsiteY48" fmla="*/ 1083711 h 1732569"/>
                  <a:gd name="connsiteX49" fmla="*/ 955019 w 1518776"/>
                  <a:gd name="connsiteY49" fmla="*/ 1129279 h 1732569"/>
                  <a:gd name="connsiteX50" fmla="*/ 939517 w 1518776"/>
                  <a:gd name="connsiteY50" fmla="*/ 1146660 h 1732569"/>
                  <a:gd name="connsiteX51" fmla="*/ 939047 w 1518776"/>
                  <a:gd name="connsiteY51" fmla="*/ 1304031 h 1732569"/>
                  <a:gd name="connsiteX52" fmla="*/ 964415 w 1518776"/>
                  <a:gd name="connsiteY52" fmla="*/ 1361343 h 1732569"/>
                  <a:gd name="connsiteX53" fmla="*/ 1074340 w 1518776"/>
                  <a:gd name="connsiteY53" fmla="*/ 1497574 h 1732569"/>
                  <a:gd name="connsiteX54" fmla="*/ 1233589 w 1518776"/>
                  <a:gd name="connsiteY54" fmla="*/ 1731518 h 1732569"/>
                  <a:gd name="connsiteX55" fmla="*/ 1233994 w 1518776"/>
                  <a:gd name="connsiteY55" fmla="*/ 1732569 h 1732569"/>
                  <a:gd name="connsiteX56" fmla="*/ 220261 w 1518776"/>
                  <a:gd name="connsiteY56" fmla="*/ 1732569 h 1732569"/>
                  <a:gd name="connsiteX57" fmla="*/ 270514 w 1518776"/>
                  <a:gd name="connsiteY57" fmla="*/ 1646607 h 1732569"/>
                  <a:gd name="connsiteX58" fmla="*/ 366404 w 1518776"/>
                  <a:gd name="connsiteY58" fmla="*/ 1525291 h 1732569"/>
                  <a:gd name="connsiteX59" fmla="*/ 455659 w 1518776"/>
                  <a:gd name="connsiteY59" fmla="*/ 1419123 h 1732569"/>
                  <a:gd name="connsiteX60" fmla="*/ 485724 w 1518776"/>
                  <a:gd name="connsiteY60" fmla="*/ 1365570 h 1732569"/>
                  <a:gd name="connsiteX61" fmla="*/ 458008 w 1518776"/>
                  <a:gd name="connsiteY61" fmla="*/ 1200684 h 1732569"/>
                  <a:gd name="connsiteX62" fmla="*/ 419018 w 1518776"/>
                  <a:gd name="connsiteY62" fmla="*/ 1193636 h 1732569"/>
                  <a:gd name="connsiteX63" fmla="*/ 239567 w 1518776"/>
                  <a:gd name="connsiteY63" fmla="*/ 1205381 h 1732569"/>
                  <a:gd name="connsiteX64" fmla="*/ 169573 w 1518776"/>
                  <a:gd name="connsiteY64" fmla="*/ 1166390 h 1732569"/>
                  <a:gd name="connsiteX65" fmla="*/ 159708 w 1518776"/>
                  <a:gd name="connsiteY65" fmla="*/ 1114716 h 1732569"/>
                  <a:gd name="connsiteX66" fmla="*/ 164405 w 1518776"/>
                  <a:gd name="connsiteY66" fmla="*/ 1096395 h 1732569"/>
                  <a:gd name="connsiteX67" fmla="*/ 150782 w 1518776"/>
                  <a:gd name="connsiteY67" fmla="*/ 1066330 h 1732569"/>
                  <a:gd name="connsiteX68" fmla="*/ 144205 w 1518776"/>
                  <a:gd name="connsiteY68" fmla="*/ 1008080 h 1732569"/>
                  <a:gd name="connsiteX69" fmla="*/ 147024 w 1518776"/>
                  <a:gd name="connsiteY69" fmla="*/ 1004791 h 1732569"/>
                  <a:gd name="connsiteX70" fmla="*/ 112261 w 1518776"/>
                  <a:gd name="connsiteY70" fmla="*/ 982712 h 1732569"/>
                  <a:gd name="connsiteX71" fmla="*/ 112261 w 1518776"/>
                  <a:gd name="connsiteY71" fmla="*/ 942313 h 1732569"/>
                  <a:gd name="connsiteX72" fmla="*/ 86425 w 1518776"/>
                  <a:gd name="connsiteY72" fmla="*/ 885471 h 1732569"/>
                  <a:gd name="connsiteX73" fmla="*/ 48373 w 1518776"/>
                  <a:gd name="connsiteY73" fmla="*/ 847420 h 1732569"/>
                  <a:gd name="connsiteX74" fmla="*/ 53541 w 1518776"/>
                  <a:gd name="connsiteY74" fmla="*/ 822053 h 1732569"/>
                  <a:gd name="connsiteX75" fmla="*/ 61527 w 1518776"/>
                  <a:gd name="connsiteY75" fmla="*/ 814536 h 1732569"/>
                  <a:gd name="connsiteX76" fmla="*/ 92531 w 1518776"/>
                  <a:gd name="connsiteY76" fmla="*/ 737495 h 1732569"/>
                  <a:gd name="connsiteX77" fmla="*/ 108503 w 1518776"/>
                  <a:gd name="connsiteY77" fmla="*/ 611128 h 1732569"/>
                  <a:gd name="connsiteX78" fmla="*/ 139508 w 1518776"/>
                  <a:gd name="connsiteY78" fmla="*/ 482413 h 1732569"/>
                  <a:gd name="connsiteX79" fmla="*/ 162056 w 1518776"/>
                  <a:gd name="connsiteY79" fmla="*/ 397385 h 1732569"/>
                  <a:gd name="connsiteX80" fmla="*/ 154541 w 1518776"/>
                  <a:gd name="connsiteY80" fmla="*/ 364972 h 1732569"/>
                  <a:gd name="connsiteX81" fmla="*/ 76559 w 1518776"/>
                  <a:gd name="connsiteY81" fmla="*/ 759104 h 1732569"/>
                  <a:gd name="connsiteX82" fmla="*/ 73271 w 1518776"/>
                  <a:gd name="connsiteY82" fmla="*/ 734676 h 1732569"/>
                  <a:gd name="connsiteX83" fmla="*/ 71393 w 1518776"/>
                  <a:gd name="connsiteY83" fmla="*/ 709309 h 1732569"/>
                  <a:gd name="connsiteX84" fmla="*/ 71393 w 1518776"/>
                  <a:gd name="connsiteY84" fmla="*/ 629919 h 1732569"/>
                  <a:gd name="connsiteX85" fmla="*/ 108503 w 1518776"/>
                  <a:gd name="connsiteY85" fmla="*/ 406781 h 1732569"/>
                  <a:gd name="connsiteX86" fmla="*/ 55420 w 1518776"/>
                  <a:gd name="connsiteY86" fmla="*/ 616295 h 1732569"/>
                  <a:gd name="connsiteX87" fmla="*/ 49783 w 1518776"/>
                  <a:gd name="connsiteY87" fmla="*/ 667500 h 1732569"/>
                  <a:gd name="connsiteX88" fmla="*/ 48843 w 1518776"/>
                  <a:gd name="connsiteY88" fmla="*/ 769439 h 1732569"/>
                  <a:gd name="connsiteX89" fmla="*/ 45555 w 1518776"/>
                  <a:gd name="connsiteY89" fmla="*/ 591398 h 1732569"/>
                  <a:gd name="connsiteX90" fmla="*/ 98638 w 1518776"/>
                  <a:gd name="connsiteY90" fmla="*/ 377185 h 1732569"/>
                  <a:gd name="connsiteX91" fmla="*/ 14080 w 1518776"/>
                  <a:gd name="connsiteY91" fmla="*/ 550059 h 1732569"/>
                  <a:gd name="connsiteX92" fmla="*/ 10322 w 1518776"/>
                  <a:gd name="connsiteY92" fmla="*/ 648710 h 1732569"/>
                  <a:gd name="connsiteX93" fmla="*/ 1398 w 1518776"/>
                  <a:gd name="connsiteY93" fmla="*/ 543952 h 1732569"/>
                  <a:gd name="connsiteX94" fmla="*/ 30993 w 1518776"/>
                  <a:gd name="connsiteY94" fmla="*/ 436376 h 1732569"/>
                  <a:gd name="connsiteX95" fmla="*/ 168164 w 1518776"/>
                  <a:gd name="connsiteY95" fmla="*/ 257866 h 1732569"/>
                  <a:gd name="connsiteX96" fmla="*/ 178498 w 1518776"/>
                  <a:gd name="connsiteY96" fmla="*/ 226391 h 1732569"/>
                  <a:gd name="connsiteX97" fmla="*/ 179908 w 1518776"/>
                  <a:gd name="connsiteY97" fmla="*/ 212298 h 1732569"/>
                  <a:gd name="connsiteX98" fmla="*/ 220307 w 1518776"/>
                  <a:gd name="connsiteY98" fmla="*/ 162033 h 1732569"/>
                  <a:gd name="connsiteX99" fmla="*/ 297349 w 1518776"/>
                  <a:gd name="connsiteY99" fmla="*/ 133378 h 1732569"/>
                  <a:gd name="connsiteX100" fmla="*/ 335869 w 1518776"/>
                  <a:gd name="connsiteY100" fmla="*/ 123982 h 1732569"/>
                  <a:gd name="connsiteX101" fmla="*/ 373451 w 1518776"/>
                  <a:gd name="connsiteY101" fmla="*/ 78885 h 1732569"/>
                  <a:gd name="connsiteX102" fmla="*/ 453310 w 1518776"/>
                  <a:gd name="connsiteY102" fmla="*/ 22043 h 1732569"/>
                  <a:gd name="connsiteX103" fmla="*/ 629003 w 1518776"/>
                  <a:gd name="connsiteY103" fmla="*/ 6541 h 1732569"/>
                  <a:gd name="connsiteX104" fmla="*/ 723425 w 1518776"/>
                  <a:gd name="connsiteY104" fmla="*/ 1374 h 1732569"/>
                  <a:gd name="connsiteX105" fmla="*/ 772971 w 1518776"/>
                  <a:gd name="connsiteY105" fmla="*/ 214 h 17325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</a:cxnLst>
                <a:rect l="l" t="t" r="r" b="b"/>
                <a:pathLst>
                  <a:path w="1518776" h="1732569">
                    <a:moveTo>
                      <a:pt x="139508" y="623343"/>
                    </a:moveTo>
                    <a:cubicBezTo>
                      <a:pt x="131522" y="659984"/>
                      <a:pt x="124945" y="697096"/>
                      <a:pt x="119778" y="737965"/>
                    </a:cubicBezTo>
                    <a:cubicBezTo>
                      <a:pt x="148903" y="701323"/>
                      <a:pt x="163935" y="665621"/>
                      <a:pt x="139508" y="623343"/>
                    </a:cubicBezTo>
                    <a:close/>
                    <a:moveTo>
                      <a:pt x="130582" y="586231"/>
                    </a:moveTo>
                    <a:cubicBezTo>
                      <a:pt x="107094" y="645891"/>
                      <a:pt x="98638" y="707900"/>
                      <a:pt x="95819" y="771318"/>
                    </a:cubicBezTo>
                    <a:cubicBezTo>
                      <a:pt x="103336" y="762862"/>
                      <a:pt x="113201" y="756286"/>
                      <a:pt x="113201" y="744072"/>
                    </a:cubicBezTo>
                    <a:cubicBezTo>
                      <a:pt x="113201" y="695217"/>
                      <a:pt x="122596" y="647770"/>
                      <a:pt x="133870" y="600794"/>
                    </a:cubicBezTo>
                    <a:cubicBezTo>
                      <a:pt x="135280" y="595157"/>
                      <a:pt x="135280" y="590459"/>
                      <a:pt x="130582" y="586231"/>
                    </a:cubicBezTo>
                    <a:close/>
                    <a:moveTo>
                      <a:pt x="772971" y="214"/>
                    </a:moveTo>
                    <a:cubicBezTo>
                      <a:pt x="821899" y="1844"/>
                      <a:pt x="868583" y="13118"/>
                      <a:pt x="909452" y="45531"/>
                    </a:cubicBezTo>
                    <a:cubicBezTo>
                      <a:pt x="942335" y="71369"/>
                      <a:pt x="972401" y="100964"/>
                      <a:pt x="1003875" y="129150"/>
                    </a:cubicBezTo>
                    <a:cubicBezTo>
                      <a:pt x="1021256" y="141833"/>
                      <a:pt x="1035348" y="157335"/>
                      <a:pt x="1047563" y="175187"/>
                    </a:cubicBezTo>
                    <a:cubicBezTo>
                      <a:pt x="1031591" y="160154"/>
                      <a:pt x="1015149" y="144652"/>
                      <a:pt x="999177" y="129620"/>
                    </a:cubicBezTo>
                    <a:cubicBezTo>
                      <a:pt x="994480" y="127741"/>
                      <a:pt x="991661" y="121164"/>
                      <a:pt x="984614" y="123982"/>
                    </a:cubicBezTo>
                    <a:cubicBezTo>
                      <a:pt x="991661" y="135257"/>
                      <a:pt x="1000116" y="144183"/>
                      <a:pt x="1009981" y="152638"/>
                    </a:cubicBezTo>
                    <a:cubicBezTo>
                      <a:pt x="1057427" y="194447"/>
                      <a:pt x="1087023" y="248001"/>
                      <a:pt x="1112860" y="304373"/>
                    </a:cubicBezTo>
                    <a:cubicBezTo>
                      <a:pt x="1118497" y="316117"/>
                      <a:pt x="1125543" y="327861"/>
                      <a:pt x="1127893" y="340544"/>
                    </a:cubicBezTo>
                    <a:cubicBezTo>
                      <a:pt x="1135410" y="385641"/>
                      <a:pt x="1174399" y="397385"/>
                      <a:pt x="1206343" y="414767"/>
                    </a:cubicBezTo>
                    <a:cubicBezTo>
                      <a:pt x="1219966" y="422283"/>
                      <a:pt x="1239227" y="418525"/>
                      <a:pt x="1256139" y="420404"/>
                    </a:cubicBezTo>
                    <a:cubicBezTo>
                      <a:pt x="1297948" y="424632"/>
                      <a:pt x="1339286" y="431679"/>
                      <a:pt x="1378277" y="449059"/>
                    </a:cubicBezTo>
                    <a:cubicBezTo>
                      <a:pt x="1410221" y="463622"/>
                      <a:pt x="1438876" y="482883"/>
                      <a:pt x="1443105" y="520464"/>
                    </a:cubicBezTo>
                    <a:cubicBezTo>
                      <a:pt x="1445924" y="545361"/>
                      <a:pt x="1457668" y="564621"/>
                      <a:pt x="1468941" y="584822"/>
                    </a:cubicBezTo>
                    <a:cubicBezTo>
                      <a:pt x="1499946" y="639784"/>
                      <a:pt x="1522494" y="697096"/>
                      <a:pt x="1518267" y="762862"/>
                    </a:cubicBezTo>
                    <a:cubicBezTo>
                      <a:pt x="1515448" y="810309"/>
                      <a:pt x="1501825" y="854936"/>
                      <a:pt x="1486323" y="899094"/>
                    </a:cubicBezTo>
                    <a:cubicBezTo>
                      <a:pt x="1473170" y="938554"/>
                      <a:pt x="1456257" y="976605"/>
                      <a:pt x="1436528" y="1013717"/>
                    </a:cubicBezTo>
                    <a:cubicBezTo>
                      <a:pt x="1452030" y="974257"/>
                      <a:pt x="1468002" y="934796"/>
                      <a:pt x="1483504" y="895337"/>
                    </a:cubicBezTo>
                    <a:cubicBezTo>
                      <a:pt x="1499477" y="841782"/>
                      <a:pt x="1510751" y="787290"/>
                      <a:pt x="1506053" y="730918"/>
                    </a:cubicBezTo>
                    <a:cubicBezTo>
                      <a:pt x="1503704" y="701323"/>
                      <a:pt x="1497598" y="672198"/>
                      <a:pt x="1485383" y="644952"/>
                    </a:cubicBezTo>
                    <a:cubicBezTo>
                      <a:pt x="1490551" y="673607"/>
                      <a:pt x="1497127" y="702263"/>
                      <a:pt x="1496658" y="731858"/>
                    </a:cubicBezTo>
                    <a:cubicBezTo>
                      <a:pt x="1496187" y="761453"/>
                      <a:pt x="1490081" y="789639"/>
                      <a:pt x="1476458" y="815476"/>
                    </a:cubicBezTo>
                    <a:cubicBezTo>
                      <a:pt x="1468941" y="829099"/>
                      <a:pt x="1464245" y="843192"/>
                      <a:pt x="1460955" y="858224"/>
                    </a:cubicBezTo>
                    <a:cubicBezTo>
                      <a:pt x="1453440" y="891578"/>
                      <a:pt x="1443574" y="923992"/>
                      <a:pt x="1432300" y="956405"/>
                    </a:cubicBezTo>
                    <a:cubicBezTo>
                      <a:pt x="1424314" y="981772"/>
                      <a:pt x="1414919" y="1007141"/>
                      <a:pt x="1400826" y="1030158"/>
                    </a:cubicBezTo>
                    <a:cubicBezTo>
                      <a:pt x="1409751" y="1004791"/>
                      <a:pt x="1419146" y="979424"/>
                      <a:pt x="1428542" y="954057"/>
                    </a:cubicBezTo>
                    <a:cubicBezTo>
                      <a:pt x="1428542" y="953586"/>
                      <a:pt x="1429012" y="953117"/>
                      <a:pt x="1429012" y="952648"/>
                    </a:cubicBezTo>
                    <a:cubicBezTo>
                      <a:pt x="1436059" y="925401"/>
                      <a:pt x="1442634" y="897685"/>
                      <a:pt x="1449681" y="870439"/>
                    </a:cubicBezTo>
                    <a:cubicBezTo>
                      <a:pt x="1420556" y="908489"/>
                      <a:pt x="1411161" y="954996"/>
                      <a:pt x="1390022" y="996805"/>
                    </a:cubicBezTo>
                    <a:cubicBezTo>
                      <a:pt x="1392370" y="988820"/>
                      <a:pt x="1394719" y="981303"/>
                      <a:pt x="1397067" y="973317"/>
                    </a:cubicBezTo>
                    <a:cubicBezTo>
                      <a:pt x="1399417" y="965332"/>
                      <a:pt x="1401766" y="956875"/>
                      <a:pt x="1405054" y="944661"/>
                    </a:cubicBezTo>
                    <a:cubicBezTo>
                      <a:pt x="1398006" y="952648"/>
                      <a:pt x="1393779" y="956875"/>
                      <a:pt x="1390022" y="962043"/>
                    </a:cubicBezTo>
                    <a:cubicBezTo>
                      <a:pt x="1383915" y="969559"/>
                      <a:pt x="1380156" y="979424"/>
                      <a:pt x="1368881" y="982243"/>
                    </a:cubicBezTo>
                    <a:cubicBezTo>
                      <a:pt x="1362305" y="983651"/>
                      <a:pt x="1362305" y="991638"/>
                      <a:pt x="1360896" y="996805"/>
                    </a:cubicBezTo>
                    <a:cubicBezTo>
                      <a:pt x="1357137" y="1009958"/>
                      <a:pt x="1354789" y="1022643"/>
                      <a:pt x="1346333" y="1034387"/>
                    </a:cubicBezTo>
                    <a:cubicBezTo>
                      <a:pt x="1349152" y="1021233"/>
                      <a:pt x="1351970" y="1008080"/>
                      <a:pt x="1355258" y="990699"/>
                    </a:cubicBezTo>
                    <a:cubicBezTo>
                      <a:pt x="1320966" y="1012777"/>
                      <a:pt x="1288082" y="993517"/>
                      <a:pt x="1255669" y="997745"/>
                    </a:cubicBezTo>
                    <a:cubicBezTo>
                      <a:pt x="1234060" y="1000564"/>
                      <a:pt x="1211511" y="1000093"/>
                      <a:pt x="1189432" y="1000093"/>
                    </a:cubicBezTo>
                    <a:cubicBezTo>
                      <a:pt x="1181446" y="1000093"/>
                      <a:pt x="1177217" y="1004322"/>
                      <a:pt x="1172520" y="1009489"/>
                    </a:cubicBezTo>
                    <a:cubicBezTo>
                      <a:pt x="1134939" y="1051768"/>
                      <a:pt x="1088902" y="1075726"/>
                      <a:pt x="1031591" y="1076665"/>
                    </a:cubicBezTo>
                    <a:cubicBezTo>
                      <a:pt x="1025484" y="1076665"/>
                      <a:pt x="1022195" y="1078544"/>
                      <a:pt x="1018908" y="1083711"/>
                    </a:cubicBezTo>
                    <a:cubicBezTo>
                      <a:pt x="1003875" y="1107670"/>
                      <a:pt x="982265" y="1122702"/>
                      <a:pt x="955019" y="1129279"/>
                    </a:cubicBezTo>
                    <a:cubicBezTo>
                      <a:pt x="944215" y="1132097"/>
                      <a:pt x="940926" y="1138204"/>
                      <a:pt x="939517" y="1146660"/>
                    </a:cubicBezTo>
                    <a:cubicBezTo>
                      <a:pt x="930591" y="1199274"/>
                      <a:pt x="931531" y="1251418"/>
                      <a:pt x="939047" y="1304031"/>
                    </a:cubicBezTo>
                    <a:cubicBezTo>
                      <a:pt x="942335" y="1325171"/>
                      <a:pt x="954549" y="1343022"/>
                      <a:pt x="964415" y="1361343"/>
                    </a:cubicBezTo>
                    <a:cubicBezTo>
                      <a:pt x="992601" y="1413487"/>
                      <a:pt x="1034879" y="1454826"/>
                      <a:pt x="1074340" y="1497574"/>
                    </a:cubicBezTo>
                    <a:cubicBezTo>
                      <a:pt x="1139166" y="1567569"/>
                      <a:pt x="1189901" y="1646960"/>
                      <a:pt x="1233589" y="1731518"/>
                    </a:cubicBezTo>
                    <a:lnTo>
                      <a:pt x="1233994" y="1732569"/>
                    </a:lnTo>
                    <a:lnTo>
                      <a:pt x="220261" y="1732569"/>
                    </a:lnTo>
                    <a:lnTo>
                      <a:pt x="270514" y="1646607"/>
                    </a:lnTo>
                    <a:cubicBezTo>
                      <a:pt x="299463" y="1604094"/>
                      <a:pt x="331407" y="1563577"/>
                      <a:pt x="366404" y="1525291"/>
                    </a:cubicBezTo>
                    <a:cubicBezTo>
                      <a:pt x="397408" y="1490997"/>
                      <a:pt x="431702" y="1459524"/>
                      <a:pt x="455659" y="1419123"/>
                    </a:cubicBezTo>
                    <a:cubicBezTo>
                      <a:pt x="466465" y="1401743"/>
                      <a:pt x="476329" y="1383891"/>
                      <a:pt x="485724" y="1365570"/>
                    </a:cubicBezTo>
                    <a:cubicBezTo>
                      <a:pt x="510622" y="1318125"/>
                      <a:pt x="496528" y="1240613"/>
                      <a:pt x="458008" y="1200684"/>
                    </a:cubicBezTo>
                    <a:cubicBezTo>
                      <a:pt x="446264" y="1188469"/>
                      <a:pt x="433110" y="1188940"/>
                      <a:pt x="419018" y="1193636"/>
                    </a:cubicBezTo>
                    <a:cubicBezTo>
                      <a:pt x="360297" y="1212897"/>
                      <a:pt x="300167" y="1212428"/>
                      <a:pt x="239567" y="1205381"/>
                    </a:cubicBezTo>
                    <a:cubicBezTo>
                      <a:pt x="211852" y="1202092"/>
                      <a:pt x="187893" y="1188940"/>
                      <a:pt x="169573" y="1166390"/>
                    </a:cubicBezTo>
                    <a:cubicBezTo>
                      <a:pt x="156889" y="1150888"/>
                      <a:pt x="152191" y="1133977"/>
                      <a:pt x="159708" y="1114716"/>
                    </a:cubicBezTo>
                    <a:cubicBezTo>
                      <a:pt x="162056" y="1109079"/>
                      <a:pt x="162526" y="1102503"/>
                      <a:pt x="164405" y="1096395"/>
                    </a:cubicBezTo>
                    <a:cubicBezTo>
                      <a:pt x="168633" y="1082303"/>
                      <a:pt x="162996" y="1072907"/>
                      <a:pt x="150782" y="1066330"/>
                    </a:cubicBezTo>
                    <a:cubicBezTo>
                      <a:pt x="123536" y="1051298"/>
                      <a:pt x="121187" y="1030158"/>
                      <a:pt x="144205" y="1008080"/>
                    </a:cubicBezTo>
                    <a:cubicBezTo>
                      <a:pt x="145145" y="1007610"/>
                      <a:pt x="145614" y="1006670"/>
                      <a:pt x="147024" y="1004791"/>
                    </a:cubicBezTo>
                    <a:cubicBezTo>
                      <a:pt x="131051" y="1003852"/>
                      <a:pt x="120247" y="994926"/>
                      <a:pt x="112261" y="982712"/>
                    </a:cubicBezTo>
                    <a:cubicBezTo>
                      <a:pt x="103336" y="969559"/>
                      <a:pt x="107094" y="956405"/>
                      <a:pt x="112261" y="942313"/>
                    </a:cubicBezTo>
                    <a:cubicBezTo>
                      <a:pt x="127294" y="901913"/>
                      <a:pt x="126824" y="901913"/>
                      <a:pt x="86425" y="885471"/>
                    </a:cubicBezTo>
                    <a:cubicBezTo>
                      <a:pt x="69043" y="878424"/>
                      <a:pt x="56360" y="864801"/>
                      <a:pt x="48373" y="847420"/>
                    </a:cubicBezTo>
                    <a:cubicBezTo>
                      <a:pt x="43676" y="838025"/>
                      <a:pt x="44616" y="829099"/>
                      <a:pt x="53541" y="822053"/>
                    </a:cubicBezTo>
                    <a:cubicBezTo>
                      <a:pt x="56360" y="819704"/>
                      <a:pt x="58709" y="816886"/>
                      <a:pt x="61527" y="814536"/>
                    </a:cubicBezTo>
                    <a:cubicBezTo>
                      <a:pt x="87834" y="795277"/>
                      <a:pt x="91592" y="768970"/>
                      <a:pt x="92531" y="737495"/>
                    </a:cubicBezTo>
                    <a:cubicBezTo>
                      <a:pt x="93940" y="695217"/>
                      <a:pt x="100517" y="652937"/>
                      <a:pt x="108503" y="611128"/>
                    </a:cubicBezTo>
                    <a:cubicBezTo>
                      <a:pt x="116959" y="567910"/>
                      <a:pt x="128234" y="525162"/>
                      <a:pt x="139508" y="482413"/>
                    </a:cubicBezTo>
                    <a:cubicBezTo>
                      <a:pt x="147024" y="454227"/>
                      <a:pt x="148903" y="424632"/>
                      <a:pt x="162056" y="397385"/>
                    </a:cubicBezTo>
                    <a:cubicBezTo>
                      <a:pt x="166754" y="387520"/>
                      <a:pt x="157359" y="376246"/>
                      <a:pt x="154541" y="364972"/>
                    </a:cubicBezTo>
                    <a:cubicBezTo>
                      <a:pt x="103336" y="491339"/>
                      <a:pt x="75619" y="622403"/>
                      <a:pt x="76559" y="759104"/>
                    </a:cubicBezTo>
                    <a:cubicBezTo>
                      <a:pt x="75150" y="751118"/>
                      <a:pt x="74211" y="742662"/>
                      <a:pt x="73271" y="734676"/>
                    </a:cubicBezTo>
                    <a:cubicBezTo>
                      <a:pt x="72801" y="726221"/>
                      <a:pt x="71862" y="717765"/>
                      <a:pt x="71393" y="709309"/>
                    </a:cubicBezTo>
                    <a:cubicBezTo>
                      <a:pt x="71393" y="682533"/>
                      <a:pt x="71393" y="656226"/>
                      <a:pt x="71393" y="629919"/>
                    </a:cubicBezTo>
                    <a:cubicBezTo>
                      <a:pt x="76559" y="554287"/>
                      <a:pt x="91122" y="480064"/>
                      <a:pt x="108503" y="406781"/>
                    </a:cubicBezTo>
                    <a:cubicBezTo>
                      <a:pt x="82196" y="474427"/>
                      <a:pt x="62467" y="543952"/>
                      <a:pt x="55420" y="616295"/>
                    </a:cubicBezTo>
                    <a:cubicBezTo>
                      <a:pt x="51192" y="633208"/>
                      <a:pt x="49312" y="650119"/>
                      <a:pt x="49783" y="667500"/>
                    </a:cubicBezTo>
                    <a:cubicBezTo>
                      <a:pt x="44616" y="701323"/>
                      <a:pt x="49312" y="735616"/>
                      <a:pt x="48843" y="769439"/>
                    </a:cubicBezTo>
                    <a:cubicBezTo>
                      <a:pt x="34281" y="708370"/>
                      <a:pt x="42737" y="636966"/>
                      <a:pt x="45555" y="591398"/>
                    </a:cubicBezTo>
                    <a:cubicBezTo>
                      <a:pt x="54950" y="518115"/>
                      <a:pt x="73741" y="447180"/>
                      <a:pt x="98638" y="377185"/>
                    </a:cubicBezTo>
                    <a:cubicBezTo>
                      <a:pt x="52601" y="426041"/>
                      <a:pt x="25824" y="484762"/>
                      <a:pt x="14080" y="550059"/>
                    </a:cubicBezTo>
                    <a:cubicBezTo>
                      <a:pt x="1398" y="604082"/>
                      <a:pt x="13141" y="635556"/>
                      <a:pt x="10322" y="648710"/>
                    </a:cubicBezTo>
                    <a:cubicBezTo>
                      <a:pt x="8913" y="656226"/>
                      <a:pt x="-4241" y="591868"/>
                      <a:pt x="1398" y="543952"/>
                    </a:cubicBezTo>
                    <a:cubicBezTo>
                      <a:pt x="10322" y="507780"/>
                      <a:pt x="15960" y="471138"/>
                      <a:pt x="30993" y="436376"/>
                    </a:cubicBezTo>
                    <a:cubicBezTo>
                      <a:pt x="61527" y="365441"/>
                      <a:pt x="107563" y="305781"/>
                      <a:pt x="168164" y="257866"/>
                    </a:cubicBezTo>
                    <a:cubicBezTo>
                      <a:pt x="179438" y="248470"/>
                      <a:pt x="186015" y="240484"/>
                      <a:pt x="178498" y="226391"/>
                    </a:cubicBezTo>
                    <a:cubicBezTo>
                      <a:pt x="175679" y="221224"/>
                      <a:pt x="174740" y="216057"/>
                      <a:pt x="179908" y="212298"/>
                    </a:cubicBezTo>
                    <a:cubicBezTo>
                      <a:pt x="197759" y="199145"/>
                      <a:pt x="209033" y="180354"/>
                      <a:pt x="220307" y="162033"/>
                    </a:cubicBezTo>
                    <a:cubicBezTo>
                      <a:pt x="239098" y="131029"/>
                      <a:pt x="263995" y="122103"/>
                      <a:pt x="297349" y="133378"/>
                    </a:cubicBezTo>
                    <a:cubicBezTo>
                      <a:pt x="312851" y="138545"/>
                      <a:pt x="324125" y="134787"/>
                      <a:pt x="335869" y="123982"/>
                    </a:cubicBezTo>
                    <a:cubicBezTo>
                      <a:pt x="350902" y="110829"/>
                      <a:pt x="364525" y="98145"/>
                      <a:pt x="373451" y="78885"/>
                    </a:cubicBezTo>
                    <a:cubicBezTo>
                      <a:pt x="388953" y="46471"/>
                      <a:pt x="420427" y="31908"/>
                      <a:pt x="453310" y="22043"/>
                    </a:cubicBezTo>
                    <a:cubicBezTo>
                      <a:pt x="511092" y="5132"/>
                      <a:pt x="569813" y="4662"/>
                      <a:pt x="629003" y="6541"/>
                    </a:cubicBezTo>
                    <a:cubicBezTo>
                      <a:pt x="660946" y="7481"/>
                      <a:pt x="691951" y="3253"/>
                      <a:pt x="723425" y="1374"/>
                    </a:cubicBezTo>
                    <a:cubicBezTo>
                      <a:pt x="740102" y="199"/>
                      <a:pt x="756661" y="-329"/>
                      <a:pt x="772971" y="214"/>
                    </a:cubicBezTo>
                    <a:close/>
                  </a:path>
                </a:pathLst>
              </a:custGeom>
              <a:solidFill>
                <a:schemeClr val="accent3">
                  <a:alpha val="40000"/>
                </a:schemeClr>
              </a:solidFill>
              <a:ln w="4857" cap="flat">
                <a:noFill/>
                <a:prstDash val="solid"/>
                <a:miter/>
              </a:ln>
            </p:spPr>
            <p:txBody>
              <a:bodyPr wrap="square" rtlCol="0" anchor="ctr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250" name="Freeform: Shape 73">
                <a:extLst>
                  <a:ext uri="{FF2B5EF4-FFF2-40B4-BE49-F238E27FC236}">
                    <a16:creationId xmlns="" xmlns:a16="http://schemas.microsoft.com/office/drawing/2014/main" id="{52B74696-60B7-4AF3-AEDA-E2B5A2E38470}"/>
                  </a:ext>
                </a:extLst>
              </p:cNvPr>
              <p:cNvSpPr/>
              <p:nvPr/>
            </p:nvSpPr>
            <p:spPr>
              <a:xfrm rot="19871696" flipH="1">
                <a:off x="4470574" y="3553719"/>
                <a:ext cx="634360" cy="482048"/>
              </a:xfrm>
              <a:custGeom>
                <a:avLst/>
                <a:gdLst>
                  <a:gd name="connsiteX0" fmla="*/ 762128 w 807878"/>
                  <a:gd name="connsiteY0" fmla="*/ 300535 h 613904"/>
                  <a:gd name="connsiteX1" fmla="*/ 761401 w 807878"/>
                  <a:gd name="connsiteY1" fmla="*/ 303085 h 613904"/>
                  <a:gd name="connsiteX2" fmla="*/ 757735 w 807878"/>
                  <a:gd name="connsiteY2" fmla="*/ 306179 h 613904"/>
                  <a:gd name="connsiteX3" fmla="*/ 763387 w 807878"/>
                  <a:gd name="connsiteY3" fmla="*/ 306179 h 613904"/>
                  <a:gd name="connsiteX4" fmla="*/ 554888 w 807878"/>
                  <a:gd name="connsiteY4" fmla="*/ 24151 h 613904"/>
                  <a:gd name="connsiteX5" fmla="*/ 611707 w 807878"/>
                  <a:gd name="connsiteY5" fmla="*/ 522 h 613904"/>
                  <a:gd name="connsiteX6" fmla="*/ 742363 w 807878"/>
                  <a:gd name="connsiteY6" fmla="*/ 134626 h 613904"/>
                  <a:gd name="connsiteX7" fmla="*/ 806249 w 807878"/>
                  <a:gd name="connsiteY7" fmla="*/ 319871 h 613904"/>
                  <a:gd name="connsiteX8" fmla="*/ 797521 w 807878"/>
                  <a:gd name="connsiteY8" fmla="*/ 529910 h 613904"/>
                  <a:gd name="connsiteX9" fmla="*/ 794673 w 807878"/>
                  <a:gd name="connsiteY9" fmla="*/ 571780 h 613904"/>
                  <a:gd name="connsiteX10" fmla="*/ 749611 w 807878"/>
                  <a:gd name="connsiteY10" fmla="*/ 613558 h 613904"/>
                  <a:gd name="connsiteX11" fmla="*/ 445530 w 807878"/>
                  <a:gd name="connsiteY11" fmla="*/ 555785 h 613904"/>
                  <a:gd name="connsiteX12" fmla="*/ 398078 w 807878"/>
                  <a:gd name="connsiteY12" fmla="*/ 540304 h 613904"/>
                  <a:gd name="connsiteX13" fmla="*/ 373714 w 807878"/>
                  <a:gd name="connsiteY13" fmla="*/ 537011 h 613904"/>
                  <a:gd name="connsiteX14" fmla="*/ 181645 w 807878"/>
                  <a:gd name="connsiteY14" fmla="*/ 558352 h 613904"/>
                  <a:gd name="connsiteX15" fmla="*/ 89973 w 807878"/>
                  <a:gd name="connsiteY15" fmla="*/ 553558 h 613904"/>
                  <a:gd name="connsiteX16" fmla="*/ 148174 w 807878"/>
                  <a:gd name="connsiteY16" fmla="*/ 540339 h 613904"/>
                  <a:gd name="connsiteX17" fmla="*/ 217023 w 807878"/>
                  <a:gd name="connsiteY17" fmla="*/ 522935 h 613904"/>
                  <a:gd name="connsiteX18" fmla="*/ 358154 w 807878"/>
                  <a:gd name="connsiteY18" fmla="*/ 487654 h 613904"/>
                  <a:gd name="connsiteX19" fmla="*/ 393815 w 807878"/>
                  <a:gd name="connsiteY19" fmla="*/ 455237 h 613904"/>
                  <a:gd name="connsiteX20" fmla="*/ 433174 w 807878"/>
                  <a:gd name="connsiteY20" fmla="*/ 434723 h 613904"/>
                  <a:gd name="connsiteX21" fmla="*/ 442403 w 807878"/>
                  <a:gd name="connsiteY21" fmla="*/ 415545 h 613904"/>
                  <a:gd name="connsiteX22" fmla="*/ 363621 w 807878"/>
                  <a:gd name="connsiteY22" fmla="*/ 220741 h 613904"/>
                  <a:gd name="connsiteX23" fmla="*/ 32983 w 807878"/>
                  <a:gd name="connsiteY23" fmla="*/ 366827 h 613904"/>
                  <a:gd name="connsiteX24" fmla="*/ 200 w 807878"/>
                  <a:gd name="connsiteY24" fmla="*/ 365692 h 613904"/>
                  <a:gd name="connsiteX25" fmla="*/ 68087 w 807878"/>
                  <a:gd name="connsiteY25" fmla="*/ 323722 h 613904"/>
                  <a:gd name="connsiteX26" fmla="*/ 156235 w 807878"/>
                  <a:gd name="connsiteY26" fmla="*/ 281651 h 613904"/>
                  <a:gd name="connsiteX27" fmla="*/ 342470 w 807878"/>
                  <a:gd name="connsiteY27" fmla="*/ 185830 h 613904"/>
                  <a:gd name="connsiteX28" fmla="*/ 349988 w 807878"/>
                  <a:gd name="connsiteY28" fmla="*/ 130962 h 613904"/>
                  <a:gd name="connsiteX29" fmla="*/ 554888 w 807878"/>
                  <a:gd name="connsiteY29" fmla="*/ 24151 h 6139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807878" h="613904">
                    <a:moveTo>
                      <a:pt x="762128" y="300535"/>
                    </a:moveTo>
                    <a:lnTo>
                      <a:pt x="761401" y="303085"/>
                    </a:lnTo>
                    <a:lnTo>
                      <a:pt x="757735" y="306179"/>
                    </a:lnTo>
                    <a:lnTo>
                      <a:pt x="763387" y="306179"/>
                    </a:lnTo>
                    <a:close/>
                    <a:moveTo>
                      <a:pt x="554888" y="24151"/>
                    </a:moveTo>
                    <a:cubicBezTo>
                      <a:pt x="578389" y="13491"/>
                      <a:pt x="598530" y="5021"/>
                      <a:pt x="611707" y="522"/>
                    </a:cubicBezTo>
                    <a:cubicBezTo>
                      <a:pt x="648813" y="-8262"/>
                      <a:pt x="721588" y="96092"/>
                      <a:pt x="742363" y="134626"/>
                    </a:cubicBezTo>
                    <a:cubicBezTo>
                      <a:pt x="768325" y="182779"/>
                      <a:pt x="800060" y="252835"/>
                      <a:pt x="806249" y="319871"/>
                    </a:cubicBezTo>
                    <a:cubicBezTo>
                      <a:pt x="812335" y="389033"/>
                      <a:pt x="799559" y="460282"/>
                      <a:pt x="797521" y="529910"/>
                    </a:cubicBezTo>
                    <a:cubicBezTo>
                      <a:pt x="797298" y="543546"/>
                      <a:pt x="796832" y="557810"/>
                      <a:pt x="794673" y="571780"/>
                    </a:cubicBezTo>
                    <a:cubicBezTo>
                      <a:pt x="792089" y="603641"/>
                      <a:pt x="807801" y="616223"/>
                      <a:pt x="749611" y="613558"/>
                    </a:cubicBezTo>
                    <a:cubicBezTo>
                      <a:pt x="691421" y="610893"/>
                      <a:pt x="504120" y="567995"/>
                      <a:pt x="445530" y="555785"/>
                    </a:cubicBezTo>
                    <a:cubicBezTo>
                      <a:pt x="431904" y="550871"/>
                      <a:pt x="413072" y="538887"/>
                      <a:pt x="398078" y="540304"/>
                    </a:cubicBezTo>
                    <a:cubicBezTo>
                      <a:pt x="389913" y="537143"/>
                      <a:pt x="382082" y="535918"/>
                      <a:pt x="373714" y="537011"/>
                    </a:cubicBezTo>
                    <a:cubicBezTo>
                      <a:pt x="309384" y="544607"/>
                      <a:pt x="245743" y="546693"/>
                      <a:pt x="181645" y="558352"/>
                    </a:cubicBezTo>
                    <a:cubicBezTo>
                      <a:pt x="173035" y="560074"/>
                      <a:pt x="80886" y="574234"/>
                      <a:pt x="89973" y="553558"/>
                    </a:cubicBezTo>
                    <a:cubicBezTo>
                      <a:pt x="94300" y="543316"/>
                      <a:pt x="137821" y="542830"/>
                      <a:pt x="148174" y="540339"/>
                    </a:cubicBezTo>
                    <a:lnTo>
                      <a:pt x="217023" y="522935"/>
                    </a:lnTo>
                    <a:lnTo>
                      <a:pt x="358154" y="487654"/>
                    </a:lnTo>
                    <a:cubicBezTo>
                      <a:pt x="372621" y="483866"/>
                      <a:pt x="381658" y="464253"/>
                      <a:pt x="393815" y="455237"/>
                    </a:cubicBezTo>
                    <a:cubicBezTo>
                      <a:pt x="405537" y="446413"/>
                      <a:pt x="420540" y="440305"/>
                      <a:pt x="433174" y="434723"/>
                    </a:cubicBezTo>
                    <a:cubicBezTo>
                      <a:pt x="441887" y="430874"/>
                      <a:pt x="445766" y="425515"/>
                      <a:pt x="442403" y="415545"/>
                    </a:cubicBezTo>
                    <a:cubicBezTo>
                      <a:pt x="430811" y="379882"/>
                      <a:pt x="407335" y="251153"/>
                      <a:pt x="363621" y="220741"/>
                    </a:cubicBezTo>
                    <a:cubicBezTo>
                      <a:pt x="302879" y="235083"/>
                      <a:pt x="143196" y="318132"/>
                      <a:pt x="32983" y="366827"/>
                    </a:cubicBezTo>
                    <a:cubicBezTo>
                      <a:pt x="24706" y="370484"/>
                      <a:pt x="-2597" y="384110"/>
                      <a:pt x="200" y="365692"/>
                    </a:cubicBezTo>
                    <a:cubicBezTo>
                      <a:pt x="3047" y="346211"/>
                      <a:pt x="54339" y="330317"/>
                      <a:pt x="68087" y="323722"/>
                    </a:cubicBezTo>
                    <a:cubicBezTo>
                      <a:pt x="97517" y="310199"/>
                      <a:pt x="127382" y="296482"/>
                      <a:pt x="156235" y="281651"/>
                    </a:cubicBezTo>
                    <a:cubicBezTo>
                      <a:pt x="201965" y="258669"/>
                      <a:pt x="310178" y="210945"/>
                      <a:pt x="342470" y="185830"/>
                    </a:cubicBezTo>
                    <a:cubicBezTo>
                      <a:pt x="374762" y="160715"/>
                      <a:pt x="361239" y="165693"/>
                      <a:pt x="349988" y="130962"/>
                    </a:cubicBezTo>
                    <a:cubicBezTo>
                      <a:pt x="383643" y="107799"/>
                      <a:pt x="484385" y="56129"/>
                      <a:pt x="554888" y="24151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225" name="Group 224">
              <a:extLst>
                <a:ext uri="{FF2B5EF4-FFF2-40B4-BE49-F238E27FC236}">
                  <a16:creationId xmlns="" xmlns:a16="http://schemas.microsoft.com/office/drawing/2014/main" id="{B6CF3815-15E9-4553-B3D8-B3B7AB9D5155}"/>
                </a:ext>
              </a:extLst>
            </p:cNvPr>
            <p:cNvGrpSpPr/>
            <p:nvPr userDrawn="1"/>
          </p:nvGrpSpPr>
          <p:grpSpPr>
            <a:xfrm>
              <a:off x="1295588" y="2958968"/>
              <a:ext cx="1502023" cy="1679269"/>
              <a:chOff x="1295588" y="2958968"/>
              <a:chExt cx="1502023" cy="1679269"/>
            </a:xfrm>
          </p:grpSpPr>
          <p:sp>
            <p:nvSpPr>
              <p:cNvPr id="247" name="Freeform: Shape 70">
                <a:extLst>
                  <a:ext uri="{FF2B5EF4-FFF2-40B4-BE49-F238E27FC236}">
                    <a16:creationId xmlns="" xmlns:a16="http://schemas.microsoft.com/office/drawing/2014/main" id="{1687E61E-A367-40C9-AC7D-7F312756BC5E}"/>
                  </a:ext>
                </a:extLst>
              </p:cNvPr>
              <p:cNvSpPr/>
              <p:nvPr/>
            </p:nvSpPr>
            <p:spPr>
              <a:xfrm>
                <a:off x="1295588" y="2958968"/>
                <a:ext cx="1459136" cy="1679269"/>
              </a:xfrm>
              <a:custGeom>
                <a:avLst/>
                <a:gdLst>
                  <a:gd name="connsiteX0" fmla="*/ 775984 w 1459136"/>
                  <a:gd name="connsiteY0" fmla="*/ 51 h 1679269"/>
                  <a:gd name="connsiteX1" fmla="*/ 809096 w 1459136"/>
                  <a:gd name="connsiteY1" fmla="*/ 8467 h 1679269"/>
                  <a:gd name="connsiteX2" fmla="*/ 888474 w 1459136"/>
                  <a:gd name="connsiteY2" fmla="*/ 20063 h 1679269"/>
                  <a:gd name="connsiteX3" fmla="*/ 918798 w 1459136"/>
                  <a:gd name="connsiteY3" fmla="*/ 25859 h 1679269"/>
                  <a:gd name="connsiteX4" fmla="*/ 988366 w 1459136"/>
                  <a:gd name="connsiteY4" fmla="*/ 41913 h 1679269"/>
                  <a:gd name="connsiteX5" fmla="*/ 1084245 w 1459136"/>
                  <a:gd name="connsiteY5" fmla="*/ 68670 h 1679269"/>
                  <a:gd name="connsiteX6" fmla="*/ 1209110 w 1459136"/>
                  <a:gd name="connsiteY6" fmla="*/ 113711 h 1679269"/>
                  <a:gd name="connsiteX7" fmla="*/ 1247907 w 1459136"/>
                  <a:gd name="connsiteY7" fmla="*/ 132441 h 1679269"/>
                  <a:gd name="connsiteX8" fmla="*/ 1265745 w 1459136"/>
                  <a:gd name="connsiteY8" fmla="*/ 173467 h 1679269"/>
                  <a:gd name="connsiteX9" fmla="*/ 1265299 w 1459136"/>
                  <a:gd name="connsiteY9" fmla="*/ 174805 h 1679269"/>
                  <a:gd name="connsiteX10" fmla="*/ 1264408 w 1459136"/>
                  <a:gd name="connsiteY10" fmla="*/ 228319 h 1679269"/>
                  <a:gd name="connsiteX11" fmla="*/ 1254596 w 1459136"/>
                  <a:gd name="connsiteY11" fmla="*/ 238577 h 1679269"/>
                  <a:gd name="connsiteX12" fmla="*/ 1243894 w 1459136"/>
                  <a:gd name="connsiteY12" fmla="*/ 268454 h 1679269"/>
                  <a:gd name="connsiteX13" fmla="*/ 1300975 w 1459136"/>
                  <a:gd name="connsiteY13" fmla="*/ 413833 h 1679269"/>
                  <a:gd name="connsiteX14" fmla="*/ 1296962 w 1459136"/>
                  <a:gd name="connsiteY14" fmla="*/ 474482 h 1679269"/>
                  <a:gd name="connsiteX15" fmla="*/ 1301867 w 1459136"/>
                  <a:gd name="connsiteY15" fmla="*/ 507928 h 1679269"/>
                  <a:gd name="connsiteX16" fmla="*/ 1413354 w 1459136"/>
                  <a:gd name="connsiteY16" fmla="*/ 649293 h 1679269"/>
                  <a:gd name="connsiteX17" fmla="*/ 1453935 w 1459136"/>
                  <a:gd name="connsiteY17" fmla="*/ 713956 h 1679269"/>
                  <a:gd name="connsiteX18" fmla="*/ 1445908 w 1459136"/>
                  <a:gd name="connsiteY18" fmla="*/ 754982 h 1679269"/>
                  <a:gd name="connsiteX19" fmla="*/ 1386597 w 1459136"/>
                  <a:gd name="connsiteY19" fmla="*/ 781739 h 1679269"/>
                  <a:gd name="connsiteX20" fmla="*/ 1360286 w 1459136"/>
                  <a:gd name="connsiteY20" fmla="*/ 819645 h 1679269"/>
                  <a:gd name="connsiteX21" fmla="*/ 1381692 w 1459136"/>
                  <a:gd name="connsiteY21" fmla="*/ 868699 h 1679269"/>
                  <a:gd name="connsiteX22" fmla="*/ 1378124 w 1459136"/>
                  <a:gd name="connsiteY22" fmla="*/ 901699 h 1679269"/>
                  <a:gd name="connsiteX23" fmla="*/ 1367867 w 1459136"/>
                  <a:gd name="connsiteY23" fmla="*/ 910618 h 1679269"/>
                  <a:gd name="connsiteX24" fmla="*/ 1364746 w 1459136"/>
                  <a:gd name="connsiteY24" fmla="*/ 938712 h 1679269"/>
                  <a:gd name="connsiteX25" fmla="*/ 1364300 w 1459136"/>
                  <a:gd name="connsiteY25" fmla="*/ 982415 h 1679269"/>
                  <a:gd name="connsiteX26" fmla="*/ 1350921 w 1459136"/>
                  <a:gd name="connsiteY26" fmla="*/ 1052875 h 1679269"/>
                  <a:gd name="connsiteX27" fmla="*/ 1369651 w 1459136"/>
                  <a:gd name="connsiteY27" fmla="*/ 1114415 h 1679269"/>
                  <a:gd name="connsiteX28" fmla="*/ 1363853 w 1459136"/>
                  <a:gd name="connsiteY28" fmla="*/ 1146078 h 1679269"/>
                  <a:gd name="connsiteX29" fmla="*/ 1259948 w 1459136"/>
                  <a:gd name="connsiteY29" fmla="*/ 1206281 h 1679269"/>
                  <a:gd name="connsiteX30" fmla="*/ 1066407 w 1459136"/>
                  <a:gd name="connsiteY30" fmla="*/ 1200037 h 1679269"/>
                  <a:gd name="connsiteX31" fmla="*/ 1010663 w 1459136"/>
                  <a:gd name="connsiteY31" fmla="*/ 1249538 h 1679269"/>
                  <a:gd name="connsiteX32" fmla="*/ 1009772 w 1459136"/>
                  <a:gd name="connsiteY32" fmla="*/ 1257118 h 1679269"/>
                  <a:gd name="connsiteX33" fmla="*/ 965623 w 1459136"/>
                  <a:gd name="connsiteY33" fmla="*/ 1382429 h 1679269"/>
                  <a:gd name="connsiteX34" fmla="*/ 942880 w 1459136"/>
                  <a:gd name="connsiteY34" fmla="*/ 1429254 h 1679269"/>
                  <a:gd name="connsiteX35" fmla="*/ 948677 w 1459136"/>
                  <a:gd name="connsiteY35" fmla="*/ 1453335 h 1679269"/>
                  <a:gd name="connsiteX36" fmla="*/ 1057043 w 1459136"/>
                  <a:gd name="connsiteY36" fmla="*/ 1550551 h 1679269"/>
                  <a:gd name="connsiteX37" fmla="*/ 1137312 w 1459136"/>
                  <a:gd name="connsiteY37" fmla="*/ 1602281 h 1679269"/>
                  <a:gd name="connsiteX38" fmla="*/ 1201083 w 1459136"/>
                  <a:gd name="connsiteY38" fmla="*/ 1640633 h 1679269"/>
                  <a:gd name="connsiteX39" fmla="*/ 1205989 w 1459136"/>
                  <a:gd name="connsiteY39" fmla="*/ 1661593 h 1679269"/>
                  <a:gd name="connsiteX40" fmla="*/ 1202073 w 1459136"/>
                  <a:gd name="connsiteY40" fmla="*/ 1679269 h 1679269"/>
                  <a:gd name="connsiteX41" fmla="*/ 0 w 1459136"/>
                  <a:gd name="connsiteY41" fmla="*/ 1679269 h 1679269"/>
                  <a:gd name="connsiteX42" fmla="*/ 19993 w 1459136"/>
                  <a:gd name="connsiteY42" fmla="*/ 1643699 h 1679269"/>
                  <a:gd name="connsiteX43" fmla="*/ 68824 w 1459136"/>
                  <a:gd name="connsiteY43" fmla="*/ 1572403 h 1679269"/>
                  <a:gd name="connsiteX44" fmla="*/ 206622 w 1459136"/>
                  <a:gd name="connsiteY44" fmla="*/ 1402052 h 1679269"/>
                  <a:gd name="connsiteX45" fmla="*/ 292689 w 1459136"/>
                  <a:gd name="connsiteY45" fmla="*/ 1285213 h 1679269"/>
                  <a:gd name="connsiteX46" fmla="*/ 298041 w 1459136"/>
                  <a:gd name="connsiteY46" fmla="*/ 1276294 h 1679269"/>
                  <a:gd name="connsiteX47" fmla="*/ 332825 w 1459136"/>
                  <a:gd name="connsiteY47" fmla="*/ 1197362 h 1679269"/>
                  <a:gd name="connsiteX48" fmla="*/ 343527 w 1459136"/>
                  <a:gd name="connsiteY48" fmla="*/ 1143403 h 1679269"/>
                  <a:gd name="connsiteX49" fmla="*/ 346649 w 1459136"/>
                  <a:gd name="connsiteY49" fmla="*/ 1122889 h 1679269"/>
                  <a:gd name="connsiteX50" fmla="*/ 387230 w 1459136"/>
                  <a:gd name="connsiteY50" fmla="*/ 1097470 h 1679269"/>
                  <a:gd name="connsiteX51" fmla="*/ 418000 w 1459136"/>
                  <a:gd name="connsiteY51" fmla="*/ 1070713 h 1679269"/>
                  <a:gd name="connsiteX52" fmla="*/ 408635 w 1459136"/>
                  <a:gd name="connsiteY52" fmla="*/ 972605 h 1679269"/>
                  <a:gd name="connsiteX53" fmla="*/ 389906 w 1459136"/>
                  <a:gd name="connsiteY53" fmla="*/ 937374 h 1679269"/>
                  <a:gd name="connsiteX54" fmla="*/ 371176 w 1459136"/>
                  <a:gd name="connsiteY54" fmla="*/ 903483 h 1679269"/>
                  <a:gd name="connsiteX55" fmla="*/ 341298 w 1459136"/>
                  <a:gd name="connsiteY55" fmla="*/ 830348 h 1679269"/>
                  <a:gd name="connsiteX56" fmla="*/ 285108 w 1459136"/>
                  <a:gd name="connsiteY56" fmla="*/ 668023 h 1679269"/>
                  <a:gd name="connsiteX57" fmla="*/ 270838 w 1459136"/>
                  <a:gd name="connsiteY57" fmla="*/ 577942 h 1679269"/>
                  <a:gd name="connsiteX58" fmla="*/ 267270 w 1459136"/>
                  <a:gd name="connsiteY58" fmla="*/ 552523 h 1679269"/>
                  <a:gd name="connsiteX59" fmla="*/ 276190 w 1459136"/>
                  <a:gd name="connsiteY59" fmla="*/ 441928 h 1679269"/>
                  <a:gd name="connsiteX60" fmla="*/ 353339 w 1459136"/>
                  <a:gd name="connsiteY60" fmla="*/ 248833 h 1679269"/>
                  <a:gd name="connsiteX61" fmla="*/ 396149 w 1459136"/>
                  <a:gd name="connsiteY61" fmla="*/ 206914 h 1679269"/>
                  <a:gd name="connsiteX62" fmla="*/ 409527 w 1459136"/>
                  <a:gd name="connsiteY62" fmla="*/ 146712 h 1679269"/>
                  <a:gd name="connsiteX63" fmla="*/ 411311 w 1459136"/>
                  <a:gd name="connsiteY63" fmla="*/ 144927 h 1679269"/>
                  <a:gd name="connsiteX64" fmla="*/ 455460 w 1459136"/>
                  <a:gd name="connsiteY64" fmla="*/ 120846 h 1679269"/>
                  <a:gd name="connsiteX65" fmla="*/ 478650 w 1459136"/>
                  <a:gd name="connsiteY65" fmla="*/ 84278 h 1679269"/>
                  <a:gd name="connsiteX66" fmla="*/ 492473 w 1459136"/>
                  <a:gd name="connsiteY66" fmla="*/ 86062 h 1679269"/>
                  <a:gd name="connsiteX67" fmla="*/ 511203 w 1459136"/>
                  <a:gd name="connsiteY67" fmla="*/ 92305 h 1679269"/>
                  <a:gd name="connsiteX68" fmla="*/ 567393 w 1459136"/>
                  <a:gd name="connsiteY68" fmla="*/ 65995 h 1679269"/>
                  <a:gd name="connsiteX69" fmla="*/ 583893 w 1459136"/>
                  <a:gd name="connsiteY69" fmla="*/ 59305 h 1679269"/>
                  <a:gd name="connsiteX70" fmla="*/ 648555 w 1459136"/>
                  <a:gd name="connsiteY70" fmla="*/ 32995 h 1679269"/>
                  <a:gd name="connsiteX71" fmla="*/ 701622 w 1459136"/>
                  <a:gd name="connsiteY71" fmla="*/ 14711 h 1679269"/>
                  <a:gd name="connsiteX72" fmla="*/ 742204 w 1459136"/>
                  <a:gd name="connsiteY72" fmla="*/ 5346 h 1679269"/>
                  <a:gd name="connsiteX73" fmla="*/ 775984 w 1459136"/>
                  <a:gd name="connsiteY73" fmla="*/ 51 h 16792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</a:cxnLst>
                <a:rect l="l" t="t" r="r" b="b"/>
                <a:pathLst>
                  <a:path w="1459136" h="1679269">
                    <a:moveTo>
                      <a:pt x="775984" y="51"/>
                    </a:moveTo>
                    <a:cubicBezTo>
                      <a:pt x="787133" y="441"/>
                      <a:pt x="798170" y="3116"/>
                      <a:pt x="809096" y="8467"/>
                    </a:cubicBezTo>
                    <a:cubicBezTo>
                      <a:pt x="834515" y="20954"/>
                      <a:pt x="859934" y="28090"/>
                      <a:pt x="888474" y="20063"/>
                    </a:cubicBezTo>
                    <a:cubicBezTo>
                      <a:pt x="898286" y="17387"/>
                      <a:pt x="908542" y="20508"/>
                      <a:pt x="918798" y="25859"/>
                    </a:cubicBezTo>
                    <a:cubicBezTo>
                      <a:pt x="940650" y="37008"/>
                      <a:pt x="965177" y="37900"/>
                      <a:pt x="988366" y="41913"/>
                    </a:cubicBezTo>
                    <a:cubicBezTo>
                      <a:pt x="1021366" y="46819"/>
                      <a:pt x="1053474" y="53508"/>
                      <a:pt x="1084245" y="68670"/>
                    </a:cubicBezTo>
                    <a:cubicBezTo>
                      <a:pt x="1123934" y="88292"/>
                      <a:pt x="1166300" y="102563"/>
                      <a:pt x="1209110" y="113711"/>
                    </a:cubicBezTo>
                    <a:cubicBezTo>
                      <a:pt x="1223381" y="117279"/>
                      <a:pt x="1235867" y="124413"/>
                      <a:pt x="1247907" y="132441"/>
                    </a:cubicBezTo>
                    <a:cubicBezTo>
                      <a:pt x="1263516" y="142252"/>
                      <a:pt x="1272881" y="154292"/>
                      <a:pt x="1265745" y="173467"/>
                    </a:cubicBezTo>
                    <a:cubicBezTo>
                      <a:pt x="1265745" y="173914"/>
                      <a:pt x="1265299" y="174805"/>
                      <a:pt x="1265299" y="174805"/>
                    </a:cubicBezTo>
                    <a:cubicBezTo>
                      <a:pt x="1275557" y="193090"/>
                      <a:pt x="1266192" y="210482"/>
                      <a:pt x="1264408" y="228319"/>
                    </a:cubicBezTo>
                    <a:cubicBezTo>
                      <a:pt x="1263516" y="235901"/>
                      <a:pt x="1260394" y="236792"/>
                      <a:pt x="1254596" y="238577"/>
                    </a:cubicBezTo>
                    <a:cubicBezTo>
                      <a:pt x="1234529" y="244819"/>
                      <a:pt x="1232299" y="250617"/>
                      <a:pt x="1243894" y="268454"/>
                    </a:cubicBezTo>
                    <a:cubicBezTo>
                      <a:pt x="1272435" y="313050"/>
                      <a:pt x="1290718" y="362103"/>
                      <a:pt x="1300975" y="413833"/>
                    </a:cubicBezTo>
                    <a:cubicBezTo>
                      <a:pt x="1304988" y="434347"/>
                      <a:pt x="1303651" y="454860"/>
                      <a:pt x="1296962" y="474482"/>
                    </a:cubicBezTo>
                    <a:cubicBezTo>
                      <a:pt x="1292502" y="486968"/>
                      <a:pt x="1294285" y="497226"/>
                      <a:pt x="1301867" y="507928"/>
                    </a:cubicBezTo>
                    <a:cubicBezTo>
                      <a:pt x="1336651" y="556982"/>
                      <a:pt x="1377232" y="601577"/>
                      <a:pt x="1413354" y="649293"/>
                    </a:cubicBezTo>
                    <a:cubicBezTo>
                      <a:pt x="1428961" y="669807"/>
                      <a:pt x="1443233" y="690766"/>
                      <a:pt x="1453935" y="713956"/>
                    </a:cubicBezTo>
                    <a:cubicBezTo>
                      <a:pt x="1462408" y="731794"/>
                      <a:pt x="1461070" y="743388"/>
                      <a:pt x="1445908" y="754982"/>
                    </a:cubicBezTo>
                    <a:cubicBezTo>
                      <a:pt x="1428516" y="768361"/>
                      <a:pt x="1410233" y="779955"/>
                      <a:pt x="1386597" y="781739"/>
                    </a:cubicBezTo>
                    <a:cubicBezTo>
                      <a:pt x="1362962" y="783523"/>
                      <a:pt x="1354043" y="796902"/>
                      <a:pt x="1360286" y="819645"/>
                    </a:cubicBezTo>
                    <a:cubicBezTo>
                      <a:pt x="1365191" y="837037"/>
                      <a:pt x="1369205" y="854429"/>
                      <a:pt x="1381692" y="868699"/>
                    </a:cubicBezTo>
                    <a:cubicBezTo>
                      <a:pt x="1391502" y="880294"/>
                      <a:pt x="1389719" y="891443"/>
                      <a:pt x="1378124" y="901699"/>
                    </a:cubicBezTo>
                    <a:cubicBezTo>
                      <a:pt x="1374556" y="904821"/>
                      <a:pt x="1371435" y="907942"/>
                      <a:pt x="1367867" y="910618"/>
                    </a:cubicBezTo>
                    <a:cubicBezTo>
                      <a:pt x="1357164" y="919091"/>
                      <a:pt x="1356273" y="928010"/>
                      <a:pt x="1364746" y="938712"/>
                    </a:cubicBezTo>
                    <a:cubicBezTo>
                      <a:pt x="1382583" y="961010"/>
                      <a:pt x="1383030" y="961456"/>
                      <a:pt x="1364300" y="982415"/>
                    </a:cubicBezTo>
                    <a:cubicBezTo>
                      <a:pt x="1345124" y="1003821"/>
                      <a:pt x="1340218" y="1026119"/>
                      <a:pt x="1350921" y="1052875"/>
                    </a:cubicBezTo>
                    <a:cubicBezTo>
                      <a:pt x="1358948" y="1072943"/>
                      <a:pt x="1365637" y="1093010"/>
                      <a:pt x="1369651" y="1114415"/>
                    </a:cubicBezTo>
                    <a:cubicBezTo>
                      <a:pt x="1371881" y="1126011"/>
                      <a:pt x="1369651" y="1136267"/>
                      <a:pt x="1363853" y="1146078"/>
                    </a:cubicBezTo>
                    <a:cubicBezTo>
                      <a:pt x="1340218" y="1184876"/>
                      <a:pt x="1305434" y="1204943"/>
                      <a:pt x="1259948" y="1206281"/>
                    </a:cubicBezTo>
                    <a:cubicBezTo>
                      <a:pt x="1195286" y="1208511"/>
                      <a:pt x="1131070" y="1202268"/>
                      <a:pt x="1066407" y="1200037"/>
                    </a:cubicBezTo>
                    <a:cubicBezTo>
                      <a:pt x="1029393" y="1198699"/>
                      <a:pt x="1014677" y="1212970"/>
                      <a:pt x="1010663" y="1249538"/>
                    </a:cubicBezTo>
                    <a:cubicBezTo>
                      <a:pt x="1010218" y="1252213"/>
                      <a:pt x="1009772" y="1254443"/>
                      <a:pt x="1009772" y="1257118"/>
                    </a:cubicBezTo>
                    <a:cubicBezTo>
                      <a:pt x="1012894" y="1305281"/>
                      <a:pt x="995502" y="1345862"/>
                      <a:pt x="965623" y="1382429"/>
                    </a:cubicBezTo>
                    <a:cubicBezTo>
                      <a:pt x="954475" y="1395808"/>
                      <a:pt x="948231" y="1412755"/>
                      <a:pt x="942880" y="1429254"/>
                    </a:cubicBezTo>
                    <a:cubicBezTo>
                      <a:pt x="940204" y="1438173"/>
                      <a:pt x="940204" y="1445754"/>
                      <a:pt x="948677" y="1453335"/>
                    </a:cubicBezTo>
                    <a:cubicBezTo>
                      <a:pt x="985245" y="1485443"/>
                      <a:pt x="1021366" y="1517552"/>
                      <a:pt x="1057043" y="1550551"/>
                    </a:cubicBezTo>
                    <a:cubicBezTo>
                      <a:pt x="1080678" y="1572403"/>
                      <a:pt x="1107880" y="1588903"/>
                      <a:pt x="1137312" y="1602281"/>
                    </a:cubicBezTo>
                    <a:cubicBezTo>
                      <a:pt x="1160056" y="1612539"/>
                      <a:pt x="1182354" y="1623687"/>
                      <a:pt x="1201083" y="1640633"/>
                    </a:cubicBezTo>
                    <a:cubicBezTo>
                      <a:pt x="1208218" y="1646876"/>
                      <a:pt x="1209556" y="1652228"/>
                      <a:pt x="1205989" y="1661593"/>
                    </a:cubicBezTo>
                    <a:lnTo>
                      <a:pt x="1202073" y="1679269"/>
                    </a:lnTo>
                    <a:lnTo>
                      <a:pt x="0" y="1679269"/>
                    </a:lnTo>
                    <a:lnTo>
                      <a:pt x="19993" y="1643699"/>
                    </a:lnTo>
                    <a:cubicBezTo>
                      <a:pt x="36047" y="1619896"/>
                      <a:pt x="53216" y="1596707"/>
                      <a:pt x="68824" y="1572403"/>
                    </a:cubicBezTo>
                    <a:cubicBezTo>
                      <a:pt x="108513" y="1510416"/>
                      <a:pt x="159351" y="1458240"/>
                      <a:pt x="206622" y="1402052"/>
                    </a:cubicBezTo>
                    <a:cubicBezTo>
                      <a:pt x="237838" y="1365037"/>
                      <a:pt x="261919" y="1322673"/>
                      <a:pt x="292689" y="1285213"/>
                    </a:cubicBezTo>
                    <a:cubicBezTo>
                      <a:pt x="294919" y="1282537"/>
                      <a:pt x="297595" y="1279416"/>
                      <a:pt x="298041" y="1276294"/>
                    </a:cubicBezTo>
                    <a:cubicBezTo>
                      <a:pt x="302947" y="1246862"/>
                      <a:pt x="322122" y="1224119"/>
                      <a:pt x="332825" y="1197362"/>
                    </a:cubicBezTo>
                    <a:cubicBezTo>
                      <a:pt x="339960" y="1179970"/>
                      <a:pt x="341298" y="1161686"/>
                      <a:pt x="343527" y="1143403"/>
                    </a:cubicBezTo>
                    <a:cubicBezTo>
                      <a:pt x="344420" y="1136267"/>
                      <a:pt x="344865" y="1129578"/>
                      <a:pt x="346649" y="1122889"/>
                    </a:cubicBezTo>
                    <a:cubicBezTo>
                      <a:pt x="353784" y="1093902"/>
                      <a:pt x="358690" y="1091227"/>
                      <a:pt x="387230" y="1097470"/>
                    </a:cubicBezTo>
                    <a:cubicBezTo>
                      <a:pt x="406406" y="1101483"/>
                      <a:pt x="422460" y="1089889"/>
                      <a:pt x="418000" y="1070713"/>
                    </a:cubicBezTo>
                    <a:cubicBezTo>
                      <a:pt x="410865" y="1038159"/>
                      <a:pt x="411757" y="1005158"/>
                      <a:pt x="408635" y="972605"/>
                    </a:cubicBezTo>
                    <a:cubicBezTo>
                      <a:pt x="407298" y="958335"/>
                      <a:pt x="399270" y="947186"/>
                      <a:pt x="389906" y="937374"/>
                    </a:cubicBezTo>
                    <a:cubicBezTo>
                      <a:pt x="380987" y="927564"/>
                      <a:pt x="374744" y="916415"/>
                      <a:pt x="371176" y="903483"/>
                    </a:cubicBezTo>
                    <a:cubicBezTo>
                      <a:pt x="364041" y="878064"/>
                      <a:pt x="347095" y="856659"/>
                      <a:pt x="341298" y="830348"/>
                    </a:cubicBezTo>
                    <a:cubicBezTo>
                      <a:pt x="329257" y="774159"/>
                      <a:pt x="305622" y="721536"/>
                      <a:pt x="285108" y="668023"/>
                    </a:cubicBezTo>
                    <a:cubicBezTo>
                      <a:pt x="273959" y="639036"/>
                      <a:pt x="275744" y="607821"/>
                      <a:pt x="270838" y="577942"/>
                    </a:cubicBezTo>
                    <a:cubicBezTo>
                      <a:pt x="269501" y="569468"/>
                      <a:pt x="269946" y="560550"/>
                      <a:pt x="267270" y="552523"/>
                    </a:cubicBezTo>
                    <a:cubicBezTo>
                      <a:pt x="255676" y="514171"/>
                      <a:pt x="269501" y="478496"/>
                      <a:pt x="276190" y="441928"/>
                    </a:cubicBezTo>
                    <a:cubicBezTo>
                      <a:pt x="289568" y="372806"/>
                      <a:pt x="312312" y="306806"/>
                      <a:pt x="353339" y="248833"/>
                    </a:cubicBezTo>
                    <a:cubicBezTo>
                      <a:pt x="364933" y="232779"/>
                      <a:pt x="378311" y="218063"/>
                      <a:pt x="396149" y="206914"/>
                    </a:cubicBezTo>
                    <a:cubicBezTo>
                      <a:pt x="423798" y="189968"/>
                      <a:pt x="427365" y="172130"/>
                      <a:pt x="409527" y="146712"/>
                    </a:cubicBezTo>
                    <a:cubicBezTo>
                      <a:pt x="409973" y="146265"/>
                      <a:pt x="410865" y="144927"/>
                      <a:pt x="411311" y="144927"/>
                    </a:cubicBezTo>
                    <a:cubicBezTo>
                      <a:pt x="435839" y="150279"/>
                      <a:pt x="446095" y="152063"/>
                      <a:pt x="455460" y="120846"/>
                    </a:cubicBezTo>
                    <a:cubicBezTo>
                      <a:pt x="459473" y="107468"/>
                      <a:pt x="467501" y="94536"/>
                      <a:pt x="478650" y="84278"/>
                    </a:cubicBezTo>
                    <a:cubicBezTo>
                      <a:pt x="483108" y="80265"/>
                      <a:pt x="488906" y="74468"/>
                      <a:pt x="492473" y="86062"/>
                    </a:cubicBezTo>
                    <a:cubicBezTo>
                      <a:pt x="495595" y="95873"/>
                      <a:pt x="504514" y="94536"/>
                      <a:pt x="511203" y="92305"/>
                    </a:cubicBezTo>
                    <a:cubicBezTo>
                      <a:pt x="530825" y="85616"/>
                      <a:pt x="552230" y="81602"/>
                      <a:pt x="567393" y="65995"/>
                    </a:cubicBezTo>
                    <a:cubicBezTo>
                      <a:pt x="571852" y="61535"/>
                      <a:pt x="577649" y="59752"/>
                      <a:pt x="583893" y="59305"/>
                    </a:cubicBezTo>
                    <a:cubicBezTo>
                      <a:pt x="607974" y="56630"/>
                      <a:pt x="628487" y="45927"/>
                      <a:pt x="648555" y="32995"/>
                    </a:cubicBezTo>
                    <a:cubicBezTo>
                      <a:pt x="664609" y="22292"/>
                      <a:pt x="682001" y="16049"/>
                      <a:pt x="701622" y="14711"/>
                    </a:cubicBezTo>
                    <a:cubicBezTo>
                      <a:pt x="715447" y="13819"/>
                      <a:pt x="729272" y="9805"/>
                      <a:pt x="742204" y="5346"/>
                    </a:cubicBezTo>
                    <a:cubicBezTo>
                      <a:pt x="753575" y="1556"/>
                      <a:pt x="764835" y="-340"/>
                      <a:pt x="775984" y="51"/>
                    </a:cubicBezTo>
                    <a:close/>
                  </a:path>
                </a:pathLst>
              </a:custGeom>
              <a:solidFill>
                <a:schemeClr val="accent3">
                  <a:alpha val="40000"/>
                </a:schemeClr>
              </a:solidFill>
              <a:ln w="4857" cap="flat">
                <a:noFill/>
                <a:prstDash val="solid"/>
                <a:miter/>
              </a:ln>
            </p:spPr>
            <p:txBody>
              <a:bodyPr wrap="square" rtlCol="0" anchor="ctr">
                <a:noAutofit/>
              </a:bodyPr>
              <a:lstStyle/>
              <a:p>
                <a:endParaRPr lang="en-US" dirty="0"/>
              </a:p>
            </p:txBody>
          </p:sp>
          <p:sp>
            <p:nvSpPr>
              <p:cNvPr id="248" name="Freeform: Shape 71">
                <a:extLst>
                  <a:ext uri="{FF2B5EF4-FFF2-40B4-BE49-F238E27FC236}">
                    <a16:creationId xmlns="" xmlns:a16="http://schemas.microsoft.com/office/drawing/2014/main" id="{08DA664E-757B-4A4E-AFE0-92CA518B7DF2}"/>
                  </a:ext>
                </a:extLst>
              </p:cNvPr>
              <p:cNvSpPr/>
              <p:nvPr/>
            </p:nvSpPr>
            <p:spPr>
              <a:xfrm rot="1430240">
                <a:off x="2056743" y="3497776"/>
                <a:ext cx="740868" cy="562984"/>
              </a:xfrm>
              <a:custGeom>
                <a:avLst/>
                <a:gdLst>
                  <a:gd name="connsiteX0" fmla="*/ 762128 w 807878"/>
                  <a:gd name="connsiteY0" fmla="*/ 300535 h 613904"/>
                  <a:gd name="connsiteX1" fmla="*/ 761401 w 807878"/>
                  <a:gd name="connsiteY1" fmla="*/ 303085 h 613904"/>
                  <a:gd name="connsiteX2" fmla="*/ 757735 w 807878"/>
                  <a:gd name="connsiteY2" fmla="*/ 306179 h 613904"/>
                  <a:gd name="connsiteX3" fmla="*/ 763387 w 807878"/>
                  <a:gd name="connsiteY3" fmla="*/ 306179 h 613904"/>
                  <a:gd name="connsiteX4" fmla="*/ 554888 w 807878"/>
                  <a:gd name="connsiteY4" fmla="*/ 24151 h 613904"/>
                  <a:gd name="connsiteX5" fmla="*/ 611707 w 807878"/>
                  <a:gd name="connsiteY5" fmla="*/ 522 h 613904"/>
                  <a:gd name="connsiteX6" fmla="*/ 742363 w 807878"/>
                  <a:gd name="connsiteY6" fmla="*/ 134626 h 613904"/>
                  <a:gd name="connsiteX7" fmla="*/ 806249 w 807878"/>
                  <a:gd name="connsiteY7" fmla="*/ 319871 h 613904"/>
                  <a:gd name="connsiteX8" fmla="*/ 797521 w 807878"/>
                  <a:gd name="connsiteY8" fmla="*/ 529910 h 613904"/>
                  <a:gd name="connsiteX9" fmla="*/ 794673 w 807878"/>
                  <a:gd name="connsiteY9" fmla="*/ 571780 h 613904"/>
                  <a:gd name="connsiteX10" fmla="*/ 749611 w 807878"/>
                  <a:gd name="connsiteY10" fmla="*/ 613558 h 613904"/>
                  <a:gd name="connsiteX11" fmla="*/ 445530 w 807878"/>
                  <a:gd name="connsiteY11" fmla="*/ 555785 h 613904"/>
                  <a:gd name="connsiteX12" fmla="*/ 398078 w 807878"/>
                  <a:gd name="connsiteY12" fmla="*/ 540304 h 613904"/>
                  <a:gd name="connsiteX13" fmla="*/ 373714 w 807878"/>
                  <a:gd name="connsiteY13" fmla="*/ 537011 h 613904"/>
                  <a:gd name="connsiteX14" fmla="*/ 181645 w 807878"/>
                  <a:gd name="connsiteY14" fmla="*/ 558352 h 613904"/>
                  <a:gd name="connsiteX15" fmla="*/ 89973 w 807878"/>
                  <a:gd name="connsiteY15" fmla="*/ 553558 h 613904"/>
                  <a:gd name="connsiteX16" fmla="*/ 148174 w 807878"/>
                  <a:gd name="connsiteY16" fmla="*/ 540339 h 613904"/>
                  <a:gd name="connsiteX17" fmla="*/ 217023 w 807878"/>
                  <a:gd name="connsiteY17" fmla="*/ 522935 h 613904"/>
                  <a:gd name="connsiteX18" fmla="*/ 358154 w 807878"/>
                  <a:gd name="connsiteY18" fmla="*/ 487654 h 613904"/>
                  <a:gd name="connsiteX19" fmla="*/ 393815 w 807878"/>
                  <a:gd name="connsiteY19" fmla="*/ 455237 h 613904"/>
                  <a:gd name="connsiteX20" fmla="*/ 433174 w 807878"/>
                  <a:gd name="connsiteY20" fmla="*/ 434723 h 613904"/>
                  <a:gd name="connsiteX21" fmla="*/ 442403 w 807878"/>
                  <a:gd name="connsiteY21" fmla="*/ 415545 h 613904"/>
                  <a:gd name="connsiteX22" fmla="*/ 363621 w 807878"/>
                  <a:gd name="connsiteY22" fmla="*/ 220741 h 613904"/>
                  <a:gd name="connsiteX23" fmla="*/ 32983 w 807878"/>
                  <a:gd name="connsiteY23" fmla="*/ 366827 h 613904"/>
                  <a:gd name="connsiteX24" fmla="*/ 200 w 807878"/>
                  <a:gd name="connsiteY24" fmla="*/ 365692 h 613904"/>
                  <a:gd name="connsiteX25" fmla="*/ 68087 w 807878"/>
                  <a:gd name="connsiteY25" fmla="*/ 323722 h 613904"/>
                  <a:gd name="connsiteX26" fmla="*/ 156235 w 807878"/>
                  <a:gd name="connsiteY26" fmla="*/ 281651 h 613904"/>
                  <a:gd name="connsiteX27" fmla="*/ 342470 w 807878"/>
                  <a:gd name="connsiteY27" fmla="*/ 185830 h 613904"/>
                  <a:gd name="connsiteX28" fmla="*/ 349988 w 807878"/>
                  <a:gd name="connsiteY28" fmla="*/ 130962 h 613904"/>
                  <a:gd name="connsiteX29" fmla="*/ 554888 w 807878"/>
                  <a:gd name="connsiteY29" fmla="*/ 24151 h 6139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807878" h="613904">
                    <a:moveTo>
                      <a:pt x="762128" y="300535"/>
                    </a:moveTo>
                    <a:lnTo>
                      <a:pt x="761401" y="303085"/>
                    </a:lnTo>
                    <a:lnTo>
                      <a:pt x="757735" y="306179"/>
                    </a:lnTo>
                    <a:lnTo>
                      <a:pt x="763387" y="306179"/>
                    </a:lnTo>
                    <a:close/>
                    <a:moveTo>
                      <a:pt x="554888" y="24151"/>
                    </a:moveTo>
                    <a:cubicBezTo>
                      <a:pt x="578389" y="13491"/>
                      <a:pt x="598530" y="5021"/>
                      <a:pt x="611707" y="522"/>
                    </a:cubicBezTo>
                    <a:cubicBezTo>
                      <a:pt x="648813" y="-8262"/>
                      <a:pt x="721588" y="96092"/>
                      <a:pt x="742363" y="134626"/>
                    </a:cubicBezTo>
                    <a:cubicBezTo>
                      <a:pt x="768325" y="182779"/>
                      <a:pt x="800060" y="252835"/>
                      <a:pt x="806249" y="319871"/>
                    </a:cubicBezTo>
                    <a:cubicBezTo>
                      <a:pt x="812335" y="389033"/>
                      <a:pt x="799559" y="460282"/>
                      <a:pt x="797521" y="529910"/>
                    </a:cubicBezTo>
                    <a:cubicBezTo>
                      <a:pt x="797298" y="543546"/>
                      <a:pt x="796832" y="557810"/>
                      <a:pt x="794673" y="571780"/>
                    </a:cubicBezTo>
                    <a:cubicBezTo>
                      <a:pt x="792089" y="603641"/>
                      <a:pt x="807801" y="616223"/>
                      <a:pt x="749611" y="613558"/>
                    </a:cubicBezTo>
                    <a:cubicBezTo>
                      <a:pt x="691421" y="610893"/>
                      <a:pt x="504120" y="567995"/>
                      <a:pt x="445530" y="555785"/>
                    </a:cubicBezTo>
                    <a:cubicBezTo>
                      <a:pt x="431904" y="550871"/>
                      <a:pt x="413072" y="538887"/>
                      <a:pt x="398078" y="540304"/>
                    </a:cubicBezTo>
                    <a:cubicBezTo>
                      <a:pt x="389913" y="537143"/>
                      <a:pt x="382082" y="535918"/>
                      <a:pt x="373714" y="537011"/>
                    </a:cubicBezTo>
                    <a:cubicBezTo>
                      <a:pt x="309384" y="544607"/>
                      <a:pt x="245743" y="546693"/>
                      <a:pt x="181645" y="558352"/>
                    </a:cubicBezTo>
                    <a:cubicBezTo>
                      <a:pt x="173035" y="560074"/>
                      <a:pt x="80886" y="574234"/>
                      <a:pt x="89973" y="553558"/>
                    </a:cubicBezTo>
                    <a:cubicBezTo>
                      <a:pt x="94300" y="543316"/>
                      <a:pt x="137821" y="542830"/>
                      <a:pt x="148174" y="540339"/>
                    </a:cubicBezTo>
                    <a:lnTo>
                      <a:pt x="217023" y="522935"/>
                    </a:lnTo>
                    <a:lnTo>
                      <a:pt x="358154" y="487654"/>
                    </a:lnTo>
                    <a:cubicBezTo>
                      <a:pt x="372621" y="483866"/>
                      <a:pt x="381658" y="464253"/>
                      <a:pt x="393815" y="455237"/>
                    </a:cubicBezTo>
                    <a:cubicBezTo>
                      <a:pt x="405537" y="446413"/>
                      <a:pt x="420540" y="440305"/>
                      <a:pt x="433174" y="434723"/>
                    </a:cubicBezTo>
                    <a:cubicBezTo>
                      <a:pt x="441887" y="430874"/>
                      <a:pt x="445766" y="425515"/>
                      <a:pt x="442403" y="415545"/>
                    </a:cubicBezTo>
                    <a:cubicBezTo>
                      <a:pt x="430811" y="379882"/>
                      <a:pt x="407335" y="251153"/>
                      <a:pt x="363621" y="220741"/>
                    </a:cubicBezTo>
                    <a:cubicBezTo>
                      <a:pt x="302879" y="235083"/>
                      <a:pt x="143196" y="318132"/>
                      <a:pt x="32983" y="366827"/>
                    </a:cubicBezTo>
                    <a:cubicBezTo>
                      <a:pt x="24706" y="370484"/>
                      <a:pt x="-2597" y="384110"/>
                      <a:pt x="200" y="365692"/>
                    </a:cubicBezTo>
                    <a:cubicBezTo>
                      <a:pt x="3047" y="346211"/>
                      <a:pt x="54339" y="330317"/>
                      <a:pt x="68087" y="323722"/>
                    </a:cubicBezTo>
                    <a:cubicBezTo>
                      <a:pt x="97517" y="310199"/>
                      <a:pt x="127382" y="296482"/>
                      <a:pt x="156235" y="281651"/>
                    </a:cubicBezTo>
                    <a:cubicBezTo>
                      <a:pt x="201965" y="258669"/>
                      <a:pt x="310178" y="210945"/>
                      <a:pt x="342470" y="185830"/>
                    </a:cubicBezTo>
                    <a:cubicBezTo>
                      <a:pt x="374762" y="160715"/>
                      <a:pt x="361239" y="165693"/>
                      <a:pt x="349988" y="130962"/>
                    </a:cubicBezTo>
                    <a:cubicBezTo>
                      <a:pt x="383643" y="107799"/>
                      <a:pt x="484385" y="56129"/>
                      <a:pt x="554888" y="24151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226" name="Group 225">
              <a:extLst>
                <a:ext uri="{FF2B5EF4-FFF2-40B4-BE49-F238E27FC236}">
                  <a16:creationId xmlns="" xmlns:a16="http://schemas.microsoft.com/office/drawing/2014/main" id="{4F54804A-75B7-4D18-9CDE-F785CD5B9E36}"/>
                </a:ext>
              </a:extLst>
            </p:cNvPr>
            <p:cNvGrpSpPr/>
            <p:nvPr userDrawn="1"/>
          </p:nvGrpSpPr>
          <p:grpSpPr>
            <a:xfrm>
              <a:off x="2417224" y="2904782"/>
              <a:ext cx="1303050" cy="1756839"/>
              <a:chOff x="1782683" y="2146699"/>
              <a:chExt cx="1512207" cy="2038836"/>
            </a:xfrm>
          </p:grpSpPr>
          <p:sp>
            <p:nvSpPr>
              <p:cNvPr id="245" name="Freeform: Shape 68">
                <a:extLst>
                  <a:ext uri="{FF2B5EF4-FFF2-40B4-BE49-F238E27FC236}">
                    <a16:creationId xmlns="" xmlns:a16="http://schemas.microsoft.com/office/drawing/2014/main" id="{C3CDD306-3BD6-408F-A3BF-23DA632BC48F}"/>
                  </a:ext>
                </a:extLst>
              </p:cNvPr>
              <p:cNvSpPr/>
              <p:nvPr/>
            </p:nvSpPr>
            <p:spPr>
              <a:xfrm>
                <a:off x="1821903" y="2146699"/>
                <a:ext cx="1472987" cy="2038836"/>
              </a:xfrm>
              <a:custGeom>
                <a:avLst/>
                <a:gdLst>
                  <a:gd name="connsiteX0" fmla="*/ 419758 w 688571"/>
                  <a:gd name="connsiteY0" fmla="*/ 16 h 953086"/>
                  <a:gd name="connsiteX1" fmla="*/ 601386 w 688571"/>
                  <a:gd name="connsiteY1" fmla="*/ 122431 h 953086"/>
                  <a:gd name="connsiteX2" fmla="*/ 639428 w 688571"/>
                  <a:gd name="connsiteY2" fmla="*/ 190846 h 953086"/>
                  <a:gd name="connsiteX3" fmla="*/ 650473 w 688571"/>
                  <a:gd name="connsiteY3" fmla="*/ 223981 h 953086"/>
                  <a:gd name="connsiteX4" fmla="*/ 675632 w 688571"/>
                  <a:gd name="connsiteY4" fmla="*/ 291171 h 953086"/>
                  <a:gd name="connsiteX5" fmla="*/ 686675 w 688571"/>
                  <a:gd name="connsiteY5" fmla="*/ 365110 h 953086"/>
                  <a:gd name="connsiteX6" fmla="*/ 687903 w 688571"/>
                  <a:gd name="connsiteY6" fmla="*/ 408063 h 953086"/>
                  <a:gd name="connsiteX7" fmla="*/ 673789 w 688571"/>
                  <a:gd name="connsiteY7" fmla="*/ 497648 h 953086"/>
                  <a:gd name="connsiteX8" fmla="*/ 640656 w 688571"/>
                  <a:gd name="connsiteY8" fmla="*/ 614233 h 953086"/>
                  <a:gd name="connsiteX9" fmla="*/ 641883 w 688571"/>
                  <a:gd name="connsiteY9" fmla="*/ 652276 h 953086"/>
                  <a:gd name="connsiteX10" fmla="*/ 638202 w 688571"/>
                  <a:gd name="connsiteY10" fmla="*/ 718546 h 953086"/>
                  <a:gd name="connsiteX11" fmla="*/ 648018 w 688571"/>
                  <a:gd name="connsiteY11" fmla="*/ 756588 h 953086"/>
                  <a:gd name="connsiteX12" fmla="*/ 628997 w 688571"/>
                  <a:gd name="connsiteY12" fmla="*/ 751986 h 953086"/>
                  <a:gd name="connsiteX13" fmla="*/ 597703 w 688571"/>
                  <a:gd name="connsiteY13" fmla="*/ 770088 h 953086"/>
                  <a:gd name="connsiteX14" fmla="*/ 590341 w 688571"/>
                  <a:gd name="connsiteY14" fmla="*/ 809665 h 953086"/>
                  <a:gd name="connsiteX15" fmla="*/ 592488 w 688571"/>
                  <a:gd name="connsiteY15" fmla="*/ 834822 h 953086"/>
                  <a:gd name="connsiteX16" fmla="*/ 606293 w 688571"/>
                  <a:gd name="connsiteY16" fmla="*/ 863662 h 953086"/>
                  <a:gd name="connsiteX17" fmla="*/ 623743 w 688571"/>
                  <a:gd name="connsiteY17" fmla="*/ 922722 h 953086"/>
                  <a:gd name="connsiteX18" fmla="*/ 624967 w 688571"/>
                  <a:gd name="connsiteY18" fmla="*/ 953086 h 953086"/>
                  <a:gd name="connsiteX19" fmla="*/ 127476 w 688571"/>
                  <a:gd name="connsiteY19" fmla="*/ 953086 h 953086"/>
                  <a:gd name="connsiteX20" fmla="*/ 130445 w 688571"/>
                  <a:gd name="connsiteY20" fmla="*/ 942817 h 953086"/>
                  <a:gd name="connsiteX21" fmla="*/ 135047 w 688571"/>
                  <a:gd name="connsiteY21" fmla="*/ 916432 h 953086"/>
                  <a:gd name="connsiteX22" fmla="*/ 139342 w 688571"/>
                  <a:gd name="connsiteY22" fmla="*/ 903854 h 953086"/>
                  <a:gd name="connsiteX23" fmla="*/ 174317 w 688571"/>
                  <a:gd name="connsiteY23" fmla="*/ 842493 h 953086"/>
                  <a:gd name="connsiteX24" fmla="*/ 235064 w 688571"/>
                  <a:gd name="connsiteY24" fmla="*/ 769168 h 953086"/>
                  <a:gd name="connsiteX25" fmla="*/ 242428 w 688571"/>
                  <a:gd name="connsiteY25" fmla="*/ 763645 h 953086"/>
                  <a:gd name="connsiteX26" fmla="*/ 248871 w 688571"/>
                  <a:gd name="connsiteY26" fmla="*/ 726215 h 953086"/>
                  <a:gd name="connsiteX27" fmla="*/ 225247 w 688571"/>
                  <a:gd name="connsiteY27" fmla="*/ 690627 h 953086"/>
                  <a:gd name="connsiteX28" fmla="*/ 181067 w 688571"/>
                  <a:gd name="connsiteY28" fmla="*/ 672832 h 953086"/>
                  <a:gd name="connsiteX29" fmla="*/ 139956 w 688571"/>
                  <a:gd name="connsiteY29" fmla="*/ 677127 h 953086"/>
                  <a:gd name="connsiteX30" fmla="*/ 100685 w 688571"/>
                  <a:gd name="connsiteY30" fmla="*/ 650128 h 953086"/>
                  <a:gd name="connsiteX31" fmla="*/ 77981 w 688571"/>
                  <a:gd name="connsiteY31" fmla="*/ 616993 h 953086"/>
                  <a:gd name="connsiteX32" fmla="*/ 74914 w 688571"/>
                  <a:gd name="connsiteY32" fmla="*/ 605643 h 953086"/>
                  <a:gd name="connsiteX33" fmla="*/ 54051 w 688571"/>
                  <a:gd name="connsiteY33" fmla="*/ 564225 h 953086"/>
                  <a:gd name="connsiteX34" fmla="*/ 43927 w 688571"/>
                  <a:gd name="connsiteY34" fmla="*/ 548885 h 953086"/>
                  <a:gd name="connsiteX35" fmla="*/ 18770 w 688571"/>
                  <a:gd name="connsiteY35" fmla="*/ 520659 h 953086"/>
                  <a:gd name="connsiteX36" fmla="*/ 1588 w 688571"/>
                  <a:gd name="connsiteY36" fmla="*/ 499183 h 953086"/>
                  <a:gd name="connsiteX37" fmla="*/ 5270 w 688571"/>
                  <a:gd name="connsiteY37" fmla="*/ 468810 h 953086"/>
                  <a:gd name="connsiteX38" fmla="*/ 4963 w 688571"/>
                  <a:gd name="connsiteY38" fmla="*/ 373088 h 953086"/>
                  <a:gd name="connsiteX39" fmla="*/ 54 w 688571"/>
                  <a:gd name="connsiteY39" fmla="*/ 341793 h 953086"/>
                  <a:gd name="connsiteX40" fmla="*/ 11713 w 688571"/>
                  <a:gd name="connsiteY40" fmla="*/ 189313 h 953086"/>
                  <a:gd name="connsiteX41" fmla="*/ 45460 w 688571"/>
                  <a:gd name="connsiteY41" fmla="*/ 130100 h 953086"/>
                  <a:gd name="connsiteX42" fmla="*/ 174010 w 688571"/>
                  <a:gd name="connsiteY42" fmla="*/ 54320 h 953086"/>
                  <a:gd name="connsiteX43" fmla="*/ 295811 w 688571"/>
                  <a:gd name="connsiteY43" fmla="*/ 55854 h 953086"/>
                  <a:gd name="connsiteX44" fmla="*/ 326491 w 688571"/>
                  <a:gd name="connsiteY44" fmla="*/ 64751 h 953086"/>
                  <a:gd name="connsiteX45" fmla="*/ 361159 w 688571"/>
                  <a:gd name="connsiteY45" fmla="*/ 52173 h 953086"/>
                  <a:gd name="connsiteX46" fmla="*/ 385397 w 688571"/>
                  <a:gd name="connsiteY46" fmla="*/ 15049 h 953086"/>
                  <a:gd name="connsiteX47" fmla="*/ 419758 w 688571"/>
                  <a:gd name="connsiteY47" fmla="*/ 16 h 9530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688571" h="953086">
                    <a:moveTo>
                      <a:pt x="419758" y="16"/>
                    </a:moveTo>
                    <a:cubicBezTo>
                      <a:pt x="506890" y="1857"/>
                      <a:pt x="562115" y="50025"/>
                      <a:pt x="601386" y="122431"/>
                    </a:cubicBezTo>
                    <a:cubicBezTo>
                      <a:pt x="613964" y="145747"/>
                      <a:pt x="627157" y="168451"/>
                      <a:pt x="639428" y="190846"/>
                    </a:cubicBezTo>
                    <a:cubicBezTo>
                      <a:pt x="645257" y="201279"/>
                      <a:pt x="639121" y="215391"/>
                      <a:pt x="650473" y="223981"/>
                    </a:cubicBezTo>
                    <a:cubicBezTo>
                      <a:pt x="673177" y="240855"/>
                      <a:pt x="667041" y="268775"/>
                      <a:pt x="675632" y="291171"/>
                    </a:cubicBezTo>
                    <a:cubicBezTo>
                      <a:pt x="684834" y="314182"/>
                      <a:pt x="686370" y="339953"/>
                      <a:pt x="686675" y="365110"/>
                    </a:cubicBezTo>
                    <a:cubicBezTo>
                      <a:pt x="686982" y="379531"/>
                      <a:pt x="686063" y="393949"/>
                      <a:pt x="687903" y="408063"/>
                    </a:cubicBezTo>
                    <a:cubicBezTo>
                      <a:pt x="692198" y="439663"/>
                      <a:pt x="674404" y="467274"/>
                      <a:pt x="673789" y="497648"/>
                    </a:cubicBezTo>
                    <a:cubicBezTo>
                      <a:pt x="647099" y="532011"/>
                      <a:pt x="653847" y="575882"/>
                      <a:pt x="640656" y="614233"/>
                    </a:cubicBezTo>
                    <a:cubicBezTo>
                      <a:pt x="636361" y="626505"/>
                      <a:pt x="640962" y="639697"/>
                      <a:pt x="641883" y="652276"/>
                    </a:cubicBezTo>
                    <a:cubicBezTo>
                      <a:pt x="643723" y="674366"/>
                      <a:pt x="648018" y="696763"/>
                      <a:pt x="638202" y="718546"/>
                    </a:cubicBezTo>
                    <a:cubicBezTo>
                      <a:pt x="632066" y="732351"/>
                      <a:pt x="643109" y="743703"/>
                      <a:pt x="648018" y="756588"/>
                    </a:cubicBezTo>
                    <a:cubicBezTo>
                      <a:pt x="640042" y="759043"/>
                      <a:pt x="634519" y="754748"/>
                      <a:pt x="628997" y="751986"/>
                    </a:cubicBezTo>
                    <a:cubicBezTo>
                      <a:pt x="611202" y="742783"/>
                      <a:pt x="597703" y="750452"/>
                      <a:pt x="597703" y="770088"/>
                    </a:cubicBezTo>
                    <a:cubicBezTo>
                      <a:pt x="597703" y="783587"/>
                      <a:pt x="599545" y="797087"/>
                      <a:pt x="590341" y="809665"/>
                    </a:cubicBezTo>
                    <a:cubicBezTo>
                      <a:pt x="585124" y="817029"/>
                      <a:pt x="589112" y="826846"/>
                      <a:pt x="592488" y="834822"/>
                    </a:cubicBezTo>
                    <a:cubicBezTo>
                      <a:pt x="596476" y="844641"/>
                      <a:pt x="601691" y="854151"/>
                      <a:pt x="606293" y="863662"/>
                    </a:cubicBezTo>
                    <a:cubicBezTo>
                      <a:pt x="615498" y="882838"/>
                      <a:pt x="620867" y="902550"/>
                      <a:pt x="623743" y="922722"/>
                    </a:cubicBezTo>
                    <a:lnTo>
                      <a:pt x="624967" y="953086"/>
                    </a:lnTo>
                    <a:lnTo>
                      <a:pt x="127476" y="953086"/>
                    </a:lnTo>
                    <a:lnTo>
                      <a:pt x="130445" y="942817"/>
                    </a:lnTo>
                    <a:cubicBezTo>
                      <a:pt x="131902" y="933997"/>
                      <a:pt x="132899" y="925023"/>
                      <a:pt x="135047" y="916432"/>
                    </a:cubicBezTo>
                    <a:cubicBezTo>
                      <a:pt x="136273" y="912137"/>
                      <a:pt x="135354" y="906614"/>
                      <a:pt x="139342" y="903854"/>
                    </a:cubicBezTo>
                    <a:cubicBezTo>
                      <a:pt x="160511" y="888821"/>
                      <a:pt x="163887" y="863662"/>
                      <a:pt x="174317" y="842493"/>
                    </a:cubicBezTo>
                    <a:cubicBezTo>
                      <a:pt x="188736" y="813347"/>
                      <a:pt x="208679" y="788497"/>
                      <a:pt x="235064" y="769168"/>
                    </a:cubicBezTo>
                    <a:cubicBezTo>
                      <a:pt x="237519" y="767326"/>
                      <a:pt x="239973" y="765486"/>
                      <a:pt x="242428" y="763645"/>
                    </a:cubicBezTo>
                    <a:cubicBezTo>
                      <a:pt x="261142" y="749533"/>
                      <a:pt x="261756" y="746157"/>
                      <a:pt x="248871" y="726215"/>
                    </a:cubicBezTo>
                    <a:cubicBezTo>
                      <a:pt x="241200" y="714251"/>
                      <a:pt x="233838" y="701977"/>
                      <a:pt x="225247" y="690627"/>
                    </a:cubicBezTo>
                    <a:cubicBezTo>
                      <a:pt x="214508" y="675899"/>
                      <a:pt x="200089" y="669456"/>
                      <a:pt x="181067" y="672832"/>
                    </a:cubicBezTo>
                    <a:cubicBezTo>
                      <a:pt x="167568" y="675287"/>
                      <a:pt x="153761" y="676513"/>
                      <a:pt x="139956" y="677127"/>
                    </a:cubicBezTo>
                    <a:cubicBezTo>
                      <a:pt x="118787" y="678047"/>
                      <a:pt x="107128" y="670071"/>
                      <a:pt x="100685" y="650128"/>
                    </a:cubicBezTo>
                    <a:cubicBezTo>
                      <a:pt x="96390" y="636629"/>
                      <a:pt x="90560" y="624664"/>
                      <a:pt x="77981" y="616993"/>
                    </a:cubicBezTo>
                    <a:cubicBezTo>
                      <a:pt x="73074" y="613926"/>
                      <a:pt x="73379" y="610858"/>
                      <a:pt x="74914" y="605643"/>
                    </a:cubicBezTo>
                    <a:cubicBezTo>
                      <a:pt x="82891" y="578951"/>
                      <a:pt x="79822" y="572815"/>
                      <a:pt x="54051" y="564225"/>
                    </a:cubicBezTo>
                    <a:cubicBezTo>
                      <a:pt x="46075" y="561770"/>
                      <a:pt x="43927" y="555634"/>
                      <a:pt x="43927" y="548885"/>
                    </a:cubicBezTo>
                    <a:cubicBezTo>
                      <a:pt x="44234" y="531397"/>
                      <a:pt x="36256" y="521885"/>
                      <a:pt x="18770" y="520659"/>
                    </a:cubicBezTo>
                    <a:cubicBezTo>
                      <a:pt x="4656" y="519738"/>
                      <a:pt x="668" y="511761"/>
                      <a:pt x="1588" y="499183"/>
                    </a:cubicBezTo>
                    <a:cubicBezTo>
                      <a:pt x="2202" y="489057"/>
                      <a:pt x="1895" y="478626"/>
                      <a:pt x="5270" y="468810"/>
                    </a:cubicBezTo>
                    <a:cubicBezTo>
                      <a:pt x="16008" y="436901"/>
                      <a:pt x="18770" y="404994"/>
                      <a:pt x="4963" y="373088"/>
                    </a:cubicBezTo>
                    <a:cubicBezTo>
                      <a:pt x="668" y="362962"/>
                      <a:pt x="-253" y="352838"/>
                      <a:pt x="54" y="341793"/>
                    </a:cubicBezTo>
                    <a:cubicBezTo>
                      <a:pt x="1282" y="290863"/>
                      <a:pt x="668" y="239628"/>
                      <a:pt x="11713" y="189313"/>
                    </a:cubicBezTo>
                    <a:cubicBezTo>
                      <a:pt x="16928" y="165996"/>
                      <a:pt x="29201" y="146361"/>
                      <a:pt x="45460" y="130100"/>
                    </a:cubicBezTo>
                    <a:cubicBezTo>
                      <a:pt x="81664" y="94205"/>
                      <a:pt x="122775" y="64139"/>
                      <a:pt x="174010" y="54320"/>
                    </a:cubicBezTo>
                    <a:cubicBezTo>
                      <a:pt x="214202" y="46651"/>
                      <a:pt x="255313" y="48184"/>
                      <a:pt x="295811" y="55854"/>
                    </a:cubicBezTo>
                    <a:cubicBezTo>
                      <a:pt x="306241" y="58001"/>
                      <a:pt x="316674" y="59844"/>
                      <a:pt x="326491" y="64751"/>
                    </a:cubicBezTo>
                    <a:cubicBezTo>
                      <a:pt x="343057" y="72729"/>
                      <a:pt x="352569" y="68127"/>
                      <a:pt x="361159" y="52173"/>
                    </a:cubicBezTo>
                    <a:cubicBezTo>
                      <a:pt x="368216" y="39287"/>
                      <a:pt x="376807" y="27016"/>
                      <a:pt x="385397" y="15049"/>
                    </a:cubicBezTo>
                    <a:cubicBezTo>
                      <a:pt x="393680" y="3697"/>
                      <a:pt x="404725" y="-291"/>
                      <a:pt x="419758" y="16"/>
                    </a:cubicBezTo>
                    <a:close/>
                  </a:path>
                </a:pathLst>
              </a:custGeom>
              <a:solidFill>
                <a:schemeClr val="accent4">
                  <a:alpha val="40000"/>
                </a:schemeClr>
              </a:solidFill>
              <a:ln w="1698" cap="flat">
                <a:noFill/>
                <a:prstDash val="solid"/>
                <a:miter/>
              </a:ln>
            </p:spPr>
            <p:txBody>
              <a:bodyPr wrap="square" rtlCol="0" anchor="ctr">
                <a:noAutofit/>
              </a:bodyPr>
              <a:lstStyle/>
              <a:p>
                <a:endParaRPr lang="en-US" dirty="0"/>
              </a:p>
            </p:txBody>
          </p:sp>
          <p:sp>
            <p:nvSpPr>
              <p:cNvPr id="246" name="Freeform: Shape 69">
                <a:extLst>
                  <a:ext uri="{FF2B5EF4-FFF2-40B4-BE49-F238E27FC236}">
                    <a16:creationId xmlns="" xmlns:a16="http://schemas.microsoft.com/office/drawing/2014/main" id="{210B3D4F-0C53-4EEA-B34D-68ED4AEEE7FB}"/>
                  </a:ext>
                </a:extLst>
              </p:cNvPr>
              <p:cNvSpPr/>
              <p:nvPr/>
            </p:nvSpPr>
            <p:spPr>
              <a:xfrm rot="19531042" flipH="1">
                <a:off x="1782683" y="2960076"/>
                <a:ext cx="713800" cy="542415"/>
              </a:xfrm>
              <a:custGeom>
                <a:avLst/>
                <a:gdLst>
                  <a:gd name="connsiteX0" fmla="*/ 762128 w 807878"/>
                  <a:gd name="connsiteY0" fmla="*/ 300535 h 613904"/>
                  <a:gd name="connsiteX1" fmla="*/ 761401 w 807878"/>
                  <a:gd name="connsiteY1" fmla="*/ 303085 h 613904"/>
                  <a:gd name="connsiteX2" fmla="*/ 757735 w 807878"/>
                  <a:gd name="connsiteY2" fmla="*/ 306179 h 613904"/>
                  <a:gd name="connsiteX3" fmla="*/ 763387 w 807878"/>
                  <a:gd name="connsiteY3" fmla="*/ 306179 h 613904"/>
                  <a:gd name="connsiteX4" fmla="*/ 554888 w 807878"/>
                  <a:gd name="connsiteY4" fmla="*/ 24151 h 613904"/>
                  <a:gd name="connsiteX5" fmla="*/ 611707 w 807878"/>
                  <a:gd name="connsiteY5" fmla="*/ 522 h 613904"/>
                  <a:gd name="connsiteX6" fmla="*/ 742363 w 807878"/>
                  <a:gd name="connsiteY6" fmla="*/ 134626 h 613904"/>
                  <a:gd name="connsiteX7" fmla="*/ 806249 w 807878"/>
                  <a:gd name="connsiteY7" fmla="*/ 319871 h 613904"/>
                  <a:gd name="connsiteX8" fmla="*/ 797521 w 807878"/>
                  <a:gd name="connsiteY8" fmla="*/ 529910 h 613904"/>
                  <a:gd name="connsiteX9" fmla="*/ 794673 w 807878"/>
                  <a:gd name="connsiteY9" fmla="*/ 571780 h 613904"/>
                  <a:gd name="connsiteX10" fmla="*/ 749611 w 807878"/>
                  <a:gd name="connsiteY10" fmla="*/ 613558 h 613904"/>
                  <a:gd name="connsiteX11" fmla="*/ 445530 w 807878"/>
                  <a:gd name="connsiteY11" fmla="*/ 555785 h 613904"/>
                  <a:gd name="connsiteX12" fmla="*/ 398078 w 807878"/>
                  <a:gd name="connsiteY12" fmla="*/ 540304 h 613904"/>
                  <a:gd name="connsiteX13" fmla="*/ 373714 w 807878"/>
                  <a:gd name="connsiteY13" fmla="*/ 537011 h 613904"/>
                  <a:gd name="connsiteX14" fmla="*/ 181645 w 807878"/>
                  <a:gd name="connsiteY14" fmla="*/ 558352 h 613904"/>
                  <a:gd name="connsiteX15" fmla="*/ 89973 w 807878"/>
                  <a:gd name="connsiteY15" fmla="*/ 553558 h 613904"/>
                  <a:gd name="connsiteX16" fmla="*/ 148174 w 807878"/>
                  <a:gd name="connsiteY16" fmla="*/ 540339 h 613904"/>
                  <a:gd name="connsiteX17" fmla="*/ 217023 w 807878"/>
                  <a:gd name="connsiteY17" fmla="*/ 522935 h 613904"/>
                  <a:gd name="connsiteX18" fmla="*/ 358154 w 807878"/>
                  <a:gd name="connsiteY18" fmla="*/ 487654 h 613904"/>
                  <a:gd name="connsiteX19" fmla="*/ 393815 w 807878"/>
                  <a:gd name="connsiteY19" fmla="*/ 455237 h 613904"/>
                  <a:gd name="connsiteX20" fmla="*/ 433174 w 807878"/>
                  <a:gd name="connsiteY20" fmla="*/ 434723 h 613904"/>
                  <a:gd name="connsiteX21" fmla="*/ 442403 w 807878"/>
                  <a:gd name="connsiteY21" fmla="*/ 415545 h 613904"/>
                  <a:gd name="connsiteX22" fmla="*/ 363621 w 807878"/>
                  <a:gd name="connsiteY22" fmla="*/ 220741 h 613904"/>
                  <a:gd name="connsiteX23" fmla="*/ 32983 w 807878"/>
                  <a:gd name="connsiteY23" fmla="*/ 366827 h 613904"/>
                  <a:gd name="connsiteX24" fmla="*/ 200 w 807878"/>
                  <a:gd name="connsiteY24" fmla="*/ 365692 h 613904"/>
                  <a:gd name="connsiteX25" fmla="*/ 68087 w 807878"/>
                  <a:gd name="connsiteY25" fmla="*/ 323722 h 613904"/>
                  <a:gd name="connsiteX26" fmla="*/ 156235 w 807878"/>
                  <a:gd name="connsiteY26" fmla="*/ 281651 h 613904"/>
                  <a:gd name="connsiteX27" fmla="*/ 342470 w 807878"/>
                  <a:gd name="connsiteY27" fmla="*/ 185830 h 613904"/>
                  <a:gd name="connsiteX28" fmla="*/ 349988 w 807878"/>
                  <a:gd name="connsiteY28" fmla="*/ 130962 h 613904"/>
                  <a:gd name="connsiteX29" fmla="*/ 554888 w 807878"/>
                  <a:gd name="connsiteY29" fmla="*/ 24151 h 6139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807878" h="613904">
                    <a:moveTo>
                      <a:pt x="762128" y="300535"/>
                    </a:moveTo>
                    <a:lnTo>
                      <a:pt x="761401" y="303085"/>
                    </a:lnTo>
                    <a:lnTo>
                      <a:pt x="757735" y="306179"/>
                    </a:lnTo>
                    <a:lnTo>
                      <a:pt x="763387" y="306179"/>
                    </a:lnTo>
                    <a:close/>
                    <a:moveTo>
                      <a:pt x="554888" y="24151"/>
                    </a:moveTo>
                    <a:cubicBezTo>
                      <a:pt x="578389" y="13491"/>
                      <a:pt x="598530" y="5021"/>
                      <a:pt x="611707" y="522"/>
                    </a:cubicBezTo>
                    <a:cubicBezTo>
                      <a:pt x="648813" y="-8262"/>
                      <a:pt x="721588" y="96092"/>
                      <a:pt x="742363" y="134626"/>
                    </a:cubicBezTo>
                    <a:cubicBezTo>
                      <a:pt x="768325" y="182779"/>
                      <a:pt x="800060" y="252835"/>
                      <a:pt x="806249" y="319871"/>
                    </a:cubicBezTo>
                    <a:cubicBezTo>
                      <a:pt x="812335" y="389033"/>
                      <a:pt x="799559" y="460282"/>
                      <a:pt x="797521" y="529910"/>
                    </a:cubicBezTo>
                    <a:cubicBezTo>
                      <a:pt x="797298" y="543546"/>
                      <a:pt x="796832" y="557810"/>
                      <a:pt x="794673" y="571780"/>
                    </a:cubicBezTo>
                    <a:cubicBezTo>
                      <a:pt x="792089" y="603641"/>
                      <a:pt x="807801" y="616223"/>
                      <a:pt x="749611" y="613558"/>
                    </a:cubicBezTo>
                    <a:cubicBezTo>
                      <a:pt x="691421" y="610893"/>
                      <a:pt x="504120" y="567995"/>
                      <a:pt x="445530" y="555785"/>
                    </a:cubicBezTo>
                    <a:cubicBezTo>
                      <a:pt x="431904" y="550871"/>
                      <a:pt x="413072" y="538887"/>
                      <a:pt x="398078" y="540304"/>
                    </a:cubicBezTo>
                    <a:cubicBezTo>
                      <a:pt x="389913" y="537143"/>
                      <a:pt x="382082" y="535918"/>
                      <a:pt x="373714" y="537011"/>
                    </a:cubicBezTo>
                    <a:cubicBezTo>
                      <a:pt x="309384" y="544607"/>
                      <a:pt x="245743" y="546693"/>
                      <a:pt x="181645" y="558352"/>
                    </a:cubicBezTo>
                    <a:cubicBezTo>
                      <a:pt x="173035" y="560074"/>
                      <a:pt x="80886" y="574234"/>
                      <a:pt x="89973" y="553558"/>
                    </a:cubicBezTo>
                    <a:cubicBezTo>
                      <a:pt x="94300" y="543316"/>
                      <a:pt x="137821" y="542830"/>
                      <a:pt x="148174" y="540339"/>
                    </a:cubicBezTo>
                    <a:lnTo>
                      <a:pt x="217023" y="522935"/>
                    </a:lnTo>
                    <a:lnTo>
                      <a:pt x="358154" y="487654"/>
                    </a:lnTo>
                    <a:cubicBezTo>
                      <a:pt x="372621" y="483866"/>
                      <a:pt x="381658" y="464253"/>
                      <a:pt x="393815" y="455237"/>
                    </a:cubicBezTo>
                    <a:cubicBezTo>
                      <a:pt x="405537" y="446413"/>
                      <a:pt x="420540" y="440305"/>
                      <a:pt x="433174" y="434723"/>
                    </a:cubicBezTo>
                    <a:cubicBezTo>
                      <a:pt x="441887" y="430874"/>
                      <a:pt x="445766" y="425515"/>
                      <a:pt x="442403" y="415545"/>
                    </a:cubicBezTo>
                    <a:cubicBezTo>
                      <a:pt x="430811" y="379882"/>
                      <a:pt x="407335" y="251153"/>
                      <a:pt x="363621" y="220741"/>
                    </a:cubicBezTo>
                    <a:cubicBezTo>
                      <a:pt x="302879" y="235083"/>
                      <a:pt x="143196" y="318132"/>
                      <a:pt x="32983" y="366827"/>
                    </a:cubicBezTo>
                    <a:cubicBezTo>
                      <a:pt x="24706" y="370484"/>
                      <a:pt x="-2597" y="384110"/>
                      <a:pt x="200" y="365692"/>
                    </a:cubicBezTo>
                    <a:cubicBezTo>
                      <a:pt x="3047" y="346211"/>
                      <a:pt x="54339" y="330317"/>
                      <a:pt x="68087" y="323722"/>
                    </a:cubicBezTo>
                    <a:cubicBezTo>
                      <a:pt x="97517" y="310199"/>
                      <a:pt x="127382" y="296482"/>
                      <a:pt x="156235" y="281651"/>
                    </a:cubicBezTo>
                    <a:cubicBezTo>
                      <a:pt x="201965" y="258669"/>
                      <a:pt x="310178" y="210945"/>
                      <a:pt x="342470" y="185830"/>
                    </a:cubicBezTo>
                    <a:cubicBezTo>
                      <a:pt x="374762" y="160715"/>
                      <a:pt x="361239" y="165693"/>
                      <a:pt x="349988" y="130962"/>
                    </a:cubicBezTo>
                    <a:cubicBezTo>
                      <a:pt x="383643" y="107799"/>
                      <a:pt x="484385" y="56129"/>
                      <a:pt x="554888" y="24151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227" name="Group 226">
              <a:extLst>
                <a:ext uri="{FF2B5EF4-FFF2-40B4-BE49-F238E27FC236}">
                  <a16:creationId xmlns="" xmlns:a16="http://schemas.microsoft.com/office/drawing/2014/main" id="{D0A49412-A475-4390-ADFF-55011BD9323F}"/>
                </a:ext>
              </a:extLst>
            </p:cNvPr>
            <p:cNvGrpSpPr/>
            <p:nvPr userDrawn="1"/>
          </p:nvGrpSpPr>
          <p:grpSpPr>
            <a:xfrm>
              <a:off x="4993402" y="2876740"/>
              <a:ext cx="1718175" cy="1761496"/>
              <a:chOff x="4993402" y="2876740"/>
              <a:chExt cx="1718175" cy="1761496"/>
            </a:xfrm>
          </p:grpSpPr>
          <p:sp>
            <p:nvSpPr>
              <p:cNvPr id="243" name="Freeform: Shape 66">
                <a:extLst>
                  <a:ext uri="{FF2B5EF4-FFF2-40B4-BE49-F238E27FC236}">
                    <a16:creationId xmlns="" xmlns:a16="http://schemas.microsoft.com/office/drawing/2014/main" id="{7D182C75-B207-45E7-9AF3-1E9924C6B887}"/>
                  </a:ext>
                </a:extLst>
              </p:cNvPr>
              <p:cNvSpPr/>
              <p:nvPr/>
            </p:nvSpPr>
            <p:spPr>
              <a:xfrm>
                <a:off x="4993402" y="2876740"/>
                <a:ext cx="1718175" cy="1761496"/>
              </a:xfrm>
              <a:custGeom>
                <a:avLst/>
                <a:gdLst>
                  <a:gd name="connsiteX0" fmla="*/ 1147789 w 1718175"/>
                  <a:gd name="connsiteY0" fmla="*/ 0 h 1761496"/>
                  <a:gd name="connsiteX1" fmla="*/ 1177755 w 1718175"/>
                  <a:gd name="connsiteY1" fmla="*/ 0 h 1761496"/>
                  <a:gd name="connsiteX2" fmla="*/ 1323984 w 1718175"/>
                  <a:gd name="connsiteY2" fmla="*/ 20976 h 1761496"/>
                  <a:gd name="connsiteX3" fmla="*/ 1403090 w 1718175"/>
                  <a:gd name="connsiteY3" fmla="*/ 64726 h 1761496"/>
                  <a:gd name="connsiteX4" fmla="*/ 1493586 w 1718175"/>
                  <a:gd name="connsiteY4" fmla="*/ 136641 h 1761496"/>
                  <a:gd name="connsiteX5" fmla="*/ 1583481 w 1718175"/>
                  <a:gd name="connsiteY5" fmla="*/ 209156 h 1761496"/>
                  <a:gd name="connsiteX6" fmla="*/ 1591271 w 1718175"/>
                  <a:gd name="connsiteY6" fmla="*/ 218145 h 1761496"/>
                  <a:gd name="connsiteX7" fmla="*/ 1692551 w 1718175"/>
                  <a:gd name="connsiteY7" fmla="*/ 380553 h 1761496"/>
                  <a:gd name="connsiteX8" fmla="*/ 1716521 w 1718175"/>
                  <a:gd name="connsiteY8" fmla="*/ 463258 h 1761496"/>
                  <a:gd name="connsiteX9" fmla="*/ 1710530 w 1718175"/>
                  <a:gd name="connsiteY9" fmla="*/ 498017 h 1761496"/>
                  <a:gd name="connsiteX10" fmla="*/ 1659591 w 1718175"/>
                  <a:gd name="connsiteY10" fmla="*/ 665219 h 1761496"/>
                  <a:gd name="connsiteX11" fmla="*/ 1646405 w 1718175"/>
                  <a:gd name="connsiteY11" fmla="*/ 777888 h 1761496"/>
                  <a:gd name="connsiteX12" fmla="*/ 1632621 w 1718175"/>
                  <a:gd name="connsiteY12" fmla="*/ 816843 h 1761496"/>
                  <a:gd name="connsiteX13" fmla="*/ 1607451 w 1718175"/>
                  <a:gd name="connsiteY13" fmla="*/ 933705 h 1761496"/>
                  <a:gd name="connsiteX14" fmla="*/ 1616440 w 1718175"/>
                  <a:gd name="connsiteY14" fmla="*/ 1067950 h 1761496"/>
                  <a:gd name="connsiteX15" fmla="*/ 1545125 w 1718175"/>
                  <a:gd name="connsiteY15" fmla="*/ 1138665 h 1761496"/>
                  <a:gd name="connsiteX16" fmla="*/ 1490589 w 1718175"/>
                  <a:gd name="connsiteY16" fmla="*/ 1180615 h 1761496"/>
                  <a:gd name="connsiteX17" fmla="*/ 1485195 w 1718175"/>
                  <a:gd name="connsiteY17" fmla="*/ 1194399 h 1761496"/>
                  <a:gd name="connsiteX18" fmla="*/ 1400096 w 1718175"/>
                  <a:gd name="connsiteY18" fmla="*/ 1260921 h 1761496"/>
                  <a:gd name="connsiteX19" fmla="*/ 1350354 w 1718175"/>
                  <a:gd name="connsiteY19" fmla="*/ 1308865 h 1761496"/>
                  <a:gd name="connsiteX20" fmla="*/ 1243079 w 1718175"/>
                  <a:gd name="connsiteY20" fmla="*/ 1353215 h 1761496"/>
                  <a:gd name="connsiteX21" fmla="*/ 1138800 w 1718175"/>
                  <a:gd name="connsiteY21" fmla="*/ 1301075 h 1761496"/>
                  <a:gd name="connsiteX22" fmla="*/ 1071080 w 1718175"/>
                  <a:gd name="connsiteY22" fmla="*/ 1305871 h 1761496"/>
                  <a:gd name="connsiteX23" fmla="*/ 1068083 w 1718175"/>
                  <a:gd name="connsiteY23" fmla="*/ 1359206 h 1761496"/>
                  <a:gd name="connsiteX24" fmla="*/ 1144194 w 1718175"/>
                  <a:gd name="connsiteY24" fmla="*/ 1435316 h 1761496"/>
                  <a:gd name="connsiteX25" fmla="*/ 1159774 w 1718175"/>
                  <a:gd name="connsiteY25" fmla="*/ 1504836 h 1761496"/>
                  <a:gd name="connsiteX26" fmla="*/ 1149590 w 1718175"/>
                  <a:gd name="connsiteY26" fmla="*/ 1526410 h 1761496"/>
                  <a:gd name="connsiteX27" fmla="*/ 1128614 w 1718175"/>
                  <a:gd name="connsiteY27" fmla="*/ 1649267 h 1761496"/>
                  <a:gd name="connsiteX28" fmla="*/ 1157109 w 1718175"/>
                  <a:gd name="connsiteY28" fmla="*/ 1761496 h 1761496"/>
                  <a:gd name="connsiteX29" fmla="*/ 0 w 1718175"/>
                  <a:gd name="connsiteY29" fmla="*/ 1761496 h 1761496"/>
                  <a:gd name="connsiteX30" fmla="*/ 4331 w 1718175"/>
                  <a:gd name="connsiteY30" fmla="*/ 1746952 h 1761496"/>
                  <a:gd name="connsiteX31" fmla="*/ 39090 w 1718175"/>
                  <a:gd name="connsiteY31" fmla="*/ 1699007 h 1761496"/>
                  <a:gd name="connsiteX32" fmla="*/ 239856 w 1718175"/>
                  <a:gd name="connsiteY32" fmla="*/ 1423931 h 1761496"/>
                  <a:gd name="connsiteX33" fmla="*/ 371701 w 1718175"/>
                  <a:gd name="connsiteY33" fmla="*/ 1246539 h 1761496"/>
                  <a:gd name="connsiteX34" fmla="*/ 423240 w 1718175"/>
                  <a:gd name="connsiteY34" fmla="*/ 1184210 h 1761496"/>
                  <a:gd name="connsiteX35" fmla="*/ 516732 w 1718175"/>
                  <a:gd name="connsiteY35" fmla="*/ 1010414 h 1761496"/>
                  <a:gd name="connsiteX36" fmla="*/ 588047 w 1718175"/>
                  <a:gd name="connsiteY36" fmla="*/ 975655 h 1761496"/>
                  <a:gd name="connsiteX37" fmla="*/ 632993 w 1718175"/>
                  <a:gd name="connsiteY37" fmla="*/ 962473 h 1761496"/>
                  <a:gd name="connsiteX38" fmla="*/ 670152 w 1718175"/>
                  <a:gd name="connsiteY38" fmla="*/ 831225 h 1761496"/>
                  <a:gd name="connsiteX39" fmla="*/ 688728 w 1718175"/>
                  <a:gd name="connsiteY39" fmla="*/ 647841 h 1761496"/>
                  <a:gd name="connsiteX40" fmla="*/ 716897 w 1718175"/>
                  <a:gd name="connsiteY40" fmla="*/ 474042 h 1761496"/>
                  <a:gd name="connsiteX41" fmla="*/ 795404 w 1718175"/>
                  <a:gd name="connsiteY41" fmla="*/ 250506 h 1761496"/>
                  <a:gd name="connsiteX42" fmla="*/ 889494 w 1718175"/>
                  <a:gd name="connsiteY42" fmla="*/ 124055 h 1761496"/>
                  <a:gd name="connsiteX43" fmla="*/ 1047708 w 1718175"/>
                  <a:gd name="connsiteY43" fmla="*/ 34761 h 1761496"/>
                  <a:gd name="connsiteX44" fmla="*/ 1147789 w 1718175"/>
                  <a:gd name="connsiteY44" fmla="*/ 0 h 17614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1718175" h="1761496">
                    <a:moveTo>
                      <a:pt x="1147789" y="0"/>
                    </a:moveTo>
                    <a:cubicBezTo>
                      <a:pt x="1157978" y="0"/>
                      <a:pt x="1167569" y="0"/>
                      <a:pt x="1177755" y="0"/>
                    </a:cubicBezTo>
                    <a:cubicBezTo>
                      <a:pt x="1226899" y="6591"/>
                      <a:pt x="1276039" y="11985"/>
                      <a:pt x="1323984" y="20976"/>
                    </a:cubicBezTo>
                    <a:cubicBezTo>
                      <a:pt x="1355149" y="28166"/>
                      <a:pt x="1382114" y="38356"/>
                      <a:pt x="1403090" y="64726"/>
                    </a:cubicBezTo>
                    <a:cubicBezTo>
                      <a:pt x="1427065" y="95291"/>
                      <a:pt x="1457626" y="119262"/>
                      <a:pt x="1493586" y="136641"/>
                    </a:cubicBezTo>
                    <a:cubicBezTo>
                      <a:pt x="1528344" y="153420"/>
                      <a:pt x="1560107" y="176792"/>
                      <a:pt x="1583481" y="209156"/>
                    </a:cubicBezTo>
                    <a:cubicBezTo>
                      <a:pt x="1585877" y="212151"/>
                      <a:pt x="1588276" y="215746"/>
                      <a:pt x="1591271" y="218145"/>
                    </a:cubicBezTo>
                    <a:cubicBezTo>
                      <a:pt x="1646405" y="258897"/>
                      <a:pt x="1661387" y="325418"/>
                      <a:pt x="1692551" y="380553"/>
                    </a:cubicBezTo>
                    <a:cubicBezTo>
                      <a:pt x="1706335" y="404527"/>
                      <a:pt x="1707536" y="435687"/>
                      <a:pt x="1716521" y="463258"/>
                    </a:cubicBezTo>
                    <a:cubicBezTo>
                      <a:pt x="1720121" y="475243"/>
                      <a:pt x="1717722" y="488427"/>
                      <a:pt x="1710530" y="498017"/>
                    </a:cubicBezTo>
                    <a:cubicBezTo>
                      <a:pt x="1672775" y="547757"/>
                      <a:pt x="1669777" y="607689"/>
                      <a:pt x="1659591" y="665219"/>
                    </a:cubicBezTo>
                    <a:cubicBezTo>
                      <a:pt x="1652996" y="702377"/>
                      <a:pt x="1650002" y="740132"/>
                      <a:pt x="1646405" y="777888"/>
                    </a:cubicBezTo>
                    <a:cubicBezTo>
                      <a:pt x="1645206" y="792272"/>
                      <a:pt x="1640411" y="804858"/>
                      <a:pt x="1632621" y="816843"/>
                    </a:cubicBezTo>
                    <a:cubicBezTo>
                      <a:pt x="1608650" y="852199"/>
                      <a:pt x="1601460" y="891155"/>
                      <a:pt x="1607451" y="933705"/>
                    </a:cubicBezTo>
                    <a:cubicBezTo>
                      <a:pt x="1613446" y="978053"/>
                      <a:pt x="1618241" y="1023000"/>
                      <a:pt x="1616440" y="1067950"/>
                    </a:cubicBezTo>
                    <a:cubicBezTo>
                      <a:pt x="1614046" y="1120085"/>
                      <a:pt x="1596665" y="1137466"/>
                      <a:pt x="1545125" y="1138665"/>
                    </a:cubicBezTo>
                    <a:cubicBezTo>
                      <a:pt x="1507370" y="1139265"/>
                      <a:pt x="1503175" y="1142860"/>
                      <a:pt x="1490589" y="1180615"/>
                    </a:cubicBezTo>
                    <a:cubicBezTo>
                      <a:pt x="1489391" y="1185410"/>
                      <a:pt x="1488790" y="1192600"/>
                      <a:pt x="1485195" y="1194399"/>
                    </a:cubicBezTo>
                    <a:cubicBezTo>
                      <a:pt x="1451635" y="1209981"/>
                      <a:pt x="1434855" y="1247736"/>
                      <a:pt x="1400096" y="1260921"/>
                    </a:cubicBezTo>
                    <a:cubicBezTo>
                      <a:pt x="1376124" y="1270510"/>
                      <a:pt x="1360540" y="1284895"/>
                      <a:pt x="1350354" y="1308865"/>
                    </a:cubicBezTo>
                    <a:cubicBezTo>
                      <a:pt x="1329380" y="1358011"/>
                      <a:pt x="1294619" y="1372390"/>
                      <a:pt x="1243079" y="1353215"/>
                    </a:cubicBezTo>
                    <a:cubicBezTo>
                      <a:pt x="1206523" y="1339431"/>
                      <a:pt x="1172363" y="1321451"/>
                      <a:pt x="1138800" y="1301075"/>
                    </a:cubicBezTo>
                    <a:cubicBezTo>
                      <a:pt x="1110634" y="1283696"/>
                      <a:pt x="1092654" y="1286092"/>
                      <a:pt x="1071080" y="1305871"/>
                    </a:cubicBezTo>
                    <a:cubicBezTo>
                      <a:pt x="1050104" y="1325046"/>
                      <a:pt x="1048908" y="1337631"/>
                      <a:pt x="1068083" y="1359206"/>
                    </a:cubicBezTo>
                    <a:cubicBezTo>
                      <a:pt x="1092054" y="1386176"/>
                      <a:pt x="1116628" y="1411946"/>
                      <a:pt x="1144194" y="1435316"/>
                    </a:cubicBezTo>
                    <a:cubicBezTo>
                      <a:pt x="1168168" y="1455696"/>
                      <a:pt x="1170564" y="1477867"/>
                      <a:pt x="1159774" y="1504836"/>
                    </a:cubicBezTo>
                    <a:cubicBezTo>
                      <a:pt x="1156779" y="1512027"/>
                      <a:pt x="1154984" y="1520416"/>
                      <a:pt x="1149590" y="1526410"/>
                    </a:cubicBezTo>
                    <a:cubicBezTo>
                      <a:pt x="1117824" y="1563567"/>
                      <a:pt x="1123818" y="1606716"/>
                      <a:pt x="1128614" y="1649267"/>
                    </a:cubicBezTo>
                    <a:lnTo>
                      <a:pt x="1157109" y="1761496"/>
                    </a:lnTo>
                    <a:lnTo>
                      <a:pt x="0" y="1761496"/>
                    </a:lnTo>
                    <a:lnTo>
                      <a:pt x="4331" y="1746952"/>
                    </a:lnTo>
                    <a:cubicBezTo>
                      <a:pt x="10924" y="1727773"/>
                      <a:pt x="25305" y="1713392"/>
                      <a:pt x="39090" y="1699007"/>
                    </a:cubicBezTo>
                    <a:cubicBezTo>
                      <a:pt x="119996" y="1617502"/>
                      <a:pt x="182920" y="1522815"/>
                      <a:pt x="239856" y="1423931"/>
                    </a:cubicBezTo>
                    <a:cubicBezTo>
                      <a:pt x="276412" y="1359206"/>
                      <a:pt x="327351" y="1305871"/>
                      <a:pt x="371701" y="1246539"/>
                    </a:cubicBezTo>
                    <a:cubicBezTo>
                      <a:pt x="387882" y="1224965"/>
                      <a:pt x="404662" y="1203390"/>
                      <a:pt x="423240" y="1184210"/>
                    </a:cubicBezTo>
                    <a:cubicBezTo>
                      <a:pt x="471187" y="1135070"/>
                      <a:pt x="501152" y="1076939"/>
                      <a:pt x="516732" y="1010414"/>
                    </a:cubicBezTo>
                    <a:cubicBezTo>
                      <a:pt x="525122" y="972659"/>
                      <a:pt x="554487" y="958278"/>
                      <a:pt x="588047" y="975655"/>
                    </a:cubicBezTo>
                    <a:cubicBezTo>
                      <a:pt x="610822" y="987044"/>
                      <a:pt x="622807" y="978653"/>
                      <a:pt x="632993" y="962473"/>
                    </a:cubicBezTo>
                    <a:cubicBezTo>
                      <a:pt x="658166" y="922919"/>
                      <a:pt x="680338" y="882764"/>
                      <a:pt x="670152" y="831225"/>
                    </a:cubicBezTo>
                    <a:cubicBezTo>
                      <a:pt x="658166" y="768899"/>
                      <a:pt x="675542" y="707768"/>
                      <a:pt x="688728" y="647841"/>
                    </a:cubicBezTo>
                    <a:cubicBezTo>
                      <a:pt x="701912" y="590308"/>
                      <a:pt x="712102" y="532177"/>
                      <a:pt x="716897" y="474042"/>
                    </a:cubicBezTo>
                    <a:cubicBezTo>
                      <a:pt x="724087" y="391941"/>
                      <a:pt x="759448" y="321821"/>
                      <a:pt x="795404" y="250506"/>
                    </a:cubicBezTo>
                    <a:cubicBezTo>
                      <a:pt x="819378" y="202562"/>
                      <a:pt x="849343" y="158816"/>
                      <a:pt x="889494" y="124055"/>
                    </a:cubicBezTo>
                    <a:cubicBezTo>
                      <a:pt x="935638" y="83901"/>
                      <a:pt x="987778" y="52140"/>
                      <a:pt x="1047708" y="34761"/>
                    </a:cubicBezTo>
                    <a:cubicBezTo>
                      <a:pt x="1081269" y="24571"/>
                      <a:pt x="1114229" y="11385"/>
                      <a:pt x="1147789" y="0"/>
                    </a:cubicBezTo>
                    <a:close/>
                  </a:path>
                </a:pathLst>
              </a:custGeom>
              <a:solidFill>
                <a:schemeClr val="accent4">
                  <a:alpha val="40000"/>
                </a:schemeClr>
              </a:solidFill>
              <a:ln w="1698" cap="flat">
                <a:noFill/>
                <a:prstDash val="solid"/>
                <a:miter/>
              </a:ln>
            </p:spPr>
            <p:txBody>
              <a:bodyPr wrap="square" rtlCol="0" anchor="ctr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244" name="Freeform: Shape 67">
                <a:extLst>
                  <a:ext uri="{FF2B5EF4-FFF2-40B4-BE49-F238E27FC236}">
                    <a16:creationId xmlns="" xmlns:a16="http://schemas.microsoft.com/office/drawing/2014/main" id="{27ECDFE5-6137-48F4-815E-4E53A49684B9}"/>
                  </a:ext>
                </a:extLst>
              </p:cNvPr>
              <p:cNvSpPr/>
              <p:nvPr/>
            </p:nvSpPr>
            <p:spPr>
              <a:xfrm rot="2820233">
                <a:off x="5922310" y="3600395"/>
                <a:ext cx="745360" cy="566397"/>
              </a:xfrm>
              <a:custGeom>
                <a:avLst/>
                <a:gdLst>
                  <a:gd name="connsiteX0" fmla="*/ 762128 w 807878"/>
                  <a:gd name="connsiteY0" fmla="*/ 300535 h 613904"/>
                  <a:gd name="connsiteX1" fmla="*/ 761401 w 807878"/>
                  <a:gd name="connsiteY1" fmla="*/ 303085 h 613904"/>
                  <a:gd name="connsiteX2" fmla="*/ 757735 w 807878"/>
                  <a:gd name="connsiteY2" fmla="*/ 306179 h 613904"/>
                  <a:gd name="connsiteX3" fmla="*/ 763387 w 807878"/>
                  <a:gd name="connsiteY3" fmla="*/ 306179 h 613904"/>
                  <a:gd name="connsiteX4" fmla="*/ 554888 w 807878"/>
                  <a:gd name="connsiteY4" fmla="*/ 24151 h 613904"/>
                  <a:gd name="connsiteX5" fmla="*/ 611707 w 807878"/>
                  <a:gd name="connsiteY5" fmla="*/ 522 h 613904"/>
                  <a:gd name="connsiteX6" fmla="*/ 742363 w 807878"/>
                  <a:gd name="connsiteY6" fmla="*/ 134626 h 613904"/>
                  <a:gd name="connsiteX7" fmla="*/ 806249 w 807878"/>
                  <a:gd name="connsiteY7" fmla="*/ 319871 h 613904"/>
                  <a:gd name="connsiteX8" fmla="*/ 797521 w 807878"/>
                  <a:gd name="connsiteY8" fmla="*/ 529910 h 613904"/>
                  <a:gd name="connsiteX9" fmla="*/ 794673 w 807878"/>
                  <a:gd name="connsiteY9" fmla="*/ 571780 h 613904"/>
                  <a:gd name="connsiteX10" fmla="*/ 749611 w 807878"/>
                  <a:gd name="connsiteY10" fmla="*/ 613558 h 613904"/>
                  <a:gd name="connsiteX11" fmla="*/ 445530 w 807878"/>
                  <a:gd name="connsiteY11" fmla="*/ 555785 h 613904"/>
                  <a:gd name="connsiteX12" fmla="*/ 398078 w 807878"/>
                  <a:gd name="connsiteY12" fmla="*/ 540304 h 613904"/>
                  <a:gd name="connsiteX13" fmla="*/ 373714 w 807878"/>
                  <a:gd name="connsiteY13" fmla="*/ 537011 h 613904"/>
                  <a:gd name="connsiteX14" fmla="*/ 181645 w 807878"/>
                  <a:gd name="connsiteY14" fmla="*/ 558352 h 613904"/>
                  <a:gd name="connsiteX15" fmla="*/ 89973 w 807878"/>
                  <a:gd name="connsiteY15" fmla="*/ 553558 h 613904"/>
                  <a:gd name="connsiteX16" fmla="*/ 148174 w 807878"/>
                  <a:gd name="connsiteY16" fmla="*/ 540339 h 613904"/>
                  <a:gd name="connsiteX17" fmla="*/ 217023 w 807878"/>
                  <a:gd name="connsiteY17" fmla="*/ 522935 h 613904"/>
                  <a:gd name="connsiteX18" fmla="*/ 358154 w 807878"/>
                  <a:gd name="connsiteY18" fmla="*/ 487654 h 613904"/>
                  <a:gd name="connsiteX19" fmla="*/ 393815 w 807878"/>
                  <a:gd name="connsiteY19" fmla="*/ 455237 h 613904"/>
                  <a:gd name="connsiteX20" fmla="*/ 433174 w 807878"/>
                  <a:gd name="connsiteY20" fmla="*/ 434723 h 613904"/>
                  <a:gd name="connsiteX21" fmla="*/ 442403 w 807878"/>
                  <a:gd name="connsiteY21" fmla="*/ 415545 h 613904"/>
                  <a:gd name="connsiteX22" fmla="*/ 363621 w 807878"/>
                  <a:gd name="connsiteY22" fmla="*/ 220741 h 613904"/>
                  <a:gd name="connsiteX23" fmla="*/ 32983 w 807878"/>
                  <a:gd name="connsiteY23" fmla="*/ 366827 h 613904"/>
                  <a:gd name="connsiteX24" fmla="*/ 200 w 807878"/>
                  <a:gd name="connsiteY24" fmla="*/ 365692 h 613904"/>
                  <a:gd name="connsiteX25" fmla="*/ 68087 w 807878"/>
                  <a:gd name="connsiteY25" fmla="*/ 323722 h 613904"/>
                  <a:gd name="connsiteX26" fmla="*/ 156235 w 807878"/>
                  <a:gd name="connsiteY26" fmla="*/ 281651 h 613904"/>
                  <a:gd name="connsiteX27" fmla="*/ 342470 w 807878"/>
                  <a:gd name="connsiteY27" fmla="*/ 185830 h 613904"/>
                  <a:gd name="connsiteX28" fmla="*/ 349988 w 807878"/>
                  <a:gd name="connsiteY28" fmla="*/ 130962 h 613904"/>
                  <a:gd name="connsiteX29" fmla="*/ 554888 w 807878"/>
                  <a:gd name="connsiteY29" fmla="*/ 24151 h 6139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807878" h="613904">
                    <a:moveTo>
                      <a:pt x="762128" y="300535"/>
                    </a:moveTo>
                    <a:lnTo>
                      <a:pt x="761401" y="303085"/>
                    </a:lnTo>
                    <a:lnTo>
                      <a:pt x="757735" y="306179"/>
                    </a:lnTo>
                    <a:lnTo>
                      <a:pt x="763387" y="306179"/>
                    </a:lnTo>
                    <a:close/>
                    <a:moveTo>
                      <a:pt x="554888" y="24151"/>
                    </a:moveTo>
                    <a:cubicBezTo>
                      <a:pt x="578389" y="13491"/>
                      <a:pt x="598530" y="5021"/>
                      <a:pt x="611707" y="522"/>
                    </a:cubicBezTo>
                    <a:cubicBezTo>
                      <a:pt x="648813" y="-8262"/>
                      <a:pt x="721588" y="96092"/>
                      <a:pt x="742363" y="134626"/>
                    </a:cubicBezTo>
                    <a:cubicBezTo>
                      <a:pt x="768325" y="182779"/>
                      <a:pt x="800060" y="252835"/>
                      <a:pt x="806249" y="319871"/>
                    </a:cubicBezTo>
                    <a:cubicBezTo>
                      <a:pt x="812335" y="389033"/>
                      <a:pt x="799559" y="460282"/>
                      <a:pt x="797521" y="529910"/>
                    </a:cubicBezTo>
                    <a:cubicBezTo>
                      <a:pt x="797298" y="543546"/>
                      <a:pt x="796832" y="557810"/>
                      <a:pt x="794673" y="571780"/>
                    </a:cubicBezTo>
                    <a:cubicBezTo>
                      <a:pt x="792089" y="603641"/>
                      <a:pt x="807801" y="616223"/>
                      <a:pt x="749611" y="613558"/>
                    </a:cubicBezTo>
                    <a:cubicBezTo>
                      <a:pt x="691421" y="610893"/>
                      <a:pt x="504120" y="567995"/>
                      <a:pt x="445530" y="555785"/>
                    </a:cubicBezTo>
                    <a:cubicBezTo>
                      <a:pt x="431904" y="550871"/>
                      <a:pt x="413072" y="538887"/>
                      <a:pt x="398078" y="540304"/>
                    </a:cubicBezTo>
                    <a:cubicBezTo>
                      <a:pt x="389913" y="537143"/>
                      <a:pt x="382082" y="535918"/>
                      <a:pt x="373714" y="537011"/>
                    </a:cubicBezTo>
                    <a:cubicBezTo>
                      <a:pt x="309384" y="544607"/>
                      <a:pt x="245743" y="546693"/>
                      <a:pt x="181645" y="558352"/>
                    </a:cubicBezTo>
                    <a:cubicBezTo>
                      <a:pt x="173035" y="560074"/>
                      <a:pt x="80886" y="574234"/>
                      <a:pt x="89973" y="553558"/>
                    </a:cubicBezTo>
                    <a:cubicBezTo>
                      <a:pt x="94300" y="543316"/>
                      <a:pt x="137821" y="542830"/>
                      <a:pt x="148174" y="540339"/>
                    </a:cubicBezTo>
                    <a:lnTo>
                      <a:pt x="217023" y="522935"/>
                    </a:lnTo>
                    <a:lnTo>
                      <a:pt x="358154" y="487654"/>
                    </a:lnTo>
                    <a:cubicBezTo>
                      <a:pt x="372621" y="483866"/>
                      <a:pt x="381658" y="464253"/>
                      <a:pt x="393815" y="455237"/>
                    </a:cubicBezTo>
                    <a:cubicBezTo>
                      <a:pt x="405537" y="446413"/>
                      <a:pt x="420540" y="440305"/>
                      <a:pt x="433174" y="434723"/>
                    </a:cubicBezTo>
                    <a:cubicBezTo>
                      <a:pt x="441887" y="430874"/>
                      <a:pt x="445766" y="425515"/>
                      <a:pt x="442403" y="415545"/>
                    </a:cubicBezTo>
                    <a:cubicBezTo>
                      <a:pt x="430811" y="379882"/>
                      <a:pt x="407335" y="251153"/>
                      <a:pt x="363621" y="220741"/>
                    </a:cubicBezTo>
                    <a:cubicBezTo>
                      <a:pt x="302879" y="235083"/>
                      <a:pt x="143196" y="318132"/>
                      <a:pt x="32983" y="366827"/>
                    </a:cubicBezTo>
                    <a:cubicBezTo>
                      <a:pt x="24706" y="370484"/>
                      <a:pt x="-2597" y="384110"/>
                      <a:pt x="200" y="365692"/>
                    </a:cubicBezTo>
                    <a:cubicBezTo>
                      <a:pt x="3047" y="346211"/>
                      <a:pt x="54339" y="330317"/>
                      <a:pt x="68087" y="323722"/>
                    </a:cubicBezTo>
                    <a:cubicBezTo>
                      <a:pt x="97517" y="310199"/>
                      <a:pt x="127382" y="296482"/>
                      <a:pt x="156235" y="281651"/>
                    </a:cubicBezTo>
                    <a:cubicBezTo>
                      <a:pt x="201965" y="258669"/>
                      <a:pt x="310178" y="210945"/>
                      <a:pt x="342470" y="185830"/>
                    </a:cubicBezTo>
                    <a:cubicBezTo>
                      <a:pt x="374762" y="160715"/>
                      <a:pt x="361239" y="165693"/>
                      <a:pt x="349988" y="130962"/>
                    </a:cubicBezTo>
                    <a:cubicBezTo>
                      <a:pt x="383643" y="107799"/>
                      <a:pt x="484385" y="56129"/>
                      <a:pt x="554888" y="24151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228" name="Group 227">
              <a:extLst>
                <a:ext uri="{FF2B5EF4-FFF2-40B4-BE49-F238E27FC236}">
                  <a16:creationId xmlns="" xmlns:a16="http://schemas.microsoft.com/office/drawing/2014/main" id="{FE7F8A41-20A5-4BB1-BC66-7982B7E20D92}"/>
                </a:ext>
              </a:extLst>
            </p:cNvPr>
            <p:cNvGrpSpPr/>
            <p:nvPr userDrawn="1"/>
          </p:nvGrpSpPr>
          <p:grpSpPr>
            <a:xfrm>
              <a:off x="6927181" y="2841160"/>
              <a:ext cx="1513269" cy="1806543"/>
              <a:chOff x="10147532" y="2223810"/>
              <a:chExt cx="1656312" cy="1977308"/>
            </a:xfrm>
          </p:grpSpPr>
          <p:sp>
            <p:nvSpPr>
              <p:cNvPr id="241" name="Freeform: Shape 64">
                <a:extLst>
                  <a:ext uri="{FF2B5EF4-FFF2-40B4-BE49-F238E27FC236}">
                    <a16:creationId xmlns="" xmlns:a16="http://schemas.microsoft.com/office/drawing/2014/main" id="{94AA7A65-0584-4DD6-B9B8-987373E7AD00}"/>
                  </a:ext>
                </a:extLst>
              </p:cNvPr>
              <p:cNvSpPr/>
              <p:nvPr/>
            </p:nvSpPr>
            <p:spPr>
              <a:xfrm>
                <a:off x="10147532" y="2223810"/>
                <a:ext cx="1656312" cy="1977308"/>
              </a:xfrm>
              <a:custGeom>
                <a:avLst/>
                <a:gdLst>
                  <a:gd name="connsiteX0" fmla="*/ 288416 w 491972"/>
                  <a:gd name="connsiteY0" fmla="*/ 749 h 587317"/>
                  <a:gd name="connsiteX1" fmla="*/ 307515 w 491972"/>
                  <a:gd name="connsiteY1" fmla="*/ 9245 h 587317"/>
                  <a:gd name="connsiteX2" fmla="*/ 315618 w 491972"/>
                  <a:gd name="connsiteY2" fmla="*/ 11065 h 587317"/>
                  <a:gd name="connsiteX3" fmla="*/ 330088 w 491972"/>
                  <a:gd name="connsiteY3" fmla="*/ 12279 h 587317"/>
                  <a:gd name="connsiteX4" fmla="*/ 364236 w 491972"/>
                  <a:gd name="connsiteY4" fmla="*/ 25022 h 587317"/>
                  <a:gd name="connsiteX5" fmla="*/ 398385 w 491972"/>
                  <a:gd name="connsiteY5" fmla="*/ 38372 h 587317"/>
                  <a:gd name="connsiteX6" fmla="*/ 413433 w 491972"/>
                  <a:gd name="connsiteY6" fmla="*/ 49902 h 587317"/>
                  <a:gd name="connsiteX7" fmla="*/ 431375 w 491972"/>
                  <a:gd name="connsiteY7" fmla="*/ 61432 h 587317"/>
                  <a:gd name="connsiteX8" fmla="*/ 444108 w 491972"/>
                  <a:gd name="connsiteY8" fmla="*/ 79030 h 587317"/>
                  <a:gd name="connsiteX9" fmla="*/ 451054 w 491972"/>
                  <a:gd name="connsiteY9" fmla="*/ 84491 h 587317"/>
                  <a:gd name="connsiteX10" fmla="*/ 488096 w 491972"/>
                  <a:gd name="connsiteY10" fmla="*/ 119687 h 587317"/>
                  <a:gd name="connsiteX11" fmla="*/ 488096 w 491972"/>
                  <a:gd name="connsiteY11" fmla="*/ 133037 h 587317"/>
                  <a:gd name="connsiteX12" fmla="*/ 486360 w 491972"/>
                  <a:gd name="connsiteY12" fmla="*/ 145780 h 587317"/>
                  <a:gd name="connsiteX13" fmla="*/ 491569 w 491972"/>
                  <a:gd name="connsiteY13" fmla="*/ 157917 h 587317"/>
                  <a:gd name="connsiteX14" fmla="*/ 482887 w 491972"/>
                  <a:gd name="connsiteY14" fmla="*/ 165199 h 587317"/>
                  <a:gd name="connsiteX15" fmla="*/ 477099 w 491972"/>
                  <a:gd name="connsiteY15" fmla="*/ 165805 h 587317"/>
                  <a:gd name="connsiteX16" fmla="*/ 452211 w 491972"/>
                  <a:gd name="connsiteY16" fmla="*/ 176122 h 587317"/>
                  <a:gd name="connsiteX17" fmla="*/ 449318 w 491972"/>
                  <a:gd name="connsiteY17" fmla="*/ 178549 h 587317"/>
                  <a:gd name="connsiteX18" fmla="*/ 445266 w 491972"/>
                  <a:gd name="connsiteY18" fmla="*/ 201001 h 587317"/>
                  <a:gd name="connsiteX19" fmla="*/ 436005 w 491972"/>
                  <a:gd name="connsiteY19" fmla="*/ 253188 h 587317"/>
                  <a:gd name="connsiteX20" fmla="*/ 438321 w 491972"/>
                  <a:gd name="connsiteY20" fmla="*/ 263504 h 587317"/>
                  <a:gd name="connsiteX21" fmla="*/ 455106 w 491972"/>
                  <a:gd name="connsiteY21" fmla="*/ 305982 h 587317"/>
                  <a:gd name="connsiteX22" fmla="*/ 453948 w 491972"/>
                  <a:gd name="connsiteY22" fmla="*/ 326614 h 587317"/>
                  <a:gd name="connsiteX23" fmla="*/ 440057 w 491972"/>
                  <a:gd name="connsiteY23" fmla="*/ 336930 h 587317"/>
                  <a:gd name="connsiteX24" fmla="*/ 417484 w 491972"/>
                  <a:gd name="connsiteY24" fmla="*/ 356348 h 587317"/>
                  <a:gd name="connsiteX25" fmla="*/ 416327 w 491972"/>
                  <a:gd name="connsiteY25" fmla="*/ 361203 h 587317"/>
                  <a:gd name="connsiteX26" fmla="*/ 402436 w 491972"/>
                  <a:gd name="connsiteY26" fmla="*/ 381835 h 587317"/>
                  <a:gd name="connsiteX27" fmla="*/ 389703 w 491972"/>
                  <a:gd name="connsiteY27" fmla="*/ 405501 h 587317"/>
                  <a:gd name="connsiteX28" fmla="*/ 358448 w 491972"/>
                  <a:gd name="connsiteY28" fmla="*/ 438270 h 587317"/>
                  <a:gd name="connsiteX29" fmla="*/ 323143 w 491972"/>
                  <a:gd name="connsiteY29" fmla="*/ 427347 h 587317"/>
                  <a:gd name="connsiteX30" fmla="*/ 299991 w 491972"/>
                  <a:gd name="connsiteY30" fmla="*/ 415817 h 587317"/>
                  <a:gd name="connsiteX31" fmla="*/ 295361 w 491972"/>
                  <a:gd name="connsiteY31" fmla="*/ 417031 h 587317"/>
                  <a:gd name="connsiteX32" fmla="*/ 295361 w 491972"/>
                  <a:gd name="connsiteY32" fmla="*/ 421885 h 587317"/>
                  <a:gd name="connsiteX33" fmla="*/ 302885 w 491972"/>
                  <a:gd name="connsiteY33" fmla="*/ 432808 h 587317"/>
                  <a:gd name="connsiteX34" fmla="*/ 351503 w 491972"/>
                  <a:gd name="connsiteY34" fmla="*/ 494704 h 587317"/>
                  <a:gd name="connsiteX35" fmla="*/ 356133 w 491972"/>
                  <a:gd name="connsiteY35" fmla="*/ 505021 h 587317"/>
                  <a:gd name="connsiteX36" fmla="*/ 375812 w 491972"/>
                  <a:gd name="connsiteY36" fmla="*/ 543250 h 587317"/>
                  <a:gd name="connsiteX37" fmla="*/ 385072 w 491972"/>
                  <a:gd name="connsiteY37" fmla="*/ 565703 h 587317"/>
                  <a:gd name="connsiteX38" fmla="*/ 391946 w 491972"/>
                  <a:gd name="connsiteY38" fmla="*/ 585576 h 587317"/>
                  <a:gd name="connsiteX39" fmla="*/ 393129 w 491972"/>
                  <a:gd name="connsiteY39" fmla="*/ 587317 h 587317"/>
                  <a:gd name="connsiteX40" fmla="*/ 0 w 491972"/>
                  <a:gd name="connsiteY40" fmla="*/ 587317 h 587317"/>
                  <a:gd name="connsiteX41" fmla="*/ 9441 w 491972"/>
                  <a:gd name="connsiteY41" fmla="*/ 548712 h 587317"/>
                  <a:gd name="connsiteX42" fmla="*/ 29699 w 491972"/>
                  <a:gd name="connsiteY42" fmla="*/ 505021 h 587317"/>
                  <a:gd name="connsiteX43" fmla="*/ 47062 w 491972"/>
                  <a:gd name="connsiteY43" fmla="*/ 464970 h 587317"/>
                  <a:gd name="connsiteX44" fmla="*/ 53429 w 491972"/>
                  <a:gd name="connsiteY44" fmla="*/ 451013 h 587317"/>
                  <a:gd name="connsiteX45" fmla="*/ 71371 w 491972"/>
                  <a:gd name="connsiteY45" fmla="*/ 388510 h 587317"/>
                  <a:gd name="connsiteX46" fmla="*/ 95102 w 491972"/>
                  <a:gd name="connsiteY46" fmla="*/ 354528 h 587317"/>
                  <a:gd name="connsiteX47" fmla="*/ 102047 w 491972"/>
                  <a:gd name="connsiteY47" fmla="*/ 352707 h 587317"/>
                  <a:gd name="connsiteX48" fmla="*/ 124619 w 491972"/>
                  <a:gd name="connsiteY48" fmla="*/ 341784 h 587317"/>
                  <a:gd name="connsiteX49" fmla="*/ 134459 w 491972"/>
                  <a:gd name="connsiteY49" fmla="*/ 305375 h 587317"/>
                  <a:gd name="connsiteX50" fmla="*/ 129250 w 491972"/>
                  <a:gd name="connsiteY50" fmla="*/ 275034 h 587317"/>
                  <a:gd name="connsiteX51" fmla="*/ 127514 w 491972"/>
                  <a:gd name="connsiteY51" fmla="*/ 265932 h 587317"/>
                  <a:gd name="connsiteX52" fmla="*/ 120568 w 491972"/>
                  <a:gd name="connsiteY52" fmla="*/ 218599 h 587317"/>
                  <a:gd name="connsiteX53" fmla="*/ 119989 w 491972"/>
                  <a:gd name="connsiteY53" fmla="*/ 213138 h 587317"/>
                  <a:gd name="connsiteX54" fmla="*/ 122883 w 491972"/>
                  <a:gd name="connsiteY54" fmla="*/ 176122 h 587317"/>
                  <a:gd name="connsiteX55" fmla="*/ 134459 w 491972"/>
                  <a:gd name="connsiteY55" fmla="*/ 123935 h 587317"/>
                  <a:gd name="connsiteX56" fmla="*/ 147192 w 491972"/>
                  <a:gd name="connsiteY56" fmla="*/ 94807 h 587317"/>
                  <a:gd name="connsiteX57" fmla="*/ 166871 w 491972"/>
                  <a:gd name="connsiteY57" fmla="*/ 60218 h 587317"/>
                  <a:gd name="connsiteX58" fmla="*/ 200441 w 491972"/>
                  <a:gd name="connsiteY58" fmla="*/ 20167 h 587317"/>
                  <a:gd name="connsiteX59" fmla="*/ 250216 w 491972"/>
                  <a:gd name="connsiteY59" fmla="*/ 3784 h 587317"/>
                  <a:gd name="connsiteX60" fmla="*/ 288416 w 491972"/>
                  <a:gd name="connsiteY60" fmla="*/ 749 h 5873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</a:cxnLst>
                <a:rect l="l" t="t" r="r" b="b"/>
                <a:pathLst>
                  <a:path w="491972" h="587317">
                    <a:moveTo>
                      <a:pt x="288416" y="749"/>
                    </a:moveTo>
                    <a:cubicBezTo>
                      <a:pt x="295940" y="-1678"/>
                      <a:pt x="303464" y="1963"/>
                      <a:pt x="307515" y="9245"/>
                    </a:cubicBezTo>
                    <a:cubicBezTo>
                      <a:pt x="310410" y="12279"/>
                      <a:pt x="311567" y="12279"/>
                      <a:pt x="315618" y="11065"/>
                    </a:cubicBezTo>
                    <a:cubicBezTo>
                      <a:pt x="320249" y="9852"/>
                      <a:pt x="326036" y="10458"/>
                      <a:pt x="330088" y="12279"/>
                    </a:cubicBezTo>
                    <a:cubicBezTo>
                      <a:pt x="341085" y="17740"/>
                      <a:pt x="353240" y="17740"/>
                      <a:pt x="364236" y="25022"/>
                    </a:cubicBezTo>
                    <a:cubicBezTo>
                      <a:pt x="374076" y="31697"/>
                      <a:pt x="387388" y="33518"/>
                      <a:pt x="398385" y="38372"/>
                    </a:cubicBezTo>
                    <a:cubicBezTo>
                      <a:pt x="404173" y="41407"/>
                      <a:pt x="408803" y="45654"/>
                      <a:pt x="413433" y="49902"/>
                    </a:cubicBezTo>
                    <a:cubicBezTo>
                      <a:pt x="418642" y="55363"/>
                      <a:pt x="423851" y="59611"/>
                      <a:pt x="431375" y="61432"/>
                    </a:cubicBezTo>
                    <a:cubicBezTo>
                      <a:pt x="438321" y="63252"/>
                      <a:pt x="438900" y="65072"/>
                      <a:pt x="444108" y="79030"/>
                    </a:cubicBezTo>
                    <a:cubicBezTo>
                      <a:pt x="445266" y="81457"/>
                      <a:pt x="448160" y="83884"/>
                      <a:pt x="451054" y="84491"/>
                    </a:cubicBezTo>
                    <a:cubicBezTo>
                      <a:pt x="468997" y="89953"/>
                      <a:pt x="475942" y="108157"/>
                      <a:pt x="488096" y="119687"/>
                    </a:cubicBezTo>
                    <a:cubicBezTo>
                      <a:pt x="490411" y="122114"/>
                      <a:pt x="490411" y="131823"/>
                      <a:pt x="488096" y="133037"/>
                    </a:cubicBezTo>
                    <a:cubicBezTo>
                      <a:pt x="481151" y="137285"/>
                      <a:pt x="484623" y="140926"/>
                      <a:pt x="486360" y="145780"/>
                    </a:cubicBezTo>
                    <a:cubicBezTo>
                      <a:pt x="488096" y="150028"/>
                      <a:pt x="490411" y="153669"/>
                      <a:pt x="491569" y="157917"/>
                    </a:cubicBezTo>
                    <a:cubicBezTo>
                      <a:pt x="493305" y="163378"/>
                      <a:pt x="489254" y="167019"/>
                      <a:pt x="482887" y="165199"/>
                    </a:cubicBezTo>
                    <a:cubicBezTo>
                      <a:pt x="481151" y="164592"/>
                      <a:pt x="478836" y="164592"/>
                      <a:pt x="477099" y="165805"/>
                    </a:cubicBezTo>
                    <a:cubicBezTo>
                      <a:pt x="468997" y="169446"/>
                      <a:pt x="462630" y="177335"/>
                      <a:pt x="452211" y="176122"/>
                    </a:cubicBezTo>
                    <a:cubicBezTo>
                      <a:pt x="451054" y="176122"/>
                      <a:pt x="449318" y="177335"/>
                      <a:pt x="449318" y="178549"/>
                    </a:cubicBezTo>
                    <a:cubicBezTo>
                      <a:pt x="447581" y="185831"/>
                      <a:pt x="445845" y="193719"/>
                      <a:pt x="445266" y="201001"/>
                    </a:cubicBezTo>
                    <a:cubicBezTo>
                      <a:pt x="442951" y="218599"/>
                      <a:pt x="445266" y="236804"/>
                      <a:pt x="436005" y="253188"/>
                    </a:cubicBezTo>
                    <a:cubicBezTo>
                      <a:pt x="434848" y="255615"/>
                      <a:pt x="437163" y="260470"/>
                      <a:pt x="438321" y="263504"/>
                    </a:cubicBezTo>
                    <a:cubicBezTo>
                      <a:pt x="443530" y="277461"/>
                      <a:pt x="449318" y="292025"/>
                      <a:pt x="455106" y="305982"/>
                    </a:cubicBezTo>
                    <a:cubicBezTo>
                      <a:pt x="457999" y="312657"/>
                      <a:pt x="457421" y="319332"/>
                      <a:pt x="453948" y="326614"/>
                    </a:cubicBezTo>
                    <a:cubicBezTo>
                      <a:pt x="451054" y="333289"/>
                      <a:pt x="447003" y="337537"/>
                      <a:pt x="440057" y="336930"/>
                    </a:cubicBezTo>
                    <a:cubicBezTo>
                      <a:pt x="426745" y="335716"/>
                      <a:pt x="419800" y="342998"/>
                      <a:pt x="417484" y="356348"/>
                    </a:cubicBezTo>
                    <a:cubicBezTo>
                      <a:pt x="417484" y="358169"/>
                      <a:pt x="416906" y="361203"/>
                      <a:pt x="416327" y="361203"/>
                    </a:cubicBezTo>
                    <a:cubicBezTo>
                      <a:pt x="405909" y="363630"/>
                      <a:pt x="411118" y="376980"/>
                      <a:pt x="402436" y="381835"/>
                    </a:cubicBezTo>
                    <a:cubicBezTo>
                      <a:pt x="394333" y="386083"/>
                      <a:pt x="389703" y="394578"/>
                      <a:pt x="389703" y="405501"/>
                    </a:cubicBezTo>
                    <a:cubicBezTo>
                      <a:pt x="389703" y="425526"/>
                      <a:pt x="378127" y="437056"/>
                      <a:pt x="358448" y="438270"/>
                    </a:cubicBezTo>
                    <a:cubicBezTo>
                      <a:pt x="345715" y="438876"/>
                      <a:pt x="333561" y="437056"/>
                      <a:pt x="323143" y="427347"/>
                    </a:cubicBezTo>
                    <a:cubicBezTo>
                      <a:pt x="316776" y="421279"/>
                      <a:pt x="308094" y="419458"/>
                      <a:pt x="299991" y="415817"/>
                    </a:cubicBezTo>
                    <a:cubicBezTo>
                      <a:pt x="298834" y="415211"/>
                      <a:pt x="295940" y="415817"/>
                      <a:pt x="295361" y="417031"/>
                    </a:cubicBezTo>
                    <a:cubicBezTo>
                      <a:pt x="294204" y="418244"/>
                      <a:pt x="294204" y="420672"/>
                      <a:pt x="295361" y="421885"/>
                    </a:cubicBezTo>
                    <a:cubicBezTo>
                      <a:pt x="297676" y="425526"/>
                      <a:pt x="299991" y="430381"/>
                      <a:pt x="302885" y="432808"/>
                    </a:cubicBezTo>
                    <a:cubicBezTo>
                      <a:pt x="324879" y="448586"/>
                      <a:pt x="337612" y="472252"/>
                      <a:pt x="351503" y="494704"/>
                    </a:cubicBezTo>
                    <a:cubicBezTo>
                      <a:pt x="353240" y="497739"/>
                      <a:pt x="354976" y="501380"/>
                      <a:pt x="356133" y="505021"/>
                    </a:cubicBezTo>
                    <a:cubicBezTo>
                      <a:pt x="359606" y="519584"/>
                      <a:pt x="366551" y="531721"/>
                      <a:pt x="375812" y="543250"/>
                    </a:cubicBezTo>
                    <a:cubicBezTo>
                      <a:pt x="380442" y="549318"/>
                      <a:pt x="383915" y="557814"/>
                      <a:pt x="385072" y="565703"/>
                    </a:cubicBezTo>
                    <a:cubicBezTo>
                      <a:pt x="385940" y="573288"/>
                      <a:pt x="388545" y="579660"/>
                      <a:pt x="391946" y="585576"/>
                    </a:cubicBezTo>
                    <a:lnTo>
                      <a:pt x="393129" y="587317"/>
                    </a:lnTo>
                    <a:lnTo>
                      <a:pt x="0" y="587317"/>
                    </a:lnTo>
                    <a:lnTo>
                      <a:pt x="9441" y="548712"/>
                    </a:lnTo>
                    <a:cubicBezTo>
                      <a:pt x="15085" y="533693"/>
                      <a:pt x="22175" y="519281"/>
                      <a:pt x="29699" y="505021"/>
                    </a:cubicBezTo>
                    <a:cubicBezTo>
                      <a:pt x="36644" y="492277"/>
                      <a:pt x="44747" y="480140"/>
                      <a:pt x="47062" y="464970"/>
                    </a:cubicBezTo>
                    <a:cubicBezTo>
                      <a:pt x="47641" y="460116"/>
                      <a:pt x="49957" y="454654"/>
                      <a:pt x="53429" y="451013"/>
                    </a:cubicBezTo>
                    <a:cubicBezTo>
                      <a:pt x="69056" y="432808"/>
                      <a:pt x="67899" y="409749"/>
                      <a:pt x="71371" y="388510"/>
                    </a:cubicBezTo>
                    <a:cubicBezTo>
                      <a:pt x="74265" y="372126"/>
                      <a:pt x="81789" y="361810"/>
                      <a:pt x="95102" y="354528"/>
                    </a:cubicBezTo>
                    <a:cubicBezTo>
                      <a:pt x="97417" y="353314"/>
                      <a:pt x="100311" y="353921"/>
                      <a:pt x="102047" y="352707"/>
                    </a:cubicBezTo>
                    <a:cubicBezTo>
                      <a:pt x="108993" y="347853"/>
                      <a:pt x="120568" y="352101"/>
                      <a:pt x="124619" y="341784"/>
                    </a:cubicBezTo>
                    <a:cubicBezTo>
                      <a:pt x="129250" y="330255"/>
                      <a:pt x="135617" y="319332"/>
                      <a:pt x="134459" y="305375"/>
                    </a:cubicBezTo>
                    <a:cubicBezTo>
                      <a:pt x="133302" y="295059"/>
                      <a:pt x="135038" y="284743"/>
                      <a:pt x="129250" y="275034"/>
                    </a:cubicBezTo>
                    <a:cubicBezTo>
                      <a:pt x="127514" y="272607"/>
                      <a:pt x="128092" y="268965"/>
                      <a:pt x="127514" y="265932"/>
                    </a:cubicBezTo>
                    <a:cubicBezTo>
                      <a:pt x="125199" y="250154"/>
                      <a:pt x="122883" y="234377"/>
                      <a:pt x="120568" y="218599"/>
                    </a:cubicBezTo>
                    <a:cubicBezTo>
                      <a:pt x="120568" y="216779"/>
                      <a:pt x="119411" y="214351"/>
                      <a:pt x="119989" y="213138"/>
                    </a:cubicBezTo>
                    <a:cubicBezTo>
                      <a:pt x="123462" y="201001"/>
                      <a:pt x="119411" y="188258"/>
                      <a:pt x="122883" y="176122"/>
                    </a:cubicBezTo>
                    <a:cubicBezTo>
                      <a:pt x="127514" y="159131"/>
                      <a:pt x="130986" y="141532"/>
                      <a:pt x="134459" y="123935"/>
                    </a:cubicBezTo>
                    <a:cubicBezTo>
                      <a:pt x="136774" y="113012"/>
                      <a:pt x="140247" y="102696"/>
                      <a:pt x="147192" y="94807"/>
                    </a:cubicBezTo>
                    <a:cubicBezTo>
                      <a:pt x="155874" y="84491"/>
                      <a:pt x="161662" y="72354"/>
                      <a:pt x="166871" y="60218"/>
                    </a:cubicBezTo>
                    <a:cubicBezTo>
                      <a:pt x="174395" y="43227"/>
                      <a:pt x="187128" y="31090"/>
                      <a:pt x="200441" y="20167"/>
                    </a:cubicBezTo>
                    <a:cubicBezTo>
                      <a:pt x="214910" y="8638"/>
                      <a:pt x="232273" y="4997"/>
                      <a:pt x="250216" y="3784"/>
                    </a:cubicBezTo>
                    <a:cubicBezTo>
                      <a:pt x="262949" y="3176"/>
                      <a:pt x="275683" y="4997"/>
                      <a:pt x="288416" y="749"/>
                    </a:cubicBezTo>
                    <a:close/>
                  </a:path>
                </a:pathLst>
              </a:custGeom>
              <a:solidFill>
                <a:schemeClr val="accent3">
                  <a:alpha val="40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wrap="square" rtlCol="0" anchor="ctr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242" name="Freeform: Shape 65">
                <a:extLst>
                  <a:ext uri="{FF2B5EF4-FFF2-40B4-BE49-F238E27FC236}">
                    <a16:creationId xmlns="" xmlns:a16="http://schemas.microsoft.com/office/drawing/2014/main" id="{A789D30C-D066-4CE5-B65F-F66783F723AA}"/>
                  </a:ext>
                </a:extLst>
              </p:cNvPr>
              <p:cNvSpPr/>
              <p:nvPr/>
            </p:nvSpPr>
            <p:spPr>
              <a:xfrm rot="2820233">
                <a:off x="10947190" y="2989688"/>
                <a:ext cx="807878" cy="613904"/>
              </a:xfrm>
              <a:custGeom>
                <a:avLst/>
                <a:gdLst>
                  <a:gd name="connsiteX0" fmla="*/ 762128 w 807878"/>
                  <a:gd name="connsiteY0" fmla="*/ 300535 h 613904"/>
                  <a:gd name="connsiteX1" fmla="*/ 761401 w 807878"/>
                  <a:gd name="connsiteY1" fmla="*/ 303085 h 613904"/>
                  <a:gd name="connsiteX2" fmla="*/ 757735 w 807878"/>
                  <a:gd name="connsiteY2" fmla="*/ 306179 h 613904"/>
                  <a:gd name="connsiteX3" fmla="*/ 763387 w 807878"/>
                  <a:gd name="connsiteY3" fmla="*/ 306179 h 613904"/>
                  <a:gd name="connsiteX4" fmla="*/ 554888 w 807878"/>
                  <a:gd name="connsiteY4" fmla="*/ 24151 h 613904"/>
                  <a:gd name="connsiteX5" fmla="*/ 611707 w 807878"/>
                  <a:gd name="connsiteY5" fmla="*/ 522 h 613904"/>
                  <a:gd name="connsiteX6" fmla="*/ 742363 w 807878"/>
                  <a:gd name="connsiteY6" fmla="*/ 134626 h 613904"/>
                  <a:gd name="connsiteX7" fmla="*/ 806249 w 807878"/>
                  <a:gd name="connsiteY7" fmla="*/ 319871 h 613904"/>
                  <a:gd name="connsiteX8" fmla="*/ 797521 w 807878"/>
                  <a:gd name="connsiteY8" fmla="*/ 529910 h 613904"/>
                  <a:gd name="connsiteX9" fmla="*/ 794673 w 807878"/>
                  <a:gd name="connsiteY9" fmla="*/ 571780 h 613904"/>
                  <a:gd name="connsiteX10" fmla="*/ 749611 w 807878"/>
                  <a:gd name="connsiteY10" fmla="*/ 613558 h 613904"/>
                  <a:gd name="connsiteX11" fmla="*/ 445530 w 807878"/>
                  <a:gd name="connsiteY11" fmla="*/ 555785 h 613904"/>
                  <a:gd name="connsiteX12" fmla="*/ 398078 w 807878"/>
                  <a:gd name="connsiteY12" fmla="*/ 540304 h 613904"/>
                  <a:gd name="connsiteX13" fmla="*/ 373714 w 807878"/>
                  <a:gd name="connsiteY13" fmla="*/ 537011 h 613904"/>
                  <a:gd name="connsiteX14" fmla="*/ 181645 w 807878"/>
                  <a:gd name="connsiteY14" fmla="*/ 558352 h 613904"/>
                  <a:gd name="connsiteX15" fmla="*/ 89973 w 807878"/>
                  <a:gd name="connsiteY15" fmla="*/ 553558 h 613904"/>
                  <a:gd name="connsiteX16" fmla="*/ 148174 w 807878"/>
                  <a:gd name="connsiteY16" fmla="*/ 540339 h 613904"/>
                  <a:gd name="connsiteX17" fmla="*/ 217023 w 807878"/>
                  <a:gd name="connsiteY17" fmla="*/ 522935 h 613904"/>
                  <a:gd name="connsiteX18" fmla="*/ 358154 w 807878"/>
                  <a:gd name="connsiteY18" fmla="*/ 487654 h 613904"/>
                  <a:gd name="connsiteX19" fmla="*/ 393815 w 807878"/>
                  <a:gd name="connsiteY19" fmla="*/ 455237 h 613904"/>
                  <a:gd name="connsiteX20" fmla="*/ 433174 w 807878"/>
                  <a:gd name="connsiteY20" fmla="*/ 434723 h 613904"/>
                  <a:gd name="connsiteX21" fmla="*/ 442403 w 807878"/>
                  <a:gd name="connsiteY21" fmla="*/ 415545 h 613904"/>
                  <a:gd name="connsiteX22" fmla="*/ 363621 w 807878"/>
                  <a:gd name="connsiteY22" fmla="*/ 220741 h 613904"/>
                  <a:gd name="connsiteX23" fmla="*/ 32983 w 807878"/>
                  <a:gd name="connsiteY23" fmla="*/ 366827 h 613904"/>
                  <a:gd name="connsiteX24" fmla="*/ 200 w 807878"/>
                  <a:gd name="connsiteY24" fmla="*/ 365692 h 613904"/>
                  <a:gd name="connsiteX25" fmla="*/ 68087 w 807878"/>
                  <a:gd name="connsiteY25" fmla="*/ 323722 h 613904"/>
                  <a:gd name="connsiteX26" fmla="*/ 156235 w 807878"/>
                  <a:gd name="connsiteY26" fmla="*/ 281651 h 613904"/>
                  <a:gd name="connsiteX27" fmla="*/ 342470 w 807878"/>
                  <a:gd name="connsiteY27" fmla="*/ 185830 h 613904"/>
                  <a:gd name="connsiteX28" fmla="*/ 349988 w 807878"/>
                  <a:gd name="connsiteY28" fmla="*/ 130962 h 613904"/>
                  <a:gd name="connsiteX29" fmla="*/ 554888 w 807878"/>
                  <a:gd name="connsiteY29" fmla="*/ 24151 h 6139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807878" h="613904">
                    <a:moveTo>
                      <a:pt x="762128" y="300535"/>
                    </a:moveTo>
                    <a:lnTo>
                      <a:pt x="761401" y="303085"/>
                    </a:lnTo>
                    <a:lnTo>
                      <a:pt x="757735" y="306179"/>
                    </a:lnTo>
                    <a:lnTo>
                      <a:pt x="763387" y="306179"/>
                    </a:lnTo>
                    <a:close/>
                    <a:moveTo>
                      <a:pt x="554888" y="24151"/>
                    </a:moveTo>
                    <a:cubicBezTo>
                      <a:pt x="578389" y="13491"/>
                      <a:pt x="598530" y="5021"/>
                      <a:pt x="611707" y="522"/>
                    </a:cubicBezTo>
                    <a:cubicBezTo>
                      <a:pt x="648813" y="-8262"/>
                      <a:pt x="721588" y="96092"/>
                      <a:pt x="742363" y="134626"/>
                    </a:cubicBezTo>
                    <a:cubicBezTo>
                      <a:pt x="768325" y="182779"/>
                      <a:pt x="800060" y="252835"/>
                      <a:pt x="806249" y="319871"/>
                    </a:cubicBezTo>
                    <a:cubicBezTo>
                      <a:pt x="812335" y="389033"/>
                      <a:pt x="799559" y="460282"/>
                      <a:pt x="797521" y="529910"/>
                    </a:cubicBezTo>
                    <a:cubicBezTo>
                      <a:pt x="797298" y="543546"/>
                      <a:pt x="796832" y="557810"/>
                      <a:pt x="794673" y="571780"/>
                    </a:cubicBezTo>
                    <a:cubicBezTo>
                      <a:pt x="792089" y="603641"/>
                      <a:pt x="807801" y="616223"/>
                      <a:pt x="749611" y="613558"/>
                    </a:cubicBezTo>
                    <a:cubicBezTo>
                      <a:pt x="691421" y="610893"/>
                      <a:pt x="504120" y="567995"/>
                      <a:pt x="445530" y="555785"/>
                    </a:cubicBezTo>
                    <a:cubicBezTo>
                      <a:pt x="431904" y="550871"/>
                      <a:pt x="413072" y="538887"/>
                      <a:pt x="398078" y="540304"/>
                    </a:cubicBezTo>
                    <a:cubicBezTo>
                      <a:pt x="389913" y="537143"/>
                      <a:pt x="382082" y="535918"/>
                      <a:pt x="373714" y="537011"/>
                    </a:cubicBezTo>
                    <a:cubicBezTo>
                      <a:pt x="309384" y="544607"/>
                      <a:pt x="245743" y="546693"/>
                      <a:pt x="181645" y="558352"/>
                    </a:cubicBezTo>
                    <a:cubicBezTo>
                      <a:pt x="173035" y="560074"/>
                      <a:pt x="80886" y="574234"/>
                      <a:pt x="89973" y="553558"/>
                    </a:cubicBezTo>
                    <a:cubicBezTo>
                      <a:pt x="94300" y="543316"/>
                      <a:pt x="137821" y="542830"/>
                      <a:pt x="148174" y="540339"/>
                    </a:cubicBezTo>
                    <a:lnTo>
                      <a:pt x="217023" y="522935"/>
                    </a:lnTo>
                    <a:lnTo>
                      <a:pt x="358154" y="487654"/>
                    </a:lnTo>
                    <a:cubicBezTo>
                      <a:pt x="372621" y="483866"/>
                      <a:pt x="381658" y="464253"/>
                      <a:pt x="393815" y="455237"/>
                    </a:cubicBezTo>
                    <a:cubicBezTo>
                      <a:pt x="405537" y="446413"/>
                      <a:pt x="420540" y="440305"/>
                      <a:pt x="433174" y="434723"/>
                    </a:cubicBezTo>
                    <a:cubicBezTo>
                      <a:pt x="441887" y="430874"/>
                      <a:pt x="445766" y="425515"/>
                      <a:pt x="442403" y="415545"/>
                    </a:cubicBezTo>
                    <a:cubicBezTo>
                      <a:pt x="430811" y="379882"/>
                      <a:pt x="407335" y="251153"/>
                      <a:pt x="363621" y="220741"/>
                    </a:cubicBezTo>
                    <a:cubicBezTo>
                      <a:pt x="302879" y="235083"/>
                      <a:pt x="143196" y="318132"/>
                      <a:pt x="32983" y="366827"/>
                    </a:cubicBezTo>
                    <a:cubicBezTo>
                      <a:pt x="24706" y="370484"/>
                      <a:pt x="-2597" y="384110"/>
                      <a:pt x="200" y="365692"/>
                    </a:cubicBezTo>
                    <a:cubicBezTo>
                      <a:pt x="3047" y="346211"/>
                      <a:pt x="54339" y="330317"/>
                      <a:pt x="68087" y="323722"/>
                    </a:cubicBezTo>
                    <a:cubicBezTo>
                      <a:pt x="97517" y="310199"/>
                      <a:pt x="127382" y="296482"/>
                      <a:pt x="156235" y="281651"/>
                    </a:cubicBezTo>
                    <a:cubicBezTo>
                      <a:pt x="201965" y="258669"/>
                      <a:pt x="310178" y="210945"/>
                      <a:pt x="342470" y="185830"/>
                    </a:cubicBezTo>
                    <a:cubicBezTo>
                      <a:pt x="374762" y="160715"/>
                      <a:pt x="361239" y="165693"/>
                      <a:pt x="349988" y="130962"/>
                    </a:cubicBezTo>
                    <a:cubicBezTo>
                      <a:pt x="383643" y="107799"/>
                      <a:pt x="484385" y="56129"/>
                      <a:pt x="554888" y="24151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229" name="Group 228">
              <a:extLst>
                <a:ext uri="{FF2B5EF4-FFF2-40B4-BE49-F238E27FC236}">
                  <a16:creationId xmlns="" xmlns:a16="http://schemas.microsoft.com/office/drawing/2014/main" id="{00A00103-E922-40FC-863D-C0B08F7CF469}"/>
                </a:ext>
              </a:extLst>
            </p:cNvPr>
            <p:cNvGrpSpPr/>
            <p:nvPr userDrawn="1"/>
          </p:nvGrpSpPr>
          <p:grpSpPr>
            <a:xfrm>
              <a:off x="-32179" y="2877839"/>
              <a:ext cx="1678552" cy="1768022"/>
              <a:chOff x="3397889" y="2045088"/>
              <a:chExt cx="1922987" cy="2025485"/>
            </a:xfrm>
          </p:grpSpPr>
          <p:sp>
            <p:nvSpPr>
              <p:cNvPr id="239" name="Freeform: Shape 62">
                <a:extLst>
                  <a:ext uri="{FF2B5EF4-FFF2-40B4-BE49-F238E27FC236}">
                    <a16:creationId xmlns="" xmlns:a16="http://schemas.microsoft.com/office/drawing/2014/main" id="{9710E7EA-1011-4C1F-A182-90B754837E6F}"/>
                  </a:ext>
                </a:extLst>
              </p:cNvPr>
              <p:cNvSpPr/>
              <p:nvPr/>
            </p:nvSpPr>
            <p:spPr>
              <a:xfrm>
                <a:off x="3446463" y="2045088"/>
                <a:ext cx="1874413" cy="2025485"/>
              </a:xfrm>
              <a:custGeom>
                <a:avLst/>
                <a:gdLst>
                  <a:gd name="connsiteX0" fmla="*/ 68355 w 503430"/>
                  <a:gd name="connsiteY0" fmla="*/ 631 h 544005"/>
                  <a:gd name="connsiteX1" fmla="*/ 94102 w 503430"/>
                  <a:gd name="connsiteY1" fmla="*/ 3435 h 544005"/>
                  <a:gd name="connsiteX2" fmla="*/ 170482 w 503430"/>
                  <a:gd name="connsiteY2" fmla="*/ 8816 h 544005"/>
                  <a:gd name="connsiteX3" fmla="*/ 243430 w 503430"/>
                  <a:gd name="connsiteY3" fmla="*/ 33031 h 544005"/>
                  <a:gd name="connsiteX4" fmla="*/ 265744 w 503430"/>
                  <a:gd name="connsiteY4" fmla="*/ 35722 h 544005"/>
                  <a:gd name="connsiteX5" fmla="*/ 290631 w 503430"/>
                  <a:gd name="connsiteY5" fmla="*/ 52762 h 544005"/>
                  <a:gd name="connsiteX6" fmla="*/ 300072 w 503430"/>
                  <a:gd name="connsiteY6" fmla="*/ 76080 h 544005"/>
                  <a:gd name="connsiteX7" fmla="*/ 304363 w 503430"/>
                  <a:gd name="connsiteY7" fmla="*/ 151416 h 544005"/>
                  <a:gd name="connsiteX8" fmla="*/ 301789 w 503430"/>
                  <a:gd name="connsiteY8" fmla="*/ 160385 h 544005"/>
                  <a:gd name="connsiteX9" fmla="*/ 273467 w 503430"/>
                  <a:gd name="connsiteY9" fmla="*/ 294018 h 544005"/>
                  <a:gd name="connsiteX10" fmla="*/ 291490 w 503430"/>
                  <a:gd name="connsiteY10" fmla="*/ 332583 h 544005"/>
                  <a:gd name="connsiteX11" fmla="*/ 429661 w 503430"/>
                  <a:gd name="connsiteY11" fmla="*/ 424960 h 544005"/>
                  <a:gd name="connsiteX12" fmla="*/ 502676 w 503430"/>
                  <a:gd name="connsiteY12" fmla="*/ 537838 h 544005"/>
                  <a:gd name="connsiteX13" fmla="*/ 503430 w 503430"/>
                  <a:gd name="connsiteY13" fmla="*/ 544005 h 544005"/>
                  <a:gd name="connsiteX14" fmla="*/ 9550 w 503430"/>
                  <a:gd name="connsiteY14" fmla="*/ 544005 h 544005"/>
                  <a:gd name="connsiteX15" fmla="*/ 9997 w 503430"/>
                  <a:gd name="connsiteY15" fmla="*/ 530789 h 544005"/>
                  <a:gd name="connsiteX16" fmla="*/ 27161 w 503430"/>
                  <a:gd name="connsiteY16" fmla="*/ 488636 h 544005"/>
                  <a:gd name="connsiteX17" fmla="*/ 98393 w 503430"/>
                  <a:gd name="connsiteY17" fmla="*/ 424960 h 544005"/>
                  <a:gd name="connsiteX18" fmla="*/ 123280 w 503430"/>
                  <a:gd name="connsiteY18" fmla="*/ 389085 h 544005"/>
                  <a:gd name="connsiteX19" fmla="*/ 87236 w 503430"/>
                  <a:gd name="connsiteY19" fmla="*/ 357695 h 544005"/>
                  <a:gd name="connsiteX20" fmla="*/ 70072 w 503430"/>
                  <a:gd name="connsiteY20" fmla="*/ 355901 h 544005"/>
                  <a:gd name="connsiteX21" fmla="*/ 37459 w 503430"/>
                  <a:gd name="connsiteY21" fmla="*/ 319130 h 544005"/>
                  <a:gd name="connsiteX22" fmla="*/ 6565 w 503430"/>
                  <a:gd name="connsiteY22" fmla="*/ 242000 h 544005"/>
                  <a:gd name="connsiteX23" fmla="*/ 8280 w 503430"/>
                  <a:gd name="connsiteY23" fmla="*/ 207919 h 544005"/>
                  <a:gd name="connsiteX24" fmla="*/ 20295 w 503430"/>
                  <a:gd name="connsiteY24" fmla="*/ 154107 h 544005"/>
                  <a:gd name="connsiteX25" fmla="*/ 21154 w 503430"/>
                  <a:gd name="connsiteY25" fmla="*/ 145139 h 544005"/>
                  <a:gd name="connsiteX26" fmla="*/ 38318 w 503430"/>
                  <a:gd name="connsiteY26" fmla="*/ 58143 h 544005"/>
                  <a:gd name="connsiteX27" fmla="*/ 26303 w 503430"/>
                  <a:gd name="connsiteY27" fmla="*/ 27649 h 544005"/>
                  <a:gd name="connsiteX28" fmla="*/ 47759 w 503430"/>
                  <a:gd name="connsiteY28" fmla="*/ 13300 h 544005"/>
                  <a:gd name="connsiteX29" fmla="*/ 68355 w 503430"/>
                  <a:gd name="connsiteY29" fmla="*/ 631 h 5440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503430" h="544005">
                    <a:moveTo>
                      <a:pt x="68355" y="631"/>
                    </a:moveTo>
                    <a:cubicBezTo>
                      <a:pt x="76079" y="-826"/>
                      <a:pt x="84661" y="295"/>
                      <a:pt x="94102" y="3435"/>
                    </a:cubicBezTo>
                    <a:cubicBezTo>
                      <a:pt x="118990" y="10609"/>
                      <a:pt x="144736" y="7918"/>
                      <a:pt x="170482" y="8816"/>
                    </a:cubicBezTo>
                    <a:cubicBezTo>
                      <a:pt x="196228" y="10609"/>
                      <a:pt x="221975" y="15991"/>
                      <a:pt x="243430" y="33031"/>
                    </a:cubicBezTo>
                    <a:cubicBezTo>
                      <a:pt x="252012" y="39309"/>
                      <a:pt x="257162" y="39309"/>
                      <a:pt x="265744" y="35722"/>
                    </a:cubicBezTo>
                    <a:cubicBezTo>
                      <a:pt x="280333" y="29443"/>
                      <a:pt x="289774" y="35722"/>
                      <a:pt x="290631" y="52762"/>
                    </a:cubicBezTo>
                    <a:cubicBezTo>
                      <a:pt x="291490" y="62627"/>
                      <a:pt x="295781" y="68905"/>
                      <a:pt x="300072" y="76080"/>
                    </a:cubicBezTo>
                    <a:cubicBezTo>
                      <a:pt x="320669" y="105677"/>
                      <a:pt x="321527" y="118233"/>
                      <a:pt x="304363" y="151416"/>
                    </a:cubicBezTo>
                    <a:cubicBezTo>
                      <a:pt x="302646" y="154107"/>
                      <a:pt x="302646" y="157695"/>
                      <a:pt x="301789" y="160385"/>
                    </a:cubicBezTo>
                    <a:cubicBezTo>
                      <a:pt x="292347" y="205228"/>
                      <a:pt x="287199" y="250071"/>
                      <a:pt x="273467" y="294018"/>
                    </a:cubicBezTo>
                    <a:cubicBezTo>
                      <a:pt x="268318" y="310161"/>
                      <a:pt x="276900" y="326305"/>
                      <a:pt x="291490" y="332583"/>
                    </a:cubicBezTo>
                    <a:cubicBezTo>
                      <a:pt x="342124" y="355901"/>
                      <a:pt x="383318" y="395363"/>
                      <a:pt x="429661" y="424960"/>
                    </a:cubicBezTo>
                    <a:cubicBezTo>
                      <a:pt x="471499" y="451866"/>
                      <a:pt x="493061" y="491383"/>
                      <a:pt x="502676" y="537838"/>
                    </a:cubicBezTo>
                    <a:lnTo>
                      <a:pt x="503430" y="544005"/>
                    </a:lnTo>
                    <a:lnTo>
                      <a:pt x="9550" y="544005"/>
                    </a:lnTo>
                    <a:lnTo>
                      <a:pt x="9997" y="530789"/>
                    </a:lnTo>
                    <a:cubicBezTo>
                      <a:pt x="12572" y="514646"/>
                      <a:pt x="15147" y="499399"/>
                      <a:pt x="27161" y="488636"/>
                    </a:cubicBezTo>
                    <a:cubicBezTo>
                      <a:pt x="51191" y="467112"/>
                      <a:pt x="71788" y="442897"/>
                      <a:pt x="98393" y="424960"/>
                    </a:cubicBezTo>
                    <a:cubicBezTo>
                      <a:pt x="110407" y="416887"/>
                      <a:pt x="126713" y="408816"/>
                      <a:pt x="123280" y="389085"/>
                    </a:cubicBezTo>
                    <a:cubicBezTo>
                      <a:pt x="119848" y="368457"/>
                      <a:pt x="103542" y="362179"/>
                      <a:pt x="87236" y="357695"/>
                    </a:cubicBezTo>
                    <a:cubicBezTo>
                      <a:pt x="82087" y="355901"/>
                      <a:pt x="76079" y="356798"/>
                      <a:pt x="70072" y="355901"/>
                    </a:cubicBezTo>
                    <a:cubicBezTo>
                      <a:pt x="40893" y="354107"/>
                      <a:pt x="40034" y="350519"/>
                      <a:pt x="37459" y="319130"/>
                    </a:cubicBezTo>
                    <a:cubicBezTo>
                      <a:pt x="35744" y="290430"/>
                      <a:pt x="36601" y="259937"/>
                      <a:pt x="6565" y="242000"/>
                    </a:cubicBezTo>
                    <a:cubicBezTo>
                      <a:pt x="-5451" y="233031"/>
                      <a:pt x="1414" y="217784"/>
                      <a:pt x="8280" y="207919"/>
                    </a:cubicBezTo>
                    <a:cubicBezTo>
                      <a:pt x="19437" y="191776"/>
                      <a:pt x="32311" y="176528"/>
                      <a:pt x="20295" y="154107"/>
                    </a:cubicBezTo>
                    <a:cubicBezTo>
                      <a:pt x="19437" y="152314"/>
                      <a:pt x="20295" y="146933"/>
                      <a:pt x="21154" y="145139"/>
                    </a:cubicBezTo>
                    <a:cubicBezTo>
                      <a:pt x="40034" y="119130"/>
                      <a:pt x="34026" y="87740"/>
                      <a:pt x="38318" y="58143"/>
                    </a:cubicBezTo>
                    <a:cubicBezTo>
                      <a:pt x="40893" y="43793"/>
                      <a:pt x="33169" y="36618"/>
                      <a:pt x="26303" y="27649"/>
                    </a:cubicBezTo>
                    <a:cubicBezTo>
                      <a:pt x="33169" y="21372"/>
                      <a:pt x="41751" y="21372"/>
                      <a:pt x="47759" y="13300"/>
                    </a:cubicBezTo>
                    <a:cubicBezTo>
                      <a:pt x="53766" y="6125"/>
                      <a:pt x="60632" y="2089"/>
                      <a:pt x="68355" y="631"/>
                    </a:cubicBezTo>
                    <a:close/>
                  </a:path>
                </a:pathLst>
              </a:custGeom>
              <a:solidFill>
                <a:schemeClr val="accent4">
                  <a:alpha val="40000"/>
                </a:schemeClr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1400" dirty="0">
                  <a:solidFill>
                    <a:schemeClr val="lt1"/>
                  </a:solidFill>
                </a:endParaRPr>
              </a:p>
            </p:txBody>
          </p:sp>
          <p:sp>
            <p:nvSpPr>
              <p:cNvPr id="240" name="Freeform: Shape 63">
                <a:extLst>
                  <a:ext uri="{FF2B5EF4-FFF2-40B4-BE49-F238E27FC236}">
                    <a16:creationId xmlns="" xmlns:a16="http://schemas.microsoft.com/office/drawing/2014/main" id="{2E17FEF9-8CFF-4E74-8EF3-B31939B754D4}"/>
                  </a:ext>
                </a:extLst>
              </p:cNvPr>
              <p:cNvSpPr/>
              <p:nvPr/>
            </p:nvSpPr>
            <p:spPr>
              <a:xfrm rot="20127099" flipH="1">
                <a:off x="3397889" y="2696783"/>
                <a:ext cx="807878" cy="613904"/>
              </a:xfrm>
              <a:custGeom>
                <a:avLst/>
                <a:gdLst>
                  <a:gd name="connsiteX0" fmla="*/ 762128 w 807878"/>
                  <a:gd name="connsiteY0" fmla="*/ 300535 h 613904"/>
                  <a:gd name="connsiteX1" fmla="*/ 761401 w 807878"/>
                  <a:gd name="connsiteY1" fmla="*/ 303085 h 613904"/>
                  <a:gd name="connsiteX2" fmla="*/ 757735 w 807878"/>
                  <a:gd name="connsiteY2" fmla="*/ 306179 h 613904"/>
                  <a:gd name="connsiteX3" fmla="*/ 763387 w 807878"/>
                  <a:gd name="connsiteY3" fmla="*/ 306179 h 613904"/>
                  <a:gd name="connsiteX4" fmla="*/ 554888 w 807878"/>
                  <a:gd name="connsiteY4" fmla="*/ 24151 h 613904"/>
                  <a:gd name="connsiteX5" fmla="*/ 611707 w 807878"/>
                  <a:gd name="connsiteY5" fmla="*/ 522 h 613904"/>
                  <a:gd name="connsiteX6" fmla="*/ 742363 w 807878"/>
                  <a:gd name="connsiteY6" fmla="*/ 134626 h 613904"/>
                  <a:gd name="connsiteX7" fmla="*/ 806249 w 807878"/>
                  <a:gd name="connsiteY7" fmla="*/ 319871 h 613904"/>
                  <a:gd name="connsiteX8" fmla="*/ 797521 w 807878"/>
                  <a:gd name="connsiteY8" fmla="*/ 529910 h 613904"/>
                  <a:gd name="connsiteX9" fmla="*/ 794673 w 807878"/>
                  <a:gd name="connsiteY9" fmla="*/ 571780 h 613904"/>
                  <a:gd name="connsiteX10" fmla="*/ 749611 w 807878"/>
                  <a:gd name="connsiteY10" fmla="*/ 613558 h 613904"/>
                  <a:gd name="connsiteX11" fmla="*/ 445530 w 807878"/>
                  <a:gd name="connsiteY11" fmla="*/ 555785 h 613904"/>
                  <a:gd name="connsiteX12" fmla="*/ 398078 w 807878"/>
                  <a:gd name="connsiteY12" fmla="*/ 540304 h 613904"/>
                  <a:gd name="connsiteX13" fmla="*/ 373714 w 807878"/>
                  <a:gd name="connsiteY13" fmla="*/ 537011 h 613904"/>
                  <a:gd name="connsiteX14" fmla="*/ 181645 w 807878"/>
                  <a:gd name="connsiteY14" fmla="*/ 558352 h 613904"/>
                  <a:gd name="connsiteX15" fmla="*/ 89973 w 807878"/>
                  <a:gd name="connsiteY15" fmla="*/ 553558 h 613904"/>
                  <a:gd name="connsiteX16" fmla="*/ 148174 w 807878"/>
                  <a:gd name="connsiteY16" fmla="*/ 540339 h 613904"/>
                  <a:gd name="connsiteX17" fmla="*/ 217023 w 807878"/>
                  <a:gd name="connsiteY17" fmla="*/ 522935 h 613904"/>
                  <a:gd name="connsiteX18" fmla="*/ 358154 w 807878"/>
                  <a:gd name="connsiteY18" fmla="*/ 487654 h 613904"/>
                  <a:gd name="connsiteX19" fmla="*/ 393815 w 807878"/>
                  <a:gd name="connsiteY19" fmla="*/ 455237 h 613904"/>
                  <a:gd name="connsiteX20" fmla="*/ 433174 w 807878"/>
                  <a:gd name="connsiteY20" fmla="*/ 434723 h 613904"/>
                  <a:gd name="connsiteX21" fmla="*/ 442403 w 807878"/>
                  <a:gd name="connsiteY21" fmla="*/ 415545 h 613904"/>
                  <a:gd name="connsiteX22" fmla="*/ 363621 w 807878"/>
                  <a:gd name="connsiteY22" fmla="*/ 220741 h 613904"/>
                  <a:gd name="connsiteX23" fmla="*/ 32983 w 807878"/>
                  <a:gd name="connsiteY23" fmla="*/ 366827 h 613904"/>
                  <a:gd name="connsiteX24" fmla="*/ 200 w 807878"/>
                  <a:gd name="connsiteY24" fmla="*/ 365692 h 613904"/>
                  <a:gd name="connsiteX25" fmla="*/ 68087 w 807878"/>
                  <a:gd name="connsiteY25" fmla="*/ 323722 h 613904"/>
                  <a:gd name="connsiteX26" fmla="*/ 156235 w 807878"/>
                  <a:gd name="connsiteY26" fmla="*/ 281651 h 613904"/>
                  <a:gd name="connsiteX27" fmla="*/ 342470 w 807878"/>
                  <a:gd name="connsiteY27" fmla="*/ 185830 h 613904"/>
                  <a:gd name="connsiteX28" fmla="*/ 349988 w 807878"/>
                  <a:gd name="connsiteY28" fmla="*/ 130962 h 613904"/>
                  <a:gd name="connsiteX29" fmla="*/ 554888 w 807878"/>
                  <a:gd name="connsiteY29" fmla="*/ 24151 h 6139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807878" h="613904">
                    <a:moveTo>
                      <a:pt x="762128" y="300535"/>
                    </a:moveTo>
                    <a:lnTo>
                      <a:pt x="761401" y="303085"/>
                    </a:lnTo>
                    <a:lnTo>
                      <a:pt x="757735" y="306179"/>
                    </a:lnTo>
                    <a:lnTo>
                      <a:pt x="763387" y="306179"/>
                    </a:lnTo>
                    <a:close/>
                    <a:moveTo>
                      <a:pt x="554888" y="24151"/>
                    </a:moveTo>
                    <a:cubicBezTo>
                      <a:pt x="578389" y="13491"/>
                      <a:pt x="598530" y="5021"/>
                      <a:pt x="611707" y="522"/>
                    </a:cubicBezTo>
                    <a:cubicBezTo>
                      <a:pt x="648813" y="-8262"/>
                      <a:pt x="721588" y="96092"/>
                      <a:pt x="742363" y="134626"/>
                    </a:cubicBezTo>
                    <a:cubicBezTo>
                      <a:pt x="768325" y="182779"/>
                      <a:pt x="800060" y="252835"/>
                      <a:pt x="806249" y="319871"/>
                    </a:cubicBezTo>
                    <a:cubicBezTo>
                      <a:pt x="812335" y="389033"/>
                      <a:pt x="799559" y="460282"/>
                      <a:pt x="797521" y="529910"/>
                    </a:cubicBezTo>
                    <a:cubicBezTo>
                      <a:pt x="797298" y="543546"/>
                      <a:pt x="796832" y="557810"/>
                      <a:pt x="794673" y="571780"/>
                    </a:cubicBezTo>
                    <a:cubicBezTo>
                      <a:pt x="792089" y="603641"/>
                      <a:pt x="807801" y="616223"/>
                      <a:pt x="749611" y="613558"/>
                    </a:cubicBezTo>
                    <a:cubicBezTo>
                      <a:pt x="691421" y="610893"/>
                      <a:pt x="504120" y="567995"/>
                      <a:pt x="445530" y="555785"/>
                    </a:cubicBezTo>
                    <a:cubicBezTo>
                      <a:pt x="431904" y="550871"/>
                      <a:pt x="413072" y="538887"/>
                      <a:pt x="398078" y="540304"/>
                    </a:cubicBezTo>
                    <a:cubicBezTo>
                      <a:pt x="389913" y="537143"/>
                      <a:pt x="382082" y="535918"/>
                      <a:pt x="373714" y="537011"/>
                    </a:cubicBezTo>
                    <a:cubicBezTo>
                      <a:pt x="309384" y="544607"/>
                      <a:pt x="245743" y="546693"/>
                      <a:pt x="181645" y="558352"/>
                    </a:cubicBezTo>
                    <a:cubicBezTo>
                      <a:pt x="173035" y="560074"/>
                      <a:pt x="80886" y="574234"/>
                      <a:pt x="89973" y="553558"/>
                    </a:cubicBezTo>
                    <a:cubicBezTo>
                      <a:pt x="94300" y="543316"/>
                      <a:pt x="137821" y="542830"/>
                      <a:pt x="148174" y="540339"/>
                    </a:cubicBezTo>
                    <a:lnTo>
                      <a:pt x="217023" y="522935"/>
                    </a:lnTo>
                    <a:lnTo>
                      <a:pt x="358154" y="487654"/>
                    </a:lnTo>
                    <a:cubicBezTo>
                      <a:pt x="372621" y="483866"/>
                      <a:pt x="381658" y="464253"/>
                      <a:pt x="393815" y="455237"/>
                    </a:cubicBezTo>
                    <a:cubicBezTo>
                      <a:pt x="405537" y="446413"/>
                      <a:pt x="420540" y="440305"/>
                      <a:pt x="433174" y="434723"/>
                    </a:cubicBezTo>
                    <a:cubicBezTo>
                      <a:pt x="441887" y="430874"/>
                      <a:pt x="445766" y="425515"/>
                      <a:pt x="442403" y="415545"/>
                    </a:cubicBezTo>
                    <a:cubicBezTo>
                      <a:pt x="430811" y="379882"/>
                      <a:pt x="407335" y="251153"/>
                      <a:pt x="363621" y="220741"/>
                    </a:cubicBezTo>
                    <a:cubicBezTo>
                      <a:pt x="302879" y="235083"/>
                      <a:pt x="143196" y="318132"/>
                      <a:pt x="32983" y="366827"/>
                    </a:cubicBezTo>
                    <a:cubicBezTo>
                      <a:pt x="24706" y="370484"/>
                      <a:pt x="-2597" y="384110"/>
                      <a:pt x="200" y="365692"/>
                    </a:cubicBezTo>
                    <a:cubicBezTo>
                      <a:pt x="3047" y="346211"/>
                      <a:pt x="54339" y="330317"/>
                      <a:pt x="68087" y="323722"/>
                    </a:cubicBezTo>
                    <a:cubicBezTo>
                      <a:pt x="97517" y="310199"/>
                      <a:pt x="127382" y="296482"/>
                      <a:pt x="156235" y="281651"/>
                    </a:cubicBezTo>
                    <a:cubicBezTo>
                      <a:pt x="201965" y="258669"/>
                      <a:pt x="310178" y="210945"/>
                      <a:pt x="342470" y="185830"/>
                    </a:cubicBezTo>
                    <a:cubicBezTo>
                      <a:pt x="374762" y="160715"/>
                      <a:pt x="361239" y="165693"/>
                      <a:pt x="349988" y="130962"/>
                    </a:cubicBezTo>
                    <a:cubicBezTo>
                      <a:pt x="383643" y="107799"/>
                      <a:pt x="484385" y="56129"/>
                      <a:pt x="554888" y="24151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230" name="Group 229">
              <a:extLst>
                <a:ext uri="{FF2B5EF4-FFF2-40B4-BE49-F238E27FC236}">
                  <a16:creationId xmlns="" xmlns:a16="http://schemas.microsoft.com/office/drawing/2014/main" id="{931493D1-A3BF-421B-BE72-319FE3457F11}"/>
                </a:ext>
              </a:extLst>
            </p:cNvPr>
            <p:cNvGrpSpPr/>
            <p:nvPr userDrawn="1"/>
          </p:nvGrpSpPr>
          <p:grpSpPr>
            <a:xfrm>
              <a:off x="8010259" y="2916705"/>
              <a:ext cx="1825255" cy="1721641"/>
              <a:chOff x="9428160" y="2348933"/>
              <a:chExt cx="1825255" cy="1721641"/>
            </a:xfrm>
          </p:grpSpPr>
          <p:sp>
            <p:nvSpPr>
              <p:cNvPr id="237" name="Freeform: Shape 60">
                <a:extLst>
                  <a:ext uri="{FF2B5EF4-FFF2-40B4-BE49-F238E27FC236}">
                    <a16:creationId xmlns="" xmlns:a16="http://schemas.microsoft.com/office/drawing/2014/main" id="{AB8EC439-5BEE-4890-A2CF-7512AFB4748F}"/>
                  </a:ext>
                </a:extLst>
              </p:cNvPr>
              <p:cNvSpPr/>
              <p:nvPr/>
            </p:nvSpPr>
            <p:spPr>
              <a:xfrm>
                <a:off x="9428160" y="2348933"/>
                <a:ext cx="1825255" cy="1721641"/>
              </a:xfrm>
              <a:custGeom>
                <a:avLst/>
                <a:gdLst>
                  <a:gd name="connsiteX0" fmla="*/ 473429 w 720451"/>
                  <a:gd name="connsiteY0" fmla="*/ 130488 h 679553"/>
                  <a:gd name="connsiteX1" fmla="*/ 482297 w 720451"/>
                  <a:gd name="connsiteY1" fmla="*/ 261661 h 679553"/>
                  <a:gd name="connsiteX2" fmla="*/ 473429 w 720451"/>
                  <a:gd name="connsiteY2" fmla="*/ 130488 h 679553"/>
                  <a:gd name="connsiteX3" fmla="*/ 240642 w 720451"/>
                  <a:gd name="connsiteY3" fmla="*/ 792 h 679553"/>
                  <a:gd name="connsiteX4" fmla="*/ 365534 w 720451"/>
                  <a:gd name="connsiteY4" fmla="*/ 18898 h 679553"/>
                  <a:gd name="connsiteX5" fmla="*/ 424285 w 720451"/>
                  <a:gd name="connsiteY5" fmla="*/ 54740 h 679553"/>
                  <a:gd name="connsiteX6" fmla="*/ 441651 w 720451"/>
                  <a:gd name="connsiteY6" fmla="*/ 76171 h 679553"/>
                  <a:gd name="connsiteX7" fmla="*/ 463452 w 720451"/>
                  <a:gd name="connsiteY7" fmla="*/ 62130 h 679553"/>
                  <a:gd name="connsiteX8" fmla="*/ 648942 w 720451"/>
                  <a:gd name="connsiteY8" fmla="*/ 147115 h 679553"/>
                  <a:gd name="connsiteX9" fmla="*/ 618273 w 720451"/>
                  <a:gd name="connsiteY9" fmla="*/ 321520 h 679553"/>
                  <a:gd name="connsiteX10" fmla="*/ 593886 w 720451"/>
                  <a:gd name="connsiteY10" fmla="*/ 360318 h 679553"/>
                  <a:gd name="connsiteX11" fmla="*/ 604232 w 720451"/>
                  <a:gd name="connsiteY11" fmla="*/ 556893 h 679553"/>
                  <a:gd name="connsiteX12" fmla="*/ 608297 w 720451"/>
                  <a:gd name="connsiteY12" fmla="*/ 566870 h 679553"/>
                  <a:gd name="connsiteX13" fmla="*/ 467517 w 720451"/>
                  <a:gd name="connsiteY13" fmla="*/ 447890 h 679553"/>
                  <a:gd name="connsiteX14" fmla="*/ 430197 w 720451"/>
                  <a:gd name="connsiteY14" fmla="*/ 351080 h 679553"/>
                  <a:gd name="connsiteX15" fmla="*/ 385857 w 720451"/>
                  <a:gd name="connsiteY15" fmla="*/ 449368 h 679553"/>
                  <a:gd name="connsiteX16" fmla="*/ 420959 w 720451"/>
                  <a:gd name="connsiteY16" fmla="*/ 490013 h 679553"/>
                  <a:gd name="connsiteX17" fmla="*/ 648573 w 720451"/>
                  <a:gd name="connsiteY17" fmla="*/ 610471 h 679553"/>
                  <a:gd name="connsiteX18" fmla="*/ 664461 w 720451"/>
                  <a:gd name="connsiteY18" fmla="*/ 621925 h 679553"/>
                  <a:gd name="connsiteX19" fmla="*/ 720451 w 720451"/>
                  <a:gd name="connsiteY19" fmla="*/ 679553 h 679553"/>
                  <a:gd name="connsiteX20" fmla="*/ 0 w 720451"/>
                  <a:gd name="connsiteY20" fmla="*/ 679553 h 679553"/>
                  <a:gd name="connsiteX21" fmla="*/ 5639 w 720451"/>
                  <a:gd name="connsiteY21" fmla="*/ 651855 h 679553"/>
                  <a:gd name="connsiteX22" fmla="*/ 158982 w 720451"/>
                  <a:gd name="connsiteY22" fmla="*/ 531028 h 679553"/>
                  <a:gd name="connsiteX23" fmla="*/ 184847 w 720451"/>
                  <a:gd name="connsiteY23" fmla="*/ 523268 h 679553"/>
                  <a:gd name="connsiteX24" fmla="*/ 205909 w 720451"/>
                  <a:gd name="connsiteY24" fmla="*/ 447890 h 679553"/>
                  <a:gd name="connsiteX25" fmla="*/ 194455 w 720451"/>
                  <a:gd name="connsiteY25" fmla="*/ 442717 h 679553"/>
                  <a:gd name="connsiteX26" fmla="*/ 143833 w 720451"/>
                  <a:gd name="connsiteY26" fmla="*/ 441239 h 679553"/>
                  <a:gd name="connsiteX27" fmla="*/ 115012 w 720451"/>
                  <a:gd name="connsiteY27" fmla="*/ 414635 h 679553"/>
                  <a:gd name="connsiteX28" fmla="*/ 113164 w 720451"/>
                  <a:gd name="connsiteY28" fmla="*/ 338148 h 679553"/>
                  <a:gd name="connsiteX29" fmla="*/ 102079 w 720451"/>
                  <a:gd name="connsiteY29" fmla="*/ 321151 h 679553"/>
                  <a:gd name="connsiteX30" fmla="*/ 92102 w 720451"/>
                  <a:gd name="connsiteY30" fmla="*/ 289373 h 679553"/>
                  <a:gd name="connsiteX31" fmla="*/ 96167 w 720451"/>
                  <a:gd name="connsiteY31" fmla="*/ 283092 h 679553"/>
                  <a:gd name="connsiteX32" fmla="*/ 113534 w 720451"/>
                  <a:gd name="connsiteY32" fmla="*/ 216212 h 679553"/>
                  <a:gd name="connsiteX33" fmla="*/ 115751 w 720451"/>
                  <a:gd name="connsiteY33" fmla="*/ 150810 h 679553"/>
                  <a:gd name="connsiteX34" fmla="*/ 135704 w 720451"/>
                  <a:gd name="connsiteY34" fmla="*/ 114968 h 679553"/>
                  <a:gd name="connsiteX35" fmla="*/ 139029 w 720451"/>
                  <a:gd name="connsiteY35" fmla="*/ 105361 h 679553"/>
                  <a:gd name="connsiteX36" fmla="*/ 140877 w 720451"/>
                  <a:gd name="connsiteY36" fmla="*/ 70998 h 679553"/>
                  <a:gd name="connsiteX37" fmla="*/ 240642 w 720451"/>
                  <a:gd name="connsiteY37" fmla="*/ 792 h 6795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720451" h="679553">
                    <a:moveTo>
                      <a:pt x="473429" y="130488"/>
                    </a:moveTo>
                    <a:cubicBezTo>
                      <a:pt x="485992" y="174828"/>
                      <a:pt x="490426" y="217690"/>
                      <a:pt x="482297" y="261661"/>
                    </a:cubicBezTo>
                    <a:cubicBezTo>
                      <a:pt x="512226" y="213256"/>
                      <a:pt x="514813" y="154875"/>
                      <a:pt x="473429" y="130488"/>
                    </a:cubicBezTo>
                    <a:close/>
                    <a:moveTo>
                      <a:pt x="240642" y="792"/>
                    </a:moveTo>
                    <a:cubicBezTo>
                      <a:pt x="282396" y="6704"/>
                      <a:pt x="323780" y="12986"/>
                      <a:pt x="365534" y="18898"/>
                    </a:cubicBezTo>
                    <a:cubicBezTo>
                      <a:pt x="391030" y="22223"/>
                      <a:pt x="410613" y="32939"/>
                      <a:pt x="424285" y="54740"/>
                    </a:cubicBezTo>
                    <a:cubicBezTo>
                      <a:pt x="429458" y="62869"/>
                      <a:pt x="434261" y="73954"/>
                      <a:pt x="441651" y="76171"/>
                    </a:cubicBezTo>
                    <a:cubicBezTo>
                      <a:pt x="446824" y="77649"/>
                      <a:pt x="455693" y="66933"/>
                      <a:pt x="463452" y="62130"/>
                    </a:cubicBezTo>
                    <a:cubicBezTo>
                      <a:pt x="541048" y="12986"/>
                      <a:pt x="630836" y="54370"/>
                      <a:pt x="648942" y="147115"/>
                    </a:cubicBezTo>
                    <a:cubicBezTo>
                      <a:pt x="661136" y="209191"/>
                      <a:pt x="647464" y="266834"/>
                      <a:pt x="618273" y="321520"/>
                    </a:cubicBezTo>
                    <a:cubicBezTo>
                      <a:pt x="610883" y="334822"/>
                      <a:pt x="602754" y="347755"/>
                      <a:pt x="593886" y="360318"/>
                    </a:cubicBezTo>
                    <a:cubicBezTo>
                      <a:pt x="551024" y="421655"/>
                      <a:pt x="545112" y="496295"/>
                      <a:pt x="604232" y="556893"/>
                    </a:cubicBezTo>
                    <a:cubicBezTo>
                      <a:pt x="606819" y="559480"/>
                      <a:pt x="610514" y="561327"/>
                      <a:pt x="608297" y="566870"/>
                    </a:cubicBezTo>
                    <a:cubicBezTo>
                      <a:pt x="555089" y="534353"/>
                      <a:pt x="505206" y="498142"/>
                      <a:pt x="467517" y="447890"/>
                    </a:cubicBezTo>
                    <a:cubicBezTo>
                      <a:pt x="446085" y="419069"/>
                      <a:pt x="431305" y="387661"/>
                      <a:pt x="430197" y="351080"/>
                    </a:cubicBezTo>
                    <a:cubicBezTo>
                      <a:pt x="384009" y="369925"/>
                      <a:pt x="369229" y="403550"/>
                      <a:pt x="385857" y="449368"/>
                    </a:cubicBezTo>
                    <a:cubicBezTo>
                      <a:pt x="392508" y="467473"/>
                      <a:pt x="402854" y="480776"/>
                      <a:pt x="420959" y="490013"/>
                    </a:cubicBezTo>
                    <a:cubicBezTo>
                      <a:pt x="497077" y="529180"/>
                      <a:pt x="572825" y="570195"/>
                      <a:pt x="648573" y="610471"/>
                    </a:cubicBezTo>
                    <a:cubicBezTo>
                      <a:pt x="654485" y="613427"/>
                      <a:pt x="660027" y="616752"/>
                      <a:pt x="664461" y="621925"/>
                    </a:cubicBezTo>
                    <a:lnTo>
                      <a:pt x="720451" y="679553"/>
                    </a:lnTo>
                    <a:lnTo>
                      <a:pt x="0" y="679553"/>
                    </a:lnTo>
                    <a:lnTo>
                      <a:pt x="5639" y="651855"/>
                    </a:lnTo>
                    <a:cubicBezTo>
                      <a:pt x="31504" y="579433"/>
                      <a:pt x="83604" y="540635"/>
                      <a:pt x="158982" y="531028"/>
                    </a:cubicBezTo>
                    <a:cubicBezTo>
                      <a:pt x="168220" y="529919"/>
                      <a:pt x="176718" y="527333"/>
                      <a:pt x="184847" y="523268"/>
                    </a:cubicBezTo>
                    <a:cubicBezTo>
                      <a:pt x="216994" y="507749"/>
                      <a:pt x="225123" y="477820"/>
                      <a:pt x="205909" y="447890"/>
                    </a:cubicBezTo>
                    <a:cubicBezTo>
                      <a:pt x="202584" y="443086"/>
                      <a:pt x="199258" y="442347"/>
                      <a:pt x="194455" y="442717"/>
                    </a:cubicBezTo>
                    <a:cubicBezTo>
                      <a:pt x="177457" y="443456"/>
                      <a:pt x="160830" y="443456"/>
                      <a:pt x="143833" y="441239"/>
                    </a:cubicBezTo>
                    <a:cubicBezTo>
                      <a:pt x="124249" y="438652"/>
                      <a:pt x="119076" y="434218"/>
                      <a:pt x="115012" y="414635"/>
                    </a:cubicBezTo>
                    <a:cubicBezTo>
                      <a:pt x="109839" y="389509"/>
                      <a:pt x="110947" y="363643"/>
                      <a:pt x="113164" y="338148"/>
                    </a:cubicBezTo>
                    <a:cubicBezTo>
                      <a:pt x="113903" y="328541"/>
                      <a:pt x="111317" y="324476"/>
                      <a:pt x="102079" y="321151"/>
                    </a:cubicBezTo>
                    <a:cubicBezTo>
                      <a:pt x="77692" y="312283"/>
                      <a:pt x="78061" y="311913"/>
                      <a:pt x="92102" y="289373"/>
                    </a:cubicBezTo>
                    <a:cubicBezTo>
                      <a:pt x="93580" y="287156"/>
                      <a:pt x="94689" y="284939"/>
                      <a:pt x="96167" y="283092"/>
                    </a:cubicBezTo>
                    <a:cubicBezTo>
                      <a:pt x="110947" y="263139"/>
                      <a:pt x="118707" y="242077"/>
                      <a:pt x="113534" y="216212"/>
                    </a:cubicBezTo>
                    <a:cubicBezTo>
                      <a:pt x="109469" y="194781"/>
                      <a:pt x="110947" y="172611"/>
                      <a:pt x="115751" y="150810"/>
                    </a:cubicBezTo>
                    <a:cubicBezTo>
                      <a:pt x="118707" y="136769"/>
                      <a:pt x="123141" y="123467"/>
                      <a:pt x="135704" y="114968"/>
                    </a:cubicBezTo>
                    <a:cubicBezTo>
                      <a:pt x="139768" y="112382"/>
                      <a:pt x="139399" y="109056"/>
                      <a:pt x="139029" y="105361"/>
                    </a:cubicBezTo>
                    <a:cubicBezTo>
                      <a:pt x="137921" y="93907"/>
                      <a:pt x="138660" y="82452"/>
                      <a:pt x="140877" y="70998"/>
                    </a:cubicBezTo>
                    <a:cubicBezTo>
                      <a:pt x="149745" y="26288"/>
                      <a:pt x="195563" y="-5489"/>
                      <a:pt x="240642" y="792"/>
                    </a:cubicBezTo>
                    <a:close/>
                  </a:path>
                </a:pathLst>
              </a:custGeom>
              <a:solidFill>
                <a:schemeClr val="accent4">
                  <a:alpha val="40000"/>
                </a:schemeClr>
              </a:solidFill>
              <a:ln w="3689" cap="flat">
                <a:noFill/>
                <a:prstDash val="solid"/>
                <a:miter/>
              </a:ln>
            </p:spPr>
            <p:txBody>
              <a:bodyPr wrap="square" rtlCol="0" anchor="ctr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238" name="Freeform: Shape 61">
                <a:extLst>
                  <a:ext uri="{FF2B5EF4-FFF2-40B4-BE49-F238E27FC236}">
                    <a16:creationId xmlns="" xmlns:a16="http://schemas.microsoft.com/office/drawing/2014/main" id="{FEE762DC-9374-4236-A36C-2C4F5557D465}"/>
                  </a:ext>
                </a:extLst>
              </p:cNvPr>
              <p:cNvSpPr/>
              <p:nvPr/>
            </p:nvSpPr>
            <p:spPr>
              <a:xfrm rot="20169760" flipH="1">
                <a:off x="9581743" y="2873668"/>
                <a:ext cx="769808" cy="584975"/>
              </a:xfrm>
              <a:custGeom>
                <a:avLst/>
                <a:gdLst>
                  <a:gd name="connsiteX0" fmla="*/ 762128 w 807878"/>
                  <a:gd name="connsiteY0" fmla="*/ 300535 h 613904"/>
                  <a:gd name="connsiteX1" fmla="*/ 761401 w 807878"/>
                  <a:gd name="connsiteY1" fmla="*/ 303085 h 613904"/>
                  <a:gd name="connsiteX2" fmla="*/ 757735 w 807878"/>
                  <a:gd name="connsiteY2" fmla="*/ 306179 h 613904"/>
                  <a:gd name="connsiteX3" fmla="*/ 763387 w 807878"/>
                  <a:gd name="connsiteY3" fmla="*/ 306179 h 613904"/>
                  <a:gd name="connsiteX4" fmla="*/ 554888 w 807878"/>
                  <a:gd name="connsiteY4" fmla="*/ 24151 h 613904"/>
                  <a:gd name="connsiteX5" fmla="*/ 611707 w 807878"/>
                  <a:gd name="connsiteY5" fmla="*/ 522 h 613904"/>
                  <a:gd name="connsiteX6" fmla="*/ 742363 w 807878"/>
                  <a:gd name="connsiteY6" fmla="*/ 134626 h 613904"/>
                  <a:gd name="connsiteX7" fmla="*/ 806249 w 807878"/>
                  <a:gd name="connsiteY7" fmla="*/ 319871 h 613904"/>
                  <a:gd name="connsiteX8" fmla="*/ 797521 w 807878"/>
                  <a:gd name="connsiteY8" fmla="*/ 529910 h 613904"/>
                  <a:gd name="connsiteX9" fmla="*/ 794673 w 807878"/>
                  <a:gd name="connsiteY9" fmla="*/ 571780 h 613904"/>
                  <a:gd name="connsiteX10" fmla="*/ 749611 w 807878"/>
                  <a:gd name="connsiteY10" fmla="*/ 613558 h 613904"/>
                  <a:gd name="connsiteX11" fmla="*/ 445530 w 807878"/>
                  <a:gd name="connsiteY11" fmla="*/ 555785 h 613904"/>
                  <a:gd name="connsiteX12" fmla="*/ 398078 w 807878"/>
                  <a:gd name="connsiteY12" fmla="*/ 540304 h 613904"/>
                  <a:gd name="connsiteX13" fmla="*/ 373714 w 807878"/>
                  <a:gd name="connsiteY13" fmla="*/ 537011 h 613904"/>
                  <a:gd name="connsiteX14" fmla="*/ 181645 w 807878"/>
                  <a:gd name="connsiteY14" fmla="*/ 558352 h 613904"/>
                  <a:gd name="connsiteX15" fmla="*/ 89973 w 807878"/>
                  <a:gd name="connsiteY15" fmla="*/ 553558 h 613904"/>
                  <a:gd name="connsiteX16" fmla="*/ 148174 w 807878"/>
                  <a:gd name="connsiteY16" fmla="*/ 540339 h 613904"/>
                  <a:gd name="connsiteX17" fmla="*/ 217023 w 807878"/>
                  <a:gd name="connsiteY17" fmla="*/ 522935 h 613904"/>
                  <a:gd name="connsiteX18" fmla="*/ 358154 w 807878"/>
                  <a:gd name="connsiteY18" fmla="*/ 487654 h 613904"/>
                  <a:gd name="connsiteX19" fmla="*/ 393815 w 807878"/>
                  <a:gd name="connsiteY19" fmla="*/ 455237 h 613904"/>
                  <a:gd name="connsiteX20" fmla="*/ 433174 w 807878"/>
                  <a:gd name="connsiteY20" fmla="*/ 434723 h 613904"/>
                  <a:gd name="connsiteX21" fmla="*/ 442403 w 807878"/>
                  <a:gd name="connsiteY21" fmla="*/ 415545 h 613904"/>
                  <a:gd name="connsiteX22" fmla="*/ 363621 w 807878"/>
                  <a:gd name="connsiteY22" fmla="*/ 220741 h 613904"/>
                  <a:gd name="connsiteX23" fmla="*/ 32983 w 807878"/>
                  <a:gd name="connsiteY23" fmla="*/ 366827 h 613904"/>
                  <a:gd name="connsiteX24" fmla="*/ 200 w 807878"/>
                  <a:gd name="connsiteY24" fmla="*/ 365692 h 613904"/>
                  <a:gd name="connsiteX25" fmla="*/ 68087 w 807878"/>
                  <a:gd name="connsiteY25" fmla="*/ 323722 h 613904"/>
                  <a:gd name="connsiteX26" fmla="*/ 156235 w 807878"/>
                  <a:gd name="connsiteY26" fmla="*/ 281651 h 613904"/>
                  <a:gd name="connsiteX27" fmla="*/ 342470 w 807878"/>
                  <a:gd name="connsiteY27" fmla="*/ 185830 h 613904"/>
                  <a:gd name="connsiteX28" fmla="*/ 349988 w 807878"/>
                  <a:gd name="connsiteY28" fmla="*/ 130962 h 613904"/>
                  <a:gd name="connsiteX29" fmla="*/ 554888 w 807878"/>
                  <a:gd name="connsiteY29" fmla="*/ 24151 h 6139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807878" h="613904">
                    <a:moveTo>
                      <a:pt x="762128" y="300535"/>
                    </a:moveTo>
                    <a:lnTo>
                      <a:pt x="761401" y="303085"/>
                    </a:lnTo>
                    <a:lnTo>
                      <a:pt x="757735" y="306179"/>
                    </a:lnTo>
                    <a:lnTo>
                      <a:pt x="763387" y="306179"/>
                    </a:lnTo>
                    <a:close/>
                    <a:moveTo>
                      <a:pt x="554888" y="24151"/>
                    </a:moveTo>
                    <a:cubicBezTo>
                      <a:pt x="578389" y="13491"/>
                      <a:pt x="598530" y="5021"/>
                      <a:pt x="611707" y="522"/>
                    </a:cubicBezTo>
                    <a:cubicBezTo>
                      <a:pt x="648813" y="-8262"/>
                      <a:pt x="721588" y="96092"/>
                      <a:pt x="742363" y="134626"/>
                    </a:cubicBezTo>
                    <a:cubicBezTo>
                      <a:pt x="768325" y="182779"/>
                      <a:pt x="800060" y="252835"/>
                      <a:pt x="806249" y="319871"/>
                    </a:cubicBezTo>
                    <a:cubicBezTo>
                      <a:pt x="812335" y="389033"/>
                      <a:pt x="799559" y="460282"/>
                      <a:pt x="797521" y="529910"/>
                    </a:cubicBezTo>
                    <a:cubicBezTo>
                      <a:pt x="797298" y="543546"/>
                      <a:pt x="796832" y="557810"/>
                      <a:pt x="794673" y="571780"/>
                    </a:cubicBezTo>
                    <a:cubicBezTo>
                      <a:pt x="792089" y="603641"/>
                      <a:pt x="807801" y="616223"/>
                      <a:pt x="749611" y="613558"/>
                    </a:cubicBezTo>
                    <a:cubicBezTo>
                      <a:pt x="691421" y="610893"/>
                      <a:pt x="504120" y="567995"/>
                      <a:pt x="445530" y="555785"/>
                    </a:cubicBezTo>
                    <a:cubicBezTo>
                      <a:pt x="431904" y="550871"/>
                      <a:pt x="413072" y="538887"/>
                      <a:pt x="398078" y="540304"/>
                    </a:cubicBezTo>
                    <a:cubicBezTo>
                      <a:pt x="389913" y="537143"/>
                      <a:pt x="382082" y="535918"/>
                      <a:pt x="373714" y="537011"/>
                    </a:cubicBezTo>
                    <a:cubicBezTo>
                      <a:pt x="309384" y="544607"/>
                      <a:pt x="245743" y="546693"/>
                      <a:pt x="181645" y="558352"/>
                    </a:cubicBezTo>
                    <a:cubicBezTo>
                      <a:pt x="173035" y="560074"/>
                      <a:pt x="80886" y="574234"/>
                      <a:pt x="89973" y="553558"/>
                    </a:cubicBezTo>
                    <a:cubicBezTo>
                      <a:pt x="94300" y="543316"/>
                      <a:pt x="137821" y="542830"/>
                      <a:pt x="148174" y="540339"/>
                    </a:cubicBezTo>
                    <a:lnTo>
                      <a:pt x="217023" y="522935"/>
                    </a:lnTo>
                    <a:lnTo>
                      <a:pt x="358154" y="487654"/>
                    </a:lnTo>
                    <a:cubicBezTo>
                      <a:pt x="372621" y="483866"/>
                      <a:pt x="381658" y="464253"/>
                      <a:pt x="393815" y="455237"/>
                    </a:cubicBezTo>
                    <a:cubicBezTo>
                      <a:pt x="405537" y="446413"/>
                      <a:pt x="420540" y="440305"/>
                      <a:pt x="433174" y="434723"/>
                    </a:cubicBezTo>
                    <a:cubicBezTo>
                      <a:pt x="441887" y="430874"/>
                      <a:pt x="445766" y="425515"/>
                      <a:pt x="442403" y="415545"/>
                    </a:cubicBezTo>
                    <a:cubicBezTo>
                      <a:pt x="430811" y="379882"/>
                      <a:pt x="407335" y="251153"/>
                      <a:pt x="363621" y="220741"/>
                    </a:cubicBezTo>
                    <a:cubicBezTo>
                      <a:pt x="302879" y="235083"/>
                      <a:pt x="143196" y="318132"/>
                      <a:pt x="32983" y="366827"/>
                    </a:cubicBezTo>
                    <a:cubicBezTo>
                      <a:pt x="24706" y="370484"/>
                      <a:pt x="-2597" y="384110"/>
                      <a:pt x="200" y="365692"/>
                    </a:cubicBezTo>
                    <a:cubicBezTo>
                      <a:pt x="3047" y="346211"/>
                      <a:pt x="54339" y="330317"/>
                      <a:pt x="68087" y="323722"/>
                    </a:cubicBezTo>
                    <a:cubicBezTo>
                      <a:pt x="97517" y="310199"/>
                      <a:pt x="127382" y="296482"/>
                      <a:pt x="156235" y="281651"/>
                    </a:cubicBezTo>
                    <a:cubicBezTo>
                      <a:pt x="201965" y="258669"/>
                      <a:pt x="310178" y="210945"/>
                      <a:pt x="342470" y="185830"/>
                    </a:cubicBezTo>
                    <a:cubicBezTo>
                      <a:pt x="374762" y="160715"/>
                      <a:pt x="361239" y="165693"/>
                      <a:pt x="349988" y="130962"/>
                    </a:cubicBezTo>
                    <a:cubicBezTo>
                      <a:pt x="383643" y="107799"/>
                      <a:pt x="484385" y="56129"/>
                      <a:pt x="554888" y="24151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231" name="Group 230">
              <a:extLst>
                <a:ext uri="{FF2B5EF4-FFF2-40B4-BE49-F238E27FC236}">
                  <a16:creationId xmlns="" xmlns:a16="http://schemas.microsoft.com/office/drawing/2014/main" id="{DEEF5A8A-8171-4A0C-A627-BA877B8E7EE1}"/>
                </a:ext>
              </a:extLst>
            </p:cNvPr>
            <p:cNvGrpSpPr/>
            <p:nvPr userDrawn="1"/>
          </p:nvGrpSpPr>
          <p:grpSpPr>
            <a:xfrm>
              <a:off x="348403" y="2969205"/>
              <a:ext cx="1645682" cy="1792811"/>
              <a:chOff x="348403" y="2969205"/>
              <a:chExt cx="1645682" cy="1792811"/>
            </a:xfrm>
          </p:grpSpPr>
          <p:sp>
            <p:nvSpPr>
              <p:cNvPr id="235" name="Freeform: Shape 58">
                <a:extLst>
                  <a:ext uri="{FF2B5EF4-FFF2-40B4-BE49-F238E27FC236}">
                    <a16:creationId xmlns="" xmlns:a16="http://schemas.microsoft.com/office/drawing/2014/main" id="{2D9AC58C-BB0B-4A7B-A618-7864C564E9A1}"/>
                  </a:ext>
                </a:extLst>
              </p:cNvPr>
              <p:cNvSpPr/>
              <p:nvPr userDrawn="1"/>
            </p:nvSpPr>
            <p:spPr>
              <a:xfrm rot="2391927" flipH="1">
                <a:off x="348403" y="2969205"/>
                <a:ext cx="1556518" cy="1792811"/>
              </a:xfrm>
              <a:custGeom>
                <a:avLst/>
                <a:gdLst>
                  <a:gd name="connsiteX0" fmla="*/ 113185 w 1556518"/>
                  <a:gd name="connsiteY0" fmla="*/ 447348 h 1792811"/>
                  <a:gd name="connsiteX1" fmla="*/ 109634 w 1556518"/>
                  <a:gd name="connsiteY1" fmla="*/ 455872 h 1792811"/>
                  <a:gd name="connsiteX2" fmla="*/ 109310 w 1556518"/>
                  <a:gd name="connsiteY2" fmla="*/ 457479 h 1792811"/>
                  <a:gd name="connsiteX3" fmla="*/ 104101 w 1556518"/>
                  <a:gd name="connsiteY3" fmla="*/ 465171 h 1792811"/>
                  <a:gd name="connsiteX4" fmla="*/ 106022 w 1556518"/>
                  <a:gd name="connsiteY4" fmla="*/ 458388 h 1792811"/>
                  <a:gd name="connsiteX5" fmla="*/ 1132992 w 1556518"/>
                  <a:gd name="connsiteY5" fmla="*/ 140890 h 1792811"/>
                  <a:gd name="connsiteX6" fmla="*/ 1048079 w 1556518"/>
                  <a:gd name="connsiteY6" fmla="*/ 85505 h 1792811"/>
                  <a:gd name="connsiteX7" fmla="*/ 964301 w 1556518"/>
                  <a:gd name="connsiteY7" fmla="*/ 52481 h 1792811"/>
                  <a:gd name="connsiteX8" fmla="*/ 863797 w 1556518"/>
                  <a:gd name="connsiteY8" fmla="*/ 15127 h 1792811"/>
                  <a:gd name="connsiteX9" fmla="*/ 707535 w 1556518"/>
                  <a:gd name="connsiteY9" fmla="*/ 16331 h 1792811"/>
                  <a:gd name="connsiteX10" fmla="*/ 678627 w 1556518"/>
                  <a:gd name="connsiteY10" fmla="*/ 38767 h 1792811"/>
                  <a:gd name="connsiteX11" fmla="*/ 647576 w 1556518"/>
                  <a:gd name="connsiteY11" fmla="*/ 47100 h 1792811"/>
                  <a:gd name="connsiteX12" fmla="*/ 506823 w 1556518"/>
                  <a:gd name="connsiteY12" fmla="*/ 110510 h 1792811"/>
                  <a:gd name="connsiteX13" fmla="*/ 408011 w 1556518"/>
                  <a:gd name="connsiteY13" fmla="*/ 215369 h 1792811"/>
                  <a:gd name="connsiteX14" fmla="*/ 317730 w 1556518"/>
                  <a:gd name="connsiteY14" fmla="*/ 262573 h 1792811"/>
                  <a:gd name="connsiteX15" fmla="*/ 206522 w 1556518"/>
                  <a:gd name="connsiteY15" fmla="*/ 297656 h 1792811"/>
                  <a:gd name="connsiteX16" fmla="*/ 117688 w 1556518"/>
                  <a:gd name="connsiteY16" fmla="*/ 370695 h 1792811"/>
                  <a:gd name="connsiteX17" fmla="*/ 38047 w 1556518"/>
                  <a:gd name="connsiteY17" fmla="*/ 507091 h 1792811"/>
                  <a:gd name="connsiteX18" fmla="*/ 4424 w 1556518"/>
                  <a:gd name="connsiteY18" fmla="*/ 662106 h 1792811"/>
                  <a:gd name="connsiteX19" fmla="*/ 15327 w 1556518"/>
                  <a:gd name="connsiteY19" fmla="*/ 750981 h 1792811"/>
                  <a:gd name="connsiteX20" fmla="*/ 231710 w 1556518"/>
                  <a:gd name="connsiteY20" fmla="*/ 915622 h 1792811"/>
                  <a:gd name="connsiteX21" fmla="*/ 282737 w 1556518"/>
                  <a:gd name="connsiteY21" fmla="*/ 1022480 h 1792811"/>
                  <a:gd name="connsiteX22" fmla="*/ 278033 w 1556518"/>
                  <a:gd name="connsiteY22" fmla="*/ 1053344 h 1792811"/>
                  <a:gd name="connsiteX23" fmla="*/ 255037 w 1556518"/>
                  <a:gd name="connsiteY23" fmla="*/ 1125692 h 1792811"/>
                  <a:gd name="connsiteX24" fmla="*/ 233076 w 1556518"/>
                  <a:gd name="connsiteY24" fmla="*/ 1162163 h 1792811"/>
                  <a:gd name="connsiteX25" fmla="*/ 198687 w 1556518"/>
                  <a:gd name="connsiteY25" fmla="*/ 1200698 h 1792811"/>
                  <a:gd name="connsiteX26" fmla="*/ 96952 w 1556518"/>
                  <a:gd name="connsiteY26" fmla="*/ 1282774 h 1792811"/>
                  <a:gd name="connsiteX27" fmla="*/ 48004 w 1556518"/>
                  <a:gd name="connsiteY27" fmla="*/ 1293177 h 1792811"/>
                  <a:gd name="connsiteX28" fmla="*/ 646293 w 1556518"/>
                  <a:gd name="connsiteY28" fmla="*/ 1792811 h 1792811"/>
                  <a:gd name="connsiteX29" fmla="*/ 662583 w 1556518"/>
                  <a:gd name="connsiteY29" fmla="*/ 1735444 h 1792811"/>
                  <a:gd name="connsiteX30" fmla="*/ 747397 w 1556518"/>
                  <a:gd name="connsiteY30" fmla="*/ 1343065 h 1792811"/>
                  <a:gd name="connsiteX31" fmla="*/ 805574 w 1556518"/>
                  <a:gd name="connsiteY31" fmla="*/ 1204806 h 1792811"/>
                  <a:gd name="connsiteX32" fmla="*/ 883487 w 1556518"/>
                  <a:gd name="connsiteY32" fmla="*/ 1159587 h 1792811"/>
                  <a:gd name="connsiteX33" fmla="*/ 971677 w 1556518"/>
                  <a:gd name="connsiteY33" fmla="*/ 1150788 h 1792811"/>
                  <a:gd name="connsiteX34" fmla="*/ 1121243 w 1556518"/>
                  <a:gd name="connsiteY34" fmla="*/ 1062080 h 1792811"/>
                  <a:gd name="connsiteX35" fmla="*/ 1178927 w 1556518"/>
                  <a:gd name="connsiteY35" fmla="*/ 993008 h 1792811"/>
                  <a:gd name="connsiteX36" fmla="*/ 1230686 w 1556518"/>
                  <a:gd name="connsiteY36" fmla="*/ 1004110 h 1792811"/>
                  <a:gd name="connsiteX37" fmla="*/ 1346907 w 1556518"/>
                  <a:gd name="connsiteY37" fmla="*/ 1005337 h 1792811"/>
                  <a:gd name="connsiteX38" fmla="*/ 1388971 w 1556518"/>
                  <a:gd name="connsiteY38" fmla="*/ 979969 h 1792811"/>
                  <a:gd name="connsiteX39" fmla="*/ 1436388 w 1556518"/>
                  <a:gd name="connsiteY39" fmla="*/ 916777 h 1792811"/>
                  <a:gd name="connsiteX40" fmla="*/ 1489845 w 1556518"/>
                  <a:gd name="connsiteY40" fmla="*/ 865587 h 1792811"/>
                  <a:gd name="connsiteX41" fmla="*/ 1550466 w 1556518"/>
                  <a:gd name="connsiteY41" fmla="*/ 754532 h 1792811"/>
                  <a:gd name="connsiteX42" fmla="*/ 1555325 w 1556518"/>
                  <a:gd name="connsiteY42" fmla="*/ 737174 h 1792811"/>
                  <a:gd name="connsiteX43" fmla="*/ 1462598 w 1556518"/>
                  <a:gd name="connsiteY43" fmla="*/ 607807 h 1792811"/>
                  <a:gd name="connsiteX44" fmla="*/ 1458869 w 1556518"/>
                  <a:gd name="connsiteY44" fmla="*/ 602016 h 1792811"/>
                  <a:gd name="connsiteX45" fmla="*/ 1458504 w 1556518"/>
                  <a:gd name="connsiteY45" fmla="*/ 597964 h 1792811"/>
                  <a:gd name="connsiteX46" fmla="*/ 1432734 w 1556518"/>
                  <a:gd name="connsiteY46" fmla="*/ 538432 h 1792811"/>
                  <a:gd name="connsiteX47" fmla="*/ 1367730 w 1556518"/>
                  <a:gd name="connsiteY47" fmla="*/ 513057 h 1792811"/>
                  <a:gd name="connsiteX48" fmla="*/ 1348194 w 1556518"/>
                  <a:gd name="connsiteY48" fmla="*/ 428751 h 1792811"/>
                  <a:gd name="connsiteX49" fmla="*/ 1289186 w 1556518"/>
                  <a:gd name="connsiteY49" fmla="*/ 304522 h 1792811"/>
                  <a:gd name="connsiteX50" fmla="*/ 1200644 w 1556518"/>
                  <a:gd name="connsiteY50" fmla="*/ 198993 h 1792811"/>
                  <a:gd name="connsiteX51" fmla="*/ 1132992 w 1556518"/>
                  <a:gd name="connsiteY51" fmla="*/ 140890 h 17928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1556518" h="1792811">
                    <a:moveTo>
                      <a:pt x="113185" y="447348"/>
                    </a:moveTo>
                    <a:lnTo>
                      <a:pt x="109634" y="455872"/>
                    </a:lnTo>
                    <a:lnTo>
                      <a:pt x="109310" y="457479"/>
                    </a:lnTo>
                    <a:lnTo>
                      <a:pt x="104101" y="465171"/>
                    </a:lnTo>
                    <a:lnTo>
                      <a:pt x="106022" y="458388"/>
                    </a:lnTo>
                    <a:close/>
                    <a:moveTo>
                      <a:pt x="1132992" y="140890"/>
                    </a:moveTo>
                    <a:cubicBezTo>
                      <a:pt x="1106075" y="120553"/>
                      <a:pt x="1077841" y="101794"/>
                      <a:pt x="1048079" y="85505"/>
                    </a:cubicBezTo>
                    <a:cubicBezTo>
                      <a:pt x="1036722" y="79232"/>
                      <a:pt x="974207" y="39339"/>
                      <a:pt x="964301" y="52481"/>
                    </a:cubicBezTo>
                    <a:cubicBezTo>
                      <a:pt x="960402" y="57792"/>
                      <a:pt x="874579" y="18242"/>
                      <a:pt x="863797" y="15127"/>
                    </a:cubicBezTo>
                    <a:cubicBezTo>
                      <a:pt x="816196" y="1607"/>
                      <a:pt x="752021" y="-11297"/>
                      <a:pt x="707535" y="16331"/>
                    </a:cubicBezTo>
                    <a:cubicBezTo>
                      <a:pt x="697322" y="22792"/>
                      <a:pt x="688630" y="33200"/>
                      <a:pt x="678627" y="38767"/>
                    </a:cubicBezTo>
                    <a:cubicBezTo>
                      <a:pt x="669730" y="43650"/>
                      <a:pt x="657260" y="44479"/>
                      <a:pt x="647576" y="47100"/>
                    </a:cubicBezTo>
                    <a:cubicBezTo>
                      <a:pt x="599897" y="58678"/>
                      <a:pt x="558106" y="74102"/>
                      <a:pt x="506823" y="110510"/>
                    </a:cubicBezTo>
                    <a:cubicBezTo>
                      <a:pt x="467753" y="139985"/>
                      <a:pt x="434045" y="173938"/>
                      <a:pt x="408011" y="215369"/>
                    </a:cubicBezTo>
                    <a:cubicBezTo>
                      <a:pt x="388617" y="246285"/>
                      <a:pt x="350147" y="256452"/>
                      <a:pt x="317730" y="262573"/>
                    </a:cubicBezTo>
                    <a:cubicBezTo>
                      <a:pt x="277000" y="270318"/>
                      <a:pt x="241953" y="276385"/>
                      <a:pt x="206522" y="297656"/>
                    </a:cubicBezTo>
                    <a:cubicBezTo>
                      <a:pt x="172512" y="318508"/>
                      <a:pt x="145812" y="342787"/>
                      <a:pt x="117688" y="370695"/>
                    </a:cubicBezTo>
                    <a:cubicBezTo>
                      <a:pt x="79925" y="408221"/>
                      <a:pt x="54252" y="456915"/>
                      <a:pt x="38047" y="507091"/>
                    </a:cubicBezTo>
                    <a:cubicBezTo>
                      <a:pt x="21316" y="557897"/>
                      <a:pt x="19103" y="611192"/>
                      <a:pt x="4424" y="662106"/>
                    </a:cubicBezTo>
                    <a:cubicBezTo>
                      <a:pt x="-4185" y="692928"/>
                      <a:pt x="-60" y="722606"/>
                      <a:pt x="15327" y="750981"/>
                    </a:cubicBezTo>
                    <a:cubicBezTo>
                      <a:pt x="57703" y="829734"/>
                      <a:pt x="159257" y="869038"/>
                      <a:pt x="231710" y="915622"/>
                    </a:cubicBezTo>
                    <a:cubicBezTo>
                      <a:pt x="267936" y="938916"/>
                      <a:pt x="285415" y="977604"/>
                      <a:pt x="282737" y="1022480"/>
                    </a:cubicBezTo>
                    <a:lnTo>
                      <a:pt x="278033" y="1053344"/>
                    </a:lnTo>
                    <a:lnTo>
                      <a:pt x="255037" y="1125692"/>
                    </a:lnTo>
                    <a:lnTo>
                      <a:pt x="233076" y="1162163"/>
                    </a:lnTo>
                    <a:cubicBezTo>
                      <a:pt x="222757" y="1175562"/>
                      <a:pt x="211116" y="1188058"/>
                      <a:pt x="198687" y="1200698"/>
                    </a:cubicBezTo>
                    <a:cubicBezTo>
                      <a:pt x="167927" y="1231761"/>
                      <a:pt x="167814" y="1257541"/>
                      <a:pt x="96952" y="1282774"/>
                    </a:cubicBezTo>
                    <a:lnTo>
                      <a:pt x="48004" y="1293177"/>
                    </a:lnTo>
                    <a:lnTo>
                      <a:pt x="646293" y="1792811"/>
                    </a:lnTo>
                    <a:lnTo>
                      <a:pt x="662583" y="1735444"/>
                    </a:lnTo>
                    <a:cubicBezTo>
                      <a:pt x="707494" y="1564414"/>
                      <a:pt x="740685" y="1377946"/>
                      <a:pt x="747397" y="1343065"/>
                    </a:cubicBezTo>
                    <a:cubicBezTo>
                      <a:pt x="756760" y="1294670"/>
                      <a:pt x="770600" y="1240914"/>
                      <a:pt x="805574" y="1204806"/>
                    </a:cubicBezTo>
                    <a:cubicBezTo>
                      <a:pt x="826642" y="1182783"/>
                      <a:pt x="854174" y="1167763"/>
                      <a:pt x="883487" y="1159587"/>
                    </a:cubicBezTo>
                    <a:cubicBezTo>
                      <a:pt x="912539" y="1151725"/>
                      <a:pt x="942366" y="1155756"/>
                      <a:pt x="971677" y="1150788"/>
                    </a:cubicBezTo>
                    <a:cubicBezTo>
                      <a:pt x="1031140" y="1140484"/>
                      <a:pt x="1082788" y="1108129"/>
                      <a:pt x="1121243" y="1062080"/>
                    </a:cubicBezTo>
                    <a:lnTo>
                      <a:pt x="1178927" y="993008"/>
                    </a:lnTo>
                    <a:cubicBezTo>
                      <a:pt x="1194994" y="973767"/>
                      <a:pt x="1212490" y="996409"/>
                      <a:pt x="1230686" y="1004110"/>
                    </a:cubicBezTo>
                    <a:cubicBezTo>
                      <a:pt x="1266815" y="1019826"/>
                      <a:pt x="1310744" y="1021714"/>
                      <a:pt x="1346907" y="1005337"/>
                    </a:cubicBezTo>
                    <a:cubicBezTo>
                      <a:pt x="1365113" y="1003409"/>
                      <a:pt x="1377226" y="992109"/>
                      <a:pt x="1388971" y="979969"/>
                    </a:cubicBezTo>
                    <a:cubicBezTo>
                      <a:pt x="1406879" y="961730"/>
                      <a:pt x="1423160" y="938386"/>
                      <a:pt x="1436388" y="916777"/>
                    </a:cubicBezTo>
                    <a:cubicBezTo>
                      <a:pt x="1451620" y="891486"/>
                      <a:pt x="1465154" y="879767"/>
                      <a:pt x="1489845" y="865587"/>
                    </a:cubicBezTo>
                    <a:cubicBezTo>
                      <a:pt x="1530065" y="842427"/>
                      <a:pt x="1539796" y="794875"/>
                      <a:pt x="1550466" y="754532"/>
                    </a:cubicBezTo>
                    <a:cubicBezTo>
                      <a:pt x="1552577" y="748799"/>
                      <a:pt x="1558001" y="744227"/>
                      <a:pt x="1555325" y="737174"/>
                    </a:cubicBezTo>
                    <a:cubicBezTo>
                      <a:pt x="1565016" y="676206"/>
                      <a:pt x="1514032" y="628275"/>
                      <a:pt x="1462598" y="607807"/>
                    </a:cubicBezTo>
                    <a:cubicBezTo>
                      <a:pt x="1460178" y="606858"/>
                      <a:pt x="1458549" y="604962"/>
                      <a:pt x="1458869" y="602016"/>
                    </a:cubicBezTo>
                    <a:cubicBezTo>
                      <a:pt x="1459027" y="600543"/>
                      <a:pt x="1458924" y="599386"/>
                      <a:pt x="1458504" y="597964"/>
                    </a:cubicBezTo>
                    <a:cubicBezTo>
                      <a:pt x="1458739" y="574604"/>
                      <a:pt x="1453342" y="553500"/>
                      <a:pt x="1432734" y="538432"/>
                    </a:cubicBezTo>
                    <a:cubicBezTo>
                      <a:pt x="1414648" y="525471"/>
                      <a:pt x="1381393" y="528750"/>
                      <a:pt x="1367730" y="513057"/>
                    </a:cubicBezTo>
                    <a:cubicBezTo>
                      <a:pt x="1345658" y="488201"/>
                      <a:pt x="1360214" y="455386"/>
                      <a:pt x="1348194" y="428751"/>
                    </a:cubicBezTo>
                    <a:cubicBezTo>
                      <a:pt x="1329296" y="387273"/>
                      <a:pt x="1312031" y="344480"/>
                      <a:pt x="1289186" y="304522"/>
                    </a:cubicBezTo>
                    <a:cubicBezTo>
                      <a:pt x="1266289" y="263986"/>
                      <a:pt x="1233650" y="231911"/>
                      <a:pt x="1200644" y="198993"/>
                    </a:cubicBezTo>
                    <a:cubicBezTo>
                      <a:pt x="1179252" y="178451"/>
                      <a:pt x="1156755" y="158593"/>
                      <a:pt x="1132992" y="140890"/>
                    </a:cubicBezTo>
                    <a:close/>
                  </a:path>
                </a:pathLst>
              </a:custGeom>
              <a:solidFill>
                <a:schemeClr val="accent1">
                  <a:alpha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dirty="0"/>
              </a:p>
            </p:txBody>
          </p:sp>
          <p:sp>
            <p:nvSpPr>
              <p:cNvPr id="236" name="Freeform: Shape 59">
                <a:extLst>
                  <a:ext uri="{FF2B5EF4-FFF2-40B4-BE49-F238E27FC236}">
                    <a16:creationId xmlns="" xmlns:a16="http://schemas.microsoft.com/office/drawing/2014/main" id="{D669043B-EF81-4E57-992B-34FCAAB993F7}"/>
                  </a:ext>
                </a:extLst>
              </p:cNvPr>
              <p:cNvSpPr/>
              <p:nvPr userDrawn="1"/>
            </p:nvSpPr>
            <p:spPr>
              <a:xfrm rot="1430240">
                <a:off x="1297027" y="3613150"/>
                <a:ext cx="697058" cy="529692"/>
              </a:xfrm>
              <a:custGeom>
                <a:avLst/>
                <a:gdLst>
                  <a:gd name="connsiteX0" fmla="*/ 762128 w 807878"/>
                  <a:gd name="connsiteY0" fmla="*/ 300535 h 613904"/>
                  <a:gd name="connsiteX1" fmla="*/ 761401 w 807878"/>
                  <a:gd name="connsiteY1" fmla="*/ 303085 h 613904"/>
                  <a:gd name="connsiteX2" fmla="*/ 757735 w 807878"/>
                  <a:gd name="connsiteY2" fmla="*/ 306179 h 613904"/>
                  <a:gd name="connsiteX3" fmla="*/ 763387 w 807878"/>
                  <a:gd name="connsiteY3" fmla="*/ 306179 h 613904"/>
                  <a:gd name="connsiteX4" fmla="*/ 554888 w 807878"/>
                  <a:gd name="connsiteY4" fmla="*/ 24151 h 613904"/>
                  <a:gd name="connsiteX5" fmla="*/ 611707 w 807878"/>
                  <a:gd name="connsiteY5" fmla="*/ 522 h 613904"/>
                  <a:gd name="connsiteX6" fmla="*/ 742363 w 807878"/>
                  <a:gd name="connsiteY6" fmla="*/ 134626 h 613904"/>
                  <a:gd name="connsiteX7" fmla="*/ 806249 w 807878"/>
                  <a:gd name="connsiteY7" fmla="*/ 319871 h 613904"/>
                  <a:gd name="connsiteX8" fmla="*/ 797521 w 807878"/>
                  <a:gd name="connsiteY8" fmla="*/ 529910 h 613904"/>
                  <a:gd name="connsiteX9" fmla="*/ 794673 w 807878"/>
                  <a:gd name="connsiteY9" fmla="*/ 571780 h 613904"/>
                  <a:gd name="connsiteX10" fmla="*/ 749611 w 807878"/>
                  <a:gd name="connsiteY10" fmla="*/ 613558 h 613904"/>
                  <a:gd name="connsiteX11" fmla="*/ 445530 w 807878"/>
                  <a:gd name="connsiteY11" fmla="*/ 555785 h 613904"/>
                  <a:gd name="connsiteX12" fmla="*/ 398078 w 807878"/>
                  <a:gd name="connsiteY12" fmla="*/ 540304 h 613904"/>
                  <a:gd name="connsiteX13" fmla="*/ 373714 w 807878"/>
                  <a:gd name="connsiteY13" fmla="*/ 537011 h 613904"/>
                  <a:gd name="connsiteX14" fmla="*/ 181645 w 807878"/>
                  <a:gd name="connsiteY14" fmla="*/ 558352 h 613904"/>
                  <a:gd name="connsiteX15" fmla="*/ 89973 w 807878"/>
                  <a:gd name="connsiteY15" fmla="*/ 553558 h 613904"/>
                  <a:gd name="connsiteX16" fmla="*/ 148174 w 807878"/>
                  <a:gd name="connsiteY16" fmla="*/ 540339 h 613904"/>
                  <a:gd name="connsiteX17" fmla="*/ 217023 w 807878"/>
                  <a:gd name="connsiteY17" fmla="*/ 522935 h 613904"/>
                  <a:gd name="connsiteX18" fmla="*/ 358154 w 807878"/>
                  <a:gd name="connsiteY18" fmla="*/ 487654 h 613904"/>
                  <a:gd name="connsiteX19" fmla="*/ 393815 w 807878"/>
                  <a:gd name="connsiteY19" fmla="*/ 455237 h 613904"/>
                  <a:gd name="connsiteX20" fmla="*/ 433174 w 807878"/>
                  <a:gd name="connsiteY20" fmla="*/ 434723 h 613904"/>
                  <a:gd name="connsiteX21" fmla="*/ 442403 w 807878"/>
                  <a:gd name="connsiteY21" fmla="*/ 415545 h 613904"/>
                  <a:gd name="connsiteX22" fmla="*/ 363621 w 807878"/>
                  <a:gd name="connsiteY22" fmla="*/ 220741 h 613904"/>
                  <a:gd name="connsiteX23" fmla="*/ 32983 w 807878"/>
                  <a:gd name="connsiteY23" fmla="*/ 366827 h 613904"/>
                  <a:gd name="connsiteX24" fmla="*/ 200 w 807878"/>
                  <a:gd name="connsiteY24" fmla="*/ 365692 h 613904"/>
                  <a:gd name="connsiteX25" fmla="*/ 68087 w 807878"/>
                  <a:gd name="connsiteY25" fmla="*/ 323722 h 613904"/>
                  <a:gd name="connsiteX26" fmla="*/ 156235 w 807878"/>
                  <a:gd name="connsiteY26" fmla="*/ 281651 h 613904"/>
                  <a:gd name="connsiteX27" fmla="*/ 342470 w 807878"/>
                  <a:gd name="connsiteY27" fmla="*/ 185830 h 613904"/>
                  <a:gd name="connsiteX28" fmla="*/ 349988 w 807878"/>
                  <a:gd name="connsiteY28" fmla="*/ 130962 h 613904"/>
                  <a:gd name="connsiteX29" fmla="*/ 554888 w 807878"/>
                  <a:gd name="connsiteY29" fmla="*/ 24151 h 6139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807878" h="613904">
                    <a:moveTo>
                      <a:pt x="762128" y="300535"/>
                    </a:moveTo>
                    <a:lnTo>
                      <a:pt x="761401" y="303085"/>
                    </a:lnTo>
                    <a:lnTo>
                      <a:pt x="757735" y="306179"/>
                    </a:lnTo>
                    <a:lnTo>
                      <a:pt x="763387" y="306179"/>
                    </a:lnTo>
                    <a:close/>
                    <a:moveTo>
                      <a:pt x="554888" y="24151"/>
                    </a:moveTo>
                    <a:cubicBezTo>
                      <a:pt x="578389" y="13491"/>
                      <a:pt x="598530" y="5021"/>
                      <a:pt x="611707" y="522"/>
                    </a:cubicBezTo>
                    <a:cubicBezTo>
                      <a:pt x="648813" y="-8262"/>
                      <a:pt x="721588" y="96092"/>
                      <a:pt x="742363" y="134626"/>
                    </a:cubicBezTo>
                    <a:cubicBezTo>
                      <a:pt x="768325" y="182779"/>
                      <a:pt x="800060" y="252835"/>
                      <a:pt x="806249" y="319871"/>
                    </a:cubicBezTo>
                    <a:cubicBezTo>
                      <a:pt x="812335" y="389033"/>
                      <a:pt x="799559" y="460282"/>
                      <a:pt x="797521" y="529910"/>
                    </a:cubicBezTo>
                    <a:cubicBezTo>
                      <a:pt x="797298" y="543546"/>
                      <a:pt x="796832" y="557810"/>
                      <a:pt x="794673" y="571780"/>
                    </a:cubicBezTo>
                    <a:cubicBezTo>
                      <a:pt x="792089" y="603641"/>
                      <a:pt x="807801" y="616223"/>
                      <a:pt x="749611" y="613558"/>
                    </a:cubicBezTo>
                    <a:cubicBezTo>
                      <a:pt x="691421" y="610893"/>
                      <a:pt x="504120" y="567995"/>
                      <a:pt x="445530" y="555785"/>
                    </a:cubicBezTo>
                    <a:cubicBezTo>
                      <a:pt x="431904" y="550871"/>
                      <a:pt x="413072" y="538887"/>
                      <a:pt x="398078" y="540304"/>
                    </a:cubicBezTo>
                    <a:cubicBezTo>
                      <a:pt x="389913" y="537143"/>
                      <a:pt x="382082" y="535918"/>
                      <a:pt x="373714" y="537011"/>
                    </a:cubicBezTo>
                    <a:cubicBezTo>
                      <a:pt x="309384" y="544607"/>
                      <a:pt x="245743" y="546693"/>
                      <a:pt x="181645" y="558352"/>
                    </a:cubicBezTo>
                    <a:cubicBezTo>
                      <a:pt x="173035" y="560074"/>
                      <a:pt x="80886" y="574234"/>
                      <a:pt x="89973" y="553558"/>
                    </a:cubicBezTo>
                    <a:cubicBezTo>
                      <a:pt x="94300" y="543316"/>
                      <a:pt x="137821" y="542830"/>
                      <a:pt x="148174" y="540339"/>
                    </a:cubicBezTo>
                    <a:lnTo>
                      <a:pt x="217023" y="522935"/>
                    </a:lnTo>
                    <a:lnTo>
                      <a:pt x="358154" y="487654"/>
                    </a:lnTo>
                    <a:cubicBezTo>
                      <a:pt x="372621" y="483866"/>
                      <a:pt x="381658" y="464253"/>
                      <a:pt x="393815" y="455237"/>
                    </a:cubicBezTo>
                    <a:cubicBezTo>
                      <a:pt x="405537" y="446413"/>
                      <a:pt x="420540" y="440305"/>
                      <a:pt x="433174" y="434723"/>
                    </a:cubicBezTo>
                    <a:cubicBezTo>
                      <a:pt x="441887" y="430874"/>
                      <a:pt x="445766" y="425515"/>
                      <a:pt x="442403" y="415545"/>
                    </a:cubicBezTo>
                    <a:cubicBezTo>
                      <a:pt x="430811" y="379882"/>
                      <a:pt x="407335" y="251153"/>
                      <a:pt x="363621" y="220741"/>
                    </a:cubicBezTo>
                    <a:cubicBezTo>
                      <a:pt x="302879" y="235083"/>
                      <a:pt x="143196" y="318132"/>
                      <a:pt x="32983" y="366827"/>
                    </a:cubicBezTo>
                    <a:cubicBezTo>
                      <a:pt x="24706" y="370484"/>
                      <a:pt x="-2597" y="384110"/>
                      <a:pt x="200" y="365692"/>
                    </a:cubicBezTo>
                    <a:cubicBezTo>
                      <a:pt x="3047" y="346211"/>
                      <a:pt x="54339" y="330317"/>
                      <a:pt x="68087" y="323722"/>
                    </a:cubicBezTo>
                    <a:cubicBezTo>
                      <a:pt x="97517" y="310199"/>
                      <a:pt x="127382" y="296482"/>
                      <a:pt x="156235" y="281651"/>
                    </a:cubicBezTo>
                    <a:cubicBezTo>
                      <a:pt x="201965" y="258669"/>
                      <a:pt x="310178" y="210945"/>
                      <a:pt x="342470" y="185830"/>
                    </a:cubicBezTo>
                    <a:cubicBezTo>
                      <a:pt x="374762" y="160715"/>
                      <a:pt x="361239" y="165693"/>
                      <a:pt x="349988" y="130962"/>
                    </a:cubicBezTo>
                    <a:cubicBezTo>
                      <a:pt x="383643" y="107799"/>
                      <a:pt x="484385" y="56129"/>
                      <a:pt x="554888" y="24151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232" name="Group 231">
              <a:extLst>
                <a:ext uri="{FF2B5EF4-FFF2-40B4-BE49-F238E27FC236}">
                  <a16:creationId xmlns="" xmlns:a16="http://schemas.microsoft.com/office/drawing/2014/main" id="{8617D5D6-E1D5-46B5-85FF-E16E2FFB7979}"/>
                </a:ext>
              </a:extLst>
            </p:cNvPr>
            <p:cNvGrpSpPr/>
            <p:nvPr userDrawn="1"/>
          </p:nvGrpSpPr>
          <p:grpSpPr>
            <a:xfrm>
              <a:off x="8828276" y="2890804"/>
              <a:ext cx="1434600" cy="1771316"/>
              <a:chOff x="4791094" y="2006123"/>
              <a:chExt cx="1565412" cy="1932831"/>
            </a:xfrm>
          </p:grpSpPr>
          <p:sp>
            <p:nvSpPr>
              <p:cNvPr id="233" name="Freeform: Shape 56">
                <a:extLst>
                  <a:ext uri="{FF2B5EF4-FFF2-40B4-BE49-F238E27FC236}">
                    <a16:creationId xmlns="" xmlns:a16="http://schemas.microsoft.com/office/drawing/2014/main" id="{1524319A-0070-4064-89AF-4C0305C42543}"/>
                  </a:ext>
                </a:extLst>
              </p:cNvPr>
              <p:cNvSpPr/>
              <p:nvPr/>
            </p:nvSpPr>
            <p:spPr>
              <a:xfrm>
                <a:off x="4791094" y="2006123"/>
                <a:ext cx="1492691" cy="1932831"/>
              </a:xfrm>
              <a:custGeom>
                <a:avLst/>
                <a:gdLst>
                  <a:gd name="connsiteX0" fmla="*/ 122940 w 808720"/>
                  <a:gd name="connsiteY0" fmla="*/ 126696 h 1047182"/>
                  <a:gd name="connsiteX1" fmla="*/ 98719 w 808720"/>
                  <a:gd name="connsiteY1" fmla="*/ 146578 h 1047182"/>
                  <a:gd name="connsiteX2" fmla="*/ 122624 w 808720"/>
                  <a:gd name="connsiteY2" fmla="*/ 126840 h 1047182"/>
                  <a:gd name="connsiteX3" fmla="*/ 153142 w 808720"/>
                  <a:gd name="connsiteY3" fmla="*/ 107190 h 1047182"/>
                  <a:gd name="connsiteX4" fmla="*/ 152012 w 808720"/>
                  <a:gd name="connsiteY4" fmla="*/ 107759 h 1047182"/>
                  <a:gd name="connsiteX5" fmla="*/ 116264 w 808720"/>
                  <a:gd name="connsiteY5" fmla="*/ 122454 h 1047182"/>
                  <a:gd name="connsiteX6" fmla="*/ 138469 w 808720"/>
                  <a:gd name="connsiteY6" fmla="*/ 111187 h 1047182"/>
                  <a:gd name="connsiteX7" fmla="*/ 175249 w 808720"/>
                  <a:gd name="connsiteY7" fmla="*/ 92199 h 1047182"/>
                  <a:gd name="connsiteX8" fmla="*/ 172682 w 808720"/>
                  <a:gd name="connsiteY8" fmla="*/ 94765 h 1047182"/>
                  <a:gd name="connsiteX9" fmla="*/ 155960 w 808720"/>
                  <a:gd name="connsiteY9" fmla="*/ 98329 h 1047182"/>
                  <a:gd name="connsiteX10" fmla="*/ 184471 w 808720"/>
                  <a:gd name="connsiteY10" fmla="*/ 82977 h 1047182"/>
                  <a:gd name="connsiteX11" fmla="*/ 176513 w 808720"/>
                  <a:gd name="connsiteY11" fmla="*/ 91797 h 1047182"/>
                  <a:gd name="connsiteX12" fmla="*/ 175249 w 808720"/>
                  <a:gd name="connsiteY12" fmla="*/ 92199 h 1047182"/>
                  <a:gd name="connsiteX13" fmla="*/ 210788 w 808720"/>
                  <a:gd name="connsiteY13" fmla="*/ 72012 h 1047182"/>
                  <a:gd name="connsiteX14" fmla="*/ 203496 w 808720"/>
                  <a:gd name="connsiteY14" fmla="*/ 79304 h 1047182"/>
                  <a:gd name="connsiteX15" fmla="*/ 198623 w 808720"/>
                  <a:gd name="connsiteY15" fmla="*/ 82420 h 1047182"/>
                  <a:gd name="connsiteX16" fmla="*/ 197629 w 808720"/>
                  <a:gd name="connsiteY16" fmla="*/ 82977 h 1047182"/>
                  <a:gd name="connsiteX17" fmla="*/ 210788 w 808720"/>
                  <a:gd name="connsiteY17" fmla="*/ 72012 h 1047182"/>
                  <a:gd name="connsiteX18" fmla="*/ 625381 w 808720"/>
                  <a:gd name="connsiteY18" fmla="*/ 68416 h 1047182"/>
                  <a:gd name="connsiteX19" fmla="*/ 634886 w 808720"/>
                  <a:gd name="connsiteY19" fmla="*/ 74753 h 1047182"/>
                  <a:gd name="connsiteX20" fmla="*/ 666961 w 808720"/>
                  <a:gd name="connsiteY20" fmla="*/ 100523 h 1047182"/>
                  <a:gd name="connsiteX21" fmla="*/ 232301 w 808720"/>
                  <a:gd name="connsiteY21" fmla="*/ 68244 h 1047182"/>
                  <a:gd name="connsiteX22" fmla="*/ 219560 w 808720"/>
                  <a:gd name="connsiteY22" fmla="*/ 76398 h 1047182"/>
                  <a:gd name="connsiteX23" fmla="*/ 231172 w 808720"/>
                  <a:gd name="connsiteY23" fmla="*/ 68796 h 1047182"/>
                  <a:gd name="connsiteX24" fmla="*/ 221753 w 808720"/>
                  <a:gd name="connsiteY24" fmla="*/ 67626 h 1047182"/>
                  <a:gd name="connsiteX25" fmla="*/ 213186 w 808720"/>
                  <a:gd name="connsiteY25" fmla="*/ 74265 h 1047182"/>
                  <a:gd name="connsiteX26" fmla="*/ 202614 w 808720"/>
                  <a:gd name="connsiteY26" fmla="*/ 80186 h 1047182"/>
                  <a:gd name="connsiteX27" fmla="*/ 203496 w 808720"/>
                  <a:gd name="connsiteY27" fmla="*/ 79304 h 1047182"/>
                  <a:gd name="connsiteX28" fmla="*/ 242911 w 808720"/>
                  <a:gd name="connsiteY28" fmla="*/ 61132 h 1047182"/>
                  <a:gd name="connsiteX29" fmla="*/ 242588 w 808720"/>
                  <a:gd name="connsiteY29" fmla="*/ 61320 h 1047182"/>
                  <a:gd name="connsiteX30" fmla="*/ 231172 w 808720"/>
                  <a:gd name="connsiteY30" fmla="*/ 68796 h 1047182"/>
                  <a:gd name="connsiteX31" fmla="*/ 228275 w 808720"/>
                  <a:gd name="connsiteY31" fmla="*/ 70210 h 1047182"/>
                  <a:gd name="connsiteX32" fmla="*/ 238476 w 808720"/>
                  <a:gd name="connsiteY32" fmla="*/ 62965 h 1047182"/>
                  <a:gd name="connsiteX33" fmla="*/ 614324 w 808720"/>
                  <a:gd name="connsiteY33" fmla="*/ 61045 h 1047182"/>
                  <a:gd name="connsiteX34" fmla="*/ 614324 w 808720"/>
                  <a:gd name="connsiteY34" fmla="*/ 61046 h 1047182"/>
                  <a:gd name="connsiteX35" fmla="*/ 614325 w 808720"/>
                  <a:gd name="connsiteY35" fmla="*/ 61046 h 1047182"/>
                  <a:gd name="connsiteX36" fmla="*/ 614324 w 808720"/>
                  <a:gd name="connsiteY36" fmla="*/ 61045 h 1047182"/>
                  <a:gd name="connsiteX37" fmla="*/ 623646 w 808720"/>
                  <a:gd name="connsiteY37" fmla="*/ 67077 h 1047182"/>
                  <a:gd name="connsiteX38" fmla="*/ 625381 w 808720"/>
                  <a:gd name="connsiteY38" fmla="*/ 68416 h 1047182"/>
                  <a:gd name="connsiteX39" fmla="*/ 614324 w 808720"/>
                  <a:gd name="connsiteY39" fmla="*/ 61046 h 1047182"/>
                  <a:gd name="connsiteX40" fmla="*/ 614324 w 808720"/>
                  <a:gd name="connsiteY40" fmla="*/ 61045 h 1047182"/>
                  <a:gd name="connsiteX41" fmla="*/ 614323 w 808720"/>
                  <a:gd name="connsiteY41" fmla="*/ 61044 h 1047182"/>
                  <a:gd name="connsiteX42" fmla="*/ 614324 w 808720"/>
                  <a:gd name="connsiteY42" fmla="*/ 61045 h 1047182"/>
                  <a:gd name="connsiteX43" fmla="*/ 614324 w 808720"/>
                  <a:gd name="connsiteY43" fmla="*/ 61045 h 1047182"/>
                  <a:gd name="connsiteX44" fmla="*/ 614319 w 808720"/>
                  <a:gd name="connsiteY44" fmla="*/ 61042 h 1047182"/>
                  <a:gd name="connsiteX45" fmla="*/ 614322 w 808720"/>
                  <a:gd name="connsiteY45" fmla="*/ 61044 h 1047182"/>
                  <a:gd name="connsiteX46" fmla="*/ 614323 w 808720"/>
                  <a:gd name="connsiteY46" fmla="*/ 61044 h 1047182"/>
                  <a:gd name="connsiteX47" fmla="*/ 245287 w 808720"/>
                  <a:gd name="connsiteY47" fmla="*/ 60150 h 1047182"/>
                  <a:gd name="connsiteX48" fmla="*/ 236780 w 808720"/>
                  <a:gd name="connsiteY48" fmla="*/ 65523 h 1047182"/>
                  <a:gd name="connsiteX49" fmla="*/ 232445 w 808720"/>
                  <a:gd name="connsiteY49" fmla="*/ 68174 h 1047182"/>
                  <a:gd name="connsiteX50" fmla="*/ 232301 w 808720"/>
                  <a:gd name="connsiteY50" fmla="*/ 68244 h 1047182"/>
                  <a:gd name="connsiteX51" fmla="*/ 244331 w 808720"/>
                  <a:gd name="connsiteY51" fmla="*/ 60545 h 1047182"/>
                  <a:gd name="connsiteX52" fmla="*/ 248586 w 808720"/>
                  <a:gd name="connsiteY52" fmla="*/ 57822 h 1047182"/>
                  <a:gd name="connsiteX53" fmla="*/ 244331 w 808720"/>
                  <a:gd name="connsiteY53" fmla="*/ 60545 h 1047182"/>
                  <a:gd name="connsiteX54" fmla="*/ 242911 w 808720"/>
                  <a:gd name="connsiteY54" fmla="*/ 61132 h 1047182"/>
                  <a:gd name="connsiteX55" fmla="*/ 259037 w 808720"/>
                  <a:gd name="connsiteY55" fmla="*/ 54466 h 1047182"/>
                  <a:gd name="connsiteX56" fmla="*/ 247123 w 808720"/>
                  <a:gd name="connsiteY56" fmla="*/ 61364 h 1047182"/>
                  <a:gd name="connsiteX57" fmla="*/ 225698 w 808720"/>
                  <a:gd name="connsiteY57" fmla="*/ 73768 h 1047182"/>
                  <a:gd name="connsiteX58" fmla="*/ 227014 w 808720"/>
                  <a:gd name="connsiteY58" fmla="*/ 72891 h 1047182"/>
                  <a:gd name="connsiteX59" fmla="*/ 239298 w 808720"/>
                  <a:gd name="connsiteY59" fmla="*/ 65632 h 1047182"/>
                  <a:gd name="connsiteX60" fmla="*/ 247523 w 808720"/>
                  <a:gd name="connsiteY60" fmla="*/ 60772 h 1047182"/>
                  <a:gd name="connsiteX61" fmla="*/ 252493 w 808720"/>
                  <a:gd name="connsiteY61" fmla="*/ 57171 h 1047182"/>
                  <a:gd name="connsiteX62" fmla="*/ 256843 w 808720"/>
                  <a:gd name="connsiteY62" fmla="*/ 53006 h 1047182"/>
                  <a:gd name="connsiteX63" fmla="*/ 252345 w 808720"/>
                  <a:gd name="connsiteY63" fmla="*/ 56004 h 1047182"/>
                  <a:gd name="connsiteX64" fmla="*/ 246147 w 808720"/>
                  <a:gd name="connsiteY64" fmla="*/ 59794 h 1047182"/>
                  <a:gd name="connsiteX65" fmla="*/ 245287 w 808720"/>
                  <a:gd name="connsiteY65" fmla="*/ 60150 h 1047182"/>
                  <a:gd name="connsiteX66" fmla="*/ 253654 w 808720"/>
                  <a:gd name="connsiteY66" fmla="*/ 54866 h 1047182"/>
                  <a:gd name="connsiteX67" fmla="*/ 601166 w 808720"/>
                  <a:gd name="connsiteY67" fmla="*/ 52273 h 1047182"/>
                  <a:gd name="connsiteX68" fmla="*/ 614319 w 808720"/>
                  <a:gd name="connsiteY68" fmla="*/ 61042 h 1047182"/>
                  <a:gd name="connsiteX69" fmla="*/ 601379 w 808720"/>
                  <a:gd name="connsiteY69" fmla="*/ 52670 h 1047182"/>
                  <a:gd name="connsiteX70" fmla="*/ 252457 w 808720"/>
                  <a:gd name="connsiteY70" fmla="*/ 52273 h 1047182"/>
                  <a:gd name="connsiteX71" fmla="*/ 199823 w 808720"/>
                  <a:gd name="connsiteY71" fmla="*/ 82977 h 1047182"/>
                  <a:gd name="connsiteX72" fmla="*/ 210788 w 808720"/>
                  <a:gd name="connsiteY72" fmla="*/ 76124 h 1047182"/>
                  <a:gd name="connsiteX73" fmla="*/ 213186 w 808720"/>
                  <a:gd name="connsiteY73" fmla="*/ 74265 h 1047182"/>
                  <a:gd name="connsiteX74" fmla="*/ 263629 w 808720"/>
                  <a:gd name="connsiteY74" fmla="*/ 49104 h 1047182"/>
                  <a:gd name="connsiteX75" fmla="*/ 252493 w 808720"/>
                  <a:gd name="connsiteY75" fmla="*/ 57171 h 1047182"/>
                  <a:gd name="connsiteX76" fmla="*/ 247496 w 808720"/>
                  <a:gd name="connsiteY76" fmla="*/ 59237 h 1047182"/>
                  <a:gd name="connsiteX77" fmla="*/ 252345 w 808720"/>
                  <a:gd name="connsiteY77" fmla="*/ 56004 h 1047182"/>
                  <a:gd name="connsiteX78" fmla="*/ 276698 w 808720"/>
                  <a:gd name="connsiteY78" fmla="*/ 48703 h 1047182"/>
                  <a:gd name="connsiteX79" fmla="*/ 270868 w 808720"/>
                  <a:gd name="connsiteY79" fmla="*/ 51812 h 1047182"/>
                  <a:gd name="connsiteX80" fmla="*/ 272660 w 808720"/>
                  <a:gd name="connsiteY80" fmla="*/ 50257 h 1047182"/>
                  <a:gd name="connsiteX81" fmla="*/ 274193 w 808720"/>
                  <a:gd name="connsiteY81" fmla="*/ 49469 h 1047182"/>
                  <a:gd name="connsiteX82" fmla="*/ 265617 w 808720"/>
                  <a:gd name="connsiteY82" fmla="*/ 47888 h 1047182"/>
                  <a:gd name="connsiteX83" fmla="*/ 263629 w 808720"/>
                  <a:gd name="connsiteY83" fmla="*/ 49104 h 1047182"/>
                  <a:gd name="connsiteX84" fmla="*/ 264026 w 808720"/>
                  <a:gd name="connsiteY84" fmla="*/ 48815 h 1047182"/>
                  <a:gd name="connsiteX85" fmla="*/ 592871 w 808720"/>
                  <a:gd name="connsiteY85" fmla="*/ 47164 h 1047182"/>
                  <a:gd name="connsiteX86" fmla="*/ 601379 w 808720"/>
                  <a:gd name="connsiteY86" fmla="*/ 52670 h 1047182"/>
                  <a:gd name="connsiteX87" fmla="*/ 603085 w 808720"/>
                  <a:gd name="connsiteY87" fmla="*/ 55837 h 1047182"/>
                  <a:gd name="connsiteX88" fmla="*/ 603264 w 808720"/>
                  <a:gd name="connsiteY88" fmla="*/ 59239 h 1047182"/>
                  <a:gd name="connsiteX89" fmla="*/ 601441 w 808720"/>
                  <a:gd name="connsiteY89" fmla="*/ 57482 h 1047182"/>
                  <a:gd name="connsiteX90" fmla="*/ 288342 w 808720"/>
                  <a:gd name="connsiteY90" fmla="*/ 45138 h 1047182"/>
                  <a:gd name="connsiteX91" fmla="*/ 287548 w 808720"/>
                  <a:gd name="connsiteY91" fmla="*/ 45694 h 1047182"/>
                  <a:gd name="connsiteX92" fmla="*/ 288042 w 808720"/>
                  <a:gd name="connsiteY92" fmla="*/ 45230 h 1047182"/>
                  <a:gd name="connsiteX93" fmla="*/ 289147 w 808720"/>
                  <a:gd name="connsiteY93" fmla="*/ 44192 h 1047182"/>
                  <a:gd name="connsiteX94" fmla="*/ 288042 w 808720"/>
                  <a:gd name="connsiteY94" fmla="*/ 45230 h 1047182"/>
                  <a:gd name="connsiteX95" fmla="*/ 276698 w 808720"/>
                  <a:gd name="connsiteY95" fmla="*/ 48703 h 1047182"/>
                  <a:gd name="connsiteX96" fmla="*/ 280247 w 808720"/>
                  <a:gd name="connsiteY96" fmla="*/ 46810 h 1047182"/>
                  <a:gd name="connsiteX97" fmla="*/ 280539 w 808720"/>
                  <a:gd name="connsiteY97" fmla="*/ 43090 h 1047182"/>
                  <a:gd name="connsiteX98" fmla="*/ 280378 w 808720"/>
                  <a:gd name="connsiteY98" fmla="*/ 43225 h 1047182"/>
                  <a:gd name="connsiteX99" fmla="*/ 272196 w 808720"/>
                  <a:gd name="connsiteY99" fmla="*/ 50081 h 1047182"/>
                  <a:gd name="connsiteX100" fmla="*/ 273226 w 808720"/>
                  <a:gd name="connsiteY100" fmla="*/ 49765 h 1047182"/>
                  <a:gd name="connsiteX101" fmla="*/ 272660 w 808720"/>
                  <a:gd name="connsiteY101" fmla="*/ 50257 h 1047182"/>
                  <a:gd name="connsiteX102" fmla="*/ 249908 w 808720"/>
                  <a:gd name="connsiteY102" fmla="*/ 61940 h 1047182"/>
                  <a:gd name="connsiteX103" fmla="*/ 279867 w 808720"/>
                  <a:gd name="connsiteY103" fmla="*/ 43504 h 1047182"/>
                  <a:gd name="connsiteX104" fmla="*/ 291362 w 808720"/>
                  <a:gd name="connsiteY104" fmla="*/ 43024 h 1047182"/>
                  <a:gd name="connsiteX105" fmla="*/ 290090 w 808720"/>
                  <a:gd name="connsiteY105" fmla="*/ 43915 h 1047182"/>
                  <a:gd name="connsiteX106" fmla="*/ 289147 w 808720"/>
                  <a:gd name="connsiteY106" fmla="*/ 44192 h 1047182"/>
                  <a:gd name="connsiteX107" fmla="*/ 289875 w 808720"/>
                  <a:gd name="connsiteY107" fmla="*/ 43509 h 1047182"/>
                  <a:gd name="connsiteX108" fmla="*/ 287507 w 808720"/>
                  <a:gd name="connsiteY108" fmla="*/ 42633 h 1047182"/>
                  <a:gd name="connsiteX109" fmla="*/ 285725 w 808720"/>
                  <a:gd name="connsiteY109" fmla="*/ 43888 h 1047182"/>
                  <a:gd name="connsiteX110" fmla="*/ 280247 w 808720"/>
                  <a:gd name="connsiteY110" fmla="*/ 46810 h 1047182"/>
                  <a:gd name="connsiteX111" fmla="*/ 278200 w 808720"/>
                  <a:gd name="connsiteY111" fmla="*/ 47412 h 1047182"/>
                  <a:gd name="connsiteX112" fmla="*/ 588007 w 808720"/>
                  <a:gd name="connsiteY112" fmla="*/ 41308 h 1047182"/>
                  <a:gd name="connsiteX113" fmla="*/ 592871 w 808720"/>
                  <a:gd name="connsiteY113" fmla="*/ 47164 h 1047182"/>
                  <a:gd name="connsiteX114" fmla="*/ 592249 w 808720"/>
                  <a:gd name="connsiteY114" fmla="*/ 46761 h 1047182"/>
                  <a:gd name="connsiteX115" fmla="*/ 274389 w 808720"/>
                  <a:gd name="connsiteY115" fmla="*/ 41308 h 1047182"/>
                  <a:gd name="connsiteX116" fmla="*/ 264026 w 808720"/>
                  <a:gd name="connsiteY116" fmla="*/ 48815 h 1047182"/>
                  <a:gd name="connsiteX117" fmla="*/ 256843 w 808720"/>
                  <a:gd name="connsiteY117" fmla="*/ 53006 h 1047182"/>
                  <a:gd name="connsiteX118" fmla="*/ 261230 w 808720"/>
                  <a:gd name="connsiteY118" fmla="*/ 50081 h 1047182"/>
                  <a:gd name="connsiteX119" fmla="*/ 253654 w 808720"/>
                  <a:gd name="connsiteY119" fmla="*/ 54866 h 1047182"/>
                  <a:gd name="connsiteX120" fmla="*/ 248586 w 808720"/>
                  <a:gd name="connsiteY120" fmla="*/ 57822 h 1047182"/>
                  <a:gd name="connsiteX121" fmla="*/ 307680 w 808720"/>
                  <a:gd name="connsiteY121" fmla="*/ 39288 h 1047182"/>
                  <a:gd name="connsiteX122" fmla="*/ 307680 w 808720"/>
                  <a:gd name="connsiteY122" fmla="*/ 39289 h 1047182"/>
                  <a:gd name="connsiteX123" fmla="*/ 287548 w 808720"/>
                  <a:gd name="connsiteY123" fmla="*/ 45694 h 1047182"/>
                  <a:gd name="connsiteX124" fmla="*/ 307682 w 808720"/>
                  <a:gd name="connsiteY124" fmla="*/ 39288 h 1047182"/>
                  <a:gd name="connsiteX125" fmla="*/ 307681 w 808720"/>
                  <a:gd name="connsiteY125" fmla="*/ 39288 h 1047182"/>
                  <a:gd name="connsiteX126" fmla="*/ 307680 w 808720"/>
                  <a:gd name="connsiteY126" fmla="*/ 39288 h 1047182"/>
                  <a:gd name="connsiteX127" fmla="*/ 294391 w 808720"/>
                  <a:gd name="connsiteY127" fmla="*/ 39266 h 1047182"/>
                  <a:gd name="connsiteX128" fmla="*/ 289875 w 808720"/>
                  <a:gd name="connsiteY128" fmla="*/ 43509 h 1047182"/>
                  <a:gd name="connsiteX129" fmla="*/ 283161 w 808720"/>
                  <a:gd name="connsiteY129" fmla="*/ 45694 h 1047182"/>
                  <a:gd name="connsiteX130" fmla="*/ 285725 w 808720"/>
                  <a:gd name="connsiteY130" fmla="*/ 43888 h 1047182"/>
                  <a:gd name="connsiteX131" fmla="*/ 295068 w 808720"/>
                  <a:gd name="connsiteY131" fmla="*/ 38630 h 1047182"/>
                  <a:gd name="connsiteX132" fmla="*/ 294787 w 808720"/>
                  <a:gd name="connsiteY132" fmla="*/ 38894 h 1047182"/>
                  <a:gd name="connsiteX133" fmla="*/ 287507 w 808720"/>
                  <a:gd name="connsiteY133" fmla="*/ 42633 h 1047182"/>
                  <a:gd name="connsiteX134" fmla="*/ 292659 w 808720"/>
                  <a:gd name="connsiteY134" fmla="*/ 39003 h 1047182"/>
                  <a:gd name="connsiteX135" fmla="*/ 295794 w 808720"/>
                  <a:gd name="connsiteY135" fmla="*/ 38518 h 1047182"/>
                  <a:gd name="connsiteX136" fmla="*/ 294391 w 808720"/>
                  <a:gd name="connsiteY136" fmla="*/ 39266 h 1047182"/>
                  <a:gd name="connsiteX137" fmla="*/ 294787 w 808720"/>
                  <a:gd name="connsiteY137" fmla="*/ 38894 h 1047182"/>
                  <a:gd name="connsiteX138" fmla="*/ 295402 w 808720"/>
                  <a:gd name="connsiteY138" fmla="*/ 38578 h 1047182"/>
                  <a:gd name="connsiteX139" fmla="*/ 293884 w 808720"/>
                  <a:gd name="connsiteY139" fmla="*/ 38140 h 1047182"/>
                  <a:gd name="connsiteX140" fmla="*/ 292659 w 808720"/>
                  <a:gd name="connsiteY140" fmla="*/ 39003 h 1047182"/>
                  <a:gd name="connsiteX141" fmla="*/ 291934 w 808720"/>
                  <a:gd name="connsiteY141" fmla="*/ 39115 h 1047182"/>
                  <a:gd name="connsiteX142" fmla="*/ 313498 w 808720"/>
                  <a:gd name="connsiteY142" fmla="*/ 37437 h 1047182"/>
                  <a:gd name="connsiteX143" fmla="*/ 307682 w 808720"/>
                  <a:gd name="connsiteY143" fmla="*/ 39288 h 1047182"/>
                  <a:gd name="connsiteX144" fmla="*/ 308624 w 808720"/>
                  <a:gd name="connsiteY144" fmla="*/ 38929 h 1047182"/>
                  <a:gd name="connsiteX145" fmla="*/ 313519 w 808720"/>
                  <a:gd name="connsiteY145" fmla="*/ 37431 h 1047182"/>
                  <a:gd name="connsiteX146" fmla="*/ 313512 w 808720"/>
                  <a:gd name="connsiteY146" fmla="*/ 37433 h 1047182"/>
                  <a:gd name="connsiteX147" fmla="*/ 313498 w 808720"/>
                  <a:gd name="connsiteY147" fmla="*/ 37437 h 1047182"/>
                  <a:gd name="connsiteX148" fmla="*/ 314001 w 808720"/>
                  <a:gd name="connsiteY148" fmla="*/ 36882 h 1047182"/>
                  <a:gd name="connsiteX149" fmla="*/ 308624 w 808720"/>
                  <a:gd name="connsiteY149" fmla="*/ 38929 h 1047182"/>
                  <a:gd name="connsiteX150" fmla="*/ 288342 w 808720"/>
                  <a:gd name="connsiteY150" fmla="*/ 45138 h 1047182"/>
                  <a:gd name="connsiteX151" fmla="*/ 290090 w 808720"/>
                  <a:gd name="connsiteY151" fmla="*/ 43915 h 1047182"/>
                  <a:gd name="connsiteX152" fmla="*/ 313866 w 808720"/>
                  <a:gd name="connsiteY152" fmla="*/ 36922 h 1047182"/>
                  <a:gd name="connsiteX153" fmla="*/ 313865 w 808720"/>
                  <a:gd name="connsiteY153" fmla="*/ 36922 h 1047182"/>
                  <a:gd name="connsiteX154" fmla="*/ 590629 w 808720"/>
                  <a:gd name="connsiteY154" fmla="*/ 36788 h 1047182"/>
                  <a:gd name="connsiteX155" fmla="*/ 613314 w 808720"/>
                  <a:gd name="connsiteY155" fmla="*/ 52423 h 1047182"/>
                  <a:gd name="connsiteX156" fmla="*/ 638450 w 808720"/>
                  <a:gd name="connsiteY156" fmla="*/ 74205 h 1047182"/>
                  <a:gd name="connsiteX157" fmla="*/ 614124 w 808720"/>
                  <a:gd name="connsiteY157" fmla="*/ 53580 h 1047182"/>
                  <a:gd name="connsiteX158" fmla="*/ 314366 w 808720"/>
                  <a:gd name="connsiteY158" fmla="*/ 36228 h 1047182"/>
                  <a:gd name="connsiteX159" fmla="*/ 305093 w 808720"/>
                  <a:gd name="connsiteY159" fmla="*/ 39115 h 1047182"/>
                  <a:gd name="connsiteX160" fmla="*/ 313875 w 808720"/>
                  <a:gd name="connsiteY160" fmla="*/ 36354 h 1047182"/>
                  <a:gd name="connsiteX161" fmla="*/ 314682 w 808720"/>
                  <a:gd name="connsiteY161" fmla="*/ 36101 h 1047182"/>
                  <a:gd name="connsiteX162" fmla="*/ 313875 w 808720"/>
                  <a:gd name="connsiteY162" fmla="*/ 36354 h 1047182"/>
                  <a:gd name="connsiteX163" fmla="*/ 311672 w 808720"/>
                  <a:gd name="connsiteY163" fmla="*/ 36922 h 1047182"/>
                  <a:gd name="connsiteX164" fmla="*/ 315980 w 808720"/>
                  <a:gd name="connsiteY164" fmla="*/ 35747 h 1047182"/>
                  <a:gd name="connsiteX165" fmla="*/ 315760 w 808720"/>
                  <a:gd name="connsiteY165" fmla="*/ 35869 h 1047182"/>
                  <a:gd name="connsiteX166" fmla="*/ 314366 w 808720"/>
                  <a:gd name="connsiteY166" fmla="*/ 36228 h 1047182"/>
                  <a:gd name="connsiteX167" fmla="*/ 315429 w 808720"/>
                  <a:gd name="connsiteY167" fmla="*/ 35897 h 1047182"/>
                  <a:gd name="connsiteX168" fmla="*/ 313720 w 808720"/>
                  <a:gd name="connsiteY168" fmla="*/ 35745 h 1047182"/>
                  <a:gd name="connsiteX169" fmla="*/ 306737 w 808720"/>
                  <a:gd name="connsiteY169" fmla="*/ 38018 h 1047182"/>
                  <a:gd name="connsiteX170" fmla="*/ 291362 w 808720"/>
                  <a:gd name="connsiteY170" fmla="*/ 43024 h 1047182"/>
                  <a:gd name="connsiteX171" fmla="*/ 298369 w 808720"/>
                  <a:gd name="connsiteY171" fmla="*/ 38119 h 1047182"/>
                  <a:gd name="connsiteX172" fmla="*/ 303592 w 808720"/>
                  <a:gd name="connsiteY172" fmla="*/ 37311 h 1047182"/>
                  <a:gd name="connsiteX173" fmla="*/ 309068 w 808720"/>
                  <a:gd name="connsiteY173" fmla="*/ 36464 h 1047182"/>
                  <a:gd name="connsiteX174" fmla="*/ 309662 w 808720"/>
                  <a:gd name="connsiteY174" fmla="*/ 36373 h 1047182"/>
                  <a:gd name="connsiteX175" fmla="*/ 308819 w 808720"/>
                  <a:gd name="connsiteY175" fmla="*/ 36631 h 1047182"/>
                  <a:gd name="connsiteX176" fmla="*/ 300707 w 808720"/>
                  <a:gd name="connsiteY176" fmla="*/ 39115 h 1047182"/>
                  <a:gd name="connsiteX177" fmla="*/ 308121 w 808720"/>
                  <a:gd name="connsiteY177" fmla="*/ 37096 h 1047182"/>
                  <a:gd name="connsiteX178" fmla="*/ 312244 w 808720"/>
                  <a:gd name="connsiteY178" fmla="*/ 35973 h 1047182"/>
                  <a:gd name="connsiteX179" fmla="*/ 316204 w 808720"/>
                  <a:gd name="connsiteY179" fmla="*/ 35623 h 1047182"/>
                  <a:gd name="connsiteX180" fmla="*/ 316067 w 808720"/>
                  <a:gd name="connsiteY180" fmla="*/ 35699 h 1047182"/>
                  <a:gd name="connsiteX181" fmla="*/ 315429 w 808720"/>
                  <a:gd name="connsiteY181" fmla="*/ 35897 h 1047182"/>
                  <a:gd name="connsiteX182" fmla="*/ 314682 w 808720"/>
                  <a:gd name="connsiteY182" fmla="*/ 36101 h 1047182"/>
                  <a:gd name="connsiteX183" fmla="*/ 317845 w 808720"/>
                  <a:gd name="connsiteY183" fmla="*/ 35107 h 1047182"/>
                  <a:gd name="connsiteX184" fmla="*/ 316204 w 808720"/>
                  <a:gd name="connsiteY184" fmla="*/ 35623 h 1047182"/>
                  <a:gd name="connsiteX185" fmla="*/ 316857 w 808720"/>
                  <a:gd name="connsiteY185" fmla="*/ 35260 h 1047182"/>
                  <a:gd name="connsiteX186" fmla="*/ 588041 w 808720"/>
                  <a:gd name="connsiteY186" fmla="*/ 35004 h 1047182"/>
                  <a:gd name="connsiteX187" fmla="*/ 588179 w 808720"/>
                  <a:gd name="connsiteY187" fmla="*/ 35037 h 1047182"/>
                  <a:gd name="connsiteX188" fmla="*/ 590629 w 808720"/>
                  <a:gd name="connsiteY188" fmla="*/ 36788 h 1047182"/>
                  <a:gd name="connsiteX189" fmla="*/ 318959 w 808720"/>
                  <a:gd name="connsiteY189" fmla="*/ 34935 h 1047182"/>
                  <a:gd name="connsiteX190" fmla="*/ 315980 w 808720"/>
                  <a:gd name="connsiteY190" fmla="*/ 35747 h 1047182"/>
                  <a:gd name="connsiteX191" fmla="*/ 316067 w 808720"/>
                  <a:gd name="connsiteY191" fmla="*/ 35699 h 1047182"/>
                  <a:gd name="connsiteX192" fmla="*/ 318089 w 808720"/>
                  <a:gd name="connsiteY192" fmla="*/ 35069 h 1047182"/>
                  <a:gd name="connsiteX193" fmla="*/ 319504 w 808720"/>
                  <a:gd name="connsiteY193" fmla="*/ 34905 h 1047182"/>
                  <a:gd name="connsiteX194" fmla="*/ 316059 w 808720"/>
                  <a:gd name="connsiteY194" fmla="*/ 36099 h 1047182"/>
                  <a:gd name="connsiteX195" fmla="*/ 314008 w 808720"/>
                  <a:gd name="connsiteY195" fmla="*/ 36880 h 1047182"/>
                  <a:gd name="connsiteX196" fmla="*/ 313866 w 808720"/>
                  <a:gd name="connsiteY196" fmla="*/ 36922 h 1047182"/>
                  <a:gd name="connsiteX197" fmla="*/ 315760 w 808720"/>
                  <a:gd name="connsiteY197" fmla="*/ 35869 h 1047182"/>
                  <a:gd name="connsiteX198" fmla="*/ 320037 w 808720"/>
                  <a:gd name="connsiteY198" fmla="*/ 34768 h 1047182"/>
                  <a:gd name="connsiteX199" fmla="*/ 319504 w 808720"/>
                  <a:gd name="connsiteY199" fmla="*/ 34905 h 1047182"/>
                  <a:gd name="connsiteX200" fmla="*/ 319789 w 808720"/>
                  <a:gd name="connsiteY200" fmla="*/ 34806 h 1047182"/>
                  <a:gd name="connsiteX201" fmla="*/ 294127 w 808720"/>
                  <a:gd name="connsiteY201" fmla="*/ 34728 h 1047182"/>
                  <a:gd name="connsiteX202" fmla="*/ 285569 w 808720"/>
                  <a:gd name="connsiteY202" fmla="*/ 39995 h 1047182"/>
                  <a:gd name="connsiteX203" fmla="*/ 282339 w 808720"/>
                  <a:gd name="connsiteY203" fmla="*/ 41856 h 1047182"/>
                  <a:gd name="connsiteX204" fmla="*/ 281839 w 808720"/>
                  <a:gd name="connsiteY204" fmla="*/ 42290 h 1047182"/>
                  <a:gd name="connsiteX205" fmla="*/ 280539 w 808720"/>
                  <a:gd name="connsiteY205" fmla="*/ 43090 h 1047182"/>
                  <a:gd name="connsiteX206" fmla="*/ 282339 w 808720"/>
                  <a:gd name="connsiteY206" fmla="*/ 41582 h 1047182"/>
                  <a:gd name="connsiteX207" fmla="*/ 294127 w 808720"/>
                  <a:gd name="connsiteY207" fmla="*/ 34728 h 1047182"/>
                  <a:gd name="connsiteX208" fmla="*/ 322092 w 808720"/>
                  <a:gd name="connsiteY208" fmla="*/ 34703 h 1047182"/>
                  <a:gd name="connsiteX209" fmla="*/ 313533 w 808720"/>
                  <a:gd name="connsiteY209" fmla="*/ 37426 h 1047182"/>
                  <a:gd name="connsiteX210" fmla="*/ 313519 w 808720"/>
                  <a:gd name="connsiteY210" fmla="*/ 37431 h 1047182"/>
                  <a:gd name="connsiteX211" fmla="*/ 320652 w 808720"/>
                  <a:gd name="connsiteY211" fmla="*/ 34609 h 1047182"/>
                  <a:gd name="connsiteX212" fmla="*/ 320501 w 808720"/>
                  <a:gd name="connsiteY212" fmla="*/ 34696 h 1047182"/>
                  <a:gd name="connsiteX213" fmla="*/ 320037 w 808720"/>
                  <a:gd name="connsiteY213" fmla="*/ 34768 h 1047182"/>
                  <a:gd name="connsiteX214" fmla="*/ 321104 w 808720"/>
                  <a:gd name="connsiteY214" fmla="*/ 34350 h 1047182"/>
                  <a:gd name="connsiteX215" fmla="*/ 321100 w 808720"/>
                  <a:gd name="connsiteY215" fmla="*/ 34352 h 1047182"/>
                  <a:gd name="connsiteX216" fmla="*/ 319789 w 808720"/>
                  <a:gd name="connsiteY216" fmla="*/ 34806 h 1047182"/>
                  <a:gd name="connsiteX217" fmla="*/ 318959 w 808720"/>
                  <a:gd name="connsiteY217" fmla="*/ 34935 h 1047182"/>
                  <a:gd name="connsiteX218" fmla="*/ 318772 w 808720"/>
                  <a:gd name="connsiteY218" fmla="*/ 34196 h 1047182"/>
                  <a:gd name="connsiteX219" fmla="*/ 316857 w 808720"/>
                  <a:gd name="connsiteY219" fmla="*/ 35260 h 1047182"/>
                  <a:gd name="connsiteX220" fmla="*/ 313818 w 808720"/>
                  <a:gd name="connsiteY220" fmla="*/ 35730 h 1047182"/>
                  <a:gd name="connsiteX221" fmla="*/ 313720 w 808720"/>
                  <a:gd name="connsiteY221" fmla="*/ 35745 h 1047182"/>
                  <a:gd name="connsiteX222" fmla="*/ 313890 w 808720"/>
                  <a:gd name="connsiteY222" fmla="*/ 35689 h 1047182"/>
                  <a:gd name="connsiteX223" fmla="*/ 316978 w 808720"/>
                  <a:gd name="connsiteY223" fmla="*/ 34684 h 1047182"/>
                  <a:gd name="connsiteX224" fmla="*/ 327722 w 808720"/>
                  <a:gd name="connsiteY224" fmla="*/ 33918 h 1047182"/>
                  <a:gd name="connsiteX225" fmla="*/ 327349 w 808720"/>
                  <a:gd name="connsiteY225" fmla="*/ 34058 h 1047182"/>
                  <a:gd name="connsiteX226" fmla="*/ 324831 w 808720"/>
                  <a:gd name="connsiteY226" fmla="*/ 34728 h 1047182"/>
                  <a:gd name="connsiteX227" fmla="*/ 322900 w 808720"/>
                  <a:gd name="connsiteY227" fmla="*/ 33860 h 1047182"/>
                  <a:gd name="connsiteX228" fmla="*/ 321046 w 808720"/>
                  <a:gd name="connsiteY228" fmla="*/ 34508 h 1047182"/>
                  <a:gd name="connsiteX229" fmla="*/ 320652 w 808720"/>
                  <a:gd name="connsiteY229" fmla="*/ 34609 h 1047182"/>
                  <a:gd name="connsiteX230" fmla="*/ 321100 w 808720"/>
                  <a:gd name="connsiteY230" fmla="*/ 34352 h 1047182"/>
                  <a:gd name="connsiteX231" fmla="*/ 321117 w 808720"/>
                  <a:gd name="connsiteY231" fmla="*/ 34346 h 1047182"/>
                  <a:gd name="connsiteX232" fmla="*/ 322128 w 808720"/>
                  <a:gd name="connsiteY232" fmla="*/ 33761 h 1047182"/>
                  <a:gd name="connsiteX233" fmla="*/ 321934 w 808720"/>
                  <a:gd name="connsiteY233" fmla="*/ 33872 h 1047182"/>
                  <a:gd name="connsiteX234" fmla="*/ 318089 w 808720"/>
                  <a:gd name="connsiteY234" fmla="*/ 35069 h 1047182"/>
                  <a:gd name="connsiteX235" fmla="*/ 317845 w 808720"/>
                  <a:gd name="connsiteY235" fmla="*/ 35107 h 1047182"/>
                  <a:gd name="connsiteX236" fmla="*/ 324158 w 808720"/>
                  <a:gd name="connsiteY236" fmla="*/ 33707 h 1047182"/>
                  <a:gd name="connsiteX237" fmla="*/ 320445 w 808720"/>
                  <a:gd name="connsiteY237" fmla="*/ 34728 h 1047182"/>
                  <a:gd name="connsiteX238" fmla="*/ 320501 w 808720"/>
                  <a:gd name="connsiteY238" fmla="*/ 34696 h 1047182"/>
                  <a:gd name="connsiteX239" fmla="*/ 320513 w 808720"/>
                  <a:gd name="connsiteY239" fmla="*/ 34694 h 1047182"/>
                  <a:gd name="connsiteX240" fmla="*/ 321046 w 808720"/>
                  <a:gd name="connsiteY240" fmla="*/ 34508 h 1047182"/>
                  <a:gd name="connsiteX241" fmla="*/ 330096 w 808720"/>
                  <a:gd name="connsiteY241" fmla="*/ 33327 h 1047182"/>
                  <a:gd name="connsiteX242" fmla="*/ 318365 w 808720"/>
                  <a:gd name="connsiteY242" fmla="*/ 37868 h 1047182"/>
                  <a:gd name="connsiteX243" fmla="*/ 324831 w 808720"/>
                  <a:gd name="connsiteY243" fmla="*/ 35003 h 1047182"/>
                  <a:gd name="connsiteX244" fmla="*/ 327349 w 808720"/>
                  <a:gd name="connsiteY244" fmla="*/ 34058 h 1047182"/>
                  <a:gd name="connsiteX245" fmla="*/ 320499 w 808720"/>
                  <a:gd name="connsiteY245" fmla="*/ 33236 h 1047182"/>
                  <a:gd name="connsiteX246" fmla="*/ 319188 w 808720"/>
                  <a:gd name="connsiteY246" fmla="*/ 33965 h 1047182"/>
                  <a:gd name="connsiteX247" fmla="*/ 316978 w 808720"/>
                  <a:gd name="connsiteY247" fmla="*/ 34684 h 1047182"/>
                  <a:gd name="connsiteX248" fmla="*/ 314471 w 808720"/>
                  <a:gd name="connsiteY248" fmla="*/ 35367 h 1047182"/>
                  <a:gd name="connsiteX249" fmla="*/ 312244 w 808720"/>
                  <a:gd name="connsiteY249" fmla="*/ 35973 h 1047182"/>
                  <a:gd name="connsiteX250" fmla="*/ 309662 w 808720"/>
                  <a:gd name="connsiteY250" fmla="*/ 36373 h 1047182"/>
                  <a:gd name="connsiteX251" fmla="*/ 316344 w 808720"/>
                  <a:gd name="connsiteY251" fmla="*/ 34326 h 1047182"/>
                  <a:gd name="connsiteX252" fmla="*/ 318257 w 808720"/>
                  <a:gd name="connsiteY252" fmla="*/ 33741 h 1047182"/>
                  <a:gd name="connsiteX253" fmla="*/ 579159 w 808720"/>
                  <a:gd name="connsiteY253" fmla="*/ 32914 h 1047182"/>
                  <a:gd name="connsiteX254" fmla="*/ 591571 w 808720"/>
                  <a:gd name="connsiteY254" fmla="*/ 38566 h 1047182"/>
                  <a:gd name="connsiteX255" fmla="*/ 614324 w 808720"/>
                  <a:gd name="connsiteY255" fmla="*/ 61045 h 1047182"/>
                  <a:gd name="connsiteX256" fmla="*/ 614322 w 808720"/>
                  <a:gd name="connsiteY256" fmla="*/ 61044 h 1047182"/>
                  <a:gd name="connsiteX257" fmla="*/ 579143 w 808720"/>
                  <a:gd name="connsiteY257" fmla="*/ 32906 h 1047182"/>
                  <a:gd name="connsiteX258" fmla="*/ 579153 w 808720"/>
                  <a:gd name="connsiteY258" fmla="*/ 32908 h 1047182"/>
                  <a:gd name="connsiteX259" fmla="*/ 579159 w 808720"/>
                  <a:gd name="connsiteY259" fmla="*/ 32914 h 1047182"/>
                  <a:gd name="connsiteX260" fmla="*/ 327754 w 808720"/>
                  <a:gd name="connsiteY260" fmla="*/ 32901 h 1047182"/>
                  <a:gd name="connsiteX261" fmla="*/ 327754 w 808720"/>
                  <a:gd name="connsiteY261" fmla="*/ 32901 h 1047182"/>
                  <a:gd name="connsiteX262" fmla="*/ 322092 w 808720"/>
                  <a:gd name="connsiteY262" fmla="*/ 34703 h 1047182"/>
                  <a:gd name="connsiteX263" fmla="*/ 569518 w 808720"/>
                  <a:gd name="connsiteY263" fmla="*/ 32840 h 1047182"/>
                  <a:gd name="connsiteX264" fmla="*/ 570759 w 808720"/>
                  <a:gd name="connsiteY264" fmla="*/ 35323 h 1047182"/>
                  <a:gd name="connsiteX265" fmla="*/ 569400 w 808720"/>
                  <a:gd name="connsiteY265" fmla="*/ 33700 h 1047182"/>
                  <a:gd name="connsiteX266" fmla="*/ 327950 w 808720"/>
                  <a:gd name="connsiteY266" fmla="*/ 32779 h 1047182"/>
                  <a:gd name="connsiteX267" fmla="*/ 327790 w 808720"/>
                  <a:gd name="connsiteY267" fmla="*/ 32879 h 1047182"/>
                  <a:gd name="connsiteX268" fmla="*/ 314001 w 808720"/>
                  <a:gd name="connsiteY268" fmla="*/ 36882 h 1047182"/>
                  <a:gd name="connsiteX269" fmla="*/ 314008 w 808720"/>
                  <a:gd name="connsiteY269" fmla="*/ 36880 h 1047182"/>
                  <a:gd name="connsiteX270" fmla="*/ 328175 w 808720"/>
                  <a:gd name="connsiteY270" fmla="*/ 32768 h 1047182"/>
                  <a:gd name="connsiteX271" fmla="*/ 327975 w 808720"/>
                  <a:gd name="connsiteY271" fmla="*/ 32831 h 1047182"/>
                  <a:gd name="connsiteX272" fmla="*/ 327754 w 808720"/>
                  <a:gd name="connsiteY272" fmla="*/ 32901 h 1047182"/>
                  <a:gd name="connsiteX273" fmla="*/ 327790 w 808720"/>
                  <a:gd name="connsiteY273" fmla="*/ 32879 h 1047182"/>
                  <a:gd name="connsiteX274" fmla="*/ 328183 w 808720"/>
                  <a:gd name="connsiteY274" fmla="*/ 32765 h 1047182"/>
                  <a:gd name="connsiteX275" fmla="*/ 328178 w 808720"/>
                  <a:gd name="connsiteY275" fmla="*/ 32766 h 1047182"/>
                  <a:gd name="connsiteX276" fmla="*/ 328175 w 808720"/>
                  <a:gd name="connsiteY276" fmla="*/ 32768 h 1047182"/>
                  <a:gd name="connsiteX277" fmla="*/ 331578 w 808720"/>
                  <a:gd name="connsiteY277" fmla="*/ 32754 h 1047182"/>
                  <a:gd name="connsiteX278" fmla="*/ 330788 w 808720"/>
                  <a:gd name="connsiteY278" fmla="*/ 33060 h 1047182"/>
                  <a:gd name="connsiteX279" fmla="*/ 327722 w 808720"/>
                  <a:gd name="connsiteY279" fmla="*/ 33918 h 1047182"/>
                  <a:gd name="connsiteX280" fmla="*/ 328162 w 808720"/>
                  <a:gd name="connsiteY280" fmla="*/ 33753 h 1047182"/>
                  <a:gd name="connsiteX281" fmla="*/ 328386 w 808720"/>
                  <a:gd name="connsiteY281" fmla="*/ 32700 h 1047182"/>
                  <a:gd name="connsiteX282" fmla="*/ 328186 w 808720"/>
                  <a:gd name="connsiteY282" fmla="*/ 32764 h 1047182"/>
                  <a:gd name="connsiteX283" fmla="*/ 328183 w 808720"/>
                  <a:gd name="connsiteY283" fmla="*/ 32765 h 1047182"/>
                  <a:gd name="connsiteX284" fmla="*/ 332191 w 808720"/>
                  <a:gd name="connsiteY284" fmla="*/ 32666 h 1047182"/>
                  <a:gd name="connsiteX285" fmla="*/ 331490 w 808720"/>
                  <a:gd name="connsiteY285" fmla="*/ 32956 h 1047182"/>
                  <a:gd name="connsiteX286" fmla="*/ 330096 w 808720"/>
                  <a:gd name="connsiteY286" fmla="*/ 33327 h 1047182"/>
                  <a:gd name="connsiteX287" fmla="*/ 330788 w 808720"/>
                  <a:gd name="connsiteY287" fmla="*/ 33060 h 1047182"/>
                  <a:gd name="connsiteX288" fmla="*/ 328282 w 808720"/>
                  <a:gd name="connsiteY288" fmla="*/ 32572 h 1047182"/>
                  <a:gd name="connsiteX289" fmla="*/ 328083 w 808720"/>
                  <a:gd name="connsiteY289" fmla="*/ 32696 h 1047182"/>
                  <a:gd name="connsiteX290" fmla="*/ 324158 w 808720"/>
                  <a:gd name="connsiteY290" fmla="*/ 33707 h 1047182"/>
                  <a:gd name="connsiteX291" fmla="*/ 298514 w 808720"/>
                  <a:gd name="connsiteY291" fmla="*/ 32535 h 1047182"/>
                  <a:gd name="connsiteX292" fmla="*/ 276582 w 808720"/>
                  <a:gd name="connsiteY292" fmla="*/ 47888 h 1047182"/>
                  <a:gd name="connsiteX293" fmla="*/ 278200 w 808720"/>
                  <a:gd name="connsiteY293" fmla="*/ 47412 h 1047182"/>
                  <a:gd name="connsiteX294" fmla="*/ 274193 w 808720"/>
                  <a:gd name="connsiteY294" fmla="*/ 49469 h 1047182"/>
                  <a:gd name="connsiteX295" fmla="*/ 273226 w 808720"/>
                  <a:gd name="connsiteY295" fmla="*/ 49765 h 1047182"/>
                  <a:gd name="connsiteX296" fmla="*/ 281411 w 808720"/>
                  <a:gd name="connsiteY296" fmla="*/ 42662 h 1047182"/>
                  <a:gd name="connsiteX297" fmla="*/ 281839 w 808720"/>
                  <a:gd name="connsiteY297" fmla="*/ 42290 h 1047182"/>
                  <a:gd name="connsiteX298" fmla="*/ 285569 w 808720"/>
                  <a:gd name="connsiteY298" fmla="*/ 39995 h 1047182"/>
                  <a:gd name="connsiteX299" fmla="*/ 329287 w 808720"/>
                  <a:gd name="connsiteY299" fmla="*/ 32386 h 1047182"/>
                  <a:gd name="connsiteX300" fmla="*/ 328778 w 808720"/>
                  <a:gd name="connsiteY300" fmla="*/ 32535 h 1047182"/>
                  <a:gd name="connsiteX301" fmla="*/ 327950 w 808720"/>
                  <a:gd name="connsiteY301" fmla="*/ 32779 h 1047182"/>
                  <a:gd name="connsiteX302" fmla="*/ 328083 w 808720"/>
                  <a:gd name="connsiteY302" fmla="*/ 32696 h 1047182"/>
                  <a:gd name="connsiteX303" fmla="*/ 328841 w 808720"/>
                  <a:gd name="connsiteY303" fmla="*/ 32501 h 1047182"/>
                  <a:gd name="connsiteX304" fmla="*/ 324672 w 808720"/>
                  <a:gd name="connsiteY304" fmla="*/ 32298 h 1047182"/>
                  <a:gd name="connsiteX305" fmla="*/ 323710 w 808720"/>
                  <a:gd name="connsiteY305" fmla="*/ 32851 h 1047182"/>
                  <a:gd name="connsiteX306" fmla="*/ 318772 w 808720"/>
                  <a:gd name="connsiteY306" fmla="*/ 34196 h 1047182"/>
                  <a:gd name="connsiteX307" fmla="*/ 319188 w 808720"/>
                  <a:gd name="connsiteY307" fmla="*/ 33965 h 1047182"/>
                  <a:gd name="connsiteX308" fmla="*/ 323493 w 808720"/>
                  <a:gd name="connsiteY308" fmla="*/ 32563 h 1047182"/>
                  <a:gd name="connsiteX309" fmla="*/ 329748 w 808720"/>
                  <a:gd name="connsiteY309" fmla="*/ 32267 h 1047182"/>
                  <a:gd name="connsiteX310" fmla="*/ 328609 w 808720"/>
                  <a:gd name="connsiteY310" fmla="*/ 32629 h 1047182"/>
                  <a:gd name="connsiteX311" fmla="*/ 328386 w 808720"/>
                  <a:gd name="connsiteY311" fmla="*/ 32700 h 1047182"/>
                  <a:gd name="connsiteX312" fmla="*/ 328609 w 808720"/>
                  <a:gd name="connsiteY312" fmla="*/ 32629 h 1047182"/>
                  <a:gd name="connsiteX313" fmla="*/ 329746 w 808720"/>
                  <a:gd name="connsiteY313" fmla="*/ 32267 h 1047182"/>
                  <a:gd name="connsiteX314" fmla="*/ 578332 w 808720"/>
                  <a:gd name="connsiteY314" fmla="*/ 32252 h 1047182"/>
                  <a:gd name="connsiteX315" fmla="*/ 585403 w 808720"/>
                  <a:gd name="connsiteY315" fmla="*/ 33186 h 1047182"/>
                  <a:gd name="connsiteX316" fmla="*/ 588041 w 808720"/>
                  <a:gd name="connsiteY316" fmla="*/ 35004 h 1047182"/>
                  <a:gd name="connsiteX317" fmla="*/ 579153 w 808720"/>
                  <a:gd name="connsiteY317" fmla="*/ 32908 h 1047182"/>
                  <a:gd name="connsiteX318" fmla="*/ 327330 w 808720"/>
                  <a:gd name="connsiteY318" fmla="*/ 32193 h 1047182"/>
                  <a:gd name="connsiteX319" fmla="*/ 321117 w 808720"/>
                  <a:gd name="connsiteY319" fmla="*/ 34346 h 1047182"/>
                  <a:gd name="connsiteX320" fmla="*/ 321104 w 808720"/>
                  <a:gd name="connsiteY320" fmla="*/ 34350 h 1047182"/>
                  <a:gd name="connsiteX321" fmla="*/ 321934 w 808720"/>
                  <a:gd name="connsiteY321" fmla="*/ 33872 h 1047182"/>
                  <a:gd name="connsiteX322" fmla="*/ 330446 w 808720"/>
                  <a:gd name="connsiteY322" fmla="*/ 32045 h 1047182"/>
                  <a:gd name="connsiteX323" fmla="*/ 329746 w 808720"/>
                  <a:gd name="connsiteY323" fmla="*/ 32267 h 1047182"/>
                  <a:gd name="connsiteX324" fmla="*/ 329287 w 808720"/>
                  <a:gd name="connsiteY324" fmla="*/ 32386 h 1047182"/>
                  <a:gd name="connsiteX325" fmla="*/ 330858 w 808720"/>
                  <a:gd name="connsiteY325" fmla="*/ 31988 h 1047182"/>
                  <a:gd name="connsiteX326" fmla="*/ 328395 w 808720"/>
                  <a:gd name="connsiteY326" fmla="*/ 32809 h 1047182"/>
                  <a:gd name="connsiteX327" fmla="*/ 327924 w 808720"/>
                  <a:gd name="connsiteY327" fmla="*/ 33021 h 1047182"/>
                  <a:gd name="connsiteX328" fmla="*/ 327880 w 808720"/>
                  <a:gd name="connsiteY328" fmla="*/ 33035 h 1047182"/>
                  <a:gd name="connsiteX329" fmla="*/ 327216 w 808720"/>
                  <a:gd name="connsiteY329" fmla="*/ 33238 h 1047182"/>
                  <a:gd name="connsiteX330" fmla="*/ 327754 w 808720"/>
                  <a:gd name="connsiteY330" fmla="*/ 32901 h 1047182"/>
                  <a:gd name="connsiteX331" fmla="*/ 327975 w 808720"/>
                  <a:gd name="connsiteY331" fmla="*/ 32831 h 1047182"/>
                  <a:gd name="connsiteX332" fmla="*/ 328178 w 808720"/>
                  <a:gd name="connsiteY332" fmla="*/ 32766 h 1047182"/>
                  <a:gd name="connsiteX333" fmla="*/ 328186 w 808720"/>
                  <a:gd name="connsiteY333" fmla="*/ 32764 h 1047182"/>
                  <a:gd name="connsiteX334" fmla="*/ 328564 w 808720"/>
                  <a:gd name="connsiteY334" fmla="*/ 32654 h 1047182"/>
                  <a:gd name="connsiteX335" fmla="*/ 331077 w 808720"/>
                  <a:gd name="connsiteY335" fmla="*/ 31925 h 1047182"/>
                  <a:gd name="connsiteX336" fmla="*/ 330858 w 808720"/>
                  <a:gd name="connsiteY336" fmla="*/ 31988 h 1047182"/>
                  <a:gd name="connsiteX337" fmla="*/ 330953 w 808720"/>
                  <a:gd name="connsiteY337" fmla="*/ 31957 h 1047182"/>
                  <a:gd name="connsiteX338" fmla="*/ 333818 w 808720"/>
                  <a:gd name="connsiteY338" fmla="*/ 31887 h 1047182"/>
                  <a:gd name="connsiteX339" fmla="*/ 333537 w 808720"/>
                  <a:gd name="connsiteY339" fmla="*/ 31995 h 1047182"/>
                  <a:gd name="connsiteX340" fmla="*/ 331411 w 808720"/>
                  <a:gd name="connsiteY340" fmla="*/ 32535 h 1047182"/>
                  <a:gd name="connsiteX341" fmla="*/ 334250 w 808720"/>
                  <a:gd name="connsiteY341" fmla="*/ 31814 h 1047182"/>
                  <a:gd name="connsiteX342" fmla="*/ 332952 w 808720"/>
                  <a:gd name="connsiteY342" fmla="*/ 32352 h 1047182"/>
                  <a:gd name="connsiteX343" fmla="*/ 331578 w 808720"/>
                  <a:gd name="connsiteY343" fmla="*/ 32754 h 1047182"/>
                  <a:gd name="connsiteX344" fmla="*/ 333537 w 808720"/>
                  <a:gd name="connsiteY344" fmla="*/ 31995 h 1047182"/>
                  <a:gd name="connsiteX345" fmla="*/ 573863 w 808720"/>
                  <a:gd name="connsiteY345" fmla="*/ 31661 h 1047182"/>
                  <a:gd name="connsiteX346" fmla="*/ 577451 w 808720"/>
                  <a:gd name="connsiteY346" fmla="*/ 32135 h 1047182"/>
                  <a:gd name="connsiteX347" fmla="*/ 579143 w 808720"/>
                  <a:gd name="connsiteY347" fmla="*/ 32906 h 1047182"/>
                  <a:gd name="connsiteX348" fmla="*/ 332048 w 808720"/>
                  <a:gd name="connsiteY348" fmla="*/ 31535 h 1047182"/>
                  <a:gd name="connsiteX349" fmla="*/ 330451 w 808720"/>
                  <a:gd name="connsiteY349" fmla="*/ 32043 h 1047182"/>
                  <a:gd name="connsiteX350" fmla="*/ 330446 w 808720"/>
                  <a:gd name="connsiteY350" fmla="*/ 32045 h 1047182"/>
                  <a:gd name="connsiteX351" fmla="*/ 332045 w 808720"/>
                  <a:gd name="connsiteY351" fmla="*/ 31536 h 1047182"/>
                  <a:gd name="connsiteX352" fmla="*/ 332509 w 808720"/>
                  <a:gd name="connsiteY352" fmla="*/ 31438 h 1047182"/>
                  <a:gd name="connsiteX353" fmla="*/ 330953 w 808720"/>
                  <a:gd name="connsiteY353" fmla="*/ 31957 h 1047182"/>
                  <a:gd name="connsiteX354" fmla="*/ 329748 w 808720"/>
                  <a:gd name="connsiteY354" fmla="*/ 32267 h 1047182"/>
                  <a:gd name="connsiteX355" fmla="*/ 330451 w 808720"/>
                  <a:gd name="connsiteY355" fmla="*/ 32043 h 1047182"/>
                  <a:gd name="connsiteX356" fmla="*/ 332507 w 808720"/>
                  <a:gd name="connsiteY356" fmla="*/ 31439 h 1047182"/>
                  <a:gd name="connsiteX357" fmla="*/ 330434 w 808720"/>
                  <a:gd name="connsiteY357" fmla="*/ 31226 h 1047182"/>
                  <a:gd name="connsiteX358" fmla="*/ 328792 w 808720"/>
                  <a:gd name="connsiteY358" fmla="*/ 32253 h 1047182"/>
                  <a:gd name="connsiteX359" fmla="*/ 322900 w 808720"/>
                  <a:gd name="connsiteY359" fmla="*/ 33860 h 1047182"/>
                  <a:gd name="connsiteX360" fmla="*/ 330414 w 808720"/>
                  <a:gd name="connsiteY360" fmla="*/ 31232 h 1047182"/>
                  <a:gd name="connsiteX361" fmla="*/ 326613 w 808720"/>
                  <a:gd name="connsiteY361" fmla="*/ 31182 h 1047182"/>
                  <a:gd name="connsiteX362" fmla="*/ 325147 w 808720"/>
                  <a:gd name="connsiteY362" fmla="*/ 32024 h 1047182"/>
                  <a:gd name="connsiteX363" fmla="*/ 323493 w 808720"/>
                  <a:gd name="connsiteY363" fmla="*/ 32563 h 1047182"/>
                  <a:gd name="connsiteX364" fmla="*/ 320499 w 808720"/>
                  <a:gd name="connsiteY364" fmla="*/ 33236 h 1047182"/>
                  <a:gd name="connsiteX365" fmla="*/ 321230 w 808720"/>
                  <a:gd name="connsiteY365" fmla="*/ 32830 h 1047182"/>
                  <a:gd name="connsiteX366" fmla="*/ 330679 w 808720"/>
                  <a:gd name="connsiteY366" fmla="*/ 31073 h 1047182"/>
                  <a:gd name="connsiteX367" fmla="*/ 330437 w 808720"/>
                  <a:gd name="connsiteY367" fmla="*/ 31225 h 1047182"/>
                  <a:gd name="connsiteX368" fmla="*/ 330414 w 808720"/>
                  <a:gd name="connsiteY368" fmla="*/ 31232 h 1047182"/>
                  <a:gd name="connsiteX369" fmla="*/ 327330 w 808720"/>
                  <a:gd name="connsiteY369" fmla="*/ 32193 h 1047182"/>
                  <a:gd name="connsiteX370" fmla="*/ 329397 w 808720"/>
                  <a:gd name="connsiteY370" fmla="*/ 31476 h 1047182"/>
                  <a:gd name="connsiteX371" fmla="*/ 334078 w 808720"/>
                  <a:gd name="connsiteY371" fmla="*/ 30977 h 1047182"/>
                  <a:gd name="connsiteX372" fmla="*/ 332509 w 808720"/>
                  <a:gd name="connsiteY372" fmla="*/ 31438 h 1047182"/>
                  <a:gd name="connsiteX373" fmla="*/ 333019 w 808720"/>
                  <a:gd name="connsiteY373" fmla="*/ 31268 h 1047182"/>
                  <a:gd name="connsiteX374" fmla="*/ 568580 w 808720"/>
                  <a:gd name="connsiteY374" fmla="*/ 30963 h 1047182"/>
                  <a:gd name="connsiteX375" fmla="*/ 569754 w 808720"/>
                  <a:gd name="connsiteY375" fmla="*/ 31118 h 1047182"/>
                  <a:gd name="connsiteX376" fmla="*/ 569518 w 808720"/>
                  <a:gd name="connsiteY376" fmla="*/ 32840 h 1047182"/>
                  <a:gd name="connsiteX377" fmla="*/ 330995 w 808720"/>
                  <a:gd name="connsiteY377" fmla="*/ 30876 h 1047182"/>
                  <a:gd name="connsiteX378" fmla="*/ 330828 w 808720"/>
                  <a:gd name="connsiteY378" fmla="*/ 30980 h 1047182"/>
                  <a:gd name="connsiteX379" fmla="*/ 329397 w 808720"/>
                  <a:gd name="connsiteY379" fmla="*/ 31476 h 1047182"/>
                  <a:gd name="connsiteX380" fmla="*/ 322128 w 808720"/>
                  <a:gd name="connsiteY380" fmla="*/ 33761 h 1047182"/>
                  <a:gd name="connsiteX381" fmla="*/ 323710 w 808720"/>
                  <a:gd name="connsiteY381" fmla="*/ 32851 h 1047182"/>
                  <a:gd name="connsiteX382" fmla="*/ 330816 w 808720"/>
                  <a:gd name="connsiteY382" fmla="*/ 30916 h 1047182"/>
                  <a:gd name="connsiteX383" fmla="*/ 569811 w 808720"/>
                  <a:gd name="connsiteY383" fmla="*/ 30706 h 1047182"/>
                  <a:gd name="connsiteX384" fmla="*/ 573863 w 808720"/>
                  <a:gd name="connsiteY384" fmla="*/ 31661 h 1047182"/>
                  <a:gd name="connsiteX385" fmla="*/ 569754 w 808720"/>
                  <a:gd name="connsiteY385" fmla="*/ 31118 h 1047182"/>
                  <a:gd name="connsiteX386" fmla="*/ 331736 w 808720"/>
                  <a:gd name="connsiteY386" fmla="*/ 30666 h 1047182"/>
                  <a:gd name="connsiteX387" fmla="*/ 331377 w 808720"/>
                  <a:gd name="connsiteY387" fmla="*/ 30790 h 1047182"/>
                  <a:gd name="connsiteX388" fmla="*/ 330995 w 808720"/>
                  <a:gd name="connsiteY388" fmla="*/ 30876 h 1047182"/>
                  <a:gd name="connsiteX389" fmla="*/ 331019 w 808720"/>
                  <a:gd name="connsiteY389" fmla="*/ 30861 h 1047182"/>
                  <a:gd name="connsiteX390" fmla="*/ 332093 w 808720"/>
                  <a:gd name="connsiteY390" fmla="*/ 30629 h 1047182"/>
                  <a:gd name="connsiteX391" fmla="*/ 330679 w 808720"/>
                  <a:gd name="connsiteY391" fmla="*/ 31073 h 1047182"/>
                  <a:gd name="connsiteX392" fmla="*/ 330828 w 808720"/>
                  <a:gd name="connsiteY392" fmla="*/ 30980 h 1047182"/>
                  <a:gd name="connsiteX393" fmla="*/ 331377 w 808720"/>
                  <a:gd name="connsiteY393" fmla="*/ 30790 h 1047182"/>
                  <a:gd name="connsiteX394" fmla="*/ 332566 w 808720"/>
                  <a:gd name="connsiteY394" fmla="*/ 30480 h 1047182"/>
                  <a:gd name="connsiteX395" fmla="*/ 332327 w 808720"/>
                  <a:gd name="connsiteY395" fmla="*/ 30564 h 1047182"/>
                  <a:gd name="connsiteX396" fmla="*/ 332227 w 808720"/>
                  <a:gd name="connsiteY396" fmla="*/ 30599 h 1047182"/>
                  <a:gd name="connsiteX397" fmla="*/ 332093 w 808720"/>
                  <a:gd name="connsiteY397" fmla="*/ 30629 h 1047182"/>
                  <a:gd name="connsiteX398" fmla="*/ 332362 w 808720"/>
                  <a:gd name="connsiteY398" fmla="*/ 30544 h 1047182"/>
                  <a:gd name="connsiteX399" fmla="*/ 333031 w 808720"/>
                  <a:gd name="connsiteY399" fmla="*/ 30418 h 1047182"/>
                  <a:gd name="connsiteX400" fmla="*/ 332027 w 808720"/>
                  <a:gd name="connsiteY400" fmla="*/ 30731 h 1047182"/>
                  <a:gd name="connsiteX401" fmla="*/ 330434 w 808720"/>
                  <a:gd name="connsiteY401" fmla="*/ 31226 h 1047182"/>
                  <a:gd name="connsiteX402" fmla="*/ 330437 w 808720"/>
                  <a:gd name="connsiteY402" fmla="*/ 31225 h 1047182"/>
                  <a:gd name="connsiteX403" fmla="*/ 332227 w 808720"/>
                  <a:gd name="connsiteY403" fmla="*/ 30599 h 1047182"/>
                  <a:gd name="connsiteX404" fmla="*/ 332289 w 808720"/>
                  <a:gd name="connsiteY404" fmla="*/ 30585 h 1047182"/>
                  <a:gd name="connsiteX405" fmla="*/ 335772 w 808720"/>
                  <a:gd name="connsiteY405" fmla="*/ 30350 h 1047182"/>
                  <a:gd name="connsiteX406" fmla="*/ 334480 w 808720"/>
                  <a:gd name="connsiteY406" fmla="*/ 30781 h 1047182"/>
                  <a:gd name="connsiteX407" fmla="*/ 333019 w 808720"/>
                  <a:gd name="connsiteY407" fmla="*/ 31268 h 1047182"/>
                  <a:gd name="connsiteX408" fmla="*/ 332048 w 808720"/>
                  <a:gd name="connsiteY408" fmla="*/ 31535 h 1047182"/>
                  <a:gd name="connsiteX409" fmla="*/ 334558 w 808720"/>
                  <a:gd name="connsiteY409" fmla="*/ 30737 h 1047182"/>
                  <a:gd name="connsiteX410" fmla="*/ 335793 w 808720"/>
                  <a:gd name="connsiteY410" fmla="*/ 30344 h 1047182"/>
                  <a:gd name="connsiteX411" fmla="*/ 335782 w 808720"/>
                  <a:gd name="connsiteY411" fmla="*/ 30347 h 1047182"/>
                  <a:gd name="connsiteX412" fmla="*/ 334558 w 808720"/>
                  <a:gd name="connsiteY412" fmla="*/ 30736 h 1047182"/>
                  <a:gd name="connsiteX413" fmla="*/ 332045 w 808720"/>
                  <a:gd name="connsiteY413" fmla="*/ 31536 h 1047182"/>
                  <a:gd name="connsiteX414" fmla="*/ 329136 w 808720"/>
                  <a:gd name="connsiteY414" fmla="*/ 32337 h 1047182"/>
                  <a:gd name="connsiteX415" fmla="*/ 328282 w 808720"/>
                  <a:gd name="connsiteY415" fmla="*/ 32572 h 1047182"/>
                  <a:gd name="connsiteX416" fmla="*/ 328792 w 808720"/>
                  <a:gd name="connsiteY416" fmla="*/ 32253 h 1047182"/>
                  <a:gd name="connsiteX417" fmla="*/ 329764 w 808720"/>
                  <a:gd name="connsiteY417" fmla="*/ 31988 h 1047182"/>
                  <a:gd name="connsiteX418" fmla="*/ 334747 w 808720"/>
                  <a:gd name="connsiteY418" fmla="*/ 30629 h 1047182"/>
                  <a:gd name="connsiteX419" fmla="*/ 309479 w 808720"/>
                  <a:gd name="connsiteY419" fmla="*/ 30342 h 1047182"/>
                  <a:gd name="connsiteX420" fmla="*/ 298369 w 808720"/>
                  <a:gd name="connsiteY420" fmla="*/ 38119 h 1047182"/>
                  <a:gd name="connsiteX421" fmla="*/ 295794 w 808720"/>
                  <a:gd name="connsiteY421" fmla="*/ 38518 h 1047182"/>
                  <a:gd name="connsiteX422" fmla="*/ 302899 w 808720"/>
                  <a:gd name="connsiteY422" fmla="*/ 34728 h 1047182"/>
                  <a:gd name="connsiteX423" fmla="*/ 295402 w 808720"/>
                  <a:gd name="connsiteY423" fmla="*/ 38578 h 1047182"/>
                  <a:gd name="connsiteX424" fmla="*/ 295068 w 808720"/>
                  <a:gd name="connsiteY424" fmla="*/ 38630 h 1047182"/>
                  <a:gd name="connsiteX425" fmla="*/ 296595 w 808720"/>
                  <a:gd name="connsiteY425" fmla="*/ 37196 h 1047182"/>
                  <a:gd name="connsiteX426" fmla="*/ 299512 w 808720"/>
                  <a:gd name="connsiteY426" fmla="*/ 35326 h 1047182"/>
                  <a:gd name="connsiteX427" fmla="*/ 307286 w 808720"/>
                  <a:gd name="connsiteY427" fmla="*/ 30342 h 1047182"/>
                  <a:gd name="connsiteX428" fmla="*/ 299512 w 808720"/>
                  <a:gd name="connsiteY428" fmla="*/ 35326 h 1047182"/>
                  <a:gd name="connsiteX429" fmla="*/ 293884 w 808720"/>
                  <a:gd name="connsiteY429" fmla="*/ 38140 h 1047182"/>
                  <a:gd name="connsiteX430" fmla="*/ 295224 w 808720"/>
                  <a:gd name="connsiteY430" fmla="*/ 37196 h 1047182"/>
                  <a:gd name="connsiteX431" fmla="*/ 307286 w 808720"/>
                  <a:gd name="connsiteY431" fmla="*/ 30342 h 1047182"/>
                  <a:gd name="connsiteX432" fmla="*/ 335798 w 808720"/>
                  <a:gd name="connsiteY432" fmla="*/ 30342 h 1047182"/>
                  <a:gd name="connsiteX433" fmla="*/ 335797 w 808720"/>
                  <a:gd name="connsiteY433" fmla="*/ 30342 h 1047182"/>
                  <a:gd name="connsiteX434" fmla="*/ 335772 w 808720"/>
                  <a:gd name="connsiteY434" fmla="*/ 30350 h 1047182"/>
                  <a:gd name="connsiteX435" fmla="*/ 335782 w 808720"/>
                  <a:gd name="connsiteY435" fmla="*/ 30347 h 1047182"/>
                  <a:gd name="connsiteX436" fmla="*/ 335796 w 808720"/>
                  <a:gd name="connsiteY436" fmla="*/ 30343 h 1047182"/>
                  <a:gd name="connsiteX437" fmla="*/ 335800 w 808720"/>
                  <a:gd name="connsiteY437" fmla="*/ 30341 h 1047182"/>
                  <a:gd name="connsiteX438" fmla="*/ 335798 w 808720"/>
                  <a:gd name="connsiteY438" fmla="*/ 30342 h 1047182"/>
                  <a:gd name="connsiteX439" fmla="*/ 335799 w 808720"/>
                  <a:gd name="connsiteY439" fmla="*/ 30342 h 1047182"/>
                  <a:gd name="connsiteX440" fmla="*/ 337812 w 808720"/>
                  <a:gd name="connsiteY440" fmla="*/ 30341 h 1047182"/>
                  <a:gd name="connsiteX441" fmla="*/ 334556 w 808720"/>
                  <a:gd name="connsiteY441" fmla="*/ 31688 h 1047182"/>
                  <a:gd name="connsiteX442" fmla="*/ 333818 w 808720"/>
                  <a:gd name="connsiteY442" fmla="*/ 31887 h 1047182"/>
                  <a:gd name="connsiteX443" fmla="*/ 337337 w 808720"/>
                  <a:gd name="connsiteY443" fmla="*/ 30313 h 1047182"/>
                  <a:gd name="connsiteX444" fmla="*/ 331411 w 808720"/>
                  <a:gd name="connsiteY444" fmla="*/ 32535 h 1047182"/>
                  <a:gd name="connsiteX445" fmla="*/ 328162 w 808720"/>
                  <a:gd name="connsiteY445" fmla="*/ 33753 h 1047182"/>
                  <a:gd name="connsiteX446" fmla="*/ 324831 w 808720"/>
                  <a:gd name="connsiteY446" fmla="*/ 34728 h 1047182"/>
                  <a:gd name="connsiteX447" fmla="*/ 326639 w 808720"/>
                  <a:gd name="connsiteY447" fmla="*/ 33598 h 1047182"/>
                  <a:gd name="connsiteX448" fmla="*/ 327821 w 808720"/>
                  <a:gd name="connsiteY448" fmla="*/ 33067 h 1047182"/>
                  <a:gd name="connsiteX449" fmla="*/ 327924 w 808720"/>
                  <a:gd name="connsiteY449" fmla="*/ 33021 h 1047182"/>
                  <a:gd name="connsiteX450" fmla="*/ 333602 w 808720"/>
                  <a:gd name="connsiteY450" fmla="*/ 31283 h 1047182"/>
                  <a:gd name="connsiteX451" fmla="*/ 333774 w 808720"/>
                  <a:gd name="connsiteY451" fmla="*/ 31230 h 1047182"/>
                  <a:gd name="connsiteX452" fmla="*/ 338025 w 808720"/>
                  <a:gd name="connsiteY452" fmla="*/ 30252 h 1047182"/>
                  <a:gd name="connsiteX453" fmla="*/ 338022 w 808720"/>
                  <a:gd name="connsiteY453" fmla="*/ 30259 h 1047182"/>
                  <a:gd name="connsiteX454" fmla="*/ 337812 w 808720"/>
                  <a:gd name="connsiteY454" fmla="*/ 30341 h 1047182"/>
                  <a:gd name="connsiteX455" fmla="*/ 333783 w 808720"/>
                  <a:gd name="connsiteY455" fmla="*/ 30184 h 1047182"/>
                  <a:gd name="connsiteX456" fmla="*/ 333684 w 808720"/>
                  <a:gd name="connsiteY456" fmla="*/ 30271 h 1047182"/>
                  <a:gd name="connsiteX457" fmla="*/ 333031 w 808720"/>
                  <a:gd name="connsiteY457" fmla="*/ 30418 h 1047182"/>
                  <a:gd name="connsiteX458" fmla="*/ 333534 w 808720"/>
                  <a:gd name="connsiteY458" fmla="*/ 30176 h 1047182"/>
                  <a:gd name="connsiteX459" fmla="*/ 332566 w 808720"/>
                  <a:gd name="connsiteY459" fmla="*/ 30480 h 1047182"/>
                  <a:gd name="connsiteX460" fmla="*/ 333092 w 808720"/>
                  <a:gd name="connsiteY460" fmla="*/ 30297 h 1047182"/>
                  <a:gd name="connsiteX461" fmla="*/ 333935 w 808720"/>
                  <a:gd name="connsiteY461" fmla="*/ 30050 h 1047182"/>
                  <a:gd name="connsiteX462" fmla="*/ 333908 w 808720"/>
                  <a:gd name="connsiteY462" fmla="*/ 30074 h 1047182"/>
                  <a:gd name="connsiteX463" fmla="*/ 333534 w 808720"/>
                  <a:gd name="connsiteY463" fmla="*/ 30176 h 1047182"/>
                  <a:gd name="connsiteX464" fmla="*/ 338116 w 808720"/>
                  <a:gd name="connsiteY464" fmla="*/ 30021 h 1047182"/>
                  <a:gd name="connsiteX465" fmla="*/ 338076 w 808720"/>
                  <a:gd name="connsiteY465" fmla="*/ 30122 h 1047182"/>
                  <a:gd name="connsiteX466" fmla="*/ 337337 w 808720"/>
                  <a:gd name="connsiteY466" fmla="*/ 30313 h 1047182"/>
                  <a:gd name="connsiteX467" fmla="*/ 334948 w 808720"/>
                  <a:gd name="connsiteY467" fmla="*/ 29987 h 1047182"/>
                  <a:gd name="connsiteX468" fmla="*/ 333603 w 808720"/>
                  <a:gd name="connsiteY468" fmla="*/ 30342 h 1047182"/>
                  <a:gd name="connsiteX469" fmla="*/ 333684 w 808720"/>
                  <a:gd name="connsiteY469" fmla="*/ 30271 h 1047182"/>
                  <a:gd name="connsiteX470" fmla="*/ 338772 w 808720"/>
                  <a:gd name="connsiteY470" fmla="*/ 29943 h 1047182"/>
                  <a:gd name="connsiteX471" fmla="*/ 338025 w 808720"/>
                  <a:gd name="connsiteY471" fmla="*/ 30252 h 1047182"/>
                  <a:gd name="connsiteX472" fmla="*/ 338076 w 808720"/>
                  <a:gd name="connsiteY472" fmla="*/ 30122 h 1047182"/>
                  <a:gd name="connsiteX473" fmla="*/ 338178 w 808720"/>
                  <a:gd name="connsiteY473" fmla="*/ 29863 h 1047182"/>
                  <a:gd name="connsiteX474" fmla="*/ 338169 w 808720"/>
                  <a:gd name="connsiteY474" fmla="*/ 29885 h 1047182"/>
                  <a:gd name="connsiteX475" fmla="*/ 333774 w 808720"/>
                  <a:gd name="connsiteY475" fmla="*/ 31230 h 1047182"/>
                  <a:gd name="connsiteX476" fmla="*/ 333628 w 808720"/>
                  <a:gd name="connsiteY476" fmla="*/ 31268 h 1047182"/>
                  <a:gd name="connsiteX477" fmla="*/ 331077 w 808720"/>
                  <a:gd name="connsiteY477" fmla="*/ 31925 h 1047182"/>
                  <a:gd name="connsiteX478" fmla="*/ 333926 w 808720"/>
                  <a:gd name="connsiteY478" fmla="*/ 31098 h 1047182"/>
                  <a:gd name="connsiteX479" fmla="*/ 334210 w 808720"/>
                  <a:gd name="connsiteY479" fmla="*/ 29808 h 1047182"/>
                  <a:gd name="connsiteX480" fmla="*/ 334027 w 808720"/>
                  <a:gd name="connsiteY480" fmla="*/ 29970 h 1047182"/>
                  <a:gd name="connsiteX481" fmla="*/ 333092 w 808720"/>
                  <a:gd name="connsiteY481" fmla="*/ 30297 h 1047182"/>
                  <a:gd name="connsiteX482" fmla="*/ 332536 w 808720"/>
                  <a:gd name="connsiteY482" fmla="*/ 30448 h 1047182"/>
                  <a:gd name="connsiteX483" fmla="*/ 331736 w 808720"/>
                  <a:gd name="connsiteY483" fmla="*/ 30666 h 1047182"/>
                  <a:gd name="connsiteX484" fmla="*/ 332820 w 808720"/>
                  <a:gd name="connsiteY484" fmla="*/ 30290 h 1047182"/>
                  <a:gd name="connsiteX485" fmla="*/ 338219 w 808720"/>
                  <a:gd name="connsiteY485" fmla="*/ 29759 h 1047182"/>
                  <a:gd name="connsiteX486" fmla="*/ 338184 w 808720"/>
                  <a:gd name="connsiteY486" fmla="*/ 29847 h 1047182"/>
                  <a:gd name="connsiteX487" fmla="*/ 334194 w 808720"/>
                  <a:gd name="connsiteY487" fmla="*/ 30945 h 1047182"/>
                  <a:gd name="connsiteX488" fmla="*/ 334078 w 808720"/>
                  <a:gd name="connsiteY488" fmla="*/ 30977 h 1047182"/>
                  <a:gd name="connsiteX489" fmla="*/ 334201 w 808720"/>
                  <a:gd name="connsiteY489" fmla="*/ 30940 h 1047182"/>
                  <a:gd name="connsiteX490" fmla="*/ 335725 w 808720"/>
                  <a:gd name="connsiteY490" fmla="*/ 29579 h 1047182"/>
                  <a:gd name="connsiteX491" fmla="*/ 333783 w 808720"/>
                  <a:gd name="connsiteY491" fmla="*/ 30184 h 1047182"/>
                  <a:gd name="connsiteX492" fmla="*/ 333908 w 808720"/>
                  <a:gd name="connsiteY492" fmla="*/ 30074 h 1047182"/>
                  <a:gd name="connsiteX493" fmla="*/ 339164 w 808720"/>
                  <a:gd name="connsiteY493" fmla="*/ 29577 h 1047182"/>
                  <a:gd name="connsiteX494" fmla="*/ 338178 w 808720"/>
                  <a:gd name="connsiteY494" fmla="*/ 29863 h 1047182"/>
                  <a:gd name="connsiteX495" fmla="*/ 338184 w 808720"/>
                  <a:gd name="connsiteY495" fmla="*/ 29847 h 1047182"/>
                  <a:gd name="connsiteX496" fmla="*/ 338303 w 808720"/>
                  <a:gd name="connsiteY496" fmla="*/ 29545 h 1047182"/>
                  <a:gd name="connsiteX497" fmla="*/ 338253 w 808720"/>
                  <a:gd name="connsiteY497" fmla="*/ 29672 h 1047182"/>
                  <a:gd name="connsiteX498" fmla="*/ 335800 w 808720"/>
                  <a:gd name="connsiteY498" fmla="*/ 30341 h 1047182"/>
                  <a:gd name="connsiteX499" fmla="*/ 336111 w 808720"/>
                  <a:gd name="connsiteY499" fmla="*/ 30243 h 1047182"/>
                  <a:gd name="connsiteX500" fmla="*/ 339375 w 808720"/>
                  <a:gd name="connsiteY500" fmla="*/ 29516 h 1047182"/>
                  <a:gd name="connsiteX501" fmla="*/ 339272 w 808720"/>
                  <a:gd name="connsiteY501" fmla="*/ 29547 h 1047182"/>
                  <a:gd name="connsiteX502" fmla="*/ 339164 w 808720"/>
                  <a:gd name="connsiteY502" fmla="*/ 29577 h 1047182"/>
                  <a:gd name="connsiteX503" fmla="*/ 338320 w 808720"/>
                  <a:gd name="connsiteY503" fmla="*/ 29501 h 1047182"/>
                  <a:gd name="connsiteX504" fmla="*/ 338303 w 808720"/>
                  <a:gd name="connsiteY504" fmla="*/ 29545 h 1047182"/>
                  <a:gd name="connsiteX505" fmla="*/ 336111 w 808720"/>
                  <a:gd name="connsiteY505" fmla="*/ 30243 h 1047182"/>
                  <a:gd name="connsiteX506" fmla="*/ 335799 w 808720"/>
                  <a:gd name="connsiteY506" fmla="*/ 30342 h 1047182"/>
                  <a:gd name="connsiteX507" fmla="*/ 335796 w 808720"/>
                  <a:gd name="connsiteY507" fmla="*/ 30343 h 1047182"/>
                  <a:gd name="connsiteX508" fmla="*/ 335793 w 808720"/>
                  <a:gd name="connsiteY508" fmla="*/ 30344 h 1047182"/>
                  <a:gd name="connsiteX509" fmla="*/ 339672 w 808720"/>
                  <a:gd name="connsiteY509" fmla="*/ 29437 h 1047182"/>
                  <a:gd name="connsiteX510" fmla="*/ 338116 w 808720"/>
                  <a:gd name="connsiteY510" fmla="*/ 30021 h 1047182"/>
                  <a:gd name="connsiteX511" fmla="*/ 338169 w 808720"/>
                  <a:gd name="connsiteY511" fmla="*/ 29885 h 1047182"/>
                  <a:gd name="connsiteX512" fmla="*/ 339272 w 808720"/>
                  <a:gd name="connsiteY512" fmla="*/ 29547 h 1047182"/>
                  <a:gd name="connsiteX513" fmla="*/ 342915 w 808720"/>
                  <a:gd name="connsiteY513" fmla="*/ 29436 h 1047182"/>
                  <a:gd name="connsiteX514" fmla="*/ 338305 w 808720"/>
                  <a:gd name="connsiteY514" fmla="*/ 30785 h 1047182"/>
                  <a:gd name="connsiteX515" fmla="*/ 335249 w 808720"/>
                  <a:gd name="connsiteY515" fmla="*/ 31561 h 1047182"/>
                  <a:gd name="connsiteX516" fmla="*/ 334250 w 808720"/>
                  <a:gd name="connsiteY516" fmla="*/ 31814 h 1047182"/>
                  <a:gd name="connsiteX517" fmla="*/ 334556 w 808720"/>
                  <a:gd name="connsiteY517" fmla="*/ 31688 h 1047182"/>
                  <a:gd name="connsiteX518" fmla="*/ 335590 w 808720"/>
                  <a:gd name="connsiteY518" fmla="*/ 31409 h 1047182"/>
                  <a:gd name="connsiteX519" fmla="*/ 339852 w 808720"/>
                  <a:gd name="connsiteY519" fmla="*/ 29370 h 1047182"/>
                  <a:gd name="connsiteX520" fmla="*/ 339763 w 808720"/>
                  <a:gd name="connsiteY520" fmla="*/ 29403 h 1047182"/>
                  <a:gd name="connsiteX521" fmla="*/ 339375 w 808720"/>
                  <a:gd name="connsiteY521" fmla="*/ 29516 h 1047182"/>
                  <a:gd name="connsiteX522" fmla="*/ 333517 w 808720"/>
                  <a:gd name="connsiteY522" fmla="*/ 29299 h 1047182"/>
                  <a:gd name="connsiteX523" fmla="*/ 331019 w 808720"/>
                  <a:gd name="connsiteY523" fmla="*/ 30861 h 1047182"/>
                  <a:gd name="connsiteX524" fmla="*/ 330816 w 808720"/>
                  <a:gd name="connsiteY524" fmla="*/ 30916 h 1047182"/>
                  <a:gd name="connsiteX525" fmla="*/ 324672 w 808720"/>
                  <a:gd name="connsiteY525" fmla="*/ 32298 h 1047182"/>
                  <a:gd name="connsiteX526" fmla="*/ 325147 w 808720"/>
                  <a:gd name="connsiteY526" fmla="*/ 32024 h 1047182"/>
                  <a:gd name="connsiteX527" fmla="*/ 344729 w 808720"/>
                  <a:gd name="connsiteY527" fmla="*/ 29154 h 1047182"/>
                  <a:gd name="connsiteX528" fmla="*/ 333733 w 808720"/>
                  <a:gd name="connsiteY528" fmla="*/ 32234 h 1047182"/>
                  <a:gd name="connsiteX529" fmla="*/ 332191 w 808720"/>
                  <a:gd name="connsiteY529" fmla="*/ 32666 h 1047182"/>
                  <a:gd name="connsiteX530" fmla="*/ 332952 w 808720"/>
                  <a:gd name="connsiteY530" fmla="*/ 32352 h 1047182"/>
                  <a:gd name="connsiteX531" fmla="*/ 334468 w 808720"/>
                  <a:gd name="connsiteY531" fmla="*/ 31908 h 1047182"/>
                  <a:gd name="connsiteX532" fmla="*/ 338305 w 808720"/>
                  <a:gd name="connsiteY532" fmla="*/ 30785 h 1047182"/>
                  <a:gd name="connsiteX533" fmla="*/ 340816 w 808720"/>
                  <a:gd name="connsiteY533" fmla="*/ 29097 h 1047182"/>
                  <a:gd name="connsiteX534" fmla="*/ 340636 w 808720"/>
                  <a:gd name="connsiteY534" fmla="*/ 29172 h 1047182"/>
                  <a:gd name="connsiteX535" fmla="*/ 340604 w 808720"/>
                  <a:gd name="connsiteY535" fmla="*/ 29181 h 1047182"/>
                  <a:gd name="connsiteX536" fmla="*/ 339672 w 808720"/>
                  <a:gd name="connsiteY536" fmla="*/ 29437 h 1047182"/>
                  <a:gd name="connsiteX537" fmla="*/ 339763 w 808720"/>
                  <a:gd name="connsiteY537" fmla="*/ 29403 h 1047182"/>
                  <a:gd name="connsiteX538" fmla="*/ 340746 w 808720"/>
                  <a:gd name="connsiteY538" fmla="*/ 29118 h 1047182"/>
                  <a:gd name="connsiteX539" fmla="*/ 338498 w 808720"/>
                  <a:gd name="connsiteY539" fmla="*/ 29049 h 1047182"/>
                  <a:gd name="connsiteX540" fmla="*/ 338438 w 808720"/>
                  <a:gd name="connsiteY540" fmla="*/ 29202 h 1047182"/>
                  <a:gd name="connsiteX541" fmla="*/ 336468 w 808720"/>
                  <a:gd name="connsiteY541" fmla="*/ 29645 h 1047182"/>
                  <a:gd name="connsiteX542" fmla="*/ 334948 w 808720"/>
                  <a:gd name="connsiteY542" fmla="*/ 29987 h 1047182"/>
                  <a:gd name="connsiteX543" fmla="*/ 336662 w 808720"/>
                  <a:gd name="connsiteY543" fmla="*/ 29534 h 1047182"/>
                  <a:gd name="connsiteX544" fmla="*/ 341310 w 808720"/>
                  <a:gd name="connsiteY544" fmla="*/ 28986 h 1047182"/>
                  <a:gd name="connsiteX545" fmla="*/ 339227 w 808720"/>
                  <a:gd name="connsiteY545" fmla="*/ 29793 h 1047182"/>
                  <a:gd name="connsiteX546" fmla="*/ 338970 w 808720"/>
                  <a:gd name="connsiteY546" fmla="*/ 29892 h 1047182"/>
                  <a:gd name="connsiteX547" fmla="*/ 338772 w 808720"/>
                  <a:gd name="connsiteY547" fmla="*/ 29943 h 1047182"/>
                  <a:gd name="connsiteX548" fmla="*/ 340461 w 808720"/>
                  <a:gd name="connsiteY548" fmla="*/ 29244 h 1047182"/>
                  <a:gd name="connsiteX549" fmla="*/ 340636 w 808720"/>
                  <a:gd name="connsiteY549" fmla="*/ 29172 h 1047182"/>
                  <a:gd name="connsiteX550" fmla="*/ 341155 w 808720"/>
                  <a:gd name="connsiteY550" fmla="*/ 28881 h 1047182"/>
                  <a:gd name="connsiteX551" fmla="*/ 340981 w 808720"/>
                  <a:gd name="connsiteY551" fmla="*/ 28946 h 1047182"/>
                  <a:gd name="connsiteX552" fmla="*/ 338219 w 808720"/>
                  <a:gd name="connsiteY552" fmla="*/ 29759 h 1047182"/>
                  <a:gd name="connsiteX553" fmla="*/ 338253 w 808720"/>
                  <a:gd name="connsiteY553" fmla="*/ 29672 h 1047182"/>
                  <a:gd name="connsiteX554" fmla="*/ 341673 w 808720"/>
                  <a:gd name="connsiteY554" fmla="*/ 28743 h 1047182"/>
                  <a:gd name="connsiteX555" fmla="*/ 341028 w 808720"/>
                  <a:gd name="connsiteY555" fmla="*/ 29010 h 1047182"/>
                  <a:gd name="connsiteX556" fmla="*/ 340902 w 808720"/>
                  <a:gd name="connsiteY556" fmla="*/ 29048 h 1047182"/>
                  <a:gd name="connsiteX557" fmla="*/ 339852 w 808720"/>
                  <a:gd name="connsiteY557" fmla="*/ 29370 h 1047182"/>
                  <a:gd name="connsiteX558" fmla="*/ 340981 w 808720"/>
                  <a:gd name="connsiteY558" fmla="*/ 28946 h 1047182"/>
                  <a:gd name="connsiteX559" fmla="*/ 341426 w 808720"/>
                  <a:gd name="connsiteY559" fmla="*/ 28815 h 1047182"/>
                  <a:gd name="connsiteX560" fmla="*/ 341815 w 808720"/>
                  <a:gd name="connsiteY560" fmla="*/ 28701 h 1047182"/>
                  <a:gd name="connsiteX561" fmla="*/ 341673 w 808720"/>
                  <a:gd name="connsiteY561" fmla="*/ 28743 h 1047182"/>
                  <a:gd name="connsiteX562" fmla="*/ 341694 w 808720"/>
                  <a:gd name="connsiteY562" fmla="*/ 28734 h 1047182"/>
                  <a:gd name="connsiteX563" fmla="*/ 342088 w 808720"/>
                  <a:gd name="connsiteY563" fmla="*/ 28685 h 1047182"/>
                  <a:gd name="connsiteX564" fmla="*/ 341645 w 808720"/>
                  <a:gd name="connsiteY564" fmla="*/ 28857 h 1047182"/>
                  <a:gd name="connsiteX565" fmla="*/ 340816 w 808720"/>
                  <a:gd name="connsiteY565" fmla="*/ 29097 h 1047182"/>
                  <a:gd name="connsiteX566" fmla="*/ 341028 w 808720"/>
                  <a:gd name="connsiteY566" fmla="*/ 29010 h 1047182"/>
                  <a:gd name="connsiteX567" fmla="*/ 338647 w 808720"/>
                  <a:gd name="connsiteY567" fmla="*/ 28670 h 1047182"/>
                  <a:gd name="connsiteX568" fmla="*/ 338597 w 808720"/>
                  <a:gd name="connsiteY568" fmla="*/ 28797 h 1047182"/>
                  <a:gd name="connsiteX569" fmla="*/ 337364 w 808720"/>
                  <a:gd name="connsiteY569" fmla="*/ 29133 h 1047182"/>
                  <a:gd name="connsiteX570" fmla="*/ 335725 w 808720"/>
                  <a:gd name="connsiteY570" fmla="*/ 29579 h 1047182"/>
                  <a:gd name="connsiteX571" fmla="*/ 337610 w 808720"/>
                  <a:gd name="connsiteY571" fmla="*/ 28993 h 1047182"/>
                  <a:gd name="connsiteX572" fmla="*/ 340833 w 808720"/>
                  <a:gd name="connsiteY572" fmla="*/ 28663 h 1047182"/>
                  <a:gd name="connsiteX573" fmla="*/ 338320 w 808720"/>
                  <a:gd name="connsiteY573" fmla="*/ 29501 h 1047182"/>
                  <a:gd name="connsiteX574" fmla="*/ 338438 w 808720"/>
                  <a:gd name="connsiteY574" fmla="*/ 29202 h 1047182"/>
                  <a:gd name="connsiteX575" fmla="*/ 341655 w 808720"/>
                  <a:gd name="connsiteY575" fmla="*/ 28478 h 1047182"/>
                  <a:gd name="connsiteX576" fmla="*/ 338303 w 808720"/>
                  <a:gd name="connsiteY576" fmla="*/ 29545 h 1047182"/>
                  <a:gd name="connsiteX577" fmla="*/ 338303 w 808720"/>
                  <a:gd name="connsiteY577" fmla="*/ 29545 h 1047182"/>
                  <a:gd name="connsiteX578" fmla="*/ 341654 w 808720"/>
                  <a:gd name="connsiteY578" fmla="*/ 28479 h 1047182"/>
                  <a:gd name="connsiteX579" fmla="*/ 342782 w 808720"/>
                  <a:gd name="connsiteY579" fmla="*/ 28417 h 1047182"/>
                  <a:gd name="connsiteX580" fmla="*/ 342601 w 808720"/>
                  <a:gd name="connsiteY580" fmla="*/ 28487 h 1047182"/>
                  <a:gd name="connsiteX581" fmla="*/ 341815 w 808720"/>
                  <a:gd name="connsiteY581" fmla="*/ 28701 h 1047182"/>
                  <a:gd name="connsiteX582" fmla="*/ 335871 w 808720"/>
                  <a:gd name="connsiteY582" fmla="*/ 28347 h 1047182"/>
                  <a:gd name="connsiteX583" fmla="*/ 335535 w 808720"/>
                  <a:gd name="connsiteY583" fmla="*/ 28642 h 1047182"/>
                  <a:gd name="connsiteX584" fmla="*/ 333517 w 808720"/>
                  <a:gd name="connsiteY584" fmla="*/ 29299 h 1047182"/>
                  <a:gd name="connsiteX585" fmla="*/ 334244 w 808720"/>
                  <a:gd name="connsiteY585" fmla="*/ 28845 h 1047182"/>
                  <a:gd name="connsiteX586" fmla="*/ 338790 w 808720"/>
                  <a:gd name="connsiteY586" fmla="*/ 28304 h 1047182"/>
                  <a:gd name="connsiteX587" fmla="*/ 338783 w 808720"/>
                  <a:gd name="connsiteY587" fmla="*/ 28322 h 1047182"/>
                  <a:gd name="connsiteX588" fmla="*/ 338692 w 808720"/>
                  <a:gd name="connsiteY588" fmla="*/ 28555 h 1047182"/>
                  <a:gd name="connsiteX589" fmla="*/ 337989 w 808720"/>
                  <a:gd name="connsiteY589" fmla="*/ 28776 h 1047182"/>
                  <a:gd name="connsiteX590" fmla="*/ 333935 w 808720"/>
                  <a:gd name="connsiteY590" fmla="*/ 30050 h 1047182"/>
                  <a:gd name="connsiteX591" fmla="*/ 334027 w 808720"/>
                  <a:gd name="connsiteY591" fmla="*/ 29970 h 1047182"/>
                  <a:gd name="connsiteX592" fmla="*/ 343094 w 808720"/>
                  <a:gd name="connsiteY592" fmla="*/ 28155 h 1047182"/>
                  <a:gd name="connsiteX593" fmla="*/ 341694 w 808720"/>
                  <a:gd name="connsiteY593" fmla="*/ 28734 h 1047182"/>
                  <a:gd name="connsiteX594" fmla="*/ 341474 w 808720"/>
                  <a:gd name="connsiteY594" fmla="*/ 28794 h 1047182"/>
                  <a:gd name="connsiteX595" fmla="*/ 341155 w 808720"/>
                  <a:gd name="connsiteY595" fmla="*/ 28881 h 1047182"/>
                  <a:gd name="connsiteX596" fmla="*/ 341945 w 808720"/>
                  <a:gd name="connsiteY596" fmla="*/ 28585 h 1047182"/>
                  <a:gd name="connsiteX597" fmla="*/ 343088 w 808720"/>
                  <a:gd name="connsiteY597" fmla="*/ 28156 h 1047182"/>
                  <a:gd name="connsiteX598" fmla="*/ 343844 w 808720"/>
                  <a:gd name="connsiteY598" fmla="*/ 28148 h 1047182"/>
                  <a:gd name="connsiteX599" fmla="*/ 342088 w 808720"/>
                  <a:gd name="connsiteY599" fmla="*/ 28685 h 1047182"/>
                  <a:gd name="connsiteX600" fmla="*/ 342601 w 808720"/>
                  <a:gd name="connsiteY600" fmla="*/ 28487 h 1047182"/>
                  <a:gd name="connsiteX601" fmla="*/ 345242 w 808720"/>
                  <a:gd name="connsiteY601" fmla="*/ 27812 h 1047182"/>
                  <a:gd name="connsiteX602" fmla="*/ 344833 w 808720"/>
                  <a:gd name="connsiteY602" fmla="*/ 28017 h 1047182"/>
                  <a:gd name="connsiteX603" fmla="*/ 341310 w 808720"/>
                  <a:gd name="connsiteY603" fmla="*/ 28986 h 1047182"/>
                  <a:gd name="connsiteX604" fmla="*/ 341645 w 808720"/>
                  <a:gd name="connsiteY604" fmla="*/ 28857 h 1047182"/>
                  <a:gd name="connsiteX605" fmla="*/ 347091 w 808720"/>
                  <a:gd name="connsiteY605" fmla="*/ 27801 h 1047182"/>
                  <a:gd name="connsiteX606" fmla="*/ 347011 w 808720"/>
                  <a:gd name="connsiteY606" fmla="*/ 27886 h 1047182"/>
                  <a:gd name="connsiteX607" fmla="*/ 337993 w 808720"/>
                  <a:gd name="connsiteY607" fmla="*/ 30341 h 1047182"/>
                  <a:gd name="connsiteX608" fmla="*/ 337990 w 808720"/>
                  <a:gd name="connsiteY608" fmla="*/ 30342 h 1047182"/>
                  <a:gd name="connsiteX609" fmla="*/ 338022 w 808720"/>
                  <a:gd name="connsiteY609" fmla="*/ 30259 h 1047182"/>
                  <a:gd name="connsiteX610" fmla="*/ 338970 w 808720"/>
                  <a:gd name="connsiteY610" fmla="*/ 29892 h 1047182"/>
                  <a:gd name="connsiteX611" fmla="*/ 339049 w 808720"/>
                  <a:gd name="connsiteY611" fmla="*/ 29872 h 1047182"/>
                  <a:gd name="connsiteX612" fmla="*/ 345550 w 808720"/>
                  <a:gd name="connsiteY612" fmla="*/ 27602 h 1047182"/>
                  <a:gd name="connsiteX613" fmla="*/ 342782 w 808720"/>
                  <a:gd name="connsiteY613" fmla="*/ 28417 h 1047182"/>
                  <a:gd name="connsiteX614" fmla="*/ 343473 w 808720"/>
                  <a:gd name="connsiteY614" fmla="*/ 28149 h 1047182"/>
                  <a:gd name="connsiteX615" fmla="*/ 343963 w 808720"/>
                  <a:gd name="connsiteY615" fmla="*/ 27959 h 1047182"/>
                  <a:gd name="connsiteX616" fmla="*/ 344497 w 808720"/>
                  <a:gd name="connsiteY616" fmla="*/ 27574 h 1047182"/>
                  <a:gd name="connsiteX617" fmla="*/ 343116 w 808720"/>
                  <a:gd name="connsiteY617" fmla="*/ 28145 h 1047182"/>
                  <a:gd name="connsiteX618" fmla="*/ 343088 w 808720"/>
                  <a:gd name="connsiteY618" fmla="*/ 28156 h 1047182"/>
                  <a:gd name="connsiteX619" fmla="*/ 342726 w 808720"/>
                  <a:gd name="connsiteY619" fmla="*/ 28237 h 1047182"/>
                  <a:gd name="connsiteX620" fmla="*/ 341655 w 808720"/>
                  <a:gd name="connsiteY620" fmla="*/ 28478 h 1047182"/>
                  <a:gd name="connsiteX621" fmla="*/ 343518 w 808720"/>
                  <a:gd name="connsiteY621" fmla="*/ 27886 h 1047182"/>
                  <a:gd name="connsiteX622" fmla="*/ 345720 w 808720"/>
                  <a:gd name="connsiteY622" fmla="*/ 27573 h 1047182"/>
                  <a:gd name="connsiteX623" fmla="*/ 345445 w 808720"/>
                  <a:gd name="connsiteY623" fmla="*/ 27711 h 1047182"/>
                  <a:gd name="connsiteX624" fmla="*/ 343844 w 808720"/>
                  <a:gd name="connsiteY624" fmla="*/ 28148 h 1047182"/>
                  <a:gd name="connsiteX625" fmla="*/ 345832 w 808720"/>
                  <a:gd name="connsiteY625" fmla="*/ 27539 h 1047182"/>
                  <a:gd name="connsiteX626" fmla="*/ 345720 w 808720"/>
                  <a:gd name="connsiteY626" fmla="*/ 27573 h 1047182"/>
                  <a:gd name="connsiteX627" fmla="*/ 345754 w 808720"/>
                  <a:gd name="connsiteY627" fmla="*/ 27557 h 1047182"/>
                  <a:gd name="connsiteX628" fmla="*/ 345822 w 808720"/>
                  <a:gd name="connsiteY628" fmla="*/ 27522 h 1047182"/>
                  <a:gd name="connsiteX629" fmla="*/ 345754 w 808720"/>
                  <a:gd name="connsiteY629" fmla="*/ 27557 h 1047182"/>
                  <a:gd name="connsiteX630" fmla="*/ 345550 w 808720"/>
                  <a:gd name="connsiteY630" fmla="*/ 27602 h 1047182"/>
                  <a:gd name="connsiteX631" fmla="*/ 339115 w 808720"/>
                  <a:gd name="connsiteY631" fmla="*/ 27477 h 1047182"/>
                  <a:gd name="connsiteX632" fmla="*/ 338828 w 808720"/>
                  <a:gd name="connsiteY632" fmla="*/ 28207 h 1047182"/>
                  <a:gd name="connsiteX633" fmla="*/ 334210 w 808720"/>
                  <a:gd name="connsiteY633" fmla="*/ 29808 h 1047182"/>
                  <a:gd name="connsiteX634" fmla="*/ 335106 w 808720"/>
                  <a:gd name="connsiteY634" fmla="*/ 29020 h 1047182"/>
                  <a:gd name="connsiteX635" fmla="*/ 335535 w 808720"/>
                  <a:gd name="connsiteY635" fmla="*/ 28642 h 1047182"/>
                  <a:gd name="connsiteX636" fmla="*/ 336140 w 808720"/>
                  <a:gd name="connsiteY636" fmla="*/ 28445 h 1047182"/>
                  <a:gd name="connsiteX637" fmla="*/ 345442 w 808720"/>
                  <a:gd name="connsiteY637" fmla="*/ 27273 h 1047182"/>
                  <a:gd name="connsiteX638" fmla="*/ 345440 w 808720"/>
                  <a:gd name="connsiteY638" fmla="*/ 27274 h 1047182"/>
                  <a:gd name="connsiteX639" fmla="*/ 344497 w 808720"/>
                  <a:gd name="connsiteY639" fmla="*/ 27574 h 1047182"/>
                  <a:gd name="connsiteX640" fmla="*/ 344498 w 808720"/>
                  <a:gd name="connsiteY640" fmla="*/ 27574 h 1047182"/>
                  <a:gd name="connsiteX641" fmla="*/ 345230 w 808720"/>
                  <a:gd name="connsiteY641" fmla="*/ 27271 h 1047182"/>
                  <a:gd name="connsiteX642" fmla="*/ 344498 w 808720"/>
                  <a:gd name="connsiteY642" fmla="*/ 27574 h 1047182"/>
                  <a:gd name="connsiteX643" fmla="*/ 343519 w 808720"/>
                  <a:gd name="connsiteY643" fmla="*/ 27886 h 1047182"/>
                  <a:gd name="connsiteX644" fmla="*/ 341654 w 808720"/>
                  <a:gd name="connsiteY644" fmla="*/ 28479 h 1047182"/>
                  <a:gd name="connsiteX645" fmla="*/ 340833 w 808720"/>
                  <a:gd name="connsiteY645" fmla="*/ 28663 h 1047182"/>
                  <a:gd name="connsiteX646" fmla="*/ 344172 w 808720"/>
                  <a:gd name="connsiteY646" fmla="*/ 27550 h 1047182"/>
                  <a:gd name="connsiteX647" fmla="*/ 344420 w 808720"/>
                  <a:gd name="connsiteY647" fmla="*/ 27485 h 1047182"/>
                  <a:gd name="connsiteX648" fmla="*/ 347609 w 808720"/>
                  <a:gd name="connsiteY648" fmla="*/ 27253 h 1047182"/>
                  <a:gd name="connsiteX649" fmla="*/ 347377 w 808720"/>
                  <a:gd name="connsiteY649" fmla="*/ 27498 h 1047182"/>
                  <a:gd name="connsiteX650" fmla="*/ 344569 w 808720"/>
                  <a:gd name="connsiteY650" fmla="*/ 28149 h 1047182"/>
                  <a:gd name="connsiteX651" fmla="*/ 344833 w 808720"/>
                  <a:gd name="connsiteY651" fmla="*/ 28017 h 1047182"/>
                  <a:gd name="connsiteX652" fmla="*/ 347391 w 808720"/>
                  <a:gd name="connsiteY652" fmla="*/ 27188 h 1047182"/>
                  <a:gd name="connsiteX653" fmla="*/ 345242 w 808720"/>
                  <a:gd name="connsiteY653" fmla="*/ 27812 h 1047182"/>
                  <a:gd name="connsiteX654" fmla="*/ 345445 w 808720"/>
                  <a:gd name="connsiteY654" fmla="*/ 27711 h 1047182"/>
                  <a:gd name="connsiteX655" fmla="*/ 347220 w 808720"/>
                  <a:gd name="connsiteY655" fmla="*/ 27227 h 1047182"/>
                  <a:gd name="connsiteX656" fmla="*/ 347775 w 808720"/>
                  <a:gd name="connsiteY656" fmla="*/ 27077 h 1047182"/>
                  <a:gd name="connsiteX657" fmla="*/ 347745 w 808720"/>
                  <a:gd name="connsiteY657" fmla="*/ 27109 h 1047182"/>
                  <a:gd name="connsiteX658" fmla="*/ 347391 w 808720"/>
                  <a:gd name="connsiteY658" fmla="*/ 27188 h 1047182"/>
                  <a:gd name="connsiteX659" fmla="*/ 347856 w 808720"/>
                  <a:gd name="connsiteY659" fmla="*/ 27053 h 1047182"/>
                  <a:gd name="connsiteX660" fmla="*/ 347775 w 808720"/>
                  <a:gd name="connsiteY660" fmla="*/ 27077 h 1047182"/>
                  <a:gd name="connsiteX661" fmla="*/ 347777 w 808720"/>
                  <a:gd name="connsiteY661" fmla="*/ 27075 h 1047182"/>
                  <a:gd name="connsiteX662" fmla="*/ 346525 w 808720"/>
                  <a:gd name="connsiteY662" fmla="*/ 26929 h 1047182"/>
                  <a:gd name="connsiteX663" fmla="*/ 345442 w 808720"/>
                  <a:gd name="connsiteY663" fmla="*/ 27273 h 1047182"/>
                  <a:gd name="connsiteX664" fmla="*/ 345970 w 808720"/>
                  <a:gd name="connsiteY664" fmla="*/ 27075 h 1047182"/>
                  <a:gd name="connsiteX665" fmla="*/ 347944 w 808720"/>
                  <a:gd name="connsiteY665" fmla="*/ 26898 h 1047182"/>
                  <a:gd name="connsiteX666" fmla="*/ 347777 w 808720"/>
                  <a:gd name="connsiteY666" fmla="*/ 27075 h 1047182"/>
                  <a:gd name="connsiteX667" fmla="*/ 347220 w 808720"/>
                  <a:gd name="connsiteY667" fmla="*/ 27227 h 1047182"/>
                  <a:gd name="connsiteX668" fmla="*/ 345832 w 808720"/>
                  <a:gd name="connsiteY668" fmla="*/ 27539 h 1047182"/>
                  <a:gd name="connsiteX669" fmla="*/ 347460 w 808720"/>
                  <a:gd name="connsiteY669" fmla="*/ 27041 h 1047182"/>
                  <a:gd name="connsiteX670" fmla="*/ 346841 w 808720"/>
                  <a:gd name="connsiteY670" fmla="*/ 26845 h 1047182"/>
                  <a:gd name="connsiteX671" fmla="*/ 343963 w 808720"/>
                  <a:gd name="connsiteY671" fmla="*/ 27959 h 1047182"/>
                  <a:gd name="connsiteX672" fmla="*/ 343094 w 808720"/>
                  <a:gd name="connsiteY672" fmla="*/ 28155 h 1047182"/>
                  <a:gd name="connsiteX673" fmla="*/ 343116 w 808720"/>
                  <a:gd name="connsiteY673" fmla="*/ 28145 h 1047182"/>
                  <a:gd name="connsiteX674" fmla="*/ 345440 w 808720"/>
                  <a:gd name="connsiteY674" fmla="*/ 27274 h 1047182"/>
                  <a:gd name="connsiteX675" fmla="*/ 346527 w 808720"/>
                  <a:gd name="connsiteY675" fmla="*/ 26928 h 1047182"/>
                  <a:gd name="connsiteX676" fmla="*/ 347089 w 808720"/>
                  <a:gd name="connsiteY676" fmla="*/ 26749 h 1047182"/>
                  <a:gd name="connsiteX677" fmla="*/ 347087 w 808720"/>
                  <a:gd name="connsiteY677" fmla="*/ 26750 h 1047182"/>
                  <a:gd name="connsiteX678" fmla="*/ 346527 w 808720"/>
                  <a:gd name="connsiteY678" fmla="*/ 26928 h 1047182"/>
                  <a:gd name="connsiteX679" fmla="*/ 346525 w 808720"/>
                  <a:gd name="connsiteY679" fmla="*/ 26929 h 1047182"/>
                  <a:gd name="connsiteX680" fmla="*/ 346120 w 808720"/>
                  <a:gd name="connsiteY680" fmla="*/ 26749 h 1047182"/>
                  <a:gd name="connsiteX681" fmla="*/ 346006 w 808720"/>
                  <a:gd name="connsiteY681" fmla="*/ 26780 h 1047182"/>
                  <a:gd name="connsiteX682" fmla="*/ 345968 w 808720"/>
                  <a:gd name="connsiteY682" fmla="*/ 26790 h 1047182"/>
                  <a:gd name="connsiteX683" fmla="*/ 340744 w 808720"/>
                  <a:gd name="connsiteY683" fmla="*/ 28017 h 1047182"/>
                  <a:gd name="connsiteX684" fmla="*/ 340751 w 808720"/>
                  <a:gd name="connsiteY684" fmla="*/ 28015 h 1047182"/>
                  <a:gd name="connsiteX685" fmla="*/ 346026 w 808720"/>
                  <a:gd name="connsiteY685" fmla="*/ 26771 h 1047182"/>
                  <a:gd name="connsiteX686" fmla="*/ 353326 w 808720"/>
                  <a:gd name="connsiteY686" fmla="*/ 26745 h 1047182"/>
                  <a:gd name="connsiteX687" fmla="*/ 352479 w 808720"/>
                  <a:gd name="connsiteY687" fmla="*/ 27186 h 1047182"/>
                  <a:gd name="connsiteX688" fmla="*/ 346969 w 808720"/>
                  <a:gd name="connsiteY688" fmla="*/ 28585 h 1047182"/>
                  <a:gd name="connsiteX689" fmla="*/ 344729 w 808720"/>
                  <a:gd name="connsiteY689" fmla="*/ 29154 h 1047182"/>
                  <a:gd name="connsiteX690" fmla="*/ 347649 w 808720"/>
                  <a:gd name="connsiteY690" fmla="*/ 28336 h 1047182"/>
                  <a:gd name="connsiteX691" fmla="*/ 349866 w 808720"/>
                  <a:gd name="connsiteY691" fmla="*/ 26632 h 1047182"/>
                  <a:gd name="connsiteX692" fmla="*/ 347609 w 808720"/>
                  <a:gd name="connsiteY692" fmla="*/ 27253 h 1047182"/>
                  <a:gd name="connsiteX693" fmla="*/ 347745 w 808720"/>
                  <a:gd name="connsiteY693" fmla="*/ 27109 h 1047182"/>
                  <a:gd name="connsiteX694" fmla="*/ 346948 w 808720"/>
                  <a:gd name="connsiteY694" fmla="*/ 26560 h 1047182"/>
                  <a:gd name="connsiteX695" fmla="*/ 346140 w 808720"/>
                  <a:gd name="connsiteY695" fmla="*/ 26894 h 1047182"/>
                  <a:gd name="connsiteX696" fmla="*/ 344574 w 808720"/>
                  <a:gd name="connsiteY696" fmla="*/ 27416 h 1047182"/>
                  <a:gd name="connsiteX697" fmla="*/ 344172 w 808720"/>
                  <a:gd name="connsiteY697" fmla="*/ 27550 h 1047182"/>
                  <a:gd name="connsiteX698" fmla="*/ 338498 w 808720"/>
                  <a:gd name="connsiteY698" fmla="*/ 29049 h 1047182"/>
                  <a:gd name="connsiteX699" fmla="*/ 338597 w 808720"/>
                  <a:gd name="connsiteY699" fmla="*/ 28797 h 1047182"/>
                  <a:gd name="connsiteX700" fmla="*/ 345968 w 808720"/>
                  <a:gd name="connsiteY700" fmla="*/ 26790 h 1047182"/>
                  <a:gd name="connsiteX701" fmla="*/ 345999 w 808720"/>
                  <a:gd name="connsiteY701" fmla="*/ 26783 h 1047182"/>
                  <a:gd name="connsiteX702" fmla="*/ 347857 w 808720"/>
                  <a:gd name="connsiteY702" fmla="*/ 26505 h 1047182"/>
                  <a:gd name="connsiteX703" fmla="*/ 347552 w 808720"/>
                  <a:gd name="connsiteY703" fmla="*/ 26657 h 1047182"/>
                  <a:gd name="connsiteX704" fmla="*/ 346841 w 808720"/>
                  <a:gd name="connsiteY704" fmla="*/ 26845 h 1047182"/>
                  <a:gd name="connsiteX705" fmla="*/ 347087 w 808720"/>
                  <a:gd name="connsiteY705" fmla="*/ 26750 h 1047182"/>
                  <a:gd name="connsiteX706" fmla="*/ 347207 w 808720"/>
                  <a:gd name="connsiteY706" fmla="*/ 26453 h 1047182"/>
                  <a:gd name="connsiteX707" fmla="*/ 346984 w 808720"/>
                  <a:gd name="connsiteY707" fmla="*/ 26545 h 1047182"/>
                  <a:gd name="connsiteX708" fmla="*/ 346120 w 808720"/>
                  <a:gd name="connsiteY708" fmla="*/ 26749 h 1047182"/>
                  <a:gd name="connsiteX709" fmla="*/ 348377 w 808720"/>
                  <a:gd name="connsiteY709" fmla="*/ 26440 h 1047182"/>
                  <a:gd name="connsiteX710" fmla="*/ 347951 w 808720"/>
                  <a:gd name="connsiteY710" fmla="*/ 26890 h 1047182"/>
                  <a:gd name="connsiteX711" fmla="*/ 347460 w 808720"/>
                  <a:gd name="connsiteY711" fmla="*/ 27041 h 1047182"/>
                  <a:gd name="connsiteX712" fmla="*/ 345822 w 808720"/>
                  <a:gd name="connsiteY712" fmla="*/ 27522 h 1047182"/>
                  <a:gd name="connsiteX713" fmla="*/ 347552 w 808720"/>
                  <a:gd name="connsiteY713" fmla="*/ 26657 h 1047182"/>
                  <a:gd name="connsiteX714" fmla="*/ 347680 w 808720"/>
                  <a:gd name="connsiteY714" fmla="*/ 26381 h 1047182"/>
                  <a:gd name="connsiteX715" fmla="*/ 347607 w 808720"/>
                  <a:gd name="connsiteY715" fmla="*/ 26405 h 1047182"/>
                  <a:gd name="connsiteX716" fmla="*/ 346948 w 808720"/>
                  <a:gd name="connsiteY716" fmla="*/ 26560 h 1047182"/>
                  <a:gd name="connsiteX717" fmla="*/ 346984 w 808720"/>
                  <a:gd name="connsiteY717" fmla="*/ 26545 h 1047182"/>
                  <a:gd name="connsiteX718" fmla="*/ 354070 w 808720"/>
                  <a:gd name="connsiteY718" fmla="*/ 26358 h 1047182"/>
                  <a:gd name="connsiteX719" fmla="*/ 353783 w 808720"/>
                  <a:gd name="connsiteY719" fmla="*/ 26507 h 1047182"/>
                  <a:gd name="connsiteX720" fmla="*/ 349456 w 808720"/>
                  <a:gd name="connsiteY720" fmla="*/ 27673 h 1047182"/>
                  <a:gd name="connsiteX721" fmla="*/ 342915 w 808720"/>
                  <a:gd name="connsiteY721" fmla="*/ 29436 h 1047182"/>
                  <a:gd name="connsiteX722" fmla="*/ 350137 w 808720"/>
                  <a:gd name="connsiteY722" fmla="*/ 27322 h 1047182"/>
                  <a:gd name="connsiteX723" fmla="*/ 350973 w 808720"/>
                  <a:gd name="connsiteY723" fmla="*/ 27117 h 1047182"/>
                  <a:gd name="connsiteX724" fmla="*/ 348008 w 808720"/>
                  <a:gd name="connsiteY724" fmla="*/ 26311 h 1047182"/>
                  <a:gd name="connsiteX725" fmla="*/ 345970 w 808720"/>
                  <a:gd name="connsiteY725" fmla="*/ 27075 h 1047182"/>
                  <a:gd name="connsiteX726" fmla="*/ 345230 w 808720"/>
                  <a:gd name="connsiteY726" fmla="*/ 27271 h 1047182"/>
                  <a:gd name="connsiteX727" fmla="*/ 346140 w 808720"/>
                  <a:gd name="connsiteY727" fmla="*/ 26894 h 1047182"/>
                  <a:gd name="connsiteX728" fmla="*/ 347607 w 808720"/>
                  <a:gd name="connsiteY728" fmla="*/ 26405 h 1047182"/>
                  <a:gd name="connsiteX729" fmla="*/ 348512 w 808720"/>
                  <a:gd name="connsiteY729" fmla="*/ 26296 h 1047182"/>
                  <a:gd name="connsiteX730" fmla="*/ 348512 w 808720"/>
                  <a:gd name="connsiteY730" fmla="*/ 26297 h 1047182"/>
                  <a:gd name="connsiteX731" fmla="*/ 347857 w 808720"/>
                  <a:gd name="connsiteY731" fmla="*/ 26505 h 1047182"/>
                  <a:gd name="connsiteX732" fmla="*/ 347858 w 808720"/>
                  <a:gd name="connsiteY732" fmla="*/ 26505 h 1047182"/>
                  <a:gd name="connsiteX733" fmla="*/ 348327 w 808720"/>
                  <a:gd name="connsiteY733" fmla="*/ 26270 h 1047182"/>
                  <a:gd name="connsiteX734" fmla="*/ 347858 w 808720"/>
                  <a:gd name="connsiteY734" fmla="*/ 26505 h 1047182"/>
                  <a:gd name="connsiteX735" fmla="*/ 347089 w 808720"/>
                  <a:gd name="connsiteY735" fmla="*/ 26749 h 1047182"/>
                  <a:gd name="connsiteX736" fmla="*/ 348485 w 808720"/>
                  <a:gd name="connsiteY736" fmla="*/ 26191 h 1047182"/>
                  <a:gd name="connsiteX737" fmla="*/ 348455 w 808720"/>
                  <a:gd name="connsiteY737" fmla="*/ 26206 h 1047182"/>
                  <a:gd name="connsiteX738" fmla="*/ 348008 w 808720"/>
                  <a:gd name="connsiteY738" fmla="*/ 26311 h 1047182"/>
                  <a:gd name="connsiteX739" fmla="*/ 348062 w 808720"/>
                  <a:gd name="connsiteY739" fmla="*/ 26291 h 1047182"/>
                  <a:gd name="connsiteX740" fmla="*/ 348550 w 808720"/>
                  <a:gd name="connsiteY740" fmla="*/ 26184 h 1047182"/>
                  <a:gd name="connsiteX741" fmla="*/ 348327 w 808720"/>
                  <a:gd name="connsiteY741" fmla="*/ 26270 h 1047182"/>
                  <a:gd name="connsiteX742" fmla="*/ 348455 w 808720"/>
                  <a:gd name="connsiteY742" fmla="*/ 26206 h 1047182"/>
                  <a:gd name="connsiteX743" fmla="*/ 348648 w 808720"/>
                  <a:gd name="connsiteY743" fmla="*/ 26153 h 1047182"/>
                  <a:gd name="connsiteX744" fmla="*/ 348638 w 808720"/>
                  <a:gd name="connsiteY744" fmla="*/ 26163 h 1047182"/>
                  <a:gd name="connsiteX745" fmla="*/ 348550 w 808720"/>
                  <a:gd name="connsiteY745" fmla="*/ 26184 h 1047182"/>
                  <a:gd name="connsiteX746" fmla="*/ 348603 w 808720"/>
                  <a:gd name="connsiteY746" fmla="*/ 26163 h 1047182"/>
                  <a:gd name="connsiteX747" fmla="*/ 348725 w 808720"/>
                  <a:gd name="connsiteY747" fmla="*/ 26071 h 1047182"/>
                  <a:gd name="connsiteX748" fmla="*/ 348658 w 808720"/>
                  <a:gd name="connsiteY748" fmla="*/ 26142 h 1047182"/>
                  <a:gd name="connsiteX749" fmla="*/ 348603 w 808720"/>
                  <a:gd name="connsiteY749" fmla="*/ 26163 h 1047182"/>
                  <a:gd name="connsiteX750" fmla="*/ 348485 w 808720"/>
                  <a:gd name="connsiteY750" fmla="*/ 26191 h 1047182"/>
                  <a:gd name="connsiteX751" fmla="*/ 348752 w 808720"/>
                  <a:gd name="connsiteY751" fmla="*/ 26032 h 1047182"/>
                  <a:gd name="connsiteX752" fmla="*/ 348062 w 808720"/>
                  <a:gd name="connsiteY752" fmla="*/ 26291 h 1047182"/>
                  <a:gd name="connsiteX753" fmla="*/ 347680 w 808720"/>
                  <a:gd name="connsiteY753" fmla="*/ 26381 h 1047182"/>
                  <a:gd name="connsiteX754" fmla="*/ 348613 w 808720"/>
                  <a:gd name="connsiteY754" fmla="*/ 26070 h 1047182"/>
                  <a:gd name="connsiteX755" fmla="*/ 348767 w 808720"/>
                  <a:gd name="connsiteY755" fmla="*/ 26026 h 1047182"/>
                  <a:gd name="connsiteX756" fmla="*/ 348765 w 808720"/>
                  <a:gd name="connsiteY756" fmla="*/ 26029 h 1047182"/>
                  <a:gd name="connsiteX757" fmla="*/ 348752 w 808720"/>
                  <a:gd name="connsiteY757" fmla="*/ 26032 h 1047182"/>
                  <a:gd name="connsiteX758" fmla="*/ 348864 w 808720"/>
                  <a:gd name="connsiteY758" fmla="*/ 26001 h 1047182"/>
                  <a:gd name="connsiteX759" fmla="*/ 348725 w 808720"/>
                  <a:gd name="connsiteY759" fmla="*/ 26071 h 1047182"/>
                  <a:gd name="connsiteX760" fmla="*/ 348765 w 808720"/>
                  <a:gd name="connsiteY760" fmla="*/ 26029 h 1047182"/>
                  <a:gd name="connsiteX761" fmla="*/ 348956 w 808720"/>
                  <a:gd name="connsiteY761" fmla="*/ 25956 h 1047182"/>
                  <a:gd name="connsiteX762" fmla="*/ 348956 w 808720"/>
                  <a:gd name="connsiteY762" fmla="*/ 25956 h 1047182"/>
                  <a:gd name="connsiteX763" fmla="*/ 348767 w 808720"/>
                  <a:gd name="connsiteY763" fmla="*/ 26026 h 1047182"/>
                  <a:gd name="connsiteX764" fmla="*/ 348778 w 808720"/>
                  <a:gd name="connsiteY764" fmla="*/ 26015 h 1047182"/>
                  <a:gd name="connsiteX765" fmla="*/ 570462 w 808720"/>
                  <a:gd name="connsiteY765" fmla="*/ 25956 h 1047182"/>
                  <a:gd name="connsiteX766" fmla="*/ 578332 w 808720"/>
                  <a:gd name="connsiteY766" fmla="*/ 32252 h 1047182"/>
                  <a:gd name="connsiteX767" fmla="*/ 577451 w 808720"/>
                  <a:gd name="connsiteY767" fmla="*/ 32135 h 1047182"/>
                  <a:gd name="connsiteX768" fmla="*/ 570075 w 808720"/>
                  <a:gd name="connsiteY768" fmla="*/ 28776 h 1047182"/>
                  <a:gd name="connsiteX769" fmla="*/ 563883 w 808720"/>
                  <a:gd name="connsiteY769" fmla="*/ 25956 h 1047182"/>
                  <a:gd name="connsiteX770" fmla="*/ 570075 w 808720"/>
                  <a:gd name="connsiteY770" fmla="*/ 28776 h 1047182"/>
                  <a:gd name="connsiteX771" fmla="*/ 569811 w 808720"/>
                  <a:gd name="connsiteY771" fmla="*/ 30706 h 1047182"/>
                  <a:gd name="connsiteX772" fmla="*/ 568269 w 808720"/>
                  <a:gd name="connsiteY772" fmla="*/ 30342 h 1047182"/>
                  <a:gd name="connsiteX773" fmla="*/ 568580 w 808720"/>
                  <a:gd name="connsiteY773" fmla="*/ 30963 h 1047182"/>
                  <a:gd name="connsiteX774" fmla="*/ 566871 w 808720"/>
                  <a:gd name="connsiteY774" fmla="*/ 30737 h 1047182"/>
                  <a:gd name="connsiteX775" fmla="*/ 333603 w 808720"/>
                  <a:gd name="connsiteY775" fmla="*/ 25956 h 1047182"/>
                  <a:gd name="connsiteX776" fmla="*/ 323735 w 808720"/>
                  <a:gd name="connsiteY776" fmla="*/ 31439 h 1047182"/>
                  <a:gd name="connsiteX777" fmla="*/ 321230 w 808720"/>
                  <a:gd name="connsiteY777" fmla="*/ 32830 h 1047182"/>
                  <a:gd name="connsiteX778" fmla="*/ 318257 w 808720"/>
                  <a:gd name="connsiteY778" fmla="*/ 33741 h 1047182"/>
                  <a:gd name="connsiteX779" fmla="*/ 316814 w 808720"/>
                  <a:gd name="connsiteY779" fmla="*/ 34065 h 1047182"/>
                  <a:gd name="connsiteX780" fmla="*/ 313865 w 808720"/>
                  <a:gd name="connsiteY780" fmla="*/ 34728 h 1047182"/>
                  <a:gd name="connsiteX781" fmla="*/ 322641 w 808720"/>
                  <a:gd name="connsiteY781" fmla="*/ 30828 h 1047182"/>
                  <a:gd name="connsiteX782" fmla="*/ 349758 w 808720"/>
                  <a:gd name="connsiteY782" fmla="*/ 25900 h 1047182"/>
                  <a:gd name="connsiteX783" fmla="*/ 348512 w 808720"/>
                  <a:gd name="connsiteY783" fmla="*/ 26296 h 1047182"/>
                  <a:gd name="connsiteX784" fmla="*/ 348638 w 808720"/>
                  <a:gd name="connsiteY784" fmla="*/ 26163 h 1047182"/>
                  <a:gd name="connsiteX785" fmla="*/ 349805 w 808720"/>
                  <a:gd name="connsiteY785" fmla="*/ 25885 h 1047182"/>
                  <a:gd name="connsiteX786" fmla="*/ 349759 w 808720"/>
                  <a:gd name="connsiteY786" fmla="*/ 25900 h 1047182"/>
                  <a:gd name="connsiteX787" fmla="*/ 349758 w 808720"/>
                  <a:gd name="connsiteY787" fmla="*/ 25900 h 1047182"/>
                  <a:gd name="connsiteX788" fmla="*/ 349869 w 808720"/>
                  <a:gd name="connsiteY788" fmla="*/ 25865 h 1047182"/>
                  <a:gd name="connsiteX789" fmla="*/ 349805 w 808720"/>
                  <a:gd name="connsiteY789" fmla="*/ 25885 h 1047182"/>
                  <a:gd name="connsiteX790" fmla="*/ 349868 w 808720"/>
                  <a:gd name="connsiteY790" fmla="*/ 25865 h 1047182"/>
                  <a:gd name="connsiteX791" fmla="*/ 349871 w 808720"/>
                  <a:gd name="connsiteY791" fmla="*/ 25864 h 1047182"/>
                  <a:gd name="connsiteX792" fmla="*/ 349869 w 808720"/>
                  <a:gd name="connsiteY792" fmla="*/ 25865 h 1047182"/>
                  <a:gd name="connsiteX793" fmla="*/ 349870 w 808720"/>
                  <a:gd name="connsiteY793" fmla="*/ 25864 h 1047182"/>
                  <a:gd name="connsiteX794" fmla="*/ 354479 w 808720"/>
                  <a:gd name="connsiteY794" fmla="*/ 25852 h 1047182"/>
                  <a:gd name="connsiteX795" fmla="*/ 354261 w 808720"/>
                  <a:gd name="connsiteY795" fmla="*/ 25912 h 1047182"/>
                  <a:gd name="connsiteX796" fmla="*/ 351343 w 808720"/>
                  <a:gd name="connsiteY796" fmla="*/ 26706 h 1047182"/>
                  <a:gd name="connsiteX797" fmla="*/ 347091 w 808720"/>
                  <a:gd name="connsiteY797" fmla="*/ 27801 h 1047182"/>
                  <a:gd name="connsiteX798" fmla="*/ 347377 w 808720"/>
                  <a:gd name="connsiteY798" fmla="*/ 27498 h 1047182"/>
                  <a:gd name="connsiteX799" fmla="*/ 354326 w 808720"/>
                  <a:gd name="connsiteY799" fmla="*/ 25888 h 1047182"/>
                  <a:gd name="connsiteX800" fmla="*/ 541833 w 808720"/>
                  <a:gd name="connsiteY800" fmla="*/ 25735 h 1047182"/>
                  <a:gd name="connsiteX801" fmla="*/ 542027 w 808720"/>
                  <a:gd name="connsiteY801" fmla="*/ 26121 h 1047182"/>
                  <a:gd name="connsiteX802" fmla="*/ 541951 w 808720"/>
                  <a:gd name="connsiteY802" fmla="*/ 30342 h 1047182"/>
                  <a:gd name="connsiteX803" fmla="*/ 349107 w 808720"/>
                  <a:gd name="connsiteY803" fmla="*/ 25666 h 1047182"/>
                  <a:gd name="connsiteX804" fmla="*/ 348778 w 808720"/>
                  <a:gd name="connsiteY804" fmla="*/ 26015 h 1047182"/>
                  <a:gd name="connsiteX805" fmla="*/ 348613 w 808720"/>
                  <a:gd name="connsiteY805" fmla="*/ 26070 h 1047182"/>
                  <a:gd name="connsiteX806" fmla="*/ 347207 w 808720"/>
                  <a:gd name="connsiteY806" fmla="*/ 26453 h 1047182"/>
                  <a:gd name="connsiteX807" fmla="*/ 355417 w 808720"/>
                  <a:gd name="connsiteY807" fmla="*/ 25657 h 1047182"/>
                  <a:gd name="connsiteX808" fmla="*/ 354892 w 808720"/>
                  <a:gd name="connsiteY808" fmla="*/ 25930 h 1047182"/>
                  <a:gd name="connsiteX809" fmla="*/ 351512 w 808720"/>
                  <a:gd name="connsiteY809" fmla="*/ 26920 h 1047182"/>
                  <a:gd name="connsiteX810" fmla="*/ 350137 w 808720"/>
                  <a:gd name="connsiteY810" fmla="*/ 27322 h 1047182"/>
                  <a:gd name="connsiteX811" fmla="*/ 346763 w 808720"/>
                  <a:gd name="connsiteY811" fmla="*/ 28149 h 1047182"/>
                  <a:gd name="connsiteX812" fmla="*/ 347011 w 808720"/>
                  <a:gd name="connsiteY812" fmla="*/ 27886 h 1047182"/>
                  <a:gd name="connsiteX813" fmla="*/ 351343 w 808720"/>
                  <a:gd name="connsiteY813" fmla="*/ 26706 h 1047182"/>
                  <a:gd name="connsiteX814" fmla="*/ 353865 w 808720"/>
                  <a:gd name="connsiteY814" fmla="*/ 26057 h 1047182"/>
                  <a:gd name="connsiteX815" fmla="*/ 355659 w 808720"/>
                  <a:gd name="connsiteY815" fmla="*/ 25531 h 1047182"/>
                  <a:gd name="connsiteX816" fmla="*/ 355494 w 808720"/>
                  <a:gd name="connsiteY816" fmla="*/ 25617 h 1047182"/>
                  <a:gd name="connsiteX817" fmla="*/ 354479 w 808720"/>
                  <a:gd name="connsiteY817" fmla="*/ 25852 h 1047182"/>
                  <a:gd name="connsiteX818" fmla="*/ 356278 w 808720"/>
                  <a:gd name="connsiteY818" fmla="*/ 25435 h 1047182"/>
                  <a:gd name="connsiteX819" fmla="*/ 355417 w 808720"/>
                  <a:gd name="connsiteY819" fmla="*/ 25657 h 1047182"/>
                  <a:gd name="connsiteX820" fmla="*/ 355494 w 808720"/>
                  <a:gd name="connsiteY820" fmla="*/ 25617 h 1047182"/>
                  <a:gd name="connsiteX821" fmla="*/ 345494 w 808720"/>
                  <a:gd name="connsiteY821" fmla="*/ 25400 h 1047182"/>
                  <a:gd name="connsiteX822" fmla="*/ 341782 w 808720"/>
                  <a:gd name="connsiteY822" fmla="*/ 26609 h 1047182"/>
                  <a:gd name="connsiteX823" fmla="*/ 339115 w 808720"/>
                  <a:gd name="connsiteY823" fmla="*/ 27477 h 1047182"/>
                  <a:gd name="connsiteX824" fmla="*/ 339171 w 808720"/>
                  <a:gd name="connsiteY824" fmla="*/ 27336 h 1047182"/>
                  <a:gd name="connsiteX825" fmla="*/ 342053 w 808720"/>
                  <a:gd name="connsiteY825" fmla="*/ 26454 h 1047182"/>
                  <a:gd name="connsiteX826" fmla="*/ 339988 w 808720"/>
                  <a:gd name="connsiteY826" fmla="*/ 25255 h 1047182"/>
                  <a:gd name="connsiteX827" fmla="*/ 339459 w 808720"/>
                  <a:gd name="connsiteY827" fmla="*/ 26601 h 1047182"/>
                  <a:gd name="connsiteX828" fmla="*/ 339171 w 808720"/>
                  <a:gd name="connsiteY828" fmla="*/ 27336 h 1047182"/>
                  <a:gd name="connsiteX829" fmla="*/ 336866 w 808720"/>
                  <a:gd name="connsiteY829" fmla="*/ 28042 h 1047182"/>
                  <a:gd name="connsiteX830" fmla="*/ 335871 w 808720"/>
                  <a:gd name="connsiteY830" fmla="*/ 28347 h 1047182"/>
                  <a:gd name="connsiteX831" fmla="*/ 337905 w 808720"/>
                  <a:gd name="connsiteY831" fmla="*/ 26557 h 1047182"/>
                  <a:gd name="connsiteX832" fmla="*/ 349624 w 808720"/>
                  <a:gd name="connsiteY832" fmla="*/ 25119 h 1047182"/>
                  <a:gd name="connsiteX833" fmla="*/ 349538 w 808720"/>
                  <a:gd name="connsiteY833" fmla="*/ 25210 h 1047182"/>
                  <a:gd name="connsiteX834" fmla="*/ 349445 w 808720"/>
                  <a:gd name="connsiteY834" fmla="*/ 25308 h 1047182"/>
                  <a:gd name="connsiteX835" fmla="*/ 349017 w 808720"/>
                  <a:gd name="connsiteY835" fmla="*/ 25442 h 1047182"/>
                  <a:gd name="connsiteX836" fmla="*/ 340751 w 808720"/>
                  <a:gd name="connsiteY836" fmla="*/ 28015 h 1047182"/>
                  <a:gd name="connsiteX837" fmla="*/ 340183 w 808720"/>
                  <a:gd name="connsiteY837" fmla="*/ 28149 h 1047182"/>
                  <a:gd name="connsiteX838" fmla="*/ 340744 w 808720"/>
                  <a:gd name="connsiteY838" fmla="*/ 28017 h 1047182"/>
                  <a:gd name="connsiteX839" fmla="*/ 338647 w 808720"/>
                  <a:gd name="connsiteY839" fmla="*/ 28670 h 1047182"/>
                  <a:gd name="connsiteX840" fmla="*/ 338692 w 808720"/>
                  <a:gd name="connsiteY840" fmla="*/ 28555 h 1047182"/>
                  <a:gd name="connsiteX841" fmla="*/ 340730 w 808720"/>
                  <a:gd name="connsiteY841" fmla="*/ 27914 h 1047182"/>
                  <a:gd name="connsiteX842" fmla="*/ 359167 w 808720"/>
                  <a:gd name="connsiteY842" fmla="*/ 25109 h 1047182"/>
                  <a:gd name="connsiteX843" fmla="*/ 353326 w 808720"/>
                  <a:gd name="connsiteY843" fmla="*/ 26745 h 1047182"/>
                  <a:gd name="connsiteX844" fmla="*/ 353783 w 808720"/>
                  <a:gd name="connsiteY844" fmla="*/ 26507 h 1047182"/>
                  <a:gd name="connsiteX845" fmla="*/ 357026 w 808720"/>
                  <a:gd name="connsiteY845" fmla="*/ 25634 h 1047182"/>
                  <a:gd name="connsiteX846" fmla="*/ 363862 w 808720"/>
                  <a:gd name="connsiteY846" fmla="*/ 25107 h 1047182"/>
                  <a:gd name="connsiteX847" fmla="*/ 363577 w 808720"/>
                  <a:gd name="connsiteY847" fmla="*/ 25225 h 1047182"/>
                  <a:gd name="connsiteX848" fmla="*/ 359921 w 808720"/>
                  <a:gd name="connsiteY848" fmla="*/ 25956 h 1047182"/>
                  <a:gd name="connsiteX849" fmla="*/ 352850 w 808720"/>
                  <a:gd name="connsiteY849" fmla="*/ 24916 h 1047182"/>
                  <a:gd name="connsiteX850" fmla="*/ 349870 w 808720"/>
                  <a:gd name="connsiteY850" fmla="*/ 25864 h 1047182"/>
                  <a:gd name="connsiteX851" fmla="*/ 349868 w 808720"/>
                  <a:gd name="connsiteY851" fmla="*/ 25865 h 1047182"/>
                  <a:gd name="connsiteX852" fmla="*/ 348648 w 808720"/>
                  <a:gd name="connsiteY852" fmla="*/ 26153 h 1047182"/>
                  <a:gd name="connsiteX853" fmla="*/ 348658 w 808720"/>
                  <a:gd name="connsiteY853" fmla="*/ 26142 h 1047182"/>
                  <a:gd name="connsiteX854" fmla="*/ 349392 w 808720"/>
                  <a:gd name="connsiteY854" fmla="*/ 25858 h 1047182"/>
                  <a:gd name="connsiteX855" fmla="*/ 352854 w 808720"/>
                  <a:gd name="connsiteY855" fmla="*/ 24915 h 1047182"/>
                  <a:gd name="connsiteX856" fmla="*/ 352852 w 808720"/>
                  <a:gd name="connsiteY856" fmla="*/ 24916 h 1047182"/>
                  <a:gd name="connsiteX857" fmla="*/ 352850 w 808720"/>
                  <a:gd name="connsiteY857" fmla="*/ 24916 h 1047182"/>
                  <a:gd name="connsiteX858" fmla="*/ 339871 w 808720"/>
                  <a:gd name="connsiteY858" fmla="*/ 24827 h 1047182"/>
                  <a:gd name="connsiteX859" fmla="*/ 337905 w 808720"/>
                  <a:gd name="connsiteY859" fmla="*/ 26557 h 1047182"/>
                  <a:gd name="connsiteX860" fmla="*/ 334244 w 808720"/>
                  <a:gd name="connsiteY860" fmla="*/ 28845 h 1047182"/>
                  <a:gd name="connsiteX861" fmla="*/ 326613 w 808720"/>
                  <a:gd name="connsiteY861" fmla="*/ 31182 h 1047182"/>
                  <a:gd name="connsiteX862" fmla="*/ 331411 w 808720"/>
                  <a:gd name="connsiteY862" fmla="*/ 28423 h 1047182"/>
                  <a:gd name="connsiteX863" fmla="*/ 358818 w 808720"/>
                  <a:gd name="connsiteY863" fmla="*/ 24781 h 1047182"/>
                  <a:gd name="connsiteX864" fmla="*/ 357744 w 808720"/>
                  <a:gd name="connsiteY864" fmla="*/ 25095 h 1047182"/>
                  <a:gd name="connsiteX865" fmla="*/ 356278 w 808720"/>
                  <a:gd name="connsiteY865" fmla="*/ 25435 h 1047182"/>
                  <a:gd name="connsiteX866" fmla="*/ 351573 w 808720"/>
                  <a:gd name="connsiteY866" fmla="*/ 24646 h 1047182"/>
                  <a:gd name="connsiteX867" fmla="*/ 349107 w 808720"/>
                  <a:gd name="connsiteY867" fmla="*/ 25666 h 1047182"/>
                  <a:gd name="connsiteX868" fmla="*/ 349445 w 808720"/>
                  <a:gd name="connsiteY868" fmla="*/ 25308 h 1047182"/>
                  <a:gd name="connsiteX869" fmla="*/ 351587 w 808720"/>
                  <a:gd name="connsiteY869" fmla="*/ 24641 h 1047182"/>
                  <a:gd name="connsiteX870" fmla="*/ 351580 w 808720"/>
                  <a:gd name="connsiteY870" fmla="*/ 24644 h 1047182"/>
                  <a:gd name="connsiteX871" fmla="*/ 351573 w 808720"/>
                  <a:gd name="connsiteY871" fmla="*/ 24646 h 1047182"/>
                  <a:gd name="connsiteX872" fmla="*/ 355718 w 808720"/>
                  <a:gd name="connsiteY872" fmla="*/ 24500 h 1047182"/>
                  <a:gd name="connsiteX873" fmla="*/ 348377 w 808720"/>
                  <a:gd name="connsiteY873" fmla="*/ 26440 h 1047182"/>
                  <a:gd name="connsiteX874" fmla="*/ 348512 w 808720"/>
                  <a:gd name="connsiteY874" fmla="*/ 26297 h 1047182"/>
                  <a:gd name="connsiteX875" fmla="*/ 349759 w 808720"/>
                  <a:gd name="connsiteY875" fmla="*/ 25900 h 1047182"/>
                  <a:gd name="connsiteX876" fmla="*/ 357669 w 808720"/>
                  <a:gd name="connsiteY876" fmla="*/ 24484 h 1047182"/>
                  <a:gd name="connsiteX877" fmla="*/ 356517 w 808720"/>
                  <a:gd name="connsiteY877" fmla="*/ 25084 h 1047182"/>
                  <a:gd name="connsiteX878" fmla="*/ 356342 w 808720"/>
                  <a:gd name="connsiteY878" fmla="*/ 25175 h 1047182"/>
                  <a:gd name="connsiteX879" fmla="*/ 356152 w 808720"/>
                  <a:gd name="connsiteY879" fmla="*/ 25218 h 1047182"/>
                  <a:gd name="connsiteX880" fmla="*/ 349866 w 808720"/>
                  <a:gd name="connsiteY880" fmla="*/ 26632 h 1047182"/>
                  <a:gd name="connsiteX881" fmla="*/ 340307 w 808720"/>
                  <a:gd name="connsiteY881" fmla="*/ 24443 h 1047182"/>
                  <a:gd name="connsiteX882" fmla="*/ 340214 w 808720"/>
                  <a:gd name="connsiteY882" fmla="*/ 24681 h 1047182"/>
                  <a:gd name="connsiteX883" fmla="*/ 339871 w 808720"/>
                  <a:gd name="connsiteY883" fmla="*/ 24827 h 1047182"/>
                  <a:gd name="connsiteX884" fmla="*/ 356011 w 808720"/>
                  <a:gd name="connsiteY884" fmla="*/ 24423 h 1047182"/>
                  <a:gd name="connsiteX885" fmla="*/ 355891 w 808720"/>
                  <a:gd name="connsiteY885" fmla="*/ 24460 h 1047182"/>
                  <a:gd name="connsiteX886" fmla="*/ 355718 w 808720"/>
                  <a:gd name="connsiteY886" fmla="*/ 24500 h 1047182"/>
                  <a:gd name="connsiteX887" fmla="*/ 359916 w 808720"/>
                  <a:gd name="connsiteY887" fmla="*/ 24371 h 1047182"/>
                  <a:gd name="connsiteX888" fmla="*/ 355659 w 808720"/>
                  <a:gd name="connsiteY888" fmla="*/ 25531 h 1047182"/>
                  <a:gd name="connsiteX889" fmla="*/ 356342 w 808720"/>
                  <a:gd name="connsiteY889" fmla="*/ 25175 h 1047182"/>
                  <a:gd name="connsiteX890" fmla="*/ 356243 w 808720"/>
                  <a:gd name="connsiteY890" fmla="*/ 24362 h 1047182"/>
                  <a:gd name="connsiteX891" fmla="*/ 356011 w 808720"/>
                  <a:gd name="connsiteY891" fmla="*/ 24423 h 1047182"/>
                  <a:gd name="connsiteX892" fmla="*/ 356105 w 808720"/>
                  <a:gd name="connsiteY892" fmla="*/ 24394 h 1047182"/>
                  <a:gd name="connsiteX893" fmla="*/ 350542 w 808720"/>
                  <a:gd name="connsiteY893" fmla="*/ 24148 h 1047182"/>
                  <a:gd name="connsiteX894" fmla="*/ 350420 w 808720"/>
                  <a:gd name="connsiteY894" fmla="*/ 24277 h 1047182"/>
                  <a:gd name="connsiteX895" fmla="*/ 347859 w 808720"/>
                  <a:gd name="connsiteY895" fmla="*/ 25133 h 1047182"/>
                  <a:gd name="connsiteX896" fmla="*/ 344386 w 808720"/>
                  <a:gd name="connsiteY896" fmla="*/ 26348 h 1047182"/>
                  <a:gd name="connsiteX897" fmla="*/ 338853 w 808720"/>
                  <a:gd name="connsiteY897" fmla="*/ 28282 h 1047182"/>
                  <a:gd name="connsiteX898" fmla="*/ 338790 w 808720"/>
                  <a:gd name="connsiteY898" fmla="*/ 28304 h 1047182"/>
                  <a:gd name="connsiteX899" fmla="*/ 338828 w 808720"/>
                  <a:gd name="connsiteY899" fmla="*/ 28207 h 1047182"/>
                  <a:gd name="connsiteX900" fmla="*/ 339224 w 808720"/>
                  <a:gd name="connsiteY900" fmla="*/ 28070 h 1047182"/>
                  <a:gd name="connsiteX901" fmla="*/ 345198 w 808720"/>
                  <a:gd name="connsiteY901" fmla="*/ 26000 h 1047182"/>
                  <a:gd name="connsiteX902" fmla="*/ 352976 w 808720"/>
                  <a:gd name="connsiteY902" fmla="*/ 24066 h 1047182"/>
                  <a:gd name="connsiteX903" fmla="*/ 351587 w 808720"/>
                  <a:gd name="connsiteY903" fmla="*/ 24641 h 1047182"/>
                  <a:gd name="connsiteX904" fmla="*/ 352332 w 808720"/>
                  <a:gd name="connsiteY904" fmla="*/ 24268 h 1047182"/>
                  <a:gd name="connsiteX905" fmla="*/ 357598 w 808720"/>
                  <a:gd name="connsiteY905" fmla="*/ 24059 h 1047182"/>
                  <a:gd name="connsiteX906" fmla="*/ 347944 w 808720"/>
                  <a:gd name="connsiteY906" fmla="*/ 26898 h 1047182"/>
                  <a:gd name="connsiteX907" fmla="*/ 347951 w 808720"/>
                  <a:gd name="connsiteY907" fmla="*/ 26890 h 1047182"/>
                  <a:gd name="connsiteX908" fmla="*/ 355891 w 808720"/>
                  <a:gd name="connsiteY908" fmla="*/ 24460 h 1047182"/>
                  <a:gd name="connsiteX909" fmla="*/ 548852 w 808720"/>
                  <a:gd name="connsiteY909" fmla="*/ 23977 h 1047182"/>
                  <a:gd name="connsiteX910" fmla="*/ 548997 w 808720"/>
                  <a:gd name="connsiteY910" fmla="*/ 24283 h 1047182"/>
                  <a:gd name="connsiteX911" fmla="*/ 548889 w 808720"/>
                  <a:gd name="connsiteY911" fmla="*/ 24147 h 1047182"/>
                  <a:gd name="connsiteX912" fmla="*/ 548687 w 808720"/>
                  <a:gd name="connsiteY912" fmla="*/ 23892 h 1047182"/>
                  <a:gd name="connsiteX913" fmla="*/ 548889 w 808720"/>
                  <a:gd name="connsiteY913" fmla="*/ 24147 h 1047182"/>
                  <a:gd name="connsiteX914" fmla="*/ 548952 w 808720"/>
                  <a:gd name="connsiteY914" fmla="*/ 24435 h 1047182"/>
                  <a:gd name="connsiteX915" fmla="*/ 342376 w 808720"/>
                  <a:gd name="connsiteY915" fmla="*/ 23762 h 1047182"/>
                  <a:gd name="connsiteX916" fmla="*/ 339988 w 808720"/>
                  <a:gd name="connsiteY916" fmla="*/ 25255 h 1047182"/>
                  <a:gd name="connsiteX917" fmla="*/ 340214 w 808720"/>
                  <a:gd name="connsiteY917" fmla="*/ 24681 h 1047182"/>
                  <a:gd name="connsiteX918" fmla="*/ 351075 w 808720"/>
                  <a:gd name="connsiteY918" fmla="*/ 23583 h 1047182"/>
                  <a:gd name="connsiteX919" fmla="*/ 350932 w 808720"/>
                  <a:gd name="connsiteY919" fmla="*/ 23735 h 1047182"/>
                  <a:gd name="connsiteX920" fmla="*/ 349361 w 808720"/>
                  <a:gd name="connsiteY920" fmla="*/ 24216 h 1047182"/>
                  <a:gd name="connsiteX921" fmla="*/ 345494 w 808720"/>
                  <a:gd name="connsiteY921" fmla="*/ 25400 h 1047182"/>
                  <a:gd name="connsiteX922" fmla="*/ 350089 w 808720"/>
                  <a:gd name="connsiteY922" fmla="*/ 23904 h 1047182"/>
                  <a:gd name="connsiteX923" fmla="*/ 359436 w 808720"/>
                  <a:gd name="connsiteY923" fmla="*/ 23518 h 1047182"/>
                  <a:gd name="connsiteX924" fmla="*/ 357884 w 808720"/>
                  <a:gd name="connsiteY924" fmla="*/ 23975 h 1047182"/>
                  <a:gd name="connsiteX925" fmla="*/ 356243 w 808720"/>
                  <a:gd name="connsiteY925" fmla="*/ 24362 h 1047182"/>
                  <a:gd name="connsiteX926" fmla="*/ 363802 w 808720"/>
                  <a:gd name="connsiteY926" fmla="*/ 23498 h 1047182"/>
                  <a:gd name="connsiteX927" fmla="*/ 358818 w 808720"/>
                  <a:gd name="connsiteY927" fmla="*/ 24781 h 1047182"/>
                  <a:gd name="connsiteX928" fmla="*/ 361216 w 808720"/>
                  <a:gd name="connsiteY928" fmla="*/ 24079 h 1047182"/>
                  <a:gd name="connsiteX929" fmla="*/ 367639 w 808720"/>
                  <a:gd name="connsiteY929" fmla="*/ 23337 h 1047182"/>
                  <a:gd name="connsiteX930" fmla="*/ 351751 w 808720"/>
                  <a:gd name="connsiteY930" fmla="*/ 27565 h 1047182"/>
                  <a:gd name="connsiteX931" fmla="*/ 352479 w 808720"/>
                  <a:gd name="connsiteY931" fmla="*/ 27186 h 1047182"/>
                  <a:gd name="connsiteX932" fmla="*/ 360951 w 808720"/>
                  <a:gd name="connsiteY932" fmla="*/ 23252 h 1047182"/>
                  <a:gd name="connsiteX933" fmla="*/ 360593 w 808720"/>
                  <a:gd name="connsiteY933" fmla="*/ 23356 h 1047182"/>
                  <a:gd name="connsiteX934" fmla="*/ 357598 w 808720"/>
                  <a:gd name="connsiteY934" fmla="*/ 24059 h 1047182"/>
                  <a:gd name="connsiteX935" fmla="*/ 357884 w 808720"/>
                  <a:gd name="connsiteY935" fmla="*/ 23975 h 1047182"/>
                  <a:gd name="connsiteX936" fmla="*/ 364239 w 808720"/>
                  <a:gd name="connsiteY936" fmla="*/ 23194 h 1047182"/>
                  <a:gd name="connsiteX937" fmla="*/ 361216 w 808720"/>
                  <a:gd name="connsiteY937" fmla="*/ 24079 h 1047182"/>
                  <a:gd name="connsiteX938" fmla="*/ 359916 w 808720"/>
                  <a:gd name="connsiteY938" fmla="*/ 24371 h 1047182"/>
                  <a:gd name="connsiteX939" fmla="*/ 356420 w 808720"/>
                  <a:gd name="connsiteY939" fmla="*/ 23137 h 1047182"/>
                  <a:gd name="connsiteX940" fmla="*/ 349392 w 808720"/>
                  <a:gd name="connsiteY940" fmla="*/ 25858 h 1047182"/>
                  <a:gd name="connsiteX941" fmla="*/ 348864 w 808720"/>
                  <a:gd name="connsiteY941" fmla="*/ 26001 h 1047182"/>
                  <a:gd name="connsiteX942" fmla="*/ 348956 w 808720"/>
                  <a:gd name="connsiteY942" fmla="*/ 25956 h 1047182"/>
                  <a:gd name="connsiteX943" fmla="*/ 348956 w 808720"/>
                  <a:gd name="connsiteY943" fmla="*/ 25956 h 1047182"/>
                  <a:gd name="connsiteX944" fmla="*/ 348956 w 808720"/>
                  <a:gd name="connsiteY944" fmla="*/ 25956 h 1047182"/>
                  <a:gd name="connsiteX945" fmla="*/ 351580 w 808720"/>
                  <a:gd name="connsiteY945" fmla="*/ 24644 h 1047182"/>
                  <a:gd name="connsiteX946" fmla="*/ 366261 w 808720"/>
                  <a:gd name="connsiteY946" fmla="*/ 23121 h 1047182"/>
                  <a:gd name="connsiteX947" fmla="*/ 364034 w 808720"/>
                  <a:gd name="connsiteY947" fmla="*/ 23745 h 1047182"/>
                  <a:gd name="connsiteX948" fmla="*/ 357026 w 808720"/>
                  <a:gd name="connsiteY948" fmla="*/ 25634 h 1047182"/>
                  <a:gd name="connsiteX949" fmla="*/ 354070 w 808720"/>
                  <a:gd name="connsiteY949" fmla="*/ 26358 h 1047182"/>
                  <a:gd name="connsiteX950" fmla="*/ 354892 w 808720"/>
                  <a:gd name="connsiteY950" fmla="*/ 25930 h 1047182"/>
                  <a:gd name="connsiteX951" fmla="*/ 357744 w 808720"/>
                  <a:gd name="connsiteY951" fmla="*/ 25095 h 1047182"/>
                  <a:gd name="connsiteX952" fmla="*/ 361685 w 808720"/>
                  <a:gd name="connsiteY952" fmla="*/ 23099 h 1047182"/>
                  <a:gd name="connsiteX953" fmla="*/ 358442 w 808720"/>
                  <a:gd name="connsiteY953" fmla="*/ 24166 h 1047182"/>
                  <a:gd name="connsiteX954" fmla="*/ 347856 w 808720"/>
                  <a:gd name="connsiteY954" fmla="*/ 27053 h 1047182"/>
                  <a:gd name="connsiteX955" fmla="*/ 360593 w 808720"/>
                  <a:gd name="connsiteY955" fmla="*/ 23356 h 1047182"/>
                  <a:gd name="connsiteX956" fmla="*/ 374542 w 808720"/>
                  <a:gd name="connsiteY956" fmla="*/ 23032 h 1047182"/>
                  <a:gd name="connsiteX957" fmla="*/ 351149 w 808720"/>
                  <a:gd name="connsiteY957" fmla="*/ 30342 h 1047182"/>
                  <a:gd name="connsiteX958" fmla="*/ 363577 w 808720"/>
                  <a:gd name="connsiteY958" fmla="*/ 25225 h 1047182"/>
                  <a:gd name="connsiteX959" fmla="*/ 370887 w 808720"/>
                  <a:gd name="connsiteY959" fmla="*/ 23763 h 1047182"/>
                  <a:gd name="connsiteX960" fmla="*/ 369113 w 808720"/>
                  <a:gd name="connsiteY960" fmla="*/ 22945 h 1047182"/>
                  <a:gd name="connsiteX961" fmla="*/ 368999 w 808720"/>
                  <a:gd name="connsiteY961" fmla="*/ 22992 h 1047182"/>
                  <a:gd name="connsiteX962" fmla="*/ 367639 w 808720"/>
                  <a:gd name="connsiteY962" fmla="*/ 23337 h 1047182"/>
                  <a:gd name="connsiteX963" fmla="*/ 361839 w 808720"/>
                  <a:gd name="connsiteY963" fmla="*/ 22639 h 1047182"/>
                  <a:gd name="connsiteX964" fmla="*/ 356105 w 808720"/>
                  <a:gd name="connsiteY964" fmla="*/ 24394 h 1047182"/>
                  <a:gd name="connsiteX965" fmla="*/ 349871 w 808720"/>
                  <a:gd name="connsiteY965" fmla="*/ 25864 h 1047182"/>
                  <a:gd name="connsiteX966" fmla="*/ 352852 w 808720"/>
                  <a:gd name="connsiteY966" fmla="*/ 24916 h 1047182"/>
                  <a:gd name="connsiteX967" fmla="*/ 352856 w 808720"/>
                  <a:gd name="connsiteY967" fmla="*/ 24915 h 1047182"/>
                  <a:gd name="connsiteX968" fmla="*/ 359099 w 808720"/>
                  <a:gd name="connsiteY968" fmla="*/ 23215 h 1047182"/>
                  <a:gd name="connsiteX969" fmla="*/ 363247 w 808720"/>
                  <a:gd name="connsiteY969" fmla="*/ 22585 h 1047182"/>
                  <a:gd name="connsiteX970" fmla="*/ 361905 w 808720"/>
                  <a:gd name="connsiteY970" fmla="*/ 23027 h 1047182"/>
                  <a:gd name="connsiteX971" fmla="*/ 360951 w 808720"/>
                  <a:gd name="connsiteY971" fmla="*/ 23252 h 1047182"/>
                  <a:gd name="connsiteX972" fmla="*/ 356149 w 808720"/>
                  <a:gd name="connsiteY972" fmla="*/ 22360 h 1047182"/>
                  <a:gd name="connsiteX973" fmla="*/ 352332 w 808720"/>
                  <a:gd name="connsiteY973" fmla="*/ 24268 h 1047182"/>
                  <a:gd name="connsiteX974" fmla="*/ 350030 w 808720"/>
                  <a:gd name="connsiteY974" fmla="*/ 24991 h 1047182"/>
                  <a:gd name="connsiteX975" fmla="*/ 349624 w 808720"/>
                  <a:gd name="connsiteY975" fmla="*/ 25119 h 1047182"/>
                  <a:gd name="connsiteX976" fmla="*/ 350420 w 808720"/>
                  <a:gd name="connsiteY976" fmla="*/ 24277 h 1047182"/>
                  <a:gd name="connsiteX977" fmla="*/ 355350 w 808720"/>
                  <a:gd name="connsiteY977" fmla="*/ 22627 h 1047182"/>
                  <a:gd name="connsiteX978" fmla="*/ 355360 w 808720"/>
                  <a:gd name="connsiteY978" fmla="*/ 22188 h 1047182"/>
                  <a:gd name="connsiteX979" fmla="*/ 351075 w 808720"/>
                  <a:gd name="connsiteY979" fmla="*/ 23583 h 1047182"/>
                  <a:gd name="connsiteX980" fmla="*/ 351237 w 808720"/>
                  <a:gd name="connsiteY980" fmla="*/ 23412 h 1047182"/>
                  <a:gd name="connsiteX981" fmla="*/ 351423 w 808720"/>
                  <a:gd name="connsiteY981" fmla="*/ 23215 h 1047182"/>
                  <a:gd name="connsiteX982" fmla="*/ 352124 w 808720"/>
                  <a:gd name="connsiteY982" fmla="*/ 23032 h 1047182"/>
                  <a:gd name="connsiteX983" fmla="*/ 579793 w 808720"/>
                  <a:gd name="connsiteY983" fmla="*/ 22003 h 1047182"/>
                  <a:gd name="connsiteX984" fmla="*/ 582396 w 808720"/>
                  <a:gd name="connsiteY984" fmla="*/ 23467 h 1047182"/>
                  <a:gd name="connsiteX985" fmla="*/ 598973 w 808720"/>
                  <a:gd name="connsiteY985" fmla="*/ 36922 h 1047182"/>
                  <a:gd name="connsiteX986" fmla="*/ 378500 w 808720"/>
                  <a:gd name="connsiteY986" fmla="*/ 21956 h 1047182"/>
                  <a:gd name="connsiteX987" fmla="*/ 376368 w 808720"/>
                  <a:gd name="connsiteY987" fmla="*/ 22667 h 1047182"/>
                  <a:gd name="connsiteX988" fmla="*/ 374542 w 808720"/>
                  <a:gd name="connsiteY988" fmla="*/ 23032 h 1047182"/>
                  <a:gd name="connsiteX989" fmla="*/ 376843 w 808720"/>
                  <a:gd name="connsiteY989" fmla="*/ 22313 h 1047182"/>
                  <a:gd name="connsiteX990" fmla="*/ 370771 w 808720"/>
                  <a:gd name="connsiteY990" fmla="*/ 21930 h 1047182"/>
                  <a:gd name="connsiteX991" fmla="*/ 366895 w 808720"/>
                  <a:gd name="connsiteY991" fmla="*/ 22975 h 1047182"/>
                  <a:gd name="connsiteX992" fmla="*/ 366261 w 808720"/>
                  <a:gd name="connsiteY992" fmla="*/ 23121 h 1047182"/>
                  <a:gd name="connsiteX993" fmla="*/ 369463 w 808720"/>
                  <a:gd name="connsiteY993" fmla="*/ 22224 h 1047182"/>
                  <a:gd name="connsiteX994" fmla="*/ 365278 w 808720"/>
                  <a:gd name="connsiteY994" fmla="*/ 21917 h 1047182"/>
                  <a:gd name="connsiteX995" fmla="*/ 364377 w 808720"/>
                  <a:gd name="connsiteY995" fmla="*/ 22213 h 1047182"/>
                  <a:gd name="connsiteX996" fmla="*/ 364270 w 808720"/>
                  <a:gd name="connsiteY996" fmla="*/ 22241 h 1047182"/>
                  <a:gd name="connsiteX997" fmla="*/ 359436 w 808720"/>
                  <a:gd name="connsiteY997" fmla="*/ 23518 h 1047182"/>
                  <a:gd name="connsiteX998" fmla="*/ 363891 w 808720"/>
                  <a:gd name="connsiteY998" fmla="*/ 22208 h 1047182"/>
                  <a:gd name="connsiteX999" fmla="*/ 364992 w 808720"/>
                  <a:gd name="connsiteY999" fmla="*/ 21977 h 1047182"/>
                  <a:gd name="connsiteX1000" fmla="*/ 371804 w 808720"/>
                  <a:gd name="connsiteY1000" fmla="*/ 21837 h 1047182"/>
                  <a:gd name="connsiteX1001" fmla="*/ 370753 w 808720"/>
                  <a:gd name="connsiteY1001" fmla="*/ 22270 h 1047182"/>
                  <a:gd name="connsiteX1002" fmla="*/ 359167 w 808720"/>
                  <a:gd name="connsiteY1002" fmla="*/ 25109 h 1047182"/>
                  <a:gd name="connsiteX1003" fmla="*/ 364034 w 808720"/>
                  <a:gd name="connsiteY1003" fmla="*/ 23745 h 1047182"/>
                  <a:gd name="connsiteX1004" fmla="*/ 366895 w 808720"/>
                  <a:gd name="connsiteY1004" fmla="*/ 22975 h 1047182"/>
                  <a:gd name="connsiteX1005" fmla="*/ 357298 w 808720"/>
                  <a:gd name="connsiteY1005" fmla="*/ 21785 h 1047182"/>
                  <a:gd name="connsiteX1006" fmla="*/ 357163 w 808720"/>
                  <a:gd name="connsiteY1006" fmla="*/ 21853 h 1047182"/>
                  <a:gd name="connsiteX1007" fmla="*/ 356841 w 808720"/>
                  <a:gd name="connsiteY1007" fmla="*/ 21964 h 1047182"/>
                  <a:gd name="connsiteX1008" fmla="*/ 350542 w 808720"/>
                  <a:gd name="connsiteY1008" fmla="*/ 24148 h 1047182"/>
                  <a:gd name="connsiteX1009" fmla="*/ 350932 w 808720"/>
                  <a:gd name="connsiteY1009" fmla="*/ 23735 h 1047182"/>
                  <a:gd name="connsiteX1010" fmla="*/ 357125 w 808720"/>
                  <a:gd name="connsiteY1010" fmla="*/ 21838 h 1047182"/>
                  <a:gd name="connsiteX1011" fmla="*/ 367192 w 808720"/>
                  <a:gd name="connsiteY1011" fmla="*/ 21780 h 1047182"/>
                  <a:gd name="connsiteX1012" fmla="*/ 366508 w 808720"/>
                  <a:gd name="connsiteY1012" fmla="*/ 21967 h 1047182"/>
                  <a:gd name="connsiteX1013" fmla="*/ 362369 w 808720"/>
                  <a:gd name="connsiteY1013" fmla="*/ 22939 h 1047182"/>
                  <a:gd name="connsiteX1014" fmla="*/ 361685 w 808720"/>
                  <a:gd name="connsiteY1014" fmla="*/ 23099 h 1047182"/>
                  <a:gd name="connsiteX1015" fmla="*/ 361905 w 808720"/>
                  <a:gd name="connsiteY1015" fmla="*/ 23027 h 1047182"/>
                  <a:gd name="connsiteX1016" fmla="*/ 362531 w 808720"/>
                  <a:gd name="connsiteY1016" fmla="*/ 22879 h 1047182"/>
                  <a:gd name="connsiteX1017" fmla="*/ 366050 w 808720"/>
                  <a:gd name="connsiteY1017" fmla="*/ 21771 h 1047182"/>
                  <a:gd name="connsiteX1018" fmla="*/ 363660 w 808720"/>
                  <a:gd name="connsiteY1018" fmla="*/ 22465 h 1047182"/>
                  <a:gd name="connsiteX1019" fmla="*/ 363247 w 808720"/>
                  <a:gd name="connsiteY1019" fmla="*/ 22585 h 1047182"/>
                  <a:gd name="connsiteX1020" fmla="*/ 364085 w 808720"/>
                  <a:gd name="connsiteY1020" fmla="*/ 22309 h 1047182"/>
                  <a:gd name="connsiteX1021" fmla="*/ 364377 w 808720"/>
                  <a:gd name="connsiteY1021" fmla="*/ 22213 h 1047182"/>
                  <a:gd name="connsiteX1022" fmla="*/ 366359 w 808720"/>
                  <a:gd name="connsiteY1022" fmla="*/ 21690 h 1047182"/>
                  <a:gd name="connsiteX1023" fmla="*/ 366050 w 808720"/>
                  <a:gd name="connsiteY1023" fmla="*/ 21771 h 1047182"/>
                  <a:gd name="connsiteX1024" fmla="*/ 366258 w 808720"/>
                  <a:gd name="connsiteY1024" fmla="*/ 21711 h 1047182"/>
                  <a:gd name="connsiteX1025" fmla="*/ 381853 w 808720"/>
                  <a:gd name="connsiteY1025" fmla="*/ 21570 h 1047182"/>
                  <a:gd name="connsiteX1026" fmla="*/ 369002 w 808720"/>
                  <a:gd name="connsiteY1026" fmla="*/ 25425 h 1047182"/>
                  <a:gd name="connsiteX1027" fmla="*/ 366501 w 808720"/>
                  <a:gd name="connsiteY1027" fmla="*/ 25956 h 1047182"/>
                  <a:gd name="connsiteX1028" fmla="*/ 376368 w 808720"/>
                  <a:gd name="connsiteY1028" fmla="*/ 22667 h 1047182"/>
                  <a:gd name="connsiteX1029" fmla="*/ 348956 w 808720"/>
                  <a:gd name="connsiteY1029" fmla="*/ 21570 h 1047182"/>
                  <a:gd name="connsiteX1030" fmla="*/ 340457 w 808720"/>
                  <a:gd name="connsiteY1030" fmla="*/ 24311 h 1047182"/>
                  <a:gd name="connsiteX1031" fmla="*/ 340307 w 808720"/>
                  <a:gd name="connsiteY1031" fmla="*/ 24443 h 1047182"/>
                  <a:gd name="connsiteX1032" fmla="*/ 341005 w 808720"/>
                  <a:gd name="connsiteY1032" fmla="*/ 22666 h 1047182"/>
                  <a:gd name="connsiteX1033" fmla="*/ 348956 w 808720"/>
                  <a:gd name="connsiteY1033" fmla="*/ 21570 h 1047182"/>
                  <a:gd name="connsiteX1034" fmla="*/ 358209 w 808720"/>
                  <a:gd name="connsiteY1034" fmla="*/ 21490 h 1047182"/>
                  <a:gd name="connsiteX1035" fmla="*/ 357813 w 808720"/>
                  <a:gd name="connsiteY1035" fmla="*/ 21627 h 1047182"/>
                  <a:gd name="connsiteX1036" fmla="*/ 357298 w 808720"/>
                  <a:gd name="connsiteY1036" fmla="*/ 21785 h 1047182"/>
                  <a:gd name="connsiteX1037" fmla="*/ 357729 w 808720"/>
                  <a:gd name="connsiteY1037" fmla="*/ 21570 h 1047182"/>
                  <a:gd name="connsiteX1038" fmla="*/ 539698 w 808720"/>
                  <a:gd name="connsiteY1038" fmla="*/ 21480 h 1047182"/>
                  <a:gd name="connsiteX1039" fmla="*/ 540123 w 808720"/>
                  <a:gd name="connsiteY1039" fmla="*/ 22327 h 1047182"/>
                  <a:gd name="connsiteX1040" fmla="*/ 540007 w 808720"/>
                  <a:gd name="connsiteY1040" fmla="*/ 22693 h 1047182"/>
                  <a:gd name="connsiteX1041" fmla="*/ 368627 w 808720"/>
                  <a:gd name="connsiteY1041" fmla="*/ 21469 h 1047182"/>
                  <a:gd name="connsiteX1042" fmla="*/ 359608 w 808720"/>
                  <a:gd name="connsiteY1042" fmla="*/ 23951 h 1047182"/>
                  <a:gd name="connsiteX1043" fmla="*/ 357669 w 808720"/>
                  <a:gd name="connsiteY1043" fmla="*/ 24484 h 1047182"/>
                  <a:gd name="connsiteX1044" fmla="*/ 358002 w 808720"/>
                  <a:gd name="connsiteY1044" fmla="*/ 24311 h 1047182"/>
                  <a:gd name="connsiteX1045" fmla="*/ 358442 w 808720"/>
                  <a:gd name="connsiteY1045" fmla="*/ 24166 h 1047182"/>
                  <a:gd name="connsiteX1046" fmla="*/ 360699 w 808720"/>
                  <a:gd name="connsiteY1046" fmla="*/ 23551 h 1047182"/>
                  <a:gd name="connsiteX1047" fmla="*/ 366508 w 808720"/>
                  <a:gd name="connsiteY1047" fmla="*/ 21967 h 1047182"/>
                  <a:gd name="connsiteX1048" fmla="*/ 359147 w 808720"/>
                  <a:gd name="connsiteY1048" fmla="*/ 21357 h 1047182"/>
                  <a:gd name="connsiteX1049" fmla="*/ 356149 w 808720"/>
                  <a:gd name="connsiteY1049" fmla="*/ 22360 h 1047182"/>
                  <a:gd name="connsiteX1050" fmla="*/ 357163 w 808720"/>
                  <a:gd name="connsiteY1050" fmla="*/ 21853 h 1047182"/>
                  <a:gd name="connsiteX1051" fmla="*/ 357813 w 808720"/>
                  <a:gd name="connsiteY1051" fmla="*/ 21627 h 1047182"/>
                  <a:gd name="connsiteX1052" fmla="*/ 358002 w 808720"/>
                  <a:gd name="connsiteY1052" fmla="*/ 21570 h 1047182"/>
                  <a:gd name="connsiteX1053" fmla="*/ 373104 w 808720"/>
                  <a:gd name="connsiteY1053" fmla="*/ 21302 h 1047182"/>
                  <a:gd name="connsiteX1054" fmla="*/ 372548 w 808720"/>
                  <a:gd name="connsiteY1054" fmla="*/ 21531 h 1047182"/>
                  <a:gd name="connsiteX1055" fmla="*/ 370771 w 808720"/>
                  <a:gd name="connsiteY1055" fmla="*/ 21930 h 1047182"/>
                  <a:gd name="connsiteX1056" fmla="*/ 359319 w 808720"/>
                  <a:gd name="connsiteY1056" fmla="*/ 21299 h 1047182"/>
                  <a:gd name="connsiteX1057" fmla="*/ 359278 w 808720"/>
                  <a:gd name="connsiteY1057" fmla="*/ 21313 h 1047182"/>
                  <a:gd name="connsiteX1058" fmla="*/ 358209 w 808720"/>
                  <a:gd name="connsiteY1058" fmla="*/ 21490 h 1047182"/>
                  <a:gd name="connsiteX1059" fmla="*/ 358221 w 808720"/>
                  <a:gd name="connsiteY1059" fmla="*/ 21486 h 1047182"/>
                  <a:gd name="connsiteX1060" fmla="*/ 359863 w 808720"/>
                  <a:gd name="connsiteY1060" fmla="*/ 21216 h 1047182"/>
                  <a:gd name="connsiteX1061" fmla="*/ 359830 w 808720"/>
                  <a:gd name="connsiteY1061" fmla="*/ 21230 h 1047182"/>
                  <a:gd name="connsiteX1062" fmla="*/ 359147 w 808720"/>
                  <a:gd name="connsiteY1062" fmla="*/ 21357 h 1047182"/>
                  <a:gd name="connsiteX1063" fmla="*/ 359278 w 808720"/>
                  <a:gd name="connsiteY1063" fmla="*/ 21313 h 1047182"/>
                  <a:gd name="connsiteX1064" fmla="*/ 360938 w 808720"/>
                  <a:gd name="connsiteY1064" fmla="*/ 21023 h 1047182"/>
                  <a:gd name="connsiteX1065" fmla="*/ 360250 w 808720"/>
                  <a:gd name="connsiteY1065" fmla="*/ 21151 h 1047182"/>
                  <a:gd name="connsiteX1066" fmla="*/ 359863 w 808720"/>
                  <a:gd name="connsiteY1066" fmla="*/ 21216 h 1047182"/>
                  <a:gd name="connsiteX1067" fmla="*/ 359901 w 808720"/>
                  <a:gd name="connsiteY1067" fmla="*/ 21200 h 1047182"/>
                  <a:gd name="connsiteX1068" fmla="*/ 359259 w 808720"/>
                  <a:gd name="connsiteY1068" fmla="*/ 20918 h 1047182"/>
                  <a:gd name="connsiteX1069" fmla="*/ 358818 w 808720"/>
                  <a:gd name="connsiteY1069" fmla="*/ 21062 h 1047182"/>
                  <a:gd name="connsiteX1070" fmla="*/ 355535 w 808720"/>
                  <a:gd name="connsiteY1070" fmla="*/ 21570 h 1047182"/>
                  <a:gd name="connsiteX1071" fmla="*/ 359951 w 808720"/>
                  <a:gd name="connsiteY1071" fmla="*/ 20887 h 1047182"/>
                  <a:gd name="connsiteX1072" fmla="*/ 358628 w 808720"/>
                  <a:gd name="connsiteY1072" fmla="*/ 21345 h 1047182"/>
                  <a:gd name="connsiteX1073" fmla="*/ 358221 w 808720"/>
                  <a:gd name="connsiteY1073" fmla="*/ 21486 h 1047182"/>
                  <a:gd name="connsiteX1074" fmla="*/ 357729 w 808720"/>
                  <a:gd name="connsiteY1074" fmla="*/ 21570 h 1047182"/>
                  <a:gd name="connsiteX1075" fmla="*/ 355360 w 808720"/>
                  <a:gd name="connsiteY1075" fmla="*/ 22188 h 1047182"/>
                  <a:gd name="connsiteX1076" fmla="*/ 358818 w 808720"/>
                  <a:gd name="connsiteY1076" fmla="*/ 21062 h 1047182"/>
                  <a:gd name="connsiteX1077" fmla="*/ 362527 w 808720"/>
                  <a:gd name="connsiteY1077" fmla="*/ 20773 h 1047182"/>
                  <a:gd name="connsiteX1078" fmla="*/ 358537 w 808720"/>
                  <a:gd name="connsiteY1078" fmla="*/ 22318 h 1047182"/>
                  <a:gd name="connsiteX1079" fmla="*/ 352976 w 808720"/>
                  <a:gd name="connsiteY1079" fmla="*/ 24066 h 1047182"/>
                  <a:gd name="connsiteX1080" fmla="*/ 359830 w 808720"/>
                  <a:gd name="connsiteY1080" fmla="*/ 21230 h 1047182"/>
                  <a:gd name="connsiteX1081" fmla="*/ 360250 w 808720"/>
                  <a:gd name="connsiteY1081" fmla="*/ 21151 h 1047182"/>
                  <a:gd name="connsiteX1082" fmla="*/ 374397 w 808720"/>
                  <a:gd name="connsiteY1082" fmla="*/ 20769 h 1047182"/>
                  <a:gd name="connsiteX1083" fmla="*/ 373843 w 808720"/>
                  <a:gd name="connsiteY1083" fmla="*/ 20997 h 1047182"/>
                  <a:gd name="connsiteX1084" fmla="*/ 369463 w 808720"/>
                  <a:gd name="connsiteY1084" fmla="*/ 22224 h 1047182"/>
                  <a:gd name="connsiteX1085" fmla="*/ 363802 w 808720"/>
                  <a:gd name="connsiteY1085" fmla="*/ 23498 h 1047182"/>
                  <a:gd name="connsiteX1086" fmla="*/ 361081 w 808720"/>
                  <a:gd name="connsiteY1086" fmla="*/ 20712 h 1047182"/>
                  <a:gd name="connsiteX1087" fmla="*/ 360959 w 808720"/>
                  <a:gd name="connsiteY1087" fmla="*/ 20762 h 1047182"/>
                  <a:gd name="connsiteX1088" fmla="*/ 359901 w 808720"/>
                  <a:gd name="connsiteY1088" fmla="*/ 21200 h 1047182"/>
                  <a:gd name="connsiteX1089" fmla="*/ 359319 w 808720"/>
                  <a:gd name="connsiteY1089" fmla="*/ 21299 h 1047182"/>
                  <a:gd name="connsiteX1090" fmla="*/ 360818 w 808720"/>
                  <a:gd name="connsiteY1090" fmla="*/ 20798 h 1047182"/>
                  <a:gd name="connsiteX1091" fmla="*/ 361069 w 808720"/>
                  <a:gd name="connsiteY1091" fmla="*/ 20713 h 1047182"/>
                  <a:gd name="connsiteX1092" fmla="*/ 362754 w 808720"/>
                  <a:gd name="connsiteY1092" fmla="*/ 20686 h 1047182"/>
                  <a:gd name="connsiteX1093" fmla="*/ 362622 w 808720"/>
                  <a:gd name="connsiteY1093" fmla="*/ 20737 h 1047182"/>
                  <a:gd name="connsiteX1094" fmla="*/ 360938 w 808720"/>
                  <a:gd name="connsiteY1094" fmla="*/ 21023 h 1047182"/>
                  <a:gd name="connsiteX1095" fmla="*/ 361551 w 808720"/>
                  <a:gd name="connsiteY1095" fmla="*/ 20517 h 1047182"/>
                  <a:gd name="connsiteX1096" fmla="*/ 361108 w 808720"/>
                  <a:gd name="connsiteY1096" fmla="*/ 20701 h 1047182"/>
                  <a:gd name="connsiteX1097" fmla="*/ 361069 w 808720"/>
                  <a:gd name="connsiteY1097" fmla="*/ 20713 h 1047182"/>
                  <a:gd name="connsiteX1098" fmla="*/ 359951 w 808720"/>
                  <a:gd name="connsiteY1098" fmla="*/ 20887 h 1047182"/>
                  <a:gd name="connsiteX1099" fmla="*/ 360472 w 808720"/>
                  <a:gd name="connsiteY1099" fmla="*/ 20706 h 1047182"/>
                  <a:gd name="connsiteX1100" fmla="*/ 545964 w 808720"/>
                  <a:gd name="connsiteY1100" fmla="*/ 20468 h 1047182"/>
                  <a:gd name="connsiteX1101" fmla="*/ 546261 w 808720"/>
                  <a:gd name="connsiteY1101" fmla="*/ 20841 h 1047182"/>
                  <a:gd name="connsiteX1102" fmla="*/ 546483 w 808720"/>
                  <a:gd name="connsiteY1102" fmla="*/ 21989 h 1047182"/>
                  <a:gd name="connsiteX1103" fmla="*/ 546067 w 808720"/>
                  <a:gd name="connsiteY1103" fmla="*/ 20953 h 1047182"/>
                  <a:gd name="connsiteX1104" fmla="*/ 372551 w 808720"/>
                  <a:gd name="connsiteY1104" fmla="*/ 20389 h 1047182"/>
                  <a:gd name="connsiteX1105" fmla="*/ 369319 w 808720"/>
                  <a:gd name="connsiteY1105" fmla="*/ 21278 h 1047182"/>
                  <a:gd name="connsiteX1106" fmla="*/ 367192 w 808720"/>
                  <a:gd name="connsiteY1106" fmla="*/ 21780 h 1047182"/>
                  <a:gd name="connsiteX1107" fmla="*/ 368968 w 808720"/>
                  <a:gd name="connsiteY1107" fmla="*/ 21295 h 1047182"/>
                  <a:gd name="connsiteX1108" fmla="*/ 371094 w 808720"/>
                  <a:gd name="connsiteY1108" fmla="*/ 20695 h 1047182"/>
                  <a:gd name="connsiteX1109" fmla="*/ 364688 w 808720"/>
                  <a:gd name="connsiteY1109" fmla="*/ 20385 h 1047182"/>
                  <a:gd name="connsiteX1110" fmla="*/ 364486 w 808720"/>
                  <a:gd name="connsiteY1110" fmla="*/ 20448 h 1047182"/>
                  <a:gd name="connsiteX1111" fmla="*/ 362527 w 808720"/>
                  <a:gd name="connsiteY1111" fmla="*/ 20773 h 1047182"/>
                  <a:gd name="connsiteX1112" fmla="*/ 362622 w 808720"/>
                  <a:gd name="connsiteY1112" fmla="*/ 20737 h 1047182"/>
                  <a:gd name="connsiteX1113" fmla="*/ 376982 w 808720"/>
                  <a:gd name="connsiteY1113" fmla="*/ 20257 h 1047182"/>
                  <a:gd name="connsiteX1114" fmla="*/ 373104 w 808720"/>
                  <a:gd name="connsiteY1114" fmla="*/ 21302 h 1047182"/>
                  <a:gd name="connsiteX1115" fmla="*/ 373843 w 808720"/>
                  <a:gd name="connsiteY1115" fmla="*/ 20997 h 1047182"/>
                  <a:gd name="connsiteX1116" fmla="*/ 375910 w 808720"/>
                  <a:gd name="connsiteY1116" fmla="*/ 20419 h 1047182"/>
                  <a:gd name="connsiteX1117" fmla="*/ 365714 w 808720"/>
                  <a:gd name="connsiteY1117" fmla="*/ 20244 h 1047182"/>
                  <a:gd name="connsiteX1118" fmla="*/ 356420 w 808720"/>
                  <a:gd name="connsiteY1118" fmla="*/ 23137 h 1047182"/>
                  <a:gd name="connsiteX1119" fmla="*/ 358537 w 808720"/>
                  <a:gd name="connsiteY1119" fmla="*/ 22318 h 1047182"/>
                  <a:gd name="connsiteX1120" fmla="*/ 364486 w 808720"/>
                  <a:gd name="connsiteY1120" fmla="*/ 20448 h 1047182"/>
                  <a:gd name="connsiteX1121" fmla="*/ 387102 w 808720"/>
                  <a:gd name="connsiteY1121" fmla="*/ 20105 h 1047182"/>
                  <a:gd name="connsiteX1122" fmla="*/ 386227 w 808720"/>
                  <a:gd name="connsiteY1122" fmla="*/ 20293 h 1047182"/>
                  <a:gd name="connsiteX1123" fmla="*/ 379660 w 808720"/>
                  <a:gd name="connsiteY1123" fmla="*/ 21570 h 1047182"/>
                  <a:gd name="connsiteX1124" fmla="*/ 364540 w 808720"/>
                  <a:gd name="connsiteY1124" fmla="*/ 19994 h 1047182"/>
                  <a:gd name="connsiteX1125" fmla="*/ 363756 w 808720"/>
                  <a:gd name="connsiteY1125" fmla="*/ 20298 h 1047182"/>
                  <a:gd name="connsiteX1126" fmla="*/ 361292 w 808720"/>
                  <a:gd name="connsiteY1126" fmla="*/ 20679 h 1047182"/>
                  <a:gd name="connsiteX1127" fmla="*/ 361081 w 808720"/>
                  <a:gd name="connsiteY1127" fmla="*/ 20712 h 1047182"/>
                  <a:gd name="connsiteX1128" fmla="*/ 361108 w 808720"/>
                  <a:gd name="connsiteY1128" fmla="*/ 20701 h 1047182"/>
                  <a:gd name="connsiteX1129" fmla="*/ 361771 w 808720"/>
                  <a:gd name="connsiteY1129" fmla="*/ 20479 h 1047182"/>
                  <a:gd name="connsiteX1130" fmla="*/ 362846 w 808720"/>
                  <a:gd name="connsiteY1130" fmla="*/ 20291 h 1047182"/>
                  <a:gd name="connsiteX1131" fmla="*/ 366588 w 808720"/>
                  <a:gd name="connsiteY1131" fmla="*/ 19972 h 1047182"/>
                  <a:gd name="connsiteX1132" fmla="*/ 365957 w 808720"/>
                  <a:gd name="connsiteY1132" fmla="*/ 20169 h 1047182"/>
                  <a:gd name="connsiteX1133" fmla="*/ 364688 w 808720"/>
                  <a:gd name="connsiteY1133" fmla="*/ 20385 h 1047182"/>
                  <a:gd name="connsiteX1134" fmla="*/ 365148 w 808720"/>
                  <a:gd name="connsiteY1134" fmla="*/ 20240 h 1047182"/>
                  <a:gd name="connsiteX1135" fmla="*/ 366138 w 808720"/>
                  <a:gd name="connsiteY1135" fmla="*/ 19929 h 1047182"/>
                  <a:gd name="connsiteX1136" fmla="*/ 365148 w 808720"/>
                  <a:gd name="connsiteY1136" fmla="*/ 20240 h 1047182"/>
                  <a:gd name="connsiteX1137" fmla="*/ 362754 w 808720"/>
                  <a:gd name="connsiteY1137" fmla="*/ 20686 h 1047182"/>
                  <a:gd name="connsiteX1138" fmla="*/ 363756 w 808720"/>
                  <a:gd name="connsiteY1138" fmla="*/ 20298 h 1047182"/>
                  <a:gd name="connsiteX1139" fmla="*/ 369518 w 808720"/>
                  <a:gd name="connsiteY1139" fmla="*/ 19613 h 1047182"/>
                  <a:gd name="connsiteX1140" fmla="*/ 352856 w 808720"/>
                  <a:gd name="connsiteY1140" fmla="*/ 24915 h 1047182"/>
                  <a:gd name="connsiteX1141" fmla="*/ 352854 w 808720"/>
                  <a:gd name="connsiteY1141" fmla="*/ 24915 h 1047182"/>
                  <a:gd name="connsiteX1142" fmla="*/ 369517 w 808720"/>
                  <a:gd name="connsiteY1142" fmla="*/ 19613 h 1047182"/>
                  <a:gd name="connsiteX1143" fmla="*/ 369520 w 808720"/>
                  <a:gd name="connsiteY1143" fmla="*/ 19612 h 1047182"/>
                  <a:gd name="connsiteX1144" fmla="*/ 369518 w 808720"/>
                  <a:gd name="connsiteY1144" fmla="*/ 19613 h 1047182"/>
                  <a:gd name="connsiteX1145" fmla="*/ 369518 w 808720"/>
                  <a:gd name="connsiteY1145" fmla="*/ 19613 h 1047182"/>
                  <a:gd name="connsiteX1146" fmla="*/ 381666 w 808720"/>
                  <a:gd name="connsiteY1146" fmla="*/ 19551 h 1047182"/>
                  <a:gd name="connsiteX1147" fmla="*/ 371804 w 808720"/>
                  <a:gd name="connsiteY1147" fmla="*/ 21837 h 1047182"/>
                  <a:gd name="connsiteX1148" fmla="*/ 372548 w 808720"/>
                  <a:gd name="connsiteY1148" fmla="*/ 21531 h 1047182"/>
                  <a:gd name="connsiteX1149" fmla="*/ 380706 w 808720"/>
                  <a:gd name="connsiteY1149" fmla="*/ 19696 h 1047182"/>
                  <a:gd name="connsiteX1150" fmla="*/ 369861 w 808720"/>
                  <a:gd name="connsiteY1150" fmla="*/ 19504 h 1047182"/>
                  <a:gd name="connsiteX1151" fmla="*/ 369734 w 808720"/>
                  <a:gd name="connsiteY1151" fmla="*/ 19544 h 1047182"/>
                  <a:gd name="connsiteX1152" fmla="*/ 369518 w 808720"/>
                  <a:gd name="connsiteY1152" fmla="*/ 19613 h 1047182"/>
                  <a:gd name="connsiteX1153" fmla="*/ 369517 w 808720"/>
                  <a:gd name="connsiteY1153" fmla="*/ 19613 h 1047182"/>
                  <a:gd name="connsiteX1154" fmla="*/ 365714 w 808720"/>
                  <a:gd name="connsiteY1154" fmla="*/ 20244 h 1047182"/>
                  <a:gd name="connsiteX1155" fmla="*/ 365957 w 808720"/>
                  <a:gd name="connsiteY1155" fmla="*/ 20169 h 1047182"/>
                  <a:gd name="connsiteX1156" fmla="*/ 376866 w 808720"/>
                  <a:gd name="connsiteY1156" fmla="*/ 19499 h 1047182"/>
                  <a:gd name="connsiteX1157" fmla="*/ 376259 w 808720"/>
                  <a:gd name="connsiteY1157" fmla="*/ 19677 h 1047182"/>
                  <a:gd name="connsiteX1158" fmla="*/ 368627 w 808720"/>
                  <a:gd name="connsiteY1158" fmla="*/ 21469 h 1047182"/>
                  <a:gd name="connsiteX1159" fmla="*/ 369319 w 808720"/>
                  <a:gd name="connsiteY1159" fmla="*/ 21278 h 1047182"/>
                  <a:gd name="connsiteX1160" fmla="*/ 382112 w 808720"/>
                  <a:gd name="connsiteY1160" fmla="*/ 19486 h 1047182"/>
                  <a:gd name="connsiteX1161" fmla="*/ 369113 w 808720"/>
                  <a:gd name="connsiteY1161" fmla="*/ 22945 h 1047182"/>
                  <a:gd name="connsiteX1162" fmla="*/ 370753 w 808720"/>
                  <a:gd name="connsiteY1162" fmla="*/ 22270 h 1047182"/>
                  <a:gd name="connsiteX1163" fmla="*/ 382133 w 808720"/>
                  <a:gd name="connsiteY1163" fmla="*/ 19481 h 1047182"/>
                  <a:gd name="connsiteX1164" fmla="*/ 382112 w 808720"/>
                  <a:gd name="connsiteY1164" fmla="*/ 19486 h 1047182"/>
                  <a:gd name="connsiteX1165" fmla="*/ 382129 w 808720"/>
                  <a:gd name="connsiteY1165" fmla="*/ 19482 h 1047182"/>
                  <a:gd name="connsiteX1166" fmla="*/ 377493 w 808720"/>
                  <a:gd name="connsiteY1166" fmla="*/ 19351 h 1047182"/>
                  <a:gd name="connsiteX1167" fmla="*/ 376866 w 808720"/>
                  <a:gd name="connsiteY1167" fmla="*/ 19499 h 1047182"/>
                  <a:gd name="connsiteX1168" fmla="*/ 377062 w 808720"/>
                  <a:gd name="connsiteY1168" fmla="*/ 19442 h 1047182"/>
                  <a:gd name="connsiteX1169" fmla="*/ 370196 w 808720"/>
                  <a:gd name="connsiteY1169" fmla="*/ 19301 h 1047182"/>
                  <a:gd name="connsiteX1170" fmla="*/ 366588 w 808720"/>
                  <a:gd name="connsiteY1170" fmla="*/ 19972 h 1047182"/>
                  <a:gd name="connsiteX1171" fmla="*/ 367309 w 808720"/>
                  <a:gd name="connsiteY1171" fmla="*/ 19748 h 1047182"/>
                  <a:gd name="connsiteX1172" fmla="*/ 513957 w 808720"/>
                  <a:gd name="connsiteY1172" fmla="*/ 19248 h 1047182"/>
                  <a:gd name="connsiteX1173" fmla="*/ 513610 w 808720"/>
                  <a:gd name="connsiteY1173" fmla="*/ 19545 h 1047182"/>
                  <a:gd name="connsiteX1174" fmla="*/ 513002 w 808720"/>
                  <a:gd name="connsiteY1174" fmla="*/ 19815 h 1047182"/>
                  <a:gd name="connsiteX1175" fmla="*/ 513221 w 808720"/>
                  <a:gd name="connsiteY1175" fmla="*/ 19596 h 1047182"/>
                  <a:gd name="connsiteX1176" fmla="*/ 378102 w 808720"/>
                  <a:gd name="connsiteY1176" fmla="*/ 19244 h 1047182"/>
                  <a:gd name="connsiteX1177" fmla="*/ 376841 w 808720"/>
                  <a:gd name="connsiteY1177" fmla="*/ 19763 h 1047182"/>
                  <a:gd name="connsiteX1178" fmla="*/ 364239 w 808720"/>
                  <a:gd name="connsiteY1178" fmla="*/ 23194 h 1047182"/>
                  <a:gd name="connsiteX1179" fmla="*/ 376259 w 808720"/>
                  <a:gd name="connsiteY1179" fmla="*/ 19677 h 1047182"/>
                  <a:gd name="connsiteX1180" fmla="*/ 370784 w 808720"/>
                  <a:gd name="connsiteY1180" fmla="*/ 19210 h 1047182"/>
                  <a:gd name="connsiteX1181" fmla="*/ 369861 w 808720"/>
                  <a:gd name="connsiteY1181" fmla="*/ 19504 h 1047182"/>
                  <a:gd name="connsiteX1182" fmla="*/ 369861 w 808720"/>
                  <a:gd name="connsiteY1182" fmla="*/ 19504 h 1047182"/>
                  <a:gd name="connsiteX1183" fmla="*/ 376372 w 808720"/>
                  <a:gd name="connsiteY1183" fmla="*/ 19204 h 1047182"/>
                  <a:gd name="connsiteX1184" fmla="*/ 371094 w 808720"/>
                  <a:gd name="connsiteY1184" fmla="*/ 20695 h 1047182"/>
                  <a:gd name="connsiteX1185" fmla="*/ 366359 w 808720"/>
                  <a:gd name="connsiteY1185" fmla="*/ 21690 h 1047182"/>
                  <a:gd name="connsiteX1186" fmla="*/ 375000 w 808720"/>
                  <a:gd name="connsiteY1186" fmla="*/ 19407 h 1047182"/>
                  <a:gd name="connsiteX1187" fmla="*/ 369057 w 808720"/>
                  <a:gd name="connsiteY1187" fmla="*/ 19204 h 1047182"/>
                  <a:gd name="connsiteX1188" fmla="*/ 367309 w 808720"/>
                  <a:gd name="connsiteY1188" fmla="*/ 19748 h 1047182"/>
                  <a:gd name="connsiteX1189" fmla="*/ 366138 w 808720"/>
                  <a:gd name="connsiteY1189" fmla="*/ 19929 h 1047182"/>
                  <a:gd name="connsiteX1190" fmla="*/ 367678 w 808720"/>
                  <a:gd name="connsiteY1190" fmla="*/ 19445 h 1047182"/>
                  <a:gd name="connsiteX1191" fmla="*/ 383223 w 808720"/>
                  <a:gd name="connsiteY1191" fmla="*/ 19190 h 1047182"/>
                  <a:gd name="connsiteX1192" fmla="*/ 382129 w 808720"/>
                  <a:gd name="connsiteY1192" fmla="*/ 19482 h 1047182"/>
                  <a:gd name="connsiteX1193" fmla="*/ 381666 w 808720"/>
                  <a:gd name="connsiteY1193" fmla="*/ 19551 h 1047182"/>
                  <a:gd name="connsiteX1194" fmla="*/ 514438 w 808720"/>
                  <a:gd name="connsiteY1194" fmla="*/ 19177 h 1047182"/>
                  <a:gd name="connsiteX1195" fmla="*/ 511248 w 808720"/>
                  <a:gd name="connsiteY1195" fmla="*/ 21570 h 1047182"/>
                  <a:gd name="connsiteX1196" fmla="*/ 513610 w 808720"/>
                  <a:gd name="connsiteY1196" fmla="*/ 19545 h 1047182"/>
                  <a:gd name="connsiteX1197" fmla="*/ 370923 w 808720"/>
                  <a:gd name="connsiteY1197" fmla="*/ 19166 h 1047182"/>
                  <a:gd name="connsiteX1198" fmla="*/ 370784 w 808720"/>
                  <a:gd name="connsiteY1198" fmla="*/ 19210 h 1047182"/>
                  <a:gd name="connsiteX1199" fmla="*/ 370196 w 808720"/>
                  <a:gd name="connsiteY1199" fmla="*/ 19301 h 1047182"/>
                  <a:gd name="connsiteX1200" fmla="*/ 378309 w 808720"/>
                  <a:gd name="connsiteY1200" fmla="*/ 19159 h 1047182"/>
                  <a:gd name="connsiteX1201" fmla="*/ 378204 w 808720"/>
                  <a:gd name="connsiteY1201" fmla="*/ 19202 h 1047182"/>
                  <a:gd name="connsiteX1202" fmla="*/ 377493 w 808720"/>
                  <a:gd name="connsiteY1202" fmla="*/ 19351 h 1047182"/>
                  <a:gd name="connsiteX1203" fmla="*/ 378935 w 808720"/>
                  <a:gd name="connsiteY1203" fmla="*/ 19048 h 1047182"/>
                  <a:gd name="connsiteX1204" fmla="*/ 378102 w 808720"/>
                  <a:gd name="connsiteY1204" fmla="*/ 19244 h 1047182"/>
                  <a:gd name="connsiteX1205" fmla="*/ 378204 w 808720"/>
                  <a:gd name="connsiteY1205" fmla="*/ 19202 h 1047182"/>
                  <a:gd name="connsiteX1206" fmla="*/ 388816 w 808720"/>
                  <a:gd name="connsiteY1206" fmla="*/ 19027 h 1047182"/>
                  <a:gd name="connsiteX1207" fmla="*/ 379660 w 808720"/>
                  <a:gd name="connsiteY1207" fmla="*/ 21570 h 1047182"/>
                  <a:gd name="connsiteX1208" fmla="*/ 383864 w 808720"/>
                  <a:gd name="connsiteY1208" fmla="*/ 20802 h 1047182"/>
                  <a:gd name="connsiteX1209" fmla="*/ 378500 w 808720"/>
                  <a:gd name="connsiteY1209" fmla="*/ 21956 h 1047182"/>
                  <a:gd name="connsiteX1210" fmla="*/ 386239 w 808720"/>
                  <a:gd name="connsiteY1210" fmla="*/ 19377 h 1047182"/>
                  <a:gd name="connsiteX1211" fmla="*/ 513880 w 808720"/>
                  <a:gd name="connsiteY1211" fmla="*/ 18938 h 1047182"/>
                  <a:gd name="connsiteX1212" fmla="*/ 513221 w 808720"/>
                  <a:gd name="connsiteY1212" fmla="*/ 19596 h 1047182"/>
                  <a:gd name="connsiteX1213" fmla="*/ 509054 w 808720"/>
                  <a:gd name="connsiteY1213" fmla="*/ 21570 h 1047182"/>
                  <a:gd name="connsiteX1214" fmla="*/ 389503 w 808720"/>
                  <a:gd name="connsiteY1214" fmla="*/ 18836 h 1047182"/>
                  <a:gd name="connsiteX1215" fmla="*/ 388948 w 808720"/>
                  <a:gd name="connsiteY1215" fmla="*/ 18990 h 1047182"/>
                  <a:gd name="connsiteX1216" fmla="*/ 386239 w 808720"/>
                  <a:gd name="connsiteY1216" fmla="*/ 19377 h 1047182"/>
                  <a:gd name="connsiteX1217" fmla="*/ 379223 w 808720"/>
                  <a:gd name="connsiteY1217" fmla="*/ 18782 h 1047182"/>
                  <a:gd name="connsiteX1218" fmla="*/ 378997 w 808720"/>
                  <a:gd name="connsiteY1218" fmla="*/ 18875 h 1047182"/>
                  <a:gd name="connsiteX1219" fmla="*/ 377062 w 808720"/>
                  <a:gd name="connsiteY1219" fmla="*/ 19442 h 1047182"/>
                  <a:gd name="connsiteX1220" fmla="*/ 372551 w 808720"/>
                  <a:gd name="connsiteY1220" fmla="*/ 20389 h 1047182"/>
                  <a:gd name="connsiteX1221" fmla="*/ 377421 w 808720"/>
                  <a:gd name="connsiteY1221" fmla="*/ 19049 h 1047182"/>
                  <a:gd name="connsiteX1222" fmla="*/ 539011 w 808720"/>
                  <a:gd name="connsiteY1222" fmla="*/ 18776 h 1047182"/>
                  <a:gd name="connsiteX1223" fmla="*/ 539698 w 808720"/>
                  <a:gd name="connsiteY1223" fmla="*/ 21480 h 1047182"/>
                  <a:gd name="connsiteX1224" fmla="*/ 538878 w 808720"/>
                  <a:gd name="connsiteY1224" fmla="*/ 19844 h 1047182"/>
                  <a:gd name="connsiteX1225" fmla="*/ 374644 w 808720"/>
                  <a:gd name="connsiteY1225" fmla="*/ 18689 h 1047182"/>
                  <a:gd name="connsiteX1226" fmla="*/ 373275 w 808720"/>
                  <a:gd name="connsiteY1226" fmla="*/ 18940 h 1047182"/>
                  <a:gd name="connsiteX1227" fmla="*/ 370887 w 808720"/>
                  <a:gd name="connsiteY1227" fmla="*/ 19377 h 1047182"/>
                  <a:gd name="connsiteX1228" fmla="*/ 373126 w 808720"/>
                  <a:gd name="connsiteY1228" fmla="*/ 18994 h 1047182"/>
                  <a:gd name="connsiteX1229" fmla="*/ 374527 w 808720"/>
                  <a:gd name="connsiteY1229" fmla="*/ 18755 h 1047182"/>
                  <a:gd name="connsiteX1230" fmla="*/ 374340 w 808720"/>
                  <a:gd name="connsiteY1230" fmla="*/ 18812 h 1047182"/>
                  <a:gd name="connsiteX1231" fmla="*/ 373029 w 808720"/>
                  <a:gd name="connsiteY1231" fmla="*/ 19030 h 1047182"/>
                  <a:gd name="connsiteX1232" fmla="*/ 369520 w 808720"/>
                  <a:gd name="connsiteY1232" fmla="*/ 19612 h 1047182"/>
                  <a:gd name="connsiteX1233" fmla="*/ 369734 w 808720"/>
                  <a:gd name="connsiteY1233" fmla="*/ 19544 h 1047182"/>
                  <a:gd name="connsiteX1234" fmla="*/ 369861 w 808720"/>
                  <a:gd name="connsiteY1234" fmla="*/ 19504 h 1047182"/>
                  <a:gd name="connsiteX1235" fmla="*/ 373363 w 808720"/>
                  <a:gd name="connsiteY1235" fmla="*/ 18907 h 1047182"/>
                  <a:gd name="connsiteX1236" fmla="*/ 375089 w 808720"/>
                  <a:gd name="connsiteY1236" fmla="*/ 18688 h 1047182"/>
                  <a:gd name="connsiteX1237" fmla="*/ 368610 w 808720"/>
                  <a:gd name="connsiteY1237" fmla="*/ 20820 h 1047182"/>
                  <a:gd name="connsiteX1238" fmla="*/ 366267 w 808720"/>
                  <a:gd name="connsiteY1238" fmla="*/ 21509 h 1047182"/>
                  <a:gd name="connsiteX1239" fmla="*/ 363891 w 808720"/>
                  <a:gd name="connsiteY1239" fmla="*/ 22208 h 1047182"/>
                  <a:gd name="connsiteX1240" fmla="*/ 361839 w 808720"/>
                  <a:gd name="connsiteY1240" fmla="*/ 22639 h 1047182"/>
                  <a:gd name="connsiteX1241" fmla="*/ 369995 w 808720"/>
                  <a:gd name="connsiteY1241" fmla="*/ 20142 h 1047182"/>
                  <a:gd name="connsiteX1242" fmla="*/ 374340 w 808720"/>
                  <a:gd name="connsiteY1242" fmla="*/ 18812 h 1047182"/>
                  <a:gd name="connsiteX1243" fmla="*/ 556755 w 808720"/>
                  <a:gd name="connsiteY1243" fmla="*/ 18646 h 1047182"/>
                  <a:gd name="connsiteX1244" fmla="*/ 565708 w 808720"/>
                  <a:gd name="connsiteY1244" fmla="*/ 30583 h 1047182"/>
                  <a:gd name="connsiteX1245" fmla="*/ 565354 w 808720"/>
                  <a:gd name="connsiteY1245" fmla="*/ 30536 h 1047182"/>
                  <a:gd name="connsiteX1246" fmla="*/ 556081 w 808720"/>
                  <a:gd name="connsiteY1246" fmla="*/ 18945 h 1047182"/>
                  <a:gd name="connsiteX1247" fmla="*/ 374888 w 808720"/>
                  <a:gd name="connsiteY1247" fmla="*/ 18644 h 1047182"/>
                  <a:gd name="connsiteX1248" fmla="*/ 374865 w 808720"/>
                  <a:gd name="connsiteY1248" fmla="*/ 18651 h 1047182"/>
                  <a:gd name="connsiteX1249" fmla="*/ 374644 w 808720"/>
                  <a:gd name="connsiteY1249" fmla="*/ 18689 h 1047182"/>
                  <a:gd name="connsiteX1250" fmla="*/ 385897 w 808720"/>
                  <a:gd name="connsiteY1250" fmla="*/ 18559 h 1047182"/>
                  <a:gd name="connsiteX1251" fmla="*/ 384981 w 808720"/>
                  <a:gd name="connsiteY1251" fmla="*/ 18783 h 1047182"/>
                  <a:gd name="connsiteX1252" fmla="*/ 383223 w 808720"/>
                  <a:gd name="connsiteY1252" fmla="*/ 19190 h 1047182"/>
                  <a:gd name="connsiteX1253" fmla="*/ 384278 w 808720"/>
                  <a:gd name="connsiteY1253" fmla="*/ 18910 h 1047182"/>
                  <a:gd name="connsiteX1254" fmla="*/ 375559 w 808720"/>
                  <a:gd name="connsiteY1254" fmla="*/ 18534 h 1047182"/>
                  <a:gd name="connsiteX1255" fmla="*/ 375272 w 808720"/>
                  <a:gd name="connsiteY1255" fmla="*/ 18628 h 1047182"/>
                  <a:gd name="connsiteX1256" fmla="*/ 374527 w 808720"/>
                  <a:gd name="connsiteY1256" fmla="*/ 18755 h 1047182"/>
                  <a:gd name="connsiteX1257" fmla="*/ 374865 w 808720"/>
                  <a:gd name="connsiteY1257" fmla="*/ 18651 h 1047182"/>
                  <a:gd name="connsiteX1258" fmla="*/ 372940 w 808720"/>
                  <a:gd name="connsiteY1258" fmla="*/ 18524 h 1047182"/>
                  <a:gd name="connsiteX1259" fmla="*/ 370924 w 808720"/>
                  <a:gd name="connsiteY1259" fmla="*/ 19166 h 1047182"/>
                  <a:gd name="connsiteX1260" fmla="*/ 370923 w 808720"/>
                  <a:gd name="connsiteY1260" fmla="*/ 19166 h 1047182"/>
                  <a:gd name="connsiteX1261" fmla="*/ 388531 w 808720"/>
                  <a:gd name="connsiteY1261" fmla="*/ 18517 h 1047182"/>
                  <a:gd name="connsiteX1262" fmla="*/ 386239 w 808720"/>
                  <a:gd name="connsiteY1262" fmla="*/ 19377 h 1047182"/>
                  <a:gd name="connsiteX1263" fmla="*/ 376843 w 808720"/>
                  <a:gd name="connsiteY1263" fmla="*/ 22313 h 1047182"/>
                  <a:gd name="connsiteX1264" fmla="*/ 363862 w 808720"/>
                  <a:gd name="connsiteY1264" fmla="*/ 25107 h 1047182"/>
                  <a:gd name="connsiteX1265" fmla="*/ 368999 w 808720"/>
                  <a:gd name="connsiteY1265" fmla="*/ 22992 h 1047182"/>
                  <a:gd name="connsiteX1266" fmla="*/ 383842 w 808720"/>
                  <a:gd name="connsiteY1266" fmla="*/ 19224 h 1047182"/>
                  <a:gd name="connsiteX1267" fmla="*/ 381054 w 808720"/>
                  <a:gd name="connsiteY1267" fmla="*/ 18511 h 1047182"/>
                  <a:gd name="connsiteX1268" fmla="*/ 378309 w 808720"/>
                  <a:gd name="connsiteY1268" fmla="*/ 19159 h 1047182"/>
                  <a:gd name="connsiteX1269" fmla="*/ 378997 w 808720"/>
                  <a:gd name="connsiteY1269" fmla="*/ 18875 h 1047182"/>
                  <a:gd name="connsiteX1270" fmla="*/ 379408 w 808720"/>
                  <a:gd name="connsiteY1270" fmla="*/ 18755 h 1047182"/>
                  <a:gd name="connsiteX1271" fmla="*/ 375916 w 808720"/>
                  <a:gd name="connsiteY1271" fmla="*/ 18416 h 1047182"/>
                  <a:gd name="connsiteX1272" fmla="*/ 375639 w 808720"/>
                  <a:gd name="connsiteY1272" fmla="*/ 18507 h 1047182"/>
                  <a:gd name="connsiteX1273" fmla="*/ 374888 w 808720"/>
                  <a:gd name="connsiteY1273" fmla="*/ 18644 h 1047182"/>
                  <a:gd name="connsiteX1274" fmla="*/ 375348 w 808720"/>
                  <a:gd name="connsiteY1274" fmla="*/ 18504 h 1047182"/>
                  <a:gd name="connsiteX1275" fmla="*/ 381895 w 808720"/>
                  <a:gd name="connsiteY1275" fmla="*/ 18387 h 1047182"/>
                  <a:gd name="connsiteX1276" fmla="*/ 381260 w 808720"/>
                  <a:gd name="connsiteY1276" fmla="*/ 18560 h 1047182"/>
                  <a:gd name="connsiteX1277" fmla="*/ 378935 w 808720"/>
                  <a:gd name="connsiteY1277" fmla="*/ 19048 h 1047182"/>
                  <a:gd name="connsiteX1278" fmla="*/ 381505 w 808720"/>
                  <a:gd name="connsiteY1278" fmla="*/ 18444 h 1047182"/>
                  <a:gd name="connsiteX1279" fmla="*/ 541398 w 808720"/>
                  <a:gd name="connsiteY1279" fmla="*/ 18333 h 1047182"/>
                  <a:gd name="connsiteX1280" fmla="*/ 541678 w 808720"/>
                  <a:gd name="connsiteY1280" fmla="*/ 19650 h 1047182"/>
                  <a:gd name="connsiteX1281" fmla="*/ 541833 w 808720"/>
                  <a:gd name="connsiteY1281" fmla="*/ 25735 h 1047182"/>
                  <a:gd name="connsiteX1282" fmla="*/ 540123 w 808720"/>
                  <a:gd name="connsiteY1282" fmla="*/ 22327 h 1047182"/>
                  <a:gd name="connsiteX1283" fmla="*/ 377162 w 808720"/>
                  <a:gd name="connsiteY1283" fmla="*/ 18305 h 1047182"/>
                  <a:gd name="connsiteX1284" fmla="*/ 376858 w 808720"/>
                  <a:gd name="connsiteY1284" fmla="*/ 18394 h 1047182"/>
                  <a:gd name="connsiteX1285" fmla="*/ 375089 w 808720"/>
                  <a:gd name="connsiteY1285" fmla="*/ 18688 h 1047182"/>
                  <a:gd name="connsiteX1286" fmla="*/ 375272 w 808720"/>
                  <a:gd name="connsiteY1286" fmla="*/ 18628 h 1047182"/>
                  <a:gd name="connsiteX1287" fmla="*/ 377750 w 808720"/>
                  <a:gd name="connsiteY1287" fmla="*/ 18132 h 1047182"/>
                  <a:gd name="connsiteX1288" fmla="*/ 377522 w 808720"/>
                  <a:gd name="connsiteY1288" fmla="*/ 18199 h 1047182"/>
                  <a:gd name="connsiteX1289" fmla="*/ 375559 w 808720"/>
                  <a:gd name="connsiteY1289" fmla="*/ 18534 h 1047182"/>
                  <a:gd name="connsiteX1290" fmla="*/ 375639 w 808720"/>
                  <a:gd name="connsiteY1290" fmla="*/ 18507 h 1047182"/>
                  <a:gd name="connsiteX1291" fmla="*/ 377351 w 808720"/>
                  <a:gd name="connsiteY1291" fmla="*/ 18194 h 1047182"/>
                  <a:gd name="connsiteX1292" fmla="*/ 376691 w 808720"/>
                  <a:gd name="connsiteY1292" fmla="*/ 18093 h 1047182"/>
                  <a:gd name="connsiteX1293" fmla="*/ 375348 w 808720"/>
                  <a:gd name="connsiteY1293" fmla="*/ 18504 h 1047182"/>
                  <a:gd name="connsiteX1294" fmla="*/ 373819 w 808720"/>
                  <a:gd name="connsiteY1294" fmla="*/ 18740 h 1047182"/>
                  <a:gd name="connsiteX1295" fmla="*/ 370784 w 808720"/>
                  <a:gd name="connsiteY1295" fmla="*/ 19210 h 1047182"/>
                  <a:gd name="connsiteX1296" fmla="*/ 370924 w 808720"/>
                  <a:gd name="connsiteY1296" fmla="*/ 19166 h 1047182"/>
                  <a:gd name="connsiteX1297" fmla="*/ 374446 w 808720"/>
                  <a:gd name="connsiteY1297" fmla="*/ 18510 h 1047182"/>
                  <a:gd name="connsiteX1298" fmla="*/ 384580 w 808720"/>
                  <a:gd name="connsiteY1298" fmla="*/ 17990 h 1047182"/>
                  <a:gd name="connsiteX1299" fmla="*/ 375910 w 808720"/>
                  <a:gd name="connsiteY1299" fmla="*/ 20419 h 1047182"/>
                  <a:gd name="connsiteX1300" fmla="*/ 375547 w 808720"/>
                  <a:gd name="connsiteY1300" fmla="*/ 20473 h 1047182"/>
                  <a:gd name="connsiteX1301" fmla="*/ 374397 w 808720"/>
                  <a:gd name="connsiteY1301" fmla="*/ 20769 h 1047182"/>
                  <a:gd name="connsiteX1302" fmla="*/ 376841 w 808720"/>
                  <a:gd name="connsiteY1302" fmla="*/ 19763 h 1047182"/>
                  <a:gd name="connsiteX1303" fmla="*/ 381260 w 808720"/>
                  <a:gd name="connsiteY1303" fmla="*/ 18560 h 1047182"/>
                  <a:gd name="connsiteX1304" fmla="*/ 382532 w 808720"/>
                  <a:gd name="connsiteY1304" fmla="*/ 18292 h 1047182"/>
                  <a:gd name="connsiteX1305" fmla="*/ 383919 w 808720"/>
                  <a:gd name="connsiteY1305" fmla="*/ 17836 h 1047182"/>
                  <a:gd name="connsiteX1306" fmla="*/ 382800 w 808720"/>
                  <a:gd name="connsiteY1306" fmla="*/ 18140 h 1047182"/>
                  <a:gd name="connsiteX1307" fmla="*/ 381505 w 808720"/>
                  <a:gd name="connsiteY1307" fmla="*/ 18444 h 1047182"/>
                  <a:gd name="connsiteX1308" fmla="*/ 381054 w 808720"/>
                  <a:gd name="connsiteY1308" fmla="*/ 18511 h 1047182"/>
                  <a:gd name="connsiteX1309" fmla="*/ 542175 w 808720"/>
                  <a:gd name="connsiteY1309" fmla="*/ 17826 h 1047182"/>
                  <a:gd name="connsiteX1310" fmla="*/ 542449 w 808720"/>
                  <a:gd name="connsiteY1310" fmla="*/ 18650 h 1047182"/>
                  <a:gd name="connsiteX1311" fmla="*/ 542123 w 808720"/>
                  <a:gd name="connsiteY1311" fmla="*/ 26312 h 1047182"/>
                  <a:gd name="connsiteX1312" fmla="*/ 542027 w 808720"/>
                  <a:gd name="connsiteY1312" fmla="*/ 26121 h 1047182"/>
                  <a:gd name="connsiteX1313" fmla="*/ 544806 w 808720"/>
                  <a:gd name="connsiteY1313" fmla="*/ 17818 h 1047182"/>
                  <a:gd name="connsiteX1314" fmla="*/ 545790 w 808720"/>
                  <a:gd name="connsiteY1314" fmla="*/ 19651 h 1047182"/>
                  <a:gd name="connsiteX1315" fmla="*/ 545964 w 808720"/>
                  <a:gd name="connsiteY1315" fmla="*/ 20468 h 1047182"/>
                  <a:gd name="connsiteX1316" fmla="*/ 545778 w 808720"/>
                  <a:gd name="connsiteY1316" fmla="*/ 20234 h 1047182"/>
                  <a:gd name="connsiteX1317" fmla="*/ 508871 w 808720"/>
                  <a:gd name="connsiteY1317" fmla="*/ 17732 h 1047182"/>
                  <a:gd name="connsiteX1318" fmla="*/ 506262 w 808720"/>
                  <a:gd name="connsiteY1318" fmla="*/ 19298 h 1047182"/>
                  <a:gd name="connsiteX1319" fmla="*/ 505079 w 808720"/>
                  <a:gd name="connsiteY1319" fmla="*/ 19747 h 1047182"/>
                  <a:gd name="connsiteX1320" fmla="*/ 506345 w 808720"/>
                  <a:gd name="connsiteY1320" fmla="*/ 18861 h 1047182"/>
                  <a:gd name="connsiteX1321" fmla="*/ 401075 w 808720"/>
                  <a:gd name="connsiteY1321" fmla="*/ 17656 h 1047182"/>
                  <a:gd name="connsiteX1322" fmla="*/ 397204 w 808720"/>
                  <a:gd name="connsiteY1322" fmla="*/ 19377 h 1047182"/>
                  <a:gd name="connsiteX1323" fmla="*/ 400398 w 808720"/>
                  <a:gd name="connsiteY1323" fmla="*/ 17780 h 1047182"/>
                  <a:gd name="connsiteX1324" fmla="*/ 544710 w 808720"/>
                  <a:gd name="connsiteY1324" fmla="*/ 17639 h 1047182"/>
                  <a:gd name="connsiteX1325" fmla="*/ 544744 w 808720"/>
                  <a:gd name="connsiteY1325" fmla="*/ 17663 h 1047182"/>
                  <a:gd name="connsiteX1326" fmla="*/ 544806 w 808720"/>
                  <a:gd name="connsiteY1326" fmla="*/ 17818 h 1047182"/>
                  <a:gd name="connsiteX1327" fmla="*/ 393935 w 808720"/>
                  <a:gd name="connsiteY1327" fmla="*/ 17605 h 1047182"/>
                  <a:gd name="connsiteX1328" fmla="*/ 393157 w 808720"/>
                  <a:gd name="connsiteY1328" fmla="*/ 17821 h 1047182"/>
                  <a:gd name="connsiteX1329" fmla="*/ 388531 w 808720"/>
                  <a:gd name="connsiteY1329" fmla="*/ 18517 h 1047182"/>
                  <a:gd name="connsiteX1330" fmla="*/ 388855 w 808720"/>
                  <a:gd name="connsiteY1330" fmla="*/ 18396 h 1047182"/>
                  <a:gd name="connsiteX1331" fmla="*/ 398855 w 808720"/>
                  <a:gd name="connsiteY1331" fmla="*/ 17575 h 1047182"/>
                  <a:gd name="connsiteX1332" fmla="*/ 397755 w 808720"/>
                  <a:gd name="connsiteY1332" fmla="*/ 17812 h 1047182"/>
                  <a:gd name="connsiteX1333" fmla="*/ 388816 w 808720"/>
                  <a:gd name="connsiteY1333" fmla="*/ 19027 h 1047182"/>
                  <a:gd name="connsiteX1334" fmla="*/ 388948 w 808720"/>
                  <a:gd name="connsiteY1334" fmla="*/ 18990 h 1047182"/>
                  <a:gd name="connsiteX1335" fmla="*/ 390237 w 808720"/>
                  <a:gd name="connsiteY1335" fmla="*/ 17565 h 1047182"/>
                  <a:gd name="connsiteX1336" fmla="*/ 386718 w 808720"/>
                  <a:gd name="connsiteY1336" fmla="*/ 18381 h 1047182"/>
                  <a:gd name="connsiteX1337" fmla="*/ 385897 w 808720"/>
                  <a:gd name="connsiteY1337" fmla="*/ 18559 h 1047182"/>
                  <a:gd name="connsiteX1338" fmla="*/ 389724 w 808720"/>
                  <a:gd name="connsiteY1338" fmla="*/ 17621 h 1047182"/>
                  <a:gd name="connsiteX1339" fmla="*/ 382188 w 808720"/>
                  <a:gd name="connsiteY1339" fmla="*/ 17561 h 1047182"/>
                  <a:gd name="connsiteX1340" fmla="*/ 380901 w 808720"/>
                  <a:gd name="connsiteY1340" fmla="*/ 18091 h 1047182"/>
                  <a:gd name="connsiteX1341" fmla="*/ 377421 w 808720"/>
                  <a:gd name="connsiteY1341" fmla="*/ 19049 h 1047182"/>
                  <a:gd name="connsiteX1342" fmla="*/ 376372 w 808720"/>
                  <a:gd name="connsiteY1342" fmla="*/ 19204 h 1047182"/>
                  <a:gd name="connsiteX1343" fmla="*/ 378593 w 808720"/>
                  <a:gd name="connsiteY1343" fmla="*/ 17535 h 1047182"/>
                  <a:gd name="connsiteX1344" fmla="*/ 377167 w 808720"/>
                  <a:gd name="connsiteY1344" fmla="*/ 18004 h 1047182"/>
                  <a:gd name="connsiteX1345" fmla="*/ 376691 w 808720"/>
                  <a:gd name="connsiteY1345" fmla="*/ 18093 h 1047182"/>
                  <a:gd name="connsiteX1346" fmla="*/ 378407 w 808720"/>
                  <a:gd name="connsiteY1346" fmla="*/ 17568 h 1047182"/>
                  <a:gd name="connsiteX1347" fmla="*/ 382178 w 808720"/>
                  <a:gd name="connsiteY1347" fmla="*/ 17511 h 1047182"/>
                  <a:gd name="connsiteX1348" fmla="*/ 375000 w 808720"/>
                  <a:gd name="connsiteY1348" fmla="*/ 19407 h 1047182"/>
                  <a:gd name="connsiteX1349" fmla="*/ 373354 w 808720"/>
                  <a:gd name="connsiteY1349" fmla="*/ 19651 h 1047182"/>
                  <a:gd name="connsiteX1350" fmla="*/ 366258 w 808720"/>
                  <a:gd name="connsiteY1350" fmla="*/ 21711 h 1047182"/>
                  <a:gd name="connsiteX1351" fmla="*/ 365278 w 808720"/>
                  <a:gd name="connsiteY1351" fmla="*/ 21917 h 1047182"/>
                  <a:gd name="connsiteX1352" fmla="*/ 368610 w 808720"/>
                  <a:gd name="connsiteY1352" fmla="*/ 20820 h 1047182"/>
                  <a:gd name="connsiteX1353" fmla="*/ 376858 w 808720"/>
                  <a:gd name="connsiteY1353" fmla="*/ 18394 h 1047182"/>
                  <a:gd name="connsiteX1354" fmla="*/ 379937 w 808720"/>
                  <a:gd name="connsiteY1354" fmla="*/ 17489 h 1047182"/>
                  <a:gd name="connsiteX1355" fmla="*/ 377852 w 808720"/>
                  <a:gd name="connsiteY1355" fmla="*/ 18102 h 1047182"/>
                  <a:gd name="connsiteX1356" fmla="*/ 377351 w 808720"/>
                  <a:gd name="connsiteY1356" fmla="*/ 18194 h 1047182"/>
                  <a:gd name="connsiteX1357" fmla="*/ 375916 w 808720"/>
                  <a:gd name="connsiteY1357" fmla="*/ 18416 h 1047182"/>
                  <a:gd name="connsiteX1358" fmla="*/ 377167 w 808720"/>
                  <a:gd name="connsiteY1358" fmla="*/ 18004 h 1047182"/>
                  <a:gd name="connsiteX1359" fmla="*/ 391411 w 808720"/>
                  <a:gd name="connsiteY1359" fmla="*/ 17437 h 1047182"/>
                  <a:gd name="connsiteX1360" fmla="*/ 388855 w 808720"/>
                  <a:gd name="connsiteY1360" fmla="*/ 18396 h 1047182"/>
                  <a:gd name="connsiteX1361" fmla="*/ 384320 w 808720"/>
                  <a:gd name="connsiteY1361" fmla="*/ 19102 h 1047182"/>
                  <a:gd name="connsiteX1362" fmla="*/ 383842 w 808720"/>
                  <a:gd name="connsiteY1362" fmla="*/ 19224 h 1047182"/>
                  <a:gd name="connsiteX1363" fmla="*/ 382133 w 808720"/>
                  <a:gd name="connsiteY1363" fmla="*/ 19481 h 1047182"/>
                  <a:gd name="connsiteX1364" fmla="*/ 384981 w 808720"/>
                  <a:gd name="connsiteY1364" fmla="*/ 18783 h 1047182"/>
                  <a:gd name="connsiteX1365" fmla="*/ 386718 w 808720"/>
                  <a:gd name="connsiteY1365" fmla="*/ 18381 h 1047182"/>
                  <a:gd name="connsiteX1366" fmla="*/ 390720 w 808720"/>
                  <a:gd name="connsiteY1366" fmla="*/ 17512 h 1047182"/>
                  <a:gd name="connsiteX1367" fmla="*/ 382632 w 808720"/>
                  <a:gd name="connsiteY1367" fmla="*/ 17436 h 1047182"/>
                  <a:gd name="connsiteX1368" fmla="*/ 382188 w 808720"/>
                  <a:gd name="connsiteY1368" fmla="*/ 17561 h 1047182"/>
                  <a:gd name="connsiteX1369" fmla="*/ 382399 w 808720"/>
                  <a:gd name="connsiteY1369" fmla="*/ 17474 h 1047182"/>
                  <a:gd name="connsiteX1370" fmla="*/ 382258 w 808720"/>
                  <a:gd name="connsiteY1370" fmla="*/ 17434 h 1047182"/>
                  <a:gd name="connsiteX1371" fmla="*/ 377162 w 808720"/>
                  <a:gd name="connsiteY1371" fmla="*/ 18305 h 1047182"/>
                  <a:gd name="connsiteX1372" fmla="*/ 377522 w 808720"/>
                  <a:gd name="connsiteY1372" fmla="*/ 18199 h 1047182"/>
                  <a:gd name="connsiteX1373" fmla="*/ 379567 w 808720"/>
                  <a:gd name="connsiteY1373" fmla="*/ 17851 h 1047182"/>
                  <a:gd name="connsiteX1374" fmla="*/ 382545 w 808720"/>
                  <a:gd name="connsiteY1374" fmla="*/ 17414 h 1047182"/>
                  <a:gd name="connsiteX1375" fmla="*/ 382399 w 808720"/>
                  <a:gd name="connsiteY1375" fmla="*/ 17474 h 1047182"/>
                  <a:gd name="connsiteX1376" fmla="*/ 382178 w 808720"/>
                  <a:gd name="connsiteY1376" fmla="*/ 17511 h 1047182"/>
                  <a:gd name="connsiteX1377" fmla="*/ 571605 w 808720"/>
                  <a:gd name="connsiteY1377" fmla="*/ 17400 h 1047182"/>
                  <a:gd name="connsiteX1378" fmla="*/ 576768 w 808720"/>
                  <a:gd name="connsiteY1378" fmla="*/ 19651 h 1047182"/>
                  <a:gd name="connsiteX1379" fmla="*/ 579793 w 808720"/>
                  <a:gd name="connsiteY1379" fmla="*/ 22003 h 1047182"/>
                  <a:gd name="connsiteX1380" fmla="*/ 401193 w 808720"/>
                  <a:gd name="connsiteY1380" fmla="*/ 17383 h 1047182"/>
                  <a:gd name="connsiteX1381" fmla="*/ 400398 w 808720"/>
                  <a:gd name="connsiteY1381" fmla="*/ 17780 h 1047182"/>
                  <a:gd name="connsiteX1382" fmla="*/ 383864 w 808720"/>
                  <a:gd name="connsiteY1382" fmla="*/ 20802 h 1047182"/>
                  <a:gd name="connsiteX1383" fmla="*/ 386227 w 808720"/>
                  <a:gd name="connsiteY1383" fmla="*/ 20293 h 1047182"/>
                  <a:gd name="connsiteX1384" fmla="*/ 390695 w 808720"/>
                  <a:gd name="connsiteY1384" fmla="*/ 17383 h 1047182"/>
                  <a:gd name="connsiteX1385" fmla="*/ 389724 w 808720"/>
                  <a:gd name="connsiteY1385" fmla="*/ 17621 h 1047182"/>
                  <a:gd name="connsiteX1386" fmla="*/ 388706 w 808720"/>
                  <a:gd name="connsiteY1386" fmla="*/ 17731 h 1047182"/>
                  <a:gd name="connsiteX1387" fmla="*/ 384278 w 808720"/>
                  <a:gd name="connsiteY1387" fmla="*/ 18910 h 1047182"/>
                  <a:gd name="connsiteX1388" fmla="*/ 382127 w 808720"/>
                  <a:gd name="connsiteY1388" fmla="*/ 19376 h 1047182"/>
                  <a:gd name="connsiteX1389" fmla="*/ 380706 w 808720"/>
                  <a:gd name="connsiteY1389" fmla="*/ 19696 h 1047182"/>
                  <a:gd name="connsiteX1390" fmla="*/ 376982 w 808720"/>
                  <a:gd name="connsiteY1390" fmla="*/ 20257 h 1047182"/>
                  <a:gd name="connsiteX1391" fmla="*/ 384320 w 808720"/>
                  <a:gd name="connsiteY1391" fmla="*/ 18280 h 1047182"/>
                  <a:gd name="connsiteX1392" fmla="*/ 400964 w 808720"/>
                  <a:gd name="connsiteY1392" fmla="*/ 17375 h 1047182"/>
                  <a:gd name="connsiteX1393" fmla="*/ 387102 w 808720"/>
                  <a:gd name="connsiteY1393" fmla="*/ 20105 h 1047182"/>
                  <a:gd name="connsiteX1394" fmla="*/ 397755 w 808720"/>
                  <a:gd name="connsiteY1394" fmla="*/ 17812 h 1047182"/>
                  <a:gd name="connsiteX1395" fmla="*/ 382666 w 808720"/>
                  <a:gd name="connsiteY1395" fmla="*/ 17365 h 1047182"/>
                  <a:gd name="connsiteX1396" fmla="*/ 382640 w 808720"/>
                  <a:gd name="connsiteY1396" fmla="*/ 17375 h 1047182"/>
                  <a:gd name="connsiteX1397" fmla="*/ 382258 w 808720"/>
                  <a:gd name="connsiteY1397" fmla="*/ 17434 h 1047182"/>
                  <a:gd name="connsiteX1398" fmla="*/ 382768 w 808720"/>
                  <a:gd name="connsiteY1398" fmla="*/ 17355 h 1047182"/>
                  <a:gd name="connsiteX1399" fmla="*/ 382545 w 808720"/>
                  <a:gd name="connsiteY1399" fmla="*/ 17414 h 1047182"/>
                  <a:gd name="connsiteX1400" fmla="*/ 382640 w 808720"/>
                  <a:gd name="connsiteY1400" fmla="*/ 17375 h 1047182"/>
                  <a:gd name="connsiteX1401" fmla="*/ 401367 w 808720"/>
                  <a:gd name="connsiteY1401" fmla="*/ 17296 h 1047182"/>
                  <a:gd name="connsiteX1402" fmla="*/ 401299 w 808720"/>
                  <a:gd name="connsiteY1402" fmla="*/ 17330 h 1047182"/>
                  <a:gd name="connsiteX1403" fmla="*/ 400964 w 808720"/>
                  <a:gd name="connsiteY1403" fmla="*/ 17375 h 1047182"/>
                  <a:gd name="connsiteX1404" fmla="*/ 383218 w 808720"/>
                  <a:gd name="connsiteY1404" fmla="*/ 17270 h 1047182"/>
                  <a:gd name="connsiteX1405" fmla="*/ 383097 w 808720"/>
                  <a:gd name="connsiteY1405" fmla="*/ 17305 h 1047182"/>
                  <a:gd name="connsiteX1406" fmla="*/ 382768 w 808720"/>
                  <a:gd name="connsiteY1406" fmla="*/ 17355 h 1047182"/>
                  <a:gd name="connsiteX1407" fmla="*/ 382856 w 808720"/>
                  <a:gd name="connsiteY1407" fmla="*/ 17332 h 1047182"/>
                  <a:gd name="connsiteX1408" fmla="*/ 401855 w 808720"/>
                  <a:gd name="connsiteY1408" fmla="*/ 17254 h 1047182"/>
                  <a:gd name="connsiteX1409" fmla="*/ 401193 w 808720"/>
                  <a:gd name="connsiteY1409" fmla="*/ 17383 h 1047182"/>
                  <a:gd name="connsiteX1410" fmla="*/ 401299 w 808720"/>
                  <a:gd name="connsiteY1410" fmla="*/ 17330 h 1047182"/>
                  <a:gd name="connsiteX1411" fmla="*/ 383298 w 808720"/>
                  <a:gd name="connsiteY1411" fmla="*/ 17215 h 1047182"/>
                  <a:gd name="connsiteX1412" fmla="*/ 382856 w 808720"/>
                  <a:gd name="connsiteY1412" fmla="*/ 17332 h 1047182"/>
                  <a:gd name="connsiteX1413" fmla="*/ 382666 w 808720"/>
                  <a:gd name="connsiteY1413" fmla="*/ 17365 h 1047182"/>
                  <a:gd name="connsiteX1414" fmla="*/ 382838 w 808720"/>
                  <a:gd name="connsiteY1414" fmla="*/ 17294 h 1047182"/>
                  <a:gd name="connsiteX1415" fmla="*/ 402077 w 808720"/>
                  <a:gd name="connsiteY1415" fmla="*/ 17211 h 1047182"/>
                  <a:gd name="connsiteX1416" fmla="*/ 402035 w 808720"/>
                  <a:gd name="connsiteY1416" fmla="*/ 17230 h 1047182"/>
                  <a:gd name="connsiteX1417" fmla="*/ 401855 w 808720"/>
                  <a:gd name="connsiteY1417" fmla="*/ 17254 h 1047182"/>
                  <a:gd name="connsiteX1418" fmla="*/ 392073 w 808720"/>
                  <a:gd name="connsiteY1418" fmla="*/ 17189 h 1047182"/>
                  <a:gd name="connsiteX1419" fmla="*/ 391884 w 808720"/>
                  <a:gd name="connsiteY1419" fmla="*/ 17260 h 1047182"/>
                  <a:gd name="connsiteX1420" fmla="*/ 390720 w 808720"/>
                  <a:gd name="connsiteY1420" fmla="*/ 17512 h 1047182"/>
                  <a:gd name="connsiteX1421" fmla="*/ 390237 w 808720"/>
                  <a:gd name="connsiteY1421" fmla="*/ 17565 h 1047182"/>
                  <a:gd name="connsiteX1422" fmla="*/ 391530 w 808720"/>
                  <a:gd name="connsiteY1422" fmla="*/ 17265 h 1047182"/>
                  <a:gd name="connsiteX1423" fmla="*/ 402373 w 808720"/>
                  <a:gd name="connsiteY1423" fmla="*/ 17184 h 1047182"/>
                  <a:gd name="connsiteX1424" fmla="*/ 403661 w 808720"/>
                  <a:gd name="connsiteY1424" fmla="*/ 17184 h 1047182"/>
                  <a:gd name="connsiteX1425" fmla="*/ 401075 w 808720"/>
                  <a:gd name="connsiteY1425" fmla="*/ 17656 h 1047182"/>
                  <a:gd name="connsiteX1426" fmla="*/ 402035 w 808720"/>
                  <a:gd name="connsiteY1426" fmla="*/ 17230 h 1047182"/>
                  <a:gd name="connsiteX1427" fmla="*/ 402138 w 808720"/>
                  <a:gd name="connsiteY1427" fmla="*/ 17184 h 1047182"/>
                  <a:gd name="connsiteX1428" fmla="*/ 402217 w 808720"/>
                  <a:gd name="connsiteY1428" fmla="*/ 17184 h 1047182"/>
                  <a:gd name="connsiteX1429" fmla="*/ 402077 w 808720"/>
                  <a:gd name="connsiteY1429" fmla="*/ 17211 h 1047182"/>
                  <a:gd name="connsiteX1430" fmla="*/ 401591 w 808720"/>
                  <a:gd name="connsiteY1430" fmla="*/ 17184 h 1047182"/>
                  <a:gd name="connsiteX1431" fmla="*/ 401937 w 808720"/>
                  <a:gd name="connsiteY1431" fmla="*/ 17184 h 1047182"/>
                  <a:gd name="connsiteX1432" fmla="*/ 401367 w 808720"/>
                  <a:gd name="connsiteY1432" fmla="*/ 17296 h 1047182"/>
                  <a:gd name="connsiteX1433" fmla="*/ 517096 w 808720"/>
                  <a:gd name="connsiteY1433" fmla="*/ 17183 h 1047182"/>
                  <a:gd name="connsiteX1434" fmla="*/ 515007 w 808720"/>
                  <a:gd name="connsiteY1434" fmla="*/ 18750 h 1047182"/>
                  <a:gd name="connsiteX1435" fmla="*/ 513957 w 808720"/>
                  <a:gd name="connsiteY1435" fmla="*/ 19248 h 1047182"/>
                  <a:gd name="connsiteX1436" fmla="*/ 515087 w 808720"/>
                  <a:gd name="connsiteY1436" fmla="*/ 18280 h 1047182"/>
                  <a:gd name="connsiteX1437" fmla="*/ 402299 w 808720"/>
                  <a:gd name="connsiteY1437" fmla="*/ 17112 h 1047182"/>
                  <a:gd name="connsiteX1438" fmla="*/ 402138 w 808720"/>
                  <a:gd name="connsiteY1438" fmla="*/ 17184 h 1047182"/>
                  <a:gd name="connsiteX1439" fmla="*/ 401937 w 808720"/>
                  <a:gd name="connsiteY1439" fmla="*/ 17184 h 1047182"/>
                  <a:gd name="connsiteX1440" fmla="*/ 383294 w 808720"/>
                  <a:gd name="connsiteY1440" fmla="*/ 17106 h 1047182"/>
                  <a:gd name="connsiteX1441" fmla="*/ 382838 w 808720"/>
                  <a:gd name="connsiteY1441" fmla="*/ 17294 h 1047182"/>
                  <a:gd name="connsiteX1442" fmla="*/ 379567 w 808720"/>
                  <a:gd name="connsiteY1442" fmla="*/ 17851 h 1047182"/>
                  <a:gd name="connsiteX1443" fmla="*/ 377750 w 808720"/>
                  <a:gd name="connsiteY1443" fmla="*/ 18132 h 1047182"/>
                  <a:gd name="connsiteX1444" fmla="*/ 377852 w 808720"/>
                  <a:gd name="connsiteY1444" fmla="*/ 18102 h 1047182"/>
                  <a:gd name="connsiteX1445" fmla="*/ 511646 w 808720"/>
                  <a:gd name="connsiteY1445" fmla="*/ 17098 h 1047182"/>
                  <a:gd name="connsiteX1446" fmla="*/ 511618 w 808720"/>
                  <a:gd name="connsiteY1446" fmla="*/ 17115 h 1047182"/>
                  <a:gd name="connsiteX1447" fmla="*/ 511248 w 808720"/>
                  <a:gd name="connsiteY1447" fmla="*/ 17184 h 1047182"/>
                  <a:gd name="connsiteX1448" fmla="*/ 472270 w 808720"/>
                  <a:gd name="connsiteY1448" fmla="*/ 17076 h 1047182"/>
                  <a:gd name="connsiteX1449" fmla="*/ 472116 w 808720"/>
                  <a:gd name="connsiteY1449" fmla="*/ 17127 h 1047182"/>
                  <a:gd name="connsiteX1450" fmla="*/ 471772 w 808720"/>
                  <a:gd name="connsiteY1450" fmla="*/ 17184 h 1047182"/>
                  <a:gd name="connsiteX1451" fmla="*/ 384612 w 808720"/>
                  <a:gd name="connsiteY1451" fmla="*/ 17070 h 1047182"/>
                  <a:gd name="connsiteX1452" fmla="*/ 384272 w 808720"/>
                  <a:gd name="connsiteY1452" fmla="*/ 17164 h 1047182"/>
                  <a:gd name="connsiteX1453" fmla="*/ 382632 w 808720"/>
                  <a:gd name="connsiteY1453" fmla="*/ 17436 h 1047182"/>
                  <a:gd name="connsiteX1454" fmla="*/ 383097 w 808720"/>
                  <a:gd name="connsiteY1454" fmla="*/ 17305 h 1047182"/>
                  <a:gd name="connsiteX1455" fmla="*/ 402703 w 808720"/>
                  <a:gd name="connsiteY1455" fmla="*/ 17033 h 1047182"/>
                  <a:gd name="connsiteX1456" fmla="*/ 402299 w 808720"/>
                  <a:gd name="connsiteY1456" fmla="*/ 17112 h 1047182"/>
                  <a:gd name="connsiteX1457" fmla="*/ 402379 w 808720"/>
                  <a:gd name="connsiteY1457" fmla="*/ 17077 h 1047182"/>
                  <a:gd name="connsiteX1458" fmla="*/ 512379 w 808720"/>
                  <a:gd name="connsiteY1458" fmla="*/ 16973 h 1047182"/>
                  <a:gd name="connsiteX1459" fmla="*/ 511054 w 808720"/>
                  <a:gd name="connsiteY1459" fmla="*/ 17477 h 1047182"/>
                  <a:gd name="connsiteX1460" fmla="*/ 511618 w 808720"/>
                  <a:gd name="connsiteY1460" fmla="*/ 17115 h 1047182"/>
                  <a:gd name="connsiteX1461" fmla="*/ 385597 w 808720"/>
                  <a:gd name="connsiteY1461" fmla="*/ 16944 h 1047182"/>
                  <a:gd name="connsiteX1462" fmla="*/ 379408 w 808720"/>
                  <a:gd name="connsiteY1462" fmla="*/ 18755 h 1047182"/>
                  <a:gd name="connsiteX1463" fmla="*/ 379223 w 808720"/>
                  <a:gd name="connsiteY1463" fmla="*/ 18782 h 1047182"/>
                  <a:gd name="connsiteX1464" fmla="*/ 380901 w 808720"/>
                  <a:gd name="connsiteY1464" fmla="*/ 18091 h 1047182"/>
                  <a:gd name="connsiteX1465" fmla="*/ 384272 w 808720"/>
                  <a:gd name="connsiteY1465" fmla="*/ 17164 h 1047182"/>
                  <a:gd name="connsiteX1466" fmla="*/ 544320 w 808720"/>
                  <a:gd name="connsiteY1466" fmla="*/ 16912 h 1047182"/>
                  <a:gd name="connsiteX1467" fmla="*/ 544710 w 808720"/>
                  <a:gd name="connsiteY1467" fmla="*/ 17639 h 1047182"/>
                  <a:gd name="connsiteX1468" fmla="*/ 544333 w 808720"/>
                  <a:gd name="connsiteY1468" fmla="*/ 17367 h 1047182"/>
                  <a:gd name="connsiteX1469" fmla="*/ 378149 w 808720"/>
                  <a:gd name="connsiteY1469" fmla="*/ 16867 h 1047182"/>
                  <a:gd name="connsiteX1470" fmla="*/ 376373 w 808720"/>
                  <a:gd name="connsiteY1470" fmla="*/ 17432 h 1047182"/>
                  <a:gd name="connsiteX1471" fmla="*/ 378148 w 808720"/>
                  <a:gd name="connsiteY1471" fmla="*/ 16867 h 1047182"/>
                  <a:gd name="connsiteX1472" fmla="*/ 378150 w 808720"/>
                  <a:gd name="connsiteY1472" fmla="*/ 16867 h 1047182"/>
                  <a:gd name="connsiteX1473" fmla="*/ 378149 w 808720"/>
                  <a:gd name="connsiteY1473" fmla="*/ 16867 h 1047182"/>
                  <a:gd name="connsiteX1474" fmla="*/ 378149 w 808720"/>
                  <a:gd name="connsiteY1474" fmla="*/ 16867 h 1047182"/>
                  <a:gd name="connsiteX1475" fmla="*/ 385360 w 808720"/>
                  <a:gd name="connsiteY1475" fmla="*/ 16864 h 1047182"/>
                  <a:gd name="connsiteX1476" fmla="*/ 384975 w 808720"/>
                  <a:gd name="connsiteY1476" fmla="*/ 16970 h 1047182"/>
                  <a:gd name="connsiteX1477" fmla="*/ 383218 w 808720"/>
                  <a:gd name="connsiteY1477" fmla="*/ 17270 h 1047182"/>
                  <a:gd name="connsiteX1478" fmla="*/ 383586 w 808720"/>
                  <a:gd name="connsiteY1478" fmla="*/ 17166 h 1047182"/>
                  <a:gd name="connsiteX1479" fmla="*/ 402883 w 808720"/>
                  <a:gd name="connsiteY1479" fmla="*/ 16853 h 1047182"/>
                  <a:gd name="connsiteX1480" fmla="*/ 402379 w 808720"/>
                  <a:gd name="connsiteY1480" fmla="*/ 17077 h 1047182"/>
                  <a:gd name="connsiteX1481" fmla="*/ 401591 w 808720"/>
                  <a:gd name="connsiteY1481" fmla="*/ 17184 h 1047182"/>
                  <a:gd name="connsiteX1482" fmla="*/ 398855 w 808720"/>
                  <a:gd name="connsiteY1482" fmla="*/ 17575 h 1047182"/>
                  <a:gd name="connsiteX1483" fmla="*/ 399398 w 808720"/>
                  <a:gd name="connsiteY1483" fmla="*/ 17458 h 1047182"/>
                  <a:gd name="connsiteX1484" fmla="*/ 384731 w 808720"/>
                  <a:gd name="connsiteY1484" fmla="*/ 16843 h 1047182"/>
                  <a:gd name="connsiteX1485" fmla="*/ 383586 w 808720"/>
                  <a:gd name="connsiteY1485" fmla="*/ 17166 h 1047182"/>
                  <a:gd name="connsiteX1486" fmla="*/ 383298 w 808720"/>
                  <a:gd name="connsiteY1486" fmla="*/ 17215 h 1047182"/>
                  <a:gd name="connsiteX1487" fmla="*/ 384656 w 808720"/>
                  <a:gd name="connsiteY1487" fmla="*/ 16856 h 1047182"/>
                  <a:gd name="connsiteX1488" fmla="*/ 554395 w 808720"/>
                  <a:gd name="connsiteY1488" fmla="*/ 16837 h 1047182"/>
                  <a:gd name="connsiteX1489" fmla="*/ 556081 w 808720"/>
                  <a:gd name="connsiteY1489" fmla="*/ 18945 h 1047182"/>
                  <a:gd name="connsiteX1490" fmla="*/ 555351 w 808720"/>
                  <a:gd name="connsiteY1490" fmla="*/ 19270 h 1047182"/>
                  <a:gd name="connsiteX1491" fmla="*/ 554018 w 808720"/>
                  <a:gd name="connsiteY1491" fmla="*/ 16925 h 1047182"/>
                  <a:gd name="connsiteX1492" fmla="*/ 393180 w 808720"/>
                  <a:gd name="connsiteY1492" fmla="*/ 16774 h 1047182"/>
                  <a:gd name="connsiteX1493" fmla="*/ 392419 w 808720"/>
                  <a:gd name="connsiteY1493" fmla="*/ 17059 h 1047182"/>
                  <a:gd name="connsiteX1494" fmla="*/ 391530 w 808720"/>
                  <a:gd name="connsiteY1494" fmla="*/ 17265 h 1047182"/>
                  <a:gd name="connsiteX1495" fmla="*/ 390695 w 808720"/>
                  <a:gd name="connsiteY1495" fmla="*/ 17383 h 1047182"/>
                  <a:gd name="connsiteX1496" fmla="*/ 386251 w 808720"/>
                  <a:gd name="connsiteY1496" fmla="*/ 16752 h 1047182"/>
                  <a:gd name="connsiteX1497" fmla="*/ 385786 w 808720"/>
                  <a:gd name="connsiteY1497" fmla="*/ 16888 h 1047182"/>
                  <a:gd name="connsiteX1498" fmla="*/ 384612 w 808720"/>
                  <a:gd name="connsiteY1498" fmla="*/ 17070 h 1047182"/>
                  <a:gd name="connsiteX1499" fmla="*/ 384975 w 808720"/>
                  <a:gd name="connsiteY1499" fmla="*/ 16970 h 1047182"/>
                  <a:gd name="connsiteX1500" fmla="*/ 372182 w 808720"/>
                  <a:gd name="connsiteY1500" fmla="*/ 16711 h 1047182"/>
                  <a:gd name="connsiteX1501" fmla="*/ 372147 w 808720"/>
                  <a:gd name="connsiteY1501" fmla="*/ 16723 h 1047182"/>
                  <a:gd name="connsiteX1502" fmla="*/ 368694 w 808720"/>
                  <a:gd name="connsiteY1502" fmla="*/ 17184 h 1047182"/>
                  <a:gd name="connsiteX1503" fmla="*/ 519470 w 808720"/>
                  <a:gd name="connsiteY1503" fmla="*/ 16637 h 1047182"/>
                  <a:gd name="connsiteX1504" fmla="*/ 517514 w 808720"/>
                  <a:gd name="connsiteY1504" fmla="*/ 17810 h 1047182"/>
                  <a:gd name="connsiteX1505" fmla="*/ 514438 w 808720"/>
                  <a:gd name="connsiteY1505" fmla="*/ 19177 h 1047182"/>
                  <a:gd name="connsiteX1506" fmla="*/ 515007 w 808720"/>
                  <a:gd name="connsiteY1506" fmla="*/ 18750 h 1047182"/>
                  <a:gd name="connsiteX1507" fmla="*/ 487123 w 808720"/>
                  <a:gd name="connsiteY1507" fmla="*/ 16635 h 1047182"/>
                  <a:gd name="connsiteX1508" fmla="*/ 481830 w 808720"/>
                  <a:gd name="connsiteY1508" fmla="*/ 18620 h 1047182"/>
                  <a:gd name="connsiteX1509" fmla="*/ 480864 w 808720"/>
                  <a:gd name="connsiteY1509" fmla="*/ 18830 h 1047182"/>
                  <a:gd name="connsiteX1510" fmla="*/ 485585 w 808720"/>
                  <a:gd name="connsiteY1510" fmla="*/ 16956 h 1047182"/>
                  <a:gd name="connsiteX1511" fmla="*/ 519473 w 808720"/>
                  <a:gd name="connsiteY1511" fmla="*/ 16635 h 1047182"/>
                  <a:gd name="connsiteX1512" fmla="*/ 519472 w 808720"/>
                  <a:gd name="connsiteY1512" fmla="*/ 16635 h 1047182"/>
                  <a:gd name="connsiteX1513" fmla="*/ 519470 w 808720"/>
                  <a:gd name="connsiteY1513" fmla="*/ 16637 h 1047182"/>
                  <a:gd name="connsiteX1514" fmla="*/ 393768 w 808720"/>
                  <a:gd name="connsiteY1514" fmla="*/ 16630 h 1047182"/>
                  <a:gd name="connsiteX1515" fmla="*/ 393180 w 808720"/>
                  <a:gd name="connsiteY1515" fmla="*/ 16774 h 1047182"/>
                  <a:gd name="connsiteX1516" fmla="*/ 393432 w 808720"/>
                  <a:gd name="connsiteY1516" fmla="*/ 16680 h 1047182"/>
                  <a:gd name="connsiteX1517" fmla="*/ 537249 w 808720"/>
                  <a:gd name="connsiteY1517" fmla="*/ 16598 h 1047182"/>
                  <a:gd name="connsiteX1518" fmla="*/ 537509 w 808720"/>
                  <a:gd name="connsiteY1518" fmla="*/ 17116 h 1047182"/>
                  <a:gd name="connsiteX1519" fmla="*/ 537384 w 808720"/>
                  <a:gd name="connsiteY1519" fmla="*/ 17370 h 1047182"/>
                  <a:gd name="connsiteX1520" fmla="*/ 537216 w 808720"/>
                  <a:gd name="connsiteY1520" fmla="*/ 16988 h 1047182"/>
                  <a:gd name="connsiteX1521" fmla="*/ 514050 w 808720"/>
                  <a:gd name="connsiteY1521" fmla="*/ 16575 h 1047182"/>
                  <a:gd name="connsiteX1522" fmla="*/ 513943 w 808720"/>
                  <a:gd name="connsiteY1522" fmla="*/ 16682 h 1047182"/>
                  <a:gd name="connsiteX1523" fmla="*/ 512379 w 808720"/>
                  <a:gd name="connsiteY1523" fmla="*/ 16973 h 1047182"/>
                  <a:gd name="connsiteX1524" fmla="*/ 512596 w 808720"/>
                  <a:gd name="connsiteY1524" fmla="*/ 16891 h 1047182"/>
                  <a:gd name="connsiteX1525" fmla="*/ 427638 w 808720"/>
                  <a:gd name="connsiteY1525" fmla="*/ 16573 h 1047182"/>
                  <a:gd name="connsiteX1526" fmla="*/ 427497 w 808720"/>
                  <a:gd name="connsiteY1526" fmla="*/ 16636 h 1047182"/>
                  <a:gd name="connsiteX1527" fmla="*/ 423522 w 808720"/>
                  <a:gd name="connsiteY1527" fmla="*/ 17184 h 1047182"/>
                  <a:gd name="connsiteX1528" fmla="*/ 407042 w 808720"/>
                  <a:gd name="connsiteY1528" fmla="*/ 16566 h 1047182"/>
                  <a:gd name="connsiteX1529" fmla="*/ 406336 w 808720"/>
                  <a:gd name="connsiteY1529" fmla="*/ 16768 h 1047182"/>
                  <a:gd name="connsiteX1530" fmla="*/ 397204 w 808720"/>
                  <a:gd name="connsiteY1530" fmla="*/ 19377 h 1047182"/>
                  <a:gd name="connsiteX1531" fmla="*/ 403784 w 808720"/>
                  <a:gd name="connsiteY1531" fmla="*/ 17184 h 1047182"/>
                  <a:gd name="connsiteX1532" fmla="*/ 403661 w 808720"/>
                  <a:gd name="connsiteY1532" fmla="*/ 17184 h 1047182"/>
                  <a:gd name="connsiteX1533" fmla="*/ 387915 w 808720"/>
                  <a:gd name="connsiteY1533" fmla="*/ 16559 h 1047182"/>
                  <a:gd name="connsiteX1534" fmla="*/ 385597 w 808720"/>
                  <a:gd name="connsiteY1534" fmla="*/ 16944 h 1047182"/>
                  <a:gd name="connsiteX1535" fmla="*/ 385786 w 808720"/>
                  <a:gd name="connsiteY1535" fmla="*/ 16888 h 1047182"/>
                  <a:gd name="connsiteX1536" fmla="*/ 373438 w 808720"/>
                  <a:gd name="connsiteY1536" fmla="*/ 16550 h 1047182"/>
                  <a:gd name="connsiteX1537" fmla="*/ 372954 w 808720"/>
                  <a:gd name="connsiteY1537" fmla="*/ 16737 h 1047182"/>
                  <a:gd name="connsiteX1538" fmla="*/ 361771 w 808720"/>
                  <a:gd name="connsiteY1538" fmla="*/ 20479 h 1047182"/>
                  <a:gd name="connsiteX1539" fmla="*/ 361551 w 808720"/>
                  <a:gd name="connsiteY1539" fmla="*/ 20517 h 1047182"/>
                  <a:gd name="connsiteX1540" fmla="*/ 364307 w 808720"/>
                  <a:gd name="connsiteY1540" fmla="*/ 19377 h 1047182"/>
                  <a:gd name="connsiteX1541" fmla="*/ 360472 w 808720"/>
                  <a:gd name="connsiteY1541" fmla="*/ 20706 h 1047182"/>
                  <a:gd name="connsiteX1542" fmla="*/ 359259 w 808720"/>
                  <a:gd name="connsiteY1542" fmla="*/ 20918 h 1047182"/>
                  <a:gd name="connsiteX1543" fmla="*/ 372147 w 808720"/>
                  <a:gd name="connsiteY1543" fmla="*/ 16723 h 1047182"/>
                  <a:gd name="connsiteX1544" fmla="*/ 514742 w 808720"/>
                  <a:gd name="connsiteY1544" fmla="*/ 16533 h 1047182"/>
                  <a:gd name="connsiteX1545" fmla="*/ 513441 w 808720"/>
                  <a:gd name="connsiteY1545" fmla="*/ 17183 h 1047182"/>
                  <a:gd name="connsiteX1546" fmla="*/ 513943 w 808720"/>
                  <a:gd name="connsiteY1546" fmla="*/ 16682 h 1047182"/>
                  <a:gd name="connsiteX1547" fmla="*/ 373612 w 808720"/>
                  <a:gd name="connsiteY1547" fmla="*/ 16517 h 1047182"/>
                  <a:gd name="connsiteX1548" fmla="*/ 373564 w 808720"/>
                  <a:gd name="connsiteY1548" fmla="*/ 16533 h 1047182"/>
                  <a:gd name="connsiteX1549" fmla="*/ 373438 w 808720"/>
                  <a:gd name="connsiteY1549" fmla="*/ 16550 h 1047182"/>
                  <a:gd name="connsiteX1550" fmla="*/ 373475 w 808720"/>
                  <a:gd name="connsiteY1550" fmla="*/ 16536 h 1047182"/>
                  <a:gd name="connsiteX1551" fmla="*/ 542821 w 808720"/>
                  <a:gd name="connsiteY1551" fmla="*/ 16516 h 1047182"/>
                  <a:gd name="connsiteX1552" fmla="*/ 543001 w 808720"/>
                  <a:gd name="connsiteY1552" fmla="*/ 16742 h 1047182"/>
                  <a:gd name="connsiteX1553" fmla="*/ 542774 w 808720"/>
                  <a:gd name="connsiteY1553" fmla="*/ 17458 h 1047182"/>
                  <a:gd name="connsiteX1554" fmla="*/ 543113 w 808720"/>
                  <a:gd name="connsiteY1554" fmla="*/ 20647 h 1047182"/>
                  <a:gd name="connsiteX1555" fmla="*/ 542449 w 808720"/>
                  <a:gd name="connsiteY1555" fmla="*/ 18650 h 1047182"/>
                  <a:gd name="connsiteX1556" fmla="*/ 542500 w 808720"/>
                  <a:gd name="connsiteY1556" fmla="*/ 17458 h 1047182"/>
                  <a:gd name="connsiteX1557" fmla="*/ 407402 w 808720"/>
                  <a:gd name="connsiteY1557" fmla="*/ 16500 h 1047182"/>
                  <a:gd name="connsiteX1558" fmla="*/ 407042 w 808720"/>
                  <a:gd name="connsiteY1558" fmla="*/ 16566 h 1047182"/>
                  <a:gd name="connsiteX1559" fmla="*/ 407154 w 808720"/>
                  <a:gd name="connsiteY1559" fmla="*/ 16534 h 1047182"/>
                  <a:gd name="connsiteX1560" fmla="*/ 543087 w 808720"/>
                  <a:gd name="connsiteY1560" fmla="*/ 16470 h 1047182"/>
                  <a:gd name="connsiteX1561" fmla="*/ 543613 w 808720"/>
                  <a:gd name="connsiteY1561" fmla="*/ 16848 h 1047182"/>
                  <a:gd name="connsiteX1562" fmla="*/ 544333 w 808720"/>
                  <a:gd name="connsiteY1562" fmla="*/ 17367 h 1047182"/>
                  <a:gd name="connsiteX1563" fmla="*/ 544363 w 808720"/>
                  <a:gd name="connsiteY1563" fmla="*/ 18455 h 1047182"/>
                  <a:gd name="connsiteX1564" fmla="*/ 543669 w 808720"/>
                  <a:gd name="connsiteY1564" fmla="*/ 17583 h 1047182"/>
                  <a:gd name="connsiteX1565" fmla="*/ 543001 w 808720"/>
                  <a:gd name="connsiteY1565" fmla="*/ 16742 h 1047182"/>
                  <a:gd name="connsiteX1566" fmla="*/ 383518 w 808720"/>
                  <a:gd name="connsiteY1566" fmla="*/ 16436 h 1047182"/>
                  <a:gd name="connsiteX1567" fmla="*/ 381525 w 808720"/>
                  <a:gd name="connsiteY1567" fmla="*/ 17022 h 1047182"/>
                  <a:gd name="connsiteX1568" fmla="*/ 378593 w 808720"/>
                  <a:gd name="connsiteY1568" fmla="*/ 17535 h 1047182"/>
                  <a:gd name="connsiteX1569" fmla="*/ 379660 w 808720"/>
                  <a:gd name="connsiteY1569" fmla="*/ 17184 h 1047182"/>
                  <a:gd name="connsiteX1570" fmla="*/ 378407 w 808720"/>
                  <a:gd name="connsiteY1570" fmla="*/ 17568 h 1047182"/>
                  <a:gd name="connsiteX1571" fmla="*/ 375749 w 808720"/>
                  <a:gd name="connsiteY1571" fmla="*/ 18032 h 1047182"/>
                  <a:gd name="connsiteX1572" fmla="*/ 372940 w 808720"/>
                  <a:gd name="connsiteY1572" fmla="*/ 18524 h 1047182"/>
                  <a:gd name="connsiteX1573" fmla="*/ 369057 w 808720"/>
                  <a:gd name="connsiteY1573" fmla="*/ 19204 h 1047182"/>
                  <a:gd name="connsiteX1574" fmla="*/ 373431 w 808720"/>
                  <a:gd name="connsiteY1574" fmla="*/ 17842 h 1047182"/>
                  <a:gd name="connsiteX1575" fmla="*/ 376373 w 808720"/>
                  <a:gd name="connsiteY1575" fmla="*/ 17432 h 1047182"/>
                  <a:gd name="connsiteX1576" fmla="*/ 378010 w 808720"/>
                  <a:gd name="connsiteY1576" fmla="*/ 17204 h 1047182"/>
                  <a:gd name="connsiteX1577" fmla="*/ 537263 w 808720"/>
                  <a:gd name="connsiteY1577" fmla="*/ 16427 h 1047182"/>
                  <a:gd name="connsiteX1578" fmla="*/ 537249 w 808720"/>
                  <a:gd name="connsiteY1578" fmla="*/ 16598 h 1047182"/>
                  <a:gd name="connsiteX1579" fmla="*/ 537199 w 808720"/>
                  <a:gd name="connsiteY1579" fmla="*/ 16499 h 1047182"/>
                  <a:gd name="connsiteX1580" fmla="*/ 384957 w 808720"/>
                  <a:gd name="connsiteY1580" fmla="*/ 16421 h 1047182"/>
                  <a:gd name="connsiteX1581" fmla="*/ 384365 w 808720"/>
                  <a:gd name="connsiteY1581" fmla="*/ 16665 h 1047182"/>
                  <a:gd name="connsiteX1582" fmla="*/ 379937 w 808720"/>
                  <a:gd name="connsiteY1582" fmla="*/ 17489 h 1047182"/>
                  <a:gd name="connsiteX1583" fmla="*/ 381525 w 808720"/>
                  <a:gd name="connsiteY1583" fmla="*/ 17022 h 1047182"/>
                  <a:gd name="connsiteX1584" fmla="*/ 390474 w 808720"/>
                  <a:gd name="connsiteY1584" fmla="*/ 16338 h 1047182"/>
                  <a:gd name="connsiteX1585" fmla="*/ 386393 w 808720"/>
                  <a:gd name="connsiteY1585" fmla="*/ 17482 h 1047182"/>
                  <a:gd name="connsiteX1586" fmla="*/ 382532 w 808720"/>
                  <a:gd name="connsiteY1586" fmla="*/ 18292 h 1047182"/>
                  <a:gd name="connsiteX1587" fmla="*/ 381895 w 808720"/>
                  <a:gd name="connsiteY1587" fmla="*/ 18387 h 1047182"/>
                  <a:gd name="connsiteX1588" fmla="*/ 382800 w 808720"/>
                  <a:gd name="connsiteY1588" fmla="*/ 18140 h 1047182"/>
                  <a:gd name="connsiteX1589" fmla="*/ 407855 w 808720"/>
                  <a:gd name="connsiteY1589" fmla="*/ 16334 h 1047182"/>
                  <a:gd name="connsiteX1590" fmla="*/ 407154 w 808720"/>
                  <a:gd name="connsiteY1590" fmla="*/ 16534 h 1047182"/>
                  <a:gd name="connsiteX1591" fmla="*/ 402373 w 808720"/>
                  <a:gd name="connsiteY1591" fmla="*/ 17184 h 1047182"/>
                  <a:gd name="connsiteX1592" fmla="*/ 402217 w 808720"/>
                  <a:gd name="connsiteY1592" fmla="*/ 17184 h 1047182"/>
                  <a:gd name="connsiteX1593" fmla="*/ 403663 w 808720"/>
                  <a:gd name="connsiteY1593" fmla="*/ 16903 h 1047182"/>
                  <a:gd name="connsiteX1594" fmla="*/ 389693 w 808720"/>
                  <a:gd name="connsiteY1594" fmla="*/ 16264 h 1047182"/>
                  <a:gd name="connsiteX1595" fmla="*/ 389523 w 808720"/>
                  <a:gd name="connsiteY1595" fmla="*/ 16310 h 1047182"/>
                  <a:gd name="connsiteX1596" fmla="*/ 387915 w 808720"/>
                  <a:gd name="connsiteY1596" fmla="*/ 16559 h 1047182"/>
                  <a:gd name="connsiteX1597" fmla="*/ 387961 w 808720"/>
                  <a:gd name="connsiteY1597" fmla="*/ 16252 h 1047182"/>
                  <a:gd name="connsiteX1598" fmla="*/ 386576 w 808720"/>
                  <a:gd name="connsiteY1598" fmla="*/ 16657 h 1047182"/>
                  <a:gd name="connsiteX1599" fmla="*/ 385360 w 808720"/>
                  <a:gd name="connsiteY1599" fmla="*/ 16864 h 1047182"/>
                  <a:gd name="connsiteX1600" fmla="*/ 386840 w 808720"/>
                  <a:gd name="connsiteY1600" fmla="*/ 16457 h 1047182"/>
                  <a:gd name="connsiteX1601" fmla="*/ 398877 w 808720"/>
                  <a:gd name="connsiteY1601" fmla="*/ 16232 h 1047182"/>
                  <a:gd name="connsiteX1602" fmla="*/ 396549 w 808720"/>
                  <a:gd name="connsiteY1602" fmla="*/ 16878 h 1047182"/>
                  <a:gd name="connsiteX1603" fmla="*/ 391411 w 808720"/>
                  <a:gd name="connsiteY1603" fmla="*/ 17437 h 1047182"/>
                  <a:gd name="connsiteX1604" fmla="*/ 391884 w 808720"/>
                  <a:gd name="connsiteY1604" fmla="*/ 17260 h 1047182"/>
                  <a:gd name="connsiteX1605" fmla="*/ 392467 w 808720"/>
                  <a:gd name="connsiteY1605" fmla="*/ 17134 h 1047182"/>
                  <a:gd name="connsiteX1606" fmla="*/ 396981 w 808720"/>
                  <a:gd name="connsiteY1606" fmla="*/ 16154 h 1047182"/>
                  <a:gd name="connsiteX1607" fmla="*/ 392467 w 808720"/>
                  <a:gd name="connsiteY1607" fmla="*/ 17134 h 1047182"/>
                  <a:gd name="connsiteX1608" fmla="*/ 392073 w 808720"/>
                  <a:gd name="connsiteY1608" fmla="*/ 17189 h 1047182"/>
                  <a:gd name="connsiteX1609" fmla="*/ 392419 w 808720"/>
                  <a:gd name="connsiteY1609" fmla="*/ 17059 h 1047182"/>
                  <a:gd name="connsiteX1610" fmla="*/ 395163 w 808720"/>
                  <a:gd name="connsiteY1610" fmla="*/ 16423 h 1047182"/>
                  <a:gd name="connsiteX1611" fmla="*/ 403337 w 808720"/>
                  <a:gd name="connsiteY1611" fmla="*/ 16140 h 1047182"/>
                  <a:gd name="connsiteX1612" fmla="*/ 393935 w 808720"/>
                  <a:gd name="connsiteY1612" fmla="*/ 17605 h 1047182"/>
                  <a:gd name="connsiteX1613" fmla="*/ 396549 w 808720"/>
                  <a:gd name="connsiteY1613" fmla="*/ 16878 h 1047182"/>
                  <a:gd name="connsiteX1614" fmla="*/ 387282 w 808720"/>
                  <a:gd name="connsiteY1614" fmla="*/ 16122 h 1047182"/>
                  <a:gd name="connsiteX1615" fmla="*/ 385063 w 808720"/>
                  <a:gd name="connsiteY1615" fmla="*/ 16749 h 1047182"/>
                  <a:gd name="connsiteX1616" fmla="*/ 384656 w 808720"/>
                  <a:gd name="connsiteY1616" fmla="*/ 16856 h 1047182"/>
                  <a:gd name="connsiteX1617" fmla="*/ 383294 w 808720"/>
                  <a:gd name="connsiteY1617" fmla="*/ 17106 h 1047182"/>
                  <a:gd name="connsiteX1618" fmla="*/ 384365 w 808720"/>
                  <a:gd name="connsiteY1618" fmla="*/ 16665 h 1047182"/>
                  <a:gd name="connsiteX1619" fmla="*/ 404575 w 808720"/>
                  <a:gd name="connsiteY1619" fmla="*/ 16101 h 1047182"/>
                  <a:gd name="connsiteX1620" fmla="*/ 403729 w 808720"/>
                  <a:gd name="connsiteY1620" fmla="*/ 16477 h 1047182"/>
                  <a:gd name="connsiteX1621" fmla="*/ 389503 w 808720"/>
                  <a:gd name="connsiteY1621" fmla="*/ 18836 h 1047182"/>
                  <a:gd name="connsiteX1622" fmla="*/ 393157 w 808720"/>
                  <a:gd name="connsiteY1622" fmla="*/ 17821 h 1047182"/>
                  <a:gd name="connsiteX1623" fmla="*/ 481339 w 808720"/>
                  <a:gd name="connsiteY1623" fmla="*/ 16025 h 1047182"/>
                  <a:gd name="connsiteX1624" fmla="*/ 481306 w 808720"/>
                  <a:gd name="connsiteY1624" fmla="*/ 16039 h 1047182"/>
                  <a:gd name="connsiteX1625" fmla="*/ 479748 w 808720"/>
                  <a:gd name="connsiteY1625" fmla="*/ 16386 h 1047182"/>
                  <a:gd name="connsiteX1626" fmla="*/ 479632 w 808720"/>
                  <a:gd name="connsiteY1626" fmla="*/ 16406 h 1047182"/>
                  <a:gd name="connsiteX1627" fmla="*/ 434457 w 808720"/>
                  <a:gd name="connsiteY1627" fmla="*/ 16012 h 1047182"/>
                  <a:gd name="connsiteX1628" fmla="*/ 433059 w 808720"/>
                  <a:gd name="connsiteY1628" fmla="*/ 16442 h 1047182"/>
                  <a:gd name="connsiteX1629" fmla="*/ 427908 w 808720"/>
                  <a:gd name="connsiteY1629" fmla="*/ 17184 h 1047182"/>
                  <a:gd name="connsiteX1630" fmla="*/ 431198 w 808720"/>
                  <a:gd name="connsiteY1630" fmla="*/ 16361 h 1047182"/>
                  <a:gd name="connsiteX1631" fmla="*/ 410441 w 808720"/>
                  <a:gd name="connsiteY1631" fmla="*/ 15983 h 1047182"/>
                  <a:gd name="connsiteX1632" fmla="*/ 409574 w 808720"/>
                  <a:gd name="connsiteY1632" fmla="*/ 16205 h 1047182"/>
                  <a:gd name="connsiteX1633" fmla="*/ 407402 w 808720"/>
                  <a:gd name="connsiteY1633" fmla="*/ 16500 h 1047182"/>
                  <a:gd name="connsiteX1634" fmla="*/ 409637 w 808720"/>
                  <a:gd name="connsiteY1634" fmla="*/ 16092 h 1047182"/>
                  <a:gd name="connsiteX1635" fmla="*/ 544066 w 808720"/>
                  <a:gd name="connsiteY1635" fmla="*/ 15978 h 1047182"/>
                  <a:gd name="connsiteX1636" fmla="*/ 544311 w 808720"/>
                  <a:gd name="connsiteY1636" fmla="*/ 16586 h 1047182"/>
                  <a:gd name="connsiteX1637" fmla="*/ 544320 w 808720"/>
                  <a:gd name="connsiteY1637" fmla="*/ 16912 h 1047182"/>
                  <a:gd name="connsiteX1638" fmla="*/ 543925 w 808720"/>
                  <a:gd name="connsiteY1638" fmla="*/ 16175 h 1047182"/>
                  <a:gd name="connsiteX1639" fmla="*/ 536934 w 808720"/>
                  <a:gd name="connsiteY1639" fmla="*/ 15971 h 1047182"/>
                  <a:gd name="connsiteX1640" fmla="*/ 537199 w 808720"/>
                  <a:gd name="connsiteY1640" fmla="*/ 16499 h 1047182"/>
                  <a:gd name="connsiteX1641" fmla="*/ 537067 w 808720"/>
                  <a:gd name="connsiteY1641" fmla="*/ 16648 h 1047182"/>
                  <a:gd name="connsiteX1642" fmla="*/ 536839 w 808720"/>
                  <a:gd name="connsiteY1642" fmla="*/ 16131 h 1047182"/>
                  <a:gd name="connsiteX1643" fmla="*/ 517786 w 808720"/>
                  <a:gd name="connsiteY1643" fmla="*/ 15966 h 1047182"/>
                  <a:gd name="connsiteX1644" fmla="*/ 515087 w 808720"/>
                  <a:gd name="connsiteY1644" fmla="*/ 18280 h 1047182"/>
                  <a:gd name="connsiteX1645" fmla="*/ 513880 w 808720"/>
                  <a:gd name="connsiteY1645" fmla="*/ 18938 h 1047182"/>
                  <a:gd name="connsiteX1646" fmla="*/ 516638 w 808720"/>
                  <a:gd name="connsiteY1646" fmla="*/ 16180 h 1047182"/>
                  <a:gd name="connsiteX1647" fmla="*/ 516852 w 808720"/>
                  <a:gd name="connsiteY1647" fmla="*/ 15965 h 1047182"/>
                  <a:gd name="connsiteX1648" fmla="*/ 516638 w 808720"/>
                  <a:gd name="connsiteY1648" fmla="*/ 16180 h 1047182"/>
                  <a:gd name="connsiteX1649" fmla="*/ 514742 w 808720"/>
                  <a:gd name="connsiteY1649" fmla="*/ 16533 h 1047182"/>
                  <a:gd name="connsiteX1650" fmla="*/ 515127 w 808720"/>
                  <a:gd name="connsiteY1650" fmla="*/ 16340 h 1047182"/>
                  <a:gd name="connsiteX1651" fmla="*/ 451185 w 808720"/>
                  <a:gd name="connsiteY1651" fmla="*/ 15965 h 1047182"/>
                  <a:gd name="connsiteX1652" fmla="*/ 443261 w 808720"/>
                  <a:gd name="connsiteY1652" fmla="*/ 17184 h 1047182"/>
                  <a:gd name="connsiteX1653" fmla="*/ 446518 w 808720"/>
                  <a:gd name="connsiteY1653" fmla="*/ 16498 h 1047182"/>
                  <a:gd name="connsiteX1654" fmla="*/ 542378 w 808720"/>
                  <a:gd name="connsiteY1654" fmla="*/ 15958 h 1047182"/>
                  <a:gd name="connsiteX1655" fmla="*/ 542887 w 808720"/>
                  <a:gd name="connsiteY1655" fmla="*/ 16325 h 1047182"/>
                  <a:gd name="connsiteX1656" fmla="*/ 542821 w 808720"/>
                  <a:gd name="connsiteY1656" fmla="*/ 16516 h 1047182"/>
                  <a:gd name="connsiteX1657" fmla="*/ 391874 w 808720"/>
                  <a:gd name="connsiteY1657" fmla="*/ 15946 h 1047182"/>
                  <a:gd name="connsiteX1658" fmla="*/ 391561 w 808720"/>
                  <a:gd name="connsiteY1658" fmla="*/ 16034 h 1047182"/>
                  <a:gd name="connsiteX1659" fmla="*/ 383919 w 808720"/>
                  <a:gd name="connsiteY1659" fmla="*/ 17836 h 1047182"/>
                  <a:gd name="connsiteX1660" fmla="*/ 389523 w 808720"/>
                  <a:gd name="connsiteY1660" fmla="*/ 16310 h 1047182"/>
                  <a:gd name="connsiteX1661" fmla="*/ 544292 w 808720"/>
                  <a:gd name="connsiteY1661" fmla="*/ 15908 h 1047182"/>
                  <a:gd name="connsiteX1662" fmla="*/ 544933 w 808720"/>
                  <a:gd name="connsiteY1662" fmla="*/ 16224 h 1047182"/>
                  <a:gd name="connsiteX1663" fmla="*/ 548687 w 808720"/>
                  <a:gd name="connsiteY1663" fmla="*/ 23892 h 1047182"/>
                  <a:gd name="connsiteX1664" fmla="*/ 546261 w 808720"/>
                  <a:gd name="connsiteY1664" fmla="*/ 20841 h 1047182"/>
                  <a:gd name="connsiteX1665" fmla="*/ 545790 w 808720"/>
                  <a:gd name="connsiteY1665" fmla="*/ 18417 h 1047182"/>
                  <a:gd name="connsiteX1666" fmla="*/ 544744 w 808720"/>
                  <a:gd name="connsiteY1666" fmla="*/ 17663 h 1047182"/>
                  <a:gd name="connsiteX1667" fmla="*/ 544311 w 808720"/>
                  <a:gd name="connsiteY1667" fmla="*/ 16586 h 1047182"/>
                  <a:gd name="connsiteX1668" fmla="*/ 391040 w 808720"/>
                  <a:gd name="connsiteY1668" fmla="*/ 15897 h 1047182"/>
                  <a:gd name="connsiteX1669" fmla="*/ 390673 w 808720"/>
                  <a:gd name="connsiteY1669" fmla="*/ 15997 h 1047182"/>
                  <a:gd name="connsiteX1670" fmla="*/ 386251 w 808720"/>
                  <a:gd name="connsiteY1670" fmla="*/ 16752 h 1047182"/>
                  <a:gd name="connsiteX1671" fmla="*/ 386576 w 808720"/>
                  <a:gd name="connsiteY1671" fmla="*/ 16657 h 1047182"/>
                  <a:gd name="connsiteX1672" fmla="*/ 386276 w 808720"/>
                  <a:gd name="connsiteY1672" fmla="*/ 15878 h 1047182"/>
                  <a:gd name="connsiteX1673" fmla="*/ 385641 w 808720"/>
                  <a:gd name="connsiteY1673" fmla="*/ 16139 h 1047182"/>
                  <a:gd name="connsiteX1674" fmla="*/ 383518 w 808720"/>
                  <a:gd name="connsiteY1674" fmla="*/ 16436 h 1047182"/>
                  <a:gd name="connsiteX1675" fmla="*/ 384805 w 808720"/>
                  <a:gd name="connsiteY1675" fmla="*/ 16057 h 1047182"/>
                  <a:gd name="connsiteX1676" fmla="*/ 405107 w 808720"/>
                  <a:gd name="connsiteY1676" fmla="*/ 15864 h 1047182"/>
                  <a:gd name="connsiteX1677" fmla="*/ 404860 w 808720"/>
                  <a:gd name="connsiteY1677" fmla="*/ 15974 h 1047182"/>
                  <a:gd name="connsiteX1678" fmla="*/ 403337 w 808720"/>
                  <a:gd name="connsiteY1678" fmla="*/ 16140 h 1047182"/>
                  <a:gd name="connsiteX1679" fmla="*/ 433307 w 808720"/>
                  <a:gd name="connsiteY1679" fmla="*/ 15834 h 1047182"/>
                  <a:gd name="connsiteX1680" fmla="*/ 431198 w 808720"/>
                  <a:gd name="connsiteY1680" fmla="*/ 16361 h 1047182"/>
                  <a:gd name="connsiteX1681" fmla="*/ 427134 w 808720"/>
                  <a:gd name="connsiteY1681" fmla="*/ 16797 h 1047182"/>
                  <a:gd name="connsiteX1682" fmla="*/ 427497 w 808720"/>
                  <a:gd name="connsiteY1682" fmla="*/ 16636 h 1047182"/>
                  <a:gd name="connsiteX1683" fmla="*/ 392666 w 808720"/>
                  <a:gd name="connsiteY1683" fmla="*/ 15823 h 1047182"/>
                  <a:gd name="connsiteX1684" fmla="*/ 390474 w 808720"/>
                  <a:gd name="connsiteY1684" fmla="*/ 16338 h 1047182"/>
                  <a:gd name="connsiteX1685" fmla="*/ 391561 w 808720"/>
                  <a:gd name="connsiteY1685" fmla="*/ 16034 h 1047182"/>
                  <a:gd name="connsiteX1686" fmla="*/ 392046 w 808720"/>
                  <a:gd name="connsiteY1686" fmla="*/ 15919 h 1047182"/>
                  <a:gd name="connsiteX1687" fmla="*/ 392711 w 808720"/>
                  <a:gd name="connsiteY1687" fmla="*/ 15762 h 1047182"/>
                  <a:gd name="connsiteX1688" fmla="*/ 392046 w 808720"/>
                  <a:gd name="connsiteY1688" fmla="*/ 15919 h 1047182"/>
                  <a:gd name="connsiteX1689" fmla="*/ 391874 w 808720"/>
                  <a:gd name="connsiteY1689" fmla="*/ 15946 h 1047182"/>
                  <a:gd name="connsiteX1690" fmla="*/ 392264 w 808720"/>
                  <a:gd name="connsiteY1690" fmla="*/ 15837 h 1047182"/>
                  <a:gd name="connsiteX1691" fmla="*/ 406858 w 808720"/>
                  <a:gd name="connsiteY1691" fmla="*/ 15757 h 1047182"/>
                  <a:gd name="connsiteX1692" fmla="*/ 404575 w 808720"/>
                  <a:gd name="connsiteY1692" fmla="*/ 16101 h 1047182"/>
                  <a:gd name="connsiteX1693" fmla="*/ 404860 w 808720"/>
                  <a:gd name="connsiteY1693" fmla="*/ 15974 h 1047182"/>
                  <a:gd name="connsiteX1694" fmla="*/ 543976 w 808720"/>
                  <a:gd name="connsiteY1694" fmla="*/ 15753 h 1047182"/>
                  <a:gd name="connsiteX1695" fmla="*/ 544161 w 808720"/>
                  <a:gd name="connsiteY1695" fmla="*/ 15844 h 1047182"/>
                  <a:gd name="connsiteX1696" fmla="*/ 544066 w 808720"/>
                  <a:gd name="connsiteY1696" fmla="*/ 15978 h 1047182"/>
                  <a:gd name="connsiteX1697" fmla="*/ 542212 w 808720"/>
                  <a:gd name="connsiteY1697" fmla="*/ 15750 h 1047182"/>
                  <a:gd name="connsiteX1698" fmla="*/ 542378 w 808720"/>
                  <a:gd name="connsiteY1698" fmla="*/ 15958 h 1047182"/>
                  <a:gd name="connsiteX1699" fmla="*/ 542210 w 808720"/>
                  <a:gd name="connsiteY1699" fmla="*/ 15838 h 1047182"/>
                  <a:gd name="connsiteX1700" fmla="*/ 467929 w 808720"/>
                  <a:gd name="connsiteY1700" fmla="*/ 15737 h 1047182"/>
                  <a:gd name="connsiteX1701" fmla="*/ 466692 w 808720"/>
                  <a:gd name="connsiteY1701" fmla="*/ 16065 h 1047182"/>
                  <a:gd name="connsiteX1702" fmla="*/ 466525 w 808720"/>
                  <a:gd name="connsiteY1702" fmla="*/ 16097 h 1047182"/>
                  <a:gd name="connsiteX1703" fmla="*/ 467706 w 808720"/>
                  <a:gd name="connsiteY1703" fmla="*/ 15782 h 1047182"/>
                  <a:gd name="connsiteX1704" fmla="*/ 452692 w 808720"/>
                  <a:gd name="connsiteY1704" fmla="*/ 15733 h 1047182"/>
                  <a:gd name="connsiteX1705" fmla="*/ 452473 w 808720"/>
                  <a:gd name="connsiteY1705" fmla="*/ 15817 h 1047182"/>
                  <a:gd name="connsiteX1706" fmla="*/ 451185 w 808720"/>
                  <a:gd name="connsiteY1706" fmla="*/ 15965 h 1047182"/>
                  <a:gd name="connsiteX1707" fmla="*/ 388951 w 808720"/>
                  <a:gd name="connsiteY1707" fmla="*/ 15722 h 1047182"/>
                  <a:gd name="connsiteX1708" fmla="*/ 387803 w 808720"/>
                  <a:gd name="connsiteY1708" fmla="*/ 16025 h 1047182"/>
                  <a:gd name="connsiteX1709" fmla="*/ 387282 w 808720"/>
                  <a:gd name="connsiteY1709" fmla="*/ 16122 h 1047182"/>
                  <a:gd name="connsiteX1710" fmla="*/ 388288 w 808720"/>
                  <a:gd name="connsiteY1710" fmla="*/ 15838 h 1047182"/>
                  <a:gd name="connsiteX1711" fmla="*/ 388761 w 808720"/>
                  <a:gd name="connsiteY1711" fmla="*/ 15704 h 1047182"/>
                  <a:gd name="connsiteX1712" fmla="*/ 388288 w 808720"/>
                  <a:gd name="connsiteY1712" fmla="*/ 15838 h 1047182"/>
                  <a:gd name="connsiteX1713" fmla="*/ 384957 w 808720"/>
                  <a:gd name="connsiteY1713" fmla="*/ 16421 h 1047182"/>
                  <a:gd name="connsiteX1714" fmla="*/ 385641 w 808720"/>
                  <a:gd name="connsiteY1714" fmla="*/ 16139 h 1047182"/>
                  <a:gd name="connsiteX1715" fmla="*/ 389670 w 808720"/>
                  <a:gd name="connsiteY1715" fmla="*/ 15678 h 1047182"/>
                  <a:gd name="connsiteX1716" fmla="*/ 386840 w 808720"/>
                  <a:gd name="connsiteY1716" fmla="*/ 16457 h 1047182"/>
                  <a:gd name="connsiteX1717" fmla="*/ 384731 w 808720"/>
                  <a:gd name="connsiteY1717" fmla="*/ 16843 h 1047182"/>
                  <a:gd name="connsiteX1718" fmla="*/ 385063 w 808720"/>
                  <a:gd name="connsiteY1718" fmla="*/ 16749 h 1047182"/>
                  <a:gd name="connsiteX1719" fmla="*/ 387803 w 808720"/>
                  <a:gd name="connsiteY1719" fmla="*/ 16025 h 1047182"/>
                  <a:gd name="connsiteX1720" fmla="*/ 544286 w 808720"/>
                  <a:gd name="connsiteY1720" fmla="*/ 15671 h 1047182"/>
                  <a:gd name="connsiteX1721" fmla="*/ 544292 w 808720"/>
                  <a:gd name="connsiteY1721" fmla="*/ 15908 h 1047182"/>
                  <a:gd name="connsiteX1722" fmla="*/ 544161 w 808720"/>
                  <a:gd name="connsiteY1722" fmla="*/ 15844 h 1047182"/>
                  <a:gd name="connsiteX1723" fmla="*/ 538220 w 808720"/>
                  <a:gd name="connsiteY1723" fmla="*/ 15664 h 1047182"/>
                  <a:gd name="connsiteX1724" fmla="*/ 538392 w 808720"/>
                  <a:gd name="connsiteY1724" fmla="*/ 16341 h 1047182"/>
                  <a:gd name="connsiteX1725" fmla="*/ 538388 w 808720"/>
                  <a:gd name="connsiteY1725" fmla="*/ 16361 h 1047182"/>
                  <a:gd name="connsiteX1726" fmla="*/ 537799 w 808720"/>
                  <a:gd name="connsiteY1726" fmla="*/ 17694 h 1047182"/>
                  <a:gd name="connsiteX1727" fmla="*/ 537509 w 808720"/>
                  <a:gd name="connsiteY1727" fmla="*/ 17116 h 1047182"/>
                  <a:gd name="connsiteX1728" fmla="*/ 541841 w 808720"/>
                  <a:gd name="connsiteY1728" fmla="*/ 15572 h 1047182"/>
                  <a:gd name="connsiteX1729" fmla="*/ 542210 w 808720"/>
                  <a:gd name="connsiteY1729" fmla="*/ 15838 h 1047182"/>
                  <a:gd name="connsiteX1730" fmla="*/ 542175 w 808720"/>
                  <a:gd name="connsiteY1730" fmla="*/ 17826 h 1047182"/>
                  <a:gd name="connsiteX1731" fmla="*/ 541755 w 808720"/>
                  <a:gd name="connsiteY1731" fmla="*/ 16564 h 1047182"/>
                  <a:gd name="connsiteX1732" fmla="*/ 537334 w 808720"/>
                  <a:gd name="connsiteY1732" fmla="*/ 15567 h 1047182"/>
                  <a:gd name="connsiteX1733" fmla="*/ 537565 w 808720"/>
                  <a:gd name="connsiteY1733" fmla="*/ 16087 h 1047182"/>
                  <a:gd name="connsiteX1734" fmla="*/ 537263 w 808720"/>
                  <a:gd name="connsiteY1734" fmla="*/ 16427 h 1047182"/>
                  <a:gd name="connsiteX1735" fmla="*/ 393288 w 808720"/>
                  <a:gd name="connsiteY1735" fmla="*/ 15550 h 1047182"/>
                  <a:gd name="connsiteX1736" fmla="*/ 392264 w 808720"/>
                  <a:gd name="connsiteY1736" fmla="*/ 15837 h 1047182"/>
                  <a:gd name="connsiteX1737" fmla="*/ 389693 w 808720"/>
                  <a:gd name="connsiteY1737" fmla="*/ 16264 h 1047182"/>
                  <a:gd name="connsiteX1738" fmla="*/ 390673 w 808720"/>
                  <a:gd name="connsiteY1738" fmla="*/ 15997 h 1047182"/>
                  <a:gd name="connsiteX1739" fmla="*/ 520128 w 808720"/>
                  <a:gd name="connsiteY1739" fmla="*/ 15529 h 1047182"/>
                  <a:gd name="connsiteX1740" fmla="*/ 517096 w 808720"/>
                  <a:gd name="connsiteY1740" fmla="*/ 17183 h 1047182"/>
                  <a:gd name="connsiteX1741" fmla="*/ 519028 w 808720"/>
                  <a:gd name="connsiteY1741" fmla="*/ 15734 h 1047182"/>
                  <a:gd name="connsiteX1742" fmla="*/ 543511 w 808720"/>
                  <a:gd name="connsiteY1742" fmla="*/ 15524 h 1047182"/>
                  <a:gd name="connsiteX1743" fmla="*/ 543599 w 808720"/>
                  <a:gd name="connsiteY1743" fmla="*/ 15567 h 1047182"/>
                  <a:gd name="connsiteX1744" fmla="*/ 543925 w 808720"/>
                  <a:gd name="connsiteY1744" fmla="*/ 16175 h 1047182"/>
                  <a:gd name="connsiteX1745" fmla="*/ 543596 w 808720"/>
                  <a:gd name="connsiteY1745" fmla="*/ 16635 h 1047182"/>
                  <a:gd name="connsiteX1746" fmla="*/ 390192 w 808720"/>
                  <a:gd name="connsiteY1746" fmla="*/ 15505 h 1047182"/>
                  <a:gd name="connsiteX1747" fmla="*/ 388951 w 808720"/>
                  <a:gd name="connsiteY1747" fmla="*/ 15722 h 1047182"/>
                  <a:gd name="connsiteX1748" fmla="*/ 389305 w 808720"/>
                  <a:gd name="connsiteY1748" fmla="*/ 15629 h 1047182"/>
                  <a:gd name="connsiteX1749" fmla="*/ 410925 w 808720"/>
                  <a:gd name="connsiteY1749" fmla="*/ 15457 h 1047182"/>
                  <a:gd name="connsiteX1750" fmla="*/ 410552 w 808720"/>
                  <a:gd name="connsiteY1750" fmla="*/ 15563 h 1047182"/>
                  <a:gd name="connsiteX1751" fmla="*/ 403663 w 808720"/>
                  <a:gd name="connsiteY1751" fmla="*/ 16903 h 1047182"/>
                  <a:gd name="connsiteX1752" fmla="*/ 402703 w 808720"/>
                  <a:gd name="connsiteY1752" fmla="*/ 17033 h 1047182"/>
                  <a:gd name="connsiteX1753" fmla="*/ 409100 w 808720"/>
                  <a:gd name="connsiteY1753" fmla="*/ 15773 h 1047182"/>
                  <a:gd name="connsiteX1754" fmla="*/ 390486 w 808720"/>
                  <a:gd name="connsiteY1754" fmla="*/ 15453 h 1047182"/>
                  <a:gd name="connsiteX1755" fmla="*/ 390409 w 808720"/>
                  <a:gd name="connsiteY1755" fmla="*/ 15475 h 1047182"/>
                  <a:gd name="connsiteX1756" fmla="*/ 390192 w 808720"/>
                  <a:gd name="connsiteY1756" fmla="*/ 15505 h 1047182"/>
                  <a:gd name="connsiteX1757" fmla="*/ 390804 w 808720"/>
                  <a:gd name="connsiteY1757" fmla="*/ 15420 h 1047182"/>
                  <a:gd name="connsiteX1758" fmla="*/ 390359 w 808720"/>
                  <a:gd name="connsiteY1758" fmla="*/ 15550 h 1047182"/>
                  <a:gd name="connsiteX1759" fmla="*/ 389670 w 808720"/>
                  <a:gd name="connsiteY1759" fmla="*/ 15678 h 1047182"/>
                  <a:gd name="connsiteX1760" fmla="*/ 390409 w 808720"/>
                  <a:gd name="connsiteY1760" fmla="*/ 15475 h 1047182"/>
                  <a:gd name="connsiteX1761" fmla="*/ 390142 w 808720"/>
                  <a:gd name="connsiteY1761" fmla="*/ 15408 h 1047182"/>
                  <a:gd name="connsiteX1762" fmla="*/ 389305 w 808720"/>
                  <a:gd name="connsiteY1762" fmla="*/ 15629 h 1047182"/>
                  <a:gd name="connsiteX1763" fmla="*/ 388761 w 808720"/>
                  <a:gd name="connsiteY1763" fmla="*/ 15704 h 1047182"/>
                  <a:gd name="connsiteX1764" fmla="*/ 389563 w 808720"/>
                  <a:gd name="connsiteY1764" fmla="*/ 15478 h 1047182"/>
                  <a:gd name="connsiteX1765" fmla="*/ 519483 w 808720"/>
                  <a:gd name="connsiteY1765" fmla="*/ 15393 h 1047182"/>
                  <a:gd name="connsiteX1766" fmla="*/ 519028 w 808720"/>
                  <a:gd name="connsiteY1766" fmla="*/ 15734 h 1047182"/>
                  <a:gd name="connsiteX1767" fmla="*/ 517786 w 808720"/>
                  <a:gd name="connsiteY1767" fmla="*/ 15966 h 1047182"/>
                  <a:gd name="connsiteX1768" fmla="*/ 518104 w 808720"/>
                  <a:gd name="connsiteY1768" fmla="*/ 15693 h 1047182"/>
                  <a:gd name="connsiteX1769" fmla="*/ 543211 w 808720"/>
                  <a:gd name="connsiteY1769" fmla="*/ 15376 h 1047182"/>
                  <a:gd name="connsiteX1770" fmla="*/ 543404 w 808720"/>
                  <a:gd name="connsiteY1770" fmla="*/ 15472 h 1047182"/>
                  <a:gd name="connsiteX1771" fmla="*/ 543087 w 808720"/>
                  <a:gd name="connsiteY1771" fmla="*/ 16470 h 1047182"/>
                  <a:gd name="connsiteX1772" fmla="*/ 542887 w 808720"/>
                  <a:gd name="connsiteY1772" fmla="*/ 16325 h 1047182"/>
                  <a:gd name="connsiteX1773" fmla="*/ 482852 w 808720"/>
                  <a:gd name="connsiteY1773" fmla="*/ 15337 h 1047182"/>
                  <a:gd name="connsiteX1774" fmla="*/ 481697 w 808720"/>
                  <a:gd name="connsiteY1774" fmla="*/ 15862 h 1047182"/>
                  <a:gd name="connsiteX1775" fmla="*/ 476581 w 808720"/>
                  <a:gd name="connsiteY1775" fmla="*/ 16951 h 1047182"/>
                  <a:gd name="connsiteX1776" fmla="*/ 467867 w 808720"/>
                  <a:gd name="connsiteY1776" fmla="*/ 18507 h 1047182"/>
                  <a:gd name="connsiteX1777" fmla="*/ 472116 w 808720"/>
                  <a:gd name="connsiteY1777" fmla="*/ 17127 h 1047182"/>
                  <a:gd name="connsiteX1778" fmla="*/ 543457 w 808720"/>
                  <a:gd name="connsiteY1778" fmla="*/ 15304 h 1047182"/>
                  <a:gd name="connsiteX1779" fmla="*/ 543500 w 808720"/>
                  <a:gd name="connsiteY1779" fmla="*/ 15384 h 1047182"/>
                  <a:gd name="connsiteX1780" fmla="*/ 543511 w 808720"/>
                  <a:gd name="connsiteY1780" fmla="*/ 15524 h 1047182"/>
                  <a:gd name="connsiteX1781" fmla="*/ 543404 w 808720"/>
                  <a:gd name="connsiteY1781" fmla="*/ 15472 h 1047182"/>
                  <a:gd name="connsiteX1782" fmla="*/ 391345 w 808720"/>
                  <a:gd name="connsiteY1782" fmla="*/ 15261 h 1047182"/>
                  <a:gd name="connsiteX1783" fmla="*/ 390989 w 808720"/>
                  <a:gd name="connsiteY1783" fmla="*/ 15365 h 1047182"/>
                  <a:gd name="connsiteX1784" fmla="*/ 390486 w 808720"/>
                  <a:gd name="connsiteY1784" fmla="*/ 15453 h 1047182"/>
                  <a:gd name="connsiteX1785" fmla="*/ 391058 w 808720"/>
                  <a:gd name="connsiteY1785" fmla="*/ 15296 h 1047182"/>
                  <a:gd name="connsiteX1786" fmla="*/ 537360 w 808720"/>
                  <a:gd name="connsiteY1786" fmla="*/ 15255 h 1047182"/>
                  <a:gd name="connsiteX1787" fmla="*/ 537334 w 808720"/>
                  <a:gd name="connsiteY1787" fmla="*/ 15567 h 1047182"/>
                  <a:gd name="connsiteX1788" fmla="*/ 537266 w 808720"/>
                  <a:gd name="connsiteY1788" fmla="*/ 15414 h 1047182"/>
                  <a:gd name="connsiteX1789" fmla="*/ 383277 w 808720"/>
                  <a:gd name="connsiteY1789" fmla="*/ 15235 h 1047182"/>
                  <a:gd name="connsiteX1790" fmla="*/ 378149 w 808720"/>
                  <a:gd name="connsiteY1790" fmla="*/ 16867 h 1047182"/>
                  <a:gd name="connsiteX1791" fmla="*/ 378148 w 808720"/>
                  <a:gd name="connsiteY1791" fmla="*/ 16867 h 1047182"/>
                  <a:gd name="connsiteX1792" fmla="*/ 375548 w 808720"/>
                  <a:gd name="connsiteY1792" fmla="*/ 17183 h 1047182"/>
                  <a:gd name="connsiteX1793" fmla="*/ 373431 w 808720"/>
                  <a:gd name="connsiteY1793" fmla="*/ 17842 h 1047182"/>
                  <a:gd name="connsiteX1794" fmla="*/ 372258 w 808720"/>
                  <a:gd name="connsiteY1794" fmla="*/ 18006 h 1047182"/>
                  <a:gd name="connsiteX1795" fmla="*/ 367678 w 808720"/>
                  <a:gd name="connsiteY1795" fmla="*/ 19445 h 1047182"/>
                  <a:gd name="connsiteX1796" fmla="*/ 364540 w 808720"/>
                  <a:gd name="connsiteY1796" fmla="*/ 19994 h 1047182"/>
                  <a:gd name="connsiteX1797" fmla="*/ 365467 w 808720"/>
                  <a:gd name="connsiteY1797" fmla="*/ 19635 h 1047182"/>
                  <a:gd name="connsiteX1798" fmla="*/ 372954 w 808720"/>
                  <a:gd name="connsiteY1798" fmla="*/ 16737 h 1047182"/>
                  <a:gd name="connsiteX1799" fmla="*/ 373564 w 808720"/>
                  <a:gd name="connsiteY1799" fmla="*/ 16533 h 1047182"/>
                  <a:gd name="connsiteX1800" fmla="*/ 415983 w 808720"/>
                  <a:gd name="connsiteY1800" fmla="*/ 15230 h 1047182"/>
                  <a:gd name="connsiteX1801" fmla="*/ 409935 w 808720"/>
                  <a:gd name="connsiteY1801" fmla="*/ 16742 h 1047182"/>
                  <a:gd name="connsiteX1802" fmla="*/ 399132 w 808720"/>
                  <a:gd name="connsiteY1802" fmla="*/ 19034 h 1047182"/>
                  <a:gd name="connsiteX1803" fmla="*/ 397204 w 808720"/>
                  <a:gd name="connsiteY1803" fmla="*/ 19377 h 1047182"/>
                  <a:gd name="connsiteX1804" fmla="*/ 409202 w 808720"/>
                  <a:gd name="connsiteY1804" fmla="*/ 16301 h 1047182"/>
                  <a:gd name="connsiteX1805" fmla="*/ 409574 w 808720"/>
                  <a:gd name="connsiteY1805" fmla="*/ 16205 h 1047182"/>
                  <a:gd name="connsiteX1806" fmla="*/ 410857 w 808720"/>
                  <a:gd name="connsiteY1806" fmla="*/ 16031 h 1047182"/>
                  <a:gd name="connsiteX1807" fmla="*/ 414476 w 808720"/>
                  <a:gd name="connsiteY1807" fmla="*/ 15539 h 1047182"/>
                  <a:gd name="connsiteX1808" fmla="*/ 415259 w 808720"/>
                  <a:gd name="connsiteY1808" fmla="*/ 15329 h 1047182"/>
                  <a:gd name="connsiteX1809" fmla="*/ 411728 w 808720"/>
                  <a:gd name="connsiteY1809" fmla="*/ 15227 h 1047182"/>
                  <a:gd name="connsiteX1810" fmla="*/ 411403 w 808720"/>
                  <a:gd name="connsiteY1810" fmla="*/ 15320 h 1047182"/>
                  <a:gd name="connsiteX1811" fmla="*/ 409100 w 808720"/>
                  <a:gd name="connsiteY1811" fmla="*/ 15773 h 1047182"/>
                  <a:gd name="connsiteX1812" fmla="*/ 402883 w 808720"/>
                  <a:gd name="connsiteY1812" fmla="*/ 16853 h 1047182"/>
                  <a:gd name="connsiteX1813" fmla="*/ 403729 w 808720"/>
                  <a:gd name="connsiteY1813" fmla="*/ 16477 h 1047182"/>
                  <a:gd name="connsiteX1814" fmla="*/ 410386 w 808720"/>
                  <a:gd name="connsiteY1814" fmla="*/ 15373 h 1047182"/>
                  <a:gd name="connsiteX1815" fmla="*/ 395007 w 808720"/>
                  <a:gd name="connsiteY1815" fmla="*/ 15221 h 1047182"/>
                  <a:gd name="connsiteX1816" fmla="*/ 394467 w 808720"/>
                  <a:gd name="connsiteY1816" fmla="*/ 15348 h 1047182"/>
                  <a:gd name="connsiteX1817" fmla="*/ 393288 w 808720"/>
                  <a:gd name="connsiteY1817" fmla="*/ 15550 h 1047182"/>
                  <a:gd name="connsiteX1818" fmla="*/ 393616 w 808720"/>
                  <a:gd name="connsiteY1818" fmla="*/ 15458 h 1047182"/>
                  <a:gd name="connsiteX1819" fmla="*/ 520702 w 808720"/>
                  <a:gd name="connsiteY1819" fmla="*/ 15217 h 1047182"/>
                  <a:gd name="connsiteX1820" fmla="*/ 520489 w 808720"/>
                  <a:gd name="connsiteY1820" fmla="*/ 15462 h 1047182"/>
                  <a:gd name="connsiteX1821" fmla="*/ 520128 w 808720"/>
                  <a:gd name="connsiteY1821" fmla="*/ 15529 h 1047182"/>
                  <a:gd name="connsiteX1822" fmla="*/ 395280 w 808720"/>
                  <a:gd name="connsiteY1822" fmla="*/ 15210 h 1047182"/>
                  <a:gd name="connsiteX1823" fmla="*/ 393443 w 808720"/>
                  <a:gd name="connsiteY1823" fmla="*/ 15641 h 1047182"/>
                  <a:gd name="connsiteX1824" fmla="*/ 392711 w 808720"/>
                  <a:gd name="connsiteY1824" fmla="*/ 15762 h 1047182"/>
                  <a:gd name="connsiteX1825" fmla="*/ 394467 w 808720"/>
                  <a:gd name="connsiteY1825" fmla="*/ 15348 h 1047182"/>
                  <a:gd name="connsiteX1826" fmla="*/ 521849 w 808720"/>
                  <a:gd name="connsiteY1826" fmla="*/ 15209 h 1047182"/>
                  <a:gd name="connsiteX1827" fmla="*/ 519473 w 808720"/>
                  <a:gd name="connsiteY1827" fmla="*/ 16635 h 1047182"/>
                  <a:gd name="connsiteX1828" fmla="*/ 520489 w 808720"/>
                  <a:gd name="connsiteY1828" fmla="*/ 15462 h 1047182"/>
                  <a:gd name="connsiteX1829" fmla="*/ 441777 w 808720"/>
                  <a:gd name="connsiteY1829" fmla="*/ 15187 h 1047182"/>
                  <a:gd name="connsiteX1830" fmla="*/ 432295 w 808720"/>
                  <a:gd name="connsiteY1830" fmla="*/ 17184 h 1047182"/>
                  <a:gd name="connsiteX1831" fmla="*/ 441853 w 808720"/>
                  <a:gd name="connsiteY1831" fmla="*/ 15517 h 1047182"/>
                  <a:gd name="connsiteX1832" fmla="*/ 426127 w 808720"/>
                  <a:gd name="connsiteY1832" fmla="*/ 18828 h 1047182"/>
                  <a:gd name="connsiteX1833" fmla="*/ 424818 w 808720"/>
                  <a:gd name="connsiteY1833" fmla="*/ 18978 h 1047182"/>
                  <a:gd name="connsiteX1834" fmla="*/ 433059 w 808720"/>
                  <a:gd name="connsiteY1834" fmla="*/ 16442 h 1047182"/>
                  <a:gd name="connsiteX1835" fmla="*/ 397532 w 808720"/>
                  <a:gd name="connsiteY1835" fmla="*/ 15142 h 1047182"/>
                  <a:gd name="connsiteX1836" fmla="*/ 393432 w 808720"/>
                  <a:gd name="connsiteY1836" fmla="*/ 16680 h 1047182"/>
                  <a:gd name="connsiteX1837" fmla="*/ 384580 w 808720"/>
                  <a:gd name="connsiteY1837" fmla="*/ 17990 h 1047182"/>
                  <a:gd name="connsiteX1838" fmla="*/ 386393 w 808720"/>
                  <a:gd name="connsiteY1838" fmla="*/ 17482 h 1047182"/>
                  <a:gd name="connsiteX1839" fmla="*/ 437293 w 808720"/>
                  <a:gd name="connsiteY1839" fmla="*/ 15140 h 1047182"/>
                  <a:gd name="connsiteX1840" fmla="*/ 436440 w 808720"/>
                  <a:gd name="connsiteY1840" fmla="*/ 15402 h 1047182"/>
                  <a:gd name="connsiteX1841" fmla="*/ 433307 w 808720"/>
                  <a:gd name="connsiteY1841" fmla="*/ 15834 h 1047182"/>
                  <a:gd name="connsiteX1842" fmla="*/ 434319 w 808720"/>
                  <a:gd name="connsiteY1842" fmla="*/ 15581 h 1047182"/>
                  <a:gd name="connsiteX1843" fmla="*/ 521977 w 808720"/>
                  <a:gd name="connsiteY1843" fmla="*/ 15132 h 1047182"/>
                  <a:gd name="connsiteX1844" fmla="*/ 521940 w 808720"/>
                  <a:gd name="connsiteY1844" fmla="*/ 15192 h 1047182"/>
                  <a:gd name="connsiteX1845" fmla="*/ 521849 w 808720"/>
                  <a:gd name="connsiteY1845" fmla="*/ 15209 h 1047182"/>
                  <a:gd name="connsiteX1846" fmla="*/ 412980 w 808720"/>
                  <a:gd name="connsiteY1846" fmla="*/ 15091 h 1047182"/>
                  <a:gd name="connsiteX1847" fmla="*/ 412559 w 808720"/>
                  <a:gd name="connsiteY1847" fmla="*/ 15173 h 1047182"/>
                  <a:gd name="connsiteX1848" fmla="*/ 410925 w 808720"/>
                  <a:gd name="connsiteY1848" fmla="*/ 15457 h 1047182"/>
                  <a:gd name="connsiteX1849" fmla="*/ 411403 w 808720"/>
                  <a:gd name="connsiteY1849" fmla="*/ 15320 h 1047182"/>
                  <a:gd name="connsiteX1850" fmla="*/ 412055 w 808720"/>
                  <a:gd name="connsiteY1850" fmla="*/ 15192 h 1047182"/>
                  <a:gd name="connsiteX1851" fmla="*/ 520971 w 808720"/>
                  <a:gd name="connsiteY1851" fmla="*/ 15070 h 1047182"/>
                  <a:gd name="connsiteX1852" fmla="*/ 520702 w 808720"/>
                  <a:gd name="connsiteY1852" fmla="*/ 15217 h 1047182"/>
                  <a:gd name="connsiteX1853" fmla="*/ 520796 w 808720"/>
                  <a:gd name="connsiteY1853" fmla="*/ 15108 h 1047182"/>
                  <a:gd name="connsiteX1854" fmla="*/ 392979 w 808720"/>
                  <a:gd name="connsiteY1854" fmla="*/ 15063 h 1047182"/>
                  <a:gd name="connsiteX1855" fmla="*/ 391821 w 808720"/>
                  <a:gd name="connsiteY1855" fmla="*/ 15278 h 1047182"/>
                  <a:gd name="connsiteX1856" fmla="*/ 390804 w 808720"/>
                  <a:gd name="connsiteY1856" fmla="*/ 15420 h 1047182"/>
                  <a:gd name="connsiteX1857" fmla="*/ 390989 w 808720"/>
                  <a:gd name="connsiteY1857" fmla="*/ 15365 h 1047182"/>
                  <a:gd name="connsiteX1858" fmla="*/ 392132 w 808720"/>
                  <a:gd name="connsiteY1858" fmla="*/ 15166 h 1047182"/>
                  <a:gd name="connsiteX1859" fmla="*/ 377467 w 808720"/>
                  <a:gd name="connsiteY1859" fmla="*/ 14990 h 1047182"/>
                  <a:gd name="connsiteX1860" fmla="*/ 373475 w 808720"/>
                  <a:gd name="connsiteY1860" fmla="*/ 16536 h 1047182"/>
                  <a:gd name="connsiteX1861" fmla="*/ 372182 w 808720"/>
                  <a:gd name="connsiteY1861" fmla="*/ 16711 h 1047182"/>
                  <a:gd name="connsiteX1862" fmla="*/ 477957 w 808720"/>
                  <a:gd name="connsiteY1862" fmla="*/ 14958 h 1047182"/>
                  <a:gd name="connsiteX1863" fmla="*/ 476157 w 808720"/>
                  <a:gd name="connsiteY1863" fmla="*/ 15813 h 1047182"/>
                  <a:gd name="connsiteX1864" fmla="*/ 475283 w 808720"/>
                  <a:gd name="connsiteY1864" fmla="*/ 16097 h 1047182"/>
                  <a:gd name="connsiteX1865" fmla="*/ 469984 w 808720"/>
                  <a:gd name="connsiteY1865" fmla="*/ 17106 h 1047182"/>
                  <a:gd name="connsiteX1866" fmla="*/ 470498 w 808720"/>
                  <a:gd name="connsiteY1866" fmla="*/ 16939 h 1047182"/>
                  <a:gd name="connsiteX1867" fmla="*/ 565105 w 808720"/>
                  <a:gd name="connsiteY1867" fmla="*/ 14931 h 1047182"/>
                  <a:gd name="connsiteX1868" fmla="*/ 574849 w 808720"/>
                  <a:gd name="connsiteY1868" fmla="*/ 25956 h 1047182"/>
                  <a:gd name="connsiteX1869" fmla="*/ 563522 w 808720"/>
                  <a:gd name="connsiteY1869" fmla="*/ 15635 h 1047182"/>
                  <a:gd name="connsiteX1870" fmla="*/ 414611 w 808720"/>
                  <a:gd name="connsiteY1870" fmla="*/ 14913 h 1047182"/>
                  <a:gd name="connsiteX1871" fmla="*/ 410955 w 808720"/>
                  <a:gd name="connsiteY1871" fmla="*/ 15851 h 1047182"/>
                  <a:gd name="connsiteX1872" fmla="*/ 409637 w 808720"/>
                  <a:gd name="connsiteY1872" fmla="*/ 16092 h 1047182"/>
                  <a:gd name="connsiteX1873" fmla="*/ 407855 w 808720"/>
                  <a:gd name="connsiteY1873" fmla="*/ 16334 h 1047182"/>
                  <a:gd name="connsiteX1874" fmla="*/ 410552 w 808720"/>
                  <a:gd name="connsiteY1874" fmla="*/ 15563 h 1047182"/>
                  <a:gd name="connsiteX1875" fmla="*/ 412559 w 808720"/>
                  <a:gd name="connsiteY1875" fmla="*/ 15173 h 1047182"/>
                  <a:gd name="connsiteX1876" fmla="*/ 413115 w 808720"/>
                  <a:gd name="connsiteY1876" fmla="*/ 15076 h 1047182"/>
                  <a:gd name="connsiteX1877" fmla="*/ 478181 w 808720"/>
                  <a:gd name="connsiteY1877" fmla="*/ 14898 h 1047182"/>
                  <a:gd name="connsiteX1878" fmla="*/ 477957 w 808720"/>
                  <a:gd name="connsiteY1878" fmla="*/ 14958 h 1047182"/>
                  <a:gd name="connsiteX1879" fmla="*/ 478024 w 808720"/>
                  <a:gd name="connsiteY1879" fmla="*/ 14926 h 1047182"/>
                  <a:gd name="connsiteX1880" fmla="*/ 562700 w 808720"/>
                  <a:gd name="connsiteY1880" fmla="*/ 14887 h 1047182"/>
                  <a:gd name="connsiteX1881" fmla="*/ 563522 w 808720"/>
                  <a:gd name="connsiteY1881" fmla="*/ 15635 h 1047182"/>
                  <a:gd name="connsiteX1882" fmla="*/ 556755 w 808720"/>
                  <a:gd name="connsiteY1882" fmla="*/ 18646 h 1047182"/>
                  <a:gd name="connsiteX1883" fmla="*/ 555248 w 808720"/>
                  <a:gd name="connsiteY1883" fmla="*/ 16636 h 1047182"/>
                  <a:gd name="connsiteX1884" fmla="*/ 398826 w 808720"/>
                  <a:gd name="connsiteY1884" fmla="*/ 14870 h 1047182"/>
                  <a:gd name="connsiteX1885" fmla="*/ 397532 w 808720"/>
                  <a:gd name="connsiteY1885" fmla="*/ 15142 h 1047182"/>
                  <a:gd name="connsiteX1886" fmla="*/ 397857 w 808720"/>
                  <a:gd name="connsiteY1886" fmla="*/ 15020 h 1047182"/>
                  <a:gd name="connsiteX1887" fmla="*/ 394879 w 808720"/>
                  <a:gd name="connsiteY1887" fmla="*/ 14851 h 1047182"/>
                  <a:gd name="connsiteX1888" fmla="*/ 393378 w 808720"/>
                  <a:gd name="connsiteY1888" fmla="*/ 15260 h 1047182"/>
                  <a:gd name="connsiteX1889" fmla="*/ 387961 w 808720"/>
                  <a:gd name="connsiteY1889" fmla="*/ 16252 h 1047182"/>
                  <a:gd name="connsiteX1890" fmla="*/ 390359 w 808720"/>
                  <a:gd name="connsiteY1890" fmla="*/ 15550 h 1047182"/>
                  <a:gd name="connsiteX1891" fmla="*/ 391821 w 808720"/>
                  <a:gd name="connsiteY1891" fmla="*/ 15278 h 1047182"/>
                  <a:gd name="connsiteX1892" fmla="*/ 543606 w 808720"/>
                  <a:gd name="connsiteY1892" fmla="*/ 14834 h 1047182"/>
                  <a:gd name="connsiteX1893" fmla="*/ 543976 w 808720"/>
                  <a:gd name="connsiteY1893" fmla="*/ 15753 h 1047182"/>
                  <a:gd name="connsiteX1894" fmla="*/ 543599 w 808720"/>
                  <a:gd name="connsiteY1894" fmla="*/ 15567 h 1047182"/>
                  <a:gd name="connsiteX1895" fmla="*/ 543500 w 808720"/>
                  <a:gd name="connsiteY1895" fmla="*/ 15384 h 1047182"/>
                  <a:gd name="connsiteX1896" fmla="*/ 543487 w 808720"/>
                  <a:gd name="connsiteY1896" fmla="*/ 15210 h 1047182"/>
                  <a:gd name="connsiteX1897" fmla="*/ 398392 w 808720"/>
                  <a:gd name="connsiteY1897" fmla="*/ 14819 h 1047182"/>
                  <a:gd name="connsiteX1898" fmla="*/ 397857 w 808720"/>
                  <a:gd name="connsiteY1898" fmla="*/ 15020 h 1047182"/>
                  <a:gd name="connsiteX1899" fmla="*/ 392666 w 808720"/>
                  <a:gd name="connsiteY1899" fmla="*/ 15823 h 1047182"/>
                  <a:gd name="connsiteX1900" fmla="*/ 393443 w 808720"/>
                  <a:gd name="connsiteY1900" fmla="*/ 15641 h 1047182"/>
                  <a:gd name="connsiteX1901" fmla="*/ 394110 w 808720"/>
                  <a:gd name="connsiteY1901" fmla="*/ 14819 h 1047182"/>
                  <a:gd name="connsiteX1902" fmla="*/ 392132 w 808720"/>
                  <a:gd name="connsiteY1902" fmla="*/ 15166 h 1047182"/>
                  <a:gd name="connsiteX1903" fmla="*/ 391345 w 808720"/>
                  <a:gd name="connsiteY1903" fmla="*/ 15261 h 1047182"/>
                  <a:gd name="connsiteX1904" fmla="*/ 391551 w 808720"/>
                  <a:gd name="connsiteY1904" fmla="*/ 15201 h 1047182"/>
                  <a:gd name="connsiteX1905" fmla="*/ 393477 w 808720"/>
                  <a:gd name="connsiteY1905" fmla="*/ 14878 h 1047182"/>
                  <a:gd name="connsiteX1906" fmla="*/ 413236 w 808720"/>
                  <a:gd name="connsiteY1906" fmla="*/ 14796 h 1047182"/>
                  <a:gd name="connsiteX1907" fmla="*/ 412366 w 808720"/>
                  <a:gd name="connsiteY1907" fmla="*/ 15045 h 1047182"/>
                  <a:gd name="connsiteX1908" fmla="*/ 410386 w 808720"/>
                  <a:gd name="connsiteY1908" fmla="*/ 15373 h 1047182"/>
                  <a:gd name="connsiteX1909" fmla="*/ 406858 w 808720"/>
                  <a:gd name="connsiteY1909" fmla="*/ 15757 h 1047182"/>
                  <a:gd name="connsiteX1910" fmla="*/ 541913 w 808720"/>
                  <a:gd name="connsiteY1910" fmla="*/ 14738 h 1047182"/>
                  <a:gd name="connsiteX1911" fmla="*/ 542170 w 808720"/>
                  <a:gd name="connsiteY1911" fmla="*/ 14864 h 1047182"/>
                  <a:gd name="connsiteX1912" fmla="*/ 542226 w 808720"/>
                  <a:gd name="connsiteY1912" fmla="*/ 14990 h 1047182"/>
                  <a:gd name="connsiteX1913" fmla="*/ 542212 w 808720"/>
                  <a:gd name="connsiteY1913" fmla="*/ 15750 h 1047182"/>
                  <a:gd name="connsiteX1914" fmla="*/ 541864 w 808720"/>
                  <a:gd name="connsiteY1914" fmla="*/ 15312 h 1047182"/>
                  <a:gd name="connsiteX1915" fmla="*/ 441450 w 808720"/>
                  <a:gd name="connsiteY1915" fmla="*/ 14711 h 1047182"/>
                  <a:gd name="connsiteX1916" fmla="*/ 438874 w 808720"/>
                  <a:gd name="connsiteY1916" fmla="*/ 15539 h 1047182"/>
                  <a:gd name="connsiteX1917" fmla="*/ 434457 w 808720"/>
                  <a:gd name="connsiteY1917" fmla="*/ 16012 h 1047182"/>
                  <a:gd name="connsiteX1918" fmla="*/ 436440 w 808720"/>
                  <a:gd name="connsiteY1918" fmla="*/ 15402 h 1047182"/>
                  <a:gd name="connsiteX1919" fmla="*/ 540627 w 808720"/>
                  <a:gd name="connsiteY1919" fmla="*/ 14697 h 1047182"/>
                  <a:gd name="connsiteX1920" fmla="*/ 541294 w 808720"/>
                  <a:gd name="connsiteY1920" fmla="*/ 15177 h 1047182"/>
                  <a:gd name="connsiteX1921" fmla="*/ 541755 w 808720"/>
                  <a:gd name="connsiteY1921" fmla="*/ 16564 h 1047182"/>
                  <a:gd name="connsiteX1922" fmla="*/ 541678 w 808720"/>
                  <a:gd name="connsiteY1922" fmla="*/ 17458 h 1047182"/>
                  <a:gd name="connsiteX1923" fmla="*/ 541398 w 808720"/>
                  <a:gd name="connsiteY1923" fmla="*/ 18333 h 1047182"/>
                  <a:gd name="connsiteX1924" fmla="*/ 395457 w 808720"/>
                  <a:gd name="connsiteY1924" fmla="*/ 14694 h 1047182"/>
                  <a:gd name="connsiteX1925" fmla="*/ 395013 w 808720"/>
                  <a:gd name="connsiteY1925" fmla="*/ 14815 h 1047182"/>
                  <a:gd name="connsiteX1926" fmla="*/ 392979 w 808720"/>
                  <a:gd name="connsiteY1926" fmla="*/ 15063 h 1047182"/>
                  <a:gd name="connsiteX1927" fmla="*/ 394461 w 808720"/>
                  <a:gd name="connsiteY1927" fmla="*/ 14786 h 1047182"/>
                  <a:gd name="connsiteX1928" fmla="*/ 396016 w 808720"/>
                  <a:gd name="connsiteY1928" fmla="*/ 14693 h 1047182"/>
                  <a:gd name="connsiteX1929" fmla="*/ 394879 w 808720"/>
                  <a:gd name="connsiteY1929" fmla="*/ 14851 h 1047182"/>
                  <a:gd name="connsiteX1930" fmla="*/ 395013 w 808720"/>
                  <a:gd name="connsiteY1930" fmla="*/ 14815 h 1047182"/>
                  <a:gd name="connsiteX1931" fmla="*/ 522711 w 808720"/>
                  <a:gd name="connsiteY1931" fmla="*/ 14692 h 1047182"/>
                  <a:gd name="connsiteX1932" fmla="*/ 521977 w 808720"/>
                  <a:gd name="connsiteY1932" fmla="*/ 15132 h 1047182"/>
                  <a:gd name="connsiteX1933" fmla="*/ 522176 w 808720"/>
                  <a:gd name="connsiteY1933" fmla="*/ 14808 h 1047182"/>
                  <a:gd name="connsiteX1934" fmla="*/ 437877 w 808720"/>
                  <a:gd name="connsiteY1934" fmla="*/ 14691 h 1047182"/>
                  <a:gd name="connsiteX1935" fmla="*/ 434319 w 808720"/>
                  <a:gd name="connsiteY1935" fmla="*/ 15581 h 1047182"/>
                  <a:gd name="connsiteX1936" fmla="*/ 427638 w 808720"/>
                  <a:gd name="connsiteY1936" fmla="*/ 16573 h 1047182"/>
                  <a:gd name="connsiteX1937" fmla="*/ 428506 w 808720"/>
                  <a:gd name="connsiteY1937" fmla="*/ 16187 h 1047182"/>
                  <a:gd name="connsiteX1938" fmla="*/ 433198 w 808720"/>
                  <a:gd name="connsiteY1938" fmla="*/ 15248 h 1047182"/>
                  <a:gd name="connsiteX1939" fmla="*/ 543446 w 808720"/>
                  <a:gd name="connsiteY1939" fmla="*/ 14686 h 1047182"/>
                  <a:gd name="connsiteX1940" fmla="*/ 543487 w 808720"/>
                  <a:gd name="connsiteY1940" fmla="*/ 15210 h 1047182"/>
                  <a:gd name="connsiteX1941" fmla="*/ 543457 w 808720"/>
                  <a:gd name="connsiteY1941" fmla="*/ 15304 h 1047182"/>
                  <a:gd name="connsiteX1942" fmla="*/ 543322 w 808720"/>
                  <a:gd name="connsiteY1942" fmla="*/ 15051 h 1047182"/>
                  <a:gd name="connsiteX1943" fmla="*/ 471966 w 808720"/>
                  <a:gd name="connsiteY1943" fmla="*/ 14646 h 1047182"/>
                  <a:gd name="connsiteX1944" fmla="*/ 471771 w 808720"/>
                  <a:gd name="connsiteY1944" fmla="*/ 14716 h 1047182"/>
                  <a:gd name="connsiteX1945" fmla="*/ 471176 w 808720"/>
                  <a:gd name="connsiteY1945" fmla="*/ 14874 h 1047182"/>
                  <a:gd name="connsiteX1946" fmla="*/ 471010 w 808720"/>
                  <a:gd name="connsiteY1946" fmla="*/ 14901 h 1047182"/>
                  <a:gd name="connsiteX1947" fmla="*/ 524922 w 808720"/>
                  <a:gd name="connsiteY1947" fmla="*/ 14604 h 1047182"/>
                  <a:gd name="connsiteX1948" fmla="*/ 524899 w 808720"/>
                  <a:gd name="connsiteY1948" fmla="*/ 14641 h 1047182"/>
                  <a:gd name="connsiteX1949" fmla="*/ 524864 w 808720"/>
                  <a:gd name="connsiteY1949" fmla="*/ 14647 h 1047182"/>
                  <a:gd name="connsiteX1950" fmla="*/ 415115 w 808720"/>
                  <a:gd name="connsiteY1950" fmla="*/ 14589 h 1047182"/>
                  <a:gd name="connsiteX1951" fmla="*/ 412055 w 808720"/>
                  <a:gd name="connsiteY1951" fmla="*/ 15192 h 1047182"/>
                  <a:gd name="connsiteX1952" fmla="*/ 411728 w 808720"/>
                  <a:gd name="connsiteY1952" fmla="*/ 15227 h 1047182"/>
                  <a:gd name="connsiteX1953" fmla="*/ 412366 w 808720"/>
                  <a:gd name="connsiteY1953" fmla="*/ 15045 h 1047182"/>
                  <a:gd name="connsiteX1954" fmla="*/ 538791 w 808720"/>
                  <a:gd name="connsiteY1954" fmla="*/ 14519 h 1047182"/>
                  <a:gd name="connsiteX1955" fmla="*/ 539484 w 808720"/>
                  <a:gd name="connsiteY1955" fmla="*/ 14990 h 1047182"/>
                  <a:gd name="connsiteX1956" fmla="*/ 539011 w 808720"/>
                  <a:gd name="connsiteY1956" fmla="*/ 18776 h 1047182"/>
                  <a:gd name="connsiteX1957" fmla="*/ 538392 w 808720"/>
                  <a:gd name="connsiteY1957" fmla="*/ 16341 h 1047182"/>
                  <a:gd name="connsiteX1958" fmla="*/ 388356 w 808720"/>
                  <a:gd name="connsiteY1958" fmla="*/ 14518 h 1047182"/>
                  <a:gd name="connsiteX1959" fmla="*/ 383563 w 808720"/>
                  <a:gd name="connsiteY1959" fmla="*/ 15168 h 1047182"/>
                  <a:gd name="connsiteX1960" fmla="*/ 383434 w 808720"/>
                  <a:gd name="connsiteY1960" fmla="*/ 15185 h 1047182"/>
                  <a:gd name="connsiteX1961" fmla="*/ 373612 w 808720"/>
                  <a:gd name="connsiteY1961" fmla="*/ 16517 h 1047182"/>
                  <a:gd name="connsiteX1962" fmla="*/ 375205 w 808720"/>
                  <a:gd name="connsiteY1962" fmla="*/ 15984 h 1047182"/>
                  <a:gd name="connsiteX1963" fmla="*/ 384008 w 808720"/>
                  <a:gd name="connsiteY1963" fmla="*/ 15002 h 1047182"/>
                  <a:gd name="connsiteX1964" fmla="*/ 384015 w 808720"/>
                  <a:gd name="connsiteY1964" fmla="*/ 15002 h 1047182"/>
                  <a:gd name="connsiteX1965" fmla="*/ 418309 w 808720"/>
                  <a:gd name="connsiteY1965" fmla="*/ 14511 h 1047182"/>
                  <a:gd name="connsiteX1966" fmla="*/ 415411 w 808720"/>
                  <a:gd name="connsiteY1966" fmla="*/ 15288 h 1047182"/>
                  <a:gd name="connsiteX1967" fmla="*/ 415259 w 808720"/>
                  <a:gd name="connsiteY1967" fmla="*/ 15329 h 1047182"/>
                  <a:gd name="connsiteX1968" fmla="*/ 414676 w 808720"/>
                  <a:gd name="connsiteY1968" fmla="*/ 15408 h 1047182"/>
                  <a:gd name="connsiteX1969" fmla="*/ 410441 w 808720"/>
                  <a:gd name="connsiteY1969" fmla="*/ 15983 h 1047182"/>
                  <a:gd name="connsiteX1970" fmla="*/ 410955 w 808720"/>
                  <a:gd name="connsiteY1970" fmla="*/ 15851 h 1047182"/>
                  <a:gd name="connsiteX1971" fmla="*/ 418252 w 808720"/>
                  <a:gd name="connsiteY1971" fmla="*/ 14517 h 1047182"/>
                  <a:gd name="connsiteX1972" fmla="*/ 432295 w 808720"/>
                  <a:gd name="connsiteY1972" fmla="*/ 14503 h 1047182"/>
                  <a:gd name="connsiteX1973" fmla="*/ 431106 w 808720"/>
                  <a:gd name="connsiteY1973" fmla="*/ 15031 h 1047182"/>
                  <a:gd name="connsiteX1974" fmla="*/ 419811 w 808720"/>
                  <a:gd name="connsiteY1974" fmla="*/ 16518 h 1047182"/>
                  <a:gd name="connsiteX1975" fmla="*/ 422196 w 808720"/>
                  <a:gd name="connsiteY1975" fmla="*/ 15964 h 1047182"/>
                  <a:gd name="connsiteX1976" fmla="*/ 428627 w 808720"/>
                  <a:gd name="connsiteY1976" fmla="*/ 14911 h 1047182"/>
                  <a:gd name="connsiteX1977" fmla="*/ 397519 w 808720"/>
                  <a:gd name="connsiteY1977" fmla="*/ 14502 h 1047182"/>
                  <a:gd name="connsiteX1978" fmla="*/ 397391 w 808720"/>
                  <a:gd name="connsiteY1978" fmla="*/ 14525 h 1047182"/>
                  <a:gd name="connsiteX1979" fmla="*/ 396016 w 808720"/>
                  <a:gd name="connsiteY1979" fmla="*/ 14693 h 1047182"/>
                  <a:gd name="connsiteX1980" fmla="*/ 397113 w 808720"/>
                  <a:gd name="connsiteY1980" fmla="*/ 14540 h 1047182"/>
                  <a:gd name="connsiteX1981" fmla="*/ 399246 w 808720"/>
                  <a:gd name="connsiteY1981" fmla="*/ 14499 h 1047182"/>
                  <a:gd name="connsiteX1982" fmla="*/ 399085 w 808720"/>
                  <a:gd name="connsiteY1982" fmla="*/ 14559 h 1047182"/>
                  <a:gd name="connsiteX1983" fmla="*/ 395280 w 808720"/>
                  <a:gd name="connsiteY1983" fmla="*/ 15210 h 1047182"/>
                  <a:gd name="connsiteX1984" fmla="*/ 395821 w 808720"/>
                  <a:gd name="connsiteY1984" fmla="*/ 15082 h 1047182"/>
                  <a:gd name="connsiteX1985" fmla="*/ 408185 w 808720"/>
                  <a:gd name="connsiteY1985" fmla="*/ 14496 h 1047182"/>
                  <a:gd name="connsiteX1986" fmla="*/ 406783 w 808720"/>
                  <a:gd name="connsiteY1986" fmla="*/ 15119 h 1047182"/>
                  <a:gd name="connsiteX1987" fmla="*/ 398877 w 808720"/>
                  <a:gd name="connsiteY1987" fmla="*/ 16232 h 1047182"/>
                  <a:gd name="connsiteX1988" fmla="*/ 401634 w 808720"/>
                  <a:gd name="connsiteY1988" fmla="*/ 15466 h 1047182"/>
                  <a:gd name="connsiteX1989" fmla="*/ 446725 w 808720"/>
                  <a:gd name="connsiteY1989" fmla="*/ 14492 h 1047182"/>
                  <a:gd name="connsiteX1990" fmla="*/ 446331 w 808720"/>
                  <a:gd name="connsiteY1990" fmla="*/ 14737 h 1047182"/>
                  <a:gd name="connsiteX1991" fmla="*/ 441853 w 808720"/>
                  <a:gd name="connsiteY1991" fmla="*/ 15517 h 1047182"/>
                  <a:gd name="connsiteX1992" fmla="*/ 538800 w 808720"/>
                  <a:gd name="connsiteY1992" fmla="*/ 14480 h 1047182"/>
                  <a:gd name="connsiteX1993" fmla="*/ 538791 w 808720"/>
                  <a:gd name="connsiteY1993" fmla="*/ 14519 h 1047182"/>
                  <a:gd name="connsiteX1994" fmla="*/ 538783 w 808720"/>
                  <a:gd name="connsiteY1994" fmla="*/ 14513 h 1047182"/>
                  <a:gd name="connsiteX1995" fmla="*/ 515242 w 808720"/>
                  <a:gd name="connsiteY1995" fmla="*/ 14446 h 1047182"/>
                  <a:gd name="connsiteX1996" fmla="*/ 513167 w 808720"/>
                  <a:gd name="connsiteY1996" fmla="*/ 15813 h 1047182"/>
                  <a:gd name="connsiteX1997" fmla="*/ 508871 w 808720"/>
                  <a:gd name="connsiteY1997" fmla="*/ 17732 h 1047182"/>
                  <a:gd name="connsiteX1998" fmla="*/ 513325 w 808720"/>
                  <a:gd name="connsiteY1998" fmla="*/ 15060 h 1047182"/>
                  <a:gd name="connsiteX1999" fmla="*/ 514537 w 808720"/>
                  <a:gd name="connsiteY1999" fmla="*/ 14716 h 1047182"/>
                  <a:gd name="connsiteX2000" fmla="*/ 446976 w 808720"/>
                  <a:gd name="connsiteY2000" fmla="*/ 14439 h 1047182"/>
                  <a:gd name="connsiteX2001" fmla="*/ 446725 w 808720"/>
                  <a:gd name="connsiteY2001" fmla="*/ 14492 h 1047182"/>
                  <a:gd name="connsiteX2002" fmla="*/ 446760 w 808720"/>
                  <a:gd name="connsiteY2002" fmla="*/ 14470 h 1047182"/>
                  <a:gd name="connsiteX2003" fmla="*/ 398406 w 808720"/>
                  <a:gd name="connsiteY2003" fmla="*/ 14419 h 1047182"/>
                  <a:gd name="connsiteX2004" fmla="*/ 397858 w 808720"/>
                  <a:gd name="connsiteY2004" fmla="*/ 14549 h 1047182"/>
                  <a:gd name="connsiteX2005" fmla="*/ 395286 w 808720"/>
                  <a:gd name="connsiteY2005" fmla="*/ 14990 h 1047182"/>
                  <a:gd name="connsiteX2006" fmla="*/ 393616 w 808720"/>
                  <a:gd name="connsiteY2006" fmla="*/ 15458 h 1047182"/>
                  <a:gd name="connsiteX2007" fmla="*/ 391040 w 808720"/>
                  <a:gd name="connsiteY2007" fmla="*/ 15897 h 1047182"/>
                  <a:gd name="connsiteX2008" fmla="*/ 393378 w 808720"/>
                  <a:gd name="connsiteY2008" fmla="*/ 15260 h 1047182"/>
                  <a:gd name="connsiteX2009" fmla="*/ 397391 w 808720"/>
                  <a:gd name="connsiteY2009" fmla="*/ 14525 h 1047182"/>
                  <a:gd name="connsiteX2010" fmla="*/ 397793 w 808720"/>
                  <a:gd name="connsiteY2010" fmla="*/ 14477 h 1047182"/>
                  <a:gd name="connsiteX2011" fmla="*/ 564740 w 808720"/>
                  <a:gd name="connsiteY2011" fmla="*/ 14408 h 1047182"/>
                  <a:gd name="connsiteX2012" fmla="*/ 565518 w 808720"/>
                  <a:gd name="connsiteY2012" fmla="*/ 14747 h 1047182"/>
                  <a:gd name="connsiteX2013" fmla="*/ 565105 w 808720"/>
                  <a:gd name="connsiteY2013" fmla="*/ 14931 h 1047182"/>
                  <a:gd name="connsiteX2014" fmla="*/ 564660 w 808720"/>
                  <a:gd name="connsiteY2014" fmla="*/ 14427 h 1047182"/>
                  <a:gd name="connsiteX2015" fmla="*/ 566282 w 808720"/>
                  <a:gd name="connsiteY2015" fmla="*/ 14408 h 1047182"/>
                  <a:gd name="connsiteX2016" fmla="*/ 571605 w 808720"/>
                  <a:gd name="connsiteY2016" fmla="*/ 17400 h 1047182"/>
                  <a:gd name="connsiteX2017" fmla="*/ 565518 w 808720"/>
                  <a:gd name="connsiteY2017" fmla="*/ 14747 h 1047182"/>
                  <a:gd name="connsiteX2018" fmla="*/ 464866 w 808720"/>
                  <a:gd name="connsiteY2018" fmla="*/ 14401 h 1047182"/>
                  <a:gd name="connsiteX2019" fmla="*/ 449840 w 808720"/>
                  <a:gd name="connsiteY2019" fmla="*/ 17184 h 1047182"/>
                  <a:gd name="connsiteX2020" fmla="*/ 458644 w 808720"/>
                  <a:gd name="connsiteY2020" fmla="*/ 15112 h 1047182"/>
                  <a:gd name="connsiteX2021" fmla="*/ 398732 w 808720"/>
                  <a:gd name="connsiteY2021" fmla="*/ 14399 h 1047182"/>
                  <a:gd name="connsiteX2022" fmla="*/ 395821 w 808720"/>
                  <a:gd name="connsiteY2022" fmla="*/ 15082 h 1047182"/>
                  <a:gd name="connsiteX2023" fmla="*/ 395007 w 808720"/>
                  <a:gd name="connsiteY2023" fmla="*/ 15221 h 1047182"/>
                  <a:gd name="connsiteX2024" fmla="*/ 397858 w 808720"/>
                  <a:gd name="connsiteY2024" fmla="*/ 14549 h 1047182"/>
                  <a:gd name="connsiteX2025" fmla="*/ 398854 w 808720"/>
                  <a:gd name="connsiteY2025" fmla="*/ 14378 h 1047182"/>
                  <a:gd name="connsiteX2026" fmla="*/ 398732 w 808720"/>
                  <a:gd name="connsiteY2026" fmla="*/ 14399 h 1047182"/>
                  <a:gd name="connsiteX2027" fmla="*/ 398800 w 808720"/>
                  <a:gd name="connsiteY2027" fmla="*/ 14383 h 1047182"/>
                  <a:gd name="connsiteX2028" fmla="*/ 543423 w 808720"/>
                  <a:gd name="connsiteY2028" fmla="*/ 14378 h 1047182"/>
                  <a:gd name="connsiteX2029" fmla="*/ 543492 w 808720"/>
                  <a:gd name="connsiteY2029" fmla="*/ 14551 h 1047182"/>
                  <a:gd name="connsiteX2030" fmla="*/ 543446 w 808720"/>
                  <a:gd name="connsiteY2030" fmla="*/ 14686 h 1047182"/>
                  <a:gd name="connsiteX2031" fmla="*/ 474375 w 808720"/>
                  <a:gd name="connsiteY2031" fmla="*/ 14358 h 1047182"/>
                  <a:gd name="connsiteX2032" fmla="*/ 473714 w 808720"/>
                  <a:gd name="connsiteY2032" fmla="*/ 14562 h 1047182"/>
                  <a:gd name="connsiteX2033" fmla="*/ 467929 w 808720"/>
                  <a:gd name="connsiteY2033" fmla="*/ 15737 h 1047182"/>
                  <a:gd name="connsiteX2034" fmla="*/ 471176 w 808720"/>
                  <a:gd name="connsiteY2034" fmla="*/ 14874 h 1047182"/>
                  <a:gd name="connsiteX2035" fmla="*/ 416865 w 808720"/>
                  <a:gd name="connsiteY2035" fmla="*/ 14335 h 1047182"/>
                  <a:gd name="connsiteX2036" fmla="*/ 415782 w 808720"/>
                  <a:gd name="connsiteY2036" fmla="*/ 14613 h 1047182"/>
                  <a:gd name="connsiteX2037" fmla="*/ 413115 w 808720"/>
                  <a:gd name="connsiteY2037" fmla="*/ 15076 h 1047182"/>
                  <a:gd name="connsiteX2038" fmla="*/ 412980 w 808720"/>
                  <a:gd name="connsiteY2038" fmla="*/ 15091 h 1047182"/>
                  <a:gd name="connsiteX2039" fmla="*/ 399055 w 808720"/>
                  <a:gd name="connsiteY2039" fmla="*/ 14323 h 1047182"/>
                  <a:gd name="connsiteX2040" fmla="*/ 398800 w 808720"/>
                  <a:gd name="connsiteY2040" fmla="*/ 14383 h 1047182"/>
                  <a:gd name="connsiteX2041" fmla="*/ 398406 w 808720"/>
                  <a:gd name="connsiteY2041" fmla="*/ 14419 h 1047182"/>
                  <a:gd name="connsiteX2042" fmla="*/ 398560 w 808720"/>
                  <a:gd name="connsiteY2042" fmla="*/ 14383 h 1047182"/>
                  <a:gd name="connsiteX2043" fmla="*/ 488978 w 808720"/>
                  <a:gd name="connsiteY2043" fmla="*/ 14316 h 1047182"/>
                  <a:gd name="connsiteX2044" fmla="*/ 481339 w 808720"/>
                  <a:gd name="connsiteY2044" fmla="*/ 16025 h 1047182"/>
                  <a:gd name="connsiteX2045" fmla="*/ 481697 w 808720"/>
                  <a:gd name="connsiteY2045" fmla="*/ 15862 h 1047182"/>
                  <a:gd name="connsiteX2046" fmla="*/ 488875 w 808720"/>
                  <a:gd name="connsiteY2046" fmla="*/ 14333 h 1047182"/>
                  <a:gd name="connsiteX2047" fmla="*/ 547717 w 808720"/>
                  <a:gd name="connsiteY2047" fmla="*/ 14309 h 1047182"/>
                  <a:gd name="connsiteX2048" fmla="*/ 548024 w 808720"/>
                  <a:gd name="connsiteY2048" fmla="*/ 14646 h 1047182"/>
                  <a:gd name="connsiteX2049" fmla="*/ 548538 w 808720"/>
                  <a:gd name="connsiteY2049" fmla="*/ 15210 h 1047182"/>
                  <a:gd name="connsiteX2050" fmla="*/ 548805 w 808720"/>
                  <a:gd name="connsiteY2050" fmla="*/ 23763 h 1047182"/>
                  <a:gd name="connsiteX2051" fmla="*/ 548852 w 808720"/>
                  <a:gd name="connsiteY2051" fmla="*/ 23977 h 1047182"/>
                  <a:gd name="connsiteX2052" fmla="*/ 547709 w 808720"/>
                  <a:gd name="connsiteY2052" fmla="*/ 21570 h 1047182"/>
                  <a:gd name="connsiteX2053" fmla="*/ 546441 w 808720"/>
                  <a:gd name="connsiteY2053" fmla="*/ 15881 h 1047182"/>
                  <a:gd name="connsiteX2054" fmla="*/ 397070 w 808720"/>
                  <a:gd name="connsiteY2054" fmla="*/ 14301 h 1047182"/>
                  <a:gd name="connsiteX2055" fmla="*/ 394461 w 808720"/>
                  <a:gd name="connsiteY2055" fmla="*/ 14786 h 1047182"/>
                  <a:gd name="connsiteX2056" fmla="*/ 394110 w 808720"/>
                  <a:gd name="connsiteY2056" fmla="*/ 14819 h 1047182"/>
                  <a:gd name="connsiteX2057" fmla="*/ 540998 w 808720"/>
                  <a:gd name="connsiteY2057" fmla="*/ 14288 h 1047182"/>
                  <a:gd name="connsiteX2058" fmla="*/ 541083 w 808720"/>
                  <a:gd name="connsiteY2058" fmla="*/ 14330 h 1047182"/>
                  <a:gd name="connsiteX2059" fmla="*/ 541864 w 808720"/>
                  <a:gd name="connsiteY2059" fmla="*/ 15312 h 1047182"/>
                  <a:gd name="connsiteX2060" fmla="*/ 541841 w 808720"/>
                  <a:gd name="connsiteY2060" fmla="*/ 15572 h 1047182"/>
                  <a:gd name="connsiteX2061" fmla="*/ 541294 w 808720"/>
                  <a:gd name="connsiteY2061" fmla="*/ 15177 h 1047182"/>
                  <a:gd name="connsiteX2062" fmla="*/ 399030 w 808720"/>
                  <a:gd name="connsiteY2062" fmla="*/ 14273 h 1047182"/>
                  <a:gd name="connsiteX2063" fmla="*/ 398560 w 808720"/>
                  <a:gd name="connsiteY2063" fmla="*/ 14383 h 1047182"/>
                  <a:gd name="connsiteX2064" fmla="*/ 397793 w 808720"/>
                  <a:gd name="connsiteY2064" fmla="*/ 14477 h 1047182"/>
                  <a:gd name="connsiteX2065" fmla="*/ 397519 w 808720"/>
                  <a:gd name="connsiteY2065" fmla="*/ 14502 h 1047182"/>
                  <a:gd name="connsiteX2066" fmla="*/ 397951 w 808720"/>
                  <a:gd name="connsiteY2066" fmla="*/ 14423 h 1047182"/>
                  <a:gd name="connsiteX2067" fmla="*/ 462267 w 808720"/>
                  <a:gd name="connsiteY2067" fmla="*/ 14260 h 1047182"/>
                  <a:gd name="connsiteX2068" fmla="*/ 458644 w 808720"/>
                  <a:gd name="connsiteY2068" fmla="*/ 15112 h 1047182"/>
                  <a:gd name="connsiteX2069" fmla="*/ 456054 w 808720"/>
                  <a:gd name="connsiteY2069" fmla="*/ 15408 h 1047182"/>
                  <a:gd name="connsiteX2070" fmla="*/ 457515 w 808720"/>
                  <a:gd name="connsiteY2070" fmla="*/ 14991 h 1047182"/>
                  <a:gd name="connsiteX2071" fmla="*/ 522540 w 808720"/>
                  <a:gd name="connsiteY2071" fmla="*/ 14214 h 1047182"/>
                  <a:gd name="connsiteX2072" fmla="*/ 522176 w 808720"/>
                  <a:gd name="connsiteY2072" fmla="*/ 14808 h 1047182"/>
                  <a:gd name="connsiteX2073" fmla="*/ 520971 w 808720"/>
                  <a:gd name="connsiteY2073" fmla="*/ 15070 h 1047182"/>
                  <a:gd name="connsiteX2074" fmla="*/ 400033 w 808720"/>
                  <a:gd name="connsiteY2074" fmla="*/ 14204 h 1047182"/>
                  <a:gd name="connsiteX2075" fmla="*/ 399805 w 808720"/>
                  <a:gd name="connsiteY2075" fmla="*/ 14289 h 1047182"/>
                  <a:gd name="connsiteX2076" fmla="*/ 398854 w 808720"/>
                  <a:gd name="connsiteY2076" fmla="*/ 14378 h 1047182"/>
                  <a:gd name="connsiteX2077" fmla="*/ 399464 w 808720"/>
                  <a:gd name="connsiteY2077" fmla="*/ 14273 h 1047182"/>
                  <a:gd name="connsiteX2078" fmla="*/ 489777 w 808720"/>
                  <a:gd name="connsiteY2078" fmla="*/ 14183 h 1047182"/>
                  <a:gd name="connsiteX2079" fmla="*/ 488284 w 808720"/>
                  <a:gd name="connsiteY2079" fmla="*/ 14861 h 1047182"/>
                  <a:gd name="connsiteX2080" fmla="*/ 481060 w 808720"/>
                  <a:gd name="connsiteY2080" fmla="*/ 16151 h 1047182"/>
                  <a:gd name="connsiteX2081" fmla="*/ 481306 w 808720"/>
                  <a:gd name="connsiteY2081" fmla="*/ 16039 h 1047182"/>
                  <a:gd name="connsiteX2082" fmla="*/ 489313 w 808720"/>
                  <a:gd name="connsiteY2082" fmla="*/ 14260 h 1047182"/>
                  <a:gd name="connsiteX2083" fmla="*/ 485433 w 808720"/>
                  <a:gd name="connsiteY2083" fmla="*/ 14164 h 1047182"/>
                  <a:gd name="connsiteX2084" fmla="*/ 485127 w 808720"/>
                  <a:gd name="connsiteY2084" fmla="*/ 14303 h 1047182"/>
                  <a:gd name="connsiteX2085" fmla="*/ 472270 w 808720"/>
                  <a:gd name="connsiteY2085" fmla="*/ 17076 h 1047182"/>
                  <a:gd name="connsiteX2086" fmla="*/ 475283 w 808720"/>
                  <a:gd name="connsiteY2086" fmla="*/ 16097 h 1047182"/>
                  <a:gd name="connsiteX2087" fmla="*/ 401287 w 808720"/>
                  <a:gd name="connsiteY2087" fmla="*/ 14152 h 1047182"/>
                  <a:gd name="connsiteX2088" fmla="*/ 399246 w 808720"/>
                  <a:gd name="connsiteY2088" fmla="*/ 14499 h 1047182"/>
                  <a:gd name="connsiteX2089" fmla="*/ 399805 w 808720"/>
                  <a:gd name="connsiteY2089" fmla="*/ 14289 h 1047182"/>
                  <a:gd name="connsiteX2090" fmla="*/ 417677 w 808720"/>
                  <a:gd name="connsiteY2090" fmla="*/ 14127 h 1047182"/>
                  <a:gd name="connsiteX2091" fmla="*/ 417270 w 808720"/>
                  <a:gd name="connsiteY2091" fmla="*/ 14232 h 1047182"/>
                  <a:gd name="connsiteX2092" fmla="*/ 415115 w 808720"/>
                  <a:gd name="connsiteY2092" fmla="*/ 14589 h 1047182"/>
                  <a:gd name="connsiteX2093" fmla="*/ 416754 w 808720"/>
                  <a:gd name="connsiteY2093" fmla="*/ 14266 h 1047182"/>
                  <a:gd name="connsiteX2094" fmla="*/ 420420 w 808720"/>
                  <a:gd name="connsiteY2094" fmla="*/ 14121 h 1047182"/>
                  <a:gd name="connsiteX2095" fmla="*/ 419285 w 808720"/>
                  <a:gd name="connsiteY2095" fmla="*/ 14405 h 1047182"/>
                  <a:gd name="connsiteX2096" fmla="*/ 418309 w 808720"/>
                  <a:gd name="connsiteY2096" fmla="*/ 14511 h 1047182"/>
                  <a:gd name="connsiteX2097" fmla="*/ 418358 w 808720"/>
                  <a:gd name="connsiteY2097" fmla="*/ 14498 h 1047182"/>
                  <a:gd name="connsiteX2098" fmla="*/ 399628 w 808720"/>
                  <a:gd name="connsiteY2098" fmla="*/ 14116 h 1047182"/>
                  <a:gd name="connsiteX2099" fmla="*/ 397951 w 808720"/>
                  <a:gd name="connsiteY2099" fmla="*/ 14423 h 1047182"/>
                  <a:gd name="connsiteX2100" fmla="*/ 397113 w 808720"/>
                  <a:gd name="connsiteY2100" fmla="*/ 14540 h 1047182"/>
                  <a:gd name="connsiteX2101" fmla="*/ 395457 w 808720"/>
                  <a:gd name="connsiteY2101" fmla="*/ 14694 h 1047182"/>
                  <a:gd name="connsiteX2102" fmla="*/ 396382 w 808720"/>
                  <a:gd name="connsiteY2102" fmla="*/ 14442 h 1047182"/>
                  <a:gd name="connsiteX2103" fmla="*/ 489950 w 808720"/>
                  <a:gd name="connsiteY2103" fmla="*/ 14104 h 1047182"/>
                  <a:gd name="connsiteX2104" fmla="*/ 489888 w 808720"/>
                  <a:gd name="connsiteY2104" fmla="*/ 14132 h 1047182"/>
                  <a:gd name="connsiteX2105" fmla="*/ 489313 w 808720"/>
                  <a:gd name="connsiteY2105" fmla="*/ 14260 h 1047182"/>
                  <a:gd name="connsiteX2106" fmla="*/ 488978 w 808720"/>
                  <a:gd name="connsiteY2106" fmla="*/ 14316 h 1047182"/>
                  <a:gd name="connsiteX2107" fmla="*/ 489420 w 808720"/>
                  <a:gd name="connsiteY2107" fmla="*/ 14217 h 1047182"/>
                  <a:gd name="connsiteX2108" fmla="*/ 400336 w 808720"/>
                  <a:gd name="connsiteY2108" fmla="*/ 14090 h 1047182"/>
                  <a:gd name="connsiteX2109" fmla="*/ 400173 w 808720"/>
                  <a:gd name="connsiteY2109" fmla="*/ 14152 h 1047182"/>
                  <a:gd name="connsiteX2110" fmla="*/ 399464 w 808720"/>
                  <a:gd name="connsiteY2110" fmla="*/ 14273 h 1047182"/>
                  <a:gd name="connsiteX2111" fmla="*/ 399055 w 808720"/>
                  <a:gd name="connsiteY2111" fmla="*/ 14323 h 1047182"/>
                  <a:gd name="connsiteX2112" fmla="*/ 399621 w 808720"/>
                  <a:gd name="connsiteY2112" fmla="*/ 14190 h 1047182"/>
                  <a:gd name="connsiteX2113" fmla="*/ 418145 w 808720"/>
                  <a:gd name="connsiteY2113" fmla="*/ 14087 h 1047182"/>
                  <a:gd name="connsiteX2114" fmla="*/ 416865 w 808720"/>
                  <a:gd name="connsiteY2114" fmla="*/ 14335 h 1047182"/>
                  <a:gd name="connsiteX2115" fmla="*/ 417270 w 808720"/>
                  <a:gd name="connsiteY2115" fmla="*/ 14232 h 1047182"/>
                  <a:gd name="connsiteX2116" fmla="*/ 399921 w 808720"/>
                  <a:gd name="connsiteY2116" fmla="*/ 14062 h 1047182"/>
                  <a:gd name="connsiteX2117" fmla="*/ 399742 w 808720"/>
                  <a:gd name="connsiteY2117" fmla="*/ 14105 h 1047182"/>
                  <a:gd name="connsiteX2118" fmla="*/ 399628 w 808720"/>
                  <a:gd name="connsiteY2118" fmla="*/ 14116 h 1047182"/>
                  <a:gd name="connsiteX2119" fmla="*/ 400167 w 808720"/>
                  <a:gd name="connsiteY2119" fmla="*/ 14062 h 1047182"/>
                  <a:gd name="connsiteX2120" fmla="*/ 399621 w 808720"/>
                  <a:gd name="connsiteY2120" fmla="*/ 14190 h 1047182"/>
                  <a:gd name="connsiteX2121" fmla="*/ 399030 w 808720"/>
                  <a:gd name="connsiteY2121" fmla="*/ 14273 h 1047182"/>
                  <a:gd name="connsiteX2122" fmla="*/ 399742 w 808720"/>
                  <a:gd name="connsiteY2122" fmla="*/ 14105 h 1047182"/>
                  <a:gd name="connsiteX2123" fmla="*/ 525659 w 808720"/>
                  <a:gd name="connsiteY2123" fmla="*/ 14051 h 1047182"/>
                  <a:gd name="connsiteX2124" fmla="*/ 524922 w 808720"/>
                  <a:gd name="connsiteY2124" fmla="*/ 14604 h 1047182"/>
                  <a:gd name="connsiteX2125" fmla="*/ 525206 w 808720"/>
                  <a:gd name="connsiteY2125" fmla="*/ 14149 h 1047182"/>
                  <a:gd name="connsiteX2126" fmla="*/ 469762 w 808720"/>
                  <a:gd name="connsiteY2126" fmla="*/ 14044 h 1047182"/>
                  <a:gd name="connsiteX2127" fmla="*/ 463358 w 808720"/>
                  <a:gd name="connsiteY2127" fmla="*/ 15551 h 1047182"/>
                  <a:gd name="connsiteX2128" fmla="*/ 446239 w 808720"/>
                  <a:gd name="connsiteY2128" fmla="*/ 18226 h 1047182"/>
                  <a:gd name="connsiteX2129" fmla="*/ 452473 w 808720"/>
                  <a:gd name="connsiteY2129" fmla="*/ 15817 h 1047182"/>
                  <a:gd name="connsiteX2130" fmla="*/ 456054 w 808720"/>
                  <a:gd name="connsiteY2130" fmla="*/ 15408 h 1047182"/>
                  <a:gd name="connsiteX2131" fmla="*/ 449840 w 808720"/>
                  <a:gd name="connsiteY2131" fmla="*/ 17184 h 1047182"/>
                  <a:gd name="connsiteX2132" fmla="*/ 465436 w 808720"/>
                  <a:gd name="connsiteY2132" fmla="*/ 14503 h 1047182"/>
                  <a:gd name="connsiteX2133" fmla="*/ 452033 w 808720"/>
                  <a:gd name="connsiteY2133" fmla="*/ 17184 h 1047182"/>
                  <a:gd name="connsiteX2134" fmla="*/ 538086 w 808720"/>
                  <a:gd name="connsiteY2134" fmla="*/ 14038 h 1047182"/>
                  <a:gd name="connsiteX2135" fmla="*/ 538783 w 808720"/>
                  <a:gd name="connsiteY2135" fmla="*/ 14513 h 1047182"/>
                  <a:gd name="connsiteX2136" fmla="*/ 538220 w 808720"/>
                  <a:gd name="connsiteY2136" fmla="*/ 15664 h 1047182"/>
                  <a:gd name="connsiteX2137" fmla="*/ 537890 w 808720"/>
                  <a:gd name="connsiteY2137" fmla="*/ 14367 h 1047182"/>
                  <a:gd name="connsiteX2138" fmla="*/ 422713 w 808720"/>
                  <a:gd name="connsiteY2138" fmla="*/ 14032 h 1047182"/>
                  <a:gd name="connsiteX2139" fmla="*/ 421383 w 808720"/>
                  <a:gd name="connsiteY2139" fmla="*/ 14314 h 1047182"/>
                  <a:gd name="connsiteX2140" fmla="*/ 418983 w 808720"/>
                  <a:gd name="connsiteY2140" fmla="*/ 14823 h 1047182"/>
                  <a:gd name="connsiteX2141" fmla="*/ 415983 w 808720"/>
                  <a:gd name="connsiteY2141" fmla="*/ 15230 h 1047182"/>
                  <a:gd name="connsiteX2142" fmla="*/ 416394 w 808720"/>
                  <a:gd name="connsiteY2142" fmla="*/ 15128 h 1047182"/>
                  <a:gd name="connsiteX2143" fmla="*/ 419285 w 808720"/>
                  <a:gd name="connsiteY2143" fmla="*/ 14405 h 1047182"/>
                  <a:gd name="connsiteX2144" fmla="*/ 474371 w 808720"/>
                  <a:gd name="connsiteY2144" fmla="*/ 14005 h 1047182"/>
                  <a:gd name="connsiteX2145" fmla="*/ 471966 w 808720"/>
                  <a:gd name="connsiteY2145" fmla="*/ 14646 h 1047182"/>
                  <a:gd name="connsiteX2146" fmla="*/ 473148 w 808720"/>
                  <a:gd name="connsiteY2146" fmla="*/ 14221 h 1047182"/>
                  <a:gd name="connsiteX2147" fmla="*/ 443647 w 808720"/>
                  <a:gd name="connsiteY2147" fmla="*/ 14004 h 1047182"/>
                  <a:gd name="connsiteX2148" fmla="*/ 442539 w 808720"/>
                  <a:gd name="connsiteY2148" fmla="*/ 14361 h 1047182"/>
                  <a:gd name="connsiteX2149" fmla="*/ 437293 w 808720"/>
                  <a:gd name="connsiteY2149" fmla="*/ 15140 h 1047182"/>
                  <a:gd name="connsiteX2150" fmla="*/ 439299 w 808720"/>
                  <a:gd name="connsiteY2150" fmla="*/ 14522 h 1047182"/>
                  <a:gd name="connsiteX2151" fmla="*/ 468339 w 808720"/>
                  <a:gd name="connsiteY2151" fmla="*/ 14004 h 1047182"/>
                  <a:gd name="connsiteX2152" fmla="*/ 465436 w 808720"/>
                  <a:gd name="connsiteY2152" fmla="*/ 14503 h 1047182"/>
                  <a:gd name="connsiteX2153" fmla="*/ 467386 w 808720"/>
                  <a:gd name="connsiteY2153" fmla="*/ 14113 h 1047182"/>
                  <a:gd name="connsiteX2154" fmla="*/ 406903 w 808720"/>
                  <a:gd name="connsiteY2154" fmla="*/ 14002 h 1047182"/>
                  <a:gd name="connsiteX2155" fmla="*/ 401634 w 808720"/>
                  <a:gd name="connsiteY2155" fmla="*/ 15466 h 1047182"/>
                  <a:gd name="connsiteX2156" fmla="*/ 396981 w 808720"/>
                  <a:gd name="connsiteY2156" fmla="*/ 16154 h 1047182"/>
                  <a:gd name="connsiteX2157" fmla="*/ 516420 w 808720"/>
                  <a:gd name="connsiteY2157" fmla="*/ 13995 h 1047182"/>
                  <a:gd name="connsiteX2158" fmla="*/ 513989 w 808720"/>
                  <a:gd name="connsiteY2158" fmla="*/ 16361 h 1047182"/>
                  <a:gd name="connsiteX2159" fmla="*/ 512596 w 808720"/>
                  <a:gd name="connsiteY2159" fmla="*/ 16891 h 1047182"/>
                  <a:gd name="connsiteX2160" fmla="*/ 511646 w 808720"/>
                  <a:gd name="connsiteY2160" fmla="*/ 17098 h 1047182"/>
                  <a:gd name="connsiteX2161" fmla="*/ 515360 w 808720"/>
                  <a:gd name="connsiteY2161" fmla="*/ 14716 h 1047182"/>
                  <a:gd name="connsiteX2162" fmla="*/ 515927 w 808720"/>
                  <a:gd name="connsiteY2162" fmla="*/ 14183 h 1047182"/>
                  <a:gd name="connsiteX2163" fmla="*/ 403009 w 808720"/>
                  <a:gd name="connsiteY2163" fmla="*/ 13991 h 1047182"/>
                  <a:gd name="connsiteX2164" fmla="*/ 401612 w 808720"/>
                  <a:gd name="connsiteY2164" fmla="*/ 14285 h 1047182"/>
                  <a:gd name="connsiteX2165" fmla="*/ 398392 w 808720"/>
                  <a:gd name="connsiteY2165" fmla="*/ 14819 h 1047182"/>
                  <a:gd name="connsiteX2166" fmla="*/ 399085 w 808720"/>
                  <a:gd name="connsiteY2166" fmla="*/ 14559 h 1047182"/>
                  <a:gd name="connsiteX2167" fmla="*/ 401695 w 808720"/>
                  <a:gd name="connsiteY2167" fmla="*/ 14114 h 1047182"/>
                  <a:gd name="connsiteX2168" fmla="*/ 493208 w 808720"/>
                  <a:gd name="connsiteY2168" fmla="*/ 13982 h 1047182"/>
                  <a:gd name="connsiteX2169" fmla="*/ 492606 w 808720"/>
                  <a:gd name="connsiteY2169" fmla="*/ 14168 h 1047182"/>
                  <a:gd name="connsiteX2170" fmla="*/ 491559 w 808720"/>
                  <a:gd name="connsiteY2170" fmla="*/ 14584 h 1047182"/>
                  <a:gd name="connsiteX2171" fmla="*/ 485585 w 808720"/>
                  <a:gd name="connsiteY2171" fmla="*/ 16956 h 1047182"/>
                  <a:gd name="connsiteX2172" fmla="*/ 484801 w 808720"/>
                  <a:gd name="connsiteY2172" fmla="*/ 17119 h 1047182"/>
                  <a:gd name="connsiteX2173" fmla="*/ 482061 w 808720"/>
                  <a:gd name="connsiteY2173" fmla="*/ 17690 h 1047182"/>
                  <a:gd name="connsiteX2174" fmla="*/ 488284 w 808720"/>
                  <a:gd name="connsiteY2174" fmla="*/ 14861 h 1047182"/>
                  <a:gd name="connsiteX2175" fmla="*/ 537467 w 808720"/>
                  <a:gd name="connsiteY2175" fmla="*/ 13978 h 1047182"/>
                  <a:gd name="connsiteX2176" fmla="*/ 537839 w 808720"/>
                  <a:gd name="connsiteY2176" fmla="*/ 14168 h 1047182"/>
                  <a:gd name="connsiteX2177" fmla="*/ 537890 w 808720"/>
                  <a:gd name="connsiteY2177" fmla="*/ 14367 h 1047182"/>
                  <a:gd name="connsiteX2178" fmla="*/ 537360 w 808720"/>
                  <a:gd name="connsiteY2178" fmla="*/ 15255 h 1047182"/>
                  <a:gd name="connsiteX2179" fmla="*/ 447565 w 808720"/>
                  <a:gd name="connsiteY2179" fmla="*/ 13969 h 1047182"/>
                  <a:gd name="connsiteX2180" fmla="*/ 446760 w 808720"/>
                  <a:gd name="connsiteY2180" fmla="*/ 14470 h 1047182"/>
                  <a:gd name="connsiteX2181" fmla="*/ 441777 w 808720"/>
                  <a:gd name="connsiteY2181" fmla="*/ 15187 h 1047182"/>
                  <a:gd name="connsiteX2182" fmla="*/ 401443 w 808720"/>
                  <a:gd name="connsiteY2182" fmla="*/ 13934 h 1047182"/>
                  <a:gd name="connsiteX2183" fmla="*/ 401369 w 808720"/>
                  <a:gd name="connsiteY2183" fmla="*/ 13947 h 1047182"/>
                  <a:gd name="connsiteX2184" fmla="*/ 400336 w 808720"/>
                  <a:gd name="connsiteY2184" fmla="*/ 14090 h 1047182"/>
                  <a:gd name="connsiteX2185" fmla="*/ 400502 w 808720"/>
                  <a:gd name="connsiteY2185" fmla="*/ 14028 h 1047182"/>
                  <a:gd name="connsiteX2186" fmla="*/ 400823 w 808720"/>
                  <a:gd name="connsiteY2186" fmla="*/ 13908 h 1047182"/>
                  <a:gd name="connsiteX2187" fmla="*/ 400502 w 808720"/>
                  <a:gd name="connsiteY2187" fmla="*/ 14028 h 1047182"/>
                  <a:gd name="connsiteX2188" fmla="*/ 400167 w 808720"/>
                  <a:gd name="connsiteY2188" fmla="*/ 14062 h 1047182"/>
                  <a:gd name="connsiteX2189" fmla="*/ 474132 w 808720"/>
                  <a:gd name="connsiteY2189" fmla="*/ 13867 h 1047182"/>
                  <a:gd name="connsiteX2190" fmla="*/ 473148 w 808720"/>
                  <a:gd name="connsiteY2190" fmla="*/ 14221 h 1047182"/>
                  <a:gd name="connsiteX2191" fmla="*/ 456419 w 808720"/>
                  <a:gd name="connsiteY2191" fmla="*/ 17184 h 1047182"/>
                  <a:gd name="connsiteX2192" fmla="*/ 463358 w 808720"/>
                  <a:gd name="connsiteY2192" fmla="*/ 15551 h 1047182"/>
                  <a:gd name="connsiteX2193" fmla="*/ 401026 w 808720"/>
                  <a:gd name="connsiteY2193" fmla="*/ 13860 h 1047182"/>
                  <a:gd name="connsiteX2194" fmla="*/ 400823 w 808720"/>
                  <a:gd name="connsiteY2194" fmla="*/ 13908 h 1047182"/>
                  <a:gd name="connsiteX2195" fmla="*/ 400877 w 808720"/>
                  <a:gd name="connsiteY2195" fmla="*/ 13887 h 1047182"/>
                  <a:gd name="connsiteX2196" fmla="*/ 540438 w 808720"/>
                  <a:gd name="connsiteY2196" fmla="*/ 13807 h 1047182"/>
                  <a:gd name="connsiteX2197" fmla="*/ 540834 w 808720"/>
                  <a:gd name="connsiteY2197" fmla="*/ 14017 h 1047182"/>
                  <a:gd name="connsiteX2198" fmla="*/ 540961 w 808720"/>
                  <a:gd name="connsiteY2198" fmla="*/ 14177 h 1047182"/>
                  <a:gd name="connsiteX2199" fmla="*/ 540998 w 808720"/>
                  <a:gd name="connsiteY2199" fmla="*/ 14288 h 1047182"/>
                  <a:gd name="connsiteX2200" fmla="*/ 540487 w 808720"/>
                  <a:gd name="connsiteY2200" fmla="*/ 14036 h 1047182"/>
                  <a:gd name="connsiteX2201" fmla="*/ 405468 w 808720"/>
                  <a:gd name="connsiteY2201" fmla="*/ 13763 h 1047182"/>
                  <a:gd name="connsiteX2202" fmla="*/ 404588 w 808720"/>
                  <a:gd name="connsiteY2202" fmla="*/ 13978 h 1047182"/>
                  <a:gd name="connsiteX2203" fmla="*/ 398826 w 808720"/>
                  <a:gd name="connsiteY2203" fmla="*/ 14870 h 1047182"/>
                  <a:gd name="connsiteX2204" fmla="*/ 401612 w 808720"/>
                  <a:gd name="connsiteY2204" fmla="*/ 14285 h 1047182"/>
                  <a:gd name="connsiteX2205" fmla="*/ 403852 w 808720"/>
                  <a:gd name="connsiteY2205" fmla="*/ 13913 h 1047182"/>
                  <a:gd name="connsiteX2206" fmla="*/ 420110 w 808720"/>
                  <a:gd name="connsiteY2206" fmla="*/ 13761 h 1047182"/>
                  <a:gd name="connsiteX2207" fmla="*/ 418145 w 808720"/>
                  <a:gd name="connsiteY2207" fmla="*/ 14087 h 1047182"/>
                  <a:gd name="connsiteX2208" fmla="*/ 418826 w 808720"/>
                  <a:gd name="connsiteY2208" fmla="*/ 13954 h 1047182"/>
                  <a:gd name="connsiteX2209" fmla="*/ 401240 w 808720"/>
                  <a:gd name="connsiteY2209" fmla="*/ 13751 h 1047182"/>
                  <a:gd name="connsiteX2210" fmla="*/ 400877 w 808720"/>
                  <a:gd name="connsiteY2210" fmla="*/ 13887 h 1047182"/>
                  <a:gd name="connsiteX2211" fmla="*/ 399921 w 808720"/>
                  <a:gd name="connsiteY2211" fmla="*/ 14062 h 1047182"/>
                  <a:gd name="connsiteX2212" fmla="*/ 403969 w 808720"/>
                  <a:gd name="connsiteY2212" fmla="*/ 13725 h 1047182"/>
                  <a:gd name="connsiteX2213" fmla="*/ 401695 w 808720"/>
                  <a:gd name="connsiteY2213" fmla="*/ 14114 h 1047182"/>
                  <a:gd name="connsiteX2214" fmla="*/ 401287 w 808720"/>
                  <a:gd name="connsiteY2214" fmla="*/ 14152 h 1047182"/>
                  <a:gd name="connsiteX2215" fmla="*/ 403345 w 808720"/>
                  <a:gd name="connsiteY2215" fmla="*/ 13801 h 1047182"/>
                  <a:gd name="connsiteX2216" fmla="*/ 478390 w 808720"/>
                  <a:gd name="connsiteY2216" fmla="*/ 13711 h 1047182"/>
                  <a:gd name="connsiteX2217" fmla="*/ 478087 w 808720"/>
                  <a:gd name="connsiteY2217" fmla="*/ 13854 h 1047182"/>
                  <a:gd name="connsiteX2218" fmla="*/ 477927 w 808720"/>
                  <a:gd name="connsiteY2218" fmla="*/ 13930 h 1047182"/>
                  <a:gd name="connsiteX2219" fmla="*/ 474080 w 808720"/>
                  <a:gd name="connsiteY2219" fmla="*/ 14661 h 1047182"/>
                  <a:gd name="connsiteX2220" fmla="*/ 472274 w 808720"/>
                  <a:gd name="connsiteY2220" fmla="*/ 15005 h 1047182"/>
                  <a:gd name="connsiteX2221" fmla="*/ 473714 w 808720"/>
                  <a:gd name="connsiteY2221" fmla="*/ 14562 h 1047182"/>
                  <a:gd name="connsiteX2222" fmla="*/ 476027 w 808720"/>
                  <a:gd name="connsiteY2222" fmla="*/ 14092 h 1047182"/>
                  <a:gd name="connsiteX2223" fmla="*/ 400481 w 808720"/>
                  <a:gd name="connsiteY2223" fmla="*/ 13704 h 1047182"/>
                  <a:gd name="connsiteX2224" fmla="*/ 397070 w 808720"/>
                  <a:gd name="connsiteY2224" fmla="*/ 14301 h 1047182"/>
                  <a:gd name="connsiteX2225" fmla="*/ 398440 w 808720"/>
                  <a:gd name="connsiteY2225" fmla="*/ 14046 h 1047182"/>
                  <a:gd name="connsiteX2226" fmla="*/ 448962 w 808720"/>
                  <a:gd name="connsiteY2226" fmla="*/ 13675 h 1047182"/>
                  <a:gd name="connsiteX2227" fmla="*/ 447565 w 808720"/>
                  <a:gd name="connsiteY2227" fmla="*/ 13969 h 1047182"/>
                  <a:gd name="connsiteX2228" fmla="*/ 447775 w 808720"/>
                  <a:gd name="connsiteY2228" fmla="*/ 13838 h 1047182"/>
                  <a:gd name="connsiteX2229" fmla="*/ 520460 w 808720"/>
                  <a:gd name="connsiteY2229" fmla="*/ 13674 h 1047182"/>
                  <a:gd name="connsiteX2230" fmla="*/ 518104 w 808720"/>
                  <a:gd name="connsiteY2230" fmla="*/ 15693 h 1047182"/>
                  <a:gd name="connsiteX2231" fmla="*/ 516852 w 808720"/>
                  <a:gd name="connsiteY2231" fmla="*/ 15965 h 1047182"/>
                  <a:gd name="connsiteX2232" fmla="*/ 517827 w 808720"/>
                  <a:gd name="connsiteY2232" fmla="*/ 14990 h 1047182"/>
                  <a:gd name="connsiteX2233" fmla="*/ 395967 w 808720"/>
                  <a:gd name="connsiteY2233" fmla="*/ 13669 h 1047182"/>
                  <a:gd name="connsiteX2234" fmla="*/ 389563 w 808720"/>
                  <a:gd name="connsiteY2234" fmla="*/ 15478 h 1047182"/>
                  <a:gd name="connsiteX2235" fmla="*/ 386276 w 808720"/>
                  <a:gd name="connsiteY2235" fmla="*/ 15878 h 1047182"/>
                  <a:gd name="connsiteX2236" fmla="*/ 388432 w 808720"/>
                  <a:gd name="connsiteY2236" fmla="*/ 14990 h 1047182"/>
                  <a:gd name="connsiteX2237" fmla="*/ 384805 w 808720"/>
                  <a:gd name="connsiteY2237" fmla="*/ 16057 h 1047182"/>
                  <a:gd name="connsiteX2238" fmla="*/ 379316 w 808720"/>
                  <a:gd name="connsiteY2238" fmla="*/ 16725 h 1047182"/>
                  <a:gd name="connsiteX2239" fmla="*/ 378150 w 808720"/>
                  <a:gd name="connsiteY2239" fmla="*/ 16867 h 1047182"/>
                  <a:gd name="connsiteX2240" fmla="*/ 383277 w 808720"/>
                  <a:gd name="connsiteY2240" fmla="*/ 15235 h 1047182"/>
                  <a:gd name="connsiteX2241" fmla="*/ 383437 w 808720"/>
                  <a:gd name="connsiteY2241" fmla="*/ 15214 h 1047182"/>
                  <a:gd name="connsiteX2242" fmla="*/ 390109 w 808720"/>
                  <a:gd name="connsiteY2242" fmla="*/ 14322 h 1047182"/>
                  <a:gd name="connsiteX2243" fmla="*/ 486540 w 808720"/>
                  <a:gd name="connsiteY2243" fmla="*/ 13661 h 1047182"/>
                  <a:gd name="connsiteX2244" fmla="*/ 485896 w 808720"/>
                  <a:gd name="connsiteY2244" fmla="*/ 14075 h 1047182"/>
                  <a:gd name="connsiteX2245" fmla="*/ 485433 w 808720"/>
                  <a:gd name="connsiteY2245" fmla="*/ 14164 h 1047182"/>
                  <a:gd name="connsiteX2246" fmla="*/ 404182 w 808720"/>
                  <a:gd name="connsiteY2246" fmla="*/ 13659 h 1047182"/>
                  <a:gd name="connsiteX2247" fmla="*/ 403345 w 808720"/>
                  <a:gd name="connsiteY2247" fmla="*/ 13801 h 1047182"/>
                  <a:gd name="connsiteX2248" fmla="*/ 400033 w 808720"/>
                  <a:gd name="connsiteY2248" fmla="*/ 14204 h 1047182"/>
                  <a:gd name="connsiteX2249" fmla="*/ 400173 w 808720"/>
                  <a:gd name="connsiteY2249" fmla="*/ 14152 h 1047182"/>
                  <a:gd name="connsiteX2250" fmla="*/ 401369 w 808720"/>
                  <a:gd name="connsiteY2250" fmla="*/ 13947 h 1047182"/>
                  <a:gd name="connsiteX2251" fmla="*/ 401504 w 808720"/>
                  <a:gd name="connsiteY2251" fmla="*/ 13928 h 1047182"/>
                  <a:gd name="connsiteX2252" fmla="*/ 417269 w 808720"/>
                  <a:gd name="connsiteY2252" fmla="*/ 13644 h 1047182"/>
                  <a:gd name="connsiteX2253" fmla="*/ 414762 w 808720"/>
                  <a:gd name="connsiteY2253" fmla="*/ 14360 h 1047182"/>
                  <a:gd name="connsiteX2254" fmla="*/ 405107 w 808720"/>
                  <a:gd name="connsiteY2254" fmla="*/ 15864 h 1047182"/>
                  <a:gd name="connsiteX2255" fmla="*/ 406783 w 808720"/>
                  <a:gd name="connsiteY2255" fmla="*/ 15119 h 1047182"/>
                  <a:gd name="connsiteX2256" fmla="*/ 407433 w 808720"/>
                  <a:gd name="connsiteY2256" fmla="*/ 13580 h 1047182"/>
                  <a:gd name="connsiteX2257" fmla="*/ 395163 w 808720"/>
                  <a:gd name="connsiteY2257" fmla="*/ 16423 h 1047182"/>
                  <a:gd name="connsiteX2258" fmla="*/ 393768 w 808720"/>
                  <a:gd name="connsiteY2258" fmla="*/ 16630 h 1047182"/>
                  <a:gd name="connsiteX2259" fmla="*/ 404588 w 808720"/>
                  <a:gd name="connsiteY2259" fmla="*/ 13978 h 1047182"/>
                  <a:gd name="connsiteX2260" fmla="*/ 406755 w 808720"/>
                  <a:gd name="connsiteY2260" fmla="*/ 13643 h 1047182"/>
                  <a:gd name="connsiteX2261" fmla="*/ 404971 w 808720"/>
                  <a:gd name="connsiteY2261" fmla="*/ 13579 h 1047182"/>
                  <a:gd name="connsiteX2262" fmla="*/ 404700 w 808720"/>
                  <a:gd name="connsiteY2262" fmla="*/ 13636 h 1047182"/>
                  <a:gd name="connsiteX2263" fmla="*/ 403969 w 808720"/>
                  <a:gd name="connsiteY2263" fmla="*/ 13725 h 1047182"/>
                  <a:gd name="connsiteX2264" fmla="*/ 404611 w 808720"/>
                  <a:gd name="connsiteY2264" fmla="*/ 13615 h 1047182"/>
                  <a:gd name="connsiteX2265" fmla="*/ 419875 w 808720"/>
                  <a:gd name="connsiteY2265" fmla="*/ 13564 h 1047182"/>
                  <a:gd name="connsiteX2266" fmla="*/ 418395 w 808720"/>
                  <a:gd name="connsiteY2266" fmla="*/ 13943 h 1047182"/>
                  <a:gd name="connsiteX2267" fmla="*/ 416754 w 808720"/>
                  <a:gd name="connsiteY2267" fmla="*/ 14266 h 1047182"/>
                  <a:gd name="connsiteX2268" fmla="*/ 413236 w 808720"/>
                  <a:gd name="connsiteY2268" fmla="*/ 14796 h 1047182"/>
                  <a:gd name="connsiteX2269" fmla="*/ 414762 w 808720"/>
                  <a:gd name="connsiteY2269" fmla="*/ 14360 h 1047182"/>
                  <a:gd name="connsiteX2270" fmla="*/ 421875 w 808720"/>
                  <a:gd name="connsiteY2270" fmla="*/ 13555 h 1047182"/>
                  <a:gd name="connsiteX2271" fmla="*/ 418358 w 808720"/>
                  <a:gd name="connsiteY2271" fmla="*/ 14498 h 1047182"/>
                  <a:gd name="connsiteX2272" fmla="*/ 418252 w 808720"/>
                  <a:gd name="connsiteY2272" fmla="*/ 14517 h 1047182"/>
                  <a:gd name="connsiteX2273" fmla="*/ 414611 w 808720"/>
                  <a:gd name="connsiteY2273" fmla="*/ 14913 h 1047182"/>
                  <a:gd name="connsiteX2274" fmla="*/ 415782 w 808720"/>
                  <a:gd name="connsiteY2274" fmla="*/ 14613 h 1047182"/>
                  <a:gd name="connsiteX2275" fmla="*/ 516598 w 808720"/>
                  <a:gd name="connsiteY2275" fmla="*/ 13553 h 1047182"/>
                  <a:gd name="connsiteX2276" fmla="*/ 515927 w 808720"/>
                  <a:gd name="connsiteY2276" fmla="*/ 14183 h 1047182"/>
                  <a:gd name="connsiteX2277" fmla="*/ 515242 w 808720"/>
                  <a:gd name="connsiteY2277" fmla="*/ 14446 h 1047182"/>
                  <a:gd name="connsiteX2278" fmla="*/ 527964 w 808720"/>
                  <a:gd name="connsiteY2278" fmla="*/ 13550 h 1047182"/>
                  <a:gd name="connsiteX2279" fmla="*/ 527877 w 808720"/>
                  <a:gd name="connsiteY2279" fmla="*/ 14086 h 1047182"/>
                  <a:gd name="connsiteX2280" fmla="*/ 526283 w 808720"/>
                  <a:gd name="connsiteY2280" fmla="*/ 14383 h 1047182"/>
                  <a:gd name="connsiteX2281" fmla="*/ 526381 w 808720"/>
                  <a:gd name="connsiteY2281" fmla="*/ 13894 h 1047182"/>
                  <a:gd name="connsiteX2282" fmla="*/ 539008 w 808720"/>
                  <a:gd name="connsiteY2282" fmla="*/ 13530 h 1047182"/>
                  <a:gd name="connsiteX2283" fmla="*/ 539198 w 808720"/>
                  <a:gd name="connsiteY2283" fmla="*/ 13667 h 1047182"/>
                  <a:gd name="connsiteX2284" fmla="*/ 538800 w 808720"/>
                  <a:gd name="connsiteY2284" fmla="*/ 14480 h 1047182"/>
                  <a:gd name="connsiteX2285" fmla="*/ 442527 w 808720"/>
                  <a:gd name="connsiteY2285" fmla="*/ 13529 h 1047182"/>
                  <a:gd name="connsiteX2286" fmla="*/ 439299 w 808720"/>
                  <a:gd name="connsiteY2286" fmla="*/ 14522 h 1047182"/>
                  <a:gd name="connsiteX2287" fmla="*/ 437877 w 808720"/>
                  <a:gd name="connsiteY2287" fmla="*/ 14691 h 1047182"/>
                  <a:gd name="connsiteX2288" fmla="*/ 448313 w 808720"/>
                  <a:gd name="connsiteY2288" fmla="*/ 13504 h 1047182"/>
                  <a:gd name="connsiteX2289" fmla="*/ 447775 w 808720"/>
                  <a:gd name="connsiteY2289" fmla="*/ 13838 h 1047182"/>
                  <a:gd name="connsiteX2290" fmla="*/ 441450 w 808720"/>
                  <a:gd name="connsiteY2290" fmla="*/ 14711 h 1047182"/>
                  <a:gd name="connsiteX2291" fmla="*/ 442539 w 808720"/>
                  <a:gd name="connsiteY2291" fmla="*/ 14361 h 1047182"/>
                  <a:gd name="connsiteX2292" fmla="*/ 472989 w 808720"/>
                  <a:gd name="connsiteY2292" fmla="*/ 13473 h 1047182"/>
                  <a:gd name="connsiteX2293" fmla="*/ 469762 w 808720"/>
                  <a:gd name="connsiteY2293" fmla="*/ 14044 h 1047182"/>
                  <a:gd name="connsiteX2294" fmla="*/ 471437 w 808720"/>
                  <a:gd name="connsiteY2294" fmla="*/ 13650 h 1047182"/>
                  <a:gd name="connsiteX2295" fmla="*/ 539302 w 808720"/>
                  <a:gd name="connsiteY2295" fmla="*/ 13454 h 1047182"/>
                  <a:gd name="connsiteX2296" fmla="*/ 540487 w 808720"/>
                  <a:gd name="connsiteY2296" fmla="*/ 14036 h 1047182"/>
                  <a:gd name="connsiteX2297" fmla="*/ 540627 w 808720"/>
                  <a:gd name="connsiteY2297" fmla="*/ 14697 h 1047182"/>
                  <a:gd name="connsiteX2298" fmla="*/ 539198 w 808720"/>
                  <a:gd name="connsiteY2298" fmla="*/ 13667 h 1047182"/>
                  <a:gd name="connsiteX2299" fmla="*/ 526471 w 808720"/>
                  <a:gd name="connsiteY2299" fmla="*/ 13442 h 1047182"/>
                  <a:gd name="connsiteX2300" fmla="*/ 526381 w 808720"/>
                  <a:gd name="connsiteY2300" fmla="*/ 13894 h 1047182"/>
                  <a:gd name="connsiteX2301" fmla="*/ 525659 w 808720"/>
                  <a:gd name="connsiteY2301" fmla="*/ 14051 h 1047182"/>
                  <a:gd name="connsiteX2302" fmla="*/ 402140 w 808720"/>
                  <a:gd name="connsiteY2302" fmla="*/ 13414 h 1047182"/>
                  <a:gd name="connsiteX2303" fmla="*/ 402080 w 808720"/>
                  <a:gd name="connsiteY2303" fmla="*/ 13436 h 1047182"/>
                  <a:gd name="connsiteX2304" fmla="*/ 400481 w 808720"/>
                  <a:gd name="connsiteY2304" fmla="*/ 13704 h 1047182"/>
                  <a:gd name="connsiteX2305" fmla="*/ 407082 w 808720"/>
                  <a:gd name="connsiteY2305" fmla="*/ 13367 h 1047182"/>
                  <a:gd name="connsiteX2306" fmla="*/ 406961 w 808720"/>
                  <a:gd name="connsiteY2306" fmla="*/ 13397 h 1047182"/>
                  <a:gd name="connsiteX2307" fmla="*/ 403852 w 808720"/>
                  <a:gd name="connsiteY2307" fmla="*/ 13913 h 1047182"/>
                  <a:gd name="connsiteX2308" fmla="*/ 403009 w 808720"/>
                  <a:gd name="connsiteY2308" fmla="*/ 13991 h 1047182"/>
                  <a:gd name="connsiteX2309" fmla="*/ 404700 w 808720"/>
                  <a:gd name="connsiteY2309" fmla="*/ 13636 h 1047182"/>
                  <a:gd name="connsiteX2310" fmla="*/ 406100 w 808720"/>
                  <a:gd name="connsiteY2310" fmla="*/ 13466 h 1047182"/>
                  <a:gd name="connsiteX2311" fmla="*/ 502862 w 808720"/>
                  <a:gd name="connsiteY2311" fmla="*/ 13356 h 1047182"/>
                  <a:gd name="connsiteX2312" fmla="*/ 501342 w 808720"/>
                  <a:gd name="connsiteY2312" fmla="*/ 14032 h 1047182"/>
                  <a:gd name="connsiteX2313" fmla="*/ 495896 w 808720"/>
                  <a:gd name="connsiteY2313" fmla="*/ 14990 h 1047182"/>
                  <a:gd name="connsiteX2314" fmla="*/ 496598 w 808720"/>
                  <a:gd name="connsiteY2314" fmla="*/ 14661 h 1047182"/>
                  <a:gd name="connsiteX2315" fmla="*/ 409914 w 808720"/>
                  <a:gd name="connsiteY2315" fmla="*/ 13349 h 1047182"/>
                  <a:gd name="connsiteX2316" fmla="*/ 406903 w 808720"/>
                  <a:gd name="connsiteY2316" fmla="*/ 14002 h 1047182"/>
                  <a:gd name="connsiteX2317" fmla="*/ 408922 w 808720"/>
                  <a:gd name="connsiteY2317" fmla="*/ 13441 h 1047182"/>
                  <a:gd name="connsiteX2318" fmla="*/ 442712 w 808720"/>
                  <a:gd name="connsiteY2318" fmla="*/ 13346 h 1047182"/>
                  <a:gd name="connsiteX2319" fmla="*/ 433198 w 808720"/>
                  <a:gd name="connsiteY2319" fmla="*/ 15248 h 1047182"/>
                  <a:gd name="connsiteX2320" fmla="*/ 429673 w 808720"/>
                  <a:gd name="connsiteY2320" fmla="*/ 15668 h 1047182"/>
                  <a:gd name="connsiteX2321" fmla="*/ 431106 w 808720"/>
                  <a:gd name="connsiteY2321" fmla="*/ 15031 h 1047182"/>
                  <a:gd name="connsiteX2322" fmla="*/ 435585 w 808720"/>
                  <a:gd name="connsiteY2322" fmla="*/ 14442 h 1047182"/>
                  <a:gd name="connsiteX2323" fmla="*/ 437291 w 808720"/>
                  <a:gd name="connsiteY2323" fmla="*/ 13948 h 1047182"/>
                  <a:gd name="connsiteX2324" fmla="*/ 422728 w 808720"/>
                  <a:gd name="connsiteY2324" fmla="*/ 13327 h 1047182"/>
                  <a:gd name="connsiteX2325" fmla="*/ 422389 w 808720"/>
                  <a:gd name="connsiteY2325" fmla="*/ 13417 h 1047182"/>
                  <a:gd name="connsiteX2326" fmla="*/ 420110 w 808720"/>
                  <a:gd name="connsiteY2326" fmla="*/ 13761 h 1047182"/>
                  <a:gd name="connsiteX2327" fmla="*/ 397215 w 808720"/>
                  <a:gd name="connsiteY2327" fmla="*/ 13316 h 1047182"/>
                  <a:gd name="connsiteX2328" fmla="*/ 396837 w 808720"/>
                  <a:gd name="connsiteY2328" fmla="*/ 13423 h 1047182"/>
                  <a:gd name="connsiteX2329" fmla="*/ 390109 w 808720"/>
                  <a:gd name="connsiteY2329" fmla="*/ 14322 h 1047182"/>
                  <a:gd name="connsiteX2330" fmla="*/ 388356 w 808720"/>
                  <a:gd name="connsiteY2330" fmla="*/ 14518 h 1047182"/>
                  <a:gd name="connsiteX2331" fmla="*/ 493537 w 808720"/>
                  <a:gd name="connsiteY2331" fmla="*/ 13296 h 1047182"/>
                  <a:gd name="connsiteX2332" fmla="*/ 493429 w 808720"/>
                  <a:gd name="connsiteY2332" fmla="*/ 13346 h 1047182"/>
                  <a:gd name="connsiteX2333" fmla="*/ 491501 w 808720"/>
                  <a:gd name="connsiteY2333" fmla="*/ 13774 h 1047182"/>
                  <a:gd name="connsiteX2334" fmla="*/ 489950 w 808720"/>
                  <a:gd name="connsiteY2334" fmla="*/ 14104 h 1047182"/>
                  <a:gd name="connsiteX2335" fmla="*/ 489974 w 808720"/>
                  <a:gd name="connsiteY2335" fmla="*/ 14093 h 1047182"/>
                  <a:gd name="connsiteX2336" fmla="*/ 406359 w 808720"/>
                  <a:gd name="connsiteY2336" fmla="*/ 13288 h 1047182"/>
                  <a:gd name="connsiteX2337" fmla="*/ 405617 w 808720"/>
                  <a:gd name="connsiteY2337" fmla="*/ 13444 h 1047182"/>
                  <a:gd name="connsiteX2338" fmla="*/ 404611 w 808720"/>
                  <a:gd name="connsiteY2338" fmla="*/ 13615 h 1047182"/>
                  <a:gd name="connsiteX2339" fmla="*/ 404182 w 808720"/>
                  <a:gd name="connsiteY2339" fmla="*/ 13659 h 1047182"/>
                  <a:gd name="connsiteX2340" fmla="*/ 477865 w 808720"/>
                  <a:gd name="connsiteY2340" fmla="*/ 13284 h 1047182"/>
                  <a:gd name="connsiteX2341" fmla="*/ 477086 w 808720"/>
                  <a:gd name="connsiteY2341" fmla="*/ 13524 h 1047182"/>
                  <a:gd name="connsiteX2342" fmla="*/ 474371 w 808720"/>
                  <a:gd name="connsiteY2342" fmla="*/ 14005 h 1047182"/>
                  <a:gd name="connsiteX2343" fmla="*/ 475951 w 808720"/>
                  <a:gd name="connsiteY2343" fmla="*/ 13583 h 1047182"/>
                  <a:gd name="connsiteX2344" fmla="*/ 487375 w 808720"/>
                  <a:gd name="connsiteY2344" fmla="*/ 13281 h 1047182"/>
                  <a:gd name="connsiteX2345" fmla="*/ 486540 w 808720"/>
                  <a:gd name="connsiteY2345" fmla="*/ 13661 h 1047182"/>
                  <a:gd name="connsiteX2346" fmla="*/ 487036 w 808720"/>
                  <a:gd name="connsiteY2346" fmla="*/ 13340 h 1047182"/>
                  <a:gd name="connsiteX2347" fmla="*/ 407767 w 808720"/>
                  <a:gd name="connsiteY2347" fmla="*/ 13263 h 1047182"/>
                  <a:gd name="connsiteX2348" fmla="*/ 407228 w 808720"/>
                  <a:gd name="connsiteY2348" fmla="*/ 13353 h 1047182"/>
                  <a:gd name="connsiteX2349" fmla="*/ 407082 w 808720"/>
                  <a:gd name="connsiteY2349" fmla="*/ 13367 h 1047182"/>
                  <a:gd name="connsiteX2350" fmla="*/ 407251 w 808720"/>
                  <a:gd name="connsiteY2350" fmla="*/ 13326 h 1047182"/>
                  <a:gd name="connsiteX2351" fmla="*/ 409573 w 808720"/>
                  <a:gd name="connsiteY2351" fmla="*/ 13260 h 1047182"/>
                  <a:gd name="connsiteX2352" fmla="*/ 408922 w 808720"/>
                  <a:gd name="connsiteY2352" fmla="*/ 13441 h 1047182"/>
                  <a:gd name="connsiteX2353" fmla="*/ 407433 w 808720"/>
                  <a:gd name="connsiteY2353" fmla="*/ 13580 h 1047182"/>
                  <a:gd name="connsiteX2354" fmla="*/ 407976 w 808720"/>
                  <a:gd name="connsiteY2354" fmla="*/ 13454 h 1047182"/>
                  <a:gd name="connsiteX2355" fmla="*/ 408898 w 808720"/>
                  <a:gd name="connsiteY2355" fmla="*/ 13311 h 1047182"/>
                  <a:gd name="connsiteX2356" fmla="*/ 481582 w 808720"/>
                  <a:gd name="connsiteY2356" fmla="*/ 13236 h 1047182"/>
                  <a:gd name="connsiteX2357" fmla="*/ 481421 w 808720"/>
                  <a:gd name="connsiteY2357" fmla="*/ 13313 h 1047182"/>
                  <a:gd name="connsiteX2358" fmla="*/ 478024 w 808720"/>
                  <a:gd name="connsiteY2358" fmla="*/ 14926 h 1047182"/>
                  <a:gd name="connsiteX2359" fmla="*/ 474541 w 808720"/>
                  <a:gd name="connsiteY2359" fmla="*/ 15539 h 1047182"/>
                  <a:gd name="connsiteX2360" fmla="*/ 477927 w 808720"/>
                  <a:gd name="connsiteY2360" fmla="*/ 13930 h 1047182"/>
                  <a:gd name="connsiteX2361" fmla="*/ 479745 w 808720"/>
                  <a:gd name="connsiteY2361" fmla="*/ 13585 h 1047182"/>
                  <a:gd name="connsiteX2362" fmla="*/ 443699 w 808720"/>
                  <a:gd name="connsiteY2362" fmla="*/ 13236 h 1047182"/>
                  <a:gd name="connsiteX2363" fmla="*/ 442527 w 808720"/>
                  <a:gd name="connsiteY2363" fmla="*/ 13529 h 1047182"/>
                  <a:gd name="connsiteX2364" fmla="*/ 443355 w 808720"/>
                  <a:gd name="connsiteY2364" fmla="*/ 13274 h 1047182"/>
                  <a:gd name="connsiteX2365" fmla="*/ 404469 w 808720"/>
                  <a:gd name="connsiteY2365" fmla="*/ 13230 h 1047182"/>
                  <a:gd name="connsiteX2366" fmla="*/ 401026 w 808720"/>
                  <a:gd name="connsiteY2366" fmla="*/ 13860 h 1047182"/>
                  <a:gd name="connsiteX2367" fmla="*/ 403342 w 808720"/>
                  <a:gd name="connsiteY2367" fmla="*/ 13316 h 1047182"/>
                  <a:gd name="connsiteX2368" fmla="*/ 450170 w 808720"/>
                  <a:gd name="connsiteY2368" fmla="*/ 13228 h 1047182"/>
                  <a:gd name="connsiteX2369" fmla="*/ 448313 w 808720"/>
                  <a:gd name="connsiteY2369" fmla="*/ 13504 h 1047182"/>
                  <a:gd name="connsiteX2370" fmla="*/ 448421 w 808720"/>
                  <a:gd name="connsiteY2370" fmla="*/ 13436 h 1047182"/>
                  <a:gd name="connsiteX2371" fmla="*/ 398491 w 808720"/>
                  <a:gd name="connsiteY2371" fmla="*/ 13202 h 1047182"/>
                  <a:gd name="connsiteX2372" fmla="*/ 397276 w 808720"/>
                  <a:gd name="connsiteY2372" fmla="*/ 13523 h 1047182"/>
                  <a:gd name="connsiteX2373" fmla="*/ 395967 w 808720"/>
                  <a:gd name="connsiteY2373" fmla="*/ 13669 h 1047182"/>
                  <a:gd name="connsiteX2374" fmla="*/ 396837 w 808720"/>
                  <a:gd name="connsiteY2374" fmla="*/ 13423 h 1047182"/>
                  <a:gd name="connsiteX2375" fmla="*/ 411250 w 808720"/>
                  <a:gd name="connsiteY2375" fmla="*/ 13134 h 1047182"/>
                  <a:gd name="connsiteX2376" fmla="*/ 410992 w 808720"/>
                  <a:gd name="connsiteY2376" fmla="*/ 13249 h 1047182"/>
                  <a:gd name="connsiteX2377" fmla="*/ 409914 w 808720"/>
                  <a:gd name="connsiteY2377" fmla="*/ 13349 h 1047182"/>
                  <a:gd name="connsiteX2378" fmla="*/ 410721 w 808720"/>
                  <a:gd name="connsiteY2378" fmla="*/ 13174 h 1047182"/>
                  <a:gd name="connsiteX2379" fmla="*/ 538631 w 808720"/>
                  <a:gd name="connsiteY2379" fmla="*/ 13124 h 1047182"/>
                  <a:gd name="connsiteX2380" fmla="*/ 539051 w 808720"/>
                  <a:gd name="connsiteY2380" fmla="*/ 13331 h 1047182"/>
                  <a:gd name="connsiteX2381" fmla="*/ 539008 w 808720"/>
                  <a:gd name="connsiteY2381" fmla="*/ 13530 h 1047182"/>
                  <a:gd name="connsiteX2382" fmla="*/ 538574 w 808720"/>
                  <a:gd name="connsiteY2382" fmla="*/ 13218 h 1047182"/>
                  <a:gd name="connsiteX2383" fmla="*/ 443886 w 808720"/>
                  <a:gd name="connsiteY2383" fmla="*/ 13111 h 1047182"/>
                  <a:gd name="connsiteX2384" fmla="*/ 443355 w 808720"/>
                  <a:gd name="connsiteY2384" fmla="*/ 13274 h 1047182"/>
                  <a:gd name="connsiteX2385" fmla="*/ 442712 w 808720"/>
                  <a:gd name="connsiteY2385" fmla="*/ 13346 h 1047182"/>
                  <a:gd name="connsiteX2386" fmla="*/ 522529 w 808720"/>
                  <a:gd name="connsiteY2386" fmla="*/ 13109 h 1047182"/>
                  <a:gd name="connsiteX2387" fmla="*/ 520796 w 808720"/>
                  <a:gd name="connsiteY2387" fmla="*/ 15108 h 1047182"/>
                  <a:gd name="connsiteX2388" fmla="*/ 519483 w 808720"/>
                  <a:gd name="connsiteY2388" fmla="*/ 15393 h 1047182"/>
                  <a:gd name="connsiteX2389" fmla="*/ 533153 w 808720"/>
                  <a:gd name="connsiteY2389" fmla="*/ 13103 h 1047182"/>
                  <a:gd name="connsiteX2390" fmla="*/ 533100 w 808720"/>
                  <a:gd name="connsiteY2390" fmla="*/ 13737 h 1047182"/>
                  <a:gd name="connsiteX2391" fmla="*/ 531848 w 808720"/>
                  <a:gd name="connsiteY2391" fmla="*/ 14739 h 1047182"/>
                  <a:gd name="connsiteX2392" fmla="*/ 531952 w 808720"/>
                  <a:gd name="connsiteY2392" fmla="*/ 13392 h 1047182"/>
                  <a:gd name="connsiteX2393" fmla="*/ 532016 w 808720"/>
                  <a:gd name="connsiteY2393" fmla="*/ 13315 h 1047182"/>
                  <a:gd name="connsiteX2394" fmla="*/ 424504 w 808720"/>
                  <a:gd name="connsiteY2394" fmla="*/ 13099 h 1047182"/>
                  <a:gd name="connsiteX2395" fmla="*/ 421875 w 808720"/>
                  <a:gd name="connsiteY2395" fmla="*/ 13555 h 1047182"/>
                  <a:gd name="connsiteX2396" fmla="*/ 422389 w 808720"/>
                  <a:gd name="connsiteY2396" fmla="*/ 13417 h 1047182"/>
                  <a:gd name="connsiteX2397" fmla="*/ 539102 w 808720"/>
                  <a:gd name="connsiteY2397" fmla="*/ 13097 h 1047182"/>
                  <a:gd name="connsiteX2398" fmla="*/ 539400 w 808720"/>
                  <a:gd name="connsiteY2398" fmla="*/ 13255 h 1047182"/>
                  <a:gd name="connsiteX2399" fmla="*/ 539302 w 808720"/>
                  <a:gd name="connsiteY2399" fmla="*/ 13454 h 1047182"/>
                  <a:gd name="connsiteX2400" fmla="*/ 539051 w 808720"/>
                  <a:gd name="connsiteY2400" fmla="*/ 13331 h 1047182"/>
                  <a:gd name="connsiteX2401" fmla="*/ 424520 w 808720"/>
                  <a:gd name="connsiteY2401" fmla="*/ 13096 h 1047182"/>
                  <a:gd name="connsiteX2402" fmla="*/ 424516 w 808720"/>
                  <a:gd name="connsiteY2402" fmla="*/ 13097 h 1047182"/>
                  <a:gd name="connsiteX2403" fmla="*/ 424504 w 808720"/>
                  <a:gd name="connsiteY2403" fmla="*/ 13099 h 1047182"/>
                  <a:gd name="connsiteX2404" fmla="*/ 407563 w 808720"/>
                  <a:gd name="connsiteY2404" fmla="*/ 13083 h 1047182"/>
                  <a:gd name="connsiteX2405" fmla="*/ 406359 w 808720"/>
                  <a:gd name="connsiteY2405" fmla="*/ 13288 h 1047182"/>
                  <a:gd name="connsiteX2406" fmla="*/ 406885 w 808720"/>
                  <a:gd name="connsiteY2406" fmla="*/ 13177 h 1047182"/>
                  <a:gd name="connsiteX2407" fmla="*/ 399015 w 808720"/>
                  <a:gd name="connsiteY2407" fmla="*/ 13064 h 1047182"/>
                  <a:gd name="connsiteX2408" fmla="*/ 398948 w 808720"/>
                  <a:gd name="connsiteY2408" fmla="*/ 13081 h 1047182"/>
                  <a:gd name="connsiteX2409" fmla="*/ 397215 w 808720"/>
                  <a:gd name="connsiteY2409" fmla="*/ 13316 h 1047182"/>
                  <a:gd name="connsiteX2410" fmla="*/ 397719 w 808720"/>
                  <a:gd name="connsiteY2410" fmla="*/ 13174 h 1047182"/>
                  <a:gd name="connsiteX2411" fmla="*/ 479792 w 808720"/>
                  <a:gd name="connsiteY2411" fmla="*/ 13045 h 1047182"/>
                  <a:gd name="connsiteX2412" fmla="*/ 478966 w 808720"/>
                  <a:gd name="connsiteY2412" fmla="*/ 13437 h 1047182"/>
                  <a:gd name="connsiteX2413" fmla="*/ 478351 w 808720"/>
                  <a:gd name="connsiteY2413" fmla="*/ 13620 h 1047182"/>
                  <a:gd name="connsiteX2414" fmla="*/ 476027 w 808720"/>
                  <a:gd name="connsiteY2414" fmla="*/ 14092 h 1047182"/>
                  <a:gd name="connsiteX2415" fmla="*/ 474375 w 808720"/>
                  <a:gd name="connsiteY2415" fmla="*/ 14358 h 1047182"/>
                  <a:gd name="connsiteX2416" fmla="*/ 477086 w 808720"/>
                  <a:gd name="connsiteY2416" fmla="*/ 13524 h 1047182"/>
                  <a:gd name="connsiteX2417" fmla="*/ 410382 w 808720"/>
                  <a:gd name="connsiteY2417" fmla="*/ 13036 h 1047182"/>
                  <a:gd name="connsiteX2418" fmla="*/ 410009 w 808720"/>
                  <a:gd name="connsiteY2418" fmla="*/ 13139 h 1047182"/>
                  <a:gd name="connsiteX2419" fmla="*/ 408898 w 808720"/>
                  <a:gd name="connsiteY2419" fmla="*/ 13311 h 1047182"/>
                  <a:gd name="connsiteX2420" fmla="*/ 408445 w 808720"/>
                  <a:gd name="connsiteY2420" fmla="*/ 13346 h 1047182"/>
                  <a:gd name="connsiteX2421" fmla="*/ 407976 w 808720"/>
                  <a:gd name="connsiteY2421" fmla="*/ 13454 h 1047182"/>
                  <a:gd name="connsiteX2422" fmla="*/ 406755 w 808720"/>
                  <a:gd name="connsiteY2422" fmla="*/ 13643 h 1047182"/>
                  <a:gd name="connsiteX2423" fmla="*/ 405468 w 808720"/>
                  <a:gd name="connsiteY2423" fmla="*/ 13763 h 1047182"/>
                  <a:gd name="connsiteX2424" fmla="*/ 406961 w 808720"/>
                  <a:gd name="connsiteY2424" fmla="*/ 13397 h 1047182"/>
                  <a:gd name="connsiteX2425" fmla="*/ 407228 w 808720"/>
                  <a:gd name="connsiteY2425" fmla="*/ 13353 h 1047182"/>
                  <a:gd name="connsiteX2426" fmla="*/ 496772 w 808720"/>
                  <a:gd name="connsiteY2426" fmla="*/ 13017 h 1047182"/>
                  <a:gd name="connsiteX2427" fmla="*/ 495098 w 808720"/>
                  <a:gd name="connsiteY2427" fmla="*/ 13645 h 1047182"/>
                  <a:gd name="connsiteX2428" fmla="*/ 494016 w 808720"/>
                  <a:gd name="connsiteY2428" fmla="*/ 13838 h 1047182"/>
                  <a:gd name="connsiteX2429" fmla="*/ 493208 w 808720"/>
                  <a:gd name="connsiteY2429" fmla="*/ 13982 h 1047182"/>
                  <a:gd name="connsiteX2430" fmla="*/ 495819 w 808720"/>
                  <a:gd name="connsiteY2430" fmla="*/ 13176 h 1047182"/>
                  <a:gd name="connsiteX2431" fmla="*/ 496657 w 808720"/>
                  <a:gd name="connsiteY2431" fmla="*/ 13036 h 1047182"/>
                  <a:gd name="connsiteX2432" fmla="*/ 404702 w 808720"/>
                  <a:gd name="connsiteY2432" fmla="*/ 12997 h 1047182"/>
                  <a:gd name="connsiteX2433" fmla="*/ 403342 w 808720"/>
                  <a:gd name="connsiteY2433" fmla="*/ 13316 h 1047182"/>
                  <a:gd name="connsiteX2434" fmla="*/ 402962 w 808720"/>
                  <a:gd name="connsiteY2434" fmla="*/ 13346 h 1047182"/>
                  <a:gd name="connsiteX2435" fmla="*/ 401240 w 808720"/>
                  <a:gd name="connsiteY2435" fmla="*/ 13751 h 1047182"/>
                  <a:gd name="connsiteX2436" fmla="*/ 402080 w 808720"/>
                  <a:gd name="connsiteY2436" fmla="*/ 13436 h 1047182"/>
                  <a:gd name="connsiteX2437" fmla="*/ 474251 w 808720"/>
                  <a:gd name="connsiteY2437" fmla="*/ 12988 h 1047182"/>
                  <a:gd name="connsiteX2438" fmla="*/ 471437 w 808720"/>
                  <a:gd name="connsiteY2438" fmla="*/ 13650 h 1047182"/>
                  <a:gd name="connsiteX2439" fmla="*/ 468339 w 808720"/>
                  <a:gd name="connsiteY2439" fmla="*/ 14004 h 1047182"/>
                  <a:gd name="connsiteX2440" fmla="*/ 482984 w 808720"/>
                  <a:gd name="connsiteY2440" fmla="*/ 12970 h 1047182"/>
                  <a:gd name="connsiteX2441" fmla="*/ 481582 w 808720"/>
                  <a:gd name="connsiteY2441" fmla="*/ 13236 h 1047182"/>
                  <a:gd name="connsiteX2442" fmla="*/ 481711 w 808720"/>
                  <a:gd name="connsiteY2442" fmla="*/ 13175 h 1047182"/>
                  <a:gd name="connsiteX2443" fmla="*/ 407877 w 808720"/>
                  <a:gd name="connsiteY2443" fmla="*/ 12969 h 1047182"/>
                  <a:gd name="connsiteX2444" fmla="*/ 406885 w 808720"/>
                  <a:gd name="connsiteY2444" fmla="*/ 13177 h 1047182"/>
                  <a:gd name="connsiteX2445" fmla="*/ 401504 w 808720"/>
                  <a:gd name="connsiteY2445" fmla="*/ 13928 h 1047182"/>
                  <a:gd name="connsiteX2446" fmla="*/ 401443 w 808720"/>
                  <a:gd name="connsiteY2446" fmla="*/ 13934 h 1047182"/>
                  <a:gd name="connsiteX2447" fmla="*/ 406411 w 808720"/>
                  <a:gd name="connsiteY2447" fmla="*/ 13081 h 1047182"/>
                  <a:gd name="connsiteX2448" fmla="*/ 535438 w 808720"/>
                  <a:gd name="connsiteY2448" fmla="*/ 12946 h 1047182"/>
                  <a:gd name="connsiteX2449" fmla="*/ 536383 w 808720"/>
                  <a:gd name="connsiteY2449" fmla="*/ 13427 h 1047182"/>
                  <a:gd name="connsiteX2450" fmla="*/ 537266 w 808720"/>
                  <a:gd name="connsiteY2450" fmla="*/ 15414 h 1047182"/>
                  <a:gd name="connsiteX2451" fmla="*/ 536934 w 808720"/>
                  <a:gd name="connsiteY2451" fmla="*/ 15971 h 1047182"/>
                  <a:gd name="connsiteX2452" fmla="*/ 535590 w 808720"/>
                  <a:gd name="connsiteY2452" fmla="*/ 13293 h 1047182"/>
                  <a:gd name="connsiteX2453" fmla="*/ 400425 w 808720"/>
                  <a:gd name="connsiteY2453" fmla="*/ 12944 h 1047182"/>
                  <a:gd name="connsiteX2454" fmla="*/ 398491 w 808720"/>
                  <a:gd name="connsiteY2454" fmla="*/ 13202 h 1047182"/>
                  <a:gd name="connsiteX2455" fmla="*/ 398948 w 808720"/>
                  <a:gd name="connsiteY2455" fmla="*/ 13081 h 1047182"/>
                  <a:gd name="connsiteX2456" fmla="*/ 399185 w 808720"/>
                  <a:gd name="connsiteY2456" fmla="*/ 13049 h 1047182"/>
                  <a:gd name="connsiteX2457" fmla="*/ 408817 w 808720"/>
                  <a:gd name="connsiteY2457" fmla="*/ 12897 h 1047182"/>
                  <a:gd name="connsiteX2458" fmla="*/ 408469 w 808720"/>
                  <a:gd name="connsiteY2458" fmla="*/ 12956 h 1047182"/>
                  <a:gd name="connsiteX2459" fmla="*/ 407563 w 808720"/>
                  <a:gd name="connsiteY2459" fmla="*/ 13083 h 1047182"/>
                  <a:gd name="connsiteX2460" fmla="*/ 408521 w 808720"/>
                  <a:gd name="connsiteY2460" fmla="*/ 12920 h 1047182"/>
                  <a:gd name="connsiteX2461" fmla="*/ 440924 w 808720"/>
                  <a:gd name="connsiteY2461" fmla="*/ 12896 h 1047182"/>
                  <a:gd name="connsiteX2462" fmla="*/ 437291 w 808720"/>
                  <a:gd name="connsiteY2462" fmla="*/ 13948 h 1047182"/>
                  <a:gd name="connsiteX2463" fmla="*/ 432295 w 808720"/>
                  <a:gd name="connsiteY2463" fmla="*/ 14503 h 1047182"/>
                  <a:gd name="connsiteX2464" fmla="*/ 432983 w 808720"/>
                  <a:gd name="connsiteY2464" fmla="*/ 14197 h 1047182"/>
                  <a:gd name="connsiteX2465" fmla="*/ 411789 w 808720"/>
                  <a:gd name="connsiteY2465" fmla="*/ 12894 h 1047182"/>
                  <a:gd name="connsiteX2466" fmla="*/ 411579 w 808720"/>
                  <a:gd name="connsiteY2466" fmla="*/ 12988 h 1047182"/>
                  <a:gd name="connsiteX2467" fmla="*/ 410721 w 808720"/>
                  <a:gd name="connsiteY2467" fmla="*/ 13174 h 1047182"/>
                  <a:gd name="connsiteX2468" fmla="*/ 409573 w 808720"/>
                  <a:gd name="connsiteY2468" fmla="*/ 13260 h 1047182"/>
                  <a:gd name="connsiteX2469" fmla="*/ 410009 w 808720"/>
                  <a:gd name="connsiteY2469" fmla="*/ 13139 h 1047182"/>
                  <a:gd name="connsiteX2470" fmla="*/ 411227 w 808720"/>
                  <a:gd name="connsiteY2470" fmla="*/ 12951 h 1047182"/>
                  <a:gd name="connsiteX2471" fmla="*/ 409085 w 808720"/>
                  <a:gd name="connsiteY2471" fmla="*/ 12877 h 1047182"/>
                  <a:gd name="connsiteX2472" fmla="*/ 407251 w 808720"/>
                  <a:gd name="connsiteY2472" fmla="*/ 13326 h 1047182"/>
                  <a:gd name="connsiteX2473" fmla="*/ 406100 w 808720"/>
                  <a:gd name="connsiteY2473" fmla="*/ 13466 h 1047182"/>
                  <a:gd name="connsiteX2474" fmla="*/ 404971 w 808720"/>
                  <a:gd name="connsiteY2474" fmla="*/ 13579 h 1047182"/>
                  <a:gd name="connsiteX2475" fmla="*/ 405617 w 808720"/>
                  <a:gd name="connsiteY2475" fmla="*/ 13444 h 1047182"/>
                  <a:gd name="connsiteX2476" fmla="*/ 408469 w 808720"/>
                  <a:gd name="connsiteY2476" fmla="*/ 12956 h 1047182"/>
                  <a:gd name="connsiteX2477" fmla="*/ 408991 w 808720"/>
                  <a:gd name="connsiteY2477" fmla="*/ 12883 h 1047182"/>
                  <a:gd name="connsiteX2478" fmla="*/ 559414 w 808720"/>
                  <a:gd name="connsiteY2478" fmla="*/ 12863 h 1047182"/>
                  <a:gd name="connsiteX2479" fmla="*/ 564431 w 808720"/>
                  <a:gd name="connsiteY2479" fmla="*/ 14168 h 1047182"/>
                  <a:gd name="connsiteX2480" fmla="*/ 564660 w 808720"/>
                  <a:gd name="connsiteY2480" fmla="*/ 14427 h 1047182"/>
                  <a:gd name="connsiteX2481" fmla="*/ 562700 w 808720"/>
                  <a:gd name="connsiteY2481" fmla="*/ 14887 h 1047182"/>
                  <a:gd name="connsiteX2482" fmla="*/ 562512 w 808720"/>
                  <a:gd name="connsiteY2482" fmla="*/ 14716 h 1047182"/>
                  <a:gd name="connsiteX2483" fmla="*/ 552408 w 808720"/>
                  <a:gd name="connsiteY2483" fmla="*/ 12849 h 1047182"/>
                  <a:gd name="connsiteX2484" fmla="*/ 555248 w 808720"/>
                  <a:gd name="connsiteY2484" fmla="*/ 16636 h 1047182"/>
                  <a:gd name="connsiteX2485" fmla="*/ 554395 w 808720"/>
                  <a:gd name="connsiteY2485" fmla="*/ 16837 h 1047182"/>
                  <a:gd name="connsiteX2486" fmla="*/ 552919 w 808720"/>
                  <a:gd name="connsiteY2486" fmla="*/ 14993 h 1047182"/>
                  <a:gd name="connsiteX2487" fmla="*/ 552918 w 808720"/>
                  <a:gd name="connsiteY2487" fmla="*/ 14992 h 1047182"/>
                  <a:gd name="connsiteX2488" fmla="*/ 552917 w 808720"/>
                  <a:gd name="connsiteY2488" fmla="*/ 14990 h 1047182"/>
                  <a:gd name="connsiteX2489" fmla="*/ 552917 w 808720"/>
                  <a:gd name="connsiteY2489" fmla="*/ 14991 h 1047182"/>
                  <a:gd name="connsiteX2490" fmla="*/ 552919 w 808720"/>
                  <a:gd name="connsiteY2490" fmla="*/ 14993 h 1047182"/>
                  <a:gd name="connsiteX2491" fmla="*/ 554018 w 808720"/>
                  <a:gd name="connsiteY2491" fmla="*/ 16925 h 1047182"/>
                  <a:gd name="connsiteX2492" fmla="*/ 553899 w 808720"/>
                  <a:gd name="connsiteY2492" fmla="*/ 16953 h 1047182"/>
                  <a:gd name="connsiteX2493" fmla="*/ 552917 w 808720"/>
                  <a:gd name="connsiteY2493" fmla="*/ 17184 h 1047182"/>
                  <a:gd name="connsiteX2494" fmla="*/ 552813 w 808720"/>
                  <a:gd name="connsiteY2494" fmla="*/ 19899 h 1047182"/>
                  <a:gd name="connsiteX2495" fmla="*/ 548538 w 808720"/>
                  <a:gd name="connsiteY2495" fmla="*/ 15210 h 1047182"/>
                  <a:gd name="connsiteX2496" fmla="*/ 548531 w 808720"/>
                  <a:gd name="connsiteY2496" fmla="*/ 14990 h 1047182"/>
                  <a:gd name="connsiteX2497" fmla="*/ 551968 w 808720"/>
                  <a:gd name="connsiteY2497" fmla="*/ 13091 h 1047182"/>
                  <a:gd name="connsiteX2498" fmla="*/ 424576 w 808720"/>
                  <a:gd name="connsiteY2498" fmla="*/ 12831 h 1047182"/>
                  <a:gd name="connsiteX2499" fmla="*/ 424511 w 808720"/>
                  <a:gd name="connsiteY2499" fmla="*/ 12849 h 1047182"/>
                  <a:gd name="connsiteX2500" fmla="*/ 418826 w 808720"/>
                  <a:gd name="connsiteY2500" fmla="*/ 13954 h 1047182"/>
                  <a:gd name="connsiteX2501" fmla="*/ 417677 w 808720"/>
                  <a:gd name="connsiteY2501" fmla="*/ 14127 h 1047182"/>
                  <a:gd name="connsiteX2502" fmla="*/ 418395 w 808720"/>
                  <a:gd name="connsiteY2502" fmla="*/ 13943 h 1047182"/>
                  <a:gd name="connsiteX2503" fmla="*/ 422018 w 808720"/>
                  <a:gd name="connsiteY2503" fmla="*/ 13230 h 1047182"/>
                  <a:gd name="connsiteX2504" fmla="*/ 542081 w 808720"/>
                  <a:gd name="connsiteY2504" fmla="*/ 12807 h 1047182"/>
                  <a:gd name="connsiteX2505" fmla="*/ 542126 w 808720"/>
                  <a:gd name="connsiteY2505" fmla="*/ 12823 h 1047182"/>
                  <a:gd name="connsiteX2506" fmla="*/ 543322 w 808720"/>
                  <a:gd name="connsiteY2506" fmla="*/ 15051 h 1047182"/>
                  <a:gd name="connsiteX2507" fmla="*/ 543211 w 808720"/>
                  <a:gd name="connsiteY2507" fmla="*/ 15376 h 1047182"/>
                  <a:gd name="connsiteX2508" fmla="*/ 542170 w 808720"/>
                  <a:gd name="connsiteY2508" fmla="*/ 14864 h 1047182"/>
                  <a:gd name="connsiteX2509" fmla="*/ 541946 w 808720"/>
                  <a:gd name="connsiteY2509" fmla="*/ 14362 h 1047182"/>
                  <a:gd name="connsiteX2510" fmla="*/ 478899 w 808720"/>
                  <a:gd name="connsiteY2510" fmla="*/ 12797 h 1047182"/>
                  <a:gd name="connsiteX2511" fmla="*/ 475951 w 808720"/>
                  <a:gd name="connsiteY2511" fmla="*/ 13583 h 1047182"/>
                  <a:gd name="connsiteX2512" fmla="*/ 474132 w 808720"/>
                  <a:gd name="connsiteY2512" fmla="*/ 13867 h 1047182"/>
                  <a:gd name="connsiteX2513" fmla="*/ 476277 w 808720"/>
                  <a:gd name="connsiteY2513" fmla="*/ 13097 h 1047182"/>
                  <a:gd name="connsiteX2514" fmla="*/ 403784 w 808720"/>
                  <a:gd name="connsiteY2514" fmla="*/ 12797 h 1047182"/>
                  <a:gd name="connsiteX2515" fmla="*/ 402436 w 808720"/>
                  <a:gd name="connsiteY2515" fmla="*/ 13303 h 1047182"/>
                  <a:gd name="connsiteX2516" fmla="*/ 398440 w 808720"/>
                  <a:gd name="connsiteY2516" fmla="*/ 14046 h 1047182"/>
                  <a:gd name="connsiteX2517" fmla="*/ 393477 w 808720"/>
                  <a:gd name="connsiteY2517" fmla="*/ 14878 h 1047182"/>
                  <a:gd name="connsiteX2518" fmla="*/ 392270 w 808720"/>
                  <a:gd name="connsiteY2518" fmla="*/ 14990 h 1047182"/>
                  <a:gd name="connsiteX2519" fmla="*/ 391551 w 808720"/>
                  <a:gd name="connsiteY2519" fmla="*/ 15201 h 1047182"/>
                  <a:gd name="connsiteX2520" fmla="*/ 391174 w 808720"/>
                  <a:gd name="connsiteY2520" fmla="*/ 15264 h 1047182"/>
                  <a:gd name="connsiteX2521" fmla="*/ 391058 w 808720"/>
                  <a:gd name="connsiteY2521" fmla="*/ 15296 h 1047182"/>
                  <a:gd name="connsiteX2522" fmla="*/ 390142 w 808720"/>
                  <a:gd name="connsiteY2522" fmla="*/ 15408 h 1047182"/>
                  <a:gd name="connsiteX2523" fmla="*/ 397276 w 808720"/>
                  <a:gd name="connsiteY2523" fmla="*/ 13523 h 1047182"/>
                  <a:gd name="connsiteX2524" fmla="*/ 409424 w 808720"/>
                  <a:gd name="connsiteY2524" fmla="*/ 12793 h 1047182"/>
                  <a:gd name="connsiteX2525" fmla="*/ 409140 w 808720"/>
                  <a:gd name="connsiteY2525" fmla="*/ 12863 h 1047182"/>
                  <a:gd name="connsiteX2526" fmla="*/ 408991 w 808720"/>
                  <a:gd name="connsiteY2526" fmla="*/ 12883 h 1047182"/>
                  <a:gd name="connsiteX2527" fmla="*/ 408817 w 808720"/>
                  <a:gd name="connsiteY2527" fmla="*/ 12897 h 1047182"/>
                  <a:gd name="connsiteX2528" fmla="*/ 535336 w 808720"/>
                  <a:gd name="connsiteY2528" fmla="*/ 12786 h 1047182"/>
                  <a:gd name="connsiteX2529" fmla="*/ 535372 w 808720"/>
                  <a:gd name="connsiteY2529" fmla="*/ 12797 h 1047182"/>
                  <a:gd name="connsiteX2530" fmla="*/ 535438 w 808720"/>
                  <a:gd name="connsiteY2530" fmla="*/ 12946 h 1047182"/>
                  <a:gd name="connsiteX2531" fmla="*/ 535409 w 808720"/>
                  <a:gd name="connsiteY2531" fmla="*/ 12931 h 1047182"/>
                  <a:gd name="connsiteX2532" fmla="*/ 453269 w 808720"/>
                  <a:gd name="connsiteY2532" fmla="*/ 12768 h 1047182"/>
                  <a:gd name="connsiteX2533" fmla="*/ 452273 w 808720"/>
                  <a:gd name="connsiteY2533" fmla="*/ 12978 h 1047182"/>
                  <a:gd name="connsiteX2534" fmla="*/ 450170 w 808720"/>
                  <a:gd name="connsiteY2534" fmla="*/ 13228 h 1047182"/>
                  <a:gd name="connsiteX2535" fmla="*/ 434449 w 808720"/>
                  <a:gd name="connsiteY2535" fmla="*/ 12755 h 1047182"/>
                  <a:gd name="connsiteX2536" fmla="*/ 411823 w 808720"/>
                  <a:gd name="connsiteY2536" fmla="*/ 16778 h 1047182"/>
                  <a:gd name="connsiteX2537" fmla="*/ 408170 w 808720"/>
                  <a:gd name="connsiteY2537" fmla="*/ 17184 h 1047182"/>
                  <a:gd name="connsiteX2538" fmla="*/ 409935 w 808720"/>
                  <a:gd name="connsiteY2538" fmla="*/ 16742 h 1047182"/>
                  <a:gd name="connsiteX2539" fmla="*/ 418983 w 808720"/>
                  <a:gd name="connsiteY2539" fmla="*/ 14823 h 1047182"/>
                  <a:gd name="connsiteX2540" fmla="*/ 433288 w 808720"/>
                  <a:gd name="connsiteY2540" fmla="*/ 12882 h 1047182"/>
                  <a:gd name="connsiteX2541" fmla="*/ 481276 w 808720"/>
                  <a:gd name="connsiteY2541" fmla="*/ 12751 h 1047182"/>
                  <a:gd name="connsiteX2542" fmla="*/ 481020 w 808720"/>
                  <a:gd name="connsiteY2542" fmla="*/ 12827 h 1047182"/>
                  <a:gd name="connsiteX2543" fmla="*/ 479792 w 808720"/>
                  <a:gd name="connsiteY2543" fmla="*/ 13045 h 1047182"/>
                  <a:gd name="connsiteX2544" fmla="*/ 479985 w 808720"/>
                  <a:gd name="connsiteY2544" fmla="*/ 12953 h 1047182"/>
                  <a:gd name="connsiteX2545" fmla="*/ 535051 w 808720"/>
                  <a:gd name="connsiteY2545" fmla="*/ 12749 h 1047182"/>
                  <a:gd name="connsiteX2546" fmla="*/ 535409 w 808720"/>
                  <a:gd name="connsiteY2546" fmla="*/ 12931 h 1047182"/>
                  <a:gd name="connsiteX2547" fmla="*/ 535590 w 808720"/>
                  <a:gd name="connsiteY2547" fmla="*/ 13293 h 1047182"/>
                  <a:gd name="connsiteX2548" fmla="*/ 536839 w 808720"/>
                  <a:gd name="connsiteY2548" fmla="*/ 16131 h 1047182"/>
                  <a:gd name="connsiteX2549" fmla="*/ 535442 w 808720"/>
                  <a:gd name="connsiteY2549" fmla="*/ 18475 h 1047182"/>
                  <a:gd name="connsiteX2550" fmla="*/ 531193 w 808720"/>
                  <a:gd name="connsiteY2550" fmla="*/ 23255 h 1047182"/>
                  <a:gd name="connsiteX2551" fmla="*/ 531318 w 808720"/>
                  <a:gd name="connsiteY2551" fmla="*/ 21626 h 1047182"/>
                  <a:gd name="connsiteX2552" fmla="*/ 532630 w 808720"/>
                  <a:gd name="connsiteY2552" fmla="*/ 19377 h 1047182"/>
                  <a:gd name="connsiteX2553" fmla="*/ 533100 w 808720"/>
                  <a:gd name="connsiteY2553" fmla="*/ 13737 h 1047182"/>
                  <a:gd name="connsiteX2554" fmla="*/ 534118 w 808720"/>
                  <a:gd name="connsiteY2554" fmla="*/ 12923 h 1047182"/>
                  <a:gd name="connsiteX2555" fmla="*/ 412163 w 808720"/>
                  <a:gd name="connsiteY2555" fmla="*/ 12728 h 1047182"/>
                  <a:gd name="connsiteX2556" fmla="*/ 411895 w 808720"/>
                  <a:gd name="connsiteY2556" fmla="*/ 12847 h 1047182"/>
                  <a:gd name="connsiteX2557" fmla="*/ 411227 w 808720"/>
                  <a:gd name="connsiteY2557" fmla="*/ 12951 h 1047182"/>
                  <a:gd name="connsiteX2558" fmla="*/ 410382 w 808720"/>
                  <a:gd name="connsiteY2558" fmla="*/ 13036 h 1047182"/>
                  <a:gd name="connsiteX2559" fmla="*/ 410964 w 808720"/>
                  <a:gd name="connsiteY2559" fmla="*/ 12874 h 1047182"/>
                  <a:gd name="connsiteX2560" fmla="*/ 492982 w 808720"/>
                  <a:gd name="connsiteY2560" fmla="*/ 12726 h 1047182"/>
                  <a:gd name="connsiteX2561" fmla="*/ 489974 w 808720"/>
                  <a:gd name="connsiteY2561" fmla="*/ 14093 h 1047182"/>
                  <a:gd name="connsiteX2562" fmla="*/ 489420 w 808720"/>
                  <a:gd name="connsiteY2562" fmla="*/ 14217 h 1047182"/>
                  <a:gd name="connsiteX2563" fmla="*/ 488875 w 808720"/>
                  <a:gd name="connsiteY2563" fmla="*/ 14333 h 1047182"/>
                  <a:gd name="connsiteX2564" fmla="*/ 482852 w 808720"/>
                  <a:gd name="connsiteY2564" fmla="*/ 15337 h 1047182"/>
                  <a:gd name="connsiteX2565" fmla="*/ 485127 w 808720"/>
                  <a:gd name="connsiteY2565" fmla="*/ 14303 h 1047182"/>
                  <a:gd name="connsiteX2566" fmla="*/ 485753 w 808720"/>
                  <a:gd name="connsiteY2566" fmla="*/ 14168 h 1047182"/>
                  <a:gd name="connsiteX2567" fmla="*/ 485896 w 808720"/>
                  <a:gd name="connsiteY2567" fmla="*/ 14075 h 1047182"/>
                  <a:gd name="connsiteX2568" fmla="*/ 535295 w 808720"/>
                  <a:gd name="connsiteY2568" fmla="*/ 12704 h 1047182"/>
                  <a:gd name="connsiteX2569" fmla="*/ 535336 w 808720"/>
                  <a:gd name="connsiteY2569" fmla="*/ 12786 h 1047182"/>
                  <a:gd name="connsiteX2570" fmla="*/ 535157 w 808720"/>
                  <a:gd name="connsiteY2570" fmla="*/ 12730 h 1047182"/>
                  <a:gd name="connsiteX2571" fmla="*/ 477409 w 808720"/>
                  <a:gd name="connsiteY2571" fmla="*/ 12690 h 1047182"/>
                  <a:gd name="connsiteX2572" fmla="*/ 476277 w 808720"/>
                  <a:gd name="connsiteY2572" fmla="*/ 13097 h 1047182"/>
                  <a:gd name="connsiteX2573" fmla="*/ 472989 w 808720"/>
                  <a:gd name="connsiteY2573" fmla="*/ 13473 h 1047182"/>
                  <a:gd name="connsiteX2574" fmla="*/ 411668 w 808720"/>
                  <a:gd name="connsiteY2574" fmla="*/ 12678 h 1047182"/>
                  <a:gd name="connsiteX2575" fmla="*/ 410964 w 808720"/>
                  <a:gd name="connsiteY2575" fmla="*/ 12874 h 1047182"/>
                  <a:gd name="connsiteX2576" fmla="*/ 407767 w 808720"/>
                  <a:gd name="connsiteY2576" fmla="*/ 13263 h 1047182"/>
                  <a:gd name="connsiteX2577" fmla="*/ 410962 w 808720"/>
                  <a:gd name="connsiteY2577" fmla="*/ 12733 h 1047182"/>
                  <a:gd name="connsiteX2578" fmla="*/ 459227 w 808720"/>
                  <a:gd name="connsiteY2578" fmla="*/ 12676 h 1047182"/>
                  <a:gd name="connsiteX2579" fmla="*/ 457120 w 808720"/>
                  <a:gd name="connsiteY2579" fmla="*/ 13777 h 1047182"/>
                  <a:gd name="connsiteX2580" fmla="*/ 449840 w 808720"/>
                  <a:gd name="connsiteY2580" fmla="*/ 14990 h 1047182"/>
                  <a:gd name="connsiteX2581" fmla="*/ 456794 w 808720"/>
                  <a:gd name="connsiteY2581" fmla="*/ 13947 h 1047182"/>
                  <a:gd name="connsiteX2582" fmla="*/ 455553 w 808720"/>
                  <a:gd name="connsiteY2582" fmla="*/ 14596 h 1047182"/>
                  <a:gd name="connsiteX2583" fmla="*/ 446518 w 808720"/>
                  <a:gd name="connsiteY2583" fmla="*/ 16498 h 1047182"/>
                  <a:gd name="connsiteX2584" fmla="*/ 442822 w 808720"/>
                  <a:gd name="connsiteY2584" fmla="*/ 16920 h 1047182"/>
                  <a:gd name="connsiteX2585" fmla="*/ 446331 w 808720"/>
                  <a:gd name="connsiteY2585" fmla="*/ 14737 h 1047182"/>
                  <a:gd name="connsiteX2586" fmla="*/ 453083 w 808720"/>
                  <a:gd name="connsiteY2586" fmla="*/ 13560 h 1047182"/>
                  <a:gd name="connsiteX2587" fmla="*/ 413052 w 808720"/>
                  <a:gd name="connsiteY2587" fmla="*/ 12668 h 1047182"/>
                  <a:gd name="connsiteX2588" fmla="*/ 412201 w 808720"/>
                  <a:gd name="connsiteY2588" fmla="*/ 12853 h 1047182"/>
                  <a:gd name="connsiteX2589" fmla="*/ 411789 w 808720"/>
                  <a:gd name="connsiteY2589" fmla="*/ 12894 h 1047182"/>
                  <a:gd name="connsiteX2590" fmla="*/ 411895 w 808720"/>
                  <a:gd name="connsiteY2590" fmla="*/ 12847 h 1047182"/>
                  <a:gd name="connsiteX2591" fmla="*/ 536034 w 808720"/>
                  <a:gd name="connsiteY2591" fmla="*/ 12641 h 1047182"/>
                  <a:gd name="connsiteX2592" fmla="*/ 537495 w 808720"/>
                  <a:gd name="connsiteY2592" fmla="*/ 13636 h 1047182"/>
                  <a:gd name="connsiteX2593" fmla="*/ 537467 w 808720"/>
                  <a:gd name="connsiteY2593" fmla="*/ 13978 h 1047182"/>
                  <a:gd name="connsiteX2594" fmla="*/ 536383 w 808720"/>
                  <a:gd name="connsiteY2594" fmla="*/ 13427 h 1047182"/>
                  <a:gd name="connsiteX2595" fmla="*/ 517984 w 808720"/>
                  <a:gd name="connsiteY2595" fmla="*/ 12640 h 1047182"/>
                  <a:gd name="connsiteX2596" fmla="*/ 516760 w 808720"/>
                  <a:gd name="connsiteY2596" fmla="*/ 13864 h 1047182"/>
                  <a:gd name="connsiteX2597" fmla="*/ 516420 w 808720"/>
                  <a:gd name="connsiteY2597" fmla="*/ 13995 h 1047182"/>
                  <a:gd name="connsiteX2598" fmla="*/ 517448 w 808720"/>
                  <a:gd name="connsiteY2598" fmla="*/ 12993 h 1047182"/>
                  <a:gd name="connsiteX2599" fmla="*/ 406232 w 808720"/>
                  <a:gd name="connsiteY2599" fmla="*/ 12638 h 1047182"/>
                  <a:gd name="connsiteX2600" fmla="*/ 405225 w 808720"/>
                  <a:gd name="connsiteY2600" fmla="*/ 12874 h 1047182"/>
                  <a:gd name="connsiteX2601" fmla="*/ 402140 w 808720"/>
                  <a:gd name="connsiteY2601" fmla="*/ 13414 h 1047182"/>
                  <a:gd name="connsiteX2602" fmla="*/ 402436 w 808720"/>
                  <a:gd name="connsiteY2602" fmla="*/ 13303 h 1047182"/>
                  <a:gd name="connsiteX2603" fmla="*/ 405893 w 808720"/>
                  <a:gd name="connsiteY2603" fmla="*/ 12660 h 1047182"/>
                  <a:gd name="connsiteX2604" fmla="*/ 497568 w 808720"/>
                  <a:gd name="connsiteY2604" fmla="*/ 12636 h 1047182"/>
                  <a:gd name="connsiteX2605" fmla="*/ 495819 w 808720"/>
                  <a:gd name="connsiteY2605" fmla="*/ 13176 h 1047182"/>
                  <a:gd name="connsiteX2606" fmla="*/ 489777 w 808720"/>
                  <a:gd name="connsiteY2606" fmla="*/ 14183 h 1047182"/>
                  <a:gd name="connsiteX2607" fmla="*/ 489888 w 808720"/>
                  <a:gd name="connsiteY2607" fmla="*/ 14132 h 1047182"/>
                  <a:gd name="connsiteX2608" fmla="*/ 491501 w 808720"/>
                  <a:gd name="connsiteY2608" fmla="*/ 13774 h 1047182"/>
                  <a:gd name="connsiteX2609" fmla="*/ 494799 w 808720"/>
                  <a:gd name="connsiteY2609" fmla="*/ 13071 h 1047182"/>
                  <a:gd name="connsiteX2610" fmla="*/ 526150 w 808720"/>
                  <a:gd name="connsiteY2610" fmla="*/ 12628 h 1047182"/>
                  <a:gd name="connsiteX2611" fmla="*/ 526155 w 808720"/>
                  <a:gd name="connsiteY2611" fmla="*/ 12631 h 1047182"/>
                  <a:gd name="connsiteX2612" fmla="*/ 525206 w 808720"/>
                  <a:gd name="connsiteY2612" fmla="*/ 14149 h 1047182"/>
                  <a:gd name="connsiteX2613" fmla="*/ 522711 w 808720"/>
                  <a:gd name="connsiteY2613" fmla="*/ 14692 h 1047182"/>
                  <a:gd name="connsiteX2614" fmla="*/ 435257 w 808720"/>
                  <a:gd name="connsiteY2614" fmla="*/ 12614 h 1047182"/>
                  <a:gd name="connsiteX2615" fmla="*/ 435027 w 808720"/>
                  <a:gd name="connsiteY2615" fmla="*/ 12693 h 1047182"/>
                  <a:gd name="connsiteX2616" fmla="*/ 434449 w 808720"/>
                  <a:gd name="connsiteY2616" fmla="*/ 12755 h 1047182"/>
                  <a:gd name="connsiteX2617" fmla="*/ 435193 w 808720"/>
                  <a:gd name="connsiteY2617" fmla="*/ 12623 h 1047182"/>
                  <a:gd name="connsiteX2618" fmla="*/ 534779 w 808720"/>
                  <a:gd name="connsiteY2618" fmla="*/ 12611 h 1047182"/>
                  <a:gd name="connsiteX2619" fmla="*/ 535157 w 808720"/>
                  <a:gd name="connsiteY2619" fmla="*/ 12730 h 1047182"/>
                  <a:gd name="connsiteX2620" fmla="*/ 535051 w 808720"/>
                  <a:gd name="connsiteY2620" fmla="*/ 12749 h 1047182"/>
                  <a:gd name="connsiteX2621" fmla="*/ 539715 w 808720"/>
                  <a:gd name="connsiteY2621" fmla="*/ 12610 h 1047182"/>
                  <a:gd name="connsiteX2622" fmla="*/ 540354 w 808720"/>
                  <a:gd name="connsiteY2622" fmla="*/ 13414 h 1047182"/>
                  <a:gd name="connsiteX2623" fmla="*/ 540438 w 808720"/>
                  <a:gd name="connsiteY2623" fmla="*/ 13807 h 1047182"/>
                  <a:gd name="connsiteX2624" fmla="*/ 539400 w 808720"/>
                  <a:gd name="connsiteY2624" fmla="*/ 13255 h 1047182"/>
                  <a:gd name="connsiteX2625" fmla="*/ 501027 w 808720"/>
                  <a:gd name="connsiteY2625" fmla="*/ 12586 h 1047182"/>
                  <a:gd name="connsiteX2626" fmla="*/ 496598 w 808720"/>
                  <a:gd name="connsiteY2626" fmla="*/ 14661 h 1047182"/>
                  <a:gd name="connsiteX2627" fmla="*/ 487123 w 808720"/>
                  <a:gd name="connsiteY2627" fmla="*/ 16635 h 1047182"/>
                  <a:gd name="connsiteX2628" fmla="*/ 491510 w 808720"/>
                  <a:gd name="connsiteY2628" fmla="*/ 14990 h 1047182"/>
                  <a:gd name="connsiteX2629" fmla="*/ 495098 w 808720"/>
                  <a:gd name="connsiteY2629" fmla="*/ 13645 h 1047182"/>
                  <a:gd name="connsiteX2630" fmla="*/ 480761 w 808720"/>
                  <a:gd name="connsiteY2630" fmla="*/ 12584 h 1047182"/>
                  <a:gd name="connsiteX2631" fmla="*/ 479985 w 808720"/>
                  <a:gd name="connsiteY2631" fmla="*/ 12953 h 1047182"/>
                  <a:gd name="connsiteX2632" fmla="*/ 477865 w 808720"/>
                  <a:gd name="connsiteY2632" fmla="*/ 13284 h 1047182"/>
                  <a:gd name="connsiteX2633" fmla="*/ 479772 w 808720"/>
                  <a:gd name="connsiteY2633" fmla="*/ 12697 h 1047182"/>
                  <a:gd name="connsiteX2634" fmla="*/ 536003 w 808720"/>
                  <a:gd name="connsiteY2634" fmla="*/ 12572 h 1047182"/>
                  <a:gd name="connsiteX2635" fmla="*/ 536034 w 808720"/>
                  <a:gd name="connsiteY2635" fmla="*/ 12641 h 1047182"/>
                  <a:gd name="connsiteX2636" fmla="*/ 535948 w 808720"/>
                  <a:gd name="connsiteY2636" fmla="*/ 12582 h 1047182"/>
                  <a:gd name="connsiteX2637" fmla="*/ 407236 w 808720"/>
                  <a:gd name="connsiteY2637" fmla="*/ 12572 h 1047182"/>
                  <a:gd name="connsiteX2638" fmla="*/ 404702 w 808720"/>
                  <a:gd name="connsiteY2638" fmla="*/ 12997 h 1047182"/>
                  <a:gd name="connsiteX2639" fmla="*/ 405225 w 808720"/>
                  <a:gd name="connsiteY2639" fmla="*/ 12874 h 1047182"/>
                  <a:gd name="connsiteX2640" fmla="*/ 406780 w 808720"/>
                  <a:gd name="connsiteY2640" fmla="*/ 12602 h 1047182"/>
                  <a:gd name="connsiteX2641" fmla="*/ 466001 w 808720"/>
                  <a:gd name="connsiteY2641" fmla="*/ 12566 h 1047182"/>
                  <a:gd name="connsiteX2642" fmla="*/ 457515 w 808720"/>
                  <a:gd name="connsiteY2642" fmla="*/ 14991 h 1047182"/>
                  <a:gd name="connsiteX2643" fmla="*/ 452692 w 808720"/>
                  <a:gd name="connsiteY2643" fmla="*/ 15733 h 1047182"/>
                  <a:gd name="connsiteX2644" fmla="*/ 455323 w 808720"/>
                  <a:gd name="connsiteY2644" fmla="*/ 14716 h 1047182"/>
                  <a:gd name="connsiteX2645" fmla="*/ 455553 w 808720"/>
                  <a:gd name="connsiteY2645" fmla="*/ 14596 h 1047182"/>
                  <a:gd name="connsiteX2646" fmla="*/ 463194 w 808720"/>
                  <a:gd name="connsiteY2646" fmla="*/ 12987 h 1047182"/>
                  <a:gd name="connsiteX2647" fmla="*/ 509717 w 808720"/>
                  <a:gd name="connsiteY2647" fmla="*/ 12558 h 1047182"/>
                  <a:gd name="connsiteX2648" fmla="*/ 506375 w 808720"/>
                  <a:gd name="connsiteY2648" fmla="*/ 13284 h 1047182"/>
                  <a:gd name="connsiteX2649" fmla="*/ 499816 w 808720"/>
                  <a:gd name="connsiteY2649" fmla="*/ 14710 h 1047182"/>
                  <a:gd name="connsiteX2650" fmla="*/ 501342 w 808720"/>
                  <a:gd name="connsiteY2650" fmla="*/ 14032 h 1047182"/>
                  <a:gd name="connsiteX2651" fmla="*/ 507139 w 808720"/>
                  <a:gd name="connsiteY2651" fmla="*/ 13011 h 1047182"/>
                  <a:gd name="connsiteX2652" fmla="*/ 449840 w 808720"/>
                  <a:gd name="connsiteY2652" fmla="*/ 12554 h 1047182"/>
                  <a:gd name="connsiteX2653" fmla="*/ 448421 w 808720"/>
                  <a:gd name="connsiteY2653" fmla="*/ 13436 h 1047182"/>
                  <a:gd name="connsiteX2654" fmla="*/ 443647 w 808720"/>
                  <a:gd name="connsiteY2654" fmla="*/ 14004 h 1047182"/>
                  <a:gd name="connsiteX2655" fmla="*/ 447274 w 808720"/>
                  <a:gd name="connsiteY2655" fmla="*/ 12839 h 1047182"/>
                  <a:gd name="connsiteX2656" fmla="*/ 456057 w 808720"/>
                  <a:gd name="connsiteY2656" fmla="*/ 12527 h 1047182"/>
                  <a:gd name="connsiteX2657" fmla="*/ 453731 w 808720"/>
                  <a:gd name="connsiteY2657" fmla="*/ 13017 h 1047182"/>
                  <a:gd name="connsiteX2658" fmla="*/ 448962 w 808720"/>
                  <a:gd name="connsiteY2658" fmla="*/ 13675 h 1047182"/>
                  <a:gd name="connsiteX2659" fmla="*/ 452273 w 808720"/>
                  <a:gd name="connsiteY2659" fmla="*/ 12978 h 1047182"/>
                  <a:gd name="connsiteX2660" fmla="*/ 534614 w 808720"/>
                  <a:gd name="connsiteY2660" fmla="*/ 12527 h 1047182"/>
                  <a:gd name="connsiteX2661" fmla="*/ 534779 w 808720"/>
                  <a:gd name="connsiteY2661" fmla="*/ 12611 h 1047182"/>
                  <a:gd name="connsiteX2662" fmla="*/ 534585 w 808720"/>
                  <a:gd name="connsiteY2662" fmla="*/ 12550 h 1047182"/>
                  <a:gd name="connsiteX2663" fmla="*/ 532674 w 808720"/>
                  <a:gd name="connsiteY2663" fmla="*/ 12526 h 1047182"/>
                  <a:gd name="connsiteX2664" fmla="*/ 532016 w 808720"/>
                  <a:gd name="connsiteY2664" fmla="*/ 13315 h 1047182"/>
                  <a:gd name="connsiteX2665" fmla="*/ 531957 w 808720"/>
                  <a:gd name="connsiteY2665" fmla="*/ 13326 h 1047182"/>
                  <a:gd name="connsiteX2666" fmla="*/ 532007 w 808720"/>
                  <a:gd name="connsiteY2666" fmla="*/ 12671 h 1047182"/>
                  <a:gd name="connsiteX2667" fmla="*/ 413735 w 808720"/>
                  <a:gd name="connsiteY2667" fmla="*/ 12520 h 1047182"/>
                  <a:gd name="connsiteX2668" fmla="*/ 413560 w 808720"/>
                  <a:gd name="connsiteY2668" fmla="*/ 12558 h 1047182"/>
                  <a:gd name="connsiteX2669" fmla="*/ 412163 w 808720"/>
                  <a:gd name="connsiteY2669" fmla="*/ 12728 h 1047182"/>
                  <a:gd name="connsiteX2670" fmla="*/ 412401 w 808720"/>
                  <a:gd name="connsiteY2670" fmla="*/ 12622 h 1047182"/>
                  <a:gd name="connsiteX2671" fmla="*/ 520316 w 808720"/>
                  <a:gd name="connsiteY2671" fmla="*/ 12501 h 1047182"/>
                  <a:gd name="connsiteX2672" fmla="*/ 517827 w 808720"/>
                  <a:gd name="connsiteY2672" fmla="*/ 14990 h 1047182"/>
                  <a:gd name="connsiteX2673" fmla="*/ 515127 w 808720"/>
                  <a:gd name="connsiteY2673" fmla="*/ 16340 h 1047182"/>
                  <a:gd name="connsiteX2674" fmla="*/ 514050 w 808720"/>
                  <a:gd name="connsiteY2674" fmla="*/ 16575 h 1047182"/>
                  <a:gd name="connsiteX2675" fmla="*/ 516760 w 808720"/>
                  <a:gd name="connsiteY2675" fmla="*/ 13864 h 1047182"/>
                  <a:gd name="connsiteX2676" fmla="*/ 436803 w 808720"/>
                  <a:gd name="connsiteY2676" fmla="*/ 12499 h 1047182"/>
                  <a:gd name="connsiteX2677" fmla="*/ 432983 w 808720"/>
                  <a:gd name="connsiteY2677" fmla="*/ 14197 h 1047182"/>
                  <a:gd name="connsiteX2678" fmla="*/ 428627 w 808720"/>
                  <a:gd name="connsiteY2678" fmla="*/ 14911 h 1047182"/>
                  <a:gd name="connsiteX2679" fmla="*/ 424996 w 808720"/>
                  <a:gd name="connsiteY2679" fmla="*/ 15314 h 1047182"/>
                  <a:gd name="connsiteX2680" fmla="*/ 432295 w 808720"/>
                  <a:gd name="connsiteY2680" fmla="*/ 13620 h 1047182"/>
                  <a:gd name="connsiteX2681" fmla="*/ 435027 w 808720"/>
                  <a:gd name="connsiteY2681" fmla="*/ 12693 h 1047182"/>
                  <a:gd name="connsiteX2682" fmla="*/ 544197 w 808720"/>
                  <a:gd name="connsiteY2682" fmla="*/ 12488 h 1047182"/>
                  <a:gd name="connsiteX2683" fmla="*/ 544209 w 808720"/>
                  <a:gd name="connsiteY2683" fmla="*/ 12931 h 1047182"/>
                  <a:gd name="connsiteX2684" fmla="*/ 543606 w 808720"/>
                  <a:gd name="connsiteY2684" fmla="*/ 14834 h 1047182"/>
                  <a:gd name="connsiteX2685" fmla="*/ 543492 w 808720"/>
                  <a:gd name="connsiteY2685" fmla="*/ 14551 h 1047182"/>
                  <a:gd name="connsiteX2686" fmla="*/ 414278 w 808720"/>
                  <a:gd name="connsiteY2686" fmla="*/ 12479 h 1047182"/>
                  <a:gd name="connsiteX2687" fmla="*/ 413052 w 808720"/>
                  <a:gd name="connsiteY2687" fmla="*/ 12668 h 1047182"/>
                  <a:gd name="connsiteX2688" fmla="*/ 413560 w 808720"/>
                  <a:gd name="connsiteY2688" fmla="*/ 12558 h 1047182"/>
                  <a:gd name="connsiteX2689" fmla="*/ 414105 w 808720"/>
                  <a:gd name="connsiteY2689" fmla="*/ 12492 h 1047182"/>
                  <a:gd name="connsiteX2690" fmla="*/ 483253 w 808720"/>
                  <a:gd name="connsiteY2690" fmla="*/ 12442 h 1047182"/>
                  <a:gd name="connsiteX2691" fmla="*/ 481711 w 808720"/>
                  <a:gd name="connsiteY2691" fmla="*/ 13175 h 1047182"/>
                  <a:gd name="connsiteX2692" fmla="*/ 478390 w 808720"/>
                  <a:gd name="connsiteY2692" fmla="*/ 13711 h 1047182"/>
                  <a:gd name="connsiteX2693" fmla="*/ 478966 w 808720"/>
                  <a:gd name="connsiteY2693" fmla="*/ 13437 h 1047182"/>
                  <a:gd name="connsiteX2694" fmla="*/ 481020 w 808720"/>
                  <a:gd name="connsiteY2694" fmla="*/ 12827 h 1047182"/>
                  <a:gd name="connsiteX2695" fmla="*/ 482737 w 808720"/>
                  <a:gd name="connsiteY2695" fmla="*/ 12523 h 1047182"/>
                  <a:gd name="connsiteX2696" fmla="*/ 482739 w 808720"/>
                  <a:gd name="connsiteY2696" fmla="*/ 12523 h 1047182"/>
                  <a:gd name="connsiteX2697" fmla="*/ 532752 w 808720"/>
                  <a:gd name="connsiteY2697" fmla="*/ 12432 h 1047182"/>
                  <a:gd name="connsiteX2698" fmla="*/ 532824 w 808720"/>
                  <a:gd name="connsiteY2698" fmla="*/ 12493 h 1047182"/>
                  <a:gd name="connsiteX2699" fmla="*/ 532674 w 808720"/>
                  <a:gd name="connsiteY2699" fmla="*/ 12526 h 1047182"/>
                  <a:gd name="connsiteX2700" fmla="*/ 412863 w 808720"/>
                  <a:gd name="connsiteY2700" fmla="*/ 12417 h 1047182"/>
                  <a:gd name="connsiteX2701" fmla="*/ 412401 w 808720"/>
                  <a:gd name="connsiteY2701" fmla="*/ 12622 h 1047182"/>
                  <a:gd name="connsiteX2702" fmla="*/ 411668 w 808720"/>
                  <a:gd name="connsiteY2702" fmla="*/ 12678 h 1047182"/>
                  <a:gd name="connsiteX2703" fmla="*/ 412232 w 808720"/>
                  <a:gd name="connsiteY2703" fmla="*/ 12522 h 1047182"/>
                  <a:gd name="connsiteX2704" fmla="*/ 427238 w 808720"/>
                  <a:gd name="connsiteY2704" fmla="*/ 12417 h 1047182"/>
                  <a:gd name="connsiteX2705" fmla="*/ 425311 w 808720"/>
                  <a:gd name="connsiteY2705" fmla="*/ 12898 h 1047182"/>
                  <a:gd name="connsiteX2706" fmla="*/ 422728 w 808720"/>
                  <a:gd name="connsiteY2706" fmla="*/ 13327 h 1047182"/>
                  <a:gd name="connsiteX2707" fmla="*/ 424511 w 808720"/>
                  <a:gd name="connsiteY2707" fmla="*/ 12849 h 1047182"/>
                  <a:gd name="connsiteX2708" fmla="*/ 424698 w 808720"/>
                  <a:gd name="connsiteY2708" fmla="*/ 12812 h 1047182"/>
                  <a:gd name="connsiteX2709" fmla="*/ 426269 w 808720"/>
                  <a:gd name="connsiteY2709" fmla="*/ 12378 h 1047182"/>
                  <a:gd name="connsiteX2710" fmla="*/ 426054 w 808720"/>
                  <a:gd name="connsiteY2710" fmla="*/ 12435 h 1047182"/>
                  <a:gd name="connsiteX2711" fmla="*/ 422018 w 808720"/>
                  <a:gd name="connsiteY2711" fmla="*/ 13230 h 1047182"/>
                  <a:gd name="connsiteX2712" fmla="*/ 419875 w 808720"/>
                  <a:gd name="connsiteY2712" fmla="*/ 13564 h 1047182"/>
                  <a:gd name="connsiteX2713" fmla="*/ 422351 w 808720"/>
                  <a:gd name="connsiteY2713" fmla="*/ 12929 h 1047182"/>
                  <a:gd name="connsiteX2714" fmla="*/ 537096 w 808720"/>
                  <a:gd name="connsiteY2714" fmla="*/ 12368 h 1047182"/>
                  <a:gd name="connsiteX2715" fmla="*/ 538042 w 808720"/>
                  <a:gd name="connsiteY2715" fmla="*/ 12834 h 1047182"/>
                  <a:gd name="connsiteX2716" fmla="*/ 538574 w 808720"/>
                  <a:gd name="connsiteY2716" fmla="*/ 13218 h 1047182"/>
                  <a:gd name="connsiteX2717" fmla="*/ 538086 w 808720"/>
                  <a:gd name="connsiteY2717" fmla="*/ 14038 h 1047182"/>
                  <a:gd name="connsiteX2718" fmla="*/ 537495 w 808720"/>
                  <a:gd name="connsiteY2718" fmla="*/ 13636 h 1047182"/>
                  <a:gd name="connsiteX2719" fmla="*/ 537565 w 808720"/>
                  <a:gd name="connsiteY2719" fmla="*/ 12797 h 1047182"/>
                  <a:gd name="connsiteX2720" fmla="*/ 536734 w 808720"/>
                  <a:gd name="connsiteY2720" fmla="*/ 12436 h 1047182"/>
                  <a:gd name="connsiteX2721" fmla="*/ 410691 w 808720"/>
                  <a:gd name="connsiteY2721" fmla="*/ 12347 h 1047182"/>
                  <a:gd name="connsiteX2722" fmla="*/ 406411 w 808720"/>
                  <a:gd name="connsiteY2722" fmla="*/ 13081 h 1047182"/>
                  <a:gd name="connsiteX2723" fmla="*/ 404469 w 808720"/>
                  <a:gd name="connsiteY2723" fmla="*/ 13230 h 1047182"/>
                  <a:gd name="connsiteX2724" fmla="*/ 408520 w 808720"/>
                  <a:gd name="connsiteY2724" fmla="*/ 12488 h 1047182"/>
                  <a:gd name="connsiteX2725" fmla="*/ 407489 w 808720"/>
                  <a:gd name="connsiteY2725" fmla="*/ 12342 h 1047182"/>
                  <a:gd name="connsiteX2726" fmla="*/ 407070 w 808720"/>
                  <a:gd name="connsiteY2726" fmla="*/ 12441 h 1047182"/>
                  <a:gd name="connsiteX2727" fmla="*/ 405893 w 808720"/>
                  <a:gd name="connsiteY2727" fmla="*/ 12660 h 1047182"/>
                  <a:gd name="connsiteX2728" fmla="*/ 403784 w 808720"/>
                  <a:gd name="connsiteY2728" fmla="*/ 12797 h 1047182"/>
                  <a:gd name="connsiteX2729" fmla="*/ 406679 w 808720"/>
                  <a:gd name="connsiteY2729" fmla="*/ 12411 h 1047182"/>
                  <a:gd name="connsiteX2730" fmla="*/ 412884 w 808720"/>
                  <a:gd name="connsiteY2730" fmla="*/ 12341 h 1047182"/>
                  <a:gd name="connsiteX2731" fmla="*/ 412232 w 808720"/>
                  <a:gd name="connsiteY2731" fmla="*/ 12522 h 1047182"/>
                  <a:gd name="connsiteX2732" fmla="*/ 410962 w 808720"/>
                  <a:gd name="connsiteY2732" fmla="*/ 12733 h 1047182"/>
                  <a:gd name="connsiteX2733" fmla="*/ 409085 w 808720"/>
                  <a:gd name="connsiteY2733" fmla="*/ 12877 h 1047182"/>
                  <a:gd name="connsiteX2734" fmla="*/ 409140 w 808720"/>
                  <a:gd name="connsiteY2734" fmla="*/ 12863 h 1047182"/>
                  <a:gd name="connsiteX2735" fmla="*/ 421846 w 808720"/>
                  <a:gd name="connsiteY2735" fmla="*/ 12336 h 1047182"/>
                  <a:gd name="connsiteX2736" fmla="*/ 420839 w 808720"/>
                  <a:gd name="connsiteY2736" fmla="*/ 12624 h 1047182"/>
                  <a:gd name="connsiteX2737" fmla="*/ 408185 w 808720"/>
                  <a:gd name="connsiteY2737" fmla="*/ 14496 h 1047182"/>
                  <a:gd name="connsiteX2738" fmla="*/ 410992 w 808720"/>
                  <a:gd name="connsiteY2738" fmla="*/ 13249 h 1047182"/>
                  <a:gd name="connsiteX2739" fmla="*/ 416370 w 808720"/>
                  <a:gd name="connsiteY2739" fmla="*/ 12748 h 1047182"/>
                  <a:gd name="connsiteX2740" fmla="*/ 411447 w 808720"/>
                  <a:gd name="connsiteY2740" fmla="*/ 12297 h 1047182"/>
                  <a:gd name="connsiteX2741" fmla="*/ 409792 w 808720"/>
                  <a:gd name="connsiteY2741" fmla="*/ 12703 h 1047182"/>
                  <a:gd name="connsiteX2742" fmla="*/ 408521 w 808720"/>
                  <a:gd name="connsiteY2742" fmla="*/ 12920 h 1047182"/>
                  <a:gd name="connsiteX2743" fmla="*/ 407877 w 808720"/>
                  <a:gd name="connsiteY2743" fmla="*/ 12969 h 1047182"/>
                  <a:gd name="connsiteX2744" fmla="*/ 410905 w 808720"/>
                  <a:gd name="connsiteY2744" fmla="*/ 12333 h 1047182"/>
                  <a:gd name="connsiteX2745" fmla="*/ 533758 w 808720"/>
                  <a:gd name="connsiteY2745" fmla="*/ 12290 h 1047182"/>
                  <a:gd name="connsiteX2746" fmla="*/ 534585 w 808720"/>
                  <a:gd name="connsiteY2746" fmla="*/ 12550 h 1047182"/>
                  <a:gd name="connsiteX2747" fmla="*/ 534118 w 808720"/>
                  <a:gd name="connsiteY2747" fmla="*/ 12923 h 1047182"/>
                  <a:gd name="connsiteX2748" fmla="*/ 533153 w 808720"/>
                  <a:gd name="connsiteY2748" fmla="*/ 13103 h 1047182"/>
                  <a:gd name="connsiteX2749" fmla="*/ 533179 w 808720"/>
                  <a:gd name="connsiteY2749" fmla="*/ 12797 h 1047182"/>
                  <a:gd name="connsiteX2750" fmla="*/ 532824 w 808720"/>
                  <a:gd name="connsiteY2750" fmla="*/ 12493 h 1047182"/>
                  <a:gd name="connsiteX2751" fmla="*/ 537565 w 808720"/>
                  <a:gd name="connsiteY2751" fmla="*/ 12281 h 1047182"/>
                  <a:gd name="connsiteX2752" fmla="*/ 538525 w 808720"/>
                  <a:gd name="connsiteY2752" fmla="*/ 12791 h 1047182"/>
                  <a:gd name="connsiteX2753" fmla="*/ 538662 w 808720"/>
                  <a:gd name="connsiteY2753" fmla="*/ 13071 h 1047182"/>
                  <a:gd name="connsiteX2754" fmla="*/ 538631 w 808720"/>
                  <a:gd name="connsiteY2754" fmla="*/ 13124 h 1047182"/>
                  <a:gd name="connsiteX2755" fmla="*/ 538042 w 808720"/>
                  <a:gd name="connsiteY2755" fmla="*/ 12834 h 1047182"/>
                  <a:gd name="connsiteX2756" fmla="*/ 537334 w 808720"/>
                  <a:gd name="connsiteY2756" fmla="*/ 12324 h 1047182"/>
                  <a:gd name="connsiteX2757" fmla="*/ 483649 w 808720"/>
                  <a:gd name="connsiteY2757" fmla="*/ 12254 h 1047182"/>
                  <a:gd name="connsiteX2758" fmla="*/ 483435 w 808720"/>
                  <a:gd name="connsiteY2758" fmla="*/ 12356 h 1047182"/>
                  <a:gd name="connsiteX2759" fmla="*/ 482739 w 808720"/>
                  <a:gd name="connsiteY2759" fmla="*/ 12523 h 1047182"/>
                  <a:gd name="connsiteX2760" fmla="*/ 481276 w 808720"/>
                  <a:gd name="connsiteY2760" fmla="*/ 12751 h 1047182"/>
                  <a:gd name="connsiteX2761" fmla="*/ 482512 w 808720"/>
                  <a:gd name="connsiteY2761" fmla="*/ 12384 h 1047182"/>
                  <a:gd name="connsiteX2762" fmla="*/ 498818 w 808720"/>
                  <a:gd name="connsiteY2762" fmla="*/ 12250 h 1047182"/>
                  <a:gd name="connsiteX2763" fmla="*/ 497948 w 808720"/>
                  <a:gd name="connsiteY2763" fmla="*/ 12576 h 1047182"/>
                  <a:gd name="connsiteX2764" fmla="*/ 497568 w 808720"/>
                  <a:gd name="connsiteY2764" fmla="*/ 12636 h 1047182"/>
                  <a:gd name="connsiteX2765" fmla="*/ 413287 w 808720"/>
                  <a:gd name="connsiteY2765" fmla="*/ 12229 h 1047182"/>
                  <a:gd name="connsiteX2766" fmla="*/ 413104 w 808720"/>
                  <a:gd name="connsiteY2766" fmla="*/ 12310 h 1047182"/>
                  <a:gd name="connsiteX2767" fmla="*/ 412884 w 808720"/>
                  <a:gd name="connsiteY2767" fmla="*/ 12341 h 1047182"/>
                  <a:gd name="connsiteX2768" fmla="*/ 437412 w 808720"/>
                  <a:gd name="connsiteY2768" fmla="*/ 12229 h 1047182"/>
                  <a:gd name="connsiteX2769" fmla="*/ 437110 w 808720"/>
                  <a:gd name="connsiteY2769" fmla="*/ 12363 h 1047182"/>
                  <a:gd name="connsiteX2770" fmla="*/ 435257 w 808720"/>
                  <a:gd name="connsiteY2770" fmla="*/ 12614 h 1047182"/>
                  <a:gd name="connsiteX2771" fmla="*/ 435274 w 808720"/>
                  <a:gd name="connsiteY2771" fmla="*/ 12609 h 1047182"/>
                  <a:gd name="connsiteX2772" fmla="*/ 408997 w 808720"/>
                  <a:gd name="connsiteY2772" fmla="*/ 12214 h 1047182"/>
                  <a:gd name="connsiteX2773" fmla="*/ 406780 w 808720"/>
                  <a:gd name="connsiteY2773" fmla="*/ 12602 h 1047182"/>
                  <a:gd name="connsiteX2774" fmla="*/ 406232 w 808720"/>
                  <a:gd name="connsiteY2774" fmla="*/ 12638 h 1047182"/>
                  <a:gd name="connsiteX2775" fmla="*/ 407070 w 808720"/>
                  <a:gd name="connsiteY2775" fmla="*/ 12441 h 1047182"/>
                  <a:gd name="connsiteX2776" fmla="*/ 407692 w 808720"/>
                  <a:gd name="connsiteY2776" fmla="*/ 12325 h 1047182"/>
                  <a:gd name="connsiteX2777" fmla="*/ 411498 w 808720"/>
                  <a:gd name="connsiteY2777" fmla="*/ 12208 h 1047182"/>
                  <a:gd name="connsiteX2778" fmla="*/ 410905 w 808720"/>
                  <a:gd name="connsiteY2778" fmla="*/ 12333 h 1047182"/>
                  <a:gd name="connsiteX2779" fmla="*/ 410691 w 808720"/>
                  <a:gd name="connsiteY2779" fmla="*/ 12347 h 1047182"/>
                  <a:gd name="connsiteX2780" fmla="*/ 412868 w 808720"/>
                  <a:gd name="connsiteY2780" fmla="*/ 12205 h 1047182"/>
                  <a:gd name="connsiteX2781" fmla="*/ 409424 w 808720"/>
                  <a:gd name="connsiteY2781" fmla="*/ 12793 h 1047182"/>
                  <a:gd name="connsiteX2782" fmla="*/ 409792 w 808720"/>
                  <a:gd name="connsiteY2782" fmla="*/ 12703 h 1047182"/>
                  <a:gd name="connsiteX2783" fmla="*/ 412624 w 808720"/>
                  <a:gd name="connsiteY2783" fmla="*/ 12221 h 1047182"/>
                  <a:gd name="connsiteX2784" fmla="*/ 413528 w 808720"/>
                  <a:gd name="connsiteY2784" fmla="*/ 12162 h 1047182"/>
                  <a:gd name="connsiteX2785" fmla="*/ 413287 w 808720"/>
                  <a:gd name="connsiteY2785" fmla="*/ 12229 h 1047182"/>
                  <a:gd name="connsiteX2786" fmla="*/ 413422 w 808720"/>
                  <a:gd name="connsiteY2786" fmla="*/ 12169 h 1047182"/>
                  <a:gd name="connsiteX2787" fmla="*/ 488135 w 808720"/>
                  <a:gd name="connsiteY2787" fmla="*/ 12159 h 1047182"/>
                  <a:gd name="connsiteX2788" fmla="*/ 487965 w 808720"/>
                  <a:gd name="connsiteY2788" fmla="*/ 12221 h 1047182"/>
                  <a:gd name="connsiteX2789" fmla="*/ 486923 w 808720"/>
                  <a:gd name="connsiteY2789" fmla="*/ 12419 h 1047182"/>
                  <a:gd name="connsiteX2790" fmla="*/ 484930 w 808720"/>
                  <a:gd name="connsiteY2790" fmla="*/ 12797 h 1047182"/>
                  <a:gd name="connsiteX2791" fmla="*/ 486432 w 808720"/>
                  <a:gd name="connsiteY2791" fmla="*/ 12498 h 1047182"/>
                  <a:gd name="connsiteX2792" fmla="*/ 408618 w 808720"/>
                  <a:gd name="connsiteY2792" fmla="*/ 12153 h 1047182"/>
                  <a:gd name="connsiteX2793" fmla="*/ 407692 w 808720"/>
                  <a:gd name="connsiteY2793" fmla="*/ 12325 h 1047182"/>
                  <a:gd name="connsiteX2794" fmla="*/ 407489 w 808720"/>
                  <a:gd name="connsiteY2794" fmla="*/ 12342 h 1047182"/>
                  <a:gd name="connsiteX2795" fmla="*/ 407874 w 808720"/>
                  <a:gd name="connsiteY2795" fmla="*/ 12252 h 1047182"/>
                  <a:gd name="connsiteX2796" fmla="*/ 460310 w 808720"/>
                  <a:gd name="connsiteY2796" fmla="*/ 12109 h 1047182"/>
                  <a:gd name="connsiteX2797" fmla="*/ 459762 w 808720"/>
                  <a:gd name="connsiteY2797" fmla="*/ 12396 h 1047182"/>
                  <a:gd name="connsiteX2798" fmla="*/ 453083 w 808720"/>
                  <a:gd name="connsiteY2798" fmla="*/ 13560 h 1047182"/>
                  <a:gd name="connsiteX2799" fmla="*/ 446976 w 808720"/>
                  <a:gd name="connsiteY2799" fmla="*/ 14439 h 1047182"/>
                  <a:gd name="connsiteX2800" fmla="*/ 453731 w 808720"/>
                  <a:gd name="connsiteY2800" fmla="*/ 13017 h 1047182"/>
                  <a:gd name="connsiteX2801" fmla="*/ 540072 w 808720"/>
                  <a:gd name="connsiteY2801" fmla="*/ 12084 h 1047182"/>
                  <a:gd name="connsiteX2802" fmla="*/ 541096 w 808720"/>
                  <a:gd name="connsiteY2802" fmla="*/ 12453 h 1047182"/>
                  <a:gd name="connsiteX2803" fmla="*/ 541946 w 808720"/>
                  <a:gd name="connsiteY2803" fmla="*/ 14362 h 1047182"/>
                  <a:gd name="connsiteX2804" fmla="*/ 541913 w 808720"/>
                  <a:gd name="connsiteY2804" fmla="*/ 14738 h 1047182"/>
                  <a:gd name="connsiteX2805" fmla="*/ 541083 w 808720"/>
                  <a:gd name="connsiteY2805" fmla="*/ 14330 h 1047182"/>
                  <a:gd name="connsiteX2806" fmla="*/ 540961 w 808720"/>
                  <a:gd name="connsiteY2806" fmla="*/ 14177 h 1047182"/>
                  <a:gd name="connsiteX2807" fmla="*/ 540924 w 808720"/>
                  <a:gd name="connsiteY2807" fmla="*/ 14065 h 1047182"/>
                  <a:gd name="connsiteX2808" fmla="*/ 540834 w 808720"/>
                  <a:gd name="connsiteY2808" fmla="*/ 14017 h 1047182"/>
                  <a:gd name="connsiteX2809" fmla="*/ 540354 w 808720"/>
                  <a:gd name="connsiteY2809" fmla="*/ 13414 h 1047182"/>
                  <a:gd name="connsiteX2810" fmla="*/ 413636 w 808720"/>
                  <a:gd name="connsiteY2810" fmla="*/ 12074 h 1047182"/>
                  <a:gd name="connsiteX2811" fmla="*/ 413422 w 808720"/>
                  <a:gd name="connsiteY2811" fmla="*/ 12169 h 1047182"/>
                  <a:gd name="connsiteX2812" fmla="*/ 412868 w 808720"/>
                  <a:gd name="connsiteY2812" fmla="*/ 12205 h 1047182"/>
                  <a:gd name="connsiteX2813" fmla="*/ 414965 w 808720"/>
                  <a:gd name="connsiteY2813" fmla="*/ 12068 h 1047182"/>
                  <a:gd name="connsiteX2814" fmla="*/ 412863 w 808720"/>
                  <a:gd name="connsiteY2814" fmla="*/ 12417 h 1047182"/>
                  <a:gd name="connsiteX2815" fmla="*/ 413104 w 808720"/>
                  <a:gd name="connsiteY2815" fmla="*/ 12310 h 1047182"/>
                  <a:gd name="connsiteX2816" fmla="*/ 414729 w 808720"/>
                  <a:gd name="connsiteY2816" fmla="*/ 12083 h 1047182"/>
                  <a:gd name="connsiteX2817" fmla="*/ 535189 w 808720"/>
                  <a:gd name="connsiteY2817" fmla="*/ 12066 h 1047182"/>
                  <a:gd name="connsiteX2818" fmla="*/ 535948 w 808720"/>
                  <a:gd name="connsiteY2818" fmla="*/ 12582 h 1047182"/>
                  <a:gd name="connsiteX2819" fmla="*/ 535295 w 808720"/>
                  <a:gd name="connsiteY2819" fmla="*/ 12704 h 1047182"/>
                  <a:gd name="connsiteX2820" fmla="*/ 535036 w 808720"/>
                  <a:gd name="connsiteY2820" fmla="*/ 12188 h 1047182"/>
                  <a:gd name="connsiteX2821" fmla="*/ 410909 w 808720"/>
                  <a:gd name="connsiteY2821" fmla="*/ 12051 h 1047182"/>
                  <a:gd name="connsiteX2822" fmla="*/ 408520 w 808720"/>
                  <a:gd name="connsiteY2822" fmla="*/ 12488 h 1047182"/>
                  <a:gd name="connsiteX2823" fmla="*/ 407236 w 808720"/>
                  <a:gd name="connsiteY2823" fmla="*/ 12572 h 1047182"/>
                  <a:gd name="connsiteX2824" fmla="*/ 409762 w 808720"/>
                  <a:gd name="connsiteY2824" fmla="*/ 12149 h 1047182"/>
                  <a:gd name="connsiteX2825" fmla="*/ 488686 w 808720"/>
                  <a:gd name="connsiteY2825" fmla="*/ 12050 h 1047182"/>
                  <a:gd name="connsiteX2826" fmla="*/ 488135 w 808720"/>
                  <a:gd name="connsiteY2826" fmla="*/ 12159 h 1047182"/>
                  <a:gd name="connsiteX2827" fmla="*/ 488240 w 808720"/>
                  <a:gd name="connsiteY2827" fmla="*/ 12122 h 1047182"/>
                  <a:gd name="connsiteX2828" fmla="*/ 526524 w 808720"/>
                  <a:gd name="connsiteY2828" fmla="*/ 12041 h 1047182"/>
                  <a:gd name="connsiteX2829" fmla="*/ 526161 w 808720"/>
                  <a:gd name="connsiteY2829" fmla="*/ 12622 h 1047182"/>
                  <a:gd name="connsiteX2830" fmla="*/ 526150 w 808720"/>
                  <a:gd name="connsiteY2830" fmla="*/ 12628 h 1047182"/>
                  <a:gd name="connsiteX2831" fmla="*/ 525733 w 808720"/>
                  <a:gd name="connsiteY2831" fmla="*/ 12472 h 1047182"/>
                  <a:gd name="connsiteX2832" fmla="*/ 428675 w 808720"/>
                  <a:gd name="connsiteY2832" fmla="*/ 12039 h 1047182"/>
                  <a:gd name="connsiteX2833" fmla="*/ 424698 w 808720"/>
                  <a:gd name="connsiteY2833" fmla="*/ 12812 h 1047182"/>
                  <a:gd name="connsiteX2834" fmla="*/ 424576 w 808720"/>
                  <a:gd name="connsiteY2834" fmla="*/ 12831 h 1047182"/>
                  <a:gd name="connsiteX2835" fmla="*/ 426054 w 808720"/>
                  <a:gd name="connsiteY2835" fmla="*/ 12435 h 1047182"/>
                  <a:gd name="connsiteX2836" fmla="*/ 426540 w 808720"/>
                  <a:gd name="connsiteY2836" fmla="*/ 12339 h 1047182"/>
                  <a:gd name="connsiteX2837" fmla="*/ 425834 w 808720"/>
                  <a:gd name="connsiteY2837" fmla="*/ 12036 h 1047182"/>
                  <a:gd name="connsiteX2838" fmla="*/ 422351 w 808720"/>
                  <a:gd name="connsiteY2838" fmla="*/ 12929 h 1047182"/>
                  <a:gd name="connsiteX2839" fmla="*/ 417269 w 808720"/>
                  <a:gd name="connsiteY2839" fmla="*/ 13644 h 1047182"/>
                  <a:gd name="connsiteX2840" fmla="*/ 420839 w 808720"/>
                  <a:gd name="connsiteY2840" fmla="*/ 12624 h 1047182"/>
                  <a:gd name="connsiteX2841" fmla="*/ 423756 w 808720"/>
                  <a:gd name="connsiteY2841" fmla="*/ 12192 h 1047182"/>
                  <a:gd name="connsiteX2842" fmla="*/ 534956 w 808720"/>
                  <a:gd name="connsiteY2842" fmla="*/ 12029 h 1047182"/>
                  <a:gd name="connsiteX2843" fmla="*/ 535036 w 808720"/>
                  <a:gd name="connsiteY2843" fmla="*/ 12188 h 1047182"/>
                  <a:gd name="connsiteX2844" fmla="*/ 534614 w 808720"/>
                  <a:gd name="connsiteY2844" fmla="*/ 12527 h 1047182"/>
                  <a:gd name="connsiteX2845" fmla="*/ 534031 w 808720"/>
                  <a:gd name="connsiteY2845" fmla="*/ 12230 h 1047182"/>
                  <a:gd name="connsiteX2846" fmla="*/ 512819 w 808720"/>
                  <a:gd name="connsiteY2846" fmla="*/ 12012 h 1047182"/>
                  <a:gd name="connsiteX2847" fmla="*/ 511735 w 808720"/>
                  <a:gd name="connsiteY2847" fmla="*/ 12554 h 1047182"/>
                  <a:gd name="connsiteX2848" fmla="*/ 510151 w 808720"/>
                  <a:gd name="connsiteY2848" fmla="*/ 13071 h 1047182"/>
                  <a:gd name="connsiteX2849" fmla="*/ 495896 w 808720"/>
                  <a:gd name="connsiteY2849" fmla="*/ 19377 h 1047182"/>
                  <a:gd name="connsiteX2850" fmla="*/ 509053 w 808720"/>
                  <a:gd name="connsiteY2850" fmla="*/ 13894 h 1047182"/>
                  <a:gd name="connsiteX2851" fmla="*/ 498089 w 808720"/>
                  <a:gd name="connsiteY2851" fmla="*/ 19377 h 1047182"/>
                  <a:gd name="connsiteX2852" fmla="*/ 510721 w 808720"/>
                  <a:gd name="connsiteY2852" fmla="*/ 15797 h 1047182"/>
                  <a:gd name="connsiteX2853" fmla="*/ 506345 w 808720"/>
                  <a:gd name="connsiteY2853" fmla="*/ 18861 h 1047182"/>
                  <a:gd name="connsiteX2854" fmla="*/ 500282 w 808720"/>
                  <a:gd name="connsiteY2854" fmla="*/ 21570 h 1047182"/>
                  <a:gd name="connsiteX2855" fmla="*/ 505079 w 808720"/>
                  <a:gd name="connsiteY2855" fmla="*/ 19747 h 1047182"/>
                  <a:gd name="connsiteX2856" fmla="*/ 502475 w 808720"/>
                  <a:gd name="connsiteY2856" fmla="*/ 21570 h 1047182"/>
                  <a:gd name="connsiteX2857" fmla="*/ 506262 w 808720"/>
                  <a:gd name="connsiteY2857" fmla="*/ 19298 h 1047182"/>
                  <a:gd name="connsiteX2858" fmla="*/ 511054 w 808720"/>
                  <a:gd name="connsiteY2858" fmla="*/ 17477 h 1047182"/>
                  <a:gd name="connsiteX2859" fmla="*/ 504668 w 808720"/>
                  <a:gd name="connsiteY2859" fmla="*/ 21570 h 1047182"/>
                  <a:gd name="connsiteX2860" fmla="*/ 513441 w 808720"/>
                  <a:gd name="connsiteY2860" fmla="*/ 17183 h 1047182"/>
                  <a:gd name="connsiteX2861" fmla="*/ 509054 w 808720"/>
                  <a:gd name="connsiteY2861" fmla="*/ 21570 h 1047182"/>
                  <a:gd name="connsiteX2862" fmla="*/ 513002 w 808720"/>
                  <a:gd name="connsiteY2862" fmla="*/ 19815 h 1047182"/>
                  <a:gd name="connsiteX2863" fmla="*/ 511248 w 808720"/>
                  <a:gd name="connsiteY2863" fmla="*/ 21570 h 1047182"/>
                  <a:gd name="connsiteX2864" fmla="*/ 517514 w 808720"/>
                  <a:gd name="connsiteY2864" fmla="*/ 17810 h 1047182"/>
                  <a:gd name="connsiteX2865" fmla="*/ 521391 w 808720"/>
                  <a:gd name="connsiteY2865" fmla="*/ 16087 h 1047182"/>
                  <a:gd name="connsiteX2866" fmla="*/ 521940 w 808720"/>
                  <a:gd name="connsiteY2866" fmla="*/ 15192 h 1047182"/>
                  <a:gd name="connsiteX2867" fmla="*/ 524864 w 808720"/>
                  <a:gd name="connsiteY2867" fmla="*/ 14647 h 1047182"/>
                  <a:gd name="connsiteX2868" fmla="*/ 515634 w 808720"/>
                  <a:gd name="connsiteY2868" fmla="*/ 21570 h 1047182"/>
                  <a:gd name="connsiteX2869" fmla="*/ 524680 w 808720"/>
                  <a:gd name="connsiteY2869" fmla="*/ 14990 h 1047182"/>
                  <a:gd name="connsiteX2870" fmla="*/ 524899 w 808720"/>
                  <a:gd name="connsiteY2870" fmla="*/ 14641 h 1047182"/>
                  <a:gd name="connsiteX2871" fmla="*/ 526283 w 808720"/>
                  <a:gd name="connsiteY2871" fmla="*/ 14383 h 1047182"/>
                  <a:gd name="connsiteX2872" fmla="*/ 525503 w 808720"/>
                  <a:gd name="connsiteY2872" fmla="*/ 18280 h 1047182"/>
                  <a:gd name="connsiteX2873" fmla="*/ 517827 w 808720"/>
                  <a:gd name="connsiteY2873" fmla="*/ 23762 h 1047182"/>
                  <a:gd name="connsiteX2874" fmla="*/ 527422 w 808720"/>
                  <a:gd name="connsiteY2874" fmla="*/ 16909 h 1047182"/>
                  <a:gd name="connsiteX2875" fmla="*/ 527877 w 808720"/>
                  <a:gd name="connsiteY2875" fmla="*/ 14086 h 1047182"/>
                  <a:gd name="connsiteX2876" fmla="*/ 531957 w 808720"/>
                  <a:gd name="connsiteY2876" fmla="*/ 13326 h 1047182"/>
                  <a:gd name="connsiteX2877" fmla="*/ 531952 w 808720"/>
                  <a:gd name="connsiteY2877" fmla="*/ 13392 h 1047182"/>
                  <a:gd name="connsiteX2878" fmla="*/ 528792 w 808720"/>
                  <a:gd name="connsiteY2878" fmla="*/ 17184 h 1047182"/>
                  <a:gd name="connsiteX2879" fmla="*/ 531848 w 808720"/>
                  <a:gd name="connsiteY2879" fmla="*/ 14739 h 1047182"/>
                  <a:gd name="connsiteX2880" fmla="*/ 531318 w 808720"/>
                  <a:gd name="connsiteY2880" fmla="*/ 21626 h 1047182"/>
                  <a:gd name="connsiteX2881" fmla="*/ 528792 w 808720"/>
                  <a:gd name="connsiteY2881" fmla="*/ 25956 h 1047182"/>
                  <a:gd name="connsiteX2882" fmla="*/ 531193 w 808720"/>
                  <a:gd name="connsiteY2882" fmla="*/ 23255 h 1047182"/>
                  <a:gd name="connsiteX2883" fmla="*/ 530985 w 808720"/>
                  <a:gd name="connsiteY2883" fmla="*/ 25956 h 1047182"/>
                  <a:gd name="connsiteX2884" fmla="*/ 535442 w 808720"/>
                  <a:gd name="connsiteY2884" fmla="*/ 18475 h 1047182"/>
                  <a:gd name="connsiteX2885" fmla="*/ 537067 w 808720"/>
                  <a:gd name="connsiteY2885" fmla="*/ 16648 h 1047182"/>
                  <a:gd name="connsiteX2886" fmla="*/ 537216 w 808720"/>
                  <a:gd name="connsiteY2886" fmla="*/ 16988 h 1047182"/>
                  <a:gd name="connsiteX2887" fmla="*/ 537143 w 808720"/>
                  <a:gd name="connsiteY2887" fmla="*/ 17862 h 1047182"/>
                  <a:gd name="connsiteX2888" fmla="*/ 533179 w 808720"/>
                  <a:gd name="connsiteY2888" fmla="*/ 25956 h 1047182"/>
                  <a:gd name="connsiteX2889" fmla="*/ 537017 w 808720"/>
                  <a:gd name="connsiteY2889" fmla="*/ 19377 h 1047182"/>
                  <a:gd name="connsiteX2890" fmla="*/ 537143 w 808720"/>
                  <a:gd name="connsiteY2890" fmla="*/ 17862 h 1047182"/>
                  <a:gd name="connsiteX2891" fmla="*/ 537384 w 808720"/>
                  <a:gd name="connsiteY2891" fmla="*/ 17370 h 1047182"/>
                  <a:gd name="connsiteX2892" fmla="*/ 537662 w 808720"/>
                  <a:gd name="connsiteY2892" fmla="*/ 18002 h 1047182"/>
                  <a:gd name="connsiteX2893" fmla="*/ 533179 w 808720"/>
                  <a:gd name="connsiteY2893" fmla="*/ 28149 h 1047182"/>
                  <a:gd name="connsiteX2894" fmla="*/ 538388 w 808720"/>
                  <a:gd name="connsiteY2894" fmla="*/ 19650 h 1047182"/>
                  <a:gd name="connsiteX2895" fmla="*/ 537662 w 808720"/>
                  <a:gd name="connsiteY2895" fmla="*/ 18002 h 1047182"/>
                  <a:gd name="connsiteX2896" fmla="*/ 537799 w 808720"/>
                  <a:gd name="connsiteY2896" fmla="*/ 17694 h 1047182"/>
                  <a:gd name="connsiteX2897" fmla="*/ 538878 w 808720"/>
                  <a:gd name="connsiteY2897" fmla="*/ 19844 h 1047182"/>
                  <a:gd name="connsiteX2898" fmla="*/ 537565 w 808720"/>
                  <a:gd name="connsiteY2898" fmla="*/ 30342 h 1047182"/>
                  <a:gd name="connsiteX2899" fmla="*/ 540007 w 808720"/>
                  <a:gd name="connsiteY2899" fmla="*/ 22693 h 1047182"/>
                  <a:gd name="connsiteX2900" fmla="*/ 541951 w 808720"/>
                  <a:gd name="connsiteY2900" fmla="*/ 30342 h 1047182"/>
                  <a:gd name="connsiteX2901" fmla="*/ 542123 w 808720"/>
                  <a:gd name="connsiteY2901" fmla="*/ 26312 h 1047182"/>
                  <a:gd name="connsiteX2902" fmla="*/ 544145 w 808720"/>
                  <a:gd name="connsiteY2902" fmla="*/ 30342 h 1047182"/>
                  <a:gd name="connsiteX2903" fmla="*/ 543113 w 808720"/>
                  <a:gd name="connsiteY2903" fmla="*/ 20647 h 1047182"/>
                  <a:gd name="connsiteX2904" fmla="*/ 544143 w 808720"/>
                  <a:gd name="connsiteY2904" fmla="*/ 23743 h 1047182"/>
                  <a:gd name="connsiteX2905" fmla="*/ 546338 w 808720"/>
                  <a:gd name="connsiteY2905" fmla="*/ 30342 h 1047182"/>
                  <a:gd name="connsiteX2906" fmla="*/ 544419 w 808720"/>
                  <a:gd name="connsiteY2906" fmla="*/ 20473 h 1047182"/>
                  <a:gd name="connsiteX2907" fmla="*/ 544363 w 808720"/>
                  <a:gd name="connsiteY2907" fmla="*/ 18455 h 1047182"/>
                  <a:gd name="connsiteX2908" fmla="*/ 545778 w 808720"/>
                  <a:gd name="connsiteY2908" fmla="*/ 20234 h 1047182"/>
                  <a:gd name="connsiteX2909" fmla="*/ 546067 w 808720"/>
                  <a:gd name="connsiteY2909" fmla="*/ 20953 h 1047182"/>
                  <a:gd name="connsiteX2910" fmla="*/ 548531 w 808720"/>
                  <a:gd name="connsiteY2910" fmla="*/ 32535 h 1047182"/>
                  <a:gd name="connsiteX2911" fmla="*/ 546483 w 808720"/>
                  <a:gd name="connsiteY2911" fmla="*/ 21989 h 1047182"/>
                  <a:gd name="connsiteX2912" fmla="*/ 550724 w 808720"/>
                  <a:gd name="connsiteY2912" fmla="*/ 32535 h 1047182"/>
                  <a:gd name="connsiteX2913" fmla="*/ 548952 w 808720"/>
                  <a:gd name="connsiteY2913" fmla="*/ 24435 h 1047182"/>
                  <a:gd name="connsiteX2914" fmla="*/ 552917 w 808720"/>
                  <a:gd name="connsiteY2914" fmla="*/ 32535 h 1047182"/>
                  <a:gd name="connsiteX2915" fmla="*/ 548997 w 808720"/>
                  <a:gd name="connsiteY2915" fmla="*/ 24283 h 1047182"/>
                  <a:gd name="connsiteX2916" fmla="*/ 557303 w 808720"/>
                  <a:gd name="connsiteY2916" fmla="*/ 34728 h 1047182"/>
                  <a:gd name="connsiteX2917" fmla="*/ 552643 w 808720"/>
                  <a:gd name="connsiteY2917" fmla="*/ 24311 h 1047182"/>
                  <a:gd name="connsiteX2918" fmla="*/ 552813 w 808720"/>
                  <a:gd name="connsiteY2918" fmla="*/ 19899 h 1047182"/>
                  <a:gd name="connsiteX2919" fmla="*/ 554836 w 808720"/>
                  <a:gd name="connsiteY2919" fmla="*/ 22118 h 1047182"/>
                  <a:gd name="connsiteX2920" fmla="*/ 555111 w 808720"/>
                  <a:gd name="connsiteY2920" fmla="*/ 22623 h 1047182"/>
                  <a:gd name="connsiteX2921" fmla="*/ 555110 w 808720"/>
                  <a:gd name="connsiteY2921" fmla="*/ 25408 h 1047182"/>
                  <a:gd name="connsiteX2922" fmla="*/ 561689 w 808720"/>
                  <a:gd name="connsiteY2922" fmla="*/ 34728 h 1047182"/>
                  <a:gd name="connsiteX2923" fmla="*/ 555111 w 808720"/>
                  <a:gd name="connsiteY2923" fmla="*/ 22623 h 1047182"/>
                  <a:gd name="connsiteX2924" fmla="*/ 555111 w 808720"/>
                  <a:gd name="connsiteY2924" fmla="*/ 19378 h 1047182"/>
                  <a:gd name="connsiteX2925" fmla="*/ 555111 w 808720"/>
                  <a:gd name="connsiteY2925" fmla="*/ 19377 h 1047182"/>
                  <a:gd name="connsiteX2926" fmla="*/ 555351 w 808720"/>
                  <a:gd name="connsiteY2926" fmla="*/ 19270 h 1047182"/>
                  <a:gd name="connsiteX2927" fmla="*/ 560867 w 808720"/>
                  <a:gd name="connsiteY2927" fmla="*/ 28971 h 1047182"/>
                  <a:gd name="connsiteX2928" fmla="*/ 570462 w 808720"/>
                  <a:gd name="connsiteY2928" fmla="*/ 41308 h 1047182"/>
                  <a:gd name="connsiteX2929" fmla="*/ 563883 w 808720"/>
                  <a:gd name="connsiteY2929" fmla="*/ 30342 h 1047182"/>
                  <a:gd name="connsiteX2930" fmla="*/ 565354 w 808720"/>
                  <a:gd name="connsiteY2930" fmla="*/ 30536 h 1047182"/>
                  <a:gd name="connsiteX2931" fmla="*/ 570462 w 808720"/>
                  <a:gd name="connsiteY2931" fmla="*/ 36922 h 1047182"/>
                  <a:gd name="connsiteX2932" fmla="*/ 565708 w 808720"/>
                  <a:gd name="connsiteY2932" fmla="*/ 30583 h 1047182"/>
                  <a:gd name="connsiteX2933" fmla="*/ 566871 w 808720"/>
                  <a:gd name="connsiteY2933" fmla="*/ 30737 h 1047182"/>
                  <a:gd name="connsiteX2934" fmla="*/ 574849 w 808720"/>
                  <a:gd name="connsiteY2934" fmla="*/ 43501 h 1047182"/>
                  <a:gd name="connsiteX2935" fmla="*/ 570759 w 808720"/>
                  <a:gd name="connsiteY2935" fmla="*/ 35323 h 1047182"/>
                  <a:gd name="connsiteX2936" fmla="*/ 573478 w 808720"/>
                  <a:gd name="connsiteY2936" fmla="*/ 38566 h 1047182"/>
                  <a:gd name="connsiteX2937" fmla="*/ 581428 w 808720"/>
                  <a:gd name="connsiteY2937" fmla="*/ 47888 h 1047182"/>
                  <a:gd name="connsiteX2938" fmla="*/ 577042 w 808720"/>
                  <a:gd name="connsiteY2938" fmla="*/ 36922 h 1047182"/>
                  <a:gd name="connsiteX2939" fmla="*/ 592249 w 808720"/>
                  <a:gd name="connsiteY2939" fmla="*/ 46761 h 1047182"/>
                  <a:gd name="connsiteX2940" fmla="*/ 603359 w 808720"/>
                  <a:gd name="connsiteY2940" fmla="*/ 61046 h 1047182"/>
                  <a:gd name="connsiteX2941" fmla="*/ 603264 w 808720"/>
                  <a:gd name="connsiteY2941" fmla="*/ 59239 h 1047182"/>
                  <a:gd name="connsiteX2942" fmla="*/ 616518 w 808720"/>
                  <a:gd name="connsiteY2942" fmla="*/ 72012 h 1047182"/>
                  <a:gd name="connsiteX2943" fmla="*/ 616518 w 808720"/>
                  <a:gd name="connsiteY2943" fmla="*/ 69819 h 1047182"/>
                  <a:gd name="connsiteX2944" fmla="*/ 693278 w 808720"/>
                  <a:gd name="connsiteY2944" fmla="*/ 126840 h 1047182"/>
                  <a:gd name="connsiteX2945" fmla="*/ 642835 w 808720"/>
                  <a:gd name="connsiteY2945" fmla="*/ 93943 h 1047182"/>
                  <a:gd name="connsiteX2946" fmla="*/ 710823 w 808720"/>
                  <a:gd name="connsiteY2946" fmla="*/ 153158 h 1047182"/>
                  <a:gd name="connsiteX2947" fmla="*/ 691085 w 808720"/>
                  <a:gd name="connsiteY2947" fmla="*/ 161931 h 1047182"/>
                  <a:gd name="connsiteX2948" fmla="*/ 711481 w 808720"/>
                  <a:gd name="connsiteY2948" fmla="*/ 199871 h 1047182"/>
                  <a:gd name="connsiteX2949" fmla="*/ 725079 w 808720"/>
                  <a:gd name="connsiteY2949" fmla="*/ 225312 h 1047182"/>
                  <a:gd name="connsiteX2950" fmla="*/ 739334 w 808720"/>
                  <a:gd name="connsiteY2950" fmla="*/ 250533 h 1047182"/>
                  <a:gd name="connsiteX2951" fmla="*/ 754686 w 808720"/>
                  <a:gd name="connsiteY2951" fmla="*/ 307993 h 1047182"/>
                  <a:gd name="connsiteX2952" fmla="*/ 754467 w 808720"/>
                  <a:gd name="connsiteY2952" fmla="*/ 369401 h 1047182"/>
                  <a:gd name="connsiteX2953" fmla="*/ 762142 w 808720"/>
                  <a:gd name="connsiteY2953" fmla="*/ 405369 h 1047182"/>
                  <a:gd name="connsiteX2954" fmla="*/ 803154 w 808720"/>
                  <a:gd name="connsiteY2954" fmla="*/ 474014 h 1047182"/>
                  <a:gd name="connsiteX2955" fmla="*/ 805786 w 808720"/>
                  <a:gd name="connsiteY2955" fmla="*/ 506472 h 1047182"/>
                  <a:gd name="connsiteX2956" fmla="*/ 773327 w 808720"/>
                  <a:gd name="connsiteY2956" fmla="*/ 526430 h 1047182"/>
                  <a:gd name="connsiteX2957" fmla="*/ 742185 w 808720"/>
                  <a:gd name="connsiteY2957" fmla="*/ 536956 h 1047182"/>
                  <a:gd name="connsiteX2958" fmla="*/ 745255 w 808720"/>
                  <a:gd name="connsiteY2958" fmla="*/ 556037 h 1047182"/>
                  <a:gd name="connsiteX2959" fmla="*/ 753589 w 808720"/>
                  <a:gd name="connsiteY2959" fmla="*/ 597487 h 1047182"/>
                  <a:gd name="connsiteX2960" fmla="*/ 750957 w 808720"/>
                  <a:gd name="connsiteY2960" fmla="*/ 619858 h 1047182"/>
                  <a:gd name="connsiteX2961" fmla="*/ 744597 w 808720"/>
                  <a:gd name="connsiteY2961" fmla="*/ 695740 h 1047182"/>
                  <a:gd name="connsiteX2962" fmla="*/ 713016 w 808720"/>
                  <a:gd name="connsiteY2962" fmla="*/ 716794 h 1047182"/>
                  <a:gd name="connsiteX2963" fmla="*/ 591735 w 808720"/>
                  <a:gd name="connsiteY2963" fmla="*/ 751007 h 1047182"/>
                  <a:gd name="connsiteX2964" fmla="*/ 557742 w 808720"/>
                  <a:gd name="connsiteY2964" fmla="*/ 787413 h 1047182"/>
                  <a:gd name="connsiteX2965" fmla="*/ 528354 w 808720"/>
                  <a:gd name="connsiteY2965" fmla="*/ 907158 h 1047182"/>
                  <a:gd name="connsiteX2966" fmla="*/ 523749 w 808720"/>
                  <a:gd name="connsiteY2966" fmla="*/ 990497 h 1047182"/>
                  <a:gd name="connsiteX2967" fmla="*/ 529670 w 808720"/>
                  <a:gd name="connsiteY2967" fmla="*/ 999708 h 1047182"/>
                  <a:gd name="connsiteX2968" fmla="*/ 566953 w 808720"/>
                  <a:gd name="connsiteY2968" fmla="*/ 1017253 h 1047182"/>
                  <a:gd name="connsiteX2969" fmla="*/ 574163 w 808720"/>
                  <a:gd name="connsiteY2969" fmla="*/ 1035978 h 1047182"/>
                  <a:gd name="connsiteX2970" fmla="*/ 573341 w 808720"/>
                  <a:gd name="connsiteY2970" fmla="*/ 1047182 h 1047182"/>
                  <a:gd name="connsiteX2971" fmla="*/ 0 w 808720"/>
                  <a:gd name="connsiteY2971" fmla="*/ 1047182 h 1047182"/>
                  <a:gd name="connsiteX2972" fmla="*/ 3208 w 808720"/>
                  <a:gd name="connsiteY2972" fmla="*/ 1033922 h 1047182"/>
                  <a:gd name="connsiteX2973" fmla="*/ 8142 w 808720"/>
                  <a:gd name="connsiteY2973" fmla="*/ 999270 h 1047182"/>
                  <a:gd name="connsiteX2974" fmla="*/ 21520 w 808720"/>
                  <a:gd name="connsiteY2974" fmla="*/ 952995 h 1047182"/>
                  <a:gd name="connsiteX2975" fmla="*/ 48057 w 808720"/>
                  <a:gd name="connsiteY2975" fmla="*/ 907158 h 1047182"/>
                  <a:gd name="connsiteX2976" fmla="*/ 102885 w 808720"/>
                  <a:gd name="connsiteY2976" fmla="*/ 865489 h 1047182"/>
                  <a:gd name="connsiteX2977" fmla="*/ 214297 w 808720"/>
                  <a:gd name="connsiteY2977" fmla="*/ 751007 h 1047182"/>
                  <a:gd name="connsiteX2978" fmla="*/ 227017 w 808720"/>
                  <a:gd name="connsiteY2978" fmla="*/ 702977 h 1047182"/>
                  <a:gd name="connsiteX2979" fmla="*/ 210569 w 808720"/>
                  <a:gd name="connsiteY2979" fmla="*/ 634771 h 1047182"/>
                  <a:gd name="connsiteX2980" fmla="*/ 177672 w 808720"/>
                  <a:gd name="connsiteY2980" fmla="*/ 597487 h 1047182"/>
                  <a:gd name="connsiteX2981" fmla="*/ 115167 w 808720"/>
                  <a:gd name="connsiteY2981" fmla="*/ 508665 h 1047182"/>
                  <a:gd name="connsiteX2982" fmla="*/ 98061 w 808720"/>
                  <a:gd name="connsiteY2982" fmla="*/ 413483 h 1047182"/>
                  <a:gd name="connsiteX2983" fmla="*/ 101789 w 808720"/>
                  <a:gd name="connsiteY2983" fmla="*/ 284088 h 1047182"/>
                  <a:gd name="connsiteX2984" fmla="*/ 103105 w 808720"/>
                  <a:gd name="connsiteY2984" fmla="*/ 236716 h 1047182"/>
                  <a:gd name="connsiteX2985" fmla="*/ 118457 w 808720"/>
                  <a:gd name="connsiteY2985" fmla="*/ 153377 h 1047182"/>
                  <a:gd name="connsiteX2986" fmla="*/ 92139 w 808720"/>
                  <a:gd name="connsiteY2986" fmla="*/ 177502 h 1047182"/>
                  <a:gd name="connsiteX2987" fmla="*/ 119334 w 808720"/>
                  <a:gd name="connsiteY2987" fmla="*/ 143947 h 1047182"/>
                  <a:gd name="connsiteX2988" fmla="*/ 151354 w 808720"/>
                  <a:gd name="connsiteY2988" fmla="*/ 113681 h 1047182"/>
                  <a:gd name="connsiteX2989" fmla="*/ 122940 w 808720"/>
                  <a:gd name="connsiteY2989" fmla="*/ 126696 h 1047182"/>
                  <a:gd name="connsiteX2990" fmla="*/ 128107 w 808720"/>
                  <a:gd name="connsiteY2990" fmla="*/ 122454 h 1047182"/>
                  <a:gd name="connsiteX2991" fmla="*/ 162319 w 808720"/>
                  <a:gd name="connsiteY2991" fmla="*/ 104690 h 1047182"/>
                  <a:gd name="connsiteX2992" fmla="*/ 153142 w 808720"/>
                  <a:gd name="connsiteY2992" fmla="*/ 107190 h 1047182"/>
                  <a:gd name="connsiteX2993" fmla="*/ 170544 w 808720"/>
                  <a:gd name="connsiteY2993" fmla="*/ 98412 h 1047182"/>
                  <a:gd name="connsiteX2994" fmla="*/ 176513 w 808720"/>
                  <a:gd name="connsiteY2994" fmla="*/ 91797 h 1047182"/>
                  <a:gd name="connsiteX2995" fmla="*/ 191324 w 808720"/>
                  <a:gd name="connsiteY2995" fmla="*/ 87089 h 1047182"/>
                  <a:gd name="connsiteX2996" fmla="*/ 198623 w 808720"/>
                  <a:gd name="connsiteY2996" fmla="*/ 82420 h 1047182"/>
                  <a:gd name="connsiteX2997" fmla="*/ 202614 w 808720"/>
                  <a:gd name="connsiteY2997" fmla="*/ 80186 h 1047182"/>
                  <a:gd name="connsiteX2998" fmla="*/ 199823 w 808720"/>
                  <a:gd name="connsiteY2998" fmla="*/ 82977 h 1047182"/>
                  <a:gd name="connsiteX2999" fmla="*/ 197629 w 808720"/>
                  <a:gd name="connsiteY2999" fmla="*/ 85170 h 1047182"/>
                  <a:gd name="connsiteX3000" fmla="*/ 228275 w 808720"/>
                  <a:gd name="connsiteY3000" fmla="*/ 70210 h 1047182"/>
                  <a:gd name="connsiteX3001" fmla="*/ 219560 w 808720"/>
                  <a:gd name="connsiteY3001" fmla="*/ 76398 h 1047182"/>
                  <a:gd name="connsiteX3002" fmla="*/ 236780 w 808720"/>
                  <a:gd name="connsiteY3002" fmla="*/ 65523 h 1047182"/>
                  <a:gd name="connsiteX3003" fmla="*/ 246147 w 808720"/>
                  <a:gd name="connsiteY3003" fmla="*/ 59794 h 1047182"/>
                  <a:gd name="connsiteX3004" fmla="*/ 247496 w 808720"/>
                  <a:gd name="connsiteY3004" fmla="*/ 59237 h 1047182"/>
                  <a:gd name="connsiteX3005" fmla="*/ 231622 w 808720"/>
                  <a:gd name="connsiteY3005" fmla="*/ 69819 h 1047182"/>
                  <a:gd name="connsiteX3006" fmla="*/ 227014 w 808720"/>
                  <a:gd name="connsiteY3006" fmla="*/ 72891 h 1047182"/>
                  <a:gd name="connsiteX3007" fmla="*/ 217367 w 808720"/>
                  <a:gd name="connsiteY3007" fmla="*/ 78592 h 1047182"/>
                  <a:gd name="connsiteX3008" fmla="*/ 225698 w 808720"/>
                  <a:gd name="connsiteY3008" fmla="*/ 73768 h 1047182"/>
                  <a:gd name="connsiteX3009" fmla="*/ 221753 w 808720"/>
                  <a:gd name="connsiteY3009" fmla="*/ 76398 h 1047182"/>
                  <a:gd name="connsiteX3010" fmla="*/ 249908 w 808720"/>
                  <a:gd name="connsiteY3010" fmla="*/ 61940 h 1047182"/>
                  <a:gd name="connsiteX3011" fmla="*/ 237106 w 808720"/>
                  <a:gd name="connsiteY3011" fmla="*/ 69819 h 1047182"/>
                  <a:gd name="connsiteX3012" fmla="*/ 270868 w 808720"/>
                  <a:gd name="connsiteY3012" fmla="*/ 51812 h 1047182"/>
                  <a:gd name="connsiteX3013" fmla="*/ 267810 w 808720"/>
                  <a:gd name="connsiteY3013" fmla="*/ 54466 h 1047182"/>
                  <a:gd name="connsiteX3014" fmla="*/ 307680 w 808720"/>
                  <a:gd name="connsiteY3014" fmla="*/ 39289 h 1047182"/>
                  <a:gd name="connsiteX3015" fmla="*/ 307681 w 808720"/>
                  <a:gd name="connsiteY3015" fmla="*/ 39288 h 1047182"/>
                  <a:gd name="connsiteX3016" fmla="*/ 313512 w 808720"/>
                  <a:gd name="connsiteY3016" fmla="*/ 37433 h 1047182"/>
                  <a:gd name="connsiteX3017" fmla="*/ 313533 w 808720"/>
                  <a:gd name="connsiteY3017" fmla="*/ 37426 h 1047182"/>
                  <a:gd name="connsiteX3018" fmla="*/ 325928 w 808720"/>
                  <a:gd name="connsiteY3018" fmla="*/ 33632 h 1047182"/>
                  <a:gd name="connsiteX3019" fmla="*/ 327216 w 808720"/>
                  <a:gd name="connsiteY3019" fmla="*/ 33238 h 1047182"/>
                  <a:gd name="connsiteX3020" fmla="*/ 326639 w 808720"/>
                  <a:gd name="connsiteY3020" fmla="*/ 33598 h 1047182"/>
                  <a:gd name="connsiteX3021" fmla="*/ 309479 w 808720"/>
                  <a:gd name="connsiteY3021" fmla="*/ 41308 h 1047182"/>
                  <a:gd name="connsiteX3022" fmla="*/ 318365 w 808720"/>
                  <a:gd name="connsiteY3022" fmla="*/ 37868 h 1047182"/>
                  <a:gd name="connsiteX3023" fmla="*/ 300707 w 808720"/>
                  <a:gd name="connsiteY3023" fmla="*/ 45694 h 1047182"/>
                  <a:gd name="connsiteX3024" fmla="*/ 331490 w 808720"/>
                  <a:gd name="connsiteY3024" fmla="*/ 32956 h 1047182"/>
                  <a:gd name="connsiteX3025" fmla="*/ 333031 w 808720"/>
                  <a:gd name="connsiteY3025" fmla="*/ 32546 h 1047182"/>
                  <a:gd name="connsiteX3026" fmla="*/ 344459 w 808720"/>
                  <a:gd name="connsiteY3026" fmla="*/ 29505 h 1047182"/>
                  <a:gd name="connsiteX3027" fmla="*/ 351751 w 808720"/>
                  <a:gd name="connsiteY3027" fmla="*/ 27565 h 1047182"/>
                  <a:gd name="connsiteX3028" fmla="*/ 337990 w 808720"/>
                  <a:gd name="connsiteY3028" fmla="*/ 34728 h 1047182"/>
                  <a:gd name="connsiteX3029" fmla="*/ 369002 w 808720"/>
                  <a:gd name="connsiteY3029" fmla="*/ 25425 h 1047182"/>
                  <a:gd name="connsiteX3030" fmla="*/ 399132 w 808720"/>
                  <a:gd name="connsiteY3030" fmla="*/ 19034 h 1047182"/>
                  <a:gd name="connsiteX3031" fmla="*/ 411823 w 808720"/>
                  <a:gd name="connsiteY3031" fmla="*/ 16778 h 1047182"/>
                  <a:gd name="connsiteX3032" fmla="*/ 424996 w 808720"/>
                  <a:gd name="connsiteY3032" fmla="*/ 15314 h 1047182"/>
                  <a:gd name="connsiteX3033" fmla="*/ 422196 w 808720"/>
                  <a:gd name="connsiteY3033" fmla="*/ 15964 h 1047182"/>
                  <a:gd name="connsiteX3034" fmla="*/ 414750 w 808720"/>
                  <a:gd name="connsiteY3034" fmla="*/ 17184 h 1047182"/>
                  <a:gd name="connsiteX3035" fmla="*/ 419811 w 808720"/>
                  <a:gd name="connsiteY3035" fmla="*/ 16518 h 1047182"/>
                  <a:gd name="connsiteX3036" fmla="*/ 416942 w 808720"/>
                  <a:gd name="connsiteY3036" fmla="*/ 17184 h 1047182"/>
                  <a:gd name="connsiteX3037" fmla="*/ 429673 w 808720"/>
                  <a:gd name="connsiteY3037" fmla="*/ 15668 h 1047182"/>
                  <a:gd name="connsiteX3038" fmla="*/ 428506 w 808720"/>
                  <a:gd name="connsiteY3038" fmla="*/ 16187 h 1047182"/>
                  <a:gd name="connsiteX3039" fmla="*/ 423522 w 808720"/>
                  <a:gd name="connsiteY3039" fmla="*/ 17184 h 1047182"/>
                  <a:gd name="connsiteX3040" fmla="*/ 427134 w 808720"/>
                  <a:gd name="connsiteY3040" fmla="*/ 16797 h 1047182"/>
                  <a:gd name="connsiteX3041" fmla="*/ 421329 w 808720"/>
                  <a:gd name="connsiteY3041" fmla="*/ 19377 h 1047182"/>
                  <a:gd name="connsiteX3042" fmla="*/ 424818 w 808720"/>
                  <a:gd name="connsiteY3042" fmla="*/ 18978 h 1047182"/>
                  <a:gd name="connsiteX3043" fmla="*/ 423522 w 808720"/>
                  <a:gd name="connsiteY3043" fmla="*/ 19377 h 1047182"/>
                  <a:gd name="connsiteX3044" fmla="*/ 426127 w 808720"/>
                  <a:gd name="connsiteY3044" fmla="*/ 18828 h 1047182"/>
                  <a:gd name="connsiteX3045" fmla="*/ 442822 w 808720"/>
                  <a:gd name="connsiteY3045" fmla="*/ 16920 h 1047182"/>
                  <a:gd name="connsiteX3046" fmla="*/ 438874 w 808720"/>
                  <a:gd name="connsiteY3046" fmla="*/ 19377 h 1047182"/>
                  <a:gd name="connsiteX3047" fmla="*/ 446239 w 808720"/>
                  <a:gd name="connsiteY3047" fmla="*/ 18226 h 1047182"/>
                  <a:gd name="connsiteX3048" fmla="*/ 443261 w 808720"/>
                  <a:gd name="connsiteY3048" fmla="*/ 19377 h 1047182"/>
                  <a:gd name="connsiteX3049" fmla="*/ 471010 w 808720"/>
                  <a:gd name="connsiteY3049" fmla="*/ 14901 h 1047182"/>
                  <a:gd name="connsiteX3050" fmla="*/ 467706 w 808720"/>
                  <a:gd name="connsiteY3050" fmla="*/ 15782 h 1047182"/>
                  <a:gd name="connsiteX3051" fmla="*/ 460806 w 808720"/>
                  <a:gd name="connsiteY3051" fmla="*/ 17184 h 1047182"/>
                  <a:gd name="connsiteX3052" fmla="*/ 466525 w 808720"/>
                  <a:gd name="connsiteY3052" fmla="*/ 16097 h 1047182"/>
                  <a:gd name="connsiteX3053" fmla="*/ 454226 w 808720"/>
                  <a:gd name="connsiteY3053" fmla="*/ 19377 h 1047182"/>
                  <a:gd name="connsiteX3054" fmla="*/ 466692 w 808720"/>
                  <a:gd name="connsiteY3054" fmla="*/ 16065 h 1047182"/>
                  <a:gd name="connsiteX3055" fmla="*/ 472274 w 808720"/>
                  <a:gd name="connsiteY3055" fmla="*/ 15005 h 1047182"/>
                  <a:gd name="connsiteX3056" fmla="*/ 471053 w 808720"/>
                  <a:gd name="connsiteY3056" fmla="*/ 15380 h 1047182"/>
                  <a:gd name="connsiteX3057" fmla="*/ 465192 w 808720"/>
                  <a:gd name="connsiteY3057" fmla="*/ 17184 h 1047182"/>
                  <a:gd name="connsiteX3058" fmla="*/ 474541 w 808720"/>
                  <a:gd name="connsiteY3058" fmla="*/ 15539 h 1047182"/>
                  <a:gd name="connsiteX3059" fmla="*/ 473964 w 808720"/>
                  <a:gd name="connsiteY3059" fmla="*/ 15813 h 1047182"/>
                  <a:gd name="connsiteX3060" fmla="*/ 470498 w 808720"/>
                  <a:gd name="connsiteY3060" fmla="*/ 16939 h 1047182"/>
                  <a:gd name="connsiteX3061" fmla="*/ 469578 w 808720"/>
                  <a:gd name="connsiteY3061" fmla="*/ 17184 h 1047182"/>
                  <a:gd name="connsiteX3062" fmla="*/ 469984 w 808720"/>
                  <a:gd name="connsiteY3062" fmla="*/ 17106 h 1047182"/>
                  <a:gd name="connsiteX3063" fmla="*/ 462999 w 808720"/>
                  <a:gd name="connsiteY3063" fmla="*/ 19377 h 1047182"/>
                  <a:gd name="connsiteX3064" fmla="*/ 467867 w 808720"/>
                  <a:gd name="connsiteY3064" fmla="*/ 18507 h 1047182"/>
                  <a:gd name="connsiteX3065" fmla="*/ 465192 w 808720"/>
                  <a:gd name="connsiteY3065" fmla="*/ 19377 h 1047182"/>
                  <a:gd name="connsiteX3066" fmla="*/ 476581 w 808720"/>
                  <a:gd name="connsiteY3066" fmla="*/ 16951 h 1047182"/>
                  <a:gd name="connsiteX3067" fmla="*/ 479632 w 808720"/>
                  <a:gd name="connsiteY3067" fmla="*/ 16406 h 1047182"/>
                  <a:gd name="connsiteX3068" fmla="*/ 476157 w 808720"/>
                  <a:gd name="connsiteY3068" fmla="*/ 17184 h 1047182"/>
                  <a:gd name="connsiteX3069" fmla="*/ 479748 w 808720"/>
                  <a:gd name="connsiteY3069" fmla="*/ 16386 h 1047182"/>
                  <a:gd name="connsiteX3070" fmla="*/ 481060 w 808720"/>
                  <a:gd name="connsiteY3070" fmla="*/ 16151 h 1047182"/>
                  <a:gd name="connsiteX3071" fmla="*/ 473964 w 808720"/>
                  <a:gd name="connsiteY3071" fmla="*/ 19377 h 1047182"/>
                  <a:gd name="connsiteX3072" fmla="*/ 482061 w 808720"/>
                  <a:gd name="connsiteY3072" fmla="*/ 17690 h 1047182"/>
                  <a:gd name="connsiteX3073" fmla="*/ 478350 w 808720"/>
                  <a:gd name="connsiteY3073" fmla="*/ 19377 h 1047182"/>
                  <a:gd name="connsiteX3074" fmla="*/ 480377 w 808720"/>
                  <a:gd name="connsiteY3074" fmla="*/ 18936 h 1047182"/>
                  <a:gd name="connsiteX3075" fmla="*/ 480864 w 808720"/>
                  <a:gd name="connsiteY3075" fmla="*/ 18830 h 1047182"/>
                  <a:gd name="connsiteX3076" fmla="*/ 473964 w 808720"/>
                  <a:gd name="connsiteY3076" fmla="*/ 21570 h 1047182"/>
                  <a:gd name="connsiteX3077" fmla="*/ 481830 w 808720"/>
                  <a:gd name="connsiteY3077" fmla="*/ 18620 h 1047182"/>
                  <a:gd name="connsiteX3078" fmla="*/ 499816 w 808720"/>
                  <a:gd name="connsiteY3078" fmla="*/ 14710 h 1047182"/>
                  <a:gd name="connsiteX3079" fmla="*/ 489316 w 808720"/>
                  <a:gd name="connsiteY3079" fmla="*/ 19377 h 1047182"/>
                  <a:gd name="connsiteX3080" fmla="*/ 510983 w 808720"/>
                  <a:gd name="connsiteY3080" fmla="*/ 12335 h 1047182"/>
                  <a:gd name="connsiteX3081" fmla="*/ 535753 w 808720"/>
                  <a:gd name="connsiteY3081" fmla="*/ 12010 h 1047182"/>
                  <a:gd name="connsiteX3082" fmla="*/ 536734 w 808720"/>
                  <a:gd name="connsiteY3082" fmla="*/ 12436 h 1047182"/>
                  <a:gd name="connsiteX3083" fmla="*/ 536003 w 808720"/>
                  <a:gd name="connsiteY3083" fmla="*/ 12572 h 1047182"/>
                  <a:gd name="connsiteX3084" fmla="*/ 489113 w 808720"/>
                  <a:gd name="connsiteY3084" fmla="*/ 12003 h 1047182"/>
                  <a:gd name="connsiteX3085" fmla="*/ 488988 w 808720"/>
                  <a:gd name="connsiteY3085" fmla="*/ 12083 h 1047182"/>
                  <a:gd name="connsiteX3086" fmla="*/ 487036 w 808720"/>
                  <a:gd name="connsiteY3086" fmla="*/ 13340 h 1047182"/>
                  <a:gd name="connsiteX3087" fmla="*/ 478181 w 808720"/>
                  <a:gd name="connsiteY3087" fmla="*/ 14898 h 1047182"/>
                  <a:gd name="connsiteX3088" fmla="*/ 487123 w 808720"/>
                  <a:gd name="connsiteY3088" fmla="*/ 12523 h 1047182"/>
                  <a:gd name="connsiteX3089" fmla="*/ 487820 w 808720"/>
                  <a:gd name="connsiteY3089" fmla="*/ 12273 h 1047182"/>
                  <a:gd name="connsiteX3090" fmla="*/ 487965 w 808720"/>
                  <a:gd name="connsiteY3090" fmla="*/ 12221 h 1047182"/>
                  <a:gd name="connsiteX3091" fmla="*/ 539345 w 808720"/>
                  <a:gd name="connsiteY3091" fmla="*/ 11989 h 1047182"/>
                  <a:gd name="connsiteX3092" fmla="*/ 539758 w 808720"/>
                  <a:gd name="connsiteY3092" fmla="*/ 12523 h 1047182"/>
                  <a:gd name="connsiteX3093" fmla="*/ 539715 w 808720"/>
                  <a:gd name="connsiteY3093" fmla="*/ 12610 h 1047182"/>
                  <a:gd name="connsiteX3094" fmla="*/ 539318 w 808720"/>
                  <a:gd name="connsiteY3094" fmla="*/ 12111 h 1047182"/>
                  <a:gd name="connsiteX3095" fmla="*/ 429005 w 808720"/>
                  <a:gd name="connsiteY3095" fmla="*/ 11975 h 1047182"/>
                  <a:gd name="connsiteX3096" fmla="*/ 428843 w 808720"/>
                  <a:gd name="connsiteY3096" fmla="*/ 12015 h 1047182"/>
                  <a:gd name="connsiteX3097" fmla="*/ 428675 w 808720"/>
                  <a:gd name="connsiteY3097" fmla="*/ 12039 h 1047182"/>
                  <a:gd name="connsiteX3098" fmla="*/ 539210 w 808720"/>
                  <a:gd name="connsiteY3098" fmla="*/ 11975 h 1047182"/>
                  <a:gd name="connsiteX3099" fmla="*/ 539318 w 808720"/>
                  <a:gd name="connsiteY3099" fmla="*/ 12111 h 1047182"/>
                  <a:gd name="connsiteX3100" fmla="*/ 539102 w 808720"/>
                  <a:gd name="connsiteY3100" fmla="*/ 13097 h 1047182"/>
                  <a:gd name="connsiteX3101" fmla="*/ 538525 w 808720"/>
                  <a:gd name="connsiteY3101" fmla="*/ 12791 h 1047182"/>
                  <a:gd name="connsiteX3102" fmla="*/ 538217 w 808720"/>
                  <a:gd name="connsiteY3102" fmla="*/ 12160 h 1047182"/>
                  <a:gd name="connsiteX3103" fmla="*/ 489197 w 808720"/>
                  <a:gd name="connsiteY3103" fmla="*/ 11948 h 1047182"/>
                  <a:gd name="connsiteX3104" fmla="*/ 489157 w 808720"/>
                  <a:gd name="connsiteY3104" fmla="*/ 11974 h 1047182"/>
                  <a:gd name="connsiteX3105" fmla="*/ 488686 w 808720"/>
                  <a:gd name="connsiteY3105" fmla="*/ 12050 h 1047182"/>
                  <a:gd name="connsiteX3106" fmla="*/ 535339 w 808720"/>
                  <a:gd name="connsiteY3106" fmla="*/ 11946 h 1047182"/>
                  <a:gd name="connsiteX3107" fmla="*/ 535189 w 808720"/>
                  <a:gd name="connsiteY3107" fmla="*/ 12066 h 1047182"/>
                  <a:gd name="connsiteX3108" fmla="*/ 535092 w 808720"/>
                  <a:gd name="connsiteY3108" fmla="*/ 12000 h 1047182"/>
                  <a:gd name="connsiteX3109" fmla="*/ 482123 w 808720"/>
                  <a:gd name="connsiteY3109" fmla="*/ 11937 h 1047182"/>
                  <a:gd name="connsiteX3110" fmla="*/ 481905 w 808720"/>
                  <a:gd name="connsiteY3110" fmla="*/ 12041 h 1047182"/>
                  <a:gd name="connsiteX3111" fmla="*/ 479772 w 808720"/>
                  <a:gd name="connsiteY3111" fmla="*/ 12697 h 1047182"/>
                  <a:gd name="connsiteX3112" fmla="*/ 478899 w 808720"/>
                  <a:gd name="connsiteY3112" fmla="*/ 12797 h 1047182"/>
                  <a:gd name="connsiteX3113" fmla="*/ 523939 w 808720"/>
                  <a:gd name="connsiteY3113" fmla="*/ 11934 h 1047182"/>
                  <a:gd name="connsiteX3114" fmla="*/ 523806 w 808720"/>
                  <a:gd name="connsiteY3114" fmla="*/ 12150 h 1047182"/>
                  <a:gd name="connsiteX3115" fmla="*/ 522529 w 808720"/>
                  <a:gd name="connsiteY3115" fmla="*/ 13109 h 1047182"/>
                  <a:gd name="connsiteX3116" fmla="*/ 523247 w 808720"/>
                  <a:gd name="connsiteY3116" fmla="*/ 12280 h 1047182"/>
                  <a:gd name="connsiteX3117" fmla="*/ 518538 w 808720"/>
                  <a:gd name="connsiteY3117" fmla="*/ 11932 h 1047182"/>
                  <a:gd name="connsiteX3118" fmla="*/ 517448 w 808720"/>
                  <a:gd name="connsiteY3118" fmla="*/ 12993 h 1047182"/>
                  <a:gd name="connsiteX3119" fmla="*/ 516598 w 808720"/>
                  <a:gd name="connsiteY3119" fmla="*/ 13553 h 1047182"/>
                  <a:gd name="connsiteX3120" fmla="*/ 517945 w 808720"/>
                  <a:gd name="connsiteY3120" fmla="*/ 12288 h 1047182"/>
                  <a:gd name="connsiteX3121" fmla="*/ 468263 w 808720"/>
                  <a:gd name="connsiteY3121" fmla="*/ 11920 h 1047182"/>
                  <a:gd name="connsiteX3122" fmla="*/ 468261 w 808720"/>
                  <a:gd name="connsiteY3122" fmla="*/ 11920 h 1047182"/>
                  <a:gd name="connsiteX3123" fmla="*/ 463194 w 808720"/>
                  <a:gd name="connsiteY3123" fmla="*/ 12987 h 1047182"/>
                  <a:gd name="connsiteX3124" fmla="*/ 456794 w 808720"/>
                  <a:gd name="connsiteY3124" fmla="*/ 13947 h 1047182"/>
                  <a:gd name="connsiteX3125" fmla="*/ 457120 w 808720"/>
                  <a:gd name="connsiteY3125" fmla="*/ 13777 h 1047182"/>
                  <a:gd name="connsiteX3126" fmla="*/ 414412 w 808720"/>
                  <a:gd name="connsiteY3126" fmla="*/ 11916 h 1047182"/>
                  <a:gd name="connsiteX3127" fmla="*/ 414180 w 808720"/>
                  <a:gd name="connsiteY3127" fmla="*/ 11981 h 1047182"/>
                  <a:gd name="connsiteX3128" fmla="*/ 413636 w 808720"/>
                  <a:gd name="connsiteY3128" fmla="*/ 12074 h 1047182"/>
                  <a:gd name="connsiteX3129" fmla="*/ 413728 w 808720"/>
                  <a:gd name="connsiteY3129" fmla="*/ 12033 h 1047182"/>
                  <a:gd name="connsiteX3130" fmla="*/ 486655 w 808720"/>
                  <a:gd name="connsiteY3130" fmla="*/ 11911 h 1047182"/>
                  <a:gd name="connsiteX3131" fmla="*/ 483253 w 808720"/>
                  <a:gd name="connsiteY3131" fmla="*/ 12442 h 1047182"/>
                  <a:gd name="connsiteX3132" fmla="*/ 483435 w 808720"/>
                  <a:gd name="connsiteY3132" fmla="*/ 12356 h 1047182"/>
                  <a:gd name="connsiteX3133" fmla="*/ 484050 w 808720"/>
                  <a:gd name="connsiteY3133" fmla="*/ 12208 h 1047182"/>
                  <a:gd name="connsiteX3134" fmla="*/ 488893 w 808720"/>
                  <a:gd name="connsiteY3134" fmla="*/ 11887 h 1047182"/>
                  <a:gd name="connsiteX3135" fmla="*/ 488240 w 808720"/>
                  <a:gd name="connsiteY3135" fmla="*/ 12122 h 1047182"/>
                  <a:gd name="connsiteX3136" fmla="*/ 482984 w 808720"/>
                  <a:gd name="connsiteY3136" fmla="*/ 12970 h 1047182"/>
                  <a:gd name="connsiteX3137" fmla="*/ 488220 w 808720"/>
                  <a:gd name="connsiteY3137" fmla="*/ 11975 h 1047182"/>
                  <a:gd name="connsiteX3138" fmla="*/ 524161 w 808720"/>
                  <a:gd name="connsiteY3138" fmla="*/ 11884 h 1047182"/>
                  <a:gd name="connsiteX3139" fmla="*/ 525733 w 808720"/>
                  <a:gd name="connsiteY3139" fmla="*/ 12472 h 1047182"/>
                  <a:gd name="connsiteX3140" fmla="*/ 522540 w 808720"/>
                  <a:gd name="connsiteY3140" fmla="*/ 14214 h 1047182"/>
                  <a:gd name="connsiteX3141" fmla="*/ 523806 w 808720"/>
                  <a:gd name="connsiteY3141" fmla="*/ 12150 h 1047182"/>
                  <a:gd name="connsiteX3142" fmla="*/ 535433 w 808720"/>
                  <a:gd name="connsiteY3142" fmla="*/ 11871 h 1047182"/>
                  <a:gd name="connsiteX3143" fmla="*/ 535518 w 808720"/>
                  <a:gd name="connsiteY3143" fmla="*/ 11907 h 1047182"/>
                  <a:gd name="connsiteX3144" fmla="*/ 535339 w 808720"/>
                  <a:gd name="connsiteY3144" fmla="*/ 11946 h 1047182"/>
                  <a:gd name="connsiteX3145" fmla="*/ 535691 w 808720"/>
                  <a:gd name="connsiteY3145" fmla="*/ 11870 h 1047182"/>
                  <a:gd name="connsiteX3146" fmla="*/ 535753 w 808720"/>
                  <a:gd name="connsiteY3146" fmla="*/ 12010 h 1047182"/>
                  <a:gd name="connsiteX3147" fmla="*/ 535518 w 808720"/>
                  <a:gd name="connsiteY3147" fmla="*/ 11907 h 1047182"/>
                  <a:gd name="connsiteX3148" fmla="*/ 489860 w 808720"/>
                  <a:gd name="connsiteY3148" fmla="*/ 11860 h 1047182"/>
                  <a:gd name="connsiteX3149" fmla="*/ 489113 w 808720"/>
                  <a:gd name="connsiteY3149" fmla="*/ 12003 h 1047182"/>
                  <a:gd name="connsiteX3150" fmla="*/ 489157 w 808720"/>
                  <a:gd name="connsiteY3150" fmla="*/ 11974 h 1047182"/>
                  <a:gd name="connsiteX3151" fmla="*/ 413274 w 808720"/>
                  <a:gd name="connsiteY3151" fmla="*/ 11850 h 1047182"/>
                  <a:gd name="connsiteX3152" fmla="*/ 412542 w 808720"/>
                  <a:gd name="connsiteY3152" fmla="*/ 12029 h 1047182"/>
                  <a:gd name="connsiteX3153" fmla="*/ 411498 w 808720"/>
                  <a:gd name="connsiteY3153" fmla="*/ 12208 h 1047182"/>
                  <a:gd name="connsiteX3154" fmla="*/ 413157 w 808720"/>
                  <a:gd name="connsiteY3154" fmla="*/ 11860 h 1047182"/>
                  <a:gd name="connsiteX3155" fmla="*/ 418362 w 808720"/>
                  <a:gd name="connsiteY3155" fmla="*/ 11846 h 1047182"/>
                  <a:gd name="connsiteX3156" fmla="*/ 414513 w 808720"/>
                  <a:gd name="connsiteY3156" fmla="*/ 12442 h 1047182"/>
                  <a:gd name="connsiteX3157" fmla="*/ 414105 w 808720"/>
                  <a:gd name="connsiteY3157" fmla="*/ 12492 h 1047182"/>
                  <a:gd name="connsiteX3158" fmla="*/ 413735 w 808720"/>
                  <a:gd name="connsiteY3158" fmla="*/ 12520 h 1047182"/>
                  <a:gd name="connsiteX3159" fmla="*/ 416187 w 808720"/>
                  <a:gd name="connsiteY3159" fmla="*/ 11988 h 1047182"/>
                  <a:gd name="connsiteX3160" fmla="*/ 534863 w 808720"/>
                  <a:gd name="connsiteY3160" fmla="*/ 11844 h 1047182"/>
                  <a:gd name="connsiteX3161" fmla="*/ 535092 w 808720"/>
                  <a:gd name="connsiteY3161" fmla="*/ 12000 h 1047182"/>
                  <a:gd name="connsiteX3162" fmla="*/ 534956 w 808720"/>
                  <a:gd name="connsiteY3162" fmla="*/ 12029 h 1047182"/>
                  <a:gd name="connsiteX3163" fmla="*/ 502617 w 808720"/>
                  <a:gd name="connsiteY3163" fmla="*/ 11841 h 1047182"/>
                  <a:gd name="connsiteX3164" fmla="*/ 501948 w 808720"/>
                  <a:gd name="connsiteY3164" fmla="*/ 12154 h 1047182"/>
                  <a:gd name="connsiteX3165" fmla="*/ 496772 w 808720"/>
                  <a:gd name="connsiteY3165" fmla="*/ 13017 h 1047182"/>
                  <a:gd name="connsiteX3166" fmla="*/ 496991 w 808720"/>
                  <a:gd name="connsiteY3166" fmla="*/ 12935 h 1047182"/>
                  <a:gd name="connsiteX3167" fmla="*/ 497948 w 808720"/>
                  <a:gd name="connsiteY3167" fmla="*/ 12576 h 1047182"/>
                  <a:gd name="connsiteX3168" fmla="*/ 498416 w 808720"/>
                  <a:gd name="connsiteY3168" fmla="*/ 12502 h 1047182"/>
                  <a:gd name="connsiteX3169" fmla="*/ 426136 w 808720"/>
                  <a:gd name="connsiteY3169" fmla="*/ 11840 h 1047182"/>
                  <a:gd name="connsiteX3170" fmla="*/ 423756 w 808720"/>
                  <a:gd name="connsiteY3170" fmla="*/ 12192 h 1047182"/>
                  <a:gd name="connsiteX3171" fmla="*/ 421846 w 808720"/>
                  <a:gd name="connsiteY3171" fmla="*/ 12336 h 1047182"/>
                  <a:gd name="connsiteX3172" fmla="*/ 422350 w 808720"/>
                  <a:gd name="connsiteY3172" fmla="*/ 12192 h 1047182"/>
                  <a:gd name="connsiteX3173" fmla="*/ 533251 w 808720"/>
                  <a:gd name="connsiteY3173" fmla="*/ 11833 h 1047182"/>
                  <a:gd name="connsiteX3174" fmla="*/ 534031 w 808720"/>
                  <a:gd name="connsiteY3174" fmla="*/ 12230 h 1047182"/>
                  <a:gd name="connsiteX3175" fmla="*/ 533758 w 808720"/>
                  <a:gd name="connsiteY3175" fmla="*/ 12290 h 1047182"/>
                  <a:gd name="connsiteX3176" fmla="*/ 533054 w 808720"/>
                  <a:gd name="connsiteY3176" fmla="*/ 12069 h 1047182"/>
                  <a:gd name="connsiteX3177" fmla="*/ 418583 w 808720"/>
                  <a:gd name="connsiteY3177" fmla="*/ 11832 h 1047182"/>
                  <a:gd name="connsiteX3178" fmla="*/ 418362 w 808720"/>
                  <a:gd name="connsiteY3178" fmla="*/ 11846 h 1047182"/>
                  <a:gd name="connsiteX3179" fmla="*/ 418416 w 808720"/>
                  <a:gd name="connsiteY3179" fmla="*/ 11838 h 1047182"/>
                  <a:gd name="connsiteX3180" fmla="*/ 524005 w 808720"/>
                  <a:gd name="connsiteY3180" fmla="*/ 11826 h 1047182"/>
                  <a:gd name="connsiteX3181" fmla="*/ 524091 w 808720"/>
                  <a:gd name="connsiteY3181" fmla="*/ 11858 h 1047182"/>
                  <a:gd name="connsiteX3182" fmla="*/ 523939 w 808720"/>
                  <a:gd name="connsiteY3182" fmla="*/ 11934 h 1047182"/>
                  <a:gd name="connsiteX3183" fmla="*/ 433093 w 808720"/>
                  <a:gd name="connsiteY3183" fmla="*/ 11805 h 1047182"/>
                  <a:gd name="connsiteX3184" fmla="*/ 420420 w 808720"/>
                  <a:gd name="connsiteY3184" fmla="*/ 14121 h 1047182"/>
                  <a:gd name="connsiteX3185" fmla="*/ 424516 w 808720"/>
                  <a:gd name="connsiteY3185" fmla="*/ 13097 h 1047182"/>
                  <a:gd name="connsiteX3186" fmla="*/ 513273 w 808720"/>
                  <a:gd name="connsiteY3186" fmla="*/ 11785 h 1047182"/>
                  <a:gd name="connsiteX3187" fmla="*/ 512935 w 808720"/>
                  <a:gd name="connsiteY3187" fmla="*/ 11953 h 1047182"/>
                  <a:gd name="connsiteX3188" fmla="*/ 511248 w 808720"/>
                  <a:gd name="connsiteY3188" fmla="*/ 12249 h 1047182"/>
                  <a:gd name="connsiteX3189" fmla="*/ 510983 w 808720"/>
                  <a:gd name="connsiteY3189" fmla="*/ 12335 h 1047182"/>
                  <a:gd name="connsiteX3190" fmla="*/ 509717 w 808720"/>
                  <a:gd name="connsiteY3190" fmla="*/ 12558 h 1047182"/>
                  <a:gd name="connsiteX3191" fmla="*/ 514122 w 808720"/>
                  <a:gd name="connsiteY3191" fmla="*/ 11782 h 1047182"/>
                  <a:gd name="connsiteX3192" fmla="*/ 509053 w 808720"/>
                  <a:gd name="connsiteY3192" fmla="*/ 13894 h 1047182"/>
                  <a:gd name="connsiteX3193" fmla="*/ 511735 w 808720"/>
                  <a:gd name="connsiteY3193" fmla="*/ 12554 h 1047182"/>
                  <a:gd name="connsiteX3194" fmla="*/ 514061 w 808720"/>
                  <a:gd name="connsiteY3194" fmla="*/ 11793 h 1047182"/>
                  <a:gd name="connsiteX3195" fmla="*/ 450614 w 808720"/>
                  <a:gd name="connsiteY3195" fmla="*/ 11765 h 1047182"/>
                  <a:gd name="connsiteX3196" fmla="*/ 447274 w 808720"/>
                  <a:gd name="connsiteY3196" fmla="*/ 12839 h 1047182"/>
                  <a:gd name="connsiteX3197" fmla="*/ 443699 w 808720"/>
                  <a:gd name="connsiteY3197" fmla="*/ 13236 h 1047182"/>
                  <a:gd name="connsiteX3198" fmla="*/ 445453 w 808720"/>
                  <a:gd name="connsiteY3198" fmla="*/ 12797 h 1047182"/>
                  <a:gd name="connsiteX3199" fmla="*/ 532077 w 808720"/>
                  <a:gd name="connsiteY3199" fmla="*/ 11762 h 1047182"/>
                  <a:gd name="connsiteX3200" fmla="*/ 533054 w 808720"/>
                  <a:gd name="connsiteY3200" fmla="*/ 12069 h 1047182"/>
                  <a:gd name="connsiteX3201" fmla="*/ 532752 w 808720"/>
                  <a:gd name="connsiteY3201" fmla="*/ 12432 h 1047182"/>
                  <a:gd name="connsiteX3202" fmla="*/ 532071 w 808720"/>
                  <a:gd name="connsiteY3202" fmla="*/ 11847 h 1047182"/>
                  <a:gd name="connsiteX3203" fmla="*/ 429476 w 808720"/>
                  <a:gd name="connsiteY3203" fmla="*/ 11761 h 1047182"/>
                  <a:gd name="connsiteX3204" fmla="*/ 426540 w 808720"/>
                  <a:gd name="connsiteY3204" fmla="*/ 12339 h 1047182"/>
                  <a:gd name="connsiteX3205" fmla="*/ 426269 w 808720"/>
                  <a:gd name="connsiteY3205" fmla="*/ 12378 h 1047182"/>
                  <a:gd name="connsiteX3206" fmla="*/ 428213 w 808720"/>
                  <a:gd name="connsiteY3206" fmla="*/ 11856 h 1047182"/>
                  <a:gd name="connsiteX3207" fmla="*/ 414344 w 808720"/>
                  <a:gd name="connsiteY3207" fmla="*/ 11759 h 1047182"/>
                  <a:gd name="connsiteX3208" fmla="*/ 413728 w 808720"/>
                  <a:gd name="connsiteY3208" fmla="*/ 12033 h 1047182"/>
                  <a:gd name="connsiteX3209" fmla="*/ 412624 w 808720"/>
                  <a:gd name="connsiteY3209" fmla="*/ 12221 h 1047182"/>
                  <a:gd name="connsiteX3210" fmla="*/ 411447 w 808720"/>
                  <a:gd name="connsiteY3210" fmla="*/ 12297 h 1047182"/>
                  <a:gd name="connsiteX3211" fmla="*/ 412542 w 808720"/>
                  <a:gd name="connsiteY3211" fmla="*/ 12029 h 1047182"/>
                  <a:gd name="connsiteX3212" fmla="*/ 413895 w 808720"/>
                  <a:gd name="connsiteY3212" fmla="*/ 11797 h 1047182"/>
                  <a:gd name="connsiteX3213" fmla="*/ 539166 w 808720"/>
                  <a:gd name="connsiteY3213" fmla="*/ 11758 h 1047182"/>
                  <a:gd name="connsiteX3214" fmla="*/ 539379 w 808720"/>
                  <a:gd name="connsiteY3214" fmla="*/ 11835 h 1047182"/>
                  <a:gd name="connsiteX3215" fmla="*/ 539345 w 808720"/>
                  <a:gd name="connsiteY3215" fmla="*/ 11989 h 1047182"/>
                  <a:gd name="connsiteX3216" fmla="*/ 423937 w 808720"/>
                  <a:gd name="connsiteY3216" fmla="*/ 11739 h 1047182"/>
                  <a:gd name="connsiteX3217" fmla="*/ 422350 w 808720"/>
                  <a:gd name="connsiteY3217" fmla="*/ 12192 h 1047182"/>
                  <a:gd name="connsiteX3218" fmla="*/ 416370 w 808720"/>
                  <a:gd name="connsiteY3218" fmla="*/ 12748 h 1047182"/>
                  <a:gd name="connsiteX3219" fmla="*/ 411250 w 808720"/>
                  <a:gd name="connsiteY3219" fmla="*/ 13134 h 1047182"/>
                  <a:gd name="connsiteX3220" fmla="*/ 411579 w 808720"/>
                  <a:gd name="connsiteY3220" fmla="*/ 12988 h 1047182"/>
                  <a:gd name="connsiteX3221" fmla="*/ 412201 w 808720"/>
                  <a:gd name="connsiteY3221" fmla="*/ 12853 h 1047182"/>
                  <a:gd name="connsiteX3222" fmla="*/ 421222 w 808720"/>
                  <a:gd name="connsiteY3222" fmla="*/ 11947 h 1047182"/>
                  <a:gd name="connsiteX3223" fmla="*/ 461039 w 808720"/>
                  <a:gd name="connsiteY3223" fmla="*/ 11728 h 1047182"/>
                  <a:gd name="connsiteX3224" fmla="*/ 460529 w 808720"/>
                  <a:gd name="connsiteY3224" fmla="*/ 11995 h 1047182"/>
                  <a:gd name="connsiteX3225" fmla="*/ 456057 w 808720"/>
                  <a:gd name="connsiteY3225" fmla="*/ 12527 h 1047182"/>
                  <a:gd name="connsiteX3226" fmla="*/ 458745 w 808720"/>
                  <a:gd name="connsiteY3226" fmla="*/ 11961 h 1047182"/>
                  <a:gd name="connsiteX3227" fmla="*/ 514274 w 808720"/>
                  <a:gd name="connsiteY3227" fmla="*/ 11719 h 1047182"/>
                  <a:gd name="connsiteX3228" fmla="*/ 514225 w 808720"/>
                  <a:gd name="connsiteY3228" fmla="*/ 11740 h 1047182"/>
                  <a:gd name="connsiteX3229" fmla="*/ 514061 w 808720"/>
                  <a:gd name="connsiteY3229" fmla="*/ 11793 h 1047182"/>
                  <a:gd name="connsiteX3230" fmla="*/ 512819 w 808720"/>
                  <a:gd name="connsiteY3230" fmla="*/ 12012 h 1047182"/>
                  <a:gd name="connsiteX3231" fmla="*/ 512935 w 808720"/>
                  <a:gd name="connsiteY3231" fmla="*/ 11953 h 1047182"/>
                  <a:gd name="connsiteX3232" fmla="*/ 497019 w 808720"/>
                  <a:gd name="connsiteY3232" fmla="*/ 11707 h 1047182"/>
                  <a:gd name="connsiteX3233" fmla="*/ 496082 w 808720"/>
                  <a:gd name="connsiteY3233" fmla="*/ 12135 h 1047182"/>
                  <a:gd name="connsiteX3234" fmla="*/ 492982 w 808720"/>
                  <a:gd name="connsiteY3234" fmla="*/ 12726 h 1047182"/>
                  <a:gd name="connsiteX3235" fmla="*/ 494530 w 808720"/>
                  <a:gd name="connsiteY3235" fmla="*/ 12022 h 1047182"/>
                  <a:gd name="connsiteX3236" fmla="*/ 494799 w 808720"/>
                  <a:gd name="connsiteY3236" fmla="*/ 11975 h 1047182"/>
                  <a:gd name="connsiteX3237" fmla="*/ 479445 w 808720"/>
                  <a:gd name="connsiteY3237" fmla="*/ 11701 h 1047182"/>
                  <a:gd name="connsiteX3238" fmla="*/ 467386 w 808720"/>
                  <a:gd name="connsiteY3238" fmla="*/ 14113 h 1047182"/>
                  <a:gd name="connsiteX3239" fmla="*/ 464866 w 808720"/>
                  <a:gd name="connsiteY3239" fmla="*/ 14401 h 1047182"/>
                  <a:gd name="connsiteX3240" fmla="*/ 536469 w 808720"/>
                  <a:gd name="connsiteY3240" fmla="*/ 11701 h 1047182"/>
                  <a:gd name="connsiteX3241" fmla="*/ 537334 w 808720"/>
                  <a:gd name="connsiteY3241" fmla="*/ 12324 h 1047182"/>
                  <a:gd name="connsiteX3242" fmla="*/ 537096 w 808720"/>
                  <a:gd name="connsiteY3242" fmla="*/ 12368 h 1047182"/>
                  <a:gd name="connsiteX3243" fmla="*/ 535962 w 808720"/>
                  <a:gd name="connsiteY3243" fmla="*/ 11811 h 1047182"/>
                  <a:gd name="connsiteX3244" fmla="*/ 524406 w 808720"/>
                  <a:gd name="connsiteY3244" fmla="*/ 11700 h 1047182"/>
                  <a:gd name="connsiteX3245" fmla="*/ 524161 w 808720"/>
                  <a:gd name="connsiteY3245" fmla="*/ 11884 h 1047182"/>
                  <a:gd name="connsiteX3246" fmla="*/ 524091 w 808720"/>
                  <a:gd name="connsiteY3246" fmla="*/ 11858 h 1047182"/>
                  <a:gd name="connsiteX3247" fmla="*/ 420619 w 808720"/>
                  <a:gd name="connsiteY3247" fmla="*/ 11699 h 1047182"/>
                  <a:gd name="connsiteX3248" fmla="*/ 419936 w 808720"/>
                  <a:gd name="connsiteY3248" fmla="*/ 11782 h 1047182"/>
                  <a:gd name="connsiteX3249" fmla="*/ 418583 w 808720"/>
                  <a:gd name="connsiteY3249" fmla="*/ 11832 h 1047182"/>
                  <a:gd name="connsiteX3250" fmla="*/ 433720 w 808720"/>
                  <a:gd name="connsiteY3250" fmla="*/ 11697 h 1047182"/>
                  <a:gd name="connsiteX3251" fmla="*/ 433501 w 808720"/>
                  <a:gd name="connsiteY3251" fmla="*/ 11744 h 1047182"/>
                  <a:gd name="connsiteX3252" fmla="*/ 433093 w 808720"/>
                  <a:gd name="connsiteY3252" fmla="*/ 11805 h 1047182"/>
                  <a:gd name="connsiteX3253" fmla="*/ 433666 w 808720"/>
                  <a:gd name="connsiteY3253" fmla="*/ 11701 h 1047182"/>
                  <a:gd name="connsiteX3254" fmla="*/ 430499 w 808720"/>
                  <a:gd name="connsiteY3254" fmla="*/ 11684 h 1047182"/>
                  <a:gd name="connsiteX3255" fmla="*/ 429005 w 808720"/>
                  <a:gd name="connsiteY3255" fmla="*/ 11975 h 1047182"/>
                  <a:gd name="connsiteX3256" fmla="*/ 430024 w 808720"/>
                  <a:gd name="connsiteY3256" fmla="*/ 11720 h 1047182"/>
                  <a:gd name="connsiteX3257" fmla="*/ 427227 w 808720"/>
                  <a:gd name="connsiteY3257" fmla="*/ 11679 h 1047182"/>
                  <a:gd name="connsiteX3258" fmla="*/ 426860 w 808720"/>
                  <a:gd name="connsiteY3258" fmla="*/ 11773 h 1047182"/>
                  <a:gd name="connsiteX3259" fmla="*/ 426136 w 808720"/>
                  <a:gd name="connsiteY3259" fmla="*/ 11840 h 1047182"/>
                  <a:gd name="connsiteX3260" fmla="*/ 481894 w 808720"/>
                  <a:gd name="connsiteY3260" fmla="*/ 11674 h 1047182"/>
                  <a:gd name="connsiteX3261" fmla="*/ 478351 w 808720"/>
                  <a:gd name="connsiteY3261" fmla="*/ 12523 h 1047182"/>
                  <a:gd name="connsiteX3262" fmla="*/ 477409 w 808720"/>
                  <a:gd name="connsiteY3262" fmla="*/ 12690 h 1047182"/>
                  <a:gd name="connsiteX3263" fmla="*/ 478715 w 808720"/>
                  <a:gd name="connsiteY3263" fmla="*/ 12221 h 1047182"/>
                  <a:gd name="connsiteX3264" fmla="*/ 535681 w 808720"/>
                  <a:gd name="connsiteY3264" fmla="*/ 11673 h 1047182"/>
                  <a:gd name="connsiteX3265" fmla="*/ 535962 w 808720"/>
                  <a:gd name="connsiteY3265" fmla="*/ 11811 h 1047182"/>
                  <a:gd name="connsiteX3266" fmla="*/ 535691 w 808720"/>
                  <a:gd name="connsiteY3266" fmla="*/ 11870 h 1047182"/>
                  <a:gd name="connsiteX3267" fmla="*/ 535624 w 808720"/>
                  <a:gd name="connsiteY3267" fmla="*/ 11719 h 1047182"/>
                  <a:gd name="connsiteX3268" fmla="*/ 490654 w 808720"/>
                  <a:gd name="connsiteY3268" fmla="*/ 11658 h 1047182"/>
                  <a:gd name="connsiteX3269" fmla="*/ 489197 w 808720"/>
                  <a:gd name="connsiteY3269" fmla="*/ 11948 h 1047182"/>
                  <a:gd name="connsiteX3270" fmla="*/ 489392 w 808720"/>
                  <a:gd name="connsiteY3270" fmla="*/ 11822 h 1047182"/>
                  <a:gd name="connsiteX3271" fmla="*/ 490959 w 808720"/>
                  <a:gd name="connsiteY3271" fmla="*/ 11652 h 1047182"/>
                  <a:gd name="connsiteX3272" fmla="*/ 490852 w 808720"/>
                  <a:gd name="connsiteY3272" fmla="*/ 11701 h 1047182"/>
                  <a:gd name="connsiteX3273" fmla="*/ 489860 w 808720"/>
                  <a:gd name="connsiteY3273" fmla="*/ 11860 h 1047182"/>
                  <a:gd name="connsiteX3274" fmla="*/ 461837 w 808720"/>
                  <a:gd name="connsiteY3274" fmla="*/ 11647 h 1047182"/>
                  <a:gd name="connsiteX3275" fmla="*/ 461039 w 808720"/>
                  <a:gd name="connsiteY3275" fmla="*/ 11728 h 1047182"/>
                  <a:gd name="connsiteX3276" fmla="*/ 461156 w 808720"/>
                  <a:gd name="connsiteY3276" fmla="*/ 11667 h 1047182"/>
                  <a:gd name="connsiteX3277" fmla="*/ 424351 w 808720"/>
                  <a:gd name="connsiteY3277" fmla="*/ 11620 h 1047182"/>
                  <a:gd name="connsiteX3278" fmla="*/ 424286 w 808720"/>
                  <a:gd name="connsiteY3278" fmla="*/ 11639 h 1047182"/>
                  <a:gd name="connsiteX3279" fmla="*/ 421222 w 808720"/>
                  <a:gd name="connsiteY3279" fmla="*/ 11947 h 1047182"/>
                  <a:gd name="connsiteX3280" fmla="*/ 414278 w 808720"/>
                  <a:gd name="connsiteY3280" fmla="*/ 12479 h 1047182"/>
                  <a:gd name="connsiteX3281" fmla="*/ 414513 w 808720"/>
                  <a:gd name="connsiteY3281" fmla="*/ 12442 h 1047182"/>
                  <a:gd name="connsiteX3282" fmla="*/ 419936 w 808720"/>
                  <a:gd name="connsiteY3282" fmla="*/ 11782 h 1047182"/>
                  <a:gd name="connsiteX3283" fmla="*/ 433044 w 808720"/>
                  <a:gd name="connsiteY3283" fmla="*/ 11616 h 1047182"/>
                  <a:gd name="connsiteX3284" fmla="*/ 424520 w 808720"/>
                  <a:gd name="connsiteY3284" fmla="*/ 13096 h 1047182"/>
                  <a:gd name="connsiteX3285" fmla="*/ 425311 w 808720"/>
                  <a:gd name="connsiteY3285" fmla="*/ 12898 h 1047182"/>
                  <a:gd name="connsiteX3286" fmla="*/ 416329 w 808720"/>
                  <a:gd name="connsiteY3286" fmla="*/ 11590 h 1047182"/>
                  <a:gd name="connsiteX3287" fmla="*/ 414412 w 808720"/>
                  <a:gd name="connsiteY3287" fmla="*/ 11916 h 1047182"/>
                  <a:gd name="connsiteX3288" fmla="*/ 415259 w 808720"/>
                  <a:gd name="connsiteY3288" fmla="*/ 11681 h 1047182"/>
                  <a:gd name="connsiteX3289" fmla="*/ 464141 w 808720"/>
                  <a:gd name="connsiteY3289" fmla="*/ 11581 h 1047182"/>
                  <a:gd name="connsiteX3290" fmla="*/ 460310 w 808720"/>
                  <a:gd name="connsiteY3290" fmla="*/ 12109 h 1047182"/>
                  <a:gd name="connsiteX3291" fmla="*/ 460529 w 808720"/>
                  <a:gd name="connsiteY3291" fmla="*/ 11995 h 1047182"/>
                  <a:gd name="connsiteX3292" fmla="*/ 463962 w 808720"/>
                  <a:gd name="connsiteY3292" fmla="*/ 11586 h 1047182"/>
                  <a:gd name="connsiteX3293" fmla="*/ 489794 w 808720"/>
                  <a:gd name="connsiteY3293" fmla="*/ 11563 h 1047182"/>
                  <a:gd name="connsiteX3294" fmla="*/ 489392 w 808720"/>
                  <a:gd name="connsiteY3294" fmla="*/ 11822 h 1047182"/>
                  <a:gd name="connsiteX3295" fmla="*/ 488893 w 808720"/>
                  <a:gd name="connsiteY3295" fmla="*/ 11887 h 1047182"/>
                  <a:gd name="connsiteX3296" fmla="*/ 491171 w 808720"/>
                  <a:gd name="connsiteY3296" fmla="*/ 11555 h 1047182"/>
                  <a:gd name="connsiteX3297" fmla="*/ 491061 w 808720"/>
                  <a:gd name="connsiteY3297" fmla="*/ 11605 h 1047182"/>
                  <a:gd name="connsiteX3298" fmla="*/ 490654 w 808720"/>
                  <a:gd name="connsiteY3298" fmla="*/ 11658 h 1047182"/>
                  <a:gd name="connsiteX3299" fmla="*/ 410874 w 808720"/>
                  <a:gd name="connsiteY3299" fmla="*/ 11547 h 1047182"/>
                  <a:gd name="connsiteX3300" fmla="*/ 407874 w 808720"/>
                  <a:gd name="connsiteY3300" fmla="*/ 12252 h 1047182"/>
                  <a:gd name="connsiteX3301" fmla="*/ 406679 w 808720"/>
                  <a:gd name="connsiteY3301" fmla="*/ 12411 h 1047182"/>
                  <a:gd name="connsiteX3302" fmla="*/ 400425 w 808720"/>
                  <a:gd name="connsiteY3302" fmla="*/ 12944 h 1047182"/>
                  <a:gd name="connsiteX3303" fmla="*/ 491511 w 808720"/>
                  <a:gd name="connsiteY3303" fmla="*/ 11547 h 1047182"/>
                  <a:gd name="connsiteX3304" fmla="*/ 490959 w 808720"/>
                  <a:gd name="connsiteY3304" fmla="*/ 11652 h 1047182"/>
                  <a:gd name="connsiteX3305" fmla="*/ 491061 w 808720"/>
                  <a:gd name="connsiteY3305" fmla="*/ 11605 h 1047182"/>
                  <a:gd name="connsiteX3306" fmla="*/ 489840 w 808720"/>
                  <a:gd name="connsiteY3306" fmla="*/ 11547 h 1047182"/>
                  <a:gd name="connsiteX3307" fmla="*/ 489794 w 808720"/>
                  <a:gd name="connsiteY3307" fmla="*/ 11563 h 1047182"/>
                  <a:gd name="connsiteX3308" fmla="*/ 489816 w 808720"/>
                  <a:gd name="connsiteY3308" fmla="*/ 11550 h 1047182"/>
                  <a:gd name="connsiteX3309" fmla="*/ 426525 w 808720"/>
                  <a:gd name="connsiteY3309" fmla="*/ 11540 h 1047182"/>
                  <a:gd name="connsiteX3310" fmla="*/ 423937 w 808720"/>
                  <a:gd name="connsiteY3310" fmla="*/ 11739 h 1047182"/>
                  <a:gd name="connsiteX3311" fmla="*/ 424286 w 808720"/>
                  <a:gd name="connsiteY3311" fmla="*/ 11639 h 1047182"/>
                  <a:gd name="connsiteX3312" fmla="*/ 424540 w 808720"/>
                  <a:gd name="connsiteY3312" fmla="*/ 11613 h 1047182"/>
                  <a:gd name="connsiteX3313" fmla="*/ 429411 w 808720"/>
                  <a:gd name="connsiteY3313" fmla="*/ 11536 h 1047182"/>
                  <a:gd name="connsiteX3314" fmla="*/ 428213 w 808720"/>
                  <a:gd name="connsiteY3314" fmla="*/ 11856 h 1047182"/>
                  <a:gd name="connsiteX3315" fmla="*/ 425834 w 808720"/>
                  <a:gd name="connsiteY3315" fmla="*/ 12036 h 1047182"/>
                  <a:gd name="connsiteX3316" fmla="*/ 426860 w 808720"/>
                  <a:gd name="connsiteY3316" fmla="*/ 11773 h 1047182"/>
                  <a:gd name="connsiteX3317" fmla="*/ 450526 w 808720"/>
                  <a:gd name="connsiteY3317" fmla="*/ 11529 h 1047182"/>
                  <a:gd name="connsiteX3318" fmla="*/ 445453 w 808720"/>
                  <a:gd name="connsiteY3318" fmla="*/ 12797 h 1047182"/>
                  <a:gd name="connsiteX3319" fmla="*/ 443886 w 808720"/>
                  <a:gd name="connsiteY3319" fmla="*/ 13111 h 1047182"/>
                  <a:gd name="connsiteX3320" fmla="*/ 448167 w 808720"/>
                  <a:gd name="connsiteY3320" fmla="*/ 11794 h 1047182"/>
                  <a:gd name="connsiteX3321" fmla="*/ 414977 w 808720"/>
                  <a:gd name="connsiteY3321" fmla="*/ 11478 h 1047182"/>
                  <a:gd name="connsiteX3322" fmla="*/ 414487 w 808720"/>
                  <a:gd name="connsiteY3322" fmla="*/ 11695 h 1047182"/>
                  <a:gd name="connsiteX3323" fmla="*/ 413895 w 808720"/>
                  <a:gd name="connsiteY3323" fmla="*/ 11797 h 1047182"/>
                  <a:gd name="connsiteX3324" fmla="*/ 413274 w 808720"/>
                  <a:gd name="connsiteY3324" fmla="*/ 11850 h 1047182"/>
                  <a:gd name="connsiteX3325" fmla="*/ 413689 w 808720"/>
                  <a:gd name="connsiteY3325" fmla="*/ 11748 h 1047182"/>
                  <a:gd name="connsiteX3326" fmla="*/ 433287 w 808720"/>
                  <a:gd name="connsiteY3326" fmla="*/ 11474 h 1047182"/>
                  <a:gd name="connsiteX3327" fmla="*/ 427238 w 808720"/>
                  <a:gd name="connsiteY3327" fmla="*/ 12417 h 1047182"/>
                  <a:gd name="connsiteX3328" fmla="*/ 428843 w 808720"/>
                  <a:gd name="connsiteY3328" fmla="*/ 12015 h 1047182"/>
                  <a:gd name="connsiteX3329" fmla="*/ 431999 w 808720"/>
                  <a:gd name="connsiteY3329" fmla="*/ 11571 h 1047182"/>
                  <a:gd name="connsiteX3330" fmla="*/ 523038 w 808720"/>
                  <a:gd name="connsiteY3330" fmla="*/ 11464 h 1047182"/>
                  <a:gd name="connsiteX3331" fmla="*/ 523730 w 808720"/>
                  <a:gd name="connsiteY3331" fmla="*/ 11723 h 1047182"/>
                  <a:gd name="connsiteX3332" fmla="*/ 523247 w 808720"/>
                  <a:gd name="connsiteY3332" fmla="*/ 12280 h 1047182"/>
                  <a:gd name="connsiteX3333" fmla="*/ 520460 w 808720"/>
                  <a:gd name="connsiteY3333" fmla="*/ 13674 h 1047182"/>
                  <a:gd name="connsiteX3334" fmla="*/ 428699 w 808720"/>
                  <a:gd name="connsiteY3334" fmla="*/ 11461 h 1047182"/>
                  <a:gd name="connsiteX3335" fmla="*/ 427227 w 808720"/>
                  <a:gd name="connsiteY3335" fmla="*/ 11679 h 1047182"/>
                  <a:gd name="connsiteX3336" fmla="*/ 427973 w 808720"/>
                  <a:gd name="connsiteY3336" fmla="*/ 11487 h 1047182"/>
                  <a:gd name="connsiteX3337" fmla="*/ 523052 w 808720"/>
                  <a:gd name="connsiteY3337" fmla="*/ 11452 h 1047182"/>
                  <a:gd name="connsiteX3338" fmla="*/ 523038 w 808720"/>
                  <a:gd name="connsiteY3338" fmla="*/ 11464 h 1047182"/>
                  <a:gd name="connsiteX3339" fmla="*/ 523030 w 808720"/>
                  <a:gd name="connsiteY3339" fmla="*/ 11461 h 1047182"/>
                  <a:gd name="connsiteX3340" fmla="*/ 480921 w 808720"/>
                  <a:gd name="connsiteY3340" fmla="*/ 11428 h 1047182"/>
                  <a:gd name="connsiteX3341" fmla="*/ 478715 w 808720"/>
                  <a:gd name="connsiteY3341" fmla="*/ 12221 h 1047182"/>
                  <a:gd name="connsiteX3342" fmla="*/ 474251 w 808720"/>
                  <a:gd name="connsiteY3342" fmla="*/ 12988 h 1047182"/>
                  <a:gd name="connsiteX3343" fmla="*/ 480733 w 808720"/>
                  <a:gd name="connsiteY3343" fmla="*/ 11463 h 1047182"/>
                  <a:gd name="connsiteX3344" fmla="*/ 414099 w 808720"/>
                  <a:gd name="connsiteY3344" fmla="*/ 11422 h 1047182"/>
                  <a:gd name="connsiteX3345" fmla="*/ 409762 w 808720"/>
                  <a:gd name="connsiteY3345" fmla="*/ 12149 h 1047182"/>
                  <a:gd name="connsiteX3346" fmla="*/ 408997 w 808720"/>
                  <a:gd name="connsiteY3346" fmla="*/ 12214 h 1047182"/>
                  <a:gd name="connsiteX3347" fmla="*/ 411678 w 808720"/>
                  <a:gd name="connsiteY3347" fmla="*/ 11745 h 1047182"/>
                  <a:gd name="connsiteX3348" fmla="*/ 469725 w 808720"/>
                  <a:gd name="connsiteY3348" fmla="*/ 11420 h 1047182"/>
                  <a:gd name="connsiteX3349" fmla="*/ 464095 w 808720"/>
                  <a:gd name="connsiteY3349" fmla="*/ 11975 h 1047182"/>
                  <a:gd name="connsiteX3350" fmla="*/ 459227 w 808720"/>
                  <a:gd name="connsiteY3350" fmla="*/ 12676 h 1047182"/>
                  <a:gd name="connsiteX3351" fmla="*/ 459762 w 808720"/>
                  <a:gd name="connsiteY3351" fmla="*/ 12396 h 1047182"/>
                  <a:gd name="connsiteX3352" fmla="*/ 462176 w 808720"/>
                  <a:gd name="connsiteY3352" fmla="*/ 11975 h 1047182"/>
                  <a:gd name="connsiteX3353" fmla="*/ 466179 w 808720"/>
                  <a:gd name="connsiteY3353" fmla="*/ 11522 h 1047182"/>
                  <a:gd name="connsiteX3354" fmla="*/ 446062 w 808720"/>
                  <a:gd name="connsiteY3354" fmla="*/ 11409 h 1047182"/>
                  <a:gd name="connsiteX3355" fmla="*/ 445602 w 808720"/>
                  <a:gd name="connsiteY3355" fmla="*/ 11542 h 1047182"/>
                  <a:gd name="connsiteX3356" fmla="*/ 436803 w 808720"/>
                  <a:gd name="connsiteY3356" fmla="*/ 12499 h 1047182"/>
                  <a:gd name="connsiteX3357" fmla="*/ 437110 w 808720"/>
                  <a:gd name="connsiteY3357" fmla="*/ 12363 h 1047182"/>
                  <a:gd name="connsiteX3358" fmla="*/ 439971 w 808720"/>
                  <a:gd name="connsiteY3358" fmla="*/ 11975 h 1047182"/>
                  <a:gd name="connsiteX3359" fmla="*/ 431279 w 808720"/>
                  <a:gd name="connsiteY3359" fmla="*/ 11406 h 1047182"/>
                  <a:gd name="connsiteX3360" fmla="*/ 430024 w 808720"/>
                  <a:gd name="connsiteY3360" fmla="*/ 11720 h 1047182"/>
                  <a:gd name="connsiteX3361" fmla="*/ 429476 w 808720"/>
                  <a:gd name="connsiteY3361" fmla="*/ 11761 h 1047182"/>
                  <a:gd name="connsiteX3362" fmla="*/ 428294 w 808720"/>
                  <a:gd name="connsiteY3362" fmla="*/ 11405 h 1047182"/>
                  <a:gd name="connsiteX3363" fmla="*/ 427973 w 808720"/>
                  <a:gd name="connsiteY3363" fmla="*/ 11487 h 1047182"/>
                  <a:gd name="connsiteX3364" fmla="*/ 426525 w 808720"/>
                  <a:gd name="connsiteY3364" fmla="*/ 11540 h 1047182"/>
                  <a:gd name="connsiteX3365" fmla="*/ 438855 w 808720"/>
                  <a:gd name="connsiteY3365" fmla="*/ 11394 h 1047182"/>
                  <a:gd name="connsiteX3366" fmla="*/ 438449 w 808720"/>
                  <a:gd name="connsiteY3366" fmla="*/ 11532 h 1047182"/>
                  <a:gd name="connsiteX3367" fmla="*/ 435274 w 808720"/>
                  <a:gd name="connsiteY3367" fmla="*/ 12609 h 1047182"/>
                  <a:gd name="connsiteX3368" fmla="*/ 435193 w 808720"/>
                  <a:gd name="connsiteY3368" fmla="*/ 12623 h 1047182"/>
                  <a:gd name="connsiteX3369" fmla="*/ 433288 w 808720"/>
                  <a:gd name="connsiteY3369" fmla="*/ 12882 h 1047182"/>
                  <a:gd name="connsiteX3370" fmla="*/ 423916 w 808720"/>
                  <a:gd name="connsiteY3370" fmla="*/ 13901 h 1047182"/>
                  <a:gd name="connsiteX3371" fmla="*/ 422713 w 808720"/>
                  <a:gd name="connsiteY3371" fmla="*/ 14032 h 1047182"/>
                  <a:gd name="connsiteX3372" fmla="*/ 433501 w 808720"/>
                  <a:gd name="connsiteY3372" fmla="*/ 11744 h 1047182"/>
                  <a:gd name="connsiteX3373" fmla="*/ 433867 w 808720"/>
                  <a:gd name="connsiteY3373" fmla="*/ 11689 h 1047182"/>
                  <a:gd name="connsiteX3374" fmla="*/ 470780 w 808720"/>
                  <a:gd name="connsiteY3374" fmla="*/ 11390 h 1047182"/>
                  <a:gd name="connsiteX3375" fmla="*/ 468266 w 808720"/>
                  <a:gd name="connsiteY3375" fmla="*/ 11919 h 1047182"/>
                  <a:gd name="connsiteX3376" fmla="*/ 468263 w 808720"/>
                  <a:gd name="connsiteY3376" fmla="*/ 11920 h 1047182"/>
                  <a:gd name="connsiteX3377" fmla="*/ 470043 w 808720"/>
                  <a:gd name="connsiteY3377" fmla="*/ 11411 h 1047182"/>
                  <a:gd name="connsiteX3378" fmla="*/ 434410 w 808720"/>
                  <a:gd name="connsiteY3378" fmla="*/ 11390 h 1047182"/>
                  <a:gd name="connsiteX3379" fmla="*/ 433044 w 808720"/>
                  <a:gd name="connsiteY3379" fmla="*/ 11616 h 1047182"/>
                  <a:gd name="connsiteX3380" fmla="*/ 434301 w 808720"/>
                  <a:gd name="connsiteY3380" fmla="*/ 11398 h 1047182"/>
                  <a:gd name="connsiteX3381" fmla="*/ 481059 w 808720"/>
                  <a:gd name="connsiteY3381" fmla="*/ 11378 h 1047182"/>
                  <a:gd name="connsiteX3382" fmla="*/ 480997 w 808720"/>
                  <a:gd name="connsiteY3382" fmla="*/ 11400 h 1047182"/>
                  <a:gd name="connsiteX3383" fmla="*/ 480733 w 808720"/>
                  <a:gd name="connsiteY3383" fmla="*/ 11463 h 1047182"/>
                  <a:gd name="connsiteX3384" fmla="*/ 479445 w 808720"/>
                  <a:gd name="connsiteY3384" fmla="*/ 11701 h 1047182"/>
                  <a:gd name="connsiteX3385" fmla="*/ 470162 w 808720"/>
                  <a:gd name="connsiteY3385" fmla="*/ 11377 h 1047182"/>
                  <a:gd name="connsiteX3386" fmla="*/ 470043 w 808720"/>
                  <a:gd name="connsiteY3386" fmla="*/ 11411 h 1047182"/>
                  <a:gd name="connsiteX3387" fmla="*/ 469725 w 808720"/>
                  <a:gd name="connsiteY3387" fmla="*/ 11420 h 1047182"/>
                  <a:gd name="connsiteX3388" fmla="*/ 490087 w 808720"/>
                  <a:gd name="connsiteY3388" fmla="*/ 11374 h 1047182"/>
                  <a:gd name="connsiteX3389" fmla="*/ 489816 w 808720"/>
                  <a:gd name="connsiteY3389" fmla="*/ 11550 h 1047182"/>
                  <a:gd name="connsiteX3390" fmla="*/ 486655 w 808720"/>
                  <a:gd name="connsiteY3390" fmla="*/ 11911 h 1047182"/>
                  <a:gd name="connsiteX3391" fmla="*/ 416370 w 808720"/>
                  <a:gd name="connsiteY3391" fmla="*/ 11372 h 1047182"/>
                  <a:gd name="connsiteX3392" fmla="*/ 415259 w 808720"/>
                  <a:gd name="connsiteY3392" fmla="*/ 11681 h 1047182"/>
                  <a:gd name="connsiteX3393" fmla="*/ 414344 w 808720"/>
                  <a:gd name="connsiteY3393" fmla="*/ 11759 h 1047182"/>
                  <a:gd name="connsiteX3394" fmla="*/ 414487 w 808720"/>
                  <a:gd name="connsiteY3394" fmla="*/ 11695 h 1047182"/>
                  <a:gd name="connsiteX3395" fmla="*/ 431200 w 808720"/>
                  <a:gd name="connsiteY3395" fmla="*/ 11369 h 1047182"/>
                  <a:gd name="connsiteX3396" fmla="*/ 429411 w 808720"/>
                  <a:gd name="connsiteY3396" fmla="*/ 11536 h 1047182"/>
                  <a:gd name="connsiteX3397" fmla="*/ 429847 w 808720"/>
                  <a:gd name="connsiteY3397" fmla="*/ 11419 h 1047182"/>
                  <a:gd name="connsiteX3398" fmla="*/ 431531 w 808720"/>
                  <a:gd name="connsiteY3398" fmla="*/ 11357 h 1047182"/>
                  <a:gd name="connsiteX3399" fmla="*/ 431279 w 808720"/>
                  <a:gd name="connsiteY3399" fmla="*/ 11406 h 1047182"/>
                  <a:gd name="connsiteX3400" fmla="*/ 431468 w 808720"/>
                  <a:gd name="connsiteY3400" fmla="*/ 11359 h 1047182"/>
                  <a:gd name="connsiteX3401" fmla="*/ 481275 w 808720"/>
                  <a:gd name="connsiteY3401" fmla="*/ 11335 h 1047182"/>
                  <a:gd name="connsiteX3402" fmla="*/ 481274 w 808720"/>
                  <a:gd name="connsiteY3402" fmla="*/ 11335 h 1047182"/>
                  <a:gd name="connsiteX3403" fmla="*/ 481059 w 808720"/>
                  <a:gd name="connsiteY3403" fmla="*/ 11378 h 1047182"/>
                  <a:gd name="connsiteX3404" fmla="*/ 481107 w 808720"/>
                  <a:gd name="connsiteY3404" fmla="*/ 11361 h 1047182"/>
                  <a:gd name="connsiteX3405" fmla="*/ 431564 w 808720"/>
                  <a:gd name="connsiteY3405" fmla="*/ 11335 h 1047182"/>
                  <a:gd name="connsiteX3406" fmla="*/ 431468 w 808720"/>
                  <a:gd name="connsiteY3406" fmla="*/ 11359 h 1047182"/>
                  <a:gd name="connsiteX3407" fmla="*/ 431200 w 808720"/>
                  <a:gd name="connsiteY3407" fmla="*/ 11369 h 1047182"/>
                  <a:gd name="connsiteX3408" fmla="*/ 528322 w 808720"/>
                  <a:gd name="connsiteY3408" fmla="*/ 11325 h 1047182"/>
                  <a:gd name="connsiteX3409" fmla="*/ 528189 w 808720"/>
                  <a:gd name="connsiteY3409" fmla="*/ 12153 h 1047182"/>
                  <a:gd name="connsiteX3410" fmla="*/ 526471 w 808720"/>
                  <a:gd name="connsiteY3410" fmla="*/ 13442 h 1047182"/>
                  <a:gd name="connsiteX3411" fmla="*/ 526600 w 808720"/>
                  <a:gd name="connsiteY3411" fmla="*/ 12797 h 1047182"/>
                  <a:gd name="connsiteX3412" fmla="*/ 526155 w 808720"/>
                  <a:gd name="connsiteY3412" fmla="*/ 12631 h 1047182"/>
                  <a:gd name="connsiteX3413" fmla="*/ 526161 w 808720"/>
                  <a:gd name="connsiteY3413" fmla="*/ 12622 h 1047182"/>
                  <a:gd name="connsiteX3414" fmla="*/ 419443 w 808720"/>
                  <a:gd name="connsiteY3414" fmla="*/ 11325 h 1047182"/>
                  <a:gd name="connsiteX3415" fmla="*/ 415624 w 808720"/>
                  <a:gd name="connsiteY3415" fmla="*/ 11959 h 1047182"/>
                  <a:gd name="connsiteX3416" fmla="*/ 414729 w 808720"/>
                  <a:gd name="connsiteY3416" fmla="*/ 12083 h 1047182"/>
                  <a:gd name="connsiteX3417" fmla="*/ 413528 w 808720"/>
                  <a:gd name="connsiteY3417" fmla="*/ 12162 h 1047182"/>
                  <a:gd name="connsiteX3418" fmla="*/ 414180 w 808720"/>
                  <a:gd name="connsiteY3418" fmla="*/ 11981 h 1047182"/>
                  <a:gd name="connsiteX3419" fmla="*/ 416607 w 808720"/>
                  <a:gd name="connsiteY3419" fmla="*/ 11566 h 1047182"/>
                  <a:gd name="connsiteX3420" fmla="*/ 483474 w 808720"/>
                  <a:gd name="connsiteY3420" fmla="*/ 11296 h 1047182"/>
                  <a:gd name="connsiteX3421" fmla="*/ 483121 w 808720"/>
                  <a:gd name="connsiteY3421" fmla="*/ 11463 h 1047182"/>
                  <a:gd name="connsiteX3422" fmla="*/ 481894 w 808720"/>
                  <a:gd name="connsiteY3422" fmla="*/ 11674 h 1047182"/>
                  <a:gd name="connsiteX3423" fmla="*/ 474569 w 808720"/>
                  <a:gd name="connsiteY3423" fmla="*/ 11281 h 1047182"/>
                  <a:gd name="connsiteX3424" fmla="*/ 466001 w 808720"/>
                  <a:gd name="connsiteY3424" fmla="*/ 12566 h 1047182"/>
                  <a:gd name="connsiteX3425" fmla="*/ 468261 w 808720"/>
                  <a:gd name="connsiteY3425" fmla="*/ 11920 h 1047182"/>
                  <a:gd name="connsiteX3426" fmla="*/ 468266 w 808720"/>
                  <a:gd name="connsiteY3426" fmla="*/ 11919 h 1047182"/>
                  <a:gd name="connsiteX3427" fmla="*/ 471580 w 808720"/>
                  <a:gd name="connsiteY3427" fmla="*/ 11367 h 1047182"/>
                  <a:gd name="connsiteX3428" fmla="*/ 434228 w 808720"/>
                  <a:gd name="connsiteY3428" fmla="*/ 11258 h 1047182"/>
                  <a:gd name="connsiteX3429" fmla="*/ 431999 w 808720"/>
                  <a:gd name="connsiteY3429" fmla="*/ 11571 h 1047182"/>
                  <a:gd name="connsiteX3430" fmla="*/ 430499 w 808720"/>
                  <a:gd name="connsiteY3430" fmla="*/ 11684 h 1047182"/>
                  <a:gd name="connsiteX3431" fmla="*/ 432336 w 808720"/>
                  <a:gd name="connsiteY3431" fmla="*/ 11327 h 1047182"/>
                  <a:gd name="connsiteX3432" fmla="*/ 515703 w 808720"/>
                  <a:gd name="connsiteY3432" fmla="*/ 11256 h 1047182"/>
                  <a:gd name="connsiteX3433" fmla="*/ 514303 w 808720"/>
                  <a:gd name="connsiteY3433" fmla="*/ 11714 h 1047182"/>
                  <a:gd name="connsiteX3434" fmla="*/ 514274 w 808720"/>
                  <a:gd name="connsiteY3434" fmla="*/ 11719 h 1047182"/>
                  <a:gd name="connsiteX3435" fmla="*/ 515037 w 808720"/>
                  <a:gd name="connsiteY3435" fmla="*/ 11401 h 1047182"/>
                  <a:gd name="connsiteX3436" fmla="*/ 531373 w 808720"/>
                  <a:gd name="connsiteY3436" fmla="*/ 11249 h 1047182"/>
                  <a:gd name="connsiteX3437" fmla="*/ 532082 w 808720"/>
                  <a:gd name="connsiteY3437" fmla="*/ 11700 h 1047182"/>
                  <a:gd name="connsiteX3438" fmla="*/ 532077 w 808720"/>
                  <a:gd name="connsiteY3438" fmla="*/ 11762 h 1047182"/>
                  <a:gd name="connsiteX3439" fmla="*/ 531909 w 808720"/>
                  <a:gd name="connsiteY3439" fmla="*/ 11709 h 1047182"/>
                  <a:gd name="connsiteX3440" fmla="*/ 533966 w 808720"/>
                  <a:gd name="connsiteY3440" fmla="*/ 11233 h 1047182"/>
                  <a:gd name="connsiteX3441" fmla="*/ 534722 w 808720"/>
                  <a:gd name="connsiteY3441" fmla="*/ 11561 h 1047182"/>
                  <a:gd name="connsiteX3442" fmla="*/ 534863 w 808720"/>
                  <a:gd name="connsiteY3442" fmla="*/ 11844 h 1047182"/>
                  <a:gd name="connsiteX3443" fmla="*/ 430539 w 808720"/>
                  <a:gd name="connsiteY3443" fmla="*/ 11233 h 1047182"/>
                  <a:gd name="connsiteX3444" fmla="*/ 429847 w 808720"/>
                  <a:gd name="connsiteY3444" fmla="*/ 11419 h 1047182"/>
                  <a:gd name="connsiteX3445" fmla="*/ 428699 w 808720"/>
                  <a:gd name="connsiteY3445" fmla="*/ 11461 h 1047182"/>
                  <a:gd name="connsiteX3446" fmla="*/ 429914 w 808720"/>
                  <a:gd name="connsiteY3446" fmla="*/ 11281 h 1047182"/>
                  <a:gd name="connsiteX3447" fmla="*/ 415532 w 808720"/>
                  <a:gd name="connsiteY3447" fmla="*/ 11231 h 1047182"/>
                  <a:gd name="connsiteX3448" fmla="*/ 415203 w 808720"/>
                  <a:gd name="connsiteY3448" fmla="*/ 11377 h 1047182"/>
                  <a:gd name="connsiteX3449" fmla="*/ 413689 w 808720"/>
                  <a:gd name="connsiteY3449" fmla="*/ 11748 h 1047182"/>
                  <a:gd name="connsiteX3450" fmla="*/ 413157 w 808720"/>
                  <a:gd name="connsiteY3450" fmla="*/ 11860 h 1047182"/>
                  <a:gd name="connsiteX3451" fmla="*/ 410909 w 808720"/>
                  <a:gd name="connsiteY3451" fmla="*/ 12051 h 1047182"/>
                  <a:gd name="connsiteX3452" fmla="*/ 415011 w 808720"/>
                  <a:gd name="connsiteY3452" fmla="*/ 11300 h 1047182"/>
                  <a:gd name="connsiteX3453" fmla="*/ 435345 w 808720"/>
                  <a:gd name="connsiteY3453" fmla="*/ 11217 h 1047182"/>
                  <a:gd name="connsiteX3454" fmla="*/ 434301 w 808720"/>
                  <a:gd name="connsiteY3454" fmla="*/ 11398 h 1047182"/>
                  <a:gd name="connsiteX3455" fmla="*/ 433287 w 808720"/>
                  <a:gd name="connsiteY3455" fmla="*/ 11474 h 1047182"/>
                  <a:gd name="connsiteX3456" fmla="*/ 434817 w 808720"/>
                  <a:gd name="connsiteY3456" fmla="*/ 11236 h 1047182"/>
                  <a:gd name="connsiteX3457" fmla="*/ 453410 w 808720"/>
                  <a:gd name="connsiteY3457" fmla="*/ 11206 h 1047182"/>
                  <a:gd name="connsiteX3458" fmla="*/ 450614 w 808720"/>
                  <a:gd name="connsiteY3458" fmla="*/ 11765 h 1047182"/>
                  <a:gd name="connsiteX3459" fmla="*/ 451788 w 808720"/>
                  <a:gd name="connsiteY3459" fmla="*/ 11388 h 1047182"/>
                  <a:gd name="connsiteX3460" fmla="*/ 484620 w 808720"/>
                  <a:gd name="connsiteY3460" fmla="*/ 11206 h 1047182"/>
                  <a:gd name="connsiteX3461" fmla="*/ 483014 w 808720"/>
                  <a:gd name="connsiteY3461" fmla="*/ 11700 h 1047182"/>
                  <a:gd name="connsiteX3462" fmla="*/ 482123 w 808720"/>
                  <a:gd name="connsiteY3462" fmla="*/ 11937 h 1047182"/>
                  <a:gd name="connsiteX3463" fmla="*/ 483121 w 808720"/>
                  <a:gd name="connsiteY3463" fmla="*/ 11463 h 1047182"/>
                  <a:gd name="connsiteX3464" fmla="*/ 432967 w 808720"/>
                  <a:gd name="connsiteY3464" fmla="*/ 11205 h 1047182"/>
                  <a:gd name="connsiteX3465" fmla="*/ 432336 w 808720"/>
                  <a:gd name="connsiteY3465" fmla="*/ 11327 h 1047182"/>
                  <a:gd name="connsiteX3466" fmla="*/ 431531 w 808720"/>
                  <a:gd name="connsiteY3466" fmla="*/ 11357 h 1047182"/>
                  <a:gd name="connsiteX3467" fmla="*/ 431710 w 808720"/>
                  <a:gd name="connsiteY3467" fmla="*/ 11321 h 1047182"/>
                  <a:gd name="connsiteX3468" fmla="*/ 482140 w 808720"/>
                  <a:gd name="connsiteY3468" fmla="*/ 11202 h 1047182"/>
                  <a:gd name="connsiteX3469" fmla="*/ 480921 w 808720"/>
                  <a:gd name="connsiteY3469" fmla="*/ 11428 h 1047182"/>
                  <a:gd name="connsiteX3470" fmla="*/ 480997 w 808720"/>
                  <a:gd name="connsiteY3470" fmla="*/ 11400 h 1047182"/>
                  <a:gd name="connsiteX3471" fmla="*/ 481274 w 808720"/>
                  <a:gd name="connsiteY3471" fmla="*/ 11335 h 1047182"/>
                  <a:gd name="connsiteX3472" fmla="*/ 481275 w 808720"/>
                  <a:gd name="connsiteY3472" fmla="*/ 11335 h 1047182"/>
                  <a:gd name="connsiteX3473" fmla="*/ 462057 w 808720"/>
                  <a:gd name="connsiteY3473" fmla="*/ 11196 h 1047182"/>
                  <a:gd name="connsiteX3474" fmla="*/ 461156 w 808720"/>
                  <a:gd name="connsiteY3474" fmla="*/ 11667 h 1047182"/>
                  <a:gd name="connsiteX3475" fmla="*/ 459983 w 808720"/>
                  <a:gd name="connsiteY3475" fmla="*/ 11701 h 1047182"/>
                  <a:gd name="connsiteX3476" fmla="*/ 458745 w 808720"/>
                  <a:gd name="connsiteY3476" fmla="*/ 11961 h 1047182"/>
                  <a:gd name="connsiteX3477" fmla="*/ 458612 w 808720"/>
                  <a:gd name="connsiteY3477" fmla="*/ 11975 h 1047182"/>
                  <a:gd name="connsiteX3478" fmla="*/ 453269 w 808720"/>
                  <a:gd name="connsiteY3478" fmla="*/ 12768 h 1047182"/>
                  <a:gd name="connsiteX3479" fmla="*/ 459257 w 808720"/>
                  <a:gd name="connsiteY3479" fmla="*/ 11507 h 1047182"/>
                  <a:gd name="connsiteX3480" fmla="*/ 507738 w 808720"/>
                  <a:gd name="connsiteY3480" fmla="*/ 11189 h 1047182"/>
                  <a:gd name="connsiteX3481" fmla="*/ 506992 w 808720"/>
                  <a:gd name="connsiteY3481" fmla="*/ 11521 h 1047182"/>
                  <a:gd name="connsiteX3482" fmla="*/ 501027 w 808720"/>
                  <a:gd name="connsiteY3482" fmla="*/ 12586 h 1047182"/>
                  <a:gd name="connsiteX3483" fmla="*/ 501948 w 808720"/>
                  <a:gd name="connsiteY3483" fmla="*/ 12154 h 1047182"/>
                  <a:gd name="connsiteX3484" fmla="*/ 517305 w 808720"/>
                  <a:gd name="connsiteY3484" fmla="*/ 11189 h 1047182"/>
                  <a:gd name="connsiteX3485" fmla="*/ 517242 w 808720"/>
                  <a:gd name="connsiteY3485" fmla="*/ 11233 h 1047182"/>
                  <a:gd name="connsiteX3486" fmla="*/ 514122 w 808720"/>
                  <a:gd name="connsiteY3486" fmla="*/ 11782 h 1047182"/>
                  <a:gd name="connsiteX3487" fmla="*/ 514225 w 808720"/>
                  <a:gd name="connsiteY3487" fmla="*/ 11740 h 1047182"/>
                  <a:gd name="connsiteX3488" fmla="*/ 514303 w 808720"/>
                  <a:gd name="connsiteY3488" fmla="*/ 11714 h 1047182"/>
                  <a:gd name="connsiteX3489" fmla="*/ 436120 w 808720"/>
                  <a:gd name="connsiteY3489" fmla="*/ 11188 h 1047182"/>
                  <a:gd name="connsiteX3490" fmla="*/ 435588 w 808720"/>
                  <a:gd name="connsiteY3490" fmla="*/ 11301 h 1047182"/>
                  <a:gd name="connsiteX3491" fmla="*/ 434410 w 808720"/>
                  <a:gd name="connsiteY3491" fmla="*/ 11390 h 1047182"/>
                  <a:gd name="connsiteX3492" fmla="*/ 435485 w 808720"/>
                  <a:gd name="connsiteY3492" fmla="*/ 11212 h 1047182"/>
                  <a:gd name="connsiteX3493" fmla="*/ 493068 w 808720"/>
                  <a:gd name="connsiteY3493" fmla="*/ 11178 h 1047182"/>
                  <a:gd name="connsiteX3494" fmla="*/ 491171 w 808720"/>
                  <a:gd name="connsiteY3494" fmla="*/ 11555 h 1047182"/>
                  <a:gd name="connsiteX3495" fmla="*/ 491644 w 808720"/>
                  <a:gd name="connsiteY3495" fmla="*/ 11341 h 1047182"/>
                  <a:gd name="connsiteX3496" fmla="*/ 501450 w 808720"/>
                  <a:gd name="connsiteY3496" fmla="*/ 11174 h 1047182"/>
                  <a:gd name="connsiteX3497" fmla="*/ 496992 w 808720"/>
                  <a:gd name="connsiteY3497" fmla="*/ 12523 h 1047182"/>
                  <a:gd name="connsiteX3498" fmla="*/ 493537 w 808720"/>
                  <a:gd name="connsiteY3498" fmla="*/ 13296 h 1047182"/>
                  <a:gd name="connsiteX3499" fmla="*/ 496082 w 808720"/>
                  <a:gd name="connsiteY3499" fmla="*/ 12135 h 1047182"/>
                  <a:gd name="connsiteX3500" fmla="*/ 500573 w 808720"/>
                  <a:gd name="connsiteY3500" fmla="*/ 11280 h 1047182"/>
                  <a:gd name="connsiteX3501" fmla="*/ 437292 w 808720"/>
                  <a:gd name="connsiteY3501" fmla="*/ 11173 h 1047182"/>
                  <a:gd name="connsiteX3502" fmla="*/ 433867 w 808720"/>
                  <a:gd name="connsiteY3502" fmla="*/ 11689 h 1047182"/>
                  <a:gd name="connsiteX3503" fmla="*/ 433720 w 808720"/>
                  <a:gd name="connsiteY3503" fmla="*/ 11697 h 1047182"/>
                  <a:gd name="connsiteX3504" fmla="*/ 435588 w 808720"/>
                  <a:gd name="connsiteY3504" fmla="*/ 11301 h 1047182"/>
                  <a:gd name="connsiteX3505" fmla="*/ 519472 w 808720"/>
                  <a:gd name="connsiteY3505" fmla="*/ 11152 h 1047182"/>
                  <a:gd name="connsiteX3506" fmla="*/ 518924 w 808720"/>
                  <a:gd name="connsiteY3506" fmla="*/ 11700 h 1047182"/>
                  <a:gd name="connsiteX3507" fmla="*/ 518538 w 808720"/>
                  <a:gd name="connsiteY3507" fmla="*/ 11932 h 1047182"/>
                  <a:gd name="connsiteX3508" fmla="*/ 519234 w 808720"/>
                  <a:gd name="connsiteY3508" fmla="*/ 11254 h 1047182"/>
                  <a:gd name="connsiteX3509" fmla="*/ 415709 w 808720"/>
                  <a:gd name="connsiteY3509" fmla="*/ 11152 h 1047182"/>
                  <a:gd name="connsiteX3510" fmla="*/ 415631 w 808720"/>
                  <a:gd name="connsiteY3510" fmla="*/ 11187 h 1047182"/>
                  <a:gd name="connsiteX3511" fmla="*/ 415011 w 808720"/>
                  <a:gd name="connsiteY3511" fmla="*/ 11300 h 1047182"/>
                  <a:gd name="connsiteX3512" fmla="*/ 414099 w 808720"/>
                  <a:gd name="connsiteY3512" fmla="*/ 11422 h 1047182"/>
                  <a:gd name="connsiteX3513" fmla="*/ 433644 w 808720"/>
                  <a:gd name="connsiteY3513" fmla="*/ 11142 h 1047182"/>
                  <a:gd name="connsiteX3514" fmla="*/ 432967 w 808720"/>
                  <a:gd name="connsiteY3514" fmla="*/ 11205 h 1047182"/>
                  <a:gd name="connsiteX3515" fmla="*/ 433271 w 808720"/>
                  <a:gd name="connsiteY3515" fmla="*/ 11145 h 1047182"/>
                  <a:gd name="connsiteX3516" fmla="*/ 533829 w 808720"/>
                  <a:gd name="connsiteY3516" fmla="*/ 11140 h 1047182"/>
                  <a:gd name="connsiteX3517" fmla="*/ 533966 w 808720"/>
                  <a:gd name="connsiteY3517" fmla="*/ 11233 h 1047182"/>
                  <a:gd name="connsiteX3518" fmla="*/ 533808 w 808720"/>
                  <a:gd name="connsiteY3518" fmla="*/ 11164 h 1047182"/>
                  <a:gd name="connsiteX3519" fmla="*/ 475554 w 808720"/>
                  <a:gd name="connsiteY3519" fmla="*/ 11133 h 1047182"/>
                  <a:gd name="connsiteX3520" fmla="*/ 474976 w 808720"/>
                  <a:gd name="connsiteY3520" fmla="*/ 11269 h 1047182"/>
                  <a:gd name="connsiteX3521" fmla="*/ 474569 w 808720"/>
                  <a:gd name="connsiteY3521" fmla="*/ 11281 h 1047182"/>
                  <a:gd name="connsiteX3522" fmla="*/ 429358 w 808720"/>
                  <a:gd name="connsiteY3522" fmla="*/ 11129 h 1047182"/>
                  <a:gd name="connsiteX3523" fmla="*/ 424540 w 808720"/>
                  <a:gd name="connsiteY3523" fmla="*/ 11613 h 1047182"/>
                  <a:gd name="connsiteX3524" fmla="*/ 424351 w 808720"/>
                  <a:gd name="connsiteY3524" fmla="*/ 11620 h 1047182"/>
                  <a:gd name="connsiteX3525" fmla="*/ 425097 w 808720"/>
                  <a:gd name="connsiteY3525" fmla="*/ 11407 h 1047182"/>
                  <a:gd name="connsiteX3526" fmla="*/ 435546 w 808720"/>
                  <a:gd name="connsiteY3526" fmla="*/ 11123 h 1047182"/>
                  <a:gd name="connsiteX3527" fmla="*/ 434817 w 808720"/>
                  <a:gd name="connsiteY3527" fmla="*/ 11236 h 1047182"/>
                  <a:gd name="connsiteX3528" fmla="*/ 434228 w 808720"/>
                  <a:gd name="connsiteY3528" fmla="*/ 11258 h 1047182"/>
                  <a:gd name="connsiteX3529" fmla="*/ 435162 w 808720"/>
                  <a:gd name="connsiteY3529" fmla="*/ 11126 h 1047182"/>
                  <a:gd name="connsiteX3530" fmla="*/ 438005 w 808720"/>
                  <a:gd name="connsiteY3530" fmla="*/ 11119 h 1047182"/>
                  <a:gd name="connsiteX3531" fmla="*/ 437292 w 808720"/>
                  <a:gd name="connsiteY3531" fmla="*/ 11173 h 1047182"/>
                  <a:gd name="connsiteX3532" fmla="*/ 437534 w 808720"/>
                  <a:gd name="connsiteY3532" fmla="*/ 11136 h 1047182"/>
                  <a:gd name="connsiteX3533" fmla="*/ 436053 w 808720"/>
                  <a:gd name="connsiteY3533" fmla="*/ 11117 h 1047182"/>
                  <a:gd name="connsiteX3534" fmla="*/ 435485 w 808720"/>
                  <a:gd name="connsiteY3534" fmla="*/ 11212 h 1047182"/>
                  <a:gd name="connsiteX3535" fmla="*/ 435345 w 808720"/>
                  <a:gd name="connsiteY3535" fmla="*/ 11217 h 1047182"/>
                  <a:gd name="connsiteX3536" fmla="*/ 435909 w 808720"/>
                  <a:gd name="connsiteY3536" fmla="*/ 11119 h 1047182"/>
                  <a:gd name="connsiteX3537" fmla="*/ 443729 w 808720"/>
                  <a:gd name="connsiteY3537" fmla="*/ 11106 h 1047182"/>
                  <a:gd name="connsiteX3538" fmla="*/ 437412 w 808720"/>
                  <a:gd name="connsiteY3538" fmla="*/ 12229 h 1047182"/>
                  <a:gd name="connsiteX3539" fmla="*/ 439289 w 808720"/>
                  <a:gd name="connsiteY3539" fmla="*/ 11395 h 1047182"/>
                  <a:gd name="connsiteX3540" fmla="*/ 439358 w 808720"/>
                  <a:gd name="connsiteY3540" fmla="*/ 11364 h 1047182"/>
                  <a:gd name="connsiteX3541" fmla="*/ 439544 w 808720"/>
                  <a:gd name="connsiteY3541" fmla="*/ 11353 h 1047182"/>
                  <a:gd name="connsiteX3542" fmla="*/ 535351 w 808720"/>
                  <a:gd name="connsiteY3542" fmla="*/ 11105 h 1047182"/>
                  <a:gd name="connsiteX3543" fmla="*/ 535976 w 808720"/>
                  <a:gd name="connsiteY3543" fmla="*/ 11437 h 1047182"/>
                  <a:gd name="connsiteX3544" fmla="*/ 535681 w 808720"/>
                  <a:gd name="connsiteY3544" fmla="*/ 11673 h 1047182"/>
                  <a:gd name="connsiteX3545" fmla="*/ 535582 w 808720"/>
                  <a:gd name="connsiteY3545" fmla="*/ 11624 h 1047182"/>
                  <a:gd name="connsiteX3546" fmla="*/ 429607 w 808720"/>
                  <a:gd name="connsiteY3546" fmla="*/ 11104 h 1047182"/>
                  <a:gd name="connsiteX3547" fmla="*/ 429499 w 808720"/>
                  <a:gd name="connsiteY3547" fmla="*/ 11120 h 1047182"/>
                  <a:gd name="connsiteX3548" fmla="*/ 429358 w 808720"/>
                  <a:gd name="connsiteY3548" fmla="*/ 11129 h 1047182"/>
                  <a:gd name="connsiteX3549" fmla="*/ 437775 w 808720"/>
                  <a:gd name="connsiteY3549" fmla="*/ 11100 h 1047182"/>
                  <a:gd name="connsiteX3550" fmla="*/ 437534 w 808720"/>
                  <a:gd name="connsiteY3550" fmla="*/ 11136 h 1047182"/>
                  <a:gd name="connsiteX3551" fmla="*/ 436120 w 808720"/>
                  <a:gd name="connsiteY3551" fmla="*/ 11188 h 1047182"/>
                  <a:gd name="connsiteX3552" fmla="*/ 436474 w 808720"/>
                  <a:gd name="connsiteY3552" fmla="*/ 11113 h 1047182"/>
                  <a:gd name="connsiteX3553" fmla="*/ 438805 w 808720"/>
                  <a:gd name="connsiteY3553" fmla="*/ 11090 h 1047182"/>
                  <a:gd name="connsiteX3554" fmla="*/ 438005 w 808720"/>
                  <a:gd name="connsiteY3554" fmla="*/ 11119 h 1047182"/>
                  <a:gd name="connsiteX3555" fmla="*/ 438332 w 808720"/>
                  <a:gd name="connsiteY3555" fmla="*/ 11095 h 1047182"/>
                  <a:gd name="connsiteX3556" fmla="*/ 534481 w 808720"/>
                  <a:gd name="connsiteY3556" fmla="*/ 11083 h 1047182"/>
                  <a:gd name="connsiteX3557" fmla="*/ 535582 w 808720"/>
                  <a:gd name="connsiteY3557" fmla="*/ 11624 h 1047182"/>
                  <a:gd name="connsiteX3558" fmla="*/ 535624 w 808720"/>
                  <a:gd name="connsiteY3558" fmla="*/ 11719 h 1047182"/>
                  <a:gd name="connsiteX3559" fmla="*/ 535433 w 808720"/>
                  <a:gd name="connsiteY3559" fmla="*/ 11871 h 1047182"/>
                  <a:gd name="connsiteX3560" fmla="*/ 534722 w 808720"/>
                  <a:gd name="connsiteY3560" fmla="*/ 11561 h 1047182"/>
                  <a:gd name="connsiteX3561" fmla="*/ 440002 w 808720"/>
                  <a:gd name="connsiteY3561" fmla="*/ 11078 h 1047182"/>
                  <a:gd name="connsiteX3562" fmla="*/ 439358 w 808720"/>
                  <a:gd name="connsiteY3562" fmla="*/ 11364 h 1047182"/>
                  <a:gd name="connsiteX3563" fmla="*/ 438855 w 808720"/>
                  <a:gd name="connsiteY3563" fmla="*/ 11394 h 1047182"/>
                  <a:gd name="connsiteX3564" fmla="*/ 439780 w 808720"/>
                  <a:gd name="connsiteY3564" fmla="*/ 11080 h 1047182"/>
                  <a:gd name="connsiteX3565" fmla="*/ 481919 w 808720"/>
                  <a:gd name="connsiteY3565" fmla="*/ 11069 h 1047182"/>
                  <a:gd name="connsiteX3566" fmla="*/ 481107 w 808720"/>
                  <a:gd name="connsiteY3566" fmla="*/ 11361 h 1047182"/>
                  <a:gd name="connsiteX3567" fmla="*/ 462267 w 808720"/>
                  <a:gd name="connsiteY3567" fmla="*/ 14260 h 1047182"/>
                  <a:gd name="connsiteX3568" fmla="*/ 474976 w 808720"/>
                  <a:gd name="connsiteY3568" fmla="*/ 11269 h 1047182"/>
                  <a:gd name="connsiteX3569" fmla="*/ 486173 w 808720"/>
                  <a:gd name="connsiteY3569" fmla="*/ 11055 h 1047182"/>
                  <a:gd name="connsiteX3570" fmla="*/ 484814 w 808720"/>
                  <a:gd name="connsiteY3570" fmla="*/ 11701 h 1047182"/>
                  <a:gd name="connsiteX3571" fmla="*/ 482512 w 808720"/>
                  <a:gd name="connsiteY3571" fmla="*/ 12384 h 1047182"/>
                  <a:gd name="connsiteX3572" fmla="*/ 480761 w 808720"/>
                  <a:gd name="connsiteY3572" fmla="*/ 12584 h 1047182"/>
                  <a:gd name="connsiteX3573" fmla="*/ 481905 w 808720"/>
                  <a:gd name="connsiteY3573" fmla="*/ 12041 h 1047182"/>
                  <a:gd name="connsiteX3574" fmla="*/ 483014 w 808720"/>
                  <a:gd name="connsiteY3574" fmla="*/ 11700 h 1047182"/>
                  <a:gd name="connsiteX3575" fmla="*/ 485124 w 808720"/>
                  <a:gd name="connsiteY3575" fmla="*/ 11137 h 1047182"/>
                  <a:gd name="connsiteX3576" fmla="*/ 416997 w 808720"/>
                  <a:gd name="connsiteY3576" fmla="*/ 11053 h 1047182"/>
                  <a:gd name="connsiteX3577" fmla="*/ 414977 w 808720"/>
                  <a:gd name="connsiteY3577" fmla="*/ 11478 h 1047182"/>
                  <a:gd name="connsiteX3578" fmla="*/ 415203 w 808720"/>
                  <a:gd name="connsiteY3578" fmla="*/ 11377 h 1047182"/>
                  <a:gd name="connsiteX3579" fmla="*/ 416119 w 808720"/>
                  <a:gd name="connsiteY3579" fmla="*/ 11152 h 1047182"/>
                  <a:gd name="connsiteX3580" fmla="*/ 416127 w 808720"/>
                  <a:gd name="connsiteY3580" fmla="*/ 11151 h 1047182"/>
                  <a:gd name="connsiteX3581" fmla="*/ 473477 w 808720"/>
                  <a:gd name="connsiteY3581" fmla="*/ 11051 h 1047182"/>
                  <a:gd name="connsiteX3582" fmla="*/ 471580 w 808720"/>
                  <a:gd name="connsiteY3582" fmla="*/ 11367 h 1047182"/>
                  <a:gd name="connsiteX3583" fmla="*/ 470780 w 808720"/>
                  <a:gd name="connsiteY3583" fmla="*/ 11390 h 1047182"/>
                  <a:gd name="connsiteX3584" fmla="*/ 471437 w 808720"/>
                  <a:gd name="connsiteY3584" fmla="*/ 11252 h 1047182"/>
                  <a:gd name="connsiteX3585" fmla="*/ 439866 w 808720"/>
                  <a:gd name="connsiteY3585" fmla="*/ 11051 h 1047182"/>
                  <a:gd name="connsiteX3586" fmla="*/ 439780 w 808720"/>
                  <a:gd name="connsiteY3586" fmla="*/ 11080 h 1047182"/>
                  <a:gd name="connsiteX3587" fmla="*/ 438805 w 808720"/>
                  <a:gd name="connsiteY3587" fmla="*/ 11090 h 1047182"/>
                  <a:gd name="connsiteX3588" fmla="*/ 482719 w 808720"/>
                  <a:gd name="connsiteY3588" fmla="*/ 11046 h 1047182"/>
                  <a:gd name="connsiteX3589" fmla="*/ 481275 w 808720"/>
                  <a:gd name="connsiteY3589" fmla="*/ 11335 h 1047182"/>
                  <a:gd name="connsiteX3590" fmla="*/ 481275 w 808720"/>
                  <a:gd name="connsiteY3590" fmla="*/ 11335 h 1047182"/>
                  <a:gd name="connsiteX3591" fmla="*/ 482472 w 808720"/>
                  <a:gd name="connsiteY3591" fmla="*/ 11053 h 1047182"/>
                  <a:gd name="connsiteX3592" fmla="*/ 483252 w 808720"/>
                  <a:gd name="connsiteY3592" fmla="*/ 11031 h 1047182"/>
                  <a:gd name="connsiteX3593" fmla="*/ 482140 w 808720"/>
                  <a:gd name="connsiteY3593" fmla="*/ 11202 h 1047182"/>
                  <a:gd name="connsiteX3594" fmla="*/ 483029 w 808720"/>
                  <a:gd name="connsiteY3594" fmla="*/ 11038 h 1047182"/>
                  <a:gd name="connsiteX3595" fmla="*/ 445064 w 808720"/>
                  <a:gd name="connsiteY3595" fmla="*/ 11027 h 1047182"/>
                  <a:gd name="connsiteX3596" fmla="*/ 443729 w 808720"/>
                  <a:gd name="connsiteY3596" fmla="*/ 11106 h 1047182"/>
                  <a:gd name="connsiteX3597" fmla="*/ 444119 w 808720"/>
                  <a:gd name="connsiteY3597" fmla="*/ 11036 h 1047182"/>
                  <a:gd name="connsiteX3598" fmla="*/ 492345 w 808720"/>
                  <a:gd name="connsiteY3598" fmla="*/ 11022 h 1047182"/>
                  <a:gd name="connsiteX3599" fmla="*/ 491644 w 808720"/>
                  <a:gd name="connsiteY3599" fmla="*/ 11341 h 1047182"/>
                  <a:gd name="connsiteX3600" fmla="*/ 489840 w 808720"/>
                  <a:gd name="connsiteY3600" fmla="*/ 11547 h 1047182"/>
                  <a:gd name="connsiteX3601" fmla="*/ 490498 w 808720"/>
                  <a:gd name="connsiteY3601" fmla="*/ 11310 h 1047182"/>
                  <a:gd name="connsiteX3602" fmla="*/ 529705 w 808720"/>
                  <a:gd name="connsiteY3602" fmla="*/ 11016 h 1047182"/>
                  <a:gd name="connsiteX3603" fmla="*/ 531909 w 808720"/>
                  <a:gd name="connsiteY3603" fmla="*/ 11709 h 1047182"/>
                  <a:gd name="connsiteX3604" fmla="*/ 532071 w 808720"/>
                  <a:gd name="connsiteY3604" fmla="*/ 11847 h 1047182"/>
                  <a:gd name="connsiteX3605" fmla="*/ 532007 w 808720"/>
                  <a:gd name="connsiteY3605" fmla="*/ 12671 h 1047182"/>
                  <a:gd name="connsiteX3606" fmla="*/ 527964 w 808720"/>
                  <a:gd name="connsiteY3606" fmla="*/ 13550 h 1047182"/>
                  <a:gd name="connsiteX3607" fmla="*/ 528189 w 808720"/>
                  <a:gd name="connsiteY3607" fmla="*/ 12153 h 1047182"/>
                  <a:gd name="connsiteX3608" fmla="*/ 502843 w 808720"/>
                  <a:gd name="connsiteY3608" fmla="*/ 11006 h 1047182"/>
                  <a:gd name="connsiteX3609" fmla="*/ 498818 w 808720"/>
                  <a:gd name="connsiteY3609" fmla="*/ 12250 h 1047182"/>
                  <a:gd name="connsiteX3610" fmla="*/ 501797 w 808720"/>
                  <a:gd name="connsiteY3610" fmla="*/ 11132 h 1047182"/>
                  <a:gd name="connsiteX3611" fmla="*/ 521812 w 808720"/>
                  <a:gd name="connsiteY3611" fmla="*/ 11005 h 1047182"/>
                  <a:gd name="connsiteX3612" fmla="*/ 523030 w 808720"/>
                  <a:gd name="connsiteY3612" fmla="*/ 11461 h 1047182"/>
                  <a:gd name="connsiteX3613" fmla="*/ 520316 w 808720"/>
                  <a:gd name="connsiteY3613" fmla="*/ 12501 h 1047182"/>
                  <a:gd name="connsiteX3614" fmla="*/ 431430 w 808720"/>
                  <a:gd name="connsiteY3614" fmla="*/ 10994 h 1047182"/>
                  <a:gd name="connsiteX3615" fmla="*/ 430910 w 808720"/>
                  <a:gd name="connsiteY3615" fmla="*/ 11133 h 1047182"/>
                  <a:gd name="connsiteX3616" fmla="*/ 429914 w 808720"/>
                  <a:gd name="connsiteY3616" fmla="*/ 11281 h 1047182"/>
                  <a:gd name="connsiteX3617" fmla="*/ 428294 w 808720"/>
                  <a:gd name="connsiteY3617" fmla="*/ 11405 h 1047182"/>
                  <a:gd name="connsiteX3618" fmla="*/ 429279 w 808720"/>
                  <a:gd name="connsiteY3618" fmla="*/ 11152 h 1047182"/>
                  <a:gd name="connsiteX3619" fmla="*/ 429499 w 808720"/>
                  <a:gd name="connsiteY3619" fmla="*/ 11120 h 1047182"/>
                  <a:gd name="connsiteX3620" fmla="*/ 484760 w 808720"/>
                  <a:gd name="connsiteY3620" fmla="*/ 10988 h 1047182"/>
                  <a:gd name="connsiteX3621" fmla="*/ 483474 w 808720"/>
                  <a:gd name="connsiteY3621" fmla="*/ 11296 h 1047182"/>
                  <a:gd name="connsiteX3622" fmla="*/ 484082 w 808720"/>
                  <a:gd name="connsiteY3622" fmla="*/ 11007 h 1047182"/>
                  <a:gd name="connsiteX3623" fmla="*/ 450833 w 808720"/>
                  <a:gd name="connsiteY3623" fmla="*/ 10973 h 1047182"/>
                  <a:gd name="connsiteX3624" fmla="*/ 448167 w 808720"/>
                  <a:gd name="connsiteY3624" fmla="*/ 11794 h 1047182"/>
                  <a:gd name="connsiteX3625" fmla="*/ 446550 w 808720"/>
                  <a:gd name="connsiteY3625" fmla="*/ 11975 h 1047182"/>
                  <a:gd name="connsiteX3626" fmla="*/ 440924 w 808720"/>
                  <a:gd name="connsiteY3626" fmla="*/ 12896 h 1047182"/>
                  <a:gd name="connsiteX3627" fmla="*/ 445602 w 808720"/>
                  <a:gd name="connsiteY3627" fmla="*/ 11542 h 1047182"/>
                  <a:gd name="connsiteX3628" fmla="*/ 450800 w 808720"/>
                  <a:gd name="connsiteY3628" fmla="*/ 10969 h 1047182"/>
                  <a:gd name="connsiteX3629" fmla="*/ 446062 w 808720"/>
                  <a:gd name="connsiteY3629" fmla="*/ 11409 h 1047182"/>
                  <a:gd name="connsiteX3630" fmla="*/ 447466 w 808720"/>
                  <a:gd name="connsiteY3630" fmla="*/ 11003 h 1047182"/>
                  <a:gd name="connsiteX3631" fmla="*/ 450877 w 808720"/>
                  <a:gd name="connsiteY3631" fmla="*/ 10968 h 1047182"/>
                  <a:gd name="connsiteX3632" fmla="*/ 450833 w 808720"/>
                  <a:gd name="connsiteY3632" fmla="*/ 10973 h 1047182"/>
                  <a:gd name="connsiteX3633" fmla="*/ 450848 w 808720"/>
                  <a:gd name="connsiteY3633" fmla="*/ 10969 h 1047182"/>
                  <a:gd name="connsiteX3634" fmla="*/ 426638 w 808720"/>
                  <a:gd name="connsiteY3634" fmla="*/ 10967 h 1047182"/>
                  <a:gd name="connsiteX3635" fmla="*/ 425097 w 808720"/>
                  <a:gd name="connsiteY3635" fmla="*/ 11407 h 1047182"/>
                  <a:gd name="connsiteX3636" fmla="*/ 420619 w 808720"/>
                  <a:gd name="connsiteY3636" fmla="*/ 11699 h 1047182"/>
                  <a:gd name="connsiteX3637" fmla="*/ 450866 w 808720"/>
                  <a:gd name="connsiteY3637" fmla="*/ 10963 h 1047182"/>
                  <a:gd name="connsiteX3638" fmla="*/ 450848 w 808720"/>
                  <a:gd name="connsiteY3638" fmla="*/ 10969 h 1047182"/>
                  <a:gd name="connsiteX3639" fmla="*/ 450800 w 808720"/>
                  <a:gd name="connsiteY3639" fmla="*/ 10969 h 1047182"/>
                  <a:gd name="connsiteX3640" fmla="*/ 502262 w 808720"/>
                  <a:gd name="connsiteY3640" fmla="*/ 10958 h 1047182"/>
                  <a:gd name="connsiteX3641" fmla="*/ 501797 w 808720"/>
                  <a:gd name="connsiteY3641" fmla="*/ 11132 h 1047182"/>
                  <a:gd name="connsiteX3642" fmla="*/ 501450 w 808720"/>
                  <a:gd name="connsiteY3642" fmla="*/ 11174 h 1047182"/>
                  <a:gd name="connsiteX3643" fmla="*/ 501998 w 808720"/>
                  <a:gd name="connsiteY3643" fmla="*/ 11008 h 1047182"/>
                  <a:gd name="connsiteX3644" fmla="*/ 485797 w 808720"/>
                  <a:gd name="connsiteY3644" fmla="*/ 10958 h 1047182"/>
                  <a:gd name="connsiteX3645" fmla="*/ 485124 w 808720"/>
                  <a:gd name="connsiteY3645" fmla="*/ 11137 h 1047182"/>
                  <a:gd name="connsiteX3646" fmla="*/ 484930 w 808720"/>
                  <a:gd name="connsiteY3646" fmla="*/ 11152 h 1047182"/>
                  <a:gd name="connsiteX3647" fmla="*/ 484620 w 808720"/>
                  <a:gd name="connsiteY3647" fmla="*/ 11206 h 1047182"/>
                  <a:gd name="connsiteX3648" fmla="*/ 485387 w 808720"/>
                  <a:gd name="connsiteY3648" fmla="*/ 10969 h 1047182"/>
                  <a:gd name="connsiteX3649" fmla="*/ 440297 w 808720"/>
                  <a:gd name="connsiteY3649" fmla="*/ 10946 h 1047182"/>
                  <a:gd name="connsiteX3650" fmla="*/ 440080 w 808720"/>
                  <a:gd name="connsiteY3650" fmla="*/ 11043 h 1047182"/>
                  <a:gd name="connsiteX3651" fmla="*/ 439866 w 808720"/>
                  <a:gd name="connsiteY3651" fmla="*/ 11051 h 1047182"/>
                  <a:gd name="connsiteX3652" fmla="*/ 440138 w 808720"/>
                  <a:gd name="connsiteY3652" fmla="*/ 10958 h 1047182"/>
                  <a:gd name="connsiteX3653" fmla="*/ 453164 w 808720"/>
                  <a:gd name="connsiteY3653" fmla="*/ 10945 h 1047182"/>
                  <a:gd name="connsiteX3654" fmla="*/ 451788 w 808720"/>
                  <a:gd name="connsiteY3654" fmla="*/ 11388 h 1047182"/>
                  <a:gd name="connsiteX3655" fmla="*/ 450526 w 808720"/>
                  <a:gd name="connsiteY3655" fmla="*/ 11529 h 1047182"/>
                  <a:gd name="connsiteX3656" fmla="*/ 452848 w 808720"/>
                  <a:gd name="connsiteY3656" fmla="*/ 10948 h 1047182"/>
                  <a:gd name="connsiteX3657" fmla="*/ 468751 w 808720"/>
                  <a:gd name="connsiteY3657" fmla="*/ 10945 h 1047182"/>
                  <a:gd name="connsiteX3658" fmla="*/ 464998 w 808720"/>
                  <a:gd name="connsiteY3658" fmla="*/ 11463 h 1047182"/>
                  <a:gd name="connsiteX3659" fmla="*/ 463962 w 808720"/>
                  <a:gd name="connsiteY3659" fmla="*/ 11586 h 1047182"/>
                  <a:gd name="connsiteX3660" fmla="*/ 461837 w 808720"/>
                  <a:gd name="connsiteY3660" fmla="*/ 11647 h 1047182"/>
                  <a:gd name="connsiteX3661" fmla="*/ 434302 w 808720"/>
                  <a:gd name="connsiteY3661" fmla="*/ 10945 h 1047182"/>
                  <a:gd name="connsiteX3662" fmla="*/ 433271 w 808720"/>
                  <a:gd name="connsiteY3662" fmla="*/ 11145 h 1047182"/>
                  <a:gd name="connsiteX3663" fmla="*/ 432569 w 808720"/>
                  <a:gd name="connsiteY3663" fmla="*/ 11152 h 1047182"/>
                  <a:gd name="connsiteX3664" fmla="*/ 431710 w 808720"/>
                  <a:gd name="connsiteY3664" fmla="*/ 11321 h 1047182"/>
                  <a:gd name="connsiteX3665" fmla="*/ 431564 w 808720"/>
                  <a:gd name="connsiteY3665" fmla="*/ 11335 h 1047182"/>
                  <a:gd name="connsiteX3666" fmla="*/ 432605 w 808720"/>
                  <a:gd name="connsiteY3666" fmla="*/ 11075 h 1047182"/>
                  <a:gd name="connsiteX3667" fmla="*/ 518905 w 808720"/>
                  <a:gd name="connsiteY3667" fmla="*/ 10940 h 1047182"/>
                  <a:gd name="connsiteX3668" fmla="*/ 515634 w 808720"/>
                  <a:gd name="connsiteY3668" fmla="*/ 12797 h 1047182"/>
                  <a:gd name="connsiteX3669" fmla="*/ 518887 w 808720"/>
                  <a:gd name="connsiteY3669" fmla="*/ 11403 h 1047182"/>
                  <a:gd name="connsiteX3670" fmla="*/ 517945 w 808720"/>
                  <a:gd name="connsiteY3670" fmla="*/ 12288 h 1047182"/>
                  <a:gd name="connsiteX3671" fmla="*/ 513325 w 808720"/>
                  <a:gd name="connsiteY3671" fmla="*/ 15060 h 1047182"/>
                  <a:gd name="connsiteX3672" fmla="*/ 510721 w 808720"/>
                  <a:gd name="connsiteY3672" fmla="*/ 15797 h 1047182"/>
                  <a:gd name="connsiteX3673" fmla="*/ 516666 w 808720"/>
                  <a:gd name="connsiteY3673" fmla="*/ 11636 h 1047182"/>
                  <a:gd name="connsiteX3674" fmla="*/ 517242 w 808720"/>
                  <a:gd name="connsiteY3674" fmla="*/ 11233 h 1047182"/>
                  <a:gd name="connsiteX3675" fmla="*/ 517919 w 808720"/>
                  <a:gd name="connsiteY3675" fmla="*/ 11114 h 1047182"/>
                  <a:gd name="connsiteX3676" fmla="*/ 455989 w 808720"/>
                  <a:gd name="connsiteY3676" fmla="*/ 10917 h 1047182"/>
                  <a:gd name="connsiteX3677" fmla="*/ 453410 w 808720"/>
                  <a:gd name="connsiteY3677" fmla="*/ 11206 h 1047182"/>
                  <a:gd name="connsiteX3678" fmla="*/ 454795 w 808720"/>
                  <a:gd name="connsiteY3678" fmla="*/ 10929 h 1047182"/>
                  <a:gd name="connsiteX3679" fmla="*/ 487480 w 808720"/>
                  <a:gd name="connsiteY3679" fmla="*/ 10909 h 1047182"/>
                  <a:gd name="connsiteX3680" fmla="*/ 487280 w 808720"/>
                  <a:gd name="connsiteY3680" fmla="*/ 10969 h 1047182"/>
                  <a:gd name="connsiteX3681" fmla="*/ 486173 w 808720"/>
                  <a:gd name="connsiteY3681" fmla="*/ 11055 h 1047182"/>
                  <a:gd name="connsiteX3682" fmla="*/ 486416 w 808720"/>
                  <a:gd name="connsiteY3682" fmla="*/ 10940 h 1047182"/>
                  <a:gd name="connsiteX3683" fmla="*/ 424535 w 808720"/>
                  <a:gd name="connsiteY3683" fmla="*/ 10891 h 1047182"/>
                  <a:gd name="connsiteX3684" fmla="*/ 418416 w 808720"/>
                  <a:gd name="connsiteY3684" fmla="*/ 11838 h 1047182"/>
                  <a:gd name="connsiteX3685" fmla="*/ 416566 w 808720"/>
                  <a:gd name="connsiteY3685" fmla="*/ 11906 h 1047182"/>
                  <a:gd name="connsiteX3686" fmla="*/ 416187 w 808720"/>
                  <a:gd name="connsiteY3686" fmla="*/ 11988 h 1047182"/>
                  <a:gd name="connsiteX3687" fmla="*/ 414965 w 808720"/>
                  <a:gd name="connsiteY3687" fmla="*/ 12068 h 1047182"/>
                  <a:gd name="connsiteX3688" fmla="*/ 415624 w 808720"/>
                  <a:gd name="connsiteY3688" fmla="*/ 11959 h 1047182"/>
                  <a:gd name="connsiteX3689" fmla="*/ 421312 w 808720"/>
                  <a:gd name="connsiteY3689" fmla="*/ 11166 h 1047182"/>
                  <a:gd name="connsiteX3690" fmla="*/ 418123 w 808720"/>
                  <a:gd name="connsiteY3690" fmla="*/ 10885 h 1047182"/>
                  <a:gd name="connsiteX3691" fmla="*/ 417876 w 808720"/>
                  <a:gd name="connsiteY3691" fmla="*/ 10954 h 1047182"/>
                  <a:gd name="connsiteX3692" fmla="*/ 416997 w 808720"/>
                  <a:gd name="connsiteY3692" fmla="*/ 11053 h 1047182"/>
                  <a:gd name="connsiteX3693" fmla="*/ 417228 w 808720"/>
                  <a:gd name="connsiteY3693" fmla="*/ 11005 h 1047182"/>
                  <a:gd name="connsiteX3694" fmla="*/ 536688 w 808720"/>
                  <a:gd name="connsiteY3694" fmla="*/ 10867 h 1047182"/>
                  <a:gd name="connsiteX3695" fmla="*/ 537777 w 808720"/>
                  <a:gd name="connsiteY3695" fmla="*/ 11259 h 1047182"/>
                  <a:gd name="connsiteX3696" fmla="*/ 538217 w 808720"/>
                  <a:gd name="connsiteY3696" fmla="*/ 12160 h 1047182"/>
                  <a:gd name="connsiteX3697" fmla="*/ 537565 w 808720"/>
                  <a:gd name="connsiteY3697" fmla="*/ 12281 h 1047182"/>
                  <a:gd name="connsiteX3698" fmla="*/ 535976 w 808720"/>
                  <a:gd name="connsiteY3698" fmla="*/ 11437 h 1047182"/>
                  <a:gd name="connsiteX3699" fmla="*/ 433456 w 808720"/>
                  <a:gd name="connsiteY3699" fmla="*/ 10862 h 1047182"/>
                  <a:gd name="connsiteX3700" fmla="*/ 432605 w 808720"/>
                  <a:gd name="connsiteY3700" fmla="*/ 11075 h 1047182"/>
                  <a:gd name="connsiteX3701" fmla="*/ 430539 w 808720"/>
                  <a:gd name="connsiteY3701" fmla="*/ 11233 h 1047182"/>
                  <a:gd name="connsiteX3702" fmla="*/ 430910 w 808720"/>
                  <a:gd name="connsiteY3702" fmla="*/ 11133 h 1047182"/>
                  <a:gd name="connsiteX3703" fmla="*/ 432183 w 808720"/>
                  <a:gd name="connsiteY3703" fmla="*/ 10945 h 1047182"/>
                  <a:gd name="connsiteX3704" fmla="*/ 524599 w 808720"/>
                  <a:gd name="connsiteY3704" fmla="*/ 10859 h 1047182"/>
                  <a:gd name="connsiteX3705" fmla="*/ 524005 w 808720"/>
                  <a:gd name="connsiteY3705" fmla="*/ 11826 h 1047182"/>
                  <a:gd name="connsiteX3706" fmla="*/ 523730 w 808720"/>
                  <a:gd name="connsiteY3706" fmla="*/ 11723 h 1047182"/>
                  <a:gd name="connsiteX3707" fmla="*/ 524418 w 808720"/>
                  <a:gd name="connsiteY3707" fmla="*/ 10928 h 1047182"/>
                  <a:gd name="connsiteX3708" fmla="*/ 445124 w 808720"/>
                  <a:gd name="connsiteY3708" fmla="*/ 10858 h 1047182"/>
                  <a:gd name="connsiteX3709" fmla="*/ 444119 w 808720"/>
                  <a:gd name="connsiteY3709" fmla="*/ 11036 h 1047182"/>
                  <a:gd name="connsiteX3710" fmla="*/ 441314 w 808720"/>
                  <a:gd name="connsiteY3710" fmla="*/ 11064 h 1047182"/>
                  <a:gd name="connsiteX3711" fmla="*/ 440002 w 808720"/>
                  <a:gd name="connsiteY3711" fmla="*/ 11078 h 1047182"/>
                  <a:gd name="connsiteX3712" fmla="*/ 440080 w 808720"/>
                  <a:gd name="connsiteY3712" fmla="*/ 11043 h 1047182"/>
                  <a:gd name="connsiteX3713" fmla="*/ 441843 w 808720"/>
                  <a:gd name="connsiteY3713" fmla="*/ 10978 h 1047182"/>
                  <a:gd name="connsiteX3714" fmla="*/ 447977 w 808720"/>
                  <a:gd name="connsiteY3714" fmla="*/ 10854 h 1047182"/>
                  <a:gd name="connsiteX3715" fmla="*/ 447466 w 808720"/>
                  <a:gd name="connsiteY3715" fmla="*/ 11003 h 1047182"/>
                  <a:gd name="connsiteX3716" fmla="*/ 445064 w 808720"/>
                  <a:gd name="connsiteY3716" fmla="*/ 11027 h 1047182"/>
                  <a:gd name="connsiteX3717" fmla="*/ 484405 w 808720"/>
                  <a:gd name="connsiteY3717" fmla="*/ 10854 h 1047182"/>
                  <a:gd name="connsiteX3718" fmla="*/ 484082 w 808720"/>
                  <a:gd name="connsiteY3718" fmla="*/ 11007 h 1047182"/>
                  <a:gd name="connsiteX3719" fmla="*/ 483252 w 808720"/>
                  <a:gd name="connsiteY3719" fmla="*/ 11031 h 1047182"/>
                  <a:gd name="connsiteX3720" fmla="*/ 462365 w 808720"/>
                  <a:gd name="connsiteY3720" fmla="*/ 10853 h 1047182"/>
                  <a:gd name="connsiteX3721" fmla="*/ 459257 w 808720"/>
                  <a:gd name="connsiteY3721" fmla="*/ 11507 h 1047182"/>
                  <a:gd name="connsiteX3722" fmla="*/ 449840 w 808720"/>
                  <a:gd name="connsiteY3722" fmla="*/ 12554 h 1047182"/>
                  <a:gd name="connsiteX3723" fmla="*/ 451211 w 808720"/>
                  <a:gd name="connsiteY3723" fmla="*/ 11701 h 1047182"/>
                  <a:gd name="connsiteX3724" fmla="*/ 461969 w 808720"/>
                  <a:gd name="connsiteY3724" fmla="*/ 10857 h 1047182"/>
                  <a:gd name="connsiteX3725" fmla="*/ 489745 w 808720"/>
                  <a:gd name="connsiteY3725" fmla="*/ 10844 h 1047182"/>
                  <a:gd name="connsiteX3726" fmla="*/ 484050 w 808720"/>
                  <a:gd name="connsiteY3726" fmla="*/ 12208 h 1047182"/>
                  <a:gd name="connsiteX3727" fmla="*/ 483649 w 808720"/>
                  <a:gd name="connsiteY3727" fmla="*/ 12254 h 1047182"/>
                  <a:gd name="connsiteX3728" fmla="*/ 484814 w 808720"/>
                  <a:gd name="connsiteY3728" fmla="*/ 11701 h 1047182"/>
                  <a:gd name="connsiteX3729" fmla="*/ 487280 w 808720"/>
                  <a:gd name="connsiteY3729" fmla="*/ 10969 h 1047182"/>
                  <a:gd name="connsiteX3730" fmla="*/ 488368 w 808720"/>
                  <a:gd name="connsiteY3730" fmla="*/ 10884 h 1047182"/>
                  <a:gd name="connsiteX3731" fmla="*/ 556036 w 808720"/>
                  <a:gd name="connsiteY3731" fmla="*/ 10844 h 1047182"/>
                  <a:gd name="connsiteX3732" fmla="*/ 559414 w 808720"/>
                  <a:gd name="connsiteY3732" fmla="*/ 12863 h 1047182"/>
                  <a:gd name="connsiteX3733" fmla="*/ 554631 w 808720"/>
                  <a:gd name="connsiteY3733" fmla="*/ 11620 h 1047182"/>
                  <a:gd name="connsiteX3734" fmla="*/ 465422 w 808720"/>
                  <a:gd name="connsiteY3734" fmla="*/ 10822 h 1047182"/>
                  <a:gd name="connsiteX3735" fmla="*/ 462057 w 808720"/>
                  <a:gd name="connsiteY3735" fmla="*/ 11196 h 1047182"/>
                  <a:gd name="connsiteX3736" fmla="*/ 462720 w 808720"/>
                  <a:gd name="connsiteY3736" fmla="*/ 10849 h 1047182"/>
                  <a:gd name="connsiteX3737" fmla="*/ 437891 w 808720"/>
                  <a:gd name="connsiteY3737" fmla="*/ 10813 h 1047182"/>
                  <a:gd name="connsiteX3738" fmla="*/ 436474 w 808720"/>
                  <a:gd name="connsiteY3738" fmla="*/ 11113 h 1047182"/>
                  <a:gd name="connsiteX3739" fmla="*/ 436053 w 808720"/>
                  <a:gd name="connsiteY3739" fmla="*/ 11117 h 1047182"/>
                  <a:gd name="connsiteX3740" fmla="*/ 497204 w 808720"/>
                  <a:gd name="connsiteY3740" fmla="*/ 10807 h 1047182"/>
                  <a:gd name="connsiteX3741" fmla="*/ 494530 w 808720"/>
                  <a:gd name="connsiteY3741" fmla="*/ 12022 h 1047182"/>
                  <a:gd name="connsiteX3742" fmla="*/ 487375 w 808720"/>
                  <a:gd name="connsiteY3742" fmla="*/ 13281 h 1047182"/>
                  <a:gd name="connsiteX3743" fmla="*/ 490579 w 808720"/>
                  <a:gd name="connsiteY3743" fmla="*/ 11824 h 1047182"/>
                  <a:gd name="connsiteX3744" fmla="*/ 490852 w 808720"/>
                  <a:gd name="connsiteY3744" fmla="*/ 11701 h 1047182"/>
                  <a:gd name="connsiteX3745" fmla="*/ 493025 w 808720"/>
                  <a:gd name="connsiteY3745" fmla="*/ 11350 h 1047182"/>
                  <a:gd name="connsiteX3746" fmla="*/ 495392 w 808720"/>
                  <a:gd name="connsiteY3746" fmla="*/ 11042 h 1047182"/>
                  <a:gd name="connsiteX3747" fmla="*/ 415747 w 808720"/>
                  <a:gd name="connsiteY3747" fmla="*/ 10802 h 1047182"/>
                  <a:gd name="connsiteX3748" fmla="*/ 412557 w 808720"/>
                  <a:gd name="connsiteY3748" fmla="*/ 11152 h 1047182"/>
                  <a:gd name="connsiteX3749" fmla="*/ 411712 w 808720"/>
                  <a:gd name="connsiteY3749" fmla="*/ 11350 h 1047182"/>
                  <a:gd name="connsiteX3750" fmla="*/ 399185 w 808720"/>
                  <a:gd name="connsiteY3750" fmla="*/ 13049 h 1047182"/>
                  <a:gd name="connsiteX3751" fmla="*/ 399015 w 808720"/>
                  <a:gd name="connsiteY3751" fmla="*/ 13064 h 1047182"/>
                  <a:gd name="connsiteX3752" fmla="*/ 404625 w 808720"/>
                  <a:gd name="connsiteY3752" fmla="*/ 11582 h 1047182"/>
                  <a:gd name="connsiteX3753" fmla="*/ 410222 w 808720"/>
                  <a:gd name="connsiteY3753" fmla="*/ 11006 h 1047182"/>
                  <a:gd name="connsiteX3754" fmla="*/ 519700 w 808720"/>
                  <a:gd name="connsiteY3754" fmla="*/ 10801 h 1047182"/>
                  <a:gd name="connsiteX3755" fmla="*/ 519234 w 808720"/>
                  <a:gd name="connsiteY3755" fmla="*/ 11254 h 1047182"/>
                  <a:gd name="connsiteX3756" fmla="*/ 518887 w 808720"/>
                  <a:gd name="connsiteY3756" fmla="*/ 11403 h 1047182"/>
                  <a:gd name="connsiteX3757" fmla="*/ 519489 w 808720"/>
                  <a:gd name="connsiteY3757" fmla="*/ 10838 h 1047182"/>
                  <a:gd name="connsiteX3758" fmla="*/ 519529 w 808720"/>
                  <a:gd name="connsiteY3758" fmla="*/ 10799 h 1047182"/>
                  <a:gd name="connsiteX3759" fmla="*/ 519489 w 808720"/>
                  <a:gd name="connsiteY3759" fmla="*/ 10838 h 1047182"/>
                  <a:gd name="connsiteX3760" fmla="*/ 518905 w 808720"/>
                  <a:gd name="connsiteY3760" fmla="*/ 10940 h 1047182"/>
                  <a:gd name="connsiteX3761" fmla="*/ 518986 w 808720"/>
                  <a:gd name="connsiteY3761" fmla="*/ 10894 h 1047182"/>
                  <a:gd name="connsiteX3762" fmla="*/ 415912 w 808720"/>
                  <a:gd name="connsiteY3762" fmla="*/ 10796 h 1047182"/>
                  <a:gd name="connsiteX3763" fmla="*/ 414415 w 808720"/>
                  <a:gd name="connsiteY3763" fmla="*/ 11074 h 1047182"/>
                  <a:gd name="connsiteX3764" fmla="*/ 410874 w 808720"/>
                  <a:gd name="connsiteY3764" fmla="*/ 11547 h 1047182"/>
                  <a:gd name="connsiteX3765" fmla="*/ 411712 w 808720"/>
                  <a:gd name="connsiteY3765" fmla="*/ 11350 h 1047182"/>
                  <a:gd name="connsiteX3766" fmla="*/ 415764 w 808720"/>
                  <a:gd name="connsiteY3766" fmla="*/ 10801 h 1047182"/>
                  <a:gd name="connsiteX3767" fmla="*/ 415810 w 808720"/>
                  <a:gd name="connsiteY3767" fmla="*/ 10795 h 1047182"/>
                  <a:gd name="connsiteX3768" fmla="*/ 415764 w 808720"/>
                  <a:gd name="connsiteY3768" fmla="*/ 10801 h 1047182"/>
                  <a:gd name="connsiteX3769" fmla="*/ 415747 w 808720"/>
                  <a:gd name="connsiteY3769" fmla="*/ 10802 h 1047182"/>
                  <a:gd name="connsiteX3770" fmla="*/ 416516 w 808720"/>
                  <a:gd name="connsiteY3770" fmla="*/ 10793 h 1047182"/>
                  <a:gd name="connsiteX3771" fmla="*/ 416128 w 808720"/>
                  <a:gd name="connsiteY3771" fmla="*/ 10966 h 1047182"/>
                  <a:gd name="connsiteX3772" fmla="*/ 411678 w 808720"/>
                  <a:gd name="connsiteY3772" fmla="*/ 11745 h 1047182"/>
                  <a:gd name="connsiteX3773" fmla="*/ 408618 w 808720"/>
                  <a:gd name="connsiteY3773" fmla="*/ 12153 h 1047182"/>
                  <a:gd name="connsiteX3774" fmla="*/ 414415 w 808720"/>
                  <a:gd name="connsiteY3774" fmla="*/ 11074 h 1047182"/>
                  <a:gd name="connsiteX3775" fmla="*/ 462836 w 808720"/>
                  <a:gd name="connsiteY3775" fmla="*/ 10789 h 1047182"/>
                  <a:gd name="connsiteX3776" fmla="*/ 462720 w 808720"/>
                  <a:gd name="connsiteY3776" fmla="*/ 10849 h 1047182"/>
                  <a:gd name="connsiteX3777" fmla="*/ 462365 w 808720"/>
                  <a:gd name="connsiteY3777" fmla="*/ 10853 h 1047182"/>
                  <a:gd name="connsiteX3778" fmla="*/ 462570 w 808720"/>
                  <a:gd name="connsiteY3778" fmla="*/ 10810 h 1047182"/>
                  <a:gd name="connsiteX3779" fmla="*/ 421177 w 808720"/>
                  <a:gd name="connsiteY3779" fmla="*/ 10785 h 1047182"/>
                  <a:gd name="connsiteX3780" fmla="*/ 416607 w 808720"/>
                  <a:gd name="connsiteY3780" fmla="*/ 11566 h 1047182"/>
                  <a:gd name="connsiteX3781" fmla="*/ 416329 w 808720"/>
                  <a:gd name="connsiteY3781" fmla="*/ 11590 h 1047182"/>
                  <a:gd name="connsiteX3782" fmla="*/ 420507 w 808720"/>
                  <a:gd name="connsiteY3782" fmla="*/ 10878 h 1047182"/>
                  <a:gd name="connsiteX3783" fmla="*/ 491974 w 808720"/>
                  <a:gd name="connsiteY3783" fmla="*/ 10780 h 1047182"/>
                  <a:gd name="connsiteX3784" fmla="*/ 490498 w 808720"/>
                  <a:gd name="connsiteY3784" fmla="*/ 11310 h 1047182"/>
                  <a:gd name="connsiteX3785" fmla="*/ 490087 w 808720"/>
                  <a:gd name="connsiteY3785" fmla="*/ 11374 h 1047182"/>
                  <a:gd name="connsiteX3786" fmla="*/ 490965 w 808720"/>
                  <a:gd name="connsiteY3786" fmla="*/ 10809 h 1047182"/>
                  <a:gd name="connsiteX3787" fmla="*/ 496583 w 808720"/>
                  <a:gd name="connsiteY3787" fmla="*/ 10776 h 1047182"/>
                  <a:gd name="connsiteX3788" fmla="*/ 493025 w 808720"/>
                  <a:gd name="connsiteY3788" fmla="*/ 11350 h 1047182"/>
                  <a:gd name="connsiteX3789" fmla="*/ 491511 w 808720"/>
                  <a:gd name="connsiteY3789" fmla="*/ 11547 h 1047182"/>
                  <a:gd name="connsiteX3790" fmla="*/ 494034 w 808720"/>
                  <a:gd name="connsiteY3790" fmla="*/ 11067 h 1047182"/>
                  <a:gd name="connsiteX3791" fmla="*/ 470459 w 808720"/>
                  <a:gd name="connsiteY3791" fmla="*/ 10771 h 1047182"/>
                  <a:gd name="connsiteX3792" fmla="*/ 468751 w 808720"/>
                  <a:gd name="connsiteY3792" fmla="*/ 10945 h 1047182"/>
                  <a:gd name="connsiteX3793" fmla="*/ 469974 w 808720"/>
                  <a:gd name="connsiteY3793" fmla="*/ 10776 h 1047182"/>
                  <a:gd name="connsiteX3794" fmla="*/ 416724 w 808720"/>
                  <a:gd name="connsiteY3794" fmla="*/ 10766 h 1047182"/>
                  <a:gd name="connsiteX3795" fmla="*/ 416516 w 808720"/>
                  <a:gd name="connsiteY3795" fmla="*/ 10793 h 1047182"/>
                  <a:gd name="connsiteX3796" fmla="*/ 416565 w 808720"/>
                  <a:gd name="connsiteY3796" fmla="*/ 10772 h 1047182"/>
                  <a:gd name="connsiteX3797" fmla="*/ 528878 w 808720"/>
                  <a:gd name="connsiteY3797" fmla="*/ 10757 h 1047182"/>
                  <a:gd name="connsiteX3798" fmla="*/ 529135 w 808720"/>
                  <a:gd name="connsiteY3798" fmla="*/ 10837 h 1047182"/>
                  <a:gd name="connsiteX3799" fmla="*/ 528322 w 808720"/>
                  <a:gd name="connsiteY3799" fmla="*/ 11325 h 1047182"/>
                  <a:gd name="connsiteX3800" fmla="*/ 528369 w 808720"/>
                  <a:gd name="connsiteY3800" fmla="*/ 11034 h 1047182"/>
                  <a:gd name="connsiteX3801" fmla="*/ 437805 w 808720"/>
                  <a:gd name="connsiteY3801" fmla="*/ 10754 h 1047182"/>
                  <a:gd name="connsiteX3802" fmla="*/ 435162 w 808720"/>
                  <a:gd name="connsiteY3802" fmla="*/ 11126 h 1047182"/>
                  <a:gd name="connsiteX3803" fmla="*/ 433644 w 808720"/>
                  <a:gd name="connsiteY3803" fmla="*/ 11142 h 1047182"/>
                  <a:gd name="connsiteX3804" fmla="*/ 472348 w 808720"/>
                  <a:gd name="connsiteY3804" fmla="*/ 10752 h 1047182"/>
                  <a:gd name="connsiteX3805" fmla="*/ 471929 w 808720"/>
                  <a:gd name="connsiteY3805" fmla="*/ 10872 h 1047182"/>
                  <a:gd name="connsiteX3806" fmla="*/ 466179 w 808720"/>
                  <a:gd name="connsiteY3806" fmla="*/ 11522 h 1047182"/>
                  <a:gd name="connsiteX3807" fmla="*/ 464141 w 808720"/>
                  <a:gd name="connsiteY3807" fmla="*/ 11581 h 1047182"/>
                  <a:gd name="connsiteX3808" fmla="*/ 464998 w 808720"/>
                  <a:gd name="connsiteY3808" fmla="*/ 11463 h 1047182"/>
                  <a:gd name="connsiteX3809" fmla="*/ 470836 w 808720"/>
                  <a:gd name="connsiteY3809" fmla="*/ 10768 h 1047182"/>
                  <a:gd name="connsiteX3810" fmla="*/ 416203 w 808720"/>
                  <a:gd name="connsiteY3810" fmla="*/ 10742 h 1047182"/>
                  <a:gd name="connsiteX3811" fmla="*/ 416070 w 808720"/>
                  <a:gd name="connsiteY3811" fmla="*/ 10766 h 1047182"/>
                  <a:gd name="connsiteX3812" fmla="*/ 415810 w 808720"/>
                  <a:gd name="connsiteY3812" fmla="*/ 10795 h 1047182"/>
                  <a:gd name="connsiteX3813" fmla="*/ 473881 w 808720"/>
                  <a:gd name="connsiteY3813" fmla="*/ 10737 h 1047182"/>
                  <a:gd name="connsiteX3814" fmla="*/ 471437 w 808720"/>
                  <a:gd name="connsiteY3814" fmla="*/ 11252 h 1047182"/>
                  <a:gd name="connsiteX3815" fmla="*/ 470162 w 808720"/>
                  <a:gd name="connsiteY3815" fmla="*/ 11377 h 1047182"/>
                  <a:gd name="connsiteX3816" fmla="*/ 471929 w 808720"/>
                  <a:gd name="connsiteY3816" fmla="*/ 10872 h 1047182"/>
                  <a:gd name="connsiteX3817" fmla="*/ 473050 w 808720"/>
                  <a:gd name="connsiteY3817" fmla="*/ 10745 h 1047182"/>
                  <a:gd name="connsiteX3818" fmla="*/ 519888 w 808720"/>
                  <a:gd name="connsiteY3818" fmla="*/ 10737 h 1047182"/>
                  <a:gd name="connsiteX3819" fmla="*/ 519850 w 808720"/>
                  <a:gd name="connsiteY3819" fmla="*/ 10774 h 1047182"/>
                  <a:gd name="connsiteX3820" fmla="*/ 519700 w 808720"/>
                  <a:gd name="connsiteY3820" fmla="*/ 10801 h 1047182"/>
                  <a:gd name="connsiteX3821" fmla="*/ 519739 w 808720"/>
                  <a:gd name="connsiteY3821" fmla="*/ 10763 h 1047182"/>
                  <a:gd name="connsiteX3822" fmla="*/ 438242 w 808720"/>
                  <a:gd name="connsiteY3822" fmla="*/ 10714 h 1047182"/>
                  <a:gd name="connsiteX3823" fmla="*/ 435909 w 808720"/>
                  <a:gd name="connsiteY3823" fmla="*/ 11119 h 1047182"/>
                  <a:gd name="connsiteX3824" fmla="*/ 435546 w 808720"/>
                  <a:gd name="connsiteY3824" fmla="*/ 11123 h 1047182"/>
                  <a:gd name="connsiteX3825" fmla="*/ 438062 w 808720"/>
                  <a:gd name="connsiteY3825" fmla="*/ 10731 h 1047182"/>
                  <a:gd name="connsiteX3826" fmla="*/ 494325 w 808720"/>
                  <a:gd name="connsiteY3826" fmla="*/ 10712 h 1047182"/>
                  <a:gd name="connsiteX3827" fmla="*/ 492345 w 808720"/>
                  <a:gd name="connsiteY3827" fmla="*/ 11022 h 1047182"/>
                  <a:gd name="connsiteX3828" fmla="*/ 492938 w 808720"/>
                  <a:gd name="connsiteY3828" fmla="*/ 10752 h 1047182"/>
                  <a:gd name="connsiteX3829" fmla="*/ 418237 w 808720"/>
                  <a:gd name="connsiteY3829" fmla="*/ 10710 h 1047182"/>
                  <a:gd name="connsiteX3830" fmla="*/ 417035 w 808720"/>
                  <a:gd name="connsiteY3830" fmla="*/ 10930 h 1047182"/>
                  <a:gd name="connsiteX3831" fmla="*/ 415709 w 808720"/>
                  <a:gd name="connsiteY3831" fmla="*/ 11152 h 1047182"/>
                  <a:gd name="connsiteX3832" fmla="*/ 416128 w 808720"/>
                  <a:gd name="connsiteY3832" fmla="*/ 10966 h 1047182"/>
                  <a:gd name="connsiteX3833" fmla="*/ 417419 w 808720"/>
                  <a:gd name="connsiteY3833" fmla="*/ 10740 h 1047182"/>
                  <a:gd name="connsiteX3834" fmla="*/ 476978 w 808720"/>
                  <a:gd name="connsiteY3834" fmla="*/ 10706 h 1047182"/>
                  <a:gd name="connsiteX3835" fmla="*/ 473477 w 808720"/>
                  <a:gd name="connsiteY3835" fmla="*/ 11051 h 1047182"/>
                  <a:gd name="connsiteX3836" fmla="*/ 475454 w 808720"/>
                  <a:gd name="connsiteY3836" fmla="*/ 10721 h 1047182"/>
                  <a:gd name="connsiteX3837" fmla="*/ 416744 w 808720"/>
                  <a:gd name="connsiteY3837" fmla="*/ 10692 h 1047182"/>
                  <a:gd name="connsiteX3838" fmla="*/ 416565 w 808720"/>
                  <a:gd name="connsiteY3838" fmla="*/ 10772 h 1047182"/>
                  <a:gd name="connsiteX3839" fmla="*/ 415912 w 808720"/>
                  <a:gd name="connsiteY3839" fmla="*/ 10796 h 1047182"/>
                  <a:gd name="connsiteX3840" fmla="*/ 416070 w 808720"/>
                  <a:gd name="connsiteY3840" fmla="*/ 10766 h 1047182"/>
                  <a:gd name="connsiteX3841" fmla="*/ 418716 w 808720"/>
                  <a:gd name="connsiteY3841" fmla="*/ 10692 h 1047182"/>
                  <a:gd name="connsiteX3842" fmla="*/ 417228 w 808720"/>
                  <a:gd name="connsiteY3842" fmla="*/ 11005 h 1047182"/>
                  <a:gd name="connsiteX3843" fmla="*/ 416127 w 808720"/>
                  <a:gd name="connsiteY3843" fmla="*/ 11151 h 1047182"/>
                  <a:gd name="connsiteX3844" fmla="*/ 416120 w 808720"/>
                  <a:gd name="connsiteY3844" fmla="*/ 11152 h 1047182"/>
                  <a:gd name="connsiteX3845" fmla="*/ 416119 w 808720"/>
                  <a:gd name="connsiteY3845" fmla="*/ 11152 h 1047182"/>
                  <a:gd name="connsiteX3846" fmla="*/ 415532 w 808720"/>
                  <a:gd name="connsiteY3846" fmla="*/ 11231 h 1047182"/>
                  <a:gd name="connsiteX3847" fmla="*/ 415631 w 808720"/>
                  <a:gd name="connsiteY3847" fmla="*/ 11187 h 1047182"/>
                  <a:gd name="connsiteX3848" fmla="*/ 417035 w 808720"/>
                  <a:gd name="connsiteY3848" fmla="*/ 10930 h 1047182"/>
                  <a:gd name="connsiteX3849" fmla="*/ 418379 w 808720"/>
                  <a:gd name="connsiteY3849" fmla="*/ 10705 h 1047182"/>
                  <a:gd name="connsiteX3850" fmla="*/ 478504 w 808720"/>
                  <a:gd name="connsiteY3850" fmla="*/ 10691 h 1047182"/>
                  <a:gd name="connsiteX3851" fmla="*/ 475554 w 808720"/>
                  <a:gd name="connsiteY3851" fmla="*/ 11133 h 1047182"/>
                  <a:gd name="connsiteX3852" fmla="*/ 477387 w 808720"/>
                  <a:gd name="connsiteY3852" fmla="*/ 10702 h 1047182"/>
                  <a:gd name="connsiteX3853" fmla="*/ 453928 w 808720"/>
                  <a:gd name="connsiteY3853" fmla="*/ 10679 h 1047182"/>
                  <a:gd name="connsiteX3854" fmla="*/ 452848 w 808720"/>
                  <a:gd name="connsiteY3854" fmla="*/ 10948 h 1047182"/>
                  <a:gd name="connsiteX3855" fmla="*/ 450877 w 808720"/>
                  <a:gd name="connsiteY3855" fmla="*/ 10968 h 1047182"/>
                  <a:gd name="connsiteX3856" fmla="*/ 451278 w 808720"/>
                  <a:gd name="connsiteY3856" fmla="*/ 10925 h 1047182"/>
                  <a:gd name="connsiteX3857" fmla="*/ 491191 w 808720"/>
                  <a:gd name="connsiteY3857" fmla="*/ 10663 h 1047182"/>
                  <a:gd name="connsiteX3858" fmla="*/ 490965 w 808720"/>
                  <a:gd name="connsiteY3858" fmla="*/ 10809 h 1047182"/>
                  <a:gd name="connsiteX3859" fmla="*/ 489745 w 808720"/>
                  <a:gd name="connsiteY3859" fmla="*/ 10844 h 1047182"/>
                  <a:gd name="connsiteX3860" fmla="*/ 490166 w 808720"/>
                  <a:gd name="connsiteY3860" fmla="*/ 10743 h 1047182"/>
                  <a:gd name="connsiteX3861" fmla="*/ 438799 w 808720"/>
                  <a:gd name="connsiteY3861" fmla="*/ 10662 h 1047182"/>
                  <a:gd name="connsiteX3862" fmla="*/ 437891 w 808720"/>
                  <a:gd name="connsiteY3862" fmla="*/ 10813 h 1047182"/>
                  <a:gd name="connsiteX3863" fmla="*/ 438446 w 808720"/>
                  <a:gd name="connsiteY3863" fmla="*/ 10695 h 1047182"/>
                  <a:gd name="connsiteX3864" fmla="*/ 496185 w 808720"/>
                  <a:gd name="connsiteY3864" fmla="*/ 10659 h 1047182"/>
                  <a:gd name="connsiteX3865" fmla="*/ 494034 w 808720"/>
                  <a:gd name="connsiteY3865" fmla="*/ 11067 h 1047182"/>
                  <a:gd name="connsiteX3866" fmla="*/ 493068 w 808720"/>
                  <a:gd name="connsiteY3866" fmla="*/ 11178 h 1047182"/>
                  <a:gd name="connsiteX3867" fmla="*/ 495591 w 808720"/>
                  <a:gd name="connsiteY3867" fmla="*/ 10676 h 1047182"/>
                  <a:gd name="connsiteX3868" fmla="*/ 432717 w 808720"/>
                  <a:gd name="connsiteY3868" fmla="*/ 10649 h 1047182"/>
                  <a:gd name="connsiteX3869" fmla="*/ 431865 w 808720"/>
                  <a:gd name="connsiteY3869" fmla="*/ 10877 h 1047182"/>
                  <a:gd name="connsiteX3870" fmla="*/ 429607 w 808720"/>
                  <a:gd name="connsiteY3870" fmla="*/ 11104 h 1047182"/>
                  <a:gd name="connsiteX3871" fmla="*/ 419899 w 808720"/>
                  <a:gd name="connsiteY3871" fmla="*/ 10649 h 1047182"/>
                  <a:gd name="connsiteX3872" fmla="*/ 418123 w 808720"/>
                  <a:gd name="connsiteY3872" fmla="*/ 10885 h 1047182"/>
                  <a:gd name="connsiteX3873" fmla="*/ 418834 w 808720"/>
                  <a:gd name="connsiteY3873" fmla="*/ 10688 h 1047182"/>
                  <a:gd name="connsiteX3874" fmla="*/ 420603 w 808720"/>
                  <a:gd name="connsiteY3874" fmla="*/ 10646 h 1047182"/>
                  <a:gd name="connsiteX3875" fmla="*/ 416370 w 808720"/>
                  <a:gd name="connsiteY3875" fmla="*/ 11372 h 1047182"/>
                  <a:gd name="connsiteX3876" fmla="*/ 417876 w 808720"/>
                  <a:gd name="connsiteY3876" fmla="*/ 10954 h 1047182"/>
                  <a:gd name="connsiteX3877" fmla="*/ 477651 w 808720"/>
                  <a:gd name="connsiteY3877" fmla="*/ 10640 h 1047182"/>
                  <a:gd name="connsiteX3878" fmla="*/ 477387 w 808720"/>
                  <a:gd name="connsiteY3878" fmla="*/ 10702 h 1047182"/>
                  <a:gd name="connsiteX3879" fmla="*/ 476978 w 808720"/>
                  <a:gd name="connsiteY3879" fmla="*/ 10706 h 1047182"/>
                  <a:gd name="connsiteX3880" fmla="*/ 434279 w 808720"/>
                  <a:gd name="connsiteY3880" fmla="*/ 10635 h 1047182"/>
                  <a:gd name="connsiteX3881" fmla="*/ 432183 w 808720"/>
                  <a:gd name="connsiteY3881" fmla="*/ 10945 h 1047182"/>
                  <a:gd name="connsiteX3882" fmla="*/ 431430 w 808720"/>
                  <a:gd name="connsiteY3882" fmla="*/ 10994 h 1047182"/>
                  <a:gd name="connsiteX3883" fmla="*/ 431865 w 808720"/>
                  <a:gd name="connsiteY3883" fmla="*/ 10877 h 1047182"/>
                  <a:gd name="connsiteX3884" fmla="*/ 484260 w 808720"/>
                  <a:gd name="connsiteY3884" fmla="*/ 10633 h 1047182"/>
                  <a:gd name="connsiteX3885" fmla="*/ 482472 w 808720"/>
                  <a:gd name="connsiteY3885" fmla="*/ 11053 h 1047182"/>
                  <a:gd name="connsiteX3886" fmla="*/ 481919 w 808720"/>
                  <a:gd name="connsiteY3886" fmla="*/ 11069 h 1047182"/>
                  <a:gd name="connsiteX3887" fmla="*/ 483101 w 808720"/>
                  <a:gd name="connsiteY3887" fmla="*/ 10645 h 1047182"/>
                  <a:gd name="connsiteX3888" fmla="*/ 534254 w 808720"/>
                  <a:gd name="connsiteY3888" fmla="*/ 10629 h 1047182"/>
                  <a:gd name="connsiteX3889" fmla="*/ 534481 w 808720"/>
                  <a:gd name="connsiteY3889" fmla="*/ 11083 h 1047182"/>
                  <a:gd name="connsiteX3890" fmla="*/ 534052 w 808720"/>
                  <a:gd name="connsiteY3890" fmla="*/ 10872 h 1047182"/>
                  <a:gd name="connsiteX3891" fmla="*/ 484883 w 808720"/>
                  <a:gd name="connsiteY3891" fmla="*/ 10626 h 1047182"/>
                  <a:gd name="connsiteX3892" fmla="*/ 484650 w 808720"/>
                  <a:gd name="connsiteY3892" fmla="*/ 10738 h 1047182"/>
                  <a:gd name="connsiteX3893" fmla="*/ 483029 w 808720"/>
                  <a:gd name="connsiteY3893" fmla="*/ 11038 h 1047182"/>
                  <a:gd name="connsiteX3894" fmla="*/ 482719 w 808720"/>
                  <a:gd name="connsiteY3894" fmla="*/ 11046 h 1047182"/>
                  <a:gd name="connsiteX3895" fmla="*/ 484814 w 808720"/>
                  <a:gd name="connsiteY3895" fmla="*/ 10627 h 1047182"/>
                  <a:gd name="connsiteX3896" fmla="*/ 520706 w 808720"/>
                  <a:gd name="connsiteY3896" fmla="*/ 10624 h 1047182"/>
                  <a:gd name="connsiteX3897" fmla="*/ 519472 w 808720"/>
                  <a:gd name="connsiteY3897" fmla="*/ 11152 h 1047182"/>
                  <a:gd name="connsiteX3898" fmla="*/ 519850 w 808720"/>
                  <a:gd name="connsiteY3898" fmla="*/ 10774 h 1047182"/>
                  <a:gd name="connsiteX3899" fmla="*/ 497620 w 808720"/>
                  <a:gd name="connsiteY3899" fmla="*/ 10617 h 1047182"/>
                  <a:gd name="connsiteX3900" fmla="*/ 497502 w 808720"/>
                  <a:gd name="connsiteY3900" fmla="*/ 10671 h 1047182"/>
                  <a:gd name="connsiteX3901" fmla="*/ 496583 w 808720"/>
                  <a:gd name="connsiteY3901" fmla="*/ 10776 h 1047182"/>
                  <a:gd name="connsiteX3902" fmla="*/ 497555 w 808720"/>
                  <a:gd name="connsiteY3902" fmla="*/ 10619 h 1047182"/>
                  <a:gd name="connsiteX3903" fmla="*/ 485950 w 808720"/>
                  <a:gd name="connsiteY3903" fmla="*/ 10616 h 1047182"/>
                  <a:gd name="connsiteX3904" fmla="*/ 484405 w 808720"/>
                  <a:gd name="connsiteY3904" fmla="*/ 10854 h 1047182"/>
                  <a:gd name="connsiteX3905" fmla="*/ 484650 w 808720"/>
                  <a:gd name="connsiteY3905" fmla="*/ 10738 h 1047182"/>
                  <a:gd name="connsiteX3906" fmla="*/ 485269 w 808720"/>
                  <a:gd name="connsiteY3906" fmla="*/ 10623 h 1047182"/>
                  <a:gd name="connsiteX3907" fmla="*/ 520766 w 808720"/>
                  <a:gd name="connsiteY3907" fmla="*/ 10613 h 1047182"/>
                  <a:gd name="connsiteX3908" fmla="*/ 520955 w 808720"/>
                  <a:gd name="connsiteY3908" fmla="*/ 10684 h 1047182"/>
                  <a:gd name="connsiteX3909" fmla="*/ 517984 w 808720"/>
                  <a:gd name="connsiteY3909" fmla="*/ 12640 h 1047182"/>
                  <a:gd name="connsiteX3910" fmla="*/ 518924 w 808720"/>
                  <a:gd name="connsiteY3910" fmla="*/ 11700 h 1047182"/>
                  <a:gd name="connsiteX3911" fmla="*/ 520724 w 808720"/>
                  <a:gd name="connsiteY3911" fmla="*/ 10620 h 1047182"/>
                  <a:gd name="connsiteX3912" fmla="*/ 420910 w 808720"/>
                  <a:gd name="connsiteY3912" fmla="*/ 10611 h 1047182"/>
                  <a:gd name="connsiteX3913" fmla="*/ 420603 w 808720"/>
                  <a:gd name="connsiteY3913" fmla="*/ 10646 h 1047182"/>
                  <a:gd name="connsiteX3914" fmla="*/ 420776 w 808720"/>
                  <a:gd name="connsiteY3914" fmla="*/ 10616 h 1047182"/>
                  <a:gd name="connsiteX3915" fmla="*/ 486557 w 808720"/>
                  <a:gd name="connsiteY3915" fmla="*/ 10610 h 1047182"/>
                  <a:gd name="connsiteX3916" fmla="*/ 485387 w 808720"/>
                  <a:gd name="connsiteY3916" fmla="*/ 10969 h 1047182"/>
                  <a:gd name="connsiteX3917" fmla="*/ 484760 w 808720"/>
                  <a:gd name="connsiteY3917" fmla="*/ 10988 h 1047182"/>
                  <a:gd name="connsiteX3918" fmla="*/ 486328 w 808720"/>
                  <a:gd name="connsiteY3918" fmla="*/ 10612 h 1047182"/>
                  <a:gd name="connsiteX3919" fmla="*/ 520747 w 808720"/>
                  <a:gd name="connsiteY3919" fmla="*/ 10606 h 1047182"/>
                  <a:gd name="connsiteX3920" fmla="*/ 520748 w 808720"/>
                  <a:gd name="connsiteY3920" fmla="*/ 10607 h 1047182"/>
                  <a:gd name="connsiteX3921" fmla="*/ 520724 w 808720"/>
                  <a:gd name="connsiteY3921" fmla="*/ 10620 h 1047182"/>
                  <a:gd name="connsiteX3922" fmla="*/ 520706 w 808720"/>
                  <a:gd name="connsiteY3922" fmla="*/ 10624 h 1047182"/>
                  <a:gd name="connsiteX3923" fmla="*/ 454226 w 808720"/>
                  <a:gd name="connsiteY3923" fmla="*/ 10604 h 1047182"/>
                  <a:gd name="connsiteX3924" fmla="*/ 454021 w 808720"/>
                  <a:gd name="connsiteY3924" fmla="*/ 10670 h 1047182"/>
                  <a:gd name="connsiteX3925" fmla="*/ 453928 w 808720"/>
                  <a:gd name="connsiteY3925" fmla="*/ 10679 h 1047182"/>
                  <a:gd name="connsiteX3926" fmla="*/ 550724 w 808720"/>
                  <a:gd name="connsiteY3926" fmla="*/ 10604 h 1047182"/>
                  <a:gd name="connsiteX3927" fmla="*/ 554631 w 808720"/>
                  <a:gd name="connsiteY3927" fmla="*/ 11620 h 1047182"/>
                  <a:gd name="connsiteX3928" fmla="*/ 552408 w 808720"/>
                  <a:gd name="connsiteY3928" fmla="*/ 12849 h 1047182"/>
                  <a:gd name="connsiteX3929" fmla="*/ 487123 w 808720"/>
                  <a:gd name="connsiteY3929" fmla="*/ 10604 h 1047182"/>
                  <a:gd name="connsiteX3930" fmla="*/ 486416 w 808720"/>
                  <a:gd name="connsiteY3930" fmla="*/ 10940 h 1047182"/>
                  <a:gd name="connsiteX3931" fmla="*/ 485797 w 808720"/>
                  <a:gd name="connsiteY3931" fmla="*/ 10958 h 1047182"/>
                  <a:gd name="connsiteX3932" fmla="*/ 452033 w 808720"/>
                  <a:gd name="connsiteY3932" fmla="*/ 10604 h 1047182"/>
                  <a:gd name="connsiteX3933" fmla="*/ 451989 w 808720"/>
                  <a:gd name="connsiteY3933" fmla="*/ 10617 h 1047182"/>
                  <a:gd name="connsiteX3934" fmla="*/ 447977 w 808720"/>
                  <a:gd name="connsiteY3934" fmla="*/ 10854 h 1047182"/>
                  <a:gd name="connsiteX3935" fmla="*/ 448379 w 808720"/>
                  <a:gd name="connsiteY3935" fmla="*/ 10738 h 1047182"/>
                  <a:gd name="connsiteX3936" fmla="*/ 441068 w 808720"/>
                  <a:gd name="connsiteY3936" fmla="*/ 10604 h 1047182"/>
                  <a:gd name="connsiteX3937" fmla="*/ 440698 w 808720"/>
                  <a:gd name="connsiteY3937" fmla="*/ 10768 h 1047182"/>
                  <a:gd name="connsiteX3938" fmla="*/ 440138 w 808720"/>
                  <a:gd name="connsiteY3938" fmla="*/ 10958 h 1047182"/>
                  <a:gd name="connsiteX3939" fmla="*/ 438332 w 808720"/>
                  <a:gd name="connsiteY3939" fmla="*/ 11095 h 1047182"/>
                  <a:gd name="connsiteX3940" fmla="*/ 437775 w 808720"/>
                  <a:gd name="connsiteY3940" fmla="*/ 11100 h 1047182"/>
                  <a:gd name="connsiteX3941" fmla="*/ 438874 w 808720"/>
                  <a:gd name="connsiteY3941" fmla="*/ 10604 h 1047182"/>
                  <a:gd name="connsiteX3942" fmla="*/ 438062 w 808720"/>
                  <a:gd name="connsiteY3942" fmla="*/ 10731 h 1047182"/>
                  <a:gd name="connsiteX3943" fmla="*/ 437805 w 808720"/>
                  <a:gd name="connsiteY3943" fmla="*/ 10754 h 1047182"/>
                  <a:gd name="connsiteX3944" fmla="*/ 438874 w 808720"/>
                  <a:gd name="connsiteY3944" fmla="*/ 10604 h 1047182"/>
                  <a:gd name="connsiteX3945" fmla="*/ 438446 w 808720"/>
                  <a:gd name="connsiteY3945" fmla="*/ 10695 h 1047182"/>
                  <a:gd name="connsiteX3946" fmla="*/ 438242 w 808720"/>
                  <a:gd name="connsiteY3946" fmla="*/ 10714 h 1047182"/>
                  <a:gd name="connsiteX3947" fmla="*/ 434488 w 808720"/>
                  <a:gd name="connsiteY3947" fmla="*/ 10604 h 1047182"/>
                  <a:gd name="connsiteX3948" fmla="*/ 434422 w 808720"/>
                  <a:gd name="connsiteY3948" fmla="*/ 10621 h 1047182"/>
                  <a:gd name="connsiteX3949" fmla="*/ 434279 w 808720"/>
                  <a:gd name="connsiteY3949" fmla="*/ 10635 h 1047182"/>
                  <a:gd name="connsiteX3950" fmla="*/ 419136 w 808720"/>
                  <a:gd name="connsiteY3950" fmla="*/ 10604 h 1047182"/>
                  <a:gd name="connsiteX3951" fmla="*/ 418834 w 808720"/>
                  <a:gd name="connsiteY3951" fmla="*/ 10688 h 1047182"/>
                  <a:gd name="connsiteX3952" fmla="*/ 418716 w 808720"/>
                  <a:gd name="connsiteY3952" fmla="*/ 10692 h 1047182"/>
                  <a:gd name="connsiteX3953" fmla="*/ 416942 w 808720"/>
                  <a:gd name="connsiteY3953" fmla="*/ 10604 h 1047182"/>
                  <a:gd name="connsiteX3954" fmla="*/ 416821 w 808720"/>
                  <a:gd name="connsiteY3954" fmla="*/ 10658 h 1047182"/>
                  <a:gd name="connsiteX3955" fmla="*/ 416203 w 808720"/>
                  <a:gd name="connsiteY3955" fmla="*/ 10742 h 1047182"/>
                  <a:gd name="connsiteX3956" fmla="*/ 456421 w 808720"/>
                  <a:gd name="connsiteY3956" fmla="*/ 10604 h 1047182"/>
                  <a:gd name="connsiteX3957" fmla="*/ 456420 w 808720"/>
                  <a:gd name="connsiteY3957" fmla="*/ 10604 h 1047182"/>
                  <a:gd name="connsiteX3958" fmla="*/ 456421 w 808720"/>
                  <a:gd name="connsiteY3958" fmla="*/ 10604 h 1047182"/>
                  <a:gd name="connsiteX3959" fmla="*/ 539651 w 808720"/>
                  <a:gd name="connsiteY3959" fmla="*/ 10592 h 1047182"/>
                  <a:gd name="connsiteX3960" fmla="*/ 539758 w 808720"/>
                  <a:gd name="connsiteY3960" fmla="*/ 10604 h 1047182"/>
                  <a:gd name="connsiteX3961" fmla="*/ 540072 w 808720"/>
                  <a:gd name="connsiteY3961" fmla="*/ 12084 h 1047182"/>
                  <a:gd name="connsiteX3962" fmla="*/ 539379 w 808720"/>
                  <a:gd name="connsiteY3962" fmla="*/ 11835 h 1047182"/>
                  <a:gd name="connsiteX3963" fmla="*/ 439629 w 808720"/>
                  <a:gd name="connsiteY3963" fmla="*/ 10585 h 1047182"/>
                  <a:gd name="connsiteX3964" fmla="*/ 438799 w 808720"/>
                  <a:gd name="connsiteY3964" fmla="*/ 10662 h 1047182"/>
                  <a:gd name="connsiteX3965" fmla="*/ 439148 w 808720"/>
                  <a:gd name="connsiteY3965" fmla="*/ 10604 h 1047182"/>
                  <a:gd name="connsiteX3966" fmla="*/ 520795 w 808720"/>
                  <a:gd name="connsiteY3966" fmla="*/ 10578 h 1047182"/>
                  <a:gd name="connsiteX3967" fmla="*/ 520752 w 808720"/>
                  <a:gd name="connsiteY3967" fmla="*/ 10604 h 1047182"/>
                  <a:gd name="connsiteX3968" fmla="*/ 520747 w 808720"/>
                  <a:gd name="connsiteY3968" fmla="*/ 10606 h 1047182"/>
                  <a:gd name="connsiteX3969" fmla="*/ 520711 w 808720"/>
                  <a:gd name="connsiteY3969" fmla="*/ 10593 h 1047182"/>
                  <a:gd name="connsiteX3970" fmla="*/ 441287 w 808720"/>
                  <a:gd name="connsiteY3970" fmla="*/ 10569 h 1047182"/>
                  <a:gd name="connsiteX3971" fmla="*/ 441285 w 808720"/>
                  <a:gd name="connsiteY3971" fmla="*/ 10569 h 1047182"/>
                  <a:gd name="connsiteX3972" fmla="*/ 441068 w 808720"/>
                  <a:gd name="connsiteY3972" fmla="*/ 10604 h 1047182"/>
                  <a:gd name="connsiteX3973" fmla="*/ 484539 w 808720"/>
                  <a:gd name="connsiteY3973" fmla="*/ 10567 h 1047182"/>
                  <a:gd name="connsiteX3974" fmla="*/ 484930 w 808720"/>
                  <a:gd name="connsiteY3974" fmla="*/ 10604 h 1047182"/>
                  <a:gd name="connsiteX3975" fmla="*/ 484930 w 808720"/>
                  <a:gd name="connsiteY3975" fmla="*/ 10604 h 1047182"/>
                  <a:gd name="connsiteX3976" fmla="*/ 484814 w 808720"/>
                  <a:gd name="connsiteY3976" fmla="*/ 10627 h 1047182"/>
                  <a:gd name="connsiteX3977" fmla="*/ 484260 w 808720"/>
                  <a:gd name="connsiteY3977" fmla="*/ 10633 h 1047182"/>
                  <a:gd name="connsiteX3978" fmla="*/ 486705 w 808720"/>
                  <a:gd name="connsiteY3978" fmla="*/ 10564 h 1047182"/>
                  <a:gd name="connsiteX3979" fmla="*/ 487123 w 808720"/>
                  <a:gd name="connsiteY3979" fmla="*/ 10604 h 1047182"/>
                  <a:gd name="connsiteX3980" fmla="*/ 486557 w 808720"/>
                  <a:gd name="connsiteY3980" fmla="*/ 10610 h 1047182"/>
                  <a:gd name="connsiteX3981" fmla="*/ 463806 w 808720"/>
                  <a:gd name="connsiteY3981" fmla="*/ 10549 h 1047182"/>
                  <a:gd name="connsiteX3982" fmla="*/ 465192 w 808720"/>
                  <a:gd name="connsiteY3982" fmla="*/ 10604 h 1047182"/>
                  <a:gd name="connsiteX3983" fmla="*/ 462836 w 808720"/>
                  <a:gd name="connsiteY3983" fmla="*/ 10789 h 1047182"/>
                  <a:gd name="connsiteX3984" fmla="*/ 462948 w 808720"/>
                  <a:gd name="connsiteY3984" fmla="*/ 10730 h 1047182"/>
                  <a:gd name="connsiteX3985" fmla="*/ 486447 w 808720"/>
                  <a:gd name="connsiteY3985" fmla="*/ 10539 h 1047182"/>
                  <a:gd name="connsiteX3986" fmla="*/ 486578 w 808720"/>
                  <a:gd name="connsiteY3986" fmla="*/ 10552 h 1047182"/>
                  <a:gd name="connsiteX3987" fmla="*/ 486328 w 808720"/>
                  <a:gd name="connsiteY3987" fmla="*/ 10612 h 1047182"/>
                  <a:gd name="connsiteX3988" fmla="*/ 485950 w 808720"/>
                  <a:gd name="connsiteY3988" fmla="*/ 10616 h 1047182"/>
                  <a:gd name="connsiteX3989" fmla="*/ 463538 w 808720"/>
                  <a:gd name="connsiteY3989" fmla="*/ 10539 h 1047182"/>
                  <a:gd name="connsiteX3990" fmla="*/ 463597 w 808720"/>
                  <a:gd name="connsiteY3990" fmla="*/ 10541 h 1047182"/>
                  <a:gd name="connsiteX3991" fmla="*/ 463238 w 808720"/>
                  <a:gd name="connsiteY3991" fmla="*/ 10579 h 1047182"/>
                  <a:gd name="connsiteX3992" fmla="*/ 463247 w 808720"/>
                  <a:gd name="connsiteY3992" fmla="*/ 10574 h 1047182"/>
                  <a:gd name="connsiteX3993" fmla="*/ 422986 w 808720"/>
                  <a:gd name="connsiteY3993" fmla="*/ 10535 h 1047182"/>
                  <a:gd name="connsiteX3994" fmla="*/ 421177 w 808720"/>
                  <a:gd name="connsiteY3994" fmla="*/ 10785 h 1047182"/>
                  <a:gd name="connsiteX3995" fmla="*/ 422550 w 808720"/>
                  <a:gd name="connsiteY3995" fmla="*/ 10551 h 1047182"/>
                  <a:gd name="connsiteX3996" fmla="*/ 472806 w 808720"/>
                  <a:gd name="connsiteY3996" fmla="*/ 10533 h 1047182"/>
                  <a:gd name="connsiteX3997" fmla="*/ 470836 w 808720"/>
                  <a:gd name="connsiteY3997" fmla="*/ 10768 h 1047182"/>
                  <a:gd name="connsiteX3998" fmla="*/ 470459 w 808720"/>
                  <a:gd name="connsiteY3998" fmla="*/ 10771 h 1047182"/>
                  <a:gd name="connsiteX3999" fmla="*/ 521232 w 808720"/>
                  <a:gd name="connsiteY3999" fmla="*/ 10501 h 1047182"/>
                  <a:gd name="connsiteX4000" fmla="*/ 521171 w 808720"/>
                  <a:gd name="connsiteY4000" fmla="*/ 10542 h 1047182"/>
                  <a:gd name="connsiteX4001" fmla="*/ 520766 w 808720"/>
                  <a:gd name="connsiteY4001" fmla="*/ 10613 h 1047182"/>
                  <a:gd name="connsiteX4002" fmla="*/ 520748 w 808720"/>
                  <a:gd name="connsiteY4002" fmla="*/ 10607 h 1047182"/>
                  <a:gd name="connsiteX4003" fmla="*/ 520752 w 808720"/>
                  <a:gd name="connsiteY4003" fmla="*/ 10604 h 1047182"/>
                  <a:gd name="connsiteX4004" fmla="*/ 520824 w 808720"/>
                  <a:gd name="connsiteY4004" fmla="*/ 10573 h 1047182"/>
                  <a:gd name="connsiteX4005" fmla="*/ 441701 w 808720"/>
                  <a:gd name="connsiteY4005" fmla="*/ 10501 h 1047182"/>
                  <a:gd name="connsiteX4006" fmla="*/ 441287 w 808720"/>
                  <a:gd name="connsiteY4006" fmla="*/ 10569 h 1047182"/>
                  <a:gd name="connsiteX4007" fmla="*/ 441456 w 808720"/>
                  <a:gd name="connsiteY4007" fmla="*/ 10511 h 1047182"/>
                  <a:gd name="connsiteX4008" fmla="*/ 464094 w 808720"/>
                  <a:gd name="connsiteY4008" fmla="*/ 10489 h 1047182"/>
                  <a:gd name="connsiteX4009" fmla="*/ 463806 w 808720"/>
                  <a:gd name="connsiteY4009" fmla="*/ 10549 h 1047182"/>
                  <a:gd name="connsiteX4010" fmla="*/ 463597 w 808720"/>
                  <a:gd name="connsiteY4010" fmla="*/ 10541 h 1047182"/>
                  <a:gd name="connsiteX4011" fmla="*/ 449258 w 808720"/>
                  <a:gd name="connsiteY4011" fmla="*/ 10484 h 1047182"/>
                  <a:gd name="connsiteX4012" fmla="*/ 448379 w 808720"/>
                  <a:gd name="connsiteY4012" fmla="*/ 10738 h 1047182"/>
                  <a:gd name="connsiteX4013" fmla="*/ 445124 w 808720"/>
                  <a:gd name="connsiteY4013" fmla="*/ 10858 h 1047182"/>
                  <a:gd name="connsiteX4014" fmla="*/ 446550 w 808720"/>
                  <a:gd name="connsiteY4014" fmla="*/ 10604 h 1047182"/>
                  <a:gd name="connsiteX4015" fmla="*/ 493537 w 808720"/>
                  <a:gd name="connsiteY4015" fmla="*/ 10480 h 1047182"/>
                  <a:gd name="connsiteX4016" fmla="*/ 492938 w 808720"/>
                  <a:gd name="connsiteY4016" fmla="*/ 10752 h 1047182"/>
                  <a:gd name="connsiteX4017" fmla="*/ 491974 w 808720"/>
                  <a:gd name="connsiteY4017" fmla="*/ 10780 h 1047182"/>
                  <a:gd name="connsiteX4018" fmla="*/ 492606 w 808720"/>
                  <a:gd name="connsiteY4018" fmla="*/ 10553 h 1047182"/>
                  <a:gd name="connsiteX4019" fmla="*/ 433379 w 808720"/>
                  <a:gd name="connsiteY4019" fmla="*/ 10472 h 1047182"/>
                  <a:gd name="connsiteX4020" fmla="*/ 433358 w 808720"/>
                  <a:gd name="connsiteY4020" fmla="*/ 10477 h 1047182"/>
                  <a:gd name="connsiteX4021" fmla="*/ 432295 w 808720"/>
                  <a:gd name="connsiteY4021" fmla="*/ 10604 h 1047182"/>
                  <a:gd name="connsiteX4022" fmla="*/ 473337 w 808720"/>
                  <a:gd name="connsiteY4022" fmla="*/ 10470 h 1047182"/>
                  <a:gd name="connsiteX4023" fmla="*/ 473287 w 808720"/>
                  <a:gd name="connsiteY4023" fmla="*/ 10485 h 1047182"/>
                  <a:gd name="connsiteX4024" fmla="*/ 472806 w 808720"/>
                  <a:gd name="connsiteY4024" fmla="*/ 10533 h 1047182"/>
                  <a:gd name="connsiteX4025" fmla="*/ 485640 w 808720"/>
                  <a:gd name="connsiteY4025" fmla="*/ 10462 h 1047182"/>
                  <a:gd name="connsiteX4026" fmla="*/ 485967 w 808720"/>
                  <a:gd name="connsiteY4026" fmla="*/ 10494 h 1047182"/>
                  <a:gd name="connsiteX4027" fmla="*/ 485269 w 808720"/>
                  <a:gd name="connsiteY4027" fmla="*/ 10623 h 1047182"/>
                  <a:gd name="connsiteX4028" fmla="*/ 484883 w 808720"/>
                  <a:gd name="connsiteY4028" fmla="*/ 10626 h 1047182"/>
                  <a:gd name="connsiteX4029" fmla="*/ 484930 w 808720"/>
                  <a:gd name="connsiteY4029" fmla="*/ 10604 h 1047182"/>
                  <a:gd name="connsiteX4030" fmla="*/ 530450 w 808720"/>
                  <a:gd name="connsiteY4030" fmla="*/ 10458 h 1047182"/>
                  <a:gd name="connsiteX4031" fmla="*/ 531373 w 808720"/>
                  <a:gd name="connsiteY4031" fmla="*/ 11249 h 1047182"/>
                  <a:gd name="connsiteX4032" fmla="*/ 530303 w 808720"/>
                  <a:gd name="connsiteY4032" fmla="*/ 10568 h 1047182"/>
                  <a:gd name="connsiteX4033" fmla="*/ 419043 w 808720"/>
                  <a:gd name="connsiteY4033" fmla="*/ 10456 h 1047182"/>
                  <a:gd name="connsiteX4034" fmla="*/ 417419 w 808720"/>
                  <a:gd name="connsiteY4034" fmla="*/ 10740 h 1047182"/>
                  <a:gd name="connsiteX4035" fmla="*/ 416724 w 808720"/>
                  <a:gd name="connsiteY4035" fmla="*/ 10766 h 1047182"/>
                  <a:gd name="connsiteX4036" fmla="*/ 454849 w 808720"/>
                  <a:gd name="connsiteY4036" fmla="*/ 10448 h 1047182"/>
                  <a:gd name="connsiteX4037" fmla="*/ 454226 w 808720"/>
                  <a:gd name="connsiteY4037" fmla="*/ 10604 h 1047182"/>
                  <a:gd name="connsiteX4038" fmla="*/ 451278 w 808720"/>
                  <a:gd name="connsiteY4038" fmla="*/ 10925 h 1047182"/>
                  <a:gd name="connsiteX4039" fmla="*/ 450866 w 808720"/>
                  <a:gd name="connsiteY4039" fmla="*/ 10963 h 1047182"/>
                  <a:gd name="connsiteX4040" fmla="*/ 451989 w 808720"/>
                  <a:gd name="connsiteY4040" fmla="*/ 10617 h 1047182"/>
                  <a:gd name="connsiteX4041" fmla="*/ 433477 w 808720"/>
                  <a:gd name="connsiteY4041" fmla="*/ 10445 h 1047182"/>
                  <a:gd name="connsiteX4042" fmla="*/ 433452 w 808720"/>
                  <a:gd name="connsiteY4042" fmla="*/ 10452 h 1047182"/>
                  <a:gd name="connsiteX4043" fmla="*/ 432295 w 808720"/>
                  <a:gd name="connsiteY4043" fmla="*/ 10604 h 1047182"/>
                  <a:gd name="connsiteX4044" fmla="*/ 487123 w 808720"/>
                  <a:gd name="connsiteY4044" fmla="*/ 10435 h 1047182"/>
                  <a:gd name="connsiteX4045" fmla="*/ 486705 w 808720"/>
                  <a:gd name="connsiteY4045" fmla="*/ 10564 h 1047182"/>
                  <a:gd name="connsiteX4046" fmla="*/ 486578 w 808720"/>
                  <a:gd name="connsiteY4046" fmla="*/ 10552 h 1047182"/>
                  <a:gd name="connsiteX4047" fmla="*/ 486960 w 808720"/>
                  <a:gd name="connsiteY4047" fmla="*/ 10460 h 1047182"/>
                  <a:gd name="connsiteX4048" fmla="*/ 460448 w 808720"/>
                  <a:gd name="connsiteY4048" fmla="*/ 10417 h 1047182"/>
                  <a:gd name="connsiteX4049" fmla="*/ 463330 w 808720"/>
                  <a:gd name="connsiteY4049" fmla="*/ 10531 h 1047182"/>
                  <a:gd name="connsiteX4050" fmla="*/ 463247 w 808720"/>
                  <a:gd name="connsiteY4050" fmla="*/ 10574 h 1047182"/>
                  <a:gd name="connsiteX4051" fmla="*/ 462999 w 808720"/>
                  <a:gd name="connsiteY4051" fmla="*/ 10604 h 1047182"/>
                  <a:gd name="connsiteX4052" fmla="*/ 463238 w 808720"/>
                  <a:gd name="connsiteY4052" fmla="*/ 10579 h 1047182"/>
                  <a:gd name="connsiteX4053" fmla="*/ 462948 w 808720"/>
                  <a:gd name="connsiteY4053" fmla="*/ 10730 h 1047182"/>
                  <a:gd name="connsiteX4054" fmla="*/ 462570 w 808720"/>
                  <a:gd name="connsiteY4054" fmla="*/ 10810 h 1047182"/>
                  <a:gd name="connsiteX4055" fmla="*/ 461969 w 808720"/>
                  <a:gd name="connsiteY4055" fmla="*/ 10857 h 1047182"/>
                  <a:gd name="connsiteX4056" fmla="*/ 455989 w 808720"/>
                  <a:gd name="connsiteY4056" fmla="*/ 10917 h 1047182"/>
                  <a:gd name="connsiteX4057" fmla="*/ 520217 w 808720"/>
                  <a:gd name="connsiteY4057" fmla="*/ 10408 h 1047182"/>
                  <a:gd name="connsiteX4058" fmla="*/ 520711 w 808720"/>
                  <a:gd name="connsiteY4058" fmla="*/ 10593 h 1047182"/>
                  <a:gd name="connsiteX4059" fmla="*/ 519888 w 808720"/>
                  <a:gd name="connsiteY4059" fmla="*/ 10737 h 1047182"/>
                  <a:gd name="connsiteX4060" fmla="*/ 426862 w 808720"/>
                  <a:gd name="connsiteY4060" fmla="*/ 10392 h 1047182"/>
                  <a:gd name="connsiteX4061" fmla="*/ 421312 w 808720"/>
                  <a:gd name="connsiteY4061" fmla="*/ 11166 h 1047182"/>
                  <a:gd name="connsiteX4062" fmla="*/ 419443 w 808720"/>
                  <a:gd name="connsiteY4062" fmla="*/ 11325 h 1047182"/>
                  <a:gd name="connsiteX4063" fmla="*/ 424549 w 808720"/>
                  <a:gd name="connsiteY4063" fmla="*/ 10477 h 1047182"/>
                  <a:gd name="connsiteX4064" fmla="*/ 441847 w 808720"/>
                  <a:gd name="connsiteY4064" fmla="*/ 10378 h 1047182"/>
                  <a:gd name="connsiteX4065" fmla="*/ 441456 w 808720"/>
                  <a:gd name="connsiteY4065" fmla="*/ 10511 h 1047182"/>
                  <a:gd name="connsiteX4066" fmla="*/ 439629 w 808720"/>
                  <a:gd name="connsiteY4066" fmla="*/ 10585 h 1047182"/>
                  <a:gd name="connsiteX4067" fmla="*/ 508085 w 808720"/>
                  <a:gd name="connsiteY4067" fmla="*/ 10375 h 1047182"/>
                  <a:gd name="connsiteX4068" fmla="*/ 509054 w 808720"/>
                  <a:gd name="connsiteY4068" fmla="*/ 10604 h 1047182"/>
                  <a:gd name="connsiteX4069" fmla="*/ 508276 w 808720"/>
                  <a:gd name="connsiteY4069" fmla="*/ 10950 h 1047182"/>
                  <a:gd name="connsiteX4070" fmla="*/ 502617 w 808720"/>
                  <a:gd name="connsiteY4070" fmla="*/ 11841 h 1047182"/>
                  <a:gd name="connsiteX4071" fmla="*/ 504934 w 808720"/>
                  <a:gd name="connsiteY4071" fmla="*/ 10755 h 1047182"/>
                  <a:gd name="connsiteX4072" fmla="*/ 419719 w 808720"/>
                  <a:gd name="connsiteY4072" fmla="*/ 10365 h 1047182"/>
                  <a:gd name="connsiteX4073" fmla="*/ 419043 w 808720"/>
                  <a:gd name="connsiteY4073" fmla="*/ 10456 h 1047182"/>
                  <a:gd name="connsiteX4074" fmla="*/ 419290 w 808720"/>
                  <a:gd name="connsiteY4074" fmla="*/ 10413 h 1047182"/>
                  <a:gd name="connsiteX4075" fmla="*/ 527581 w 808720"/>
                  <a:gd name="connsiteY4075" fmla="*/ 10349 h 1047182"/>
                  <a:gd name="connsiteX4076" fmla="*/ 528436 w 808720"/>
                  <a:gd name="connsiteY4076" fmla="*/ 10618 h 1047182"/>
                  <a:gd name="connsiteX4077" fmla="*/ 528369 w 808720"/>
                  <a:gd name="connsiteY4077" fmla="*/ 11034 h 1047182"/>
                  <a:gd name="connsiteX4078" fmla="*/ 526524 w 808720"/>
                  <a:gd name="connsiteY4078" fmla="*/ 12041 h 1047182"/>
                  <a:gd name="connsiteX4079" fmla="*/ 529954 w 808720"/>
                  <a:gd name="connsiteY4079" fmla="*/ 10346 h 1047182"/>
                  <a:gd name="connsiteX4080" fmla="*/ 530303 w 808720"/>
                  <a:gd name="connsiteY4080" fmla="*/ 10568 h 1047182"/>
                  <a:gd name="connsiteX4081" fmla="*/ 529705 w 808720"/>
                  <a:gd name="connsiteY4081" fmla="*/ 11016 h 1047182"/>
                  <a:gd name="connsiteX4082" fmla="*/ 529135 w 808720"/>
                  <a:gd name="connsiteY4082" fmla="*/ 10837 h 1047182"/>
                  <a:gd name="connsiteX4083" fmla="*/ 458614 w 808720"/>
                  <a:gd name="connsiteY4083" fmla="*/ 10345 h 1047182"/>
                  <a:gd name="connsiteX4084" fmla="*/ 459677 w 808720"/>
                  <a:gd name="connsiteY4084" fmla="*/ 10387 h 1047182"/>
                  <a:gd name="connsiteX4085" fmla="*/ 456421 w 808720"/>
                  <a:gd name="connsiteY4085" fmla="*/ 10604 h 1047182"/>
                  <a:gd name="connsiteX4086" fmla="*/ 537348 w 808720"/>
                  <a:gd name="connsiteY4086" fmla="*/ 10339 h 1047182"/>
                  <a:gd name="connsiteX4087" fmla="*/ 538134 w 808720"/>
                  <a:gd name="connsiteY4087" fmla="*/ 10425 h 1047182"/>
                  <a:gd name="connsiteX4088" fmla="*/ 539166 w 808720"/>
                  <a:gd name="connsiteY4088" fmla="*/ 11758 h 1047182"/>
                  <a:gd name="connsiteX4089" fmla="*/ 537777 w 808720"/>
                  <a:gd name="connsiteY4089" fmla="*/ 11259 h 1047182"/>
                  <a:gd name="connsiteX4090" fmla="*/ 537334 w 808720"/>
                  <a:gd name="connsiteY4090" fmla="*/ 10350 h 1047182"/>
                  <a:gd name="connsiteX4091" fmla="*/ 530307 w 808720"/>
                  <a:gd name="connsiteY4091" fmla="*/ 10336 h 1047182"/>
                  <a:gd name="connsiteX4092" fmla="*/ 530489 w 808720"/>
                  <a:gd name="connsiteY4092" fmla="*/ 10428 h 1047182"/>
                  <a:gd name="connsiteX4093" fmla="*/ 530450 w 808720"/>
                  <a:gd name="connsiteY4093" fmla="*/ 10458 h 1047182"/>
                  <a:gd name="connsiteX4094" fmla="*/ 520024 w 808720"/>
                  <a:gd name="connsiteY4094" fmla="*/ 10335 h 1047182"/>
                  <a:gd name="connsiteX4095" fmla="*/ 520135 w 808720"/>
                  <a:gd name="connsiteY4095" fmla="*/ 10377 h 1047182"/>
                  <a:gd name="connsiteX4096" fmla="*/ 519739 w 808720"/>
                  <a:gd name="connsiteY4096" fmla="*/ 10763 h 1047182"/>
                  <a:gd name="connsiteX4097" fmla="*/ 519529 w 808720"/>
                  <a:gd name="connsiteY4097" fmla="*/ 10799 h 1047182"/>
                  <a:gd name="connsiteX4098" fmla="*/ 518528 w 808720"/>
                  <a:gd name="connsiteY4098" fmla="*/ 10333 h 1047182"/>
                  <a:gd name="connsiteX4099" fmla="*/ 517887 w 808720"/>
                  <a:gd name="connsiteY4099" fmla="*/ 10782 h 1047182"/>
                  <a:gd name="connsiteX4100" fmla="*/ 515703 w 808720"/>
                  <a:gd name="connsiteY4100" fmla="*/ 11256 h 1047182"/>
                  <a:gd name="connsiteX4101" fmla="*/ 519991 w 808720"/>
                  <a:gd name="connsiteY4101" fmla="*/ 10324 h 1047182"/>
                  <a:gd name="connsiteX4102" fmla="*/ 518986 w 808720"/>
                  <a:gd name="connsiteY4102" fmla="*/ 10894 h 1047182"/>
                  <a:gd name="connsiteX4103" fmla="*/ 518055 w 808720"/>
                  <a:gd name="connsiteY4103" fmla="*/ 11057 h 1047182"/>
                  <a:gd name="connsiteX4104" fmla="*/ 517305 w 808720"/>
                  <a:gd name="connsiteY4104" fmla="*/ 11189 h 1047182"/>
                  <a:gd name="connsiteX4105" fmla="*/ 517887 w 808720"/>
                  <a:gd name="connsiteY4105" fmla="*/ 10782 h 1047182"/>
                  <a:gd name="connsiteX4106" fmla="*/ 519623 w 808720"/>
                  <a:gd name="connsiteY4106" fmla="*/ 10404 h 1047182"/>
                  <a:gd name="connsiteX4107" fmla="*/ 519992 w 808720"/>
                  <a:gd name="connsiteY4107" fmla="*/ 10324 h 1047182"/>
                  <a:gd name="connsiteX4108" fmla="*/ 519993 w 808720"/>
                  <a:gd name="connsiteY4108" fmla="*/ 10324 h 1047182"/>
                  <a:gd name="connsiteX4109" fmla="*/ 519991 w 808720"/>
                  <a:gd name="connsiteY4109" fmla="*/ 10324 h 1047182"/>
                  <a:gd name="connsiteX4110" fmla="*/ 457847 w 808720"/>
                  <a:gd name="connsiteY4110" fmla="*/ 10315 h 1047182"/>
                  <a:gd name="connsiteX4111" fmla="*/ 457863 w 808720"/>
                  <a:gd name="connsiteY4111" fmla="*/ 10316 h 1047182"/>
                  <a:gd name="connsiteX4112" fmla="*/ 456421 w 808720"/>
                  <a:gd name="connsiteY4112" fmla="*/ 10604 h 1047182"/>
                  <a:gd name="connsiteX4113" fmla="*/ 456420 w 808720"/>
                  <a:gd name="connsiteY4113" fmla="*/ 10604 h 1047182"/>
                  <a:gd name="connsiteX4114" fmla="*/ 454795 w 808720"/>
                  <a:gd name="connsiteY4114" fmla="*/ 10929 h 1047182"/>
                  <a:gd name="connsiteX4115" fmla="*/ 453164 w 808720"/>
                  <a:gd name="connsiteY4115" fmla="*/ 10945 h 1047182"/>
                  <a:gd name="connsiteX4116" fmla="*/ 454021 w 808720"/>
                  <a:gd name="connsiteY4116" fmla="*/ 10670 h 1047182"/>
                  <a:gd name="connsiteX4117" fmla="*/ 442549 w 808720"/>
                  <a:gd name="connsiteY4117" fmla="*/ 10313 h 1047182"/>
                  <a:gd name="connsiteX4118" fmla="*/ 441847 w 808720"/>
                  <a:gd name="connsiteY4118" fmla="*/ 10378 h 1047182"/>
                  <a:gd name="connsiteX4119" fmla="*/ 441891 w 808720"/>
                  <a:gd name="connsiteY4119" fmla="*/ 10363 h 1047182"/>
                  <a:gd name="connsiteX4120" fmla="*/ 520049 w 808720"/>
                  <a:gd name="connsiteY4120" fmla="*/ 10312 h 1047182"/>
                  <a:gd name="connsiteX4121" fmla="*/ 520024 w 808720"/>
                  <a:gd name="connsiteY4121" fmla="*/ 10335 h 1047182"/>
                  <a:gd name="connsiteX4122" fmla="*/ 519993 w 808720"/>
                  <a:gd name="connsiteY4122" fmla="*/ 10324 h 1047182"/>
                  <a:gd name="connsiteX4123" fmla="*/ 484036 w 808720"/>
                  <a:gd name="connsiteY4123" fmla="*/ 10309 h 1047182"/>
                  <a:gd name="connsiteX4124" fmla="*/ 485175 w 808720"/>
                  <a:gd name="connsiteY4124" fmla="*/ 10417 h 1047182"/>
                  <a:gd name="connsiteX4125" fmla="*/ 484539 w 808720"/>
                  <a:gd name="connsiteY4125" fmla="*/ 10567 h 1047182"/>
                  <a:gd name="connsiteX4126" fmla="*/ 483571 w 808720"/>
                  <a:gd name="connsiteY4126" fmla="*/ 10476 h 1047182"/>
                  <a:gd name="connsiteX4127" fmla="*/ 522511 w 808720"/>
                  <a:gd name="connsiteY4127" fmla="*/ 10306 h 1047182"/>
                  <a:gd name="connsiteX4128" fmla="*/ 521812 w 808720"/>
                  <a:gd name="connsiteY4128" fmla="*/ 11005 h 1047182"/>
                  <a:gd name="connsiteX4129" fmla="*/ 520955 w 808720"/>
                  <a:gd name="connsiteY4129" fmla="*/ 10684 h 1047182"/>
                  <a:gd name="connsiteX4130" fmla="*/ 521171 w 808720"/>
                  <a:gd name="connsiteY4130" fmla="*/ 10542 h 1047182"/>
                  <a:gd name="connsiteX4131" fmla="*/ 442079 w 808720"/>
                  <a:gd name="connsiteY4131" fmla="*/ 10300 h 1047182"/>
                  <a:gd name="connsiteX4132" fmla="*/ 441891 w 808720"/>
                  <a:gd name="connsiteY4132" fmla="*/ 10363 h 1047182"/>
                  <a:gd name="connsiteX4133" fmla="*/ 434302 w 808720"/>
                  <a:gd name="connsiteY4133" fmla="*/ 10945 h 1047182"/>
                  <a:gd name="connsiteX4134" fmla="*/ 435370 w 808720"/>
                  <a:gd name="connsiteY4134" fmla="*/ 10738 h 1047182"/>
                  <a:gd name="connsiteX4135" fmla="*/ 437624 w 808720"/>
                  <a:gd name="connsiteY4135" fmla="*/ 10299 h 1047182"/>
                  <a:gd name="connsiteX4136" fmla="*/ 435370 w 808720"/>
                  <a:gd name="connsiteY4136" fmla="*/ 10738 h 1047182"/>
                  <a:gd name="connsiteX4137" fmla="*/ 433456 w 808720"/>
                  <a:gd name="connsiteY4137" fmla="*/ 10862 h 1047182"/>
                  <a:gd name="connsiteX4138" fmla="*/ 434422 w 808720"/>
                  <a:gd name="connsiteY4138" fmla="*/ 10621 h 1047182"/>
                  <a:gd name="connsiteX4139" fmla="*/ 481404 w 808720"/>
                  <a:gd name="connsiteY4139" fmla="*/ 10270 h 1047182"/>
                  <a:gd name="connsiteX4140" fmla="*/ 483571 w 808720"/>
                  <a:gd name="connsiteY4140" fmla="*/ 10476 h 1047182"/>
                  <a:gd name="connsiteX4141" fmla="*/ 483101 w 808720"/>
                  <a:gd name="connsiteY4141" fmla="*/ 10645 h 1047182"/>
                  <a:gd name="connsiteX4142" fmla="*/ 478504 w 808720"/>
                  <a:gd name="connsiteY4142" fmla="*/ 10691 h 1047182"/>
                  <a:gd name="connsiteX4143" fmla="*/ 481124 w 808720"/>
                  <a:gd name="connsiteY4143" fmla="*/ 10298 h 1047182"/>
                  <a:gd name="connsiteX4144" fmla="*/ 443188 w 808720"/>
                  <a:gd name="connsiteY4144" fmla="*/ 10264 h 1047182"/>
                  <a:gd name="connsiteX4145" fmla="*/ 441710 w 808720"/>
                  <a:gd name="connsiteY4145" fmla="*/ 10501 h 1047182"/>
                  <a:gd name="connsiteX4146" fmla="*/ 441701 w 808720"/>
                  <a:gd name="connsiteY4146" fmla="*/ 10501 h 1047182"/>
                  <a:gd name="connsiteX4147" fmla="*/ 443145 w 808720"/>
                  <a:gd name="connsiteY4147" fmla="*/ 10267 h 1047182"/>
                  <a:gd name="connsiteX4148" fmla="*/ 458184 w 808720"/>
                  <a:gd name="connsiteY4148" fmla="*/ 10251 h 1047182"/>
                  <a:gd name="connsiteX4149" fmla="*/ 458072 w 808720"/>
                  <a:gd name="connsiteY4149" fmla="*/ 10273 h 1047182"/>
                  <a:gd name="connsiteX4150" fmla="*/ 457882 w 808720"/>
                  <a:gd name="connsiteY4150" fmla="*/ 10311 h 1047182"/>
                  <a:gd name="connsiteX4151" fmla="*/ 457847 w 808720"/>
                  <a:gd name="connsiteY4151" fmla="*/ 10315 h 1047182"/>
                  <a:gd name="connsiteX4152" fmla="*/ 457672 w 808720"/>
                  <a:gd name="connsiteY4152" fmla="*/ 10308 h 1047182"/>
                  <a:gd name="connsiteX4153" fmla="*/ 457404 w 808720"/>
                  <a:gd name="connsiteY4153" fmla="*/ 10297 h 1047182"/>
                  <a:gd name="connsiteX4154" fmla="*/ 443287 w 808720"/>
                  <a:gd name="connsiteY4154" fmla="*/ 10244 h 1047182"/>
                  <a:gd name="connsiteX4155" fmla="*/ 443145 w 808720"/>
                  <a:gd name="connsiteY4155" fmla="*/ 10267 h 1047182"/>
                  <a:gd name="connsiteX4156" fmla="*/ 442549 w 808720"/>
                  <a:gd name="connsiteY4156" fmla="*/ 10313 h 1047182"/>
                  <a:gd name="connsiteX4157" fmla="*/ 506034 w 808720"/>
                  <a:gd name="connsiteY4157" fmla="*/ 10239 h 1047182"/>
                  <a:gd name="connsiteX4158" fmla="*/ 505543 w 808720"/>
                  <a:gd name="connsiteY4158" fmla="*/ 10469 h 1047182"/>
                  <a:gd name="connsiteX4159" fmla="*/ 504668 w 808720"/>
                  <a:gd name="connsiteY4159" fmla="*/ 10604 h 1047182"/>
                  <a:gd name="connsiteX4160" fmla="*/ 505514 w 808720"/>
                  <a:gd name="connsiteY4160" fmla="*/ 10483 h 1047182"/>
                  <a:gd name="connsiteX4161" fmla="*/ 504934 w 808720"/>
                  <a:gd name="connsiteY4161" fmla="*/ 10755 h 1047182"/>
                  <a:gd name="connsiteX4162" fmla="*/ 503671 w 808720"/>
                  <a:gd name="connsiteY4162" fmla="*/ 10907 h 1047182"/>
                  <a:gd name="connsiteX4163" fmla="*/ 502843 w 808720"/>
                  <a:gd name="connsiteY4163" fmla="*/ 11006 h 1047182"/>
                  <a:gd name="connsiteX4164" fmla="*/ 504188 w 808720"/>
                  <a:gd name="connsiteY4164" fmla="*/ 10591 h 1047182"/>
                  <a:gd name="connsiteX4165" fmla="*/ 504200 w 808720"/>
                  <a:gd name="connsiteY4165" fmla="*/ 10589 h 1047182"/>
                  <a:gd name="connsiteX4166" fmla="*/ 517827 w 808720"/>
                  <a:gd name="connsiteY4166" fmla="*/ 10238 h 1047182"/>
                  <a:gd name="connsiteX4167" fmla="*/ 515037 w 808720"/>
                  <a:gd name="connsiteY4167" fmla="*/ 11401 h 1047182"/>
                  <a:gd name="connsiteX4168" fmla="*/ 513273 w 808720"/>
                  <a:gd name="connsiteY4168" fmla="*/ 11785 h 1047182"/>
                  <a:gd name="connsiteX4169" fmla="*/ 515321 w 808720"/>
                  <a:gd name="connsiteY4169" fmla="*/ 10761 h 1047182"/>
                  <a:gd name="connsiteX4170" fmla="*/ 520386 w 808720"/>
                  <a:gd name="connsiteY4170" fmla="*/ 10238 h 1047182"/>
                  <a:gd name="connsiteX4171" fmla="*/ 520217 w 808720"/>
                  <a:gd name="connsiteY4171" fmla="*/ 10408 h 1047182"/>
                  <a:gd name="connsiteX4172" fmla="*/ 520135 w 808720"/>
                  <a:gd name="connsiteY4172" fmla="*/ 10377 h 1047182"/>
                  <a:gd name="connsiteX4173" fmla="*/ 520246 w 808720"/>
                  <a:gd name="connsiteY4173" fmla="*/ 10269 h 1047182"/>
                  <a:gd name="connsiteX4174" fmla="*/ 422988 w 808720"/>
                  <a:gd name="connsiteY4174" fmla="*/ 10237 h 1047182"/>
                  <a:gd name="connsiteX4175" fmla="*/ 420776 w 808720"/>
                  <a:gd name="connsiteY4175" fmla="*/ 10616 h 1047182"/>
                  <a:gd name="connsiteX4176" fmla="*/ 419899 w 808720"/>
                  <a:gd name="connsiteY4176" fmla="*/ 10649 h 1047182"/>
                  <a:gd name="connsiteX4177" fmla="*/ 455719 w 808720"/>
                  <a:gd name="connsiteY4177" fmla="*/ 10231 h 1047182"/>
                  <a:gd name="connsiteX4178" fmla="*/ 457404 w 808720"/>
                  <a:gd name="connsiteY4178" fmla="*/ 10297 h 1047182"/>
                  <a:gd name="connsiteX4179" fmla="*/ 454849 w 808720"/>
                  <a:gd name="connsiteY4179" fmla="*/ 10448 h 1047182"/>
                  <a:gd name="connsiteX4180" fmla="*/ 498495 w 808720"/>
                  <a:gd name="connsiteY4180" fmla="*/ 10220 h 1047182"/>
                  <a:gd name="connsiteX4181" fmla="*/ 498120 w 808720"/>
                  <a:gd name="connsiteY4181" fmla="*/ 10391 h 1047182"/>
                  <a:gd name="connsiteX4182" fmla="*/ 497650 w 808720"/>
                  <a:gd name="connsiteY4182" fmla="*/ 10604 h 1047182"/>
                  <a:gd name="connsiteX4183" fmla="*/ 497555 w 808720"/>
                  <a:gd name="connsiteY4183" fmla="*/ 10619 h 1047182"/>
                  <a:gd name="connsiteX4184" fmla="*/ 496185 w 808720"/>
                  <a:gd name="connsiteY4184" fmla="*/ 10659 h 1047182"/>
                  <a:gd name="connsiteX4185" fmla="*/ 497674 w 808720"/>
                  <a:gd name="connsiteY4185" fmla="*/ 10376 h 1047182"/>
                  <a:gd name="connsiteX4186" fmla="*/ 530169 w 808720"/>
                  <a:gd name="connsiteY4186" fmla="*/ 10217 h 1047182"/>
                  <a:gd name="connsiteX4187" fmla="*/ 530307 w 808720"/>
                  <a:gd name="connsiteY4187" fmla="*/ 10336 h 1047182"/>
                  <a:gd name="connsiteX4188" fmla="*/ 530125 w 808720"/>
                  <a:gd name="connsiteY4188" fmla="*/ 10243 h 1047182"/>
                  <a:gd name="connsiteX4189" fmla="*/ 462248 w 808720"/>
                  <a:gd name="connsiteY4189" fmla="*/ 10215 h 1047182"/>
                  <a:gd name="connsiteX4190" fmla="*/ 460448 w 808720"/>
                  <a:gd name="connsiteY4190" fmla="*/ 10417 h 1047182"/>
                  <a:gd name="connsiteX4191" fmla="*/ 459677 w 808720"/>
                  <a:gd name="connsiteY4191" fmla="*/ 10387 h 1047182"/>
                  <a:gd name="connsiteX4192" fmla="*/ 443575 w 808720"/>
                  <a:gd name="connsiteY4192" fmla="*/ 10202 h 1047182"/>
                  <a:gd name="connsiteX4193" fmla="*/ 443345 w 808720"/>
                  <a:gd name="connsiteY4193" fmla="*/ 10239 h 1047182"/>
                  <a:gd name="connsiteX4194" fmla="*/ 443287 w 808720"/>
                  <a:gd name="connsiteY4194" fmla="*/ 10244 h 1047182"/>
                  <a:gd name="connsiteX4195" fmla="*/ 443530 w 808720"/>
                  <a:gd name="connsiteY4195" fmla="*/ 10205 h 1047182"/>
                  <a:gd name="connsiteX4196" fmla="*/ 507322 w 808720"/>
                  <a:gd name="connsiteY4196" fmla="*/ 10196 h 1047182"/>
                  <a:gd name="connsiteX4197" fmla="*/ 507399 w 808720"/>
                  <a:gd name="connsiteY4197" fmla="*/ 10214 h 1047182"/>
                  <a:gd name="connsiteX4198" fmla="*/ 505514 w 808720"/>
                  <a:gd name="connsiteY4198" fmla="*/ 10483 h 1047182"/>
                  <a:gd name="connsiteX4199" fmla="*/ 505543 w 808720"/>
                  <a:gd name="connsiteY4199" fmla="*/ 10469 h 1047182"/>
                  <a:gd name="connsiteX4200" fmla="*/ 532438 w 808720"/>
                  <a:gd name="connsiteY4200" fmla="*/ 10192 h 1047182"/>
                  <a:gd name="connsiteX4201" fmla="*/ 532874 w 808720"/>
                  <a:gd name="connsiteY4201" fmla="*/ 10292 h 1047182"/>
                  <a:gd name="connsiteX4202" fmla="*/ 534052 w 808720"/>
                  <a:gd name="connsiteY4202" fmla="*/ 10872 h 1047182"/>
                  <a:gd name="connsiteX4203" fmla="*/ 533829 w 808720"/>
                  <a:gd name="connsiteY4203" fmla="*/ 11140 h 1047182"/>
                  <a:gd name="connsiteX4204" fmla="*/ 455886 w 808720"/>
                  <a:gd name="connsiteY4204" fmla="*/ 10189 h 1047182"/>
                  <a:gd name="connsiteX4205" fmla="*/ 455719 w 808720"/>
                  <a:gd name="connsiteY4205" fmla="*/ 10231 h 1047182"/>
                  <a:gd name="connsiteX4206" fmla="*/ 455309 w 808720"/>
                  <a:gd name="connsiteY4206" fmla="*/ 10215 h 1047182"/>
                  <a:gd name="connsiteX4207" fmla="*/ 424705 w 808720"/>
                  <a:gd name="connsiteY4207" fmla="*/ 10183 h 1047182"/>
                  <a:gd name="connsiteX4208" fmla="*/ 422550 w 808720"/>
                  <a:gd name="connsiteY4208" fmla="*/ 10551 h 1047182"/>
                  <a:gd name="connsiteX4209" fmla="*/ 420910 w 808720"/>
                  <a:gd name="connsiteY4209" fmla="*/ 10611 h 1047182"/>
                  <a:gd name="connsiteX4210" fmla="*/ 421198 w 808720"/>
                  <a:gd name="connsiteY4210" fmla="*/ 10168 h 1047182"/>
                  <a:gd name="connsiteX4211" fmla="*/ 420718 w 808720"/>
                  <a:gd name="connsiteY4211" fmla="*/ 10256 h 1047182"/>
                  <a:gd name="connsiteX4212" fmla="*/ 419719 w 808720"/>
                  <a:gd name="connsiteY4212" fmla="*/ 10365 h 1047182"/>
                  <a:gd name="connsiteX4213" fmla="*/ 529967 w 808720"/>
                  <a:gd name="connsiteY4213" fmla="*/ 10163 h 1047182"/>
                  <a:gd name="connsiteX4214" fmla="*/ 530125 w 808720"/>
                  <a:gd name="connsiteY4214" fmla="*/ 10243 h 1047182"/>
                  <a:gd name="connsiteX4215" fmla="*/ 529954 w 808720"/>
                  <a:gd name="connsiteY4215" fmla="*/ 10346 h 1047182"/>
                  <a:gd name="connsiteX4216" fmla="*/ 529805 w 808720"/>
                  <a:gd name="connsiteY4216" fmla="*/ 10251 h 1047182"/>
                  <a:gd name="connsiteX4217" fmla="*/ 500417 w 808720"/>
                  <a:gd name="connsiteY4217" fmla="*/ 10158 h 1047182"/>
                  <a:gd name="connsiteX4218" fmla="*/ 499787 w 808720"/>
                  <a:gd name="connsiteY4218" fmla="*/ 10445 h 1047182"/>
                  <a:gd name="connsiteX4219" fmla="*/ 499707 w 808720"/>
                  <a:gd name="connsiteY4219" fmla="*/ 10481 h 1047182"/>
                  <a:gd name="connsiteX4220" fmla="*/ 497204 w 808720"/>
                  <a:gd name="connsiteY4220" fmla="*/ 10807 h 1047182"/>
                  <a:gd name="connsiteX4221" fmla="*/ 497405 w 808720"/>
                  <a:gd name="connsiteY4221" fmla="*/ 10715 h 1047182"/>
                  <a:gd name="connsiteX4222" fmla="*/ 497502 w 808720"/>
                  <a:gd name="connsiteY4222" fmla="*/ 10671 h 1047182"/>
                  <a:gd name="connsiteX4223" fmla="*/ 498089 w 808720"/>
                  <a:gd name="connsiteY4223" fmla="*/ 10604 h 1047182"/>
                  <a:gd name="connsiteX4224" fmla="*/ 497620 w 808720"/>
                  <a:gd name="connsiteY4224" fmla="*/ 10617 h 1047182"/>
                  <a:gd name="connsiteX4225" fmla="*/ 497650 w 808720"/>
                  <a:gd name="connsiteY4225" fmla="*/ 10604 h 1047182"/>
                  <a:gd name="connsiteX4226" fmla="*/ 498831 w 808720"/>
                  <a:gd name="connsiteY4226" fmla="*/ 10414 h 1047182"/>
                  <a:gd name="connsiteX4227" fmla="*/ 433327 w 808720"/>
                  <a:gd name="connsiteY4227" fmla="*/ 10153 h 1047182"/>
                  <a:gd name="connsiteX4228" fmla="*/ 426638 w 808720"/>
                  <a:gd name="connsiteY4228" fmla="*/ 10967 h 1047182"/>
                  <a:gd name="connsiteX4229" fmla="*/ 427908 w 808720"/>
                  <a:gd name="connsiteY4229" fmla="*/ 10604 h 1047182"/>
                  <a:gd name="connsiteX4230" fmla="*/ 424535 w 808720"/>
                  <a:gd name="connsiteY4230" fmla="*/ 10891 h 1047182"/>
                  <a:gd name="connsiteX4231" fmla="*/ 424619 w 808720"/>
                  <a:gd name="connsiteY4231" fmla="*/ 10878 h 1047182"/>
                  <a:gd name="connsiteX4232" fmla="*/ 429052 w 808720"/>
                  <a:gd name="connsiteY4232" fmla="*/ 10311 h 1047182"/>
                  <a:gd name="connsiteX4233" fmla="*/ 450406 w 808720"/>
                  <a:gd name="connsiteY4233" fmla="*/ 10151 h 1047182"/>
                  <a:gd name="connsiteX4234" fmla="*/ 450249 w 808720"/>
                  <a:gd name="connsiteY4234" fmla="*/ 10197 h 1047182"/>
                  <a:gd name="connsiteX4235" fmla="*/ 443532 w 808720"/>
                  <a:gd name="connsiteY4235" fmla="*/ 10703 h 1047182"/>
                  <a:gd name="connsiteX4236" fmla="*/ 440297 w 808720"/>
                  <a:gd name="connsiteY4236" fmla="*/ 10946 h 1047182"/>
                  <a:gd name="connsiteX4237" fmla="*/ 440698 w 808720"/>
                  <a:gd name="connsiteY4237" fmla="*/ 10768 h 1047182"/>
                  <a:gd name="connsiteX4238" fmla="*/ 441285 w 808720"/>
                  <a:gd name="connsiteY4238" fmla="*/ 10569 h 1047182"/>
                  <a:gd name="connsiteX4239" fmla="*/ 441710 w 808720"/>
                  <a:gd name="connsiteY4239" fmla="*/ 10501 h 1047182"/>
                  <a:gd name="connsiteX4240" fmla="*/ 445770 w 808720"/>
                  <a:gd name="connsiteY4240" fmla="*/ 10338 h 1047182"/>
                  <a:gd name="connsiteX4241" fmla="*/ 421703 w 808720"/>
                  <a:gd name="connsiteY4241" fmla="*/ 10148 h 1047182"/>
                  <a:gd name="connsiteX4242" fmla="*/ 418379 w 808720"/>
                  <a:gd name="connsiteY4242" fmla="*/ 10705 h 1047182"/>
                  <a:gd name="connsiteX4243" fmla="*/ 418237 w 808720"/>
                  <a:gd name="connsiteY4243" fmla="*/ 10710 h 1047182"/>
                  <a:gd name="connsiteX4244" fmla="*/ 420718 w 808720"/>
                  <a:gd name="connsiteY4244" fmla="*/ 10256 h 1047182"/>
                  <a:gd name="connsiteX4245" fmla="*/ 534663 w 808720"/>
                  <a:gd name="connsiteY4245" fmla="*/ 10138 h 1047182"/>
                  <a:gd name="connsiteX4246" fmla="*/ 534970 w 808720"/>
                  <a:gd name="connsiteY4246" fmla="*/ 10249 h 1047182"/>
                  <a:gd name="connsiteX4247" fmla="*/ 535351 w 808720"/>
                  <a:gd name="connsiteY4247" fmla="*/ 11105 h 1047182"/>
                  <a:gd name="connsiteX4248" fmla="*/ 534316 w 808720"/>
                  <a:gd name="connsiteY4248" fmla="*/ 10555 h 1047182"/>
                  <a:gd name="connsiteX4249" fmla="*/ 436216 w 808720"/>
                  <a:gd name="connsiteY4249" fmla="*/ 10137 h 1047182"/>
                  <a:gd name="connsiteX4250" fmla="*/ 432717 w 808720"/>
                  <a:gd name="connsiteY4250" fmla="*/ 10649 h 1047182"/>
                  <a:gd name="connsiteX4251" fmla="*/ 433358 w 808720"/>
                  <a:gd name="connsiteY4251" fmla="*/ 10477 h 1047182"/>
                  <a:gd name="connsiteX4252" fmla="*/ 482214 w 808720"/>
                  <a:gd name="connsiteY4252" fmla="*/ 10134 h 1047182"/>
                  <a:gd name="connsiteX4253" fmla="*/ 482503 w 808720"/>
                  <a:gd name="connsiteY4253" fmla="*/ 10162 h 1047182"/>
                  <a:gd name="connsiteX4254" fmla="*/ 481404 w 808720"/>
                  <a:gd name="connsiteY4254" fmla="*/ 10270 h 1047182"/>
                  <a:gd name="connsiteX4255" fmla="*/ 481345 w 808720"/>
                  <a:gd name="connsiteY4255" fmla="*/ 10264 h 1047182"/>
                  <a:gd name="connsiteX4256" fmla="*/ 476754 w 808720"/>
                  <a:gd name="connsiteY4256" fmla="*/ 10132 h 1047182"/>
                  <a:gd name="connsiteX4257" fmla="*/ 474758 w 808720"/>
                  <a:gd name="connsiteY4257" fmla="*/ 10552 h 1047182"/>
                  <a:gd name="connsiteX4258" fmla="*/ 473050 w 808720"/>
                  <a:gd name="connsiteY4258" fmla="*/ 10745 h 1047182"/>
                  <a:gd name="connsiteX4259" fmla="*/ 472348 w 808720"/>
                  <a:gd name="connsiteY4259" fmla="*/ 10752 h 1047182"/>
                  <a:gd name="connsiteX4260" fmla="*/ 473287 w 808720"/>
                  <a:gd name="connsiteY4260" fmla="*/ 10485 h 1047182"/>
                  <a:gd name="connsiteX4261" fmla="*/ 479848 w 808720"/>
                  <a:gd name="connsiteY4261" fmla="*/ 10123 h 1047182"/>
                  <a:gd name="connsiteX4262" fmla="*/ 481345 w 808720"/>
                  <a:gd name="connsiteY4262" fmla="*/ 10264 h 1047182"/>
                  <a:gd name="connsiteX4263" fmla="*/ 481124 w 808720"/>
                  <a:gd name="connsiteY4263" fmla="*/ 10298 h 1047182"/>
                  <a:gd name="connsiteX4264" fmla="*/ 477651 w 808720"/>
                  <a:gd name="connsiteY4264" fmla="*/ 10640 h 1047182"/>
                  <a:gd name="connsiteX4265" fmla="*/ 460635 w 808720"/>
                  <a:gd name="connsiteY4265" fmla="*/ 10106 h 1047182"/>
                  <a:gd name="connsiteX4266" fmla="*/ 458614 w 808720"/>
                  <a:gd name="connsiteY4266" fmla="*/ 10345 h 1047182"/>
                  <a:gd name="connsiteX4267" fmla="*/ 457863 w 808720"/>
                  <a:gd name="connsiteY4267" fmla="*/ 10316 h 1047182"/>
                  <a:gd name="connsiteX4268" fmla="*/ 457882 w 808720"/>
                  <a:gd name="connsiteY4268" fmla="*/ 10311 h 1047182"/>
                  <a:gd name="connsiteX4269" fmla="*/ 459140 w 808720"/>
                  <a:gd name="connsiteY4269" fmla="*/ 10195 h 1047182"/>
                  <a:gd name="connsiteX4270" fmla="*/ 498540 w 808720"/>
                  <a:gd name="connsiteY4270" fmla="*/ 10089 h 1047182"/>
                  <a:gd name="connsiteX4271" fmla="*/ 497179 w 808720"/>
                  <a:gd name="connsiteY4271" fmla="*/ 10360 h 1047182"/>
                  <a:gd name="connsiteX4272" fmla="*/ 495591 w 808720"/>
                  <a:gd name="connsiteY4272" fmla="*/ 10676 h 1047182"/>
                  <a:gd name="connsiteX4273" fmla="*/ 494325 w 808720"/>
                  <a:gd name="connsiteY4273" fmla="*/ 10712 h 1047182"/>
                  <a:gd name="connsiteX4274" fmla="*/ 496684 w 808720"/>
                  <a:gd name="connsiteY4274" fmla="*/ 10344 h 1047182"/>
                  <a:gd name="connsiteX4275" fmla="*/ 498088 w 808720"/>
                  <a:gd name="connsiteY4275" fmla="*/ 10124 h 1047182"/>
                  <a:gd name="connsiteX4276" fmla="*/ 452037 w 808720"/>
                  <a:gd name="connsiteY4276" fmla="*/ 10086 h 1047182"/>
                  <a:gd name="connsiteX4277" fmla="*/ 455309 w 808720"/>
                  <a:gd name="connsiteY4277" fmla="*/ 10215 h 1047182"/>
                  <a:gd name="connsiteX4278" fmla="*/ 449258 w 808720"/>
                  <a:gd name="connsiteY4278" fmla="*/ 10484 h 1047182"/>
                  <a:gd name="connsiteX4279" fmla="*/ 450249 w 808720"/>
                  <a:gd name="connsiteY4279" fmla="*/ 10197 h 1047182"/>
                  <a:gd name="connsiteX4280" fmla="*/ 451362 w 808720"/>
                  <a:gd name="connsiteY4280" fmla="*/ 10113 h 1047182"/>
                  <a:gd name="connsiteX4281" fmla="*/ 534890 w 808720"/>
                  <a:gd name="connsiteY4281" fmla="*/ 10068 h 1047182"/>
                  <a:gd name="connsiteX4282" fmla="*/ 537328 w 808720"/>
                  <a:gd name="connsiteY4282" fmla="*/ 10337 h 1047182"/>
                  <a:gd name="connsiteX4283" fmla="*/ 537334 w 808720"/>
                  <a:gd name="connsiteY4283" fmla="*/ 10350 h 1047182"/>
                  <a:gd name="connsiteX4284" fmla="*/ 536688 w 808720"/>
                  <a:gd name="connsiteY4284" fmla="*/ 10867 h 1047182"/>
                  <a:gd name="connsiteX4285" fmla="*/ 534970 w 808720"/>
                  <a:gd name="connsiteY4285" fmla="*/ 10249 h 1047182"/>
                  <a:gd name="connsiteX4286" fmla="*/ 526674 w 808720"/>
                  <a:gd name="connsiteY4286" fmla="*/ 10064 h 1047182"/>
                  <a:gd name="connsiteX4287" fmla="*/ 527291 w 808720"/>
                  <a:gd name="connsiteY4287" fmla="*/ 10258 h 1047182"/>
                  <a:gd name="connsiteX4288" fmla="*/ 524406 w 808720"/>
                  <a:gd name="connsiteY4288" fmla="*/ 11700 h 1047182"/>
                  <a:gd name="connsiteX4289" fmla="*/ 526499 w 808720"/>
                  <a:gd name="connsiteY4289" fmla="*/ 10130 h 1047182"/>
                  <a:gd name="connsiteX4290" fmla="*/ 479147 w 808720"/>
                  <a:gd name="connsiteY4290" fmla="*/ 10056 h 1047182"/>
                  <a:gd name="connsiteX4291" fmla="*/ 479336 w 808720"/>
                  <a:gd name="connsiteY4291" fmla="*/ 10074 h 1047182"/>
                  <a:gd name="connsiteX4292" fmla="*/ 475454 w 808720"/>
                  <a:gd name="connsiteY4292" fmla="*/ 10721 h 1047182"/>
                  <a:gd name="connsiteX4293" fmla="*/ 473881 w 808720"/>
                  <a:gd name="connsiteY4293" fmla="*/ 10737 h 1047182"/>
                  <a:gd name="connsiteX4294" fmla="*/ 474758 w 808720"/>
                  <a:gd name="connsiteY4294" fmla="*/ 10552 h 1047182"/>
                  <a:gd name="connsiteX4295" fmla="*/ 520466 w 808720"/>
                  <a:gd name="connsiteY4295" fmla="*/ 10054 h 1047182"/>
                  <a:gd name="connsiteX4296" fmla="*/ 520246 w 808720"/>
                  <a:gd name="connsiteY4296" fmla="*/ 10269 h 1047182"/>
                  <a:gd name="connsiteX4297" fmla="*/ 520049 w 808720"/>
                  <a:gd name="connsiteY4297" fmla="*/ 10312 h 1047182"/>
                  <a:gd name="connsiteX4298" fmla="*/ 520103 w 808720"/>
                  <a:gd name="connsiteY4298" fmla="*/ 10261 h 1047182"/>
                  <a:gd name="connsiteX4299" fmla="*/ 488398 w 808720"/>
                  <a:gd name="connsiteY4299" fmla="*/ 10043 h 1047182"/>
                  <a:gd name="connsiteX4300" fmla="*/ 488309 w 808720"/>
                  <a:gd name="connsiteY4300" fmla="*/ 10070 h 1047182"/>
                  <a:gd name="connsiteX4301" fmla="*/ 487329 w 808720"/>
                  <a:gd name="connsiteY4301" fmla="*/ 10372 h 1047182"/>
                  <a:gd name="connsiteX4302" fmla="*/ 486960 w 808720"/>
                  <a:gd name="connsiteY4302" fmla="*/ 10460 h 1047182"/>
                  <a:gd name="connsiteX4303" fmla="*/ 486447 w 808720"/>
                  <a:gd name="connsiteY4303" fmla="*/ 10539 h 1047182"/>
                  <a:gd name="connsiteX4304" fmla="*/ 485967 w 808720"/>
                  <a:gd name="connsiteY4304" fmla="*/ 10494 h 1047182"/>
                  <a:gd name="connsiteX4305" fmla="*/ 488259 w 808720"/>
                  <a:gd name="connsiteY4305" fmla="*/ 10069 h 1047182"/>
                  <a:gd name="connsiteX4306" fmla="*/ 450801 w 808720"/>
                  <a:gd name="connsiteY4306" fmla="*/ 10037 h 1047182"/>
                  <a:gd name="connsiteX4307" fmla="*/ 451830 w 808720"/>
                  <a:gd name="connsiteY4307" fmla="*/ 10078 h 1047182"/>
                  <a:gd name="connsiteX4308" fmla="*/ 451362 w 808720"/>
                  <a:gd name="connsiteY4308" fmla="*/ 10113 h 1047182"/>
                  <a:gd name="connsiteX4309" fmla="*/ 450406 w 808720"/>
                  <a:gd name="connsiteY4309" fmla="*/ 10151 h 1047182"/>
                  <a:gd name="connsiteX4310" fmla="*/ 436540 w 808720"/>
                  <a:gd name="connsiteY4310" fmla="*/ 10035 h 1047182"/>
                  <a:gd name="connsiteX4311" fmla="*/ 433477 w 808720"/>
                  <a:gd name="connsiteY4311" fmla="*/ 10445 h 1047182"/>
                  <a:gd name="connsiteX4312" fmla="*/ 434766 w 808720"/>
                  <a:gd name="connsiteY4312" fmla="*/ 10100 h 1047182"/>
                  <a:gd name="connsiteX4313" fmla="*/ 446422 w 808720"/>
                  <a:gd name="connsiteY4313" fmla="*/ 10016 h 1047182"/>
                  <a:gd name="connsiteX4314" fmla="*/ 443188 w 808720"/>
                  <a:gd name="connsiteY4314" fmla="*/ 10264 h 1047182"/>
                  <a:gd name="connsiteX4315" fmla="*/ 443345 w 808720"/>
                  <a:gd name="connsiteY4315" fmla="*/ 10239 h 1047182"/>
                  <a:gd name="connsiteX4316" fmla="*/ 444134 w 808720"/>
                  <a:gd name="connsiteY4316" fmla="*/ 10166 h 1047182"/>
                  <a:gd name="connsiteX4317" fmla="*/ 437045 w 808720"/>
                  <a:gd name="connsiteY4317" fmla="*/ 10016 h 1047182"/>
                  <a:gd name="connsiteX4318" fmla="*/ 436683 w 808720"/>
                  <a:gd name="connsiteY4318" fmla="*/ 10069 h 1047182"/>
                  <a:gd name="connsiteX4319" fmla="*/ 433379 w 808720"/>
                  <a:gd name="connsiteY4319" fmla="*/ 10472 h 1047182"/>
                  <a:gd name="connsiteX4320" fmla="*/ 433452 w 808720"/>
                  <a:gd name="connsiteY4320" fmla="*/ 10452 h 1047182"/>
                  <a:gd name="connsiteX4321" fmla="*/ 436670 w 808720"/>
                  <a:gd name="connsiteY4321" fmla="*/ 10030 h 1047182"/>
                  <a:gd name="connsiteX4322" fmla="*/ 506527 w 808720"/>
                  <a:gd name="connsiteY4322" fmla="*/ 10008 h 1047182"/>
                  <a:gd name="connsiteX4323" fmla="*/ 506849 w 808720"/>
                  <a:gd name="connsiteY4323" fmla="*/ 10084 h 1047182"/>
                  <a:gd name="connsiteX4324" fmla="*/ 506034 w 808720"/>
                  <a:gd name="connsiteY4324" fmla="*/ 10239 h 1047182"/>
                  <a:gd name="connsiteX4325" fmla="*/ 527795 w 808720"/>
                  <a:gd name="connsiteY4325" fmla="*/ 10006 h 1047182"/>
                  <a:gd name="connsiteX4326" fmla="*/ 527581 w 808720"/>
                  <a:gd name="connsiteY4326" fmla="*/ 10349 h 1047182"/>
                  <a:gd name="connsiteX4327" fmla="*/ 527291 w 808720"/>
                  <a:gd name="connsiteY4327" fmla="*/ 10258 h 1047182"/>
                  <a:gd name="connsiteX4328" fmla="*/ 437320 w 808720"/>
                  <a:gd name="connsiteY4328" fmla="*/ 10006 h 1047182"/>
                  <a:gd name="connsiteX4329" fmla="*/ 436216 w 808720"/>
                  <a:gd name="connsiteY4329" fmla="*/ 10137 h 1047182"/>
                  <a:gd name="connsiteX4330" fmla="*/ 436683 w 808720"/>
                  <a:gd name="connsiteY4330" fmla="*/ 10069 h 1047182"/>
                  <a:gd name="connsiteX4331" fmla="*/ 437149 w 808720"/>
                  <a:gd name="connsiteY4331" fmla="*/ 10012 h 1047182"/>
                  <a:gd name="connsiteX4332" fmla="*/ 499633 w 808720"/>
                  <a:gd name="connsiteY4332" fmla="*/ 10004 h 1047182"/>
                  <a:gd name="connsiteX4333" fmla="*/ 498495 w 808720"/>
                  <a:gd name="connsiteY4333" fmla="*/ 10220 h 1047182"/>
                  <a:gd name="connsiteX4334" fmla="*/ 498833 w 808720"/>
                  <a:gd name="connsiteY4334" fmla="*/ 10066 h 1047182"/>
                  <a:gd name="connsiteX4335" fmla="*/ 498972 w 808720"/>
                  <a:gd name="connsiteY4335" fmla="*/ 10003 h 1047182"/>
                  <a:gd name="connsiteX4336" fmla="*/ 498833 w 808720"/>
                  <a:gd name="connsiteY4336" fmla="*/ 10066 h 1047182"/>
                  <a:gd name="connsiteX4337" fmla="*/ 498540 w 808720"/>
                  <a:gd name="connsiteY4337" fmla="*/ 10089 h 1047182"/>
                  <a:gd name="connsiteX4338" fmla="*/ 534284 w 808720"/>
                  <a:gd name="connsiteY4338" fmla="*/ 10002 h 1047182"/>
                  <a:gd name="connsiteX4339" fmla="*/ 534736 w 808720"/>
                  <a:gd name="connsiteY4339" fmla="*/ 10051 h 1047182"/>
                  <a:gd name="connsiteX4340" fmla="*/ 534663 w 808720"/>
                  <a:gd name="connsiteY4340" fmla="*/ 10138 h 1047182"/>
                  <a:gd name="connsiteX4341" fmla="*/ 531085 w 808720"/>
                  <a:gd name="connsiteY4341" fmla="*/ 9981 h 1047182"/>
                  <a:gd name="connsiteX4342" fmla="*/ 533808 w 808720"/>
                  <a:gd name="connsiteY4342" fmla="*/ 11164 h 1047182"/>
                  <a:gd name="connsiteX4343" fmla="*/ 533251 w 808720"/>
                  <a:gd name="connsiteY4343" fmla="*/ 11833 h 1047182"/>
                  <a:gd name="connsiteX4344" fmla="*/ 530489 w 808720"/>
                  <a:gd name="connsiteY4344" fmla="*/ 10428 h 1047182"/>
                  <a:gd name="connsiteX4345" fmla="*/ 519072 w 808720"/>
                  <a:gd name="connsiteY4345" fmla="*/ 9979 h 1047182"/>
                  <a:gd name="connsiteX4346" fmla="*/ 519323 w 808720"/>
                  <a:gd name="connsiteY4346" fmla="*/ 10073 h 1047182"/>
                  <a:gd name="connsiteX4347" fmla="*/ 518528 w 808720"/>
                  <a:gd name="connsiteY4347" fmla="*/ 10333 h 1047182"/>
                  <a:gd name="connsiteX4348" fmla="*/ 519017 w 808720"/>
                  <a:gd name="connsiteY4348" fmla="*/ 9991 h 1047182"/>
                  <a:gd name="connsiteX4349" fmla="*/ 464393 w 808720"/>
                  <a:gd name="connsiteY4349" fmla="*/ 9975 h 1047182"/>
                  <a:gd name="connsiteX4350" fmla="*/ 464179 w 808720"/>
                  <a:gd name="connsiteY4350" fmla="*/ 10087 h 1047182"/>
                  <a:gd name="connsiteX4351" fmla="*/ 462248 w 808720"/>
                  <a:gd name="connsiteY4351" fmla="*/ 10215 h 1047182"/>
                  <a:gd name="connsiteX4352" fmla="*/ 540826 w 808720"/>
                  <a:gd name="connsiteY4352" fmla="*/ 9962 h 1047182"/>
                  <a:gd name="connsiteX4353" fmla="*/ 544145 w 808720"/>
                  <a:gd name="connsiteY4353" fmla="*/ 10604 h 1047182"/>
                  <a:gd name="connsiteX4354" fmla="*/ 544162 w 808720"/>
                  <a:gd name="connsiteY4354" fmla="*/ 11242 h 1047182"/>
                  <a:gd name="connsiteX4355" fmla="*/ 543322 w 808720"/>
                  <a:gd name="connsiteY4355" fmla="*/ 13071 h 1047182"/>
                  <a:gd name="connsiteX4356" fmla="*/ 543423 w 808720"/>
                  <a:gd name="connsiteY4356" fmla="*/ 14378 h 1047182"/>
                  <a:gd name="connsiteX4357" fmla="*/ 542911 w 808720"/>
                  <a:gd name="connsiteY4357" fmla="*/ 13105 h 1047182"/>
                  <a:gd name="connsiteX4358" fmla="*/ 542126 w 808720"/>
                  <a:gd name="connsiteY4358" fmla="*/ 12823 h 1047182"/>
                  <a:gd name="connsiteX4359" fmla="*/ 542086 w 808720"/>
                  <a:gd name="connsiteY4359" fmla="*/ 12748 h 1047182"/>
                  <a:gd name="connsiteX4360" fmla="*/ 542192 w 808720"/>
                  <a:gd name="connsiteY4360" fmla="*/ 11529 h 1047182"/>
                  <a:gd name="connsiteX4361" fmla="*/ 480180 w 808720"/>
                  <a:gd name="connsiteY4361" fmla="*/ 9939 h 1047182"/>
                  <a:gd name="connsiteX4362" fmla="*/ 480497 w 808720"/>
                  <a:gd name="connsiteY4362" fmla="*/ 9970 h 1047182"/>
                  <a:gd name="connsiteX4363" fmla="*/ 479848 w 808720"/>
                  <a:gd name="connsiteY4363" fmla="*/ 10123 h 1047182"/>
                  <a:gd name="connsiteX4364" fmla="*/ 479336 w 808720"/>
                  <a:gd name="connsiteY4364" fmla="*/ 10074 h 1047182"/>
                  <a:gd name="connsiteX4365" fmla="*/ 480069 w 808720"/>
                  <a:gd name="connsiteY4365" fmla="*/ 9952 h 1047182"/>
                  <a:gd name="connsiteX4366" fmla="*/ 534832 w 808720"/>
                  <a:gd name="connsiteY4366" fmla="*/ 9936 h 1047182"/>
                  <a:gd name="connsiteX4367" fmla="*/ 534890 w 808720"/>
                  <a:gd name="connsiteY4367" fmla="*/ 10068 h 1047182"/>
                  <a:gd name="connsiteX4368" fmla="*/ 534736 w 808720"/>
                  <a:gd name="connsiteY4368" fmla="*/ 10051 h 1047182"/>
                  <a:gd name="connsiteX4369" fmla="*/ 477846 w 808720"/>
                  <a:gd name="connsiteY4369" fmla="*/ 9933 h 1047182"/>
                  <a:gd name="connsiteX4370" fmla="*/ 478295 w 808720"/>
                  <a:gd name="connsiteY4370" fmla="*/ 9976 h 1047182"/>
                  <a:gd name="connsiteX4371" fmla="*/ 476754 w 808720"/>
                  <a:gd name="connsiteY4371" fmla="*/ 10132 h 1047182"/>
                  <a:gd name="connsiteX4372" fmla="*/ 477509 w 808720"/>
                  <a:gd name="connsiteY4372" fmla="*/ 9973 h 1047182"/>
                  <a:gd name="connsiteX4373" fmla="*/ 499368 w 808720"/>
                  <a:gd name="connsiteY4373" fmla="*/ 9924 h 1047182"/>
                  <a:gd name="connsiteX4374" fmla="*/ 498972 w 808720"/>
                  <a:gd name="connsiteY4374" fmla="*/ 10003 h 1047182"/>
                  <a:gd name="connsiteX4375" fmla="*/ 499028 w 808720"/>
                  <a:gd name="connsiteY4375" fmla="*/ 9978 h 1047182"/>
                  <a:gd name="connsiteX4376" fmla="*/ 447730 w 808720"/>
                  <a:gd name="connsiteY4376" fmla="*/ 9916 h 1047182"/>
                  <a:gd name="connsiteX4377" fmla="*/ 447872 w 808720"/>
                  <a:gd name="connsiteY4377" fmla="*/ 9922 h 1047182"/>
                  <a:gd name="connsiteX4378" fmla="*/ 446422 w 808720"/>
                  <a:gd name="connsiteY4378" fmla="*/ 10016 h 1047182"/>
                  <a:gd name="connsiteX4379" fmla="*/ 466850 w 808720"/>
                  <a:gd name="connsiteY4379" fmla="*/ 9909 h 1047182"/>
                  <a:gd name="connsiteX4380" fmla="*/ 464283 w 808720"/>
                  <a:gd name="connsiteY4380" fmla="*/ 10449 h 1047182"/>
                  <a:gd name="connsiteX4381" fmla="*/ 463538 w 808720"/>
                  <a:gd name="connsiteY4381" fmla="*/ 10539 h 1047182"/>
                  <a:gd name="connsiteX4382" fmla="*/ 463330 w 808720"/>
                  <a:gd name="connsiteY4382" fmla="*/ 10531 h 1047182"/>
                  <a:gd name="connsiteX4383" fmla="*/ 464179 w 808720"/>
                  <a:gd name="connsiteY4383" fmla="*/ 10087 h 1047182"/>
                  <a:gd name="connsiteX4384" fmla="*/ 462241 w 808720"/>
                  <a:gd name="connsiteY4384" fmla="*/ 9907 h 1047182"/>
                  <a:gd name="connsiteX4385" fmla="*/ 461012 w 808720"/>
                  <a:gd name="connsiteY4385" fmla="*/ 10021 h 1047182"/>
                  <a:gd name="connsiteX4386" fmla="*/ 459140 w 808720"/>
                  <a:gd name="connsiteY4386" fmla="*/ 10195 h 1047182"/>
                  <a:gd name="connsiteX4387" fmla="*/ 458657 w 808720"/>
                  <a:gd name="connsiteY4387" fmla="*/ 10223 h 1047182"/>
                  <a:gd name="connsiteX4388" fmla="*/ 458184 w 808720"/>
                  <a:gd name="connsiteY4388" fmla="*/ 10251 h 1047182"/>
                  <a:gd name="connsiteX4389" fmla="*/ 459239 w 808720"/>
                  <a:gd name="connsiteY4389" fmla="*/ 10040 h 1047182"/>
                  <a:gd name="connsiteX4390" fmla="*/ 485177 w 808720"/>
                  <a:gd name="connsiteY4390" fmla="*/ 9898 h 1047182"/>
                  <a:gd name="connsiteX4391" fmla="*/ 484998 w 808720"/>
                  <a:gd name="connsiteY4391" fmla="*/ 9963 h 1047182"/>
                  <a:gd name="connsiteX4392" fmla="*/ 484036 w 808720"/>
                  <a:gd name="connsiteY4392" fmla="*/ 10309 h 1047182"/>
                  <a:gd name="connsiteX4393" fmla="*/ 482503 w 808720"/>
                  <a:gd name="connsiteY4393" fmla="*/ 10162 h 1047182"/>
                  <a:gd name="connsiteX4394" fmla="*/ 484644 w 808720"/>
                  <a:gd name="connsiteY4394" fmla="*/ 9951 h 1047182"/>
                  <a:gd name="connsiteX4395" fmla="*/ 435599 w 808720"/>
                  <a:gd name="connsiteY4395" fmla="*/ 9877 h 1047182"/>
                  <a:gd name="connsiteX4396" fmla="*/ 434766 w 808720"/>
                  <a:gd name="connsiteY4396" fmla="*/ 10100 h 1047182"/>
                  <a:gd name="connsiteX4397" fmla="*/ 433327 w 808720"/>
                  <a:gd name="connsiteY4397" fmla="*/ 10153 h 1047182"/>
                  <a:gd name="connsiteX4398" fmla="*/ 462637 w 808720"/>
                  <a:gd name="connsiteY4398" fmla="*/ 9870 h 1047182"/>
                  <a:gd name="connsiteX4399" fmla="*/ 462377 w 808720"/>
                  <a:gd name="connsiteY4399" fmla="*/ 9901 h 1047182"/>
                  <a:gd name="connsiteX4400" fmla="*/ 462241 w 808720"/>
                  <a:gd name="connsiteY4400" fmla="*/ 9907 h 1047182"/>
                  <a:gd name="connsiteX4401" fmla="*/ 479392 w 808720"/>
                  <a:gd name="connsiteY4401" fmla="*/ 9864 h 1047182"/>
                  <a:gd name="connsiteX4402" fmla="*/ 480157 w 808720"/>
                  <a:gd name="connsiteY4402" fmla="*/ 9937 h 1047182"/>
                  <a:gd name="connsiteX4403" fmla="*/ 480069 w 808720"/>
                  <a:gd name="connsiteY4403" fmla="*/ 9952 h 1047182"/>
                  <a:gd name="connsiteX4404" fmla="*/ 479147 w 808720"/>
                  <a:gd name="connsiteY4404" fmla="*/ 10056 h 1047182"/>
                  <a:gd name="connsiteX4405" fmla="*/ 478295 w 808720"/>
                  <a:gd name="connsiteY4405" fmla="*/ 9976 h 1047182"/>
                  <a:gd name="connsiteX4406" fmla="*/ 524912 w 808720"/>
                  <a:gd name="connsiteY4406" fmla="*/ 9857 h 1047182"/>
                  <a:gd name="connsiteX4407" fmla="*/ 524875 w 808720"/>
                  <a:gd name="connsiteY4407" fmla="*/ 9890 h 1047182"/>
                  <a:gd name="connsiteX4408" fmla="*/ 522511 w 808720"/>
                  <a:gd name="connsiteY4408" fmla="*/ 10306 h 1047182"/>
                  <a:gd name="connsiteX4409" fmla="*/ 522545 w 808720"/>
                  <a:gd name="connsiteY4409" fmla="*/ 10272 h 1047182"/>
                  <a:gd name="connsiteX4410" fmla="*/ 518744 w 808720"/>
                  <a:gd name="connsiteY4410" fmla="*/ 9857 h 1047182"/>
                  <a:gd name="connsiteX4411" fmla="*/ 519047 w 808720"/>
                  <a:gd name="connsiteY4411" fmla="*/ 9970 h 1047182"/>
                  <a:gd name="connsiteX4412" fmla="*/ 519017 w 808720"/>
                  <a:gd name="connsiteY4412" fmla="*/ 9991 h 1047182"/>
                  <a:gd name="connsiteX4413" fmla="*/ 517827 w 808720"/>
                  <a:gd name="connsiteY4413" fmla="*/ 10238 h 1047182"/>
                  <a:gd name="connsiteX4414" fmla="*/ 505838 w 808720"/>
                  <a:gd name="connsiteY4414" fmla="*/ 9846 h 1047182"/>
                  <a:gd name="connsiteX4415" fmla="*/ 506270 w 808720"/>
                  <a:gd name="connsiteY4415" fmla="*/ 9948 h 1047182"/>
                  <a:gd name="connsiteX4416" fmla="*/ 504196 w 808720"/>
                  <a:gd name="connsiteY4416" fmla="*/ 10589 h 1047182"/>
                  <a:gd name="connsiteX4417" fmla="*/ 504188 w 808720"/>
                  <a:gd name="connsiteY4417" fmla="*/ 10591 h 1047182"/>
                  <a:gd name="connsiteX4418" fmla="*/ 502262 w 808720"/>
                  <a:gd name="connsiteY4418" fmla="*/ 10958 h 1047182"/>
                  <a:gd name="connsiteX4419" fmla="*/ 502671 w 808720"/>
                  <a:gd name="connsiteY4419" fmla="*/ 10805 h 1047182"/>
                  <a:gd name="connsiteX4420" fmla="*/ 503464 w 808720"/>
                  <a:gd name="connsiteY4420" fmla="*/ 10565 h 1047182"/>
                  <a:gd name="connsiteX4421" fmla="*/ 445827 w 808720"/>
                  <a:gd name="connsiteY4421" fmla="*/ 9841 h 1047182"/>
                  <a:gd name="connsiteX4422" fmla="*/ 447087 w 808720"/>
                  <a:gd name="connsiteY4422" fmla="*/ 9891 h 1047182"/>
                  <a:gd name="connsiteX4423" fmla="*/ 444134 w 808720"/>
                  <a:gd name="connsiteY4423" fmla="*/ 10166 h 1047182"/>
                  <a:gd name="connsiteX4424" fmla="*/ 443575 w 808720"/>
                  <a:gd name="connsiteY4424" fmla="*/ 10202 h 1047182"/>
                  <a:gd name="connsiteX4425" fmla="*/ 476803 w 808720"/>
                  <a:gd name="connsiteY4425" fmla="*/ 9834 h 1047182"/>
                  <a:gd name="connsiteX4426" fmla="*/ 477745 w 808720"/>
                  <a:gd name="connsiteY4426" fmla="*/ 9924 h 1047182"/>
                  <a:gd name="connsiteX4427" fmla="*/ 477509 w 808720"/>
                  <a:gd name="connsiteY4427" fmla="*/ 9973 h 1047182"/>
                  <a:gd name="connsiteX4428" fmla="*/ 473337 w 808720"/>
                  <a:gd name="connsiteY4428" fmla="*/ 10470 h 1047182"/>
                  <a:gd name="connsiteX4429" fmla="*/ 474403 w 808720"/>
                  <a:gd name="connsiteY4429" fmla="*/ 10166 h 1047182"/>
                  <a:gd name="connsiteX4430" fmla="*/ 522246 w 808720"/>
                  <a:gd name="connsiteY4430" fmla="*/ 9834 h 1047182"/>
                  <a:gd name="connsiteX4431" fmla="*/ 521682 w 808720"/>
                  <a:gd name="connsiteY4431" fmla="*/ 10205 h 1047182"/>
                  <a:gd name="connsiteX4432" fmla="*/ 520824 w 808720"/>
                  <a:gd name="connsiteY4432" fmla="*/ 10573 h 1047182"/>
                  <a:gd name="connsiteX4433" fmla="*/ 520795 w 808720"/>
                  <a:gd name="connsiteY4433" fmla="*/ 10578 h 1047182"/>
                  <a:gd name="connsiteX4434" fmla="*/ 521915 w 808720"/>
                  <a:gd name="connsiteY4434" fmla="*/ 9906 h 1047182"/>
                  <a:gd name="connsiteX4435" fmla="*/ 525232 w 808720"/>
                  <a:gd name="connsiteY4435" fmla="*/ 9827 h 1047182"/>
                  <a:gd name="connsiteX4436" fmla="*/ 524890 w 808720"/>
                  <a:gd name="connsiteY4436" fmla="*/ 10384 h 1047182"/>
                  <a:gd name="connsiteX4437" fmla="*/ 524418 w 808720"/>
                  <a:gd name="connsiteY4437" fmla="*/ 10928 h 1047182"/>
                  <a:gd name="connsiteX4438" fmla="*/ 523052 w 808720"/>
                  <a:gd name="connsiteY4438" fmla="*/ 11452 h 1047182"/>
                  <a:gd name="connsiteX4439" fmla="*/ 524875 w 808720"/>
                  <a:gd name="connsiteY4439" fmla="*/ 9890 h 1047182"/>
                  <a:gd name="connsiteX4440" fmla="*/ 530823 w 808720"/>
                  <a:gd name="connsiteY4440" fmla="*/ 9824 h 1047182"/>
                  <a:gd name="connsiteX4441" fmla="*/ 531185 w 808720"/>
                  <a:gd name="connsiteY4441" fmla="*/ 9906 h 1047182"/>
                  <a:gd name="connsiteX4442" fmla="*/ 531085 w 808720"/>
                  <a:gd name="connsiteY4442" fmla="*/ 9981 h 1047182"/>
                  <a:gd name="connsiteX4443" fmla="*/ 530782 w 808720"/>
                  <a:gd name="connsiteY4443" fmla="*/ 9849 h 1047182"/>
                  <a:gd name="connsiteX4444" fmla="*/ 442370 w 808720"/>
                  <a:gd name="connsiteY4444" fmla="*/ 9819 h 1047182"/>
                  <a:gd name="connsiteX4445" fmla="*/ 442294 w 808720"/>
                  <a:gd name="connsiteY4445" fmla="*/ 9830 h 1047182"/>
                  <a:gd name="connsiteX4446" fmla="*/ 437624 w 808720"/>
                  <a:gd name="connsiteY4446" fmla="*/ 10299 h 1047182"/>
                  <a:gd name="connsiteX4447" fmla="*/ 439556 w 808720"/>
                  <a:gd name="connsiteY4447" fmla="*/ 9923 h 1047182"/>
                  <a:gd name="connsiteX4448" fmla="*/ 464736 w 808720"/>
                  <a:gd name="connsiteY4448" fmla="*/ 9796 h 1047182"/>
                  <a:gd name="connsiteX4449" fmla="*/ 464589 w 808720"/>
                  <a:gd name="connsiteY4449" fmla="*/ 9873 h 1047182"/>
                  <a:gd name="connsiteX4450" fmla="*/ 460635 w 808720"/>
                  <a:gd name="connsiteY4450" fmla="*/ 10106 h 1047182"/>
                  <a:gd name="connsiteX4451" fmla="*/ 462287 w 808720"/>
                  <a:gd name="connsiteY4451" fmla="*/ 9911 h 1047182"/>
                  <a:gd name="connsiteX4452" fmla="*/ 462377 w 808720"/>
                  <a:gd name="connsiteY4452" fmla="*/ 9901 h 1047182"/>
                  <a:gd name="connsiteX4453" fmla="*/ 462446 w 808720"/>
                  <a:gd name="connsiteY4453" fmla="*/ 9898 h 1047182"/>
                  <a:gd name="connsiteX4454" fmla="*/ 530648 w 808720"/>
                  <a:gd name="connsiteY4454" fmla="*/ 9791 h 1047182"/>
                  <a:gd name="connsiteX4455" fmla="*/ 530782 w 808720"/>
                  <a:gd name="connsiteY4455" fmla="*/ 9849 h 1047182"/>
                  <a:gd name="connsiteX4456" fmla="*/ 530169 w 808720"/>
                  <a:gd name="connsiteY4456" fmla="*/ 10217 h 1047182"/>
                  <a:gd name="connsiteX4457" fmla="*/ 530052 w 808720"/>
                  <a:gd name="connsiteY4457" fmla="*/ 10116 h 1047182"/>
                  <a:gd name="connsiteX4458" fmla="*/ 443204 w 808720"/>
                  <a:gd name="connsiteY4458" fmla="*/ 9789 h 1047182"/>
                  <a:gd name="connsiteX4459" fmla="*/ 436681 w 808720"/>
                  <a:gd name="connsiteY4459" fmla="*/ 10604 h 1047182"/>
                  <a:gd name="connsiteX4460" fmla="*/ 442294 w 808720"/>
                  <a:gd name="connsiteY4460" fmla="*/ 9830 h 1047182"/>
                  <a:gd name="connsiteX4461" fmla="*/ 442414 w 808720"/>
                  <a:gd name="connsiteY4461" fmla="*/ 9818 h 1047182"/>
                  <a:gd name="connsiteX4462" fmla="*/ 539909 w 808720"/>
                  <a:gd name="connsiteY4462" fmla="*/ 9784 h 1047182"/>
                  <a:gd name="connsiteX4463" fmla="*/ 540563 w 808720"/>
                  <a:gd name="connsiteY4463" fmla="*/ 9911 h 1047182"/>
                  <a:gd name="connsiteX4464" fmla="*/ 542086 w 808720"/>
                  <a:gd name="connsiteY4464" fmla="*/ 12748 h 1047182"/>
                  <a:gd name="connsiteX4465" fmla="*/ 542081 w 808720"/>
                  <a:gd name="connsiteY4465" fmla="*/ 12807 h 1047182"/>
                  <a:gd name="connsiteX4466" fmla="*/ 541096 w 808720"/>
                  <a:gd name="connsiteY4466" fmla="*/ 12453 h 1047182"/>
                  <a:gd name="connsiteX4467" fmla="*/ 466110 w 808720"/>
                  <a:gd name="connsiteY4467" fmla="*/ 9783 h 1047182"/>
                  <a:gd name="connsiteX4468" fmla="*/ 464393 w 808720"/>
                  <a:gd name="connsiteY4468" fmla="*/ 9975 h 1047182"/>
                  <a:gd name="connsiteX4469" fmla="*/ 464589 w 808720"/>
                  <a:gd name="connsiteY4469" fmla="*/ 9873 h 1047182"/>
                  <a:gd name="connsiteX4470" fmla="*/ 530614 w 808720"/>
                  <a:gd name="connsiteY4470" fmla="*/ 9776 h 1047182"/>
                  <a:gd name="connsiteX4471" fmla="*/ 530657 w 808720"/>
                  <a:gd name="connsiteY4471" fmla="*/ 9786 h 1047182"/>
                  <a:gd name="connsiteX4472" fmla="*/ 530648 w 808720"/>
                  <a:gd name="connsiteY4472" fmla="*/ 9791 h 1047182"/>
                  <a:gd name="connsiteX4473" fmla="*/ 478454 w 808720"/>
                  <a:gd name="connsiteY4473" fmla="*/ 9774 h 1047182"/>
                  <a:gd name="connsiteX4474" fmla="*/ 478856 w 808720"/>
                  <a:gd name="connsiteY4474" fmla="*/ 9813 h 1047182"/>
                  <a:gd name="connsiteX4475" fmla="*/ 477846 w 808720"/>
                  <a:gd name="connsiteY4475" fmla="*/ 9933 h 1047182"/>
                  <a:gd name="connsiteX4476" fmla="*/ 477745 w 808720"/>
                  <a:gd name="connsiteY4476" fmla="*/ 9924 h 1047182"/>
                  <a:gd name="connsiteX4477" fmla="*/ 423382 w 808720"/>
                  <a:gd name="connsiteY4477" fmla="*/ 9768 h 1047182"/>
                  <a:gd name="connsiteX4478" fmla="*/ 423265 w 808720"/>
                  <a:gd name="connsiteY4478" fmla="*/ 9790 h 1047182"/>
                  <a:gd name="connsiteX4479" fmla="*/ 421329 w 808720"/>
                  <a:gd name="connsiteY4479" fmla="*/ 10056 h 1047182"/>
                  <a:gd name="connsiteX4480" fmla="*/ 419290 w 808720"/>
                  <a:gd name="connsiteY4480" fmla="*/ 10413 h 1047182"/>
                  <a:gd name="connsiteX4481" fmla="*/ 416744 w 808720"/>
                  <a:gd name="connsiteY4481" fmla="*/ 10692 h 1047182"/>
                  <a:gd name="connsiteX4482" fmla="*/ 416821 w 808720"/>
                  <a:gd name="connsiteY4482" fmla="*/ 10658 h 1047182"/>
                  <a:gd name="connsiteX4483" fmla="*/ 525424 w 808720"/>
                  <a:gd name="connsiteY4483" fmla="*/ 9768 h 1047182"/>
                  <a:gd name="connsiteX4484" fmla="*/ 525398 w 808720"/>
                  <a:gd name="connsiteY4484" fmla="*/ 9798 h 1047182"/>
                  <a:gd name="connsiteX4485" fmla="*/ 525232 w 808720"/>
                  <a:gd name="connsiteY4485" fmla="*/ 9827 h 1047182"/>
                  <a:gd name="connsiteX4486" fmla="*/ 525249 w 808720"/>
                  <a:gd name="connsiteY4486" fmla="*/ 9798 h 1047182"/>
                  <a:gd name="connsiteX4487" fmla="*/ 443866 w 808720"/>
                  <a:gd name="connsiteY4487" fmla="*/ 9764 h 1047182"/>
                  <a:gd name="connsiteX4488" fmla="*/ 445785 w 808720"/>
                  <a:gd name="connsiteY4488" fmla="*/ 9840 h 1047182"/>
                  <a:gd name="connsiteX4489" fmla="*/ 443530 w 808720"/>
                  <a:gd name="connsiteY4489" fmla="*/ 10205 h 1047182"/>
                  <a:gd name="connsiteX4490" fmla="*/ 442079 w 808720"/>
                  <a:gd name="connsiteY4490" fmla="*/ 10300 h 1047182"/>
                  <a:gd name="connsiteX4491" fmla="*/ 443632 w 808720"/>
                  <a:gd name="connsiteY4491" fmla="*/ 9773 h 1047182"/>
                  <a:gd name="connsiteX4492" fmla="*/ 443512 w 808720"/>
                  <a:gd name="connsiteY4492" fmla="*/ 9750 h 1047182"/>
                  <a:gd name="connsiteX4493" fmla="*/ 443679 w 808720"/>
                  <a:gd name="connsiteY4493" fmla="*/ 9757 h 1047182"/>
                  <a:gd name="connsiteX4494" fmla="*/ 443632 w 808720"/>
                  <a:gd name="connsiteY4494" fmla="*/ 9773 h 1047182"/>
                  <a:gd name="connsiteX4495" fmla="*/ 443204 w 808720"/>
                  <a:gd name="connsiteY4495" fmla="*/ 9789 h 1047182"/>
                  <a:gd name="connsiteX4496" fmla="*/ 525673 w 808720"/>
                  <a:gd name="connsiteY4496" fmla="*/ 9749 h 1047182"/>
                  <a:gd name="connsiteX4497" fmla="*/ 526614 w 808720"/>
                  <a:gd name="connsiteY4497" fmla="*/ 10045 h 1047182"/>
                  <a:gd name="connsiteX4498" fmla="*/ 526499 w 808720"/>
                  <a:gd name="connsiteY4498" fmla="*/ 10130 h 1047182"/>
                  <a:gd name="connsiteX4499" fmla="*/ 524599 w 808720"/>
                  <a:gd name="connsiteY4499" fmla="*/ 10859 h 1047182"/>
                  <a:gd name="connsiteX4500" fmla="*/ 524890 w 808720"/>
                  <a:gd name="connsiteY4500" fmla="*/ 10384 h 1047182"/>
                  <a:gd name="connsiteX4501" fmla="*/ 525398 w 808720"/>
                  <a:gd name="connsiteY4501" fmla="*/ 9798 h 1047182"/>
                  <a:gd name="connsiteX4502" fmla="*/ 505396 w 808720"/>
                  <a:gd name="connsiteY4502" fmla="*/ 9742 h 1047182"/>
                  <a:gd name="connsiteX4503" fmla="*/ 505463 w 808720"/>
                  <a:gd name="connsiteY4503" fmla="*/ 9758 h 1047182"/>
                  <a:gd name="connsiteX4504" fmla="*/ 503323 w 808720"/>
                  <a:gd name="connsiteY4504" fmla="*/ 10560 h 1047182"/>
                  <a:gd name="connsiteX4505" fmla="*/ 502671 w 808720"/>
                  <a:gd name="connsiteY4505" fmla="*/ 10805 h 1047182"/>
                  <a:gd name="connsiteX4506" fmla="*/ 501998 w 808720"/>
                  <a:gd name="connsiteY4506" fmla="*/ 11008 h 1047182"/>
                  <a:gd name="connsiteX4507" fmla="*/ 500573 w 808720"/>
                  <a:gd name="connsiteY4507" fmla="*/ 11280 h 1047182"/>
                  <a:gd name="connsiteX4508" fmla="*/ 497019 w 808720"/>
                  <a:gd name="connsiteY4508" fmla="*/ 11707 h 1047182"/>
                  <a:gd name="connsiteX4509" fmla="*/ 499707 w 808720"/>
                  <a:gd name="connsiteY4509" fmla="*/ 10481 h 1047182"/>
                  <a:gd name="connsiteX4510" fmla="*/ 499948 w 808720"/>
                  <a:gd name="connsiteY4510" fmla="*/ 10450 h 1047182"/>
                  <a:gd name="connsiteX4511" fmla="*/ 503007 w 808720"/>
                  <a:gd name="connsiteY4511" fmla="*/ 9740 h 1047182"/>
                  <a:gd name="connsiteX4512" fmla="*/ 500417 w 808720"/>
                  <a:gd name="connsiteY4512" fmla="*/ 10158 h 1047182"/>
                  <a:gd name="connsiteX4513" fmla="*/ 500987 w 808720"/>
                  <a:gd name="connsiteY4513" fmla="*/ 9898 h 1047182"/>
                  <a:gd name="connsiteX4514" fmla="*/ 460764 w 808720"/>
                  <a:gd name="connsiteY4514" fmla="*/ 9735 h 1047182"/>
                  <a:gd name="connsiteX4515" fmla="*/ 459239 w 808720"/>
                  <a:gd name="connsiteY4515" fmla="*/ 10040 h 1047182"/>
                  <a:gd name="connsiteX4516" fmla="*/ 455886 w 808720"/>
                  <a:gd name="connsiteY4516" fmla="*/ 10189 h 1047182"/>
                  <a:gd name="connsiteX4517" fmla="*/ 457115 w 808720"/>
                  <a:gd name="connsiteY4517" fmla="*/ 9882 h 1047182"/>
                  <a:gd name="connsiteX4518" fmla="*/ 443013 w 808720"/>
                  <a:gd name="connsiteY4518" fmla="*/ 9731 h 1047182"/>
                  <a:gd name="connsiteX4519" fmla="*/ 443206 w 808720"/>
                  <a:gd name="connsiteY4519" fmla="*/ 9738 h 1047182"/>
                  <a:gd name="connsiteX4520" fmla="*/ 442414 w 808720"/>
                  <a:gd name="connsiteY4520" fmla="*/ 9818 h 1047182"/>
                  <a:gd name="connsiteX4521" fmla="*/ 442370 w 808720"/>
                  <a:gd name="connsiteY4521" fmla="*/ 9819 h 1047182"/>
                  <a:gd name="connsiteX4522" fmla="*/ 531748 w 808720"/>
                  <a:gd name="connsiteY4522" fmla="*/ 9723 h 1047182"/>
                  <a:gd name="connsiteX4523" fmla="*/ 533010 w 808720"/>
                  <a:gd name="connsiteY4523" fmla="*/ 9862 h 1047182"/>
                  <a:gd name="connsiteX4524" fmla="*/ 534316 w 808720"/>
                  <a:gd name="connsiteY4524" fmla="*/ 10555 h 1047182"/>
                  <a:gd name="connsiteX4525" fmla="*/ 534254 w 808720"/>
                  <a:gd name="connsiteY4525" fmla="*/ 10629 h 1047182"/>
                  <a:gd name="connsiteX4526" fmla="*/ 534241 w 808720"/>
                  <a:gd name="connsiteY4526" fmla="*/ 10604 h 1047182"/>
                  <a:gd name="connsiteX4527" fmla="*/ 532874 w 808720"/>
                  <a:gd name="connsiteY4527" fmla="*/ 10292 h 1047182"/>
                  <a:gd name="connsiteX4528" fmla="*/ 531829 w 808720"/>
                  <a:gd name="connsiteY4528" fmla="*/ 9778 h 1047182"/>
                  <a:gd name="connsiteX4529" fmla="*/ 475458 w 808720"/>
                  <a:gd name="connsiteY4529" fmla="*/ 9707 h 1047182"/>
                  <a:gd name="connsiteX4530" fmla="*/ 475617 w 808720"/>
                  <a:gd name="connsiteY4530" fmla="*/ 9722 h 1047182"/>
                  <a:gd name="connsiteX4531" fmla="*/ 475870 w 808720"/>
                  <a:gd name="connsiteY4531" fmla="*/ 9746 h 1047182"/>
                  <a:gd name="connsiteX4532" fmla="*/ 474403 w 808720"/>
                  <a:gd name="connsiteY4532" fmla="*/ 10166 h 1047182"/>
                  <a:gd name="connsiteX4533" fmla="*/ 469974 w 808720"/>
                  <a:gd name="connsiteY4533" fmla="*/ 10776 h 1047182"/>
                  <a:gd name="connsiteX4534" fmla="*/ 465422 w 808720"/>
                  <a:gd name="connsiteY4534" fmla="*/ 10822 h 1047182"/>
                  <a:gd name="connsiteX4535" fmla="*/ 467386 w 808720"/>
                  <a:gd name="connsiteY4535" fmla="*/ 10604 h 1047182"/>
                  <a:gd name="connsiteX4536" fmla="*/ 531470 w 808720"/>
                  <a:gd name="connsiteY4536" fmla="*/ 9692 h 1047182"/>
                  <a:gd name="connsiteX4537" fmla="*/ 531708 w 808720"/>
                  <a:gd name="connsiteY4537" fmla="*/ 9718 h 1047182"/>
                  <a:gd name="connsiteX4538" fmla="*/ 531829 w 808720"/>
                  <a:gd name="connsiteY4538" fmla="*/ 9778 h 1047182"/>
                  <a:gd name="connsiteX4539" fmla="*/ 532438 w 808720"/>
                  <a:gd name="connsiteY4539" fmla="*/ 10192 h 1047182"/>
                  <a:gd name="connsiteX4540" fmla="*/ 531185 w 808720"/>
                  <a:gd name="connsiteY4540" fmla="*/ 9906 h 1047182"/>
                  <a:gd name="connsiteX4541" fmla="*/ 525490 w 808720"/>
                  <a:gd name="connsiteY4541" fmla="*/ 9692 h 1047182"/>
                  <a:gd name="connsiteX4542" fmla="*/ 525622 w 808720"/>
                  <a:gd name="connsiteY4542" fmla="*/ 9733 h 1047182"/>
                  <a:gd name="connsiteX4543" fmla="*/ 525424 w 808720"/>
                  <a:gd name="connsiteY4543" fmla="*/ 9768 h 1047182"/>
                  <a:gd name="connsiteX4544" fmla="*/ 481797 w 808720"/>
                  <a:gd name="connsiteY4544" fmla="*/ 9664 h 1047182"/>
                  <a:gd name="connsiteX4545" fmla="*/ 481073 w 808720"/>
                  <a:gd name="connsiteY4545" fmla="*/ 9834 h 1047182"/>
                  <a:gd name="connsiteX4546" fmla="*/ 481040 w 808720"/>
                  <a:gd name="connsiteY4546" fmla="*/ 9842 h 1047182"/>
                  <a:gd name="connsiteX4547" fmla="*/ 480180 w 808720"/>
                  <a:gd name="connsiteY4547" fmla="*/ 9939 h 1047182"/>
                  <a:gd name="connsiteX4548" fmla="*/ 480157 w 808720"/>
                  <a:gd name="connsiteY4548" fmla="*/ 9937 h 1047182"/>
                  <a:gd name="connsiteX4549" fmla="*/ 480823 w 808720"/>
                  <a:gd name="connsiteY4549" fmla="*/ 9826 h 1047182"/>
                  <a:gd name="connsiteX4550" fmla="*/ 443956 w 808720"/>
                  <a:gd name="connsiteY4550" fmla="*/ 9663 h 1047182"/>
                  <a:gd name="connsiteX4551" fmla="*/ 443808 w 808720"/>
                  <a:gd name="connsiteY4551" fmla="*/ 9713 h 1047182"/>
                  <a:gd name="connsiteX4552" fmla="*/ 443512 w 808720"/>
                  <a:gd name="connsiteY4552" fmla="*/ 9750 h 1047182"/>
                  <a:gd name="connsiteX4553" fmla="*/ 443206 w 808720"/>
                  <a:gd name="connsiteY4553" fmla="*/ 9738 h 1047182"/>
                  <a:gd name="connsiteX4554" fmla="*/ 447039 w 808720"/>
                  <a:gd name="connsiteY4554" fmla="*/ 9647 h 1047182"/>
                  <a:gd name="connsiteX4555" fmla="*/ 445827 w 808720"/>
                  <a:gd name="connsiteY4555" fmla="*/ 9841 h 1047182"/>
                  <a:gd name="connsiteX4556" fmla="*/ 445785 w 808720"/>
                  <a:gd name="connsiteY4556" fmla="*/ 9840 h 1047182"/>
                  <a:gd name="connsiteX4557" fmla="*/ 446955 w 808720"/>
                  <a:gd name="connsiteY4557" fmla="*/ 9650 h 1047182"/>
                  <a:gd name="connsiteX4558" fmla="*/ 468095 w 808720"/>
                  <a:gd name="connsiteY4558" fmla="*/ 9646 h 1047182"/>
                  <a:gd name="connsiteX4559" fmla="*/ 467971 w 808720"/>
                  <a:gd name="connsiteY4559" fmla="*/ 9673 h 1047182"/>
                  <a:gd name="connsiteX4560" fmla="*/ 466110 w 808720"/>
                  <a:gd name="connsiteY4560" fmla="*/ 9783 h 1047182"/>
                  <a:gd name="connsiteX4561" fmla="*/ 466818 w 808720"/>
                  <a:gd name="connsiteY4561" fmla="*/ 9703 h 1047182"/>
                  <a:gd name="connsiteX4562" fmla="*/ 452167 w 808720"/>
                  <a:gd name="connsiteY4562" fmla="*/ 9642 h 1047182"/>
                  <a:gd name="connsiteX4563" fmla="*/ 450801 w 808720"/>
                  <a:gd name="connsiteY4563" fmla="*/ 10037 h 1047182"/>
                  <a:gd name="connsiteX4564" fmla="*/ 448234 w 808720"/>
                  <a:gd name="connsiteY4564" fmla="*/ 9936 h 1047182"/>
                  <a:gd name="connsiteX4565" fmla="*/ 447872 w 808720"/>
                  <a:gd name="connsiteY4565" fmla="*/ 9922 h 1047182"/>
                  <a:gd name="connsiteX4566" fmla="*/ 448620 w 808720"/>
                  <a:gd name="connsiteY4566" fmla="*/ 9873 h 1047182"/>
                  <a:gd name="connsiteX4567" fmla="*/ 501555 w 808720"/>
                  <a:gd name="connsiteY4567" fmla="*/ 9638 h 1047182"/>
                  <a:gd name="connsiteX4568" fmla="*/ 500987 w 808720"/>
                  <a:gd name="connsiteY4568" fmla="*/ 9898 h 1047182"/>
                  <a:gd name="connsiteX4569" fmla="*/ 499633 w 808720"/>
                  <a:gd name="connsiteY4569" fmla="*/ 10004 h 1047182"/>
                  <a:gd name="connsiteX4570" fmla="*/ 530937 w 808720"/>
                  <a:gd name="connsiteY4570" fmla="*/ 9634 h 1047182"/>
                  <a:gd name="connsiteX4571" fmla="*/ 531109 w 808720"/>
                  <a:gd name="connsiteY4571" fmla="*/ 9653 h 1047182"/>
                  <a:gd name="connsiteX4572" fmla="*/ 530823 w 808720"/>
                  <a:gd name="connsiteY4572" fmla="*/ 9824 h 1047182"/>
                  <a:gd name="connsiteX4573" fmla="*/ 530657 w 808720"/>
                  <a:gd name="connsiteY4573" fmla="*/ 9786 h 1047182"/>
                  <a:gd name="connsiteX4574" fmla="*/ 440472 w 808720"/>
                  <a:gd name="connsiteY4574" fmla="*/ 9631 h 1047182"/>
                  <a:gd name="connsiteX4575" fmla="*/ 440962 w 808720"/>
                  <a:gd name="connsiteY4575" fmla="*/ 9650 h 1047182"/>
                  <a:gd name="connsiteX4576" fmla="*/ 439556 w 808720"/>
                  <a:gd name="connsiteY4576" fmla="*/ 9923 h 1047182"/>
                  <a:gd name="connsiteX4577" fmla="*/ 437320 w 808720"/>
                  <a:gd name="connsiteY4577" fmla="*/ 10006 h 1047182"/>
                  <a:gd name="connsiteX4578" fmla="*/ 517583 w 808720"/>
                  <a:gd name="connsiteY4578" fmla="*/ 9629 h 1047182"/>
                  <a:gd name="connsiteX4579" fmla="*/ 515321 w 808720"/>
                  <a:gd name="connsiteY4579" fmla="*/ 10761 h 1047182"/>
                  <a:gd name="connsiteX4580" fmla="*/ 510809 w 808720"/>
                  <a:gd name="connsiteY4580" fmla="*/ 11701 h 1047182"/>
                  <a:gd name="connsiteX4581" fmla="*/ 502862 w 808720"/>
                  <a:gd name="connsiteY4581" fmla="*/ 13356 h 1047182"/>
                  <a:gd name="connsiteX4582" fmla="*/ 506992 w 808720"/>
                  <a:gd name="connsiteY4582" fmla="*/ 11521 h 1047182"/>
                  <a:gd name="connsiteX4583" fmla="*/ 515634 w 808720"/>
                  <a:gd name="connsiteY4583" fmla="*/ 9978 h 1047182"/>
                  <a:gd name="connsiteX4584" fmla="*/ 523188 w 808720"/>
                  <a:gd name="connsiteY4584" fmla="*/ 9629 h 1047182"/>
                  <a:gd name="connsiteX4585" fmla="*/ 522545 w 808720"/>
                  <a:gd name="connsiteY4585" fmla="*/ 10272 h 1047182"/>
                  <a:gd name="connsiteX4586" fmla="*/ 521232 w 808720"/>
                  <a:gd name="connsiteY4586" fmla="*/ 10501 h 1047182"/>
                  <a:gd name="connsiteX4587" fmla="*/ 521682 w 808720"/>
                  <a:gd name="connsiteY4587" fmla="*/ 10205 h 1047182"/>
                  <a:gd name="connsiteX4588" fmla="*/ 522859 w 808720"/>
                  <a:gd name="connsiteY4588" fmla="*/ 9701 h 1047182"/>
                  <a:gd name="connsiteX4589" fmla="*/ 520782 w 808720"/>
                  <a:gd name="connsiteY4589" fmla="*/ 9623 h 1047182"/>
                  <a:gd name="connsiteX4590" fmla="*/ 520211 w 808720"/>
                  <a:gd name="connsiteY4590" fmla="*/ 10159 h 1047182"/>
                  <a:gd name="connsiteX4591" fmla="*/ 520103 w 808720"/>
                  <a:gd name="connsiteY4591" fmla="*/ 10261 h 1047182"/>
                  <a:gd name="connsiteX4592" fmla="*/ 519992 w 808720"/>
                  <a:gd name="connsiteY4592" fmla="*/ 10324 h 1047182"/>
                  <a:gd name="connsiteX4593" fmla="*/ 519900 w 808720"/>
                  <a:gd name="connsiteY4593" fmla="*/ 10289 h 1047182"/>
                  <a:gd name="connsiteX4594" fmla="*/ 519323 w 808720"/>
                  <a:gd name="connsiteY4594" fmla="*/ 10073 h 1047182"/>
                  <a:gd name="connsiteX4595" fmla="*/ 520554 w 808720"/>
                  <a:gd name="connsiteY4595" fmla="*/ 9670 h 1047182"/>
                  <a:gd name="connsiteX4596" fmla="*/ 531581 w 808720"/>
                  <a:gd name="connsiteY4596" fmla="*/ 9609 h 1047182"/>
                  <a:gd name="connsiteX4597" fmla="*/ 531748 w 808720"/>
                  <a:gd name="connsiteY4597" fmla="*/ 9723 h 1047182"/>
                  <a:gd name="connsiteX4598" fmla="*/ 531708 w 808720"/>
                  <a:gd name="connsiteY4598" fmla="*/ 9718 h 1047182"/>
                  <a:gd name="connsiteX4599" fmla="*/ 531543 w 808720"/>
                  <a:gd name="connsiteY4599" fmla="*/ 9637 h 1047182"/>
                  <a:gd name="connsiteX4600" fmla="*/ 439887 w 808720"/>
                  <a:gd name="connsiteY4600" fmla="*/ 9607 h 1047182"/>
                  <a:gd name="connsiteX4601" fmla="*/ 440325 w 808720"/>
                  <a:gd name="connsiteY4601" fmla="*/ 9625 h 1047182"/>
                  <a:gd name="connsiteX4602" fmla="*/ 437149 w 808720"/>
                  <a:gd name="connsiteY4602" fmla="*/ 10012 h 1047182"/>
                  <a:gd name="connsiteX4603" fmla="*/ 437045 w 808720"/>
                  <a:gd name="connsiteY4603" fmla="*/ 10016 h 1047182"/>
                  <a:gd name="connsiteX4604" fmla="*/ 439390 w 808720"/>
                  <a:gd name="connsiteY4604" fmla="*/ 9673 h 1047182"/>
                  <a:gd name="connsiteX4605" fmla="*/ 525209 w 808720"/>
                  <a:gd name="connsiteY4605" fmla="*/ 9603 h 1047182"/>
                  <a:gd name="connsiteX4606" fmla="*/ 525343 w 808720"/>
                  <a:gd name="connsiteY4606" fmla="*/ 9646 h 1047182"/>
                  <a:gd name="connsiteX4607" fmla="*/ 525249 w 808720"/>
                  <a:gd name="connsiteY4607" fmla="*/ 9798 h 1047182"/>
                  <a:gd name="connsiteX4608" fmla="*/ 524912 w 808720"/>
                  <a:gd name="connsiteY4608" fmla="*/ 9857 h 1047182"/>
                  <a:gd name="connsiteX4609" fmla="*/ 439761 w 808720"/>
                  <a:gd name="connsiteY4609" fmla="*/ 9603 h 1047182"/>
                  <a:gd name="connsiteX4610" fmla="*/ 439847 w 808720"/>
                  <a:gd name="connsiteY4610" fmla="*/ 9606 h 1047182"/>
                  <a:gd name="connsiteX4611" fmla="*/ 439390 w 808720"/>
                  <a:gd name="connsiteY4611" fmla="*/ 9673 h 1047182"/>
                  <a:gd name="connsiteX4612" fmla="*/ 436670 w 808720"/>
                  <a:gd name="connsiteY4612" fmla="*/ 10030 h 1047182"/>
                  <a:gd name="connsiteX4613" fmla="*/ 436540 w 808720"/>
                  <a:gd name="connsiteY4613" fmla="*/ 10035 h 1047182"/>
                  <a:gd name="connsiteX4614" fmla="*/ 507401 w 808720"/>
                  <a:gd name="connsiteY4614" fmla="*/ 9599 h 1047182"/>
                  <a:gd name="connsiteX4615" fmla="*/ 506527 w 808720"/>
                  <a:gd name="connsiteY4615" fmla="*/ 10008 h 1047182"/>
                  <a:gd name="connsiteX4616" fmla="*/ 506270 w 808720"/>
                  <a:gd name="connsiteY4616" fmla="*/ 9948 h 1047182"/>
                  <a:gd name="connsiteX4617" fmla="*/ 458271 w 808720"/>
                  <a:gd name="connsiteY4617" fmla="*/ 9593 h 1047182"/>
                  <a:gd name="connsiteX4618" fmla="*/ 457115 w 808720"/>
                  <a:gd name="connsiteY4618" fmla="*/ 9882 h 1047182"/>
                  <a:gd name="connsiteX4619" fmla="*/ 452037 w 808720"/>
                  <a:gd name="connsiteY4619" fmla="*/ 10086 h 1047182"/>
                  <a:gd name="connsiteX4620" fmla="*/ 451830 w 808720"/>
                  <a:gd name="connsiteY4620" fmla="*/ 10078 h 1047182"/>
                  <a:gd name="connsiteX4621" fmla="*/ 476518 w 808720"/>
                  <a:gd name="connsiteY4621" fmla="*/ 9589 h 1047182"/>
                  <a:gd name="connsiteX4622" fmla="*/ 476697 w 808720"/>
                  <a:gd name="connsiteY4622" fmla="*/ 9606 h 1047182"/>
                  <a:gd name="connsiteX4623" fmla="*/ 477736 w 808720"/>
                  <a:gd name="connsiteY4623" fmla="*/ 9706 h 1047182"/>
                  <a:gd name="connsiteX4624" fmla="*/ 477618 w 808720"/>
                  <a:gd name="connsiteY4624" fmla="*/ 9722 h 1047182"/>
                  <a:gd name="connsiteX4625" fmla="*/ 476803 w 808720"/>
                  <a:gd name="connsiteY4625" fmla="*/ 9834 h 1047182"/>
                  <a:gd name="connsiteX4626" fmla="*/ 475870 w 808720"/>
                  <a:gd name="connsiteY4626" fmla="*/ 9746 h 1047182"/>
                  <a:gd name="connsiteX4627" fmla="*/ 476126 w 808720"/>
                  <a:gd name="connsiteY4627" fmla="*/ 9673 h 1047182"/>
                  <a:gd name="connsiteX4628" fmla="*/ 476157 w 808720"/>
                  <a:gd name="connsiteY4628" fmla="*/ 9664 h 1047182"/>
                  <a:gd name="connsiteX4629" fmla="*/ 476357 w 808720"/>
                  <a:gd name="connsiteY4629" fmla="*/ 9607 h 1047182"/>
                  <a:gd name="connsiteX4630" fmla="*/ 465165 w 808720"/>
                  <a:gd name="connsiteY4630" fmla="*/ 9571 h 1047182"/>
                  <a:gd name="connsiteX4631" fmla="*/ 465017 w 808720"/>
                  <a:gd name="connsiteY4631" fmla="*/ 9649 h 1047182"/>
                  <a:gd name="connsiteX4632" fmla="*/ 462637 w 808720"/>
                  <a:gd name="connsiteY4632" fmla="*/ 9870 h 1047182"/>
                  <a:gd name="connsiteX4633" fmla="*/ 521059 w 808720"/>
                  <a:gd name="connsiteY4633" fmla="*/ 9565 h 1047182"/>
                  <a:gd name="connsiteX4634" fmla="*/ 520706 w 808720"/>
                  <a:gd name="connsiteY4634" fmla="*/ 9918 h 1047182"/>
                  <a:gd name="connsiteX4635" fmla="*/ 520478 w 808720"/>
                  <a:gd name="connsiteY4635" fmla="*/ 10048 h 1047182"/>
                  <a:gd name="connsiteX4636" fmla="*/ 520466 w 808720"/>
                  <a:gd name="connsiteY4636" fmla="*/ 10054 h 1047182"/>
                  <a:gd name="connsiteX4637" fmla="*/ 520470 w 808720"/>
                  <a:gd name="connsiteY4637" fmla="*/ 10051 h 1047182"/>
                  <a:gd name="connsiteX4638" fmla="*/ 520944 w 808720"/>
                  <a:gd name="connsiteY4638" fmla="*/ 9589 h 1047182"/>
                  <a:gd name="connsiteX4639" fmla="*/ 506775 w 808720"/>
                  <a:gd name="connsiteY4639" fmla="*/ 9562 h 1047182"/>
                  <a:gd name="connsiteX4640" fmla="*/ 505838 w 808720"/>
                  <a:gd name="connsiteY4640" fmla="*/ 9846 h 1047182"/>
                  <a:gd name="connsiteX4641" fmla="*/ 505463 w 808720"/>
                  <a:gd name="connsiteY4641" fmla="*/ 9758 h 1047182"/>
                  <a:gd name="connsiteX4642" fmla="*/ 505563 w 808720"/>
                  <a:gd name="connsiteY4642" fmla="*/ 9720 h 1047182"/>
                  <a:gd name="connsiteX4643" fmla="*/ 528705 w 808720"/>
                  <a:gd name="connsiteY4643" fmla="*/ 9551 h 1047182"/>
                  <a:gd name="connsiteX4644" fmla="*/ 529805 w 808720"/>
                  <a:gd name="connsiteY4644" fmla="*/ 10251 h 1047182"/>
                  <a:gd name="connsiteX4645" fmla="*/ 528878 w 808720"/>
                  <a:gd name="connsiteY4645" fmla="*/ 10757 h 1047182"/>
                  <a:gd name="connsiteX4646" fmla="*/ 528436 w 808720"/>
                  <a:gd name="connsiteY4646" fmla="*/ 10618 h 1047182"/>
                  <a:gd name="connsiteX4647" fmla="*/ 528600 w 808720"/>
                  <a:gd name="connsiteY4647" fmla="*/ 9603 h 1047182"/>
                  <a:gd name="connsiteX4648" fmla="*/ 482474 w 808720"/>
                  <a:gd name="connsiteY4648" fmla="*/ 9551 h 1047182"/>
                  <a:gd name="connsiteX4649" fmla="*/ 481797 w 808720"/>
                  <a:gd name="connsiteY4649" fmla="*/ 9664 h 1047182"/>
                  <a:gd name="connsiteX4650" fmla="*/ 482127 w 808720"/>
                  <a:gd name="connsiteY4650" fmla="*/ 9586 h 1047182"/>
                  <a:gd name="connsiteX4651" fmla="*/ 465336 w 808720"/>
                  <a:gd name="connsiteY4651" fmla="*/ 9551 h 1047182"/>
                  <a:gd name="connsiteX4652" fmla="*/ 465165 w 808720"/>
                  <a:gd name="connsiteY4652" fmla="*/ 9571 h 1047182"/>
                  <a:gd name="connsiteX4653" fmla="*/ 465192 w 808720"/>
                  <a:gd name="connsiteY4653" fmla="*/ 9557 h 1047182"/>
                  <a:gd name="connsiteX4654" fmla="*/ 492931 w 808720"/>
                  <a:gd name="connsiteY4654" fmla="*/ 9542 h 1047182"/>
                  <a:gd name="connsiteX4655" fmla="*/ 491928 w 808720"/>
                  <a:gd name="connsiteY4655" fmla="*/ 10188 h 1047182"/>
                  <a:gd name="connsiteX4656" fmla="*/ 491600 w 808720"/>
                  <a:gd name="connsiteY4656" fmla="*/ 10400 h 1047182"/>
                  <a:gd name="connsiteX4657" fmla="*/ 490166 w 808720"/>
                  <a:gd name="connsiteY4657" fmla="*/ 10743 h 1047182"/>
                  <a:gd name="connsiteX4658" fmla="*/ 488368 w 808720"/>
                  <a:gd name="connsiteY4658" fmla="*/ 10884 h 1047182"/>
                  <a:gd name="connsiteX4659" fmla="*/ 487480 w 808720"/>
                  <a:gd name="connsiteY4659" fmla="*/ 10909 h 1047182"/>
                  <a:gd name="connsiteX4660" fmla="*/ 490108 w 808720"/>
                  <a:gd name="connsiteY4660" fmla="*/ 10129 h 1047182"/>
                  <a:gd name="connsiteX4661" fmla="*/ 491178 w 808720"/>
                  <a:gd name="connsiteY4661" fmla="*/ 9811 h 1047182"/>
                  <a:gd name="connsiteX4662" fmla="*/ 531319 w 808720"/>
                  <a:gd name="connsiteY4662" fmla="*/ 9527 h 1047182"/>
                  <a:gd name="connsiteX4663" fmla="*/ 531543 w 808720"/>
                  <a:gd name="connsiteY4663" fmla="*/ 9637 h 1047182"/>
                  <a:gd name="connsiteX4664" fmla="*/ 531470 w 808720"/>
                  <a:gd name="connsiteY4664" fmla="*/ 9692 h 1047182"/>
                  <a:gd name="connsiteX4665" fmla="*/ 531109 w 808720"/>
                  <a:gd name="connsiteY4665" fmla="*/ 9653 h 1047182"/>
                  <a:gd name="connsiteX4666" fmla="*/ 521016 w 808720"/>
                  <a:gd name="connsiteY4666" fmla="*/ 9519 h 1047182"/>
                  <a:gd name="connsiteX4667" fmla="*/ 520944 w 808720"/>
                  <a:gd name="connsiteY4667" fmla="*/ 9589 h 1047182"/>
                  <a:gd name="connsiteX4668" fmla="*/ 520782 w 808720"/>
                  <a:gd name="connsiteY4668" fmla="*/ 9623 h 1047182"/>
                  <a:gd name="connsiteX4669" fmla="*/ 520826 w 808720"/>
                  <a:gd name="connsiteY4669" fmla="*/ 9581 h 1047182"/>
                  <a:gd name="connsiteX4670" fmla="*/ 504420 w 808720"/>
                  <a:gd name="connsiteY4670" fmla="*/ 9512 h 1047182"/>
                  <a:gd name="connsiteX4671" fmla="*/ 504795 w 808720"/>
                  <a:gd name="connsiteY4671" fmla="*/ 9600 h 1047182"/>
                  <a:gd name="connsiteX4672" fmla="*/ 503007 w 808720"/>
                  <a:gd name="connsiteY4672" fmla="*/ 9740 h 1047182"/>
                  <a:gd name="connsiteX4673" fmla="*/ 517821 w 808720"/>
                  <a:gd name="connsiteY4673" fmla="*/ 9511 h 1047182"/>
                  <a:gd name="connsiteX4674" fmla="*/ 517959 w 808720"/>
                  <a:gd name="connsiteY4674" fmla="*/ 9562 h 1047182"/>
                  <a:gd name="connsiteX4675" fmla="*/ 517583 w 808720"/>
                  <a:gd name="connsiteY4675" fmla="*/ 9629 h 1047182"/>
                  <a:gd name="connsiteX4676" fmla="*/ 517827 w 808720"/>
                  <a:gd name="connsiteY4676" fmla="*/ 9507 h 1047182"/>
                  <a:gd name="connsiteX4677" fmla="*/ 517821 w 808720"/>
                  <a:gd name="connsiteY4677" fmla="*/ 9511 h 1047182"/>
                  <a:gd name="connsiteX4678" fmla="*/ 517817 w 808720"/>
                  <a:gd name="connsiteY4678" fmla="*/ 9509 h 1047182"/>
                  <a:gd name="connsiteX4679" fmla="*/ 437024 w 808720"/>
                  <a:gd name="connsiteY4679" fmla="*/ 9495 h 1047182"/>
                  <a:gd name="connsiteX4680" fmla="*/ 438319 w 808720"/>
                  <a:gd name="connsiteY4680" fmla="*/ 9546 h 1047182"/>
                  <a:gd name="connsiteX4681" fmla="*/ 435599 w 808720"/>
                  <a:gd name="connsiteY4681" fmla="*/ 9877 h 1047182"/>
                  <a:gd name="connsiteX4682" fmla="*/ 538405 w 808720"/>
                  <a:gd name="connsiteY4682" fmla="*/ 9493 h 1047182"/>
                  <a:gd name="connsiteX4683" fmla="*/ 538641 w 808720"/>
                  <a:gd name="connsiteY4683" fmla="*/ 9539 h 1047182"/>
                  <a:gd name="connsiteX4684" fmla="*/ 539656 w 808720"/>
                  <a:gd name="connsiteY4684" fmla="*/ 10570 h 1047182"/>
                  <a:gd name="connsiteX4685" fmla="*/ 539651 w 808720"/>
                  <a:gd name="connsiteY4685" fmla="*/ 10592 h 1047182"/>
                  <a:gd name="connsiteX4686" fmla="*/ 538134 w 808720"/>
                  <a:gd name="connsiteY4686" fmla="*/ 10425 h 1047182"/>
                  <a:gd name="connsiteX4687" fmla="*/ 537792 w 808720"/>
                  <a:gd name="connsiteY4687" fmla="*/ 9984 h 1047182"/>
                  <a:gd name="connsiteX4688" fmla="*/ 506168 w 808720"/>
                  <a:gd name="connsiteY4688" fmla="*/ 9493 h 1047182"/>
                  <a:gd name="connsiteX4689" fmla="*/ 505563 w 808720"/>
                  <a:gd name="connsiteY4689" fmla="*/ 9720 h 1047182"/>
                  <a:gd name="connsiteX4690" fmla="*/ 505396 w 808720"/>
                  <a:gd name="connsiteY4690" fmla="*/ 9742 h 1047182"/>
                  <a:gd name="connsiteX4691" fmla="*/ 504795 w 808720"/>
                  <a:gd name="connsiteY4691" fmla="*/ 9600 h 1047182"/>
                  <a:gd name="connsiteX4692" fmla="*/ 473151 w 808720"/>
                  <a:gd name="connsiteY4692" fmla="*/ 9489 h 1047182"/>
                  <a:gd name="connsiteX4693" fmla="*/ 473393 w 808720"/>
                  <a:gd name="connsiteY4693" fmla="*/ 9511 h 1047182"/>
                  <a:gd name="connsiteX4694" fmla="*/ 472866 w 808720"/>
                  <a:gd name="connsiteY4694" fmla="*/ 9567 h 1047182"/>
                  <a:gd name="connsiteX4695" fmla="*/ 464094 w 808720"/>
                  <a:gd name="connsiteY4695" fmla="*/ 10489 h 1047182"/>
                  <a:gd name="connsiteX4696" fmla="*/ 464283 w 808720"/>
                  <a:gd name="connsiteY4696" fmla="*/ 10449 h 1047182"/>
                  <a:gd name="connsiteX4697" fmla="*/ 471117 w 808720"/>
                  <a:gd name="connsiteY4697" fmla="*/ 9624 h 1047182"/>
                  <a:gd name="connsiteX4698" fmla="*/ 472269 w 808720"/>
                  <a:gd name="connsiteY4698" fmla="*/ 9547 h 1047182"/>
                  <a:gd name="connsiteX4699" fmla="*/ 528620 w 808720"/>
                  <a:gd name="connsiteY4699" fmla="*/ 9477 h 1047182"/>
                  <a:gd name="connsiteX4700" fmla="*/ 528735 w 808720"/>
                  <a:gd name="connsiteY4700" fmla="*/ 9536 h 1047182"/>
                  <a:gd name="connsiteX4701" fmla="*/ 528705 w 808720"/>
                  <a:gd name="connsiteY4701" fmla="*/ 9551 h 1047182"/>
                  <a:gd name="connsiteX4702" fmla="*/ 528617 w 808720"/>
                  <a:gd name="connsiteY4702" fmla="*/ 9495 h 1047182"/>
                  <a:gd name="connsiteX4703" fmla="*/ 517702 w 808720"/>
                  <a:gd name="connsiteY4703" fmla="*/ 9466 h 1047182"/>
                  <a:gd name="connsiteX4704" fmla="*/ 517817 w 808720"/>
                  <a:gd name="connsiteY4704" fmla="*/ 9509 h 1047182"/>
                  <a:gd name="connsiteX4705" fmla="*/ 516182 w 808720"/>
                  <a:gd name="connsiteY4705" fmla="*/ 9782 h 1047182"/>
                  <a:gd name="connsiteX4706" fmla="*/ 507738 w 808720"/>
                  <a:gd name="connsiteY4706" fmla="*/ 11189 h 1047182"/>
                  <a:gd name="connsiteX4707" fmla="*/ 508276 w 808720"/>
                  <a:gd name="connsiteY4707" fmla="*/ 10950 h 1047182"/>
                  <a:gd name="connsiteX4708" fmla="*/ 516563 w 808720"/>
                  <a:gd name="connsiteY4708" fmla="*/ 9645 h 1047182"/>
                  <a:gd name="connsiteX4709" fmla="*/ 472586 w 808720"/>
                  <a:gd name="connsiteY4709" fmla="*/ 9447 h 1047182"/>
                  <a:gd name="connsiteX4710" fmla="*/ 471863 w 808720"/>
                  <a:gd name="connsiteY4710" fmla="*/ 9534 h 1047182"/>
                  <a:gd name="connsiteX4711" fmla="*/ 471117 w 808720"/>
                  <a:gd name="connsiteY4711" fmla="*/ 9624 h 1047182"/>
                  <a:gd name="connsiteX4712" fmla="*/ 466850 w 808720"/>
                  <a:gd name="connsiteY4712" fmla="*/ 9909 h 1047182"/>
                  <a:gd name="connsiteX4713" fmla="*/ 467971 w 808720"/>
                  <a:gd name="connsiteY4713" fmla="*/ 9673 h 1047182"/>
                  <a:gd name="connsiteX4714" fmla="*/ 469376 w 808720"/>
                  <a:gd name="connsiteY4714" fmla="*/ 9590 h 1047182"/>
                  <a:gd name="connsiteX4715" fmla="*/ 471147 w 808720"/>
                  <a:gd name="connsiteY4715" fmla="*/ 9511 h 1047182"/>
                  <a:gd name="connsiteX4716" fmla="*/ 529201 w 808720"/>
                  <a:gd name="connsiteY4716" fmla="*/ 9443 h 1047182"/>
                  <a:gd name="connsiteX4717" fmla="*/ 530065 w 808720"/>
                  <a:gd name="connsiteY4717" fmla="*/ 9538 h 1047182"/>
                  <a:gd name="connsiteX4718" fmla="*/ 530614 w 808720"/>
                  <a:gd name="connsiteY4718" fmla="*/ 9776 h 1047182"/>
                  <a:gd name="connsiteX4719" fmla="*/ 529248 w 808720"/>
                  <a:gd name="connsiteY4719" fmla="*/ 9465 h 1047182"/>
                  <a:gd name="connsiteX4720" fmla="*/ 472641 w 808720"/>
                  <a:gd name="connsiteY4720" fmla="*/ 9440 h 1047182"/>
                  <a:gd name="connsiteX4721" fmla="*/ 472671 w 808720"/>
                  <a:gd name="connsiteY4721" fmla="*/ 9443 h 1047182"/>
                  <a:gd name="connsiteX4722" fmla="*/ 472586 w 808720"/>
                  <a:gd name="connsiteY4722" fmla="*/ 9447 h 1047182"/>
                  <a:gd name="connsiteX4723" fmla="*/ 452895 w 808720"/>
                  <a:gd name="connsiteY4723" fmla="*/ 9431 h 1047182"/>
                  <a:gd name="connsiteX4724" fmla="*/ 452474 w 808720"/>
                  <a:gd name="connsiteY4724" fmla="*/ 9553 h 1047182"/>
                  <a:gd name="connsiteX4725" fmla="*/ 448910 w 808720"/>
                  <a:gd name="connsiteY4725" fmla="*/ 9826 h 1047182"/>
                  <a:gd name="connsiteX4726" fmla="*/ 447730 w 808720"/>
                  <a:gd name="connsiteY4726" fmla="*/ 9916 h 1047182"/>
                  <a:gd name="connsiteX4727" fmla="*/ 447087 w 808720"/>
                  <a:gd name="connsiteY4727" fmla="*/ 9891 h 1047182"/>
                  <a:gd name="connsiteX4728" fmla="*/ 450402 w 808720"/>
                  <a:gd name="connsiteY4728" fmla="*/ 9583 h 1047182"/>
                  <a:gd name="connsiteX4729" fmla="*/ 451464 w 808720"/>
                  <a:gd name="connsiteY4729" fmla="*/ 9484 h 1047182"/>
                  <a:gd name="connsiteX4730" fmla="*/ 531315 w 808720"/>
                  <a:gd name="connsiteY4730" fmla="*/ 9428 h 1047182"/>
                  <a:gd name="connsiteX4731" fmla="*/ 531394 w 808720"/>
                  <a:gd name="connsiteY4731" fmla="*/ 9482 h 1047182"/>
                  <a:gd name="connsiteX4732" fmla="*/ 531319 w 808720"/>
                  <a:gd name="connsiteY4732" fmla="*/ 9527 h 1047182"/>
                  <a:gd name="connsiteX4733" fmla="*/ 531221 w 808720"/>
                  <a:gd name="connsiteY4733" fmla="*/ 9479 h 1047182"/>
                  <a:gd name="connsiteX4734" fmla="*/ 528972 w 808720"/>
                  <a:gd name="connsiteY4734" fmla="*/ 9417 h 1047182"/>
                  <a:gd name="connsiteX4735" fmla="*/ 529107 w 808720"/>
                  <a:gd name="connsiteY4735" fmla="*/ 9432 h 1047182"/>
                  <a:gd name="connsiteX4736" fmla="*/ 529248 w 808720"/>
                  <a:gd name="connsiteY4736" fmla="*/ 9465 h 1047182"/>
                  <a:gd name="connsiteX4737" fmla="*/ 529341 w 808720"/>
                  <a:gd name="connsiteY4737" fmla="*/ 9507 h 1047182"/>
                  <a:gd name="connsiteX4738" fmla="*/ 530052 w 808720"/>
                  <a:gd name="connsiteY4738" fmla="*/ 10116 h 1047182"/>
                  <a:gd name="connsiteX4739" fmla="*/ 529967 w 808720"/>
                  <a:gd name="connsiteY4739" fmla="*/ 10163 h 1047182"/>
                  <a:gd name="connsiteX4740" fmla="*/ 528735 w 808720"/>
                  <a:gd name="connsiteY4740" fmla="*/ 9536 h 1047182"/>
                  <a:gd name="connsiteX4741" fmla="*/ 527457 w 808720"/>
                  <a:gd name="connsiteY4741" fmla="*/ 9412 h 1047182"/>
                  <a:gd name="connsiteX4742" fmla="*/ 527417 w 808720"/>
                  <a:gd name="connsiteY4742" fmla="*/ 9442 h 1047182"/>
                  <a:gd name="connsiteX4743" fmla="*/ 525673 w 808720"/>
                  <a:gd name="connsiteY4743" fmla="*/ 9749 h 1047182"/>
                  <a:gd name="connsiteX4744" fmla="*/ 525622 w 808720"/>
                  <a:gd name="connsiteY4744" fmla="*/ 9733 h 1047182"/>
                  <a:gd name="connsiteX4745" fmla="*/ 474516 w 808720"/>
                  <a:gd name="connsiteY4745" fmla="*/ 9398 h 1047182"/>
                  <a:gd name="connsiteX4746" fmla="*/ 476444 w 808720"/>
                  <a:gd name="connsiteY4746" fmla="*/ 9582 h 1047182"/>
                  <a:gd name="connsiteX4747" fmla="*/ 476357 w 808720"/>
                  <a:gd name="connsiteY4747" fmla="*/ 9607 h 1047182"/>
                  <a:gd name="connsiteX4748" fmla="*/ 475845 w 808720"/>
                  <a:gd name="connsiteY4748" fmla="*/ 9664 h 1047182"/>
                  <a:gd name="connsiteX4749" fmla="*/ 475458 w 808720"/>
                  <a:gd name="connsiteY4749" fmla="*/ 9707 h 1047182"/>
                  <a:gd name="connsiteX4750" fmla="*/ 474563 w 808720"/>
                  <a:gd name="connsiteY4750" fmla="*/ 9622 h 1047182"/>
                  <a:gd name="connsiteX4751" fmla="*/ 473393 w 808720"/>
                  <a:gd name="connsiteY4751" fmla="*/ 9511 h 1047182"/>
                  <a:gd name="connsiteX4752" fmla="*/ 474408 w 808720"/>
                  <a:gd name="connsiteY4752" fmla="*/ 9405 h 1047182"/>
                  <a:gd name="connsiteX4753" fmla="*/ 508059 w 808720"/>
                  <a:gd name="connsiteY4753" fmla="*/ 9396 h 1047182"/>
                  <a:gd name="connsiteX4754" fmla="*/ 507401 w 808720"/>
                  <a:gd name="connsiteY4754" fmla="*/ 9599 h 1047182"/>
                  <a:gd name="connsiteX4755" fmla="*/ 507749 w 808720"/>
                  <a:gd name="connsiteY4755" fmla="*/ 9436 h 1047182"/>
                  <a:gd name="connsiteX4756" fmla="*/ 469305 w 808720"/>
                  <a:gd name="connsiteY4756" fmla="*/ 9392 h 1047182"/>
                  <a:gd name="connsiteX4757" fmla="*/ 469062 w 808720"/>
                  <a:gd name="connsiteY4757" fmla="*/ 9443 h 1047182"/>
                  <a:gd name="connsiteX4758" fmla="*/ 468972 w 808720"/>
                  <a:gd name="connsiteY4758" fmla="*/ 9462 h 1047182"/>
                  <a:gd name="connsiteX4759" fmla="*/ 466818 w 808720"/>
                  <a:gd name="connsiteY4759" fmla="*/ 9703 h 1047182"/>
                  <a:gd name="connsiteX4760" fmla="*/ 464736 w 808720"/>
                  <a:gd name="connsiteY4760" fmla="*/ 9796 h 1047182"/>
                  <a:gd name="connsiteX4761" fmla="*/ 464953 w 808720"/>
                  <a:gd name="connsiteY4761" fmla="*/ 9682 h 1047182"/>
                  <a:gd name="connsiteX4762" fmla="*/ 465017 w 808720"/>
                  <a:gd name="connsiteY4762" fmla="*/ 9649 h 1047182"/>
                  <a:gd name="connsiteX4763" fmla="*/ 466628 w 808720"/>
                  <a:gd name="connsiteY4763" fmla="*/ 9500 h 1047182"/>
                  <a:gd name="connsiteX4764" fmla="*/ 467478 w 808720"/>
                  <a:gd name="connsiteY4764" fmla="*/ 9465 h 1047182"/>
                  <a:gd name="connsiteX4765" fmla="*/ 468494 w 808720"/>
                  <a:gd name="connsiteY4765" fmla="*/ 9425 h 1047182"/>
                  <a:gd name="connsiteX4766" fmla="*/ 528441 w 808720"/>
                  <a:gd name="connsiteY4766" fmla="*/ 9386 h 1047182"/>
                  <a:gd name="connsiteX4767" fmla="*/ 528463 w 808720"/>
                  <a:gd name="connsiteY4767" fmla="*/ 9397 h 1047182"/>
                  <a:gd name="connsiteX4768" fmla="*/ 528617 w 808720"/>
                  <a:gd name="connsiteY4768" fmla="*/ 9495 h 1047182"/>
                  <a:gd name="connsiteX4769" fmla="*/ 528600 w 808720"/>
                  <a:gd name="connsiteY4769" fmla="*/ 9603 h 1047182"/>
                  <a:gd name="connsiteX4770" fmla="*/ 527795 w 808720"/>
                  <a:gd name="connsiteY4770" fmla="*/ 10006 h 1047182"/>
                  <a:gd name="connsiteX4771" fmla="*/ 528101 w 808720"/>
                  <a:gd name="connsiteY4771" fmla="*/ 9516 h 1047182"/>
                  <a:gd name="connsiteX4772" fmla="*/ 434116 w 808720"/>
                  <a:gd name="connsiteY4772" fmla="*/ 9380 h 1047182"/>
                  <a:gd name="connsiteX4773" fmla="*/ 435804 w 808720"/>
                  <a:gd name="connsiteY4773" fmla="*/ 9447 h 1047182"/>
                  <a:gd name="connsiteX4774" fmla="*/ 429052 w 808720"/>
                  <a:gd name="connsiteY4774" fmla="*/ 10311 h 1047182"/>
                  <a:gd name="connsiteX4775" fmla="*/ 426862 w 808720"/>
                  <a:gd name="connsiteY4775" fmla="*/ 10392 h 1047182"/>
                  <a:gd name="connsiteX4776" fmla="*/ 529056 w 808720"/>
                  <a:gd name="connsiteY4776" fmla="*/ 9376 h 1047182"/>
                  <a:gd name="connsiteX4777" fmla="*/ 529201 w 808720"/>
                  <a:gd name="connsiteY4777" fmla="*/ 9443 h 1047182"/>
                  <a:gd name="connsiteX4778" fmla="*/ 529107 w 808720"/>
                  <a:gd name="connsiteY4778" fmla="*/ 9432 h 1047182"/>
                  <a:gd name="connsiteX4779" fmla="*/ 528994 w 808720"/>
                  <a:gd name="connsiteY4779" fmla="*/ 9406 h 1047182"/>
                  <a:gd name="connsiteX4780" fmla="*/ 442380 w 808720"/>
                  <a:gd name="connsiteY4780" fmla="*/ 9374 h 1047182"/>
                  <a:gd name="connsiteX4781" fmla="*/ 441992 w 808720"/>
                  <a:gd name="connsiteY4781" fmla="*/ 9450 h 1047182"/>
                  <a:gd name="connsiteX4782" fmla="*/ 440472 w 808720"/>
                  <a:gd name="connsiteY4782" fmla="*/ 9631 h 1047182"/>
                  <a:gd name="connsiteX4783" fmla="*/ 440325 w 808720"/>
                  <a:gd name="connsiteY4783" fmla="*/ 9625 h 1047182"/>
                  <a:gd name="connsiteX4784" fmla="*/ 502136 w 808720"/>
                  <a:gd name="connsiteY4784" fmla="*/ 9373 h 1047182"/>
                  <a:gd name="connsiteX4785" fmla="*/ 501742 w 808720"/>
                  <a:gd name="connsiteY4785" fmla="*/ 9553 h 1047182"/>
                  <a:gd name="connsiteX4786" fmla="*/ 499368 w 808720"/>
                  <a:gd name="connsiteY4786" fmla="*/ 9924 h 1047182"/>
                  <a:gd name="connsiteX4787" fmla="*/ 474256 w 808720"/>
                  <a:gd name="connsiteY4787" fmla="*/ 9373 h 1047182"/>
                  <a:gd name="connsiteX4788" fmla="*/ 474496 w 808720"/>
                  <a:gd name="connsiteY4788" fmla="*/ 9396 h 1047182"/>
                  <a:gd name="connsiteX4789" fmla="*/ 474408 w 808720"/>
                  <a:gd name="connsiteY4789" fmla="*/ 9405 h 1047182"/>
                  <a:gd name="connsiteX4790" fmla="*/ 473151 w 808720"/>
                  <a:gd name="connsiteY4790" fmla="*/ 9489 h 1047182"/>
                  <a:gd name="connsiteX4791" fmla="*/ 472671 w 808720"/>
                  <a:gd name="connsiteY4791" fmla="*/ 9443 h 1047182"/>
                  <a:gd name="connsiteX4792" fmla="*/ 495896 w 808720"/>
                  <a:gd name="connsiteY4792" fmla="*/ 9370 h 1047182"/>
                  <a:gd name="connsiteX4793" fmla="*/ 493479 w 808720"/>
                  <a:gd name="connsiteY4793" fmla="*/ 10239 h 1047182"/>
                  <a:gd name="connsiteX4794" fmla="*/ 492606 w 808720"/>
                  <a:gd name="connsiteY4794" fmla="*/ 10553 h 1047182"/>
                  <a:gd name="connsiteX4795" fmla="*/ 491191 w 808720"/>
                  <a:gd name="connsiteY4795" fmla="*/ 10663 h 1047182"/>
                  <a:gd name="connsiteX4796" fmla="*/ 491600 w 808720"/>
                  <a:gd name="connsiteY4796" fmla="*/ 10400 h 1047182"/>
                  <a:gd name="connsiteX4797" fmla="*/ 492415 w 808720"/>
                  <a:gd name="connsiteY4797" fmla="*/ 10204 h 1047182"/>
                  <a:gd name="connsiteX4798" fmla="*/ 528496 w 808720"/>
                  <a:gd name="connsiteY4798" fmla="*/ 9365 h 1047182"/>
                  <a:gd name="connsiteX4799" fmla="*/ 528636 w 808720"/>
                  <a:gd name="connsiteY4799" fmla="*/ 9380 h 1047182"/>
                  <a:gd name="connsiteX4800" fmla="*/ 528620 w 808720"/>
                  <a:gd name="connsiteY4800" fmla="*/ 9477 h 1047182"/>
                  <a:gd name="connsiteX4801" fmla="*/ 528463 w 808720"/>
                  <a:gd name="connsiteY4801" fmla="*/ 9397 h 1047182"/>
                  <a:gd name="connsiteX4802" fmla="*/ 528444 w 808720"/>
                  <a:gd name="connsiteY4802" fmla="*/ 9385 h 1047182"/>
                  <a:gd name="connsiteX4803" fmla="*/ 490606 w 808720"/>
                  <a:gd name="connsiteY4803" fmla="*/ 9364 h 1047182"/>
                  <a:gd name="connsiteX4804" fmla="*/ 489629 w 808720"/>
                  <a:gd name="connsiteY4804" fmla="*/ 9664 h 1047182"/>
                  <a:gd name="connsiteX4805" fmla="*/ 487698 w 808720"/>
                  <a:gd name="connsiteY4805" fmla="*/ 10051 h 1047182"/>
                  <a:gd name="connsiteX4806" fmla="*/ 485640 w 808720"/>
                  <a:gd name="connsiteY4806" fmla="*/ 10462 h 1047182"/>
                  <a:gd name="connsiteX4807" fmla="*/ 485175 w 808720"/>
                  <a:gd name="connsiteY4807" fmla="*/ 10417 h 1047182"/>
                  <a:gd name="connsiteX4808" fmla="*/ 486851 w 808720"/>
                  <a:gd name="connsiteY4808" fmla="*/ 10023 h 1047182"/>
                  <a:gd name="connsiteX4809" fmla="*/ 488967 w 808720"/>
                  <a:gd name="connsiteY4809" fmla="*/ 9525 h 1047182"/>
                  <a:gd name="connsiteX4810" fmla="*/ 507919 w 808720"/>
                  <a:gd name="connsiteY4810" fmla="*/ 9356 h 1047182"/>
                  <a:gd name="connsiteX4811" fmla="*/ 507749 w 808720"/>
                  <a:gd name="connsiteY4811" fmla="*/ 9436 h 1047182"/>
                  <a:gd name="connsiteX4812" fmla="*/ 506775 w 808720"/>
                  <a:gd name="connsiteY4812" fmla="*/ 9562 h 1047182"/>
                  <a:gd name="connsiteX4813" fmla="*/ 507296 w 808720"/>
                  <a:gd name="connsiteY4813" fmla="*/ 9405 h 1047182"/>
                  <a:gd name="connsiteX4814" fmla="*/ 473351 w 808720"/>
                  <a:gd name="connsiteY4814" fmla="*/ 9355 h 1047182"/>
                  <a:gd name="connsiteX4815" fmla="*/ 472641 w 808720"/>
                  <a:gd name="connsiteY4815" fmla="*/ 9440 h 1047182"/>
                  <a:gd name="connsiteX4816" fmla="*/ 472357 w 808720"/>
                  <a:gd name="connsiteY4816" fmla="*/ 9413 h 1047182"/>
                  <a:gd name="connsiteX4817" fmla="*/ 426444 w 808720"/>
                  <a:gd name="connsiteY4817" fmla="*/ 9353 h 1047182"/>
                  <a:gd name="connsiteX4818" fmla="*/ 423091 w 808720"/>
                  <a:gd name="connsiteY4818" fmla="*/ 9915 h 1047182"/>
                  <a:gd name="connsiteX4819" fmla="*/ 421198 w 808720"/>
                  <a:gd name="connsiteY4819" fmla="*/ 10168 h 1047182"/>
                  <a:gd name="connsiteX4820" fmla="*/ 423265 w 808720"/>
                  <a:gd name="connsiteY4820" fmla="*/ 9790 h 1047182"/>
                  <a:gd name="connsiteX4821" fmla="*/ 426179 w 808720"/>
                  <a:gd name="connsiteY4821" fmla="*/ 9389 h 1047182"/>
                  <a:gd name="connsiteX4822" fmla="*/ 528373 w 808720"/>
                  <a:gd name="connsiteY4822" fmla="*/ 9352 h 1047182"/>
                  <a:gd name="connsiteX4823" fmla="*/ 528395 w 808720"/>
                  <a:gd name="connsiteY4823" fmla="*/ 9354 h 1047182"/>
                  <a:gd name="connsiteX4824" fmla="*/ 528444 w 808720"/>
                  <a:gd name="connsiteY4824" fmla="*/ 9385 h 1047182"/>
                  <a:gd name="connsiteX4825" fmla="*/ 528441 w 808720"/>
                  <a:gd name="connsiteY4825" fmla="*/ 9386 h 1047182"/>
                  <a:gd name="connsiteX4826" fmla="*/ 545350 w 808720"/>
                  <a:gd name="connsiteY4826" fmla="*/ 9334 h 1047182"/>
                  <a:gd name="connsiteX4827" fmla="*/ 547041 w 808720"/>
                  <a:gd name="connsiteY4827" fmla="*/ 9733 h 1047182"/>
                  <a:gd name="connsiteX4828" fmla="*/ 550724 w 808720"/>
                  <a:gd name="connsiteY4828" fmla="*/ 10604 h 1047182"/>
                  <a:gd name="connsiteX4829" fmla="*/ 547909 w 808720"/>
                  <a:gd name="connsiteY4829" fmla="*/ 14072 h 1047182"/>
                  <a:gd name="connsiteX4830" fmla="*/ 547717 w 808720"/>
                  <a:gd name="connsiteY4830" fmla="*/ 14309 h 1047182"/>
                  <a:gd name="connsiteX4831" fmla="*/ 546338 w 808720"/>
                  <a:gd name="connsiteY4831" fmla="*/ 12797 h 1047182"/>
                  <a:gd name="connsiteX4832" fmla="*/ 544286 w 808720"/>
                  <a:gd name="connsiteY4832" fmla="*/ 15671 h 1047182"/>
                  <a:gd name="connsiteX4833" fmla="*/ 544209 w 808720"/>
                  <a:gd name="connsiteY4833" fmla="*/ 12931 h 1047182"/>
                  <a:gd name="connsiteX4834" fmla="*/ 528645 w 808720"/>
                  <a:gd name="connsiteY4834" fmla="*/ 9327 h 1047182"/>
                  <a:gd name="connsiteX4835" fmla="*/ 528994 w 808720"/>
                  <a:gd name="connsiteY4835" fmla="*/ 9406 h 1047182"/>
                  <a:gd name="connsiteX4836" fmla="*/ 528972 w 808720"/>
                  <a:gd name="connsiteY4836" fmla="*/ 9417 h 1047182"/>
                  <a:gd name="connsiteX4837" fmla="*/ 528636 w 808720"/>
                  <a:gd name="connsiteY4837" fmla="*/ 9380 h 1047182"/>
                  <a:gd name="connsiteX4838" fmla="*/ 503210 w 808720"/>
                  <a:gd name="connsiteY4838" fmla="*/ 9324 h 1047182"/>
                  <a:gd name="connsiteX4839" fmla="*/ 501555 w 808720"/>
                  <a:gd name="connsiteY4839" fmla="*/ 9638 h 1047182"/>
                  <a:gd name="connsiteX4840" fmla="*/ 501742 w 808720"/>
                  <a:gd name="connsiteY4840" fmla="*/ 9553 h 1047182"/>
                  <a:gd name="connsiteX4841" fmla="*/ 528102 w 808720"/>
                  <a:gd name="connsiteY4841" fmla="*/ 9322 h 1047182"/>
                  <a:gd name="connsiteX4842" fmla="*/ 528215 w 808720"/>
                  <a:gd name="connsiteY4842" fmla="*/ 9334 h 1047182"/>
                  <a:gd name="connsiteX4843" fmla="*/ 528101 w 808720"/>
                  <a:gd name="connsiteY4843" fmla="*/ 9516 h 1047182"/>
                  <a:gd name="connsiteX4844" fmla="*/ 526674 w 808720"/>
                  <a:gd name="connsiteY4844" fmla="*/ 10064 h 1047182"/>
                  <a:gd name="connsiteX4845" fmla="*/ 526614 w 808720"/>
                  <a:gd name="connsiteY4845" fmla="*/ 10045 h 1047182"/>
                  <a:gd name="connsiteX4846" fmla="*/ 527417 w 808720"/>
                  <a:gd name="connsiteY4846" fmla="*/ 9442 h 1047182"/>
                  <a:gd name="connsiteX4847" fmla="*/ 473668 w 808720"/>
                  <a:gd name="connsiteY4847" fmla="*/ 9316 h 1047182"/>
                  <a:gd name="connsiteX4848" fmla="*/ 473794 w 808720"/>
                  <a:gd name="connsiteY4848" fmla="*/ 9328 h 1047182"/>
                  <a:gd name="connsiteX4849" fmla="*/ 473351 w 808720"/>
                  <a:gd name="connsiteY4849" fmla="*/ 9355 h 1047182"/>
                  <a:gd name="connsiteX4850" fmla="*/ 432406 w 808720"/>
                  <a:gd name="connsiteY4850" fmla="*/ 9313 h 1047182"/>
                  <a:gd name="connsiteX4851" fmla="*/ 433419 w 808720"/>
                  <a:gd name="connsiteY4851" fmla="*/ 9353 h 1047182"/>
                  <a:gd name="connsiteX4852" fmla="*/ 427086 w 808720"/>
                  <a:gd name="connsiteY4852" fmla="*/ 10056 h 1047182"/>
                  <a:gd name="connsiteX4853" fmla="*/ 424549 w 808720"/>
                  <a:gd name="connsiteY4853" fmla="*/ 10477 h 1047182"/>
                  <a:gd name="connsiteX4854" fmla="*/ 422986 w 808720"/>
                  <a:gd name="connsiteY4854" fmla="*/ 10535 h 1047182"/>
                  <a:gd name="connsiteX4855" fmla="*/ 429151 w 808720"/>
                  <a:gd name="connsiteY4855" fmla="*/ 9680 h 1047182"/>
                  <a:gd name="connsiteX4856" fmla="*/ 471287 w 808720"/>
                  <a:gd name="connsiteY4856" fmla="*/ 9312 h 1047182"/>
                  <a:gd name="connsiteX4857" fmla="*/ 472357 w 808720"/>
                  <a:gd name="connsiteY4857" fmla="*/ 9413 h 1047182"/>
                  <a:gd name="connsiteX4858" fmla="*/ 470864 w 808720"/>
                  <a:gd name="connsiteY4858" fmla="*/ 9502 h 1047182"/>
                  <a:gd name="connsiteX4859" fmla="*/ 469376 w 808720"/>
                  <a:gd name="connsiteY4859" fmla="*/ 9590 h 1047182"/>
                  <a:gd name="connsiteX4860" fmla="*/ 468095 w 808720"/>
                  <a:gd name="connsiteY4860" fmla="*/ 9646 h 1047182"/>
                  <a:gd name="connsiteX4861" fmla="*/ 468972 w 808720"/>
                  <a:gd name="connsiteY4861" fmla="*/ 9462 h 1047182"/>
                  <a:gd name="connsiteX4862" fmla="*/ 469124 w 808720"/>
                  <a:gd name="connsiteY4862" fmla="*/ 9445 h 1047182"/>
                  <a:gd name="connsiteX4863" fmla="*/ 469762 w 808720"/>
                  <a:gd name="connsiteY4863" fmla="*/ 9373 h 1047182"/>
                  <a:gd name="connsiteX4864" fmla="*/ 426711 w 808720"/>
                  <a:gd name="connsiteY4864" fmla="*/ 9308 h 1047182"/>
                  <a:gd name="connsiteX4865" fmla="*/ 426461 w 808720"/>
                  <a:gd name="connsiteY4865" fmla="*/ 9350 h 1047182"/>
                  <a:gd name="connsiteX4866" fmla="*/ 426179 w 808720"/>
                  <a:gd name="connsiteY4866" fmla="*/ 9389 h 1047182"/>
                  <a:gd name="connsiteX4867" fmla="*/ 423382 w 808720"/>
                  <a:gd name="connsiteY4867" fmla="*/ 9768 h 1047182"/>
                  <a:gd name="connsiteX4868" fmla="*/ 424845 w 808720"/>
                  <a:gd name="connsiteY4868" fmla="*/ 9500 h 1047182"/>
                  <a:gd name="connsiteX4869" fmla="*/ 528648 w 808720"/>
                  <a:gd name="connsiteY4869" fmla="*/ 9307 h 1047182"/>
                  <a:gd name="connsiteX4870" fmla="*/ 528645 w 808720"/>
                  <a:gd name="connsiteY4870" fmla="*/ 9327 h 1047182"/>
                  <a:gd name="connsiteX4871" fmla="*/ 528614 w 808720"/>
                  <a:gd name="connsiteY4871" fmla="*/ 9320 h 1047182"/>
                  <a:gd name="connsiteX4872" fmla="*/ 528260 w 808720"/>
                  <a:gd name="connsiteY4872" fmla="*/ 9294 h 1047182"/>
                  <a:gd name="connsiteX4873" fmla="*/ 528373 w 808720"/>
                  <a:gd name="connsiteY4873" fmla="*/ 9352 h 1047182"/>
                  <a:gd name="connsiteX4874" fmla="*/ 528215 w 808720"/>
                  <a:gd name="connsiteY4874" fmla="*/ 9334 h 1047182"/>
                  <a:gd name="connsiteX4875" fmla="*/ 528238 w 808720"/>
                  <a:gd name="connsiteY4875" fmla="*/ 9298 h 1047182"/>
                  <a:gd name="connsiteX4876" fmla="*/ 480764 w 808720"/>
                  <a:gd name="connsiteY4876" fmla="*/ 9288 h 1047182"/>
                  <a:gd name="connsiteX4877" fmla="*/ 478557 w 808720"/>
                  <a:gd name="connsiteY4877" fmla="*/ 9753 h 1047182"/>
                  <a:gd name="connsiteX4878" fmla="*/ 478454 w 808720"/>
                  <a:gd name="connsiteY4878" fmla="*/ 9774 h 1047182"/>
                  <a:gd name="connsiteX4879" fmla="*/ 478053 w 808720"/>
                  <a:gd name="connsiteY4879" fmla="*/ 9736 h 1047182"/>
                  <a:gd name="connsiteX4880" fmla="*/ 477736 w 808720"/>
                  <a:gd name="connsiteY4880" fmla="*/ 9706 h 1047182"/>
                  <a:gd name="connsiteX4881" fmla="*/ 476158 w 808720"/>
                  <a:gd name="connsiteY4881" fmla="*/ 9288 h 1047182"/>
                  <a:gd name="connsiteX4882" fmla="*/ 474516 w 808720"/>
                  <a:gd name="connsiteY4882" fmla="*/ 9398 h 1047182"/>
                  <a:gd name="connsiteX4883" fmla="*/ 474496 w 808720"/>
                  <a:gd name="connsiteY4883" fmla="*/ 9396 h 1047182"/>
                  <a:gd name="connsiteX4884" fmla="*/ 475049 w 808720"/>
                  <a:gd name="connsiteY4884" fmla="*/ 9337 h 1047182"/>
                  <a:gd name="connsiteX4885" fmla="*/ 426972 w 808720"/>
                  <a:gd name="connsiteY4885" fmla="*/ 9281 h 1047182"/>
                  <a:gd name="connsiteX4886" fmla="*/ 426444 w 808720"/>
                  <a:gd name="connsiteY4886" fmla="*/ 9353 h 1047182"/>
                  <a:gd name="connsiteX4887" fmla="*/ 426461 w 808720"/>
                  <a:gd name="connsiteY4887" fmla="*/ 9350 h 1047182"/>
                  <a:gd name="connsiteX4888" fmla="*/ 426928 w 808720"/>
                  <a:gd name="connsiteY4888" fmla="*/ 9286 h 1047182"/>
                  <a:gd name="connsiteX4889" fmla="*/ 503438 w 808720"/>
                  <a:gd name="connsiteY4889" fmla="*/ 9281 h 1047182"/>
                  <a:gd name="connsiteX4890" fmla="*/ 503458 w 808720"/>
                  <a:gd name="connsiteY4890" fmla="*/ 9285 h 1047182"/>
                  <a:gd name="connsiteX4891" fmla="*/ 503210 w 808720"/>
                  <a:gd name="connsiteY4891" fmla="*/ 9324 h 1047182"/>
                  <a:gd name="connsiteX4892" fmla="*/ 528227 w 808720"/>
                  <a:gd name="connsiteY4892" fmla="*/ 9277 h 1047182"/>
                  <a:gd name="connsiteX4893" fmla="*/ 528245 w 808720"/>
                  <a:gd name="connsiteY4893" fmla="*/ 9286 h 1047182"/>
                  <a:gd name="connsiteX4894" fmla="*/ 528238 w 808720"/>
                  <a:gd name="connsiteY4894" fmla="*/ 9298 h 1047182"/>
                  <a:gd name="connsiteX4895" fmla="*/ 528102 w 808720"/>
                  <a:gd name="connsiteY4895" fmla="*/ 9322 h 1047182"/>
                  <a:gd name="connsiteX4896" fmla="*/ 528023 w 808720"/>
                  <a:gd name="connsiteY4896" fmla="*/ 9313 h 1047182"/>
                  <a:gd name="connsiteX4897" fmla="*/ 527645 w 808720"/>
                  <a:gd name="connsiteY4897" fmla="*/ 9271 h 1047182"/>
                  <a:gd name="connsiteX4898" fmla="*/ 528023 w 808720"/>
                  <a:gd name="connsiteY4898" fmla="*/ 9313 h 1047182"/>
                  <a:gd name="connsiteX4899" fmla="*/ 527457 w 808720"/>
                  <a:gd name="connsiteY4899" fmla="*/ 9412 h 1047182"/>
                  <a:gd name="connsiteX4900" fmla="*/ 528264 w 808720"/>
                  <a:gd name="connsiteY4900" fmla="*/ 9271 h 1047182"/>
                  <a:gd name="connsiteX4901" fmla="*/ 528292 w 808720"/>
                  <a:gd name="connsiteY4901" fmla="*/ 9288 h 1047182"/>
                  <a:gd name="connsiteX4902" fmla="*/ 528260 w 808720"/>
                  <a:gd name="connsiteY4902" fmla="*/ 9294 h 1047182"/>
                  <a:gd name="connsiteX4903" fmla="*/ 528245 w 808720"/>
                  <a:gd name="connsiteY4903" fmla="*/ 9286 h 1047182"/>
                  <a:gd name="connsiteX4904" fmla="*/ 528254 w 808720"/>
                  <a:gd name="connsiteY4904" fmla="*/ 9273 h 1047182"/>
                  <a:gd name="connsiteX4905" fmla="*/ 528396 w 808720"/>
                  <a:gd name="connsiteY4905" fmla="*/ 9270 h 1047182"/>
                  <a:gd name="connsiteX4906" fmla="*/ 528614 w 808720"/>
                  <a:gd name="connsiteY4906" fmla="*/ 9320 h 1047182"/>
                  <a:gd name="connsiteX4907" fmla="*/ 528496 w 808720"/>
                  <a:gd name="connsiteY4907" fmla="*/ 9365 h 1047182"/>
                  <a:gd name="connsiteX4908" fmla="*/ 528395 w 808720"/>
                  <a:gd name="connsiteY4908" fmla="*/ 9354 h 1047182"/>
                  <a:gd name="connsiteX4909" fmla="*/ 528292 w 808720"/>
                  <a:gd name="connsiteY4909" fmla="*/ 9288 h 1047182"/>
                  <a:gd name="connsiteX4910" fmla="*/ 509028 w 808720"/>
                  <a:gd name="connsiteY4910" fmla="*/ 9270 h 1047182"/>
                  <a:gd name="connsiteX4911" fmla="*/ 508059 w 808720"/>
                  <a:gd name="connsiteY4911" fmla="*/ 9396 h 1047182"/>
                  <a:gd name="connsiteX4912" fmla="*/ 508277 w 808720"/>
                  <a:gd name="connsiteY4912" fmla="*/ 9328 h 1047182"/>
                  <a:gd name="connsiteX4913" fmla="*/ 545070 w 808720"/>
                  <a:gd name="connsiteY4913" fmla="*/ 9267 h 1047182"/>
                  <a:gd name="connsiteX4914" fmla="*/ 545280 w 808720"/>
                  <a:gd name="connsiteY4914" fmla="*/ 9317 h 1047182"/>
                  <a:gd name="connsiteX4915" fmla="*/ 544197 w 808720"/>
                  <a:gd name="connsiteY4915" fmla="*/ 12488 h 1047182"/>
                  <a:gd name="connsiteX4916" fmla="*/ 544162 w 808720"/>
                  <a:gd name="connsiteY4916" fmla="*/ 11242 h 1047182"/>
                  <a:gd name="connsiteX4917" fmla="*/ 540212 w 808720"/>
                  <a:gd name="connsiteY4917" fmla="*/ 9257 h 1047182"/>
                  <a:gd name="connsiteX4918" fmla="*/ 540826 w 808720"/>
                  <a:gd name="connsiteY4918" fmla="*/ 9962 h 1047182"/>
                  <a:gd name="connsiteX4919" fmla="*/ 540563 w 808720"/>
                  <a:gd name="connsiteY4919" fmla="*/ 9911 h 1047182"/>
                  <a:gd name="connsiteX4920" fmla="*/ 483529 w 808720"/>
                  <a:gd name="connsiteY4920" fmla="*/ 9257 h 1047182"/>
                  <a:gd name="connsiteX4921" fmla="*/ 482127 w 808720"/>
                  <a:gd name="connsiteY4921" fmla="*/ 9586 h 1047182"/>
                  <a:gd name="connsiteX4922" fmla="*/ 480022 w 808720"/>
                  <a:gd name="connsiteY4922" fmla="*/ 9800 h 1047182"/>
                  <a:gd name="connsiteX4923" fmla="*/ 479392 w 808720"/>
                  <a:gd name="connsiteY4923" fmla="*/ 9864 h 1047182"/>
                  <a:gd name="connsiteX4924" fmla="*/ 478856 w 808720"/>
                  <a:gd name="connsiteY4924" fmla="*/ 9813 h 1047182"/>
                  <a:gd name="connsiteX4925" fmla="*/ 479190 w 808720"/>
                  <a:gd name="connsiteY4925" fmla="*/ 9773 h 1047182"/>
                  <a:gd name="connsiteX4926" fmla="*/ 528273 w 808720"/>
                  <a:gd name="connsiteY4926" fmla="*/ 9242 h 1047182"/>
                  <a:gd name="connsiteX4927" fmla="*/ 528341 w 808720"/>
                  <a:gd name="connsiteY4927" fmla="*/ 9257 h 1047182"/>
                  <a:gd name="connsiteX4928" fmla="*/ 528264 w 808720"/>
                  <a:gd name="connsiteY4928" fmla="*/ 9271 h 1047182"/>
                  <a:gd name="connsiteX4929" fmla="*/ 528257 w 808720"/>
                  <a:gd name="connsiteY4929" fmla="*/ 9266 h 1047182"/>
                  <a:gd name="connsiteX4930" fmla="*/ 430484 w 808720"/>
                  <a:gd name="connsiteY4930" fmla="*/ 9237 h 1047182"/>
                  <a:gd name="connsiteX4931" fmla="*/ 431937 w 808720"/>
                  <a:gd name="connsiteY4931" fmla="*/ 9294 h 1047182"/>
                  <a:gd name="connsiteX4932" fmla="*/ 429151 w 808720"/>
                  <a:gd name="connsiteY4932" fmla="*/ 9680 h 1047182"/>
                  <a:gd name="connsiteX4933" fmla="*/ 424705 w 808720"/>
                  <a:gd name="connsiteY4933" fmla="*/ 10183 h 1047182"/>
                  <a:gd name="connsiteX4934" fmla="*/ 429368 w 808720"/>
                  <a:gd name="connsiteY4934" fmla="*/ 9386 h 1047182"/>
                  <a:gd name="connsiteX4935" fmla="*/ 496289 w 808720"/>
                  <a:gd name="connsiteY4935" fmla="*/ 9229 h 1047182"/>
                  <a:gd name="connsiteX4936" fmla="*/ 496070 w 808720"/>
                  <a:gd name="connsiteY4936" fmla="*/ 9329 h 1047182"/>
                  <a:gd name="connsiteX4937" fmla="*/ 495896 w 808720"/>
                  <a:gd name="connsiteY4937" fmla="*/ 9370 h 1047182"/>
                  <a:gd name="connsiteX4938" fmla="*/ 531817 w 808720"/>
                  <a:gd name="connsiteY4938" fmla="*/ 9228 h 1047182"/>
                  <a:gd name="connsiteX4939" fmla="*/ 531976 w 808720"/>
                  <a:gd name="connsiteY4939" fmla="*/ 9313 h 1047182"/>
                  <a:gd name="connsiteX4940" fmla="*/ 531581 w 808720"/>
                  <a:gd name="connsiteY4940" fmla="*/ 9609 h 1047182"/>
                  <a:gd name="connsiteX4941" fmla="*/ 531394 w 808720"/>
                  <a:gd name="connsiteY4941" fmla="*/ 9482 h 1047182"/>
                  <a:gd name="connsiteX4942" fmla="*/ 430121 w 808720"/>
                  <a:gd name="connsiteY4942" fmla="*/ 9223 h 1047182"/>
                  <a:gd name="connsiteX4943" fmla="*/ 430285 w 808720"/>
                  <a:gd name="connsiteY4943" fmla="*/ 9229 h 1047182"/>
                  <a:gd name="connsiteX4944" fmla="*/ 429368 w 808720"/>
                  <a:gd name="connsiteY4944" fmla="*/ 9386 h 1047182"/>
                  <a:gd name="connsiteX4945" fmla="*/ 422988 w 808720"/>
                  <a:gd name="connsiteY4945" fmla="*/ 10237 h 1047182"/>
                  <a:gd name="connsiteX4946" fmla="*/ 426718 w 808720"/>
                  <a:gd name="connsiteY4946" fmla="*/ 9597 h 1047182"/>
                  <a:gd name="connsiteX4947" fmla="*/ 523984 w 808720"/>
                  <a:gd name="connsiteY4947" fmla="*/ 9219 h 1047182"/>
                  <a:gd name="connsiteX4948" fmla="*/ 524431 w 808720"/>
                  <a:gd name="connsiteY4948" fmla="*/ 9359 h 1047182"/>
                  <a:gd name="connsiteX4949" fmla="*/ 523188 w 808720"/>
                  <a:gd name="connsiteY4949" fmla="*/ 9629 h 1047182"/>
                  <a:gd name="connsiteX4950" fmla="*/ 523309 w 808720"/>
                  <a:gd name="connsiteY4950" fmla="*/ 9508 h 1047182"/>
                  <a:gd name="connsiteX4951" fmla="*/ 458662 w 808720"/>
                  <a:gd name="connsiteY4951" fmla="*/ 9218 h 1047182"/>
                  <a:gd name="connsiteX4952" fmla="*/ 452167 w 808720"/>
                  <a:gd name="connsiteY4952" fmla="*/ 9642 h 1047182"/>
                  <a:gd name="connsiteX4953" fmla="*/ 452474 w 808720"/>
                  <a:gd name="connsiteY4953" fmla="*/ 9553 h 1047182"/>
                  <a:gd name="connsiteX4954" fmla="*/ 455154 w 808720"/>
                  <a:gd name="connsiteY4954" fmla="*/ 9348 h 1047182"/>
                  <a:gd name="connsiteX4955" fmla="*/ 532103 w 808720"/>
                  <a:gd name="connsiteY4955" fmla="*/ 9217 h 1047182"/>
                  <a:gd name="connsiteX4956" fmla="*/ 534284 w 808720"/>
                  <a:gd name="connsiteY4956" fmla="*/ 10002 h 1047182"/>
                  <a:gd name="connsiteX4957" fmla="*/ 533010 w 808720"/>
                  <a:gd name="connsiteY4957" fmla="*/ 9862 h 1047182"/>
                  <a:gd name="connsiteX4958" fmla="*/ 531976 w 808720"/>
                  <a:gd name="connsiteY4958" fmla="*/ 9313 h 1047182"/>
                  <a:gd name="connsiteX4959" fmla="*/ 521943 w 808720"/>
                  <a:gd name="connsiteY4959" fmla="*/ 9216 h 1047182"/>
                  <a:gd name="connsiteX4960" fmla="*/ 521484 w 808720"/>
                  <a:gd name="connsiteY4960" fmla="*/ 9477 h 1047182"/>
                  <a:gd name="connsiteX4961" fmla="*/ 521059 w 808720"/>
                  <a:gd name="connsiteY4961" fmla="*/ 9565 h 1047182"/>
                  <a:gd name="connsiteX4962" fmla="*/ 521148 w 808720"/>
                  <a:gd name="connsiteY4962" fmla="*/ 9476 h 1047182"/>
                  <a:gd name="connsiteX4963" fmla="*/ 528708 w 808720"/>
                  <a:gd name="connsiteY4963" fmla="*/ 9215 h 1047182"/>
                  <a:gd name="connsiteX4964" fmla="*/ 528789 w 808720"/>
                  <a:gd name="connsiteY4964" fmla="*/ 9253 h 1047182"/>
                  <a:gd name="connsiteX4965" fmla="*/ 528648 w 808720"/>
                  <a:gd name="connsiteY4965" fmla="*/ 9307 h 1047182"/>
                  <a:gd name="connsiteX4966" fmla="*/ 528661 w 808720"/>
                  <a:gd name="connsiteY4966" fmla="*/ 9223 h 1047182"/>
                  <a:gd name="connsiteX4967" fmla="*/ 492188 w 808720"/>
                  <a:gd name="connsiteY4967" fmla="*/ 9208 h 1047182"/>
                  <a:gd name="connsiteX4968" fmla="*/ 489737 w 808720"/>
                  <a:gd name="connsiteY4968" fmla="*/ 9795 h 1047182"/>
                  <a:gd name="connsiteX4969" fmla="*/ 488398 w 808720"/>
                  <a:gd name="connsiteY4969" fmla="*/ 10043 h 1047182"/>
                  <a:gd name="connsiteX4970" fmla="*/ 489629 w 808720"/>
                  <a:gd name="connsiteY4970" fmla="*/ 9664 h 1047182"/>
                  <a:gd name="connsiteX4971" fmla="*/ 491641 w 808720"/>
                  <a:gd name="connsiteY4971" fmla="*/ 9262 h 1047182"/>
                  <a:gd name="connsiteX4972" fmla="*/ 470181 w 808720"/>
                  <a:gd name="connsiteY4972" fmla="*/ 9207 h 1047182"/>
                  <a:gd name="connsiteX4973" fmla="*/ 470322 w 808720"/>
                  <a:gd name="connsiteY4973" fmla="*/ 9221 h 1047182"/>
                  <a:gd name="connsiteX4974" fmla="*/ 470757 w 808720"/>
                  <a:gd name="connsiteY4974" fmla="*/ 9262 h 1047182"/>
                  <a:gd name="connsiteX4975" fmla="*/ 469762 w 808720"/>
                  <a:gd name="connsiteY4975" fmla="*/ 9373 h 1047182"/>
                  <a:gd name="connsiteX4976" fmla="*/ 469305 w 808720"/>
                  <a:gd name="connsiteY4976" fmla="*/ 9392 h 1047182"/>
                  <a:gd name="connsiteX4977" fmla="*/ 469976 w 808720"/>
                  <a:gd name="connsiteY4977" fmla="*/ 9250 h 1047182"/>
                  <a:gd name="connsiteX4978" fmla="*/ 528665 w 808720"/>
                  <a:gd name="connsiteY4978" fmla="*/ 9201 h 1047182"/>
                  <a:gd name="connsiteX4979" fmla="*/ 528661 w 808720"/>
                  <a:gd name="connsiteY4979" fmla="*/ 9223 h 1047182"/>
                  <a:gd name="connsiteX4980" fmla="*/ 528396 w 808720"/>
                  <a:gd name="connsiteY4980" fmla="*/ 9270 h 1047182"/>
                  <a:gd name="connsiteX4981" fmla="*/ 528341 w 808720"/>
                  <a:gd name="connsiteY4981" fmla="*/ 9257 h 1047182"/>
                  <a:gd name="connsiteX4982" fmla="*/ 528666 w 808720"/>
                  <a:gd name="connsiteY4982" fmla="*/ 9196 h 1047182"/>
                  <a:gd name="connsiteX4983" fmla="*/ 528673 w 808720"/>
                  <a:gd name="connsiteY4983" fmla="*/ 9199 h 1047182"/>
                  <a:gd name="connsiteX4984" fmla="*/ 528665 w 808720"/>
                  <a:gd name="connsiteY4984" fmla="*/ 9201 h 1047182"/>
                  <a:gd name="connsiteX4985" fmla="*/ 528064 w 808720"/>
                  <a:gd name="connsiteY4985" fmla="*/ 9194 h 1047182"/>
                  <a:gd name="connsiteX4986" fmla="*/ 528189 w 808720"/>
                  <a:gd name="connsiteY4986" fmla="*/ 9223 h 1047182"/>
                  <a:gd name="connsiteX4987" fmla="*/ 528257 w 808720"/>
                  <a:gd name="connsiteY4987" fmla="*/ 9266 h 1047182"/>
                  <a:gd name="connsiteX4988" fmla="*/ 528254 w 808720"/>
                  <a:gd name="connsiteY4988" fmla="*/ 9273 h 1047182"/>
                  <a:gd name="connsiteX4989" fmla="*/ 528227 w 808720"/>
                  <a:gd name="connsiteY4989" fmla="*/ 9277 h 1047182"/>
                  <a:gd name="connsiteX4990" fmla="*/ 536761 w 808720"/>
                  <a:gd name="connsiteY4990" fmla="*/ 9175 h 1047182"/>
                  <a:gd name="connsiteX4991" fmla="*/ 537238 w 808720"/>
                  <a:gd name="connsiteY4991" fmla="*/ 9267 h 1047182"/>
                  <a:gd name="connsiteX4992" fmla="*/ 537792 w 808720"/>
                  <a:gd name="connsiteY4992" fmla="*/ 9984 h 1047182"/>
                  <a:gd name="connsiteX4993" fmla="*/ 537348 w 808720"/>
                  <a:gd name="connsiteY4993" fmla="*/ 10339 h 1047182"/>
                  <a:gd name="connsiteX4994" fmla="*/ 537328 w 808720"/>
                  <a:gd name="connsiteY4994" fmla="*/ 10337 h 1047182"/>
                  <a:gd name="connsiteX4995" fmla="*/ 477873 w 808720"/>
                  <a:gd name="connsiteY4995" fmla="*/ 9174 h 1047182"/>
                  <a:gd name="connsiteX4996" fmla="*/ 477716 w 808720"/>
                  <a:gd name="connsiteY4996" fmla="*/ 9219 h 1047182"/>
                  <a:gd name="connsiteX4997" fmla="*/ 476158 w 808720"/>
                  <a:gd name="connsiteY4997" fmla="*/ 9288 h 1047182"/>
                  <a:gd name="connsiteX4998" fmla="*/ 428691 w 808720"/>
                  <a:gd name="connsiteY4998" fmla="*/ 9167 h 1047182"/>
                  <a:gd name="connsiteX4999" fmla="*/ 429125 w 808720"/>
                  <a:gd name="connsiteY4999" fmla="*/ 9184 h 1047182"/>
                  <a:gd name="connsiteX5000" fmla="*/ 426718 w 808720"/>
                  <a:gd name="connsiteY5000" fmla="*/ 9597 h 1047182"/>
                  <a:gd name="connsiteX5001" fmla="*/ 421703 w 808720"/>
                  <a:gd name="connsiteY5001" fmla="*/ 10148 h 1047182"/>
                  <a:gd name="connsiteX5002" fmla="*/ 423091 w 808720"/>
                  <a:gd name="connsiteY5002" fmla="*/ 9915 h 1047182"/>
                  <a:gd name="connsiteX5003" fmla="*/ 474911 w 808720"/>
                  <a:gd name="connsiteY5003" fmla="*/ 9166 h 1047182"/>
                  <a:gd name="connsiteX5004" fmla="*/ 473668 w 808720"/>
                  <a:gd name="connsiteY5004" fmla="*/ 9316 h 1047182"/>
                  <a:gd name="connsiteX5005" fmla="*/ 472931 w 808720"/>
                  <a:gd name="connsiteY5005" fmla="*/ 9246 h 1047182"/>
                  <a:gd name="connsiteX5006" fmla="*/ 520201 w 808720"/>
                  <a:gd name="connsiteY5006" fmla="*/ 9162 h 1047182"/>
                  <a:gd name="connsiteX5007" fmla="*/ 519892 w 808720"/>
                  <a:gd name="connsiteY5007" fmla="*/ 9378 h 1047182"/>
                  <a:gd name="connsiteX5008" fmla="*/ 518744 w 808720"/>
                  <a:gd name="connsiteY5008" fmla="*/ 9857 h 1047182"/>
                  <a:gd name="connsiteX5009" fmla="*/ 517959 w 808720"/>
                  <a:gd name="connsiteY5009" fmla="*/ 9562 h 1047182"/>
                  <a:gd name="connsiteX5010" fmla="*/ 476858 w 808720"/>
                  <a:gd name="connsiteY5010" fmla="*/ 9147 h 1047182"/>
                  <a:gd name="connsiteX5011" fmla="*/ 475049 w 808720"/>
                  <a:gd name="connsiteY5011" fmla="*/ 9337 h 1047182"/>
                  <a:gd name="connsiteX5012" fmla="*/ 474256 w 808720"/>
                  <a:gd name="connsiteY5012" fmla="*/ 9373 h 1047182"/>
                  <a:gd name="connsiteX5013" fmla="*/ 473794 w 808720"/>
                  <a:gd name="connsiteY5013" fmla="*/ 9328 h 1047182"/>
                  <a:gd name="connsiteX5014" fmla="*/ 471835 w 808720"/>
                  <a:gd name="connsiteY5014" fmla="*/ 9141 h 1047182"/>
                  <a:gd name="connsiteX5015" fmla="*/ 472931 w 808720"/>
                  <a:gd name="connsiteY5015" fmla="*/ 9246 h 1047182"/>
                  <a:gd name="connsiteX5016" fmla="*/ 471287 w 808720"/>
                  <a:gd name="connsiteY5016" fmla="*/ 9312 h 1047182"/>
                  <a:gd name="connsiteX5017" fmla="*/ 470757 w 808720"/>
                  <a:gd name="connsiteY5017" fmla="*/ 9262 h 1047182"/>
                  <a:gd name="connsiteX5018" fmla="*/ 428015 w 808720"/>
                  <a:gd name="connsiteY5018" fmla="*/ 9140 h 1047182"/>
                  <a:gd name="connsiteX5019" fmla="*/ 428254 w 808720"/>
                  <a:gd name="connsiteY5019" fmla="*/ 9149 h 1047182"/>
                  <a:gd name="connsiteX5020" fmla="*/ 426972 w 808720"/>
                  <a:gd name="connsiteY5020" fmla="*/ 9281 h 1047182"/>
                  <a:gd name="connsiteX5021" fmla="*/ 470503 w 808720"/>
                  <a:gd name="connsiteY5021" fmla="*/ 9139 h 1047182"/>
                  <a:gd name="connsiteX5022" fmla="*/ 470181 w 808720"/>
                  <a:gd name="connsiteY5022" fmla="*/ 9207 h 1047182"/>
                  <a:gd name="connsiteX5023" fmla="*/ 469979 w 808720"/>
                  <a:gd name="connsiteY5023" fmla="*/ 9188 h 1047182"/>
                  <a:gd name="connsiteX5024" fmla="*/ 529146 w 808720"/>
                  <a:gd name="connsiteY5024" fmla="*/ 9138 h 1047182"/>
                  <a:gd name="connsiteX5025" fmla="*/ 529352 w 808720"/>
                  <a:gd name="connsiteY5025" fmla="*/ 9228 h 1047182"/>
                  <a:gd name="connsiteX5026" fmla="*/ 529056 w 808720"/>
                  <a:gd name="connsiteY5026" fmla="*/ 9376 h 1047182"/>
                  <a:gd name="connsiteX5027" fmla="*/ 528789 w 808720"/>
                  <a:gd name="connsiteY5027" fmla="*/ 9253 h 1047182"/>
                  <a:gd name="connsiteX5028" fmla="*/ 529039 w 808720"/>
                  <a:gd name="connsiteY5028" fmla="*/ 9157 h 1047182"/>
                  <a:gd name="connsiteX5029" fmla="*/ 487303 w 808720"/>
                  <a:gd name="connsiteY5029" fmla="*/ 9134 h 1047182"/>
                  <a:gd name="connsiteX5030" fmla="*/ 486174 w 808720"/>
                  <a:gd name="connsiteY5030" fmla="*/ 9540 h 1047182"/>
                  <a:gd name="connsiteX5031" fmla="*/ 483651 w 808720"/>
                  <a:gd name="connsiteY5031" fmla="*/ 9919 h 1047182"/>
                  <a:gd name="connsiteX5032" fmla="*/ 482214 w 808720"/>
                  <a:gd name="connsiteY5032" fmla="*/ 10134 h 1047182"/>
                  <a:gd name="connsiteX5033" fmla="*/ 480497 w 808720"/>
                  <a:gd name="connsiteY5033" fmla="*/ 9970 h 1047182"/>
                  <a:gd name="connsiteX5034" fmla="*/ 481040 w 808720"/>
                  <a:gd name="connsiteY5034" fmla="*/ 9842 h 1047182"/>
                  <a:gd name="connsiteX5035" fmla="*/ 481101 w 808720"/>
                  <a:gd name="connsiteY5035" fmla="*/ 9835 h 1047182"/>
                  <a:gd name="connsiteX5036" fmla="*/ 427772 w 808720"/>
                  <a:gd name="connsiteY5036" fmla="*/ 9130 h 1047182"/>
                  <a:gd name="connsiteX5037" fmla="*/ 427995 w 808720"/>
                  <a:gd name="connsiteY5037" fmla="*/ 9139 h 1047182"/>
                  <a:gd name="connsiteX5038" fmla="*/ 426928 w 808720"/>
                  <a:gd name="connsiteY5038" fmla="*/ 9286 h 1047182"/>
                  <a:gd name="connsiteX5039" fmla="*/ 426711 w 808720"/>
                  <a:gd name="connsiteY5039" fmla="*/ 9308 h 1047182"/>
                  <a:gd name="connsiteX5040" fmla="*/ 531860 w 808720"/>
                  <a:gd name="connsiteY5040" fmla="*/ 9130 h 1047182"/>
                  <a:gd name="connsiteX5041" fmla="*/ 531935 w 808720"/>
                  <a:gd name="connsiteY5041" fmla="*/ 9157 h 1047182"/>
                  <a:gd name="connsiteX5042" fmla="*/ 531817 w 808720"/>
                  <a:gd name="connsiteY5042" fmla="*/ 9228 h 1047182"/>
                  <a:gd name="connsiteX5043" fmla="*/ 531748 w 808720"/>
                  <a:gd name="connsiteY5043" fmla="*/ 9191 h 1047182"/>
                  <a:gd name="connsiteX5044" fmla="*/ 529110 w 808720"/>
                  <a:gd name="connsiteY5044" fmla="*/ 9123 h 1047182"/>
                  <a:gd name="connsiteX5045" fmla="*/ 529119 w 808720"/>
                  <a:gd name="connsiteY5045" fmla="*/ 9126 h 1047182"/>
                  <a:gd name="connsiteX5046" fmla="*/ 529039 w 808720"/>
                  <a:gd name="connsiteY5046" fmla="*/ 9157 h 1047182"/>
                  <a:gd name="connsiteX5047" fmla="*/ 528708 w 808720"/>
                  <a:gd name="connsiteY5047" fmla="*/ 9215 h 1047182"/>
                  <a:gd name="connsiteX5048" fmla="*/ 528673 w 808720"/>
                  <a:gd name="connsiteY5048" fmla="*/ 9199 h 1047182"/>
                  <a:gd name="connsiteX5049" fmla="*/ 460160 w 808720"/>
                  <a:gd name="connsiteY5049" fmla="*/ 9120 h 1047182"/>
                  <a:gd name="connsiteX5050" fmla="*/ 460047 w 808720"/>
                  <a:gd name="connsiteY5050" fmla="*/ 9149 h 1047182"/>
                  <a:gd name="connsiteX5051" fmla="*/ 459961 w 808720"/>
                  <a:gd name="connsiteY5051" fmla="*/ 9170 h 1047182"/>
                  <a:gd name="connsiteX5052" fmla="*/ 458662 w 808720"/>
                  <a:gd name="connsiteY5052" fmla="*/ 9218 h 1047182"/>
                  <a:gd name="connsiteX5053" fmla="*/ 459833 w 808720"/>
                  <a:gd name="connsiteY5053" fmla="*/ 9142 h 1047182"/>
                  <a:gd name="connsiteX5054" fmla="*/ 523240 w 808720"/>
                  <a:gd name="connsiteY5054" fmla="*/ 9111 h 1047182"/>
                  <a:gd name="connsiteX5055" fmla="*/ 521915 w 808720"/>
                  <a:gd name="connsiteY5055" fmla="*/ 9906 h 1047182"/>
                  <a:gd name="connsiteX5056" fmla="*/ 520386 w 808720"/>
                  <a:gd name="connsiteY5056" fmla="*/ 10238 h 1047182"/>
                  <a:gd name="connsiteX5057" fmla="*/ 520647 w 808720"/>
                  <a:gd name="connsiteY5057" fmla="*/ 9978 h 1047182"/>
                  <a:gd name="connsiteX5058" fmla="*/ 520706 w 808720"/>
                  <a:gd name="connsiteY5058" fmla="*/ 9918 h 1047182"/>
                  <a:gd name="connsiteX5059" fmla="*/ 521484 w 808720"/>
                  <a:gd name="connsiteY5059" fmla="*/ 9477 h 1047182"/>
                  <a:gd name="connsiteX5060" fmla="*/ 522213 w 808720"/>
                  <a:gd name="connsiteY5060" fmla="*/ 9325 h 1047182"/>
                  <a:gd name="connsiteX5061" fmla="*/ 502714 w 808720"/>
                  <a:gd name="connsiteY5061" fmla="*/ 9110 h 1047182"/>
                  <a:gd name="connsiteX5062" fmla="*/ 503056 w 808720"/>
                  <a:gd name="connsiteY5062" fmla="*/ 9190 h 1047182"/>
                  <a:gd name="connsiteX5063" fmla="*/ 502136 w 808720"/>
                  <a:gd name="connsiteY5063" fmla="*/ 9373 h 1047182"/>
                  <a:gd name="connsiteX5064" fmla="*/ 518629 w 808720"/>
                  <a:gd name="connsiteY5064" fmla="*/ 9106 h 1047182"/>
                  <a:gd name="connsiteX5065" fmla="*/ 518005 w 808720"/>
                  <a:gd name="connsiteY5065" fmla="*/ 9419 h 1047182"/>
                  <a:gd name="connsiteX5066" fmla="*/ 517702 w 808720"/>
                  <a:gd name="connsiteY5066" fmla="*/ 9466 h 1047182"/>
                  <a:gd name="connsiteX5067" fmla="*/ 517391 w 808720"/>
                  <a:gd name="connsiteY5067" fmla="*/ 9350 h 1047182"/>
                  <a:gd name="connsiteX5068" fmla="*/ 517200 w 808720"/>
                  <a:gd name="connsiteY5068" fmla="*/ 9278 h 1047182"/>
                  <a:gd name="connsiteX5069" fmla="*/ 517790 w 808720"/>
                  <a:gd name="connsiteY5069" fmla="*/ 9207 h 1047182"/>
                  <a:gd name="connsiteX5070" fmla="*/ 469109 w 808720"/>
                  <a:gd name="connsiteY5070" fmla="*/ 9106 h 1047182"/>
                  <a:gd name="connsiteX5071" fmla="*/ 469979 w 808720"/>
                  <a:gd name="connsiteY5071" fmla="*/ 9188 h 1047182"/>
                  <a:gd name="connsiteX5072" fmla="*/ 467711 w 808720"/>
                  <a:gd name="connsiteY5072" fmla="*/ 9399 h 1047182"/>
                  <a:gd name="connsiteX5073" fmla="*/ 466628 w 808720"/>
                  <a:gd name="connsiteY5073" fmla="*/ 9500 h 1047182"/>
                  <a:gd name="connsiteX5074" fmla="*/ 465336 w 808720"/>
                  <a:gd name="connsiteY5074" fmla="*/ 9551 h 1047182"/>
                  <a:gd name="connsiteX5075" fmla="*/ 466862 w 808720"/>
                  <a:gd name="connsiteY5075" fmla="*/ 9371 h 1047182"/>
                  <a:gd name="connsiteX5076" fmla="*/ 438482 w 808720"/>
                  <a:gd name="connsiteY5076" fmla="*/ 9104 h 1047182"/>
                  <a:gd name="connsiteX5077" fmla="*/ 437024 w 808720"/>
                  <a:gd name="connsiteY5077" fmla="*/ 9495 h 1047182"/>
                  <a:gd name="connsiteX5078" fmla="*/ 435804 w 808720"/>
                  <a:gd name="connsiteY5078" fmla="*/ 9447 h 1047182"/>
                  <a:gd name="connsiteX5079" fmla="*/ 527875 w 808720"/>
                  <a:gd name="connsiteY5079" fmla="*/ 9098 h 1047182"/>
                  <a:gd name="connsiteX5080" fmla="*/ 528064 w 808720"/>
                  <a:gd name="connsiteY5080" fmla="*/ 9194 h 1047182"/>
                  <a:gd name="connsiteX5081" fmla="*/ 527821 w 808720"/>
                  <a:gd name="connsiteY5081" fmla="*/ 9139 h 1047182"/>
                  <a:gd name="connsiteX5082" fmla="*/ 525687 w 808720"/>
                  <a:gd name="connsiteY5082" fmla="*/ 9086 h 1047182"/>
                  <a:gd name="connsiteX5083" fmla="*/ 525547 w 808720"/>
                  <a:gd name="connsiteY5083" fmla="*/ 9314 h 1047182"/>
                  <a:gd name="connsiteX5084" fmla="*/ 525209 w 808720"/>
                  <a:gd name="connsiteY5084" fmla="*/ 9603 h 1047182"/>
                  <a:gd name="connsiteX5085" fmla="*/ 524431 w 808720"/>
                  <a:gd name="connsiteY5085" fmla="*/ 9359 h 1047182"/>
                  <a:gd name="connsiteX5086" fmla="*/ 525829 w 808720"/>
                  <a:gd name="connsiteY5086" fmla="*/ 9072 h 1047182"/>
                  <a:gd name="connsiteX5087" fmla="*/ 526010 w 808720"/>
                  <a:gd name="connsiteY5087" fmla="*/ 9092 h 1047182"/>
                  <a:gd name="connsiteX5088" fmla="*/ 525490 w 808720"/>
                  <a:gd name="connsiteY5088" fmla="*/ 9692 h 1047182"/>
                  <a:gd name="connsiteX5089" fmla="*/ 525343 w 808720"/>
                  <a:gd name="connsiteY5089" fmla="*/ 9646 h 1047182"/>
                  <a:gd name="connsiteX5090" fmla="*/ 525547 w 808720"/>
                  <a:gd name="connsiteY5090" fmla="*/ 9314 h 1047182"/>
                  <a:gd name="connsiteX5091" fmla="*/ 493668 w 808720"/>
                  <a:gd name="connsiteY5091" fmla="*/ 9067 h 1047182"/>
                  <a:gd name="connsiteX5092" fmla="*/ 493653 w 808720"/>
                  <a:gd name="connsiteY5092" fmla="*/ 9077 h 1047182"/>
                  <a:gd name="connsiteX5093" fmla="*/ 491178 w 808720"/>
                  <a:gd name="connsiteY5093" fmla="*/ 9811 h 1047182"/>
                  <a:gd name="connsiteX5094" fmla="*/ 489287 w 808720"/>
                  <a:gd name="connsiteY5094" fmla="*/ 10102 h 1047182"/>
                  <a:gd name="connsiteX5095" fmla="*/ 487123 w 808720"/>
                  <a:gd name="connsiteY5095" fmla="*/ 10435 h 1047182"/>
                  <a:gd name="connsiteX5096" fmla="*/ 487329 w 808720"/>
                  <a:gd name="connsiteY5096" fmla="*/ 10372 h 1047182"/>
                  <a:gd name="connsiteX5097" fmla="*/ 488554 w 808720"/>
                  <a:gd name="connsiteY5097" fmla="*/ 10078 h 1047182"/>
                  <a:gd name="connsiteX5098" fmla="*/ 489737 w 808720"/>
                  <a:gd name="connsiteY5098" fmla="*/ 9795 h 1047182"/>
                  <a:gd name="connsiteX5099" fmla="*/ 523481 w 808720"/>
                  <a:gd name="connsiteY5099" fmla="*/ 9061 h 1047182"/>
                  <a:gd name="connsiteX5100" fmla="*/ 523691 w 808720"/>
                  <a:gd name="connsiteY5100" fmla="*/ 9126 h 1047182"/>
                  <a:gd name="connsiteX5101" fmla="*/ 523309 w 808720"/>
                  <a:gd name="connsiteY5101" fmla="*/ 9508 h 1047182"/>
                  <a:gd name="connsiteX5102" fmla="*/ 522859 w 808720"/>
                  <a:gd name="connsiteY5102" fmla="*/ 9701 h 1047182"/>
                  <a:gd name="connsiteX5103" fmla="*/ 522246 w 808720"/>
                  <a:gd name="connsiteY5103" fmla="*/ 9834 h 1047182"/>
                  <a:gd name="connsiteX5104" fmla="*/ 523392 w 808720"/>
                  <a:gd name="connsiteY5104" fmla="*/ 9079 h 1047182"/>
                  <a:gd name="connsiteX5105" fmla="*/ 481274 w 808720"/>
                  <a:gd name="connsiteY5105" fmla="*/ 9061 h 1047182"/>
                  <a:gd name="connsiteX5106" fmla="*/ 476518 w 808720"/>
                  <a:gd name="connsiteY5106" fmla="*/ 9589 h 1047182"/>
                  <a:gd name="connsiteX5107" fmla="*/ 476444 w 808720"/>
                  <a:gd name="connsiteY5107" fmla="*/ 9582 h 1047182"/>
                  <a:gd name="connsiteX5108" fmla="*/ 477716 w 808720"/>
                  <a:gd name="connsiteY5108" fmla="*/ 9219 h 1047182"/>
                  <a:gd name="connsiteX5109" fmla="*/ 525704 w 808720"/>
                  <a:gd name="connsiteY5109" fmla="*/ 9058 h 1047182"/>
                  <a:gd name="connsiteX5110" fmla="*/ 525778 w 808720"/>
                  <a:gd name="connsiteY5110" fmla="*/ 9066 h 1047182"/>
                  <a:gd name="connsiteX5111" fmla="*/ 525687 w 808720"/>
                  <a:gd name="connsiteY5111" fmla="*/ 9086 h 1047182"/>
                  <a:gd name="connsiteX5112" fmla="*/ 493719 w 808720"/>
                  <a:gd name="connsiteY5112" fmla="*/ 9057 h 1047182"/>
                  <a:gd name="connsiteX5113" fmla="*/ 493714 w 808720"/>
                  <a:gd name="connsiteY5113" fmla="*/ 9059 h 1047182"/>
                  <a:gd name="connsiteX5114" fmla="*/ 493668 w 808720"/>
                  <a:gd name="connsiteY5114" fmla="*/ 9067 h 1047182"/>
                  <a:gd name="connsiteX5115" fmla="*/ 493677 w 808720"/>
                  <a:gd name="connsiteY5115" fmla="*/ 9061 h 1047182"/>
                  <a:gd name="connsiteX5116" fmla="*/ 470914 w 808720"/>
                  <a:gd name="connsiteY5116" fmla="*/ 9053 h 1047182"/>
                  <a:gd name="connsiteX5117" fmla="*/ 471171 w 808720"/>
                  <a:gd name="connsiteY5117" fmla="*/ 9078 h 1047182"/>
                  <a:gd name="connsiteX5118" fmla="*/ 470503 w 808720"/>
                  <a:gd name="connsiteY5118" fmla="*/ 9139 h 1047182"/>
                  <a:gd name="connsiteX5119" fmla="*/ 525855 w 808720"/>
                  <a:gd name="connsiteY5119" fmla="*/ 9049 h 1047182"/>
                  <a:gd name="connsiteX5120" fmla="*/ 525829 w 808720"/>
                  <a:gd name="connsiteY5120" fmla="*/ 9072 h 1047182"/>
                  <a:gd name="connsiteX5121" fmla="*/ 525778 w 808720"/>
                  <a:gd name="connsiteY5121" fmla="*/ 9066 h 1047182"/>
                  <a:gd name="connsiteX5122" fmla="*/ 520365 w 808720"/>
                  <a:gd name="connsiteY5122" fmla="*/ 9047 h 1047182"/>
                  <a:gd name="connsiteX5123" fmla="*/ 520295 w 808720"/>
                  <a:gd name="connsiteY5123" fmla="*/ 9096 h 1047182"/>
                  <a:gd name="connsiteX5124" fmla="*/ 517827 w 808720"/>
                  <a:gd name="connsiteY5124" fmla="*/ 9507 h 1047182"/>
                  <a:gd name="connsiteX5125" fmla="*/ 518005 w 808720"/>
                  <a:gd name="connsiteY5125" fmla="*/ 9419 h 1047182"/>
                  <a:gd name="connsiteX5126" fmla="*/ 418528 w 808720"/>
                  <a:gd name="connsiteY5126" fmla="*/ 9038 h 1047182"/>
                  <a:gd name="connsiteX5127" fmla="*/ 415540 w 808720"/>
                  <a:gd name="connsiteY5127" fmla="*/ 9475 h 1047182"/>
                  <a:gd name="connsiteX5128" fmla="*/ 407074 w 808720"/>
                  <a:gd name="connsiteY5128" fmla="*/ 10056 h 1047182"/>
                  <a:gd name="connsiteX5129" fmla="*/ 351149 w 808720"/>
                  <a:gd name="connsiteY5129" fmla="*/ 17184 h 1047182"/>
                  <a:gd name="connsiteX5130" fmla="*/ 404058 w 808720"/>
                  <a:gd name="connsiteY5130" fmla="*/ 10056 h 1047182"/>
                  <a:gd name="connsiteX5131" fmla="*/ 523378 w 808720"/>
                  <a:gd name="connsiteY5131" fmla="*/ 9028 h 1047182"/>
                  <a:gd name="connsiteX5132" fmla="*/ 523440 w 808720"/>
                  <a:gd name="connsiteY5132" fmla="*/ 9048 h 1047182"/>
                  <a:gd name="connsiteX5133" fmla="*/ 523392 w 808720"/>
                  <a:gd name="connsiteY5133" fmla="*/ 9079 h 1047182"/>
                  <a:gd name="connsiteX5134" fmla="*/ 523240 w 808720"/>
                  <a:gd name="connsiteY5134" fmla="*/ 9111 h 1047182"/>
                  <a:gd name="connsiteX5135" fmla="*/ 478389 w 808720"/>
                  <a:gd name="connsiteY5135" fmla="*/ 9026 h 1047182"/>
                  <a:gd name="connsiteX5136" fmla="*/ 478255 w 808720"/>
                  <a:gd name="connsiteY5136" fmla="*/ 9065 h 1047182"/>
                  <a:gd name="connsiteX5137" fmla="*/ 476858 w 808720"/>
                  <a:gd name="connsiteY5137" fmla="*/ 9147 h 1047182"/>
                  <a:gd name="connsiteX5138" fmla="*/ 477771 w 808720"/>
                  <a:gd name="connsiteY5138" fmla="*/ 9051 h 1047182"/>
                  <a:gd name="connsiteX5139" fmla="*/ 520752 w 808720"/>
                  <a:gd name="connsiteY5139" fmla="*/ 9020 h 1047182"/>
                  <a:gd name="connsiteX5140" fmla="*/ 520569 w 808720"/>
                  <a:gd name="connsiteY5140" fmla="*/ 9096 h 1047182"/>
                  <a:gd name="connsiteX5141" fmla="*/ 520201 w 808720"/>
                  <a:gd name="connsiteY5141" fmla="*/ 9162 h 1047182"/>
                  <a:gd name="connsiteX5142" fmla="*/ 520295 w 808720"/>
                  <a:gd name="connsiteY5142" fmla="*/ 9096 h 1047182"/>
                  <a:gd name="connsiteX5143" fmla="*/ 428904 w 808720"/>
                  <a:gd name="connsiteY5143" fmla="*/ 9019 h 1047182"/>
                  <a:gd name="connsiteX5144" fmla="*/ 428015 w 808720"/>
                  <a:gd name="connsiteY5144" fmla="*/ 9140 h 1047182"/>
                  <a:gd name="connsiteX5145" fmla="*/ 427995 w 808720"/>
                  <a:gd name="connsiteY5145" fmla="*/ 9139 h 1047182"/>
                  <a:gd name="connsiteX5146" fmla="*/ 428776 w 808720"/>
                  <a:gd name="connsiteY5146" fmla="*/ 9032 h 1047182"/>
                  <a:gd name="connsiteX5147" fmla="*/ 464408 w 808720"/>
                  <a:gd name="connsiteY5147" fmla="*/ 9006 h 1047182"/>
                  <a:gd name="connsiteX5148" fmla="*/ 463412 w 808720"/>
                  <a:gd name="connsiteY5148" fmla="*/ 9206 h 1047182"/>
                  <a:gd name="connsiteX5149" fmla="*/ 462920 w 808720"/>
                  <a:gd name="connsiteY5149" fmla="*/ 9243 h 1047182"/>
                  <a:gd name="connsiteX5150" fmla="*/ 458271 w 808720"/>
                  <a:gd name="connsiteY5150" fmla="*/ 9593 h 1047182"/>
                  <a:gd name="connsiteX5151" fmla="*/ 459961 w 808720"/>
                  <a:gd name="connsiteY5151" fmla="*/ 9170 h 1047182"/>
                  <a:gd name="connsiteX5152" fmla="*/ 460310 w 808720"/>
                  <a:gd name="connsiteY5152" fmla="*/ 9157 h 1047182"/>
                  <a:gd name="connsiteX5153" fmla="*/ 529804 w 808720"/>
                  <a:gd name="connsiteY5153" fmla="*/ 9001 h 1047182"/>
                  <a:gd name="connsiteX5154" fmla="*/ 529740 w 808720"/>
                  <a:gd name="connsiteY5154" fmla="*/ 9034 h 1047182"/>
                  <a:gd name="connsiteX5155" fmla="*/ 529146 w 808720"/>
                  <a:gd name="connsiteY5155" fmla="*/ 9138 h 1047182"/>
                  <a:gd name="connsiteX5156" fmla="*/ 529119 w 808720"/>
                  <a:gd name="connsiteY5156" fmla="*/ 9126 h 1047182"/>
                  <a:gd name="connsiteX5157" fmla="*/ 529143 w 808720"/>
                  <a:gd name="connsiteY5157" fmla="*/ 9117 h 1047182"/>
                  <a:gd name="connsiteX5158" fmla="*/ 466278 w 808720"/>
                  <a:gd name="connsiteY5158" fmla="*/ 8990 h 1047182"/>
                  <a:gd name="connsiteX5159" fmla="*/ 465625 w 808720"/>
                  <a:gd name="connsiteY5159" fmla="*/ 9331 h 1047182"/>
                  <a:gd name="connsiteX5160" fmla="*/ 465192 w 808720"/>
                  <a:gd name="connsiteY5160" fmla="*/ 9557 h 1047182"/>
                  <a:gd name="connsiteX5161" fmla="*/ 460764 w 808720"/>
                  <a:gd name="connsiteY5161" fmla="*/ 9735 h 1047182"/>
                  <a:gd name="connsiteX5162" fmla="*/ 463184 w 808720"/>
                  <a:gd name="connsiteY5162" fmla="*/ 9251 h 1047182"/>
                  <a:gd name="connsiteX5163" fmla="*/ 463412 w 808720"/>
                  <a:gd name="connsiteY5163" fmla="*/ 9206 h 1047182"/>
                  <a:gd name="connsiteX5164" fmla="*/ 482952 w 808720"/>
                  <a:gd name="connsiteY5164" fmla="*/ 8986 h 1047182"/>
                  <a:gd name="connsiteX5165" fmla="*/ 480764 w 808720"/>
                  <a:gd name="connsiteY5165" fmla="*/ 9288 h 1047182"/>
                  <a:gd name="connsiteX5166" fmla="*/ 481900 w 808720"/>
                  <a:gd name="connsiteY5166" fmla="*/ 9049 h 1047182"/>
                  <a:gd name="connsiteX5167" fmla="*/ 481996 w 808720"/>
                  <a:gd name="connsiteY5167" fmla="*/ 9029 h 1047182"/>
                  <a:gd name="connsiteX5168" fmla="*/ 482153 w 808720"/>
                  <a:gd name="connsiteY5168" fmla="*/ 9022 h 1047182"/>
                  <a:gd name="connsiteX5169" fmla="*/ 444420 w 808720"/>
                  <a:gd name="connsiteY5169" fmla="*/ 8977 h 1047182"/>
                  <a:gd name="connsiteX5170" fmla="*/ 443865 w 808720"/>
                  <a:gd name="connsiteY5170" fmla="*/ 9085 h 1047182"/>
                  <a:gd name="connsiteX5171" fmla="*/ 439887 w 808720"/>
                  <a:gd name="connsiteY5171" fmla="*/ 9607 h 1047182"/>
                  <a:gd name="connsiteX5172" fmla="*/ 439847 w 808720"/>
                  <a:gd name="connsiteY5172" fmla="*/ 9606 h 1047182"/>
                  <a:gd name="connsiteX5173" fmla="*/ 441072 w 808720"/>
                  <a:gd name="connsiteY5173" fmla="*/ 9426 h 1047182"/>
                  <a:gd name="connsiteX5174" fmla="*/ 445986 w 808720"/>
                  <a:gd name="connsiteY5174" fmla="*/ 8974 h 1047182"/>
                  <a:gd name="connsiteX5175" fmla="*/ 444266 w 808720"/>
                  <a:gd name="connsiteY5175" fmla="*/ 9558 h 1047182"/>
                  <a:gd name="connsiteX5176" fmla="*/ 443013 w 808720"/>
                  <a:gd name="connsiteY5176" fmla="*/ 9731 h 1047182"/>
                  <a:gd name="connsiteX5177" fmla="*/ 440962 w 808720"/>
                  <a:gd name="connsiteY5177" fmla="*/ 9650 h 1047182"/>
                  <a:gd name="connsiteX5178" fmla="*/ 441992 w 808720"/>
                  <a:gd name="connsiteY5178" fmla="*/ 9450 h 1047182"/>
                  <a:gd name="connsiteX5179" fmla="*/ 530164 w 808720"/>
                  <a:gd name="connsiteY5179" fmla="*/ 8959 h 1047182"/>
                  <a:gd name="connsiteX5180" fmla="*/ 531221 w 808720"/>
                  <a:gd name="connsiteY5180" fmla="*/ 9479 h 1047182"/>
                  <a:gd name="connsiteX5181" fmla="*/ 530937 w 808720"/>
                  <a:gd name="connsiteY5181" fmla="*/ 9634 h 1047182"/>
                  <a:gd name="connsiteX5182" fmla="*/ 530065 w 808720"/>
                  <a:gd name="connsiteY5182" fmla="*/ 9538 h 1047182"/>
                  <a:gd name="connsiteX5183" fmla="*/ 529352 w 808720"/>
                  <a:gd name="connsiteY5183" fmla="*/ 9228 h 1047182"/>
                  <a:gd name="connsiteX5184" fmla="*/ 529740 w 808720"/>
                  <a:gd name="connsiteY5184" fmla="*/ 9034 h 1047182"/>
                  <a:gd name="connsiteX5185" fmla="*/ 516302 w 808720"/>
                  <a:gd name="connsiteY5185" fmla="*/ 8942 h 1047182"/>
                  <a:gd name="connsiteX5186" fmla="*/ 517200 w 808720"/>
                  <a:gd name="connsiteY5186" fmla="*/ 9278 h 1047182"/>
                  <a:gd name="connsiteX5187" fmla="*/ 508085 w 808720"/>
                  <a:gd name="connsiteY5187" fmla="*/ 10375 h 1047182"/>
                  <a:gd name="connsiteX5188" fmla="*/ 507399 w 808720"/>
                  <a:gd name="connsiteY5188" fmla="*/ 10214 h 1047182"/>
                  <a:gd name="connsiteX5189" fmla="*/ 528096 w 808720"/>
                  <a:gd name="connsiteY5189" fmla="*/ 8933 h 1047182"/>
                  <a:gd name="connsiteX5190" fmla="*/ 528383 w 808720"/>
                  <a:gd name="connsiteY5190" fmla="*/ 9065 h 1047182"/>
                  <a:gd name="connsiteX5191" fmla="*/ 528273 w 808720"/>
                  <a:gd name="connsiteY5191" fmla="*/ 9242 h 1047182"/>
                  <a:gd name="connsiteX5192" fmla="*/ 528189 w 808720"/>
                  <a:gd name="connsiteY5192" fmla="*/ 9223 h 1047182"/>
                  <a:gd name="connsiteX5193" fmla="*/ 527930 w 808720"/>
                  <a:gd name="connsiteY5193" fmla="*/ 9058 h 1047182"/>
                  <a:gd name="connsiteX5194" fmla="*/ 432794 w 808720"/>
                  <a:gd name="connsiteY5194" fmla="*/ 8929 h 1047182"/>
                  <a:gd name="connsiteX5195" fmla="*/ 430484 w 808720"/>
                  <a:gd name="connsiteY5195" fmla="*/ 9237 h 1047182"/>
                  <a:gd name="connsiteX5196" fmla="*/ 430285 w 808720"/>
                  <a:gd name="connsiteY5196" fmla="*/ 9229 h 1047182"/>
                  <a:gd name="connsiteX5197" fmla="*/ 430688 w 808720"/>
                  <a:gd name="connsiteY5197" fmla="*/ 9161 h 1047182"/>
                  <a:gd name="connsiteX5198" fmla="*/ 482479 w 808720"/>
                  <a:gd name="connsiteY5198" fmla="*/ 8927 h 1047182"/>
                  <a:gd name="connsiteX5199" fmla="*/ 481996 w 808720"/>
                  <a:gd name="connsiteY5199" fmla="*/ 9029 h 1047182"/>
                  <a:gd name="connsiteX5200" fmla="*/ 481274 w 808720"/>
                  <a:gd name="connsiteY5200" fmla="*/ 9061 h 1047182"/>
                  <a:gd name="connsiteX5201" fmla="*/ 521524 w 808720"/>
                  <a:gd name="connsiteY5201" fmla="*/ 8925 h 1047182"/>
                  <a:gd name="connsiteX5202" fmla="*/ 520826 w 808720"/>
                  <a:gd name="connsiteY5202" fmla="*/ 9581 h 1047182"/>
                  <a:gd name="connsiteX5203" fmla="*/ 520554 w 808720"/>
                  <a:gd name="connsiteY5203" fmla="*/ 9670 h 1047182"/>
                  <a:gd name="connsiteX5204" fmla="*/ 519072 w 808720"/>
                  <a:gd name="connsiteY5204" fmla="*/ 9979 h 1047182"/>
                  <a:gd name="connsiteX5205" fmla="*/ 519047 w 808720"/>
                  <a:gd name="connsiteY5205" fmla="*/ 9970 h 1047182"/>
                  <a:gd name="connsiteX5206" fmla="*/ 519892 w 808720"/>
                  <a:gd name="connsiteY5206" fmla="*/ 9378 h 1047182"/>
                  <a:gd name="connsiteX5207" fmla="*/ 520569 w 808720"/>
                  <a:gd name="connsiteY5207" fmla="*/ 9096 h 1047182"/>
                  <a:gd name="connsiteX5208" fmla="*/ 467034 w 808720"/>
                  <a:gd name="connsiteY5208" fmla="*/ 8909 h 1047182"/>
                  <a:gd name="connsiteX5209" fmla="*/ 467172 w 808720"/>
                  <a:gd name="connsiteY5209" fmla="*/ 8922 h 1047182"/>
                  <a:gd name="connsiteX5210" fmla="*/ 466278 w 808720"/>
                  <a:gd name="connsiteY5210" fmla="*/ 8990 h 1047182"/>
                  <a:gd name="connsiteX5211" fmla="*/ 466386 w 808720"/>
                  <a:gd name="connsiteY5211" fmla="*/ 8933 h 1047182"/>
                  <a:gd name="connsiteX5212" fmla="*/ 524257 w 808720"/>
                  <a:gd name="connsiteY5212" fmla="*/ 8899 h 1047182"/>
                  <a:gd name="connsiteX5213" fmla="*/ 524633 w 808720"/>
                  <a:gd name="connsiteY5213" fmla="*/ 8940 h 1047182"/>
                  <a:gd name="connsiteX5214" fmla="*/ 523984 w 808720"/>
                  <a:gd name="connsiteY5214" fmla="*/ 9219 h 1047182"/>
                  <a:gd name="connsiteX5215" fmla="*/ 523691 w 808720"/>
                  <a:gd name="connsiteY5215" fmla="*/ 9126 h 1047182"/>
                  <a:gd name="connsiteX5216" fmla="*/ 523829 w 808720"/>
                  <a:gd name="connsiteY5216" fmla="*/ 8988 h 1047182"/>
                  <a:gd name="connsiteX5217" fmla="*/ 430718 w 808720"/>
                  <a:gd name="connsiteY5217" fmla="*/ 8896 h 1047182"/>
                  <a:gd name="connsiteX5218" fmla="*/ 428691 w 808720"/>
                  <a:gd name="connsiteY5218" fmla="*/ 9167 h 1047182"/>
                  <a:gd name="connsiteX5219" fmla="*/ 428254 w 808720"/>
                  <a:gd name="connsiteY5219" fmla="*/ 9149 h 1047182"/>
                  <a:gd name="connsiteX5220" fmla="*/ 451645 w 808720"/>
                  <a:gd name="connsiteY5220" fmla="*/ 8890 h 1047182"/>
                  <a:gd name="connsiteX5221" fmla="*/ 446955 w 808720"/>
                  <a:gd name="connsiteY5221" fmla="*/ 9650 h 1047182"/>
                  <a:gd name="connsiteX5222" fmla="*/ 443866 w 808720"/>
                  <a:gd name="connsiteY5222" fmla="*/ 9764 h 1047182"/>
                  <a:gd name="connsiteX5223" fmla="*/ 443679 w 808720"/>
                  <a:gd name="connsiteY5223" fmla="*/ 9757 h 1047182"/>
                  <a:gd name="connsiteX5224" fmla="*/ 443808 w 808720"/>
                  <a:gd name="connsiteY5224" fmla="*/ 9713 h 1047182"/>
                  <a:gd name="connsiteX5225" fmla="*/ 445252 w 808720"/>
                  <a:gd name="connsiteY5225" fmla="*/ 9533 h 1047182"/>
                  <a:gd name="connsiteX5226" fmla="*/ 521737 w 808720"/>
                  <a:gd name="connsiteY5226" fmla="*/ 8888 h 1047182"/>
                  <a:gd name="connsiteX5227" fmla="*/ 521148 w 808720"/>
                  <a:gd name="connsiteY5227" fmla="*/ 9476 h 1047182"/>
                  <a:gd name="connsiteX5228" fmla="*/ 521016 w 808720"/>
                  <a:gd name="connsiteY5228" fmla="*/ 9519 h 1047182"/>
                  <a:gd name="connsiteX5229" fmla="*/ 521649 w 808720"/>
                  <a:gd name="connsiteY5229" fmla="*/ 8903 h 1047182"/>
                  <a:gd name="connsiteX5230" fmla="*/ 526661 w 808720"/>
                  <a:gd name="connsiteY5230" fmla="*/ 8874 h 1047182"/>
                  <a:gd name="connsiteX5231" fmla="*/ 527821 w 808720"/>
                  <a:gd name="connsiteY5231" fmla="*/ 9139 h 1047182"/>
                  <a:gd name="connsiteX5232" fmla="*/ 527645 w 808720"/>
                  <a:gd name="connsiteY5232" fmla="*/ 9271 h 1047182"/>
                  <a:gd name="connsiteX5233" fmla="*/ 526010 w 808720"/>
                  <a:gd name="connsiteY5233" fmla="*/ 9092 h 1047182"/>
                  <a:gd name="connsiteX5234" fmla="*/ 526091 w 808720"/>
                  <a:gd name="connsiteY5234" fmla="*/ 8998 h 1047182"/>
                  <a:gd name="connsiteX5235" fmla="*/ 497281 w 808720"/>
                  <a:gd name="connsiteY5235" fmla="*/ 8872 h 1047182"/>
                  <a:gd name="connsiteX5236" fmla="*/ 496289 w 808720"/>
                  <a:gd name="connsiteY5236" fmla="*/ 9229 h 1047182"/>
                  <a:gd name="connsiteX5237" fmla="*/ 496967 w 808720"/>
                  <a:gd name="connsiteY5237" fmla="*/ 8921 h 1047182"/>
                  <a:gd name="connsiteX5238" fmla="*/ 437799 w 808720"/>
                  <a:gd name="connsiteY5238" fmla="*/ 8867 h 1047182"/>
                  <a:gd name="connsiteX5239" fmla="*/ 434116 w 808720"/>
                  <a:gd name="connsiteY5239" fmla="*/ 9380 h 1047182"/>
                  <a:gd name="connsiteX5240" fmla="*/ 433419 w 808720"/>
                  <a:gd name="connsiteY5240" fmla="*/ 9353 h 1047182"/>
                  <a:gd name="connsiteX5241" fmla="*/ 521689 w 808720"/>
                  <a:gd name="connsiteY5241" fmla="*/ 8864 h 1047182"/>
                  <a:gd name="connsiteX5242" fmla="*/ 521649 w 808720"/>
                  <a:gd name="connsiteY5242" fmla="*/ 8903 h 1047182"/>
                  <a:gd name="connsiteX5243" fmla="*/ 521524 w 808720"/>
                  <a:gd name="connsiteY5243" fmla="*/ 8925 h 1047182"/>
                  <a:gd name="connsiteX5244" fmla="*/ 521569 w 808720"/>
                  <a:gd name="connsiteY5244" fmla="*/ 8884 h 1047182"/>
                  <a:gd name="connsiteX5245" fmla="*/ 528510 w 808720"/>
                  <a:gd name="connsiteY5245" fmla="*/ 8862 h 1047182"/>
                  <a:gd name="connsiteX5246" fmla="*/ 528706 w 808720"/>
                  <a:gd name="connsiteY5246" fmla="*/ 8947 h 1047182"/>
                  <a:gd name="connsiteX5247" fmla="*/ 528666 w 808720"/>
                  <a:gd name="connsiteY5247" fmla="*/ 9196 h 1047182"/>
                  <a:gd name="connsiteX5248" fmla="*/ 528383 w 808720"/>
                  <a:gd name="connsiteY5248" fmla="*/ 9065 h 1047182"/>
                  <a:gd name="connsiteX5249" fmla="*/ 482656 w 808720"/>
                  <a:gd name="connsiteY5249" fmla="*/ 8855 h 1047182"/>
                  <a:gd name="connsiteX5250" fmla="*/ 477873 w 808720"/>
                  <a:gd name="connsiteY5250" fmla="*/ 9174 h 1047182"/>
                  <a:gd name="connsiteX5251" fmla="*/ 478255 w 808720"/>
                  <a:gd name="connsiteY5251" fmla="*/ 9065 h 1047182"/>
                  <a:gd name="connsiteX5252" fmla="*/ 479991 w 808720"/>
                  <a:gd name="connsiteY5252" fmla="*/ 8962 h 1047182"/>
                  <a:gd name="connsiteX5253" fmla="*/ 521602 w 808720"/>
                  <a:gd name="connsiteY5253" fmla="*/ 8852 h 1047182"/>
                  <a:gd name="connsiteX5254" fmla="*/ 521569 w 808720"/>
                  <a:gd name="connsiteY5254" fmla="*/ 8884 h 1047182"/>
                  <a:gd name="connsiteX5255" fmla="*/ 520752 w 808720"/>
                  <a:gd name="connsiteY5255" fmla="*/ 9020 h 1047182"/>
                  <a:gd name="connsiteX5256" fmla="*/ 520882 w 808720"/>
                  <a:gd name="connsiteY5256" fmla="*/ 8966 h 1047182"/>
                  <a:gd name="connsiteX5257" fmla="*/ 468752 w 808720"/>
                  <a:gd name="connsiteY5257" fmla="*/ 8846 h 1047182"/>
                  <a:gd name="connsiteX5258" fmla="*/ 470165 w 808720"/>
                  <a:gd name="connsiteY5258" fmla="*/ 8981 h 1047182"/>
                  <a:gd name="connsiteX5259" fmla="*/ 469109 w 808720"/>
                  <a:gd name="connsiteY5259" fmla="*/ 9106 h 1047182"/>
                  <a:gd name="connsiteX5260" fmla="*/ 467172 w 808720"/>
                  <a:gd name="connsiteY5260" fmla="*/ 8922 h 1047182"/>
                  <a:gd name="connsiteX5261" fmla="*/ 467644 w 808720"/>
                  <a:gd name="connsiteY5261" fmla="*/ 8887 h 1047182"/>
                  <a:gd name="connsiteX5262" fmla="*/ 431101 w 808720"/>
                  <a:gd name="connsiteY5262" fmla="*/ 8844 h 1047182"/>
                  <a:gd name="connsiteX5263" fmla="*/ 430930 w 808720"/>
                  <a:gd name="connsiteY5263" fmla="*/ 8874 h 1047182"/>
                  <a:gd name="connsiteX5264" fmla="*/ 430718 w 808720"/>
                  <a:gd name="connsiteY5264" fmla="*/ 8896 h 1047182"/>
                  <a:gd name="connsiteX5265" fmla="*/ 523750 w 808720"/>
                  <a:gd name="connsiteY5265" fmla="*/ 8843 h 1047182"/>
                  <a:gd name="connsiteX5266" fmla="*/ 523952 w 808720"/>
                  <a:gd name="connsiteY5266" fmla="*/ 8865 h 1047182"/>
                  <a:gd name="connsiteX5267" fmla="*/ 523829 w 808720"/>
                  <a:gd name="connsiteY5267" fmla="*/ 8988 h 1047182"/>
                  <a:gd name="connsiteX5268" fmla="*/ 523481 w 808720"/>
                  <a:gd name="connsiteY5268" fmla="*/ 9061 h 1047182"/>
                  <a:gd name="connsiteX5269" fmla="*/ 523440 w 808720"/>
                  <a:gd name="connsiteY5269" fmla="*/ 9048 h 1047182"/>
                  <a:gd name="connsiteX5270" fmla="*/ 482897 w 808720"/>
                  <a:gd name="connsiteY5270" fmla="*/ 8839 h 1047182"/>
                  <a:gd name="connsiteX5271" fmla="*/ 482860 w 808720"/>
                  <a:gd name="connsiteY5271" fmla="*/ 8847 h 1047182"/>
                  <a:gd name="connsiteX5272" fmla="*/ 482656 w 808720"/>
                  <a:gd name="connsiteY5272" fmla="*/ 8855 h 1047182"/>
                  <a:gd name="connsiteX5273" fmla="*/ 483393 w 808720"/>
                  <a:gd name="connsiteY5273" fmla="*/ 8825 h 1047182"/>
                  <a:gd name="connsiteX5274" fmla="*/ 482479 w 808720"/>
                  <a:gd name="connsiteY5274" fmla="*/ 8927 h 1047182"/>
                  <a:gd name="connsiteX5275" fmla="*/ 482860 w 808720"/>
                  <a:gd name="connsiteY5275" fmla="*/ 8847 h 1047182"/>
                  <a:gd name="connsiteX5276" fmla="*/ 431273 w 808720"/>
                  <a:gd name="connsiteY5276" fmla="*/ 8821 h 1047182"/>
                  <a:gd name="connsiteX5277" fmla="*/ 431101 w 808720"/>
                  <a:gd name="connsiteY5277" fmla="*/ 8844 h 1047182"/>
                  <a:gd name="connsiteX5278" fmla="*/ 431233 w 808720"/>
                  <a:gd name="connsiteY5278" fmla="*/ 8822 h 1047182"/>
                  <a:gd name="connsiteX5279" fmla="*/ 521804 w 808720"/>
                  <a:gd name="connsiteY5279" fmla="*/ 8820 h 1047182"/>
                  <a:gd name="connsiteX5280" fmla="*/ 521775 w 808720"/>
                  <a:gd name="connsiteY5280" fmla="*/ 8849 h 1047182"/>
                  <a:gd name="connsiteX5281" fmla="*/ 521689 w 808720"/>
                  <a:gd name="connsiteY5281" fmla="*/ 8864 h 1047182"/>
                  <a:gd name="connsiteX5282" fmla="*/ 521720 w 808720"/>
                  <a:gd name="connsiteY5282" fmla="*/ 8834 h 1047182"/>
                  <a:gd name="connsiteX5283" fmla="*/ 486924 w 808720"/>
                  <a:gd name="connsiteY5283" fmla="*/ 8810 h 1047182"/>
                  <a:gd name="connsiteX5284" fmla="*/ 486024 w 808720"/>
                  <a:gd name="connsiteY5284" fmla="*/ 8959 h 1047182"/>
                  <a:gd name="connsiteX5285" fmla="*/ 483529 w 808720"/>
                  <a:gd name="connsiteY5285" fmla="*/ 9257 h 1047182"/>
                  <a:gd name="connsiteX5286" fmla="*/ 485080 w 808720"/>
                  <a:gd name="connsiteY5286" fmla="*/ 8892 h 1047182"/>
                  <a:gd name="connsiteX5287" fmla="*/ 522668 w 808720"/>
                  <a:gd name="connsiteY5287" fmla="*/ 8805 h 1047182"/>
                  <a:gd name="connsiteX5288" fmla="*/ 522940 w 808720"/>
                  <a:gd name="connsiteY5288" fmla="*/ 8890 h 1047182"/>
                  <a:gd name="connsiteX5289" fmla="*/ 521943 w 808720"/>
                  <a:gd name="connsiteY5289" fmla="*/ 9216 h 1047182"/>
                  <a:gd name="connsiteX5290" fmla="*/ 432772 w 808720"/>
                  <a:gd name="connsiteY5290" fmla="*/ 8804 h 1047182"/>
                  <a:gd name="connsiteX5291" fmla="*/ 430688 w 808720"/>
                  <a:gd name="connsiteY5291" fmla="*/ 9161 h 1047182"/>
                  <a:gd name="connsiteX5292" fmla="*/ 430121 w 808720"/>
                  <a:gd name="connsiteY5292" fmla="*/ 9223 h 1047182"/>
                  <a:gd name="connsiteX5293" fmla="*/ 429125 w 808720"/>
                  <a:gd name="connsiteY5293" fmla="*/ 9184 h 1047182"/>
                  <a:gd name="connsiteX5294" fmla="*/ 430930 w 808720"/>
                  <a:gd name="connsiteY5294" fmla="*/ 8874 h 1047182"/>
                  <a:gd name="connsiteX5295" fmla="*/ 431459 w 808720"/>
                  <a:gd name="connsiteY5295" fmla="*/ 8819 h 1047182"/>
                  <a:gd name="connsiteX5296" fmla="*/ 530947 w 808720"/>
                  <a:gd name="connsiteY5296" fmla="*/ 8801 h 1047182"/>
                  <a:gd name="connsiteX5297" fmla="*/ 531151 w 808720"/>
                  <a:gd name="connsiteY5297" fmla="*/ 8875 h 1047182"/>
                  <a:gd name="connsiteX5298" fmla="*/ 531748 w 808720"/>
                  <a:gd name="connsiteY5298" fmla="*/ 9191 h 1047182"/>
                  <a:gd name="connsiteX5299" fmla="*/ 531315 w 808720"/>
                  <a:gd name="connsiteY5299" fmla="*/ 9428 h 1047182"/>
                  <a:gd name="connsiteX5300" fmla="*/ 530508 w 808720"/>
                  <a:gd name="connsiteY5300" fmla="*/ 8878 h 1047182"/>
                  <a:gd name="connsiteX5301" fmla="*/ 434063 w 808720"/>
                  <a:gd name="connsiteY5301" fmla="*/ 8790 h 1047182"/>
                  <a:gd name="connsiteX5302" fmla="*/ 432794 w 808720"/>
                  <a:gd name="connsiteY5302" fmla="*/ 8929 h 1047182"/>
                  <a:gd name="connsiteX5303" fmla="*/ 433819 w 808720"/>
                  <a:gd name="connsiteY5303" fmla="*/ 8792 h 1047182"/>
                  <a:gd name="connsiteX5304" fmla="*/ 523252 w 808720"/>
                  <a:gd name="connsiteY5304" fmla="*/ 8788 h 1047182"/>
                  <a:gd name="connsiteX5305" fmla="*/ 523449 w 808720"/>
                  <a:gd name="connsiteY5305" fmla="*/ 8810 h 1047182"/>
                  <a:gd name="connsiteX5306" fmla="*/ 523696 w 808720"/>
                  <a:gd name="connsiteY5306" fmla="*/ 8837 h 1047182"/>
                  <a:gd name="connsiteX5307" fmla="*/ 523378 w 808720"/>
                  <a:gd name="connsiteY5307" fmla="*/ 9028 h 1047182"/>
                  <a:gd name="connsiteX5308" fmla="*/ 523120 w 808720"/>
                  <a:gd name="connsiteY5308" fmla="*/ 8947 h 1047182"/>
                  <a:gd name="connsiteX5309" fmla="*/ 522940 w 808720"/>
                  <a:gd name="connsiteY5309" fmla="*/ 8890 h 1047182"/>
                  <a:gd name="connsiteX5310" fmla="*/ 521323 w 808720"/>
                  <a:gd name="connsiteY5310" fmla="*/ 8782 h 1047182"/>
                  <a:gd name="connsiteX5311" fmla="*/ 520882 w 808720"/>
                  <a:gd name="connsiteY5311" fmla="*/ 8966 h 1047182"/>
                  <a:gd name="connsiteX5312" fmla="*/ 520365 w 808720"/>
                  <a:gd name="connsiteY5312" fmla="*/ 9047 h 1047182"/>
                  <a:gd name="connsiteX5313" fmla="*/ 520623 w 808720"/>
                  <a:gd name="connsiteY5313" fmla="*/ 8866 h 1047182"/>
                  <a:gd name="connsiteX5314" fmla="*/ 465581 w 808720"/>
                  <a:gd name="connsiteY5314" fmla="*/ 8772 h 1047182"/>
                  <a:gd name="connsiteX5315" fmla="*/ 466524 w 808720"/>
                  <a:gd name="connsiteY5315" fmla="*/ 8861 h 1047182"/>
                  <a:gd name="connsiteX5316" fmla="*/ 466386 w 808720"/>
                  <a:gd name="connsiteY5316" fmla="*/ 8933 h 1047182"/>
                  <a:gd name="connsiteX5317" fmla="*/ 464408 w 808720"/>
                  <a:gd name="connsiteY5317" fmla="*/ 9006 h 1047182"/>
                  <a:gd name="connsiteX5318" fmla="*/ 526186 w 808720"/>
                  <a:gd name="connsiteY5318" fmla="*/ 8766 h 1047182"/>
                  <a:gd name="connsiteX5319" fmla="*/ 526275 w 808720"/>
                  <a:gd name="connsiteY5319" fmla="*/ 8786 h 1047182"/>
                  <a:gd name="connsiteX5320" fmla="*/ 526091 w 808720"/>
                  <a:gd name="connsiteY5320" fmla="*/ 8998 h 1047182"/>
                  <a:gd name="connsiteX5321" fmla="*/ 525855 w 808720"/>
                  <a:gd name="connsiteY5321" fmla="*/ 9049 h 1047182"/>
                  <a:gd name="connsiteX5322" fmla="*/ 465616 w 808720"/>
                  <a:gd name="connsiteY5322" fmla="*/ 8765 h 1047182"/>
                  <a:gd name="connsiteX5323" fmla="*/ 465581 w 808720"/>
                  <a:gd name="connsiteY5323" fmla="*/ 8772 h 1047182"/>
                  <a:gd name="connsiteX5324" fmla="*/ 465552 w 808720"/>
                  <a:gd name="connsiteY5324" fmla="*/ 8769 h 1047182"/>
                  <a:gd name="connsiteX5325" fmla="*/ 494142 w 808720"/>
                  <a:gd name="connsiteY5325" fmla="*/ 8762 h 1047182"/>
                  <a:gd name="connsiteX5326" fmla="*/ 493677 w 808720"/>
                  <a:gd name="connsiteY5326" fmla="*/ 9061 h 1047182"/>
                  <a:gd name="connsiteX5327" fmla="*/ 492188 w 808720"/>
                  <a:gd name="connsiteY5327" fmla="*/ 9208 h 1047182"/>
                  <a:gd name="connsiteX5328" fmla="*/ 493589 w 808720"/>
                  <a:gd name="connsiteY5328" fmla="*/ 8872 h 1047182"/>
                  <a:gd name="connsiteX5329" fmla="*/ 437369 w 808720"/>
                  <a:gd name="connsiteY5329" fmla="*/ 8752 h 1047182"/>
                  <a:gd name="connsiteX5330" fmla="*/ 432406 w 808720"/>
                  <a:gd name="connsiteY5330" fmla="*/ 9313 h 1047182"/>
                  <a:gd name="connsiteX5331" fmla="*/ 431937 w 808720"/>
                  <a:gd name="connsiteY5331" fmla="*/ 9294 h 1047182"/>
                  <a:gd name="connsiteX5332" fmla="*/ 435714 w 808720"/>
                  <a:gd name="connsiteY5332" fmla="*/ 8771 h 1047182"/>
                  <a:gd name="connsiteX5333" fmla="*/ 530314 w 808720"/>
                  <a:gd name="connsiteY5333" fmla="*/ 8746 h 1047182"/>
                  <a:gd name="connsiteX5334" fmla="*/ 530508 w 808720"/>
                  <a:gd name="connsiteY5334" fmla="*/ 8878 h 1047182"/>
                  <a:gd name="connsiteX5335" fmla="*/ 529804 w 808720"/>
                  <a:gd name="connsiteY5335" fmla="*/ 9001 h 1047182"/>
                  <a:gd name="connsiteX5336" fmla="*/ 488388 w 808720"/>
                  <a:gd name="connsiteY5336" fmla="*/ 8745 h 1047182"/>
                  <a:gd name="connsiteX5337" fmla="*/ 487588 w 808720"/>
                  <a:gd name="connsiteY5337" fmla="*/ 9032 h 1047182"/>
                  <a:gd name="connsiteX5338" fmla="*/ 482474 w 808720"/>
                  <a:gd name="connsiteY5338" fmla="*/ 9551 h 1047182"/>
                  <a:gd name="connsiteX5339" fmla="*/ 486024 w 808720"/>
                  <a:gd name="connsiteY5339" fmla="*/ 8959 h 1047182"/>
                  <a:gd name="connsiteX5340" fmla="*/ 487498 w 808720"/>
                  <a:gd name="connsiteY5340" fmla="*/ 8784 h 1047182"/>
                  <a:gd name="connsiteX5341" fmla="*/ 515770 w 808720"/>
                  <a:gd name="connsiteY5341" fmla="*/ 8743 h 1047182"/>
                  <a:gd name="connsiteX5342" fmla="*/ 516060 w 808720"/>
                  <a:gd name="connsiteY5342" fmla="*/ 8851 h 1047182"/>
                  <a:gd name="connsiteX5343" fmla="*/ 507322 w 808720"/>
                  <a:gd name="connsiteY5343" fmla="*/ 10196 h 1047182"/>
                  <a:gd name="connsiteX5344" fmla="*/ 506849 w 808720"/>
                  <a:gd name="connsiteY5344" fmla="*/ 10084 h 1047182"/>
                  <a:gd name="connsiteX5345" fmla="*/ 512584 w 808720"/>
                  <a:gd name="connsiteY5345" fmla="*/ 8992 h 1047182"/>
                  <a:gd name="connsiteX5346" fmla="*/ 522451 w 808720"/>
                  <a:gd name="connsiteY5346" fmla="*/ 8737 h 1047182"/>
                  <a:gd name="connsiteX5347" fmla="*/ 522498 w 808720"/>
                  <a:gd name="connsiteY5347" fmla="*/ 8752 h 1047182"/>
                  <a:gd name="connsiteX5348" fmla="*/ 521737 w 808720"/>
                  <a:gd name="connsiteY5348" fmla="*/ 8888 h 1047182"/>
                  <a:gd name="connsiteX5349" fmla="*/ 521775 w 808720"/>
                  <a:gd name="connsiteY5349" fmla="*/ 8849 h 1047182"/>
                  <a:gd name="connsiteX5350" fmla="*/ 438997 w 808720"/>
                  <a:gd name="connsiteY5350" fmla="*/ 8734 h 1047182"/>
                  <a:gd name="connsiteX5351" fmla="*/ 437799 w 808720"/>
                  <a:gd name="connsiteY5351" fmla="*/ 8867 h 1047182"/>
                  <a:gd name="connsiteX5352" fmla="*/ 438731 w 808720"/>
                  <a:gd name="connsiteY5352" fmla="*/ 8737 h 1047182"/>
                  <a:gd name="connsiteX5353" fmla="*/ 509248 w 808720"/>
                  <a:gd name="connsiteY5353" fmla="*/ 8733 h 1047182"/>
                  <a:gd name="connsiteX5354" fmla="*/ 508761 w 808720"/>
                  <a:gd name="connsiteY5354" fmla="*/ 8962 h 1047182"/>
                  <a:gd name="connsiteX5355" fmla="*/ 507296 w 808720"/>
                  <a:gd name="connsiteY5355" fmla="*/ 9405 h 1047182"/>
                  <a:gd name="connsiteX5356" fmla="*/ 506168 w 808720"/>
                  <a:gd name="connsiteY5356" fmla="*/ 9493 h 1047182"/>
                  <a:gd name="connsiteX5357" fmla="*/ 507399 w 808720"/>
                  <a:gd name="connsiteY5357" fmla="*/ 9032 h 1047182"/>
                  <a:gd name="connsiteX5358" fmla="*/ 426381 w 808720"/>
                  <a:gd name="connsiteY5358" fmla="*/ 8731 h 1047182"/>
                  <a:gd name="connsiteX5359" fmla="*/ 412557 w 808720"/>
                  <a:gd name="connsiteY5359" fmla="*/ 10604 h 1047182"/>
                  <a:gd name="connsiteX5360" fmla="*/ 425861 w 808720"/>
                  <a:gd name="connsiteY5360" fmla="*/ 9314 h 1047182"/>
                  <a:gd name="connsiteX5361" fmla="*/ 424845 w 808720"/>
                  <a:gd name="connsiteY5361" fmla="*/ 9500 h 1047182"/>
                  <a:gd name="connsiteX5362" fmla="*/ 410222 w 808720"/>
                  <a:gd name="connsiteY5362" fmla="*/ 11006 h 1047182"/>
                  <a:gd name="connsiteX5363" fmla="*/ 406251 w 808720"/>
                  <a:gd name="connsiteY5363" fmla="*/ 11152 h 1047182"/>
                  <a:gd name="connsiteX5364" fmla="*/ 404625 w 808720"/>
                  <a:gd name="connsiteY5364" fmla="*/ 11582 h 1047182"/>
                  <a:gd name="connsiteX5365" fmla="*/ 392818 w 808720"/>
                  <a:gd name="connsiteY5365" fmla="*/ 12797 h 1047182"/>
                  <a:gd name="connsiteX5366" fmla="*/ 415540 w 808720"/>
                  <a:gd name="connsiteY5366" fmla="*/ 9475 h 1047182"/>
                  <a:gd name="connsiteX5367" fmla="*/ 485767 w 808720"/>
                  <a:gd name="connsiteY5367" fmla="*/ 8730 h 1047182"/>
                  <a:gd name="connsiteX5368" fmla="*/ 485080 w 808720"/>
                  <a:gd name="connsiteY5368" fmla="*/ 8892 h 1047182"/>
                  <a:gd name="connsiteX5369" fmla="*/ 482952 w 808720"/>
                  <a:gd name="connsiteY5369" fmla="*/ 8986 h 1047182"/>
                  <a:gd name="connsiteX5370" fmla="*/ 484417 w 808720"/>
                  <a:gd name="connsiteY5370" fmla="*/ 8784 h 1047182"/>
                  <a:gd name="connsiteX5371" fmla="*/ 522659 w 808720"/>
                  <a:gd name="connsiteY5371" fmla="*/ 8723 h 1047182"/>
                  <a:gd name="connsiteX5372" fmla="*/ 522787 w 808720"/>
                  <a:gd name="connsiteY5372" fmla="*/ 8737 h 1047182"/>
                  <a:gd name="connsiteX5373" fmla="*/ 522668 w 808720"/>
                  <a:gd name="connsiteY5373" fmla="*/ 8805 h 1047182"/>
                  <a:gd name="connsiteX5374" fmla="*/ 522498 w 808720"/>
                  <a:gd name="connsiteY5374" fmla="*/ 8752 h 1047182"/>
                  <a:gd name="connsiteX5375" fmla="*/ 521837 w 808720"/>
                  <a:gd name="connsiteY5375" fmla="*/ 8720 h 1047182"/>
                  <a:gd name="connsiteX5376" fmla="*/ 521720 w 808720"/>
                  <a:gd name="connsiteY5376" fmla="*/ 8834 h 1047182"/>
                  <a:gd name="connsiteX5377" fmla="*/ 521602 w 808720"/>
                  <a:gd name="connsiteY5377" fmla="*/ 8852 h 1047182"/>
                  <a:gd name="connsiteX5378" fmla="*/ 521729 w 808720"/>
                  <a:gd name="connsiteY5378" fmla="*/ 8733 h 1047182"/>
                  <a:gd name="connsiteX5379" fmla="*/ 527391 w 808720"/>
                  <a:gd name="connsiteY5379" fmla="*/ 8715 h 1047182"/>
                  <a:gd name="connsiteX5380" fmla="*/ 527930 w 808720"/>
                  <a:gd name="connsiteY5380" fmla="*/ 9058 h 1047182"/>
                  <a:gd name="connsiteX5381" fmla="*/ 527875 w 808720"/>
                  <a:gd name="connsiteY5381" fmla="*/ 9098 h 1047182"/>
                  <a:gd name="connsiteX5382" fmla="*/ 527203 w 808720"/>
                  <a:gd name="connsiteY5382" fmla="*/ 8756 h 1047182"/>
                  <a:gd name="connsiteX5383" fmla="*/ 522520 w 808720"/>
                  <a:gd name="connsiteY5383" fmla="*/ 8708 h 1047182"/>
                  <a:gd name="connsiteX5384" fmla="*/ 522583 w 808720"/>
                  <a:gd name="connsiteY5384" fmla="*/ 8715 h 1047182"/>
                  <a:gd name="connsiteX5385" fmla="*/ 522451 w 808720"/>
                  <a:gd name="connsiteY5385" fmla="*/ 8737 h 1047182"/>
                  <a:gd name="connsiteX5386" fmla="*/ 522412 w 808720"/>
                  <a:gd name="connsiteY5386" fmla="*/ 8725 h 1047182"/>
                  <a:gd name="connsiteX5387" fmla="*/ 472566 w 808720"/>
                  <a:gd name="connsiteY5387" fmla="*/ 8705 h 1047182"/>
                  <a:gd name="connsiteX5388" fmla="*/ 470914 w 808720"/>
                  <a:gd name="connsiteY5388" fmla="*/ 9053 h 1047182"/>
                  <a:gd name="connsiteX5389" fmla="*/ 470165 w 808720"/>
                  <a:gd name="connsiteY5389" fmla="*/ 8981 h 1047182"/>
                  <a:gd name="connsiteX5390" fmla="*/ 472474 w 808720"/>
                  <a:gd name="connsiteY5390" fmla="*/ 8709 h 1047182"/>
                  <a:gd name="connsiteX5391" fmla="*/ 441608 w 808720"/>
                  <a:gd name="connsiteY5391" fmla="*/ 8704 h 1047182"/>
                  <a:gd name="connsiteX5392" fmla="*/ 438482 w 808720"/>
                  <a:gd name="connsiteY5392" fmla="*/ 9104 h 1047182"/>
                  <a:gd name="connsiteX5393" fmla="*/ 439902 w 808720"/>
                  <a:gd name="connsiteY5393" fmla="*/ 8723 h 1047182"/>
                  <a:gd name="connsiteX5394" fmla="*/ 446790 w 808720"/>
                  <a:gd name="connsiteY5394" fmla="*/ 8701 h 1047182"/>
                  <a:gd name="connsiteX5395" fmla="*/ 446169 w 808720"/>
                  <a:gd name="connsiteY5395" fmla="*/ 8912 h 1047182"/>
                  <a:gd name="connsiteX5396" fmla="*/ 442380 w 808720"/>
                  <a:gd name="connsiteY5396" fmla="*/ 9374 h 1047182"/>
                  <a:gd name="connsiteX5397" fmla="*/ 443865 w 808720"/>
                  <a:gd name="connsiteY5397" fmla="*/ 9085 h 1047182"/>
                  <a:gd name="connsiteX5398" fmla="*/ 485070 w 808720"/>
                  <a:gd name="connsiteY5398" fmla="*/ 8694 h 1047182"/>
                  <a:gd name="connsiteX5399" fmla="*/ 484581 w 808720"/>
                  <a:gd name="connsiteY5399" fmla="*/ 8762 h 1047182"/>
                  <a:gd name="connsiteX5400" fmla="*/ 484417 w 808720"/>
                  <a:gd name="connsiteY5400" fmla="*/ 8784 h 1047182"/>
                  <a:gd name="connsiteX5401" fmla="*/ 484341 w 808720"/>
                  <a:gd name="connsiteY5401" fmla="*/ 8787 h 1047182"/>
                  <a:gd name="connsiteX5402" fmla="*/ 483393 w 808720"/>
                  <a:gd name="connsiteY5402" fmla="*/ 8825 h 1047182"/>
                  <a:gd name="connsiteX5403" fmla="*/ 483832 w 808720"/>
                  <a:gd name="connsiteY5403" fmla="*/ 8777 h 1047182"/>
                  <a:gd name="connsiteX5404" fmla="*/ 484630 w 808720"/>
                  <a:gd name="connsiteY5404" fmla="*/ 8688 h 1047182"/>
                  <a:gd name="connsiteX5405" fmla="*/ 483832 w 808720"/>
                  <a:gd name="connsiteY5405" fmla="*/ 8777 h 1047182"/>
                  <a:gd name="connsiteX5406" fmla="*/ 482897 w 808720"/>
                  <a:gd name="connsiteY5406" fmla="*/ 8839 h 1047182"/>
                  <a:gd name="connsiteX5407" fmla="*/ 483218 w 808720"/>
                  <a:gd name="connsiteY5407" fmla="*/ 8771 h 1047182"/>
                  <a:gd name="connsiteX5408" fmla="*/ 497483 w 808720"/>
                  <a:gd name="connsiteY5408" fmla="*/ 8686 h 1047182"/>
                  <a:gd name="connsiteX5409" fmla="*/ 496967 w 808720"/>
                  <a:gd name="connsiteY5409" fmla="*/ 8921 h 1047182"/>
                  <a:gd name="connsiteX5410" fmla="*/ 492931 w 808720"/>
                  <a:gd name="connsiteY5410" fmla="*/ 9542 h 1047182"/>
                  <a:gd name="connsiteX5411" fmla="*/ 493653 w 808720"/>
                  <a:gd name="connsiteY5411" fmla="*/ 9077 h 1047182"/>
                  <a:gd name="connsiteX5412" fmla="*/ 493714 w 808720"/>
                  <a:gd name="connsiteY5412" fmla="*/ 9059 h 1047182"/>
                  <a:gd name="connsiteX5413" fmla="*/ 493725 w 808720"/>
                  <a:gd name="connsiteY5413" fmla="*/ 9057 h 1047182"/>
                  <a:gd name="connsiteX5414" fmla="*/ 432785 w 808720"/>
                  <a:gd name="connsiteY5414" fmla="*/ 8683 h 1047182"/>
                  <a:gd name="connsiteX5415" fmla="*/ 431459 w 808720"/>
                  <a:gd name="connsiteY5415" fmla="*/ 8819 h 1047182"/>
                  <a:gd name="connsiteX5416" fmla="*/ 431273 w 808720"/>
                  <a:gd name="connsiteY5416" fmla="*/ 8821 h 1047182"/>
                  <a:gd name="connsiteX5417" fmla="*/ 432142 w 808720"/>
                  <a:gd name="connsiteY5417" fmla="*/ 8705 h 1047182"/>
                  <a:gd name="connsiteX5418" fmla="*/ 432356 w 808720"/>
                  <a:gd name="connsiteY5418" fmla="*/ 8685 h 1047182"/>
                  <a:gd name="connsiteX5419" fmla="*/ 539419 w 808720"/>
                  <a:gd name="connsiteY5419" fmla="*/ 8682 h 1047182"/>
                  <a:gd name="connsiteX5420" fmla="*/ 539909 w 808720"/>
                  <a:gd name="connsiteY5420" fmla="*/ 9784 h 1047182"/>
                  <a:gd name="connsiteX5421" fmla="*/ 538641 w 808720"/>
                  <a:gd name="connsiteY5421" fmla="*/ 9539 h 1047182"/>
                  <a:gd name="connsiteX5422" fmla="*/ 538512 w 808720"/>
                  <a:gd name="connsiteY5422" fmla="*/ 9408 h 1047182"/>
                  <a:gd name="connsiteX5423" fmla="*/ 466976 w 808720"/>
                  <a:gd name="connsiteY5423" fmla="*/ 8676 h 1047182"/>
                  <a:gd name="connsiteX5424" fmla="*/ 468503 w 808720"/>
                  <a:gd name="connsiteY5424" fmla="*/ 8822 h 1047182"/>
                  <a:gd name="connsiteX5425" fmla="*/ 467644 w 808720"/>
                  <a:gd name="connsiteY5425" fmla="*/ 8887 h 1047182"/>
                  <a:gd name="connsiteX5426" fmla="*/ 467034 w 808720"/>
                  <a:gd name="connsiteY5426" fmla="*/ 8909 h 1047182"/>
                  <a:gd name="connsiteX5427" fmla="*/ 466524 w 808720"/>
                  <a:gd name="connsiteY5427" fmla="*/ 8861 h 1047182"/>
                  <a:gd name="connsiteX5428" fmla="*/ 466864 w 808720"/>
                  <a:gd name="connsiteY5428" fmla="*/ 8684 h 1047182"/>
                  <a:gd name="connsiteX5429" fmla="*/ 434703 w 808720"/>
                  <a:gd name="connsiteY5429" fmla="*/ 8675 h 1047182"/>
                  <a:gd name="connsiteX5430" fmla="*/ 433819 w 808720"/>
                  <a:gd name="connsiteY5430" fmla="*/ 8792 h 1047182"/>
                  <a:gd name="connsiteX5431" fmla="*/ 432772 w 808720"/>
                  <a:gd name="connsiteY5431" fmla="*/ 8804 h 1047182"/>
                  <a:gd name="connsiteX5432" fmla="*/ 433502 w 808720"/>
                  <a:gd name="connsiteY5432" fmla="*/ 8680 h 1047182"/>
                  <a:gd name="connsiteX5433" fmla="*/ 522217 w 808720"/>
                  <a:gd name="connsiteY5433" fmla="*/ 8675 h 1047182"/>
                  <a:gd name="connsiteX5434" fmla="*/ 522271 w 808720"/>
                  <a:gd name="connsiteY5434" fmla="*/ 8680 h 1047182"/>
                  <a:gd name="connsiteX5435" fmla="*/ 522412 w 808720"/>
                  <a:gd name="connsiteY5435" fmla="*/ 8725 h 1047182"/>
                  <a:gd name="connsiteX5436" fmla="*/ 521804 w 808720"/>
                  <a:gd name="connsiteY5436" fmla="*/ 8820 h 1047182"/>
                  <a:gd name="connsiteX5437" fmla="*/ 521914 w 808720"/>
                  <a:gd name="connsiteY5437" fmla="*/ 8711 h 1047182"/>
                  <a:gd name="connsiteX5438" fmla="*/ 436465 w 808720"/>
                  <a:gd name="connsiteY5438" fmla="*/ 8667 h 1047182"/>
                  <a:gd name="connsiteX5439" fmla="*/ 435714 w 808720"/>
                  <a:gd name="connsiteY5439" fmla="*/ 8771 h 1047182"/>
                  <a:gd name="connsiteX5440" fmla="*/ 434063 w 808720"/>
                  <a:gd name="connsiteY5440" fmla="*/ 8790 h 1047182"/>
                  <a:gd name="connsiteX5441" fmla="*/ 435128 w 808720"/>
                  <a:gd name="connsiteY5441" fmla="*/ 8673 h 1047182"/>
                  <a:gd name="connsiteX5442" fmla="*/ 522928 w 808720"/>
                  <a:gd name="connsiteY5442" fmla="*/ 8657 h 1047182"/>
                  <a:gd name="connsiteX5443" fmla="*/ 522883 w 808720"/>
                  <a:gd name="connsiteY5443" fmla="*/ 8683 h 1047182"/>
                  <a:gd name="connsiteX5444" fmla="*/ 522659 w 808720"/>
                  <a:gd name="connsiteY5444" fmla="*/ 8723 h 1047182"/>
                  <a:gd name="connsiteX5445" fmla="*/ 522583 w 808720"/>
                  <a:gd name="connsiteY5445" fmla="*/ 8715 h 1047182"/>
                  <a:gd name="connsiteX5446" fmla="*/ 439319 w 808720"/>
                  <a:gd name="connsiteY5446" fmla="*/ 8655 h 1047182"/>
                  <a:gd name="connsiteX5447" fmla="*/ 438731 w 808720"/>
                  <a:gd name="connsiteY5447" fmla="*/ 8737 h 1047182"/>
                  <a:gd name="connsiteX5448" fmla="*/ 437369 w 808720"/>
                  <a:gd name="connsiteY5448" fmla="*/ 8752 h 1047182"/>
                  <a:gd name="connsiteX5449" fmla="*/ 438189 w 808720"/>
                  <a:gd name="connsiteY5449" fmla="*/ 8660 h 1047182"/>
                  <a:gd name="connsiteX5450" fmla="*/ 446089 w 808720"/>
                  <a:gd name="connsiteY5450" fmla="*/ 8653 h 1047182"/>
                  <a:gd name="connsiteX5451" fmla="*/ 445269 w 808720"/>
                  <a:gd name="connsiteY5451" fmla="*/ 8812 h 1047182"/>
                  <a:gd name="connsiteX5452" fmla="*/ 441072 w 808720"/>
                  <a:gd name="connsiteY5452" fmla="*/ 9426 h 1047182"/>
                  <a:gd name="connsiteX5453" fmla="*/ 439761 w 808720"/>
                  <a:gd name="connsiteY5453" fmla="*/ 9603 h 1047182"/>
                  <a:gd name="connsiteX5454" fmla="*/ 438319 w 808720"/>
                  <a:gd name="connsiteY5454" fmla="*/ 9546 h 1047182"/>
                  <a:gd name="connsiteX5455" fmla="*/ 445611 w 808720"/>
                  <a:gd name="connsiteY5455" fmla="*/ 8658 h 1047182"/>
                  <a:gd name="connsiteX5456" fmla="*/ 440172 w 808720"/>
                  <a:gd name="connsiteY5456" fmla="*/ 8651 h 1047182"/>
                  <a:gd name="connsiteX5457" fmla="*/ 439902 w 808720"/>
                  <a:gd name="connsiteY5457" fmla="*/ 8723 h 1047182"/>
                  <a:gd name="connsiteX5458" fmla="*/ 438997 w 808720"/>
                  <a:gd name="connsiteY5458" fmla="*/ 8734 h 1047182"/>
                  <a:gd name="connsiteX5459" fmla="*/ 439724 w 808720"/>
                  <a:gd name="connsiteY5459" fmla="*/ 8653 h 1047182"/>
                  <a:gd name="connsiteX5460" fmla="*/ 464281 w 808720"/>
                  <a:gd name="connsiteY5460" fmla="*/ 8649 h 1047182"/>
                  <a:gd name="connsiteX5461" fmla="*/ 465552 w 808720"/>
                  <a:gd name="connsiteY5461" fmla="*/ 8769 h 1047182"/>
                  <a:gd name="connsiteX5462" fmla="*/ 460160 w 808720"/>
                  <a:gd name="connsiteY5462" fmla="*/ 9120 h 1047182"/>
                  <a:gd name="connsiteX5463" fmla="*/ 461061 w 808720"/>
                  <a:gd name="connsiteY5463" fmla="*/ 8895 h 1047182"/>
                  <a:gd name="connsiteX5464" fmla="*/ 506776 w 808720"/>
                  <a:gd name="connsiteY5464" fmla="*/ 8646 h 1047182"/>
                  <a:gd name="connsiteX5465" fmla="*/ 503438 w 808720"/>
                  <a:gd name="connsiteY5465" fmla="*/ 9281 h 1047182"/>
                  <a:gd name="connsiteX5466" fmla="*/ 503056 w 808720"/>
                  <a:gd name="connsiteY5466" fmla="*/ 9190 h 1047182"/>
                  <a:gd name="connsiteX5467" fmla="*/ 505079 w 808720"/>
                  <a:gd name="connsiteY5467" fmla="*/ 8788 h 1047182"/>
                  <a:gd name="connsiteX5468" fmla="*/ 446908 w 808720"/>
                  <a:gd name="connsiteY5468" fmla="*/ 8644 h 1047182"/>
                  <a:gd name="connsiteX5469" fmla="*/ 444420 w 808720"/>
                  <a:gd name="connsiteY5469" fmla="*/ 8977 h 1047182"/>
                  <a:gd name="connsiteX5470" fmla="*/ 445269 w 808720"/>
                  <a:gd name="connsiteY5470" fmla="*/ 8812 h 1047182"/>
                  <a:gd name="connsiteX5471" fmla="*/ 446381 w 808720"/>
                  <a:gd name="connsiteY5471" fmla="*/ 8650 h 1047182"/>
                  <a:gd name="connsiteX5472" fmla="*/ 521918 w 808720"/>
                  <a:gd name="connsiteY5472" fmla="*/ 8641 h 1047182"/>
                  <a:gd name="connsiteX5473" fmla="*/ 521977 w 808720"/>
                  <a:gd name="connsiteY5473" fmla="*/ 8648 h 1047182"/>
                  <a:gd name="connsiteX5474" fmla="*/ 521914 w 808720"/>
                  <a:gd name="connsiteY5474" fmla="*/ 8711 h 1047182"/>
                  <a:gd name="connsiteX5475" fmla="*/ 521837 w 808720"/>
                  <a:gd name="connsiteY5475" fmla="*/ 8720 h 1047182"/>
                  <a:gd name="connsiteX5476" fmla="*/ 447261 w 808720"/>
                  <a:gd name="connsiteY5476" fmla="*/ 8640 h 1047182"/>
                  <a:gd name="connsiteX5477" fmla="*/ 446790 w 808720"/>
                  <a:gd name="connsiteY5477" fmla="*/ 8701 h 1047182"/>
                  <a:gd name="connsiteX5478" fmla="*/ 446962 w 808720"/>
                  <a:gd name="connsiteY5478" fmla="*/ 8643 h 1047182"/>
                  <a:gd name="connsiteX5479" fmla="*/ 446994 w 808720"/>
                  <a:gd name="connsiteY5479" fmla="*/ 8632 h 1047182"/>
                  <a:gd name="connsiteX5480" fmla="*/ 446962 w 808720"/>
                  <a:gd name="connsiteY5480" fmla="*/ 8643 h 1047182"/>
                  <a:gd name="connsiteX5481" fmla="*/ 446908 w 808720"/>
                  <a:gd name="connsiteY5481" fmla="*/ 8644 h 1047182"/>
                  <a:gd name="connsiteX5482" fmla="*/ 445874 w 808720"/>
                  <a:gd name="connsiteY5482" fmla="*/ 8626 h 1047182"/>
                  <a:gd name="connsiteX5483" fmla="*/ 445611 w 808720"/>
                  <a:gd name="connsiteY5483" fmla="*/ 8658 h 1047182"/>
                  <a:gd name="connsiteX5484" fmla="*/ 441608 w 808720"/>
                  <a:gd name="connsiteY5484" fmla="*/ 8704 h 1047182"/>
                  <a:gd name="connsiteX5485" fmla="*/ 442086 w 808720"/>
                  <a:gd name="connsiteY5485" fmla="*/ 8643 h 1047182"/>
                  <a:gd name="connsiteX5486" fmla="*/ 525571 w 808720"/>
                  <a:gd name="connsiteY5486" fmla="*/ 8625 h 1047182"/>
                  <a:gd name="connsiteX5487" fmla="*/ 525920 w 808720"/>
                  <a:gd name="connsiteY5487" fmla="*/ 8705 h 1047182"/>
                  <a:gd name="connsiteX5488" fmla="*/ 525704 w 808720"/>
                  <a:gd name="connsiteY5488" fmla="*/ 9058 h 1047182"/>
                  <a:gd name="connsiteX5489" fmla="*/ 524633 w 808720"/>
                  <a:gd name="connsiteY5489" fmla="*/ 8940 h 1047182"/>
                  <a:gd name="connsiteX5490" fmla="*/ 525176 w 808720"/>
                  <a:gd name="connsiteY5490" fmla="*/ 8707 h 1047182"/>
                  <a:gd name="connsiteX5491" fmla="*/ 446560 w 808720"/>
                  <a:gd name="connsiteY5491" fmla="*/ 8623 h 1047182"/>
                  <a:gd name="connsiteX5492" fmla="*/ 446381 w 808720"/>
                  <a:gd name="connsiteY5492" fmla="*/ 8650 h 1047182"/>
                  <a:gd name="connsiteX5493" fmla="*/ 446089 w 808720"/>
                  <a:gd name="connsiteY5493" fmla="*/ 8653 h 1047182"/>
                  <a:gd name="connsiteX5494" fmla="*/ 446233 w 808720"/>
                  <a:gd name="connsiteY5494" fmla="*/ 8625 h 1047182"/>
                  <a:gd name="connsiteX5495" fmla="*/ 447075 w 808720"/>
                  <a:gd name="connsiteY5495" fmla="*/ 8621 h 1047182"/>
                  <a:gd name="connsiteX5496" fmla="*/ 446994 w 808720"/>
                  <a:gd name="connsiteY5496" fmla="*/ 8632 h 1047182"/>
                  <a:gd name="connsiteX5497" fmla="*/ 447025 w 808720"/>
                  <a:gd name="connsiteY5497" fmla="*/ 8621 h 1047182"/>
                  <a:gd name="connsiteX5498" fmla="*/ 448957 w 808720"/>
                  <a:gd name="connsiteY5498" fmla="*/ 8620 h 1047182"/>
                  <a:gd name="connsiteX5499" fmla="*/ 445986 w 808720"/>
                  <a:gd name="connsiteY5499" fmla="*/ 8974 h 1047182"/>
                  <a:gd name="connsiteX5500" fmla="*/ 446169 w 808720"/>
                  <a:gd name="connsiteY5500" fmla="*/ 8912 h 1047182"/>
                  <a:gd name="connsiteX5501" fmla="*/ 448520 w 808720"/>
                  <a:gd name="connsiteY5501" fmla="*/ 8625 h 1047182"/>
                  <a:gd name="connsiteX5502" fmla="*/ 530441 w 808720"/>
                  <a:gd name="connsiteY5502" fmla="*/ 8619 h 1047182"/>
                  <a:gd name="connsiteX5503" fmla="*/ 530515 w 808720"/>
                  <a:gd name="connsiteY5503" fmla="*/ 8646 h 1047182"/>
                  <a:gd name="connsiteX5504" fmla="*/ 530314 w 808720"/>
                  <a:gd name="connsiteY5504" fmla="*/ 8746 h 1047182"/>
                  <a:gd name="connsiteX5505" fmla="*/ 530240 w 808720"/>
                  <a:gd name="connsiteY5505" fmla="*/ 8696 h 1047182"/>
                  <a:gd name="connsiteX5506" fmla="*/ 521714 w 808720"/>
                  <a:gd name="connsiteY5506" fmla="*/ 8619 h 1047182"/>
                  <a:gd name="connsiteX5507" fmla="*/ 521836 w 808720"/>
                  <a:gd name="connsiteY5507" fmla="*/ 8632 h 1047182"/>
                  <a:gd name="connsiteX5508" fmla="*/ 521729 w 808720"/>
                  <a:gd name="connsiteY5508" fmla="*/ 8733 h 1047182"/>
                  <a:gd name="connsiteX5509" fmla="*/ 521323 w 808720"/>
                  <a:gd name="connsiteY5509" fmla="*/ 8782 h 1047182"/>
                  <a:gd name="connsiteX5510" fmla="*/ 466356 w 808720"/>
                  <a:gd name="connsiteY5510" fmla="*/ 8617 h 1047182"/>
                  <a:gd name="connsiteX5511" fmla="*/ 466893 w 808720"/>
                  <a:gd name="connsiteY5511" fmla="*/ 8668 h 1047182"/>
                  <a:gd name="connsiteX5512" fmla="*/ 466864 w 808720"/>
                  <a:gd name="connsiteY5512" fmla="*/ 8684 h 1047182"/>
                  <a:gd name="connsiteX5513" fmla="*/ 465616 w 808720"/>
                  <a:gd name="connsiteY5513" fmla="*/ 8765 h 1047182"/>
                  <a:gd name="connsiteX5514" fmla="*/ 448607 w 808720"/>
                  <a:gd name="connsiteY5514" fmla="*/ 8615 h 1047182"/>
                  <a:gd name="connsiteX5515" fmla="*/ 448520 w 808720"/>
                  <a:gd name="connsiteY5515" fmla="*/ 8625 h 1047182"/>
                  <a:gd name="connsiteX5516" fmla="*/ 447261 w 808720"/>
                  <a:gd name="connsiteY5516" fmla="*/ 8640 h 1047182"/>
                  <a:gd name="connsiteX5517" fmla="*/ 447412 w 808720"/>
                  <a:gd name="connsiteY5517" fmla="*/ 8620 h 1047182"/>
                  <a:gd name="connsiteX5518" fmla="*/ 488764 w 808720"/>
                  <a:gd name="connsiteY5518" fmla="*/ 8609 h 1047182"/>
                  <a:gd name="connsiteX5519" fmla="*/ 488664 w 808720"/>
                  <a:gd name="connsiteY5519" fmla="*/ 8645 h 1047182"/>
                  <a:gd name="connsiteX5520" fmla="*/ 487498 w 808720"/>
                  <a:gd name="connsiteY5520" fmla="*/ 8784 h 1047182"/>
                  <a:gd name="connsiteX5521" fmla="*/ 486924 w 808720"/>
                  <a:gd name="connsiteY5521" fmla="*/ 8810 h 1047182"/>
                  <a:gd name="connsiteX5522" fmla="*/ 487922 w 808720"/>
                  <a:gd name="connsiteY5522" fmla="*/ 8643 h 1047182"/>
                  <a:gd name="connsiteX5523" fmla="*/ 449981 w 808720"/>
                  <a:gd name="connsiteY5523" fmla="*/ 8609 h 1047182"/>
                  <a:gd name="connsiteX5524" fmla="*/ 448957 w 808720"/>
                  <a:gd name="connsiteY5524" fmla="*/ 8620 h 1047182"/>
                  <a:gd name="connsiteX5525" fmla="*/ 449020 w 808720"/>
                  <a:gd name="connsiteY5525" fmla="*/ 8613 h 1047182"/>
                  <a:gd name="connsiteX5526" fmla="*/ 527912 w 808720"/>
                  <a:gd name="connsiteY5526" fmla="*/ 8602 h 1047182"/>
                  <a:gd name="connsiteX5527" fmla="*/ 528308 w 808720"/>
                  <a:gd name="connsiteY5527" fmla="*/ 8774 h 1047182"/>
                  <a:gd name="connsiteX5528" fmla="*/ 528096 w 808720"/>
                  <a:gd name="connsiteY5528" fmla="*/ 8933 h 1047182"/>
                  <a:gd name="connsiteX5529" fmla="*/ 527550 w 808720"/>
                  <a:gd name="connsiteY5529" fmla="*/ 8681 h 1047182"/>
                  <a:gd name="connsiteX5530" fmla="*/ 522022 w 808720"/>
                  <a:gd name="connsiteY5530" fmla="*/ 8602 h 1047182"/>
                  <a:gd name="connsiteX5531" fmla="*/ 522243 w 808720"/>
                  <a:gd name="connsiteY5531" fmla="*/ 8671 h 1047182"/>
                  <a:gd name="connsiteX5532" fmla="*/ 522217 w 808720"/>
                  <a:gd name="connsiteY5532" fmla="*/ 8675 h 1047182"/>
                  <a:gd name="connsiteX5533" fmla="*/ 521977 w 808720"/>
                  <a:gd name="connsiteY5533" fmla="*/ 8648 h 1047182"/>
                  <a:gd name="connsiteX5534" fmla="*/ 452738 w 808720"/>
                  <a:gd name="connsiteY5534" fmla="*/ 8597 h 1047182"/>
                  <a:gd name="connsiteX5535" fmla="*/ 445252 w 808720"/>
                  <a:gd name="connsiteY5535" fmla="*/ 9533 h 1047182"/>
                  <a:gd name="connsiteX5536" fmla="*/ 443956 w 808720"/>
                  <a:gd name="connsiteY5536" fmla="*/ 9663 h 1047182"/>
                  <a:gd name="connsiteX5537" fmla="*/ 444266 w 808720"/>
                  <a:gd name="connsiteY5537" fmla="*/ 9558 h 1047182"/>
                  <a:gd name="connsiteX5538" fmla="*/ 451184 w 808720"/>
                  <a:gd name="connsiteY5538" fmla="*/ 8603 h 1047182"/>
                  <a:gd name="connsiteX5539" fmla="*/ 451251 w 808720"/>
                  <a:gd name="connsiteY5539" fmla="*/ 8594 h 1047182"/>
                  <a:gd name="connsiteX5540" fmla="*/ 451184 w 808720"/>
                  <a:gd name="connsiteY5540" fmla="*/ 8603 h 1047182"/>
                  <a:gd name="connsiteX5541" fmla="*/ 449981 w 808720"/>
                  <a:gd name="connsiteY5541" fmla="*/ 8609 h 1047182"/>
                  <a:gd name="connsiteX5542" fmla="*/ 453616 w 808720"/>
                  <a:gd name="connsiteY5542" fmla="*/ 8593 h 1047182"/>
                  <a:gd name="connsiteX5543" fmla="*/ 451954 w 808720"/>
                  <a:gd name="connsiteY5543" fmla="*/ 8859 h 1047182"/>
                  <a:gd name="connsiteX5544" fmla="*/ 451645 w 808720"/>
                  <a:gd name="connsiteY5544" fmla="*/ 8890 h 1047182"/>
                  <a:gd name="connsiteX5545" fmla="*/ 453477 w 808720"/>
                  <a:gd name="connsiteY5545" fmla="*/ 8594 h 1047182"/>
                  <a:gd name="connsiteX5546" fmla="*/ 530621 w 808720"/>
                  <a:gd name="connsiteY5546" fmla="*/ 8593 h 1047182"/>
                  <a:gd name="connsiteX5547" fmla="*/ 530997 w 808720"/>
                  <a:gd name="connsiteY5547" fmla="*/ 8793 h 1047182"/>
                  <a:gd name="connsiteX5548" fmla="*/ 530947 w 808720"/>
                  <a:gd name="connsiteY5548" fmla="*/ 8801 h 1047182"/>
                  <a:gd name="connsiteX5549" fmla="*/ 530515 w 808720"/>
                  <a:gd name="connsiteY5549" fmla="*/ 8646 h 1047182"/>
                  <a:gd name="connsiteX5550" fmla="*/ 486387 w 808720"/>
                  <a:gd name="connsiteY5550" fmla="*/ 8584 h 1047182"/>
                  <a:gd name="connsiteX5551" fmla="*/ 486256 w 808720"/>
                  <a:gd name="connsiteY5551" fmla="*/ 8615 h 1047182"/>
                  <a:gd name="connsiteX5552" fmla="*/ 485443 w 808720"/>
                  <a:gd name="connsiteY5552" fmla="*/ 8669 h 1047182"/>
                  <a:gd name="connsiteX5553" fmla="*/ 485070 w 808720"/>
                  <a:gd name="connsiteY5553" fmla="*/ 8694 h 1047182"/>
                  <a:gd name="connsiteX5554" fmla="*/ 485479 w 808720"/>
                  <a:gd name="connsiteY5554" fmla="*/ 8638 h 1047182"/>
                  <a:gd name="connsiteX5555" fmla="*/ 486054 w 808720"/>
                  <a:gd name="connsiteY5555" fmla="*/ 8604 h 1047182"/>
                  <a:gd name="connsiteX5556" fmla="*/ 455822 w 808720"/>
                  <a:gd name="connsiteY5556" fmla="*/ 8584 h 1047182"/>
                  <a:gd name="connsiteX5557" fmla="*/ 454495 w 808720"/>
                  <a:gd name="connsiteY5557" fmla="*/ 8968 h 1047182"/>
                  <a:gd name="connsiteX5558" fmla="*/ 453304 w 808720"/>
                  <a:gd name="connsiteY5558" fmla="*/ 9313 h 1047182"/>
                  <a:gd name="connsiteX5559" fmla="*/ 451464 w 808720"/>
                  <a:gd name="connsiteY5559" fmla="*/ 9484 h 1047182"/>
                  <a:gd name="connsiteX5560" fmla="*/ 450874 w 808720"/>
                  <a:gd name="connsiteY5560" fmla="*/ 9506 h 1047182"/>
                  <a:gd name="connsiteX5561" fmla="*/ 447039 w 808720"/>
                  <a:gd name="connsiteY5561" fmla="*/ 9647 h 1047182"/>
                  <a:gd name="connsiteX5562" fmla="*/ 451954 w 808720"/>
                  <a:gd name="connsiteY5562" fmla="*/ 8859 h 1047182"/>
                  <a:gd name="connsiteX5563" fmla="*/ 454649 w 808720"/>
                  <a:gd name="connsiteY5563" fmla="*/ 8589 h 1047182"/>
                  <a:gd name="connsiteX5564" fmla="*/ 492281 w 808720"/>
                  <a:gd name="connsiteY5564" fmla="*/ 8571 h 1047182"/>
                  <a:gd name="connsiteX5565" fmla="*/ 487303 w 808720"/>
                  <a:gd name="connsiteY5565" fmla="*/ 9134 h 1047182"/>
                  <a:gd name="connsiteX5566" fmla="*/ 487588 w 808720"/>
                  <a:gd name="connsiteY5566" fmla="*/ 9032 h 1047182"/>
                  <a:gd name="connsiteX5567" fmla="*/ 491996 w 808720"/>
                  <a:gd name="connsiteY5567" fmla="*/ 8584 h 1047182"/>
                  <a:gd name="connsiteX5568" fmla="*/ 523081 w 808720"/>
                  <a:gd name="connsiteY5568" fmla="*/ 8571 h 1047182"/>
                  <a:gd name="connsiteX5569" fmla="*/ 522961 w 808720"/>
                  <a:gd name="connsiteY5569" fmla="*/ 8638 h 1047182"/>
                  <a:gd name="connsiteX5570" fmla="*/ 522520 w 808720"/>
                  <a:gd name="connsiteY5570" fmla="*/ 8708 h 1047182"/>
                  <a:gd name="connsiteX5571" fmla="*/ 522271 w 808720"/>
                  <a:gd name="connsiteY5571" fmla="*/ 8680 h 1047182"/>
                  <a:gd name="connsiteX5572" fmla="*/ 522243 w 808720"/>
                  <a:gd name="connsiteY5572" fmla="*/ 8671 h 1047182"/>
                  <a:gd name="connsiteX5573" fmla="*/ 453640 w 808720"/>
                  <a:gd name="connsiteY5573" fmla="*/ 8567 h 1047182"/>
                  <a:gd name="connsiteX5574" fmla="*/ 453477 w 808720"/>
                  <a:gd name="connsiteY5574" fmla="*/ 8594 h 1047182"/>
                  <a:gd name="connsiteX5575" fmla="*/ 452738 w 808720"/>
                  <a:gd name="connsiteY5575" fmla="*/ 8597 h 1047182"/>
                  <a:gd name="connsiteX5576" fmla="*/ 452910 w 808720"/>
                  <a:gd name="connsiteY5576" fmla="*/ 8575 h 1047182"/>
                  <a:gd name="connsiteX5577" fmla="*/ 521907 w 808720"/>
                  <a:gd name="connsiteY5577" fmla="*/ 8566 h 1047182"/>
                  <a:gd name="connsiteX5578" fmla="*/ 521974 w 808720"/>
                  <a:gd name="connsiteY5578" fmla="*/ 8587 h 1047182"/>
                  <a:gd name="connsiteX5579" fmla="*/ 521918 w 808720"/>
                  <a:gd name="connsiteY5579" fmla="*/ 8641 h 1047182"/>
                  <a:gd name="connsiteX5580" fmla="*/ 521836 w 808720"/>
                  <a:gd name="connsiteY5580" fmla="*/ 8632 h 1047182"/>
                  <a:gd name="connsiteX5581" fmla="*/ 462422 w 808720"/>
                  <a:gd name="connsiteY5581" fmla="*/ 8555 h 1047182"/>
                  <a:gd name="connsiteX5582" fmla="*/ 461061 w 808720"/>
                  <a:gd name="connsiteY5582" fmla="*/ 8895 h 1047182"/>
                  <a:gd name="connsiteX5583" fmla="*/ 458436 w 808720"/>
                  <a:gd name="connsiteY5583" fmla="*/ 9097 h 1047182"/>
                  <a:gd name="connsiteX5584" fmla="*/ 455154 w 808720"/>
                  <a:gd name="connsiteY5584" fmla="*/ 9348 h 1047182"/>
                  <a:gd name="connsiteX5585" fmla="*/ 452895 w 808720"/>
                  <a:gd name="connsiteY5585" fmla="*/ 9431 h 1047182"/>
                  <a:gd name="connsiteX5586" fmla="*/ 453304 w 808720"/>
                  <a:gd name="connsiteY5586" fmla="*/ 9313 h 1047182"/>
                  <a:gd name="connsiteX5587" fmla="*/ 456358 w 808720"/>
                  <a:gd name="connsiteY5587" fmla="*/ 9029 h 1047182"/>
                  <a:gd name="connsiteX5588" fmla="*/ 461400 w 808720"/>
                  <a:gd name="connsiteY5588" fmla="*/ 8559 h 1047182"/>
                  <a:gd name="connsiteX5589" fmla="*/ 455019 w 808720"/>
                  <a:gd name="connsiteY5589" fmla="*/ 8551 h 1047182"/>
                  <a:gd name="connsiteX5590" fmla="*/ 454649 w 808720"/>
                  <a:gd name="connsiteY5590" fmla="*/ 8589 h 1047182"/>
                  <a:gd name="connsiteX5591" fmla="*/ 453616 w 808720"/>
                  <a:gd name="connsiteY5591" fmla="*/ 8593 h 1047182"/>
                  <a:gd name="connsiteX5592" fmla="*/ 453788 w 808720"/>
                  <a:gd name="connsiteY5592" fmla="*/ 8565 h 1047182"/>
                  <a:gd name="connsiteX5593" fmla="*/ 480085 w 808720"/>
                  <a:gd name="connsiteY5593" fmla="*/ 8542 h 1047182"/>
                  <a:gd name="connsiteX5594" fmla="*/ 478611 w 808720"/>
                  <a:gd name="connsiteY5594" fmla="*/ 8963 h 1047182"/>
                  <a:gd name="connsiteX5595" fmla="*/ 477771 w 808720"/>
                  <a:gd name="connsiteY5595" fmla="*/ 9051 h 1047182"/>
                  <a:gd name="connsiteX5596" fmla="*/ 474911 w 808720"/>
                  <a:gd name="connsiteY5596" fmla="*/ 9166 h 1047182"/>
                  <a:gd name="connsiteX5597" fmla="*/ 465571 w 808720"/>
                  <a:gd name="connsiteY5597" fmla="*/ 8541 h 1047182"/>
                  <a:gd name="connsiteX5598" fmla="*/ 465619 w 808720"/>
                  <a:gd name="connsiteY5598" fmla="*/ 8546 h 1047182"/>
                  <a:gd name="connsiteX5599" fmla="*/ 464281 w 808720"/>
                  <a:gd name="connsiteY5599" fmla="*/ 8649 h 1047182"/>
                  <a:gd name="connsiteX5600" fmla="*/ 463256 w 808720"/>
                  <a:gd name="connsiteY5600" fmla="*/ 8551 h 1047182"/>
                  <a:gd name="connsiteX5601" fmla="*/ 466757 w 808720"/>
                  <a:gd name="connsiteY5601" fmla="*/ 8536 h 1047182"/>
                  <a:gd name="connsiteX5602" fmla="*/ 466356 w 808720"/>
                  <a:gd name="connsiteY5602" fmla="*/ 8617 h 1047182"/>
                  <a:gd name="connsiteX5603" fmla="*/ 465619 w 808720"/>
                  <a:gd name="connsiteY5603" fmla="*/ 8546 h 1047182"/>
                  <a:gd name="connsiteX5604" fmla="*/ 465685 w 808720"/>
                  <a:gd name="connsiteY5604" fmla="*/ 8541 h 1047182"/>
                  <a:gd name="connsiteX5605" fmla="*/ 477274 w 808720"/>
                  <a:gd name="connsiteY5605" fmla="*/ 8531 h 1047182"/>
                  <a:gd name="connsiteX5606" fmla="*/ 473760 w 808720"/>
                  <a:gd name="connsiteY5606" fmla="*/ 8925 h 1047182"/>
                  <a:gd name="connsiteX5607" fmla="*/ 471835 w 808720"/>
                  <a:gd name="connsiteY5607" fmla="*/ 9141 h 1047182"/>
                  <a:gd name="connsiteX5608" fmla="*/ 471558 w 808720"/>
                  <a:gd name="connsiteY5608" fmla="*/ 9115 h 1047182"/>
                  <a:gd name="connsiteX5609" fmla="*/ 471171 w 808720"/>
                  <a:gd name="connsiteY5609" fmla="*/ 9078 h 1047182"/>
                  <a:gd name="connsiteX5610" fmla="*/ 476904 w 808720"/>
                  <a:gd name="connsiteY5610" fmla="*/ 8545 h 1047182"/>
                  <a:gd name="connsiteX5611" fmla="*/ 493192 w 808720"/>
                  <a:gd name="connsiteY5611" fmla="*/ 8531 h 1047182"/>
                  <a:gd name="connsiteX5612" fmla="*/ 488967 w 808720"/>
                  <a:gd name="connsiteY5612" fmla="*/ 9525 h 1047182"/>
                  <a:gd name="connsiteX5613" fmla="*/ 485177 w 808720"/>
                  <a:gd name="connsiteY5613" fmla="*/ 9898 h 1047182"/>
                  <a:gd name="connsiteX5614" fmla="*/ 486174 w 808720"/>
                  <a:gd name="connsiteY5614" fmla="*/ 9540 h 1047182"/>
                  <a:gd name="connsiteX5615" fmla="*/ 492779 w 808720"/>
                  <a:gd name="connsiteY5615" fmla="*/ 8549 h 1047182"/>
                  <a:gd name="connsiteX5616" fmla="*/ 469283 w 808720"/>
                  <a:gd name="connsiteY5616" fmla="*/ 8525 h 1047182"/>
                  <a:gd name="connsiteX5617" fmla="*/ 466976 w 808720"/>
                  <a:gd name="connsiteY5617" fmla="*/ 8676 h 1047182"/>
                  <a:gd name="connsiteX5618" fmla="*/ 466893 w 808720"/>
                  <a:gd name="connsiteY5618" fmla="*/ 8668 h 1047182"/>
                  <a:gd name="connsiteX5619" fmla="*/ 467148 w 808720"/>
                  <a:gd name="connsiteY5619" fmla="*/ 8535 h 1047182"/>
                  <a:gd name="connsiteX5620" fmla="*/ 521959 w 808720"/>
                  <a:gd name="connsiteY5620" fmla="*/ 8517 h 1047182"/>
                  <a:gd name="connsiteX5621" fmla="*/ 521907 w 808720"/>
                  <a:gd name="connsiteY5621" fmla="*/ 8566 h 1047182"/>
                  <a:gd name="connsiteX5622" fmla="*/ 521870 w 808720"/>
                  <a:gd name="connsiteY5622" fmla="*/ 8554 h 1047182"/>
                  <a:gd name="connsiteX5623" fmla="*/ 446812 w 808720"/>
                  <a:gd name="connsiteY5623" fmla="*/ 8512 h 1047182"/>
                  <a:gd name="connsiteX5624" fmla="*/ 446233 w 808720"/>
                  <a:gd name="connsiteY5624" fmla="*/ 8625 h 1047182"/>
                  <a:gd name="connsiteX5625" fmla="*/ 445874 w 808720"/>
                  <a:gd name="connsiteY5625" fmla="*/ 8626 h 1047182"/>
                  <a:gd name="connsiteX5626" fmla="*/ 473506 w 808720"/>
                  <a:gd name="connsiteY5626" fmla="*/ 8507 h 1047182"/>
                  <a:gd name="connsiteX5627" fmla="*/ 472647 w 808720"/>
                  <a:gd name="connsiteY5627" fmla="*/ 8688 h 1047182"/>
                  <a:gd name="connsiteX5628" fmla="*/ 472474 w 808720"/>
                  <a:gd name="connsiteY5628" fmla="*/ 8709 h 1047182"/>
                  <a:gd name="connsiteX5629" fmla="*/ 468752 w 808720"/>
                  <a:gd name="connsiteY5629" fmla="*/ 8846 h 1047182"/>
                  <a:gd name="connsiteX5630" fmla="*/ 468503 w 808720"/>
                  <a:gd name="connsiteY5630" fmla="*/ 8822 h 1047182"/>
                  <a:gd name="connsiteX5631" fmla="*/ 472633 w 808720"/>
                  <a:gd name="connsiteY5631" fmla="*/ 8511 h 1047182"/>
                  <a:gd name="connsiteX5632" fmla="*/ 447368 w 808720"/>
                  <a:gd name="connsiteY5632" fmla="*/ 8505 h 1047182"/>
                  <a:gd name="connsiteX5633" fmla="*/ 447025 w 808720"/>
                  <a:gd name="connsiteY5633" fmla="*/ 8621 h 1047182"/>
                  <a:gd name="connsiteX5634" fmla="*/ 446560 w 808720"/>
                  <a:gd name="connsiteY5634" fmla="*/ 8623 h 1047182"/>
                  <a:gd name="connsiteX5635" fmla="*/ 434543 w 808720"/>
                  <a:gd name="connsiteY5635" fmla="*/ 8502 h 1047182"/>
                  <a:gd name="connsiteX5636" fmla="*/ 433502 w 808720"/>
                  <a:gd name="connsiteY5636" fmla="*/ 8680 h 1047182"/>
                  <a:gd name="connsiteX5637" fmla="*/ 432785 w 808720"/>
                  <a:gd name="connsiteY5637" fmla="*/ 8683 h 1047182"/>
                  <a:gd name="connsiteX5638" fmla="*/ 462661 w 808720"/>
                  <a:gd name="connsiteY5638" fmla="*/ 8495 h 1047182"/>
                  <a:gd name="connsiteX5639" fmla="*/ 463256 w 808720"/>
                  <a:gd name="connsiteY5639" fmla="*/ 8551 h 1047182"/>
                  <a:gd name="connsiteX5640" fmla="*/ 462422 w 808720"/>
                  <a:gd name="connsiteY5640" fmla="*/ 8555 h 1047182"/>
                  <a:gd name="connsiteX5641" fmla="*/ 477496 w 808720"/>
                  <a:gd name="connsiteY5641" fmla="*/ 8490 h 1047182"/>
                  <a:gd name="connsiteX5642" fmla="*/ 476904 w 808720"/>
                  <a:gd name="connsiteY5642" fmla="*/ 8545 h 1047182"/>
                  <a:gd name="connsiteX5643" fmla="*/ 472566 w 808720"/>
                  <a:gd name="connsiteY5643" fmla="*/ 8705 h 1047182"/>
                  <a:gd name="connsiteX5644" fmla="*/ 472647 w 808720"/>
                  <a:gd name="connsiteY5644" fmla="*/ 8688 h 1047182"/>
                  <a:gd name="connsiteX5645" fmla="*/ 474204 w 808720"/>
                  <a:gd name="connsiteY5645" fmla="*/ 8504 h 1047182"/>
                  <a:gd name="connsiteX5646" fmla="*/ 478513 w 808720"/>
                  <a:gd name="connsiteY5646" fmla="*/ 8486 h 1047182"/>
                  <a:gd name="connsiteX5647" fmla="*/ 477274 w 808720"/>
                  <a:gd name="connsiteY5647" fmla="*/ 8531 h 1047182"/>
                  <a:gd name="connsiteX5648" fmla="*/ 477648 w 808720"/>
                  <a:gd name="connsiteY5648" fmla="*/ 8489 h 1047182"/>
                  <a:gd name="connsiteX5649" fmla="*/ 515076 w 808720"/>
                  <a:gd name="connsiteY5649" fmla="*/ 8483 h 1047182"/>
                  <a:gd name="connsiteX5650" fmla="*/ 515136 w 808720"/>
                  <a:gd name="connsiteY5650" fmla="*/ 8506 h 1047182"/>
                  <a:gd name="connsiteX5651" fmla="*/ 512584 w 808720"/>
                  <a:gd name="connsiteY5651" fmla="*/ 8992 h 1047182"/>
                  <a:gd name="connsiteX5652" fmla="*/ 509028 w 808720"/>
                  <a:gd name="connsiteY5652" fmla="*/ 9270 h 1047182"/>
                  <a:gd name="connsiteX5653" fmla="*/ 480625 w 808720"/>
                  <a:gd name="connsiteY5653" fmla="*/ 8477 h 1047182"/>
                  <a:gd name="connsiteX5654" fmla="*/ 480085 w 808720"/>
                  <a:gd name="connsiteY5654" fmla="*/ 8542 h 1047182"/>
                  <a:gd name="connsiteX5655" fmla="*/ 480309 w 808720"/>
                  <a:gd name="connsiteY5655" fmla="*/ 8478 h 1047182"/>
                  <a:gd name="connsiteX5656" fmla="*/ 499635 w 808720"/>
                  <a:gd name="connsiteY5656" fmla="*/ 8475 h 1047182"/>
                  <a:gd name="connsiteX5657" fmla="*/ 499217 w 808720"/>
                  <a:gd name="connsiteY5657" fmla="*/ 8575 h 1047182"/>
                  <a:gd name="connsiteX5658" fmla="*/ 497281 w 808720"/>
                  <a:gd name="connsiteY5658" fmla="*/ 8872 h 1047182"/>
                  <a:gd name="connsiteX5659" fmla="*/ 497918 w 808720"/>
                  <a:gd name="connsiteY5659" fmla="*/ 8644 h 1047182"/>
                  <a:gd name="connsiteX5660" fmla="*/ 508897 w 808720"/>
                  <a:gd name="connsiteY5660" fmla="*/ 8470 h 1047182"/>
                  <a:gd name="connsiteX5661" fmla="*/ 507399 w 808720"/>
                  <a:gd name="connsiteY5661" fmla="*/ 9032 h 1047182"/>
                  <a:gd name="connsiteX5662" fmla="*/ 504420 w 808720"/>
                  <a:gd name="connsiteY5662" fmla="*/ 9512 h 1047182"/>
                  <a:gd name="connsiteX5663" fmla="*/ 503458 w 808720"/>
                  <a:gd name="connsiteY5663" fmla="*/ 9285 h 1047182"/>
                  <a:gd name="connsiteX5664" fmla="*/ 508427 w 808720"/>
                  <a:gd name="connsiteY5664" fmla="*/ 8509 h 1047182"/>
                  <a:gd name="connsiteX5665" fmla="*/ 494597 w 808720"/>
                  <a:gd name="connsiteY5665" fmla="*/ 8469 h 1047182"/>
                  <a:gd name="connsiteX5666" fmla="*/ 494196 w 808720"/>
                  <a:gd name="connsiteY5666" fmla="*/ 8727 h 1047182"/>
                  <a:gd name="connsiteX5667" fmla="*/ 493589 w 808720"/>
                  <a:gd name="connsiteY5667" fmla="*/ 8872 h 1047182"/>
                  <a:gd name="connsiteX5668" fmla="*/ 491641 w 808720"/>
                  <a:gd name="connsiteY5668" fmla="*/ 9262 h 1047182"/>
                  <a:gd name="connsiteX5669" fmla="*/ 490606 w 808720"/>
                  <a:gd name="connsiteY5669" fmla="*/ 9364 h 1047182"/>
                  <a:gd name="connsiteX5670" fmla="*/ 493332 w 808720"/>
                  <a:gd name="connsiteY5670" fmla="*/ 8525 h 1047182"/>
                  <a:gd name="connsiteX5671" fmla="*/ 462372 w 808720"/>
                  <a:gd name="connsiteY5671" fmla="*/ 8468 h 1047182"/>
                  <a:gd name="connsiteX5672" fmla="*/ 462379 w 808720"/>
                  <a:gd name="connsiteY5672" fmla="*/ 8468 h 1047182"/>
                  <a:gd name="connsiteX5673" fmla="*/ 461400 w 808720"/>
                  <a:gd name="connsiteY5673" fmla="*/ 8559 h 1047182"/>
                  <a:gd name="connsiteX5674" fmla="*/ 455822 w 808720"/>
                  <a:gd name="connsiteY5674" fmla="*/ 8584 h 1047182"/>
                  <a:gd name="connsiteX5675" fmla="*/ 455971 w 808720"/>
                  <a:gd name="connsiteY5675" fmla="*/ 8541 h 1047182"/>
                  <a:gd name="connsiteX5676" fmla="*/ 462790 w 808720"/>
                  <a:gd name="connsiteY5676" fmla="*/ 8463 h 1047182"/>
                  <a:gd name="connsiteX5677" fmla="*/ 462661 w 808720"/>
                  <a:gd name="connsiteY5677" fmla="*/ 8495 h 1047182"/>
                  <a:gd name="connsiteX5678" fmla="*/ 462379 w 808720"/>
                  <a:gd name="connsiteY5678" fmla="*/ 8468 h 1047182"/>
                  <a:gd name="connsiteX5679" fmla="*/ 462388 w 808720"/>
                  <a:gd name="connsiteY5679" fmla="*/ 8468 h 1047182"/>
                  <a:gd name="connsiteX5680" fmla="*/ 499959 w 808720"/>
                  <a:gd name="connsiteY5680" fmla="*/ 8461 h 1047182"/>
                  <a:gd name="connsiteX5681" fmla="*/ 501544 w 808720"/>
                  <a:gd name="connsiteY5681" fmla="*/ 8834 h 1047182"/>
                  <a:gd name="connsiteX5682" fmla="*/ 499028 w 808720"/>
                  <a:gd name="connsiteY5682" fmla="*/ 9978 h 1047182"/>
                  <a:gd name="connsiteX5683" fmla="*/ 498088 w 808720"/>
                  <a:gd name="connsiteY5683" fmla="*/ 10124 h 1047182"/>
                  <a:gd name="connsiteX5684" fmla="*/ 495694 w 808720"/>
                  <a:gd name="connsiteY5684" fmla="*/ 10311 h 1047182"/>
                  <a:gd name="connsiteX5685" fmla="*/ 493537 w 808720"/>
                  <a:gd name="connsiteY5685" fmla="*/ 10480 h 1047182"/>
                  <a:gd name="connsiteX5686" fmla="*/ 494028 w 808720"/>
                  <a:gd name="connsiteY5686" fmla="*/ 10257 h 1047182"/>
                  <a:gd name="connsiteX5687" fmla="*/ 496070 w 808720"/>
                  <a:gd name="connsiteY5687" fmla="*/ 9329 h 1047182"/>
                  <a:gd name="connsiteX5688" fmla="*/ 499217 w 808720"/>
                  <a:gd name="connsiteY5688" fmla="*/ 8575 h 1047182"/>
                  <a:gd name="connsiteX5689" fmla="*/ 484701 w 808720"/>
                  <a:gd name="connsiteY5689" fmla="*/ 8459 h 1047182"/>
                  <a:gd name="connsiteX5690" fmla="*/ 483218 w 808720"/>
                  <a:gd name="connsiteY5690" fmla="*/ 8771 h 1047182"/>
                  <a:gd name="connsiteX5691" fmla="*/ 479991 w 808720"/>
                  <a:gd name="connsiteY5691" fmla="*/ 8962 h 1047182"/>
                  <a:gd name="connsiteX5692" fmla="*/ 478389 w 808720"/>
                  <a:gd name="connsiteY5692" fmla="*/ 9026 h 1047182"/>
                  <a:gd name="connsiteX5693" fmla="*/ 478611 w 808720"/>
                  <a:gd name="connsiteY5693" fmla="*/ 8963 h 1047182"/>
                  <a:gd name="connsiteX5694" fmla="*/ 483350 w 808720"/>
                  <a:gd name="connsiteY5694" fmla="*/ 8465 h 1047182"/>
                  <a:gd name="connsiteX5695" fmla="*/ 486840 w 808720"/>
                  <a:gd name="connsiteY5695" fmla="*/ 8450 h 1047182"/>
                  <a:gd name="connsiteX5696" fmla="*/ 485479 w 808720"/>
                  <a:gd name="connsiteY5696" fmla="*/ 8638 h 1047182"/>
                  <a:gd name="connsiteX5697" fmla="*/ 484630 w 808720"/>
                  <a:gd name="connsiteY5697" fmla="*/ 8688 h 1047182"/>
                  <a:gd name="connsiteX5698" fmla="*/ 486769 w 808720"/>
                  <a:gd name="connsiteY5698" fmla="*/ 8450 h 1047182"/>
                  <a:gd name="connsiteX5699" fmla="*/ 488799 w 808720"/>
                  <a:gd name="connsiteY5699" fmla="*/ 8441 h 1047182"/>
                  <a:gd name="connsiteX5700" fmla="*/ 486387 w 808720"/>
                  <a:gd name="connsiteY5700" fmla="*/ 8584 h 1047182"/>
                  <a:gd name="connsiteX5701" fmla="*/ 486512 w 808720"/>
                  <a:gd name="connsiteY5701" fmla="*/ 8554 h 1047182"/>
                  <a:gd name="connsiteX5702" fmla="*/ 486960 w 808720"/>
                  <a:gd name="connsiteY5702" fmla="*/ 8449 h 1047182"/>
                  <a:gd name="connsiteX5703" fmla="*/ 487517 w 808720"/>
                  <a:gd name="connsiteY5703" fmla="*/ 8447 h 1047182"/>
                  <a:gd name="connsiteX5704" fmla="*/ 489142 w 808720"/>
                  <a:gd name="connsiteY5704" fmla="*/ 8440 h 1047182"/>
                  <a:gd name="connsiteX5705" fmla="*/ 487922 w 808720"/>
                  <a:gd name="connsiteY5705" fmla="*/ 8643 h 1047182"/>
                  <a:gd name="connsiteX5706" fmla="*/ 485767 w 808720"/>
                  <a:gd name="connsiteY5706" fmla="*/ 8730 h 1047182"/>
                  <a:gd name="connsiteX5707" fmla="*/ 486256 w 808720"/>
                  <a:gd name="connsiteY5707" fmla="*/ 8615 h 1047182"/>
                  <a:gd name="connsiteX5708" fmla="*/ 488863 w 808720"/>
                  <a:gd name="connsiteY5708" fmla="*/ 8441 h 1047182"/>
                  <a:gd name="connsiteX5709" fmla="*/ 526577 w 808720"/>
                  <a:gd name="connsiteY5709" fmla="*/ 8438 h 1047182"/>
                  <a:gd name="connsiteX5710" fmla="*/ 527203 w 808720"/>
                  <a:gd name="connsiteY5710" fmla="*/ 8756 h 1047182"/>
                  <a:gd name="connsiteX5711" fmla="*/ 526661 w 808720"/>
                  <a:gd name="connsiteY5711" fmla="*/ 8874 h 1047182"/>
                  <a:gd name="connsiteX5712" fmla="*/ 526275 w 808720"/>
                  <a:gd name="connsiteY5712" fmla="*/ 8786 h 1047182"/>
                  <a:gd name="connsiteX5713" fmla="*/ 490436 w 808720"/>
                  <a:gd name="connsiteY5713" fmla="*/ 8434 h 1047182"/>
                  <a:gd name="connsiteX5714" fmla="*/ 489068 w 808720"/>
                  <a:gd name="connsiteY5714" fmla="*/ 8597 h 1047182"/>
                  <a:gd name="connsiteX5715" fmla="*/ 488764 w 808720"/>
                  <a:gd name="connsiteY5715" fmla="*/ 8609 h 1047182"/>
                  <a:gd name="connsiteX5716" fmla="*/ 489236 w 808720"/>
                  <a:gd name="connsiteY5716" fmla="*/ 8440 h 1047182"/>
                  <a:gd name="connsiteX5717" fmla="*/ 499825 w 808720"/>
                  <a:gd name="connsiteY5717" fmla="*/ 8429 h 1047182"/>
                  <a:gd name="connsiteX5718" fmla="*/ 499905 w 808720"/>
                  <a:gd name="connsiteY5718" fmla="*/ 8448 h 1047182"/>
                  <a:gd name="connsiteX5719" fmla="*/ 499635 w 808720"/>
                  <a:gd name="connsiteY5719" fmla="*/ 8475 h 1047182"/>
                  <a:gd name="connsiteX5720" fmla="*/ 519984 w 808720"/>
                  <a:gd name="connsiteY5720" fmla="*/ 8429 h 1047182"/>
                  <a:gd name="connsiteX5721" fmla="*/ 521076 w 808720"/>
                  <a:gd name="connsiteY5721" fmla="*/ 8549 h 1047182"/>
                  <a:gd name="connsiteX5722" fmla="*/ 520623 w 808720"/>
                  <a:gd name="connsiteY5722" fmla="*/ 8866 h 1047182"/>
                  <a:gd name="connsiteX5723" fmla="*/ 518629 w 808720"/>
                  <a:gd name="connsiteY5723" fmla="*/ 9106 h 1047182"/>
                  <a:gd name="connsiteX5724" fmla="*/ 526546 w 808720"/>
                  <a:gd name="connsiteY5724" fmla="*/ 8422 h 1047182"/>
                  <a:gd name="connsiteX5725" fmla="*/ 526572 w 808720"/>
                  <a:gd name="connsiteY5725" fmla="*/ 8435 h 1047182"/>
                  <a:gd name="connsiteX5726" fmla="*/ 526186 w 808720"/>
                  <a:gd name="connsiteY5726" fmla="*/ 8766 h 1047182"/>
                  <a:gd name="connsiteX5727" fmla="*/ 525920 w 808720"/>
                  <a:gd name="connsiteY5727" fmla="*/ 8705 h 1047182"/>
                  <a:gd name="connsiteX5728" fmla="*/ 526028 w 808720"/>
                  <a:gd name="connsiteY5728" fmla="*/ 8530 h 1047182"/>
                  <a:gd name="connsiteX5729" fmla="*/ 493605 w 808720"/>
                  <a:gd name="connsiteY5729" fmla="*/ 8421 h 1047182"/>
                  <a:gd name="connsiteX5730" fmla="*/ 491996 w 808720"/>
                  <a:gd name="connsiteY5730" fmla="*/ 8584 h 1047182"/>
                  <a:gd name="connsiteX5731" fmla="*/ 488388 w 808720"/>
                  <a:gd name="connsiteY5731" fmla="*/ 8745 h 1047182"/>
                  <a:gd name="connsiteX5732" fmla="*/ 488664 w 808720"/>
                  <a:gd name="connsiteY5732" fmla="*/ 8645 h 1047182"/>
                  <a:gd name="connsiteX5733" fmla="*/ 489068 w 808720"/>
                  <a:gd name="connsiteY5733" fmla="*/ 8597 h 1047182"/>
                  <a:gd name="connsiteX5734" fmla="*/ 493439 w 808720"/>
                  <a:gd name="connsiteY5734" fmla="*/ 8421 h 1047182"/>
                  <a:gd name="connsiteX5735" fmla="*/ 493662 w 808720"/>
                  <a:gd name="connsiteY5735" fmla="*/ 8421 h 1047182"/>
                  <a:gd name="connsiteX5736" fmla="*/ 493672 w 808720"/>
                  <a:gd name="connsiteY5736" fmla="*/ 8421 h 1047182"/>
                  <a:gd name="connsiteX5737" fmla="*/ 493332 w 808720"/>
                  <a:gd name="connsiteY5737" fmla="*/ 8525 h 1047182"/>
                  <a:gd name="connsiteX5738" fmla="*/ 493192 w 808720"/>
                  <a:gd name="connsiteY5738" fmla="*/ 8531 h 1047182"/>
                  <a:gd name="connsiteX5739" fmla="*/ 493638 w 808720"/>
                  <a:gd name="connsiteY5739" fmla="*/ 8421 h 1047182"/>
                  <a:gd name="connsiteX5740" fmla="*/ 492779 w 808720"/>
                  <a:gd name="connsiteY5740" fmla="*/ 8549 h 1047182"/>
                  <a:gd name="connsiteX5741" fmla="*/ 492281 w 808720"/>
                  <a:gd name="connsiteY5741" fmla="*/ 8571 h 1047182"/>
                  <a:gd name="connsiteX5742" fmla="*/ 493616 w 808720"/>
                  <a:gd name="connsiteY5742" fmla="*/ 8421 h 1047182"/>
                  <a:gd name="connsiteX5743" fmla="*/ 519903 w 808720"/>
                  <a:gd name="connsiteY5743" fmla="*/ 8420 h 1047182"/>
                  <a:gd name="connsiteX5744" fmla="*/ 519934 w 808720"/>
                  <a:gd name="connsiteY5744" fmla="*/ 8423 h 1047182"/>
                  <a:gd name="connsiteX5745" fmla="*/ 516302 w 808720"/>
                  <a:gd name="connsiteY5745" fmla="*/ 8942 h 1047182"/>
                  <a:gd name="connsiteX5746" fmla="*/ 516060 w 808720"/>
                  <a:gd name="connsiteY5746" fmla="*/ 8851 h 1047182"/>
                  <a:gd name="connsiteX5747" fmla="*/ 517793 w 808720"/>
                  <a:gd name="connsiteY5747" fmla="*/ 8585 h 1047182"/>
                  <a:gd name="connsiteX5748" fmla="*/ 495508 w 808720"/>
                  <a:gd name="connsiteY5748" fmla="*/ 8412 h 1047182"/>
                  <a:gd name="connsiteX5749" fmla="*/ 495428 w 808720"/>
                  <a:gd name="connsiteY5749" fmla="*/ 8432 h 1047182"/>
                  <a:gd name="connsiteX5750" fmla="*/ 494597 w 808720"/>
                  <a:gd name="connsiteY5750" fmla="*/ 8469 h 1047182"/>
                  <a:gd name="connsiteX5751" fmla="*/ 494678 w 808720"/>
                  <a:gd name="connsiteY5751" fmla="*/ 8416 h 1047182"/>
                  <a:gd name="connsiteX5752" fmla="*/ 524405 w 808720"/>
                  <a:gd name="connsiteY5752" fmla="*/ 8412 h 1047182"/>
                  <a:gd name="connsiteX5753" fmla="*/ 524404 w 808720"/>
                  <a:gd name="connsiteY5753" fmla="*/ 8412 h 1047182"/>
                  <a:gd name="connsiteX5754" fmla="*/ 523750 w 808720"/>
                  <a:gd name="connsiteY5754" fmla="*/ 8843 h 1047182"/>
                  <a:gd name="connsiteX5755" fmla="*/ 523696 w 808720"/>
                  <a:gd name="connsiteY5755" fmla="*/ 8837 h 1047182"/>
                  <a:gd name="connsiteX5756" fmla="*/ 489312 w 808720"/>
                  <a:gd name="connsiteY5756" fmla="*/ 8411 h 1047182"/>
                  <a:gd name="connsiteX5757" fmla="*/ 488863 w 808720"/>
                  <a:gd name="connsiteY5757" fmla="*/ 8441 h 1047182"/>
                  <a:gd name="connsiteX5758" fmla="*/ 488799 w 808720"/>
                  <a:gd name="connsiteY5758" fmla="*/ 8441 h 1047182"/>
                  <a:gd name="connsiteX5759" fmla="*/ 520020 w 808720"/>
                  <a:gd name="connsiteY5759" fmla="*/ 8411 h 1047182"/>
                  <a:gd name="connsiteX5760" fmla="*/ 519984 w 808720"/>
                  <a:gd name="connsiteY5760" fmla="*/ 8429 h 1047182"/>
                  <a:gd name="connsiteX5761" fmla="*/ 519973 w 808720"/>
                  <a:gd name="connsiteY5761" fmla="*/ 8428 h 1047182"/>
                  <a:gd name="connsiteX5762" fmla="*/ 519934 w 808720"/>
                  <a:gd name="connsiteY5762" fmla="*/ 8423 h 1047182"/>
                  <a:gd name="connsiteX5763" fmla="*/ 520019 w 808720"/>
                  <a:gd name="connsiteY5763" fmla="*/ 8411 h 1047182"/>
                  <a:gd name="connsiteX5764" fmla="*/ 489316 w 808720"/>
                  <a:gd name="connsiteY5764" fmla="*/ 8411 h 1047182"/>
                  <a:gd name="connsiteX5765" fmla="*/ 489236 w 808720"/>
                  <a:gd name="connsiteY5765" fmla="*/ 8440 h 1047182"/>
                  <a:gd name="connsiteX5766" fmla="*/ 489142 w 808720"/>
                  <a:gd name="connsiteY5766" fmla="*/ 8440 h 1047182"/>
                  <a:gd name="connsiteX5767" fmla="*/ 489316 w 808720"/>
                  <a:gd name="connsiteY5767" fmla="*/ 8411 h 1047182"/>
                  <a:gd name="connsiteX5768" fmla="*/ 539758 w 808720"/>
                  <a:gd name="connsiteY5768" fmla="*/ 8411 h 1047182"/>
                  <a:gd name="connsiteX5769" fmla="*/ 540212 w 808720"/>
                  <a:gd name="connsiteY5769" fmla="*/ 9257 h 1047182"/>
                  <a:gd name="connsiteX5770" fmla="*/ 539592 w 808720"/>
                  <a:gd name="connsiteY5770" fmla="*/ 8544 h 1047182"/>
                  <a:gd name="connsiteX5771" fmla="*/ 533179 w 808720"/>
                  <a:gd name="connsiteY5771" fmla="*/ 8411 h 1047182"/>
                  <a:gd name="connsiteX5772" fmla="*/ 531860 w 808720"/>
                  <a:gd name="connsiteY5772" fmla="*/ 9130 h 1047182"/>
                  <a:gd name="connsiteX5773" fmla="*/ 531151 w 808720"/>
                  <a:gd name="connsiteY5773" fmla="*/ 8875 h 1047182"/>
                  <a:gd name="connsiteX5774" fmla="*/ 530997 w 808720"/>
                  <a:gd name="connsiteY5774" fmla="*/ 8793 h 1047182"/>
                  <a:gd name="connsiteX5775" fmla="*/ 533179 w 808720"/>
                  <a:gd name="connsiteY5775" fmla="*/ 8411 h 1047182"/>
                  <a:gd name="connsiteX5776" fmla="*/ 532103 w 808720"/>
                  <a:gd name="connsiteY5776" fmla="*/ 9217 h 1047182"/>
                  <a:gd name="connsiteX5777" fmla="*/ 531935 w 808720"/>
                  <a:gd name="connsiteY5777" fmla="*/ 9157 h 1047182"/>
                  <a:gd name="connsiteX5778" fmla="*/ 530985 w 808720"/>
                  <a:gd name="connsiteY5778" fmla="*/ 8411 h 1047182"/>
                  <a:gd name="connsiteX5779" fmla="*/ 530621 w 808720"/>
                  <a:gd name="connsiteY5779" fmla="*/ 8593 h 1047182"/>
                  <a:gd name="connsiteX5780" fmla="*/ 530574 w 808720"/>
                  <a:gd name="connsiteY5780" fmla="*/ 8568 h 1047182"/>
                  <a:gd name="connsiteX5781" fmla="*/ 528792 w 808720"/>
                  <a:gd name="connsiteY5781" fmla="*/ 8411 h 1047182"/>
                  <a:gd name="connsiteX5782" fmla="*/ 528510 w 808720"/>
                  <a:gd name="connsiteY5782" fmla="*/ 8862 h 1047182"/>
                  <a:gd name="connsiteX5783" fmla="*/ 528308 w 808720"/>
                  <a:gd name="connsiteY5783" fmla="*/ 8774 h 1047182"/>
                  <a:gd name="connsiteX5784" fmla="*/ 526600 w 808720"/>
                  <a:gd name="connsiteY5784" fmla="*/ 8411 h 1047182"/>
                  <a:gd name="connsiteX5785" fmla="*/ 526577 w 808720"/>
                  <a:gd name="connsiteY5785" fmla="*/ 8438 h 1047182"/>
                  <a:gd name="connsiteX5786" fmla="*/ 526572 w 808720"/>
                  <a:gd name="connsiteY5786" fmla="*/ 8435 h 1047182"/>
                  <a:gd name="connsiteX5787" fmla="*/ 524407 w 808720"/>
                  <a:gd name="connsiteY5787" fmla="*/ 8411 h 1047182"/>
                  <a:gd name="connsiteX5788" fmla="*/ 524405 w 808720"/>
                  <a:gd name="connsiteY5788" fmla="*/ 8412 h 1047182"/>
                  <a:gd name="connsiteX5789" fmla="*/ 524405 w 808720"/>
                  <a:gd name="connsiteY5789" fmla="*/ 8412 h 1047182"/>
                  <a:gd name="connsiteX5790" fmla="*/ 524406 w 808720"/>
                  <a:gd name="connsiteY5790" fmla="*/ 8411 h 1047182"/>
                  <a:gd name="connsiteX5791" fmla="*/ 524406 w 808720"/>
                  <a:gd name="connsiteY5791" fmla="*/ 8411 h 1047182"/>
                  <a:gd name="connsiteX5792" fmla="*/ 522928 w 808720"/>
                  <a:gd name="connsiteY5792" fmla="*/ 8657 h 1047182"/>
                  <a:gd name="connsiteX5793" fmla="*/ 522961 w 808720"/>
                  <a:gd name="connsiteY5793" fmla="*/ 8638 h 1047182"/>
                  <a:gd name="connsiteX5794" fmla="*/ 524406 w 808720"/>
                  <a:gd name="connsiteY5794" fmla="*/ 8411 h 1047182"/>
                  <a:gd name="connsiteX5795" fmla="*/ 524406 w 808720"/>
                  <a:gd name="connsiteY5795" fmla="*/ 8411 h 1047182"/>
                  <a:gd name="connsiteX5796" fmla="*/ 523252 w 808720"/>
                  <a:gd name="connsiteY5796" fmla="*/ 8788 h 1047182"/>
                  <a:gd name="connsiteX5797" fmla="*/ 522787 w 808720"/>
                  <a:gd name="connsiteY5797" fmla="*/ 8737 h 1047182"/>
                  <a:gd name="connsiteX5798" fmla="*/ 522883 w 808720"/>
                  <a:gd name="connsiteY5798" fmla="*/ 8683 h 1047182"/>
                  <a:gd name="connsiteX5799" fmla="*/ 522214 w 808720"/>
                  <a:gd name="connsiteY5799" fmla="*/ 8411 h 1047182"/>
                  <a:gd name="connsiteX5800" fmla="*/ 522022 w 808720"/>
                  <a:gd name="connsiteY5800" fmla="*/ 8602 h 1047182"/>
                  <a:gd name="connsiteX5801" fmla="*/ 521974 w 808720"/>
                  <a:gd name="connsiteY5801" fmla="*/ 8587 h 1047182"/>
                  <a:gd name="connsiteX5802" fmla="*/ 522110 w 808720"/>
                  <a:gd name="connsiteY5802" fmla="*/ 8454 h 1047182"/>
                  <a:gd name="connsiteX5803" fmla="*/ 520020 w 808720"/>
                  <a:gd name="connsiteY5803" fmla="*/ 8411 h 1047182"/>
                  <a:gd name="connsiteX5804" fmla="*/ 520020 w 808720"/>
                  <a:gd name="connsiteY5804" fmla="*/ 8411 h 1047182"/>
                  <a:gd name="connsiteX5805" fmla="*/ 520020 w 808720"/>
                  <a:gd name="connsiteY5805" fmla="*/ 8411 h 1047182"/>
                  <a:gd name="connsiteX5806" fmla="*/ 511248 w 808720"/>
                  <a:gd name="connsiteY5806" fmla="*/ 8411 h 1047182"/>
                  <a:gd name="connsiteX5807" fmla="*/ 508277 w 808720"/>
                  <a:gd name="connsiteY5807" fmla="*/ 9328 h 1047182"/>
                  <a:gd name="connsiteX5808" fmla="*/ 507919 w 808720"/>
                  <a:gd name="connsiteY5808" fmla="*/ 9356 h 1047182"/>
                  <a:gd name="connsiteX5809" fmla="*/ 508761 w 808720"/>
                  <a:gd name="connsiteY5809" fmla="*/ 8962 h 1047182"/>
                  <a:gd name="connsiteX5810" fmla="*/ 509820 w 808720"/>
                  <a:gd name="connsiteY5810" fmla="*/ 8641 h 1047182"/>
                  <a:gd name="connsiteX5811" fmla="*/ 500282 w 808720"/>
                  <a:gd name="connsiteY5811" fmla="*/ 8411 h 1047182"/>
                  <a:gd name="connsiteX5812" fmla="*/ 499959 w 808720"/>
                  <a:gd name="connsiteY5812" fmla="*/ 8461 h 1047182"/>
                  <a:gd name="connsiteX5813" fmla="*/ 499905 w 808720"/>
                  <a:gd name="connsiteY5813" fmla="*/ 8448 h 1047182"/>
                  <a:gd name="connsiteX5814" fmla="*/ 495896 w 808720"/>
                  <a:gd name="connsiteY5814" fmla="*/ 8411 h 1047182"/>
                  <a:gd name="connsiteX5815" fmla="*/ 494142 w 808720"/>
                  <a:gd name="connsiteY5815" fmla="*/ 8762 h 1047182"/>
                  <a:gd name="connsiteX5816" fmla="*/ 494196 w 808720"/>
                  <a:gd name="connsiteY5816" fmla="*/ 8727 h 1047182"/>
                  <a:gd name="connsiteX5817" fmla="*/ 495428 w 808720"/>
                  <a:gd name="connsiteY5817" fmla="*/ 8432 h 1047182"/>
                  <a:gd name="connsiteX5818" fmla="*/ 493703 w 808720"/>
                  <a:gd name="connsiteY5818" fmla="*/ 8411 h 1047182"/>
                  <a:gd name="connsiteX5819" fmla="*/ 493616 w 808720"/>
                  <a:gd name="connsiteY5819" fmla="*/ 8421 h 1047182"/>
                  <a:gd name="connsiteX5820" fmla="*/ 493605 w 808720"/>
                  <a:gd name="connsiteY5820" fmla="*/ 8421 h 1047182"/>
                  <a:gd name="connsiteX5821" fmla="*/ 493703 w 808720"/>
                  <a:gd name="connsiteY5821" fmla="*/ 8411 h 1047182"/>
                  <a:gd name="connsiteX5822" fmla="*/ 493662 w 808720"/>
                  <a:gd name="connsiteY5822" fmla="*/ 8421 h 1047182"/>
                  <a:gd name="connsiteX5823" fmla="*/ 493638 w 808720"/>
                  <a:gd name="connsiteY5823" fmla="*/ 8421 h 1047182"/>
                  <a:gd name="connsiteX5824" fmla="*/ 489316 w 808720"/>
                  <a:gd name="connsiteY5824" fmla="*/ 8411 h 1047182"/>
                  <a:gd name="connsiteX5825" fmla="*/ 489316 w 808720"/>
                  <a:gd name="connsiteY5825" fmla="*/ 8411 h 1047182"/>
                  <a:gd name="connsiteX5826" fmla="*/ 489312 w 808720"/>
                  <a:gd name="connsiteY5826" fmla="*/ 8411 h 1047182"/>
                  <a:gd name="connsiteX5827" fmla="*/ 489316 w 808720"/>
                  <a:gd name="connsiteY5827" fmla="*/ 8411 h 1047182"/>
                  <a:gd name="connsiteX5828" fmla="*/ 489316 w 808720"/>
                  <a:gd name="connsiteY5828" fmla="*/ 8411 h 1047182"/>
                  <a:gd name="connsiteX5829" fmla="*/ 489316 w 808720"/>
                  <a:gd name="connsiteY5829" fmla="*/ 8411 h 1047182"/>
                  <a:gd name="connsiteX5830" fmla="*/ 487123 w 808720"/>
                  <a:gd name="connsiteY5830" fmla="*/ 8411 h 1047182"/>
                  <a:gd name="connsiteX5831" fmla="*/ 486960 w 808720"/>
                  <a:gd name="connsiteY5831" fmla="*/ 8449 h 1047182"/>
                  <a:gd name="connsiteX5832" fmla="*/ 486840 w 808720"/>
                  <a:gd name="connsiteY5832" fmla="*/ 8450 h 1047182"/>
                  <a:gd name="connsiteX5833" fmla="*/ 480544 w 808720"/>
                  <a:gd name="connsiteY5833" fmla="*/ 8411 h 1047182"/>
                  <a:gd name="connsiteX5834" fmla="*/ 480309 w 808720"/>
                  <a:gd name="connsiteY5834" fmla="*/ 8478 h 1047182"/>
                  <a:gd name="connsiteX5835" fmla="*/ 478893 w 808720"/>
                  <a:gd name="connsiteY5835" fmla="*/ 8484 h 1047182"/>
                  <a:gd name="connsiteX5836" fmla="*/ 478513 w 808720"/>
                  <a:gd name="connsiteY5836" fmla="*/ 8486 h 1047182"/>
                  <a:gd name="connsiteX5837" fmla="*/ 479146 w 808720"/>
                  <a:gd name="connsiteY5837" fmla="*/ 8462 h 1047182"/>
                  <a:gd name="connsiteX5838" fmla="*/ 478350 w 808720"/>
                  <a:gd name="connsiteY5838" fmla="*/ 8411 h 1047182"/>
                  <a:gd name="connsiteX5839" fmla="*/ 477648 w 808720"/>
                  <a:gd name="connsiteY5839" fmla="*/ 8489 h 1047182"/>
                  <a:gd name="connsiteX5840" fmla="*/ 477496 w 808720"/>
                  <a:gd name="connsiteY5840" fmla="*/ 8490 h 1047182"/>
                  <a:gd name="connsiteX5841" fmla="*/ 467385 w 808720"/>
                  <a:gd name="connsiteY5841" fmla="*/ 8411 h 1047182"/>
                  <a:gd name="connsiteX5842" fmla="*/ 465685 w 808720"/>
                  <a:gd name="connsiteY5842" fmla="*/ 8541 h 1047182"/>
                  <a:gd name="connsiteX5843" fmla="*/ 465571 w 808720"/>
                  <a:gd name="connsiteY5843" fmla="*/ 8541 h 1047182"/>
                  <a:gd name="connsiteX5844" fmla="*/ 464543 w 808720"/>
                  <a:gd name="connsiteY5844" fmla="*/ 8443 h 1047182"/>
                  <a:gd name="connsiteX5845" fmla="*/ 467385 w 808720"/>
                  <a:gd name="connsiteY5845" fmla="*/ 8411 h 1047182"/>
                  <a:gd name="connsiteX5846" fmla="*/ 467148 w 808720"/>
                  <a:gd name="connsiteY5846" fmla="*/ 8535 h 1047182"/>
                  <a:gd name="connsiteX5847" fmla="*/ 466757 w 808720"/>
                  <a:gd name="connsiteY5847" fmla="*/ 8536 h 1047182"/>
                  <a:gd name="connsiteX5848" fmla="*/ 456419 w 808720"/>
                  <a:gd name="connsiteY5848" fmla="*/ 8411 h 1047182"/>
                  <a:gd name="connsiteX5849" fmla="*/ 455971 w 808720"/>
                  <a:gd name="connsiteY5849" fmla="*/ 8541 h 1047182"/>
                  <a:gd name="connsiteX5850" fmla="*/ 455019 w 808720"/>
                  <a:gd name="connsiteY5850" fmla="*/ 8551 h 1047182"/>
                  <a:gd name="connsiteX5851" fmla="*/ 441068 w 808720"/>
                  <a:gd name="connsiteY5851" fmla="*/ 8411 h 1047182"/>
                  <a:gd name="connsiteX5852" fmla="*/ 440476 w 808720"/>
                  <a:gd name="connsiteY5852" fmla="*/ 8569 h 1047182"/>
                  <a:gd name="connsiteX5853" fmla="*/ 439724 w 808720"/>
                  <a:gd name="connsiteY5853" fmla="*/ 8653 h 1047182"/>
                  <a:gd name="connsiteX5854" fmla="*/ 439319 w 808720"/>
                  <a:gd name="connsiteY5854" fmla="*/ 8655 h 1047182"/>
                  <a:gd name="connsiteX5855" fmla="*/ 520020 w 808720"/>
                  <a:gd name="connsiteY5855" fmla="*/ 8411 h 1047182"/>
                  <a:gd name="connsiteX5856" fmla="*/ 520020 w 808720"/>
                  <a:gd name="connsiteY5856" fmla="*/ 8411 h 1047182"/>
                  <a:gd name="connsiteX5857" fmla="*/ 520020 w 808720"/>
                  <a:gd name="connsiteY5857" fmla="*/ 8411 h 1047182"/>
                  <a:gd name="connsiteX5858" fmla="*/ 526503 w 808720"/>
                  <a:gd name="connsiteY5858" fmla="*/ 8400 h 1047182"/>
                  <a:gd name="connsiteX5859" fmla="*/ 526600 w 808720"/>
                  <a:gd name="connsiteY5859" fmla="*/ 8411 h 1047182"/>
                  <a:gd name="connsiteX5860" fmla="*/ 526546 w 808720"/>
                  <a:gd name="connsiteY5860" fmla="*/ 8422 h 1047182"/>
                  <a:gd name="connsiteX5861" fmla="*/ 522166 w 808720"/>
                  <a:gd name="connsiteY5861" fmla="*/ 8400 h 1047182"/>
                  <a:gd name="connsiteX5862" fmla="*/ 522214 w 808720"/>
                  <a:gd name="connsiteY5862" fmla="*/ 8411 h 1047182"/>
                  <a:gd name="connsiteX5863" fmla="*/ 522159 w 808720"/>
                  <a:gd name="connsiteY5863" fmla="*/ 8406 h 1047182"/>
                  <a:gd name="connsiteX5864" fmla="*/ 522084 w 808720"/>
                  <a:gd name="connsiteY5864" fmla="*/ 8400 h 1047182"/>
                  <a:gd name="connsiteX5865" fmla="*/ 522159 w 808720"/>
                  <a:gd name="connsiteY5865" fmla="*/ 8406 h 1047182"/>
                  <a:gd name="connsiteX5866" fmla="*/ 522110 w 808720"/>
                  <a:gd name="connsiteY5866" fmla="*/ 8454 h 1047182"/>
                  <a:gd name="connsiteX5867" fmla="*/ 521959 w 808720"/>
                  <a:gd name="connsiteY5867" fmla="*/ 8517 h 1047182"/>
                  <a:gd name="connsiteX5868" fmla="*/ 499698 w 808720"/>
                  <a:gd name="connsiteY5868" fmla="*/ 8399 h 1047182"/>
                  <a:gd name="connsiteX5869" fmla="*/ 499945 w 808720"/>
                  <a:gd name="connsiteY5869" fmla="*/ 8400 h 1047182"/>
                  <a:gd name="connsiteX5870" fmla="*/ 499825 w 808720"/>
                  <a:gd name="connsiteY5870" fmla="*/ 8429 h 1047182"/>
                  <a:gd name="connsiteX5871" fmla="*/ 497779 w 808720"/>
                  <a:gd name="connsiteY5871" fmla="*/ 8391 h 1047182"/>
                  <a:gd name="connsiteX5872" fmla="*/ 498611 w 808720"/>
                  <a:gd name="connsiteY5872" fmla="*/ 8395 h 1047182"/>
                  <a:gd name="connsiteX5873" fmla="*/ 497918 w 808720"/>
                  <a:gd name="connsiteY5873" fmla="*/ 8644 h 1047182"/>
                  <a:gd name="connsiteX5874" fmla="*/ 497483 w 808720"/>
                  <a:gd name="connsiteY5874" fmla="*/ 8686 h 1047182"/>
                  <a:gd name="connsiteX5875" fmla="*/ 498089 w 808720"/>
                  <a:gd name="connsiteY5875" fmla="*/ 8411 h 1047182"/>
                  <a:gd name="connsiteX5876" fmla="*/ 495634 w 808720"/>
                  <a:gd name="connsiteY5876" fmla="*/ 8382 h 1047182"/>
                  <a:gd name="connsiteX5877" fmla="*/ 497328 w 808720"/>
                  <a:gd name="connsiteY5877" fmla="*/ 8389 h 1047182"/>
                  <a:gd name="connsiteX5878" fmla="*/ 493725 w 808720"/>
                  <a:gd name="connsiteY5878" fmla="*/ 9057 h 1047182"/>
                  <a:gd name="connsiteX5879" fmla="*/ 493719 w 808720"/>
                  <a:gd name="connsiteY5879" fmla="*/ 9057 h 1047182"/>
                  <a:gd name="connsiteX5880" fmla="*/ 495896 w 808720"/>
                  <a:gd name="connsiteY5880" fmla="*/ 8411 h 1047182"/>
                  <a:gd name="connsiteX5881" fmla="*/ 495508 w 808720"/>
                  <a:gd name="connsiteY5881" fmla="*/ 8412 h 1047182"/>
                  <a:gd name="connsiteX5882" fmla="*/ 521317 w 808720"/>
                  <a:gd name="connsiteY5882" fmla="*/ 8380 h 1047182"/>
                  <a:gd name="connsiteX5883" fmla="*/ 521870 w 808720"/>
                  <a:gd name="connsiteY5883" fmla="*/ 8554 h 1047182"/>
                  <a:gd name="connsiteX5884" fmla="*/ 521714 w 808720"/>
                  <a:gd name="connsiteY5884" fmla="*/ 8619 h 1047182"/>
                  <a:gd name="connsiteX5885" fmla="*/ 521076 w 808720"/>
                  <a:gd name="connsiteY5885" fmla="*/ 8549 h 1047182"/>
                  <a:gd name="connsiteX5886" fmla="*/ 493297 w 808720"/>
                  <a:gd name="connsiteY5886" fmla="*/ 8373 h 1047182"/>
                  <a:gd name="connsiteX5887" fmla="*/ 494736 w 808720"/>
                  <a:gd name="connsiteY5887" fmla="*/ 8379 h 1047182"/>
                  <a:gd name="connsiteX5888" fmla="*/ 494678 w 808720"/>
                  <a:gd name="connsiteY5888" fmla="*/ 8416 h 1047182"/>
                  <a:gd name="connsiteX5889" fmla="*/ 493672 w 808720"/>
                  <a:gd name="connsiteY5889" fmla="*/ 8421 h 1047182"/>
                  <a:gd name="connsiteX5890" fmla="*/ 493703 w 808720"/>
                  <a:gd name="connsiteY5890" fmla="*/ 8411 h 1047182"/>
                  <a:gd name="connsiteX5891" fmla="*/ 497435 w 808720"/>
                  <a:gd name="connsiteY5891" fmla="*/ 8369 h 1047182"/>
                  <a:gd name="connsiteX5892" fmla="*/ 497779 w 808720"/>
                  <a:gd name="connsiteY5892" fmla="*/ 8391 h 1047182"/>
                  <a:gd name="connsiteX5893" fmla="*/ 497328 w 808720"/>
                  <a:gd name="connsiteY5893" fmla="*/ 8389 h 1047182"/>
                  <a:gd name="connsiteX5894" fmla="*/ 524448 w 808720"/>
                  <a:gd name="connsiteY5894" fmla="*/ 8369 h 1047182"/>
                  <a:gd name="connsiteX5895" fmla="*/ 525438 w 808720"/>
                  <a:gd name="connsiteY5895" fmla="*/ 8595 h 1047182"/>
                  <a:gd name="connsiteX5896" fmla="*/ 525176 w 808720"/>
                  <a:gd name="connsiteY5896" fmla="*/ 8707 h 1047182"/>
                  <a:gd name="connsiteX5897" fmla="*/ 524257 w 808720"/>
                  <a:gd name="connsiteY5897" fmla="*/ 8899 h 1047182"/>
                  <a:gd name="connsiteX5898" fmla="*/ 523952 w 808720"/>
                  <a:gd name="connsiteY5898" fmla="*/ 8865 h 1047182"/>
                  <a:gd name="connsiteX5899" fmla="*/ 524404 w 808720"/>
                  <a:gd name="connsiteY5899" fmla="*/ 8412 h 1047182"/>
                  <a:gd name="connsiteX5900" fmla="*/ 524407 w 808720"/>
                  <a:gd name="connsiteY5900" fmla="*/ 8411 h 1047182"/>
                  <a:gd name="connsiteX5901" fmla="*/ 524406 w 808720"/>
                  <a:gd name="connsiteY5901" fmla="*/ 8411 h 1047182"/>
                  <a:gd name="connsiteX5902" fmla="*/ 491034 w 808720"/>
                  <a:gd name="connsiteY5902" fmla="*/ 8363 h 1047182"/>
                  <a:gd name="connsiteX5903" fmla="*/ 493005 w 808720"/>
                  <a:gd name="connsiteY5903" fmla="*/ 8371 h 1047182"/>
                  <a:gd name="connsiteX5904" fmla="*/ 493703 w 808720"/>
                  <a:gd name="connsiteY5904" fmla="*/ 8411 h 1047182"/>
                  <a:gd name="connsiteX5905" fmla="*/ 493439 w 808720"/>
                  <a:gd name="connsiteY5905" fmla="*/ 8421 h 1047182"/>
                  <a:gd name="connsiteX5906" fmla="*/ 490436 w 808720"/>
                  <a:gd name="connsiteY5906" fmla="*/ 8434 h 1047182"/>
                  <a:gd name="connsiteX5907" fmla="*/ 489638 w 808720"/>
                  <a:gd name="connsiteY5907" fmla="*/ 8357 h 1047182"/>
                  <a:gd name="connsiteX5908" fmla="*/ 490092 w 808720"/>
                  <a:gd name="connsiteY5908" fmla="*/ 8359 h 1047182"/>
                  <a:gd name="connsiteX5909" fmla="*/ 489316 w 808720"/>
                  <a:gd name="connsiteY5909" fmla="*/ 8411 h 1047182"/>
                  <a:gd name="connsiteX5910" fmla="*/ 526017 w 808720"/>
                  <a:gd name="connsiteY5910" fmla="*/ 8347 h 1047182"/>
                  <a:gd name="connsiteX5911" fmla="*/ 526132 w 808720"/>
                  <a:gd name="connsiteY5911" fmla="*/ 8360 h 1047182"/>
                  <a:gd name="connsiteX5912" fmla="*/ 526028 w 808720"/>
                  <a:gd name="connsiteY5912" fmla="*/ 8530 h 1047182"/>
                  <a:gd name="connsiteX5913" fmla="*/ 525571 w 808720"/>
                  <a:gd name="connsiteY5913" fmla="*/ 8625 h 1047182"/>
                  <a:gd name="connsiteX5914" fmla="*/ 525438 w 808720"/>
                  <a:gd name="connsiteY5914" fmla="*/ 8595 h 1047182"/>
                  <a:gd name="connsiteX5915" fmla="*/ 435493 w 808720"/>
                  <a:gd name="connsiteY5915" fmla="*/ 8340 h 1047182"/>
                  <a:gd name="connsiteX5916" fmla="*/ 434939 w 808720"/>
                  <a:gd name="connsiteY5916" fmla="*/ 8434 h 1047182"/>
                  <a:gd name="connsiteX5917" fmla="*/ 432356 w 808720"/>
                  <a:gd name="connsiteY5917" fmla="*/ 8685 h 1047182"/>
                  <a:gd name="connsiteX5918" fmla="*/ 432295 w 808720"/>
                  <a:gd name="connsiteY5918" fmla="*/ 8685 h 1047182"/>
                  <a:gd name="connsiteX5919" fmla="*/ 432142 w 808720"/>
                  <a:gd name="connsiteY5919" fmla="*/ 8705 h 1047182"/>
                  <a:gd name="connsiteX5920" fmla="*/ 428904 w 808720"/>
                  <a:gd name="connsiteY5920" fmla="*/ 9019 h 1047182"/>
                  <a:gd name="connsiteX5921" fmla="*/ 433392 w 808720"/>
                  <a:gd name="connsiteY5921" fmla="*/ 8411 h 1047182"/>
                  <a:gd name="connsiteX5922" fmla="*/ 484574 w 808720"/>
                  <a:gd name="connsiteY5922" fmla="*/ 8336 h 1047182"/>
                  <a:gd name="connsiteX5923" fmla="*/ 486356 w 808720"/>
                  <a:gd name="connsiteY5923" fmla="*/ 8344 h 1047182"/>
                  <a:gd name="connsiteX5924" fmla="*/ 487123 w 808720"/>
                  <a:gd name="connsiteY5924" fmla="*/ 8411 h 1047182"/>
                  <a:gd name="connsiteX5925" fmla="*/ 486769 w 808720"/>
                  <a:gd name="connsiteY5925" fmla="*/ 8450 h 1047182"/>
                  <a:gd name="connsiteX5926" fmla="*/ 484701 w 808720"/>
                  <a:gd name="connsiteY5926" fmla="*/ 8459 h 1047182"/>
                  <a:gd name="connsiteX5927" fmla="*/ 484930 w 808720"/>
                  <a:gd name="connsiteY5927" fmla="*/ 8411 h 1047182"/>
                  <a:gd name="connsiteX5928" fmla="*/ 484252 w 808720"/>
                  <a:gd name="connsiteY5928" fmla="*/ 8370 h 1047182"/>
                  <a:gd name="connsiteX5929" fmla="*/ 481882 w 808720"/>
                  <a:gd name="connsiteY5929" fmla="*/ 8325 h 1047182"/>
                  <a:gd name="connsiteX5930" fmla="*/ 483622 w 808720"/>
                  <a:gd name="connsiteY5930" fmla="*/ 8332 h 1047182"/>
                  <a:gd name="connsiteX5931" fmla="*/ 484252 w 808720"/>
                  <a:gd name="connsiteY5931" fmla="*/ 8370 h 1047182"/>
                  <a:gd name="connsiteX5932" fmla="*/ 483350 w 808720"/>
                  <a:gd name="connsiteY5932" fmla="*/ 8465 h 1047182"/>
                  <a:gd name="connsiteX5933" fmla="*/ 480625 w 808720"/>
                  <a:gd name="connsiteY5933" fmla="*/ 8477 h 1047182"/>
                  <a:gd name="connsiteX5934" fmla="*/ 519484 w 808720"/>
                  <a:gd name="connsiteY5934" fmla="*/ 8325 h 1047182"/>
                  <a:gd name="connsiteX5935" fmla="*/ 520020 w 808720"/>
                  <a:gd name="connsiteY5935" fmla="*/ 8411 h 1047182"/>
                  <a:gd name="connsiteX5936" fmla="*/ 520020 w 808720"/>
                  <a:gd name="connsiteY5936" fmla="*/ 8411 h 1047182"/>
                  <a:gd name="connsiteX5937" fmla="*/ 520019 w 808720"/>
                  <a:gd name="connsiteY5937" fmla="*/ 8411 h 1047182"/>
                  <a:gd name="connsiteX5938" fmla="*/ 519903 w 808720"/>
                  <a:gd name="connsiteY5938" fmla="*/ 8420 h 1047182"/>
                  <a:gd name="connsiteX5939" fmla="*/ 519298 w 808720"/>
                  <a:gd name="connsiteY5939" fmla="*/ 8353 h 1047182"/>
                  <a:gd name="connsiteX5940" fmla="*/ 526775 w 808720"/>
                  <a:gd name="connsiteY5940" fmla="*/ 8323 h 1047182"/>
                  <a:gd name="connsiteX5941" fmla="*/ 527550 w 808720"/>
                  <a:gd name="connsiteY5941" fmla="*/ 8681 h 1047182"/>
                  <a:gd name="connsiteX5942" fmla="*/ 527391 w 808720"/>
                  <a:gd name="connsiteY5942" fmla="*/ 8715 h 1047182"/>
                  <a:gd name="connsiteX5943" fmla="*/ 521115 w 808720"/>
                  <a:gd name="connsiteY5943" fmla="*/ 8317 h 1047182"/>
                  <a:gd name="connsiteX5944" fmla="*/ 521376 w 808720"/>
                  <a:gd name="connsiteY5944" fmla="*/ 8339 h 1047182"/>
                  <a:gd name="connsiteX5945" fmla="*/ 521317 w 808720"/>
                  <a:gd name="connsiteY5945" fmla="*/ 8380 h 1047182"/>
                  <a:gd name="connsiteX5946" fmla="*/ 436428 w 808720"/>
                  <a:gd name="connsiteY5946" fmla="*/ 8308 h 1047182"/>
                  <a:gd name="connsiteX5947" fmla="*/ 434543 w 808720"/>
                  <a:gd name="connsiteY5947" fmla="*/ 8502 h 1047182"/>
                  <a:gd name="connsiteX5948" fmla="*/ 434939 w 808720"/>
                  <a:gd name="connsiteY5948" fmla="*/ 8434 h 1047182"/>
                  <a:gd name="connsiteX5949" fmla="*/ 436143 w 808720"/>
                  <a:gd name="connsiteY5949" fmla="*/ 8318 h 1047182"/>
                  <a:gd name="connsiteX5950" fmla="*/ 510952 w 808720"/>
                  <a:gd name="connsiteY5950" fmla="*/ 8299 h 1047182"/>
                  <a:gd name="connsiteX5951" fmla="*/ 509820 w 808720"/>
                  <a:gd name="connsiteY5951" fmla="*/ 8641 h 1047182"/>
                  <a:gd name="connsiteX5952" fmla="*/ 509248 w 808720"/>
                  <a:gd name="connsiteY5952" fmla="*/ 8733 h 1047182"/>
                  <a:gd name="connsiteX5953" fmla="*/ 510008 w 808720"/>
                  <a:gd name="connsiteY5953" fmla="*/ 8377 h 1047182"/>
                  <a:gd name="connsiteX5954" fmla="*/ 472930 w 808720"/>
                  <a:gd name="connsiteY5954" fmla="*/ 8288 h 1047182"/>
                  <a:gd name="connsiteX5955" fmla="*/ 475933 w 808720"/>
                  <a:gd name="connsiteY5955" fmla="*/ 8300 h 1047182"/>
                  <a:gd name="connsiteX5956" fmla="*/ 474204 w 808720"/>
                  <a:gd name="connsiteY5956" fmla="*/ 8504 h 1047182"/>
                  <a:gd name="connsiteX5957" fmla="*/ 473506 w 808720"/>
                  <a:gd name="connsiteY5957" fmla="*/ 8507 h 1047182"/>
                  <a:gd name="connsiteX5958" fmla="*/ 473964 w 808720"/>
                  <a:gd name="connsiteY5958" fmla="*/ 8411 h 1047182"/>
                  <a:gd name="connsiteX5959" fmla="*/ 472633 w 808720"/>
                  <a:gd name="connsiteY5959" fmla="*/ 8511 h 1047182"/>
                  <a:gd name="connsiteX5960" fmla="*/ 469283 w 808720"/>
                  <a:gd name="connsiteY5960" fmla="*/ 8525 h 1047182"/>
                  <a:gd name="connsiteX5961" fmla="*/ 491330 w 808720"/>
                  <a:gd name="connsiteY5961" fmla="*/ 8277 h 1047182"/>
                  <a:gd name="connsiteX5962" fmla="*/ 491622 w 808720"/>
                  <a:gd name="connsiteY5962" fmla="*/ 8293 h 1047182"/>
                  <a:gd name="connsiteX5963" fmla="*/ 491034 w 808720"/>
                  <a:gd name="connsiteY5963" fmla="*/ 8363 h 1047182"/>
                  <a:gd name="connsiteX5964" fmla="*/ 490092 w 808720"/>
                  <a:gd name="connsiteY5964" fmla="*/ 8359 h 1047182"/>
                  <a:gd name="connsiteX5965" fmla="*/ 520978 w 808720"/>
                  <a:gd name="connsiteY5965" fmla="*/ 8274 h 1047182"/>
                  <a:gd name="connsiteX5966" fmla="*/ 521115 w 808720"/>
                  <a:gd name="connsiteY5966" fmla="*/ 8317 h 1047182"/>
                  <a:gd name="connsiteX5967" fmla="*/ 520841 w 808720"/>
                  <a:gd name="connsiteY5967" fmla="*/ 8294 h 1047182"/>
                  <a:gd name="connsiteX5968" fmla="*/ 526224 w 808720"/>
                  <a:gd name="connsiteY5968" fmla="*/ 8258 h 1047182"/>
                  <a:gd name="connsiteX5969" fmla="*/ 526503 w 808720"/>
                  <a:gd name="connsiteY5969" fmla="*/ 8400 h 1047182"/>
                  <a:gd name="connsiteX5970" fmla="*/ 526132 w 808720"/>
                  <a:gd name="connsiteY5970" fmla="*/ 8360 h 1047182"/>
                  <a:gd name="connsiteX5971" fmla="*/ 526184 w 808720"/>
                  <a:gd name="connsiteY5971" fmla="*/ 8276 h 1047182"/>
                  <a:gd name="connsiteX5972" fmla="*/ 491990 w 808720"/>
                  <a:gd name="connsiteY5972" fmla="*/ 8249 h 1047182"/>
                  <a:gd name="connsiteX5973" fmla="*/ 493297 w 808720"/>
                  <a:gd name="connsiteY5973" fmla="*/ 8373 h 1047182"/>
                  <a:gd name="connsiteX5974" fmla="*/ 493005 w 808720"/>
                  <a:gd name="connsiteY5974" fmla="*/ 8371 h 1047182"/>
                  <a:gd name="connsiteX5975" fmla="*/ 491622 w 808720"/>
                  <a:gd name="connsiteY5975" fmla="*/ 8293 h 1047182"/>
                  <a:gd name="connsiteX5976" fmla="*/ 521507 w 808720"/>
                  <a:gd name="connsiteY5976" fmla="*/ 8248 h 1047182"/>
                  <a:gd name="connsiteX5977" fmla="*/ 522100 w 808720"/>
                  <a:gd name="connsiteY5977" fmla="*/ 8385 h 1047182"/>
                  <a:gd name="connsiteX5978" fmla="*/ 522084 w 808720"/>
                  <a:gd name="connsiteY5978" fmla="*/ 8400 h 1047182"/>
                  <a:gd name="connsiteX5979" fmla="*/ 521376 w 808720"/>
                  <a:gd name="connsiteY5979" fmla="*/ 8339 h 1047182"/>
                  <a:gd name="connsiteX5980" fmla="*/ 523654 w 808720"/>
                  <a:gd name="connsiteY5980" fmla="*/ 8245 h 1047182"/>
                  <a:gd name="connsiteX5981" fmla="*/ 524406 w 808720"/>
                  <a:gd name="connsiteY5981" fmla="*/ 8411 h 1047182"/>
                  <a:gd name="connsiteX5982" fmla="*/ 524406 w 808720"/>
                  <a:gd name="connsiteY5982" fmla="*/ 8411 h 1047182"/>
                  <a:gd name="connsiteX5983" fmla="*/ 523081 w 808720"/>
                  <a:gd name="connsiteY5983" fmla="*/ 8571 h 1047182"/>
                  <a:gd name="connsiteX5984" fmla="*/ 499034 w 808720"/>
                  <a:gd name="connsiteY5984" fmla="*/ 8243 h 1047182"/>
                  <a:gd name="connsiteX5985" fmla="*/ 499698 w 808720"/>
                  <a:gd name="connsiteY5985" fmla="*/ 8399 h 1047182"/>
                  <a:gd name="connsiteX5986" fmla="*/ 498611 w 808720"/>
                  <a:gd name="connsiteY5986" fmla="*/ 8395 h 1047182"/>
                  <a:gd name="connsiteX5987" fmla="*/ 459897 w 808720"/>
                  <a:gd name="connsiteY5987" fmla="*/ 8234 h 1047182"/>
                  <a:gd name="connsiteX5988" fmla="*/ 462462 w 808720"/>
                  <a:gd name="connsiteY5988" fmla="*/ 8244 h 1047182"/>
                  <a:gd name="connsiteX5989" fmla="*/ 464543 w 808720"/>
                  <a:gd name="connsiteY5989" fmla="*/ 8443 h 1047182"/>
                  <a:gd name="connsiteX5990" fmla="*/ 462790 w 808720"/>
                  <a:gd name="connsiteY5990" fmla="*/ 8463 h 1047182"/>
                  <a:gd name="connsiteX5991" fmla="*/ 462999 w 808720"/>
                  <a:gd name="connsiteY5991" fmla="*/ 8411 h 1047182"/>
                  <a:gd name="connsiteX5992" fmla="*/ 462388 w 808720"/>
                  <a:gd name="connsiteY5992" fmla="*/ 8468 h 1047182"/>
                  <a:gd name="connsiteX5993" fmla="*/ 462372 w 808720"/>
                  <a:gd name="connsiteY5993" fmla="*/ 8468 h 1047182"/>
                  <a:gd name="connsiteX5994" fmla="*/ 520098 w 808720"/>
                  <a:gd name="connsiteY5994" fmla="*/ 8230 h 1047182"/>
                  <a:gd name="connsiteX5995" fmla="*/ 520841 w 808720"/>
                  <a:gd name="connsiteY5995" fmla="*/ 8294 h 1047182"/>
                  <a:gd name="connsiteX5996" fmla="*/ 520020 w 808720"/>
                  <a:gd name="connsiteY5996" fmla="*/ 8411 h 1047182"/>
                  <a:gd name="connsiteX5997" fmla="*/ 519548 w 808720"/>
                  <a:gd name="connsiteY5997" fmla="*/ 8315 h 1047182"/>
                  <a:gd name="connsiteX5998" fmla="*/ 455806 w 808720"/>
                  <a:gd name="connsiteY5998" fmla="*/ 8216 h 1047182"/>
                  <a:gd name="connsiteX5999" fmla="*/ 455962 w 808720"/>
                  <a:gd name="connsiteY5999" fmla="*/ 8217 h 1047182"/>
                  <a:gd name="connsiteX6000" fmla="*/ 453788 w 808720"/>
                  <a:gd name="connsiteY6000" fmla="*/ 8565 h 1047182"/>
                  <a:gd name="connsiteX6001" fmla="*/ 453640 w 808720"/>
                  <a:gd name="connsiteY6001" fmla="*/ 8567 h 1047182"/>
                  <a:gd name="connsiteX6002" fmla="*/ 494990 w 808720"/>
                  <a:gd name="connsiteY6002" fmla="*/ 8215 h 1047182"/>
                  <a:gd name="connsiteX6003" fmla="*/ 496052 w 808720"/>
                  <a:gd name="connsiteY6003" fmla="*/ 8282 h 1047182"/>
                  <a:gd name="connsiteX6004" fmla="*/ 495634 w 808720"/>
                  <a:gd name="connsiteY6004" fmla="*/ 8382 h 1047182"/>
                  <a:gd name="connsiteX6005" fmla="*/ 494736 w 808720"/>
                  <a:gd name="connsiteY6005" fmla="*/ 8379 h 1047182"/>
                  <a:gd name="connsiteX6006" fmla="*/ 492307 w 808720"/>
                  <a:gd name="connsiteY6006" fmla="*/ 8211 h 1047182"/>
                  <a:gd name="connsiteX6007" fmla="*/ 491990 w 808720"/>
                  <a:gd name="connsiteY6007" fmla="*/ 8249 h 1047182"/>
                  <a:gd name="connsiteX6008" fmla="*/ 491886 w 808720"/>
                  <a:gd name="connsiteY6008" fmla="*/ 8240 h 1047182"/>
                  <a:gd name="connsiteX6009" fmla="*/ 454045 w 808720"/>
                  <a:gd name="connsiteY6009" fmla="*/ 8209 h 1047182"/>
                  <a:gd name="connsiteX6010" fmla="*/ 455783 w 808720"/>
                  <a:gd name="connsiteY6010" fmla="*/ 8216 h 1047182"/>
                  <a:gd name="connsiteX6011" fmla="*/ 452910 w 808720"/>
                  <a:gd name="connsiteY6011" fmla="*/ 8575 h 1047182"/>
                  <a:gd name="connsiteX6012" fmla="*/ 451251 w 808720"/>
                  <a:gd name="connsiteY6012" fmla="*/ 8594 h 1047182"/>
                  <a:gd name="connsiteX6013" fmla="*/ 439352 w 808720"/>
                  <a:gd name="connsiteY6013" fmla="*/ 8209 h 1047182"/>
                  <a:gd name="connsiteX6014" fmla="*/ 435128 w 808720"/>
                  <a:gd name="connsiteY6014" fmla="*/ 8673 h 1047182"/>
                  <a:gd name="connsiteX6015" fmla="*/ 434703 w 808720"/>
                  <a:gd name="connsiteY6015" fmla="*/ 8675 h 1047182"/>
                  <a:gd name="connsiteX6016" fmla="*/ 437803 w 808720"/>
                  <a:gd name="connsiteY6016" fmla="*/ 8261 h 1047182"/>
                  <a:gd name="connsiteX6017" fmla="*/ 455884 w 808720"/>
                  <a:gd name="connsiteY6017" fmla="*/ 8204 h 1047182"/>
                  <a:gd name="connsiteX6018" fmla="*/ 455806 w 808720"/>
                  <a:gd name="connsiteY6018" fmla="*/ 8216 h 1047182"/>
                  <a:gd name="connsiteX6019" fmla="*/ 455783 w 808720"/>
                  <a:gd name="connsiteY6019" fmla="*/ 8216 h 1047182"/>
                  <a:gd name="connsiteX6020" fmla="*/ 452004 w 808720"/>
                  <a:gd name="connsiteY6020" fmla="*/ 8200 h 1047182"/>
                  <a:gd name="connsiteX6021" fmla="*/ 452468 w 808720"/>
                  <a:gd name="connsiteY6021" fmla="*/ 8202 h 1047182"/>
                  <a:gd name="connsiteX6022" fmla="*/ 449020 w 808720"/>
                  <a:gd name="connsiteY6022" fmla="*/ 8613 h 1047182"/>
                  <a:gd name="connsiteX6023" fmla="*/ 448607 w 808720"/>
                  <a:gd name="connsiteY6023" fmla="*/ 8615 h 1047182"/>
                  <a:gd name="connsiteX6024" fmla="*/ 450266 w 808720"/>
                  <a:gd name="connsiteY6024" fmla="*/ 8193 h 1047182"/>
                  <a:gd name="connsiteX6025" fmla="*/ 450650 w 808720"/>
                  <a:gd name="connsiteY6025" fmla="*/ 8195 h 1047182"/>
                  <a:gd name="connsiteX6026" fmla="*/ 447412 w 808720"/>
                  <a:gd name="connsiteY6026" fmla="*/ 8620 h 1047182"/>
                  <a:gd name="connsiteX6027" fmla="*/ 447075 w 808720"/>
                  <a:gd name="connsiteY6027" fmla="*/ 8621 h 1047182"/>
                  <a:gd name="connsiteX6028" fmla="*/ 521595 w 808720"/>
                  <a:gd name="connsiteY6028" fmla="*/ 8186 h 1047182"/>
                  <a:gd name="connsiteX6029" fmla="*/ 521507 w 808720"/>
                  <a:gd name="connsiteY6029" fmla="*/ 8248 h 1047182"/>
                  <a:gd name="connsiteX6030" fmla="*/ 521374 w 808720"/>
                  <a:gd name="connsiteY6030" fmla="*/ 8217 h 1047182"/>
                  <a:gd name="connsiteX6031" fmla="*/ 448491 w 808720"/>
                  <a:gd name="connsiteY6031" fmla="*/ 8186 h 1047182"/>
                  <a:gd name="connsiteX6032" fmla="*/ 449521 w 808720"/>
                  <a:gd name="connsiteY6032" fmla="*/ 8190 h 1047182"/>
                  <a:gd name="connsiteX6033" fmla="*/ 447368 w 808720"/>
                  <a:gd name="connsiteY6033" fmla="*/ 8505 h 1047182"/>
                  <a:gd name="connsiteX6034" fmla="*/ 447646 w 808720"/>
                  <a:gd name="connsiteY6034" fmla="*/ 8411 h 1047182"/>
                  <a:gd name="connsiteX6035" fmla="*/ 446812 w 808720"/>
                  <a:gd name="connsiteY6035" fmla="*/ 8512 h 1047182"/>
                  <a:gd name="connsiteX6036" fmla="*/ 444096 w 808720"/>
                  <a:gd name="connsiteY6036" fmla="*/ 8168 h 1047182"/>
                  <a:gd name="connsiteX6037" fmla="*/ 445745 w 808720"/>
                  <a:gd name="connsiteY6037" fmla="*/ 8174 h 1047182"/>
                  <a:gd name="connsiteX6038" fmla="*/ 442086 w 808720"/>
                  <a:gd name="connsiteY6038" fmla="*/ 8643 h 1047182"/>
                  <a:gd name="connsiteX6039" fmla="*/ 440172 w 808720"/>
                  <a:gd name="connsiteY6039" fmla="*/ 8651 h 1047182"/>
                  <a:gd name="connsiteX6040" fmla="*/ 440476 w 808720"/>
                  <a:gd name="connsiteY6040" fmla="*/ 8569 h 1047182"/>
                  <a:gd name="connsiteX6041" fmla="*/ 443493 w 808720"/>
                  <a:gd name="connsiteY6041" fmla="*/ 8165 h 1047182"/>
                  <a:gd name="connsiteX6042" fmla="*/ 443556 w 808720"/>
                  <a:gd name="connsiteY6042" fmla="*/ 8165 h 1047182"/>
                  <a:gd name="connsiteX6043" fmla="*/ 441068 w 808720"/>
                  <a:gd name="connsiteY6043" fmla="*/ 8411 h 1047182"/>
                  <a:gd name="connsiteX6044" fmla="*/ 440955 w 808720"/>
                  <a:gd name="connsiteY6044" fmla="*/ 8154 h 1047182"/>
                  <a:gd name="connsiteX6045" fmla="*/ 442600 w 808720"/>
                  <a:gd name="connsiteY6045" fmla="*/ 8161 h 1047182"/>
                  <a:gd name="connsiteX6046" fmla="*/ 438189 w 808720"/>
                  <a:gd name="connsiteY6046" fmla="*/ 8660 h 1047182"/>
                  <a:gd name="connsiteX6047" fmla="*/ 436465 w 808720"/>
                  <a:gd name="connsiteY6047" fmla="*/ 8667 h 1047182"/>
                  <a:gd name="connsiteX6048" fmla="*/ 439908 w 808720"/>
                  <a:gd name="connsiteY6048" fmla="*/ 8190 h 1047182"/>
                  <a:gd name="connsiteX6049" fmla="*/ 439887 w 808720"/>
                  <a:gd name="connsiteY6049" fmla="*/ 8150 h 1047182"/>
                  <a:gd name="connsiteX6050" fmla="*/ 440187 w 808720"/>
                  <a:gd name="connsiteY6050" fmla="*/ 8151 h 1047182"/>
                  <a:gd name="connsiteX6051" fmla="*/ 439908 w 808720"/>
                  <a:gd name="connsiteY6051" fmla="*/ 8190 h 1047182"/>
                  <a:gd name="connsiteX6052" fmla="*/ 439352 w 808720"/>
                  <a:gd name="connsiteY6052" fmla="*/ 8209 h 1047182"/>
                  <a:gd name="connsiteX6053" fmla="*/ 490901 w 808720"/>
                  <a:gd name="connsiteY6053" fmla="*/ 8147 h 1047182"/>
                  <a:gd name="connsiteX6054" fmla="*/ 491886 w 808720"/>
                  <a:gd name="connsiteY6054" fmla="*/ 8240 h 1047182"/>
                  <a:gd name="connsiteX6055" fmla="*/ 491330 w 808720"/>
                  <a:gd name="connsiteY6055" fmla="*/ 8277 h 1047182"/>
                  <a:gd name="connsiteX6056" fmla="*/ 490428 w 808720"/>
                  <a:gd name="connsiteY6056" fmla="*/ 8226 h 1047182"/>
                  <a:gd name="connsiteX6057" fmla="*/ 526493 w 808720"/>
                  <a:gd name="connsiteY6057" fmla="*/ 8143 h 1047182"/>
                  <a:gd name="connsiteX6058" fmla="*/ 526775 w 808720"/>
                  <a:gd name="connsiteY6058" fmla="*/ 8323 h 1047182"/>
                  <a:gd name="connsiteX6059" fmla="*/ 526437 w 808720"/>
                  <a:gd name="connsiteY6059" fmla="*/ 8167 h 1047182"/>
                  <a:gd name="connsiteX6060" fmla="*/ 438037 w 808720"/>
                  <a:gd name="connsiteY6060" fmla="*/ 8142 h 1047182"/>
                  <a:gd name="connsiteX6061" fmla="*/ 438676 w 808720"/>
                  <a:gd name="connsiteY6061" fmla="*/ 8145 h 1047182"/>
                  <a:gd name="connsiteX6062" fmla="*/ 437803 w 808720"/>
                  <a:gd name="connsiteY6062" fmla="*/ 8261 h 1047182"/>
                  <a:gd name="connsiteX6063" fmla="*/ 436428 w 808720"/>
                  <a:gd name="connsiteY6063" fmla="*/ 8308 h 1047182"/>
                  <a:gd name="connsiteX6064" fmla="*/ 436681 w 808720"/>
                  <a:gd name="connsiteY6064" fmla="*/ 8137 h 1047182"/>
                  <a:gd name="connsiteX6065" fmla="*/ 437955 w 808720"/>
                  <a:gd name="connsiteY6065" fmla="*/ 8142 h 1047182"/>
                  <a:gd name="connsiteX6066" fmla="*/ 436143 w 808720"/>
                  <a:gd name="connsiteY6066" fmla="*/ 8318 h 1047182"/>
                  <a:gd name="connsiteX6067" fmla="*/ 435493 w 808720"/>
                  <a:gd name="connsiteY6067" fmla="*/ 8340 h 1047182"/>
                  <a:gd name="connsiteX6068" fmla="*/ 523884 w 808720"/>
                  <a:gd name="connsiteY6068" fmla="*/ 8115 h 1047182"/>
                  <a:gd name="connsiteX6069" fmla="*/ 524622 w 808720"/>
                  <a:gd name="connsiteY6069" fmla="*/ 8195 h 1047182"/>
                  <a:gd name="connsiteX6070" fmla="*/ 524448 w 808720"/>
                  <a:gd name="connsiteY6070" fmla="*/ 8369 h 1047182"/>
                  <a:gd name="connsiteX6071" fmla="*/ 523726 w 808720"/>
                  <a:gd name="connsiteY6071" fmla="*/ 8205 h 1047182"/>
                  <a:gd name="connsiteX6072" fmla="*/ 483672 w 808720"/>
                  <a:gd name="connsiteY6072" fmla="*/ 8109 h 1047182"/>
                  <a:gd name="connsiteX6073" fmla="*/ 485345 w 808720"/>
                  <a:gd name="connsiteY6073" fmla="*/ 8255 h 1047182"/>
                  <a:gd name="connsiteX6074" fmla="*/ 484574 w 808720"/>
                  <a:gd name="connsiteY6074" fmla="*/ 8336 h 1047182"/>
                  <a:gd name="connsiteX6075" fmla="*/ 483622 w 808720"/>
                  <a:gd name="connsiteY6075" fmla="*/ 8332 h 1047182"/>
                  <a:gd name="connsiteX6076" fmla="*/ 482420 w 808720"/>
                  <a:gd name="connsiteY6076" fmla="*/ 8260 h 1047182"/>
                  <a:gd name="connsiteX6077" fmla="*/ 520897 w 808720"/>
                  <a:gd name="connsiteY6077" fmla="*/ 8107 h 1047182"/>
                  <a:gd name="connsiteX6078" fmla="*/ 521374 w 808720"/>
                  <a:gd name="connsiteY6078" fmla="*/ 8217 h 1047182"/>
                  <a:gd name="connsiteX6079" fmla="*/ 520978 w 808720"/>
                  <a:gd name="connsiteY6079" fmla="*/ 8274 h 1047182"/>
                  <a:gd name="connsiteX6080" fmla="*/ 520595 w 808720"/>
                  <a:gd name="connsiteY6080" fmla="*/ 8154 h 1047182"/>
                  <a:gd name="connsiteX6081" fmla="*/ 493218 w 808720"/>
                  <a:gd name="connsiteY6081" fmla="*/ 8103 h 1047182"/>
                  <a:gd name="connsiteX6082" fmla="*/ 493585 w 808720"/>
                  <a:gd name="connsiteY6082" fmla="*/ 8126 h 1047182"/>
                  <a:gd name="connsiteX6083" fmla="*/ 492307 w 808720"/>
                  <a:gd name="connsiteY6083" fmla="*/ 8211 h 1047182"/>
                  <a:gd name="connsiteX6084" fmla="*/ 435533 w 808720"/>
                  <a:gd name="connsiteY6084" fmla="*/ 8103 h 1047182"/>
                  <a:gd name="connsiteX6085" fmla="*/ 428776 w 808720"/>
                  <a:gd name="connsiteY6085" fmla="*/ 9032 h 1047182"/>
                  <a:gd name="connsiteX6086" fmla="*/ 425861 w 808720"/>
                  <a:gd name="connsiteY6086" fmla="*/ 9314 h 1047182"/>
                  <a:gd name="connsiteX6087" fmla="*/ 430650 w 808720"/>
                  <a:gd name="connsiteY6087" fmla="*/ 8438 h 1047182"/>
                  <a:gd name="connsiteX6088" fmla="*/ 526292 w 808720"/>
                  <a:gd name="connsiteY6088" fmla="*/ 8100 h 1047182"/>
                  <a:gd name="connsiteX6089" fmla="*/ 526437 w 808720"/>
                  <a:gd name="connsiteY6089" fmla="*/ 8167 h 1047182"/>
                  <a:gd name="connsiteX6090" fmla="*/ 526224 w 808720"/>
                  <a:gd name="connsiteY6090" fmla="*/ 8258 h 1047182"/>
                  <a:gd name="connsiteX6091" fmla="*/ 526201 w 808720"/>
                  <a:gd name="connsiteY6091" fmla="*/ 8247 h 1047182"/>
                  <a:gd name="connsiteX6092" fmla="*/ 516584 w 808720"/>
                  <a:gd name="connsiteY6092" fmla="*/ 8055 h 1047182"/>
                  <a:gd name="connsiteX6093" fmla="*/ 519298 w 808720"/>
                  <a:gd name="connsiteY6093" fmla="*/ 8353 h 1047182"/>
                  <a:gd name="connsiteX6094" fmla="*/ 517793 w 808720"/>
                  <a:gd name="connsiteY6094" fmla="*/ 8585 h 1047182"/>
                  <a:gd name="connsiteX6095" fmla="*/ 515770 w 808720"/>
                  <a:gd name="connsiteY6095" fmla="*/ 8743 h 1047182"/>
                  <a:gd name="connsiteX6096" fmla="*/ 515136 w 808720"/>
                  <a:gd name="connsiteY6096" fmla="*/ 8506 h 1047182"/>
                  <a:gd name="connsiteX6097" fmla="*/ 515634 w 808720"/>
                  <a:gd name="connsiteY6097" fmla="*/ 8411 h 1047182"/>
                  <a:gd name="connsiteX6098" fmla="*/ 522521 w 808720"/>
                  <a:gd name="connsiteY6098" fmla="*/ 8054 h 1047182"/>
                  <a:gd name="connsiteX6099" fmla="*/ 522166 w 808720"/>
                  <a:gd name="connsiteY6099" fmla="*/ 8400 h 1047182"/>
                  <a:gd name="connsiteX6100" fmla="*/ 522100 w 808720"/>
                  <a:gd name="connsiteY6100" fmla="*/ 8385 h 1047182"/>
                  <a:gd name="connsiteX6101" fmla="*/ 522440 w 808720"/>
                  <a:gd name="connsiteY6101" fmla="*/ 8065 h 1047182"/>
                  <a:gd name="connsiteX6102" fmla="*/ 487365 w 808720"/>
                  <a:gd name="connsiteY6102" fmla="*/ 8052 h 1047182"/>
                  <a:gd name="connsiteX6103" fmla="*/ 489874 w 808720"/>
                  <a:gd name="connsiteY6103" fmla="*/ 8194 h 1047182"/>
                  <a:gd name="connsiteX6104" fmla="*/ 490428 w 808720"/>
                  <a:gd name="connsiteY6104" fmla="*/ 8226 h 1047182"/>
                  <a:gd name="connsiteX6105" fmla="*/ 489638 w 808720"/>
                  <a:gd name="connsiteY6105" fmla="*/ 8357 h 1047182"/>
                  <a:gd name="connsiteX6106" fmla="*/ 488401 w 808720"/>
                  <a:gd name="connsiteY6106" fmla="*/ 8352 h 1047182"/>
                  <a:gd name="connsiteX6107" fmla="*/ 486356 w 808720"/>
                  <a:gd name="connsiteY6107" fmla="*/ 8344 h 1047182"/>
                  <a:gd name="connsiteX6108" fmla="*/ 485345 w 808720"/>
                  <a:gd name="connsiteY6108" fmla="*/ 8255 h 1047182"/>
                  <a:gd name="connsiteX6109" fmla="*/ 486472 w 808720"/>
                  <a:gd name="connsiteY6109" fmla="*/ 8137 h 1047182"/>
                  <a:gd name="connsiteX6110" fmla="*/ 444925 w 808720"/>
                  <a:gd name="connsiteY6110" fmla="*/ 8020 h 1047182"/>
                  <a:gd name="connsiteX6111" fmla="*/ 443493 w 808720"/>
                  <a:gd name="connsiteY6111" fmla="*/ 8165 h 1047182"/>
                  <a:gd name="connsiteX6112" fmla="*/ 442600 w 808720"/>
                  <a:gd name="connsiteY6112" fmla="*/ 8161 h 1047182"/>
                  <a:gd name="connsiteX6113" fmla="*/ 443393 w 808720"/>
                  <a:gd name="connsiteY6113" fmla="*/ 8072 h 1047182"/>
                  <a:gd name="connsiteX6114" fmla="*/ 478346 w 808720"/>
                  <a:gd name="connsiteY6114" fmla="*/ 8015 h 1047182"/>
                  <a:gd name="connsiteX6115" fmla="*/ 481879 w 808720"/>
                  <a:gd name="connsiteY6115" fmla="*/ 8227 h 1047182"/>
                  <a:gd name="connsiteX6116" fmla="*/ 482420 w 808720"/>
                  <a:gd name="connsiteY6116" fmla="*/ 8260 h 1047182"/>
                  <a:gd name="connsiteX6117" fmla="*/ 481882 w 808720"/>
                  <a:gd name="connsiteY6117" fmla="*/ 8325 h 1047182"/>
                  <a:gd name="connsiteX6118" fmla="*/ 480797 w 808720"/>
                  <a:gd name="connsiteY6118" fmla="*/ 8320 h 1047182"/>
                  <a:gd name="connsiteX6119" fmla="*/ 475933 w 808720"/>
                  <a:gd name="connsiteY6119" fmla="*/ 8300 h 1047182"/>
                  <a:gd name="connsiteX6120" fmla="*/ 495306 w 808720"/>
                  <a:gd name="connsiteY6120" fmla="*/ 8012 h 1047182"/>
                  <a:gd name="connsiteX6121" fmla="*/ 494990 w 808720"/>
                  <a:gd name="connsiteY6121" fmla="*/ 8215 h 1047182"/>
                  <a:gd name="connsiteX6122" fmla="*/ 493585 w 808720"/>
                  <a:gd name="connsiteY6122" fmla="*/ 8126 h 1047182"/>
                  <a:gd name="connsiteX6123" fmla="*/ 517534 w 808720"/>
                  <a:gd name="connsiteY6123" fmla="*/ 8011 h 1047182"/>
                  <a:gd name="connsiteX6124" fmla="*/ 518436 w 808720"/>
                  <a:gd name="connsiteY6124" fmla="*/ 8088 h 1047182"/>
                  <a:gd name="connsiteX6125" fmla="*/ 519548 w 808720"/>
                  <a:gd name="connsiteY6125" fmla="*/ 8315 h 1047182"/>
                  <a:gd name="connsiteX6126" fmla="*/ 519484 w 808720"/>
                  <a:gd name="connsiteY6126" fmla="*/ 8325 h 1047182"/>
                  <a:gd name="connsiteX6127" fmla="*/ 522569 w 808720"/>
                  <a:gd name="connsiteY6127" fmla="*/ 8007 h 1047182"/>
                  <a:gd name="connsiteX6128" fmla="*/ 522680 w 808720"/>
                  <a:gd name="connsiteY6128" fmla="*/ 8031 h 1047182"/>
                  <a:gd name="connsiteX6129" fmla="*/ 522521 w 808720"/>
                  <a:gd name="connsiteY6129" fmla="*/ 8054 h 1047182"/>
                  <a:gd name="connsiteX6130" fmla="*/ 522856 w 808720"/>
                  <a:gd name="connsiteY6130" fmla="*/ 8006 h 1047182"/>
                  <a:gd name="connsiteX6131" fmla="*/ 523726 w 808720"/>
                  <a:gd name="connsiteY6131" fmla="*/ 8205 h 1047182"/>
                  <a:gd name="connsiteX6132" fmla="*/ 523654 w 808720"/>
                  <a:gd name="connsiteY6132" fmla="*/ 8245 h 1047182"/>
                  <a:gd name="connsiteX6133" fmla="*/ 522680 w 808720"/>
                  <a:gd name="connsiteY6133" fmla="*/ 8031 h 1047182"/>
                  <a:gd name="connsiteX6134" fmla="*/ 457478 w 808720"/>
                  <a:gd name="connsiteY6134" fmla="*/ 8004 h 1047182"/>
                  <a:gd name="connsiteX6135" fmla="*/ 459897 w 808720"/>
                  <a:gd name="connsiteY6135" fmla="*/ 8234 h 1047182"/>
                  <a:gd name="connsiteX6136" fmla="*/ 455962 w 808720"/>
                  <a:gd name="connsiteY6136" fmla="*/ 8217 h 1047182"/>
                  <a:gd name="connsiteX6137" fmla="*/ 456620 w 808720"/>
                  <a:gd name="connsiteY6137" fmla="*/ 8112 h 1047182"/>
                  <a:gd name="connsiteX6138" fmla="*/ 522831 w 808720"/>
                  <a:gd name="connsiteY6138" fmla="*/ 8000 h 1047182"/>
                  <a:gd name="connsiteX6139" fmla="*/ 522868 w 808720"/>
                  <a:gd name="connsiteY6139" fmla="*/ 8004 h 1047182"/>
                  <a:gd name="connsiteX6140" fmla="*/ 522856 w 808720"/>
                  <a:gd name="connsiteY6140" fmla="*/ 8006 h 1047182"/>
                  <a:gd name="connsiteX6141" fmla="*/ 439418 w 808720"/>
                  <a:gd name="connsiteY6141" fmla="*/ 8000 h 1047182"/>
                  <a:gd name="connsiteX6142" fmla="*/ 438037 w 808720"/>
                  <a:gd name="connsiteY6142" fmla="*/ 8142 h 1047182"/>
                  <a:gd name="connsiteX6143" fmla="*/ 437955 w 808720"/>
                  <a:gd name="connsiteY6143" fmla="*/ 8142 h 1047182"/>
                  <a:gd name="connsiteX6144" fmla="*/ 445647 w 808720"/>
                  <a:gd name="connsiteY6144" fmla="*/ 7995 h 1047182"/>
                  <a:gd name="connsiteX6145" fmla="*/ 444096 w 808720"/>
                  <a:gd name="connsiteY6145" fmla="*/ 8168 h 1047182"/>
                  <a:gd name="connsiteX6146" fmla="*/ 443556 w 808720"/>
                  <a:gd name="connsiteY6146" fmla="*/ 8165 h 1047182"/>
                  <a:gd name="connsiteX6147" fmla="*/ 445084 w 808720"/>
                  <a:gd name="connsiteY6147" fmla="*/ 8014 h 1047182"/>
                  <a:gd name="connsiteX6148" fmla="*/ 457248 w 808720"/>
                  <a:gd name="connsiteY6148" fmla="*/ 7983 h 1047182"/>
                  <a:gd name="connsiteX6149" fmla="*/ 457360 w 808720"/>
                  <a:gd name="connsiteY6149" fmla="*/ 7993 h 1047182"/>
                  <a:gd name="connsiteX6150" fmla="*/ 456620 w 808720"/>
                  <a:gd name="connsiteY6150" fmla="*/ 8112 h 1047182"/>
                  <a:gd name="connsiteX6151" fmla="*/ 455884 w 808720"/>
                  <a:gd name="connsiteY6151" fmla="*/ 8204 h 1047182"/>
                  <a:gd name="connsiteX6152" fmla="*/ 522543 w 808720"/>
                  <a:gd name="connsiteY6152" fmla="*/ 7969 h 1047182"/>
                  <a:gd name="connsiteX6153" fmla="*/ 522602 w 808720"/>
                  <a:gd name="connsiteY6153" fmla="*/ 7975 h 1047182"/>
                  <a:gd name="connsiteX6154" fmla="*/ 522569 w 808720"/>
                  <a:gd name="connsiteY6154" fmla="*/ 8007 h 1047182"/>
                  <a:gd name="connsiteX6155" fmla="*/ 522515 w 808720"/>
                  <a:gd name="connsiteY6155" fmla="*/ 7995 h 1047182"/>
                  <a:gd name="connsiteX6156" fmla="*/ 522625 w 808720"/>
                  <a:gd name="connsiteY6156" fmla="*/ 7953 h 1047182"/>
                  <a:gd name="connsiteX6157" fmla="*/ 522831 w 808720"/>
                  <a:gd name="connsiteY6157" fmla="*/ 8000 h 1047182"/>
                  <a:gd name="connsiteX6158" fmla="*/ 522602 w 808720"/>
                  <a:gd name="connsiteY6158" fmla="*/ 7975 h 1047182"/>
                  <a:gd name="connsiteX6159" fmla="*/ 516791 w 808720"/>
                  <a:gd name="connsiteY6159" fmla="*/ 7948 h 1047182"/>
                  <a:gd name="connsiteX6160" fmla="*/ 516854 w 808720"/>
                  <a:gd name="connsiteY6160" fmla="*/ 7953 h 1047182"/>
                  <a:gd name="connsiteX6161" fmla="*/ 516584 w 808720"/>
                  <a:gd name="connsiteY6161" fmla="*/ 8055 h 1047182"/>
                  <a:gd name="connsiteX6162" fmla="*/ 516537 w 808720"/>
                  <a:gd name="connsiteY6162" fmla="*/ 8050 h 1047182"/>
                  <a:gd name="connsiteX6163" fmla="*/ 526389 w 808720"/>
                  <a:gd name="connsiteY6163" fmla="*/ 7940 h 1047182"/>
                  <a:gd name="connsiteX6164" fmla="*/ 526676 w 808720"/>
                  <a:gd name="connsiteY6164" fmla="*/ 8065 h 1047182"/>
                  <a:gd name="connsiteX6165" fmla="*/ 526493 w 808720"/>
                  <a:gd name="connsiteY6165" fmla="*/ 8143 h 1047182"/>
                  <a:gd name="connsiteX6166" fmla="*/ 526329 w 808720"/>
                  <a:gd name="connsiteY6166" fmla="*/ 8039 h 1047182"/>
                  <a:gd name="connsiteX6167" fmla="*/ 515416 w 808720"/>
                  <a:gd name="connsiteY6167" fmla="*/ 7926 h 1047182"/>
                  <a:gd name="connsiteX6168" fmla="*/ 516537 w 808720"/>
                  <a:gd name="connsiteY6168" fmla="*/ 8050 h 1047182"/>
                  <a:gd name="connsiteX6169" fmla="*/ 515634 w 808720"/>
                  <a:gd name="connsiteY6169" fmla="*/ 8411 h 1047182"/>
                  <a:gd name="connsiteX6170" fmla="*/ 515076 w 808720"/>
                  <a:gd name="connsiteY6170" fmla="*/ 8483 h 1047182"/>
                  <a:gd name="connsiteX6171" fmla="*/ 513921 w 808720"/>
                  <a:gd name="connsiteY6171" fmla="*/ 8051 h 1047182"/>
                  <a:gd name="connsiteX6172" fmla="*/ 522107 w 808720"/>
                  <a:gd name="connsiteY6172" fmla="*/ 7921 h 1047182"/>
                  <a:gd name="connsiteX6173" fmla="*/ 522251 w 808720"/>
                  <a:gd name="connsiteY6173" fmla="*/ 7937 h 1047182"/>
                  <a:gd name="connsiteX6174" fmla="*/ 522515 w 808720"/>
                  <a:gd name="connsiteY6174" fmla="*/ 7995 h 1047182"/>
                  <a:gd name="connsiteX6175" fmla="*/ 522440 w 808720"/>
                  <a:gd name="connsiteY6175" fmla="*/ 8065 h 1047182"/>
                  <a:gd name="connsiteX6176" fmla="*/ 521595 w 808720"/>
                  <a:gd name="connsiteY6176" fmla="*/ 8186 h 1047182"/>
                  <a:gd name="connsiteX6177" fmla="*/ 521936 w 808720"/>
                  <a:gd name="connsiteY6177" fmla="*/ 7947 h 1047182"/>
                  <a:gd name="connsiteX6178" fmla="*/ 516950 w 808720"/>
                  <a:gd name="connsiteY6178" fmla="*/ 7917 h 1047182"/>
                  <a:gd name="connsiteX6179" fmla="*/ 517534 w 808720"/>
                  <a:gd name="connsiteY6179" fmla="*/ 8011 h 1047182"/>
                  <a:gd name="connsiteX6180" fmla="*/ 516854 w 808720"/>
                  <a:gd name="connsiteY6180" fmla="*/ 7953 h 1047182"/>
                  <a:gd name="connsiteX6181" fmla="*/ 497614 w 808720"/>
                  <a:gd name="connsiteY6181" fmla="*/ 7908 h 1047182"/>
                  <a:gd name="connsiteX6182" fmla="*/ 498632 w 808720"/>
                  <a:gd name="connsiteY6182" fmla="*/ 8148 h 1047182"/>
                  <a:gd name="connsiteX6183" fmla="*/ 497435 w 808720"/>
                  <a:gd name="connsiteY6183" fmla="*/ 8369 h 1047182"/>
                  <a:gd name="connsiteX6184" fmla="*/ 496052 w 808720"/>
                  <a:gd name="connsiteY6184" fmla="*/ 8282 h 1047182"/>
                  <a:gd name="connsiteX6185" fmla="*/ 500005 w 808720"/>
                  <a:gd name="connsiteY6185" fmla="*/ 7894 h 1047182"/>
                  <a:gd name="connsiteX6186" fmla="*/ 499034 w 808720"/>
                  <a:gd name="connsiteY6186" fmla="*/ 8243 h 1047182"/>
                  <a:gd name="connsiteX6187" fmla="*/ 498632 w 808720"/>
                  <a:gd name="connsiteY6187" fmla="*/ 8148 h 1047182"/>
                  <a:gd name="connsiteX6188" fmla="*/ 522023 w 808720"/>
                  <a:gd name="connsiteY6188" fmla="*/ 7887 h 1047182"/>
                  <a:gd name="connsiteX6189" fmla="*/ 522150 w 808720"/>
                  <a:gd name="connsiteY6189" fmla="*/ 7915 h 1047182"/>
                  <a:gd name="connsiteX6190" fmla="*/ 522107 w 808720"/>
                  <a:gd name="connsiteY6190" fmla="*/ 7921 h 1047182"/>
                  <a:gd name="connsiteX6191" fmla="*/ 521991 w 808720"/>
                  <a:gd name="connsiteY6191" fmla="*/ 7909 h 1047182"/>
                  <a:gd name="connsiteX6192" fmla="*/ 522333 w 808720"/>
                  <a:gd name="connsiteY6192" fmla="*/ 7887 h 1047182"/>
                  <a:gd name="connsiteX6193" fmla="*/ 522572 w 808720"/>
                  <a:gd name="connsiteY6193" fmla="*/ 7941 h 1047182"/>
                  <a:gd name="connsiteX6194" fmla="*/ 522543 w 808720"/>
                  <a:gd name="connsiteY6194" fmla="*/ 7969 h 1047182"/>
                  <a:gd name="connsiteX6195" fmla="*/ 522251 w 808720"/>
                  <a:gd name="connsiteY6195" fmla="*/ 7937 h 1047182"/>
                  <a:gd name="connsiteX6196" fmla="*/ 522150 w 808720"/>
                  <a:gd name="connsiteY6196" fmla="*/ 7915 h 1047182"/>
                  <a:gd name="connsiteX6197" fmla="*/ 489390 w 808720"/>
                  <a:gd name="connsiteY6197" fmla="*/ 7861 h 1047182"/>
                  <a:gd name="connsiteX6198" fmla="*/ 491650 w 808720"/>
                  <a:gd name="connsiteY6198" fmla="*/ 8004 h 1047182"/>
                  <a:gd name="connsiteX6199" fmla="*/ 491727 w 808720"/>
                  <a:gd name="connsiteY6199" fmla="*/ 8009 h 1047182"/>
                  <a:gd name="connsiteX6200" fmla="*/ 490901 w 808720"/>
                  <a:gd name="connsiteY6200" fmla="*/ 8147 h 1047182"/>
                  <a:gd name="connsiteX6201" fmla="*/ 490591 w 808720"/>
                  <a:gd name="connsiteY6201" fmla="*/ 8117 h 1047182"/>
                  <a:gd name="connsiteX6202" fmla="*/ 488632 w 808720"/>
                  <a:gd name="connsiteY6202" fmla="*/ 7933 h 1047182"/>
                  <a:gd name="connsiteX6203" fmla="*/ 440928 w 808720"/>
                  <a:gd name="connsiteY6203" fmla="*/ 7845 h 1047182"/>
                  <a:gd name="connsiteX6204" fmla="*/ 440679 w 808720"/>
                  <a:gd name="connsiteY6204" fmla="*/ 7878 h 1047182"/>
                  <a:gd name="connsiteX6205" fmla="*/ 439418 w 808720"/>
                  <a:gd name="connsiteY6205" fmla="*/ 8000 h 1047182"/>
                  <a:gd name="connsiteX6206" fmla="*/ 458287 w 808720"/>
                  <a:gd name="connsiteY6206" fmla="*/ 7844 h 1047182"/>
                  <a:gd name="connsiteX6207" fmla="*/ 458553 w 808720"/>
                  <a:gd name="connsiteY6207" fmla="*/ 7870 h 1047182"/>
                  <a:gd name="connsiteX6208" fmla="*/ 457478 w 808720"/>
                  <a:gd name="connsiteY6208" fmla="*/ 8004 h 1047182"/>
                  <a:gd name="connsiteX6209" fmla="*/ 457360 w 808720"/>
                  <a:gd name="connsiteY6209" fmla="*/ 7993 h 1047182"/>
                  <a:gd name="connsiteX6210" fmla="*/ 516463 w 808720"/>
                  <a:gd name="connsiteY6210" fmla="*/ 7839 h 1047182"/>
                  <a:gd name="connsiteX6211" fmla="*/ 516891 w 808720"/>
                  <a:gd name="connsiteY6211" fmla="*/ 7908 h 1047182"/>
                  <a:gd name="connsiteX6212" fmla="*/ 516791 w 808720"/>
                  <a:gd name="connsiteY6212" fmla="*/ 7948 h 1047182"/>
                  <a:gd name="connsiteX6213" fmla="*/ 515984 w 808720"/>
                  <a:gd name="connsiteY6213" fmla="*/ 7879 h 1047182"/>
                  <a:gd name="connsiteX6214" fmla="*/ 497904 w 808720"/>
                  <a:gd name="connsiteY6214" fmla="*/ 7838 h 1047182"/>
                  <a:gd name="connsiteX6215" fmla="*/ 497614 w 808720"/>
                  <a:gd name="connsiteY6215" fmla="*/ 7908 h 1047182"/>
                  <a:gd name="connsiteX6216" fmla="*/ 497447 w 808720"/>
                  <a:gd name="connsiteY6216" fmla="*/ 7869 h 1047182"/>
                  <a:gd name="connsiteX6217" fmla="*/ 450278 w 808720"/>
                  <a:gd name="connsiteY6217" fmla="*/ 7838 h 1047182"/>
                  <a:gd name="connsiteX6218" fmla="*/ 448491 w 808720"/>
                  <a:gd name="connsiteY6218" fmla="*/ 8186 h 1047182"/>
                  <a:gd name="connsiteX6219" fmla="*/ 445745 w 808720"/>
                  <a:gd name="connsiteY6219" fmla="*/ 8174 h 1047182"/>
                  <a:gd name="connsiteX6220" fmla="*/ 447683 w 808720"/>
                  <a:gd name="connsiteY6220" fmla="*/ 7926 h 1047182"/>
                  <a:gd name="connsiteX6221" fmla="*/ 479876 w 808720"/>
                  <a:gd name="connsiteY6221" fmla="*/ 7835 h 1047182"/>
                  <a:gd name="connsiteX6222" fmla="*/ 478346 w 808720"/>
                  <a:gd name="connsiteY6222" fmla="*/ 8015 h 1047182"/>
                  <a:gd name="connsiteX6223" fmla="*/ 477701 w 808720"/>
                  <a:gd name="connsiteY6223" fmla="*/ 7977 h 1047182"/>
                  <a:gd name="connsiteX6224" fmla="*/ 455614 w 808720"/>
                  <a:gd name="connsiteY6224" fmla="*/ 7828 h 1047182"/>
                  <a:gd name="connsiteX6225" fmla="*/ 456322 w 808720"/>
                  <a:gd name="connsiteY6225" fmla="*/ 7895 h 1047182"/>
                  <a:gd name="connsiteX6226" fmla="*/ 454045 w 808720"/>
                  <a:gd name="connsiteY6226" fmla="*/ 8209 h 1047182"/>
                  <a:gd name="connsiteX6227" fmla="*/ 452468 w 808720"/>
                  <a:gd name="connsiteY6227" fmla="*/ 8202 h 1047182"/>
                  <a:gd name="connsiteX6228" fmla="*/ 522761 w 808720"/>
                  <a:gd name="connsiteY6228" fmla="*/ 7821 h 1047182"/>
                  <a:gd name="connsiteX6229" fmla="*/ 522625 w 808720"/>
                  <a:gd name="connsiteY6229" fmla="*/ 7953 h 1047182"/>
                  <a:gd name="connsiteX6230" fmla="*/ 522572 w 808720"/>
                  <a:gd name="connsiteY6230" fmla="*/ 7941 h 1047182"/>
                  <a:gd name="connsiteX6231" fmla="*/ 522689 w 808720"/>
                  <a:gd name="connsiteY6231" fmla="*/ 7832 h 1047182"/>
                  <a:gd name="connsiteX6232" fmla="*/ 517114 w 808720"/>
                  <a:gd name="connsiteY6232" fmla="*/ 7819 h 1047182"/>
                  <a:gd name="connsiteX6233" fmla="*/ 517177 w 808720"/>
                  <a:gd name="connsiteY6233" fmla="*/ 7832 h 1047182"/>
                  <a:gd name="connsiteX6234" fmla="*/ 516950 w 808720"/>
                  <a:gd name="connsiteY6234" fmla="*/ 7917 h 1047182"/>
                  <a:gd name="connsiteX6235" fmla="*/ 516891 w 808720"/>
                  <a:gd name="connsiteY6235" fmla="*/ 7908 h 1047182"/>
                  <a:gd name="connsiteX6236" fmla="*/ 480158 w 808720"/>
                  <a:gd name="connsiteY6236" fmla="*/ 7802 h 1047182"/>
                  <a:gd name="connsiteX6237" fmla="*/ 480256 w 808720"/>
                  <a:gd name="connsiteY6237" fmla="*/ 7810 h 1047182"/>
                  <a:gd name="connsiteX6238" fmla="*/ 479876 w 808720"/>
                  <a:gd name="connsiteY6238" fmla="*/ 7835 h 1047182"/>
                  <a:gd name="connsiteX6239" fmla="*/ 517221 w 808720"/>
                  <a:gd name="connsiteY6239" fmla="*/ 7776 h 1047182"/>
                  <a:gd name="connsiteX6240" fmla="*/ 517114 w 808720"/>
                  <a:gd name="connsiteY6240" fmla="*/ 7819 h 1047182"/>
                  <a:gd name="connsiteX6241" fmla="*/ 516995 w 808720"/>
                  <a:gd name="connsiteY6241" fmla="*/ 7795 h 1047182"/>
                  <a:gd name="connsiteX6242" fmla="*/ 436464 w 808720"/>
                  <a:gd name="connsiteY6242" fmla="*/ 7776 h 1047182"/>
                  <a:gd name="connsiteX6243" fmla="*/ 432295 w 808720"/>
                  <a:gd name="connsiteY6243" fmla="*/ 8137 h 1047182"/>
                  <a:gd name="connsiteX6244" fmla="*/ 430650 w 808720"/>
                  <a:gd name="connsiteY6244" fmla="*/ 8438 h 1047182"/>
                  <a:gd name="connsiteX6245" fmla="*/ 426381 w 808720"/>
                  <a:gd name="connsiteY6245" fmla="*/ 8731 h 1047182"/>
                  <a:gd name="connsiteX6246" fmla="*/ 430147 w 808720"/>
                  <a:gd name="connsiteY6246" fmla="*/ 8220 h 1047182"/>
                  <a:gd name="connsiteX6247" fmla="*/ 524486 w 808720"/>
                  <a:gd name="connsiteY6247" fmla="*/ 7773 h 1047182"/>
                  <a:gd name="connsiteX6248" fmla="*/ 523884 w 808720"/>
                  <a:gd name="connsiteY6248" fmla="*/ 8115 h 1047182"/>
                  <a:gd name="connsiteX6249" fmla="*/ 522868 w 808720"/>
                  <a:gd name="connsiteY6249" fmla="*/ 8004 h 1047182"/>
                  <a:gd name="connsiteX6250" fmla="*/ 457342 w 808720"/>
                  <a:gd name="connsiteY6250" fmla="*/ 7754 h 1047182"/>
                  <a:gd name="connsiteX6251" fmla="*/ 458170 w 808720"/>
                  <a:gd name="connsiteY6251" fmla="*/ 7833 h 1047182"/>
                  <a:gd name="connsiteX6252" fmla="*/ 457248 w 808720"/>
                  <a:gd name="connsiteY6252" fmla="*/ 7983 h 1047182"/>
                  <a:gd name="connsiteX6253" fmla="*/ 456322 w 808720"/>
                  <a:gd name="connsiteY6253" fmla="*/ 7895 h 1047182"/>
                  <a:gd name="connsiteX6254" fmla="*/ 486665 w 808720"/>
                  <a:gd name="connsiteY6254" fmla="*/ 7748 h 1047182"/>
                  <a:gd name="connsiteX6255" fmla="*/ 487046 w 808720"/>
                  <a:gd name="connsiteY6255" fmla="*/ 7783 h 1047182"/>
                  <a:gd name="connsiteX6256" fmla="*/ 488632 w 808720"/>
                  <a:gd name="connsiteY6256" fmla="*/ 7933 h 1047182"/>
                  <a:gd name="connsiteX6257" fmla="*/ 487365 w 808720"/>
                  <a:gd name="connsiteY6257" fmla="*/ 8052 h 1047182"/>
                  <a:gd name="connsiteX6258" fmla="*/ 485285 w 808720"/>
                  <a:gd name="connsiteY6258" fmla="*/ 7935 h 1047182"/>
                  <a:gd name="connsiteX6259" fmla="*/ 485169 w 808720"/>
                  <a:gd name="connsiteY6259" fmla="*/ 7928 h 1047182"/>
                  <a:gd name="connsiteX6260" fmla="*/ 528012 w 808720"/>
                  <a:gd name="connsiteY6260" fmla="*/ 7746 h 1047182"/>
                  <a:gd name="connsiteX6261" fmla="*/ 529776 w 808720"/>
                  <a:gd name="connsiteY6261" fmla="*/ 8380 h 1047182"/>
                  <a:gd name="connsiteX6262" fmla="*/ 530240 w 808720"/>
                  <a:gd name="connsiteY6262" fmla="*/ 8696 h 1047182"/>
                  <a:gd name="connsiteX6263" fmla="*/ 529143 w 808720"/>
                  <a:gd name="connsiteY6263" fmla="*/ 9117 h 1047182"/>
                  <a:gd name="connsiteX6264" fmla="*/ 529110 w 808720"/>
                  <a:gd name="connsiteY6264" fmla="*/ 9123 h 1047182"/>
                  <a:gd name="connsiteX6265" fmla="*/ 528706 w 808720"/>
                  <a:gd name="connsiteY6265" fmla="*/ 8947 h 1047182"/>
                  <a:gd name="connsiteX6266" fmla="*/ 528792 w 808720"/>
                  <a:gd name="connsiteY6266" fmla="*/ 8411 h 1047182"/>
                  <a:gd name="connsiteX6267" fmla="*/ 513084 w 808720"/>
                  <a:gd name="connsiteY6267" fmla="*/ 7737 h 1047182"/>
                  <a:gd name="connsiteX6268" fmla="*/ 513921 w 808720"/>
                  <a:gd name="connsiteY6268" fmla="*/ 8051 h 1047182"/>
                  <a:gd name="connsiteX6269" fmla="*/ 510952 w 808720"/>
                  <a:gd name="connsiteY6269" fmla="*/ 8299 h 1047182"/>
                  <a:gd name="connsiteX6270" fmla="*/ 512754 w 808720"/>
                  <a:gd name="connsiteY6270" fmla="*/ 7753 h 1047182"/>
                  <a:gd name="connsiteX6271" fmla="*/ 481566 w 808720"/>
                  <a:gd name="connsiteY6271" fmla="*/ 7724 h 1047182"/>
                  <a:gd name="connsiteX6272" fmla="*/ 485169 w 808720"/>
                  <a:gd name="connsiteY6272" fmla="*/ 7928 h 1047182"/>
                  <a:gd name="connsiteX6273" fmla="*/ 484694 w 808720"/>
                  <a:gd name="connsiteY6273" fmla="*/ 7986 h 1047182"/>
                  <a:gd name="connsiteX6274" fmla="*/ 483672 w 808720"/>
                  <a:gd name="connsiteY6274" fmla="*/ 8109 h 1047182"/>
                  <a:gd name="connsiteX6275" fmla="*/ 483468 w 808720"/>
                  <a:gd name="connsiteY6275" fmla="*/ 8091 h 1047182"/>
                  <a:gd name="connsiteX6276" fmla="*/ 480256 w 808720"/>
                  <a:gd name="connsiteY6276" fmla="*/ 7810 h 1047182"/>
                  <a:gd name="connsiteX6277" fmla="*/ 453801 w 808720"/>
                  <a:gd name="connsiteY6277" fmla="*/ 7719 h 1047182"/>
                  <a:gd name="connsiteX6278" fmla="*/ 450266 w 808720"/>
                  <a:gd name="connsiteY6278" fmla="*/ 8193 h 1047182"/>
                  <a:gd name="connsiteX6279" fmla="*/ 449521 w 808720"/>
                  <a:gd name="connsiteY6279" fmla="*/ 8190 h 1047182"/>
                  <a:gd name="connsiteX6280" fmla="*/ 452421 w 808720"/>
                  <a:gd name="connsiteY6280" fmla="*/ 7766 h 1047182"/>
                  <a:gd name="connsiteX6281" fmla="*/ 454355 w 808720"/>
                  <a:gd name="connsiteY6281" fmla="*/ 7708 h 1047182"/>
                  <a:gd name="connsiteX6282" fmla="*/ 455302 w 808720"/>
                  <a:gd name="connsiteY6282" fmla="*/ 7798 h 1047182"/>
                  <a:gd name="connsiteX6283" fmla="*/ 452004 w 808720"/>
                  <a:gd name="connsiteY6283" fmla="*/ 8200 h 1047182"/>
                  <a:gd name="connsiteX6284" fmla="*/ 450650 w 808720"/>
                  <a:gd name="connsiteY6284" fmla="*/ 8195 h 1047182"/>
                  <a:gd name="connsiteX6285" fmla="*/ 513880 w 808720"/>
                  <a:gd name="connsiteY6285" fmla="*/ 7699 h 1047182"/>
                  <a:gd name="connsiteX6286" fmla="*/ 515984 w 808720"/>
                  <a:gd name="connsiteY6286" fmla="*/ 7879 h 1047182"/>
                  <a:gd name="connsiteX6287" fmla="*/ 515416 w 808720"/>
                  <a:gd name="connsiteY6287" fmla="*/ 7926 h 1047182"/>
                  <a:gd name="connsiteX6288" fmla="*/ 513512 w 808720"/>
                  <a:gd name="connsiteY6288" fmla="*/ 7717 h 1047182"/>
                  <a:gd name="connsiteX6289" fmla="*/ 454440 w 808720"/>
                  <a:gd name="connsiteY6289" fmla="*/ 7697 h 1047182"/>
                  <a:gd name="connsiteX6290" fmla="*/ 454355 w 808720"/>
                  <a:gd name="connsiteY6290" fmla="*/ 7708 h 1047182"/>
                  <a:gd name="connsiteX6291" fmla="*/ 454290 w 808720"/>
                  <a:gd name="connsiteY6291" fmla="*/ 7702 h 1047182"/>
                  <a:gd name="connsiteX6292" fmla="*/ 525120 w 808720"/>
                  <a:gd name="connsiteY6292" fmla="*/ 7697 h 1047182"/>
                  <a:gd name="connsiteX6293" fmla="*/ 526201 w 808720"/>
                  <a:gd name="connsiteY6293" fmla="*/ 8247 h 1047182"/>
                  <a:gd name="connsiteX6294" fmla="*/ 526184 w 808720"/>
                  <a:gd name="connsiteY6294" fmla="*/ 8276 h 1047182"/>
                  <a:gd name="connsiteX6295" fmla="*/ 526017 w 808720"/>
                  <a:gd name="connsiteY6295" fmla="*/ 8347 h 1047182"/>
                  <a:gd name="connsiteX6296" fmla="*/ 524622 w 808720"/>
                  <a:gd name="connsiteY6296" fmla="*/ 8195 h 1047182"/>
                  <a:gd name="connsiteX6297" fmla="*/ 496688 w 808720"/>
                  <a:gd name="connsiteY6297" fmla="*/ 7690 h 1047182"/>
                  <a:gd name="connsiteX6298" fmla="*/ 497447 w 808720"/>
                  <a:gd name="connsiteY6298" fmla="*/ 7869 h 1047182"/>
                  <a:gd name="connsiteX6299" fmla="*/ 495306 w 808720"/>
                  <a:gd name="connsiteY6299" fmla="*/ 8012 h 1047182"/>
                  <a:gd name="connsiteX6300" fmla="*/ 495605 w 808720"/>
                  <a:gd name="connsiteY6300" fmla="*/ 7819 h 1047182"/>
                  <a:gd name="connsiteX6301" fmla="*/ 454076 w 808720"/>
                  <a:gd name="connsiteY6301" fmla="*/ 7682 h 1047182"/>
                  <a:gd name="connsiteX6302" fmla="*/ 454290 w 808720"/>
                  <a:gd name="connsiteY6302" fmla="*/ 7702 h 1047182"/>
                  <a:gd name="connsiteX6303" fmla="*/ 453801 w 808720"/>
                  <a:gd name="connsiteY6303" fmla="*/ 7719 h 1047182"/>
                  <a:gd name="connsiteX6304" fmla="*/ 525137 w 808720"/>
                  <a:gd name="connsiteY6304" fmla="*/ 7680 h 1047182"/>
                  <a:gd name="connsiteX6305" fmla="*/ 525120 w 808720"/>
                  <a:gd name="connsiteY6305" fmla="*/ 7697 h 1047182"/>
                  <a:gd name="connsiteX6306" fmla="*/ 525098 w 808720"/>
                  <a:gd name="connsiteY6306" fmla="*/ 7685 h 1047182"/>
                  <a:gd name="connsiteX6307" fmla="*/ 513044 w 808720"/>
                  <a:gd name="connsiteY6307" fmla="*/ 7665 h 1047182"/>
                  <a:gd name="connsiteX6308" fmla="*/ 513512 w 808720"/>
                  <a:gd name="connsiteY6308" fmla="*/ 7717 h 1047182"/>
                  <a:gd name="connsiteX6309" fmla="*/ 513084 w 808720"/>
                  <a:gd name="connsiteY6309" fmla="*/ 7737 h 1047182"/>
                  <a:gd name="connsiteX6310" fmla="*/ 512960 w 808720"/>
                  <a:gd name="connsiteY6310" fmla="*/ 7691 h 1047182"/>
                  <a:gd name="connsiteX6311" fmla="*/ 456402 w 808720"/>
                  <a:gd name="connsiteY6311" fmla="*/ 7664 h 1047182"/>
                  <a:gd name="connsiteX6312" fmla="*/ 456728 w 808720"/>
                  <a:gd name="connsiteY6312" fmla="*/ 7695 h 1047182"/>
                  <a:gd name="connsiteX6313" fmla="*/ 455614 w 808720"/>
                  <a:gd name="connsiteY6313" fmla="*/ 7828 h 1047182"/>
                  <a:gd name="connsiteX6314" fmla="*/ 455302 w 808720"/>
                  <a:gd name="connsiteY6314" fmla="*/ 7798 h 1047182"/>
                  <a:gd name="connsiteX6315" fmla="*/ 518864 w 808720"/>
                  <a:gd name="connsiteY6315" fmla="*/ 7639 h 1047182"/>
                  <a:gd name="connsiteX6316" fmla="*/ 519215 w 808720"/>
                  <a:gd name="connsiteY6316" fmla="*/ 7720 h 1047182"/>
                  <a:gd name="connsiteX6317" fmla="*/ 520595 w 808720"/>
                  <a:gd name="connsiteY6317" fmla="*/ 8154 h 1047182"/>
                  <a:gd name="connsiteX6318" fmla="*/ 520098 w 808720"/>
                  <a:gd name="connsiteY6318" fmla="*/ 8230 h 1047182"/>
                  <a:gd name="connsiteX6319" fmla="*/ 518436 w 808720"/>
                  <a:gd name="connsiteY6319" fmla="*/ 8088 h 1047182"/>
                  <a:gd name="connsiteX6320" fmla="*/ 517177 w 808720"/>
                  <a:gd name="connsiteY6320" fmla="*/ 7832 h 1047182"/>
                  <a:gd name="connsiteX6321" fmla="*/ 517357 w 808720"/>
                  <a:gd name="connsiteY6321" fmla="*/ 7765 h 1047182"/>
                  <a:gd name="connsiteX6322" fmla="*/ 527685 w 808720"/>
                  <a:gd name="connsiteY6322" fmla="*/ 7632 h 1047182"/>
                  <a:gd name="connsiteX6323" fmla="*/ 528792 w 808720"/>
                  <a:gd name="connsiteY6323" fmla="*/ 8411 h 1047182"/>
                  <a:gd name="connsiteX6324" fmla="*/ 527912 w 808720"/>
                  <a:gd name="connsiteY6324" fmla="*/ 8602 h 1047182"/>
                  <a:gd name="connsiteX6325" fmla="*/ 526676 w 808720"/>
                  <a:gd name="connsiteY6325" fmla="*/ 8065 h 1047182"/>
                  <a:gd name="connsiteX6326" fmla="*/ 527672 w 808720"/>
                  <a:gd name="connsiteY6326" fmla="*/ 7623 h 1047182"/>
                  <a:gd name="connsiteX6327" fmla="*/ 527691 w 808720"/>
                  <a:gd name="connsiteY6327" fmla="*/ 7630 h 1047182"/>
                  <a:gd name="connsiteX6328" fmla="*/ 527685 w 808720"/>
                  <a:gd name="connsiteY6328" fmla="*/ 7632 h 1047182"/>
                  <a:gd name="connsiteX6329" fmla="*/ 456780 w 808720"/>
                  <a:gd name="connsiteY6329" fmla="*/ 7618 h 1047182"/>
                  <a:gd name="connsiteX6330" fmla="*/ 456402 w 808720"/>
                  <a:gd name="connsiteY6330" fmla="*/ 7664 h 1047182"/>
                  <a:gd name="connsiteX6331" fmla="*/ 456145 w 808720"/>
                  <a:gd name="connsiteY6331" fmla="*/ 7639 h 1047182"/>
                  <a:gd name="connsiteX6332" fmla="*/ 525629 w 808720"/>
                  <a:gd name="connsiteY6332" fmla="*/ 7610 h 1047182"/>
                  <a:gd name="connsiteX6333" fmla="*/ 525709 w 808720"/>
                  <a:gd name="connsiteY6333" fmla="*/ 7645 h 1047182"/>
                  <a:gd name="connsiteX6334" fmla="*/ 526329 w 808720"/>
                  <a:gd name="connsiteY6334" fmla="*/ 8039 h 1047182"/>
                  <a:gd name="connsiteX6335" fmla="*/ 526292 w 808720"/>
                  <a:gd name="connsiteY6335" fmla="*/ 8100 h 1047182"/>
                  <a:gd name="connsiteX6336" fmla="*/ 525324 w 808720"/>
                  <a:gd name="connsiteY6336" fmla="*/ 7653 h 1047182"/>
                  <a:gd name="connsiteX6337" fmla="*/ 519235 w 808720"/>
                  <a:gd name="connsiteY6337" fmla="*/ 7608 h 1047182"/>
                  <a:gd name="connsiteX6338" fmla="*/ 521991 w 808720"/>
                  <a:gd name="connsiteY6338" fmla="*/ 7909 h 1047182"/>
                  <a:gd name="connsiteX6339" fmla="*/ 521936 w 808720"/>
                  <a:gd name="connsiteY6339" fmla="*/ 7947 h 1047182"/>
                  <a:gd name="connsiteX6340" fmla="*/ 520897 w 808720"/>
                  <a:gd name="connsiteY6340" fmla="*/ 8107 h 1047182"/>
                  <a:gd name="connsiteX6341" fmla="*/ 519215 w 808720"/>
                  <a:gd name="connsiteY6341" fmla="*/ 7720 h 1047182"/>
                  <a:gd name="connsiteX6342" fmla="*/ 518938 w 808720"/>
                  <a:gd name="connsiteY6342" fmla="*/ 7633 h 1047182"/>
                  <a:gd name="connsiteX6343" fmla="*/ 525214 w 808720"/>
                  <a:gd name="connsiteY6343" fmla="*/ 7603 h 1047182"/>
                  <a:gd name="connsiteX6344" fmla="*/ 525324 w 808720"/>
                  <a:gd name="connsiteY6344" fmla="*/ 7653 h 1047182"/>
                  <a:gd name="connsiteX6345" fmla="*/ 525137 w 808720"/>
                  <a:gd name="connsiteY6345" fmla="*/ 7680 h 1047182"/>
                  <a:gd name="connsiteX6346" fmla="*/ 512717 w 808720"/>
                  <a:gd name="connsiteY6346" fmla="*/ 7600 h 1047182"/>
                  <a:gd name="connsiteX6347" fmla="*/ 513140 w 808720"/>
                  <a:gd name="connsiteY6347" fmla="*/ 7636 h 1047182"/>
                  <a:gd name="connsiteX6348" fmla="*/ 513044 w 808720"/>
                  <a:gd name="connsiteY6348" fmla="*/ 7665 h 1047182"/>
                  <a:gd name="connsiteX6349" fmla="*/ 512828 w 808720"/>
                  <a:gd name="connsiteY6349" fmla="*/ 7642 h 1047182"/>
                  <a:gd name="connsiteX6350" fmla="*/ 516023 w 808720"/>
                  <a:gd name="connsiteY6350" fmla="*/ 7597 h 1047182"/>
                  <a:gd name="connsiteX6351" fmla="*/ 516995 w 808720"/>
                  <a:gd name="connsiteY6351" fmla="*/ 7795 h 1047182"/>
                  <a:gd name="connsiteX6352" fmla="*/ 516463 w 808720"/>
                  <a:gd name="connsiteY6352" fmla="*/ 7839 h 1047182"/>
                  <a:gd name="connsiteX6353" fmla="*/ 515200 w 808720"/>
                  <a:gd name="connsiteY6353" fmla="*/ 7636 h 1047182"/>
                  <a:gd name="connsiteX6354" fmla="*/ 512344 w 808720"/>
                  <a:gd name="connsiteY6354" fmla="*/ 7588 h 1047182"/>
                  <a:gd name="connsiteX6355" fmla="*/ 512828 w 808720"/>
                  <a:gd name="connsiteY6355" fmla="*/ 7642 h 1047182"/>
                  <a:gd name="connsiteX6356" fmla="*/ 512960 w 808720"/>
                  <a:gd name="connsiteY6356" fmla="*/ 7691 h 1047182"/>
                  <a:gd name="connsiteX6357" fmla="*/ 512754 w 808720"/>
                  <a:gd name="connsiteY6357" fmla="*/ 7753 h 1047182"/>
                  <a:gd name="connsiteX6358" fmla="*/ 511179 w 808720"/>
                  <a:gd name="connsiteY6358" fmla="*/ 7828 h 1047182"/>
                  <a:gd name="connsiteX6359" fmla="*/ 510008 w 808720"/>
                  <a:gd name="connsiteY6359" fmla="*/ 8377 h 1047182"/>
                  <a:gd name="connsiteX6360" fmla="*/ 508897 w 808720"/>
                  <a:gd name="connsiteY6360" fmla="*/ 8470 h 1047182"/>
                  <a:gd name="connsiteX6361" fmla="*/ 509054 w 808720"/>
                  <a:gd name="connsiteY6361" fmla="*/ 8411 h 1047182"/>
                  <a:gd name="connsiteX6362" fmla="*/ 508427 w 808720"/>
                  <a:gd name="connsiteY6362" fmla="*/ 8509 h 1047182"/>
                  <a:gd name="connsiteX6363" fmla="*/ 506776 w 808720"/>
                  <a:gd name="connsiteY6363" fmla="*/ 8646 h 1047182"/>
                  <a:gd name="connsiteX6364" fmla="*/ 501653 w 808720"/>
                  <a:gd name="connsiteY6364" fmla="*/ 7588 h 1047182"/>
                  <a:gd name="connsiteX6365" fmla="*/ 500005 w 808720"/>
                  <a:gd name="connsiteY6365" fmla="*/ 7894 h 1047182"/>
                  <a:gd name="connsiteX6366" fmla="*/ 500672 w 808720"/>
                  <a:gd name="connsiteY6366" fmla="*/ 7654 h 1047182"/>
                  <a:gd name="connsiteX6367" fmla="*/ 527814 w 808720"/>
                  <a:gd name="connsiteY6367" fmla="*/ 7577 h 1047182"/>
                  <a:gd name="connsiteX6368" fmla="*/ 528012 w 808720"/>
                  <a:gd name="connsiteY6368" fmla="*/ 7746 h 1047182"/>
                  <a:gd name="connsiteX6369" fmla="*/ 527691 w 808720"/>
                  <a:gd name="connsiteY6369" fmla="*/ 7630 h 1047182"/>
                  <a:gd name="connsiteX6370" fmla="*/ 484789 w 808720"/>
                  <a:gd name="connsiteY6370" fmla="*/ 7571 h 1047182"/>
                  <a:gd name="connsiteX6371" fmla="*/ 486983 w 808720"/>
                  <a:gd name="connsiteY6371" fmla="*/ 7709 h 1047182"/>
                  <a:gd name="connsiteX6372" fmla="*/ 486665 w 808720"/>
                  <a:gd name="connsiteY6372" fmla="*/ 7748 h 1047182"/>
                  <a:gd name="connsiteX6373" fmla="*/ 455414 w 808720"/>
                  <a:gd name="connsiteY6373" fmla="*/ 7569 h 1047182"/>
                  <a:gd name="connsiteX6374" fmla="*/ 456145 w 808720"/>
                  <a:gd name="connsiteY6374" fmla="*/ 7639 h 1047182"/>
                  <a:gd name="connsiteX6375" fmla="*/ 454440 w 808720"/>
                  <a:gd name="connsiteY6375" fmla="*/ 7697 h 1047182"/>
                  <a:gd name="connsiteX6376" fmla="*/ 524857 w 808720"/>
                  <a:gd name="connsiteY6376" fmla="*/ 7562 h 1047182"/>
                  <a:gd name="connsiteX6377" fmla="*/ 525098 w 808720"/>
                  <a:gd name="connsiteY6377" fmla="*/ 7685 h 1047182"/>
                  <a:gd name="connsiteX6378" fmla="*/ 524486 w 808720"/>
                  <a:gd name="connsiteY6378" fmla="*/ 7773 h 1047182"/>
                  <a:gd name="connsiteX6379" fmla="*/ 458834 w 808720"/>
                  <a:gd name="connsiteY6379" fmla="*/ 7549 h 1047182"/>
                  <a:gd name="connsiteX6380" fmla="*/ 457342 w 808720"/>
                  <a:gd name="connsiteY6380" fmla="*/ 7754 h 1047182"/>
                  <a:gd name="connsiteX6381" fmla="*/ 456728 w 808720"/>
                  <a:gd name="connsiteY6381" fmla="*/ 7695 h 1047182"/>
                  <a:gd name="connsiteX6382" fmla="*/ 457615 w 808720"/>
                  <a:gd name="connsiteY6382" fmla="*/ 7590 h 1047182"/>
                  <a:gd name="connsiteX6383" fmla="*/ 484435 w 808720"/>
                  <a:gd name="connsiteY6383" fmla="*/ 7537 h 1047182"/>
                  <a:gd name="connsiteX6384" fmla="*/ 484789 w 808720"/>
                  <a:gd name="connsiteY6384" fmla="*/ 7571 h 1047182"/>
                  <a:gd name="connsiteX6385" fmla="*/ 484349 w 808720"/>
                  <a:gd name="connsiteY6385" fmla="*/ 7543 h 1047182"/>
                  <a:gd name="connsiteX6386" fmla="*/ 444198 w 808720"/>
                  <a:gd name="connsiteY6386" fmla="*/ 7508 h 1047182"/>
                  <a:gd name="connsiteX6387" fmla="*/ 440928 w 808720"/>
                  <a:gd name="connsiteY6387" fmla="*/ 7845 h 1047182"/>
                  <a:gd name="connsiteX6388" fmla="*/ 442662 w 808720"/>
                  <a:gd name="connsiteY6388" fmla="*/ 7614 h 1047182"/>
                  <a:gd name="connsiteX6389" fmla="*/ 518276 w 808720"/>
                  <a:gd name="connsiteY6389" fmla="*/ 7504 h 1047182"/>
                  <a:gd name="connsiteX6390" fmla="*/ 518660 w 808720"/>
                  <a:gd name="connsiteY6390" fmla="*/ 7545 h 1047182"/>
                  <a:gd name="connsiteX6391" fmla="*/ 518938 w 808720"/>
                  <a:gd name="connsiteY6391" fmla="*/ 7633 h 1047182"/>
                  <a:gd name="connsiteX6392" fmla="*/ 518864 w 808720"/>
                  <a:gd name="connsiteY6392" fmla="*/ 7639 h 1047182"/>
                  <a:gd name="connsiteX6393" fmla="*/ 518064 w 808720"/>
                  <a:gd name="connsiteY6393" fmla="*/ 7500 h 1047182"/>
                  <a:gd name="connsiteX6394" fmla="*/ 517357 w 808720"/>
                  <a:gd name="connsiteY6394" fmla="*/ 7765 h 1047182"/>
                  <a:gd name="connsiteX6395" fmla="*/ 517221 w 808720"/>
                  <a:gd name="connsiteY6395" fmla="*/ 7776 h 1047182"/>
                  <a:gd name="connsiteX6396" fmla="*/ 517891 w 808720"/>
                  <a:gd name="connsiteY6396" fmla="*/ 7508 h 1047182"/>
                  <a:gd name="connsiteX6397" fmla="*/ 520611 w 808720"/>
                  <a:gd name="connsiteY6397" fmla="*/ 7493 h 1047182"/>
                  <a:gd name="connsiteX6398" fmla="*/ 522099 w 808720"/>
                  <a:gd name="connsiteY6398" fmla="*/ 7833 h 1047182"/>
                  <a:gd name="connsiteX6399" fmla="*/ 522023 w 808720"/>
                  <a:gd name="connsiteY6399" fmla="*/ 7887 h 1047182"/>
                  <a:gd name="connsiteX6400" fmla="*/ 520338 w 808720"/>
                  <a:gd name="connsiteY6400" fmla="*/ 7516 h 1047182"/>
                  <a:gd name="connsiteX6401" fmla="*/ 460483 w 808720"/>
                  <a:gd name="connsiteY6401" fmla="*/ 7493 h 1047182"/>
                  <a:gd name="connsiteX6402" fmla="*/ 458287 w 808720"/>
                  <a:gd name="connsiteY6402" fmla="*/ 7844 h 1047182"/>
                  <a:gd name="connsiteX6403" fmla="*/ 458170 w 808720"/>
                  <a:gd name="connsiteY6403" fmla="*/ 7833 h 1047182"/>
                  <a:gd name="connsiteX6404" fmla="*/ 460218 w 808720"/>
                  <a:gd name="connsiteY6404" fmla="*/ 7502 h 1047182"/>
                  <a:gd name="connsiteX6405" fmla="*/ 518225 w 808720"/>
                  <a:gd name="connsiteY6405" fmla="*/ 7492 h 1047182"/>
                  <a:gd name="connsiteX6406" fmla="*/ 518276 w 808720"/>
                  <a:gd name="connsiteY6406" fmla="*/ 7504 h 1047182"/>
                  <a:gd name="connsiteX6407" fmla="*/ 518186 w 808720"/>
                  <a:gd name="connsiteY6407" fmla="*/ 7494 h 1047182"/>
                  <a:gd name="connsiteX6408" fmla="*/ 452062 w 808720"/>
                  <a:gd name="connsiteY6408" fmla="*/ 7491 h 1047182"/>
                  <a:gd name="connsiteX6409" fmla="*/ 453418 w 808720"/>
                  <a:gd name="connsiteY6409" fmla="*/ 7620 h 1047182"/>
                  <a:gd name="connsiteX6410" fmla="*/ 452421 w 808720"/>
                  <a:gd name="connsiteY6410" fmla="*/ 7766 h 1047182"/>
                  <a:gd name="connsiteX6411" fmla="*/ 450278 w 808720"/>
                  <a:gd name="connsiteY6411" fmla="*/ 7838 h 1047182"/>
                  <a:gd name="connsiteX6412" fmla="*/ 518103 w 808720"/>
                  <a:gd name="connsiteY6412" fmla="*/ 7485 h 1047182"/>
                  <a:gd name="connsiteX6413" fmla="*/ 518186 w 808720"/>
                  <a:gd name="connsiteY6413" fmla="*/ 7494 h 1047182"/>
                  <a:gd name="connsiteX6414" fmla="*/ 518064 w 808720"/>
                  <a:gd name="connsiteY6414" fmla="*/ 7500 h 1047182"/>
                  <a:gd name="connsiteX6415" fmla="*/ 524955 w 808720"/>
                  <a:gd name="connsiteY6415" fmla="*/ 7483 h 1047182"/>
                  <a:gd name="connsiteX6416" fmla="*/ 524978 w 808720"/>
                  <a:gd name="connsiteY6416" fmla="*/ 7494 h 1047182"/>
                  <a:gd name="connsiteX6417" fmla="*/ 524857 w 808720"/>
                  <a:gd name="connsiteY6417" fmla="*/ 7562 h 1047182"/>
                  <a:gd name="connsiteX6418" fmla="*/ 524760 w 808720"/>
                  <a:gd name="connsiteY6418" fmla="*/ 7513 h 1047182"/>
                  <a:gd name="connsiteX6419" fmla="*/ 454415 w 808720"/>
                  <a:gd name="connsiteY6419" fmla="*/ 7474 h 1047182"/>
                  <a:gd name="connsiteX6420" fmla="*/ 455123 w 808720"/>
                  <a:gd name="connsiteY6420" fmla="*/ 7542 h 1047182"/>
                  <a:gd name="connsiteX6421" fmla="*/ 454076 w 808720"/>
                  <a:gd name="connsiteY6421" fmla="*/ 7682 h 1047182"/>
                  <a:gd name="connsiteX6422" fmla="*/ 453418 w 808720"/>
                  <a:gd name="connsiteY6422" fmla="*/ 7620 h 1047182"/>
                  <a:gd name="connsiteX6423" fmla="*/ 483045 w 808720"/>
                  <a:gd name="connsiteY6423" fmla="*/ 7461 h 1047182"/>
                  <a:gd name="connsiteX6424" fmla="*/ 484349 w 808720"/>
                  <a:gd name="connsiteY6424" fmla="*/ 7543 h 1047182"/>
                  <a:gd name="connsiteX6425" fmla="*/ 481566 w 808720"/>
                  <a:gd name="connsiteY6425" fmla="*/ 7724 h 1047182"/>
                  <a:gd name="connsiteX6426" fmla="*/ 481054 w 808720"/>
                  <a:gd name="connsiteY6426" fmla="*/ 7696 h 1047182"/>
                  <a:gd name="connsiteX6427" fmla="*/ 526685 w 808720"/>
                  <a:gd name="connsiteY6427" fmla="*/ 7459 h 1047182"/>
                  <a:gd name="connsiteX6428" fmla="*/ 526389 w 808720"/>
                  <a:gd name="connsiteY6428" fmla="*/ 7940 h 1047182"/>
                  <a:gd name="connsiteX6429" fmla="*/ 525709 w 808720"/>
                  <a:gd name="connsiteY6429" fmla="*/ 7645 h 1047182"/>
                  <a:gd name="connsiteX6430" fmla="*/ 525649 w 808720"/>
                  <a:gd name="connsiteY6430" fmla="*/ 7607 h 1047182"/>
                  <a:gd name="connsiteX6431" fmla="*/ 518039 w 808720"/>
                  <a:gd name="connsiteY6431" fmla="*/ 7449 h 1047182"/>
                  <a:gd name="connsiteX6432" fmla="*/ 518138 w 808720"/>
                  <a:gd name="connsiteY6432" fmla="*/ 7472 h 1047182"/>
                  <a:gd name="connsiteX6433" fmla="*/ 518103 w 808720"/>
                  <a:gd name="connsiteY6433" fmla="*/ 7485 h 1047182"/>
                  <a:gd name="connsiteX6434" fmla="*/ 517982 w 808720"/>
                  <a:gd name="connsiteY6434" fmla="*/ 7472 h 1047182"/>
                  <a:gd name="connsiteX6435" fmla="*/ 525237 w 808720"/>
                  <a:gd name="connsiteY6435" fmla="*/ 7440 h 1047182"/>
                  <a:gd name="connsiteX6436" fmla="*/ 525335 w 808720"/>
                  <a:gd name="connsiteY6436" fmla="*/ 7482 h 1047182"/>
                  <a:gd name="connsiteX6437" fmla="*/ 525214 w 808720"/>
                  <a:gd name="connsiteY6437" fmla="*/ 7603 h 1047182"/>
                  <a:gd name="connsiteX6438" fmla="*/ 524978 w 808720"/>
                  <a:gd name="connsiteY6438" fmla="*/ 7494 h 1047182"/>
                  <a:gd name="connsiteX6439" fmla="*/ 525012 w 808720"/>
                  <a:gd name="connsiteY6439" fmla="*/ 7474 h 1047182"/>
                  <a:gd name="connsiteX6440" fmla="*/ 440361 w 808720"/>
                  <a:gd name="connsiteY6440" fmla="*/ 7439 h 1047182"/>
                  <a:gd name="connsiteX6441" fmla="*/ 439423 w 808720"/>
                  <a:gd name="connsiteY6441" fmla="*/ 7568 h 1047182"/>
                  <a:gd name="connsiteX6442" fmla="*/ 436464 w 808720"/>
                  <a:gd name="connsiteY6442" fmla="*/ 7776 h 1047182"/>
                  <a:gd name="connsiteX6443" fmla="*/ 525381 w 808720"/>
                  <a:gd name="connsiteY6443" fmla="*/ 7436 h 1047182"/>
                  <a:gd name="connsiteX6444" fmla="*/ 525649 w 808720"/>
                  <a:gd name="connsiteY6444" fmla="*/ 7607 h 1047182"/>
                  <a:gd name="connsiteX6445" fmla="*/ 525629 w 808720"/>
                  <a:gd name="connsiteY6445" fmla="*/ 7610 h 1047182"/>
                  <a:gd name="connsiteX6446" fmla="*/ 525335 w 808720"/>
                  <a:gd name="connsiteY6446" fmla="*/ 7482 h 1047182"/>
                  <a:gd name="connsiteX6447" fmla="*/ 450695 w 808720"/>
                  <a:gd name="connsiteY6447" fmla="*/ 7435 h 1047182"/>
                  <a:gd name="connsiteX6448" fmla="*/ 448611 w 808720"/>
                  <a:gd name="connsiteY6448" fmla="*/ 7666 h 1047182"/>
                  <a:gd name="connsiteX6449" fmla="*/ 445084 w 808720"/>
                  <a:gd name="connsiteY6449" fmla="*/ 8014 h 1047182"/>
                  <a:gd name="connsiteX6450" fmla="*/ 444925 w 808720"/>
                  <a:gd name="connsiteY6450" fmla="*/ 8020 h 1047182"/>
                  <a:gd name="connsiteX6451" fmla="*/ 518269 w 808720"/>
                  <a:gd name="connsiteY6451" fmla="*/ 7423 h 1047182"/>
                  <a:gd name="connsiteX6452" fmla="*/ 518455 w 808720"/>
                  <a:gd name="connsiteY6452" fmla="*/ 7481 h 1047182"/>
                  <a:gd name="connsiteX6453" fmla="*/ 518225 w 808720"/>
                  <a:gd name="connsiteY6453" fmla="*/ 7492 h 1047182"/>
                  <a:gd name="connsiteX6454" fmla="*/ 518138 w 808720"/>
                  <a:gd name="connsiteY6454" fmla="*/ 7472 h 1047182"/>
                  <a:gd name="connsiteX6455" fmla="*/ 445448 w 808720"/>
                  <a:gd name="connsiteY6455" fmla="*/ 7422 h 1047182"/>
                  <a:gd name="connsiteX6456" fmla="*/ 441376 w 808720"/>
                  <a:gd name="connsiteY6456" fmla="*/ 7986 h 1047182"/>
                  <a:gd name="connsiteX6457" fmla="*/ 439887 w 808720"/>
                  <a:gd name="connsiteY6457" fmla="*/ 8150 h 1047182"/>
                  <a:gd name="connsiteX6458" fmla="*/ 438676 w 808720"/>
                  <a:gd name="connsiteY6458" fmla="*/ 8145 h 1047182"/>
                  <a:gd name="connsiteX6459" fmla="*/ 440679 w 808720"/>
                  <a:gd name="connsiteY6459" fmla="*/ 7878 h 1047182"/>
                  <a:gd name="connsiteX6460" fmla="*/ 445211 w 808720"/>
                  <a:gd name="connsiteY6460" fmla="*/ 7438 h 1047182"/>
                  <a:gd name="connsiteX6461" fmla="*/ 513854 w 808720"/>
                  <a:gd name="connsiteY6461" fmla="*/ 7420 h 1047182"/>
                  <a:gd name="connsiteX6462" fmla="*/ 515200 w 808720"/>
                  <a:gd name="connsiteY6462" fmla="*/ 7636 h 1047182"/>
                  <a:gd name="connsiteX6463" fmla="*/ 513880 w 808720"/>
                  <a:gd name="connsiteY6463" fmla="*/ 7699 h 1047182"/>
                  <a:gd name="connsiteX6464" fmla="*/ 513140 w 808720"/>
                  <a:gd name="connsiteY6464" fmla="*/ 7636 h 1047182"/>
                  <a:gd name="connsiteX6465" fmla="*/ 525403 w 808720"/>
                  <a:gd name="connsiteY6465" fmla="*/ 7414 h 1047182"/>
                  <a:gd name="connsiteX6466" fmla="*/ 525381 w 808720"/>
                  <a:gd name="connsiteY6466" fmla="*/ 7436 h 1047182"/>
                  <a:gd name="connsiteX6467" fmla="*/ 525358 w 808720"/>
                  <a:gd name="connsiteY6467" fmla="*/ 7421 h 1047182"/>
                  <a:gd name="connsiteX6468" fmla="*/ 519871 w 808720"/>
                  <a:gd name="connsiteY6468" fmla="*/ 7413 h 1047182"/>
                  <a:gd name="connsiteX6469" fmla="*/ 520338 w 808720"/>
                  <a:gd name="connsiteY6469" fmla="*/ 7516 h 1047182"/>
                  <a:gd name="connsiteX6470" fmla="*/ 519235 w 808720"/>
                  <a:gd name="connsiteY6470" fmla="*/ 7608 h 1047182"/>
                  <a:gd name="connsiteX6471" fmla="*/ 518660 w 808720"/>
                  <a:gd name="connsiteY6471" fmla="*/ 7545 h 1047182"/>
                  <a:gd name="connsiteX6472" fmla="*/ 518455 w 808720"/>
                  <a:gd name="connsiteY6472" fmla="*/ 7481 h 1047182"/>
                  <a:gd name="connsiteX6473" fmla="*/ 451206 w 808720"/>
                  <a:gd name="connsiteY6473" fmla="*/ 7410 h 1047182"/>
                  <a:gd name="connsiteX6474" fmla="*/ 451499 w 808720"/>
                  <a:gd name="connsiteY6474" fmla="*/ 7438 h 1047182"/>
                  <a:gd name="connsiteX6475" fmla="*/ 447683 w 808720"/>
                  <a:gd name="connsiteY6475" fmla="*/ 7926 h 1047182"/>
                  <a:gd name="connsiteX6476" fmla="*/ 445647 w 808720"/>
                  <a:gd name="connsiteY6476" fmla="*/ 7995 h 1047182"/>
                  <a:gd name="connsiteX6477" fmla="*/ 448611 w 808720"/>
                  <a:gd name="connsiteY6477" fmla="*/ 7666 h 1047182"/>
                  <a:gd name="connsiteX6478" fmla="*/ 451050 w 808720"/>
                  <a:gd name="connsiteY6478" fmla="*/ 7396 h 1047182"/>
                  <a:gd name="connsiteX6479" fmla="*/ 451068 w 808720"/>
                  <a:gd name="connsiteY6479" fmla="*/ 7397 h 1047182"/>
                  <a:gd name="connsiteX6480" fmla="*/ 450695 w 808720"/>
                  <a:gd name="connsiteY6480" fmla="*/ 7435 h 1047182"/>
                  <a:gd name="connsiteX6481" fmla="*/ 495426 w 808720"/>
                  <a:gd name="connsiteY6481" fmla="*/ 7392 h 1047182"/>
                  <a:gd name="connsiteX6482" fmla="*/ 496030 w 808720"/>
                  <a:gd name="connsiteY6482" fmla="*/ 7535 h 1047182"/>
                  <a:gd name="connsiteX6483" fmla="*/ 496041 w 808720"/>
                  <a:gd name="connsiteY6483" fmla="*/ 7537 h 1047182"/>
                  <a:gd name="connsiteX6484" fmla="*/ 495605 w 808720"/>
                  <a:gd name="connsiteY6484" fmla="*/ 7819 h 1047182"/>
                  <a:gd name="connsiteX6485" fmla="*/ 493218 w 808720"/>
                  <a:gd name="connsiteY6485" fmla="*/ 8103 h 1047182"/>
                  <a:gd name="connsiteX6486" fmla="*/ 491727 w 808720"/>
                  <a:gd name="connsiteY6486" fmla="*/ 8009 h 1047182"/>
                  <a:gd name="connsiteX6487" fmla="*/ 491950 w 808720"/>
                  <a:gd name="connsiteY6487" fmla="*/ 7972 h 1047182"/>
                  <a:gd name="connsiteX6488" fmla="*/ 527311 w 808720"/>
                  <a:gd name="connsiteY6488" fmla="*/ 7369 h 1047182"/>
                  <a:gd name="connsiteX6489" fmla="*/ 527672 w 808720"/>
                  <a:gd name="connsiteY6489" fmla="*/ 7623 h 1047182"/>
                  <a:gd name="connsiteX6490" fmla="*/ 527065 w 808720"/>
                  <a:gd name="connsiteY6490" fmla="*/ 7405 h 1047182"/>
                  <a:gd name="connsiteX6491" fmla="*/ 528309 w 808720"/>
                  <a:gd name="connsiteY6491" fmla="*/ 7365 h 1047182"/>
                  <a:gd name="connsiteX6492" fmla="*/ 530574 w 808720"/>
                  <a:gd name="connsiteY6492" fmla="*/ 8568 h 1047182"/>
                  <a:gd name="connsiteX6493" fmla="*/ 530441 w 808720"/>
                  <a:gd name="connsiteY6493" fmla="*/ 8619 h 1047182"/>
                  <a:gd name="connsiteX6494" fmla="*/ 529776 w 808720"/>
                  <a:gd name="connsiteY6494" fmla="*/ 8380 h 1047182"/>
                  <a:gd name="connsiteX6495" fmla="*/ 528294 w 808720"/>
                  <a:gd name="connsiteY6495" fmla="*/ 7371 h 1047182"/>
                  <a:gd name="connsiteX6496" fmla="*/ 535878 w 808720"/>
                  <a:gd name="connsiteY6496" fmla="*/ 7364 h 1047182"/>
                  <a:gd name="connsiteX6497" fmla="*/ 536687 w 808720"/>
                  <a:gd name="connsiteY6497" fmla="*/ 7553 h 1047182"/>
                  <a:gd name="connsiteX6498" fmla="*/ 538512 w 808720"/>
                  <a:gd name="connsiteY6498" fmla="*/ 9408 h 1047182"/>
                  <a:gd name="connsiteX6499" fmla="*/ 538405 w 808720"/>
                  <a:gd name="connsiteY6499" fmla="*/ 9493 h 1047182"/>
                  <a:gd name="connsiteX6500" fmla="*/ 537238 w 808720"/>
                  <a:gd name="connsiteY6500" fmla="*/ 9267 h 1047182"/>
                  <a:gd name="connsiteX6501" fmla="*/ 536071 w 808720"/>
                  <a:gd name="connsiteY6501" fmla="*/ 7760 h 1047182"/>
                  <a:gd name="connsiteX6502" fmla="*/ 475103 w 808720"/>
                  <a:gd name="connsiteY6502" fmla="*/ 7359 h 1047182"/>
                  <a:gd name="connsiteX6503" fmla="*/ 481054 w 808720"/>
                  <a:gd name="connsiteY6503" fmla="*/ 7696 h 1047182"/>
                  <a:gd name="connsiteX6504" fmla="*/ 480158 w 808720"/>
                  <a:gd name="connsiteY6504" fmla="*/ 7802 h 1047182"/>
                  <a:gd name="connsiteX6505" fmla="*/ 525239 w 808720"/>
                  <a:gd name="connsiteY6505" fmla="*/ 7345 h 1047182"/>
                  <a:gd name="connsiteX6506" fmla="*/ 525358 w 808720"/>
                  <a:gd name="connsiteY6506" fmla="*/ 7421 h 1047182"/>
                  <a:gd name="connsiteX6507" fmla="*/ 525237 w 808720"/>
                  <a:gd name="connsiteY6507" fmla="*/ 7440 h 1047182"/>
                  <a:gd name="connsiteX6508" fmla="*/ 525144 w 808720"/>
                  <a:gd name="connsiteY6508" fmla="*/ 7399 h 1047182"/>
                  <a:gd name="connsiteX6509" fmla="*/ 526781 w 808720"/>
                  <a:gd name="connsiteY6509" fmla="*/ 7302 h 1047182"/>
                  <a:gd name="connsiteX6510" fmla="*/ 527065 w 808720"/>
                  <a:gd name="connsiteY6510" fmla="*/ 7405 h 1047182"/>
                  <a:gd name="connsiteX6511" fmla="*/ 526685 w 808720"/>
                  <a:gd name="connsiteY6511" fmla="*/ 7459 h 1047182"/>
                  <a:gd name="connsiteX6512" fmla="*/ 452586 w 808720"/>
                  <a:gd name="connsiteY6512" fmla="*/ 7299 h 1047182"/>
                  <a:gd name="connsiteX6513" fmla="*/ 452898 w 808720"/>
                  <a:gd name="connsiteY6513" fmla="*/ 7329 h 1047182"/>
                  <a:gd name="connsiteX6514" fmla="*/ 452062 w 808720"/>
                  <a:gd name="connsiteY6514" fmla="*/ 7491 h 1047182"/>
                  <a:gd name="connsiteX6515" fmla="*/ 451499 w 808720"/>
                  <a:gd name="connsiteY6515" fmla="*/ 7438 h 1047182"/>
                  <a:gd name="connsiteX6516" fmla="*/ 466338 w 808720"/>
                  <a:gd name="connsiteY6516" fmla="*/ 7294 h 1047182"/>
                  <a:gd name="connsiteX6517" fmla="*/ 477701 w 808720"/>
                  <a:gd name="connsiteY6517" fmla="*/ 7977 h 1047182"/>
                  <a:gd name="connsiteX6518" fmla="*/ 472930 w 808720"/>
                  <a:gd name="connsiteY6518" fmla="*/ 8288 h 1047182"/>
                  <a:gd name="connsiteX6519" fmla="*/ 462462 w 808720"/>
                  <a:gd name="connsiteY6519" fmla="*/ 8244 h 1047182"/>
                  <a:gd name="connsiteX6520" fmla="*/ 458553 w 808720"/>
                  <a:gd name="connsiteY6520" fmla="*/ 7870 h 1047182"/>
                  <a:gd name="connsiteX6521" fmla="*/ 461978 w 808720"/>
                  <a:gd name="connsiteY6521" fmla="*/ 7442 h 1047182"/>
                  <a:gd name="connsiteX6522" fmla="*/ 452304 w 808720"/>
                  <a:gd name="connsiteY6522" fmla="*/ 7272 h 1047182"/>
                  <a:gd name="connsiteX6523" fmla="*/ 452458 w 808720"/>
                  <a:gd name="connsiteY6523" fmla="*/ 7287 h 1047182"/>
                  <a:gd name="connsiteX6524" fmla="*/ 451206 w 808720"/>
                  <a:gd name="connsiteY6524" fmla="*/ 7410 h 1047182"/>
                  <a:gd name="connsiteX6525" fmla="*/ 451068 w 808720"/>
                  <a:gd name="connsiteY6525" fmla="*/ 7397 h 1047182"/>
                  <a:gd name="connsiteX6526" fmla="*/ 523286 w 808720"/>
                  <a:gd name="connsiteY6526" fmla="*/ 7270 h 1047182"/>
                  <a:gd name="connsiteX6527" fmla="*/ 522689 w 808720"/>
                  <a:gd name="connsiteY6527" fmla="*/ 7832 h 1047182"/>
                  <a:gd name="connsiteX6528" fmla="*/ 522333 w 808720"/>
                  <a:gd name="connsiteY6528" fmla="*/ 7887 h 1047182"/>
                  <a:gd name="connsiteX6529" fmla="*/ 522099 w 808720"/>
                  <a:gd name="connsiteY6529" fmla="*/ 7833 h 1047182"/>
                  <a:gd name="connsiteX6530" fmla="*/ 522851 w 808720"/>
                  <a:gd name="connsiteY6530" fmla="*/ 7307 h 1047182"/>
                  <a:gd name="connsiteX6531" fmla="*/ 522906 w 808720"/>
                  <a:gd name="connsiteY6531" fmla="*/ 7269 h 1047182"/>
                  <a:gd name="connsiteX6532" fmla="*/ 522851 w 808720"/>
                  <a:gd name="connsiteY6532" fmla="*/ 7307 h 1047182"/>
                  <a:gd name="connsiteX6533" fmla="*/ 520611 w 808720"/>
                  <a:gd name="connsiteY6533" fmla="*/ 7493 h 1047182"/>
                  <a:gd name="connsiteX6534" fmla="*/ 520193 w 808720"/>
                  <a:gd name="connsiteY6534" fmla="*/ 7398 h 1047182"/>
                  <a:gd name="connsiteX6535" fmla="*/ 528104 w 808720"/>
                  <a:gd name="connsiteY6535" fmla="*/ 7256 h 1047182"/>
                  <a:gd name="connsiteX6536" fmla="*/ 528202 w 808720"/>
                  <a:gd name="connsiteY6536" fmla="*/ 7309 h 1047182"/>
                  <a:gd name="connsiteX6537" fmla="*/ 528294 w 808720"/>
                  <a:gd name="connsiteY6537" fmla="*/ 7371 h 1047182"/>
                  <a:gd name="connsiteX6538" fmla="*/ 527814 w 808720"/>
                  <a:gd name="connsiteY6538" fmla="*/ 7577 h 1047182"/>
                  <a:gd name="connsiteX6539" fmla="*/ 527534 w 808720"/>
                  <a:gd name="connsiteY6539" fmla="*/ 7338 h 1047182"/>
                  <a:gd name="connsiteX6540" fmla="*/ 446652 w 808720"/>
                  <a:gd name="connsiteY6540" fmla="*/ 7255 h 1047182"/>
                  <a:gd name="connsiteX6541" fmla="*/ 445609 w 808720"/>
                  <a:gd name="connsiteY6541" fmla="*/ 7400 h 1047182"/>
                  <a:gd name="connsiteX6542" fmla="*/ 445211 w 808720"/>
                  <a:gd name="connsiteY6542" fmla="*/ 7438 h 1047182"/>
                  <a:gd name="connsiteX6543" fmla="*/ 444198 w 808720"/>
                  <a:gd name="connsiteY6543" fmla="*/ 7508 h 1047182"/>
                  <a:gd name="connsiteX6544" fmla="*/ 523349 w 808720"/>
                  <a:gd name="connsiteY6544" fmla="*/ 7247 h 1047182"/>
                  <a:gd name="connsiteX6545" fmla="*/ 523329 w 808720"/>
                  <a:gd name="connsiteY6545" fmla="*/ 7267 h 1047182"/>
                  <a:gd name="connsiteX6546" fmla="*/ 523286 w 808720"/>
                  <a:gd name="connsiteY6546" fmla="*/ 7270 h 1047182"/>
                  <a:gd name="connsiteX6547" fmla="*/ 523309 w 808720"/>
                  <a:gd name="connsiteY6547" fmla="*/ 7249 h 1047182"/>
                  <a:gd name="connsiteX6548" fmla="*/ 506802 w 808720"/>
                  <a:gd name="connsiteY6548" fmla="*/ 7245 h 1047182"/>
                  <a:gd name="connsiteX6549" fmla="*/ 502714 w 808720"/>
                  <a:gd name="connsiteY6549" fmla="*/ 9110 h 1047182"/>
                  <a:gd name="connsiteX6550" fmla="*/ 501544 w 808720"/>
                  <a:gd name="connsiteY6550" fmla="*/ 8834 h 1047182"/>
                  <a:gd name="connsiteX6551" fmla="*/ 502475 w 808720"/>
                  <a:gd name="connsiteY6551" fmla="*/ 8411 h 1047182"/>
                  <a:gd name="connsiteX6552" fmla="*/ 499945 w 808720"/>
                  <a:gd name="connsiteY6552" fmla="*/ 8400 h 1047182"/>
                  <a:gd name="connsiteX6553" fmla="*/ 503981 w 808720"/>
                  <a:gd name="connsiteY6553" fmla="*/ 7433 h 1047182"/>
                  <a:gd name="connsiteX6554" fmla="*/ 524161 w 808720"/>
                  <a:gd name="connsiteY6554" fmla="*/ 7209 h 1047182"/>
                  <a:gd name="connsiteX6555" fmla="*/ 524760 w 808720"/>
                  <a:gd name="connsiteY6555" fmla="*/ 7513 h 1047182"/>
                  <a:gd name="connsiteX6556" fmla="*/ 522761 w 808720"/>
                  <a:gd name="connsiteY6556" fmla="*/ 7821 h 1047182"/>
                  <a:gd name="connsiteX6557" fmla="*/ 523329 w 808720"/>
                  <a:gd name="connsiteY6557" fmla="*/ 7267 h 1047182"/>
                  <a:gd name="connsiteX6558" fmla="*/ 523850 w 808720"/>
                  <a:gd name="connsiteY6558" fmla="*/ 7224 h 1047182"/>
                  <a:gd name="connsiteX6559" fmla="*/ 526849 w 808720"/>
                  <a:gd name="connsiteY6559" fmla="*/ 7192 h 1047182"/>
                  <a:gd name="connsiteX6560" fmla="*/ 526781 w 808720"/>
                  <a:gd name="connsiteY6560" fmla="*/ 7302 h 1047182"/>
                  <a:gd name="connsiteX6561" fmla="*/ 526585 w 808720"/>
                  <a:gd name="connsiteY6561" fmla="*/ 7232 h 1047182"/>
                  <a:gd name="connsiteX6562" fmla="*/ 453434 w 808720"/>
                  <a:gd name="connsiteY6562" fmla="*/ 7190 h 1047182"/>
                  <a:gd name="connsiteX6563" fmla="*/ 452586 w 808720"/>
                  <a:gd name="connsiteY6563" fmla="*/ 7299 h 1047182"/>
                  <a:gd name="connsiteX6564" fmla="*/ 452458 w 808720"/>
                  <a:gd name="connsiteY6564" fmla="*/ 7287 h 1047182"/>
                  <a:gd name="connsiteX6565" fmla="*/ 448859 w 808720"/>
                  <a:gd name="connsiteY6565" fmla="*/ 7188 h 1047182"/>
                  <a:gd name="connsiteX6566" fmla="*/ 450141 w 808720"/>
                  <a:gd name="connsiteY6566" fmla="*/ 7310 h 1047182"/>
                  <a:gd name="connsiteX6567" fmla="*/ 443393 w 808720"/>
                  <a:gd name="connsiteY6567" fmla="*/ 8072 h 1047182"/>
                  <a:gd name="connsiteX6568" fmla="*/ 440955 w 808720"/>
                  <a:gd name="connsiteY6568" fmla="*/ 8154 h 1047182"/>
                  <a:gd name="connsiteX6569" fmla="*/ 440187 w 808720"/>
                  <a:gd name="connsiteY6569" fmla="*/ 8151 h 1047182"/>
                  <a:gd name="connsiteX6570" fmla="*/ 441376 w 808720"/>
                  <a:gd name="connsiteY6570" fmla="*/ 7986 h 1047182"/>
                  <a:gd name="connsiteX6571" fmla="*/ 448285 w 808720"/>
                  <a:gd name="connsiteY6571" fmla="*/ 7228 h 1047182"/>
                  <a:gd name="connsiteX6572" fmla="*/ 524652 w 808720"/>
                  <a:gd name="connsiteY6572" fmla="*/ 7185 h 1047182"/>
                  <a:gd name="connsiteX6573" fmla="*/ 525144 w 808720"/>
                  <a:gd name="connsiteY6573" fmla="*/ 7399 h 1047182"/>
                  <a:gd name="connsiteX6574" fmla="*/ 525012 w 808720"/>
                  <a:gd name="connsiteY6574" fmla="*/ 7474 h 1047182"/>
                  <a:gd name="connsiteX6575" fmla="*/ 524955 w 808720"/>
                  <a:gd name="connsiteY6575" fmla="*/ 7483 h 1047182"/>
                  <a:gd name="connsiteX6576" fmla="*/ 524342 w 808720"/>
                  <a:gd name="connsiteY6576" fmla="*/ 7200 h 1047182"/>
                  <a:gd name="connsiteX6577" fmla="*/ 524310 w 808720"/>
                  <a:gd name="connsiteY6577" fmla="*/ 7185 h 1047182"/>
                  <a:gd name="connsiteX6578" fmla="*/ 524342 w 808720"/>
                  <a:gd name="connsiteY6578" fmla="*/ 7200 h 1047182"/>
                  <a:gd name="connsiteX6579" fmla="*/ 524161 w 808720"/>
                  <a:gd name="connsiteY6579" fmla="*/ 7209 h 1047182"/>
                  <a:gd name="connsiteX6580" fmla="*/ 524143 w 808720"/>
                  <a:gd name="connsiteY6580" fmla="*/ 7199 h 1047182"/>
                  <a:gd name="connsiteX6581" fmla="*/ 496594 w 808720"/>
                  <a:gd name="connsiteY6581" fmla="*/ 7182 h 1047182"/>
                  <a:gd name="connsiteX6582" fmla="*/ 496559 w 808720"/>
                  <a:gd name="connsiteY6582" fmla="*/ 7204 h 1047182"/>
                  <a:gd name="connsiteX6583" fmla="*/ 495762 w 808720"/>
                  <a:gd name="connsiteY6583" fmla="*/ 7337 h 1047182"/>
                  <a:gd name="connsiteX6584" fmla="*/ 495426 w 808720"/>
                  <a:gd name="connsiteY6584" fmla="*/ 7392 h 1047182"/>
                  <a:gd name="connsiteX6585" fmla="*/ 495270 w 808720"/>
                  <a:gd name="connsiteY6585" fmla="*/ 7356 h 1047182"/>
                  <a:gd name="connsiteX6586" fmla="*/ 495121 w 808720"/>
                  <a:gd name="connsiteY6586" fmla="*/ 7321 h 1047182"/>
                  <a:gd name="connsiteX6587" fmla="*/ 451313 w 808720"/>
                  <a:gd name="connsiteY6587" fmla="*/ 7177 h 1047182"/>
                  <a:gd name="connsiteX6588" fmla="*/ 452229 w 808720"/>
                  <a:gd name="connsiteY6588" fmla="*/ 7265 h 1047182"/>
                  <a:gd name="connsiteX6589" fmla="*/ 451050 w 808720"/>
                  <a:gd name="connsiteY6589" fmla="*/ 7396 h 1047182"/>
                  <a:gd name="connsiteX6590" fmla="*/ 450141 w 808720"/>
                  <a:gd name="connsiteY6590" fmla="*/ 7310 h 1047182"/>
                  <a:gd name="connsiteX6591" fmla="*/ 518746 w 808720"/>
                  <a:gd name="connsiteY6591" fmla="*/ 7166 h 1047182"/>
                  <a:gd name="connsiteX6592" fmla="*/ 518877 w 808720"/>
                  <a:gd name="connsiteY6592" fmla="*/ 7195 h 1047182"/>
                  <a:gd name="connsiteX6593" fmla="*/ 518269 w 808720"/>
                  <a:gd name="connsiteY6593" fmla="*/ 7423 h 1047182"/>
                  <a:gd name="connsiteX6594" fmla="*/ 518177 w 808720"/>
                  <a:gd name="connsiteY6594" fmla="*/ 7394 h 1047182"/>
                  <a:gd name="connsiteX6595" fmla="*/ 528792 w 808720"/>
                  <a:gd name="connsiteY6595" fmla="*/ 7158 h 1047182"/>
                  <a:gd name="connsiteX6596" fmla="*/ 528309 w 808720"/>
                  <a:gd name="connsiteY6596" fmla="*/ 7365 h 1047182"/>
                  <a:gd name="connsiteX6597" fmla="*/ 528202 w 808720"/>
                  <a:gd name="connsiteY6597" fmla="*/ 7309 h 1047182"/>
                  <a:gd name="connsiteX6598" fmla="*/ 528121 w 808720"/>
                  <a:gd name="connsiteY6598" fmla="*/ 7254 h 1047182"/>
                  <a:gd name="connsiteX6599" fmla="*/ 525601 w 808720"/>
                  <a:gd name="connsiteY6599" fmla="*/ 7140 h 1047182"/>
                  <a:gd name="connsiteX6600" fmla="*/ 525239 w 808720"/>
                  <a:gd name="connsiteY6600" fmla="*/ 7345 h 1047182"/>
                  <a:gd name="connsiteX6601" fmla="*/ 524964 w 808720"/>
                  <a:gd name="connsiteY6601" fmla="*/ 7170 h 1047182"/>
                  <a:gd name="connsiteX6602" fmla="*/ 524909 w 808720"/>
                  <a:gd name="connsiteY6602" fmla="*/ 7136 h 1047182"/>
                  <a:gd name="connsiteX6603" fmla="*/ 524964 w 808720"/>
                  <a:gd name="connsiteY6603" fmla="*/ 7170 h 1047182"/>
                  <a:gd name="connsiteX6604" fmla="*/ 524652 w 808720"/>
                  <a:gd name="connsiteY6604" fmla="*/ 7185 h 1047182"/>
                  <a:gd name="connsiteX6605" fmla="*/ 524597 w 808720"/>
                  <a:gd name="connsiteY6605" fmla="*/ 7161 h 1047182"/>
                  <a:gd name="connsiteX6606" fmla="*/ 519038 w 808720"/>
                  <a:gd name="connsiteY6606" fmla="*/ 7134 h 1047182"/>
                  <a:gd name="connsiteX6607" fmla="*/ 520193 w 808720"/>
                  <a:gd name="connsiteY6607" fmla="*/ 7398 h 1047182"/>
                  <a:gd name="connsiteX6608" fmla="*/ 519871 w 808720"/>
                  <a:gd name="connsiteY6608" fmla="*/ 7413 h 1047182"/>
                  <a:gd name="connsiteX6609" fmla="*/ 518877 w 808720"/>
                  <a:gd name="connsiteY6609" fmla="*/ 7195 h 1047182"/>
                  <a:gd name="connsiteX6610" fmla="*/ 514822 w 808720"/>
                  <a:gd name="connsiteY6610" fmla="*/ 7127 h 1047182"/>
                  <a:gd name="connsiteX6611" fmla="*/ 517982 w 808720"/>
                  <a:gd name="connsiteY6611" fmla="*/ 7472 h 1047182"/>
                  <a:gd name="connsiteX6612" fmla="*/ 517891 w 808720"/>
                  <a:gd name="connsiteY6612" fmla="*/ 7508 h 1047182"/>
                  <a:gd name="connsiteX6613" fmla="*/ 516023 w 808720"/>
                  <a:gd name="connsiteY6613" fmla="*/ 7597 h 1047182"/>
                  <a:gd name="connsiteX6614" fmla="*/ 514377 w 808720"/>
                  <a:gd name="connsiteY6614" fmla="*/ 7262 h 1047182"/>
                  <a:gd name="connsiteX6615" fmla="*/ 527284 w 808720"/>
                  <a:gd name="connsiteY6615" fmla="*/ 7125 h 1047182"/>
                  <a:gd name="connsiteX6616" fmla="*/ 527534 w 808720"/>
                  <a:gd name="connsiteY6616" fmla="*/ 7338 h 1047182"/>
                  <a:gd name="connsiteX6617" fmla="*/ 527311 w 808720"/>
                  <a:gd name="connsiteY6617" fmla="*/ 7369 h 1047182"/>
                  <a:gd name="connsiteX6618" fmla="*/ 527021 w 808720"/>
                  <a:gd name="connsiteY6618" fmla="*/ 7165 h 1047182"/>
                  <a:gd name="connsiteX6619" fmla="*/ 453950 w 808720"/>
                  <a:gd name="connsiteY6619" fmla="*/ 7124 h 1047182"/>
                  <a:gd name="connsiteX6620" fmla="*/ 453792 w 808720"/>
                  <a:gd name="connsiteY6620" fmla="*/ 7155 h 1047182"/>
                  <a:gd name="connsiteX6621" fmla="*/ 453434 w 808720"/>
                  <a:gd name="connsiteY6621" fmla="*/ 7190 h 1047182"/>
                  <a:gd name="connsiteX6622" fmla="*/ 507079 w 808720"/>
                  <a:gd name="connsiteY6622" fmla="*/ 7119 h 1047182"/>
                  <a:gd name="connsiteX6623" fmla="*/ 507789 w 808720"/>
                  <a:gd name="connsiteY6623" fmla="*/ 7179 h 1047182"/>
                  <a:gd name="connsiteX6624" fmla="*/ 506802 w 808720"/>
                  <a:gd name="connsiteY6624" fmla="*/ 7245 h 1047182"/>
                  <a:gd name="connsiteX6625" fmla="*/ 526244 w 808720"/>
                  <a:gd name="connsiteY6625" fmla="*/ 7109 h 1047182"/>
                  <a:gd name="connsiteX6626" fmla="*/ 526585 w 808720"/>
                  <a:gd name="connsiteY6626" fmla="*/ 7232 h 1047182"/>
                  <a:gd name="connsiteX6627" fmla="*/ 525403 w 808720"/>
                  <a:gd name="connsiteY6627" fmla="*/ 7414 h 1047182"/>
                  <a:gd name="connsiteX6628" fmla="*/ 525681 w 808720"/>
                  <a:gd name="connsiteY6628" fmla="*/ 7136 h 1047182"/>
                  <a:gd name="connsiteX6629" fmla="*/ 472120 w 808720"/>
                  <a:gd name="connsiteY6629" fmla="*/ 7098 h 1047182"/>
                  <a:gd name="connsiteX6630" fmla="*/ 475103 w 808720"/>
                  <a:gd name="connsiteY6630" fmla="*/ 7359 h 1047182"/>
                  <a:gd name="connsiteX6631" fmla="*/ 471100 w 808720"/>
                  <a:gd name="connsiteY6631" fmla="*/ 7133 h 1047182"/>
                  <a:gd name="connsiteX6632" fmla="*/ 462980 w 808720"/>
                  <a:gd name="connsiteY6632" fmla="*/ 7092 h 1047182"/>
                  <a:gd name="connsiteX6633" fmla="*/ 464192 w 808720"/>
                  <a:gd name="connsiteY6633" fmla="*/ 7165 h 1047182"/>
                  <a:gd name="connsiteX6634" fmla="*/ 461978 w 808720"/>
                  <a:gd name="connsiteY6634" fmla="*/ 7442 h 1047182"/>
                  <a:gd name="connsiteX6635" fmla="*/ 460483 w 808720"/>
                  <a:gd name="connsiteY6635" fmla="*/ 7493 h 1047182"/>
                  <a:gd name="connsiteX6636" fmla="*/ 526912 w 808720"/>
                  <a:gd name="connsiteY6636" fmla="*/ 7089 h 1047182"/>
                  <a:gd name="connsiteX6637" fmla="*/ 527021 w 808720"/>
                  <a:gd name="connsiteY6637" fmla="*/ 7165 h 1047182"/>
                  <a:gd name="connsiteX6638" fmla="*/ 526849 w 808720"/>
                  <a:gd name="connsiteY6638" fmla="*/ 7192 h 1047182"/>
                  <a:gd name="connsiteX6639" fmla="*/ 526919 w 808720"/>
                  <a:gd name="connsiteY6639" fmla="*/ 7077 h 1047182"/>
                  <a:gd name="connsiteX6640" fmla="*/ 526912 w 808720"/>
                  <a:gd name="connsiteY6640" fmla="*/ 7089 h 1047182"/>
                  <a:gd name="connsiteX6641" fmla="*/ 526897 w 808720"/>
                  <a:gd name="connsiteY6641" fmla="*/ 7078 h 1047182"/>
                  <a:gd name="connsiteX6642" fmla="*/ 525752 w 808720"/>
                  <a:gd name="connsiteY6642" fmla="*/ 7065 h 1047182"/>
                  <a:gd name="connsiteX6643" fmla="*/ 525681 w 808720"/>
                  <a:gd name="connsiteY6643" fmla="*/ 7136 h 1047182"/>
                  <a:gd name="connsiteX6644" fmla="*/ 525601 w 808720"/>
                  <a:gd name="connsiteY6644" fmla="*/ 7140 h 1047182"/>
                  <a:gd name="connsiteX6645" fmla="*/ 525730 w 808720"/>
                  <a:gd name="connsiteY6645" fmla="*/ 7067 h 1047182"/>
                  <a:gd name="connsiteX6646" fmla="*/ 462395 w 808720"/>
                  <a:gd name="connsiteY6646" fmla="*/ 7057 h 1047182"/>
                  <a:gd name="connsiteX6647" fmla="*/ 462807 w 808720"/>
                  <a:gd name="connsiteY6647" fmla="*/ 7082 h 1047182"/>
                  <a:gd name="connsiteX6648" fmla="*/ 460218 w 808720"/>
                  <a:gd name="connsiteY6648" fmla="*/ 7502 h 1047182"/>
                  <a:gd name="connsiteX6649" fmla="*/ 458834 w 808720"/>
                  <a:gd name="connsiteY6649" fmla="*/ 7549 h 1047182"/>
                  <a:gd name="connsiteX6650" fmla="*/ 527813 w 808720"/>
                  <a:gd name="connsiteY6650" fmla="*/ 7043 h 1047182"/>
                  <a:gd name="connsiteX6651" fmla="*/ 528121 w 808720"/>
                  <a:gd name="connsiteY6651" fmla="*/ 7254 h 1047182"/>
                  <a:gd name="connsiteX6652" fmla="*/ 528104 w 808720"/>
                  <a:gd name="connsiteY6652" fmla="*/ 7256 h 1047182"/>
                  <a:gd name="connsiteX6653" fmla="*/ 527727 w 808720"/>
                  <a:gd name="connsiteY6653" fmla="*/ 7056 h 1047182"/>
                  <a:gd name="connsiteX6654" fmla="*/ 527696 w 808720"/>
                  <a:gd name="connsiteY6654" fmla="*/ 7040 h 1047182"/>
                  <a:gd name="connsiteX6655" fmla="*/ 527727 w 808720"/>
                  <a:gd name="connsiteY6655" fmla="*/ 7056 h 1047182"/>
                  <a:gd name="connsiteX6656" fmla="*/ 527284 w 808720"/>
                  <a:gd name="connsiteY6656" fmla="*/ 7125 h 1047182"/>
                  <a:gd name="connsiteX6657" fmla="*/ 527212 w 808720"/>
                  <a:gd name="connsiteY6657" fmla="*/ 7063 h 1047182"/>
                  <a:gd name="connsiteX6658" fmla="*/ 447005 w 808720"/>
                  <a:gd name="connsiteY6658" fmla="*/ 7034 h 1047182"/>
                  <a:gd name="connsiteX6659" fmla="*/ 442662 w 808720"/>
                  <a:gd name="connsiteY6659" fmla="*/ 7614 h 1047182"/>
                  <a:gd name="connsiteX6660" fmla="*/ 435533 w 808720"/>
                  <a:gd name="connsiteY6660" fmla="*/ 8103 h 1047182"/>
                  <a:gd name="connsiteX6661" fmla="*/ 439423 w 808720"/>
                  <a:gd name="connsiteY6661" fmla="*/ 7568 h 1047182"/>
                  <a:gd name="connsiteX6662" fmla="*/ 454672 w 808720"/>
                  <a:gd name="connsiteY6662" fmla="*/ 7032 h 1047182"/>
                  <a:gd name="connsiteX6663" fmla="*/ 453950 w 808720"/>
                  <a:gd name="connsiteY6663" fmla="*/ 7124 h 1047182"/>
                  <a:gd name="connsiteX6664" fmla="*/ 454157 w 808720"/>
                  <a:gd name="connsiteY6664" fmla="*/ 7084 h 1047182"/>
                  <a:gd name="connsiteX6665" fmla="*/ 461714 w 808720"/>
                  <a:gd name="connsiteY6665" fmla="*/ 7016 h 1047182"/>
                  <a:gd name="connsiteX6666" fmla="*/ 462191 w 808720"/>
                  <a:gd name="connsiteY6666" fmla="*/ 7045 h 1047182"/>
                  <a:gd name="connsiteX6667" fmla="*/ 457615 w 808720"/>
                  <a:gd name="connsiteY6667" fmla="*/ 7590 h 1047182"/>
                  <a:gd name="connsiteX6668" fmla="*/ 456780 w 808720"/>
                  <a:gd name="connsiteY6668" fmla="*/ 7618 h 1047182"/>
                  <a:gd name="connsiteX6669" fmla="*/ 454557 w 808720"/>
                  <a:gd name="connsiteY6669" fmla="*/ 7006 h 1047182"/>
                  <a:gd name="connsiteX6670" fmla="*/ 454157 w 808720"/>
                  <a:gd name="connsiteY6670" fmla="*/ 7084 h 1047182"/>
                  <a:gd name="connsiteX6671" fmla="*/ 452304 w 808720"/>
                  <a:gd name="connsiteY6671" fmla="*/ 7272 h 1047182"/>
                  <a:gd name="connsiteX6672" fmla="*/ 452229 w 808720"/>
                  <a:gd name="connsiteY6672" fmla="*/ 7265 h 1047182"/>
                  <a:gd name="connsiteX6673" fmla="*/ 502496 w 808720"/>
                  <a:gd name="connsiteY6673" fmla="*/ 6999 h 1047182"/>
                  <a:gd name="connsiteX6674" fmla="*/ 502262 w 808720"/>
                  <a:gd name="connsiteY6674" fmla="*/ 7083 h 1047182"/>
                  <a:gd name="connsiteX6675" fmla="*/ 500672 w 808720"/>
                  <a:gd name="connsiteY6675" fmla="*/ 7654 h 1047182"/>
                  <a:gd name="connsiteX6676" fmla="*/ 497904 w 808720"/>
                  <a:gd name="connsiteY6676" fmla="*/ 7838 h 1047182"/>
                  <a:gd name="connsiteX6677" fmla="*/ 500336 w 808720"/>
                  <a:gd name="connsiteY6677" fmla="*/ 7256 h 1047182"/>
                  <a:gd name="connsiteX6678" fmla="*/ 501558 w 808720"/>
                  <a:gd name="connsiteY6678" fmla="*/ 7110 h 1047182"/>
                  <a:gd name="connsiteX6679" fmla="*/ 451636 w 808720"/>
                  <a:gd name="connsiteY6679" fmla="*/ 6997 h 1047182"/>
                  <a:gd name="connsiteX6680" fmla="*/ 448859 w 808720"/>
                  <a:gd name="connsiteY6680" fmla="*/ 7188 h 1047182"/>
                  <a:gd name="connsiteX6681" fmla="*/ 448743 w 808720"/>
                  <a:gd name="connsiteY6681" fmla="*/ 7177 h 1047182"/>
                  <a:gd name="connsiteX6682" fmla="*/ 448285 w 808720"/>
                  <a:gd name="connsiteY6682" fmla="*/ 7228 h 1047182"/>
                  <a:gd name="connsiteX6683" fmla="*/ 445448 w 808720"/>
                  <a:gd name="connsiteY6683" fmla="*/ 7422 h 1047182"/>
                  <a:gd name="connsiteX6684" fmla="*/ 445609 w 808720"/>
                  <a:gd name="connsiteY6684" fmla="*/ 7400 h 1047182"/>
                  <a:gd name="connsiteX6685" fmla="*/ 449424 w 808720"/>
                  <a:gd name="connsiteY6685" fmla="*/ 7030 h 1047182"/>
                  <a:gd name="connsiteX6686" fmla="*/ 526747 w 808720"/>
                  <a:gd name="connsiteY6686" fmla="*/ 6972 h 1047182"/>
                  <a:gd name="connsiteX6687" fmla="*/ 526897 w 808720"/>
                  <a:gd name="connsiteY6687" fmla="*/ 7078 h 1047182"/>
                  <a:gd name="connsiteX6688" fmla="*/ 526244 w 808720"/>
                  <a:gd name="connsiteY6688" fmla="*/ 7109 h 1047182"/>
                  <a:gd name="connsiteX6689" fmla="*/ 526051 w 808720"/>
                  <a:gd name="connsiteY6689" fmla="*/ 7040 h 1047182"/>
                  <a:gd name="connsiteX6690" fmla="*/ 525752 w 808720"/>
                  <a:gd name="connsiteY6690" fmla="*/ 7065 h 1047182"/>
                  <a:gd name="connsiteX6691" fmla="*/ 525776 w 808720"/>
                  <a:gd name="connsiteY6691" fmla="*/ 7041 h 1047182"/>
                  <a:gd name="connsiteX6692" fmla="*/ 525777 w 808720"/>
                  <a:gd name="connsiteY6692" fmla="*/ 7040 h 1047182"/>
                  <a:gd name="connsiteX6693" fmla="*/ 511017 w 808720"/>
                  <a:gd name="connsiteY6693" fmla="*/ 6964 h 1047182"/>
                  <a:gd name="connsiteX6694" fmla="*/ 511019 w 808720"/>
                  <a:gd name="connsiteY6694" fmla="*/ 6965 h 1047182"/>
                  <a:gd name="connsiteX6695" fmla="*/ 512717 w 808720"/>
                  <a:gd name="connsiteY6695" fmla="*/ 7600 h 1047182"/>
                  <a:gd name="connsiteX6696" fmla="*/ 507789 w 808720"/>
                  <a:gd name="connsiteY6696" fmla="*/ 7179 h 1047182"/>
                  <a:gd name="connsiteX6697" fmla="*/ 523654 w 808720"/>
                  <a:gd name="connsiteY6697" fmla="*/ 6951 h 1047182"/>
                  <a:gd name="connsiteX6698" fmla="*/ 524143 w 808720"/>
                  <a:gd name="connsiteY6698" fmla="*/ 7199 h 1047182"/>
                  <a:gd name="connsiteX6699" fmla="*/ 523850 w 808720"/>
                  <a:gd name="connsiteY6699" fmla="*/ 7224 h 1047182"/>
                  <a:gd name="connsiteX6700" fmla="*/ 523349 w 808720"/>
                  <a:gd name="connsiteY6700" fmla="*/ 7247 h 1047182"/>
                  <a:gd name="connsiteX6701" fmla="*/ 505101 w 808720"/>
                  <a:gd name="connsiteY6701" fmla="*/ 6950 h 1047182"/>
                  <a:gd name="connsiteX6702" fmla="*/ 505277 w 808720"/>
                  <a:gd name="connsiteY6702" fmla="*/ 6965 h 1047182"/>
                  <a:gd name="connsiteX6703" fmla="*/ 505763 w 808720"/>
                  <a:gd name="connsiteY6703" fmla="*/ 7006 h 1047182"/>
                  <a:gd name="connsiteX6704" fmla="*/ 503981 w 808720"/>
                  <a:gd name="connsiteY6704" fmla="*/ 7433 h 1047182"/>
                  <a:gd name="connsiteX6705" fmla="*/ 501653 w 808720"/>
                  <a:gd name="connsiteY6705" fmla="*/ 7588 h 1047182"/>
                  <a:gd name="connsiteX6706" fmla="*/ 504951 w 808720"/>
                  <a:gd name="connsiteY6706" fmla="*/ 6978 h 1047182"/>
                  <a:gd name="connsiteX6707" fmla="*/ 527079 w 808720"/>
                  <a:gd name="connsiteY6707" fmla="*/ 6949 h 1047182"/>
                  <a:gd name="connsiteX6708" fmla="*/ 527212 w 808720"/>
                  <a:gd name="connsiteY6708" fmla="*/ 7063 h 1047182"/>
                  <a:gd name="connsiteX6709" fmla="*/ 526919 w 808720"/>
                  <a:gd name="connsiteY6709" fmla="*/ 7077 h 1047182"/>
                  <a:gd name="connsiteX6710" fmla="*/ 526994 w 808720"/>
                  <a:gd name="connsiteY6710" fmla="*/ 6955 h 1047182"/>
                  <a:gd name="connsiteX6711" fmla="*/ 455094 w 808720"/>
                  <a:gd name="connsiteY6711" fmla="*/ 6947 h 1047182"/>
                  <a:gd name="connsiteX6712" fmla="*/ 454557 w 808720"/>
                  <a:gd name="connsiteY6712" fmla="*/ 7006 h 1047182"/>
                  <a:gd name="connsiteX6713" fmla="*/ 454845 w 808720"/>
                  <a:gd name="connsiteY6713" fmla="*/ 6950 h 1047182"/>
                  <a:gd name="connsiteX6714" fmla="*/ 493525 w 808720"/>
                  <a:gd name="connsiteY6714" fmla="*/ 6944 h 1047182"/>
                  <a:gd name="connsiteX6715" fmla="*/ 495121 w 808720"/>
                  <a:gd name="connsiteY6715" fmla="*/ 7321 h 1047182"/>
                  <a:gd name="connsiteX6716" fmla="*/ 494379 w 808720"/>
                  <a:gd name="connsiteY6716" fmla="*/ 7391 h 1047182"/>
                  <a:gd name="connsiteX6717" fmla="*/ 489390 w 808720"/>
                  <a:gd name="connsiteY6717" fmla="*/ 7861 h 1047182"/>
                  <a:gd name="connsiteX6718" fmla="*/ 487516 w 808720"/>
                  <a:gd name="connsiteY6718" fmla="*/ 7743 h 1047182"/>
                  <a:gd name="connsiteX6719" fmla="*/ 486983 w 808720"/>
                  <a:gd name="connsiteY6719" fmla="*/ 7709 h 1047182"/>
                  <a:gd name="connsiteX6720" fmla="*/ 493078 w 808720"/>
                  <a:gd name="connsiteY6720" fmla="*/ 6974 h 1047182"/>
                  <a:gd name="connsiteX6721" fmla="*/ 455584 w 808720"/>
                  <a:gd name="connsiteY6721" fmla="*/ 6939 h 1047182"/>
                  <a:gd name="connsiteX6722" fmla="*/ 454672 w 808720"/>
                  <a:gd name="connsiteY6722" fmla="*/ 7032 h 1047182"/>
                  <a:gd name="connsiteX6723" fmla="*/ 455370 w 808720"/>
                  <a:gd name="connsiteY6723" fmla="*/ 6943 h 1047182"/>
                  <a:gd name="connsiteX6724" fmla="*/ 477748 w 808720"/>
                  <a:gd name="connsiteY6724" fmla="*/ 6907 h 1047182"/>
                  <a:gd name="connsiteX6725" fmla="*/ 483300 w 808720"/>
                  <a:gd name="connsiteY6725" fmla="*/ 7430 h 1047182"/>
                  <a:gd name="connsiteX6726" fmla="*/ 483045 w 808720"/>
                  <a:gd name="connsiteY6726" fmla="*/ 7461 h 1047182"/>
                  <a:gd name="connsiteX6727" fmla="*/ 475494 w 808720"/>
                  <a:gd name="connsiteY6727" fmla="*/ 6984 h 1047182"/>
                  <a:gd name="connsiteX6728" fmla="*/ 459866 w 808720"/>
                  <a:gd name="connsiteY6728" fmla="*/ 6905 h 1047182"/>
                  <a:gd name="connsiteX6729" fmla="*/ 460283 w 808720"/>
                  <a:gd name="connsiteY6729" fmla="*/ 6930 h 1047182"/>
                  <a:gd name="connsiteX6730" fmla="*/ 455414 w 808720"/>
                  <a:gd name="connsiteY6730" fmla="*/ 7569 h 1047182"/>
                  <a:gd name="connsiteX6731" fmla="*/ 455123 w 808720"/>
                  <a:gd name="connsiteY6731" fmla="*/ 7542 h 1047182"/>
                  <a:gd name="connsiteX6732" fmla="*/ 458344 w 808720"/>
                  <a:gd name="connsiteY6732" fmla="*/ 6899 h 1047182"/>
                  <a:gd name="connsiteX6733" fmla="*/ 454415 w 808720"/>
                  <a:gd name="connsiteY6733" fmla="*/ 7474 h 1047182"/>
                  <a:gd name="connsiteX6734" fmla="*/ 452898 w 808720"/>
                  <a:gd name="connsiteY6734" fmla="*/ 7329 h 1047182"/>
                  <a:gd name="connsiteX6735" fmla="*/ 453792 w 808720"/>
                  <a:gd name="connsiteY6735" fmla="*/ 7155 h 1047182"/>
                  <a:gd name="connsiteX6736" fmla="*/ 456045 w 808720"/>
                  <a:gd name="connsiteY6736" fmla="*/ 6933 h 1047182"/>
                  <a:gd name="connsiteX6737" fmla="*/ 523684 w 808720"/>
                  <a:gd name="connsiteY6737" fmla="*/ 6896 h 1047182"/>
                  <a:gd name="connsiteX6738" fmla="*/ 523702 w 808720"/>
                  <a:gd name="connsiteY6738" fmla="*/ 6904 h 1047182"/>
                  <a:gd name="connsiteX6739" fmla="*/ 523654 w 808720"/>
                  <a:gd name="connsiteY6739" fmla="*/ 6951 h 1047182"/>
                  <a:gd name="connsiteX6740" fmla="*/ 523636 w 808720"/>
                  <a:gd name="connsiteY6740" fmla="*/ 6942 h 1047182"/>
                  <a:gd name="connsiteX6741" fmla="*/ 466522 w 808720"/>
                  <a:gd name="connsiteY6741" fmla="*/ 6874 h 1047182"/>
                  <a:gd name="connsiteX6742" fmla="*/ 471100 w 808720"/>
                  <a:gd name="connsiteY6742" fmla="*/ 7133 h 1047182"/>
                  <a:gd name="connsiteX6743" fmla="*/ 466338 w 808720"/>
                  <a:gd name="connsiteY6743" fmla="*/ 7294 h 1047182"/>
                  <a:gd name="connsiteX6744" fmla="*/ 464192 w 808720"/>
                  <a:gd name="connsiteY6744" fmla="*/ 7165 h 1047182"/>
                  <a:gd name="connsiteX6745" fmla="*/ 460108 w 808720"/>
                  <a:gd name="connsiteY6745" fmla="*/ 6873 h 1047182"/>
                  <a:gd name="connsiteX6746" fmla="*/ 459866 w 808720"/>
                  <a:gd name="connsiteY6746" fmla="*/ 6905 h 1047182"/>
                  <a:gd name="connsiteX6747" fmla="*/ 459481 w 808720"/>
                  <a:gd name="connsiteY6747" fmla="*/ 6882 h 1047182"/>
                  <a:gd name="connsiteX6748" fmla="*/ 512447 w 808720"/>
                  <a:gd name="connsiteY6748" fmla="*/ 6869 h 1047182"/>
                  <a:gd name="connsiteX6749" fmla="*/ 514377 w 808720"/>
                  <a:gd name="connsiteY6749" fmla="*/ 7262 h 1047182"/>
                  <a:gd name="connsiteX6750" fmla="*/ 513854 w 808720"/>
                  <a:gd name="connsiteY6750" fmla="*/ 7420 h 1047182"/>
                  <a:gd name="connsiteX6751" fmla="*/ 511019 w 808720"/>
                  <a:gd name="connsiteY6751" fmla="*/ 6965 h 1047182"/>
                  <a:gd name="connsiteX6752" fmla="*/ 511018 w 808720"/>
                  <a:gd name="connsiteY6752" fmla="*/ 6964 h 1047182"/>
                  <a:gd name="connsiteX6753" fmla="*/ 512442 w 808720"/>
                  <a:gd name="connsiteY6753" fmla="*/ 6868 h 1047182"/>
                  <a:gd name="connsiteX6754" fmla="*/ 512450 w 808720"/>
                  <a:gd name="connsiteY6754" fmla="*/ 6869 h 1047182"/>
                  <a:gd name="connsiteX6755" fmla="*/ 512447 w 808720"/>
                  <a:gd name="connsiteY6755" fmla="*/ 6869 h 1047182"/>
                  <a:gd name="connsiteX6756" fmla="*/ 523484 w 808720"/>
                  <a:gd name="connsiteY6756" fmla="*/ 6864 h 1047182"/>
                  <a:gd name="connsiteX6757" fmla="*/ 523636 w 808720"/>
                  <a:gd name="connsiteY6757" fmla="*/ 6942 h 1047182"/>
                  <a:gd name="connsiteX6758" fmla="*/ 523309 w 808720"/>
                  <a:gd name="connsiteY6758" fmla="*/ 7249 h 1047182"/>
                  <a:gd name="connsiteX6759" fmla="*/ 522906 w 808720"/>
                  <a:gd name="connsiteY6759" fmla="*/ 7269 h 1047182"/>
                  <a:gd name="connsiteX6760" fmla="*/ 458756 w 808720"/>
                  <a:gd name="connsiteY6760" fmla="*/ 6839 h 1047182"/>
                  <a:gd name="connsiteX6761" fmla="*/ 459481 w 808720"/>
                  <a:gd name="connsiteY6761" fmla="*/ 6882 h 1047182"/>
                  <a:gd name="connsiteX6762" fmla="*/ 458344 w 808720"/>
                  <a:gd name="connsiteY6762" fmla="*/ 6899 h 1047182"/>
                  <a:gd name="connsiteX6763" fmla="*/ 463270 w 808720"/>
                  <a:gd name="connsiteY6763" fmla="*/ 6827 h 1047182"/>
                  <a:gd name="connsiteX6764" fmla="*/ 461714 w 808720"/>
                  <a:gd name="connsiteY6764" fmla="*/ 7016 h 1047182"/>
                  <a:gd name="connsiteX6765" fmla="*/ 460283 w 808720"/>
                  <a:gd name="connsiteY6765" fmla="*/ 6930 h 1047182"/>
                  <a:gd name="connsiteX6766" fmla="*/ 460798 w 808720"/>
                  <a:gd name="connsiteY6766" fmla="*/ 6863 h 1047182"/>
                  <a:gd name="connsiteX6767" fmla="*/ 464163 w 808720"/>
                  <a:gd name="connsiteY6767" fmla="*/ 6813 h 1047182"/>
                  <a:gd name="connsiteX6768" fmla="*/ 462395 w 808720"/>
                  <a:gd name="connsiteY6768" fmla="*/ 7057 h 1047182"/>
                  <a:gd name="connsiteX6769" fmla="*/ 462191 w 808720"/>
                  <a:gd name="connsiteY6769" fmla="*/ 7045 h 1047182"/>
                  <a:gd name="connsiteX6770" fmla="*/ 464132 w 808720"/>
                  <a:gd name="connsiteY6770" fmla="*/ 6814 h 1047182"/>
                  <a:gd name="connsiteX6771" fmla="*/ 523795 w 808720"/>
                  <a:gd name="connsiteY6771" fmla="*/ 6813 h 1047182"/>
                  <a:gd name="connsiteX6772" fmla="*/ 524597 w 808720"/>
                  <a:gd name="connsiteY6772" fmla="*/ 7161 h 1047182"/>
                  <a:gd name="connsiteX6773" fmla="*/ 524310 w 808720"/>
                  <a:gd name="connsiteY6773" fmla="*/ 7185 h 1047182"/>
                  <a:gd name="connsiteX6774" fmla="*/ 523702 w 808720"/>
                  <a:gd name="connsiteY6774" fmla="*/ 6904 h 1047182"/>
                  <a:gd name="connsiteX6775" fmla="*/ 464777 w 808720"/>
                  <a:gd name="connsiteY6775" fmla="*/ 6804 h 1047182"/>
                  <a:gd name="connsiteX6776" fmla="*/ 462980 w 808720"/>
                  <a:gd name="connsiteY6776" fmla="*/ 7092 h 1047182"/>
                  <a:gd name="connsiteX6777" fmla="*/ 462807 w 808720"/>
                  <a:gd name="connsiteY6777" fmla="*/ 7082 h 1047182"/>
                  <a:gd name="connsiteX6778" fmla="*/ 464495 w 808720"/>
                  <a:gd name="connsiteY6778" fmla="*/ 6808 h 1047182"/>
                  <a:gd name="connsiteX6779" fmla="*/ 533434 w 808720"/>
                  <a:gd name="connsiteY6779" fmla="*/ 6791 h 1047182"/>
                  <a:gd name="connsiteX6780" fmla="*/ 535739 w 808720"/>
                  <a:gd name="connsiteY6780" fmla="*/ 7331 h 1047182"/>
                  <a:gd name="connsiteX6781" fmla="*/ 536071 w 808720"/>
                  <a:gd name="connsiteY6781" fmla="*/ 7760 h 1047182"/>
                  <a:gd name="connsiteX6782" fmla="*/ 536761 w 808720"/>
                  <a:gd name="connsiteY6782" fmla="*/ 9175 h 1047182"/>
                  <a:gd name="connsiteX6783" fmla="*/ 535646 w 808720"/>
                  <a:gd name="connsiteY6783" fmla="*/ 8959 h 1047182"/>
                  <a:gd name="connsiteX6784" fmla="*/ 534832 w 808720"/>
                  <a:gd name="connsiteY6784" fmla="*/ 9936 h 1047182"/>
                  <a:gd name="connsiteX6785" fmla="*/ 464912 w 808720"/>
                  <a:gd name="connsiteY6785" fmla="*/ 6783 h 1047182"/>
                  <a:gd name="connsiteX6786" fmla="*/ 465187 w 808720"/>
                  <a:gd name="connsiteY6786" fmla="*/ 6798 h 1047182"/>
                  <a:gd name="connsiteX6787" fmla="*/ 464777 w 808720"/>
                  <a:gd name="connsiteY6787" fmla="*/ 6804 h 1047182"/>
                  <a:gd name="connsiteX6788" fmla="*/ 503105 w 808720"/>
                  <a:gd name="connsiteY6788" fmla="*/ 6780 h 1047182"/>
                  <a:gd name="connsiteX6789" fmla="*/ 503822 w 808720"/>
                  <a:gd name="connsiteY6789" fmla="*/ 6841 h 1047182"/>
                  <a:gd name="connsiteX6790" fmla="*/ 502496 w 808720"/>
                  <a:gd name="connsiteY6790" fmla="*/ 6999 h 1047182"/>
                  <a:gd name="connsiteX6791" fmla="*/ 529540 w 808720"/>
                  <a:gd name="connsiteY6791" fmla="*/ 6778 h 1047182"/>
                  <a:gd name="connsiteX6792" fmla="*/ 527813 w 808720"/>
                  <a:gd name="connsiteY6792" fmla="*/ 7043 h 1047182"/>
                  <a:gd name="connsiteX6793" fmla="*/ 527619 w 808720"/>
                  <a:gd name="connsiteY6793" fmla="*/ 6912 h 1047182"/>
                  <a:gd name="connsiteX6794" fmla="*/ 467385 w 808720"/>
                  <a:gd name="connsiteY6794" fmla="*/ 6766 h 1047182"/>
                  <a:gd name="connsiteX6795" fmla="*/ 466522 w 808720"/>
                  <a:gd name="connsiteY6795" fmla="*/ 6874 h 1047182"/>
                  <a:gd name="connsiteX6796" fmla="*/ 465187 w 808720"/>
                  <a:gd name="connsiteY6796" fmla="*/ 6798 h 1047182"/>
                  <a:gd name="connsiteX6797" fmla="*/ 464560 w 808720"/>
                  <a:gd name="connsiteY6797" fmla="*/ 6763 h 1047182"/>
                  <a:gd name="connsiteX6798" fmla="*/ 464721 w 808720"/>
                  <a:gd name="connsiteY6798" fmla="*/ 6772 h 1047182"/>
                  <a:gd name="connsiteX6799" fmla="*/ 464495 w 808720"/>
                  <a:gd name="connsiteY6799" fmla="*/ 6808 h 1047182"/>
                  <a:gd name="connsiteX6800" fmla="*/ 464163 w 808720"/>
                  <a:gd name="connsiteY6800" fmla="*/ 6813 h 1047182"/>
                  <a:gd name="connsiteX6801" fmla="*/ 464330 w 808720"/>
                  <a:gd name="connsiteY6801" fmla="*/ 6790 h 1047182"/>
                  <a:gd name="connsiteX6802" fmla="*/ 457389 w 808720"/>
                  <a:gd name="connsiteY6802" fmla="*/ 6757 h 1047182"/>
                  <a:gd name="connsiteX6803" fmla="*/ 457663 w 808720"/>
                  <a:gd name="connsiteY6803" fmla="*/ 6773 h 1047182"/>
                  <a:gd name="connsiteX6804" fmla="*/ 456045 w 808720"/>
                  <a:gd name="connsiteY6804" fmla="*/ 6933 h 1047182"/>
                  <a:gd name="connsiteX6805" fmla="*/ 455584 w 808720"/>
                  <a:gd name="connsiteY6805" fmla="*/ 6939 h 1047182"/>
                  <a:gd name="connsiteX6806" fmla="*/ 523648 w 808720"/>
                  <a:gd name="connsiteY6806" fmla="*/ 6749 h 1047182"/>
                  <a:gd name="connsiteX6807" fmla="*/ 523780 w 808720"/>
                  <a:gd name="connsiteY6807" fmla="*/ 6806 h 1047182"/>
                  <a:gd name="connsiteX6808" fmla="*/ 523684 w 808720"/>
                  <a:gd name="connsiteY6808" fmla="*/ 6896 h 1047182"/>
                  <a:gd name="connsiteX6809" fmla="*/ 523535 w 808720"/>
                  <a:gd name="connsiteY6809" fmla="*/ 6828 h 1047182"/>
                  <a:gd name="connsiteX6810" fmla="*/ 529757 w 808720"/>
                  <a:gd name="connsiteY6810" fmla="*/ 6744 h 1047182"/>
                  <a:gd name="connsiteX6811" fmla="*/ 529706 w 808720"/>
                  <a:gd name="connsiteY6811" fmla="*/ 6766 h 1047182"/>
                  <a:gd name="connsiteX6812" fmla="*/ 529540 w 808720"/>
                  <a:gd name="connsiteY6812" fmla="*/ 6778 h 1047182"/>
                  <a:gd name="connsiteX6813" fmla="*/ 456934 w 808720"/>
                  <a:gd name="connsiteY6813" fmla="*/ 6742 h 1047182"/>
                  <a:gd name="connsiteX6814" fmla="*/ 455370 w 808720"/>
                  <a:gd name="connsiteY6814" fmla="*/ 6943 h 1047182"/>
                  <a:gd name="connsiteX6815" fmla="*/ 455094 w 808720"/>
                  <a:gd name="connsiteY6815" fmla="*/ 6947 h 1047182"/>
                  <a:gd name="connsiteX6816" fmla="*/ 516099 w 808720"/>
                  <a:gd name="connsiteY6816" fmla="*/ 6741 h 1047182"/>
                  <a:gd name="connsiteX6817" fmla="*/ 518177 w 808720"/>
                  <a:gd name="connsiteY6817" fmla="*/ 7394 h 1047182"/>
                  <a:gd name="connsiteX6818" fmla="*/ 518039 w 808720"/>
                  <a:gd name="connsiteY6818" fmla="*/ 7449 h 1047182"/>
                  <a:gd name="connsiteX6819" fmla="*/ 515609 w 808720"/>
                  <a:gd name="connsiteY6819" fmla="*/ 6889 h 1047182"/>
                  <a:gd name="connsiteX6820" fmla="*/ 457004 w 808720"/>
                  <a:gd name="connsiteY6820" fmla="*/ 6733 h 1047182"/>
                  <a:gd name="connsiteX6821" fmla="*/ 457011 w 808720"/>
                  <a:gd name="connsiteY6821" fmla="*/ 6734 h 1047182"/>
                  <a:gd name="connsiteX6822" fmla="*/ 456934 w 808720"/>
                  <a:gd name="connsiteY6822" fmla="*/ 6742 h 1047182"/>
                  <a:gd name="connsiteX6823" fmla="*/ 464036 w 808720"/>
                  <a:gd name="connsiteY6823" fmla="*/ 6733 h 1047182"/>
                  <a:gd name="connsiteX6824" fmla="*/ 464538 w 808720"/>
                  <a:gd name="connsiteY6824" fmla="*/ 6762 h 1047182"/>
                  <a:gd name="connsiteX6825" fmla="*/ 464330 w 808720"/>
                  <a:gd name="connsiteY6825" fmla="*/ 6790 h 1047182"/>
                  <a:gd name="connsiteX6826" fmla="*/ 464132 w 808720"/>
                  <a:gd name="connsiteY6826" fmla="*/ 6814 h 1047182"/>
                  <a:gd name="connsiteX6827" fmla="*/ 463270 w 808720"/>
                  <a:gd name="connsiteY6827" fmla="*/ 6827 h 1047182"/>
                  <a:gd name="connsiteX6828" fmla="*/ 496790 w 808720"/>
                  <a:gd name="connsiteY6828" fmla="*/ 6732 h 1047182"/>
                  <a:gd name="connsiteX6829" fmla="*/ 493525 w 808720"/>
                  <a:gd name="connsiteY6829" fmla="*/ 6944 h 1047182"/>
                  <a:gd name="connsiteX6830" fmla="*/ 493455 w 808720"/>
                  <a:gd name="connsiteY6830" fmla="*/ 6928 h 1047182"/>
                  <a:gd name="connsiteX6831" fmla="*/ 494799 w 808720"/>
                  <a:gd name="connsiteY6831" fmla="*/ 6766 h 1047182"/>
                  <a:gd name="connsiteX6832" fmla="*/ 467772 w 808720"/>
                  <a:gd name="connsiteY6832" fmla="*/ 6718 h 1047182"/>
                  <a:gd name="connsiteX6833" fmla="*/ 468190 w 808720"/>
                  <a:gd name="connsiteY6833" fmla="*/ 6754 h 1047182"/>
                  <a:gd name="connsiteX6834" fmla="*/ 467385 w 808720"/>
                  <a:gd name="connsiteY6834" fmla="*/ 6766 h 1047182"/>
                  <a:gd name="connsiteX6835" fmla="*/ 471166 w 808720"/>
                  <a:gd name="connsiteY6835" fmla="*/ 6710 h 1047182"/>
                  <a:gd name="connsiteX6836" fmla="*/ 475494 w 808720"/>
                  <a:gd name="connsiteY6836" fmla="*/ 6984 h 1047182"/>
                  <a:gd name="connsiteX6837" fmla="*/ 472120 w 808720"/>
                  <a:gd name="connsiteY6837" fmla="*/ 7098 h 1047182"/>
                  <a:gd name="connsiteX6838" fmla="*/ 468190 w 808720"/>
                  <a:gd name="connsiteY6838" fmla="*/ 6754 h 1047182"/>
                  <a:gd name="connsiteX6839" fmla="*/ 514831 w 808720"/>
                  <a:gd name="connsiteY6839" fmla="*/ 6710 h 1047182"/>
                  <a:gd name="connsiteX6840" fmla="*/ 515609 w 808720"/>
                  <a:gd name="connsiteY6840" fmla="*/ 6889 h 1047182"/>
                  <a:gd name="connsiteX6841" fmla="*/ 514822 w 808720"/>
                  <a:gd name="connsiteY6841" fmla="*/ 7127 h 1047182"/>
                  <a:gd name="connsiteX6842" fmla="*/ 512450 w 808720"/>
                  <a:gd name="connsiteY6842" fmla="*/ 6869 h 1047182"/>
                  <a:gd name="connsiteX6843" fmla="*/ 497348 w 808720"/>
                  <a:gd name="connsiteY6843" fmla="*/ 6695 h 1047182"/>
                  <a:gd name="connsiteX6844" fmla="*/ 497306 w 808720"/>
                  <a:gd name="connsiteY6844" fmla="*/ 6723 h 1047182"/>
                  <a:gd name="connsiteX6845" fmla="*/ 496790 w 808720"/>
                  <a:gd name="connsiteY6845" fmla="*/ 6732 h 1047182"/>
                  <a:gd name="connsiteX6846" fmla="*/ 456194 w 808720"/>
                  <a:gd name="connsiteY6846" fmla="*/ 6685 h 1047182"/>
                  <a:gd name="connsiteX6847" fmla="*/ 456207 w 808720"/>
                  <a:gd name="connsiteY6847" fmla="*/ 6686 h 1047182"/>
                  <a:gd name="connsiteX6848" fmla="*/ 454845 w 808720"/>
                  <a:gd name="connsiteY6848" fmla="*/ 6950 h 1047182"/>
                  <a:gd name="connsiteX6849" fmla="*/ 451636 w 808720"/>
                  <a:gd name="connsiteY6849" fmla="*/ 6997 h 1047182"/>
                  <a:gd name="connsiteX6850" fmla="*/ 499692 w 808720"/>
                  <a:gd name="connsiteY6850" fmla="*/ 6682 h 1047182"/>
                  <a:gd name="connsiteX6851" fmla="*/ 496820 w 808720"/>
                  <a:gd name="connsiteY6851" fmla="*/ 7160 h 1047182"/>
                  <a:gd name="connsiteX6852" fmla="*/ 496594 w 808720"/>
                  <a:gd name="connsiteY6852" fmla="*/ 7182 h 1047182"/>
                  <a:gd name="connsiteX6853" fmla="*/ 497306 w 808720"/>
                  <a:gd name="connsiteY6853" fmla="*/ 6723 h 1047182"/>
                  <a:gd name="connsiteX6854" fmla="*/ 501923 w 808720"/>
                  <a:gd name="connsiteY6854" fmla="*/ 6679 h 1047182"/>
                  <a:gd name="connsiteX6855" fmla="*/ 502529 w 808720"/>
                  <a:gd name="connsiteY6855" fmla="*/ 6730 h 1047182"/>
                  <a:gd name="connsiteX6856" fmla="*/ 501713 w 808720"/>
                  <a:gd name="connsiteY6856" fmla="*/ 6926 h 1047182"/>
                  <a:gd name="connsiteX6857" fmla="*/ 500824 w 808720"/>
                  <a:gd name="connsiteY6857" fmla="*/ 7139 h 1047182"/>
                  <a:gd name="connsiteX6858" fmla="*/ 500336 w 808720"/>
                  <a:gd name="connsiteY6858" fmla="*/ 7256 h 1047182"/>
                  <a:gd name="connsiteX6859" fmla="*/ 496688 w 808720"/>
                  <a:gd name="connsiteY6859" fmla="*/ 7690 h 1047182"/>
                  <a:gd name="connsiteX6860" fmla="*/ 496041 w 808720"/>
                  <a:gd name="connsiteY6860" fmla="*/ 7537 h 1047182"/>
                  <a:gd name="connsiteX6861" fmla="*/ 496049 w 808720"/>
                  <a:gd name="connsiteY6861" fmla="*/ 7533 h 1047182"/>
                  <a:gd name="connsiteX6862" fmla="*/ 496391 w 808720"/>
                  <a:gd name="connsiteY6862" fmla="*/ 7312 h 1047182"/>
                  <a:gd name="connsiteX6863" fmla="*/ 496559 w 808720"/>
                  <a:gd name="connsiteY6863" fmla="*/ 7204 h 1047182"/>
                  <a:gd name="connsiteX6864" fmla="*/ 496820 w 808720"/>
                  <a:gd name="connsiteY6864" fmla="*/ 7160 h 1047182"/>
                  <a:gd name="connsiteX6865" fmla="*/ 502384 w 808720"/>
                  <a:gd name="connsiteY6865" fmla="*/ 6635 h 1047182"/>
                  <a:gd name="connsiteX6866" fmla="*/ 501923 w 808720"/>
                  <a:gd name="connsiteY6866" fmla="*/ 6679 h 1047182"/>
                  <a:gd name="connsiteX6867" fmla="*/ 501577 w 808720"/>
                  <a:gd name="connsiteY6867" fmla="*/ 6649 h 1047182"/>
                  <a:gd name="connsiteX6868" fmla="*/ 527197 w 808720"/>
                  <a:gd name="connsiteY6868" fmla="*/ 6624 h 1047182"/>
                  <a:gd name="connsiteX6869" fmla="*/ 527619 w 808720"/>
                  <a:gd name="connsiteY6869" fmla="*/ 6912 h 1047182"/>
                  <a:gd name="connsiteX6870" fmla="*/ 527079 w 808720"/>
                  <a:gd name="connsiteY6870" fmla="*/ 6949 h 1047182"/>
                  <a:gd name="connsiteX6871" fmla="*/ 527025 w 808720"/>
                  <a:gd name="connsiteY6871" fmla="*/ 6904 h 1047182"/>
                  <a:gd name="connsiteX6872" fmla="*/ 462006 w 808720"/>
                  <a:gd name="connsiteY6872" fmla="*/ 6618 h 1047182"/>
                  <a:gd name="connsiteX6873" fmla="*/ 462463 w 808720"/>
                  <a:gd name="connsiteY6873" fmla="*/ 6644 h 1047182"/>
                  <a:gd name="connsiteX6874" fmla="*/ 460798 w 808720"/>
                  <a:gd name="connsiteY6874" fmla="*/ 6863 h 1047182"/>
                  <a:gd name="connsiteX6875" fmla="*/ 460108 w 808720"/>
                  <a:gd name="connsiteY6875" fmla="*/ 6873 h 1047182"/>
                  <a:gd name="connsiteX6876" fmla="*/ 516243 w 808720"/>
                  <a:gd name="connsiteY6876" fmla="*/ 6616 h 1047182"/>
                  <a:gd name="connsiteX6877" fmla="*/ 516399 w 808720"/>
                  <a:gd name="connsiteY6877" fmla="*/ 6650 h 1047182"/>
                  <a:gd name="connsiteX6878" fmla="*/ 516099 w 808720"/>
                  <a:gd name="connsiteY6878" fmla="*/ 6741 h 1047182"/>
                  <a:gd name="connsiteX6879" fmla="*/ 515796 w 808720"/>
                  <a:gd name="connsiteY6879" fmla="*/ 6646 h 1047182"/>
                  <a:gd name="connsiteX6880" fmla="*/ 503563 w 808720"/>
                  <a:gd name="connsiteY6880" fmla="*/ 6615 h 1047182"/>
                  <a:gd name="connsiteX6881" fmla="*/ 503117 w 808720"/>
                  <a:gd name="connsiteY6881" fmla="*/ 6775 h 1047182"/>
                  <a:gd name="connsiteX6882" fmla="*/ 503105 w 808720"/>
                  <a:gd name="connsiteY6882" fmla="*/ 6780 h 1047182"/>
                  <a:gd name="connsiteX6883" fmla="*/ 503090 w 808720"/>
                  <a:gd name="connsiteY6883" fmla="*/ 6778 h 1047182"/>
                  <a:gd name="connsiteX6884" fmla="*/ 502529 w 808720"/>
                  <a:gd name="connsiteY6884" fmla="*/ 6730 h 1047182"/>
                  <a:gd name="connsiteX6885" fmla="*/ 502968 w 808720"/>
                  <a:gd name="connsiteY6885" fmla="*/ 6625 h 1047182"/>
                  <a:gd name="connsiteX6886" fmla="*/ 516647 w 808720"/>
                  <a:gd name="connsiteY6886" fmla="*/ 6589 h 1047182"/>
                  <a:gd name="connsiteX6887" fmla="*/ 518902 w 808720"/>
                  <a:gd name="connsiteY6887" fmla="*/ 7103 h 1047182"/>
                  <a:gd name="connsiteX6888" fmla="*/ 518746 w 808720"/>
                  <a:gd name="connsiteY6888" fmla="*/ 7166 h 1047182"/>
                  <a:gd name="connsiteX6889" fmla="*/ 516399 w 808720"/>
                  <a:gd name="connsiteY6889" fmla="*/ 6650 h 1047182"/>
                  <a:gd name="connsiteX6890" fmla="*/ 516588 w 808720"/>
                  <a:gd name="connsiteY6890" fmla="*/ 6593 h 1047182"/>
                  <a:gd name="connsiteX6891" fmla="*/ 466140 w 808720"/>
                  <a:gd name="connsiteY6891" fmla="*/ 6575 h 1047182"/>
                  <a:gd name="connsiteX6892" fmla="*/ 466185 w 808720"/>
                  <a:gd name="connsiteY6892" fmla="*/ 6579 h 1047182"/>
                  <a:gd name="connsiteX6893" fmla="*/ 464912 w 808720"/>
                  <a:gd name="connsiteY6893" fmla="*/ 6783 h 1047182"/>
                  <a:gd name="connsiteX6894" fmla="*/ 464721 w 808720"/>
                  <a:gd name="connsiteY6894" fmla="*/ 6772 h 1047182"/>
                  <a:gd name="connsiteX6895" fmla="*/ 465377 w 808720"/>
                  <a:gd name="connsiteY6895" fmla="*/ 6666 h 1047182"/>
                  <a:gd name="connsiteX6896" fmla="*/ 524027 w 808720"/>
                  <a:gd name="connsiteY6896" fmla="*/ 6574 h 1047182"/>
                  <a:gd name="connsiteX6897" fmla="*/ 524035 w 808720"/>
                  <a:gd name="connsiteY6897" fmla="*/ 6579 h 1047182"/>
                  <a:gd name="connsiteX6898" fmla="*/ 523795 w 808720"/>
                  <a:gd name="connsiteY6898" fmla="*/ 6813 h 1047182"/>
                  <a:gd name="connsiteX6899" fmla="*/ 523780 w 808720"/>
                  <a:gd name="connsiteY6899" fmla="*/ 6806 h 1047182"/>
                  <a:gd name="connsiteX6900" fmla="*/ 532495 w 808720"/>
                  <a:gd name="connsiteY6900" fmla="*/ 6571 h 1047182"/>
                  <a:gd name="connsiteX6901" fmla="*/ 532647 w 808720"/>
                  <a:gd name="connsiteY6901" fmla="*/ 6607 h 1047182"/>
                  <a:gd name="connsiteX6902" fmla="*/ 528792 w 808720"/>
                  <a:gd name="connsiteY6902" fmla="*/ 7158 h 1047182"/>
                  <a:gd name="connsiteX6903" fmla="*/ 529706 w 808720"/>
                  <a:gd name="connsiteY6903" fmla="*/ 6766 h 1047182"/>
                  <a:gd name="connsiteX6904" fmla="*/ 465989 w 808720"/>
                  <a:gd name="connsiteY6904" fmla="*/ 6561 h 1047182"/>
                  <a:gd name="connsiteX6905" fmla="*/ 466009 w 808720"/>
                  <a:gd name="connsiteY6905" fmla="*/ 6563 h 1047182"/>
                  <a:gd name="connsiteX6906" fmla="*/ 465377 w 808720"/>
                  <a:gd name="connsiteY6906" fmla="*/ 6666 h 1047182"/>
                  <a:gd name="connsiteX6907" fmla="*/ 464560 w 808720"/>
                  <a:gd name="connsiteY6907" fmla="*/ 6763 h 1047182"/>
                  <a:gd name="connsiteX6908" fmla="*/ 464538 w 808720"/>
                  <a:gd name="connsiteY6908" fmla="*/ 6762 h 1047182"/>
                  <a:gd name="connsiteX6909" fmla="*/ 500459 w 808720"/>
                  <a:gd name="connsiteY6909" fmla="*/ 6554 h 1047182"/>
                  <a:gd name="connsiteX6910" fmla="*/ 501577 w 808720"/>
                  <a:gd name="connsiteY6910" fmla="*/ 6649 h 1047182"/>
                  <a:gd name="connsiteX6911" fmla="*/ 499692 w 808720"/>
                  <a:gd name="connsiteY6911" fmla="*/ 6682 h 1047182"/>
                  <a:gd name="connsiteX6912" fmla="*/ 507254 w 808720"/>
                  <a:gd name="connsiteY6912" fmla="*/ 6551 h 1047182"/>
                  <a:gd name="connsiteX6913" fmla="*/ 505101 w 808720"/>
                  <a:gd name="connsiteY6913" fmla="*/ 6950 h 1047182"/>
                  <a:gd name="connsiteX6914" fmla="*/ 503822 w 808720"/>
                  <a:gd name="connsiteY6914" fmla="*/ 6841 h 1047182"/>
                  <a:gd name="connsiteX6915" fmla="*/ 506084 w 808720"/>
                  <a:gd name="connsiteY6915" fmla="*/ 6571 h 1047182"/>
                  <a:gd name="connsiteX6916" fmla="*/ 503278 w 808720"/>
                  <a:gd name="connsiteY6916" fmla="*/ 6551 h 1047182"/>
                  <a:gd name="connsiteX6917" fmla="*/ 502968 w 808720"/>
                  <a:gd name="connsiteY6917" fmla="*/ 6625 h 1047182"/>
                  <a:gd name="connsiteX6918" fmla="*/ 502384 w 808720"/>
                  <a:gd name="connsiteY6918" fmla="*/ 6635 h 1047182"/>
                  <a:gd name="connsiteX6919" fmla="*/ 453918 w 808720"/>
                  <a:gd name="connsiteY6919" fmla="*/ 6548 h 1047182"/>
                  <a:gd name="connsiteX6920" fmla="*/ 454213 w 808720"/>
                  <a:gd name="connsiteY6920" fmla="*/ 6566 h 1047182"/>
                  <a:gd name="connsiteX6921" fmla="*/ 449424 w 808720"/>
                  <a:gd name="connsiteY6921" fmla="*/ 7030 h 1047182"/>
                  <a:gd name="connsiteX6922" fmla="*/ 448743 w 808720"/>
                  <a:gd name="connsiteY6922" fmla="*/ 7040 h 1047182"/>
                  <a:gd name="connsiteX6923" fmla="*/ 446652 w 808720"/>
                  <a:gd name="connsiteY6923" fmla="*/ 7255 h 1047182"/>
                  <a:gd name="connsiteX6924" fmla="*/ 449528 w 808720"/>
                  <a:gd name="connsiteY6924" fmla="*/ 6857 h 1047182"/>
                  <a:gd name="connsiteX6925" fmla="*/ 514112 w 808720"/>
                  <a:gd name="connsiteY6925" fmla="*/ 6545 h 1047182"/>
                  <a:gd name="connsiteX6926" fmla="*/ 515160 w 808720"/>
                  <a:gd name="connsiteY6926" fmla="*/ 6579 h 1047182"/>
                  <a:gd name="connsiteX6927" fmla="*/ 515634 w 808720"/>
                  <a:gd name="connsiteY6927" fmla="*/ 6595 h 1047182"/>
                  <a:gd name="connsiteX6928" fmla="*/ 515796 w 808720"/>
                  <a:gd name="connsiteY6928" fmla="*/ 6646 h 1047182"/>
                  <a:gd name="connsiteX6929" fmla="*/ 514831 w 808720"/>
                  <a:gd name="connsiteY6929" fmla="*/ 6710 h 1047182"/>
                  <a:gd name="connsiteX6930" fmla="*/ 514392 w 808720"/>
                  <a:gd name="connsiteY6930" fmla="*/ 6609 h 1047182"/>
                  <a:gd name="connsiteX6931" fmla="*/ 508331 w 808720"/>
                  <a:gd name="connsiteY6931" fmla="*/ 6533 h 1047182"/>
                  <a:gd name="connsiteX6932" fmla="*/ 508355 w 808720"/>
                  <a:gd name="connsiteY6932" fmla="*/ 6537 h 1047182"/>
                  <a:gd name="connsiteX6933" fmla="*/ 507617 w 808720"/>
                  <a:gd name="connsiteY6933" fmla="*/ 6874 h 1047182"/>
                  <a:gd name="connsiteX6934" fmla="*/ 507079 w 808720"/>
                  <a:gd name="connsiteY6934" fmla="*/ 7119 h 1047182"/>
                  <a:gd name="connsiteX6935" fmla="*/ 505763 w 808720"/>
                  <a:gd name="connsiteY6935" fmla="*/ 7006 h 1047182"/>
                  <a:gd name="connsiteX6936" fmla="*/ 506064 w 808720"/>
                  <a:gd name="connsiteY6936" fmla="*/ 6934 h 1047182"/>
                  <a:gd name="connsiteX6937" fmla="*/ 507694 w 808720"/>
                  <a:gd name="connsiteY6937" fmla="*/ 6544 h 1047182"/>
                  <a:gd name="connsiteX6938" fmla="*/ 460241 w 808720"/>
                  <a:gd name="connsiteY6938" fmla="*/ 6519 h 1047182"/>
                  <a:gd name="connsiteX6939" fmla="*/ 460748 w 808720"/>
                  <a:gd name="connsiteY6939" fmla="*/ 6547 h 1047182"/>
                  <a:gd name="connsiteX6940" fmla="*/ 458756 w 808720"/>
                  <a:gd name="connsiteY6940" fmla="*/ 6839 h 1047182"/>
                  <a:gd name="connsiteX6941" fmla="*/ 457663 w 808720"/>
                  <a:gd name="connsiteY6941" fmla="*/ 6773 h 1047182"/>
                  <a:gd name="connsiteX6942" fmla="*/ 509225 w 808720"/>
                  <a:gd name="connsiteY6942" fmla="*/ 6517 h 1047182"/>
                  <a:gd name="connsiteX6943" fmla="*/ 510071 w 808720"/>
                  <a:gd name="connsiteY6943" fmla="*/ 6609 h 1047182"/>
                  <a:gd name="connsiteX6944" fmla="*/ 510478 w 808720"/>
                  <a:gd name="connsiteY6944" fmla="*/ 6762 h 1047182"/>
                  <a:gd name="connsiteX6945" fmla="*/ 511018 w 808720"/>
                  <a:gd name="connsiteY6945" fmla="*/ 6964 h 1047182"/>
                  <a:gd name="connsiteX6946" fmla="*/ 511017 w 808720"/>
                  <a:gd name="connsiteY6946" fmla="*/ 6964 h 1047182"/>
                  <a:gd name="connsiteX6947" fmla="*/ 509898 w 808720"/>
                  <a:gd name="connsiteY6947" fmla="*/ 6784 h 1047182"/>
                  <a:gd name="connsiteX6948" fmla="*/ 508355 w 808720"/>
                  <a:gd name="connsiteY6948" fmla="*/ 6537 h 1047182"/>
                  <a:gd name="connsiteX6949" fmla="*/ 508365 w 808720"/>
                  <a:gd name="connsiteY6949" fmla="*/ 6532 h 1047182"/>
                  <a:gd name="connsiteX6950" fmla="*/ 533311 w 808720"/>
                  <a:gd name="connsiteY6950" fmla="*/ 6515 h 1047182"/>
                  <a:gd name="connsiteX6951" fmla="*/ 533434 w 808720"/>
                  <a:gd name="connsiteY6951" fmla="*/ 6791 h 1047182"/>
                  <a:gd name="connsiteX6952" fmla="*/ 532647 w 808720"/>
                  <a:gd name="connsiteY6952" fmla="*/ 6607 h 1047182"/>
                  <a:gd name="connsiteX6953" fmla="*/ 533280 w 808720"/>
                  <a:gd name="connsiteY6953" fmla="*/ 6517 h 1047182"/>
                  <a:gd name="connsiteX6954" fmla="*/ 458762 w 808720"/>
                  <a:gd name="connsiteY6954" fmla="*/ 6509 h 1047182"/>
                  <a:gd name="connsiteX6955" fmla="*/ 457004 w 808720"/>
                  <a:gd name="connsiteY6955" fmla="*/ 6733 h 1047182"/>
                  <a:gd name="connsiteX6956" fmla="*/ 456207 w 808720"/>
                  <a:gd name="connsiteY6956" fmla="*/ 6686 h 1047182"/>
                  <a:gd name="connsiteX6957" fmla="*/ 456220 w 808720"/>
                  <a:gd name="connsiteY6957" fmla="*/ 6683 h 1047182"/>
                  <a:gd name="connsiteX6958" fmla="*/ 510603 w 808720"/>
                  <a:gd name="connsiteY6958" fmla="*/ 6493 h 1047182"/>
                  <a:gd name="connsiteX6959" fmla="*/ 511688 w 808720"/>
                  <a:gd name="connsiteY6959" fmla="*/ 6714 h 1047182"/>
                  <a:gd name="connsiteX6960" fmla="*/ 512442 w 808720"/>
                  <a:gd name="connsiteY6960" fmla="*/ 6868 h 1047182"/>
                  <a:gd name="connsiteX6961" fmla="*/ 511207 w 808720"/>
                  <a:gd name="connsiteY6961" fmla="*/ 6733 h 1047182"/>
                  <a:gd name="connsiteX6962" fmla="*/ 510071 w 808720"/>
                  <a:gd name="connsiteY6962" fmla="*/ 6609 h 1047182"/>
                  <a:gd name="connsiteX6963" fmla="*/ 509798 w 808720"/>
                  <a:gd name="connsiteY6963" fmla="*/ 6508 h 1047182"/>
                  <a:gd name="connsiteX6964" fmla="*/ 459386 w 808720"/>
                  <a:gd name="connsiteY6964" fmla="*/ 6470 h 1047182"/>
                  <a:gd name="connsiteX6965" fmla="*/ 459917 w 808720"/>
                  <a:gd name="connsiteY6965" fmla="*/ 6500 h 1047182"/>
                  <a:gd name="connsiteX6966" fmla="*/ 457389 w 808720"/>
                  <a:gd name="connsiteY6966" fmla="*/ 6757 h 1047182"/>
                  <a:gd name="connsiteX6967" fmla="*/ 457011 w 808720"/>
                  <a:gd name="connsiteY6967" fmla="*/ 6734 h 1047182"/>
                  <a:gd name="connsiteX6968" fmla="*/ 491486 w 808720"/>
                  <a:gd name="connsiteY6968" fmla="*/ 6464 h 1047182"/>
                  <a:gd name="connsiteX6969" fmla="*/ 493455 w 808720"/>
                  <a:gd name="connsiteY6969" fmla="*/ 6928 h 1047182"/>
                  <a:gd name="connsiteX6970" fmla="*/ 493078 w 808720"/>
                  <a:gd name="connsiteY6970" fmla="*/ 6974 h 1047182"/>
                  <a:gd name="connsiteX6971" fmla="*/ 484435 w 808720"/>
                  <a:gd name="connsiteY6971" fmla="*/ 7537 h 1047182"/>
                  <a:gd name="connsiteX6972" fmla="*/ 483300 w 808720"/>
                  <a:gd name="connsiteY6972" fmla="*/ 7430 h 1047182"/>
                  <a:gd name="connsiteX6973" fmla="*/ 459493 w 808720"/>
                  <a:gd name="connsiteY6973" fmla="*/ 6458 h 1047182"/>
                  <a:gd name="connsiteX6974" fmla="*/ 459386 w 808720"/>
                  <a:gd name="connsiteY6974" fmla="*/ 6470 h 1047182"/>
                  <a:gd name="connsiteX6975" fmla="*/ 459350 w 808720"/>
                  <a:gd name="connsiteY6975" fmla="*/ 6468 h 1047182"/>
                  <a:gd name="connsiteX6976" fmla="*/ 459161 w 808720"/>
                  <a:gd name="connsiteY6976" fmla="*/ 6457 h 1047182"/>
                  <a:gd name="connsiteX6977" fmla="*/ 459350 w 808720"/>
                  <a:gd name="connsiteY6977" fmla="*/ 6468 h 1047182"/>
                  <a:gd name="connsiteX6978" fmla="*/ 458762 w 808720"/>
                  <a:gd name="connsiteY6978" fmla="*/ 6509 h 1047182"/>
                  <a:gd name="connsiteX6979" fmla="*/ 467138 w 808720"/>
                  <a:gd name="connsiteY6979" fmla="*/ 6456 h 1047182"/>
                  <a:gd name="connsiteX6980" fmla="*/ 468950 w 808720"/>
                  <a:gd name="connsiteY6980" fmla="*/ 6570 h 1047182"/>
                  <a:gd name="connsiteX6981" fmla="*/ 467772 w 808720"/>
                  <a:gd name="connsiteY6981" fmla="*/ 6718 h 1047182"/>
                  <a:gd name="connsiteX6982" fmla="*/ 466185 w 808720"/>
                  <a:gd name="connsiteY6982" fmla="*/ 6579 h 1047182"/>
                  <a:gd name="connsiteX6983" fmla="*/ 466410 w 808720"/>
                  <a:gd name="connsiteY6983" fmla="*/ 6543 h 1047182"/>
                  <a:gd name="connsiteX6984" fmla="*/ 501065 w 808720"/>
                  <a:gd name="connsiteY6984" fmla="*/ 6453 h 1047182"/>
                  <a:gd name="connsiteX6985" fmla="*/ 500459 w 808720"/>
                  <a:gd name="connsiteY6985" fmla="*/ 6554 h 1047182"/>
                  <a:gd name="connsiteX6986" fmla="*/ 500051 w 808720"/>
                  <a:gd name="connsiteY6986" fmla="*/ 6519 h 1047182"/>
                  <a:gd name="connsiteX6987" fmla="*/ 507808 w 808720"/>
                  <a:gd name="connsiteY6987" fmla="*/ 6449 h 1047182"/>
                  <a:gd name="connsiteX6988" fmla="*/ 507977 w 808720"/>
                  <a:gd name="connsiteY6988" fmla="*/ 6476 h 1047182"/>
                  <a:gd name="connsiteX6989" fmla="*/ 507694 w 808720"/>
                  <a:gd name="connsiteY6989" fmla="*/ 6544 h 1047182"/>
                  <a:gd name="connsiteX6990" fmla="*/ 507254 w 808720"/>
                  <a:gd name="connsiteY6990" fmla="*/ 6551 h 1047182"/>
                  <a:gd name="connsiteX6991" fmla="*/ 513663 w 808720"/>
                  <a:gd name="connsiteY6991" fmla="*/ 6441 h 1047182"/>
                  <a:gd name="connsiteX6992" fmla="*/ 514112 w 808720"/>
                  <a:gd name="connsiteY6992" fmla="*/ 6545 h 1047182"/>
                  <a:gd name="connsiteX6993" fmla="*/ 511895 w 808720"/>
                  <a:gd name="connsiteY6993" fmla="*/ 6471 h 1047182"/>
                  <a:gd name="connsiteX6994" fmla="*/ 466874 w 808720"/>
                  <a:gd name="connsiteY6994" fmla="*/ 6439 h 1047182"/>
                  <a:gd name="connsiteX6995" fmla="*/ 467004 w 808720"/>
                  <a:gd name="connsiteY6995" fmla="*/ 6447 h 1047182"/>
                  <a:gd name="connsiteX6996" fmla="*/ 466410 w 808720"/>
                  <a:gd name="connsiteY6996" fmla="*/ 6543 h 1047182"/>
                  <a:gd name="connsiteX6997" fmla="*/ 466140 w 808720"/>
                  <a:gd name="connsiteY6997" fmla="*/ 6575 h 1047182"/>
                  <a:gd name="connsiteX6998" fmla="*/ 466009 w 808720"/>
                  <a:gd name="connsiteY6998" fmla="*/ 6563 h 1047182"/>
                  <a:gd name="connsiteX6999" fmla="*/ 466199 w 808720"/>
                  <a:gd name="connsiteY6999" fmla="*/ 6532 h 1047182"/>
                  <a:gd name="connsiteX7000" fmla="*/ 491752 w 808720"/>
                  <a:gd name="connsiteY7000" fmla="*/ 6433 h 1047182"/>
                  <a:gd name="connsiteX7001" fmla="*/ 491486 w 808720"/>
                  <a:gd name="connsiteY7001" fmla="*/ 6464 h 1047182"/>
                  <a:gd name="connsiteX7002" fmla="*/ 491403 w 808720"/>
                  <a:gd name="connsiteY7002" fmla="*/ 6444 h 1047182"/>
                  <a:gd name="connsiteX7003" fmla="*/ 466592 w 808720"/>
                  <a:gd name="connsiteY7003" fmla="*/ 6421 h 1047182"/>
                  <a:gd name="connsiteX7004" fmla="*/ 466802 w 808720"/>
                  <a:gd name="connsiteY7004" fmla="*/ 6435 h 1047182"/>
                  <a:gd name="connsiteX7005" fmla="*/ 466199 w 808720"/>
                  <a:gd name="connsiteY7005" fmla="*/ 6532 h 1047182"/>
                  <a:gd name="connsiteX7006" fmla="*/ 465989 w 808720"/>
                  <a:gd name="connsiteY7006" fmla="*/ 6561 h 1047182"/>
                  <a:gd name="connsiteX7007" fmla="*/ 465671 w 808720"/>
                  <a:gd name="connsiteY7007" fmla="*/ 6534 h 1047182"/>
                  <a:gd name="connsiteX7008" fmla="*/ 510222 w 808720"/>
                  <a:gd name="connsiteY7008" fmla="*/ 6416 h 1047182"/>
                  <a:gd name="connsiteX7009" fmla="*/ 511895 w 808720"/>
                  <a:gd name="connsiteY7009" fmla="*/ 6471 h 1047182"/>
                  <a:gd name="connsiteX7010" fmla="*/ 510603 w 808720"/>
                  <a:gd name="connsiteY7010" fmla="*/ 6493 h 1047182"/>
                  <a:gd name="connsiteX7011" fmla="*/ 491277 w 808720"/>
                  <a:gd name="connsiteY7011" fmla="*/ 6415 h 1047182"/>
                  <a:gd name="connsiteX7012" fmla="*/ 491403 w 808720"/>
                  <a:gd name="connsiteY7012" fmla="*/ 6444 h 1047182"/>
                  <a:gd name="connsiteX7013" fmla="*/ 477748 w 808720"/>
                  <a:gd name="connsiteY7013" fmla="*/ 6907 h 1047182"/>
                  <a:gd name="connsiteX7014" fmla="*/ 475053 w 808720"/>
                  <a:gd name="connsiteY7014" fmla="*/ 6653 h 1047182"/>
                  <a:gd name="connsiteX7015" fmla="*/ 508248 w 808720"/>
                  <a:gd name="connsiteY7015" fmla="*/ 6411 h 1047182"/>
                  <a:gd name="connsiteX7016" fmla="*/ 508557 w 808720"/>
                  <a:gd name="connsiteY7016" fmla="*/ 6445 h 1047182"/>
                  <a:gd name="connsiteX7017" fmla="*/ 508365 w 808720"/>
                  <a:gd name="connsiteY7017" fmla="*/ 6532 h 1047182"/>
                  <a:gd name="connsiteX7018" fmla="*/ 508331 w 808720"/>
                  <a:gd name="connsiteY7018" fmla="*/ 6533 h 1047182"/>
                  <a:gd name="connsiteX7019" fmla="*/ 507977 w 808720"/>
                  <a:gd name="connsiteY7019" fmla="*/ 6476 h 1047182"/>
                  <a:gd name="connsiteX7020" fmla="*/ 464252 w 808720"/>
                  <a:gd name="connsiteY7020" fmla="*/ 6409 h 1047182"/>
                  <a:gd name="connsiteX7021" fmla="*/ 465671 w 808720"/>
                  <a:gd name="connsiteY7021" fmla="*/ 6534 h 1047182"/>
                  <a:gd name="connsiteX7022" fmla="*/ 464036 w 808720"/>
                  <a:gd name="connsiteY7022" fmla="*/ 6733 h 1047182"/>
                  <a:gd name="connsiteX7023" fmla="*/ 462463 w 808720"/>
                  <a:gd name="connsiteY7023" fmla="*/ 6644 h 1047182"/>
                  <a:gd name="connsiteX7024" fmla="*/ 515834 w 808720"/>
                  <a:gd name="connsiteY7024" fmla="*/ 6404 h 1047182"/>
                  <a:gd name="connsiteX7025" fmla="*/ 516393 w 808720"/>
                  <a:gd name="connsiteY7025" fmla="*/ 6531 h 1047182"/>
                  <a:gd name="connsiteX7026" fmla="*/ 516621 w 808720"/>
                  <a:gd name="connsiteY7026" fmla="*/ 6583 h 1047182"/>
                  <a:gd name="connsiteX7027" fmla="*/ 516588 w 808720"/>
                  <a:gd name="connsiteY7027" fmla="*/ 6593 h 1047182"/>
                  <a:gd name="connsiteX7028" fmla="*/ 516243 w 808720"/>
                  <a:gd name="connsiteY7028" fmla="*/ 6616 h 1047182"/>
                  <a:gd name="connsiteX7029" fmla="*/ 515937 w 808720"/>
                  <a:gd name="connsiteY7029" fmla="*/ 6549 h 1047182"/>
                  <a:gd name="connsiteX7030" fmla="*/ 515317 w 808720"/>
                  <a:gd name="connsiteY7030" fmla="*/ 6412 h 1047182"/>
                  <a:gd name="connsiteX7031" fmla="*/ 526425 w 808720"/>
                  <a:gd name="connsiteY7031" fmla="*/ 6392 h 1047182"/>
                  <a:gd name="connsiteX7032" fmla="*/ 527025 w 808720"/>
                  <a:gd name="connsiteY7032" fmla="*/ 6904 h 1047182"/>
                  <a:gd name="connsiteX7033" fmla="*/ 526994 w 808720"/>
                  <a:gd name="connsiteY7033" fmla="*/ 6955 h 1047182"/>
                  <a:gd name="connsiteX7034" fmla="*/ 526747 w 808720"/>
                  <a:gd name="connsiteY7034" fmla="*/ 6972 h 1047182"/>
                  <a:gd name="connsiteX7035" fmla="*/ 526217 w 808720"/>
                  <a:gd name="connsiteY7035" fmla="*/ 6600 h 1047182"/>
                  <a:gd name="connsiteX7036" fmla="*/ 493049 w 808720"/>
                  <a:gd name="connsiteY7036" fmla="*/ 6389 h 1047182"/>
                  <a:gd name="connsiteX7037" fmla="*/ 491752 w 808720"/>
                  <a:gd name="connsiteY7037" fmla="*/ 6433 h 1047182"/>
                  <a:gd name="connsiteX7038" fmla="*/ 491993 w 808720"/>
                  <a:gd name="connsiteY7038" fmla="*/ 6404 h 1047182"/>
                  <a:gd name="connsiteX7039" fmla="*/ 535392 w 808720"/>
                  <a:gd name="connsiteY7039" fmla="*/ 6369 h 1047182"/>
                  <a:gd name="connsiteX7040" fmla="*/ 535878 w 808720"/>
                  <a:gd name="connsiteY7040" fmla="*/ 7364 h 1047182"/>
                  <a:gd name="connsiteX7041" fmla="*/ 535739 w 808720"/>
                  <a:gd name="connsiteY7041" fmla="*/ 7331 h 1047182"/>
                  <a:gd name="connsiteX7042" fmla="*/ 535015 w 808720"/>
                  <a:gd name="connsiteY7042" fmla="*/ 6396 h 1047182"/>
                  <a:gd name="connsiteX7043" fmla="*/ 508728 w 808720"/>
                  <a:gd name="connsiteY7043" fmla="*/ 6367 h 1047182"/>
                  <a:gd name="connsiteX7044" fmla="*/ 509490 w 808720"/>
                  <a:gd name="connsiteY7044" fmla="*/ 6392 h 1047182"/>
                  <a:gd name="connsiteX7045" fmla="*/ 509798 w 808720"/>
                  <a:gd name="connsiteY7045" fmla="*/ 6508 h 1047182"/>
                  <a:gd name="connsiteX7046" fmla="*/ 509225 w 808720"/>
                  <a:gd name="connsiteY7046" fmla="*/ 6517 h 1047182"/>
                  <a:gd name="connsiteX7047" fmla="*/ 508557 w 808720"/>
                  <a:gd name="connsiteY7047" fmla="*/ 6445 h 1047182"/>
                  <a:gd name="connsiteX7048" fmla="*/ 507822 w 808720"/>
                  <a:gd name="connsiteY7048" fmla="*/ 6364 h 1047182"/>
                  <a:gd name="connsiteX7049" fmla="*/ 508099 w 808720"/>
                  <a:gd name="connsiteY7049" fmla="*/ 6395 h 1047182"/>
                  <a:gd name="connsiteX7050" fmla="*/ 507808 w 808720"/>
                  <a:gd name="connsiteY7050" fmla="*/ 6449 h 1047182"/>
                  <a:gd name="connsiteX7051" fmla="*/ 507513 w 808720"/>
                  <a:gd name="connsiteY7051" fmla="*/ 6401 h 1047182"/>
                  <a:gd name="connsiteX7052" fmla="*/ 508322 w 808720"/>
                  <a:gd name="connsiteY7052" fmla="*/ 6353 h 1047182"/>
                  <a:gd name="connsiteX7053" fmla="*/ 508468 w 808720"/>
                  <a:gd name="connsiteY7053" fmla="*/ 6358 h 1047182"/>
                  <a:gd name="connsiteX7054" fmla="*/ 508248 w 808720"/>
                  <a:gd name="connsiteY7054" fmla="*/ 6411 h 1047182"/>
                  <a:gd name="connsiteX7055" fmla="*/ 508099 w 808720"/>
                  <a:gd name="connsiteY7055" fmla="*/ 6395 h 1047182"/>
                  <a:gd name="connsiteX7056" fmla="*/ 497906 w 808720"/>
                  <a:gd name="connsiteY7056" fmla="*/ 6336 h 1047182"/>
                  <a:gd name="connsiteX7057" fmla="*/ 500051 w 808720"/>
                  <a:gd name="connsiteY7057" fmla="*/ 6519 h 1047182"/>
                  <a:gd name="connsiteX7058" fmla="*/ 497348 w 808720"/>
                  <a:gd name="connsiteY7058" fmla="*/ 6695 h 1047182"/>
                  <a:gd name="connsiteX7059" fmla="*/ 507459 w 808720"/>
                  <a:gd name="connsiteY7059" fmla="*/ 6325 h 1047182"/>
                  <a:gd name="connsiteX7060" fmla="*/ 508004 w 808720"/>
                  <a:gd name="connsiteY7060" fmla="*/ 6343 h 1047182"/>
                  <a:gd name="connsiteX7061" fmla="*/ 507822 w 808720"/>
                  <a:gd name="connsiteY7061" fmla="*/ 6364 h 1047182"/>
                  <a:gd name="connsiteX7062" fmla="*/ 520684 w 808720"/>
                  <a:gd name="connsiteY7062" fmla="*/ 6320 h 1047182"/>
                  <a:gd name="connsiteX7063" fmla="*/ 519111 w 808720"/>
                  <a:gd name="connsiteY7063" fmla="*/ 6425 h 1047182"/>
                  <a:gd name="connsiteX7064" fmla="*/ 516647 w 808720"/>
                  <a:gd name="connsiteY7064" fmla="*/ 6589 h 1047182"/>
                  <a:gd name="connsiteX7065" fmla="*/ 516621 w 808720"/>
                  <a:gd name="connsiteY7065" fmla="*/ 6583 h 1047182"/>
                  <a:gd name="connsiteX7066" fmla="*/ 516852 w 808720"/>
                  <a:gd name="connsiteY7066" fmla="*/ 6513 h 1047182"/>
                  <a:gd name="connsiteX7067" fmla="*/ 517297 w 808720"/>
                  <a:gd name="connsiteY7067" fmla="*/ 6378 h 1047182"/>
                  <a:gd name="connsiteX7068" fmla="*/ 497936 w 808720"/>
                  <a:gd name="connsiteY7068" fmla="*/ 6317 h 1047182"/>
                  <a:gd name="connsiteX7069" fmla="*/ 497906 w 808720"/>
                  <a:gd name="connsiteY7069" fmla="*/ 6336 h 1047182"/>
                  <a:gd name="connsiteX7070" fmla="*/ 497721 w 808720"/>
                  <a:gd name="connsiteY7070" fmla="*/ 6320 h 1047182"/>
                  <a:gd name="connsiteX7071" fmla="*/ 521235 w 808720"/>
                  <a:gd name="connsiteY7071" fmla="*/ 6310 h 1047182"/>
                  <a:gd name="connsiteX7072" fmla="*/ 521142 w 808720"/>
                  <a:gd name="connsiteY7072" fmla="*/ 6345 h 1047182"/>
                  <a:gd name="connsiteX7073" fmla="*/ 519038 w 808720"/>
                  <a:gd name="connsiteY7073" fmla="*/ 7134 h 1047182"/>
                  <a:gd name="connsiteX7074" fmla="*/ 518902 w 808720"/>
                  <a:gd name="connsiteY7074" fmla="*/ 7103 h 1047182"/>
                  <a:gd name="connsiteX7075" fmla="*/ 520761 w 808720"/>
                  <a:gd name="connsiteY7075" fmla="*/ 6360 h 1047182"/>
                  <a:gd name="connsiteX7076" fmla="*/ 520870 w 808720"/>
                  <a:gd name="connsiteY7076" fmla="*/ 6317 h 1047182"/>
                  <a:gd name="connsiteX7077" fmla="*/ 520897 w 808720"/>
                  <a:gd name="connsiteY7077" fmla="*/ 6306 h 1047182"/>
                  <a:gd name="connsiteX7078" fmla="*/ 520870 w 808720"/>
                  <a:gd name="connsiteY7078" fmla="*/ 6317 h 1047182"/>
                  <a:gd name="connsiteX7079" fmla="*/ 520684 w 808720"/>
                  <a:gd name="connsiteY7079" fmla="*/ 6320 h 1047182"/>
                  <a:gd name="connsiteX7080" fmla="*/ 522372 w 808720"/>
                  <a:gd name="connsiteY7080" fmla="*/ 6291 h 1047182"/>
                  <a:gd name="connsiteX7081" fmla="*/ 522385 w 808720"/>
                  <a:gd name="connsiteY7081" fmla="*/ 6297 h 1047182"/>
                  <a:gd name="connsiteX7082" fmla="*/ 523535 w 808720"/>
                  <a:gd name="connsiteY7082" fmla="*/ 6828 h 1047182"/>
                  <a:gd name="connsiteX7083" fmla="*/ 523484 w 808720"/>
                  <a:gd name="connsiteY7083" fmla="*/ 6864 h 1047182"/>
                  <a:gd name="connsiteX7084" fmla="*/ 522370 w 808720"/>
                  <a:gd name="connsiteY7084" fmla="*/ 6297 h 1047182"/>
                  <a:gd name="connsiteX7085" fmla="*/ 522357 w 808720"/>
                  <a:gd name="connsiteY7085" fmla="*/ 6291 h 1047182"/>
                  <a:gd name="connsiteX7086" fmla="*/ 471195 w 808720"/>
                  <a:gd name="connsiteY7086" fmla="*/ 6290 h 1047182"/>
                  <a:gd name="connsiteX7087" fmla="*/ 475053 w 808720"/>
                  <a:gd name="connsiteY7087" fmla="*/ 6653 h 1047182"/>
                  <a:gd name="connsiteX7088" fmla="*/ 471166 w 808720"/>
                  <a:gd name="connsiteY7088" fmla="*/ 6710 h 1047182"/>
                  <a:gd name="connsiteX7089" fmla="*/ 468950 w 808720"/>
                  <a:gd name="connsiteY7089" fmla="*/ 6570 h 1047182"/>
                  <a:gd name="connsiteX7090" fmla="*/ 464472 w 808720"/>
                  <a:gd name="connsiteY7090" fmla="*/ 6288 h 1047182"/>
                  <a:gd name="connsiteX7091" fmla="*/ 464950 w 808720"/>
                  <a:gd name="connsiteY7091" fmla="*/ 6318 h 1047182"/>
                  <a:gd name="connsiteX7092" fmla="*/ 464252 w 808720"/>
                  <a:gd name="connsiteY7092" fmla="*/ 6409 h 1047182"/>
                  <a:gd name="connsiteX7093" fmla="*/ 463835 w 808720"/>
                  <a:gd name="connsiteY7093" fmla="*/ 6373 h 1047182"/>
                  <a:gd name="connsiteX7094" fmla="*/ 534926 w 808720"/>
                  <a:gd name="connsiteY7094" fmla="*/ 6282 h 1047182"/>
                  <a:gd name="connsiteX7095" fmla="*/ 535015 w 808720"/>
                  <a:gd name="connsiteY7095" fmla="*/ 6396 h 1047182"/>
                  <a:gd name="connsiteX7096" fmla="*/ 533311 w 808720"/>
                  <a:gd name="connsiteY7096" fmla="*/ 6515 h 1047182"/>
                  <a:gd name="connsiteX7097" fmla="*/ 533310 w 808720"/>
                  <a:gd name="connsiteY7097" fmla="*/ 6512 h 1047182"/>
                  <a:gd name="connsiteX7098" fmla="*/ 506135 w 808720"/>
                  <a:gd name="connsiteY7098" fmla="*/ 6281 h 1047182"/>
                  <a:gd name="connsiteX7099" fmla="*/ 506929 w 808720"/>
                  <a:gd name="connsiteY7099" fmla="*/ 6307 h 1047182"/>
                  <a:gd name="connsiteX7100" fmla="*/ 507151 w 808720"/>
                  <a:gd name="connsiteY7100" fmla="*/ 6343 h 1047182"/>
                  <a:gd name="connsiteX7101" fmla="*/ 507513 w 808720"/>
                  <a:gd name="connsiteY7101" fmla="*/ 6401 h 1047182"/>
                  <a:gd name="connsiteX7102" fmla="*/ 506084 w 808720"/>
                  <a:gd name="connsiteY7102" fmla="*/ 6571 h 1047182"/>
                  <a:gd name="connsiteX7103" fmla="*/ 504817 w 808720"/>
                  <a:gd name="connsiteY7103" fmla="*/ 6593 h 1047182"/>
                  <a:gd name="connsiteX7104" fmla="*/ 503563 w 808720"/>
                  <a:gd name="connsiteY7104" fmla="*/ 6615 h 1047182"/>
                  <a:gd name="connsiteX7105" fmla="*/ 503906 w 808720"/>
                  <a:gd name="connsiteY7105" fmla="*/ 6491 h 1047182"/>
                  <a:gd name="connsiteX7106" fmla="*/ 462712 w 808720"/>
                  <a:gd name="connsiteY7106" fmla="*/ 6275 h 1047182"/>
                  <a:gd name="connsiteX7107" fmla="*/ 463835 w 808720"/>
                  <a:gd name="connsiteY7107" fmla="*/ 6373 h 1047182"/>
                  <a:gd name="connsiteX7108" fmla="*/ 462006 w 808720"/>
                  <a:gd name="connsiteY7108" fmla="*/ 6618 h 1047182"/>
                  <a:gd name="connsiteX7109" fmla="*/ 460748 w 808720"/>
                  <a:gd name="connsiteY7109" fmla="*/ 6547 h 1047182"/>
                  <a:gd name="connsiteX7110" fmla="*/ 462397 w 808720"/>
                  <a:gd name="connsiteY7110" fmla="*/ 6306 h 1047182"/>
                  <a:gd name="connsiteX7111" fmla="*/ 523550 w 808720"/>
                  <a:gd name="connsiteY7111" fmla="*/ 6270 h 1047182"/>
                  <a:gd name="connsiteX7112" fmla="*/ 523959 w 808720"/>
                  <a:gd name="connsiteY7112" fmla="*/ 6531 h 1047182"/>
                  <a:gd name="connsiteX7113" fmla="*/ 523648 w 808720"/>
                  <a:gd name="connsiteY7113" fmla="*/ 6749 h 1047182"/>
                  <a:gd name="connsiteX7114" fmla="*/ 522589 w 808720"/>
                  <a:gd name="connsiteY7114" fmla="*/ 6289 h 1047182"/>
                  <a:gd name="connsiteX7115" fmla="*/ 522585 w 808720"/>
                  <a:gd name="connsiteY7115" fmla="*/ 6287 h 1047182"/>
                  <a:gd name="connsiteX7116" fmla="*/ 522674 w 808720"/>
                  <a:gd name="connsiteY7116" fmla="*/ 6285 h 1047182"/>
                  <a:gd name="connsiteX7117" fmla="*/ 524366 w 808720"/>
                  <a:gd name="connsiteY7117" fmla="*/ 6256 h 1047182"/>
                  <a:gd name="connsiteX7118" fmla="*/ 524027 w 808720"/>
                  <a:gd name="connsiteY7118" fmla="*/ 6574 h 1047182"/>
                  <a:gd name="connsiteX7119" fmla="*/ 523959 w 808720"/>
                  <a:gd name="connsiteY7119" fmla="*/ 6531 h 1047182"/>
                  <a:gd name="connsiteX7120" fmla="*/ 524351 w 808720"/>
                  <a:gd name="connsiteY7120" fmla="*/ 6257 h 1047182"/>
                  <a:gd name="connsiteX7121" fmla="*/ 496969 w 808720"/>
                  <a:gd name="connsiteY7121" fmla="*/ 6256 h 1047182"/>
                  <a:gd name="connsiteX7122" fmla="*/ 497721 w 808720"/>
                  <a:gd name="connsiteY7122" fmla="*/ 6320 h 1047182"/>
                  <a:gd name="connsiteX7123" fmla="*/ 493049 w 808720"/>
                  <a:gd name="connsiteY7123" fmla="*/ 6389 h 1047182"/>
                  <a:gd name="connsiteX7124" fmla="*/ 462473 w 808720"/>
                  <a:gd name="connsiteY7124" fmla="*/ 6254 h 1047182"/>
                  <a:gd name="connsiteX7125" fmla="*/ 462648 w 808720"/>
                  <a:gd name="connsiteY7125" fmla="*/ 6269 h 1047182"/>
                  <a:gd name="connsiteX7126" fmla="*/ 462397 w 808720"/>
                  <a:gd name="connsiteY7126" fmla="*/ 6306 h 1047182"/>
                  <a:gd name="connsiteX7127" fmla="*/ 460241 w 808720"/>
                  <a:gd name="connsiteY7127" fmla="*/ 6519 h 1047182"/>
                  <a:gd name="connsiteX7128" fmla="*/ 459917 w 808720"/>
                  <a:gd name="connsiteY7128" fmla="*/ 6500 h 1047182"/>
                  <a:gd name="connsiteX7129" fmla="*/ 462088 w 808720"/>
                  <a:gd name="connsiteY7129" fmla="*/ 6280 h 1047182"/>
                  <a:gd name="connsiteX7130" fmla="*/ 506630 w 808720"/>
                  <a:gd name="connsiteY7130" fmla="*/ 6234 h 1047182"/>
                  <a:gd name="connsiteX7131" fmla="*/ 507391 w 808720"/>
                  <a:gd name="connsiteY7131" fmla="*/ 6317 h 1047182"/>
                  <a:gd name="connsiteX7132" fmla="*/ 507459 w 808720"/>
                  <a:gd name="connsiteY7132" fmla="*/ 6325 h 1047182"/>
                  <a:gd name="connsiteX7133" fmla="*/ 507354 w 808720"/>
                  <a:gd name="connsiteY7133" fmla="*/ 6321 h 1047182"/>
                  <a:gd name="connsiteX7134" fmla="*/ 506929 w 808720"/>
                  <a:gd name="connsiteY7134" fmla="*/ 6307 h 1047182"/>
                  <a:gd name="connsiteX7135" fmla="*/ 506533 w 808720"/>
                  <a:gd name="connsiteY7135" fmla="*/ 6244 h 1047182"/>
                  <a:gd name="connsiteX7136" fmla="*/ 525696 w 808720"/>
                  <a:gd name="connsiteY7136" fmla="*/ 6233 h 1047182"/>
                  <a:gd name="connsiteX7137" fmla="*/ 526217 w 808720"/>
                  <a:gd name="connsiteY7137" fmla="*/ 6600 h 1047182"/>
                  <a:gd name="connsiteX7138" fmla="*/ 525776 w 808720"/>
                  <a:gd name="connsiteY7138" fmla="*/ 7041 h 1047182"/>
                  <a:gd name="connsiteX7139" fmla="*/ 525730 w 808720"/>
                  <a:gd name="connsiteY7139" fmla="*/ 7067 h 1047182"/>
                  <a:gd name="connsiteX7140" fmla="*/ 524909 w 808720"/>
                  <a:gd name="connsiteY7140" fmla="*/ 7136 h 1047182"/>
                  <a:gd name="connsiteX7141" fmla="*/ 524035 w 808720"/>
                  <a:gd name="connsiteY7141" fmla="*/ 6579 h 1047182"/>
                  <a:gd name="connsiteX7142" fmla="*/ 524367 w 808720"/>
                  <a:gd name="connsiteY7142" fmla="*/ 6256 h 1047182"/>
                  <a:gd name="connsiteX7143" fmla="*/ 504613 w 808720"/>
                  <a:gd name="connsiteY7143" fmla="*/ 6231 h 1047182"/>
                  <a:gd name="connsiteX7144" fmla="*/ 504630 w 808720"/>
                  <a:gd name="connsiteY7144" fmla="*/ 6232 h 1047182"/>
                  <a:gd name="connsiteX7145" fmla="*/ 503906 w 808720"/>
                  <a:gd name="connsiteY7145" fmla="*/ 6491 h 1047182"/>
                  <a:gd name="connsiteX7146" fmla="*/ 503278 w 808720"/>
                  <a:gd name="connsiteY7146" fmla="*/ 6551 h 1047182"/>
                  <a:gd name="connsiteX7147" fmla="*/ 504353 w 808720"/>
                  <a:gd name="connsiteY7147" fmla="*/ 6222 h 1047182"/>
                  <a:gd name="connsiteX7148" fmla="*/ 504515 w 808720"/>
                  <a:gd name="connsiteY7148" fmla="*/ 6228 h 1047182"/>
                  <a:gd name="connsiteX7149" fmla="*/ 501065 w 808720"/>
                  <a:gd name="connsiteY7149" fmla="*/ 6453 h 1047182"/>
                  <a:gd name="connsiteX7150" fmla="*/ 502263 w 808720"/>
                  <a:gd name="connsiteY7150" fmla="*/ 6253 h 1047182"/>
                  <a:gd name="connsiteX7151" fmla="*/ 509036 w 808720"/>
                  <a:gd name="connsiteY7151" fmla="*/ 6222 h 1047182"/>
                  <a:gd name="connsiteX7152" fmla="*/ 509041 w 808720"/>
                  <a:gd name="connsiteY7152" fmla="*/ 6224 h 1047182"/>
                  <a:gd name="connsiteX7153" fmla="*/ 508728 w 808720"/>
                  <a:gd name="connsiteY7153" fmla="*/ 6367 h 1047182"/>
                  <a:gd name="connsiteX7154" fmla="*/ 508468 w 808720"/>
                  <a:gd name="connsiteY7154" fmla="*/ 6358 h 1047182"/>
                  <a:gd name="connsiteX7155" fmla="*/ 509032 w 808720"/>
                  <a:gd name="connsiteY7155" fmla="*/ 6220 h 1047182"/>
                  <a:gd name="connsiteX7156" fmla="*/ 509034 w 808720"/>
                  <a:gd name="connsiteY7156" fmla="*/ 6221 h 1047182"/>
                  <a:gd name="connsiteX7157" fmla="*/ 508322 w 808720"/>
                  <a:gd name="connsiteY7157" fmla="*/ 6353 h 1047182"/>
                  <a:gd name="connsiteX7158" fmla="*/ 508004 w 808720"/>
                  <a:gd name="connsiteY7158" fmla="*/ 6343 h 1047182"/>
                  <a:gd name="connsiteX7159" fmla="*/ 526599 w 808720"/>
                  <a:gd name="connsiteY7159" fmla="*/ 6218 h 1047182"/>
                  <a:gd name="connsiteX7160" fmla="*/ 526425 w 808720"/>
                  <a:gd name="connsiteY7160" fmla="*/ 6392 h 1047182"/>
                  <a:gd name="connsiteX7161" fmla="*/ 526228 w 808720"/>
                  <a:gd name="connsiteY7161" fmla="*/ 6224 h 1047182"/>
                  <a:gd name="connsiteX7162" fmla="*/ 546338 w 808720"/>
                  <a:gd name="connsiteY7162" fmla="*/ 6218 h 1047182"/>
                  <a:gd name="connsiteX7163" fmla="*/ 545350 w 808720"/>
                  <a:gd name="connsiteY7163" fmla="*/ 9334 h 1047182"/>
                  <a:gd name="connsiteX7164" fmla="*/ 545280 w 808720"/>
                  <a:gd name="connsiteY7164" fmla="*/ 9317 h 1047182"/>
                  <a:gd name="connsiteX7165" fmla="*/ 537565 w 808720"/>
                  <a:gd name="connsiteY7165" fmla="*/ 6218 h 1047182"/>
                  <a:gd name="connsiteX7166" fmla="*/ 539592 w 808720"/>
                  <a:gd name="connsiteY7166" fmla="*/ 8544 h 1047182"/>
                  <a:gd name="connsiteX7167" fmla="*/ 539419 w 808720"/>
                  <a:gd name="connsiteY7167" fmla="*/ 8682 h 1047182"/>
                  <a:gd name="connsiteX7168" fmla="*/ 539176 w 808720"/>
                  <a:gd name="connsiteY7168" fmla="*/ 8136 h 1047182"/>
                  <a:gd name="connsiteX7169" fmla="*/ 536687 w 808720"/>
                  <a:gd name="connsiteY7169" fmla="*/ 7553 h 1047182"/>
                  <a:gd name="connsiteX7170" fmla="*/ 535513 w 808720"/>
                  <a:gd name="connsiteY7170" fmla="*/ 6361 h 1047182"/>
                  <a:gd name="connsiteX7171" fmla="*/ 535372 w 808720"/>
                  <a:gd name="connsiteY7171" fmla="*/ 6218 h 1047182"/>
                  <a:gd name="connsiteX7172" fmla="*/ 535513 w 808720"/>
                  <a:gd name="connsiteY7172" fmla="*/ 6361 h 1047182"/>
                  <a:gd name="connsiteX7173" fmla="*/ 535392 w 808720"/>
                  <a:gd name="connsiteY7173" fmla="*/ 6369 h 1047182"/>
                  <a:gd name="connsiteX7174" fmla="*/ 535322 w 808720"/>
                  <a:gd name="connsiteY7174" fmla="*/ 6225 h 1047182"/>
                  <a:gd name="connsiteX7175" fmla="*/ 533179 w 808720"/>
                  <a:gd name="connsiteY7175" fmla="*/ 6218 h 1047182"/>
                  <a:gd name="connsiteX7176" fmla="*/ 533310 w 808720"/>
                  <a:gd name="connsiteY7176" fmla="*/ 6512 h 1047182"/>
                  <a:gd name="connsiteX7177" fmla="*/ 533280 w 808720"/>
                  <a:gd name="connsiteY7177" fmla="*/ 6517 h 1047182"/>
                  <a:gd name="connsiteX7178" fmla="*/ 532495 w 808720"/>
                  <a:gd name="connsiteY7178" fmla="*/ 6571 h 1047182"/>
                  <a:gd name="connsiteX7179" fmla="*/ 531855 w 808720"/>
                  <a:gd name="connsiteY7179" fmla="*/ 6421 h 1047182"/>
                  <a:gd name="connsiteX7180" fmla="*/ 530985 w 808720"/>
                  <a:gd name="connsiteY7180" fmla="*/ 6218 h 1047182"/>
                  <a:gd name="connsiteX7181" fmla="*/ 531855 w 808720"/>
                  <a:gd name="connsiteY7181" fmla="*/ 6421 h 1047182"/>
                  <a:gd name="connsiteX7182" fmla="*/ 529757 w 808720"/>
                  <a:gd name="connsiteY7182" fmla="*/ 6744 h 1047182"/>
                  <a:gd name="connsiteX7183" fmla="*/ 524407 w 808720"/>
                  <a:gd name="connsiteY7183" fmla="*/ 6218 h 1047182"/>
                  <a:gd name="connsiteX7184" fmla="*/ 524367 w 808720"/>
                  <a:gd name="connsiteY7184" fmla="*/ 6256 h 1047182"/>
                  <a:gd name="connsiteX7185" fmla="*/ 524366 w 808720"/>
                  <a:gd name="connsiteY7185" fmla="*/ 6256 h 1047182"/>
                  <a:gd name="connsiteX7186" fmla="*/ 522214 w 808720"/>
                  <a:gd name="connsiteY7186" fmla="*/ 6218 h 1047182"/>
                  <a:gd name="connsiteX7187" fmla="*/ 522357 w 808720"/>
                  <a:gd name="connsiteY7187" fmla="*/ 6291 h 1047182"/>
                  <a:gd name="connsiteX7188" fmla="*/ 521235 w 808720"/>
                  <a:gd name="connsiteY7188" fmla="*/ 6310 h 1047182"/>
                  <a:gd name="connsiteX7189" fmla="*/ 521324 w 808720"/>
                  <a:gd name="connsiteY7189" fmla="*/ 6277 h 1047182"/>
                  <a:gd name="connsiteX7190" fmla="*/ 509054 w 808720"/>
                  <a:gd name="connsiteY7190" fmla="*/ 6218 h 1047182"/>
                  <a:gd name="connsiteX7191" fmla="*/ 509036 w 808720"/>
                  <a:gd name="connsiteY7191" fmla="*/ 6222 h 1047182"/>
                  <a:gd name="connsiteX7192" fmla="*/ 509034 w 808720"/>
                  <a:gd name="connsiteY7192" fmla="*/ 6221 h 1047182"/>
                  <a:gd name="connsiteX7193" fmla="*/ 504668 w 808720"/>
                  <a:gd name="connsiteY7193" fmla="*/ 6218 h 1047182"/>
                  <a:gd name="connsiteX7194" fmla="*/ 504613 w 808720"/>
                  <a:gd name="connsiteY7194" fmla="*/ 6231 h 1047182"/>
                  <a:gd name="connsiteX7195" fmla="*/ 504515 w 808720"/>
                  <a:gd name="connsiteY7195" fmla="*/ 6228 h 1047182"/>
                  <a:gd name="connsiteX7196" fmla="*/ 498089 w 808720"/>
                  <a:gd name="connsiteY7196" fmla="*/ 6218 h 1047182"/>
                  <a:gd name="connsiteX7197" fmla="*/ 502475 w 808720"/>
                  <a:gd name="connsiteY7197" fmla="*/ 6218 h 1047182"/>
                  <a:gd name="connsiteX7198" fmla="*/ 502263 w 808720"/>
                  <a:gd name="connsiteY7198" fmla="*/ 6253 h 1047182"/>
                  <a:gd name="connsiteX7199" fmla="*/ 497936 w 808720"/>
                  <a:gd name="connsiteY7199" fmla="*/ 6317 h 1047182"/>
                  <a:gd name="connsiteX7200" fmla="*/ 496524 w 808720"/>
                  <a:gd name="connsiteY7200" fmla="*/ 6218 h 1047182"/>
                  <a:gd name="connsiteX7201" fmla="*/ 498089 w 808720"/>
                  <a:gd name="connsiteY7201" fmla="*/ 6218 h 1047182"/>
                  <a:gd name="connsiteX7202" fmla="*/ 496969 w 808720"/>
                  <a:gd name="connsiteY7202" fmla="*/ 6256 h 1047182"/>
                  <a:gd name="connsiteX7203" fmla="*/ 490441 w 808720"/>
                  <a:gd name="connsiteY7203" fmla="*/ 6218 h 1047182"/>
                  <a:gd name="connsiteX7204" fmla="*/ 493572 w 808720"/>
                  <a:gd name="connsiteY7204" fmla="*/ 6218 h 1047182"/>
                  <a:gd name="connsiteX7205" fmla="*/ 491993 w 808720"/>
                  <a:gd name="connsiteY7205" fmla="*/ 6404 h 1047182"/>
                  <a:gd name="connsiteX7206" fmla="*/ 491277 w 808720"/>
                  <a:gd name="connsiteY7206" fmla="*/ 6415 h 1047182"/>
                  <a:gd name="connsiteX7207" fmla="*/ 470431 w 808720"/>
                  <a:gd name="connsiteY7207" fmla="*/ 6218 h 1047182"/>
                  <a:gd name="connsiteX7208" fmla="*/ 471771 w 808720"/>
                  <a:gd name="connsiteY7208" fmla="*/ 6218 h 1047182"/>
                  <a:gd name="connsiteX7209" fmla="*/ 471195 w 808720"/>
                  <a:gd name="connsiteY7209" fmla="*/ 6290 h 1047182"/>
                  <a:gd name="connsiteX7210" fmla="*/ 468481 w 808720"/>
                  <a:gd name="connsiteY7210" fmla="*/ 6218 h 1047182"/>
                  <a:gd name="connsiteX7211" fmla="*/ 469139 w 808720"/>
                  <a:gd name="connsiteY7211" fmla="*/ 6218 h 1047182"/>
                  <a:gd name="connsiteX7212" fmla="*/ 467138 w 808720"/>
                  <a:gd name="connsiteY7212" fmla="*/ 6456 h 1047182"/>
                  <a:gd name="connsiteX7213" fmla="*/ 467004 w 808720"/>
                  <a:gd name="connsiteY7213" fmla="*/ 6447 h 1047182"/>
                  <a:gd name="connsiteX7214" fmla="*/ 468170 w 808720"/>
                  <a:gd name="connsiteY7214" fmla="*/ 6261 h 1047182"/>
                  <a:gd name="connsiteX7215" fmla="*/ 468262 w 808720"/>
                  <a:gd name="connsiteY7215" fmla="*/ 6218 h 1047182"/>
                  <a:gd name="connsiteX7216" fmla="*/ 468438 w 808720"/>
                  <a:gd name="connsiteY7216" fmla="*/ 6218 h 1047182"/>
                  <a:gd name="connsiteX7217" fmla="*/ 468170 w 808720"/>
                  <a:gd name="connsiteY7217" fmla="*/ 6261 h 1047182"/>
                  <a:gd name="connsiteX7218" fmla="*/ 466874 w 808720"/>
                  <a:gd name="connsiteY7218" fmla="*/ 6439 h 1047182"/>
                  <a:gd name="connsiteX7219" fmla="*/ 466802 w 808720"/>
                  <a:gd name="connsiteY7219" fmla="*/ 6435 h 1047182"/>
                  <a:gd name="connsiteX7220" fmla="*/ 467775 w 808720"/>
                  <a:gd name="connsiteY7220" fmla="*/ 6277 h 1047182"/>
                  <a:gd name="connsiteX7221" fmla="*/ 465713 w 808720"/>
                  <a:gd name="connsiteY7221" fmla="*/ 6218 h 1047182"/>
                  <a:gd name="connsiteX7222" fmla="*/ 468142 w 808720"/>
                  <a:gd name="connsiteY7222" fmla="*/ 6218 h 1047182"/>
                  <a:gd name="connsiteX7223" fmla="*/ 467775 w 808720"/>
                  <a:gd name="connsiteY7223" fmla="*/ 6277 h 1047182"/>
                  <a:gd name="connsiteX7224" fmla="*/ 466592 w 808720"/>
                  <a:gd name="connsiteY7224" fmla="*/ 6421 h 1047182"/>
                  <a:gd name="connsiteX7225" fmla="*/ 464950 w 808720"/>
                  <a:gd name="connsiteY7225" fmla="*/ 6318 h 1047182"/>
                  <a:gd name="connsiteX7226" fmla="*/ 463366 w 808720"/>
                  <a:gd name="connsiteY7226" fmla="*/ 6218 h 1047182"/>
                  <a:gd name="connsiteX7227" fmla="*/ 464992 w 808720"/>
                  <a:gd name="connsiteY7227" fmla="*/ 6218 h 1047182"/>
                  <a:gd name="connsiteX7228" fmla="*/ 464472 w 808720"/>
                  <a:gd name="connsiteY7228" fmla="*/ 6288 h 1047182"/>
                  <a:gd name="connsiteX7229" fmla="*/ 462999 w 808720"/>
                  <a:gd name="connsiteY7229" fmla="*/ 6218 h 1047182"/>
                  <a:gd name="connsiteX7230" fmla="*/ 463290 w 808720"/>
                  <a:gd name="connsiteY7230" fmla="*/ 6218 h 1047182"/>
                  <a:gd name="connsiteX7231" fmla="*/ 462712 w 808720"/>
                  <a:gd name="connsiteY7231" fmla="*/ 6275 h 1047182"/>
                  <a:gd name="connsiteX7232" fmla="*/ 462648 w 808720"/>
                  <a:gd name="connsiteY7232" fmla="*/ 6269 h 1047182"/>
                  <a:gd name="connsiteX7233" fmla="*/ 462706 w 808720"/>
                  <a:gd name="connsiteY7233" fmla="*/ 6218 h 1047182"/>
                  <a:gd name="connsiteX7234" fmla="*/ 462999 w 808720"/>
                  <a:gd name="connsiteY7234" fmla="*/ 6218 h 1047182"/>
                  <a:gd name="connsiteX7235" fmla="*/ 462473 w 808720"/>
                  <a:gd name="connsiteY7235" fmla="*/ 6254 h 1047182"/>
                  <a:gd name="connsiteX7236" fmla="*/ 462406 w 808720"/>
                  <a:gd name="connsiteY7236" fmla="*/ 6248 h 1047182"/>
                  <a:gd name="connsiteX7237" fmla="*/ 461661 w 808720"/>
                  <a:gd name="connsiteY7237" fmla="*/ 6218 h 1047182"/>
                  <a:gd name="connsiteX7238" fmla="*/ 462060 w 808720"/>
                  <a:gd name="connsiteY7238" fmla="*/ 6218 h 1047182"/>
                  <a:gd name="connsiteX7239" fmla="*/ 462406 w 808720"/>
                  <a:gd name="connsiteY7239" fmla="*/ 6248 h 1047182"/>
                  <a:gd name="connsiteX7240" fmla="*/ 462088 w 808720"/>
                  <a:gd name="connsiteY7240" fmla="*/ 6280 h 1047182"/>
                  <a:gd name="connsiteX7241" fmla="*/ 459493 w 808720"/>
                  <a:gd name="connsiteY7241" fmla="*/ 6458 h 1047182"/>
                  <a:gd name="connsiteX7242" fmla="*/ 458612 w 808720"/>
                  <a:gd name="connsiteY7242" fmla="*/ 6218 h 1047182"/>
                  <a:gd name="connsiteX7243" fmla="*/ 456220 w 808720"/>
                  <a:gd name="connsiteY7243" fmla="*/ 6683 h 1047182"/>
                  <a:gd name="connsiteX7244" fmla="*/ 456194 w 808720"/>
                  <a:gd name="connsiteY7244" fmla="*/ 6685 h 1047182"/>
                  <a:gd name="connsiteX7245" fmla="*/ 454213 w 808720"/>
                  <a:gd name="connsiteY7245" fmla="*/ 6566 h 1047182"/>
                  <a:gd name="connsiteX7246" fmla="*/ 455662 w 808720"/>
                  <a:gd name="connsiteY7246" fmla="*/ 6425 h 1047182"/>
                  <a:gd name="connsiteX7247" fmla="*/ 454474 w 808720"/>
                  <a:gd name="connsiteY7247" fmla="*/ 6218 h 1047182"/>
                  <a:gd name="connsiteX7248" fmla="*/ 457804 w 808720"/>
                  <a:gd name="connsiteY7248" fmla="*/ 6218 h 1047182"/>
                  <a:gd name="connsiteX7249" fmla="*/ 455662 w 808720"/>
                  <a:gd name="connsiteY7249" fmla="*/ 6425 h 1047182"/>
                  <a:gd name="connsiteX7250" fmla="*/ 453918 w 808720"/>
                  <a:gd name="connsiteY7250" fmla="*/ 6548 h 1047182"/>
                  <a:gd name="connsiteX7251" fmla="*/ 452410 w 808720"/>
                  <a:gd name="connsiteY7251" fmla="*/ 6457 h 1047182"/>
                  <a:gd name="connsiteX7252" fmla="*/ 449528 w 808720"/>
                  <a:gd name="connsiteY7252" fmla="*/ 6857 h 1047182"/>
                  <a:gd name="connsiteX7253" fmla="*/ 447005 w 808720"/>
                  <a:gd name="connsiteY7253" fmla="*/ 7034 h 1047182"/>
                  <a:gd name="connsiteX7254" fmla="*/ 450645 w 808720"/>
                  <a:gd name="connsiteY7254" fmla="*/ 6549 h 1047182"/>
                  <a:gd name="connsiteX7255" fmla="*/ 463320 w 808720"/>
                  <a:gd name="connsiteY7255" fmla="*/ 6215 h 1047182"/>
                  <a:gd name="connsiteX7256" fmla="*/ 463366 w 808720"/>
                  <a:gd name="connsiteY7256" fmla="*/ 6218 h 1047182"/>
                  <a:gd name="connsiteX7257" fmla="*/ 463290 w 808720"/>
                  <a:gd name="connsiteY7257" fmla="*/ 6218 h 1047182"/>
                  <a:gd name="connsiteX7258" fmla="*/ 523430 w 808720"/>
                  <a:gd name="connsiteY7258" fmla="*/ 6194 h 1047182"/>
                  <a:gd name="connsiteX7259" fmla="*/ 524407 w 808720"/>
                  <a:gd name="connsiteY7259" fmla="*/ 6218 h 1047182"/>
                  <a:gd name="connsiteX7260" fmla="*/ 524351 w 808720"/>
                  <a:gd name="connsiteY7260" fmla="*/ 6257 h 1047182"/>
                  <a:gd name="connsiteX7261" fmla="*/ 523550 w 808720"/>
                  <a:gd name="connsiteY7261" fmla="*/ 6270 h 1047182"/>
                  <a:gd name="connsiteX7262" fmla="*/ 523521 w 808720"/>
                  <a:gd name="connsiteY7262" fmla="*/ 6252 h 1047182"/>
                  <a:gd name="connsiteX7263" fmla="*/ 521180 w 808720"/>
                  <a:gd name="connsiteY7263" fmla="*/ 6193 h 1047182"/>
                  <a:gd name="connsiteX7264" fmla="*/ 521527 w 808720"/>
                  <a:gd name="connsiteY7264" fmla="*/ 6201 h 1047182"/>
                  <a:gd name="connsiteX7265" fmla="*/ 521324 w 808720"/>
                  <a:gd name="connsiteY7265" fmla="*/ 6277 h 1047182"/>
                  <a:gd name="connsiteX7266" fmla="*/ 520897 w 808720"/>
                  <a:gd name="connsiteY7266" fmla="*/ 6306 h 1047182"/>
                  <a:gd name="connsiteX7267" fmla="*/ 521657 w 808720"/>
                  <a:gd name="connsiteY7267" fmla="*/ 6152 h 1047182"/>
                  <a:gd name="connsiteX7268" fmla="*/ 522311 w 808720"/>
                  <a:gd name="connsiteY7268" fmla="*/ 6168 h 1047182"/>
                  <a:gd name="connsiteX7269" fmla="*/ 522585 w 808720"/>
                  <a:gd name="connsiteY7269" fmla="*/ 6287 h 1047182"/>
                  <a:gd name="connsiteX7270" fmla="*/ 522372 w 808720"/>
                  <a:gd name="connsiteY7270" fmla="*/ 6291 h 1047182"/>
                  <a:gd name="connsiteX7271" fmla="*/ 522214 w 808720"/>
                  <a:gd name="connsiteY7271" fmla="*/ 6218 h 1047182"/>
                  <a:gd name="connsiteX7272" fmla="*/ 521527 w 808720"/>
                  <a:gd name="connsiteY7272" fmla="*/ 6201 h 1047182"/>
                  <a:gd name="connsiteX7273" fmla="*/ 469710 w 808720"/>
                  <a:gd name="connsiteY7273" fmla="*/ 6150 h 1047182"/>
                  <a:gd name="connsiteX7274" fmla="*/ 470431 w 808720"/>
                  <a:gd name="connsiteY7274" fmla="*/ 6218 h 1047182"/>
                  <a:gd name="connsiteX7275" fmla="*/ 469139 w 808720"/>
                  <a:gd name="connsiteY7275" fmla="*/ 6218 h 1047182"/>
                  <a:gd name="connsiteX7276" fmla="*/ 462279 w 808720"/>
                  <a:gd name="connsiteY7276" fmla="*/ 6149 h 1047182"/>
                  <a:gd name="connsiteX7277" fmla="*/ 462959 w 808720"/>
                  <a:gd name="connsiteY7277" fmla="*/ 6192 h 1047182"/>
                  <a:gd name="connsiteX7278" fmla="*/ 462706 w 808720"/>
                  <a:gd name="connsiteY7278" fmla="*/ 6218 h 1047182"/>
                  <a:gd name="connsiteX7279" fmla="*/ 462060 w 808720"/>
                  <a:gd name="connsiteY7279" fmla="*/ 6218 h 1047182"/>
                  <a:gd name="connsiteX7280" fmla="*/ 461837 w 808720"/>
                  <a:gd name="connsiteY7280" fmla="*/ 6198 h 1047182"/>
                  <a:gd name="connsiteX7281" fmla="*/ 514652 w 808720"/>
                  <a:gd name="connsiteY7281" fmla="*/ 6134 h 1047182"/>
                  <a:gd name="connsiteX7282" fmla="*/ 517827 w 808720"/>
                  <a:gd name="connsiteY7282" fmla="*/ 6218 h 1047182"/>
                  <a:gd name="connsiteX7283" fmla="*/ 517297 w 808720"/>
                  <a:gd name="connsiteY7283" fmla="*/ 6378 h 1047182"/>
                  <a:gd name="connsiteX7284" fmla="*/ 515834 w 808720"/>
                  <a:gd name="connsiteY7284" fmla="*/ 6404 h 1047182"/>
                  <a:gd name="connsiteX7285" fmla="*/ 508757 w 808720"/>
                  <a:gd name="connsiteY7285" fmla="*/ 6118 h 1047182"/>
                  <a:gd name="connsiteX7286" fmla="*/ 508929 w 808720"/>
                  <a:gd name="connsiteY7286" fmla="*/ 6153 h 1047182"/>
                  <a:gd name="connsiteX7287" fmla="*/ 510222 w 808720"/>
                  <a:gd name="connsiteY7287" fmla="*/ 6416 h 1047182"/>
                  <a:gd name="connsiteX7288" fmla="*/ 509490 w 808720"/>
                  <a:gd name="connsiteY7288" fmla="*/ 6392 h 1047182"/>
                  <a:gd name="connsiteX7289" fmla="*/ 509041 w 808720"/>
                  <a:gd name="connsiteY7289" fmla="*/ 6224 h 1047182"/>
                  <a:gd name="connsiteX7290" fmla="*/ 509054 w 808720"/>
                  <a:gd name="connsiteY7290" fmla="*/ 6218 h 1047182"/>
                  <a:gd name="connsiteX7291" fmla="*/ 509032 w 808720"/>
                  <a:gd name="connsiteY7291" fmla="*/ 6220 h 1047182"/>
                  <a:gd name="connsiteX7292" fmla="*/ 508868 w 808720"/>
                  <a:gd name="connsiteY7292" fmla="*/ 6159 h 1047182"/>
                  <a:gd name="connsiteX7293" fmla="*/ 469208 w 808720"/>
                  <a:gd name="connsiteY7293" fmla="*/ 6102 h 1047182"/>
                  <a:gd name="connsiteX7294" fmla="*/ 469272 w 808720"/>
                  <a:gd name="connsiteY7294" fmla="*/ 6108 h 1047182"/>
                  <a:gd name="connsiteX7295" fmla="*/ 468481 w 808720"/>
                  <a:gd name="connsiteY7295" fmla="*/ 6218 h 1047182"/>
                  <a:gd name="connsiteX7296" fmla="*/ 468438 w 808720"/>
                  <a:gd name="connsiteY7296" fmla="*/ 6218 h 1047182"/>
                  <a:gd name="connsiteX7297" fmla="*/ 468996 w 808720"/>
                  <a:gd name="connsiteY7297" fmla="*/ 6128 h 1047182"/>
                  <a:gd name="connsiteX7298" fmla="*/ 468984 w 808720"/>
                  <a:gd name="connsiteY7298" fmla="*/ 6081 h 1047182"/>
                  <a:gd name="connsiteX7299" fmla="*/ 469176 w 808720"/>
                  <a:gd name="connsiteY7299" fmla="*/ 6099 h 1047182"/>
                  <a:gd name="connsiteX7300" fmla="*/ 468996 w 808720"/>
                  <a:gd name="connsiteY7300" fmla="*/ 6128 h 1047182"/>
                  <a:gd name="connsiteX7301" fmla="*/ 468262 w 808720"/>
                  <a:gd name="connsiteY7301" fmla="*/ 6218 h 1047182"/>
                  <a:gd name="connsiteX7302" fmla="*/ 468142 w 808720"/>
                  <a:gd name="connsiteY7302" fmla="*/ 6218 h 1047182"/>
                  <a:gd name="connsiteX7303" fmla="*/ 494811 w 808720"/>
                  <a:gd name="connsiteY7303" fmla="*/ 6071 h 1047182"/>
                  <a:gd name="connsiteX7304" fmla="*/ 496524 w 808720"/>
                  <a:gd name="connsiteY7304" fmla="*/ 6218 h 1047182"/>
                  <a:gd name="connsiteX7305" fmla="*/ 493572 w 808720"/>
                  <a:gd name="connsiteY7305" fmla="*/ 6218 h 1047182"/>
                  <a:gd name="connsiteX7306" fmla="*/ 512028 w 808720"/>
                  <a:gd name="connsiteY7306" fmla="*/ 6064 h 1047182"/>
                  <a:gd name="connsiteX7307" fmla="*/ 513968 w 808720"/>
                  <a:gd name="connsiteY7307" fmla="*/ 6115 h 1047182"/>
                  <a:gd name="connsiteX7308" fmla="*/ 515317 w 808720"/>
                  <a:gd name="connsiteY7308" fmla="*/ 6412 h 1047182"/>
                  <a:gd name="connsiteX7309" fmla="*/ 513663 w 808720"/>
                  <a:gd name="connsiteY7309" fmla="*/ 6441 h 1047182"/>
                  <a:gd name="connsiteX7310" fmla="*/ 508578 w 808720"/>
                  <a:gd name="connsiteY7310" fmla="*/ 6051 h 1047182"/>
                  <a:gd name="connsiteX7311" fmla="*/ 508757 w 808720"/>
                  <a:gd name="connsiteY7311" fmla="*/ 6118 h 1047182"/>
                  <a:gd name="connsiteX7312" fmla="*/ 508475 w 808720"/>
                  <a:gd name="connsiteY7312" fmla="*/ 6060 h 1047182"/>
                  <a:gd name="connsiteX7313" fmla="*/ 459823 w 808720"/>
                  <a:gd name="connsiteY7313" fmla="*/ 6022 h 1047182"/>
                  <a:gd name="connsiteX7314" fmla="*/ 461837 w 808720"/>
                  <a:gd name="connsiteY7314" fmla="*/ 6198 h 1047182"/>
                  <a:gd name="connsiteX7315" fmla="*/ 461661 w 808720"/>
                  <a:gd name="connsiteY7315" fmla="*/ 6218 h 1047182"/>
                  <a:gd name="connsiteX7316" fmla="*/ 458612 w 808720"/>
                  <a:gd name="connsiteY7316" fmla="*/ 6218 h 1047182"/>
                  <a:gd name="connsiteX7317" fmla="*/ 457804 w 808720"/>
                  <a:gd name="connsiteY7317" fmla="*/ 6218 h 1047182"/>
                  <a:gd name="connsiteX7318" fmla="*/ 513462 w 808720"/>
                  <a:gd name="connsiteY7318" fmla="*/ 6004 h 1047182"/>
                  <a:gd name="connsiteX7319" fmla="*/ 514160 w 808720"/>
                  <a:gd name="connsiteY7319" fmla="*/ 6021 h 1047182"/>
                  <a:gd name="connsiteX7320" fmla="*/ 514652 w 808720"/>
                  <a:gd name="connsiteY7320" fmla="*/ 6134 h 1047182"/>
                  <a:gd name="connsiteX7321" fmla="*/ 513968 w 808720"/>
                  <a:gd name="connsiteY7321" fmla="*/ 6115 h 1047182"/>
                  <a:gd name="connsiteX7322" fmla="*/ 513928 w 808720"/>
                  <a:gd name="connsiteY7322" fmla="*/ 5968 h 1047182"/>
                  <a:gd name="connsiteX7323" fmla="*/ 521301 w 808720"/>
                  <a:gd name="connsiteY7323" fmla="*/ 6144 h 1047182"/>
                  <a:gd name="connsiteX7324" fmla="*/ 521180 w 808720"/>
                  <a:gd name="connsiteY7324" fmla="*/ 6193 h 1047182"/>
                  <a:gd name="connsiteX7325" fmla="*/ 514160 w 808720"/>
                  <a:gd name="connsiteY7325" fmla="*/ 6021 h 1047182"/>
                  <a:gd name="connsiteX7326" fmla="*/ 508354 w 808720"/>
                  <a:gd name="connsiteY7326" fmla="*/ 5967 h 1047182"/>
                  <a:gd name="connsiteX7327" fmla="*/ 509223 w 808720"/>
                  <a:gd name="connsiteY7327" fmla="*/ 5990 h 1047182"/>
                  <a:gd name="connsiteX7328" fmla="*/ 508578 w 808720"/>
                  <a:gd name="connsiteY7328" fmla="*/ 6051 h 1047182"/>
                  <a:gd name="connsiteX7329" fmla="*/ 521798 w 808720"/>
                  <a:gd name="connsiteY7329" fmla="*/ 5945 h 1047182"/>
                  <a:gd name="connsiteX7330" fmla="*/ 521989 w 808720"/>
                  <a:gd name="connsiteY7330" fmla="*/ 6028 h 1047182"/>
                  <a:gd name="connsiteX7331" fmla="*/ 521657 w 808720"/>
                  <a:gd name="connsiteY7331" fmla="*/ 6152 h 1047182"/>
                  <a:gd name="connsiteX7332" fmla="*/ 521301 w 808720"/>
                  <a:gd name="connsiteY7332" fmla="*/ 6144 h 1047182"/>
                  <a:gd name="connsiteX7333" fmla="*/ 509972 w 808720"/>
                  <a:gd name="connsiteY7333" fmla="*/ 5919 h 1047182"/>
                  <a:gd name="connsiteX7334" fmla="*/ 510897 w 808720"/>
                  <a:gd name="connsiteY7334" fmla="*/ 5942 h 1047182"/>
                  <a:gd name="connsiteX7335" fmla="*/ 511568 w 808720"/>
                  <a:gd name="connsiteY7335" fmla="*/ 5958 h 1047182"/>
                  <a:gd name="connsiteX7336" fmla="*/ 512028 w 808720"/>
                  <a:gd name="connsiteY7336" fmla="*/ 6064 h 1047182"/>
                  <a:gd name="connsiteX7337" fmla="*/ 510205 w 808720"/>
                  <a:gd name="connsiteY7337" fmla="*/ 6016 h 1047182"/>
                  <a:gd name="connsiteX7338" fmla="*/ 509223 w 808720"/>
                  <a:gd name="connsiteY7338" fmla="*/ 5990 h 1047182"/>
                  <a:gd name="connsiteX7339" fmla="*/ 467236 w 808720"/>
                  <a:gd name="connsiteY7339" fmla="*/ 5917 h 1047182"/>
                  <a:gd name="connsiteX7340" fmla="*/ 467685 w 808720"/>
                  <a:gd name="connsiteY7340" fmla="*/ 5959 h 1047182"/>
                  <a:gd name="connsiteX7341" fmla="*/ 465713 w 808720"/>
                  <a:gd name="connsiteY7341" fmla="*/ 6218 h 1047182"/>
                  <a:gd name="connsiteX7342" fmla="*/ 464992 w 808720"/>
                  <a:gd name="connsiteY7342" fmla="*/ 6218 h 1047182"/>
                  <a:gd name="connsiteX7343" fmla="*/ 511345 w 808720"/>
                  <a:gd name="connsiteY7343" fmla="*/ 5907 h 1047182"/>
                  <a:gd name="connsiteX7344" fmla="*/ 513222 w 808720"/>
                  <a:gd name="connsiteY7344" fmla="*/ 5951 h 1047182"/>
                  <a:gd name="connsiteX7345" fmla="*/ 513462 w 808720"/>
                  <a:gd name="connsiteY7345" fmla="*/ 6004 h 1047182"/>
                  <a:gd name="connsiteX7346" fmla="*/ 511568 w 808720"/>
                  <a:gd name="connsiteY7346" fmla="*/ 5958 h 1047182"/>
                  <a:gd name="connsiteX7347" fmla="*/ 507484 w 808720"/>
                  <a:gd name="connsiteY7347" fmla="*/ 5858 h 1047182"/>
                  <a:gd name="connsiteX7348" fmla="*/ 508105 w 808720"/>
                  <a:gd name="connsiteY7348" fmla="*/ 5874 h 1047182"/>
                  <a:gd name="connsiteX7349" fmla="*/ 508354 w 808720"/>
                  <a:gd name="connsiteY7349" fmla="*/ 5967 h 1047182"/>
                  <a:gd name="connsiteX7350" fmla="*/ 507965 w 808720"/>
                  <a:gd name="connsiteY7350" fmla="*/ 5956 h 1047182"/>
                  <a:gd name="connsiteX7351" fmla="*/ 504109 w 808720"/>
                  <a:gd name="connsiteY7351" fmla="*/ 5854 h 1047182"/>
                  <a:gd name="connsiteX7352" fmla="*/ 507965 w 808720"/>
                  <a:gd name="connsiteY7352" fmla="*/ 5956 h 1047182"/>
                  <a:gd name="connsiteX7353" fmla="*/ 508475 w 808720"/>
                  <a:gd name="connsiteY7353" fmla="*/ 6060 h 1047182"/>
                  <a:gd name="connsiteX7354" fmla="*/ 506630 w 808720"/>
                  <a:gd name="connsiteY7354" fmla="*/ 6234 h 1047182"/>
                  <a:gd name="connsiteX7355" fmla="*/ 506150 w 808720"/>
                  <a:gd name="connsiteY7355" fmla="*/ 6182 h 1047182"/>
                  <a:gd name="connsiteX7356" fmla="*/ 466428 w 808720"/>
                  <a:gd name="connsiteY7356" fmla="*/ 5840 h 1047182"/>
                  <a:gd name="connsiteX7357" fmla="*/ 466778 w 808720"/>
                  <a:gd name="connsiteY7357" fmla="*/ 5873 h 1047182"/>
                  <a:gd name="connsiteX7358" fmla="*/ 463320 w 808720"/>
                  <a:gd name="connsiteY7358" fmla="*/ 6215 h 1047182"/>
                  <a:gd name="connsiteX7359" fmla="*/ 462959 w 808720"/>
                  <a:gd name="connsiteY7359" fmla="*/ 6192 h 1047182"/>
                  <a:gd name="connsiteX7360" fmla="*/ 507980 w 808720"/>
                  <a:gd name="connsiteY7360" fmla="*/ 5827 h 1047182"/>
                  <a:gd name="connsiteX7361" fmla="*/ 510354 w 808720"/>
                  <a:gd name="connsiteY7361" fmla="*/ 5883 h 1047182"/>
                  <a:gd name="connsiteX7362" fmla="*/ 509972 w 808720"/>
                  <a:gd name="connsiteY7362" fmla="*/ 5919 h 1047182"/>
                  <a:gd name="connsiteX7363" fmla="*/ 508105 w 808720"/>
                  <a:gd name="connsiteY7363" fmla="*/ 5874 h 1047182"/>
                  <a:gd name="connsiteX7364" fmla="*/ 510984 w 808720"/>
                  <a:gd name="connsiteY7364" fmla="*/ 5824 h 1047182"/>
                  <a:gd name="connsiteX7365" fmla="*/ 511306 w 808720"/>
                  <a:gd name="connsiteY7365" fmla="*/ 5898 h 1047182"/>
                  <a:gd name="connsiteX7366" fmla="*/ 511345 w 808720"/>
                  <a:gd name="connsiteY7366" fmla="*/ 5907 h 1047182"/>
                  <a:gd name="connsiteX7367" fmla="*/ 511245 w 808720"/>
                  <a:gd name="connsiteY7367" fmla="*/ 5904 h 1047182"/>
                  <a:gd name="connsiteX7368" fmla="*/ 510354 w 808720"/>
                  <a:gd name="connsiteY7368" fmla="*/ 5883 h 1047182"/>
                  <a:gd name="connsiteX7369" fmla="*/ 522731 w 808720"/>
                  <a:gd name="connsiteY7369" fmla="*/ 5749 h 1047182"/>
                  <a:gd name="connsiteX7370" fmla="*/ 523430 w 808720"/>
                  <a:gd name="connsiteY7370" fmla="*/ 6194 h 1047182"/>
                  <a:gd name="connsiteX7371" fmla="*/ 522311 w 808720"/>
                  <a:gd name="connsiteY7371" fmla="*/ 6168 h 1047182"/>
                  <a:gd name="connsiteX7372" fmla="*/ 521989 w 808720"/>
                  <a:gd name="connsiteY7372" fmla="*/ 6028 h 1047182"/>
                  <a:gd name="connsiteX7373" fmla="*/ 501938 w 808720"/>
                  <a:gd name="connsiteY7373" fmla="*/ 5723 h 1047182"/>
                  <a:gd name="connsiteX7374" fmla="*/ 503536 w 808720"/>
                  <a:gd name="connsiteY7374" fmla="*/ 5762 h 1047182"/>
                  <a:gd name="connsiteX7375" fmla="*/ 504109 w 808720"/>
                  <a:gd name="connsiteY7375" fmla="*/ 5854 h 1047182"/>
                  <a:gd name="connsiteX7376" fmla="*/ 502830 w 808720"/>
                  <a:gd name="connsiteY7376" fmla="*/ 5820 h 1047182"/>
                  <a:gd name="connsiteX7377" fmla="*/ 503234 w 808720"/>
                  <a:gd name="connsiteY7377" fmla="*/ 5714 h 1047182"/>
                  <a:gd name="connsiteX7378" fmla="*/ 507241 w 808720"/>
                  <a:gd name="connsiteY7378" fmla="*/ 5809 h 1047182"/>
                  <a:gd name="connsiteX7379" fmla="*/ 507484 w 808720"/>
                  <a:gd name="connsiteY7379" fmla="*/ 5858 h 1047182"/>
                  <a:gd name="connsiteX7380" fmla="*/ 503536 w 808720"/>
                  <a:gd name="connsiteY7380" fmla="*/ 5762 h 1047182"/>
                  <a:gd name="connsiteX7381" fmla="*/ 512618 w 808720"/>
                  <a:gd name="connsiteY7381" fmla="*/ 5669 h 1047182"/>
                  <a:gd name="connsiteX7382" fmla="*/ 512880 w 808720"/>
                  <a:gd name="connsiteY7382" fmla="*/ 5729 h 1047182"/>
                  <a:gd name="connsiteX7383" fmla="*/ 513928 w 808720"/>
                  <a:gd name="connsiteY7383" fmla="*/ 5968 h 1047182"/>
                  <a:gd name="connsiteX7384" fmla="*/ 513222 w 808720"/>
                  <a:gd name="connsiteY7384" fmla="*/ 5951 h 1047182"/>
                  <a:gd name="connsiteX7385" fmla="*/ 512430 w 808720"/>
                  <a:gd name="connsiteY7385" fmla="*/ 5777 h 1047182"/>
                  <a:gd name="connsiteX7386" fmla="*/ 512143 w 808720"/>
                  <a:gd name="connsiteY7386" fmla="*/ 5714 h 1047182"/>
                  <a:gd name="connsiteX7387" fmla="*/ 469729 w 808720"/>
                  <a:gd name="connsiteY7387" fmla="*/ 5582 h 1047182"/>
                  <a:gd name="connsiteX7388" fmla="*/ 467236 w 808720"/>
                  <a:gd name="connsiteY7388" fmla="*/ 5917 h 1047182"/>
                  <a:gd name="connsiteX7389" fmla="*/ 466778 w 808720"/>
                  <a:gd name="connsiteY7389" fmla="*/ 5873 h 1047182"/>
                  <a:gd name="connsiteX7390" fmla="*/ 454226 w 808720"/>
                  <a:gd name="connsiteY7390" fmla="*/ 5532 h 1047182"/>
                  <a:gd name="connsiteX7391" fmla="*/ 458288 w 808720"/>
                  <a:gd name="connsiteY7391" fmla="*/ 5888 h 1047182"/>
                  <a:gd name="connsiteX7392" fmla="*/ 454474 w 808720"/>
                  <a:gd name="connsiteY7392" fmla="*/ 6218 h 1047182"/>
                  <a:gd name="connsiteX7393" fmla="*/ 453130 w 808720"/>
                  <a:gd name="connsiteY7393" fmla="*/ 6218 h 1047182"/>
                  <a:gd name="connsiteX7394" fmla="*/ 450645 w 808720"/>
                  <a:gd name="connsiteY7394" fmla="*/ 6549 h 1047182"/>
                  <a:gd name="connsiteX7395" fmla="*/ 440361 w 808720"/>
                  <a:gd name="connsiteY7395" fmla="*/ 7439 h 1047182"/>
                  <a:gd name="connsiteX7396" fmla="*/ 462793 w 808720"/>
                  <a:gd name="connsiteY7396" fmla="*/ 5498 h 1047182"/>
                  <a:gd name="connsiteX7397" fmla="*/ 464028 w 808720"/>
                  <a:gd name="connsiteY7397" fmla="*/ 5614 h 1047182"/>
                  <a:gd name="connsiteX7398" fmla="*/ 459823 w 808720"/>
                  <a:gd name="connsiteY7398" fmla="*/ 6022 h 1047182"/>
                  <a:gd name="connsiteX7399" fmla="*/ 458288 w 808720"/>
                  <a:gd name="connsiteY7399" fmla="*/ 5888 h 1047182"/>
                  <a:gd name="connsiteX7400" fmla="*/ 486972 w 808720"/>
                  <a:gd name="connsiteY7400" fmla="*/ 5400 h 1047182"/>
                  <a:gd name="connsiteX7401" fmla="*/ 502830 w 808720"/>
                  <a:gd name="connsiteY7401" fmla="*/ 5820 h 1047182"/>
                  <a:gd name="connsiteX7402" fmla="*/ 506150 w 808720"/>
                  <a:gd name="connsiteY7402" fmla="*/ 6182 h 1047182"/>
                  <a:gd name="connsiteX7403" fmla="*/ 506533 w 808720"/>
                  <a:gd name="connsiteY7403" fmla="*/ 6244 h 1047182"/>
                  <a:gd name="connsiteX7404" fmla="*/ 506135 w 808720"/>
                  <a:gd name="connsiteY7404" fmla="*/ 6281 h 1047182"/>
                  <a:gd name="connsiteX7405" fmla="*/ 504630 w 808720"/>
                  <a:gd name="connsiteY7405" fmla="*/ 6232 h 1047182"/>
                  <a:gd name="connsiteX7406" fmla="*/ 504668 w 808720"/>
                  <a:gd name="connsiteY7406" fmla="*/ 6218 h 1047182"/>
                  <a:gd name="connsiteX7407" fmla="*/ 504353 w 808720"/>
                  <a:gd name="connsiteY7407" fmla="*/ 6222 h 1047182"/>
                  <a:gd name="connsiteX7408" fmla="*/ 495896 w 808720"/>
                  <a:gd name="connsiteY7408" fmla="*/ 5943 h 1047182"/>
                  <a:gd name="connsiteX7409" fmla="*/ 494811 w 808720"/>
                  <a:gd name="connsiteY7409" fmla="*/ 6071 h 1047182"/>
                  <a:gd name="connsiteX7410" fmla="*/ 486986 w 808720"/>
                  <a:gd name="connsiteY7410" fmla="*/ 5404 h 1047182"/>
                  <a:gd name="connsiteX7411" fmla="*/ 485440 w 808720"/>
                  <a:gd name="connsiteY7411" fmla="*/ 5360 h 1047182"/>
                  <a:gd name="connsiteX7412" fmla="*/ 486937 w 808720"/>
                  <a:gd name="connsiteY7412" fmla="*/ 5399 h 1047182"/>
                  <a:gd name="connsiteX7413" fmla="*/ 486986 w 808720"/>
                  <a:gd name="connsiteY7413" fmla="*/ 5404 h 1047182"/>
                  <a:gd name="connsiteX7414" fmla="*/ 490441 w 808720"/>
                  <a:gd name="connsiteY7414" fmla="*/ 6218 h 1047182"/>
                  <a:gd name="connsiteX7415" fmla="*/ 480544 w 808720"/>
                  <a:gd name="connsiteY7415" fmla="*/ 6218 h 1047182"/>
                  <a:gd name="connsiteX7416" fmla="*/ 486247 w 808720"/>
                  <a:gd name="connsiteY7416" fmla="*/ 5340 h 1047182"/>
                  <a:gd name="connsiteX7417" fmla="*/ 486773 w 808720"/>
                  <a:gd name="connsiteY7417" fmla="*/ 5354 h 1047182"/>
                  <a:gd name="connsiteX7418" fmla="*/ 486972 w 808720"/>
                  <a:gd name="connsiteY7418" fmla="*/ 5400 h 1047182"/>
                  <a:gd name="connsiteX7419" fmla="*/ 486937 w 808720"/>
                  <a:gd name="connsiteY7419" fmla="*/ 5399 h 1047182"/>
                  <a:gd name="connsiteX7420" fmla="*/ 486623 w 808720"/>
                  <a:gd name="connsiteY7420" fmla="*/ 5318 h 1047182"/>
                  <a:gd name="connsiteX7421" fmla="*/ 501463 w 808720"/>
                  <a:gd name="connsiteY7421" fmla="*/ 5671 h 1047182"/>
                  <a:gd name="connsiteX7422" fmla="*/ 501938 w 808720"/>
                  <a:gd name="connsiteY7422" fmla="*/ 5723 h 1047182"/>
                  <a:gd name="connsiteX7423" fmla="*/ 486773 w 808720"/>
                  <a:gd name="connsiteY7423" fmla="*/ 5354 h 1047182"/>
                  <a:gd name="connsiteX7424" fmla="*/ 484952 w 808720"/>
                  <a:gd name="connsiteY7424" fmla="*/ 5309 h 1047182"/>
                  <a:gd name="connsiteX7425" fmla="*/ 485635 w 808720"/>
                  <a:gd name="connsiteY7425" fmla="*/ 5326 h 1047182"/>
                  <a:gd name="connsiteX7426" fmla="*/ 485440 w 808720"/>
                  <a:gd name="connsiteY7426" fmla="*/ 5360 h 1047182"/>
                  <a:gd name="connsiteX7427" fmla="*/ 484789 w 808720"/>
                  <a:gd name="connsiteY7427" fmla="*/ 5342 h 1047182"/>
                  <a:gd name="connsiteX7428" fmla="*/ 485778 w 808720"/>
                  <a:gd name="connsiteY7428" fmla="*/ 5300 h 1047182"/>
                  <a:gd name="connsiteX7429" fmla="*/ 486247 w 808720"/>
                  <a:gd name="connsiteY7429" fmla="*/ 5340 h 1047182"/>
                  <a:gd name="connsiteX7430" fmla="*/ 485635 w 808720"/>
                  <a:gd name="connsiteY7430" fmla="*/ 5326 h 1047182"/>
                  <a:gd name="connsiteX7431" fmla="*/ 485738 w 808720"/>
                  <a:gd name="connsiteY7431" fmla="*/ 5297 h 1047182"/>
                  <a:gd name="connsiteX7432" fmla="*/ 485790 w 808720"/>
                  <a:gd name="connsiteY7432" fmla="*/ 5298 h 1047182"/>
                  <a:gd name="connsiteX7433" fmla="*/ 485778 w 808720"/>
                  <a:gd name="connsiteY7433" fmla="*/ 5300 h 1047182"/>
                  <a:gd name="connsiteX7434" fmla="*/ 485223 w 808720"/>
                  <a:gd name="connsiteY7434" fmla="*/ 5253 h 1047182"/>
                  <a:gd name="connsiteX7435" fmla="*/ 485738 w 808720"/>
                  <a:gd name="connsiteY7435" fmla="*/ 5297 h 1047182"/>
                  <a:gd name="connsiteX7436" fmla="*/ 485085 w 808720"/>
                  <a:gd name="connsiteY7436" fmla="*/ 5281 h 1047182"/>
                  <a:gd name="connsiteX7437" fmla="*/ 480890 w 808720"/>
                  <a:gd name="connsiteY7437" fmla="*/ 5239 h 1047182"/>
                  <a:gd name="connsiteX7438" fmla="*/ 484789 w 808720"/>
                  <a:gd name="connsiteY7438" fmla="*/ 5342 h 1047182"/>
                  <a:gd name="connsiteX7439" fmla="*/ 480544 w 808720"/>
                  <a:gd name="connsiteY7439" fmla="*/ 6218 h 1047182"/>
                  <a:gd name="connsiteX7440" fmla="*/ 471771 w 808720"/>
                  <a:gd name="connsiteY7440" fmla="*/ 6218 h 1047182"/>
                  <a:gd name="connsiteX7441" fmla="*/ 478351 w 808720"/>
                  <a:gd name="connsiteY7441" fmla="*/ 5395 h 1047182"/>
                  <a:gd name="connsiteX7442" fmla="*/ 486220 w 808720"/>
                  <a:gd name="connsiteY7442" fmla="*/ 5223 h 1047182"/>
                  <a:gd name="connsiteX7443" fmla="*/ 486623 w 808720"/>
                  <a:gd name="connsiteY7443" fmla="*/ 5318 h 1047182"/>
                  <a:gd name="connsiteX7444" fmla="*/ 485790 w 808720"/>
                  <a:gd name="connsiteY7444" fmla="*/ 5298 h 1047182"/>
                  <a:gd name="connsiteX7445" fmla="*/ 481565 w 808720"/>
                  <a:gd name="connsiteY7445" fmla="*/ 5198 h 1047182"/>
                  <a:gd name="connsiteX7446" fmla="*/ 485085 w 808720"/>
                  <a:gd name="connsiteY7446" fmla="*/ 5281 h 1047182"/>
                  <a:gd name="connsiteX7447" fmla="*/ 484952 w 808720"/>
                  <a:gd name="connsiteY7447" fmla="*/ 5309 h 1047182"/>
                  <a:gd name="connsiteX7448" fmla="*/ 481231 w 808720"/>
                  <a:gd name="connsiteY7448" fmla="*/ 5218 h 1047182"/>
                  <a:gd name="connsiteX7449" fmla="*/ 478164 w 808720"/>
                  <a:gd name="connsiteY7449" fmla="*/ 5143 h 1047182"/>
                  <a:gd name="connsiteX7450" fmla="*/ 481231 w 808720"/>
                  <a:gd name="connsiteY7450" fmla="*/ 5218 h 1047182"/>
                  <a:gd name="connsiteX7451" fmla="*/ 480890 w 808720"/>
                  <a:gd name="connsiteY7451" fmla="*/ 5239 h 1047182"/>
                  <a:gd name="connsiteX7452" fmla="*/ 478002 w 808720"/>
                  <a:gd name="connsiteY7452" fmla="*/ 5163 h 1047182"/>
                  <a:gd name="connsiteX7453" fmla="*/ 477108 w 808720"/>
                  <a:gd name="connsiteY7453" fmla="*/ 5139 h 1047182"/>
                  <a:gd name="connsiteX7454" fmla="*/ 478002 w 808720"/>
                  <a:gd name="connsiteY7454" fmla="*/ 5163 h 1047182"/>
                  <a:gd name="connsiteX7455" fmla="*/ 469710 w 808720"/>
                  <a:gd name="connsiteY7455" fmla="*/ 6150 h 1047182"/>
                  <a:gd name="connsiteX7456" fmla="*/ 469272 w 808720"/>
                  <a:gd name="connsiteY7456" fmla="*/ 6108 h 1047182"/>
                  <a:gd name="connsiteX7457" fmla="*/ 470149 w 808720"/>
                  <a:gd name="connsiteY7457" fmla="*/ 5988 h 1047182"/>
                  <a:gd name="connsiteX7458" fmla="*/ 524021 w 808720"/>
                  <a:gd name="connsiteY7458" fmla="*/ 5056 h 1047182"/>
                  <a:gd name="connsiteX7459" fmla="*/ 524216 w 808720"/>
                  <a:gd name="connsiteY7459" fmla="*/ 5193 h 1047182"/>
                  <a:gd name="connsiteX7460" fmla="*/ 522731 w 808720"/>
                  <a:gd name="connsiteY7460" fmla="*/ 5749 h 1047182"/>
                  <a:gd name="connsiteX7461" fmla="*/ 522560 w 808720"/>
                  <a:gd name="connsiteY7461" fmla="*/ 5640 h 1047182"/>
                  <a:gd name="connsiteX7462" fmla="*/ 473718 w 808720"/>
                  <a:gd name="connsiteY7462" fmla="*/ 5047 h 1047182"/>
                  <a:gd name="connsiteX7463" fmla="*/ 472060 w 808720"/>
                  <a:gd name="connsiteY7463" fmla="*/ 5270 h 1047182"/>
                  <a:gd name="connsiteX7464" fmla="*/ 466428 w 808720"/>
                  <a:gd name="connsiteY7464" fmla="*/ 5840 h 1047182"/>
                  <a:gd name="connsiteX7465" fmla="*/ 464028 w 808720"/>
                  <a:gd name="connsiteY7465" fmla="*/ 5614 h 1047182"/>
                  <a:gd name="connsiteX7466" fmla="*/ 466288 w 808720"/>
                  <a:gd name="connsiteY7466" fmla="*/ 5395 h 1047182"/>
                  <a:gd name="connsiteX7467" fmla="*/ 475703 w 808720"/>
                  <a:gd name="connsiteY7467" fmla="*/ 4993 h 1047182"/>
                  <a:gd name="connsiteX7468" fmla="*/ 468984 w 808720"/>
                  <a:gd name="connsiteY7468" fmla="*/ 6081 h 1047182"/>
                  <a:gd name="connsiteX7469" fmla="*/ 467685 w 808720"/>
                  <a:gd name="connsiteY7469" fmla="*/ 5959 h 1047182"/>
                  <a:gd name="connsiteX7470" fmla="*/ 473054 w 808720"/>
                  <a:gd name="connsiteY7470" fmla="*/ 5254 h 1047182"/>
                  <a:gd name="connsiteX7471" fmla="*/ 524773 w 808720"/>
                  <a:gd name="connsiteY7471" fmla="*/ 4983 h 1047182"/>
                  <a:gd name="connsiteX7472" fmla="*/ 526228 w 808720"/>
                  <a:gd name="connsiteY7472" fmla="*/ 6224 h 1047182"/>
                  <a:gd name="connsiteX7473" fmla="*/ 525696 w 808720"/>
                  <a:gd name="connsiteY7473" fmla="*/ 6233 h 1047182"/>
                  <a:gd name="connsiteX7474" fmla="*/ 524216 w 808720"/>
                  <a:gd name="connsiteY7474" fmla="*/ 5193 h 1047182"/>
                  <a:gd name="connsiteX7475" fmla="*/ 475137 w 808720"/>
                  <a:gd name="connsiteY7475" fmla="*/ 4981 h 1047182"/>
                  <a:gd name="connsiteX7476" fmla="*/ 473054 w 808720"/>
                  <a:gd name="connsiteY7476" fmla="*/ 5254 h 1047182"/>
                  <a:gd name="connsiteX7477" fmla="*/ 469729 w 808720"/>
                  <a:gd name="connsiteY7477" fmla="*/ 5582 h 1047182"/>
                  <a:gd name="connsiteX7478" fmla="*/ 472060 w 808720"/>
                  <a:gd name="connsiteY7478" fmla="*/ 5270 h 1047182"/>
                  <a:gd name="connsiteX7479" fmla="*/ 474715 w 808720"/>
                  <a:gd name="connsiteY7479" fmla="*/ 5000 h 1047182"/>
                  <a:gd name="connsiteX7480" fmla="*/ 485171 w 808720"/>
                  <a:gd name="connsiteY7480" fmla="*/ 4976 h 1047182"/>
                  <a:gd name="connsiteX7481" fmla="*/ 485823 w 808720"/>
                  <a:gd name="connsiteY7481" fmla="*/ 5129 h 1047182"/>
                  <a:gd name="connsiteX7482" fmla="*/ 485223 w 808720"/>
                  <a:gd name="connsiteY7482" fmla="*/ 5253 h 1047182"/>
                  <a:gd name="connsiteX7483" fmla="*/ 483314 w 808720"/>
                  <a:gd name="connsiteY7483" fmla="*/ 5090 h 1047182"/>
                  <a:gd name="connsiteX7484" fmla="*/ 476446 w 808720"/>
                  <a:gd name="connsiteY7484" fmla="*/ 4919 h 1047182"/>
                  <a:gd name="connsiteX7485" fmla="*/ 475703 w 808720"/>
                  <a:gd name="connsiteY7485" fmla="*/ 4993 h 1047182"/>
                  <a:gd name="connsiteX7486" fmla="*/ 476037 w 808720"/>
                  <a:gd name="connsiteY7486" fmla="*/ 4939 h 1047182"/>
                  <a:gd name="connsiteX7487" fmla="*/ 476688 w 808720"/>
                  <a:gd name="connsiteY7487" fmla="*/ 4896 h 1047182"/>
                  <a:gd name="connsiteX7488" fmla="*/ 476577 w 808720"/>
                  <a:gd name="connsiteY7488" fmla="*/ 4913 h 1047182"/>
                  <a:gd name="connsiteX7489" fmla="*/ 476446 w 808720"/>
                  <a:gd name="connsiteY7489" fmla="*/ 4919 h 1047182"/>
                  <a:gd name="connsiteX7490" fmla="*/ 476662 w 808720"/>
                  <a:gd name="connsiteY7490" fmla="*/ 4837 h 1047182"/>
                  <a:gd name="connsiteX7491" fmla="*/ 476037 w 808720"/>
                  <a:gd name="connsiteY7491" fmla="*/ 4939 h 1047182"/>
                  <a:gd name="connsiteX7492" fmla="*/ 475137 w 808720"/>
                  <a:gd name="connsiteY7492" fmla="*/ 4981 h 1047182"/>
                  <a:gd name="connsiteX7493" fmla="*/ 475906 w 808720"/>
                  <a:gd name="connsiteY7493" fmla="*/ 4880 h 1047182"/>
                  <a:gd name="connsiteX7494" fmla="*/ 476249 w 808720"/>
                  <a:gd name="connsiteY7494" fmla="*/ 4845 h 1047182"/>
                  <a:gd name="connsiteX7495" fmla="*/ 477422 w 808720"/>
                  <a:gd name="connsiteY7495" fmla="*/ 4823 h 1047182"/>
                  <a:gd name="connsiteX7496" fmla="*/ 476688 w 808720"/>
                  <a:gd name="connsiteY7496" fmla="*/ 4896 h 1047182"/>
                  <a:gd name="connsiteX7497" fmla="*/ 477103 w 808720"/>
                  <a:gd name="connsiteY7497" fmla="*/ 4829 h 1047182"/>
                  <a:gd name="connsiteX7498" fmla="*/ 479688 w 808720"/>
                  <a:gd name="connsiteY7498" fmla="*/ 4781 h 1047182"/>
                  <a:gd name="connsiteX7499" fmla="*/ 483314 w 808720"/>
                  <a:gd name="connsiteY7499" fmla="*/ 5090 h 1047182"/>
                  <a:gd name="connsiteX7500" fmla="*/ 481565 w 808720"/>
                  <a:gd name="connsiteY7500" fmla="*/ 5198 h 1047182"/>
                  <a:gd name="connsiteX7501" fmla="*/ 478351 w 808720"/>
                  <a:gd name="connsiteY7501" fmla="*/ 5121 h 1047182"/>
                  <a:gd name="connsiteX7502" fmla="*/ 478164 w 808720"/>
                  <a:gd name="connsiteY7502" fmla="*/ 5143 h 1047182"/>
                  <a:gd name="connsiteX7503" fmla="*/ 477254 w 808720"/>
                  <a:gd name="connsiteY7503" fmla="*/ 5121 h 1047182"/>
                  <a:gd name="connsiteX7504" fmla="*/ 477108 w 808720"/>
                  <a:gd name="connsiteY7504" fmla="*/ 5139 h 1047182"/>
                  <a:gd name="connsiteX7505" fmla="*/ 476432 w 808720"/>
                  <a:gd name="connsiteY7505" fmla="*/ 5121 h 1047182"/>
                  <a:gd name="connsiteX7506" fmla="*/ 470149 w 808720"/>
                  <a:gd name="connsiteY7506" fmla="*/ 5988 h 1047182"/>
                  <a:gd name="connsiteX7507" fmla="*/ 469208 w 808720"/>
                  <a:gd name="connsiteY7507" fmla="*/ 6102 h 1047182"/>
                  <a:gd name="connsiteX7508" fmla="*/ 469176 w 808720"/>
                  <a:gd name="connsiteY7508" fmla="*/ 6099 h 1047182"/>
                  <a:gd name="connsiteX7509" fmla="*/ 476577 w 808720"/>
                  <a:gd name="connsiteY7509" fmla="*/ 4913 h 1047182"/>
                  <a:gd name="connsiteX7510" fmla="*/ 479226 w 808720"/>
                  <a:gd name="connsiteY7510" fmla="*/ 4789 h 1047182"/>
                  <a:gd name="connsiteX7511" fmla="*/ 488958 w 808720"/>
                  <a:gd name="connsiteY7511" fmla="*/ 4743 h 1047182"/>
                  <a:gd name="connsiteX7512" fmla="*/ 486220 w 808720"/>
                  <a:gd name="connsiteY7512" fmla="*/ 5223 h 1047182"/>
                  <a:gd name="connsiteX7513" fmla="*/ 485823 w 808720"/>
                  <a:gd name="connsiteY7513" fmla="*/ 5129 h 1047182"/>
                  <a:gd name="connsiteX7514" fmla="*/ 487159 w 808720"/>
                  <a:gd name="connsiteY7514" fmla="*/ 4854 h 1047182"/>
                  <a:gd name="connsiteX7515" fmla="*/ 478704 w 808720"/>
                  <a:gd name="connsiteY7515" fmla="*/ 4697 h 1047182"/>
                  <a:gd name="connsiteX7516" fmla="*/ 479590 w 808720"/>
                  <a:gd name="connsiteY7516" fmla="*/ 4772 h 1047182"/>
                  <a:gd name="connsiteX7517" fmla="*/ 479226 w 808720"/>
                  <a:gd name="connsiteY7517" fmla="*/ 4789 h 1047182"/>
                  <a:gd name="connsiteX7518" fmla="*/ 477422 w 808720"/>
                  <a:gd name="connsiteY7518" fmla="*/ 4823 h 1047182"/>
                  <a:gd name="connsiteX7519" fmla="*/ 478166 w 808720"/>
                  <a:gd name="connsiteY7519" fmla="*/ 4651 h 1047182"/>
                  <a:gd name="connsiteX7520" fmla="*/ 478199 w 808720"/>
                  <a:gd name="connsiteY7520" fmla="*/ 4653 h 1047182"/>
                  <a:gd name="connsiteX7521" fmla="*/ 477103 w 808720"/>
                  <a:gd name="connsiteY7521" fmla="*/ 4829 h 1047182"/>
                  <a:gd name="connsiteX7522" fmla="*/ 476662 w 808720"/>
                  <a:gd name="connsiteY7522" fmla="*/ 4837 h 1047182"/>
                  <a:gd name="connsiteX7523" fmla="*/ 477226 w 808720"/>
                  <a:gd name="connsiteY7523" fmla="*/ 4746 h 1047182"/>
                  <a:gd name="connsiteX7524" fmla="*/ 488297 w 808720"/>
                  <a:gd name="connsiteY7524" fmla="*/ 4619 h 1047182"/>
                  <a:gd name="connsiteX7525" fmla="*/ 487159 w 808720"/>
                  <a:gd name="connsiteY7525" fmla="*/ 4854 h 1047182"/>
                  <a:gd name="connsiteX7526" fmla="*/ 485171 w 808720"/>
                  <a:gd name="connsiteY7526" fmla="*/ 4976 h 1047182"/>
                  <a:gd name="connsiteX7527" fmla="*/ 483999 w 808720"/>
                  <a:gd name="connsiteY7527" fmla="*/ 4700 h 1047182"/>
                  <a:gd name="connsiteX7528" fmla="*/ 483525 w 808720"/>
                  <a:gd name="connsiteY7528" fmla="*/ 4588 h 1047182"/>
                  <a:gd name="connsiteX7529" fmla="*/ 483999 w 808720"/>
                  <a:gd name="connsiteY7529" fmla="*/ 4700 h 1047182"/>
                  <a:gd name="connsiteX7530" fmla="*/ 479688 w 808720"/>
                  <a:gd name="connsiteY7530" fmla="*/ 4781 h 1047182"/>
                  <a:gd name="connsiteX7531" fmla="*/ 479590 w 808720"/>
                  <a:gd name="connsiteY7531" fmla="*/ 4772 h 1047182"/>
                  <a:gd name="connsiteX7532" fmla="*/ 477254 w 808720"/>
                  <a:gd name="connsiteY7532" fmla="*/ 4573 h 1047182"/>
                  <a:gd name="connsiteX7533" fmla="*/ 477936 w 808720"/>
                  <a:gd name="connsiteY7533" fmla="*/ 4631 h 1047182"/>
                  <a:gd name="connsiteX7534" fmla="*/ 477226 w 808720"/>
                  <a:gd name="connsiteY7534" fmla="*/ 4746 h 1047182"/>
                  <a:gd name="connsiteX7535" fmla="*/ 476249 w 808720"/>
                  <a:gd name="connsiteY7535" fmla="*/ 4845 h 1047182"/>
                  <a:gd name="connsiteX7536" fmla="*/ 476158 w 808720"/>
                  <a:gd name="connsiteY7536" fmla="*/ 4847 h 1047182"/>
                  <a:gd name="connsiteX7537" fmla="*/ 475906 w 808720"/>
                  <a:gd name="connsiteY7537" fmla="*/ 4880 h 1047182"/>
                  <a:gd name="connsiteX7538" fmla="*/ 474715 w 808720"/>
                  <a:gd name="connsiteY7538" fmla="*/ 5000 h 1047182"/>
                  <a:gd name="connsiteX7539" fmla="*/ 473718 w 808720"/>
                  <a:gd name="connsiteY7539" fmla="*/ 5047 h 1047182"/>
                  <a:gd name="connsiteX7540" fmla="*/ 491291 w 808720"/>
                  <a:gd name="connsiteY7540" fmla="*/ 4563 h 1047182"/>
                  <a:gd name="connsiteX7541" fmla="*/ 491507 w 808720"/>
                  <a:gd name="connsiteY7541" fmla="*/ 4586 h 1047182"/>
                  <a:gd name="connsiteX7542" fmla="*/ 488958 w 808720"/>
                  <a:gd name="connsiteY7542" fmla="*/ 4743 h 1047182"/>
                  <a:gd name="connsiteX7543" fmla="*/ 489830 w 808720"/>
                  <a:gd name="connsiteY7543" fmla="*/ 4590 h 1047182"/>
                  <a:gd name="connsiteX7544" fmla="*/ 526013 w 808720"/>
                  <a:gd name="connsiteY7544" fmla="*/ 4519 h 1047182"/>
                  <a:gd name="connsiteX7545" fmla="*/ 524773 w 808720"/>
                  <a:gd name="connsiteY7545" fmla="*/ 4983 h 1047182"/>
                  <a:gd name="connsiteX7546" fmla="*/ 524591 w 808720"/>
                  <a:gd name="connsiteY7546" fmla="*/ 4828 h 1047182"/>
                  <a:gd name="connsiteX7547" fmla="*/ 525229 w 808720"/>
                  <a:gd name="connsiteY7547" fmla="*/ 4573 h 1047182"/>
                  <a:gd name="connsiteX7548" fmla="*/ 495572 w 808720"/>
                  <a:gd name="connsiteY7548" fmla="*/ 4483 h 1047182"/>
                  <a:gd name="connsiteX7549" fmla="*/ 503234 w 808720"/>
                  <a:gd name="connsiteY7549" fmla="*/ 5714 h 1047182"/>
                  <a:gd name="connsiteX7550" fmla="*/ 501463 w 808720"/>
                  <a:gd name="connsiteY7550" fmla="*/ 5671 h 1047182"/>
                  <a:gd name="connsiteX7551" fmla="*/ 491507 w 808720"/>
                  <a:gd name="connsiteY7551" fmla="*/ 4586 h 1047182"/>
                  <a:gd name="connsiteX7552" fmla="*/ 492153 w 808720"/>
                  <a:gd name="connsiteY7552" fmla="*/ 4547 h 1047182"/>
                  <a:gd name="connsiteX7553" fmla="*/ 489511 w 808720"/>
                  <a:gd name="connsiteY7553" fmla="*/ 4369 h 1047182"/>
                  <a:gd name="connsiteX7554" fmla="*/ 490487 w 808720"/>
                  <a:gd name="connsiteY7554" fmla="*/ 4475 h 1047182"/>
                  <a:gd name="connsiteX7555" fmla="*/ 489830 w 808720"/>
                  <a:gd name="connsiteY7555" fmla="*/ 4590 h 1047182"/>
                  <a:gd name="connsiteX7556" fmla="*/ 488297 w 808720"/>
                  <a:gd name="connsiteY7556" fmla="*/ 4619 h 1047182"/>
                  <a:gd name="connsiteX7557" fmla="*/ 528598 w 808720"/>
                  <a:gd name="connsiteY7557" fmla="*/ 4341 h 1047182"/>
                  <a:gd name="connsiteX7558" fmla="*/ 527197 w 808720"/>
                  <a:gd name="connsiteY7558" fmla="*/ 6624 h 1047182"/>
                  <a:gd name="connsiteX7559" fmla="*/ 526600 w 808720"/>
                  <a:gd name="connsiteY7559" fmla="*/ 6218 h 1047182"/>
                  <a:gd name="connsiteX7560" fmla="*/ 526599 w 808720"/>
                  <a:gd name="connsiteY7560" fmla="*/ 6218 h 1047182"/>
                  <a:gd name="connsiteX7561" fmla="*/ 528467 w 808720"/>
                  <a:gd name="connsiteY7561" fmla="*/ 4350 h 1047182"/>
                  <a:gd name="connsiteX7562" fmla="*/ 503969 w 808720"/>
                  <a:gd name="connsiteY7562" fmla="*/ 4325 h 1047182"/>
                  <a:gd name="connsiteX7563" fmla="*/ 507980 w 808720"/>
                  <a:gd name="connsiteY7563" fmla="*/ 5827 h 1047182"/>
                  <a:gd name="connsiteX7564" fmla="*/ 507241 w 808720"/>
                  <a:gd name="connsiteY7564" fmla="*/ 5809 h 1047182"/>
                  <a:gd name="connsiteX7565" fmla="*/ 500291 w 808720"/>
                  <a:gd name="connsiteY7565" fmla="*/ 4394 h 1047182"/>
                  <a:gd name="connsiteX7566" fmla="*/ 505680 w 808720"/>
                  <a:gd name="connsiteY7566" fmla="*/ 4293 h 1047182"/>
                  <a:gd name="connsiteX7567" fmla="*/ 512143 w 808720"/>
                  <a:gd name="connsiteY7567" fmla="*/ 5714 h 1047182"/>
                  <a:gd name="connsiteX7568" fmla="*/ 510984 w 808720"/>
                  <a:gd name="connsiteY7568" fmla="*/ 5824 h 1047182"/>
                  <a:gd name="connsiteX7569" fmla="*/ 504441 w 808720"/>
                  <a:gd name="connsiteY7569" fmla="*/ 4316 h 1047182"/>
                  <a:gd name="connsiteX7570" fmla="*/ 489896 w 808720"/>
                  <a:gd name="connsiteY7570" fmla="*/ 4289 h 1047182"/>
                  <a:gd name="connsiteX7571" fmla="*/ 489511 w 808720"/>
                  <a:gd name="connsiteY7571" fmla="*/ 4369 h 1047182"/>
                  <a:gd name="connsiteX7572" fmla="*/ 489116 w 808720"/>
                  <a:gd name="connsiteY7572" fmla="*/ 4326 h 1047182"/>
                  <a:gd name="connsiteX7573" fmla="*/ 482234 w 808720"/>
                  <a:gd name="connsiteY7573" fmla="*/ 4284 h 1047182"/>
                  <a:gd name="connsiteX7574" fmla="*/ 482427 w 808720"/>
                  <a:gd name="connsiteY7574" fmla="*/ 4329 h 1047182"/>
                  <a:gd name="connsiteX7575" fmla="*/ 478704 w 808720"/>
                  <a:gd name="connsiteY7575" fmla="*/ 4697 h 1047182"/>
                  <a:gd name="connsiteX7576" fmla="*/ 478199 w 808720"/>
                  <a:gd name="connsiteY7576" fmla="*/ 4653 h 1047182"/>
                  <a:gd name="connsiteX7577" fmla="*/ 478300 w 808720"/>
                  <a:gd name="connsiteY7577" fmla="*/ 4637 h 1047182"/>
                  <a:gd name="connsiteX7578" fmla="*/ 481641 w 808720"/>
                  <a:gd name="connsiteY7578" fmla="*/ 4298 h 1047182"/>
                  <a:gd name="connsiteX7579" fmla="*/ 487724 w 808720"/>
                  <a:gd name="connsiteY7579" fmla="*/ 4174 h 1047182"/>
                  <a:gd name="connsiteX7580" fmla="*/ 489116 w 808720"/>
                  <a:gd name="connsiteY7580" fmla="*/ 4326 h 1047182"/>
                  <a:gd name="connsiteX7581" fmla="*/ 483525 w 808720"/>
                  <a:gd name="connsiteY7581" fmla="*/ 4588 h 1047182"/>
                  <a:gd name="connsiteX7582" fmla="*/ 482427 w 808720"/>
                  <a:gd name="connsiteY7582" fmla="*/ 4329 h 1047182"/>
                  <a:gd name="connsiteX7583" fmla="*/ 482737 w 808720"/>
                  <a:gd name="connsiteY7583" fmla="*/ 4298 h 1047182"/>
                  <a:gd name="connsiteX7584" fmla="*/ 460110 w 808720"/>
                  <a:gd name="connsiteY7584" fmla="*/ 4160 h 1047182"/>
                  <a:gd name="connsiteX7585" fmla="*/ 430147 w 808720"/>
                  <a:gd name="connsiteY7585" fmla="*/ 8220 h 1047182"/>
                  <a:gd name="connsiteX7586" fmla="*/ 418528 w 808720"/>
                  <a:gd name="connsiteY7586" fmla="*/ 9038 h 1047182"/>
                  <a:gd name="connsiteX7587" fmla="*/ 450937 w 808720"/>
                  <a:gd name="connsiteY7587" fmla="*/ 4299 h 1047182"/>
                  <a:gd name="connsiteX7588" fmla="*/ 498980 w 808720"/>
                  <a:gd name="connsiteY7588" fmla="*/ 4127 h 1047182"/>
                  <a:gd name="connsiteX7589" fmla="*/ 500291 w 808720"/>
                  <a:gd name="connsiteY7589" fmla="*/ 4394 h 1047182"/>
                  <a:gd name="connsiteX7590" fmla="*/ 495572 w 808720"/>
                  <a:gd name="connsiteY7590" fmla="*/ 4483 h 1047182"/>
                  <a:gd name="connsiteX7591" fmla="*/ 494915 w 808720"/>
                  <a:gd name="connsiteY7591" fmla="*/ 4377 h 1047182"/>
                  <a:gd name="connsiteX7592" fmla="*/ 493360 w 808720"/>
                  <a:gd name="connsiteY7592" fmla="*/ 4127 h 1047182"/>
                  <a:gd name="connsiteX7593" fmla="*/ 494915 w 808720"/>
                  <a:gd name="connsiteY7593" fmla="*/ 4377 h 1047182"/>
                  <a:gd name="connsiteX7594" fmla="*/ 492153 w 808720"/>
                  <a:gd name="connsiteY7594" fmla="*/ 4547 h 1047182"/>
                  <a:gd name="connsiteX7595" fmla="*/ 491291 w 808720"/>
                  <a:gd name="connsiteY7595" fmla="*/ 4563 h 1047182"/>
                  <a:gd name="connsiteX7596" fmla="*/ 490487 w 808720"/>
                  <a:gd name="connsiteY7596" fmla="*/ 4475 h 1047182"/>
                  <a:gd name="connsiteX7597" fmla="*/ 492149 w 808720"/>
                  <a:gd name="connsiteY7597" fmla="*/ 4184 h 1047182"/>
                  <a:gd name="connsiteX7598" fmla="*/ 481356 w 808720"/>
                  <a:gd name="connsiteY7598" fmla="*/ 4077 h 1047182"/>
                  <a:gd name="connsiteX7599" fmla="*/ 481534 w 808720"/>
                  <a:gd name="connsiteY7599" fmla="*/ 4119 h 1047182"/>
                  <a:gd name="connsiteX7600" fmla="*/ 478300 w 808720"/>
                  <a:gd name="connsiteY7600" fmla="*/ 4637 h 1047182"/>
                  <a:gd name="connsiteX7601" fmla="*/ 478166 w 808720"/>
                  <a:gd name="connsiteY7601" fmla="*/ 4651 h 1047182"/>
                  <a:gd name="connsiteX7602" fmla="*/ 477936 w 808720"/>
                  <a:gd name="connsiteY7602" fmla="*/ 4631 h 1047182"/>
                  <a:gd name="connsiteX7603" fmla="*/ 490990 w 808720"/>
                  <a:gd name="connsiteY7603" fmla="*/ 4064 h 1047182"/>
                  <a:gd name="connsiteX7604" fmla="*/ 490830 w 808720"/>
                  <a:gd name="connsiteY7604" fmla="*/ 4097 h 1047182"/>
                  <a:gd name="connsiteX7605" fmla="*/ 487724 w 808720"/>
                  <a:gd name="connsiteY7605" fmla="*/ 4174 h 1047182"/>
                  <a:gd name="connsiteX7606" fmla="*/ 487513 w 808720"/>
                  <a:gd name="connsiteY7606" fmla="*/ 4151 h 1047182"/>
                  <a:gd name="connsiteX7607" fmla="*/ 492947 w 808720"/>
                  <a:gd name="connsiteY7607" fmla="*/ 4044 h 1047182"/>
                  <a:gd name="connsiteX7608" fmla="*/ 492149 w 808720"/>
                  <a:gd name="connsiteY7608" fmla="*/ 4184 h 1047182"/>
                  <a:gd name="connsiteX7609" fmla="*/ 489896 w 808720"/>
                  <a:gd name="connsiteY7609" fmla="*/ 4289 h 1047182"/>
                  <a:gd name="connsiteX7610" fmla="*/ 490830 w 808720"/>
                  <a:gd name="connsiteY7610" fmla="*/ 4097 h 1047182"/>
                  <a:gd name="connsiteX7611" fmla="*/ 520020 w 808720"/>
                  <a:gd name="connsiteY7611" fmla="*/ 4024 h 1047182"/>
                  <a:gd name="connsiteX7612" fmla="*/ 521284 w 808720"/>
                  <a:gd name="connsiteY7612" fmla="*/ 4829 h 1047182"/>
                  <a:gd name="connsiteX7613" fmla="*/ 522560 w 808720"/>
                  <a:gd name="connsiteY7613" fmla="*/ 5640 h 1047182"/>
                  <a:gd name="connsiteX7614" fmla="*/ 521798 w 808720"/>
                  <a:gd name="connsiteY7614" fmla="*/ 5945 h 1047182"/>
                  <a:gd name="connsiteX7615" fmla="*/ 519636 w 808720"/>
                  <a:gd name="connsiteY7615" fmla="*/ 5005 h 1047182"/>
                  <a:gd name="connsiteX7616" fmla="*/ 517488 w 808720"/>
                  <a:gd name="connsiteY7616" fmla="*/ 4072 h 1047182"/>
                  <a:gd name="connsiteX7617" fmla="*/ 503151 w 808720"/>
                  <a:gd name="connsiteY7617" fmla="*/ 4019 h 1047182"/>
                  <a:gd name="connsiteX7618" fmla="*/ 504441 w 808720"/>
                  <a:gd name="connsiteY7618" fmla="*/ 4316 h 1047182"/>
                  <a:gd name="connsiteX7619" fmla="*/ 503969 w 808720"/>
                  <a:gd name="connsiteY7619" fmla="*/ 4325 h 1047182"/>
                  <a:gd name="connsiteX7620" fmla="*/ 502577 w 808720"/>
                  <a:gd name="connsiteY7620" fmla="*/ 3804 h 1047182"/>
                  <a:gd name="connsiteX7621" fmla="*/ 503151 w 808720"/>
                  <a:gd name="connsiteY7621" fmla="*/ 4019 h 1047182"/>
                  <a:gd name="connsiteX7622" fmla="*/ 502253 w 808720"/>
                  <a:gd name="connsiteY7622" fmla="*/ 3812 h 1047182"/>
                  <a:gd name="connsiteX7623" fmla="*/ 502133 w 808720"/>
                  <a:gd name="connsiteY7623" fmla="*/ 3785 h 1047182"/>
                  <a:gd name="connsiteX7624" fmla="*/ 502253 w 808720"/>
                  <a:gd name="connsiteY7624" fmla="*/ 3812 h 1047182"/>
                  <a:gd name="connsiteX7625" fmla="*/ 492947 w 808720"/>
                  <a:gd name="connsiteY7625" fmla="*/ 4044 h 1047182"/>
                  <a:gd name="connsiteX7626" fmla="*/ 493141 w 808720"/>
                  <a:gd name="connsiteY7626" fmla="*/ 4010 h 1047182"/>
                  <a:gd name="connsiteX7627" fmla="*/ 483834 w 808720"/>
                  <a:gd name="connsiteY7627" fmla="*/ 3750 h 1047182"/>
                  <a:gd name="connsiteX7628" fmla="*/ 487513 w 808720"/>
                  <a:gd name="connsiteY7628" fmla="*/ 4151 h 1047182"/>
                  <a:gd name="connsiteX7629" fmla="*/ 482234 w 808720"/>
                  <a:gd name="connsiteY7629" fmla="*/ 4284 h 1047182"/>
                  <a:gd name="connsiteX7630" fmla="*/ 481534 w 808720"/>
                  <a:gd name="connsiteY7630" fmla="*/ 4119 h 1047182"/>
                  <a:gd name="connsiteX7631" fmla="*/ 496800 w 808720"/>
                  <a:gd name="connsiteY7631" fmla="*/ 2866 h 1047182"/>
                  <a:gd name="connsiteX7632" fmla="*/ 499539 w 808720"/>
                  <a:gd name="connsiteY7632" fmla="*/ 2889 h 1047182"/>
                  <a:gd name="connsiteX7633" fmla="*/ 493141 w 808720"/>
                  <a:gd name="connsiteY7633" fmla="*/ 4010 h 1047182"/>
                  <a:gd name="connsiteX7634" fmla="*/ 490990 w 808720"/>
                  <a:gd name="connsiteY7634" fmla="*/ 4064 h 1047182"/>
                  <a:gd name="connsiteX7635" fmla="*/ 500314 w 808720"/>
                  <a:gd name="connsiteY7635" fmla="*/ 2753 h 1047182"/>
                  <a:gd name="connsiteX7636" fmla="*/ 514777 w 808720"/>
                  <a:gd name="connsiteY7636" fmla="*/ 2894 h 1047182"/>
                  <a:gd name="connsiteX7637" fmla="*/ 517488 w 808720"/>
                  <a:gd name="connsiteY7637" fmla="*/ 4072 h 1047182"/>
                  <a:gd name="connsiteX7638" fmla="*/ 505680 w 808720"/>
                  <a:gd name="connsiteY7638" fmla="*/ 4293 h 1047182"/>
                  <a:gd name="connsiteX7639" fmla="*/ 503366 w 808720"/>
                  <a:gd name="connsiteY7639" fmla="*/ 3785 h 1047182"/>
                  <a:gd name="connsiteX7640" fmla="*/ 502577 w 808720"/>
                  <a:gd name="connsiteY7640" fmla="*/ 3804 h 1047182"/>
                  <a:gd name="connsiteX7641" fmla="*/ 500145 w 808720"/>
                  <a:gd name="connsiteY7641" fmla="*/ 2894 h 1047182"/>
                  <a:gd name="connsiteX7642" fmla="*/ 499539 w 808720"/>
                  <a:gd name="connsiteY7642" fmla="*/ 2889 h 1047182"/>
                  <a:gd name="connsiteX7643" fmla="*/ 490139 w 808720"/>
                  <a:gd name="connsiteY7643" fmla="*/ 2654 h 1047182"/>
                  <a:gd name="connsiteX7644" fmla="*/ 497482 w 808720"/>
                  <a:gd name="connsiteY7644" fmla="*/ 2725 h 1047182"/>
                  <a:gd name="connsiteX7645" fmla="*/ 496800 w 808720"/>
                  <a:gd name="connsiteY7645" fmla="*/ 2866 h 1047182"/>
                  <a:gd name="connsiteX7646" fmla="*/ 489217 w 808720"/>
                  <a:gd name="connsiteY7646" fmla="*/ 2803 h 1047182"/>
                  <a:gd name="connsiteX7647" fmla="*/ 471223 w 808720"/>
                  <a:gd name="connsiteY7647" fmla="*/ 2654 h 1047182"/>
                  <a:gd name="connsiteX7648" fmla="*/ 489217 w 808720"/>
                  <a:gd name="connsiteY7648" fmla="*/ 2803 h 1047182"/>
                  <a:gd name="connsiteX7649" fmla="*/ 481356 w 808720"/>
                  <a:gd name="connsiteY7649" fmla="*/ 4077 h 1047182"/>
                  <a:gd name="connsiteX7650" fmla="*/ 480407 w 808720"/>
                  <a:gd name="connsiteY7650" fmla="*/ 3853 h 1047182"/>
                  <a:gd name="connsiteX7651" fmla="*/ 460110 w 808720"/>
                  <a:gd name="connsiteY7651" fmla="*/ 4160 h 1047182"/>
                  <a:gd name="connsiteX7652" fmla="*/ 533179 w 808720"/>
                  <a:gd name="connsiteY7652" fmla="*/ 1831 h 1047182"/>
                  <a:gd name="connsiteX7653" fmla="*/ 535322 w 808720"/>
                  <a:gd name="connsiteY7653" fmla="*/ 6225 h 1047182"/>
                  <a:gd name="connsiteX7654" fmla="*/ 534926 w 808720"/>
                  <a:gd name="connsiteY7654" fmla="*/ 6282 h 1047182"/>
                  <a:gd name="connsiteX7655" fmla="*/ 533179 w 808720"/>
                  <a:gd name="connsiteY7655" fmla="*/ 4024 h 1047182"/>
                  <a:gd name="connsiteX7656" fmla="*/ 528598 w 808720"/>
                  <a:gd name="connsiteY7656" fmla="*/ 4341 h 1047182"/>
                  <a:gd name="connsiteX7657" fmla="*/ 528792 w 808720"/>
                  <a:gd name="connsiteY7657" fmla="*/ 4024 h 1047182"/>
                  <a:gd name="connsiteX7658" fmla="*/ 528467 w 808720"/>
                  <a:gd name="connsiteY7658" fmla="*/ 4350 h 1047182"/>
                  <a:gd name="connsiteX7659" fmla="*/ 526013 w 808720"/>
                  <a:gd name="connsiteY7659" fmla="*/ 4519 h 1047182"/>
                  <a:gd name="connsiteX7660" fmla="*/ 526747 w 808720"/>
                  <a:gd name="connsiteY7660" fmla="*/ 4243 h 1047182"/>
                  <a:gd name="connsiteX7661" fmla="*/ 519712 w 808720"/>
                  <a:gd name="connsiteY7661" fmla="*/ 666 h 1047182"/>
                  <a:gd name="connsiteX7662" fmla="*/ 524223 w 808720"/>
                  <a:gd name="connsiteY7662" fmla="*/ 4514 h 1047182"/>
                  <a:gd name="connsiteX7663" fmla="*/ 524591 w 808720"/>
                  <a:gd name="connsiteY7663" fmla="*/ 4828 h 1047182"/>
                  <a:gd name="connsiteX7664" fmla="*/ 524021 w 808720"/>
                  <a:gd name="connsiteY7664" fmla="*/ 5056 h 1047182"/>
                  <a:gd name="connsiteX7665" fmla="*/ 523379 w 808720"/>
                  <a:gd name="connsiteY7665" fmla="*/ 4604 h 1047182"/>
                  <a:gd name="connsiteX7666" fmla="*/ 519095 w 808720"/>
                  <a:gd name="connsiteY7666" fmla="*/ 1592 h 1047182"/>
                  <a:gd name="connsiteX7667" fmla="*/ 507136 w 808720"/>
                  <a:gd name="connsiteY7667" fmla="*/ 1557 h 1047182"/>
                  <a:gd name="connsiteX7668" fmla="*/ 500314 w 808720"/>
                  <a:gd name="connsiteY7668" fmla="*/ 2753 h 1047182"/>
                  <a:gd name="connsiteX7669" fmla="*/ 497482 w 808720"/>
                  <a:gd name="connsiteY7669" fmla="*/ 2725 h 1047182"/>
                  <a:gd name="connsiteX7670" fmla="*/ 507136 w 808720"/>
                  <a:gd name="connsiteY7670" fmla="*/ 735 h 1047182"/>
                  <a:gd name="connsiteX7671" fmla="*/ 519712 w 808720"/>
                  <a:gd name="connsiteY7671" fmla="*/ 666 h 10471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  <a:cxn ang="0">
                    <a:pos x="connsiteX470" y="connsiteY470"/>
                  </a:cxn>
                  <a:cxn ang="0">
                    <a:pos x="connsiteX471" y="connsiteY471"/>
                  </a:cxn>
                  <a:cxn ang="0">
                    <a:pos x="connsiteX472" y="connsiteY472"/>
                  </a:cxn>
                  <a:cxn ang="0">
                    <a:pos x="connsiteX473" y="connsiteY473"/>
                  </a:cxn>
                  <a:cxn ang="0">
                    <a:pos x="connsiteX474" y="connsiteY474"/>
                  </a:cxn>
                  <a:cxn ang="0">
                    <a:pos x="connsiteX475" y="connsiteY475"/>
                  </a:cxn>
                  <a:cxn ang="0">
                    <a:pos x="connsiteX476" y="connsiteY476"/>
                  </a:cxn>
                  <a:cxn ang="0">
                    <a:pos x="connsiteX477" y="connsiteY477"/>
                  </a:cxn>
                  <a:cxn ang="0">
                    <a:pos x="connsiteX478" y="connsiteY478"/>
                  </a:cxn>
                  <a:cxn ang="0">
                    <a:pos x="connsiteX479" y="connsiteY479"/>
                  </a:cxn>
                  <a:cxn ang="0">
                    <a:pos x="connsiteX480" y="connsiteY480"/>
                  </a:cxn>
                  <a:cxn ang="0">
                    <a:pos x="connsiteX481" y="connsiteY481"/>
                  </a:cxn>
                  <a:cxn ang="0">
                    <a:pos x="connsiteX482" y="connsiteY482"/>
                  </a:cxn>
                  <a:cxn ang="0">
                    <a:pos x="connsiteX483" y="connsiteY483"/>
                  </a:cxn>
                  <a:cxn ang="0">
                    <a:pos x="connsiteX484" y="connsiteY484"/>
                  </a:cxn>
                  <a:cxn ang="0">
                    <a:pos x="connsiteX485" y="connsiteY485"/>
                  </a:cxn>
                  <a:cxn ang="0">
                    <a:pos x="connsiteX486" y="connsiteY486"/>
                  </a:cxn>
                  <a:cxn ang="0">
                    <a:pos x="connsiteX487" y="connsiteY487"/>
                  </a:cxn>
                  <a:cxn ang="0">
                    <a:pos x="connsiteX488" y="connsiteY488"/>
                  </a:cxn>
                  <a:cxn ang="0">
                    <a:pos x="connsiteX489" y="connsiteY489"/>
                  </a:cxn>
                  <a:cxn ang="0">
                    <a:pos x="connsiteX490" y="connsiteY490"/>
                  </a:cxn>
                  <a:cxn ang="0">
                    <a:pos x="connsiteX491" y="connsiteY491"/>
                  </a:cxn>
                  <a:cxn ang="0">
                    <a:pos x="connsiteX492" y="connsiteY492"/>
                  </a:cxn>
                  <a:cxn ang="0">
                    <a:pos x="connsiteX493" y="connsiteY493"/>
                  </a:cxn>
                  <a:cxn ang="0">
                    <a:pos x="connsiteX494" y="connsiteY494"/>
                  </a:cxn>
                  <a:cxn ang="0">
                    <a:pos x="connsiteX495" y="connsiteY495"/>
                  </a:cxn>
                  <a:cxn ang="0">
                    <a:pos x="connsiteX496" y="connsiteY496"/>
                  </a:cxn>
                  <a:cxn ang="0">
                    <a:pos x="connsiteX497" y="connsiteY497"/>
                  </a:cxn>
                  <a:cxn ang="0">
                    <a:pos x="connsiteX498" y="connsiteY498"/>
                  </a:cxn>
                  <a:cxn ang="0">
                    <a:pos x="connsiteX499" y="connsiteY499"/>
                  </a:cxn>
                  <a:cxn ang="0">
                    <a:pos x="connsiteX500" y="connsiteY500"/>
                  </a:cxn>
                  <a:cxn ang="0">
                    <a:pos x="connsiteX501" y="connsiteY501"/>
                  </a:cxn>
                  <a:cxn ang="0">
                    <a:pos x="connsiteX502" y="connsiteY502"/>
                  </a:cxn>
                  <a:cxn ang="0">
                    <a:pos x="connsiteX503" y="connsiteY503"/>
                  </a:cxn>
                  <a:cxn ang="0">
                    <a:pos x="connsiteX504" y="connsiteY504"/>
                  </a:cxn>
                  <a:cxn ang="0">
                    <a:pos x="connsiteX505" y="connsiteY505"/>
                  </a:cxn>
                  <a:cxn ang="0">
                    <a:pos x="connsiteX506" y="connsiteY506"/>
                  </a:cxn>
                  <a:cxn ang="0">
                    <a:pos x="connsiteX507" y="connsiteY507"/>
                  </a:cxn>
                  <a:cxn ang="0">
                    <a:pos x="connsiteX508" y="connsiteY508"/>
                  </a:cxn>
                  <a:cxn ang="0">
                    <a:pos x="connsiteX509" y="connsiteY509"/>
                  </a:cxn>
                  <a:cxn ang="0">
                    <a:pos x="connsiteX510" y="connsiteY510"/>
                  </a:cxn>
                  <a:cxn ang="0">
                    <a:pos x="connsiteX511" y="connsiteY511"/>
                  </a:cxn>
                  <a:cxn ang="0">
                    <a:pos x="connsiteX512" y="connsiteY512"/>
                  </a:cxn>
                  <a:cxn ang="0">
                    <a:pos x="connsiteX513" y="connsiteY513"/>
                  </a:cxn>
                  <a:cxn ang="0">
                    <a:pos x="connsiteX514" y="connsiteY514"/>
                  </a:cxn>
                  <a:cxn ang="0">
                    <a:pos x="connsiteX515" y="connsiteY515"/>
                  </a:cxn>
                  <a:cxn ang="0">
                    <a:pos x="connsiteX516" y="connsiteY516"/>
                  </a:cxn>
                  <a:cxn ang="0">
                    <a:pos x="connsiteX517" y="connsiteY517"/>
                  </a:cxn>
                  <a:cxn ang="0">
                    <a:pos x="connsiteX518" y="connsiteY518"/>
                  </a:cxn>
                  <a:cxn ang="0">
                    <a:pos x="connsiteX519" y="connsiteY519"/>
                  </a:cxn>
                  <a:cxn ang="0">
                    <a:pos x="connsiteX520" y="connsiteY520"/>
                  </a:cxn>
                  <a:cxn ang="0">
                    <a:pos x="connsiteX521" y="connsiteY521"/>
                  </a:cxn>
                  <a:cxn ang="0">
                    <a:pos x="connsiteX522" y="connsiteY522"/>
                  </a:cxn>
                  <a:cxn ang="0">
                    <a:pos x="connsiteX523" y="connsiteY523"/>
                  </a:cxn>
                  <a:cxn ang="0">
                    <a:pos x="connsiteX524" y="connsiteY524"/>
                  </a:cxn>
                  <a:cxn ang="0">
                    <a:pos x="connsiteX525" y="connsiteY525"/>
                  </a:cxn>
                  <a:cxn ang="0">
                    <a:pos x="connsiteX526" y="connsiteY526"/>
                  </a:cxn>
                  <a:cxn ang="0">
                    <a:pos x="connsiteX527" y="connsiteY527"/>
                  </a:cxn>
                  <a:cxn ang="0">
                    <a:pos x="connsiteX528" y="connsiteY528"/>
                  </a:cxn>
                  <a:cxn ang="0">
                    <a:pos x="connsiteX529" y="connsiteY529"/>
                  </a:cxn>
                  <a:cxn ang="0">
                    <a:pos x="connsiteX530" y="connsiteY530"/>
                  </a:cxn>
                  <a:cxn ang="0">
                    <a:pos x="connsiteX531" y="connsiteY531"/>
                  </a:cxn>
                  <a:cxn ang="0">
                    <a:pos x="connsiteX532" y="connsiteY532"/>
                  </a:cxn>
                  <a:cxn ang="0">
                    <a:pos x="connsiteX533" y="connsiteY533"/>
                  </a:cxn>
                  <a:cxn ang="0">
                    <a:pos x="connsiteX534" y="connsiteY534"/>
                  </a:cxn>
                  <a:cxn ang="0">
                    <a:pos x="connsiteX535" y="connsiteY535"/>
                  </a:cxn>
                  <a:cxn ang="0">
                    <a:pos x="connsiteX536" y="connsiteY536"/>
                  </a:cxn>
                  <a:cxn ang="0">
                    <a:pos x="connsiteX537" y="connsiteY537"/>
                  </a:cxn>
                  <a:cxn ang="0">
                    <a:pos x="connsiteX538" y="connsiteY538"/>
                  </a:cxn>
                  <a:cxn ang="0">
                    <a:pos x="connsiteX539" y="connsiteY539"/>
                  </a:cxn>
                  <a:cxn ang="0">
                    <a:pos x="connsiteX540" y="connsiteY540"/>
                  </a:cxn>
                  <a:cxn ang="0">
                    <a:pos x="connsiteX541" y="connsiteY541"/>
                  </a:cxn>
                  <a:cxn ang="0">
                    <a:pos x="connsiteX542" y="connsiteY542"/>
                  </a:cxn>
                  <a:cxn ang="0">
                    <a:pos x="connsiteX543" y="connsiteY543"/>
                  </a:cxn>
                  <a:cxn ang="0">
                    <a:pos x="connsiteX544" y="connsiteY544"/>
                  </a:cxn>
                  <a:cxn ang="0">
                    <a:pos x="connsiteX545" y="connsiteY545"/>
                  </a:cxn>
                  <a:cxn ang="0">
                    <a:pos x="connsiteX546" y="connsiteY546"/>
                  </a:cxn>
                  <a:cxn ang="0">
                    <a:pos x="connsiteX547" y="connsiteY547"/>
                  </a:cxn>
                  <a:cxn ang="0">
                    <a:pos x="connsiteX548" y="connsiteY548"/>
                  </a:cxn>
                  <a:cxn ang="0">
                    <a:pos x="connsiteX549" y="connsiteY549"/>
                  </a:cxn>
                  <a:cxn ang="0">
                    <a:pos x="connsiteX550" y="connsiteY550"/>
                  </a:cxn>
                  <a:cxn ang="0">
                    <a:pos x="connsiteX551" y="connsiteY551"/>
                  </a:cxn>
                  <a:cxn ang="0">
                    <a:pos x="connsiteX552" y="connsiteY552"/>
                  </a:cxn>
                  <a:cxn ang="0">
                    <a:pos x="connsiteX553" y="connsiteY553"/>
                  </a:cxn>
                  <a:cxn ang="0">
                    <a:pos x="connsiteX554" y="connsiteY554"/>
                  </a:cxn>
                  <a:cxn ang="0">
                    <a:pos x="connsiteX555" y="connsiteY555"/>
                  </a:cxn>
                  <a:cxn ang="0">
                    <a:pos x="connsiteX556" y="connsiteY556"/>
                  </a:cxn>
                  <a:cxn ang="0">
                    <a:pos x="connsiteX557" y="connsiteY557"/>
                  </a:cxn>
                  <a:cxn ang="0">
                    <a:pos x="connsiteX558" y="connsiteY558"/>
                  </a:cxn>
                  <a:cxn ang="0">
                    <a:pos x="connsiteX559" y="connsiteY559"/>
                  </a:cxn>
                  <a:cxn ang="0">
                    <a:pos x="connsiteX560" y="connsiteY560"/>
                  </a:cxn>
                  <a:cxn ang="0">
                    <a:pos x="connsiteX561" y="connsiteY561"/>
                  </a:cxn>
                  <a:cxn ang="0">
                    <a:pos x="connsiteX562" y="connsiteY562"/>
                  </a:cxn>
                  <a:cxn ang="0">
                    <a:pos x="connsiteX563" y="connsiteY563"/>
                  </a:cxn>
                  <a:cxn ang="0">
                    <a:pos x="connsiteX564" y="connsiteY564"/>
                  </a:cxn>
                  <a:cxn ang="0">
                    <a:pos x="connsiteX565" y="connsiteY565"/>
                  </a:cxn>
                  <a:cxn ang="0">
                    <a:pos x="connsiteX566" y="connsiteY566"/>
                  </a:cxn>
                  <a:cxn ang="0">
                    <a:pos x="connsiteX567" y="connsiteY567"/>
                  </a:cxn>
                  <a:cxn ang="0">
                    <a:pos x="connsiteX568" y="connsiteY568"/>
                  </a:cxn>
                  <a:cxn ang="0">
                    <a:pos x="connsiteX569" y="connsiteY569"/>
                  </a:cxn>
                  <a:cxn ang="0">
                    <a:pos x="connsiteX570" y="connsiteY570"/>
                  </a:cxn>
                  <a:cxn ang="0">
                    <a:pos x="connsiteX571" y="connsiteY571"/>
                  </a:cxn>
                  <a:cxn ang="0">
                    <a:pos x="connsiteX572" y="connsiteY572"/>
                  </a:cxn>
                  <a:cxn ang="0">
                    <a:pos x="connsiteX573" y="connsiteY573"/>
                  </a:cxn>
                  <a:cxn ang="0">
                    <a:pos x="connsiteX574" y="connsiteY574"/>
                  </a:cxn>
                  <a:cxn ang="0">
                    <a:pos x="connsiteX575" y="connsiteY575"/>
                  </a:cxn>
                  <a:cxn ang="0">
                    <a:pos x="connsiteX576" y="connsiteY576"/>
                  </a:cxn>
                  <a:cxn ang="0">
                    <a:pos x="connsiteX577" y="connsiteY577"/>
                  </a:cxn>
                  <a:cxn ang="0">
                    <a:pos x="connsiteX578" y="connsiteY578"/>
                  </a:cxn>
                  <a:cxn ang="0">
                    <a:pos x="connsiteX579" y="connsiteY579"/>
                  </a:cxn>
                  <a:cxn ang="0">
                    <a:pos x="connsiteX580" y="connsiteY580"/>
                  </a:cxn>
                  <a:cxn ang="0">
                    <a:pos x="connsiteX581" y="connsiteY581"/>
                  </a:cxn>
                  <a:cxn ang="0">
                    <a:pos x="connsiteX582" y="connsiteY582"/>
                  </a:cxn>
                  <a:cxn ang="0">
                    <a:pos x="connsiteX583" y="connsiteY583"/>
                  </a:cxn>
                  <a:cxn ang="0">
                    <a:pos x="connsiteX584" y="connsiteY584"/>
                  </a:cxn>
                  <a:cxn ang="0">
                    <a:pos x="connsiteX585" y="connsiteY585"/>
                  </a:cxn>
                  <a:cxn ang="0">
                    <a:pos x="connsiteX586" y="connsiteY586"/>
                  </a:cxn>
                  <a:cxn ang="0">
                    <a:pos x="connsiteX587" y="connsiteY587"/>
                  </a:cxn>
                  <a:cxn ang="0">
                    <a:pos x="connsiteX588" y="connsiteY588"/>
                  </a:cxn>
                  <a:cxn ang="0">
                    <a:pos x="connsiteX589" y="connsiteY589"/>
                  </a:cxn>
                  <a:cxn ang="0">
                    <a:pos x="connsiteX590" y="connsiteY590"/>
                  </a:cxn>
                  <a:cxn ang="0">
                    <a:pos x="connsiteX591" y="connsiteY591"/>
                  </a:cxn>
                  <a:cxn ang="0">
                    <a:pos x="connsiteX592" y="connsiteY592"/>
                  </a:cxn>
                  <a:cxn ang="0">
                    <a:pos x="connsiteX593" y="connsiteY593"/>
                  </a:cxn>
                  <a:cxn ang="0">
                    <a:pos x="connsiteX594" y="connsiteY594"/>
                  </a:cxn>
                  <a:cxn ang="0">
                    <a:pos x="connsiteX595" y="connsiteY595"/>
                  </a:cxn>
                  <a:cxn ang="0">
                    <a:pos x="connsiteX596" y="connsiteY596"/>
                  </a:cxn>
                  <a:cxn ang="0">
                    <a:pos x="connsiteX597" y="connsiteY597"/>
                  </a:cxn>
                  <a:cxn ang="0">
                    <a:pos x="connsiteX598" y="connsiteY598"/>
                  </a:cxn>
                  <a:cxn ang="0">
                    <a:pos x="connsiteX599" y="connsiteY599"/>
                  </a:cxn>
                  <a:cxn ang="0">
                    <a:pos x="connsiteX600" y="connsiteY600"/>
                  </a:cxn>
                  <a:cxn ang="0">
                    <a:pos x="connsiteX601" y="connsiteY601"/>
                  </a:cxn>
                  <a:cxn ang="0">
                    <a:pos x="connsiteX602" y="connsiteY602"/>
                  </a:cxn>
                  <a:cxn ang="0">
                    <a:pos x="connsiteX603" y="connsiteY603"/>
                  </a:cxn>
                  <a:cxn ang="0">
                    <a:pos x="connsiteX604" y="connsiteY604"/>
                  </a:cxn>
                  <a:cxn ang="0">
                    <a:pos x="connsiteX605" y="connsiteY605"/>
                  </a:cxn>
                  <a:cxn ang="0">
                    <a:pos x="connsiteX606" y="connsiteY606"/>
                  </a:cxn>
                  <a:cxn ang="0">
                    <a:pos x="connsiteX607" y="connsiteY607"/>
                  </a:cxn>
                  <a:cxn ang="0">
                    <a:pos x="connsiteX608" y="connsiteY608"/>
                  </a:cxn>
                  <a:cxn ang="0">
                    <a:pos x="connsiteX609" y="connsiteY609"/>
                  </a:cxn>
                  <a:cxn ang="0">
                    <a:pos x="connsiteX610" y="connsiteY610"/>
                  </a:cxn>
                  <a:cxn ang="0">
                    <a:pos x="connsiteX611" y="connsiteY611"/>
                  </a:cxn>
                  <a:cxn ang="0">
                    <a:pos x="connsiteX612" y="connsiteY612"/>
                  </a:cxn>
                  <a:cxn ang="0">
                    <a:pos x="connsiteX613" y="connsiteY613"/>
                  </a:cxn>
                  <a:cxn ang="0">
                    <a:pos x="connsiteX614" y="connsiteY614"/>
                  </a:cxn>
                  <a:cxn ang="0">
                    <a:pos x="connsiteX615" y="connsiteY615"/>
                  </a:cxn>
                  <a:cxn ang="0">
                    <a:pos x="connsiteX616" y="connsiteY616"/>
                  </a:cxn>
                  <a:cxn ang="0">
                    <a:pos x="connsiteX617" y="connsiteY617"/>
                  </a:cxn>
                  <a:cxn ang="0">
                    <a:pos x="connsiteX618" y="connsiteY618"/>
                  </a:cxn>
                  <a:cxn ang="0">
                    <a:pos x="connsiteX619" y="connsiteY619"/>
                  </a:cxn>
                  <a:cxn ang="0">
                    <a:pos x="connsiteX620" y="connsiteY620"/>
                  </a:cxn>
                  <a:cxn ang="0">
                    <a:pos x="connsiteX621" y="connsiteY621"/>
                  </a:cxn>
                  <a:cxn ang="0">
                    <a:pos x="connsiteX622" y="connsiteY622"/>
                  </a:cxn>
                  <a:cxn ang="0">
                    <a:pos x="connsiteX623" y="connsiteY623"/>
                  </a:cxn>
                  <a:cxn ang="0">
                    <a:pos x="connsiteX624" y="connsiteY624"/>
                  </a:cxn>
                  <a:cxn ang="0">
                    <a:pos x="connsiteX625" y="connsiteY625"/>
                  </a:cxn>
                  <a:cxn ang="0">
                    <a:pos x="connsiteX626" y="connsiteY626"/>
                  </a:cxn>
                  <a:cxn ang="0">
                    <a:pos x="connsiteX627" y="connsiteY627"/>
                  </a:cxn>
                  <a:cxn ang="0">
                    <a:pos x="connsiteX628" y="connsiteY628"/>
                  </a:cxn>
                  <a:cxn ang="0">
                    <a:pos x="connsiteX629" y="connsiteY629"/>
                  </a:cxn>
                  <a:cxn ang="0">
                    <a:pos x="connsiteX630" y="connsiteY630"/>
                  </a:cxn>
                  <a:cxn ang="0">
                    <a:pos x="connsiteX631" y="connsiteY631"/>
                  </a:cxn>
                  <a:cxn ang="0">
                    <a:pos x="connsiteX632" y="connsiteY632"/>
                  </a:cxn>
                  <a:cxn ang="0">
                    <a:pos x="connsiteX633" y="connsiteY633"/>
                  </a:cxn>
                  <a:cxn ang="0">
                    <a:pos x="connsiteX634" y="connsiteY634"/>
                  </a:cxn>
                  <a:cxn ang="0">
                    <a:pos x="connsiteX635" y="connsiteY635"/>
                  </a:cxn>
                  <a:cxn ang="0">
                    <a:pos x="connsiteX636" y="connsiteY636"/>
                  </a:cxn>
                  <a:cxn ang="0">
                    <a:pos x="connsiteX637" y="connsiteY637"/>
                  </a:cxn>
                  <a:cxn ang="0">
                    <a:pos x="connsiteX638" y="connsiteY638"/>
                  </a:cxn>
                  <a:cxn ang="0">
                    <a:pos x="connsiteX639" y="connsiteY639"/>
                  </a:cxn>
                  <a:cxn ang="0">
                    <a:pos x="connsiteX640" y="connsiteY640"/>
                  </a:cxn>
                  <a:cxn ang="0">
                    <a:pos x="connsiteX641" y="connsiteY641"/>
                  </a:cxn>
                  <a:cxn ang="0">
                    <a:pos x="connsiteX642" y="connsiteY642"/>
                  </a:cxn>
                  <a:cxn ang="0">
                    <a:pos x="connsiteX643" y="connsiteY643"/>
                  </a:cxn>
                  <a:cxn ang="0">
                    <a:pos x="connsiteX644" y="connsiteY644"/>
                  </a:cxn>
                  <a:cxn ang="0">
                    <a:pos x="connsiteX645" y="connsiteY645"/>
                  </a:cxn>
                  <a:cxn ang="0">
                    <a:pos x="connsiteX646" y="connsiteY646"/>
                  </a:cxn>
                  <a:cxn ang="0">
                    <a:pos x="connsiteX647" y="connsiteY647"/>
                  </a:cxn>
                  <a:cxn ang="0">
                    <a:pos x="connsiteX648" y="connsiteY648"/>
                  </a:cxn>
                  <a:cxn ang="0">
                    <a:pos x="connsiteX649" y="connsiteY649"/>
                  </a:cxn>
                  <a:cxn ang="0">
                    <a:pos x="connsiteX650" y="connsiteY650"/>
                  </a:cxn>
                  <a:cxn ang="0">
                    <a:pos x="connsiteX651" y="connsiteY651"/>
                  </a:cxn>
                  <a:cxn ang="0">
                    <a:pos x="connsiteX652" y="connsiteY652"/>
                  </a:cxn>
                  <a:cxn ang="0">
                    <a:pos x="connsiteX653" y="connsiteY653"/>
                  </a:cxn>
                  <a:cxn ang="0">
                    <a:pos x="connsiteX654" y="connsiteY654"/>
                  </a:cxn>
                  <a:cxn ang="0">
                    <a:pos x="connsiteX655" y="connsiteY655"/>
                  </a:cxn>
                  <a:cxn ang="0">
                    <a:pos x="connsiteX656" y="connsiteY656"/>
                  </a:cxn>
                  <a:cxn ang="0">
                    <a:pos x="connsiteX657" y="connsiteY657"/>
                  </a:cxn>
                  <a:cxn ang="0">
                    <a:pos x="connsiteX658" y="connsiteY658"/>
                  </a:cxn>
                  <a:cxn ang="0">
                    <a:pos x="connsiteX659" y="connsiteY659"/>
                  </a:cxn>
                  <a:cxn ang="0">
                    <a:pos x="connsiteX660" y="connsiteY660"/>
                  </a:cxn>
                  <a:cxn ang="0">
                    <a:pos x="connsiteX661" y="connsiteY661"/>
                  </a:cxn>
                  <a:cxn ang="0">
                    <a:pos x="connsiteX662" y="connsiteY662"/>
                  </a:cxn>
                  <a:cxn ang="0">
                    <a:pos x="connsiteX663" y="connsiteY663"/>
                  </a:cxn>
                  <a:cxn ang="0">
                    <a:pos x="connsiteX664" y="connsiteY664"/>
                  </a:cxn>
                  <a:cxn ang="0">
                    <a:pos x="connsiteX665" y="connsiteY665"/>
                  </a:cxn>
                  <a:cxn ang="0">
                    <a:pos x="connsiteX666" y="connsiteY666"/>
                  </a:cxn>
                  <a:cxn ang="0">
                    <a:pos x="connsiteX667" y="connsiteY667"/>
                  </a:cxn>
                  <a:cxn ang="0">
                    <a:pos x="connsiteX668" y="connsiteY668"/>
                  </a:cxn>
                  <a:cxn ang="0">
                    <a:pos x="connsiteX669" y="connsiteY669"/>
                  </a:cxn>
                  <a:cxn ang="0">
                    <a:pos x="connsiteX670" y="connsiteY670"/>
                  </a:cxn>
                  <a:cxn ang="0">
                    <a:pos x="connsiteX671" y="connsiteY671"/>
                  </a:cxn>
                  <a:cxn ang="0">
                    <a:pos x="connsiteX672" y="connsiteY672"/>
                  </a:cxn>
                  <a:cxn ang="0">
                    <a:pos x="connsiteX673" y="connsiteY673"/>
                  </a:cxn>
                  <a:cxn ang="0">
                    <a:pos x="connsiteX674" y="connsiteY674"/>
                  </a:cxn>
                  <a:cxn ang="0">
                    <a:pos x="connsiteX675" y="connsiteY675"/>
                  </a:cxn>
                  <a:cxn ang="0">
                    <a:pos x="connsiteX676" y="connsiteY676"/>
                  </a:cxn>
                  <a:cxn ang="0">
                    <a:pos x="connsiteX677" y="connsiteY677"/>
                  </a:cxn>
                  <a:cxn ang="0">
                    <a:pos x="connsiteX678" y="connsiteY678"/>
                  </a:cxn>
                  <a:cxn ang="0">
                    <a:pos x="connsiteX679" y="connsiteY679"/>
                  </a:cxn>
                  <a:cxn ang="0">
                    <a:pos x="connsiteX680" y="connsiteY680"/>
                  </a:cxn>
                  <a:cxn ang="0">
                    <a:pos x="connsiteX681" y="connsiteY681"/>
                  </a:cxn>
                  <a:cxn ang="0">
                    <a:pos x="connsiteX682" y="connsiteY682"/>
                  </a:cxn>
                  <a:cxn ang="0">
                    <a:pos x="connsiteX683" y="connsiteY683"/>
                  </a:cxn>
                  <a:cxn ang="0">
                    <a:pos x="connsiteX684" y="connsiteY684"/>
                  </a:cxn>
                  <a:cxn ang="0">
                    <a:pos x="connsiteX685" y="connsiteY685"/>
                  </a:cxn>
                  <a:cxn ang="0">
                    <a:pos x="connsiteX686" y="connsiteY686"/>
                  </a:cxn>
                  <a:cxn ang="0">
                    <a:pos x="connsiteX687" y="connsiteY687"/>
                  </a:cxn>
                  <a:cxn ang="0">
                    <a:pos x="connsiteX688" y="connsiteY688"/>
                  </a:cxn>
                  <a:cxn ang="0">
                    <a:pos x="connsiteX689" y="connsiteY689"/>
                  </a:cxn>
                  <a:cxn ang="0">
                    <a:pos x="connsiteX690" y="connsiteY690"/>
                  </a:cxn>
                  <a:cxn ang="0">
                    <a:pos x="connsiteX691" y="connsiteY691"/>
                  </a:cxn>
                  <a:cxn ang="0">
                    <a:pos x="connsiteX692" y="connsiteY692"/>
                  </a:cxn>
                  <a:cxn ang="0">
                    <a:pos x="connsiteX693" y="connsiteY693"/>
                  </a:cxn>
                  <a:cxn ang="0">
                    <a:pos x="connsiteX694" y="connsiteY694"/>
                  </a:cxn>
                  <a:cxn ang="0">
                    <a:pos x="connsiteX695" y="connsiteY695"/>
                  </a:cxn>
                  <a:cxn ang="0">
                    <a:pos x="connsiteX696" y="connsiteY696"/>
                  </a:cxn>
                  <a:cxn ang="0">
                    <a:pos x="connsiteX697" y="connsiteY697"/>
                  </a:cxn>
                  <a:cxn ang="0">
                    <a:pos x="connsiteX698" y="connsiteY698"/>
                  </a:cxn>
                  <a:cxn ang="0">
                    <a:pos x="connsiteX699" y="connsiteY699"/>
                  </a:cxn>
                  <a:cxn ang="0">
                    <a:pos x="connsiteX700" y="connsiteY700"/>
                  </a:cxn>
                  <a:cxn ang="0">
                    <a:pos x="connsiteX701" y="connsiteY701"/>
                  </a:cxn>
                  <a:cxn ang="0">
                    <a:pos x="connsiteX702" y="connsiteY702"/>
                  </a:cxn>
                  <a:cxn ang="0">
                    <a:pos x="connsiteX703" y="connsiteY703"/>
                  </a:cxn>
                  <a:cxn ang="0">
                    <a:pos x="connsiteX704" y="connsiteY704"/>
                  </a:cxn>
                  <a:cxn ang="0">
                    <a:pos x="connsiteX705" y="connsiteY705"/>
                  </a:cxn>
                  <a:cxn ang="0">
                    <a:pos x="connsiteX706" y="connsiteY706"/>
                  </a:cxn>
                  <a:cxn ang="0">
                    <a:pos x="connsiteX707" y="connsiteY707"/>
                  </a:cxn>
                  <a:cxn ang="0">
                    <a:pos x="connsiteX708" y="connsiteY708"/>
                  </a:cxn>
                  <a:cxn ang="0">
                    <a:pos x="connsiteX709" y="connsiteY709"/>
                  </a:cxn>
                  <a:cxn ang="0">
                    <a:pos x="connsiteX710" y="connsiteY710"/>
                  </a:cxn>
                  <a:cxn ang="0">
                    <a:pos x="connsiteX711" y="connsiteY711"/>
                  </a:cxn>
                  <a:cxn ang="0">
                    <a:pos x="connsiteX712" y="connsiteY712"/>
                  </a:cxn>
                  <a:cxn ang="0">
                    <a:pos x="connsiteX713" y="connsiteY713"/>
                  </a:cxn>
                  <a:cxn ang="0">
                    <a:pos x="connsiteX714" y="connsiteY714"/>
                  </a:cxn>
                  <a:cxn ang="0">
                    <a:pos x="connsiteX715" y="connsiteY715"/>
                  </a:cxn>
                  <a:cxn ang="0">
                    <a:pos x="connsiteX716" y="connsiteY716"/>
                  </a:cxn>
                  <a:cxn ang="0">
                    <a:pos x="connsiteX717" y="connsiteY717"/>
                  </a:cxn>
                  <a:cxn ang="0">
                    <a:pos x="connsiteX718" y="connsiteY718"/>
                  </a:cxn>
                  <a:cxn ang="0">
                    <a:pos x="connsiteX719" y="connsiteY719"/>
                  </a:cxn>
                  <a:cxn ang="0">
                    <a:pos x="connsiteX720" y="connsiteY720"/>
                  </a:cxn>
                  <a:cxn ang="0">
                    <a:pos x="connsiteX721" y="connsiteY721"/>
                  </a:cxn>
                  <a:cxn ang="0">
                    <a:pos x="connsiteX722" y="connsiteY722"/>
                  </a:cxn>
                  <a:cxn ang="0">
                    <a:pos x="connsiteX723" y="connsiteY723"/>
                  </a:cxn>
                  <a:cxn ang="0">
                    <a:pos x="connsiteX724" y="connsiteY724"/>
                  </a:cxn>
                  <a:cxn ang="0">
                    <a:pos x="connsiteX725" y="connsiteY725"/>
                  </a:cxn>
                  <a:cxn ang="0">
                    <a:pos x="connsiteX726" y="connsiteY726"/>
                  </a:cxn>
                  <a:cxn ang="0">
                    <a:pos x="connsiteX727" y="connsiteY727"/>
                  </a:cxn>
                  <a:cxn ang="0">
                    <a:pos x="connsiteX728" y="connsiteY728"/>
                  </a:cxn>
                  <a:cxn ang="0">
                    <a:pos x="connsiteX729" y="connsiteY729"/>
                  </a:cxn>
                  <a:cxn ang="0">
                    <a:pos x="connsiteX730" y="connsiteY730"/>
                  </a:cxn>
                  <a:cxn ang="0">
                    <a:pos x="connsiteX731" y="connsiteY731"/>
                  </a:cxn>
                  <a:cxn ang="0">
                    <a:pos x="connsiteX732" y="connsiteY732"/>
                  </a:cxn>
                  <a:cxn ang="0">
                    <a:pos x="connsiteX733" y="connsiteY733"/>
                  </a:cxn>
                  <a:cxn ang="0">
                    <a:pos x="connsiteX734" y="connsiteY734"/>
                  </a:cxn>
                  <a:cxn ang="0">
                    <a:pos x="connsiteX735" y="connsiteY735"/>
                  </a:cxn>
                  <a:cxn ang="0">
                    <a:pos x="connsiteX736" y="connsiteY736"/>
                  </a:cxn>
                  <a:cxn ang="0">
                    <a:pos x="connsiteX737" y="connsiteY737"/>
                  </a:cxn>
                  <a:cxn ang="0">
                    <a:pos x="connsiteX738" y="connsiteY738"/>
                  </a:cxn>
                  <a:cxn ang="0">
                    <a:pos x="connsiteX739" y="connsiteY739"/>
                  </a:cxn>
                  <a:cxn ang="0">
                    <a:pos x="connsiteX740" y="connsiteY740"/>
                  </a:cxn>
                  <a:cxn ang="0">
                    <a:pos x="connsiteX741" y="connsiteY741"/>
                  </a:cxn>
                  <a:cxn ang="0">
                    <a:pos x="connsiteX742" y="connsiteY742"/>
                  </a:cxn>
                  <a:cxn ang="0">
                    <a:pos x="connsiteX743" y="connsiteY743"/>
                  </a:cxn>
                  <a:cxn ang="0">
                    <a:pos x="connsiteX744" y="connsiteY744"/>
                  </a:cxn>
                  <a:cxn ang="0">
                    <a:pos x="connsiteX745" y="connsiteY745"/>
                  </a:cxn>
                  <a:cxn ang="0">
                    <a:pos x="connsiteX746" y="connsiteY746"/>
                  </a:cxn>
                  <a:cxn ang="0">
                    <a:pos x="connsiteX747" y="connsiteY747"/>
                  </a:cxn>
                  <a:cxn ang="0">
                    <a:pos x="connsiteX748" y="connsiteY748"/>
                  </a:cxn>
                  <a:cxn ang="0">
                    <a:pos x="connsiteX749" y="connsiteY749"/>
                  </a:cxn>
                  <a:cxn ang="0">
                    <a:pos x="connsiteX750" y="connsiteY750"/>
                  </a:cxn>
                  <a:cxn ang="0">
                    <a:pos x="connsiteX751" y="connsiteY751"/>
                  </a:cxn>
                  <a:cxn ang="0">
                    <a:pos x="connsiteX752" y="connsiteY752"/>
                  </a:cxn>
                  <a:cxn ang="0">
                    <a:pos x="connsiteX753" y="connsiteY753"/>
                  </a:cxn>
                  <a:cxn ang="0">
                    <a:pos x="connsiteX754" y="connsiteY754"/>
                  </a:cxn>
                  <a:cxn ang="0">
                    <a:pos x="connsiteX755" y="connsiteY755"/>
                  </a:cxn>
                  <a:cxn ang="0">
                    <a:pos x="connsiteX756" y="connsiteY756"/>
                  </a:cxn>
                  <a:cxn ang="0">
                    <a:pos x="connsiteX757" y="connsiteY757"/>
                  </a:cxn>
                  <a:cxn ang="0">
                    <a:pos x="connsiteX758" y="connsiteY758"/>
                  </a:cxn>
                  <a:cxn ang="0">
                    <a:pos x="connsiteX759" y="connsiteY759"/>
                  </a:cxn>
                  <a:cxn ang="0">
                    <a:pos x="connsiteX760" y="connsiteY760"/>
                  </a:cxn>
                  <a:cxn ang="0">
                    <a:pos x="connsiteX761" y="connsiteY761"/>
                  </a:cxn>
                  <a:cxn ang="0">
                    <a:pos x="connsiteX762" y="connsiteY762"/>
                  </a:cxn>
                  <a:cxn ang="0">
                    <a:pos x="connsiteX763" y="connsiteY763"/>
                  </a:cxn>
                  <a:cxn ang="0">
                    <a:pos x="connsiteX764" y="connsiteY764"/>
                  </a:cxn>
                  <a:cxn ang="0">
                    <a:pos x="connsiteX765" y="connsiteY765"/>
                  </a:cxn>
                  <a:cxn ang="0">
                    <a:pos x="connsiteX766" y="connsiteY766"/>
                  </a:cxn>
                  <a:cxn ang="0">
                    <a:pos x="connsiteX767" y="connsiteY767"/>
                  </a:cxn>
                  <a:cxn ang="0">
                    <a:pos x="connsiteX768" y="connsiteY768"/>
                  </a:cxn>
                  <a:cxn ang="0">
                    <a:pos x="connsiteX769" y="connsiteY769"/>
                  </a:cxn>
                  <a:cxn ang="0">
                    <a:pos x="connsiteX770" y="connsiteY770"/>
                  </a:cxn>
                  <a:cxn ang="0">
                    <a:pos x="connsiteX771" y="connsiteY771"/>
                  </a:cxn>
                  <a:cxn ang="0">
                    <a:pos x="connsiteX772" y="connsiteY772"/>
                  </a:cxn>
                  <a:cxn ang="0">
                    <a:pos x="connsiteX773" y="connsiteY773"/>
                  </a:cxn>
                  <a:cxn ang="0">
                    <a:pos x="connsiteX774" y="connsiteY774"/>
                  </a:cxn>
                  <a:cxn ang="0">
                    <a:pos x="connsiteX775" y="connsiteY775"/>
                  </a:cxn>
                  <a:cxn ang="0">
                    <a:pos x="connsiteX776" y="connsiteY776"/>
                  </a:cxn>
                  <a:cxn ang="0">
                    <a:pos x="connsiteX777" y="connsiteY777"/>
                  </a:cxn>
                  <a:cxn ang="0">
                    <a:pos x="connsiteX778" y="connsiteY778"/>
                  </a:cxn>
                  <a:cxn ang="0">
                    <a:pos x="connsiteX779" y="connsiteY779"/>
                  </a:cxn>
                  <a:cxn ang="0">
                    <a:pos x="connsiteX780" y="connsiteY780"/>
                  </a:cxn>
                  <a:cxn ang="0">
                    <a:pos x="connsiteX781" y="connsiteY781"/>
                  </a:cxn>
                  <a:cxn ang="0">
                    <a:pos x="connsiteX782" y="connsiteY782"/>
                  </a:cxn>
                  <a:cxn ang="0">
                    <a:pos x="connsiteX783" y="connsiteY783"/>
                  </a:cxn>
                  <a:cxn ang="0">
                    <a:pos x="connsiteX784" y="connsiteY784"/>
                  </a:cxn>
                  <a:cxn ang="0">
                    <a:pos x="connsiteX785" y="connsiteY785"/>
                  </a:cxn>
                  <a:cxn ang="0">
                    <a:pos x="connsiteX786" y="connsiteY786"/>
                  </a:cxn>
                  <a:cxn ang="0">
                    <a:pos x="connsiteX787" y="connsiteY787"/>
                  </a:cxn>
                  <a:cxn ang="0">
                    <a:pos x="connsiteX788" y="connsiteY788"/>
                  </a:cxn>
                  <a:cxn ang="0">
                    <a:pos x="connsiteX789" y="connsiteY789"/>
                  </a:cxn>
                  <a:cxn ang="0">
                    <a:pos x="connsiteX790" y="connsiteY790"/>
                  </a:cxn>
                  <a:cxn ang="0">
                    <a:pos x="connsiteX791" y="connsiteY791"/>
                  </a:cxn>
                  <a:cxn ang="0">
                    <a:pos x="connsiteX792" y="connsiteY792"/>
                  </a:cxn>
                  <a:cxn ang="0">
                    <a:pos x="connsiteX793" y="connsiteY793"/>
                  </a:cxn>
                  <a:cxn ang="0">
                    <a:pos x="connsiteX794" y="connsiteY794"/>
                  </a:cxn>
                  <a:cxn ang="0">
                    <a:pos x="connsiteX795" y="connsiteY795"/>
                  </a:cxn>
                  <a:cxn ang="0">
                    <a:pos x="connsiteX796" y="connsiteY796"/>
                  </a:cxn>
                  <a:cxn ang="0">
                    <a:pos x="connsiteX797" y="connsiteY797"/>
                  </a:cxn>
                  <a:cxn ang="0">
                    <a:pos x="connsiteX798" y="connsiteY798"/>
                  </a:cxn>
                  <a:cxn ang="0">
                    <a:pos x="connsiteX799" y="connsiteY799"/>
                  </a:cxn>
                  <a:cxn ang="0">
                    <a:pos x="connsiteX800" y="connsiteY800"/>
                  </a:cxn>
                  <a:cxn ang="0">
                    <a:pos x="connsiteX801" y="connsiteY801"/>
                  </a:cxn>
                  <a:cxn ang="0">
                    <a:pos x="connsiteX802" y="connsiteY802"/>
                  </a:cxn>
                  <a:cxn ang="0">
                    <a:pos x="connsiteX803" y="connsiteY803"/>
                  </a:cxn>
                  <a:cxn ang="0">
                    <a:pos x="connsiteX804" y="connsiteY804"/>
                  </a:cxn>
                  <a:cxn ang="0">
                    <a:pos x="connsiteX805" y="connsiteY805"/>
                  </a:cxn>
                  <a:cxn ang="0">
                    <a:pos x="connsiteX806" y="connsiteY806"/>
                  </a:cxn>
                  <a:cxn ang="0">
                    <a:pos x="connsiteX807" y="connsiteY807"/>
                  </a:cxn>
                  <a:cxn ang="0">
                    <a:pos x="connsiteX808" y="connsiteY808"/>
                  </a:cxn>
                  <a:cxn ang="0">
                    <a:pos x="connsiteX809" y="connsiteY809"/>
                  </a:cxn>
                  <a:cxn ang="0">
                    <a:pos x="connsiteX810" y="connsiteY810"/>
                  </a:cxn>
                  <a:cxn ang="0">
                    <a:pos x="connsiteX811" y="connsiteY811"/>
                  </a:cxn>
                  <a:cxn ang="0">
                    <a:pos x="connsiteX812" y="connsiteY812"/>
                  </a:cxn>
                  <a:cxn ang="0">
                    <a:pos x="connsiteX813" y="connsiteY813"/>
                  </a:cxn>
                  <a:cxn ang="0">
                    <a:pos x="connsiteX814" y="connsiteY814"/>
                  </a:cxn>
                  <a:cxn ang="0">
                    <a:pos x="connsiteX815" y="connsiteY815"/>
                  </a:cxn>
                  <a:cxn ang="0">
                    <a:pos x="connsiteX816" y="connsiteY816"/>
                  </a:cxn>
                  <a:cxn ang="0">
                    <a:pos x="connsiteX817" y="connsiteY817"/>
                  </a:cxn>
                  <a:cxn ang="0">
                    <a:pos x="connsiteX818" y="connsiteY818"/>
                  </a:cxn>
                  <a:cxn ang="0">
                    <a:pos x="connsiteX819" y="connsiteY819"/>
                  </a:cxn>
                  <a:cxn ang="0">
                    <a:pos x="connsiteX820" y="connsiteY820"/>
                  </a:cxn>
                  <a:cxn ang="0">
                    <a:pos x="connsiteX821" y="connsiteY821"/>
                  </a:cxn>
                  <a:cxn ang="0">
                    <a:pos x="connsiteX822" y="connsiteY822"/>
                  </a:cxn>
                  <a:cxn ang="0">
                    <a:pos x="connsiteX823" y="connsiteY823"/>
                  </a:cxn>
                  <a:cxn ang="0">
                    <a:pos x="connsiteX824" y="connsiteY824"/>
                  </a:cxn>
                  <a:cxn ang="0">
                    <a:pos x="connsiteX825" y="connsiteY825"/>
                  </a:cxn>
                  <a:cxn ang="0">
                    <a:pos x="connsiteX826" y="connsiteY826"/>
                  </a:cxn>
                  <a:cxn ang="0">
                    <a:pos x="connsiteX827" y="connsiteY827"/>
                  </a:cxn>
                  <a:cxn ang="0">
                    <a:pos x="connsiteX828" y="connsiteY828"/>
                  </a:cxn>
                  <a:cxn ang="0">
                    <a:pos x="connsiteX829" y="connsiteY829"/>
                  </a:cxn>
                  <a:cxn ang="0">
                    <a:pos x="connsiteX830" y="connsiteY830"/>
                  </a:cxn>
                  <a:cxn ang="0">
                    <a:pos x="connsiteX831" y="connsiteY831"/>
                  </a:cxn>
                  <a:cxn ang="0">
                    <a:pos x="connsiteX832" y="connsiteY832"/>
                  </a:cxn>
                  <a:cxn ang="0">
                    <a:pos x="connsiteX833" y="connsiteY833"/>
                  </a:cxn>
                  <a:cxn ang="0">
                    <a:pos x="connsiteX834" y="connsiteY834"/>
                  </a:cxn>
                  <a:cxn ang="0">
                    <a:pos x="connsiteX835" y="connsiteY835"/>
                  </a:cxn>
                  <a:cxn ang="0">
                    <a:pos x="connsiteX836" y="connsiteY836"/>
                  </a:cxn>
                  <a:cxn ang="0">
                    <a:pos x="connsiteX837" y="connsiteY837"/>
                  </a:cxn>
                  <a:cxn ang="0">
                    <a:pos x="connsiteX838" y="connsiteY838"/>
                  </a:cxn>
                  <a:cxn ang="0">
                    <a:pos x="connsiteX839" y="connsiteY839"/>
                  </a:cxn>
                  <a:cxn ang="0">
                    <a:pos x="connsiteX840" y="connsiteY840"/>
                  </a:cxn>
                  <a:cxn ang="0">
                    <a:pos x="connsiteX841" y="connsiteY841"/>
                  </a:cxn>
                  <a:cxn ang="0">
                    <a:pos x="connsiteX842" y="connsiteY842"/>
                  </a:cxn>
                  <a:cxn ang="0">
                    <a:pos x="connsiteX843" y="connsiteY843"/>
                  </a:cxn>
                  <a:cxn ang="0">
                    <a:pos x="connsiteX844" y="connsiteY844"/>
                  </a:cxn>
                  <a:cxn ang="0">
                    <a:pos x="connsiteX845" y="connsiteY845"/>
                  </a:cxn>
                  <a:cxn ang="0">
                    <a:pos x="connsiteX846" y="connsiteY846"/>
                  </a:cxn>
                  <a:cxn ang="0">
                    <a:pos x="connsiteX847" y="connsiteY847"/>
                  </a:cxn>
                  <a:cxn ang="0">
                    <a:pos x="connsiteX848" y="connsiteY848"/>
                  </a:cxn>
                  <a:cxn ang="0">
                    <a:pos x="connsiteX849" y="connsiteY849"/>
                  </a:cxn>
                  <a:cxn ang="0">
                    <a:pos x="connsiteX850" y="connsiteY850"/>
                  </a:cxn>
                  <a:cxn ang="0">
                    <a:pos x="connsiteX851" y="connsiteY851"/>
                  </a:cxn>
                  <a:cxn ang="0">
                    <a:pos x="connsiteX852" y="connsiteY852"/>
                  </a:cxn>
                  <a:cxn ang="0">
                    <a:pos x="connsiteX853" y="connsiteY853"/>
                  </a:cxn>
                  <a:cxn ang="0">
                    <a:pos x="connsiteX854" y="connsiteY854"/>
                  </a:cxn>
                  <a:cxn ang="0">
                    <a:pos x="connsiteX855" y="connsiteY855"/>
                  </a:cxn>
                  <a:cxn ang="0">
                    <a:pos x="connsiteX856" y="connsiteY856"/>
                  </a:cxn>
                  <a:cxn ang="0">
                    <a:pos x="connsiteX857" y="connsiteY857"/>
                  </a:cxn>
                  <a:cxn ang="0">
                    <a:pos x="connsiteX858" y="connsiteY858"/>
                  </a:cxn>
                  <a:cxn ang="0">
                    <a:pos x="connsiteX859" y="connsiteY859"/>
                  </a:cxn>
                  <a:cxn ang="0">
                    <a:pos x="connsiteX860" y="connsiteY860"/>
                  </a:cxn>
                  <a:cxn ang="0">
                    <a:pos x="connsiteX861" y="connsiteY861"/>
                  </a:cxn>
                  <a:cxn ang="0">
                    <a:pos x="connsiteX862" y="connsiteY862"/>
                  </a:cxn>
                  <a:cxn ang="0">
                    <a:pos x="connsiteX863" y="connsiteY863"/>
                  </a:cxn>
                  <a:cxn ang="0">
                    <a:pos x="connsiteX864" y="connsiteY864"/>
                  </a:cxn>
                  <a:cxn ang="0">
                    <a:pos x="connsiteX865" y="connsiteY865"/>
                  </a:cxn>
                  <a:cxn ang="0">
                    <a:pos x="connsiteX866" y="connsiteY866"/>
                  </a:cxn>
                  <a:cxn ang="0">
                    <a:pos x="connsiteX867" y="connsiteY867"/>
                  </a:cxn>
                  <a:cxn ang="0">
                    <a:pos x="connsiteX868" y="connsiteY868"/>
                  </a:cxn>
                  <a:cxn ang="0">
                    <a:pos x="connsiteX869" y="connsiteY869"/>
                  </a:cxn>
                  <a:cxn ang="0">
                    <a:pos x="connsiteX870" y="connsiteY870"/>
                  </a:cxn>
                  <a:cxn ang="0">
                    <a:pos x="connsiteX871" y="connsiteY871"/>
                  </a:cxn>
                  <a:cxn ang="0">
                    <a:pos x="connsiteX872" y="connsiteY872"/>
                  </a:cxn>
                  <a:cxn ang="0">
                    <a:pos x="connsiteX873" y="connsiteY873"/>
                  </a:cxn>
                  <a:cxn ang="0">
                    <a:pos x="connsiteX874" y="connsiteY874"/>
                  </a:cxn>
                  <a:cxn ang="0">
                    <a:pos x="connsiteX875" y="connsiteY875"/>
                  </a:cxn>
                  <a:cxn ang="0">
                    <a:pos x="connsiteX876" y="connsiteY876"/>
                  </a:cxn>
                  <a:cxn ang="0">
                    <a:pos x="connsiteX877" y="connsiteY877"/>
                  </a:cxn>
                  <a:cxn ang="0">
                    <a:pos x="connsiteX878" y="connsiteY878"/>
                  </a:cxn>
                  <a:cxn ang="0">
                    <a:pos x="connsiteX879" y="connsiteY879"/>
                  </a:cxn>
                  <a:cxn ang="0">
                    <a:pos x="connsiteX880" y="connsiteY880"/>
                  </a:cxn>
                  <a:cxn ang="0">
                    <a:pos x="connsiteX881" y="connsiteY881"/>
                  </a:cxn>
                  <a:cxn ang="0">
                    <a:pos x="connsiteX882" y="connsiteY882"/>
                  </a:cxn>
                  <a:cxn ang="0">
                    <a:pos x="connsiteX883" y="connsiteY883"/>
                  </a:cxn>
                  <a:cxn ang="0">
                    <a:pos x="connsiteX884" y="connsiteY884"/>
                  </a:cxn>
                  <a:cxn ang="0">
                    <a:pos x="connsiteX885" y="connsiteY885"/>
                  </a:cxn>
                  <a:cxn ang="0">
                    <a:pos x="connsiteX886" y="connsiteY886"/>
                  </a:cxn>
                  <a:cxn ang="0">
                    <a:pos x="connsiteX887" y="connsiteY887"/>
                  </a:cxn>
                  <a:cxn ang="0">
                    <a:pos x="connsiteX888" y="connsiteY888"/>
                  </a:cxn>
                  <a:cxn ang="0">
                    <a:pos x="connsiteX889" y="connsiteY889"/>
                  </a:cxn>
                  <a:cxn ang="0">
                    <a:pos x="connsiteX890" y="connsiteY890"/>
                  </a:cxn>
                  <a:cxn ang="0">
                    <a:pos x="connsiteX891" y="connsiteY891"/>
                  </a:cxn>
                  <a:cxn ang="0">
                    <a:pos x="connsiteX892" y="connsiteY892"/>
                  </a:cxn>
                  <a:cxn ang="0">
                    <a:pos x="connsiteX893" y="connsiteY893"/>
                  </a:cxn>
                  <a:cxn ang="0">
                    <a:pos x="connsiteX894" y="connsiteY894"/>
                  </a:cxn>
                  <a:cxn ang="0">
                    <a:pos x="connsiteX895" y="connsiteY895"/>
                  </a:cxn>
                  <a:cxn ang="0">
                    <a:pos x="connsiteX896" y="connsiteY896"/>
                  </a:cxn>
                  <a:cxn ang="0">
                    <a:pos x="connsiteX897" y="connsiteY897"/>
                  </a:cxn>
                  <a:cxn ang="0">
                    <a:pos x="connsiteX898" y="connsiteY898"/>
                  </a:cxn>
                  <a:cxn ang="0">
                    <a:pos x="connsiteX899" y="connsiteY899"/>
                  </a:cxn>
                  <a:cxn ang="0">
                    <a:pos x="connsiteX900" y="connsiteY900"/>
                  </a:cxn>
                  <a:cxn ang="0">
                    <a:pos x="connsiteX901" y="connsiteY901"/>
                  </a:cxn>
                  <a:cxn ang="0">
                    <a:pos x="connsiteX902" y="connsiteY902"/>
                  </a:cxn>
                  <a:cxn ang="0">
                    <a:pos x="connsiteX903" y="connsiteY903"/>
                  </a:cxn>
                  <a:cxn ang="0">
                    <a:pos x="connsiteX904" y="connsiteY904"/>
                  </a:cxn>
                  <a:cxn ang="0">
                    <a:pos x="connsiteX905" y="connsiteY905"/>
                  </a:cxn>
                  <a:cxn ang="0">
                    <a:pos x="connsiteX906" y="connsiteY906"/>
                  </a:cxn>
                  <a:cxn ang="0">
                    <a:pos x="connsiteX907" y="connsiteY907"/>
                  </a:cxn>
                  <a:cxn ang="0">
                    <a:pos x="connsiteX908" y="connsiteY908"/>
                  </a:cxn>
                  <a:cxn ang="0">
                    <a:pos x="connsiteX909" y="connsiteY909"/>
                  </a:cxn>
                  <a:cxn ang="0">
                    <a:pos x="connsiteX910" y="connsiteY910"/>
                  </a:cxn>
                  <a:cxn ang="0">
                    <a:pos x="connsiteX911" y="connsiteY911"/>
                  </a:cxn>
                  <a:cxn ang="0">
                    <a:pos x="connsiteX912" y="connsiteY912"/>
                  </a:cxn>
                  <a:cxn ang="0">
                    <a:pos x="connsiteX913" y="connsiteY913"/>
                  </a:cxn>
                  <a:cxn ang="0">
                    <a:pos x="connsiteX914" y="connsiteY914"/>
                  </a:cxn>
                  <a:cxn ang="0">
                    <a:pos x="connsiteX915" y="connsiteY915"/>
                  </a:cxn>
                  <a:cxn ang="0">
                    <a:pos x="connsiteX916" y="connsiteY916"/>
                  </a:cxn>
                  <a:cxn ang="0">
                    <a:pos x="connsiteX917" y="connsiteY917"/>
                  </a:cxn>
                  <a:cxn ang="0">
                    <a:pos x="connsiteX918" y="connsiteY918"/>
                  </a:cxn>
                  <a:cxn ang="0">
                    <a:pos x="connsiteX919" y="connsiteY919"/>
                  </a:cxn>
                  <a:cxn ang="0">
                    <a:pos x="connsiteX920" y="connsiteY920"/>
                  </a:cxn>
                  <a:cxn ang="0">
                    <a:pos x="connsiteX921" y="connsiteY921"/>
                  </a:cxn>
                  <a:cxn ang="0">
                    <a:pos x="connsiteX922" y="connsiteY922"/>
                  </a:cxn>
                  <a:cxn ang="0">
                    <a:pos x="connsiteX923" y="connsiteY923"/>
                  </a:cxn>
                  <a:cxn ang="0">
                    <a:pos x="connsiteX924" y="connsiteY924"/>
                  </a:cxn>
                  <a:cxn ang="0">
                    <a:pos x="connsiteX925" y="connsiteY925"/>
                  </a:cxn>
                  <a:cxn ang="0">
                    <a:pos x="connsiteX926" y="connsiteY926"/>
                  </a:cxn>
                  <a:cxn ang="0">
                    <a:pos x="connsiteX927" y="connsiteY927"/>
                  </a:cxn>
                  <a:cxn ang="0">
                    <a:pos x="connsiteX928" y="connsiteY928"/>
                  </a:cxn>
                  <a:cxn ang="0">
                    <a:pos x="connsiteX929" y="connsiteY929"/>
                  </a:cxn>
                  <a:cxn ang="0">
                    <a:pos x="connsiteX930" y="connsiteY930"/>
                  </a:cxn>
                  <a:cxn ang="0">
                    <a:pos x="connsiteX931" y="connsiteY931"/>
                  </a:cxn>
                  <a:cxn ang="0">
                    <a:pos x="connsiteX932" y="connsiteY932"/>
                  </a:cxn>
                  <a:cxn ang="0">
                    <a:pos x="connsiteX933" y="connsiteY933"/>
                  </a:cxn>
                  <a:cxn ang="0">
                    <a:pos x="connsiteX934" y="connsiteY934"/>
                  </a:cxn>
                  <a:cxn ang="0">
                    <a:pos x="connsiteX935" y="connsiteY935"/>
                  </a:cxn>
                  <a:cxn ang="0">
                    <a:pos x="connsiteX936" y="connsiteY936"/>
                  </a:cxn>
                  <a:cxn ang="0">
                    <a:pos x="connsiteX937" y="connsiteY937"/>
                  </a:cxn>
                  <a:cxn ang="0">
                    <a:pos x="connsiteX938" y="connsiteY938"/>
                  </a:cxn>
                  <a:cxn ang="0">
                    <a:pos x="connsiteX939" y="connsiteY939"/>
                  </a:cxn>
                  <a:cxn ang="0">
                    <a:pos x="connsiteX940" y="connsiteY940"/>
                  </a:cxn>
                  <a:cxn ang="0">
                    <a:pos x="connsiteX941" y="connsiteY941"/>
                  </a:cxn>
                  <a:cxn ang="0">
                    <a:pos x="connsiteX942" y="connsiteY942"/>
                  </a:cxn>
                  <a:cxn ang="0">
                    <a:pos x="connsiteX943" y="connsiteY943"/>
                  </a:cxn>
                  <a:cxn ang="0">
                    <a:pos x="connsiteX944" y="connsiteY944"/>
                  </a:cxn>
                  <a:cxn ang="0">
                    <a:pos x="connsiteX945" y="connsiteY945"/>
                  </a:cxn>
                  <a:cxn ang="0">
                    <a:pos x="connsiteX946" y="connsiteY946"/>
                  </a:cxn>
                  <a:cxn ang="0">
                    <a:pos x="connsiteX947" y="connsiteY947"/>
                  </a:cxn>
                  <a:cxn ang="0">
                    <a:pos x="connsiteX948" y="connsiteY948"/>
                  </a:cxn>
                  <a:cxn ang="0">
                    <a:pos x="connsiteX949" y="connsiteY949"/>
                  </a:cxn>
                  <a:cxn ang="0">
                    <a:pos x="connsiteX950" y="connsiteY950"/>
                  </a:cxn>
                  <a:cxn ang="0">
                    <a:pos x="connsiteX951" y="connsiteY951"/>
                  </a:cxn>
                  <a:cxn ang="0">
                    <a:pos x="connsiteX952" y="connsiteY952"/>
                  </a:cxn>
                  <a:cxn ang="0">
                    <a:pos x="connsiteX953" y="connsiteY953"/>
                  </a:cxn>
                  <a:cxn ang="0">
                    <a:pos x="connsiteX954" y="connsiteY954"/>
                  </a:cxn>
                  <a:cxn ang="0">
                    <a:pos x="connsiteX955" y="connsiteY955"/>
                  </a:cxn>
                  <a:cxn ang="0">
                    <a:pos x="connsiteX956" y="connsiteY956"/>
                  </a:cxn>
                  <a:cxn ang="0">
                    <a:pos x="connsiteX957" y="connsiteY957"/>
                  </a:cxn>
                  <a:cxn ang="0">
                    <a:pos x="connsiteX958" y="connsiteY958"/>
                  </a:cxn>
                  <a:cxn ang="0">
                    <a:pos x="connsiteX959" y="connsiteY959"/>
                  </a:cxn>
                  <a:cxn ang="0">
                    <a:pos x="connsiteX960" y="connsiteY960"/>
                  </a:cxn>
                  <a:cxn ang="0">
                    <a:pos x="connsiteX961" y="connsiteY961"/>
                  </a:cxn>
                  <a:cxn ang="0">
                    <a:pos x="connsiteX962" y="connsiteY962"/>
                  </a:cxn>
                  <a:cxn ang="0">
                    <a:pos x="connsiteX963" y="connsiteY963"/>
                  </a:cxn>
                  <a:cxn ang="0">
                    <a:pos x="connsiteX964" y="connsiteY964"/>
                  </a:cxn>
                  <a:cxn ang="0">
                    <a:pos x="connsiteX965" y="connsiteY965"/>
                  </a:cxn>
                  <a:cxn ang="0">
                    <a:pos x="connsiteX966" y="connsiteY966"/>
                  </a:cxn>
                  <a:cxn ang="0">
                    <a:pos x="connsiteX967" y="connsiteY967"/>
                  </a:cxn>
                  <a:cxn ang="0">
                    <a:pos x="connsiteX968" y="connsiteY968"/>
                  </a:cxn>
                  <a:cxn ang="0">
                    <a:pos x="connsiteX969" y="connsiteY969"/>
                  </a:cxn>
                  <a:cxn ang="0">
                    <a:pos x="connsiteX970" y="connsiteY970"/>
                  </a:cxn>
                  <a:cxn ang="0">
                    <a:pos x="connsiteX971" y="connsiteY971"/>
                  </a:cxn>
                  <a:cxn ang="0">
                    <a:pos x="connsiteX972" y="connsiteY972"/>
                  </a:cxn>
                  <a:cxn ang="0">
                    <a:pos x="connsiteX973" y="connsiteY973"/>
                  </a:cxn>
                  <a:cxn ang="0">
                    <a:pos x="connsiteX974" y="connsiteY974"/>
                  </a:cxn>
                  <a:cxn ang="0">
                    <a:pos x="connsiteX975" y="connsiteY975"/>
                  </a:cxn>
                  <a:cxn ang="0">
                    <a:pos x="connsiteX976" y="connsiteY976"/>
                  </a:cxn>
                  <a:cxn ang="0">
                    <a:pos x="connsiteX977" y="connsiteY977"/>
                  </a:cxn>
                  <a:cxn ang="0">
                    <a:pos x="connsiteX978" y="connsiteY978"/>
                  </a:cxn>
                  <a:cxn ang="0">
                    <a:pos x="connsiteX979" y="connsiteY979"/>
                  </a:cxn>
                  <a:cxn ang="0">
                    <a:pos x="connsiteX980" y="connsiteY980"/>
                  </a:cxn>
                  <a:cxn ang="0">
                    <a:pos x="connsiteX981" y="connsiteY981"/>
                  </a:cxn>
                  <a:cxn ang="0">
                    <a:pos x="connsiteX982" y="connsiteY982"/>
                  </a:cxn>
                  <a:cxn ang="0">
                    <a:pos x="connsiteX983" y="connsiteY983"/>
                  </a:cxn>
                  <a:cxn ang="0">
                    <a:pos x="connsiteX984" y="connsiteY984"/>
                  </a:cxn>
                  <a:cxn ang="0">
                    <a:pos x="connsiteX985" y="connsiteY985"/>
                  </a:cxn>
                  <a:cxn ang="0">
                    <a:pos x="connsiteX986" y="connsiteY986"/>
                  </a:cxn>
                  <a:cxn ang="0">
                    <a:pos x="connsiteX987" y="connsiteY987"/>
                  </a:cxn>
                  <a:cxn ang="0">
                    <a:pos x="connsiteX988" y="connsiteY988"/>
                  </a:cxn>
                  <a:cxn ang="0">
                    <a:pos x="connsiteX989" y="connsiteY989"/>
                  </a:cxn>
                  <a:cxn ang="0">
                    <a:pos x="connsiteX990" y="connsiteY990"/>
                  </a:cxn>
                  <a:cxn ang="0">
                    <a:pos x="connsiteX991" y="connsiteY991"/>
                  </a:cxn>
                  <a:cxn ang="0">
                    <a:pos x="connsiteX992" y="connsiteY992"/>
                  </a:cxn>
                  <a:cxn ang="0">
                    <a:pos x="connsiteX993" y="connsiteY993"/>
                  </a:cxn>
                  <a:cxn ang="0">
                    <a:pos x="connsiteX994" y="connsiteY994"/>
                  </a:cxn>
                  <a:cxn ang="0">
                    <a:pos x="connsiteX995" y="connsiteY995"/>
                  </a:cxn>
                  <a:cxn ang="0">
                    <a:pos x="connsiteX996" y="connsiteY996"/>
                  </a:cxn>
                  <a:cxn ang="0">
                    <a:pos x="connsiteX997" y="connsiteY997"/>
                  </a:cxn>
                  <a:cxn ang="0">
                    <a:pos x="connsiteX998" y="connsiteY998"/>
                  </a:cxn>
                  <a:cxn ang="0">
                    <a:pos x="connsiteX999" y="connsiteY999"/>
                  </a:cxn>
                  <a:cxn ang="0">
                    <a:pos x="connsiteX1000" y="connsiteY1000"/>
                  </a:cxn>
                  <a:cxn ang="0">
                    <a:pos x="connsiteX1001" y="connsiteY1001"/>
                  </a:cxn>
                  <a:cxn ang="0">
                    <a:pos x="connsiteX1002" y="connsiteY1002"/>
                  </a:cxn>
                  <a:cxn ang="0">
                    <a:pos x="connsiteX1003" y="connsiteY1003"/>
                  </a:cxn>
                  <a:cxn ang="0">
                    <a:pos x="connsiteX1004" y="connsiteY1004"/>
                  </a:cxn>
                  <a:cxn ang="0">
                    <a:pos x="connsiteX1005" y="connsiteY1005"/>
                  </a:cxn>
                  <a:cxn ang="0">
                    <a:pos x="connsiteX1006" y="connsiteY1006"/>
                  </a:cxn>
                  <a:cxn ang="0">
                    <a:pos x="connsiteX1007" y="connsiteY1007"/>
                  </a:cxn>
                  <a:cxn ang="0">
                    <a:pos x="connsiteX1008" y="connsiteY1008"/>
                  </a:cxn>
                  <a:cxn ang="0">
                    <a:pos x="connsiteX1009" y="connsiteY1009"/>
                  </a:cxn>
                  <a:cxn ang="0">
                    <a:pos x="connsiteX1010" y="connsiteY1010"/>
                  </a:cxn>
                  <a:cxn ang="0">
                    <a:pos x="connsiteX1011" y="connsiteY1011"/>
                  </a:cxn>
                  <a:cxn ang="0">
                    <a:pos x="connsiteX1012" y="connsiteY1012"/>
                  </a:cxn>
                  <a:cxn ang="0">
                    <a:pos x="connsiteX1013" y="connsiteY1013"/>
                  </a:cxn>
                  <a:cxn ang="0">
                    <a:pos x="connsiteX1014" y="connsiteY1014"/>
                  </a:cxn>
                  <a:cxn ang="0">
                    <a:pos x="connsiteX1015" y="connsiteY1015"/>
                  </a:cxn>
                  <a:cxn ang="0">
                    <a:pos x="connsiteX1016" y="connsiteY1016"/>
                  </a:cxn>
                  <a:cxn ang="0">
                    <a:pos x="connsiteX1017" y="connsiteY1017"/>
                  </a:cxn>
                  <a:cxn ang="0">
                    <a:pos x="connsiteX1018" y="connsiteY1018"/>
                  </a:cxn>
                  <a:cxn ang="0">
                    <a:pos x="connsiteX1019" y="connsiteY1019"/>
                  </a:cxn>
                  <a:cxn ang="0">
                    <a:pos x="connsiteX1020" y="connsiteY1020"/>
                  </a:cxn>
                  <a:cxn ang="0">
                    <a:pos x="connsiteX1021" y="connsiteY1021"/>
                  </a:cxn>
                  <a:cxn ang="0">
                    <a:pos x="connsiteX1022" y="connsiteY1022"/>
                  </a:cxn>
                  <a:cxn ang="0">
                    <a:pos x="connsiteX1023" y="connsiteY1023"/>
                  </a:cxn>
                  <a:cxn ang="0">
                    <a:pos x="connsiteX1024" y="connsiteY1024"/>
                  </a:cxn>
                  <a:cxn ang="0">
                    <a:pos x="connsiteX1025" y="connsiteY1025"/>
                  </a:cxn>
                  <a:cxn ang="0">
                    <a:pos x="connsiteX1026" y="connsiteY1026"/>
                  </a:cxn>
                  <a:cxn ang="0">
                    <a:pos x="connsiteX1027" y="connsiteY1027"/>
                  </a:cxn>
                  <a:cxn ang="0">
                    <a:pos x="connsiteX1028" y="connsiteY1028"/>
                  </a:cxn>
                  <a:cxn ang="0">
                    <a:pos x="connsiteX1029" y="connsiteY1029"/>
                  </a:cxn>
                  <a:cxn ang="0">
                    <a:pos x="connsiteX1030" y="connsiteY1030"/>
                  </a:cxn>
                  <a:cxn ang="0">
                    <a:pos x="connsiteX1031" y="connsiteY1031"/>
                  </a:cxn>
                  <a:cxn ang="0">
                    <a:pos x="connsiteX1032" y="connsiteY1032"/>
                  </a:cxn>
                  <a:cxn ang="0">
                    <a:pos x="connsiteX1033" y="connsiteY1033"/>
                  </a:cxn>
                  <a:cxn ang="0">
                    <a:pos x="connsiteX1034" y="connsiteY1034"/>
                  </a:cxn>
                  <a:cxn ang="0">
                    <a:pos x="connsiteX1035" y="connsiteY1035"/>
                  </a:cxn>
                  <a:cxn ang="0">
                    <a:pos x="connsiteX1036" y="connsiteY1036"/>
                  </a:cxn>
                  <a:cxn ang="0">
                    <a:pos x="connsiteX1037" y="connsiteY1037"/>
                  </a:cxn>
                  <a:cxn ang="0">
                    <a:pos x="connsiteX1038" y="connsiteY1038"/>
                  </a:cxn>
                  <a:cxn ang="0">
                    <a:pos x="connsiteX1039" y="connsiteY1039"/>
                  </a:cxn>
                  <a:cxn ang="0">
                    <a:pos x="connsiteX1040" y="connsiteY1040"/>
                  </a:cxn>
                  <a:cxn ang="0">
                    <a:pos x="connsiteX1041" y="connsiteY1041"/>
                  </a:cxn>
                  <a:cxn ang="0">
                    <a:pos x="connsiteX1042" y="connsiteY1042"/>
                  </a:cxn>
                  <a:cxn ang="0">
                    <a:pos x="connsiteX1043" y="connsiteY1043"/>
                  </a:cxn>
                  <a:cxn ang="0">
                    <a:pos x="connsiteX1044" y="connsiteY1044"/>
                  </a:cxn>
                  <a:cxn ang="0">
                    <a:pos x="connsiteX1045" y="connsiteY1045"/>
                  </a:cxn>
                  <a:cxn ang="0">
                    <a:pos x="connsiteX1046" y="connsiteY1046"/>
                  </a:cxn>
                  <a:cxn ang="0">
                    <a:pos x="connsiteX1047" y="connsiteY1047"/>
                  </a:cxn>
                  <a:cxn ang="0">
                    <a:pos x="connsiteX1048" y="connsiteY1048"/>
                  </a:cxn>
                  <a:cxn ang="0">
                    <a:pos x="connsiteX1049" y="connsiteY1049"/>
                  </a:cxn>
                  <a:cxn ang="0">
                    <a:pos x="connsiteX1050" y="connsiteY1050"/>
                  </a:cxn>
                  <a:cxn ang="0">
                    <a:pos x="connsiteX1051" y="connsiteY1051"/>
                  </a:cxn>
                  <a:cxn ang="0">
                    <a:pos x="connsiteX1052" y="connsiteY1052"/>
                  </a:cxn>
                  <a:cxn ang="0">
                    <a:pos x="connsiteX1053" y="connsiteY1053"/>
                  </a:cxn>
                  <a:cxn ang="0">
                    <a:pos x="connsiteX1054" y="connsiteY1054"/>
                  </a:cxn>
                  <a:cxn ang="0">
                    <a:pos x="connsiteX1055" y="connsiteY1055"/>
                  </a:cxn>
                  <a:cxn ang="0">
                    <a:pos x="connsiteX1056" y="connsiteY1056"/>
                  </a:cxn>
                  <a:cxn ang="0">
                    <a:pos x="connsiteX1057" y="connsiteY1057"/>
                  </a:cxn>
                  <a:cxn ang="0">
                    <a:pos x="connsiteX1058" y="connsiteY1058"/>
                  </a:cxn>
                  <a:cxn ang="0">
                    <a:pos x="connsiteX1059" y="connsiteY1059"/>
                  </a:cxn>
                  <a:cxn ang="0">
                    <a:pos x="connsiteX1060" y="connsiteY1060"/>
                  </a:cxn>
                  <a:cxn ang="0">
                    <a:pos x="connsiteX1061" y="connsiteY1061"/>
                  </a:cxn>
                  <a:cxn ang="0">
                    <a:pos x="connsiteX1062" y="connsiteY1062"/>
                  </a:cxn>
                  <a:cxn ang="0">
                    <a:pos x="connsiteX1063" y="connsiteY1063"/>
                  </a:cxn>
                  <a:cxn ang="0">
                    <a:pos x="connsiteX1064" y="connsiteY1064"/>
                  </a:cxn>
                  <a:cxn ang="0">
                    <a:pos x="connsiteX1065" y="connsiteY1065"/>
                  </a:cxn>
                  <a:cxn ang="0">
                    <a:pos x="connsiteX1066" y="connsiteY1066"/>
                  </a:cxn>
                  <a:cxn ang="0">
                    <a:pos x="connsiteX1067" y="connsiteY1067"/>
                  </a:cxn>
                  <a:cxn ang="0">
                    <a:pos x="connsiteX1068" y="connsiteY1068"/>
                  </a:cxn>
                  <a:cxn ang="0">
                    <a:pos x="connsiteX1069" y="connsiteY1069"/>
                  </a:cxn>
                  <a:cxn ang="0">
                    <a:pos x="connsiteX1070" y="connsiteY1070"/>
                  </a:cxn>
                  <a:cxn ang="0">
                    <a:pos x="connsiteX1071" y="connsiteY1071"/>
                  </a:cxn>
                  <a:cxn ang="0">
                    <a:pos x="connsiteX1072" y="connsiteY1072"/>
                  </a:cxn>
                  <a:cxn ang="0">
                    <a:pos x="connsiteX1073" y="connsiteY1073"/>
                  </a:cxn>
                  <a:cxn ang="0">
                    <a:pos x="connsiteX1074" y="connsiteY1074"/>
                  </a:cxn>
                  <a:cxn ang="0">
                    <a:pos x="connsiteX1075" y="connsiteY1075"/>
                  </a:cxn>
                  <a:cxn ang="0">
                    <a:pos x="connsiteX1076" y="connsiteY1076"/>
                  </a:cxn>
                  <a:cxn ang="0">
                    <a:pos x="connsiteX1077" y="connsiteY1077"/>
                  </a:cxn>
                  <a:cxn ang="0">
                    <a:pos x="connsiteX1078" y="connsiteY1078"/>
                  </a:cxn>
                  <a:cxn ang="0">
                    <a:pos x="connsiteX1079" y="connsiteY1079"/>
                  </a:cxn>
                  <a:cxn ang="0">
                    <a:pos x="connsiteX1080" y="connsiteY1080"/>
                  </a:cxn>
                  <a:cxn ang="0">
                    <a:pos x="connsiteX1081" y="connsiteY1081"/>
                  </a:cxn>
                  <a:cxn ang="0">
                    <a:pos x="connsiteX1082" y="connsiteY1082"/>
                  </a:cxn>
                  <a:cxn ang="0">
                    <a:pos x="connsiteX1083" y="connsiteY1083"/>
                  </a:cxn>
                  <a:cxn ang="0">
                    <a:pos x="connsiteX1084" y="connsiteY1084"/>
                  </a:cxn>
                  <a:cxn ang="0">
                    <a:pos x="connsiteX1085" y="connsiteY1085"/>
                  </a:cxn>
                  <a:cxn ang="0">
                    <a:pos x="connsiteX1086" y="connsiteY1086"/>
                  </a:cxn>
                  <a:cxn ang="0">
                    <a:pos x="connsiteX1087" y="connsiteY1087"/>
                  </a:cxn>
                  <a:cxn ang="0">
                    <a:pos x="connsiteX1088" y="connsiteY1088"/>
                  </a:cxn>
                  <a:cxn ang="0">
                    <a:pos x="connsiteX1089" y="connsiteY1089"/>
                  </a:cxn>
                  <a:cxn ang="0">
                    <a:pos x="connsiteX1090" y="connsiteY1090"/>
                  </a:cxn>
                  <a:cxn ang="0">
                    <a:pos x="connsiteX1091" y="connsiteY1091"/>
                  </a:cxn>
                  <a:cxn ang="0">
                    <a:pos x="connsiteX1092" y="connsiteY1092"/>
                  </a:cxn>
                  <a:cxn ang="0">
                    <a:pos x="connsiteX1093" y="connsiteY1093"/>
                  </a:cxn>
                  <a:cxn ang="0">
                    <a:pos x="connsiteX1094" y="connsiteY1094"/>
                  </a:cxn>
                  <a:cxn ang="0">
                    <a:pos x="connsiteX1095" y="connsiteY1095"/>
                  </a:cxn>
                  <a:cxn ang="0">
                    <a:pos x="connsiteX1096" y="connsiteY1096"/>
                  </a:cxn>
                  <a:cxn ang="0">
                    <a:pos x="connsiteX1097" y="connsiteY1097"/>
                  </a:cxn>
                  <a:cxn ang="0">
                    <a:pos x="connsiteX1098" y="connsiteY1098"/>
                  </a:cxn>
                  <a:cxn ang="0">
                    <a:pos x="connsiteX1099" y="connsiteY1099"/>
                  </a:cxn>
                  <a:cxn ang="0">
                    <a:pos x="connsiteX1100" y="connsiteY1100"/>
                  </a:cxn>
                  <a:cxn ang="0">
                    <a:pos x="connsiteX1101" y="connsiteY1101"/>
                  </a:cxn>
                  <a:cxn ang="0">
                    <a:pos x="connsiteX1102" y="connsiteY1102"/>
                  </a:cxn>
                  <a:cxn ang="0">
                    <a:pos x="connsiteX1103" y="connsiteY1103"/>
                  </a:cxn>
                  <a:cxn ang="0">
                    <a:pos x="connsiteX1104" y="connsiteY1104"/>
                  </a:cxn>
                  <a:cxn ang="0">
                    <a:pos x="connsiteX1105" y="connsiteY1105"/>
                  </a:cxn>
                  <a:cxn ang="0">
                    <a:pos x="connsiteX1106" y="connsiteY1106"/>
                  </a:cxn>
                  <a:cxn ang="0">
                    <a:pos x="connsiteX1107" y="connsiteY1107"/>
                  </a:cxn>
                  <a:cxn ang="0">
                    <a:pos x="connsiteX1108" y="connsiteY1108"/>
                  </a:cxn>
                  <a:cxn ang="0">
                    <a:pos x="connsiteX1109" y="connsiteY1109"/>
                  </a:cxn>
                  <a:cxn ang="0">
                    <a:pos x="connsiteX1110" y="connsiteY1110"/>
                  </a:cxn>
                  <a:cxn ang="0">
                    <a:pos x="connsiteX1111" y="connsiteY1111"/>
                  </a:cxn>
                  <a:cxn ang="0">
                    <a:pos x="connsiteX1112" y="connsiteY1112"/>
                  </a:cxn>
                  <a:cxn ang="0">
                    <a:pos x="connsiteX1113" y="connsiteY1113"/>
                  </a:cxn>
                  <a:cxn ang="0">
                    <a:pos x="connsiteX1114" y="connsiteY1114"/>
                  </a:cxn>
                  <a:cxn ang="0">
                    <a:pos x="connsiteX1115" y="connsiteY1115"/>
                  </a:cxn>
                  <a:cxn ang="0">
                    <a:pos x="connsiteX1116" y="connsiteY1116"/>
                  </a:cxn>
                  <a:cxn ang="0">
                    <a:pos x="connsiteX1117" y="connsiteY1117"/>
                  </a:cxn>
                  <a:cxn ang="0">
                    <a:pos x="connsiteX1118" y="connsiteY1118"/>
                  </a:cxn>
                  <a:cxn ang="0">
                    <a:pos x="connsiteX1119" y="connsiteY1119"/>
                  </a:cxn>
                  <a:cxn ang="0">
                    <a:pos x="connsiteX1120" y="connsiteY1120"/>
                  </a:cxn>
                  <a:cxn ang="0">
                    <a:pos x="connsiteX1121" y="connsiteY1121"/>
                  </a:cxn>
                  <a:cxn ang="0">
                    <a:pos x="connsiteX1122" y="connsiteY1122"/>
                  </a:cxn>
                  <a:cxn ang="0">
                    <a:pos x="connsiteX1123" y="connsiteY1123"/>
                  </a:cxn>
                  <a:cxn ang="0">
                    <a:pos x="connsiteX1124" y="connsiteY1124"/>
                  </a:cxn>
                  <a:cxn ang="0">
                    <a:pos x="connsiteX1125" y="connsiteY1125"/>
                  </a:cxn>
                  <a:cxn ang="0">
                    <a:pos x="connsiteX1126" y="connsiteY1126"/>
                  </a:cxn>
                  <a:cxn ang="0">
                    <a:pos x="connsiteX1127" y="connsiteY1127"/>
                  </a:cxn>
                  <a:cxn ang="0">
                    <a:pos x="connsiteX1128" y="connsiteY1128"/>
                  </a:cxn>
                  <a:cxn ang="0">
                    <a:pos x="connsiteX1129" y="connsiteY1129"/>
                  </a:cxn>
                  <a:cxn ang="0">
                    <a:pos x="connsiteX1130" y="connsiteY1130"/>
                  </a:cxn>
                  <a:cxn ang="0">
                    <a:pos x="connsiteX1131" y="connsiteY1131"/>
                  </a:cxn>
                  <a:cxn ang="0">
                    <a:pos x="connsiteX1132" y="connsiteY1132"/>
                  </a:cxn>
                  <a:cxn ang="0">
                    <a:pos x="connsiteX1133" y="connsiteY1133"/>
                  </a:cxn>
                  <a:cxn ang="0">
                    <a:pos x="connsiteX1134" y="connsiteY1134"/>
                  </a:cxn>
                  <a:cxn ang="0">
                    <a:pos x="connsiteX1135" y="connsiteY1135"/>
                  </a:cxn>
                  <a:cxn ang="0">
                    <a:pos x="connsiteX1136" y="connsiteY1136"/>
                  </a:cxn>
                  <a:cxn ang="0">
                    <a:pos x="connsiteX1137" y="connsiteY1137"/>
                  </a:cxn>
                  <a:cxn ang="0">
                    <a:pos x="connsiteX1138" y="connsiteY1138"/>
                  </a:cxn>
                  <a:cxn ang="0">
                    <a:pos x="connsiteX1139" y="connsiteY1139"/>
                  </a:cxn>
                  <a:cxn ang="0">
                    <a:pos x="connsiteX1140" y="connsiteY1140"/>
                  </a:cxn>
                  <a:cxn ang="0">
                    <a:pos x="connsiteX1141" y="connsiteY1141"/>
                  </a:cxn>
                  <a:cxn ang="0">
                    <a:pos x="connsiteX1142" y="connsiteY1142"/>
                  </a:cxn>
                  <a:cxn ang="0">
                    <a:pos x="connsiteX1143" y="connsiteY1143"/>
                  </a:cxn>
                  <a:cxn ang="0">
                    <a:pos x="connsiteX1144" y="connsiteY1144"/>
                  </a:cxn>
                  <a:cxn ang="0">
                    <a:pos x="connsiteX1145" y="connsiteY1145"/>
                  </a:cxn>
                  <a:cxn ang="0">
                    <a:pos x="connsiteX1146" y="connsiteY1146"/>
                  </a:cxn>
                  <a:cxn ang="0">
                    <a:pos x="connsiteX1147" y="connsiteY1147"/>
                  </a:cxn>
                  <a:cxn ang="0">
                    <a:pos x="connsiteX1148" y="connsiteY1148"/>
                  </a:cxn>
                  <a:cxn ang="0">
                    <a:pos x="connsiteX1149" y="connsiteY1149"/>
                  </a:cxn>
                  <a:cxn ang="0">
                    <a:pos x="connsiteX1150" y="connsiteY1150"/>
                  </a:cxn>
                  <a:cxn ang="0">
                    <a:pos x="connsiteX1151" y="connsiteY1151"/>
                  </a:cxn>
                  <a:cxn ang="0">
                    <a:pos x="connsiteX1152" y="connsiteY1152"/>
                  </a:cxn>
                  <a:cxn ang="0">
                    <a:pos x="connsiteX1153" y="connsiteY1153"/>
                  </a:cxn>
                  <a:cxn ang="0">
                    <a:pos x="connsiteX1154" y="connsiteY1154"/>
                  </a:cxn>
                  <a:cxn ang="0">
                    <a:pos x="connsiteX1155" y="connsiteY1155"/>
                  </a:cxn>
                  <a:cxn ang="0">
                    <a:pos x="connsiteX1156" y="connsiteY1156"/>
                  </a:cxn>
                  <a:cxn ang="0">
                    <a:pos x="connsiteX1157" y="connsiteY1157"/>
                  </a:cxn>
                  <a:cxn ang="0">
                    <a:pos x="connsiteX1158" y="connsiteY1158"/>
                  </a:cxn>
                  <a:cxn ang="0">
                    <a:pos x="connsiteX1159" y="connsiteY1159"/>
                  </a:cxn>
                  <a:cxn ang="0">
                    <a:pos x="connsiteX1160" y="connsiteY1160"/>
                  </a:cxn>
                  <a:cxn ang="0">
                    <a:pos x="connsiteX1161" y="connsiteY1161"/>
                  </a:cxn>
                  <a:cxn ang="0">
                    <a:pos x="connsiteX1162" y="connsiteY1162"/>
                  </a:cxn>
                  <a:cxn ang="0">
                    <a:pos x="connsiteX1163" y="connsiteY1163"/>
                  </a:cxn>
                  <a:cxn ang="0">
                    <a:pos x="connsiteX1164" y="connsiteY1164"/>
                  </a:cxn>
                  <a:cxn ang="0">
                    <a:pos x="connsiteX1165" y="connsiteY1165"/>
                  </a:cxn>
                  <a:cxn ang="0">
                    <a:pos x="connsiteX1166" y="connsiteY1166"/>
                  </a:cxn>
                  <a:cxn ang="0">
                    <a:pos x="connsiteX1167" y="connsiteY1167"/>
                  </a:cxn>
                  <a:cxn ang="0">
                    <a:pos x="connsiteX1168" y="connsiteY1168"/>
                  </a:cxn>
                  <a:cxn ang="0">
                    <a:pos x="connsiteX1169" y="connsiteY1169"/>
                  </a:cxn>
                  <a:cxn ang="0">
                    <a:pos x="connsiteX1170" y="connsiteY1170"/>
                  </a:cxn>
                  <a:cxn ang="0">
                    <a:pos x="connsiteX1171" y="connsiteY1171"/>
                  </a:cxn>
                  <a:cxn ang="0">
                    <a:pos x="connsiteX1172" y="connsiteY1172"/>
                  </a:cxn>
                  <a:cxn ang="0">
                    <a:pos x="connsiteX1173" y="connsiteY1173"/>
                  </a:cxn>
                  <a:cxn ang="0">
                    <a:pos x="connsiteX1174" y="connsiteY1174"/>
                  </a:cxn>
                  <a:cxn ang="0">
                    <a:pos x="connsiteX1175" y="connsiteY1175"/>
                  </a:cxn>
                  <a:cxn ang="0">
                    <a:pos x="connsiteX1176" y="connsiteY1176"/>
                  </a:cxn>
                  <a:cxn ang="0">
                    <a:pos x="connsiteX1177" y="connsiteY1177"/>
                  </a:cxn>
                  <a:cxn ang="0">
                    <a:pos x="connsiteX1178" y="connsiteY1178"/>
                  </a:cxn>
                  <a:cxn ang="0">
                    <a:pos x="connsiteX1179" y="connsiteY1179"/>
                  </a:cxn>
                  <a:cxn ang="0">
                    <a:pos x="connsiteX1180" y="connsiteY1180"/>
                  </a:cxn>
                  <a:cxn ang="0">
                    <a:pos x="connsiteX1181" y="connsiteY1181"/>
                  </a:cxn>
                  <a:cxn ang="0">
                    <a:pos x="connsiteX1182" y="connsiteY1182"/>
                  </a:cxn>
                  <a:cxn ang="0">
                    <a:pos x="connsiteX1183" y="connsiteY1183"/>
                  </a:cxn>
                  <a:cxn ang="0">
                    <a:pos x="connsiteX1184" y="connsiteY1184"/>
                  </a:cxn>
                  <a:cxn ang="0">
                    <a:pos x="connsiteX1185" y="connsiteY1185"/>
                  </a:cxn>
                  <a:cxn ang="0">
                    <a:pos x="connsiteX1186" y="connsiteY1186"/>
                  </a:cxn>
                  <a:cxn ang="0">
                    <a:pos x="connsiteX1187" y="connsiteY1187"/>
                  </a:cxn>
                  <a:cxn ang="0">
                    <a:pos x="connsiteX1188" y="connsiteY1188"/>
                  </a:cxn>
                  <a:cxn ang="0">
                    <a:pos x="connsiteX1189" y="connsiteY1189"/>
                  </a:cxn>
                  <a:cxn ang="0">
                    <a:pos x="connsiteX1190" y="connsiteY1190"/>
                  </a:cxn>
                  <a:cxn ang="0">
                    <a:pos x="connsiteX1191" y="connsiteY1191"/>
                  </a:cxn>
                  <a:cxn ang="0">
                    <a:pos x="connsiteX1192" y="connsiteY1192"/>
                  </a:cxn>
                  <a:cxn ang="0">
                    <a:pos x="connsiteX1193" y="connsiteY1193"/>
                  </a:cxn>
                  <a:cxn ang="0">
                    <a:pos x="connsiteX1194" y="connsiteY1194"/>
                  </a:cxn>
                  <a:cxn ang="0">
                    <a:pos x="connsiteX1195" y="connsiteY1195"/>
                  </a:cxn>
                  <a:cxn ang="0">
                    <a:pos x="connsiteX1196" y="connsiteY1196"/>
                  </a:cxn>
                  <a:cxn ang="0">
                    <a:pos x="connsiteX1197" y="connsiteY1197"/>
                  </a:cxn>
                  <a:cxn ang="0">
                    <a:pos x="connsiteX1198" y="connsiteY1198"/>
                  </a:cxn>
                  <a:cxn ang="0">
                    <a:pos x="connsiteX1199" y="connsiteY1199"/>
                  </a:cxn>
                  <a:cxn ang="0">
                    <a:pos x="connsiteX1200" y="connsiteY1200"/>
                  </a:cxn>
                  <a:cxn ang="0">
                    <a:pos x="connsiteX1201" y="connsiteY1201"/>
                  </a:cxn>
                  <a:cxn ang="0">
                    <a:pos x="connsiteX1202" y="connsiteY1202"/>
                  </a:cxn>
                  <a:cxn ang="0">
                    <a:pos x="connsiteX1203" y="connsiteY1203"/>
                  </a:cxn>
                  <a:cxn ang="0">
                    <a:pos x="connsiteX1204" y="connsiteY1204"/>
                  </a:cxn>
                  <a:cxn ang="0">
                    <a:pos x="connsiteX1205" y="connsiteY1205"/>
                  </a:cxn>
                  <a:cxn ang="0">
                    <a:pos x="connsiteX1206" y="connsiteY1206"/>
                  </a:cxn>
                  <a:cxn ang="0">
                    <a:pos x="connsiteX1207" y="connsiteY1207"/>
                  </a:cxn>
                  <a:cxn ang="0">
                    <a:pos x="connsiteX1208" y="connsiteY1208"/>
                  </a:cxn>
                  <a:cxn ang="0">
                    <a:pos x="connsiteX1209" y="connsiteY1209"/>
                  </a:cxn>
                  <a:cxn ang="0">
                    <a:pos x="connsiteX1210" y="connsiteY1210"/>
                  </a:cxn>
                  <a:cxn ang="0">
                    <a:pos x="connsiteX1211" y="connsiteY1211"/>
                  </a:cxn>
                  <a:cxn ang="0">
                    <a:pos x="connsiteX1212" y="connsiteY1212"/>
                  </a:cxn>
                  <a:cxn ang="0">
                    <a:pos x="connsiteX1213" y="connsiteY1213"/>
                  </a:cxn>
                  <a:cxn ang="0">
                    <a:pos x="connsiteX1214" y="connsiteY1214"/>
                  </a:cxn>
                  <a:cxn ang="0">
                    <a:pos x="connsiteX1215" y="connsiteY1215"/>
                  </a:cxn>
                  <a:cxn ang="0">
                    <a:pos x="connsiteX1216" y="connsiteY1216"/>
                  </a:cxn>
                  <a:cxn ang="0">
                    <a:pos x="connsiteX1217" y="connsiteY1217"/>
                  </a:cxn>
                  <a:cxn ang="0">
                    <a:pos x="connsiteX1218" y="connsiteY1218"/>
                  </a:cxn>
                  <a:cxn ang="0">
                    <a:pos x="connsiteX1219" y="connsiteY1219"/>
                  </a:cxn>
                  <a:cxn ang="0">
                    <a:pos x="connsiteX1220" y="connsiteY1220"/>
                  </a:cxn>
                  <a:cxn ang="0">
                    <a:pos x="connsiteX1221" y="connsiteY1221"/>
                  </a:cxn>
                  <a:cxn ang="0">
                    <a:pos x="connsiteX1222" y="connsiteY1222"/>
                  </a:cxn>
                  <a:cxn ang="0">
                    <a:pos x="connsiteX1223" y="connsiteY1223"/>
                  </a:cxn>
                  <a:cxn ang="0">
                    <a:pos x="connsiteX1224" y="connsiteY1224"/>
                  </a:cxn>
                  <a:cxn ang="0">
                    <a:pos x="connsiteX1225" y="connsiteY1225"/>
                  </a:cxn>
                  <a:cxn ang="0">
                    <a:pos x="connsiteX1226" y="connsiteY1226"/>
                  </a:cxn>
                  <a:cxn ang="0">
                    <a:pos x="connsiteX1227" y="connsiteY1227"/>
                  </a:cxn>
                  <a:cxn ang="0">
                    <a:pos x="connsiteX1228" y="connsiteY1228"/>
                  </a:cxn>
                  <a:cxn ang="0">
                    <a:pos x="connsiteX1229" y="connsiteY1229"/>
                  </a:cxn>
                  <a:cxn ang="0">
                    <a:pos x="connsiteX1230" y="connsiteY1230"/>
                  </a:cxn>
                  <a:cxn ang="0">
                    <a:pos x="connsiteX1231" y="connsiteY1231"/>
                  </a:cxn>
                  <a:cxn ang="0">
                    <a:pos x="connsiteX1232" y="connsiteY1232"/>
                  </a:cxn>
                  <a:cxn ang="0">
                    <a:pos x="connsiteX1233" y="connsiteY1233"/>
                  </a:cxn>
                  <a:cxn ang="0">
                    <a:pos x="connsiteX1234" y="connsiteY1234"/>
                  </a:cxn>
                  <a:cxn ang="0">
                    <a:pos x="connsiteX1235" y="connsiteY1235"/>
                  </a:cxn>
                  <a:cxn ang="0">
                    <a:pos x="connsiteX1236" y="connsiteY1236"/>
                  </a:cxn>
                  <a:cxn ang="0">
                    <a:pos x="connsiteX1237" y="connsiteY1237"/>
                  </a:cxn>
                  <a:cxn ang="0">
                    <a:pos x="connsiteX1238" y="connsiteY1238"/>
                  </a:cxn>
                  <a:cxn ang="0">
                    <a:pos x="connsiteX1239" y="connsiteY1239"/>
                  </a:cxn>
                  <a:cxn ang="0">
                    <a:pos x="connsiteX1240" y="connsiteY1240"/>
                  </a:cxn>
                  <a:cxn ang="0">
                    <a:pos x="connsiteX1241" y="connsiteY1241"/>
                  </a:cxn>
                  <a:cxn ang="0">
                    <a:pos x="connsiteX1242" y="connsiteY1242"/>
                  </a:cxn>
                  <a:cxn ang="0">
                    <a:pos x="connsiteX1243" y="connsiteY1243"/>
                  </a:cxn>
                  <a:cxn ang="0">
                    <a:pos x="connsiteX1244" y="connsiteY1244"/>
                  </a:cxn>
                  <a:cxn ang="0">
                    <a:pos x="connsiteX1245" y="connsiteY1245"/>
                  </a:cxn>
                  <a:cxn ang="0">
                    <a:pos x="connsiteX1246" y="connsiteY1246"/>
                  </a:cxn>
                  <a:cxn ang="0">
                    <a:pos x="connsiteX1247" y="connsiteY1247"/>
                  </a:cxn>
                  <a:cxn ang="0">
                    <a:pos x="connsiteX1248" y="connsiteY1248"/>
                  </a:cxn>
                  <a:cxn ang="0">
                    <a:pos x="connsiteX1249" y="connsiteY1249"/>
                  </a:cxn>
                  <a:cxn ang="0">
                    <a:pos x="connsiteX1250" y="connsiteY1250"/>
                  </a:cxn>
                  <a:cxn ang="0">
                    <a:pos x="connsiteX1251" y="connsiteY1251"/>
                  </a:cxn>
                  <a:cxn ang="0">
                    <a:pos x="connsiteX1252" y="connsiteY1252"/>
                  </a:cxn>
                  <a:cxn ang="0">
                    <a:pos x="connsiteX1253" y="connsiteY1253"/>
                  </a:cxn>
                  <a:cxn ang="0">
                    <a:pos x="connsiteX1254" y="connsiteY1254"/>
                  </a:cxn>
                  <a:cxn ang="0">
                    <a:pos x="connsiteX1255" y="connsiteY1255"/>
                  </a:cxn>
                  <a:cxn ang="0">
                    <a:pos x="connsiteX1256" y="connsiteY1256"/>
                  </a:cxn>
                  <a:cxn ang="0">
                    <a:pos x="connsiteX1257" y="connsiteY1257"/>
                  </a:cxn>
                  <a:cxn ang="0">
                    <a:pos x="connsiteX1258" y="connsiteY1258"/>
                  </a:cxn>
                  <a:cxn ang="0">
                    <a:pos x="connsiteX1259" y="connsiteY1259"/>
                  </a:cxn>
                  <a:cxn ang="0">
                    <a:pos x="connsiteX1260" y="connsiteY1260"/>
                  </a:cxn>
                  <a:cxn ang="0">
                    <a:pos x="connsiteX1261" y="connsiteY1261"/>
                  </a:cxn>
                  <a:cxn ang="0">
                    <a:pos x="connsiteX1262" y="connsiteY1262"/>
                  </a:cxn>
                  <a:cxn ang="0">
                    <a:pos x="connsiteX1263" y="connsiteY1263"/>
                  </a:cxn>
                  <a:cxn ang="0">
                    <a:pos x="connsiteX1264" y="connsiteY1264"/>
                  </a:cxn>
                  <a:cxn ang="0">
                    <a:pos x="connsiteX1265" y="connsiteY1265"/>
                  </a:cxn>
                  <a:cxn ang="0">
                    <a:pos x="connsiteX1266" y="connsiteY1266"/>
                  </a:cxn>
                  <a:cxn ang="0">
                    <a:pos x="connsiteX1267" y="connsiteY1267"/>
                  </a:cxn>
                  <a:cxn ang="0">
                    <a:pos x="connsiteX1268" y="connsiteY1268"/>
                  </a:cxn>
                  <a:cxn ang="0">
                    <a:pos x="connsiteX1269" y="connsiteY1269"/>
                  </a:cxn>
                  <a:cxn ang="0">
                    <a:pos x="connsiteX1270" y="connsiteY1270"/>
                  </a:cxn>
                  <a:cxn ang="0">
                    <a:pos x="connsiteX1271" y="connsiteY1271"/>
                  </a:cxn>
                  <a:cxn ang="0">
                    <a:pos x="connsiteX1272" y="connsiteY1272"/>
                  </a:cxn>
                  <a:cxn ang="0">
                    <a:pos x="connsiteX1273" y="connsiteY1273"/>
                  </a:cxn>
                  <a:cxn ang="0">
                    <a:pos x="connsiteX1274" y="connsiteY1274"/>
                  </a:cxn>
                  <a:cxn ang="0">
                    <a:pos x="connsiteX1275" y="connsiteY1275"/>
                  </a:cxn>
                  <a:cxn ang="0">
                    <a:pos x="connsiteX1276" y="connsiteY1276"/>
                  </a:cxn>
                  <a:cxn ang="0">
                    <a:pos x="connsiteX1277" y="connsiteY1277"/>
                  </a:cxn>
                  <a:cxn ang="0">
                    <a:pos x="connsiteX1278" y="connsiteY1278"/>
                  </a:cxn>
                  <a:cxn ang="0">
                    <a:pos x="connsiteX1279" y="connsiteY1279"/>
                  </a:cxn>
                  <a:cxn ang="0">
                    <a:pos x="connsiteX1280" y="connsiteY1280"/>
                  </a:cxn>
                  <a:cxn ang="0">
                    <a:pos x="connsiteX1281" y="connsiteY1281"/>
                  </a:cxn>
                  <a:cxn ang="0">
                    <a:pos x="connsiteX1282" y="connsiteY1282"/>
                  </a:cxn>
                  <a:cxn ang="0">
                    <a:pos x="connsiteX1283" y="connsiteY1283"/>
                  </a:cxn>
                  <a:cxn ang="0">
                    <a:pos x="connsiteX1284" y="connsiteY1284"/>
                  </a:cxn>
                  <a:cxn ang="0">
                    <a:pos x="connsiteX1285" y="connsiteY1285"/>
                  </a:cxn>
                  <a:cxn ang="0">
                    <a:pos x="connsiteX1286" y="connsiteY1286"/>
                  </a:cxn>
                  <a:cxn ang="0">
                    <a:pos x="connsiteX1287" y="connsiteY1287"/>
                  </a:cxn>
                  <a:cxn ang="0">
                    <a:pos x="connsiteX1288" y="connsiteY1288"/>
                  </a:cxn>
                  <a:cxn ang="0">
                    <a:pos x="connsiteX1289" y="connsiteY1289"/>
                  </a:cxn>
                  <a:cxn ang="0">
                    <a:pos x="connsiteX1290" y="connsiteY1290"/>
                  </a:cxn>
                  <a:cxn ang="0">
                    <a:pos x="connsiteX1291" y="connsiteY1291"/>
                  </a:cxn>
                  <a:cxn ang="0">
                    <a:pos x="connsiteX1292" y="connsiteY1292"/>
                  </a:cxn>
                  <a:cxn ang="0">
                    <a:pos x="connsiteX1293" y="connsiteY1293"/>
                  </a:cxn>
                  <a:cxn ang="0">
                    <a:pos x="connsiteX1294" y="connsiteY1294"/>
                  </a:cxn>
                  <a:cxn ang="0">
                    <a:pos x="connsiteX1295" y="connsiteY1295"/>
                  </a:cxn>
                  <a:cxn ang="0">
                    <a:pos x="connsiteX1296" y="connsiteY1296"/>
                  </a:cxn>
                  <a:cxn ang="0">
                    <a:pos x="connsiteX1297" y="connsiteY1297"/>
                  </a:cxn>
                  <a:cxn ang="0">
                    <a:pos x="connsiteX1298" y="connsiteY1298"/>
                  </a:cxn>
                  <a:cxn ang="0">
                    <a:pos x="connsiteX1299" y="connsiteY1299"/>
                  </a:cxn>
                  <a:cxn ang="0">
                    <a:pos x="connsiteX1300" y="connsiteY1300"/>
                  </a:cxn>
                  <a:cxn ang="0">
                    <a:pos x="connsiteX1301" y="connsiteY1301"/>
                  </a:cxn>
                  <a:cxn ang="0">
                    <a:pos x="connsiteX1302" y="connsiteY1302"/>
                  </a:cxn>
                  <a:cxn ang="0">
                    <a:pos x="connsiteX1303" y="connsiteY1303"/>
                  </a:cxn>
                  <a:cxn ang="0">
                    <a:pos x="connsiteX1304" y="connsiteY1304"/>
                  </a:cxn>
                  <a:cxn ang="0">
                    <a:pos x="connsiteX1305" y="connsiteY1305"/>
                  </a:cxn>
                  <a:cxn ang="0">
                    <a:pos x="connsiteX1306" y="connsiteY1306"/>
                  </a:cxn>
                  <a:cxn ang="0">
                    <a:pos x="connsiteX1307" y="connsiteY1307"/>
                  </a:cxn>
                  <a:cxn ang="0">
                    <a:pos x="connsiteX1308" y="connsiteY1308"/>
                  </a:cxn>
                  <a:cxn ang="0">
                    <a:pos x="connsiteX1309" y="connsiteY1309"/>
                  </a:cxn>
                  <a:cxn ang="0">
                    <a:pos x="connsiteX1310" y="connsiteY1310"/>
                  </a:cxn>
                  <a:cxn ang="0">
                    <a:pos x="connsiteX1311" y="connsiteY1311"/>
                  </a:cxn>
                  <a:cxn ang="0">
                    <a:pos x="connsiteX1312" y="connsiteY1312"/>
                  </a:cxn>
                  <a:cxn ang="0">
                    <a:pos x="connsiteX1313" y="connsiteY1313"/>
                  </a:cxn>
                  <a:cxn ang="0">
                    <a:pos x="connsiteX1314" y="connsiteY1314"/>
                  </a:cxn>
                  <a:cxn ang="0">
                    <a:pos x="connsiteX1315" y="connsiteY1315"/>
                  </a:cxn>
                  <a:cxn ang="0">
                    <a:pos x="connsiteX1316" y="connsiteY1316"/>
                  </a:cxn>
                  <a:cxn ang="0">
                    <a:pos x="connsiteX1317" y="connsiteY1317"/>
                  </a:cxn>
                  <a:cxn ang="0">
                    <a:pos x="connsiteX1318" y="connsiteY1318"/>
                  </a:cxn>
                  <a:cxn ang="0">
                    <a:pos x="connsiteX1319" y="connsiteY1319"/>
                  </a:cxn>
                  <a:cxn ang="0">
                    <a:pos x="connsiteX1320" y="connsiteY1320"/>
                  </a:cxn>
                  <a:cxn ang="0">
                    <a:pos x="connsiteX1321" y="connsiteY1321"/>
                  </a:cxn>
                  <a:cxn ang="0">
                    <a:pos x="connsiteX1322" y="connsiteY1322"/>
                  </a:cxn>
                  <a:cxn ang="0">
                    <a:pos x="connsiteX1323" y="connsiteY1323"/>
                  </a:cxn>
                  <a:cxn ang="0">
                    <a:pos x="connsiteX1324" y="connsiteY1324"/>
                  </a:cxn>
                  <a:cxn ang="0">
                    <a:pos x="connsiteX1325" y="connsiteY1325"/>
                  </a:cxn>
                  <a:cxn ang="0">
                    <a:pos x="connsiteX1326" y="connsiteY1326"/>
                  </a:cxn>
                  <a:cxn ang="0">
                    <a:pos x="connsiteX1327" y="connsiteY1327"/>
                  </a:cxn>
                  <a:cxn ang="0">
                    <a:pos x="connsiteX1328" y="connsiteY1328"/>
                  </a:cxn>
                  <a:cxn ang="0">
                    <a:pos x="connsiteX1329" y="connsiteY1329"/>
                  </a:cxn>
                  <a:cxn ang="0">
                    <a:pos x="connsiteX1330" y="connsiteY1330"/>
                  </a:cxn>
                  <a:cxn ang="0">
                    <a:pos x="connsiteX1331" y="connsiteY1331"/>
                  </a:cxn>
                  <a:cxn ang="0">
                    <a:pos x="connsiteX1332" y="connsiteY1332"/>
                  </a:cxn>
                  <a:cxn ang="0">
                    <a:pos x="connsiteX1333" y="connsiteY1333"/>
                  </a:cxn>
                  <a:cxn ang="0">
                    <a:pos x="connsiteX1334" y="connsiteY1334"/>
                  </a:cxn>
                  <a:cxn ang="0">
                    <a:pos x="connsiteX1335" y="connsiteY1335"/>
                  </a:cxn>
                  <a:cxn ang="0">
                    <a:pos x="connsiteX1336" y="connsiteY1336"/>
                  </a:cxn>
                  <a:cxn ang="0">
                    <a:pos x="connsiteX1337" y="connsiteY1337"/>
                  </a:cxn>
                  <a:cxn ang="0">
                    <a:pos x="connsiteX1338" y="connsiteY1338"/>
                  </a:cxn>
                  <a:cxn ang="0">
                    <a:pos x="connsiteX1339" y="connsiteY1339"/>
                  </a:cxn>
                  <a:cxn ang="0">
                    <a:pos x="connsiteX1340" y="connsiteY1340"/>
                  </a:cxn>
                  <a:cxn ang="0">
                    <a:pos x="connsiteX1341" y="connsiteY1341"/>
                  </a:cxn>
                  <a:cxn ang="0">
                    <a:pos x="connsiteX1342" y="connsiteY1342"/>
                  </a:cxn>
                  <a:cxn ang="0">
                    <a:pos x="connsiteX1343" y="connsiteY1343"/>
                  </a:cxn>
                  <a:cxn ang="0">
                    <a:pos x="connsiteX1344" y="connsiteY1344"/>
                  </a:cxn>
                  <a:cxn ang="0">
                    <a:pos x="connsiteX1345" y="connsiteY1345"/>
                  </a:cxn>
                  <a:cxn ang="0">
                    <a:pos x="connsiteX1346" y="connsiteY1346"/>
                  </a:cxn>
                  <a:cxn ang="0">
                    <a:pos x="connsiteX1347" y="connsiteY1347"/>
                  </a:cxn>
                  <a:cxn ang="0">
                    <a:pos x="connsiteX1348" y="connsiteY1348"/>
                  </a:cxn>
                  <a:cxn ang="0">
                    <a:pos x="connsiteX1349" y="connsiteY1349"/>
                  </a:cxn>
                  <a:cxn ang="0">
                    <a:pos x="connsiteX1350" y="connsiteY1350"/>
                  </a:cxn>
                  <a:cxn ang="0">
                    <a:pos x="connsiteX1351" y="connsiteY1351"/>
                  </a:cxn>
                  <a:cxn ang="0">
                    <a:pos x="connsiteX1352" y="connsiteY1352"/>
                  </a:cxn>
                  <a:cxn ang="0">
                    <a:pos x="connsiteX1353" y="connsiteY1353"/>
                  </a:cxn>
                  <a:cxn ang="0">
                    <a:pos x="connsiteX1354" y="connsiteY1354"/>
                  </a:cxn>
                  <a:cxn ang="0">
                    <a:pos x="connsiteX1355" y="connsiteY1355"/>
                  </a:cxn>
                  <a:cxn ang="0">
                    <a:pos x="connsiteX1356" y="connsiteY1356"/>
                  </a:cxn>
                  <a:cxn ang="0">
                    <a:pos x="connsiteX1357" y="connsiteY1357"/>
                  </a:cxn>
                  <a:cxn ang="0">
                    <a:pos x="connsiteX1358" y="connsiteY1358"/>
                  </a:cxn>
                  <a:cxn ang="0">
                    <a:pos x="connsiteX1359" y="connsiteY1359"/>
                  </a:cxn>
                  <a:cxn ang="0">
                    <a:pos x="connsiteX1360" y="connsiteY1360"/>
                  </a:cxn>
                  <a:cxn ang="0">
                    <a:pos x="connsiteX1361" y="connsiteY1361"/>
                  </a:cxn>
                  <a:cxn ang="0">
                    <a:pos x="connsiteX1362" y="connsiteY1362"/>
                  </a:cxn>
                  <a:cxn ang="0">
                    <a:pos x="connsiteX1363" y="connsiteY1363"/>
                  </a:cxn>
                  <a:cxn ang="0">
                    <a:pos x="connsiteX1364" y="connsiteY1364"/>
                  </a:cxn>
                  <a:cxn ang="0">
                    <a:pos x="connsiteX1365" y="connsiteY1365"/>
                  </a:cxn>
                  <a:cxn ang="0">
                    <a:pos x="connsiteX1366" y="connsiteY1366"/>
                  </a:cxn>
                  <a:cxn ang="0">
                    <a:pos x="connsiteX1367" y="connsiteY1367"/>
                  </a:cxn>
                  <a:cxn ang="0">
                    <a:pos x="connsiteX1368" y="connsiteY1368"/>
                  </a:cxn>
                  <a:cxn ang="0">
                    <a:pos x="connsiteX1369" y="connsiteY1369"/>
                  </a:cxn>
                  <a:cxn ang="0">
                    <a:pos x="connsiteX1370" y="connsiteY1370"/>
                  </a:cxn>
                  <a:cxn ang="0">
                    <a:pos x="connsiteX1371" y="connsiteY1371"/>
                  </a:cxn>
                  <a:cxn ang="0">
                    <a:pos x="connsiteX1372" y="connsiteY1372"/>
                  </a:cxn>
                  <a:cxn ang="0">
                    <a:pos x="connsiteX1373" y="connsiteY1373"/>
                  </a:cxn>
                  <a:cxn ang="0">
                    <a:pos x="connsiteX1374" y="connsiteY1374"/>
                  </a:cxn>
                  <a:cxn ang="0">
                    <a:pos x="connsiteX1375" y="connsiteY1375"/>
                  </a:cxn>
                  <a:cxn ang="0">
                    <a:pos x="connsiteX1376" y="connsiteY1376"/>
                  </a:cxn>
                  <a:cxn ang="0">
                    <a:pos x="connsiteX1377" y="connsiteY1377"/>
                  </a:cxn>
                  <a:cxn ang="0">
                    <a:pos x="connsiteX1378" y="connsiteY1378"/>
                  </a:cxn>
                  <a:cxn ang="0">
                    <a:pos x="connsiteX1379" y="connsiteY1379"/>
                  </a:cxn>
                  <a:cxn ang="0">
                    <a:pos x="connsiteX1380" y="connsiteY1380"/>
                  </a:cxn>
                  <a:cxn ang="0">
                    <a:pos x="connsiteX1381" y="connsiteY1381"/>
                  </a:cxn>
                  <a:cxn ang="0">
                    <a:pos x="connsiteX1382" y="connsiteY1382"/>
                  </a:cxn>
                  <a:cxn ang="0">
                    <a:pos x="connsiteX1383" y="connsiteY1383"/>
                  </a:cxn>
                  <a:cxn ang="0">
                    <a:pos x="connsiteX1384" y="connsiteY1384"/>
                  </a:cxn>
                  <a:cxn ang="0">
                    <a:pos x="connsiteX1385" y="connsiteY1385"/>
                  </a:cxn>
                  <a:cxn ang="0">
                    <a:pos x="connsiteX1386" y="connsiteY1386"/>
                  </a:cxn>
                  <a:cxn ang="0">
                    <a:pos x="connsiteX1387" y="connsiteY1387"/>
                  </a:cxn>
                  <a:cxn ang="0">
                    <a:pos x="connsiteX1388" y="connsiteY1388"/>
                  </a:cxn>
                  <a:cxn ang="0">
                    <a:pos x="connsiteX1389" y="connsiteY1389"/>
                  </a:cxn>
                  <a:cxn ang="0">
                    <a:pos x="connsiteX1390" y="connsiteY1390"/>
                  </a:cxn>
                  <a:cxn ang="0">
                    <a:pos x="connsiteX1391" y="connsiteY1391"/>
                  </a:cxn>
                  <a:cxn ang="0">
                    <a:pos x="connsiteX1392" y="connsiteY1392"/>
                  </a:cxn>
                  <a:cxn ang="0">
                    <a:pos x="connsiteX1393" y="connsiteY1393"/>
                  </a:cxn>
                  <a:cxn ang="0">
                    <a:pos x="connsiteX1394" y="connsiteY1394"/>
                  </a:cxn>
                  <a:cxn ang="0">
                    <a:pos x="connsiteX1395" y="connsiteY1395"/>
                  </a:cxn>
                  <a:cxn ang="0">
                    <a:pos x="connsiteX1396" y="connsiteY1396"/>
                  </a:cxn>
                  <a:cxn ang="0">
                    <a:pos x="connsiteX1397" y="connsiteY1397"/>
                  </a:cxn>
                  <a:cxn ang="0">
                    <a:pos x="connsiteX1398" y="connsiteY1398"/>
                  </a:cxn>
                  <a:cxn ang="0">
                    <a:pos x="connsiteX1399" y="connsiteY1399"/>
                  </a:cxn>
                  <a:cxn ang="0">
                    <a:pos x="connsiteX1400" y="connsiteY1400"/>
                  </a:cxn>
                  <a:cxn ang="0">
                    <a:pos x="connsiteX1401" y="connsiteY1401"/>
                  </a:cxn>
                  <a:cxn ang="0">
                    <a:pos x="connsiteX1402" y="connsiteY1402"/>
                  </a:cxn>
                  <a:cxn ang="0">
                    <a:pos x="connsiteX1403" y="connsiteY1403"/>
                  </a:cxn>
                  <a:cxn ang="0">
                    <a:pos x="connsiteX1404" y="connsiteY1404"/>
                  </a:cxn>
                  <a:cxn ang="0">
                    <a:pos x="connsiteX1405" y="connsiteY1405"/>
                  </a:cxn>
                  <a:cxn ang="0">
                    <a:pos x="connsiteX1406" y="connsiteY1406"/>
                  </a:cxn>
                  <a:cxn ang="0">
                    <a:pos x="connsiteX1407" y="connsiteY1407"/>
                  </a:cxn>
                  <a:cxn ang="0">
                    <a:pos x="connsiteX1408" y="connsiteY1408"/>
                  </a:cxn>
                  <a:cxn ang="0">
                    <a:pos x="connsiteX1409" y="connsiteY1409"/>
                  </a:cxn>
                  <a:cxn ang="0">
                    <a:pos x="connsiteX1410" y="connsiteY1410"/>
                  </a:cxn>
                  <a:cxn ang="0">
                    <a:pos x="connsiteX1411" y="connsiteY1411"/>
                  </a:cxn>
                  <a:cxn ang="0">
                    <a:pos x="connsiteX1412" y="connsiteY1412"/>
                  </a:cxn>
                  <a:cxn ang="0">
                    <a:pos x="connsiteX1413" y="connsiteY1413"/>
                  </a:cxn>
                  <a:cxn ang="0">
                    <a:pos x="connsiteX1414" y="connsiteY1414"/>
                  </a:cxn>
                  <a:cxn ang="0">
                    <a:pos x="connsiteX1415" y="connsiteY1415"/>
                  </a:cxn>
                  <a:cxn ang="0">
                    <a:pos x="connsiteX1416" y="connsiteY1416"/>
                  </a:cxn>
                  <a:cxn ang="0">
                    <a:pos x="connsiteX1417" y="connsiteY1417"/>
                  </a:cxn>
                  <a:cxn ang="0">
                    <a:pos x="connsiteX1418" y="connsiteY1418"/>
                  </a:cxn>
                  <a:cxn ang="0">
                    <a:pos x="connsiteX1419" y="connsiteY1419"/>
                  </a:cxn>
                  <a:cxn ang="0">
                    <a:pos x="connsiteX1420" y="connsiteY1420"/>
                  </a:cxn>
                  <a:cxn ang="0">
                    <a:pos x="connsiteX1421" y="connsiteY1421"/>
                  </a:cxn>
                  <a:cxn ang="0">
                    <a:pos x="connsiteX1422" y="connsiteY1422"/>
                  </a:cxn>
                  <a:cxn ang="0">
                    <a:pos x="connsiteX1423" y="connsiteY1423"/>
                  </a:cxn>
                  <a:cxn ang="0">
                    <a:pos x="connsiteX1424" y="connsiteY1424"/>
                  </a:cxn>
                  <a:cxn ang="0">
                    <a:pos x="connsiteX1425" y="connsiteY1425"/>
                  </a:cxn>
                  <a:cxn ang="0">
                    <a:pos x="connsiteX1426" y="connsiteY1426"/>
                  </a:cxn>
                  <a:cxn ang="0">
                    <a:pos x="connsiteX1427" y="connsiteY1427"/>
                  </a:cxn>
                  <a:cxn ang="0">
                    <a:pos x="connsiteX1428" y="connsiteY1428"/>
                  </a:cxn>
                  <a:cxn ang="0">
                    <a:pos x="connsiteX1429" y="connsiteY1429"/>
                  </a:cxn>
                  <a:cxn ang="0">
                    <a:pos x="connsiteX1430" y="connsiteY1430"/>
                  </a:cxn>
                  <a:cxn ang="0">
                    <a:pos x="connsiteX1431" y="connsiteY1431"/>
                  </a:cxn>
                  <a:cxn ang="0">
                    <a:pos x="connsiteX1432" y="connsiteY1432"/>
                  </a:cxn>
                  <a:cxn ang="0">
                    <a:pos x="connsiteX1433" y="connsiteY1433"/>
                  </a:cxn>
                  <a:cxn ang="0">
                    <a:pos x="connsiteX1434" y="connsiteY1434"/>
                  </a:cxn>
                  <a:cxn ang="0">
                    <a:pos x="connsiteX1435" y="connsiteY1435"/>
                  </a:cxn>
                  <a:cxn ang="0">
                    <a:pos x="connsiteX1436" y="connsiteY1436"/>
                  </a:cxn>
                  <a:cxn ang="0">
                    <a:pos x="connsiteX1437" y="connsiteY1437"/>
                  </a:cxn>
                  <a:cxn ang="0">
                    <a:pos x="connsiteX1438" y="connsiteY1438"/>
                  </a:cxn>
                  <a:cxn ang="0">
                    <a:pos x="connsiteX1439" y="connsiteY1439"/>
                  </a:cxn>
                  <a:cxn ang="0">
                    <a:pos x="connsiteX1440" y="connsiteY1440"/>
                  </a:cxn>
                  <a:cxn ang="0">
                    <a:pos x="connsiteX1441" y="connsiteY1441"/>
                  </a:cxn>
                  <a:cxn ang="0">
                    <a:pos x="connsiteX1442" y="connsiteY1442"/>
                  </a:cxn>
                  <a:cxn ang="0">
                    <a:pos x="connsiteX1443" y="connsiteY1443"/>
                  </a:cxn>
                  <a:cxn ang="0">
                    <a:pos x="connsiteX1444" y="connsiteY1444"/>
                  </a:cxn>
                  <a:cxn ang="0">
                    <a:pos x="connsiteX1445" y="connsiteY1445"/>
                  </a:cxn>
                  <a:cxn ang="0">
                    <a:pos x="connsiteX1446" y="connsiteY1446"/>
                  </a:cxn>
                  <a:cxn ang="0">
                    <a:pos x="connsiteX1447" y="connsiteY1447"/>
                  </a:cxn>
                  <a:cxn ang="0">
                    <a:pos x="connsiteX1448" y="connsiteY1448"/>
                  </a:cxn>
                  <a:cxn ang="0">
                    <a:pos x="connsiteX1449" y="connsiteY1449"/>
                  </a:cxn>
                  <a:cxn ang="0">
                    <a:pos x="connsiteX1450" y="connsiteY1450"/>
                  </a:cxn>
                  <a:cxn ang="0">
                    <a:pos x="connsiteX1451" y="connsiteY1451"/>
                  </a:cxn>
                  <a:cxn ang="0">
                    <a:pos x="connsiteX1452" y="connsiteY1452"/>
                  </a:cxn>
                  <a:cxn ang="0">
                    <a:pos x="connsiteX1453" y="connsiteY1453"/>
                  </a:cxn>
                  <a:cxn ang="0">
                    <a:pos x="connsiteX1454" y="connsiteY1454"/>
                  </a:cxn>
                  <a:cxn ang="0">
                    <a:pos x="connsiteX1455" y="connsiteY1455"/>
                  </a:cxn>
                  <a:cxn ang="0">
                    <a:pos x="connsiteX1456" y="connsiteY1456"/>
                  </a:cxn>
                  <a:cxn ang="0">
                    <a:pos x="connsiteX1457" y="connsiteY1457"/>
                  </a:cxn>
                  <a:cxn ang="0">
                    <a:pos x="connsiteX1458" y="connsiteY1458"/>
                  </a:cxn>
                  <a:cxn ang="0">
                    <a:pos x="connsiteX1459" y="connsiteY1459"/>
                  </a:cxn>
                  <a:cxn ang="0">
                    <a:pos x="connsiteX1460" y="connsiteY1460"/>
                  </a:cxn>
                  <a:cxn ang="0">
                    <a:pos x="connsiteX1461" y="connsiteY1461"/>
                  </a:cxn>
                  <a:cxn ang="0">
                    <a:pos x="connsiteX1462" y="connsiteY1462"/>
                  </a:cxn>
                  <a:cxn ang="0">
                    <a:pos x="connsiteX1463" y="connsiteY1463"/>
                  </a:cxn>
                  <a:cxn ang="0">
                    <a:pos x="connsiteX1464" y="connsiteY1464"/>
                  </a:cxn>
                  <a:cxn ang="0">
                    <a:pos x="connsiteX1465" y="connsiteY1465"/>
                  </a:cxn>
                  <a:cxn ang="0">
                    <a:pos x="connsiteX1466" y="connsiteY1466"/>
                  </a:cxn>
                  <a:cxn ang="0">
                    <a:pos x="connsiteX1467" y="connsiteY1467"/>
                  </a:cxn>
                  <a:cxn ang="0">
                    <a:pos x="connsiteX1468" y="connsiteY1468"/>
                  </a:cxn>
                  <a:cxn ang="0">
                    <a:pos x="connsiteX1469" y="connsiteY1469"/>
                  </a:cxn>
                  <a:cxn ang="0">
                    <a:pos x="connsiteX1470" y="connsiteY1470"/>
                  </a:cxn>
                  <a:cxn ang="0">
                    <a:pos x="connsiteX1471" y="connsiteY1471"/>
                  </a:cxn>
                  <a:cxn ang="0">
                    <a:pos x="connsiteX1472" y="connsiteY1472"/>
                  </a:cxn>
                  <a:cxn ang="0">
                    <a:pos x="connsiteX1473" y="connsiteY1473"/>
                  </a:cxn>
                  <a:cxn ang="0">
                    <a:pos x="connsiteX1474" y="connsiteY1474"/>
                  </a:cxn>
                  <a:cxn ang="0">
                    <a:pos x="connsiteX1475" y="connsiteY1475"/>
                  </a:cxn>
                  <a:cxn ang="0">
                    <a:pos x="connsiteX1476" y="connsiteY1476"/>
                  </a:cxn>
                  <a:cxn ang="0">
                    <a:pos x="connsiteX1477" y="connsiteY1477"/>
                  </a:cxn>
                  <a:cxn ang="0">
                    <a:pos x="connsiteX1478" y="connsiteY1478"/>
                  </a:cxn>
                  <a:cxn ang="0">
                    <a:pos x="connsiteX1479" y="connsiteY1479"/>
                  </a:cxn>
                  <a:cxn ang="0">
                    <a:pos x="connsiteX1480" y="connsiteY1480"/>
                  </a:cxn>
                  <a:cxn ang="0">
                    <a:pos x="connsiteX1481" y="connsiteY1481"/>
                  </a:cxn>
                  <a:cxn ang="0">
                    <a:pos x="connsiteX1482" y="connsiteY1482"/>
                  </a:cxn>
                  <a:cxn ang="0">
                    <a:pos x="connsiteX1483" y="connsiteY1483"/>
                  </a:cxn>
                  <a:cxn ang="0">
                    <a:pos x="connsiteX1484" y="connsiteY1484"/>
                  </a:cxn>
                  <a:cxn ang="0">
                    <a:pos x="connsiteX1485" y="connsiteY1485"/>
                  </a:cxn>
                  <a:cxn ang="0">
                    <a:pos x="connsiteX1486" y="connsiteY1486"/>
                  </a:cxn>
                  <a:cxn ang="0">
                    <a:pos x="connsiteX1487" y="connsiteY1487"/>
                  </a:cxn>
                  <a:cxn ang="0">
                    <a:pos x="connsiteX1488" y="connsiteY1488"/>
                  </a:cxn>
                  <a:cxn ang="0">
                    <a:pos x="connsiteX1489" y="connsiteY1489"/>
                  </a:cxn>
                  <a:cxn ang="0">
                    <a:pos x="connsiteX1490" y="connsiteY1490"/>
                  </a:cxn>
                  <a:cxn ang="0">
                    <a:pos x="connsiteX1491" y="connsiteY1491"/>
                  </a:cxn>
                  <a:cxn ang="0">
                    <a:pos x="connsiteX1492" y="connsiteY1492"/>
                  </a:cxn>
                  <a:cxn ang="0">
                    <a:pos x="connsiteX1493" y="connsiteY1493"/>
                  </a:cxn>
                  <a:cxn ang="0">
                    <a:pos x="connsiteX1494" y="connsiteY1494"/>
                  </a:cxn>
                  <a:cxn ang="0">
                    <a:pos x="connsiteX1495" y="connsiteY1495"/>
                  </a:cxn>
                  <a:cxn ang="0">
                    <a:pos x="connsiteX1496" y="connsiteY1496"/>
                  </a:cxn>
                  <a:cxn ang="0">
                    <a:pos x="connsiteX1497" y="connsiteY1497"/>
                  </a:cxn>
                  <a:cxn ang="0">
                    <a:pos x="connsiteX1498" y="connsiteY1498"/>
                  </a:cxn>
                  <a:cxn ang="0">
                    <a:pos x="connsiteX1499" y="connsiteY1499"/>
                  </a:cxn>
                  <a:cxn ang="0">
                    <a:pos x="connsiteX1500" y="connsiteY1500"/>
                  </a:cxn>
                  <a:cxn ang="0">
                    <a:pos x="connsiteX1501" y="connsiteY1501"/>
                  </a:cxn>
                  <a:cxn ang="0">
                    <a:pos x="connsiteX1502" y="connsiteY1502"/>
                  </a:cxn>
                  <a:cxn ang="0">
                    <a:pos x="connsiteX1503" y="connsiteY1503"/>
                  </a:cxn>
                  <a:cxn ang="0">
                    <a:pos x="connsiteX1504" y="connsiteY1504"/>
                  </a:cxn>
                  <a:cxn ang="0">
                    <a:pos x="connsiteX1505" y="connsiteY1505"/>
                  </a:cxn>
                  <a:cxn ang="0">
                    <a:pos x="connsiteX1506" y="connsiteY1506"/>
                  </a:cxn>
                  <a:cxn ang="0">
                    <a:pos x="connsiteX1507" y="connsiteY1507"/>
                  </a:cxn>
                  <a:cxn ang="0">
                    <a:pos x="connsiteX1508" y="connsiteY1508"/>
                  </a:cxn>
                  <a:cxn ang="0">
                    <a:pos x="connsiteX1509" y="connsiteY1509"/>
                  </a:cxn>
                  <a:cxn ang="0">
                    <a:pos x="connsiteX1510" y="connsiteY1510"/>
                  </a:cxn>
                  <a:cxn ang="0">
                    <a:pos x="connsiteX1511" y="connsiteY1511"/>
                  </a:cxn>
                  <a:cxn ang="0">
                    <a:pos x="connsiteX1512" y="connsiteY1512"/>
                  </a:cxn>
                  <a:cxn ang="0">
                    <a:pos x="connsiteX1513" y="connsiteY1513"/>
                  </a:cxn>
                  <a:cxn ang="0">
                    <a:pos x="connsiteX1514" y="connsiteY1514"/>
                  </a:cxn>
                  <a:cxn ang="0">
                    <a:pos x="connsiteX1515" y="connsiteY1515"/>
                  </a:cxn>
                  <a:cxn ang="0">
                    <a:pos x="connsiteX1516" y="connsiteY1516"/>
                  </a:cxn>
                  <a:cxn ang="0">
                    <a:pos x="connsiteX1517" y="connsiteY1517"/>
                  </a:cxn>
                  <a:cxn ang="0">
                    <a:pos x="connsiteX1518" y="connsiteY1518"/>
                  </a:cxn>
                  <a:cxn ang="0">
                    <a:pos x="connsiteX1519" y="connsiteY1519"/>
                  </a:cxn>
                  <a:cxn ang="0">
                    <a:pos x="connsiteX1520" y="connsiteY1520"/>
                  </a:cxn>
                  <a:cxn ang="0">
                    <a:pos x="connsiteX1521" y="connsiteY1521"/>
                  </a:cxn>
                  <a:cxn ang="0">
                    <a:pos x="connsiteX1522" y="connsiteY1522"/>
                  </a:cxn>
                  <a:cxn ang="0">
                    <a:pos x="connsiteX1523" y="connsiteY1523"/>
                  </a:cxn>
                  <a:cxn ang="0">
                    <a:pos x="connsiteX1524" y="connsiteY1524"/>
                  </a:cxn>
                  <a:cxn ang="0">
                    <a:pos x="connsiteX1525" y="connsiteY1525"/>
                  </a:cxn>
                  <a:cxn ang="0">
                    <a:pos x="connsiteX1526" y="connsiteY1526"/>
                  </a:cxn>
                  <a:cxn ang="0">
                    <a:pos x="connsiteX1527" y="connsiteY1527"/>
                  </a:cxn>
                  <a:cxn ang="0">
                    <a:pos x="connsiteX1528" y="connsiteY1528"/>
                  </a:cxn>
                  <a:cxn ang="0">
                    <a:pos x="connsiteX1529" y="connsiteY1529"/>
                  </a:cxn>
                  <a:cxn ang="0">
                    <a:pos x="connsiteX1530" y="connsiteY1530"/>
                  </a:cxn>
                  <a:cxn ang="0">
                    <a:pos x="connsiteX1531" y="connsiteY1531"/>
                  </a:cxn>
                  <a:cxn ang="0">
                    <a:pos x="connsiteX1532" y="connsiteY1532"/>
                  </a:cxn>
                  <a:cxn ang="0">
                    <a:pos x="connsiteX1533" y="connsiteY1533"/>
                  </a:cxn>
                  <a:cxn ang="0">
                    <a:pos x="connsiteX1534" y="connsiteY1534"/>
                  </a:cxn>
                  <a:cxn ang="0">
                    <a:pos x="connsiteX1535" y="connsiteY1535"/>
                  </a:cxn>
                  <a:cxn ang="0">
                    <a:pos x="connsiteX1536" y="connsiteY1536"/>
                  </a:cxn>
                  <a:cxn ang="0">
                    <a:pos x="connsiteX1537" y="connsiteY1537"/>
                  </a:cxn>
                  <a:cxn ang="0">
                    <a:pos x="connsiteX1538" y="connsiteY1538"/>
                  </a:cxn>
                  <a:cxn ang="0">
                    <a:pos x="connsiteX1539" y="connsiteY1539"/>
                  </a:cxn>
                  <a:cxn ang="0">
                    <a:pos x="connsiteX1540" y="connsiteY1540"/>
                  </a:cxn>
                  <a:cxn ang="0">
                    <a:pos x="connsiteX1541" y="connsiteY1541"/>
                  </a:cxn>
                  <a:cxn ang="0">
                    <a:pos x="connsiteX1542" y="connsiteY1542"/>
                  </a:cxn>
                  <a:cxn ang="0">
                    <a:pos x="connsiteX1543" y="connsiteY1543"/>
                  </a:cxn>
                  <a:cxn ang="0">
                    <a:pos x="connsiteX1544" y="connsiteY1544"/>
                  </a:cxn>
                  <a:cxn ang="0">
                    <a:pos x="connsiteX1545" y="connsiteY1545"/>
                  </a:cxn>
                  <a:cxn ang="0">
                    <a:pos x="connsiteX1546" y="connsiteY1546"/>
                  </a:cxn>
                  <a:cxn ang="0">
                    <a:pos x="connsiteX1547" y="connsiteY1547"/>
                  </a:cxn>
                  <a:cxn ang="0">
                    <a:pos x="connsiteX1548" y="connsiteY1548"/>
                  </a:cxn>
                  <a:cxn ang="0">
                    <a:pos x="connsiteX1549" y="connsiteY1549"/>
                  </a:cxn>
                  <a:cxn ang="0">
                    <a:pos x="connsiteX1550" y="connsiteY1550"/>
                  </a:cxn>
                  <a:cxn ang="0">
                    <a:pos x="connsiteX1551" y="connsiteY1551"/>
                  </a:cxn>
                  <a:cxn ang="0">
                    <a:pos x="connsiteX1552" y="connsiteY1552"/>
                  </a:cxn>
                  <a:cxn ang="0">
                    <a:pos x="connsiteX1553" y="connsiteY1553"/>
                  </a:cxn>
                  <a:cxn ang="0">
                    <a:pos x="connsiteX1554" y="connsiteY1554"/>
                  </a:cxn>
                  <a:cxn ang="0">
                    <a:pos x="connsiteX1555" y="connsiteY1555"/>
                  </a:cxn>
                  <a:cxn ang="0">
                    <a:pos x="connsiteX1556" y="connsiteY1556"/>
                  </a:cxn>
                  <a:cxn ang="0">
                    <a:pos x="connsiteX1557" y="connsiteY1557"/>
                  </a:cxn>
                  <a:cxn ang="0">
                    <a:pos x="connsiteX1558" y="connsiteY1558"/>
                  </a:cxn>
                  <a:cxn ang="0">
                    <a:pos x="connsiteX1559" y="connsiteY1559"/>
                  </a:cxn>
                  <a:cxn ang="0">
                    <a:pos x="connsiteX1560" y="connsiteY1560"/>
                  </a:cxn>
                  <a:cxn ang="0">
                    <a:pos x="connsiteX1561" y="connsiteY1561"/>
                  </a:cxn>
                  <a:cxn ang="0">
                    <a:pos x="connsiteX1562" y="connsiteY1562"/>
                  </a:cxn>
                  <a:cxn ang="0">
                    <a:pos x="connsiteX1563" y="connsiteY1563"/>
                  </a:cxn>
                  <a:cxn ang="0">
                    <a:pos x="connsiteX1564" y="connsiteY1564"/>
                  </a:cxn>
                  <a:cxn ang="0">
                    <a:pos x="connsiteX1565" y="connsiteY1565"/>
                  </a:cxn>
                  <a:cxn ang="0">
                    <a:pos x="connsiteX1566" y="connsiteY1566"/>
                  </a:cxn>
                  <a:cxn ang="0">
                    <a:pos x="connsiteX1567" y="connsiteY1567"/>
                  </a:cxn>
                  <a:cxn ang="0">
                    <a:pos x="connsiteX1568" y="connsiteY1568"/>
                  </a:cxn>
                  <a:cxn ang="0">
                    <a:pos x="connsiteX1569" y="connsiteY1569"/>
                  </a:cxn>
                  <a:cxn ang="0">
                    <a:pos x="connsiteX1570" y="connsiteY1570"/>
                  </a:cxn>
                  <a:cxn ang="0">
                    <a:pos x="connsiteX1571" y="connsiteY1571"/>
                  </a:cxn>
                  <a:cxn ang="0">
                    <a:pos x="connsiteX1572" y="connsiteY1572"/>
                  </a:cxn>
                  <a:cxn ang="0">
                    <a:pos x="connsiteX1573" y="connsiteY1573"/>
                  </a:cxn>
                  <a:cxn ang="0">
                    <a:pos x="connsiteX1574" y="connsiteY1574"/>
                  </a:cxn>
                  <a:cxn ang="0">
                    <a:pos x="connsiteX1575" y="connsiteY1575"/>
                  </a:cxn>
                  <a:cxn ang="0">
                    <a:pos x="connsiteX1576" y="connsiteY1576"/>
                  </a:cxn>
                  <a:cxn ang="0">
                    <a:pos x="connsiteX1577" y="connsiteY1577"/>
                  </a:cxn>
                  <a:cxn ang="0">
                    <a:pos x="connsiteX1578" y="connsiteY1578"/>
                  </a:cxn>
                  <a:cxn ang="0">
                    <a:pos x="connsiteX1579" y="connsiteY1579"/>
                  </a:cxn>
                  <a:cxn ang="0">
                    <a:pos x="connsiteX1580" y="connsiteY1580"/>
                  </a:cxn>
                  <a:cxn ang="0">
                    <a:pos x="connsiteX1581" y="connsiteY1581"/>
                  </a:cxn>
                  <a:cxn ang="0">
                    <a:pos x="connsiteX1582" y="connsiteY1582"/>
                  </a:cxn>
                  <a:cxn ang="0">
                    <a:pos x="connsiteX1583" y="connsiteY1583"/>
                  </a:cxn>
                  <a:cxn ang="0">
                    <a:pos x="connsiteX1584" y="connsiteY1584"/>
                  </a:cxn>
                  <a:cxn ang="0">
                    <a:pos x="connsiteX1585" y="connsiteY1585"/>
                  </a:cxn>
                  <a:cxn ang="0">
                    <a:pos x="connsiteX1586" y="connsiteY1586"/>
                  </a:cxn>
                  <a:cxn ang="0">
                    <a:pos x="connsiteX1587" y="connsiteY1587"/>
                  </a:cxn>
                  <a:cxn ang="0">
                    <a:pos x="connsiteX1588" y="connsiteY1588"/>
                  </a:cxn>
                  <a:cxn ang="0">
                    <a:pos x="connsiteX1589" y="connsiteY1589"/>
                  </a:cxn>
                  <a:cxn ang="0">
                    <a:pos x="connsiteX1590" y="connsiteY1590"/>
                  </a:cxn>
                  <a:cxn ang="0">
                    <a:pos x="connsiteX1591" y="connsiteY1591"/>
                  </a:cxn>
                  <a:cxn ang="0">
                    <a:pos x="connsiteX1592" y="connsiteY1592"/>
                  </a:cxn>
                  <a:cxn ang="0">
                    <a:pos x="connsiteX1593" y="connsiteY1593"/>
                  </a:cxn>
                  <a:cxn ang="0">
                    <a:pos x="connsiteX1594" y="connsiteY1594"/>
                  </a:cxn>
                  <a:cxn ang="0">
                    <a:pos x="connsiteX1595" y="connsiteY1595"/>
                  </a:cxn>
                  <a:cxn ang="0">
                    <a:pos x="connsiteX1596" y="connsiteY1596"/>
                  </a:cxn>
                  <a:cxn ang="0">
                    <a:pos x="connsiteX1597" y="connsiteY1597"/>
                  </a:cxn>
                  <a:cxn ang="0">
                    <a:pos x="connsiteX1598" y="connsiteY1598"/>
                  </a:cxn>
                  <a:cxn ang="0">
                    <a:pos x="connsiteX1599" y="connsiteY1599"/>
                  </a:cxn>
                  <a:cxn ang="0">
                    <a:pos x="connsiteX1600" y="connsiteY1600"/>
                  </a:cxn>
                  <a:cxn ang="0">
                    <a:pos x="connsiteX1601" y="connsiteY1601"/>
                  </a:cxn>
                  <a:cxn ang="0">
                    <a:pos x="connsiteX1602" y="connsiteY1602"/>
                  </a:cxn>
                  <a:cxn ang="0">
                    <a:pos x="connsiteX1603" y="connsiteY1603"/>
                  </a:cxn>
                  <a:cxn ang="0">
                    <a:pos x="connsiteX1604" y="connsiteY1604"/>
                  </a:cxn>
                  <a:cxn ang="0">
                    <a:pos x="connsiteX1605" y="connsiteY1605"/>
                  </a:cxn>
                  <a:cxn ang="0">
                    <a:pos x="connsiteX1606" y="connsiteY1606"/>
                  </a:cxn>
                  <a:cxn ang="0">
                    <a:pos x="connsiteX1607" y="connsiteY1607"/>
                  </a:cxn>
                  <a:cxn ang="0">
                    <a:pos x="connsiteX1608" y="connsiteY1608"/>
                  </a:cxn>
                  <a:cxn ang="0">
                    <a:pos x="connsiteX1609" y="connsiteY1609"/>
                  </a:cxn>
                  <a:cxn ang="0">
                    <a:pos x="connsiteX1610" y="connsiteY1610"/>
                  </a:cxn>
                  <a:cxn ang="0">
                    <a:pos x="connsiteX1611" y="connsiteY1611"/>
                  </a:cxn>
                  <a:cxn ang="0">
                    <a:pos x="connsiteX1612" y="connsiteY1612"/>
                  </a:cxn>
                  <a:cxn ang="0">
                    <a:pos x="connsiteX1613" y="connsiteY1613"/>
                  </a:cxn>
                  <a:cxn ang="0">
                    <a:pos x="connsiteX1614" y="connsiteY1614"/>
                  </a:cxn>
                  <a:cxn ang="0">
                    <a:pos x="connsiteX1615" y="connsiteY1615"/>
                  </a:cxn>
                  <a:cxn ang="0">
                    <a:pos x="connsiteX1616" y="connsiteY1616"/>
                  </a:cxn>
                  <a:cxn ang="0">
                    <a:pos x="connsiteX1617" y="connsiteY1617"/>
                  </a:cxn>
                  <a:cxn ang="0">
                    <a:pos x="connsiteX1618" y="connsiteY1618"/>
                  </a:cxn>
                  <a:cxn ang="0">
                    <a:pos x="connsiteX1619" y="connsiteY1619"/>
                  </a:cxn>
                  <a:cxn ang="0">
                    <a:pos x="connsiteX1620" y="connsiteY1620"/>
                  </a:cxn>
                  <a:cxn ang="0">
                    <a:pos x="connsiteX1621" y="connsiteY1621"/>
                  </a:cxn>
                  <a:cxn ang="0">
                    <a:pos x="connsiteX1622" y="connsiteY1622"/>
                  </a:cxn>
                  <a:cxn ang="0">
                    <a:pos x="connsiteX1623" y="connsiteY1623"/>
                  </a:cxn>
                  <a:cxn ang="0">
                    <a:pos x="connsiteX1624" y="connsiteY1624"/>
                  </a:cxn>
                  <a:cxn ang="0">
                    <a:pos x="connsiteX1625" y="connsiteY1625"/>
                  </a:cxn>
                  <a:cxn ang="0">
                    <a:pos x="connsiteX1626" y="connsiteY1626"/>
                  </a:cxn>
                  <a:cxn ang="0">
                    <a:pos x="connsiteX1627" y="connsiteY1627"/>
                  </a:cxn>
                  <a:cxn ang="0">
                    <a:pos x="connsiteX1628" y="connsiteY1628"/>
                  </a:cxn>
                  <a:cxn ang="0">
                    <a:pos x="connsiteX1629" y="connsiteY1629"/>
                  </a:cxn>
                  <a:cxn ang="0">
                    <a:pos x="connsiteX1630" y="connsiteY1630"/>
                  </a:cxn>
                  <a:cxn ang="0">
                    <a:pos x="connsiteX1631" y="connsiteY1631"/>
                  </a:cxn>
                  <a:cxn ang="0">
                    <a:pos x="connsiteX1632" y="connsiteY1632"/>
                  </a:cxn>
                  <a:cxn ang="0">
                    <a:pos x="connsiteX1633" y="connsiteY1633"/>
                  </a:cxn>
                  <a:cxn ang="0">
                    <a:pos x="connsiteX1634" y="connsiteY1634"/>
                  </a:cxn>
                  <a:cxn ang="0">
                    <a:pos x="connsiteX1635" y="connsiteY1635"/>
                  </a:cxn>
                  <a:cxn ang="0">
                    <a:pos x="connsiteX1636" y="connsiteY1636"/>
                  </a:cxn>
                  <a:cxn ang="0">
                    <a:pos x="connsiteX1637" y="connsiteY1637"/>
                  </a:cxn>
                  <a:cxn ang="0">
                    <a:pos x="connsiteX1638" y="connsiteY1638"/>
                  </a:cxn>
                  <a:cxn ang="0">
                    <a:pos x="connsiteX1639" y="connsiteY1639"/>
                  </a:cxn>
                  <a:cxn ang="0">
                    <a:pos x="connsiteX1640" y="connsiteY1640"/>
                  </a:cxn>
                  <a:cxn ang="0">
                    <a:pos x="connsiteX1641" y="connsiteY1641"/>
                  </a:cxn>
                  <a:cxn ang="0">
                    <a:pos x="connsiteX1642" y="connsiteY1642"/>
                  </a:cxn>
                  <a:cxn ang="0">
                    <a:pos x="connsiteX1643" y="connsiteY1643"/>
                  </a:cxn>
                  <a:cxn ang="0">
                    <a:pos x="connsiteX1644" y="connsiteY1644"/>
                  </a:cxn>
                  <a:cxn ang="0">
                    <a:pos x="connsiteX1645" y="connsiteY1645"/>
                  </a:cxn>
                  <a:cxn ang="0">
                    <a:pos x="connsiteX1646" y="connsiteY1646"/>
                  </a:cxn>
                  <a:cxn ang="0">
                    <a:pos x="connsiteX1647" y="connsiteY1647"/>
                  </a:cxn>
                  <a:cxn ang="0">
                    <a:pos x="connsiteX1648" y="connsiteY1648"/>
                  </a:cxn>
                  <a:cxn ang="0">
                    <a:pos x="connsiteX1649" y="connsiteY1649"/>
                  </a:cxn>
                  <a:cxn ang="0">
                    <a:pos x="connsiteX1650" y="connsiteY1650"/>
                  </a:cxn>
                  <a:cxn ang="0">
                    <a:pos x="connsiteX1651" y="connsiteY1651"/>
                  </a:cxn>
                  <a:cxn ang="0">
                    <a:pos x="connsiteX1652" y="connsiteY1652"/>
                  </a:cxn>
                  <a:cxn ang="0">
                    <a:pos x="connsiteX1653" y="connsiteY1653"/>
                  </a:cxn>
                  <a:cxn ang="0">
                    <a:pos x="connsiteX1654" y="connsiteY1654"/>
                  </a:cxn>
                  <a:cxn ang="0">
                    <a:pos x="connsiteX1655" y="connsiteY1655"/>
                  </a:cxn>
                  <a:cxn ang="0">
                    <a:pos x="connsiteX1656" y="connsiteY1656"/>
                  </a:cxn>
                  <a:cxn ang="0">
                    <a:pos x="connsiteX1657" y="connsiteY1657"/>
                  </a:cxn>
                  <a:cxn ang="0">
                    <a:pos x="connsiteX1658" y="connsiteY1658"/>
                  </a:cxn>
                  <a:cxn ang="0">
                    <a:pos x="connsiteX1659" y="connsiteY1659"/>
                  </a:cxn>
                  <a:cxn ang="0">
                    <a:pos x="connsiteX1660" y="connsiteY1660"/>
                  </a:cxn>
                  <a:cxn ang="0">
                    <a:pos x="connsiteX1661" y="connsiteY1661"/>
                  </a:cxn>
                  <a:cxn ang="0">
                    <a:pos x="connsiteX1662" y="connsiteY1662"/>
                  </a:cxn>
                  <a:cxn ang="0">
                    <a:pos x="connsiteX1663" y="connsiteY1663"/>
                  </a:cxn>
                  <a:cxn ang="0">
                    <a:pos x="connsiteX1664" y="connsiteY1664"/>
                  </a:cxn>
                  <a:cxn ang="0">
                    <a:pos x="connsiteX1665" y="connsiteY1665"/>
                  </a:cxn>
                  <a:cxn ang="0">
                    <a:pos x="connsiteX1666" y="connsiteY1666"/>
                  </a:cxn>
                  <a:cxn ang="0">
                    <a:pos x="connsiteX1667" y="connsiteY1667"/>
                  </a:cxn>
                  <a:cxn ang="0">
                    <a:pos x="connsiteX1668" y="connsiteY1668"/>
                  </a:cxn>
                  <a:cxn ang="0">
                    <a:pos x="connsiteX1669" y="connsiteY1669"/>
                  </a:cxn>
                  <a:cxn ang="0">
                    <a:pos x="connsiteX1670" y="connsiteY1670"/>
                  </a:cxn>
                  <a:cxn ang="0">
                    <a:pos x="connsiteX1671" y="connsiteY1671"/>
                  </a:cxn>
                  <a:cxn ang="0">
                    <a:pos x="connsiteX1672" y="connsiteY1672"/>
                  </a:cxn>
                  <a:cxn ang="0">
                    <a:pos x="connsiteX1673" y="connsiteY1673"/>
                  </a:cxn>
                  <a:cxn ang="0">
                    <a:pos x="connsiteX1674" y="connsiteY1674"/>
                  </a:cxn>
                  <a:cxn ang="0">
                    <a:pos x="connsiteX1675" y="connsiteY1675"/>
                  </a:cxn>
                  <a:cxn ang="0">
                    <a:pos x="connsiteX1676" y="connsiteY1676"/>
                  </a:cxn>
                  <a:cxn ang="0">
                    <a:pos x="connsiteX1677" y="connsiteY1677"/>
                  </a:cxn>
                  <a:cxn ang="0">
                    <a:pos x="connsiteX1678" y="connsiteY1678"/>
                  </a:cxn>
                  <a:cxn ang="0">
                    <a:pos x="connsiteX1679" y="connsiteY1679"/>
                  </a:cxn>
                  <a:cxn ang="0">
                    <a:pos x="connsiteX1680" y="connsiteY1680"/>
                  </a:cxn>
                  <a:cxn ang="0">
                    <a:pos x="connsiteX1681" y="connsiteY1681"/>
                  </a:cxn>
                  <a:cxn ang="0">
                    <a:pos x="connsiteX1682" y="connsiteY1682"/>
                  </a:cxn>
                  <a:cxn ang="0">
                    <a:pos x="connsiteX1683" y="connsiteY1683"/>
                  </a:cxn>
                  <a:cxn ang="0">
                    <a:pos x="connsiteX1684" y="connsiteY1684"/>
                  </a:cxn>
                  <a:cxn ang="0">
                    <a:pos x="connsiteX1685" y="connsiteY1685"/>
                  </a:cxn>
                  <a:cxn ang="0">
                    <a:pos x="connsiteX1686" y="connsiteY1686"/>
                  </a:cxn>
                  <a:cxn ang="0">
                    <a:pos x="connsiteX1687" y="connsiteY1687"/>
                  </a:cxn>
                  <a:cxn ang="0">
                    <a:pos x="connsiteX1688" y="connsiteY1688"/>
                  </a:cxn>
                  <a:cxn ang="0">
                    <a:pos x="connsiteX1689" y="connsiteY1689"/>
                  </a:cxn>
                  <a:cxn ang="0">
                    <a:pos x="connsiteX1690" y="connsiteY1690"/>
                  </a:cxn>
                  <a:cxn ang="0">
                    <a:pos x="connsiteX1691" y="connsiteY1691"/>
                  </a:cxn>
                  <a:cxn ang="0">
                    <a:pos x="connsiteX1692" y="connsiteY1692"/>
                  </a:cxn>
                  <a:cxn ang="0">
                    <a:pos x="connsiteX1693" y="connsiteY1693"/>
                  </a:cxn>
                  <a:cxn ang="0">
                    <a:pos x="connsiteX1694" y="connsiteY1694"/>
                  </a:cxn>
                  <a:cxn ang="0">
                    <a:pos x="connsiteX1695" y="connsiteY1695"/>
                  </a:cxn>
                  <a:cxn ang="0">
                    <a:pos x="connsiteX1696" y="connsiteY1696"/>
                  </a:cxn>
                  <a:cxn ang="0">
                    <a:pos x="connsiteX1697" y="connsiteY1697"/>
                  </a:cxn>
                  <a:cxn ang="0">
                    <a:pos x="connsiteX1698" y="connsiteY1698"/>
                  </a:cxn>
                  <a:cxn ang="0">
                    <a:pos x="connsiteX1699" y="connsiteY1699"/>
                  </a:cxn>
                  <a:cxn ang="0">
                    <a:pos x="connsiteX1700" y="connsiteY1700"/>
                  </a:cxn>
                  <a:cxn ang="0">
                    <a:pos x="connsiteX1701" y="connsiteY1701"/>
                  </a:cxn>
                  <a:cxn ang="0">
                    <a:pos x="connsiteX1702" y="connsiteY1702"/>
                  </a:cxn>
                  <a:cxn ang="0">
                    <a:pos x="connsiteX1703" y="connsiteY1703"/>
                  </a:cxn>
                  <a:cxn ang="0">
                    <a:pos x="connsiteX1704" y="connsiteY1704"/>
                  </a:cxn>
                  <a:cxn ang="0">
                    <a:pos x="connsiteX1705" y="connsiteY1705"/>
                  </a:cxn>
                  <a:cxn ang="0">
                    <a:pos x="connsiteX1706" y="connsiteY1706"/>
                  </a:cxn>
                  <a:cxn ang="0">
                    <a:pos x="connsiteX1707" y="connsiteY1707"/>
                  </a:cxn>
                  <a:cxn ang="0">
                    <a:pos x="connsiteX1708" y="connsiteY1708"/>
                  </a:cxn>
                  <a:cxn ang="0">
                    <a:pos x="connsiteX1709" y="connsiteY1709"/>
                  </a:cxn>
                  <a:cxn ang="0">
                    <a:pos x="connsiteX1710" y="connsiteY1710"/>
                  </a:cxn>
                  <a:cxn ang="0">
                    <a:pos x="connsiteX1711" y="connsiteY1711"/>
                  </a:cxn>
                  <a:cxn ang="0">
                    <a:pos x="connsiteX1712" y="connsiteY1712"/>
                  </a:cxn>
                  <a:cxn ang="0">
                    <a:pos x="connsiteX1713" y="connsiteY1713"/>
                  </a:cxn>
                  <a:cxn ang="0">
                    <a:pos x="connsiteX1714" y="connsiteY1714"/>
                  </a:cxn>
                  <a:cxn ang="0">
                    <a:pos x="connsiteX1715" y="connsiteY1715"/>
                  </a:cxn>
                  <a:cxn ang="0">
                    <a:pos x="connsiteX1716" y="connsiteY1716"/>
                  </a:cxn>
                  <a:cxn ang="0">
                    <a:pos x="connsiteX1717" y="connsiteY1717"/>
                  </a:cxn>
                  <a:cxn ang="0">
                    <a:pos x="connsiteX1718" y="connsiteY1718"/>
                  </a:cxn>
                  <a:cxn ang="0">
                    <a:pos x="connsiteX1719" y="connsiteY1719"/>
                  </a:cxn>
                  <a:cxn ang="0">
                    <a:pos x="connsiteX1720" y="connsiteY1720"/>
                  </a:cxn>
                  <a:cxn ang="0">
                    <a:pos x="connsiteX1721" y="connsiteY1721"/>
                  </a:cxn>
                  <a:cxn ang="0">
                    <a:pos x="connsiteX1722" y="connsiteY1722"/>
                  </a:cxn>
                  <a:cxn ang="0">
                    <a:pos x="connsiteX1723" y="connsiteY1723"/>
                  </a:cxn>
                  <a:cxn ang="0">
                    <a:pos x="connsiteX1724" y="connsiteY1724"/>
                  </a:cxn>
                  <a:cxn ang="0">
                    <a:pos x="connsiteX1725" y="connsiteY1725"/>
                  </a:cxn>
                  <a:cxn ang="0">
                    <a:pos x="connsiteX1726" y="connsiteY1726"/>
                  </a:cxn>
                  <a:cxn ang="0">
                    <a:pos x="connsiteX1727" y="connsiteY1727"/>
                  </a:cxn>
                  <a:cxn ang="0">
                    <a:pos x="connsiteX1728" y="connsiteY1728"/>
                  </a:cxn>
                  <a:cxn ang="0">
                    <a:pos x="connsiteX1729" y="connsiteY1729"/>
                  </a:cxn>
                  <a:cxn ang="0">
                    <a:pos x="connsiteX1730" y="connsiteY1730"/>
                  </a:cxn>
                  <a:cxn ang="0">
                    <a:pos x="connsiteX1731" y="connsiteY1731"/>
                  </a:cxn>
                  <a:cxn ang="0">
                    <a:pos x="connsiteX1732" y="connsiteY1732"/>
                  </a:cxn>
                  <a:cxn ang="0">
                    <a:pos x="connsiteX1733" y="connsiteY1733"/>
                  </a:cxn>
                  <a:cxn ang="0">
                    <a:pos x="connsiteX1734" y="connsiteY1734"/>
                  </a:cxn>
                  <a:cxn ang="0">
                    <a:pos x="connsiteX1735" y="connsiteY1735"/>
                  </a:cxn>
                  <a:cxn ang="0">
                    <a:pos x="connsiteX1736" y="connsiteY1736"/>
                  </a:cxn>
                  <a:cxn ang="0">
                    <a:pos x="connsiteX1737" y="connsiteY1737"/>
                  </a:cxn>
                  <a:cxn ang="0">
                    <a:pos x="connsiteX1738" y="connsiteY1738"/>
                  </a:cxn>
                  <a:cxn ang="0">
                    <a:pos x="connsiteX1739" y="connsiteY1739"/>
                  </a:cxn>
                  <a:cxn ang="0">
                    <a:pos x="connsiteX1740" y="connsiteY1740"/>
                  </a:cxn>
                  <a:cxn ang="0">
                    <a:pos x="connsiteX1741" y="connsiteY1741"/>
                  </a:cxn>
                  <a:cxn ang="0">
                    <a:pos x="connsiteX1742" y="connsiteY1742"/>
                  </a:cxn>
                  <a:cxn ang="0">
                    <a:pos x="connsiteX1743" y="connsiteY1743"/>
                  </a:cxn>
                  <a:cxn ang="0">
                    <a:pos x="connsiteX1744" y="connsiteY1744"/>
                  </a:cxn>
                  <a:cxn ang="0">
                    <a:pos x="connsiteX1745" y="connsiteY1745"/>
                  </a:cxn>
                  <a:cxn ang="0">
                    <a:pos x="connsiteX1746" y="connsiteY1746"/>
                  </a:cxn>
                  <a:cxn ang="0">
                    <a:pos x="connsiteX1747" y="connsiteY1747"/>
                  </a:cxn>
                  <a:cxn ang="0">
                    <a:pos x="connsiteX1748" y="connsiteY1748"/>
                  </a:cxn>
                  <a:cxn ang="0">
                    <a:pos x="connsiteX1749" y="connsiteY1749"/>
                  </a:cxn>
                  <a:cxn ang="0">
                    <a:pos x="connsiteX1750" y="connsiteY1750"/>
                  </a:cxn>
                  <a:cxn ang="0">
                    <a:pos x="connsiteX1751" y="connsiteY1751"/>
                  </a:cxn>
                  <a:cxn ang="0">
                    <a:pos x="connsiteX1752" y="connsiteY1752"/>
                  </a:cxn>
                  <a:cxn ang="0">
                    <a:pos x="connsiteX1753" y="connsiteY1753"/>
                  </a:cxn>
                  <a:cxn ang="0">
                    <a:pos x="connsiteX1754" y="connsiteY1754"/>
                  </a:cxn>
                  <a:cxn ang="0">
                    <a:pos x="connsiteX1755" y="connsiteY1755"/>
                  </a:cxn>
                  <a:cxn ang="0">
                    <a:pos x="connsiteX1756" y="connsiteY1756"/>
                  </a:cxn>
                  <a:cxn ang="0">
                    <a:pos x="connsiteX1757" y="connsiteY1757"/>
                  </a:cxn>
                  <a:cxn ang="0">
                    <a:pos x="connsiteX1758" y="connsiteY1758"/>
                  </a:cxn>
                  <a:cxn ang="0">
                    <a:pos x="connsiteX1759" y="connsiteY1759"/>
                  </a:cxn>
                  <a:cxn ang="0">
                    <a:pos x="connsiteX1760" y="connsiteY1760"/>
                  </a:cxn>
                  <a:cxn ang="0">
                    <a:pos x="connsiteX1761" y="connsiteY1761"/>
                  </a:cxn>
                  <a:cxn ang="0">
                    <a:pos x="connsiteX1762" y="connsiteY1762"/>
                  </a:cxn>
                  <a:cxn ang="0">
                    <a:pos x="connsiteX1763" y="connsiteY1763"/>
                  </a:cxn>
                  <a:cxn ang="0">
                    <a:pos x="connsiteX1764" y="connsiteY1764"/>
                  </a:cxn>
                  <a:cxn ang="0">
                    <a:pos x="connsiteX1765" y="connsiteY1765"/>
                  </a:cxn>
                  <a:cxn ang="0">
                    <a:pos x="connsiteX1766" y="connsiteY1766"/>
                  </a:cxn>
                  <a:cxn ang="0">
                    <a:pos x="connsiteX1767" y="connsiteY1767"/>
                  </a:cxn>
                  <a:cxn ang="0">
                    <a:pos x="connsiteX1768" y="connsiteY1768"/>
                  </a:cxn>
                  <a:cxn ang="0">
                    <a:pos x="connsiteX1769" y="connsiteY1769"/>
                  </a:cxn>
                  <a:cxn ang="0">
                    <a:pos x="connsiteX1770" y="connsiteY1770"/>
                  </a:cxn>
                  <a:cxn ang="0">
                    <a:pos x="connsiteX1771" y="connsiteY1771"/>
                  </a:cxn>
                  <a:cxn ang="0">
                    <a:pos x="connsiteX1772" y="connsiteY1772"/>
                  </a:cxn>
                  <a:cxn ang="0">
                    <a:pos x="connsiteX1773" y="connsiteY1773"/>
                  </a:cxn>
                  <a:cxn ang="0">
                    <a:pos x="connsiteX1774" y="connsiteY1774"/>
                  </a:cxn>
                  <a:cxn ang="0">
                    <a:pos x="connsiteX1775" y="connsiteY1775"/>
                  </a:cxn>
                  <a:cxn ang="0">
                    <a:pos x="connsiteX1776" y="connsiteY1776"/>
                  </a:cxn>
                  <a:cxn ang="0">
                    <a:pos x="connsiteX1777" y="connsiteY1777"/>
                  </a:cxn>
                  <a:cxn ang="0">
                    <a:pos x="connsiteX1778" y="connsiteY1778"/>
                  </a:cxn>
                  <a:cxn ang="0">
                    <a:pos x="connsiteX1779" y="connsiteY1779"/>
                  </a:cxn>
                  <a:cxn ang="0">
                    <a:pos x="connsiteX1780" y="connsiteY1780"/>
                  </a:cxn>
                  <a:cxn ang="0">
                    <a:pos x="connsiteX1781" y="connsiteY1781"/>
                  </a:cxn>
                  <a:cxn ang="0">
                    <a:pos x="connsiteX1782" y="connsiteY1782"/>
                  </a:cxn>
                  <a:cxn ang="0">
                    <a:pos x="connsiteX1783" y="connsiteY1783"/>
                  </a:cxn>
                  <a:cxn ang="0">
                    <a:pos x="connsiteX1784" y="connsiteY1784"/>
                  </a:cxn>
                  <a:cxn ang="0">
                    <a:pos x="connsiteX1785" y="connsiteY1785"/>
                  </a:cxn>
                  <a:cxn ang="0">
                    <a:pos x="connsiteX1786" y="connsiteY1786"/>
                  </a:cxn>
                  <a:cxn ang="0">
                    <a:pos x="connsiteX1787" y="connsiteY1787"/>
                  </a:cxn>
                  <a:cxn ang="0">
                    <a:pos x="connsiteX1788" y="connsiteY1788"/>
                  </a:cxn>
                  <a:cxn ang="0">
                    <a:pos x="connsiteX1789" y="connsiteY1789"/>
                  </a:cxn>
                  <a:cxn ang="0">
                    <a:pos x="connsiteX1790" y="connsiteY1790"/>
                  </a:cxn>
                  <a:cxn ang="0">
                    <a:pos x="connsiteX1791" y="connsiteY1791"/>
                  </a:cxn>
                  <a:cxn ang="0">
                    <a:pos x="connsiteX1792" y="connsiteY1792"/>
                  </a:cxn>
                  <a:cxn ang="0">
                    <a:pos x="connsiteX1793" y="connsiteY1793"/>
                  </a:cxn>
                  <a:cxn ang="0">
                    <a:pos x="connsiteX1794" y="connsiteY1794"/>
                  </a:cxn>
                  <a:cxn ang="0">
                    <a:pos x="connsiteX1795" y="connsiteY1795"/>
                  </a:cxn>
                  <a:cxn ang="0">
                    <a:pos x="connsiteX1796" y="connsiteY1796"/>
                  </a:cxn>
                  <a:cxn ang="0">
                    <a:pos x="connsiteX1797" y="connsiteY1797"/>
                  </a:cxn>
                  <a:cxn ang="0">
                    <a:pos x="connsiteX1798" y="connsiteY1798"/>
                  </a:cxn>
                  <a:cxn ang="0">
                    <a:pos x="connsiteX1799" y="connsiteY1799"/>
                  </a:cxn>
                  <a:cxn ang="0">
                    <a:pos x="connsiteX1800" y="connsiteY1800"/>
                  </a:cxn>
                  <a:cxn ang="0">
                    <a:pos x="connsiteX1801" y="connsiteY1801"/>
                  </a:cxn>
                  <a:cxn ang="0">
                    <a:pos x="connsiteX1802" y="connsiteY1802"/>
                  </a:cxn>
                  <a:cxn ang="0">
                    <a:pos x="connsiteX1803" y="connsiteY1803"/>
                  </a:cxn>
                  <a:cxn ang="0">
                    <a:pos x="connsiteX1804" y="connsiteY1804"/>
                  </a:cxn>
                  <a:cxn ang="0">
                    <a:pos x="connsiteX1805" y="connsiteY1805"/>
                  </a:cxn>
                  <a:cxn ang="0">
                    <a:pos x="connsiteX1806" y="connsiteY1806"/>
                  </a:cxn>
                  <a:cxn ang="0">
                    <a:pos x="connsiteX1807" y="connsiteY1807"/>
                  </a:cxn>
                  <a:cxn ang="0">
                    <a:pos x="connsiteX1808" y="connsiteY1808"/>
                  </a:cxn>
                  <a:cxn ang="0">
                    <a:pos x="connsiteX1809" y="connsiteY1809"/>
                  </a:cxn>
                  <a:cxn ang="0">
                    <a:pos x="connsiteX1810" y="connsiteY1810"/>
                  </a:cxn>
                  <a:cxn ang="0">
                    <a:pos x="connsiteX1811" y="connsiteY1811"/>
                  </a:cxn>
                  <a:cxn ang="0">
                    <a:pos x="connsiteX1812" y="connsiteY1812"/>
                  </a:cxn>
                  <a:cxn ang="0">
                    <a:pos x="connsiteX1813" y="connsiteY1813"/>
                  </a:cxn>
                  <a:cxn ang="0">
                    <a:pos x="connsiteX1814" y="connsiteY1814"/>
                  </a:cxn>
                  <a:cxn ang="0">
                    <a:pos x="connsiteX1815" y="connsiteY1815"/>
                  </a:cxn>
                  <a:cxn ang="0">
                    <a:pos x="connsiteX1816" y="connsiteY1816"/>
                  </a:cxn>
                  <a:cxn ang="0">
                    <a:pos x="connsiteX1817" y="connsiteY1817"/>
                  </a:cxn>
                  <a:cxn ang="0">
                    <a:pos x="connsiteX1818" y="connsiteY1818"/>
                  </a:cxn>
                  <a:cxn ang="0">
                    <a:pos x="connsiteX1819" y="connsiteY1819"/>
                  </a:cxn>
                  <a:cxn ang="0">
                    <a:pos x="connsiteX1820" y="connsiteY1820"/>
                  </a:cxn>
                  <a:cxn ang="0">
                    <a:pos x="connsiteX1821" y="connsiteY1821"/>
                  </a:cxn>
                  <a:cxn ang="0">
                    <a:pos x="connsiteX1822" y="connsiteY1822"/>
                  </a:cxn>
                  <a:cxn ang="0">
                    <a:pos x="connsiteX1823" y="connsiteY1823"/>
                  </a:cxn>
                  <a:cxn ang="0">
                    <a:pos x="connsiteX1824" y="connsiteY1824"/>
                  </a:cxn>
                  <a:cxn ang="0">
                    <a:pos x="connsiteX1825" y="connsiteY1825"/>
                  </a:cxn>
                  <a:cxn ang="0">
                    <a:pos x="connsiteX1826" y="connsiteY1826"/>
                  </a:cxn>
                  <a:cxn ang="0">
                    <a:pos x="connsiteX1827" y="connsiteY1827"/>
                  </a:cxn>
                  <a:cxn ang="0">
                    <a:pos x="connsiteX1828" y="connsiteY1828"/>
                  </a:cxn>
                  <a:cxn ang="0">
                    <a:pos x="connsiteX1829" y="connsiteY1829"/>
                  </a:cxn>
                  <a:cxn ang="0">
                    <a:pos x="connsiteX1830" y="connsiteY1830"/>
                  </a:cxn>
                  <a:cxn ang="0">
                    <a:pos x="connsiteX1831" y="connsiteY1831"/>
                  </a:cxn>
                  <a:cxn ang="0">
                    <a:pos x="connsiteX1832" y="connsiteY1832"/>
                  </a:cxn>
                  <a:cxn ang="0">
                    <a:pos x="connsiteX1833" y="connsiteY1833"/>
                  </a:cxn>
                  <a:cxn ang="0">
                    <a:pos x="connsiteX1834" y="connsiteY1834"/>
                  </a:cxn>
                  <a:cxn ang="0">
                    <a:pos x="connsiteX1835" y="connsiteY1835"/>
                  </a:cxn>
                  <a:cxn ang="0">
                    <a:pos x="connsiteX1836" y="connsiteY1836"/>
                  </a:cxn>
                  <a:cxn ang="0">
                    <a:pos x="connsiteX1837" y="connsiteY1837"/>
                  </a:cxn>
                  <a:cxn ang="0">
                    <a:pos x="connsiteX1838" y="connsiteY1838"/>
                  </a:cxn>
                  <a:cxn ang="0">
                    <a:pos x="connsiteX1839" y="connsiteY1839"/>
                  </a:cxn>
                  <a:cxn ang="0">
                    <a:pos x="connsiteX1840" y="connsiteY1840"/>
                  </a:cxn>
                  <a:cxn ang="0">
                    <a:pos x="connsiteX1841" y="connsiteY1841"/>
                  </a:cxn>
                  <a:cxn ang="0">
                    <a:pos x="connsiteX1842" y="connsiteY1842"/>
                  </a:cxn>
                  <a:cxn ang="0">
                    <a:pos x="connsiteX1843" y="connsiteY1843"/>
                  </a:cxn>
                  <a:cxn ang="0">
                    <a:pos x="connsiteX1844" y="connsiteY1844"/>
                  </a:cxn>
                  <a:cxn ang="0">
                    <a:pos x="connsiteX1845" y="connsiteY1845"/>
                  </a:cxn>
                  <a:cxn ang="0">
                    <a:pos x="connsiteX1846" y="connsiteY1846"/>
                  </a:cxn>
                  <a:cxn ang="0">
                    <a:pos x="connsiteX1847" y="connsiteY1847"/>
                  </a:cxn>
                  <a:cxn ang="0">
                    <a:pos x="connsiteX1848" y="connsiteY1848"/>
                  </a:cxn>
                  <a:cxn ang="0">
                    <a:pos x="connsiteX1849" y="connsiteY1849"/>
                  </a:cxn>
                  <a:cxn ang="0">
                    <a:pos x="connsiteX1850" y="connsiteY1850"/>
                  </a:cxn>
                  <a:cxn ang="0">
                    <a:pos x="connsiteX1851" y="connsiteY1851"/>
                  </a:cxn>
                  <a:cxn ang="0">
                    <a:pos x="connsiteX1852" y="connsiteY1852"/>
                  </a:cxn>
                  <a:cxn ang="0">
                    <a:pos x="connsiteX1853" y="connsiteY1853"/>
                  </a:cxn>
                  <a:cxn ang="0">
                    <a:pos x="connsiteX1854" y="connsiteY1854"/>
                  </a:cxn>
                  <a:cxn ang="0">
                    <a:pos x="connsiteX1855" y="connsiteY1855"/>
                  </a:cxn>
                  <a:cxn ang="0">
                    <a:pos x="connsiteX1856" y="connsiteY1856"/>
                  </a:cxn>
                  <a:cxn ang="0">
                    <a:pos x="connsiteX1857" y="connsiteY1857"/>
                  </a:cxn>
                  <a:cxn ang="0">
                    <a:pos x="connsiteX1858" y="connsiteY1858"/>
                  </a:cxn>
                  <a:cxn ang="0">
                    <a:pos x="connsiteX1859" y="connsiteY1859"/>
                  </a:cxn>
                  <a:cxn ang="0">
                    <a:pos x="connsiteX1860" y="connsiteY1860"/>
                  </a:cxn>
                  <a:cxn ang="0">
                    <a:pos x="connsiteX1861" y="connsiteY1861"/>
                  </a:cxn>
                  <a:cxn ang="0">
                    <a:pos x="connsiteX1862" y="connsiteY1862"/>
                  </a:cxn>
                  <a:cxn ang="0">
                    <a:pos x="connsiteX1863" y="connsiteY1863"/>
                  </a:cxn>
                  <a:cxn ang="0">
                    <a:pos x="connsiteX1864" y="connsiteY1864"/>
                  </a:cxn>
                  <a:cxn ang="0">
                    <a:pos x="connsiteX1865" y="connsiteY1865"/>
                  </a:cxn>
                  <a:cxn ang="0">
                    <a:pos x="connsiteX1866" y="connsiteY1866"/>
                  </a:cxn>
                  <a:cxn ang="0">
                    <a:pos x="connsiteX1867" y="connsiteY1867"/>
                  </a:cxn>
                  <a:cxn ang="0">
                    <a:pos x="connsiteX1868" y="connsiteY1868"/>
                  </a:cxn>
                  <a:cxn ang="0">
                    <a:pos x="connsiteX1869" y="connsiteY1869"/>
                  </a:cxn>
                  <a:cxn ang="0">
                    <a:pos x="connsiteX1870" y="connsiteY1870"/>
                  </a:cxn>
                  <a:cxn ang="0">
                    <a:pos x="connsiteX1871" y="connsiteY1871"/>
                  </a:cxn>
                  <a:cxn ang="0">
                    <a:pos x="connsiteX1872" y="connsiteY1872"/>
                  </a:cxn>
                  <a:cxn ang="0">
                    <a:pos x="connsiteX1873" y="connsiteY1873"/>
                  </a:cxn>
                  <a:cxn ang="0">
                    <a:pos x="connsiteX1874" y="connsiteY1874"/>
                  </a:cxn>
                  <a:cxn ang="0">
                    <a:pos x="connsiteX1875" y="connsiteY1875"/>
                  </a:cxn>
                  <a:cxn ang="0">
                    <a:pos x="connsiteX1876" y="connsiteY1876"/>
                  </a:cxn>
                  <a:cxn ang="0">
                    <a:pos x="connsiteX1877" y="connsiteY1877"/>
                  </a:cxn>
                  <a:cxn ang="0">
                    <a:pos x="connsiteX1878" y="connsiteY1878"/>
                  </a:cxn>
                  <a:cxn ang="0">
                    <a:pos x="connsiteX1879" y="connsiteY1879"/>
                  </a:cxn>
                  <a:cxn ang="0">
                    <a:pos x="connsiteX1880" y="connsiteY1880"/>
                  </a:cxn>
                  <a:cxn ang="0">
                    <a:pos x="connsiteX1881" y="connsiteY1881"/>
                  </a:cxn>
                  <a:cxn ang="0">
                    <a:pos x="connsiteX1882" y="connsiteY1882"/>
                  </a:cxn>
                  <a:cxn ang="0">
                    <a:pos x="connsiteX1883" y="connsiteY1883"/>
                  </a:cxn>
                  <a:cxn ang="0">
                    <a:pos x="connsiteX1884" y="connsiteY1884"/>
                  </a:cxn>
                  <a:cxn ang="0">
                    <a:pos x="connsiteX1885" y="connsiteY1885"/>
                  </a:cxn>
                  <a:cxn ang="0">
                    <a:pos x="connsiteX1886" y="connsiteY1886"/>
                  </a:cxn>
                  <a:cxn ang="0">
                    <a:pos x="connsiteX1887" y="connsiteY1887"/>
                  </a:cxn>
                  <a:cxn ang="0">
                    <a:pos x="connsiteX1888" y="connsiteY1888"/>
                  </a:cxn>
                  <a:cxn ang="0">
                    <a:pos x="connsiteX1889" y="connsiteY1889"/>
                  </a:cxn>
                  <a:cxn ang="0">
                    <a:pos x="connsiteX1890" y="connsiteY1890"/>
                  </a:cxn>
                  <a:cxn ang="0">
                    <a:pos x="connsiteX1891" y="connsiteY1891"/>
                  </a:cxn>
                  <a:cxn ang="0">
                    <a:pos x="connsiteX1892" y="connsiteY1892"/>
                  </a:cxn>
                  <a:cxn ang="0">
                    <a:pos x="connsiteX1893" y="connsiteY1893"/>
                  </a:cxn>
                  <a:cxn ang="0">
                    <a:pos x="connsiteX1894" y="connsiteY1894"/>
                  </a:cxn>
                  <a:cxn ang="0">
                    <a:pos x="connsiteX1895" y="connsiteY1895"/>
                  </a:cxn>
                  <a:cxn ang="0">
                    <a:pos x="connsiteX1896" y="connsiteY1896"/>
                  </a:cxn>
                  <a:cxn ang="0">
                    <a:pos x="connsiteX1897" y="connsiteY1897"/>
                  </a:cxn>
                  <a:cxn ang="0">
                    <a:pos x="connsiteX1898" y="connsiteY1898"/>
                  </a:cxn>
                  <a:cxn ang="0">
                    <a:pos x="connsiteX1899" y="connsiteY1899"/>
                  </a:cxn>
                  <a:cxn ang="0">
                    <a:pos x="connsiteX1900" y="connsiteY1900"/>
                  </a:cxn>
                  <a:cxn ang="0">
                    <a:pos x="connsiteX1901" y="connsiteY1901"/>
                  </a:cxn>
                  <a:cxn ang="0">
                    <a:pos x="connsiteX1902" y="connsiteY1902"/>
                  </a:cxn>
                  <a:cxn ang="0">
                    <a:pos x="connsiteX1903" y="connsiteY1903"/>
                  </a:cxn>
                  <a:cxn ang="0">
                    <a:pos x="connsiteX1904" y="connsiteY1904"/>
                  </a:cxn>
                  <a:cxn ang="0">
                    <a:pos x="connsiteX1905" y="connsiteY1905"/>
                  </a:cxn>
                  <a:cxn ang="0">
                    <a:pos x="connsiteX1906" y="connsiteY1906"/>
                  </a:cxn>
                  <a:cxn ang="0">
                    <a:pos x="connsiteX1907" y="connsiteY1907"/>
                  </a:cxn>
                  <a:cxn ang="0">
                    <a:pos x="connsiteX1908" y="connsiteY1908"/>
                  </a:cxn>
                  <a:cxn ang="0">
                    <a:pos x="connsiteX1909" y="connsiteY1909"/>
                  </a:cxn>
                  <a:cxn ang="0">
                    <a:pos x="connsiteX1910" y="connsiteY1910"/>
                  </a:cxn>
                  <a:cxn ang="0">
                    <a:pos x="connsiteX1911" y="connsiteY1911"/>
                  </a:cxn>
                  <a:cxn ang="0">
                    <a:pos x="connsiteX1912" y="connsiteY1912"/>
                  </a:cxn>
                  <a:cxn ang="0">
                    <a:pos x="connsiteX1913" y="connsiteY1913"/>
                  </a:cxn>
                  <a:cxn ang="0">
                    <a:pos x="connsiteX1914" y="connsiteY1914"/>
                  </a:cxn>
                  <a:cxn ang="0">
                    <a:pos x="connsiteX1915" y="connsiteY1915"/>
                  </a:cxn>
                  <a:cxn ang="0">
                    <a:pos x="connsiteX1916" y="connsiteY1916"/>
                  </a:cxn>
                  <a:cxn ang="0">
                    <a:pos x="connsiteX1917" y="connsiteY1917"/>
                  </a:cxn>
                  <a:cxn ang="0">
                    <a:pos x="connsiteX1918" y="connsiteY1918"/>
                  </a:cxn>
                  <a:cxn ang="0">
                    <a:pos x="connsiteX1919" y="connsiteY1919"/>
                  </a:cxn>
                  <a:cxn ang="0">
                    <a:pos x="connsiteX1920" y="connsiteY1920"/>
                  </a:cxn>
                  <a:cxn ang="0">
                    <a:pos x="connsiteX1921" y="connsiteY1921"/>
                  </a:cxn>
                  <a:cxn ang="0">
                    <a:pos x="connsiteX1922" y="connsiteY1922"/>
                  </a:cxn>
                  <a:cxn ang="0">
                    <a:pos x="connsiteX1923" y="connsiteY1923"/>
                  </a:cxn>
                  <a:cxn ang="0">
                    <a:pos x="connsiteX1924" y="connsiteY1924"/>
                  </a:cxn>
                  <a:cxn ang="0">
                    <a:pos x="connsiteX1925" y="connsiteY1925"/>
                  </a:cxn>
                  <a:cxn ang="0">
                    <a:pos x="connsiteX1926" y="connsiteY1926"/>
                  </a:cxn>
                  <a:cxn ang="0">
                    <a:pos x="connsiteX1927" y="connsiteY1927"/>
                  </a:cxn>
                  <a:cxn ang="0">
                    <a:pos x="connsiteX1928" y="connsiteY1928"/>
                  </a:cxn>
                  <a:cxn ang="0">
                    <a:pos x="connsiteX1929" y="connsiteY1929"/>
                  </a:cxn>
                  <a:cxn ang="0">
                    <a:pos x="connsiteX1930" y="connsiteY1930"/>
                  </a:cxn>
                  <a:cxn ang="0">
                    <a:pos x="connsiteX1931" y="connsiteY1931"/>
                  </a:cxn>
                  <a:cxn ang="0">
                    <a:pos x="connsiteX1932" y="connsiteY1932"/>
                  </a:cxn>
                  <a:cxn ang="0">
                    <a:pos x="connsiteX1933" y="connsiteY1933"/>
                  </a:cxn>
                  <a:cxn ang="0">
                    <a:pos x="connsiteX1934" y="connsiteY1934"/>
                  </a:cxn>
                  <a:cxn ang="0">
                    <a:pos x="connsiteX1935" y="connsiteY1935"/>
                  </a:cxn>
                  <a:cxn ang="0">
                    <a:pos x="connsiteX1936" y="connsiteY1936"/>
                  </a:cxn>
                  <a:cxn ang="0">
                    <a:pos x="connsiteX1937" y="connsiteY1937"/>
                  </a:cxn>
                  <a:cxn ang="0">
                    <a:pos x="connsiteX1938" y="connsiteY1938"/>
                  </a:cxn>
                  <a:cxn ang="0">
                    <a:pos x="connsiteX1939" y="connsiteY1939"/>
                  </a:cxn>
                  <a:cxn ang="0">
                    <a:pos x="connsiteX1940" y="connsiteY1940"/>
                  </a:cxn>
                  <a:cxn ang="0">
                    <a:pos x="connsiteX1941" y="connsiteY1941"/>
                  </a:cxn>
                  <a:cxn ang="0">
                    <a:pos x="connsiteX1942" y="connsiteY1942"/>
                  </a:cxn>
                  <a:cxn ang="0">
                    <a:pos x="connsiteX1943" y="connsiteY1943"/>
                  </a:cxn>
                  <a:cxn ang="0">
                    <a:pos x="connsiteX1944" y="connsiteY1944"/>
                  </a:cxn>
                  <a:cxn ang="0">
                    <a:pos x="connsiteX1945" y="connsiteY1945"/>
                  </a:cxn>
                  <a:cxn ang="0">
                    <a:pos x="connsiteX1946" y="connsiteY1946"/>
                  </a:cxn>
                  <a:cxn ang="0">
                    <a:pos x="connsiteX1947" y="connsiteY1947"/>
                  </a:cxn>
                  <a:cxn ang="0">
                    <a:pos x="connsiteX1948" y="connsiteY1948"/>
                  </a:cxn>
                  <a:cxn ang="0">
                    <a:pos x="connsiteX1949" y="connsiteY1949"/>
                  </a:cxn>
                  <a:cxn ang="0">
                    <a:pos x="connsiteX1950" y="connsiteY1950"/>
                  </a:cxn>
                  <a:cxn ang="0">
                    <a:pos x="connsiteX1951" y="connsiteY1951"/>
                  </a:cxn>
                  <a:cxn ang="0">
                    <a:pos x="connsiteX1952" y="connsiteY1952"/>
                  </a:cxn>
                  <a:cxn ang="0">
                    <a:pos x="connsiteX1953" y="connsiteY1953"/>
                  </a:cxn>
                  <a:cxn ang="0">
                    <a:pos x="connsiteX1954" y="connsiteY1954"/>
                  </a:cxn>
                  <a:cxn ang="0">
                    <a:pos x="connsiteX1955" y="connsiteY1955"/>
                  </a:cxn>
                  <a:cxn ang="0">
                    <a:pos x="connsiteX1956" y="connsiteY1956"/>
                  </a:cxn>
                  <a:cxn ang="0">
                    <a:pos x="connsiteX1957" y="connsiteY1957"/>
                  </a:cxn>
                  <a:cxn ang="0">
                    <a:pos x="connsiteX1958" y="connsiteY1958"/>
                  </a:cxn>
                  <a:cxn ang="0">
                    <a:pos x="connsiteX1959" y="connsiteY1959"/>
                  </a:cxn>
                  <a:cxn ang="0">
                    <a:pos x="connsiteX1960" y="connsiteY1960"/>
                  </a:cxn>
                  <a:cxn ang="0">
                    <a:pos x="connsiteX1961" y="connsiteY1961"/>
                  </a:cxn>
                  <a:cxn ang="0">
                    <a:pos x="connsiteX1962" y="connsiteY1962"/>
                  </a:cxn>
                  <a:cxn ang="0">
                    <a:pos x="connsiteX1963" y="connsiteY1963"/>
                  </a:cxn>
                  <a:cxn ang="0">
                    <a:pos x="connsiteX1964" y="connsiteY1964"/>
                  </a:cxn>
                  <a:cxn ang="0">
                    <a:pos x="connsiteX1965" y="connsiteY1965"/>
                  </a:cxn>
                  <a:cxn ang="0">
                    <a:pos x="connsiteX1966" y="connsiteY1966"/>
                  </a:cxn>
                  <a:cxn ang="0">
                    <a:pos x="connsiteX1967" y="connsiteY1967"/>
                  </a:cxn>
                  <a:cxn ang="0">
                    <a:pos x="connsiteX1968" y="connsiteY1968"/>
                  </a:cxn>
                  <a:cxn ang="0">
                    <a:pos x="connsiteX1969" y="connsiteY1969"/>
                  </a:cxn>
                  <a:cxn ang="0">
                    <a:pos x="connsiteX1970" y="connsiteY1970"/>
                  </a:cxn>
                  <a:cxn ang="0">
                    <a:pos x="connsiteX1971" y="connsiteY1971"/>
                  </a:cxn>
                  <a:cxn ang="0">
                    <a:pos x="connsiteX1972" y="connsiteY1972"/>
                  </a:cxn>
                  <a:cxn ang="0">
                    <a:pos x="connsiteX1973" y="connsiteY1973"/>
                  </a:cxn>
                  <a:cxn ang="0">
                    <a:pos x="connsiteX1974" y="connsiteY1974"/>
                  </a:cxn>
                  <a:cxn ang="0">
                    <a:pos x="connsiteX1975" y="connsiteY1975"/>
                  </a:cxn>
                  <a:cxn ang="0">
                    <a:pos x="connsiteX1976" y="connsiteY1976"/>
                  </a:cxn>
                  <a:cxn ang="0">
                    <a:pos x="connsiteX1977" y="connsiteY1977"/>
                  </a:cxn>
                  <a:cxn ang="0">
                    <a:pos x="connsiteX1978" y="connsiteY1978"/>
                  </a:cxn>
                  <a:cxn ang="0">
                    <a:pos x="connsiteX1979" y="connsiteY1979"/>
                  </a:cxn>
                  <a:cxn ang="0">
                    <a:pos x="connsiteX1980" y="connsiteY1980"/>
                  </a:cxn>
                  <a:cxn ang="0">
                    <a:pos x="connsiteX1981" y="connsiteY1981"/>
                  </a:cxn>
                  <a:cxn ang="0">
                    <a:pos x="connsiteX1982" y="connsiteY1982"/>
                  </a:cxn>
                  <a:cxn ang="0">
                    <a:pos x="connsiteX1983" y="connsiteY1983"/>
                  </a:cxn>
                  <a:cxn ang="0">
                    <a:pos x="connsiteX1984" y="connsiteY1984"/>
                  </a:cxn>
                  <a:cxn ang="0">
                    <a:pos x="connsiteX1985" y="connsiteY1985"/>
                  </a:cxn>
                  <a:cxn ang="0">
                    <a:pos x="connsiteX1986" y="connsiteY1986"/>
                  </a:cxn>
                  <a:cxn ang="0">
                    <a:pos x="connsiteX1987" y="connsiteY1987"/>
                  </a:cxn>
                  <a:cxn ang="0">
                    <a:pos x="connsiteX1988" y="connsiteY1988"/>
                  </a:cxn>
                  <a:cxn ang="0">
                    <a:pos x="connsiteX1989" y="connsiteY1989"/>
                  </a:cxn>
                  <a:cxn ang="0">
                    <a:pos x="connsiteX1990" y="connsiteY1990"/>
                  </a:cxn>
                  <a:cxn ang="0">
                    <a:pos x="connsiteX1991" y="connsiteY1991"/>
                  </a:cxn>
                  <a:cxn ang="0">
                    <a:pos x="connsiteX1992" y="connsiteY1992"/>
                  </a:cxn>
                  <a:cxn ang="0">
                    <a:pos x="connsiteX1993" y="connsiteY1993"/>
                  </a:cxn>
                  <a:cxn ang="0">
                    <a:pos x="connsiteX1994" y="connsiteY1994"/>
                  </a:cxn>
                  <a:cxn ang="0">
                    <a:pos x="connsiteX1995" y="connsiteY1995"/>
                  </a:cxn>
                  <a:cxn ang="0">
                    <a:pos x="connsiteX1996" y="connsiteY1996"/>
                  </a:cxn>
                  <a:cxn ang="0">
                    <a:pos x="connsiteX1997" y="connsiteY1997"/>
                  </a:cxn>
                  <a:cxn ang="0">
                    <a:pos x="connsiteX1998" y="connsiteY1998"/>
                  </a:cxn>
                  <a:cxn ang="0">
                    <a:pos x="connsiteX1999" y="connsiteY1999"/>
                  </a:cxn>
                  <a:cxn ang="0">
                    <a:pos x="connsiteX2000" y="connsiteY2000"/>
                  </a:cxn>
                  <a:cxn ang="0">
                    <a:pos x="connsiteX2001" y="connsiteY2001"/>
                  </a:cxn>
                  <a:cxn ang="0">
                    <a:pos x="connsiteX2002" y="connsiteY2002"/>
                  </a:cxn>
                  <a:cxn ang="0">
                    <a:pos x="connsiteX2003" y="connsiteY2003"/>
                  </a:cxn>
                  <a:cxn ang="0">
                    <a:pos x="connsiteX2004" y="connsiteY2004"/>
                  </a:cxn>
                  <a:cxn ang="0">
                    <a:pos x="connsiteX2005" y="connsiteY2005"/>
                  </a:cxn>
                  <a:cxn ang="0">
                    <a:pos x="connsiteX2006" y="connsiteY2006"/>
                  </a:cxn>
                  <a:cxn ang="0">
                    <a:pos x="connsiteX2007" y="connsiteY2007"/>
                  </a:cxn>
                  <a:cxn ang="0">
                    <a:pos x="connsiteX2008" y="connsiteY2008"/>
                  </a:cxn>
                  <a:cxn ang="0">
                    <a:pos x="connsiteX2009" y="connsiteY2009"/>
                  </a:cxn>
                  <a:cxn ang="0">
                    <a:pos x="connsiteX2010" y="connsiteY2010"/>
                  </a:cxn>
                  <a:cxn ang="0">
                    <a:pos x="connsiteX2011" y="connsiteY2011"/>
                  </a:cxn>
                  <a:cxn ang="0">
                    <a:pos x="connsiteX2012" y="connsiteY2012"/>
                  </a:cxn>
                  <a:cxn ang="0">
                    <a:pos x="connsiteX2013" y="connsiteY2013"/>
                  </a:cxn>
                  <a:cxn ang="0">
                    <a:pos x="connsiteX2014" y="connsiteY2014"/>
                  </a:cxn>
                  <a:cxn ang="0">
                    <a:pos x="connsiteX2015" y="connsiteY2015"/>
                  </a:cxn>
                  <a:cxn ang="0">
                    <a:pos x="connsiteX2016" y="connsiteY2016"/>
                  </a:cxn>
                  <a:cxn ang="0">
                    <a:pos x="connsiteX2017" y="connsiteY2017"/>
                  </a:cxn>
                  <a:cxn ang="0">
                    <a:pos x="connsiteX2018" y="connsiteY2018"/>
                  </a:cxn>
                  <a:cxn ang="0">
                    <a:pos x="connsiteX2019" y="connsiteY2019"/>
                  </a:cxn>
                  <a:cxn ang="0">
                    <a:pos x="connsiteX2020" y="connsiteY2020"/>
                  </a:cxn>
                  <a:cxn ang="0">
                    <a:pos x="connsiteX2021" y="connsiteY2021"/>
                  </a:cxn>
                  <a:cxn ang="0">
                    <a:pos x="connsiteX2022" y="connsiteY2022"/>
                  </a:cxn>
                  <a:cxn ang="0">
                    <a:pos x="connsiteX2023" y="connsiteY2023"/>
                  </a:cxn>
                  <a:cxn ang="0">
                    <a:pos x="connsiteX2024" y="connsiteY2024"/>
                  </a:cxn>
                  <a:cxn ang="0">
                    <a:pos x="connsiteX2025" y="connsiteY2025"/>
                  </a:cxn>
                  <a:cxn ang="0">
                    <a:pos x="connsiteX2026" y="connsiteY2026"/>
                  </a:cxn>
                  <a:cxn ang="0">
                    <a:pos x="connsiteX2027" y="connsiteY2027"/>
                  </a:cxn>
                  <a:cxn ang="0">
                    <a:pos x="connsiteX2028" y="connsiteY2028"/>
                  </a:cxn>
                  <a:cxn ang="0">
                    <a:pos x="connsiteX2029" y="connsiteY2029"/>
                  </a:cxn>
                  <a:cxn ang="0">
                    <a:pos x="connsiteX2030" y="connsiteY2030"/>
                  </a:cxn>
                  <a:cxn ang="0">
                    <a:pos x="connsiteX2031" y="connsiteY2031"/>
                  </a:cxn>
                  <a:cxn ang="0">
                    <a:pos x="connsiteX2032" y="connsiteY2032"/>
                  </a:cxn>
                  <a:cxn ang="0">
                    <a:pos x="connsiteX2033" y="connsiteY2033"/>
                  </a:cxn>
                  <a:cxn ang="0">
                    <a:pos x="connsiteX2034" y="connsiteY2034"/>
                  </a:cxn>
                  <a:cxn ang="0">
                    <a:pos x="connsiteX2035" y="connsiteY2035"/>
                  </a:cxn>
                  <a:cxn ang="0">
                    <a:pos x="connsiteX2036" y="connsiteY2036"/>
                  </a:cxn>
                  <a:cxn ang="0">
                    <a:pos x="connsiteX2037" y="connsiteY2037"/>
                  </a:cxn>
                  <a:cxn ang="0">
                    <a:pos x="connsiteX2038" y="connsiteY2038"/>
                  </a:cxn>
                  <a:cxn ang="0">
                    <a:pos x="connsiteX2039" y="connsiteY2039"/>
                  </a:cxn>
                  <a:cxn ang="0">
                    <a:pos x="connsiteX2040" y="connsiteY2040"/>
                  </a:cxn>
                  <a:cxn ang="0">
                    <a:pos x="connsiteX2041" y="connsiteY2041"/>
                  </a:cxn>
                  <a:cxn ang="0">
                    <a:pos x="connsiteX2042" y="connsiteY2042"/>
                  </a:cxn>
                  <a:cxn ang="0">
                    <a:pos x="connsiteX2043" y="connsiteY2043"/>
                  </a:cxn>
                  <a:cxn ang="0">
                    <a:pos x="connsiteX2044" y="connsiteY2044"/>
                  </a:cxn>
                  <a:cxn ang="0">
                    <a:pos x="connsiteX2045" y="connsiteY2045"/>
                  </a:cxn>
                  <a:cxn ang="0">
                    <a:pos x="connsiteX2046" y="connsiteY2046"/>
                  </a:cxn>
                  <a:cxn ang="0">
                    <a:pos x="connsiteX2047" y="connsiteY2047"/>
                  </a:cxn>
                  <a:cxn ang="0">
                    <a:pos x="connsiteX2048" y="connsiteY2048"/>
                  </a:cxn>
                  <a:cxn ang="0">
                    <a:pos x="connsiteX2049" y="connsiteY2049"/>
                  </a:cxn>
                  <a:cxn ang="0">
                    <a:pos x="connsiteX2050" y="connsiteY2050"/>
                  </a:cxn>
                  <a:cxn ang="0">
                    <a:pos x="connsiteX2051" y="connsiteY2051"/>
                  </a:cxn>
                  <a:cxn ang="0">
                    <a:pos x="connsiteX2052" y="connsiteY2052"/>
                  </a:cxn>
                  <a:cxn ang="0">
                    <a:pos x="connsiteX2053" y="connsiteY2053"/>
                  </a:cxn>
                  <a:cxn ang="0">
                    <a:pos x="connsiteX2054" y="connsiteY2054"/>
                  </a:cxn>
                  <a:cxn ang="0">
                    <a:pos x="connsiteX2055" y="connsiteY2055"/>
                  </a:cxn>
                  <a:cxn ang="0">
                    <a:pos x="connsiteX2056" y="connsiteY2056"/>
                  </a:cxn>
                  <a:cxn ang="0">
                    <a:pos x="connsiteX2057" y="connsiteY2057"/>
                  </a:cxn>
                  <a:cxn ang="0">
                    <a:pos x="connsiteX2058" y="connsiteY2058"/>
                  </a:cxn>
                  <a:cxn ang="0">
                    <a:pos x="connsiteX2059" y="connsiteY2059"/>
                  </a:cxn>
                  <a:cxn ang="0">
                    <a:pos x="connsiteX2060" y="connsiteY2060"/>
                  </a:cxn>
                  <a:cxn ang="0">
                    <a:pos x="connsiteX2061" y="connsiteY2061"/>
                  </a:cxn>
                  <a:cxn ang="0">
                    <a:pos x="connsiteX2062" y="connsiteY2062"/>
                  </a:cxn>
                  <a:cxn ang="0">
                    <a:pos x="connsiteX2063" y="connsiteY2063"/>
                  </a:cxn>
                  <a:cxn ang="0">
                    <a:pos x="connsiteX2064" y="connsiteY2064"/>
                  </a:cxn>
                  <a:cxn ang="0">
                    <a:pos x="connsiteX2065" y="connsiteY2065"/>
                  </a:cxn>
                  <a:cxn ang="0">
                    <a:pos x="connsiteX2066" y="connsiteY2066"/>
                  </a:cxn>
                  <a:cxn ang="0">
                    <a:pos x="connsiteX2067" y="connsiteY2067"/>
                  </a:cxn>
                  <a:cxn ang="0">
                    <a:pos x="connsiteX2068" y="connsiteY2068"/>
                  </a:cxn>
                  <a:cxn ang="0">
                    <a:pos x="connsiteX2069" y="connsiteY2069"/>
                  </a:cxn>
                  <a:cxn ang="0">
                    <a:pos x="connsiteX2070" y="connsiteY2070"/>
                  </a:cxn>
                  <a:cxn ang="0">
                    <a:pos x="connsiteX2071" y="connsiteY2071"/>
                  </a:cxn>
                  <a:cxn ang="0">
                    <a:pos x="connsiteX2072" y="connsiteY2072"/>
                  </a:cxn>
                  <a:cxn ang="0">
                    <a:pos x="connsiteX2073" y="connsiteY2073"/>
                  </a:cxn>
                  <a:cxn ang="0">
                    <a:pos x="connsiteX2074" y="connsiteY2074"/>
                  </a:cxn>
                  <a:cxn ang="0">
                    <a:pos x="connsiteX2075" y="connsiteY2075"/>
                  </a:cxn>
                  <a:cxn ang="0">
                    <a:pos x="connsiteX2076" y="connsiteY2076"/>
                  </a:cxn>
                  <a:cxn ang="0">
                    <a:pos x="connsiteX2077" y="connsiteY2077"/>
                  </a:cxn>
                  <a:cxn ang="0">
                    <a:pos x="connsiteX2078" y="connsiteY2078"/>
                  </a:cxn>
                  <a:cxn ang="0">
                    <a:pos x="connsiteX2079" y="connsiteY2079"/>
                  </a:cxn>
                  <a:cxn ang="0">
                    <a:pos x="connsiteX2080" y="connsiteY2080"/>
                  </a:cxn>
                  <a:cxn ang="0">
                    <a:pos x="connsiteX2081" y="connsiteY2081"/>
                  </a:cxn>
                  <a:cxn ang="0">
                    <a:pos x="connsiteX2082" y="connsiteY2082"/>
                  </a:cxn>
                  <a:cxn ang="0">
                    <a:pos x="connsiteX2083" y="connsiteY2083"/>
                  </a:cxn>
                  <a:cxn ang="0">
                    <a:pos x="connsiteX2084" y="connsiteY2084"/>
                  </a:cxn>
                  <a:cxn ang="0">
                    <a:pos x="connsiteX2085" y="connsiteY2085"/>
                  </a:cxn>
                  <a:cxn ang="0">
                    <a:pos x="connsiteX2086" y="connsiteY2086"/>
                  </a:cxn>
                  <a:cxn ang="0">
                    <a:pos x="connsiteX2087" y="connsiteY2087"/>
                  </a:cxn>
                  <a:cxn ang="0">
                    <a:pos x="connsiteX2088" y="connsiteY2088"/>
                  </a:cxn>
                  <a:cxn ang="0">
                    <a:pos x="connsiteX2089" y="connsiteY2089"/>
                  </a:cxn>
                  <a:cxn ang="0">
                    <a:pos x="connsiteX2090" y="connsiteY2090"/>
                  </a:cxn>
                  <a:cxn ang="0">
                    <a:pos x="connsiteX2091" y="connsiteY2091"/>
                  </a:cxn>
                  <a:cxn ang="0">
                    <a:pos x="connsiteX2092" y="connsiteY2092"/>
                  </a:cxn>
                  <a:cxn ang="0">
                    <a:pos x="connsiteX2093" y="connsiteY2093"/>
                  </a:cxn>
                  <a:cxn ang="0">
                    <a:pos x="connsiteX2094" y="connsiteY2094"/>
                  </a:cxn>
                  <a:cxn ang="0">
                    <a:pos x="connsiteX2095" y="connsiteY2095"/>
                  </a:cxn>
                  <a:cxn ang="0">
                    <a:pos x="connsiteX2096" y="connsiteY2096"/>
                  </a:cxn>
                  <a:cxn ang="0">
                    <a:pos x="connsiteX2097" y="connsiteY2097"/>
                  </a:cxn>
                  <a:cxn ang="0">
                    <a:pos x="connsiteX2098" y="connsiteY2098"/>
                  </a:cxn>
                  <a:cxn ang="0">
                    <a:pos x="connsiteX2099" y="connsiteY2099"/>
                  </a:cxn>
                  <a:cxn ang="0">
                    <a:pos x="connsiteX2100" y="connsiteY2100"/>
                  </a:cxn>
                  <a:cxn ang="0">
                    <a:pos x="connsiteX2101" y="connsiteY2101"/>
                  </a:cxn>
                  <a:cxn ang="0">
                    <a:pos x="connsiteX2102" y="connsiteY2102"/>
                  </a:cxn>
                  <a:cxn ang="0">
                    <a:pos x="connsiteX2103" y="connsiteY2103"/>
                  </a:cxn>
                  <a:cxn ang="0">
                    <a:pos x="connsiteX2104" y="connsiteY2104"/>
                  </a:cxn>
                  <a:cxn ang="0">
                    <a:pos x="connsiteX2105" y="connsiteY2105"/>
                  </a:cxn>
                  <a:cxn ang="0">
                    <a:pos x="connsiteX2106" y="connsiteY2106"/>
                  </a:cxn>
                  <a:cxn ang="0">
                    <a:pos x="connsiteX2107" y="connsiteY2107"/>
                  </a:cxn>
                  <a:cxn ang="0">
                    <a:pos x="connsiteX2108" y="connsiteY2108"/>
                  </a:cxn>
                  <a:cxn ang="0">
                    <a:pos x="connsiteX2109" y="connsiteY2109"/>
                  </a:cxn>
                  <a:cxn ang="0">
                    <a:pos x="connsiteX2110" y="connsiteY2110"/>
                  </a:cxn>
                  <a:cxn ang="0">
                    <a:pos x="connsiteX2111" y="connsiteY2111"/>
                  </a:cxn>
                  <a:cxn ang="0">
                    <a:pos x="connsiteX2112" y="connsiteY2112"/>
                  </a:cxn>
                  <a:cxn ang="0">
                    <a:pos x="connsiteX2113" y="connsiteY2113"/>
                  </a:cxn>
                  <a:cxn ang="0">
                    <a:pos x="connsiteX2114" y="connsiteY2114"/>
                  </a:cxn>
                  <a:cxn ang="0">
                    <a:pos x="connsiteX2115" y="connsiteY2115"/>
                  </a:cxn>
                  <a:cxn ang="0">
                    <a:pos x="connsiteX2116" y="connsiteY2116"/>
                  </a:cxn>
                  <a:cxn ang="0">
                    <a:pos x="connsiteX2117" y="connsiteY2117"/>
                  </a:cxn>
                  <a:cxn ang="0">
                    <a:pos x="connsiteX2118" y="connsiteY2118"/>
                  </a:cxn>
                  <a:cxn ang="0">
                    <a:pos x="connsiteX2119" y="connsiteY2119"/>
                  </a:cxn>
                  <a:cxn ang="0">
                    <a:pos x="connsiteX2120" y="connsiteY2120"/>
                  </a:cxn>
                  <a:cxn ang="0">
                    <a:pos x="connsiteX2121" y="connsiteY2121"/>
                  </a:cxn>
                  <a:cxn ang="0">
                    <a:pos x="connsiteX2122" y="connsiteY2122"/>
                  </a:cxn>
                  <a:cxn ang="0">
                    <a:pos x="connsiteX2123" y="connsiteY2123"/>
                  </a:cxn>
                  <a:cxn ang="0">
                    <a:pos x="connsiteX2124" y="connsiteY2124"/>
                  </a:cxn>
                  <a:cxn ang="0">
                    <a:pos x="connsiteX2125" y="connsiteY2125"/>
                  </a:cxn>
                  <a:cxn ang="0">
                    <a:pos x="connsiteX2126" y="connsiteY2126"/>
                  </a:cxn>
                  <a:cxn ang="0">
                    <a:pos x="connsiteX2127" y="connsiteY2127"/>
                  </a:cxn>
                  <a:cxn ang="0">
                    <a:pos x="connsiteX2128" y="connsiteY2128"/>
                  </a:cxn>
                  <a:cxn ang="0">
                    <a:pos x="connsiteX2129" y="connsiteY2129"/>
                  </a:cxn>
                  <a:cxn ang="0">
                    <a:pos x="connsiteX2130" y="connsiteY2130"/>
                  </a:cxn>
                  <a:cxn ang="0">
                    <a:pos x="connsiteX2131" y="connsiteY2131"/>
                  </a:cxn>
                  <a:cxn ang="0">
                    <a:pos x="connsiteX2132" y="connsiteY2132"/>
                  </a:cxn>
                  <a:cxn ang="0">
                    <a:pos x="connsiteX2133" y="connsiteY2133"/>
                  </a:cxn>
                  <a:cxn ang="0">
                    <a:pos x="connsiteX2134" y="connsiteY2134"/>
                  </a:cxn>
                  <a:cxn ang="0">
                    <a:pos x="connsiteX2135" y="connsiteY2135"/>
                  </a:cxn>
                  <a:cxn ang="0">
                    <a:pos x="connsiteX2136" y="connsiteY2136"/>
                  </a:cxn>
                  <a:cxn ang="0">
                    <a:pos x="connsiteX2137" y="connsiteY2137"/>
                  </a:cxn>
                  <a:cxn ang="0">
                    <a:pos x="connsiteX2138" y="connsiteY2138"/>
                  </a:cxn>
                  <a:cxn ang="0">
                    <a:pos x="connsiteX2139" y="connsiteY2139"/>
                  </a:cxn>
                  <a:cxn ang="0">
                    <a:pos x="connsiteX2140" y="connsiteY2140"/>
                  </a:cxn>
                  <a:cxn ang="0">
                    <a:pos x="connsiteX2141" y="connsiteY2141"/>
                  </a:cxn>
                  <a:cxn ang="0">
                    <a:pos x="connsiteX2142" y="connsiteY2142"/>
                  </a:cxn>
                  <a:cxn ang="0">
                    <a:pos x="connsiteX2143" y="connsiteY2143"/>
                  </a:cxn>
                  <a:cxn ang="0">
                    <a:pos x="connsiteX2144" y="connsiteY2144"/>
                  </a:cxn>
                  <a:cxn ang="0">
                    <a:pos x="connsiteX2145" y="connsiteY2145"/>
                  </a:cxn>
                  <a:cxn ang="0">
                    <a:pos x="connsiteX2146" y="connsiteY2146"/>
                  </a:cxn>
                  <a:cxn ang="0">
                    <a:pos x="connsiteX2147" y="connsiteY2147"/>
                  </a:cxn>
                  <a:cxn ang="0">
                    <a:pos x="connsiteX2148" y="connsiteY2148"/>
                  </a:cxn>
                  <a:cxn ang="0">
                    <a:pos x="connsiteX2149" y="connsiteY2149"/>
                  </a:cxn>
                  <a:cxn ang="0">
                    <a:pos x="connsiteX2150" y="connsiteY2150"/>
                  </a:cxn>
                  <a:cxn ang="0">
                    <a:pos x="connsiteX2151" y="connsiteY2151"/>
                  </a:cxn>
                  <a:cxn ang="0">
                    <a:pos x="connsiteX2152" y="connsiteY2152"/>
                  </a:cxn>
                  <a:cxn ang="0">
                    <a:pos x="connsiteX2153" y="connsiteY2153"/>
                  </a:cxn>
                  <a:cxn ang="0">
                    <a:pos x="connsiteX2154" y="connsiteY2154"/>
                  </a:cxn>
                  <a:cxn ang="0">
                    <a:pos x="connsiteX2155" y="connsiteY2155"/>
                  </a:cxn>
                  <a:cxn ang="0">
                    <a:pos x="connsiteX2156" y="connsiteY2156"/>
                  </a:cxn>
                  <a:cxn ang="0">
                    <a:pos x="connsiteX2157" y="connsiteY2157"/>
                  </a:cxn>
                  <a:cxn ang="0">
                    <a:pos x="connsiteX2158" y="connsiteY2158"/>
                  </a:cxn>
                  <a:cxn ang="0">
                    <a:pos x="connsiteX2159" y="connsiteY2159"/>
                  </a:cxn>
                  <a:cxn ang="0">
                    <a:pos x="connsiteX2160" y="connsiteY2160"/>
                  </a:cxn>
                  <a:cxn ang="0">
                    <a:pos x="connsiteX2161" y="connsiteY2161"/>
                  </a:cxn>
                  <a:cxn ang="0">
                    <a:pos x="connsiteX2162" y="connsiteY2162"/>
                  </a:cxn>
                  <a:cxn ang="0">
                    <a:pos x="connsiteX2163" y="connsiteY2163"/>
                  </a:cxn>
                  <a:cxn ang="0">
                    <a:pos x="connsiteX2164" y="connsiteY2164"/>
                  </a:cxn>
                  <a:cxn ang="0">
                    <a:pos x="connsiteX2165" y="connsiteY2165"/>
                  </a:cxn>
                  <a:cxn ang="0">
                    <a:pos x="connsiteX2166" y="connsiteY2166"/>
                  </a:cxn>
                  <a:cxn ang="0">
                    <a:pos x="connsiteX2167" y="connsiteY2167"/>
                  </a:cxn>
                  <a:cxn ang="0">
                    <a:pos x="connsiteX2168" y="connsiteY2168"/>
                  </a:cxn>
                  <a:cxn ang="0">
                    <a:pos x="connsiteX2169" y="connsiteY2169"/>
                  </a:cxn>
                  <a:cxn ang="0">
                    <a:pos x="connsiteX2170" y="connsiteY2170"/>
                  </a:cxn>
                  <a:cxn ang="0">
                    <a:pos x="connsiteX2171" y="connsiteY2171"/>
                  </a:cxn>
                  <a:cxn ang="0">
                    <a:pos x="connsiteX2172" y="connsiteY2172"/>
                  </a:cxn>
                  <a:cxn ang="0">
                    <a:pos x="connsiteX2173" y="connsiteY2173"/>
                  </a:cxn>
                  <a:cxn ang="0">
                    <a:pos x="connsiteX2174" y="connsiteY2174"/>
                  </a:cxn>
                  <a:cxn ang="0">
                    <a:pos x="connsiteX2175" y="connsiteY2175"/>
                  </a:cxn>
                  <a:cxn ang="0">
                    <a:pos x="connsiteX2176" y="connsiteY2176"/>
                  </a:cxn>
                  <a:cxn ang="0">
                    <a:pos x="connsiteX2177" y="connsiteY2177"/>
                  </a:cxn>
                  <a:cxn ang="0">
                    <a:pos x="connsiteX2178" y="connsiteY2178"/>
                  </a:cxn>
                  <a:cxn ang="0">
                    <a:pos x="connsiteX2179" y="connsiteY2179"/>
                  </a:cxn>
                  <a:cxn ang="0">
                    <a:pos x="connsiteX2180" y="connsiteY2180"/>
                  </a:cxn>
                  <a:cxn ang="0">
                    <a:pos x="connsiteX2181" y="connsiteY2181"/>
                  </a:cxn>
                  <a:cxn ang="0">
                    <a:pos x="connsiteX2182" y="connsiteY2182"/>
                  </a:cxn>
                  <a:cxn ang="0">
                    <a:pos x="connsiteX2183" y="connsiteY2183"/>
                  </a:cxn>
                  <a:cxn ang="0">
                    <a:pos x="connsiteX2184" y="connsiteY2184"/>
                  </a:cxn>
                  <a:cxn ang="0">
                    <a:pos x="connsiteX2185" y="connsiteY2185"/>
                  </a:cxn>
                  <a:cxn ang="0">
                    <a:pos x="connsiteX2186" y="connsiteY2186"/>
                  </a:cxn>
                  <a:cxn ang="0">
                    <a:pos x="connsiteX2187" y="connsiteY2187"/>
                  </a:cxn>
                  <a:cxn ang="0">
                    <a:pos x="connsiteX2188" y="connsiteY2188"/>
                  </a:cxn>
                  <a:cxn ang="0">
                    <a:pos x="connsiteX2189" y="connsiteY2189"/>
                  </a:cxn>
                  <a:cxn ang="0">
                    <a:pos x="connsiteX2190" y="connsiteY2190"/>
                  </a:cxn>
                  <a:cxn ang="0">
                    <a:pos x="connsiteX2191" y="connsiteY2191"/>
                  </a:cxn>
                  <a:cxn ang="0">
                    <a:pos x="connsiteX2192" y="connsiteY2192"/>
                  </a:cxn>
                  <a:cxn ang="0">
                    <a:pos x="connsiteX2193" y="connsiteY2193"/>
                  </a:cxn>
                  <a:cxn ang="0">
                    <a:pos x="connsiteX2194" y="connsiteY2194"/>
                  </a:cxn>
                  <a:cxn ang="0">
                    <a:pos x="connsiteX2195" y="connsiteY2195"/>
                  </a:cxn>
                  <a:cxn ang="0">
                    <a:pos x="connsiteX2196" y="connsiteY2196"/>
                  </a:cxn>
                  <a:cxn ang="0">
                    <a:pos x="connsiteX2197" y="connsiteY2197"/>
                  </a:cxn>
                  <a:cxn ang="0">
                    <a:pos x="connsiteX2198" y="connsiteY2198"/>
                  </a:cxn>
                  <a:cxn ang="0">
                    <a:pos x="connsiteX2199" y="connsiteY2199"/>
                  </a:cxn>
                  <a:cxn ang="0">
                    <a:pos x="connsiteX2200" y="connsiteY2200"/>
                  </a:cxn>
                  <a:cxn ang="0">
                    <a:pos x="connsiteX2201" y="connsiteY2201"/>
                  </a:cxn>
                  <a:cxn ang="0">
                    <a:pos x="connsiteX2202" y="connsiteY2202"/>
                  </a:cxn>
                  <a:cxn ang="0">
                    <a:pos x="connsiteX2203" y="connsiteY2203"/>
                  </a:cxn>
                  <a:cxn ang="0">
                    <a:pos x="connsiteX2204" y="connsiteY2204"/>
                  </a:cxn>
                  <a:cxn ang="0">
                    <a:pos x="connsiteX2205" y="connsiteY2205"/>
                  </a:cxn>
                  <a:cxn ang="0">
                    <a:pos x="connsiteX2206" y="connsiteY2206"/>
                  </a:cxn>
                  <a:cxn ang="0">
                    <a:pos x="connsiteX2207" y="connsiteY2207"/>
                  </a:cxn>
                  <a:cxn ang="0">
                    <a:pos x="connsiteX2208" y="connsiteY2208"/>
                  </a:cxn>
                  <a:cxn ang="0">
                    <a:pos x="connsiteX2209" y="connsiteY2209"/>
                  </a:cxn>
                  <a:cxn ang="0">
                    <a:pos x="connsiteX2210" y="connsiteY2210"/>
                  </a:cxn>
                  <a:cxn ang="0">
                    <a:pos x="connsiteX2211" y="connsiteY2211"/>
                  </a:cxn>
                  <a:cxn ang="0">
                    <a:pos x="connsiteX2212" y="connsiteY2212"/>
                  </a:cxn>
                  <a:cxn ang="0">
                    <a:pos x="connsiteX2213" y="connsiteY2213"/>
                  </a:cxn>
                  <a:cxn ang="0">
                    <a:pos x="connsiteX2214" y="connsiteY2214"/>
                  </a:cxn>
                  <a:cxn ang="0">
                    <a:pos x="connsiteX2215" y="connsiteY2215"/>
                  </a:cxn>
                  <a:cxn ang="0">
                    <a:pos x="connsiteX2216" y="connsiteY2216"/>
                  </a:cxn>
                  <a:cxn ang="0">
                    <a:pos x="connsiteX2217" y="connsiteY2217"/>
                  </a:cxn>
                  <a:cxn ang="0">
                    <a:pos x="connsiteX2218" y="connsiteY2218"/>
                  </a:cxn>
                  <a:cxn ang="0">
                    <a:pos x="connsiteX2219" y="connsiteY2219"/>
                  </a:cxn>
                  <a:cxn ang="0">
                    <a:pos x="connsiteX2220" y="connsiteY2220"/>
                  </a:cxn>
                  <a:cxn ang="0">
                    <a:pos x="connsiteX2221" y="connsiteY2221"/>
                  </a:cxn>
                  <a:cxn ang="0">
                    <a:pos x="connsiteX2222" y="connsiteY2222"/>
                  </a:cxn>
                  <a:cxn ang="0">
                    <a:pos x="connsiteX2223" y="connsiteY2223"/>
                  </a:cxn>
                  <a:cxn ang="0">
                    <a:pos x="connsiteX2224" y="connsiteY2224"/>
                  </a:cxn>
                  <a:cxn ang="0">
                    <a:pos x="connsiteX2225" y="connsiteY2225"/>
                  </a:cxn>
                  <a:cxn ang="0">
                    <a:pos x="connsiteX2226" y="connsiteY2226"/>
                  </a:cxn>
                  <a:cxn ang="0">
                    <a:pos x="connsiteX2227" y="connsiteY2227"/>
                  </a:cxn>
                  <a:cxn ang="0">
                    <a:pos x="connsiteX2228" y="connsiteY2228"/>
                  </a:cxn>
                  <a:cxn ang="0">
                    <a:pos x="connsiteX2229" y="connsiteY2229"/>
                  </a:cxn>
                  <a:cxn ang="0">
                    <a:pos x="connsiteX2230" y="connsiteY2230"/>
                  </a:cxn>
                  <a:cxn ang="0">
                    <a:pos x="connsiteX2231" y="connsiteY2231"/>
                  </a:cxn>
                  <a:cxn ang="0">
                    <a:pos x="connsiteX2232" y="connsiteY2232"/>
                  </a:cxn>
                  <a:cxn ang="0">
                    <a:pos x="connsiteX2233" y="connsiteY2233"/>
                  </a:cxn>
                  <a:cxn ang="0">
                    <a:pos x="connsiteX2234" y="connsiteY2234"/>
                  </a:cxn>
                  <a:cxn ang="0">
                    <a:pos x="connsiteX2235" y="connsiteY2235"/>
                  </a:cxn>
                  <a:cxn ang="0">
                    <a:pos x="connsiteX2236" y="connsiteY2236"/>
                  </a:cxn>
                  <a:cxn ang="0">
                    <a:pos x="connsiteX2237" y="connsiteY2237"/>
                  </a:cxn>
                  <a:cxn ang="0">
                    <a:pos x="connsiteX2238" y="connsiteY2238"/>
                  </a:cxn>
                  <a:cxn ang="0">
                    <a:pos x="connsiteX2239" y="connsiteY2239"/>
                  </a:cxn>
                  <a:cxn ang="0">
                    <a:pos x="connsiteX2240" y="connsiteY2240"/>
                  </a:cxn>
                  <a:cxn ang="0">
                    <a:pos x="connsiteX2241" y="connsiteY2241"/>
                  </a:cxn>
                  <a:cxn ang="0">
                    <a:pos x="connsiteX2242" y="connsiteY2242"/>
                  </a:cxn>
                  <a:cxn ang="0">
                    <a:pos x="connsiteX2243" y="connsiteY2243"/>
                  </a:cxn>
                  <a:cxn ang="0">
                    <a:pos x="connsiteX2244" y="connsiteY2244"/>
                  </a:cxn>
                  <a:cxn ang="0">
                    <a:pos x="connsiteX2245" y="connsiteY2245"/>
                  </a:cxn>
                  <a:cxn ang="0">
                    <a:pos x="connsiteX2246" y="connsiteY2246"/>
                  </a:cxn>
                  <a:cxn ang="0">
                    <a:pos x="connsiteX2247" y="connsiteY2247"/>
                  </a:cxn>
                  <a:cxn ang="0">
                    <a:pos x="connsiteX2248" y="connsiteY2248"/>
                  </a:cxn>
                  <a:cxn ang="0">
                    <a:pos x="connsiteX2249" y="connsiteY2249"/>
                  </a:cxn>
                  <a:cxn ang="0">
                    <a:pos x="connsiteX2250" y="connsiteY2250"/>
                  </a:cxn>
                  <a:cxn ang="0">
                    <a:pos x="connsiteX2251" y="connsiteY2251"/>
                  </a:cxn>
                  <a:cxn ang="0">
                    <a:pos x="connsiteX2252" y="connsiteY2252"/>
                  </a:cxn>
                  <a:cxn ang="0">
                    <a:pos x="connsiteX2253" y="connsiteY2253"/>
                  </a:cxn>
                  <a:cxn ang="0">
                    <a:pos x="connsiteX2254" y="connsiteY2254"/>
                  </a:cxn>
                  <a:cxn ang="0">
                    <a:pos x="connsiteX2255" y="connsiteY2255"/>
                  </a:cxn>
                  <a:cxn ang="0">
                    <a:pos x="connsiteX2256" y="connsiteY2256"/>
                  </a:cxn>
                  <a:cxn ang="0">
                    <a:pos x="connsiteX2257" y="connsiteY2257"/>
                  </a:cxn>
                  <a:cxn ang="0">
                    <a:pos x="connsiteX2258" y="connsiteY2258"/>
                  </a:cxn>
                  <a:cxn ang="0">
                    <a:pos x="connsiteX2259" y="connsiteY2259"/>
                  </a:cxn>
                  <a:cxn ang="0">
                    <a:pos x="connsiteX2260" y="connsiteY2260"/>
                  </a:cxn>
                  <a:cxn ang="0">
                    <a:pos x="connsiteX2261" y="connsiteY2261"/>
                  </a:cxn>
                  <a:cxn ang="0">
                    <a:pos x="connsiteX2262" y="connsiteY2262"/>
                  </a:cxn>
                  <a:cxn ang="0">
                    <a:pos x="connsiteX2263" y="connsiteY2263"/>
                  </a:cxn>
                  <a:cxn ang="0">
                    <a:pos x="connsiteX2264" y="connsiteY2264"/>
                  </a:cxn>
                  <a:cxn ang="0">
                    <a:pos x="connsiteX2265" y="connsiteY2265"/>
                  </a:cxn>
                  <a:cxn ang="0">
                    <a:pos x="connsiteX2266" y="connsiteY2266"/>
                  </a:cxn>
                  <a:cxn ang="0">
                    <a:pos x="connsiteX2267" y="connsiteY2267"/>
                  </a:cxn>
                  <a:cxn ang="0">
                    <a:pos x="connsiteX2268" y="connsiteY2268"/>
                  </a:cxn>
                  <a:cxn ang="0">
                    <a:pos x="connsiteX2269" y="connsiteY2269"/>
                  </a:cxn>
                  <a:cxn ang="0">
                    <a:pos x="connsiteX2270" y="connsiteY2270"/>
                  </a:cxn>
                  <a:cxn ang="0">
                    <a:pos x="connsiteX2271" y="connsiteY2271"/>
                  </a:cxn>
                  <a:cxn ang="0">
                    <a:pos x="connsiteX2272" y="connsiteY2272"/>
                  </a:cxn>
                  <a:cxn ang="0">
                    <a:pos x="connsiteX2273" y="connsiteY2273"/>
                  </a:cxn>
                  <a:cxn ang="0">
                    <a:pos x="connsiteX2274" y="connsiteY2274"/>
                  </a:cxn>
                  <a:cxn ang="0">
                    <a:pos x="connsiteX2275" y="connsiteY2275"/>
                  </a:cxn>
                  <a:cxn ang="0">
                    <a:pos x="connsiteX2276" y="connsiteY2276"/>
                  </a:cxn>
                  <a:cxn ang="0">
                    <a:pos x="connsiteX2277" y="connsiteY2277"/>
                  </a:cxn>
                  <a:cxn ang="0">
                    <a:pos x="connsiteX2278" y="connsiteY2278"/>
                  </a:cxn>
                  <a:cxn ang="0">
                    <a:pos x="connsiteX2279" y="connsiteY2279"/>
                  </a:cxn>
                  <a:cxn ang="0">
                    <a:pos x="connsiteX2280" y="connsiteY2280"/>
                  </a:cxn>
                  <a:cxn ang="0">
                    <a:pos x="connsiteX2281" y="connsiteY2281"/>
                  </a:cxn>
                  <a:cxn ang="0">
                    <a:pos x="connsiteX2282" y="connsiteY2282"/>
                  </a:cxn>
                  <a:cxn ang="0">
                    <a:pos x="connsiteX2283" y="connsiteY2283"/>
                  </a:cxn>
                  <a:cxn ang="0">
                    <a:pos x="connsiteX2284" y="connsiteY2284"/>
                  </a:cxn>
                  <a:cxn ang="0">
                    <a:pos x="connsiteX2285" y="connsiteY2285"/>
                  </a:cxn>
                  <a:cxn ang="0">
                    <a:pos x="connsiteX2286" y="connsiteY2286"/>
                  </a:cxn>
                  <a:cxn ang="0">
                    <a:pos x="connsiteX2287" y="connsiteY2287"/>
                  </a:cxn>
                  <a:cxn ang="0">
                    <a:pos x="connsiteX2288" y="connsiteY2288"/>
                  </a:cxn>
                  <a:cxn ang="0">
                    <a:pos x="connsiteX2289" y="connsiteY2289"/>
                  </a:cxn>
                  <a:cxn ang="0">
                    <a:pos x="connsiteX2290" y="connsiteY2290"/>
                  </a:cxn>
                  <a:cxn ang="0">
                    <a:pos x="connsiteX2291" y="connsiteY2291"/>
                  </a:cxn>
                  <a:cxn ang="0">
                    <a:pos x="connsiteX2292" y="connsiteY2292"/>
                  </a:cxn>
                  <a:cxn ang="0">
                    <a:pos x="connsiteX2293" y="connsiteY2293"/>
                  </a:cxn>
                  <a:cxn ang="0">
                    <a:pos x="connsiteX2294" y="connsiteY2294"/>
                  </a:cxn>
                  <a:cxn ang="0">
                    <a:pos x="connsiteX2295" y="connsiteY2295"/>
                  </a:cxn>
                  <a:cxn ang="0">
                    <a:pos x="connsiteX2296" y="connsiteY2296"/>
                  </a:cxn>
                  <a:cxn ang="0">
                    <a:pos x="connsiteX2297" y="connsiteY2297"/>
                  </a:cxn>
                  <a:cxn ang="0">
                    <a:pos x="connsiteX2298" y="connsiteY2298"/>
                  </a:cxn>
                  <a:cxn ang="0">
                    <a:pos x="connsiteX2299" y="connsiteY2299"/>
                  </a:cxn>
                  <a:cxn ang="0">
                    <a:pos x="connsiteX2300" y="connsiteY2300"/>
                  </a:cxn>
                  <a:cxn ang="0">
                    <a:pos x="connsiteX2301" y="connsiteY2301"/>
                  </a:cxn>
                  <a:cxn ang="0">
                    <a:pos x="connsiteX2302" y="connsiteY2302"/>
                  </a:cxn>
                  <a:cxn ang="0">
                    <a:pos x="connsiteX2303" y="connsiteY2303"/>
                  </a:cxn>
                  <a:cxn ang="0">
                    <a:pos x="connsiteX2304" y="connsiteY2304"/>
                  </a:cxn>
                  <a:cxn ang="0">
                    <a:pos x="connsiteX2305" y="connsiteY2305"/>
                  </a:cxn>
                  <a:cxn ang="0">
                    <a:pos x="connsiteX2306" y="connsiteY2306"/>
                  </a:cxn>
                  <a:cxn ang="0">
                    <a:pos x="connsiteX2307" y="connsiteY2307"/>
                  </a:cxn>
                  <a:cxn ang="0">
                    <a:pos x="connsiteX2308" y="connsiteY2308"/>
                  </a:cxn>
                  <a:cxn ang="0">
                    <a:pos x="connsiteX2309" y="connsiteY2309"/>
                  </a:cxn>
                  <a:cxn ang="0">
                    <a:pos x="connsiteX2310" y="connsiteY2310"/>
                  </a:cxn>
                  <a:cxn ang="0">
                    <a:pos x="connsiteX2311" y="connsiteY2311"/>
                  </a:cxn>
                  <a:cxn ang="0">
                    <a:pos x="connsiteX2312" y="connsiteY2312"/>
                  </a:cxn>
                  <a:cxn ang="0">
                    <a:pos x="connsiteX2313" y="connsiteY2313"/>
                  </a:cxn>
                  <a:cxn ang="0">
                    <a:pos x="connsiteX2314" y="connsiteY2314"/>
                  </a:cxn>
                  <a:cxn ang="0">
                    <a:pos x="connsiteX2315" y="connsiteY2315"/>
                  </a:cxn>
                  <a:cxn ang="0">
                    <a:pos x="connsiteX2316" y="connsiteY2316"/>
                  </a:cxn>
                  <a:cxn ang="0">
                    <a:pos x="connsiteX2317" y="connsiteY2317"/>
                  </a:cxn>
                  <a:cxn ang="0">
                    <a:pos x="connsiteX2318" y="connsiteY2318"/>
                  </a:cxn>
                  <a:cxn ang="0">
                    <a:pos x="connsiteX2319" y="connsiteY2319"/>
                  </a:cxn>
                  <a:cxn ang="0">
                    <a:pos x="connsiteX2320" y="connsiteY2320"/>
                  </a:cxn>
                  <a:cxn ang="0">
                    <a:pos x="connsiteX2321" y="connsiteY2321"/>
                  </a:cxn>
                  <a:cxn ang="0">
                    <a:pos x="connsiteX2322" y="connsiteY2322"/>
                  </a:cxn>
                  <a:cxn ang="0">
                    <a:pos x="connsiteX2323" y="connsiteY2323"/>
                  </a:cxn>
                  <a:cxn ang="0">
                    <a:pos x="connsiteX2324" y="connsiteY2324"/>
                  </a:cxn>
                  <a:cxn ang="0">
                    <a:pos x="connsiteX2325" y="connsiteY2325"/>
                  </a:cxn>
                  <a:cxn ang="0">
                    <a:pos x="connsiteX2326" y="connsiteY2326"/>
                  </a:cxn>
                  <a:cxn ang="0">
                    <a:pos x="connsiteX2327" y="connsiteY2327"/>
                  </a:cxn>
                  <a:cxn ang="0">
                    <a:pos x="connsiteX2328" y="connsiteY2328"/>
                  </a:cxn>
                  <a:cxn ang="0">
                    <a:pos x="connsiteX2329" y="connsiteY2329"/>
                  </a:cxn>
                  <a:cxn ang="0">
                    <a:pos x="connsiteX2330" y="connsiteY2330"/>
                  </a:cxn>
                  <a:cxn ang="0">
                    <a:pos x="connsiteX2331" y="connsiteY2331"/>
                  </a:cxn>
                  <a:cxn ang="0">
                    <a:pos x="connsiteX2332" y="connsiteY2332"/>
                  </a:cxn>
                  <a:cxn ang="0">
                    <a:pos x="connsiteX2333" y="connsiteY2333"/>
                  </a:cxn>
                  <a:cxn ang="0">
                    <a:pos x="connsiteX2334" y="connsiteY2334"/>
                  </a:cxn>
                  <a:cxn ang="0">
                    <a:pos x="connsiteX2335" y="connsiteY2335"/>
                  </a:cxn>
                  <a:cxn ang="0">
                    <a:pos x="connsiteX2336" y="connsiteY2336"/>
                  </a:cxn>
                  <a:cxn ang="0">
                    <a:pos x="connsiteX2337" y="connsiteY2337"/>
                  </a:cxn>
                  <a:cxn ang="0">
                    <a:pos x="connsiteX2338" y="connsiteY2338"/>
                  </a:cxn>
                  <a:cxn ang="0">
                    <a:pos x="connsiteX2339" y="connsiteY2339"/>
                  </a:cxn>
                  <a:cxn ang="0">
                    <a:pos x="connsiteX2340" y="connsiteY2340"/>
                  </a:cxn>
                  <a:cxn ang="0">
                    <a:pos x="connsiteX2341" y="connsiteY2341"/>
                  </a:cxn>
                  <a:cxn ang="0">
                    <a:pos x="connsiteX2342" y="connsiteY2342"/>
                  </a:cxn>
                  <a:cxn ang="0">
                    <a:pos x="connsiteX2343" y="connsiteY2343"/>
                  </a:cxn>
                  <a:cxn ang="0">
                    <a:pos x="connsiteX2344" y="connsiteY2344"/>
                  </a:cxn>
                  <a:cxn ang="0">
                    <a:pos x="connsiteX2345" y="connsiteY2345"/>
                  </a:cxn>
                  <a:cxn ang="0">
                    <a:pos x="connsiteX2346" y="connsiteY2346"/>
                  </a:cxn>
                  <a:cxn ang="0">
                    <a:pos x="connsiteX2347" y="connsiteY2347"/>
                  </a:cxn>
                  <a:cxn ang="0">
                    <a:pos x="connsiteX2348" y="connsiteY2348"/>
                  </a:cxn>
                  <a:cxn ang="0">
                    <a:pos x="connsiteX2349" y="connsiteY2349"/>
                  </a:cxn>
                  <a:cxn ang="0">
                    <a:pos x="connsiteX2350" y="connsiteY2350"/>
                  </a:cxn>
                  <a:cxn ang="0">
                    <a:pos x="connsiteX2351" y="connsiteY2351"/>
                  </a:cxn>
                  <a:cxn ang="0">
                    <a:pos x="connsiteX2352" y="connsiteY2352"/>
                  </a:cxn>
                  <a:cxn ang="0">
                    <a:pos x="connsiteX2353" y="connsiteY2353"/>
                  </a:cxn>
                  <a:cxn ang="0">
                    <a:pos x="connsiteX2354" y="connsiteY2354"/>
                  </a:cxn>
                  <a:cxn ang="0">
                    <a:pos x="connsiteX2355" y="connsiteY2355"/>
                  </a:cxn>
                  <a:cxn ang="0">
                    <a:pos x="connsiteX2356" y="connsiteY2356"/>
                  </a:cxn>
                  <a:cxn ang="0">
                    <a:pos x="connsiteX2357" y="connsiteY2357"/>
                  </a:cxn>
                  <a:cxn ang="0">
                    <a:pos x="connsiteX2358" y="connsiteY2358"/>
                  </a:cxn>
                  <a:cxn ang="0">
                    <a:pos x="connsiteX2359" y="connsiteY2359"/>
                  </a:cxn>
                  <a:cxn ang="0">
                    <a:pos x="connsiteX2360" y="connsiteY2360"/>
                  </a:cxn>
                  <a:cxn ang="0">
                    <a:pos x="connsiteX2361" y="connsiteY2361"/>
                  </a:cxn>
                  <a:cxn ang="0">
                    <a:pos x="connsiteX2362" y="connsiteY2362"/>
                  </a:cxn>
                  <a:cxn ang="0">
                    <a:pos x="connsiteX2363" y="connsiteY2363"/>
                  </a:cxn>
                  <a:cxn ang="0">
                    <a:pos x="connsiteX2364" y="connsiteY2364"/>
                  </a:cxn>
                  <a:cxn ang="0">
                    <a:pos x="connsiteX2365" y="connsiteY2365"/>
                  </a:cxn>
                  <a:cxn ang="0">
                    <a:pos x="connsiteX2366" y="connsiteY2366"/>
                  </a:cxn>
                  <a:cxn ang="0">
                    <a:pos x="connsiteX2367" y="connsiteY2367"/>
                  </a:cxn>
                  <a:cxn ang="0">
                    <a:pos x="connsiteX2368" y="connsiteY2368"/>
                  </a:cxn>
                  <a:cxn ang="0">
                    <a:pos x="connsiteX2369" y="connsiteY2369"/>
                  </a:cxn>
                  <a:cxn ang="0">
                    <a:pos x="connsiteX2370" y="connsiteY2370"/>
                  </a:cxn>
                  <a:cxn ang="0">
                    <a:pos x="connsiteX2371" y="connsiteY2371"/>
                  </a:cxn>
                  <a:cxn ang="0">
                    <a:pos x="connsiteX2372" y="connsiteY2372"/>
                  </a:cxn>
                  <a:cxn ang="0">
                    <a:pos x="connsiteX2373" y="connsiteY2373"/>
                  </a:cxn>
                  <a:cxn ang="0">
                    <a:pos x="connsiteX2374" y="connsiteY2374"/>
                  </a:cxn>
                  <a:cxn ang="0">
                    <a:pos x="connsiteX2375" y="connsiteY2375"/>
                  </a:cxn>
                  <a:cxn ang="0">
                    <a:pos x="connsiteX2376" y="connsiteY2376"/>
                  </a:cxn>
                  <a:cxn ang="0">
                    <a:pos x="connsiteX2377" y="connsiteY2377"/>
                  </a:cxn>
                  <a:cxn ang="0">
                    <a:pos x="connsiteX2378" y="connsiteY2378"/>
                  </a:cxn>
                  <a:cxn ang="0">
                    <a:pos x="connsiteX2379" y="connsiteY2379"/>
                  </a:cxn>
                  <a:cxn ang="0">
                    <a:pos x="connsiteX2380" y="connsiteY2380"/>
                  </a:cxn>
                  <a:cxn ang="0">
                    <a:pos x="connsiteX2381" y="connsiteY2381"/>
                  </a:cxn>
                  <a:cxn ang="0">
                    <a:pos x="connsiteX2382" y="connsiteY2382"/>
                  </a:cxn>
                  <a:cxn ang="0">
                    <a:pos x="connsiteX2383" y="connsiteY2383"/>
                  </a:cxn>
                  <a:cxn ang="0">
                    <a:pos x="connsiteX2384" y="connsiteY2384"/>
                  </a:cxn>
                  <a:cxn ang="0">
                    <a:pos x="connsiteX2385" y="connsiteY2385"/>
                  </a:cxn>
                  <a:cxn ang="0">
                    <a:pos x="connsiteX2386" y="connsiteY2386"/>
                  </a:cxn>
                  <a:cxn ang="0">
                    <a:pos x="connsiteX2387" y="connsiteY2387"/>
                  </a:cxn>
                  <a:cxn ang="0">
                    <a:pos x="connsiteX2388" y="connsiteY2388"/>
                  </a:cxn>
                  <a:cxn ang="0">
                    <a:pos x="connsiteX2389" y="connsiteY2389"/>
                  </a:cxn>
                  <a:cxn ang="0">
                    <a:pos x="connsiteX2390" y="connsiteY2390"/>
                  </a:cxn>
                  <a:cxn ang="0">
                    <a:pos x="connsiteX2391" y="connsiteY2391"/>
                  </a:cxn>
                  <a:cxn ang="0">
                    <a:pos x="connsiteX2392" y="connsiteY2392"/>
                  </a:cxn>
                  <a:cxn ang="0">
                    <a:pos x="connsiteX2393" y="connsiteY2393"/>
                  </a:cxn>
                  <a:cxn ang="0">
                    <a:pos x="connsiteX2394" y="connsiteY2394"/>
                  </a:cxn>
                  <a:cxn ang="0">
                    <a:pos x="connsiteX2395" y="connsiteY2395"/>
                  </a:cxn>
                  <a:cxn ang="0">
                    <a:pos x="connsiteX2396" y="connsiteY2396"/>
                  </a:cxn>
                  <a:cxn ang="0">
                    <a:pos x="connsiteX2397" y="connsiteY2397"/>
                  </a:cxn>
                  <a:cxn ang="0">
                    <a:pos x="connsiteX2398" y="connsiteY2398"/>
                  </a:cxn>
                  <a:cxn ang="0">
                    <a:pos x="connsiteX2399" y="connsiteY2399"/>
                  </a:cxn>
                  <a:cxn ang="0">
                    <a:pos x="connsiteX2400" y="connsiteY2400"/>
                  </a:cxn>
                  <a:cxn ang="0">
                    <a:pos x="connsiteX2401" y="connsiteY2401"/>
                  </a:cxn>
                  <a:cxn ang="0">
                    <a:pos x="connsiteX2402" y="connsiteY2402"/>
                  </a:cxn>
                  <a:cxn ang="0">
                    <a:pos x="connsiteX2403" y="connsiteY2403"/>
                  </a:cxn>
                  <a:cxn ang="0">
                    <a:pos x="connsiteX2404" y="connsiteY2404"/>
                  </a:cxn>
                  <a:cxn ang="0">
                    <a:pos x="connsiteX2405" y="connsiteY2405"/>
                  </a:cxn>
                  <a:cxn ang="0">
                    <a:pos x="connsiteX2406" y="connsiteY2406"/>
                  </a:cxn>
                  <a:cxn ang="0">
                    <a:pos x="connsiteX2407" y="connsiteY2407"/>
                  </a:cxn>
                  <a:cxn ang="0">
                    <a:pos x="connsiteX2408" y="connsiteY2408"/>
                  </a:cxn>
                  <a:cxn ang="0">
                    <a:pos x="connsiteX2409" y="connsiteY2409"/>
                  </a:cxn>
                  <a:cxn ang="0">
                    <a:pos x="connsiteX2410" y="connsiteY2410"/>
                  </a:cxn>
                  <a:cxn ang="0">
                    <a:pos x="connsiteX2411" y="connsiteY2411"/>
                  </a:cxn>
                  <a:cxn ang="0">
                    <a:pos x="connsiteX2412" y="connsiteY2412"/>
                  </a:cxn>
                  <a:cxn ang="0">
                    <a:pos x="connsiteX2413" y="connsiteY2413"/>
                  </a:cxn>
                  <a:cxn ang="0">
                    <a:pos x="connsiteX2414" y="connsiteY2414"/>
                  </a:cxn>
                  <a:cxn ang="0">
                    <a:pos x="connsiteX2415" y="connsiteY2415"/>
                  </a:cxn>
                  <a:cxn ang="0">
                    <a:pos x="connsiteX2416" y="connsiteY2416"/>
                  </a:cxn>
                  <a:cxn ang="0">
                    <a:pos x="connsiteX2417" y="connsiteY2417"/>
                  </a:cxn>
                  <a:cxn ang="0">
                    <a:pos x="connsiteX2418" y="connsiteY2418"/>
                  </a:cxn>
                  <a:cxn ang="0">
                    <a:pos x="connsiteX2419" y="connsiteY2419"/>
                  </a:cxn>
                  <a:cxn ang="0">
                    <a:pos x="connsiteX2420" y="connsiteY2420"/>
                  </a:cxn>
                  <a:cxn ang="0">
                    <a:pos x="connsiteX2421" y="connsiteY2421"/>
                  </a:cxn>
                  <a:cxn ang="0">
                    <a:pos x="connsiteX2422" y="connsiteY2422"/>
                  </a:cxn>
                  <a:cxn ang="0">
                    <a:pos x="connsiteX2423" y="connsiteY2423"/>
                  </a:cxn>
                  <a:cxn ang="0">
                    <a:pos x="connsiteX2424" y="connsiteY2424"/>
                  </a:cxn>
                  <a:cxn ang="0">
                    <a:pos x="connsiteX2425" y="connsiteY2425"/>
                  </a:cxn>
                  <a:cxn ang="0">
                    <a:pos x="connsiteX2426" y="connsiteY2426"/>
                  </a:cxn>
                  <a:cxn ang="0">
                    <a:pos x="connsiteX2427" y="connsiteY2427"/>
                  </a:cxn>
                  <a:cxn ang="0">
                    <a:pos x="connsiteX2428" y="connsiteY2428"/>
                  </a:cxn>
                  <a:cxn ang="0">
                    <a:pos x="connsiteX2429" y="connsiteY2429"/>
                  </a:cxn>
                  <a:cxn ang="0">
                    <a:pos x="connsiteX2430" y="connsiteY2430"/>
                  </a:cxn>
                  <a:cxn ang="0">
                    <a:pos x="connsiteX2431" y="connsiteY2431"/>
                  </a:cxn>
                  <a:cxn ang="0">
                    <a:pos x="connsiteX2432" y="connsiteY2432"/>
                  </a:cxn>
                  <a:cxn ang="0">
                    <a:pos x="connsiteX2433" y="connsiteY2433"/>
                  </a:cxn>
                  <a:cxn ang="0">
                    <a:pos x="connsiteX2434" y="connsiteY2434"/>
                  </a:cxn>
                  <a:cxn ang="0">
                    <a:pos x="connsiteX2435" y="connsiteY2435"/>
                  </a:cxn>
                  <a:cxn ang="0">
                    <a:pos x="connsiteX2436" y="connsiteY2436"/>
                  </a:cxn>
                  <a:cxn ang="0">
                    <a:pos x="connsiteX2437" y="connsiteY2437"/>
                  </a:cxn>
                  <a:cxn ang="0">
                    <a:pos x="connsiteX2438" y="connsiteY2438"/>
                  </a:cxn>
                  <a:cxn ang="0">
                    <a:pos x="connsiteX2439" y="connsiteY2439"/>
                  </a:cxn>
                  <a:cxn ang="0">
                    <a:pos x="connsiteX2440" y="connsiteY2440"/>
                  </a:cxn>
                  <a:cxn ang="0">
                    <a:pos x="connsiteX2441" y="connsiteY2441"/>
                  </a:cxn>
                  <a:cxn ang="0">
                    <a:pos x="connsiteX2442" y="connsiteY2442"/>
                  </a:cxn>
                  <a:cxn ang="0">
                    <a:pos x="connsiteX2443" y="connsiteY2443"/>
                  </a:cxn>
                  <a:cxn ang="0">
                    <a:pos x="connsiteX2444" y="connsiteY2444"/>
                  </a:cxn>
                  <a:cxn ang="0">
                    <a:pos x="connsiteX2445" y="connsiteY2445"/>
                  </a:cxn>
                  <a:cxn ang="0">
                    <a:pos x="connsiteX2446" y="connsiteY2446"/>
                  </a:cxn>
                  <a:cxn ang="0">
                    <a:pos x="connsiteX2447" y="connsiteY2447"/>
                  </a:cxn>
                  <a:cxn ang="0">
                    <a:pos x="connsiteX2448" y="connsiteY2448"/>
                  </a:cxn>
                  <a:cxn ang="0">
                    <a:pos x="connsiteX2449" y="connsiteY2449"/>
                  </a:cxn>
                  <a:cxn ang="0">
                    <a:pos x="connsiteX2450" y="connsiteY2450"/>
                  </a:cxn>
                  <a:cxn ang="0">
                    <a:pos x="connsiteX2451" y="connsiteY2451"/>
                  </a:cxn>
                  <a:cxn ang="0">
                    <a:pos x="connsiteX2452" y="connsiteY2452"/>
                  </a:cxn>
                  <a:cxn ang="0">
                    <a:pos x="connsiteX2453" y="connsiteY2453"/>
                  </a:cxn>
                  <a:cxn ang="0">
                    <a:pos x="connsiteX2454" y="connsiteY2454"/>
                  </a:cxn>
                  <a:cxn ang="0">
                    <a:pos x="connsiteX2455" y="connsiteY2455"/>
                  </a:cxn>
                  <a:cxn ang="0">
                    <a:pos x="connsiteX2456" y="connsiteY2456"/>
                  </a:cxn>
                  <a:cxn ang="0">
                    <a:pos x="connsiteX2457" y="connsiteY2457"/>
                  </a:cxn>
                  <a:cxn ang="0">
                    <a:pos x="connsiteX2458" y="connsiteY2458"/>
                  </a:cxn>
                  <a:cxn ang="0">
                    <a:pos x="connsiteX2459" y="connsiteY2459"/>
                  </a:cxn>
                  <a:cxn ang="0">
                    <a:pos x="connsiteX2460" y="connsiteY2460"/>
                  </a:cxn>
                  <a:cxn ang="0">
                    <a:pos x="connsiteX2461" y="connsiteY2461"/>
                  </a:cxn>
                  <a:cxn ang="0">
                    <a:pos x="connsiteX2462" y="connsiteY2462"/>
                  </a:cxn>
                  <a:cxn ang="0">
                    <a:pos x="connsiteX2463" y="connsiteY2463"/>
                  </a:cxn>
                  <a:cxn ang="0">
                    <a:pos x="connsiteX2464" y="connsiteY2464"/>
                  </a:cxn>
                  <a:cxn ang="0">
                    <a:pos x="connsiteX2465" y="connsiteY2465"/>
                  </a:cxn>
                  <a:cxn ang="0">
                    <a:pos x="connsiteX2466" y="connsiteY2466"/>
                  </a:cxn>
                  <a:cxn ang="0">
                    <a:pos x="connsiteX2467" y="connsiteY2467"/>
                  </a:cxn>
                  <a:cxn ang="0">
                    <a:pos x="connsiteX2468" y="connsiteY2468"/>
                  </a:cxn>
                  <a:cxn ang="0">
                    <a:pos x="connsiteX2469" y="connsiteY2469"/>
                  </a:cxn>
                  <a:cxn ang="0">
                    <a:pos x="connsiteX2470" y="connsiteY2470"/>
                  </a:cxn>
                  <a:cxn ang="0">
                    <a:pos x="connsiteX2471" y="connsiteY2471"/>
                  </a:cxn>
                  <a:cxn ang="0">
                    <a:pos x="connsiteX2472" y="connsiteY2472"/>
                  </a:cxn>
                  <a:cxn ang="0">
                    <a:pos x="connsiteX2473" y="connsiteY2473"/>
                  </a:cxn>
                  <a:cxn ang="0">
                    <a:pos x="connsiteX2474" y="connsiteY2474"/>
                  </a:cxn>
                  <a:cxn ang="0">
                    <a:pos x="connsiteX2475" y="connsiteY2475"/>
                  </a:cxn>
                  <a:cxn ang="0">
                    <a:pos x="connsiteX2476" y="connsiteY2476"/>
                  </a:cxn>
                  <a:cxn ang="0">
                    <a:pos x="connsiteX2477" y="connsiteY2477"/>
                  </a:cxn>
                  <a:cxn ang="0">
                    <a:pos x="connsiteX2478" y="connsiteY2478"/>
                  </a:cxn>
                  <a:cxn ang="0">
                    <a:pos x="connsiteX2479" y="connsiteY2479"/>
                  </a:cxn>
                  <a:cxn ang="0">
                    <a:pos x="connsiteX2480" y="connsiteY2480"/>
                  </a:cxn>
                  <a:cxn ang="0">
                    <a:pos x="connsiteX2481" y="connsiteY2481"/>
                  </a:cxn>
                  <a:cxn ang="0">
                    <a:pos x="connsiteX2482" y="connsiteY2482"/>
                  </a:cxn>
                  <a:cxn ang="0">
                    <a:pos x="connsiteX2483" y="connsiteY2483"/>
                  </a:cxn>
                  <a:cxn ang="0">
                    <a:pos x="connsiteX2484" y="connsiteY2484"/>
                  </a:cxn>
                  <a:cxn ang="0">
                    <a:pos x="connsiteX2485" y="connsiteY2485"/>
                  </a:cxn>
                  <a:cxn ang="0">
                    <a:pos x="connsiteX2486" y="connsiteY2486"/>
                  </a:cxn>
                  <a:cxn ang="0">
                    <a:pos x="connsiteX2487" y="connsiteY2487"/>
                  </a:cxn>
                  <a:cxn ang="0">
                    <a:pos x="connsiteX2488" y="connsiteY2488"/>
                  </a:cxn>
                  <a:cxn ang="0">
                    <a:pos x="connsiteX2489" y="connsiteY2489"/>
                  </a:cxn>
                  <a:cxn ang="0">
                    <a:pos x="connsiteX2490" y="connsiteY2490"/>
                  </a:cxn>
                  <a:cxn ang="0">
                    <a:pos x="connsiteX2491" y="connsiteY2491"/>
                  </a:cxn>
                  <a:cxn ang="0">
                    <a:pos x="connsiteX2492" y="connsiteY2492"/>
                  </a:cxn>
                  <a:cxn ang="0">
                    <a:pos x="connsiteX2493" y="connsiteY2493"/>
                  </a:cxn>
                  <a:cxn ang="0">
                    <a:pos x="connsiteX2494" y="connsiteY2494"/>
                  </a:cxn>
                  <a:cxn ang="0">
                    <a:pos x="connsiteX2495" y="connsiteY2495"/>
                  </a:cxn>
                  <a:cxn ang="0">
                    <a:pos x="connsiteX2496" y="connsiteY2496"/>
                  </a:cxn>
                  <a:cxn ang="0">
                    <a:pos x="connsiteX2497" y="connsiteY2497"/>
                  </a:cxn>
                  <a:cxn ang="0">
                    <a:pos x="connsiteX2498" y="connsiteY2498"/>
                  </a:cxn>
                  <a:cxn ang="0">
                    <a:pos x="connsiteX2499" y="connsiteY2499"/>
                  </a:cxn>
                  <a:cxn ang="0">
                    <a:pos x="connsiteX2500" y="connsiteY2500"/>
                  </a:cxn>
                  <a:cxn ang="0">
                    <a:pos x="connsiteX2501" y="connsiteY2501"/>
                  </a:cxn>
                  <a:cxn ang="0">
                    <a:pos x="connsiteX2502" y="connsiteY2502"/>
                  </a:cxn>
                  <a:cxn ang="0">
                    <a:pos x="connsiteX2503" y="connsiteY2503"/>
                  </a:cxn>
                  <a:cxn ang="0">
                    <a:pos x="connsiteX2504" y="connsiteY2504"/>
                  </a:cxn>
                  <a:cxn ang="0">
                    <a:pos x="connsiteX2505" y="connsiteY2505"/>
                  </a:cxn>
                  <a:cxn ang="0">
                    <a:pos x="connsiteX2506" y="connsiteY2506"/>
                  </a:cxn>
                  <a:cxn ang="0">
                    <a:pos x="connsiteX2507" y="connsiteY2507"/>
                  </a:cxn>
                  <a:cxn ang="0">
                    <a:pos x="connsiteX2508" y="connsiteY2508"/>
                  </a:cxn>
                  <a:cxn ang="0">
                    <a:pos x="connsiteX2509" y="connsiteY2509"/>
                  </a:cxn>
                  <a:cxn ang="0">
                    <a:pos x="connsiteX2510" y="connsiteY2510"/>
                  </a:cxn>
                  <a:cxn ang="0">
                    <a:pos x="connsiteX2511" y="connsiteY2511"/>
                  </a:cxn>
                  <a:cxn ang="0">
                    <a:pos x="connsiteX2512" y="connsiteY2512"/>
                  </a:cxn>
                  <a:cxn ang="0">
                    <a:pos x="connsiteX2513" y="connsiteY2513"/>
                  </a:cxn>
                  <a:cxn ang="0">
                    <a:pos x="connsiteX2514" y="connsiteY2514"/>
                  </a:cxn>
                  <a:cxn ang="0">
                    <a:pos x="connsiteX2515" y="connsiteY2515"/>
                  </a:cxn>
                  <a:cxn ang="0">
                    <a:pos x="connsiteX2516" y="connsiteY2516"/>
                  </a:cxn>
                  <a:cxn ang="0">
                    <a:pos x="connsiteX2517" y="connsiteY2517"/>
                  </a:cxn>
                  <a:cxn ang="0">
                    <a:pos x="connsiteX2518" y="connsiteY2518"/>
                  </a:cxn>
                  <a:cxn ang="0">
                    <a:pos x="connsiteX2519" y="connsiteY2519"/>
                  </a:cxn>
                  <a:cxn ang="0">
                    <a:pos x="connsiteX2520" y="connsiteY2520"/>
                  </a:cxn>
                  <a:cxn ang="0">
                    <a:pos x="connsiteX2521" y="connsiteY2521"/>
                  </a:cxn>
                  <a:cxn ang="0">
                    <a:pos x="connsiteX2522" y="connsiteY2522"/>
                  </a:cxn>
                  <a:cxn ang="0">
                    <a:pos x="connsiteX2523" y="connsiteY2523"/>
                  </a:cxn>
                  <a:cxn ang="0">
                    <a:pos x="connsiteX2524" y="connsiteY2524"/>
                  </a:cxn>
                  <a:cxn ang="0">
                    <a:pos x="connsiteX2525" y="connsiteY2525"/>
                  </a:cxn>
                  <a:cxn ang="0">
                    <a:pos x="connsiteX2526" y="connsiteY2526"/>
                  </a:cxn>
                  <a:cxn ang="0">
                    <a:pos x="connsiteX2527" y="connsiteY2527"/>
                  </a:cxn>
                  <a:cxn ang="0">
                    <a:pos x="connsiteX2528" y="connsiteY2528"/>
                  </a:cxn>
                  <a:cxn ang="0">
                    <a:pos x="connsiteX2529" y="connsiteY2529"/>
                  </a:cxn>
                  <a:cxn ang="0">
                    <a:pos x="connsiteX2530" y="connsiteY2530"/>
                  </a:cxn>
                  <a:cxn ang="0">
                    <a:pos x="connsiteX2531" y="connsiteY2531"/>
                  </a:cxn>
                  <a:cxn ang="0">
                    <a:pos x="connsiteX2532" y="connsiteY2532"/>
                  </a:cxn>
                  <a:cxn ang="0">
                    <a:pos x="connsiteX2533" y="connsiteY2533"/>
                  </a:cxn>
                  <a:cxn ang="0">
                    <a:pos x="connsiteX2534" y="connsiteY2534"/>
                  </a:cxn>
                  <a:cxn ang="0">
                    <a:pos x="connsiteX2535" y="connsiteY2535"/>
                  </a:cxn>
                  <a:cxn ang="0">
                    <a:pos x="connsiteX2536" y="connsiteY2536"/>
                  </a:cxn>
                  <a:cxn ang="0">
                    <a:pos x="connsiteX2537" y="connsiteY2537"/>
                  </a:cxn>
                  <a:cxn ang="0">
                    <a:pos x="connsiteX2538" y="connsiteY2538"/>
                  </a:cxn>
                  <a:cxn ang="0">
                    <a:pos x="connsiteX2539" y="connsiteY2539"/>
                  </a:cxn>
                  <a:cxn ang="0">
                    <a:pos x="connsiteX2540" y="connsiteY2540"/>
                  </a:cxn>
                  <a:cxn ang="0">
                    <a:pos x="connsiteX2541" y="connsiteY2541"/>
                  </a:cxn>
                  <a:cxn ang="0">
                    <a:pos x="connsiteX2542" y="connsiteY2542"/>
                  </a:cxn>
                  <a:cxn ang="0">
                    <a:pos x="connsiteX2543" y="connsiteY2543"/>
                  </a:cxn>
                  <a:cxn ang="0">
                    <a:pos x="connsiteX2544" y="connsiteY2544"/>
                  </a:cxn>
                  <a:cxn ang="0">
                    <a:pos x="connsiteX2545" y="connsiteY2545"/>
                  </a:cxn>
                  <a:cxn ang="0">
                    <a:pos x="connsiteX2546" y="connsiteY2546"/>
                  </a:cxn>
                  <a:cxn ang="0">
                    <a:pos x="connsiteX2547" y="connsiteY2547"/>
                  </a:cxn>
                  <a:cxn ang="0">
                    <a:pos x="connsiteX2548" y="connsiteY2548"/>
                  </a:cxn>
                  <a:cxn ang="0">
                    <a:pos x="connsiteX2549" y="connsiteY2549"/>
                  </a:cxn>
                  <a:cxn ang="0">
                    <a:pos x="connsiteX2550" y="connsiteY2550"/>
                  </a:cxn>
                  <a:cxn ang="0">
                    <a:pos x="connsiteX2551" y="connsiteY2551"/>
                  </a:cxn>
                  <a:cxn ang="0">
                    <a:pos x="connsiteX2552" y="connsiteY2552"/>
                  </a:cxn>
                  <a:cxn ang="0">
                    <a:pos x="connsiteX2553" y="connsiteY2553"/>
                  </a:cxn>
                  <a:cxn ang="0">
                    <a:pos x="connsiteX2554" y="connsiteY2554"/>
                  </a:cxn>
                  <a:cxn ang="0">
                    <a:pos x="connsiteX2555" y="connsiteY2555"/>
                  </a:cxn>
                  <a:cxn ang="0">
                    <a:pos x="connsiteX2556" y="connsiteY2556"/>
                  </a:cxn>
                  <a:cxn ang="0">
                    <a:pos x="connsiteX2557" y="connsiteY2557"/>
                  </a:cxn>
                  <a:cxn ang="0">
                    <a:pos x="connsiteX2558" y="connsiteY2558"/>
                  </a:cxn>
                  <a:cxn ang="0">
                    <a:pos x="connsiteX2559" y="connsiteY2559"/>
                  </a:cxn>
                  <a:cxn ang="0">
                    <a:pos x="connsiteX2560" y="connsiteY2560"/>
                  </a:cxn>
                  <a:cxn ang="0">
                    <a:pos x="connsiteX2561" y="connsiteY2561"/>
                  </a:cxn>
                  <a:cxn ang="0">
                    <a:pos x="connsiteX2562" y="connsiteY2562"/>
                  </a:cxn>
                  <a:cxn ang="0">
                    <a:pos x="connsiteX2563" y="connsiteY2563"/>
                  </a:cxn>
                  <a:cxn ang="0">
                    <a:pos x="connsiteX2564" y="connsiteY2564"/>
                  </a:cxn>
                  <a:cxn ang="0">
                    <a:pos x="connsiteX2565" y="connsiteY2565"/>
                  </a:cxn>
                  <a:cxn ang="0">
                    <a:pos x="connsiteX2566" y="connsiteY2566"/>
                  </a:cxn>
                  <a:cxn ang="0">
                    <a:pos x="connsiteX2567" y="connsiteY2567"/>
                  </a:cxn>
                  <a:cxn ang="0">
                    <a:pos x="connsiteX2568" y="connsiteY2568"/>
                  </a:cxn>
                  <a:cxn ang="0">
                    <a:pos x="connsiteX2569" y="connsiteY2569"/>
                  </a:cxn>
                  <a:cxn ang="0">
                    <a:pos x="connsiteX2570" y="connsiteY2570"/>
                  </a:cxn>
                  <a:cxn ang="0">
                    <a:pos x="connsiteX2571" y="connsiteY2571"/>
                  </a:cxn>
                  <a:cxn ang="0">
                    <a:pos x="connsiteX2572" y="connsiteY2572"/>
                  </a:cxn>
                  <a:cxn ang="0">
                    <a:pos x="connsiteX2573" y="connsiteY2573"/>
                  </a:cxn>
                  <a:cxn ang="0">
                    <a:pos x="connsiteX2574" y="connsiteY2574"/>
                  </a:cxn>
                  <a:cxn ang="0">
                    <a:pos x="connsiteX2575" y="connsiteY2575"/>
                  </a:cxn>
                  <a:cxn ang="0">
                    <a:pos x="connsiteX2576" y="connsiteY2576"/>
                  </a:cxn>
                  <a:cxn ang="0">
                    <a:pos x="connsiteX2577" y="connsiteY2577"/>
                  </a:cxn>
                  <a:cxn ang="0">
                    <a:pos x="connsiteX2578" y="connsiteY2578"/>
                  </a:cxn>
                  <a:cxn ang="0">
                    <a:pos x="connsiteX2579" y="connsiteY2579"/>
                  </a:cxn>
                  <a:cxn ang="0">
                    <a:pos x="connsiteX2580" y="connsiteY2580"/>
                  </a:cxn>
                  <a:cxn ang="0">
                    <a:pos x="connsiteX2581" y="connsiteY2581"/>
                  </a:cxn>
                  <a:cxn ang="0">
                    <a:pos x="connsiteX2582" y="connsiteY2582"/>
                  </a:cxn>
                  <a:cxn ang="0">
                    <a:pos x="connsiteX2583" y="connsiteY2583"/>
                  </a:cxn>
                  <a:cxn ang="0">
                    <a:pos x="connsiteX2584" y="connsiteY2584"/>
                  </a:cxn>
                  <a:cxn ang="0">
                    <a:pos x="connsiteX2585" y="connsiteY2585"/>
                  </a:cxn>
                  <a:cxn ang="0">
                    <a:pos x="connsiteX2586" y="connsiteY2586"/>
                  </a:cxn>
                  <a:cxn ang="0">
                    <a:pos x="connsiteX2587" y="connsiteY2587"/>
                  </a:cxn>
                  <a:cxn ang="0">
                    <a:pos x="connsiteX2588" y="connsiteY2588"/>
                  </a:cxn>
                  <a:cxn ang="0">
                    <a:pos x="connsiteX2589" y="connsiteY2589"/>
                  </a:cxn>
                  <a:cxn ang="0">
                    <a:pos x="connsiteX2590" y="connsiteY2590"/>
                  </a:cxn>
                  <a:cxn ang="0">
                    <a:pos x="connsiteX2591" y="connsiteY2591"/>
                  </a:cxn>
                  <a:cxn ang="0">
                    <a:pos x="connsiteX2592" y="connsiteY2592"/>
                  </a:cxn>
                  <a:cxn ang="0">
                    <a:pos x="connsiteX2593" y="connsiteY2593"/>
                  </a:cxn>
                  <a:cxn ang="0">
                    <a:pos x="connsiteX2594" y="connsiteY2594"/>
                  </a:cxn>
                  <a:cxn ang="0">
                    <a:pos x="connsiteX2595" y="connsiteY2595"/>
                  </a:cxn>
                  <a:cxn ang="0">
                    <a:pos x="connsiteX2596" y="connsiteY2596"/>
                  </a:cxn>
                  <a:cxn ang="0">
                    <a:pos x="connsiteX2597" y="connsiteY2597"/>
                  </a:cxn>
                  <a:cxn ang="0">
                    <a:pos x="connsiteX2598" y="connsiteY2598"/>
                  </a:cxn>
                  <a:cxn ang="0">
                    <a:pos x="connsiteX2599" y="connsiteY2599"/>
                  </a:cxn>
                  <a:cxn ang="0">
                    <a:pos x="connsiteX2600" y="connsiteY2600"/>
                  </a:cxn>
                  <a:cxn ang="0">
                    <a:pos x="connsiteX2601" y="connsiteY2601"/>
                  </a:cxn>
                  <a:cxn ang="0">
                    <a:pos x="connsiteX2602" y="connsiteY2602"/>
                  </a:cxn>
                  <a:cxn ang="0">
                    <a:pos x="connsiteX2603" y="connsiteY2603"/>
                  </a:cxn>
                  <a:cxn ang="0">
                    <a:pos x="connsiteX2604" y="connsiteY2604"/>
                  </a:cxn>
                  <a:cxn ang="0">
                    <a:pos x="connsiteX2605" y="connsiteY2605"/>
                  </a:cxn>
                  <a:cxn ang="0">
                    <a:pos x="connsiteX2606" y="connsiteY2606"/>
                  </a:cxn>
                  <a:cxn ang="0">
                    <a:pos x="connsiteX2607" y="connsiteY2607"/>
                  </a:cxn>
                  <a:cxn ang="0">
                    <a:pos x="connsiteX2608" y="connsiteY2608"/>
                  </a:cxn>
                  <a:cxn ang="0">
                    <a:pos x="connsiteX2609" y="connsiteY2609"/>
                  </a:cxn>
                  <a:cxn ang="0">
                    <a:pos x="connsiteX2610" y="connsiteY2610"/>
                  </a:cxn>
                  <a:cxn ang="0">
                    <a:pos x="connsiteX2611" y="connsiteY2611"/>
                  </a:cxn>
                  <a:cxn ang="0">
                    <a:pos x="connsiteX2612" y="connsiteY2612"/>
                  </a:cxn>
                  <a:cxn ang="0">
                    <a:pos x="connsiteX2613" y="connsiteY2613"/>
                  </a:cxn>
                  <a:cxn ang="0">
                    <a:pos x="connsiteX2614" y="connsiteY2614"/>
                  </a:cxn>
                  <a:cxn ang="0">
                    <a:pos x="connsiteX2615" y="connsiteY2615"/>
                  </a:cxn>
                  <a:cxn ang="0">
                    <a:pos x="connsiteX2616" y="connsiteY2616"/>
                  </a:cxn>
                  <a:cxn ang="0">
                    <a:pos x="connsiteX2617" y="connsiteY2617"/>
                  </a:cxn>
                  <a:cxn ang="0">
                    <a:pos x="connsiteX2618" y="connsiteY2618"/>
                  </a:cxn>
                  <a:cxn ang="0">
                    <a:pos x="connsiteX2619" y="connsiteY2619"/>
                  </a:cxn>
                  <a:cxn ang="0">
                    <a:pos x="connsiteX2620" y="connsiteY2620"/>
                  </a:cxn>
                  <a:cxn ang="0">
                    <a:pos x="connsiteX2621" y="connsiteY2621"/>
                  </a:cxn>
                  <a:cxn ang="0">
                    <a:pos x="connsiteX2622" y="connsiteY2622"/>
                  </a:cxn>
                  <a:cxn ang="0">
                    <a:pos x="connsiteX2623" y="connsiteY2623"/>
                  </a:cxn>
                  <a:cxn ang="0">
                    <a:pos x="connsiteX2624" y="connsiteY2624"/>
                  </a:cxn>
                  <a:cxn ang="0">
                    <a:pos x="connsiteX2625" y="connsiteY2625"/>
                  </a:cxn>
                  <a:cxn ang="0">
                    <a:pos x="connsiteX2626" y="connsiteY2626"/>
                  </a:cxn>
                  <a:cxn ang="0">
                    <a:pos x="connsiteX2627" y="connsiteY2627"/>
                  </a:cxn>
                  <a:cxn ang="0">
                    <a:pos x="connsiteX2628" y="connsiteY2628"/>
                  </a:cxn>
                  <a:cxn ang="0">
                    <a:pos x="connsiteX2629" y="connsiteY2629"/>
                  </a:cxn>
                  <a:cxn ang="0">
                    <a:pos x="connsiteX2630" y="connsiteY2630"/>
                  </a:cxn>
                  <a:cxn ang="0">
                    <a:pos x="connsiteX2631" y="connsiteY2631"/>
                  </a:cxn>
                  <a:cxn ang="0">
                    <a:pos x="connsiteX2632" y="connsiteY2632"/>
                  </a:cxn>
                  <a:cxn ang="0">
                    <a:pos x="connsiteX2633" y="connsiteY2633"/>
                  </a:cxn>
                  <a:cxn ang="0">
                    <a:pos x="connsiteX2634" y="connsiteY2634"/>
                  </a:cxn>
                  <a:cxn ang="0">
                    <a:pos x="connsiteX2635" y="connsiteY2635"/>
                  </a:cxn>
                  <a:cxn ang="0">
                    <a:pos x="connsiteX2636" y="connsiteY2636"/>
                  </a:cxn>
                  <a:cxn ang="0">
                    <a:pos x="connsiteX2637" y="connsiteY2637"/>
                  </a:cxn>
                  <a:cxn ang="0">
                    <a:pos x="connsiteX2638" y="connsiteY2638"/>
                  </a:cxn>
                  <a:cxn ang="0">
                    <a:pos x="connsiteX2639" y="connsiteY2639"/>
                  </a:cxn>
                  <a:cxn ang="0">
                    <a:pos x="connsiteX2640" y="connsiteY2640"/>
                  </a:cxn>
                  <a:cxn ang="0">
                    <a:pos x="connsiteX2641" y="connsiteY2641"/>
                  </a:cxn>
                  <a:cxn ang="0">
                    <a:pos x="connsiteX2642" y="connsiteY2642"/>
                  </a:cxn>
                  <a:cxn ang="0">
                    <a:pos x="connsiteX2643" y="connsiteY2643"/>
                  </a:cxn>
                  <a:cxn ang="0">
                    <a:pos x="connsiteX2644" y="connsiteY2644"/>
                  </a:cxn>
                  <a:cxn ang="0">
                    <a:pos x="connsiteX2645" y="connsiteY2645"/>
                  </a:cxn>
                  <a:cxn ang="0">
                    <a:pos x="connsiteX2646" y="connsiteY2646"/>
                  </a:cxn>
                  <a:cxn ang="0">
                    <a:pos x="connsiteX2647" y="connsiteY2647"/>
                  </a:cxn>
                  <a:cxn ang="0">
                    <a:pos x="connsiteX2648" y="connsiteY2648"/>
                  </a:cxn>
                  <a:cxn ang="0">
                    <a:pos x="connsiteX2649" y="connsiteY2649"/>
                  </a:cxn>
                  <a:cxn ang="0">
                    <a:pos x="connsiteX2650" y="connsiteY2650"/>
                  </a:cxn>
                  <a:cxn ang="0">
                    <a:pos x="connsiteX2651" y="connsiteY2651"/>
                  </a:cxn>
                  <a:cxn ang="0">
                    <a:pos x="connsiteX2652" y="connsiteY2652"/>
                  </a:cxn>
                  <a:cxn ang="0">
                    <a:pos x="connsiteX2653" y="connsiteY2653"/>
                  </a:cxn>
                  <a:cxn ang="0">
                    <a:pos x="connsiteX2654" y="connsiteY2654"/>
                  </a:cxn>
                  <a:cxn ang="0">
                    <a:pos x="connsiteX2655" y="connsiteY2655"/>
                  </a:cxn>
                  <a:cxn ang="0">
                    <a:pos x="connsiteX2656" y="connsiteY2656"/>
                  </a:cxn>
                  <a:cxn ang="0">
                    <a:pos x="connsiteX2657" y="connsiteY2657"/>
                  </a:cxn>
                  <a:cxn ang="0">
                    <a:pos x="connsiteX2658" y="connsiteY2658"/>
                  </a:cxn>
                  <a:cxn ang="0">
                    <a:pos x="connsiteX2659" y="connsiteY2659"/>
                  </a:cxn>
                  <a:cxn ang="0">
                    <a:pos x="connsiteX2660" y="connsiteY2660"/>
                  </a:cxn>
                  <a:cxn ang="0">
                    <a:pos x="connsiteX2661" y="connsiteY2661"/>
                  </a:cxn>
                  <a:cxn ang="0">
                    <a:pos x="connsiteX2662" y="connsiteY2662"/>
                  </a:cxn>
                  <a:cxn ang="0">
                    <a:pos x="connsiteX2663" y="connsiteY2663"/>
                  </a:cxn>
                  <a:cxn ang="0">
                    <a:pos x="connsiteX2664" y="connsiteY2664"/>
                  </a:cxn>
                  <a:cxn ang="0">
                    <a:pos x="connsiteX2665" y="connsiteY2665"/>
                  </a:cxn>
                  <a:cxn ang="0">
                    <a:pos x="connsiteX2666" y="connsiteY2666"/>
                  </a:cxn>
                  <a:cxn ang="0">
                    <a:pos x="connsiteX2667" y="connsiteY2667"/>
                  </a:cxn>
                  <a:cxn ang="0">
                    <a:pos x="connsiteX2668" y="connsiteY2668"/>
                  </a:cxn>
                  <a:cxn ang="0">
                    <a:pos x="connsiteX2669" y="connsiteY2669"/>
                  </a:cxn>
                  <a:cxn ang="0">
                    <a:pos x="connsiteX2670" y="connsiteY2670"/>
                  </a:cxn>
                  <a:cxn ang="0">
                    <a:pos x="connsiteX2671" y="connsiteY2671"/>
                  </a:cxn>
                  <a:cxn ang="0">
                    <a:pos x="connsiteX2672" y="connsiteY2672"/>
                  </a:cxn>
                  <a:cxn ang="0">
                    <a:pos x="connsiteX2673" y="connsiteY2673"/>
                  </a:cxn>
                  <a:cxn ang="0">
                    <a:pos x="connsiteX2674" y="connsiteY2674"/>
                  </a:cxn>
                  <a:cxn ang="0">
                    <a:pos x="connsiteX2675" y="connsiteY2675"/>
                  </a:cxn>
                  <a:cxn ang="0">
                    <a:pos x="connsiteX2676" y="connsiteY2676"/>
                  </a:cxn>
                  <a:cxn ang="0">
                    <a:pos x="connsiteX2677" y="connsiteY2677"/>
                  </a:cxn>
                  <a:cxn ang="0">
                    <a:pos x="connsiteX2678" y="connsiteY2678"/>
                  </a:cxn>
                  <a:cxn ang="0">
                    <a:pos x="connsiteX2679" y="connsiteY2679"/>
                  </a:cxn>
                  <a:cxn ang="0">
                    <a:pos x="connsiteX2680" y="connsiteY2680"/>
                  </a:cxn>
                  <a:cxn ang="0">
                    <a:pos x="connsiteX2681" y="connsiteY2681"/>
                  </a:cxn>
                  <a:cxn ang="0">
                    <a:pos x="connsiteX2682" y="connsiteY2682"/>
                  </a:cxn>
                  <a:cxn ang="0">
                    <a:pos x="connsiteX2683" y="connsiteY2683"/>
                  </a:cxn>
                  <a:cxn ang="0">
                    <a:pos x="connsiteX2684" y="connsiteY2684"/>
                  </a:cxn>
                  <a:cxn ang="0">
                    <a:pos x="connsiteX2685" y="connsiteY2685"/>
                  </a:cxn>
                  <a:cxn ang="0">
                    <a:pos x="connsiteX2686" y="connsiteY2686"/>
                  </a:cxn>
                  <a:cxn ang="0">
                    <a:pos x="connsiteX2687" y="connsiteY2687"/>
                  </a:cxn>
                  <a:cxn ang="0">
                    <a:pos x="connsiteX2688" y="connsiteY2688"/>
                  </a:cxn>
                  <a:cxn ang="0">
                    <a:pos x="connsiteX2689" y="connsiteY2689"/>
                  </a:cxn>
                  <a:cxn ang="0">
                    <a:pos x="connsiteX2690" y="connsiteY2690"/>
                  </a:cxn>
                  <a:cxn ang="0">
                    <a:pos x="connsiteX2691" y="connsiteY2691"/>
                  </a:cxn>
                  <a:cxn ang="0">
                    <a:pos x="connsiteX2692" y="connsiteY2692"/>
                  </a:cxn>
                  <a:cxn ang="0">
                    <a:pos x="connsiteX2693" y="connsiteY2693"/>
                  </a:cxn>
                  <a:cxn ang="0">
                    <a:pos x="connsiteX2694" y="connsiteY2694"/>
                  </a:cxn>
                  <a:cxn ang="0">
                    <a:pos x="connsiteX2695" y="connsiteY2695"/>
                  </a:cxn>
                  <a:cxn ang="0">
                    <a:pos x="connsiteX2696" y="connsiteY2696"/>
                  </a:cxn>
                  <a:cxn ang="0">
                    <a:pos x="connsiteX2697" y="connsiteY2697"/>
                  </a:cxn>
                  <a:cxn ang="0">
                    <a:pos x="connsiteX2698" y="connsiteY2698"/>
                  </a:cxn>
                  <a:cxn ang="0">
                    <a:pos x="connsiteX2699" y="connsiteY2699"/>
                  </a:cxn>
                  <a:cxn ang="0">
                    <a:pos x="connsiteX2700" y="connsiteY2700"/>
                  </a:cxn>
                  <a:cxn ang="0">
                    <a:pos x="connsiteX2701" y="connsiteY2701"/>
                  </a:cxn>
                  <a:cxn ang="0">
                    <a:pos x="connsiteX2702" y="connsiteY2702"/>
                  </a:cxn>
                  <a:cxn ang="0">
                    <a:pos x="connsiteX2703" y="connsiteY2703"/>
                  </a:cxn>
                  <a:cxn ang="0">
                    <a:pos x="connsiteX2704" y="connsiteY2704"/>
                  </a:cxn>
                  <a:cxn ang="0">
                    <a:pos x="connsiteX2705" y="connsiteY2705"/>
                  </a:cxn>
                  <a:cxn ang="0">
                    <a:pos x="connsiteX2706" y="connsiteY2706"/>
                  </a:cxn>
                  <a:cxn ang="0">
                    <a:pos x="connsiteX2707" y="connsiteY2707"/>
                  </a:cxn>
                  <a:cxn ang="0">
                    <a:pos x="connsiteX2708" y="connsiteY2708"/>
                  </a:cxn>
                  <a:cxn ang="0">
                    <a:pos x="connsiteX2709" y="connsiteY2709"/>
                  </a:cxn>
                  <a:cxn ang="0">
                    <a:pos x="connsiteX2710" y="connsiteY2710"/>
                  </a:cxn>
                  <a:cxn ang="0">
                    <a:pos x="connsiteX2711" y="connsiteY2711"/>
                  </a:cxn>
                  <a:cxn ang="0">
                    <a:pos x="connsiteX2712" y="connsiteY2712"/>
                  </a:cxn>
                  <a:cxn ang="0">
                    <a:pos x="connsiteX2713" y="connsiteY2713"/>
                  </a:cxn>
                  <a:cxn ang="0">
                    <a:pos x="connsiteX2714" y="connsiteY2714"/>
                  </a:cxn>
                  <a:cxn ang="0">
                    <a:pos x="connsiteX2715" y="connsiteY2715"/>
                  </a:cxn>
                  <a:cxn ang="0">
                    <a:pos x="connsiteX2716" y="connsiteY2716"/>
                  </a:cxn>
                  <a:cxn ang="0">
                    <a:pos x="connsiteX2717" y="connsiteY2717"/>
                  </a:cxn>
                  <a:cxn ang="0">
                    <a:pos x="connsiteX2718" y="connsiteY2718"/>
                  </a:cxn>
                  <a:cxn ang="0">
                    <a:pos x="connsiteX2719" y="connsiteY2719"/>
                  </a:cxn>
                  <a:cxn ang="0">
                    <a:pos x="connsiteX2720" y="connsiteY2720"/>
                  </a:cxn>
                  <a:cxn ang="0">
                    <a:pos x="connsiteX2721" y="connsiteY2721"/>
                  </a:cxn>
                  <a:cxn ang="0">
                    <a:pos x="connsiteX2722" y="connsiteY2722"/>
                  </a:cxn>
                  <a:cxn ang="0">
                    <a:pos x="connsiteX2723" y="connsiteY2723"/>
                  </a:cxn>
                  <a:cxn ang="0">
                    <a:pos x="connsiteX2724" y="connsiteY2724"/>
                  </a:cxn>
                  <a:cxn ang="0">
                    <a:pos x="connsiteX2725" y="connsiteY2725"/>
                  </a:cxn>
                  <a:cxn ang="0">
                    <a:pos x="connsiteX2726" y="connsiteY2726"/>
                  </a:cxn>
                  <a:cxn ang="0">
                    <a:pos x="connsiteX2727" y="connsiteY2727"/>
                  </a:cxn>
                  <a:cxn ang="0">
                    <a:pos x="connsiteX2728" y="connsiteY2728"/>
                  </a:cxn>
                  <a:cxn ang="0">
                    <a:pos x="connsiteX2729" y="connsiteY2729"/>
                  </a:cxn>
                  <a:cxn ang="0">
                    <a:pos x="connsiteX2730" y="connsiteY2730"/>
                  </a:cxn>
                  <a:cxn ang="0">
                    <a:pos x="connsiteX2731" y="connsiteY2731"/>
                  </a:cxn>
                  <a:cxn ang="0">
                    <a:pos x="connsiteX2732" y="connsiteY2732"/>
                  </a:cxn>
                  <a:cxn ang="0">
                    <a:pos x="connsiteX2733" y="connsiteY2733"/>
                  </a:cxn>
                  <a:cxn ang="0">
                    <a:pos x="connsiteX2734" y="connsiteY2734"/>
                  </a:cxn>
                  <a:cxn ang="0">
                    <a:pos x="connsiteX2735" y="connsiteY2735"/>
                  </a:cxn>
                  <a:cxn ang="0">
                    <a:pos x="connsiteX2736" y="connsiteY2736"/>
                  </a:cxn>
                  <a:cxn ang="0">
                    <a:pos x="connsiteX2737" y="connsiteY2737"/>
                  </a:cxn>
                  <a:cxn ang="0">
                    <a:pos x="connsiteX2738" y="connsiteY2738"/>
                  </a:cxn>
                  <a:cxn ang="0">
                    <a:pos x="connsiteX2739" y="connsiteY2739"/>
                  </a:cxn>
                  <a:cxn ang="0">
                    <a:pos x="connsiteX2740" y="connsiteY2740"/>
                  </a:cxn>
                  <a:cxn ang="0">
                    <a:pos x="connsiteX2741" y="connsiteY2741"/>
                  </a:cxn>
                  <a:cxn ang="0">
                    <a:pos x="connsiteX2742" y="connsiteY2742"/>
                  </a:cxn>
                  <a:cxn ang="0">
                    <a:pos x="connsiteX2743" y="connsiteY2743"/>
                  </a:cxn>
                  <a:cxn ang="0">
                    <a:pos x="connsiteX2744" y="connsiteY2744"/>
                  </a:cxn>
                  <a:cxn ang="0">
                    <a:pos x="connsiteX2745" y="connsiteY2745"/>
                  </a:cxn>
                  <a:cxn ang="0">
                    <a:pos x="connsiteX2746" y="connsiteY2746"/>
                  </a:cxn>
                  <a:cxn ang="0">
                    <a:pos x="connsiteX2747" y="connsiteY2747"/>
                  </a:cxn>
                  <a:cxn ang="0">
                    <a:pos x="connsiteX2748" y="connsiteY2748"/>
                  </a:cxn>
                  <a:cxn ang="0">
                    <a:pos x="connsiteX2749" y="connsiteY2749"/>
                  </a:cxn>
                  <a:cxn ang="0">
                    <a:pos x="connsiteX2750" y="connsiteY2750"/>
                  </a:cxn>
                  <a:cxn ang="0">
                    <a:pos x="connsiteX2751" y="connsiteY2751"/>
                  </a:cxn>
                  <a:cxn ang="0">
                    <a:pos x="connsiteX2752" y="connsiteY2752"/>
                  </a:cxn>
                  <a:cxn ang="0">
                    <a:pos x="connsiteX2753" y="connsiteY2753"/>
                  </a:cxn>
                  <a:cxn ang="0">
                    <a:pos x="connsiteX2754" y="connsiteY2754"/>
                  </a:cxn>
                  <a:cxn ang="0">
                    <a:pos x="connsiteX2755" y="connsiteY2755"/>
                  </a:cxn>
                  <a:cxn ang="0">
                    <a:pos x="connsiteX2756" y="connsiteY2756"/>
                  </a:cxn>
                  <a:cxn ang="0">
                    <a:pos x="connsiteX2757" y="connsiteY2757"/>
                  </a:cxn>
                  <a:cxn ang="0">
                    <a:pos x="connsiteX2758" y="connsiteY2758"/>
                  </a:cxn>
                  <a:cxn ang="0">
                    <a:pos x="connsiteX2759" y="connsiteY2759"/>
                  </a:cxn>
                  <a:cxn ang="0">
                    <a:pos x="connsiteX2760" y="connsiteY2760"/>
                  </a:cxn>
                  <a:cxn ang="0">
                    <a:pos x="connsiteX2761" y="connsiteY2761"/>
                  </a:cxn>
                  <a:cxn ang="0">
                    <a:pos x="connsiteX2762" y="connsiteY2762"/>
                  </a:cxn>
                  <a:cxn ang="0">
                    <a:pos x="connsiteX2763" y="connsiteY2763"/>
                  </a:cxn>
                  <a:cxn ang="0">
                    <a:pos x="connsiteX2764" y="connsiteY2764"/>
                  </a:cxn>
                  <a:cxn ang="0">
                    <a:pos x="connsiteX2765" y="connsiteY2765"/>
                  </a:cxn>
                  <a:cxn ang="0">
                    <a:pos x="connsiteX2766" y="connsiteY2766"/>
                  </a:cxn>
                  <a:cxn ang="0">
                    <a:pos x="connsiteX2767" y="connsiteY2767"/>
                  </a:cxn>
                  <a:cxn ang="0">
                    <a:pos x="connsiteX2768" y="connsiteY2768"/>
                  </a:cxn>
                  <a:cxn ang="0">
                    <a:pos x="connsiteX2769" y="connsiteY2769"/>
                  </a:cxn>
                  <a:cxn ang="0">
                    <a:pos x="connsiteX2770" y="connsiteY2770"/>
                  </a:cxn>
                  <a:cxn ang="0">
                    <a:pos x="connsiteX2771" y="connsiteY2771"/>
                  </a:cxn>
                  <a:cxn ang="0">
                    <a:pos x="connsiteX2772" y="connsiteY2772"/>
                  </a:cxn>
                  <a:cxn ang="0">
                    <a:pos x="connsiteX2773" y="connsiteY2773"/>
                  </a:cxn>
                  <a:cxn ang="0">
                    <a:pos x="connsiteX2774" y="connsiteY2774"/>
                  </a:cxn>
                  <a:cxn ang="0">
                    <a:pos x="connsiteX2775" y="connsiteY2775"/>
                  </a:cxn>
                  <a:cxn ang="0">
                    <a:pos x="connsiteX2776" y="connsiteY2776"/>
                  </a:cxn>
                  <a:cxn ang="0">
                    <a:pos x="connsiteX2777" y="connsiteY2777"/>
                  </a:cxn>
                  <a:cxn ang="0">
                    <a:pos x="connsiteX2778" y="connsiteY2778"/>
                  </a:cxn>
                  <a:cxn ang="0">
                    <a:pos x="connsiteX2779" y="connsiteY2779"/>
                  </a:cxn>
                  <a:cxn ang="0">
                    <a:pos x="connsiteX2780" y="connsiteY2780"/>
                  </a:cxn>
                  <a:cxn ang="0">
                    <a:pos x="connsiteX2781" y="connsiteY2781"/>
                  </a:cxn>
                  <a:cxn ang="0">
                    <a:pos x="connsiteX2782" y="connsiteY2782"/>
                  </a:cxn>
                  <a:cxn ang="0">
                    <a:pos x="connsiteX2783" y="connsiteY2783"/>
                  </a:cxn>
                  <a:cxn ang="0">
                    <a:pos x="connsiteX2784" y="connsiteY2784"/>
                  </a:cxn>
                  <a:cxn ang="0">
                    <a:pos x="connsiteX2785" y="connsiteY2785"/>
                  </a:cxn>
                  <a:cxn ang="0">
                    <a:pos x="connsiteX2786" y="connsiteY2786"/>
                  </a:cxn>
                  <a:cxn ang="0">
                    <a:pos x="connsiteX2787" y="connsiteY2787"/>
                  </a:cxn>
                  <a:cxn ang="0">
                    <a:pos x="connsiteX2788" y="connsiteY2788"/>
                  </a:cxn>
                  <a:cxn ang="0">
                    <a:pos x="connsiteX2789" y="connsiteY2789"/>
                  </a:cxn>
                  <a:cxn ang="0">
                    <a:pos x="connsiteX2790" y="connsiteY2790"/>
                  </a:cxn>
                  <a:cxn ang="0">
                    <a:pos x="connsiteX2791" y="connsiteY2791"/>
                  </a:cxn>
                  <a:cxn ang="0">
                    <a:pos x="connsiteX2792" y="connsiteY2792"/>
                  </a:cxn>
                  <a:cxn ang="0">
                    <a:pos x="connsiteX2793" y="connsiteY2793"/>
                  </a:cxn>
                  <a:cxn ang="0">
                    <a:pos x="connsiteX2794" y="connsiteY2794"/>
                  </a:cxn>
                  <a:cxn ang="0">
                    <a:pos x="connsiteX2795" y="connsiteY2795"/>
                  </a:cxn>
                  <a:cxn ang="0">
                    <a:pos x="connsiteX2796" y="connsiteY2796"/>
                  </a:cxn>
                  <a:cxn ang="0">
                    <a:pos x="connsiteX2797" y="connsiteY2797"/>
                  </a:cxn>
                  <a:cxn ang="0">
                    <a:pos x="connsiteX2798" y="connsiteY2798"/>
                  </a:cxn>
                  <a:cxn ang="0">
                    <a:pos x="connsiteX2799" y="connsiteY2799"/>
                  </a:cxn>
                  <a:cxn ang="0">
                    <a:pos x="connsiteX2800" y="connsiteY2800"/>
                  </a:cxn>
                  <a:cxn ang="0">
                    <a:pos x="connsiteX2801" y="connsiteY2801"/>
                  </a:cxn>
                  <a:cxn ang="0">
                    <a:pos x="connsiteX2802" y="connsiteY2802"/>
                  </a:cxn>
                  <a:cxn ang="0">
                    <a:pos x="connsiteX2803" y="connsiteY2803"/>
                  </a:cxn>
                  <a:cxn ang="0">
                    <a:pos x="connsiteX2804" y="connsiteY2804"/>
                  </a:cxn>
                  <a:cxn ang="0">
                    <a:pos x="connsiteX2805" y="connsiteY2805"/>
                  </a:cxn>
                  <a:cxn ang="0">
                    <a:pos x="connsiteX2806" y="connsiteY2806"/>
                  </a:cxn>
                  <a:cxn ang="0">
                    <a:pos x="connsiteX2807" y="connsiteY2807"/>
                  </a:cxn>
                  <a:cxn ang="0">
                    <a:pos x="connsiteX2808" y="connsiteY2808"/>
                  </a:cxn>
                  <a:cxn ang="0">
                    <a:pos x="connsiteX2809" y="connsiteY2809"/>
                  </a:cxn>
                  <a:cxn ang="0">
                    <a:pos x="connsiteX2810" y="connsiteY2810"/>
                  </a:cxn>
                  <a:cxn ang="0">
                    <a:pos x="connsiteX2811" y="connsiteY2811"/>
                  </a:cxn>
                  <a:cxn ang="0">
                    <a:pos x="connsiteX2812" y="connsiteY2812"/>
                  </a:cxn>
                  <a:cxn ang="0">
                    <a:pos x="connsiteX2813" y="connsiteY2813"/>
                  </a:cxn>
                  <a:cxn ang="0">
                    <a:pos x="connsiteX2814" y="connsiteY2814"/>
                  </a:cxn>
                  <a:cxn ang="0">
                    <a:pos x="connsiteX2815" y="connsiteY2815"/>
                  </a:cxn>
                  <a:cxn ang="0">
                    <a:pos x="connsiteX2816" y="connsiteY2816"/>
                  </a:cxn>
                  <a:cxn ang="0">
                    <a:pos x="connsiteX2817" y="connsiteY2817"/>
                  </a:cxn>
                  <a:cxn ang="0">
                    <a:pos x="connsiteX2818" y="connsiteY2818"/>
                  </a:cxn>
                  <a:cxn ang="0">
                    <a:pos x="connsiteX2819" y="connsiteY2819"/>
                  </a:cxn>
                  <a:cxn ang="0">
                    <a:pos x="connsiteX2820" y="connsiteY2820"/>
                  </a:cxn>
                  <a:cxn ang="0">
                    <a:pos x="connsiteX2821" y="connsiteY2821"/>
                  </a:cxn>
                  <a:cxn ang="0">
                    <a:pos x="connsiteX2822" y="connsiteY2822"/>
                  </a:cxn>
                  <a:cxn ang="0">
                    <a:pos x="connsiteX2823" y="connsiteY2823"/>
                  </a:cxn>
                  <a:cxn ang="0">
                    <a:pos x="connsiteX2824" y="connsiteY2824"/>
                  </a:cxn>
                  <a:cxn ang="0">
                    <a:pos x="connsiteX2825" y="connsiteY2825"/>
                  </a:cxn>
                  <a:cxn ang="0">
                    <a:pos x="connsiteX2826" y="connsiteY2826"/>
                  </a:cxn>
                  <a:cxn ang="0">
                    <a:pos x="connsiteX2827" y="connsiteY2827"/>
                  </a:cxn>
                  <a:cxn ang="0">
                    <a:pos x="connsiteX2828" y="connsiteY2828"/>
                  </a:cxn>
                  <a:cxn ang="0">
                    <a:pos x="connsiteX2829" y="connsiteY2829"/>
                  </a:cxn>
                  <a:cxn ang="0">
                    <a:pos x="connsiteX2830" y="connsiteY2830"/>
                  </a:cxn>
                  <a:cxn ang="0">
                    <a:pos x="connsiteX2831" y="connsiteY2831"/>
                  </a:cxn>
                  <a:cxn ang="0">
                    <a:pos x="connsiteX2832" y="connsiteY2832"/>
                  </a:cxn>
                  <a:cxn ang="0">
                    <a:pos x="connsiteX2833" y="connsiteY2833"/>
                  </a:cxn>
                  <a:cxn ang="0">
                    <a:pos x="connsiteX2834" y="connsiteY2834"/>
                  </a:cxn>
                  <a:cxn ang="0">
                    <a:pos x="connsiteX2835" y="connsiteY2835"/>
                  </a:cxn>
                  <a:cxn ang="0">
                    <a:pos x="connsiteX2836" y="connsiteY2836"/>
                  </a:cxn>
                  <a:cxn ang="0">
                    <a:pos x="connsiteX2837" y="connsiteY2837"/>
                  </a:cxn>
                  <a:cxn ang="0">
                    <a:pos x="connsiteX2838" y="connsiteY2838"/>
                  </a:cxn>
                  <a:cxn ang="0">
                    <a:pos x="connsiteX2839" y="connsiteY2839"/>
                  </a:cxn>
                  <a:cxn ang="0">
                    <a:pos x="connsiteX2840" y="connsiteY2840"/>
                  </a:cxn>
                  <a:cxn ang="0">
                    <a:pos x="connsiteX2841" y="connsiteY2841"/>
                  </a:cxn>
                  <a:cxn ang="0">
                    <a:pos x="connsiteX2842" y="connsiteY2842"/>
                  </a:cxn>
                  <a:cxn ang="0">
                    <a:pos x="connsiteX2843" y="connsiteY2843"/>
                  </a:cxn>
                  <a:cxn ang="0">
                    <a:pos x="connsiteX2844" y="connsiteY2844"/>
                  </a:cxn>
                  <a:cxn ang="0">
                    <a:pos x="connsiteX2845" y="connsiteY2845"/>
                  </a:cxn>
                  <a:cxn ang="0">
                    <a:pos x="connsiteX2846" y="connsiteY2846"/>
                  </a:cxn>
                  <a:cxn ang="0">
                    <a:pos x="connsiteX2847" y="connsiteY2847"/>
                  </a:cxn>
                  <a:cxn ang="0">
                    <a:pos x="connsiteX2848" y="connsiteY2848"/>
                  </a:cxn>
                  <a:cxn ang="0">
                    <a:pos x="connsiteX2849" y="connsiteY2849"/>
                  </a:cxn>
                  <a:cxn ang="0">
                    <a:pos x="connsiteX2850" y="connsiteY2850"/>
                  </a:cxn>
                  <a:cxn ang="0">
                    <a:pos x="connsiteX2851" y="connsiteY2851"/>
                  </a:cxn>
                  <a:cxn ang="0">
                    <a:pos x="connsiteX2852" y="connsiteY2852"/>
                  </a:cxn>
                  <a:cxn ang="0">
                    <a:pos x="connsiteX2853" y="connsiteY2853"/>
                  </a:cxn>
                  <a:cxn ang="0">
                    <a:pos x="connsiteX2854" y="connsiteY2854"/>
                  </a:cxn>
                  <a:cxn ang="0">
                    <a:pos x="connsiteX2855" y="connsiteY2855"/>
                  </a:cxn>
                  <a:cxn ang="0">
                    <a:pos x="connsiteX2856" y="connsiteY2856"/>
                  </a:cxn>
                  <a:cxn ang="0">
                    <a:pos x="connsiteX2857" y="connsiteY2857"/>
                  </a:cxn>
                  <a:cxn ang="0">
                    <a:pos x="connsiteX2858" y="connsiteY2858"/>
                  </a:cxn>
                  <a:cxn ang="0">
                    <a:pos x="connsiteX2859" y="connsiteY2859"/>
                  </a:cxn>
                  <a:cxn ang="0">
                    <a:pos x="connsiteX2860" y="connsiteY2860"/>
                  </a:cxn>
                  <a:cxn ang="0">
                    <a:pos x="connsiteX2861" y="connsiteY2861"/>
                  </a:cxn>
                  <a:cxn ang="0">
                    <a:pos x="connsiteX2862" y="connsiteY2862"/>
                  </a:cxn>
                  <a:cxn ang="0">
                    <a:pos x="connsiteX2863" y="connsiteY2863"/>
                  </a:cxn>
                  <a:cxn ang="0">
                    <a:pos x="connsiteX2864" y="connsiteY2864"/>
                  </a:cxn>
                  <a:cxn ang="0">
                    <a:pos x="connsiteX2865" y="connsiteY2865"/>
                  </a:cxn>
                  <a:cxn ang="0">
                    <a:pos x="connsiteX2866" y="connsiteY2866"/>
                  </a:cxn>
                  <a:cxn ang="0">
                    <a:pos x="connsiteX2867" y="connsiteY2867"/>
                  </a:cxn>
                  <a:cxn ang="0">
                    <a:pos x="connsiteX2868" y="connsiteY2868"/>
                  </a:cxn>
                  <a:cxn ang="0">
                    <a:pos x="connsiteX2869" y="connsiteY2869"/>
                  </a:cxn>
                  <a:cxn ang="0">
                    <a:pos x="connsiteX2870" y="connsiteY2870"/>
                  </a:cxn>
                  <a:cxn ang="0">
                    <a:pos x="connsiteX2871" y="connsiteY2871"/>
                  </a:cxn>
                  <a:cxn ang="0">
                    <a:pos x="connsiteX2872" y="connsiteY2872"/>
                  </a:cxn>
                  <a:cxn ang="0">
                    <a:pos x="connsiteX2873" y="connsiteY2873"/>
                  </a:cxn>
                  <a:cxn ang="0">
                    <a:pos x="connsiteX2874" y="connsiteY2874"/>
                  </a:cxn>
                  <a:cxn ang="0">
                    <a:pos x="connsiteX2875" y="connsiteY2875"/>
                  </a:cxn>
                  <a:cxn ang="0">
                    <a:pos x="connsiteX2876" y="connsiteY2876"/>
                  </a:cxn>
                  <a:cxn ang="0">
                    <a:pos x="connsiteX2877" y="connsiteY2877"/>
                  </a:cxn>
                  <a:cxn ang="0">
                    <a:pos x="connsiteX2878" y="connsiteY2878"/>
                  </a:cxn>
                  <a:cxn ang="0">
                    <a:pos x="connsiteX2879" y="connsiteY2879"/>
                  </a:cxn>
                  <a:cxn ang="0">
                    <a:pos x="connsiteX2880" y="connsiteY2880"/>
                  </a:cxn>
                  <a:cxn ang="0">
                    <a:pos x="connsiteX2881" y="connsiteY2881"/>
                  </a:cxn>
                  <a:cxn ang="0">
                    <a:pos x="connsiteX2882" y="connsiteY2882"/>
                  </a:cxn>
                  <a:cxn ang="0">
                    <a:pos x="connsiteX2883" y="connsiteY2883"/>
                  </a:cxn>
                  <a:cxn ang="0">
                    <a:pos x="connsiteX2884" y="connsiteY2884"/>
                  </a:cxn>
                  <a:cxn ang="0">
                    <a:pos x="connsiteX2885" y="connsiteY2885"/>
                  </a:cxn>
                  <a:cxn ang="0">
                    <a:pos x="connsiteX2886" y="connsiteY2886"/>
                  </a:cxn>
                  <a:cxn ang="0">
                    <a:pos x="connsiteX2887" y="connsiteY2887"/>
                  </a:cxn>
                  <a:cxn ang="0">
                    <a:pos x="connsiteX2888" y="connsiteY2888"/>
                  </a:cxn>
                  <a:cxn ang="0">
                    <a:pos x="connsiteX2889" y="connsiteY2889"/>
                  </a:cxn>
                  <a:cxn ang="0">
                    <a:pos x="connsiteX2890" y="connsiteY2890"/>
                  </a:cxn>
                  <a:cxn ang="0">
                    <a:pos x="connsiteX2891" y="connsiteY2891"/>
                  </a:cxn>
                  <a:cxn ang="0">
                    <a:pos x="connsiteX2892" y="connsiteY2892"/>
                  </a:cxn>
                  <a:cxn ang="0">
                    <a:pos x="connsiteX2893" y="connsiteY2893"/>
                  </a:cxn>
                  <a:cxn ang="0">
                    <a:pos x="connsiteX2894" y="connsiteY2894"/>
                  </a:cxn>
                  <a:cxn ang="0">
                    <a:pos x="connsiteX2895" y="connsiteY2895"/>
                  </a:cxn>
                  <a:cxn ang="0">
                    <a:pos x="connsiteX2896" y="connsiteY2896"/>
                  </a:cxn>
                  <a:cxn ang="0">
                    <a:pos x="connsiteX2897" y="connsiteY2897"/>
                  </a:cxn>
                  <a:cxn ang="0">
                    <a:pos x="connsiteX2898" y="connsiteY2898"/>
                  </a:cxn>
                  <a:cxn ang="0">
                    <a:pos x="connsiteX2899" y="connsiteY2899"/>
                  </a:cxn>
                  <a:cxn ang="0">
                    <a:pos x="connsiteX2900" y="connsiteY2900"/>
                  </a:cxn>
                  <a:cxn ang="0">
                    <a:pos x="connsiteX2901" y="connsiteY2901"/>
                  </a:cxn>
                  <a:cxn ang="0">
                    <a:pos x="connsiteX2902" y="connsiteY2902"/>
                  </a:cxn>
                  <a:cxn ang="0">
                    <a:pos x="connsiteX2903" y="connsiteY2903"/>
                  </a:cxn>
                  <a:cxn ang="0">
                    <a:pos x="connsiteX2904" y="connsiteY2904"/>
                  </a:cxn>
                  <a:cxn ang="0">
                    <a:pos x="connsiteX2905" y="connsiteY2905"/>
                  </a:cxn>
                  <a:cxn ang="0">
                    <a:pos x="connsiteX2906" y="connsiteY2906"/>
                  </a:cxn>
                  <a:cxn ang="0">
                    <a:pos x="connsiteX2907" y="connsiteY2907"/>
                  </a:cxn>
                  <a:cxn ang="0">
                    <a:pos x="connsiteX2908" y="connsiteY2908"/>
                  </a:cxn>
                  <a:cxn ang="0">
                    <a:pos x="connsiteX2909" y="connsiteY2909"/>
                  </a:cxn>
                  <a:cxn ang="0">
                    <a:pos x="connsiteX2910" y="connsiteY2910"/>
                  </a:cxn>
                  <a:cxn ang="0">
                    <a:pos x="connsiteX2911" y="connsiteY2911"/>
                  </a:cxn>
                  <a:cxn ang="0">
                    <a:pos x="connsiteX2912" y="connsiteY2912"/>
                  </a:cxn>
                  <a:cxn ang="0">
                    <a:pos x="connsiteX2913" y="connsiteY2913"/>
                  </a:cxn>
                  <a:cxn ang="0">
                    <a:pos x="connsiteX2914" y="connsiteY2914"/>
                  </a:cxn>
                  <a:cxn ang="0">
                    <a:pos x="connsiteX2915" y="connsiteY2915"/>
                  </a:cxn>
                  <a:cxn ang="0">
                    <a:pos x="connsiteX2916" y="connsiteY2916"/>
                  </a:cxn>
                  <a:cxn ang="0">
                    <a:pos x="connsiteX2917" y="connsiteY2917"/>
                  </a:cxn>
                  <a:cxn ang="0">
                    <a:pos x="connsiteX2918" y="connsiteY2918"/>
                  </a:cxn>
                  <a:cxn ang="0">
                    <a:pos x="connsiteX2919" y="connsiteY2919"/>
                  </a:cxn>
                  <a:cxn ang="0">
                    <a:pos x="connsiteX2920" y="connsiteY2920"/>
                  </a:cxn>
                  <a:cxn ang="0">
                    <a:pos x="connsiteX2921" y="connsiteY2921"/>
                  </a:cxn>
                  <a:cxn ang="0">
                    <a:pos x="connsiteX2922" y="connsiteY2922"/>
                  </a:cxn>
                  <a:cxn ang="0">
                    <a:pos x="connsiteX2923" y="connsiteY2923"/>
                  </a:cxn>
                  <a:cxn ang="0">
                    <a:pos x="connsiteX2924" y="connsiteY2924"/>
                  </a:cxn>
                  <a:cxn ang="0">
                    <a:pos x="connsiteX2925" y="connsiteY2925"/>
                  </a:cxn>
                  <a:cxn ang="0">
                    <a:pos x="connsiteX2926" y="connsiteY2926"/>
                  </a:cxn>
                  <a:cxn ang="0">
                    <a:pos x="connsiteX2927" y="connsiteY2927"/>
                  </a:cxn>
                  <a:cxn ang="0">
                    <a:pos x="connsiteX2928" y="connsiteY2928"/>
                  </a:cxn>
                  <a:cxn ang="0">
                    <a:pos x="connsiteX2929" y="connsiteY2929"/>
                  </a:cxn>
                  <a:cxn ang="0">
                    <a:pos x="connsiteX2930" y="connsiteY2930"/>
                  </a:cxn>
                  <a:cxn ang="0">
                    <a:pos x="connsiteX2931" y="connsiteY2931"/>
                  </a:cxn>
                  <a:cxn ang="0">
                    <a:pos x="connsiteX2932" y="connsiteY2932"/>
                  </a:cxn>
                  <a:cxn ang="0">
                    <a:pos x="connsiteX2933" y="connsiteY2933"/>
                  </a:cxn>
                  <a:cxn ang="0">
                    <a:pos x="connsiteX2934" y="connsiteY2934"/>
                  </a:cxn>
                  <a:cxn ang="0">
                    <a:pos x="connsiteX2935" y="connsiteY2935"/>
                  </a:cxn>
                  <a:cxn ang="0">
                    <a:pos x="connsiteX2936" y="connsiteY2936"/>
                  </a:cxn>
                  <a:cxn ang="0">
                    <a:pos x="connsiteX2937" y="connsiteY2937"/>
                  </a:cxn>
                  <a:cxn ang="0">
                    <a:pos x="connsiteX2938" y="connsiteY2938"/>
                  </a:cxn>
                  <a:cxn ang="0">
                    <a:pos x="connsiteX2939" y="connsiteY2939"/>
                  </a:cxn>
                  <a:cxn ang="0">
                    <a:pos x="connsiteX2940" y="connsiteY2940"/>
                  </a:cxn>
                  <a:cxn ang="0">
                    <a:pos x="connsiteX2941" y="connsiteY2941"/>
                  </a:cxn>
                  <a:cxn ang="0">
                    <a:pos x="connsiteX2942" y="connsiteY2942"/>
                  </a:cxn>
                  <a:cxn ang="0">
                    <a:pos x="connsiteX2943" y="connsiteY2943"/>
                  </a:cxn>
                  <a:cxn ang="0">
                    <a:pos x="connsiteX2944" y="connsiteY2944"/>
                  </a:cxn>
                  <a:cxn ang="0">
                    <a:pos x="connsiteX2945" y="connsiteY2945"/>
                  </a:cxn>
                  <a:cxn ang="0">
                    <a:pos x="connsiteX2946" y="connsiteY2946"/>
                  </a:cxn>
                  <a:cxn ang="0">
                    <a:pos x="connsiteX2947" y="connsiteY2947"/>
                  </a:cxn>
                  <a:cxn ang="0">
                    <a:pos x="connsiteX2948" y="connsiteY2948"/>
                  </a:cxn>
                  <a:cxn ang="0">
                    <a:pos x="connsiteX2949" y="connsiteY2949"/>
                  </a:cxn>
                  <a:cxn ang="0">
                    <a:pos x="connsiteX2950" y="connsiteY2950"/>
                  </a:cxn>
                  <a:cxn ang="0">
                    <a:pos x="connsiteX2951" y="connsiteY2951"/>
                  </a:cxn>
                  <a:cxn ang="0">
                    <a:pos x="connsiteX2952" y="connsiteY2952"/>
                  </a:cxn>
                  <a:cxn ang="0">
                    <a:pos x="connsiteX2953" y="connsiteY2953"/>
                  </a:cxn>
                  <a:cxn ang="0">
                    <a:pos x="connsiteX2954" y="connsiteY2954"/>
                  </a:cxn>
                  <a:cxn ang="0">
                    <a:pos x="connsiteX2955" y="connsiteY2955"/>
                  </a:cxn>
                  <a:cxn ang="0">
                    <a:pos x="connsiteX2956" y="connsiteY2956"/>
                  </a:cxn>
                  <a:cxn ang="0">
                    <a:pos x="connsiteX2957" y="connsiteY2957"/>
                  </a:cxn>
                  <a:cxn ang="0">
                    <a:pos x="connsiteX2958" y="connsiteY2958"/>
                  </a:cxn>
                  <a:cxn ang="0">
                    <a:pos x="connsiteX2959" y="connsiteY2959"/>
                  </a:cxn>
                  <a:cxn ang="0">
                    <a:pos x="connsiteX2960" y="connsiteY2960"/>
                  </a:cxn>
                  <a:cxn ang="0">
                    <a:pos x="connsiteX2961" y="connsiteY2961"/>
                  </a:cxn>
                  <a:cxn ang="0">
                    <a:pos x="connsiteX2962" y="connsiteY2962"/>
                  </a:cxn>
                  <a:cxn ang="0">
                    <a:pos x="connsiteX2963" y="connsiteY2963"/>
                  </a:cxn>
                  <a:cxn ang="0">
                    <a:pos x="connsiteX2964" y="connsiteY2964"/>
                  </a:cxn>
                  <a:cxn ang="0">
                    <a:pos x="connsiteX2965" y="connsiteY2965"/>
                  </a:cxn>
                  <a:cxn ang="0">
                    <a:pos x="connsiteX2966" y="connsiteY2966"/>
                  </a:cxn>
                  <a:cxn ang="0">
                    <a:pos x="connsiteX2967" y="connsiteY2967"/>
                  </a:cxn>
                  <a:cxn ang="0">
                    <a:pos x="connsiteX2968" y="connsiteY2968"/>
                  </a:cxn>
                  <a:cxn ang="0">
                    <a:pos x="connsiteX2969" y="connsiteY2969"/>
                  </a:cxn>
                  <a:cxn ang="0">
                    <a:pos x="connsiteX2970" y="connsiteY2970"/>
                  </a:cxn>
                  <a:cxn ang="0">
                    <a:pos x="connsiteX2971" y="connsiteY2971"/>
                  </a:cxn>
                  <a:cxn ang="0">
                    <a:pos x="connsiteX2972" y="connsiteY2972"/>
                  </a:cxn>
                  <a:cxn ang="0">
                    <a:pos x="connsiteX2973" y="connsiteY2973"/>
                  </a:cxn>
                  <a:cxn ang="0">
                    <a:pos x="connsiteX2974" y="connsiteY2974"/>
                  </a:cxn>
                  <a:cxn ang="0">
                    <a:pos x="connsiteX2975" y="connsiteY2975"/>
                  </a:cxn>
                  <a:cxn ang="0">
                    <a:pos x="connsiteX2976" y="connsiteY2976"/>
                  </a:cxn>
                  <a:cxn ang="0">
                    <a:pos x="connsiteX2977" y="connsiteY2977"/>
                  </a:cxn>
                  <a:cxn ang="0">
                    <a:pos x="connsiteX2978" y="connsiteY2978"/>
                  </a:cxn>
                  <a:cxn ang="0">
                    <a:pos x="connsiteX2979" y="connsiteY2979"/>
                  </a:cxn>
                  <a:cxn ang="0">
                    <a:pos x="connsiteX2980" y="connsiteY2980"/>
                  </a:cxn>
                  <a:cxn ang="0">
                    <a:pos x="connsiteX2981" y="connsiteY2981"/>
                  </a:cxn>
                  <a:cxn ang="0">
                    <a:pos x="connsiteX2982" y="connsiteY2982"/>
                  </a:cxn>
                  <a:cxn ang="0">
                    <a:pos x="connsiteX2983" y="connsiteY2983"/>
                  </a:cxn>
                  <a:cxn ang="0">
                    <a:pos x="connsiteX2984" y="connsiteY2984"/>
                  </a:cxn>
                  <a:cxn ang="0">
                    <a:pos x="connsiteX2985" y="connsiteY2985"/>
                  </a:cxn>
                  <a:cxn ang="0">
                    <a:pos x="connsiteX2986" y="connsiteY2986"/>
                  </a:cxn>
                  <a:cxn ang="0">
                    <a:pos x="connsiteX2987" y="connsiteY2987"/>
                  </a:cxn>
                  <a:cxn ang="0">
                    <a:pos x="connsiteX2988" y="connsiteY2988"/>
                  </a:cxn>
                  <a:cxn ang="0">
                    <a:pos x="connsiteX2989" y="connsiteY2989"/>
                  </a:cxn>
                  <a:cxn ang="0">
                    <a:pos x="connsiteX2990" y="connsiteY2990"/>
                  </a:cxn>
                  <a:cxn ang="0">
                    <a:pos x="connsiteX2991" y="connsiteY2991"/>
                  </a:cxn>
                  <a:cxn ang="0">
                    <a:pos x="connsiteX2992" y="connsiteY2992"/>
                  </a:cxn>
                  <a:cxn ang="0">
                    <a:pos x="connsiteX2993" y="connsiteY2993"/>
                  </a:cxn>
                  <a:cxn ang="0">
                    <a:pos x="connsiteX2994" y="connsiteY2994"/>
                  </a:cxn>
                  <a:cxn ang="0">
                    <a:pos x="connsiteX2995" y="connsiteY2995"/>
                  </a:cxn>
                  <a:cxn ang="0">
                    <a:pos x="connsiteX2996" y="connsiteY2996"/>
                  </a:cxn>
                  <a:cxn ang="0">
                    <a:pos x="connsiteX2997" y="connsiteY2997"/>
                  </a:cxn>
                  <a:cxn ang="0">
                    <a:pos x="connsiteX2998" y="connsiteY2998"/>
                  </a:cxn>
                  <a:cxn ang="0">
                    <a:pos x="connsiteX2999" y="connsiteY2999"/>
                  </a:cxn>
                  <a:cxn ang="0">
                    <a:pos x="connsiteX3000" y="connsiteY3000"/>
                  </a:cxn>
                  <a:cxn ang="0">
                    <a:pos x="connsiteX3001" y="connsiteY3001"/>
                  </a:cxn>
                  <a:cxn ang="0">
                    <a:pos x="connsiteX3002" y="connsiteY3002"/>
                  </a:cxn>
                  <a:cxn ang="0">
                    <a:pos x="connsiteX3003" y="connsiteY3003"/>
                  </a:cxn>
                  <a:cxn ang="0">
                    <a:pos x="connsiteX3004" y="connsiteY3004"/>
                  </a:cxn>
                  <a:cxn ang="0">
                    <a:pos x="connsiteX3005" y="connsiteY3005"/>
                  </a:cxn>
                  <a:cxn ang="0">
                    <a:pos x="connsiteX3006" y="connsiteY3006"/>
                  </a:cxn>
                  <a:cxn ang="0">
                    <a:pos x="connsiteX3007" y="connsiteY3007"/>
                  </a:cxn>
                  <a:cxn ang="0">
                    <a:pos x="connsiteX3008" y="connsiteY3008"/>
                  </a:cxn>
                  <a:cxn ang="0">
                    <a:pos x="connsiteX3009" y="connsiteY3009"/>
                  </a:cxn>
                  <a:cxn ang="0">
                    <a:pos x="connsiteX3010" y="connsiteY3010"/>
                  </a:cxn>
                  <a:cxn ang="0">
                    <a:pos x="connsiteX3011" y="connsiteY3011"/>
                  </a:cxn>
                  <a:cxn ang="0">
                    <a:pos x="connsiteX3012" y="connsiteY3012"/>
                  </a:cxn>
                  <a:cxn ang="0">
                    <a:pos x="connsiteX3013" y="connsiteY3013"/>
                  </a:cxn>
                  <a:cxn ang="0">
                    <a:pos x="connsiteX3014" y="connsiteY3014"/>
                  </a:cxn>
                  <a:cxn ang="0">
                    <a:pos x="connsiteX3015" y="connsiteY3015"/>
                  </a:cxn>
                  <a:cxn ang="0">
                    <a:pos x="connsiteX3016" y="connsiteY3016"/>
                  </a:cxn>
                  <a:cxn ang="0">
                    <a:pos x="connsiteX3017" y="connsiteY3017"/>
                  </a:cxn>
                  <a:cxn ang="0">
                    <a:pos x="connsiteX3018" y="connsiteY3018"/>
                  </a:cxn>
                  <a:cxn ang="0">
                    <a:pos x="connsiteX3019" y="connsiteY3019"/>
                  </a:cxn>
                  <a:cxn ang="0">
                    <a:pos x="connsiteX3020" y="connsiteY3020"/>
                  </a:cxn>
                  <a:cxn ang="0">
                    <a:pos x="connsiteX3021" y="connsiteY3021"/>
                  </a:cxn>
                  <a:cxn ang="0">
                    <a:pos x="connsiteX3022" y="connsiteY3022"/>
                  </a:cxn>
                  <a:cxn ang="0">
                    <a:pos x="connsiteX3023" y="connsiteY3023"/>
                  </a:cxn>
                  <a:cxn ang="0">
                    <a:pos x="connsiteX3024" y="connsiteY3024"/>
                  </a:cxn>
                  <a:cxn ang="0">
                    <a:pos x="connsiteX3025" y="connsiteY3025"/>
                  </a:cxn>
                  <a:cxn ang="0">
                    <a:pos x="connsiteX3026" y="connsiteY3026"/>
                  </a:cxn>
                  <a:cxn ang="0">
                    <a:pos x="connsiteX3027" y="connsiteY3027"/>
                  </a:cxn>
                  <a:cxn ang="0">
                    <a:pos x="connsiteX3028" y="connsiteY3028"/>
                  </a:cxn>
                  <a:cxn ang="0">
                    <a:pos x="connsiteX3029" y="connsiteY3029"/>
                  </a:cxn>
                  <a:cxn ang="0">
                    <a:pos x="connsiteX3030" y="connsiteY3030"/>
                  </a:cxn>
                  <a:cxn ang="0">
                    <a:pos x="connsiteX3031" y="connsiteY3031"/>
                  </a:cxn>
                  <a:cxn ang="0">
                    <a:pos x="connsiteX3032" y="connsiteY3032"/>
                  </a:cxn>
                  <a:cxn ang="0">
                    <a:pos x="connsiteX3033" y="connsiteY3033"/>
                  </a:cxn>
                  <a:cxn ang="0">
                    <a:pos x="connsiteX3034" y="connsiteY3034"/>
                  </a:cxn>
                  <a:cxn ang="0">
                    <a:pos x="connsiteX3035" y="connsiteY3035"/>
                  </a:cxn>
                  <a:cxn ang="0">
                    <a:pos x="connsiteX3036" y="connsiteY3036"/>
                  </a:cxn>
                  <a:cxn ang="0">
                    <a:pos x="connsiteX3037" y="connsiteY3037"/>
                  </a:cxn>
                  <a:cxn ang="0">
                    <a:pos x="connsiteX3038" y="connsiteY3038"/>
                  </a:cxn>
                  <a:cxn ang="0">
                    <a:pos x="connsiteX3039" y="connsiteY3039"/>
                  </a:cxn>
                  <a:cxn ang="0">
                    <a:pos x="connsiteX3040" y="connsiteY3040"/>
                  </a:cxn>
                  <a:cxn ang="0">
                    <a:pos x="connsiteX3041" y="connsiteY3041"/>
                  </a:cxn>
                  <a:cxn ang="0">
                    <a:pos x="connsiteX3042" y="connsiteY3042"/>
                  </a:cxn>
                  <a:cxn ang="0">
                    <a:pos x="connsiteX3043" y="connsiteY3043"/>
                  </a:cxn>
                  <a:cxn ang="0">
                    <a:pos x="connsiteX3044" y="connsiteY3044"/>
                  </a:cxn>
                  <a:cxn ang="0">
                    <a:pos x="connsiteX3045" y="connsiteY3045"/>
                  </a:cxn>
                  <a:cxn ang="0">
                    <a:pos x="connsiteX3046" y="connsiteY3046"/>
                  </a:cxn>
                  <a:cxn ang="0">
                    <a:pos x="connsiteX3047" y="connsiteY3047"/>
                  </a:cxn>
                  <a:cxn ang="0">
                    <a:pos x="connsiteX3048" y="connsiteY3048"/>
                  </a:cxn>
                  <a:cxn ang="0">
                    <a:pos x="connsiteX3049" y="connsiteY3049"/>
                  </a:cxn>
                  <a:cxn ang="0">
                    <a:pos x="connsiteX3050" y="connsiteY3050"/>
                  </a:cxn>
                  <a:cxn ang="0">
                    <a:pos x="connsiteX3051" y="connsiteY3051"/>
                  </a:cxn>
                  <a:cxn ang="0">
                    <a:pos x="connsiteX3052" y="connsiteY3052"/>
                  </a:cxn>
                  <a:cxn ang="0">
                    <a:pos x="connsiteX3053" y="connsiteY3053"/>
                  </a:cxn>
                  <a:cxn ang="0">
                    <a:pos x="connsiteX3054" y="connsiteY3054"/>
                  </a:cxn>
                  <a:cxn ang="0">
                    <a:pos x="connsiteX3055" y="connsiteY3055"/>
                  </a:cxn>
                  <a:cxn ang="0">
                    <a:pos x="connsiteX3056" y="connsiteY3056"/>
                  </a:cxn>
                  <a:cxn ang="0">
                    <a:pos x="connsiteX3057" y="connsiteY3057"/>
                  </a:cxn>
                  <a:cxn ang="0">
                    <a:pos x="connsiteX3058" y="connsiteY3058"/>
                  </a:cxn>
                  <a:cxn ang="0">
                    <a:pos x="connsiteX3059" y="connsiteY3059"/>
                  </a:cxn>
                  <a:cxn ang="0">
                    <a:pos x="connsiteX3060" y="connsiteY3060"/>
                  </a:cxn>
                  <a:cxn ang="0">
                    <a:pos x="connsiteX3061" y="connsiteY3061"/>
                  </a:cxn>
                  <a:cxn ang="0">
                    <a:pos x="connsiteX3062" y="connsiteY3062"/>
                  </a:cxn>
                  <a:cxn ang="0">
                    <a:pos x="connsiteX3063" y="connsiteY3063"/>
                  </a:cxn>
                  <a:cxn ang="0">
                    <a:pos x="connsiteX3064" y="connsiteY3064"/>
                  </a:cxn>
                  <a:cxn ang="0">
                    <a:pos x="connsiteX3065" y="connsiteY3065"/>
                  </a:cxn>
                  <a:cxn ang="0">
                    <a:pos x="connsiteX3066" y="connsiteY3066"/>
                  </a:cxn>
                  <a:cxn ang="0">
                    <a:pos x="connsiteX3067" y="connsiteY3067"/>
                  </a:cxn>
                  <a:cxn ang="0">
                    <a:pos x="connsiteX3068" y="connsiteY3068"/>
                  </a:cxn>
                  <a:cxn ang="0">
                    <a:pos x="connsiteX3069" y="connsiteY3069"/>
                  </a:cxn>
                  <a:cxn ang="0">
                    <a:pos x="connsiteX3070" y="connsiteY3070"/>
                  </a:cxn>
                  <a:cxn ang="0">
                    <a:pos x="connsiteX3071" y="connsiteY3071"/>
                  </a:cxn>
                  <a:cxn ang="0">
                    <a:pos x="connsiteX3072" y="connsiteY3072"/>
                  </a:cxn>
                  <a:cxn ang="0">
                    <a:pos x="connsiteX3073" y="connsiteY3073"/>
                  </a:cxn>
                  <a:cxn ang="0">
                    <a:pos x="connsiteX3074" y="connsiteY3074"/>
                  </a:cxn>
                  <a:cxn ang="0">
                    <a:pos x="connsiteX3075" y="connsiteY3075"/>
                  </a:cxn>
                  <a:cxn ang="0">
                    <a:pos x="connsiteX3076" y="connsiteY3076"/>
                  </a:cxn>
                  <a:cxn ang="0">
                    <a:pos x="connsiteX3077" y="connsiteY3077"/>
                  </a:cxn>
                  <a:cxn ang="0">
                    <a:pos x="connsiteX3078" y="connsiteY3078"/>
                  </a:cxn>
                  <a:cxn ang="0">
                    <a:pos x="connsiteX3079" y="connsiteY3079"/>
                  </a:cxn>
                  <a:cxn ang="0">
                    <a:pos x="connsiteX3080" y="connsiteY3080"/>
                  </a:cxn>
                  <a:cxn ang="0">
                    <a:pos x="connsiteX3081" y="connsiteY3081"/>
                  </a:cxn>
                  <a:cxn ang="0">
                    <a:pos x="connsiteX3082" y="connsiteY3082"/>
                  </a:cxn>
                  <a:cxn ang="0">
                    <a:pos x="connsiteX3083" y="connsiteY3083"/>
                  </a:cxn>
                  <a:cxn ang="0">
                    <a:pos x="connsiteX3084" y="connsiteY3084"/>
                  </a:cxn>
                  <a:cxn ang="0">
                    <a:pos x="connsiteX3085" y="connsiteY3085"/>
                  </a:cxn>
                  <a:cxn ang="0">
                    <a:pos x="connsiteX3086" y="connsiteY3086"/>
                  </a:cxn>
                  <a:cxn ang="0">
                    <a:pos x="connsiteX3087" y="connsiteY3087"/>
                  </a:cxn>
                  <a:cxn ang="0">
                    <a:pos x="connsiteX3088" y="connsiteY3088"/>
                  </a:cxn>
                  <a:cxn ang="0">
                    <a:pos x="connsiteX3089" y="connsiteY3089"/>
                  </a:cxn>
                  <a:cxn ang="0">
                    <a:pos x="connsiteX3090" y="connsiteY3090"/>
                  </a:cxn>
                  <a:cxn ang="0">
                    <a:pos x="connsiteX3091" y="connsiteY3091"/>
                  </a:cxn>
                  <a:cxn ang="0">
                    <a:pos x="connsiteX3092" y="connsiteY3092"/>
                  </a:cxn>
                  <a:cxn ang="0">
                    <a:pos x="connsiteX3093" y="connsiteY3093"/>
                  </a:cxn>
                  <a:cxn ang="0">
                    <a:pos x="connsiteX3094" y="connsiteY3094"/>
                  </a:cxn>
                  <a:cxn ang="0">
                    <a:pos x="connsiteX3095" y="connsiteY3095"/>
                  </a:cxn>
                  <a:cxn ang="0">
                    <a:pos x="connsiteX3096" y="connsiteY3096"/>
                  </a:cxn>
                  <a:cxn ang="0">
                    <a:pos x="connsiteX3097" y="connsiteY3097"/>
                  </a:cxn>
                  <a:cxn ang="0">
                    <a:pos x="connsiteX3098" y="connsiteY3098"/>
                  </a:cxn>
                  <a:cxn ang="0">
                    <a:pos x="connsiteX3099" y="connsiteY3099"/>
                  </a:cxn>
                  <a:cxn ang="0">
                    <a:pos x="connsiteX3100" y="connsiteY3100"/>
                  </a:cxn>
                  <a:cxn ang="0">
                    <a:pos x="connsiteX3101" y="connsiteY3101"/>
                  </a:cxn>
                  <a:cxn ang="0">
                    <a:pos x="connsiteX3102" y="connsiteY3102"/>
                  </a:cxn>
                  <a:cxn ang="0">
                    <a:pos x="connsiteX3103" y="connsiteY3103"/>
                  </a:cxn>
                  <a:cxn ang="0">
                    <a:pos x="connsiteX3104" y="connsiteY3104"/>
                  </a:cxn>
                  <a:cxn ang="0">
                    <a:pos x="connsiteX3105" y="connsiteY3105"/>
                  </a:cxn>
                  <a:cxn ang="0">
                    <a:pos x="connsiteX3106" y="connsiteY3106"/>
                  </a:cxn>
                  <a:cxn ang="0">
                    <a:pos x="connsiteX3107" y="connsiteY3107"/>
                  </a:cxn>
                  <a:cxn ang="0">
                    <a:pos x="connsiteX3108" y="connsiteY3108"/>
                  </a:cxn>
                  <a:cxn ang="0">
                    <a:pos x="connsiteX3109" y="connsiteY3109"/>
                  </a:cxn>
                  <a:cxn ang="0">
                    <a:pos x="connsiteX3110" y="connsiteY3110"/>
                  </a:cxn>
                  <a:cxn ang="0">
                    <a:pos x="connsiteX3111" y="connsiteY3111"/>
                  </a:cxn>
                  <a:cxn ang="0">
                    <a:pos x="connsiteX3112" y="connsiteY3112"/>
                  </a:cxn>
                  <a:cxn ang="0">
                    <a:pos x="connsiteX3113" y="connsiteY3113"/>
                  </a:cxn>
                  <a:cxn ang="0">
                    <a:pos x="connsiteX3114" y="connsiteY3114"/>
                  </a:cxn>
                  <a:cxn ang="0">
                    <a:pos x="connsiteX3115" y="connsiteY3115"/>
                  </a:cxn>
                  <a:cxn ang="0">
                    <a:pos x="connsiteX3116" y="connsiteY3116"/>
                  </a:cxn>
                  <a:cxn ang="0">
                    <a:pos x="connsiteX3117" y="connsiteY3117"/>
                  </a:cxn>
                  <a:cxn ang="0">
                    <a:pos x="connsiteX3118" y="connsiteY3118"/>
                  </a:cxn>
                  <a:cxn ang="0">
                    <a:pos x="connsiteX3119" y="connsiteY3119"/>
                  </a:cxn>
                  <a:cxn ang="0">
                    <a:pos x="connsiteX3120" y="connsiteY3120"/>
                  </a:cxn>
                  <a:cxn ang="0">
                    <a:pos x="connsiteX3121" y="connsiteY3121"/>
                  </a:cxn>
                  <a:cxn ang="0">
                    <a:pos x="connsiteX3122" y="connsiteY3122"/>
                  </a:cxn>
                  <a:cxn ang="0">
                    <a:pos x="connsiteX3123" y="connsiteY3123"/>
                  </a:cxn>
                  <a:cxn ang="0">
                    <a:pos x="connsiteX3124" y="connsiteY3124"/>
                  </a:cxn>
                  <a:cxn ang="0">
                    <a:pos x="connsiteX3125" y="connsiteY3125"/>
                  </a:cxn>
                  <a:cxn ang="0">
                    <a:pos x="connsiteX3126" y="connsiteY3126"/>
                  </a:cxn>
                  <a:cxn ang="0">
                    <a:pos x="connsiteX3127" y="connsiteY3127"/>
                  </a:cxn>
                  <a:cxn ang="0">
                    <a:pos x="connsiteX3128" y="connsiteY3128"/>
                  </a:cxn>
                  <a:cxn ang="0">
                    <a:pos x="connsiteX3129" y="connsiteY3129"/>
                  </a:cxn>
                  <a:cxn ang="0">
                    <a:pos x="connsiteX3130" y="connsiteY3130"/>
                  </a:cxn>
                  <a:cxn ang="0">
                    <a:pos x="connsiteX3131" y="connsiteY3131"/>
                  </a:cxn>
                  <a:cxn ang="0">
                    <a:pos x="connsiteX3132" y="connsiteY3132"/>
                  </a:cxn>
                  <a:cxn ang="0">
                    <a:pos x="connsiteX3133" y="connsiteY3133"/>
                  </a:cxn>
                  <a:cxn ang="0">
                    <a:pos x="connsiteX3134" y="connsiteY3134"/>
                  </a:cxn>
                  <a:cxn ang="0">
                    <a:pos x="connsiteX3135" y="connsiteY3135"/>
                  </a:cxn>
                  <a:cxn ang="0">
                    <a:pos x="connsiteX3136" y="connsiteY3136"/>
                  </a:cxn>
                  <a:cxn ang="0">
                    <a:pos x="connsiteX3137" y="connsiteY3137"/>
                  </a:cxn>
                  <a:cxn ang="0">
                    <a:pos x="connsiteX3138" y="connsiteY3138"/>
                  </a:cxn>
                  <a:cxn ang="0">
                    <a:pos x="connsiteX3139" y="connsiteY3139"/>
                  </a:cxn>
                  <a:cxn ang="0">
                    <a:pos x="connsiteX3140" y="connsiteY3140"/>
                  </a:cxn>
                  <a:cxn ang="0">
                    <a:pos x="connsiteX3141" y="connsiteY3141"/>
                  </a:cxn>
                  <a:cxn ang="0">
                    <a:pos x="connsiteX3142" y="connsiteY3142"/>
                  </a:cxn>
                  <a:cxn ang="0">
                    <a:pos x="connsiteX3143" y="connsiteY3143"/>
                  </a:cxn>
                  <a:cxn ang="0">
                    <a:pos x="connsiteX3144" y="connsiteY3144"/>
                  </a:cxn>
                  <a:cxn ang="0">
                    <a:pos x="connsiteX3145" y="connsiteY3145"/>
                  </a:cxn>
                  <a:cxn ang="0">
                    <a:pos x="connsiteX3146" y="connsiteY3146"/>
                  </a:cxn>
                  <a:cxn ang="0">
                    <a:pos x="connsiteX3147" y="connsiteY3147"/>
                  </a:cxn>
                  <a:cxn ang="0">
                    <a:pos x="connsiteX3148" y="connsiteY3148"/>
                  </a:cxn>
                  <a:cxn ang="0">
                    <a:pos x="connsiteX3149" y="connsiteY3149"/>
                  </a:cxn>
                  <a:cxn ang="0">
                    <a:pos x="connsiteX3150" y="connsiteY3150"/>
                  </a:cxn>
                  <a:cxn ang="0">
                    <a:pos x="connsiteX3151" y="connsiteY3151"/>
                  </a:cxn>
                  <a:cxn ang="0">
                    <a:pos x="connsiteX3152" y="connsiteY3152"/>
                  </a:cxn>
                  <a:cxn ang="0">
                    <a:pos x="connsiteX3153" y="connsiteY3153"/>
                  </a:cxn>
                  <a:cxn ang="0">
                    <a:pos x="connsiteX3154" y="connsiteY3154"/>
                  </a:cxn>
                  <a:cxn ang="0">
                    <a:pos x="connsiteX3155" y="connsiteY3155"/>
                  </a:cxn>
                  <a:cxn ang="0">
                    <a:pos x="connsiteX3156" y="connsiteY3156"/>
                  </a:cxn>
                  <a:cxn ang="0">
                    <a:pos x="connsiteX3157" y="connsiteY3157"/>
                  </a:cxn>
                  <a:cxn ang="0">
                    <a:pos x="connsiteX3158" y="connsiteY3158"/>
                  </a:cxn>
                  <a:cxn ang="0">
                    <a:pos x="connsiteX3159" y="connsiteY3159"/>
                  </a:cxn>
                  <a:cxn ang="0">
                    <a:pos x="connsiteX3160" y="connsiteY3160"/>
                  </a:cxn>
                  <a:cxn ang="0">
                    <a:pos x="connsiteX3161" y="connsiteY3161"/>
                  </a:cxn>
                  <a:cxn ang="0">
                    <a:pos x="connsiteX3162" y="connsiteY3162"/>
                  </a:cxn>
                  <a:cxn ang="0">
                    <a:pos x="connsiteX3163" y="connsiteY3163"/>
                  </a:cxn>
                  <a:cxn ang="0">
                    <a:pos x="connsiteX3164" y="connsiteY3164"/>
                  </a:cxn>
                  <a:cxn ang="0">
                    <a:pos x="connsiteX3165" y="connsiteY3165"/>
                  </a:cxn>
                  <a:cxn ang="0">
                    <a:pos x="connsiteX3166" y="connsiteY3166"/>
                  </a:cxn>
                  <a:cxn ang="0">
                    <a:pos x="connsiteX3167" y="connsiteY3167"/>
                  </a:cxn>
                  <a:cxn ang="0">
                    <a:pos x="connsiteX3168" y="connsiteY3168"/>
                  </a:cxn>
                  <a:cxn ang="0">
                    <a:pos x="connsiteX3169" y="connsiteY3169"/>
                  </a:cxn>
                  <a:cxn ang="0">
                    <a:pos x="connsiteX3170" y="connsiteY3170"/>
                  </a:cxn>
                  <a:cxn ang="0">
                    <a:pos x="connsiteX3171" y="connsiteY3171"/>
                  </a:cxn>
                  <a:cxn ang="0">
                    <a:pos x="connsiteX3172" y="connsiteY3172"/>
                  </a:cxn>
                  <a:cxn ang="0">
                    <a:pos x="connsiteX3173" y="connsiteY3173"/>
                  </a:cxn>
                  <a:cxn ang="0">
                    <a:pos x="connsiteX3174" y="connsiteY3174"/>
                  </a:cxn>
                  <a:cxn ang="0">
                    <a:pos x="connsiteX3175" y="connsiteY3175"/>
                  </a:cxn>
                  <a:cxn ang="0">
                    <a:pos x="connsiteX3176" y="connsiteY3176"/>
                  </a:cxn>
                  <a:cxn ang="0">
                    <a:pos x="connsiteX3177" y="connsiteY3177"/>
                  </a:cxn>
                  <a:cxn ang="0">
                    <a:pos x="connsiteX3178" y="connsiteY3178"/>
                  </a:cxn>
                  <a:cxn ang="0">
                    <a:pos x="connsiteX3179" y="connsiteY3179"/>
                  </a:cxn>
                  <a:cxn ang="0">
                    <a:pos x="connsiteX3180" y="connsiteY3180"/>
                  </a:cxn>
                  <a:cxn ang="0">
                    <a:pos x="connsiteX3181" y="connsiteY3181"/>
                  </a:cxn>
                  <a:cxn ang="0">
                    <a:pos x="connsiteX3182" y="connsiteY3182"/>
                  </a:cxn>
                  <a:cxn ang="0">
                    <a:pos x="connsiteX3183" y="connsiteY3183"/>
                  </a:cxn>
                  <a:cxn ang="0">
                    <a:pos x="connsiteX3184" y="connsiteY3184"/>
                  </a:cxn>
                  <a:cxn ang="0">
                    <a:pos x="connsiteX3185" y="connsiteY3185"/>
                  </a:cxn>
                  <a:cxn ang="0">
                    <a:pos x="connsiteX3186" y="connsiteY3186"/>
                  </a:cxn>
                  <a:cxn ang="0">
                    <a:pos x="connsiteX3187" y="connsiteY3187"/>
                  </a:cxn>
                  <a:cxn ang="0">
                    <a:pos x="connsiteX3188" y="connsiteY3188"/>
                  </a:cxn>
                  <a:cxn ang="0">
                    <a:pos x="connsiteX3189" y="connsiteY3189"/>
                  </a:cxn>
                  <a:cxn ang="0">
                    <a:pos x="connsiteX3190" y="connsiteY3190"/>
                  </a:cxn>
                  <a:cxn ang="0">
                    <a:pos x="connsiteX3191" y="connsiteY3191"/>
                  </a:cxn>
                  <a:cxn ang="0">
                    <a:pos x="connsiteX3192" y="connsiteY3192"/>
                  </a:cxn>
                  <a:cxn ang="0">
                    <a:pos x="connsiteX3193" y="connsiteY3193"/>
                  </a:cxn>
                  <a:cxn ang="0">
                    <a:pos x="connsiteX3194" y="connsiteY3194"/>
                  </a:cxn>
                  <a:cxn ang="0">
                    <a:pos x="connsiteX3195" y="connsiteY3195"/>
                  </a:cxn>
                  <a:cxn ang="0">
                    <a:pos x="connsiteX3196" y="connsiteY3196"/>
                  </a:cxn>
                  <a:cxn ang="0">
                    <a:pos x="connsiteX3197" y="connsiteY3197"/>
                  </a:cxn>
                  <a:cxn ang="0">
                    <a:pos x="connsiteX3198" y="connsiteY3198"/>
                  </a:cxn>
                  <a:cxn ang="0">
                    <a:pos x="connsiteX3199" y="connsiteY3199"/>
                  </a:cxn>
                  <a:cxn ang="0">
                    <a:pos x="connsiteX3200" y="connsiteY3200"/>
                  </a:cxn>
                  <a:cxn ang="0">
                    <a:pos x="connsiteX3201" y="connsiteY3201"/>
                  </a:cxn>
                  <a:cxn ang="0">
                    <a:pos x="connsiteX3202" y="connsiteY3202"/>
                  </a:cxn>
                  <a:cxn ang="0">
                    <a:pos x="connsiteX3203" y="connsiteY3203"/>
                  </a:cxn>
                  <a:cxn ang="0">
                    <a:pos x="connsiteX3204" y="connsiteY3204"/>
                  </a:cxn>
                  <a:cxn ang="0">
                    <a:pos x="connsiteX3205" y="connsiteY3205"/>
                  </a:cxn>
                  <a:cxn ang="0">
                    <a:pos x="connsiteX3206" y="connsiteY3206"/>
                  </a:cxn>
                  <a:cxn ang="0">
                    <a:pos x="connsiteX3207" y="connsiteY3207"/>
                  </a:cxn>
                  <a:cxn ang="0">
                    <a:pos x="connsiteX3208" y="connsiteY3208"/>
                  </a:cxn>
                  <a:cxn ang="0">
                    <a:pos x="connsiteX3209" y="connsiteY3209"/>
                  </a:cxn>
                  <a:cxn ang="0">
                    <a:pos x="connsiteX3210" y="connsiteY3210"/>
                  </a:cxn>
                  <a:cxn ang="0">
                    <a:pos x="connsiteX3211" y="connsiteY3211"/>
                  </a:cxn>
                  <a:cxn ang="0">
                    <a:pos x="connsiteX3212" y="connsiteY3212"/>
                  </a:cxn>
                  <a:cxn ang="0">
                    <a:pos x="connsiteX3213" y="connsiteY3213"/>
                  </a:cxn>
                  <a:cxn ang="0">
                    <a:pos x="connsiteX3214" y="connsiteY3214"/>
                  </a:cxn>
                  <a:cxn ang="0">
                    <a:pos x="connsiteX3215" y="connsiteY3215"/>
                  </a:cxn>
                  <a:cxn ang="0">
                    <a:pos x="connsiteX3216" y="connsiteY3216"/>
                  </a:cxn>
                  <a:cxn ang="0">
                    <a:pos x="connsiteX3217" y="connsiteY3217"/>
                  </a:cxn>
                  <a:cxn ang="0">
                    <a:pos x="connsiteX3218" y="connsiteY3218"/>
                  </a:cxn>
                  <a:cxn ang="0">
                    <a:pos x="connsiteX3219" y="connsiteY3219"/>
                  </a:cxn>
                  <a:cxn ang="0">
                    <a:pos x="connsiteX3220" y="connsiteY3220"/>
                  </a:cxn>
                  <a:cxn ang="0">
                    <a:pos x="connsiteX3221" y="connsiteY3221"/>
                  </a:cxn>
                  <a:cxn ang="0">
                    <a:pos x="connsiteX3222" y="connsiteY3222"/>
                  </a:cxn>
                  <a:cxn ang="0">
                    <a:pos x="connsiteX3223" y="connsiteY3223"/>
                  </a:cxn>
                  <a:cxn ang="0">
                    <a:pos x="connsiteX3224" y="connsiteY3224"/>
                  </a:cxn>
                  <a:cxn ang="0">
                    <a:pos x="connsiteX3225" y="connsiteY3225"/>
                  </a:cxn>
                  <a:cxn ang="0">
                    <a:pos x="connsiteX3226" y="connsiteY3226"/>
                  </a:cxn>
                  <a:cxn ang="0">
                    <a:pos x="connsiteX3227" y="connsiteY3227"/>
                  </a:cxn>
                  <a:cxn ang="0">
                    <a:pos x="connsiteX3228" y="connsiteY3228"/>
                  </a:cxn>
                  <a:cxn ang="0">
                    <a:pos x="connsiteX3229" y="connsiteY3229"/>
                  </a:cxn>
                  <a:cxn ang="0">
                    <a:pos x="connsiteX3230" y="connsiteY3230"/>
                  </a:cxn>
                  <a:cxn ang="0">
                    <a:pos x="connsiteX3231" y="connsiteY3231"/>
                  </a:cxn>
                  <a:cxn ang="0">
                    <a:pos x="connsiteX3232" y="connsiteY3232"/>
                  </a:cxn>
                  <a:cxn ang="0">
                    <a:pos x="connsiteX3233" y="connsiteY3233"/>
                  </a:cxn>
                  <a:cxn ang="0">
                    <a:pos x="connsiteX3234" y="connsiteY3234"/>
                  </a:cxn>
                  <a:cxn ang="0">
                    <a:pos x="connsiteX3235" y="connsiteY3235"/>
                  </a:cxn>
                  <a:cxn ang="0">
                    <a:pos x="connsiteX3236" y="connsiteY3236"/>
                  </a:cxn>
                  <a:cxn ang="0">
                    <a:pos x="connsiteX3237" y="connsiteY3237"/>
                  </a:cxn>
                  <a:cxn ang="0">
                    <a:pos x="connsiteX3238" y="connsiteY3238"/>
                  </a:cxn>
                  <a:cxn ang="0">
                    <a:pos x="connsiteX3239" y="connsiteY3239"/>
                  </a:cxn>
                  <a:cxn ang="0">
                    <a:pos x="connsiteX3240" y="connsiteY3240"/>
                  </a:cxn>
                  <a:cxn ang="0">
                    <a:pos x="connsiteX3241" y="connsiteY3241"/>
                  </a:cxn>
                  <a:cxn ang="0">
                    <a:pos x="connsiteX3242" y="connsiteY3242"/>
                  </a:cxn>
                  <a:cxn ang="0">
                    <a:pos x="connsiteX3243" y="connsiteY3243"/>
                  </a:cxn>
                  <a:cxn ang="0">
                    <a:pos x="connsiteX3244" y="connsiteY3244"/>
                  </a:cxn>
                  <a:cxn ang="0">
                    <a:pos x="connsiteX3245" y="connsiteY3245"/>
                  </a:cxn>
                  <a:cxn ang="0">
                    <a:pos x="connsiteX3246" y="connsiteY3246"/>
                  </a:cxn>
                  <a:cxn ang="0">
                    <a:pos x="connsiteX3247" y="connsiteY3247"/>
                  </a:cxn>
                  <a:cxn ang="0">
                    <a:pos x="connsiteX3248" y="connsiteY3248"/>
                  </a:cxn>
                  <a:cxn ang="0">
                    <a:pos x="connsiteX3249" y="connsiteY3249"/>
                  </a:cxn>
                  <a:cxn ang="0">
                    <a:pos x="connsiteX3250" y="connsiteY3250"/>
                  </a:cxn>
                  <a:cxn ang="0">
                    <a:pos x="connsiteX3251" y="connsiteY3251"/>
                  </a:cxn>
                  <a:cxn ang="0">
                    <a:pos x="connsiteX3252" y="connsiteY3252"/>
                  </a:cxn>
                  <a:cxn ang="0">
                    <a:pos x="connsiteX3253" y="connsiteY3253"/>
                  </a:cxn>
                  <a:cxn ang="0">
                    <a:pos x="connsiteX3254" y="connsiteY3254"/>
                  </a:cxn>
                  <a:cxn ang="0">
                    <a:pos x="connsiteX3255" y="connsiteY3255"/>
                  </a:cxn>
                  <a:cxn ang="0">
                    <a:pos x="connsiteX3256" y="connsiteY3256"/>
                  </a:cxn>
                  <a:cxn ang="0">
                    <a:pos x="connsiteX3257" y="connsiteY3257"/>
                  </a:cxn>
                  <a:cxn ang="0">
                    <a:pos x="connsiteX3258" y="connsiteY3258"/>
                  </a:cxn>
                  <a:cxn ang="0">
                    <a:pos x="connsiteX3259" y="connsiteY3259"/>
                  </a:cxn>
                  <a:cxn ang="0">
                    <a:pos x="connsiteX3260" y="connsiteY3260"/>
                  </a:cxn>
                  <a:cxn ang="0">
                    <a:pos x="connsiteX3261" y="connsiteY3261"/>
                  </a:cxn>
                  <a:cxn ang="0">
                    <a:pos x="connsiteX3262" y="connsiteY3262"/>
                  </a:cxn>
                  <a:cxn ang="0">
                    <a:pos x="connsiteX3263" y="connsiteY3263"/>
                  </a:cxn>
                  <a:cxn ang="0">
                    <a:pos x="connsiteX3264" y="connsiteY3264"/>
                  </a:cxn>
                  <a:cxn ang="0">
                    <a:pos x="connsiteX3265" y="connsiteY3265"/>
                  </a:cxn>
                  <a:cxn ang="0">
                    <a:pos x="connsiteX3266" y="connsiteY3266"/>
                  </a:cxn>
                  <a:cxn ang="0">
                    <a:pos x="connsiteX3267" y="connsiteY3267"/>
                  </a:cxn>
                  <a:cxn ang="0">
                    <a:pos x="connsiteX3268" y="connsiteY3268"/>
                  </a:cxn>
                  <a:cxn ang="0">
                    <a:pos x="connsiteX3269" y="connsiteY3269"/>
                  </a:cxn>
                  <a:cxn ang="0">
                    <a:pos x="connsiteX3270" y="connsiteY3270"/>
                  </a:cxn>
                  <a:cxn ang="0">
                    <a:pos x="connsiteX3271" y="connsiteY3271"/>
                  </a:cxn>
                  <a:cxn ang="0">
                    <a:pos x="connsiteX3272" y="connsiteY3272"/>
                  </a:cxn>
                  <a:cxn ang="0">
                    <a:pos x="connsiteX3273" y="connsiteY3273"/>
                  </a:cxn>
                  <a:cxn ang="0">
                    <a:pos x="connsiteX3274" y="connsiteY3274"/>
                  </a:cxn>
                  <a:cxn ang="0">
                    <a:pos x="connsiteX3275" y="connsiteY3275"/>
                  </a:cxn>
                  <a:cxn ang="0">
                    <a:pos x="connsiteX3276" y="connsiteY3276"/>
                  </a:cxn>
                  <a:cxn ang="0">
                    <a:pos x="connsiteX3277" y="connsiteY3277"/>
                  </a:cxn>
                  <a:cxn ang="0">
                    <a:pos x="connsiteX3278" y="connsiteY3278"/>
                  </a:cxn>
                  <a:cxn ang="0">
                    <a:pos x="connsiteX3279" y="connsiteY3279"/>
                  </a:cxn>
                  <a:cxn ang="0">
                    <a:pos x="connsiteX3280" y="connsiteY3280"/>
                  </a:cxn>
                  <a:cxn ang="0">
                    <a:pos x="connsiteX3281" y="connsiteY3281"/>
                  </a:cxn>
                  <a:cxn ang="0">
                    <a:pos x="connsiteX3282" y="connsiteY3282"/>
                  </a:cxn>
                  <a:cxn ang="0">
                    <a:pos x="connsiteX3283" y="connsiteY3283"/>
                  </a:cxn>
                  <a:cxn ang="0">
                    <a:pos x="connsiteX3284" y="connsiteY3284"/>
                  </a:cxn>
                  <a:cxn ang="0">
                    <a:pos x="connsiteX3285" y="connsiteY3285"/>
                  </a:cxn>
                  <a:cxn ang="0">
                    <a:pos x="connsiteX3286" y="connsiteY3286"/>
                  </a:cxn>
                  <a:cxn ang="0">
                    <a:pos x="connsiteX3287" y="connsiteY3287"/>
                  </a:cxn>
                  <a:cxn ang="0">
                    <a:pos x="connsiteX3288" y="connsiteY3288"/>
                  </a:cxn>
                  <a:cxn ang="0">
                    <a:pos x="connsiteX3289" y="connsiteY3289"/>
                  </a:cxn>
                  <a:cxn ang="0">
                    <a:pos x="connsiteX3290" y="connsiteY3290"/>
                  </a:cxn>
                  <a:cxn ang="0">
                    <a:pos x="connsiteX3291" y="connsiteY3291"/>
                  </a:cxn>
                  <a:cxn ang="0">
                    <a:pos x="connsiteX3292" y="connsiteY3292"/>
                  </a:cxn>
                  <a:cxn ang="0">
                    <a:pos x="connsiteX3293" y="connsiteY3293"/>
                  </a:cxn>
                  <a:cxn ang="0">
                    <a:pos x="connsiteX3294" y="connsiteY3294"/>
                  </a:cxn>
                  <a:cxn ang="0">
                    <a:pos x="connsiteX3295" y="connsiteY3295"/>
                  </a:cxn>
                  <a:cxn ang="0">
                    <a:pos x="connsiteX3296" y="connsiteY3296"/>
                  </a:cxn>
                  <a:cxn ang="0">
                    <a:pos x="connsiteX3297" y="connsiteY3297"/>
                  </a:cxn>
                  <a:cxn ang="0">
                    <a:pos x="connsiteX3298" y="connsiteY3298"/>
                  </a:cxn>
                  <a:cxn ang="0">
                    <a:pos x="connsiteX3299" y="connsiteY3299"/>
                  </a:cxn>
                  <a:cxn ang="0">
                    <a:pos x="connsiteX3300" y="connsiteY3300"/>
                  </a:cxn>
                  <a:cxn ang="0">
                    <a:pos x="connsiteX3301" y="connsiteY3301"/>
                  </a:cxn>
                  <a:cxn ang="0">
                    <a:pos x="connsiteX3302" y="connsiteY3302"/>
                  </a:cxn>
                  <a:cxn ang="0">
                    <a:pos x="connsiteX3303" y="connsiteY3303"/>
                  </a:cxn>
                  <a:cxn ang="0">
                    <a:pos x="connsiteX3304" y="connsiteY3304"/>
                  </a:cxn>
                  <a:cxn ang="0">
                    <a:pos x="connsiteX3305" y="connsiteY3305"/>
                  </a:cxn>
                  <a:cxn ang="0">
                    <a:pos x="connsiteX3306" y="connsiteY3306"/>
                  </a:cxn>
                  <a:cxn ang="0">
                    <a:pos x="connsiteX3307" y="connsiteY3307"/>
                  </a:cxn>
                  <a:cxn ang="0">
                    <a:pos x="connsiteX3308" y="connsiteY3308"/>
                  </a:cxn>
                  <a:cxn ang="0">
                    <a:pos x="connsiteX3309" y="connsiteY3309"/>
                  </a:cxn>
                  <a:cxn ang="0">
                    <a:pos x="connsiteX3310" y="connsiteY3310"/>
                  </a:cxn>
                  <a:cxn ang="0">
                    <a:pos x="connsiteX3311" y="connsiteY3311"/>
                  </a:cxn>
                  <a:cxn ang="0">
                    <a:pos x="connsiteX3312" y="connsiteY3312"/>
                  </a:cxn>
                  <a:cxn ang="0">
                    <a:pos x="connsiteX3313" y="connsiteY3313"/>
                  </a:cxn>
                  <a:cxn ang="0">
                    <a:pos x="connsiteX3314" y="connsiteY3314"/>
                  </a:cxn>
                  <a:cxn ang="0">
                    <a:pos x="connsiteX3315" y="connsiteY3315"/>
                  </a:cxn>
                  <a:cxn ang="0">
                    <a:pos x="connsiteX3316" y="connsiteY3316"/>
                  </a:cxn>
                  <a:cxn ang="0">
                    <a:pos x="connsiteX3317" y="connsiteY3317"/>
                  </a:cxn>
                  <a:cxn ang="0">
                    <a:pos x="connsiteX3318" y="connsiteY3318"/>
                  </a:cxn>
                  <a:cxn ang="0">
                    <a:pos x="connsiteX3319" y="connsiteY3319"/>
                  </a:cxn>
                  <a:cxn ang="0">
                    <a:pos x="connsiteX3320" y="connsiteY3320"/>
                  </a:cxn>
                  <a:cxn ang="0">
                    <a:pos x="connsiteX3321" y="connsiteY3321"/>
                  </a:cxn>
                  <a:cxn ang="0">
                    <a:pos x="connsiteX3322" y="connsiteY3322"/>
                  </a:cxn>
                  <a:cxn ang="0">
                    <a:pos x="connsiteX3323" y="connsiteY3323"/>
                  </a:cxn>
                  <a:cxn ang="0">
                    <a:pos x="connsiteX3324" y="connsiteY3324"/>
                  </a:cxn>
                  <a:cxn ang="0">
                    <a:pos x="connsiteX3325" y="connsiteY3325"/>
                  </a:cxn>
                  <a:cxn ang="0">
                    <a:pos x="connsiteX3326" y="connsiteY3326"/>
                  </a:cxn>
                  <a:cxn ang="0">
                    <a:pos x="connsiteX3327" y="connsiteY3327"/>
                  </a:cxn>
                  <a:cxn ang="0">
                    <a:pos x="connsiteX3328" y="connsiteY3328"/>
                  </a:cxn>
                  <a:cxn ang="0">
                    <a:pos x="connsiteX3329" y="connsiteY3329"/>
                  </a:cxn>
                  <a:cxn ang="0">
                    <a:pos x="connsiteX3330" y="connsiteY3330"/>
                  </a:cxn>
                  <a:cxn ang="0">
                    <a:pos x="connsiteX3331" y="connsiteY3331"/>
                  </a:cxn>
                  <a:cxn ang="0">
                    <a:pos x="connsiteX3332" y="connsiteY3332"/>
                  </a:cxn>
                  <a:cxn ang="0">
                    <a:pos x="connsiteX3333" y="connsiteY3333"/>
                  </a:cxn>
                  <a:cxn ang="0">
                    <a:pos x="connsiteX3334" y="connsiteY3334"/>
                  </a:cxn>
                  <a:cxn ang="0">
                    <a:pos x="connsiteX3335" y="connsiteY3335"/>
                  </a:cxn>
                  <a:cxn ang="0">
                    <a:pos x="connsiteX3336" y="connsiteY3336"/>
                  </a:cxn>
                  <a:cxn ang="0">
                    <a:pos x="connsiteX3337" y="connsiteY3337"/>
                  </a:cxn>
                  <a:cxn ang="0">
                    <a:pos x="connsiteX3338" y="connsiteY3338"/>
                  </a:cxn>
                  <a:cxn ang="0">
                    <a:pos x="connsiteX3339" y="connsiteY3339"/>
                  </a:cxn>
                  <a:cxn ang="0">
                    <a:pos x="connsiteX3340" y="connsiteY3340"/>
                  </a:cxn>
                  <a:cxn ang="0">
                    <a:pos x="connsiteX3341" y="connsiteY3341"/>
                  </a:cxn>
                  <a:cxn ang="0">
                    <a:pos x="connsiteX3342" y="connsiteY3342"/>
                  </a:cxn>
                  <a:cxn ang="0">
                    <a:pos x="connsiteX3343" y="connsiteY3343"/>
                  </a:cxn>
                  <a:cxn ang="0">
                    <a:pos x="connsiteX3344" y="connsiteY3344"/>
                  </a:cxn>
                  <a:cxn ang="0">
                    <a:pos x="connsiteX3345" y="connsiteY3345"/>
                  </a:cxn>
                  <a:cxn ang="0">
                    <a:pos x="connsiteX3346" y="connsiteY3346"/>
                  </a:cxn>
                  <a:cxn ang="0">
                    <a:pos x="connsiteX3347" y="connsiteY3347"/>
                  </a:cxn>
                  <a:cxn ang="0">
                    <a:pos x="connsiteX3348" y="connsiteY3348"/>
                  </a:cxn>
                  <a:cxn ang="0">
                    <a:pos x="connsiteX3349" y="connsiteY3349"/>
                  </a:cxn>
                  <a:cxn ang="0">
                    <a:pos x="connsiteX3350" y="connsiteY3350"/>
                  </a:cxn>
                  <a:cxn ang="0">
                    <a:pos x="connsiteX3351" y="connsiteY3351"/>
                  </a:cxn>
                  <a:cxn ang="0">
                    <a:pos x="connsiteX3352" y="connsiteY3352"/>
                  </a:cxn>
                  <a:cxn ang="0">
                    <a:pos x="connsiteX3353" y="connsiteY3353"/>
                  </a:cxn>
                  <a:cxn ang="0">
                    <a:pos x="connsiteX3354" y="connsiteY3354"/>
                  </a:cxn>
                  <a:cxn ang="0">
                    <a:pos x="connsiteX3355" y="connsiteY3355"/>
                  </a:cxn>
                  <a:cxn ang="0">
                    <a:pos x="connsiteX3356" y="connsiteY3356"/>
                  </a:cxn>
                  <a:cxn ang="0">
                    <a:pos x="connsiteX3357" y="connsiteY3357"/>
                  </a:cxn>
                  <a:cxn ang="0">
                    <a:pos x="connsiteX3358" y="connsiteY3358"/>
                  </a:cxn>
                  <a:cxn ang="0">
                    <a:pos x="connsiteX3359" y="connsiteY3359"/>
                  </a:cxn>
                  <a:cxn ang="0">
                    <a:pos x="connsiteX3360" y="connsiteY3360"/>
                  </a:cxn>
                  <a:cxn ang="0">
                    <a:pos x="connsiteX3361" y="connsiteY3361"/>
                  </a:cxn>
                  <a:cxn ang="0">
                    <a:pos x="connsiteX3362" y="connsiteY3362"/>
                  </a:cxn>
                  <a:cxn ang="0">
                    <a:pos x="connsiteX3363" y="connsiteY3363"/>
                  </a:cxn>
                  <a:cxn ang="0">
                    <a:pos x="connsiteX3364" y="connsiteY3364"/>
                  </a:cxn>
                  <a:cxn ang="0">
                    <a:pos x="connsiteX3365" y="connsiteY3365"/>
                  </a:cxn>
                  <a:cxn ang="0">
                    <a:pos x="connsiteX3366" y="connsiteY3366"/>
                  </a:cxn>
                  <a:cxn ang="0">
                    <a:pos x="connsiteX3367" y="connsiteY3367"/>
                  </a:cxn>
                  <a:cxn ang="0">
                    <a:pos x="connsiteX3368" y="connsiteY3368"/>
                  </a:cxn>
                  <a:cxn ang="0">
                    <a:pos x="connsiteX3369" y="connsiteY3369"/>
                  </a:cxn>
                  <a:cxn ang="0">
                    <a:pos x="connsiteX3370" y="connsiteY3370"/>
                  </a:cxn>
                  <a:cxn ang="0">
                    <a:pos x="connsiteX3371" y="connsiteY3371"/>
                  </a:cxn>
                  <a:cxn ang="0">
                    <a:pos x="connsiteX3372" y="connsiteY3372"/>
                  </a:cxn>
                  <a:cxn ang="0">
                    <a:pos x="connsiteX3373" y="connsiteY3373"/>
                  </a:cxn>
                  <a:cxn ang="0">
                    <a:pos x="connsiteX3374" y="connsiteY3374"/>
                  </a:cxn>
                  <a:cxn ang="0">
                    <a:pos x="connsiteX3375" y="connsiteY3375"/>
                  </a:cxn>
                  <a:cxn ang="0">
                    <a:pos x="connsiteX3376" y="connsiteY3376"/>
                  </a:cxn>
                  <a:cxn ang="0">
                    <a:pos x="connsiteX3377" y="connsiteY3377"/>
                  </a:cxn>
                  <a:cxn ang="0">
                    <a:pos x="connsiteX3378" y="connsiteY3378"/>
                  </a:cxn>
                  <a:cxn ang="0">
                    <a:pos x="connsiteX3379" y="connsiteY3379"/>
                  </a:cxn>
                  <a:cxn ang="0">
                    <a:pos x="connsiteX3380" y="connsiteY3380"/>
                  </a:cxn>
                  <a:cxn ang="0">
                    <a:pos x="connsiteX3381" y="connsiteY3381"/>
                  </a:cxn>
                  <a:cxn ang="0">
                    <a:pos x="connsiteX3382" y="connsiteY3382"/>
                  </a:cxn>
                  <a:cxn ang="0">
                    <a:pos x="connsiteX3383" y="connsiteY3383"/>
                  </a:cxn>
                  <a:cxn ang="0">
                    <a:pos x="connsiteX3384" y="connsiteY3384"/>
                  </a:cxn>
                  <a:cxn ang="0">
                    <a:pos x="connsiteX3385" y="connsiteY3385"/>
                  </a:cxn>
                  <a:cxn ang="0">
                    <a:pos x="connsiteX3386" y="connsiteY3386"/>
                  </a:cxn>
                  <a:cxn ang="0">
                    <a:pos x="connsiteX3387" y="connsiteY3387"/>
                  </a:cxn>
                  <a:cxn ang="0">
                    <a:pos x="connsiteX3388" y="connsiteY3388"/>
                  </a:cxn>
                  <a:cxn ang="0">
                    <a:pos x="connsiteX3389" y="connsiteY3389"/>
                  </a:cxn>
                  <a:cxn ang="0">
                    <a:pos x="connsiteX3390" y="connsiteY3390"/>
                  </a:cxn>
                  <a:cxn ang="0">
                    <a:pos x="connsiteX3391" y="connsiteY3391"/>
                  </a:cxn>
                  <a:cxn ang="0">
                    <a:pos x="connsiteX3392" y="connsiteY3392"/>
                  </a:cxn>
                  <a:cxn ang="0">
                    <a:pos x="connsiteX3393" y="connsiteY3393"/>
                  </a:cxn>
                  <a:cxn ang="0">
                    <a:pos x="connsiteX3394" y="connsiteY3394"/>
                  </a:cxn>
                  <a:cxn ang="0">
                    <a:pos x="connsiteX3395" y="connsiteY3395"/>
                  </a:cxn>
                  <a:cxn ang="0">
                    <a:pos x="connsiteX3396" y="connsiteY3396"/>
                  </a:cxn>
                  <a:cxn ang="0">
                    <a:pos x="connsiteX3397" y="connsiteY3397"/>
                  </a:cxn>
                  <a:cxn ang="0">
                    <a:pos x="connsiteX3398" y="connsiteY3398"/>
                  </a:cxn>
                  <a:cxn ang="0">
                    <a:pos x="connsiteX3399" y="connsiteY3399"/>
                  </a:cxn>
                  <a:cxn ang="0">
                    <a:pos x="connsiteX3400" y="connsiteY3400"/>
                  </a:cxn>
                  <a:cxn ang="0">
                    <a:pos x="connsiteX3401" y="connsiteY3401"/>
                  </a:cxn>
                  <a:cxn ang="0">
                    <a:pos x="connsiteX3402" y="connsiteY3402"/>
                  </a:cxn>
                  <a:cxn ang="0">
                    <a:pos x="connsiteX3403" y="connsiteY3403"/>
                  </a:cxn>
                  <a:cxn ang="0">
                    <a:pos x="connsiteX3404" y="connsiteY3404"/>
                  </a:cxn>
                  <a:cxn ang="0">
                    <a:pos x="connsiteX3405" y="connsiteY3405"/>
                  </a:cxn>
                  <a:cxn ang="0">
                    <a:pos x="connsiteX3406" y="connsiteY3406"/>
                  </a:cxn>
                  <a:cxn ang="0">
                    <a:pos x="connsiteX3407" y="connsiteY3407"/>
                  </a:cxn>
                  <a:cxn ang="0">
                    <a:pos x="connsiteX3408" y="connsiteY3408"/>
                  </a:cxn>
                  <a:cxn ang="0">
                    <a:pos x="connsiteX3409" y="connsiteY3409"/>
                  </a:cxn>
                  <a:cxn ang="0">
                    <a:pos x="connsiteX3410" y="connsiteY3410"/>
                  </a:cxn>
                  <a:cxn ang="0">
                    <a:pos x="connsiteX3411" y="connsiteY3411"/>
                  </a:cxn>
                  <a:cxn ang="0">
                    <a:pos x="connsiteX3412" y="connsiteY3412"/>
                  </a:cxn>
                  <a:cxn ang="0">
                    <a:pos x="connsiteX3413" y="connsiteY3413"/>
                  </a:cxn>
                  <a:cxn ang="0">
                    <a:pos x="connsiteX3414" y="connsiteY3414"/>
                  </a:cxn>
                  <a:cxn ang="0">
                    <a:pos x="connsiteX3415" y="connsiteY3415"/>
                  </a:cxn>
                  <a:cxn ang="0">
                    <a:pos x="connsiteX3416" y="connsiteY3416"/>
                  </a:cxn>
                  <a:cxn ang="0">
                    <a:pos x="connsiteX3417" y="connsiteY3417"/>
                  </a:cxn>
                  <a:cxn ang="0">
                    <a:pos x="connsiteX3418" y="connsiteY3418"/>
                  </a:cxn>
                  <a:cxn ang="0">
                    <a:pos x="connsiteX3419" y="connsiteY3419"/>
                  </a:cxn>
                  <a:cxn ang="0">
                    <a:pos x="connsiteX3420" y="connsiteY3420"/>
                  </a:cxn>
                  <a:cxn ang="0">
                    <a:pos x="connsiteX3421" y="connsiteY3421"/>
                  </a:cxn>
                  <a:cxn ang="0">
                    <a:pos x="connsiteX3422" y="connsiteY3422"/>
                  </a:cxn>
                  <a:cxn ang="0">
                    <a:pos x="connsiteX3423" y="connsiteY3423"/>
                  </a:cxn>
                  <a:cxn ang="0">
                    <a:pos x="connsiteX3424" y="connsiteY3424"/>
                  </a:cxn>
                  <a:cxn ang="0">
                    <a:pos x="connsiteX3425" y="connsiteY3425"/>
                  </a:cxn>
                  <a:cxn ang="0">
                    <a:pos x="connsiteX3426" y="connsiteY3426"/>
                  </a:cxn>
                  <a:cxn ang="0">
                    <a:pos x="connsiteX3427" y="connsiteY3427"/>
                  </a:cxn>
                  <a:cxn ang="0">
                    <a:pos x="connsiteX3428" y="connsiteY3428"/>
                  </a:cxn>
                  <a:cxn ang="0">
                    <a:pos x="connsiteX3429" y="connsiteY3429"/>
                  </a:cxn>
                  <a:cxn ang="0">
                    <a:pos x="connsiteX3430" y="connsiteY3430"/>
                  </a:cxn>
                  <a:cxn ang="0">
                    <a:pos x="connsiteX3431" y="connsiteY3431"/>
                  </a:cxn>
                  <a:cxn ang="0">
                    <a:pos x="connsiteX3432" y="connsiteY3432"/>
                  </a:cxn>
                  <a:cxn ang="0">
                    <a:pos x="connsiteX3433" y="connsiteY3433"/>
                  </a:cxn>
                  <a:cxn ang="0">
                    <a:pos x="connsiteX3434" y="connsiteY3434"/>
                  </a:cxn>
                  <a:cxn ang="0">
                    <a:pos x="connsiteX3435" y="connsiteY3435"/>
                  </a:cxn>
                  <a:cxn ang="0">
                    <a:pos x="connsiteX3436" y="connsiteY3436"/>
                  </a:cxn>
                  <a:cxn ang="0">
                    <a:pos x="connsiteX3437" y="connsiteY3437"/>
                  </a:cxn>
                  <a:cxn ang="0">
                    <a:pos x="connsiteX3438" y="connsiteY3438"/>
                  </a:cxn>
                  <a:cxn ang="0">
                    <a:pos x="connsiteX3439" y="connsiteY3439"/>
                  </a:cxn>
                  <a:cxn ang="0">
                    <a:pos x="connsiteX3440" y="connsiteY3440"/>
                  </a:cxn>
                  <a:cxn ang="0">
                    <a:pos x="connsiteX3441" y="connsiteY3441"/>
                  </a:cxn>
                  <a:cxn ang="0">
                    <a:pos x="connsiteX3442" y="connsiteY3442"/>
                  </a:cxn>
                  <a:cxn ang="0">
                    <a:pos x="connsiteX3443" y="connsiteY3443"/>
                  </a:cxn>
                  <a:cxn ang="0">
                    <a:pos x="connsiteX3444" y="connsiteY3444"/>
                  </a:cxn>
                  <a:cxn ang="0">
                    <a:pos x="connsiteX3445" y="connsiteY3445"/>
                  </a:cxn>
                  <a:cxn ang="0">
                    <a:pos x="connsiteX3446" y="connsiteY3446"/>
                  </a:cxn>
                  <a:cxn ang="0">
                    <a:pos x="connsiteX3447" y="connsiteY3447"/>
                  </a:cxn>
                  <a:cxn ang="0">
                    <a:pos x="connsiteX3448" y="connsiteY3448"/>
                  </a:cxn>
                  <a:cxn ang="0">
                    <a:pos x="connsiteX3449" y="connsiteY3449"/>
                  </a:cxn>
                  <a:cxn ang="0">
                    <a:pos x="connsiteX3450" y="connsiteY3450"/>
                  </a:cxn>
                  <a:cxn ang="0">
                    <a:pos x="connsiteX3451" y="connsiteY3451"/>
                  </a:cxn>
                  <a:cxn ang="0">
                    <a:pos x="connsiteX3452" y="connsiteY3452"/>
                  </a:cxn>
                  <a:cxn ang="0">
                    <a:pos x="connsiteX3453" y="connsiteY3453"/>
                  </a:cxn>
                  <a:cxn ang="0">
                    <a:pos x="connsiteX3454" y="connsiteY3454"/>
                  </a:cxn>
                  <a:cxn ang="0">
                    <a:pos x="connsiteX3455" y="connsiteY3455"/>
                  </a:cxn>
                  <a:cxn ang="0">
                    <a:pos x="connsiteX3456" y="connsiteY3456"/>
                  </a:cxn>
                  <a:cxn ang="0">
                    <a:pos x="connsiteX3457" y="connsiteY3457"/>
                  </a:cxn>
                  <a:cxn ang="0">
                    <a:pos x="connsiteX3458" y="connsiteY3458"/>
                  </a:cxn>
                  <a:cxn ang="0">
                    <a:pos x="connsiteX3459" y="connsiteY3459"/>
                  </a:cxn>
                  <a:cxn ang="0">
                    <a:pos x="connsiteX3460" y="connsiteY3460"/>
                  </a:cxn>
                  <a:cxn ang="0">
                    <a:pos x="connsiteX3461" y="connsiteY3461"/>
                  </a:cxn>
                  <a:cxn ang="0">
                    <a:pos x="connsiteX3462" y="connsiteY3462"/>
                  </a:cxn>
                  <a:cxn ang="0">
                    <a:pos x="connsiteX3463" y="connsiteY3463"/>
                  </a:cxn>
                  <a:cxn ang="0">
                    <a:pos x="connsiteX3464" y="connsiteY3464"/>
                  </a:cxn>
                  <a:cxn ang="0">
                    <a:pos x="connsiteX3465" y="connsiteY3465"/>
                  </a:cxn>
                  <a:cxn ang="0">
                    <a:pos x="connsiteX3466" y="connsiteY3466"/>
                  </a:cxn>
                  <a:cxn ang="0">
                    <a:pos x="connsiteX3467" y="connsiteY3467"/>
                  </a:cxn>
                  <a:cxn ang="0">
                    <a:pos x="connsiteX3468" y="connsiteY3468"/>
                  </a:cxn>
                  <a:cxn ang="0">
                    <a:pos x="connsiteX3469" y="connsiteY3469"/>
                  </a:cxn>
                  <a:cxn ang="0">
                    <a:pos x="connsiteX3470" y="connsiteY3470"/>
                  </a:cxn>
                  <a:cxn ang="0">
                    <a:pos x="connsiteX3471" y="connsiteY3471"/>
                  </a:cxn>
                  <a:cxn ang="0">
                    <a:pos x="connsiteX3472" y="connsiteY3472"/>
                  </a:cxn>
                  <a:cxn ang="0">
                    <a:pos x="connsiteX3473" y="connsiteY3473"/>
                  </a:cxn>
                  <a:cxn ang="0">
                    <a:pos x="connsiteX3474" y="connsiteY3474"/>
                  </a:cxn>
                  <a:cxn ang="0">
                    <a:pos x="connsiteX3475" y="connsiteY3475"/>
                  </a:cxn>
                  <a:cxn ang="0">
                    <a:pos x="connsiteX3476" y="connsiteY3476"/>
                  </a:cxn>
                  <a:cxn ang="0">
                    <a:pos x="connsiteX3477" y="connsiteY3477"/>
                  </a:cxn>
                  <a:cxn ang="0">
                    <a:pos x="connsiteX3478" y="connsiteY3478"/>
                  </a:cxn>
                  <a:cxn ang="0">
                    <a:pos x="connsiteX3479" y="connsiteY3479"/>
                  </a:cxn>
                  <a:cxn ang="0">
                    <a:pos x="connsiteX3480" y="connsiteY3480"/>
                  </a:cxn>
                  <a:cxn ang="0">
                    <a:pos x="connsiteX3481" y="connsiteY3481"/>
                  </a:cxn>
                  <a:cxn ang="0">
                    <a:pos x="connsiteX3482" y="connsiteY3482"/>
                  </a:cxn>
                  <a:cxn ang="0">
                    <a:pos x="connsiteX3483" y="connsiteY3483"/>
                  </a:cxn>
                  <a:cxn ang="0">
                    <a:pos x="connsiteX3484" y="connsiteY3484"/>
                  </a:cxn>
                  <a:cxn ang="0">
                    <a:pos x="connsiteX3485" y="connsiteY3485"/>
                  </a:cxn>
                  <a:cxn ang="0">
                    <a:pos x="connsiteX3486" y="connsiteY3486"/>
                  </a:cxn>
                  <a:cxn ang="0">
                    <a:pos x="connsiteX3487" y="connsiteY3487"/>
                  </a:cxn>
                  <a:cxn ang="0">
                    <a:pos x="connsiteX3488" y="connsiteY3488"/>
                  </a:cxn>
                  <a:cxn ang="0">
                    <a:pos x="connsiteX3489" y="connsiteY3489"/>
                  </a:cxn>
                  <a:cxn ang="0">
                    <a:pos x="connsiteX3490" y="connsiteY3490"/>
                  </a:cxn>
                  <a:cxn ang="0">
                    <a:pos x="connsiteX3491" y="connsiteY3491"/>
                  </a:cxn>
                  <a:cxn ang="0">
                    <a:pos x="connsiteX3492" y="connsiteY3492"/>
                  </a:cxn>
                  <a:cxn ang="0">
                    <a:pos x="connsiteX3493" y="connsiteY3493"/>
                  </a:cxn>
                  <a:cxn ang="0">
                    <a:pos x="connsiteX3494" y="connsiteY3494"/>
                  </a:cxn>
                  <a:cxn ang="0">
                    <a:pos x="connsiteX3495" y="connsiteY3495"/>
                  </a:cxn>
                  <a:cxn ang="0">
                    <a:pos x="connsiteX3496" y="connsiteY3496"/>
                  </a:cxn>
                  <a:cxn ang="0">
                    <a:pos x="connsiteX3497" y="connsiteY3497"/>
                  </a:cxn>
                  <a:cxn ang="0">
                    <a:pos x="connsiteX3498" y="connsiteY3498"/>
                  </a:cxn>
                  <a:cxn ang="0">
                    <a:pos x="connsiteX3499" y="connsiteY3499"/>
                  </a:cxn>
                  <a:cxn ang="0">
                    <a:pos x="connsiteX3500" y="connsiteY3500"/>
                  </a:cxn>
                  <a:cxn ang="0">
                    <a:pos x="connsiteX3501" y="connsiteY3501"/>
                  </a:cxn>
                  <a:cxn ang="0">
                    <a:pos x="connsiteX3502" y="connsiteY3502"/>
                  </a:cxn>
                  <a:cxn ang="0">
                    <a:pos x="connsiteX3503" y="connsiteY3503"/>
                  </a:cxn>
                  <a:cxn ang="0">
                    <a:pos x="connsiteX3504" y="connsiteY3504"/>
                  </a:cxn>
                  <a:cxn ang="0">
                    <a:pos x="connsiteX3505" y="connsiteY3505"/>
                  </a:cxn>
                  <a:cxn ang="0">
                    <a:pos x="connsiteX3506" y="connsiteY3506"/>
                  </a:cxn>
                  <a:cxn ang="0">
                    <a:pos x="connsiteX3507" y="connsiteY3507"/>
                  </a:cxn>
                  <a:cxn ang="0">
                    <a:pos x="connsiteX3508" y="connsiteY3508"/>
                  </a:cxn>
                  <a:cxn ang="0">
                    <a:pos x="connsiteX3509" y="connsiteY3509"/>
                  </a:cxn>
                  <a:cxn ang="0">
                    <a:pos x="connsiteX3510" y="connsiteY3510"/>
                  </a:cxn>
                  <a:cxn ang="0">
                    <a:pos x="connsiteX3511" y="connsiteY3511"/>
                  </a:cxn>
                  <a:cxn ang="0">
                    <a:pos x="connsiteX3512" y="connsiteY3512"/>
                  </a:cxn>
                  <a:cxn ang="0">
                    <a:pos x="connsiteX3513" y="connsiteY3513"/>
                  </a:cxn>
                  <a:cxn ang="0">
                    <a:pos x="connsiteX3514" y="connsiteY3514"/>
                  </a:cxn>
                  <a:cxn ang="0">
                    <a:pos x="connsiteX3515" y="connsiteY3515"/>
                  </a:cxn>
                  <a:cxn ang="0">
                    <a:pos x="connsiteX3516" y="connsiteY3516"/>
                  </a:cxn>
                  <a:cxn ang="0">
                    <a:pos x="connsiteX3517" y="connsiteY3517"/>
                  </a:cxn>
                  <a:cxn ang="0">
                    <a:pos x="connsiteX3518" y="connsiteY3518"/>
                  </a:cxn>
                  <a:cxn ang="0">
                    <a:pos x="connsiteX3519" y="connsiteY3519"/>
                  </a:cxn>
                  <a:cxn ang="0">
                    <a:pos x="connsiteX3520" y="connsiteY3520"/>
                  </a:cxn>
                  <a:cxn ang="0">
                    <a:pos x="connsiteX3521" y="connsiteY3521"/>
                  </a:cxn>
                  <a:cxn ang="0">
                    <a:pos x="connsiteX3522" y="connsiteY3522"/>
                  </a:cxn>
                  <a:cxn ang="0">
                    <a:pos x="connsiteX3523" y="connsiteY3523"/>
                  </a:cxn>
                  <a:cxn ang="0">
                    <a:pos x="connsiteX3524" y="connsiteY3524"/>
                  </a:cxn>
                  <a:cxn ang="0">
                    <a:pos x="connsiteX3525" y="connsiteY3525"/>
                  </a:cxn>
                  <a:cxn ang="0">
                    <a:pos x="connsiteX3526" y="connsiteY3526"/>
                  </a:cxn>
                  <a:cxn ang="0">
                    <a:pos x="connsiteX3527" y="connsiteY3527"/>
                  </a:cxn>
                  <a:cxn ang="0">
                    <a:pos x="connsiteX3528" y="connsiteY3528"/>
                  </a:cxn>
                  <a:cxn ang="0">
                    <a:pos x="connsiteX3529" y="connsiteY3529"/>
                  </a:cxn>
                  <a:cxn ang="0">
                    <a:pos x="connsiteX3530" y="connsiteY3530"/>
                  </a:cxn>
                  <a:cxn ang="0">
                    <a:pos x="connsiteX3531" y="connsiteY3531"/>
                  </a:cxn>
                  <a:cxn ang="0">
                    <a:pos x="connsiteX3532" y="connsiteY3532"/>
                  </a:cxn>
                  <a:cxn ang="0">
                    <a:pos x="connsiteX3533" y="connsiteY3533"/>
                  </a:cxn>
                  <a:cxn ang="0">
                    <a:pos x="connsiteX3534" y="connsiteY3534"/>
                  </a:cxn>
                  <a:cxn ang="0">
                    <a:pos x="connsiteX3535" y="connsiteY3535"/>
                  </a:cxn>
                  <a:cxn ang="0">
                    <a:pos x="connsiteX3536" y="connsiteY3536"/>
                  </a:cxn>
                  <a:cxn ang="0">
                    <a:pos x="connsiteX3537" y="connsiteY3537"/>
                  </a:cxn>
                  <a:cxn ang="0">
                    <a:pos x="connsiteX3538" y="connsiteY3538"/>
                  </a:cxn>
                  <a:cxn ang="0">
                    <a:pos x="connsiteX3539" y="connsiteY3539"/>
                  </a:cxn>
                  <a:cxn ang="0">
                    <a:pos x="connsiteX3540" y="connsiteY3540"/>
                  </a:cxn>
                  <a:cxn ang="0">
                    <a:pos x="connsiteX3541" y="connsiteY3541"/>
                  </a:cxn>
                  <a:cxn ang="0">
                    <a:pos x="connsiteX3542" y="connsiteY3542"/>
                  </a:cxn>
                  <a:cxn ang="0">
                    <a:pos x="connsiteX3543" y="connsiteY3543"/>
                  </a:cxn>
                  <a:cxn ang="0">
                    <a:pos x="connsiteX3544" y="connsiteY3544"/>
                  </a:cxn>
                  <a:cxn ang="0">
                    <a:pos x="connsiteX3545" y="connsiteY3545"/>
                  </a:cxn>
                  <a:cxn ang="0">
                    <a:pos x="connsiteX3546" y="connsiteY3546"/>
                  </a:cxn>
                  <a:cxn ang="0">
                    <a:pos x="connsiteX3547" y="connsiteY3547"/>
                  </a:cxn>
                  <a:cxn ang="0">
                    <a:pos x="connsiteX3548" y="connsiteY3548"/>
                  </a:cxn>
                  <a:cxn ang="0">
                    <a:pos x="connsiteX3549" y="connsiteY3549"/>
                  </a:cxn>
                  <a:cxn ang="0">
                    <a:pos x="connsiteX3550" y="connsiteY3550"/>
                  </a:cxn>
                  <a:cxn ang="0">
                    <a:pos x="connsiteX3551" y="connsiteY3551"/>
                  </a:cxn>
                  <a:cxn ang="0">
                    <a:pos x="connsiteX3552" y="connsiteY3552"/>
                  </a:cxn>
                  <a:cxn ang="0">
                    <a:pos x="connsiteX3553" y="connsiteY3553"/>
                  </a:cxn>
                  <a:cxn ang="0">
                    <a:pos x="connsiteX3554" y="connsiteY3554"/>
                  </a:cxn>
                  <a:cxn ang="0">
                    <a:pos x="connsiteX3555" y="connsiteY3555"/>
                  </a:cxn>
                  <a:cxn ang="0">
                    <a:pos x="connsiteX3556" y="connsiteY3556"/>
                  </a:cxn>
                  <a:cxn ang="0">
                    <a:pos x="connsiteX3557" y="connsiteY3557"/>
                  </a:cxn>
                  <a:cxn ang="0">
                    <a:pos x="connsiteX3558" y="connsiteY3558"/>
                  </a:cxn>
                  <a:cxn ang="0">
                    <a:pos x="connsiteX3559" y="connsiteY3559"/>
                  </a:cxn>
                  <a:cxn ang="0">
                    <a:pos x="connsiteX3560" y="connsiteY3560"/>
                  </a:cxn>
                  <a:cxn ang="0">
                    <a:pos x="connsiteX3561" y="connsiteY3561"/>
                  </a:cxn>
                  <a:cxn ang="0">
                    <a:pos x="connsiteX3562" y="connsiteY3562"/>
                  </a:cxn>
                  <a:cxn ang="0">
                    <a:pos x="connsiteX3563" y="connsiteY3563"/>
                  </a:cxn>
                  <a:cxn ang="0">
                    <a:pos x="connsiteX3564" y="connsiteY3564"/>
                  </a:cxn>
                  <a:cxn ang="0">
                    <a:pos x="connsiteX3565" y="connsiteY3565"/>
                  </a:cxn>
                  <a:cxn ang="0">
                    <a:pos x="connsiteX3566" y="connsiteY3566"/>
                  </a:cxn>
                  <a:cxn ang="0">
                    <a:pos x="connsiteX3567" y="connsiteY3567"/>
                  </a:cxn>
                  <a:cxn ang="0">
                    <a:pos x="connsiteX3568" y="connsiteY3568"/>
                  </a:cxn>
                  <a:cxn ang="0">
                    <a:pos x="connsiteX3569" y="connsiteY3569"/>
                  </a:cxn>
                  <a:cxn ang="0">
                    <a:pos x="connsiteX3570" y="connsiteY3570"/>
                  </a:cxn>
                  <a:cxn ang="0">
                    <a:pos x="connsiteX3571" y="connsiteY3571"/>
                  </a:cxn>
                  <a:cxn ang="0">
                    <a:pos x="connsiteX3572" y="connsiteY3572"/>
                  </a:cxn>
                  <a:cxn ang="0">
                    <a:pos x="connsiteX3573" y="connsiteY3573"/>
                  </a:cxn>
                  <a:cxn ang="0">
                    <a:pos x="connsiteX3574" y="connsiteY3574"/>
                  </a:cxn>
                  <a:cxn ang="0">
                    <a:pos x="connsiteX3575" y="connsiteY3575"/>
                  </a:cxn>
                  <a:cxn ang="0">
                    <a:pos x="connsiteX3576" y="connsiteY3576"/>
                  </a:cxn>
                  <a:cxn ang="0">
                    <a:pos x="connsiteX3577" y="connsiteY3577"/>
                  </a:cxn>
                  <a:cxn ang="0">
                    <a:pos x="connsiteX3578" y="connsiteY3578"/>
                  </a:cxn>
                  <a:cxn ang="0">
                    <a:pos x="connsiteX3579" y="connsiteY3579"/>
                  </a:cxn>
                  <a:cxn ang="0">
                    <a:pos x="connsiteX3580" y="connsiteY3580"/>
                  </a:cxn>
                  <a:cxn ang="0">
                    <a:pos x="connsiteX3581" y="connsiteY3581"/>
                  </a:cxn>
                  <a:cxn ang="0">
                    <a:pos x="connsiteX3582" y="connsiteY3582"/>
                  </a:cxn>
                  <a:cxn ang="0">
                    <a:pos x="connsiteX3583" y="connsiteY3583"/>
                  </a:cxn>
                  <a:cxn ang="0">
                    <a:pos x="connsiteX3584" y="connsiteY3584"/>
                  </a:cxn>
                  <a:cxn ang="0">
                    <a:pos x="connsiteX3585" y="connsiteY3585"/>
                  </a:cxn>
                  <a:cxn ang="0">
                    <a:pos x="connsiteX3586" y="connsiteY3586"/>
                  </a:cxn>
                  <a:cxn ang="0">
                    <a:pos x="connsiteX3587" y="connsiteY3587"/>
                  </a:cxn>
                  <a:cxn ang="0">
                    <a:pos x="connsiteX3588" y="connsiteY3588"/>
                  </a:cxn>
                  <a:cxn ang="0">
                    <a:pos x="connsiteX3589" y="connsiteY3589"/>
                  </a:cxn>
                  <a:cxn ang="0">
                    <a:pos x="connsiteX3590" y="connsiteY3590"/>
                  </a:cxn>
                  <a:cxn ang="0">
                    <a:pos x="connsiteX3591" y="connsiteY3591"/>
                  </a:cxn>
                  <a:cxn ang="0">
                    <a:pos x="connsiteX3592" y="connsiteY3592"/>
                  </a:cxn>
                  <a:cxn ang="0">
                    <a:pos x="connsiteX3593" y="connsiteY3593"/>
                  </a:cxn>
                  <a:cxn ang="0">
                    <a:pos x="connsiteX3594" y="connsiteY3594"/>
                  </a:cxn>
                  <a:cxn ang="0">
                    <a:pos x="connsiteX3595" y="connsiteY3595"/>
                  </a:cxn>
                  <a:cxn ang="0">
                    <a:pos x="connsiteX3596" y="connsiteY3596"/>
                  </a:cxn>
                  <a:cxn ang="0">
                    <a:pos x="connsiteX3597" y="connsiteY3597"/>
                  </a:cxn>
                  <a:cxn ang="0">
                    <a:pos x="connsiteX3598" y="connsiteY3598"/>
                  </a:cxn>
                  <a:cxn ang="0">
                    <a:pos x="connsiteX3599" y="connsiteY3599"/>
                  </a:cxn>
                  <a:cxn ang="0">
                    <a:pos x="connsiteX3600" y="connsiteY3600"/>
                  </a:cxn>
                  <a:cxn ang="0">
                    <a:pos x="connsiteX3601" y="connsiteY3601"/>
                  </a:cxn>
                  <a:cxn ang="0">
                    <a:pos x="connsiteX3602" y="connsiteY3602"/>
                  </a:cxn>
                  <a:cxn ang="0">
                    <a:pos x="connsiteX3603" y="connsiteY3603"/>
                  </a:cxn>
                  <a:cxn ang="0">
                    <a:pos x="connsiteX3604" y="connsiteY3604"/>
                  </a:cxn>
                  <a:cxn ang="0">
                    <a:pos x="connsiteX3605" y="connsiteY3605"/>
                  </a:cxn>
                  <a:cxn ang="0">
                    <a:pos x="connsiteX3606" y="connsiteY3606"/>
                  </a:cxn>
                  <a:cxn ang="0">
                    <a:pos x="connsiteX3607" y="connsiteY3607"/>
                  </a:cxn>
                  <a:cxn ang="0">
                    <a:pos x="connsiteX3608" y="connsiteY3608"/>
                  </a:cxn>
                  <a:cxn ang="0">
                    <a:pos x="connsiteX3609" y="connsiteY3609"/>
                  </a:cxn>
                  <a:cxn ang="0">
                    <a:pos x="connsiteX3610" y="connsiteY3610"/>
                  </a:cxn>
                  <a:cxn ang="0">
                    <a:pos x="connsiteX3611" y="connsiteY3611"/>
                  </a:cxn>
                  <a:cxn ang="0">
                    <a:pos x="connsiteX3612" y="connsiteY3612"/>
                  </a:cxn>
                  <a:cxn ang="0">
                    <a:pos x="connsiteX3613" y="connsiteY3613"/>
                  </a:cxn>
                  <a:cxn ang="0">
                    <a:pos x="connsiteX3614" y="connsiteY3614"/>
                  </a:cxn>
                  <a:cxn ang="0">
                    <a:pos x="connsiteX3615" y="connsiteY3615"/>
                  </a:cxn>
                  <a:cxn ang="0">
                    <a:pos x="connsiteX3616" y="connsiteY3616"/>
                  </a:cxn>
                  <a:cxn ang="0">
                    <a:pos x="connsiteX3617" y="connsiteY3617"/>
                  </a:cxn>
                  <a:cxn ang="0">
                    <a:pos x="connsiteX3618" y="connsiteY3618"/>
                  </a:cxn>
                  <a:cxn ang="0">
                    <a:pos x="connsiteX3619" y="connsiteY3619"/>
                  </a:cxn>
                  <a:cxn ang="0">
                    <a:pos x="connsiteX3620" y="connsiteY3620"/>
                  </a:cxn>
                  <a:cxn ang="0">
                    <a:pos x="connsiteX3621" y="connsiteY3621"/>
                  </a:cxn>
                  <a:cxn ang="0">
                    <a:pos x="connsiteX3622" y="connsiteY3622"/>
                  </a:cxn>
                  <a:cxn ang="0">
                    <a:pos x="connsiteX3623" y="connsiteY3623"/>
                  </a:cxn>
                  <a:cxn ang="0">
                    <a:pos x="connsiteX3624" y="connsiteY3624"/>
                  </a:cxn>
                  <a:cxn ang="0">
                    <a:pos x="connsiteX3625" y="connsiteY3625"/>
                  </a:cxn>
                  <a:cxn ang="0">
                    <a:pos x="connsiteX3626" y="connsiteY3626"/>
                  </a:cxn>
                  <a:cxn ang="0">
                    <a:pos x="connsiteX3627" y="connsiteY3627"/>
                  </a:cxn>
                  <a:cxn ang="0">
                    <a:pos x="connsiteX3628" y="connsiteY3628"/>
                  </a:cxn>
                  <a:cxn ang="0">
                    <a:pos x="connsiteX3629" y="connsiteY3629"/>
                  </a:cxn>
                  <a:cxn ang="0">
                    <a:pos x="connsiteX3630" y="connsiteY3630"/>
                  </a:cxn>
                  <a:cxn ang="0">
                    <a:pos x="connsiteX3631" y="connsiteY3631"/>
                  </a:cxn>
                  <a:cxn ang="0">
                    <a:pos x="connsiteX3632" y="connsiteY3632"/>
                  </a:cxn>
                  <a:cxn ang="0">
                    <a:pos x="connsiteX3633" y="connsiteY3633"/>
                  </a:cxn>
                  <a:cxn ang="0">
                    <a:pos x="connsiteX3634" y="connsiteY3634"/>
                  </a:cxn>
                  <a:cxn ang="0">
                    <a:pos x="connsiteX3635" y="connsiteY3635"/>
                  </a:cxn>
                  <a:cxn ang="0">
                    <a:pos x="connsiteX3636" y="connsiteY3636"/>
                  </a:cxn>
                  <a:cxn ang="0">
                    <a:pos x="connsiteX3637" y="connsiteY3637"/>
                  </a:cxn>
                  <a:cxn ang="0">
                    <a:pos x="connsiteX3638" y="connsiteY3638"/>
                  </a:cxn>
                  <a:cxn ang="0">
                    <a:pos x="connsiteX3639" y="connsiteY3639"/>
                  </a:cxn>
                  <a:cxn ang="0">
                    <a:pos x="connsiteX3640" y="connsiteY3640"/>
                  </a:cxn>
                  <a:cxn ang="0">
                    <a:pos x="connsiteX3641" y="connsiteY3641"/>
                  </a:cxn>
                  <a:cxn ang="0">
                    <a:pos x="connsiteX3642" y="connsiteY3642"/>
                  </a:cxn>
                  <a:cxn ang="0">
                    <a:pos x="connsiteX3643" y="connsiteY3643"/>
                  </a:cxn>
                  <a:cxn ang="0">
                    <a:pos x="connsiteX3644" y="connsiteY3644"/>
                  </a:cxn>
                  <a:cxn ang="0">
                    <a:pos x="connsiteX3645" y="connsiteY3645"/>
                  </a:cxn>
                  <a:cxn ang="0">
                    <a:pos x="connsiteX3646" y="connsiteY3646"/>
                  </a:cxn>
                  <a:cxn ang="0">
                    <a:pos x="connsiteX3647" y="connsiteY3647"/>
                  </a:cxn>
                  <a:cxn ang="0">
                    <a:pos x="connsiteX3648" y="connsiteY3648"/>
                  </a:cxn>
                  <a:cxn ang="0">
                    <a:pos x="connsiteX3649" y="connsiteY3649"/>
                  </a:cxn>
                  <a:cxn ang="0">
                    <a:pos x="connsiteX3650" y="connsiteY3650"/>
                  </a:cxn>
                  <a:cxn ang="0">
                    <a:pos x="connsiteX3651" y="connsiteY3651"/>
                  </a:cxn>
                  <a:cxn ang="0">
                    <a:pos x="connsiteX3652" y="connsiteY3652"/>
                  </a:cxn>
                  <a:cxn ang="0">
                    <a:pos x="connsiteX3653" y="connsiteY3653"/>
                  </a:cxn>
                  <a:cxn ang="0">
                    <a:pos x="connsiteX3654" y="connsiteY3654"/>
                  </a:cxn>
                  <a:cxn ang="0">
                    <a:pos x="connsiteX3655" y="connsiteY3655"/>
                  </a:cxn>
                  <a:cxn ang="0">
                    <a:pos x="connsiteX3656" y="connsiteY3656"/>
                  </a:cxn>
                  <a:cxn ang="0">
                    <a:pos x="connsiteX3657" y="connsiteY3657"/>
                  </a:cxn>
                  <a:cxn ang="0">
                    <a:pos x="connsiteX3658" y="connsiteY3658"/>
                  </a:cxn>
                  <a:cxn ang="0">
                    <a:pos x="connsiteX3659" y="connsiteY3659"/>
                  </a:cxn>
                  <a:cxn ang="0">
                    <a:pos x="connsiteX3660" y="connsiteY3660"/>
                  </a:cxn>
                  <a:cxn ang="0">
                    <a:pos x="connsiteX3661" y="connsiteY3661"/>
                  </a:cxn>
                  <a:cxn ang="0">
                    <a:pos x="connsiteX3662" y="connsiteY3662"/>
                  </a:cxn>
                  <a:cxn ang="0">
                    <a:pos x="connsiteX3663" y="connsiteY3663"/>
                  </a:cxn>
                  <a:cxn ang="0">
                    <a:pos x="connsiteX3664" y="connsiteY3664"/>
                  </a:cxn>
                  <a:cxn ang="0">
                    <a:pos x="connsiteX3665" y="connsiteY3665"/>
                  </a:cxn>
                  <a:cxn ang="0">
                    <a:pos x="connsiteX3666" y="connsiteY3666"/>
                  </a:cxn>
                  <a:cxn ang="0">
                    <a:pos x="connsiteX3667" y="connsiteY3667"/>
                  </a:cxn>
                  <a:cxn ang="0">
                    <a:pos x="connsiteX3668" y="connsiteY3668"/>
                  </a:cxn>
                  <a:cxn ang="0">
                    <a:pos x="connsiteX3669" y="connsiteY3669"/>
                  </a:cxn>
                  <a:cxn ang="0">
                    <a:pos x="connsiteX3670" y="connsiteY3670"/>
                  </a:cxn>
                  <a:cxn ang="0">
                    <a:pos x="connsiteX3671" y="connsiteY3671"/>
                  </a:cxn>
                  <a:cxn ang="0">
                    <a:pos x="connsiteX3672" y="connsiteY3672"/>
                  </a:cxn>
                  <a:cxn ang="0">
                    <a:pos x="connsiteX3673" y="connsiteY3673"/>
                  </a:cxn>
                  <a:cxn ang="0">
                    <a:pos x="connsiteX3674" y="connsiteY3674"/>
                  </a:cxn>
                  <a:cxn ang="0">
                    <a:pos x="connsiteX3675" y="connsiteY3675"/>
                  </a:cxn>
                  <a:cxn ang="0">
                    <a:pos x="connsiteX3676" y="connsiteY3676"/>
                  </a:cxn>
                  <a:cxn ang="0">
                    <a:pos x="connsiteX3677" y="connsiteY3677"/>
                  </a:cxn>
                  <a:cxn ang="0">
                    <a:pos x="connsiteX3678" y="connsiteY3678"/>
                  </a:cxn>
                  <a:cxn ang="0">
                    <a:pos x="connsiteX3679" y="connsiteY3679"/>
                  </a:cxn>
                  <a:cxn ang="0">
                    <a:pos x="connsiteX3680" y="connsiteY3680"/>
                  </a:cxn>
                  <a:cxn ang="0">
                    <a:pos x="connsiteX3681" y="connsiteY3681"/>
                  </a:cxn>
                  <a:cxn ang="0">
                    <a:pos x="connsiteX3682" y="connsiteY3682"/>
                  </a:cxn>
                  <a:cxn ang="0">
                    <a:pos x="connsiteX3683" y="connsiteY3683"/>
                  </a:cxn>
                  <a:cxn ang="0">
                    <a:pos x="connsiteX3684" y="connsiteY3684"/>
                  </a:cxn>
                  <a:cxn ang="0">
                    <a:pos x="connsiteX3685" y="connsiteY3685"/>
                  </a:cxn>
                  <a:cxn ang="0">
                    <a:pos x="connsiteX3686" y="connsiteY3686"/>
                  </a:cxn>
                  <a:cxn ang="0">
                    <a:pos x="connsiteX3687" y="connsiteY3687"/>
                  </a:cxn>
                  <a:cxn ang="0">
                    <a:pos x="connsiteX3688" y="connsiteY3688"/>
                  </a:cxn>
                  <a:cxn ang="0">
                    <a:pos x="connsiteX3689" y="connsiteY3689"/>
                  </a:cxn>
                  <a:cxn ang="0">
                    <a:pos x="connsiteX3690" y="connsiteY3690"/>
                  </a:cxn>
                  <a:cxn ang="0">
                    <a:pos x="connsiteX3691" y="connsiteY3691"/>
                  </a:cxn>
                  <a:cxn ang="0">
                    <a:pos x="connsiteX3692" y="connsiteY3692"/>
                  </a:cxn>
                  <a:cxn ang="0">
                    <a:pos x="connsiteX3693" y="connsiteY3693"/>
                  </a:cxn>
                  <a:cxn ang="0">
                    <a:pos x="connsiteX3694" y="connsiteY3694"/>
                  </a:cxn>
                  <a:cxn ang="0">
                    <a:pos x="connsiteX3695" y="connsiteY3695"/>
                  </a:cxn>
                  <a:cxn ang="0">
                    <a:pos x="connsiteX3696" y="connsiteY3696"/>
                  </a:cxn>
                  <a:cxn ang="0">
                    <a:pos x="connsiteX3697" y="connsiteY3697"/>
                  </a:cxn>
                  <a:cxn ang="0">
                    <a:pos x="connsiteX3698" y="connsiteY3698"/>
                  </a:cxn>
                  <a:cxn ang="0">
                    <a:pos x="connsiteX3699" y="connsiteY3699"/>
                  </a:cxn>
                  <a:cxn ang="0">
                    <a:pos x="connsiteX3700" y="connsiteY3700"/>
                  </a:cxn>
                  <a:cxn ang="0">
                    <a:pos x="connsiteX3701" y="connsiteY3701"/>
                  </a:cxn>
                  <a:cxn ang="0">
                    <a:pos x="connsiteX3702" y="connsiteY3702"/>
                  </a:cxn>
                  <a:cxn ang="0">
                    <a:pos x="connsiteX3703" y="connsiteY3703"/>
                  </a:cxn>
                  <a:cxn ang="0">
                    <a:pos x="connsiteX3704" y="connsiteY3704"/>
                  </a:cxn>
                  <a:cxn ang="0">
                    <a:pos x="connsiteX3705" y="connsiteY3705"/>
                  </a:cxn>
                  <a:cxn ang="0">
                    <a:pos x="connsiteX3706" y="connsiteY3706"/>
                  </a:cxn>
                  <a:cxn ang="0">
                    <a:pos x="connsiteX3707" y="connsiteY3707"/>
                  </a:cxn>
                  <a:cxn ang="0">
                    <a:pos x="connsiteX3708" y="connsiteY3708"/>
                  </a:cxn>
                  <a:cxn ang="0">
                    <a:pos x="connsiteX3709" y="connsiteY3709"/>
                  </a:cxn>
                  <a:cxn ang="0">
                    <a:pos x="connsiteX3710" y="connsiteY3710"/>
                  </a:cxn>
                  <a:cxn ang="0">
                    <a:pos x="connsiteX3711" y="connsiteY3711"/>
                  </a:cxn>
                  <a:cxn ang="0">
                    <a:pos x="connsiteX3712" y="connsiteY3712"/>
                  </a:cxn>
                  <a:cxn ang="0">
                    <a:pos x="connsiteX3713" y="connsiteY3713"/>
                  </a:cxn>
                  <a:cxn ang="0">
                    <a:pos x="connsiteX3714" y="connsiteY3714"/>
                  </a:cxn>
                  <a:cxn ang="0">
                    <a:pos x="connsiteX3715" y="connsiteY3715"/>
                  </a:cxn>
                  <a:cxn ang="0">
                    <a:pos x="connsiteX3716" y="connsiteY3716"/>
                  </a:cxn>
                  <a:cxn ang="0">
                    <a:pos x="connsiteX3717" y="connsiteY3717"/>
                  </a:cxn>
                  <a:cxn ang="0">
                    <a:pos x="connsiteX3718" y="connsiteY3718"/>
                  </a:cxn>
                  <a:cxn ang="0">
                    <a:pos x="connsiteX3719" y="connsiteY3719"/>
                  </a:cxn>
                  <a:cxn ang="0">
                    <a:pos x="connsiteX3720" y="connsiteY3720"/>
                  </a:cxn>
                  <a:cxn ang="0">
                    <a:pos x="connsiteX3721" y="connsiteY3721"/>
                  </a:cxn>
                  <a:cxn ang="0">
                    <a:pos x="connsiteX3722" y="connsiteY3722"/>
                  </a:cxn>
                  <a:cxn ang="0">
                    <a:pos x="connsiteX3723" y="connsiteY3723"/>
                  </a:cxn>
                  <a:cxn ang="0">
                    <a:pos x="connsiteX3724" y="connsiteY3724"/>
                  </a:cxn>
                  <a:cxn ang="0">
                    <a:pos x="connsiteX3725" y="connsiteY3725"/>
                  </a:cxn>
                  <a:cxn ang="0">
                    <a:pos x="connsiteX3726" y="connsiteY3726"/>
                  </a:cxn>
                  <a:cxn ang="0">
                    <a:pos x="connsiteX3727" y="connsiteY3727"/>
                  </a:cxn>
                  <a:cxn ang="0">
                    <a:pos x="connsiteX3728" y="connsiteY3728"/>
                  </a:cxn>
                  <a:cxn ang="0">
                    <a:pos x="connsiteX3729" y="connsiteY3729"/>
                  </a:cxn>
                  <a:cxn ang="0">
                    <a:pos x="connsiteX3730" y="connsiteY3730"/>
                  </a:cxn>
                  <a:cxn ang="0">
                    <a:pos x="connsiteX3731" y="connsiteY3731"/>
                  </a:cxn>
                  <a:cxn ang="0">
                    <a:pos x="connsiteX3732" y="connsiteY3732"/>
                  </a:cxn>
                  <a:cxn ang="0">
                    <a:pos x="connsiteX3733" y="connsiteY3733"/>
                  </a:cxn>
                  <a:cxn ang="0">
                    <a:pos x="connsiteX3734" y="connsiteY3734"/>
                  </a:cxn>
                  <a:cxn ang="0">
                    <a:pos x="connsiteX3735" y="connsiteY3735"/>
                  </a:cxn>
                  <a:cxn ang="0">
                    <a:pos x="connsiteX3736" y="connsiteY3736"/>
                  </a:cxn>
                  <a:cxn ang="0">
                    <a:pos x="connsiteX3737" y="connsiteY3737"/>
                  </a:cxn>
                  <a:cxn ang="0">
                    <a:pos x="connsiteX3738" y="connsiteY3738"/>
                  </a:cxn>
                  <a:cxn ang="0">
                    <a:pos x="connsiteX3739" y="connsiteY3739"/>
                  </a:cxn>
                  <a:cxn ang="0">
                    <a:pos x="connsiteX3740" y="connsiteY3740"/>
                  </a:cxn>
                  <a:cxn ang="0">
                    <a:pos x="connsiteX3741" y="connsiteY3741"/>
                  </a:cxn>
                  <a:cxn ang="0">
                    <a:pos x="connsiteX3742" y="connsiteY3742"/>
                  </a:cxn>
                  <a:cxn ang="0">
                    <a:pos x="connsiteX3743" y="connsiteY3743"/>
                  </a:cxn>
                  <a:cxn ang="0">
                    <a:pos x="connsiteX3744" y="connsiteY3744"/>
                  </a:cxn>
                  <a:cxn ang="0">
                    <a:pos x="connsiteX3745" y="connsiteY3745"/>
                  </a:cxn>
                  <a:cxn ang="0">
                    <a:pos x="connsiteX3746" y="connsiteY3746"/>
                  </a:cxn>
                  <a:cxn ang="0">
                    <a:pos x="connsiteX3747" y="connsiteY3747"/>
                  </a:cxn>
                  <a:cxn ang="0">
                    <a:pos x="connsiteX3748" y="connsiteY3748"/>
                  </a:cxn>
                  <a:cxn ang="0">
                    <a:pos x="connsiteX3749" y="connsiteY3749"/>
                  </a:cxn>
                  <a:cxn ang="0">
                    <a:pos x="connsiteX3750" y="connsiteY3750"/>
                  </a:cxn>
                  <a:cxn ang="0">
                    <a:pos x="connsiteX3751" y="connsiteY3751"/>
                  </a:cxn>
                  <a:cxn ang="0">
                    <a:pos x="connsiteX3752" y="connsiteY3752"/>
                  </a:cxn>
                  <a:cxn ang="0">
                    <a:pos x="connsiteX3753" y="connsiteY3753"/>
                  </a:cxn>
                  <a:cxn ang="0">
                    <a:pos x="connsiteX3754" y="connsiteY3754"/>
                  </a:cxn>
                  <a:cxn ang="0">
                    <a:pos x="connsiteX3755" y="connsiteY3755"/>
                  </a:cxn>
                  <a:cxn ang="0">
                    <a:pos x="connsiteX3756" y="connsiteY3756"/>
                  </a:cxn>
                  <a:cxn ang="0">
                    <a:pos x="connsiteX3757" y="connsiteY3757"/>
                  </a:cxn>
                  <a:cxn ang="0">
                    <a:pos x="connsiteX3758" y="connsiteY3758"/>
                  </a:cxn>
                  <a:cxn ang="0">
                    <a:pos x="connsiteX3759" y="connsiteY3759"/>
                  </a:cxn>
                  <a:cxn ang="0">
                    <a:pos x="connsiteX3760" y="connsiteY3760"/>
                  </a:cxn>
                  <a:cxn ang="0">
                    <a:pos x="connsiteX3761" y="connsiteY3761"/>
                  </a:cxn>
                  <a:cxn ang="0">
                    <a:pos x="connsiteX3762" y="connsiteY3762"/>
                  </a:cxn>
                  <a:cxn ang="0">
                    <a:pos x="connsiteX3763" y="connsiteY3763"/>
                  </a:cxn>
                  <a:cxn ang="0">
                    <a:pos x="connsiteX3764" y="connsiteY3764"/>
                  </a:cxn>
                  <a:cxn ang="0">
                    <a:pos x="connsiteX3765" y="connsiteY3765"/>
                  </a:cxn>
                  <a:cxn ang="0">
                    <a:pos x="connsiteX3766" y="connsiteY3766"/>
                  </a:cxn>
                  <a:cxn ang="0">
                    <a:pos x="connsiteX3767" y="connsiteY3767"/>
                  </a:cxn>
                  <a:cxn ang="0">
                    <a:pos x="connsiteX3768" y="connsiteY3768"/>
                  </a:cxn>
                  <a:cxn ang="0">
                    <a:pos x="connsiteX3769" y="connsiteY3769"/>
                  </a:cxn>
                  <a:cxn ang="0">
                    <a:pos x="connsiteX3770" y="connsiteY3770"/>
                  </a:cxn>
                  <a:cxn ang="0">
                    <a:pos x="connsiteX3771" y="connsiteY3771"/>
                  </a:cxn>
                  <a:cxn ang="0">
                    <a:pos x="connsiteX3772" y="connsiteY3772"/>
                  </a:cxn>
                  <a:cxn ang="0">
                    <a:pos x="connsiteX3773" y="connsiteY3773"/>
                  </a:cxn>
                  <a:cxn ang="0">
                    <a:pos x="connsiteX3774" y="connsiteY3774"/>
                  </a:cxn>
                  <a:cxn ang="0">
                    <a:pos x="connsiteX3775" y="connsiteY3775"/>
                  </a:cxn>
                  <a:cxn ang="0">
                    <a:pos x="connsiteX3776" y="connsiteY3776"/>
                  </a:cxn>
                  <a:cxn ang="0">
                    <a:pos x="connsiteX3777" y="connsiteY3777"/>
                  </a:cxn>
                  <a:cxn ang="0">
                    <a:pos x="connsiteX3778" y="connsiteY3778"/>
                  </a:cxn>
                  <a:cxn ang="0">
                    <a:pos x="connsiteX3779" y="connsiteY3779"/>
                  </a:cxn>
                  <a:cxn ang="0">
                    <a:pos x="connsiteX3780" y="connsiteY3780"/>
                  </a:cxn>
                  <a:cxn ang="0">
                    <a:pos x="connsiteX3781" y="connsiteY3781"/>
                  </a:cxn>
                  <a:cxn ang="0">
                    <a:pos x="connsiteX3782" y="connsiteY3782"/>
                  </a:cxn>
                  <a:cxn ang="0">
                    <a:pos x="connsiteX3783" y="connsiteY3783"/>
                  </a:cxn>
                  <a:cxn ang="0">
                    <a:pos x="connsiteX3784" y="connsiteY3784"/>
                  </a:cxn>
                  <a:cxn ang="0">
                    <a:pos x="connsiteX3785" y="connsiteY3785"/>
                  </a:cxn>
                  <a:cxn ang="0">
                    <a:pos x="connsiteX3786" y="connsiteY3786"/>
                  </a:cxn>
                  <a:cxn ang="0">
                    <a:pos x="connsiteX3787" y="connsiteY3787"/>
                  </a:cxn>
                  <a:cxn ang="0">
                    <a:pos x="connsiteX3788" y="connsiteY3788"/>
                  </a:cxn>
                  <a:cxn ang="0">
                    <a:pos x="connsiteX3789" y="connsiteY3789"/>
                  </a:cxn>
                  <a:cxn ang="0">
                    <a:pos x="connsiteX3790" y="connsiteY3790"/>
                  </a:cxn>
                  <a:cxn ang="0">
                    <a:pos x="connsiteX3791" y="connsiteY3791"/>
                  </a:cxn>
                  <a:cxn ang="0">
                    <a:pos x="connsiteX3792" y="connsiteY3792"/>
                  </a:cxn>
                  <a:cxn ang="0">
                    <a:pos x="connsiteX3793" y="connsiteY3793"/>
                  </a:cxn>
                  <a:cxn ang="0">
                    <a:pos x="connsiteX3794" y="connsiteY3794"/>
                  </a:cxn>
                  <a:cxn ang="0">
                    <a:pos x="connsiteX3795" y="connsiteY3795"/>
                  </a:cxn>
                  <a:cxn ang="0">
                    <a:pos x="connsiteX3796" y="connsiteY3796"/>
                  </a:cxn>
                  <a:cxn ang="0">
                    <a:pos x="connsiteX3797" y="connsiteY3797"/>
                  </a:cxn>
                  <a:cxn ang="0">
                    <a:pos x="connsiteX3798" y="connsiteY3798"/>
                  </a:cxn>
                  <a:cxn ang="0">
                    <a:pos x="connsiteX3799" y="connsiteY3799"/>
                  </a:cxn>
                  <a:cxn ang="0">
                    <a:pos x="connsiteX3800" y="connsiteY3800"/>
                  </a:cxn>
                  <a:cxn ang="0">
                    <a:pos x="connsiteX3801" y="connsiteY3801"/>
                  </a:cxn>
                  <a:cxn ang="0">
                    <a:pos x="connsiteX3802" y="connsiteY3802"/>
                  </a:cxn>
                  <a:cxn ang="0">
                    <a:pos x="connsiteX3803" y="connsiteY3803"/>
                  </a:cxn>
                  <a:cxn ang="0">
                    <a:pos x="connsiteX3804" y="connsiteY3804"/>
                  </a:cxn>
                  <a:cxn ang="0">
                    <a:pos x="connsiteX3805" y="connsiteY3805"/>
                  </a:cxn>
                  <a:cxn ang="0">
                    <a:pos x="connsiteX3806" y="connsiteY3806"/>
                  </a:cxn>
                  <a:cxn ang="0">
                    <a:pos x="connsiteX3807" y="connsiteY3807"/>
                  </a:cxn>
                  <a:cxn ang="0">
                    <a:pos x="connsiteX3808" y="connsiteY3808"/>
                  </a:cxn>
                  <a:cxn ang="0">
                    <a:pos x="connsiteX3809" y="connsiteY3809"/>
                  </a:cxn>
                  <a:cxn ang="0">
                    <a:pos x="connsiteX3810" y="connsiteY3810"/>
                  </a:cxn>
                  <a:cxn ang="0">
                    <a:pos x="connsiteX3811" y="connsiteY3811"/>
                  </a:cxn>
                  <a:cxn ang="0">
                    <a:pos x="connsiteX3812" y="connsiteY3812"/>
                  </a:cxn>
                  <a:cxn ang="0">
                    <a:pos x="connsiteX3813" y="connsiteY3813"/>
                  </a:cxn>
                  <a:cxn ang="0">
                    <a:pos x="connsiteX3814" y="connsiteY3814"/>
                  </a:cxn>
                  <a:cxn ang="0">
                    <a:pos x="connsiteX3815" y="connsiteY3815"/>
                  </a:cxn>
                  <a:cxn ang="0">
                    <a:pos x="connsiteX3816" y="connsiteY3816"/>
                  </a:cxn>
                  <a:cxn ang="0">
                    <a:pos x="connsiteX3817" y="connsiteY3817"/>
                  </a:cxn>
                  <a:cxn ang="0">
                    <a:pos x="connsiteX3818" y="connsiteY3818"/>
                  </a:cxn>
                  <a:cxn ang="0">
                    <a:pos x="connsiteX3819" y="connsiteY3819"/>
                  </a:cxn>
                  <a:cxn ang="0">
                    <a:pos x="connsiteX3820" y="connsiteY3820"/>
                  </a:cxn>
                  <a:cxn ang="0">
                    <a:pos x="connsiteX3821" y="connsiteY3821"/>
                  </a:cxn>
                  <a:cxn ang="0">
                    <a:pos x="connsiteX3822" y="connsiteY3822"/>
                  </a:cxn>
                  <a:cxn ang="0">
                    <a:pos x="connsiteX3823" y="connsiteY3823"/>
                  </a:cxn>
                  <a:cxn ang="0">
                    <a:pos x="connsiteX3824" y="connsiteY3824"/>
                  </a:cxn>
                  <a:cxn ang="0">
                    <a:pos x="connsiteX3825" y="connsiteY3825"/>
                  </a:cxn>
                  <a:cxn ang="0">
                    <a:pos x="connsiteX3826" y="connsiteY3826"/>
                  </a:cxn>
                  <a:cxn ang="0">
                    <a:pos x="connsiteX3827" y="connsiteY3827"/>
                  </a:cxn>
                  <a:cxn ang="0">
                    <a:pos x="connsiteX3828" y="connsiteY3828"/>
                  </a:cxn>
                  <a:cxn ang="0">
                    <a:pos x="connsiteX3829" y="connsiteY3829"/>
                  </a:cxn>
                  <a:cxn ang="0">
                    <a:pos x="connsiteX3830" y="connsiteY3830"/>
                  </a:cxn>
                  <a:cxn ang="0">
                    <a:pos x="connsiteX3831" y="connsiteY3831"/>
                  </a:cxn>
                  <a:cxn ang="0">
                    <a:pos x="connsiteX3832" y="connsiteY3832"/>
                  </a:cxn>
                  <a:cxn ang="0">
                    <a:pos x="connsiteX3833" y="connsiteY3833"/>
                  </a:cxn>
                  <a:cxn ang="0">
                    <a:pos x="connsiteX3834" y="connsiteY3834"/>
                  </a:cxn>
                  <a:cxn ang="0">
                    <a:pos x="connsiteX3835" y="connsiteY3835"/>
                  </a:cxn>
                  <a:cxn ang="0">
                    <a:pos x="connsiteX3836" y="connsiteY3836"/>
                  </a:cxn>
                  <a:cxn ang="0">
                    <a:pos x="connsiteX3837" y="connsiteY3837"/>
                  </a:cxn>
                  <a:cxn ang="0">
                    <a:pos x="connsiteX3838" y="connsiteY3838"/>
                  </a:cxn>
                  <a:cxn ang="0">
                    <a:pos x="connsiteX3839" y="connsiteY3839"/>
                  </a:cxn>
                  <a:cxn ang="0">
                    <a:pos x="connsiteX3840" y="connsiteY3840"/>
                  </a:cxn>
                  <a:cxn ang="0">
                    <a:pos x="connsiteX3841" y="connsiteY3841"/>
                  </a:cxn>
                  <a:cxn ang="0">
                    <a:pos x="connsiteX3842" y="connsiteY3842"/>
                  </a:cxn>
                  <a:cxn ang="0">
                    <a:pos x="connsiteX3843" y="connsiteY3843"/>
                  </a:cxn>
                  <a:cxn ang="0">
                    <a:pos x="connsiteX3844" y="connsiteY3844"/>
                  </a:cxn>
                  <a:cxn ang="0">
                    <a:pos x="connsiteX3845" y="connsiteY3845"/>
                  </a:cxn>
                  <a:cxn ang="0">
                    <a:pos x="connsiteX3846" y="connsiteY3846"/>
                  </a:cxn>
                  <a:cxn ang="0">
                    <a:pos x="connsiteX3847" y="connsiteY3847"/>
                  </a:cxn>
                  <a:cxn ang="0">
                    <a:pos x="connsiteX3848" y="connsiteY3848"/>
                  </a:cxn>
                  <a:cxn ang="0">
                    <a:pos x="connsiteX3849" y="connsiteY3849"/>
                  </a:cxn>
                  <a:cxn ang="0">
                    <a:pos x="connsiteX3850" y="connsiteY3850"/>
                  </a:cxn>
                  <a:cxn ang="0">
                    <a:pos x="connsiteX3851" y="connsiteY3851"/>
                  </a:cxn>
                  <a:cxn ang="0">
                    <a:pos x="connsiteX3852" y="connsiteY3852"/>
                  </a:cxn>
                  <a:cxn ang="0">
                    <a:pos x="connsiteX3853" y="connsiteY3853"/>
                  </a:cxn>
                  <a:cxn ang="0">
                    <a:pos x="connsiteX3854" y="connsiteY3854"/>
                  </a:cxn>
                  <a:cxn ang="0">
                    <a:pos x="connsiteX3855" y="connsiteY3855"/>
                  </a:cxn>
                  <a:cxn ang="0">
                    <a:pos x="connsiteX3856" y="connsiteY3856"/>
                  </a:cxn>
                  <a:cxn ang="0">
                    <a:pos x="connsiteX3857" y="connsiteY3857"/>
                  </a:cxn>
                  <a:cxn ang="0">
                    <a:pos x="connsiteX3858" y="connsiteY3858"/>
                  </a:cxn>
                  <a:cxn ang="0">
                    <a:pos x="connsiteX3859" y="connsiteY3859"/>
                  </a:cxn>
                  <a:cxn ang="0">
                    <a:pos x="connsiteX3860" y="connsiteY3860"/>
                  </a:cxn>
                  <a:cxn ang="0">
                    <a:pos x="connsiteX3861" y="connsiteY3861"/>
                  </a:cxn>
                  <a:cxn ang="0">
                    <a:pos x="connsiteX3862" y="connsiteY3862"/>
                  </a:cxn>
                  <a:cxn ang="0">
                    <a:pos x="connsiteX3863" y="connsiteY3863"/>
                  </a:cxn>
                  <a:cxn ang="0">
                    <a:pos x="connsiteX3864" y="connsiteY3864"/>
                  </a:cxn>
                  <a:cxn ang="0">
                    <a:pos x="connsiteX3865" y="connsiteY3865"/>
                  </a:cxn>
                  <a:cxn ang="0">
                    <a:pos x="connsiteX3866" y="connsiteY3866"/>
                  </a:cxn>
                  <a:cxn ang="0">
                    <a:pos x="connsiteX3867" y="connsiteY3867"/>
                  </a:cxn>
                  <a:cxn ang="0">
                    <a:pos x="connsiteX3868" y="connsiteY3868"/>
                  </a:cxn>
                  <a:cxn ang="0">
                    <a:pos x="connsiteX3869" y="connsiteY3869"/>
                  </a:cxn>
                  <a:cxn ang="0">
                    <a:pos x="connsiteX3870" y="connsiteY3870"/>
                  </a:cxn>
                  <a:cxn ang="0">
                    <a:pos x="connsiteX3871" y="connsiteY3871"/>
                  </a:cxn>
                  <a:cxn ang="0">
                    <a:pos x="connsiteX3872" y="connsiteY3872"/>
                  </a:cxn>
                  <a:cxn ang="0">
                    <a:pos x="connsiteX3873" y="connsiteY3873"/>
                  </a:cxn>
                  <a:cxn ang="0">
                    <a:pos x="connsiteX3874" y="connsiteY3874"/>
                  </a:cxn>
                  <a:cxn ang="0">
                    <a:pos x="connsiteX3875" y="connsiteY3875"/>
                  </a:cxn>
                  <a:cxn ang="0">
                    <a:pos x="connsiteX3876" y="connsiteY3876"/>
                  </a:cxn>
                  <a:cxn ang="0">
                    <a:pos x="connsiteX3877" y="connsiteY3877"/>
                  </a:cxn>
                  <a:cxn ang="0">
                    <a:pos x="connsiteX3878" y="connsiteY3878"/>
                  </a:cxn>
                  <a:cxn ang="0">
                    <a:pos x="connsiteX3879" y="connsiteY3879"/>
                  </a:cxn>
                  <a:cxn ang="0">
                    <a:pos x="connsiteX3880" y="connsiteY3880"/>
                  </a:cxn>
                  <a:cxn ang="0">
                    <a:pos x="connsiteX3881" y="connsiteY3881"/>
                  </a:cxn>
                  <a:cxn ang="0">
                    <a:pos x="connsiteX3882" y="connsiteY3882"/>
                  </a:cxn>
                  <a:cxn ang="0">
                    <a:pos x="connsiteX3883" y="connsiteY3883"/>
                  </a:cxn>
                  <a:cxn ang="0">
                    <a:pos x="connsiteX3884" y="connsiteY3884"/>
                  </a:cxn>
                  <a:cxn ang="0">
                    <a:pos x="connsiteX3885" y="connsiteY3885"/>
                  </a:cxn>
                  <a:cxn ang="0">
                    <a:pos x="connsiteX3886" y="connsiteY3886"/>
                  </a:cxn>
                  <a:cxn ang="0">
                    <a:pos x="connsiteX3887" y="connsiteY3887"/>
                  </a:cxn>
                  <a:cxn ang="0">
                    <a:pos x="connsiteX3888" y="connsiteY3888"/>
                  </a:cxn>
                  <a:cxn ang="0">
                    <a:pos x="connsiteX3889" y="connsiteY3889"/>
                  </a:cxn>
                  <a:cxn ang="0">
                    <a:pos x="connsiteX3890" y="connsiteY3890"/>
                  </a:cxn>
                  <a:cxn ang="0">
                    <a:pos x="connsiteX3891" y="connsiteY3891"/>
                  </a:cxn>
                  <a:cxn ang="0">
                    <a:pos x="connsiteX3892" y="connsiteY3892"/>
                  </a:cxn>
                  <a:cxn ang="0">
                    <a:pos x="connsiteX3893" y="connsiteY3893"/>
                  </a:cxn>
                  <a:cxn ang="0">
                    <a:pos x="connsiteX3894" y="connsiteY3894"/>
                  </a:cxn>
                  <a:cxn ang="0">
                    <a:pos x="connsiteX3895" y="connsiteY3895"/>
                  </a:cxn>
                  <a:cxn ang="0">
                    <a:pos x="connsiteX3896" y="connsiteY3896"/>
                  </a:cxn>
                  <a:cxn ang="0">
                    <a:pos x="connsiteX3897" y="connsiteY3897"/>
                  </a:cxn>
                  <a:cxn ang="0">
                    <a:pos x="connsiteX3898" y="connsiteY3898"/>
                  </a:cxn>
                  <a:cxn ang="0">
                    <a:pos x="connsiteX3899" y="connsiteY3899"/>
                  </a:cxn>
                  <a:cxn ang="0">
                    <a:pos x="connsiteX3900" y="connsiteY3900"/>
                  </a:cxn>
                  <a:cxn ang="0">
                    <a:pos x="connsiteX3901" y="connsiteY3901"/>
                  </a:cxn>
                  <a:cxn ang="0">
                    <a:pos x="connsiteX3902" y="connsiteY3902"/>
                  </a:cxn>
                  <a:cxn ang="0">
                    <a:pos x="connsiteX3903" y="connsiteY3903"/>
                  </a:cxn>
                  <a:cxn ang="0">
                    <a:pos x="connsiteX3904" y="connsiteY3904"/>
                  </a:cxn>
                  <a:cxn ang="0">
                    <a:pos x="connsiteX3905" y="connsiteY3905"/>
                  </a:cxn>
                  <a:cxn ang="0">
                    <a:pos x="connsiteX3906" y="connsiteY3906"/>
                  </a:cxn>
                  <a:cxn ang="0">
                    <a:pos x="connsiteX3907" y="connsiteY3907"/>
                  </a:cxn>
                  <a:cxn ang="0">
                    <a:pos x="connsiteX3908" y="connsiteY3908"/>
                  </a:cxn>
                  <a:cxn ang="0">
                    <a:pos x="connsiteX3909" y="connsiteY3909"/>
                  </a:cxn>
                  <a:cxn ang="0">
                    <a:pos x="connsiteX3910" y="connsiteY3910"/>
                  </a:cxn>
                  <a:cxn ang="0">
                    <a:pos x="connsiteX3911" y="connsiteY3911"/>
                  </a:cxn>
                  <a:cxn ang="0">
                    <a:pos x="connsiteX3912" y="connsiteY3912"/>
                  </a:cxn>
                  <a:cxn ang="0">
                    <a:pos x="connsiteX3913" y="connsiteY3913"/>
                  </a:cxn>
                  <a:cxn ang="0">
                    <a:pos x="connsiteX3914" y="connsiteY3914"/>
                  </a:cxn>
                  <a:cxn ang="0">
                    <a:pos x="connsiteX3915" y="connsiteY3915"/>
                  </a:cxn>
                  <a:cxn ang="0">
                    <a:pos x="connsiteX3916" y="connsiteY3916"/>
                  </a:cxn>
                  <a:cxn ang="0">
                    <a:pos x="connsiteX3917" y="connsiteY3917"/>
                  </a:cxn>
                  <a:cxn ang="0">
                    <a:pos x="connsiteX3918" y="connsiteY3918"/>
                  </a:cxn>
                  <a:cxn ang="0">
                    <a:pos x="connsiteX3919" y="connsiteY3919"/>
                  </a:cxn>
                  <a:cxn ang="0">
                    <a:pos x="connsiteX3920" y="connsiteY3920"/>
                  </a:cxn>
                  <a:cxn ang="0">
                    <a:pos x="connsiteX3921" y="connsiteY3921"/>
                  </a:cxn>
                  <a:cxn ang="0">
                    <a:pos x="connsiteX3922" y="connsiteY3922"/>
                  </a:cxn>
                  <a:cxn ang="0">
                    <a:pos x="connsiteX3923" y="connsiteY3923"/>
                  </a:cxn>
                  <a:cxn ang="0">
                    <a:pos x="connsiteX3924" y="connsiteY3924"/>
                  </a:cxn>
                  <a:cxn ang="0">
                    <a:pos x="connsiteX3925" y="connsiteY3925"/>
                  </a:cxn>
                  <a:cxn ang="0">
                    <a:pos x="connsiteX3926" y="connsiteY3926"/>
                  </a:cxn>
                  <a:cxn ang="0">
                    <a:pos x="connsiteX3927" y="connsiteY3927"/>
                  </a:cxn>
                  <a:cxn ang="0">
                    <a:pos x="connsiteX3928" y="connsiteY3928"/>
                  </a:cxn>
                  <a:cxn ang="0">
                    <a:pos x="connsiteX3929" y="connsiteY3929"/>
                  </a:cxn>
                  <a:cxn ang="0">
                    <a:pos x="connsiteX3930" y="connsiteY3930"/>
                  </a:cxn>
                  <a:cxn ang="0">
                    <a:pos x="connsiteX3931" y="connsiteY3931"/>
                  </a:cxn>
                  <a:cxn ang="0">
                    <a:pos x="connsiteX3932" y="connsiteY3932"/>
                  </a:cxn>
                  <a:cxn ang="0">
                    <a:pos x="connsiteX3933" y="connsiteY3933"/>
                  </a:cxn>
                  <a:cxn ang="0">
                    <a:pos x="connsiteX3934" y="connsiteY3934"/>
                  </a:cxn>
                  <a:cxn ang="0">
                    <a:pos x="connsiteX3935" y="connsiteY3935"/>
                  </a:cxn>
                  <a:cxn ang="0">
                    <a:pos x="connsiteX3936" y="connsiteY3936"/>
                  </a:cxn>
                  <a:cxn ang="0">
                    <a:pos x="connsiteX3937" y="connsiteY3937"/>
                  </a:cxn>
                  <a:cxn ang="0">
                    <a:pos x="connsiteX3938" y="connsiteY3938"/>
                  </a:cxn>
                  <a:cxn ang="0">
                    <a:pos x="connsiteX3939" y="connsiteY3939"/>
                  </a:cxn>
                  <a:cxn ang="0">
                    <a:pos x="connsiteX3940" y="connsiteY3940"/>
                  </a:cxn>
                  <a:cxn ang="0">
                    <a:pos x="connsiteX3941" y="connsiteY3941"/>
                  </a:cxn>
                  <a:cxn ang="0">
                    <a:pos x="connsiteX3942" y="connsiteY3942"/>
                  </a:cxn>
                  <a:cxn ang="0">
                    <a:pos x="connsiteX3943" y="connsiteY3943"/>
                  </a:cxn>
                  <a:cxn ang="0">
                    <a:pos x="connsiteX3944" y="connsiteY3944"/>
                  </a:cxn>
                  <a:cxn ang="0">
                    <a:pos x="connsiteX3945" y="connsiteY3945"/>
                  </a:cxn>
                  <a:cxn ang="0">
                    <a:pos x="connsiteX3946" y="connsiteY3946"/>
                  </a:cxn>
                  <a:cxn ang="0">
                    <a:pos x="connsiteX3947" y="connsiteY3947"/>
                  </a:cxn>
                  <a:cxn ang="0">
                    <a:pos x="connsiteX3948" y="connsiteY3948"/>
                  </a:cxn>
                  <a:cxn ang="0">
                    <a:pos x="connsiteX3949" y="connsiteY3949"/>
                  </a:cxn>
                  <a:cxn ang="0">
                    <a:pos x="connsiteX3950" y="connsiteY3950"/>
                  </a:cxn>
                  <a:cxn ang="0">
                    <a:pos x="connsiteX3951" y="connsiteY3951"/>
                  </a:cxn>
                  <a:cxn ang="0">
                    <a:pos x="connsiteX3952" y="connsiteY3952"/>
                  </a:cxn>
                  <a:cxn ang="0">
                    <a:pos x="connsiteX3953" y="connsiteY3953"/>
                  </a:cxn>
                  <a:cxn ang="0">
                    <a:pos x="connsiteX3954" y="connsiteY3954"/>
                  </a:cxn>
                  <a:cxn ang="0">
                    <a:pos x="connsiteX3955" y="connsiteY3955"/>
                  </a:cxn>
                  <a:cxn ang="0">
                    <a:pos x="connsiteX3956" y="connsiteY3956"/>
                  </a:cxn>
                  <a:cxn ang="0">
                    <a:pos x="connsiteX3957" y="connsiteY3957"/>
                  </a:cxn>
                  <a:cxn ang="0">
                    <a:pos x="connsiteX3958" y="connsiteY3958"/>
                  </a:cxn>
                  <a:cxn ang="0">
                    <a:pos x="connsiteX3959" y="connsiteY3959"/>
                  </a:cxn>
                  <a:cxn ang="0">
                    <a:pos x="connsiteX3960" y="connsiteY3960"/>
                  </a:cxn>
                  <a:cxn ang="0">
                    <a:pos x="connsiteX3961" y="connsiteY3961"/>
                  </a:cxn>
                  <a:cxn ang="0">
                    <a:pos x="connsiteX3962" y="connsiteY3962"/>
                  </a:cxn>
                  <a:cxn ang="0">
                    <a:pos x="connsiteX3963" y="connsiteY3963"/>
                  </a:cxn>
                  <a:cxn ang="0">
                    <a:pos x="connsiteX3964" y="connsiteY3964"/>
                  </a:cxn>
                  <a:cxn ang="0">
                    <a:pos x="connsiteX3965" y="connsiteY3965"/>
                  </a:cxn>
                  <a:cxn ang="0">
                    <a:pos x="connsiteX3966" y="connsiteY3966"/>
                  </a:cxn>
                  <a:cxn ang="0">
                    <a:pos x="connsiteX3967" y="connsiteY3967"/>
                  </a:cxn>
                  <a:cxn ang="0">
                    <a:pos x="connsiteX3968" y="connsiteY3968"/>
                  </a:cxn>
                  <a:cxn ang="0">
                    <a:pos x="connsiteX3969" y="connsiteY3969"/>
                  </a:cxn>
                  <a:cxn ang="0">
                    <a:pos x="connsiteX3970" y="connsiteY3970"/>
                  </a:cxn>
                  <a:cxn ang="0">
                    <a:pos x="connsiteX3971" y="connsiteY3971"/>
                  </a:cxn>
                  <a:cxn ang="0">
                    <a:pos x="connsiteX3972" y="connsiteY3972"/>
                  </a:cxn>
                  <a:cxn ang="0">
                    <a:pos x="connsiteX3973" y="connsiteY3973"/>
                  </a:cxn>
                  <a:cxn ang="0">
                    <a:pos x="connsiteX3974" y="connsiteY3974"/>
                  </a:cxn>
                  <a:cxn ang="0">
                    <a:pos x="connsiteX3975" y="connsiteY3975"/>
                  </a:cxn>
                  <a:cxn ang="0">
                    <a:pos x="connsiteX3976" y="connsiteY3976"/>
                  </a:cxn>
                  <a:cxn ang="0">
                    <a:pos x="connsiteX3977" y="connsiteY3977"/>
                  </a:cxn>
                  <a:cxn ang="0">
                    <a:pos x="connsiteX3978" y="connsiteY3978"/>
                  </a:cxn>
                  <a:cxn ang="0">
                    <a:pos x="connsiteX3979" y="connsiteY3979"/>
                  </a:cxn>
                  <a:cxn ang="0">
                    <a:pos x="connsiteX3980" y="connsiteY3980"/>
                  </a:cxn>
                  <a:cxn ang="0">
                    <a:pos x="connsiteX3981" y="connsiteY3981"/>
                  </a:cxn>
                  <a:cxn ang="0">
                    <a:pos x="connsiteX3982" y="connsiteY3982"/>
                  </a:cxn>
                  <a:cxn ang="0">
                    <a:pos x="connsiteX3983" y="connsiteY3983"/>
                  </a:cxn>
                  <a:cxn ang="0">
                    <a:pos x="connsiteX3984" y="connsiteY3984"/>
                  </a:cxn>
                  <a:cxn ang="0">
                    <a:pos x="connsiteX3985" y="connsiteY3985"/>
                  </a:cxn>
                  <a:cxn ang="0">
                    <a:pos x="connsiteX3986" y="connsiteY3986"/>
                  </a:cxn>
                  <a:cxn ang="0">
                    <a:pos x="connsiteX3987" y="connsiteY3987"/>
                  </a:cxn>
                  <a:cxn ang="0">
                    <a:pos x="connsiteX3988" y="connsiteY3988"/>
                  </a:cxn>
                  <a:cxn ang="0">
                    <a:pos x="connsiteX3989" y="connsiteY3989"/>
                  </a:cxn>
                  <a:cxn ang="0">
                    <a:pos x="connsiteX3990" y="connsiteY3990"/>
                  </a:cxn>
                  <a:cxn ang="0">
                    <a:pos x="connsiteX3991" y="connsiteY3991"/>
                  </a:cxn>
                  <a:cxn ang="0">
                    <a:pos x="connsiteX3992" y="connsiteY3992"/>
                  </a:cxn>
                  <a:cxn ang="0">
                    <a:pos x="connsiteX3993" y="connsiteY3993"/>
                  </a:cxn>
                  <a:cxn ang="0">
                    <a:pos x="connsiteX3994" y="connsiteY3994"/>
                  </a:cxn>
                  <a:cxn ang="0">
                    <a:pos x="connsiteX3995" y="connsiteY3995"/>
                  </a:cxn>
                  <a:cxn ang="0">
                    <a:pos x="connsiteX3996" y="connsiteY3996"/>
                  </a:cxn>
                  <a:cxn ang="0">
                    <a:pos x="connsiteX3997" y="connsiteY3997"/>
                  </a:cxn>
                  <a:cxn ang="0">
                    <a:pos x="connsiteX3998" y="connsiteY3998"/>
                  </a:cxn>
                  <a:cxn ang="0">
                    <a:pos x="connsiteX3999" y="connsiteY3999"/>
                  </a:cxn>
                  <a:cxn ang="0">
                    <a:pos x="connsiteX4000" y="connsiteY4000"/>
                  </a:cxn>
                  <a:cxn ang="0">
                    <a:pos x="connsiteX4001" y="connsiteY4001"/>
                  </a:cxn>
                  <a:cxn ang="0">
                    <a:pos x="connsiteX4002" y="connsiteY4002"/>
                  </a:cxn>
                  <a:cxn ang="0">
                    <a:pos x="connsiteX4003" y="connsiteY4003"/>
                  </a:cxn>
                  <a:cxn ang="0">
                    <a:pos x="connsiteX4004" y="connsiteY4004"/>
                  </a:cxn>
                  <a:cxn ang="0">
                    <a:pos x="connsiteX4005" y="connsiteY4005"/>
                  </a:cxn>
                  <a:cxn ang="0">
                    <a:pos x="connsiteX4006" y="connsiteY4006"/>
                  </a:cxn>
                  <a:cxn ang="0">
                    <a:pos x="connsiteX4007" y="connsiteY4007"/>
                  </a:cxn>
                  <a:cxn ang="0">
                    <a:pos x="connsiteX4008" y="connsiteY4008"/>
                  </a:cxn>
                  <a:cxn ang="0">
                    <a:pos x="connsiteX4009" y="connsiteY4009"/>
                  </a:cxn>
                  <a:cxn ang="0">
                    <a:pos x="connsiteX4010" y="connsiteY4010"/>
                  </a:cxn>
                  <a:cxn ang="0">
                    <a:pos x="connsiteX4011" y="connsiteY4011"/>
                  </a:cxn>
                  <a:cxn ang="0">
                    <a:pos x="connsiteX4012" y="connsiteY4012"/>
                  </a:cxn>
                  <a:cxn ang="0">
                    <a:pos x="connsiteX4013" y="connsiteY4013"/>
                  </a:cxn>
                  <a:cxn ang="0">
                    <a:pos x="connsiteX4014" y="connsiteY4014"/>
                  </a:cxn>
                  <a:cxn ang="0">
                    <a:pos x="connsiteX4015" y="connsiteY4015"/>
                  </a:cxn>
                  <a:cxn ang="0">
                    <a:pos x="connsiteX4016" y="connsiteY4016"/>
                  </a:cxn>
                  <a:cxn ang="0">
                    <a:pos x="connsiteX4017" y="connsiteY4017"/>
                  </a:cxn>
                  <a:cxn ang="0">
                    <a:pos x="connsiteX4018" y="connsiteY4018"/>
                  </a:cxn>
                  <a:cxn ang="0">
                    <a:pos x="connsiteX4019" y="connsiteY4019"/>
                  </a:cxn>
                  <a:cxn ang="0">
                    <a:pos x="connsiteX4020" y="connsiteY4020"/>
                  </a:cxn>
                  <a:cxn ang="0">
                    <a:pos x="connsiteX4021" y="connsiteY4021"/>
                  </a:cxn>
                  <a:cxn ang="0">
                    <a:pos x="connsiteX4022" y="connsiteY4022"/>
                  </a:cxn>
                  <a:cxn ang="0">
                    <a:pos x="connsiteX4023" y="connsiteY4023"/>
                  </a:cxn>
                  <a:cxn ang="0">
                    <a:pos x="connsiteX4024" y="connsiteY4024"/>
                  </a:cxn>
                  <a:cxn ang="0">
                    <a:pos x="connsiteX4025" y="connsiteY4025"/>
                  </a:cxn>
                  <a:cxn ang="0">
                    <a:pos x="connsiteX4026" y="connsiteY4026"/>
                  </a:cxn>
                  <a:cxn ang="0">
                    <a:pos x="connsiteX4027" y="connsiteY4027"/>
                  </a:cxn>
                  <a:cxn ang="0">
                    <a:pos x="connsiteX4028" y="connsiteY4028"/>
                  </a:cxn>
                  <a:cxn ang="0">
                    <a:pos x="connsiteX4029" y="connsiteY4029"/>
                  </a:cxn>
                  <a:cxn ang="0">
                    <a:pos x="connsiteX4030" y="connsiteY4030"/>
                  </a:cxn>
                  <a:cxn ang="0">
                    <a:pos x="connsiteX4031" y="connsiteY4031"/>
                  </a:cxn>
                  <a:cxn ang="0">
                    <a:pos x="connsiteX4032" y="connsiteY4032"/>
                  </a:cxn>
                  <a:cxn ang="0">
                    <a:pos x="connsiteX4033" y="connsiteY4033"/>
                  </a:cxn>
                  <a:cxn ang="0">
                    <a:pos x="connsiteX4034" y="connsiteY4034"/>
                  </a:cxn>
                  <a:cxn ang="0">
                    <a:pos x="connsiteX4035" y="connsiteY4035"/>
                  </a:cxn>
                  <a:cxn ang="0">
                    <a:pos x="connsiteX4036" y="connsiteY4036"/>
                  </a:cxn>
                  <a:cxn ang="0">
                    <a:pos x="connsiteX4037" y="connsiteY4037"/>
                  </a:cxn>
                  <a:cxn ang="0">
                    <a:pos x="connsiteX4038" y="connsiteY4038"/>
                  </a:cxn>
                  <a:cxn ang="0">
                    <a:pos x="connsiteX4039" y="connsiteY4039"/>
                  </a:cxn>
                  <a:cxn ang="0">
                    <a:pos x="connsiteX4040" y="connsiteY4040"/>
                  </a:cxn>
                  <a:cxn ang="0">
                    <a:pos x="connsiteX4041" y="connsiteY4041"/>
                  </a:cxn>
                  <a:cxn ang="0">
                    <a:pos x="connsiteX4042" y="connsiteY4042"/>
                  </a:cxn>
                  <a:cxn ang="0">
                    <a:pos x="connsiteX4043" y="connsiteY4043"/>
                  </a:cxn>
                  <a:cxn ang="0">
                    <a:pos x="connsiteX4044" y="connsiteY4044"/>
                  </a:cxn>
                  <a:cxn ang="0">
                    <a:pos x="connsiteX4045" y="connsiteY4045"/>
                  </a:cxn>
                  <a:cxn ang="0">
                    <a:pos x="connsiteX4046" y="connsiteY4046"/>
                  </a:cxn>
                  <a:cxn ang="0">
                    <a:pos x="connsiteX4047" y="connsiteY4047"/>
                  </a:cxn>
                  <a:cxn ang="0">
                    <a:pos x="connsiteX4048" y="connsiteY4048"/>
                  </a:cxn>
                  <a:cxn ang="0">
                    <a:pos x="connsiteX4049" y="connsiteY4049"/>
                  </a:cxn>
                  <a:cxn ang="0">
                    <a:pos x="connsiteX4050" y="connsiteY4050"/>
                  </a:cxn>
                  <a:cxn ang="0">
                    <a:pos x="connsiteX4051" y="connsiteY4051"/>
                  </a:cxn>
                  <a:cxn ang="0">
                    <a:pos x="connsiteX4052" y="connsiteY4052"/>
                  </a:cxn>
                  <a:cxn ang="0">
                    <a:pos x="connsiteX4053" y="connsiteY4053"/>
                  </a:cxn>
                  <a:cxn ang="0">
                    <a:pos x="connsiteX4054" y="connsiteY4054"/>
                  </a:cxn>
                  <a:cxn ang="0">
                    <a:pos x="connsiteX4055" y="connsiteY4055"/>
                  </a:cxn>
                  <a:cxn ang="0">
                    <a:pos x="connsiteX4056" y="connsiteY4056"/>
                  </a:cxn>
                  <a:cxn ang="0">
                    <a:pos x="connsiteX4057" y="connsiteY4057"/>
                  </a:cxn>
                  <a:cxn ang="0">
                    <a:pos x="connsiteX4058" y="connsiteY4058"/>
                  </a:cxn>
                  <a:cxn ang="0">
                    <a:pos x="connsiteX4059" y="connsiteY4059"/>
                  </a:cxn>
                  <a:cxn ang="0">
                    <a:pos x="connsiteX4060" y="connsiteY4060"/>
                  </a:cxn>
                  <a:cxn ang="0">
                    <a:pos x="connsiteX4061" y="connsiteY4061"/>
                  </a:cxn>
                  <a:cxn ang="0">
                    <a:pos x="connsiteX4062" y="connsiteY4062"/>
                  </a:cxn>
                  <a:cxn ang="0">
                    <a:pos x="connsiteX4063" y="connsiteY4063"/>
                  </a:cxn>
                  <a:cxn ang="0">
                    <a:pos x="connsiteX4064" y="connsiteY4064"/>
                  </a:cxn>
                  <a:cxn ang="0">
                    <a:pos x="connsiteX4065" y="connsiteY4065"/>
                  </a:cxn>
                  <a:cxn ang="0">
                    <a:pos x="connsiteX4066" y="connsiteY4066"/>
                  </a:cxn>
                  <a:cxn ang="0">
                    <a:pos x="connsiteX4067" y="connsiteY4067"/>
                  </a:cxn>
                  <a:cxn ang="0">
                    <a:pos x="connsiteX4068" y="connsiteY4068"/>
                  </a:cxn>
                  <a:cxn ang="0">
                    <a:pos x="connsiteX4069" y="connsiteY4069"/>
                  </a:cxn>
                  <a:cxn ang="0">
                    <a:pos x="connsiteX4070" y="connsiteY4070"/>
                  </a:cxn>
                  <a:cxn ang="0">
                    <a:pos x="connsiteX4071" y="connsiteY4071"/>
                  </a:cxn>
                  <a:cxn ang="0">
                    <a:pos x="connsiteX4072" y="connsiteY4072"/>
                  </a:cxn>
                  <a:cxn ang="0">
                    <a:pos x="connsiteX4073" y="connsiteY4073"/>
                  </a:cxn>
                  <a:cxn ang="0">
                    <a:pos x="connsiteX4074" y="connsiteY4074"/>
                  </a:cxn>
                  <a:cxn ang="0">
                    <a:pos x="connsiteX4075" y="connsiteY4075"/>
                  </a:cxn>
                  <a:cxn ang="0">
                    <a:pos x="connsiteX4076" y="connsiteY4076"/>
                  </a:cxn>
                  <a:cxn ang="0">
                    <a:pos x="connsiteX4077" y="connsiteY4077"/>
                  </a:cxn>
                  <a:cxn ang="0">
                    <a:pos x="connsiteX4078" y="connsiteY4078"/>
                  </a:cxn>
                  <a:cxn ang="0">
                    <a:pos x="connsiteX4079" y="connsiteY4079"/>
                  </a:cxn>
                  <a:cxn ang="0">
                    <a:pos x="connsiteX4080" y="connsiteY4080"/>
                  </a:cxn>
                  <a:cxn ang="0">
                    <a:pos x="connsiteX4081" y="connsiteY4081"/>
                  </a:cxn>
                  <a:cxn ang="0">
                    <a:pos x="connsiteX4082" y="connsiteY4082"/>
                  </a:cxn>
                  <a:cxn ang="0">
                    <a:pos x="connsiteX4083" y="connsiteY4083"/>
                  </a:cxn>
                  <a:cxn ang="0">
                    <a:pos x="connsiteX4084" y="connsiteY4084"/>
                  </a:cxn>
                  <a:cxn ang="0">
                    <a:pos x="connsiteX4085" y="connsiteY4085"/>
                  </a:cxn>
                  <a:cxn ang="0">
                    <a:pos x="connsiteX4086" y="connsiteY4086"/>
                  </a:cxn>
                  <a:cxn ang="0">
                    <a:pos x="connsiteX4087" y="connsiteY4087"/>
                  </a:cxn>
                  <a:cxn ang="0">
                    <a:pos x="connsiteX4088" y="connsiteY4088"/>
                  </a:cxn>
                  <a:cxn ang="0">
                    <a:pos x="connsiteX4089" y="connsiteY4089"/>
                  </a:cxn>
                  <a:cxn ang="0">
                    <a:pos x="connsiteX4090" y="connsiteY4090"/>
                  </a:cxn>
                  <a:cxn ang="0">
                    <a:pos x="connsiteX4091" y="connsiteY4091"/>
                  </a:cxn>
                  <a:cxn ang="0">
                    <a:pos x="connsiteX4092" y="connsiteY4092"/>
                  </a:cxn>
                  <a:cxn ang="0">
                    <a:pos x="connsiteX4093" y="connsiteY4093"/>
                  </a:cxn>
                  <a:cxn ang="0">
                    <a:pos x="connsiteX4094" y="connsiteY4094"/>
                  </a:cxn>
                  <a:cxn ang="0">
                    <a:pos x="connsiteX4095" y="connsiteY4095"/>
                  </a:cxn>
                  <a:cxn ang="0">
                    <a:pos x="connsiteX4096" y="connsiteY4096"/>
                  </a:cxn>
                  <a:cxn ang="0">
                    <a:pos x="connsiteX4097" y="connsiteY4097"/>
                  </a:cxn>
                  <a:cxn ang="0">
                    <a:pos x="connsiteX4098" y="connsiteY4098"/>
                  </a:cxn>
                  <a:cxn ang="0">
                    <a:pos x="connsiteX4099" y="connsiteY4099"/>
                  </a:cxn>
                  <a:cxn ang="0">
                    <a:pos x="connsiteX4100" y="connsiteY4100"/>
                  </a:cxn>
                  <a:cxn ang="0">
                    <a:pos x="connsiteX4101" y="connsiteY4101"/>
                  </a:cxn>
                  <a:cxn ang="0">
                    <a:pos x="connsiteX4102" y="connsiteY4102"/>
                  </a:cxn>
                  <a:cxn ang="0">
                    <a:pos x="connsiteX4103" y="connsiteY4103"/>
                  </a:cxn>
                  <a:cxn ang="0">
                    <a:pos x="connsiteX4104" y="connsiteY4104"/>
                  </a:cxn>
                  <a:cxn ang="0">
                    <a:pos x="connsiteX4105" y="connsiteY4105"/>
                  </a:cxn>
                  <a:cxn ang="0">
                    <a:pos x="connsiteX4106" y="connsiteY4106"/>
                  </a:cxn>
                  <a:cxn ang="0">
                    <a:pos x="connsiteX4107" y="connsiteY4107"/>
                  </a:cxn>
                  <a:cxn ang="0">
                    <a:pos x="connsiteX4108" y="connsiteY4108"/>
                  </a:cxn>
                  <a:cxn ang="0">
                    <a:pos x="connsiteX4109" y="connsiteY4109"/>
                  </a:cxn>
                  <a:cxn ang="0">
                    <a:pos x="connsiteX4110" y="connsiteY4110"/>
                  </a:cxn>
                  <a:cxn ang="0">
                    <a:pos x="connsiteX4111" y="connsiteY4111"/>
                  </a:cxn>
                  <a:cxn ang="0">
                    <a:pos x="connsiteX4112" y="connsiteY4112"/>
                  </a:cxn>
                  <a:cxn ang="0">
                    <a:pos x="connsiteX4113" y="connsiteY4113"/>
                  </a:cxn>
                  <a:cxn ang="0">
                    <a:pos x="connsiteX4114" y="connsiteY4114"/>
                  </a:cxn>
                  <a:cxn ang="0">
                    <a:pos x="connsiteX4115" y="connsiteY4115"/>
                  </a:cxn>
                  <a:cxn ang="0">
                    <a:pos x="connsiteX4116" y="connsiteY4116"/>
                  </a:cxn>
                  <a:cxn ang="0">
                    <a:pos x="connsiteX4117" y="connsiteY4117"/>
                  </a:cxn>
                  <a:cxn ang="0">
                    <a:pos x="connsiteX4118" y="connsiteY4118"/>
                  </a:cxn>
                  <a:cxn ang="0">
                    <a:pos x="connsiteX4119" y="connsiteY4119"/>
                  </a:cxn>
                  <a:cxn ang="0">
                    <a:pos x="connsiteX4120" y="connsiteY4120"/>
                  </a:cxn>
                  <a:cxn ang="0">
                    <a:pos x="connsiteX4121" y="connsiteY4121"/>
                  </a:cxn>
                  <a:cxn ang="0">
                    <a:pos x="connsiteX4122" y="connsiteY4122"/>
                  </a:cxn>
                  <a:cxn ang="0">
                    <a:pos x="connsiteX4123" y="connsiteY4123"/>
                  </a:cxn>
                  <a:cxn ang="0">
                    <a:pos x="connsiteX4124" y="connsiteY4124"/>
                  </a:cxn>
                  <a:cxn ang="0">
                    <a:pos x="connsiteX4125" y="connsiteY4125"/>
                  </a:cxn>
                  <a:cxn ang="0">
                    <a:pos x="connsiteX4126" y="connsiteY4126"/>
                  </a:cxn>
                  <a:cxn ang="0">
                    <a:pos x="connsiteX4127" y="connsiteY4127"/>
                  </a:cxn>
                  <a:cxn ang="0">
                    <a:pos x="connsiteX4128" y="connsiteY4128"/>
                  </a:cxn>
                  <a:cxn ang="0">
                    <a:pos x="connsiteX4129" y="connsiteY4129"/>
                  </a:cxn>
                  <a:cxn ang="0">
                    <a:pos x="connsiteX4130" y="connsiteY4130"/>
                  </a:cxn>
                  <a:cxn ang="0">
                    <a:pos x="connsiteX4131" y="connsiteY4131"/>
                  </a:cxn>
                  <a:cxn ang="0">
                    <a:pos x="connsiteX4132" y="connsiteY4132"/>
                  </a:cxn>
                  <a:cxn ang="0">
                    <a:pos x="connsiteX4133" y="connsiteY4133"/>
                  </a:cxn>
                  <a:cxn ang="0">
                    <a:pos x="connsiteX4134" y="connsiteY4134"/>
                  </a:cxn>
                  <a:cxn ang="0">
                    <a:pos x="connsiteX4135" y="connsiteY4135"/>
                  </a:cxn>
                  <a:cxn ang="0">
                    <a:pos x="connsiteX4136" y="connsiteY4136"/>
                  </a:cxn>
                  <a:cxn ang="0">
                    <a:pos x="connsiteX4137" y="connsiteY4137"/>
                  </a:cxn>
                  <a:cxn ang="0">
                    <a:pos x="connsiteX4138" y="connsiteY4138"/>
                  </a:cxn>
                  <a:cxn ang="0">
                    <a:pos x="connsiteX4139" y="connsiteY4139"/>
                  </a:cxn>
                  <a:cxn ang="0">
                    <a:pos x="connsiteX4140" y="connsiteY4140"/>
                  </a:cxn>
                  <a:cxn ang="0">
                    <a:pos x="connsiteX4141" y="connsiteY4141"/>
                  </a:cxn>
                  <a:cxn ang="0">
                    <a:pos x="connsiteX4142" y="connsiteY4142"/>
                  </a:cxn>
                  <a:cxn ang="0">
                    <a:pos x="connsiteX4143" y="connsiteY4143"/>
                  </a:cxn>
                  <a:cxn ang="0">
                    <a:pos x="connsiteX4144" y="connsiteY4144"/>
                  </a:cxn>
                  <a:cxn ang="0">
                    <a:pos x="connsiteX4145" y="connsiteY4145"/>
                  </a:cxn>
                  <a:cxn ang="0">
                    <a:pos x="connsiteX4146" y="connsiteY4146"/>
                  </a:cxn>
                  <a:cxn ang="0">
                    <a:pos x="connsiteX4147" y="connsiteY4147"/>
                  </a:cxn>
                  <a:cxn ang="0">
                    <a:pos x="connsiteX4148" y="connsiteY4148"/>
                  </a:cxn>
                  <a:cxn ang="0">
                    <a:pos x="connsiteX4149" y="connsiteY4149"/>
                  </a:cxn>
                  <a:cxn ang="0">
                    <a:pos x="connsiteX4150" y="connsiteY4150"/>
                  </a:cxn>
                  <a:cxn ang="0">
                    <a:pos x="connsiteX4151" y="connsiteY4151"/>
                  </a:cxn>
                  <a:cxn ang="0">
                    <a:pos x="connsiteX4152" y="connsiteY4152"/>
                  </a:cxn>
                  <a:cxn ang="0">
                    <a:pos x="connsiteX4153" y="connsiteY4153"/>
                  </a:cxn>
                  <a:cxn ang="0">
                    <a:pos x="connsiteX4154" y="connsiteY4154"/>
                  </a:cxn>
                  <a:cxn ang="0">
                    <a:pos x="connsiteX4155" y="connsiteY4155"/>
                  </a:cxn>
                  <a:cxn ang="0">
                    <a:pos x="connsiteX4156" y="connsiteY4156"/>
                  </a:cxn>
                  <a:cxn ang="0">
                    <a:pos x="connsiteX4157" y="connsiteY4157"/>
                  </a:cxn>
                  <a:cxn ang="0">
                    <a:pos x="connsiteX4158" y="connsiteY4158"/>
                  </a:cxn>
                  <a:cxn ang="0">
                    <a:pos x="connsiteX4159" y="connsiteY4159"/>
                  </a:cxn>
                  <a:cxn ang="0">
                    <a:pos x="connsiteX4160" y="connsiteY4160"/>
                  </a:cxn>
                  <a:cxn ang="0">
                    <a:pos x="connsiteX4161" y="connsiteY4161"/>
                  </a:cxn>
                  <a:cxn ang="0">
                    <a:pos x="connsiteX4162" y="connsiteY4162"/>
                  </a:cxn>
                  <a:cxn ang="0">
                    <a:pos x="connsiteX4163" y="connsiteY4163"/>
                  </a:cxn>
                  <a:cxn ang="0">
                    <a:pos x="connsiteX4164" y="connsiteY4164"/>
                  </a:cxn>
                  <a:cxn ang="0">
                    <a:pos x="connsiteX4165" y="connsiteY4165"/>
                  </a:cxn>
                  <a:cxn ang="0">
                    <a:pos x="connsiteX4166" y="connsiteY4166"/>
                  </a:cxn>
                  <a:cxn ang="0">
                    <a:pos x="connsiteX4167" y="connsiteY4167"/>
                  </a:cxn>
                  <a:cxn ang="0">
                    <a:pos x="connsiteX4168" y="connsiteY4168"/>
                  </a:cxn>
                  <a:cxn ang="0">
                    <a:pos x="connsiteX4169" y="connsiteY4169"/>
                  </a:cxn>
                  <a:cxn ang="0">
                    <a:pos x="connsiteX4170" y="connsiteY4170"/>
                  </a:cxn>
                  <a:cxn ang="0">
                    <a:pos x="connsiteX4171" y="connsiteY4171"/>
                  </a:cxn>
                  <a:cxn ang="0">
                    <a:pos x="connsiteX4172" y="connsiteY4172"/>
                  </a:cxn>
                  <a:cxn ang="0">
                    <a:pos x="connsiteX4173" y="connsiteY4173"/>
                  </a:cxn>
                  <a:cxn ang="0">
                    <a:pos x="connsiteX4174" y="connsiteY4174"/>
                  </a:cxn>
                  <a:cxn ang="0">
                    <a:pos x="connsiteX4175" y="connsiteY4175"/>
                  </a:cxn>
                  <a:cxn ang="0">
                    <a:pos x="connsiteX4176" y="connsiteY4176"/>
                  </a:cxn>
                  <a:cxn ang="0">
                    <a:pos x="connsiteX4177" y="connsiteY4177"/>
                  </a:cxn>
                  <a:cxn ang="0">
                    <a:pos x="connsiteX4178" y="connsiteY4178"/>
                  </a:cxn>
                  <a:cxn ang="0">
                    <a:pos x="connsiteX4179" y="connsiteY4179"/>
                  </a:cxn>
                  <a:cxn ang="0">
                    <a:pos x="connsiteX4180" y="connsiteY4180"/>
                  </a:cxn>
                  <a:cxn ang="0">
                    <a:pos x="connsiteX4181" y="connsiteY4181"/>
                  </a:cxn>
                  <a:cxn ang="0">
                    <a:pos x="connsiteX4182" y="connsiteY4182"/>
                  </a:cxn>
                  <a:cxn ang="0">
                    <a:pos x="connsiteX4183" y="connsiteY4183"/>
                  </a:cxn>
                  <a:cxn ang="0">
                    <a:pos x="connsiteX4184" y="connsiteY4184"/>
                  </a:cxn>
                  <a:cxn ang="0">
                    <a:pos x="connsiteX4185" y="connsiteY4185"/>
                  </a:cxn>
                  <a:cxn ang="0">
                    <a:pos x="connsiteX4186" y="connsiteY4186"/>
                  </a:cxn>
                  <a:cxn ang="0">
                    <a:pos x="connsiteX4187" y="connsiteY4187"/>
                  </a:cxn>
                  <a:cxn ang="0">
                    <a:pos x="connsiteX4188" y="connsiteY4188"/>
                  </a:cxn>
                  <a:cxn ang="0">
                    <a:pos x="connsiteX4189" y="connsiteY4189"/>
                  </a:cxn>
                  <a:cxn ang="0">
                    <a:pos x="connsiteX4190" y="connsiteY4190"/>
                  </a:cxn>
                  <a:cxn ang="0">
                    <a:pos x="connsiteX4191" y="connsiteY4191"/>
                  </a:cxn>
                  <a:cxn ang="0">
                    <a:pos x="connsiteX4192" y="connsiteY4192"/>
                  </a:cxn>
                  <a:cxn ang="0">
                    <a:pos x="connsiteX4193" y="connsiteY4193"/>
                  </a:cxn>
                  <a:cxn ang="0">
                    <a:pos x="connsiteX4194" y="connsiteY4194"/>
                  </a:cxn>
                  <a:cxn ang="0">
                    <a:pos x="connsiteX4195" y="connsiteY4195"/>
                  </a:cxn>
                  <a:cxn ang="0">
                    <a:pos x="connsiteX4196" y="connsiteY4196"/>
                  </a:cxn>
                  <a:cxn ang="0">
                    <a:pos x="connsiteX4197" y="connsiteY4197"/>
                  </a:cxn>
                  <a:cxn ang="0">
                    <a:pos x="connsiteX4198" y="connsiteY4198"/>
                  </a:cxn>
                  <a:cxn ang="0">
                    <a:pos x="connsiteX4199" y="connsiteY4199"/>
                  </a:cxn>
                  <a:cxn ang="0">
                    <a:pos x="connsiteX4200" y="connsiteY4200"/>
                  </a:cxn>
                  <a:cxn ang="0">
                    <a:pos x="connsiteX4201" y="connsiteY4201"/>
                  </a:cxn>
                  <a:cxn ang="0">
                    <a:pos x="connsiteX4202" y="connsiteY4202"/>
                  </a:cxn>
                  <a:cxn ang="0">
                    <a:pos x="connsiteX4203" y="connsiteY4203"/>
                  </a:cxn>
                  <a:cxn ang="0">
                    <a:pos x="connsiteX4204" y="connsiteY4204"/>
                  </a:cxn>
                  <a:cxn ang="0">
                    <a:pos x="connsiteX4205" y="connsiteY4205"/>
                  </a:cxn>
                  <a:cxn ang="0">
                    <a:pos x="connsiteX4206" y="connsiteY4206"/>
                  </a:cxn>
                  <a:cxn ang="0">
                    <a:pos x="connsiteX4207" y="connsiteY4207"/>
                  </a:cxn>
                  <a:cxn ang="0">
                    <a:pos x="connsiteX4208" y="connsiteY4208"/>
                  </a:cxn>
                  <a:cxn ang="0">
                    <a:pos x="connsiteX4209" y="connsiteY4209"/>
                  </a:cxn>
                  <a:cxn ang="0">
                    <a:pos x="connsiteX4210" y="connsiteY4210"/>
                  </a:cxn>
                  <a:cxn ang="0">
                    <a:pos x="connsiteX4211" y="connsiteY4211"/>
                  </a:cxn>
                  <a:cxn ang="0">
                    <a:pos x="connsiteX4212" y="connsiteY4212"/>
                  </a:cxn>
                  <a:cxn ang="0">
                    <a:pos x="connsiteX4213" y="connsiteY4213"/>
                  </a:cxn>
                  <a:cxn ang="0">
                    <a:pos x="connsiteX4214" y="connsiteY4214"/>
                  </a:cxn>
                  <a:cxn ang="0">
                    <a:pos x="connsiteX4215" y="connsiteY4215"/>
                  </a:cxn>
                  <a:cxn ang="0">
                    <a:pos x="connsiteX4216" y="connsiteY4216"/>
                  </a:cxn>
                  <a:cxn ang="0">
                    <a:pos x="connsiteX4217" y="connsiteY4217"/>
                  </a:cxn>
                  <a:cxn ang="0">
                    <a:pos x="connsiteX4218" y="connsiteY4218"/>
                  </a:cxn>
                  <a:cxn ang="0">
                    <a:pos x="connsiteX4219" y="connsiteY4219"/>
                  </a:cxn>
                  <a:cxn ang="0">
                    <a:pos x="connsiteX4220" y="connsiteY4220"/>
                  </a:cxn>
                  <a:cxn ang="0">
                    <a:pos x="connsiteX4221" y="connsiteY4221"/>
                  </a:cxn>
                  <a:cxn ang="0">
                    <a:pos x="connsiteX4222" y="connsiteY4222"/>
                  </a:cxn>
                  <a:cxn ang="0">
                    <a:pos x="connsiteX4223" y="connsiteY4223"/>
                  </a:cxn>
                  <a:cxn ang="0">
                    <a:pos x="connsiteX4224" y="connsiteY4224"/>
                  </a:cxn>
                  <a:cxn ang="0">
                    <a:pos x="connsiteX4225" y="connsiteY4225"/>
                  </a:cxn>
                  <a:cxn ang="0">
                    <a:pos x="connsiteX4226" y="connsiteY4226"/>
                  </a:cxn>
                  <a:cxn ang="0">
                    <a:pos x="connsiteX4227" y="connsiteY4227"/>
                  </a:cxn>
                  <a:cxn ang="0">
                    <a:pos x="connsiteX4228" y="connsiteY4228"/>
                  </a:cxn>
                  <a:cxn ang="0">
                    <a:pos x="connsiteX4229" y="connsiteY4229"/>
                  </a:cxn>
                  <a:cxn ang="0">
                    <a:pos x="connsiteX4230" y="connsiteY4230"/>
                  </a:cxn>
                  <a:cxn ang="0">
                    <a:pos x="connsiteX4231" y="connsiteY4231"/>
                  </a:cxn>
                  <a:cxn ang="0">
                    <a:pos x="connsiteX4232" y="connsiteY4232"/>
                  </a:cxn>
                  <a:cxn ang="0">
                    <a:pos x="connsiteX4233" y="connsiteY4233"/>
                  </a:cxn>
                  <a:cxn ang="0">
                    <a:pos x="connsiteX4234" y="connsiteY4234"/>
                  </a:cxn>
                  <a:cxn ang="0">
                    <a:pos x="connsiteX4235" y="connsiteY4235"/>
                  </a:cxn>
                  <a:cxn ang="0">
                    <a:pos x="connsiteX4236" y="connsiteY4236"/>
                  </a:cxn>
                  <a:cxn ang="0">
                    <a:pos x="connsiteX4237" y="connsiteY4237"/>
                  </a:cxn>
                  <a:cxn ang="0">
                    <a:pos x="connsiteX4238" y="connsiteY4238"/>
                  </a:cxn>
                  <a:cxn ang="0">
                    <a:pos x="connsiteX4239" y="connsiteY4239"/>
                  </a:cxn>
                  <a:cxn ang="0">
                    <a:pos x="connsiteX4240" y="connsiteY4240"/>
                  </a:cxn>
                  <a:cxn ang="0">
                    <a:pos x="connsiteX4241" y="connsiteY4241"/>
                  </a:cxn>
                  <a:cxn ang="0">
                    <a:pos x="connsiteX4242" y="connsiteY4242"/>
                  </a:cxn>
                  <a:cxn ang="0">
                    <a:pos x="connsiteX4243" y="connsiteY4243"/>
                  </a:cxn>
                  <a:cxn ang="0">
                    <a:pos x="connsiteX4244" y="connsiteY4244"/>
                  </a:cxn>
                  <a:cxn ang="0">
                    <a:pos x="connsiteX4245" y="connsiteY4245"/>
                  </a:cxn>
                  <a:cxn ang="0">
                    <a:pos x="connsiteX4246" y="connsiteY4246"/>
                  </a:cxn>
                  <a:cxn ang="0">
                    <a:pos x="connsiteX4247" y="connsiteY4247"/>
                  </a:cxn>
                  <a:cxn ang="0">
                    <a:pos x="connsiteX4248" y="connsiteY4248"/>
                  </a:cxn>
                  <a:cxn ang="0">
                    <a:pos x="connsiteX4249" y="connsiteY4249"/>
                  </a:cxn>
                  <a:cxn ang="0">
                    <a:pos x="connsiteX4250" y="connsiteY4250"/>
                  </a:cxn>
                  <a:cxn ang="0">
                    <a:pos x="connsiteX4251" y="connsiteY4251"/>
                  </a:cxn>
                  <a:cxn ang="0">
                    <a:pos x="connsiteX4252" y="connsiteY4252"/>
                  </a:cxn>
                  <a:cxn ang="0">
                    <a:pos x="connsiteX4253" y="connsiteY4253"/>
                  </a:cxn>
                  <a:cxn ang="0">
                    <a:pos x="connsiteX4254" y="connsiteY4254"/>
                  </a:cxn>
                  <a:cxn ang="0">
                    <a:pos x="connsiteX4255" y="connsiteY4255"/>
                  </a:cxn>
                  <a:cxn ang="0">
                    <a:pos x="connsiteX4256" y="connsiteY4256"/>
                  </a:cxn>
                  <a:cxn ang="0">
                    <a:pos x="connsiteX4257" y="connsiteY4257"/>
                  </a:cxn>
                  <a:cxn ang="0">
                    <a:pos x="connsiteX4258" y="connsiteY4258"/>
                  </a:cxn>
                  <a:cxn ang="0">
                    <a:pos x="connsiteX4259" y="connsiteY4259"/>
                  </a:cxn>
                  <a:cxn ang="0">
                    <a:pos x="connsiteX4260" y="connsiteY4260"/>
                  </a:cxn>
                  <a:cxn ang="0">
                    <a:pos x="connsiteX4261" y="connsiteY4261"/>
                  </a:cxn>
                  <a:cxn ang="0">
                    <a:pos x="connsiteX4262" y="connsiteY4262"/>
                  </a:cxn>
                  <a:cxn ang="0">
                    <a:pos x="connsiteX4263" y="connsiteY4263"/>
                  </a:cxn>
                  <a:cxn ang="0">
                    <a:pos x="connsiteX4264" y="connsiteY4264"/>
                  </a:cxn>
                  <a:cxn ang="0">
                    <a:pos x="connsiteX4265" y="connsiteY4265"/>
                  </a:cxn>
                  <a:cxn ang="0">
                    <a:pos x="connsiteX4266" y="connsiteY4266"/>
                  </a:cxn>
                  <a:cxn ang="0">
                    <a:pos x="connsiteX4267" y="connsiteY4267"/>
                  </a:cxn>
                  <a:cxn ang="0">
                    <a:pos x="connsiteX4268" y="connsiteY4268"/>
                  </a:cxn>
                  <a:cxn ang="0">
                    <a:pos x="connsiteX4269" y="connsiteY4269"/>
                  </a:cxn>
                  <a:cxn ang="0">
                    <a:pos x="connsiteX4270" y="connsiteY4270"/>
                  </a:cxn>
                  <a:cxn ang="0">
                    <a:pos x="connsiteX4271" y="connsiteY4271"/>
                  </a:cxn>
                  <a:cxn ang="0">
                    <a:pos x="connsiteX4272" y="connsiteY4272"/>
                  </a:cxn>
                  <a:cxn ang="0">
                    <a:pos x="connsiteX4273" y="connsiteY4273"/>
                  </a:cxn>
                  <a:cxn ang="0">
                    <a:pos x="connsiteX4274" y="connsiteY4274"/>
                  </a:cxn>
                  <a:cxn ang="0">
                    <a:pos x="connsiteX4275" y="connsiteY4275"/>
                  </a:cxn>
                  <a:cxn ang="0">
                    <a:pos x="connsiteX4276" y="connsiteY4276"/>
                  </a:cxn>
                  <a:cxn ang="0">
                    <a:pos x="connsiteX4277" y="connsiteY4277"/>
                  </a:cxn>
                  <a:cxn ang="0">
                    <a:pos x="connsiteX4278" y="connsiteY4278"/>
                  </a:cxn>
                  <a:cxn ang="0">
                    <a:pos x="connsiteX4279" y="connsiteY4279"/>
                  </a:cxn>
                  <a:cxn ang="0">
                    <a:pos x="connsiteX4280" y="connsiteY4280"/>
                  </a:cxn>
                  <a:cxn ang="0">
                    <a:pos x="connsiteX4281" y="connsiteY4281"/>
                  </a:cxn>
                  <a:cxn ang="0">
                    <a:pos x="connsiteX4282" y="connsiteY4282"/>
                  </a:cxn>
                  <a:cxn ang="0">
                    <a:pos x="connsiteX4283" y="connsiteY4283"/>
                  </a:cxn>
                  <a:cxn ang="0">
                    <a:pos x="connsiteX4284" y="connsiteY4284"/>
                  </a:cxn>
                  <a:cxn ang="0">
                    <a:pos x="connsiteX4285" y="connsiteY4285"/>
                  </a:cxn>
                  <a:cxn ang="0">
                    <a:pos x="connsiteX4286" y="connsiteY4286"/>
                  </a:cxn>
                  <a:cxn ang="0">
                    <a:pos x="connsiteX4287" y="connsiteY4287"/>
                  </a:cxn>
                  <a:cxn ang="0">
                    <a:pos x="connsiteX4288" y="connsiteY4288"/>
                  </a:cxn>
                  <a:cxn ang="0">
                    <a:pos x="connsiteX4289" y="connsiteY4289"/>
                  </a:cxn>
                  <a:cxn ang="0">
                    <a:pos x="connsiteX4290" y="connsiteY4290"/>
                  </a:cxn>
                  <a:cxn ang="0">
                    <a:pos x="connsiteX4291" y="connsiteY4291"/>
                  </a:cxn>
                  <a:cxn ang="0">
                    <a:pos x="connsiteX4292" y="connsiteY4292"/>
                  </a:cxn>
                  <a:cxn ang="0">
                    <a:pos x="connsiteX4293" y="connsiteY4293"/>
                  </a:cxn>
                  <a:cxn ang="0">
                    <a:pos x="connsiteX4294" y="connsiteY4294"/>
                  </a:cxn>
                  <a:cxn ang="0">
                    <a:pos x="connsiteX4295" y="connsiteY4295"/>
                  </a:cxn>
                  <a:cxn ang="0">
                    <a:pos x="connsiteX4296" y="connsiteY4296"/>
                  </a:cxn>
                  <a:cxn ang="0">
                    <a:pos x="connsiteX4297" y="connsiteY4297"/>
                  </a:cxn>
                  <a:cxn ang="0">
                    <a:pos x="connsiteX4298" y="connsiteY4298"/>
                  </a:cxn>
                  <a:cxn ang="0">
                    <a:pos x="connsiteX4299" y="connsiteY4299"/>
                  </a:cxn>
                  <a:cxn ang="0">
                    <a:pos x="connsiteX4300" y="connsiteY4300"/>
                  </a:cxn>
                  <a:cxn ang="0">
                    <a:pos x="connsiteX4301" y="connsiteY4301"/>
                  </a:cxn>
                  <a:cxn ang="0">
                    <a:pos x="connsiteX4302" y="connsiteY4302"/>
                  </a:cxn>
                  <a:cxn ang="0">
                    <a:pos x="connsiteX4303" y="connsiteY4303"/>
                  </a:cxn>
                  <a:cxn ang="0">
                    <a:pos x="connsiteX4304" y="connsiteY4304"/>
                  </a:cxn>
                  <a:cxn ang="0">
                    <a:pos x="connsiteX4305" y="connsiteY4305"/>
                  </a:cxn>
                  <a:cxn ang="0">
                    <a:pos x="connsiteX4306" y="connsiteY4306"/>
                  </a:cxn>
                  <a:cxn ang="0">
                    <a:pos x="connsiteX4307" y="connsiteY4307"/>
                  </a:cxn>
                  <a:cxn ang="0">
                    <a:pos x="connsiteX4308" y="connsiteY4308"/>
                  </a:cxn>
                  <a:cxn ang="0">
                    <a:pos x="connsiteX4309" y="connsiteY4309"/>
                  </a:cxn>
                  <a:cxn ang="0">
                    <a:pos x="connsiteX4310" y="connsiteY4310"/>
                  </a:cxn>
                  <a:cxn ang="0">
                    <a:pos x="connsiteX4311" y="connsiteY4311"/>
                  </a:cxn>
                  <a:cxn ang="0">
                    <a:pos x="connsiteX4312" y="connsiteY4312"/>
                  </a:cxn>
                  <a:cxn ang="0">
                    <a:pos x="connsiteX4313" y="connsiteY4313"/>
                  </a:cxn>
                  <a:cxn ang="0">
                    <a:pos x="connsiteX4314" y="connsiteY4314"/>
                  </a:cxn>
                  <a:cxn ang="0">
                    <a:pos x="connsiteX4315" y="connsiteY4315"/>
                  </a:cxn>
                  <a:cxn ang="0">
                    <a:pos x="connsiteX4316" y="connsiteY4316"/>
                  </a:cxn>
                  <a:cxn ang="0">
                    <a:pos x="connsiteX4317" y="connsiteY4317"/>
                  </a:cxn>
                  <a:cxn ang="0">
                    <a:pos x="connsiteX4318" y="connsiteY4318"/>
                  </a:cxn>
                  <a:cxn ang="0">
                    <a:pos x="connsiteX4319" y="connsiteY4319"/>
                  </a:cxn>
                  <a:cxn ang="0">
                    <a:pos x="connsiteX4320" y="connsiteY4320"/>
                  </a:cxn>
                  <a:cxn ang="0">
                    <a:pos x="connsiteX4321" y="connsiteY4321"/>
                  </a:cxn>
                  <a:cxn ang="0">
                    <a:pos x="connsiteX4322" y="connsiteY4322"/>
                  </a:cxn>
                  <a:cxn ang="0">
                    <a:pos x="connsiteX4323" y="connsiteY4323"/>
                  </a:cxn>
                  <a:cxn ang="0">
                    <a:pos x="connsiteX4324" y="connsiteY4324"/>
                  </a:cxn>
                  <a:cxn ang="0">
                    <a:pos x="connsiteX4325" y="connsiteY4325"/>
                  </a:cxn>
                  <a:cxn ang="0">
                    <a:pos x="connsiteX4326" y="connsiteY4326"/>
                  </a:cxn>
                  <a:cxn ang="0">
                    <a:pos x="connsiteX4327" y="connsiteY4327"/>
                  </a:cxn>
                  <a:cxn ang="0">
                    <a:pos x="connsiteX4328" y="connsiteY4328"/>
                  </a:cxn>
                  <a:cxn ang="0">
                    <a:pos x="connsiteX4329" y="connsiteY4329"/>
                  </a:cxn>
                  <a:cxn ang="0">
                    <a:pos x="connsiteX4330" y="connsiteY4330"/>
                  </a:cxn>
                  <a:cxn ang="0">
                    <a:pos x="connsiteX4331" y="connsiteY4331"/>
                  </a:cxn>
                  <a:cxn ang="0">
                    <a:pos x="connsiteX4332" y="connsiteY4332"/>
                  </a:cxn>
                  <a:cxn ang="0">
                    <a:pos x="connsiteX4333" y="connsiteY4333"/>
                  </a:cxn>
                  <a:cxn ang="0">
                    <a:pos x="connsiteX4334" y="connsiteY4334"/>
                  </a:cxn>
                  <a:cxn ang="0">
                    <a:pos x="connsiteX4335" y="connsiteY4335"/>
                  </a:cxn>
                  <a:cxn ang="0">
                    <a:pos x="connsiteX4336" y="connsiteY4336"/>
                  </a:cxn>
                  <a:cxn ang="0">
                    <a:pos x="connsiteX4337" y="connsiteY4337"/>
                  </a:cxn>
                  <a:cxn ang="0">
                    <a:pos x="connsiteX4338" y="connsiteY4338"/>
                  </a:cxn>
                  <a:cxn ang="0">
                    <a:pos x="connsiteX4339" y="connsiteY4339"/>
                  </a:cxn>
                  <a:cxn ang="0">
                    <a:pos x="connsiteX4340" y="connsiteY4340"/>
                  </a:cxn>
                  <a:cxn ang="0">
                    <a:pos x="connsiteX4341" y="connsiteY4341"/>
                  </a:cxn>
                  <a:cxn ang="0">
                    <a:pos x="connsiteX4342" y="connsiteY4342"/>
                  </a:cxn>
                  <a:cxn ang="0">
                    <a:pos x="connsiteX4343" y="connsiteY4343"/>
                  </a:cxn>
                  <a:cxn ang="0">
                    <a:pos x="connsiteX4344" y="connsiteY4344"/>
                  </a:cxn>
                  <a:cxn ang="0">
                    <a:pos x="connsiteX4345" y="connsiteY4345"/>
                  </a:cxn>
                  <a:cxn ang="0">
                    <a:pos x="connsiteX4346" y="connsiteY4346"/>
                  </a:cxn>
                  <a:cxn ang="0">
                    <a:pos x="connsiteX4347" y="connsiteY4347"/>
                  </a:cxn>
                  <a:cxn ang="0">
                    <a:pos x="connsiteX4348" y="connsiteY4348"/>
                  </a:cxn>
                  <a:cxn ang="0">
                    <a:pos x="connsiteX4349" y="connsiteY4349"/>
                  </a:cxn>
                  <a:cxn ang="0">
                    <a:pos x="connsiteX4350" y="connsiteY4350"/>
                  </a:cxn>
                  <a:cxn ang="0">
                    <a:pos x="connsiteX4351" y="connsiteY4351"/>
                  </a:cxn>
                  <a:cxn ang="0">
                    <a:pos x="connsiteX4352" y="connsiteY4352"/>
                  </a:cxn>
                  <a:cxn ang="0">
                    <a:pos x="connsiteX4353" y="connsiteY4353"/>
                  </a:cxn>
                  <a:cxn ang="0">
                    <a:pos x="connsiteX4354" y="connsiteY4354"/>
                  </a:cxn>
                  <a:cxn ang="0">
                    <a:pos x="connsiteX4355" y="connsiteY4355"/>
                  </a:cxn>
                  <a:cxn ang="0">
                    <a:pos x="connsiteX4356" y="connsiteY4356"/>
                  </a:cxn>
                  <a:cxn ang="0">
                    <a:pos x="connsiteX4357" y="connsiteY4357"/>
                  </a:cxn>
                  <a:cxn ang="0">
                    <a:pos x="connsiteX4358" y="connsiteY4358"/>
                  </a:cxn>
                  <a:cxn ang="0">
                    <a:pos x="connsiteX4359" y="connsiteY4359"/>
                  </a:cxn>
                  <a:cxn ang="0">
                    <a:pos x="connsiteX4360" y="connsiteY4360"/>
                  </a:cxn>
                  <a:cxn ang="0">
                    <a:pos x="connsiteX4361" y="connsiteY4361"/>
                  </a:cxn>
                  <a:cxn ang="0">
                    <a:pos x="connsiteX4362" y="connsiteY4362"/>
                  </a:cxn>
                  <a:cxn ang="0">
                    <a:pos x="connsiteX4363" y="connsiteY4363"/>
                  </a:cxn>
                  <a:cxn ang="0">
                    <a:pos x="connsiteX4364" y="connsiteY4364"/>
                  </a:cxn>
                  <a:cxn ang="0">
                    <a:pos x="connsiteX4365" y="connsiteY4365"/>
                  </a:cxn>
                  <a:cxn ang="0">
                    <a:pos x="connsiteX4366" y="connsiteY4366"/>
                  </a:cxn>
                  <a:cxn ang="0">
                    <a:pos x="connsiteX4367" y="connsiteY4367"/>
                  </a:cxn>
                  <a:cxn ang="0">
                    <a:pos x="connsiteX4368" y="connsiteY4368"/>
                  </a:cxn>
                  <a:cxn ang="0">
                    <a:pos x="connsiteX4369" y="connsiteY4369"/>
                  </a:cxn>
                  <a:cxn ang="0">
                    <a:pos x="connsiteX4370" y="connsiteY4370"/>
                  </a:cxn>
                  <a:cxn ang="0">
                    <a:pos x="connsiteX4371" y="connsiteY4371"/>
                  </a:cxn>
                  <a:cxn ang="0">
                    <a:pos x="connsiteX4372" y="connsiteY4372"/>
                  </a:cxn>
                  <a:cxn ang="0">
                    <a:pos x="connsiteX4373" y="connsiteY4373"/>
                  </a:cxn>
                  <a:cxn ang="0">
                    <a:pos x="connsiteX4374" y="connsiteY4374"/>
                  </a:cxn>
                  <a:cxn ang="0">
                    <a:pos x="connsiteX4375" y="connsiteY4375"/>
                  </a:cxn>
                  <a:cxn ang="0">
                    <a:pos x="connsiteX4376" y="connsiteY4376"/>
                  </a:cxn>
                  <a:cxn ang="0">
                    <a:pos x="connsiteX4377" y="connsiteY4377"/>
                  </a:cxn>
                  <a:cxn ang="0">
                    <a:pos x="connsiteX4378" y="connsiteY4378"/>
                  </a:cxn>
                  <a:cxn ang="0">
                    <a:pos x="connsiteX4379" y="connsiteY4379"/>
                  </a:cxn>
                  <a:cxn ang="0">
                    <a:pos x="connsiteX4380" y="connsiteY4380"/>
                  </a:cxn>
                  <a:cxn ang="0">
                    <a:pos x="connsiteX4381" y="connsiteY4381"/>
                  </a:cxn>
                  <a:cxn ang="0">
                    <a:pos x="connsiteX4382" y="connsiteY4382"/>
                  </a:cxn>
                  <a:cxn ang="0">
                    <a:pos x="connsiteX4383" y="connsiteY4383"/>
                  </a:cxn>
                  <a:cxn ang="0">
                    <a:pos x="connsiteX4384" y="connsiteY4384"/>
                  </a:cxn>
                  <a:cxn ang="0">
                    <a:pos x="connsiteX4385" y="connsiteY4385"/>
                  </a:cxn>
                  <a:cxn ang="0">
                    <a:pos x="connsiteX4386" y="connsiteY4386"/>
                  </a:cxn>
                  <a:cxn ang="0">
                    <a:pos x="connsiteX4387" y="connsiteY4387"/>
                  </a:cxn>
                  <a:cxn ang="0">
                    <a:pos x="connsiteX4388" y="connsiteY4388"/>
                  </a:cxn>
                  <a:cxn ang="0">
                    <a:pos x="connsiteX4389" y="connsiteY4389"/>
                  </a:cxn>
                  <a:cxn ang="0">
                    <a:pos x="connsiteX4390" y="connsiteY4390"/>
                  </a:cxn>
                  <a:cxn ang="0">
                    <a:pos x="connsiteX4391" y="connsiteY4391"/>
                  </a:cxn>
                  <a:cxn ang="0">
                    <a:pos x="connsiteX4392" y="connsiteY4392"/>
                  </a:cxn>
                  <a:cxn ang="0">
                    <a:pos x="connsiteX4393" y="connsiteY4393"/>
                  </a:cxn>
                  <a:cxn ang="0">
                    <a:pos x="connsiteX4394" y="connsiteY4394"/>
                  </a:cxn>
                  <a:cxn ang="0">
                    <a:pos x="connsiteX4395" y="connsiteY4395"/>
                  </a:cxn>
                  <a:cxn ang="0">
                    <a:pos x="connsiteX4396" y="connsiteY4396"/>
                  </a:cxn>
                  <a:cxn ang="0">
                    <a:pos x="connsiteX4397" y="connsiteY4397"/>
                  </a:cxn>
                  <a:cxn ang="0">
                    <a:pos x="connsiteX4398" y="connsiteY4398"/>
                  </a:cxn>
                  <a:cxn ang="0">
                    <a:pos x="connsiteX4399" y="connsiteY4399"/>
                  </a:cxn>
                  <a:cxn ang="0">
                    <a:pos x="connsiteX4400" y="connsiteY4400"/>
                  </a:cxn>
                  <a:cxn ang="0">
                    <a:pos x="connsiteX4401" y="connsiteY4401"/>
                  </a:cxn>
                  <a:cxn ang="0">
                    <a:pos x="connsiteX4402" y="connsiteY4402"/>
                  </a:cxn>
                  <a:cxn ang="0">
                    <a:pos x="connsiteX4403" y="connsiteY4403"/>
                  </a:cxn>
                  <a:cxn ang="0">
                    <a:pos x="connsiteX4404" y="connsiteY4404"/>
                  </a:cxn>
                  <a:cxn ang="0">
                    <a:pos x="connsiteX4405" y="connsiteY4405"/>
                  </a:cxn>
                  <a:cxn ang="0">
                    <a:pos x="connsiteX4406" y="connsiteY4406"/>
                  </a:cxn>
                  <a:cxn ang="0">
                    <a:pos x="connsiteX4407" y="connsiteY4407"/>
                  </a:cxn>
                  <a:cxn ang="0">
                    <a:pos x="connsiteX4408" y="connsiteY4408"/>
                  </a:cxn>
                  <a:cxn ang="0">
                    <a:pos x="connsiteX4409" y="connsiteY4409"/>
                  </a:cxn>
                  <a:cxn ang="0">
                    <a:pos x="connsiteX4410" y="connsiteY4410"/>
                  </a:cxn>
                  <a:cxn ang="0">
                    <a:pos x="connsiteX4411" y="connsiteY4411"/>
                  </a:cxn>
                  <a:cxn ang="0">
                    <a:pos x="connsiteX4412" y="connsiteY4412"/>
                  </a:cxn>
                  <a:cxn ang="0">
                    <a:pos x="connsiteX4413" y="connsiteY4413"/>
                  </a:cxn>
                  <a:cxn ang="0">
                    <a:pos x="connsiteX4414" y="connsiteY4414"/>
                  </a:cxn>
                  <a:cxn ang="0">
                    <a:pos x="connsiteX4415" y="connsiteY4415"/>
                  </a:cxn>
                  <a:cxn ang="0">
                    <a:pos x="connsiteX4416" y="connsiteY4416"/>
                  </a:cxn>
                  <a:cxn ang="0">
                    <a:pos x="connsiteX4417" y="connsiteY4417"/>
                  </a:cxn>
                  <a:cxn ang="0">
                    <a:pos x="connsiteX4418" y="connsiteY4418"/>
                  </a:cxn>
                  <a:cxn ang="0">
                    <a:pos x="connsiteX4419" y="connsiteY4419"/>
                  </a:cxn>
                  <a:cxn ang="0">
                    <a:pos x="connsiteX4420" y="connsiteY4420"/>
                  </a:cxn>
                  <a:cxn ang="0">
                    <a:pos x="connsiteX4421" y="connsiteY4421"/>
                  </a:cxn>
                  <a:cxn ang="0">
                    <a:pos x="connsiteX4422" y="connsiteY4422"/>
                  </a:cxn>
                  <a:cxn ang="0">
                    <a:pos x="connsiteX4423" y="connsiteY4423"/>
                  </a:cxn>
                  <a:cxn ang="0">
                    <a:pos x="connsiteX4424" y="connsiteY4424"/>
                  </a:cxn>
                  <a:cxn ang="0">
                    <a:pos x="connsiteX4425" y="connsiteY4425"/>
                  </a:cxn>
                  <a:cxn ang="0">
                    <a:pos x="connsiteX4426" y="connsiteY4426"/>
                  </a:cxn>
                  <a:cxn ang="0">
                    <a:pos x="connsiteX4427" y="connsiteY4427"/>
                  </a:cxn>
                  <a:cxn ang="0">
                    <a:pos x="connsiteX4428" y="connsiteY4428"/>
                  </a:cxn>
                  <a:cxn ang="0">
                    <a:pos x="connsiteX4429" y="connsiteY4429"/>
                  </a:cxn>
                  <a:cxn ang="0">
                    <a:pos x="connsiteX4430" y="connsiteY4430"/>
                  </a:cxn>
                  <a:cxn ang="0">
                    <a:pos x="connsiteX4431" y="connsiteY4431"/>
                  </a:cxn>
                  <a:cxn ang="0">
                    <a:pos x="connsiteX4432" y="connsiteY4432"/>
                  </a:cxn>
                  <a:cxn ang="0">
                    <a:pos x="connsiteX4433" y="connsiteY4433"/>
                  </a:cxn>
                  <a:cxn ang="0">
                    <a:pos x="connsiteX4434" y="connsiteY4434"/>
                  </a:cxn>
                  <a:cxn ang="0">
                    <a:pos x="connsiteX4435" y="connsiteY4435"/>
                  </a:cxn>
                  <a:cxn ang="0">
                    <a:pos x="connsiteX4436" y="connsiteY4436"/>
                  </a:cxn>
                  <a:cxn ang="0">
                    <a:pos x="connsiteX4437" y="connsiteY4437"/>
                  </a:cxn>
                  <a:cxn ang="0">
                    <a:pos x="connsiteX4438" y="connsiteY4438"/>
                  </a:cxn>
                  <a:cxn ang="0">
                    <a:pos x="connsiteX4439" y="connsiteY4439"/>
                  </a:cxn>
                  <a:cxn ang="0">
                    <a:pos x="connsiteX4440" y="connsiteY4440"/>
                  </a:cxn>
                  <a:cxn ang="0">
                    <a:pos x="connsiteX4441" y="connsiteY4441"/>
                  </a:cxn>
                  <a:cxn ang="0">
                    <a:pos x="connsiteX4442" y="connsiteY4442"/>
                  </a:cxn>
                  <a:cxn ang="0">
                    <a:pos x="connsiteX4443" y="connsiteY4443"/>
                  </a:cxn>
                  <a:cxn ang="0">
                    <a:pos x="connsiteX4444" y="connsiteY4444"/>
                  </a:cxn>
                  <a:cxn ang="0">
                    <a:pos x="connsiteX4445" y="connsiteY4445"/>
                  </a:cxn>
                  <a:cxn ang="0">
                    <a:pos x="connsiteX4446" y="connsiteY4446"/>
                  </a:cxn>
                  <a:cxn ang="0">
                    <a:pos x="connsiteX4447" y="connsiteY4447"/>
                  </a:cxn>
                  <a:cxn ang="0">
                    <a:pos x="connsiteX4448" y="connsiteY4448"/>
                  </a:cxn>
                  <a:cxn ang="0">
                    <a:pos x="connsiteX4449" y="connsiteY4449"/>
                  </a:cxn>
                  <a:cxn ang="0">
                    <a:pos x="connsiteX4450" y="connsiteY4450"/>
                  </a:cxn>
                  <a:cxn ang="0">
                    <a:pos x="connsiteX4451" y="connsiteY4451"/>
                  </a:cxn>
                  <a:cxn ang="0">
                    <a:pos x="connsiteX4452" y="connsiteY4452"/>
                  </a:cxn>
                  <a:cxn ang="0">
                    <a:pos x="connsiteX4453" y="connsiteY4453"/>
                  </a:cxn>
                  <a:cxn ang="0">
                    <a:pos x="connsiteX4454" y="connsiteY4454"/>
                  </a:cxn>
                  <a:cxn ang="0">
                    <a:pos x="connsiteX4455" y="connsiteY4455"/>
                  </a:cxn>
                  <a:cxn ang="0">
                    <a:pos x="connsiteX4456" y="connsiteY4456"/>
                  </a:cxn>
                  <a:cxn ang="0">
                    <a:pos x="connsiteX4457" y="connsiteY4457"/>
                  </a:cxn>
                  <a:cxn ang="0">
                    <a:pos x="connsiteX4458" y="connsiteY4458"/>
                  </a:cxn>
                  <a:cxn ang="0">
                    <a:pos x="connsiteX4459" y="connsiteY4459"/>
                  </a:cxn>
                  <a:cxn ang="0">
                    <a:pos x="connsiteX4460" y="connsiteY4460"/>
                  </a:cxn>
                  <a:cxn ang="0">
                    <a:pos x="connsiteX4461" y="connsiteY4461"/>
                  </a:cxn>
                  <a:cxn ang="0">
                    <a:pos x="connsiteX4462" y="connsiteY4462"/>
                  </a:cxn>
                  <a:cxn ang="0">
                    <a:pos x="connsiteX4463" y="connsiteY4463"/>
                  </a:cxn>
                  <a:cxn ang="0">
                    <a:pos x="connsiteX4464" y="connsiteY4464"/>
                  </a:cxn>
                  <a:cxn ang="0">
                    <a:pos x="connsiteX4465" y="connsiteY4465"/>
                  </a:cxn>
                  <a:cxn ang="0">
                    <a:pos x="connsiteX4466" y="connsiteY4466"/>
                  </a:cxn>
                  <a:cxn ang="0">
                    <a:pos x="connsiteX4467" y="connsiteY4467"/>
                  </a:cxn>
                  <a:cxn ang="0">
                    <a:pos x="connsiteX4468" y="connsiteY4468"/>
                  </a:cxn>
                  <a:cxn ang="0">
                    <a:pos x="connsiteX4469" y="connsiteY4469"/>
                  </a:cxn>
                  <a:cxn ang="0">
                    <a:pos x="connsiteX4470" y="connsiteY4470"/>
                  </a:cxn>
                  <a:cxn ang="0">
                    <a:pos x="connsiteX4471" y="connsiteY4471"/>
                  </a:cxn>
                  <a:cxn ang="0">
                    <a:pos x="connsiteX4472" y="connsiteY4472"/>
                  </a:cxn>
                  <a:cxn ang="0">
                    <a:pos x="connsiteX4473" y="connsiteY4473"/>
                  </a:cxn>
                  <a:cxn ang="0">
                    <a:pos x="connsiteX4474" y="connsiteY4474"/>
                  </a:cxn>
                  <a:cxn ang="0">
                    <a:pos x="connsiteX4475" y="connsiteY4475"/>
                  </a:cxn>
                  <a:cxn ang="0">
                    <a:pos x="connsiteX4476" y="connsiteY4476"/>
                  </a:cxn>
                  <a:cxn ang="0">
                    <a:pos x="connsiteX4477" y="connsiteY4477"/>
                  </a:cxn>
                  <a:cxn ang="0">
                    <a:pos x="connsiteX4478" y="connsiteY4478"/>
                  </a:cxn>
                  <a:cxn ang="0">
                    <a:pos x="connsiteX4479" y="connsiteY4479"/>
                  </a:cxn>
                  <a:cxn ang="0">
                    <a:pos x="connsiteX4480" y="connsiteY4480"/>
                  </a:cxn>
                  <a:cxn ang="0">
                    <a:pos x="connsiteX4481" y="connsiteY4481"/>
                  </a:cxn>
                  <a:cxn ang="0">
                    <a:pos x="connsiteX4482" y="connsiteY4482"/>
                  </a:cxn>
                  <a:cxn ang="0">
                    <a:pos x="connsiteX4483" y="connsiteY4483"/>
                  </a:cxn>
                  <a:cxn ang="0">
                    <a:pos x="connsiteX4484" y="connsiteY4484"/>
                  </a:cxn>
                  <a:cxn ang="0">
                    <a:pos x="connsiteX4485" y="connsiteY4485"/>
                  </a:cxn>
                  <a:cxn ang="0">
                    <a:pos x="connsiteX4486" y="connsiteY4486"/>
                  </a:cxn>
                  <a:cxn ang="0">
                    <a:pos x="connsiteX4487" y="connsiteY4487"/>
                  </a:cxn>
                  <a:cxn ang="0">
                    <a:pos x="connsiteX4488" y="connsiteY4488"/>
                  </a:cxn>
                  <a:cxn ang="0">
                    <a:pos x="connsiteX4489" y="connsiteY4489"/>
                  </a:cxn>
                  <a:cxn ang="0">
                    <a:pos x="connsiteX4490" y="connsiteY4490"/>
                  </a:cxn>
                  <a:cxn ang="0">
                    <a:pos x="connsiteX4491" y="connsiteY4491"/>
                  </a:cxn>
                  <a:cxn ang="0">
                    <a:pos x="connsiteX4492" y="connsiteY4492"/>
                  </a:cxn>
                  <a:cxn ang="0">
                    <a:pos x="connsiteX4493" y="connsiteY4493"/>
                  </a:cxn>
                  <a:cxn ang="0">
                    <a:pos x="connsiteX4494" y="connsiteY4494"/>
                  </a:cxn>
                  <a:cxn ang="0">
                    <a:pos x="connsiteX4495" y="connsiteY4495"/>
                  </a:cxn>
                  <a:cxn ang="0">
                    <a:pos x="connsiteX4496" y="connsiteY4496"/>
                  </a:cxn>
                  <a:cxn ang="0">
                    <a:pos x="connsiteX4497" y="connsiteY4497"/>
                  </a:cxn>
                  <a:cxn ang="0">
                    <a:pos x="connsiteX4498" y="connsiteY4498"/>
                  </a:cxn>
                  <a:cxn ang="0">
                    <a:pos x="connsiteX4499" y="connsiteY4499"/>
                  </a:cxn>
                  <a:cxn ang="0">
                    <a:pos x="connsiteX4500" y="connsiteY4500"/>
                  </a:cxn>
                  <a:cxn ang="0">
                    <a:pos x="connsiteX4501" y="connsiteY4501"/>
                  </a:cxn>
                  <a:cxn ang="0">
                    <a:pos x="connsiteX4502" y="connsiteY4502"/>
                  </a:cxn>
                  <a:cxn ang="0">
                    <a:pos x="connsiteX4503" y="connsiteY4503"/>
                  </a:cxn>
                  <a:cxn ang="0">
                    <a:pos x="connsiteX4504" y="connsiteY4504"/>
                  </a:cxn>
                  <a:cxn ang="0">
                    <a:pos x="connsiteX4505" y="connsiteY4505"/>
                  </a:cxn>
                  <a:cxn ang="0">
                    <a:pos x="connsiteX4506" y="connsiteY4506"/>
                  </a:cxn>
                  <a:cxn ang="0">
                    <a:pos x="connsiteX4507" y="connsiteY4507"/>
                  </a:cxn>
                  <a:cxn ang="0">
                    <a:pos x="connsiteX4508" y="connsiteY4508"/>
                  </a:cxn>
                  <a:cxn ang="0">
                    <a:pos x="connsiteX4509" y="connsiteY4509"/>
                  </a:cxn>
                  <a:cxn ang="0">
                    <a:pos x="connsiteX4510" y="connsiteY4510"/>
                  </a:cxn>
                  <a:cxn ang="0">
                    <a:pos x="connsiteX4511" y="connsiteY4511"/>
                  </a:cxn>
                  <a:cxn ang="0">
                    <a:pos x="connsiteX4512" y="connsiteY4512"/>
                  </a:cxn>
                  <a:cxn ang="0">
                    <a:pos x="connsiteX4513" y="connsiteY4513"/>
                  </a:cxn>
                  <a:cxn ang="0">
                    <a:pos x="connsiteX4514" y="connsiteY4514"/>
                  </a:cxn>
                  <a:cxn ang="0">
                    <a:pos x="connsiteX4515" y="connsiteY4515"/>
                  </a:cxn>
                  <a:cxn ang="0">
                    <a:pos x="connsiteX4516" y="connsiteY4516"/>
                  </a:cxn>
                  <a:cxn ang="0">
                    <a:pos x="connsiteX4517" y="connsiteY4517"/>
                  </a:cxn>
                  <a:cxn ang="0">
                    <a:pos x="connsiteX4518" y="connsiteY4518"/>
                  </a:cxn>
                  <a:cxn ang="0">
                    <a:pos x="connsiteX4519" y="connsiteY4519"/>
                  </a:cxn>
                  <a:cxn ang="0">
                    <a:pos x="connsiteX4520" y="connsiteY4520"/>
                  </a:cxn>
                  <a:cxn ang="0">
                    <a:pos x="connsiteX4521" y="connsiteY4521"/>
                  </a:cxn>
                  <a:cxn ang="0">
                    <a:pos x="connsiteX4522" y="connsiteY4522"/>
                  </a:cxn>
                  <a:cxn ang="0">
                    <a:pos x="connsiteX4523" y="connsiteY4523"/>
                  </a:cxn>
                  <a:cxn ang="0">
                    <a:pos x="connsiteX4524" y="connsiteY4524"/>
                  </a:cxn>
                  <a:cxn ang="0">
                    <a:pos x="connsiteX4525" y="connsiteY4525"/>
                  </a:cxn>
                  <a:cxn ang="0">
                    <a:pos x="connsiteX4526" y="connsiteY4526"/>
                  </a:cxn>
                  <a:cxn ang="0">
                    <a:pos x="connsiteX4527" y="connsiteY4527"/>
                  </a:cxn>
                  <a:cxn ang="0">
                    <a:pos x="connsiteX4528" y="connsiteY4528"/>
                  </a:cxn>
                  <a:cxn ang="0">
                    <a:pos x="connsiteX4529" y="connsiteY4529"/>
                  </a:cxn>
                  <a:cxn ang="0">
                    <a:pos x="connsiteX4530" y="connsiteY4530"/>
                  </a:cxn>
                  <a:cxn ang="0">
                    <a:pos x="connsiteX4531" y="connsiteY4531"/>
                  </a:cxn>
                  <a:cxn ang="0">
                    <a:pos x="connsiteX4532" y="connsiteY4532"/>
                  </a:cxn>
                  <a:cxn ang="0">
                    <a:pos x="connsiteX4533" y="connsiteY4533"/>
                  </a:cxn>
                  <a:cxn ang="0">
                    <a:pos x="connsiteX4534" y="connsiteY4534"/>
                  </a:cxn>
                  <a:cxn ang="0">
                    <a:pos x="connsiteX4535" y="connsiteY4535"/>
                  </a:cxn>
                  <a:cxn ang="0">
                    <a:pos x="connsiteX4536" y="connsiteY4536"/>
                  </a:cxn>
                  <a:cxn ang="0">
                    <a:pos x="connsiteX4537" y="connsiteY4537"/>
                  </a:cxn>
                  <a:cxn ang="0">
                    <a:pos x="connsiteX4538" y="connsiteY4538"/>
                  </a:cxn>
                  <a:cxn ang="0">
                    <a:pos x="connsiteX4539" y="connsiteY4539"/>
                  </a:cxn>
                  <a:cxn ang="0">
                    <a:pos x="connsiteX4540" y="connsiteY4540"/>
                  </a:cxn>
                  <a:cxn ang="0">
                    <a:pos x="connsiteX4541" y="connsiteY4541"/>
                  </a:cxn>
                  <a:cxn ang="0">
                    <a:pos x="connsiteX4542" y="connsiteY4542"/>
                  </a:cxn>
                  <a:cxn ang="0">
                    <a:pos x="connsiteX4543" y="connsiteY4543"/>
                  </a:cxn>
                  <a:cxn ang="0">
                    <a:pos x="connsiteX4544" y="connsiteY4544"/>
                  </a:cxn>
                  <a:cxn ang="0">
                    <a:pos x="connsiteX4545" y="connsiteY4545"/>
                  </a:cxn>
                  <a:cxn ang="0">
                    <a:pos x="connsiteX4546" y="connsiteY4546"/>
                  </a:cxn>
                  <a:cxn ang="0">
                    <a:pos x="connsiteX4547" y="connsiteY4547"/>
                  </a:cxn>
                  <a:cxn ang="0">
                    <a:pos x="connsiteX4548" y="connsiteY4548"/>
                  </a:cxn>
                  <a:cxn ang="0">
                    <a:pos x="connsiteX4549" y="connsiteY4549"/>
                  </a:cxn>
                  <a:cxn ang="0">
                    <a:pos x="connsiteX4550" y="connsiteY4550"/>
                  </a:cxn>
                  <a:cxn ang="0">
                    <a:pos x="connsiteX4551" y="connsiteY4551"/>
                  </a:cxn>
                  <a:cxn ang="0">
                    <a:pos x="connsiteX4552" y="connsiteY4552"/>
                  </a:cxn>
                  <a:cxn ang="0">
                    <a:pos x="connsiteX4553" y="connsiteY4553"/>
                  </a:cxn>
                  <a:cxn ang="0">
                    <a:pos x="connsiteX4554" y="connsiteY4554"/>
                  </a:cxn>
                  <a:cxn ang="0">
                    <a:pos x="connsiteX4555" y="connsiteY4555"/>
                  </a:cxn>
                  <a:cxn ang="0">
                    <a:pos x="connsiteX4556" y="connsiteY4556"/>
                  </a:cxn>
                  <a:cxn ang="0">
                    <a:pos x="connsiteX4557" y="connsiteY4557"/>
                  </a:cxn>
                  <a:cxn ang="0">
                    <a:pos x="connsiteX4558" y="connsiteY4558"/>
                  </a:cxn>
                  <a:cxn ang="0">
                    <a:pos x="connsiteX4559" y="connsiteY4559"/>
                  </a:cxn>
                  <a:cxn ang="0">
                    <a:pos x="connsiteX4560" y="connsiteY4560"/>
                  </a:cxn>
                  <a:cxn ang="0">
                    <a:pos x="connsiteX4561" y="connsiteY4561"/>
                  </a:cxn>
                  <a:cxn ang="0">
                    <a:pos x="connsiteX4562" y="connsiteY4562"/>
                  </a:cxn>
                  <a:cxn ang="0">
                    <a:pos x="connsiteX4563" y="connsiteY4563"/>
                  </a:cxn>
                  <a:cxn ang="0">
                    <a:pos x="connsiteX4564" y="connsiteY4564"/>
                  </a:cxn>
                  <a:cxn ang="0">
                    <a:pos x="connsiteX4565" y="connsiteY4565"/>
                  </a:cxn>
                  <a:cxn ang="0">
                    <a:pos x="connsiteX4566" y="connsiteY4566"/>
                  </a:cxn>
                  <a:cxn ang="0">
                    <a:pos x="connsiteX4567" y="connsiteY4567"/>
                  </a:cxn>
                  <a:cxn ang="0">
                    <a:pos x="connsiteX4568" y="connsiteY4568"/>
                  </a:cxn>
                  <a:cxn ang="0">
                    <a:pos x="connsiteX4569" y="connsiteY4569"/>
                  </a:cxn>
                  <a:cxn ang="0">
                    <a:pos x="connsiteX4570" y="connsiteY4570"/>
                  </a:cxn>
                  <a:cxn ang="0">
                    <a:pos x="connsiteX4571" y="connsiteY4571"/>
                  </a:cxn>
                  <a:cxn ang="0">
                    <a:pos x="connsiteX4572" y="connsiteY4572"/>
                  </a:cxn>
                  <a:cxn ang="0">
                    <a:pos x="connsiteX4573" y="connsiteY4573"/>
                  </a:cxn>
                  <a:cxn ang="0">
                    <a:pos x="connsiteX4574" y="connsiteY4574"/>
                  </a:cxn>
                  <a:cxn ang="0">
                    <a:pos x="connsiteX4575" y="connsiteY4575"/>
                  </a:cxn>
                  <a:cxn ang="0">
                    <a:pos x="connsiteX4576" y="connsiteY4576"/>
                  </a:cxn>
                  <a:cxn ang="0">
                    <a:pos x="connsiteX4577" y="connsiteY4577"/>
                  </a:cxn>
                  <a:cxn ang="0">
                    <a:pos x="connsiteX4578" y="connsiteY4578"/>
                  </a:cxn>
                  <a:cxn ang="0">
                    <a:pos x="connsiteX4579" y="connsiteY4579"/>
                  </a:cxn>
                  <a:cxn ang="0">
                    <a:pos x="connsiteX4580" y="connsiteY4580"/>
                  </a:cxn>
                  <a:cxn ang="0">
                    <a:pos x="connsiteX4581" y="connsiteY4581"/>
                  </a:cxn>
                  <a:cxn ang="0">
                    <a:pos x="connsiteX4582" y="connsiteY4582"/>
                  </a:cxn>
                  <a:cxn ang="0">
                    <a:pos x="connsiteX4583" y="connsiteY4583"/>
                  </a:cxn>
                  <a:cxn ang="0">
                    <a:pos x="connsiteX4584" y="connsiteY4584"/>
                  </a:cxn>
                  <a:cxn ang="0">
                    <a:pos x="connsiteX4585" y="connsiteY4585"/>
                  </a:cxn>
                  <a:cxn ang="0">
                    <a:pos x="connsiteX4586" y="connsiteY4586"/>
                  </a:cxn>
                  <a:cxn ang="0">
                    <a:pos x="connsiteX4587" y="connsiteY4587"/>
                  </a:cxn>
                  <a:cxn ang="0">
                    <a:pos x="connsiteX4588" y="connsiteY4588"/>
                  </a:cxn>
                  <a:cxn ang="0">
                    <a:pos x="connsiteX4589" y="connsiteY4589"/>
                  </a:cxn>
                  <a:cxn ang="0">
                    <a:pos x="connsiteX4590" y="connsiteY4590"/>
                  </a:cxn>
                  <a:cxn ang="0">
                    <a:pos x="connsiteX4591" y="connsiteY4591"/>
                  </a:cxn>
                  <a:cxn ang="0">
                    <a:pos x="connsiteX4592" y="connsiteY4592"/>
                  </a:cxn>
                  <a:cxn ang="0">
                    <a:pos x="connsiteX4593" y="connsiteY4593"/>
                  </a:cxn>
                  <a:cxn ang="0">
                    <a:pos x="connsiteX4594" y="connsiteY4594"/>
                  </a:cxn>
                  <a:cxn ang="0">
                    <a:pos x="connsiteX4595" y="connsiteY4595"/>
                  </a:cxn>
                  <a:cxn ang="0">
                    <a:pos x="connsiteX4596" y="connsiteY4596"/>
                  </a:cxn>
                  <a:cxn ang="0">
                    <a:pos x="connsiteX4597" y="connsiteY4597"/>
                  </a:cxn>
                  <a:cxn ang="0">
                    <a:pos x="connsiteX4598" y="connsiteY4598"/>
                  </a:cxn>
                  <a:cxn ang="0">
                    <a:pos x="connsiteX4599" y="connsiteY4599"/>
                  </a:cxn>
                  <a:cxn ang="0">
                    <a:pos x="connsiteX4600" y="connsiteY4600"/>
                  </a:cxn>
                  <a:cxn ang="0">
                    <a:pos x="connsiteX4601" y="connsiteY4601"/>
                  </a:cxn>
                  <a:cxn ang="0">
                    <a:pos x="connsiteX4602" y="connsiteY4602"/>
                  </a:cxn>
                  <a:cxn ang="0">
                    <a:pos x="connsiteX4603" y="connsiteY4603"/>
                  </a:cxn>
                  <a:cxn ang="0">
                    <a:pos x="connsiteX4604" y="connsiteY4604"/>
                  </a:cxn>
                  <a:cxn ang="0">
                    <a:pos x="connsiteX4605" y="connsiteY4605"/>
                  </a:cxn>
                  <a:cxn ang="0">
                    <a:pos x="connsiteX4606" y="connsiteY4606"/>
                  </a:cxn>
                  <a:cxn ang="0">
                    <a:pos x="connsiteX4607" y="connsiteY4607"/>
                  </a:cxn>
                  <a:cxn ang="0">
                    <a:pos x="connsiteX4608" y="connsiteY4608"/>
                  </a:cxn>
                  <a:cxn ang="0">
                    <a:pos x="connsiteX4609" y="connsiteY4609"/>
                  </a:cxn>
                  <a:cxn ang="0">
                    <a:pos x="connsiteX4610" y="connsiteY4610"/>
                  </a:cxn>
                  <a:cxn ang="0">
                    <a:pos x="connsiteX4611" y="connsiteY4611"/>
                  </a:cxn>
                  <a:cxn ang="0">
                    <a:pos x="connsiteX4612" y="connsiteY4612"/>
                  </a:cxn>
                  <a:cxn ang="0">
                    <a:pos x="connsiteX4613" y="connsiteY4613"/>
                  </a:cxn>
                  <a:cxn ang="0">
                    <a:pos x="connsiteX4614" y="connsiteY4614"/>
                  </a:cxn>
                  <a:cxn ang="0">
                    <a:pos x="connsiteX4615" y="connsiteY4615"/>
                  </a:cxn>
                  <a:cxn ang="0">
                    <a:pos x="connsiteX4616" y="connsiteY4616"/>
                  </a:cxn>
                  <a:cxn ang="0">
                    <a:pos x="connsiteX4617" y="connsiteY4617"/>
                  </a:cxn>
                  <a:cxn ang="0">
                    <a:pos x="connsiteX4618" y="connsiteY4618"/>
                  </a:cxn>
                  <a:cxn ang="0">
                    <a:pos x="connsiteX4619" y="connsiteY4619"/>
                  </a:cxn>
                  <a:cxn ang="0">
                    <a:pos x="connsiteX4620" y="connsiteY4620"/>
                  </a:cxn>
                  <a:cxn ang="0">
                    <a:pos x="connsiteX4621" y="connsiteY4621"/>
                  </a:cxn>
                  <a:cxn ang="0">
                    <a:pos x="connsiteX4622" y="connsiteY4622"/>
                  </a:cxn>
                  <a:cxn ang="0">
                    <a:pos x="connsiteX4623" y="connsiteY4623"/>
                  </a:cxn>
                  <a:cxn ang="0">
                    <a:pos x="connsiteX4624" y="connsiteY4624"/>
                  </a:cxn>
                  <a:cxn ang="0">
                    <a:pos x="connsiteX4625" y="connsiteY4625"/>
                  </a:cxn>
                  <a:cxn ang="0">
                    <a:pos x="connsiteX4626" y="connsiteY4626"/>
                  </a:cxn>
                  <a:cxn ang="0">
                    <a:pos x="connsiteX4627" y="connsiteY4627"/>
                  </a:cxn>
                  <a:cxn ang="0">
                    <a:pos x="connsiteX4628" y="connsiteY4628"/>
                  </a:cxn>
                  <a:cxn ang="0">
                    <a:pos x="connsiteX4629" y="connsiteY4629"/>
                  </a:cxn>
                  <a:cxn ang="0">
                    <a:pos x="connsiteX4630" y="connsiteY4630"/>
                  </a:cxn>
                  <a:cxn ang="0">
                    <a:pos x="connsiteX4631" y="connsiteY4631"/>
                  </a:cxn>
                  <a:cxn ang="0">
                    <a:pos x="connsiteX4632" y="connsiteY4632"/>
                  </a:cxn>
                  <a:cxn ang="0">
                    <a:pos x="connsiteX4633" y="connsiteY4633"/>
                  </a:cxn>
                  <a:cxn ang="0">
                    <a:pos x="connsiteX4634" y="connsiteY4634"/>
                  </a:cxn>
                  <a:cxn ang="0">
                    <a:pos x="connsiteX4635" y="connsiteY4635"/>
                  </a:cxn>
                  <a:cxn ang="0">
                    <a:pos x="connsiteX4636" y="connsiteY4636"/>
                  </a:cxn>
                  <a:cxn ang="0">
                    <a:pos x="connsiteX4637" y="connsiteY4637"/>
                  </a:cxn>
                  <a:cxn ang="0">
                    <a:pos x="connsiteX4638" y="connsiteY4638"/>
                  </a:cxn>
                  <a:cxn ang="0">
                    <a:pos x="connsiteX4639" y="connsiteY4639"/>
                  </a:cxn>
                  <a:cxn ang="0">
                    <a:pos x="connsiteX4640" y="connsiteY4640"/>
                  </a:cxn>
                  <a:cxn ang="0">
                    <a:pos x="connsiteX4641" y="connsiteY4641"/>
                  </a:cxn>
                  <a:cxn ang="0">
                    <a:pos x="connsiteX4642" y="connsiteY4642"/>
                  </a:cxn>
                  <a:cxn ang="0">
                    <a:pos x="connsiteX4643" y="connsiteY4643"/>
                  </a:cxn>
                  <a:cxn ang="0">
                    <a:pos x="connsiteX4644" y="connsiteY4644"/>
                  </a:cxn>
                  <a:cxn ang="0">
                    <a:pos x="connsiteX4645" y="connsiteY4645"/>
                  </a:cxn>
                  <a:cxn ang="0">
                    <a:pos x="connsiteX4646" y="connsiteY4646"/>
                  </a:cxn>
                  <a:cxn ang="0">
                    <a:pos x="connsiteX4647" y="connsiteY4647"/>
                  </a:cxn>
                  <a:cxn ang="0">
                    <a:pos x="connsiteX4648" y="connsiteY4648"/>
                  </a:cxn>
                  <a:cxn ang="0">
                    <a:pos x="connsiteX4649" y="connsiteY4649"/>
                  </a:cxn>
                  <a:cxn ang="0">
                    <a:pos x="connsiteX4650" y="connsiteY4650"/>
                  </a:cxn>
                  <a:cxn ang="0">
                    <a:pos x="connsiteX4651" y="connsiteY4651"/>
                  </a:cxn>
                  <a:cxn ang="0">
                    <a:pos x="connsiteX4652" y="connsiteY4652"/>
                  </a:cxn>
                  <a:cxn ang="0">
                    <a:pos x="connsiteX4653" y="connsiteY4653"/>
                  </a:cxn>
                  <a:cxn ang="0">
                    <a:pos x="connsiteX4654" y="connsiteY4654"/>
                  </a:cxn>
                  <a:cxn ang="0">
                    <a:pos x="connsiteX4655" y="connsiteY4655"/>
                  </a:cxn>
                  <a:cxn ang="0">
                    <a:pos x="connsiteX4656" y="connsiteY4656"/>
                  </a:cxn>
                  <a:cxn ang="0">
                    <a:pos x="connsiteX4657" y="connsiteY4657"/>
                  </a:cxn>
                  <a:cxn ang="0">
                    <a:pos x="connsiteX4658" y="connsiteY4658"/>
                  </a:cxn>
                  <a:cxn ang="0">
                    <a:pos x="connsiteX4659" y="connsiteY4659"/>
                  </a:cxn>
                  <a:cxn ang="0">
                    <a:pos x="connsiteX4660" y="connsiteY4660"/>
                  </a:cxn>
                  <a:cxn ang="0">
                    <a:pos x="connsiteX4661" y="connsiteY4661"/>
                  </a:cxn>
                  <a:cxn ang="0">
                    <a:pos x="connsiteX4662" y="connsiteY4662"/>
                  </a:cxn>
                  <a:cxn ang="0">
                    <a:pos x="connsiteX4663" y="connsiteY4663"/>
                  </a:cxn>
                  <a:cxn ang="0">
                    <a:pos x="connsiteX4664" y="connsiteY4664"/>
                  </a:cxn>
                  <a:cxn ang="0">
                    <a:pos x="connsiteX4665" y="connsiteY4665"/>
                  </a:cxn>
                  <a:cxn ang="0">
                    <a:pos x="connsiteX4666" y="connsiteY4666"/>
                  </a:cxn>
                  <a:cxn ang="0">
                    <a:pos x="connsiteX4667" y="connsiteY4667"/>
                  </a:cxn>
                  <a:cxn ang="0">
                    <a:pos x="connsiteX4668" y="connsiteY4668"/>
                  </a:cxn>
                  <a:cxn ang="0">
                    <a:pos x="connsiteX4669" y="connsiteY4669"/>
                  </a:cxn>
                  <a:cxn ang="0">
                    <a:pos x="connsiteX4670" y="connsiteY4670"/>
                  </a:cxn>
                  <a:cxn ang="0">
                    <a:pos x="connsiteX4671" y="connsiteY4671"/>
                  </a:cxn>
                  <a:cxn ang="0">
                    <a:pos x="connsiteX4672" y="connsiteY4672"/>
                  </a:cxn>
                  <a:cxn ang="0">
                    <a:pos x="connsiteX4673" y="connsiteY4673"/>
                  </a:cxn>
                  <a:cxn ang="0">
                    <a:pos x="connsiteX4674" y="connsiteY4674"/>
                  </a:cxn>
                  <a:cxn ang="0">
                    <a:pos x="connsiteX4675" y="connsiteY4675"/>
                  </a:cxn>
                  <a:cxn ang="0">
                    <a:pos x="connsiteX4676" y="connsiteY4676"/>
                  </a:cxn>
                  <a:cxn ang="0">
                    <a:pos x="connsiteX4677" y="connsiteY4677"/>
                  </a:cxn>
                  <a:cxn ang="0">
                    <a:pos x="connsiteX4678" y="connsiteY4678"/>
                  </a:cxn>
                  <a:cxn ang="0">
                    <a:pos x="connsiteX4679" y="connsiteY4679"/>
                  </a:cxn>
                  <a:cxn ang="0">
                    <a:pos x="connsiteX4680" y="connsiteY4680"/>
                  </a:cxn>
                  <a:cxn ang="0">
                    <a:pos x="connsiteX4681" y="connsiteY4681"/>
                  </a:cxn>
                  <a:cxn ang="0">
                    <a:pos x="connsiteX4682" y="connsiteY4682"/>
                  </a:cxn>
                  <a:cxn ang="0">
                    <a:pos x="connsiteX4683" y="connsiteY4683"/>
                  </a:cxn>
                  <a:cxn ang="0">
                    <a:pos x="connsiteX4684" y="connsiteY4684"/>
                  </a:cxn>
                  <a:cxn ang="0">
                    <a:pos x="connsiteX4685" y="connsiteY4685"/>
                  </a:cxn>
                  <a:cxn ang="0">
                    <a:pos x="connsiteX4686" y="connsiteY4686"/>
                  </a:cxn>
                  <a:cxn ang="0">
                    <a:pos x="connsiteX4687" y="connsiteY4687"/>
                  </a:cxn>
                  <a:cxn ang="0">
                    <a:pos x="connsiteX4688" y="connsiteY4688"/>
                  </a:cxn>
                  <a:cxn ang="0">
                    <a:pos x="connsiteX4689" y="connsiteY4689"/>
                  </a:cxn>
                  <a:cxn ang="0">
                    <a:pos x="connsiteX4690" y="connsiteY4690"/>
                  </a:cxn>
                  <a:cxn ang="0">
                    <a:pos x="connsiteX4691" y="connsiteY4691"/>
                  </a:cxn>
                  <a:cxn ang="0">
                    <a:pos x="connsiteX4692" y="connsiteY4692"/>
                  </a:cxn>
                  <a:cxn ang="0">
                    <a:pos x="connsiteX4693" y="connsiteY4693"/>
                  </a:cxn>
                  <a:cxn ang="0">
                    <a:pos x="connsiteX4694" y="connsiteY4694"/>
                  </a:cxn>
                  <a:cxn ang="0">
                    <a:pos x="connsiteX4695" y="connsiteY4695"/>
                  </a:cxn>
                  <a:cxn ang="0">
                    <a:pos x="connsiteX4696" y="connsiteY4696"/>
                  </a:cxn>
                  <a:cxn ang="0">
                    <a:pos x="connsiteX4697" y="connsiteY4697"/>
                  </a:cxn>
                  <a:cxn ang="0">
                    <a:pos x="connsiteX4698" y="connsiteY4698"/>
                  </a:cxn>
                  <a:cxn ang="0">
                    <a:pos x="connsiteX4699" y="connsiteY4699"/>
                  </a:cxn>
                  <a:cxn ang="0">
                    <a:pos x="connsiteX4700" y="connsiteY4700"/>
                  </a:cxn>
                  <a:cxn ang="0">
                    <a:pos x="connsiteX4701" y="connsiteY4701"/>
                  </a:cxn>
                  <a:cxn ang="0">
                    <a:pos x="connsiteX4702" y="connsiteY4702"/>
                  </a:cxn>
                  <a:cxn ang="0">
                    <a:pos x="connsiteX4703" y="connsiteY4703"/>
                  </a:cxn>
                  <a:cxn ang="0">
                    <a:pos x="connsiteX4704" y="connsiteY4704"/>
                  </a:cxn>
                  <a:cxn ang="0">
                    <a:pos x="connsiteX4705" y="connsiteY4705"/>
                  </a:cxn>
                  <a:cxn ang="0">
                    <a:pos x="connsiteX4706" y="connsiteY4706"/>
                  </a:cxn>
                  <a:cxn ang="0">
                    <a:pos x="connsiteX4707" y="connsiteY4707"/>
                  </a:cxn>
                  <a:cxn ang="0">
                    <a:pos x="connsiteX4708" y="connsiteY4708"/>
                  </a:cxn>
                  <a:cxn ang="0">
                    <a:pos x="connsiteX4709" y="connsiteY4709"/>
                  </a:cxn>
                  <a:cxn ang="0">
                    <a:pos x="connsiteX4710" y="connsiteY4710"/>
                  </a:cxn>
                  <a:cxn ang="0">
                    <a:pos x="connsiteX4711" y="connsiteY4711"/>
                  </a:cxn>
                  <a:cxn ang="0">
                    <a:pos x="connsiteX4712" y="connsiteY4712"/>
                  </a:cxn>
                  <a:cxn ang="0">
                    <a:pos x="connsiteX4713" y="connsiteY4713"/>
                  </a:cxn>
                  <a:cxn ang="0">
                    <a:pos x="connsiteX4714" y="connsiteY4714"/>
                  </a:cxn>
                  <a:cxn ang="0">
                    <a:pos x="connsiteX4715" y="connsiteY4715"/>
                  </a:cxn>
                  <a:cxn ang="0">
                    <a:pos x="connsiteX4716" y="connsiteY4716"/>
                  </a:cxn>
                  <a:cxn ang="0">
                    <a:pos x="connsiteX4717" y="connsiteY4717"/>
                  </a:cxn>
                  <a:cxn ang="0">
                    <a:pos x="connsiteX4718" y="connsiteY4718"/>
                  </a:cxn>
                  <a:cxn ang="0">
                    <a:pos x="connsiteX4719" y="connsiteY4719"/>
                  </a:cxn>
                  <a:cxn ang="0">
                    <a:pos x="connsiteX4720" y="connsiteY4720"/>
                  </a:cxn>
                  <a:cxn ang="0">
                    <a:pos x="connsiteX4721" y="connsiteY4721"/>
                  </a:cxn>
                  <a:cxn ang="0">
                    <a:pos x="connsiteX4722" y="connsiteY4722"/>
                  </a:cxn>
                  <a:cxn ang="0">
                    <a:pos x="connsiteX4723" y="connsiteY4723"/>
                  </a:cxn>
                  <a:cxn ang="0">
                    <a:pos x="connsiteX4724" y="connsiteY4724"/>
                  </a:cxn>
                  <a:cxn ang="0">
                    <a:pos x="connsiteX4725" y="connsiteY4725"/>
                  </a:cxn>
                  <a:cxn ang="0">
                    <a:pos x="connsiteX4726" y="connsiteY4726"/>
                  </a:cxn>
                  <a:cxn ang="0">
                    <a:pos x="connsiteX4727" y="connsiteY4727"/>
                  </a:cxn>
                  <a:cxn ang="0">
                    <a:pos x="connsiteX4728" y="connsiteY4728"/>
                  </a:cxn>
                  <a:cxn ang="0">
                    <a:pos x="connsiteX4729" y="connsiteY4729"/>
                  </a:cxn>
                  <a:cxn ang="0">
                    <a:pos x="connsiteX4730" y="connsiteY4730"/>
                  </a:cxn>
                  <a:cxn ang="0">
                    <a:pos x="connsiteX4731" y="connsiteY4731"/>
                  </a:cxn>
                  <a:cxn ang="0">
                    <a:pos x="connsiteX4732" y="connsiteY4732"/>
                  </a:cxn>
                  <a:cxn ang="0">
                    <a:pos x="connsiteX4733" y="connsiteY4733"/>
                  </a:cxn>
                  <a:cxn ang="0">
                    <a:pos x="connsiteX4734" y="connsiteY4734"/>
                  </a:cxn>
                  <a:cxn ang="0">
                    <a:pos x="connsiteX4735" y="connsiteY4735"/>
                  </a:cxn>
                  <a:cxn ang="0">
                    <a:pos x="connsiteX4736" y="connsiteY4736"/>
                  </a:cxn>
                  <a:cxn ang="0">
                    <a:pos x="connsiteX4737" y="connsiteY4737"/>
                  </a:cxn>
                  <a:cxn ang="0">
                    <a:pos x="connsiteX4738" y="connsiteY4738"/>
                  </a:cxn>
                  <a:cxn ang="0">
                    <a:pos x="connsiteX4739" y="connsiteY4739"/>
                  </a:cxn>
                  <a:cxn ang="0">
                    <a:pos x="connsiteX4740" y="connsiteY4740"/>
                  </a:cxn>
                  <a:cxn ang="0">
                    <a:pos x="connsiteX4741" y="connsiteY4741"/>
                  </a:cxn>
                  <a:cxn ang="0">
                    <a:pos x="connsiteX4742" y="connsiteY4742"/>
                  </a:cxn>
                  <a:cxn ang="0">
                    <a:pos x="connsiteX4743" y="connsiteY4743"/>
                  </a:cxn>
                  <a:cxn ang="0">
                    <a:pos x="connsiteX4744" y="connsiteY4744"/>
                  </a:cxn>
                  <a:cxn ang="0">
                    <a:pos x="connsiteX4745" y="connsiteY4745"/>
                  </a:cxn>
                  <a:cxn ang="0">
                    <a:pos x="connsiteX4746" y="connsiteY4746"/>
                  </a:cxn>
                  <a:cxn ang="0">
                    <a:pos x="connsiteX4747" y="connsiteY4747"/>
                  </a:cxn>
                  <a:cxn ang="0">
                    <a:pos x="connsiteX4748" y="connsiteY4748"/>
                  </a:cxn>
                  <a:cxn ang="0">
                    <a:pos x="connsiteX4749" y="connsiteY4749"/>
                  </a:cxn>
                  <a:cxn ang="0">
                    <a:pos x="connsiteX4750" y="connsiteY4750"/>
                  </a:cxn>
                  <a:cxn ang="0">
                    <a:pos x="connsiteX4751" y="connsiteY4751"/>
                  </a:cxn>
                  <a:cxn ang="0">
                    <a:pos x="connsiteX4752" y="connsiteY4752"/>
                  </a:cxn>
                  <a:cxn ang="0">
                    <a:pos x="connsiteX4753" y="connsiteY4753"/>
                  </a:cxn>
                  <a:cxn ang="0">
                    <a:pos x="connsiteX4754" y="connsiteY4754"/>
                  </a:cxn>
                  <a:cxn ang="0">
                    <a:pos x="connsiteX4755" y="connsiteY4755"/>
                  </a:cxn>
                  <a:cxn ang="0">
                    <a:pos x="connsiteX4756" y="connsiteY4756"/>
                  </a:cxn>
                  <a:cxn ang="0">
                    <a:pos x="connsiteX4757" y="connsiteY4757"/>
                  </a:cxn>
                  <a:cxn ang="0">
                    <a:pos x="connsiteX4758" y="connsiteY4758"/>
                  </a:cxn>
                  <a:cxn ang="0">
                    <a:pos x="connsiteX4759" y="connsiteY4759"/>
                  </a:cxn>
                  <a:cxn ang="0">
                    <a:pos x="connsiteX4760" y="connsiteY4760"/>
                  </a:cxn>
                  <a:cxn ang="0">
                    <a:pos x="connsiteX4761" y="connsiteY4761"/>
                  </a:cxn>
                  <a:cxn ang="0">
                    <a:pos x="connsiteX4762" y="connsiteY4762"/>
                  </a:cxn>
                  <a:cxn ang="0">
                    <a:pos x="connsiteX4763" y="connsiteY4763"/>
                  </a:cxn>
                  <a:cxn ang="0">
                    <a:pos x="connsiteX4764" y="connsiteY4764"/>
                  </a:cxn>
                  <a:cxn ang="0">
                    <a:pos x="connsiteX4765" y="connsiteY4765"/>
                  </a:cxn>
                  <a:cxn ang="0">
                    <a:pos x="connsiteX4766" y="connsiteY4766"/>
                  </a:cxn>
                  <a:cxn ang="0">
                    <a:pos x="connsiteX4767" y="connsiteY4767"/>
                  </a:cxn>
                  <a:cxn ang="0">
                    <a:pos x="connsiteX4768" y="connsiteY4768"/>
                  </a:cxn>
                  <a:cxn ang="0">
                    <a:pos x="connsiteX4769" y="connsiteY4769"/>
                  </a:cxn>
                  <a:cxn ang="0">
                    <a:pos x="connsiteX4770" y="connsiteY4770"/>
                  </a:cxn>
                  <a:cxn ang="0">
                    <a:pos x="connsiteX4771" y="connsiteY4771"/>
                  </a:cxn>
                  <a:cxn ang="0">
                    <a:pos x="connsiteX4772" y="connsiteY4772"/>
                  </a:cxn>
                  <a:cxn ang="0">
                    <a:pos x="connsiteX4773" y="connsiteY4773"/>
                  </a:cxn>
                  <a:cxn ang="0">
                    <a:pos x="connsiteX4774" y="connsiteY4774"/>
                  </a:cxn>
                  <a:cxn ang="0">
                    <a:pos x="connsiteX4775" y="connsiteY4775"/>
                  </a:cxn>
                  <a:cxn ang="0">
                    <a:pos x="connsiteX4776" y="connsiteY4776"/>
                  </a:cxn>
                  <a:cxn ang="0">
                    <a:pos x="connsiteX4777" y="connsiteY4777"/>
                  </a:cxn>
                  <a:cxn ang="0">
                    <a:pos x="connsiteX4778" y="connsiteY4778"/>
                  </a:cxn>
                  <a:cxn ang="0">
                    <a:pos x="connsiteX4779" y="connsiteY4779"/>
                  </a:cxn>
                  <a:cxn ang="0">
                    <a:pos x="connsiteX4780" y="connsiteY4780"/>
                  </a:cxn>
                  <a:cxn ang="0">
                    <a:pos x="connsiteX4781" y="connsiteY4781"/>
                  </a:cxn>
                  <a:cxn ang="0">
                    <a:pos x="connsiteX4782" y="connsiteY4782"/>
                  </a:cxn>
                  <a:cxn ang="0">
                    <a:pos x="connsiteX4783" y="connsiteY4783"/>
                  </a:cxn>
                  <a:cxn ang="0">
                    <a:pos x="connsiteX4784" y="connsiteY4784"/>
                  </a:cxn>
                  <a:cxn ang="0">
                    <a:pos x="connsiteX4785" y="connsiteY4785"/>
                  </a:cxn>
                  <a:cxn ang="0">
                    <a:pos x="connsiteX4786" y="connsiteY4786"/>
                  </a:cxn>
                  <a:cxn ang="0">
                    <a:pos x="connsiteX4787" y="connsiteY4787"/>
                  </a:cxn>
                  <a:cxn ang="0">
                    <a:pos x="connsiteX4788" y="connsiteY4788"/>
                  </a:cxn>
                  <a:cxn ang="0">
                    <a:pos x="connsiteX4789" y="connsiteY4789"/>
                  </a:cxn>
                  <a:cxn ang="0">
                    <a:pos x="connsiteX4790" y="connsiteY4790"/>
                  </a:cxn>
                  <a:cxn ang="0">
                    <a:pos x="connsiteX4791" y="connsiteY4791"/>
                  </a:cxn>
                  <a:cxn ang="0">
                    <a:pos x="connsiteX4792" y="connsiteY4792"/>
                  </a:cxn>
                  <a:cxn ang="0">
                    <a:pos x="connsiteX4793" y="connsiteY4793"/>
                  </a:cxn>
                  <a:cxn ang="0">
                    <a:pos x="connsiteX4794" y="connsiteY4794"/>
                  </a:cxn>
                  <a:cxn ang="0">
                    <a:pos x="connsiteX4795" y="connsiteY4795"/>
                  </a:cxn>
                  <a:cxn ang="0">
                    <a:pos x="connsiteX4796" y="connsiteY4796"/>
                  </a:cxn>
                  <a:cxn ang="0">
                    <a:pos x="connsiteX4797" y="connsiteY4797"/>
                  </a:cxn>
                  <a:cxn ang="0">
                    <a:pos x="connsiteX4798" y="connsiteY4798"/>
                  </a:cxn>
                  <a:cxn ang="0">
                    <a:pos x="connsiteX4799" y="connsiteY4799"/>
                  </a:cxn>
                  <a:cxn ang="0">
                    <a:pos x="connsiteX4800" y="connsiteY4800"/>
                  </a:cxn>
                  <a:cxn ang="0">
                    <a:pos x="connsiteX4801" y="connsiteY4801"/>
                  </a:cxn>
                  <a:cxn ang="0">
                    <a:pos x="connsiteX4802" y="connsiteY4802"/>
                  </a:cxn>
                  <a:cxn ang="0">
                    <a:pos x="connsiteX4803" y="connsiteY4803"/>
                  </a:cxn>
                  <a:cxn ang="0">
                    <a:pos x="connsiteX4804" y="connsiteY4804"/>
                  </a:cxn>
                  <a:cxn ang="0">
                    <a:pos x="connsiteX4805" y="connsiteY4805"/>
                  </a:cxn>
                  <a:cxn ang="0">
                    <a:pos x="connsiteX4806" y="connsiteY4806"/>
                  </a:cxn>
                  <a:cxn ang="0">
                    <a:pos x="connsiteX4807" y="connsiteY4807"/>
                  </a:cxn>
                  <a:cxn ang="0">
                    <a:pos x="connsiteX4808" y="connsiteY4808"/>
                  </a:cxn>
                  <a:cxn ang="0">
                    <a:pos x="connsiteX4809" y="connsiteY4809"/>
                  </a:cxn>
                  <a:cxn ang="0">
                    <a:pos x="connsiteX4810" y="connsiteY4810"/>
                  </a:cxn>
                  <a:cxn ang="0">
                    <a:pos x="connsiteX4811" y="connsiteY4811"/>
                  </a:cxn>
                  <a:cxn ang="0">
                    <a:pos x="connsiteX4812" y="connsiteY4812"/>
                  </a:cxn>
                  <a:cxn ang="0">
                    <a:pos x="connsiteX4813" y="connsiteY4813"/>
                  </a:cxn>
                  <a:cxn ang="0">
                    <a:pos x="connsiteX4814" y="connsiteY4814"/>
                  </a:cxn>
                  <a:cxn ang="0">
                    <a:pos x="connsiteX4815" y="connsiteY4815"/>
                  </a:cxn>
                  <a:cxn ang="0">
                    <a:pos x="connsiteX4816" y="connsiteY4816"/>
                  </a:cxn>
                  <a:cxn ang="0">
                    <a:pos x="connsiteX4817" y="connsiteY4817"/>
                  </a:cxn>
                  <a:cxn ang="0">
                    <a:pos x="connsiteX4818" y="connsiteY4818"/>
                  </a:cxn>
                  <a:cxn ang="0">
                    <a:pos x="connsiteX4819" y="connsiteY4819"/>
                  </a:cxn>
                  <a:cxn ang="0">
                    <a:pos x="connsiteX4820" y="connsiteY4820"/>
                  </a:cxn>
                  <a:cxn ang="0">
                    <a:pos x="connsiteX4821" y="connsiteY4821"/>
                  </a:cxn>
                  <a:cxn ang="0">
                    <a:pos x="connsiteX4822" y="connsiteY4822"/>
                  </a:cxn>
                  <a:cxn ang="0">
                    <a:pos x="connsiteX4823" y="connsiteY4823"/>
                  </a:cxn>
                  <a:cxn ang="0">
                    <a:pos x="connsiteX4824" y="connsiteY4824"/>
                  </a:cxn>
                  <a:cxn ang="0">
                    <a:pos x="connsiteX4825" y="connsiteY4825"/>
                  </a:cxn>
                  <a:cxn ang="0">
                    <a:pos x="connsiteX4826" y="connsiteY4826"/>
                  </a:cxn>
                  <a:cxn ang="0">
                    <a:pos x="connsiteX4827" y="connsiteY4827"/>
                  </a:cxn>
                  <a:cxn ang="0">
                    <a:pos x="connsiteX4828" y="connsiteY4828"/>
                  </a:cxn>
                  <a:cxn ang="0">
                    <a:pos x="connsiteX4829" y="connsiteY4829"/>
                  </a:cxn>
                  <a:cxn ang="0">
                    <a:pos x="connsiteX4830" y="connsiteY4830"/>
                  </a:cxn>
                  <a:cxn ang="0">
                    <a:pos x="connsiteX4831" y="connsiteY4831"/>
                  </a:cxn>
                  <a:cxn ang="0">
                    <a:pos x="connsiteX4832" y="connsiteY4832"/>
                  </a:cxn>
                  <a:cxn ang="0">
                    <a:pos x="connsiteX4833" y="connsiteY4833"/>
                  </a:cxn>
                  <a:cxn ang="0">
                    <a:pos x="connsiteX4834" y="connsiteY4834"/>
                  </a:cxn>
                  <a:cxn ang="0">
                    <a:pos x="connsiteX4835" y="connsiteY4835"/>
                  </a:cxn>
                  <a:cxn ang="0">
                    <a:pos x="connsiteX4836" y="connsiteY4836"/>
                  </a:cxn>
                  <a:cxn ang="0">
                    <a:pos x="connsiteX4837" y="connsiteY4837"/>
                  </a:cxn>
                  <a:cxn ang="0">
                    <a:pos x="connsiteX4838" y="connsiteY4838"/>
                  </a:cxn>
                  <a:cxn ang="0">
                    <a:pos x="connsiteX4839" y="connsiteY4839"/>
                  </a:cxn>
                  <a:cxn ang="0">
                    <a:pos x="connsiteX4840" y="connsiteY4840"/>
                  </a:cxn>
                  <a:cxn ang="0">
                    <a:pos x="connsiteX4841" y="connsiteY4841"/>
                  </a:cxn>
                  <a:cxn ang="0">
                    <a:pos x="connsiteX4842" y="connsiteY4842"/>
                  </a:cxn>
                  <a:cxn ang="0">
                    <a:pos x="connsiteX4843" y="connsiteY4843"/>
                  </a:cxn>
                  <a:cxn ang="0">
                    <a:pos x="connsiteX4844" y="connsiteY4844"/>
                  </a:cxn>
                  <a:cxn ang="0">
                    <a:pos x="connsiteX4845" y="connsiteY4845"/>
                  </a:cxn>
                  <a:cxn ang="0">
                    <a:pos x="connsiteX4846" y="connsiteY4846"/>
                  </a:cxn>
                  <a:cxn ang="0">
                    <a:pos x="connsiteX4847" y="connsiteY4847"/>
                  </a:cxn>
                  <a:cxn ang="0">
                    <a:pos x="connsiteX4848" y="connsiteY4848"/>
                  </a:cxn>
                  <a:cxn ang="0">
                    <a:pos x="connsiteX4849" y="connsiteY4849"/>
                  </a:cxn>
                  <a:cxn ang="0">
                    <a:pos x="connsiteX4850" y="connsiteY4850"/>
                  </a:cxn>
                  <a:cxn ang="0">
                    <a:pos x="connsiteX4851" y="connsiteY4851"/>
                  </a:cxn>
                  <a:cxn ang="0">
                    <a:pos x="connsiteX4852" y="connsiteY4852"/>
                  </a:cxn>
                  <a:cxn ang="0">
                    <a:pos x="connsiteX4853" y="connsiteY4853"/>
                  </a:cxn>
                  <a:cxn ang="0">
                    <a:pos x="connsiteX4854" y="connsiteY4854"/>
                  </a:cxn>
                  <a:cxn ang="0">
                    <a:pos x="connsiteX4855" y="connsiteY4855"/>
                  </a:cxn>
                  <a:cxn ang="0">
                    <a:pos x="connsiteX4856" y="connsiteY4856"/>
                  </a:cxn>
                  <a:cxn ang="0">
                    <a:pos x="connsiteX4857" y="connsiteY4857"/>
                  </a:cxn>
                  <a:cxn ang="0">
                    <a:pos x="connsiteX4858" y="connsiteY4858"/>
                  </a:cxn>
                  <a:cxn ang="0">
                    <a:pos x="connsiteX4859" y="connsiteY4859"/>
                  </a:cxn>
                  <a:cxn ang="0">
                    <a:pos x="connsiteX4860" y="connsiteY4860"/>
                  </a:cxn>
                  <a:cxn ang="0">
                    <a:pos x="connsiteX4861" y="connsiteY4861"/>
                  </a:cxn>
                  <a:cxn ang="0">
                    <a:pos x="connsiteX4862" y="connsiteY4862"/>
                  </a:cxn>
                  <a:cxn ang="0">
                    <a:pos x="connsiteX4863" y="connsiteY4863"/>
                  </a:cxn>
                  <a:cxn ang="0">
                    <a:pos x="connsiteX4864" y="connsiteY4864"/>
                  </a:cxn>
                  <a:cxn ang="0">
                    <a:pos x="connsiteX4865" y="connsiteY4865"/>
                  </a:cxn>
                  <a:cxn ang="0">
                    <a:pos x="connsiteX4866" y="connsiteY4866"/>
                  </a:cxn>
                  <a:cxn ang="0">
                    <a:pos x="connsiteX4867" y="connsiteY4867"/>
                  </a:cxn>
                  <a:cxn ang="0">
                    <a:pos x="connsiteX4868" y="connsiteY4868"/>
                  </a:cxn>
                  <a:cxn ang="0">
                    <a:pos x="connsiteX4869" y="connsiteY4869"/>
                  </a:cxn>
                  <a:cxn ang="0">
                    <a:pos x="connsiteX4870" y="connsiteY4870"/>
                  </a:cxn>
                  <a:cxn ang="0">
                    <a:pos x="connsiteX4871" y="connsiteY4871"/>
                  </a:cxn>
                  <a:cxn ang="0">
                    <a:pos x="connsiteX4872" y="connsiteY4872"/>
                  </a:cxn>
                  <a:cxn ang="0">
                    <a:pos x="connsiteX4873" y="connsiteY4873"/>
                  </a:cxn>
                  <a:cxn ang="0">
                    <a:pos x="connsiteX4874" y="connsiteY4874"/>
                  </a:cxn>
                  <a:cxn ang="0">
                    <a:pos x="connsiteX4875" y="connsiteY4875"/>
                  </a:cxn>
                  <a:cxn ang="0">
                    <a:pos x="connsiteX4876" y="connsiteY4876"/>
                  </a:cxn>
                  <a:cxn ang="0">
                    <a:pos x="connsiteX4877" y="connsiteY4877"/>
                  </a:cxn>
                  <a:cxn ang="0">
                    <a:pos x="connsiteX4878" y="connsiteY4878"/>
                  </a:cxn>
                  <a:cxn ang="0">
                    <a:pos x="connsiteX4879" y="connsiteY4879"/>
                  </a:cxn>
                  <a:cxn ang="0">
                    <a:pos x="connsiteX4880" y="connsiteY4880"/>
                  </a:cxn>
                  <a:cxn ang="0">
                    <a:pos x="connsiteX4881" y="connsiteY4881"/>
                  </a:cxn>
                  <a:cxn ang="0">
                    <a:pos x="connsiteX4882" y="connsiteY4882"/>
                  </a:cxn>
                  <a:cxn ang="0">
                    <a:pos x="connsiteX4883" y="connsiteY4883"/>
                  </a:cxn>
                  <a:cxn ang="0">
                    <a:pos x="connsiteX4884" y="connsiteY4884"/>
                  </a:cxn>
                  <a:cxn ang="0">
                    <a:pos x="connsiteX4885" y="connsiteY4885"/>
                  </a:cxn>
                  <a:cxn ang="0">
                    <a:pos x="connsiteX4886" y="connsiteY4886"/>
                  </a:cxn>
                  <a:cxn ang="0">
                    <a:pos x="connsiteX4887" y="connsiteY4887"/>
                  </a:cxn>
                  <a:cxn ang="0">
                    <a:pos x="connsiteX4888" y="connsiteY4888"/>
                  </a:cxn>
                  <a:cxn ang="0">
                    <a:pos x="connsiteX4889" y="connsiteY4889"/>
                  </a:cxn>
                  <a:cxn ang="0">
                    <a:pos x="connsiteX4890" y="connsiteY4890"/>
                  </a:cxn>
                  <a:cxn ang="0">
                    <a:pos x="connsiteX4891" y="connsiteY4891"/>
                  </a:cxn>
                  <a:cxn ang="0">
                    <a:pos x="connsiteX4892" y="connsiteY4892"/>
                  </a:cxn>
                  <a:cxn ang="0">
                    <a:pos x="connsiteX4893" y="connsiteY4893"/>
                  </a:cxn>
                  <a:cxn ang="0">
                    <a:pos x="connsiteX4894" y="connsiteY4894"/>
                  </a:cxn>
                  <a:cxn ang="0">
                    <a:pos x="connsiteX4895" y="connsiteY4895"/>
                  </a:cxn>
                  <a:cxn ang="0">
                    <a:pos x="connsiteX4896" y="connsiteY4896"/>
                  </a:cxn>
                  <a:cxn ang="0">
                    <a:pos x="connsiteX4897" y="connsiteY4897"/>
                  </a:cxn>
                  <a:cxn ang="0">
                    <a:pos x="connsiteX4898" y="connsiteY4898"/>
                  </a:cxn>
                  <a:cxn ang="0">
                    <a:pos x="connsiteX4899" y="connsiteY4899"/>
                  </a:cxn>
                  <a:cxn ang="0">
                    <a:pos x="connsiteX4900" y="connsiteY4900"/>
                  </a:cxn>
                  <a:cxn ang="0">
                    <a:pos x="connsiteX4901" y="connsiteY4901"/>
                  </a:cxn>
                  <a:cxn ang="0">
                    <a:pos x="connsiteX4902" y="connsiteY4902"/>
                  </a:cxn>
                  <a:cxn ang="0">
                    <a:pos x="connsiteX4903" y="connsiteY4903"/>
                  </a:cxn>
                  <a:cxn ang="0">
                    <a:pos x="connsiteX4904" y="connsiteY4904"/>
                  </a:cxn>
                  <a:cxn ang="0">
                    <a:pos x="connsiteX4905" y="connsiteY4905"/>
                  </a:cxn>
                  <a:cxn ang="0">
                    <a:pos x="connsiteX4906" y="connsiteY4906"/>
                  </a:cxn>
                  <a:cxn ang="0">
                    <a:pos x="connsiteX4907" y="connsiteY4907"/>
                  </a:cxn>
                  <a:cxn ang="0">
                    <a:pos x="connsiteX4908" y="connsiteY4908"/>
                  </a:cxn>
                  <a:cxn ang="0">
                    <a:pos x="connsiteX4909" y="connsiteY4909"/>
                  </a:cxn>
                  <a:cxn ang="0">
                    <a:pos x="connsiteX4910" y="connsiteY4910"/>
                  </a:cxn>
                  <a:cxn ang="0">
                    <a:pos x="connsiteX4911" y="connsiteY4911"/>
                  </a:cxn>
                  <a:cxn ang="0">
                    <a:pos x="connsiteX4912" y="connsiteY4912"/>
                  </a:cxn>
                  <a:cxn ang="0">
                    <a:pos x="connsiteX4913" y="connsiteY4913"/>
                  </a:cxn>
                  <a:cxn ang="0">
                    <a:pos x="connsiteX4914" y="connsiteY4914"/>
                  </a:cxn>
                  <a:cxn ang="0">
                    <a:pos x="connsiteX4915" y="connsiteY4915"/>
                  </a:cxn>
                  <a:cxn ang="0">
                    <a:pos x="connsiteX4916" y="connsiteY4916"/>
                  </a:cxn>
                  <a:cxn ang="0">
                    <a:pos x="connsiteX4917" y="connsiteY4917"/>
                  </a:cxn>
                  <a:cxn ang="0">
                    <a:pos x="connsiteX4918" y="connsiteY4918"/>
                  </a:cxn>
                  <a:cxn ang="0">
                    <a:pos x="connsiteX4919" y="connsiteY4919"/>
                  </a:cxn>
                  <a:cxn ang="0">
                    <a:pos x="connsiteX4920" y="connsiteY4920"/>
                  </a:cxn>
                  <a:cxn ang="0">
                    <a:pos x="connsiteX4921" y="connsiteY4921"/>
                  </a:cxn>
                  <a:cxn ang="0">
                    <a:pos x="connsiteX4922" y="connsiteY4922"/>
                  </a:cxn>
                  <a:cxn ang="0">
                    <a:pos x="connsiteX4923" y="connsiteY4923"/>
                  </a:cxn>
                  <a:cxn ang="0">
                    <a:pos x="connsiteX4924" y="connsiteY4924"/>
                  </a:cxn>
                  <a:cxn ang="0">
                    <a:pos x="connsiteX4925" y="connsiteY4925"/>
                  </a:cxn>
                  <a:cxn ang="0">
                    <a:pos x="connsiteX4926" y="connsiteY4926"/>
                  </a:cxn>
                  <a:cxn ang="0">
                    <a:pos x="connsiteX4927" y="connsiteY4927"/>
                  </a:cxn>
                  <a:cxn ang="0">
                    <a:pos x="connsiteX4928" y="connsiteY4928"/>
                  </a:cxn>
                  <a:cxn ang="0">
                    <a:pos x="connsiteX4929" y="connsiteY4929"/>
                  </a:cxn>
                  <a:cxn ang="0">
                    <a:pos x="connsiteX4930" y="connsiteY4930"/>
                  </a:cxn>
                  <a:cxn ang="0">
                    <a:pos x="connsiteX4931" y="connsiteY4931"/>
                  </a:cxn>
                  <a:cxn ang="0">
                    <a:pos x="connsiteX4932" y="connsiteY4932"/>
                  </a:cxn>
                  <a:cxn ang="0">
                    <a:pos x="connsiteX4933" y="connsiteY4933"/>
                  </a:cxn>
                  <a:cxn ang="0">
                    <a:pos x="connsiteX4934" y="connsiteY4934"/>
                  </a:cxn>
                  <a:cxn ang="0">
                    <a:pos x="connsiteX4935" y="connsiteY4935"/>
                  </a:cxn>
                  <a:cxn ang="0">
                    <a:pos x="connsiteX4936" y="connsiteY4936"/>
                  </a:cxn>
                  <a:cxn ang="0">
                    <a:pos x="connsiteX4937" y="connsiteY4937"/>
                  </a:cxn>
                  <a:cxn ang="0">
                    <a:pos x="connsiteX4938" y="connsiteY4938"/>
                  </a:cxn>
                  <a:cxn ang="0">
                    <a:pos x="connsiteX4939" y="connsiteY4939"/>
                  </a:cxn>
                  <a:cxn ang="0">
                    <a:pos x="connsiteX4940" y="connsiteY4940"/>
                  </a:cxn>
                  <a:cxn ang="0">
                    <a:pos x="connsiteX4941" y="connsiteY4941"/>
                  </a:cxn>
                  <a:cxn ang="0">
                    <a:pos x="connsiteX4942" y="connsiteY4942"/>
                  </a:cxn>
                  <a:cxn ang="0">
                    <a:pos x="connsiteX4943" y="connsiteY4943"/>
                  </a:cxn>
                  <a:cxn ang="0">
                    <a:pos x="connsiteX4944" y="connsiteY4944"/>
                  </a:cxn>
                  <a:cxn ang="0">
                    <a:pos x="connsiteX4945" y="connsiteY4945"/>
                  </a:cxn>
                  <a:cxn ang="0">
                    <a:pos x="connsiteX4946" y="connsiteY4946"/>
                  </a:cxn>
                  <a:cxn ang="0">
                    <a:pos x="connsiteX4947" y="connsiteY4947"/>
                  </a:cxn>
                  <a:cxn ang="0">
                    <a:pos x="connsiteX4948" y="connsiteY4948"/>
                  </a:cxn>
                  <a:cxn ang="0">
                    <a:pos x="connsiteX4949" y="connsiteY4949"/>
                  </a:cxn>
                  <a:cxn ang="0">
                    <a:pos x="connsiteX4950" y="connsiteY4950"/>
                  </a:cxn>
                  <a:cxn ang="0">
                    <a:pos x="connsiteX4951" y="connsiteY4951"/>
                  </a:cxn>
                  <a:cxn ang="0">
                    <a:pos x="connsiteX4952" y="connsiteY4952"/>
                  </a:cxn>
                  <a:cxn ang="0">
                    <a:pos x="connsiteX4953" y="connsiteY4953"/>
                  </a:cxn>
                  <a:cxn ang="0">
                    <a:pos x="connsiteX4954" y="connsiteY4954"/>
                  </a:cxn>
                  <a:cxn ang="0">
                    <a:pos x="connsiteX4955" y="connsiteY4955"/>
                  </a:cxn>
                  <a:cxn ang="0">
                    <a:pos x="connsiteX4956" y="connsiteY4956"/>
                  </a:cxn>
                  <a:cxn ang="0">
                    <a:pos x="connsiteX4957" y="connsiteY4957"/>
                  </a:cxn>
                  <a:cxn ang="0">
                    <a:pos x="connsiteX4958" y="connsiteY4958"/>
                  </a:cxn>
                  <a:cxn ang="0">
                    <a:pos x="connsiteX4959" y="connsiteY4959"/>
                  </a:cxn>
                  <a:cxn ang="0">
                    <a:pos x="connsiteX4960" y="connsiteY4960"/>
                  </a:cxn>
                  <a:cxn ang="0">
                    <a:pos x="connsiteX4961" y="connsiteY4961"/>
                  </a:cxn>
                  <a:cxn ang="0">
                    <a:pos x="connsiteX4962" y="connsiteY4962"/>
                  </a:cxn>
                  <a:cxn ang="0">
                    <a:pos x="connsiteX4963" y="connsiteY4963"/>
                  </a:cxn>
                  <a:cxn ang="0">
                    <a:pos x="connsiteX4964" y="connsiteY4964"/>
                  </a:cxn>
                  <a:cxn ang="0">
                    <a:pos x="connsiteX4965" y="connsiteY4965"/>
                  </a:cxn>
                  <a:cxn ang="0">
                    <a:pos x="connsiteX4966" y="connsiteY4966"/>
                  </a:cxn>
                  <a:cxn ang="0">
                    <a:pos x="connsiteX4967" y="connsiteY4967"/>
                  </a:cxn>
                  <a:cxn ang="0">
                    <a:pos x="connsiteX4968" y="connsiteY4968"/>
                  </a:cxn>
                  <a:cxn ang="0">
                    <a:pos x="connsiteX4969" y="connsiteY4969"/>
                  </a:cxn>
                  <a:cxn ang="0">
                    <a:pos x="connsiteX4970" y="connsiteY4970"/>
                  </a:cxn>
                  <a:cxn ang="0">
                    <a:pos x="connsiteX4971" y="connsiteY4971"/>
                  </a:cxn>
                  <a:cxn ang="0">
                    <a:pos x="connsiteX4972" y="connsiteY4972"/>
                  </a:cxn>
                  <a:cxn ang="0">
                    <a:pos x="connsiteX4973" y="connsiteY4973"/>
                  </a:cxn>
                  <a:cxn ang="0">
                    <a:pos x="connsiteX4974" y="connsiteY4974"/>
                  </a:cxn>
                  <a:cxn ang="0">
                    <a:pos x="connsiteX4975" y="connsiteY4975"/>
                  </a:cxn>
                  <a:cxn ang="0">
                    <a:pos x="connsiteX4976" y="connsiteY4976"/>
                  </a:cxn>
                  <a:cxn ang="0">
                    <a:pos x="connsiteX4977" y="connsiteY4977"/>
                  </a:cxn>
                  <a:cxn ang="0">
                    <a:pos x="connsiteX4978" y="connsiteY4978"/>
                  </a:cxn>
                  <a:cxn ang="0">
                    <a:pos x="connsiteX4979" y="connsiteY4979"/>
                  </a:cxn>
                  <a:cxn ang="0">
                    <a:pos x="connsiteX4980" y="connsiteY4980"/>
                  </a:cxn>
                  <a:cxn ang="0">
                    <a:pos x="connsiteX4981" y="connsiteY4981"/>
                  </a:cxn>
                  <a:cxn ang="0">
                    <a:pos x="connsiteX4982" y="connsiteY4982"/>
                  </a:cxn>
                  <a:cxn ang="0">
                    <a:pos x="connsiteX4983" y="connsiteY4983"/>
                  </a:cxn>
                  <a:cxn ang="0">
                    <a:pos x="connsiteX4984" y="connsiteY4984"/>
                  </a:cxn>
                  <a:cxn ang="0">
                    <a:pos x="connsiteX4985" y="connsiteY4985"/>
                  </a:cxn>
                  <a:cxn ang="0">
                    <a:pos x="connsiteX4986" y="connsiteY4986"/>
                  </a:cxn>
                  <a:cxn ang="0">
                    <a:pos x="connsiteX4987" y="connsiteY4987"/>
                  </a:cxn>
                  <a:cxn ang="0">
                    <a:pos x="connsiteX4988" y="connsiteY4988"/>
                  </a:cxn>
                  <a:cxn ang="0">
                    <a:pos x="connsiteX4989" y="connsiteY4989"/>
                  </a:cxn>
                  <a:cxn ang="0">
                    <a:pos x="connsiteX4990" y="connsiteY4990"/>
                  </a:cxn>
                  <a:cxn ang="0">
                    <a:pos x="connsiteX4991" y="connsiteY4991"/>
                  </a:cxn>
                  <a:cxn ang="0">
                    <a:pos x="connsiteX4992" y="connsiteY4992"/>
                  </a:cxn>
                  <a:cxn ang="0">
                    <a:pos x="connsiteX4993" y="connsiteY4993"/>
                  </a:cxn>
                  <a:cxn ang="0">
                    <a:pos x="connsiteX4994" y="connsiteY4994"/>
                  </a:cxn>
                  <a:cxn ang="0">
                    <a:pos x="connsiteX4995" y="connsiteY4995"/>
                  </a:cxn>
                  <a:cxn ang="0">
                    <a:pos x="connsiteX4996" y="connsiteY4996"/>
                  </a:cxn>
                  <a:cxn ang="0">
                    <a:pos x="connsiteX4997" y="connsiteY4997"/>
                  </a:cxn>
                  <a:cxn ang="0">
                    <a:pos x="connsiteX4998" y="connsiteY4998"/>
                  </a:cxn>
                  <a:cxn ang="0">
                    <a:pos x="connsiteX4999" y="connsiteY4999"/>
                  </a:cxn>
                  <a:cxn ang="0">
                    <a:pos x="connsiteX5000" y="connsiteY5000"/>
                  </a:cxn>
                  <a:cxn ang="0">
                    <a:pos x="connsiteX5001" y="connsiteY5001"/>
                  </a:cxn>
                  <a:cxn ang="0">
                    <a:pos x="connsiteX5002" y="connsiteY5002"/>
                  </a:cxn>
                  <a:cxn ang="0">
                    <a:pos x="connsiteX5003" y="connsiteY5003"/>
                  </a:cxn>
                  <a:cxn ang="0">
                    <a:pos x="connsiteX5004" y="connsiteY5004"/>
                  </a:cxn>
                  <a:cxn ang="0">
                    <a:pos x="connsiteX5005" y="connsiteY5005"/>
                  </a:cxn>
                  <a:cxn ang="0">
                    <a:pos x="connsiteX5006" y="connsiteY5006"/>
                  </a:cxn>
                  <a:cxn ang="0">
                    <a:pos x="connsiteX5007" y="connsiteY5007"/>
                  </a:cxn>
                  <a:cxn ang="0">
                    <a:pos x="connsiteX5008" y="connsiteY5008"/>
                  </a:cxn>
                  <a:cxn ang="0">
                    <a:pos x="connsiteX5009" y="connsiteY5009"/>
                  </a:cxn>
                  <a:cxn ang="0">
                    <a:pos x="connsiteX5010" y="connsiteY5010"/>
                  </a:cxn>
                  <a:cxn ang="0">
                    <a:pos x="connsiteX5011" y="connsiteY5011"/>
                  </a:cxn>
                  <a:cxn ang="0">
                    <a:pos x="connsiteX5012" y="connsiteY5012"/>
                  </a:cxn>
                  <a:cxn ang="0">
                    <a:pos x="connsiteX5013" y="connsiteY5013"/>
                  </a:cxn>
                  <a:cxn ang="0">
                    <a:pos x="connsiteX5014" y="connsiteY5014"/>
                  </a:cxn>
                  <a:cxn ang="0">
                    <a:pos x="connsiteX5015" y="connsiteY5015"/>
                  </a:cxn>
                  <a:cxn ang="0">
                    <a:pos x="connsiteX5016" y="connsiteY5016"/>
                  </a:cxn>
                  <a:cxn ang="0">
                    <a:pos x="connsiteX5017" y="connsiteY5017"/>
                  </a:cxn>
                  <a:cxn ang="0">
                    <a:pos x="connsiteX5018" y="connsiteY5018"/>
                  </a:cxn>
                  <a:cxn ang="0">
                    <a:pos x="connsiteX5019" y="connsiteY5019"/>
                  </a:cxn>
                  <a:cxn ang="0">
                    <a:pos x="connsiteX5020" y="connsiteY5020"/>
                  </a:cxn>
                  <a:cxn ang="0">
                    <a:pos x="connsiteX5021" y="connsiteY5021"/>
                  </a:cxn>
                  <a:cxn ang="0">
                    <a:pos x="connsiteX5022" y="connsiteY5022"/>
                  </a:cxn>
                  <a:cxn ang="0">
                    <a:pos x="connsiteX5023" y="connsiteY5023"/>
                  </a:cxn>
                  <a:cxn ang="0">
                    <a:pos x="connsiteX5024" y="connsiteY5024"/>
                  </a:cxn>
                  <a:cxn ang="0">
                    <a:pos x="connsiteX5025" y="connsiteY5025"/>
                  </a:cxn>
                  <a:cxn ang="0">
                    <a:pos x="connsiteX5026" y="connsiteY5026"/>
                  </a:cxn>
                  <a:cxn ang="0">
                    <a:pos x="connsiteX5027" y="connsiteY5027"/>
                  </a:cxn>
                  <a:cxn ang="0">
                    <a:pos x="connsiteX5028" y="connsiteY5028"/>
                  </a:cxn>
                  <a:cxn ang="0">
                    <a:pos x="connsiteX5029" y="connsiteY5029"/>
                  </a:cxn>
                  <a:cxn ang="0">
                    <a:pos x="connsiteX5030" y="connsiteY5030"/>
                  </a:cxn>
                  <a:cxn ang="0">
                    <a:pos x="connsiteX5031" y="connsiteY5031"/>
                  </a:cxn>
                  <a:cxn ang="0">
                    <a:pos x="connsiteX5032" y="connsiteY5032"/>
                  </a:cxn>
                  <a:cxn ang="0">
                    <a:pos x="connsiteX5033" y="connsiteY5033"/>
                  </a:cxn>
                  <a:cxn ang="0">
                    <a:pos x="connsiteX5034" y="connsiteY5034"/>
                  </a:cxn>
                  <a:cxn ang="0">
                    <a:pos x="connsiteX5035" y="connsiteY5035"/>
                  </a:cxn>
                  <a:cxn ang="0">
                    <a:pos x="connsiteX5036" y="connsiteY5036"/>
                  </a:cxn>
                  <a:cxn ang="0">
                    <a:pos x="connsiteX5037" y="connsiteY5037"/>
                  </a:cxn>
                  <a:cxn ang="0">
                    <a:pos x="connsiteX5038" y="connsiteY5038"/>
                  </a:cxn>
                  <a:cxn ang="0">
                    <a:pos x="connsiteX5039" y="connsiteY5039"/>
                  </a:cxn>
                  <a:cxn ang="0">
                    <a:pos x="connsiteX5040" y="connsiteY5040"/>
                  </a:cxn>
                  <a:cxn ang="0">
                    <a:pos x="connsiteX5041" y="connsiteY5041"/>
                  </a:cxn>
                  <a:cxn ang="0">
                    <a:pos x="connsiteX5042" y="connsiteY5042"/>
                  </a:cxn>
                  <a:cxn ang="0">
                    <a:pos x="connsiteX5043" y="connsiteY5043"/>
                  </a:cxn>
                  <a:cxn ang="0">
                    <a:pos x="connsiteX5044" y="connsiteY5044"/>
                  </a:cxn>
                  <a:cxn ang="0">
                    <a:pos x="connsiteX5045" y="connsiteY5045"/>
                  </a:cxn>
                  <a:cxn ang="0">
                    <a:pos x="connsiteX5046" y="connsiteY5046"/>
                  </a:cxn>
                  <a:cxn ang="0">
                    <a:pos x="connsiteX5047" y="connsiteY5047"/>
                  </a:cxn>
                  <a:cxn ang="0">
                    <a:pos x="connsiteX5048" y="connsiteY5048"/>
                  </a:cxn>
                  <a:cxn ang="0">
                    <a:pos x="connsiteX5049" y="connsiteY5049"/>
                  </a:cxn>
                  <a:cxn ang="0">
                    <a:pos x="connsiteX5050" y="connsiteY5050"/>
                  </a:cxn>
                  <a:cxn ang="0">
                    <a:pos x="connsiteX5051" y="connsiteY5051"/>
                  </a:cxn>
                  <a:cxn ang="0">
                    <a:pos x="connsiteX5052" y="connsiteY5052"/>
                  </a:cxn>
                  <a:cxn ang="0">
                    <a:pos x="connsiteX5053" y="connsiteY5053"/>
                  </a:cxn>
                  <a:cxn ang="0">
                    <a:pos x="connsiteX5054" y="connsiteY5054"/>
                  </a:cxn>
                  <a:cxn ang="0">
                    <a:pos x="connsiteX5055" y="connsiteY5055"/>
                  </a:cxn>
                  <a:cxn ang="0">
                    <a:pos x="connsiteX5056" y="connsiteY5056"/>
                  </a:cxn>
                  <a:cxn ang="0">
                    <a:pos x="connsiteX5057" y="connsiteY5057"/>
                  </a:cxn>
                  <a:cxn ang="0">
                    <a:pos x="connsiteX5058" y="connsiteY5058"/>
                  </a:cxn>
                  <a:cxn ang="0">
                    <a:pos x="connsiteX5059" y="connsiteY5059"/>
                  </a:cxn>
                  <a:cxn ang="0">
                    <a:pos x="connsiteX5060" y="connsiteY5060"/>
                  </a:cxn>
                  <a:cxn ang="0">
                    <a:pos x="connsiteX5061" y="connsiteY5061"/>
                  </a:cxn>
                  <a:cxn ang="0">
                    <a:pos x="connsiteX5062" y="connsiteY5062"/>
                  </a:cxn>
                  <a:cxn ang="0">
                    <a:pos x="connsiteX5063" y="connsiteY5063"/>
                  </a:cxn>
                  <a:cxn ang="0">
                    <a:pos x="connsiteX5064" y="connsiteY5064"/>
                  </a:cxn>
                  <a:cxn ang="0">
                    <a:pos x="connsiteX5065" y="connsiteY5065"/>
                  </a:cxn>
                  <a:cxn ang="0">
                    <a:pos x="connsiteX5066" y="connsiteY5066"/>
                  </a:cxn>
                  <a:cxn ang="0">
                    <a:pos x="connsiteX5067" y="connsiteY5067"/>
                  </a:cxn>
                  <a:cxn ang="0">
                    <a:pos x="connsiteX5068" y="connsiteY5068"/>
                  </a:cxn>
                  <a:cxn ang="0">
                    <a:pos x="connsiteX5069" y="connsiteY5069"/>
                  </a:cxn>
                  <a:cxn ang="0">
                    <a:pos x="connsiteX5070" y="connsiteY5070"/>
                  </a:cxn>
                  <a:cxn ang="0">
                    <a:pos x="connsiteX5071" y="connsiteY5071"/>
                  </a:cxn>
                  <a:cxn ang="0">
                    <a:pos x="connsiteX5072" y="connsiteY5072"/>
                  </a:cxn>
                  <a:cxn ang="0">
                    <a:pos x="connsiteX5073" y="connsiteY5073"/>
                  </a:cxn>
                  <a:cxn ang="0">
                    <a:pos x="connsiteX5074" y="connsiteY5074"/>
                  </a:cxn>
                  <a:cxn ang="0">
                    <a:pos x="connsiteX5075" y="connsiteY5075"/>
                  </a:cxn>
                  <a:cxn ang="0">
                    <a:pos x="connsiteX5076" y="connsiteY5076"/>
                  </a:cxn>
                  <a:cxn ang="0">
                    <a:pos x="connsiteX5077" y="connsiteY5077"/>
                  </a:cxn>
                  <a:cxn ang="0">
                    <a:pos x="connsiteX5078" y="connsiteY5078"/>
                  </a:cxn>
                  <a:cxn ang="0">
                    <a:pos x="connsiteX5079" y="connsiteY5079"/>
                  </a:cxn>
                  <a:cxn ang="0">
                    <a:pos x="connsiteX5080" y="connsiteY5080"/>
                  </a:cxn>
                  <a:cxn ang="0">
                    <a:pos x="connsiteX5081" y="connsiteY5081"/>
                  </a:cxn>
                  <a:cxn ang="0">
                    <a:pos x="connsiteX5082" y="connsiteY5082"/>
                  </a:cxn>
                  <a:cxn ang="0">
                    <a:pos x="connsiteX5083" y="connsiteY5083"/>
                  </a:cxn>
                  <a:cxn ang="0">
                    <a:pos x="connsiteX5084" y="connsiteY5084"/>
                  </a:cxn>
                  <a:cxn ang="0">
                    <a:pos x="connsiteX5085" y="connsiteY5085"/>
                  </a:cxn>
                  <a:cxn ang="0">
                    <a:pos x="connsiteX5086" y="connsiteY5086"/>
                  </a:cxn>
                  <a:cxn ang="0">
                    <a:pos x="connsiteX5087" y="connsiteY5087"/>
                  </a:cxn>
                  <a:cxn ang="0">
                    <a:pos x="connsiteX5088" y="connsiteY5088"/>
                  </a:cxn>
                  <a:cxn ang="0">
                    <a:pos x="connsiteX5089" y="connsiteY5089"/>
                  </a:cxn>
                  <a:cxn ang="0">
                    <a:pos x="connsiteX5090" y="connsiteY5090"/>
                  </a:cxn>
                  <a:cxn ang="0">
                    <a:pos x="connsiteX5091" y="connsiteY5091"/>
                  </a:cxn>
                  <a:cxn ang="0">
                    <a:pos x="connsiteX5092" y="connsiteY5092"/>
                  </a:cxn>
                  <a:cxn ang="0">
                    <a:pos x="connsiteX5093" y="connsiteY5093"/>
                  </a:cxn>
                  <a:cxn ang="0">
                    <a:pos x="connsiteX5094" y="connsiteY5094"/>
                  </a:cxn>
                  <a:cxn ang="0">
                    <a:pos x="connsiteX5095" y="connsiteY5095"/>
                  </a:cxn>
                  <a:cxn ang="0">
                    <a:pos x="connsiteX5096" y="connsiteY5096"/>
                  </a:cxn>
                  <a:cxn ang="0">
                    <a:pos x="connsiteX5097" y="connsiteY5097"/>
                  </a:cxn>
                  <a:cxn ang="0">
                    <a:pos x="connsiteX5098" y="connsiteY5098"/>
                  </a:cxn>
                  <a:cxn ang="0">
                    <a:pos x="connsiteX5099" y="connsiteY5099"/>
                  </a:cxn>
                  <a:cxn ang="0">
                    <a:pos x="connsiteX5100" y="connsiteY5100"/>
                  </a:cxn>
                  <a:cxn ang="0">
                    <a:pos x="connsiteX5101" y="connsiteY5101"/>
                  </a:cxn>
                  <a:cxn ang="0">
                    <a:pos x="connsiteX5102" y="connsiteY5102"/>
                  </a:cxn>
                  <a:cxn ang="0">
                    <a:pos x="connsiteX5103" y="connsiteY5103"/>
                  </a:cxn>
                  <a:cxn ang="0">
                    <a:pos x="connsiteX5104" y="connsiteY5104"/>
                  </a:cxn>
                  <a:cxn ang="0">
                    <a:pos x="connsiteX5105" y="connsiteY5105"/>
                  </a:cxn>
                  <a:cxn ang="0">
                    <a:pos x="connsiteX5106" y="connsiteY5106"/>
                  </a:cxn>
                  <a:cxn ang="0">
                    <a:pos x="connsiteX5107" y="connsiteY5107"/>
                  </a:cxn>
                  <a:cxn ang="0">
                    <a:pos x="connsiteX5108" y="connsiteY5108"/>
                  </a:cxn>
                  <a:cxn ang="0">
                    <a:pos x="connsiteX5109" y="connsiteY5109"/>
                  </a:cxn>
                  <a:cxn ang="0">
                    <a:pos x="connsiteX5110" y="connsiteY5110"/>
                  </a:cxn>
                  <a:cxn ang="0">
                    <a:pos x="connsiteX5111" y="connsiteY5111"/>
                  </a:cxn>
                  <a:cxn ang="0">
                    <a:pos x="connsiteX5112" y="connsiteY5112"/>
                  </a:cxn>
                  <a:cxn ang="0">
                    <a:pos x="connsiteX5113" y="connsiteY5113"/>
                  </a:cxn>
                  <a:cxn ang="0">
                    <a:pos x="connsiteX5114" y="connsiteY5114"/>
                  </a:cxn>
                  <a:cxn ang="0">
                    <a:pos x="connsiteX5115" y="connsiteY5115"/>
                  </a:cxn>
                  <a:cxn ang="0">
                    <a:pos x="connsiteX5116" y="connsiteY5116"/>
                  </a:cxn>
                  <a:cxn ang="0">
                    <a:pos x="connsiteX5117" y="connsiteY5117"/>
                  </a:cxn>
                  <a:cxn ang="0">
                    <a:pos x="connsiteX5118" y="connsiteY5118"/>
                  </a:cxn>
                  <a:cxn ang="0">
                    <a:pos x="connsiteX5119" y="connsiteY5119"/>
                  </a:cxn>
                  <a:cxn ang="0">
                    <a:pos x="connsiteX5120" y="connsiteY5120"/>
                  </a:cxn>
                  <a:cxn ang="0">
                    <a:pos x="connsiteX5121" y="connsiteY5121"/>
                  </a:cxn>
                  <a:cxn ang="0">
                    <a:pos x="connsiteX5122" y="connsiteY5122"/>
                  </a:cxn>
                  <a:cxn ang="0">
                    <a:pos x="connsiteX5123" y="connsiteY5123"/>
                  </a:cxn>
                  <a:cxn ang="0">
                    <a:pos x="connsiteX5124" y="connsiteY5124"/>
                  </a:cxn>
                  <a:cxn ang="0">
                    <a:pos x="connsiteX5125" y="connsiteY5125"/>
                  </a:cxn>
                  <a:cxn ang="0">
                    <a:pos x="connsiteX5126" y="connsiteY5126"/>
                  </a:cxn>
                  <a:cxn ang="0">
                    <a:pos x="connsiteX5127" y="connsiteY5127"/>
                  </a:cxn>
                  <a:cxn ang="0">
                    <a:pos x="connsiteX5128" y="connsiteY5128"/>
                  </a:cxn>
                  <a:cxn ang="0">
                    <a:pos x="connsiteX5129" y="connsiteY5129"/>
                  </a:cxn>
                  <a:cxn ang="0">
                    <a:pos x="connsiteX5130" y="connsiteY5130"/>
                  </a:cxn>
                  <a:cxn ang="0">
                    <a:pos x="connsiteX5131" y="connsiteY5131"/>
                  </a:cxn>
                  <a:cxn ang="0">
                    <a:pos x="connsiteX5132" y="connsiteY5132"/>
                  </a:cxn>
                  <a:cxn ang="0">
                    <a:pos x="connsiteX5133" y="connsiteY5133"/>
                  </a:cxn>
                  <a:cxn ang="0">
                    <a:pos x="connsiteX5134" y="connsiteY5134"/>
                  </a:cxn>
                  <a:cxn ang="0">
                    <a:pos x="connsiteX5135" y="connsiteY5135"/>
                  </a:cxn>
                  <a:cxn ang="0">
                    <a:pos x="connsiteX5136" y="connsiteY5136"/>
                  </a:cxn>
                  <a:cxn ang="0">
                    <a:pos x="connsiteX5137" y="connsiteY5137"/>
                  </a:cxn>
                  <a:cxn ang="0">
                    <a:pos x="connsiteX5138" y="connsiteY5138"/>
                  </a:cxn>
                  <a:cxn ang="0">
                    <a:pos x="connsiteX5139" y="connsiteY5139"/>
                  </a:cxn>
                  <a:cxn ang="0">
                    <a:pos x="connsiteX5140" y="connsiteY5140"/>
                  </a:cxn>
                  <a:cxn ang="0">
                    <a:pos x="connsiteX5141" y="connsiteY5141"/>
                  </a:cxn>
                  <a:cxn ang="0">
                    <a:pos x="connsiteX5142" y="connsiteY5142"/>
                  </a:cxn>
                  <a:cxn ang="0">
                    <a:pos x="connsiteX5143" y="connsiteY5143"/>
                  </a:cxn>
                  <a:cxn ang="0">
                    <a:pos x="connsiteX5144" y="connsiteY5144"/>
                  </a:cxn>
                  <a:cxn ang="0">
                    <a:pos x="connsiteX5145" y="connsiteY5145"/>
                  </a:cxn>
                  <a:cxn ang="0">
                    <a:pos x="connsiteX5146" y="connsiteY5146"/>
                  </a:cxn>
                  <a:cxn ang="0">
                    <a:pos x="connsiteX5147" y="connsiteY5147"/>
                  </a:cxn>
                  <a:cxn ang="0">
                    <a:pos x="connsiteX5148" y="connsiteY5148"/>
                  </a:cxn>
                  <a:cxn ang="0">
                    <a:pos x="connsiteX5149" y="connsiteY5149"/>
                  </a:cxn>
                  <a:cxn ang="0">
                    <a:pos x="connsiteX5150" y="connsiteY5150"/>
                  </a:cxn>
                  <a:cxn ang="0">
                    <a:pos x="connsiteX5151" y="connsiteY5151"/>
                  </a:cxn>
                  <a:cxn ang="0">
                    <a:pos x="connsiteX5152" y="connsiteY5152"/>
                  </a:cxn>
                  <a:cxn ang="0">
                    <a:pos x="connsiteX5153" y="connsiteY5153"/>
                  </a:cxn>
                  <a:cxn ang="0">
                    <a:pos x="connsiteX5154" y="connsiteY5154"/>
                  </a:cxn>
                  <a:cxn ang="0">
                    <a:pos x="connsiteX5155" y="connsiteY5155"/>
                  </a:cxn>
                  <a:cxn ang="0">
                    <a:pos x="connsiteX5156" y="connsiteY5156"/>
                  </a:cxn>
                  <a:cxn ang="0">
                    <a:pos x="connsiteX5157" y="connsiteY5157"/>
                  </a:cxn>
                  <a:cxn ang="0">
                    <a:pos x="connsiteX5158" y="connsiteY5158"/>
                  </a:cxn>
                  <a:cxn ang="0">
                    <a:pos x="connsiteX5159" y="connsiteY5159"/>
                  </a:cxn>
                  <a:cxn ang="0">
                    <a:pos x="connsiteX5160" y="connsiteY5160"/>
                  </a:cxn>
                  <a:cxn ang="0">
                    <a:pos x="connsiteX5161" y="connsiteY5161"/>
                  </a:cxn>
                  <a:cxn ang="0">
                    <a:pos x="connsiteX5162" y="connsiteY5162"/>
                  </a:cxn>
                  <a:cxn ang="0">
                    <a:pos x="connsiteX5163" y="connsiteY5163"/>
                  </a:cxn>
                  <a:cxn ang="0">
                    <a:pos x="connsiteX5164" y="connsiteY5164"/>
                  </a:cxn>
                  <a:cxn ang="0">
                    <a:pos x="connsiteX5165" y="connsiteY5165"/>
                  </a:cxn>
                  <a:cxn ang="0">
                    <a:pos x="connsiteX5166" y="connsiteY5166"/>
                  </a:cxn>
                  <a:cxn ang="0">
                    <a:pos x="connsiteX5167" y="connsiteY5167"/>
                  </a:cxn>
                  <a:cxn ang="0">
                    <a:pos x="connsiteX5168" y="connsiteY5168"/>
                  </a:cxn>
                  <a:cxn ang="0">
                    <a:pos x="connsiteX5169" y="connsiteY5169"/>
                  </a:cxn>
                  <a:cxn ang="0">
                    <a:pos x="connsiteX5170" y="connsiteY5170"/>
                  </a:cxn>
                  <a:cxn ang="0">
                    <a:pos x="connsiteX5171" y="connsiteY5171"/>
                  </a:cxn>
                  <a:cxn ang="0">
                    <a:pos x="connsiteX5172" y="connsiteY5172"/>
                  </a:cxn>
                  <a:cxn ang="0">
                    <a:pos x="connsiteX5173" y="connsiteY5173"/>
                  </a:cxn>
                  <a:cxn ang="0">
                    <a:pos x="connsiteX5174" y="connsiteY5174"/>
                  </a:cxn>
                  <a:cxn ang="0">
                    <a:pos x="connsiteX5175" y="connsiteY5175"/>
                  </a:cxn>
                  <a:cxn ang="0">
                    <a:pos x="connsiteX5176" y="connsiteY5176"/>
                  </a:cxn>
                  <a:cxn ang="0">
                    <a:pos x="connsiteX5177" y="connsiteY5177"/>
                  </a:cxn>
                  <a:cxn ang="0">
                    <a:pos x="connsiteX5178" y="connsiteY5178"/>
                  </a:cxn>
                  <a:cxn ang="0">
                    <a:pos x="connsiteX5179" y="connsiteY5179"/>
                  </a:cxn>
                  <a:cxn ang="0">
                    <a:pos x="connsiteX5180" y="connsiteY5180"/>
                  </a:cxn>
                  <a:cxn ang="0">
                    <a:pos x="connsiteX5181" y="connsiteY5181"/>
                  </a:cxn>
                  <a:cxn ang="0">
                    <a:pos x="connsiteX5182" y="connsiteY5182"/>
                  </a:cxn>
                  <a:cxn ang="0">
                    <a:pos x="connsiteX5183" y="connsiteY5183"/>
                  </a:cxn>
                  <a:cxn ang="0">
                    <a:pos x="connsiteX5184" y="connsiteY5184"/>
                  </a:cxn>
                  <a:cxn ang="0">
                    <a:pos x="connsiteX5185" y="connsiteY5185"/>
                  </a:cxn>
                  <a:cxn ang="0">
                    <a:pos x="connsiteX5186" y="connsiteY5186"/>
                  </a:cxn>
                  <a:cxn ang="0">
                    <a:pos x="connsiteX5187" y="connsiteY5187"/>
                  </a:cxn>
                  <a:cxn ang="0">
                    <a:pos x="connsiteX5188" y="connsiteY5188"/>
                  </a:cxn>
                  <a:cxn ang="0">
                    <a:pos x="connsiteX5189" y="connsiteY5189"/>
                  </a:cxn>
                  <a:cxn ang="0">
                    <a:pos x="connsiteX5190" y="connsiteY5190"/>
                  </a:cxn>
                  <a:cxn ang="0">
                    <a:pos x="connsiteX5191" y="connsiteY5191"/>
                  </a:cxn>
                  <a:cxn ang="0">
                    <a:pos x="connsiteX5192" y="connsiteY5192"/>
                  </a:cxn>
                  <a:cxn ang="0">
                    <a:pos x="connsiteX5193" y="connsiteY5193"/>
                  </a:cxn>
                  <a:cxn ang="0">
                    <a:pos x="connsiteX5194" y="connsiteY5194"/>
                  </a:cxn>
                  <a:cxn ang="0">
                    <a:pos x="connsiteX5195" y="connsiteY5195"/>
                  </a:cxn>
                  <a:cxn ang="0">
                    <a:pos x="connsiteX5196" y="connsiteY5196"/>
                  </a:cxn>
                  <a:cxn ang="0">
                    <a:pos x="connsiteX5197" y="connsiteY5197"/>
                  </a:cxn>
                  <a:cxn ang="0">
                    <a:pos x="connsiteX5198" y="connsiteY5198"/>
                  </a:cxn>
                  <a:cxn ang="0">
                    <a:pos x="connsiteX5199" y="connsiteY5199"/>
                  </a:cxn>
                  <a:cxn ang="0">
                    <a:pos x="connsiteX5200" y="connsiteY5200"/>
                  </a:cxn>
                  <a:cxn ang="0">
                    <a:pos x="connsiteX5201" y="connsiteY5201"/>
                  </a:cxn>
                  <a:cxn ang="0">
                    <a:pos x="connsiteX5202" y="connsiteY5202"/>
                  </a:cxn>
                  <a:cxn ang="0">
                    <a:pos x="connsiteX5203" y="connsiteY5203"/>
                  </a:cxn>
                  <a:cxn ang="0">
                    <a:pos x="connsiteX5204" y="connsiteY5204"/>
                  </a:cxn>
                  <a:cxn ang="0">
                    <a:pos x="connsiteX5205" y="connsiteY5205"/>
                  </a:cxn>
                  <a:cxn ang="0">
                    <a:pos x="connsiteX5206" y="connsiteY5206"/>
                  </a:cxn>
                  <a:cxn ang="0">
                    <a:pos x="connsiteX5207" y="connsiteY5207"/>
                  </a:cxn>
                  <a:cxn ang="0">
                    <a:pos x="connsiteX5208" y="connsiteY5208"/>
                  </a:cxn>
                  <a:cxn ang="0">
                    <a:pos x="connsiteX5209" y="connsiteY5209"/>
                  </a:cxn>
                  <a:cxn ang="0">
                    <a:pos x="connsiteX5210" y="connsiteY5210"/>
                  </a:cxn>
                  <a:cxn ang="0">
                    <a:pos x="connsiteX5211" y="connsiteY5211"/>
                  </a:cxn>
                  <a:cxn ang="0">
                    <a:pos x="connsiteX5212" y="connsiteY5212"/>
                  </a:cxn>
                  <a:cxn ang="0">
                    <a:pos x="connsiteX5213" y="connsiteY5213"/>
                  </a:cxn>
                  <a:cxn ang="0">
                    <a:pos x="connsiteX5214" y="connsiteY5214"/>
                  </a:cxn>
                  <a:cxn ang="0">
                    <a:pos x="connsiteX5215" y="connsiteY5215"/>
                  </a:cxn>
                  <a:cxn ang="0">
                    <a:pos x="connsiteX5216" y="connsiteY5216"/>
                  </a:cxn>
                  <a:cxn ang="0">
                    <a:pos x="connsiteX5217" y="connsiteY5217"/>
                  </a:cxn>
                  <a:cxn ang="0">
                    <a:pos x="connsiteX5218" y="connsiteY5218"/>
                  </a:cxn>
                  <a:cxn ang="0">
                    <a:pos x="connsiteX5219" y="connsiteY5219"/>
                  </a:cxn>
                  <a:cxn ang="0">
                    <a:pos x="connsiteX5220" y="connsiteY5220"/>
                  </a:cxn>
                  <a:cxn ang="0">
                    <a:pos x="connsiteX5221" y="connsiteY5221"/>
                  </a:cxn>
                  <a:cxn ang="0">
                    <a:pos x="connsiteX5222" y="connsiteY5222"/>
                  </a:cxn>
                  <a:cxn ang="0">
                    <a:pos x="connsiteX5223" y="connsiteY5223"/>
                  </a:cxn>
                  <a:cxn ang="0">
                    <a:pos x="connsiteX5224" y="connsiteY5224"/>
                  </a:cxn>
                  <a:cxn ang="0">
                    <a:pos x="connsiteX5225" y="connsiteY5225"/>
                  </a:cxn>
                  <a:cxn ang="0">
                    <a:pos x="connsiteX5226" y="connsiteY5226"/>
                  </a:cxn>
                  <a:cxn ang="0">
                    <a:pos x="connsiteX5227" y="connsiteY5227"/>
                  </a:cxn>
                  <a:cxn ang="0">
                    <a:pos x="connsiteX5228" y="connsiteY5228"/>
                  </a:cxn>
                  <a:cxn ang="0">
                    <a:pos x="connsiteX5229" y="connsiteY5229"/>
                  </a:cxn>
                  <a:cxn ang="0">
                    <a:pos x="connsiteX5230" y="connsiteY5230"/>
                  </a:cxn>
                  <a:cxn ang="0">
                    <a:pos x="connsiteX5231" y="connsiteY5231"/>
                  </a:cxn>
                  <a:cxn ang="0">
                    <a:pos x="connsiteX5232" y="connsiteY5232"/>
                  </a:cxn>
                  <a:cxn ang="0">
                    <a:pos x="connsiteX5233" y="connsiteY5233"/>
                  </a:cxn>
                  <a:cxn ang="0">
                    <a:pos x="connsiteX5234" y="connsiteY5234"/>
                  </a:cxn>
                  <a:cxn ang="0">
                    <a:pos x="connsiteX5235" y="connsiteY5235"/>
                  </a:cxn>
                  <a:cxn ang="0">
                    <a:pos x="connsiteX5236" y="connsiteY5236"/>
                  </a:cxn>
                  <a:cxn ang="0">
                    <a:pos x="connsiteX5237" y="connsiteY5237"/>
                  </a:cxn>
                  <a:cxn ang="0">
                    <a:pos x="connsiteX5238" y="connsiteY5238"/>
                  </a:cxn>
                  <a:cxn ang="0">
                    <a:pos x="connsiteX5239" y="connsiteY5239"/>
                  </a:cxn>
                  <a:cxn ang="0">
                    <a:pos x="connsiteX5240" y="connsiteY5240"/>
                  </a:cxn>
                  <a:cxn ang="0">
                    <a:pos x="connsiteX5241" y="connsiteY5241"/>
                  </a:cxn>
                  <a:cxn ang="0">
                    <a:pos x="connsiteX5242" y="connsiteY5242"/>
                  </a:cxn>
                  <a:cxn ang="0">
                    <a:pos x="connsiteX5243" y="connsiteY5243"/>
                  </a:cxn>
                  <a:cxn ang="0">
                    <a:pos x="connsiteX5244" y="connsiteY5244"/>
                  </a:cxn>
                  <a:cxn ang="0">
                    <a:pos x="connsiteX5245" y="connsiteY5245"/>
                  </a:cxn>
                  <a:cxn ang="0">
                    <a:pos x="connsiteX5246" y="connsiteY5246"/>
                  </a:cxn>
                  <a:cxn ang="0">
                    <a:pos x="connsiteX5247" y="connsiteY5247"/>
                  </a:cxn>
                  <a:cxn ang="0">
                    <a:pos x="connsiteX5248" y="connsiteY5248"/>
                  </a:cxn>
                  <a:cxn ang="0">
                    <a:pos x="connsiteX5249" y="connsiteY5249"/>
                  </a:cxn>
                  <a:cxn ang="0">
                    <a:pos x="connsiteX5250" y="connsiteY5250"/>
                  </a:cxn>
                  <a:cxn ang="0">
                    <a:pos x="connsiteX5251" y="connsiteY5251"/>
                  </a:cxn>
                  <a:cxn ang="0">
                    <a:pos x="connsiteX5252" y="connsiteY5252"/>
                  </a:cxn>
                  <a:cxn ang="0">
                    <a:pos x="connsiteX5253" y="connsiteY5253"/>
                  </a:cxn>
                  <a:cxn ang="0">
                    <a:pos x="connsiteX5254" y="connsiteY5254"/>
                  </a:cxn>
                  <a:cxn ang="0">
                    <a:pos x="connsiteX5255" y="connsiteY5255"/>
                  </a:cxn>
                  <a:cxn ang="0">
                    <a:pos x="connsiteX5256" y="connsiteY5256"/>
                  </a:cxn>
                  <a:cxn ang="0">
                    <a:pos x="connsiteX5257" y="connsiteY5257"/>
                  </a:cxn>
                  <a:cxn ang="0">
                    <a:pos x="connsiteX5258" y="connsiteY5258"/>
                  </a:cxn>
                  <a:cxn ang="0">
                    <a:pos x="connsiteX5259" y="connsiteY5259"/>
                  </a:cxn>
                  <a:cxn ang="0">
                    <a:pos x="connsiteX5260" y="connsiteY5260"/>
                  </a:cxn>
                  <a:cxn ang="0">
                    <a:pos x="connsiteX5261" y="connsiteY5261"/>
                  </a:cxn>
                  <a:cxn ang="0">
                    <a:pos x="connsiteX5262" y="connsiteY5262"/>
                  </a:cxn>
                  <a:cxn ang="0">
                    <a:pos x="connsiteX5263" y="connsiteY5263"/>
                  </a:cxn>
                  <a:cxn ang="0">
                    <a:pos x="connsiteX5264" y="connsiteY5264"/>
                  </a:cxn>
                  <a:cxn ang="0">
                    <a:pos x="connsiteX5265" y="connsiteY5265"/>
                  </a:cxn>
                  <a:cxn ang="0">
                    <a:pos x="connsiteX5266" y="connsiteY5266"/>
                  </a:cxn>
                  <a:cxn ang="0">
                    <a:pos x="connsiteX5267" y="connsiteY5267"/>
                  </a:cxn>
                  <a:cxn ang="0">
                    <a:pos x="connsiteX5268" y="connsiteY5268"/>
                  </a:cxn>
                  <a:cxn ang="0">
                    <a:pos x="connsiteX5269" y="connsiteY5269"/>
                  </a:cxn>
                  <a:cxn ang="0">
                    <a:pos x="connsiteX5270" y="connsiteY5270"/>
                  </a:cxn>
                  <a:cxn ang="0">
                    <a:pos x="connsiteX5271" y="connsiteY5271"/>
                  </a:cxn>
                  <a:cxn ang="0">
                    <a:pos x="connsiteX5272" y="connsiteY5272"/>
                  </a:cxn>
                  <a:cxn ang="0">
                    <a:pos x="connsiteX5273" y="connsiteY5273"/>
                  </a:cxn>
                  <a:cxn ang="0">
                    <a:pos x="connsiteX5274" y="connsiteY5274"/>
                  </a:cxn>
                  <a:cxn ang="0">
                    <a:pos x="connsiteX5275" y="connsiteY5275"/>
                  </a:cxn>
                  <a:cxn ang="0">
                    <a:pos x="connsiteX5276" y="connsiteY5276"/>
                  </a:cxn>
                  <a:cxn ang="0">
                    <a:pos x="connsiteX5277" y="connsiteY5277"/>
                  </a:cxn>
                  <a:cxn ang="0">
                    <a:pos x="connsiteX5278" y="connsiteY5278"/>
                  </a:cxn>
                  <a:cxn ang="0">
                    <a:pos x="connsiteX5279" y="connsiteY5279"/>
                  </a:cxn>
                  <a:cxn ang="0">
                    <a:pos x="connsiteX5280" y="connsiteY5280"/>
                  </a:cxn>
                  <a:cxn ang="0">
                    <a:pos x="connsiteX5281" y="connsiteY5281"/>
                  </a:cxn>
                  <a:cxn ang="0">
                    <a:pos x="connsiteX5282" y="connsiteY5282"/>
                  </a:cxn>
                  <a:cxn ang="0">
                    <a:pos x="connsiteX5283" y="connsiteY5283"/>
                  </a:cxn>
                  <a:cxn ang="0">
                    <a:pos x="connsiteX5284" y="connsiteY5284"/>
                  </a:cxn>
                  <a:cxn ang="0">
                    <a:pos x="connsiteX5285" y="connsiteY5285"/>
                  </a:cxn>
                  <a:cxn ang="0">
                    <a:pos x="connsiteX5286" y="connsiteY5286"/>
                  </a:cxn>
                  <a:cxn ang="0">
                    <a:pos x="connsiteX5287" y="connsiteY5287"/>
                  </a:cxn>
                  <a:cxn ang="0">
                    <a:pos x="connsiteX5288" y="connsiteY5288"/>
                  </a:cxn>
                  <a:cxn ang="0">
                    <a:pos x="connsiteX5289" y="connsiteY5289"/>
                  </a:cxn>
                  <a:cxn ang="0">
                    <a:pos x="connsiteX5290" y="connsiteY5290"/>
                  </a:cxn>
                  <a:cxn ang="0">
                    <a:pos x="connsiteX5291" y="connsiteY5291"/>
                  </a:cxn>
                  <a:cxn ang="0">
                    <a:pos x="connsiteX5292" y="connsiteY5292"/>
                  </a:cxn>
                  <a:cxn ang="0">
                    <a:pos x="connsiteX5293" y="connsiteY5293"/>
                  </a:cxn>
                  <a:cxn ang="0">
                    <a:pos x="connsiteX5294" y="connsiteY5294"/>
                  </a:cxn>
                  <a:cxn ang="0">
                    <a:pos x="connsiteX5295" y="connsiteY5295"/>
                  </a:cxn>
                  <a:cxn ang="0">
                    <a:pos x="connsiteX5296" y="connsiteY5296"/>
                  </a:cxn>
                  <a:cxn ang="0">
                    <a:pos x="connsiteX5297" y="connsiteY5297"/>
                  </a:cxn>
                  <a:cxn ang="0">
                    <a:pos x="connsiteX5298" y="connsiteY5298"/>
                  </a:cxn>
                  <a:cxn ang="0">
                    <a:pos x="connsiteX5299" y="connsiteY5299"/>
                  </a:cxn>
                  <a:cxn ang="0">
                    <a:pos x="connsiteX5300" y="connsiteY5300"/>
                  </a:cxn>
                  <a:cxn ang="0">
                    <a:pos x="connsiteX5301" y="connsiteY5301"/>
                  </a:cxn>
                  <a:cxn ang="0">
                    <a:pos x="connsiteX5302" y="connsiteY5302"/>
                  </a:cxn>
                  <a:cxn ang="0">
                    <a:pos x="connsiteX5303" y="connsiteY5303"/>
                  </a:cxn>
                  <a:cxn ang="0">
                    <a:pos x="connsiteX5304" y="connsiteY5304"/>
                  </a:cxn>
                  <a:cxn ang="0">
                    <a:pos x="connsiteX5305" y="connsiteY5305"/>
                  </a:cxn>
                  <a:cxn ang="0">
                    <a:pos x="connsiteX5306" y="connsiteY5306"/>
                  </a:cxn>
                  <a:cxn ang="0">
                    <a:pos x="connsiteX5307" y="connsiteY5307"/>
                  </a:cxn>
                  <a:cxn ang="0">
                    <a:pos x="connsiteX5308" y="connsiteY5308"/>
                  </a:cxn>
                  <a:cxn ang="0">
                    <a:pos x="connsiteX5309" y="connsiteY5309"/>
                  </a:cxn>
                  <a:cxn ang="0">
                    <a:pos x="connsiteX5310" y="connsiteY5310"/>
                  </a:cxn>
                  <a:cxn ang="0">
                    <a:pos x="connsiteX5311" y="connsiteY5311"/>
                  </a:cxn>
                  <a:cxn ang="0">
                    <a:pos x="connsiteX5312" y="connsiteY5312"/>
                  </a:cxn>
                  <a:cxn ang="0">
                    <a:pos x="connsiteX5313" y="connsiteY5313"/>
                  </a:cxn>
                  <a:cxn ang="0">
                    <a:pos x="connsiteX5314" y="connsiteY5314"/>
                  </a:cxn>
                  <a:cxn ang="0">
                    <a:pos x="connsiteX5315" y="connsiteY5315"/>
                  </a:cxn>
                  <a:cxn ang="0">
                    <a:pos x="connsiteX5316" y="connsiteY5316"/>
                  </a:cxn>
                  <a:cxn ang="0">
                    <a:pos x="connsiteX5317" y="connsiteY5317"/>
                  </a:cxn>
                  <a:cxn ang="0">
                    <a:pos x="connsiteX5318" y="connsiteY5318"/>
                  </a:cxn>
                  <a:cxn ang="0">
                    <a:pos x="connsiteX5319" y="connsiteY5319"/>
                  </a:cxn>
                  <a:cxn ang="0">
                    <a:pos x="connsiteX5320" y="connsiteY5320"/>
                  </a:cxn>
                  <a:cxn ang="0">
                    <a:pos x="connsiteX5321" y="connsiteY5321"/>
                  </a:cxn>
                  <a:cxn ang="0">
                    <a:pos x="connsiteX5322" y="connsiteY5322"/>
                  </a:cxn>
                  <a:cxn ang="0">
                    <a:pos x="connsiteX5323" y="connsiteY5323"/>
                  </a:cxn>
                  <a:cxn ang="0">
                    <a:pos x="connsiteX5324" y="connsiteY5324"/>
                  </a:cxn>
                  <a:cxn ang="0">
                    <a:pos x="connsiteX5325" y="connsiteY5325"/>
                  </a:cxn>
                  <a:cxn ang="0">
                    <a:pos x="connsiteX5326" y="connsiteY5326"/>
                  </a:cxn>
                  <a:cxn ang="0">
                    <a:pos x="connsiteX5327" y="connsiteY5327"/>
                  </a:cxn>
                  <a:cxn ang="0">
                    <a:pos x="connsiteX5328" y="connsiteY5328"/>
                  </a:cxn>
                  <a:cxn ang="0">
                    <a:pos x="connsiteX5329" y="connsiteY5329"/>
                  </a:cxn>
                  <a:cxn ang="0">
                    <a:pos x="connsiteX5330" y="connsiteY5330"/>
                  </a:cxn>
                  <a:cxn ang="0">
                    <a:pos x="connsiteX5331" y="connsiteY5331"/>
                  </a:cxn>
                  <a:cxn ang="0">
                    <a:pos x="connsiteX5332" y="connsiteY5332"/>
                  </a:cxn>
                  <a:cxn ang="0">
                    <a:pos x="connsiteX5333" y="connsiteY5333"/>
                  </a:cxn>
                  <a:cxn ang="0">
                    <a:pos x="connsiteX5334" y="connsiteY5334"/>
                  </a:cxn>
                  <a:cxn ang="0">
                    <a:pos x="connsiteX5335" y="connsiteY5335"/>
                  </a:cxn>
                  <a:cxn ang="0">
                    <a:pos x="connsiteX5336" y="connsiteY5336"/>
                  </a:cxn>
                  <a:cxn ang="0">
                    <a:pos x="connsiteX5337" y="connsiteY5337"/>
                  </a:cxn>
                  <a:cxn ang="0">
                    <a:pos x="connsiteX5338" y="connsiteY5338"/>
                  </a:cxn>
                  <a:cxn ang="0">
                    <a:pos x="connsiteX5339" y="connsiteY5339"/>
                  </a:cxn>
                  <a:cxn ang="0">
                    <a:pos x="connsiteX5340" y="connsiteY5340"/>
                  </a:cxn>
                  <a:cxn ang="0">
                    <a:pos x="connsiteX5341" y="connsiteY5341"/>
                  </a:cxn>
                  <a:cxn ang="0">
                    <a:pos x="connsiteX5342" y="connsiteY5342"/>
                  </a:cxn>
                  <a:cxn ang="0">
                    <a:pos x="connsiteX5343" y="connsiteY5343"/>
                  </a:cxn>
                  <a:cxn ang="0">
                    <a:pos x="connsiteX5344" y="connsiteY5344"/>
                  </a:cxn>
                  <a:cxn ang="0">
                    <a:pos x="connsiteX5345" y="connsiteY5345"/>
                  </a:cxn>
                  <a:cxn ang="0">
                    <a:pos x="connsiteX5346" y="connsiteY5346"/>
                  </a:cxn>
                  <a:cxn ang="0">
                    <a:pos x="connsiteX5347" y="connsiteY5347"/>
                  </a:cxn>
                  <a:cxn ang="0">
                    <a:pos x="connsiteX5348" y="connsiteY5348"/>
                  </a:cxn>
                  <a:cxn ang="0">
                    <a:pos x="connsiteX5349" y="connsiteY5349"/>
                  </a:cxn>
                  <a:cxn ang="0">
                    <a:pos x="connsiteX5350" y="connsiteY5350"/>
                  </a:cxn>
                  <a:cxn ang="0">
                    <a:pos x="connsiteX5351" y="connsiteY5351"/>
                  </a:cxn>
                  <a:cxn ang="0">
                    <a:pos x="connsiteX5352" y="connsiteY5352"/>
                  </a:cxn>
                  <a:cxn ang="0">
                    <a:pos x="connsiteX5353" y="connsiteY5353"/>
                  </a:cxn>
                  <a:cxn ang="0">
                    <a:pos x="connsiteX5354" y="connsiteY5354"/>
                  </a:cxn>
                  <a:cxn ang="0">
                    <a:pos x="connsiteX5355" y="connsiteY5355"/>
                  </a:cxn>
                  <a:cxn ang="0">
                    <a:pos x="connsiteX5356" y="connsiteY5356"/>
                  </a:cxn>
                  <a:cxn ang="0">
                    <a:pos x="connsiteX5357" y="connsiteY5357"/>
                  </a:cxn>
                  <a:cxn ang="0">
                    <a:pos x="connsiteX5358" y="connsiteY5358"/>
                  </a:cxn>
                  <a:cxn ang="0">
                    <a:pos x="connsiteX5359" y="connsiteY5359"/>
                  </a:cxn>
                  <a:cxn ang="0">
                    <a:pos x="connsiteX5360" y="connsiteY5360"/>
                  </a:cxn>
                  <a:cxn ang="0">
                    <a:pos x="connsiteX5361" y="connsiteY5361"/>
                  </a:cxn>
                  <a:cxn ang="0">
                    <a:pos x="connsiteX5362" y="connsiteY5362"/>
                  </a:cxn>
                  <a:cxn ang="0">
                    <a:pos x="connsiteX5363" y="connsiteY5363"/>
                  </a:cxn>
                  <a:cxn ang="0">
                    <a:pos x="connsiteX5364" y="connsiteY5364"/>
                  </a:cxn>
                  <a:cxn ang="0">
                    <a:pos x="connsiteX5365" y="connsiteY5365"/>
                  </a:cxn>
                  <a:cxn ang="0">
                    <a:pos x="connsiteX5366" y="connsiteY5366"/>
                  </a:cxn>
                  <a:cxn ang="0">
                    <a:pos x="connsiteX5367" y="connsiteY5367"/>
                  </a:cxn>
                  <a:cxn ang="0">
                    <a:pos x="connsiteX5368" y="connsiteY5368"/>
                  </a:cxn>
                  <a:cxn ang="0">
                    <a:pos x="connsiteX5369" y="connsiteY5369"/>
                  </a:cxn>
                  <a:cxn ang="0">
                    <a:pos x="connsiteX5370" y="connsiteY5370"/>
                  </a:cxn>
                  <a:cxn ang="0">
                    <a:pos x="connsiteX5371" y="connsiteY5371"/>
                  </a:cxn>
                  <a:cxn ang="0">
                    <a:pos x="connsiteX5372" y="connsiteY5372"/>
                  </a:cxn>
                  <a:cxn ang="0">
                    <a:pos x="connsiteX5373" y="connsiteY5373"/>
                  </a:cxn>
                  <a:cxn ang="0">
                    <a:pos x="connsiteX5374" y="connsiteY5374"/>
                  </a:cxn>
                  <a:cxn ang="0">
                    <a:pos x="connsiteX5375" y="connsiteY5375"/>
                  </a:cxn>
                  <a:cxn ang="0">
                    <a:pos x="connsiteX5376" y="connsiteY5376"/>
                  </a:cxn>
                  <a:cxn ang="0">
                    <a:pos x="connsiteX5377" y="connsiteY5377"/>
                  </a:cxn>
                  <a:cxn ang="0">
                    <a:pos x="connsiteX5378" y="connsiteY5378"/>
                  </a:cxn>
                  <a:cxn ang="0">
                    <a:pos x="connsiteX5379" y="connsiteY5379"/>
                  </a:cxn>
                  <a:cxn ang="0">
                    <a:pos x="connsiteX5380" y="connsiteY5380"/>
                  </a:cxn>
                  <a:cxn ang="0">
                    <a:pos x="connsiteX5381" y="connsiteY5381"/>
                  </a:cxn>
                  <a:cxn ang="0">
                    <a:pos x="connsiteX5382" y="connsiteY5382"/>
                  </a:cxn>
                  <a:cxn ang="0">
                    <a:pos x="connsiteX5383" y="connsiteY5383"/>
                  </a:cxn>
                  <a:cxn ang="0">
                    <a:pos x="connsiteX5384" y="connsiteY5384"/>
                  </a:cxn>
                  <a:cxn ang="0">
                    <a:pos x="connsiteX5385" y="connsiteY5385"/>
                  </a:cxn>
                  <a:cxn ang="0">
                    <a:pos x="connsiteX5386" y="connsiteY5386"/>
                  </a:cxn>
                  <a:cxn ang="0">
                    <a:pos x="connsiteX5387" y="connsiteY5387"/>
                  </a:cxn>
                  <a:cxn ang="0">
                    <a:pos x="connsiteX5388" y="connsiteY5388"/>
                  </a:cxn>
                  <a:cxn ang="0">
                    <a:pos x="connsiteX5389" y="connsiteY5389"/>
                  </a:cxn>
                  <a:cxn ang="0">
                    <a:pos x="connsiteX5390" y="connsiteY5390"/>
                  </a:cxn>
                  <a:cxn ang="0">
                    <a:pos x="connsiteX5391" y="connsiteY5391"/>
                  </a:cxn>
                  <a:cxn ang="0">
                    <a:pos x="connsiteX5392" y="connsiteY5392"/>
                  </a:cxn>
                  <a:cxn ang="0">
                    <a:pos x="connsiteX5393" y="connsiteY5393"/>
                  </a:cxn>
                  <a:cxn ang="0">
                    <a:pos x="connsiteX5394" y="connsiteY5394"/>
                  </a:cxn>
                  <a:cxn ang="0">
                    <a:pos x="connsiteX5395" y="connsiteY5395"/>
                  </a:cxn>
                  <a:cxn ang="0">
                    <a:pos x="connsiteX5396" y="connsiteY5396"/>
                  </a:cxn>
                  <a:cxn ang="0">
                    <a:pos x="connsiteX5397" y="connsiteY5397"/>
                  </a:cxn>
                  <a:cxn ang="0">
                    <a:pos x="connsiteX5398" y="connsiteY5398"/>
                  </a:cxn>
                  <a:cxn ang="0">
                    <a:pos x="connsiteX5399" y="connsiteY5399"/>
                  </a:cxn>
                  <a:cxn ang="0">
                    <a:pos x="connsiteX5400" y="connsiteY5400"/>
                  </a:cxn>
                  <a:cxn ang="0">
                    <a:pos x="connsiteX5401" y="connsiteY5401"/>
                  </a:cxn>
                  <a:cxn ang="0">
                    <a:pos x="connsiteX5402" y="connsiteY5402"/>
                  </a:cxn>
                  <a:cxn ang="0">
                    <a:pos x="connsiteX5403" y="connsiteY5403"/>
                  </a:cxn>
                  <a:cxn ang="0">
                    <a:pos x="connsiteX5404" y="connsiteY5404"/>
                  </a:cxn>
                  <a:cxn ang="0">
                    <a:pos x="connsiteX5405" y="connsiteY5405"/>
                  </a:cxn>
                  <a:cxn ang="0">
                    <a:pos x="connsiteX5406" y="connsiteY5406"/>
                  </a:cxn>
                  <a:cxn ang="0">
                    <a:pos x="connsiteX5407" y="connsiteY5407"/>
                  </a:cxn>
                  <a:cxn ang="0">
                    <a:pos x="connsiteX5408" y="connsiteY5408"/>
                  </a:cxn>
                  <a:cxn ang="0">
                    <a:pos x="connsiteX5409" y="connsiteY5409"/>
                  </a:cxn>
                  <a:cxn ang="0">
                    <a:pos x="connsiteX5410" y="connsiteY5410"/>
                  </a:cxn>
                  <a:cxn ang="0">
                    <a:pos x="connsiteX5411" y="connsiteY5411"/>
                  </a:cxn>
                  <a:cxn ang="0">
                    <a:pos x="connsiteX5412" y="connsiteY5412"/>
                  </a:cxn>
                  <a:cxn ang="0">
                    <a:pos x="connsiteX5413" y="connsiteY5413"/>
                  </a:cxn>
                  <a:cxn ang="0">
                    <a:pos x="connsiteX5414" y="connsiteY5414"/>
                  </a:cxn>
                  <a:cxn ang="0">
                    <a:pos x="connsiteX5415" y="connsiteY5415"/>
                  </a:cxn>
                  <a:cxn ang="0">
                    <a:pos x="connsiteX5416" y="connsiteY5416"/>
                  </a:cxn>
                  <a:cxn ang="0">
                    <a:pos x="connsiteX5417" y="connsiteY5417"/>
                  </a:cxn>
                  <a:cxn ang="0">
                    <a:pos x="connsiteX5418" y="connsiteY5418"/>
                  </a:cxn>
                  <a:cxn ang="0">
                    <a:pos x="connsiteX5419" y="connsiteY5419"/>
                  </a:cxn>
                  <a:cxn ang="0">
                    <a:pos x="connsiteX5420" y="connsiteY5420"/>
                  </a:cxn>
                  <a:cxn ang="0">
                    <a:pos x="connsiteX5421" y="connsiteY5421"/>
                  </a:cxn>
                  <a:cxn ang="0">
                    <a:pos x="connsiteX5422" y="connsiteY5422"/>
                  </a:cxn>
                  <a:cxn ang="0">
                    <a:pos x="connsiteX5423" y="connsiteY5423"/>
                  </a:cxn>
                  <a:cxn ang="0">
                    <a:pos x="connsiteX5424" y="connsiteY5424"/>
                  </a:cxn>
                  <a:cxn ang="0">
                    <a:pos x="connsiteX5425" y="connsiteY5425"/>
                  </a:cxn>
                  <a:cxn ang="0">
                    <a:pos x="connsiteX5426" y="connsiteY5426"/>
                  </a:cxn>
                  <a:cxn ang="0">
                    <a:pos x="connsiteX5427" y="connsiteY5427"/>
                  </a:cxn>
                  <a:cxn ang="0">
                    <a:pos x="connsiteX5428" y="connsiteY5428"/>
                  </a:cxn>
                  <a:cxn ang="0">
                    <a:pos x="connsiteX5429" y="connsiteY5429"/>
                  </a:cxn>
                  <a:cxn ang="0">
                    <a:pos x="connsiteX5430" y="connsiteY5430"/>
                  </a:cxn>
                  <a:cxn ang="0">
                    <a:pos x="connsiteX5431" y="connsiteY5431"/>
                  </a:cxn>
                  <a:cxn ang="0">
                    <a:pos x="connsiteX5432" y="connsiteY5432"/>
                  </a:cxn>
                  <a:cxn ang="0">
                    <a:pos x="connsiteX5433" y="connsiteY5433"/>
                  </a:cxn>
                  <a:cxn ang="0">
                    <a:pos x="connsiteX5434" y="connsiteY5434"/>
                  </a:cxn>
                  <a:cxn ang="0">
                    <a:pos x="connsiteX5435" y="connsiteY5435"/>
                  </a:cxn>
                  <a:cxn ang="0">
                    <a:pos x="connsiteX5436" y="connsiteY5436"/>
                  </a:cxn>
                  <a:cxn ang="0">
                    <a:pos x="connsiteX5437" y="connsiteY5437"/>
                  </a:cxn>
                  <a:cxn ang="0">
                    <a:pos x="connsiteX5438" y="connsiteY5438"/>
                  </a:cxn>
                  <a:cxn ang="0">
                    <a:pos x="connsiteX5439" y="connsiteY5439"/>
                  </a:cxn>
                  <a:cxn ang="0">
                    <a:pos x="connsiteX5440" y="connsiteY5440"/>
                  </a:cxn>
                  <a:cxn ang="0">
                    <a:pos x="connsiteX5441" y="connsiteY5441"/>
                  </a:cxn>
                  <a:cxn ang="0">
                    <a:pos x="connsiteX5442" y="connsiteY5442"/>
                  </a:cxn>
                  <a:cxn ang="0">
                    <a:pos x="connsiteX5443" y="connsiteY5443"/>
                  </a:cxn>
                  <a:cxn ang="0">
                    <a:pos x="connsiteX5444" y="connsiteY5444"/>
                  </a:cxn>
                  <a:cxn ang="0">
                    <a:pos x="connsiteX5445" y="connsiteY5445"/>
                  </a:cxn>
                  <a:cxn ang="0">
                    <a:pos x="connsiteX5446" y="connsiteY5446"/>
                  </a:cxn>
                  <a:cxn ang="0">
                    <a:pos x="connsiteX5447" y="connsiteY5447"/>
                  </a:cxn>
                  <a:cxn ang="0">
                    <a:pos x="connsiteX5448" y="connsiteY5448"/>
                  </a:cxn>
                  <a:cxn ang="0">
                    <a:pos x="connsiteX5449" y="connsiteY5449"/>
                  </a:cxn>
                  <a:cxn ang="0">
                    <a:pos x="connsiteX5450" y="connsiteY5450"/>
                  </a:cxn>
                  <a:cxn ang="0">
                    <a:pos x="connsiteX5451" y="connsiteY5451"/>
                  </a:cxn>
                  <a:cxn ang="0">
                    <a:pos x="connsiteX5452" y="connsiteY5452"/>
                  </a:cxn>
                  <a:cxn ang="0">
                    <a:pos x="connsiteX5453" y="connsiteY5453"/>
                  </a:cxn>
                  <a:cxn ang="0">
                    <a:pos x="connsiteX5454" y="connsiteY5454"/>
                  </a:cxn>
                  <a:cxn ang="0">
                    <a:pos x="connsiteX5455" y="connsiteY5455"/>
                  </a:cxn>
                  <a:cxn ang="0">
                    <a:pos x="connsiteX5456" y="connsiteY5456"/>
                  </a:cxn>
                  <a:cxn ang="0">
                    <a:pos x="connsiteX5457" y="connsiteY5457"/>
                  </a:cxn>
                  <a:cxn ang="0">
                    <a:pos x="connsiteX5458" y="connsiteY5458"/>
                  </a:cxn>
                  <a:cxn ang="0">
                    <a:pos x="connsiteX5459" y="connsiteY5459"/>
                  </a:cxn>
                  <a:cxn ang="0">
                    <a:pos x="connsiteX5460" y="connsiteY5460"/>
                  </a:cxn>
                  <a:cxn ang="0">
                    <a:pos x="connsiteX5461" y="connsiteY5461"/>
                  </a:cxn>
                  <a:cxn ang="0">
                    <a:pos x="connsiteX5462" y="connsiteY5462"/>
                  </a:cxn>
                  <a:cxn ang="0">
                    <a:pos x="connsiteX5463" y="connsiteY5463"/>
                  </a:cxn>
                  <a:cxn ang="0">
                    <a:pos x="connsiteX5464" y="connsiteY5464"/>
                  </a:cxn>
                  <a:cxn ang="0">
                    <a:pos x="connsiteX5465" y="connsiteY5465"/>
                  </a:cxn>
                  <a:cxn ang="0">
                    <a:pos x="connsiteX5466" y="connsiteY5466"/>
                  </a:cxn>
                  <a:cxn ang="0">
                    <a:pos x="connsiteX5467" y="connsiteY5467"/>
                  </a:cxn>
                  <a:cxn ang="0">
                    <a:pos x="connsiteX5468" y="connsiteY5468"/>
                  </a:cxn>
                  <a:cxn ang="0">
                    <a:pos x="connsiteX5469" y="connsiteY5469"/>
                  </a:cxn>
                  <a:cxn ang="0">
                    <a:pos x="connsiteX5470" y="connsiteY5470"/>
                  </a:cxn>
                  <a:cxn ang="0">
                    <a:pos x="connsiteX5471" y="connsiteY5471"/>
                  </a:cxn>
                  <a:cxn ang="0">
                    <a:pos x="connsiteX5472" y="connsiteY5472"/>
                  </a:cxn>
                  <a:cxn ang="0">
                    <a:pos x="connsiteX5473" y="connsiteY5473"/>
                  </a:cxn>
                  <a:cxn ang="0">
                    <a:pos x="connsiteX5474" y="connsiteY5474"/>
                  </a:cxn>
                  <a:cxn ang="0">
                    <a:pos x="connsiteX5475" y="connsiteY5475"/>
                  </a:cxn>
                  <a:cxn ang="0">
                    <a:pos x="connsiteX5476" y="connsiteY5476"/>
                  </a:cxn>
                  <a:cxn ang="0">
                    <a:pos x="connsiteX5477" y="connsiteY5477"/>
                  </a:cxn>
                  <a:cxn ang="0">
                    <a:pos x="connsiteX5478" y="connsiteY5478"/>
                  </a:cxn>
                  <a:cxn ang="0">
                    <a:pos x="connsiteX5479" y="connsiteY5479"/>
                  </a:cxn>
                  <a:cxn ang="0">
                    <a:pos x="connsiteX5480" y="connsiteY5480"/>
                  </a:cxn>
                  <a:cxn ang="0">
                    <a:pos x="connsiteX5481" y="connsiteY5481"/>
                  </a:cxn>
                  <a:cxn ang="0">
                    <a:pos x="connsiteX5482" y="connsiteY5482"/>
                  </a:cxn>
                  <a:cxn ang="0">
                    <a:pos x="connsiteX5483" y="connsiteY5483"/>
                  </a:cxn>
                  <a:cxn ang="0">
                    <a:pos x="connsiteX5484" y="connsiteY5484"/>
                  </a:cxn>
                  <a:cxn ang="0">
                    <a:pos x="connsiteX5485" y="connsiteY5485"/>
                  </a:cxn>
                  <a:cxn ang="0">
                    <a:pos x="connsiteX5486" y="connsiteY5486"/>
                  </a:cxn>
                  <a:cxn ang="0">
                    <a:pos x="connsiteX5487" y="connsiteY5487"/>
                  </a:cxn>
                  <a:cxn ang="0">
                    <a:pos x="connsiteX5488" y="connsiteY5488"/>
                  </a:cxn>
                  <a:cxn ang="0">
                    <a:pos x="connsiteX5489" y="connsiteY5489"/>
                  </a:cxn>
                  <a:cxn ang="0">
                    <a:pos x="connsiteX5490" y="connsiteY5490"/>
                  </a:cxn>
                  <a:cxn ang="0">
                    <a:pos x="connsiteX5491" y="connsiteY5491"/>
                  </a:cxn>
                  <a:cxn ang="0">
                    <a:pos x="connsiteX5492" y="connsiteY5492"/>
                  </a:cxn>
                  <a:cxn ang="0">
                    <a:pos x="connsiteX5493" y="connsiteY5493"/>
                  </a:cxn>
                  <a:cxn ang="0">
                    <a:pos x="connsiteX5494" y="connsiteY5494"/>
                  </a:cxn>
                  <a:cxn ang="0">
                    <a:pos x="connsiteX5495" y="connsiteY5495"/>
                  </a:cxn>
                  <a:cxn ang="0">
                    <a:pos x="connsiteX5496" y="connsiteY5496"/>
                  </a:cxn>
                  <a:cxn ang="0">
                    <a:pos x="connsiteX5497" y="connsiteY5497"/>
                  </a:cxn>
                  <a:cxn ang="0">
                    <a:pos x="connsiteX5498" y="connsiteY5498"/>
                  </a:cxn>
                  <a:cxn ang="0">
                    <a:pos x="connsiteX5499" y="connsiteY5499"/>
                  </a:cxn>
                  <a:cxn ang="0">
                    <a:pos x="connsiteX5500" y="connsiteY5500"/>
                  </a:cxn>
                  <a:cxn ang="0">
                    <a:pos x="connsiteX5501" y="connsiteY5501"/>
                  </a:cxn>
                  <a:cxn ang="0">
                    <a:pos x="connsiteX5502" y="connsiteY5502"/>
                  </a:cxn>
                  <a:cxn ang="0">
                    <a:pos x="connsiteX5503" y="connsiteY5503"/>
                  </a:cxn>
                  <a:cxn ang="0">
                    <a:pos x="connsiteX5504" y="connsiteY5504"/>
                  </a:cxn>
                  <a:cxn ang="0">
                    <a:pos x="connsiteX5505" y="connsiteY5505"/>
                  </a:cxn>
                  <a:cxn ang="0">
                    <a:pos x="connsiteX5506" y="connsiteY5506"/>
                  </a:cxn>
                  <a:cxn ang="0">
                    <a:pos x="connsiteX5507" y="connsiteY5507"/>
                  </a:cxn>
                  <a:cxn ang="0">
                    <a:pos x="connsiteX5508" y="connsiteY5508"/>
                  </a:cxn>
                  <a:cxn ang="0">
                    <a:pos x="connsiteX5509" y="connsiteY5509"/>
                  </a:cxn>
                  <a:cxn ang="0">
                    <a:pos x="connsiteX5510" y="connsiteY5510"/>
                  </a:cxn>
                  <a:cxn ang="0">
                    <a:pos x="connsiteX5511" y="connsiteY5511"/>
                  </a:cxn>
                  <a:cxn ang="0">
                    <a:pos x="connsiteX5512" y="connsiteY5512"/>
                  </a:cxn>
                  <a:cxn ang="0">
                    <a:pos x="connsiteX5513" y="connsiteY5513"/>
                  </a:cxn>
                  <a:cxn ang="0">
                    <a:pos x="connsiteX5514" y="connsiteY5514"/>
                  </a:cxn>
                  <a:cxn ang="0">
                    <a:pos x="connsiteX5515" y="connsiteY5515"/>
                  </a:cxn>
                  <a:cxn ang="0">
                    <a:pos x="connsiteX5516" y="connsiteY5516"/>
                  </a:cxn>
                  <a:cxn ang="0">
                    <a:pos x="connsiteX5517" y="connsiteY5517"/>
                  </a:cxn>
                  <a:cxn ang="0">
                    <a:pos x="connsiteX5518" y="connsiteY5518"/>
                  </a:cxn>
                  <a:cxn ang="0">
                    <a:pos x="connsiteX5519" y="connsiteY5519"/>
                  </a:cxn>
                  <a:cxn ang="0">
                    <a:pos x="connsiteX5520" y="connsiteY5520"/>
                  </a:cxn>
                  <a:cxn ang="0">
                    <a:pos x="connsiteX5521" y="connsiteY5521"/>
                  </a:cxn>
                  <a:cxn ang="0">
                    <a:pos x="connsiteX5522" y="connsiteY5522"/>
                  </a:cxn>
                  <a:cxn ang="0">
                    <a:pos x="connsiteX5523" y="connsiteY5523"/>
                  </a:cxn>
                  <a:cxn ang="0">
                    <a:pos x="connsiteX5524" y="connsiteY5524"/>
                  </a:cxn>
                  <a:cxn ang="0">
                    <a:pos x="connsiteX5525" y="connsiteY5525"/>
                  </a:cxn>
                  <a:cxn ang="0">
                    <a:pos x="connsiteX5526" y="connsiteY5526"/>
                  </a:cxn>
                  <a:cxn ang="0">
                    <a:pos x="connsiteX5527" y="connsiteY5527"/>
                  </a:cxn>
                  <a:cxn ang="0">
                    <a:pos x="connsiteX5528" y="connsiteY5528"/>
                  </a:cxn>
                  <a:cxn ang="0">
                    <a:pos x="connsiteX5529" y="connsiteY5529"/>
                  </a:cxn>
                  <a:cxn ang="0">
                    <a:pos x="connsiteX5530" y="connsiteY5530"/>
                  </a:cxn>
                  <a:cxn ang="0">
                    <a:pos x="connsiteX5531" y="connsiteY5531"/>
                  </a:cxn>
                  <a:cxn ang="0">
                    <a:pos x="connsiteX5532" y="connsiteY5532"/>
                  </a:cxn>
                  <a:cxn ang="0">
                    <a:pos x="connsiteX5533" y="connsiteY5533"/>
                  </a:cxn>
                  <a:cxn ang="0">
                    <a:pos x="connsiteX5534" y="connsiteY5534"/>
                  </a:cxn>
                  <a:cxn ang="0">
                    <a:pos x="connsiteX5535" y="connsiteY5535"/>
                  </a:cxn>
                  <a:cxn ang="0">
                    <a:pos x="connsiteX5536" y="connsiteY5536"/>
                  </a:cxn>
                  <a:cxn ang="0">
                    <a:pos x="connsiteX5537" y="connsiteY5537"/>
                  </a:cxn>
                  <a:cxn ang="0">
                    <a:pos x="connsiteX5538" y="connsiteY5538"/>
                  </a:cxn>
                  <a:cxn ang="0">
                    <a:pos x="connsiteX5539" y="connsiteY5539"/>
                  </a:cxn>
                  <a:cxn ang="0">
                    <a:pos x="connsiteX5540" y="connsiteY5540"/>
                  </a:cxn>
                  <a:cxn ang="0">
                    <a:pos x="connsiteX5541" y="connsiteY5541"/>
                  </a:cxn>
                  <a:cxn ang="0">
                    <a:pos x="connsiteX5542" y="connsiteY5542"/>
                  </a:cxn>
                  <a:cxn ang="0">
                    <a:pos x="connsiteX5543" y="connsiteY5543"/>
                  </a:cxn>
                  <a:cxn ang="0">
                    <a:pos x="connsiteX5544" y="connsiteY5544"/>
                  </a:cxn>
                  <a:cxn ang="0">
                    <a:pos x="connsiteX5545" y="connsiteY5545"/>
                  </a:cxn>
                  <a:cxn ang="0">
                    <a:pos x="connsiteX5546" y="connsiteY5546"/>
                  </a:cxn>
                  <a:cxn ang="0">
                    <a:pos x="connsiteX5547" y="connsiteY5547"/>
                  </a:cxn>
                  <a:cxn ang="0">
                    <a:pos x="connsiteX5548" y="connsiteY5548"/>
                  </a:cxn>
                  <a:cxn ang="0">
                    <a:pos x="connsiteX5549" y="connsiteY5549"/>
                  </a:cxn>
                  <a:cxn ang="0">
                    <a:pos x="connsiteX5550" y="connsiteY5550"/>
                  </a:cxn>
                  <a:cxn ang="0">
                    <a:pos x="connsiteX5551" y="connsiteY5551"/>
                  </a:cxn>
                  <a:cxn ang="0">
                    <a:pos x="connsiteX5552" y="connsiteY5552"/>
                  </a:cxn>
                  <a:cxn ang="0">
                    <a:pos x="connsiteX5553" y="connsiteY5553"/>
                  </a:cxn>
                  <a:cxn ang="0">
                    <a:pos x="connsiteX5554" y="connsiteY5554"/>
                  </a:cxn>
                  <a:cxn ang="0">
                    <a:pos x="connsiteX5555" y="connsiteY5555"/>
                  </a:cxn>
                  <a:cxn ang="0">
                    <a:pos x="connsiteX5556" y="connsiteY5556"/>
                  </a:cxn>
                  <a:cxn ang="0">
                    <a:pos x="connsiteX5557" y="connsiteY5557"/>
                  </a:cxn>
                  <a:cxn ang="0">
                    <a:pos x="connsiteX5558" y="connsiteY5558"/>
                  </a:cxn>
                  <a:cxn ang="0">
                    <a:pos x="connsiteX5559" y="connsiteY5559"/>
                  </a:cxn>
                  <a:cxn ang="0">
                    <a:pos x="connsiteX5560" y="connsiteY5560"/>
                  </a:cxn>
                  <a:cxn ang="0">
                    <a:pos x="connsiteX5561" y="connsiteY5561"/>
                  </a:cxn>
                  <a:cxn ang="0">
                    <a:pos x="connsiteX5562" y="connsiteY5562"/>
                  </a:cxn>
                  <a:cxn ang="0">
                    <a:pos x="connsiteX5563" y="connsiteY5563"/>
                  </a:cxn>
                  <a:cxn ang="0">
                    <a:pos x="connsiteX5564" y="connsiteY5564"/>
                  </a:cxn>
                  <a:cxn ang="0">
                    <a:pos x="connsiteX5565" y="connsiteY5565"/>
                  </a:cxn>
                  <a:cxn ang="0">
                    <a:pos x="connsiteX5566" y="connsiteY5566"/>
                  </a:cxn>
                  <a:cxn ang="0">
                    <a:pos x="connsiteX5567" y="connsiteY5567"/>
                  </a:cxn>
                  <a:cxn ang="0">
                    <a:pos x="connsiteX5568" y="connsiteY5568"/>
                  </a:cxn>
                  <a:cxn ang="0">
                    <a:pos x="connsiteX5569" y="connsiteY5569"/>
                  </a:cxn>
                  <a:cxn ang="0">
                    <a:pos x="connsiteX5570" y="connsiteY5570"/>
                  </a:cxn>
                  <a:cxn ang="0">
                    <a:pos x="connsiteX5571" y="connsiteY5571"/>
                  </a:cxn>
                  <a:cxn ang="0">
                    <a:pos x="connsiteX5572" y="connsiteY5572"/>
                  </a:cxn>
                  <a:cxn ang="0">
                    <a:pos x="connsiteX5573" y="connsiteY5573"/>
                  </a:cxn>
                  <a:cxn ang="0">
                    <a:pos x="connsiteX5574" y="connsiteY5574"/>
                  </a:cxn>
                  <a:cxn ang="0">
                    <a:pos x="connsiteX5575" y="connsiteY5575"/>
                  </a:cxn>
                  <a:cxn ang="0">
                    <a:pos x="connsiteX5576" y="connsiteY5576"/>
                  </a:cxn>
                  <a:cxn ang="0">
                    <a:pos x="connsiteX5577" y="connsiteY5577"/>
                  </a:cxn>
                  <a:cxn ang="0">
                    <a:pos x="connsiteX5578" y="connsiteY5578"/>
                  </a:cxn>
                  <a:cxn ang="0">
                    <a:pos x="connsiteX5579" y="connsiteY5579"/>
                  </a:cxn>
                  <a:cxn ang="0">
                    <a:pos x="connsiteX5580" y="connsiteY5580"/>
                  </a:cxn>
                  <a:cxn ang="0">
                    <a:pos x="connsiteX5581" y="connsiteY5581"/>
                  </a:cxn>
                  <a:cxn ang="0">
                    <a:pos x="connsiteX5582" y="connsiteY5582"/>
                  </a:cxn>
                  <a:cxn ang="0">
                    <a:pos x="connsiteX5583" y="connsiteY5583"/>
                  </a:cxn>
                  <a:cxn ang="0">
                    <a:pos x="connsiteX5584" y="connsiteY5584"/>
                  </a:cxn>
                  <a:cxn ang="0">
                    <a:pos x="connsiteX5585" y="connsiteY5585"/>
                  </a:cxn>
                  <a:cxn ang="0">
                    <a:pos x="connsiteX5586" y="connsiteY5586"/>
                  </a:cxn>
                  <a:cxn ang="0">
                    <a:pos x="connsiteX5587" y="connsiteY5587"/>
                  </a:cxn>
                  <a:cxn ang="0">
                    <a:pos x="connsiteX5588" y="connsiteY5588"/>
                  </a:cxn>
                  <a:cxn ang="0">
                    <a:pos x="connsiteX5589" y="connsiteY5589"/>
                  </a:cxn>
                  <a:cxn ang="0">
                    <a:pos x="connsiteX5590" y="connsiteY5590"/>
                  </a:cxn>
                  <a:cxn ang="0">
                    <a:pos x="connsiteX5591" y="connsiteY5591"/>
                  </a:cxn>
                  <a:cxn ang="0">
                    <a:pos x="connsiteX5592" y="connsiteY5592"/>
                  </a:cxn>
                  <a:cxn ang="0">
                    <a:pos x="connsiteX5593" y="connsiteY5593"/>
                  </a:cxn>
                  <a:cxn ang="0">
                    <a:pos x="connsiteX5594" y="connsiteY5594"/>
                  </a:cxn>
                  <a:cxn ang="0">
                    <a:pos x="connsiteX5595" y="connsiteY5595"/>
                  </a:cxn>
                  <a:cxn ang="0">
                    <a:pos x="connsiteX5596" y="connsiteY5596"/>
                  </a:cxn>
                  <a:cxn ang="0">
                    <a:pos x="connsiteX5597" y="connsiteY5597"/>
                  </a:cxn>
                  <a:cxn ang="0">
                    <a:pos x="connsiteX5598" y="connsiteY5598"/>
                  </a:cxn>
                  <a:cxn ang="0">
                    <a:pos x="connsiteX5599" y="connsiteY5599"/>
                  </a:cxn>
                  <a:cxn ang="0">
                    <a:pos x="connsiteX5600" y="connsiteY5600"/>
                  </a:cxn>
                  <a:cxn ang="0">
                    <a:pos x="connsiteX5601" y="connsiteY5601"/>
                  </a:cxn>
                  <a:cxn ang="0">
                    <a:pos x="connsiteX5602" y="connsiteY5602"/>
                  </a:cxn>
                  <a:cxn ang="0">
                    <a:pos x="connsiteX5603" y="connsiteY5603"/>
                  </a:cxn>
                  <a:cxn ang="0">
                    <a:pos x="connsiteX5604" y="connsiteY5604"/>
                  </a:cxn>
                  <a:cxn ang="0">
                    <a:pos x="connsiteX5605" y="connsiteY5605"/>
                  </a:cxn>
                  <a:cxn ang="0">
                    <a:pos x="connsiteX5606" y="connsiteY5606"/>
                  </a:cxn>
                  <a:cxn ang="0">
                    <a:pos x="connsiteX5607" y="connsiteY5607"/>
                  </a:cxn>
                  <a:cxn ang="0">
                    <a:pos x="connsiteX5608" y="connsiteY5608"/>
                  </a:cxn>
                  <a:cxn ang="0">
                    <a:pos x="connsiteX5609" y="connsiteY5609"/>
                  </a:cxn>
                  <a:cxn ang="0">
                    <a:pos x="connsiteX5610" y="connsiteY5610"/>
                  </a:cxn>
                  <a:cxn ang="0">
                    <a:pos x="connsiteX5611" y="connsiteY5611"/>
                  </a:cxn>
                  <a:cxn ang="0">
                    <a:pos x="connsiteX5612" y="connsiteY5612"/>
                  </a:cxn>
                  <a:cxn ang="0">
                    <a:pos x="connsiteX5613" y="connsiteY5613"/>
                  </a:cxn>
                  <a:cxn ang="0">
                    <a:pos x="connsiteX5614" y="connsiteY5614"/>
                  </a:cxn>
                  <a:cxn ang="0">
                    <a:pos x="connsiteX5615" y="connsiteY5615"/>
                  </a:cxn>
                  <a:cxn ang="0">
                    <a:pos x="connsiteX5616" y="connsiteY5616"/>
                  </a:cxn>
                  <a:cxn ang="0">
                    <a:pos x="connsiteX5617" y="connsiteY5617"/>
                  </a:cxn>
                  <a:cxn ang="0">
                    <a:pos x="connsiteX5618" y="connsiteY5618"/>
                  </a:cxn>
                  <a:cxn ang="0">
                    <a:pos x="connsiteX5619" y="connsiteY5619"/>
                  </a:cxn>
                  <a:cxn ang="0">
                    <a:pos x="connsiteX5620" y="connsiteY5620"/>
                  </a:cxn>
                  <a:cxn ang="0">
                    <a:pos x="connsiteX5621" y="connsiteY5621"/>
                  </a:cxn>
                  <a:cxn ang="0">
                    <a:pos x="connsiteX5622" y="connsiteY5622"/>
                  </a:cxn>
                  <a:cxn ang="0">
                    <a:pos x="connsiteX5623" y="connsiteY5623"/>
                  </a:cxn>
                  <a:cxn ang="0">
                    <a:pos x="connsiteX5624" y="connsiteY5624"/>
                  </a:cxn>
                  <a:cxn ang="0">
                    <a:pos x="connsiteX5625" y="connsiteY5625"/>
                  </a:cxn>
                  <a:cxn ang="0">
                    <a:pos x="connsiteX5626" y="connsiteY5626"/>
                  </a:cxn>
                  <a:cxn ang="0">
                    <a:pos x="connsiteX5627" y="connsiteY5627"/>
                  </a:cxn>
                  <a:cxn ang="0">
                    <a:pos x="connsiteX5628" y="connsiteY5628"/>
                  </a:cxn>
                  <a:cxn ang="0">
                    <a:pos x="connsiteX5629" y="connsiteY5629"/>
                  </a:cxn>
                  <a:cxn ang="0">
                    <a:pos x="connsiteX5630" y="connsiteY5630"/>
                  </a:cxn>
                  <a:cxn ang="0">
                    <a:pos x="connsiteX5631" y="connsiteY5631"/>
                  </a:cxn>
                  <a:cxn ang="0">
                    <a:pos x="connsiteX5632" y="connsiteY5632"/>
                  </a:cxn>
                  <a:cxn ang="0">
                    <a:pos x="connsiteX5633" y="connsiteY5633"/>
                  </a:cxn>
                  <a:cxn ang="0">
                    <a:pos x="connsiteX5634" y="connsiteY5634"/>
                  </a:cxn>
                  <a:cxn ang="0">
                    <a:pos x="connsiteX5635" y="connsiteY5635"/>
                  </a:cxn>
                  <a:cxn ang="0">
                    <a:pos x="connsiteX5636" y="connsiteY5636"/>
                  </a:cxn>
                  <a:cxn ang="0">
                    <a:pos x="connsiteX5637" y="connsiteY5637"/>
                  </a:cxn>
                  <a:cxn ang="0">
                    <a:pos x="connsiteX5638" y="connsiteY5638"/>
                  </a:cxn>
                  <a:cxn ang="0">
                    <a:pos x="connsiteX5639" y="connsiteY5639"/>
                  </a:cxn>
                  <a:cxn ang="0">
                    <a:pos x="connsiteX5640" y="connsiteY5640"/>
                  </a:cxn>
                  <a:cxn ang="0">
                    <a:pos x="connsiteX5641" y="connsiteY5641"/>
                  </a:cxn>
                  <a:cxn ang="0">
                    <a:pos x="connsiteX5642" y="connsiteY5642"/>
                  </a:cxn>
                  <a:cxn ang="0">
                    <a:pos x="connsiteX5643" y="connsiteY5643"/>
                  </a:cxn>
                  <a:cxn ang="0">
                    <a:pos x="connsiteX5644" y="connsiteY5644"/>
                  </a:cxn>
                  <a:cxn ang="0">
                    <a:pos x="connsiteX5645" y="connsiteY5645"/>
                  </a:cxn>
                  <a:cxn ang="0">
                    <a:pos x="connsiteX5646" y="connsiteY5646"/>
                  </a:cxn>
                  <a:cxn ang="0">
                    <a:pos x="connsiteX5647" y="connsiteY5647"/>
                  </a:cxn>
                  <a:cxn ang="0">
                    <a:pos x="connsiteX5648" y="connsiteY5648"/>
                  </a:cxn>
                  <a:cxn ang="0">
                    <a:pos x="connsiteX5649" y="connsiteY5649"/>
                  </a:cxn>
                  <a:cxn ang="0">
                    <a:pos x="connsiteX5650" y="connsiteY5650"/>
                  </a:cxn>
                  <a:cxn ang="0">
                    <a:pos x="connsiteX5651" y="connsiteY5651"/>
                  </a:cxn>
                  <a:cxn ang="0">
                    <a:pos x="connsiteX5652" y="connsiteY5652"/>
                  </a:cxn>
                  <a:cxn ang="0">
                    <a:pos x="connsiteX5653" y="connsiteY5653"/>
                  </a:cxn>
                  <a:cxn ang="0">
                    <a:pos x="connsiteX5654" y="connsiteY5654"/>
                  </a:cxn>
                  <a:cxn ang="0">
                    <a:pos x="connsiteX5655" y="connsiteY5655"/>
                  </a:cxn>
                  <a:cxn ang="0">
                    <a:pos x="connsiteX5656" y="connsiteY5656"/>
                  </a:cxn>
                  <a:cxn ang="0">
                    <a:pos x="connsiteX5657" y="connsiteY5657"/>
                  </a:cxn>
                  <a:cxn ang="0">
                    <a:pos x="connsiteX5658" y="connsiteY5658"/>
                  </a:cxn>
                  <a:cxn ang="0">
                    <a:pos x="connsiteX5659" y="connsiteY5659"/>
                  </a:cxn>
                  <a:cxn ang="0">
                    <a:pos x="connsiteX5660" y="connsiteY5660"/>
                  </a:cxn>
                  <a:cxn ang="0">
                    <a:pos x="connsiteX5661" y="connsiteY5661"/>
                  </a:cxn>
                  <a:cxn ang="0">
                    <a:pos x="connsiteX5662" y="connsiteY5662"/>
                  </a:cxn>
                  <a:cxn ang="0">
                    <a:pos x="connsiteX5663" y="connsiteY5663"/>
                  </a:cxn>
                  <a:cxn ang="0">
                    <a:pos x="connsiteX5664" y="connsiteY5664"/>
                  </a:cxn>
                  <a:cxn ang="0">
                    <a:pos x="connsiteX5665" y="connsiteY5665"/>
                  </a:cxn>
                  <a:cxn ang="0">
                    <a:pos x="connsiteX5666" y="connsiteY5666"/>
                  </a:cxn>
                  <a:cxn ang="0">
                    <a:pos x="connsiteX5667" y="connsiteY5667"/>
                  </a:cxn>
                  <a:cxn ang="0">
                    <a:pos x="connsiteX5668" y="connsiteY5668"/>
                  </a:cxn>
                  <a:cxn ang="0">
                    <a:pos x="connsiteX5669" y="connsiteY5669"/>
                  </a:cxn>
                  <a:cxn ang="0">
                    <a:pos x="connsiteX5670" y="connsiteY5670"/>
                  </a:cxn>
                  <a:cxn ang="0">
                    <a:pos x="connsiteX5671" y="connsiteY5671"/>
                  </a:cxn>
                  <a:cxn ang="0">
                    <a:pos x="connsiteX5672" y="connsiteY5672"/>
                  </a:cxn>
                  <a:cxn ang="0">
                    <a:pos x="connsiteX5673" y="connsiteY5673"/>
                  </a:cxn>
                  <a:cxn ang="0">
                    <a:pos x="connsiteX5674" y="connsiteY5674"/>
                  </a:cxn>
                  <a:cxn ang="0">
                    <a:pos x="connsiteX5675" y="connsiteY5675"/>
                  </a:cxn>
                  <a:cxn ang="0">
                    <a:pos x="connsiteX5676" y="connsiteY5676"/>
                  </a:cxn>
                  <a:cxn ang="0">
                    <a:pos x="connsiteX5677" y="connsiteY5677"/>
                  </a:cxn>
                  <a:cxn ang="0">
                    <a:pos x="connsiteX5678" y="connsiteY5678"/>
                  </a:cxn>
                  <a:cxn ang="0">
                    <a:pos x="connsiteX5679" y="connsiteY5679"/>
                  </a:cxn>
                  <a:cxn ang="0">
                    <a:pos x="connsiteX5680" y="connsiteY5680"/>
                  </a:cxn>
                  <a:cxn ang="0">
                    <a:pos x="connsiteX5681" y="connsiteY5681"/>
                  </a:cxn>
                  <a:cxn ang="0">
                    <a:pos x="connsiteX5682" y="connsiteY5682"/>
                  </a:cxn>
                  <a:cxn ang="0">
                    <a:pos x="connsiteX5683" y="connsiteY5683"/>
                  </a:cxn>
                  <a:cxn ang="0">
                    <a:pos x="connsiteX5684" y="connsiteY5684"/>
                  </a:cxn>
                  <a:cxn ang="0">
                    <a:pos x="connsiteX5685" y="connsiteY5685"/>
                  </a:cxn>
                  <a:cxn ang="0">
                    <a:pos x="connsiteX5686" y="connsiteY5686"/>
                  </a:cxn>
                  <a:cxn ang="0">
                    <a:pos x="connsiteX5687" y="connsiteY5687"/>
                  </a:cxn>
                  <a:cxn ang="0">
                    <a:pos x="connsiteX5688" y="connsiteY5688"/>
                  </a:cxn>
                  <a:cxn ang="0">
                    <a:pos x="connsiteX5689" y="connsiteY5689"/>
                  </a:cxn>
                  <a:cxn ang="0">
                    <a:pos x="connsiteX5690" y="connsiteY5690"/>
                  </a:cxn>
                  <a:cxn ang="0">
                    <a:pos x="connsiteX5691" y="connsiteY5691"/>
                  </a:cxn>
                  <a:cxn ang="0">
                    <a:pos x="connsiteX5692" y="connsiteY5692"/>
                  </a:cxn>
                  <a:cxn ang="0">
                    <a:pos x="connsiteX5693" y="connsiteY5693"/>
                  </a:cxn>
                  <a:cxn ang="0">
                    <a:pos x="connsiteX5694" y="connsiteY5694"/>
                  </a:cxn>
                  <a:cxn ang="0">
                    <a:pos x="connsiteX5695" y="connsiteY5695"/>
                  </a:cxn>
                  <a:cxn ang="0">
                    <a:pos x="connsiteX5696" y="connsiteY5696"/>
                  </a:cxn>
                  <a:cxn ang="0">
                    <a:pos x="connsiteX5697" y="connsiteY5697"/>
                  </a:cxn>
                  <a:cxn ang="0">
                    <a:pos x="connsiteX5698" y="connsiteY5698"/>
                  </a:cxn>
                  <a:cxn ang="0">
                    <a:pos x="connsiteX5699" y="connsiteY5699"/>
                  </a:cxn>
                  <a:cxn ang="0">
                    <a:pos x="connsiteX5700" y="connsiteY5700"/>
                  </a:cxn>
                  <a:cxn ang="0">
                    <a:pos x="connsiteX5701" y="connsiteY5701"/>
                  </a:cxn>
                  <a:cxn ang="0">
                    <a:pos x="connsiteX5702" y="connsiteY5702"/>
                  </a:cxn>
                  <a:cxn ang="0">
                    <a:pos x="connsiteX5703" y="connsiteY5703"/>
                  </a:cxn>
                  <a:cxn ang="0">
                    <a:pos x="connsiteX5704" y="connsiteY5704"/>
                  </a:cxn>
                  <a:cxn ang="0">
                    <a:pos x="connsiteX5705" y="connsiteY5705"/>
                  </a:cxn>
                  <a:cxn ang="0">
                    <a:pos x="connsiteX5706" y="connsiteY5706"/>
                  </a:cxn>
                  <a:cxn ang="0">
                    <a:pos x="connsiteX5707" y="connsiteY5707"/>
                  </a:cxn>
                  <a:cxn ang="0">
                    <a:pos x="connsiteX5708" y="connsiteY5708"/>
                  </a:cxn>
                  <a:cxn ang="0">
                    <a:pos x="connsiteX5709" y="connsiteY5709"/>
                  </a:cxn>
                  <a:cxn ang="0">
                    <a:pos x="connsiteX5710" y="connsiteY5710"/>
                  </a:cxn>
                  <a:cxn ang="0">
                    <a:pos x="connsiteX5711" y="connsiteY5711"/>
                  </a:cxn>
                  <a:cxn ang="0">
                    <a:pos x="connsiteX5712" y="connsiteY5712"/>
                  </a:cxn>
                  <a:cxn ang="0">
                    <a:pos x="connsiteX5713" y="connsiteY5713"/>
                  </a:cxn>
                  <a:cxn ang="0">
                    <a:pos x="connsiteX5714" y="connsiteY5714"/>
                  </a:cxn>
                  <a:cxn ang="0">
                    <a:pos x="connsiteX5715" y="connsiteY5715"/>
                  </a:cxn>
                  <a:cxn ang="0">
                    <a:pos x="connsiteX5716" y="connsiteY5716"/>
                  </a:cxn>
                  <a:cxn ang="0">
                    <a:pos x="connsiteX5717" y="connsiteY5717"/>
                  </a:cxn>
                  <a:cxn ang="0">
                    <a:pos x="connsiteX5718" y="connsiteY5718"/>
                  </a:cxn>
                  <a:cxn ang="0">
                    <a:pos x="connsiteX5719" y="connsiteY5719"/>
                  </a:cxn>
                  <a:cxn ang="0">
                    <a:pos x="connsiteX5720" y="connsiteY5720"/>
                  </a:cxn>
                  <a:cxn ang="0">
                    <a:pos x="connsiteX5721" y="connsiteY5721"/>
                  </a:cxn>
                  <a:cxn ang="0">
                    <a:pos x="connsiteX5722" y="connsiteY5722"/>
                  </a:cxn>
                  <a:cxn ang="0">
                    <a:pos x="connsiteX5723" y="connsiteY5723"/>
                  </a:cxn>
                  <a:cxn ang="0">
                    <a:pos x="connsiteX5724" y="connsiteY5724"/>
                  </a:cxn>
                  <a:cxn ang="0">
                    <a:pos x="connsiteX5725" y="connsiteY5725"/>
                  </a:cxn>
                  <a:cxn ang="0">
                    <a:pos x="connsiteX5726" y="connsiteY5726"/>
                  </a:cxn>
                  <a:cxn ang="0">
                    <a:pos x="connsiteX5727" y="connsiteY5727"/>
                  </a:cxn>
                  <a:cxn ang="0">
                    <a:pos x="connsiteX5728" y="connsiteY5728"/>
                  </a:cxn>
                  <a:cxn ang="0">
                    <a:pos x="connsiteX5729" y="connsiteY5729"/>
                  </a:cxn>
                  <a:cxn ang="0">
                    <a:pos x="connsiteX5730" y="connsiteY5730"/>
                  </a:cxn>
                  <a:cxn ang="0">
                    <a:pos x="connsiteX5731" y="connsiteY5731"/>
                  </a:cxn>
                  <a:cxn ang="0">
                    <a:pos x="connsiteX5732" y="connsiteY5732"/>
                  </a:cxn>
                  <a:cxn ang="0">
                    <a:pos x="connsiteX5733" y="connsiteY5733"/>
                  </a:cxn>
                  <a:cxn ang="0">
                    <a:pos x="connsiteX5734" y="connsiteY5734"/>
                  </a:cxn>
                  <a:cxn ang="0">
                    <a:pos x="connsiteX5735" y="connsiteY5735"/>
                  </a:cxn>
                  <a:cxn ang="0">
                    <a:pos x="connsiteX5736" y="connsiteY5736"/>
                  </a:cxn>
                  <a:cxn ang="0">
                    <a:pos x="connsiteX5737" y="connsiteY5737"/>
                  </a:cxn>
                  <a:cxn ang="0">
                    <a:pos x="connsiteX5738" y="connsiteY5738"/>
                  </a:cxn>
                  <a:cxn ang="0">
                    <a:pos x="connsiteX5739" y="connsiteY5739"/>
                  </a:cxn>
                  <a:cxn ang="0">
                    <a:pos x="connsiteX5740" y="connsiteY5740"/>
                  </a:cxn>
                  <a:cxn ang="0">
                    <a:pos x="connsiteX5741" y="connsiteY5741"/>
                  </a:cxn>
                  <a:cxn ang="0">
                    <a:pos x="connsiteX5742" y="connsiteY5742"/>
                  </a:cxn>
                  <a:cxn ang="0">
                    <a:pos x="connsiteX5743" y="connsiteY5743"/>
                  </a:cxn>
                  <a:cxn ang="0">
                    <a:pos x="connsiteX5744" y="connsiteY5744"/>
                  </a:cxn>
                  <a:cxn ang="0">
                    <a:pos x="connsiteX5745" y="connsiteY5745"/>
                  </a:cxn>
                  <a:cxn ang="0">
                    <a:pos x="connsiteX5746" y="connsiteY5746"/>
                  </a:cxn>
                  <a:cxn ang="0">
                    <a:pos x="connsiteX5747" y="connsiteY5747"/>
                  </a:cxn>
                  <a:cxn ang="0">
                    <a:pos x="connsiteX5748" y="connsiteY5748"/>
                  </a:cxn>
                  <a:cxn ang="0">
                    <a:pos x="connsiteX5749" y="connsiteY5749"/>
                  </a:cxn>
                  <a:cxn ang="0">
                    <a:pos x="connsiteX5750" y="connsiteY5750"/>
                  </a:cxn>
                  <a:cxn ang="0">
                    <a:pos x="connsiteX5751" y="connsiteY5751"/>
                  </a:cxn>
                  <a:cxn ang="0">
                    <a:pos x="connsiteX5752" y="connsiteY5752"/>
                  </a:cxn>
                  <a:cxn ang="0">
                    <a:pos x="connsiteX5753" y="connsiteY5753"/>
                  </a:cxn>
                  <a:cxn ang="0">
                    <a:pos x="connsiteX5754" y="connsiteY5754"/>
                  </a:cxn>
                  <a:cxn ang="0">
                    <a:pos x="connsiteX5755" y="connsiteY5755"/>
                  </a:cxn>
                  <a:cxn ang="0">
                    <a:pos x="connsiteX5756" y="connsiteY5756"/>
                  </a:cxn>
                  <a:cxn ang="0">
                    <a:pos x="connsiteX5757" y="connsiteY5757"/>
                  </a:cxn>
                  <a:cxn ang="0">
                    <a:pos x="connsiteX5758" y="connsiteY5758"/>
                  </a:cxn>
                  <a:cxn ang="0">
                    <a:pos x="connsiteX5759" y="connsiteY5759"/>
                  </a:cxn>
                  <a:cxn ang="0">
                    <a:pos x="connsiteX5760" y="connsiteY5760"/>
                  </a:cxn>
                  <a:cxn ang="0">
                    <a:pos x="connsiteX5761" y="connsiteY5761"/>
                  </a:cxn>
                  <a:cxn ang="0">
                    <a:pos x="connsiteX5762" y="connsiteY5762"/>
                  </a:cxn>
                  <a:cxn ang="0">
                    <a:pos x="connsiteX5763" y="connsiteY5763"/>
                  </a:cxn>
                  <a:cxn ang="0">
                    <a:pos x="connsiteX5764" y="connsiteY5764"/>
                  </a:cxn>
                  <a:cxn ang="0">
                    <a:pos x="connsiteX5765" y="connsiteY5765"/>
                  </a:cxn>
                  <a:cxn ang="0">
                    <a:pos x="connsiteX5766" y="connsiteY5766"/>
                  </a:cxn>
                  <a:cxn ang="0">
                    <a:pos x="connsiteX5767" y="connsiteY5767"/>
                  </a:cxn>
                  <a:cxn ang="0">
                    <a:pos x="connsiteX5768" y="connsiteY5768"/>
                  </a:cxn>
                  <a:cxn ang="0">
                    <a:pos x="connsiteX5769" y="connsiteY5769"/>
                  </a:cxn>
                  <a:cxn ang="0">
                    <a:pos x="connsiteX5770" y="connsiteY5770"/>
                  </a:cxn>
                  <a:cxn ang="0">
                    <a:pos x="connsiteX5771" y="connsiteY5771"/>
                  </a:cxn>
                  <a:cxn ang="0">
                    <a:pos x="connsiteX5772" y="connsiteY5772"/>
                  </a:cxn>
                  <a:cxn ang="0">
                    <a:pos x="connsiteX5773" y="connsiteY5773"/>
                  </a:cxn>
                  <a:cxn ang="0">
                    <a:pos x="connsiteX5774" y="connsiteY5774"/>
                  </a:cxn>
                  <a:cxn ang="0">
                    <a:pos x="connsiteX5775" y="connsiteY5775"/>
                  </a:cxn>
                  <a:cxn ang="0">
                    <a:pos x="connsiteX5776" y="connsiteY5776"/>
                  </a:cxn>
                  <a:cxn ang="0">
                    <a:pos x="connsiteX5777" y="connsiteY5777"/>
                  </a:cxn>
                  <a:cxn ang="0">
                    <a:pos x="connsiteX5778" y="connsiteY5778"/>
                  </a:cxn>
                  <a:cxn ang="0">
                    <a:pos x="connsiteX5779" y="connsiteY5779"/>
                  </a:cxn>
                  <a:cxn ang="0">
                    <a:pos x="connsiteX5780" y="connsiteY5780"/>
                  </a:cxn>
                  <a:cxn ang="0">
                    <a:pos x="connsiteX5781" y="connsiteY5781"/>
                  </a:cxn>
                  <a:cxn ang="0">
                    <a:pos x="connsiteX5782" y="connsiteY5782"/>
                  </a:cxn>
                  <a:cxn ang="0">
                    <a:pos x="connsiteX5783" y="connsiteY5783"/>
                  </a:cxn>
                  <a:cxn ang="0">
                    <a:pos x="connsiteX5784" y="connsiteY5784"/>
                  </a:cxn>
                  <a:cxn ang="0">
                    <a:pos x="connsiteX5785" y="connsiteY5785"/>
                  </a:cxn>
                  <a:cxn ang="0">
                    <a:pos x="connsiteX5786" y="connsiteY5786"/>
                  </a:cxn>
                  <a:cxn ang="0">
                    <a:pos x="connsiteX5787" y="connsiteY5787"/>
                  </a:cxn>
                  <a:cxn ang="0">
                    <a:pos x="connsiteX5788" y="connsiteY5788"/>
                  </a:cxn>
                  <a:cxn ang="0">
                    <a:pos x="connsiteX5789" y="connsiteY5789"/>
                  </a:cxn>
                  <a:cxn ang="0">
                    <a:pos x="connsiteX5790" y="connsiteY5790"/>
                  </a:cxn>
                  <a:cxn ang="0">
                    <a:pos x="connsiteX5791" y="connsiteY5791"/>
                  </a:cxn>
                  <a:cxn ang="0">
                    <a:pos x="connsiteX5792" y="connsiteY5792"/>
                  </a:cxn>
                  <a:cxn ang="0">
                    <a:pos x="connsiteX5793" y="connsiteY5793"/>
                  </a:cxn>
                  <a:cxn ang="0">
                    <a:pos x="connsiteX5794" y="connsiteY5794"/>
                  </a:cxn>
                  <a:cxn ang="0">
                    <a:pos x="connsiteX5795" y="connsiteY5795"/>
                  </a:cxn>
                  <a:cxn ang="0">
                    <a:pos x="connsiteX5796" y="connsiteY5796"/>
                  </a:cxn>
                  <a:cxn ang="0">
                    <a:pos x="connsiteX5797" y="connsiteY5797"/>
                  </a:cxn>
                  <a:cxn ang="0">
                    <a:pos x="connsiteX5798" y="connsiteY5798"/>
                  </a:cxn>
                  <a:cxn ang="0">
                    <a:pos x="connsiteX5799" y="connsiteY5799"/>
                  </a:cxn>
                  <a:cxn ang="0">
                    <a:pos x="connsiteX5800" y="connsiteY5800"/>
                  </a:cxn>
                  <a:cxn ang="0">
                    <a:pos x="connsiteX5801" y="connsiteY5801"/>
                  </a:cxn>
                  <a:cxn ang="0">
                    <a:pos x="connsiteX5802" y="connsiteY5802"/>
                  </a:cxn>
                  <a:cxn ang="0">
                    <a:pos x="connsiteX5803" y="connsiteY5803"/>
                  </a:cxn>
                  <a:cxn ang="0">
                    <a:pos x="connsiteX5804" y="connsiteY5804"/>
                  </a:cxn>
                  <a:cxn ang="0">
                    <a:pos x="connsiteX5805" y="connsiteY5805"/>
                  </a:cxn>
                  <a:cxn ang="0">
                    <a:pos x="connsiteX5806" y="connsiteY5806"/>
                  </a:cxn>
                  <a:cxn ang="0">
                    <a:pos x="connsiteX5807" y="connsiteY5807"/>
                  </a:cxn>
                  <a:cxn ang="0">
                    <a:pos x="connsiteX5808" y="connsiteY5808"/>
                  </a:cxn>
                  <a:cxn ang="0">
                    <a:pos x="connsiteX5809" y="connsiteY5809"/>
                  </a:cxn>
                  <a:cxn ang="0">
                    <a:pos x="connsiteX5810" y="connsiteY5810"/>
                  </a:cxn>
                  <a:cxn ang="0">
                    <a:pos x="connsiteX5811" y="connsiteY5811"/>
                  </a:cxn>
                  <a:cxn ang="0">
                    <a:pos x="connsiteX5812" y="connsiteY5812"/>
                  </a:cxn>
                  <a:cxn ang="0">
                    <a:pos x="connsiteX5813" y="connsiteY5813"/>
                  </a:cxn>
                  <a:cxn ang="0">
                    <a:pos x="connsiteX5814" y="connsiteY5814"/>
                  </a:cxn>
                  <a:cxn ang="0">
                    <a:pos x="connsiteX5815" y="connsiteY5815"/>
                  </a:cxn>
                  <a:cxn ang="0">
                    <a:pos x="connsiteX5816" y="connsiteY5816"/>
                  </a:cxn>
                  <a:cxn ang="0">
                    <a:pos x="connsiteX5817" y="connsiteY5817"/>
                  </a:cxn>
                  <a:cxn ang="0">
                    <a:pos x="connsiteX5818" y="connsiteY5818"/>
                  </a:cxn>
                  <a:cxn ang="0">
                    <a:pos x="connsiteX5819" y="connsiteY5819"/>
                  </a:cxn>
                  <a:cxn ang="0">
                    <a:pos x="connsiteX5820" y="connsiteY5820"/>
                  </a:cxn>
                  <a:cxn ang="0">
                    <a:pos x="connsiteX5821" y="connsiteY5821"/>
                  </a:cxn>
                  <a:cxn ang="0">
                    <a:pos x="connsiteX5822" y="connsiteY5822"/>
                  </a:cxn>
                  <a:cxn ang="0">
                    <a:pos x="connsiteX5823" y="connsiteY5823"/>
                  </a:cxn>
                  <a:cxn ang="0">
                    <a:pos x="connsiteX5824" y="connsiteY5824"/>
                  </a:cxn>
                  <a:cxn ang="0">
                    <a:pos x="connsiteX5825" y="connsiteY5825"/>
                  </a:cxn>
                  <a:cxn ang="0">
                    <a:pos x="connsiteX5826" y="connsiteY5826"/>
                  </a:cxn>
                  <a:cxn ang="0">
                    <a:pos x="connsiteX5827" y="connsiteY5827"/>
                  </a:cxn>
                  <a:cxn ang="0">
                    <a:pos x="connsiteX5828" y="connsiteY5828"/>
                  </a:cxn>
                  <a:cxn ang="0">
                    <a:pos x="connsiteX5829" y="connsiteY5829"/>
                  </a:cxn>
                  <a:cxn ang="0">
                    <a:pos x="connsiteX5830" y="connsiteY5830"/>
                  </a:cxn>
                  <a:cxn ang="0">
                    <a:pos x="connsiteX5831" y="connsiteY5831"/>
                  </a:cxn>
                  <a:cxn ang="0">
                    <a:pos x="connsiteX5832" y="connsiteY5832"/>
                  </a:cxn>
                  <a:cxn ang="0">
                    <a:pos x="connsiteX5833" y="connsiteY5833"/>
                  </a:cxn>
                  <a:cxn ang="0">
                    <a:pos x="connsiteX5834" y="connsiteY5834"/>
                  </a:cxn>
                  <a:cxn ang="0">
                    <a:pos x="connsiteX5835" y="connsiteY5835"/>
                  </a:cxn>
                  <a:cxn ang="0">
                    <a:pos x="connsiteX5836" y="connsiteY5836"/>
                  </a:cxn>
                  <a:cxn ang="0">
                    <a:pos x="connsiteX5837" y="connsiteY5837"/>
                  </a:cxn>
                  <a:cxn ang="0">
                    <a:pos x="connsiteX5838" y="connsiteY5838"/>
                  </a:cxn>
                  <a:cxn ang="0">
                    <a:pos x="connsiteX5839" y="connsiteY5839"/>
                  </a:cxn>
                  <a:cxn ang="0">
                    <a:pos x="connsiteX5840" y="connsiteY5840"/>
                  </a:cxn>
                  <a:cxn ang="0">
                    <a:pos x="connsiteX5841" y="connsiteY5841"/>
                  </a:cxn>
                  <a:cxn ang="0">
                    <a:pos x="connsiteX5842" y="connsiteY5842"/>
                  </a:cxn>
                  <a:cxn ang="0">
                    <a:pos x="connsiteX5843" y="connsiteY5843"/>
                  </a:cxn>
                  <a:cxn ang="0">
                    <a:pos x="connsiteX5844" y="connsiteY5844"/>
                  </a:cxn>
                  <a:cxn ang="0">
                    <a:pos x="connsiteX5845" y="connsiteY5845"/>
                  </a:cxn>
                  <a:cxn ang="0">
                    <a:pos x="connsiteX5846" y="connsiteY5846"/>
                  </a:cxn>
                  <a:cxn ang="0">
                    <a:pos x="connsiteX5847" y="connsiteY5847"/>
                  </a:cxn>
                  <a:cxn ang="0">
                    <a:pos x="connsiteX5848" y="connsiteY5848"/>
                  </a:cxn>
                  <a:cxn ang="0">
                    <a:pos x="connsiteX5849" y="connsiteY5849"/>
                  </a:cxn>
                  <a:cxn ang="0">
                    <a:pos x="connsiteX5850" y="connsiteY5850"/>
                  </a:cxn>
                  <a:cxn ang="0">
                    <a:pos x="connsiteX5851" y="connsiteY5851"/>
                  </a:cxn>
                  <a:cxn ang="0">
                    <a:pos x="connsiteX5852" y="connsiteY5852"/>
                  </a:cxn>
                  <a:cxn ang="0">
                    <a:pos x="connsiteX5853" y="connsiteY5853"/>
                  </a:cxn>
                  <a:cxn ang="0">
                    <a:pos x="connsiteX5854" y="connsiteY5854"/>
                  </a:cxn>
                  <a:cxn ang="0">
                    <a:pos x="connsiteX5855" y="connsiteY5855"/>
                  </a:cxn>
                  <a:cxn ang="0">
                    <a:pos x="connsiteX5856" y="connsiteY5856"/>
                  </a:cxn>
                  <a:cxn ang="0">
                    <a:pos x="connsiteX5857" y="connsiteY5857"/>
                  </a:cxn>
                  <a:cxn ang="0">
                    <a:pos x="connsiteX5858" y="connsiteY5858"/>
                  </a:cxn>
                  <a:cxn ang="0">
                    <a:pos x="connsiteX5859" y="connsiteY5859"/>
                  </a:cxn>
                  <a:cxn ang="0">
                    <a:pos x="connsiteX5860" y="connsiteY5860"/>
                  </a:cxn>
                  <a:cxn ang="0">
                    <a:pos x="connsiteX5861" y="connsiteY5861"/>
                  </a:cxn>
                  <a:cxn ang="0">
                    <a:pos x="connsiteX5862" y="connsiteY5862"/>
                  </a:cxn>
                  <a:cxn ang="0">
                    <a:pos x="connsiteX5863" y="connsiteY5863"/>
                  </a:cxn>
                  <a:cxn ang="0">
                    <a:pos x="connsiteX5864" y="connsiteY5864"/>
                  </a:cxn>
                  <a:cxn ang="0">
                    <a:pos x="connsiteX5865" y="connsiteY5865"/>
                  </a:cxn>
                  <a:cxn ang="0">
                    <a:pos x="connsiteX5866" y="connsiteY5866"/>
                  </a:cxn>
                  <a:cxn ang="0">
                    <a:pos x="connsiteX5867" y="connsiteY5867"/>
                  </a:cxn>
                  <a:cxn ang="0">
                    <a:pos x="connsiteX5868" y="connsiteY5868"/>
                  </a:cxn>
                  <a:cxn ang="0">
                    <a:pos x="connsiteX5869" y="connsiteY5869"/>
                  </a:cxn>
                  <a:cxn ang="0">
                    <a:pos x="connsiteX5870" y="connsiteY5870"/>
                  </a:cxn>
                  <a:cxn ang="0">
                    <a:pos x="connsiteX5871" y="connsiteY5871"/>
                  </a:cxn>
                  <a:cxn ang="0">
                    <a:pos x="connsiteX5872" y="connsiteY5872"/>
                  </a:cxn>
                  <a:cxn ang="0">
                    <a:pos x="connsiteX5873" y="connsiteY5873"/>
                  </a:cxn>
                  <a:cxn ang="0">
                    <a:pos x="connsiteX5874" y="connsiteY5874"/>
                  </a:cxn>
                  <a:cxn ang="0">
                    <a:pos x="connsiteX5875" y="connsiteY5875"/>
                  </a:cxn>
                  <a:cxn ang="0">
                    <a:pos x="connsiteX5876" y="connsiteY5876"/>
                  </a:cxn>
                  <a:cxn ang="0">
                    <a:pos x="connsiteX5877" y="connsiteY5877"/>
                  </a:cxn>
                  <a:cxn ang="0">
                    <a:pos x="connsiteX5878" y="connsiteY5878"/>
                  </a:cxn>
                  <a:cxn ang="0">
                    <a:pos x="connsiteX5879" y="connsiteY5879"/>
                  </a:cxn>
                  <a:cxn ang="0">
                    <a:pos x="connsiteX5880" y="connsiteY5880"/>
                  </a:cxn>
                  <a:cxn ang="0">
                    <a:pos x="connsiteX5881" y="connsiteY5881"/>
                  </a:cxn>
                  <a:cxn ang="0">
                    <a:pos x="connsiteX5882" y="connsiteY5882"/>
                  </a:cxn>
                  <a:cxn ang="0">
                    <a:pos x="connsiteX5883" y="connsiteY5883"/>
                  </a:cxn>
                  <a:cxn ang="0">
                    <a:pos x="connsiteX5884" y="connsiteY5884"/>
                  </a:cxn>
                  <a:cxn ang="0">
                    <a:pos x="connsiteX5885" y="connsiteY5885"/>
                  </a:cxn>
                  <a:cxn ang="0">
                    <a:pos x="connsiteX5886" y="connsiteY5886"/>
                  </a:cxn>
                  <a:cxn ang="0">
                    <a:pos x="connsiteX5887" y="connsiteY5887"/>
                  </a:cxn>
                  <a:cxn ang="0">
                    <a:pos x="connsiteX5888" y="connsiteY5888"/>
                  </a:cxn>
                  <a:cxn ang="0">
                    <a:pos x="connsiteX5889" y="connsiteY5889"/>
                  </a:cxn>
                  <a:cxn ang="0">
                    <a:pos x="connsiteX5890" y="connsiteY5890"/>
                  </a:cxn>
                  <a:cxn ang="0">
                    <a:pos x="connsiteX5891" y="connsiteY5891"/>
                  </a:cxn>
                  <a:cxn ang="0">
                    <a:pos x="connsiteX5892" y="connsiteY5892"/>
                  </a:cxn>
                  <a:cxn ang="0">
                    <a:pos x="connsiteX5893" y="connsiteY5893"/>
                  </a:cxn>
                  <a:cxn ang="0">
                    <a:pos x="connsiteX5894" y="connsiteY5894"/>
                  </a:cxn>
                  <a:cxn ang="0">
                    <a:pos x="connsiteX5895" y="connsiteY5895"/>
                  </a:cxn>
                  <a:cxn ang="0">
                    <a:pos x="connsiteX5896" y="connsiteY5896"/>
                  </a:cxn>
                  <a:cxn ang="0">
                    <a:pos x="connsiteX5897" y="connsiteY5897"/>
                  </a:cxn>
                  <a:cxn ang="0">
                    <a:pos x="connsiteX5898" y="connsiteY5898"/>
                  </a:cxn>
                  <a:cxn ang="0">
                    <a:pos x="connsiteX5899" y="connsiteY5899"/>
                  </a:cxn>
                  <a:cxn ang="0">
                    <a:pos x="connsiteX5900" y="connsiteY5900"/>
                  </a:cxn>
                  <a:cxn ang="0">
                    <a:pos x="connsiteX5901" y="connsiteY5901"/>
                  </a:cxn>
                  <a:cxn ang="0">
                    <a:pos x="connsiteX5902" y="connsiteY5902"/>
                  </a:cxn>
                  <a:cxn ang="0">
                    <a:pos x="connsiteX5903" y="connsiteY5903"/>
                  </a:cxn>
                  <a:cxn ang="0">
                    <a:pos x="connsiteX5904" y="connsiteY5904"/>
                  </a:cxn>
                  <a:cxn ang="0">
                    <a:pos x="connsiteX5905" y="connsiteY5905"/>
                  </a:cxn>
                  <a:cxn ang="0">
                    <a:pos x="connsiteX5906" y="connsiteY5906"/>
                  </a:cxn>
                  <a:cxn ang="0">
                    <a:pos x="connsiteX5907" y="connsiteY5907"/>
                  </a:cxn>
                  <a:cxn ang="0">
                    <a:pos x="connsiteX5908" y="connsiteY5908"/>
                  </a:cxn>
                  <a:cxn ang="0">
                    <a:pos x="connsiteX5909" y="connsiteY5909"/>
                  </a:cxn>
                  <a:cxn ang="0">
                    <a:pos x="connsiteX5910" y="connsiteY5910"/>
                  </a:cxn>
                  <a:cxn ang="0">
                    <a:pos x="connsiteX5911" y="connsiteY5911"/>
                  </a:cxn>
                  <a:cxn ang="0">
                    <a:pos x="connsiteX5912" y="connsiteY5912"/>
                  </a:cxn>
                  <a:cxn ang="0">
                    <a:pos x="connsiteX5913" y="connsiteY5913"/>
                  </a:cxn>
                  <a:cxn ang="0">
                    <a:pos x="connsiteX5914" y="connsiteY5914"/>
                  </a:cxn>
                  <a:cxn ang="0">
                    <a:pos x="connsiteX5915" y="connsiteY5915"/>
                  </a:cxn>
                  <a:cxn ang="0">
                    <a:pos x="connsiteX5916" y="connsiteY5916"/>
                  </a:cxn>
                  <a:cxn ang="0">
                    <a:pos x="connsiteX5917" y="connsiteY5917"/>
                  </a:cxn>
                  <a:cxn ang="0">
                    <a:pos x="connsiteX5918" y="connsiteY5918"/>
                  </a:cxn>
                  <a:cxn ang="0">
                    <a:pos x="connsiteX5919" y="connsiteY5919"/>
                  </a:cxn>
                  <a:cxn ang="0">
                    <a:pos x="connsiteX5920" y="connsiteY5920"/>
                  </a:cxn>
                  <a:cxn ang="0">
                    <a:pos x="connsiteX5921" y="connsiteY5921"/>
                  </a:cxn>
                  <a:cxn ang="0">
                    <a:pos x="connsiteX5922" y="connsiteY5922"/>
                  </a:cxn>
                  <a:cxn ang="0">
                    <a:pos x="connsiteX5923" y="connsiteY5923"/>
                  </a:cxn>
                  <a:cxn ang="0">
                    <a:pos x="connsiteX5924" y="connsiteY5924"/>
                  </a:cxn>
                  <a:cxn ang="0">
                    <a:pos x="connsiteX5925" y="connsiteY5925"/>
                  </a:cxn>
                  <a:cxn ang="0">
                    <a:pos x="connsiteX5926" y="connsiteY5926"/>
                  </a:cxn>
                  <a:cxn ang="0">
                    <a:pos x="connsiteX5927" y="connsiteY5927"/>
                  </a:cxn>
                  <a:cxn ang="0">
                    <a:pos x="connsiteX5928" y="connsiteY5928"/>
                  </a:cxn>
                  <a:cxn ang="0">
                    <a:pos x="connsiteX5929" y="connsiteY5929"/>
                  </a:cxn>
                  <a:cxn ang="0">
                    <a:pos x="connsiteX5930" y="connsiteY5930"/>
                  </a:cxn>
                  <a:cxn ang="0">
                    <a:pos x="connsiteX5931" y="connsiteY5931"/>
                  </a:cxn>
                  <a:cxn ang="0">
                    <a:pos x="connsiteX5932" y="connsiteY5932"/>
                  </a:cxn>
                  <a:cxn ang="0">
                    <a:pos x="connsiteX5933" y="connsiteY5933"/>
                  </a:cxn>
                  <a:cxn ang="0">
                    <a:pos x="connsiteX5934" y="connsiteY5934"/>
                  </a:cxn>
                  <a:cxn ang="0">
                    <a:pos x="connsiteX5935" y="connsiteY5935"/>
                  </a:cxn>
                  <a:cxn ang="0">
                    <a:pos x="connsiteX5936" y="connsiteY5936"/>
                  </a:cxn>
                  <a:cxn ang="0">
                    <a:pos x="connsiteX5937" y="connsiteY5937"/>
                  </a:cxn>
                  <a:cxn ang="0">
                    <a:pos x="connsiteX5938" y="connsiteY5938"/>
                  </a:cxn>
                  <a:cxn ang="0">
                    <a:pos x="connsiteX5939" y="connsiteY5939"/>
                  </a:cxn>
                  <a:cxn ang="0">
                    <a:pos x="connsiteX5940" y="connsiteY5940"/>
                  </a:cxn>
                  <a:cxn ang="0">
                    <a:pos x="connsiteX5941" y="connsiteY5941"/>
                  </a:cxn>
                  <a:cxn ang="0">
                    <a:pos x="connsiteX5942" y="connsiteY5942"/>
                  </a:cxn>
                  <a:cxn ang="0">
                    <a:pos x="connsiteX5943" y="connsiteY5943"/>
                  </a:cxn>
                  <a:cxn ang="0">
                    <a:pos x="connsiteX5944" y="connsiteY5944"/>
                  </a:cxn>
                  <a:cxn ang="0">
                    <a:pos x="connsiteX5945" y="connsiteY5945"/>
                  </a:cxn>
                  <a:cxn ang="0">
                    <a:pos x="connsiteX5946" y="connsiteY5946"/>
                  </a:cxn>
                  <a:cxn ang="0">
                    <a:pos x="connsiteX5947" y="connsiteY5947"/>
                  </a:cxn>
                  <a:cxn ang="0">
                    <a:pos x="connsiteX5948" y="connsiteY5948"/>
                  </a:cxn>
                  <a:cxn ang="0">
                    <a:pos x="connsiteX5949" y="connsiteY5949"/>
                  </a:cxn>
                  <a:cxn ang="0">
                    <a:pos x="connsiteX5950" y="connsiteY5950"/>
                  </a:cxn>
                  <a:cxn ang="0">
                    <a:pos x="connsiteX5951" y="connsiteY5951"/>
                  </a:cxn>
                  <a:cxn ang="0">
                    <a:pos x="connsiteX5952" y="connsiteY5952"/>
                  </a:cxn>
                  <a:cxn ang="0">
                    <a:pos x="connsiteX5953" y="connsiteY5953"/>
                  </a:cxn>
                  <a:cxn ang="0">
                    <a:pos x="connsiteX5954" y="connsiteY5954"/>
                  </a:cxn>
                  <a:cxn ang="0">
                    <a:pos x="connsiteX5955" y="connsiteY5955"/>
                  </a:cxn>
                  <a:cxn ang="0">
                    <a:pos x="connsiteX5956" y="connsiteY5956"/>
                  </a:cxn>
                  <a:cxn ang="0">
                    <a:pos x="connsiteX5957" y="connsiteY5957"/>
                  </a:cxn>
                  <a:cxn ang="0">
                    <a:pos x="connsiteX5958" y="connsiteY5958"/>
                  </a:cxn>
                  <a:cxn ang="0">
                    <a:pos x="connsiteX5959" y="connsiteY5959"/>
                  </a:cxn>
                  <a:cxn ang="0">
                    <a:pos x="connsiteX5960" y="connsiteY5960"/>
                  </a:cxn>
                  <a:cxn ang="0">
                    <a:pos x="connsiteX5961" y="connsiteY5961"/>
                  </a:cxn>
                  <a:cxn ang="0">
                    <a:pos x="connsiteX5962" y="connsiteY5962"/>
                  </a:cxn>
                  <a:cxn ang="0">
                    <a:pos x="connsiteX5963" y="connsiteY5963"/>
                  </a:cxn>
                  <a:cxn ang="0">
                    <a:pos x="connsiteX5964" y="connsiteY5964"/>
                  </a:cxn>
                  <a:cxn ang="0">
                    <a:pos x="connsiteX5965" y="connsiteY5965"/>
                  </a:cxn>
                  <a:cxn ang="0">
                    <a:pos x="connsiteX5966" y="connsiteY5966"/>
                  </a:cxn>
                  <a:cxn ang="0">
                    <a:pos x="connsiteX5967" y="connsiteY5967"/>
                  </a:cxn>
                  <a:cxn ang="0">
                    <a:pos x="connsiteX5968" y="connsiteY5968"/>
                  </a:cxn>
                  <a:cxn ang="0">
                    <a:pos x="connsiteX5969" y="connsiteY5969"/>
                  </a:cxn>
                  <a:cxn ang="0">
                    <a:pos x="connsiteX5970" y="connsiteY5970"/>
                  </a:cxn>
                  <a:cxn ang="0">
                    <a:pos x="connsiteX5971" y="connsiteY5971"/>
                  </a:cxn>
                  <a:cxn ang="0">
                    <a:pos x="connsiteX5972" y="connsiteY5972"/>
                  </a:cxn>
                  <a:cxn ang="0">
                    <a:pos x="connsiteX5973" y="connsiteY5973"/>
                  </a:cxn>
                  <a:cxn ang="0">
                    <a:pos x="connsiteX5974" y="connsiteY5974"/>
                  </a:cxn>
                  <a:cxn ang="0">
                    <a:pos x="connsiteX5975" y="connsiteY5975"/>
                  </a:cxn>
                  <a:cxn ang="0">
                    <a:pos x="connsiteX5976" y="connsiteY5976"/>
                  </a:cxn>
                  <a:cxn ang="0">
                    <a:pos x="connsiteX5977" y="connsiteY5977"/>
                  </a:cxn>
                  <a:cxn ang="0">
                    <a:pos x="connsiteX5978" y="connsiteY5978"/>
                  </a:cxn>
                  <a:cxn ang="0">
                    <a:pos x="connsiteX5979" y="connsiteY5979"/>
                  </a:cxn>
                  <a:cxn ang="0">
                    <a:pos x="connsiteX5980" y="connsiteY5980"/>
                  </a:cxn>
                  <a:cxn ang="0">
                    <a:pos x="connsiteX5981" y="connsiteY5981"/>
                  </a:cxn>
                  <a:cxn ang="0">
                    <a:pos x="connsiteX5982" y="connsiteY5982"/>
                  </a:cxn>
                  <a:cxn ang="0">
                    <a:pos x="connsiteX5983" y="connsiteY5983"/>
                  </a:cxn>
                  <a:cxn ang="0">
                    <a:pos x="connsiteX5984" y="connsiteY5984"/>
                  </a:cxn>
                  <a:cxn ang="0">
                    <a:pos x="connsiteX5985" y="connsiteY5985"/>
                  </a:cxn>
                  <a:cxn ang="0">
                    <a:pos x="connsiteX5986" y="connsiteY5986"/>
                  </a:cxn>
                  <a:cxn ang="0">
                    <a:pos x="connsiteX5987" y="connsiteY5987"/>
                  </a:cxn>
                  <a:cxn ang="0">
                    <a:pos x="connsiteX5988" y="connsiteY5988"/>
                  </a:cxn>
                  <a:cxn ang="0">
                    <a:pos x="connsiteX5989" y="connsiteY5989"/>
                  </a:cxn>
                  <a:cxn ang="0">
                    <a:pos x="connsiteX5990" y="connsiteY5990"/>
                  </a:cxn>
                  <a:cxn ang="0">
                    <a:pos x="connsiteX5991" y="connsiteY5991"/>
                  </a:cxn>
                  <a:cxn ang="0">
                    <a:pos x="connsiteX5992" y="connsiteY5992"/>
                  </a:cxn>
                  <a:cxn ang="0">
                    <a:pos x="connsiteX5993" y="connsiteY5993"/>
                  </a:cxn>
                  <a:cxn ang="0">
                    <a:pos x="connsiteX5994" y="connsiteY5994"/>
                  </a:cxn>
                  <a:cxn ang="0">
                    <a:pos x="connsiteX5995" y="connsiteY5995"/>
                  </a:cxn>
                  <a:cxn ang="0">
                    <a:pos x="connsiteX5996" y="connsiteY5996"/>
                  </a:cxn>
                  <a:cxn ang="0">
                    <a:pos x="connsiteX5997" y="connsiteY5997"/>
                  </a:cxn>
                  <a:cxn ang="0">
                    <a:pos x="connsiteX5998" y="connsiteY5998"/>
                  </a:cxn>
                  <a:cxn ang="0">
                    <a:pos x="connsiteX5999" y="connsiteY5999"/>
                  </a:cxn>
                  <a:cxn ang="0">
                    <a:pos x="connsiteX6000" y="connsiteY6000"/>
                  </a:cxn>
                  <a:cxn ang="0">
                    <a:pos x="connsiteX6001" y="connsiteY6001"/>
                  </a:cxn>
                  <a:cxn ang="0">
                    <a:pos x="connsiteX6002" y="connsiteY6002"/>
                  </a:cxn>
                  <a:cxn ang="0">
                    <a:pos x="connsiteX6003" y="connsiteY6003"/>
                  </a:cxn>
                  <a:cxn ang="0">
                    <a:pos x="connsiteX6004" y="connsiteY6004"/>
                  </a:cxn>
                  <a:cxn ang="0">
                    <a:pos x="connsiteX6005" y="connsiteY6005"/>
                  </a:cxn>
                  <a:cxn ang="0">
                    <a:pos x="connsiteX6006" y="connsiteY6006"/>
                  </a:cxn>
                  <a:cxn ang="0">
                    <a:pos x="connsiteX6007" y="connsiteY6007"/>
                  </a:cxn>
                  <a:cxn ang="0">
                    <a:pos x="connsiteX6008" y="connsiteY6008"/>
                  </a:cxn>
                  <a:cxn ang="0">
                    <a:pos x="connsiteX6009" y="connsiteY6009"/>
                  </a:cxn>
                  <a:cxn ang="0">
                    <a:pos x="connsiteX6010" y="connsiteY6010"/>
                  </a:cxn>
                  <a:cxn ang="0">
                    <a:pos x="connsiteX6011" y="connsiteY6011"/>
                  </a:cxn>
                  <a:cxn ang="0">
                    <a:pos x="connsiteX6012" y="connsiteY6012"/>
                  </a:cxn>
                  <a:cxn ang="0">
                    <a:pos x="connsiteX6013" y="connsiteY6013"/>
                  </a:cxn>
                  <a:cxn ang="0">
                    <a:pos x="connsiteX6014" y="connsiteY6014"/>
                  </a:cxn>
                  <a:cxn ang="0">
                    <a:pos x="connsiteX6015" y="connsiteY6015"/>
                  </a:cxn>
                  <a:cxn ang="0">
                    <a:pos x="connsiteX6016" y="connsiteY6016"/>
                  </a:cxn>
                  <a:cxn ang="0">
                    <a:pos x="connsiteX6017" y="connsiteY6017"/>
                  </a:cxn>
                  <a:cxn ang="0">
                    <a:pos x="connsiteX6018" y="connsiteY6018"/>
                  </a:cxn>
                  <a:cxn ang="0">
                    <a:pos x="connsiteX6019" y="connsiteY6019"/>
                  </a:cxn>
                  <a:cxn ang="0">
                    <a:pos x="connsiteX6020" y="connsiteY6020"/>
                  </a:cxn>
                  <a:cxn ang="0">
                    <a:pos x="connsiteX6021" y="connsiteY6021"/>
                  </a:cxn>
                  <a:cxn ang="0">
                    <a:pos x="connsiteX6022" y="connsiteY6022"/>
                  </a:cxn>
                  <a:cxn ang="0">
                    <a:pos x="connsiteX6023" y="connsiteY6023"/>
                  </a:cxn>
                  <a:cxn ang="0">
                    <a:pos x="connsiteX6024" y="connsiteY6024"/>
                  </a:cxn>
                  <a:cxn ang="0">
                    <a:pos x="connsiteX6025" y="connsiteY6025"/>
                  </a:cxn>
                  <a:cxn ang="0">
                    <a:pos x="connsiteX6026" y="connsiteY6026"/>
                  </a:cxn>
                  <a:cxn ang="0">
                    <a:pos x="connsiteX6027" y="connsiteY6027"/>
                  </a:cxn>
                  <a:cxn ang="0">
                    <a:pos x="connsiteX6028" y="connsiteY6028"/>
                  </a:cxn>
                  <a:cxn ang="0">
                    <a:pos x="connsiteX6029" y="connsiteY6029"/>
                  </a:cxn>
                  <a:cxn ang="0">
                    <a:pos x="connsiteX6030" y="connsiteY6030"/>
                  </a:cxn>
                  <a:cxn ang="0">
                    <a:pos x="connsiteX6031" y="connsiteY6031"/>
                  </a:cxn>
                  <a:cxn ang="0">
                    <a:pos x="connsiteX6032" y="connsiteY6032"/>
                  </a:cxn>
                  <a:cxn ang="0">
                    <a:pos x="connsiteX6033" y="connsiteY6033"/>
                  </a:cxn>
                  <a:cxn ang="0">
                    <a:pos x="connsiteX6034" y="connsiteY6034"/>
                  </a:cxn>
                  <a:cxn ang="0">
                    <a:pos x="connsiteX6035" y="connsiteY6035"/>
                  </a:cxn>
                  <a:cxn ang="0">
                    <a:pos x="connsiteX6036" y="connsiteY6036"/>
                  </a:cxn>
                  <a:cxn ang="0">
                    <a:pos x="connsiteX6037" y="connsiteY6037"/>
                  </a:cxn>
                  <a:cxn ang="0">
                    <a:pos x="connsiteX6038" y="connsiteY6038"/>
                  </a:cxn>
                  <a:cxn ang="0">
                    <a:pos x="connsiteX6039" y="connsiteY6039"/>
                  </a:cxn>
                  <a:cxn ang="0">
                    <a:pos x="connsiteX6040" y="connsiteY6040"/>
                  </a:cxn>
                  <a:cxn ang="0">
                    <a:pos x="connsiteX6041" y="connsiteY6041"/>
                  </a:cxn>
                  <a:cxn ang="0">
                    <a:pos x="connsiteX6042" y="connsiteY6042"/>
                  </a:cxn>
                  <a:cxn ang="0">
                    <a:pos x="connsiteX6043" y="connsiteY6043"/>
                  </a:cxn>
                  <a:cxn ang="0">
                    <a:pos x="connsiteX6044" y="connsiteY6044"/>
                  </a:cxn>
                  <a:cxn ang="0">
                    <a:pos x="connsiteX6045" y="connsiteY6045"/>
                  </a:cxn>
                  <a:cxn ang="0">
                    <a:pos x="connsiteX6046" y="connsiteY6046"/>
                  </a:cxn>
                  <a:cxn ang="0">
                    <a:pos x="connsiteX6047" y="connsiteY6047"/>
                  </a:cxn>
                  <a:cxn ang="0">
                    <a:pos x="connsiteX6048" y="connsiteY6048"/>
                  </a:cxn>
                  <a:cxn ang="0">
                    <a:pos x="connsiteX6049" y="connsiteY6049"/>
                  </a:cxn>
                  <a:cxn ang="0">
                    <a:pos x="connsiteX6050" y="connsiteY6050"/>
                  </a:cxn>
                  <a:cxn ang="0">
                    <a:pos x="connsiteX6051" y="connsiteY6051"/>
                  </a:cxn>
                  <a:cxn ang="0">
                    <a:pos x="connsiteX6052" y="connsiteY6052"/>
                  </a:cxn>
                  <a:cxn ang="0">
                    <a:pos x="connsiteX6053" y="connsiteY6053"/>
                  </a:cxn>
                  <a:cxn ang="0">
                    <a:pos x="connsiteX6054" y="connsiteY6054"/>
                  </a:cxn>
                  <a:cxn ang="0">
                    <a:pos x="connsiteX6055" y="connsiteY6055"/>
                  </a:cxn>
                  <a:cxn ang="0">
                    <a:pos x="connsiteX6056" y="connsiteY6056"/>
                  </a:cxn>
                  <a:cxn ang="0">
                    <a:pos x="connsiteX6057" y="connsiteY6057"/>
                  </a:cxn>
                  <a:cxn ang="0">
                    <a:pos x="connsiteX6058" y="connsiteY6058"/>
                  </a:cxn>
                  <a:cxn ang="0">
                    <a:pos x="connsiteX6059" y="connsiteY6059"/>
                  </a:cxn>
                  <a:cxn ang="0">
                    <a:pos x="connsiteX6060" y="connsiteY6060"/>
                  </a:cxn>
                  <a:cxn ang="0">
                    <a:pos x="connsiteX6061" y="connsiteY6061"/>
                  </a:cxn>
                  <a:cxn ang="0">
                    <a:pos x="connsiteX6062" y="connsiteY6062"/>
                  </a:cxn>
                  <a:cxn ang="0">
                    <a:pos x="connsiteX6063" y="connsiteY6063"/>
                  </a:cxn>
                  <a:cxn ang="0">
                    <a:pos x="connsiteX6064" y="connsiteY6064"/>
                  </a:cxn>
                  <a:cxn ang="0">
                    <a:pos x="connsiteX6065" y="connsiteY6065"/>
                  </a:cxn>
                  <a:cxn ang="0">
                    <a:pos x="connsiteX6066" y="connsiteY6066"/>
                  </a:cxn>
                  <a:cxn ang="0">
                    <a:pos x="connsiteX6067" y="connsiteY6067"/>
                  </a:cxn>
                  <a:cxn ang="0">
                    <a:pos x="connsiteX6068" y="connsiteY6068"/>
                  </a:cxn>
                  <a:cxn ang="0">
                    <a:pos x="connsiteX6069" y="connsiteY6069"/>
                  </a:cxn>
                  <a:cxn ang="0">
                    <a:pos x="connsiteX6070" y="connsiteY6070"/>
                  </a:cxn>
                  <a:cxn ang="0">
                    <a:pos x="connsiteX6071" y="connsiteY6071"/>
                  </a:cxn>
                  <a:cxn ang="0">
                    <a:pos x="connsiteX6072" y="connsiteY6072"/>
                  </a:cxn>
                  <a:cxn ang="0">
                    <a:pos x="connsiteX6073" y="connsiteY6073"/>
                  </a:cxn>
                  <a:cxn ang="0">
                    <a:pos x="connsiteX6074" y="connsiteY6074"/>
                  </a:cxn>
                  <a:cxn ang="0">
                    <a:pos x="connsiteX6075" y="connsiteY6075"/>
                  </a:cxn>
                  <a:cxn ang="0">
                    <a:pos x="connsiteX6076" y="connsiteY6076"/>
                  </a:cxn>
                  <a:cxn ang="0">
                    <a:pos x="connsiteX6077" y="connsiteY6077"/>
                  </a:cxn>
                  <a:cxn ang="0">
                    <a:pos x="connsiteX6078" y="connsiteY6078"/>
                  </a:cxn>
                  <a:cxn ang="0">
                    <a:pos x="connsiteX6079" y="connsiteY6079"/>
                  </a:cxn>
                  <a:cxn ang="0">
                    <a:pos x="connsiteX6080" y="connsiteY6080"/>
                  </a:cxn>
                  <a:cxn ang="0">
                    <a:pos x="connsiteX6081" y="connsiteY6081"/>
                  </a:cxn>
                  <a:cxn ang="0">
                    <a:pos x="connsiteX6082" y="connsiteY6082"/>
                  </a:cxn>
                  <a:cxn ang="0">
                    <a:pos x="connsiteX6083" y="connsiteY6083"/>
                  </a:cxn>
                  <a:cxn ang="0">
                    <a:pos x="connsiteX6084" y="connsiteY6084"/>
                  </a:cxn>
                  <a:cxn ang="0">
                    <a:pos x="connsiteX6085" y="connsiteY6085"/>
                  </a:cxn>
                  <a:cxn ang="0">
                    <a:pos x="connsiteX6086" y="connsiteY6086"/>
                  </a:cxn>
                  <a:cxn ang="0">
                    <a:pos x="connsiteX6087" y="connsiteY6087"/>
                  </a:cxn>
                  <a:cxn ang="0">
                    <a:pos x="connsiteX6088" y="connsiteY6088"/>
                  </a:cxn>
                  <a:cxn ang="0">
                    <a:pos x="connsiteX6089" y="connsiteY6089"/>
                  </a:cxn>
                  <a:cxn ang="0">
                    <a:pos x="connsiteX6090" y="connsiteY6090"/>
                  </a:cxn>
                  <a:cxn ang="0">
                    <a:pos x="connsiteX6091" y="connsiteY6091"/>
                  </a:cxn>
                  <a:cxn ang="0">
                    <a:pos x="connsiteX6092" y="connsiteY6092"/>
                  </a:cxn>
                  <a:cxn ang="0">
                    <a:pos x="connsiteX6093" y="connsiteY6093"/>
                  </a:cxn>
                  <a:cxn ang="0">
                    <a:pos x="connsiteX6094" y="connsiteY6094"/>
                  </a:cxn>
                  <a:cxn ang="0">
                    <a:pos x="connsiteX6095" y="connsiteY6095"/>
                  </a:cxn>
                  <a:cxn ang="0">
                    <a:pos x="connsiteX6096" y="connsiteY6096"/>
                  </a:cxn>
                  <a:cxn ang="0">
                    <a:pos x="connsiteX6097" y="connsiteY6097"/>
                  </a:cxn>
                  <a:cxn ang="0">
                    <a:pos x="connsiteX6098" y="connsiteY6098"/>
                  </a:cxn>
                  <a:cxn ang="0">
                    <a:pos x="connsiteX6099" y="connsiteY6099"/>
                  </a:cxn>
                  <a:cxn ang="0">
                    <a:pos x="connsiteX6100" y="connsiteY6100"/>
                  </a:cxn>
                  <a:cxn ang="0">
                    <a:pos x="connsiteX6101" y="connsiteY6101"/>
                  </a:cxn>
                  <a:cxn ang="0">
                    <a:pos x="connsiteX6102" y="connsiteY6102"/>
                  </a:cxn>
                  <a:cxn ang="0">
                    <a:pos x="connsiteX6103" y="connsiteY6103"/>
                  </a:cxn>
                  <a:cxn ang="0">
                    <a:pos x="connsiteX6104" y="connsiteY6104"/>
                  </a:cxn>
                  <a:cxn ang="0">
                    <a:pos x="connsiteX6105" y="connsiteY6105"/>
                  </a:cxn>
                  <a:cxn ang="0">
                    <a:pos x="connsiteX6106" y="connsiteY6106"/>
                  </a:cxn>
                  <a:cxn ang="0">
                    <a:pos x="connsiteX6107" y="connsiteY6107"/>
                  </a:cxn>
                  <a:cxn ang="0">
                    <a:pos x="connsiteX6108" y="connsiteY6108"/>
                  </a:cxn>
                  <a:cxn ang="0">
                    <a:pos x="connsiteX6109" y="connsiteY6109"/>
                  </a:cxn>
                  <a:cxn ang="0">
                    <a:pos x="connsiteX6110" y="connsiteY6110"/>
                  </a:cxn>
                  <a:cxn ang="0">
                    <a:pos x="connsiteX6111" y="connsiteY6111"/>
                  </a:cxn>
                  <a:cxn ang="0">
                    <a:pos x="connsiteX6112" y="connsiteY6112"/>
                  </a:cxn>
                  <a:cxn ang="0">
                    <a:pos x="connsiteX6113" y="connsiteY6113"/>
                  </a:cxn>
                  <a:cxn ang="0">
                    <a:pos x="connsiteX6114" y="connsiteY6114"/>
                  </a:cxn>
                  <a:cxn ang="0">
                    <a:pos x="connsiteX6115" y="connsiteY6115"/>
                  </a:cxn>
                  <a:cxn ang="0">
                    <a:pos x="connsiteX6116" y="connsiteY6116"/>
                  </a:cxn>
                  <a:cxn ang="0">
                    <a:pos x="connsiteX6117" y="connsiteY6117"/>
                  </a:cxn>
                  <a:cxn ang="0">
                    <a:pos x="connsiteX6118" y="connsiteY6118"/>
                  </a:cxn>
                  <a:cxn ang="0">
                    <a:pos x="connsiteX6119" y="connsiteY6119"/>
                  </a:cxn>
                  <a:cxn ang="0">
                    <a:pos x="connsiteX6120" y="connsiteY6120"/>
                  </a:cxn>
                  <a:cxn ang="0">
                    <a:pos x="connsiteX6121" y="connsiteY6121"/>
                  </a:cxn>
                  <a:cxn ang="0">
                    <a:pos x="connsiteX6122" y="connsiteY6122"/>
                  </a:cxn>
                  <a:cxn ang="0">
                    <a:pos x="connsiteX6123" y="connsiteY6123"/>
                  </a:cxn>
                  <a:cxn ang="0">
                    <a:pos x="connsiteX6124" y="connsiteY6124"/>
                  </a:cxn>
                  <a:cxn ang="0">
                    <a:pos x="connsiteX6125" y="connsiteY6125"/>
                  </a:cxn>
                  <a:cxn ang="0">
                    <a:pos x="connsiteX6126" y="connsiteY6126"/>
                  </a:cxn>
                  <a:cxn ang="0">
                    <a:pos x="connsiteX6127" y="connsiteY6127"/>
                  </a:cxn>
                  <a:cxn ang="0">
                    <a:pos x="connsiteX6128" y="connsiteY6128"/>
                  </a:cxn>
                  <a:cxn ang="0">
                    <a:pos x="connsiteX6129" y="connsiteY6129"/>
                  </a:cxn>
                  <a:cxn ang="0">
                    <a:pos x="connsiteX6130" y="connsiteY6130"/>
                  </a:cxn>
                  <a:cxn ang="0">
                    <a:pos x="connsiteX6131" y="connsiteY6131"/>
                  </a:cxn>
                  <a:cxn ang="0">
                    <a:pos x="connsiteX6132" y="connsiteY6132"/>
                  </a:cxn>
                  <a:cxn ang="0">
                    <a:pos x="connsiteX6133" y="connsiteY6133"/>
                  </a:cxn>
                  <a:cxn ang="0">
                    <a:pos x="connsiteX6134" y="connsiteY6134"/>
                  </a:cxn>
                  <a:cxn ang="0">
                    <a:pos x="connsiteX6135" y="connsiteY6135"/>
                  </a:cxn>
                  <a:cxn ang="0">
                    <a:pos x="connsiteX6136" y="connsiteY6136"/>
                  </a:cxn>
                  <a:cxn ang="0">
                    <a:pos x="connsiteX6137" y="connsiteY6137"/>
                  </a:cxn>
                  <a:cxn ang="0">
                    <a:pos x="connsiteX6138" y="connsiteY6138"/>
                  </a:cxn>
                  <a:cxn ang="0">
                    <a:pos x="connsiteX6139" y="connsiteY6139"/>
                  </a:cxn>
                  <a:cxn ang="0">
                    <a:pos x="connsiteX6140" y="connsiteY6140"/>
                  </a:cxn>
                  <a:cxn ang="0">
                    <a:pos x="connsiteX6141" y="connsiteY6141"/>
                  </a:cxn>
                  <a:cxn ang="0">
                    <a:pos x="connsiteX6142" y="connsiteY6142"/>
                  </a:cxn>
                  <a:cxn ang="0">
                    <a:pos x="connsiteX6143" y="connsiteY6143"/>
                  </a:cxn>
                  <a:cxn ang="0">
                    <a:pos x="connsiteX6144" y="connsiteY6144"/>
                  </a:cxn>
                  <a:cxn ang="0">
                    <a:pos x="connsiteX6145" y="connsiteY6145"/>
                  </a:cxn>
                  <a:cxn ang="0">
                    <a:pos x="connsiteX6146" y="connsiteY6146"/>
                  </a:cxn>
                  <a:cxn ang="0">
                    <a:pos x="connsiteX6147" y="connsiteY6147"/>
                  </a:cxn>
                  <a:cxn ang="0">
                    <a:pos x="connsiteX6148" y="connsiteY6148"/>
                  </a:cxn>
                  <a:cxn ang="0">
                    <a:pos x="connsiteX6149" y="connsiteY6149"/>
                  </a:cxn>
                  <a:cxn ang="0">
                    <a:pos x="connsiteX6150" y="connsiteY6150"/>
                  </a:cxn>
                  <a:cxn ang="0">
                    <a:pos x="connsiteX6151" y="connsiteY6151"/>
                  </a:cxn>
                  <a:cxn ang="0">
                    <a:pos x="connsiteX6152" y="connsiteY6152"/>
                  </a:cxn>
                  <a:cxn ang="0">
                    <a:pos x="connsiteX6153" y="connsiteY6153"/>
                  </a:cxn>
                  <a:cxn ang="0">
                    <a:pos x="connsiteX6154" y="connsiteY6154"/>
                  </a:cxn>
                  <a:cxn ang="0">
                    <a:pos x="connsiteX6155" y="connsiteY6155"/>
                  </a:cxn>
                  <a:cxn ang="0">
                    <a:pos x="connsiteX6156" y="connsiteY6156"/>
                  </a:cxn>
                  <a:cxn ang="0">
                    <a:pos x="connsiteX6157" y="connsiteY6157"/>
                  </a:cxn>
                  <a:cxn ang="0">
                    <a:pos x="connsiteX6158" y="connsiteY6158"/>
                  </a:cxn>
                  <a:cxn ang="0">
                    <a:pos x="connsiteX6159" y="connsiteY6159"/>
                  </a:cxn>
                  <a:cxn ang="0">
                    <a:pos x="connsiteX6160" y="connsiteY6160"/>
                  </a:cxn>
                  <a:cxn ang="0">
                    <a:pos x="connsiteX6161" y="connsiteY6161"/>
                  </a:cxn>
                  <a:cxn ang="0">
                    <a:pos x="connsiteX6162" y="connsiteY6162"/>
                  </a:cxn>
                  <a:cxn ang="0">
                    <a:pos x="connsiteX6163" y="connsiteY6163"/>
                  </a:cxn>
                  <a:cxn ang="0">
                    <a:pos x="connsiteX6164" y="connsiteY6164"/>
                  </a:cxn>
                  <a:cxn ang="0">
                    <a:pos x="connsiteX6165" y="connsiteY6165"/>
                  </a:cxn>
                  <a:cxn ang="0">
                    <a:pos x="connsiteX6166" y="connsiteY6166"/>
                  </a:cxn>
                  <a:cxn ang="0">
                    <a:pos x="connsiteX6167" y="connsiteY6167"/>
                  </a:cxn>
                  <a:cxn ang="0">
                    <a:pos x="connsiteX6168" y="connsiteY6168"/>
                  </a:cxn>
                  <a:cxn ang="0">
                    <a:pos x="connsiteX6169" y="connsiteY6169"/>
                  </a:cxn>
                  <a:cxn ang="0">
                    <a:pos x="connsiteX6170" y="connsiteY6170"/>
                  </a:cxn>
                  <a:cxn ang="0">
                    <a:pos x="connsiteX6171" y="connsiteY6171"/>
                  </a:cxn>
                  <a:cxn ang="0">
                    <a:pos x="connsiteX6172" y="connsiteY6172"/>
                  </a:cxn>
                  <a:cxn ang="0">
                    <a:pos x="connsiteX6173" y="connsiteY6173"/>
                  </a:cxn>
                  <a:cxn ang="0">
                    <a:pos x="connsiteX6174" y="connsiteY6174"/>
                  </a:cxn>
                  <a:cxn ang="0">
                    <a:pos x="connsiteX6175" y="connsiteY6175"/>
                  </a:cxn>
                  <a:cxn ang="0">
                    <a:pos x="connsiteX6176" y="connsiteY6176"/>
                  </a:cxn>
                  <a:cxn ang="0">
                    <a:pos x="connsiteX6177" y="connsiteY6177"/>
                  </a:cxn>
                  <a:cxn ang="0">
                    <a:pos x="connsiteX6178" y="connsiteY6178"/>
                  </a:cxn>
                  <a:cxn ang="0">
                    <a:pos x="connsiteX6179" y="connsiteY6179"/>
                  </a:cxn>
                  <a:cxn ang="0">
                    <a:pos x="connsiteX6180" y="connsiteY6180"/>
                  </a:cxn>
                  <a:cxn ang="0">
                    <a:pos x="connsiteX6181" y="connsiteY6181"/>
                  </a:cxn>
                  <a:cxn ang="0">
                    <a:pos x="connsiteX6182" y="connsiteY6182"/>
                  </a:cxn>
                  <a:cxn ang="0">
                    <a:pos x="connsiteX6183" y="connsiteY6183"/>
                  </a:cxn>
                  <a:cxn ang="0">
                    <a:pos x="connsiteX6184" y="connsiteY6184"/>
                  </a:cxn>
                  <a:cxn ang="0">
                    <a:pos x="connsiteX6185" y="connsiteY6185"/>
                  </a:cxn>
                  <a:cxn ang="0">
                    <a:pos x="connsiteX6186" y="connsiteY6186"/>
                  </a:cxn>
                  <a:cxn ang="0">
                    <a:pos x="connsiteX6187" y="connsiteY6187"/>
                  </a:cxn>
                  <a:cxn ang="0">
                    <a:pos x="connsiteX6188" y="connsiteY6188"/>
                  </a:cxn>
                  <a:cxn ang="0">
                    <a:pos x="connsiteX6189" y="connsiteY6189"/>
                  </a:cxn>
                  <a:cxn ang="0">
                    <a:pos x="connsiteX6190" y="connsiteY6190"/>
                  </a:cxn>
                  <a:cxn ang="0">
                    <a:pos x="connsiteX6191" y="connsiteY6191"/>
                  </a:cxn>
                  <a:cxn ang="0">
                    <a:pos x="connsiteX6192" y="connsiteY6192"/>
                  </a:cxn>
                  <a:cxn ang="0">
                    <a:pos x="connsiteX6193" y="connsiteY6193"/>
                  </a:cxn>
                  <a:cxn ang="0">
                    <a:pos x="connsiteX6194" y="connsiteY6194"/>
                  </a:cxn>
                  <a:cxn ang="0">
                    <a:pos x="connsiteX6195" y="connsiteY6195"/>
                  </a:cxn>
                  <a:cxn ang="0">
                    <a:pos x="connsiteX6196" y="connsiteY6196"/>
                  </a:cxn>
                  <a:cxn ang="0">
                    <a:pos x="connsiteX6197" y="connsiteY6197"/>
                  </a:cxn>
                  <a:cxn ang="0">
                    <a:pos x="connsiteX6198" y="connsiteY6198"/>
                  </a:cxn>
                  <a:cxn ang="0">
                    <a:pos x="connsiteX6199" y="connsiteY6199"/>
                  </a:cxn>
                  <a:cxn ang="0">
                    <a:pos x="connsiteX6200" y="connsiteY6200"/>
                  </a:cxn>
                  <a:cxn ang="0">
                    <a:pos x="connsiteX6201" y="connsiteY6201"/>
                  </a:cxn>
                  <a:cxn ang="0">
                    <a:pos x="connsiteX6202" y="connsiteY6202"/>
                  </a:cxn>
                  <a:cxn ang="0">
                    <a:pos x="connsiteX6203" y="connsiteY6203"/>
                  </a:cxn>
                  <a:cxn ang="0">
                    <a:pos x="connsiteX6204" y="connsiteY6204"/>
                  </a:cxn>
                  <a:cxn ang="0">
                    <a:pos x="connsiteX6205" y="connsiteY6205"/>
                  </a:cxn>
                  <a:cxn ang="0">
                    <a:pos x="connsiteX6206" y="connsiteY6206"/>
                  </a:cxn>
                  <a:cxn ang="0">
                    <a:pos x="connsiteX6207" y="connsiteY6207"/>
                  </a:cxn>
                  <a:cxn ang="0">
                    <a:pos x="connsiteX6208" y="connsiteY6208"/>
                  </a:cxn>
                  <a:cxn ang="0">
                    <a:pos x="connsiteX6209" y="connsiteY6209"/>
                  </a:cxn>
                  <a:cxn ang="0">
                    <a:pos x="connsiteX6210" y="connsiteY6210"/>
                  </a:cxn>
                  <a:cxn ang="0">
                    <a:pos x="connsiteX6211" y="connsiteY6211"/>
                  </a:cxn>
                  <a:cxn ang="0">
                    <a:pos x="connsiteX6212" y="connsiteY6212"/>
                  </a:cxn>
                  <a:cxn ang="0">
                    <a:pos x="connsiteX6213" y="connsiteY6213"/>
                  </a:cxn>
                  <a:cxn ang="0">
                    <a:pos x="connsiteX6214" y="connsiteY6214"/>
                  </a:cxn>
                  <a:cxn ang="0">
                    <a:pos x="connsiteX6215" y="connsiteY6215"/>
                  </a:cxn>
                  <a:cxn ang="0">
                    <a:pos x="connsiteX6216" y="connsiteY6216"/>
                  </a:cxn>
                  <a:cxn ang="0">
                    <a:pos x="connsiteX6217" y="connsiteY6217"/>
                  </a:cxn>
                  <a:cxn ang="0">
                    <a:pos x="connsiteX6218" y="connsiteY6218"/>
                  </a:cxn>
                  <a:cxn ang="0">
                    <a:pos x="connsiteX6219" y="connsiteY6219"/>
                  </a:cxn>
                  <a:cxn ang="0">
                    <a:pos x="connsiteX6220" y="connsiteY6220"/>
                  </a:cxn>
                  <a:cxn ang="0">
                    <a:pos x="connsiteX6221" y="connsiteY6221"/>
                  </a:cxn>
                  <a:cxn ang="0">
                    <a:pos x="connsiteX6222" y="connsiteY6222"/>
                  </a:cxn>
                  <a:cxn ang="0">
                    <a:pos x="connsiteX6223" y="connsiteY6223"/>
                  </a:cxn>
                  <a:cxn ang="0">
                    <a:pos x="connsiteX6224" y="connsiteY6224"/>
                  </a:cxn>
                  <a:cxn ang="0">
                    <a:pos x="connsiteX6225" y="connsiteY6225"/>
                  </a:cxn>
                  <a:cxn ang="0">
                    <a:pos x="connsiteX6226" y="connsiteY6226"/>
                  </a:cxn>
                  <a:cxn ang="0">
                    <a:pos x="connsiteX6227" y="connsiteY6227"/>
                  </a:cxn>
                  <a:cxn ang="0">
                    <a:pos x="connsiteX6228" y="connsiteY6228"/>
                  </a:cxn>
                  <a:cxn ang="0">
                    <a:pos x="connsiteX6229" y="connsiteY6229"/>
                  </a:cxn>
                  <a:cxn ang="0">
                    <a:pos x="connsiteX6230" y="connsiteY6230"/>
                  </a:cxn>
                  <a:cxn ang="0">
                    <a:pos x="connsiteX6231" y="connsiteY6231"/>
                  </a:cxn>
                  <a:cxn ang="0">
                    <a:pos x="connsiteX6232" y="connsiteY6232"/>
                  </a:cxn>
                  <a:cxn ang="0">
                    <a:pos x="connsiteX6233" y="connsiteY6233"/>
                  </a:cxn>
                  <a:cxn ang="0">
                    <a:pos x="connsiteX6234" y="connsiteY6234"/>
                  </a:cxn>
                  <a:cxn ang="0">
                    <a:pos x="connsiteX6235" y="connsiteY6235"/>
                  </a:cxn>
                  <a:cxn ang="0">
                    <a:pos x="connsiteX6236" y="connsiteY6236"/>
                  </a:cxn>
                  <a:cxn ang="0">
                    <a:pos x="connsiteX6237" y="connsiteY6237"/>
                  </a:cxn>
                  <a:cxn ang="0">
                    <a:pos x="connsiteX6238" y="connsiteY6238"/>
                  </a:cxn>
                  <a:cxn ang="0">
                    <a:pos x="connsiteX6239" y="connsiteY6239"/>
                  </a:cxn>
                  <a:cxn ang="0">
                    <a:pos x="connsiteX6240" y="connsiteY6240"/>
                  </a:cxn>
                  <a:cxn ang="0">
                    <a:pos x="connsiteX6241" y="connsiteY6241"/>
                  </a:cxn>
                  <a:cxn ang="0">
                    <a:pos x="connsiteX6242" y="connsiteY6242"/>
                  </a:cxn>
                  <a:cxn ang="0">
                    <a:pos x="connsiteX6243" y="connsiteY6243"/>
                  </a:cxn>
                  <a:cxn ang="0">
                    <a:pos x="connsiteX6244" y="connsiteY6244"/>
                  </a:cxn>
                  <a:cxn ang="0">
                    <a:pos x="connsiteX6245" y="connsiteY6245"/>
                  </a:cxn>
                  <a:cxn ang="0">
                    <a:pos x="connsiteX6246" y="connsiteY6246"/>
                  </a:cxn>
                  <a:cxn ang="0">
                    <a:pos x="connsiteX6247" y="connsiteY6247"/>
                  </a:cxn>
                  <a:cxn ang="0">
                    <a:pos x="connsiteX6248" y="connsiteY6248"/>
                  </a:cxn>
                  <a:cxn ang="0">
                    <a:pos x="connsiteX6249" y="connsiteY6249"/>
                  </a:cxn>
                  <a:cxn ang="0">
                    <a:pos x="connsiteX6250" y="connsiteY6250"/>
                  </a:cxn>
                  <a:cxn ang="0">
                    <a:pos x="connsiteX6251" y="connsiteY6251"/>
                  </a:cxn>
                  <a:cxn ang="0">
                    <a:pos x="connsiteX6252" y="connsiteY6252"/>
                  </a:cxn>
                  <a:cxn ang="0">
                    <a:pos x="connsiteX6253" y="connsiteY6253"/>
                  </a:cxn>
                  <a:cxn ang="0">
                    <a:pos x="connsiteX6254" y="connsiteY6254"/>
                  </a:cxn>
                  <a:cxn ang="0">
                    <a:pos x="connsiteX6255" y="connsiteY6255"/>
                  </a:cxn>
                  <a:cxn ang="0">
                    <a:pos x="connsiteX6256" y="connsiteY6256"/>
                  </a:cxn>
                  <a:cxn ang="0">
                    <a:pos x="connsiteX6257" y="connsiteY6257"/>
                  </a:cxn>
                  <a:cxn ang="0">
                    <a:pos x="connsiteX6258" y="connsiteY6258"/>
                  </a:cxn>
                  <a:cxn ang="0">
                    <a:pos x="connsiteX6259" y="connsiteY6259"/>
                  </a:cxn>
                  <a:cxn ang="0">
                    <a:pos x="connsiteX6260" y="connsiteY6260"/>
                  </a:cxn>
                  <a:cxn ang="0">
                    <a:pos x="connsiteX6261" y="connsiteY6261"/>
                  </a:cxn>
                  <a:cxn ang="0">
                    <a:pos x="connsiteX6262" y="connsiteY6262"/>
                  </a:cxn>
                  <a:cxn ang="0">
                    <a:pos x="connsiteX6263" y="connsiteY6263"/>
                  </a:cxn>
                  <a:cxn ang="0">
                    <a:pos x="connsiteX6264" y="connsiteY6264"/>
                  </a:cxn>
                  <a:cxn ang="0">
                    <a:pos x="connsiteX6265" y="connsiteY6265"/>
                  </a:cxn>
                  <a:cxn ang="0">
                    <a:pos x="connsiteX6266" y="connsiteY6266"/>
                  </a:cxn>
                  <a:cxn ang="0">
                    <a:pos x="connsiteX6267" y="connsiteY6267"/>
                  </a:cxn>
                  <a:cxn ang="0">
                    <a:pos x="connsiteX6268" y="connsiteY6268"/>
                  </a:cxn>
                  <a:cxn ang="0">
                    <a:pos x="connsiteX6269" y="connsiteY6269"/>
                  </a:cxn>
                  <a:cxn ang="0">
                    <a:pos x="connsiteX6270" y="connsiteY6270"/>
                  </a:cxn>
                  <a:cxn ang="0">
                    <a:pos x="connsiteX6271" y="connsiteY6271"/>
                  </a:cxn>
                  <a:cxn ang="0">
                    <a:pos x="connsiteX6272" y="connsiteY6272"/>
                  </a:cxn>
                  <a:cxn ang="0">
                    <a:pos x="connsiteX6273" y="connsiteY6273"/>
                  </a:cxn>
                  <a:cxn ang="0">
                    <a:pos x="connsiteX6274" y="connsiteY6274"/>
                  </a:cxn>
                  <a:cxn ang="0">
                    <a:pos x="connsiteX6275" y="connsiteY6275"/>
                  </a:cxn>
                  <a:cxn ang="0">
                    <a:pos x="connsiteX6276" y="connsiteY6276"/>
                  </a:cxn>
                  <a:cxn ang="0">
                    <a:pos x="connsiteX6277" y="connsiteY6277"/>
                  </a:cxn>
                  <a:cxn ang="0">
                    <a:pos x="connsiteX6278" y="connsiteY6278"/>
                  </a:cxn>
                  <a:cxn ang="0">
                    <a:pos x="connsiteX6279" y="connsiteY6279"/>
                  </a:cxn>
                  <a:cxn ang="0">
                    <a:pos x="connsiteX6280" y="connsiteY6280"/>
                  </a:cxn>
                  <a:cxn ang="0">
                    <a:pos x="connsiteX6281" y="connsiteY6281"/>
                  </a:cxn>
                  <a:cxn ang="0">
                    <a:pos x="connsiteX6282" y="connsiteY6282"/>
                  </a:cxn>
                  <a:cxn ang="0">
                    <a:pos x="connsiteX6283" y="connsiteY6283"/>
                  </a:cxn>
                  <a:cxn ang="0">
                    <a:pos x="connsiteX6284" y="connsiteY6284"/>
                  </a:cxn>
                  <a:cxn ang="0">
                    <a:pos x="connsiteX6285" y="connsiteY6285"/>
                  </a:cxn>
                  <a:cxn ang="0">
                    <a:pos x="connsiteX6286" y="connsiteY6286"/>
                  </a:cxn>
                  <a:cxn ang="0">
                    <a:pos x="connsiteX6287" y="connsiteY6287"/>
                  </a:cxn>
                  <a:cxn ang="0">
                    <a:pos x="connsiteX6288" y="connsiteY6288"/>
                  </a:cxn>
                  <a:cxn ang="0">
                    <a:pos x="connsiteX6289" y="connsiteY6289"/>
                  </a:cxn>
                  <a:cxn ang="0">
                    <a:pos x="connsiteX6290" y="connsiteY6290"/>
                  </a:cxn>
                  <a:cxn ang="0">
                    <a:pos x="connsiteX6291" y="connsiteY6291"/>
                  </a:cxn>
                  <a:cxn ang="0">
                    <a:pos x="connsiteX6292" y="connsiteY6292"/>
                  </a:cxn>
                  <a:cxn ang="0">
                    <a:pos x="connsiteX6293" y="connsiteY6293"/>
                  </a:cxn>
                  <a:cxn ang="0">
                    <a:pos x="connsiteX6294" y="connsiteY6294"/>
                  </a:cxn>
                  <a:cxn ang="0">
                    <a:pos x="connsiteX6295" y="connsiteY6295"/>
                  </a:cxn>
                  <a:cxn ang="0">
                    <a:pos x="connsiteX6296" y="connsiteY6296"/>
                  </a:cxn>
                  <a:cxn ang="0">
                    <a:pos x="connsiteX6297" y="connsiteY6297"/>
                  </a:cxn>
                  <a:cxn ang="0">
                    <a:pos x="connsiteX6298" y="connsiteY6298"/>
                  </a:cxn>
                  <a:cxn ang="0">
                    <a:pos x="connsiteX6299" y="connsiteY6299"/>
                  </a:cxn>
                  <a:cxn ang="0">
                    <a:pos x="connsiteX6300" y="connsiteY6300"/>
                  </a:cxn>
                  <a:cxn ang="0">
                    <a:pos x="connsiteX6301" y="connsiteY6301"/>
                  </a:cxn>
                  <a:cxn ang="0">
                    <a:pos x="connsiteX6302" y="connsiteY6302"/>
                  </a:cxn>
                  <a:cxn ang="0">
                    <a:pos x="connsiteX6303" y="connsiteY6303"/>
                  </a:cxn>
                  <a:cxn ang="0">
                    <a:pos x="connsiteX6304" y="connsiteY6304"/>
                  </a:cxn>
                  <a:cxn ang="0">
                    <a:pos x="connsiteX6305" y="connsiteY6305"/>
                  </a:cxn>
                  <a:cxn ang="0">
                    <a:pos x="connsiteX6306" y="connsiteY6306"/>
                  </a:cxn>
                  <a:cxn ang="0">
                    <a:pos x="connsiteX6307" y="connsiteY6307"/>
                  </a:cxn>
                  <a:cxn ang="0">
                    <a:pos x="connsiteX6308" y="connsiteY6308"/>
                  </a:cxn>
                  <a:cxn ang="0">
                    <a:pos x="connsiteX6309" y="connsiteY6309"/>
                  </a:cxn>
                  <a:cxn ang="0">
                    <a:pos x="connsiteX6310" y="connsiteY6310"/>
                  </a:cxn>
                  <a:cxn ang="0">
                    <a:pos x="connsiteX6311" y="connsiteY6311"/>
                  </a:cxn>
                  <a:cxn ang="0">
                    <a:pos x="connsiteX6312" y="connsiteY6312"/>
                  </a:cxn>
                  <a:cxn ang="0">
                    <a:pos x="connsiteX6313" y="connsiteY6313"/>
                  </a:cxn>
                  <a:cxn ang="0">
                    <a:pos x="connsiteX6314" y="connsiteY6314"/>
                  </a:cxn>
                  <a:cxn ang="0">
                    <a:pos x="connsiteX6315" y="connsiteY6315"/>
                  </a:cxn>
                  <a:cxn ang="0">
                    <a:pos x="connsiteX6316" y="connsiteY6316"/>
                  </a:cxn>
                  <a:cxn ang="0">
                    <a:pos x="connsiteX6317" y="connsiteY6317"/>
                  </a:cxn>
                  <a:cxn ang="0">
                    <a:pos x="connsiteX6318" y="connsiteY6318"/>
                  </a:cxn>
                  <a:cxn ang="0">
                    <a:pos x="connsiteX6319" y="connsiteY6319"/>
                  </a:cxn>
                  <a:cxn ang="0">
                    <a:pos x="connsiteX6320" y="connsiteY6320"/>
                  </a:cxn>
                  <a:cxn ang="0">
                    <a:pos x="connsiteX6321" y="connsiteY6321"/>
                  </a:cxn>
                  <a:cxn ang="0">
                    <a:pos x="connsiteX6322" y="connsiteY6322"/>
                  </a:cxn>
                  <a:cxn ang="0">
                    <a:pos x="connsiteX6323" y="connsiteY6323"/>
                  </a:cxn>
                  <a:cxn ang="0">
                    <a:pos x="connsiteX6324" y="connsiteY6324"/>
                  </a:cxn>
                  <a:cxn ang="0">
                    <a:pos x="connsiteX6325" y="connsiteY6325"/>
                  </a:cxn>
                  <a:cxn ang="0">
                    <a:pos x="connsiteX6326" y="connsiteY6326"/>
                  </a:cxn>
                  <a:cxn ang="0">
                    <a:pos x="connsiteX6327" y="connsiteY6327"/>
                  </a:cxn>
                  <a:cxn ang="0">
                    <a:pos x="connsiteX6328" y="connsiteY6328"/>
                  </a:cxn>
                  <a:cxn ang="0">
                    <a:pos x="connsiteX6329" y="connsiteY6329"/>
                  </a:cxn>
                  <a:cxn ang="0">
                    <a:pos x="connsiteX6330" y="connsiteY6330"/>
                  </a:cxn>
                  <a:cxn ang="0">
                    <a:pos x="connsiteX6331" y="connsiteY6331"/>
                  </a:cxn>
                  <a:cxn ang="0">
                    <a:pos x="connsiteX6332" y="connsiteY6332"/>
                  </a:cxn>
                  <a:cxn ang="0">
                    <a:pos x="connsiteX6333" y="connsiteY6333"/>
                  </a:cxn>
                  <a:cxn ang="0">
                    <a:pos x="connsiteX6334" y="connsiteY6334"/>
                  </a:cxn>
                  <a:cxn ang="0">
                    <a:pos x="connsiteX6335" y="connsiteY6335"/>
                  </a:cxn>
                  <a:cxn ang="0">
                    <a:pos x="connsiteX6336" y="connsiteY6336"/>
                  </a:cxn>
                  <a:cxn ang="0">
                    <a:pos x="connsiteX6337" y="connsiteY6337"/>
                  </a:cxn>
                  <a:cxn ang="0">
                    <a:pos x="connsiteX6338" y="connsiteY6338"/>
                  </a:cxn>
                  <a:cxn ang="0">
                    <a:pos x="connsiteX6339" y="connsiteY6339"/>
                  </a:cxn>
                  <a:cxn ang="0">
                    <a:pos x="connsiteX6340" y="connsiteY6340"/>
                  </a:cxn>
                  <a:cxn ang="0">
                    <a:pos x="connsiteX6341" y="connsiteY6341"/>
                  </a:cxn>
                  <a:cxn ang="0">
                    <a:pos x="connsiteX6342" y="connsiteY6342"/>
                  </a:cxn>
                  <a:cxn ang="0">
                    <a:pos x="connsiteX6343" y="connsiteY6343"/>
                  </a:cxn>
                  <a:cxn ang="0">
                    <a:pos x="connsiteX6344" y="connsiteY6344"/>
                  </a:cxn>
                  <a:cxn ang="0">
                    <a:pos x="connsiteX6345" y="connsiteY6345"/>
                  </a:cxn>
                  <a:cxn ang="0">
                    <a:pos x="connsiteX6346" y="connsiteY6346"/>
                  </a:cxn>
                  <a:cxn ang="0">
                    <a:pos x="connsiteX6347" y="connsiteY6347"/>
                  </a:cxn>
                  <a:cxn ang="0">
                    <a:pos x="connsiteX6348" y="connsiteY6348"/>
                  </a:cxn>
                  <a:cxn ang="0">
                    <a:pos x="connsiteX6349" y="connsiteY6349"/>
                  </a:cxn>
                  <a:cxn ang="0">
                    <a:pos x="connsiteX6350" y="connsiteY6350"/>
                  </a:cxn>
                  <a:cxn ang="0">
                    <a:pos x="connsiteX6351" y="connsiteY6351"/>
                  </a:cxn>
                  <a:cxn ang="0">
                    <a:pos x="connsiteX6352" y="connsiteY6352"/>
                  </a:cxn>
                  <a:cxn ang="0">
                    <a:pos x="connsiteX6353" y="connsiteY6353"/>
                  </a:cxn>
                  <a:cxn ang="0">
                    <a:pos x="connsiteX6354" y="connsiteY6354"/>
                  </a:cxn>
                  <a:cxn ang="0">
                    <a:pos x="connsiteX6355" y="connsiteY6355"/>
                  </a:cxn>
                  <a:cxn ang="0">
                    <a:pos x="connsiteX6356" y="connsiteY6356"/>
                  </a:cxn>
                  <a:cxn ang="0">
                    <a:pos x="connsiteX6357" y="connsiteY6357"/>
                  </a:cxn>
                  <a:cxn ang="0">
                    <a:pos x="connsiteX6358" y="connsiteY6358"/>
                  </a:cxn>
                  <a:cxn ang="0">
                    <a:pos x="connsiteX6359" y="connsiteY6359"/>
                  </a:cxn>
                  <a:cxn ang="0">
                    <a:pos x="connsiteX6360" y="connsiteY6360"/>
                  </a:cxn>
                  <a:cxn ang="0">
                    <a:pos x="connsiteX6361" y="connsiteY6361"/>
                  </a:cxn>
                  <a:cxn ang="0">
                    <a:pos x="connsiteX6362" y="connsiteY6362"/>
                  </a:cxn>
                  <a:cxn ang="0">
                    <a:pos x="connsiteX6363" y="connsiteY6363"/>
                  </a:cxn>
                  <a:cxn ang="0">
                    <a:pos x="connsiteX6364" y="connsiteY6364"/>
                  </a:cxn>
                  <a:cxn ang="0">
                    <a:pos x="connsiteX6365" y="connsiteY6365"/>
                  </a:cxn>
                  <a:cxn ang="0">
                    <a:pos x="connsiteX6366" y="connsiteY6366"/>
                  </a:cxn>
                  <a:cxn ang="0">
                    <a:pos x="connsiteX6367" y="connsiteY6367"/>
                  </a:cxn>
                  <a:cxn ang="0">
                    <a:pos x="connsiteX6368" y="connsiteY6368"/>
                  </a:cxn>
                  <a:cxn ang="0">
                    <a:pos x="connsiteX6369" y="connsiteY6369"/>
                  </a:cxn>
                  <a:cxn ang="0">
                    <a:pos x="connsiteX6370" y="connsiteY6370"/>
                  </a:cxn>
                  <a:cxn ang="0">
                    <a:pos x="connsiteX6371" y="connsiteY6371"/>
                  </a:cxn>
                  <a:cxn ang="0">
                    <a:pos x="connsiteX6372" y="connsiteY6372"/>
                  </a:cxn>
                  <a:cxn ang="0">
                    <a:pos x="connsiteX6373" y="connsiteY6373"/>
                  </a:cxn>
                  <a:cxn ang="0">
                    <a:pos x="connsiteX6374" y="connsiteY6374"/>
                  </a:cxn>
                  <a:cxn ang="0">
                    <a:pos x="connsiteX6375" y="connsiteY6375"/>
                  </a:cxn>
                  <a:cxn ang="0">
                    <a:pos x="connsiteX6376" y="connsiteY6376"/>
                  </a:cxn>
                  <a:cxn ang="0">
                    <a:pos x="connsiteX6377" y="connsiteY6377"/>
                  </a:cxn>
                  <a:cxn ang="0">
                    <a:pos x="connsiteX6378" y="connsiteY6378"/>
                  </a:cxn>
                  <a:cxn ang="0">
                    <a:pos x="connsiteX6379" y="connsiteY6379"/>
                  </a:cxn>
                  <a:cxn ang="0">
                    <a:pos x="connsiteX6380" y="connsiteY6380"/>
                  </a:cxn>
                  <a:cxn ang="0">
                    <a:pos x="connsiteX6381" y="connsiteY6381"/>
                  </a:cxn>
                  <a:cxn ang="0">
                    <a:pos x="connsiteX6382" y="connsiteY6382"/>
                  </a:cxn>
                  <a:cxn ang="0">
                    <a:pos x="connsiteX6383" y="connsiteY6383"/>
                  </a:cxn>
                  <a:cxn ang="0">
                    <a:pos x="connsiteX6384" y="connsiteY6384"/>
                  </a:cxn>
                  <a:cxn ang="0">
                    <a:pos x="connsiteX6385" y="connsiteY6385"/>
                  </a:cxn>
                  <a:cxn ang="0">
                    <a:pos x="connsiteX6386" y="connsiteY6386"/>
                  </a:cxn>
                  <a:cxn ang="0">
                    <a:pos x="connsiteX6387" y="connsiteY6387"/>
                  </a:cxn>
                  <a:cxn ang="0">
                    <a:pos x="connsiteX6388" y="connsiteY6388"/>
                  </a:cxn>
                  <a:cxn ang="0">
                    <a:pos x="connsiteX6389" y="connsiteY6389"/>
                  </a:cxn>
                  <a:cxn ang="0">
                    <a:pos x="connsiteX6390" y="connsiteY6390"/>
                  </a:cxn>
                  <a:cxn ang="0">
                    <a:pos x="connsiteX6391" y="connsiteY6391"/>
                  </a:cxn>
                  <a:cxn ang="0">
                    <a:pos x="connsiteX6392" y="connsiteY6392"/>
                  </a:cxn>
                  <a:cxn ang="0">
                    <a:pos x="connsiteX6393" y="connsiteY6393"/>
                  </a:cxn>
                  <a:cxn ang="0">
                    <a:pos x="connsiteX6394" y="connsiteY6394"/>
                  </a:cxn>
                  <a:cxn ang="0">
                    <a:pos x="connsiteX6395" y="connsiteY6395"/>
                  </a:cxn>
                  <a:cxn ang="0">
                    <a:pos x="connsiteX6396" y="connsiteY6396"/>
                  </a:cxn>
                  <a:cxn ang="0">
                    <a:pos x="connsiteX6397" y="connsiteY6397"/>
                  </a:cxn>
                  <a:cxn ang="0">
                    <a:pos x="connsiteX6398" y="connsiteY6398"/>
                  </a:cxn>
                  <a:cxn ang="0">
                    <a:pos x="connsiteX6399" y="connsiteY6399"/>
                  </a:cxn>
                  <a:cxn ang="0">
                    <a:pos x="connsiteX6400" y="connsiteY6400"/>
                  </a:cxn>
                  <a:cxn ang="0">
                    <a:pos x="connsiteX6401" y="connsiteY6401"/>
                  </a:cxn>
                  <a:cxn ang="0">
                    <a:pos x="connsiteX6402" y="connsiteY6402"/>
                  </a:cxn>
                  <a:cxn ang="0">
                    <a:pos x="connsiteX6403" y="connsiteY6403"/>
                  </a:cxn>
                  <a:cxn ang="0">
                    <a:pos x="connsiteX6404" y="connsiteY6404"/>
                  </a:cxn>
                  <a:cxn ang="0">
                    <a:pos x="connsiteX6405" y="connsiteY6405"/>
                  </a:cxn>
                  <a:cxn ang="0">
                    <a:pos x="connsiteX6406" y="connsiteY6406"/>
                  </a:cxn>
                  <a:cxn ang="0">
                    <a:pos x="connsiteX6407" y="connsiteY6407"/>
                  </a:cxn>
                  <a:cxn ang="0">
                    <a:pos x="connsiteX6408" y="connsiteY6408"/>
                  </a:cxn>
                  <a:cxn ang="0">
                    <a:pos x="connsiteX6409" y="connsiteY6409"/>
                  </a:cxn>
                  <a:cxn ang="0">
                    <a:pos x="connsiteX6410" y="connsiteY6410"/>
                  </a:cxn>
                  <a:cxn ang="0">
                    <a:pos x="connsiteX6411" y="connsiteY6411"/>
                  </a:cxn>
                  <a:cxn ang="0">
                    <a:pos x="connsiteX6412" y="connsiteY6412"/>
                  </a:cxn>
                  <a:cxn ang="0">
                    <a:pos x="connsiteX6413" y="connsiteY6413"/>
                  </a:cxn>
                  <a:cxn ang="0">
                    <a:pos x="connsiteX6414" y="connsiteY6414"/>
                  </a:cxn>
                  <a:cxn ang="0">
                    <a:pos x="connsiteX6415" y="connsiteY6415"/>
                  </a:cxn>
                  <a:cxn ang="0">
                    <a:pos x="connsiteX6416" y="connsiteY6416"/>
                  </a:cxn>
                  <a:cxn ang="0">
                    <a:pos x="connsiteX6417" y="connsiteY6417"/>
                  </a:cxn>
                  <a:cxn ang="0">
                    <a:pos x="connsiteX6418" y="connsiteY6418"/>
                  </a:cxn>
                  <a:cxn ang="0">
                    <a:pos x="connsiteX6419" y="connsiteY6419"/>
                  </a:cxn>
                  <a:cxn ang="0">
                    <a:pos x="connsiteX6420" y="connsiteY6420"/>
                  </a:cxn>
                  <a:cxn ang="0">
                    <a:pos x="connsiteX6421" y="connsiteY6421"/>
                  </a:cxn>
                  <a:cxn ang="0">
                    <a:pos x="connsiteX6422" y="connsiteY6422"/>
                  </a:cxn>
                  <a:cxn ang="0">
                    <a:pos x="connsiteX6423" y="connsiteY6423"/>
                  </a:cxn>
                  <a:cxn ang="0">
                    <a:pos x="connsiteX6424" y="connsiteY6424"/>
                  </a:cxn>
                  <a:cxn ang="0">
                    <a:pos x="connsiteX6425" y="connsiteY6425"/>
                  </a:cxn>
                  <a:cxn ang="0">
                    <a:pos x="connsiteX6426" y="connsiteY6426"/>
                  </a:cxn>
                  <a:cxn ang="0">
                    <a:pos x="connsiteX6427" y="connsiteY6427"/>
                  </a:cxn>
                  <a:cxn ang="0">
                    <a:pos x="connsiteX6428" y="connsiteY6428"/>
                  </a:cxn>
                  <a:cxn ang="0">
                    <a:pos x="connsiteX6429" y="connsiteY6429"/>
                  </a:cxn>
                  <a:cxn ang="0">
                    <a:pos x="connsiteX6430" y="connsiteY6430"/>
                  </a:cxn>
                  <a:cxn ang="0">
                    <a:pos x="connsiteX6431" y="connsiteY6431"/>
                  </a:cxn>
                  <a:cxn ang="0">
                    <a:pos x="connsiteX6432" y="connsiteY6432"/>
                  </a:cxn>
                  <a:cxn ang="0">
                    <a:pos x="connsiteX6433" y="connsiteY6433"/>
                  </a:cxn>
                  <a:cxn ang="0">
                    <a:pos x="connsiteX6434" y="connsiteY6434"/>
                  </a:cxn>
                  <a:cxn ang="0">
                    <a:pos x="connsiteX6435" y="connsiteY6435"/>
                  </a:cxn>
                  <a:cxn ang="0">
                    <a:pos x="connsiteX6436" y="connsiteY6436"/>
                  </a:cxn>
                  <a:cxn ang="0">
                    <a:pos x="connsiteX6437" y="connsiteY6437"/>
                  </a:cxn>
                  <a:cxn ang="0">
                    <a:pos x="connsiteX6438" y="connsiteY6438"/>
                  </a:cxn>
                  <a:cxn ang="0">
                    <a:pos x="connsiteX6439" y="connsiteY6439"/>
                  </a:cxn>
                  <a:cxn ang="0">
                    <a:pos x="connsiteX6440" y="connsiteY6440"/>
                  </a:cxn>
                  <a:cxn ang="0">
                    <a:pos x="connsiteX6441" y="connsiteY6441"/>
                  </a:cxn>
                  <a:cxn ang="0">
                    <a:pos x="connsiteX6442" y="connsiteY6442"/>
                  </a:cxn>
                  <a:cxn ang="0">
                    <a:pos x="connsiteX6443" y="connsiteY6443"/>
                  </a:cxn>
                  <a:cxn ang="0">
                    <a:pos x="connsiteX6444" y="connsiteY6444"/>
                  </a:cxn>
                  <a:cxn ang="0">
                    <a:pos x="connsiteX6445" y="connsiteY6445"/>
                  </a:cxn>
                  <a:cxn ang="0">
                    <a:pos x="connsiteX6446" y="connsiteY6446"/>
                  </a:cxn>
                  <a:cxn ang="0">
                    <a:pos x="connsiteX6447" y="connsiteY6447"/>
                  </a:cxn>
                  <a:cxn ang="0">
                    <a:pos x="connsiteX6448" y="connsiteY6448"/>
                  </a:cxn>
                  <a:cxn ang="0">
                    <a:pos x="connsiteX6449" y="connsiteY6449"/>
                  </a:cxn>
                  <a:cxn ang="0">
                    <a:pos x="connsiteX6450" y="connsiteY6450"/>
                  </a:cxn>
                  <a:cxn ang="0">
                    <a:pos x="connsiteX6451" y="connsiteY6451"/>
                  </a:cxn>
                  <a:cxn ang="0">
                    <a:pos x="connsiteX6452" y="connsiteY6452"/>
                  </a:cxn>
                  <a:cxn ang="0">
                    <a:pos x="connsiteX6453" y="connsiteY6453"/>
                  </a:cxn>
                  <a:cxn ang="0">
                    <a:pos x="connsiteX6454" y="connsiteY6454"/>
                  </a:cxn>
                  <a:cxn ang="0">
                    <a:pos x="connsiteX6455" y="connsiteY6455"/>
                  </a:cxn>
                  <a:cxn ang="0">
                    <a:pos x="connsiteX6456" y="connsiteY6456"/>
                  </a:cxn>
                  <a:cxn ang="0">
                    <a:pos x="connsiteX6457" y="connsiteY6457"/>
                  </a:cxn>
                  <a:cxn ang="0">
                    <a:pos x="connsiteX6458" y="connsiteY6458"/>
                  </a:cxn>
                  <a:cxn ang="0">
                    <a:pos x="connsiteX6459" y="connsiteY6459"/>
                  </a:cxn>
                  <a:cxn ang="0">
                    <a:pos x="connsiteX6460" y="connsiteY6460"/>
                  </a:cxn>
                  <a:cxn ang="0">
                    <a:pos x="connsiteX6461" y="connsiteY6461"/>
                  </a:cxn>
                  <a:cxn ang="0">
                    <a:pos x="connsiteX6462" y="connsiteY6462"/>
                  </a:cxn>
                  <a:cxn ang="0">
                    <a:pos x="connsiteX6463" y="connsiteY6463"/>
                  </a:cxn>
                  <a:cxn ang="0">
                    <a:pos x="connsiteX6464" y="connsiteY6464"/>
                  </a:cxn>
                  <a:cxn ang="0">
                    <a:pos x="connsiteX6465" y="connsiteY6465"/>
                  </a:cxn>
                  <a:cxn ang="0">
                    <a:pos x="connsiteX6466" y="connsiteY6466"/>
                  </a:cxn>
                  <a:cxn ang="0">
                    <a:pos x="connsiteX6467" y="connsiteY6467"/>
                  </a:cxn>
                  <a:cxn ang="0">
                    <a:pos x="connsiteX6468" y="connsiteY6468"/>
                  </a:cxn>
                  <a:cxn ang="0">
                    <a:pos x="connsiteX6469" y="connsiteY6469"/>
                  </a:cxn>
                  <a:cxn ang="0">
                    <a:pos x="connsiteX6470" y="connsiteY6470"/>
                  </a:cxn>
                  <a:cxn ang="0">
                    <a:pos x="connsiteX6471" y="connsiteY6471"/>
                  </a:cxn>
                  <a:cxn ang="0">
                    <a:pos x="connsiteX6472" y="connsiteY6472"/>
                  </a:cxn>
                  <a:cxn ang="0">
                    <a:pos x="connsiteX6473" y="connsiteY6473"/>
                  </a:cxn>
                  <a:cxn ang="0">
                    <a:pos x="connsiteX6474" y="connsiteY6474"/>
                  </a:cxn>
                  <a:cxn ang="0">
                    <a:pos x="connsiteX6475" y="connsiteY6475"/>
                  </a:cxn>
                  <a:cxn ang="0">
                    <a:pos x="connsiteX6476" y="connsiteY6476"/>
                  </a:cxn>
                  <a:cxn ang="0">
                    <a:pos x="connsiteX6477" y="connsiteY6477"/>
                  </a:cxn>
                  <a:cxn ang="0">
                    <a:pos x="connsiteX6478" y="connsiteY6478"/>
                  </a:cxn>
                  <a:cxn ang="0">
                    <a:pos x="connsiteX6479" y="connsiteY6479"/>
                  </a:cxn>
                  <a:cxn ang="0">
                    <a:pos x="connsiteX6480" y="connsiteY6480"/>
                  </a:cxn>
                  <a:cxn ang="0">
                    <a:pos x="connsiteX6481" y="connsiteY6481"/>
                  </a:cxn>
                  <a:cxn ang="0">
                    <a:pos x="connsiteX6482" y="connsiteY6482"/>
                  </a:cxn>
                  <a:cxn ang="0">
                    <a:pos x="connsiteX6483" y="connsiteY6483"/>
                  </a:cxn>
                  <a:cxn ang="0">
                    <a:pos x="connsiteX6484" y="connsiteY6484"/>
                  </a:cxn>
                  <a:cxn ang="0">
                    <a:pos x="connsiteX6485" y="connsiteY6485"/>
                  </a:cxn>
                  <a:cxn ang="0">
                    <a:pos x="connsiteX6486" y="connsiteY6486"/>
                  </a:cxn>
                  <a:cxn ang="0">
                    <a:pos x="connsiteX6487" y="connsiteY6487"/>
                  </a:cxn>
                  <a:cxn ang="0">
                    <a:pos x="connsiteX6488" y="connsiteY6488"/>
                  </a:cxn>
                  <a:cxn ang="0">
                    <a:pos x="connsiteX6489" y="connsiteY6489"/>
                  </a:cxn>
                  <a:cxn ang="0">
                    <a:pos x="connsiteX6490" y="connsiteY6490"/>
                  </a:cxn>
                  <a:cxn ang="0">
                    <a:pos x="connsiteX6491" y="connsiteY6491"/>
                  </a:cxn>
                  <a:cxn ang="0">
                    <a:pos x="connsiteX6492" y="connsiteY6492"/>
                  </a:cxn>
                  <a:cxn ang="0">
                    <a:pos x="connsiteX6493" y="connsiteY6493"/>
                  </a:cxn>
                  <a:cxn ang="0">
                    <a:pos x="connsiteX6494" y="connsiteY6494"/>
                  </a:cxn>
                  <a:cxn ang="0">
                    <a:pos x="connsiteX6495" y="connsiteY6495"/>
                  </a:cxn>
                  <a:cxn ang="0">
                    <a:pos x="connsiteX6496" y="connsiteY6496"/>
                  </a:cxn>
                  <a:cxn ang="0">
                    <a:pos x="connsiteX6497" y="connsiteY6497"/>
                  </a:cxn>
                  <a:cxn ang="0">
                    <a:pos x="connsiteX6498" y="connsiteY6498"/>
                  </a:cxn>
                  <a:cxn ang="0">
                    <a:pos x="connsiteX6499" y="connsiteY6499"/>
                  </a:cxn>
                  <a:cxn ang="0">
                    <a:pos x="connsiteX6500" y="connsiteY6500"/>
                  </a:cxn>
                  <a:cxn ang="0">
                    <a:pos x="connsiteX6501" y="connsiteY6501"/>
                  </a:cxn>
                  <a:cxn ang="0">
                    <a:pos x="connsiteX6502" y="connsiteY6502"/>
                  </a:cxn>
                  <a:cxn ang="0">
                    <a:pos x="connsiteX6503" y="connsiteY6503"/>
                  </a:cxn>
                  <a:cxn ang="0">
                    <a:pos x="connsiteX6504" y="connsiteY6504"/>
                  </a:cxn>
                  <a:cxn ang="0">
                    <a:pos x="connsiteX6505" y="connsiteY6505"/>
                  </a:cxn>
                  <a:cxn ang="0">
                    <a:pos x="connsiteX6506" y="connsiteY6506"/>
                  </a:cxn>
                  <a:cxn ang="0">
                    <a:pos x="connsiteX6507" y="connsiteY6507"/>
                  </a:cxn>
                  <a:cxn ang="0">
                    <a:pos x="connsiteX6508" y="connsiteY6508"/>
                  </a:cxn>
                  <a:cxn ang="0">
                    <a:pos x="connsiteX6509" y="connsiteY6509"/>
                  </a:cxn>
                  <a:cxn ang="0">
                    <a:pos x="connsiteX6510" y="connsiteY6510"/>
                  </a:cxn>
                  <a:cxn ang="0">
                    <a:pos x="connsiteX6511" y="connsiteY6511"/>
                  </a:cxn>
                  <a:cxn ang="0">
                    <a:pos x="connsiteX6512" y="connsiteY6512"/>
                  </a:cxn>
                  <a:cxn ang="0">
                    <a:pos x="connsiteX6513" y="connsiteY6513"/>
                  </a:cxn>
                  <a:cxn ang="0">
                    <a:pos x="connsiteX6514" y="connsiteY6514"/>
                  </a:cxn>
                  <a:cxn ang="0">
                    <a:pos x="connsiteX6515" y="connsiteY6515"/>
                  </a:cxn>
                  <a:cxn ang="0">
                    <a:pos x="connsiteX6516" y="connsiteY6516"/>
                  </a:cxn>
                  <a:cxn ang="0">
                    <a:pos x="connsiteX6517" y="connsiteY6517"/>
                  </a:cxn>
                  <a:cxn ang="0">
                    <a:pos x="connsiteX6518" y="connsiteY6518"/>
                  </a:cxn>
                  <a:cxn ang="0">
                    <a:pos x="connsiteX6519" y="connsiteY6519"/>
                  </a:cxn>
                  <a:cxn ang="0">
                    <a:pos x="connsiteX6520" y="connsiteY6520"/>
                  </a:cxn>
                  <a:cxn ang="0">
                    <a:pos x="connsiteX6521" y="connsiteY6521"/>
                  </a:cxn>
                  <a:cxn ang="0">
                    <a:pos x="connsiteX6522" y="connsiteY6522"/>
                  </a:cxn>
                  <a:cxn ang="0">
                    <a:pos x="connsiteX6523" y="connsiteY6523"/>
                  </a:cxn>
                  <a:cxn ang="0">
                    <a:pos x="connsiteX6524" y="connsiteY6524"/>
                  </a:cxn>
                  <a:cxn ang="0">
                    <a:pos x="connsiteX6525" y="connsiteY6525"/>
                  </a:cxn>
                  <a:cxn ang="0">
                    <a:pos x="connsiteX6526" y="connsiteY6526"/>
                  </a:cxn>
                  <a:cxn ang="0">
                    <a:pos x="connsiteX6527" y="connsiteY6527"/>
                  </a:cxn>
                  <a:cxn ang="0">
                    <a:pos x="connsiteX6528" y="connsiteY6528"/>
                  </a:cxn>
                  <a:cxn ang="0">
                    <a:pos x="connsiteX6529" y="connsiteY6529"/>
                  </a:cxn>
                  <a:cxn ang="0">
                    <a:pos x="connsiteX6530" y="connsiteY6530"/>
                  </a:cxn>
                  <a:cxn ang="0">
                    <a:pos x="connsiteX6531" y="connsiteY6531"/>
                  </a:cxn>
                  <a:cxn ang="0">
                    <a:pos x="connsiteX6532" y="connsiteY6532"/>
                  </a:cxn>
                  <a:cxn ang="0">
                    <a:pos x="connsiteX6533" y="connsiteY6533"/>
                  </a:cxn>
                  <a:cxn ang="0">
                    <a:pos x="connsiteX6534" y="connsiteY6534"/>
                  </a:cxn>
                  <a:cxn ang="0">
                    <a:pos x="connsiteX6535" y="connsiteY6535"/>
                  </a:cxn>
                  <a:cxn ang="0">
                    <a:pos x="connsiteX6536" y="connsiteY6536"/>
                  </a:cxn>
                  <a:cxn ang="0">
                    <a:pos x="connsiteX6537" y="connsiteY6537"/>
                  </a:cxn>
                  <a:cxn ang="0">
                    <a:pos x="connsiteX6538" y="connsiteY6538"/>
                  </a:cxn>
                  <a:cxn ang="0">
                    <a:pos x="connsiteX6539" y="connsiteY6539"/>
                  </a:cxn>
                  <a:cxn ang="0">
                    <a:pos x="connsiteX6540" y="connsiteY6540"/>
                  </a:cxn>
                  <a:cxn ang="0">
                    <a:pos x="connsiteX6541" y="connsiteY6541"/>
                  </a:cxn>
                  <a:cxn ang="0">
                    <a:pos x="connsiteX6542" y="connsiteY6542"/>
                  </a:cxn>
                  <a:cxn ang="0">
                    <a:pos x="connsiteX6543" y="connsiteY6543"/>
                  </a:cxn>
                  <a:cxn ang="0">
                    <a:pos x="connsiteX6544" y="connsiteY6544"/>
                  </a:cxn>
                  <a:cxn ang="0">
                    <a:pos x="connsiteX6545" y="connsiteY6545"/>
                  </a:cxn>
                  <a:cxn ang="0">
                    <a:pos x="connsiteX6546" y="connsiteY6546"/>
                  </a:cxn>
                  <a:cxn ang="0">
                    <a:pos x="connsiteX6547" y="connsiteY6547"/>
                  </a:cxn>
                  <a:cxn ang="0">
                    <a:pos x="connsiteX6548" y="connsiteY6548"/>
                  </a:cxn>
                  <a:cxn ang="0">
                    <a:pos x="connsiteX6549" y="connsiteY6549"/>
                  </a:cxn>
                  <a:cxn ang="0">
                    <a:pos x="connsiteX6550" y="connsiteY6550"/>
                  </a:cxn>
                  <a:cxn ang="0">
                    <a:pos x="connsiteX6551" y="connsiteY6551"/>
                  </a:cxn>
                  <a:cxn ang="0">
                    <a:pos x="connsiteX6552" y="connsiteY6552"/>
                  </a:cxn>
                  <a:cxn ang="0">
                    <a:pos x="connsiteX6553" y="connsiteY6553"/>
                  </a:cxn>
                  <a:cxn ang="0">
                    <a:pos x="connsiteX6554" y="connsiteY6554"/>
                  </a:cxn>
                  <a:cxn ang="0">
                    <a:pos x="connsiteX6555" y="connsiteY6555"/>
                  </a:cxn>
                  <a:cxn ang="0">
                    <a:pos x="connsiteX6556" y="connsiteY6556"/>
                  </a:cxn>
                  <a:cxn ang="0">
                    <a:pos x="connsiteX6557" y="connsiteY6557"/>
                  </a:cxn>
                  <a:cxn ang="0">
                    <a:pos x="connsiteX6558" y="connsiteY6558"/>
                  </a:cxn>
                  <a:cxn ang="0">
                    <a:pos x="connsiteX6559" y="connsiteY6559"/>
                  </a:cxn>
                  <a:cxn ang="0">
                    <a:pos x="connsiteX6560" y="connsiteY6560"/>
                  </a:cxn>
                  <a:cxn ang="0">
                    <a:pos x="connsiteX6561" y="connsiteY6561"/>
                  </a:cxn>
                  <a:cxn ang="0">
                    <a:pos x="connsiteX6562" y="connsiteY6562"/>
                  </a:cxn>
                  <a:cxn ang="0">
                    <a:pos x="connsiteX6563" y="connsiteY6563"/>
                  </a:cxn>
                  <a:cxn ang="0">
                    <a:pos x="connsiteX6564" y="connsiteY6564"/>
                  </a:cxn>
                  <a:cxn ang="0">
                    <a:pos x="connsiteX6565" y="connsiteY6565"/>
                  </a:cxn>
                  <a:cxn ang="0">
                    <a:pos x="connsiteX6566" y="connsiteY6566"/>
                  </a:cxn>
                  <a:cxn ang="0">
                    <a:pos x="connsiteX6567" y="connsiteY6567"/>
                  </a:cxn>
                  <a:cxn ang="0">
                    <a:pos x="connsiteX6568" y="connsiteY6568"/>
                  </a:cxn>
                  <a:cxn ang="0">
                    <a:pos x="connsiteX6569" y="connsiteY6569"/>
                  </a:cxn>
                  <a:cxn ang="0">
                    <a:pos x="connsiteX6570" y="connsiteY6570"/>
                  </a:cxn>
                  <a:cxn ang="0">
                    <a:pos x="connsiteX6571" y="connsiteY6571"/>
                  </a:cxn>
                  <a:cxn ang="0">
                    <a:pos x="connsiteX6572" y="connsiteY6572"/>
                  </a:cxn>
                  <a:cxn ang="0">
                    <a:pos x="connsiteX6573" y="connsiteY6573"/>
                  </a:cxn>
                  <a:cxn ang="0">
                    <a:pos x="connsiteX6574" y="connsiteY6574"/>
                  </a:cxn>
                  <a:cxn ang="0">
                    <a:pos x="connsiteX6575" y="connsiteY6575"/>
                  </a:cxn>
                  <a:cxn ang="0">
                    <a:pos x="connsiteX6576" y="connsiteY6576"/>
                  </a:cxn>
                  <a:cxn ang="0">
                    <a:pos x="connsiteX6577" y="connsiteY6577"/>
                  </a:cxn>
                  <a:cxn ang="0">
                    <a:pos x="connsiteX6578" y="connsiteY6578"/>
                  </a:cxn>
                  <a:cxn ang="0">
                    <a:pos x="connsiteX6579" y="connsiteY6579"/>
                  </a:cxn>
                  <a:cxn ang="0">
                    <a:pos x="connsiteX6580" y="connsiteY6580"/>
                  </a:cxn>
                  <a:cxn ang="0">
                    <a:pos x="connsiteX6581" y="connsiteY6581"/>
                  </a:cxn>
                  <a:cxn ang="0">
                    <a:pos x="connsiteX6582" y="connsiteY6582"/>
                  </a:cxn>
                  <a:cxn ang="0">
                    <a:pos x="connsiteX6583" y="connsiteY6583"/>
                  </a:cxn>
                  <a:cxn ang="0">
                    <a:pos x="connsiteX6584" y="connsiteY6584"/>
                  </a:cxn>
                  <a:cxn ang="0">
                    <a:pos x="connsiteX6585" y="connsiteY6585"/>
                  </a:cxn>
                  <a:cxn ang="0">
                    <a:pos x="connsiteX6586" y="connsiteY6586"/>
                  </a:cxn>
                  <a:cxn ang="0">
                    <a:pos x="connsiteX6587" y="connsiteY6587"/>
                  </a:cxn>
                  <a:cxn ang="0">
                    <a:pos x="connsiteX6588" y="connsiteY6588"/>
                  </a:cxn>
                  <a:cxn ang="0">
                    <a:pos x="connsiteX6589" y="connsiteY6589"/>
                  </a:cxn>
                  <a:cxn ang="0">
                    <a:pos x="connsiteX6590" y="connsiteY6590"/>
                  </a:cxn>
                  <a:cxn ang="0">
                    <a:pos x="connsiteX6591" y="connsiteY6591"/>
                  </a:cxn>
                  <a:cxn ang="0">
                    <a:pos x="connsiteX6592" y="connsiteY6592"/>
                  </a:cxn>
                  <a:cxn ang="0">
                    <a:pos x="connsiteX6593" y="connsiteY6593"/>
                  </a:cxn>
                  <a:cxn ang="0">
                    <a:pos x="connsiteX6594" y="connsiteY6594"/>
                  </a:cxn>
                  <a:cxn ang="0">
                    <a:pos x="connsiteX6595" y="connsiteY6595"/>
                  </a:cxn>
                  <a:cxn ang="0">
                    <a:pos x="connsiteX6596" y="connsiteY6596"/>
                  </a:cxn>
                  <a:cxn ang="0">
                    <a:pos x="connsiteX6597" y="connsiteY6597"/>
                  </a:cxn>
                  <a:cxn ang="0">
                    <a:pos x="connsiteX6598" y="connsiteY6598"/>
                  </a:cxn>
                  <a:cxn ang="0">
                    <a:pos x="connsiteX6599" y="connsiteY6599"/>
                  </a:cxn>
                  <a:cxn ang="0">
                    <a:pos x="connsiteX6600" y="connsiteY6600"/>
                  </a:cxn>
                  <a:cxn ang="0">
                    <a:pos x="connsiteX6601" y="connsiteY6601"/>
                  </a:cxn>
                  <a:cxn ang="0">
                    <a:pos x="connsiteX6602" y="connsiteY6602"/>
                  </a:cxn>
                  <a:cxn ang="0">
                    <a:pos x="connsiteX6603" y="connsiteY6603"/>
                  </a:cxn>
                  <a:cxn ang="0">
                    <a:pos x="connsiteX6604" y="connsiteY6604"/>
                  </a:cxn>
                  <a:cxn ang="0">
                    <a:pos x="connsiteX6605" y="connsiteY6605"/>
                  </a:cxn>
                  <a:cxn ang="0">
                    <a:pos x="connsiteX6606" y="connsiteY6606"/>
                  </a:cxn>
                  <a:cxn ang="0">
                    <a:pos x="connsiteX6607" y="connsiteY6607"/>
                  </a:cxn>
                  <a:cxn ang="0">
                    <a:pos x="connsiteX6608" y="connsiteY6608"/>
                  </a:cxn>
                  <a:cxn ang="0">
                    <a:pos x="connsiteX6609" y="connsiteY6609"/>
                  </a:cxn>
                  <a:cxn ang="0">
                    <a:pos x="connsiteX6610" y="connsiteY6610"/>
                  </a:cxn>
                  <a:cxn ang="0">
                    <a:pos x="connsiteX6611" y="connsiteY6611"/>
                  </a:cxn>
                  <a:cxn ang="0">
                    <a:pos x="connsiteX6612" y="connsiteY6612"/>
                  </a:cxn>
                  <a:cxn ang="0">
                    <a:pos x="connsiteX6613" y="connsiteY6613"/>
                  </a:cxn>
                  <a:cxn ang="0">
                    <a:pos x="connsiteX6614" y="connsiteY6614"/>
                  </a:cxn>
                  <a:cxn ang="0">
                    <a:pos x="connsiteX6615" y="connsiteY6615"/>
                  </a:cxn>
                  <a:cxn ang="0">
                    <a:pos x="connsiteX6616" y="connsiteY6616"/>
                  </a:cxn>
                  <a:cxn ang="0">
                    <a:pos x="connsiteX6617" y="connsiteY6617"/>
                  </a:cxn>
                  <a:cxn ang="0">
                    <a:pos x="connsiteX6618" y="connsiteY6618"/>
                  </a:cxn>
                  <a:cxn ang="0">
                    <a:pos x="connsiteX6619" y="connsiteY6619"/>
                  </a:cxn>
                  <a:cxn ang="0">
                    <a:pos x="connsiteX6620" y="connsiteY6620"/>
                  </a:cxn>
                  <a:cxn ang="0">
                    <a:pos x="connsiteX6621" y="connsiteY6621"/>
                  </a:cxn>
                  <a:cxn ang="0">
                    <a:pos x="connsiteX6622" y="connsiteY6622"/>
                  </a:cxn>
                  <a:cxn ang="0">
                    <a:pos x="connsiteX6623" y="connsiteY6623"/>
                  </a:cxn>
                  <a:cxn ang="0">
                    <a:pos x="connsiteX6624" y="connsiteY6624"/>
                  </a:cxn>
                  <a:cxn ang="0">
                    <a:pos x="connsiteX6625" y="connsiteY6625"/>
                  </a:cxn>
                  <a:cxn ang="0">
                    <a:pos x="connsiteX6626" y="connsiteY6626"/>
                  </a:cxn>
                  <a:cxn ang="0">
                    <a:pos x="connsiteX6627" y="connsiteY6627"/>
                  </a:cxn>
                  <a:cxn ang="0">
                    <a:pos x="connsiteX6628" y="connsiteY6628"/>
                  </a:cxn>
                  <a:cxn ang="0">
                    <a:pos x="connsiteX6629" y="connsiteY6629"/>
                  </a:cxn>
                  <a:cxn ang="0">
                    <a:pos x="connsiteX6630" y="connsiteY6630"/>
                  </a:cxn>
                  <a:cxn ang="0">
                    <a:pos x="connsiteX6631" y="connsiteY6631"/>
                  </a:cxn>
                  <a:cxn ang="0">
                    <a:pos x="connsiteX6632" y="connsiteY6632"/>
                  </a:cxn>
                  <a:cxn ang="0">
                    <a:pos x="connsiteX6633" y="connsiteY6633"/>
                  </a:cxn>
                  <a:cxn ang="0">
                    <a:pos x="connsiteX6634" y="connsiteY6634"/>
                  </a:cxn>
                  <a:cxn ang="0">
                    <a:pos x="connsiteX6635" y="connsiteY6635"/>
                  </a:cxn>
                  <a:cxn ang="0">
                    <a:pos x="connsiteX6636" y="connsiteY6636"/>
                  </a:cxn>
                  <a:cxn ang="0">
                    <a:pos x="connsiteX6637" y="connsiteY6637"/>
                  </a:cxn>
                  <a:cxn ang="0">
                    <a:pos x="connsiteX6638" y="connsiteY6638"/>
                  </a:cxn>
                  <a:cxn ang="0">
                    <a:pos x="connsiteX6639" y="connsiteY6639"/>
                  </a:cxn>
                  <a:cxn ang="0">
                    <a:pos x="connsiteX6640" y="connsiteY6640"/>
                  </a:cxn>
                  <a:cxn ang="0">
                    <a:pos x="connsiteX6641" y="connsiteY6641"/>
                  </a:cxn>
                  <a:cxn ang="0">
                    <a:pos x="connsiteX6642" y="connsiteY6642"/>
                  </a:cxn>
                  <a:cxn ang="0">
                    <a:pos x="connsiteX6643" y="connsiteY6643"/>
                  </a:cxn>
                  <a:cxn ang="0">
                    <a:pos x="connsiteX6644" y="connsiteY6644"/>
                  </a:cxn>
                  <a:cxn ang="0">
                    <a:pos x="connsiteX6645" y="connsiteY6645"/>
                  </a:cxn>
                  <a:cxn ang="0">
                    <a:pos x="connsiteX6646" y="connsiteY6646"/>
                  </a:cxn>
                  <a:cxn ang="0">
                    <a:pos x="connsiteX6647" y="connsiteY6647"/>
                  </a:cxn>
                  <a:cxn ang="0">
                    <a:pos x="connsiteX6648" y="connsiteY6648"/>
                  </a:cxn>
                  <a:cxn ang="0">
                    <a:pos x="connsiteX6649" y="connsiteY6649"/>
                  </a:cxn>
                  <a:cxn ang="0">
                    <a:pos x="connsiteX6650" y="connsiteY6650"/>
                  </a:cxn>
                  <a:cxn ang="0">
                    <a:pos x="connsiteX6651" y="connsiteY6651"/>
                  </a:cxn>
                  <a:cxn ang="0">
                    <a:pos x="connsiteX6652" y="connsiteY6652"/>
                  </a:cxn>
                  <a:cxn ang="0">
                    <a:pos x="connsiteX6653" y="connsiteY6653"/>
                  </a:cxn>
                  <a:cxn ang="0">
                    <a:pos x="connsiteX6654" y="connsiteY6654"/>
                  </a:cxn>
                  <a:cxn ang="0">
                    <a:pos x="connsiteX6655" y="connsiteY6655"/>
                  </a:cxn>
                  <a:cxn ang="0">
                    <a:pos x="connsiteX6656" y="connsiteY6656"/>
                  </a:cxn>
                  <a:cxn ang="0">
                    <a:pos x="connsiteX6657" y="connsiteY6657"/>
                  </a:cxn>
                  <a:cxn ang="0">
                    <a:pos x="connsiteX6658" y="connsiteY6658"/>
                  </a:cxn>
                  <a:cxn ang="0">
                    <a:pos x="connsiteX6659" y="connsiteY6659"/>
                  </a:cxn>
                  <a:cxn ang="0">
                    <a:pos x="connsiteX6660" y="connsiteY6660"/>
                  </a:cxn>
                  <a:cxn ang="0">
                    <a:pos x="connsiteX6661" y="connsiteY6661"/>
                  </a:cxn>
                  <a:cxn ang="0">
                    <a:pos x="connsiteX6662" y="connsiteY6662"/>
                  </a:cxn>
                  <a:cxn ang="0">
                    <a:pos x="connsiteX6663" y="connsiteY6663"/>
                  </a:cxn>
                  <a:cxn ang="0">
                    <a:pos x="connsiteX6664" y="connsiteY6664"/>
                  </a:cxn>
                  <a:cxn ang="0">
                    <a:pos x="connsiteX6665" y="connsiteY6665"/>
                  </a:cxn>
                  <a:cxn ang="0">
                    <a:pos x="connsiteX6666" y="connsiteY6666"/>
                  </a:cxn>
                  <a:cxn ang="0">
                    <a:pos x="connsiteX6667" y="connsiteY6667"/>
                  </a:cxn>
                  <a:cxn ang="0">
                    <a:pos x="connsiteX6668" y="connsiteY6668"/>
                  </a:cxn>
                  <a:cxn ang="0">
                    <a:pos x="connsiteX6669" y="connsiteY6669"/>
                  </a:cxn>
                  <a:cxn ang="0">
                    <a:pos x="connsiteX6670" y="connsiteY6670"/>
                  </a:cxn>
                  <a:cxn ang="0">
                    <a:pos x="connsiteX6671" y="connsiteY6671"/>
                  </a:cxn>
                  <a:cxn ang="0">
                    <a:pos x="connsiteX6672" y="connsiteY6672"/>
                  </a:cxn>
                  <a:cxn ang="0">
                    <a:pos x="connsiteX6673" y="connsiteY6673"/>
                  </a:cxn>
                  <a:cxn ang="0">
                    <a:pos x="connsiteX6674" y="connsiteY6674"/>
                  </a:cxn>
                  <a:cxn ang="0">
                    <a:pos x="connsiteX6675" y="connsiteY6675"/>
                  </a:cxn>
                  <a:cxn ang="0">
                    <a:pos x="connsiteX6676" y="connsiteY6676"/>
                  </a:cxn>
                  <a:cxn ang="0">
                    <a:pos x="connsiteX6677" y="connsiteY6677"/>
                  </a:cxn>
                  <a:cxn ang="0">
                    <a:pos x="connsiteX6678" y="connsiteY6678"/>
                  </a:cxn>
                  <a:cxn ang="0">
                    <a:pos x="connsiteX6679" y="connsiteY6679"/>
                  </a:cxn>
                  <a:cxn ang="0">
                    <a:pos x="connsiteX6680" y="connsiteY6680"/>
                  </a:cxn>
                  <a:cxn ang="0">
                    <a:pos x="connsiteX6681" y="connsiteY6681"/>
                  </a:cxn>
                  <a:cxn ang="0">
                    <a:pos x="connsiteX6682" y="connsiteY6682"/>
                  </a:cxn>
                  <a:cxn ang="0">
                    <a:pos x="connsiteX6683" y="connsiteY6683"/>
                  </a:cxn>
                  <a:cxn ang="0">
                    <a:pos x="connsiteX6684" y="connsiteY6684"/>
                  </a:cxn>
                  <a:cxn ang="0">
                    <a:pos x="connsiteX6685" y="connsiteY6685"/>
                  </a:cxn>
                  <a:cxn ang="0">
                    <a:pos x="connsiteX6686" y="connsiteY6686"/>
                  </a:cxn>
                  <a:cxn ang="0">
                    <a:pos x="connsiteX6687" y="connsiteY6687"/>
                  </a:cxn>
                  <a:cxn ang="0">
                    <a:pos x="connsiteX6688" y="connsiteY6688"/>
                  </a:cxn>
                  <a:cxn ang="0">
                    <a:pos x="connsiteX6689" y="connsiteY6689"/>
                  </a:cxn>
                  <a:cxn ang="0">
                    <a:pos x="connsiteX6690" y="connsiteY6690"/>
                  </a:cxn>
                  <a:cxn ang="0">
                    <a:pos x="connsiteX6691" y="connsiteY6691"/>
                  </a:cxn>
                  <a:cxn ang="0">
                    <a:pos x="connsiteX6692" y="connsiteY6692"/>
                  </a:cxn>
                  <a:cxn ang="0">
                    <a:pos x="connsiteX6693" y="connsiteY6693"/>
                  </a:cxn>
                  <a:cxn ang="0">
                    <a:pos x="connsiteX6694" y="connsiteY6694"/>
                  </a:cxn>
                  <a:cxn ang="0">
                    <a:pos x="connsiteX6695" y="connsiteY6695"/>
                  </a:cxn>
                  <a:cxn ang="0">
                    <a:pos x="connsiteX6696" y="connsiteY6696"/>
                  </a:cxn>
                  <a:cxn ang="0">
                    <a:pos x="connsiteX6697" y="connsiteY6697"/>
                  </a:cxn>
                  <a:cxn ang="0">
                    <a:pos x="connsiteX6698" y="connsiteY6698"/>
                  </a:cxn>
                  <a:cxn ang="0">
                    <a:pos x="connsiteX6699" y="connsiteY6699"/>
                  </a:cxn>
                  <a:cxn ang="0">
                    <a:pos x="connsiteX6700" y="connsiteY6700"/>
                  </a:cxn>
                  <a:cxn ang="0">
                    <a:pos x="connsiteX6701" y="connsiteY6701"/>
                  </a:cxn>
                  <a:cxn ang="0">
                    <a:pos x="connsiteX6702" y="connsiteY6702"/>
                  </a:cxn>
                  <a:cxn ang="0">
                    <a:pos x="connsiteX6703" y="connsiteY6703"/>
                  </a:cxn>
                  <a:cxn ang="0">
                    <a:pos x="connsiteX6704" y="connsiteY6704"/>
                  </a:cxn>
                  <a:cxn ang="0">
                    <a:pos x="connsiteX6705" y="connsiteY6705"/>
                  </a:cxn>
                  <a:cxn ang="0">
                    <a:pos x="connsiteX6706" y="connsiteY6706"/>
                  </a:cxn>
                  <a:cxn ang="0">
                    <a:pos x="connsiteX6707" y="connsiteY6707"/>
                  </a:cxn>
                  <a:cxn ang="0">
                    <a:pos x="connsiteX6708" y="connsiteY6708"/>
                  </a:cxn>
                  <a:cxn ang="0">
                    <a:pos x="connsiteX6709" y="connsiteY6709"/>
                  </a:cxn>
                  <a:cxn ang="0">
                    <a:pos x="connsiteX6710" y="connsiteY6710"/>
                  </a:cxn>
                  <a:cxn ang="0">
                    <a:pos x="connsiteX6711" y="connsiteY6711"/>
                  </a:cxn>
                  <a:cxn ang="0">
                    <a:pos x="connsiteX6712" y="connsiteY6712"/>
                  </a:cxn>
                  <a:cxn ang="0">
                    <a:pos x="connsiteX6713" y="connsiteY6713"/>
                  </a:cxn>
                  <a:cxn ang="0">
                    <a:pos x="connsiteX6714" y="connsiteY6714"/>
                  </a:cxn>
                  <a:cxn ang="0">
                    <a:pos x="connsiteX6715" y="connsiteY6715"/>
                  </a:cxn>
                  <a:cxn ang="0">
                    <a:pos x="connsiteX6716" y="connsiteY6716"/>
                  </a:cxn>
                  <a:cxn ang="0">
                    <a:pos x="connsiteX6717" y="connsiteY6717"/>
                  </a:cxn>
                  <a:cxn ang="0">
                    <a:pos x="connsiteX6718" y="connsiteY6718"/>
                  </a:cxn>
                  <a:cxn ang="0">
                    <a:pos x="connsiteX6719" y="connsiteY6719"/>
                  </a:cxn>
                  <a:cxn ang="0">
                    <a:pos x="connsiteX6720" y="connsiteY6720"/>
                  </a:cxn>
                  <a:cxn ang="0">
                    <a:pos x="connsiteX6721" y="connsiteY6721"/>
                  </a:cxn>
                  <a:cxn ang="0">
                    <a:pos x="connsiteX6722" y="connsiteY6722"/>
                  </a:cxn>
                  <a:cxn ang="0">
                    <a:pos x="connsiteX6723" y="connsiteY6723"/>
                  </a:cxn>
                  <a:cxn ang="0">
                    <a:pos x="connsiteX6724" y="connsiteY6724"/>
                  </a:cxn>
                  <a:cxn ang="0">
                    <a:pos x="connsiteX6725" y="connsiteY6725"/>
                  </a:cxn>
                  <a:cxn ang="0">
                    <a:pos x="connsiteX6726" y="connsiteY6726"/>
                  </a:cxn>
                  <a:cxn ang="0">
                    <a:pos x="connsiteX6727" y="connsiteY6727"/>
                  </a:cxn>
                  <a:cxn ang="0">
                    <a:pos x="connsiteX6728" y="connsiteY6728"/>
                  </a:cxn>
                  <a:cxn ang="0">
                    <a:pos x="connsiteX6729" y="connsiteY6729"/>
                  </a:cxn>
                  <a:cxn ang="0">
                    <a:pos x="connsiteX6730" y="connsiteY6730"/>
                  </a:cxn>
                  <a:cxn ang="0">
                    <a:pos x="connsiteX6731" y="connsiteY6731"/>
                  </a:cxn>
                  <a:cxn ang="0">
                    <a:pos x="connsiteX6732" y="connsiteY6732"/>
                  </a:cxn>
                  <a:cxn ang="0">
                    <a:pos x="connsiteX6733" y="connsiteY6733"/>
                  </a:cxn>
                  <a:cxn ang="0">
                    <a:pos x="connsiteX6734" y="connsiteY6734"/>
                  </a:cxn>
                  <a:cxn ang="0">
                    <a:pos x="connsiteX6735" y="connsiteY6735"/>
                  </a:cxn>
                  <a:cxn ang="0">
                    <a:pos x="connsiteX6736" y="connsiteY6736"/>
                  </a:cxn>
                  <a:cxn ang="0">
                    <a:pos x="connsiteX6737" y="connsiteY6737"/>
                  </a:cxn>
                  <a:cxn ang="0">
                    <a:pos x="connsiteX6738" y="connsiteY6738"/>
                  </a:cxn>
                  <a:cxn ang="0">
                    <a:pos x="connsiteX6739" y="connsiteY6739"/>
                  </a:cxn>
                  <a:cxn ang="0">
                    <a:pos x="connsiteX6740" y="connsiteY6740"/>
                  </a:cxn>
                  <a:cxn ang="0">
                    <a:pos x="connsiteX6741" y="connsiteY6741"/>
                  </a:cxn>
                  <a:cxn ang="0">
                    <a:pos x="connsiteX6742" y="connsiteY6742"/>
                  </a:cxn>
                  <a:cxn ang="0">
                    <a:pos x="connsiteX6743" y="connsiteY6743"/>
                  </a:cxn>
                  <a:cxn ang="0">
                    <a:pos x="connsiteX6744" y="connsiteY6744"/>
                  </a:cxn>
                  <a:cxn ang="0">
                    <a:pos x="connsiteX6745" y="connsiteY6745"/>
                  </a:cxn>
                  <a:cxn ang="0">
                    <a:pos x="connsiteX6746" y="connsiteY6746"/>
                  </a:cxn>
                  <a:cxn ang="0">
                    <a:pos x="connsiteX6747" y="connsiteY6747"/>
                  </a:cxn>
                  <a:cxn ang="0">
                    <a:pos x="connsiteX6748" y="connsiteY6748"/>
                  </a:cxn>
                  <a:cxn ang="0">
                    <a:pos x="connsiteX6749" y="connsiteY6749"/>
                  </a:cxn>
                  <a:cxn ang="0">
                    <a:pos x="connsiteX6750" y="connsiteY6750"/>
                  </a:cxn>
                  <a:cxn ang="0">
                    <a:pos x="connsiteX6751" y="connsiteY6751"/>
                  </a:cxn>
                  <a:cxn ang="0">
                    <a:pos x="connsiteX6752" y="connsiteY6752"/>
                  </a:cxn>
                  <a:cxn ang="0">
                    <a:pos x="connsiteX6753" y="connsiteY6753"/>
                  </a:cxn>
                  <a:cxn ang="0">
                    <a:pos x="connsiteX6754" y="connsiteY6754"/>
                  </a:cxn>
                  <a:cxn ang="0">
                    <a:pos x="connsiteX6755" y="connsiteY6755"/>
                  </a:cxn>
                  <a:cxn ang="0">
                    <a:pos x="connsiteX6756" y="connsiteY6756"/>
                  </a:cxn>
                  <a:cxn ang="0">
                    <a:pos x="connsiteX6757" y="connsiteY6757"/>
                  </a:cxn>
                  <a:cxn ang="0">
                    <a:pos x="connsiteX6758" y="connsiteY6758"/>
                  </a:cxn>
                  <a:cxn ang="0">
                    <a:pos x="connsiteX6759" y="connsiteY6759"/>
                  </a:cxn>
                  <a:cxn ang="0">
                    <a:pos x="connsiteX6760" y="connsiteY6760"/>
                  </a:cxn>
                  <a:cxn ang="0">
                    <a:pos x="connsiteX6761" y="connsiteY6761"/>
                  </a:cxn>
                  <a:cxn ang="0">
                    <a:pos x="connsiteX6762" y="connsiteY6762"/>
                  </a:cxn>
                  <a:cxn ang="0">
                    <a:pos x="connsiteX6763" y="connsiteY6763"/>
                  </a:cxn>
                  <a:cxn ang="0">
                    <a:pos x="connsiteX6764" y="connsiteY6764"/>
                  </a:cxn>
                  <a:cxn ang="0">
                    <a:pos x="connsiteX6765" y="connsiteY6765"/>
                  </a:cxn>
                  <a:cxn ang="0">
                    <a:pos x="connsiteX6766" y="connsiteY6766"/>
                  </a:cxn>
                  <a:cxn ang="0">
                    <a:pos x="connsiteX6767" y="connsiteY6767"/>
                  </a:cxn>
                  <a:cxn ang="0">
                    <a:pos x="connsiteX6768" y="connsiteY6768"/>
                  </a:cxn>
                  <a:cxn ang="0">
                    <a:pos x="connsiteX6769" y="connsiteY6769"/>
                  </a:cxn>
                  <a:cxn ang="0">
                    <a:pos x="connsiteX6770" y="connsiteY6770"/>
                  </a:cxn>
                  <a:cxn ang="0">
                    <a:pos x="connsiteX6771" y="connsiteY6771"/>
                  </a:cxn>
                  <a:cxn ang="0">
                    <a:pos x="connsiteX6772" y="connsiteY6772"/>
                  </a:cxn>
                  <a:cxn ang="0">
                    <a:pos x="connsiteX6773" y="connsiteY6773"/>
                  </a:cxn>
                  <a:cxn ang="0">
                    <a:pos x="connsiteX6774" y="connsiteY6774"/>
                  </a:cxn>
                  <a:cxn ang="0">
                    <a:pos x="connsiteX6775" y="connsiteY6775"/>
                  </a:cxn>
                  <a:cxn ang="0">
                    <a:pos x="connsiteX6776" y="connsiteY6776"/>
                  </a:cxn>
                  <a:cxn ang="0">
                    <a:pos x="connsiteX6777" y="connsiteY6777"/>
                  </a:cxn>
                  <a:cxn ang="0">
                    <a:pos x="connsiteX6778" y="connsiteY6778"/>
                  </a:cxn>
                  <a:cxn ang="0">
                    <a:pos x="connsiteX6779" y="connsiteY6779"/>
                  </a:cxn>
                  <a:cxn ang="0">
                    <a:pos x="connsiteX6780" y="connsiteY6780"/>
                  </a:cxn>
                  <a:cxn ang="0">
                    <a:pos x="connsiteX6781" y="connsiteY6781"/>
                  </a:cxn>
                  <a:cxn ang="0">
                    <a:pos x="connsiteX6782" y="connsiteY6782"/>
                  </a:cxn>
                  <a:cxn ang="0">
                    <a:pos x="connsiteX6783" y="connsiteY6783"/>
                  </a:cxn>
                  <a:cxn ang="0">
                    <a:pos x="connsiteX6784" y="connsiteY6784"/>
                  </a:cxn>
                  <a:cxn ang="0">
                    <a:pos x="connsiteX6785" y="connsiteY6785"/>
                  </a:cxn>
                  <a:cxn ang="0">
                    <a:pos x="connsiteX6786" y="connsiteY6786"/>
                  </a:cxn>
                  <a:cxn ang="0">
                    <a:pos x="connsiteX6787" y="connsiteY6787"/>
                  </a:cxn>
                  <a:cxn ang="0">
                    <a:pos x="connsiteX6788" y="connsiteY6788"/>
                  </a:cxn>
                  <a:cxn ang="0">
                    <a:pos x="connsiteX6789" y="connsiteY6789"/>
                  </a:cxn>
                  <a:cxn ang="0">
                    <a:pos x="connsiteX6790" y="connsiteY6790"/>
                  </a:cxn>
                  <a:cxn ang="0">
                    <a:pos x="connsiteX6791" y="connsiteY6791"/>
                  </a:cxn>
                  <a:cxn ang="0">
                    <a:pos x="connsiteX6792" y="connsiteY6792"/>
                  </a:cxn>
                  <a:cxn ang="0">
                    <a:pos x="connsiteX6793" y="connsiteY6793"/>
                  </a:cxn>
                  <a:cxn ang="0">
                    <a:pos x="connsiteX6794" y="connsiteY6794"/>
                  </a:cxn>
                  <a:cxn ang="0">
                    <a:pos x="connsiteX6795" y="connsiteY6795"/>
                  </a:cxn>
                  <a:cxn ang="0">
                    <a:pos x="connsiteX6796" y="connsiteY6796"/>
                  </a:cxn>
                  <a:cxn ang="0">
                    <a:pos x="connsiteX6797" y="connsiteY6797"/>
                  </a:cxn>
                  <a:cxn ang="0">
                    <a:pos x="connsiteX6798" y="connsiteY6798"/>
                  </a:cxn>
                  <a:cxn ang="0">
                    <a:pos x="connsiteX6799" y="connsiteY6799"/>
                  </a:cxn>
                  <a:cxn ang="0">
                    <a:pos x="connsiteX6800" y="connsiteY6800"/>
                  </a:cxn>
                  <a:cxn ang="0">
                    <a:pos x="connsiteX6801" y="connsiteY6801"/>
                  </a:cxn>
                  <a:cxn ang="0">
                    <a:pos x="connsiteX6802" y="connsiteY6802"/>
                  </a:cxn>
                  <a:cxn ang="0">
                    <a:pos x="connsiteX6803" y="connsiteY6803"/>
                  </a:cxn>
                  <a:cxn ang="0">
                    <a:pos x="connsiteX6804" y="connsiteY6804"/>
                  </a:cxn>
                  <a:cxn ang="0">
                    <a:pos x="connsiteX6805" y="connsiteY6805"/>
                  </a:cxn>
                  <a:cxn ang="0">
                    <a:pos x="connsiteX6806" y="connsiteY6806"/>
                  </a:cxn>
                  <a:cxn ang="0">
                    <a:pos x="connsiteX6807" y="connsiteY6807"/>
                  </a:cxn>
                  <a:cxn ang="0">
                    <a:pos x="connsiteX6808" y="connsiteY6808"/>
                  </a:cxn>
                  <a:cxn ang="0">
                    <a:pos x="connsiteX6809" y="connsiteY6809"/>
                  </a:cxn>
                  <a:cxn ang="0">
                    <a:pos x="connsiteX6810" y="connsiteY6810"/>
                  </a:cxn>
                  <a:cxn ang="0">
                    <a:pos x="connsiteX6811" y="connsiteY6811"/>
                  </a:cxn>
                  <a:cxn ang="0">
                    <a:pos x="connsiteX6812" y="connsiteY6812"/>
                  </a:cxn>
                  <a:cxn ang="0">
                    <a:pos x="connsiteX6813" y="connsiteY6813"/>
                  </a:cxn>
                  <a:cxn ang="0">
                    <a:pos x="connsiteX6814" y="connsiteY6814"/>
                  </a:cxn>
                  <a:cxn ang="0">
                    <a:pos x="connsiteX6815" y="connsiteY6815"/>
                  </a:cxn>
                  <a:cxn ang="0">
                    <a:pos x="connsiteX6816" y="connsiteY6816"/>
                  </a:cxn>
                  <a:cxn ang="0">
                    <a:pos x="connsiteX6817" y="connsiteY6817"/>
                  </a:cxn>
                  <a:cxn ang="0">
                    <a:pos x="connsiteX6818" y="connsiteY6818"/>
                  </a:cxn>
                  <a:cxn ang="0">
                    <a:pos x="connsiteX6819" y="connsiteY6819"/>
                  </a:cxn>
                  <a:cxn ang="0">
                    <a:pos x="connsiteX6820" y="connsiteY6820"/>
                  </a:cxn>
                  <a:cxn ang="0">
                    <a:pos x="connsiteX6821" y="connsiteY6821"/>
                  </a:cxn>
                  <a:cxn ang="0">
                    <a:pos x="connsiteX6822" y="connsiteY6822"/>
                  </a:cxn>
                  <a:cxn ang="0">
                    <a:pos x="connsiteX6823" y="connsiteY6823"/>
                  </a:cxn>
                  <a:cxn ang="0">
                    <a:pos x="connsiteX6824" y="connsiteY6824"/>
                  </a:cxn>
                  <a:cxn ang="0">
                    <a:pos x="connsiteX6825" y="connsiteY6825"/>
                  </a:cxn>
                  <a:cxn ang="0">
                    <a:pos x="connsiteX6826" y="connsiteY6826"/>
                  </a:cxn>
                  <a:cxn ang="0">
                    <a:pos x="connsiteX6827" y="connsiteY6827"/>
                  </a:cxn>
                  <a:cxn ang="0">
                    <a:pos x="connsiteX6828" y="connsiteY6828"/>
                  </a:cxn>
                  <a:cxn ang="0">
                    <a:pos x="connsiteX6829" y="connsiteY6829"/>
                  </a:cxn>
                  <a:cxn ang="0">
                    <a:pos x="connsiteX6830" y="connsiteY6830"/>
                  </a:cxn>
                  <a:cxn ang="0">
                    <a:pos x="connsiteX6831" y="connsiteY6831"/>
                  </a:cxn>
                  <a:cxn ang="0">
                    <a:pos x="connsiteX6832" y="connsiteY6832"/>
                  </a:cxn>
                  <a:cxn ang="0">
                    <a:pos x="connsiteX6833" y="connsiteY6833"/>
                  </a:cxn>
                  <a:cxn ang="0">
                    <a:pos x="connsiteX6834" y="connsiteY6834"/>
                  </a:cxn>
                  <a:cxn ang="0">
                    <a:pos x="connsiteX6835" y="connsiteY6835"/>
                  </a:cxn>
                  <a:cxn ang="0">
                    <a:pos x="connsiteX6836" y="connsiteY6836"/>
                  </a:cxn>
                  <a:cxn ang="0">
                    <a:pos x="connsiteX6837" y="connsiteY6837"/>
                  </a:cxn>
                  <a:cxn ang="0">
                    <a:pos x="connsiteX6838" y="connsiteY6838"/>
                  </a:cxn>
                  <a:cxn ang="0">
                    <a:pos x="connsiteX6839" y="connsiteY6839"/>
                  </a:cxn>
                  <a:cxn ang="0">
                    <a:pos x="connsiteX6840" y="connsiteY6840"/>
                  </a:cxn>
                  <a:cxn ang="0">
                    <a:pos x="connsiteX6841" y="connsiteY6841"/>
                  </a:cxn>
                  <a:cxn ang="0">
                    <a:pos x="connsiteX6842" y="connsiteY6842"/>
                  </a:cxn>
                  <a:cxn ang="0">
                    <a:pos x="connsiteX6843" y="connsiteY6843"/>
                  </a:cxn>
                  <a:cxn ang="0">
                    <a:pos x="connsiteX6844" y="connsiteY6844"/>
                  </a:cxn>
                  <a:cxn ang="0">
                    <a:pos x="connsiteX6845" y="connsiteY6845"/>
                  </a:cxn>
                  <a:cxn ang="0">
                    <a:pos x="connsiteX6846" y="connsiteY6846"/>
                  </a:cxn>
                  <a:cxn ang="0">
                    <a:pos x="connsiteX6847" y="connsiteY6847"/>
                  </a:cxn>
                  <a:cxn ang="0">
                    <a:pos x="connsiteX6848" y="connsiteY6848"/>
                  </a:cxn>
                  <a:cxn ang="0">
                    <a:pos x="connsiteX6849" y="connsiteY6849"/>
                  </a:cxn>
                  <a:cxn ang="0">
                    <a:pos x="connsiteX6850" y="connsiteY6850"/>
                  </a:cxn>
                  <a:cxn ang="0">
                    <a:pos x="connsiteX6851" y="connsiteY6851"/>
                  </a:cxn>
                  <a:cxn ang="0">
                    <a:pos x="connsiteX6852" y="connsiteY6852"/>
                  </a:cxn>
                  <a:cxn ang="0">
                    <a:pos x="connsiteX6853" y="connsiteY6853"/>
                  </a:cxn>
                  <a:cxn ang="0">
                    <a:pos x="connsiteX6854" y="connsiteY6854"/>
                  </a:cxn>
                  <a:cxn ang="0">
                    <a:pos x="connsiteX6855" y="connsiteY6855"/>
                  </a:cxn>
                  <a:cxn ang="0">
                    <a:pos x="connsiteX6856" y="connsiteY6856"/>
                  </a:cxn>
                  <a:cxn ang="0">
                    <a:pos x="connsiteX6857" y="connsiteY6857"/>
                  </a:cxn>
                  <a:cxn ang="0">
                    <a:pos x="connsiteX6858" y="connsiteY6858"/>
                  </a:cxn>
                  <a:cxn ang="0">
                    <a:pos x="connsiteX6859" y="connsiteY6859"/>
                  </a:cxn>
                  <a:cxn ang="0">
                    <a:pos x="connsiteX6860" y="connsiteY6860"/>
                  </a:cxn>
                  <a:cxn ang="0">
                    <a:pos x="connsiteX6861" y="connsiteY6861"/>
                  </a:cxn>
                  <a:cxn ang="0">
                    <a:pos x="connsiteX6862" y="connsiteY6862"/>
                  </a:cxn>
                  <a:cxn ang="0">
                    <a:pos x="connsiteX6863" y="connsiteY6863"/>
                  </a:cxn>
                  <a:cxn ang="0">
                    <a:pos x="connsiteX6864" y="connsiteY6864"/>
                  </a:cxn>
                  <a:cxn ang="0">
                    <a:pos x="connsiteX6865" y="connsiteY6865"/>
                  </a:cxn>
                  <a:cxn ang="0">
                    <a:pos x="connsiteX6866" y="connsiteY6866"/>
                  </a:cxn>
                  <a:cxn ang="0">
                    <a:pos x="connsiteX6867" y="connsiteY6867"/>
                  </a:cxn>
                  <a:cxn ang="0">
                    <a:pos x="connsiteX6868" y="connsiteY6868"/>
                  </a:cxn>
                  <a:cxn ang="0">
                    <a:pos x="connsiteX6869" y="connsiteY6869"/>
                  </a:cxn>
                  <a:cxn ang="0">
                    <a:pos x="connsiteX6870" y="connsiteY6870"/>
                  </a:cxn>
                  <a:cxn ang="0">
                    <a:pos x="connsiteX6871" y="connsiteY6871"/>
                  </a:cxn>
                  <a:cxn ang="0">
                    <a:pos x="connsiteX6872" y="connsiteY6872"/>
                  </a:cxn>
                  <a:cxn ang="0">
                    <a:pos x="connsiteX6873" y="connsiteY6873"/>
                  </a:cxn>
                  <a:cxn ang="0">
                    <a:pos x="connsiteX6874" y="connsiteY6874"/>
                  </a:cxn>
                  <a:cxn ang="0">
                    <a:pos x="connsiteX6875" y="connsiteY6875"/>
                  </a:cxn>
                  <a:cxn ang="0">
                    <a:pos x="connsiteX6876" y="connsiteY6876"/>
                  </a:cxn>
                  <a:cxn ang="0">
                    <a:pos x="connsiteX6877" y="connsiteY6877"/>
                  </a:cxn>
                  <a:cxn ang="0">
                    <a:pos x="connsiteX6878" y="connsiteY6878"/>
                  </a:cxn>
                  <a:cxn ang="0">
                    <a:pos x="connsiteX6879" y="connsiteY6879"/>
                  </a:cxn>
                  <a:cxn ang="0">
                    <a:pos x="connsiteX6880" y="connsiteY6880"/>
                  </a:cxn>
                  <a:cxn ang="0">
                    <a:pos x="connsiteX6881" y="connsiteY6881"/>
                  </a:cxn>
                  <a:cxn ang="0">
                    <a:pos x="connsiteX6882" y="connsiteY6882"/>
                  </a:cxn>
                  <a:cxn ang="0">
                    <a:pos x="connsiteX6883" y="connsiteY6883"/>
                  </a:cxn>
                  <a:cxn ang="0">
                    <a:pos x="connsiteX6884" y="connsiteY6884"/>
                  </a:cxn>
                  <a:cxn ang="0">
                    <a:pos x="connsiteX6885" y="connsiteY6885"/>
                  </a:cxn>
                  <a:cxn ang="0">
                    <a:pos x="connsiteX6886" y="connsiteY6886"/>
                  </a:cxn>
                  <a:cxn ang="0">
                    <a:pos x="connsiteX6887" y="connsiteY6887"/>
                  </a:cxn>
                  <a:cxn ang="0">
                    <a:pos x="connsiteX6888" y="connsiteY6888"/>
                  </a:cxn>
                  <a:cxn ang="0">
                    <a:pos x="connsiteX6889" y="connsiteY6889"/>
                  </a:cxn>
                  <a:cxn ang="0">
                    <a:pos x="connsiteX6890" y="connsiteY6890"/>
                  </a:cxn>
                  <a:cxn ang="0">
                    <a:pos x="connsiteX6891" y="connsiteY6891"/>
                  </a:cxn>
                  <a:cxn ang="0">
                    <a:pos x="connsiteX6892" y="connsiteY6892"/>
                  </a:cxn>
                  <a:cxn ang="0">
                    <a:pos x="connsiteX6893" y="connsiteY6893"/>
                  </a:cxn>
                  <a:cxn ang="0">
                    <a:pos x="connsiteX6894" y="connsiteY6894"/>
                  </a:cxn>
                  <a:cxn ang="0">
                    <a:pos x="connsiteX6895" y="connsiteY6895"/>
                  </a:cxn>
                  <a:cxn ang="0">
                    <a:pos x="connsiteX6896" y="connsiteY6896"/>
                  </a:cxn>
                  <a:cxn ang="0">
                    <a:pos x="connsiteX6897" y="connsiteY6897"/>
                  </a:cxn>
                  <a:cxn ang="0">
                    <a:pos x="connsiteX6898" y="connsiteY6898"/>
                  </a:cxn>
                  <a:cxn ang="0">
                    <a:pos x="connsiteX6899" y="connsiteY6899"/>
                  </a:cxn>
                  <a:cxn ang="0">
                    <a:pos x="connsiteX6900" y="connsiteY6900"/>
                  </a:cxn>
                  <a:cxn ang="0">
                    <a:pos x="connsiteX6901" y="connsiteY6901"/>
                  </a:cxn>
                  <a:cxn ang="0">
                    <a:pos x="connsiteX6902" y="connsiteY6902"/>
                  </a:cxn>
                  <a:cxn ang="0">
                    <a:pos x="connsiteX6903" y="connsiteY6903"/>
                  </a:cxn>
                  <a:cxn ang="0">
                    <a:pos x="connsiteX6904" y="connsiteY6904"/>
                  </a:cxn>
                  <a:cxn ang="0">
                    <a:pos x="connsiteX6905" y="connsiteY6905"/>
                  </a:cxn>
                  <a:cxn ang="0">
                    <a:pos x="connsiteX6906" y="connsiteY6906"/>
                  </a:cxn>
                  <a:cxn ang="0">
                    <a:pos x="connsiteX6907" y="connsiteY6907"/>
                  </a:cxn>
                  <a:cxn ang="0">
                    <a:pos x="connsiteX6908" y="connsiteY6908"/>
                  </a:cxn>
                  <a:cxn ang="0">
                    <a:pos x="connsiteX6909" y="connsiteY6909"/>
                  </a:cxn>
                  <a:cxn ang="0">
                    <a:pos x="connsiteX6910" y="connsiteY6910"/>
                  </a:cxn>
                  <a:cxn ang="0">
                    <a:pos x="connsiteX6911" y="connsiteY6911"/>
                  </a:cxn>
                  <a:cxn ang="0">
                    <a:pos x="connsiteX6912" y="connsiteY6912"/>
                  </a:cxn>
                  <a:cxn ang="0">
                    <a:pos x="connsiteX6913" y="connsiteY6913"/>
                  </a:cxn>
                  <a:cxn ang="0">
                    <a:pos x="connsiteX6914" y="connsiteY6914"/>
                  </a:cxn>
                  <a:cxn ang="0">
                    <a:pos x="connsiteX6915" y="connsiteY6915"/>
                  </a:cxn>
                  <a:cxn ang="0">
                    <a:pos x="connsiteX6916" y="connsiteY6916"/>
                  </a:cxn>
                  <a:cxn ang="0">
                    <a:pos x="connsiteX6917" y="connsiteY6917"/>
                  </a:cxn>
                  <a:cxn ang="0">
                    <a:pos x="connsiteX6918" y="connsiteY6918"/>
                  </a:cxn>
                  <a:cxn ang="0">
                    <a:pos x="connsiteX6919" y="connsiteY6919"/>
                  </a:cxn>
                  <a:cxn ang="0">
                    <a:pos x="connsiteX6920" y="connsiteY6920"/>
                  </a:cxn>
                  <a:cxn ang="0">
                    <a:pos x="connsiteX6921" y="connsiteY6921"/>
                  </a:cxn>
                  <a:cxn ang="0">
                    <a:pos x="connsiteX6922" y="connsiteY6922"/>
                  </a:cxn>
                  <a:cxn ang="0">
                    <a:pos x="connsiteX6923" y="connsiteY6923"/>
                  </a:cxn>
                  <a:cxn ang="0">
                    <a:pos x="connsiteX6924" y="connsiteY6924"/>
                  </a:cxn>
                  <a:cxn ang="0">
                    <a:pos x="connsiteX6925" y="connsiteY6925"/>
                  </a:cxn>
                  <a:cxn ang="0">
                    <a:pos x="connsiteX6926" y="connsiteY6926"/>
                  </a:cxn>
                  <a:cxn ang="0">
                    <a:pos x="connsiteX6927" y="connsiteY6927"/>
                  </a:cxn>
                  <a:cxn ang="0">
                    <a:pos x="connsiteX6928" y="connsiteY6928"/>
                  </a:cxn>
                  <a:cxn ang="0">
                    <a:pos x="connsiteX6929" y="connsiteY6929"/>
                  </a:cxn>
                  <a:cxn ang="0">
                    <a:pos x="connsiteX6930" y="connsiteY6930"/>
                  </a:cxn>
                  <a:cxn ang="0">
                    <a:pos x="connsiteX6931" y="connsiteY6931"/>
                  </a:cxn>
                  <a:cxn ang="0">
                    <a:pos x="connsiteX6932" y="connsiteY6932"/>
                  </a:cxn>
                  <a:cxn ang="0">
                    <a:pos x="connsiteX6933" y="connsiteY6933"/>
                  </a:cxn>
                  <a:cxn ang="0">
                    <a:pos x="connsiteX6934" y="connsiteY6934"/>
                  </a:cxn>
                  <a:cxn ang="0">
                    <a:pos x="connsiteX6935" y="connsiteY6935"/>
                  </a:cxn>
                  <a:cxn ang="0">
                    <a:pos x="connsiteX6936" y="connsiteY6936"/>
                  </a:cxn>
                  <a:cxn ang="0">
                    <a:pos x="connsiteX6937" y="connsiteY6937"/>
                  </a:cxn>
                  <a:cxn ang="0">
                    <a:pos x="connsiteX6938" y="connsiteY6938"/>
                  </a:cxn>
                  <a:cxn ang="0">
                    <a:pos x="connsiteX6939" y="connsiteY6939"/>
                  </a:cxn>
                  <a:cxn ang="0">
                    <a:pos x="connsiteX6940" y="connsiteY6940"/>
                  </a:cxn>
                  <a:cxn ang="0">
                    <a:pos x="connsiteX6941" y="connsiteY6941"/>
                  </a:cxn>
                  <a:cxn ang="0">
                    <a:pos x="connsiteX6942" y="connsiteY6942"/>
                  </a:cxn>
                  <a:cxn ang="0">
                    <a:pos x="connsiteX6943" y="connsiteY6943"/>
                  </a:cxn>
                  <a:cxn ang="0">
                    <a:pos x="connsiteX6944" y="connsiteY6944"/>
                  </a:cxn>
                  <a:cxn ang="0">
                    <a:pos x="connsiteX6945" y="connsiteY6945"/>
                  </a:cxn>
                  <a:cxn ang="0">
                    <a:pos x="connsiteX6946" y="connsiteY6946"/>
                  </a:cxn>
                  <a:cxn ang="0">
                    <a:pos x="connsiteX6947" y="connsiteY6947"/>
                  </a:cxn>
                  <a:cxn ang="0">
                    <a:pos x="connsiteX6948" y="connsiteY6948"/>
                  </a:cxn>
                  <a:cxn ang="0">
                    <a:pos x="connsiteX6949" y="connsiteY6949"/>
                  </a:cxn>
                  <a:cxn ang="0">
                    <a:pos x="connsiteX6950" y="connsiteY6950"/>
                  </a:cxn>
                  <a:cxn ang="0">
                    <a:pos x="connsiteX6951" y="connsiteY6951"/>
                  </a:cxn>
                  <a:cxn ang="0">
                    <a:pos x="connsiteX6952" y="connsiteY6952"/>
                  </a:cxn>
                  <a:cxn ang="0">
                    <a:pos x="connsiteX6953" y="connsiteY6953"/>
                  </a:cxn>
                  <a:cxn ang="0">
                    <a:pos x="connsiteX6954" y="connsiteY6954"/>
                  </a:cxn>
                  <a:cxn ang="0">
                    <a:pos x="connsiteX6955" y="connsiteY6955"/>
                  </a:cxn>
                  <a:cxn ang="0">
                    <a:pos x="connsiteX6956" y="connsiteY6956"/>
                  </a:cxn>
                  <a:cxn ang="0">
                    <a:pos x="connsiteX6957" y="connsiteY6957"/>
                  </a:cxn>
                  <a:cxn ang="0">
                    <a:pos x="connsiteX6958" y="connsiteY6958"/>
                  </a:cxn>
                  <a:cxn ang="0">
                    <a:pos x="connsiteX6959" y="connsiteY6959"/>
                  </a:cxn>
                  <a:cxn ang="0">
                    <a:pos x="connsiteX6960" y="connsiteY6960"/>
                  </a:cxn>
                  <a:cxn ang="0">
                    <a:pos x="connsiteX6961" y="connsiteY6961"/>
                  </a:cxn>
                  <a:cxn ang="0">
                    <a:pos x="connsiteX6962" y="connsiteY6962"/>
                  </a:cxn>
                  <a:cxn ang="0">
                    <a:pos x="connsiteX6963" y="connsiteY6963"/>
                  </a:cxn>
                  <a:cxn ang="0">
                    <a:pos x="connsiteX6964" y="connsiteY6964"/>
                  </a:cxn>
                  <a:cxn ang="0">
                    <a:pos x="connsiteX6965" y="connsiteY6965"/>
                  </a:cxn>
                  <a:cxn ang="0">
                    <a:pos x="connsiteX6966" y="connsiteY6966"/>
                  </a:cxn>
                  <a:cxn ang="0">
                    <a:pos x="connsiteX6967" y="connsiteY6967"/>
                  </a:cxn>
                  <a:cxn ang="0">
                    <a:pos x="connsiteX6968" y="connsiteY6968"/>
                  </a:cxn>
                  <a:cxn ang="0">
                    <a:pos x="connsiteX6969" y="connsiteY6969"/>
                  </a:cxn>
                  <a:cxn ang="0">
                    <a:pos x="connsiteX6970" y="connsiteY6970"/>
                  </a:cxn>
                  <a:cxn ang="0">
                    <a:pos x="connsiteX6971" y="connsiteY6971"/>
                  </a:cxn>
                  <a:cxn ang="0">
                    <a:pos x="connsiteX6972" y="connsiteY6972"/>
                  </a:cxn>
                  <a:cxn ang="0">
                    <a:pos x="connsiteX6973" y="connsiteY6973"/>
                  </a:cxn>
                  <a:cxn ang="0">
                    <a:pos x="connsiteX6974" y="connsiteY6974"/>
                  </a:cxn>
                  <a:cxn ang="0">
                    <a:pos x="connsiteX6975" y="connsiteY6975"/>
                  </a:cxn>
                  <a:cxn ang="0">
                    <a:pos x="connsiteX6976" y="connsiteY6976"/>
                  </a:cxn>
                  <a:cxn ang="0">
                    <a:pos x="connsiteX6977" y="connsiteY6977"/>
                  </a:cxn>
                  <a:cxn ang="0">
                    <a:pos x="connsiteX6978" y="connsiteY6978"/>
                  </a:cxn>
                  <a:cxn ang="0">
                    <a:pos x="connsiteX6979" y="connsiteY6979"/>
                  </a:cxn>
                  <a:cxn ang="0">
                    <a:pos x="connsiteX6980" y="connsiteY6980"/>
                  </a:cxn>
                  <a:cxn ang="0">
                    <a:pos x="connsiteX6981" y="connsiteY6981"/>
                  </a:cxn>
                  <a:cxn ang="0">
                    <a:pos x="connsiteX6982" y="connsiteY6982"/>
                  </a:cxn>
                  <a:cxn ang="0">
                    <a:pos x="connsiteX6983" y="connsiteY6983"/>
                  </a:cxn>
                  <a:cxn ang="0">
                    <a:pos x="connsiteX6984" y="connsiteY6984"/>
                  </a:cxn>
                  <a:cxn ang="0">
                    <a:pos x="connsiteX6985" y="connsiteY6985"/>
                  </a:cxn>
                  <a:cxn ang="0">
                    <a:pos x="connsiteX6986" y="connsiteY6986"/>
                  </a:cxn>
                  <a:cxn ang="0">
                    <a:pos x="connsiteX6987" y="connsiteY6987"/>
                  </a:cxn>
                  <a:cxn ang="0">
                    <a:pos x="connsiteX6988" y="connsiteY6988"/>
                  </a:cxn>
                  <a:cxn ang="0">
                    <a:pos x="connsiteX6989" y="connsiteY6989"/>
                  </a:cxn>
                  <a:cxn ang="0">
                    <a:pos x="connsiteX6990" y="connsiteY6990"/>
                  </a:cxn>
                  <a:cxn ang="0">
                    <a:pos x="connsiteX6991" y="connsiteY6991"/>
                  </a:cxn>
                  <a:cxn ang="0">
                    <a:pos x="connsiteX6992" y="connsiteY6992"/>
                  </a:cxn>
                  <a:cxn ang="0">
                    <a:pos x="connsiteX6993" y="connsiteY6993"/>
                  </a:cxn>
                  <a:cxn ang="0">
                    <a:pos x="connsiteX6994" y="connsiteY6994"/>
                  </a:cxn>
                  <a:cxn ang="0">
                    <a:pos x="connsiteX6995" y="connsiteY6995"/>
                  </a:cxn>
                  <a:cxn ang="0">
                    <a:pos x="connsiteX6996" y="connsiteY6996"/>
                  </a:cxn>
                  <a:cxn ang="0">
                    <a:pos x="connsiteX6997" y="connsiteY6997"/>
                  </a:cxn>
                  <a:cxn ang="0">
                    <a:pos x="connsiteX6998" y="connsiteY6998"/>
                  </a:cxn>
                  <a:cxn ang="0">
                    <a:pos x="connsiteX6999" y="connsiteY6999"/>
                  </a:cxn>
                  <a:cxn ang="0">
                    <a:pos x="connsiteX7000" y="connsiteY7000"/>
                  </a:cxn>
                  <a:cxn ang="0">
                    <a:pos x="connsiteX7001" y="connsiteY7001"/>
                  </a:cxn>
                  <a:cxn ang="0">
                    <a:pos x="connsiteX7002" y="connsiteY7002"/>
                  </a:cxn>
                  <a:cxn ang="0">
                    <a:pos x="connsiteX7003" y="connsiteY7003"/>
                  </a:cxn>
                  <a:cxn ang="0">
                    <a:pos x="connsiteX7004" y="connsiteY7004"/>
                  </a:cxn>
                  <a:cxn ang="0">
                    <a:pos x="connsiteX7005" y="connsiteY7005"/>
                  </a:cxn>
                  <a:cxn ang="0">
                    <a:pos x="connsiteX7006" y="connsiteY7006"/>
                  </a:cxn>
                  <a:cxn ang="0">
                    <a:pos x="connsiteX7007" y="connsiteY7007"/>
                  </a:cxn>
                  <a:cxn ang="0">
                    <a:pos x="connsiteX7008" y="connsiteY7008"/>
                  </a:cxn>
                  <a:cxn ang="0">
                    <a:pos x="connsiteX7009" y="connsiteY7009"/>
                  </a:cxn>
                  <a:cxn ang="0">
                    <a:pos x="connsiteX7010" y="connsiteY7010"/>
                  </a:cxn>
                  <a:cxn ang="0">
                    <a:pos x="connsiteX7011" y="connsiteY7011"/>
                  </a:cxn>
                  <a:cxn ang="0">
                    <a:pos x="connsiteX7012" y="connsiteY7012"/>
                  </a:cxn>
                  <a:cxn ang="0">
                    <a:pos x="connsiteX7013" y="connsiteY7013"/>
                  </a:cxn>
                  <a:cxn ang="0">
                    <a:pos x="connsiteX7014" y="connsiteY7014"/>
                  </a:cxn>
                  <a:cxn ang="0">
                    <a:pos x="connsiteX7015" y="connsiteY7015"/>
                  </a:cxn>
                  <a:cxn ang="0">
                    <a:pos x="connsiteX7016" y="connsiteY7016"/>
                  </a:cxn>
                  <a:cxn ang="0">
                    <a:pos x="connsiteX7017" y="connsiteY7017"/>
                  </a:cxn>
                  <a:cxn ang="0">
                    <a:pos x="connsiteX7018" y="connsiteY7018"/>
                  </a:cxn>
                  <a:cxn ang="0">
                    <a:pos x="connsiteX7019" y="connsiteY7019"/>
                  </a:cxn>
                  <a:cxn ang="0">
                    <a:pos x="connsiteX7020" y="connsiteY7020"/>
                  </a:cxn>
                  <a:cxn ang="0">
                    <a:pos x="connsiteX7021" y="connsiteY7021"/>
                  </a:cxn>
                  <a:cxn ang="0">
                    <a:pos x="connsiteX7022" y="connsiteY7022"/>
                  </a:cxn>
                  <a:cxn ang="0">
                    <a:pos x="connsiteX7023" y="connsiteY7023"/>
                  </a:cxn>
                  <a:cxn ang="0">
                    <a:pos x="connsiteX7024" y="connsiteY7024"/>
                  </a:cxn>
                  <a:cxn ang="0">
                    <a:pos x="connsiteX7025" y="connsiteY7025"/>
                  </a:cxn>
                  <a:cxn ang="0">
                    <a:pos x="connsiteX7026" y="connsiteY7026"/>
                  </a:cxn>
                  <a:cxn ang="0">
                    <a:pos x="connsiteX7027" y="connsiteY7027"/>
                  </a:cxn>
                  <a:cxn ang="0">
                    <a:pos x="connsiteX7028" y="connsiteY7028"/>
                  </a:cxn>
                  <a:cxn ang="0">
                    <a:pos x="connsiteX7029" y="connsiteY7029"/>
                  </a:cxn>
                  <a:cxn ang="0">
                    <a:pos x="connsiteX7030" y="connsiteY7030"/>
                  </a:cxn>
                  <a:cxn ang="0">
                    <a:pos x="connsiteX7031" y="connsiteY7031"/>
                  </a:cxn>
                  <a:cxn ang="0">
                    <a:pos x="connsiteX7032" y="connsiteY7032"/>
                  </a:cxn>
                  <a:cxn ang="0">
                    <a:pos x="connsiteX7033" y="connsiteY7033"/>
                  </a:cxn>
                  <a:cxn ang="0">
                    <a:pos x="connsiteX7034" y="connsiteY7034"/>
                  </a:cxn>
                  <a:cxn ang="0">
                    <a:pos x="connsiteX7035" y="connsiteY7035"/>
                  </a:cxn>
                  <a:cxn ang="0">
                    <a:pos x="connsiteX7036" y="connsiteY7036"/>
                  </a:cxn>
                  <a:cxn ang="0">
                    <a:pos x="connsiteX7037" y="connsiteY7037"/>
                  </a:cxn>
                  <a:cxn ang="0">
                    <a:pos x="connsiteX7038" y="connsiteY7038"/>
                  </a:cxn>
                  <a:cxn ang="0">
                    <a:pos x="connsiteX7039" y="connsiteY7039"/>
                  </a:cxn>
                  <a:cxn ang="0">
                    <a:pos x="connsiteX7040" y="connsiteY7040"/>
                  </a:cxn>
                  <a:cxn ang="0">
                    <a:pos x="connsiteX7041" y="connsiteY7041"/>
                  </a:cxn>
                  <a:cxn ang="0">
                    <a:pos x="connsiteX7042" y="connsiteY7042"/>
                  </a:cxn>
                  <a:cxn ang="0">
                    <a:pos x="connsiteX7043" y="connsiteY7043"/>
                  </a:cxn>
                  <a:cxn ang="0">
                    <a:pos x="connsiteX7044" y="connsiteY7044"/>
                  </a:cxn>
                  <a:cxn ang="0">
                    <a:pos x="connsiteX7045" y="connsiteY7045"/>
                  </a:cxn>
                  <a:cxn ang="0">
                    <a:pos x="connsiteX7046" y="connsiteY7046"/>
                  </a:cxn>
                  <a:cxn ang="0">
                    <a:pos x="connsiteX7047" y="connsiteY7047"/>
                  </a:cxn>
                  <a:cxn ang="0">
                    <a:pos x="connsiteX7048" y="connsiteY7048"/>
                  </a:cxn>
                  <a:cxn ang="0">
                    <a:pos x="connsiteX7049" y="connsiteY7049"/>
                  </a:cxn>
                  <a:cxn ang="0">
                    <a:pos x="connsiteX7050" y="connsiteY7050"/>
                  </a:cxn>
                  <a:cxn ang="0">
                    <a:pos x="connsiteX7051" y="connsiteY7051"/>
                  </a:cxn>
                  <a:cxn ang="0">
                    <a:pos x="connsiteX7052" y="connsiteY7052"/>
                  </a:cxn>
                  <a:cxn ang="0">
                    <a:pos x="connsiteX7053" y="connsiteY7053"/>
                  </a:cxn>
                  <a:cxn ang="0">
                    <a:pos x="connsiteX7054" y="connsiteY7054"/>
                  </a:cxn>
                  <a:cxn ang="0">
                    <a:pos x="connsiteX7055" y="connsiteY7055"/>
                  </a:cxn>
                  <a:cxn ang="0">
                    <a:pos x="connsiteX7056" y="connsiteY7056"/>
                  </a:cxn>
                  <a:cxn ang="0">
                    <a:pos x="connsiteX7057" y="connsiteY7057"/>
                  </a:cxn>
                  <a:cxn ang="0">
                    <a:pos x="connsiteX7058" y="connsiteY7058"/>
                  </a:cxn>
                  <a:cxn ang="0">
                    <a:pos x="connsiteX7059" y="connsiteY7059"/>
                  </a:cxn>
                  <a:cxn ang="0">
                    <a:pos x="connsiteX7060" y="connsiteY7060"/>
                  </a:cxn>
                  <a:cxn ang="0">
                    <a:pos x="connsiteX7061" y="connsiteY7061"/>
                  </a:cxn>
                  <a:cxn ang="0">
                    <a:pos x="connsiteX7062" y="connsiteY7062"/>
                  </a:cxn>
                  <a:cxn ang="0">
                    <a:pos x="connsiteX7063" y="connsiteY7063"/>
                  </a:cxn>
                  <a:cxn ang="0">
                    <a:pos x="connsiteX7064" y="connsiteY7064"/>
                  </a:cxn>
                  <a:cxn ang="0">
                    <a:pos x="connsiteX7065" y="connsiteY7065"/>
                  </a:cxn>
                  <a:cxn ang="0">
                    <a:pos x="connsiteX7066" y="connsiteY7066"/>
                  </a:cxn>
                  <a:cxn ang="0">
                    <a:pos x="connsiteX7067" y="connsiteY7067"/>
                  </a:cxn>
                  <a:cxn ang="0">
                    <a:pos x="connsiteX7068" y="connsiteY7068"/>
                  </a:cxn>
                  <a:cxn ang="0">
                    <a:pos x="connsiteX7069" y="connsiteY7069"/>
                  </a:cxn>
                  <a:cxn ang="0">
                    <a:pos x="connsiteX7070" y="connsiteY7070"/>
                  </a:cxn>
                  <a:cxn ang="0">
                    <a:pos x="connsiteX7071" y="connsiteY7071"/>
                  </a:cxn>
                  <a:cxn ang="0">
                    <a:pos x="connsiteX7072" y="connsiteY7072"/>
                  </a:cxn>
                  <a:cxn ang="0">
                    <a:pos x="connsiteX7073" y="connsiteY7073"/>
                  </a:cxn>
                  <a:cxn ang="0">
                    <a:pos x="connsiteX7074" y="connsiteY7074"/>
                  </a:cxn>
                  <a:cxn ang="0">
                    <a:pos x="connsiteX7075" y="connsiteY7075"/>
                  </a:cxn>
                  <a:cxn ang="0">
                    <a:pos x="connsiteX7076" y="connsiteY7076"/>
                  </a:cxn>
                  <a:cxn ang="0">
                    <a:pos x="connsiteX7077" y="connsiteY7077"/>
                  </a:cxn>
                  <a:cxn ang="0">
                    <a:pos x="connsiteX7078" y="connsiteY7078"/>
                  </a:cxn>
                  <a:cxn ang="0">
                    <a:pos x="connsiteX7079" y="connsiteY7079"/>
                  </a:cxn>
                  <a:cxn ang="0">
                    <a:pos x="connsiteX7080" y="connsiteY7080"/>
                  </a:cxn>
                  <a:cxn ang="0">
                    <a:pos x="connsiteX7081" y="connsiteY7081"/>
                  </a:cxn>
                  <a:cxn ang="0">
                    <a:pos x="connsiteX7082" y="connsiteY7082"/>
                  </a:cxn>
                  <a:cxn ang="0">
                    <a:pos x="connsiteX7083" y="connsiteY7083"/>
                  </a:cxn>
                  <a:cxn ang="0">
                    <a:pos x="connsiteX7084" y="connsiteY7084"/>
                  </a:cxn>
                  <a:cxn ang="0">
                    <a:pos x="connsiteX7085" y="connsiteY7085"/>
                  </a:cxn>
                  <a:cxn ang="0">
                    <a:pos x="connsiteX7086" y="connsiteY7086"/>
                  </a:cxn>
                  <a:cxn ang="0">
                    <a:pos x="connsiteX7087" y="connsiteY7087"/>
                  </a:cxn>
                  <a:cxn ang="0">
                    <a:pos x="connsiteX7088" y="connsiteY7088"/>
                  </a:cxn>
                  <a:cxn ang="0">
                    <a:pos x="connsiteX7089" y="connsiteY7089"/>
                  </a:cxn>
                  <a:cxn ang="0">
                    <a:pos x="connsiteX7090" y="connsiteY7090"/>
                  </a:cxn>
                  <a:cxn ang="0">
                    <a:pos x="connsiteX7091" y="connsiteY7091"/>
                  </a:cxn>
                  <a:cxn ang="0">
                    <a:pos x="connsiteX7092" y="connsiteY7092"/>
                  </a:cxn>
                  <a:cxn ang="0">
                    <a:pos x="connsiteX7093" y="connsiteY7093"/>
                  </a:cxn>
                  <a:cxn ang="0">
                    <a:pos x="connsiteX7094" y="connsiteY7094"/>
                  </a:cxn>
                  <a:cxn ang="0">
                    <a:pos x="connsiteX7095" y="connsiteY7095"/>
                  </a:cxn>
                  <a:cxn ang="0">
                    <a:pos x="connsiteX7096" y="connsiteY7096"/>
                  </a:cxn>
                  <a:cxn ang="0">
                    <a:pos x="connsiteX7097" y="connsiteY7097"/>
                  </a:cxn>
                  <a:cxn ang="0">
                    <a:pos x="connsiteX7098" y="connsiteY7098"/>
                  </a:cxn>
                  <a:cxn ang="0">
                    <a:pos x="connsiteX7099" y="connsiteY7099"/>
                  </a:cxn>
                  <a:cxn ang="0">
                    <a:pos x="connsiteX7100" y="connsiteY7100"/>
                  </a:cxn>
                  <a:cxn ang="0">
                    <a:pos x="connsiteX7101" y="connsiteY7101"/>
                  </a:cxn>
                  <a:cxn ang="0">
                    <a:pos x="connsiteX7102" y="connsiteY7102"/>
                  </a:cxn>
                  <a:cxn ang="0">
                    <a:pos x="connsiteX7103" y="connsiteY7103"/>
                  </a:cxn>
                  <a:cxn ang="0">
                    <a:pos x="connsiteX7104" y="connsiteY7104"/>
                  </a:cxn>
                  <a:cxn ang="0">
                    <a:pos x="connsiteX7105" y="connsiteY7105"/>
                  </a:cxn>
                  <a:cxn ang="0">
                    <a:pos x="connsiteX7106" y="connsiteY7106"/>
                  </a:cxn>
                  <a:cxn ang="0">
                    <a:pos x="connsiteX7107" y="connsiteY7107"/>
                  </a:cxn>
                  <a:cxn ang="0">
                    <a:pos x="connsiteX7108" y="connsiteY7108"/>
                  </a:cxn>
                  <a:cxn ang="0">
                    <a:pos x="connsiteX7109" y="connsiteY7109"/>
                  </a:cxn>
                  <a:cxn ang="0">
                    <a:pos x="connsiteX7110" y="connsiteY7110"/>
                  </a:cxn>
                  <a:cxn ang="0">
                    <a:pos x="connsiteX7111" y="connsiteY7111"/>
                  </a:cxn>
                  <a:cxn ang="0">
                    <a:pos x="connsiteX7112" y="connsiteY7112"/>
                  </a:cxn>
                  <a:cxn ang="0">
                    <a:pos x="connsiteX7113" y="connsiteY7113"/>
                  </a:cxn>
                  <a:cxn ang="0">
                    <a:pos x="connsiteX7114" y="connsiteY7114"/>
                  </a:cxn>
                  <a:cxn ang="0">
                    <a:pos x="connsiteX7115" y="connsiteY7115"/>
                  </a:cxn>
                  <a:cxn ang="0">
                    <a:pos x="connsiteX7116" y="connsiteY7116"/>
                  </a:cxn>
                  <a:cxn ang="0">
                    <a:pos x="connsiteX7117" y="connsiteY7117"/>
                  </a:cxn>
                  <a:cxn ang="0">
                    <a:pos x="connsiteX7118" y="connsiteY7118"/>
                  </a:cxn>
                  <a:cxn ang="0">
                    <a:pos x="connsiteX7119" y="connsiteY7119"/>
                  </a:cxn>
                  <a:cxn ang="0">
                    <a:pos x="connsiteX7120" y="connsiteY7120"/>
                  </a:cxn>
                  <a:cxn ang="0">
                    <a:pos x="connsiteX7121" y="connsiteY7121"/>
                  </a:cxn>
                  <a:cxn ang="0">
                    <a:pos x="connsiteX7122" y="connsiteY7122"/>
                  </a:cxn>
                  <a:cxn ang="0">
                    <a:pos x="connsiteX7123" y="connsiteY7123"/>
                  </a:cxn>
                  <a:cxn ang="0">
                    <a:pos x="connsiteX7124" y="connsiteY7124"/>
                  </a:cxn>
                  <a:cxn ang="0">
                    <a:pos x="connsiteX7125" y="connsiteY7125"/>
                  </a:cxn>
                  <a:cxn ang="0">
                    <a:pos x="connsiteX7126" y="connsiteY7126"/>
                  </a:cxn>
                  <a:cxn ang="0">
                    <a:pos x="connsiteX7127" y="connsiteY7127"/>
                  </a:cxn>
                  <a:cxn ang="0">
                    <a:pos x="connsiteX7128" y="connsiteY7128"/>
                  </a:cxn>
                  <a:cxn ang="0">
                    <a:pos x="connsiteX7129" y="connsiteY7129"/>
                  </a:cxn>
                  <a:cxn ang="0">
                    <a:pos x="connsiteX7130" y="connsiteY7130"/>
                  </a:cxn>
                  <a:cxn ang="0">
                    <a:pos x="connsiteX7131" y="connsiteY7131"/>
                  </a:cxn>
                  <a:cxn ang="0">
                    <a:pos x="connsiteX7132" y="connsiteY7132"/>
                  </a:cxn>
                  <a:cxn ang="0">
                    <a:pos x="connsiteX7133" y="connsiteY7133"/>
                  </a:cxn>
                  <a:cxn ang="0">
                    <a:pos x="connsiteX7134" y="connsiteY7134"/>
                  </a:cxn>
                  <a:cxn ang="0">
                    <a:pos x="connsiteX7135" y="connsiteY7135"/>
                  </a:cxn>
                  <a:cxn ang="0">
                    <a:pos x="connsiteX7136" y="connsiteY7136"/>
                  </a:cxn>
                  <a:cxn ang="0">
                    <a:pos x="connsiteX7137" y="connsiteY7137"/>
                  </a:cxn>
                  <a:cxn ang="0">
                    <a:pos x="connsiteX7138" y="connsiteY7138"/>
                  </a:cxn>
                  <a:cxn ang="0">
                    <a:pos x="connsiteX7139" y="connsiteY7139"/>
                  </a:cxn>
                  <a:cxn ang="0">
                    <a:pos x="connsiteX7140" y="connsiteY7140"/>
                  </a:cxn>
                  <a:cxn ang="0">
                    <a:pos x="connsiteX7141" y="connsiteY7141"/>
                  </a:cxn>
                  <a:cxn ang="0">
                    <a:pos x="connsiteX7142" y="connsiteY7142"/>
                  </a:cxn>
                  <a:cxn ang="0">
                    <a:pos x="connsiteX7143" y="connsiteY7143"/>
                  </a:cxn>
                  <a:cxn ang="0">
                    <a:pos x="connsiteX7144" y="connsiteY7144"/>
                  </a:cxn>
                  <a:cxn ang="0">
                    <a:pos x="connsiteX7145" y="connsiteY7145"/>
                  </a:cxn>
                  <a:cxn ang="0">
                    <a:pos x="connsiteX7146" y="connsiteY7146"/>
                  </a:cxn>
                  <a:cxn ang="0">
                    <a:pos x="connsiteX7147" y="connsiteY7147"/>
                  </a:cxn>
                  <a:cxn ang="0">
                    <a:pos x="connsiteX7148" y="connsiteY7148"/>
                  </a:cxn>
                  <a:cxn ang="0">
                    <a:pos x="connsiteX7149" y="connsiteY7149"/>
                  </a:cxn>
                  <a:cxn ang="0">
                    <a:pos x="connsiteX7150" y="connsiteY7150"/>
                  </a:cxn>
                  <a:cxn ang="0">
                    <a:pos x="connsiteX7151" y="connsiteY7151"/>
                  </a:cxn>
                  <a:cxn ang="0">
                    <a:pos x="connsiteX7152" y="connsiteY7152"/>
                  </a:cxn>
                  <a:cxn ang="0">
                    <a:pos x="connsiteX7153" y="connsiteY7153"/>
                  </a:cxn>
                  <a:cxn ang="0">
                    <a:pos x="connsiteX7154" y="connsiteY7154"/>
                  </a:cxn>
                  <a:cxn ang="0">
                    <a:pos x="connsiteX7155" y="connsiteY7155"/>
                  </a:cxn>
                  <a:cxn ang="0">
                    <a:pos x="connsiteX7156" y="connsiteY7156"/>
                  </a:cxn>
                  <a:cxn ang="0">
                    <a:pos x="connsiteX7157" y="connsiteY7157"/>
                  </a:cxn>
                  <a:cxn ang="0">
                    <a:pos x="connsiteX7158" y="connsiteY7158"/>
                  </a:cxn>
                  <a:cxn ang="0">
                    <a:pos x="connsiteX7159" y="connsiteY7159"/>
                  </a:cxn>
                  <a:cxn ang="0">
                    <a:pos x="connsiteX7160" y="connsiteY7160"/>
                  </a:cxn>
                  <a:cxn ang="0">
                    <a:pos x="connsiteX7161" y="connsiteY7161"/>
                  </a:cxn>
                  <a:cxn ang="0">
                    <a:pos x="connsiteX7162" y="connsiteY7162"/>
                  </a:cxn>
                  <a:cxn ang="0">
                    <a:pos x="connsiteX7163" y="connsiteY7163"/>
                  </a:cxn>
                  <a:cxn ang="0">
                    <a:pos x="connsiteX7164" y="connsiteY7164"/>
                  </a:cxn>
                  <a:cxn ang="0">
                    <a:pos x="connsiteX7165" y="connsiteY7165"/>
                  </a:cxn>
                  <a:cxn ang="0">
                    <a:pos x="connsiteX7166" y="connsiteY7166"/>
                  </a:cxn>
                  <a:cxn ang="0">
                    <a:pos x="connsiteX7167" y="connsiteY7167"/>
                  </a:cxn>
                  <a:cxn ang="0">
                    <a:pos x="connsiteX7168" y="connsiteY7168"/>
                  </a:cxn>
                  <a:cxn ang="0">
                    <a:pos x="connsiteX7169" y="connsiteY7169"/>
                  </a:cxn>
                  <a:cxn ang="0">
                    <a:pos x="connsiteX7170" y="connsiteY7170"/>
                  </a:cxn>
                  <a:cxn ang="0">
                    <a:pos x="connsiteX7171" y="connsiteY7171"/>
                  </a:cxn>
                  <a:cxn ang="0">
                    <a:pos x="connsiteX7172" y="connsiteY7172"/>
                  </a:cxn>
                  <a:cxn ang="0">
                    <a:pos x="connsiteX7173" y="connsiteY7173"/>
                  </a:cxn>
                  <a:cxn ang="0">
                    <a:pos x="connsiteX7174" y="connsiteY7174"/>
                  </a:cxn>
                  <a:cxn ang="0">
                    <a:pos x="connsiteX7175" y="connsiteY7175"/>
                  </a:cxn>
                  <a:cxn ang="0">
                    <a:pos x="connsiteX7176" y="connsiteY7176"/>
                  </a:cxn>
                  <a:cxn ang="0">
                    <a:pos x="connsiteX7177" y="connsiteY7177"/>
                  </a:cxn>
                  <a:cxn ang="0">
                    <a:pos x="connsiteX7178" y="connsiteY7178"/>
                  </a:cxn>
                  <a:cxn ang="0">
                    <a:pos x="connsiteX7179" y="connsiteY7179"/>
                  </a:cxn>
                  <a:cxn ang="0">
                    <a:pos x="connsiteX7180" y="connsiteY7180"/>
                  </a:cxn>
                  <a:cxn ang="0">
                    <a:pos x="connsiteX7181" y="connsiteY7181"/>
                  </a:cxn>
                  <a:cxn ang="0">
                    <a:pos x="connsiteX7182" y="connsiteY7182"/>
                  </a:cxn>
                  <a:cxn ang="0">
                    <a:pos x="connsiteX7183" y="connsiteY7183"/>
                  </a:cxn>
                  <a:cxn ang="0">
                    <a:pos x="connsiteX7184" y="connsiteY7184"/>
                  </a:cxn>
                  <a:cxn ang="0">
                    <a:pos x="connsiteX7185" y="connsiteY7185"/>
                  </a:cxn>
                  <a:cxn ang="0">
                    <a:pos x="connsiteX7186" y="connsiteY7186"/>
                  </a:cxn>
                  <a:cxn ang="0">
                    <a:pos x="connsiteX7187" y="connsiteY7187"/>
                  </a:cxn>
                  <a:cxn ang="0">
                    <a:pos x="connsiteX7188" y="connsiteY7188"/>
                  </a:cxn>
                  <a:cxn ang="0">
                    <a:pos x="connsiteX7189" y="connsiteY7189"/>
                  </a:cxn>
                  <a:cxn ang="0">
                    <a:pos x="connsiteX7190" y="connsiteY7190"/>
                  </a:cxn>
                  <a:cxn ang="0">
                    <a:pos x="connsiteX7191" y="connsiteY7191"/>
                  </a:cxn>
                  <a:cxn ang="0">
                    <a:pos x="connsiteX7192" y="connsiteY7192"/>
                  </a:cxn>
                  <a:cxn ang="0">
                    <a:pos x="connsiteX7193" y="connsiteY7193"/>
                  </a:cxn>
                  <a:cxn ang="0">
                    <a:pos x="connsiteX7194" y="connsiteY7194"/>
                  </a:cxn>
                  <a:cxn ang="0">
                    <a:pos x="connsiteX7195" y="connsiteY7195"/>
                  </a:cxn>
                  <a:cxn ang="0">
                    <a:pos x="connsiteX7196" y="connsiteY7196"/>
                  </a:cxn>
                  <a:cxn ang="0">
                    <a:pos x="connsiteX7197" y="connsiteY7197"/>
                  </a:cxn>
                  <a:cxn ang="0">
                    <a:pos x="connsiteX7198" y="connsiteY7198"/>
                  </a:cxn>
                  <a:cxn ang="0">
                    <a:pos x="connsiteX7199" y="connsiteY7199"/>
                  </a:cxn>
                  <a:cxn ang="0">
                    <a:pos x="connsiteX7200" y="connsiteY7200"/>
                  </a:cxn>
                  <a:cxn ang="0">
                    <a:pos x="connsiteX7201" y="connsiteY7201"/>
                  </a:cxn>
                  <a:cxn ang="0">
                    <a:pos x="connsiteX7202" y="connsiteY7202"/>
                  </a:cxn>
                  <a:cxn ang="0">
                    <a:pos x="connsiteX7203" y="connsiteY7203"/>
                  </a:cxn>
                  <a:cxn ang="0">
                    <a:pos x="connsiteX7204" y="connsiteY7204"/>
                  </a:cxn>
                  <a:cxn ang="0">
                    <a:pos x="connsiteX7205" y="connsiteY7205"/>
                  </a:cxn>
                  <a:cxn ang="0">
                    <a:pos x="connsiteX7206" y="connsiteY7206"/>
                  </a:cxn>
                  <a:cxn ang="0">
                    <a:pos x="connsiteX7207" y="connsiteY7207"/>
                  </a:cxn>
                  <a:cxn ang="0">
                    <a:pos x="connsiteX7208" y="connsiteY7208"/>
                  </a:cxn>
                  <a:cxn ang="0">
                    <a:pos x="connsiteX7209" y="connsiteY7209"/>
                  </a:cxn>
                  <a:cxn ang="0">
                    <a:pos x="connsiteX7210" y="connsiteY7210"/>
                  </a:cxn>
                  <a:cxn ang="0">
                    <a:pos x="connsiteX7211" y="connsiteY7211"/>
                  </a:cxn>
                  <a:cxn ang="0">
                    <a:pos x="connsiteX7212" y="connsiteY7212"/>
                  </a:cxn>
                  <a:cxn ang="0">
                    <a:pos x="connsiteX7213" y="connsiteY7213"/>
                  </a:cxn>
                  <a:cxn ang="0">
                    <a:pos x="connsiteX7214" y="connsiteY7214"/>
                  </a:cxn>
                  <a:cxn ang="0">
                    <a:pos x="connsiteX7215" y="connsiteY7215"/>
                  </a:cxn>
                  <a:cxn ang="0">
                    <a:pos x="connsiteX7216" y="connsiteY7216"/>
                  </a:cxn>
                  <a:cxn ang="0">
                    <a:pos x="connsiteX7217" y="connsiteY7217"/>
                  </a:cxn>
                  <a:cxn ang="0">
                    <a:pos x="connsiteX7218" y="connsiteY7218"/>
                  </a:cxn>
                  <a:cxn ang="0">
                    <a:pos x="connsiteX7219" y="connsiteY7219"/>
                  </a:cxn>
                  <a:cxn ang="0">
                    <a:pos x="connsiteX7220" y="connsiteY7220"/>
                  </a:cxn>
                  <a:cxn ang="0">
                    <a:pos x="connsiteX7221" y="connsiteY7221"/>
                  </a:cxn>
                  <a:cxn ang="0">
                    <a:pos x="connsiteX7222" y="connsiteY7222"/>
                  </a:cxn>
                  <a:cxn ang="0">
                    <a:pos x="connsiteX7223" y="connsiteY7223"/>
                  </a:cxn>
                  <a:cxn ang="0">
                    <a:pos x="connsiteX7224" y="connsiteY7224"/>
                  </a:cxn>
                  <a:cxn ang="0">
                    <a:pos x="connsiteX7225" y="connsiteY7225"/>
                  </a:cxn>
                  <a:cxn ang="0">
                    <a:pos x="connsiteX7226" y="connsiteY7226"/>
                  </a:cxn>
                  <a:cxn ang="0">
                    <a:pos x="connsiteX7227" y="connsiteY7227"/>
                  </a:cxn>
                  <a:cxn ang="0">
                    <a:pos x="connsiteX7228" y="connsiteY7228"/>
                  </a:cxn>
                  <a:cxn ang="0">
                    <a:pos x="connsiteX7229" y="connsiteY7229"/>
                  </a:cxn>
                  <a:cxn ang="0">
                    <a:pos x="connsiteX7230" y="connsiteY7230"/>
                  </a:cxn>
                  <a:cxn ang="0">
                    <a:pos x="connsiteX7231" y="connsiteY7231"/>
                  </a:cxn>
                  <a:cxn ang="0">
                    <a:pos x="connsiteX7232" y="connsiteY7232"/>
                  </a:cxn>
                  <a:cxn ang="0">
                    <a:pos x="connsiteX7233" y="connsiteY7233"/>
                  </a:cxn>
                  <a:cxn ang="0">
                    <a:pos x="connsiteX7234" y="connsiteY7234"/>
                  </a:cxn>
                  <a:cxn ang="0">
                    <a:pos x="connsiteX7235" y="connsiteY7235"/>
                  </a:cxn>
                  <a:cxn ang="0">
                    <a:pos x="connsiteX7236" y="connsiteY7236"/>
                  </a:cxn>
                  <a:cxn ang="0">
                    <a:pos x="connsiteX7237" y="connsiteY7237"/>
                  </a:cxn>
                  <a:cxn ang="0">
                    <a:pos x="connsiteX7238" y="connsiteY7238"/>
                  </a:cxn>
                  <a:cxn ang="0">
                    <a:pos x="connsiteX7239" y="connsiteY7239"/>
                  </a:cxn>
                  <a:cxn ang="0">
                    <a:pos x="connsiteX7240" y="connsiteY7240"/>
                  </a:cxn>
                  <a:cxn ang="0">
                    <a:pos x="connsiteX7241" y="connsiteY7241"/>
                  </a:cxn>
                  <a:cxn ang="0">
                    <a:pos x="connsiteX7242" y="connsiteY7242"/>
                  </a:cxn>
                  <a:cxn ang="0">
                    <a:pos x="connsiteX7243" y="connsiteY7243"/>
                  </a:cxn>
                  <a:cxn ang="0">
                    <a:pos x="connsiteX7244" y="connsiteY7244"/>
                  </a:cxn>
                  <a:cxn ang="0">
                    <a:pos x="connsiteX7245" y="connsiteY7245"/>
                  </a:cxn>
                  <a:cxn ang="0">
                    <a:pos x="connsiteX7246" y="connsiteY7246"/>
                  </a:cxn>
                  <a:cxn ang="0">
                    <a:pos x="connsiteX7247" y="connsiteY7247"/>
                  </a:cxn>
                  <a:cxn ang="0">
                    <a:pos x="connsiteX7248" y="connsiteY7248"/>
                  </a:cxn>
                  <a:cxn ang="0">
                    <a:pos x="connsiteX7249" y="connsiteY7249"/>
                  </a:cxn>
                  <a:cxn ang="0">
                    <a:pos x="connsiteX7250" y="connsiteY7250"/>
                  </a:cxn>
                  <a:cxn ang="0">
                    <a:pos x="connsiteX7251" y="connsiteY7251"/>
                  </a:cxn>
                  <a:cxn ang="0">
                    <a:pos x="connsiteX7252" y="connsiteY7252"/>
                  </a:cxn>
                  <a:cxn ang="0">
                    <a:pos x="connsiteX7253" y="connsiteY7253"/>
                  </a:cxn>
                  <a:cxn ang="0">
                    <a:pos x="connsiteX7254" y="connsiteY7254"/>
                  </a:cxn>
                  <a:cxn ang="0">
                    <a:pos x="connsiteX7255" y="connsiteY7255"/>
                  </a:cxn>
                  <a:cxn ang="0">
                    <a:pos x="connsiteX7256" y="connsiteY7256"/>
                  </a:cxn>
                  <a:cxn ang="0">
                    <a:pos x="connsiteX7257" y="connsiteY7257"/>
                  </a:cxn>
                  <a:cxn ang="0">
                    <a:pos x="connsiteX7258" y="connsiteY7258"/>
                  </a:cxn>
                  <a:cxn ang="0">
                    <a:pos x="connsiteX7259" y="connsiteY7259"/>
                  </a:cxn>
                  <a:cxn ang="0">
                    <a:pos x="connsiteX7260" y="connsiteY7260"/>
                  </a:cxn>
                  <a:cxn ang="0">
                    <a:pos x="connsiteX7261" y="connsiteY7261"/>
                  </a:cxn>
                  <a:cxn ang="0">
                    <a:pos x="connsiteX7262" y="connsiteY7262"/>
                  </a:cxn>
                  <a:cxn ang="0">
                    <a:pos x="connsiteX7263" y="connsiteY7263"/>
                  </a:cxn>
                  <a:cxn ang="0">
                    <a:pos x="connsiteX7264" y="connsiteY7264"/>
                  </a:cxn>
                  <a:cxn ang="0">
                    <a:pos x="connsiteX7265" y="connsiteY7265"/>
                  </a:cxn>
                  <a:cxn ang="0">
                    <a:pos x="connsiteX7266" y="connsiteY7266"/>
                  </a:cxn>
                  <a:cxn ang="0">
                    <a:pos x="connsiteX7267" y="connsiteY7267"/>
                  </a:cxn>
                  <a:cxn ang="0">
                    <a:pos x="connsiteX7268" y="connsiteY7268"/>
                  </a:cxn>
                  <a:cxn ang="0">
                    <a:pos x="connsiteX7269" y="connsiteY7269"/>
                  </a:cxn>
                  <a:cxn ang="0">
                    <a:pos x="connsiteX7270" y="connsiteY7270"/>
                  </a:cxn>
                  <a:cxn ang="0">
                    <a:pos x="connsiteX7271" y="connsiteY7271"/>
                  </a:cxn>
                  <a:cxn ang="0">
                    <a:pos x="connsiteX7272" y="connsiteY7272"/>
                  </a:cxn>
                  <a:cxn ang="0">
                    <a:pos x="connsiteX7273" y="connsiteY7273"/>
                  </a:cxn>
                  <a:cxn ang="0">
                    <a:pos x="connsiteX7274" y="connsiteY7274"/>
                  </a:cxn>
                  <a:cxn ang="0">
                    <a:pos x="connsiteX7275" y="connsiteY7275"/>
                  </a:cxn>
                  <a:cxn ang="0">
                    <a:pos x="connsiteX7276" y="connsiteY7276"/>
                  </a:cxn>
                  <a:cxn ang="0">
                    <a:pos x="connsiteX7277" y="connsiteY7277"/>
                  </a:cxn>
                  <a:cxn ang="0">
                    <a:pos x="connsiteX7278" y="connsiteY7278"/>
                  </a:cxn>
                  <a:cxn ang="0">
                    <a:pos x="connsiteX7279" y="connsiteY7279"/>
                  </a:cxn>
                  <a:cxn ang="0">
                    <a:pos x="connsiteX7280" y="connsiteY7280"/>
                  </a:cxn>
                  <a:cxn ang="0">
                    <a:pos x="connsiteX7281" y="connsiteY7281"/>
                  </a:cxn>
                  <a:cxn ang="0">
                    <a:pos x="connsiteX7282" y="connsiteY7282"/>
                  </a:cxn>
                  <a:cxn ang="0">
                    <a:pos x="connsiteX7283" y="connsiteY7283"/>
                  </a:cxn>
                  <a:cxn ang="0">
                    <a:pos x="connsiteX7284" y="connsiteY7284"/>
                  </a:cxn>
                  <a:cxn ang="0">
                    <a:pos x="connsiteX7285" y="connsiteY7285"/>
                  </a:cxn>
                  <a:cxn ang="0">
                    <a:pos x="connsiteX7286" y="connsiteY7286"/>
                  </a:cxn>
                  <a:cxn ang="0">
                    <a:pos x="connsiteX7287" y="connsiteY7287"/>
                  </a:cxn>
                  <a:cxn ang="0">
                    <a:pos x="connsiteX7288" y="connsiteY7288"/>
                  </a:cxn>
                  <a:cxn ang="0">
                    <a:pos x="connsiteX7289" y="connsiteY7289"/>
                  </a:cxn>
                  <a:cxn ang="0">
                    <a:pos x="connsiteX7290" y="connsiteY7290"/>
                  </a:cxn>
                  <a:cxn ang="0">
                    <a:pos x="connsiteX7291" y="connsiteY7291"/>
                  </a:cxn>
                  <a:cxn ang="0">
                    <a:pos x="connsiteX7292" y="connsiteY7292"/>
                  </a:cxn>
                  <a:cxn ang="0">
                    <a:pos x="connsiteX7293" y="connsiteY7293"/>
                  </a:cxn>
                  <a:cxn ang="0">
                    <a:pos x="connsiteX7294" y="connsiteY7294"/>
                  </a:cxn>
                  <a:cxn ang="0">
                    <a:pos x="connsiteX7295" y="connsiteY7295"/>
                  </a:cxn>
                  <a:cxn ang="0">
                    <a:pos x="connsiteX7296" y="connsiteY7296"/>
                  </a:cxn>
                  <a:cxn ang="0">
                    <a:pos x="connsiteX7297" y="connsiteY7297"/>
                  </a:cxn>
                  <a:cxn ang="0">
                    <a:pos x="connsiteX7298" y="connsiteY7298"/>
                  </a:cxn>
                  <a:cxn ang="0">
                    <a:pos x="connsiteX7299" y="connsiteY7299"/>
                  </a:cxn>
                  <a:cxn ang="0">
                    <a:pos x="connsiteX7300" y="connsiteY7300"/>
                  </a:cxn>
                  <a:cxn ang="0">
                    <a:pos x="connsiteX7301" y="connsiteY7301"/>
                  </a:cxn>
                  <a:cxn ang="0">
                    <a:pos x="connsiteX7302" y="connsiteY7302"/>
                  </a:cxn>
                  <a:cxn ang="0">
                    <a:pos x="connsiteX7303" y="connsiteY7303"/>
                  </a:cxn>
                  <a:cxn ang="0">
                    <a:pos x="connsiteX7304" y="connsiteY7304"/>
                  </a:cxn>
                  <a:cxn ang="0">
                    <a:pos x="connsiteX7305" y="connsiteY7305"/>
                  </a:cxn>
                  <a:cxn ang="0">
                    <a:pos x="connsiteX7306" y="connsiteY7306"/>
                  </a:cxn>
                  <a:cxn ang="0">
                    <a:pos x="connsiteX7307" y="connsiteY7307"/>
                  </a:cxn>
                  <a:cxn ang="0">
                    <a:pos x="connsiteX7308" y="connsiteY7308"/>
                  </a:cxn>
                  <a:cxn ang="0">
                    <a:pos x="connsiteX7309" y="connsiteY7309"/>
                  </a:cxn>
                  <a:cxn ang="0">
                    <a:pos x="connsiteX7310" y="connsiteY7310"/>
                  </a:cxn>
                  <a:cxn ang="0">
                    <a:pos x="connsiteX7311" y="connsiteY7311"/>
                  </a:cxn>
                  <a:cxn ang="0">
                    <a:pos x="connsiteX7312" y="connsiteY7312"/>
                  </a:cxn>
                  <a:cxn ang="0">
                    <a:pos x="connsiteX7313" y="connsiteY7313"/>
                  </a:cxn>
                  <a:cxn ang="0">
                    <a:pos x="connsiteX7314" y="connsiteY7314"/>
                  </a:cxn>
                  <a:cxn ang="0">
                    <a:pos x="connsiteX7315" y="connsiteY7315"/>
                  </a:cxn>
                  <a:cxn ang="0">
                    <a:pos x="connsiteX7316" y="connsiteY7316"/>
                  </a:cxn>
                  <a:cxn ang="0">
                    <a:pos x="connsiteX7317" y="connsiteY7317"/>
                  </a:cxn>
                  <a:cxn ang="0">
                    <a:pos x="connsiteX7318" y="connsiteY7318"/>
                  </a:cxn>
                  <a:cxn ang="0">
                    <a:pos x="connsiteX7319" y="connsiteY7319"/>
                  </a:cxn>
                  <a:cxn ang="0">
                    <a:pos x="connsiteX7320" y="connsiteY7320"/>
                  </a:cxn>
                  <a:cxn ang="0">
                    <a:pos x="connsiteX7321" y="connsiteY7321"/>
                  </a:cxn>
                  <a:cxn ang="0">
                    <a:pos x="connsiteX7322" y="connsiteY7322"/>
                  </a:cxn>
                  <a:cxn ang="0">
                    <a:pos x="connsiteX7323" y="connsiteY7323"/>
                  </a:cxn>
                  <a:cxn ang="0">
                    <a:pos x="connsiteX7324" y="connsiteY7324"/>
                  </a:cxn>
                  <a:cxn ang="0">
                    <a:pos x="connsiteX7325" y="connsiteY7325"/>
                  </a:cxn>
                  <a:cxn ang="0">
                    <a:pos x="connsiteX7326" y="connsiteY7326"/>
                  </a:cxn>
                  <a:cxn ang="0">
                    <a:pos x="connsiteX7327" y="connsiteY7327"/>
                  </a:cxn>
                  <a:cxn ang="0">
                    <a:pos x="connsiteX7328" y="connsiteY7328"/>
                  </a:cxn>
                  <a:cxn ang="0">
                    <a:pos x="connsiteX7329" y="connsiteY7329"/>
                  </a:cxn>
                  <a:cxn ang="0">
                    <a:pos x="connsiteX7330" y="connsiteY7330"/>
                  </a:cxn>
                  <a:cxn ang="0">
                    <a:pos x="connsiteX7331" y="connsiteY7331"/>
                  </a:cxn>
                  <a:cxn ang="0">
                    <a:pos x="connsiteX7332" y="connsiteY7332"/>
                  </a:cxn>
                  <a:cxn ang="0">
                    <a:pos x="connsiteX7333" y="connsiteY7333"/>
                  </a:cxn>
                  <a:cxn ang="0">
                    <a:pos x="connsiteX7334" y="connsiteY7334"/>
                  </a:cxn>
                  <a:cxn ang="0">
                    <a:pos x="connsiteX7335" y="connsiteY7335"/>
                  </a:cxn>
                  <a:cxn ang="0">
                    <a:pos x="connsiteX7336" y="connsiteY7336"/>
                  </a:cxn>
                  <a:cxn ang="0">
                    <a:pos x="connsiteX7337" y="connsiteY7337"/>
                  </a:cxn>
                  <a:cxn ang="0">
                    <a:pos x="connsiteX7338" y="connsiteY7338"/>
                  </a:cxn>
                  <a:cxn ang="0">
                    <a:pos x="connsiteX7339" y="connsiteY7339"/>
                  </a:cxn>
                  <a:cxn ang="0">
                    <a:pos x="connsiteX7340" y="connsiteY7340"/>
                  </a:cxn>
                  <a:cxn ang="0">
                    <a:pos x="connsiteX7341" y="connsiteY7341"/>
                  </a:cxn>
                  <a:cxn ang="0">
                    <a:pos x="connsiteX7342" y="connsiteY7342"/>
                  </a:cxn>
                  <a:cxn ang="0">
                    <a:pos x="connsiteX7343" y="connsiteY7343"/>
                  </a:cxn>
                  <a:cxn ang="0">
                    <a:pos x="connsiteX7344" y="connsiteY7344"/>
                  </a:cxn>
                  <a:cxn ang="0">
                    <a:pos x="connsiteX7345" y="connsiteY7345"/>
                  </a:cxn>
                  <a:cxn ang="0">
                    <a:pos x="connsiteX7346" y="connsiteY7346"/>
                  </a:cxn>
                  <a:cxn ang="0">
                    <a:pos x="connsiteX7347" y="connsiteY7347"/>
                  </a:cxn>
                  <a:cxn ang="0">
                    <a:pos x="connsiteX7348" y="connsiteY7348"/>
                  </a:cxn>
                  <a:cxn ang="0">
                    <a:pos x="connsiteX7349" y="connsiteY7349"/>
                  </a:cxn>
                  <a:cxn ang="0">
                    <a:pos x="connsiteX7350" y="connsiteY7350"/>
                  </a:cxn>
                  <a:cxn ang="0">
                    <a:pos x="connsiteX7351" y="connsiteY7351"/>
                  </a:cxn>
                  <a:cxn ang="0">
                    <a:pos x="connsiteX7352" y="connsiteY7352"/>
                  </a:cxn>
                  <a:cxn ang="0">
                    <a:pos x="connsiteX7353" y="connsiteY7353"/>
                  </a:cxn>
                  <a:cxn ang="0">
                    <a:pos x="connsiteX7354" y="connsiteY7354"/>
                  </a:cxn>
                  <a:cxn ang="0">
                    <a:pos x="connsiteX7355" y="connsiteY7355"/>
                  </a:cxn>
                  <a:cxn ang="0">
                    <a:pos x="connsiteX7356" y="connsiteY7356"/>
                  </a:cxn>
                  <a:cxn ang="0">
                    <a:pos x="connsiteX7357" y="connsiteY7357"/>
                  </a:cxn>
                  <a:cxn ang="0">
                    <a:pos x="connsiteX7358" y="connsiteY7358"/>
                  </a:cxn>
                  <a:cxn ang="0">
                    <a:pos x="connsiteX7359" y="connsiteY7359"/>
                  </a:cxn>
                  <a:cxn ang="0">
                    <a:pos x="connsiteX7360" y="connsiteY7360"/>
                  </a:cxn>
                  <a:cxn ang="0">
                    <a:pos x="connsiteX7361" y="connsiteY7361"/>
                  </a:cxn>
                  <a:cxn ang="0">
                    <a:pos x="connsiteX7362" y="connsiteY7362"/>
                  </a:cxn>
                  <a:cxn ang="0">
                    <a:pos x="connsiteX7363" y="connsiteY7363"/>
                  </a:cxn>
                  <a:cxn ang="0">
                    <a:pos x="connsiteX7364" y="connsiteY7364"/>
                  </a:cxn>
                  <a:cxn ang="0">
                    <a:pos x="connsiteX7365" y="connsiteY7365"/>
                  </a:cxn>
                  <a:cxn ang="0">
                    <a:pos x="connsiteX7366" y="connsiteY7366"/>
                  </a:cxn>
                  <a:cxn ang="0">
                    <a:pos x="connsiteX7367" y="connsiteY7367"/>
                  </a:cxn>
                  <a:cxn ang="0">
                    <a:pos x="connsiteX7368" y="connsiteY7368"/>
                  </a:cxn>
                  <a:cxn ang="0">
                    <a:pos x="connsiteX7369" y="connsiteY7369"/>
                  </a:cxn>
                  <a:cxn ang="0">
                    <a:pos x="connsiteX7370" y="connsiteY7370"/>
                  </a:cxn>
                  <a:cxn ang="0">
                    <a:pos x="connsiteX7371" y="connsiteY7371"/>
                  </a:cxn>
                  <a:cxn ang="0">
                    <a:pos x="connsiteX7372" y="connsiteY7372"/>
                  </a:cxn>
                  <a:cxn ang="0">
                    <a:pos x="connsiteX7373" y="connsiteY7373"/>
                  </a:cxn>
                  <a:cxn ang="0">
                    <a:pos x="connsiteX7374" y="connsiteY7374"/>
                  </a:cxn>
                  <a:cxn ang="0">
                    <a:pos x="connsiteX7375" y="connsiteY7375"/>
                  </a:cxn>
                  <a:cxn ang="0">
                    <a:pos x="connsiteX7376" y="connsiteY7376"/>
                  </a:cxn>
                  <a:cxn ang="0">
                    <a:pos x="connsiteX7377" y="connsiteY7377"/>
                  </a:cxn>
                  <a:cxn ang="0">
                    <a:pos x="connsiteX7378" y="connsiteY7378"/>
                  </a:cxn>
                  <a:cxn ang="0">
                    <a:pos x="connsiteX7379" y="connsiteY7379"/>
                  </a:cxn>
                  <a:cxn ang="0">
                    <a:pos x="connsiteX7380" y="connsiteY7380"/>
                  </a:cxn>
                  <a:cxn ang="0">
                    <a:pos x="connsiteX7381" y="connsiteY7381"/>
                  </a:cxn>
                  <a:cxn ang="0">
                    <a:pos x="connsiteX7382" y="connsiteY7382"/>
                  </a:cxn>
                  <a:cxn ang="0">
                    <a:pos x="connsiteX7383" y="connsiteY7383"/>
                  </a:cxn>
                  <a:cxn ang="0">
                    <a:pos x="connsiteX7384" y="connsiteY7384"/>
                  </a:cxn>
                  <a:cxn ang="0">
                    <a:pos x="connsiteX7385" y="connsiteY7385"/>
                  </a:cxn>
                  <a:cxn ang="0">
                    <a:pos x="connsiteX7386" y="connsiteY7386"/>
                  </a:cxn>
                  <a:cxn ang="0">
                    <a:pos x="connsiteX7387" y="connsiteY7387"/>
                  </a:cxn>
                  <a:cxn ang="0">
                    <a:pos x="connsiteX7388" y="connsiteY7388"/>
                  </a:cxn>
                  <a:cxn ang="0">
                    <a:pos x="connsiteX7389" y="connsiteY7389"/>
                  </a:cxn>
                  <a:cxn ang="0">
                    <a:pos x="connsiteX7390" y="connsiteY7390"/>
                  </a:cxn>
                  <a:cxn ang="0">
                    <a:pos x="connsiteX7391" y="connsiteY7391"/>
                  </a:cxn>
                  <a:cxn ang="0">
                    <a:pos x="connsiteX7392" y="connsiteY7392"/>
                  </a:cxn>
                  <a:cxn ang="0">
                    <a:pos x="connsiteX7393" y="connsiteY7393"/>
                  </a:cxn>
                  <a:cxn ang="0">
                    <a:pos x="connsiteX7394" y="connsiteY7394"/>
                  </a:cxn>
                  <a:cxn ang="0">
                    <a:pos x="connsiteX7395" y="connsiteY7395"/>
                  </a:cxn>
                  <a:cxn ang="0">
                    <a:pos x="connsiteX7396" y="connsiteY7396"/>
                  </a:cxn>
                  <a:cxn ang="0">
                    <a:pos x="connsiteX7397" y="connsiteY7397"/>
                  </a:cxn>
                  <a:cxn ang="0">
                    <a:pos x="connsiteX7398" y="connsiteY7398"/>
                  </a:cxn>
                  <a:cxn ang="0">
                    <a:pos x="connsiteX7399" y="connsiteY7399"/>
                  </a:cxn>
                  <a:cxn ang="0">
                    <a:pos x="connsiteX7400" y="connsiteY7400"/>
                  </a:cxn>
                  <a:cxn ang="0">
                    <a:pos x="connsiteX7401" y="connsiteY7401"/>
                  </a:cxn>
                  <a:cxn ang="0">
                    <a:pos x="connsiteX7402" y="connsiteY7402"/>
                  </a:cxn>
                  <a:cxn ang="0">
                    <a:pos x="connsiteX7403" y="connsiteY7403"/>
                  </a:cxn>
                  <a:cxn ang="0">
                    <a:pos x="connsiteX7404" y="connsiteY7404"/>
                  </a:cxn>
                  <a:cxn ang="0">
                    <a:pos x="connsiteX7405" y="connsiteY7405"/>
                  </a:cxn>
                  <a:cxn ang="0">
                    <a:pos x="connsiteX7406" y="connsiteY7406"/>
                  </a:cxn>
                  <a:cxn ang="0">
                    <a:pos x="connsiteX7407" y="connsiteY7407"/>
                  </a:cxn>
                  <a:cxn ang="0">
                    <a:pos x="connsiteX7408" y="connsiteY7408"/>
                  </a:cxn>
                  <a:cxn ang="0">
                    <a:pos x="connsiteX7409" y="connsiteY7409"/>
                  </a:cxn>
                  <a:cxn ang="0">
                    <a:pos x="connsiteX7410" y="connsiteY7410"/>
                  </a:cxn>
                  <a:cxn ang="0">
                    <a:pos x="connsiteX7411" y="connsiteY7411"/>
                  </a:cxn>
                  <a:cxn ang="0">
                    <a:pos x="connsiteX7412" y="connsiteY7412"/>
                  </a:cxn>
                  <a:cxn ang="0">
                    <a:pos x="connsiteX7413" y="connsiteY7413"/>
                  </a:cxn>
                  <a:cxn ang="0">
                    <a:pos x="connsiteX7414" y="connsiteY7414"/>
                  </a:cxn>
                  <a:cxn ang="0">
                    <a:pos x="connsiteX7415" y="connsiteY7415"/>
                  </a:cxn>
                  <a:cxn ang="0">
                    <a:pos x="connsiteX7416" y="connsiteY7416"/>
                  </a:cxn>
                  <a:cxn ang="0">
                    <a:pos x="connsiteX7417" y="connsiteY7417"/>
                  </a:cxn>
                  <a:cxn ang="0">
                    <a:pos x="connsiteX7418" y="connsiteY7418"/>
                  </a:cxn>
                  <a:cxn ang="0">
                    <a:pos x="connsiteX7419" y="connsiteY7419"/>
                  </a:cxn>
                  <a:cxn ang="0">
                    <a:pos x="connsiteX7420" y="connsiteY7420"/>
                  </a:cxn>
                  <a:cxn ang="0">
                    <a:pos x="connsiteX7421" y="connsiteY7421"/>
                  </a:cxn>
                  <a:cxn ang="0">
                    <a:pos x="connsiteX7422" y="connsiteY7422"/>
                  </a:cxn>
                  <a:cxn ang="0">
                    <a:pos x="connsiteX7423" y="connsiteY7423"/>
                  </a:cxn>
                  <a:cxn ang="0">
                    <a:pos x="connsiteX7424" y="connsiteY7424"/>
                  </a:cxn>
                  <a:cxn ang="0">
                    <a:pos x="connsiteX7425" y="connsiteY7425"/>
                  </a:cxn>
                  <a:cxn ang="0">
                    <a:pos x="connsiteX7426" y="connsiteY7426"/>
                  </a:cxn>
                  <a:cxn ang="0">
                    <a:pos x="connsiteX7427" y="connsiteY7427"/>
                  </a:cxn>
                  <a:cxn ang="0">
                    <a:pos x="connsiteX7428" y="connsiteY7428"/>
                  </a:cxn>
                  <a:cxn ang="0">
                    <a:pos x="connsiteX7429" y="connsiteY7429"/>
                  </a:cxn>
                  <a:cxn ang="0">
                    <a:pos x="connsiteX7430" y="connsiteY7430"/>
                  </a:cxn>
                  <a:cxn ang="0">
                    <a:pos x="connsiteX7431" y="connsiteY7431"/>
                  </a:cxn>
                  <a:cxn ang="0">
                    <a:pos x="connsiteX7432" y="connsiteY7432"/>
                  </a:cxn>
                  <a:cxn ang="0">
                    <a:pos x="connsiteX7433" y="connsiteY7433"/>
                  </a:cxn>
                  <a:cxn ang="0">
                    <a:pos x="connsiteX7434" y="connsiteY7434"/>
                  </a:cxn>
                  <a:cxn ang="0">
                    <a:pos x="connsiteX7435" y="connsiteY7435"/>
                  </a:cxn>
                  <a:cxn ang="0">
                    <a:pos x="connsiteX7436" y="connsiteY7436"/>
                  </a:cxn>
                  <a:cxn ang="0">
                    <a:pos x="connsiteX7437" y="connsiteY7437"/>
                  </a:cxn>
                  <a:cxn ang="0">
                    <a:pos x="connsiteX7438" y="connsiteY7438"/>
                  </a:cxn>
                  <a:cxn ang="0">
                    <a:pos x="connsiteX7439" y="connsiteY7439"/>
                  </a:cxn>
                  <a:cxn ang="0">
                    <a:pos x="connsiteX7440" y="connsiteY7440"/>
                  </a:cxn>
                  <a:cxn ang="0">
                    <a:pos x="connsiteX7441" y="connsiteY7441"/>
                  </a:cxn>
                  <a:cxn ang="0">
                    <a:pos x="connsiteX7442" y="connsiteY7442"/>
                  </a:cxn>
                  <a:cxn ang="0">
                    <a:pos x="connsiteX7443" y="connsiteY7443"/>
                  </a:cxn>
                  <a:cxn ang="0">
                    <a:pos x="connsiteX7444" y="connsiteY7444"/>
                  </a:cxn>
                  <a:cxn ang="0">
                    <a:pos x="connsiteX7445" y="connsiteY7445"/>
                  </a:cxn>
                  <a:cxn ang="0">
                    <a:pos x="connsiteX7446" y="connsiteY7446"/>
                  </a:cxn>
                  <a:cxn ang="0">
                    <a:pos x="connsiteX7447" y="connsiteY7447"/>
                  </a:cxn>
                  <a:cxn ang="0">
                    <a:pos x="connsiteX7448" y="connsiteY7448"/>
                  </a:cxn>
                  <a:cxn ang="0">
                    <a:pos x="connsiteX7449" y="connsiteY7449"/>
                  </a:cxn>
                  <a:cxn ang="0">
                    <a:pos x="connsiteX7450" y="connsiteY7450"/>
                  </a:cxn>
                  <a:cxn ang="0">
                    <a:pos x="connsiteX7451" y="connsiteY7451"/>
                  </a:cxn>
                  <a:cxn ang="0">
                    <a:pos x="connsiteX7452" y="connsiteY7452"/>
                  </a:cxn>
                  <a:cxn ang="0">
                    <a:pos x="connsiteX7453" y="connsiteY7453"/>
                  </a:cxn>
                  <a:cxn ang="0">
                    <a:pos x="connsiteX7454" y="connsiteY7454"/>
                  </a:cxn>
                  <a:cxn ang="0">
                    <a:pos x="connsiteX7455" y="connsiteY7455"/>
                  </a:cxn>
                  <a:cxn ang="0">
                    <a:pos x="connsiteX7456" y="connsiteY7456"/>
                  </a:cxn>
                  <a:cxn ang="0">
                    <a:pos x="connsiteX7457" y="connsiteY7457"/>
                  </a:cxn>
                  <a:cxn ang="0">
                    <a:pos x="connsiteX7458" y="connsiteY7458"/>
                  </a:cxn>
                  <a:cxn ang="0">
                    <a:pos x="connsiteX7459" y="connsiteY7459"/>
                  </a:cxn>
                  <a:cxn ang="0">
                    <a:pos x="connsiteX7460" y="connsiteY7460"/>
                  </a:cxn>
                  <a:cxn ang="0">
                    <a:pos x="connsiteX7461" y="connsiteY7461"/>
                  </a:cxn>
                  <a:cxn ang="0">
                    <a:pos x="connsiteX7462" y="connsiteY7462"/>
                  </a:cxn>
                  <a:cxn ang="0">
                    <a:pos x="connsiteX7463" y="connsiteY7463"/>
                  </a:cxn>
                  <a:cxn ang="0">
                    <a:pos x="connsiteX7464" y="connsiteY7464"/>
                  </a:cxn>
                  <a:cxn ang="0">
                    <a:pos x="connsiteX7465" y="connsiteY7465"/>
                  </a:cxn>
                  <a:cxn ang="0">
                    <a:pos x="connsiteX7466" y="connsiteY7466"/>
                  </a:cxn>
                  <a:cxn ang="0">
                    <a:pos x="connsiteX7467" y="connsiteY7467"/>
                  </a:cxn>
                  <a:cxn ang="0">
                    <a:pos x="connsiteX7468" y="connsiteY7468"/>
                  </a:cxn>
                  <a:cxn ang="0">
                    <a:pos x="connsiteX7469" y="connsiteY7469"/>
                  </a:cxn>
                  <a:cxn ang="0">
                    <a:pos x="connsiteX7470" y="connsiteY7470"/>
                  </a:cxn>
                  <a:cxn ang="0">
                    <a:pos x="connsiteX7471" y="connsiteY7471"/>
                  </a:cxn>
                  <a:cxn ang="0">
                    <a:pos x="connsiteX7472" y="connsiteY7472"/>
                  </a:cxn>
                  <a:cxn ang="0">
                    <a:pos x="connsiteX7473" y="connsiteY7473"/>
                  </a:cxn>
                  <a:cxn ang="0">
                    <a:pos x="connsiteX7474" y="connsiteY7474"/>
                  </a:cxn>
                  <a:cxn ang="0">
                    <a:pos x="connsiteX7475" y="connsiteY7475"/>
                  </a:cxn>
                  <a:cxn ang="0">
                    <a:pos x="connsiteX7476" y="connsiteY7476"/>
                  </a:cxn>
                  <a:cxn ang="0">
                    <a:pos x="connsiteX7477" y="connsiteY7477"/>
                  </a:cxn>
                  <a:cxn ang="0">
                    <a:pos x="connsiteX7478" y="connsiteY7478"/>
                  </a:cxn>
                  <a:cxn ang="0">
                    <a:pos x="connsiteX7479" y="connsiteY7479"/>
                  </a:cxn>
                  <a:cxn ang="0">
                    <a:pos x="connsiteX7480" y="connsiteY7480"/>
                  </a:cxn>
                  <a:cxn ang="0">
                    <a:pos x="connsiteX7481" y="connsiteY7481"/>
                  </a:cxn>
                  <a:cxn ang="0">
                    <a:pos x="connsiteX7482" y="connsiteY7482"/>
                  </a:cxn>
                  <a:cxn ang="0">
                    <a:pos x="connsiteX7483" y="connsiteY7483"/>
                  </a:cxn>
                  <a:cxn ang="0">
                    <a:pos x="connsiteX7484" y="connsiteY7484"/>
                  </a:cxn>
                  <a:cxn ang="0">
                    <a:pos x="connsiteX7485" y="connsiteY7485"/>
                  </a:cxn>
                  <a:cxn ang="0">
                    <a:pos x="connsiteX7486" y="connsiteY7486"/>
                  </a:cxn>
                  <a:cxn ang="0">
                    <a:pos x="connsiteX7487" y="connsiteY7487"/>
                  </a:cxn>
                  <a:cxn ang="0">
                    <a:pos x="connsiteX7488" y="connsiteY7488"/>
                  </a:cxn>
                  <a:cxn ang="0">
                    <a:pos x="connsiteX7489" y="connsiteY7489"/>
                  </a:cxn>
                  <a:cxn ang="0">
                    <a:pos x="connsiteX7490" y="connsiteY7490"/>
                  </a:cxn>
                  <a:cxn ang="0">
                    <a:pos x="connsiteX7491" y="connsiteY7491"/>
                  </a:cxn>
                  <a:cxn ang="0">
                    <a:pos x="connsiteX7492" y="connsiteY7492"/>
                  </a:cxn>
                  <a:cxn ang="0">
                    <a:pos x="connsiteX7493" y="connsiteY7493"/>
                  </a:cxn>
                  <a:cxn ang="0">
                    <a:pos x="connsiteX7494" y="connsiteY7494"/>
                  </a:cxn>
                  <a:cxn ang="0">
                    <a:pos x="connsiteX7495" y="connsiteY7495"/>
                  </a:cxn>
                  <a:cxn ang="0">
                    <a:pos x="connsiteX7496" y="connsiteY7496"/>
                  </a:cxn>
                  <a:cxn ang="0">
                    <a:pos x="connsiteX7497" y="connsiteY7497"/>
                  </a:cxn>
                  <a:cxn ang="0">
                    <a:pos x="connsiteX7498" y="connsiteY7498"/>
                  </a:cxn>
                  <a:cxn ang="0">
                    <a:pos x="connsiteX7499" y="connsiteY7499"/>
                  </a:cxn>
                  <a:cxn ang="0">
                    <a:pos x="connsiteX7500" y="connsiteY7500"/>
                  </a:cxn>
                  <a:cxn ang="0">
                    <a:pos x="connsiteX7501" y="connsiteY7501"/>
                  </a:cxn>
                  <a:cxn ang="0">
                    <a:pos x="connsiteX7502" y="connsiteY7502"/>
                  </a:cxn>
                  <a:cxn ang="0">
                    <a:pos x="connsiteX7503" y="connsiteY7503"/>
                  </a:cxn>
                  <a:cxn ang="0">
                    <a:pos x="connsiteX7504" y="connsiteY7504"/>
                  </a:cxn>
                  <a:cxn ang="0">
                    <a:pos x="connsiteX7505" y="connsiteY7505"/>
                  </a:cxn>
                  <a:cxn ang="0">
                    <a:pos x="connsiteX7506" y="connsiteY7506"/>
                  </a:cxn>
                  <a:cxn ang="0">
                    <a:pos x="connsiteX7507" y="connsiteY7507"/>
                  </a:cxn>
                  <a:cxn ang="0">
                    <a:pos x="connsiteX7508" y="connsiteY7508"/>
                  </a:cxn>
                  <a:cxn ang="0">
                    <a:pos x="connsiteX7509" y="connsiteY7509"/>
                  </a:cxn>
                  <a:cxn ang="0">
                    <a:pos x="connsiteX7510" y="connsiteY7510"/>
                  </a:cxn>
                  <a:cxn ang="0">
                    <a:pos x="connsiteX7511" y="connsiteY7511"/>
                  </a:cxn>
                  <a:cxn ang="0">
                    <a:pos x="connsiteX7512" y="connsiteY7512"/>
                  </a:cxn>
                  <a:cxn ang="0">
                    <a:pos x="connsiteX7513" y="connsiteY7513"/>
                  </a:cxn>
                  <a:cxn ang="0">
                    <a:pos x="connsiteX7514" y="connsiteY7514"/>
                  </a:cxn>
                  <a:cxn ang="0">
                    <a:pos x="connsiteX7515" y="connsiteY7515"/>
                  </a:cxn>
                  <a:cxn ang="0">
                    <a:pos x="connsiteX7516" y="connsiteY7516"/>
                  </a:cxn>
                  <a:cxn ang="0">
                    <a:pos x="connsiteX7517" y="connsiteY7517"/>
                  </a:cxn>
                  <a:cxn ang="0">
                    <a:pos x="connsiteX7518" y="connsiteY7518"/>
                  </a:cxn>
                  <a:cxn ang="0">
                    <a:pos x="connsiteX7519" y="connsiteY7519"/>
                  </a:cxn>
                  <a:cxn ang="0">
                    <a:pos x="connsiteX7520" y="connsiteY7520"/>
                  </a:cxn>
                  <a:cxn ang="0">
                    <a:pos x="connsiteX7521" y="connsiteY7521"/>
                  </a:cxn>
                  <a:cxn ang="0">
                    <a:pos x="connsiteX7522" y="connsiteY7522"/>
                  </a:cxn>
                  <a:cxn ang="0">
                    <a:pos x="connsiteX7523" y="connsiteY7523"/>
                  </a:cxn>
                  <a:cxn ang="0">
                    <a:pos x="connsiteX7524" y="connsiteY7524"/>
                  </a:cxn>
                  <a:cxn ang="0">
                    <a:pos x="connsiteX7525" y="connsiteY7525"/>
                  </a:cxn>
                  <a:cxn ang="0">
                    <a:pos x="connsiteX7526" y="connsiteY7526"/>
                  </a:cxn>
                  <a:cxn ang="0">
                    <a:pos x="connsiteX7527" y="connsiteY7527"/>
                  </a:cxn>
                  <a:cxn ang="0">
                    <a:pos x="connsiteX7528" y="connsiteY7528"/>
                  </a:cxn>
                  <a:cxn ang="0">
                    <a:pos x="connsiteX7529" y="connsiteY7529"/>
                  </a:cxn>
                  <a:cxn ang="0">
                    <a:pos x="connsiteX7530" y="connsiteY7530"/>
                  </a:cxn>
                  <a:cxn ang="0">
                    <a:pos x="connsiteX7531" y="connsiteY7531"/>
                  </a:cxn>
                  <a:cxn ang="0">
                    <a:pos x="connsiteX7532" y="connsiteY7532"/>
                  </a:cxn>
                  <a:cxn ang="0">
                    <a:pos x="connsiteX7533" y="connsiteY7533"/>
                  </a:cxn>
                  <a:cxn ang="0">
                    <a:pos x="connsiteX7534" y="connsiteY7534"/>
                  </a:cxn>
                  <a:cxn ang="0">
                    <a:pos x="connsiteX7535" y="connsiteY7535"/>
                  </a:cxn>
                  <a:cxn ang="0">
                    <a:pos x="connsiteX7536" y="connsiteY7536"/>
                  </a:cxn>
                  <a:cxn ang="0">
                    <a:pos x="connsiteX7537" y="connsiteY7537"/>
                  </a:cxn>
                  <a:cxn ang="0">
                    <a:pos x="connsiteX7538" y="connsiteY7538"/>
                  </a:cxn>
                  <a:cxn ang="0">
                    <a:pos x="connsiteX7539" y="connsiteY7539"/>
                  </a:cxn>
                  <a:cxn ang="0">
                    <a:pos x="connsiteX7540" y="connsiteY7540"/>
                  </a:cxn>
                  <a:cxn ang="0">
                    <a:pos x="connsiteX7541" y="connsiteY7541"/>
                  </a:cxn>
                  <a:cxn ang="0">
                    <a:pos x="connsiteX7542" y="connsiteY7542"/>
                  </a:cxn>
                  <a:cxn ang="0">
                    <a:pos x="connsiteX7543" y="connsiteY7543"/>
                  </a:cxn>
                  <a:cxn ang="0">
                    <a:pos x="connsiteX7544" y="connsiteY7544"/>
                  </a:cxn>
                  <a:cxn ang="0">
                    <a:pos x="connsiteX7545" y="connsiteY7545"/>
                  </a:cxn>
                  <a:cxn ang="0">
                    <a:pos x="connsiteX7546" y="connsiteY7546"/>
                  </a:cxn>
                  <a:cxn ang="0">
                    <a:pos x="connsiteX7547" y="connsiteY7547"/>
                  </a:cxn>
                  <a:cxn ang="0">
                    <a:pos x="connsiteX7548" y="connsiteY7548"/>
                  </a:cxn>
                  <a:cxn ang="0">
                    <a:pos x="connsiteX7549" y="connsiteY7549"/>
                  </a:cxn>
                  <a:cxn ang="0">
                    <a:pos x="connsiteX7550" y="connsiteY7550"/>
                  </a:cxn>
                  <a:cxn ang="0">
                    <a:pos x="connsiteX7551" y="connsiteY7551"/>
                  </a:cxn>
                  <a:cxn ang="0">
                    <a:pos x="connsiteX7552" y="connsiteY7552"/>
                  </a:cxn>
                  <a:cxn ang="0">
                    <a:pos x="connsiteX7553" y="connsiteY7553"/>
                  </a:cxn>
                  <a:cxn ang="0">
                    <a:pos x="connsiteX7554" y="connsiteY7554"/>
                  </a:cxn>
                  <a:cxn ang="0">
                    <a:pos x="connsiteX7555" y="connsiteY7555"/>
                  </a:cxn>
                  <a:cxn ang="0">
                    <a:pos x="connsiteX7556" y="connsiteY7556"/>
                  </a:cxn>
                  <a:cxn ang="0">
                    <a:pos x="connsiteX7557" y="connsiteY7557"/>
                  </a:cxn>
                  <a:cxn ang="0">
                    <a:pos x="connsiteX7558" y="connsiteY7558"/>
                  </a:cxn>
                  <a:cxn ang="0">
                    <a:pos x="connsiteX7559" y="connsiteY7559"/>
                  </a:cxn>
                  <a:cxn ang="0">
                    <a:pos x="connsiteX7560" y="connsiteY7560"/>
                  </a:cxn>
                  <a:cxn ang="0">
                    <a:pos x="connsiteX7561" y="connsiteY7561"/>
                  </a:cxn>
                  <a:cxn ang="0">
                    <a:pos x="connsiteX7562" y="connsiteY7562"/>
                  </a:cxn>
                  <a:cxn ang="0">
                    <a:pos x="connsiteX7563" y="connsiteY7563"/>
                  </a:cxn>
                  <a:cxn ang="0">
                    <a:pos x="connsiteX7564" y="connsiteY7564"/>
                  </a:cxn>
                  <a:cxn ang="0">
                    <a:pos x="connsiteX7565" y="connsiteY7565"/>
                  </a:cxn>
                  <a:cxn ang="0">
                    <a:pos x="connsiteX7566" y="connsiteY7566"/>
                  </a:cxn>
                  <a:cxn ang="0">
                    <a:pos x="connsiteX7567" y="connsiteY7567"/>
                  </a:cxn>
                  <a:cxn ang="0">
                    <a:pos x="connsiteX7568" y="connsiteY7568"/>
                  </a:cxn>
                  <a:cxn ang="0">
                    <a:pos x="connsiteX7569" y="connsiteY7569"/>
                  </a:cxn>
                  <a:cxn ang="0">
                    <a:pos x="connsiteX7570" y="connsiteY7570"/>
                  </a:cxn>
                  <a:cxn ang="0">
                    <a:pos x="connsiteX7571" y="connsiteY7571"/>
                  </a:cxn>
                  <a:cxn ang="0">
                    <a:pos x="connsiteX7572" y="connsiteY7572"/>
                  </a:cxn>
                  <a:cxn ang="0">
                    <a:pos x="connsiteX7573" y="connsiteY7573"/>
                  </a:cxn>
                  <a:cxn ang="0">
                    <a:pos x="connsiteX7574" y="connsiteY7574"/>
                  </a:cxn>
                  <a:cxn ang="0">
                    <a:pos x="connsiteX7575" y="connsiteY7575"/>
                  </a:cxn>
                  <a:cxn ang="0">
                    <a:pos x="connsiteX7576" y="connsiteY7576"/>
                  </a:cxn>
                  <a:cxn ang="0">
                    <a:pos x="connsiteX7577" y="connsiteY7577"/>
                  </a:cxn>
                  <a:cxn ang="0">
                    <a:pos x="connsiteX7578" y="connsiteY7578"/>
                  </a:cxn>
                  <a:cxn ang="0">
                    <a:pos x="connsiteX7579" y="connsiteY7579"/>
                  </a:cxn>
                  <a:cxn ang="0">
                    <a:pos x="connsiteX7580" y="connsiteY7580"/>
                  </a:cxn>
                  <a:cxn ang="0">
                    <a:pos x="connsiteX7581" y="connsiteY7581"/>
                  </a:cxn>
                  <a:cxn ang="0">
                    <a:pos x="connsiteX7582" y="connsiteY7582"/>
                  </a:cxn>
                  <a:cxn ang="0">
                    <a:pos x="connsiteX7583" y="connsiteY7583"/>
                  </a:cxn>
                  <a:cxn ang="0">
                    <a:pos x="connsiteX7584" y="connsiteY7584"/>
                  </a:cxn>
                  <a:cxn ang="0">
                    <a:pos x="connsiteX7585" y="connsiteY7585"/>
                  </a:cxn>
                  <a:cxn ang="0">
                    <a:pos x="connsiteX7586" y="connsiteY7586"/>
                  </a:cxn>
                  <a:cxn ang="0">
                    <a:pos x="connsiteX7587" y="connsiteY7587"/>
                  </a:cxn>
                  <a:cxn ang="0">
                    <a:pos x="connsiteX7588" y="connsiteY7588"/>
                  </a:cxn>
                  <a:cxn ang="0">
                    <a:pos x="connsiteX7589" y="connsiteY7589"/>
                  </a:cxn>
                  <a:cxn ang="0">
                    <a:pos x="connsiteX7590" y="connsiteY7590"/>
                  </a:cxn>
                  <a:cxn ang="0">
                    <a:pos x="connsiteX7591" y="connsiteY7591"/>
                  </a:cxn>
                  <a:cxn ang="0">
                    <a:pos x="connsiteX7592" y="connsiteY7592"/>
                  </a:cxn>
                  <a:cxn ang="0">
                    <a:pos x="connsiteX7593" y="connsiteY7593"/>
                  </a:cxn>
                  <a:cxn ang="0">
                    <a:pos x="connsiteX7594" y="connsiteY7594"/>
                  </a:cxn>
                  <a:cxn ang="0">
                    <a:pos x="connsiteX7595" y="connsiteY7595"/>
                  </a:cxn>
                  <a:cxn ang="0">
                    <a:pos x="connsiteX7596" y="connsiteY7596"/>
                  </a:cxn>
                  <a:cxn ang="0">
                    <a:pos x="connsiteX7597" y="connsiteY7597"/>
                  </a:cxn>
                  <a:cxn ang="0">
                    <a:pos x="connsiteX7598" y="connsiteY7598"/>
                  </a:cxn>
                  <a:cxn ang="0">
                    <a:pos x="connsiteX7599" y="connsiteY7599"/>
                  </a:cxn>
                  <a:cxn ang="0">
                    <a:pos x="connsiteX7600" y="connsiteY7600"/>
                  </a:cxn>
                  <a:cxn ang="0">
                    <a:pos x="connsiteX7601" y="connsiteY7601"/>
                  </a:cxn>
                  <a:cxn ang="0">
                    <a:pos x="connsiteX7602" y="connsiteY7602"/>
                  </a:cxn>
                  <a:cxn ang="0">
                    <a:pos x="connsiteX7603" y="connsiteY7603"/>
                  </a:cxn>
                  <a:cxn ang="0">
                    <a:pos x="connsiteX7604" y="connsiteY7604"/>
                  </a:cxn>
                  <a:cxn ang="0">
                    <a:pos x="connsiteX7605" y="connsiteY7605"/>
                  </a:cxn>
                  <a:cxn ang="0">
                    <a:pos x="connsiteX7606" y="connsiteY7606"/>
                  </a:cxn>
                  <a:cxn ang="0">
                    <a:pos x="connsiteX7607" y="connsiteY7607"/>
                  </a:cxn>
                  <a:cxn ang="0">
                    <a:pos x="connsiteX7608" y="connsiteY7608"/>
                  </a:cxn>
                  <a:cxn ang="0">
                    <a:pos x="connsiteX7609" y="connsiteY7609"/>
                  </a:cxn>
                  <a:cxn ang="0">
                    <a:pos x="connsiteX7610" y="connsiteY7610"/>
                  </a:cxn>
                  <a:cxn ang="0">
                    <a:pos x="connsiteX7611" y="connsiteY7611"/>
                  </a:cxn>
                  <a:cxn ang="0">
                    <a:pos x="connsiteX7612" y="connsiteY7612"/>
                  </a:cxn>
                  <a:cxn ang="0">
                    <a:pos x="connsiteX7613" y="connsiteY7613"/>
                  </a:cxn>
                  <a:cxn ang="0">
                    <a:pos x="connsiteX7614" y="connsiteY7614"/>
                  </a:cxn>
                  <a:cxn ang="0">
                    <a:pos x="connsiteX7615" y="connsiteY7615"/>
                  </a:cxn>
                  <a:cxn ang="0">
                    <a:pos x="connsiteX7616" y="connsiteY7616"/>
                  </a:cxn>
                  <a:cxn ang="0">
                    <a:pos x="connsiteX7617" y="connsiteY7617"/>
                  </a:cxn>
                  <a:cxn ang="0">
                    <a:pos x="connsiteX7618" y="connsiteY7618"/>
                  </a:cxn>
                  <a:cxn ang="0">
                    <a:pos x="connsiteX7619" y="connsiteY7619"/>
                  </a:cxn>
                  <a:cxn ang="0">
                    <a:pos x="connsiteX7620" y="connsiteY7620"/>
                  </a:cxn>
                  <a:cxn ang="0">
                    <a:pos x="connsiteX7621" y="connsiteY7621"/>
                  </a:cxn>
                  <a:cxn ang="0">
                    <a:pos x="connsiteX7622" y="connsiteY7622"/>
                  </a:cxn>
                  <a:cxn ang="0">
                    <a:pos x="connsiteX7623" y="connsiteY7623"/>
                  </a:cxn>
                  <a:cxn ang="0">
                    <a:pos x="connsiteX7624" y="connsiteY7624"/>
                  </a:cxn>
                  <a:cxn ang="0">
                    <a:pos x="connsiteX7625" y="connsiteY7625"/>
                  </a:cxn>
                  <a:cxn ang="0">
                    <a:pos x="connsiteX7626" y="connsiteY7626"/>
                  </a:cxn>
                  <a:cxn ang="0">
                    <a:pos x="connsiteX7627" y="connsiteY7627"/>
                  </a:cxn>
                  <a:cxn ang="0">
                    <a:pos x="connsiteX7628" y="connsiteY7628"/>
                  </a:cxn>
                  <a:cxn ang="0">
                    <a:pos x="connsiteX7629" y="connsiteY7629"/>
                  </a:cxn>
                  <a:cxn ang="0">
                    <a:pos x="connsiteX7630" y="connsiteY7630"/>
                  </a:cxn>
                  <a:cxn ang="0">
                    <a:pos x="connsiteX7631" y="connsiteY7631"/>
                  </a:cxn>
                  <a:cxn ang="0">
                    <a:pos x="connsiteX7632" y="connsiteY7632"/>
                  </a:cxn>
                  <a:cxn ang="0">
                    <a:pos x="connsiteX7633" y="connsiteY7633"/>
                  </a:cxn>
                  <a:cxn ang="0">
                    <a:pos x="connsiteX7634" y="connsiteY7634"/>
                  </a:cxn>
                  <a:cxn ang="0">
                    <a:pos x="connsiteX7635" y="connsiteY7635"/>
                  </a:cxn>
                  <a:cxn ang="0">
                    <a:pos x="connsiteX7636" y="connsiteY7636"/>
                  </a:cxn>
                  <a:cxn ang="0">
                    <a:pos x="connsiteX7637" y="connsiteY7637"/>
                  </a:cxn>
                  <a:cxn ang="0">
                    <a:pos x="connsiteX7638" y="connsiteY7638"/>
                  </a:cxn>
                  <a:cxn ang="0">
                    <a:pos x="connsiteX7639" y="connsiteY7639"/>
                  </a:cxn>
                  <a:cxn ang="0">
                    <a:pos x="connsiteX7640" y="connsiteY7640"/>
                  </a:cxn>
                  <a:cxn ang="0">
                    <a:pos x="connsiteX7641" y="connsiteY7641"/>
                  </a:cxn>
                  <a:cxn ang="0">
                    <a:pos x="connsiteX7642" y="connsiteY7642"/>
                  </a:cxn>
                  <a:cxn ang="0">
                    <a:pos x="connsiteX7643" y="connsiteY7643"/>
                  </a:cxn>
                  <a:cxn ang="0">
                    <a:pos x="connsiteX7644" y="connsiteY7644"/>
                  </a:cxn>
                  <a:cxn ang="0">
                    <a:pos x="connsiteX7645" y="connsiteY7645"/>
                  </a:cxn>
                  <a:cxn ang="0">
                    <a:pos x="connsiteX7646" y="connsiteY7646"/>
                  </a:cxn>
                  <a:cxn ang="0">
                    <a:pos x="connsiteX7647" y="connsiteY7647"/>
                  </a:cxn>
                  <a:cxn ang="0">
                    <a:pos x="connsiteX7648" y="connsiteY7648"/>
                  </a:cxn>
                  <a:cxn ang="0">
                    <a:pos x="connsiteX7649" y="connsiteY7649"/>
                  </a:cxn>
                  <a:cxn ang="0">
                    <a:pos x="connsiteX7650" y="connsiteY7650"/>
                  </a:cxn>
                  <a:cxn ang="0">
                    <a:pos x="connsiteX7651" y="connsiteY7651"/>
                  </a:cxn>
                  <a:cxn ang="0">
                    <a:pos x="connsiteX7652" y="connsiteY7652"/>
                  </a:cxn>
                  <a:cxn ang="0">
                    <a:pos x="connsiteX7653" y="connsiteY7653"/>
                  </a:cxn>
                  <a:cxn ang="0">
                    <a:pos x="connsiteX7654" y="connsiteY7654"/>
                  </a:cxn>
                  <a:cxn ang="0">
                    <a:pos x="connsiteX7655" y="connsiteY7655"/>
                  </a:cxn>
                  <a:cxn ang="0">
                    <a:pos x="connsiteX7656" y="connsiteY7656"/>
                  </a:cxn>
                  <a:cxn ang="0">
                    <a:pos x="connsiteX7657" y="connsiteY7657"/>
                  </a:cxn>
                  <a:cxn ang="0">
                    <a:pos x="connsiteX7658" y="connsiteY7658"/>
                  </a:cxn>
                  <a:cxn ang="0">
                    <a:pos x="connsiteX7659" y="connsiteY7659"/>
                  </a:cxn>
                  <a:cxn ang="0">
                    <a:pos x="connsiteX7660" y="connsiteY7660"/>
                  </a:cxn>
                  <a:cxn ang="0">
                    <a:pos x="connsiteX7661" y="connsiteY7661"/>
                  </a:cxn>
                  <a:cxn ang="0">
                    <a:pos x="connsiteX7662" y="connsiteY7662"/>
                  </a:cxn>
                  <a:cxn ang="0">
                    <a:pos x="connsiteX7663" y="connsiteY7663"/>
                  </a:cxn>
                  <a:cxn ang="0">
                    <a:pos x="connsiteX7664" y="connsiteY7664"/>
                  </a:cxn>
                  <a:cxn ang="0">
                    <a:pos x="connsiteX7665" y="connsiteY7665"/>
                  </a:cxn>
                  <a:cxn ang="0">
                    <a:pos x="connsiteX7666" y="connsiteY7666"/>
                  </a:cxn>
                  <a:cxn ang="0">
                    <a:pos x="connsiteX7667" y="connsiteY7667"/>
                  </a:cxn>
                  <a:cxn ang="0">
                    <a:pos x="connsiteX7668" y="connsiteY7668"/>
                  </a:cxn>
                  <a:cxn ang="0">
                    <a:pos x="connsiteX7669" y="connsiteY7669"/>
                  </a:cxn>
                  <a:cxn ang="0">
                    <a:pos x="connsiteX7670" y="connsiteY7670"/>
                  </a:cxn>
                  <a:cxn ang="0">
                    <a:pos x="connsiteX7671" y="connsiteY7671"/>
                  </a:cxn>
                </a:cxnLst>
                <a:rect l="l" t="t" r="r" b="b"/>
                <a:pathLst>
                  <a:path w="808720" h="1047182">
                    <a:moveTo>
                      <a:pt x="122940" y="126696"/>
                    </a:moveTo>
                    <a:lnTo>
                      <a:pt x="98719" y="146578"/>
                    </a:lnTo>
                    <a:cubicBezTo>
                      <a:pt x="105298" y="137806"/>
                      <a:pt x="113632" y="131665"/>
                      <a:pt x="122624" y="126840"/>
                    </a:cubicBezTo>
                    <a:close/>
                    <a:moveTo>
                      <a:pt x="153142" y="107190"/>
                    </a:moveTo>
                    <a:lnTo>
                      <a:pt x="152012" y="107759"/>
                    </a:lnTo>
                    <a:cubicBezTo>
                      <a:pt x="139950" y="112585"/>
                      <a:pt x="127230" y="115874"/>
                      <a:pt x="116264" y="122454"/>
                    </a:cubicBezTo>
                    <a:cubicBezTo>
                      <a:pt x="123939" y="119164"/>
                      <a:pt x="131067" y="114778"/>
                      <a:pt x="138469" y="111187"/>
                    </a:cubicBezTo>
                    <a:close/>
                    <a:moveTo>
                      <a:pt x="175249" y="92199"/>
                    </a:moveTo>
                    <a:lnTo>
                      <a:pt x="172682" y="94765"/>
                    </a:lnTo>
                    <a:cubicBezTo>
                      <a:pt x="167474" y="96685"/>
                      <a:pt x="161443" y="97233"/>
                      <a:pt x="155960" y="98329"/>
                    </a:cubicBezTo>
                    <a:close/>
                    <a:moveTo>
                      <a:pt x="184471" y="82977"/>
                    </a:moveTo>
                    <a:lnTo>
                      <a:pt x="176513" y="91797"/>
                    </a:lnTo>
                    <a:lnTo>
                      <a:pt x="175249" y="92199"/>
                    </a:lnTo>
                    <a:close/>
                    <a:moveTo>
                      <a:pt x="210788" y="72012"/>
                    </a:moveTo>
                    <a:lnTo>
                      <a:pt x="203496" y="79304"/>
                    </a:lnTo>
                    <a:lnTo>
                      <a:pt x="198623" y="82420"/>
                    </a:lnTo>
                    <a:lnTo>
                      <a:pt x="197629" y="82977"/>
                    </a:lnTo>
                    <a:cubicBezTo>
                      <a:pt x="202015" y="80784"/>
                      <a:pt x="208595" y="78592"/>
                      <a:pt x="210788" y="72012"/>
                    </a:cubicBezTo>
                    <a:close/>
                    <a:moveTo>
                      <a:pt x="625381" y="68416"/>
                    </a:moveTo>
                    <a:lnTo>
                      <a:pt x="634886" y="74753"/>
                    </a:lnTo>
                    <a:cubicBezTo>
                      <a:pt x="645029" y="84074"/>
                      <a:pt x="654898" y="93943"/>
                      <a:pt x="666961" y="100523"/>
                    </a:cubicBezTo>
                    <a:close/>
                    <a:moveTo>
                      <a:pt x="232301" y="68244"/>
                    </a:moveTo>
                    <a:lnTo>
                      <a:pt x="219560" y="76398"/>
                    </a:lnTo>
                    <a:lnTo>
                      <a:pt x="231172" y="68796"/>
                    </a:lnTo>
                    <a:close/>
                    <a:moveTo>
                      <a:pt x="221753" y="67626"/>
                    </a:moveTo>
                    <a:lnTo>
                      <a:pt x="213186" y="74265"/>
                    </a:lnTo>
                    <a:lnTo>
                      <a:pt x="202614" y="80186"/>
                    </a:lnTo>
                    <a:lnTo>
                      <a:pt x="203496" y="79304"/>
                    </a:lnTo>
                    <a:close/>
                    <a:moveTo>
                      <a:pt x="242911" y="61132"/>
                    </a:moveTo>
                    <a:lnTo>
                      <a:pt x="242588" y="61320"/>
                    </a:lnTo>
                    <a:lnTo>
                      <a:pt x="231172" y="68796"/>
                    </a:lnTo>
                    <a:lnTo>
                      <a:pt x="228275" y="70210"/>
                    </a:lnTo>
                    <a:lnTo>
                      <a:pt x="238476" y="62965"/>
                    </a:lnTo>
                    <a:close/>
                    <a:moveTo>
                      <a:pt x="614324" y="61045"/>
                    </a:moveTo>
                    <a:lnTo>
                      <a:pt x="614324" y="61046"/>
                    </a:lnTo>
                    <a:lnTo>
                      <a:pt x="614325" y="61046"/>
                    </a:lnTo>
                    <a:close/>
                    <a:moveTo>
                      <a:pt x="614324" y="61045"/>
                    </a:moveTo>
                    <a:lnTo>
                      <a:pt x="623646" y="67077"/>
                    </a:lnTo>
                    <a:lnTo>
                      <a:pt x="625381" y="68416"/>
                    </a:lnTo>
                    <a:lnTo>
                      <a:pt x="614324" y="61046"/>
                    </a:lnTo>
                    <a:lnTo>
                      <a:pt x="614324" y="61045"/>
                    </a:lnTo>
                    <a:close/>
                    <a:moveTo>
                      <a:pt x="614323" y="61044"/>
                    </a:moveTo>
                    <a:lnTo>
                      <a:pt x="614324" y="61045"/>
                    </a:lnTo>
                    <a:lnTo>
                      <a:pt x="614324" y="61045"/>
                    </a:lnTo>
                    <a:close/>
                    <a:moveTo>
                      <a:pt x="614319" y="61042"/>
                    </a:moveTo>
                    <a:lnTo>
                      <a:pt x="614322" y="61044"/>
                    </a:lnTo>
                    <a:lnTo>
                      <a:pt x="614323" y="61044"/>
                    </a:lnTo>
                    <a:close/>
                    <a:moveTo>
                      <a:pt x="245287" y="60150"/>
                    </a:moveTo>
                    <a:lnTo>
                      <a:pt x="236780" y="65523"/>
                    </a:lnTo>
                    <a:lnTo>
                      <a:pt x="232445" y="68174"/>
                    </a:lnTo>
                    <a:lnTo>
                      <a:pt x="232301" y="68244"/>
                    </a:lnTo>
                    <a:lnTo>
                      <a:pt x="244331" y="60545"/>
                    </a:lnTo>
                    <a:close/>
                    <a:moveTo>
                      <a:pt x="248586" y="57822"/>
                    </a:moveTo>
                    <a:lnTo>
                      <a:pt x="244331" y="60545"/>
                    </a:lnTo>
                    <a:lnTo>
                      <a:pt x="242911" y="61132"/>
                    </a:lnTo>
                    <a:close/>
                    <a:moveTo>
                      <a:pt x="259037" y="54466"/>
                    </a:moveTo>
                    <a:lnTo>
                      <a:pt x="247123" y="61364"/>
                    </a:lnTo>
                    <a:lnTo>
                      <a:pt x="225698" y="73768"/>
                    </a:lnTo>
                    <a:lnTo>
                      <a:pt x="227014" y="72891"/>
                    </a:lnTo>
                    <a:lnTo>
                      <a:pt x="239298" y="65632"/>
                    </a:lnTo>
                    <a:lnTo>
                      <a:pt x="247523" y="60772"/>
                    </a:lnTo>
                    <a:lnTo>
                      <a:pt x="252493" y="57171"/>
                    </a:lnTo>
                    <a:close/>
                    <a:moveTo>
                      <a:pt x="256843" y="53006"/>
                    </a:moveTo>
                    <a:lnTo>
                      <a:pt x="252345" y="56004"/>
                    </a:lnTo>
                    <a:lnTo>
                      <a:pt x="246147" y="59794"/>
                    </a:lnTo>
                    <a:lnTo>
                      <a:pt x="245287" y="60150"/>
                    </a:lnTo>
                    <a:lnTo>
                      <a:pt x="253654" y="54866"/>
                    </a:lnTo>
                    <a:close/>
                    <a:moveTo>
                      <a:pt x="601166" y="52273"/>
                    </a:moveTo>
                    <a:lnTo>
                      <a:pt x="614319" y="61042"/>
                    </a:lnTo>
                    <a:lnTo>
                      <a:pt x="601379" y="52670"/>
                    </a:lnTo>
                    <a:close/>
                    <a:moveTo>
                      <a:pt x="252457" y="52273"/>
                    </a:moveTo>
                    <a:lnTo>
                      <a:pt x="199823" y="82977"/>
                    </a:lnTo>
                    <a:lnTo>
                      <a:pt x="210788" y="76124"/>
                    </a:lnTo>
                    <a:lnTo>
                      <a:pt x="213186" y="74265"/>
                    </a:lnTo>
                    <a:close/>
                    <a:moveTo>
                      <a:pt x="263629" y="49104"/>
                    </a:moveTo>
                    <a:lnTo>
                      <a:pt x="252493" y="57171"/>
                    </a:lnTo>
                    <a:lnTo>
                      <a:pt x="247496" y="59237"/>
                    </a:lnTo>
                    <a:lnTo>
                      <a:pt x="252345" y="56004"/>
                    </a:lnTo>
                    <a:close/>
                    <a:moveTo>
                      <a:pt x="276698" y="48703"/>
                    </a:moveTo>
                    <a:lnTo>
                      <a:pt x="270868" y="51812"/>
                    </a:lnTo>
                    <a:lnTo>
                      <a:pt x="272660" y="50257"/>
                    </a:lnTo>
                    <a:lnTo>
                      <a:pt x="274193" y="49469"/>
                    </a:lnTo>
                    <a:close/>
                    <a:moveTo>
                      <a:pt x="265617" y="47888"/>
                    </a:moveTo>
                    <a:lnTo>
                      <a:pt x="263629" y="49104"/>
                    </a:lnTo>
                    <a:lnTo>
                      <a:pt x="264026" y="48815"/>
                    </a:lnTo>
                    <a:close/>
                    <a:moveTo>
                      <a:pt x="592871" y="47164"/>
                    </a:moveTo>
                    <a:lnTo>
                      <a:pt x="601379" y="52670"/>
                    </a:lnTo>
                    <a:lnTo>
                      <a:pt x="603085" y="55837"/>
                    </a:lnTo>
                    <a:lnTo>
                      <a:pt x="603264" y="59239"/>
                    </a:lnTo>
                    <a:lnTo>
                      <a:pt x="601441" y="57482"/>
                    </a:lnTo>
                    <a:close/>
                    <a:moveTo>
                      <a:pt x="288342" y="45138"/>
                    </a:moveTo>
                    <a:lnTo>
                      <a:pt x="287548" y="45694"/>
                    </a:lnTo>
                    <a:lnTo>
                      <a:pt x="288042" y="45230"/>
                    </a:lnTo>
                    <a:close/>
                    <a:moveTo>
                      <a:pt x="289147" y="44192"/>
                    </a:moveTo>
                    <a:lnTo>
                      <a:pt x="288042" y="45230"/>
                    </a:lnTo>
                    <a:lnTo>
                      <a:pt x="276698" y="48703"/>
                    </a:lnTo>
                    <a:lnTo>
                      <a:pt x="280247" y="46810"/>
                    </a:lnTo>
                    <a:close/>
                    <a:moveTo>
                      <a:pt x="280539" y="43090"/>
                    </a:moveTo>
                    <a:lnTo>
                      <a:pt x="280378" y="43225"/>
                    </a:lnTo>
                    <a:lnTo>
                      <a:pt x="272196" y="50081"/>
                    </a:lnTo>
                    <a:lnTo>
                      <a:pt x="273226" y="49765"/>
                    </a:lnTo>
                    <a:lnTo>
                      <a:pt x="272660" y="50257"/>
                    </a:lnTo>
                    <a:lnTo>
                      <a:pt x="249908" y="61940"/>
                    </a:lnTo>
                    <a:lnTo>
                      <a:pt x="279867" y="43504"/>
                    </a:lnTo>
                    <a:close/>
                    <a:moveTo>
                      <a:pt x="291362" y="43024"/>
                    </a:moveTo>
                    <a:lnTo>
                      <a:pt x="290090" y="43915"/>
                    </a:lnTo>
                    <a:lnTo>
                      <a:pt x="289147" y="44192"/>
                    </a:lnTo>
                    <a:lnTo>
                      <a:pt x="289875" y="43509"/>
                    </a:lnTo>
                    <a:close/>
                    <a:moveTo>
                      <a:pt x="287507" y="42633"/>
                    </a:moveTo>
                    <a:lnTo>
                      <a:pt x="285725" y="43888"/>
                    </a:lnTo>
                    <a:lnTo>
                      <a:pt x="280247" y="46810"/>
                    </a:lnTo>
                    <a:lnTo>
                      <a:pt x="278200" y="47412"/>
                    </a:lnTo>
                    <a:close/>
                    <a:moveTo>
                      <a:pt x="588007" y="41308"/>
                    </a:moveTo>
                    <a:lnTo>
                      <a:pt x="592871" y="47164"/>
                    </a:lnTo>
                    <a:lnTo>
                      <a:pt x="592249" y="46761"/>
                    </a:lnTo>
                    <a:close/>
                    <a:moveTo>
                      <a:pt x="274389" y="41308"/>
                    </a:moveTo>
                    <a:lnTo>
                      <a:pt x="264026" y="48815"/>
                    </a:lnTo>
                    <a:lnTo>
                      <a:pt x="256843" y="53006"/>
                    </a:lnTo>
                    <a:lnTo>
                      <a:pt x="261230" y="50081"/>
                    </a:lnTo>
                    <a:lnTo>
                      <a:pt x="253654" y="54866"/>
                    </a:lnTo>
                    <a:lnTo>
                      <a:pt x="248586" y="57822"/>
                    </a:lnTo>
                    <a:close/>
                    <a:moveTo>
                      <a:pt x="307680" y="39288"/>
                    </a:moveTo>
                    <a:lnTo>
                      <a:pt x="307680" y="39289"/>
                    </a:lnTo>
                    <a:lnTo>
                      <a:pt x="287548" y="45694"/>
                    </a:lnTo>
                    <a:close/>
                    <a:moveTo>
                      <a:pt x="307682" y="39288"/>
                    </a:moveTo>
                    <a:lnTo>
                      <a:pt x="307681" y="39288"/>
                    </a:lnTo>
                    <a:lnTo>
                      <a:pt x="307680" y="39288"/>
                    </a:lnTo>
                    <a:close/>
                    <a:moveTo>
                      <a:pt x="294391" y="39266"/>
                    </a:moveTo>
                    <a:lnTo>
                      <a:pt x="289875" y="43509"/>
                    </a:lnTo>
                    <a:lnTo>
                      <a:pt x="283161" y="45694"/>
                    </a:lnTo>
                    <a:lnTo>
                      <a:pt x="285725" y="43888"/>
                    </a:lnTo>
                    <a:close/>
                    <a:moveTo>
                      <a:pt x="295068" y="38630"/>
                    </a:moveTo>
                    <a:lnTo>
                      <a:pt x="294787" y="38894"/>
                    </a:lnTo>
                    <a:lnTo>
                      <a:pt x="287507" y="42633"/>
                    </a:lnTo>
                    <a:lnTo>
                      <a:pt x="292659" y="39003"/>
                    </a:lnTo>
                    <a:close/>
                    <a:moveTo>
                      <a:pt x="295794" y="38518"/>
                    </a:moveTo>
                    <a:lnTo>
                      <a:pt x="294391" y="39266"/>
                    </a:lnTo>
                    <a:lnTo>
                      <a:pt x="294787" y="38894"/>
                    </a:lnTo>
                    <a:lnTo>
                      <a:pt x="295402" y="38578"/>
                    </a:lnTo>
                    <a:close/>
                    <a:moveTo>
                      <a:pt x="293884" y="38140"/>
                    </a:moveTo>
                    <a:lnTo>
                      <a:pt x="292659" y="39003"/>
                    </a:lnTo>
                    <a:lnTo>
                      <a:pt x="291934" y="39115"/>
                    </a:lnTo>
                    <a:close/>
                    <a:moveTo>
                      <a:pt x="313498" y="37437"/>
                    </a:moveTo>
                    <a:lnTo>
                      <a:pt x="307682" y="39288"/>
                    </a:lnTo>
                    <a:lnTo>
                      <a:pt x="308624" y="38929"/>
                    </a:lnTo>
                    <a:close/>
                    <a:moveTo>
                      <a:pt x="313519" y="37431"/>
                    </a:moveTo>
                    <a:lnTo>
                      <a:pt x="313512" y="37433"/>
                    </a:lnTo>
                    <a:lnTo>
                      <a:pt x="313498" y="37437"/>
                    </a:lnTo>
                    <a:close/>
                    <a:moveTo>
                      <a:pt x="314001" y="36882"/>
                    </a:moveTo>
                    <a:lnTo>
                      <a:pt x="308624" y="38929"/>
                    </a:lnTo>
                    <a:lnTo>
                      <a:pt x="288342" y="45138"/>
                    </a:lnTo>
                    <a:lnTo>
                      <a:pt x="290090" y="43915"/>
                    </a:lnTo>
                    <a:lnTo>
                      <a:pt x="313866" y="36922"/>
                    </a:lnTo>
                    <a:lnTo>
                      <a:pt x="313865" y="36922"/>
                    </a:lnTo>
                    <a:close/>
                    <a:moveTo>
                      <a:pt x="590629" y="36788"/>
                    </a:moveTo>
                    <a:lnTo>
                      <a:pt x="613314" y="52423"/>
                    </a:lnTo>
                    <a:cubicBezTo>
                      <a:pt x="622001" y="60224"/>
                      <a:pt x="630226" y="68448"/>
                      <a:pt x="638450" y="74205"/>
                    </a:cubicBezTo>
                    <a:cubicBezTo>
                      <a:pt x="630226" y="68448"/>
                      <a:pt x="622310" y="60841"/>
                      <a:pt x="614124" y="53580"/>
                    </a:cubicBezTo>
                    <a:close/>
                    <a:moveTo>
                      <a:pt x="314366" y="36228"/>
                    </a:moveTo>
                    <a:lnTo>
                      <a:pt x="305093" y="39115"/>
                    </a:lnTo>
                    <a:lnTo>
                      <a:pt x="313875" y="36354"/>
                    </a:lnTo>
                    <a:close/>
                    <a:moveTo>
                      <a:pt x="314682" y="36101"/>
                    </a:moveTo>
                    <a:lnTo>
                      <a:pt x="313875" y="36354"/>
                    </a:lnTo>
                    <a:lnTo>
                      <a:pt x="311672" y="36922"/>
                    </a:lnTo>
                    <a:close/>
                    <a:moveTo>
                      <a:pt x="315980" y="35747"/>
                    </a:moveTo>
                    <a:lnTo>
                      <a:pt x="315760" y="35869"/>
                    </a:lnTo>
                    <a:lnTo>
                      <a:pt x="314366" y="36228"/>
                    </a:lnTo>
                    <a:lnTo>
                      <a:pt x="315429" y="35897"/>
                    </a:lnTo>
                    <a:close/>
                    <a:moveTo>
                      <a:pt x="313720" y="35745"/>
                    </a:moveTo>
                    <a:lnTo>
                      <a:pt x="306737" y="38018"/>
                    </a:lnTo>
                    <a:lnTo>
                      <a:pt x="291362" y="43024"/>
                    </a:lnTo>
                    <a:lnTo>
                      <a:pt x="298369" y="38119"/>
                    </a:lnTo>
                    <a:lnTo>
                      <a:pt x="303592" y="37311"/>
                    </a:lnTo>
                    <a:lnTo>
                      <a:pt x="309068" y="36464"/>
                    </a:lnTo>
                    <a:lnTo>
                      <a:pt x="309662" y="36373"/>
                    </a:lnTo>
                    <a:lnTo>
                      <a:pt x="308819" y="36631"/>
                    </a:lnTo>
                    <a:lnTo>
                      <a:pt x="300707" y="39115"/>
                    </a:lnTo>
                    <a:lnTo>
                      <a:pt x="308121" y="37096"/>
                    </a:lnTo>
                    <a:lnTo>
                      <a:pt x="312244" y="35973"/>
                    </a:lnTo>
                    <a:close/>
                    <a:moveTo>
                      <a:pt x="316204" y="35623"/>
                    </a:moveTo>
                    <a:lnTo>
                      <a:pt x="316067" y="35699"/>
                    </a:lnTo>
                    <a:lnTo>
                      <a:pt x="315429" y="35897"/>
                    </a:lnTo>
                    <a:lnTo>
                      <a:pt x="314682" y="36101"/>
                    </a:lnTo>
                    <a:close/>
                    <a:moveTo>
                      <a:pt x="317845" y="35107"/>
                    </a:moveTo>
                    <a:lnTo>
                      <a:pt x="316204" y="35623"/>
                    </a:lnTo>
                    <a:lnTo>
                      <a:pt x="316857" y="35260"/>
                    </a:lnTo>
                    <a:close/>
                    <a:moveTo>
                      <a:pt x="588041" y="35004"/>
                    </a:moveTo>
                    <a:lnTo>
                      <a:pt x="588179" y="35037"/>
                    </a:lnTo>
                    <a:lnTo>
                      <a:pt x="590629" y="36788"/>
                    </a:lnTo>
                    <a:close/>
                    <a:moveTo>
                      <a:pt x="318959" y="34935"/>
                    </a:moveTo>
                    <a:lnTo>
                      <a:pt x="315980" y="35747"/>
                    </a:lnTo>
                    <a:lnTo>
                      <a:pt x="316067" y="35699"/>
                    </a:lnTo>
                    <a:lnTo>
                      <a:pt x="318089" y="35069"/>
                    </a:lnTo>
                    <a:close/>
                    <a:moveTo>
                      <a:pt x="319504" y="34905"/>
                    </a:moveTo>
                    <a:lnTo>
                      <a:pt x="316059" y="36099"/>
                    </a:lnTo>
                    <a:lnTo>
                      <a:pt x="314008" y="36880"/>
                    </a:lnTo>
                    <a:lnTo>
                      <a:pt x="313866" y="36922"/>
                    </a:lnTo>
                    <a:lnTo>
                      <a:pt x="315760" y="35869"/>
                    </a:lnTo>
                    <a:close/>
                    <a:moveTo>
                      <a:pt x="320037" y="34768"/>
                    </a:moveTo>
                    <a:lnTo>
                      <a:pt x="319504" y="34905"/>
                    </a:lnTo>
                    <a:lnTo>
                      <a:pt x="319789" y="34806"/>
                    </a:lnTo>
                    <a:close/>
                    <a:moveTo>
                      <a:pt x="294127" y="34728"/>
                    </a:moveTo>
                    <a:lnTo>
                      <a:pt x="285569" y="39995"/>
                    </a:lnTo>
                    <a:lnTo>
                      <a:pt x="282339" y="41856"/>
                    </a:lnTo>
                    <a:lnTo>
                      <a:pt x="281839" y="42290"/>
                    </a:lnTo>
                    <a:lnTo>
                      <a:pt x="280539" y="43090"/>
                    </a:lnTo>
                    <a:lnTo>
                      <a:pt x="282339" y="41582"/>
                    </a:lnTo>
                    <a:cubicBezTo>
                      <a:pt x="286451" y="39663"/>
                      <a:pt x="290838" y="38018"/>
                      <a:pt x="294127" y="34728"/>
                    </a:cubicBezTo>
                    <a:close/>
                    <a:moveTo>
                      <a:pt x="322092" y="34703"/>
                    </a:moveTo>
                    <a:lnTo>
                      <a:pt x="313533" y="37426"/>
                    </a:lnTo>
                    <a:lnTo>
                      <a:pt x="313519" y="37431"/>
                    </a:lnTo>
                    <a:close/>
                    <a:moveTo>
                      <a:pt x="320652" y="34609"/>
                    </a:moveTo>
                    <a:lnTo>
                      <a:pt x="320501" y="34696"/>
                    </a:lnTo>
                    <a:lnTo>
                      <a:pt x="320037" y="34768"/>
                    </a:lnTo>
                    <a:close/>
                    <a:moveTo>
                      <a:pt x="321104" y="34350"/>
                    </a:moveTo>
                    <a:lnTo>
                      <a:pt x="321100" y="34352"/>
                    </a:lnTo>
                    <a:lnTo>
                      <a:pt x="319789" y="34806"/>
                    </a:lnTo>
                    <a:lnTo>
                      <a:pt x="318959" y="34935"/>
                    </a:lnTo>
                    <a:close/>
                    <a:moveTo>
                      <a:pt x="318772" y="34196"/>
                    </a:moveTo>
                    <a:lnTo>
                      <a:pt x="316857" y="35260"/>
                    </a:lnTo>
                    <a:lnTo>
                      <a:pt x="313818" y="35730"/>
                    </a:lnTo>
                    <a:lnTo>
                      <a:pt x="313720" y="35745"/>
                    </a:lnTo>
                    <a:lnTo>
                      <a:pt x="313890" y="35689"/>
                    </a:lnTo>
                    <a:lnTo>
                      <a:pt x="316978" y="34684"/>
                    </a:lnTo>
                    <a:close/>
                    <a:moveTo>
                      <a:pt x="327722" y="33918"/>
                    </a:moveTo>
                    <a:lnTo>
                      <a:pt x="327349" y="34058"/>
                    </a:lnTo>
                    <a:lnTo>
                      <a:pt x="324831" y="34728"/>
                    </a:lnTo>
                    <a:close/>
                    <a:moveTo>
                      <a:pt x="322900" y="33860"/>
                    </a:moveTo>
                    <a:lnTo>
                      <a:pt x="321046" y="34508"/>
                    </a:lnTo>
                    <a:lnTo>
                      <a:pt x="320652" y="34609"/>
                    </a:lnTo>
                    <a:lnTo>
                      <a:pt x="321100" y="34352"/>
                    </a:lnTo>
                    <a:lnTo>
                      <a:pt x="321117" y="34346"/>
                    </a:lnTo>
                    <a:close/>
                    <a:moveTo>
                      <a:pt x="322128" y="33761"/>
                    </a:moveTo>
                    <a:lnTo>
                      <a:pt x="321934" y="33872"/>
                    </a:lnTo>
                    <a:lnTo>
                      <a:pt x="318089" y="35069"/>
                    </a:lnTo>
                    <a:lnTo>
                      <a:pt x="317845" y="35107"/>
                    </a:lnTo>
                    <a:close/>
                    <a:moveTo>
                      <a:pt x="324158" y="33707"/>
                    </a:moveTo>
                    <a:lnTo>
                      <a:pt x="320445" y="34728"/>
                    </a:lnTo>
                    <a:lnTo>
                      <a:pt x="320501" y="34696"/>
                    </a:lnTo>
                    <a:lnTo>
                      <a:pt x="320513" y="34694"/>
                    </a:lnTo>
                    <a:lnTo>
                      <a:pt x="321046" y="34508"/>
                    </a:lnTo>
                    <a:close/>
                    <a:moveTo>
                      <a:pt x="330096" y="33327"/>
                    </a:moveTo>
                    <a:lnTo>
                      <a:pt x="318365" y="37868"/>
                    </a:lnTo>
                    <a:lnTo>
                      <a:pt x="324831" y="35003"/>
                    </a:lnTo>
                    <a:lnTo>
                      <a:pt x="327349" y="34058"/>
                    </a:lnTo>
                    <a:close/>
                    <a:moveTo>
                      <a:pt x="320499" y="33236"/>
                    </a:moveTo>
                    <a:lnTo>
                      <a:pt x="319188" y="33965"/>
                    </a:lnTo>
                    <a:lnTo>
                      <a:pt x="316978" y="34684"/>
                    </a:lnTo>
                    <a:lnTo>
                      <a:pt x="314471" y="35367"/>
                    </a:lnTo>
                    <a:lnTo>
                      <a:pt x="312244" y="35973"/>
                    </a:lnTo>
                    <a:lnTo>
                      <a:pt x="309662" y="36373"/>
                    </a:lnTo>
                    <a:lnTo>
                      <a:pt x="316344" y="34326"/>
                    </a:lnTo>
                    <a:lnTo>
                      <a:pt x="318257" y="33741"/>
                    </a:lnTo>
                    <a:close/>
                    <a:moveTo>
                      <a:pt x="579159" y="32914"/>
                    </a:moveTo>
                    <a:lnTo>
                      <a:pt x="591571" y="38566"/>
                    </a:lnTo>
                    <a:lnTo>
                      <a:pt x="614324" y="61045"/>
                    </a:lnTo>
                    <a:lnTo>
                      <a:pt x="614322" y="61044"/>
                    </a:lnTo>
                    <a:close/>
                    <a:moveTo>
                      <a:pt x="579143" y="32906"/>
                    </a:moveTo>
                    <a:lnTo>
                      <a:pt x="579153" y="32908"/>
                    </a:lnTo>
                    <a:lnTo>
                      <a:pt x="579159" y="32914"/>
                    </a:lnTo>
                    <a:close/>
                    <a:moveTo>
                      <a:pt x="327754" y="32901"/>
                    </a:moveTo>
                    <a:lnTo>
                      <a:pt x="327754" y="32901"/>
                    </a:lnTo>
                    <a:lnTo>
                      <a:pt x="322092" y="34703"/>
                    </a:lnTo>
                    <a:close/>
                    <a:moveTo>
                      <a:pt x="569518" y="32840"/>
                    </a:moveTo>
                    <a:lnTo>
                      <a:pt x="570759" y="35323"/>
                    </a:lnTo>
                    <a:lnTo>
                      <a:pt x="569400" y="33700"/>
                    </a:lnTo>
                    <a:close/>
                    <a:moveTo>
                      <a:pt x="327950" y="32779"/>
                    </a:moveTo>
                    <a:lnTo>
                      <a:pt x="327790" y="32879"/>
                    </a:lnTo>
                    <a:lnTo>
                      <a:pt x="314001" y="36882"/>
                    </a:lnTo>
                    <a:lnTo>
                      <a:pt x="314008" y="36880"/>
                    </a:lnTo>
                    <a:close/>
                    <a:moveTo>
                      <a:pt x="328175" y="32768"/>
                    </a:moveTo>
                    <a:lnTo>
                      <a:pt x="327975" y="32831"/>
                    </a:lnTo>
                    <a:lnTo>
                      <a:pt x="327754" y="32901"/>
                    </a:lnTo>
                    <a:lnTo>
                      <a:pt x="327790" y="32879"/>
                    </a:lnTo>
                    <a:close/>
                    <a:moveTo>
                      <a:pt x="328183" y="32765"/>
                    </a:moveTo>
                    <a:lnTo>
                      <a:pt x="328178" y="32766"/>
                    </a:lnTo>
                    <a:lnTo>
                      <a:pt x="328175" y="32768"/>
                    </a:lnTo>
                    <a:close/>
                    <a:moveTo>
                      <a:pt x="331578" y="32754"/>
                    </a:moveTo>
                    <a:lnTo>
                      <a:pt x="330788" y="33060"/>
                    </a:lnTo>
                    <a:lnTo>
                      <a:pt x="327722" y="33918"/>
                    </a:lnTo>
                    <a:lnTo>
                      <a:pt x="328162" y="33753"/>
                    </a:lnTo>
                    <a:close/>
                    <a:moveTo>
                      <a:pt x="328386" y="32700"/>
                    </a:moveTo>
                    <a:lnTo>
                      <a:pt x="328186" y="32764"/>
                    </a:lnTo>
                    <a:lnTo>
                      <a:pt x="328183" y="32765"/>
                    </a:lnTo>
                    <a:close/>
                    <a:moveTo>
                      <a:pt x="332191" y="32666"/>
                    </a:moveTo>
                    <a:lnTo>
                      <a:pt x="331490" y="32956"/>
                    </a:lnTo>
                    <a:lnTo>
                      <a:pt x="330096" y="33327"/>
                    </a:lnTo>
                    <a:lnTo>
                      <a:pt x="330788" y="33060"/>
                    </a:lnTo>
                    <a:close/>
                    <a:moveTo>
                      <a:pt x="328282" y="32572"/>
                    </a:moveTo>
                    <a:lnTo>
                      <a:pt x="328083" y="32696"/>
                    </a:lnTo>
                    <a:lnTo>
                      <a:pt x="324158" y="33707"/>
                    </a:lnTo>
                    <a:close/>
                    <a:moveTo>
                      <a:pt x="298514" y="32535"/>
                    </a:moveTo>
                    <a:cubicBezTo>
                      <a:pt x="291934" y="39115"/>
                      <a:pt x="285355" y="43501"/>
                      <a:pt x="276582" y="47888"/>
                    </a:cubicBezTo>
                    <a:lnTo>
                      <a:pt x="278200" y="47412"/>
                    </a:lnTo>
                    <a:lnTo>
                      <a:pt x="274193" y="49469"/>
                    </a:lnTo>
                    <a:lnTo>
                      <a:pt x="273226" y="49765"/>
                    </a:lnTo>
                    <a:lnTo>
                      <a:pt x="281411" y="42662"/>
                    </a:lnTo>
                    <a:lnTo>
                      <a:pt x="281839" y="42290"/>
                    </a:lnTo>
                    <a:lnTo>
                      <a:pt x="285569" y="39995"/>
                    </a:lnTo>
                    <a:close/>
                    <a:moveTo>
                      <a:pt x="329287" y="32386"/>
                    </a:moveTo>
                    <a:lnTo>
                      <a:pt x="328778" y="32535"/>
                    </a:lnTo>
                    <a:lnTo>
                      <a:pt x="327950" y="32779"/>
                    </a:lnTo>
                    <a:lnTo>
                      <a:pt x="328083" y="32696"/>
                    </a:lnTo>
                    <a:lnTo>
                      <a:pt x="328841" y="32501"/>
                    </a:lnTo>
                    <a:close/>
                    <a:moveTo>
                      <a:pt x="324672" y="32298"/>
                    </a:moveTo>
                    <a:lnTo>
                      <a:pt x="323710" y="32851"/>
                    </a:lnTo>
                    <a:lnTo>
                      <a:pt x="318772" y="34196"/>
                    </a:lnTo>
                    <a:lnTo>
                      <a:pt x="319188" y="33965"/>
                    </a:lnTo>
                    <a:lnTo>
                      <a:pt x="323493" y="32563"/>
                    </a:lnTo>
                    <a:close/>
                    <a:moveTo>
                      <a:pt x="329748" y="32267"/>
                    </a:moveTo>
                    <a:lnTo>
                      <a:pt x="328609" y="32629"/>
                    </a:lnTo>
                    <a:lnTo>
                      <a:pt x="328386" y="32700"/>
                    </a:lnTo>
                    <a:lnTo>
                      <a:pt x="328609" y="32629"/>
                    </a:lnTo>
                    <a:lnTo>
                      <a:pt x="329746" y="32267"/>
                    </a:lnTo>
                    <a:close/>
                    <a:moveTo>
                      <a:pt x="578332" y="32252"/>
                    </a:moveTo>
                    <a:lnTo>
                      <a:pt x="585403" y="33186"/>
                    </a:lnTo>
                    <a:lnTo>
                      <a:pt x="588041" y="35004"/>
                    </a:lnTo>
                    <a:lnTo>
                      <a:pt x="579153" y="32908"/>
                    </a:lnTo>
                    <a:close/>
                    <a:moveTo>
                      <a:pt x="327330" y="32193"/>
                    </a:moveTo>
                    <a:lnTo>
                      <a:pt x="321117" y="34346"/>
                    </a:lnTo>
                    <a:lnTo>
                      <a:pt x="321104" y="34350"/>
                    </a:lnTo>
                    <a:lnTo>
                      <a:pt x="321934" y="33872"/>
                    </a:lnTo>
                    <a:close/>
                    <a:moveTo>
                      <a:pt x="330446" y="32045"/>
                    </a:moveTo>
                    <a:lnTo>
                      <a:pt x="329746" y="32267"/>
                    </a:lnTo>
                    <a:lnTo>
                      <a:pt x="329287" y="32386"/>
                    </a:lnTo>
                    <a:close/>
                    <a:moveTo>
                      <a:pt x="330858" y="31988"/>
                    </a:moveTo>
                    <a:lnTo>
                      <a:pt x="328395" y="32809"/>
                    </a:lnTo>
                    <a:lnTo>
                      <a:pt x="327924" y="33021"/>
                    </a:lnTo>
                    <a:lnTo>
                      <a:pt x="327880" y="33035"/>
                    </a:lnTo>
                    <a:lnTo>
                      <a:pt x="327216" y="33238"/>
                    </a:lnTo>
                    <a:lnTo>
                      <a:pt x="327754" y="32901"/>
                    </a:lnTo>
                    <a:lnTo>
                      <a:pt x="327975" y="32831"/>
                    </a:lnTo>
                    <a:lnTo>
                      <a:pt x="328178" y="32766"/>
                    </a:lnTo>
                    <a:lnTo>
                      <a:pt x="328186" y="32764"/>
                    </a:lnTo>
                    <a:lnTo>
                      <a:pt x="328564" y="32654"/>
                    </a:lnTo>
                    <a:close/>
                    <a:moveTo>
                      <a:pt x="331077" y="31925"/>
                    </a:moveTo>
                    <a:lnTo>
                      <a:pt x="330858" y="31988"/>
                    </a:lnTo>
                    <a:lnTo>
                      <a:pt x="330953" y="31957"/>
                    </a:lnTo>
                    <a:close/>
                    <a:moveTo>
                      <a:pt x="333818" y="31887"/>
                    </a:moveTo>
                    <a:lnTo>
                      <a:pt x="333537" y="31995"/>
                    </a:lnTo>
                    <a:lnTo>
                      <a:pt x="331411" y="32535"/>
                    </a:lnTo>
                    <a:close/>
                    <a:moveTo>
                      <a:pt x="334250" y="31814"/>
                    </a:moveTo>
                    <a:lnTo>
                      <a:pt x="332952" y="32352"/>
                    </a:lnTo>
                    <a:lnTo>
                      <a:pt x="331578" y="32754"/>
                    </a:lnTo>
                    <a:lnTo>
                      <a:pt x="333537" y="31995"/>
                    </a:lnTo>
                    <a:close/>
                    <a:moveTo>
                      <a:pt x="573863" y="31661"/>
                    </a:moveTo>
                    <a:lnTo>
                      <a:pt x="577451" y="32135"/>
                    </a:lnTo>
                    <a:lnTo>
                      <a:pt x="579143" y="32906"/>
                    </a:lnTo>
                    <a:close/>
                    <a:moveTo>
                      <a:pt x="332048" y="31535"/>
                    </a:moveTo>
                    <a:lnTo>
                      <a:pt x="330451" y="32043"/>
                    </a:lnTo>
                    <a:lnTo>
                      <a:pt x="330446" y="32045"/>
                    </a:lnTo>
                    <a:lnTo>
                      <a:pt x="332045" y="31536"/>
                    </a:lnTo>
                    <a:close/>
                    <a:moveTo>
                      <a:pt x="332509" y="31438"/>
                    </a:moveTo>
                    <a:lnTo>
                      <a:pt x="330953" y="31957"/>
                    </a:lnTo>
                    <a:lnTo>
                      <a:pt x="329748" y="32267"/>
                    </a:lnTo>
                    <a:lnTo>
                      <a:pt x="330451" y="32043"/>
                    </a:lnTo>
                    <a:lnTo>
                      <a:pt x="332507" y="31439"/>
                    </a:lnTo>
                    <a:close/>
                    <a:moveTo>
                      <a:pt x="330434" y="31226"/>
                    </a:moveTo>
                    <a:lnTo>
                      <a:pt x="328792" y="32253"/>
                    </a:lnTo>
                    <a:lnTo>
                      <a:pt x="322900" y="33860"/>
                    </a:lnTo>
                    <a:lnTo>
                      <a:pt x="330414" y="31232"/>
                    </a:lnTo>
                    <a:close/>
                    <a:moveTo>
                      <a:pt x="326613" y="31182"/>
                    </a:moveTo>
                    <a:lnTo>
                      <a:pt x="325147" y="32024"/>
                    </a:lnTo>
                    <a:lnTo>
                      <a:pt x="323493" y="32563"/>
                    </a:lnTo>
                    <a:lnTo>
                      <a:pt x="320499" y="33236"/>
                    </a:lnTo>
                    <a:lnTo>
                      <a:pt x="321230" y="32830"/>
                    </a:lnTo>
                    <a:close/>
                    <a:moveTo>
                      <a:pt x="330679" y="31073"/>
                    </a:moveTo>
                    <a:lnTo>
                      <a:pt x="330437" y="31225"/>
                    </a:lnTo>
                    <a:lnTo>
                      <a:pt x="330414" y="31232"/>
                    </a:lnTo>
                    <a:lnTo>
                      <a:pt x="327330" y="32193"/>
                    </a:lnTo>
                    <a:lnTo>
                      <a:pt x="329397" y="31476"/>
                    </a:lnTo>
                    <a:close/>
                    <a:moveTo>
                      <a:pt x="334078" y="30977"/>
                    </a:moveTo>
                    <a:lnTo>
                      <a:pt x="332509" y="31438"/>
                    </a:lnTo>
                    <a:lnTo>
                      <a:pt x="333019" y="31268"/>
                    </a:lnTo>
                    <a:close/>
                    <a:moveTo>
                      <a:pt x="568580" y="30963"/>
                    </a:moveTo>
                    <a:lnTo>
                      <a:pt x="569754" y="31118"/>
                    </a:lnTo>
                    <a:lnTo>
                      <a:pt x="569518" y="32840"/>
                    </a:lnTo>
                    <a:close/>
                    <a:moveTo>
                      <a:pt x="330995" y="30876"/>
                    </a:moveTo>
                    <a:lnTo>
                      <a:pt x="330828" y="30980"/>
                    </a:lnTo>
                    <a:lnTo>
                      <a:pt x="329397" y="31476"/>
                    </a:lnTo>
                    <a:lnTo>
                      <a:pt x="322128" y="33761"/>
                    </a:lnTo>
                    <a:lnTo>
                      <a:pt x="323710" y="32851"/>
                    </a:lnTo>
                    <a:lnTo>
                      <a:pt x="330816" y="30916"/>
                    </a:lnTo>
                    <a:close/>
                    <a:moveTo>
                      <a:pt x="569811" y="30706"/>
                    </a:moveTo>
                    <a:lnTo>
                      <a:pt x="573863" y="31661"/>
                    </a:lnTo>
                    <a:lnTo>
                      <a:pt x="569754" y="31118"/>
                    </a:lnTo>
                    <a:close/>
                    <a:moveTo>
                      <a:pt x="331736" y="30666"/>
                    </a:moveTo>
                    <a:lnTo>
                      <a:pt x="331377" y="30790"/>
                    </a:lnTo>
                    <a:lnTo>
                      <a:pt x="330995" y="30876"/>
                    </a:lnTo>
                    <a:lnTo>
                      <a:pt x="331019" y="30861"/>
                    </a:lnTo>
                    <a:close/>
                    <a:moveTo>
                      <a:pt x="332093" y="30629"/>
                    </a:moveTo>
                    <a:lnTo>
                      <a:pt x="330679" y="31073"/>
                    </a:lnTo>
                    <a:lnTo>
                      <a:pt x="330828" y="30980"/>
                    </a:lnTo>
                    <a:lnTo>
                      <a:pt x="331377" y="30790"/>
                    </a:lnTo>
                    <a:close/>
                    <a:moveTo>
                      <a:pt x="332566" y="30480"/>
                    </a:moveTo>
                    <a:lnTo>
                      <a:pt x="332327" y="30564"/>
                    </a:lnTo>
                    <a:lnTo>
                      <a:pt x="332227" y="30599"/>
                    </a:lnTo>
                    <a:lnTo>
                      <a:pt x="332093" y="30629"/>
                    </a:lnTo>
                    <a:lnTo>
                      <a:pt x="332362" y="30544"/>
                    </a:lnTo>
                    <a:close/>
                    <a:moveTo>
                      <a:pt x="333031" y="30418"/>
                    </a:moveTo>
                    <a:lnTo>
                      <a:pt x="332027" y="30731"/>
                    </a:lnTo>
                    <a:lnTo>
                      <a:pt x="330434" y="31226"/>
                    </a:lnTo>
                    <a:lnTo>
                      <a:pt x="330437" y="31225"/>
                    </a:lnTo>
                    <a:lnTo>
                      <a:pt x="332227" y="30599"/>
                    </a:lnTo>
                    <a:lnTo>
                      <a:pt x="332289" y="30585"/>
                    </a:lnTo>
                    <a:close/>
                    <a:moveTo>
                      <a:pt x="335772" y="30350"/>
                    </a:moveTo>
                    <a:lnTo>
                      <a:pt x="334480" y="30781"/>
                    </a:lnTo>
                    <a:lnTo>
                      <a:pt x="333019" y="31268"/>
                    </a:lnTo>
                    <a:lnTo>
                      <a:pt x="332048" y="31535"/>
                    </a:lnTo>
                    <a:lnTo>
                      <a:pt x="334558" y="30737"/>
                    </a:lnTo>
                    <a:close/>
                    <a:moveTo>
                      <a:pt x="335793" y="30344"/>
                    </a:moveTo>
                    <a:lnTo>
                      <a:pt x="335782" y="30347"/>
                    </a:lnTo>
                    <a:lnTo>
                      <a:pt x="334558" y="30736"/>
                    </a:lnTo>
                    <a:lnTo>
                      <a:pt x="332045" y="31536"/>
                    </a:lnTo>
                    <a:lnTo>
                      <a:pt x="329136" y="32337"/>
                    </a:lnTo>
                    <a:lnTo>
                      <a:pt x="328282" y="32572"/>
                    </a:lnTo>
                    <a:lnTo>
                      <a:pt x="328792" y="32253"/>
                    </a:lnTo>
                    <a:lnTo>
                      <a:pt x="329764" y="31988"/>
                    </a:lnTo>
                    <a:lnTo>
                      <a:pt x="334747" y="30629"/>
                    </a:lnTo>
                    <a:close/>
                    <a:moveTo>
                      <a:pt x="309479" y="30342"/>
                    </a:moveTo>
                    <a:lnTo>
                      <a:pt x="298369" y="38119"/>
                    </a:lnTo>
                    <a:lnTo>
                      <a:pt x="295794" y="38518"/>
                    </a:lnTo>
                    <a:lnTo>
                      <a:pt x="302899" y="34728"/>
                    </a:lnTo>
                    <a:lnTo>
                      <a:pt x="295402" y="38578"/>
                    </a:lnTo>
                    <a:lnTo>
                      <a:pt x="295068" y="38630"/>
                    </a:lnTo>
                    <a:lnTo>
                      <a:pt x="296595" y="37196"/>
                    </a:lnTo>
                    <a:lnTo>
                      <a:pt x="299512" y="35326"/>
                    </a:lnTo>
                    <a:close/>
                    <a:moveTo>
                      <a:pt x="307286" y="30342"/>
                    </a:moveTo>
                    <a:lnTo>
                      <a:pt x="299512" y="35326"/>
                    </a:lnTo>
                    <a:lnTo>
                      <a:pt x="293884" y="38140"/>
                    </a:lnTo>
                    <a:lnTo>
                      <a:pt x="295224" y="37196"/>
                    </a:lnTo>
                    <a:cubicBezTo>
                      <a:pt x="299062" y="34180"/>
                      <a:pt x="302900" y="31439"/>
                      <a:pt x="307286" y="30342"/>
                    </a:cubicBezTo>
                    <a:close/>
                    <a:moveTo>
                      <a:pt x="335798" y="30342"/>
                    </a:moveTo>
                    <a:lnTo>
                      <a:pt x="335797" y="30342"/>
                    </a:lnTo>
                    <a:lnTo>
                      <a:pt x="335772" y="30350"/>
                    </a:lnTo>
                    <a:lnTo>
                      <a:pt x="335782" y="30347"/>
                    </a:lnTo>
                    <a:lnTo>
                      <a:pt x="335796" y="30343"/>
                    </a:lnTo>
                    <a:close/>
                    <a:moveTo>
                      <a:pt x="335800" y="30341"/>
                    </a:moveTo>
                    <a:lnTo>
                      <a:pt x="335798" y="30342"/>
                    </a:lnTo>
                    <a:lnTo>
                      <a:pt x="335799" y="30342"/>
                    </a:lnTo>
                    <a:close/>
                    <a:moveTo>
                      <a:pt x="337812" y="30341"/>
                    </a:moveTo>
                    <a:lnTo>
                      <a:pt x="334556" y="31688"/>
                    </a:lnTo>
                    <a:lnTo>
                      <a:pt x="333818" y="31887"/>
                    </a:lnTo>
                    <a:close/>
                    <a:moveTo>
                      <a:pt x="337337" y="30313"/>
                    </a:moveTo>
                    <a:lnTo>
                      <a:pt x="331411" y="32535"/>
                    </a:lnTo>
                    <a:lnTo>
                      <a:pt x="328162" y="33753"/>
                    </a:lnTo>
                    <a:lnTo>
                      <a:pt x="324831" y="34728"/>
                    </a:lnTo>
                    <a:lnTo>
                      <a:pt x="326639" y="33598"/>
                    </a:lnTo>
                    <a:lnTo>
                      <a:pt x="327821" y="33067"/>
                    </a:lnTo>
                    <a:lnTo>
                      <a:pt x="327924" y="33021"/>
                    </a:lnTo>
                    <a:lnTo>
                      <a:pt x="333602" y="31283"/>
                    </a:lnTo>
                    <a:lnTo>
                      <a:pt x="333774" y="31230"/>
                    </a:lnTo>
                    <a:close/>
                    <a:moveTo>
                      <a:pt x="338025" y="30252"/>
                    </a:moveTo>
                    <a:lnTo>
                      <a:pt x="338022" y="30259"/>
                    </a:lnTo>
                    <a:lnTo>
                      <a:pt x="337812" y="30341"/>
                    </a:lnTo>
                    <a:close/>
                    <a:moveTo>
                      <a:pt x="333783" y="30184"/>
                    </a:moveTo>
                    <a:lnTo>
                      <a:pt x="333684" y="30271"/>
                    </a:lnTo>
                    <a:lnTo>
                      <a:pt x="333031" y="30418"/>
                    </a:lnTo>
                    <a:close/>
                    <a:moveTo>
                      <a:pt x="333534" y="30176"/>
                    </a:moveTo>
                    <a:lnTo>
                      <a:pt x="332566" y="30480"/>
                    </a:lnTo>
                    <a:lnTo>
                      <a:pt x="333092" y="30297"/>
                    </a:lnTo>
                    <a:close/>
                    <a:moveTo>
                      <a:pt x="333935" y="30050"/>
                    </a:moveTo>
                    <a:lnTo>
                      <a:pt x="333908" y="30074"/>
                    </a:lnTo>
                    <a:lnTo>
                      <a:pt x="333534" y="30176"/>
                    </a:lnTo>
                    <a:close/>
                    <a:moveTo>
                      <a:pt x="338116" y="30021"/>
                    </a:moveTo>
                    <a:lnTo>
                      <a:pt x="338076" y="30122"/>
                    </a:lnTo>
                    <a:lnTo>
                      <a:pt x="337337" y="30313"/>
                    </a:lnTo>
                    <a:close/>
                    <a:moveTo>
                      <a:pt x="334948" y="29987"/>
                    </a:moveTo>
                    <a:lnTo>
                      <a:pt x="333603" y="30342"/>
                    </a:lnTo>
                    <a:lnTo>
                      <a:pt x="333684" y="30271"/>
                    </a:lnTo>
                    <a:close/>
                    <a:moveTo>
                      <a:pt x="338772" y="29943"/>
                    </a:moveTo>
                    <a:lnTo>
                      <a:pt x="338025" y="30252"/>
                    </a:lnTo>
                    <a:lnTo>
                      <a:pt x="338076" y="30122"/>
                    </a:lnTo>
                    <a:close/>
                    <a:moveTo>
                      <a:pt x="338178" y="29863"/>
                    </a:moveTo>
                    <a:lnTo>
                      <a:pt x="338169" y="29885"/>
                    </a:lnTo>
                    <a:lnTo>
                      <a:pt x="333774" y="31230"/>
                    </a:lnTo>
                    <a:lnTo>
                      <a:pt x="333628" y="31268"/>
                    </a:lnTo>
                    <a:lnTo>
                      <a:pt x="331077" y="31925"/>
                    </a:lnTo>
                    <a:lnTo>
                      <a:pt x="333926" y="31098"/>
                    </a:lnTo>
                    <a:close/>
                    <a:moveTo>
                      <a:pt x="334210" y="29808"/>
                    </a:moveTo>
                    <a:lnTo>
                      <a:pt x="334027" y="29970"/>
                    </a:lnTo>
                    <a:lnTo>
                      <a:pt x="333092" y="30297"/>
                    </a:lnTo>
                    <a:lnTo>
                      <a:pt x="332536" y="30448"/>
                    </a:lnTo>
                    <a:lnTo>
                      <a:pt x="331736" y="30666"/>
                    </a:lnTo>
                    <a:lnTo>
                      <a:pt x="332820" y="30290"/>
                    </a:lnTo>
                    <a:close/>
                    <a:moveTo>
                      <a:pt x="338219" y="29759"/>
                    </a:moveTo>
                    <a:lnTo>
                      <a:pt x="338184" y="29847"/>
                    </a:lnTo>
                    <a:lnTo>
                      <a:pt x="334194" y="30945"/>
                    </a:lnTo>
                    <a:lnTo>
                      <a:pt x="334078" y="30977"/>
                    </a:lnTo>
                    <a:lnTo>
                      <a:pt x="334201" y="30940"/>
                    </a:lnTo>
                    <a:close/>
                    <a:moveTo>
                      <a:pt x="335725" y="29579"/>
                    </a:moveTo>
                    <a:lnTo>
                      <a:pt x="333783" y="30184"/>
                    </a:lnTo>
                    <a:lnTo>
                      <a:pt x="333908" y="30074"/>
                    </a:lnTo>
                    <a:close/>
                    <a:moveTo>
                      <a:pt x="339164" y="29577"/>
                    </a:moveTo>
                    <a:lnTo>
                      <a:pt x="338178" y="29863"/>
                    </a:lnTo>
                    <a:lnTo>
                      <a:pt x="338184" y="29847"/>
                    </a:lnTo>
                    <a:close/>
                    <a:moveTo>
                      <a:pt x="338303" y="29545"/>
                    </a:moveTo>
                    <a:lnTo>
                      <a:pt x="338253" y="29672"/>
                    </a:lnTo>
                    <a:lnTo>
                      <a:pt x="335800" y="30341"/>
                    </a:lnTo>
                    <a:lnTo>
                      <a:pt x="336111" y="30243"/>
                    </a:lnTo>
                    <a:close/>
                    <a:moveTo>
                      <a:pt x="339375" y="29516"/>
                    </a:moveTo>
                    <a:lnTo>
                      <a:pt x="339272" y="29547"/>
                    </a:lnTo>
                    <a:lnTo>
                      <a:pt x="339164" y="29577"/>
                    </a:lnTo>
                    <a:close/>
                    <a:moveTo>
                      <a:pt x="338320" y="29501"/>
                    </a:moveTo>
                    <a:lnTo>
                      <a:pt x="338303" y="29545"/>
                    </a:lnTo>
                    <a:lnTo>
                      <a:pt x="336111" y="30243"/>
                    </a:lnTo>
                    <a:lnTo>
                      <a:pt x="335799" y="30342"/>
                    </a:lnTo>
                    <a:lnTo>
                      <a:pt x="335796" y="30343"/>
                    </a:lnTo>
                    <a:lnTo>
                      <a:pt x="335793" y="30344"/>
                    </a:lnTo>
                    <a:close/>
                    <a:moveTo>
                      <a:pt x="339672" y="29437"/>
                    </a:moveTo>
                    <a:lnTo>
                      <a:pt x="338116" y="30021"/>
                    </a:lnTo>
                    <a:lnTo>
                      <a:pt x="338169" y="29885"/>
                    </a:lnTo>
                    <a:lnTo>
                      <a:pt x="339272" y="29547"/>
                    </a:lnTo>
                    <a:close/>
                    <a:moveTo>
                      <a:pt x="342915" y="29436"/>
                    </a:moveTo>
                    <a:lnTo>
                      <a:pt x="338305" y="30785"/>
                    </a:lnTo>
                    <a:lnTo>
                      <a:pt x="335249" y="31561"/>
                    </a:lnTo>
                    <a:lnTo>
                      <a:pt x="334250" y="31814"/>
                    </a:lnTo>
                    <a:lnTo>
                      <a:pt x="334556" y="31688"/>
                    </a:lnTo>
                    <a:lnTo>
                      <a:pt x="335590" y="31409"/>
                    </a:lnTo>
                    <a:close/>
                    <a:moveTo>
                      <a:pt x="339852" y="29370"/>
                    </a:moveTo>
                    <a:lnTo>
                      <a:pt x="339763" y="29403"/>
                    </a:lnTo>
                    <a:lnTo>
                      <a:pt x="339375" y="29516"/>
                    </a:lnTo>
                    <a:close/>
                    <a:moveTo>
                      <a:pt x="333517" y="29299"/>
                    </a:moveTo>
                    <a:lnTo>
                      <a:pt x="331019" y="30861"/>
                    </a:lnTo>
                    <a:lnTo>
                      <a:pt x="330816" y="30916"/>
                    </a:lnTo>
                    <a:lnTo>
                      <a:pt x="324672" y="32298"/>
                    </a:lnTo>
                    <a:lnTo>
                      <a:pt x="325147" y="32024"/>
                    </a:lnTo>
                    <a:close/>
                    <a:moveTo>
                      <a:pt x="344729" y="29154"/>
                    </a:moveTo>
                    <a:lnTo>
                      <a:pt x="333733" y="32234"/>
                    </a:lnTo>
                    <a:lnTo>
                      <a:pt x="332191" y="32666"/>
                    </a:lnTo>
                    <a:lnTo>
                      <a:pt x="332952" y="32352"/>
                    </a:lnTo>
                    <a:lnTo>
                      <a:pt x="334468" y="31908"/>
                    </a:lnTo>
                    <a:lnTo>
                      <a:pt x="338305" y="30785"/>
                    </a:lnTo>
                    <a:close/>
                    <a:moveTo>
                      <a:pt x="340816" y="29097"/>
                    </a:moveTo>
                    <a:lnTo>
                      <a:pt x="340636" y="29172"/>
                    </a:lnTo>
                    <a:lnTo>
                      <a:pt x="340604" y="29181"/>
                    </a:lnTo>
                    <a:lnTo>
                      <a:pt x="339672" y="29437"/>
                    </a:lnTo>
                    <a:lnTo>
                      <a:pt x="339763" y="29403"/>
                    </a:lnTo>
                    <a:lnTo>
                      <a:pt x="340746" y="29118"/>
                    </a:lnTo>
                    <a:close/>
                    <a:moveTo>
                      <a:pt x="338498" y="29049"/>
                    </a:moveTo>
                    <a:lnTo>
                      <a:pt x="338438" y="29202"/>
                    </a:lnTo>
                    <a:lnTo>
                      <a:pt x="336468" y="29645"/>
                    </a:lnTo>
                    <a:lnTo>
                      <a:pt x="334948" y="29987"/>
                    </a:lnTo>
                    <a:lnTo>
                      <a:pt x="336662" y="29534"/>
                    </a:lnTo>
                    <a:close/>
                    <a:moveTo>
                      <a:pt x="341310" y="28986"/>
                    </a:moveTo>
                    <a:lnTo>
                      <a:pt x="339227" y="29793"/>
                    </a:lnTo>
                    <a:lnTo>
                      <a:pt x="338970" y="29892"/>
                    </a:lnTo>
                    <a:lnTo>
                      <a:pt x="338772" y="29943"/>
                    </a:lnTo>
                    <a:lnTo>
                      <a:pt x="340461" y="29244"/>
                    </a:lnTo>
                    <a:lnTo>
                      <a:pt x="340636" y="29172"/>
                    </a:lnTo>
                    <a:close/>
                    <a:moveTo>
                      <a:pt x="341155" y="28881"/>
                    </a:moveTo>
                    <a:lnTo>
                      <a:pt x="340981" y="28946"/>
                    </a:lnTo>
                    <a:lnTo>
                      <a:pt x="338219" y="29759"/>
                    </a:lnTo>
                    <a:lnTo>
                      <a:pt x="338253" y="29672"/>
                    </a:lnTo>
                    <a:close/>
                    <a:moveTo>
                      <a:pt x="341673" y="28743"/>
                    </a:moveTo>
                    <a:lnTo>
                      <a:pt x="341028" y="29010"/>
                    </a:lnTo>
                    <a:lnTo>
                      <a:pt x="340902" y="29048"/>
                    </a:lnTo>
                    <a:lnTo>
                      <a:pt x="339852" y="29370"/>
                    </a:lnTo>
                    <a:lnTo>
                      <a:pt x="340981" y="28946"/>
                    </a:lnTo>
                    <a:lnTo>
                      <a:pt x="341426" y="28815"/>
                    </a:lnTo>
                    <a:close/>
                    <a:moveTo>
                      <a:pt x="341815" y="28701"/>
                    </a:moveTo>
                    <a:lnTo>
                      <a:pt x="341673" y="28743"/>
                    </a:lnTo>
                    <a:lnTo>
                      <a:pt x="341694" y="28734"/>
                    </a:lnTo>
                    <a:close/>
                    <a:moveTo>
                      <a:pt x="342088" y="28685"/>
                    </a:moveTo>
                    <a:lnTo>
                      <a:pt x="341645" y="28857"/>
                    </a:lnTo>
                    <a:lnTo>
                      <a:pt x="340816" y="29097"/>
                    </a:lnTo>
                    <a:lnTo>
                      <a:pt x="341028" y="29010"/>
                    </a:lnTo>
                    <a:close/>
                    <a:moveTo>
                      <a:pt x="338647" y="28670"/>
                    </a:moveTo>
                    <a:lnTo>
                      <a:pt x="338597" y="28797"/>
                    </a:lnTo>
                    <a:lnTo>
                      <a:pt x="337364" y="29133"/>
                    </a:lnTo>
                    <a:lnTo>
                      <a:pt x="335725" y="29579"/>
                    </a:lnTo>
                    <a:lnTo>
                      <a:pt x="337610" y="28993"/>
                    </a:lnTo>
                    <a:close/>
                    <a:moveTo>
                      <a:pt x="340833" y="28663"/>
                    </a:moveTo>
                    <a:lnTo>
                      <a:pt x="338320" y="29501"/>
                    </a:lnTo>
                    <a:lnTo>
                      <a:pt x="338438" y="29202"/>
                    </a:lnTo>
                    <a:close/>
                    <a:moveTo>
                      <a:pt x="341655" y="28478"/>
                    </a:moveTo>
                    <a:lnTo>
                      <a:pt x="338303" y="29545"/>
                    </a:lnTo>
                    <a:lnTo>
                      <a:pt x="338303" y="29545"/>
                    </a:lnTo>
                    <a:lnTo>
                      <a:pt x="341654" y="28479"/>
                    </a:lnTo>
                    <a:close/>
                    <a:moveTo>
                      <a:pt x="342782" y="28417"/>
                    </a:moveTo>
                    <a:lnTo>
                      <a:pt x="342601" y="28487"/>
                    </a:lnTo>
                    <a:lnTo>
                      <a:pt x="341815" y="28701"/>
                    </a:lnTo>
                    <a:close/>
                    <a:moveTo>
                      <a:pt x="335871" y="28347"/>
                    </a:moveTo>
                    <a:lnTo>
                      <a:pt x="335535" y="28642"/>
                    </a:lnTo>
                    <a:lnTo>
                      <a:pt x="333517" y="29299"/>
                    </a:lnTo>
                    <a:lnTo>
                      <a:pt x="334244" y="28845"/>
                    </a:lnTo>
                    <a:close/>
                    <a:moveTo>
                      <a:pt x="338790" y="28304"/>
                    </a:moveTo>
                    <a:lnTo>
                      <a:pt x="338783" y="28322"/>
                    </a:lnTo>
                    <a:lnTo>
                      <a:pt x="338692" y="28555"/>
                    </a:lnTo>
                    <a:lnTo>
                      <a:pt x="337989" y="28776"/>
                    </a:lnTo>
                    <a:lnTo>
                      <a:pt x="333935" y="30050"/>
                    </a:lnTo>
                    <a:lnTo>
                      <a:pt x="334027" y="29970"/>
                    </a:lnTo>
                    <a:close/>
                    <a:moveTo>
                      <a:pt x="343094" y="28155"/>
                    </a:moveTo>
                    <a:lnTo>
                      <a:pt x="341694" y="28734"/>
                    </a:lnTo>
                    <a:lnTo>
                      <a:pt x="341474" y="28794"/>
                    </a:lnTo>
                    <a:lnTo>
                      <a:pt x="341155" y="28881"/>
                    </a:lnTo>
                    <a:lnTo>
                      <a:pt x="341945" y="28585"/>
                    </a:lnTo>
                    <a:lnTo>
                      <a:pt x="343088" y="28156"/>
                    </a:lnTo>
                    <a:close/>
                    <a:moveTo>
                      <a:pt x="343844" y="28148"/>
                    </a:moveTo>
                    <a:lnTo>
                      <a:pt x="342088" y="28685"/>
                    </a:lnTo>
                    <a:lnTo>
                      <a:pt x="342601" y="28487"/>
                    </a:lnTo>
                    <a:close/>
                    <a:moveTo>
                      <a:pt x="345242" y="27812"/>
                    </a:moveTo>
                    <a:lnTo>
                      <a:pt x="344833" y="28017"/>
                    </a:lnTo>
                    <a:lnTo>
                      <a:pt x="341310" y="28986"/>
                    </a:lnTo>
                    <a:lnTo>
                      <a:pt x="341645" y="28857"/>
                    </a:lnTo>
                    <a:close/>
                    <a:moveTo>
                      <a:pt x="347091" y="27801"/>
                    </a:moveTo>
                    <a:lnTo>
                      <a:pt x="347011" y="27886"/>
                    </a:lnTo>
                    <a:lnTo>
                      <a:pt x="337993" y="30341"/>
                    </a:lnTo>
                    <a:lnTo>
                      <a:pt x="337990" y="30342"/>
                    </a:lnTo>
                    <a:lnTo>
                      <a:pt x="338022" y="30259"/>
                    </a:lnTo>
                    <a:lnTo>
                      <a:pt x="338970" y="29892"/>
                    </a:lnTo>
                    <a:lnTo>
                      <a:pt x="339049" y="29872"/>
                    </a:lnTo>
                    <a:close/>
                    <a:moveTo>
                      <a:pt x="345550" y="27602"/>
                    </a:moveTo>
                    <a:lnTo>
                      <a:pt x="342782" y="28417"/>
                    </a:lnTo>
                    <a:lnTo>
                      <a:pt x="343473" y="28149"/>
                    </a:lnTo>
                    <a:lnTo>
                      <a:pt x="343963" y="27959"/>
                    </a:lnTo>
                    <a:close/>
                    <a:moveTo>
                      <a:pt x="344497" y="27574"/>
                    </a:moveTo>
                    <a:lnTo>
                      <a:pt x="343116" y="28145"/>
                    </a:lnTo>
                    <a:lnTo>
                      <a:pt x="343088" y="28156"/>
                    </a:lnTo>
                    <a:lnTo>
                      <a:pt x="342726" y="28237"/>
                    </a:lnTo>
                    <a:lnTo>
                      <a:pt x="341655" y="28478"/>
                    </a:lnTo>
                    <a:lnTo>
                      <a:pt x="343518" y="27886"/>
                    </a:lnTo>
                    <a:close/>
                    <a:moveTo>
                      <a:pt x="345720" y="27573"/>
                    </a:moveTo>
                    <a:lnTo>
                      <a:pt x="345445" y="27711"/>
                    </a:lnTo>
                    <a:lnTo>
                      <a:pt x="343844" y="28148"/>
                    </a:lnTo>
                    <a:close/>
                    <a:moveTo>
                      <a:pt x="345832" y="27539"/>
                    </a:moveTo>
                    <a:lnTo>
                      <a:pt x="345720" y="27573"/>
                    </a:lnTo>
                    <a:lnTo>
                      <a:pt x="345754" y="27557"/>
                    </a:lnTo>
                    <a:close/>
                    <a:moveTo>
                      <a:pt x="345822" y="27522"/>
                    </a:moveTo>
                    <a:lnTo>
                      <a:pt x="345754" y="27557"/>
                    </a:lnTo>
                    <a:lnTo>
                      <a:pt x="345550" y="27602"/>
                    </a:lnTo>
                    <a:close/>
                    <a:moveTo>
                      <a:pt x="339115" y="27477"/>
                    </a:moveTo>
                    <a:lnTo>
                      <a:pt x="338828" y="28207"/>
                    </a:lnTo>
                    <a:lnTo>
                      <a:pt x="334210" y="29808"/>
                    </a:lnTo>
                    <a:lnTo>
                      <a:pt x="335106" y="29020"/>
                    </a:lnTo>
                    <a:lnTo>
                      <a:pt x="335535" y="28642"/>
                    </a:lnTo>
                    <a:lnTo>
                      <a:pt x="336140" y="28445"/>
                    </a:lnTo>
                    <a:close/>
                    <a:moveTo>
                      <a:pt x="345442" y="27273"/>
                    </a:moveTo>
                    <a:lnTo>
                      <a:pt x="345440" y="27274"/>
                    </a:lnTo>
                    <a:lnTo>
                      <a:pt x="344497" y="27574"/>
                    </a:lnTo>
                    <a:lnTo>
                      <a:pt x="344498" y="27574"/>
                    </a:lnTo>
                    <a:close/>
                    <a:moveTo>
                      <a:pt x="345230" y="27271"/>
                    </a:moveTo>
                    <a:lnTo>
                      <a:pt x="344498" y="27574"/>
                    </a:lnTo>
                    <a:lnTo>
                      <a:pt x="343519" y="27886"/>
                    </a:lnTo>
                    <a:lnTo>
                      <a:pt x="341654" y="28479"/>
                    </a:lnTo>
                    <a:lnTo>
                      <a:pt x="340833" y="28663"/>
                    </a:lnTo>
                    <a:lnTo>
                      <a:pt x="344172" y="27550"/>
                    </a:lnTo>
                    <a:lnTo>
                      <a:pt x="344420" y="27485"/>
                    </a:lnTo>
                    <a:close/>
                    <a:moveTo>
                      <a:pt x="347609" y="27253"/>
                    </a:moveTo>
                    <a:lnTo>
                      <a:pt x="347377" y="27498"/>
                    </a:lnTo>
                    <a:lnTo>
                      <a:pt x="344569" y="28149"/>
                    </a:lnTo>
                    <a:lnTo>
                      <a:pt x="344833" y="28017"/>
                    </a:lnTo>
                    <a:close/>
                    <a:moveTo>
                      <a:pt x="347391" y="27188"/>
                    </a:moveTo>
                    <a:lnTo>
                      <a:pt x="345242" y="27812"/>
                    </a:lnTo>
                    <a:lnTo>
                      <a:pt x="345445" y="27711"/>
                    </a:lnTo>
                    <a:lnTo>
                      <a:pt x="347220" y="27227"/>
                    </a:lnTo>
                    <a:close/>
                    <a:moveTo>
                      <a:pt x="347775" y="27077"/>
                    </a:moveTo>
                    <a:lnTo>
                      <a:pt x="347745" y="27109"/>
                    </a:lnTo>
                    <a:lnTo>
                      <a:pt x="347391" y="27188"/>
                    </a:lnTo>
                    <a:close/>
                    <a:moveTo>
                      <a:pt x="347856" y="27053"/>
                    </a:moveTo>
                    <a:lnTo>
                      <a:pt x="347775" y="27077"/>
                    </a:lnTo>
                    <a:lnTo>
                      <a:pt x="347777" y="27075"/>
                    </a:lnTo>
                    <a:close/>
                    <a:moveTo>
                      <a:pt x="346525" y="26929"/>
                    </a:moveTo>
                    <a:lnTo>
                      <a:pt x="345442" y="27273"/>
                    </a:lnTo>
                    <a:lnTo>
                      <a:pt x="345970" y="27075"/>
                    </a:lnTo>
                    <a:close/>
                    <a:moveTo>
                      <a:pt x="347944" y="26898"/>
                    </a:moveTo>
                    <a:lnTo>
                      <a:pt x="347777" y="27075"/>
                    </a:lnTo>
                    <a:lnTo>
                      <a:pt x="347220" y="27227"/>
                    </a:lnTo>
                    <a:lnTo>
                      <a:pt x="345832" y="27539"/>
                    </a:lnTo>
                    <a:lnTo>
                      <a:pt x="347460" y="27041"/>
                    </a:lnTo>
                    <a:close/>
                    <a:moveTo>
                      <a:pt x="346841" y="26845"/>
                    </a:moveTo>
                    <a:lnTo>
                      <a:pt x="343963" y="27959"/>
                    </a:lnTo>
                    <a:lnTo>
                      <a:pt x="343094" y="28155"/>
                    </a:lnTo>
                    <a:lnTo>
                      <a:pt x="343116" y="28145"/>
                    </a:lnTo>
                    <a:lnTo>
                      <a:pt x="345440" y="27274"/>
                    </a:lnTo>
                    <a:lnTo>
                      <a:pt x="346527" y="26928"/>
                    </a:lnTo>
                    <a:close/>
                    <a:moveTo>
                      <a:pt x="347089" y="26749"/>
                    </a:moveTo>
                    <a:lnTo>
                      <a:pt x="347087" y="26750"/>
                    </a:lnTo>
                    <a:lnTo>
                      <a:pt x="346527" y="26928"/>
                    </a:lnTo>
                    <a:lnTo>
                      <a:pt x="346525" y="26929"/>
                    </a:lnTo>
                    <a:close/>
                    <a:moveTo>
                      <a:pt x="346120" y="26749"/>
                    </a:moveTo>
                    <a:lnTo>
                      <a:pt x="346006" y="26780"/>
                    </a:lnTo>
                    <a:lnTo>
                      <a:pt x="345968" y="26790"/>
                    </a:lnTo>
                    <a:lnTo>
                      <a:pt x="340744" y="28017"/>
                    </a:lnTo>
                    <a:lnTo>
                      <a:pt x="340751" y="28015"/>
                    </a:lnTo>
                    <a:lnTo>
                      <a:pt x="346026" y="26771"/>
                    </a:lnTo>
                    <a:close/>
                    <a:moveTo>
                      <a:pt x="353326" y="26745"/>
                    </a:moveTo>
                    <a:lnTo>
                      <a:pt x="352479" y="27186"/>
                    </a:lnTo>
                    <a:lnTo>
                      <a:pt x="346969" y="28585"/>
                    </a:lnTo>
                    <a:lnTo>
                      <a:pt x="344729" y="29154"/>
                    </a:lnTo>
                    <a:lnTo>
                      <a:pt x="347649" y="28336"/>
                    </a:lnTo>
                    <a:close/>
                    <a:moveTo>
                      <a:pt x="349866" y="26632"/>
                    </a:moveTo>
                    <a:lnTo>
                      <a:pt x="347609" y="27253"/>
                    </a:lnTo>
                    <a:lnTo>
                      <a:pt x="347745" y="27109"/>
                    </a:lnTo>
                    <a:close/>
                    <a:moveTo>
                      <a:pt x="346948" y="26560"/>
                    </a:moveTo>
                    <a:lnTo>
                      <a:pt x="346140" y="26894"/>
                    </a:lnTo>
                    <a:lnTo>
                      <a:pt x="344574" y="27416"/>
                    </a:lnTo>
                    <a:lnTo>
                      <a:pt x="344172" y="27550"/>
                    </a:lnTo>
                    <a:lnTo>
                      <a:pt x="338498" y="29049"/>
                    </a:lnTo>
                    <a:lnTo>
                      <a:pt x="338597" y="28797"/>
                    </a:lnTo>
                    <a:lnTo>
                      <a:pt x="345968" y="26790"/>
                    </a:lnTo>
                    <a:lnTo>
                      <a:pt x="345999" y="26783"/>
                    </a:lnTo>
                    <a:close/>
                    <a:moveTo>
                      <a:pt x="347857" y="26505"/>
                    </a:moveTo>
                    <a:lnTo>
                      <a:pt x="347552" y="26657"/>
                    </a:lnTo>
                    <a:lnTo>
                      <a:pt x="346841" y="26845"/>
                    </a:lnTo>
                    <a:lnTo>
                      <a:pt x="347087" y="26750"/>
                    </a:lnTo>
                    <a:close/>
                    <a:moveTo>
                      <a:pt x="347207" y="26453"/>
                    </a:moveTo>
                    <a:lnTo>
                      <a:pt x="346984" y="26545"/>
                    </a:lnTo>
                    <a:lnTo>
                      <a:pt x="346120" y="26749"/>
                    </a:lnTo>
                    <a:close/>
                    <a:moveTo>
                      <a:pt x="348377" y="26440"/>
                    </a:moveTo>
                    <a:lnTo>
                      <a:pt x="347951" y="26890"/>
                    </a:lnTo>
                    <a:lnTo>
                      <a:pt x="347460" y="27041"/>
                    </a:lnTo>
                    <a:lnTo>
                      <a:pt x="345822" y="27522"/>
                    </a:lnTo>
                    <a:lnTo>
                      <a:pt x="347552" y="26657"/>
                    </a:lnTo>
                    <a:close/>
                    <a:moveTo>
                      <a:pt x="347680" y="26381"/>
                    </a:moveTo>
                    <a:lnTo>
                      <a:pt x="347607" y="26405"/>
                    </a:lnTo>
                    <a:lnTo>
                      <a:pt x="346948" y="26560"/>
                    </a:lnTo>
                    <a:lnTo>
                      <a:pt x="346984" y="26545"/>
                    </a:lnTo>
                    <a:close/>
                    <a:moveTo>
                      <a:pt x="354070" y="26358"/>
                    </a:moveTo>
                    <a:lnTo>
                      <a:pt x="353783" y="26507"/>
                    </a:lnTo>
                    <a:lnTo>
                      <a:pt x="349456" y="27673"/>
                    </a:lnTo>
                    <a:lnTo>
                      <a:pt x="342915" y="29436"/>
                    </a:lnTo>
                    <a:lnTo>
                      <a:pt x="350137" y="27322"/>
                    </a:lnTo>
                    <a:lnTo>
                      <a:pt x="350973" y="27117"/>
                    </a:lnTo>
                    <a:close/>
                    <a:moveTo>
                      <a:pt x="348008" y="26311"/>
                    </a:moveTo>
                    <a:lnTo>
                      <a:pt x="345970" y="27075"/>
                    </a:lnTo>
                    <a:lnTo>
                      <a:pt x="345230" y="27271"/>
                    </a:lnTo>
                    <a:lnTo>
                      <a:pt x="346140" y="26894"/>
                    </a:lnTo>
                    <a:lnTo>
                      <a:pt x="347607" y="26405"/>
                    </a:lnTo>
                    <a:close/>
                    <a:moveTo>
                      <a:pt x="348512" y="26296"/>
                    </a:moveTo>
                    <a:lnTo>
                      <a:pt x="348512" y="26297"/>
                    </a:lnTo>
                    <a:lnTo>
                      <a:pt x="347857" y="26505"/>
                    </a:lnTo>
                    <a:lnTo>
                      <a:pt x="347858" y="26505"/>
                    </a:lnTo>
                    <a:close/>
                    <a:moveTo>
                      <a:pt x="348327" y="26270"/>
                    </a:moveTo>
                    <a:lnTo>
                      <a:pt x="347858" y="26505"/>
                    </a:lnTo>
                    <a:lnTo>
                      <a:pt x="347089" y="26749"/>
                    </a:lnTo>
                    <a:close/>
                    <a:moveTo>
                      <a:pt x="348485" y="26191"/>
                    </a:moveTo>
                    <a:lnTo>
                      <a:pt x="348455" y="26206"/>
                    </a:lnTo>
                    <a:lnTo>
                      <a:pt x="348008" y="26311"/>
                    </a:lnTo>
                    <a:lnTo>
                      <a:pt x="348062" y="26291"/>
                    </a:lnTo>
                    <a:close/>
                    <a:moveTo>
                      <a:pt x="348550" y="26184"/>
                    </a:moveTo>
                    <a:lnTo>
                      <a:pt x="348327" y="26270"/>
                    </a:lnTo>
                    <a:lnTo>
                      <a:pt x="348455" y="26206"/>
                    </a:lnTo>
                    <a:close/>
                    <a:moveTo>
                      <a:pt x="348648" y="26153"/>
                    </a:moveTo>
                    <a:lnTo>
                      <a:pt x="348638" y="26163"/>
                    </a:lnTo>
                    <a:lnTo>
                      <a:pt x="348550" y="26184"/>
                    </a:lnTo>
                    <a:lnTo>
                      <a:pt x="348603" y="26163"/>
                    </a:lnTo>
                    <a:close/>
                    <a:moveTo>
                      <a:pt x="348725" y="26071"/>
                    </a:moveTo>
                    <a:lnTo>
                      <a:pt x="348658" y="26142"/>
                    </a:lnTo>
                    <a:lnTo>
                      <a:pt x="348603" y="26163"/>
                    </a:lnTo>
                    <a:lnTo>
                      <a:pt x="348485" y="26191"/>
                    </a:lnTo>
                    <a:close/>
                    <a:moveTo>
                      <a:pt x="348752" y="26032"/>
                    </a:moveTo>
                    <a:lnTo>
                      <a:pt x="348062" y="26291"/>
                    </a:lnTo>
                    <a:lnTo>
                      <a:pt x="347680" y="26381"/>
                    </a:lnTo>
                    <a:lnTo>
                      <a:pt x="348613" y="26070"/>
                    </a:lnTo>
                    <a:close/>
                    <a:moveTo>
                      <a:pt x="348767" y="26026"/>
                    </a:moveTo>
                    <a:lnTo>
                      <a:pt x="348765" y="26029"/>
                    </a:lnTo>
                    <a:lnTo>
                      <a:pt x="348752" y="26032"/>
                    </a:lnTo>
                    <a:close/>
                    <a:moveTo>
                      <a:pt x="348864" y="26001"/>
                    </a:moveTo>
                    <a:lnTo>
                      <a:pt x="348725" y="26071"/>
                    </a:lnTo>
                    <a:lnTo>
                      <a:pt x="348765" y="26029"/>
                    </a:lnTo>
                    <a:close/>
                    <a:moveTo>
                      <a:pt x="348956" y="25956"/>
                    </a:moveTo>
                    <a:lnTo>
                      <a:pt x="348956" y="25956"/>
                    </a:lnTo>
                    <a:lnTo>
                      <a:pt x="348767" y="26026"/>
                    </a:lnTo>
                    <a:lnTo>
                      <a:pt x="348778" y="26015"/>
                    </a:lnTo>
                    <a:close/>
                    <a:moveTo>
                      <a:pt x="570462" y="25956"/>
                    </a:moveTo>
                    <a:lnTo>
                      <a:pt x="578332" y="32252"/>
                    </a:lnTo>
                    <a:lnTo>
                      <a:pt x="577451" y="32135"/>
                    </a:lnTo>
                    <a:lnTo>
                      <a:pt x="570075" y="28776"/>
                    </a:lnTo>
                    <a:close/>
                    <a:moveTo>
                      <a:pt x="563883" y="25956"/>
                    </a:moveTo>
                    <a:lnTo>
                      <a:pt x="570075" y="28776"/>
                    </a:lnTo>
                    <a:lnTo>
                      <a:pt x="569811" y="30706"/>
                    </a:lnTo>
                    <a:lnTo>
                      <a:pt x="568269" y="30342"/>
                    </a:lnTo>
                    <a:lnTo>
                      <a:pt x="568580" y="30963"/>
                    </a:lnTo>
                    <a:lnTo>
                      <a:pt x="566871" y="30737"/>
                    </a:lnTo>
                    <a:close/>
                    <a:moveTo>
                      <a:pt x="333603" y="25956"/>
                    </a:moveTo>
                    <a:cubicBezTo>
                      <a:pt x="331411" y="29246"/>
                      <a:pt x="327573" y="30342"/>
                      <a:pt x="323735" y="31439"/>
                    </a:cubicBezTo>
                    <a:lnTo>
                      <a:pt x="321230" y="32830"/>
                    </a:lnTo>
                    <a:lnTo>
                      <a:pt x="318257" y="33741"/>
                    </a:lnTo>
                    <a:lnTo>
                      <a:pt x="316814" y="34065"/>
                    </a:lnTo>
                    <a:lnTo>
                      <a:pt x="313865" y="34728"/>
                    </a:lnTo>
                    <a:lnTo>
                      <a:pt x="322641" y="30828"/>
                    </a:lnTo>
                    <a:close/>
                    <a:moveTo>
                      <a:pt x="349758" y="25900"/>
                    </a:moveTo>
                    <a:lnTo>
                      <a:pt x="348512" y="26296"/>
                    </a:lnTo>
                    <a:lnTo>
                      <a:pt x="348638" y="26163"/>
                    </a:lnTo>
                    <a:close/>
                    <a:moveTo>
                      <a:pt x="349805" y="25885"/>
                    </a:moveTo>
                    <a:lnTo>
                      <a:pt x="349759" y="25900"/>
                    </a:lnTo>
                    <a:lnTo>
                      <a:pt x="349758" y="25900"/>
                    </a:lnTo>
                    <a:close/>
                    <a:moveTo>
                      <a:pt x="349869" y="25865"/>
                    </a:moveTo>
                    <a:lnTo>
                      <a:pt x="349805" y="25885"/>
                    </a:lnTo>
                    <a:lnTo>
                      <a:pt x="349868" y="25865"/>
                    </a:lnTo>
                    <a:close/>
                    <a:moveTo>
                      <a:pt x="349871" y="25864"/>
                    </a:moveTo>
                    <a:lnTo>
                      <a:pt x="349869" y="25865"/>
                    </a:lnTo>
                    <a:lnTo>
                      <a:pt x="349870" y="25864"/>
                    </a:lnTo>
                    <a:close/>
                    <a:moveTo>
                      <a:pt x="354479" y="25852"/>
                    </a:moveTo>
                    <a:lnTo>
                      <a:pt x="354261" y="25912"/>
                    </a:lnTo>
                    <a:lnTo>
                      <a:pt x="351343" y="26706"/>
                    </a:lnTo>
                    <a:lnTo>
                      <a:pt x="347091" y="27801"/>
                    </a:lnTo>
                    <a:lnTo>
                      <a:pt x="347377" y="27498"/>
                    </a:lnTo>
                    <a:lnTo>
                      <a:pt x="354326" y="25888"/>
                    </a:lnTo>
                    <a:close/>
                    <a:moveTo>
                      <a:pt x="541833" y="25735"/>
                    </a:moveTo>
                    <a:lnTo>
                      <a:pt x="542027" y="26121"/>
                    </a:lnTo>
                    <a:lnTo>
                      <a:pt x="541951" y="30342"/>
                    </a:lnTo>
                    <a:close/>
                    <a:moveTo>
                      <a:pt x="349107" y="25666"/>
                    </a:moveTo>
                    <a:lnTo>
                      <a:pt x="348778" y="26015"/>
                    </a:lnTo>
                    <a:lnTo>
                      <a:pt x="348613" y="26070"/>
                    </a:lnTo>
                    <a:lnTo>
                      <a:pt x="347207" y="26453"/>
                    </a:lnTo>
                    <a:close/>
                    <a:moveTo>
                      <a:pt x="355417" y="25657"/>
                    </a:moveTo>
                    <a:lnTo>
                      <a:pt x="354892" y="25930"/>
                    </a:lnTo>
                    <a:lnTo>
                      <a:pt x="351512" y="26920"/>
                    </a:lnTo>
                    <a:lnTo>
                      <a:pt x="350137" y="27322"/>
                    </a:lnTo>
                    <a:lnTo>
                      <a:pt x="346763" y="28149"/>
                    </a:lnTo>
                    <a:lnTo>
                      <a:pt x="347011" y="27886"/>
                    </a:lnTo>
                    <a:lnTo>
                      <a:pt x="351343" y="26706"/>
                    </a:lnTo>
                    <a:lnTo>
                      <a:pt x="353865" y="26057"/>
                    </a:lnTo>
                    <a:close/>
                    <a:moveTo>
                      <a:pt x="355659" y="25531"/>
                    </a:moveTo>
                    <a:lnTo>
                      <a:pt x="355494" y="25617"/>
                    </a:lnTo>
                    <a:lnTo>
                      <a:pt x="354479" y="25852"/>
                    </a:lnTo>
                    <a:close/>
                    <a:moveTo>
                      <a:pt x="356278" y="25435"/>
                    </a:moveTo>
                    <a:lnTo>
                      <a:pt x="355417" y="25657"/>
                    </a:lnTo>
                    <a:lnTo>
                      <a:pt x="355494" y="25617"/>
                    </a:lnTo>
                    <a:close/>
                    <a:moveTo>
                      <a:pt x="345494" y="25400"/>
                    </a:moveTo>
                    <a:lnTo>
                      <a:pt x="341782" y="26609"/>
                    </a:lnTo>
                    <a:lnTo>
                      <a:pt x="339115" y="27477"/>
                    </a:lnTo>
                    <a:lnTo>
                      <a:pt x="339171" y="27336"/>
                    </a:lnTo>
                    <a:lnTo>
                      <a:pt x="342053" y="26454"/>
                    </a:lnTo>
                    <a:close/>
                    <a:moveTo>
                      <a:pt x="339988" y="25255"/>
                    </a:moveTo>
                    <a:lnTo>
                      <a:pt x="339459" y="26601"/>
                    </a:lnTo>
                    <a:lnTo>
                      <a:pt x="339171" y="27336"/>
                    </a:lnTo>
                    <a:lnTo>
                      <a:pt x="336866" y="28042"/>
                    </a:lnTo>
                    <a:lnTo>
                      <a:pt x="335871" y="28347"/>
                    </a:lnTo>
                    <a:lnTo>
                      <a:pt x="337905" y="26557"/>
                    </a:lnTo>
                    <a:close/>
                    <a:moveTo>
                      <a:pt x="349624" y="25119"/>
                    </a:moveTo>
                    <a:lnTo>
                      <a:pt x="349538" y="25210"/>
                    </a:lnTo>
                    <a:lnTo>
                      <a:pt x="349445" y="25308"/>
                    </a:lnTo>
                    <a:lnTo>
                      <a:pt x="349017" y="25442"/>
                    </a:lnTo>
                    <a:lnTo>
                      <a:pt x="340751" y="28015"/>
                    </a:lnTo>
                    <a:lnTo>
                      <a:pt x="340183" y="28149"/>
                    </a:lnTo>
                    <a:lnTo>
                      <a:pt x="340744" y="28017"/>
                    </a:lnTo>
                    <a:lnTo>
                      <a:pt x="338647" y="28670"/>
                    </a:lnTo>
                    <a:lnTo>
                      <a:pt x="338692" y="28555"/>
                    </a:lnTo>
                    <a:lnTo>
                      <a:pt x="340730" y="27914"/>
                    </a:lnTo>
                    <a:close/>
                    <a:moveTo>
                      <a:pt x="359167" y="25109"/>
                    </a:moveTo>
                    <a:lnTo>
                      <a:pt x="353326" y="26745"/>
                    </a:lnTo>
                    <a:lnTo>
                      <a:pt x="353783" y="26507"/>
                    </a:lnTo>
                    <a:lnTo>
                      <a:pt x="357026" y="25634"/>
                    </a:lnTo>
                    <a:close/>
                    <a:moveTo>
                      <a:pt x="363862" y="25107"/>
                    </a:moveTo>
                    <a:lnTo>
                      <a:pt x="363577" y="25225"/>
                    </a:lnTo>
                    <a:lnTo>
                      <a:pt x="359921" y="25956"/>
                    </a:lnTo>
                    <a:close/>
                    <a:moveTo>
                      <a:pt x="352850" y="24916"/>
                    </a:moveTo>
                    <a:lnTo>
                      <a:pt x="349870" y="25864"/>
                    </a:lnTo>
                    <a:lnTo>
                      <a:pt x="349868" y="25865"/>
                    </a:lnTo>
                    <a:lnTo>
                      <a:pt x="348648" y="26153"/>
                    </a:lnTo>
                    <a:lnTo>
                      <a:pt x="348658" y="26142"/>
                    </a:lnTo>
                    <a:lnTo>
                      <a:pt x="349392" y="25858"/>
                    </a:lnTo>
                    <a:close/>
                    <a:moveTo>
                      <a:pt x="352854" y="24915"/>
                    </a:moveTo>
                    <a:lnTo>
                      <a:pt x="352852" y="24916"/>
                    </a:lnTo>
                    <a:lnTo>
                      <a:pt x="352850" y="24916"/>
                    </a:lnTo>
                    <a:close/>
                    <a:moveTo>
                      <a:pt x="339871" y="24827"/>
                    </a:moveTo>
                    <a:lnTo>
                      <a:pt x="337905" y="26557"/>
                    </a:lnTo>
                    <a:lnTo>
                      <a:pt x="334244" y="28845"/>
                    </a:lnTo>
                    <a:lnTo>
                      <a:pt x="326613" y="31182"/>
                    </a:lnTo>
                    <a:lnTo>
                      <a:pt x="331411" y="28423"/>
                    </a:lnTo>
                    <a:close/>
                    <a:moveTo>
                      <a:pt x="358818" y="24781"/>
                    </a:moveTo>
                    <a:lnTo>
                      <a:pt x="357744" y="25095"/>
                    </a:lnTo>
                    <a:lnTo>
                      <a:pt x="356278" y="25435"/>
                    </a:lnTo>
                    <a:close/>
                    <a:moveTo>
                      <a:pt x="351573" y="24646"/>
                    </a:moveTo>
                    <a:lnTo>
                      <a:pt x="349107" y="25666"/>
                    </a:lnTo>
                    <a:lnTo>
                      <a:pt x="349445" y="25308"/>
                    </a:lnTo>
                    <a:close/>
                    <a:moveTo>
                      <a:pt x="351587" y="24641"/>
                    </a:moveTo>
                    <a:lnTo>
                      <a:pt x="351580" y="24644"/>
                    </a:lnTo>
                    <a:lnTo>
                      <a:pt x="351573" y="24646"/>
                    </a:lnTo>
                    <a:close/>
                    <a:moveTo>
                      <a:pt x="355718" y="24500"/>
                    </a:moveTo>
                    <a:lnTo>
                      <a:pt x="348377" y="26440"/>
                    </a:lnTo>
                    <a:lnTo>
                      <a:pt x="348512" y="26297"/>
                    </a:lnTo>
                    <a:lnTo>
                      <a:pt x="349759" y="25900"/>
                    </a:lnTo>
                    <a:close/>
                    <a:moveTo>
                      <a:pt x="357669" y="24484"/>
                    </a:moveTo>
                    <a:lnTo>
                      <a:pt x="356517" y="25084"/>
                    </a:lnTo>
                    <a:lnTo>
                      <a:pt x="356342" y="25175"/>
                    </a:lnTo>
                    <a:lnTo>
                      <a:pt x="356152" y="25218"/>
                    </a:lnTo>
                    <a:lnTo>
                      <a:pt x="349866" y="26632"/>
                    </a:lnTo>
                    <a:close/>
                    <a:moveTo>
                      <a:pt x="340307" y="24443"/>
                    </a:moveTo>
                    <a:lnTo>
                      <a:pt x="340214" y="24681"/>
                    </a:lnTo>
                    <a:lnTo>
                      <a:pt x="339871" y="24827"/>
                    </a:lnTo>
                    <a:close/>
                    <a:moveTo>
                      <a:pt x="356011" y="24423"/>
                    </a:moveTo>
                    <a:lnTo>
                      <a:pt x="355891" y="24460"/>
                    </a:lnTo>
                    <a:lnTo>
                      <a:pt x="355718" y="24500"/>
                    </a:lnTo>
                    <a:close/>
                    <a:moveTo>
                      <a:pt x="359916" y="24371"/>
                    </a:moveTo>
                    <a:lnTo>
                      <a:pt x="355659" y="25531"/>
                    </a:lnTo>
                    <a:lnTo>
                      <a:pt x="356342" y="25175"/>
                    </a:lnTo>
                    <a:close/>
                    <a:moveTo>
                      <a:pt x="356243" y="24362"/>
                    </a:moveTo>
                    <a:lnTo>
                      <a:pt x="356011" y="24423"/>
                    </a:lnTo>
                    <a:lnTo>
                      <a:pt x="356105" y="24394"/>
                    </a:lnTo>
                    <a:close/>
                    <a:moveTo>
                      <a:pt x="350542" y="24148"/>
                    </a:moveTo>
                    <a:lnTo>
                      <a:pt x="350420" y="24277"/>
                    </a:lnTo>
                    <a:lnTo>
                      <a:pt x="347859" y="25133"/>
                    </a:lnTo>
                    <a:lnTo>
                      <a:pt x="344386" y="26348"/>
                    </a:lnTo>
                    <a:lnTo>
                      <a:pt x="338853" y="28282"/>
                    </a:lnTo>
                    <a:lnTo>
                      <a:pt x="338790" y="28304"/>
                    </a:lnTo>
                    <a:lnTo>
                      <a:pt x="338828" y="28207"/>
                    </a:lnTo>
                    <a:lnTo>
                      <a:pt x="339224" y="28070"/>
                    </a:lnTo>
                    <a:lnTo>
                      <a:pt x="345198" y="26000"/>
                    </a:lnTo>
                    <a:close/>
                    <a:moveTo>
                      <a:pt x="352976" y="24066"/>
                    </a:moveTo>
                    <a:lnTo>
                      <a:pt x="351587" y="24641"/>
                    </a:lnTo>
                    <a:lnTo>
                      <a:pt x="352332" y="24268"/>
                    </a:lnTo>
                    <a:close/>
                    <a:moveTo>
                      <a:pt x="357598" y="24059"/>
                    </a:moveTo>
                    <a:lnTo>
                      <a:pt x="347944" y="26898"/>
                    </a:lnTo>
                    <a:lnTo>
                      <a:pt x="347951" y="26890"/>
                    </a:lnTo>
                    <a:lnTo>
                      <a:pt x="355891" y="24460"/>
                    </a:lnTo>
                    <a:close/>
                    <a:moveTo>
                      <a:pt x="548852" y="23977"/>
                    </a:moveTo>
                    <a:lnTo>
                      <a:pt x="548997" y="24283"/>
                    </a:lnTo>
                    <a:lnTo>
                      <a:pt x="548889" y="24147"/>
                    </a:lnTo>
                    <a:close/>
                    <a:moveTo>
                      <a:pt x="548687" y="23892"/>
                    </a:moveTo>
                    <a:lnTo>
                      <a:pt x="548889" y="24147"/>
                    </a:lnTo>
                    <a:lnTo>
                      <a:pt x="548952" y="24435"/>
                    </a:lnTo>
                    <a:close/>
                    <a:moveTo>
                      <a:pt x="342376" y="23762"/>
                    </a:moveTo>
                    <a:lnTo>
                      <a:pt x="339988" y="25255"/>
                    </a:lnTo>
                    <a:lnTo>
                      <a:pt x="340214" y="24681"/>
                    </a:lnTo>
                    <a:close/>
                    <a:moveTo>
                      <a:pt x="351075" y="23583"/>
                    </a:moveTo>
                    <a:lnTo>
                      <a:pt x="350932" y="23735"/>
                    </a:lnTo>
                    <a:lnTo>
                      <a:pt x="349361" y="24216"/>
                    </a:lnTo>
                    <a:lnTo>
                      <a:pt x="345494" y="25400"/>
                    </a:lnTo>
                    <a:lnTo>
                      <a:pt x="350089" y="23904"/>
                    </a:lnTo>
                    <a:close/>
                    <a:moveTo>
                      <a:pt x="359436" y="23518"/>
                    </a:moveTo>
                    <a:lnTo>
                      <a:pt x="357884" y="23975"/>
                    </a:lnTo>
                    <a:lnTo>
                      <a:pt x="356243" y="24362"/>
                    </a:lnTo>
                    <a:close/>
                    <a:moveTo>
                      <a:pt x="363802" y="23498"/>
                    </a:moveTo>
                    <a:lnTo>
                      <a:pt x="358818" y="24781"/>
                    </a:lnTo>
                    <a:lnTo>
                      <a:pt x="361216" y="24079"/>
                    </a:lnTo>
                    <a:close/>
                    <a:moveTo>
                      <a:pt x="367639" y="23337"/>
                    </a:moveTo>
                    <a:lnTo>
                      <a:pt x="351751" y="27565"/>
                    </a:lnTo>
                    <a:lnTo>
                      <a:pt x="352479" y="27186"/>
                    </a:lnTo>
                    <a:close/>
                    <a:moveTo>
                      <a:pt x="360951" y="23252"/>
                    </a:moveTo>
                    <a:lnTo>
                      <a:pt x="360593" y="23356"/>
                    </a:lnTo>
                    <a:lnTo>
                      <a:pt x="357598" y="24059"/>
                    </a:lnTo>
                    <a:lnTo>
                      <a:pt x="357884" y="23975"/>
                    </a:lnTo>
                    <a:close/>
                    <a:moveTo>
                      <a:pt x="364239" y="23194"/>
                    </a:moveTo>
                    <a:lnTo>
                      <a:pt x="361216" y="24079"/>
                    </a:lnTo>
                    <a:lnTo>
                      <a:pt x="359916" y="24371"/>
                    </a:lnTo>
                    <a:close/>
                    <a:moveTo>
                      <a:pt x="356420" y="23137"/>
                    </a:moveTo>
                    <a:lnTo>
                      <a:pt x="349392" y="25858"/>
                    </a:lnTo>
                    <a:lnTo>
                      <a:pt x="348864" y="26001"/>
                    </a:lnTo>
                    <a:lnTo>
                      <a:pt x="348956" y="25956"/>
                    </a:lnTo>
                    <a:lnTo>
                      <a:pt x="348956" y="25956"/>
                    </a:lnTo>
                    <a:lnTo>
                      <a:pt x="348956" y="25956"/>
                    </a:lnTo>
                    <a:lnTo>
                      <a:pt x="351580" y="24644"/>
                    </a:lnTo>
                    <a:close/>
                    <a:moveTo>
                      <a:pt x="366261" y="23121"/>
                    </a:moveTo>
                    <a:lnTo>
                      <a:pt x="364034" y="23745"/>
                    </a:lnTo>
                    <a:lnTo>
                      <a:pt x="357026" y="25634"/>
                    </a:lnTo>
                    <a:lnTo>
                      <a:pt x="354070" y="26358"/>
                    </a:lnTo>
                    <a:lnTo>
                      <a:pt x="354892" y="25930"/>
                    </a:lnTo>
                    <a:lnTo>
                      <a:pt x="357744" y="25095"/>
                    </a:lnTo>
                    <a:close/>
                    <a:moveTo>
                      <a:pt x="361685" y="23099"/>
                    </a:moveTo>
                    <a:lnTo>
                      <a:pt x="358442" y="24166"/>
                    </a:lnTo>
                    <a:lnTo>
                      <a:pt x="347856" y="27053"/>
                    </a:lnTo>
                    <a:lnTo>
                      <a:pt x="360593" y="23356"/>
                    </a:lnTo>
                    <a:close/>
                    <a:moveTo>
                      <a:pt x="374542" y="23032"/>
                    </a:moveTo>
                    <a:lnTo>
                      <a:pt x="351149" y="30342"/>
                    </a:lnTo>
                    <a:lnTo>
                      <a:pt x="363577" y="25225"/>
                    </a:lnTo>
                    <a:lnTo>
                      <a:pt x="370887" y="23763"/>
                    </a:lnTo>
                    <a:close/>
                    <a:moveTo>
                      <a:pt x="369113" y="22945"/>
                    </a:moveTo>
                    <a:lnTo>
                      <a:pt x="368999" y="22992"/>
                    </a:lnTo>
                    <a:lnTo>
                      <a:pt x="367639" y="23337"/>
                    </a:lnTo>
                    <a:close/>
                    <a:moveTo>
                      <a:pt x="361839" y="22639"/>
                    </a:moveTo>
                    <a:lnTo>
                      <a:pt x="356105" y="24394"/>
                    </a:lnTo>
                    <a:lnTo>
                      <a:pt x="349871" y="25864"/>
                    </a:lnTo>
                    <a:lnTo>
                      <a:pt x="352852" y="24916"/>
                    </a:lnTo>
                    <a:lnTo>
                      <a:pt x="352856" y="24915"/>
                    </a:lnTo>
                    <a:lnTo>
                      <a:pt x="359099" y="23215"/>
                    </a:lnTo>
                    <a:close/>
                    <a:moveTo>
                      <a:pt x="363247" y="22585"/>
                    </a:moveTo>
                    <a:lnTo>
                      <a:pt x="361905" y="23027"/>
                    </a:lnTo>
                    <a:lnTo>
                      <a:pt x="360951" y="23252"/>
                    </a:lnTo>
                    <a:close/>
                    <a:moveTo>
                      <a:pt x="356149" y="22360"/>
                    </a:moveTo>
                    <a:lnTo>
                      <a:pt x="352332" y="24268"/>
                    </a:lnTo>
                    <a:lnTo>
                      <a:pt x="350030" y="24991"/>
                    </a:lnTo>
                    <a:lnTo>
                      <a:pt x="349624" y="25119"/>
                    </a:lnTo>
                    <a:lnTo>
                      <a:pt x="350420" y="24277"/>
                    </a:lnTo>
                    <a:lnTo>
                      <a:pt x="355350" y="22627"/>
                    </a:lnTo>
                    <a:close/>
                    <a:moveTo>
                      <a:pt x="355360" y="22188"/>
                    </a:moveTo>
                    <a:lnTo>
                      <a:pt x="351075" y="23583"/>
                    </a:lnTo>
                    <a:lnTo>
                      <a:pt x="351237" y="23412"/>
                    </a:lnTo>
                    <a:lnTo>
                      <a:pt x="351423" y="23215"/>
                    </a:lnTo>
                    <a:lnTo>
                      <a:pt x="352124" y="23032"/>
                    </a:lnTo>
                    <a:close/>
                    <a:moveTo>
                      <a:pt x="579793" y="22003"/>
                    </a:moveTo>
                    <a:lnTo>
                      <a:pt x="582396" y="23467"/>
                    </a:lnTo>
                    <a:cubicBezTo>
                      <a:pt x="587768" y="28183"/>
                      <a:pt x="593216" y="33632"/>
                      <a:pt x="598973" y="36922"/>
                    </a:cubicBezTo>
                    <a:close/>
                    <a:moveTo>
                      <a:pt x="378500" y="21956"/>
                    </a:moveTo>
                    <a:lnTo>
                      <a:pt x="376368" y="22667"/>
                    </a:lnTo>
                    <a:lnTo>
                      <a:pt x="374542" y="23032"/>
                    </a:lnTo>
                    <a:lnTo>
                      <a:pt x="376843" y="22313"/>
                    </a:lnTo>
                    <a:close/>
                    <a:moveTo>
                      <a:pt x="370771" y="21930"/>
                    </a:moveTo>
                    <a:lnTo>
                      <a:pt x="366895" y="22975"/>
                    </a:lnTo>
                    <a:lnTo>
                      <a:pt x="366261" y="23121"/>
                    </a:lnTo>
                    <a:lnTo>
                      <a:pt x="369463" y="22224"/>
                    </a:lnTo>
                    <a:close/>
                    <a:moveTo>
                      <a:pt x="365278" y="21917"/>
                    </a:moveTo>
                    <a:lnTo>
                      <a:pt x="364377" y="22213"/>
                    </a:lnTo>
                    <a:lnTo>
                      <a:pt x="364270" y="22241"/>
                    </a:lnTo>
                    <a:lnTo>
                      <a:pt x="359436" y="23518"/>
                    </a:lnTo>
                    <a:lnTo>
                      <a:pt x="363891" y="22208"/>
                    </a:lnTo>
                    <a:lnTo>
                      <a:pt x="364992" y="21977"/>
                    </a:lnTo>
                    <a:close/>
                    <a:moveTo>
                      <a:pt x="371804" y="21837"/>
                    </a:moveTo>
                    <a:lnTo>
                      <a:pt x="370753" y="22270"/>
                    </a:lnTo>
                    <a:lnTo>
                      <a:pt x="359167" y="25109"/>
                    </a:lnTo>
                    <a:lnTo>
                      <a:pt x="364034" y="23745"/>
                    </a:lnTo>
                    <a:lnTo>
                      <a:pt x="366895" y="22975"/>
                    </a:lnTo>
                    <a:close/>
                    <a:moveTo>
                      <a:pt x="357298" y="21785"/>
                    </a:moveTo>
                    <a:lnTo>
                      <a:pt x="357163" y="21853"/>
                    </a:lnTo>
                    <a:lnTo>
                      <a:pt x="356841" y="21964"/>
                    </a:lnTo>
                    <a:lnTo>
                      <a:pt x="350542" y="24148"/>
                    </a:lnTo>
                    <a:lnTo>
                      <a:pt x="350932" y="23735"/>
                    </a:lnTo>
                    <a:lnTo>
                      <a:pt x="357125" y="21838"/>
                    </a:lnTo>
                    <a:close/>
                    <a:moveTo>
                      <a:pt x="367192" y="21780"/>
                    </a:moveTo>
                    <a:lnTo>
                      <a:pt x="366508" y="21967"/>
                    </a:lnTo>
                    <a:lnTo>
                      <a:pt x="362369" y="22939"/>
                    </a:lnTo>
                    <a:lnTo>
                      <a:pt x="361685" y="23099"/>
                    </a:lnTo>
                    <a:lnTo>
                      <a:pt x="361905" y="23027"/>
                    </a:lnTo>
                    <a:lnTo>
                      <a:pt x="362531" y="22879"/>
                    </a:lnTo>
                    <a:close/>
                    <a:moveTo>
                      <a:pt x="366050" y="21771"/>
                    </a:moveTo>
                    <a:lnTo>
                      <a:pt x="363660" y="22465"/>
                    </a:lnTo>
                    <a:lnTo>
                      <a:pt x="363247" y="22585"/>
                    </a:lnTo>
                    <a:lnTo>
                      <a:pt x="364085" y="22309"/>
                    </a:lnTo>
                    <a:lnTo>
                      <a:pt x="364377" y="22213"/>
                    </a:lnTo>
                    <a:close/>
                    <a:moveTo>
                      <a:pt x="366359" y="21690"/>
                    </a:moveTo>
                    <a:lnTo>
                      <a:pt x="366050" y="21771"/>
                    </a:lnTo>
                    <a:lnTo>
                      <a:pt x="366258" y="21711"/>
                    </a:lnTo>
                    <a:close/>
                    <a:moveTo>
                      <a:pt x="381853" y="21570"/>
                    </a:moveTo>
                    <a:lnTo>
                      <a:pt x="369002" y="25425"/>
                    </a:lnTo>
                    <a:lnTo>
                      <a:pt x="366501" y="25956"/>
                    </a:lnTo>
                    <a:lnTo>
                      <a:pt x="376368" y="22667"/>
                    </a:lnTo>
                    <a:close/>
                    <a:moveTo>
                      <a:pt x="348956" y="21570"/>
                    </a:moveTo>
                    <a:cubicBezTo>
                      <a:pt x="346763" y="23763"/>
                      <a:pt x="343473" y="23763"/>
                      <a:pt x="340457" y="24311"/>
                    </a:cubicBezTo>
                    <a:lnTo>
                      <a:pt x="340307" y="24443"/>
                    </a:lnTo>
                    <a:lnTo>
                      <a:pt x="341005" y="22666"/>
                    </a:lnTo>
                    <a:cubicBezTo>
                      <a:pt x="342925" y="21021"/>
                      <a:pt x="345666" y="20473"/>
                      <a:pt x="348956" y="21570"/>
                    </a:cubicBezTo>
                    <a:close/>
                    <a:moveTo>
                      <a:pt x="358209" y="21490"/>
                    </a:moveTo>
                    <a:lnTo>
                      <a:pt x="357813" y="21627"/>
                    </a:lnTo>
                    <a:lnTo>
                      <a:pt x="357298" y="21785"/>
                    </a:lnTo>
                    <a:lnTo>
                      <a:pt x="357729" y="21570"/>
                    </a:lnTo>
                    <a:close/>
                    <a:moveTo>
                      <a:pt x="539698" y="21480"/>
                    </a:moveTo>
                    <a:lnTo>
                      <a:pt x="540123" y="22327"/>
                    </a:lnTo>
                    <a:lnTo>
                      <a:pt x="540007" y="22693"/>
                    </a:lnTo>
                    <a:close/>
                    <a:moveTo>
                      <a:pt x="368627" y="21469"/>
                    </a:moveTo>
                    <a:lnTo>
                      <a:pt x="359608" y="23951"/>
                    </a:lnTo>
                    <a:lnTo>
                      <a:pt x="357669" y="24484"/>
                    </a:lnTo>
                    <a:lnTo>
                      <a:pt x="358002" y="24311"/>
                    </a:lnTo>
                    <a:lnTo>
                      <a:pt x="358442" y="24166"/>
                    </a:lnTo>
                    <a:lnTo>
                      <a:pt x="360699" y="23551"/>
                    </a:lnTo>
                    <a:lnTo>
                      <a:pt x="366508" y="21967"/>
                    </a:lnTo>
                    <a:close/>
                    <a:moveTo>
                      <a:pt x="359147" y="21357"/>
                    </a:moveTo>
                    <a:lnTo>
                      <a:pt x="356149" y="22360"/>
                    </a:lnTo>
                    <a:lnTo>
                      <a:pt x="357163" y="21853"/>
                    </a:lnTo>
                    <a:lnTo>
                      <a:pt x="357813" y="21627"/>
                    </a:lnTo>
                    <a:lnTo>
                      <a:pt x="358002" y="21570"/>
                    </a:lnTo>
                    <a:close/>
                    <a:moveTo>
                      <a:pt x="373104" y="21302"/>
                    </a:moveTo>
                    <a:lnTo>
                      <a:pt x="372548" y="21531"/>
                    </a:lnTo>
                    <a:lnTo>
                      <a:pt x="370771" y="21930"/>
                    </a:lnTo>
                    <a:close/>
                    <a:moveTo>
                      <a:pt x="359319" y="21299"/>
                    </a:moveTo>
                    <a:lnTo>
                      <a:pt x="359278" y="21313"/>
                    </a:lnTo>
                    <a:lnTo>
                      <a:pt x="358209" y="21490"/>
                    </a:lnTo>
                    <a:lnTo>
                      <a:pt x="358221" y="21486"/>
                    </a:lnTo>
                    <a:close/>
                    <a:moveTo>
                      <a:pt x="359863" y="21216"/>
                    </a:moveTo>
                    <a:lnTo>
                      <a:pt x="359830" y="21230"/>
                    </a:lnTo>
                    <a:lnTo>
                      <a:pt x="359147" y="21357"/>
                    </a:lnTo>
                    <a:lnTo>
                      <a:pt x="359278" y="21313"/>
                    </a:lnTo>
                    <a:close/>
                    <a:moveTo>
                      <a:pt x="360938" y="21023"/>
                    </a:moveTo>
                    <a:lnTo>
                      <a:pt x="360250" y="21151"/>
                    </a:lnTo>
                    <a:lnTo>
                      <a:pt x="359863" y="21216"/>
                    </a:lnTo>
                    <a:lnTo>
                      <a:pt x="359901" y="21200"/>
                    </a:lnTo>
                    <a:close/>
                    <a:moveTo>
                      <a:pt x="359259" y="20918"/>
                    </a:moveTo>
                    <a:lnTo>
                      <a:pt x="358818" y="21062"/>
                    </a:lnTo>
                    <a:lnTo>
                      <a:pt x="355535" y="21570"/>
                    </a:lnTo>
                    <a:close/>
                    <a:moveTo>
                      <a:pt x="359951" y="20887"/>
                    </a:moveTo>
                    <a:lnTo>
                      <a:pt x="358628" y="21345"/>
                    </a:lnTo>
                    <a:lnTo>
                      <a:pt x="358221" y="21486"/>
                    </a:lnTo>
                    <a:lnTo>
                      <a:pt x="357729" y="21570"/>
                    </a:lnTo>
                    <a:lnTo>
                      <a:pt x="355360" y="22188"/>
                    </a:lnTo>
                    <a:lnTo>
                      <a:pt x="358818" y="21062"/>
                    </a:lnTo>
                    <a:close/>
                    <a:moveTo>
                      <a:pt x="362527" y="20773"/>
                    </a:moveTo>
                    <a:lnTo>
                      <a:pt x="358537" y="22318"/>
                    </a:lnTo>
                    <a:lnTo>
                      <a:pt x="352976" y="24066"/>
                    </a:lnTo>
                    <a:lnTo>
                      <a:pt x="359830" y="21230"/>
                    </a:lnTo>
                    <a:lnTo>
                      <a:pt x="360250" y="21151"/>
                    </a:lnTo>
                    <a:close/>
                    <a:moveTo>
                      <a:pt x="374397" y="20769"/>
                    </a:moveTo>
                    <a:lnTo>
                      <a:pt x="373843" y="20997"/>
                    </a:lnTo>
                    <a:lnTo>
                      <a:pt x="369463" y="22224"/>
                    </a:lnTo>
                    <a:lnTo>
                      <a:pt x="363802" y="23498"/>
                    </a:lnTo>
                    <a:close/>
                    <a:moveTo>
                      <a:pt x="361081" y="20712"/>
                    </a:moveTo>
                    <a:lnTo>
                      <a:pt x="360959" y="20762"/>
                    </a:lnTo>
                    <a:lnTo>
                      <a:pt x="359901" y="21200"/>
                    </a:lnTo>
                    <a:lnTo>
                      <a:pt x="359319" y="21299"/>
                    </a:lnTo>
                    <a:lnTo>
                      <a:pt x="360818" y="20798"/>
                    </a:lnTo>
                    <a:lnTo>
                      <a:pt x="361069" y="20713"/>
                    </a:lnTo>
                    <a:close/>
                    <a:moveTo>
                      <a:pt x="362754" y="20686"/>
                    </a:moveTo>
                    <a:lnTo>
                      <a:pt x="362622" y="20737"/>
                    </a:lnTo>
                    <a:lnTo>
                      <a:pt x="360938" y="21023"/>
                    </a:lnTo>
                    <a:close/>
                    <a:moveTo>
                      <a:pt x="361551" y="20517"/>
                    </a:moveTo>
                    <a:lnTo>
                      <a:pt x="361108" y="20701"/>
                    </a:lnTo>
                    <a:lnTo>
                      <a:pt x="361069" y="20713"/>
                    </a:lnTo>
                    <a:lnTo>
                      <a:pt x="359951" y="20887"/>
                    </a:lnTo>
                    <a:lnTo>
                      <a:pt x="360472" y="20706"/>
                    </a:lnTo>
                    <a:close/>
                    <a:moveTo>
                      <a:pt x="545964" y="20468"/>
                    </a:moveTo>
                    <a:lnTo>
                      <a:pt x="546261" y="20841"/>
                    </a:lnTo>
                    <a:lnTo>
                      <a:pt x="546483" y="21989"/>
                    </a:lnTo>
                    <a:lnTo>
                      <a:pt x="546067" y="20953"/>
                    </a:lnTo>
                    <a:close/>
                    <a:moveTo>
                      <a:pt x="372551" y="20389"/>
                    </a:moveTo>
                    <a:lnTo>
                      <a:pt x="369319" y="21278"/>
                    </a:lnTo>
                    <a:lnTo>
                      <a:pt x="367192" y="21780"/>
                    </a:lnTo>
                    <a:lnTo>
                      <a:pt x="368968" y="21295"/>
                    </a:lnTo>
                    <a:lnTo>
                      <a:pt x="371094" y="20695"/>
                    </a:lnTo>
                    <a:close/>
                    <a:moveTo>
                      <a:pt x="364688" y="20385"/>
                    </a:moveTo>
                    <a:lnTo>
                      <a:pt x="364486" y="20448"/>
                    </a:lnTo>
                    <a:lnTo>
                      <a:pt x="362527" y="20773"/>
                    </a:lnTo>
                    <a:lnTo>
                      <a:pt x="362622" y="20737"/>
                    </a:lnTo>
                    <a:close/>
                    <a:moveTo>
                      <a:pt x="376982" y="20257"/>
                    </a:moveTo>
                    <a:lnTo>
                      <a:pt x="373104" y="21302"/>
                    </a:lnTo>
                    <a:lnTo>
                      <a:pt x="373843" y="20997"/>
                    </a:lnTo>
                    <a:lnTo>
                      <a:pt x="375910" y="20419"/>
                    </a:lnTo>
                    <a:close/>
                    <a:moveTo>
                      <a:pt x="365714" y="20244"/>
                    </a:moveTo>
                    <a:lnTo>
                      <a:pt x="356420" y="23137"/>
                    </a:lnTo>
                    <a:lnTo>
                      <a:pt x="358537" y="22318"/>
                    </a:lnTo>
                    <a:lnTo>
                      <a:pt x="364486" y="20448"/>
                    </a:lnTo>
                    <a:close/>
                    <a:moveTo>
                      <a:pt x="387102" y="20105"/>
                    </a:moveTo>
                    <a:lnTo>
                      <a:pt x="386227" y="20293"/>
                    </a:lnTo>
                    <a:lnTo>
                      <a:pt x="379660" y="21570"/>
                    </a:lnTo>
                    <a:close/>
                    <a:moveTo>
                      <a:pt x="364540" y="19994"/>
                    </a:moveTo>
                    <a:lnTo>
                      <a:pt x="363756" y="20298"/>
                    </a:lnTo>
                    <a:lnTo>
                      <a:pt x="361292" y="20679"/>
                    </a:lnTo>
                    <a:lnTo>
                      <a:pt x="361081" y="20712"/>
                    </a:lnTo>
                    <a:lnTo>
                      <a:pt x="361108" y="20701"/>
                    </a:lnTo>
                    <a:lnTo>
                      <a:pt x="361771" y="20479"/>
                    </a:lnTo>
                    <a:lnTo>
                      <a:pt x="362846" y="20291"/>
                    </a:lnTo>
                    <a:close/>
                    <a:moveTo>
                      <a:pt x="366588" y="19972"/>
                    </a:moveTo>
                    <a:lnTo>
                      <a:pt x="365957" y="20169"/>
                    </a:lnTo>
                    <a:lnTo>
                      <a:pt x="364688" y="20385"/>
                    </a:lnTo>
                    <a:lnTo>
                      <a:pt x="365148" y="20240"/>
                    </a:lnTo>
                    <a:close/>
                    <a:moveTo>
                      <a:pt x="366138" y="19929"/>
                    </a:moveTo>
                    <a:lnTo>
                      <a:pt x="365148" y="20240"/>
                    </a:lnTo>
                    <a:lnTo>
                      <a:pt x="362754" y="20686"/>
                    </a:lnTo>
                    <a:lnTo>
                      <a:pt x="363756" y="20298"/>
                    </a:lnTo>
                    <a:close/>
                    <a:moveTo>
                      <a:pt x="369518" y="19613"/>
                    </a:moveTo>
                    <a:lnTo>
                      <a:pt x="352856" y="24915"/>
                    </a:lnTo>
                    <a:lnTo>
                      <a:pt x="352854" y="24915"/>
                    </a:lnTo>
                    <a:lnTo>
                      <a:pt x="369517" y="19613"/>
                    </a:lnTo>
                    <a:close/>
                    <a:moveTo>
                      <a:pt x="369520" y="19612"/>
                    </a:moveTo>
                    <a:lnTo>
                      <a:pt x="369518" y="19613"/>
                    </a:lnTo>
                    <a:lnTo>
                      <a:pt x="369518" y="19613"/>
                    </a:lnTo>
                    <a:close/>
                    <a:moveTo>
                      <a:pt x="381666" y="19551"/>
                    </a:moveTo>
                    <a:lnTo>
                      <a:pt x="371804" y="21837"/>
                    </a:lnTo>
                    <a:lnTo>
                      <a:pt x="372548" y="21531"/>
                    </a:lnTo>
                    <a:lnTo>
                      <a:pt x="380706" y="19696"/>
                    </a:lnTo>
                    <a:close/>
                    <a:moveTo>
                      <a:pt x="369861" y="19504"/>
                    </a:moveTo>
                    <a:lnTo>
                      <a:pt x="369734" y="19544"/>
                    </a:lnTo>
                    <a:lnTo>
                      <a:pt x="369518" y="19613"/>
                    </a:lnTo>
                    <a:lnTo>
                      <a:pt x="369517" y="19613"/>
                    </a:lnTo>
                    <a:lnTo>
                      <a:pt x="365714" y="20244"/>
                    </a:lnTo>
                    <a:lnTo>
                      <a:pt x="365957" y="20169"/>
                    </a:lnTo>
                    <a:close/>
                    <a:moveTo>
                      <a:pt x="376866" y="19499"/>
                    </a:moveTo>
                    <a:lnTo>
                      <a:pt x="376259" y="19677"/>
                    </a:lnTo>
                    <a:lnTo>
                      <a:pt x="368627" y="21469"/>
                    </a:lnTo>
                    <a:lnTo>
                      <a:pt x="369319" y="21278"/>
                    </a:lnTo>
                    <a:close/>
                    <a:moveTo>
                      <a:pt x="382112" y="19486"/>
                    </a:moveTo>
                    <a:lnTo>
                      <a:pt x="369113" y="22945"/>
                    </a:lnTo>
                    <a:lnTo>
                      <a:pt x="370753" y="22270"/>
                    </a:lnTo>
                    <a:close/>
                    <a:moveTo>
                      <a:pt x="382133" y="19481"/>
                    </a:moveTo>
                    <a:lnTo>
                      <a:pt x="382112" y="19486"/>
                    </a:lnTo>
                    <a:lnTo>
                      <a:pt x="382129" y="19482"/>
                    </a:lnTo>
                    <a:close/>
                    <a:moveTo>
                      <a:pt x="377493" y="19351"/>
                    </a:moveTo>
                    <a:lnTo>
                      <a:pt x="376866" y="19499"/>
                    </a:lnTo>
                    <a:lnTo>
                      <a:pt x="377062" y="19442"/>
                    </a:lnTo>
                    <a:close/>
                    <a:moveTo>
                      <a:pt x="370196" y="19301"/>
                    </a:moveTo>
                    <a:lnTo>
                      <a:pt x="366588" y="19972"/>
                    </a:lnTo>
                    <a:lnTo>
                      <a:pt x="367309" y="19748"/>
                    </a:lnTo>
                    <a:close/>
                    <a:moveTo>
                      <a:pt x="513957" y="19248"/>
                    </a:moveTo>
                    <a:lnTo>
                      <a:pt x="513610" y="19545"/>
                    </a:lnTo>
                    <a:lnTo>
                      <a:pt x="513002" y="19815"/>
                    </a:lnTo>
                    <a:lnTo>
                      <a:pt x="513221" y="19596"/>
                    </a:lnTo>
                    <a:close/>
                    <a:moveTo>
                      <a:pt x="378102" y="19244"/>
                    </a:moveTo>
                    <a:lnTo>
                      <a:pt x="376841" y="19763"/>
                    </a:lnTo>
                    <a:lnTo>
                      <a:pt x="364239" y="23194"/>
                    </a:lnTo>
                    <a:lnTo>
                      <a:pt x="376259" y="19677"/>
                    </a:lnTo>
                    <a:close/>
                    <a:moveTo>
                      <a:pt x="370784" y="19210"/>
                    </a:moveTo>
                    <a:lnTo>
                      <a:pt x="369861" y="19504"/>
                    </a:lnTo>
                    <a:lnTo>
                      <a:pt x="369861" y="19504"/>
                    </a:lnTo>
                    <a:close/>
                    <a:moveTo>
                      <a:pt x="376372" y="19204"/>
                    </a:moveTo>
                    <a:lnTo>
                      <a:pt x="371094" y="20695"/>
                    </a:lnTo>
                    <a:lnTo>
                      <a:pt x="366359" y="21690"/>
                    </a:lnTo>
                    <a:lnTo>
                      <a:pt x="375000" y="19407"/>
                    </a:lnTo>
                    <a:close/>
                    <a:moveTo>
                      <a:pt x="369057" y="19204"/>
                    </a:moveTo>
                    <a:lnTo>
                      <a:pt x="367309" y="19748"/>
                    </a:lnTo>
                    <a:lnTo>
                      <a:pt x="366138" y="19929"/>
                    </a:lnTo>
                    <a:lnTo>
                      <a:pt x="367678" y="19445"/>
                    </a:lnTo>
                    <a:close/>
                    <a:moveTo>
                      <a:pt x="383223" y="19190"/>
                    </a:moveTo>
                    <a:lnTo>
                      <a:pt x="382129" y="19482"/>
                    </a:lnTo>
                    <a:lnTo>
                      <a:pt x="381666" y="19551"/>
                    </a:lnTo>
                    <a:close/>
                    <a:moveTo>
                      <a:pt x="514438" y="19177"/>
                    </a:moveTo>
                    <a:lnTo>
                      <a:pt x="511248" y="21570"/>
                    </a:lnTo>
                    <a:lnTo>
                      <a:pt x="513610" y="19545"/>
                    </a:lnTo>
                    <a:close/>
                    <a:moveTo>
                      <a:pt x="370923" y="19166"/>
                    </a:moveTo>
                    <a:lnTo>
                      <a:pt x="370784" y="19210"/>
                    </a:lnTo>
                    <a:lnTo>
                      <a:pt x="370196" y="19301"/>
                    </a:lnTo>
                    <a:close/>
                    <a:moveTo>
                      <a:pt x="378309" y="19159"/>
                    </a:moveTo>
                    <a:lnTo>
                      <a:pt x="378204" y="19202"/>
                    </a:lnTo>
                    <a:lnTo>
                      <a:pt x="377493" y="19351"/>
                    </a:lnTo>
                    <a:close/>
                    <a:moveTo>
                      <a:pt x="378935" y="19048"/>
                    </a:moveTo>
                    <a:lnTo>
                      <a:pt x="378102" y="19244"/>
                    </a:lnTo>
                    <a:lnTo>
                      <a:pt x="378204" y="19202"/>
                    </a:lnTo>
                    <a:close/>
                    <a:moveTo>
                      <a:pt x="388816" y="19027"/>
                    </a:moveTo>
                    <a:lnTo>
                      <a:pt x="379660" y="21570"/>
                    </a:lnTo>
                    <a:lnTo>
                      <a:pt x="383864" y="20802"/>
                    </a:lnTo>
                    <a:lnTo>
                      <a:pt x="378500" y="21956"/>
                    </a:lnTo>
                    <a:lnTo>
                      <a:pt x="386239" y="19377"/>
                    </a:lnTo>
                    <a:close/>
                    <a:moveTo>
                      <a:pt x="513880" y="18938"/>
                    </a:moveTo>
                    <a:lnTo>
                      <a:pt x="513221" y="19596"/>
                    </a:lnTo>
                    <a:lnTo>
                      <a:pt x="509054" y="21570"/>
                    </a:lnTo>
                    <a:close/>
                    <a:moveTo>
                      <a:pt x="389503" y="18836"/>
                    </a:moveTo>
                    <a:lnTo>
                      <a:pt x="388948" y="18990"/>
                    </a:lnTo>
                    <a:lnTo>
                      <a:pt x="386239" y="19377"/>
                    </a:lnTo>
                    <a:close/>
                    <a:moveTo>
                      <a:pt x="379223" y="18782"/>
                    </a:moveTo>
                    <a:lnTo>
                      <a:pt x="378997" y="18875"/>
                    </a:lnTo>
                    <a:lnTo>
                      <a:pt x="377062" y="19442"/>
                    </a:lnTo>
                    <a:lnTo>
                      <a:pt x="372551" y="20389"/>
                    </a:lnTo>
                    <a:lnTo>
                      <a:pt x="377421" y="19049"/>
                    </a:lnTo>
                    <a:close/>
                    <a:moveTo>
                      <a:pt x="539011" y="18776"/>
                    </a:moveTo>
                    <a:lnTo>
                      <a:pt x="539698" y="21480"/>
                    </a:lnTo>
                    <a:lnTo>
                      <a:pt x="538878" y="19844"/>
                    </a:lnTo>
                    <a:close/>
                    <a:moveTo>
                      <a:pt x="374644" y="18689"/>
                    </a:moveTo>
                    <a:lnTo>
                      <a:pt x="373275" y="18940"/>
                    </a:lnTo>
                    <a:lnTo>
                      <a:pt x="370887" y="19377"/>
                    </a:lnTo>
                    <a:lnTo>
                      <a:pt x="373126" y="18994"/>
                    </a:lnTo>
                    <a:lnTo>
                      <a:pt x="374527" y="18755"/>
                    </a:lnTo>
                    <a:lnTo>
                      <a:pt x="374340" y="18812"/>
                    </a:lnTo>
                    <a:lnTo>
                      <a:pt x="373029" y="19030"/>
                    </a:lnTo>
                    <a:lnTo>
                      <a:pt x="369520" y="19612"/>
                    </a:lnTo>
                    <a:lnTo>
                      <a:pt x="369734" y="19544"/>
                    </a:lnTo>
                    <a:lnTo>
                      <a:pt x="369861" y="19504"/>
                    </a:lnTo>
                    <a:lnTo>
                      <a:pt x="373363" y="18907"/>
                    </a:lnTo>
                    <a:close/>
                    <a:moveTo>
                      <a:pt x="375089" y="18688"/>
                    </a:moveTo>
                    <a:lnTo>
                      <a:pt x="368610" y="20820"/>
                    </a:lnTo>
                    <a:lnTo>
                      <a:pt x="366267" y="21509"/>
                    </a:lnTo>
                    <a:lnTo>
                      <a:pt x="363891" y="22208"/>
                    </a:lnTo>
                    <a:lnTo>
                      <a:pt x="361839" y="22639"/>
                    </a:lnTo>
                    <a:lnTo>
                      <a:pt x="369995" y="20142"/>
                    </a:lnTo>
                    <a:lnTo>
                      <a:pt x="374340" y="18812"/>
                    </a:lnTo>
                    <a:close/>
                    <a:moveTo>
                      <a:pt x="556755" y="18646"/>
                    </a:moveTo>
                    <a:lnTo>
                      <a:pt x="565708" y="30583"/>
                    </a:lnTo>
                    <a:lnTo>
                      <a:pt x="565354" y="30536"/>
                    </a:lnTo>
                    <a:lnTo>
                      <a:pt x="556081" y="18945"/>
                    </a:lnTo>
                    <a:close/>
                    <a:moveTo>
                      <a:pt x="374888" y="18644"/>
                    </a:moveTo>
                    <a:lnTo>
                      <a:pt x="374865" y="18651"/>
                    </a:lnTo>
                    <a:lnTo>
                      <a:pt x="374644" y="18689"/>
                    </a:lnTo>
                    <a:close/>
                    <a:moveTo>
                      <a:pt x="385897" y="18559"/>
                    </a:moveTo>
                    <a:lnTo>
                      <a:pt x="384981" y="18783"/>
                    </a:lnTo>
                    <a:lnTo>
                      <a:pt x="383223" y="19190"/>
                    </a:lnTo>
                    <a:lnTo>
                      <a:pt x="384278" y="18910"/>
                    </a:lnTo>
                    <a:close/>
                    <a:moveTo>
                      <a:pt x="375559" y="18534"/>
                    </a:moveTo>
                    <a:lnTo>
                      <a:pt x="375272" y="18628"/>
                    </a:lnTo>
                    <a:lnTo>
                      <a:pt x="374527" y="18755"/>
                    </a:lnTo>
                    <a:lnTo>
                      <a:pt x="374865" y="18651"/>
                    </a:lnTo>
                    <a:close/>
                    <a:moveTo>
                      <a:pt x="372940" y="18524"/>
                    </a:moveTo>
                    <a:lnTo>
                      <a:pt x="370924" y="19166"/>
                    </a:lnTo>
                    <a:lnTo>
                      <a:pt x="370923" y="19166"/>
                    </a:lnTo>
                    <a:close/>
                    <a:moveTo>
                      <a:pt x="388531" y="18517"/>
                    </a:moveTo>
                    <a:lnTo>
                      <a:pt x="386239" y="19377"/>
                    </a:lnTo>
                    <a:lnTo>
                      <a:pt x="376843" y="22313"/>
                    </a:lnTo>
                    <a:lnTo>
                      <a:pt x="363862" y="25107"/>
                    </a:lnTo>
                    <a:lnTo>
                      <a:pt x="368999" y="22992"/>
                    </a:lnTo>
                    <a:lnTo>
                      <a:pt x="383842" y="19224"/>
                    </a:lnTo>
                    <a:close/>
                    <a:moveTo>
                      <a:pt x="381054" y="18511"/>
                    </a:moveTo>
                    <a:lnTo>
                      <a:pt x="378309" y="19159"/>
                    </a:lnTo>
                    <a:lnTo>
                      <a:pt x="378997" y="18875"/>
                    </a:lnTo>
                    <a:lnTo>
                      <a:pt x="379408" y="18755"/>
                    </a:lnTo>
                    <a:close/>
                    <a:moveTo>
                      <a:pt x="375916" y="18416"/>
                    </a:moveTo>
                    <a:lnTo>
                      <a:pt x="375639" y="18507"/>
                    </a:lnTo>
                    <a:lnTo>
                      <a:pt x="374888" y="18644"/>
                    </a:lnTo>
                    <a:lnTo>
                      <a:pt x="375348" y="18504"/>
                    </a:lnTo>
                    <a:close/>
                    <a:moveTo>
                      <a:pt x="381895" y="18387"/>
                    </a:moveTo>
                    <a:lnTo>
                      <a:pt x="381260" y="18560"/>
                    </a:lnTo>
                    <a:lnTo>
                      <a:pt x="378935" y="19048"/>
                    </a:lnTo>
                    <a:lnTo>
                      <a:pt x="381505" y="18444"/>
                    </a:lnTo>
                    <a:close/>
                    <a:moveTo>
                      <a:pt x="541398" y="18333"/>
                    </a:moveTo>
                    <a:lnTo>
                      <a:pt x="541678" y="19650"/>
                    </a:lnTo>
                    <a:lnTo>
                      <a:pt x="541833" y="25735"/>
                    </a:lnTo>
                    <a:lnTo>
                      <a:pt x="540123" y="22327"/>
                    </a:lnTo>
                    <a:close/>
                    <a:moveTo>
                      <a:pt x="377162" y="18305"/>
                    </a:moveTo>
                    <a:lnTo>
                      <a:pt x="376858" y="18394"/>
                    </a:lnTo>
                    <a:lnTo>
                      <a:pt x="375089" y="18688"/>
                    </a:lnTo>
                    <a:lnTo>
                      <a:pt x="375272" y="18628"/>
                    </a:lnTo>
                    <a:close/>
                    <a:moveTo>
                      <a:pt x="377750" y="18132"/>
                    </a:moveTo>
                    <a:lnTo>
                      <a:pt x="377522" y="18199"/>
                    </a:lnTo>
                    <a:lnTo>
                      <a:pt x="375559" y="18534"/>
                    </a:lnTo>
                    <a:lnTo>
                      <a:pt x="375639" y="18507"/>
                    </a:lnTo>
                    <a:lnTo>
                      <a:pt x="377351" y="18194"/>
                    </a:lnTo>
                    <a:close/>
                    <a:moveTo>
                      <a:pt x="376691" y="18093"/>
                    </a:moveTo>
                    <a:lnTo>
                      <a:pt x="375348" y="18504"/>
                    </a:lnTo>
                    <a:lnTo>
                      <a:pt x="373819" y="18740"/>
                    </a:lnTo>
                    <a:lnTo>
                      <a:pt x="370784" y="19210"/>
                    </a:lnTo>
                    <a:lnTo>
                      <a:pt x="370924" y="19166"/>
                    </a:lnTo>
                    <a:lnTo>
                      <a:pt x="374446" y="18510"/>
                    </a:lnTo>
                    <a:close/>
                    <a:moveTo>
                      <a:pt x="384580" y="17990"/>
                    </a:moveTo>
                    <a:lnTo>
                      <a:pt x="375910" y="20419"/>
                    </a:lnTo>
                    <a:lnTo>
                      <a:pt x="375547" y="20473"/>
                    </a:lnTo>
                    <a:lnTo>
                      <a:pt x="374397" y="20769"/>
                    </a:lnTo>
                    <a:lnTo>
                      <a:pt x="376841" y="19763"/>
                    </a:lnTo>
                    <a:lnTo>
                      <a:pt x="381260" y="18560"/>
                    </a:lnTo>
                    <a:lnTo>
                      <a:pt x="382532" y="18292"/>
                    </a:lnTo>
                    <a:close/>
                    <a:moveTo>
                      <a:pt x="383919" y="17836"/>
                    </a:moveTo>
                    <a:lnTo>
                      <a:pt x="382800" y="18140"/>
                    </a:lnTo>
                    <a:lnTo>
                      <a:pt x="381505" y="18444"/>
                    </a:lnTo>
                    <a:lnTo>
                      <a:pt x="381054" y="18511"/>
                    </a:lnTo>
                    <a:close/>
                    <a:moveTo>
                      <a:pt x="542175" y="17826"/>
                    </a:moveTo>
                    <a:lnTo>
                      <a:pt x="542449" y="18650"/>
                    </a:lnTo>
                    <a:lnTo>
                      <a:pt x="542123" y="26312"/>
                    </a:lnTo>
                    <a:lnTo>
                      <a:pt x="542027" y="26121"/>
                    </a:lnTo>
                    <a:close/>
                    <a:moveTo>
                      <a:pt x="544806" y="17818"/>
                    </a:moveTo>
                    <a:lnTo>
                      <a:pt x="545790" y="19651"/>
                    </a:lnTo>
                    <a:lnTo>
                      <a:pt x="545964" y="20468"/>
                    </a:lnTo>
                    <a:lnTo>
                      <a:pt x="545778" y="20234"/>
                    </a:lnTo>
                    <a:close/>
                    <a:moveTo>
                      <a:pt x="508871" y="17732"/>
                    </a:moveTo>
                    <a:lnTo>
                      <a:pt x="506262" y="19298"/>
                    </a:lnTo>
                    <a:lnTo>
                      <a:pt x="505079" y="19747"/>
                    </a:lnTo>
                    <a:lnTo>
                      <a:pt x="506345" y="18861"/>
                    </a:lnTo>
                    <a:close/>
                    <a:moveTo>
                      <a:pt x="401075" y="17656"/>
                    </a:moveTo>
                    <a:lnTo>
                      <a:pt x="397204" y="19377"/>
                    </a:lnTo>
                    <a:lnTo>
                      <a:pt x="400398" y="17780"/>
                    </a:lnTo>
                    <a:close/>
                    <a:moveTo>
                      <a:pt x="544710" y="17639"/>
                    </a:moveTo>
                    <a:lnTo>
                      <a:pt x="544744" y="17663"/>
                    </a:lnTo>
                    <a:lnTo>
                      <a:pt x="544806" y="17818"/>
                    </a:lnTo>
                    <a:close/>
                    <a:moveTo>
                      <a:pt x="393935" y="17605"/>
                    </a:moveTo>
                    <a:lnTo>
                      <a:pt x="393157" y="17821"/>
                    </a:lnTo>
                    <a:lnTo>
                      <a:pt x="388531" y="18517"/>
                    </a:lnTo>
                    <a:lnTo>
                      <a:pt x="388855" y="18396"/>
                    </a:lnTo>
                    <a:close/>
                    <a:moveTo>
                      <a:pt x="398855" y="17575"/>
                    </a:moveTo>
                    <a:lnTo>
                      <a:pt x="397755" y="17812"/>
                    </a:lnTo>
                    <a:lnTo>
                      <a:pt x="388816" y="19027"/>
                    </a:lnTo>
                    <a:lnTo>
                      <a:pt x="388948" y="18990"/>
                    </a:lnTo>
                    <a:close/>
                    <a:moveTo>
                      <a:pt x="390237" y="17565"/>
                    </a:moveTo>
                    <a:lnTo>
                      <a:pt x="386718" y="18381"/>
                    </a:lnTo>
                    <a:lnTo>
                      <a:pt x="385897" y="18559"/>
                    </a:lnTo>
                    <a:lnTo>
                      <a:pt x="389724" y="17621"/>
                    </a:lnTo>
                    <a:close/>
                    <a:moveTo>
                      <a:pt x="382188" y="17561"/>
                    </a:moveTo>
                    <a:lnTo>
                      <a:pt x="380901" y="18091"/>
                    </a:lnTo>
                    <a:lnTo>
                      <a:pt x="377421" y="19049"/>
                    </a:lnTo>
                    <a:lnTo>
                      <a:pt x="376372" y="19204"/>
                    </a:lnTo>
                    <a:close/>
                    <a:moveTo>
                      <a:pt x="378593" y="17535"/>
                    </a:moveTo>
                    <a:lnTo>
                      <a:pt x="377167" y="18004"/>
                    </a:lnTo>
                    <a:lnTo>
                      <a:pt x="376691" y="18093"/>
                    </a:lnTo>
                    <a:lnTo>
                      <a:pt x="378407" y="17568"/>
                    </a:lnTo>
                    <a:close/>
                    <a:moveTo>
                      <a:pt x="382178" y="17511"/>
                    </a:moveTo>
                    <a:lnTo>
                      <a:pt x="375000" y="19407"/>
                    </a:lnTo>
                    <a:lnTo>
                      <a:pt x="373354" y="19651"/>
                    </a:lnTo>
                    <a:lnTo>
                      <a:pt x="366258" y="21711"/>
                    </a:lnTo>
                    <a:lnTo>
                      <a:pt x="365278" y="21917"/>
                    </a:lnTo>
                    <a:lnTo>
                      <a:pt x="368610" y="20820"/>
                    </a:lnTo>
                    <a:lnTo>
                      <a:pt x="376858" y="18394"/>
                    </a:lnTo>
                    <a:close/>
                    <a:moveTo>
                      <a:pt x="379937" y="17489"/>
                    </a:moveTo>
                    <a:lnTo>
                      <a:pt x="377852" y="18102"/>
                    </a:lnTo>
                    <a:lnTo>
                      <a:pt x="377351" y="18194"/>
                    </a:lnTo>
                    <a:lnTo>
                      <a:pt x="375916" y="18416"/>
                    </a:lnTo>
                    <a:lnTo>
                      <a:pt x="377167" y="18004"/>
                    </a:lnTo>
                    <a:close/>
                    <a:moveTo>
                      <a:pt x="391411" y="17437"/>
                    </a:moveTo>
                    <a:lnTo>
                      <a:pt x="388855" y="18396"/>
                    </a:lnTo>
                    <a:lnTo>
                      <a:pt x="384320" y="19102"/>
                    </a:lnTo>
                    <a:lnTo>
                      <a:pt x="383842" y="19224"/>
                    </a:lnTo>
                    <a:lnTo>
                      <a:pt x="382133" y="19481"/>
                    </a:lnTo>
                    <a:lnTo>
                      <a:pt x="384981" y="18783"/>
                    </a:lnTo>
                    <a:lnTo>
                      <a:pt x="386718" y="18381"/>
                    </a:lnTo>
                    <a:lnTo>
                      <a:pt x="390720" y="17512"/>
                    </a:lnTo>
                    <a:close/>
                    <a:moveTo>
                      <a:pt x="382632" y="17436"/>
                    </a:moveTo>
                    <a:lnTo>
                      <a:pt x="382188" y="17561"/>
                    </a:lnTo>
                    <a:lnTo>
                      <a:pt x="382399" y="17474"/>
                    </a:lnTo>
                    <a:close/>
                    <a:moveTo>
                      <a:pt x="382258" y="17434"/>
                    </a:moveTo>
                    <a:lnTo>
                      <a:pt x="377162" y="18305"/>
                    </a:lnTo>
                    <a:lnTo>
                      <a:pt x="377522" y="18199"/>
                    </a:lnTo>
                    <a:lnTo>
                      <a:pt x="379567" y="17851"/>
                    </a:lnTo>
                    <a:close/>
                    <a:moveTo>
                      <a:pt x="382545" y="17414"/>
                    </a:moveTo>
                    <a:lnTo>
                      <a:pt x="382399" y="17474"/>
                    </a:lnTo>
                    <a:lnTo>
                      <a:pt x="382178" y="17511"/>
                    </a:lnTo>
                    <a:close/>
                    <a:moveTo>
                      <a:pt x="571605" y="17400"/>
                    </a:moveTo>
                    <a:lnTo>
                      <a:pt x="576768" y="19651"/>
                    </a:lnTo>
                    <a:lnTo>
                      <a:pt x="579793" y="22003"/>
                    </a:lnTo>
                    <a:close/>
                    <a:moveTo>
                      <a:pt x="401193" y="17383"/>
                    </a:moveTo>
                    <a:lnTo>
                      <a:pt x="400398" y="17780"/>
                    </a:lnTo>
                    <a:lnTo>
                      <a:pt x="383864" y="20802"/>
                    </a:lnTo>
                    <a:lnTo>
                      <a:pt x="386227" y="20293"/>
                    </a:lnTo>
                    <a:close/>
                    <a:moveTo>
                      <a:pt x="390695" y="17383"/>
                    </a:moveTo>
                    <a:lnTo>
                      <a:pt x="389724" y="17621"/>
                    </a:lnTo>
                    <a:lnTo>
                      <a:pt x="388706" y="17731"/>
                    </a:lnTo>
                    <a:lnTo>
                      <a:pt x="384278" y="18910"/>
                    </a:lnTo>
                    <a:lnTo>
                      <a:pt x="382127" y="19376"/>
                    </a:lnTo>
                    <a:lnTo>
                      <a:pt x="380706" y="19696"/>
                    </a:lnTo>
                    <a:lnTo>
                      <a:pt x="376982" y="20257"/>
                    </a:lnTo>
                    <a:lnTo>
                      <a:pt x="384320" y="18280"/>
                    </a:lnTo>
                    <a:close/>
                    <a:moveTo>
                      <a:pt x="400964" y="17375"/>
                    </a:moveTo>
                    <a:lnTo>
                      <a:pt x="387102" y="20105"/>
                    </a:lnTo>
                    <a:lnTo>
                      <a:pt x="397755" y="17812"/>
                    </a:lnTo>
                    <a:close/>
                    <a:moveTo>
                      <a:pt x="382666" y="17365"/>
                    </a:moveTo>
                    <a:lnTo>
                      <a:pt x="382640" y="17375"/>
                    </a:lnTo>
                    <a:lnTo>
                      <a:pt x="382258" y="17434"/>
                    </a:lnTo>
                    <a:close/>
                    <a:moveTo>
                      <a:pt x="382768" y="17355"/>
                    </a:moveTo>
                    <a:lnTo>
                      <a:pt x="382545" y="17414"/>
                    </a:lnTo>
                    <a:lnTo>
                      <a:pt x="382640" y="17375"/>
                    </a:lnTo>
                    <a:close/>
                    <a:moveTo>
                      <a:pt x="401367" y="17296"/>
                    </a:moveTo>
                    <a:lnTo>
                      <a:pt x="401299" y="17330"/>
                    </a:lnTo>
                    <a:lnTo>
                      <a:pt x="400964" y="17375"/>
                    </a:lnTo>
                    <a:close/>
                    <a:moveTo>
                      <a:pt x="383218" y="17270"/>
                    </a:moveTo>
                    <a:lnTo>
                      <a:pt x="383097" y="17305"/>
                    </a:lnTo>
                    <a:lnTo>
                      <a:pt x="382768" y="17355"/>
                    </a:lnTo>
                    <a:lnTo>
                      <a:pt x="382856" y="17332"/>
                    </a:lnTo>
                    <a:close/>
                    <a:moveTo>
                      <a:pt x="401855" y="17254"/>
                    </a:moveTo>
                    <a:lnTo>
                      <a:pt x="401193" y="17383"/>
                    </a:lnTo>
                    <a:lnTo>
                      <a:pt x="401299" y="17330"/>
                    </a:lnTo>
                    <a:close/>
                    <a:moveTo>
                      <a:pt x="383298" y="17215"/>
                    </a:moveTo>
                    <a:lnTo>
                      <a:pt x="382856" y="17332"/>
                    </a:lnTo>
                    <a:lnTo>
                      <a:pt x="382666" y="17365"/>
                    </a:lnTo>
                    <a:lnTo>
                      <a:pt x="382838" y="17294"/>
                    </a:lnTo>
                    <a:close/>
                    <a:moveTo>
                      <a:pt x="402077" y="17211"/>
                    </a:moveTo>
                    <a:lnTo>
                      <a:pt x="402035" y="17230"/>
                    </a:lnTo>
                    <a:lnTo>
                      <a:pt x="401855" y="17254"/>
                    </a:lnTo>
                    <a:close/>
                    <a:moveTo>
                      <a:pt x="392073" y="17189"/>
                    </a:moveTo>
                    <a:lnTo>
                      <a:pt x="391884" y="17260"/>
                    </a:lnTo>
                    <a:lnTo>
                      <a:pt x="390720" y="17512"/>
                    </a:lnTo>
                    <a:lnTo>
                      <a:pt x="390237" y="17565"/>
                    </a:lnTo>
                    <a:lnTo>
                      <a:pt x="391530" y="17265"/>
                    </a:lnTo>
                    <a:close/>
                    <a:moveTo>
                      <a:pt x="402373" y="17184"/>
                    </a:moveTo>
                    <a:lnTo>
                      <a:pt x="403661" y="17184"/>
                    </a:lnTo>
                    <a:lnTo>
                      <a:pt x="401075" y="17656"/>
                    </a:lnTo>
                    <a:lnTo>
                      <a:pt x="402035" y="17230"/>
                    </a:lnTo>
                    <a:close/>
                    <a:moveTo>
                      <a:pt x="402138" y="17184"/>
                    </a:moveTo>
                    <a:lnTo>
                      <a:pt x="402217" y="17184"/>
                    </a:lnTo>
                    <a:lnTo>
                      <a:pt x="402077" y="17211"/>
                    </a:lnTo>
                    <a:close/>
                    <a:moveTo>
                      <a:pt x="401591" y="17184"/>
                    </a:moveTo>
                    <a:lnTo>
                      <a:pt x="401937" y="17184"/>
                    </a:lnTo>
                    <a:lnTo>
                      <a:pt x="401367" y="17296"/>
                    </a:lnTo>
                    <a:close/>
                    <a:moveTo>
                      <a:pt x="517096" y="17183"/>
                    </a:moveTo>
                    <a:lnTo>
                      <a:pt x="515007" y="18750"/>
                    </a:lnTo>
                    <a:lnTo>
                      <a:pt x="513957" y="19248"/>
                    </a:lnTo>
                    <a:lnTo>
                      <a:pt x="515087" y="18280"/>
                    </a:lnTo>
                    <a:close/>
                    <a:moveTo>
                      <a:pt x="402299" y="17112"/>
                    </a:moveTo>
                    <a:lnTo>
                      <a:pt x="402138" y="17184"/>
                    </a:lnTo>
                    <a:lnTo>
                      <a:pt x="401937" y="17184"/>
                    </a:lnTo>
                    <a:close/>
                    <a:moveTo>
                      <a:pt x="383294" y="17106"/>
                    </a:moveTo>
                    <a:lnTo>
                      <a:pt x="382838" y="17294"/>
                    </a:lnTo>
                    <a:lnTo>
                      <a:pt x="379567" y="17851"/>
                    </a:lnTo>
                    <a:lnTo>
                      <a:pt x="377750" y="18132"/>
                    </a:lnTo>
                    <a:lnTo>
                      <a:pt x="377852" y="18102"/>
                    </a:lnTo>
                    <a:close/>
                    <a:moveTo>
                      <a:pt x="511646" y="17098"/>
                    </a:moveTo>
                    <a:lnTo>
                      <a:pt x="511618" y="17115"/>
                    </a:lnTo>
                    <a:lnTo>
                      <a:pt x="511248" y="17184"/>
                    </a:lnTo>
                    <a:close/>
                    <a:moveTo>
                      <a:pt x="472270" y="17076"/>
                    </a:moveTo>
                    <a:lnTo>
                      <a:pt x="472116" y="17127"/>
                    </a:lnTo>
                    <a:lnTo>
                      <a:pt x="471772" y="17184"/>
                    </a:lnTo>
                    <a:close/>
                    <a:moveTo>
                      <a:pt x="384612" y="17070"/>
                    </a:moveTo>
                    <a:lnTo>
                      <a:pt x="384272" y="17164"/>
                    </a:lnTo>
                    <a:lnTo>
                      <a:pt x="382632" y="17436"/>
                    </a:lnTo>
                    <a:lnTo>
                      <a:pt x="383097" y="17305"/>
                    </a:lnTo>
                    <a:close/>
                    <a:moveTo>
                      <a:pt x="402703" y="17033"/>
                    </a:moveTo>
                    <a:lnTo>
                      <a:pt x="402299" y="17112"/>
                    </a:lnTo>
                    <a:lnTo>
                      <a:pt x="402379" y="17077"/>
                    </a:lnTo>
                    <a:close/>
                    <a:moveTo>
                      <a:pt x="512379" y="16973"/>
                    </a:moveTo>
                    <a:lnTo>
                      <a:pt x="511054" y="17477"/>
                    </a:lnTo>
                    <a:lnTo>
                      <a:pt x="511618" y="17115"/>
                    </a:lnTo>
                    <a:close/>
                    <a:moveTo>
                      <a:pt x="385597" y="16944"/>
                    </a:moveTo>
                    <a:lnTo>
                      <a:pt x="379408" y="18755"/>
                    </a:lnTo>
                    <a:lnTo>
                      <a:pt x="379223" y="18782"/>
                    </a:lnTo>
                    <a:lnTo>
                      <a:pt x="380901" y="18091"/>
                    </a:lnTo>
                    <a:lnTo>
                      <a:pt x="384272" y="17164"/>
                    </a:lnTo>
                    <a:close/>
                    <a:moveTo>
                      <a:pt x="544320" y="16912"/>
                    </a:moveTo>
                    <a:lnTo>
                      <a:pt x="544710" y="17639"/>
                    </a:lnTo>
                    <a:lnTo>
                      <a:pt x="544333" y="17367"/>
                    </a:lnTo>
                    <a:close/>
                    <a:moveTo>
                      <a:pt x="378149" y="16867"/>
                    </a:moveTo>
                    <a:lnTo>
                      <a:pt x="376373" y="17432"/>
                    </a:lnTo>
                    <a:lnTo>
                      <a:pt x="378148" y="16867"/>
                    </a:lnTo>
                    <a:close/>
                    <a:moveTo>
                      <a:pt x="378150" y="16867"/>
                    </a:moveTo>
                    <a:lnTo>
                      <a:pt x="378149" y="16867"/>
                    </a:lnTo>
                    <a:lnTo>
                      <a:pt x="378149" y="16867"/>
                    </a:lnTo>
                    <a:close/>
                    <a:moveTo>
                      <a:pt x="385360" y="16864"/>
                    </a:moveTo>
                    <a:lnTo>
                      <a:pt x="384975" y="16970"/>
                    </a:lnTo>
                    <a:lnTo>
                      <a:pt x="383218" y="17270"/>
                    </a:lnTo>
                    <a:lnTo>
                      <a:pt x="383586" y="17166"/>
                    </a:lnTo>
                    <a:close/>
                    <a:moveTo>
                      <a:pt x="402883" y="16853"/>
                    </a:moveTo>
                    <a:lnTo>
                      <a:pt x="402379" y="17077"/>
                    </a:lnTo>
                    <a:lnTo>
                      <a:pt x="401591" y="17184"/>
                    </a:lnTo>
                    <a:lnTo>
                      <a:pt x="398855" y="17575"/>
                    </a:lnTo>
                    <a:lnTo>
                      <a:pt x="399398" y="17458"/>
                    </a:lnTo>
                    <a:close/>
                    <a:moveTo>
                      <a:pt x="384731" y="16843"/>
                    </a:moveTo>
                    <a:lnTo>
                      <a:pt x="383586" y="17166"/>
                    </a:lnTo>
                    <a:lnTo>
                      <a:pt x="383298" y="17215"/>
                    </a:lnTo>
                    <a:lnTo>
                      <a:pt x="384656" y="16856"/>
                    </a:lnTo>
                    <a:close/>
                    <a:moveTo>
                      <a:pt x="554395" y="16837"/>
                    </a:moveTo>
                    <a:lnTo>
                      <a:pt x="556081" y="18945"/>
                    </a:lnTo>
                    <a:lnTo>
                      <a:pt x="555351" y="19270"/>
                    </a:lnTo>
                    <a:lnTo>
                      <a:pt x="554018" y="16925"/>
                    </a:lnTo>
                    <a:close/>
                    <a:moveTo>
                      <a:pt x="393180" y="16774"/>
                    </a:moveTo>
                    <a:lnTo>
                      <a:pt x="392419" y="17059"/>
                    </a:lnTo>
                    <a:lnTo>
                      <a:pt x="391530" y="17265"/>
                    </a:lnTo>
                    <a:lnTo>
                      <a:pt x="390695" y="17383"/>
                    </a:lnTo>
                    <a:close/>
                    <a:moveTo>
                      <a:pt x="386251" y="16752"/>
                    </a:moveTo>
                    <a:lnTo>
                      <a:pt x="385786" y="16888"/>
                    </a:lnTo>
                    <a:lnTo>
                      <a:pt x="384612" y="17070"/>
                    </a:lnTo>
                    <a:lnTo>
                      <a:pt x="384975" y="16970"/>
                    </a:lnTo>
                    <a:close/>
                    <a:moveTo>
                      <a:pt x="372182" y="16711"/>
                    </a:moveTo>
                    <a:lnTo>
                      <a:pt x="372147" y="16723"/>
                    </a:lnTo>
                    <a:lnTo>
                      <a:pt x="368694" y="17184"/>
                    </a:lnTo>
                    <a:close/>
                    <a:moveTo>
                      <a:pt x="519470" y="16637"/>
                    </a:moveTo>
                    <a:lnTo>
                      <a:pt x="517514" y="17810"/>
                    </a:lnTo>
                    <a:lnTo>
                      <a:pt x="514438" y="19177"/>
                    </a:lnTo>
                    <a:lnTo>
                      <a:pt x="515007" y="18750"/>
                    </a:lnTo>
                    <a:close/>
                    <a:moveTo>
                      <a:pt x="487123" y="16635"/>
                    </a:moveTo>
                    <a:lnTo>
                      <a:pt x="481830" y="18620"/>
                    </a:lnTo>
                    <a:lnTo>
                      <a:pt x="480864" y="18830"/>
                    </a:lnTo>
                    <a:lnTo>
                      <a:pt x="485585" y="16956"/>
                    </a:lnTo>
                    <a:close/>
                    <a:moveTo>
                      <a:pt x="519473" y="16635"/>
                    </a:moveTo>
                    <a:lnTo>
                      <a:pt x="519472" y="16635"/>
                    </a:lnTo>
                    <a:lnTo>
                      <a:pt x="519470" y="16637"/>
                    </a:lnTo>
                    <a:close/>
                    <a:moveTo>
                      <a:pt x="393768" y="16630"/>
                    </a:moveTo>
                    <a:lnTo>
                      <a:pt x="393180" y="16774"/>
                    </a:lnTo>
                    <a:lnTo>
                      <a:pt x="393432" y="16680"/>
                    </a:lnTo>
                    <a:close/>
                    <a:moveTo>
                      <a:pt x="537249" y="16598"/>
                    </a:moveTo>
                    <a:lnTo>
                      <a:pt x="537509" y="17116"/>
                    </a:lnTo>
                    <a:lnTo>
                      <a:pt x="537384" y="17370"/>
                    </a:lnTo>
                    <a:lnTo>
                      <a:pt x="537216" y="16988"/>
                    </a:lnTo>
                    <a:close/>
                    <a:moveTo>
                      <a:pt x="514050" y="16575"/>
                    </a:moveTo>
                    <a:lnTo>
                      <a:pt x="513943" y="16682"/>
                    </a:lnTo>
                    <a:lnTo>
                      <a:pt x="512379" y="16973"/>
                    </a:lnTo>
                    <a:lnTo>
                      <a:pt x="512596" y="16891"/>
                    </a:lnTo>
                    <a:close/>
                    <a:moveTo>
                      <a:pt x="427638" y="16573"/>
                    </a:moveTo>
                    <a:lnTo>
                      <a:pt x="427497" y="16636"/>
                    </a:lnTo>
                    <a:lnTo>
                      <a:pt x="423522" y="17184"/>
                    </a:lnTo>
                    <a:close/>
                    <a:moveTo>
                      <a:pt x="407042" y="16566"/>
                    </a:moveTo>
                    <a:lnTo>
                      <a:pt x="406336" y="16768"/>
                    </a:lnTo>
                    <a:lnTo>
                      <a:pt x="397204" y="19377"/>
                    </a:lnTo>
                    <a:cubicBezTo>
                      <a:pt x="399398" y="19377"/>
                      <a:pt x="401591" y="17184"/>
                      <a:pt x="403784" y="17184"/>
                    </a:cubicBezTo>
                    <a:lnTo>
                      <a:pt x="403661" y="17184"/>
                    </a:lnTo>
                    <a:close/>
                    <a:moveTo>
                      <a:pt x="387915" y="16559"/>
                    </a:moveTo>
                    <a:lnTo>
                      <a:pt x="385597" y="16944"/>
                    </a:lnTo>
                    <a:lnTo>
                      <a:pt x="385786" y="16888"/>
                    </a:lnTo>
                    <a:close/>
                    <a:moveTo>
                      <a:pt x="373438" y="16550"/>
                    </a:moveTo>
                    <a:lnTo>
                      <a:pt x="372954" y="16737"/>
                    </a:lnTo>
                    <a:lnTo>
                      <a:pt x="361771" y="20479"/>
                    </a:lnTo>
                    <a:lnTo>
                      <a:pt x="361551" y="20517"/>
                    </a:lnTo>
                    <a:lnTo>
                      <a:pt x="364307" y="19377"/>
                    </a:lnTo>
                    <a:lnTo>
                      <a:pt x="360472" y="20706"/>
                    </a:lnTo>
                    <a:lnTo>
                      <a:pt x="359259" y="20918"/>
                    </a:lnTo>
                    <a:lnTo>
                      <a:pt x="372147" y="16723"/>
                    </a:lnTo>
                    <a:close/>
                    <a:moveTo>
                      <a:pt x="514742" y="16533"/>
                    </a:moveTo>
                    <a:lnTo>
                      <a:pt x="513441" y="17183"/>
                    </a:lnTo>
                    <a:lnTo>
                      <a:pt x="513943" y="16682"/>
                    </a:lnTo>
                    <a:close/>
                    <a:moveTo>
                      <a:pt x="373612" y="16517"/>
                    </a:moveTo>
                    <a:lnTo>
                      <a:pt x="373564" y="16533"/>
                    </a:lnTo>
                    <a:lnTo>
                      <a:pt x="373438" y="16550"/>
                    </a:lnTo>
                    <a:lnTo>
                      <a:pt x="373475" y="16536"/>
                    </a:lnTo>
                    <a:close/>
                    <a:moveTo>
                      <a:pt x="542821" y="16516"/>
                    </a:moveTo>
                    <a:lnTo>
                      <a:pt x="543001" y="16742"/>
                    </a:lnTo>
                    <a:lnTo>
                      <a:pt x="542774" y="17458"/>
                    </a:lnTo>
                    <a:lnTo>
                      <a:pt x="543113" y="20647"/>
                    </a:lnTo>
                    <a:lnTo>
                      <a:pt x="542449" y="18650"/>
                    </a:lnTo>
                    <a:lnTo>
                      <a:pt x="542500" y="17458"/>
                    </a:lnTo>
                    <a:close/>
                    <a:moveTo>
                      <a:pt x="407402" y="16500"/>
                    </a:moveTo>
                    <a:lnTo>
                      <a:pt x="407042" y="16566"/>
                    </a:lnTo>
                    <a:lnTo>
                      <a:pt x="407154" y="16534"/>
                    </a:lnTo>
                    <a:close/>
                    <a:moveTo>
                      <a:pt x="543087" y="16470"/>
                    </a:moveTo>
                    <a:lnTo>
                      <a:pt x="543613" y="16848"/>
                    </a:lnTo>
                    <a:lnTo>
                      <a:pt x="544333" y="17367"/>
                    </a:lnTo>
                    <a:lnTo>
                      <a:pt x="544363" y="18455"/>
                    </a:lnTo>
                    <a:lnTo>
                      <a:pt x="543669" y="17583"/>
                    </a:lnTo>
                    <a:lnTo>
                      <a:pt x="543001" y="16742"/>
                    </a:lnTo>
                    <a:close/>
                    <a:moveTo>
                      <a:pt x="383518" y="16436"/>
                    </a:moveTo>
                    <a:lnTo>
                      <a:pt x="381525" y="17022"/>
                    </a:lnTo>
                    <a:lnTo>
                      <a:pt x="378593" y="17535"/>
                    </a:lnTo>
                    <a:lnTo>
                      <a:pt x="379660" y="17184"/>
                    </a:lnTo>
                    <a:lnTo>
                      <a:pt x="378407" y="17568"/>
                    </a:lnTo>
                    <a:lnTo>
                      <a:pt x="375749" y="18032"/>
                    </a:lnTo>
                    <a:lnTo>
                      <a:pt x="372940" y="18524"/>
                    </a:lnTo>
                    <a:lnTo>
                      <a:pt x="369057" y="19204"/>
                    </a:lnTo>
                    <a:lnTo>
                      <a:pt x="373431" y="17842"/>
                    </a:lnTo>
                    <a:lnTo>
                      <a:pt x="376373" y="17432"/>
                    </a:lnTo>
                    <a:lnTo>
                      <a:pt x="378010" y="17204"/>
                    </a:lnTo>
                    <a:close/>
                    <a:moveTo>
                      <a:pt x="537263" y="16427"/>
                    </a:moveTo>
                    <a:lnTo>
                      <a:pt x="537249" y="16598"/>
                    </a:lnTo>
                    <a:lnTo>
                      <a:pt x="537199" y="16499"/>
                    </a:lnTo>
                    <a:close/>
                    <a:moveTo>
                      <a:pt x="384957" y="16421"/>
                    </a:moveTo>
                    <a:lnTo>
                      <a:pt x="384365" y="16665"/>
                    </a:lnTo>
                    <a:lnTo>
                      <a:pt x="379937" y="17489"/>
                    </a:lnTo>
                    <a:lnTo>
                      <a:pt x="381525" y="17022"/>
                    </a:lnTo>
                    <a:close/>
                    <a:moveTo>
                      <a:pt x="390474" y="16338"/>
                    </a:moveTo>
                    <a:lnTo>
                      <a:pt x="386393" y="17482"/>
                    </a:lnTo>
                    <a:lnTo>
                      <a:pt x="382532" y="18292"/>
                    </a:lnTo>
                    <a:lnTo>
                      <a:pt x="381895" y="18387"/>
                    </a:lnTo>
                    <a:lnTo>
                      <a:pt x="382800" y="18140"/>
                    </a:lnTo>
                    <a:close/>
                    <a:moveTo>
                      <a:pt x="407855" y="16334"/>
                    </a:moveTo>
                    <a:lnTo>
                      <a:pt x="407154" y="16534"/>
                    </a:lnTo>
                    <a:lnTo>
                      <a:pt x="402373" y="17184"/>
                    </a:lnTo>
                    <a:lnTo>
                      <a:pt x="402217" y="17184"/>
                    </a:lnTo>
                    <a:lnTo>
                      <a:pt x="403663" y="16903"/>
                    </a:lnTo>
                    <a:close/>
                    <a:moveTo>
                      <a:pt x="389693" y="16264"/>
                    </a:moveTo>
                    <a:lnTo>
                      <a:pt x="389523" y="16310"/>
                    </a:lnTo>
                    <a:lnTo>
                      <a:pt x="387915" y="16559"/>
                    </a:lnTo>
                    <a:close/>
                    <a:moveTo>
                      <a:pt x="387961" y="16252"/>
                    </a:moveTo>
                    <a:lnTo>
                      <a:pt x="386576" y="16657"/>
                    </a:lnTo>
                    <a:lnTo>
                      <a:pt x="385360" y="16864"/>
                    </a:lnTo>
                    <a:lnTo>
                      <a:pt x="386840" y="16457"/>
                    </a:lnTo>
                    <a:close/>
                    <a:moveTo>
                      <a:pt x="398877" y="16232"/>
                    </a:moveTo>
                    <a:lnTo>
                      <a:pt x="396549" y="16878"/>
                    </a:lnTo>
                    <a:lnTo>
                      <a:pt x="391411" y="17437"/>
                    </a:lnTo>
                    <a:lnTo>
                      <a:pt x="391884" y="17260"/>
                    </a:lnTo>
                    <a:lnTo>
                      <a:pt x="392467" y="17134"/>
                    </a:lnTo>
                    <a:close/>
                    <a:moveTo>
                      <a:pt x="396981" y="16154"/>
                    </a:moveTo>
                    <a:lnTo>
                      <a:pt x="392467" y="17134"/>
                    </a:lnTo>
                    <a:lnTo>
                      <a:pt x="392073" y="17189"/>
                    </a:lnTo>
                    <a:lnTo>
                      <a:pt x="392419" y="17059"/>
                    </a:lnTo>
                    <a:lnTo>
                      <a:pt x="395163" y="16423"/>
                    </a:lnTo>
                    <a:close/>
                    <a:moveTo>
                      <a:pt x="403337" y="16140"/>
                    </a:moveTo>
                    <a:lnTo>
                      <a:pt x="393935" y="17605"/>
                    </a:lnTo>
                    <a:lnTo>
                      <a:pt x="396549" y="16878"/>
                    </a:lnTo>
                    <a:close/>
                    <a:moveTo>
                      <a:pt x="387282" y="16122"/>
                    </a:moveTo>
                    <a:lnTo>
                      <a:pt x="385063" y="16749"/>
                    </a:lnTo>
                    <a:lnTo>
                      <a:pt x="384656" y="16856"/>
                    </a:lnTo>
                    <a:lnTo>
                      <a:pt x="383294" y="17106"/>
                    </a:lnTo>
                    <a:lnTo>
                      <a:pt x="384365" y="16665"/>
                    </a:lnTo>
                    <a:close/>
                    <a:moveTo>
                      <a:pt x="404575" y="16101"/>
                    </a:moveTo>
                    <a:lnTo>
                      <a:pt x="403729" y="16477"/>
                    </a:lnTo>
                    <a:lnTo>
                      <a:pt x="389503" y="18836"/>
                    </a:lnTo>
                    <a:lnTo>
                      <a:pt x="393157" y="17821"/>
                    </a:lnTo>
                    <a:close/>
                    <a:moveTo>
                      <a:pt x="481339" y="16025"/>
                    </a:moveTo>
                    <a:lnTo>
                      <a:pt x="481306" y="16039"/>
                    </a:lnTo>
                    <a:lnTo>
                      <a:pt x="479748" y="16386"/>
                    </a:lnTo>
                    <a:lnTo>
                      <a:pt x="479632" y="16406"/>
                    </a:lnTo>
                    <a:close/>
                    <a:moveTo>
                      <a:pt x="434457" y="16012"/>
                    </a:moveTo>
                    <a:lnTo>
                      <a:pt x="433059" y="16442"/>
                    </a:lnTo>
                    <a:lnTo>
                      <a:pt x="427908" y="17184"/>
                    </a:lnTo>
                    <a:lnTo>
                      <a:pt x="431198" y="16361"/>
                    </a:lnTo>
                    <a:close/>
                    <a:moveTo>
                      <a:pt x="410441" y="15983"/>
                    </a:moveTo>
                    <a:lnTo>
                      <a:pt x="409574" y="16205"/>
                    </a:lnTo>
                    <a:lnTo>
                      <a:pt x="407402" y="16500"/>
                    </a:lnTo>
                    <a:lnTo>
                      <a:pt x="409637" y="16092"/>
                    </a:lnTo>
                    <a:close/>
                    <a:moveTo>
                      <a:pt x="544066" y="15978"/>
                    </a:moveTo>
                    <a:lnTo>
                      <a:pt x="544311" y="16586"/>
                    </a:lnTo>
                    <a:lnTo>
                      <a:pt x="544320" y="16912"/>
                    </a:lnTo>
                    <a:lnTo>
                      <a:pt x="543925" y="16175"/>
                    </a:lnTo>
                    <a:close/>
                    <a:moveTo>
                      <a:pt x="536934" y="15971"/>
                    </a:moveTo>
                    <a:lnTo>
                      <a:pt x="537199" y="16499"/>
                    </a:lnTo>
                    <a:lnTo>
                      <a:pt x="537067" y="16648"/>
                    </a:lnTo>
                    <a:lnTo>
                      <a:pt x="536839" y="16131"/>
                    </a:lnTo>
                    <a:close/>
                    <a:moveTo>
                      <a:pt x="517786" y="15966"/>
                    </a:moveTo>
                    <a:lnTo>
                      <a:pt x="515087" y="18280"/>
                    </a:lnTo>
                    <a:lnTo>
                      <a:pt x="513880" y="18938"/>
                    </a:lnTo>
                    <a:lnTo>
                      <a:pt x="516638" y="16180"/>
                    </a:lnTo>
                    <a:close/>
                    <a:moveTo>
                      <a:pt x="516852" y="15965"/>
                    </a:moveTo>
                    <a:lnTo>
                      <a:pt x="516638" y="16180"/>
                    </a:lnTo>
                    <a:lnTo>
                      <a:pt x="514742" y="16533"/>
                    </a:lnTo>
                    <a:lnTo>
                      <a:pt x="515127" y="16340"/>
                    </a:lnTo>
                    <a:close/>
                    <a:moveTo>
                      <a:pt x="451185" y="15965"/>
                    </a:moveTo>
                    <a:lnTo>
                      <a:pt x="443261" y="17184"/>
                    </a:lnTo>
                    <a:lnTo>
                      <a:pt x="446518" y="16498"/>
                    </a:lnTo>
                    <a:close/>
                    <a:moveTo>
                      <a:pt x="542378" y="15958"/>
                    </a:moveTo>
                    <a:lnTo>
                      <a:pt x="542887" y="16325"/>
                    </a:lnTo>
                    <a:lnTo>
                      <a:pt x="542821" y="16516"/>
                    </a:lnTo>
                    <a:close/>
                    <a:moveTo>
                      <a:pt x="391874" y="15946"/>
                    </a:moveTo>
                    <a:lnTo>
                      <a:pt x="391561" y="16034"/>
                    </a:lnTo>
                    <a:lnTo>
                      <a:pt x="383919" y="17836"/>
                    </a:lnTo>
                    <a:lnTo>
                      <a:pt x="389523" y="16310"/>
                    </a:lnTo>
                    <a:close/>
                    <a:moveTo>
                      <a:pt x="544292" y="15908"/>
                    </a:moveTo>
                    <a:lnTo>
                      <a:pt x="544933" y="16224"/>
                    </a:lnTo>
                    <a:lnTo>
                      <a:pt x="548687" y="23892"/>
                    </a:lnTo>
                    <a:lnTo>
                      <a:pt x="546261" y="20841"/>
                    </a:lnTo>
                    <a:lnTo>
                      <a:pt x="545790" y="18417"/>
                    </a:lnTo>
                    <a:lnTo>
                      <a:pt x="544744" y="17663"/>
                    </a:lnTo>
                    <a:lnTo>
                      <a:pt x="544311" y="16586"/>
                    </a:lnTo>
                    <a:close/>
                    <a:moveTo>
                      <a:pt x="391040" y="15897"/>
                    </a:moveTo>
                    <a:lnTo>
                      <a:pt x="390673" y="15997"/>
                    </a:lnTo>
                    <a:lnTo>
                      <a:pt x="386251" y="16752"/>
                    </a:lnTo>
                    <a:lnTo>
                      <a:pt x="386576" y="16657"/>
                    </a:lnTo>
                    <a:close/>
                    <a:moveTo>
                      <a:pt x="386276" y="15878"/>
                    </a:moveTo>
                    <a:lnTo>
                      <a:pt x="385641" y="16139"/>
                    </a:lnTo>
                    <a:lnTo>
                      <a:pt x="383518" y="16436"/>
                    </a:lnTo>
                    <a:lnTo>
                      <a:pt x="384805" y="16057"/>
                    </a:lnTo>
                    <a:close/>
                    <a:moveTo>
                      <a:pt x="405107" y="15864"/>
                    </a:moveTo>
                    <a:lnTo>
                      <a:pt x="404860" y="15974"/>
                    </a:lnTo>
                    <a:lnTo>
                      <a:pt x="403337" y="16140"/>
                    </a:lnTo>
                    <a:close/>
                    <a:moveTo>
                      <a:pt x="433307" y="15834"/>
                    </a:moveTo>
                    <a:lnTo>
                      <a:pt x="431198" y="16361"/>
                    </a:lnTo>
                    <a:lnTo>
                      <a:pt x="427134" y="16797"/>
                    </a:lnTo>
                    <a:lnTo>
                      <a:pt x="427497" y="16636"/>
                    </a:lnTo>
                    <a:close/>
                    <a:moveTo>
                      <a:pt x="392666" y="15823"/>
                    </a:moveTo>
                    <a:lnTo>
                      <a:pt x="390474" y="16338"/>
                    </a:lnTo>
                    <a:lnTo>
                      <a:pt x="391561" y="16034"/>
                    </a:lnTo>
                    <a:lnTo>
                      <a:pt x="392046" y="15919"/>
                    </a:lnTo>
                    <a:close/>
                    <a:moveTo>
                      <a:pt x="392711" y="15762"/>
                    </a:moveTo>
                    <a:lnTo>
                      <a:pt x="392046" y="15919"/>
                    </a:lnTo>
                    <a:lnTo>
                      <a:pt x="391874" y="15946"/>
                    </a:lnTo>
                    <a:lnTo>
                      <a:pt x="392264" y="15837"/>
                    </a:lnTo>
                    <a:close/>
                    <a:moveTo>
                      <a:pt x="406858" y="15757"/>
                    </a:moveTo>
                    <a:lnTo>
                      <a:pt x="404575" y="16101"/>
                    </a:lnTo>
                    <a:lnTo>
                      <a:pt x="404860" y="15974"/>
                    </a:lnTo>
                    <a:close/>
                    <a:moveTo>
                      <a:pt x="543976" y="15753"/>
                    </a:moveTo>
                    <a:lnTo>
                      <a:pt x="544161" y="15844"/>
                    </a:lnTo>
                    <a:lnTo>
                      <a:pt x="544066" y="15978"/>
                    </a:lnTo>
                    <a:close/>
                    <a:moveTo>
                      <a:pt x="542212" y="15750"/>
                    </a:moveTo>
                    <a:lnTo>
                      <a:pt x="542378" y="15958"/>
                    </a:lnTo>
                    <a:lnTo>
                      <a:pt x="542210" y="15838"/>
                    </a:lnTo>
                    <a:close/>
                    <a:moveTo>
                      <a:pt x="467929" y="15737"/>
                    </a:moveTo>
                    <a:lnTo>
                      <a:pt x="466692" y="16065"/>
                    </a:lnTo>
                    <a:lnTo>
                      <a:pt x="466525" y="16097"/>
                    </a:lnTo>
                    <a:lnTo>
                      <a:pt x="467706" y="15782"/>
                    </a:lnTo>
                    <a:close/>
                    <a:moveTo>
                      <a:pt x="452692" y="15733"/>
                    </a:moveTo>
                    <a:lnTo>
                      <a:pt x="452473" y="15817"/>
                    </a:lnTo>
                    <a:lnTo>
                      <a:pt x="451185" y="15965"/>
                    </a:lnTo>
                    <a:close/>
                    <a:moveTo>
                      <a:pt x="388951" y="15722"/>
                    </a:moveTo>
                    <a:lnTo>
                      <a:pt x="387803" y="16025"/>
                    </a:lnTo>
                    <a:lnTo>
                      <a:pt x="387282" y="16122"/>
                    </a:lnTo>
                    <a:lnTo>
                      <a:pt x="388288" y="15838"/>
                    </a:lnTo>
                    <a:close/>
                    <a:moveTo>
                      <a:pt x="388761" y="15704"/>
                    </a:moveTo>
                    <a:lnTo>
                      <a:pt x="388288" y="15838"/>
                    </a:lnTo>
                    <a:lnTo>
                      <a:pt x="384957" y="16421"/>
                    </a:lnTo>
                    <a:lnTo>
                      <a:pt x="385641" y="16139"/>
                    </a:lnTo>
                    <a:close/>
                    <a:moveTo>
                      <a:pt x="389670" y="15678"/>
                    </a:moveTo>
                    <a:lnTo>
                      <a:pt x="386840" y="16457"/>
                    </a:lnTo>
                    <a:lnTo>
                      <a:pt x="384731" y="16843"/>
                    </a:lnTo>
                    <a:lnTo>
                      <a:pt x="385063" y="16749"/>
                    </a:lnTo>
                    <a:lnTo>
                      <a:pt x="387803" y="16025"/>
                    </a:lnTo>
                    <a:close/>
                    <a:moveTo>
                      <a:pt x="544286" y="15671"/>
                    </a:moveTo>
                    <a:lnTo>
                      <a:pt x="544292" y="15908"/>
                    </a:lnTo>
                    <a:lnTo>
                      <a:pt x="544161" y="15844"/>
                    </a:lnTo>
                    <a:close/>
                    <a:moveTo>
                      <a:pt x="538220" y="15664"/>
                    </a:moveTo>
                    <a:lnTo>
                      <a:pt x="538392" y="16341"/>
                    </a:lnTo>
                    <a:lnTo>
                      <a:pt x="538388" y="16361"/>
                    </a:lnTo>
                    <a:lnTo>
                      <a:pt x="537799" y="17694"/>
                    </a:lnTo>
                    <a:lnTo>
                      <a:pt x="537509" y="17116"/>
                    </a:lnTo>
                    <a:close/>
                    <a:moveTo>
                      <a:pt x="541841" y="15572"/>
                    </a:moveTo>
                    <a:lnTo>
                      <a:pt x="542210" y="15838"/>
                    </a:lnTo>
                    <a:lnTo>
                      <a:pt x="542175" y="17826"/>
                    </a:lnTo>
                    <a:lnTo>
                      <a:pt x="541755" y="16564"/>
                    </a:lnTo>
                    <a:close/>
                    <a:moveTo>
                      <a:pt x="537334" y="15567"/>
                    </a:moveTo>
                    <a:lnTo>
                      <a:pt x="537565" y="16087"/>
                    </a:lnTo>
                    <a:lnTo>
                      <a:pt x="537263" y="16427"/>
                    </a:lnTo>
                    <a:close/>
                    <a:moveTo>
                      <a:pt x="393288" y="15550"/>
                    </a:moveTo>
                    <a:lnTo>
                      <a:pt x="392264" y="15837"/>
                    </a:lnTo>
                    <a:lnTo>
                      <a:pt x="389693" y="16264"/>
                    </a:lnTo>
                    <a:lnTo>
                      <a:pt x="390673" y="15997"/>
                    </a:lnTo>
                    <a:close/>
                    <a:moveTo>
                      <a:pt x="520128" y="15529"/>
                    </a:moveTo>
                    <a:lnTo>
                      <a:pt x="517096" y="17183"/>
                    </a:lnTo>
                    <a:lnTo>
                      <a:pt x="519028" y="15734"/>
                    </a:lnTo>
                    <a:close/>
                    <a:moveTo>
                      <a:pt x="543511" y="15524"/>
                    </a:moveTo>
                    <a:lnTo>
                      <a:pt x="543599" y="15567"/>
                    </a:lnTo>
                    <a:lnTo>
                      <a:pt x="543925" y="16175"/>
                    </a:lnTo>
                    <a:lnTo>
                      <a:pt x="543596" y="16635"/>
                    </a:lnTo>
                    <a:close/>
                    <a:moveTo>
                      <a:pt x="390192" y="15505"/>
                    </a:moveTo>
                    <a:lnTo>
                      <a:pt x="388951" y="15722"/>
                    </a:lnTo>
                    <a:lnTo>
                      <a:pt x="389305" y="15629"/>
                    </a:lnTo>
                    <a:close/>
                    <a:moveTo>
                      <a:pt x="410925" y="15457"/>
                    </a:moveTo>
                    <a:lnTo>
                      <a:pt x="410552" y="15563"/>
                    </a:lnTo>
                    <a:lnTo>
                      <a:pt x="403663" y="16903"/>
                    </a:lnTo>
                    <a:lnTo>
                      <a:pt x="402703" y="17033"/>
                    </a:lnTo>
                    <a:lnTo>
                      <a:pt x="409100" y="15773"/>
                    </a:lnTo>
                    <a:close/>
                    <a:moveTo>
                      <a:pt x="390486" y="15453"/>
                    </a:moveTo>
                    <a:lnTo>
                      <a:pt x="390409" y="15475"/>
                    </a:lnTo>
                    <a:lnTo>
                      <a:pt x="390192" y="15505"/>
                    </a:lnTo>
                    <a:close/>
                    <a:moveTo>
                      <a:pt x="390804" y="15420"/>
                    </a:moveTo>
                    <a:lnTo>
                      <a:pt x="390359" y="15550"/>
                    </a:lnTo>
                    <a:lnTo>
                      <a:pt x="389670" y="15678"/>
                    </a:lnTo>
                    <a:lnTo>
                      <a:pt x="390409" y="15475"/>
                    </a:lnTo>
                    <a:close/>
                    <a:moveTo>
                      <a:pt x="390142" y="15408"/>
                    </a:moveTo>
                    <a:lnTo>
                      <a:pt x="389305" y="15629"/>
                    </a:lnTo>
                    <a:lnTo>
                      <a:pt x="388761" y="15704"/>
                    </a:lnTo>
                    <a:lnTo>
                      <a:pt x="389563" y="15478"/>
                    </a:lnTo>
                    <a:close/>
                    <a:moveTo>
                      <a:pt x="519483" y="15393"/>
                    </a:moveTo>
                    <a:lnTo>
                      <a:pt x="519028" y="15734"/>
                    </a:lnTo>
                    <a:lnTo>
                      <a:pt x="517786" y="15966"/>
                    </a:lnTo>
                    <a:lnTo>
                      <a:pt x="518104" y="15693"/>
                    </a:lnTo>
                    <a:close/>
                    <a:moveTo>
                      <a:pt x="543211" y="15376"/>
                    </a:moveTo>
                    <a:lnTo>
                      <a:pt x="543404" y="15472"/>
                    </a:lnTo>
                    <a:lnTo>
                      <a:pt x="543087" y="16470"/>
                    </a:lnTo>
                    <a:lnTo>
                      <a:pt x="542887" y="16325"/>
                    </a:lnTo>
                    <a:close/>
                    <a:moveTo>
                      <a:pt x="482852" y="15337"/>
                    </a:moveTo>
                    <a:lnTo>
                      <a:pt x="481697" y="15862"/>
                    </a:lnTo>
                    <a:lnTo>
                      <a:pt x="476581" y="16951"/>
                    </a:lnTo>
                    <a:lnTo>
                      <a:pt x="467867" y="18507"/>
                    </a:lnTo>
                    <a:lnTo>
                      <a:pt x="472116" y="17127"/>
                    </a:lnTo>
                    <a:close/>
                    <a:moveTo>
                      <a:pt x="543457" y="15304"/>
                    </a:moveTo>
                    <a:lnTo>
                      <a:pt x="543500" y="15384"/>
                    </a:lnTo>
                    <a:lnTo>
                      <a:pt x="543511" y="15524"/>
                    </a:lnTo>
                    <a:lnTo>
                      <a:pt x="543404" y="15472"/>
                    </a:lnTo>
                    <a:close/>
                    <a:moveTo>
                      <a:pt x="391345" y="15261"/>
                    </a:moveTo>
                    <a:lnTo>
                      <a:pt x="390989" y="15365"/>
                    </a:lnTo>
                    <a:lnTo>
                      <a:pt x="390486" y="15453"/>
                    </a:lnTo>
                    <a:lnTo>
                      <a:pt x="391058" y="15296"/>
                    </a:lnTo>
                    <a:close/>
                    <a:moveTo>
                      <a:pt x="537360" y="15255"/>
                    </a:moveTo>
                    <a:lnTo>
                      <a:pt x="537334" y="15567"/>
                    </a:lnTo>
                    <a:lnTo>
                      <a:pt x="537266" y="15414"/>
                    </a:lnTo>
                    <a:close/>
                    <a:moveTo>
                      <a:pt x="383277" y="15235"/>
                    </a:moveTo>
                    <a:lnTo>
                      <a:pt x="378149" y="16867"/>
                    </a:lnTo>
                    <a:lnTo>
                      <a:pt x="378148" y="16867"/>
                    </a:lnTo>
                    <a:lnTo>
                      <a:pt x="375548" y="17183"/>
                    </a:lnTo>
                    <a:lnTo>
                      <a:pt x="373431" y="17842"/>
                    </a:lnTo>
                    <a:lnTo>
                      <a:pt x="372258" y="18006"/>
                    </a:lnTo>
                    <a:lnTo>
                      <a:pt x="367678" y="19445"/>
                    </a:lnTo>
                    <a:lnTo>
                      <a:pt x="364540" y="19994"/>
                    </a:lnTo>
                    <a:lnTo>
                      <a:pt x="365467" y="19635"/>
                    </a:lnTo>
                    <a:lnTo>
                      <a:pt x="372954" y="16737"/>
                    </a:lnTo>
                    <a:lnTo>
                      <a:pt x="373564" y="16533"/>
                    </a:lnTo>
                    <a:close/>
                    <a:moveTo>
                      <a:pt x="415983" y="15230"/>
                    </a:moveTo>
                    <a:lnTo>
                      <a:pt x="409935" y="16742"/>
                    </a:lnTo>
                    <a:lnTo>
                      <a:pt x="399132" y="19034"/>
                    </a:lnTo>
                    <a:lnTo>
                      <a:pt x="397204" y="19377"/>
                    </a:lnTo>
                    <a:lnTo>
                      <a:pt x="409202" y="16301"/>
                    </a:lnTo>
                    <a:lnTo>
                      <a:pt x="409574" y="16205"/>
                    </a:lnTo>
                    <a:lnTo>
                      <a:pt x="410857" y="16031"/>
                    </a:lnTo>
                    <a:lnTo>
                      <a:pt x="414476" y="15539"/>
                    </a:lnTo>
                    <a:lnTo>
                      <a:pt x="415259" y="15329"/>
                    </a:lnTo>
                    <a:close/>
                    <a:moveTo>
                      <a:pt x="411728" y="15227"/>
                    </a:moveTo>
                    <a:lnTo>
                      <a:pt x="411403" y="15320"/>
                    </a:lnTo>
                    <a:lnTo>
                      <a:pt x="409100" y="15773"/>
                    </a:lnTo>
                    <a:lnTo>
                      <a:pt x="402883" y="16853"/>
                    </a:lnTo>
                    <a:lnTo>
                      <a:pt x="403729" y="16477"/>
                    </a:lnTo>
                    <a:lnTo>
                      <a:pt x="410386" y="15373"/>
                    </a:lnTo>
                    <a:close/>
                    <a:moveTo>
                      <a:pt x="395007" y="15221"/>
                    </a:moveTo>
                    <a:lnTo>
                      <a:pt x="394467" y="15348"/>
                    </a:lnTo>
                    <a:lnTo>
                      <a:pt x="393288" y="15550"/>
                    </a:lnTo>
                    <a:lnTo>
                      <a:pt x="393616" y="15458"/>
                    </a:lnTo>
                    <a:close/>
                    <a:moveTo>
                      <a:pt x="520702" y="15217"/>
                    </a:moveTo>
                    <a:lnTo>
                      <a:pt x="520489" y="15462"/>
                    </a:lnTo>
                    <a:lnTo>
                      <a:pt x="520128" y="15529"/>
                    </a:lnTo>
                    <a:close/>
                    <a:moveTo>
                      <a:pt x="395280" y="15210"/>
                    </a:moveTo>
                    <a:lnTo>
                      <a:pt x="393443" y="15641"/>
                    </a:lnTo>
                    <a:lnTo>
                      <a:pt x="392711" y="15762"/>
                    </a:lnTo>
                    <a:lnTo>
                      <a:pt x="394467" y="15348"/>
                    </a:lnTo>
                    <a:close/>
                    <a:moveTo>
                      <a:pt x="521849" y="15209"/>
                    </a:moveTo>
                    <a:lnTo>
                      <a:pt x="519473" y="16635"/>
                    </a:lnTo>
                    <a:lnTo>
                      <a:pt x="520489" y="15462"/>
                    </a:lnTo>
                    <a:close/>
                    <a:moveTo>
                      <a:pt x="441777" y="15187"/>
                    </a:moveTo>
                    <a:lnTo>
                      <a:pt x="432295" y="17184"/>
                    </a:lnTo>
                    <a:lnTo>
                      <a:pt x="441853" y="15517"/>
                    </a:lnTo>
                    <a:lnTo>
                      <a:pt x="426127" y="18828"/>
                    </a:lnTo>
                    <a:lnTo>
                      <a:pt x="424818" y="18978"/>
                    </a:lnTo>
                    <a:lnTo>
                      <a:pt x="433059" y="16442"/>
                    </a:lnTo>
                    <a:close/>
                    <a:moveTo>
                      <a:pt x="397532" y="15142"/>
                    </a:moveTo>
                    <a:lnTo>
                      <a:pt x="393432" y="16680"/>
                    </a:lnTo>
                    <a:lnTo>
                      <a:pt x="384580" y="17990"/>
                    </a:lnTo>
                    <a:lnTo>
                      <a:pt x="386393" y="17482"/>
                    </a:lnTo>
                    <a:close/>
                    <a:moveTo>
                      <a:pt x="437293" y="15140"/>
                    </a:moveTo>
                    <a:lnTo>
                      <a:pt x="436440" y="15402"/>
                    </a:lnTo>
                    <a:lnTo>
                      <a:pt x="433307" y="15834"/>
                    </a:lnTo>
                    <a:lnTo>
                      <a:pt x="434319" y="15581"/>
                    </a:lnTo>
                    <a:close/>
                    <a:moveTo>
                      <a:pt x="521977" y="15132"/>
                    </a:moveTo>
                    <a:lnTo>
                      <a:pt x="521940" y="15192"/>
                    </a:lnTo>
                    <a:lnTo>
                      <a:pt x="521849" y="15209"/>
                    </a:lnTo>
                    <a:close/>
                    <a:moveTo>
                      <a:pt x="412980" y="15091"/>
                    </a:moveTo>
                    <a:lnTo>
                      <a:pt x="412559" y="15173"/>
                    </a:lnTo>
                    <a:lnTo>
                      <a:pt x="410925" y="15457"/>
                    </a:lnTo>
                    <a:lnTo>
                      <a:pt x="411403" y="15320"/>
                    </a:lnTo>
                    <a:lnTo>
                      <a:pt x="412055" y="15192"/>
                    </a:lnTo>
                    <a:close/>
                    <a:moveTo>
                      <a:pt x="520971" y="15070"/>
                    </a:moveTo>
                    <a:lnTo>
                      <a:pt x="520702" y="15217"/>
                    </a:lnTo>
                    <a:lnTo>
                      <a:pt x="520796" y="15108"/>
                    </a:lnTo>
                    <a:close/>
                    <a:moveTo>
                      <a:pt x="392979" y="15063"/>
                    </a:moveTo>
                    <a:lnTo>
                      <a:pt x="391821" y="15278"/>
                    </a:lnTo>
                    <a:lnTo>
                      <a:pt x="390804" y="15420"/>
                    </a:lnTo>
                    <a:lnTo>
                      <a:pt x="390989" y="15365"/>
                    </a:lnTo>
                    <a:lnTo>
                      <a:pt x="392132" y="15166"/>
                    </a:lnTo>
                    <a:close/>
                    <a:moveTo>
                      <a:pt x="377467" y="14990"/>
                    </a:moveTo>
                    <a:lnTo>
                      <a:pt x="373475" y="16536"/>
                    </a:lnTo>
                    <a:lnTo>
                      <a:pt x="372182" y="16711"/>
                    </a:lnTo>
                    <a:close/>
                    <a:moveTo>
                      <a:pt x="477957" y="14958"/>
                    </a:moveTo>
                    <a:lnTo>
                      <a:pt x="476157" y="15813"/>
                    </a:lnTo>
                    <a:lnTo>
                      <a:pt x="475283" y="16097"/>
                    </a:lnTo>
                    <a:lnTo>
                      <a:pt x="469984" y="17106"/>
                    </a:lnTo>
                    <a:lnTo>
                      <a:pt x="470498" y="16939"/>
                    </a:lnTo>
                    <a:close/>
                    <a:moveTo>
                      <a:pt x="565105" y="14931"/>
                    </a:moveTo>
                    <a:lnTo>
                      <a:pt x="574849" y="25956"/>
                    </a:lnTo>
                    <a:lnTo>
                      <a:pt x="563522" y="15635"/>
                    </a:lnTo>
                    <a:close/>
                    <a:moveTo>
                      <a:pt x="414611" y="14913"/>
                    </a:moveTo>
                    <a:lnTo>
                      <a:pt x="410955" y="15851"/>
                    </a:lnTo>
                    <a:lnTo>
                      <a:pt x="409637" y="16092"/>
                    </a:lnTo>
                    <a:lnTo>
                      <a:pt x="407855" y="16334"/>
                    </a:lnTo>
                    <a:lnTo>
                      <a:pt x="410552" y="15563"/>
                    </a:lnTo>
                    <a:lnTo>
                      <a:pt x="412559" y="15173"/>
                    </a:lnTo>
                    <a:lnTo>
                      <a:pt x="413115" y="15076"/>
                    </a:lnTo>
                    <a:close/>
                    <a:moveTo>
                      <a:pt x="478181" y="14898"/>
                    </a:moveTo>
                    <a:lnTo>
                      <a:pt x="477957" y="14958"/>
                    </a:lnTo>
                    <a:lnTo>
                      <a:pt x="478024" y="14926"/>
                    </a:lnTo>
                    <a:close/>
                    <a:moveTo>
                      <a:pt x="562700" y="14887"/>
                    </a:moveTo>
                    <a:lnTo>
                      <a:pt x="563522" y="15635"/>
                    </a:lnTo>
                    <a:lnTo>
                      <a:pt x="556755" y="18646"/>
                    </a:lnTo>
                    <a:lnTo>
                      <a:pt x="555248" y="16636"/>
                    </a:lnTo>
                    <a:close/>
                    <a:moveTo>
                      <a:pt x="398826" y="14870"/>
                    </a:moveTo>
                    <a:lnTo>
                      <a:pt x="397532" y="15142"/>
                    </a:lnTo>
                    <a:lnTo>
                      <a:pt x="397857" y="15020"/>
                    </a:lnTo>
                    <a:close/>
                    <a:moveTo>
                      <a:pt x="394879" y="14851"/>
                    </a:moveTo>
                    <a:lnTo>
                      <a:pt x="393378" y="15260"/>
                    </a:lnTo>
                    <a:lnTo>
                      <a:pt x="387961" y="16252"/>
                    </a:lnTo>
                    <a:lnTo>
                      <a:pt x="390359" y="15550"/>
                    </a:lnTo>
                    <a:lnTo>
                      <a:pt x="391821" y="15278"/>
                    </a:lnTo>
                    <a:close/>
                    <a:moveTo>
                      <a:pt x="543606" y="14834"/>
                    </a:moveTo>
                    <a:lnTo>
                      <a:pt x="543976" y="15753"/>
                    </a:lnTo>
                    <a:lnTo>
                      <a:pt x="543599" y="15567"/>
                    </a:lnTo>
                    <a:lnTo>
                      <a:pt x="543500" y="15384"/>
                    </a:lnTo>
                    <a:lnTo>
                      <a:pt x="543487" y="15210"/>
                    </a:lnTo>
                    <a:close/>
                    <a:moveTo>
                      <a:pt x="398392" y="14819"/>
                    </a:moveTo>
                    <a:lnTo>
                      <a:pt x="397857" y="15020"/>
                    </a:lnTo>
                    <a:lnTo>
                      <a:pt x="392666" y="15823"/>
                    </a:lnTo>
                    <a:lnTo>
                      <a:pt x="393443" y="15641"/>
                    </a:lnTo>
                    <a:close/>
                    <a:moveTo>
                      <a:pt x="394110" y="14819"/>
                    </a:moveTo>
                    <a:lnTo>
                      <a:pt x="392132" y="15166"/>
                    </a:lnTo>
                    <a:lnTo>
                      <a:pt x="391345" y="15261"/>
                    </a:lnTo>
                    <a:lnTo>
                      <a:pt x="391551" y="15201"/>
                    </a:lnTo>
                    <a:lnTo>
                      <a:pt x="393477" y="14878"/>
                    </a:lnTo>
                    <a:close/>
                    <a:moveTo>
                      <a:pt x="413236" y="14796"/>
                    </a:moveTo>
                    <a:lnTo>
                      <a:pt x="412366" y="15045"/>
                    </a:lnTo>
                    <a:lnTo>
                      <a:pt x="410386" y="15373"/>
                    </a:lnTo>
                    <a:lnTo>
                      <a:pt x="406858" y="15757"/>
                    </a:lnTo>
                    <a:close/>
                    <a:moveTo>
                      <a:pt x="541913" y="14738"/>
                    </a:moveTo>
                    <a:lnTo>
                      <a:pt x="542170" y="14864"/>
                    </a:lnTo>
                    <a:lnTo>
                      <a:pt x="542226" y="14990"/>
                    </a:lnTo>
                    <a:lnTo>
                      <a:pt x="542212" y="15750"/>
                    </a:lnTo>
                    <a:lnTo>
                      <a:pt x="541864" y="15312"/>
                    </a:lnTo>
                    <a:close/>
                    <a:moveTo>
                      <a:pt x="441450" y="14711"/>
                    </a:moveTo>
                    <a:lnTo>
                      <a:pt x="438874" y="15539"/>
                    </a:lnTo>
                    <a:lnTo>
                      <a:pt x="434457" y="16012"/>
                    </a:lnTo>
                    <a:lnTo>
                      <a:pt x="436440" y="15402"/>
                    </a:lnTo>
                    <a:close/>
                    <a:moveTo>
                      <a:pt x="540627" y="14697"/>
                    </a:moveTo>
                    <a:lnTo>
                      <a:pt x="541294" y="15177"/>
                    </a:lnTo>
                    <a:lnTo>
                      <a:pt x="541755" y="16564"/>
                    </a:lnTo>
                    <a:lnTo>
                      <a:pt x="541678" y="17458"/>
                    </a:lnTo>
                    <a:lnTo>
                      <a:pt x="541398" y="18333"/>
                    </a:lnTo>
                    <a:close/>
                    <a:moveTo>
                      <a:pt x="395457" y="14694"/>
                    </a:moveTo>
                    <a:lnTo>
                      <a:pt x="395013" y="14815"/>
                    </a:lnTo>
                    <a:lnTo>
                      <a:pt x="392979" y="15063"/>
                    </a:lnTo>
                    <a:lnTo>
                      <a:pt x="394461" y="14786"/>
                    </a:lnTo>
                    <a:close/>
                    <a:moveTo>
                      <a:pt x="396016" y="14693"/>
                    </a:moveTo>
                    <a:lnTo>
                      <a:pt x="394879" y="14851"/>
                    </a:lnTo>
                    <a:lnTo>
                      <a:pt x="395013" y="14815"/>
                    </a:lnTo>
                    <a:close/>
                    <a:moveTo>
                      <a:pt x="522711" y="14692"/>
                    </a:moveTo>
                    <a:lnTo>
                      <a:pt x="521977" y="15132"/>
                    </a:lnTo>
                    <a:lnTo>
                      <a:pt x="522176" y="14808"/>
                    </a:lnTo>
                    <a:close/>
                    <a:moveTo>
                      <a:pt x="437877" y="14691"/>
                    </a:moveTo>
                    <a:lnTo>
                      <a:pt x="434319" y="15581"/>
                    </a:lnTo>
                    <a:lnTo>
                      <a:pt x="427638" y="16573"/>
                    </a:lnTo>
                    <a:lnTo>
                      <a:pt x="428506" y="16187"/>
                    </a:lnTo>
                    <a:lnTo>
                      <a:pt x="433198" y="15248"/>
                    </a:lnTo>
                    <a:close/>
                    <a:moveTo>
                      <a:pt x="543446" y="14686"/>
                    </a:moveTo>
                    <a:lnTo>
                      <a:pt x="543487" y="15210"/>
                    </a:lnTo>
                    <a:lnTo>
                      <a:pt x="543457" y="15304"/>
                    </a:lnTo>
                    <a:lnTo>
                      <a:pt x="543322" y="15051"/>
                    </a:lnTo>
                    <a:close/>
                    <a:moveTo>
                      <a:pt x="471966" y="14646"/>
                    </a:moveTo>
                    <a:lnTo>
                      <a:pt x="471771" y="14716"/>
                    </a:lnTo>
                    <a:lnTo>
                      <a:pt x="471176" y="14874"/>
                    </a:lnTo>
                    <a:lnTo>
                      <a:pt x="471010" y="14901"/>
                    </a:lnTo>
                    <a:close/>
                    <a:moveTo>
                      <a:pt x="524922" y="14604"/>
                    </a:moveTo>
                    <a:lnTo>
                      <a:pt x="524899" y="14641"/>
                    </a:lnTo>
                    <a:lnTo>
                      <a:pt x="524864" y="14647"/>
                    </a:lnTo>
                    <a:close/>
                    <a:moveTo>
                      <a:pt x="415115" y="14589"/>
                    </a:moveTo>
                    <a:lnTo>
                      <a:pt x="412055" y="15192"/>
                    </a:lnTo>
                    <a:lnTo>
                      <a:pt x="411728" y="15227"/>
                    </a:lnTo>
                    <a:lnTo>
                      <a:pt x="412366" y="15045"/>
                    </a:lnTo>
                    <a:close/>
                    <a:moveTo>
                      <a:pt x="538791" y="14519"/>
                    </a:moveTo>
                    <a:lnTo>
                      <a:pt x="539484" y="14990"/>
                    </a:lnTo>
                    <a:lnTo>
                      <a:pt x="539011" y="18776"/>
                    </a:lnTo>
                    <a:lnTo>
                      <a:pt x="538392" y="16341"/>
                    </a:lnTo>
                    <a:close/>
                    <a:moveTo>
                      <a:pt x="388356" y="14518"/>
                    </a:moveTo>
                    <a:lnTo>
                      <a:pt x="383563" y="15168"/>
                    </a:lnTo>
                    <a:lnTo>
                      <a:pt x="383434" y="15185"/>
                    </a:lnTo>
                    <a:lnTo>
                      <a:pt x="373612" y="16517"/>
                    </a:lnTo>
                    <a:lnTo>
                      <a:pt x="375205" y="15984"/>
                    </a:lnTo>
                    <a:lnTo>
                      <a:pt x="384008" y="15002"/>
                    </a:lnTo>
                    <a:lnTo>
                      <a:pt x="384015" y="15002"/>
                    </a:lnTo>
                    <a:close/>
                    <a:moveTo>
                      <a:pt x="418309" y="14511"/>
                    </a:moveTo>
                    <a:lnTo>
                      <a:pt x="415411" y="15288"/>
                    </a:lnTo>
                    <a:lnTo>
                      <a:pt x="415259" y="15329"/>
                    </a:lnTo>
                    <a:lnTo>
                      <a:pt x="414676" y="15408"/>
                    </a:lnTo>
                    <a:lnTo>
                      <a:pt x="410441" y="15983"/>
                    </a:lnTo>
                    <a:lnTo>
                      <a:pt x="410955" y="15851"/>
                    </a:lnTo>
                    <a:lnTo>
                      <a:pt x="418252" y="14517"/>
                    </a:lnTo>
                    <a:close/>
                    <a:moveTo>
                      <a:pt x="432295" y="14503"/>
                    </a:moveTo>
                    <a:lnTo>
                      <a:pt x="431106" y="15031"/>
                    </a:lnTo>
                    <a:lnTo>
                      <a:pt x="419811" y="16518"/>
                    </a:lnTo>
                    <a:lnTo>
                      <a:pt x="422196" y="15964"/>
                    </a:lnTo>
                    <a:lnTo>
                      <a:pt x="428627" y="14911"/>
                    </a:lnTo>
                    <a:close/>
                    <a:moveTo>
                      <a:pt x="397519" y="14502"/>
                    </a:moveTo>
                    <a:lnTo>
                      <a:pt x="397391" y="14525"/>
                    </a:lnTo>
                    <a:lnTo>
                      <a:pt x="396016" y="14693"/>
                    </a:lnTo>
                    <a:lnTo>
                      <a:pt x="397113" y="14540"/>
                    </a:lnTo>
                    <a:close/>
                    <a:moveTo>
                      <a:pt x="399246" y="14499"/>
                    </a:moveTo>
                    <a:lnTo>
                      <a:pt x="399085" y="14559"/>
                    </a:lnTo>
                    <a:lnTo>
                      <a:pt x="395280" y="15210"/>
                    </a:lnTo>
                    <a:lnTo>
                      <a:pt x="395821" y="15082"/>
                    </a:lnTo>
                    <a:close/>
                    <a:moveTo>
                      <a:pt x="408185" y="14496"/>
                    </a:moveTo>
                    <a:lnTo>
                      <a:pt x="406783" y="15119"/>
                    </a:lnTo>
                    <a:lnTo>
                      <a:pt x="398877" y="16232"/>
                    </a:lnTo>
                    <a:lnTo>
                      <a:pt x="401634" y="15466"/>
                    </a:lnTo>
                    <a:close/>
                    <a:moveTo>
                      <a:pt x="446725" y="14492"/>
                    </a:moveTo>
                    <a:lnTo>
                      <a:pt x="446331" y="14737"/>
                    </a:lnTo>
                    <a:lnTo>
                      <a:pt x="441853" y="15517"/>
                    </a:lnTo>
                    <a:close/>
                    <a:moveTo>
                      <a:pt x="538800" y="14480"/>
                    </a:moveTo>
                    <a:lnTo>
                      <a:pt x="538791" y="14519"/>
                    </a:lnTo>
                    <a:lnTo>
                      <a:pt x="538783" y="14513"/>
                    </a:lnTo>
                    <a:close/>
                    <a:moveTo>
                      <a:pt x="515242" y="14446"/>
                    </a:moveTo>
                    <a:lnTo>
                      <a:pt x="513167" y="15813"/>
                    </a:lnTo>
                    <a:lnTo>
                      <a:pt x="508871" y="17732"/>
                    </a:lnTo>
                    <a:lnTo>
                      <a:pt x="513325" y="15060"/>
                    </a:lnTo>
                    <a:lnTo>
                      <a:pt x="514537" y="14716"/>
                    </a:lnTo>
                    <a:close/>
                    <a:moveTo>
                      <a:pt x="446976" y="14439"/>
                    </a:moveTo>
                    <a:lnTo>
                      <a:pt x="446725" y="14492"/>
                    </a:lnTo>
                    <a:lnTo>
                      <a:pt x="446760" y="14470"/>
                    </a:lnTo>
                    <a:close/>
                    <a:moveTo>
                      <a:pt x="398406" y="14419"/>
                    </a:moveTo>
                    <a:lnTo>
                      <a:pt x="397858" y="14549"/>
                    </a:lnTo>
                    <a:lnTo>
                      <a:pt x="395286" y="14990"/>
                    </a:lnTo>
                    <a:lnTo>
                      <a:pt x="393616" y="15458"/>
                    </a:lnTo>
                    <a:lnTo>
                      <a:pt x="391040" y="15897"/>
                    </a:lnTo>
                    <a:lnTo>
                      <a:pt x="393378" y="15260"/>
                    </a:lnTo>
                    <a:lnTo>
                      <a:pt x="397391" y="14525"/>
                    </a:lnTo>
                    <a:lnTo>
                      <a:pt x="397793" y="14477"/>
                    </a:lnTo>
                    <a:close/>
                    <a:moveTo>
                      <a:pt x="564740" y="14408"/>
                    </a:moveTo>
                    <a:lnTo>
                      <a:pt x="565518" y="14747"/>
                    </a:lnTo>
                    <a:lnTo>
                      <a:pt x="565105" y="14931"/>
                    </a:lnTo>
                    <a:lnTo>
                      <a:pt x="564660" y="14427"/>
                    </a:lnTo>
                    <a:close/>
                    <a:moveTo>
                      <a:pt x="566282" y="14408"/>
                    </a:moveTo>
                    <a:lnTo>
                      <a:pt x="571605" y="17400"/>
                    </a:lnTo>
                    <a:lnTo>
                      <a:pt x="565518" y="14747"/>
                    </a:lnTo>
                    <a:close/>
                    <a:moveTo>
                      <a:pt x="464866" y="14401"/>
                    </a:moveTo>
                    <a:lnTo>
                      <a:pt x="449840" y="17184"/>
                    </a:lnTo>
                    <a:lnTo>
                      <a:pt x="458644" y="15112"/>
                    </a:lnTo>
                    <a:close/>
                    <a:moveTo>
                      <a:pt x="398732" y="14399"/>
                    </a:moveTo>
                    <a:lnTo>
                      <a:pt x="395821" y="15082"/>
                    </a:lnTo>
                    <a:lnTo>
                      <a:pt x="395007" y="15221"/>
                    </a:lnTo>
                    <a:lnTo>
                      <a:pt x="397858" y="14549"/>
                    </a:lnTo>
                    <a:close/>
                    <a:moveTo>
                      <a:pt x="398854" y="14378"/>
                    </a:moveTo>
                    <a:lnTo>
                      <a:pt x="398732" y="14399"/>
                    </a:lnTo>
                    <a:lnTo>
                      <a:pt x="398800" y="14383"/>
                    </a:lnTo>
                    <a:close/>
                    <a:moveTo>
                      <a:pt x="543423" y="14378"/>
                    </a:moveTo>
                    <a:lnTo>
                      <a:pt x="543492" y="14551"/>
                    </a:lnTo>
                    <a:lnTo>
                      <a:pt x="543446" y="14686"/>
                    </a:lnTo>
                    <a:close/>
                    <a:moveTo>
                      <a:pt x="474375" y="14358"/>
                    </a:moveTo>
                    <a:lnTo>
                      <a:pt x="473714" y="14562"/>
                    </a:lnTo>
                    <a:lnTo>
                      <a:pt x="467929" y="15737"/>
                    </a:lnTo>
                    <a:lnTo>
                      <a:pt x="471176" y="14874"/>
                    </a:lnTo>
                    <a:close/>
                    <a:moveTo>
                      <a:pt x="416865" y="14335"/>
                    </a:moveTo>
                    <a:lnTo>
                      <a:pt x="415782" y="14613"/>
                    </a:lnTo>
                    <a:lnTo>
                      <a:pt x="413115" y="15076"/>
                    </a:lnTo>
                    <a:lnTo>
                      <a:pt x="412980" y="15091"/>
                    </a:lnTo>
                    <a:close/>
                    <a:moveTo>
                      <a:pt x="399055" y="14323"/>
                    </a:moveTo>
                    <a:lnTo>
                      <a:pt x="398800" y="14383"/>
                    </a:lnTo>
                    <a:lnTo>
                      <a:pt x="398406" y="14419"/>
                    </a:lnTo>
                    <a:lnTo>
                      <a:pt x="398560" y="14383"/>
                    </a:lnTo>
                    <a:close/>
                    <a:moveTo>
                      <a:pt x="488978" y="14316"/>
                    </a:moveTo>
                    <a:lnTo>
                      <a:pt x="481339" y="16025"/>
                    </a:lnTo>
                    <a:lnTo>
                      <a:pt x="481697" y="15862"/>
                    </a:lnTo>
                    <a:lnTo>
                      <a:pt x="488875" y="14333"/>
                    </a:lnTo>
                    <a:close/>
                    <a:moveTo>
                      <a:pt x="547717" y="14309"/>
                    </a:moveTo>
                    <a:lnTo>
                      <a:pt x="548024" y="14646"/>
                    </a:lnTo>
                    <a:lnTo>
                      <a:pt x="548538" y="15210"/>
                    </a:lnTo>
                    <a:lnTo>
                      <a:pt x="548805" y="23763"/>
                    </a:lnTo>
                    <a:lnTo>
                      <a:pt x="548852" y="23977"/>
                    </a:lnTo>
                    <a:lnTo>
                      <a:pt x="547709" y="21570"/>
                    </a:lnTo>
                    <a:cubicBezTo>
                      <a:pt x="546749" y="19651"/>
                      <a:pt x="546132" y="17732"/>
                      <a:pt x="546441" y="15881"/>
                    </a:cubicBezTo>
                    <a:close/>
                    <a:moveTo>
                      <a:pt x="397070" y="14301"/>
                    </a:moveTo>
                    <a:lnTo>
                      <a:pt x="394461" y="14786"/>
                    </a:lnTo>
                    <a:lnTo>
                      <a:pt x="394110" y="14819"/>
                    </a:lnTo>
                    <a:close/>
                    <a:moveTo>
                      <a:pt x="540998" y="14288"/>
                    </a:moveTo>
                    <a:lnTo>
                      <a:pt x="541083" y="14330"/>
                    </a:lnTo>
                    <a:lnTo>
                      <a:pt x="541864" y="15312"/>
                    </a:lnTo>
                    <a:lnTo>
                      <a:pt x="541841" y="15572"/>
                    </a:lnTo>
                    <a:lnTo>
                      <a:pt x="541294" y="15177"/>
                    </a:lnTo>
                    <a:close/>
                    <a:moveTo>
                      <a:pt x="399030" y="14273"/>
                    </a:moveTo>
                    <a:lnTo>
                      <a:pt x="398560" y="14383"/>
                    </a:lnTo>
                    <a:lnTo>
                      <a:pt x="397793" y="14477"/>
                    </a:lnTo>
                    <a:lnTo>
                      <a:pt x="397519" y="14502"/>
                    </a:lnTo>
                    <a:lnTo>
                      <a:pt x="397951" y="14423"/>
                    </a:lnTo>
                    <a:close/>
                    <a:moveTo>
                      <a:pt x="462267" y="14260"/>
                    </a:moveTo>
                    <a:lnTo>
                      <a:pt x="458644" y="15112"/>
                    </a:lnTo>
                    <a:lnTo>
                      <a:pt x="456054" y="15408"/>
                    </a:lnTo>
                    <a:lnTo>
                      <a:pt x="457515" y="14991"/>
                    </a:lnTo>
                    <a:close/>
                    <a:moveTo>
                      <a:pt x="522540" y="14214"/>
                    </a:moveTo>
                    <a:lnTo>
                      <a:pt x="522176" y="14808"/>
                    </a:lnTo>
                    <a:lnTo>
                      <a:pt x="520971" y="15070"/>
                    </a:lnTo>
                    <a:close/>
                    <a:moveTo>
                      <a:pt x="400033" y="14204"/>
                    </a:moveTo>
                    <a:lnTo>
                      <a:pt x="399805" y="14289"/>
                    </a:lnTo>
                    <a:lnTo>
                      <a:pt x="398854" y="14378"/>
                    </a:lnTo>
                    <a:lnTo>
                      <a:pt x="399464" y="14273"/>
                    </a:lnTo>
                    <a:close/>
                    <a:moveTo>
                      <a:pt x="489777" y="14183"/>
                    </a:moveTo>
                    <a:lnTo>
                      <a:pt x="488284" y="14861"/>
                    </a:lnTo>
                    <a:lnTo>
                      <a:pt x="481060" y="16151"/>
                    </a:lnTo>
                    <a:lnTo>
                      <a:pt x="481306" y="16039"/>
                    </a:lnTo>
                    <a:lnTo>
                      <a:pt x="489313" y="14260"/>
                    </a:lnTo>
                    <a:close/>
                    <a:moveTo>
                      <a:pt x="485433" y="14164"/>
                    </a:moveTo>
                    <a:lnTo>
                      <a:pt x="485127" y="14303"/>
                    </a:lnTo>
                    <a:lnTo>
                      <a:pt x="472270" y="17076"/>
                    </a:lnTo>
                    <a:lnTo>
                      <a:pt x="475283" y="16097"/>
                    </a:lnTo>
                    <a:close/>
                    <a:moveTo>
                      <a:pt x="401287" y="14152"/>
                    </a:moveTo>
                    <a:lnTo>
                      <a:pt x="399246" y="14499"/>
                    </a:lnTo>
                    <a:lnTo>
                      <a:pt x="399805" y="14289"/>
                    </a:lnTo>
                    <a:close/>
                    <a:moveTo>
                      <a:pt x="417677" y="14127"/>
                    </a:moveTo>
                    <a:lnTo>
                      <a:pt x="417270" y="14232"/>
                    </a:lnTo>
                    <a:lnTo>
                      <a:pt x="415115" y="14589"/>
                    </a:lnTo>
                    <a:lnTo>
                      <a:pt x="416754" y="14266"/>
                    </a:lnTo>
                    <a:close/>
                    <a:moveTo>
                      <a:pt x="420420" y="14121"/>
                    </a:moveTo>
                    <a:lnTo>
                      <a:pt x="419285" y="14405"/>
                    </a:lnTo>
                    <a:lnTo>
                      <a:pt x="418309" y="14511"/>
                    </a:lnTo>
                    <a:lnTo>
                      <a:pt x="418358" y="14498"/>
                    </a:lnTo>
                    <a:close/>
                    <a:moveTo>
                      <a:pt x="399628" y="14116"/>
                    </a:moveTo>
                    <a:lnTo>
                      <a:pt x="397951" y="14423"/>
                    </a:lnTo>
                    <a:lnTo>
                      <a:pt x="397113" y="14540"/>
                    </a:lnTo>
                    <a:lnTo>
                      <a:pt x="395457" y="14694"/>
                    </a:lnTo>
                    <a:lnTo>
                      <a:pt x="396382" y="14442"/>
                    </a:lnTo>
                    <a:close/>
                    <a:moveTo>
                      <a:pt x="489950" y="14104"/>
                    </a:moveTo>
                    <a:lnTo>
                      <a:pt x="489888" y="14132"/>
                    </a:lnTo>
                    <a:lnTo>
                      <a:pt x="489313" y="14260"/>
                    </a:lnTo>
                    <a:lnTo>
                      <a:pt x="488978" y="14316"/>
                    </a:lnTo>
                    <a:lnTo>
                      <a:pt x="489420" y="14217"/>
                    </a:lnTo>
                    <a:close/>
                    <a:moveTo>
                      <a:pt x="400336" y="14090"/>
                    </a:moveTo>
                    <a:lnTo>
                      <a:pt x="400173" y="14152"/>
                    </a:lnTo>
                    <a:lnTo>
                      <a:pt x="399464" y="14273"/>
                    </a:lnTo>
                    <a:lnTo>
                      <a:pt x="399055" y="14323"/>
                    </a:lnTo>
                    <a:lnTo>
                      <a:pt x="399621" y="14190"/>
                    </a:lnTo>
                    <a:close/>
                    <a:moveTo>
                      <a:pt x="418145" y="14087"/>
                    </a:moveTo>
                    <a:lnTo>
                      <a:pt x="416865" y="14335"/>
                    </a:lnTo>
                    <a:lnTo>
                      <a:pt x="417270" y="14232"/>
                    </a:lnTo>
                    <a:close/>
                    <a:moveTo>
                      <a:pt x="399921" y="14062"/>
                    </a:moveTo>
                    <a:lnTo>
                      <a:pt x="399742" y="14105"/>
                    </a:lnTo>
                    <a:lnTo>
                      <a:pt x="399628" y="14116"/>
                    </a:lnTo>
                    <a:close/>
                    <a:moveTo>
                      <a:pt x="400167" y="14062"/>
                    </a:moveTo>
                    <a:lnTo>
                      <a:pt x="399621" y="14190"/>
                    </a:lnTo>
                    <a:lnTo>
                      <a:pt x="399030" y="14273"/>
                    </a:lnTo>
                    <a:lnTo>
                      <a:pt x="399742" y="14105"/>
                    </a:lnTo>
                    <a:close/>
                    <a:moveTo>
                      <a:pt x="525659" y="14051"/>
                    </a:moveTo>
                    <a:lnTo>
                      <a:pt x="524922" y="14604"/>
                    </a:lnTo>
                    <a:lnTo>
                      <a:pt x="525206" y="14149"/>
                    </a:lnTo>
                    <a:close/>
                    <a:moveTo>
                      <a:pt x="469762" y="14044"/>
                    </a:moveTo>
                    <a:lnTo>
                      <a:pt x="463358" y="15551"/>
                    </a:lnTo>
                    <a:lnTo>
                      <a:pt x="446239" y="18226"/>
                    </a:lnTo>
                    <a:lnTo>
                      <a:pt x="452473" y="15817"/>
                    </a:lnTo>
                    <a:lnTo>
                      <a:pt x="456054" y="15408"/>
                    </a:lnTo>
                    <a:lnTo>
                      <a:pt x="449840" y="17184"/>
                    </a:lnTo>
                    <a:lnTo>
                      <a:pt x="465436" y="14503"/>
                    </a:lnTo>
                    <a:lnTo>
                      <a:pt x="452033" y="17184"/>
                    </a:lnTo>
                    <a:close/>
                    <a:moveTo>
                      <a:pt x="538086" y="14038"/>
                    </a:moveTo>
                    <a:lnTo>
                      <a:pt x="538783" y="14513"/>
                    </a:lnTo>
                    <a:lnTo>
                      <a:pt x="538220" y="15664"/>
                    </a:lnTo>
                    <a:lnTo>
                      <a:pt x="537890" y="14367"/>
                    </a:lnTo>
                    <a:close/>
                    <a:moveTo>
                      <a:pt x="422713" y="14032"/>
                    </a:moveTo>
                    <a:lnTo>
                      <a:pt x="421383" y="14314"/>
                    </a:lnTo>
                    <a:lnTo>
                      <a:pt x="418983" y="14823"/>
                    </a:lnTo>
                    <a:lnTo>
                      <a:pt x="415983" y="15230"/>
                    </a:lnTo>
                    <a:lnTo>
                      <a:pt x="416394" y="15128"/>
                    </a:lnTo>
                    <a:lnTo>
                      <a:pt x="419285" y="14405"/>
                    </a:lnTo>
                    <a:close/>
                    <a:moveTo>
                      <a:pt x="474371" y="14005"/>
                    </a:moveTo>
                    <a:lnTo>
                      <a:pt x="471966" y="14646"/>
                    </a:lnTo>
                    <a:lnTo>
                      <a:pt x="473148" y="14221"/>
                    </a:lnTo>
                    <a:close/>
                    <a:moveTo>
                      <a:pt x="443647" y="14004"/>
                    </a:moveTo>
                    <a:lnTo>
                      <a:pt x="442539" y="14361"/>
                    </a:lnTo>
                    <a:lnTo>
                      <a:pt x="437293" y="15140"/>
                    </a:lnTo>
                    <a:lnTo>
                      <a:pt x="439299" y="14522"/>
                    </a:lnTo>
                    <a:close/>
                    <a:moveTo>
                      <a:pt x="468339" y="14004"/>
                    </a:moveTo>
                    <a:lnTo>
                      <a:pt x="465436" y="14503"/>
                    </a:lnTo>
                    <a:lnTo>
                      <a:pt x="467386" y="14113"/>
                    </a:lnTo>
                    <a:close/>
                    <a:moveTo>
                      <a:pt x="406903" y="14002"/>
                    </a:moveTo>
                    <a:lnTo>
                      <a:pt x="401634" y="15466"/>
                    </a:lnTo>
                    <a:lnTo>
                      <a:pt x="396981" y="16154"/>
                    </a:lnTo>
                    <a:close/>
                    <a:moveTo>
                      <a:pt x="516420" y="13995"/>
                    </a:moveTo>
                    <a:lnTo>
                      <a:pt x="513989" y="16361"/>
                    </a:lnTo>
                    <a:lnTo>
                      <a:pt x="512596" y="16891"/>
                    </a:lnTo>
                    <a:lnTo>
                      <a:pt x="511646" y="17098"/>
                    </a:lnTo>
                    <a:lnTo>
                      <a:pt x="515360" y="14716"/>
                    </a:lnTo>
                    <a:lnTo>
                      <a:pt x="515927" y="14183"/>
                    </a:lnTo>
                    <a:close/>
                    <a:moveTo>
                      <a:pt x="403009" y="13991"/>
                    </a:moveTo>
                    <a:lnTo>
                      <a:pt x="401612" y="14285"/>
                    </a:lnTo>
                    <a:lnTo>
                      <a:pt x="398392" y="14819"/>
                    </a:lnTo>
                    <a:lnTo>
                      <a:pt x="399085" y="14559"/>
                    </a:lnTo>
                    <a:lnTo>
                      <a:pt x="401695" y="14114"/>
                    </a:lnTo>
                    <a:close/>
                    <a:moveTo>
                      <a:pt x="493208" y="13982"/>
                    </a:moveTo>
                    <a:lnTo>
                      <a:pt x="492606" y="14168"/>
                    </a:lnTo>
                    <a:lnTo>
                      <a:pt x="491559" y="14584"/>
                    </a:lnTo>
                    <a:lnTo>
                      <a:pt x="485585" y="16956"/>
                    </a:lnTo>
                    <a:lnTo>
                      <a:pt x="484801" y="17119"/>
                    </a:lnTo>
                    <a:lnTo>
                      <a:pt x="482061" y="17690"/>
                    </a:lnTo>
                    <a:lnTo>
                      <a:pt x="488284" y="14861"/>
                    </a:lnTo>
                    <a:close/>
                    <a:moveTo>
                      <a:pt x="537467" y="13978"/>
                    </a:moveTo>
                    <a:lnTo>
                      <a:pt x="537839" y="14168"/>
                    </a:lnTo>
                    <a:lnTo>
                      <a:pt x="537890" y="14367"/>
                    </a:lnTo>
                    <a:lnTo>
                      <a:pt x="537360" y="15255"/>
                    </a:lnTo>
                    <a:close/>
                    <a:moveTo>
                      <a:pt x="447565" y="13969"/>
                    </a:moveTo>
                    <a:lnTo>
                      <a:pt x="446760" y="14470"/>
                    </a:lnTo>
                    <a:lnTo>
                      <a:pt x="441777" y="15187"/>
                    </a:lnTo>
                    <a:close/>
                    <a:moveTo>
                      <a:pt x="401443" y="13934"/>
                    </a:moveTo>
                    <a:lnTo>
                      <a:pt x="401369" y="13947"/>
                    </a:lnTo>
                    <a:lnTo>
                      <a:pt x="400336" y="14090"/>
                    </a:lnTo>
                    <a:lnTo>
                      <a:pt x="400502" y="14028"/>
                    </a:lnTo>
                    <a:close/>
                    <a:moveTo>
                      <a:pt x="400823" y="13908"/>
                    </a:moveTo>
                    <a:lnTo>
                      <a:pt x="400502" y="14028"/>
                    </a:lnTo>
                    <a:lnTo>
                      <a:pt x="400167" y="14062"/>
                    </a:lnTo>
                    <a:close/>
                    <a:moveTo>
                      <a:pt x="474132" y="13867"/>
                    </a:moveTo>
                    <a:lnTo>
                      <a:pt x="473148" y="14221"/>
                    </a:lnTo>
                    <a:lnTo>
                      <a:pt x="456419" y="17184"/>
                    </a:lnTo>
                    <a:lnTo>
                      <a:pt x="463358" y="15551"/>
                    </a:lnTo>
                    <a:close/>
                    <a:moveTo>
                      <a:pt x="401026" y="13860"/>
                    </a:moveTo>
                    <a:lnTo>
                      <a:pt x="400823" y="13908"/>
                    </a:lnTo>
                    <a:lnTo>
                      <a:pt x="400877" y="13887"/>
                    </a:lnTo>
                    <a:close/>
                    <a:moveTo>
                      <a:pt x="540438" y="13807"/>
                    </a:moveTo>
                    <a:lnTo>
                      <a:pt x="540834" y="14017"/>
                    </a:lnTo>
                    <a:lnTo>
                      <a:pt x="540961" y="14177"/>
                    </a:lnTo>
                    <a:lnTo>
                      <a:pt x="540998" y="14288"/>
                    </a:lnTo>
                    <a:lnTo>
                      <a:pt x="540487" y="14036"/>
                    </a:lnTo>
                    <a:close/>
                    <a:moveTo>
                      <a:pt x="405468" y="13763"/>
                    </a:moveTo>
                    <a:lnTo>
                      <a:pt x="404588" y="13978"/>
                    </a:lnTo>
                    <a:lnTo>
                      <a:pt x="398826" y="14870"/>
                    </a:lnTo>
                    <a:lnTo>
                      <a:pt x="401612" y="14285"/>
                    </a:lnTo>
                    <a:lnTo>
                      <a:pt x="403852" y="13913"/>
                    </a:lnTo>
                    <a:close/>
                    <a:moveTo>
                      <a:pt x="420110" y="13761"/>
                    </a:moveTo>
                    <a:lnTo>
                      <a:pt x="418145" y="14087"/>
                    </a:lnTo>
                    <a:lnTo>
                      <a:pt x="418826" y="13954"/>
                    </a:lnTo>
                    <a:close/>
                    <a:moveTo>
                      <a:pt x="401240" y="13751"/>
                    </a:moveTo>
                    <a:lnTo>
                      <a:pt x="400877" y="13887"/>
                    </a:lnTo>
                    <a:lnTo>
                      <a:pt x="399921" y="14062"/>
                    </a:lnTo>
                    <a:close/>
                    <a:moveTo>
                      <a:pt x="403969" y="13725"/>
                    </a:moveTo>
                    <a:lnTo>
                      <a:pt x="401695" y="14114"/>
                    </a:lnTo>
                    <a:lnTo>
                      <a:pt x="401287" y="14152"/>
                    </a:lnTo>
                    <a:lnTo>
                      <a:pt x="403345" y="13801"/>
                    </a:lnTo>
                    <a:close/>
                    <a:moveTo>
                      <a:pt x="478390" y="13711"/>
                    </a:moveTo>
                    <a:lnTo>
                      <a:pt x="478087" y="13854"/>
                    </a:lnTo>
                    <a:lnTo>
                      <a:pt x="477927" y="13930"/>
                    </a:lnTo>
                    <a:lnTo>
                      <a:pt x="474080" y="14661"/>
                    </a:lnTo>
                    <a:lnTo>
                      <a:pt x="472274" y="15005"/>
                    </a:lnTo>
                    <a:lnTo>
                      <a:pt x="473714" y="14562"/>
                    </a:lnTo>
                    <a:lnTo>
                      <a:pt x="476027" y="14092"/>
                    </a:lnTo>
                    <a:close/>
                    <a:moveTo>
                      <a:pt x="400481" y="13704"/>
                    </a:moveTo>
                    <a:lnTo>
                      <a:pt x="397070" y="14301"/>
                    </a:lnTo>
                    <a:lnTo>
                      <a:pt x="398440" y="14046"/>
                    </a:lnTo>
                    <a:close/>
                    <a:moveTo>
                      <a:pt x="448962" y="13675"/>
                    </a:moveTo>
                    <a:lnTo>
                      <a:pt x="447565" y="13969"/>
                    </a:lnTo>
                    <a:lnTo>
                      <a:pt x="447775" y="13838"/>
                    </a:lnTo>
                    <a:close/>
                    <a:moveTo>
                      <a:pt x="520460" y="13674"/>
                    </a:moveTo>
                    <a:lnTo>
                      <a:pt x="518104" y="15693"/>
                    </a:lnTo>
                    <a:lnTo>
                      <a:pt x="516852" y="15965"/>
                    </a:lnTo>
                    <a:lnTo>
                      <a:pt x="517827" y="14990"/>
                    </a:lnTo>
                    <a:close/>
                    <a:moveTo>
                      <a:pt x="395967" y="13669"/>
                    </a:moveTo>
                    <a:lnTo>
                      <a:pt x="389563" y="15478"/>
                    </a:lnTo>
                    <a:lnTo>
                      <a:pt x="386276" y="15878"/>
                    </a:lnTo>
                    <a:lnTo>
                      <a:pt x="388432" y="14990"/>
                    </a:lnTo>
                    <a:lnTo>
                      <a:pt x="384805" y="16057"/>
                    </a:lnTo>
                    <a:lnTo>
                      <a:pt x="379316" y="16725"/>
                    </a:lnTo>
                    <a:lnTo>
                      <a:pt x="378150" y="16867"/>
                    </a:lnTo>
                    <a:lnTo>
                      <a:pt x="383277" y="15235"/>
                    </a:lnTo>
                    <a:lnTo>
                      <a:pt x="383437" y="15214"/>
                    </a:lnTo>
                    <a:lnTo>
                      <a:pt x="390109" y="14322"/>
                    </a:lnTo>
                    <a:close/>
                    <a:moveTo>
                      <a:pt x="486540" y="13661"/>
                    </a:moveTo>
                    <a:lnTo>
                      <a:pt x="485896" y="14075"/>
                    </a:lnTo>
                    <a:lnTo>
                      <a:pt x="485433" y="14164"/>
                    </a:lnTo>
                    <a:close/>
                    <a:moveTo>
                      <a:pt x="404182" y="13659"/>
                    </a:moveTo>
                    <a:lnTo>
                      <a:pt x="403345" y="13801"/>
                    </a:lnTo>
                    <a:lnTo>
                      <a:pt x="400033" y="14204"/>
                    </a:lnTo>
                    <a:lnTo>
                      <a:pt x="400173" y="14152"/>
                    </a:lnTo>
                    <a:lnTo>
                      <a:pt x="401369" y="13947"/>
                    </a:lnTo>
                    <a:lnTo>
                      <a:pt x="401504" y="13928"/>
                    </a:lnTo>
                    <a:close/>
                    <a:moveTo>
                      <a:pt x="417269" y="13644"/>
                    </a:moveTo>
                    <a:lnTo>
                      <a:pt x="414762" y="14360"/>
                    </a:lnTo>
                    <a:lnTo>
                      <a:pt x="405107" y="15864"/>
                    </a:lnTo>
                    <a:lnTo>
                      <a:pt x="406783" y="15119"/>
                    </a:lnTo>
                    <a:close/>
                    <a:moveTo>
                      <a:pt x="407433" y="13580"/>
                    </a:moveTo>
                    <a:lnTo>
                      <a:pt x="395163" y="16423"/>
                    </a:lnTo>
                    <a:lnTo>
                      <a:pt x="393768" y="16630"/>
                    </a:lnTo>
                    <a:lnTo>
                      <a:pt x="404588" y="13978"/>
                    </a:lnTo>
                    <a:lnTo>
                      <a:pt x="406755" y="13643"/>
                    </a:lnTo>
                    <a:close/>
                    <a:moveTo>
                      <a:pt x="404971" y="13579"/>
                    </a:moveTo>
                    <a:lnTo>
                      <a:pt x="404700" y="13636"/>
                    </a:lnTo>
                    <a:lnTo>
                      <a:pt x="403969" y="13725"/>
                    </a:lnTo>
                    <a:lnTo>
                      <a:pt x="404611" y="13615"/>
                    </a:lnTo>
                    <a:close/>
                    <a:moveTo>
                      <a:pt x="419875" y="13564"/>
                    </a:moveTo>
                    <a:lnTo>
                      <a:pt x="418395" y="13943"/>
                    </a:lnTo>
                    <a:lnTo>
                      <a:pt x="416754" y="14266"/>
                    </a:lnTo>
                    <a:lnTo>
                      <a:pt x="413236" y="14796"/>
                    </a:lnTo>
                    <a:lnTo>
                      <a:pt x="414762" y="14360"/>
                    </a:lnTo>
                    <a:close/>
                    <a:moveTo>
                      <a:pt x="421875" y="13555"/>
                    </a:moveTo>
                    <a:lnTo>
                      <a:pt x="418358" y="14498"/>
                    </a:lnTo>
                    <a:lnTo>
                      <a:pt x="418252" y="14517"/>
                    </a:lnTo>
                    <a:lnTo>
                      <a:pt x="414611" y="14913"/>
                    </a:lnTo>
                    <a:lnTo>
                      <a:pt x="415782" y="14613"/>
                    </a:lnTo>
                    <a:close/>
                    <a:moveTo>
                      <a:pt x="516598" y="13553"/>
                    </a:moveTo>
                    <a:lnTo>
                      <a:pt x="515927" y="14183"/>
                    </a:lnTo>
                    <a:lnTo>
                      <a:pt x="515242" y="14446"/>
                    </a:lnTo>
                    <a:close/>
                    <a:moveTo>
                      <a:pt x="527964" y="13550"/>
                    </a:moveTo>
                    <a:lnTo>
                      <a:pt x="527877" y="14086"/>
                    </a:lnTo>
                    <a:lnTo>
                      <a:pt x="526283" y="14383"/>
                    </a:lnTo>
                    <a:lnTo>
                      <a:pt x="526381" y="13894"/>
                    </a:lnTo>
                    <a:close/>
                    <a:moveTo>
                      <a:pt x="539008" y="13530"/>
                    </a:moveTo>
                    <a:lnTo>
                      <a:pt x="539198" y="13667"/>
                    </a:lnTo>
                    <a:lnTo>
                      <a:pt x="538800" y="14480"/>
                    </a:lnTo>
                    <a:close/>
                    <a:moveTo>
                      <a:pt x="442527" y="13529"/>
                    </a:moveTo>
                    <a:lnTo>
                      <a:pt x="439299" y="14522"/>
                    </a:lnTo>
                    <a:lnTo>
                      <a:pt x="437877" y="14691"/>
                    </a:lnTo>
                    <a:close/>
                    <a:moveTo>
                      <a:pt x="448313" y="13504"/>
                    </a:moveTo>
                    <a:lnTo>
                      <a:pt x="447775" y="13838"/>
                    </a:lnTo>
                    <a:lnTo>
                      <a:pt x="441450" y="14711"/>
                    </a:lnTo>
                    <a:lnTo>
                      <a:pt x="442539" y="14361"/>
                    </a:lnTo>
                    <a:close/>
                    <a:moveTo>
                      <a:pt x="472989" y="13473"/>
                    </a:moveTo>
                    <a:lnTo>
                      <a:pt x="469762" y="14044"/>
                    </a:lnTo>
                    <a:lnTo>
                      <a:pt x="471437" y="13650"/>
                    </a:lnTo>
                    <a:close/>
                    <a:moveTo>
                      <a:pt x="539302" y="13454"/>
                    </a:moveTo>
                    <a:lnTo>
                      <a:pt x="540487" y="14036"/>
                    </a:lnTo>
                    <a:lnTo>
                      <a:pt x="540627" y="14697"/>
                    </a:lnTo>
                    <a:lnTo>
                      <a:pt x="539198" y="13667"/>
                    </a:lnTo>
                    <a:close/>
                    <a:moveTo>
                      <a:pt x="526471" y="13442"/>
                    </a:moveTo>
                    <a:lnTo>
                      <a:pt x="526381" y="13894"/>
                    </a:lnTo>
                    <a:lnTo>
                      <a:pt x="525659" y="14051"/>
                    </a:lnTo>
                    <a:close/>
                    <a:moveTo>
                      <a:pt x="402140" y="13414"/>
                    </a:moveTo>
                    <a:lnTo>
                      <a:pt x="402080" y="13436"/>
                    </a:lnTo>
                    <a:lnTo>
                      <a:pt x="400481" y="13704"/>
                    </a:lnTo>
                    <a:close/>
                    <a:moveTo>
                      <a:pt x="407082" y="13367"/>
                    </a:moveTo>
                    <a:lnTo>
                      <a:pt x="406961" y="13397"/>
                    </a:lnTo>
                    <a:lnTo>
                      <a:pt x="403852" y="13913"/>
                    </a:lnTo>
                    <a:lnTo>
                      <a:pt x="403009" y="13991"/>
                    </a:lnTo>
                    <a:lnTo>
                      <a:pt x="404700" y="13636"/>
                    </a:lnTo>
                    <a:lnTo>
                      <a:pt x="406100" y="13466"/>
                    </a:lnTo>
                    <a:close/>
                    <a:moveTo>
                      <a:pt x="502862" y="13356"/>
                    </a:moveTo>
                    <a:lnTo>
                      <a:pt x="501342" y="14032"/>
                    </a:lnTo>
                    <a:lnTo>
                      <a:pt x="495896" y="14990"/>
                    </a:lnTo>
                    <a:lnTo>
                      <a:pt x="496598" y="14661"/>
                    </a:lnTo>
                    <a:close/>
                    <a:moveTo>
                      <a:pt x="409914" y="13349"/>
                    </a:moveTo>
                    <a:lnTo>
                      <a:pt x="406903" y="14002"/>
                    </a:lnTo>
                    <a:lnTo>
                      <a:pt x="408922" y="13441"/>
                    </a:lnTo>
                    <a:close/>
                    <a:moveTo>
                      <a:pt x="442712" y="13346"/>
                    </a:moveTo>
                    <a:lnTo>
                      <a:pt x="433198" y="15248"/>
                    </a:lnTo>
                    <a:lnTo>
                      <a:pt x="429673" y="15668"/>
                    </a:lnTo>
                    <a:lnTo>
                      <a:pt x="431106" y="15031"/>
                    </a:lnTo>
                    <a:lnTo>
                      <a:pt x="435585" y="14442"/>
                    </a:lnTo>
                    <a:lnTo>
                      <a:pt x="437291" y="13948"/>
                    </a:lnTo>
                    <a:close/>
                    <a:moveTo>
                      <a:pt x="422728" y="13327"/>
                    </a:moveTo>
                    <a:lnTo>
                      <a:pt x="422389" y="13417"/>
                    </a:lnTo>
                    <a:lnTo>
                      <a:pt x="420110" y="13761"/>
                    </a:lnTo>
                    <a:close/>
                    <a:moveTo>
                      <a:pt x="397215" y="13316"/>
                    </a:moveTo>
                    <a:lnTo>
                      <a:pt x="396837" y="13423"/>
                    </a:lnTo>
                    <a:lnTo>
                      <a:pt x="390109" y="14322"/>
                    </a:lnTo>
                    <a:lnTo>
                      <a:pt x="388356" y="14518"/>
                    </a:lnTo>
                    <a:close/>
                    <a:moveTo>
                      <a:pt x="493537" y="13296"/>
                    </a:moveTo>
                    <a:lnTo>
                      <a:pt x="493429" y="13346"/>
                    </a:lnTo>
                    <a:lnTo>
                      <a:pt x="491501" y="13774"/>
                    </a:lnTo>
                    <a:lnTo>
                      <a:pt x="489950" y="14104"/>
                    </a:lnTo>
                    <a:lnTo>
                      <a:pt x="489974" y="14093"/>
                    </a:lnTo>
                    <a:close/>
                    <a:moveTo>
                      <a:pt x="406359" y="13288"/>
                    </a:moveTo>
                    <a:lnTo>
                      <a:pt x="405617" y="13444"/>
                    </a:lnTo>
                    <a:lnTo>
                      <a:pt x="404611" y="13615"/>
                    </a:lnTo>
                    <a:lnTo>
                      <a:pt x="404182" y="13659"/>
                    </a:lnTo>
                    <a:close/>
                    <a:moveTo>
                      <a:pt x="477865" y="13284"/>
                    </a:moveTo>
                    <a:lnTo>
                      <a:pt x="477086" y="13524"/>
                    </a:lnTo>
                    <a:lnTo>
                      <a:pt x="474371" y="14005"/>
                    </a:lnTo>
                    <a:lnTo>
                      <a:pt x="475951" y="13583"/>
                    </a:lnTo>
                    <a:close/>
                    <a:moveTo>
                      <a:pt x="487375" y="13281"/>
                    </a:moveTo>
                    <a:lnTo>
                      <a:pt x="486540" y="13661"/>
                    </a:lnTo>
                    <a:lnTo>
                      <a:pt x="487036" y="13340"/>
                    </a:lnTo>
                    <a:close/>
                    <a:moveTo>
                      <a:pt x="407767" y="13263"/>
                    </a:moveTo>
                    <a:lnTo>
                      <a:pt x="407228" y="13353"/>
                    </a:lnTo>
                    <a:lnTo>
                      <a:pt x="407082" y="13367"/>
                    </a:lnTo>
                    <a:lnTo>
                      <a:pt x="407251" y="13326"/>
                    </a:lnTo>
                    <a:close/>
                    <a:moveTo>
                      <a:pt x="409573" y="13260"/>
                    </a:moveTo>
                    <a:lnTo>
                      <a:pt x="408922" y="13441"/>
                    </a:lnTo>
                    <a:lnTo>
                      <a:pt x="407433" y="13580"/>
                    </a:lnTo>
                    <a:lnTo>
                      <a:pt x="407976" y="13454"/>
                    </a:lnTo>
                    <a:lnTo>
                      <a:pt x="408898" y="13311"/>
                    </a:lnTo>
                    <a:close/>
                    <a:moveTo>
                      <a:pt x="481582" y="13236"/>
                    </a:moveTo>
                    <a:lnTo>
                      <a:pt x="481421" y="13313"/>
                    </a:lnTo>
                    <a:lnTo>
                      <a:pt x="478024" y="14926"/>
                    </a:lnTo>
                    <a:lnTo>
                      <a:pt x="474541" y="15539"/>
                    </a:lnTo>
                    <a:lnTo>
                      <a:pt x="477927" y="13930"/>
                    </a:lnTo>
                    <a:lnTo>
                      <a:pt x="479745" y="13585"/>
                    </a:lnTo>
                    <a:close/>
                    <a:moveTo>
                      <a:pt x="443699" y="13236"/>
                    </a:moveTo>
                    <a:lnTo>
                      <a:pt x="442527" y="13529"/>
                    </a:lnTo>
                    <a:lnTo>
                      <a:pt x="443355" y="13274"/>
                    </a:lnTo>
                    <a:close/>
                    <a:moveTo>
                      <a:pt x="404469" y="13230"/>
                    </a:moveTo>
                    <a:lnTo>
                      <a:pt x="401026" y="13860"/>
                    </a:lnTo>
                    <a:lnTo>
                      <a:pt x="403342" y="13316"/>
                    </a:lnTo>
                    <a:close/>
                    <a:moveTo>
                      <a:pt x="450170" y="13228"/>
                    </a:moveTo>
                    <a:lnTo>
                      <a:pt x="448313" y="13504"/>
                    </a:lnTo>
                    <a:lnTo>
                      <a:pt x="448421" y="13436"/>
                    </a:lnTo>
                    <a:close/>
                    <a:moveTo>
                      <a:pt x="398491" y="13202"/>
                    </a:moveTo>
                    <a:lnTo>
                      <a:pt x="397276" y="13523"/>
                    </a:lnTo>
                    <a:lnTo>
                      <a:pt x="395967" y="13669"/>
                    </a:lnTo>
                    <a:lnTo>
                      <a:pt x="396837" y="13423"/>
                    </a:lnTo>
                    <a:close/>
                    <a:moveTo>
                      <a:pt x="411250" y="13134"/>
                    </a:moveTo>
                    <a:lnTo>
                      <a:pt x="410992" y="13249"/>
                    </a:lnTo>
                    <a:lnTo>
                      <a:pt x="409914" y="13349"/>
                    </a:lnTo>
                    <a:lnTo>
                      <a:pt x="410721" y="13174"/>
                    </a:lnTo>
                    <a:close/>
                    <a:moveTo>
                      <a:pt x="538631" y="13124"/>
                    </a:moveTo>
                    <a:lnTo>
                      <a:pt x="539051" y="13331"/>
                    </a:lnTo>
                    <a:lnTo>
                      <a:pt x="539008" y="13530"/>
                    </a:lnTo>
                    <a:lnTo>
                      <a:pt x="538574" y="13218"/>
                    </a:lnTo>
                    <a:close/>
                    <a:moveTo>
                      <a:pt x="443886" y="13111"/>
                    </a:moveTo>
                    <a:lnTo>
                      <a:pt x="443355" y="13274"/>
                    </a:lnTo>
                    <a:lnTo>
                      <a:pt x="442712" y="13346"/>
                    </a:lnTo>
                    <a:close/>
                    <a:moveTo>
                      <a:pt x="522529" y="13109"/>
                    </a:moveTo>
                    <a:lnTo>
                      <a:pt x="520796" y="15108"/>
                    </a:lnTo>
                    <a:lnTo>
                      <a:pt x="519483" y="15393"/>
                    </a:lnTo>
                    <a:close/>
                    <a:moveTo>
                      <a:pt x="533153" y="13103"/>
                    </a:moveTo>
                    <a:lnTo>
                      <a:pt x="533100" y="13737"/>
                    </a:lnTo>
                    <a:lnTo>
                      <a:pt x="531848" y="14739"/>
                    </a:lnTo>
                    <a:lnTo>
                      <a:pt x="531952" y="13392"/>
                    </a:lnTo>
                    <a:lnTo>
                      <a:pt x="532016" y="13315"/>
                    </a:lnTo>
                    <a:close/>
                    <a:moveTo>
                      <a:pt x="424504" y="13099"/>
                    </a:moveTo>
                    <a:lnTo>
                      <a:pt x="421875" y="13555"/>
                    </a:lnTo>
                    <a:lnTo>
                      <a:pt x="422389" y="13417"/>
                    </a:lnTo>
                    <a:close/>
                    <a:moveTo>
                      <a:pt x="539102" y="13097"/>
                    </a:moveTo>
                    <a:lnTo>
                      <a:pt x="539400" y="13255"/>
                    </a:lnTo>
                    <a:lnTo>
                      <a:pt x="539302" y="13454"/>
                    </a:lnTo>
                    <a:lnTo>
                      <a:pt x="539051" y="13331"/>
                    </a:lnTo>
                    <a:close/>
                    <a:moveTo>
                      <a:pt x="424520" y="13096"/>
                    </a:moveTo>
                    <a:lnTo>
                      <a:pt x="424516" y="13097"/>
                    </a:lnTo>
                    <a:lnTo>
                      <a:pt x="424504" y="13099"/>
                    </a:lnTo>
                    <a:close/>
                    <a:moveTo>
                      <a:pt x="407563" y="13083"/>
                    </a:moveTo>
                    <a:lnTo>
                      <a:pt x="406359" y="13288"/>
                    </a:lnTo>
                    <a:lnTo>
                      <a:pt x="406885" y="13177"/>
                    </a:lnTo>
                    <a:close/>
                    <a:moveTo>
                      <a:pt x="399015" y="13064"/>
                    </a:moveTo>
                    <a:lnTo>
                      <a:pt x="398948" y="13081"/>
                    </a:lnTo>
                    <a:lnTo>
                      <a:pt x="397215" y="13316"/>
                    </a:lnTo>
                    <a:lnTo>
                      <a:pt x="397719" y="13174"/>
                    </a:lnTo>
                    <a:close/>
                    <a:moveTo>
                      <a:pt x="479792" y="13045"/>
                    </a:moveTo>
                    <a:lnTo>
                      <a:pt x="478966" y="13437"/>
                    </a:lnTo>
                    <a:lnTo>
                      <a:pt x="478351" y="13620"/>
                    </a:lnTo>
                    <a:lnTo>
                      <a:pt x="476027" y="14092"/>
                    </a:lnTo>
                    <a:lnTo>
                      <a:pt x="474375" y="14358"/>
                    </a:lnTo>
                    <a:lnTo>
                      <a:pt x="477086" y="13524"/>
                    </a:lnTo>
                    <a:close/>
                    <a:moveTo>
                      <a:pt x="410382" y="13036"/>
                    </a:moveTo>
                    <a:lnTo>
                      <a:pt x="410009" y="13139"/>
                    </a:lnTo>
                    <a:lnTo>
                      <a:pt x="408898" y="13311"/>
                    </a:lnTo>
                    <a:lnTo>
                      <a:pt x="408445" y="13346"/>
                    </a:lnTo>
                    <a:lnTo>
                      <a:pt x="407976" y="13454"/>
                    </a:lnTo>
                    <a:lnTo>
                      <a:pt x="406755" y="13643"/>
                    </a:lnTo>
                    <a:lnTo>
                      <a:pt x="405468" y="13763"/>
                    </a:lnTo>
                    <a:lnTo>
                      <a:pt x="406961" y="13397"/>
                    </a:lnTo>
                    <a:lnTo>
                      <a:pt x="407228" y="13353"/>
                    </a:lnTo>
                    <a:close/>
                    <a:moveTo>
                      <a:pt x="496772" y="13017"/>
                    </a:moveTo>
                    <a:lnTo>
                      <a:pt x="495098" y="13645"/>
                    </a:lnTo>
                    <a:lnTo>
                      <a:pt x="494016" y="13838"/>
                    </a:lnTo>
                    <a:lnTo>
                      <a:pt x="493208" y="13982"/>
                    </a:lnTo>
                    <a:lnTo>
                      <a:pt x="495819" y="13176"/>
                    </a:lnTo>
                    <a:lnTo>
                      <a:pt x="496657" y="13036"/>
                    </a:lnTo>
                    <a:close/>
                    <a:moveTo>
                      <a:pt x="404702" y="12997"/>
                    </a:moveTo>
                    <a:lnTo>
                      <a:pt x="403342" y="13316"/>
                    </a:lnTo>
                    <a:lnTo>
                      <a:pt x="402962" y="13346"/>
                    </a:lnTo>
                    <a:lnTo>
                      <a:pt x="401240" y="13751"/>
                    </a:lnTo>
                    <a:lnTo>
                      <a:pt x="402080" y="13436"/>
                    </a:lnTo>
                    <a:close/>
                    <a:moveTo>
                      <a:pt x="474251" y="12988"/>
                    </a:moveTo>
                    <a:lnTo>
                      <a:pt x="471437" y="13650"/>
                    </a:lnTo>
                    <a:lnTo>
                      <a:pt x="468339" y="14004"/>
                    </a:lnTo>
                    <a:close/>
                    <a:moveTo>
                      <a:pt x="482984" y="12970"/>
                    </a:moveTo>
                    <a:lnTo>
                      <a:pt x="481582" y="13236"/>
                    </a:lnTo>
                    <a:lnTo>
                      <a:pt x="481711" y="13175"/>
                    </a:lnTo>
                    <a:close/>
                    <a:moveTo>
                      <a:pt x="407877" y="12969"/>
                    </a:moveTo>
                    <a:lnTo>
                      <a:pt x="406885" y="13177"/>
                    </a:lnTo>
                    <a:lnTo>
                      <a:pt x="401504" y="13928"/>
                    </a:lnTo>
                    <a:lnTo>
                      <a:pt x="401443" y="13934"/>
                    </a:lnTo>
                    <a:lnTo>
                      <a:pt x="406411" y="13081"/>
                    </a:lnTo>
                    <a:close/>
                    <a:moveTo>
                      <a:pt x="535438" y="12946"/>
                    </a:moveTo>
                    <a:lnTo>
                      <a:pt x="536383" y="13427"/>
                    </a:lnTo>
                    <a:lnTo>
                      <a:pt x="537266" y="15414"/>
                    </a:lnTo>
                    <a:lnTo>
                      <a:pt x="536934" y="15971"/>
                    </a:lnTo>
                    <a:lnTo>
                      <a:pt x="535590" y="13293"/>
                    </a:lnTo>
                    <a:close/>
                    <a:moveTo>
                      <a:pt x="400425" y="12944"/>
                    </a:moveTo>
                    <a:lnTo>
                      <a:pt x="398491" y="13202"/>
                    </a:lnTo>
                    <a:lnTo>
                      <a:pt x="398948" y="13081"/>
                    </a:lnTo>
                    <a:lnTo>
                      <a:pt x="399185" y="13049"/>
                    </a:lnTo>
                    <a:close/>
                    <a:moveTo>
                      <a:pt x="408817" y="12897"/>
                    </a:moveTo>
                    <a:lnTo>
                      <a:pt x="408469" y="12956"/>
                    </a:lnTo>
                    <a:lnTo>
                      <a:pt x="407563" y="13083"/>
                    </a:lnTo>
                    <a:lnTo>
                      <a:pt x="408521" y="12920"/>
                    </a:lnTo>
                    <a:close/>
                    <a:moveTo>
                      <a:pt x="440924" y="12896"/>
                    </a:moveTo>
                    <a:lnTo>
                      <a:pt x="437291" y="13948"/>
                    </a:lnTo>
                    <a:lnTo>
                      <a:pt x="432295" y="14503"/>
                    </a:lnTo>
                    <a:lnTo>
                      <a:pt x="432983" y="14197"/>
                    </a:lnTo>
                    <a:close/>
                    <a:moveTo>
                      <a:pt x="411789" y="12894"/>
                    </a:moveTo>
                    <a:lnTo>
                      <a:pt x="411579" y="12988"/>
                    </a:lnTo>
                    <a:lnTo>
                      <a:pt x="410721" y="13174"/>
                    </a:lnTo>
                    <a:lnTo>
                      <a:pt x="409573" y="13260"/>
                    </a:lnTo>
                    <a:lnTo>
                      <a:pt x="410009" y="13139"/>
                    </a:lnTo>
                    <a:lnTo>
                      <a:pt x="411227" y="12951"/>
                    </a:lnTo>
                    <a:close/>
                    <a:moveTo>
                      <a:pt x="409085" y="12877"/>
                    </a:moveTo>
                    <a:lnTo>
                      <a:pt x="407251" y="13326"/>
                    </a:lnTo>
                    <a:lnTo>
                      <a:pt x="406100" y="13466"/>
                    </a:lnTo>
                    <a:lnTo>
                      <a:pt x="404971" y="13579"/>
                    </a:lnTo>
                    <a:lnTo>
                      <a:pt x="405617" y="13444"/>
                    </a:lnTo>
                    <a:lnTo>
                      <a:pt x="408469" y="12956"/>
                    </a:lnTo>
                    <a:lnTo>
                      <a:pt x="408991" y="12883"/>
                    </a:lnTo>
                    <a:close/>
                    <a:moveTo>
                      <a:pt x="559414" y="12863"/>
                    </a:moveTo>
                    <a:lnTo>
                      <a:pt x="564431" y="14168"/>
                    </a:lnTo>
                    <a:lnTo>
                      <a:pt x="564660" y="14427"/>
                    </a:lnTo>
                    <a:lnTo>
                      <a:pt x="562700" y="14887"/>
                    </a:lnTo>
                    <a:lnTo>
                      <a:pt x="562512" y="14716"/>
                    </a:lnTo>
                    <a:close/>
                    <a:moveTo>
                      <a:pt x="552408" y="12849"/>
                    </a:moveTo>
                    <a:lnTo>
                      <a:pt x="555248" y="16636"/>
                    </a:lnTo>
                    <a:lnTo>
                      <a:pt x="554395" y="16837"/>
                    </a:lnTo>
                    <a:lnTo>
                      <a:pt x="552919" y="14993"/>
                    </a:lnTo>
                    <a:lnTo>
                      <a:pt x="552918" y="14992"/>
                    </a:lnTo>
                    <a:lnTo>
                      <a:pt x="552917" y="14990"/>
                    </a:lnTo>
                    <a:lnTo>
                      <a:pt x="552917" y="14991"/>
                    </a:lnTo>
                    <a:lnTo>
                      <a:pt x="552919" y="14993"/>
                    </a:lnTo>
                    <a:lnTo>
                      <a:pt x="554018" y="16925"/>
                    </a:lnTo>
                    <a:lnTo>
                      <a:pt x="553899" y="16953"/>
                    </a:lnTo>
                    <a:lnTo>
                      <a:pt x="552917" y="17184"/>
                    </a:lnTo>
                    <a:lnTo>
                      <a:pt x="552813" y="19899"/>
                    </a:lnTo>
                    <a:lnTo>
                      <a:pt x="548538" y="15210"/>
                    </a:lnTo>
                    <a:lnTo>
                      <a:pt x="548531" y="14990"/>
                    </a:lnTo>
                    <a:lnTo>
                      <a:pt x="551968" y="13091"/>
                    </a:lnTo>
                    <a:close/>
                    <a:moveTo>
                      <a:pt x="424576" y="12831"/>
                    </a:moveTo>
                    <a:lnTo>
                      <a:pt x="424511" y="12849"/>
                    </a:lnTo>
                    <a:lnTo>
                      <a:pt x="418826" y="13954"/>
                    </a:lnTo>
                    <a:lnTo>
                      <a:pt x="417677" y="14127"/>
                    </a:lnTo>
                    <a:lnTo>
                      <a:pt x="418395" y="13943"/>
                    </a:lnTo>
                    <a:lnTo>
                      <a:pt x="422018" y="13230"/>
                    </a:lnTo>
                    <a:close/>
                    <a:moveTo>
                      <a:pt x="542081" y="12807"/>
                    </a:moveTo>
                    <a:lnTo>
                      <a:pt x="542126" y="12823"/>
                    </a:lnTo>
                    <a:lnTo>
                      <a:pt x="543322" y="15051"/>
                    </a:lnTo>
                    <a:lnTo>
                      <a:pt x="543211" y="15376"/>
                    </a:lnTo>
                    <a:lnTo>
                      <a:pt x="542170" y="14864"/>
                    </a:lnTo>
                    <a:lnTo>
                      <a:pt x="541946" y="14362"/>
                    </a:lnTo>
                    <a:close/>
                    <a:moveTo>
                      <a:pt x="478899" y="12797"/>
                    </a:moveTo>
                    <a:lnTo>
                      <a:pt x="475951" y="13583"/>
                    </a:lnTo>
                    <a:lnTo>
                      <a:pt x="474132" y="13867"/>
                    </a:lnTo>
                    <a:lnTo>
                      <a:pt x="476277" y="13097"/>
                    </a:lnTo>
                    <a:close/>
                    <a:moveTo>
                      <a:pt x="403784" y="12797"/>
                    </a:moveTo>
                    <a:lnTo>
                      <a:pt x="402436" y="13303"/>
                    </a:lnTo>
                    <a:lnTo>
                      <a:pt x="398440" y="14046"/>
                    </a:lnTo>
                    <a:lnTo>
                      <a:pt x="393477" y="14878"/>
                    </a:lnTo>
                    <a:lnTo>
                      <a:pt x="392270" y="14990"/>
                    </a:lnTo>
                    <a:lnTo>
                      <a:pt x="391551" y="15201"/>
                    </a:lnTo>
                    <a:lnTo>
                      <a:pt x="391174" y="15264"/>
                    </a:lnTo>
                    <a:lnTo>
                      <a:pt x="391058" y="15296"/>
                    </a:lnTo>
                    <a:lnTo>
                      <a:pt x="390142" y="15408"/>
                    </a:lnTo>
                    <a:lnTo>
                      <a:pt x="397276" y="13523"/>
                    </a:lnTo>
                    <a:close/>
                    <a:moveTo>
                      <a:pt x="409424" y="12793"/>
                    </a:moveTo>
                    <a:lnTo>
                      <a:pt x="409140" y="12863"/>
                    </a:lnTo>
                    <a:lnTo>
                      <a:pt x="408991" y="12883"/>
                    </a:lnTo>
                    <a:lnTo>
                      <a:pt x="408817" y="12897"/>
                    </a:lnTo>
                    <a:close/>
                    <a:moveTo>
                      <a:pt x="535336" y="12786"/>
                    </a:moveTo>
                    <a:lnTo>
                      <a:pt x="535372" y="12797"/>
                    </a:lnTo>
                    <a:lnTo>
                      <a:pt x="535438" y="12946"/>
                    </a:lnTo>
                    <a:lnTo>
                      <a:pt x="535409" y="12931"/>
                    </a:lnTo>
                    <a:close/>
                    <a:moveTo>
                      <a:pt x="453269" y="12768"/>
                    </a:moveTo>
                    <a:lnTo>
                      <a:pt x="452273" y="12978"/>
                    </a:lnTo>
                    <a:lnTo>
                      <a:pt x="450170" y="13228"/>
                    </a:lnTo>
                    <a:close/>
                    <a:moveTo>
                      <a:pt x="434449" y="12755"/>
                    </a:moveTo>
                    <a:lnTo>
                      <a:pt x="411823" y="16778"/>
                    </a:lnTo>
                    <a:lnTo>
                      <a:pt x="408170" y="17184"/>
                    </a:lnTo>
                    <a:lnTo>
                      <a:pt x="409935" y="16742"/>
                    </a:lnTo>
                    <a:lnTo>
                      <a:pt x="418983" y="14823"/>
                    </a:lnTo>
                    <a:lnTo>
                      <a:pt x="433288" y="12882"/>
                    </a:lnTo>
                    <a:close/>
                    <a:moveTo>
                      <a:pt x="481276" y="12751"/>
                    </a:moveTo>
                    <a:lnTo>
                      <a:pt x="481020" y="12827"/>
                    </a:lnTo>
                    <a:lnTo>
                      <a:pt x="479792" y="13045"/>
                    </a:lnTo>
                    <a:lnTo>
                      <a:pt x="479985" y="12953"/>
                    </a:lnTo>
                    <a:close/>
                    <a:moveTo>
                      <a:pt x="535051" y="12749"/>
                    </a:moveTo>
                    <a:lnTo>
                      <a:pt x="535409" y="12931"/>
                    </a:lnTo>
                    <a:lnTo>
                      <a:pt x="535590" y="13293"/>
                    </a:lnTo>
                    <a:lnTo>
                      <a:pt x="536839" y="16131"/>
                    </a:lnTo>
                    <a:lnTo>
                      <a:pt x="535442" y="18475"/>
                    </a:lnTo>
                    <a:lnTo>
                      <a:pt x="531193" y="23255"/>
                    </a:lnTo>
                    <a:lnTo>
                      <a:pt x="531318" y="21626"/>
                    </a:lnTo>
                    <a:lnTo>
                      <a:pt x="532630" y="19377"/>
                    </a:lnTo>
                    <a:lnTo>
                      <a:pt x="533100" y="13737"/>
                    </a:lnTo>
                    <a:lnTo>
                      <a:pt x="534118" y="12923"/>
                    </a:lnTo>
                    <a:close/>
                    <a:moveTo>
                      <a:pt x="412163" y="12728"/>
                    </a:moveTo>
                    <a:lnTo>
                      <a:pt x="411895" y="12847"/>
                    </a:lnTo>
                    <a:lnTo>
                      <a:pt x="411227" y="12951"/>
                    </a:lnTo>
                    <a:lnTo>
                      <a:pt x="410382" y="13036"/>
                    </a:lnTo>
                    <a:lnTo>
                      <a:pt x="410964" y="12874"/>
                    </a:lnTo>
                    <a:close/>
                    <a:moveTo>
                      <a:pt x="492982" y="12726"/>
                    </a:moveTo>
                    <a:lnTo>
                      <a:pt x="489974" y="14093"/>
                    </a:lnTo>
                    <a:lnTo>
                      <a:pt x="489420" y="14217"/>
                    </a:lnTo>
                    <a:lnTo>
                      <a:pt x="488875" y="14333"/>
                    </a:lnTo>
                    <a:lnTo>
                      <a:pt x="482852" y="15337"/>
                    </a:lnTo>
                    <a:lnTo>
                      <a:pt x="485127" y="14303"/>
                    </a:lnTo>
                    <a:lnTo>
                      <a:pt x="485753" y="14168"/>
                    </a:lnTo>
                    <a:lnTo>
                      <a:pt x="485896" y="14075"/>
                    </a:lnTo>
                    <a:close/>
                    <a:moveTo>
                      <a:pt x="535295" y="12704"/>
                    </a:moveTo>
                    <a:lnTo>
                      <a:pt x="535336" y="12786"/>
                    </a:lnTo>
                    <a:lnTo>
                      <a:pt x="535157" y="12730"/>
                    </a:lnTo>
                    <a:close/>
                    <a:moveTo>
                      <a:pt x="477409" y="12690"/>
                    </a:moveTo>
                    <a:lnTo>
                      <a:pt x="476277" y="13097"/>
                    </a:lnTo>
                    <a:lnTo>
                      <a:pt x="472989" y="13473"/>
                    </a:lnTo>
                    <a:close/>
                    <a:moveTo>
                      <a:pt x="411668" y="12678"/>
                    </a:moveTo>
                    <a:lnTo>
                      <a:pt x="410964" y="12874"/>
                    </a:lnTo>
                    <a:lnTo>
                      <a:pt x="407767" y="13263"/>
                    </a:lnTo>
                    <a:lnTo>
                      <a:pt x="410962" y="12733"/>
                    </a:lnTo>
                    <a:close/>
                    <a:moveTo>
                      <a:pt x="459227" y="12676"/>
                    </a:moveTo>
                    <a:lnTo>
                      <a:pt x="457120" y="13777"/>
                    </a:lnTo>
                    <a:lnTo>
                      <a:pt x="449840" y="14990"/>
                    </a:lnTo>
                    <a:lnTo>
                      <a:pt x="456794" y="13947"/>
                    </a:lnTo>
                    <a:lnTo>
                      <a:pt x="455553" y="14596"/>
                    </a:lnTo>
                    <a:lnTo>
                      <a:pt x="446518" y="16498"/>
                    </a:lnTo>
                    <a:lnTo>
                      <a:pt x="442822" y="16920"/>
                    </a:lnTo>
                    <a:lnTo>
                      <a:pt x="446331" y="14737"/>
                    </a:lnTo>
                    <a:lnTo>
                      <a:pt x="453083" y="13560"/>
                    </a:lnTo>
                    <a:close/>
                    <a:moveTo>
                      <a:pt x="413052" y="12668"/>
                    </a:moveTo>
                    <a:lnTo>
                      <a:pt x="412201" y="12853"/>
                    </a:lnTo>
                    <a:lnTo>
                      <a:pt x="411789" y="12894"/>
                    </a:lnTo>
                    <a:lnTo>
                      <a:pt x="411895" y="12847"/>
                    </a:lnTo>
                    <a:close/>
                    <a:moveTo>
                      <a:pt x="536034" y="12641"/>
                    </a:moveTo>
                    <a:lnTo>
                      <a:pt x="537495" y="13636"/>
                    </a:lnTo>
                    <a:lnTo>
                      <a:pt x="537467" y="13978"/>
                    </a:lnTo>
                    <a:lnTo>
                      <a:pt x="536383" y="13427"/>
                    </a:lnTo>
                    <a:close/>
                    <a:moveTo>
                      <a:pt x="517984" y="12640"/>
                    </a:moveTo>
                    <a:lnTo>
                      <a:pt x="516760" y="13864"/>
                    </a:lnTo>
                    <a:lnTo>
                      <a:pt x="516420" y="13995"/>
                    </a:lnTo>
                    <a:lnTo>
                      <a:pt x="517448" y="12993"/>
                    </a:lnTo>
                    <a:close/>
                    <a:moveTo>
                      <a:pt x="406232" y="12638"/>
                    </a:moveTo>
                    <a:lnTo>
                      <a:pt x="405225" y="12874"/>
                    </a:lnTo>
                    <a:lnTo>
                      <a:pt x="402140" y="13414"/>
                    </a:lnTo>
                    <a:lnTo>
                      <a:pt x="402436" y="13303"/>
                    </a:lnTo>
                    <a:lnTo>
                      <a:pt x="405893" y="12660"/>
                    </a:lnTo>
                    <a:close/>
                    <a:moveTo>
                      <a:pt x="497568" y="12636"/>
                    </a:moveTo>
                    <a:lnTo>
                      <a:pt x="495819" y="13176"/>
                    </a:lnTo>
                    <a:lnTo>
                      <a:pt x="489777" y="14183"/>
                    </a:lnTo>
                    <a:lnTo>
                      <a:pt x="489888" y="14132"/>
                    </a:lnTo>
                    <a:lnTo>
                      <a:pt x="491501" y="13774"/>
                    </a:lnTo>
                    <a:lnTo>
                      <a:pt x="494799" y="13071"/>
                    </a:lnTo>
                    <a:close/>
                    <a:moveTo>
                      <a:pt x="526150" y="12628"/>
                    </a:moveTo>
                    <a:lnTo>
                      <a:pt x="526155" y="12631"/>
                    </a:lnTo>
                    <a:lnTo>
                      <a:pt x="525206" y="14149"/>
                    </a:lnTo>
                    <a:lnTo>
                      <a:pt x="522711" y="14692"/>
                    </a:lnTo>
                    <a:close/>
                    <a:moveTo>
                      <a:pt x="435257" y="12614"/>
                    </a:moveTo>
                    <a:lnTo>
                      <a:pt x="435027" y="12693"/>
                    </a:lnTo>
                    <a:lnTo>
                      <a:pt x="434449" y="12755"/>
                    </a:lnTo>
                    <a:lnTo>
                      <a:pt x="435193" y="12623"/>
                    </a:lnTo>
                    <a:close/>
                    <a:moveTo>
                      <a:pt x="534779" y="12611"/>
                    </a:moveTo>
                    <a:lnTo>
                      <a:pt x="535157" y="12730"/>
                    </a:lnTo>
                    <a:lnTo>
                      <a:pt x="535051" y="12749"/>
                    </a:lnTo>
                    <a:close/>
                    <a:moveTo>
                      <a:pt x="539715" y="12610"/>
                    </a:moveTo>
                    <a:lnTo>
                      <a:pt x="540354" y="13414"/>
                    </a:lnTo>
                    <a:lnTo>
                      <a:pt x="540438" y="13807"/>
                    </a:lnTo>
                    <a:lnTo>
                      <a:pt x="539400" y="13255"/>
                    </a:lnTo>
                    <a:close/>
                    <a:moveTo>
                      <a:pt x="501027" y="12586"/>
                    </a:moveTo>
                    <a:lnTo>
                      <a:pt x="496598" y="14661"/>
                    </a:lnTo>
                    <a:lnTo>
                      <a:pt x="487123" y="16635"/>
                    </a:lnTo>
                    <a:lnTo>
                      <a:pt x="491510" y="14990"/>
                    </a:lnTo>
                    <a:lnTo>
                      <a:pt x="495098" y="13645"/>
                    </a:lnTo>
                    <a:close/>
                    <a:moveTo>
                      <a:pt x="480761" y="12584"/>
                    </a:moveTo>
                    <a:lnTo>
                      <a:pt x="479985" y="12953"/>
                    </a:lnTo>
                    <a:lnTo>
                      <a:pt x="477865" y="13284"/>
                    </a:lnTo>
                    <a:lnTo>
                      <a:pt x="479772" y="12697"/>
                    </a:lnTo>
                    <a:close/>
                    <a:moveTo>
                      <a:pt x="536003" y="12572"/>
                    </a:moveTo>
                    <a:lnTo>
                      <a:pt x="536034" y="12641"/>
                    </a:lnTo>
                    <a:lnTo>
                      <a:pt x="535948" y="12582"/>
                    </a:lnTo>
                    <a:close/>
                    <a:moveTo>
                      <a:pt x="407236" y="12572"/>
                    </a:moveTo>
                    <a:lnTo>
                      <a:pt x="404702" y="12997"/>
                    </a:lnTo>
                    <a:lnTo>
                      <a:pt x="405225" y="12874"/>
                    </a:lnTo>
                    <a:lnTo>
                      <a:pt x="406780" y="12602"/>
                    </a:lnTo>
                    <a:close/>
                    <a:moveTo>
                      <a:pt x="466001" y="12566"/>
                    </a:moveTo>
                    <a:lnTo>
                      <a:pt x="457515" y="14991"/>
                    </a:lnTo>
                    <a:lnTo>
                      <a:pt x="452692" y="15733"/>
                    </a:lnTo>
                    <a:lnTo>
                      <a:pt x="455323" y="14716"/>
                    </a:lnTo>
                    <a:lnTo>
                      <a:pt x="455553" y="14596"/>
                    </a:lnTo>
                    <a:lnTo>
                      <a:pt x="463194" y="12987"/>
                    </a:lnTo>
                    <a:close/>
                    <a:moveTo>
                      <a:pt x="509717" y="12558"/>
                    </a:moveTo>
                    <a:lnTo>
                      <a:pt x="506375" y="13284"/>
                    </a:lnTo>
                    <a:lnTo>
                      <a:pt x="499816" y="14710"/>
                    </a:lnTo>
                    <a:lnTo>
                      <a:pt x="501342" y="14032"/>
                    </a:lnTo>
                    <a:lnTo>
                      <a:pt x="507139" y="13011"/>
                    </a:lnTo>
                    <a:close/>
                    <a:moveTo>
                      <a:pt x="449840" y="12554"/>
                    </a:moveTo>
                    <a:lnTo>
                      <a:pt x="448421" y="13436"/>
                    </a:lnTo>
                    <a:lnTo>
                      <a:pt x="443647" y="14004"/>
                    </a:lnTo>
                    <a:lnTo>
                      <a:pt x="447274" y="12839"/>
                    </a:lnTo>
                    <a:close/>
                    <a:moveTo>
                      <a:pt x="456057" y="12527"/>
                    </a:moveTo>
                    <a:lnTo>
                      <a:pt x="453731" y="13017"/>
                    </a:lnTo>
                    <a:lnTo>
                      <a:pt x="448962" y="13675"/>
                    </a:lnTo>
                    <a:lnTo>
                      <a:pt x="452273" y="12978"/>
                    </a:lnTo>
                    <a:close/>
                    <a:moveTo>
                      <a:pt x="534614" y="12527"/>
                    </a:moveTo>
                    <a:lnTo>
                      <a:pt x="534779" y="12611"/>
                    </a:lnTo>
                    <a:lnTo>
                      <a:pt x="534585" y="12550"/>
                    </a:lnTo>
                    <a:close/>
                    <a:moveTo>
                      <a:pt x="532674" y="12526"/>
                    </a:moveTo>
                    <a:lnTo>
                      <a:pt x="532016" y="13315"/>
                    </a:lnTo>
                    <a:lnTo>
                      <a:pt x="531957" y="13326"/>
                    </a:lnTo>
                    <a:lnTo>
                      <a:pt x="532007" y="12671"/>
                    </a:lnTo>
                    <a:close/>
                    <a:moveTo>
                      <a:pt x="413735" y="12520"/>
                    </a:moveTo>
                    <a:lnTo>
                      <a:pt x="413560" y="12558"/>
                    </a:lnTo>
                    <a:lnTo>
                      <a:pt x="412163" y="12728"/>
                    </a:lnTo>
                    <a:lnTo>
                      <a:pt x="412401" y="12622"/>
                    </a:lnTo>
                    <a:close/>
                    <a:moveTo>
                      <a:pt x="520316" y="12501"/>
                    </a:moveTo>
                    <a:lnTo>
                      <a:pt x="517827" y="14990"/>
                    </a:lnTo>
                    <a:lnTo>
                      <a:pt x="515127" y="16340"/>
                    </a:lnTo>
                    <a:lnTo>
                      <a:pt x="514050" y="16575"/>
                    </a:lnTo>
                    <a:lnTo>
                      <a:pt x="516760" y="13864"/>
                    </a:lnTo>
                    <a:close/>
                    <a:moveTo>
                      <a:pt x="436803" y="12499"/>
                    </a:moveTo>
                    <a:lnTo>
                      <a:pt x="432983" y="14197"/>
                    </a:lnTo>
                    <a:lnTo>
                      <a:pt x="428627" y="14911"/>
                    </a:lnTo>
                    <a:lnTo>
                      <a:pt x="424996" y="15314"/>
                    </a:lnTo>
                    <a:lnTo>
                      <a:pt x="432295" y="13620"/>
                    </a:lnTo>
                    <a:lnTo>
                      <a:pt x="435027" y="12693"/>
                    </a:lnTo>
                    <a:close/>
                    <a:moveTo>
                      <a:pt x="544197" y="12488"/>
                    </a:moveTo>
                    <a:lnTo>
                      <a:pt x="544209" y="12931"/>
                    </a:lnTo>
                    <a:lnTo>
                      <a:pt x="543606" y="14834"/>
                    </a:lnTo>
                    <a:lnTo>
                      <a:pt x="543492" y="14551"/>
                    </a:lnTo>
                    <a:close/>
                    <a:moveTo>
                      <a:pt x="414278" y="12479"/>
                    </a:moveTo>
                    <a:lnTo>
                      <a:pt x="413052" y="12668"/>
                    </a:lnTo>
                    <a:lnTo>
                      <a:pt x="413560" y="12558"/>
                    </a:lnTo>
                    <a:lnTo>
                      <a:pt x="414105" y="12492"/>
                    </a:lnTo>
                    <a:close/>
                    <a:moveTo>
                      <a:pt x="483253" y="12442"/>
                    </a:moveTo>
                    <a:lnTo>
                      <a:pt x="481711" y="13175"/>
                    </a:lnTo>
                    <a:lnTo>
                      <a:pt x="478390" y="13711"/>
                    </a:lnTo>
                    <a:lnTo>
                      <a:pt x="478966" y="13437"/>
                    </a:lnTo>
                    <a:lnTo>
                      <a:pt x="481020" y="12827"/>
                    </a:lnTo>
                    <a:lnTo>
                      <a:pt x="482737" y="12523"/>
                    </a:lnTo>
                    <a:lnTo>
                      <a:pt x="482739" y="12523"/>
                    </a:lnTo>
                    <a:close/>
                    <a:moveTo>
                      <a:pt x="532752" y="12432"/>
                    </a:moveTo>
                    <a:lnTo>
                      <a:pt x="532824" y="12493"/>
                    </a:lnTo>
                    <a:lnTo>
                      <a:pt x="532674" y="12526"/>
                    </a:lnTo>
                    <a:close/>
                    <a:moveTo>
                      <a:pt x="412863" y="12417"/>
                    </a:moveTo>
                    <a:lnTo>
                      <a:pt x="412401" y="12622"/>
                    </a:lnTo>
                    <a:lnTo>
                      <a:pt x="411668" y="12678"/>
                    </a:lnTo>
                    <a:lnTo>
                      <a:pt x="412232" y="12522"/>
                    </a:lnTo>
                    <a:close/>
                    <a:moveTo>
                      <a:pt x="427238" y="12417"/>
                    </a:moveTo>
                    <a:lnTo>
                      <a:pt x="425311" y="12898"/>
                    </a:lnTo>
                    <a:lnTo>
                      <a:pt x="422728" y="13327"/>
                    </a:lnTo>
                    <a:lnTo>
                      <a:pt x="424511" y="12849"/>
                    </a:lnTo>
                    <a:lnTo>
                      <a:pt x="424698" y="12812"/>
                    </a:lnTo>
                    <a:close/>
                    <a:moveTo>
                      <a:pt x="426269" y="12378"/>
                    </a:moveTo>
                    <a:lnTo>
                      <a:pt x="426054" y="12435"/>
                    </a:lnTo>
                    <a:lnTo>
                      <a:pt x="422018" y="13230"/>
                    </a:lnTo>
                    <a:lnTo>
                      <a:pt x="419875" y="13564"/>
                    </a:lnTo>
                    <a:lnTo>
                      <a:pt x="422351" y="12929"/>
                    </a:lnTo>
                    <a:close/>
                    <a:moveTo>
                      <a:pt x="537096" y="12368"/>
                    </a:moveTo>
                    <a:lnTo>
                      <a:pt x="538042" y="12834"/>
                    </a:lnTo>
                    <a:lnTo>
                      <a:pt x="538574" y="13218"/>
                    </a:lnTo>
                    <a:lnTo>
                      <a:pt x="538086" y="14038"/>
                    </a:lnTo>
                    <a:lnTo>
                      <a:pt x="537495" y="13636"/>
                    </a:lnTo>
                    <a:lnTo>
                      <a:pt x="537565" y="12797"/>
                    </a:lnTo>
                    <a:lnTo>
                      <a:pt x="536734" y="12436"/>
                    </a:lnTo>
                    <a:close/>
                    <a:moveTo>
                      <a:pt x="410691" y="12347"/>
                    </a:moveTo>
                    <a:lnTo>
                      <a:pt x="406411" y="13081"/>
                    </a:lnTo>
                    <a:lnTo>
                      <a:pt x="404469" y="13230"/>
                    </a:lnTo>
                    <a:lnTo>
                      <a:pt x="408520" y="12488"/>
                    </a:lnTo>
                    <a:close/>
                    <a:moveTo>
                      <a:pt x="407489" y="12342"/>
                    </a:moveTo>
                    <a:lnTo>
                      <a:pt x="407070" y="12441"/>
                    </a:lnTo>
                    <a:lnTo>
                      <a:pt x="405893" y="12660"/>
                    </a:lnTo>
                    <a:lnTo>
                      <a:pt x="403784" y="12797"/>
                    </a:lnTo>
                    <a:lnTo>
                      <a:pt x="406679" y="12411"/>
                    </a:lnTo>
                    <a:close/>
                    <a:moveTo>
                      <a:pt x="412884" y="12341"/>
                    </a:moveTo>
                    <a:lnTo>
                      <a:pt x="412232" y="12522"/>
                    </a:lnTo>
                    <a:lnTo>
                      <a:pt x="410962" y="12733"/>
                    </a:lnTo>
                    <a:lnTo>
                      <a:pt x="409085" y="12877"/>
                    </a:lnTo>
                    <a:lnTo>
                      <a:pt x="409140" y="12863"/>
                    </a:lnTo>
                    <a:close/>
                    <a:moveTo>
                      <a:pt x="421846" y="12336"/>
                    </a:moveTo>
                    <a:lnTo>
                      <a:pt x="420839" y="12624"/>
                    </a:lnTo>
                    <a:lnTo>
                      <a:pt x="408185" y="14496"/>
                    </a:lnTo>
                    <a:lnTo>
                      <a:pt x="410992" y="13249"/>
                    </a:lnTo>
                    <a:lnTo>
                      <a:pt x="416370" y="12748"/>
                    </a:lnTo>
                    <a:close/>
                    <a:moveTo>
                      <a:pt x="411447" y="12297"/>
                    </a:moveTo>
                    <a:lnTo>
                      <a:pt x="409792" y="12703"/>
                    </a:lnTo>
                    <a:lnTo>
                      <a:pt x="408521" y="12920"/>
                    </a:lnTo>
                    <a:lnTo>
                      <a:pt x="407877" y="12969"/>
                    </a:lnTo>
                    <a:lnTo>
                      <a:pt x="410905" y="12333"/>
                    </a:lnTo>
                    <a:close/>
                    <a:moveTo>
                      <a:pt x="533758" y="12290"/>
                    </a:moveTo>
                    <a:lnTo>
                      <a:pt x="534585" y="12550"/>
                    </a:lnTo>
                    <a:lnTo>
                      <a:pt x="534118" y="12923"/>
                    </a:lnTo>
                    <a:lnTo>
                      <a:pt x="533153" y="13103"/>
                    </a:lnTo>
                    <a:lnTo>
                      <a:pt x="533179" y="12797"/>
                    </a:lnTo>
                    <a:lnTo>
                      <a:pt x="532824" y="12493"/>
                    </a:lnTo>
                    <a:close/>
                    <a:moveTo>
                      <a:pt x="537565" y="12281"/>
                    </a:moveTo>
                    <a:lnTo>
                      <a:pt x="538525" y="12791"/>
                    </a:lnTo>
                    <a:lnTo>
                      <a:pt x="538662" y="13071"/>
                    </a:lnTo>
                    <a:lnTo>
                      <a:pt x="538631" y="13124"/>
                    </a:lnTo>
                    <a:lnTo>
                      <a:pt x="538042" y="12834"/>
                    </a:lnTo>
                    <a:lnTo>
                      <a:pt x="537334" y="12324"/>
                    </a:lnTo>
                    <a:close/>
                    <a:moveTo>
                      <a:pt x="483649" y="12254"/>
                    </a:moveTo>
                    <a:lnTo>
                      <a:pt x="483435" y="12356"/>
                    </a:lnTo>
                    <a:lnTo>
                      <a:pt x="482739" y="12523"/>
                    </a:lnTo>
                    <a:lnTo>
                      <a:pt x="481276" y="12751"/>
                    </a:lnTo>
                    <a:lnTo>
                      <a:pt x="482512" y="12384"/>
                    </a:lnTo>
                    <a:close/>
                    <a:moveTo>
                      <a:pt x="498818" y="12250"/>
                    </a:moveTo>
                    <a:lnTo>
                      <a:pt x="497948" y="12576"/>
                    </a:lnTo>
                    <a:lnTo>
                      <a:pt x="497568" y="12636"/>
                    </a:lnTo>
                    <a:close/>
                    <a:moveTo>
                      <a:pt x="413287" y="12229"/>
                    </a:moveTo>
                    <a:lnTo>
                      <a:pt x="413104" y="12310"/>
                    </a:lnTo>
                    <a:lnTo>
                      <a:pt x="412884" y="12341"/>
                    </a:lnTo>
                    <a:close/>
                    <a:moveTo>
                      <a:pt x="437412" y="12229"/>
                    </a:moveTo>
                    <a:lnTo>
                      <a:pt x="437110" y="12363"/>
                    </a:lnTo>
                    <a:lnTo>
                      <a:pt x="435257" y="12614"/>
                    </a:lnTo>
                    <a:lnTo>
                      <a:pt x="435274" y="12609"/>
                    </a:lnTo>
                    <a:close/>
                    <a:moveTo>
                      <a:pt x="408997" y="12214"/>
                    </a:moveTo>
                    <a:lnTo>
                      <a:pt x="406780" y="12602"/>
                    </a:lnTo>
                    <a:lnTo>
                      <a:pt x="406232" y="12638"/>
                    </a:lnTo>
                    <a:lnTo>
                      <a:pt x="407070" y="12441"/>
                    </a:lnTo>
                    <a:lnTo>
                      <a:pt x="407692" y="12325"/>
                    </a:lnTo>
                    <a:close/>
                    <a:moveTo>
                      <a:pt x="411498" y="12208"/>
                    </a:moveTo>
                    <a:lnTo>
                      <a:pt x="410905" y="12333"/>
                    </a:lnTo>
                    <a:lnTo>
                      <a:pt x="410691" y="12347"/>
                    </a:lnTo>
                    <a:close/>
                    <a:moveTo>
                      <a:pt x="412868" y="12205"/>
                    </a:moveTo>
                    <a:lnTo>
                      <a:pt x="409424" y="12793"/>
                    </a:lnTo>
                    <a:lnTo>
                      <a:pt x="409792" y="12703"/>
                    </a:lnTo>
                    <a:lnTo>
                      <a:pt x="412624" y="12221"/>
                    </a:lnTo>
                    <a:close/>
                    <a:moveTo>
                      <a:pt x="413528" y="12162"/>
                    </a:moveTo>
                    <a:lnTo>
                      <a:pt x="413287" y="12229"/>
                    </a:lnTo>
                    <a:lnTo>
                      <a:pt x="413422" y="12169"/>
                    </a:lnTo>
                    <a:close/>
                    <a:moveTo>
                      <a:pt x="488135" y="12159"/>
                    </a:moveTo>
                    <a:lnTo>
                      <a:pt x="487965" y="12221"/>
                    </a:lnTo>
                    <a:lnTo>
                      <a:pt x="486923" y="12419"/>
                    </a:lnTo>
                    <a:lnTo>
                      <a:pt x="484930" y="12797"/>
                    </a:lnTo>
                    <a:lnTo>
                      <a:pt x="486432" y="12498"/>
                    </a:lnTo>
                    <a:close/>
                    <a:moveTo>
                      <a:pt x="408618" y="12153"/>
                    </a:moveTo>
                    <a:lnTo>
                      <a:pt x="407692" y="12325"/>
                    </a:lnTo>
                    <a:lnTo>
                      <a:pt x="407489" y="12342"/>
                    </a:lnTo>
                    <a:lnTo>
                      <a:pt x="407874" y="12252"/>
                    </a:lnTo>
                    <a:close/>
                    <a:moveTo>
                      <a:pt x="460310" y="12109"/>
                    </a:moveTo>
                    <a:lnTo>
                      <a:pt x="459762" y="12396"/>
                    </a:lnTo>
                    <a:lnTo>
                      <a:pt x="453083" y="13560"/>
                    </a:lnTo>
                    <a:lnTo>
                      <a:pt x="446976" y="14439"/>
                    </a:lnTo>
                    <a:lnTo>
                      <a:pt x="453731" y="13017"/>
                    </a:lnTo>
                    <a:close/>
                    <a:moveTo>
                      <a:pt x="540072" y="12084"/>
                    </a:moveTo>
                    <a:lnTo>
                      <a:pt x="541096" y="12453"/>
                    </a:lnTo>
                    <a:lnTo>
                      <a:pt x="541946" y="14362"/>
                    </a:lnTo>
                    <a:lnTo>
                      <a:pt x="541913" y="14738"/>
                    </a:lnTo>
                    <a:lnTo>
                      <a:pt x="541083" y="14330"/>
                    </a:lnTo>
                    <a:lnTo>
                      <a:pt x="540961" y="14177"/>
                    </a:lnTo>
                    <a:lnTo>
                      <a:pt x="540924" y="14065"/>
                    </a:lnTo>
                    <a:lnTo>
                      <a:pt x="540834" y="14017"/>
                    </a:lnTo>
                    <a:lnTo>
                      <a:pt x="540354" y="13414"/>
                    </a:lnTo>
                    <a:close/>
                    <a:moveTo>
                      <a:pt x="413636" y="12074"/>
                    </a:moveTo>
                    <a:lnTo>
                      <a:pt x="413422" y="12169"/>
                    </a:lnTo>
                    <a:lnTo>
                      <a:pt x="412868" y="12205"/>
                    </a:lnTo>
                    <a:close/>
                    <a:moveTo>
                      <a:pt x="414965" y="12068"/>
                    </a:moveTo>
                    <a:lnTo>
                      <a:pt x="412863" y="12417"/>
                    </a:lnTo>
                    <a:lnTo>
                      <a:pt x="413104" y="12310"/>
                    </a:lnTo>
                    <a:lnTo>
                      <a:pt x="414729" y="12083"/>
                    </a:lnTo>
                    <a:close/>
                    <a:moveTo>
                      <a:pt x="535189" y="12066"/>
                    </a:moveTo>
                    <a:lnTo>
                      <a:pt x="535948" y="12582"/>
                    </a:lnTo>
                    <a:lnTo>
                      <a:pt x="535295" y="12704"/>
                    </a:lnTo>
                    <a:lnTo>
                      <a:pt x="535036" y="12188"/>
                    </a:lnTo>
                    <a:close/>
                    <a:moveTo>
                      <a:pt x="410909" y="12051"/>
                    </a:moveTo>
                    <a:lnTo>
                      <a:pt x="408520" y="12488"/>
                    </a:lnTo>
                    <a:lnTo>
                      <a:pt x="407236" y="12572"/>
                    </a:lnTo>
                    <a:lnTo>
                      <a:pt x="409762" y="12149"/>
                    </a:lnTo>
                    <a:close/>
                    <a:moveTo>
                      <a:pt x="488686" y="12050"/>
                    </a:moveTo>
                    <a:lnTo>
                      <a:pt x="488135" y="12159"/>
                    </a:lnTo>
                    <a:lnTo>
                      <a:pt x="488240" y="12122"/>
                    </a:lnTo>
                    <a:close/>
                    <a:moveTo>
                      <a:pt x="526524" y="12041"/>
                    </a:moveTo>
                    <a:lnTo>
                      <a:pt x="526161" y="12622"/>
                    </a:lnTo>
                    <a:lnTo>
                      <a:pt x="526150" y="12628"/>
                    </a:lnTo>
                    <a:lnTo>
                      <a:pt x="525733" y="12472"/>
                    </a:lnTo>
                    <a:close/>
                    <a:moveTo>
                      <a:pt x="428675" y="12039"/>
                    </a:moveTo>
                    <a:lnTo>
                      <a:pt x="424698" y="12812"/>
                    </a:lnTo>
                    <a:lnTo>
                      <a:pt x="424576" y="12831"/>
                    </a:lnTo>
                    <a:lnTo>
                      <a:pt x="426054" y="12435"/>
                    </a:lnTo>
                    <a:lnTo>
                      <a:pt x="426540" y="12339"/>
                    </a:lnTo>
                    <a:close/>
                    <a:moveTo>
                      <a:pt x="425834" y="12036"/>
                    </a:moveTo>
                    <a:lnTo>
                      <a:pt x="422351" y="12929"/>
                    </a:lnTo>
                    <a:lnTo>
                      <a:pt x="417269" y="13644"/>
                    </a:lnTo>
                    <a:lnTo>
                      <a:pt x="420839" y="12624"/>
                    </a:lnTo>
                    <a:lnTo>
                      <a:pt x="423756" y="12192"/>
                    </a:lnTo>
                    <a:close/>
                    <a:moveTo>
                      <a:pt x="534956" y="12029"/>
                    </a:moveTo>
                    <a:lnTo>
                      <a:pt x="535036" y="12188"/>
                    </a:lnTo>
                    <a:lnTo>
                      <a:pt x="534614" y="12527"/>
                    </a:lnTo>
                    <a:lnTo>
                      <a:pt x="534031" y="12230"/>
                    </a:lnTo>
                    <a:close/>
                    <a:moveTo>
                      <a:pt x="512819" y="12012"/>
                    </a:moveTo>
                    <a:lnTo>
                      <a:pt x="511735" y="12554"/>
                    </a:lnTo>
                    <a:lnTo>
                      <a:pt x="510151" y="13071"/>
                    </a:lnTo>
                    <a:cubicBezTo>
                      <a:pt x="505217" y="14442"/>
                      <a:pt x="500282" y="16087"/>
                      <a:pt x="495896" y="19377"/>
                    </a:cubicBezTo>
                    <a:lnTo>
                      <a:pt x="509053" y="13894"/>
                    </a:lnTo>
                    <a:lnTo>
                      <a:pt x="498089" y="19377"/>
                    </a:lnTo>
                    <a:lnTo>
                      <a:pt x="510721" y="15797"/>
                    </a:lnTo>
                    <a:lnTo>
                      <a:pt x="506345" y="18861"/>
                    </a:lnTo>
                    <a:lnTo>
                      <a:pt x="500282" y="21570"/>
                    </a:lnTo>
                    <a:lnTo>
                      <a:pt x="505079" y="19747"/>
                    </a:lnTo>
                    <a:lnTo>
                      <a:pt x="502475" y="21570"/>
                    </a:lnTo>
                    <a:lnTo>
                      <a:pt x="506262" y="19298"/>
                    </a:lnTo>
                    <a:lnTo>
                      <a:pt x="511054" y="17477"/>
                    </a:lnTo>
                    <a:lnTo>
                      <a:pt x="504668" y="21570"/>
                    </a:lnTo>
                    <a:lnTo>
                      <a:pt x="513441" y="17183"/>
                    </a:lnTo>
                    <a:lnTo>
                      <a:pt x="509054" y="21570"/>
                    </a:lnTo>
                    <a:lnTo>
                      <a:pt x="513002" y="19815"/>
                    </a:lnTo>
                    <a:lnTo>
                      <a:pt x="511248" y="21570"/>
                    </a:lnTo>
                    <a:lnTo>
                      <a:pt x="517514" y="17810"/>
                    </a:lnTo>
                    <a:lnTo>
                      <a:pt x="521391" y="16087"/>
                    </a:lnTo>
                    <a:lnTo>
                      <a:pt x="521940" y="15192"/>
                    </a:lnTo>
                    <a:lnTo>
                      <a:pt x="524864" y="14647"/>
                    </a:lnTo>
                    <a:lnTo>
                      <a:pt x="515634" y="21570"/>
                    </a:lnTo>
                    <a:cubicBezTo>
                      <a:pt x="517827" y="19377"/>
                      <a:pt x="521665" y="17184"/>
                      <a:pt x="524680" y="14990"/>
                    </a:cubicBezTo>
                    <a:lnTo>
                      <a:pt x="524899" y="14641"/>
                    </a:lnTo>
                    <a:lnTo>
                      <a:pt x="526283" y="14383"/>
                    </a:lnTo>
                    <a:lnTo>
                      <a:pt x="525503" y="18280"/>
                    </a:lnTo>
                    <a:cubicBezTo>
                      <a:pt x="523858" y="20473"/>
                      <a:pt x="521117" y="22666"/>
                      <a:pt x="517827" y="23762"/>
                    </a:cubicBezTo>
                    <a:cubicBezTo>
                      <a:pt x="520020" y="20473"/>
                      <a:pt x="524407" y="18828"/>
                      <a:pt x="527422" y="16909"/>
                    </a:cubicBezTo>
                    <a:lnTo>
                      <a:pt x="527877" y="14086"/>
                    </a:lnTo>
                    <a:lnTo>
                      <a:pt x="531957" y="13326"/>
                    </a:lnTo>
                    <a:lnTo>
                      <a:pt x="531952" y="13392"/>
                    </a:lnTo>
                    <a:lnTo>
                      <a:pt x="528792" y="17184"/>
                    </a:lnTo>
                    <a:lnTo>
                      <a:pt x="531848" y="14739"/>
                    </a:lnTo>
                    <a:lnTo>
                      <a:pt x="531318" y="21626"/>
                    </a:lnTo>
                    <a:lnTo>
                      <a:pt x="528792" y="25956"/>
                    </a:lnTo>
                    <a:lnTo>
                      <a:pt x="531193" y="23255"/>
                    </a:lnTo>
                    <a:lnTo>
                      <a:pt x="530985" y="25956"/>
                    </a:lnTo>
                    <a:lnTo>
                      <a:pt x="535442" y="18475"/>
                    </a:lnTo>
                    <a:lnTo>
                      <a:pt x="537067" y="16648"/>
                    </a:lnTo>
                    <a:lnTo>
                      <a:pt x="537216" y="16988"/>
                    </a:lnTo>
                    <a:lnTo>
                      <a:pt x="537143" y="17862"/>
                    </a:lnTo>
                    <a:lnTo>
                      <a:pt x="533179" y="25956"/>
                    </a:lnTo>
                    <a:cubicBezTo>
                      <a:pt x="534276" y="23763"/>
                      <a:pt x="535920" y="21570"/>
                      <a:pt x="537017" y="19377"/>
                    </a:cubicBezTo>
                    <a:lnTo>
                      <a:pt x="537143" y="17862"/>
                    </a:lnTo>
                    <a:lnTo>
                      <a:pt x="537384" y="17370"/>
                    </a:lnTo>
                    <a:lnTo>
                      <a:pt x="537662" y="18002"/>
                    </a:lnTo>
                    <a:lnTo>
                      <a:pt x="533179" y="28149"/>
                    </a:lnTo>
                    <a:cubicBezTo>
                      <a:pt x="535372" y="25955"/>
                      <a:pt x="537565" y="22666"/>
                      <a:pt x="538388" y="19650"/>
                    </a:cubicBezTo>
                    <a:lnTo>
                      <a:pt x="537662" y="18002"/>
                    </a:lnTo>
                    <a:lnTo>
                      <a:pt x="537799" y="17694"/>
                    </a:lnTo>
                    <a:lnTo>
                      <a:pt x="538878" y="19844"/>
                    </a:lnTo>
                    <a:lnTo>
                      <a:pt x="537565" y="30342"/>
                    </a:lnTo>
                    <a:lnTo>
                      <a:pt x="540007" y="22693"/>
                    </a:lnTo>
                    <a:lnTo>
                      <a:pt x="541951" y="30342"/>
                    </a:lnTo>
                    <a:lnTo>
                      <a:pt x="542123" y="26312"/>
                    </a:lnTo>
                    <a:lnTo>
                      <a:pt x="544145" y="30342"/>
                    </a:lnTo>
                    <a:lnTo>
                      <a:pt x="543113" y="20647"/>
                    </a:lnTo>
                    <a:lnTo>
                      <a:pt x="544143" y="23743"/>
                    </a:lnTo>
                    <a:lnTo>
                      <a:pt x="546338" y="30342"/>
                    </a:lnTo>
                    <a:cubicBezTo>
                      <a:pt x="544145" y="27052"/>
                      <a:pt x="544145" y="23763"/>
                      <a:pt x="544419" y="20473"/>
                    </a:cubicBezTo>
                    <a:lnTo>
                      <a:pt x="544363" y="18455"/>
                    </a:lnTo>
                    <a:lnTo>
                      <a:pt x="545778" y="20234"/>
                    </a:lnTo>
                    <a:lnTo>
                      <a:pt x="546067" y="20953"/>
                    </a:lnTo>
                    <a:lnTo>
                      <a:pt x="548531" y="32535"/>
                    </a:lnTo>
                    <a:lnTo>
                      <a:pt x="546483" y="21989"/>
                    </a:lnTo>
                    <a:lnTo>
                      <a:pt x="550724" y="32535"/>
                    </a:lnTo>
                    <a:lnTo>
                      <a:pt x="548952" y="24435"/>
                    </a:lnTo>
                    <a:lnTo>
                      <a:pt x="552917" y="32535"/>
                    </a:lnTo>
                    <a:lnTo>
                      <a:pt x="548997" y="24283"/>
                    </a:lnTo>
                    <a:lnTo>
                      <a:pt x="557303" y="34728"/>
                    </a:lnTo>
                    <a:cubicBezTo>
                      <a:pt x="556207" y="31438"/>
                      <a:pt x="554014" y="27601"/>
                      <a:pt x="552643" y="24311"/>
                    </a:cubicBezTo>
                    <a:lnTo>
                      <a:pt x="552813" y="19899"/>
                    </a:lnTo>
                    <a:lnTo>
                      <a:pt x="554836" y="22118"/>
                    </a:lnTo>
                    <a:lnTo>
                      <a:pt x="555111" y="22623"/>
                    </a:lnTo>
                    <a:lnTo>
                      <a:pt x="555110" y="25408"/>
                    </a:lnTo>
                    <a:cubicBezTo>
                      <a:pt x="557303" y="28149"/>
                      <a:pt x="560593" y="31438"/>
                      <a:pt x="561689" y="34728"/>
                    </a:cubicBezTo>
                    <a:lnTo>
                      <a:pt x="555111" y="22623"/>
                    </a:lnTo>
                    <a:lnTo>
                      <a:pt x="555111" y="19378"/>
                    </a:lnTo>
                    <a:lnTo>
                      <a:pt x="555111" y="19377"/>
                    </a:lnTo>
                    <a:lnTo>
                      <a:pt x="555351" y="19270"/>
                    </a:lnTo>
                    <a:lnTo>
                      <a:pt x="560867" y="28971"/>
                    </a:lnTo>
                    <a:cubicBezTo>
                      <a:pt x="563334" y="33632"/>
                      <a:pt x="566076" y="38018"/>
                      <a:pt x="570462" y="41308"/>
                    </a:cubicBezTo>
                    <a:cubicBezTo>
                      <a:pt x="568269" y="36922"/>
                      <a:pt x="568269" y="32535"/>
                      <a:pt x="563883" y="30342"/>
                    </a:cubicBezTo>
                    <a:lnTo>
                      <a:pt x="565354" y="30536"/>
                    </a:lnTo>
                    <a:lnTo>
                      <a:pt x="570462" y="36922"/>
                    </a:lnTo>
                    <a:lnTo>
                      <a:pt x="565708" y="30583"/>
                    </a:lnTo>
                    <a:lnTo>
                      <a:pt x="566871" y="30737"/>
                    </a:lnTo>
                    <a:lnTo>
                      <a:pt x="574849" y="43501"/>
                    </a:lnTo>
                    <a:lnTo>
                      <a:pt x="570759" y="35323"/>
                    </a:lnTo>
                    <a:lnTo>
                      <a:pt x="573478" y="38566"/>
                    </a:lnTo>
                    <a:cubicBezTo>
                      <a:pt x="577042" y="41308"/>
                      <a:pt x="581428" y="43501"/>
                      <a:pt x="581428" y="47888"/>
                    </a:cubicBezTo>
                    <a:cubicBezTo>
                      <a:pt x="577042" y="45694"/>
                      <a:pt x="574849" y="41308"/>
                      <a:pt x="577042" y="36922"/>
                    </a:cubicBezTo>
                    <a:lnTo>
                      <a:pt x="592249" y="46761"/>
                    </a:lnTo>
                    <a:lnTo>
                      <a:pt x="603359" y="61046"/>
                    </a:lnTo>
                    <a:lnTo>
                      <a:pt x="603264" y="59239"/>
                    </a:lnTo>
                    <a:lnTo>
                      <a:pt x="616518" y="72012"/>
                    </a:lnTo>
                    <a:lnTo>
                      <a:pt x="616518" y="69819"/>
                    </a:lnTo>
                    <a:cubicBezTo>
                      <a:pt x="647222" y="82977"/>
                      <a:pt x="664767" y="111488"/>
                      <a:pt x="693278" y="126840"/>
                    </a:cubicBezTo>
                    <a:cubicBezTo>
                      <a:pt x="675733" y="118067"/>
                      <a:pt x="660381" y="104909"/>
                      <a:pt x="642835" y="93943"/>
                    </a:cubicBezTo>
                    <a:cubicBezTo>
                      <a:pt x="660381" y="118067"/>
                      <a:pt x="686699" y="135613"/>
                      <a:pt x="710823" y="153158"/>
                    </a:cubicBezTo>
                    <a:cubicBezTo>
                      <a:pt x="704243" y="148772"/>
                      <a:pt x="688892" y="148772"/>
                      <a:pt x="691085" y="161931"/>
                    </a:cubicBezTo>
                    <a:cubicBezTo>
                      <a:pt x="695471" y="175308"/>
                      <a:pt x="704243" y="186274"/>
                      <a:pt x="711481" y="199871"/>
                    </a:cubicBezTo>
                    <a:cubicBezTo>
                      <a:pt x="715429" y="208644"/>
                      <a:pt x="720254" y="216978"/>
                      <a:pt x="725079" y="225312"/>
                    </a:cubicBezTo>
                    <a:cubicBezTo>
                      <a:pt x="730122" y="233646"/>
                      <a:pt x="734947" y="241980"/>
                      <a:pt x="739334" y="250533"/>
                    </a:cubicBezTo>
                    <a:cubicBezTo>
                      <a:pt x="748984" y="268078"/>
                      <a:pt x="753589" y="288036"/>
                      <a:pt x="754686" y="307993"/>
                    </a:cubicBezTo>
                    <a:cubicBezTo>
                      <a:pt x="755563" y="328390"/>
                      <a:pt x="756878" y="349005"/>
                      <a:pt x="754467" y="369401"/>
                    </a:cubicBezTo>
                    <a:cubicBezTo>
                      <a:pt x="752931" y="381902"/>
                      <a:pt x="754905" y="394842"/>
                      <a:pt x="762142" y="405369"/>
                    </a:cubicBezTo>
                    <a:cubicBezTo>
                      <a:pt x="775521" y="428396"/>
                      <a:pt x="791749" y="449889"/>
                      <a:pt x="803154" y="474014"/>
                    </a:cubicBezTo>
                    <a:cubicBezTo>
                      <a:pt x="807541" y="484102"/>
                      <a:pt x="811708" y="496165"/>
                      <a:pt x="805786" y="506472"/>
                    </a:cubicBezTo>
                    <a:cubicBezTo>
                      <a:pt x="799206" y="518096"/>
                      <a:pt x="785389" y="522482"/>
                      <a:pt x="773327" y="526430"/>
                    </a:cubicBezTo>
                    <a:cubicBezTo>
                      <a:pt x="763019" y="529939"/>
                      <a:pt x="751396" y="531036"/>
                      <a:pt x="742185" y="536956"/>
                    </a:cubicBezTo>
                    <a:cubicBezTo>
                      <a:pt x="739334" y="543097"/>
                      <a:pt x="743281" y="550116"/>
                      <a:pt x="745255" y="556037"/>
                    </a:cubicBezTo>
                    <a:cubicBezTo>
                      <a:pt x="750957" y="568976"/>
                      <a:pt x="752053" y="583452"/>
                      <a:pt x="753589" y="597487"/>
                    </a:cubicBezTo>
                    <a:cubicBezTo>
                      <a:pt x="754027" y="604944"/>
                      <a:pt x="754905" y="613059"/>
                      <a:pt x="750957" y="619858"/>
                    </a:cubicBezTo>
                    <a:cubicBezTo>
                      <a:pt x="754686" y="645079"/>
                      <a:pt x="755124" y="672054"/>
                      <a:pt x="744597" y="695740"/>
                    </a:cubicBezTo>
                    <a:cubicBezTo>
                      <a:pt x="739334" y="708460"/>
                      <a:pt x="725297" y="713504"/>
                      <a:pt x="713016" y="716794"/>
                    </a:cubicBezTo>
                    <a:cubicBezTo>
                      <a:pt x="672443" y="727321"/>
                      <a:pt x="629238" y="730830"/>
                      <a:pt x="591735" y="751007"/>
                    </a:cubicBezTo>
                    <a:cubicBezTo>
                      <a:pt x="576603" y="759122"/>
                      <a:pt x="564541" y="771841"/>
                      <a:pt x="557742" y="787413"/>
                    </a:cubicBezTo>
                    <a:cubicBezTo>
                      <a:pt x="540636" y="825135"/>
                      <a:pt x="534056" y="866366"/>
                      <a:pt x="528354" y="907158"/>
                    </a:cubicBezTo>
                    <a:cubicBezTo>
                      <a:pt x="525284" y="934791"/>
                      <a:pt x="522214" y="962645"/>
                      <a:pt x="523749" y="990497"/>
                    </a:cubicBezTo>
                    <a:cubicBezTo>
                      <a:pt x="523529" y="994664"/>
                      <a:pt x="525723" y="998392"/>
                      <a:pt x="529670" y="999708"/>
                    </a:cubicBezTo>
                    <a:cubicBezTo>
                      <a:pt x="542171" y="1004972"/>
                      <a:pt x="557742" y="1005849"/>
                      <a:pt x="566953" y="1017253"/>
                    </a:cubicBezTo>
                    <a:cubicBezTo>
                      <a:pt x="571669" y="1022627"/>
                      <a:pt x="573643" y="1029151"/>
                      <a:pt x="574163" y="1035978"/>
                    </a:cubicBezTo>
                    <a:lnTo>
                      <a:pt x="573341" y="1047182"/>
                    </a:lnTo>
                    <a:lnTo>
                      <a:pt x="0" y="1047182"/>
                    </a:lnTo>
                    <a:lnTo>
                      <a:pt x="3208" y="1033922"/>
                    </a:lnTo>
                    <a:cubicBezTo>
                      <a:pt x="4907" y="1022353"/>
                      <a:pt x="6059" y="1010674"/>
                      <a:pt x="8142" y="999270"/>
                    </a:cubicBezTo>
                    <a:cubicBezTo>
                      <a:pt x="10116" y="983260"/>
                      <a:pt x="16256" y="968127"/>
                      <a:pt x="21520" y="952995"/>
                    </a:cubicBezTo>
                    <a:cubicBezTo>
                      <a:pt x="27442" y="936327"/>
                      <a:pt x="35776" y="920098"/>
                      <a:pt x="48057" y="907158"/>
                    </a:cubicBezTo>
                    <a:cubicBezTo>
                      <a:pt x="63848" y="890271"/>
                      <a:pt x="85560" y="880621"/>
                      <a:pt x="102885" y="865489"/>
                    </a:cubicBezTo>
                    <a:cubicBezTo>
                      <a:pt x="141704" y="829082"/>
                      <a:pt x="182935" y="794212"/>
                      <a:pt x="214297" y="751007"/>
                    </a:cubicBezTo>
                    <a:cubicBezTo>
                      <a:pt x="224385" y="737190"/>
                      <a:pt x="227675" y="719865"/>
                      <a:pt x="227017" y="702977"/>
                    </a:cubicBezTo>
                    <a:cubicBezTo>
                      <a:pt x="226140" y="679511"/>
                      <a:pt x="219780" y="656263"/>
                      <a:pt x="210569" y="634771"/>
                    </a:cubicBezTo>
                    <a:cubicBezTo>
                      <a:pt x="203551" y="619200"/>
                      <a:pt x="188418" y="610208"/>
                      <a:pt x="177672" y="597487"/>
                    </a:cubicBezTo>
                    <a:cubicBezTo>
                      <a:pt x="155083" y="569196"/>
                      <a:pt x="129861" y="542220"/>
                      <a:pt x="115167" y="508665"/>
                    </a:cubicBezTo>
                    <a:cubicBezTo>
                      <a:pt x="102008" y="478839"/>
                      <a:pt x="99815" y="445723"/>
                      <a:pt x="98061" y="413483"/>
                    </a:cubicBezTo>
                    <a:cubicBezTo>
                      <a:pt x="95868" y="370278"/>
                      <a:pt x="99158" y="327074"/>
                      <a:pt x="101789" y="284088"/>
                    </a:cubicBezTo>
                    <a:cubicBezTo>
                      <a:pt x="102447" y="268736"/>
                      <a:pt x="102885" y="252945"/>
                      <a:pt x="103105" y="236716"/>
                    </a:cubicBezTo>
                    <a:cubicBezTo>
                      <a:pt x="109684" y="210399"/>
                      <a:pt x="111877" y="181888"/>
                      <a:pt x="118457" y="153377"/>
                    </a:cubicBezTo>
                    <a:cubicBezTo>
                      <a:pt x="105298" y="155570"/>
                      <a:pt x="100911" y="170922"/>
                      <a:pt x="92139" y="177502"/>
                    </a:cubicBezTo>
                    <a:cubicBezTo>
                      <a:pt x="100911" y="166536"/>
                      <a:pt x="109904" y="154913"/>
                      <a:pt x="119334" y="143947"/>
                    </a:cubicBezTo>
                    <a:cubicBezTo>
                      <a:pt x="128764" y="132981"/>
                      <a:pt x="139292" y="122454"/>
                      <a:pt x="151354" y="113681"/>
                    </a:cubicBezTo>
                    <a:lnTo>
                      <a:pt x="122940" y="126696"/>
                    </a:lnTo>
                    <a:lnTo>
                      <a:pt x="128107" y="122454"/>
                    </a:lnTo>
                    <a:cubicBezTo>
                      <a:pt x="138634" y="115216"/>
                      <a:pt x="150258" y="109295"/>
                      <a:pt x="162319" y="104690"/>
                    </a:cubicBezTo>
                    <a:lnTo>
                      <a:pt x="153142" y="107190"/>
                    </a:lnTo>
                    <a:lnTo>
                      <a:pt x="170544" y="98412"/>
                    </a:lnTo>
                    <a:lnTo>
                      <a:pt x="176513" y="91797"/>
                    </a:lnTo>
                    <a:lnTo>
                      <a:pt x="191324" y="87089"/>
                    </a:lnTo>
                    <a:lnTo>
                      <a:pt x="198623" y="82420"/>
                    </a:lnTo>
                    <a:lnTo>
                      <a:pt x="202614" y="80186"/>
                    </a:lnTo>
                    <a:lnTo>
                      <a:pt x="199823" y="82977"/>
                    </a:lnTo>
                    <a:lnTo>
                      <a:pt x="197629" y="85170"/>
                    </a:lnTo>
                    <a:lnTo>
                      <a:pt x="228275" y="70210"/>
                    </a:lnTo>
                    <a:lnTo>
                      <a:pt x="219560" y="76398"/>
                    </a:lnTo>
                    <a:lnTo>
                      <a:pt x="236780" y="65523"/>
                    </a:lnTo>
                    <a:lnTo>
                      <a:pt x="246147" y="59794"/>
                    </a:lnTo>
                    <a:lnTo>
                      <a:pt x="247496" y="59237"/>
                    </a:lnTo>
                    <a:lnTo>
                      <a:pt x="231622" y="69819"/>
                    </a:lnTo>
                    <a:lnTo>
                      <a:pt x="227014" y="72891"/>
                    </a:lnTo>
                    <a:lnTo>
                      <a:pt x="217367" y="78592"/>
                    </a:lnTo>
                    <a:lnTo>
                      <a:pt x="225698" y="73768"/>
                    </a:lnTo>
                    <a:lnTo>
                      <a:pt x="221753" y="76398"/>
                    </a:lnTo>
                    <a:lnTo>
                      <a:pt x="249908" y="61940"/>
                    </a:lnTo>
                    <a:lnTo>
                      <a:pt x="237106" y="69819"/>
                    </a:lnTo>
                    <a:lnTo>
                      <a:pt x="270868" y="51812"/>
                    </a:lnTo>
                    <a:lnTo>
                      <a:pt x="267810" y="54466"/>
                    </a:lnTo>
                    <a:lnTo>
                      <a:pt x="307680" y="39289"/>
                    </a:lnTo>
                    <a:lnTo>
                      <a:pt x="307681" y="39288"/>
                    </a:lnTo>
                    <a:lnTo>
                      <a:pt x="313512" y="37433"/>
                    </a:lnTo>
                    <a:lnTo>
                      <a:pt x="313533" y="37426"/>
                    </a:lnTo>
                    <a:lnTo>
                      <a:pt x="325928" y="33632"/>
                    </a:lnTo>
                    <a:lnTo>
                      <a:pt x="327216" y="33238"/>
                    </a:lnTo>
                    <a:lnTo>
                      <a:pt x="326639" y="33598"/>
                    </a:lnTo>
                    <a:lnTo>
                      <a:pt x="309479" y="41308"/>
                    </a:lnTo>
                    <a:lnTo>
                      <a:pt x="318365" y="37868"/>
                    </a:lnTo>
                    <a:lnTo>
                      <a:pt x="300707" y="45694"/>
                    </a:lnTo>
                    <a:lnTo>
                      <a:pt x="331490" y="32956"/>
                    </a:lnTo>
                    <a:lnTo>
                      <a:pt x="333031" y="32546"/>
                    </a:lnTo>
                    <a:lnTo>
                      <a:pt x="344459" y="29505"/>
                    </a:lnTo>
                    <a:lnTo>
                      <a:pt x="351751" y="27565"/>
                    </a:lnTo>
                    <a:lnTo>
                      <a:pt x="337990" y="34728"/>
                    </a:lnTo>
                    <a:lnTo>
                      <a:pt x="369002" y="25425"/>
                    </a:lnTo>
                    <a:lnTo>
                      <a:pt x="399132" y="19034"/>
                    </a:lnTo>
                    <a:lnTo>
                      <a:pt x="411823" y="16778"/>
                    </a:lnTo>
                    <a:lnTo>
                      <a:pt x="424996" y="15314"/>
                    </a:lnTo>
                    <a:lnTo>
                      <a:pt x="422196" y="15964"/>
                    </a:lnTo>
                    <a:lnTo>
                      <a:pt x="414750" y="17184"/>
                    </a:lnTo>
                    <a:lnTo>
                      <a:pt x="419811" y="16518"/>
                    </a:lnTo>
                    <a:lnTo>
                      <a:pt x="416942" y="17184"/>
                    </a:lnTo>
                    <a:lnTo>
                      <a:pt x="429673" y="15668"/>
                    </a:lnTo>
                    <a:lnTo>
                      <a:pt x="428506" y="16187"/>
                    </a:lnTo>
                    <a:lnTo>
                      <a:pt x="423522" y="17184"/>
                    </a:lnTo>
                    <a:lnTo>
                      <a:pt x="427134" y="16797"/>
                    </a:lnTo>
                    <a:lnTo>
                      <a:pt x="421329" y="19377"/>
                    </a:lnTo>
                    <a:lnTo>
                      <a:pt x="424818" y="18978"/>
                    </a:lnTo>
                    <a:lnTo>
                      <a:pt x="423522" y="19377"/>
                    </a:lnTo>
                    <a:lnTo>
                      <a:pt x="426127" y="18828"/>
                    </a:lnTo>
                    <a:lnTo>
                      <a:pt x="442822" y="16920"/>
                    </a:lnTo>
                    <a:lnTo>
                      <a:pt x="438874" y="19377"/>
                    </a:lnTo>
                    <a:lnTo>
                      <a:pt x="446239" y="18226"/>
                    </a:lnTo>
                    <a:lnTo>
                      <a:pt x="443261" y="19377"/>
                    </a:lnTo>
                    <a:lnTo>
                      <a:pt x="471010" y="14901"/>
                    </a:lnTo>
                    <a:lnTo>
                      <a:pt x="467706" y="15782"/>
                    </a:lnTo>
                    <a:lnTo>
                      <a:pt x="460806" y="17184"/>
                    </a:lnTo>
                    <a:lnTo>
                      <a:pt x="466525" y="16097"/>
                    </a:lnTo>
                    <a:lnTo>
                      <a:pt x="454226" y="19377"/>
                    </a:lnTo>
                    <a:lnTo>
                      <a:pt x="466692" y="16065"/>
                    </a:lnTo>
                    <a:lnTo>
                      <a:pt x="472274" y="15005"/>
                    </a:lnTo>
                    <a:lnTo>
                      <a:pt x="471053" y="15380"/>
                    </a:lnTo>
                    <a:lnTo>
                      <a:pt x="465192" y="17184"/>
                    </a:lnTo>
                    <a:lnTo>
                      <a:pt x="474541" y="15539"/>
                    </a:lnTo>
                    <a:lnTo>
                      <a:pt x="473964" y="15813"/>
                    </a:lnTo>
                    <a:lnTo>
                      <a:pt x="470498" y="16939"/>
                    </a:lnTo>
                    <a:lnTo>
                      <a:pt x="469578" y="17184"/>
                    </a:lnTo>
                    <a:lnTo>
                      <a:pt x="469984" y="17106"/>
                    </a:lnTo>
                    <a:lnTo>
                      <a:pt x="462999" y="19377"/>
                    </a:lnTo>
                    <a:lnTo>
                      <a:pt x="467867" y="18507"/>
                    </a:lnTo>
                    <a:lnTo>
                      <a:pt x="465192" y="19377"/>
                    </a:lnTo>
                    <a:lnTo>
                      <a:pt x="476581" y="16951"/>
                    </a:lnTo>
                    <a:lnTo>
                      <a:pt x="479632" y="16406"/>
                    </a:lnTo>
                    <a:lnTo>
                      <a:pt x="476157" y="17184"/>
                    </a:lnTo>
                    <a:lnTo>
                      <a:pt x="479748" y="16386"/>
                    </a:lnTo>
                    <a:lnTo>
                      <a:pt x="481060" y="16151"/>
                    </a:lnTo>
                    <a:lnTo>
                      <a:pt x="473964" y="19377"/>
                    </a:lnTo>
                    <a:lnTo>
                      <a:pt x="482061" y="17690"/>
                    </a:lnTo>
                    <a:lnTo>
                      <a:pt x="478350" y="19377"/>
                    </a:lnTo>
                    <a:lnTo>
                      <a:pt x="480377" y="18936"/>
                    </a:lnTo>
                    <a:lnTo>
                      <a:pt x="480864" y="18830"/>
                    </a:lnTo>
                    <a:lnTo>
                      <a:pt x="473964" y="21570"/>
                    </a:lnTo>
                    <a:lnTo>
                      <a:pt x="481830" y="18620"/>
                    </a:lnTo>
                    <a:lnTo>
                      <a:pt x="499816" y="14710"/>
                    </a:lnTo>
                    <a:lnTo>
                      <a:pt x="489316" y="19377"/>
                    </a:lnTo>
                    <a:lnTo>
                      <a:pt x="510983" y="12335"/>
                    </a:lnTo>
                    <a:close/>
                    <a:moveTo>
                      <a:pt x="535753" y="12010"/>
                    </a:moveTo>
                    <a:lnTo>
                      <a:pt x="536734" y="12436"/>
                    </a:lnTo>
                    <a:lnTo>
                      <a:pt x="536003" y="12572"/>
                    </a:lnTo>
                    <a:close/>
                    <a:moveTo>
                      <a:pt x="489113" y="12003"/>
                    </a:moveTo>
                    <a:lnTo>
                      <a:pt x="488988" y="12083"/>
                    </a:lnTo>
                    <a:lnTo>
                      <a:pt x="487036" y="13340"/>
                    </a:lnTo>
                    <a:lnTo>
                      <a:pt x="478181" y="14898"/>
                    </a:lnTo>
                    <a:lnTo>
                      <a:pt x="487123" y="12523"/>
                    </a:lnTo>
                    <a:lnTo>
                      <a:pt x="487820" y="12273"/>
                    </a:lnTo>
                    <a:lnTo>
                      <a:pt x="487965" y="12221"/>
                    </a:lnTo>
                    <a:close/>
                    <a:moveTo>
                      <a:pt x="539345" y="11989"/>
                    </a:moveTo>
                    <a:lnTo>
                      <a:pt x="539758" y="12523"/>
                    </a:lnTo>
                    <a:lnTo>
                      <a:pt x="539715" y="12610"/>
                    </a:lnTo>
                    <a:lnTo>
                      <a:pt x="539318" y="12111"/>
                    </a:lnTo>
                    <a:close/>
                    <a:moveTo>
                      <a:pt x="429005" y="11975"/>
                    </a:moveTo>
                    <a:lnTo>
                      <a:pt x="428843" y="12015"/>
                    </a:lnTo>
                    <a:lnTo>
                      <a:pt x="428675" y="12039"/>
                    </a:lnTo>
                    <a:close/>
                    <a:moveTo>
                      <a:pt x="539210" y="11975"/>
                    </a:moveTo>
                    <a:lnTo>
                      <a:pt x="539318" y="12111"/>
                    </a:lnTo>
                    <a:lnTo>
                      <a:pt x="539102" y="13097"/>
                    </a:lnTo>
                    <a:lnTo>
                      <a:pt x="538525" y="12791"/>
                    </a:lnTo>
                    <a:lnTo>
                      <a:pt x="538217" y="12160"/>
                    </a:lnTo>
                    <a:close/>
                    <a:moveTo>
                      <a:pt x="489197" y="11948"/>
                    </a:moveTo>
                    <a:lnTo>
                      <a:pt x="489157" y="11974"/>
                    </a:lnTo>
                    <a:lnTo>
                      <a:pt x="488686" y="12050"/>
                    </a:lnTo>
                    <a:close/>
                    <a:moveTo>
                      <a:pt x="535339" y="11946"/>
                    </a:moveTo>
                    <a:lnTo>
                      <a:pt x="535189" y="12066"/>
                    </a:lnTo>
                    <a:lnTo>
                      <a:pt x="535092" y="12000"/>
                    </a:lnTo>
                    <a:close/>
                    <a:moveTo>
                      <a:pt x="482123" y="11937"/>
                    </a:moveTo>
                    <a:lnTo>
                      <a:pt x="481905" y="12041"/>
                    </a:lnTo>
                    <a:lnTo>
                      <a:pt x="479772" y="12697"/>
                    </a:lnTo>
                    <a:lnTo>
                      <a:pt x="478899" y="12797"/>
                    </a:lnTo>
                    <a:close/>
                    <a:moveTo>
                      <a:pt x="523939" y="11934"/>
                    </a:moveTo>
                    <a:lnTo>
                      <a:pt x="523806" y="12150"/>
                    </a:lnTo>
                    <a:lnTo>
                      <a:pt x="522529" y="13109"/>
                    </a:lnTo>
                    <a:lnTo>
                      <a:pt x="523247" y="12280"/>
                    </a:lnTo>
                    <a:close/>
                    <a:moveTo>
                      <a:pt x="518538" y="11932"/>
                    </a:moveTo>
                    <a:lnTo>
                      <a:pt x="517448" y="12993"/>
                    </a:lnTo>
                    <a:lnTo>
                      <a:pt x="516598" y="13553"/>
                    </a:lnTo>
                    <a:lnTo>
                      <a:pt x="517945" y="12288"/>
                    </a:lnTo>
                    <a:close/>
                    <a:moveTo>
                      <a:pt x="468263" y="11920"/>
                    </a:moveTo>
                    <a:lnTo>
                      <a:pt x="468261" y="11920"/>
                    </a:lnTo>
                    <a:lnTo>
                      <a:pt x="463194" y="12987"/>
                    </a:lnTo>
                    <a:lnTo>
                      <a:pt x="456794" y="13947"/>
                    </a:lnTo>
                    <a:lnTo>
                      <a:pt x="457120" y="13777"/>
                    </a:lnTo>
                    <a:close/>
                    <a:moveTo>
                      <a:pt x="414412" y="11916"/>
                    </a:moveTo>
                    <a:lnTo>
                      <a:pt x="414180" y="11981"/>
                    </a:lnTo>
                    <a:lnTo>
                      <a:pt x="413636" y="12074"/>
                    </a:lnTo>
                    <a:lnTo>
                      <a:pt x="413728" y="12033"/>
                    </a:lnTo>
                    <a:close/>
                    <a:moveTo>
                      <a:pt x="486655" y="11911"/>
                    </a:moveTo>
                    <a:lnTo>
                      <a:pt x="483253" y="12442"/>
                    </a:lnTo>
                    <a:lnTo>
                      <a:pt x="483435" y="12356"/>
                    </a:lnTo>
                    <a:lnTo>
                      <a:pt x="484050" y="12208"/>
                    </a:lnTo>
                    <a:close/>
                    <a:moveTo>
                      <a:pt x="488893" y="11887"/>
                    </a:moveTo>
                    <a:lnTo>
                      <a:pt x="488240" y="12122"/>
                    </a:lnTo>
                    <a:lnTo>
                      <a:pt x="482984" y="12970"/>
                    </a:lnTo>
                    <a:lnTo>
                      <a:pt x="488220" y="11975"/>
                    </a:lnTo>
                    <a:close/>
                    <a:moveTo>
                      <a:pt x="524161" y="11884"/>
                    </a:moveTo>
                    <a:lnTo>
                      <a:pt x="525733" y="12472"/>
                    </a:lnTo>
                    <a:lnTo>
                      <a:pt x="522540" y="14214"/>
                    </a:lnTo>
                    <a:lnTo>
                      <a:pt x="523806" y="12150"/>
                    </a:lnTo>
                    <a:close/>
                    <a:moveTo>
                      <a:pt x="535433" y="11871"/>
                    </a:moveTo>
                    <a:lnTo>
                      <a:pt x="535518" y="11907"/>
                    </a:lnTo>
                    <a:lnTo>
                      <a:pt x="535339" y="11946"/>
                    </a:lnTo>
                    <a:close/>
                    <a:moveTo>
                      <a:pt x="535691" y="11870"/>
                    </a:moveTo>
                    <a:lnTo>
                      <a:pt x="535753" y="12010"/>
                    </a:lnTo>
                    <a:lnTo>
                      <a:pt x="535518" y="11907"/>
                    </a:lnTo>
                    <a:close/>
                    <a:moveTo>
                      <a:pt x="489860" y="11860"/>
                    </a:moveTo>
                    <a:lnTo>
                      <a:pt x="489113" y="12003"/>
                    </a:lnTo>
                    <a:lnTo>
                      <a:pt x="489157" y="11974"/>
                    </a:lnTo>
                    <a:close/>
                    <a:moveTo>
                      <a:pt x="413274" y="11850"/>
                    </a:moveTo>
                    <a:lnTo>
                      <a:pt x="412542" y="12029"/>
                    </a:lnTo>
                    <a:lnTo>
                      <a:pt x="411498" y="12208"/>
                    </a:lnTo>
                    <a:lnTo>
                      <a:pt x="413157" y="11860"/>
                    </a:lnTo>
                    <a:close/>
                    <a:moveTo>
                      <a:pt x="418362" y="11846"/>
                    </a:moveTo>
                    <a:lnTo>
                      <a:pt x="414513" y="12442"/>
                    </a:lnTo>
                    <a:lnTo>
                      <a:pt x="414105" y="12492"/>
                    </a:lnTo>
                    <a:lnTo>
                      <a:pt x="413735" y="12520"/>
                    </a:lnTo>
                    <a:lnTo>
                      <a:pt x="416187" y="11988"/>
                    </a:lnTo>
                    <a:close/>
                    <a:moveTo>
                      <a:pt x="534863" y="11844"/>
                    </a:moveTo>
                    <a:lnTo>
                      <a:pt x="535092" y="12000"/>
                    </a:lnTo>
                    <a:lnTo>
                      <a:pt x="534956" y="12029"/>
                    </a:lnTo>
                    <a:close/>
                    <a:moveTo>
                      <a:pt x="502617" y="11841"/>
                    </a:moveTo>
                    <a:lnTo>
                      <a:pt x="501948" y="12154"/>
                    </a:lnTo>
                    <a:lnTo>
                      <a:pt x="496772" y="13017"/>
                    </a:lnTo>
                    <a:lnTo>
                      <a:pt x="496991" y="12935"/>
                    </a:lnTo>
                    <a:lnTo>
                      <a:pt x="497948" y="12576"/>
                    </a:lnTo>
                    <a:lnTo>
                      <a:pt x="498416" y="12502"/>
                    </a:lnTo>
                    <a:close/>
                    <a:moveTo>
                      <a:pt x="426136" y="11840"/>
                    </a:moveTo>
                    <a:lnTo>
                      <a:pt x="423756" y="12192"/>
                    </a:lnTo>
                    <a:lnTo>
                      <a:pt x="421846" y="12336"/>
                    </a:lnTo>
                    <a:lnTo>
                      <a:pt x="422350" y="12192"/>
                    </a:lnTo>
                    <a:close/>
                    <a:moveTo>
                      <a:pt x="533251" y="11833"/>
                    </a:moveTo>
                    <a:lnTo>
                      <a:pt x="534031" y="12230"/>
                    </a:lnTo>
                    <a:lnTo>
                      <a:pt x="533758" y="12290"/>
                    </a:lnTo>
                    <a:lnTo>
                      <a:pt x="533054" y="12069"/>
                    </a:lnTo>
                    <a:close/>
                    <a:moveTo>
                      <a:pt x="418583" y="11832"/>
                    </a:moveTo>
                    <a:lnTo>
                      <a:pt x="418362" y="11846"/>
                    </a:lnTo>
                    <a:lnTo>
                      <a:pt x="418416" y="11838"/>
                    </a:lnTo>
                    <a:close/>
                    <a:moveTo>
                      <a:pt x="524005" y="11826"/>
                    </a:moveTo>
                    <a:lnTo>
                      <a:pt x="524091" y="11858"/>
                    </a:lnTo>
                    <a:lnTo>
                      <a:pt x="523939" y="11934"/>
                    </a:lnTo>
                    <a:close/>
                    <a:moveTo>
                      <a:pt x="433093" y="11805"/>
                    </a:moveTo>
                    <a:lnTo>
                      <a:pt x="420420" y="14121"/>
                    </a:lnTo>
                    <a:lnTo>
                      <a:pt x="424516" y="13097"/>
                    </a:lnTo>
                    <a:close/>
                    <a:moveTo>
                      <a:pt x="513273" y="11785"/>
                    </a:moveTo>
                    <a:lnTo>
                      <a:pt x="512935" y="11953"/>
                    </a:lnTo>
                    <a:lnTo>
                      <a:pt x="511248" y="12249"/>
                    </a:lnTo>
                    <a:lnTo>
                      <a:pt x="510983" y="12335"/>
                    </a:lnTo>
                    <a:lnTo>
                      <a:pt x="509717" y="12558"/>
                    </a:lnTo>
                    <a:close/>
                    <a:moveTo>
                      <a:pt x="514122" y="11782"/>
                    </a:moveTo>
                    <a:lnTo>
                      <a:pt x="509053" y="13894"/>
                    </a:lnTo>
                    <a:lnTo>
                      <a:pt x="511735" y="12554"/>
                    </a:lnTo>
                    <a:lnTo>
                      <a:pt x="514061" y="11793"/>
                    </a:lnTo>
                    <a:close/>
                    <a:moveTo>
                      <a:pt x="450614" y="11765"/>
                    </a:moveTo>
                    <a:lnTo>
                      <a:pt x="447274" y="12839"/>
                    </a:lnTo>
                    <a:lnTo>
                      <a:pt x="443699" y="13236"/>
                    </a:lnTo>
                    <a:lnTo>
                      <a:pt x="445453" y="12797"/>
                    </a:lnTo>
                    <a:close/>
                    <a:moveTo>
                      <a:pt x="532077" y="11762"/>
                    </a:moveTo>
                    <a:lnTo>
                      <a:pt x="533054" y="12069"/>
                    </a:lnTo>
                    <a:lnTo>
                      <a:pt x="532752" y="12432"/>
                    </a:lnTo>
                    <a:lnTo>
                      <a:pt x="532071" y="11847"/>
                    </a:lnTo>
                    <a:close/>
                    <a:moveTo>
                      <a:pt x="429476" y="11761"/>
                    </a:moveTo>
                    <a:lnTo>
                      <a:pt x="426540" y="12339"/>
                    </a:lnTo>
                    <a:lnTo>
                      <a:pt x="426269" y="12378"/>
                    </a:lnTo>
                    <a:lnTo>
                      <a:pt x="428213" y="11856"/>
                    </a:lnTo>
                    <a:close/>
                    <a:moveTo>
                      <a:pt x="414344" y="11759"/>
                    </a:moveTo>
                    <a:lnTo>
                      <a:pt x="413728" y="12033"/>
                    </a:lnTo>
                    <a:lnTo>
                      <a:pt x="412624" y="12221"/>
                    </a:lnTo>
                    <a:lnTo>
                      <a:pt x="411447" y="12297"/>
                    </a:lnTo>
                    <a:lnTo>
                      <a:pt x="412542" y="12029"/>
                    </a:lnTo>
                    <a:lnTo>
                      <a:pt x="413895" y="11797"/>
                    </a:lnTo>
                    <a:close/>
                    <a:moveTo>
                      <a:pt x="539166" y="11758"/>
                    </a:moveTo>
                    <a:lnTo>
                      <a:pt x="539379" y="11835"/>
                    </a:lnTo>
                    <a:lnTo>
                      <a:pt x="539345" y="11989"/>
                    </a:lnTo>
                    <a:close/>
                    <a:moveTo>
                      <a:pt x="423937" y="11739"/>
                    </a:moveTo>
                    <a:lnTo>
                      <a:pt x="422350" y="12192"/>
                    </a:lnTo>
                    <a:lnTo>
                      <a:pt x="416370" y="12748"/>
                    </a:lnTo>
                    <a:lnTo>
                      <a:pt x="411250" y="13134"/>
                    </a:lnTo>
                    <a:lnTo>
                      <a:pt x="411579" y="12988"/>
                    </a:lnTo>
                    <a:lnTo>
                      <a:pt x="412201" y="12853"/>
                    </a:lnTo>
                    <a:lnTo>
                      <a:pt x="421222" y="11947"/>
                    </a:lnTo>
                    <a:close/>
                    <a:moveTo>
                      <a:pt x="461039" y="11728"/>
                    </a:moveTo>
                    <a:lnTo>
                      <a:pt x="460529" y="11995"/>
                    </a:lnTo>
                    <a:lnTo>
                      <a:pt x="456057" y="12527"/>
                    </a:lnTo>
                    <a:lnTo>
                      <a:pt x="458745" y="11961"/>
                    </a:lnTo>
                    <a:close/>
                    <a:moveTo>
                      <a:pt x="514274" y="11719"/>
                    </a:moveTo>
                    <a:lnTo>
                      <a:pt x="514225" y="11740"/>
                    </a:lnTo>
                    <a:lnTo>
                      <a:pt x="514061" y="11793"/>
                    </a:lnTo>
                    <a:lnTo>
                      <a:pt x="512819" y="12012"/>
                    </a:lnTo>
                    <a:lnTo>
                      <a:pt x="512935" y="11953"/>
                    </a:lnTo>
                    <a:close/>
                    <a:moveTo>
                      <a:pt x="497019" y="11707"/>
                    </a:moveTo>
                    <a:lnTo>
                      <a:pt x="496082" y="12135"/>
                    </a:lnTo>
                    <a:lnTo>
                      <a:pt x="492982" y="12726"/>
                    </a:lnTo>
                    <a:lnTo>
                      <a:pt x="494530" y="12022"/>
                    </a:lnTo>
                    <a:lnTo>
                      <a:pt x="494799" y="11975"/>
                    </a:lnTo>
                    <a:close/>
                    <a:moveTo>
                      <a:pt x="479445" y="11701"/>
                    </a:moveTo>
                    <a:lnTo>
                      <a:pt x="467386" y="14113"/>
                    </a:lnTo>
                    <a:lnTo>
                      <a:pt x="464866" y="14401"/>
                    </a:lnTo>
                    <a:close/>
                    <a:moveTo>
                      <a:pt x="536469" y="11701"/>
                    </a:moveTo>
                    <a:lnTo>
                      <a:pt x="537334" y="12324"/>
                    </a:lnTo>
                    <a:lnTo>
                      <a:pt x="537096" y="12368"/>
                    </a:lnTo>
                    <a:lnTo>
                      <a:pt x="535962" y="11811"/>
                    </a:lnTo>
                    <a:close/>
                    <a:moveTo>
                      <a:pt x="524406" y="11700"/>
                    </a:moveTo>
                    <a:lnTo>
                      <a:pt x="524161" y="11884"/>
                    </a:lnTo>
                    <a:lnTo>
                      <a:pt x="524091" y="11858"/>
                    </a:lnTo>
                    <a:close/>
                    <a:moveTo>
                      <a:pt x="420619" y="11699"/>
                    </a:moveTo>
                    <a:lnTo>
                      <a:pt x="419936" y="11782"/>
                    </a:lnTo>
                    <a:lnTo>
                      <a:pt x="418583" y="11832"/>
                    </a:lnTo>
                    <a:close/>
                    <a:moveTo>
                      <a:pt x="433720" y="11697"/>
                    </a:moveTo>
                    <a:lnTo>
                      <a:pt x="433501" y="11744"/>
                    </a:lnTo>
                    <a:lnTo>
                      <a:pt x="433093" y="11805"/>
                    </a:lnTo>
                    <a:lnTo>
                      <a:pt x="433666" y="11701"/>
                    </a:lnTo>
                    <a:close/>
                    <a:moveTo>
                      <a:pt x="430499" y="11684"/>
                    </a:moveTo>
                    <a:lnTo>
                      <a:pt x="429005" y="11975"/>
                    </a:lnTo>
                    <a:lnTo>
                      <a:pt x="430024" y="11720"/>
                    </a:lnTo>
                    <a:close/>
                    <a:moveTo>
                      <a:pt x="427227" y="11679"/>
                    </a:moveTo>
                    <a:lnTo>
                      <a:pt x="426860" y="11773"/>
                    </a:lnTo>
                    <a:lnTo>
                      <a:pt x="426136" y="11840"/>
                    </a:lnTo>
                    <a:close/>
                    <a:moveTo>
                      <a:pt x="481894" y="11674"/>
                    </a:moveTo>
                    <a:lnTo>
                      <a:pt x="478351" y="12523"/>
                    </a:lnTo>
                    <a:lnTo>
                      <a:pt x="477409" y="12690"/>
                    </a:lnTo>
                    <a:lnTo>
                      <a:pt x="478715" y="12221"/>
                    </a:lnTo>
                    <a:close/>
                    <a:moveTo>
                      <a:pt x="535681" y="11673"/>
                    </a:moveTo>
                    <a:lnTo>
                      <a:pt x="535962" y="11811"/>
                    </a:lnTo>
                    <a:lnTo>
                      <a:pt x="535691" y="11870"/>
                    </a:lnTo>
                    <a:lnTo>
                      <a:pt x="535624" y="11719"/>
                    </a:lnTo>
                    <a:close/>
                    <a:moveTo>
                      <a:pt x="490654" y="11658"/>
                    </a:moveTo>
                    <a:lnTo>
                      <a:pt x="489197" y="11948"/>
                    </a:lnTo>
                    <a:lnTo>
                      <a:pt x="489392" y="11822"/>
                    </a:lnTo>
                    <a:close/>
                    <a:moveTo>
                      <a:pt x="490959" y="11652"/>
                    </a:moveTo>
                    <a:lnTo>
                      <a:pt x="490852" y="11701"/>
                    </a:lnTo>
                    <a:lnTo>
                      <a:pt x="489860" y="11860"/>
                    </a:lnTo>
                    <a:close/>
                    <a:moveTo>
                      <a:pt x="461837" y="11647"/>
                    </a:moveTo>
                    <a:lnTo>
                      <a:pt x="461039" y="11728"/>
                    </a:lnTo>
                    <a:lnTo>
                      <a:pt x="461156" y="11667"/>
                    </a:lnTo>
                    <a:close/>
                    <a:moveTo>
                      <a:pt x="424351" y="11620"/>
                    </a:moveTo>
                    <a:lnTo>
                      <a:pt x="424286" y="11639"/>
                    </a:lnTo>
                    <a:lnTo>
                      <a:pt x="421222" y="11947"/>
                    </a:lnTo>
                    <a:lnTo>
                      <a:pt x="414278" y="12479"/>
                    </a:lnTo>
                    <a:lnTo>
                      <a:pt x="414513" y="12442"/>
                    </a:lnTo>
                    <a:lnTo>
                      <a:pt x="419936" y="11782"/>
                    </a:lnTo>
                    <a:close/>
                    <a:moveTo>
                      <a:pt x="433044" y="11616"/>
                    </a:moveTo>
                    <a:lnTo>
                      <a:pt x="424520" y="13096"/>
                    </a:lnTo>
                    <a:lnTo>
                      <a:pt x="425311" y="12898"/>
                    </a:lnTo>
                    <a:close/>
                    <a:moveTo>
                      <a:pt x="416329" y="11590"/>
                    </a:moveTo>
                    <a:lnTo>
                      <a:pt x="414412" y="11916"/>
                    </a:lnTo>
                    <a:lnTo>
                      <a:pt x="415259" y="11681"/>
                    </a:lnTo>
                    <a:close/>
                    <a:moveTo>
                      <a:pt x="464141" y="11581"/>
                    </a:moveTo>
                    <a:lnTo>
                      <a:pt x="460310" y="12109"/>
                    </a:lnTo>
                    <a:lnTo>
                      <a:pt x="460529" y="11995"/>
                    </a:lnTo>
                    <a:lnTo>
                      <a:pt x="463962" y="11586"/>
                    </a:lnTo>
                    <a:close/>
                    <a:moveTo>
                      <a:pt x="489794" y="11563"/>
                    </a:moveTo>
                    <a:lnTo>
                      <a:pt x="489392" y="11822"/>
                    </a:lnTo>
                    <a:lnTo>
                      <a:pt x="488893" y="11887"/>
                    </a:lnTo>
                    <a:close/>
                    <a:moveTo>
                      <a:pt x="491171" y="11555"/>
                    </a:moveTo>
                    <a:lnTo>
                      <a:pt x="491061" y="11605"/>
                    </a:lnTo>
                    <a:lnTo>
                      <a:pt x="490654" y="11658"/>
                    </a:lnTo>
                    <a:close/>
                    <a:moveTo>
                      <a:pt x="410874" y="11547"/>
                    </a:moveTo>
                    <a:lnTo>
                      <a:pt x="407874" y="12252"/>
                    </a:lnTo>
                    <a:lnTo>
                      <a:pt x="406679" y="12411"/>
                    </a:lnTo>
                    <a:lnTo>
                      <a:pt x="400425" y="12944"/>
                    </a:lnTo>
                    <a:close/>
                    <a:moveTo>
                      <a:pt x="491511" y="11547"/>
                    </a:moveTo>
                    <a:lnTo>
                      <a:pt x="490959" y="11652"/>
                    </a:lnTo>
                    <a:lnTo>
                      <a:pt x="491061" y="11605"/>
                    </a:lnTo>
                    <a:close/>
                    <a:moveTo>
                      <a:pt x="489840" y="11547"/>
                    </a:moveTo>
                    <a:lnTo>
                      <a:pt x="489794" y="11563"/>
                    </a:lnTo>
                    <a:lnTo>
                      <a:pt x="489816" y="11550"/>
                    </a:lnTo>
                    <a:close/>
                    <a:moveTo>
                      <a:pt x="426525" y="11540"/>
                    </a:moveTo>
                    <a:lnTo>
                      <a:pt x="423937" y="11739"/>
                    </a:lnTo>
                    <a:lnTo>
                      <a:pt x="424286" y="11639"/>
                    </a:lnTo>
                    <a:lnTo>
                      <a:pt x="424540" y="11613"/>
                    </a:lnTo>
                    <a:close/>
                    <a:moveTo>
                      <a:pt x="429411" y="11536"/>
                    </a:moveTo>
                    <a:lnTo>
                      <a:pt x="428213" y="11856"/>
                    </a:lnTo>
                    <a:lnTo>
                      <a:pt x="425834" y="12036"/>
                    </a:lnTo>
                    <a:lnTo>
                      <a:pt x="426860" y="11773"/>
                    </a:lnTo>
                    <a:close/>
                    <a:moveTo>
                      <a:pt x="450526" y="11529"/>
                    </a:moveTo>
                    <a:lnTo>
                      <a:pt x="445453" y="12797"/>
                    </a:lnTo>
                    <a:lnTo>
                      <a:pt x="443886" y="13111"/>
                    </a:lnTo>
                    <a:lnTo>
                      <a:pt x="448167" y="11794"/>
                    </a:lnTo>
                    <a:close/>
                    <a:moveTo>
                      <a:pt x="414977" y="11478"/>
                    </a:moveTo>
                    <a:lnTo>
                      <a:pt x="414487" y="11695"/>
                    </a:lnTo>
                    <a:lnTo>
                      <a:pt x="413895" y="11797"/>
                    </a:lnTo>
                    <a:lnTo>
                      <a:pt x="413274" y="11850"/>
                    </a:lnTo>
                    <a:lnTo>
                      <a:pt x="413689" y="11748"/>
                    </a:lnTo>
                    <a:close/>
                    <a:moveTo>
                      <a:pt x="433287" y="11474"/>
                    </a:moveTo>
                    <a:lnTo>
                      <a:pt x="427238" y="12417"/>
                    </a:lnTo>
                    <a:lnTo>
                      <a:pt x="428843" y="12015"/>
                    </a:lnTo>
                    <a:lnTo>
                      <a:pt x="431999" y="11571"/>
                    </a:lnTo>
                    <a:close/>
                    <a:moveTo>
                      <a:pt x="523038" y="11464"/>
                    </a:moveTo>
                    <a:lnTo>
                      <a:pt x="523730" y="11723"/>
                    </a:lnTo>
                    <a:lnTo>
                      <a:pt x="523247" y="12280"/>
                    </a:lnTo>
                    <a:lnTo>
                      <a:pt x="520460" y="13674"/>
                    </a:lnTo>
                    <a:close/>
                    <a:moveTo>
                      <a:pt x="428699" y="11461"/>
                    </a:moveTo>
                    <a:lnTo>
                      <a:pt x="427227" y="11679"/>
                    </a:lnTo>
                    <a:lnTo>
                      <a:pt x="427973" y="11487"/>
                    </a:lnTo>
                    <a:close/>
                    <a:moveTo>
                      <a:pt x="523052" y="11452"/>
                    </a:moveTo>
                    <a:lnTo>
                      <a:pt x="523038" y="11464"/>
                    </a:lnTo>
                    <a:lnTo>
                      <a:pt x="523030" y="11461"/>
                    </a:lnTo>
                    <a:close/>
                    <a:moveTo>
                      <a:pt x="480921" y="11428"/>
                    </a:moveTo>
                    <a:lnTo>
                      <a:pt x="478715" y="12221"/>
                    </a:lnTo>
                    <a:lnTo>
                      <a:pt x="474251" y="12988"/>
                    </a:lnTo>
                    <a:lnTo>
                      <a:pt x="480733" y="11463"/>
                    </a:lnTo>
                    <a:close/>
                    <a:moveTo>
                      <a:pt x="414099" y="11422"/>
                    </a:moveTo>
                    <a:lnTo>
                      <a:pt x="409762" y="12149"/>
                    </a:lnTo>
                    <a:lnTo>
                      <a:pt x="408997" y="12214"/>
                    </a:lnTo>
                    <a:lnTo>
                      <a:pt x="411678" y="11745"/>
                    </a:lnTo>
                    <a:close/>
                    <a:moveTo>
                      <a:pt x="469725" y="11420"/>
                    </a:moveTo>
                    <a:lnTo>
                      <a:pt x="464095" y="11975"/>
                    </a:lnTo>
                    <a:lnTo>
                      <a:pt x="459227" y="12676"/>
                    </a:lnTo>
                    <a:lnTo>
                      <a:pt x="459762" y="12396"/>
                    </a:lnTo>
                    <a:lnTo>
                      <a:pt x="462176" y="11975"/>
                    </a:lnTo>
                    <a:lnTo>
                      <a:pt x="466179" y="11522"/>
                    </a:lnTo>
                    <a:close/>
                    <a:moveTo>
                      <a:pt x="446062" y="11409"/>
                    </a:moveTo>
                    <a:lnTo>
                      <a:pt x="445602" y="11542"/>
                    </a:lnTo>
                    <a:lnTo>
                      <a:pt x="436803" y="12499"/>
                    </a:lnTo>
                    <a:lnTo>
                      <a:pt x="437110" y="12363"/>
                    </a:lnTo>
                    <a:lnTo>
                      <a:pt x="439971" y="11975"/>
                    </a:lnTo>
                    <a:close/>
                    <a:moveTo>
                      <a:pt x="431279" y="11406"/>
                    </a:moveTo>
                    <a:lnTo>
                      <a:pt x="430024" y="11720"/>
                    </a:lnTo>
                    <a:lnTo>
                      <a:pt x="429476" y="11761"/>
                    </a:lnTo>
                    <a:close/>
                    <a:moveTo>
                      <a:pt x="428294" y="11405"/>
                    </a:moveTo>
                    <a:lnTo>
                      <a:pt x="427973" y="11487"/>
                    </a:lnTo>
                    <a:lnTo>
                      <a:pt x="426525" y="11540"/>
                    </a:lnTo>
                    <a:close/>
                    <a:moveTo>
                      <a:pt x="438855" y="11394"/>
                    </a:moveTo>
                    <a:lnTo>
                      <a:pt x="438449" y="11532"/>
                    </a:lnTo>
                    <a:lnTo>
                      <a:pt x="435274" y="12609"/>
                    </a:lnTo>
                    <a:lnTo>
                      <a:pt x="435193" y="12623"/>
                    </a:lnTo>
                    <a:lnTo>
                      <a:pt x="433288" y="12882"/>
                    </a:lnTo>
                    <a:lnTo>
                      <a:pt x="423916" y="13901"/>
                    </a:lnTo>
                    <a:lnTo>
                      <a:pt x="422713" y="14032"/>
                    </a:lnTo>
                    <a:lnTo>
                      <a:pt x="433501" y="11744"/>
                    </a:lnTo>
                    <a:lnTo>
                      <a:pt x="433867" y="11689"/>
                    </a:lnTo>
                    <a:close/>
                    <a:moveTo>
                      <a:pt x="470780" y="11390"/>
                    </a:moveTo>
                    <a:lnTo>
                      <a:pt x="468266" y="11919"/>
                    </a:lnTo>
                    <a:lnTo>
                      <a:pt x="468263" y="11920"/>
                    </a:lnTo>
                    <a:lnTo>
                      <a:pt x="470043" y="11411"/>
                    </a:lnTo>
                    <a:close/>
                    <a:moveTo>
                      <a:pt x="434410" y="11390"/>
                    </a:moveTo>
                    <a:lnTo>
                      <a:pt x="433044" y="11616"/>
                    </a:lnTo>
                    <a:lnTo>
                      <a:pt x="434301" y="11398"/>
                    </a:lnTo>
                    <a:close/>
                    <a:moveTo>
                      <a:pt x="481059" y="11378"/>
                    </a:moveTo>
                    <a:lnTo>
                      <a:pt x="480997" y="11400"/>
                    </a:lnTo>
                    <a:lnTo>
                      <a:pt x="480733" y="11463"/>
                    </a:lnTo>
                    <a:lnTo>
                      <a:pt x="479445" y="11701"/>
                    </a:lnTo>
                    <a:close/>
                    <a:moveTo>
                      <a:pt x="470162" y="11377"/>
                    </a:moveTo>
                    <a:lnTo>
                      <a:pt x="470043" y="11411"/>
                    </a:lnTo>
                    <a:lnTo>
                      <a:pt x="469725" y="11420"/>
                    </a:lnTo>
                    <a:close/>
                    <a:moveTo>
                      <a:pt x="490087" y="11374"/>
                    </a:moveTo>
                    <a:lnTo>
                      <a:pt x="489816" y="11550"/>
                    </a:lnTo>
                    <a:lnTo>
                      <a:pt x="486655" y="11911"/>
                    </a:lnTo>
                    <a:close/>
                    <a:moveTo>
                      <a:pt x="416370" y="11372"/>
                    </a:moveTo>
                    <a:lnTo>
                      <a:pt x="415259" y="11681"/>
                    </a:lnTo>
                    <a:lnTo>
                      <a:pt x="414344" y="11759"/>
                    </a:lnTo>
                    <a:lnTo>
                      <a:pt x="414487" y="11695"/>
                    </a:lnTo>
                    <a:close/>
                    <a:moveTo>
                      <a:pt x="431200" y="11369"/>
                    </a:moveTo>
                    <a:lnTo>
                      <a:pt x="429411" y="11536"/>
                    </a:lnTo>
                    <a:lnTo>
                      <a:pt x="429847" y="11419"/>
                    </a:lnTo>
                    <a:close/>
                    <a:moveTo>
                      <a:pt x="431531" y="11357"/>
                    </a:moveTo>
                    <a:lnTo>
                      <a:pt x="431279" y="11406"/>
                    </a:lnTo>
                    <a:lnTo>
                      <a:pt x="431468" y="11359"/>
                    </a:lnTo>
                    <a:close/>
                    <a:moveTo>
                      <a:pt x="481275" y="11335"/>
                    </a:moveTo>
                    <a:lnTo>
                      <a:pt x="481274" y="11335"/>
                    </a:lnTo>
                    <a:lnTo>
                      <a:pt x="481059" y="11378"/>
                    </a:lnTo>
                    <a:lnTo>
                      <a:pt x="481107" y="11361"/>
                    </a:lnTo>
                    <a:close/>
                    <a:moveTo>
                      <a:pt x="431564" y="11335"/>
                    </a:moveTo>
                    <a:lnTo>
                      <a:pt x="431468" y="11359"/>
                    </a:lnTo>
                    <a:lnTo>
                      <a:pt x="431200" y="11369"/>
                    </a:lnTo>
                    <a:close/>
                    <a:moveTo>
                      <a:pt x="528322" y="11325"/>
                    </a:moveTo>
                    <a:lnTo>
                      <a:pt x="528189" y="12153"/>
                    </a:lnTo>
                    <a:lnTo>
                      <a:pt x="526471" y="13442"/>
                    </a:lnTo>
                    <a:lnTo>
                      <a:pt x="526600" y="12797"/>
                    </a:lnTo>
                    <a:lnTo>
                      <a:pt x="526155" y="12631"/>
                    </a:lnTo>
                    <a:lnTo>
                      <a:pt x="526161" y="12622"/>
                    </a:lnTo>
                    <a:close/>
                    <a:moveTo>
                      <a:pt x="419443" y="11325"/>
                    </a:moveTo>
                    <a:lnTo>
                      <a:pt x="415624" y="11959"/>
                    </a:lnTo>
                    <a:lnTo>
                      <a:pt x="414729" y="12083"/>
                    </a:lnTo>
                    <a:lnTo>
                      <a:pt x="413528" y="12162"/>
                    </a:lnTo>
                    <a:lnTo>
                      <a:pt x="414180" y="11981"/>
                    </a:lnTo>
                    <a:lnTo>
                      <a:pt x="416607" y="11566"/>
                    </a:lnTo>
                    <a:close/>
                    <a:moveTo>
                      <a:pt x="483474" y="11296"/>
                    </a:moveTo>
                    <a:lnTo>
                      <a:pt x="483121" y="11463"/>
                    </a:lnTo>
                    <a:lnTo>
                      <a:pt x="481894" y="11674"/>
                    </a:lnTo>
                    <a:close/>
                    <a:moveTo>
                      <a:pt x="474569" y="11281"/>
                    </a:moveTo>
                    <a:lnTo>
                      <a:pt x="466001" y="12566"/>
                    </a:lnTo>
                    <a:lnTo>
                      <a:pt x="468261" y="11920"/>
                    </a:lnTo>
                    <a:lnTo>
                      <a:pt x="468266" y="11919"/>
                    </a:lnTo>
                    <a:lnTo>
                      <a:pt x="471580" y="11367"/>
                    </a:lnTo>
                    <a:close/>
                    <a:moveTo>
                      <a:pt x="434228" y="11258"/>
                    </a:moveTo>
                    <a:lnTo>
                      <a:pt x="431999" y="11571"/>
                    </a:lnTo>
                    <a:lnTo>
                      <a:pt x="430499" y="11684"/>
                    </a:lnTo>
                    <a:lnTo>
                      <a:pt x="432336" y="11327"/>
                    </a:lnTo>
                    <a:close/>
                    <a:moveTo>
                      <a:pt x="515703" y="11256"/>
                    </a:moveTo>
                    <a:lnTo>
                      <a:pt x="514303" y="11714"/>
                    </a:lnTo>
                    <a:lnTo>
                      <a:pt x="514274" y="11719"/>
                    </a:lnTo>
                    <a:lnTo>
                      <a:pt x="515037" y="11401"/>
                    </a:lnTo>
                    <a:close/>
                    <a:moveTo>
                      <a:pt x="531373" y="11249"/>
                    </a:moveTo>
                    <a:lnTo>
                      <a:pt x="532082" y="11700"/>
                    </a:lnTo>
                    <a:lnTo>
                      <a:pt x="532077" y="11762"/>
                    </a:lnTo>
                    <a:lnTo>
                      <a:pt x="531909" y="11709"/>
                    </a:lnTo>
                    <a:close/>
                    <a:moveTo>
                      <a:pt x="533966" y="11233"/>
                    </a:moveTo>
                    <a:lnTo>
                      <a:pt x="534722" y="11561"/>
                    </a:lnTo>
                    <a:lnTo>
                      <a:pt x="534863" y="11844"/>
                    </a:lnTo>
                    <a:close/>
                    <a:moveTo>
                      <a:pt x="430539" y="11233"/>
                    </a:moveTo>
                    <a:lnTo>
                      <a:pt x="429847" y="11419"/>
                    </a:lnTo>
                    <a:lnTo>
                      <a:pt x="428699" y="11461"/>
                    </a:lnTo>
                    <a:lnTo>
                      <a:pt x="429914" y="11281"/>
                    </a:lnTo>
                    <a:close/>
                    <a:moveTo>
                      <a:pt x="415532" y="11231"/>
                    </a:moveTo>
                    <a:lnTo>
                      <a:pt x="415203" y="11377"/>
                    </a:lnTo>
                    <a:lnTo>
                      <a:pt x="413689" y="11748"/>
                    </a:lnTo>
                    <a:lnTo>
                      <a:pt x="413157" y="11860"/>
                    </a:lnTo>
                    <a:lnTo>
                      <a:pt x="410909" y="12051"/>
                    </a:lnTo>
                    <a:lnTo>
                      <a:pt x="415011" y="11300"/>
                    </a:lnTo>
                    <a:close/>
                    <a:moveTo>
                      <a:pt x="435345" y="11217"/>
                    </a:moveTo>
                    <a:lnTo>
                      <a:pt x="434301" y="11398"/>
                    </a:lnTo>
                    <a:lnTo>
                      <a:pt x="433287" y="11474"/>
                    </a:lnTo>
                    <a:lnTo>
                      <a:pt x="434817" y="11236"/>
                    </a:lnTo>
                    <a:close/>
                    <a:moveTo>
                      <a:pt x="453410" y="11206"/>
                    </a:moveTo>
                    <a:lnTo>
                      <a:pt x="450614" y="11765"/>
                    </a:lnTo>
                    <a:lnTo>
                      <a:pt x="451788" y="11388"/>
                    </a:lnTo>
                    <a:close/>
                    <a:moveTo>
                      <a:pt x="484620" y="11206"/>
                    </a:moveTo>
                    <a:lnTo>
                      <a:pt x="483014" y="11700"/>
                    </a:lnTo>
                    <a:lnTo>
                      <a:pt x="482123" y="11937"/>
                    </a:lnTo>
                    <a:lnTo>
                      <a:pt x="483121" y="11463"/>
                    </a:lnTo>
                    <a:close/>
                    <a:moveTo>
                      <a:pt x="432967" y="11205"/>
                    </a:moveTo>
                    <a:lnTo>
                      <a:pt x="432336" y="11327"/>
                    </a:lnTo>
                    <a:lnTo>
                      <a:pt x="431531" y="11357"/>
                    </a:lnTo>
                    <a:lnTo>
                      <a:pt x="431710" y="11321"/>
                    </a:lnTo>
                    <a:close/>
                    <a:moveTo>
                      <a:pt x="482140" y="11202"/>
                    </a:moveTo>
                    <a:lnTo>
                      <a:pt x="480921" y="11428"/>
                    </a:lnTo>
                    <a:lnTo>
                      <a:pt x="480997" y="11400"/>
                    </a:lnTo>
                    <a:lnTo>
                      <a:pt x="481274" y="11335"/>
                    </a:lnTo>
                    <a:lnTo>
                      <a:pt x="481275" y="11335"/>
                    </a:lnTo>
                    <a:close/>
                    <a:moveTo>
                      <a:pt x="462057" y="11196"/>
                    </a:moveTo>
                    <a:lnTo>
                      <a:pt x="461156" y="11667"/>
                    </a:lnTo>
                    <a:lnTo>
                      <a:pt x="459983" y="11701"/>
                    </a:lnTo>
                    <a:lnTo>
                      <a:pt x="458745" y="11961"/>
                    </a:lnTo>
                    <a:lnTo>
                      <a:pt x="458612" y="11975"/>
                    </a:lnTo>
                    <a:lnTo>
                      <a:pt x="453269" y="12768"/>
                    </a:lnTo>
                    <a:lnTo>
                      <a:pt x="459257" y="11507"/>
                    </a:lnTo>
                    <a:close/>
                    <a:moveTo>
                      <a:pt x="507738" y="11189"/>
                    </a:moveTo>
                    <a:lnTo>
                      <a:pt x="506992" y="11521"/>
                    </a:lnTo>
                    <a:lnTo>
                      <a:pt x="501027" y="12586"/>
                    </a:lnTo>
                    <a:lnTo>
                      <a:pt x="501948" y="12154"/>
                    </a:lnTo>
                    <a:close/>
                    <a:moveTo>
                      <a:pt x="517305" y="11189"/>
                    </a:moveTo>
                    <a:lnTo>
                      <a:pt x="517242" y="11233"/>
                    </a:lnTo>
                    <a:lnTo>
                      <a:pt x="514122" y="11782"/>
                    </a:lnTo>
                    <a:lnTo>
                      <a:pt x="514225" y="11740"/>
                    </a:lnTo>
                    <a:lnTo>
                      <a:pt x="514303" y="11714"/>
                    </a:lnTo>
                    <a:close/>
                    <a:moveTo>
                      <a:pt x="436120" y="11188"/>
                    </a:moveTo>
                    <a:lnTo>
                      <a:pt x="435588" y="11301"/>
                    </a:lnTo>
                    <a:lnTo>
                      <a:pt x="434410" y="11390"/>
                    </a:lnTo>
                    <a:lnTo>
                      <a:pt x="435485" y="11212"/>
                    </a:lnTo>
                    <a:close/>
                    <a:moveTo>
                      <a:pt x="493068" y="11178"/>
                    </a:moveTo>
                    <a:lnTo>
                      <a:pt x="491171" y="11555"/>
                    </a:lnTo>
                    <a:lnTo>
                      <a:pt x="491644" y="11341"/>
                    </a:lnTo>
                    <a:close/>
                    <a:moveTo>
                      <a:pt x="501450" y="11174"/>
                    </a:moveTo>
                    <a:lnTo>
                      <a:pt x="496992" y="12523"/>
                    </a:lnTo>
                    <a:lnTo>
                      <a:pt x="493537" y="13296"/>
                    </a:lnTo>
                    <a:lnTo>
                      <a:pt x="496082" y="12135"/>
                    </a:lnTo>
                    <a:lnTo>
                      <a:pt x="500573" y="11280"/>
                    </a:lnTo>
                    <a:close/>
                    <a:moveTo>
                      <a:pt x="437292" y="11173"/>
                    </a:moveTo>
                    <a:lnTo>
                      <a:pt x="433867" y="11689"/>
                    </a:lnTo>
                    <a:lnTo>
                      <a:pt x="433720" y="11697"/>
                    </a:lnTo>
                    <a:lnTo>
                      <a:pt x="435588" y="11301"/>
                    </a:lnTo>
                    <a:close/>
                    <a:moveTo>
                      <a:pt x="519472" y="11152"/>
                    </a:moveTo>
                    <a:lnTo>
                      <a:pt x="518924" y="11700"/>
                    </a:lnTo>
                    <a:lnTo>
                      <a:pt x="518538" y="11932"/>
                    </a:lnTo>
                    <a:lnTo>
                      <a:pt x="519234" y="11254"/>
                    </a:lnTo>
                    <a:close/>
                    <a:moveTo>
                      <a:pt x="415709" y="11152"/>
                    </a:moveTo>
                    <a:lnTo>
                      <a:pt x="415631" y="11187"/>
                    </a:lnTo>
                    <a:lnTo>
                      <a:pt x="415011" y="11300"/>
                    </a:lnTo>
                    <a:lnTo>
                      <a:pt x="414099" y="11422"/>
                    </a:lnTo>
                    <a:close/>
                    <a:moveTo>
                      <a:pt x="433644" y="11142"/>
                    </a:moveTo>
                    <a:lnTo>
                      <a:pt x="432967" y="11205"/>
                    </a:lnTo>
                    <a:lnTo>
                      <a:pt x="433271" y="11145"/>
                    </a:lnTo>
                    <a:close/>
                    <a:moveTo>
                      <a:pt x="533829" y="11140"/>
                    </a:moveTo>
                    <a:lnTo>
                      <a:pt x="533966" y="11233"/>
                    </a:lnTo>
                    <a:lnTo>
                      <a:pt x="533808" y="11164"/>
                    </a:lnTo>
                    <a:close/>
                    <a:moveTo>
                      <a:pt x="475554" y="11133"/>
                    </a:moveTo>
                    <a:lnTo>
                      <a:pt x="474976" y="11269"/>
                    </a:lnTo>
                    <a:lnTo>
                      <a:pt x="474569" y="11281"/>
                    </a:lnTo>
                    <a:close/>
                    <a:moveTo>
                      <a:pt x="429358" y="11129"/>
                    </a:moveTo>
                    <a:lnTo>
                      <a:pt x="424540" y="11613"/>
                    </a:lnTo>
                    <a:lnTo>
                      <a:pt x="424351" y="11620"/>
                    </a:lnTo>
                    <a:lnTo>
                      <a:pt x="425097" y="11407"/>
                    </a:lnTo>
                    <a:close/>
                    <a:moveTo>
                      <a:pt x="435546" y="11123"/>
                    </a:moveTo>
                    <a:lnTo>
                      <a:pt x="434817" y="11236"/>
                    </a:lnTo>
                    <a:lnTo>
                      <a:pt x="434228" y="11258"/>
                    </a:lnTo>
                    <a:lnTo>
                      <a:pt x="435162" y="11126"/>
                    </a:lnTo>
                    <a:close/>
                    <a:moveTo>
                      <a:pt x="438005" y="11119"/>
                    </a:moveTo>
                    <a:lnTo>
                      <a:pt x="437292" y="11173"/>
                    </a:lnTo>
                    <a:lnTo>
                      <a:pt x="437534" y="11136"/>
                    </a:lnTo>
                    <a:close/>
                    <a:moveTo>
                      <a:pt x="436053" y="11117"/>
                    </a:moveTo>
                    <a:lnTo>
                      <a:pt x="435485" y="11212"/>
                    </a:lnTo>
                    <a:lnTo>
                      <a:pt x="435345" y="11217"/>
                    </a:lnTo>
                    <a:lnTo>
                      <a:pt x="435909" y="11119"/>
                    </a:lnTo>
                    <a:close/>
                    <a:moveTo>
                      <a:pt x="443729" y="11106"/>
                    </a:moveTo>
                    <a:lnTo>
                      <a:pt x="437412" y="12229"/>
                    </a:lnTo>
                    <a:lnTo>
                      <a:pt x="439289" y="11395"/>
                    </a:lnTo>
                    <a:lnTo>
                      <a:pt x="439358" y="11364"/>
                    </a:lnTo>
                    <a:lnTo>
                      <a:pt x="439544" y="11353"/>
                    </a:lnTo>
                    <a:close/>
                    <a:moveTo>
                      <a:pt x="535351" y="11105"/>
                    </a:moveTo>
                    <a:lnTo>
                      <a:pt x="535976" y="11437"/>
                    </a:lnTo>
                    <a:lnTo>
                      <a:pt x="535681" y="11673"/>
                    </a:lnTo>
                    <a:lnTo>
                      <a:pt x="535582" y="11624"/>
                    </a:lnTo>
                    <a:close/>
                    <a:moveTo>
                      <a:pt x="429607" y="11104"/>
                    </a:moveTo>
                    <a:lnTo>
                      <a:pt x="429499" y="11120"/>
                    </a:lnTo>
                    <a:lnTo>
                      <a:pt x="429358" y="11129"/>
                    </a:lnTo>
                    <a:close/>
                    <a:moveTo>
                      <a:pt x="437775" y="11100"/>
                    </a:moveTo>
                    <a:lnTo>
                      <a:pt x="437534" y="11136"/>
                    </a:lnTo>
                    <a:lnTo>
                      <a:pt x="436120" y="11188"/>
                    </a:lnTo>
                    <a:lnTo>
                      <a:pt x="436474" y="11113"/>
                    </a:lnTo>
                    <a:close/>
                    <a:moveTo>
                      <a:pt x="438805" y="11090"/>
                    </a:moveTo>
                    <a:lnTo>
                      <a:pt x="438005" y="11119"/>
                    </a:lnTo>
                    <a:lnTo>
                      <a:pt x="438332" y="11095"/>
                    </a:lnTo>
                    <a:close/>
                    <a:moveTo>
                      <a:pt x="534481" y="11083"/>
                    </a:moveTo>
                    <a:lnTo>
                      <a:pt x="535582" y="11624"/>
                    </a:lnTo>
                    <a:lnTo>
                      <a:pt x="535624" y="11719"/>
                    </a:lnTo>
                    <a:lnTo>
                      <a:pt x="535433" y="11871"/>
                    </a:lnTo>
                    <a:lnTo>
                      <a:pt x="534722" y="11561"/>
                    </a:lnTo>
                    <a:close/>
                    <a:moveTo>
                      <a:pt x="440002" y="11078"/>
                    </a:moveTo>
                    <a:lnTo>
                      <a:pt x="439358" y="11364"/>
                    </a:lnTo>
                    <a:lnTo>
                      <a:pt x="438855" y="11394"/>
                    </a:lnTo>
                    <a:lnTo>
                      <a:pt x="439780" y="11080"/>
                    </a:lnTo>
                    <a:close/>
                    <a:moveTo>
                      <a:pt x="481919" y="11069"/>
                    </a:moveTo>
                    <a:lnTo>
                      <a:pt x="481107" y="11361"/>
                    </a:lnTo>
                    <a:lnTo>
                      <a:pt x="462267" y="14260"/>
                    </a:lnTo>
                    <a:lnTo>
                      <a:pt x="474976" y="11269"/>
                    </a:lnTo>
                    <a:close/>
                    <a:moveTo>
                      <a:pt x="486173" y="11055"/>
                    </a:moveTo>
                    <a:lnTo>
                      <a:pt x="484814" y="11701"/>
                    </a:lnTo>
                    <a:lnTo>
                      <a:pt x="482512" y="12384"/>
                    </a:lnTo>
                    <a:lnTo>
                      <a:pt x="480761" y="12584"/>
                    </a:lnTo>
                    <a:lnTo>
                      <a:pt x="481905" y="12041"/>
                    </a:lnTo>
                    <a:lnTo>
                      <a:pt x="483014" y="11700"/>
                    </a:lnTo>
                    <a:lnTo>
                      <a:pt x="485124" y="11137"/>
                    </a:lnTo>
                    <a:close/>
                    <a:moveTo>
                      <a:pt x="416997" y="11053"/>
                    </a:moveTo>
                    <a:lnTo>
                      <a:pt x="414977" y="11478"/>
                    </a:lnTo>
                    <a:lnTo>
                      <a:pt x="415203" y="11377"/>
                    </a:lnTo>
                    <a:lnTo>
                      <a:pt x="416119" y="11152"/>
                    </a:lnTo>
                    <a:lnTo>
                      <a:pt x="416127" y="11151"/>
                    </a:lnTo>
                    <a:close/>
                    <a:moveTo>
                      <a:pt x="473477" y="11051"/>
                    </a:moveTo>
                    <a:lnTo>
                      <a:pt x="471580" y="11367"/>
                    </a:lnTo>
                    <a:lnTo>
                      <a:pt x="470780" y="11390"/>
                    </a:lnTo>
                    <a:lnTo>
                      <a:pt x="471437" y="11252"/>
                    </a:lnTo>
                    <a:close/>
                    <a:moveTo>
                      <a:pt x="439866" y="11051"/>
                    </a:moveTo>
                    <a:lnTo>
                      <a:pt x="439780" y="11080"/>
                    </a:lnTo>
                    <a:lnTo>
                      <a:pt x="438805" y="11090"/>
                    </a:lnTo>
                    <a:close/>
                    <a:moveTo>
                      <a:pt x="482719" y="11046"/>
                    </a:moveTo>
                    <a:lnTo>
                      <a:pt x="481275" y="11335"/>
                    </a:lnTo>
                    <a:lnTo>
                      <a:pt x="481275" y="11335"/>
                    </a:lnTo>
                    <a:lnTo>
                      <a:pt x="482472" y="11053"/>
                    </a:lnTo>
                    <a:close/>
                    <a:moveTo>
                      <a:pt x="483252" y="11031"/>
                    </a:moveTo>
                    <a:lnTo>
                      <a:pt x="482140" y="11202"/>
                    </a:lnTo>
                    <a:lnTo>
                      <a:pt x="483029" y="11038"/>
                    </a:lnTo>
                    <a:close/>
                    <a:moveTo>
                      <a:pt x="445064" y="11027"/>
                    </a:moveTo>
                    <a:lnTo>
                      <a:pt x="443729" y="11106"/>
                    </a:lnTo>
                    <a:lnTo>
                      <a:pt x="444119" y="11036"/>
                    </a:lnTo>
                    <a:close/>
                    <a:moveTo>
                      <a:pt x="492345" y="11022"/>
                    </a:moveTo>
                    <a:lnTo>
                      <a:pt x="491644" y="11341"/>
                    </a:lnTo>
                    <a:lnTo>
                      <a:pt x="489840" y="11547"/>
                    </a:lnTo>
                    <a:lnTo>
                      <a:pt x="490498" y="11310"/>
                    </a:lnTo>
                    <a:close/>
                    <a:moveTo>
                      <a:pt x="529705" y="11016"/>
                    </a:moveTo>
                    <a:lnTo>
                      <a:pt x="531909" y="11709"/>
                    </a:lnTo>
                    <a:lnTo>
                      <a:pt x="532071" y="11847"/>
                    </a:lnTo>
                    <a:lnTo>
                      <a:pt x="532007" y="12671"/>
                    </a:lnTo>
                    <a:lnTo>
                      <a:pt x="527964" y="13550"/>
                    </a:lnTo>
                    <a:lnTo>
                      <a:pt x="528189" y="12153"/>
                    </a:lnTo>
                    <a:close/>
                    <a:moveTo>
                      <a:pt x="502843" y="11006"/>
                    </a:moveTo>
                    <a:lnTo>
                      <a:pt x="498818" y="12250"/>
                    </a:lnTo>
                    <a:lnTo>
                      <a:pt x="501797" y="11132"/>
                    </a:lnTo>
                    <a:close/>
                    <a:moveTo>
                      <a:pt x="521812" y="11005"/>
                    </a:moveTo>
                    <a:lnTo>
                      <a:pt x="523030" y="11461"/>
                    </a:lnTo>
                    <a:lnTo>
                      <a:pt x="520316" y="12501"/>
                    </a:lnTo>
                    <a:close/>
                    <a:moveTo>
                      <a:pt x="431430" y="10994"/>
                    </a:moveTo>
                    <a:lnTo>
                      <a:pt x="430910" y="11133"/>
                    </a:lnTo>
                    <a:lnTo>
                      <a:pt x="429914" y="11281"/>
                    </a:lnTo>
                    <a:lnTo>
                      <a:pt x="428294" y="11405"/>
                    </a:lnTo>
                    <a:lnTo>
                      <a:pt x="429279" y="11152"/>
                    </a:lnTo>
                    <a:lnTo>
                      <a:pt x="429499" y="11120"/>
                    </a:lnTo>
                    <a:close/>
                    <a:moveTo>
                      <a:pt x="484760" y="10988"/>
                    </a:moveTo>
                    <a:lnTo>
                      <a:pt x="483474" y="11296"/>
                    </a:lnTo>
                    <a:lnTo>
                      <a:pt x="484082" y="11007"/>
                    </a:lnTo>
                    <a:close/>
                    <a:moveTo>
                      <a:pt x="450833" y="10973"/>
                    </a:moveTo>
                    <a:lnTo>
                      <a:pt x="448167" y="11794"/>
                    </a:lnTo>
                    <a:lnTo>
                      <a:pt x="446550" y="11975"/>
                    </a:lnTo>
                    <a:lnTo>
                      <a:pt x="440924" y="12896"/>
                    </a:lnTo>
                    <a:lnTo>
                      <a:pt x="445602" y="11542"/>
                    </a:lnTo>
                    <a:close/>
                    <a:moveTo>
                      <a:pt x="450800" y="10969"/>
                    </a:moveTo>
                    <a:lnTo>
                      <a:pt x="446062" y="11409"/>
                    </a:lnTo>
                    <a:lnTo>
                      <a:pt x="447466" y="11003"/>
                    </a:lnTo>
                    <a:close/>
                    <a:moveTo>
                      <a:pt x="450877" y="10968"/>
                    </a:moveTo>
                    <a:lnTo>
                      <a:pt x="450833" y="10973"/>
                    </a:lnTo>
                    <a:lnTo>
                      <a:pt x="450848" y="10969"/>
                    </a:lnTo>
                    <a:close/>
                    <a:moveTo>
                      <a:pt x="426638" y="10967"/>
                    </a:moveTo>
                    <a:lnTo>
                      <a:pt x="425097" y="11407"/>
                    </a:lnTo>
                    <a:lnTo>
                      <a:pt x="420619" y="11699"/>
                    </a:lnTo>
                    <a:close/>
                    <a:moveTo>
                      <a:pt x="450866" y="10963"/>
                    </a:moveTo>
                    <a:lnTo>
                      <a:pt x="450848" y="10969"/>
                    </a:lnTo>
                    <a:lnTo>
                      <a:pt x="450800" y="10969"/>
                    </a:lnTo>
                    <a:close/>
                    <a:moveTo>
                      <a:pt x="502262" y="10958"/>
                    </a:moveTo>
                    <a:lnTo>
                      <a:pt x="501797" y="11132"/>
                    </a:lnTo>
                    <a:lnTo>
                      <a:pt x="501450" y="11174"/>
                    </a:lnTo>
                    <a:lnTo>
                      <a:pt x="501998" y="11008"/>
                    </a:lnTo>
                    <a:close/>
                    <a:moveTo>
                      <a:pt x="485797" y="10958"/>
                    </a:moveTo>
                    <a:lnTo>
                      <a:pt x="485124" y="11137"/>
                    </a:lnTo>
                    <a:lnTo>
                      <a:pt x="484930" y="11152"/>
                    </a:lnTo>
                    <a:lnTo>
                      <a:pt x="484620" y="11206"/>
                    </a:lnTo>
                    <a:lnTo>
                      <a:pt x="485387" y="10969"/>
                    </a:lnTo>
                    <a:close/>
                    <a:moveTo>
                      <a:pt x="440297" y="10946"/>
                    </a:moveTo>
                    <a:lnTo>
                      <a:pt x="440080" y="11043"/>
                    </a:lnTo>
                    <a:lnTo>
                      <a:pt x="439866" y="11051"/>
                    </a:lnTo>
                    <a:lnTo>
                      <a:pt x="440138" y="10958"/>
                    </a:lnTo>
                    <a:close/>
                    <a:moveTo>
                      <a:pt x="453164" y="10945"/>
                    </a:moveTo>
                    <a:lnTo>
                      <a:pt x="451788" y="11388"/>
                    </a:lnTo>
                    <a:lnTo>
                      <a:pt x="450526" y="11529"/>
                    </a:lnTo>
                    <a:lnTo>
                      <a:pt x="452848" y="10948"/>
                    </a:lnTo>
                    <a:close/>
                    <a:moveTo>
                      <a:pt x="468751" y="10945"/>
                    </a:moveTo>
                    <a:lnTo>
                      <a:pt x="464998" y="11463"/>
                    </a:lnTo>
                    <a:lnTo>
                      <a:pt x="463962" y="11586"/>
                    </a:lnTo>
                    <a:lnTo>
                      <a:pt x="461837" y="11647"/>
                    </a:lnTo>
                    <a:close/>
                    <a:moveTo>
                      <a:pt x="434302" y="10945"/>
                    </a:moveTo>
                    <a:lnTo>
                      <a:pt x="433271" y="11145"/>
                    </a:lnTo>
                    <a:lnTo>
                      <a:pt x="432569" y="11152"/>
                    </a:lnTo>
                    <a:lnTo>
                      <a:pt x="431710" y="11321"/>
                    </a:lnTo>
                    <a:lnTo>
                      <a:pt x="431564" y="11335"/>
                    </a:lnTo>
                    <a:lnTo>
                      <a:pt x="432605" y="11075"/>
                    </a:lnTo>
                    <a:close/>
                    <a:moveTo>
                      <a:pt x="518905" y="10940"/>
                    </a:moveTo>
                    <a:lnTo>
                      <a:pt x="515634" y="12797"/>
                    </a:lnTo>
                    <a:lnTo>
                      <a:pt x="518887" y="11403"/>
                    </a:lnTo>
                    <a:lnTo>
                      <a:pt x="517945" y="12288"/>
                    </a:lnTo>
                    <a:lnTo>
                      <a:pt x="513325" y="15060"/>
                    </a:lnTo>
                    <a:lnTo>
                      <a:pt x="510721" y="15797"/>
                    </a:lnTo>
                    <a:lnTo>
                      <a:pt x="516666" y="11636"/>
                    </a:lnTo>
                    <a:lnTo>
                      <a:pt x="517242" y="11233"/>
                    </a:lnTo>
                    <a:lnTo>
                      <a:pt x="517919" y="11114"/>
                    </a:lnTo>
                    <a:close/>
                    <a:moveTo>
                      <a:pt x="455989" y="10917"/>
                    </a:moveTo>
                    <a:lnTo>
                      <a:pt x="453410" y="11206"/>
                    </a:lnTo>
                    <a:lnTo>
                      <a:pt x="454795" y="10929"/>
                    </a:lnTo>
                    <a:close/>
                    <a:moveTo>
                      <a:pt x="487480" y="10909"/>
                    </a:moveTo>
                    <a:lnTo>
                      <a:pt x="487280" y="10969"/>
                    </a:lnTo>
                    <a:lnTo>
                      <a:pt x="486173" y="11055"/>
                    </a:lnTo>
                    <a:lnTo>
                      <a:pt x="486416" y="10940"/>
                    </a:lnTo>
                    <a:close/>
                    <a:moveTo>
                      <a:pt x="424535" y="10891"/>
                    </a:moveTo>
                    <a:lnTo>
                      <a:pt x="418416" y="11838"/>
                    </a:lnTo>
                    <a:lnTo>
                      <a:pt x="416566" y="11906"/>
                    </a:lnTo>
                    <a:lnTo>
                      <a:pt x="416187" y="11988"/>
                    </a:lnTo>
                    <a:lnTo>
                      <a:pt x="414965" y="12068"/>
                    </a:lnTo>
                    <a:lnTo>
                      <a:pt x="415624" y="11959"/>
                    </a:lnTo>
                    <a:lnTo>
                      <a:pt x="421312" y="11166"/>
                    </a:lnTo>
                    <a:close/>
                    <a:moveTo>
                      <a:pt x="418123" y="10885"/>
                    </a:moveTo>
                    <a:lnTo>
                      <a:pt x="417876" y="10954"/>
                    </a:lnTo>
                    <a:lnTo>
                      <a:pt x="416997" y="11053"/>
                    </a:lnTo>
                    <a:lnTo>
                      <a:pt x="417228" y="11005"/>
                    </a:lnTo>
                    <a:close/>
                    <a:moveTo>
                      <a:pt x="536688" y="10867"/>
                    </a:moveTo>
                    <a:lnTo>
                      <a:pt x="537777" y="11259"/>
                    </a:lnTo>
                    <a:lnTo>
                      <a:pt x="538217" y="12160"/>
                    </a:lnTo>
                    <a:lnTo>
                      <a:pt x="537565" y="12281"/>
                    </a:lnTo>
                    <a:lnTo>
                      <a:pt x="535976" y="11437"/>
                    </a:lnTo>
                    <a:close/>
                    <a:moveTo>
                      <a:pt x="433456" y="10862"/>
                    </a:moveTo>
                    <a:lnTo>
                      <a:pt x="432605" y="11075"/>
                    </a:lnTo>
                    <a:lnTo>
                      <a:pt x="430539" y="11233"/>
                    </a:lnTo>
                    <a:lnTo>
                      <a:pt x="430910" y="11133"/>
                    </a:lnTo>
                    <a:lnTo>
                      <a:pt x="432183" y="10945"/>
                    </a:lnTo>
                    <a:close/>
                    <a:moveTo>
                      <a:pt x="524599" y="10859"/>
                    </a:moveTo>
                    <a:lnTo>
                      <a:pt x="524005" y="11826"/>
                    </a:lnTo>
                    <a:lnTo>
                      <a:pt x="523730" y="11723"/>
                    </a:lnTo>
                    <a:lnTo>
                      <a:pt x="524418" y="10928"/>
                    </a:lnTo>
                    <a:close/>
                    <a:moveTo>
                      <a:pt x="445124" y="10858"/>
                    </a:moveTo>
                    <a:lnTo>
                      <a:pt x="444119" y="11036"/>
                    </a:lnTo>
                    <a:lnTo>
                      <a:pt x="441314" y="11064"/>
                    </a:lnTo>
                    <a:lnTo>
                      <a:pt x="440002" y="11078"/>
                    </a:lnTo>
                    <a:lnTo>
                      <a:pt x="440080" y="11043"/>
                    </a:lnTo>
                    <a:lnTo>
                      <a:pt x="441843" y="10978"/>
                    </a:lnTo>
                    <a:close/>
                    <a:moveTo>
                      <a:pt x="447977" y="10854"/>
                    </a:moveTo>
                    <a:lnTo>
                      <a:pt x="447466" y="11003"/>
                    </a:lnTo>
                    <a:lnTo>
                      <a:pt x="445064" y="11027"/>
                    </a:lnTo>
                    <a:close/>
                    <a:moveTo>
                      <a:pt x="484405" y="10854"/>
                    </a:moveTo>
                    <a:lnTo>
                      <a:pt x="484082" y="11007"/>
                    </a:lnTo>
                    <a:lnTo>
                      <a:pt x="483252" y="11031"/>
                    </a:lnTo>
                    <a:close/>
                    <a:moveTo>
                      <a:pt x="462365" y="10853"/>
                    </a:moveTo>
                    <a:lnTo>
                      <a:pt x="459257" y="11507"/>
                    </a:lnTo>
                    <a:lnTo>
                      <a:pt x="449840" y="12554"/>
                    </a:lnTo>
                    <a:lnTo>
                      <a:pt x="451211" y="11701"/>
                    </a:lnTo>
                    <a:lnTo>
                      <a:pt x="461969" y="10857"/>
                    </a:lnTo>
                    <a:close/>
                    <a:moveTo>
                      <a:pt x="489745" y="10844"/>
                    </a:moveTo>
                    <a:lnTo>
                      <a:pt x="484050" y="12208"/>
                    </a:lnTo>
                    <a:lnTo>
                      <a:pt x="483649" y="12254"/>
                    </a:lnTo>
                    <a:lnTo>
                      <a:pt x="484814" y="11701"/>
                    </a:lnTo>
                    <a:lnTo>
                      <a:pt x="487280" y="10969"/>
                    </a:lnTo>
                    <a:lnTo>
                      <a:pt x="488368" y="10884"/>
                    </a:lnTo>
                    <a:close/>
                    <a:moveTo>
                      <a:pt x="556036" y="10844"/>
                    </a:moveTo>
                    <a:lnTo>
                      <a:pt x="559414" y="12863"/>
                    </a:lnTo>
                    <a:lnTo>
                      <a:pt x="554631" y="11620"/>
                    </a:lnTo>
                    <a:close/>
                    <a:moveTo>
                      <a:pt x="465422" y="10822"/>
                    </a:moveTo>
                    <a:lnTo>
                      <a:pt x="462057" y="11196"/>
                    </a:lnTo>
                    <a:lnTo>
                      <a:pt x="462720" y="10849"/>
                    </a:lnTo>
                    <a:close/>
                    <a:moveTo>
                      <a:pt x="437891" y="10813"/>
                    </a:moveTo>
                    <a:lnTo>
                      <a:pt x="436474" y="11113"/>
                    </a:lnTo>
                    <a:lnTo>
                      <a:pt x="436053" y="11117"/>
                    </a:lnTo>
                    <a:close/>
                    <a:moveTo>
                      <a:pt x="497204" y="10807"/>
                    </a:moveTo>
                    <a:lnTo>
                      <a:pt x="494530" y="12022"/>
                    </a:lnTo>
                    <a:lnTo>
                      <a:pt x="487375" y="13281"/>
                    </a:lnTo>
                    <a:lnTo>
                      <a:pt x="490579" y="11824"/>
                    </a:lnTo>
                    <a:lnTo>
                      <a:pt x="490852" y="11701"/>
                    </a:lnTo>
                    <a:lnTo>
                      <a:pt x="493025" y="11350"/>
                    </a:lnTo>
                    <a:lnTo>
                      <a:pt x="495392" y="11042"/>
                    </a:lnTo>
                    <a:close/>
                    <a:moveTo>
                      <a:pt x="415747" y="10802"/>
                    </a:moveTo>
                    <a:lnTo>
                      <a:pt x="412557" y="11152"/>
                    </a:lnTo>
                    <a:lnTo>
                      <a:pt x="411712" y="11350"/>
                    </a:lnTo>
                    <a:lnTo>
                      <a:pt x="399185" y="13049"/>
                    </a:lnTo>
                    <a:lnTo>
                      <a:pt x="399015" y="13064"/>
                    </a:lnTo>
                    <a:lnTo>
                      <a:pt x="404625" y="11582"/>
                    </a:lnTo>
                    <a:lnTo>
                      <a:pt x="410222" y="11006"/>
                    </a:lnTo>
                    <a:close/>
                    <a:moveTo>
                      <a:pt x="519700" y="10801"/>
                    </a:moveTo>
                    <a:lnTo>
                      <a:pt x="519234" y="11254"/>
                    </a:lnTo>
                    <a:lnTo>
                      <a:pt x="518887" y="11403"/>
                    </a:lnTo>
                    <a:lnTo>
                      <a:pt x="519489" y="10838"/>
                    </a:lnTo>
                    <a:close/>
                    <a:moveTo>
                      <a:pt x="519529" y="10799"/>
                    </a:moveTo>
                    <a:lnTo>
                      <a:pt x="519489" y="10838"/>
                    </a:lnTo>
                    <a:lnTo>
                      <a:pt x="518905" y="10940"/>
                    </a:lnTo>
                    <a:lnTo>
                      <a:pt x="518986" y="10894"/>
                    </a:lnTo>
                    <a:close/>
                    <a:moveTo>
                      <a:pt x="415912" y="10796"/>
                    </a:moveTo>
                    <a:lnTo>
                      <a:pt x="414415" y="11074"/>
                    </a:lnTo>
                    <a:lnTo>
                      <a:pt x="410874" y="11547"/>
                    </a:lnTo>
                    <a:lnTo>
                      <a:pt x="411712" y="11350"/>
                    </a:lnTo>
                    <a:lnTo>
                      <a:pt x="415764" y="10801"/>
                    </a:lnTo>
                    <a:close/>
                    <a:moveTo>
                      <a:pt x="415810" y="10795"/>
                    </a:moveTo>
                    <a:lnTo>
                      <a:pt x="415764" y="10801"/>
                    </a:lnTo>
                    <a:lnTo>
                      <a:pt x="415747" y="10802"/>
                    </a:lnTo>
                    <a:close/>
                    <a:moveTo>
                      <a:pt x="416516" y="10793"/>
                    </a:moveTo>
                    <a:lnTo>
                      <a:pt x="416128" y="10966"/>
                    </a:lnTo>
                    <a:lnTo>
                      <a:pt x="411678" y="11745"/>
                    </a:lnTo>
                    <a:lnTo>
                      <a:pt x="408618" y="12153"/>
                    </a:lnTo>
                    <a:lnTo>
                      <a:pt x="414415" y="11074"/>
                    </a:lnTo>
                    <a:close/>
                    <a:moveTo>
                      <a:pt x="462836" y="10789"/>
                    </a:moveTo>
                    <a:lnTo>
                      <a:pt x="462720" y="10849"/>
                    </a:lnTo>
                    <a:lnTo>
                      <a:pt x="462365" y="10853"/>
                    </a:lnTo>
                    <a:lnTo>
                      <a:pt x="462570" y="10810"/>
                    </a:lnTo>
                    <a:close/>
                    <a:moveTo>
                      <a:pt x="421177" y="10785"/>
                    </a:moveTo>
                    <a:lnTo>
                      <a:pt x="416607" y="11566"/>
                    </a:lnTo>
                    <a:lnTo>
                      <a:pt x="416329" y="11590"/>
                    </a:lnTo>
                    <a:lnTo>
                      <a:pt x="420507" y="10878"/>
                    </a:lnTo>
                    <a:close/>
                    <a:moveTo>
                      <a:pt x="491974" y="10780"/>
                    </a:moveTo>
                    <a:lnTo>
                      <a:pt x="490498" y="11310"/>
                    </a:lnTo>
                    <a:lnTo>
                      <a:pt x="490087" y="11374"/>
                    </a:lnTo>
                    <a:lnTo>
                      <a:pt x="490965" y="10809"/>
                    </a:lnTo>
                    <a:close/>
                    <a:moveTo>
                      <a:pt x="496583" y="10776"/>
                    </a:moveTo>
                    <a:lnTo>
                      <a:pt x="493025" y="11350"/>
                    </a:lnTo>
                    <a:lnTo>
                      <a:pt x="491511" y="11547"/>
                    </a:lnTo>
                    <a:lnTo>
                      <a:pt x="494034" y="11067"/>
                    </a:lnTo>
                    <a:close/>
                    <a:moveTo>
                      <a:pt x="470459" y="10771"/>
                    </a:moveTo>
                    <a:lnTo>
                      <a:pt x="468751" y="10945"/>
                    </a:lnTo>
                    <a:lnTo>
                      <a:pt x="469974" y="10776"/>
                    </a:lnTo>
                    <a:close/>
                    <a:moveTo>
                      <a:pt x="416724" y="10766"/>
                    </a:moveTo>
                    <a:lnTo>
                      <a:pt x="416516" y="10793"/>
                    </a:lnTo>
                    <a:lnTo>
                      <a:pt x="416565" y="10772"/>
                    </a:lnTo>
                    <a:close/>
                    <a:moveTo>
                      <a:pt x="528878" y="10757"/>
                    </a:moveTo>
                    <a:lnTo>
                      <a:pt x="529135" y="10837"/>
                    </a:lnTo>
                    <a:lnTo>
                      <a:pt x="528322" y="11325"/>
                    </a:lnTo>
                    <a:lnTo>
                      <a:pt x="528369" y="11034"/>
                    </a:lnTo>
                    <a:close/>
                    <a:moveTo>
                      <a:pt x="437805" y="10754"/>
                    </a:moveTo>
                    <a:lnTo>
                      <a:pt x="435162" y="11126"/>
                    </a:lnTo>
                    <a:lnTo>
                      <a:pt x="433644" y="11142"/>
                    </a:lnTo>
                    <a:close/>
                    <a:moveTo>
                      <a:pt x="472348" y="10752"/>
                    </a:moveTo>
                    <a:lnTo>
                      <a:pt x="471929" y="10872"/>
                    </a:lnTo>
                    <a:lnTo>
                      <a:pt x="466179" y="11522"/>
                    </a:lnTo>
                    <a:lnTo>
                      <a:pt x="464141" y="11581"/>
                    </a:lnTo>
                    <a:lnTo>
                      <a:pt x="464998" y="11463"/>
                    </a:lnTo>
                    <a:lnTo>
                      <a:pt x="470836" y="10768"/>
                    </a:lnTo>
                    <a:close/>
                    <a:moveTo>
                      <a:pt x="416203" y="10742"/>
                    </a:moveTo>
                    <a:lnTo>
                      <a:pt x="416070" y="10766"/>
                    </a:lnTo>
                    <a:lnTo>
                      <a:pt x="415810" y="10795"/>
                    </a:lnTo>
                    <a:close/>
                    <a:moveTo>
                      <a:pt x="473881" y="10737"/>
                    </a:moveTo>
                    <a:lnTo>
                      <a:pt x="471437" y="11252"/>
                    </a:lnTo>
                    <a:lnTo>
                      <a:pt x="470162" y="11377"/>
                    </a:lnTo>
                    <a:lnTo>
                      <a:pt x="471929" y="10872"/>
                    </a:lnTo>
                    <a:lnTo>
                      <a:pt x="473050" y="10745"/>
                    </a:lnTo>
                    <a:close/>
                    <a:moveTo>
                      <a:pt x="519888" y="10737"/>
                    </a:moveTo>
                    <a:lnTo>
                      <a:pt x="519850" y="10774"/>
                    </a:lnTo>
                    <a:lnTo>
                      <a:pt x="519700" y="10801"/>
                    </a:lnTo>
                    <a:lnTo>
                      <a:pt x="519739" y="10763"/>
                    </a:lnTo>
                    <a:close/>
                    <a:moveTo>
                      <a:pt x="438242" y="10714"/>
                    </a:moveTo>
                    <a:lnTo>
                      <a:pt x="435909" y="11119"/>
                    </a:lnTo>
                    <a:lnTo>
                      <a:pt x="435546" y="11123"/>
                    </a:lnTo>
                    <a:lnTo>
                      <a:pt x="438062" y="10731"/>
                    </a:lnTo>
                    <a:close/>
                    <a:moveTo>
                      <a:pt x="494325" y="10712"/>
                    </a:moveTo>
                    <a:lnTo>
                      <a:pt x="492345" y="11022"/>
                    </a:lnTo>
                    <a:lnTo>
                      <a:pt x="492938" y="10752"/>
                    </a:lnTo>
                    <a:close/>
                    <a:moveTo>
                      <a:pt x="418237" y="10710"/>
                    </a:moveTo>
                    <a:lnTo>
                      <a:pt x="417035" y="10930"/>
                    </a:lnTo>
                    <a:lnTo>
                      <a:pt x="415709" y="11152"/>
                    </a:lnTo>
                    <a:lnTo>
                      <a:pt x="416128" y="10966"/>
                    </a:lnTo>
                    <a:lnTo>
                      <a:pt x="417419" y="10740"/>
                    </a:lnTo>
                    <a:close/>
                    <a:moveTo>
                      <a:pt x="476978" y="10706"/>
                    </a:moveTo>
                    <a:lnTo>
                      <a:pt x="473477" y="11051"/>
                    </a:lnTo>
                    <a:lnTo>
                      <a:pt x="475454" y="10721"/>
                    </a:lnTo>
                    <a:close/>
                    <a:moveTo>
                      <a:pt x="416744" y="10692"/>
                    </a:moveTo>
                    <a:lnTo>
                      <a:pt x="416565" y="10772"/>
                    </a:lnTo>
                    <a:lnTo>
                      <a:pt x="415912" y="10796"/>
                    </a:lnTo>
                    <a:lnTo>
                      <a:pt x="416070" y="10766"/>
                    </a:lnTo>
                    <a:close/>
                    <a:moveTo>
                      <a:pt x="418716" y="10692"/>
                    </a:moveTo>
                    <a:lnTo>
                      <a:pt x="417228" y="11005"/>
                    </a:lnTo>
                    <a:lnTo>
                      <a:pt x="416127" y="11151"/>
                    </a:lnTo>
                    <a:lnTo>
                      <a:pt x="416120" y="11152"/>
                    </a:lnTo>
                    <a:lnTo>
                      <a:pt x="416119" y="11152"/>
                    </a:lnTo>
                    <a:lnTo>
                      <a:pt x="415532" y="11231"/>
                    </a:lnTo>
                    <a:lnTo>
                      <a:pt x="415631" y="11187"/>
                    </a:lnTo>
                    <a:lnTo>
                      <a:pt x="417035" y="10930"/>
                    </a:lnTo>
                    <a:lnTo>
                      <a:pt x="418379" y="10705"/>
                    </a:lnTo>
                    <a:close/>
                    <a:moveTo>
                      <a:pt x="478504" y="10691"/>
                    </a:moveTo>
                    <a:lnTo>
                      <a:pt x="475554" y="11133"/>
                    </a:lnTo>
                    <a:lnTo>
                      <a:pt x="477387" y="10702"/>
                    </a:lnTo>
                    <a:close/>
                    <a:moveTo>
                      <a:pt x="453928" y="10679"/>
                    </a:moveTo>
                    <a:lnTo>
                      <a:pt x="452848" y="10948"/>
                    </a:lnTo>
                    <a:lnTo>
                      <a:pt x="450877" y="10968"/>
                    </a:lnTo>
                    <a:lnTo>
                      <a:pt x="451278" y="10925"/>
                    </a:lnTo>
                    <a:close/>
                    <a:moveTo>
                      <a:pt x="491191" y="10663"/>
                    </a:moveTo>
                    <a:lnTo>
                      <a:pt x="490965" y="10809"/>
                    </a:lnTo>
                    <a:lnTo>
                      <a:pt x="489745" y="10844"/>
                    </a:lnTo>
                    <a:lnTo>
                      <a:pt x="490166" y="10743"/>
                    </a:lnTo>
                    <a:close/>
                    <a:moveTo>
                      <a:pt x="438799" y="10662"/>
                    </a:moveTo>
                    <a:lnTo>
                      <a:pt x="437891" y="10813"/>
                    </a:lnTo>
                    <a:lnTo>
                      <a:pt x="438446" y="10695"/>
                    </a:lnTo>
                    <a:close/>
                    <a:moveTo>
                      <a:pt x="496185" y="10659"/>
                    </a:moveTo>
                    <a:lnTo>
                      <a:pt x="494034" y="11067"/>
                    </a:lnTo>
                    <a:lnTo>
                      <a:pt x="493068" y="11178"/>
                    </a:lnTo>
                    <a:lnTo>
                      <a:pt x="495591" y="10676"/>
                    </a:lnTo>
                    <a:close/>
                    <a:moveTo>
                      <a:pt x="432717" y="10649"/>
                    </a:moveTo>
                    <a:lnTo>
                      <a:pt x="431865" y="10877"/>
                    </a:lnTo>
                    <a:lnTo>
                      <a:pt x="429607" y="11104"/>
                    </a:lnTo>
                    <a:close/>
                    <a:moveTo>
                      <a:pt x="419899" y="10649"/>
                    </a:moveTo>
                    <a:lnTo>
                      <a:pt x="418123" y="10885"/>
                    </a:lnTo>
                    <a:lnTo>
                      <a:pt x="418834" y="10688"/>
                    </a:lnTo>
                    <a:close/>
                    <a:moveTo>
                      <a:pt x="420603" y="10646"/>
                    </a:moveTo>
                    <a:lnTo>
                      <a:pt x="416370" y="11372"/>
                    </a:lnTo>
                    <a:lnTo>
                      <a:pt x="417876" y="10954"/>
                    </a:lnTo>
                    <a:close/>
                    <a:moveTo>
                      <a:pt x="477651" y="10640"/>
                    </a:moveTo>
                    <a:lnTo>
                      <a:pt x="477387" y="10702"/>
                    </a:lnTo>
                    <a:lnTo>
                      <a:pt x="476978" y="10706"/>
                    </a:lnTo>
                    <a:close/>
                    <a:moveTo>
                      <a:pt x="434279" y="10635"/>
                    </a:moveTo>
                    <a:lnTo>
                      <a:pt x="432183" y="10945"/>
                    </a:lnTo>
                    <a:lnTo>
                      <a:pt x="431430" y="10994"/>
                    </a:lnTo>
                    <a:lnTo>
                      <a:pt x="431865" y="10877"/>
                    </a:lnTo>
                    <a:close/>
                    <a:moveTo>
                      <a:pt x="484260" y="10633"/>
                    </a:moveTo>
                    <a:lnTo>
                      <a:pt x="482472" y="11053"/>
                    </a:lnTo>
                    <a:lnTo>
                      <a:pt x="481919" y="11069"/>
                    </a:lnTo>
                    <a:lnTo>
                      <a:pt x="483101" y="10645"/>
                    </a:lnTo>
                    <a:close/>
                    <a:moveTo>
                      <a:pt x="534254" y="10629"/>
                    </a:moveTo>
                    <a:lnTo>
                      <a:pt x="534481" y="11083"/>
                    </a:lnTo>
                    <a:lnTo>
                      <a:pt x="534052" y="10872"/>
                    </a:lnTo>
                    <a:close/>
                    <a:moveTo>
                      <a:pt x="484883" y="10626"/>
                    </a:moveTo>
                    <a:lnTo>
                      <a:pt x="484650" y="10738"/>
                    </a:lnTo>
                    <a:lnTo>
                      <a:pt x="483029" y="11038"/>
                    </a:lnTo>
                    <a:lnTo>
                      <a:pt x="482719" y="11046"/>
                    </a:lnTo>
                    <a:lnTo>
                      <a:pt x="484814" y="10627"/>
                    </a:lnTo>
                    <a:close/>
                    <a:moveTo>
                      <a:pt x="520706" y="10624"/>
                    </a:moveTo>
                    <a:lnTo>
                      <a:pt x="519472" y="11152"/>
                    </a:lnTo>
                    <a:lnTo>
                      <a:pt x="519850" y="10774"/>
                    </a:lnTo>
                    <a:close/>
                    <a:moveTo>
                      <a:pt x="497620" y="10617"/>
                    </a:moveTo>
                    <a:lnTo>
                      <a:pt x="497502" y="10671"/>
                    </a:lnTo>
                    <a:lnTo>
                      <a:pt x="496583" y="10776"/>
                    </a:lnTo>
                    <a:lnTo>
                      <a:pt x="497555" y="10619"/>
                    </a:lnTo>
                    <a:close/>
                    <a:moveTo>
                      <a:pt x="485950" y="10616"/>
                    </a:moveTo>
                    <a:lnTo>
                      <a:pt x="484405" y="10854"/>
                    </a:lnTo>
                    <a:lnTo>
                      <a:pt x="484650" y="10738"/>
                    </a:lnTo>
                    <a:lnTo>
                      <a:pt x="485269" y="10623"/>
                    </a:lnTo>
                    <a:close/>
                    <a:moveTo>
                      <a:pt x="520766" y="10613"/>
                    </a:moveTo>
                    <a:lnTo>
                      <a:pt x="520955" y="10684"/>
                    </a:lnTo>
                    <a:lnTo>
                      <a:pt x="517984" y="12640"/>
                    </a:lnTo>
                    <a:lnTo>
                      <a:pt x="518924" y="11700"/>
                    </a:lnTo>
                    <a:lnTo>
                      <a:pt x="520724" y="10620"/>
                    </a:lnTo>
                    <a:close/>
                    <a:moveTo>
                      <a:pt x="420910" y="10611"/>
                    </a:moveTo>
                    <a:lnTo>
                      <a:pt x="420603" y="10646"/>
                    </a:lnTo>
                    <a:lnTo>
                      <a:pt x="420776" y="10616"/>
                    </a:lnTo>
                    <a:close/>
                    <a:moveTo>
                      <a:pt x="486557" y="10610"/>
                    </a:moveTo>
                    <a:lnTo>
                      <a:pt x="485387" y="10969"/>
                    </a:lnTo>
                    <a:lnTo>
                      <a:pt x="484760" y="10988"/>
                    </a:lnTo>
                    <a:lnTo>
                      <a:pt x="486328" y="10612"/>
                    </a:lnTo>
                    <a:close/>
                    <a:moveTo>
                      <a:pt x="520747" y="10606"/>
                    </a:moveTo>
                    <a:lnTo>
                      <a:pt x="520748" y="10607"/>
                    </a:lnTo>
                    <a:lnTo>
                      <a:pt x="520724" y="10620"/>
                    </a:lnTo>
                    <a:lnTo>
                      <a:pt x="520706" y="10624"/>
                    </a:lnTo>
                    <a:close/>
                    <a:moveTo>
                      <a:pt x="454226" y="10604"/>
                    </a:moveTo>
                    <a:lnTo>
                      <a:pt x="454021" y="10670"/>
                    </a:lnTo>
                    <a:lnTo>
                      <a:pt x="453928" y="10679"/>
                    </a:lnTo>
                    <a:close/>
                    <a:moveTo>
                      <a:pt x="550724" y="10604"/>
                    </a:moveTo>
                    <a:lnTo>
                      <a:pt x="554631" y="11620"/>
                    </a:lnTo>
                    <a:lnTo>
                      <a:pt x="552408" y="12849"/>
                    </a:lnTo>
                    <a:close/>
                    <a:moveTo>
                      <a:pt x="487123" y="10604"/>
                    </a:moveTo>
                    <a:lnTo>
                      <a:pt x="486416" y="10940"/>
                    </a:lnTo>
                    <a:lnTo>
                      <a:pt x="485797" y="10958"/>
                    </a:lnTo>
                    <a:close/>
                    <a:moveTo>
                      <a:pt x="452033" y="10604"/>
                    </a:moveTo>
                    <a:lnTo>
                      <a:pt x="451989" y="10617"/>
                    </a:lnTo>
                    <a:lnTo>
                      <a:pt x="447977" y="10854"/>
                    </a:lnTo>
                    <a:lnTo>
                      <a:pt x="448379" y="10738"/>
                    </a:lnTo>
                    <a:close/>
                    <a:moveTo>
                      <a:pt x="441068" y="10604"/>
                    </a:moveTo>
                    <a:lnTo>
                      <a:pt x="440698" y="10768"/>
                    </a:lnTo>
                    <a:lnTo>
                      <a:pt x="440138" y="10958"/>
                    </a:lnTo>
                    <a:lnTo>
                      <a:pt x="438332" y="11095"/>
                    </a:lnTo>
                    <a:lnTo>
                      <a:pt x="437775" y="11100"/>
                    </a:lnTo>
                    <a:close/>
                    <a:moveTo>
                      <a:pt x="438874" y="10604"/>
                    </a:moveTo>
                    <a:lnTo>
                      <a:pt x="438062" y="10731"/>
                    </a:lnTo>
                    <a:lnTo>
                      <a:pt x="437805" y="10754"/>
                    </a:lnTo>
                    <a:close/>
                    <a:moveTo>
                      <a:pt x="438874" y="10604"/>
                    </a:moveTo>
                    <a:lnTo>
                      <a:pt x="438446" y="10695"/>
                    </a:lnTo>
                    <a:lnTo>
                      <a:pt x="438242" y="10714"/>
                    </a:lnTo>
                    <a:close/>
                    <a:moveTo>
                      <a:pt x="434488" y="10604"/>
                    </a:moveTo>
                    <a:lnTo>
                      <a:pt x="434422" y="10621"/>
                    </a:lnTo>
                    <a:lnTo>
                      <a:pt x="434279" y="10635"/>
                    </a:lnTo>
                    <a:close/>
                    <a:moveTo>
                      <a:pt x="419136" y="10604"/>
                    </a:moveTo>
                    <a:lnTo>
                      <a:pt x="418834" y="10688"/>
                    </a:lnTo>
                    <a:lnTo>
                      <a:pt x="418716" y="10692"/>
                    </a:lnTo>
                    <a:close/>
                    <a:moveTo>
                      <a:pt x="416942" y="10604"/>
                    </a:moveTo>
                    <a:lnTo>
                      <a:pt x="416821" y="10658"/>
                    </a:lnTo>
                    <a:lnTo>
                      <a:pt x="416203" y="10742"/>
                    </a:lnTo>
                    <a:close/>
                    <a:moveTo>
                      <a:pt x="456421" y="10604"/>
                    </a:moveTo>
                    <a:lnTo>
                      <a:pt x="456420" y="10604"/>
                    </a:lnTo>
                    <a:lnTo>
                      <a:pt x="456421" y="10604"/>
                    </a:lnTo>
                    <a:close/>
                    <a:moveTo>
                      <a:pt x="539651" y="10592"/>
                    </a:moveTo>
                    <a:lnTo>
                      <a:pt x="539758" y="10604"/>
                    </a:lnTo>
                    <a:lnTo>
                      <a:pt x="540072" y="12084"/>
                    </a:lnTo>
                    <a:lnTo>
                      <a:pt x="539379" y="11835"/>
                    </a:lnTo>
                    <a:close/>
                    <a:moveTo>
                      <a:pt x="439629" y="10585"/>
                    </a:moveTo>
                    <a:lnTo>
                      <a:pt x="438799" y="10662"/>
                    </a:lnTo>
                    <a:lnTo>
                      <a:pt x="439148" y="10604"/>
                    </a:lnTo>
                    <a:close/>
                    <a:moveTo>
                      <a:pt x="520795" y="10578"/>
                    </a:moveTo>
                    <a:lnTo>
                      <a:pt x="520752" y="10604"/>
                    </a:lnTo>
                    <a:lnTo>
                      <a:pt x="520747" y="10606"/>
                    </a:lnTo>
                    <a:lnTo>
                      <a:pt x="520711" y="10593"/>
                    </a:lnTo>
                    <a:close/>
                    <a:moveTo>
                      <a:pt x="441287" y="10569"/>
                    </a:moveTo>
                    <a:lnTo>
                      <a:pt x="441285" y="10569"/>
                    </a:lnTo>
                    <a:lnTo>
                      <a:pt x="441068" y="10604"/>
                    </a:lnTo>
                    <a:close/>
                    <a:moveTo>
                      <a:pt x="484539" y="10567"/>
                    </a:moveTo>
                    <a:lnTo>
                      <a:pt x="484930" y="10604"/>
                    </a:lnTo>
                    <a:lnTo>
                      <a:pt x="484930" y="10604"/>
                    </a:lnTo>
                    <a:lnTo>
                      <a:pt x="484814" y="10627"/>
                    </a:lnTo>
                    <a:lnTo>
                      <a:pt x="484260" y="10633"/>
                    </a:lnTo>
                    <a:close/>
                    <a:moveTo>
                      <a:pt x="486705" y="10564"/>
                    </a:moveTo>
                    <a:lnTo>
                      <a:pt x="487123" y="10604"/>
                    </a:lnTo>
                    <a:lnTo>
                      <a:pt x="486557" y="10610"/>
                    </a:lnTo>
                    <a:close/>
                    <a:moveTo>
                      <a:pt x="463806" y="10549"/>
                    </a:moveTo>
                    <a:lnTo>
                      <a:pt x="465192" y="10604"/>
                    </a:lnTo>
                    <a:lnTo>
                      <a:pt x="462836" y="10789"/>
                    </a:lnTo>
                    <a:lnTo>
                      <a:pt x="462948" y="10730"/>
                    </a:lnTo>
                    <a:close/>
                    <a:moveTo>
                      <a:pt x="486447" y="10539"/>
                    </a:moveTo>
                    <a:lnTo>
                      <a:pt x="486578" y="10552"/>
                    </a:lnTo>
                    <a:lnTo>
                      <a:pt x="486328" y="10612"/>
                    </a:lnTo>
                    <a:lnTo>
                      <a:pt x="485950" y="10616"/>
                    </a:lnTo>
                    <a:close/>
                    <a:moveTo>
                      <a:pt x="463538" y="10539"/>
                    </a:moveTo>
                    <a:lnTo>
                      <a:pt x="463597" y="10541"/>
                    </a:lnTo>
                    <a:lnTo>
                      <a:pt x="463238" y="10579"/>
                    </a:lnTo>
                    <a:lnTo>
                      <a:pt x="463247" y="10574"/>
                    </a:lnTo>
                    <a:close/>
                    <a:moveTo>
                      <a:pt x="422986" y="10535"/>
                    </a:moveTo>
                    <a:lnTo>
                      <a:pt x="421177" y="10785"/>
                    </a:lnTo>
                    <a:lnTo>
                      <a:pt x="422550" y="10551"/>
                    </a:lnTo>
                    <a:close/>
                    <a:moveTo>
                      <a:pt x="472806" y="10533"/>
                    </a:moveTo>
                    <a:lnTo>
                      <a:pt x="470836" y="10768"/>
                    </a:lnTo>
                    <a:lnTo>
                      <a:pt x="470459" y="10771"/>
                    </a:lnTo>
                    <a:close/>
                    <a:moveTo>
                      <a:pt x="521232" y="10501"/>
                    </a:moveTo>
                    <a:lnTo>
                      <a:pt x="521171" y="10542"/>
                    </a:lnTo>
                    <a:lnTo>
                      <a:pt x="520766" y="10613"/>
                    </a:lnTo>
                    <a:lnTo>
                      <a:pt x="520748" y="10607"/>
                    </a:lnTo>
                    <a:lnTo>
                      <a:pt x="520752" y="10604"/>
                    </a:lnTo>
                    <a:lnTo>
                      <a:pt x="520824" y="10573"/>
                    </a:lnTo>
                    <a:close/>
                    <a:moveTo>
                      <a:pt x="441701" y="10501"/>
                    </a:moveTo>
                    <a:lnTo>
                      <a:pt x="441287" y="10569"/>
                    </a:lnTo>
                    <a:lnTo>
                      <a:pt x="441456" y="10511"/>
                    </a:lnTo>
                    <a:close/>
                    <a:moveTo>
                      <a:pt x="464094" y="10489"/>
                    </a:moveTo>
                    <a:lnTo>
                      <a:pt x="463806" y="10549"/>
                    </a:lnTo>
                    <a:lnTo>
                      <a:pt x="463597" y="10541"/>
                    </a:lnTo>
                    <a:close/>
                    <a:moveTo>
                      <a:pt x="449258" y="10484"/>
                    </a:moveTo>
                    <a:lnTo>
                      <a:pt x="448379" y="10738"/>
                    </a:lnTo>
                    <a:lnTo>
                      <a:pt x="445124" y="10858"/>
                    </a:lnTo>
                    <a:lnTo>
                      <a:pt x="446550" y="10604"/>
                    </a:lnTo>
                    <a:close/>
                    <a:moveTo>
                      <a:pt x="493537" y="10480"/>
                    </a:moveTo>
                    <a:lnTo>
                      <a:pt x="492938" y="10752"/>
                    </a:lnTo>
                    <a:lnTo>
                      <a:pt x="491974" y="10780"/>
                    </a:lnTo>
                    <a:lnTo>
                      <a:pt x="492606" y="10553"/>
                    </a:lnTo>
                    <a:close/>
                    <a:moveTo>
                      <a:pt x="433379" y="10472"/>
                    </a:moveTo>
                    <a:lnTo>
                      <a:pt x="433358" y="10477"/>
                    </a:lnTo>
                    <a:lnTo>
                      <a:pt x="432295" y="10604"/>
                    </a:lnTo>
                    <a:close/>
                    <a:moveTo>
                      <a:pt x="473337" y="10470"/>
                    </a:moveTo>
                    <a:lnTo>
                      <a:pt x="473287" y="10485"/>
                    </a:lnTo>
                    <a:lnTo>
                      <a:pt x="472806" y="10533"/>
                    </a:lnTo>
                    <a:close/>
                    <a:moveTo>
                      <a:pt x="485640" y="10462"/>
                    </a:moveTo>
                    <a:lnTo>
                      <a:pt x="485967" y="10494"/>
                    </a:lnTo>
                    <a:lnTo>
                      <a:pt x="485269" y="10623"/>
                    </a:lnTo>
                    <a:lnTo>
                      <a:pt x="484883" y="10626"/>
                    </a:lnTo>
                    <a:lnTo>
                      <a:pt x="484930" y="10604"/>
                    </a:lnTo>
                    <a:close/>
                    <a:moveTo>
                      <a:pt x="530450" y="10458"/>
                    </a:moveTo>
                    <a:lnTo>
                      <a:pt x="531373" y="11249"/>
                    </a:lnTo>
                    <a:lnTo>
                      <a:pt x="530303" y="10568"/>
                    </a:lnTo>
                    <a:close/>
                    <a:moveTo>
                      <a:pt x="419043" y="10456"/>
                    </a:moveTo>
                    <a:lnTo>
                      <a:pt x="417419" y="10740"/>
                    </a:lnTo>
                    <a:lnTo>
                      <a:pt x="416724" y="10766"/>
                    </a:lnTo>
                    <a:close/>
                    <a:moveTo>
                      <a:pt x="454849" y="10448"/>
                    </a:moveTo>
                    <a:lnTo>
                      <a:pt x="454226" y="10604"/>
                    </a:lnTo>
                    <a:lnTo>
                      <a:pt x="451278" y="10925"/>
                    </a:lnTo>
                    <a:lnTo>
                      <a:pt x="450866" y="10963"/>
                    </a:lnTo>
                    <a:lnTo>
                      <a:pt x="451989" y="10617"/>
                    </a:lnTo>
                    <a:close/>
                    <a:moveTo>
                      <a:pt x="433477" y="10445"/>
                    </a:moveTo>
                    <a:lnTo>
                      <a:pt x="433452" y="10452"/>
                    </a:lnTo>
                    <a:lnTo>
                      <a:pt x="432295" y="10604"/>
                    </a:lnTo>
                    <a:close/>
                    <a:moveTo>
                      <a:pt x="487123" y="10435"/>
                    </a:moveTo>
                    <a:lnTo>
                      <a:pt x="486705" y="10564"/>
                    </a:lnTo>
                    <a:lnTo>
                      <a:pt x="486578" y="10552"/>
                    </a:lnTo>
                    <a:lnTo>
                      <a:pt x="486960" y="10460"/>
                    </a:lnTo>
                    <a:close/>
                    <a:moveTo>
                      <a:pt x="460448" y="10417"/>
                    </a:moveTo>
                    <a:lnTo>
                      <a:pt x="463330" y="10531"/>
                    </a:lnTo>
                    <a:lnTo>
                      <a:pt x="463247" y="10574"/>
                    </a:lnTo>
                    <a:lnTo>
                      <a:pt x="462999" y="10604"/>
                    </a:lnTo>
                    <a:lnTo>
                      <a:pt x="463238" y="10579"/>
                    </a:lnTo>
                    <a:lnTo>
                      <a:pt x="462948" y="10730"/>
                    </a:lnTo>
                    <a:lnTo>
                      <a:pt x="462570" y="10810"/>
                    </a:lnTo>
                    <a:lnTo>
                      <a:pt x="461969" y="10857"/>
                    </a:lnTo>
                    <a:lnTo>
                      <a:pt x="455989" y="10917"/>
                    </a:lnTo>
                    <a:close/>
                    <a:moveTo>
                      <a:pt x="520217" y="10408"/>
                    </a:moveTo>
                    <a:lnTo>
                      <a:pt x="520711" y="10593"/>
                    </a:lnTo>
                    <a:lnTo>
                      <a:pt x="519888" y="10737"/>
                    </a:lnTo>
                    <a:close/>
                    <a:moveTo>
                      <a:pt x="426862" y="10392"/>
                    </a:moveTo>
                    <a:lnTo>
                      <a:pt x="421312" y="11166"/>
                    </a:lnTo>
                    <a:lnTo>
                      <a:pt x="419443" y="11325"/>
                    </a:lnTo>
                    <a:lnTo>
                      <a:pt x="424549" y="10477"/>
                    </a:lnTo>
                    <a:close/>
                    <a:moveTo>
                      <a:pt x="441847" y="10378"/>
                    </a:moveTo>
                    <a:lnTo>
                      <a:pt x="441456" y="10511"/>
                    </a:lnTo>
                    <a:lnTo>
                      <a:pt x="439629" y="10585"/>
                    </a:lnTo>
                    <a:close/>
                    <a:moveTo>
                      <a:pt x="508085" y="10375"/>
                    </a:moveTo>
                    <a:lnTo>
                      <a:pt x="509054" y="10604"/>
                    </a:lnTo>
                    <a:lnTo>
                      <a:pt x="508276" y="10950"/>
                    </a:lnTo>
                    <a:lnTo>
                      <a:pt x="502617" y="11841"/>
                    </a:lnTo>
                    <a:lnTo>
                      <a:pt x="504934" y="10755"/>
                    </a:lnTo>
                    <a:close/>
                    <a:moveTo>
                      <a:pt x="419719" y="10365"/>
                    </a:moveTo>
                    <a:lnTo>
                      <a:pt x="419043" y="10456"/>
                    </a:lnTo>
                    <a:lnTo>
                      <a:pt x="419290" y="10413"/>
                    </a:lnTo>
                    <a:close/>
                    <a:moveTo>
                      <a:pt x="527581" y="10349"/>
                    </a:moveTo>
                    <a:lnTo>
                      <a:pt x="528436" y="10618"/>
                    </a:lnTo>
                    <a:lnTo>
                      <a:pt x="528369" y="11034"/>
                    </a:lnTo>
                    <a:lnTo>
                      <a:pt x="526524" y="12041"/>
                    </a:lnTo>
                    <a:close/>
                    <a:moveTo>
                      <a:pt x="529954" y="10346"/>
                    </a:moveTo>
                    <a:lnTo>
                      <a:pt x="530303" y="10568"/>
                    </a:lnTo>
                    <a:lnTo>
                      <a:pt x="529705" y="11016"/>
                    </a:lnTo>
                    <a:lnTo>
                      <a:pt x="529135" y="10837"/>
                    </a:lnTo>
                    <a:close/>
                    <a:moveTo>
                      <a:pt x="458614" y="10345"/>
                    </a:moveTo>
                    <a:lnTo>
                      <a:pt x="459677" y="10387"/>
                    </a:lnTo>
                    <a:lnTo>
                      <a:pt x="456421" y="10604"/>
                    </a:lnTo>
                    <a:close/>
                    <a:moveTo>
                      <a:pt x="537348" y="10339"/>
                    </a:moveTo>
                    <a:lnTo>
                      <a:pt x="538134" y="10425"/>
                    </a:lnTo>
                    <a:lnTo>
                      <a:pt x="539166" y="11758"/>
                    </a:lnTo>
                    <a:lnTo>
                      <a:pt x="537777" y="11259"/>
                    </a:lnTo>
                    <a:lnTo>
                      <a:pt x="537334" y="10350"/>
                    </a:lnTo>
                    <a:close/>
                    <a:moveTo>
                      <a:pt x="530307" y="10336"/>
                    </a:moveTo>
                    <a:lnTo>
                      <a:pt x="530489" y="10428"/>
                    </a:lnTo>
                    <a:lnTo>
                      <a:pt x="530450" y="10458"/>
                    </a:lnTo>
                    <a:close/>
                    <a:moveTo>
                      <a:pt x="520024" y="10335"/>
                    </a:moveTo>
                    <a:lnTo>
                      <a:pt x="520135" y="10377"/>
                    </a:lnTo>
                    <a:lnTo>
                      <a:pt x="519739" y="10763"/>
                    </a:lnTo>
                    <a:lnTo>
                      <a:pt x="519529" y="10799"/>
                    </a:lnTo>
                    <a:close/>
                    <a:moveTo>
                      <a:pt x="518528" y="10333"/>
                    </a:moveTo>
                    <a:lnTo>
                      <a:pt x="517887" y="10782"/>
                    </a:lnTo>
                    <a:lnTo>
                      <a:pt x="515703" y="11256"/>
                    </a:lnTo>
                    <a:close/>
                    <a:moveTo>
                      <a:pt x="519991" y="10324"/>
                    </a:moveTo>
                    <a:lnTo>
                      <a:pt x="518986" y="10894"/>
                    </a:lnTo>
                    <a:lnTo>
                      <a:pt x="518055" y="11057"/>
                    </a:lnTo>
                    <a:lnTo>
                      <a:pt x="517305" y="11189"/>
                    </a:lnTo>
                    <a:lnTo>
                      <a:pt x="517887" y="10782"/>
                    </a:lnTo>
                    <a:lnTo>
                      <a:pt x="519623" y="10404"/>
                    </a:lnTo>
                    <a:close/>
                    <a:moveTo>
                      <a:pt x="519992" y="10324"/>
                    </a:moveTo>
                    <a:lnTo>
                      <a:pt x="519993" y="10324"/>
                    </a:lnTo>
                    <a:lnTo>
                      <a:pt x="519991" y="10324"/>
                    </a:lnTo>
                    <a:close/>
                    <a:moveTo>
                      <a:pt x="457847" y="10315"/>
                    </a:moveTo>
                    <a:lnTo>
                      <a:pt x="457863" y="10316"/>
                    </a:lnTo>
                    <a:lnTo>
                      <a:pt x="456421" y="10604"/>
                    </a:lnTo>
                    <a:lnTo>
                      <a:pt x="456420" y="10604"/>
                    </a:lnTo>
                    <a:lnTo>
                      <a:pt x="454795" y="10929"/>
                    </a:lnTo>
                    <a:lnTo>
                      <a:pt x="453164" y="10945"/>
                    </a:lnTo>
                    <a:lnTo>
                      <a:pt x="454021" y="10670"/>
                    </a:lnTo>
                    <a:close/>
                    <a:moveTo>
                      <a:pt x="442549" y="10313"/>
                    </a:moveTo>
                    <a:lnTo>
                      <a:pt x="441847" y="10378"/>
                    </a:lnTo>
                    <a:lnTo>
                      <a:pt x="441891" y="10363"/>
                    </a:lnTo>
                    <a:close/>
                    <a:moveTo>
                      <a:pt x="520049" y="10312"/>
                    </a:moveTo>
                    <a:lnTo>
                      <a:pt x="520024" y="10335"/>
                    </a:lnTo>
                    <a:lnTo>
                      <a:pt x="519993" y="10324"/>
                    </a:lnTo>
                    <a:close/>
                    <a:moveTo>
                      <a:pt x="484036" y="10309"/>
                    </a:moveTo>
                    <a:lnTo>
                      <a:pt x="485175" y="10417"/>
                    </a:lnTo>
                    <a:lnTo>
                      <a:pt x="484539" y="10567"/>
                    </a:lnTo>
                    <a:lnTo>
                      <a:pt x="483571" y="10476"/>
                    </a:lnTo>
                    <a:close/>
                    <a:moveTo>
                      <a:pt x="522511" y="10306"/>
                    </a:moveTo>
                    <a:lnTo>
                      <a:pt x="521812" y="11005"/>
                    </a:lnTo>
                    <a:lnTo>
                      <a:pt x="520955" y="10684"/>
                    </a:lnTo>
                    <a:lnTo>
                      <a:pt x="521171" y="10542"/>
                    </a:lnTo>
                    <a:close/>
                    <a:moveTo>
                      <a:pt x="442079" y="10300"/>
                    </a:moveTo>
                    <a:lnTo>
                      <a:pt x="441891" y="10363"/>
                    </a:lnTo>
                    <a:lnTo>
                      <a:pt x="434302" y="10945"/>
                    </a:lnTo>
                    <a:lnTo>
                      <a:pt x="435370" y="10738"/>
                    </a:lnTo>
                    <a:close/>
                    <a:moveTo>
                      <a:pt x="437624" y="10299"/>
                    </a:moveTo>
                    <a:lnTo>
                      <a:pt x="435370" y="10738"/>
                    </a:lnTo>
                    <a:lnTo>
                      <a:pt x="433456" y="10862"/>
                    </a:lnTo>
                    <a:lnTo>
                      <a:pt x="434422" y="10621"/>
                    </a:lnTo>
                    <a:close/>
                    <a:moveTo>
                      <a:pt x="481404" y="10270"/>
                    </a:moveTo>
                    <a:lnTo>
                      <a:pt x="483571" y="10476"/>
                    </a:lnTo>
                    <a:lnTo>
                      <a:pt x="483101" y="10645"/>
                    </a:lnTo>
                    <a:lnTo>
                      <a:pt x="478504" y="10691"/>
                    </a:lnTo>
                    <a:lnTo>
                      <a:pt x="481124" y="10298"/>
                    </a:lnTo>
                    <a:close/>
                    <a:moveTo>
                      <a:pt x="443188" y="10264"/>
                    </a:moveTo>
                    <a:lnTo>
                      <a:pt x="441710" y="10501"/>
                    </a:lnTo>
                    <a:lnTo>
                      <a:pt x="441701" y="10501"/>
                    </a:lnTo>
                    <a:lnTo>
                      <a:pt x="443145" y="10267"/>
                    </a:lnTo>
                    <a:close/>
                    <a:moveTo>
                      <a:pt x="458184" y="10251"/>
                    </a:moveTo>
                    <a:lnTo>
                      <a:pt x="458072" y="10273"/>
                    </a:lnTo>
                    <a:lnTo>
                      <a:pt x="457882" y="10311"/>
                    </a:lnTo>
                    <a:lnTo>
                      <a:pt x="457847" y="10315"/>
                    </a:lnTo>
                    <a:lnTo>
                      <a:pt x="457672" y="10308"/>
                    </a:lnTo>
                    <a:lnTo>
                      <a:pt x="457404" y="10297"/>
                    </a:lnTo>
                    <a:close/>
                    <a:moveTo>
                      <a:pt x="443287" y="10244"/>
                    </a:moveTo>
                    <a:lnTo>
                      <a:pt x="443145" y="10267"/>
                    </a:lnTo>
                    <a:lnTo>
                      <a:pt x="442549" y="10313"/>
                    </a:lnTo>
                    <a:close/>
                    <a:moveTo>
                      <a:pt x="506034" y="10239"/>
                    </a:moveTo>
                    <a:lnTo>
                      <a:pt x="505543" y="10469"/>
                    </a:lnTo>
                    <a:lnTo>
                      <a:pt x="504668" y="10604"/>
                    </a:lnTo>
                    <a:lnTo>
                      <a:pt x="505514" y="10483"/>
                    </a:lnTo>
                    <a:lnTo>
                      <a:pt x="504934" y="10755"/>
                    </a:lnTo>
                    <a:lnTo>
                      <a:pt x="503671" y="10907"/>
                    </a:lnTo>
                    <a:lnTo>
                      <a:pt x="502843" y="11006"/>
                    </a:lnTo>
                    <a:lnTo>
                      <a:pt x="504188" y="10591"/>
                    </a:lnTo>
                    <a:lnTo>
                      <a:pt x="504200" y="10589"/>
                    </a:lnTo>
                    <a:close/>
                    <a:moveTo>
                      <a:pt x="517827" y="10238"/>
                    </a:moveTo>
                    <a:lnTo>
                      <a:pt x="515037" y="11401"/>
                    </a:lnTo>
                    <a:lnTo>
                      <a:pt x="513273" y="11785"/>
                    </a:lnTo>
                    <a:lnTo>
                      <a:pt x="515321" y="10761"/>
                    </a:lnTo>
                    <a:close/>
                    <a:moveTo>
                      <a:pt x="520386" y="10238"/>
                    </a:moveTo>
                    <a:lnTo>
                      <a:pt x="520217" y="10408"/>
                    </a:lnTo>
                    <a:lnTo>
                      <a:pt x="520135" y="10377"/>
                    </a:lnTo>
                    <a:lnTo>
                      <a:pt x="520246" y="10269"/>
                    </a:lnTo>
                    <a:close/>
                    <a:moveTo>
                      <a:pt x="422988" y="10237"/>
                    </a:moveTo>
                    <a:lnTo>
                      <a:pt x="420776" y="10616"/>
                    </a:lnTo>
                    <a:lnTo>
                      <a:pt x="419899" y="10649"/>
                    </a:lnTo>
                    <a:close/>
                    <a:moveTo>
                      <a:pt x="455719" y="10231"/>
                    </a:moveTo>
                    <a:lnTo>
                      <a:pt x="457404" y="10297"/>
                    </a:lnTo>
                    <a:lnTo>
                      <a:pt x="454849" y="10448"/>
                    </a:lnTo>
                    <a:close/>
                    <a:moveTo>
                      <a:pt x="498495" y="10220"/>
                    </a:moveTo>
                    <a:lnTo>
                      <a:pt x="498120" y="10391"/>
                    </a:lnTo>
                    <a:lnTo>
                      <a:pt x="497650" y="10604"/>
                    </a:lnTo>
                    <a:lnTo>
                      <a:pt x="497555" y="10619"/>
                    </a:lnTo>
                    <a:lnTo>
                      <a:pt x="496185" y="10659"/>
                    </a:lnTo>
                    <a:lnTo>
                      <a:pt x="497674" y="10376"/>
                    </a:lnTo>
                    <a:close/>
                    <a:moveTo>
                      <a:pt x="530169" y="10217"/>
                    </a:moveTo>
                    <a:lnTo>
                      <a:pt x="530307" y="10336"/>
                    </a:lnTo>
                    <a:lnTo>
                      <a:pt x="530125" y="10243"/>
                    </a:lnTo>
                    <a:close/>
                    <a:moveTo>
                      <a:pt x="462248" y="10215"/>
                    </a:moveTo>
                    <a:lnTo>
                      <a:pt x="460448" y="10417"/>
                    </a:lnTo>
                    <a:lnTo>
                      <a:pt x="459677" y="10387"/>
                    </a:lnTo>
                    <a:close/>
                    <a:moveTo>
                      <a:pt x="443575" y="10202"/>
                    </a:moveTo>
                    <a:lnTo>
                      <a:pt x="443345" y="10239"/>
                    </a:lnTo>
                    <a:lnTo>
                      <a:pt x="443287" y="10244"/>
                    </a:lnTo>
                    <a:lnTo>
                      <a:pt x="443530" y="10205"/>
                    </a:lnTo>
                    <a:close/>
                    <a:moveTo>
                      <a:pt x="507322" y="10196"/>
                    </a:moveTo>
                    <a:lnTo>
                      <a:pt x="507399" y="10214"/>
                    </a:lnTo>
                    <a:lnTo>
                      <a:pt x="505514" y="10483"/>
                    </a:lnTo>
                    <a:lnTo>
                      <a:pt x="505543" y="10469"/>
                    </a:lnTo>
                    <a:close/>
                    <a:moveTo>
                      <a:pt x="532438" y="10192"/>
                    </a:moveTo>
                    <a:lnTo>
                      <a:pt x="532874" y="10292"/>
                    </a:lnTo>
                    <a:lnTo>
                      <a:pt x="534052" y="10872"/>
                    </a:lnTo>
                    <a:lnTo>
                      <a:pt x="533829" y="11140"/>
                    </a:lnTo>
                    <a:close/>
                    <a:moveTo>
                      <a:pt x="455886" y="10189"/>
                    </a:moveTo>
                    <a:lnTo>
                      <a:pt x="455719" y="10231"/>
                    </a:lnTo>
                    <a:lnTo>
                      <a:pt x="455309" y="10215"/>
                    </a:lnTo>
                    <a:close/>
                    <a:moveTo>
                      <a:pt x="424705" y="10183"/>
                    </a:moveTo>
                    <a:lnTo>
                      <a:pt x="422550" y="10551"/>
                    </a:lnTo>
                    <a:lnTo>
                      <a:pt x="420910" y="10611"/>
                    </a:lnTo>
                    <a:close/>
                    <a:moveTo>
                      <a:pt x="421198" y="10168"/>
                    </a:moveTo>
                    <a:lnTo>
                      <a:pt x="420718" y="10256"/>
                    </a:lnTo>
                    <a:lnTo>
                      <a:pt x="419719" y="10365"/>
                    </a:lnTo>
                    <a:close/>
                    <a:moveTo>
                      <a:pt x="529967" y="10163"/>
                    </a:moveTo>
                    <a:lnTo>
                      <a:pt x="530125" y="10243"/>
                    </a:lnTo>
                    <a:lnTo>
                      <a:pt x="529954" y="10346"/>
                    </a:lnTo>
                    <a:lnTo>
                      <a:pt x="529805" y="10251"/>
                    </a:lnTo>
                    <a:close/>
                    <a:moveTo>
                      <a:pt x="500417" y="10158"/>
                    </a:moveTo>
                    <a:lnTo>
                      <a:pt x="499787" y="10445"/>
                    </a:lnTo>
                    <a:lnTo>
                      <a:pt x="499707" y="10481"/>
                    </a:lnTo>
                    <a:lnTo>
                      <a:pt x="497204" y="10807"/>
                    </a:lnTo>
                    <a:lnTo>
                      <a:pt x="497405" y="10715"/>
                    </a:lnTo>
                    <a:lnTo>
                      <a:pt x="497502" y="10671"/>
                    </a:lnTo>
                    <a:lnTo>
                      <a:pt x="498089" y="10604"/>
                    </a:lnTo>
                    <a:lnTo>
                      <a:pt x="497620" y="10617"/>
                    </a:lnTo>
                    <a:lnTo>
                      <a:pt x="497650" y="10604"/>
                    </a:lnTo>
                    <a:lnTo>
                      <a:pt x="498831" y="10414"/>
                    </a:lnTo>
                    <a:close/>
                    <a:moveTo>
                      <a:pt x="433327" y="10153"/>
                    </a:moveTo>
                    <a:lnTo>
                      <a:pt x="426638" y="10967"/>
                    </a:lnTo>
                    <a:lnTo>
                      <a:pt x="427908" y="10604"/>
                    </a:lnTo>
                    <a:lnTo>
                      <a:pt x="424535" y="10891"/>
                    </a:lnTo>
                    <a:lnTo>
                      <a:pt x="424619" y="10878"/>
                    </a:lnTo>
                    <a:lnTo>
                      <a:pt x="429052" y="10311"/>
                    </a:lnTo>
                    <a:close/>
                    <a:moveTo>
                      <a:pt x="450406" y="10151"/>
                    </a:moveTo>
                    <a:lnTo>
                      <a:pt x="450249" y="10197"/>
                    </a:lnTo>
                    <a:lnTo>
                      <a:pt x="443532" y="10703"/>
                    </a:lnTo>
                    <a:lnTo>
                      <a:pt x="440297" y="10946"/>
                    </a:lnTo>
                    <a:lnTo>
                      <a:pt x="440698" y="10768"/>
                    </a:lnTo>
                    <a:lnTo>
                      <a:pt x="441285" y="10569"/>
                    </a:lnTo>
                    <a:lnTo>
                      <a:pt x="441710" y="10501"/>
                    </a:lnTo>
                    <a:lnTo>
                      <a:pt x="445770" y="10338"/>
                    </a:lnTo>
                    <a:close/>
                    <a:moveTo>
                      <a:pt x="421703" y="10148"/>
                    </a:moveTo>
                    <a:lnTo>
                      <a:pt x="418379" y="10705"/>
                    </a:lnTo>
                    <a:lnTo>
                      <a:pt x="418237" y="10710"/>
                    </a:lnTo>
                    <a:lnTo>
                      <a:pt x="420718" y="10256"/>
                    </a:lnTo>
                    <a:close/>
                    <a:moveTo>
                      <a:pt x="534663" y="10138"/>
                    </a:moveTo>
                    <a:lnTo>
                      <a:pt x="534970" y="10249"/>
                    </a:lnTo>
                    <a:lnTo>
                      <a:pt x="535351" y="11105"/>
                    </a:lnTo>
                    <a:lnTo>
                      <a:pt x="534316" y="10555"/>
                    </a:lnTo>
                    <a:close/>
                    <a:moveTo>
                      <a:pt x="436216" y="10137"/>
                    </a:moveTo>
                    <a:lnTo>
                      <a:pt x="432717" y="10649"/>
                    </a:lnTo>
                    <a:lnTo>
                      <a:pt x="433358" y="10477"/>
                    </a:lnTo>
                    <a:close/>
                    <a:moveTo>
                      <a:pt x="482214" y="10134"/>
                    </a:moveTo>
                    <a:lnTo>
                      <a:pt x="482503" y="10162"/>
                    </a:lnTo>
                    <a:lnTo>
                      <a:pt x="481404" y="10270"/>
                    </a:lnTo>
                    <a:lnTo>
                      <a:pt x="481345" y="10264"/>
                    </a:lnTo>
                    <a:close/>
                    <a:moveTo>
                      <a:pt x="476754" y="10132"/>
                    </a:moveTo>
                    <a:lnTo>
                      <a:pt x="474758" y="10552"/>
                    </a:lnTo>
                    <a:lnTo>
                      <a:pt x="473050" y="10745"/>
                    </a:lnTo>
                    <a:lnTo>
                      <a:pt x="472348" y="10752"/>
                    </a:lnTo>
                    <a:lnTo>
                      <a:pt x="473287" y="10485"/>
                    </a:lnTo>
                    <a:close/>
                    <a:moveTo>
                      <a:pt x="479848" y="10123"/>
                    </a:moveTo>
                    <a:lnTo>
                      <a:pt x="481345" y="10264"/>
                    </a:lnTo>
                    <a:lnTo>
                      <a:pt x="481124" y="10298"/>
                    </a:lnTo>
                    <a:lnTo>
                      <a:pt x="477651" y="10640"/>
                    </a:lnTo>
                    <a:close/>
                    <a:moveTo>
                      <a:pt x="460635" y="10106"/>
                    </a:moveTo>
                    <a:lnTo>
                      <a:pt x="458614" y="10345"/>
                    </a:lnTo>
                    <a:lnTo>
                      <a:pt x="457863" y="10316"/>
                    </a:lnTo>
                    <a:lnTo>
                      <a:pt x="457882" y="10311"/>
                    </a:lnTo>
                    <a:lnTo>
                      <a:pt x="459140" y="10195"/>
                    </a:lnTo>
                    <a:close/>
                    <a:moveTo>
                      <a:pt x="498540" y="10089"/>
                    </a:moveTo>
                    <a:lnTo>
                      <a:pt x="497179" y="10360"/>
                    </a:lnTo>
                    <a:lnTo>
                      <a:pt x="495591" y="10676"/>
                    </a:lnTo>
                    <a:lnTo>
                      <a:pt x="494325" y="10712"/>
                    </a:lnTo>
                    <a:lnTo>
                      <a:pt x="496684" y="10344"/>
                    </a:lnTo>
                    <a:lnTo>
                      <a:pt x="498088" y="10124"/>
                    </a:lnTo>
                    <a:close/>
                    <a:moveTo>
                      <a:pt x="452037" y="10086"/>
                    </a:moveTo>
                    <a:lnTo>
                      <a:pt x="455309" y="10215"/>
                    </a:lnTo>
                    <a:lnTo>
                      <a:pt x="449258" y="10484"/>
                    </a:lnTo>
                    <a:lnTo>
                      <a:pt x="450249" y="10197"/>
                    </a:lnTo>
                    <a:lnTo>
                      <a:pt x="451362" y="10113"/>
                    </a:lnTo>
                    <a:close/>
                    <a:moveTo>
                      <a:pt x="534890" y="10068"/>
                    </a:moveTo>
                    <a:lnTo>
                      <a:pt x="537328" y="10337"/>
                    </a:lnTo>
                    <a:lnTo>
                      <a:pt x="537334" y="10350"/>
                    </a:lnTo>
                    <a:lnTo>
                      <a:pt x="536688" y="10867"/>
                    </a:lnTo>
                    <a:lnTo>
                      <a:pt x="534970" y="10249"/>
                    </a:lnTo>
                    <a:close/>
                    <a:moveTo>
                      <a:pt x="526674" y="10064"/>
                    </a:moveTo>
                    <a:lnTo>
                      <a:pt x="527291" y="10258"/>
                    </a:lnTo>
                    <a:lnTo>
                      <a:pt x="524406" y="11700"/>
                    </a:lnTo>
                    <a:lnTo>
                      <a:pt x="526499" y="10130"/>
                    </a:lnTo>
                    <a:close/>
                    <a:moveTo>
                      <a:pt x="479147" y="10056"/>
                    </a:moveTo>
                    <a:lnTo>
                      <a:pt x="479336" y="10074"/>
                    </a:lnTo>
                    <a:lnTo>
                      <a:pt x="475454" y="10721"/>
                    </a:lnTo>
                    <a:lnTo>
                      <a:pt x="473881" y="10737"/>
                    </a:lnTo>
                    <a:lnTo>
                      <a:pt x="474758" y="10552"/>
                    </a:lnTo>
                    <a:close/>
                    <a:moveTo>
                      <a:pt x="520466" y="10054"/>
                    </a:moveTo>
                    <a:lnTo>
                      <a:pt x="520246" y="10269"/>
                    </a:lnTo>
                    <a:lnTo>
                      <a:pt x="520049" y="10312"/>
                    </a:lnTo>
                    <a:lnTo>
                      <a:pt x="520103" y="10261"/>
                    </a:lnTo>
                    <a:close/>
                    <a:moveTo>
                      <a:pt x="488398" y="10043"/>
                    </a:moveTo>
                    <a:lnTo>
                      <a:pt x="488309" y="10070"/>
                    </a:lnTo>
                    <a:lnTo>
                      <a:pt x="487329" y="10372"/>
                    </a:lnTo>
                    <a:lnTo>
                      <a:pt x="486960" y="10460"/>
                    </a:lnTo>
                    <a:lnTo>
                      <a:pt x="486447" y="10539"/>
                    </a:lnTo>
                    <a:lnTo>
                      <a:pt x="485967" y="10494"/>
                    </a:lnTo>
                    <a:lnTo>
                      <a:pt x="488259" y="10069"/>
                    </a:lnTo>
                    <a:close/>
                    <a:moveTo>
                      <a:pt x="450801" y="10037"/>
                    </a:moveTo>
                    <a:lnTo>
                      <a:pt x="451830" y="10078"/>
                    </a:lnTo>
                    <a:lnTo>
                      <a:pt x="451362" y="10113"/>
                    </a:lnTo>
                    <a:lnTo>
                      <a:pt x="450406" y="10151"/>
                    </a:lnTo>
                    <a:close/>
                    <a:moveTo>
                      <a:pt x="436540" y="10035"/>
                    </a:moveTo>
                    <a:lnTo>
                      <a:pt x="433477" y="10445"/>
                    </a:lnTo>
                    <a:lnTo>
                      <a:pt x="434766" y="10100"/>
                    </a:lnTo>
                    <a:close/>
                    <a:moveTo>
                      <a:pt x="446422" y="10016"/>
                    </a:moveTo>
                    <a:lnTo>
                      <a:pt x="443188" y="10264"/>
                    </a:lnTo>
                    <a:lnTo>
                      <a:pt x="443345" y="10239"/>
                    </a:lnTo>
                    <a:lnTo>
                      <a:pt x="444134" y="10166"/>
                    </a:lnTo>
                    <a:close/>
                    <a:moveTo>
                      <a:pt x="437045" y="10016"/>
                    </a:moveTo>
                    <a:lnTo>
                      <a:pt x="436683" y="10069"/>
                    </a:lnTo>
                    <a:lnTo>
                      <a:pt x="433379" y="10472"/>
                    </a:lnTo>
                    <a:lnTo>
                      <a:pt x="433452" y="10452"/>
                    </a:lnTo>
                    <a:lnTo>
                      <a:pt x="436670" y="10030"/>
                    </a:lnTo>
                    <a:close/>
                    <a:moveTo>
                      <a:pt x="506527" y="10008"/>
                    </a:moveTo>
                    <a:lnTo>
                      <a:pt x="506849" y="10084"/>
                    </a:lnTo>
                    <a:lnTo>
                      <a:pt x="506034" y="10239"/>
                    </a:lnTo>
                    <a:close/>
                    <a:moveTo>
                      <a:pt x="527795" y="10006"/>
                    </a:moveTo>
                    <a:lnTo>
                      <a:pt x="527581" y="10349"/>
                    </a:lnTo>
                    <a:lnTo>
                      <a:pt x="527291" y="10258"/>
                    </a:lnTo>
                    <a:close/>
                    <a:moveTo>
                      <a:pt x="437320" y="10006"/>
                    </a:moveTo>
                    <a:lnTo>
                      <a:pt x="436216" y="10137"/>
                    </a:lnTo>
                    <a:lnTo>
                      <a:pt x="436683" y="10069"/>
                    </a:lnTo>
                    <a:lnTo>
                      <a:pt x="437149" y="10012"/>
                    </a:lnTo>
                    <a:close/>
                    <a:moveTo>
                      <a:pt x="499633" y="10004"/>
                    </a:moveTo>
                    <a:lnTo>
                      <a:pt x="498495" y="10220"/>
                    </a:lnTo>
                    <a:lnTo>
                      <a:pt x="498833" y="10066"/>
                    </a:lnTo>
                    <a:close/>
                    <a:moveTo>
                      <a:pt x="498972" y="10003"/>
                    </a:moveTo>
                    <a:lnTo>
                      <a:pt x="498833" y="10066"/>
                    </a:lnTo>
                    <a:lnTo>
                      <a:pt x="498540" y="10089"/>
                    </a:lnTo>
                    <a:close/>
                    <a:moveTo>
                      <a:pt x="534284" y="10002"/>
                    </a:moveTo>
                    <a:lnTo>
                      <a:pt x="534736" y="10051"/>
                    </a:lnTo>
                    <a:lnTo>
                      <a:pt x="534663" y="10138"/>
                    </a:lnTo>
                    <a:close/>
                    <a:moveTo>
                      <a:pt x="531085" y="9981"/>
                    </a:moveTo>
                    <a:lnTo>
                      <a:pt x="533808" y="11164"/>
                    </a:lnTo>
                    <a:lnTo>
                      <a:pt x="533251" y="11833"/>
                    </a:lnTo>
                    <a:lnTo>
                      <a:pt x="530489" y="10428"/>
                    </a:lnTo>
                    <a:close/>
                    <a:moveTo>
                      <a:pt x="519072" y="9979"/>
                    </a:moveTo>
                    <a:lnTo>
                      <a:pt x="519323" y="10073"/>
                    </a:lnTo>
                    <a:lnTo>
                      <a:pt x="518528" y="10333"/>
                    </a:lnTo>
                    <a:lnTo>
                      <a:pt x="519017" y="9991"/>
                    </a:lnTo>
                    <a:close/>
                    <a:moveTo>
                      <a:pt x="464393" y="9975"/>
                    </a:moveTo>
                    <a:lnTo>
                      <a:pt x="464179" y="10087"/>
                    </a:lnTo>
                    <a:lnTo>
                      <a:pt x="462248" y="10215"/>
                    </a:lnTo>
                    <a:close/>
                    <a:moveTo>
                      <a:pt x="540826" y="9962"/>
                    </a:moveTo>
                    <a:lnTo>
                      <a:pt x="544145" y="10604"/>
                    </a:lnTo>
                    <a:lnTo>
                      <a:pt x="544162" y="11242"/>
                    </a:lnTo>
                    <a:lnTo>
                      <a:pt x="543322" y="13071"/>
                    </a:lnTo>
                    <a:lnTo>
                      <a:pt x="543423" y="14378"/>
                    </a:lnTo>
                    <a:lnTo>
                      <a:pt x="542911" y="13105"/>
                    </a:lnTo>
                    <a:lnTo>
                      <a:pt x="542126" y="12823"/>
                    </a:lnTo>
                    <a:lnTo>
                      <a:pt x="542086" y="12748"/>
                    </a:lnTo>
                    <a:lnTo>
                      <a:pt x="542192" y="11529"/>
                    </a:lnTo>
                    <a:close/>
                    <a:moveTo>
                      <a:pt x="480180" y="9939"/>
                    </a:moveTo>
                    <a:lnTo>
                      <a:pt x="480497" y="9970"/>
                    </a:lnTo>
                    <a:lnTo>
                      <a:pt x="479848" y="10123"/>
                    </a:lnTo>
                    <a:lnTo>
                      <a:pt x="479336" y="10074"/>
                    </a:lnTo>
                    <a:lnTo>
                      <a:pt x="480069" y="9952"/>
                    </a:lnTo>
                    <a:close/>
                    <a:moveTo>
                      <a:pt x="534832" y="9936"/>
                    </a:moveTo>
                    <a:lnTo>
                      <a:pt x="534890" y="10068"/>
                    </a:lnTo>
                    <a:lnTo>
                      <a:pt x="534736" y="10051"/>
                    </a:lnTo>
                    <a:close/>
                    <a:moveTo>
                      <a:pt x="477846" y="9933"/>
                    </a:moveTo>
                    <a:lnTo>
                      <a:pt x="478295" y="9976"/>
                    </a:lnTo>
                    <a:lnTo>
                      <a:pt x="476754" y="10132"/>
                    </a:lnTo>
                    <a:lnTo>
                      <a:pt x="477509" y="9973"/>
                    </a:lnTo>
                    <a:close/>
                    <a:moveTo>
                      <a:pt x="499368" y="9924"/>
                    </a:moveTo>
                    <a:lnTo>
                      <a:pt x="498972" y="10003"/>
                    </a:lnTo>
                    <a:lnTo>
                      <a:pt x="499028" y="9978"/>
                    </a:lnTo>
                    <a:close/>
                    <a:moveTo>
                      <a:pt x="447730" y="9916"/>
                    </a:moveTo>
                    <a:lnTo>
                      <a:pt x="447872" y="9922"/>
                    </a:lnTo>
                    <a:lnTo>
                      <a:pt x="446422" y="10016"/>
                    </a:lnTo>
                    <a:close/>
                    <a:moveTo>
                      <a:pt x="466850" y="9909"/>
                    </a:moveTo>
                    <a:lnTo>
                      <a:pt x="464283" y="10449"/>
                    </a:lnTo>
                    <a:lnTo>
                      <a:pt x="463538" y="10539"/>
                    </a:lnTo>
                    <a:lnTo>
                      <a:pt x="463330" y="10531"/>
                    </a:lnTo>
                    <a:lnTo>
                      <a:pt x="464179" y="10087"/>
                    </a:lnTo>
                    <a:close/>
                    <a:moveTo>
                      <a:pt x="462241" y="9907"/>
                    </a:moveTo>
                    <a:lnTo>
                      <a:pt x="461012" y="10021"/>
                    </a:lnTo>
                    <a:lnTo>
                      <a:pt x="459140" y="10195"/>
                    </a:lnTo>
                    <a:lnTo>
                      <a:pt x="458657" y="10223"/>
                    </a:lnTo>
                    <a:lnTo>
                      <a:pt x="458184" y="10251"/>
                    </a:lnTo>
                    <a:lnTo>
                      <a:pt x="459239" y="10040"/>
                    </a:lnTo>
                    <a:close/>
                    <a:moveTo>
                      <a:pt x="485177" y="9898"/>
                    </a:moveTo>
                    <a:lnTo>
                      <a:pt x="484998" y="9963"/>
                    </a:lnTo>
                    <a:lnTo>
                      <a:pt x="484036" y="10309"/>
                    </a:lnTo>
                    <a:lnTo>
                      <a:pt x="482503" y="10162"/>
                    </a:lnTo>
                    <a:lnTo>
                      <a:pt x="484644" y="9951"/>
                    </a:lnTo>
                    <a:close/>
                    <a:moveTo>
                      <a:pt x="435599" y="9877"/>
                    </a:moveTo>
                    <a:lnTo>
                      <a:pt x="434766" y="10100"/>
                    </a:lnTo>
                    <a:lnTo>
                      <a:pt x="433327" y="10153"/>
                    </a:lnTo>
                    <a:close/>
                    <a:moveTo>
                      <a:pt x="462637" y="9870"/>
                    </a:moveTo>
                    <a:lnTo>
                      <a:pt x="462377" y="9901"/>
                    </a:lnTo>
                    <a:lnTo>
                      <a:pt x="462241" y="9907"/>
                    </a:lnTo>
                    <a:close/>
                    <a:moveTo>
                      <a:pt x="479392" y="9864"/>
                    </a:moveTo>
                    <a:lnTo>
                      <a:pt x="480157" y="9937"/>
                    </a:lnTo>
                    <a:lnTo>
                      <a:pt x="480069" y="9952"/>
                    </a:lnTo>
                    <a:lnTo>
                      <a:pt x="479147" y="10056"/>
                    </a:lnTo>
                    <a:lnTo>
                      <a:pt x="478295" y="9976"/>
                    </a:lnTo>
                    <a:close/>
                    <a:moveTo>
                      <a:pt x="524912" y="9857"/>
                    </a:moveTo>
                    <a:lnTo>
                      <a:pt x="524875" y="9890"/>
                    </a:lnTo>
                    <a:lnTo>
                      <a:pt x="522511" y="10306"/>
                    </a:lnTo>
                    <a:lnTo>
                      <a:pt x="522545" y="10272"/>
                    </a:lnTo>
                    <a:close/>
                    <a:moveTo>
                      <a:pt x="518744" y="9857"/>
                    </a:moveTo>
                    <a:lnTo>
                      <a:pt x="519047" y="9970"/>
                    </a:lnTo>
                    <a:lnTo>
                      <a:pt x="519017" y="9991"/>
                    </a:lnTo>
                    <a:lnTo>
                      <a:pt x="517827" y="10238"/>
                    </a:lnTo>
                    <a:close/>
                    <a:moveTo>
                      <a:pt x="505838" y="9846"/>
                    </a:moveTo>
                    <a:lnTo>
                      <a:pt x="506270" y="9948"/>
                    </a:lnTo>
                    <a:lnTo>
                      <a:pt x="504196" y="10589"/>
                    </a:lnTo>
                    <a:lnTo>
                      <a:pt x="504188" y="10591"/>
                    </a:lnTo>
                    <a:lnTo>
                      <a:pt x="502262" y="10958"/>
                    </a:lnTo>
                    <a:lnTo>
                      <a:pt x="502671" y="10805"/>
                    </a:lnTo>
                    <a:lnTo>
                      <a:pt x="503464" y="10565"/>
                    </a:lnTo>
                    <a:close/>
                    <a:moveTo>
                      <a:pt x="445827" y="9841"/>
                    </a:moveTo>
                    <a:lnTo>
                      <a:pt x="447087" y="9891"/>
                    </a:lnTo>
                    <a:lnTo>
                      <a:pt x="444134" y="10166"/>
                    </a:lnTo>
                    <a:lnTo>
                      <a:pt x="443575" y="10202"/>
                    </a:lnTo>
                    <a:close/>
                    <a:moveTo>
                      <a:pt x="476803" y="9834"/>
                    </a:moveTo>
                    <a:lnTo>
                      <a:pt x="477745" y="9924"/>
                    </a:lnTo>
                    <a:lnTo>
                      <a:pt x="477509" y="9973"/>
                    </a:lnTo>
                    <a:lnTo>
                      <a:pt x="473337" y="10470"/>
                    </a:lnTo>
                    <a:lnTo>
                      <a:pt x="474403" y="10166"/>
                    </a:lnTo>
                    <a:close/>
                    <a:moveTo>
                      <a:pt x="522246" y="9834"/>
                    </a:moveTo>
                    <a:lnTo>
                      <a:pt x="521682" y="10205"/>
                    </a:lnTo>
                    <a:lnTo>
                      <a:pt x="520824" y="10573"/>
                    </a:lnTo>
                    <a:lnTo>
                      <a:pt x="520795" y="10578"/>
                    </a:lnTo>
                    <a:lnTo>
                      <a:pt x="521915" y="9906"/>
                    </a:lnTo>
                    <a:close/>
                    <a:moveTo>
                      <a:pt x="525232" y="9827"/>
                    </a:moveTo>
                    <a:lnTo>
                      <a:pt x="524890" y="10384"/>
                    </a:lnTo>
                    <a:lnTo>
                      <a:pt x="524418" y="10928"/>
                    </a:lnTo>
                    <a:lnTo>
                      <a:pt x="523052" y="11452"/>
                    </a:lnTo>
                    <a:lnTo>
                      <a:pt x="524875" y="9890"/>
                    </a:lnTo>
                    <a:close/>
                    <a:moveTo>
                      <a:pt x="530823" y="9824"/>
                    </a:moveTo>
                    <a:lnTo>
                      <a:pt x="531185" y="9906"/>
                    </a:lnTo>
                    <a:lnTo>
                      <a:pt x="531085" y="9981"/>
                    </a:lnTo>
                    <a:lnTo>
                      <a:pt x="530782" y="9849"/>
                    </a:lnTo>
                    <a:close/>
                    <a:moveTo>
                      <a:pt x="442370" y="9819"/>
                    </a:moveTo>
                    <a:lnTo>
                      <a:pt x="442294" y="9830"/>
                    </a:lnTo>
                    <a:lnTo>
                      <a:pt x="437624" y="10299"/>
                    </a:lnTo>
                    <a:lnTo>
                      <a:pt x="439556" y="9923"/>
                    </a:lnTo>
                    <a:close/>
                    <a:moveTo>
                      <a:pt x="464736" y="9796"/>
                    </a:moveTo>
                    <a:lnTo>
                      <a:pt x="464589" y="9873"/>
                    </a:lnTo>
                    <a:lnTo>
                      <a:pt x="460635" y="10106"/>
                    </a:lnTo>
                    <a:lnTo>
                      <a:pt x="462287" y="9911"/>
                    </a:lnTo>
                    <a:lnTo>
                      <a:pt x="462377" y="9901"/>
                    </a:lnTo>
                    <a:lnTo>
                      <a:pt x="462446" y="9898"/>
                    </a:lnTo>
                    <a:close/>
                    <a:moveTo>
                      <a:pt x="530648" y="9791"/>
                    </a:moveTo>
                    <a:lnTo>
                      <a:pt x="530782" y="9849"/>
                    </a:lnTo>
                    <a:lnTo>
                      <a:pt x="530169" y="10217"/>
                    </a:lnTo>
                    <a:lnTo>
                      <a:pt x="530052" y="10116"/>
                    </a:lnTo>
                    <a:close/>
                    <a:moveTo>
                      <a:pt x="443204" y="9789"/>
                    </a:moveTo>
                    <a:lnTo>
                      <a:pt x="436681" y="10604"/>
                    </a:lnTo>
                    <a:lnTo>
                      <a:pt x="442294" y="9830"/>
                    </a:lnTo>
                    <a:lnTo>
                      <a:pt x="442414" y="9818"/>
                    </a:lnTo>
                    <a:close/>
                    <a:moveTo>
                      <a:pt x="539909" y="9784"/>
                    </a:moveTo>
                    <a:lnTo>
                      <a:pt x="540563" y="9911"/>
                    </a:lnTo>
                    <a:lnTo>
                      <a:pt x="542086" y="12748"/>
                    </a:lnTo>
                    <a:lnTo>
                      <a:pt x="542081" y="12807"/>
                    </a:lnTo>
                    <a:lnTo>
                      <a:pt x="541096" y="12453"/>
                    </a:lnTo>
                    <a:close/>
                    <a:moveTo>
                      <a:pt x="466110" y="9783"/>
                    </a:moveTo>
                    <a:lnTo>
                      <a:pt x="464393" y="9975"/>
                    </a:lnTo>
                    <a:lnTo>
                      <a:pt x="464589" y="9873"/>
                    </a:lnTo>
                    <a:close/>
                    <a:moveTo>
                      <a:pt x="530614" y="9776"/>
                    </a:moveTo>
                    <a:lnTo>
                      <a:pt x="530657" y="9786"/>
                    </a:lnTo>
                    <a:lnTo>
                      <a:pt x="530648" y="9791"/>
                    </a:lnTo>
                    <a:close/>
                    <a:moveTo>
                      <a:pt x="478454" y="9774"/>
                    </a:moveTo>
                    <a:lnTo>
                      <a:pt x="478856" y="9813"/>
                    </a:lnTo>
                    <a:lnTo>
                      <a:pt x="477846" y="9933"/>
                    </a:lnTo>
                    <a:lnTo>
                      <a:pt x="477745" y="9924"/>
                    </a:lnTo>
                    <a:close/>
                    <a:moveTo>
                      <a:pt x="423382" y="9768"/>
                    </a:moveTo>
                    <a:lnTo>
                      <a:pt x="423265" y="9790"/>
                    </a:lnTo>
                    <a:lnTo>
                      <a:pt x="421329" y="10056"/>
                    </a:lnTo>
                    <a:lnTo>
                      <a:pt x="419290" y="10413"/>
                    </a:lnTo>
                    <a:lnTo>
                      <a:pt x="416744" y="10692"/>
                    </a:lnTo>
                    <a:lnTo>
                      <a:pt x="416821" y="10658"/>
                    </a:lnTo>
                    <a:close/>
                    <a:moveTo>
                      <a:pt x="525424" y="9768"/>
                    </a:moveTo>
                    <a:lnTo>
                      <a:pt x="525398" y="9798"/>
                    </a:lnTo>
                    <a:lnTo>
                      <a:pt x="525232" y="9827"/>
                    </a:lnTo>
                    <a:lnTo>
                      <a:pt x="525249" y="9798"/>
                    </a:lnTo>
                    <a:close/>
                    <a:moveTo>
                      <a:pt x="443866" y="9764"/>
                    </a:moveTo>
                    <a:lnTo>
                      <a:pt x="445785" y="9840"/>
                    </a:lnTo>
                    <a:lnTo>
                      <a:pt x="443530" y="10205"/>
                    </a:lnTo>
                    <a:lnTo>
                      <a:pt x="442079" y="10300"/>
                    </a:lnTo>
                    <a:lnTo>
                      <a:pt x="443632" y="9773"/>
                    </a:lnTo>
                    <a:close/>
                    <a:moveTo>
                      <a:pt x="443512" y="9750"/>
                    </a:moveTo>
                    <a:lnTo>
                      <a:pt x="443679" y="9757"/>
                    </a:lnTo>
                    <a:lnTo>
                      <a:pt x="443632" y="9773"/>
                    </a:lnTo>
                    <a:lnTo>
                      <a:pt x="443204" y="9789"/>
                    </a:lnTo>
                    <a:close/>
                    <a:moveTo>
                      <a:pt x="525673" y="9749"/>
                    </a:moveTo>
                    <a:lnTo>
                      <a:pt x="526614" y="10045"/>
                    </a:lnTo>
                    <a:lnTo>
                      <a:pt x="526499" y="10130"/>
                    </a:lnTo>
                    <a:lnTo>
                      <a:pt x="524599" y="10859"/>
                    </a:lnTo>
                    <a:lnTo>
                      <a:pt x="524890" y="10384"/>
                    </a:lnTo>
                    <a:lnTo>
                      <a:pt x="525398" y="9798"/>
                    </a:lnTo>
                    <a:close/>
                    <a:moveTo>
                      <a:pt x="505396" y="9742"/>
                    </a:moveTo>
                    <a:lnTo>
                      <a:pt x="505463" y="9758"/>
                    </a:lnTo>
                    <a:lnTo>
                      <a:pt x="503323" y="10560"/>
                    </a:lnTo>
                    <a:lnTo>
                      <a:pt x="502671" y="10805"/>
                    </a:lnTo>
                    <a:lnTo>
                      <a:pt x="501998" y="11008"/>
                    </a:lnTo>
                    <a:lnTo>
                      <a:pt x="500573" y="11280"/>
                    </a:lnTo>
                    <a:lnTo>
                      <a:pt x="497019" y="11707"/>
                    </a:lnTo>
                    <a:lnTo>
                      <a:pt x="499707" y="10481"/>
                    </a:lnTo>
                    <a:lnTo>
                      <a:pt x="499948" y="10450"/>
                    </a:lnTo>
                    <a:close/>
                    <a:moveTo>
                      <a:pt x="503007" y="9740"/>
                    </a:moveTo>
                    <a:lnTo>
                      <a:pt x="500417" y="10158"/>
                    </a:lnTo>
                    <a:lnTo>
                      <a:pt x="500987" y="9898"/>
                    </a:lnTo>
                    <a:close/>
                    <a:moveTo>
                      <a:pt x="460764" y="9735"/>
                    </a:moveTo>
                    <a:lnTo>
                      <a:pt x="459239" y="10040"/>
                    </a:lnTo>
                    <a:lnTo>
                      <a:pt x="455886" y="10189"/>
                    </a:lnTo>
                    <a:lnTo>
                      <a:pt x="457115" y="9882"/>
                    </a:lnTo>
                    <a:close/>
                    <a:moveTo>
                      <a:pt x="443013" y="9731"/>
                    </a:moveTo>
                    <a:lnTo>
                      <a:pt x="443206" y="9738"/>
                    </a:lnTo>
                    <a:lnTo>
                      <a:pt x="442414" y="9818"/>
                    </a:lnTo>
                    <a:lnTo>
                      <a:pt x="442370" y="9819"/>
                    </a:lnTo>
                    <a:close/>
                    <a:moveTo>
                      <a:pt x="531748" y="9723"/>
                    </a:moveTo>
                    <a:lnTo>
                      <a:pt x="533010" y="9862"/>
                    </a:lnTo>
                    <a:lnTo>
                      <a:pt x="534316" y="10555"/>
                    </a:lnTo>
                    <a:lnTo>
                      <a:pt x="534254" y="10629"/>
                    </a:lnTo>
                    <a:lnTo>
                      <a:pt x="534241" y="10604"/>
                    </a:lnTo>
                    <a:lnTo>
                      <a:pt x="532874" y="10292"/>
                    </a:lnTo>
                    <a:lnTo>
                      <a:pt x="531829" y="9778"/>
                    </a:lnTo>
                    <a:close/>
                    <a:moveTo>
                      <a:pt x="475458" y="9707"/>
                    </a:moveTo>
                    <a:lnTo>
                      <a:pt x="475617" y="9722"/>
                    </a:lnTo>
                    <a:lnTo>
                      <a:pt x="475870" y="9746"/>
                    </a:lnTo>
                    <a:lnTo>
                      <a:pt x="474403" y="10166"/>
                    </a:lnTo>
                    <a:lnTo>
                      <a:pt x="469974" y="10776"/>
                    </a:lnTo>
                    <a:lnTo>
                      <a:pt x="465422" y="10822"/>
                    </a:lnTo>
                    <a:lnTo>
                      <a:pt x="467386" y="10604"/>
                    </a:lnTo>
                    <a:close/>
                    <a:moveTo>
                      <a:pt x="531470" y="9692"/>
                    </a:moveTo>
                    <a:lnTo>
                      <a:pt x="531708" y="9718"/>
                    </a:lnTo>
                    <a:lnTo>
                      <a:pt x="531829" y="9778"/>
                    </a:lnTo>
                    <a:lnTo>
                      <a:pt x="532438" y="10192"/>
                    </a:lnTo>
                    <a:lnTo>
                      <a:pt x="531185" y="9906"/>
                    </a:lnTo>
                    <a:close/>
                    <a:moveTo>
                      <a:pt x="525490" y="9692"/>
                    </a:moveTo>
                    <a:lnTo>
                      <a:pt x="525622" y="9733"/>
                    </a:lnTo>
                    <a:lnTo>
                      <a:pt x="525424" y="9768"/>
                    </a:lnTo>
                    <a:close/>
                    <a:moveTo>
                      <a:pt x="481797" y="9664"/>
                    </a:moveTo>
                    <a:lnTo>
                      <a:pt x="481073" y="9834"/>
                    </a:lnTo>
                    <a:lnTo>
                      <a:pt x="481040" y="9842"/>
                    </a:lnTo>
                    <a:lnTo>
                      <a:pt x="480180" y="9939"/>
                    </a:lnTo>
                    <a:lnTo>
                      <a:pt x="480157" y="9937"/>
                    </a:lnTo>
                    <a:lnTo>
                      <a:pt x="480823" y="9826"/>
                    </a:lnTo>
                    <a:close/>
                    <a:moveTo>
                      <a:pt x="443956" y="9663"/>
                    </a:moveTo>
                    <a:lnTo>
                      <a:pt x="443808" y="9713"/>
                    </a:lnTo>
                    <a:lnTo>
                      <a:pt x="443512" y="9750"/>
                    </a:lnTo>
                    <a:lnTo>
                      <a:pt x="443206" y="9738"/>
                    </a:lnTo>
                    <a:close/>
                    <a:moveTo>
                      <a:pt x="447039" y="9647"/>
                    </a:moveTo>
                    <a:lnTo>
                      <a:pt x="445827" y="9841"/>
                    </a:lnTo>
                    <a:lnTo>
                      <a:pt x="445785" y="9840"/>
                    </a:lnTo>
                    <a:lnTo>
                      <a:pt x="446955" y="9650"/>
                    </a:lnTo>
                    <a:close/>
                    <a:moveTo>
                      <a:pt x="468095" y="9646"/>
                    </a:moveTo>
                    <a:lnTo>
                      <a:pt x="467971" y="9673"/>
                    </a:lnTo>
                    <a:lnTo>
                      <a:pt x="466110" y="9783"/>
                    </a:lnTo>
                    <a:lnTo>
                      <a:pt x="466818" y="9703"/>
                    </a:lnTo>
                    <a:close/>
                    <a:moveTo>
                      <a:pt x="452167" y="9642"/>
                    </a:moveTo>
                    <a:lnTo>
                      <a:pt x="450801" y="10037"/>
                    </a:lnTo>
                    <a:lnTo>
                      <a:pt x="448234" y="9936"/>
                    </a:lnTo>
                    <a:lnTo>
                      <a:pt x="447872" y="9922"/>
                    </a:lnTo>
                    <a:lnTo>
                      <a:pt x="448620" y="9873"/>
                    </a:lnTo>
                    <a:close/>
                    <a:moveTo>
                      <a:pt x="501555" y="9638"/>
                    </a:moveTo>
                    <a:lnTo>
                      <a:pt x="500987" y="9898"/>
                    </a:lnTo>
                    <a:lnTo>
                      <a:pt x="499633" y="10004"/>
                    </a:lnTo>
                    <a:close/>
                    <a:moveTo>
                      <a:pt x="530937" y="9634"/>
                    </a:moveTo>
                    <a:lnTo>
                      <a:pt x="531109" y="9653"/>
                    </a:lnTo>
                    <a:lnTo>
                      <a:pt x="530823" y="9824"/>
                    </a:lnTo>
                    <a:lnTo>
                      <a:pt x="530657" y="9786"/>
                    </a:lnTo>
                    <a:close/>
                    <a:moveTo>
                      <a:pt x="440472" y="9631"/>
                    </a:moveTo>
                    <a:lnTo>
                      <a:pt x="440962" y="9650"/>
                    </a:lnTo>
                    <a:lnTo>
                      <a:pt x="439556" y="9923"/>
                    </a:lnTo>
                    <a:lnTo>
                      <a:pt x="437320" y="10006"/>
                    </a:lnTo>
                    <a:close/>
                    <a:moveTo>
                      <a:pt x="517583" y="9629"/>
                    </a:moveTo>
                    <a:lnTo>
                      <a:pt x="515321" y="10761"/>
                    </a:lnTo>
                    <a:lnTo>
                      <a:pt x="510809" y="11701"/>
                    </a:lnTo>
                    <a:lnTo>
                      <a:pt x="502862" y="13356"/>
                    </a:lnTo>
                    <a:lnTo>
                      <a:pt x="506992" y="11521"/>
                    </a:lnTo>
                    <a:lnTo>
                      <a:pt x="515634" y="9978"/>
                    </a:lnTo>
                    <a:close/>
                    <a:moveTo>
                      <a:pt x="523188" y="9629"/>
                    </a:moveTo>
                    <a:lnTo>
                      <a:pt x="522545" y="10272"/>
                    </a:lnTo>
                    <a:lnTo>
                      <a:pt x="521232" y="10501"/>
                    </a:lnTo>
                    <a:lnTo>
                      <a:pt x="521682" y="10205"/>
                    </a:lnTo>
                    <a:lnTo>
                      <a:pt x="522859" y="9701"/>
                    </a:lnTo>
                    <a:close/>
                    <a:moveTo>
                      <a:pt x="520782" y="9623"/>
                    </a:moveTo>
                    <a:lnTo>
                      <a:pt x="520211" y="10159"/>
                    </a:lnTo>
                    <a:lnTo>
                      <a:pt x="520103" y="10261"/>
                    </a:lnTo>
                    <a:lnTo>
                      <a:pt x="519992" y="10324"/>
                    </a:lnTo>
                    <a:lnTo>
                      <a:pt x="519900" y="10289"/>
                    </a:lnTo>
                    <a:lnTo>
                      <a:pt x="519323" y="10073"/>
                    </a:lnTo>
                    <a:lnTo>
                      <a:pt x="520554" y="9670"/>
                    </a:lnTo>
                    <a:close/>
                    <a:moveTo>
                      <a:pt x="531581" y="9609"/>
                    </a:moveTo>
                    <a:lnTo>
                      <a:pt x="531748" y="9723"/>
                    </a:lnTo>
                    <a:lnTo>
                      <a:pt x="531708" y="9718"/>
                    </a:lnTo>
                    <a:lnTo>
                      <a:pt x="531543" y="9637"/>
                    </a:lnTo>
                    <a:close/>
                    <a:moveTo>
                      <a:pt x="439887" y="9607"/>
                    </a:moveTo>
                    <a:lnTo>
                      <a:pt x="440325" y="9625"/>
                    </a:lnTo>
                    <a:lnTo>
                      <a:pt x="437149" y="10012"/>
                    </a:lnTo>
                    <a:lnTo>
                      <a:pt x="437045" y="10016"/>
                    </a:lnTo>
                    <a:lnTo>
                      <a:pt x="439390" y="9673"/>
                    </a:lnTo>
                    <a:close/>
                    <a:moveTo>
                      <a:pt x="525209" y="9603"/>
                    </a:moveTo>
                    <a:lnTo>
                      <a:pt x="525343" y="9646"/>
                    </a:lnTo>
                    <a:lnTo>
                      <a:pt x="525249" y="9798"/>
                    </a:lnTo>
                    <a:lnTo>
                      <a:pt x="524912" y="9857"/>
                    </a:lnTo>
                    <a:close/>
                    <a:moveTo>
                      <a:pt x="439761" y="9603"/>
                    </a:moveTo>
                    <a:lnTo>
                      <a:pt x="439847" y="9606"/>
                    </a:lnTo>
                    <a:lnTo>
                      <a:pt x="439390" y="9673"/>
                    </a:lnTo>
                    <a:lnTo>
                      <a:pt x="436670" y="10030"/>
                    </a:lnTo>
                    <a:lnTo>
                      <a:pt x="436540" y="10035"/>
                    </a:lnTo>
                    <a:close/>
                    <a:moveTo>
                      <a:pt x="507401" y="9599"/>
                    </a:moveTo>
                    <a:lnTo>
                      <a:pt x="506527" y="10008"/>
                    </a:lnTo>
                    <a:lnTo>
                      <a:pt x="506270" y="9948"/>
                    </a:lnTo>
                    <a:close/>
                    <a:moveTo>
                      <a:pt x="458271" y="9593"/>
                    </a:moveTo>
                    <a:lnTo>
                      <a:pt x="457115" y="9882"/>
                    </a:lnTo>
                    <a:lnTo>
                      <a:pt x="452037" y="10086"/>
                    </a:lnTo>
                    <a:lnTo>
                      <a:pt x="451830" y="10078"/>
                    </a:lnTo>
                    <a:close/>
                    <a:moveTo>
                      <a:pt x="476518" y="9589"/>
                    </a:moveTo>
                    <a:lnTo>
                      <a:pt x="476697" y="9606"/>
                    </a:lnTo>
                    <a:lnTo>
                      <a:pt x="477736" y="9706"/>
                    </a:lnTo>
                    <a:lnTo>
                      <a:pt x="477618" y="9722"/>
                    </a:lnTo>
                    <a:lnTo>
                      <a:pt x="476803" y="9834"/>
                    </a:lnTo>
                    <a:lnTo>
                      <a:pt x="475870" y="9746"/>
                    </a:lnTo>
                    <a:lnTo>
                      <a:pt x="476126" y="9673"/>
                    </a:lnTo>
                    <a:lnTo>
                      <a:pt x="476157" y="9664"/>
                    </a:lnTo>
                    <a:lnTo>
                      <a:pt x="476357" y="9607"/>
                    </a:lnTo>
                    <a:close/>
                    <a:moveTo>
                      <a:pt x="465165" y="9571"/>
                    </a:moveTo>
                    <a:lnTo>
                      <a:pt x="465017" y="9649"/>
                    </a:lnTo>
                    <a:lnTo>
                      <a:pt x="462637" y="9870"/>
                    </a:lnTo>
                    <a:close/>
                    <a:moveTo>
                      <a:pt x="521059" y="9565"/>
                    </a:moveTo>
                    <a:lnTo>
                      <a:pt x="520706" y="9918"/>
                    </a:lnTo>
                    <a:lnTo>
                      <a:pt x="520478" y="10048"/>
                    </a:lnTo>
                    <a:lnTo>
                      <a:pt x="520466" y="10054"/>
                    </a:lnTo>
                    <a:lnTo>
                      <a:pt x="520470" y="10051"/>
                    </a:lnTo>
                    <a:lnTo>
                      <a:pt x="520944" y="9589"/>
                    </a:lnTo>
                    <a:close/>
                    <a:moveTo>
                      <a:pt x="506775" y="9562"/>
                    </a:moveTo>
                    <a:lnTo>
                      <a:pt x="505838" y="9846"/>
                    </a:lnTo>
                    <a:lnTo>
                      <a:pt x="505463" y="9758"/>
                    </a:lnTo>
                    <a:lnTo>
                      <a:pt x="505563" y="9720"/>
                    </a:lnTo>
                    <a:close/>
                    <a:moveTo>
                      <a:pt x="528705" y="9551"/>
                    </a:moveTo>
                    <a:lnTo>
                      <a:pt x="529805" y="10251"/>
                    </a:lnTo>
                    <a:lnTo>
                      <a:pt x="528878" y="10757"/>
                    </a:lnTo>
                    <a:lnTo>
                      <a:pt x="528436" y="10618"/>
                    </a:lnTo>
                    <a:lnTo>
                      <a:pt x="528600" y="9603"/>
                    </a:lnTo>
                    <a:close/>
                    <a:moveTo>
                      <a:pt x="482474" y="9551"/>
                    </a:moveTo>
                    <a:lnTo>
                      <a:pt x="481797" y="9664"/>
                    </a:lnTo>
                    <a:lnTo>
                      <a:pt x="482127" y="9586"/>
                    </a:lnTo>
                    <a:close/>
                    <a:moveTo>
                      <a:pt x="465336" y="9551"/>
                    </a:moveTo>
                    <a:lnTo>
                      <a:pt x="465165" y="9571"/>
                    </a:lnTo>
                    <a:lnTo>
                      <a:pt x="465192" y="9557"/>
                    </a:lnTo>
                    <a:close/>
                    <a:moveTo>
                      <a:pt x="492931" y="9542"/>
                    </a:moveTo>
                    <a:lnTo>
                      <a:pt x="491928" y="10188"/>
                    </a:lnTo>
                    <a:lnTo>
                      <a:pt x="491600" y="10400"/>
                    </a:lnTo>
                    <a:lnTo>
                      <a:pt x="490166" y="10743"/>
                    </a:lnTo>
                    <a:lnTo>
                      <a:pt x="488368" y="10884"/>
                    </a:lnTo>
                    <a:lnTo>
                      <a:pt x="487480" y="10909"/>
                    </a:lnTo>
                    <a:lnTo>
                      <a:pt x="490108" y="10129"/>
                    </a:lnTo>
                    <a:lnTo>
                      <a:pt x="491178" y="9811"/>
                    </a:lnTo>
                    <a:close/>
                    <a:moveTo>
                      <a:pt x="531319" y="9527"/>
                    </a:moveTo>
                    <a:lnTo>
                      <a:pt x="531543" y="9637"/>
                    </a:lnTo>
                    <a:lnTo>
                      <a:pt x="531470" y="9692"/>
                    </a:lnTo>
                    <a:lnTo>
                      <a:pt x="531109" y="9653"/>
                    </a:lnTo>
                    <a:close/>
                    <a:moveTo>
                      <a:pt x="521016" y="9519"/>
                    </a:moveTo>
                    <a:lnTo>
                      <a:pt x="520944" y="9589"/>
                    </a:lnTo>
                    <a:lnTo>
                      <a:pt x="520782" y="9623"/>
                    </a:lnTo>
                    <a:lnTo>
                      <a:pt x="520826" y="9581"/>
                    </a:lnTo>
                    <a:close/>
                    <a:moveTo>
                      <a:pt x="504420" y="9512"/>
                    </a:moveTo>
                    <a:lnTo>
                      <a:pt x="504795" y="9600"/>
                    </a:lnTo>
                    <a:lnTo>
                      <a:pt x="503007" y="9740"/>
                    </a:lnTo>
                    <a:close/>
                    <a:moveTo>
                      <a:pt x="517821" y="9511"/>
                    </a:moveTo>
                    <a:lnTo>
                      <a:pt x="517959" y="9562"/>
                    </a:lnTo>
                    <a:lnTo>
                      <a:pt x="517583" y="9629"/>
                    </a:lnTo>
                    <a:close/>
                    <a:moveTo>
                      <a:pt x="517827" y="9507"/>
                    </a:moveTo>
                    <a:lnTo>
                      <a:pt x="517821" y="9511"/>
                    </a:lnTo>
                    <a:lnTo>
                      <a:pt x="517817" y="9509"/>
                    </a:lnTo>
                    <a:close/>
                    <a:moveTo>
                      <a:pt x="437024" y="9495"/>
                    </a:moveTo>
                    <a:lnTo>
                      <a:pt x="438319" y="9546"/>
                    </a:lnTo>
                    <a:lnTo>
                      <a:pt x="435599" y="9877"/>
                    </a:lnTo>
                    <a:close/>
                    <a:moveTo>
                      <a:pt x="538405" y="9493"/>
                    </a:moveTo>
                    <a:lnTo>
                      <a:pt x="538641" y="9539"/>
                    </a:lnTo>
                    <a:lnTo>
                      <a:pt x="539656" y="10570"/>
                    </a:lnTo>
                    <a:lnTo>
                      <a:pt x="539651" y="10592"/>
                    </a:lnTo>
                    <a:lnTo>
                      <a:pt x="538134" y="10425"/>
                    </a:lnTo>
                    <a:lnTo>
                      <a:pt x="537792" y="9984"/>
                    </a:lnTo>
                    <a:close/>
                    <a:moveTo>
                      <a:pt x="506168" y="9493"/>
                    </a:moveTo>
                    <a:lnTo>
                      <a:pt x="505563" y="9720"/>
                    </a:lnTo>
                    <a:lnTo>
                      <a:pt x="505396" y="9742"/>
                    </a:lnTo>
                    <a:lnTo>
                      <a:pt x="504795" y="9600"/>
                    </a:lnTo>
                    <a:close/>
                    <a:moveTo>
                      <a:pt x="473151" y="9489"/>
                    </a:moveTo>
                    <a:lnTo>
                      <a:pt x="473393" y="9511"/>
                    </a:lnTo>
                    <a:lnTo>
                      <a:pt x="472866" y="9567"/>
                    </a:lnTo>
                    <a:lnTo>
                      <a:pt x="464094" y="10489"/>
                    </a:lnTo>
                    <a:lnTo>
                      <a:pt x="464283" y="10449"/>
                    </a:lnTo>
                    <a:lnTo>
                      <a:pt x="471117" y="9624"/>
                    </a:lnTo>
                    <a:lnTo>
                      <a:pt x="472269" y="9547"/>
                    </a:lnTo>
                    <a:close/>
                    <a:moveTo>
                      <a:pt x="528620" y="9477"/>
                    </a:moveTo>
                    <a:lnTo>
                      <a:pt x="528735" y="9536"/>
                    </a:lnTo>
                    <a:lnTo>
                      <a:pt x="528705" y="9551"/>
                    </a:lnTo>
                    <a:lnTo>
                      <a:pt x="528617" y="9495"/>
                    </a:lnTo>
                    <a:close/>
                    <a:moveTo>
                      <a:pt x="517702" y="9466"/>
                    </a:moveTo>
                    <a:lnTo>
                      <a:pt x="517817" y="9509"/>
                    </a:lnTo>
                    <a:lnTo>
                      <a:pt x="516182" y="9782"/>
                    </a:lnTo>
                    <a:lnTo>
                      <a:pt x="507738" y="11189"/>
                    </a:lnTo>
                    <a:lnTo>
                      <a:pt x="508276" y="10950"/>
                    </a:lnTo>
                    <a:lnTo>
                      <a:pt x="516563" y="9645"/>
                    </a:lnTo>
                    <a:close/>
                    <a:moveTo>
                      <a:pt x="472586" y="9447"/>
                    </a:moveTo>
                    <a:lnTo>
                      <a:pt x="471863" y="9534"/>
                    </a:lnTo>
                    <a:lnTo>
                      <a:pt x="471117" y="9624"/>
                    </a:lnTo>
                    <a:lnTo>
                      <a:pt x="466850" y="9909"/>
                    </a:lnTo>
                    <a:lnTo>
                      <a:pt x="467971" y="9673"/>
                    </a:lnTo>
                    <a:lnTo>
                      <a:pt x="469376" y="9590"/>
                    </a:lnTo>
                    <a:lnTo>
                      <a:pt x="471147" y="9511"/>
                    </a:lnTo>
                    <a:close/>
                    <a:moveTo>
                      <a:pt x="529201" y="9443"/>
                    </a:moveTo>
                    <a:lnTo>
                      <a:pt x="530065" y="9538"/>
                    </a:lnTo>
                    <a:lnTo>
                      <a:pt x="530614" y="9776"/>
                    </a:lnTo>
                    <a:lnTo>
                      <a:pt x="529248" y="9465"/>
                    </a:lnTo>
                    <a:close/>
                    <a:moveTo>
                      <a:pt x="472641" y="9440"/>
                    </a:moveTo>
                    <a:lnTo>
                      <a:pt x="472671" y="9443"/>
                    </a:lnTo>
                    <a:lnTo>
                      <a:pt x="472586" y="9447"/>
                    </a:lnTo>
                    <a:close/>
                    <a:moveTo>
                      <a:pt x="452895" y="9431"/>
                    </a:moveTo>
                    <a:lnTo>
                      <a:pt x="452474" y="9553"/>
                    </a:lnTo>
                    <a:lnTo>
                      <a:pt x="448910" y="9826"/>
                    </a:lnTo>
                    <a:lnTo>
                      <a:pt x="447730" y="9916"/>
                    </a:lnTo>
                    <a:lnTo>
                      <a:pt x="447087" y="9891"/>
                    </a:lnTo>
                    <a:lnTo>
                      <a:pt x="450402" y="9583"/>
                    </a:lnTo>
                    <a:lnTo>
                      <a:pt x="451464" y="9484"/>
                    </a:lnTo>
                    <a:close/>
                    <a:moveTo>
                      <a:pt x="531315" y="9428"/>
                    </a:moveTo>
                    <a:lnTo>
                      <a:pt x="531394" y="9482"/>
                    </a:lnTo>
                    <a:lnTo>
                      <a:pt x="531319" y="9527"/>
                    </a:lnTo>
                    <a:lnTo>
                      <a:pt x="531221" y="9479"/>
                    </a:lnTo>
                    <a:close/>
                    <a:moveTo>
                      <a:pt x="528972" y="9417"/>
                    </a:moveTo>
                    <a:lnTo>
                      <a:pt x="529107" y="9432"/>
                    </a:lnTo>
                    <a:lnTo>
                      <a:pt x="529248" y="9465"/>
                    </a:lnTo>
                    <a:lnTo>
                      <a:pt x="529341" y="9507"/>
                    </a:lnTo>
                    <a:lnTo>
                      <a:pt x="530052" y="10116"/>
                    </a:lnTo>
                    <a:lnTo>
                      <a:pt x="529967" y="10163"/>
                    </a:lnTo>
                    <a:lnTo>
                      <a:pt x="528735" y="9536"/>
                    </a:lnTo>
                    <a:close/>
                    <a:moveTo>
                      <a:pt x="527457" y="9412"/>
                    </a:moveTo>
                    <a:lnTo>
                      <a:pt x="527417" y="9442"/>
                    </a:lnTo>
                    <a:lnTo>
                      <a:pt x="525673" y="9749"/>
                    </a:lnTo>
                    <a:lnTo>
                      <a:pt x="525622" y="9733"/>
                    </a:lnTo>
                    <a:close/>
                    <a:moveTo>
                      <a:pt x="474516" y="9398"/>
                    </a:moveTo>
                    <a:lnTo>
                      <a:pt x="476444" y="9582"/>
                    </a:lnTo>
                    <a:lnTo>
                      <a:pt x="476357" y="9607"/>
                    </a:lnTo>
                    <a:lnTo>
                      <a:pt x="475845" y="9664"/>
                    </a:lnTo>
                    <a:lnTo>
                      <a:pt x="475458" y="9707"/>
                    </a:lnTo>
                    <a:lnTo>
                      <a:pt x="474563" y="9622"/>
                    </a:lnTo>
                    <a:lnTo>
                      <a:pt x="473393" y="9511"/>
                    </a:lnTo>
                    <a:lnTo>
                      <a:pt x="474408" y="9405"/>
                    </a:lnTo>
                    <a:close/>
                    <a:moveTo>
                      <a:pt x="508059" y="9396"/>
                    </a:moveTo>
                    <a:lnTo>
                      <a:pt x="507401" y="9599"/>
                    </a:lnTo>
                    <a:lnTo>
                      <a:pt x="507749" y="9436"/>
                    </a:lnTo>
                    <a:close/>
                    <a:moveTo>
                      <a:pt x="469305" y="9392"/>
                    </a:moveTo>
                    <a:lnTo>
                      <a:pt x="469062" y="9443"/>
                    </a:lnTo>
                    <a:lnTo>
                      <a:pt x="468972" y="9462"/>
                    </a:lnTo>
                    <a:lnTo>
                      <a:pt x="466818" y="9703"/>
                    </a:lnTo>
                    <a:lnTo>
                      <a:pt x="464736" y="9796"/>
                    </a:lnTo>
                    <a:lnTo>
                      <a:pt x="464953" y="9682"/>
                    </a:lnTo>
                    <a:lnTo>
                      <a:pt x="465017" y="9649"/>
                    </a:lnTo>
                    <a:lnTo>
                      <a:pt x="466628" y="9500"/>
                    </a:lnTo>
                    <a:lnTo>
                      <a:pt x="467478" y="9465"/>
                    </a:lnTo>
                    <a:lnTo>
                      <a:pt x="468494" y="9425"/>
                    </a:lnTo>
                    <a:close/>
                    <a:moveTo>
                      <a:pt x="528441" y="9386"/>
                    </a:moveTo>
                    <a:lnTo>
                      <a:pt x="528463" y="9397"/>
                    </a:lnTo>
                    <a:lnTo>
                      <a:pt x="528617" y="9495"/>
                    </a:lnTo>
                    <a:lnTo>
                      <a:pt x="528600" y="9603"/>
                    </a:lnTo>
                    <a:lnTo>
                      <a:pt x="527795" y="10006"/>
                    </a:lnTo>
                    <a:lnTo>
                      <a:pt x="528101" y="9516"/>
                    </a:lnTo>
                    <a:close/>
                    <a:moveTo>
                      <a:pt x="434116" y="9380"/>
                    </a:moveTo>
                    <a:lnTo>
                      <a:pt x="435804" y="9447"/>
                    </a:lnTo>
                    <a:lnTo>
                      <a:pt x="429052" y="10311"/>
                    </a:lnTo>
                    <a:lnTo>
                      <a:pt x="426862" y="10392"/>
                    </a:lnTo>
                    <a:close/>
                    <a:moveTo>
                      <a:pt x="529056" y="9376"/>
                    </a:moveTo>
                    <a:lnTo>
                      <a:pt x="529201" y="9443"/>
                    </a:lnTo>
                    <a:lnTo>
                      <a:pt x="529107" y="9432"/>
                    </a:lnTo>
                    <a:lnTo>
                      <a:pt x="528994" y="9406"/>
                    </a:lnTo>
                    <a:close/>
                    <a:moveTo>
                      <a:pt x="442380" y="9374"/>
                    </a:moveTo>
                    <a:lnTo>
                      <a:pt x="441992" y="9450"/>
                    </a:lnTo>
                    <a:lnTo>
                      <a:pt x="440472" y="9631"/>
                    </a:lnTo>
                    <a:lnTo>
                      <a:pt x="440325" y="9625"/>
                    </a:lnTo>
                    <a:close/>
                    <a:moveTo>
                      <a:pt x="502136" y="9373"/>
                    </a:moveTo>
                    <a:lnTo>
                      <a:pt x="501742" y="9553"/>
                    </a:lnTo>
                    <a:lnTo>
                      <a:pt x="499368" y="9924"/>
                    </a:lnTo>
                    <a:close/>
                    <a:moveTo>
                      <a:pt x="474256" y="9373"/>
                    </a:moveTo>
                    <a:lnTo>
                      <a:pt x="474496" y="9396"/>
                    </a:lnTo>
                    <a:lnTo>
                      <a:pt x="474408" y="9405"/>
                    </a:lnTo>
                    <a:lnTo>
                      <a:pt x="473151" y="9489"/>
                    </a:lnTo>
                    <a:lnTo>
                      <a:pt x="472671" y="9443"/>
                    </a:lnTo>
                    <a:close/>
                    <a:moveTo>
                      <a:pt x="495896" y="9370"/>
                    </a:moveTo>
                    <a:lnTo>
                      <a:pt x="493479" y="10239"/>
                    </a:lnTo>
                    <a:lnTo>
                      <a:pt x="492606" y="10553"/>
                    </a:lnTo>
                    <a:lnTo>
                      <a:pt x="491191" y="10663"/>
                    </a:lnTo>
                    <a:lnTo>
                      <a:pt x="491600" y="10400"/>
                    </a:lnTo>
                    <a:lnTo>
                      <a:pt x="492415" y="10204"/>
                    </a:lnTo>
                    <a:close/>
                    <a:moveTo>
                      <a:pt x="528496" y="9365"/>
                    </a:moveTo>
                    <a:lnTo>
                      <a:pt x="528636" y="9380"/>
                    </a:lnTo>
                    <a:lnTo>
                      <a:pt x="528620" y="9477"/>
                    </a:lnTo>
                    <a:lnTo>
                      <a:pt x="528463" y="9397"/>
                    </a:lnTo>
                    <a:lnTo>
                      <a:pt x="528444" y="9385"/>
                    </a:lnTo>
                    <a:close/>
                    <a:moveTo>
                      <a:pt x="490606" y="9364"/>
                    </a:moveTo>
                    <a:lnTo>
                      <a:pt x="489629" y="9664"/>
                    </a:lnTo>
                    <a:lnTo>
                      <a:pt x="487698" y="10051"/>
                    </a:lnTo>
                    <a:lnTo>
                      <a:pt x="485640" y="10462"/>
                    </a:lnTo>
                    <a:lnTo>
                      <a:pt x="485175" y="10417"/>
                    </a:lnTo>
                    <a:lnTo>
                      <a:pt x="486851" y="10023"/>
                    </a:lnTo>
                    <a:lnTo>
                      <a:pt x="488967" y="9525"/>
                    </a:lnTo>
                    <a:close/>
                    <a:moveTo>
                      <a:pt x="507919" y="9356"/>
                    </a:moveTo>
                    <a:lnTo>
                      <a:pt x="507749" y="9436"/>
                    </a:lnTo>
                    <a:lnTo>
                      <a:pt x="506775" y="9562"/>
                    </a:lnTo>
                    <a:lnTo>
                      <a:pt x="507296" y="9405"/>
                    </a:lnTo>
                    <a:close/>
                    <a:moveTo>
                      <a:pt x="473351" y="9355"/>
                    </a:moveTo>
                    <a:lnTo>
                      <a:pt x="472641" y="9440"/>
                    </a:lnTo>
                    <a:lnTo>
                      <a:pt x="472357" y="9413"/>
                    </a:lnTo>
                    <a:close/>
                    <a:moveTo>
                      <a:pt x="426444" y="9353"/>
                    </a:moveTo>
                    <a:lnTo>
                      <a:pt x="423091" y="9915"/>
                    </a:lnTo>
                    <a:lnTo>
                      <a:pt x="421198" y="10168"/>
                    </a:lnTo>
                    <a:lnTo>
                      <a:pt x="423265" y="9790"/>
                    </a:lnTo>
                    <a:lnTo>
                      <a:pt x="426179" y="9389"/>
                    </a:lnTo>
                    <a:close/>
                    <a:moveTo>
                      <a:pt x="528373" y="9352"/>
                    </a:moveTo>
                    <a:lnTo>
                      <a:pt x="528395" y="9354"/>
                    </a:lnTo>
                    <a:lnTo>
                      <a:pt x="528444" y="9385"/>
                    </a:lnTo>
                    <a:lnTo>
                      <a:pt x="528441" y="9386"/>
                    </a:lnTo>
                    <a:close/>
                    <a:moveTo>
                      <a:pt x="545350" y="9334"/>
                    </a:moveTo>
                    <a:lnTo>
                      <a:pt x="547041" y="9733"/>
                    </a:lnTo>
                    <a:lnTo>
                      <a:pt x="550724" y="10604"/>
                    </a:lnTo>
                    <a:lnTo>
                      <a:pt x="547909" y="14072"/>
                    </a:lnTo>
                    <a:lnTo>
                      <a:pt x="547717" y="14309"/>
                    </a:lnTo>
                    <a:lnTo>
                      <a:pt x="546338" y="12797"/>
                    </a:lnTo>
                    <a:lnTo>
                      <a:pt x="544286" y="15671"/>
                    </a:lnTo>
                    <a:lnTo>
                      <a:pt x="544209" y="12931"/>
                    </a:lnTo>
                    <a:close/>
                    <a:moveTo>
                      <a:pt x="528645" y="9327"/>
                    </a:moveTo>
                    <a:lnTo>
                      <a:pt x="528994" y="9406"/>
                    </a:lnTo>
                    <a:lnTo>
                      <a:pt x="528972" y="9417"/>
                    </a:lnTo>
                    <a:lnTo>
                      <a:pt x="528636" y="9380"/>
                    </a:lnTo>
                    <a:close/>
                    <a:moveTo>
                      <a:pt x="503210" y="9324"/>
                    </a:moveTo>
                    <a:lnTo>
                      <a:pt x="501555" y="9638"/>
                    </a:lnTo>
                    <a:lnTo>
                      <a:pt x="501742" y="9553"/>
                    </a:lnTo>
                    <a:close/>
                    <a:moveTo>
                      <a:pt x="528102" y="9322"/>
                    </a:moveTo>
                    <a:lnTo>
                      <a:pt x="528215" y="9334"/>
                    </a:lnTo>
                    <a:lnTo>
                      <a:pt x="528101" y="9516"/>
                    </a:lnTo>
                    <a:lnTo>
                      <a:pt x="526674" y="10064"/>
                    </a:lnTo>
                    <a:lnTo>
                      <a:pt x="526614" y="10045"/>
                    </a:lnTo>
                    <a:lnTo>
                      <a:pt x="527417" y="9442"/>
                    </a:lnTo>
                    <a:close/>
                    <a:moveTo>
                      <a:pt x="473668" y="9316"/>
                    </a:moveTo>
                    <a:lnTo>
                      <a:pt x="473794" y="9328"/>
                    </a:lnTo>
                    <a:lnTo>
                      <a:pt x="473351" y="9355"/>
                    </a:lnTo>
                    <a:close/>
                    <a:moveTo>
                      <a:pt x="432406" y="9313"/>
                    </a:moveTo>
                    <a:lnTo>
                      <a:pt x="433419" y="9353"/>
                    </a:lnTo>
                    <a:lnTo>
                      <a:pt x="427086" y="10056"/>
                    </a:lnTo>
                    <a:lnTo>
                      <a:pt x="424549" y="10477"/>
                    </a:lnTo>
                    <a:lnTo>
                      <a:pt x="422986" y="10535"/>
                    </a:lnTo>
                    <a:lnTo>
                      <a:pt x="429151" y="9680"/>
                    </a:lnTo>
                    <a:close/>
                    <a:moveTo>
                      <a:pt x="471287" y="9312"/>
                    </a:moveTo>
                    <a:lnTo>
                      <a:pt x="472357" y="9413"/>
                    </a:lnTo>
                    <a:lnTo>
                      <a:pt x="470864" y="9502"/>
                    </a:lnTo>
                    <a:lnTo>
                      <a:pt x="469376" y="9590"/>
                    </a:lnTo>
                    <a:lnTo>
                      <a:pt x="468095" y="9646"/>
                    </a:lnTo>
                    <a:lnTo>
                      <a:pt x="468972" y="9462"/>
                    </a:lnTo>
                    <a:lnTo>
                      <a:pt x="469124" y="9445"/>
                    </a:lnTo>
                    <a:lnTo>
                      <a:pt x="469762" y="9373"/>
                    </a:lnTo>
                    <a:close/>
                    <a:moveTo>
                      <a:pt x="426711" y="9308"/>
                    </a:moveTo>
                    <a:lnTo>
                      <a:pt x="426461" y="9350"/>
                    </a:lnTo>
                    <a:lnTo>
                      <a:pt x="426179" y="9389"/>
                    </a:lnTo>
                    <a:lnTo>
                      <a:pt x="423382" y="9768"/>
                    </a:lnTo>
                    <a:lnTo>
                      <a:pt x="424845" y="9500"/>
                    </a:lnTo>
                    <a:close/>
                    <a:moveTo>
                      <a:pt x="528648" y="9307"/>
                    </a:moveTo>
                    <a:lnTo>
                      <a:pt x="528645" y="9327"/>
                    </a:lnTo>
                    <a:lnTo>
                      <a:pt x="528614" y="9320"/>
                    </a:lnTo>
                    <a:close/>
                    <a:moveTo>
                      <a:pt x="528260" y="9294"/>
                    </a:moveTo>
                    <a:lnTo>
                      <a:pt x="528373" y="9352"/>
                    </a:lnTo>
                    <a:lnTo>
                      <a:pt x="528215" y="9334"/>
                    </a:lnTo>
                    <a:lnTo>
                      <a:pt x="528238" y="9298"/>
                    </a:lnTo>
                    <a:close/>
                    <a:moveTo>
                      <a:pt x="480764" y="9288"/>
                    </a:moveTo>
                    <a:lnTo>
                      <a:pt x="478557" y="9753"/>
                    </a:lnTo>
                    <a:lnTo>
                      <a:pt x="478454" y="9774"/>
                    </a:lnTo>
                    <a:lnTo>
                      <a:pt x="478053" y="9736"/>
                    </a:lnTo>
                    <a:lnTo>
                      <a:pt x="477736" y="9706"/>
                    </a:lnTo>
                    <a:close/>
                    <a:moveTo>
                      <a:pt x="476158" y="9288"/>
                    </a:moveTo>
                    <a:lnTo>
                      <a:pt x="474516" y="9398"/>
                    </a:lnTo>
                    <a:lnTo>
                      <a:pt x="474496" y="9396"/>
                    </a:lnTo>
                    <a:lnTo>
                      <a:pt x="475049" y="9337"/>
                    </a:lnTo>
                    <a:close/>
                    <a:moveTo>
                      <a:pt x="426972" y="9281"/>
                    </a:moveTo>
                    <a:lnTo>
                      <a:pt x="426444" y="9353"/>
                    </a:lnTo>
                    <a:lnTo>
                      <a:pt x="426461" y="9350"/>
                    </a:lnTo>
                    <a:lnTo>
                      <a:pt x="426928" y="9286"/>
                    </a:lnTo>
                    <a:close/>
                    <a:moveTo>
                      <a:pt x="503438" y="9281"/>
                    </a:moveTo>
                    <a:lnTo>
                      <a:pt x="503458" y="9285"/>
                    </a:lnTo>
                    <a:lnTo>
                      <a:pt x="503210" y="9324"/>
                    </a:lnTo>
                    <a:close/>
                    <a:moveTo>
                      <a:pt x="528227" y="9277"/>
                    </a:moveTo>
                    <a:lnTo>
                      <a:pt x="528245" y="9286"/>
                    </a:lnTo>
                    <a:lnTo>
                      <a:pt x="528238" y="9298"/>
                    </a:lnTo>
                    <a:lnTo>
                      <a:pt x="528102" y="9322"/>
                    </a:lnTo>
                    <a:lnTo>
                      <a:pt x="528023" y="9313"/>
                    </a:lnTo>
                    <a:close/>
                    <a:moveTo>
                      <a:pt x="527645" y="9271"/>
                    </a:moveTo>
                    <a:lnTo>
                      <a:pt x="528023" y="9313"/>
                    </a:lnTo>
                    <a:lnTo>
                      <a:pt x="527457" y="9412"/>
                    </a:lnTo>
                    <a:close/>
                    <a:moveTo>
                      <a:pt x="528264" y="9271"/>
                    </a:moveTo>
                    <a:lnTo>
                      <a:pt x="528292" y="9288"/>
                    </a:lnTo>
                    <a:lnTo>
                      <a:pt x="528260" y="9294"/>
                    </a:lnTo>
                    <a:lnTo>
                      <a:pt x="528245" y="9286"/>
                    </a:lnTo>
                    <a:lnTo>
                      <a:pt x="528254" y="9273"/>
                    </a:lnTo>
                    <a:close/>
                    <a:moveTo>
                      <a:pt x="528396" y="9270"/>
                    </a:moveTo>
                    <a:lnTo>
                      <a:pt x="528614" y="9320"/>
                    </a:lnTo>
                    <a:lnTo>
                      <a:pt x="528496" y="9365"/>
                    </a:lnTo>
                    <a:lnTo>
                      <a:pt x="528395" y="9354"/>
                    </a:lnTo>
                    <a:lnTo>
                      <a:pt x="528292" y="9288"/>
                    </a:lnTo>
                    <a:close/>
                    <a:moveTo>
                      <a:pt x="509028" y="9270"/>
                    </a:moveTo>
                    <a:lnTo>
                      <a:pt x="508059" y="9396"/>
                    </a:lnTo>
                    <a:lnTo>
                      <a:pt x="508277" y="9328"/>
                    </a:lnTo>
                    <a:close/>
                    <a:moveTo>
                      <a:pt x="545070" y="9267"/>
                    </a:moveTo>
                    <a:lnTo>
                      <a:pt x="545280" y="9317"/>
                    </a:lnTo>
                    <a:lnTo>
                      <a:pt x="544197" y="12488"/>
                    </a:lnTo>
                    <a:lnTo>
                      <a:pt x="544162" y="11242"/>
                    </a:lnTo>
                    <a:close/>
                    <a:moveTo>
                      <a:pt x="540212" y="9257"/>
                    </a:moveTo>
                    <a:lnTo>
                      <a:pt x="540826" y="9962"/>
                    </a:lnTo>
                    <a:lnTo>
                      <a:pt x="540563" y="9911"/>
                    </a:lnTo>
                    <a:close/>
                    <a:moveTo>
                      <a:pt x="483529" y="9257"/>
                    </a:moveTo>
                    <a:lnTo>
                      <a:pt x="482127" y="9586"/>
                    </a:lnTo>
                    <a:lnTo>
                      <a:pt x="480022" y="9800"/>
                    </a:lnTo>
                    <a:lnTo>
                      <a:pt x="479392" y="9864"/>
                    </a:lnTo>
                    <a:lnTo>
                      <a:pt x="478856" y="9813"/>
                    </a:lnTo>
                    <a:lnTo>
                      <a:pt x="479190" y="9773"/>
                    </a:lnTo>
                    <a:close/>
                    <a:moveTo>
                      <a:pt x="528273" y="9242"/>
                    </a:moveTo>
                    <a:lnTo>
                      <a:pt x="528341" y="9257"/>
                    </a:lnTo>
                    <a:lnTo>
                      <a:pt x="528264" y="9271"/>
                    </a:lnTo>
                    <a:lnTo>
                      <a:pt x="528257" y="9266"/>
                    </a:lnTo>
                    <a:close/>
                    <a:moveTo>
                      <a:pt x="430484" y="9237"/>
                    </a:moveTo>
                    <a:lnTo>
                      <a:pt x="431937" y="9294"/>
                    </a:lnTo>
                    <a:lnTo>
                      <a:pt x="429151" y="9680"/>
                    </a:lnTo>
                    <a:lnTo>
                      <a:pt x="424705" y="10183"/>
                    </a:lnTo>
                    <a:lnTo>
                      <a:pt x="429368" y="9386"/>
                    </a:lnTo>
                    <a:close/>
                    <a:moveTo>
                      <a:pt x="496289" y="9229"/>
                    </a:moveTo>
                    <a:lnTo>
                      <a:pt x="496070" y="9329"/>
                    </a:lnTo>
                    <a:lnTo>
                      <a:pt x="495896" y="9370"/>
                    </a:lnTo>
                    <a:close/>
                    <a:moveTo>
                      <a:pt x="531817" y="9228"/>
                    </a:moveTo>
                    <a:lnTo>
                      <a:pt x="531976" y="9313"/>
                    </a:lnTo>
                    <a:lnTo>
                      <a:pt x="531581" y="9609"/>
                    </a:lnTo>
                    <a:lnTo>
                      <a:pt x="531394" y="9482"/>
                    </a:lnTo>
                    <a:close/>
                    <a:moveTo>
                      <a:pt x="430121" y="9223"/>
                    </a:moveTo>
                    <a:lnTo>
                      <a:pt x="430285" y="9229"/>
                    </a:lnTo>
                    <a:lnTo>
                      <a:pt x="429368" y="9386"/>
                    </a:lnTo>
                    <a:lnTo>
                      <a:pt x="422988" y="10237"/>
                    </a:lnTo>
                    <a:lnTo>
                      <a:pt x="426718" y="9597"/>
                    </a:lnTo>
                    <a:close/>
                    <a:moveTo>
                      <a:pt x="523984" y="9219"/>
                    </a:moveTo>
                    <a:lnTo>
                      <a:pt x="524431" y="9359"/>
                    </a:lnTo>
                    <a:lnTo>
                      <a:pt x="523188" y="9629"/>
                    </a:lnTo>
                    <a:lnTo>
                      <a:pt x="523309" y="9508"/>
                    </a:lnTo>
                    <a:close/>
                    <a:moveTo>
                      <a:pt x="458662" y="9218"/>
                    </a:moveTo>
                    <a:lnTo>
                      <a:pt x="452167" y="9642"/>
                    </a:lnTo>
                    <a:lnTo>
                      <a:pt x="452474" y="9553"/>
                    </a:lnTo>
                    <a:lnTo>
                      <a:pt x="455154" y="9348"/>
                    </a:lnTo>
                    <a:close/>
                    <a:moveTo>
                      <a:pt x="532103" y="9217"/>
                    </a:moveTo>
                    <a:lnTo>
                      <a:pt x="534284" y="10002"/>
                    </a:lnTo>
                    <a:lnTo>
                      <a:pt x="533010" y="9862"/>
                    </a:lnTo>
                    <a:lnTo>
                      <a:pt x="531976" y="9313"/>
                    </a:lnTo>
                    <a:close/>
                    <a:moveTo>
                      <a:pt x="521943" y="9216"/>
                    </a:moveTo>
                    <a:lnTo>
                      <a:pt x="521484" y="9477"/>
                    </a:lnTo>
                    <a:lnTo>
                      <a:pt x="521059" y="9565"/>
                    </a:lnTo>
                    <a:lnTo>
                      <a:pt x="521148" y="9476"/>
                    </a:lnTo>
                    <a:close/>
                    <a:moveTo>
                      <a:pt x="528708" y="9215"/>
                    </a:moveTo>
                    <a:lnTo>
                      <a:pt x="528789" y="9253"/>
                    </a:lnTo>
                    <a:lnTo>
                      <a:pt x="528648" y="9307"/>
                    </a:lnTo>
                    <a:lnTo>
                      <a:pt x="528661" y="9223"/>
                    </a:lnTo>
                    <a:close/>
                    <a:moveTo>
                      <a:pt x="492188" y="9208"/>
                    </a:moveTo>
                    <a:lnTo>
                      <a:pt x="489737" y="9795"/>
                    </a:lnTo>
                    <a:lnTo>
                      <a:pt x="488398" y="10043"/>
                    </a:lnTo>
                    <a:lnTo>
                      <a:pt x="489629" y="9664"/>
                    </a:lnTo>
                    <a:lnTo>
                      <a:pt x="491641" y="9262"/>
                    </a:lnTo>
                    <a:close/>
                    <a:moveTo>
                      <a:pt x="470181" y="9207"/>
                    </a:moveTo>
                    <a:lnTo>
                      <a:pt x="470322" y="9221"/>
                    </a:lnTo>
                    <a:lnTo>
                      <a:pt x="470757" y="9262"/>
                    </a:lnTo>
                    <a:lnTo>
                      <a:pt x="469762" y="9373"/>
                    </a:lnTo>
                    <a:lnTo>
                      <a:pt x="469305" y="9392"/>
                    </a:lnTo>
                    <a:lnTo>
                      <a:pt x="469976" y="9250"/>
                    </a:lnTo>
                    <a:close/>
                    <a:moveTo>
                      <a:pt x="528665" y="9201"/>
                    </a:moveTo>
                    <a:lnTo>
                      <a:pt x="528661" y="9223"/>
                    </a:lnTo>
                    <a:lnTo>
                      <a:pt x="528396" y="9270"/>
                    </a:lnTo>
                    <a:lnTo>
                      <a:pt x="528341" y="9257"/>
                    </a:lnTo>
                    <a:close/>
                    <a:moveTo>
                      <a:pt x="528666" y="9196"/>
                    </a:moveTo>
                    <a:lnTo>
                      <a:pt x="528673" y="9199"/>
                    </a:lnTo>
                    <a:lnTo>
                      <a:pt x="528665" y="9201"/>
                    </a:lnTo>
                    <a:close/>
                    <a:moveTo>
                      <a:pt x="528064" y="9194"/>
                    </a:moveTo>
                    <a:lnTo>
                      <a:pt x="528189" y="9223"/>
                    </a:lnTo>
                    <a:lnTo>
                      <a:pt x="528257" y="9266"/>
                    </a:lnTo>
                    <a:lnTo>
                      <a:pt x="528254" y="9273"/>
                    </a:lnTo>
                    <a:lnTo>
                      <a:pt x="528227" y="9277"/>
                    </a:lnTo>
                    <a:close/>
                    <a:moveTo>
                      <a:pt x="536761" y="9175"/>
                    </a:moveTo>
                    <a:lnTo>
                      <a:pt x="537238" y="9267"/>
                    </a:lnTo>
                    <a:lnTo>
                      <a:pt x="537792" y="9984"/>
                    </a:lnTo>
                    <a:lnTo>
                      <a:pt x="537348" y="10339"/>
                    </a:lnTo>
                    <a:lnTo>
                      <a:pt x="537328" y="10337"/>
                    </a:lnTo>
                    <a:close/>
                    <a:moveTo>
                      <a:pt x="477873" y="9174"/>
                    </a:moveTo>
                    <a:lnTo>
                      <a:pt x="477716" y="9219"/>
                    </a:lnTo>
                    <a:lnTo>
                      <a:pt x="476158" y="9288"/>
                    </a:lnTo>
                    <a:close/>
                    <a:moveTo>
                      <a:pt x="428691" y="9167"/>
                    </a:moveTo>
                    <a:lnTo>
                      <a:pt x="429125" y="9184"/>
                    </a:lnTo>
                    <a:lnTo>
                      <a:pt x="426718" y="9597"/>
                    </a:lnTo>
                    <a:lnTo>
                      <a:pt x="421703" y="10148"/>
                    </a:lnTo>
                    <a:lnTo>
                      <a:pt x="423091" y="9915"/>
                    </a:lnTo>
                    <a:close/>
                    <a:moveTo>
                      <a:pt x="474911" y="9166"/>
                    </a:moveTo>
                    <a:lnTo>
                      <a:pt x="473668" y="9316"/>
                    </a:lnTo>
                    <a:lnTo>
                      <a:pt x="472931" y="9246"/>
                    </a:lnTo>
                    <a:close/>
                    <a:moveTo>
                      <a:pt x="520201" y="9162"/>
                    </a:moveTo>
                    <a:lnTo>
                      <a:pt x="519892" y="9378"/>
                    </a:lnTo>
                    <a:lnTo>
                      <a:pt x="518744" y="9857"/>
                    </a:lnTo>
                    <a:lnTo>
                      <a:pt x="517959" y="9562"/>
                    </a:lnTo>
                    <a:close/>
                    <a:moveTo>
                      <a:pt x="476858" y="9147"/>
                    </a:moveTo>
                    <a:lnTo>
                      <a:pt x="475049" y="9337"/>
                    </a:lnTo>
                    <a:lnTo>
                      <a:pt x="474256" y="9373"/>
                    </a:lnTo>
                    <a:lnTo>
                      <a:pt x="473794" y="9328"/>
                    </a:lnTo>
                    <a:close/>
                    <a:moveTo>
                      <a:pt x="471835" y="9141"/>
                    </a:moveTo>
                    <a:lnTo>
                      <a:pt x="472931" y="9246"/>
                    </a:lnTo>
                    <a:lnTo>
                      <a:pt x="471287" y="9312"/>
                    </a:lnTo>
                    <a:lnTo>
                      <a:pt x="470757" y="9262"/>
                    </a:lnTo>
                    <a:close/>
                    <a:moveTo>
                      <a:pt x="428015" y="9140"/>
                    </a:moveTo>
                    <a:lnTo>
                      <a:pt x="428254" y="9149"/>
                    </a:lnTo>
                    <a:lnTo>
                      <a:pt x="426972" y="9281"/>
                    </a:lnTo>
                    <a:close/>
                    <a:moveTo>
                      <a:pt x="470503" y="9139"/>
                    </a:moveTo>
                    <a:lnTo>
                      <a:pt x="470181" y="9207"/>
                    </a:lnTo>
                    <a:lnTo>
                      <a:pt x="469979" y="9188"/>
                    </a:lnTo>
                    <a:close/>
                    <a:moveTo>
                      <a:pt x="529146" y="9138"/>
                    </a:moveTo>
                    <a:lnTo>
                      <a:pt x="529352" y="9228"/>
                    </a:lnTo>
                    <a:lnTo>
                      <a:pt x="529056" y="9376"/>
                    </a:lnTo>
                    <a:lnTo>
                      <a:pt x="528789" y="9253"/>
                    </a:lnTo>
                    <a:lnTo>
                      <a:pt x="529039" y="9157"/>
                    </a:lnTo>
                    <a:close/>
                    <a:moveTo>
                      <a:pt x="487303" y="9134"/>
                    </a:moveTo>
                    <a:lnTo>
                      <a:pt x="486174" y="9540"/>
                    </a:lnTo>
                    <a:lnTo>
                      <a:pt x="483651" y="9919"/>
                    </a:lnTo>
                    <a:lnTo>
                      <a:pt x="482214" y="10134"/>
                    </a:lnTo>
                    <a:lnTo>
                      <a:pt x="480497" y="9970"/>
                    </a:lnTo>
                    <a:lnTo>
                      <a:pt x="481040" y="9842"/>
                    </a:lnTo>
                    <a:lnTo>
                      <a:pt x="481101" y="9835"/>
                    </a:lnTo>
                    <a:close/>
                    <a:moveTo>
                      <a:pt x="427772" y="9130"/>
                    </a:moveTo>
                    <a:lnTo>
                      <a:pt x="427995" y="9139"/>
                    </a:lnTo>
                    <a:lnTo>
                      <a:pt x="426928" y="9286"/>
                    </a:lnTo>
                    <a:lnTo>
                      <a:pt x="426711" y="9308"/>
                    </a:lnTo>
                    <a:close/>
                    <a:moveTo>
                      <a:pt x="531860" y="9130"/>
                    </a:moveTo>
                    <a:lnTo>
                      <a:pt x="531935" y="9157"/>
                    </a:lnTo>
                    <a:lnTo>
                      <a:pt x="531817" y="9228"/>
                    </a:lnTo>
                    <a:lnTo>
                      <a:pt x="531748" y="9191"/>
                    </a:lnTo>
                    <a:close/>
                    <a:moveTo>
                      <a:pt x="529110" y="9123"/>
                    </a:moveTo>
                    <a:lnTo>
                      <a:pt x="529119" y="9126"/>
                    </a:lnTo>
                    <a:lnTo>
                      <a:pt x="529039" y="9157"/>
                    </a:lnTo>
                    <a:lnTo>
                      <a:pt x="528708" y="9215"/>
                    </a:lnTo>
                    <a:lnTo>
                      <a:pt x="528673" y="9199"/>
                    </a:lnTo>
                    <a:close/>
                    <a:moveTo>
                      <a:pt x="460160" y="9120"/>
                    </a:moveTo>
                    <a:lnTo>
                      <a:pt x="460047" y="9149"/>
                    </a:lnTo>
                    <a:lnTo>
                      <a:pt x="459961" y="9170"/>
                    </a:lnTo>
                    <a:lnTo>
                      <a:pt x="458662" y="9218"/>
                    </a:lnTo>
                    <a:lnTo>
                      <a:pt x="459833" y="9142"/>
                    </a:lnTo>
                    <a:close/>
                    <a:moveTo>
                      <a:pt x="523240" y="9111"/>
                    </a:moveTo>
                    <a:lnTo>
                      <a:pt x="521915" y="9906"/>
                    </a:lnTo>
                    <a:lnTo>
                      <a:pt x="520386" y="10238"/>
                    </a:lnTo>
                    <a:lnTo>
                      <a:pt x="520647" y="9978"/>
                    </a:lnTo>
                    <a:lnTo>
                      <a:pt x="520706" y="9918"/>
                    </a:lnTo>
                    <a:lnTo>
                      <a:pt x="521484" y="9477"/>
                    </a:lnTo>
                    <a:lnTo>
                      <a:pt x="522213" y="9325"/>
                    </a:lnTo>
                    <a:close/>
                    <a:moveTo>
                      <a:pt x="502714" y="9110"/>
                    </a:moveTo>
                    <a:lnTo>
                      <a:pt x="503056" y="9190"/>
                    </a:lnTo>
                    <a:lnTo>
                      <a:pt x="502136" y="9373"/>
                    </a:lnTo>
                    <a:close/>
                    <a:moveTo>
                      <a:pt x="518629" y="9106"/>
                    </a:moveTo>
                    <a:lnTo>
                      <a:pt x="518005" y="9419"/>
                    </a:lnTo>
                    <a:lnTo>
                      <a:pt x="517702" y="9466"/>
                    </a:lnTo>
                    <a:lnTo>
                      <a:pt x="517391" y="9350"/>
                    </a:lnTo>
                    <a:lnTo>
                      <a:pt x="517200" y="9278"/>
                    </a:lnTo>
                    <a:lnTo>
                      <a:pt x="517790" y="9207"/>
                    </a:lnTo>
                    <a:close/>
                    <a:moveTo>
                      <a:pt x="469109" y="9106"/>
                    </a:moveTo>
                    <a:lnTo>
                      <a:pt x="469979" y="9188"/>
                    </a:lnTo>
                    <a:lnTo>
                      <a:pt x="467711" y="9399"/>
                    </a:lnTo>
                    <a:lnTo>
                      <a:pt x="466628" y="9500"/>
                    </a:lnTo>
                    <a:lnTo>
                      <a:pt x="465336" y="9551"/>
                    </a:lnTo>
                    <a:lnTo>
                      <a:pt x="466862" y="9371"/>
                    </a:lnTo>
                    <a:close/>
                    <a:moveTo>
                      <a:pt x="438482" y="9104"/>
                    </a:moveTo>
                    <a:lnTo>
                      <a:pt x="437024" y="9495"/>
                    </a:lnTo>
                    <a:lnTo>
                      <a:pt x="435804" y="9447"/>
                    </a:lnTo>
                    <a:close/>
                    <a:moveTo>
                      <a:pt x="527875" y="9098"/>
                    </a:moveTo>
                    <a:lnTo>
                      <a:pt x="528064" y="9194"/>
                    </a:lnTo>
                    <a:lnTo>
                      <a:pt x="527821" y="9139"/>
                    </a:lnTo>
                    <a:close/>
                    <a:moveTo>
                      <a:pt x="525687" y="9086"/>
                    </a:moveTo>
                    <a:lnTo>
                      <a:pt x="525547" y="9314"/>
                    </a:lnTo>
                    <a:lnTo>
                      <a:pt x="525209" y="9603"/>
                    </a:lnTo>
                    <a:lnTo>
                      <a:pt x="524431" y="9359"/>
                    </a:lnTo>
                    <a:close/>
                    <a:moveTo>
                      <a:pt x="525829" y="9072"/>
                    </a:moveTo>
                    <a:lnTo>
                      <a:pt x="526010" y="9092"/>
                    </a:lnTo>
                    <a:lnTo>
                      <a:pt x="525490" y="9692"/>
                    </a:lnTo>
                    <a:lnTo>
                      <a:pt x="525343" y="9646"/>
                    </a:lnTo>
                    <a:lnTo>
                      <a:pt x="525547" y="9314"/>
                    </a:lnTo>
                    <a:close/>
                    <a:moveTo>
                      <a:pt x="493668" y="9067"/>
                    </a:moveTo>
                    <a:lnTo>
                      <a:pt x="493653" y="9077"/>
                    </a:lnTo>
                    <a:lnTo>
                      <a:pt x="491178" y="9811"/>
                    </a:lnTo>
                    <a:lnTo>
                      <a:pt x="489287" y="10102"/>
                    </a:lnTo>
                    <a:lnTo>
                      <a:pt x="487123" y="10435"/>
                    </a:lnTo>
                    <a:lnTo>
                      <a:pt x="487329" y="10372"/>
                    </a:lnTo>
                    <a:lnTo>
                      <a:pt x="488554" y="10078"/>
                    </a:lnTo>
                    <a:lnTo>
                      <a:pt x="489737" y="9795"/>
                    </a:lnTo>
                    <a:close/>
                    <a:moveTo>
                      <a:pt x="523481" y="9061"/>
                    </a:moveTo>
                    <a:lnTo>
                      <a:pt x="523691" y="9126"/>
                    </a:lnTo>
                    <a:lnTo>
                      <a:pt x="523309" y="9508"/>
                    </a:lnTo>
                    <a:lnTo>
                      <a:pt x="522859" y="9701"/>
                    </a:lnTo>
                    <a:lnTo>
                      <a:pt x="522246" y="9834"/>
                    </a:lnTo>
                    <a:lnTo>
                      <a:pt x="523392" y="9079"/>
                    </a:lnTo>
                    <a:close/>
                    <a:moveTo>
                      <a:pt x="481274" y="9061"/>
                    </a:moveTo>
                    <a:lnTo>
                      <a:pt x="476518" y="9589"/>
                    </a:lnTo>
                    <a:lnTo>
                      <a:pt x="476444" y="9582"/>
                    </a:lnTo>
                    <a:lnTo>
                      <a:pt x="477716" y="9219"/>
                    </a:lnTo>
                    <a:close/>
                    <a:moveTo>
                      <a:pt x="525704" y="9058"/>
                    </a:moveTo>
                    <a:lnTo>
                      <a:pt x="525778" y="9066"/>
                    </a:lnTo>
                    <a:lnTo>
                      <a:pt x="525687" y="9086"/>
                    </a:lnTo>
                    <a:close/>
                    <a:moveTo>
                      <a:pt x="493719" y="9057"/>
                    </a:moveTo>
                    <a:lnTo>
                      <a:pt x="493714" y="9059"/>
                    </a:lnTo>
                    <a:lnTo>
                      <a:pt x="493668" y="9067"/>
                    </a:lnTo>
                    <a:lnTo>
                      <a:pt x="493677" y="9061"/>
                    </a:lnTo>
                    <a:close/>
                    <a:moveTo>
                      <a:pt x="470914" y="9053"/>
                    </a:moveTo>
                    <a:lnTo>
                      <a:pt x="471171" y="9078"/>
                    </a:lnTo>
                    <a:lnTo>
                      <a:pt x="470503" y="9139"/>
                    </a:lnTo>
                    <a:close/>
                    <a:moveTo>
                      <a:pt x="525855" y="9049"/>
                    </a:moveTo>
                    <a:lnTo>
                      <a:pt x="525829" y="9072"/>
                    </a:lnTo>
                    <a:lnTo>
                      <a:pt x="525778" y="9066"/>
                    </a:lnTo>
                    <a:close/>
                    <a:moveTo>
                      <a:pt x="520365" y="9047"/>
                    </a:moveTo>
                    <a:lnTo>
                      <a:pt x="520295" y="9096"/>
                    </a:lnTo>
                    <a:lnTo>
                      <a:pt x="517827" y="9507"/>
                    </a:lnTo>
                    <a:lnTo>
                      <a:pt x="518005" y="9419"/>
                    </a:lnTo>
                    <a:close/>
                    <a:moveTo>
                      <a:pt x="418528" y="9038"/>
                    </a:moveTo>
                    <a:lnTo>
                      <a:pt x="415540" y="9475"/>
                    </a:lnTo>
                    <a:lnTo>
                      <a:pt x="407074" y="10056"/>
                    </a:lnTo>
                    <a:cubicBezTo>
                      <a:pt x="388432" y="12797"/>
                      <a:pt x="369791" y="16087"/>
                      <a:pt x="351149" y="17184"/>
                    </a:cubicBezTo>
                    <a:cubicBezTo>
                      <a:pt x="368694" y="16087"/>
                      <a:pt x="386239" y="12797"/>
                      <a:pt x="404058" y="10056"/>
                    </a:cubicBezTo>
                    <a:close/>
                    <a:moveTo>
                      <a:pt x="523378" y="9028"/>
                    </a:moveTo>
                    <a:lnTo>
                      <a:pt x="523440" y="9048"/>
                    </a:lnTo>
                    <a:lnTo>
                      <a:pt x="523392" y="9079"/>
                    </a:lnTo>
                    <a:lnTo>
                      <a:pt x="523240" y="9111"/>
                    </a:lnTo>
                    <a:close/>
                    <a:moveTo>
                      <a:pt x="478389" y="9026"/>
                    </a:moveTo>
                    <a:lnTo>
                      <a:pt x="478255" y="9065"/>
                    </a:lnTo>
                    <a:lnTo>
                      <a:pt x="476858" y="9147"/>
                    </a:lnTo>
                    <a:lnTo>
                      <a:pt x="477771" y="9051"/>
                    </a:lnTo>
                    <a:close/>
                    <a:moveTo>
                      <a:pt x="520752" y="9020"/>
                    </a:moveTo>
                    <a:lnTo>
                      <a:pt x="520569" y="9096"/>
                    </a:lnTo>
                    <a:lnTo>
                      <a:pt x="520201" y="9162"/>
                    </a:lnTo>
                    <a:lnTo>
                      <a:pt x="520295" y="9096"/>
                    </a:lnTo>
                    <a:close/>
                    <a:moveTo>
                      <a:pt x="428904" y="9019"/>
                    </a:moveTo>
                    <a:lnTo>
                      <a:pt x="428015" y="9140"/>
                    </a:lnTo>
                    <a:lnTo>
                      <a:pt x="427995" y="9139"/>
                    </a:lnTo>
                    <a:lnTo>
                      <a:pt x="428776" y="9032"/>
                    </a:lnTo>
                    <a:close/>
                    <a:moveTo>
                      <a:pt x="464408" y="9006"/>
                    </a:moveTo>
                    <a:lnTo>
                      <a:pt x="463412" y="9206"/>
                    </a:lnTo>
                    <a:lnTo>
                      <a:pt x="462920" y="9243"/>
                    </a:lnTo>
                    <a:lnTo>
                      <a:pt x="458271" y="9593"/>
                    </a:lnTo>
                    <a:lnTo>
                      <a:pt x="459961" y="9170"/>
                    </a:lnTo>
                    <a:lnTo>
                      <a:pt x="460310" y="9157"/>
                    </a:lnTo>
                    <a:close/>
                    <a:moveTo>
                      <a:pt x="529804" y="9001"/>
                    </a:moveTo>
                    <a:lnTo>
                      <a:pt x="529740" y="9034"/>
                    </a:lnTo>
                    <a:lnTo>
                      <a:pt x="529146" y="9138"/>
                    </a:lnTo>
                    <a:lnTo>
                      <a:pt x="529119" y="9126"/>
                    </a:lnTo>
                    <a:lnTo>
                      <a:pt x="529143" y="9117"/>
                    </a:lnTo>
                    <a:close/>
                    <a:moveTo>
                      <a:pt x="466278" y="8990"/>
                    </a:moveTo>
                    <a:lnTo>
                      <a:pt x="465625" y="9331"/>
                    </a:lnTo>
                    <a:lnTo>
                      <a:pt x="465192" y="9557"/>
                    </a:lnTo>
                    <a:lnTo>
                      <a:pt x="460764" y="9735"/>
                    </a:lnTo>
                    <a:lnTo>
                      <a:pt x="463184" y="9251"/>
                    </a:lnTo>
                    <a:lnTo>
                      <a:pt x="463412" y="9206"/>
                    </a:lnTo>
                    <a:close/>
                    <a:moveTo>
                      <a:pt x="482952" y="8986"/>
                    </a:moveTo>
                    <a:lnTo>
                      <a:pt x="480764" y="9288"/>
                    </a:lnTo>
                    <a:lnTo>
                      <a:pt x="481900" y="9049"/>
                    </a:lnTo>
                    <a:lnTo>
                      <a:pt x="481996" y="9029"/>
                    </a:lnTo>
                    <a:lnTo>
                      <a:pt x="482153" y="9022"/>
                    </a:lnTo>
                    <a:close/>
                    <a:moveTo>
                      <a:pt x="444420" y="8977"/>
                    </a:moveTo>
                    <a:lnTo>
                      <a:pt x="443865" y="9085"/>
                    </a:lnTo>
                    <a:lnTo>
                      <a:pt x="439887" y="9607"/>
                    </a:lnTo>
                    <a:lnTo>
                      <a:pt x="439847" y="9606"/>
                    </a:lnTo>
                    <a:lnTo>
                      <a:pt x="441072" y="9426"/>
                    </a:lnTo>
                    <a:close/>
                    <a:moveTo>
                      <a:pt x="445986" y="8974"/>
                    </a:moveTo>
                    <a:lnTo>
                      <a:pt x="444266" y="9558"/>
                    </a:lnTo>
                    <a:lnTo>
                      <a:pt x="443013" y="9731"/>
                    </a:lnTo>
                    <a:lnTo>
                      <a:pt x="440962" y="9650"/>
                    </a:lnTo>
                    <a:lnTo>
                      <a:pt x="441992" y="9450"/>
                    </a:lnTo>
                    <a:close/>
                    <a:moveTo>
                      <a:pt x="530164" y="8959"/>
                    </a:moveTo>
                    <a:lnTo>
                      <a:pt x="531221" y="9479"/>
                    </a:lnTo>
                    <a:lnTo>
                      <a:pt x="530937" y="9634"/>
                    </a:lnTo>
                    <a:lnTo>
                      <a:pt x="530065" y="9538"/>
                    </a:lnTo>
                    <a:lnTo>
                      <a:pt x="529352" y="9228"/>
                    </a:lnTo>
                    <a:lnTo>
                      <a:pt x="529740" y="9034"/>
                    </a:lnTo>
                    <a:close/>
                    <a:moveTo>
                      <a:pt x="516302" y="8942"/>
                    </a:moveTo>
                    <a:lnTo>
                      <a:pt x="517200" y="9278"/>
                    </a:lnTo>
                    <a:lnTo>
                      <a:pt x="508085" y="10375"/>
                    </a:lnTo>
                    <a:lnTo>
                      <a:pt x="507399" y="10214"/>
                    </a:lnTo>
                    <a:close/>
                    <a:moveTo>
                      <a:pt x="528096" y="8933"/>
                    </a:moveTo>
                    <a:lnTo>
                      <a:pt x="528383" y="9065"/>
                    </a:lnTo>
                    <a:lnTo>
                      <a:pt x="528273" y="9242"/>
                    </a:lnTo>
                    <a:lnTo>
                      <a:pt x="528189" y="9223"/>
                    </a:lnTo>
                    <a:lnTo>
                      <a:pt x="527930" y="9058"/>
                    </a:lnTo>
                    <a:close/>
                    <a:moveTo>
                      <a:pt x="432794" y="8929"/>
                    </a:moveTo>
                    <a:lnTo>
                      <a:pt x="430484" y="9237"/>
                    </a:lnTo>
                    <a:lnTo>
                      <a:pt x="430285" y="9229"/>
                    </a:lnTo>
                    <a:lnTo>
                      <a:pt x="430688" y="9161"/>
                    </a:lnTo>
                    <a:close/>
                    <a:moveTo>
                      <a:pt x="482479" y="8927"/>
                    </a:moveTo>
                    <a:lnTo>
                      <a:pt x="481996" y="9029"/>
                    </a:lnTo>
                    <a:lnTo>
                      <a:pt x="481274" y="9061"/>
                    </a:lnTo>
                    <a:close/>
                    <a:moveTo>
                      <a:pt x="521524" y="8925"/>
                    </a:moveTo>
                    <a:lnTo>
                      <a:pt x="520826" y="9581"/>
                    </a:lnTo>
                    <a:lnTo>
                      <a:pt x="520554" y="9670"/>
                    </a:lnTo>
                    <a:lnTo>
                      <a:pt x="519072" y="9979"/>
                    </a:lnTo>
                    <a:lnTo>
                      <a:pt x="519047" y="9970"/>
                    </a:lnTo>
                    <a:lnTo>
                      <a:pt x="519892" y="9378"/>
                    </a:lnTo>
                    <a:lnTo>
                      <a:pt x="520569" y="9096"/>
                    </a:lnTo>
                    <a:close/>
                    <a:moveTo>
                      <a:pt x="467034" y="8909"/>
                    </a:moveTo>
                    <a:lnTo>
                      <a:pt x="467172" y="8922"/>
                    </a:lnTo>
                    <a:lnTo>
                      <a:pt x="466278" y="8990"/>
                    </a:lnTo>
                    <a:lnTo>
                      <a:pt x="466386" y="8933"/>
                    </a:lnTo>
                    <a:close/>
                    <a:moveTo>
                      <a:pt x="524257" y="8899"/>
                    </a:moveTo>
                    <a:lnTo>
                      <a:pt x="524633" y="8940"/>
                    </a:lnTo>
                    <a:lnTo>
                      <a:pt x="523984" y="9219"/>
                    </a:lnTo>
                    <a:lnTo>
                      <a:pt x="523691" y="9126"/>
                    </a:lnTo>
                    <a:lnTo>
                      <a:pt x="523829" y="8988"/>
                    </a:lnTo>
                    <a:close/>
                    <a:moveTo>
                      <a:pt x="430718" y="8896"/>
                    </a:moveTo>
                    <a:lnTo>
                      <a:pt x="428691" y="9167"/>
                    </a:lnTo>
                    <a:lnTo>
                      <a:pt x="428254" y="9149"/>
                    </a:lnTo>
                    <a:close/>
                    <a:moveTo>
                      <a:pt x="451645" y="8890"/>
                    </a:moveTo>
                    <a:lnTo>
                      <a:pt x="446955" y="9650"/>
                    </a:lnTo>
                    <a:lnTo>
                      <a:pt x="443866" y="9764"/>
                    </a:lnTo>
                    <a:lnTo>
                      <a:pt x="443679" y="9757"/>
                    </a:lnTo>
                    <a:lnTo>
                      <a:pt x="443808" y="9713"/>
                    </a:lnTo>
                    <a:lnTo>
                      <a:pt x="445252" y="9533"/>
                    </a:lnTo>
                    <a:close/>
                    <a:moveTo>
                      <a:pt x="521737" y="8888"/>
                    </a:moveTo>
                    <a:lnTo>
                      <a:pt x="521148" y="9476"/>
                    </a:lnTo>
                    <a:lnTo>
                      <a:pt x="521016" y="9519"/>
                    </a:lnTo>
                    <a:lnTo>
                      <a:pt x="521649" y="8903"/>
                    </a:lnTo>
                    <a:close/>
                    <a:moveTo>
                      <a:pt x="526661" y="8874"/>
                    </a:moveTo>
                    <a:lnTo>
                      <a:pt x="527821" y="9139"/>
                    </a:lnTo>
                    <a:lnTo>
                      <a:pt x="527645" y="9271"/>
                    </a:lnTo>
                    <a:lnTo>
                      <a:pt x="526010" y="9092"/>
                    </a:lnTo>
                    <a:lnTo>
                      <a:pt x="526091" y="8998"/>
                    </a:lnTo>
                    <a:close/>
                    <a:moveTo>
                      <a:pt x="497281" y="8872"/>
                    </a:moveTo>
                    <a:lnTo>
                      <a:pt x="496289" y="9229"/>
                    </a:lnTo>
                    <a:lnTo>
                      <a:pt x="496967" y="8921"/>
                    </a:lnTo>
                    <a:close/>
                    <a:moveTo>
                      <a:pt x="437799" y="8867"/>
                    </a:moveTo>
                    <a:lnTo>
                      <a:pt x="434116" y="9380"/>
                    </a:lnTo>
                    <a:lnTo>
                      <a:pt x="433419" y="9353"/>
                    </a:lnTo>
                    <a:close/>
                    <a:moveTo>
                      <a:pt x="521689" y="8864"/>
                    </a:moveTo>
                    <a:lnTo>
                      <a:pt x="521649" y="8903"/>
                    </a:lnTo>
                    <a:lnTo>
                      <a:pt x="521524" y="8925"/>
                    </a:lnTo>
                    <a:lnTo>
                      <a:pt x="521569" y="8884"/>
                    </a:lnTo>
                    <a:close/>
                    <a:moveTo>
                      <a:pt x="528510" y="8862"/>
                    </a:moveTo>
                    <a:lnTo>
                      <a:pt x="528706" y="8947"/>
                    </a:lnTo>
                    <a:lnTo>
                      <a:pt x="528666" y="9196"/>
                    </a:lnTo>
                    <a:lnTo>
                      <a:pt x="528383" y="9065"/>
                    </a:lnTo>
                    <a:close/>
                    <a:moveTo>
                      <a:pt x="482656" y="8855"/>
                    </a:moveTo>
                    <a:lnTo>
                      <a:pt x="477873" y="9174"/>
                    </a:lnTo>
                    <a:lnTo>
                      <a:pt x="478255" y="9065"/>
                    </a:lnTo>
                    <a:lnTo>
                      <a:pt x="479991" y="8962"/>
                    </a:lnTo>
                    <a:close/>
                    <a:moveTo>
                      <a:pt x="521602" y="8852"/>
                    </a:moveTo>
                    <a:lnTo>
                      <a:pt x="521569" y="8884"/>
                    </a:lnTo>
                    <a:lnTo>
                      <a:pt x="520752" y="9020"/>
                    </a:lnTo>
                    <a:lnTo>
                      <a:pt x="520882" y="8966"/>
                    </a:lnTo>
                    <a:close/>
                    <a:moveTo>
                      <a:pt x="468752" y="8846"/>
                    </a:moveTo>
                    <a:lnTo>
                      <a:pt x="470165" y="8981"/>
                    </a:lnTo>
                    <a:lnTo>
                      <a:pt x="469109" y="9106"/>
                    </a:lnTo>
                    <a:lnTo>
                      <a:pt x="467172" y="8922"/>
                    </a:lnTo>
                    <a:lnTo>
                      <a:pt x="467644" y="8887"/>
                    </a:lnTo>
                    <a:close/>
                    <a:moveTo>
                      <a:pt x="431101" y="8844"/>
                    </a:moveTo>
                    <a:lnTo>
                      <a:pt x="430930" y="8874"/>
                    </a:lnTo>
                    <a:lnTo>
                      <a:pt x="430718" y="8896"/>
                    </a:lnTo>
                    <a:close/>
                    <a:moveTo>
                      <a:pt x="523750" y="8843"/>
                    </a:moveTo>
                    <a:lnTo>
                      <a:pt x="523952" y="8865"/>
                    </a:lnTo>
                    <a:lnTo>
                      <a:pt x="523829" y="8988"/>
                    </a:lnTo>
                    <a:lnTo>
                      <a:pt x="523481" y="9061"/>
                    </a:lnTo>
                    <a:lnTo>
                      <a:pt x="523440" y="9048"/>
                    </a:lnTo>
                    <a:close/>
                    <a:moveTo>
                      <a:pt x="482897" y="8839"/>
                    </a:moveTo>
                    <a:lnTo>
                      <a:pt x="482860" y="8847"/>
                    </a:lnTo>
                    <a:lnTo>
                      <a:pt x="482656" y="8855"/>
                    </a:lnTo>
                    <a:close/>
                    <a:moveTo>
                      <a:pt x="483393" y="8825"/>
                    </a:moveTo>
                    <a:lnTo>
                      <a:pt x="482479" y="8927"/>
                    </a:lnTo>
                    <a:lnTo>
                      <a:pt x="482860" y="8847"/>
                    </a:lnTo>
                    <a:close/>
                    <a:moveTo>
                      <a:pt x="431273" y="8821"/>
                    </a:moveTo>
                    <a:lnTo>
                      <a:pt x="431101" y="8844"/>
                    </a:lnTo>
                    <a:lnTo>
                      <a:pt x="431233" y="8822"/>
                    </a:lnTo>
                    <a:close/>
                    <a:moveTo>
                      <a:pt x="521804" y="8820"/>
                    </a:moveTo>
                    <a:lnTo>
                      <a:pt x="521775" y="8849"/>
                    </a:lnTo>
                    <a:lnTo>
                      <a:pt x="521689" y="8864"/>
                    </a:lnTo>
                    <a:lnTo>
                      <a:pt x="521720" y="8834"/>
                    </a:lnTo>
                    <a:close/>
                    <a:moveTo>
                      <a:pt x="486924" y="8810"/>
                    </a:moveTo>
                    <a:lnTo>
                      <a:pt x="486024" y="8959"/>
                    </a:lnTo>
                    <a:lnTo>
                      <a:pt x="483529" y="9257"/>
                    </a:lnTo>
                    <a:lnTo>
                      <a:pt x="485080" y="8892"/>
                    </a:lnTo>
                    <a:close/>
                    <a:moveTo>
                      <a:pt x="522668" y="8805"/>
                    </a:moveTo>
                    <a:lnTo>
                      <a:pt x="522940" y="8890"/>
                    </a:lnTo>
                    <a:lnTo>
                      <a:pt x="521943" y="9216"/>
                    </a:lnTo>
                    <a:close/>
                    <a:moveTo>
                      <a:pt x="432772" y="8804"/>
                    </a:moveTo>
                    <a:lnTo>
                      <a:pt x="430688" y="9161"/>
                    </a:lnTo>
                    <a:lnTo>
                      <a:pt x="430121" y="9223"/>
                    </a:lnTo>
                    <a:lnTo>
                      <a:pt x="429125" y="9184"/>
                    </a:lnTo>
                    <a:lnTo>
                      <a:pt x="430930" y="8874"/>
                    </a:lnTo>
                    <a:lnTo>
                      <a:pt x="431459" y="8819"/>
                    </a:lnTo>
                    <a:close/>
                    <a:moveTo>
                      <a:pt x="530947" y="8801"/>
                    </a:moveTo>
                    <a:lnTo>
                      <a:pt x="531151" y="8875"/>
                    </a:lnTo>
                    <a:lnTo>
                      <a:pt x="531748" y="9191"/>
                    </a:lnTo>
                    <a:lnTo>
                      <a:pt x="531315" y="9428"/>
                    </a:lnTo>
                    <a:lnTo>
                      <a:pt x="530508" y="8878"/>
                    </a:lnTo>
                    <a:close/>
                    <a:moveTo>
                      <a:pt x="434063" y="8790"/>
                    </a:moveTo>
                    <a:lnTo>
                      <a:pt x="432794" y="8929"/>
                    </a:lnTo>
                    <a:lnTo>
                      <a:pt x="433819" y="8792"/>
                    </a:lnTo>
                    <a:close/>
                    <a:moveTo>
                      <a:pt x="523252" y="8788"/>
                    </a:moveTo>
                    <a:lnTo>
                      <a:pt x="523449" y="8810"/>
                    </a:lnTo>
                    <a:lnTo>
                      <a:pt x="523696" y="8837"/>
                    </a:lnTo>
                    <a:lnTo>
                      <a:pt x="523378" y="9028"/>
                    </a:lnTo>
                    <a:lnTo>
                      <a:pt x="523120" y="8947"/>
                    </a:lnTo>
                    <a:lnTo>
                      <a:pt x="522940" y="8890"/>
                    </a:lnTo>
                    <a:close/>
                    <a:moveTo>
                      <a:pt x="521323" y="8782"/>
                    </a:moveTo>
                    <a:lnTo>
                      <a:pt x="520882" y="8966"/>
                    </a:lnTo>
                    <a:lnTo>
                      <a:pt x="520365" y="9047"/>
                    </a:lnTo>
                    <a:lnTo>
                      <a:pt x="520623" y="8866"/>
                    </a:lnTo>
                    <a:close/>
                    <a:moveTo>
                      <a:pt x="465581" y="8772"/>
                    </a:moveTo>
                    <a:lnTo>
                      <a:pt x="466524" y="8861"/>
                    </a:lnTo>
                    <a:lnTo>
                      <a:pt x="466386" y="8933"/>
                    </a:lnTo>
                    <a:lnTo>
                      <a:pt x="464408" y="9006"/>
                    </a:lnTo>
                    <a:close/>
                    <a:moveTo>
                      <a:pt x="526186" y="8766"/>
                    </a:moveTo>
                    <a:lnTo>
                      <a:pt x="526275" y="8786"/>
                    </a:lnTo>
                    <a:lnTo>
                      <a:pt x="526091" y="8998"/>
                    </a:lnTo>
                    <a:lnTo>
                      <a:pt x="525855" y="9049"/>
                    </a:lnTo>
                    <a:close/>
                    <a:moveTo>
                      <a:pt x="465616" y="8765"/>
                    </a:moveTo>
                    <a:lnTo>
                      <a:pt x="465581" y="8772"/>
                    </a:lnTo>
                    <a:lnTo>
                      <a:pt x="465552" y="8769"/>
                    </a:lnTo>
                    <a:close/>
                    <a:moveTo>
                      <a:pt x="494142" y="8762"/>
                    </a:moveTo>
                    <a:lnTo>
                      <a:pt x="493677" y="9061"/>
                    </a:lnTo>
                    <a:lnTo>
                      <a:pt x="492188" y="9208"/>
                    </a:lnTo>
                    <a:lnTo>
                      <a:pt x="493589" y="8872"/>
                    </a:lnTo>
                    <a:close/>
                    <a:moveTo>
                      <a:pt x="437369" y="8752"/>
                    </a:moveTo>
                    <a:lnTo>
                      <a:pt x="432406" y="9313"/>
                    </a:lnTo>
                    <a:lnTo>
                      <a:pt x="431937" y="9294"/>
                    </a:lnTo>
                    <a:lnTo>
                      <a:pt x="435714" y="8771"/>
                    </a:lnTo>
                    <a:close/>
                    <a:moveTo>
                      <a:pt x="530314" y="8746"/>
                    </a:moveTo>
                    <a:lnTo>
                      <a:pt x="530508" y="8878"/>
                    </a:lnTo>
                    <a:lnTo>
                      <a:pt x="529804" y="9001"/>
                    </a:lnTo>
                    <a:close/>
                    <a:moveTo>
                      <a:pt x="488388" y="8745"/>
                    </a:moveTo>
                    <a:lnTo>
                      <a:pt x="487588" y="9032"/>
                    </a:lnTo>
                    <a:lnTo>
                      <a:pt x="482474" y="9551"/>
                    </a:lnTo>
                    <a:lnTo>
                      <a:pt x="486024" y="8959"/>
                    </a:lnTo>
                    <a:lnTo>
                      <a:pt x="487498" y="8784"/>
                    </a:lnTo>
                    <a:close/>
                    <a:moveTo>
                      <a:pt x="515770" y="8743"/>
                    </a:moveTo>
                    <a:lnTo>
                      <a:pt x="516060" y="8851"/>
                    </a:lnTo>
                    <a:lnTo>
                      <a:pt x="507322" y="10196"/>
                    </a:lnTo>
                    <a:lnTo>
                      <a:pt x="506849" y="10084"/>
                    </a:lnTo>
                    <a:lnTo>
                      <a:pt x="512584" y="8992"/>
                    </a:lnTo>
                    <a:close/>
                    <a:moveTo>
                      <a:pt x="522451" y="8737"/>
                    </a:moveTo>
                    <a:lnTo>
                      <a:pt x="522498" y="8752"/>
                    </a:lnTo>
                    <a:lnTo>
                      <a:pt x="521737" y="8888"/>
                    </a:lnTo>
                    <a:lnTo>
                      <a:pt x="521775" y="8849"/>
                    </a:lnTo>
                    <a:close/>
                    <a:moveTo>
                      <a:pt x="438997" y="8734"/>
                    </a:moveTo>
                    <a:lnTo>
                      <a:pt x="437799" y="8867"/>
                    </a:lnTo>
                    <a:lnTo>
                      <a:pt x="438731" y="8737"/>
                    </a:lnTo>
                    <a:close/>
                    <a:moveTo>
                      <a:pt x="509248" y="8733"/>
                    </a:moveTo>
                    <a:lnTo>
                      <a:pt x="508761" y="8962"/>
                    </a:lnTo>
                    <a:lnTo>
                      <a:pt x="507296" y="9405"/>
                    </a:lnTo>
                    <a:lnTo>
                      <a:pt x="506168" y="9493"/>
                    </a:lnTo>
                    <a:lnTo>
                      <a:pt x="507399" y="9032"/>
                    </a:lnTo>
                    <a:close/>
                    <a:moveTo>
                      <a:pt x="426381" y="8731"/>
                    </a:moveTo>
                    <a:lnTo>
                      <a:pt x="412557" y="10604"/>
                    </a:lnTo>
                    <a:lnTo>
                      <a:pt x="425861" y="9314"/>
                    </a:lnTo>
                    <a:lnTo>
                      <a:pt x="424845" y="9500"/>
                    </a:lnTo>
                    <a:lnTo>
                      <a:pt x="410222" y="11006"/>
                    </a:lnTo>
                    <a:lnTo>
                      <a:pt x="406251" y="11152"/>
                    </a:lnTo>
                    <a:lnTo>
                      <a:pt x="404625" y="11582"/>
                    </a:lnTo>
                    <a:lnTo>
                      <a:pt x="392818" y="12797"/>
                    </a:lnTo>
                    <a:lnTo>
                      <a:pt x="415540" y="9475"/>
                    </a:lnTo>
                    <a:close/>
                    <a:moveTo>
                      <a:pt x="485767" y="8730"/>
                    </a:moveTo>
                    <a:lnTo>
                      <a:pt x="485080" y="8892"/>
                    </a:lnTo>
                    <a:lnTo>
                      <a:pt x="482952" y="8986"/>
                    </a:lnTo>
                    <a:lnTo>
                      <a:pt x="484417" y="8784"/>
                    </a:lnTo>
                    <a:close/>
                    <a:moveTo>
                      <a:pt x="522659" y="8723"/>
                    </a:moveTo>
                    <a:lnTo>
                      <a:pt x="522787" y="8737"/>
                    </a:lnTo>
                    <a:lnTo>
                      <a:pt x="522668" y="8805"/>
                    </a:lnTo>
                    <a:lnTo>
                      <a:pt x="522498" y="8752"/>
                    </a:lnTo>
                    <a:close/>
                    <a:moveTo>
                      <a:pt x="521837" y="8720"/>
                    </a:moveTo>
                    <a:lnTo>
                      <a:pt x="521720" y="8834"/>
                    </a:lnTo>
                    <a:lnTo>
                      <a:pt x="521602" y="8852"/>
                    </a:lnTo>
                    <a:lnTo>
                      <a:pt x="521729" y="8733"/>
                    </a:lnTo>
                    <a:close/>
                    <a:moveTo>
                      <a:pt x="527391" y="8715"/>
                    </a:moveTo>
                    <a:lnTo>
                      <a:pt x="527930" y="9058"/>
                    </a:lnTo>
                    <a:lnTo>
                      <a:pt x="527875" y="9098"/>
                    </a:lnTo>
                    <a:lnTo>
                      <a:pt x="527203" y="8756"/>
                    </a:lnTo>
                    <a:close/>
                    <a:moveTo>
                      <a:pt x="522520" y="8708"/>
                    </a:moveTo>
                    <a:lnTo>
                      <a:pt x="522583" y="8715"/>
                    </a:lnTo>
                    <a:lnTo>
                      <a:pt x="522451" y="8737"/>
                    </a:lnTo>
                    <a:lnTo>
                      <a:pt x="522412" y="8725"/>
                    </a:lnTo>
                    <a:close/>
                    <a:moveTo>
                      <a:pt x="472566" y="8705"/>
                    </a:moveTo>
                    <a:lnTo>
                      <a:pt x="470914" y="9053"/>
                    </a:lnTo>
                    <a:lnTo>
                      <a:pt x="470165" y="8981"/>
                    </a:lnTo>
                    <a:lnTo>
                      <a:pt x="472474" y="8709"/>
                    </a:lnTo>
                    <a:close/>
                    <a:moveTo>
                      <a:pt x="441608" y="8704"/>
                    </a:moveTo>
                    <a:lnTo>
                      <a:pt x="438482" y="9104"/>
                    </a:lnTo>
                    <a:lnTo>
                      <a:pt x="439902" y="8723"/>
                    </a:lnTo>
                    <a:close/>
                    <a:moveTo>
                      <a:pt x="446790" y="8701"/>
                    </a:moveTo>
                    <a:lnTo>
                      <a:pt x="446169" y="8912"/>
                    </a:lnTo>
                    <a:lnTo>
                      <a:pt x="442380" y="9374"/>
                    </a:lnTo>
                    <a:lnTo>
                      <a:pt x="443865" y="9085"/>
                    </a:lnTo>
                    <a:close/>
                    <a:moveTo>
                      <a:pt x="485070" y="8694"/>
                    </a:moveTo>
                    <a:lnTo>
                      <a:pt x="484581" y="8762"/>
                    </a:lnTo>
                    <a:lnTo>
                      <a:pt x="484417" y="8784"/>
                    </a:lnTo>
                    <a:lnTo>
                      <a:pt x="484341" y="8787"/>
                    </a:lnTo>
                    <a:lnTo>
                      <a:pt x="483393" y="8825"/>
                    </a:lnTo>
                    <a:lnTo>
                      <a:pt x="483832" y="8777"/>
                    </a:lnTo>
                    <a:close/>
                    <a:moveTo>
                      <a:pt x="484630" y="8688"/>
                    </a:moveTo>
                    <a:lnTo>
                      <a:pt x="483832" y="8777"/>
                    </a:lnTo>
                    <a:lnTo>
                      <a:pt x="482897" y="8839"/>
                    </a:lnTo>
                    <a:lnTo>
                      <a:pt x="483218" y="8771"/>
                    </a:lnTo>
                    <a:close/>
                    <a:moveTo>
                      <a:pt x="497483" y="8686"/>
                    </a:moveTo>
                    <a:lnTo>
                      <a:pt x="496967" y="8921"/>
                    </a:lnTo>
                    <a:lnTo>
                      <a:pt x="492931" y="9542"/>
                    </a:lnTo>
                    <a:lnTo>
                      <a:pt x="493653" y="9077"/>
                    </a:lnTo>
                    <a:lnTo>
                      <a:pt x="493714" y="9059"/>
                    </a:lnTo>
                    <a:lnTo>
                      <a:pt x="493725" y="9057"/>
                    </a:lnTo>
                    <a:close/>
                    <a:moveTo>
                      <a:pt x="432785" y="8683"/>
                    </a:moveTo>
                    <a:lnTo>
                      <a:pt x="431459" y="8819"/>
                    </a:lnTo>
                    <a:lnTo>
                      <a:pt x="431273" y="8821"/>
                    </a:lnTo>
                    <a:lnTo>
                      <a:pt x="432142" y="8705"/>
                    </a:lnTo>
                    <a:lnTo>
                      <a:pt x="432356" y="8685"/>
                    </a:lnTo>
                    <a:close/>
                    <a:moveTo>
                      <a:pt x="539419" y="8682"/>
                    </a:moveTo>
                    <a:lnTo>
                      <a:pt x="539909" y="9784"/>
                    </a:lnTo>
                    <a:lnTo>
                      <a:pt x="538641" y="9539"/>
                    </a:lnTo>
                    <a:lnTo>
                      <a:pt x="538512" y="9408"/>
                    </a:lnTo>
                    <a:close/>
                    <a:moveTo>
                      <a:pt x="466976" y="8676"/>
                    </a:moveTo>
                    <a:lnTo>
                      <a:pt x="468503" y="8822"/>
                    </a:lnTo>
                    <a:lnTo>
                      <a:pt x="467644" y="8887"/>
                    </a:lnTo>
                    <a:lnTo>
                      <a:pt x="467034" y="8909"/>
                    </a:lnTo>
                    <a:lnTo>
                      <a:pt x="466524" y="8861"/>
                    </a:lnTo>
                    <a:lnTo>
                      <a:pt x="466864" y="8684"/>
                    </a:lnTo>
                    <a:close/>
                    <a:moveTo>
                      <a:pt x="434703" y="8675"/>
                    </a:moveTo>
                    <a:lnTo>
                      <a:pt x="433819" y="8792"/>
                    </a:lnTo>
                    <a:lnTo>
                      <a:pt x="432772" y="8804"/>
                    </a:lnTo>
                    <a:lnTo>
                      <a:pt x="433502" y="8680"/>
                    </a:lnTo>
                    <a:close/>
                    <a:moveTo>
                      <a:pt x="522217" y="8675"/>
                    </a:moveTo>
                    <a:lnTo>
                      <a:pt x="522271" y="8680"/>
                    </a:lnTo>
                    <a:lnTo>
                      <a:pt x="522412" y="8725"/>
                    </a:lnTo>
                    <a:lnTo>
                      <a:pt x="521804" y="8820"/>
                    </a:lnTo>
                    <a:lnTo>
                      <a:pt x="521914" y="8711"/>
                    </a:lnTo>
                    <a:close/>
                    <a:moveTo>
                      <a:pt x="436465" y="8667"/>
                    </a:moveTo>
                    <a:lnTo>
                      <a:pt x="435714" y="8771"/>
                    </a:lnTo>
                    <a:lnTo>
                      <a:pt x="434063" y="8790"/>
                    </a:lnTo>
                    <a:lnTo>
                      <a:pt x="435128" y="8673"/>
                    </a:lnTo>
                    <a:close/>
                    <a:moveTo>
                      <a:pt x="522928" y="8657"/>
                    </a:moveTo>
                    <a:lnTo>
                      <a:pt x="522883" y="8683"/>
                    </a:lnTo>
                    <a:lnTo>
                      <a:pt x="522659" y="8723"/>
                    </a:lnTo>
                    <a:lnTo>
                      <a:pt x="522583" y="8715"/>
                    </a:lnTo>
                    <a:close/>
                    <a:moveTo>
                      <a:pt x="439319" y="8655"/>
                    </a:moveTo>
                    <a:lnTo>
                      <a:pt x="438731" y="8737"/>
                    </a:lnTo>
                    <a:lnTo>
                      <a:pt x="437369" y="8752"/>
                    </a:lnTo>
                    <a:lnTo>
                      <a:pt x="438189" y="8660"/>
                    </a:lnTo>
                    <a:close/>
                    <a:moveTo>
                      <a:pt x="446089" y="8653"/>
                    </a:moveTo>
                    <a:lnTo>
                      <a:pt x="445269" y="8812"/>
                    </a:lnTo>
                    <a:lnTo>
                      <a:pt x="441072" y="9426"/>
                    </a:lnTo>
                    <a:lnTo>
                      <a:pt x="439761" y="9603"/>
                    </a:lnTo>
                    <a:lnTo>
                      <a:pt x="438319" y="9546"/>
                    </a:lnTo>
                    <a:lnTo>
                      <a:pt x="445611" y="8658"/>
                    </a:lnTo>
                    <a:close/>
                    <a:moveTo>
                      <a:pt x="440172" y="8651"/>
                    </a:moveTo>
                    <a:lnTo>
                      <a:pt x="439902" y="8723"/>
                    </a:lnTo>
                    <a:lnTo>
                      <a:pt x="438997" y="8734"/>
                    </a:lnTo>
                    <a:lnTo>
                      <a:pt x="439724" y="8653"/>
                    </a:lnTo>
                    <a:close/>
                    <a:moveTo>
                      <a:pt x="464281" y="8649"/>
                    </a:moveTo>
                    <a:lnTo>
                      <a:pt x="465552" y="8769"/>
                    </a:lnTo>
                    <a:lnTo>
                      <a:pt x="460160" y="9120"/>
                    </a:lnTo>
                    <a:lnTo>
                      <a:pt x="461061" y="8895"/>
                    </a:lnTo>
                    <a:close/>
                    <a:moveTo>
                      <a:pt x="506776" y="8646"/>
                    </a:moveTo>
                    <a:lnTo>
                      <a:pt x="503438" y="9281"/>
                    </a:lnTo>
                    <a:lnTo>
                      <a:pt x="503056" y="9190"/>
                    </a:lnTo>
                    <a:lnTo>
                      <a:pt x="505079" y="8788"/>
                    </a:lnTo>
                    <a:close/>
                    <a:moveTo>
                      <a:pt x="446908" y="8644"/>
                    </a:moveTo>
                    <a:lnTo>
                      <a:pt x="444420" y="8977"/>
                    </a:lnTo>
                    <a:lnTo>
                      <a:pt x="445269" y="8812"/>
                    </a:lnTo>
                    <a:lnTo>
                      <a:pt x="446381" y="8650"/>
                    </a:lnTo>
                    <a:close/>
                    <a:moveTo>
                      <a:pt x="521918" y="8641"/>
                    </a:moveTo>
                    <a:lnTo>
                      <a:pt x="521977" y="8648"/>
                    </a:lnTo>
                    <a:lnTo>
                      <a:pt x="521914" y="8711"/>
                    </a:lnTo>
                    <a:lnTo>
                      <a:pt x="521837" y="8720"/>
                    </a:lnTo>
                    <a:close/>
                    <a:moveTo>
                      <a:pt x="447261" y="8640"/>
                    </a:moveTo>
                    <a:lnTo>
                      <a:pt x="446790" y="8701"/>
                    </a:lnTo>
                    <a:lnTo>
                      <a:pt x="446962" y="8643"/>
                    </a:lnTo>
                    <a:close/>
                    <a:moveTo>
                      <a:pt x="446994" y="8632"/>
                    </a:moveTo>
                    <a:lnTo>
                      <a:pt x="446962" y="8643"/>
                    </a:lnTo>
                    <a:lnTo>
                      <a:pt x="446908" y="8644"/>
                    </a:lnTo>
                    <a:close/>
                    <a:moveTo>
                      <a:pt x="445874" y="8626"/>
                    </a:moveTo>
                    <a:lnTo>
                      <a:pt x="445611" y="8658"/>
                    </a:lnTo>
                    <a:lnTo>
                      <a:pt x="441608" y="8704"/>
                    </a:lnTo>
                    <a:lnTo>
                      <a:pt x="442086" y="8643"/>
                    </a:lnTo>
                    <a:close/>
                    <a:moveTo>
                      <a:pt x="525571" y="8625"/>
                    </a:moveTo>
                    <a:lnTo>
                      <a:pt x="525920" y="8705"/>
                    </a:lnTo>
                    <a:lnTo>
                      <a:pt x="525704" y="9058"/>
                    </a:lnTo>
                    <a:lnTo>
                      <a:pt x="524633" y="8940"/>
                    </a:lnTo>
                    <a:lnTo>
                      <a:pt x="525176" y="8707"/>
                    </a:lnTo>
                    <a:close/>
                    <a:moveTo>
                      <a:pt x="446560" y="8623"/>
                    </a:moveTo>
                    <a:lnTo>
                      <a:pt x="446381" y="8650"/>
                    </a:lnTo>
                    <a:lnTo>
                      <a:pt x="446089" y="8653"/>
                    </a:lnTo>
                    <a:lnTo>
                      <a:pt x="446233" y="8625"/>
                    </a:lnTo>
                    <a:close/>
                    <a:moveTo>
                      <a:pt x="447075" y="8621"/>
                    </a:moveTo>
                    <a:lnTo>
                      <a:pt x="446994" y="8632"/>
                    </a:lnTo>
                    <a:lnTo>
                      <a:pt x="447025" y="8621"/>
                    </a:lnTo>
                    <a:close/>
                    <a:moveTo>
                      <a:pt x="448957" y="8620"/>
                    </a:moveTo>
                    <a:lnTo>
                      <a:pt x="445986" y="8974"/>
                    </a:lnTo>
                    <a:lnTo>
                      <a:pt x="446169" y="8912"/>
                    </a:lnTo>
                    <a:lnTo>
                      <a:pt x="448520" y="8625"/>
                    </a:lnTo>
                    <a:close/>
                    <a:moveTo>
                      <a:pt x="530441" y="8619"/>
                    </a:moveTo>
                    <a:lnTo>
                      <a:pt x="530515" y="8646"/>
                    </a:lnTo>
                    <a:lnTo>
                      <a:pt x="530314" y="8746"/>
                    </a:lnTo>
                    <a:lnTo>
                      <a:pt x="530240" y="8696"/>
                    </a:lnTo>
                    <a:close/>
                    <a:moveTo>
                      <a:pt x="521714" y="8619"/>
                    </a:moveTo>
                    <a:lnTo>
                      <a:pt x="521836" y="8632"/>
                    </a:lnTo>
                    <a:lnTo>
                      <a:pt x="521729" y="8733"/>
                    </a:lnTo>
                    <a:lnTo>
                      <a:pt x="521323" y="8782"/>
                    </a:lnTo>
                    <a:close/>
                    <a:moveTo>
                      <a:pt x="466356" y="8617"/>
                    </a:moveTo>
                    <a:lnTo>
                      <a:pt x="466893" y="8668"/>
                    </a:lnTo>
                    <a:lnTo>
                      <a:pt x="466864" y="8684"/>
                    </a:lnTo>
                    <a:lnTo>
                      <a:pt x="465616" y="8765"/>
                    </a:lnTo>
                    <a:close/>
                    <a:moveTo>
                      <a:pt x="448607" y="8615"/>
                    </a:moveTo>
                    <a:lnTo>
                      <a:pt x="448520" y="8625"/>
                    </a:lnTo>
                    <a:lnTo>
                      <a:pt x="447261" y="8640"/>
                    </a:lnTo>
                    <a:lnTo>
                      <a:pt x="447412" y="8620"/>
                    </a:lnTo>
                    <a:close/>
                    <a:moveTo>
                      <a:pt x="488764" y="8609"/>
                    </a:moveTo>
                    <a:lnTo>
                      <a:pt x="488664" y="8645"/>
                    </a:lnTo>
                    <a:lnTo>
                      <a:pt x="487498" y="8784"/>
                    </a:lnTo>
                    <a:lnTo>
                      <a:pt x="486924" y="8810"/>
                    </a:lnTo>
                    <a:lnTo>
                      <a:pt x="487922" y="8643"/>
                    </a:lnTo>
                    <a:close/>
                    <a:moveTo>
                      <a:pt x="449981" y="8609"/>
                    </a:moveTo>
                    <a:lnTo>
                      <a:pt x="448957" y="8620"/>
                    </a:lnTo>
                    <a:lnTo>
                      <a:pt x="449020" y="8613"/>
                    </a:lnTo>
                    <a:close/>
                    <a:moveTo>
                      <a:pt x="527912" y="8602"/>
                    </a:moveTo>
                    <a:lnTo>
                      <a:pt x="528308" y="8774"/>
                    </a:lnTo>
                    <a:lnTo>
                      <a:pt x="528096" y="8933"/>
                    </a:lnTo>
                    <a:lnTo>
                      <a:pt x="527550" y="8681"/>
                    </a:lnTo>
                    <a:close/>
                    <a:moveTo>
                      <a:pt x="522022" y="8602"/>
                    </a:moveTo>
                    <a:lnTo>
                      <a:pt x="522243" y="8671"/>
                    </a:lnTo>
                    <a:lnTo>
                      <a:pt x="522217" y="8675"/>
                    </a:lnTo>
                    <a:lnTo>
                      <a:pt x="521977" y="8648"/>
                    </a:lnTo>
                    <a:close/>
                    <a:moveTo>
                      <a:pt x="452738" y="8597"/>
                    </a:moveTo>
                    <a:lnTo>
                      <a:pt x="445252" y="9533"/>
                    </a:lnTo>
                    <a:lnTo>
                      <a:pt x="443956" y="9663"/>
                    </a:lnTo>
                    <a:lnTo>
                      <a:pt x="444266" y="9558"/>
                    </a:lnTo>
                    <a:lnTo>
                      <a:pt x="451184" y="8603"/>
                    </a:lnTo>
                    <a:close/>
                    <a:moveTo>
                      <a:pt x="451251" y="8594"/>
                    </a:moveTo>
                    <a:lnTo>
                      <a:pt x="451184" y="8603"/>
                    </a:lnTo>
                    <a:lnTo>
                      <a:pt x="449981" y="8609"/>
                    </a:lnTo>
                    <a:close/>
                    <a:moveTo>
                      <a:pt x="453616" y="8593"/>
                    </a:moveTo>
                    <a:lnTo>
                      <a:pt x="451954" y="8859"/>
                    </a:lnTo>
                    <a:lnTo>
                      <a:pt x="451645" y="8890"/>
                    </a:lnTo>
                    <a:lnTo>
                      <a:pt x="453477" y="8594"/>
                    </a:lnTo>
                    <a:close/>
                    <a:moveTo>
                      <a:pt x="530621" y="8593"/>
                    </a:moveTo>
                    <a:lnTo>
                      <a:pt x="530997" y="8793"/>
                    </a:lnTo>
                    <a:lnTo>
                      <a:pt x="530947" y="8801"/>
                    </a:lnTo>
                    <a:lnTo>
                      <a:pt x="530515" y="8646"/>
                    </a:lnTo>
                    <a:close/>
                    <a:moveTo>
                      <a:pt x="486387" y="8584"/>
                    </a:moveTo>
                    <a:lnTo>
                      <a:pt x="486256" y="8615"/>
                    </a:lnTo>
                    <a:lnTo>
                      <a:pt x="485443" y="8669"/>
                    </a:lnTo>
                    <a:lnTo>
                      <a:pt x="485070" y="8694"/>
                    </a:lnTo>
                    <a:lnTo>
                      <a:pt x="485479" y="8638"/>
                    </a:lnTo>
                    <a:lnTo>
                      <a:pt x="486054" y="8604"/>
                    </a:lnTo>
                    <a:close/>
                    <a:moveTo>
                      <a:pt x="455822" y="8584"/>
                    </a:moveTo>
                    <a:lnTo>
                      <a:pt x="454495" y="8968"/>
                    </a:lnTo>
                    <a:lnTo>
                      <a:pt x="453304" y="9313"/>
                    </a:lnTo>
                    <a:lnTo>
                      <a:pt x="451464" y="9484"/>
                    </a:lnTo>
                    <a:lnTo>
                      <a:pt x="450874" y="9506"/>
                    </a:lnTo>
                    <a:lnTo>
                      <a:pt x="447039" y="9647"/>
                    </a:lnTo>
                    <a:lnTo>
                      <a:pt x="451954" y="8859"/>
                    </a:lnTo>
                    <a:lnTo>
                      <a:pt x="454649" y="8589"/>
                    </a:lnTo>
                    <a:close/>
                    <a:moveTo>
                      <a:pt x="492281" y="8571"/>
                    </a:moveTo>
                    <a:lnTo>
                      <a:pt x="487303" y="9134"/>
                    </a:lnTo>
                    <a:lnTo>
                      <a:pt x="487588" y="9032"/>
                    </a:lnTo>
                    <a:lnTo>
                      <a:pt x="491996" y="8584"/>
                    </a:lnTo>
                    <a:close/>
                    <a:moveTo>
                      <a:pt x="523081" y="8571"/>
                    </a:moveTo>
                    <a:lnTo>
                      <a:pt x="522961" y="8638"/>
                    </a:lnTo>
                    <a:lnTo>
                      <a:pt x="522520" y="8708"/>
                    </a:lnTo>
                    <a:lnTo>
                      <a:pt x="522271" y="8680"/>
                    </a:lnTo>
                    <a:lnTo>
                      <a:pt x="522243" y="8671"/>
                    </a:lnTo>
                    <a:close/>
                    <a:moveTo>
                      <a:pt x="453640" y="8567"/>
                    </a:moveTo>
                    <a:lnTo>
                      <a:pt x="453477" y="8594"/>
                    </a:lnTo>
                    <a:lnTo>
                      <a:pt x="452738" y="8597"/>
                    </a:lnTo>
                    <a:lnTo>
                      <a:pt x="452910" y="8575"/>
                    </a:lnTo>
                    <a:close/>
                    <a:moveTo>
                      <a:pt x="521907" y="8566"/>
                    </a:moveTo>
                    <a:lnTo>
                      <a:pt x="521974" y="8587"/>
                    </a:lnTo>
                    <a:lnTo>
                      <a:pt x="521918" y="8641"/>
                    </a:lnTo>
                    <a:lnTo>
                      <a:pt x="521836" y="8632"/>
                    </a:lnTo>
                    <a:close/>
                    <a:moveTo>
                      <a:pt x="462422" y="8555"/>
                    </a:moveTo>
                    <a:lnTo>
                      <a:pt x="461061" y="8895"/>
                    </a:lnTo>
                    <a:lnTo>
                      <a:pt x="458436" y="9097"/>
                    </a:lnTo>
                    <a:lnTo>
                      <a:pt x="455154" y="9348"/>
                    </a:lnTo>
                    <a:lnTo>
                      <a:pt x="452895" y="9431"/>
                    </a:lnTo>
                    <a:lnTo>
                      <a:pt x="453304" y="9313"/>
                    </a:lnTo>
                    <a:lnTo>
                      <a:pt x="456358" y="9029"/>
                    </a:lnTo>
                    <a:lnTo>
                      <a:pt x="461400" y="8559"/>
                    </a:lnTo>
                    <a:close/>
                    <a:moveTo>
                      <a:pt x="455019" y="8551"/>
                    </a:moveTo>
                    <a:lnTo>
                      <a:pt x="454649" y="8589"/>
                    </a:lnTo>
                    <a:lnTo>
                      <a:pt x="453616" y="8593"/>
                    </a:lnTo>
                    <a:lnTo>
                      <a:pt x="453788" y="8565"/>
                    </a:lnTo>
                    <a:close/>
                    <a:moveTo>
                      <a:pt x="480085" y="8542"/>
                    </a:moveTo>
                    <a:lnTo>
                      <a:pt x="478611" y="8963"/>
                    </a:lnTo>
                    <a:lnTo>
                      <a:pt x="477771" y="9051"/>
                    </a:lnTo>
                    <a:lnTo>
                      <a:pt x="474911" y="9166"/>
                    </a:lnTo>
                    <a:close/>
                    <a:moveTo>
                      <a:pt x="465571" y="8541"/>
                    </a:moveTo>
                    <a:lnTo>
                      <a:pt x="465619" y="8546"/>
                    </a:lnTo>
                    <a:lnTo>
                      <a:pt x="464281" y="8649"/>
                    </a:lnTo>
                    <a:lnTo>
                      <a:pt x="463256" y="8551"/>
                    </a:lnTo>
                    <a:close/>
                    <a:moveTo>
                      <a:pt x="466757" y="8536"/>
                    </a:moveTo>
                    <a:lnTo>
                      <a:pt x="466356" y="8617"/>
                    </a:lnTo>
                    <a:lnTo>
                      <a:pt x="465619" y="8546"/>
                    </a:lnTo>
                    <a:lnTo>
                      <a:pt x="465685" y="8541"/>
                    </a:lnTo>
                    <a:close/>
                    <a:moveTo>
                      <a:pt x="477274" y="8531"/>
                    </a:moveTo>
                    <a:lnTo>
                      <a:pt x="473760" y="8925"/>
                    </a:lnTo>
                    <a:lnTo>
                      <a:pt x="471835" y="9141"/>
                    </a:lnTo>
                    <a:lnTo>
                      <a:pt x="471558" y="9115"/>
                    </a:lnTo>
                    <a:lnTo>
                      <a:pt x="471171" y="9078"/>
                    </a:lnTo>
                    <a:lnTo>
                      <a:pt x="476904" y="8545"/>
                    </a:lnTo>
                    <a:close/>
                    <a:moveTo>
                      <a:pt x="493192" y="8531"/>
                    </a:moveTo>
                    <a:lnTo>
                      <a:pt x="488967" y="9525"/>
                    </a:lnTo>
                    <a:lnTo>
                      <a:pt x="485177" y="9898"/>
                    </a:lnTo>
                    <a:lnTo>
                      <a:pt x="486174" y="9540"/>
                    </a:lnTo>
                    <a:lnTo>
                      <a:pt x="492779" y="8549"/>
                    </a:lnTo>
                    <a:close/>
                    <a:moveTo>
                      <a:pt x="469283" y="8525"/>
                    </a:moveTo>
                    <a:lnTo>
                      <a:pt x="466976" y="8676"/>
                    </a:lnTo>
                    <a:lnTo>
                      <a:pt x="466893" y="8668"/>
                    </a:lnTo>
                    <a:lnTo>
                      <a:pt x="467148" y="8535"/>
                    </a:lnTo>
                    <a:close/>
                    <a:moveTo>
                      <a:pt x="521959" y="8517"/>
                    </a:moveTo>
                    <a:lnTo>
                      <a:pt x="521907" y="8566"/>
                    </a:lnTo>
                    <a:lnTo>
                      <a:pt x="521870" y="8554"/>
                    </a:lnTo>
                    <a:close/>
                    <a:moveTo>
                      <a:pt x="446812" y="8512"/>
                    </a:moveTo>
                    <a:lnTo>
                      <a:pt x="446233" y="8625"/>
                    </a:lnTo>
                    <a:lnTo>
                      <a:pt x="445874" y="8626"/>
                    </a:lnTo>
                    <a:close/>
                    <a:moveTo>
                      <a:pt x="473506" y="8507"/>
                    </a:moveTo>
                    <a:lnTo>
                      <a:pt x="472647" y="8688"/>
                    </a:lnTo>
                    <a:lnTo>
                      <a:pt x="472474" y="8709"/>
                    </a:lnTo>
                    <a:lnTo>
                      <a:pt x="468752" y="8846"/>
                    </a:lnTo>
                    <a:lnTo>
                      <a:pt x="468503" y="8822"/>
                    </a:lnTo>
                    <a:lnTo>
                      <a:pt x="472633" y="8511"/>
                    </a:lnTo>
                    <a:close/>
                    <a:moveTo>
                      <a:pt x="447368" y="8505"/>
                    </a:moveTo>
                    <a:lnTo>
                      <a:pt x="447025" y="8621"/>
                    </a:lnTo>
                    <a:lnTo>
                      <a:pt x="446560" y="8623"/>
                    </a:lnTo>
                    <a:close/>
                    <a:moveTo>
                      <a:pt x="434543" y="8502"/>
                    </a:moveTo>
                    <a:lnTo>
                      <a:pt x="433502" y="8680"/>
                    </a:lnTo>
                    <a:lnTo>
                      <a:pt x="432785" y="8683"/>
                    </a:lnTo>
                    <a:close/>
                    <a:moveTo>
                      <a:pt x="462661" y="8495"/>
                    </a:moveTo>
                    <a:lnTo>
                      <a:pt x="463256" y="8551"/>
                    </a:lnTo>
                    <a:lnTo>
                      <a:pt x="462422" y="8555"/>
                    </a:lnTo>
                    <a:close/>
                    <a:moveTo>
                      <a:pt x="477496" y="8490"/>
                    </a:moveTo>
                    <a:lnTo>
                      <a:pt x="476904" y="8545"/>
                    </a:lnTo>
                    <a:lnTo>
                      <a:pt x="472566" y="8705"/>
                    </a:lnTo>
                    <a:lnTo>
                      <a:pt x="472647" y="8688"/>
                    </a:lnTo>
                    <a:lnTo>
                      <a:pt x="474204" y="8504"/>
                    </a:lnTo>
                    <a:close/>
                    <a:moveTo>
                      <a:pt x="478513" y="8486"/>
                    </a:moveTo>
                    <a:lnTo>
                      <a:pt x="477274" y="8531"/>
                    </a:lnTo>
                    <a:lnTo>
                      <a:pt x="477648" y="8489"/>
                    </a:lnTo>
                    <a:close/>
                    <a:moveTo>
                      <a:pt x="515076" y="8483"/>
                    </a:moveTo>
                    <a:lnTo>
                      <a:pt x="515136" y="8506"/>
                    </a:lnTo>
                    <a:lnTo>
                      <a:pt x="512584" y="8992"/>
                    </a:lnTo>
                    <a:lnTo>
                      <a:pt x="509028" y="9270"/>
                    </a:lnTo>
                    <a:close/>
                    <a:moveTo>
                      <a:pt x="480625" y="8477"/>
                    </a:moveTo>
                    <a:lnTo>
                      <a:pt x="480085" y="8542"/>
                    </a:lnTo>
                    <a:lnTo>
                      <a:pt x="480309" y="8478"/>
                    </a:lnTo>
                    <a:close/>
                    <a:moveTo>
                      <a:pt x="499635" y="8475"/>
                    </a:moveTo>
                    <a:lnTo>
                      <a:pt x="499217" y="8575"/>
                    </a:lnTo>
                    <a:lnTo>
                      <a:pt x="497281" y="8872"/>
                    </a:lnTo>
                    <a:lnTo>
                      <a:pt x="497918" y="8644"/>
                    </a:lnTo>
                    <a:close/>
                    <a:moveTo>
                      <a:pt x="508897" y="8470"/>
                    </a:moveTo>
                    <a:lnTo>
                      <a:pt x="507399" y="9032"/>
                    </a:lnTo>
                    <a:lnTo>
                      <a:pt x="504420" y="9512"/>
                    </a:lnTo>
                    <a:lnTo>
                      <a:pt x="503458" y="9285"/>
                    </a:lnTo>
                    <a:lnTo>
                      <a:pt x="508427" y="8509"/>
                    </a:lnTo>
                    <a:close/>
                    <a:moveTo>
                      <a:pt x="494597" y="8469"/>
                    </a:moveTo>
                    <a:lnTo>
                      <a:pt x="494196" y="8727"/>
                    </a:lnTo>
                    <a:lnTo>
                      <a:pt x="493589" y="8872"/>
                    </a:lnTo>
                    <a:lnTo>
                      <a:pt x="491641" y="9262"/>
                    </a:lnTo>
                    <a:lnTo>
                      <a:pt x="490606" y="9364"/>
                    </a:lnTo>
                    <a:lnTo>
                      <a:pt x="493332" y="8525"/>
                    </a:lnTo>
                    <a:close/>
                    <a:moveTo>
                      <a:pt x="462372" y="8468"/>
                    </a:moveTo>
                    <a:lnTo>
                      <a:pt x="462379" y="8468"/>
                    </a:lnTo>
                    <a:lnTo>
                      <a:pt x="461400" y="8559"/>
                    </a:lnTo>
                    <a:lnTo>
                      <a:pt x="455822" y="8584"/>
                    </a:lnTo>
                    <a:lnTo>
                      <a:pt x="455971" y="8541"/>
                    </a:lnTo>
                    <a:close/>
                    <a:moveTo>
                      <a:pt x="462790" y="8463"/>
                    </a:moveTo>
                    <a:lnTo>
                      <a:pt x="462661" y="8495"/>
                    </a:lnTo>
                    <a:lnTo>
                      <a:pt x="462379" y="8468"/>
                    </a:lnTo>
                    <a:lnTo>
                      <a:pt x="462388" y="8468"/>
                    </a:lnTo>
                    <a:close/>
                    <a:moveTo>
                      <a:pt x="499959" y="8461"/>
                    </a:moveTo>
                    <a:lnTo>
                      <a:pt x="501544" y="8834"/>
                    </a:lnTo>
                    <a:lnTo>
                      <a:pt x="499028" y="9978"/>
                    </a:lnTo>
                    <a:lnTo>
                      <a:pt x="498088" y="10124"/>
                    </a:lnTo>
                    <a:lnTo>
                      <a:pt x="495694" y="10311"/>
                    </a:lnTo>
                    <a:lnTo>
                      <a:pt x="493537" y="10480"/>
                    </a:lnTo>
                    <a:lnTo>
                      <a:pt x="494028" y="10257"/>
                    </a:lnTo>
                    <a:lnTo>
                      <a:pt x="496070" y="9329"/>
                    </a:lnTo>
                    <a:lnTo>
                      <a:pt x="499217" y="8575"/>
                    </a:lnTo>
                    <a:close/>
                    <a:moveTo>
                      <a:pt x="484701" y="8459"/>
                    </a:moveTo>
                    <a:lnTo>
                      <a:pt x="483218" y="8771"/>
                    </a:lnTo>
                    <a:lnTo>
                      <a:pt x="479991" y="8962"/>
                    </a:lnTo>
                    <a:lnTo>
                      <a:pt x="478389" y="9026"/>
                    </a:lnTo>
                    <a:lnTo>
                      <a:pt x="478611" y="8963"/>
                    </a:lnTo>
                    <a:lnTo>
                      <a:pt x="483350" y="8465"/>
                    </a:lnTo>
                    <a:close/>
                    <a:moveTo>
                      <a:pt x="486840" y="8450"/>
                    </a:moveTo>
                    <a:lnTo>
                      <a:pt x="485479" y="8638"/>
                    </a:lnTo>
                    <a:lnTo>
                      <a:pt x="484630" y="8688"/>
                    </a:lnTo>
                    <a:lnTo>
                      <a:pt x="486769" y="8450"/>
                    </a:lnTo>
                    <a:close/>
                    <a:moveTo>
                      <a:pt x="488799" y="8441"/>
                    </a:moveTo>
                    <a:lnTo>
                      <a:pt x="486387" y="8584"/>
                    </a:lnTo>
                    <a:lnTo>
                      <a:pt x="486512" y="8554"/>
                    </a:lnTo>
                    <a:lnTo>
                      <a:pt x="486960" y="8449"/>
                    </a:lnTo>
                    <a:lnTo>
                      <a:pt x="487517" y="8447"/>
                    </a:lnTo>
                    <a:close/>
                    <a:moveTo>
                      <a:pt x="489142" y="8440"/>
                    </a:moveTo>
                    <a:lnTo>
                      <a:pt x="487922" y="8643"/>
                    </a:lnTo>
                    <a:lnTo>
                      <a:pt x="485767" y="8730"/>
                    </a:lnTo>
                    <a:lnTo>
                      <a:pt x="486256" y="8615"/>
                    </a:lnTo>
                    <a:lnTo>
                      <a:pt x="488863" y="8441"/>
                    </a:lnTo>
                    <a:close/>
                    <a:moveTo>
                      <a:pt x="526577" y="8438"/>
                    </a:moveTo>
                    <a:lnTo>
                      <a:pt x="527203" y="8756"/>
                    </a:lnTo>
                    <a:lnTo>
                      <a:pt x="526661" y="8874"/>
                    </a:lnTo>
                    <a:lnTo>
                      <a:pt x="526275" y="8786"/>
                    </a:lnTo>
                    <a:close/>
                    <a:moveTo>
                      <a:pt x="490436" y="8434"/>
                    </a:moveTo>
                    <a:lnTo>
                      <a:pt x="489068" y="8597"/>
                    </a:lnTo>
                    <a:lnTo>
                      <a:pt x="488764" y="8609"/>
                    </a:lnTo>
                    <a:lnTo>
                      <a:pt x="489236" y="8440"/>
                    </a:lnTo>
                    <a:close/>
                    <a:moveTo>
                      <a:pt x="499825" y="8429"/>
                    </a:moveTo>
                    <a:lnTo>
                      <a:pt x="499905" y="8448"/>
                    </a:lnTo>
                    <a:lnTo>
                      <a:pt x="499635" y="8475"/>
                    </a:lnTo>
                    <a:close/>
                    <a:moveTo>
                      <a:pt x="519984" y="8429"/>
                    </a:moveTo>
                    <a:lnTo>
                      <a:pt x="521076" y="8549"/>
                    </a:lnTo>
                    <a:lnTo>
                      <a:pt x="520623" y="8866"/>
                    </a:lnTo>
                    <a:lnTo>
                      <a:pt x="518629" y="9106"/>
                    </a:lnTo>
                    <a:close/>
                    <a:moveTo>
                      <a:pt x="526546" y="8422"/>
                    </a:moveTo>
                    <a:lnTo>
                      <a:pt x="526572" y="8435"/>
                    </a:lnTo>
                    <a:lnTo>
                      <a:pt x="526186" y="8766"/>
                    </a:lnTo>
                    <a:lnTo>
                      <a:pt x="525920" y="8705"/>
                    </a:lnTo>
                    <a:lnTo>
                      <a:pt x="526028" y="8530"/>
                    </a:lnTo>
                    <a:close/>
                    <a:moveTo>
                      <a:pt x="493605" y="8421"/>
                    </a:moveTo>
                    <a:lnTo>
                      <a:pt x="491996" y="8584"/>
                    </a:lnTo>
                    <a:lnTo>
                      <a:pt x="488388" y="8745"/>
                    </a:lnTo>
                    <a:lnTo>
                      <a:pt x="488664" y="8645"/>
                    </a:lnTo>
                    <a:lnTo>
                      <a:pt x="489068" y="8597"/>
                    </a:lnTo>
                    <a:lnTo>
                      <a:pt x="493439" y="8421"/>
                    </a:lnTo>
                    <a:close/>
                    <a:moveTo>
                      <a:pt x="493662" y="8421"/>
                    </a:moveTo>
                    <a:lnTo>
                      <a:pt x="493672" y="8421"/>
                    </a:lnTo>
                    <a:lnTo>
                      <a:pt x="493332" y="8525"/>
                    </a:lnTo>
                    <a:lnTo>
                      <a:pt x="493192" y="8531"/>
                    </a:lnTo>
                    <a:close/>
                    <a:moveTo>
                      <a:pt x="493638" y="8421"/>
                    </a:moveTo>
                    <a:lnTo>
                      <a:pt x="492779" y="8549"/>
                    </a:lnTo>
                    <a:lnTo>
                      <a:pt x="492281" y="8571"/>
                    </a:lnTo>
                    <a:lnTo>
                      <a:pt x="493616" y="8421"/>
                    </a:lnTo>
                    <a:close/>
                    <a:moveTo>
                      <a:pt x="519903" y="8420"/>
                    </a:moveTo>
                    <a:lnTo>
                      <a:pt x="519934" y="8423"/>
                    </a:lnTo>
                    <a:lnTo>
                      <a:pt x="516302" y="8942"/>
                    </a:lnTo>
                    <a:lnTo>
                      <a:pt x="516060" y="8851"/>
                    </a:lnTo>
                    <a:lnTo>
                      <a:pt x="517793" y="8585"/>
                    </a:lnTo>
                    <a:close/>
                    <a:moveTo>
                      <a:pt x="495508" y="8412"/>
                    </a:moveTo>
                    <a:lnTo>
                      <a:pt x="495428" y="8432"/>
                    </a:lnTo>
                    <a:lnTo>
                      <a:pt x="494597" y="8469"/>
                    </a:lnTo>
                    <a:lnTo>
                      <a:pt x="494678" y="8416"/>
                    </a:lnTo>
                    <a:close/>
                    <a:moveTo>
                      <a:pt x="524405" y="8412"/>
                    </a:moveTo>
                    <a:lnTo>
                      <a:pt x="524404" y="8412"/>
                    </a:lnTo>
                    <a:lnTo>
                      <a:pt x="523750" y="8843"/>
                    </a:lnTo>
                    <a:lnTo>
                      <a:pt x="523696" y="8837"/>
                    </a:lnTo>
                    <a:close/>
                    <a:moveTo>
                      <a:pt x="489312" y="8411"/>
                    </a:moveTo>
                    <a:lnTo>
                      <a:pt x="488863" y="8441"/>
                    </a:lnTo>
                    <a:lnTo>
                      <a:pt x="488799" y="8441"/>
                    </a:lnTo>
                    <a:close/>
                    <a:moveTo>
                      <a:pt x="520020" y="8411"/>
                    </a:moveTo>
                    <a:lnTo>
                      <a:pt x="519984" y="8429"/>
                    </a:lnTo>
                    <a:lnTo>
                      <a:pt x="519973" y="8428"/>
                    </a:lnTo>
                    <a:lnTo>
                      <a:pt x="519934" y="8423"/>
                    </a:lnTo>
                    <a:lnTo>
                      <a:pt x="520019" y="8411"/>
                    </a:lnTo>
                    <a:close/>
                    <a:moveTo>
                      <a:pt x="489316" y="8411"/>
                    </a:moveTo>
                    <a:lnTo>
                      <a:pt x="489236" y="8440"/>
                    </a:lnTo>
                    <a:lnTo>
                      <a:pt x="489142" y="8440"/>
                    </a:lnTo>
                    <a:lnTo>
                      <a:pt x="489316" y="8411"/>
                    </a:lnTo>
                    <a:close/>
                    <a:moveTo>
                      <a:pt x="539758" y="8411"/>
                    </a:moveTo>
                    <a:lnTo>
                      <a:pt x="540212" y="9257"/>
                    </a:lnTo>
                    <a:lnTo>
                      <a:pt x="539592" y="8544"/>
                    </a:lnTo>
                    <a:close/>
                    <a:moveTo>
                      <a:pt x="533179" y="8411"/>
                    </a:moveTo>
                    <a:lnTo>
                      <a:pt x="531860" y="9130"/>
                    </a:lnTo>
                    <a:lnTo>
                      <a:pt x="531151" y="8875"/>
                    </a:lnTo>
                    <a:lnTo>
                      <a:pt x="530997" y="8793"/>
                    </a:lnTo>
                    <a:close/>
                    <a:moveTo>
                      <a:pt x="533179" y="8411"/>
                    </a:moveTo>
                    <a:lnTo>
                      <a:pt x="532103" y="9217"/>
                    </a:lnTo>
                    <a:lnTo>
                      <a:pt x="531935" y="9157"/>
                    </a:lnTo>
                    <a:close/>
                    <a:moveTo>
                      <a:pt x="530985" y="8411"/>
                    </a:moveTo>
                    <a:lnTo>
                      <a:pt x="530621" y="8593"/>
                    </a:lnTo>
                    <a:lnTo>
                      <a:pt x="530574" y="8568"/>
                    </a:lnTo>
                    <a:close/>
                    <a:moveTo>
                      <a:pt x="528792" y="8411"/>
                    </a:moveTo>
                    <a:lnTo>
                      <a:pt x="528510" y="8862"/>
                    </a:lnTo>
                    <a:lnTo>
                      <a:pt x="528308" y="8774"/>
                    </a:lnTo>
                    <a:close/>
                    <a:moveTo>
                      <a:pt x="526600" y="8411"/>
                    </a:moveTo>
                    <a:lnTo>
                      <a:pt x="526577" y="8438"/>
                    </a:lnTo>
                    <a:lnTo>
                      <a:pt x="526572" y="8435"/>
                    </a:lnTo>
                    <a:close/>
                    <a:moveTo>
                      <a:pt x="524407" y="8411"/>
                    </a:moveTo>
                    <a:lnTo>
                      <a:pt x="524405" y="8412"/>
                    </a:lnTo>
                    <a:lnTo>
                      <a:pt x="524405" y="8412"/>
                    </a:lnTo>
                    <a:lnTo>
                      <a:pt x="524406" y="8411"/>
                    </a:lnTo>
                    <a:close/>
                    <a:moveTo>
                      <a:pt x="524406" y="8411"/>
                    </a:moveTo>
                    <a:lnTo>
                      <a:pt x="522928" y="8657"/>
                    </a:lnTo>
                    <a:lnTo>
                      <a:pt x="522961" y="8638"/>
                    </a:lnTo>
                    <a:close/>
                    <a:moveTo>
                      <a:pt x="524406" y="8411"/>
                    </a:moveTo>
                    <a:lnTo>
                      <a:pt x="524406" y="8411"/>
                    </a:lnTo>
                    <a:lnTo>
                      <a:pt x="523252" y="8788"/>
                    </a:lnTo>
                    <a:lnTo>
                      <a:pt x="522787" y="8737"/>
                    </a:lnTo>
                    <a:lnTo>
                      <a:pt x="522883" y="8683"/>
                    </a:lnTo>
                    <a:close/>
                    <a:moveTo>
                      <a:pt x="522214" y="8411"/>
                    </a:moveTo>
                    <a:lnTo>
                      <a:pt x="522022" y="8602"/>
                    </a:lnTo>
                    <a:lnTo>
                      <a:pt x="521974" y="8587"/>
                    </a:lnTo>
                    <a:lnTo>
                      <a:pt x="522110" y="8454"/>
                    </a:lnTo>
                    <a:close/>
                    <a:moveTo>
                      <a:pt x="520020" y="8411"/>
                    </a:moveTo>
                    <a:lnTo>
                      <a:pt x="520020" y="8411"/>
                    </a:lnTo>
                    <a:lnTo>
                      <a:pt x="520020" y="8411"/>
                    </a:lnTo>
                    <a:close/>
                    <a:moveTo>
                      <a:pt x="511248" y="8411"/>
                    </a:moveTo>
                    <a:lnTo>
                      <a:pt x="508277" y="9328"/>
                    </a:lnTo>
                    <a:lnTo>
                      <a:pt x="507919" y="9356"/>
                    </a:lnTo>
                    <a:lnTo>
                      <a:pt x="508761" y="8962"/>
                    </a:lnTo>
                    <a:lnTo>
                      <a:pt x="509820" y="8641"/>
                    </a:lnTo>
                    <a:close/>
                    <a:moveTo>
                      <a:pt x="500282" y="8411"/>
                    </a:moveTo>
                    <a:lnTo>
                      <a:pt x="499959" y="8461"/>
                    </a:lnTo>
                    <a:lnTo>
                      <a:pt x="499905" y="8448"/>
                    </a:lnTo>
                    <a:close/>
                    <a:moveTo>
                      <a:pt x="495896" y="8411"/>
                    </a:moveTo>
                    <a:lnTo>
                      <a:pt x="494142" y="8762"/>
                    </a:lnTo>
                    <a:lnTo>
                      <a:pt x="494196" y="8727"/>
                    </a:lnTo>
                    <a:lnTo>
                      <a:pt x="495428" y="8432"/>
                    </a:lnTo>
                    <a:close/>
                    <a:moveTo>
                      <a:pt x="493703" y="8411"/>
                    </a:moveTo>
                    <a:lnTo>
                      <a:pt x="493616" y="8421"/>
                    </a:lnTo>
                    <a:lnTo>
                      <a:pt x="493605" y="8421"/>
                    </a:lnTo>
                    <a:close/>
                    <a:moveTo>
                      <a:pt x="493703" y="8411"/>
                    </a:moveTo>
                    <a:lnTo>
                      <a:pt x="493662" y="8421"/>
                    </a:lnTo>
                    <a:lnTo>
                      <a:pt x="493638" y="8421"/>
                    </a:lnTo>
                    <a:close/>
                    <a:moveTo>
                      <a:pt x="489316" y="8411"/>
                    </a:moveTo>
                    <a:lnTo>
                      <a:pt x="489316" y="8411"/>
                    </a:lnTo>
                    <a:lnTo>
                      <a:pt x="489312" y="8411"/>
                    </a:lnTo>
                    <a:close/>
                    <a:moveTo>
                      <a:pt x="489316" y="8411"/>
                    </a:moveTo>
                    <a:lnTo>
                      <a:pt x="489316" y="8411"/>
                    </a:lnTo>
                    <a:lnTo>
                      <a:pt x="489316" y="8411"/>
                    </a:lnTo>
                    <a:close/>
                    <a:moveTo>
                      <a:pt x="487123" y="8411"/>
                    </a:moveTo>
                    <a:lnTo>
                      <a:pt x="486960" y="8449"/>
                    </a:lnTo>
                    <a:lnTo>
                      <a:pt x="486840" y="8450"/>
                    </a:lnTo>
                    <a:close/>
                    <a:moveTo>
                      <a:pt x="480544" y="8411"/>
                    </a:moveTo>
                    <a:lnTo>
                      <a:pt x="480309" y="8478"/>
                    </a:lnTo>
                    <a:lnTo>
                      <a:pt x="478893" y="8484"/>
                    </a:lnTo>
                    <a:lnTo>
                      <a:pt x="478513" y="8486"/>
                    </a:lnTo>
                    <a:lnTo>
                      <a:pt x="479146" y="8462"/>
                    </a:lnTo>
                    <a:close/>
                    <a:moveTo>
                      <a:pt x="478350" y="8411"/>
                    </a:moveTo>
                    <a:lnTo>
                      <a:pt x="477648" y="8489"/>
                    </a:lnTo>
                    <a:lnTo>
                      <a:pt x="477496" y="8490"/>
                    </a:lnTo>
                    <a:close/>
                    <a:moveTo>
                      <a:pt x="467385" y="8411"/>
                    </a:moveTo>
                    <a:lnTo>
                      <a:pt x="465685" y="8541"/>
                    </a:lnTo>
                    <a:lnTo>
                      <a:pt x="465571" y="8541"/>
                    </a:lnTo>
                    <a:lnTo>
                      <a:pt x="464543" y="8443"/>
                    </a:lnTo>
                    <a:close/>
                    <a:moveTo>
                      <a:pt x="467385" y="8411"/>
                    </a:moveTo>
                    <a:lnTo>
                      <a:pt x="467148" y="8535"/>
                    </a:lnTo>
                    <a:lnTo>
                      <a:pt x="466757" y="8536"/>
                    </a:lnTo>
                    <a:close/>
                    <a:moveTo>
                      <a:pt x="456419" y="8411"/>
                    </a:moveTo>
                    <a:lnTo>
                      <a:pt x="455971" y="8541"/>
                    </a:lnTo>
                    <a:lnTo>
                      <a:pt x="455019" y="8551"/>
                    </a:lnTo>
                    <a:close/>
                    <a:moveTo>
                      <a:pt x="441068" y="8411"/>
                    </a:moveTo>
                    <a:lnTo>
                      <a:pt x="440476" y="8569"/>
                    </a:lnTo>
                    <a:lnTo>
                      <a:pt x="439724" y="8653"/>
                    </a:lnTo>
                    <a:lnTo>
                      <a:pt x="439319" y="8655"/>
                    </a:lnTo>
                    <a:close/>
                    <a:moveTo>
                      <a:pt x="520020" y="8411"/>
                    </a:moveTo>
                    <a:lnTo>
                      <a:pt x="520020" y="8411"/>
                    </a:lnTo>
                    <a:lnTo>
                      <a:pt x="520020" y="8411"/>
                    </a:lnTo>
                    <a:close/>
                    <a:moveTo>
                      <a:pt x="526503" y="8400"/>
                    </a:moveTo>
                    <a:lnTo>
                      <a:pt x="526600" y="8411"/>
                    </a:lnTo>
                    <a:lnTo>
                      <a:pt x="526546" y="8422"/>
                    </a:lnTo>
                    <a:close/>
                    <a:moveTo>
                      <a:pt x="522166" y="8400"/>
                    </a:moveTo>
                    <a:lnTo>
                      <a:pt x="522214" y="8411"/>
                    </a:lnTo>
                    <a:lnTo>
                      <a:pt x="522159" y="8406"/>
                    </a:lnTo>
                    <a:close/>
                    <a:moveTo>
                      <a:pt x="522084" y="8400"/>
                    </a:moveTo>
                    <a:lnTo>
                      <a:pt x="522159" y="8406"/>
                    </a:lnTo>
                    <a:lnTo>
                      <a:pt x="522110" y="8454"/>
                    </a:lnTo>
                    <a:lnTo>
                      <a:pt x="521959" y="8517"/>
                    </a:lnTo>
                    <a:close/>
                    <a:moveTo>
                      <a:pt x="499698" y="8399"/>
                    </a:moveTo>
                    <a:lnTo>
                      <a:pt x="499945" y="8400"/>
                    </a:lnTo>
                    <a:lnTo>
                      <a:pt x="499825" y="8429"/>
                    </a:lnTo>
                    <a:close/>
                    <a:moveTo>
                      <a:pt x="497779" y="8391"/>
                    </a:moveTo>
                    <a:lnTo>
                      <a:pt x="498611" y="8395"/>
                    </a:lnTo>
                    <a:lnTo>
                      <a:pt x="497918" y="8644"/>
                    </a:lnTo>
                    <a:lnTo>
                      <a:pt x="497483" y="8686"/>
                    </a:lnTo>
                    <a:lnTo>
                      <a:pt x="498089" y="8411"/>
                    </a:lnTo>
                    <a:close/>
                    <a:moveTo>
                      <a:pt x="495634" y="8382"/>
                    </a:moveTo>
                    <a:lnTo>
                      <a:pt x="497328" y="8389"/>
                    </a:lnTo>
                    <a:lnTo>
                      <a:pt x="493725" y="9057"/>
                    </a:lnTo>
                    <a:lnTo>
                      <a:pt x="493719" y="9057"/>
                    </a:lnTo>
                    <a:lnTo>
                      <a:pt x="495896" y="8411"/>
                    </a:lnTo>
                    <a:lnTo>
                      <a:pt x="495508" y="8412"/>
                    </a:lnTo>
                    <a:close/>
                    <a:moveTo>
                      <a:pt x="521317" y="8380"/>
                    </a:moveTo>
                    <a:lnTo>
                      <a:pt x="521870" y="8554"/>
                    </a:lnTo>
                    <a:lnTo>
                      <a:pt x="521714" y="8619"/>
                    </a:lnTo>
                    <a:lnTo>
                      <a:pt x="521076" y="8549"/>
                    </a:lnTo>
                    <a:close/>
                    <a:moveTo>
                      <a:pt x="493297" y="8373"/>
                    </a:moveTo>
                    <a:lnTo>
                      <a:pt x="494736" y="8379"/>
                    </a:lnTo>
                    <a:lnTo>
                      <a:pt x="494678" y="8416"/>
                    </a:lnTo>
                    <a:lnTo>
                      <a:pt x="493672" y="8421"/>
                    </a:lnTo>
                    <a:lnTo>
                      <a:pt x="493703" y="8411"/>
                    </a:lnTo>
                    <a:close/>
                    <a:moveTo>
                      <a:pt x="497435" y="8369"/>
                    </a:moveTo>
                    <a:lnTo>
                      <a:pt x="497779" y="8391"/>
                    </a:lnTo>
                    <a:lnTo>
                      <a:pt x="497328" y="8389"/>
                    </a:lnTo>
                    <a:close/>
                    <a:moveTo>
                      <a:pt x="524448" y="8369"/>
                    </a:moveTo>
                    <a:lnTo>
                      <a:pt x="525438" y="8595"/>
                    </a:lnTo>
                    <a:lnTo>
                      <a:pt x="525176" y="8707"/>
                    </a:lnTo>
                    <a:lnTo>
                      <a:pt x="524257" y="8899"/>
                    </a:lnTo>
                    <a:lnTo>
                      <a:pt x="523952" y="8865"/>
                    </a:lnTo>
                    <a:lnTo>
                      <a:pt x="524404" y="8412"/>
                    </a:lnTo>
                    <a:lnTo>
                      <a:pt x="524407" y="8411"/>
                    </a:lnTo>
                    <a:lnTo>
                      <a:pt x="524406" y="8411"/>
                    </a:lnTo>
                    <a:close/>
                    <a:moveTo>
                      <a:pt x="491034" y="8363"/>
                    </a:moveTo>
                    <a:lnTo>
                      <a:pt x="493005" y="8371"/>
                    </a:lnTo>
                    <a:lnTo>
                      <a:pt x="493703" y="8411"/>
                    </a:lnTo>
                    <a:lnTo>
                      <a:pt x="493439" y="8421"/>
                    </a:lnTo>
                    <a:lnTo>
                      <a:pt x="490436" y="8434"/>
                    </a:lnTo>
                    <a:close/>
                    <a:moveTo>
                      <a:pt x="489638" y="8357"/>
                    </a:moveTo>
                    <a:lnTo>
                      <a:pt x="490092" y="8359"/>
                    </a:lnTo>
                    <a:lnTo>
                      <a:pt x="489316" y="8411"/>
                    </a:lnTo>
                    <a:close/>
                    <a:moveTo>
                      <a:pt x="526017" y="8347"/>
                    </a:moveTo>
                    <a:lnTo>
                      <a:pt x="526132" y="8360"/>
                    </a:lnTo>
                    <a:lnTo>
                      <a:pt x="526028" y="8530"/>
                    </a:lnTo>
                    <a:lnTo>
                      <a:pt x="525571" y="8625"/>
                    </a:lnTo>
                    <a:lnTo>
                      <a:pt x="525438" y="8595"/>
                    </a:lnTo>
                    <a:close/>
                    <a:moveTo>
                      <a:pt x="435493" y="8340"/>
                    </a:moveTo>
                    <a:lnTo>
                      <a:pt x="434939" y="8434"/>
                    </a:lnTo>
                    <a:lnTo>
                      <a:pt x="432356" y="8685"/>
                    </a:lnTo>
                    <a:lnTo>
                      <a:pt x="432295" y="8685"/>
                    </a:lnTo>
                    <a:lnTo>
                      <a:pt x="432142" y="8705"/>
                    </a:lnTo>
                    <a:lnTo>
                      <a:pt x="428904" y="9019"/>
                    </a:lnTo>
                    <a:lnTo>
                      <a:pt x="433392" y="8411"/>
                    </a:lnTo>
                    <a:close/>
                    <a:moveTo>
                      <a:pt x="484574" y="8336"/>
                    </a:moveTo>
                    <a:lnTo>
                      <a:pt x="486356" y="8344"/>
                    </a:lnTo>
                    <a:lnTo>
                      <a:pt x="487123" y="8411"/>
                    </a:lnTo>
                    <a:lnTo>
                      <a:pt x="486769" y="8450"/>
                    </a:lnTo>
                    <a:lnTo>
                      <a:pt x="484701" y="8459"/>
                    </a:lnTo>
                    <a:lnTo>
                      <a:pt x="484930" y="8411"/>
                    </a:lnTo>
                    <a:lnTo>
                      <a:pt x="484252" y="8370"/>
                    </a:lnTo>
                    <a:close/>
                    <a:moveTo>
                      <a:pt x="481882" y="8325"/>
                    </a:moveTo>
                    <a:lnTo>
                      <a:pt x="483622" y="8332"/>
                    </a:lnTo>
                    <a:lnTo>
                      <a:pt x="484252" y="8370"/>
                    </a:lnTo>
                    <a:lnTo>
                      <a:pt x="483350" y="8465"/>
                    </a:lnTo>
                    <a:lnTo>
                      <a:pt x="480625" y="8477"/>
                    </a:lnTo>
                    <a:close/>
                    <a:moveTo>
                      <a:pt x="519484" y="8325"/>
                    </a:moveTo>
                    <a:lnTo>
                      <a:pt x="520020" y="8411"/>
                    </a:lnTo>
                    <a:lnTo>
                      <a:pt x="520020" y="8411"/>
                    </a:lnTo>
                    <a:lnTo>
                      <a:pt x="520019" y="8411"/>
                    </a:lnTo>
                    <a:lnTo>
                      <a:pt x="519903" y="8420"/>
                    </a:lnTo>
                    <a:lnTo>
                      <a:pt x="519298" y="8353"/>
                    </a:lnTo>
                    <a:close/>
                    <a:moveTo>
                      <a:pt x="526775" y="8323"/>
                    </a:moveTo>
                    <a:lnTo>
                      <a:pt x="527550" y="8681"/>
                    </a:lnTo>
                    <a:lnTo>
                      <a:pt x="527391" y="8715"/>
                    </a:lnTo>
                    <a:close/>
                    <a:moveTo>
                      <a:pt x="521115" y="8317"/>
                    </a:moveTo>
                    <a:lnTo>
                      <a:pt x="521376" y="8339"/>
                    </a:lnTo>
                    <a:lnTo>
                      <a:pt x="521317" y="8380"/>
                    </a:lnTo>
                    <a:close/>
                    <a:moveTo>
                      <a:pt x="436428" y="8308"/>
                    </a:moveTo>
                    <a:lnTo>
                      <a:pt x="434543" y="8502"/>
                    </a:lnTo>
                    <a:lnTo>
                      <a:pt x="434939" y="8434"/>
                    </a:lnTo>
                    <a:lnTo>
                      <a:pt x="436143" y="8318"/>
                    </a:lnTo>
                    <a:close/>
                    <a:moveTo>
                      <a:pt x="510952" y="8299"/>
                    </a:moveTo>
                    <a:lnTo>
                      <a:pt x="509820" y="8641"/>
                    </a:lnTo>
                    <a:lnTo>
                      <a:pt x="509248" y="8733"/>
                    </a:lnTo>
                    <a:lnTo>
                      <a:pt x="510008" y="8377"/>
                    </a:lnTo>
                    <a:close/>
                    <a:moveTo>
                      <a:pt x="472930" y="8288"/>
                    </a:moveTo>
                    <a:lnTo>
                      <a:pt x="475933" y="8300"/>
                    </a:lnTo>
                    <a:lnTo>
                      <a:pt x="474204" y="8504"/>
                    </a:lnTo>
                    <a:lnTo>
                      <a:pt x="473506" y="8507"/>
                    </a:lnTo>
                    <a:lnTo>
                      <a:pt x="473964" y="8411"/>
                    </a:lnTo>
                    <a:lnTo>
                      <a:pt x="472633" y="8511"/>
                    </a:lnTo>
                    <a:lnTo>
                      <a:pt x="469283" y="8525"/>
                    </a:lnTo>
                    <a:close/>
                    <a:moveTo>
                      <a:pt x="491330" y="8277"/>
                    </a:moveTo>
                    <a:lnTo>
                      <a:pt x="491622" y="8293"/>
                    </a:lnTo>
                    <a:lnTo>
                      <a:pt x="491034" y="8363"/>
                    </a:lnTo>
                    <a:lnTo>
                      <a:pt x="490092" y="8359"/>
                    </a:lnTo>
                    <a:close/>
                    <a:moveTo>
                      <a:pt x="520978" y="8274"/>
                    </a:moveTo>
                    <a:lnTo>
                      <a:pt x="521115" y="8317"/>
                    </a:lnTo>
                    <a:lnTo>
                      <a:pt x="520841" y="8294"/>
                    </a:lnTo>
                    <a:close/>
                    <a:moveTo>
                      <a:pt x="526224" y="8258"/>
                    </a:moveTo>
                    <a:lnTo>
                      <a:pt x="526503" y="8400"/>
                    </a:lnTo>
                    <a:lnTo>
                      <a:pt x="526132" y="8360"/>
                    </a:lnTo>
                    <a:lnTo>
                      <a:pt x="526184" y="8276"/>
                    </a:lnTo>
                    <a:close/>
                    <a:moveTo>
                      <a:pt x="491990" y="8249"/>
                    </a:moveTo>
                    <a:lnTo>
                      <a:pt x="493297" y="8373"/>
                    </a:lnTo>
                    <a:lnTo>
                      <a:pt x="493005" y="8371"/>
                    </a:lnTo>
                    <a:lnTo>
                      <a:pt x="491622" y="8293"/>
                    </a:lnTo>
                    <a:close/>
                    <a:moveTo>
                      <a:pt x="521507" y="8248"/>
                    </a:moveTo>
                    <a:lnTo>
                      <a:pt x="522100" y="8385"/>
                    </a:lnTo>
                    <a:lnTo>
                      <a:pt x="522084" y="8400"/>
                    </a:lnTo>
                    <a:lnTo>
                      <a:pt x="521376" y="8339"/>
                    </a:lnTo>
                    <a:close/>
                    <a:moveTo>
                      <a:pt x="523654" y="8245"/>
                    </a:moveTo>
                    <a:lnTo>
                      <a:pt x="524406" y="8411"/>
                    </a:lnTo>
                    <a:lnTo>
                      <a:pt x="524406" y="8411"/>
                    </a:lnTo>
                    <a:lnTo>
                      <a:pt x="523081" y="8571"/>
                    </a:lnTo>
                    <a:close/>
                    <a:moveTo>
                      <a:pt x="499034" y="8243"/>
                    </a:moveTo>
                    <a:lnTo>
                      <a:pt x="499698" y="8399"/>
                    </a:lnTo>
                    <a:lnTo>
                      <a:pt x="498611" y="8395"/>
                    </a:lnTo>
                    <a:close/>
                    <a:moveTo>
                      <a:pt x="459897" y="8234"/>
                    </a:moveTo>
                    <a:lnTo>
                      <a:pt x="462462" y="8244"/>
                    </a:lnTo>
                    <a:lnTo>
                      <a:pt x="464543" y="8443"/>
                    </a:lnTo>
                    <a:lnTo>
                      <a:pt x="462790" y="8463"/>
                    </a:lnTo>
                    <a:lnTo>
                      <a:pt x="462999" y="8411"/>
                    </a:lnTo>
                    <a:lnTo>
                      <a:pt x="462388" y="8468"/>
                    </a:lnTo>
                    <a:lnTo>
                      <a:pt x="462372" y="8468"/>
                    </a:lnTo>
                    <a:close/>
                    <a:moveTo>
                      <a:pt x="520098" y="8230"/>
                    </a:moveTo>
                    <a:lnTo>
                      <a:pt x="520841" y="8294"/>
                    </a:lnTo>
                    <a:lnTo>
                      <a:pt x="520020" y="8411"/>
                    </a:lnTo>
                    <a:lnTo>
                      <a:pt x="519548" y="8315"/>
                    </a:lnTo>
                    <a:close/>
                    <a:moveTo>
                      <a:pt x="455806" y="8216"/>
                    </a:moveTo>
                    <a:lnTo>
                      <a:pt x="455962" y="8217"/>
                    </a:lnTo>
                    <a:lnTo>
                      <a:pt x="453788" y="8565"/>
                    </a:lnTo>
                    <a:lnTo>
                      <a:pt x="453640" y="8567"/>
                    </a:lnTo>
                    <a:close/>
                    <a:moveTo>
                      <a:pt x="494990" y="8215"/>
                    </a:moveTo>
                    <a:lnTo>
                      <a:pt x="496052" y="8282"/>
                    </a:lnTo>
                    <a:lnTo>
                      <a:pt x="495634" y="8382"/>
                    </a:lnTo>
                    <a:lnTo>
                      <a:pt x="494736" y="8379"/>
                    </a:lnTo>
                    <a:close/>
                    <a:moveTo>
                      <a:pt x="492307" y="8211"/>
                    </a:moveTo>
                    <a:lnTo>
                      <a:pt x="491990" y="8249"/>
                    </a:lnTo>
                    <a:lnTo>
                      <a:pt x="491886" y="8240"/>
                    </a:lnTo>
                    <a:close/>
                    <a:moveTo>
                      <a:pt x="454045" y="8209"/>
                    </a:moveTo>
                    <a:lnTo>
                      <a:pt x="455783" y="8216"/>
                    </a:lnTo>
                    <a:lnTo>
                      <a:pt x="452910" y="8575"/>
                    </a:lnTo>
                    <a:lnTo>
                      <a:pt x="451251" y="8594"/>
                    </a:lnTo>
                    <a:close/>
                    <a:moveTo>
                      <a:pt x="439352" y="8209"/>
                    </a:moveTo>
                    <a:lnTo>
                      <a:pt x="435128" y="8673"/>
                    </a:lnTo>
                    <a:lnTo>
                      <a:pt x="434703" y="8675"/>
                    </a:lnTo>
                    <a:lnTo>
                      <a:pt x="437803" y="8261"/>
                    </a:lnTo>
                    <a:close/>
                    <a:moveTo>
                      <a:pt x="455884" y="8204"/>
                    </a:moveTo>
                    <a:lnTo>
                      <a:pt x="455806" y="8216"/>
                    </a:lnTo>
                    <a:lnTo>
                      <a:pt x="455783" y="8216"/>
                    </a:lnTo>
                    <a:close/>
                    <a:moveTo>
                      <a:pt x="452004" y="8200"/>
                    </a:moveTo>
                    <a:lnTo>
                      <a:pt x="452468" y="8202"/>
                    </a:lnTo>
                    <a:lnTo>
                      <a:pt x="449020" y="8613"/>
                    </a:lnTo>
                    <a:lnTo>
                      <a:pt x="448607" y="8615"/>
                    </a:lnTo>
                    <a:close/>
                    <a:moveTo>
                      <a:pt x="450266" y="8193"/>
                    </a:moveTo>
                    <a:lnTo>
                      <a:pt x="450650" y="8195"/>
                    </a:lnTo>
                    <a:lnTo>
                      <a:pt x="447412" y="8620"/>
                    </a:lnTo>
                    <a:lnTo>
                      <a:pt x="447075" y="8621"/>
                    </a:lnTo>
                    <a:close/>
                    <a:moveTo>
                      <a:pt x="521595" y="8186"/>
                    </a:moveTo>
                    <a:lnTo>
                      <a:pt x="521507" y="8248"/>
                    </a:lnTo>
                    <a:lnTo>
                      <a:pt x="521374" y="8217"/>
                    </a:lnTo>
                    <a:close/>
                    <a:moveTo>
                      <a:pt x="448491" y="8186"/>
                    </a:moveTo>
                    <a:lnTo>
                      <a:pt x="449521" y="8190"/>
                    </a:lnTo>
                    <a:lnTo>
                      <a:pt x="447368" y="8505"/>
                    </a:lnTo>
                    <a:lnTo>
                      <a:pt x="447646" y="8411"/>
                    </a:lnTo>
                    <a:lnTo>
                      <a:pt x="446812" y="8512"/>
                    </a:lnTo>
                    <a:close/>
                    <a:moveTo>
                      <a:pt x="444096" y="8168"/>
                    </a:moveTo>
                    <a:lnTo>
                      <a:pt x="445745" y="8174"/>
                    </a:lnTo>
                    <a:lnTo>
                      <a:pt x="442086" y="8643"/>
                    </a:lnTo>
                    <a:lnTo>
                      <a:pt x="440172" y="8651"/>
                    </a:lnTo>
                    <a:lnTo>
                      <a:pt x="440476" y="8569"/>
                    </a:lnTo>
                    <a:close/>
                    <a:moveTo>
                      <a:pt x="443493" y="8165"/>
                    </a:moveTo>
                    <a:lnTo>
                      <a:pt x="443556" y="8165"/>
                    </a:lnTo>
                    <a:lnTo>
                      <a:pt x="441068" y="8411"/>
                    </a:lnTo>
                    <a:close/>
                    <a:moveTo>
                      <a:pt x="440955" y="8154"/>
                    </a:moveTo>
                    <a:lnTo>
                      <a:pt x="442600" y="8161"/>
                    </a:lnTo>
                    <a:lnTo>
                      <a:pt x="438189" y="8660"/>
                    </a:lnTo>
                    <a:lnTo>
                      <a:pt x="436465" y="8667"/>
                    </a:lnTo>
                    <a:lnTo>
                      <a:pt x="439908" y="8190"/>
                    </a:lnTo>
                    <a:close/>
                    <a:moveTo>
                      <a:pt x="439887" y="8150"/>
                    </a:moveTo>
                    <a:lnTo>
                      <a:pt x="440187" y="8151"/>
                    </a:lnTo>
                    <a:lnTo>
                      <a:pt x="439908" y="8190"/>
                    </a:lnTo>
                    <a:lnTo>
                      <a:pt x="439352" y="8209"/>
                    </a:lnTo>
                    <a:close/>
                    <a:moveTo>
                      <a:pt x="490901" y="8147"/>
                    </a:moveTo>
                    <a:lnTo>
                      <a:pt x="491886" y="8240"/>
                    </a:lnTo>
                    <a:lnTo>
                      <a:pt x="491330" y="8277"/>
                    </a:lnTo>
                    <a:lnTo>
                      <a:pt x="490428" y="8226"/>
                    </a:lnTo>
                    <a:close/>
                    <a:moveTo>
                      <a:pt x="526493" y="8143"/>
                    </a:moveTo>
                    <a:lnTo>
                      <a:pt x="526775" y="8323"/>
                    </a:lnTo>
                    <a:lnTo>
                      <a:pt x="526437" y="8167"/>
                    </a:lnTo>
                    <a:close/>
                    <a:moveTo>
                      <a:pt x="438037" y="8142"/>
                    </a:moveTo>
                    <a:lnTo>
                      <a:pt x="438676" y="8145"/>
                    </a:lnTo>
                    <a:lnTo>
                      <a:pt x="437803" y="8261"/>
                    </a:lnTo>
                    <a:lnTo>
                      <a:pt x="436428" y="8308"/>
                    </a:lnTo>
                    <a:close/>
                    <a:moveTo>
                      <a:pt x="436681" y="8137"/>
                    </a:moveTo>
                    <a:lnTo>
                      <a:pt x="437955" y="8142"/>
                    </a:lnTo>
                    <a:lnTo>
                      <a:pt x="436143" y="8318"/>
                    </a:lnTo>
                    <a:lnTo>
                      <a:pt x="435493" y="8340"/>
                    </a:lnTo>
                    <a:close/>
                    <a:moveTo>
                      <a:pt x="523884" y="8115"/>
                    </a:moveTo>
                    <a:lnTo>
                      <a:pt x="524622" y="8195"/>
                    </a:lnTo>
                    <a:lnTo>
                      <a:pt x="524448" y="8369"/>
                    </a:lnTo>
                    <a:lnTo>
                      <a:pt x="523726" y="8205"/>
                    </a:lnTo>
                    <a:close/>
                    <a:moveTo>
                      <a:pt x="483672" y="8109"/>
                    </a:moveTo>
                    <a:lnTo>
                      <a:pt x="485345" y="8255"/>
                    </a:lnTo>
                    <a:lnTo>
                      <a:pt x="484574" y="8336"/>
                    </a:lnTo>
                    <a:lnTo>
                      <a:pt x="483622" y="8332"/>
                    </a:lnTo>
                    <a:lnTo>
                      <a:pt x="482420" y="8260"/>
                    </a:lnTo>
                    <a:close/>
                    <a:moveTo>
                      <a:pt x="520897" y="8107"/>
                    </a:moveTo>
                    <a:lnTo>
                      <a:pt x="521374" y="8217"/>
                    </a:lnTo>
                    <a:lnTo>
                      <a:pt x="520978" y="8274"/>
                    </a:lnTo>
                    <a:lnTo>
                      <a:pt x="520595" y="8154"/>
                    </a:lnTo>
                    <a:close/>
                    <a:moveTo>
                      <a:pt x="493218" y="8103"/>
                    </a:moveTo>
                    <a:lnTo>
                      <a:pt x="493585" y="8126"/>
                    </a:lnTo>
                    <a:lnTo>
                      <a:pt x="492307" y="8211"/>
                    </a:lnTo>
                    <a:close/>
                    <a:moveTo>
                      <a:pt x="435533" y="8103"/>
                    </a:moveTo>
                    <a:lnTo>
                      <a:pt x="428776" y="9032"/>
                    </a:lnTo>
                    <a:lnTo>
                      <a:pt x="425861" y="9314"/>
                    </a:lnTo>
                    <a:lnTo>
                      <a:pt x="430650" y="8438"/>
                    </a:lnTo>
                    <a:close/>
                    <a:moveTo>
                      <a:pt x="526292" y="8100"/>
                    </a:moveTo>
                    <a:lnTo>
                      <a:pt x="526437" y="8167"/>
                    </a:lnTo>
                    <a:lnTo>
                      <a:pt x="526224" y="8258"/>
                    </a:lnTo>
                    <a:lnTo>
                      <a:pt x="526201" y="8247"/>
                    </a:lnTo>
                    <a:close/>
                    <a:moveTo>
                      <a:pt x="516584" y="8055"/>
                    </a:moveTo>
                    <a:lnTo>
                      <a:pt x="519298" y="8353"/>
                    </a:lnTo>
                    <a:lnTo>
                      <a:pt x="517793" y="8585"/>
                    </a:lnTo>
                    <a:lnTo>
                      <a:pt x="515770" y="8743"/>
                    </a:lnTo>
                    <a:lnTo>
                      <a:pt x="515136" y="8506"/>
                    </a:lnTo>
                    <a:lnTo>
                      <a:pt x="515634" y="8411"/>
                    </a:lnTo>
                    <a:close/>
                    <a:moveTo>
                      <a:pt x="522521" y="8054"/>
                    </a:moveTo>
                    <a:lnTo>
                      <a:pt x="522166" y="8400"/>
                    </a:lnTo>
                    <a:lnTo>
                      <a:pt x="522100" y="8385"/>
                    </a:lnTo>
                    <a:lnTo>
                      <a:pt x="522440" y="8065"/>
                    </a:lnTo>
                    <a:close/>
                    <a:moveTo>
                      <a:pt x="487365" y="8052"/>
                    </a:moveTo>
                    <a:lnTo>
                      <a:pt x="489874" y="8194"/>
                    </a:lnTo>
                    <a:lnTo>
                      <a:pt x="490428" y="8226"/>
                    </a:lnTo>
                    <a:lnTo>
                      <a:pt x="489638" y="8357"/>
                    </a:lnTo>
                    <a:lnTo>
                      <a:pt x="488401" y="8352"/>
                    </a:lnTo>
                    <a:lnTo>
                      <a:pt x="486356" y="8344"/>
                    </a:lnTo>
                    <a:lnTo>
                      <a:pt x="485345" y="8255"/>
                    </a:lnTo>
                    <a:lnTo>
                      <a:pt x="486472" y="8137"/>
                    </a:lnTo>
                    <a:close/>
                    <a:moveTo>
                      <a:pt x="444925" y="8020"/>
                    </a:moveTo>
                    <a:lnTo>
                      <a:pt x="443493" y="8165"/>
                    </a:lnTo>
                    <a:lnTo>
                      <a:pt x="442600" y="8161"/>
                    </a:lnTo>
                    <a:lnTo>
                      <a:pt x="443393" y="8072"/>
                    </a:lnTo>
                    <a:close/>
                    <a:moveTo>
                      <a:pt x="478346" y="8015"/>
                    </a:moveTo>
                    <a:lnTo>
                      <a:pt x="481879" y="8227"/>
                    </a:lnTo>
                    <a:lnTo>
                      <a:pt x="482420" y="8260"/>
                    </a:lnTo>
                    <a:lnTo>
                      <a:pt x="481882" y="8325"/>
                    </a:lnTo>
                    <a:lnTo>
                      <a:pt x="480797" y="8320"/>
                    </a:lnTo>
                    <a:lnTo>
                      <a:pt x="475933" y="8300"/>
                    </a:lnTo>
                    <a:close/>
                    <a:moveTo>
                      <a:pt x="495306" y="8012"/>
                    </a:moveTo>
                    <a:lnTo>
                      <a:pt x="494990" y="8215"/>
                    </a:lnTo>
                    <a:lnTo>
                      <a:pt x="493585" y="8126"/>
                    </a:lnTo>
                    <a:close/>
                    <a:moveTo>
                      <a:pt x="517534" y="8011"/>
                    </a:moveTo>
                    <a:lnTo>
                      <a:pt x="518436" y="8088"/>
                    </a:lnTo>
                    <a:lnTo>
                      <a:pt x="519548" y="8315"/>
                    </a:lnTo>
                    <a:lnTo>
                      <a:pt x="519484" y="8325"/>
                    </a:lnTo>
                    <a:close/>
                    <a:moveTo>
                      <a:pt x="522569" y="8007"/>
                    </a:moveTo>
                    <a:lnTo>
                      <a:pt x="522680" y="8031"/>
                    </a:lnTo>
                    <a:lnTo>
                      <a:pt x="522521" y="8054"/>
                    </a:lnTo>
                    <a:close/>
                    <a:moveTo>
                      <a:pt x="522856" y="8006"/>
                    </a:moveTo>
                    <a:lnTo>
                      <a:pt x="523726" y="8205"/>
                    </a:lnTo>
                    <a:lnTo>
                      <a:pt x="523654" y="8245"/>
                    </a:lnTo>
                    <a:lnTo>
                      <a:pt x="522680" y="8031"/>
                    </a:lnTo>
                    <a:close/>
                    <a:moveTo>
                      <a:pt x="457478" y="8004"/>
                    </a:moveTo>
                    <a:lnTo>
                      <a:pt x="459897" y="8234"/>
                    </a:lnTo>
                    <a:lnTo>
                      <a:pt x="455962" y="8217"/>
                    </a:lnTo>
                    <a:lnTo>
                      <a:pt x="456620" y="8112"/>
                    </a:lnTo>
                    <a:close/>
                    <a:moveTo>
                      <a:pt x="522831" y="8000"/>
                    </a:moveTo>
                    <a:lnTo>
                      <a:pt x="522868" y="8004"/>
                    </a:lnTo>
                    <a:lnTo>
                      <a:pt x="522856" y="8006"/>
                    </a:lnTo>
                    <a:close/>
                    <a:moveTo>
                      <a:pt x="439418" y="8000"/>
                    </a:moveTo>
                    <a:lnTo>
                      <a:pt x="438037" y="8142"/>
                    </a:lnTo>
                    <a:lnTo>
                      <a:pt x="437955" y="8142"/>
                    </a:lnTo>
                    <a:close/>
                    <a:moveTo>
                      <a:pt x="445647" y="7995"/>
                    </a:moveTo>
                    <a:lnTo>
                      <a:pt x="444096" y="8168"/>
                    </a:lnTo>
                    <a:lnTo>
                      <a:pt x="443556" y="8165"/>
                    </a:lnTo>
                    <a:lnTo>
                      <a:pt x="445084" y="8014"/>
                    </a:lnTo>
                    <a:close/>
                    <a:moveTo>
                      <a:pt x="457248" y="7983"/>
                    </a:moveTo>
                    <a:lnTo>
                      <a:pt x="457360" y="7993"/>
                    </a:lnTo>
                    <a:lnTo>
                      <a:pt x="456620" y="8112"/>
                    </a:lnTo>
                    <a:lnTo>
                      <a:pt x="455884" y="8204"/>
                    </a:lnTo>
                    <a:close/>
                    <a:moveTo>
                      <a:pt x="522543" y="7969"/>
                    </a:moveTo>
                    <a:lnTo>
                      <a:pt x="522602" y="7975"/>
                    </a:lnTo>
                    <a:lnTo>
                      <a:pt x="522569" y="8007"/>
                    </a:lnTo>
                    <a:lnTo>
                      <a:pt x="522515" y="7995"/>
                    </a:lnTo>
                    <a:close/>
                    <a:moveTo>
                      <a:pt x="522625" y="7953"/>
                    </a:moveTo>
                    <a:lnTo>
                      <a:pt x="522831" y="8000"/>
                    </a:lnTo>
                    <a:lnTo>
                      <a:pt x="522602" y="7975"/>
                    </a:lnTo>
                    <a:close/>
                    <a:moveTo>
                      <a:pt x="516791" y="7948"/>
                    </a:moveTo>
                    <a:lnTo>
                      <a:pt x="516854" y="7953"/>
                    </a:lnTo>
                    <a:lnTo>
                      <a:pt x="516584" y="8055"/>
                    </a:lnTo>
                    <a:lnTo>
                      <a:pt x="516537" y="8050"/>
                    </a:lnTo>
                    <a:close/>
                    <a:moveTo>
                      <a:pt x="526389" y="7940"/>
                    </a:moveTo>
                    <a:lnTo>
                      <a:pt x="526676" y="8065"/>
                    </a:lnTo>
                    <a:lnTo>
                      <a:pt x="526493" y="8143"/>
                    </a:lnTo>
                    <a:lnTo>
                      <a:pt x="526329" y="8039"/>
                    </a:lnTo>
                    <a:close/>
                    <a:moveTo>
                      <a:pt x="515416" y="7926"/>
                    </a:moveTo>
                    <a:lnTo>
                      <a:pt x="516537" y="8050"/>
                    </a:lnTo>
                    <a:lnTo>
                      <a:pt x="515634" y="8411"/>
                    </a:lnTo>
                    <a:lnTo>
                      <a:pt x="515076" y="8483"/>
                    </a:lnTo>
                    <a:lnTo>
                      <a:pt x="513921" y="8051"/>
                    </a:lnTo>
                    <a:close/>
                    <a:moveTo>
                      <a:pt x="522107" y="7921"/>
                    </a:moveTo>
                    <a:lnTo>
                      <a:pt x="522251" y="7937"/>
                    </a:lnTo>
                    <a:lnTo>
                      <a:pt x="522515" y="7995"/>
                    </a:lnTo>
                    <a:lnTo>
                      <a:pt x="522440" y="8065"/>
                    </a:lnTo>
                    <a:lnTo>
                      <a:pt x="521595" y="8186"/>
                    </a:lnTo>
                    <a:lnTo>
                      <a:pt x="521936" y="7947"/>
                    </a:lnTo>
                    <a:close/>
                    <a:moveTo>
                      <a:pt x="516950" y="7917"/>
                    </a:moveTo>
                    <a:lnTo>
                      <a:pt x="517534" y="8011"/>
                    </a:lnTo>
                    <a:lnTo>
                      <a:pt x="516854" y="7953"/>
                    </a:lnTo>
                    <a:close/>
                    <a:moveTo>
                      <a:pt x="497614" y="7908"/>
                    </a:moveTo>
                    <a:lnTo>
                      <a:pt x="498632" y="8148"/>
                    </a:lnTo>
                    <a:lnTo>
                      <a:pt x="497435" y="8369"/>
                    </a:lnTo>
                    <a:lnTo>
                      <a:pt x="496052" y="8282"/>
                    </a:lnTo>
                    <a:close/>
                    <a:moveTo>
                      <a:pt x="500005" y="7894"/>
                    </a:moveTo>
                    <a:lnTo>
                      <a:pt x="499034" y="8243"/>
                    </a:lnTo>
                    <a:lnTo>
                      <a:pt x="498632" y="8148"/>
                    </a:lnTo>
                    <a:close/>
                    <a:moveTo>
                      <a:pt x="522023" y="7887"/>
                    </a:moveTo>
                    <a:lnTo>
                      <a:pt x="522150" y="7915"/>
                    </a:lnTo>
                    <a:lnTo>
                      <a:pt x="522107" y="7921"/>
                    </a:lnTo>
                    <a:lnTo>
                      <a:pt x="521991" y="7909"/>
                    </a:lnTo>
                    <a:close/>
                    <a:moveTo>
                      <a:pt x="522333" y="7887"/>
                    </a:moveTo>
                    <a:lnTo>
                      <a:pt x="522572" y="7941"/>
                    </a:lnTo>
                    <a:lnTo>
                      <a:pt x="522543" y="7969"/>
                    </a:lnTo>
                    <a:lnTo>
                      <a:pt x="522251" y="7937"/>
                    </a:lnTo>
                    <a:lnTo>
                      <a:pt x="522150" y="7915"/>
                    </a:lnTo>
                    <a:close/>
                    <a:moveTo>
                      <a:pt x="489390" y="7861"/>
                    </a:moveTo>
                    <a:lnTo>
                      <a:pt x="491650" y="8004"/>
                    </a:lnTo>
                    <a:lnTo>
                      <a:pt x="491727" y="8009"/>
                    </a:lnTo>
                    <a:lnTo>
                      <a:pt x="490901" y="8147"/>
                    </a:lnTo>
                    <a:lnTo>
                      <a:pt x="490591" y="8117"/>
                    </a:lnTo>
                    <a:lnTo>
                      <a:pt x="488632" y="7933"/>
                    </a:lnTo>
                    <a:close/>
                    <a:moveTo>
                      <a:pt x="440928" y="7845"/>
                    </a:moveTo>
                    <a:lnTo>
                      <a:pt x="440679" y="7878"/>
                    </a:lnTo>
                    <a:lnTo>
                      <a:pt x="439418" y="8000"/>
                    </a:lnTo>
                    <a:close/>
                    <a:moveTo>
                      <a:pt x="458287" y="7844"/>
                    </a:moveTo>
                    <a:lnTo>
                      <a:pt x="458553" y="7870"/>
                    </a:lnTo>
                    <a:lnTo>
                      <a:pt x="457478" y="8004"/>
                    </a:lnTo>
                    <a:lnTo>
                      <a:pt x="457360" y="7993"/>
                    </a:lnTo>
                    <a:close/>
                    <a:moveTo>
                      <a:pt x="516463" y="7839"/>
                    </a:moveTo>
                    <a:lnTo>
                      <a:pt x="516891" y="7908"/>
                    </a:lnTo>
                    <a:lnTo>
                      <a:pt x="516791" y="7948"/>
                    </a:lnTo>
                    <a:lnTo>
                      <a:pt x="515984" y="7879"/>
                    </a:lnTo>
                    <a:close/>
                    <a:moveTo>
                      <a:pt x="497904" y="7838"/>
                    </a:moveTo>
                    <a:lnTo>
                      <a:pt x="497614" y="7908"/>
                    </a:lnTo>
                    <a:lnTo>
                      <a:pt x="497447" y="7869"/>
                    </a:lnTo>
                    <a:close/>
                    <a:moveTo>
                      <a:pt x="450278" y="7838"/>
                    </a:moveTo>
                    <a:lnTo>
                      <a:pt x="448491" y="8186"/>
                    </a:lnTo>
                    <a:lnTo>
                      <a:pt x="445745" y="8174"/>
                    </a:lnTo>
                    <a:lnTo>
                      <a:pt x="447683" y="7926"/>
                    </a:lnTo>
                    <a:close/>
                    <a:moveTo>
                      <a:pt x="479876" y="7835"/>
                    </a:moveTo>
                    <a:lnTo>
                      <a:pt x="478346" y="8015"/>
                    </a:lnTo>
                    <a:lnTo>
                      <a:pt x="477701" y="7977"/>
                    </a:lnTo>
                    <a:close/>
                    <a:moveTo>
                      <a:pt x="455614" y="7828"/>
                    </a:moveTo>
                    <a:lnTo>
                      <a:pt x="456322" y="7895"/>
                    </a:lnTo>
                    <a:lnTo>
                      <a:pt x="454045" y="8209"/>
                    </a:lnTo>
                    <a:lnTo>
                      <a:pt x="452468" y="8202"/>
                    </a:lnTo>
                    <a:close/>
                    <a:moveTo>
                      <a:pt x="522761" y="7821"/>
                    </a:moveTo>
                    <a:lnTo>
                      <a:pt x="522625" y="7953"/>
                    </a:lnTo>
                    <a:lnTo>
                      <a:pt x="522572" y="7941"/>
                    </a:lnTo>
                    <a:lnTo>
                      <a:pt x="522689" y="7832"/>
                    </a:lnTo>
                    <a:close/>
                    <a:moveTo>
                      <a:pt x="517114" y="7819"/>
                    </a:moveTo>
                    <a:lnTo>
                      <a:pt x="517177" y="7832"/>
                    </a:lnTo>
                    <a:lnTo>
                      <a:pt x="516950" y="7917"/>
                    </a:lnTo>
                    <a:lnTo>
                      <a:pt x="516891" y="7908"/>
                    </a:lnTo>
                    <a:close/>
                    <a:moveTo>
                      <a:pt x="480158" y="7802"/>
                    </a:moveTo>
                    <a:lnTo>
                      <a:pt x="480256" y="7810"/>
                    </a:lnTo>
                    <a:lnTo>
                      <a:pt x="479876" y="7835"/>
                    </a:lnTo>
                    <a:close/>
                    <a:moveTo>
                      <a:pt x="517221" y="7776"/>
                    </a:moveTo>
                    <a:lnTo>
                      <a:pt x="517114" y="7819"/>
                    </a:lnTo>
                    <a:lnTo>
                      <a:pt x="516995" y="7795"/>
                    </a:lnTo>
                    <a:close/>
                    <a:moveTo>
                      <a:pt x="436464" y="7776"/>
                    </a:moveTo>
                    <a:lnTo>
                      <a:pt x="432295" y="8137"/>
                    </a:lnTo>
                    <a:lnTo>
                      <a:pt x="430650" y="8438"/>
                    </a:lnTo>
                    <a:lnTo>
                      <a:pt x="426381" y="8731"/>
                    </a:lnTo>
                    <a:lnTo>
                      <a:pt x="430147" y="8220"/>
                    </a:lnTo>
                    <a:close/>
                    <a:moveTo>
                      <a:pt x="524486" y="7773"/>
                    </a:moveTo>
                    <a:lnTo>
                      <a:pt x="523884" y="8115"/>
                    </a:lnTo>
                    <a:lnTo>
                      <a:pt x="522868" y="8004"/>
                    </a:lnTo>
                    <a:close/>
                    <a:moveTo>
                      <a:pt x="457342" y="7754"/>
                    </a:moveTo>
                    <a:lnTo>
                      <a:pt x="458170" y="7833"/>
                    </a:lnTo>
                    <a:lnTo>
                      <a:pt x="457248" y="7983"/>
                    </a:lnTo>
                    <a:lnTo>
                      <a:pt x="456322" y="7895"/>
                    </a:lnTo>
                    <a:close/>
                    <a:moveTo>
                      <a:pt x="486665" y="7748"/>
                    </a:moveTo>
                    <a:lnTo>
                      <a:pt x="487046" y="7783"/>
                    </a:lnTo>
                    <a:lnTo>
                      <a:pt x="488632" y="7933"/>
                    </a:lnTo>
                    <a:lnTo>
                      <a:pt x="487365" y="8052"/>
                    </a:lnTo>
                    <a:lnTo>
                      <a:pt x="485285" y="7935"/>
                    </a:lnTo>
                    <a:lnTo>
                      <a:pt x="485169" y="7928"/>
                    </a:lnTo>
                    <a:close/>
                    <a:moveTo>
                      <a:pt x="528012" y="7746"/>
                    </a:moveTo>
                    <a:lnTo>
                      <a:pt x="529776" y="8380"/>
                    </a:lnTo>
                    <a:lnTo>
                      <a:pt x="530240" y="8696"/>
                    </a:lnTo>
                    <a:lnTo>
                      <a:pt x="529143" y="9117"/>
                    </a:lnTo>
                    <a:lnTo>
                      <a:pt x="529110" y="9123"/>
                    </a:lnTo>
                    <a:lnTo>
                      <a:pt x="528706" y="8947"/>
                    </a:lnTo>
                    <a:lnTo>
                      <a:pt x="528792" y="8411"/>
                    </a:lnTo>
                    <a:close/>
                    <a:moveTo>
                      <a:pt x="513084" y="7737"/>
                    </a:moveTo>
                    <a:lnTo>
                      <a:pt x="513921" y="8051"/>
                    </a:lnTo>
                    <a:lnTo>
                      <a:pt x="510952" y="8299"/>
                    </a:lnTo>
                    <a:lnTo>
                      <a:pt x="512754" y="7753"/>
                    </a:lnTo>
                    <a:close/>
                    <a:moveTo>
                      <a:pt x="481566" y="7724"/>
                    </a:moveTo>
                    <a:lnTo>
                      <a:pt x="485169" y="7928"/>
                    </a:lnTo>
                    <a:lnTo>
                      <a:pt x="484694" y="7986"/>
                    </a:lnTo>
                    <a:lnTo>
                      <a:pt x="483672" y="8109"/>
                    </a:lnTo>
                    <a:lnTo>
                      <a:pt x="483468" y="8091"/>
                    </a:lnTo>
                    <a:lnTo>
                      <a:pt x="480256" y="7810"/>
                    </a:lnTo>
                    <a:close/>
                    <a:moveTo>
                      <a:pt x="453801" y="7719"/>
                    </a:moveTo>
                    <a:lnTo>
                      <a:pt x="450266" y="8193"/>
                    </a:lnTo>
                    <a:lnTo>
                      <a:pt x="449521" y="8190"/>
                    </a:lnTo>
                    <a:lnTo>
                      <a:pt x="452421" y="7766"/>
                    </a:lnTo>
                    <a:close/>
                    <a:moveTo>
                      <a:pt x="454355" y="7708"/>
                    </a:moveTo>
                    <a:lnTo>
                      <a:pt x="455302" y="7798"/>
                    </a:lnTo>
                    <a:lnTo>
                      <a:pt x="452004" y="8200"/>
                    </a:lnTo>
                    <a:lnTo>
                      <a:pt x="450650" y="8195"/>
                    </a:lnTo>
                    <a:close/>
                    <a:moveTo>
                      <a:pt x="513880" y="7699"/>
                    </a:moveTo>
                    <a:lnTo>
                      <a:pt x="515984" y="7879"/>
                    </a:lnTo>
                    <a:lnTo>
                      <a:pt x="515416" y="7926"/>
                    </a:lnTo>
                    <a:lnTo>
                      <a:pt x="513512" y="7717"/>
                    </a:lnTo>
                    <a:close/>
                    <a:moveTo>
                      <a:pt x="454440" y="7697"/>
                    </a:moveTo>
                    <a:lnTo>
                      <a:pt x="454355" y="7708"/>
                    </a:lnTo>
                    <a:lnTo>
                      <a:pt x="454290" y="7702"/>
                    </a:lnTo>
                    <a:close/>
                    <a:moveTo>
                      <a:pt x="525120" y="7697"/>
                    </a:moveTo>
                    <a:lnTo>
                      <a:pt x="526201" y="8247"/>
                    </a:lnTo>
                    <a:lnTo>
                      <a:pt x="526184" y="8276"/>
                    </a:lnTo>
                    <a:lnTo>
                      <a:pt x="526017" y="8347"/>
                    </a:lnTo>
                    <a:lnTo>
                      <a:pt x="524622" y="8195"/>
                    </a:lnTo>
                    <a:close/>
                    <a:moveTo>
                      <a:pt x="496688" y="7690"/>
                    </a:moveTo>
                    <a:lnTo>
                      <a:pt x="497447" y="7869"/>
                    </a:lnTo>
                    <a:lnTo>
                      <a:pt x="495306" y="8012"/>
                    </a:lnTo>
                    <a:lnTo>
                      <a:pt x="495605" y="7819"/>
                    </a:lnTo>
                    <a:close/>
                    <a:moveTo>
                      <a:pt x="454076" y="7682"/>
                    </a:moveTo>
                    <a:lnTo>
                      <a:pt x="454290" y="7702"/>
                    </a:lnTo>
                    <a:lnTo>
                      <a:pt x="453801" y="7719"/>
                    </a:lnTo>
                    <a:close/>
                    <a:moveTo>
                      <a:pt x="525137" y="7680"/>
                    </a:moveTo>
                    <a:lnTo>
                      <a:pt x="525120" y="7697"/>
                    </a:lnTo>
                    <a:lnTo>
                      <a:pt x="525098" y="7685"/>
                    </a:lnTo>
                    <a:close/>
                    <a:moveTo>
                      <a:pt x="513044" y="7665"/>
                    </a:moveTo>
                    <a:lnTo>
                      <a:pt x="513512" y="7717"/>
                    </a:lnTo>
                    <a:lnTo>
                      <a:pt x="513084" y="7737"/>
                    </a:lnTo>
                    <a:lnTo>
                      <a:pt x="512960" y="7691"/>
                    </a:lnTo>
                    <a:close/>
                    <a:moveTo>
                      <a:pt x="456402" y="7664"/>
                    </a:moveTo>
                    <a:lnTo>
                      <a:pt x="456728" y="7695"/>
                    </a:lnTo>
                    <a:lnTo>
                      <a:pt x="455614" y="7828"/>
                    </a:lnTo>
                    <a:lnTo>
                      <a:pt x="455302" y="7798"/>
                    </a:lnTo>
                    <a:close/>
                    <a:moveTo>
                      <a:pt x="518864" y="7639"/>
                    </a:moveTo>
                    <a:lnTo>
                      <a:pt x="519215" y="7720"/>
                    </a:lnTo>
                    <a:lnTo>
                      <a:pt x="520595" y="8154"/>
                    </a:lnTo>
                    <a:lnTo>
                      <a:pt x="520098" y="8230"/>
                    </a:lnTo>
                    <a:lnTo>
                      <a:pt x="518436" y="8088"/>
                    </a:lnTo>
                    <a:lnTo>
                      <a:pt x="517177" y="7832"/>
                    </a:lnTo>
                    <a:lnTo>
                      <a:pt x="517357" y="7765"/>
                    </a:lnTo>
                    <a:close/>
                    <a:moveTo>
                      <a:pt x="527685" y="7632"/>
                    </a:moveTo>
                    <a:lnTo>
                      <a:pt x="528792" y="8411"/>
                    </a:lnTo>
                    <a:lnTo>
                      <a:pt x="527912" y="8602"/>
                    </a:lnTo>
                    <a:lnTo>
                      <a:pt x="526676" y="8065"/>
                    </a:lnTo>
                    <a:close/>
                    <a:moveTo>
                      <a:pt x="527672" y="7623"/>
                    </a:moveTo>
                    <a:lnTo>
                      <a:pt x="527691" y="7630"/>
                    </a:lnTo>
                    <a:lnTo>
                      <a:pt x="527685" y="7632"/>
                    </a:lnTo>
                    <a:close/>
                    <a:moveTo>
                      <a:pt x="456780" y="7618"/>
                    </a:moveTo>
                    <a:lnTo>
                      <a:pt x="456402" y="7664"/>
                    </a:lnTo>
                    <a:lnTo>
                      <a:pt x="456145" y="7639"/>
                    </a:lnTo>
                    <a:close/>
                    <a:moveTo>
                      <a:pt x="525629" y="7610"/>
                    </a:moveTo>
                    <a:lnTo>
                      <a:pt x="525709" y="7645"/>
                    </a:lnTo>
                    <a:lnTo>
                      <a:pt x="526329" y="8039"/>
                    </a:lnTo>
                    <a:lnTo>
                      <a:pt x="526292" y="8100"/>
                    </a:lnTo>
                    <a:lnTo>
                      <a:pt x="525324" y="7653"/>
                    </a:lnTo>
                    <a:close/>
                    <a:moveTo>
                      <a:pt x="519235" y="7608"/>
                    </a:moveTo>
                    <a:lnTo>
                      <a:pt x="521991" y="7909"/>
                    </a:lnTo>
                    <a:lnTo>
                      <a:pt x="521936" y="7947"/>
                    </a:lnTo>
                    <a:lnTo>
                      <a:pt x="520897" y="8107"/>
                    </a:lnTo>
                    <a:lnTo>
                      <a:pt x="519215" y="7720"/>
                    </a:lnTo>
                    <a:lnTo>
                      <a:pt x="518938" y="7633"/>
                    </a:lnTo>
                    <a:close/>
                    <a:moveTo>
                      <a:pt x="525214" y="7603"/>
                    </a:moveTo>
                    <a:lnTo>
                      <a:pt x="525324" y="7653"/>
                    </a:lnTo>
                    <a:lnTo>
                      <a:pt x="525137" y="7680"/>
                    </a:lnTo>
                    <a:close/>
                    <a:moveTo>
                      <a:pt x="512717" y="7600"/>
                    </a:moveTo>
                    <a:lnTo>
                      <a:pt x="513140" y="7636"/>
                    </a:lnTo>
                    <a:lnTo>
                      <a:pt x="513044" y="7665"/>
                    </a:lnTo>
                    <a:lnTo>
                      <a:pt x="512828" y="7642"/>
                    </a:lnTo>
                    <a:close/>
                    <a:moveTo>
                      <a:pt x="516023" y="7597"/>
                    </a:moveTo>
                    <a:lnTo>
                      <a:pt x="516995" y="7795"/>
                    </a:lnTo>
                    <a:lnTo>
                      <a:pt x="516463" y="7839"/>
                    </a:lnTo>
                    <a:lnTo>
                      <a:pt x="515200" y="7636"/>
                    </a:lnTo>
                    <a:close/>
                    <a:moveTo>
                      <a:pt x="512344" y="7588"/>
                    </a:moveTo>
                    <a:lnTo>
                      <a:pt x="512828" y="7642"/>
                    </a:lnTo>
                    <a:lnTo>
                      <a:pt x="512960" y="7691"/>
                    </a:lnTo>
                    <a:lnTo>
                      <a:pt x="512754" y="7753"/>
                    </a:lnTo>
                    <a:lnTo>
                      <a:pt x="511179" y="7828"/>
                    </a:lnTo>
                    <a:lnTo>
                      <a:pt x="510008" y="8377"/>
                    </a:lnTo>
                    <a:lnTo>
                      <a:pt x="508897" y="8470"/>
                    </a:lnTo>
                    <a:lnTo>
                      <a:pt x="509054" y="8411"/>
                    </a:lnTo>
                    <a:lnTo>
                      <a:pt x="508427" y="8509"/>
                    </a:lnTo>
                    <a:lnTo>
                      <a:pt x="506776" y="8646"/>
                    </a:lnTo>
                    <a:close/>
                    <a:moveTo>
                      <a:pt x="501653" y="7588"/>
                    </a:moveTo>
                    <a:lnTo>
                      <a:pt x="500005" y="7894"/>
                    </a:lnTo>
                    <a:lnTo>
                      <a:pt x="500672" y="7654"/>
                    </a:lnTo>
                    <a:close/>
                    <a:moveTo>
                      <a:pt x="527814" y="7577"/>
                    </a:moveTo>
                    <a:lnTo>
                      <a:pt x="528012" y="7746"/>
                    </a:lnTo>
                    <a:lnTo>
                      <a:pt x="527691" y="7630"/>
                    </a:lnTo>
                    <a:close/>
                    <a:moveTo>
                      <a:pt x="484789" y="7571"/>
                    </a:moveTo>
                    <a:lnTo>
                      <a:pt x="486983" y="7709"/>
                    </a:lnTo>
                    <a:lnTo>
                      <a:pt x="486665" y="7748"/>
                    </a:lnTo>
                    <a:close/>
                    <a:moveTo>
                      <a:pt x="455414" y="7569"/>
                    </a:moveTo>
                    <a:lnTo>
                      <a:pt x="456145" y="7639"/>
                    </a:lnTo>
                    <a:lnTo>
                      <a:pt x="454440" y="7697"/>
                    </a:lnTo>
                    <a:close/>
                    <a:moveTo>
                      <a:pt x="524857" y="7562"/>
                    </a:moveTo>
                    <a:lnTo>
                      <a:pt x="525098" y="7685"/>
                    </a:lnTo>
                    <a:lnTo>
                      <a:pt x="524486" y="7773"/>
                    </a:lnTo>
                    <a:close/>
                    <a:moveTo>
                      <a:pt x="458834" y="7549"/>
                    </a:moveTo>
                    <a:lnTo>
                      <a:pt x="457342" y="7754"/>
                    </a:lnTo>
                    <a:lnTo>
                      <a:pt x="456728" y="7695"/>
                    </a:lnTo>
                    <a:lnTo>
                      <a:pt x="457615" y="7590"/>
                    </a:lnTo>
                    <a:close/>
                    <a:moveTo>
                      <a:pt x="484435" y="7537"/>
                    </a:moveTo>
                    <a:lnTo>
                      <a:pt x="484789" y="7571"/>
                    </a:lnTo>
                    <a:lnTo>
                      <a:pt x="484349" y="7543"/>
                    </a:lnTo>
                    <a:close/>
                    <a:moveTo>
                      <a:pt x="444198" y="7508"/>
                    </a:moveTo>
                    <a:lnTo>
                      <a:pt x="440928" y="7845"/>
                    </a:lnTo>
                    <a:lnTo>
                      <a:pt x="442662" y="7614"/>
                    </a:lnTo>
                    <a:close/>
                    <a:moveTo>
                      <a:pt x="518276" y="7504"/>
                    </a:moveTo>
                    <a:lnTo>
                      <a:pt x="518660" y="7545"/>
                    </a:lnTo>
                    <a:lnTo>
                      <a:pt x="518938" y="7633"/>
                    </a:lnTo>
                    <a:lnTo>
                      <a:pt x="518864" y="7639"/>
                    </a:lnTo>
                    <a:close/>
                    <a:moveTo>
                      <a:pt x="518064" y="7500"/>
                    </a:moveTo>
                    <a:lnTo>
                      <a:pt x="517357" y="7765"/>
                    </a:lnTo>
                    <a:lnTo>
                      <a:pt x="517221" y="7776"/>
                    </a:lnTo>
                    <a:lnTo>
                      <a:pt x="517891" y="7508"/>
                    </a:lnTo>
                    <a:close/>
                    <a:moveTo>
                      <a:pt x="520611" y="7493"/>
                    </a:moveTo>
                    <a:lnTo>
                      <a:pt x="522099" y="7833"/>
                    </a:lnTo>
                    <a:lnTo>
                      <a:pt x="522023" y="7887"/>
                    </a:lnTo>
                    <a:lnTo>
                      <a:pt x="520338" y="7516"/>
                    </a:lnTo>
                    <a:close/>
                    <a:moveTo>
                      <a:pt x="460483" y="7493"/>
                    </a:moveTo>
                    <a:lnTo>
                      <a:pt x="458287" y="7844"/>
                    </a:lnTo>
                    <a:lnTo>
                      <a:pt x="458170" y="7833"/>
                    </a:lnTo>
                    <a:lnTo>
                      <a:pt x="460218" y="7502"/>
                    </a:lnTo>
                    <a:close/>
                    <a:moveTo>
                      <a:pt x="518225" y="7492"/>
                    </a:moveTo>
                    <a:lnTo>
                      <a:pt x="518276" y="7504"/>
                    </a:lnTo>
                    <a:lnTo>
                      <a:pt x="518186" y="7494"/>
                    </a:lnTo>
                    <a:close/>
                    <a:moveTo>
                      <a:pt x="452062" y="7491"/>
                    </a:moveTo>
                    <a:lnTo>
                      <a:pt x="453418" y="7620"/>
                    </a:lnTo>
                    <a:lnTo>
                      <a:pt x="452421" y="7766"/>
                    </a:lnTo>
                    <a:lnTo>
                      <a:pt x="450278" y="7838"/>
                    </a:lnTo>
                    <a:close/>
                    <a:moveTo>
                      <a:pt x="518103" y="7485"/>
                    </a:moveTo>
                    <a:lnTo>
                      <a:pt x="518186" y="7494"/>
                    </a:lnTo>
                    <a:lnTo>
                      <a:pt x="518064" y="7500"/>
                    </a:lnTo>
                    <a:close/>
                    <a:moveTo>
                      <a:pt x="524955" y="7483"/>
                    </a:moveTo>
                    <a:lnTo>
                      <a:pt x="524978" y="7494"/>
                    </a:lnTo>
                    <a:lnTo>
                      <a:pt x="524857" y="7562"/>
                    </a:lnTo>
                    <a:lnTo>
                      <a:pt x="524760" y="7513"/>
                    </a:lnTo>
                    <a:close/>
                    <a:moveTo>
                      <a:pt x="454415" y="7474"/>
                    </a:moveTo>
                    <a:lnTo>
                      <a:pt x="455123" y="7542"/>
                    </a:lnTo>
                    <a:lnTo>
                      <a:pt x="454076" y="7682"/>
                    </a:lnTo>
                    <a:lnTo>
                      <a:pt x="453418" y="7620"/>
                    </a:lnTo>
                    <a:close/>
                    <a:moveTo>
                      <a:pt x="483045" y="7461"/>
                    </a:moveTo>
                    <a:lnTo>
                      <a:pt x="484349" y="7543"/>
                    </a:lnTo>
                    <a:lnTo>
                      <a:pt x="481566" y="7724"/>
                    </a:lnTo>
                    <a:lnTo>
                      <a:pt x="481054" y="7696"/>
                    </a:lnTo>
                    <a:close/>
                    <a:moveTo>
                      <a:pt x="526685" y="7459"/>
                    </a:moveTo>
                    <a:lnTo>
                      <a:pt x="526389" y="7940"/>
                    </a:lnTo>
                    <a:lnTo>
                      <a:pt x="525709" y="7645"/>
                    </a:lnTo>
                    <a:lnTo>
                      <a:pt x="525649" y="7607"/>
                    </a:lnTo>
                    <a:close/>
                    <a:moveTo>
                      <a:pt x="518039" y="7449"/>
                    </a:moveTo>
                    <a:lnTo>
                      <a:pt x="518138" y="7472"/>
                    </a:lnTo>
                    <a:lnTo>
                      <a:pt x="518103" y="7485"/>
                    </a:lnTo>
                    <a:lnTo>
                      <a:pt x="517982" y="7472"/>
                    </a:lnTo>
                    <a:close/>
                    <a:moveTo>
                      <a:pt x="525237" y="7440"/>
                    </a:moveTo>
                    <a:lnTo>
                      <a:pt x="525335" y="7482"/>
                    </a:lnTo>
                    <a:lnTo>
                      <a:pt x="525214" y="7603"/>
                    </a:lnTo>
                    <a:lnTo>
                      <a:pt x="524978" y="7494"/>
                    </a:lnTo>
                    <a:lnTo>
                      <a:pt x="525012" y="7474"/>
                    </a:lnTo>
                    <a:close/>
                    <a:moveTo>
                      <a:pt x="440361" y="7439"/>
                    </a:moveTo>
                    <a:lnTo>
                      <a:pt x="439423" y="7568"/>
                    </a:lnTo>
                    <a:lnTo>
                      <a:pt x="436464" y="7776"/>
                    </a:lnTo>
                    <a:close/>
                    <a:moveTo>
                      <a:pt x="525381" y="7436"/>
                    </a:moveTo>
                    <a:lnTo>
                      <a:pt x="525649" y="7607"/>
                    </a:lnTo>
                    <a:lnTo>
                      <a:pt x="525629" y="7610"/>
                    </a:lnTo>
                    <a:lnTo>
                      <a:pt x="525335" y="7482"/>
                    </a:lnTo>
                    <a:close/>
                    <a:moveTo>
                      <a:pt x="450695" y="7435"/>
                    </a:moveTo>
                    <a:lnTo>
                      <a:pt x="448611" y="7666"/>
                    </a:lnTo>
                    <a:lnTo>
                      <a:pt x="445084" y="8014"/>
                    </a:lnTo>
                    <a:lnTo>
                      <a:pt x="444925" y="8020"/>
                    </a:lnTo>
                    <a:close/>
                    <a:moveTo>
                      <a:pt x="518269" y="7423"/>
                    </a:moveTo>
                    <a:lnTo>
                      <a:pt x="518455" y="7481"/>
                    </a:lnTo>
                    <a:lnTo>
                      <a:pt x="518225" y="7492"/>
                    </a:lnTo>
                    <a:lnTo>
                      <a:pt x="518138" y="7472"/>
                    </a:lnTo>
                    <a:close/>
                    <a:moveTo>
                      <a:pt x="445448" y="7422"/>
                    </a:moveTo>
                    <a:lnTo>
                      <a:pt x="441376" y="7986"/>
                    </a:lnTo>
                    <a:lnTo>
                      <a:pt x="439887" y="8150"/>
                    </a:lnTo>
                    <a:lnTo>
                      <a:pt x="438676" y="8145"/>
                    </a:lnTo>
                    <a:lnTo>
                      <a:pt x="440679" y="7878"/>
                    </a:lnTo>
                    <a:lnTo>
                      <a:pt x="445211" y="7438"/>
                    </a:lnTo>
                    <a:close/>
                    <a:moveTo>
                      <a:pt x="513854" y="7420"/>
                    </a:moveTo>
                    <a:lnTo>
                      <a:pt x="515200" y="7636"/>
                    </a:lnTo>
                    <a:lnTo>
                      <a:pt x="513880" y="7699"/>
                    </a:lnTo>
                    <a:lnTo>
                      <a:pt x="513140" y="7636"/>
                    </a:lnTo>
                    <a:close/>
                    <a:moveTo>
                      <a:pt x="525403" y="7414"/>
                    </a:moveTo>
                    <a:lnTo>
                      <a:pt x="525381" y="7436"/>
                    </a:lnTo>
                    <a:lnTo>
                      <a:pt x="525358" y="7421"/>
                    </a:lnTo>
                    <a:close/>
                    <a:moveTo>
                      <a:pt x="519871" y="7413"/>
                    </a:moveTo>
                    <a:lnTo>
                      <a:pt x="520338" y="7516"/>
                    </a:lnTo>
                    <a:lnTo>
                      <a:pt x="519235" y="7608"/>
                    </a:lnTo>
                    <a:lnTo>
                      <a:pt x="518660" y="7545"/>
                    </a:lnTo>
                    <a:lnTo>
                      <a:pt x="518455" y="7481"/>
                    </a:lnTo>
                    <a:close/>
                    <a:moveTo>
                      <a:pt x="451206" y="7410"/>
                    </a:moveTo>
                    <a:lnTo>
                      <a:pt x="451499" y="7438"/>
                    </a:lnTo>
                    <a:lnTo>
                      <a:pt x="447683" y="7926"/>
                    </a:lnTo>
                    <a:lnTo>
                      <a:pt x="445647" y="7995"/>
                    </a:lnTo>
                    <a:lnTo>
                      <a:pt x="448611" y="7666"/>
                    </a:lnTo>
                    <a:close/>
                    <a:moveTo>
                      <a:pt x="451050" y="7396"/>
                    </a:moveTo>
                    <a:lnTo>
                      <a:pt x="451068" y="7397"/>
                    </a:lnTo>
                    <a:lnTo>
                      <a:pt x="450695" y="7435"/>
                    </a:lnTo>
                    <a:close/>
                    <a:moveTo>
                      <a:pt x="495426" y="7392"/>
                    </a:moveTo>
                    <a:lnTo>
                      <a:pt x="496030" y="7535"/>
                    </a:lnTo>
                    <a:lnTo>
                      <a:pt x="496041" y="7537"/>
                    </a:lnTo>
                    <a:lnTo>
                      <a:pt x="495605" y="7819"/>
                    </a:lnTo>
                    <a:lnTo>
                      <a:pt x="493218" y="8103"/>
                    </a:lnTo>
                    <a:lnTo>
                      <a:pt x="491727" y="8009"/>
                    </a:lnTo>
                    <a:lnTo>
                      <a:pt x="491950" y="7972"/>
                    </a:lnTo>
                    <a:close/>
                    <a:moveTo>
                      <a:pt x="527311" y="7369"/>
                    </a:moveTo>
                    <a:lnTo>
                      <a:pt x="527672" y="7623"/>
                    </a:lnTo>
                    <a:lnTo>
                      <a:pt x="527065" y="7405"/>
                    </a:lnTo>
                    <a:close/>
                    <a:moveTo>
                      <a:pt x="528309" y="7365"/>
                    </a:moveTo>
                    <a:lnTo>
                      <a:pt x="530574" y="8568"/>
                    </a:lnTo>
                    <a:lnTo>
                      <a:pt x="530441" y="8619"/>
                    </a:lnTo>
                    <a:lnTo>
                      <a:pt x="529776" y="8380"/>
                    </a:lnTo>
                    <a:lnTo>
                      <a:pt x="528294" y="7371"/>
                    </a:lnTo>
                    <a:close/>
                    <a:moveTo>
                      <a:pt x="535878" y="7364"/>
                    </a:moveTo>
                    <a:lnTo>
                      <a:pt x="536687" y="7553"/>
                    </a:lnTo>
                    <a:lnTo>
                      <a:pt x="538512" y="9408"/>
                    </a:lnTo>
                    <a:lnTo>
                      <a:pt x="538405" y="9493"/>
                    </a:lnTo>
                    <a:lnTo>
                      <a:pt x="537238" y="9267"/>
                    </a:lnTo>
                    <a:lnTo>
                      <a:pt x="536071" y="7760"/>
                    </a:lnTo>
                    <a:close/>
                    <a:moveTo>
                      <a:pt x="475103" y="7359"/>
                    </a:moveTo>
                    <a:lnTo>
                      <a:pt x="481054" y="7696"/>
                    </a:lnTo>
                    <a:lnTo>
                      <a:pt x="480158" y="7802"/>
                    </a:lnTo>
                    <a:close/>
                    <a:moveTo>
                      <a:pt x="525239" y="7345"/>
                    </a:moveTo>
                    <a:lnTo>
                      <a:pt x="525358" y="7421"/>
                    </a:lnTo>
                    <a:lnTo>
                      <a:pt x="525237" y="7440"/>
                    </a:lnTo>
                    <a:lnTo>
                      <a:pt x="525144" y="7399"/>
                    </a:lnTo>
                    <a:close/>
                    <a:moveTo>
                      <a:pt x="526781" y="7302"/>
                    </a:moveTo>
                    <a:lnTo>
                      <a:pt x="527065" y="7405"/>
                    </a:lnTo>
                    <a:lnTo>
                      <a:pt x="526685" y="7459"/>
                    </a:lnTo>
                    <a:close/>
                    <a:moveTo>
                      <a:pt x="452586" y="7299"/>
                    </a:moveTo>
                    <a:lnTo>
                      <a:pt x="452898" y="7329"/>
                    </a:lnTo>
                    <a:lnTo>
                      <a:pt x="452062" y="7491"/>
                    </a:lnTo>
                    <a:lnTo>
                      <a:pt x="451499" y="7438"/>
                    </a:lnTo>
                    <a:close/>
                    <a:moveTo>
                      <a:pt x="466338" y="7294"/>
                    </a:moveTo>
                    <a:lnTo>
                      <a:pt x="477701" y="7977"/>
                    </a:lnTo>
                    <a:lnTo>
                      <a:pt x="472930" y="8288"/>
                    </a:lnTo>
                    <a:lnTo>
                      <a:pt x="462462" y="8244"/>
                    </a:lnTo>
                    <a:lnTo>
                      <a:pt x="458553" y="7870"/>
                    </a:lnTo>
                    <a:lnTo>
                      <a:pt x="461978" y="7442"/>
                    </a:lnTo>
                    <a:close/>
                    <a:moveTo>
                      <a:pt x="452304" y="7272"/>
                    </a:moveTo>
                    <a:lnTo>
                      <a:pt x="452458" y="7287"/>
                    </a:lnTo>
                    <a:lnTo>
                      <a:pt x="451206" y="7410"/>
                    </a:lnTo>
                    <a:lnTo>
                      <a:pt x="451068" y="7397"/>
                    </a:lnTo>
                    <a:close/>
                    <a:moveTo>
                      <a:pt x="523286" y="7270"/>
                    </a:moveTo>
                    <a:lnTo>
                      <a:pt x="522689" y="7832"/>
                    </a:lnTo>
                    <a:lnTo>
                      <a:pt x="522333" y="7887"/>
                    </a:lnTo>
                    <a:lnTo>
                      <a:pt x="522099" y="7833"/>
                    </a:lnTo>
                    <a:lnTo>
                      <a:pt x="522851" y="7307"/>
                    </a:lnTo>
                    <a:close/>
                    <a:moveTo>
                      <a:pt x="522906" y="7269"/>
                    </a:moveTo>
                    <a:lnTo>
                      <a:pt x="522851" y="7307"/>
                    </a:lnTo>
                    <a:lnTo>
                      <a:pt x="520611" y="7493"/>
                    </a:lnTo>
                    <a:lnTo>
                      <a:pt x="520193" y="7398"/>
                    </a:lnTo>
                    <a:close/>
                    <a:moveTo>
                      <a:pt x="528104" y="7256"/>
                    </a:moveTo>
                    <a:lnTo>
                      <a:pt x="528202" y="7309"/>
                    </a:lnTo>
                    <a:lnTo>
                      <a:pt x="528294" y="7371"/>
                    </a:lnTo>
                    <a:lnTo>
                      <a:pt x="527814" y="7577"/>
                    </a:lnTo>
                    <a:lnTo>
                      <a:pt x="527534" y="7338"/>
                    </a:lnTo>
                    <a:close/>
                    <a:moveTo>
                      <a:pt x="446652" y="7255"/>
                    </a:moveTo>
                    <a:lnTo>
                      <a:pt x="445609" y="7400"/>
                    </a:lnTo>
                    <a:lnTo>
                      <a:pt x="445211" y="7438"/>
                    </a:lnTo>
                    <a:lnTo>
                      <a:pt x="444198" y="7508"/>
                    </a:lnTo>
                    <a:close/>
                    <a:moveTo>
                      <a:pt x="523349" y="7247"/>
                    </a:moveTo>
                    <a:lnTo>
                      <a:pt x="523329" y="7267"/>
                    </a:lnTo>
                    <a:lnTo>
                      <a:pt x="523286" y="7270"/>
                    </a:lnTo>
                    <a:lnTo>
                      <a:pt x="523309" y="7249"/>
                    </a:lnTo>
                    <a:close/>
                    <a:moveTo>
                      <a:pt x="506802" y="7245"/>
                    </a:moveTo>
                    <a:lnTo>
                      <a:pt x="502714" y="9110"/>
                    </a:lnTo>
                    <a:lnTo>
                      <a:pt x="501544" y="8834"/>
                    </a:lnTo>
                    <a:lnTo>
                      <a:pt x="502475" y="8411"/>
                    </a:lnTo>
                    <a:lnTo>
                      <a:pt x="499945" y="8400"/>
                    </a:lnTo>
                    <a:lnTo>
                      <a:pt x="503981" y="7433"/>
                    </a:lnTo>
                    <a:close/>
                    <a:moveTo>
                      <a:pt x="524161" y="7209"/>
                    </a:moveTo>
                    <a:lnTo>
                      <a:pt x="524760" y="7513"/>
                    </a:lnTo>
                    <a:lnTo>
                      <a:pt x="522761" y="7821"/>
                    </a:lnTo>
                    <a:lnTo>
                      <a:pt x="523329" y="7267"/>
                    </a:lnTo>
                    <a:lnTo>
                      <a:pt x="523850" y="7224"/>
                    </a:lnTo>
                    <a:close/>
                    <a:moveTo>
                      <a:pt x="526849" y="7192"/>
                    </a:moveTo>
                    <a:lnTo>
                      <a:pt x="526781" y="7302"/>
                    </a:lnTo>
                    <a:lnTo>
                      <a:pt x="526585" y="7232"/>
                    </a:lnTo>
                    <a:close/>
                    <a:moveTo>
                      <a:pt x="453434" y="7190"/>
                    </a:moveTo>
                    <a:lnTo>
                      <a:pt x="452586" y="7299"/>
                    </a:lnTo>
                    <a:lnTo>
                      <a:pt x="452458" y="7287"/>
                    </a:lnTo>
                    <a:close/>
                    <a:moveTo>
                      <a:pt x="448859" y="7188"/>
                    </a:moveTo>
                    <a:lnTo>
                      <a:pt x="450141" y="7310"/>
                    </a:lnTo>
                    <a:lnTo>
                      <a:pt x="443393" y="8072"/>
                    </a:lnTo>
                    <a:lnTo>
                      <a:pt x="440955" y="8154"/>
                    </a:lnTo>
                    <a:lnTo>
                      <a:pt x="440187" y="8151"/>
                    </a:lnTo>
                    <a:lnTo>
                      <a:pt x="441376" y="7986"/>
                    </a:lnTo>
                    <a:lnTo>
                      <a:pt x="448285" y="7228"/>
                    </a:lnTo>
                    <a:close/>
                    <a:moveTo>
                      <a:pt x="524652" y="7185"/>
                    </a:moveTo>
                    <a:lnTo>
                      <a:pt x="525144" y="7399"/>
                    </a:lnTo>
                    <a:lnTo>
                      <a:pt x="525012" y="7474"/>
                    </a:lnTo>
                    <a:lnTo>
                      <a:pt x="524955" y="7483"/>
                    </a:lnTo>
                    <a:lnTo>
                      <a:pt x="524342" y="7200"/>
                    </a:lnTo>
                    <a:close/>
                    <a:moveTo>
                      <a:pt x="524310" y="7185"/>
                    </a:moveTo>
                    <a:lnTo>
                      <a:pt x="524342" y="7200"/>
                    </a:lnTo>
                    <a:lnTo>
                      <a:pt x="524161" y="7209"/>
                    </a:lnTo>
                    <a:lnTo>
                      <a:pt x="524143" y="7199"/>
                    </a:lnTo>
                    <a:close/>
                    <a:moveTo>
                      <a:pt x="496594" y="7182"/>
                    </a:moveTo>
                    <a:lnTo>
                      <a:pt x="496559" y="7204"/>
                    </a:lnTo>
                    <a:lnTo>
                      <a:pt x="495762" y="7337"/>
                    </a:lnTo>
                    <a:lnTo>
                      <a:pt x="495426" y="7392"/>
                    </a:lnTo>
                    <a:lnTo>
                      <a:pt x="495270" y="7356"/>
                    </a:lnTo>
                    <a:lnTo>
                      <a:pt x="495121" y="7321"/>
                    </a:lnTo>
                    <a:close/>
                    <a:moveTo>
                      <a:pt x="451313" y="7177"/>
                    </a:moveTo>
                    <a:lnTo>
                      <a:pt x="452229" y="7265"/>
                    </a:lnTo>
                    <a:lnTo>
                      <a:pt x="451050" y="7396"/>
                    </a:lnTo>
                    <a:lnTo>
                      <a:pt x="450141" y="7310"/>
                    </a:lnTo>
                    <a:close/>
                    <a:moveTo>
                      <a:pt x="518746" y="7166"/>
                    </a:moveTo>
                    <a:lnTo>
                      <a:pt x="518877" y="7195"/>
                    </a:lnTo>
                    <a:lnTo>
                      <a:pt x="518269" y="7423"/>
                    </a:lnTo>
                    <a:lnTo>
                      <a:pt x="518177" y="7394"/>
                    </a:lnTo>
                    <a:close/>
                    <a:moveTo>
                      <a:pt x="528792" y="7158"/>
                    </a:moveTo>
                    <a:lnTo>
                      <a:pt x="528309" y="7365"/>
                    </a:lnTo>
                    <a:lnTo>
                      <a:pt x="528202" y="7309"/>
                    </a:lnTo>
                    <a:lnTo>
                      <a:pt x="528121" y="7254"/>
                    </a:lnTo>
                    <a:close/>
                    <a:moveTo>
                      <a:pt x="525601" y="7140"/>
                    </a:moveTo>
                    <a:lnTo>
                      <a:pt x="525239" y="7345"/>
                    </a:lnTo>
                    <a:lnTo>
                      <a:pt x="524964" y="7170"/>
                    </a:lnTo>
                    <a:close/>
                    <a:moveTo>
                      <a:pt x="524909" y="7136"/>
                    </a:moveTo>
                    <a:lnTo>
                      <a:pt x="524964" y="7170"/>
                    </a:lnTo>
                    <a:lnTo>
                      <a:pt x="524652" y="7185"/>
                    </a:lnTo>
                    <a:lnTo>
                      <a:pt x="524597" y="7161"/>
                    </a:lnTo>
                    <a:close/>
                    <a:moveTo>
                      <a:pt x="519038" y="7134"/>
                    </a:moveTo>
                    <a:lnTo>
                      <a:pt x="520193" y="7398"/>
                    </a:lnTo>
                    <a:lnTo>
                      <a:pt x="519871" y="7413"/>
                    </a:lnTo>
                    <a:lnTo>
                      <a:pt x="518877" y="7195"/>
                    </a:lnTo>
                    <a:close/>
                    <a:moveTo>
                      <a:pt x="514822" y="7127"/>
                    </a:moveTo>
                    <a:lnTo>
                      <a:pt x="517982" y="7472"/>
                    </a:lnTo>
                    <a:lnTo>
                      <a:pt x="517891" y="7508"/>
                    </a:lnTo>
                    <a:lnTo>
                      <a:pt x="516023" y="7597"/>
                    </a:lnTo>
                    <a:lnTo>
                      <a:pt x="514377" y="7262"/>
                    </a:lnTo>
                    <a:close/>
                    <a:moveTo>
                      <a:pt x="527284" y="7125"/>
                    </a:moveTo>
                    <a:lnTo>
                      <a:pt x="527534" y="7338"/>
                    </a:lnTo>
                    <a:lnTo>
                      <a:pt x="527311" y="7369"/>
                    </a:lnTo>
                    <a:lnTo>
                      <a:pt x="527021" y="7165"/>
                    </a:lnTo>
                    <a:close/>
                    <a:moveTo>
                      <a:pt x="453950" y="7124"/>
                    </a:moveTo>
                    <a:lnTo>
                      <a:pt x="453792" y="7155"/>
                    </a:lnTo>
                    <a:lnTo>
                      <a:pt x="453434" y="7190"/>
                    </a:lnTo>
                    <a:close/>
                    <a:moveTo>
                      <a:pt x="507079" y="7119"/>
                    </a:moveTo>
                    <a:lnTo>
                      <a:pt x="507789" y="7179"/>
                    </a:lnTo>
                    <a:lnTo>
                      <a:pt x="506802" y="7245"/>
                    </a:lnTo>
                    <a:close/>
                    <a:moveTo>
                      <a:pt x="526244" y="7109"/>
                    </a:moveTo>
                    <a:lnTo>
                      <a:pt x="526585" y="7232"/>
                    </a:lnTo>
                    <a:lnTo>
                      <a:pt x="525403" y="7414"/>
                    </a:lnTo>
                    <a:lnTo>
                      <a:pt x="525681" y="7136"/>
                    </a:lnTo>
                    <a:close/>
                    <a:moveTo>
                      <a:pt x="472120" y="7098"/>
                    </a:moveTo>
                    <a:lnTo>
                      <a:pt x="475103" y="7359"/>
                    </a:lnTo>
                    <a:lnTo>
                      <a:pt x="471100" y="7133"/>
                    </a:lnTo>
                    <a:close/>
                    <a:moveTo>
                      <a:pt x="462980" y="7092"/>
                    </a:moveTo>
                    <a:lnTo>
                      <a:pt x="464192" y="7165"/>
                    </a:lnTo>
                    <a:lnTo>
                      <a:pt x="461978" y="7442"/>
                    </a:lnTo>
                    <a:lnTo>
                      <a:pt x="460483" y="7493"/>
                    </a:lnTo>
                    <a:close/>
                    <a:moveTo>
                      <a:pt x="526912" y="7089"/>
                    </a:moveTo>
                    <a:lnTo>
                      <a:pt x="527021" y="7165"/>
                    </a:lnTo>
                    <a:lnTo>
                      <a:pt x="526849" y="7192"/>
                    </a:lnTo>
                    <a:close/>
                    <a:moveTo>
                      <a:pt x="526919" y="7077"/>
                    </a:moveTo>
                    <a:lnTo>
                      <a:pt x="526912" y="7089"/>
                    </a:lnTo>
                    <a:lnTo>
                      <a:pt x="526897" y="7078"/>
                    </a:lnTo>
                    <a:close/>
                    <a:moveTo>
                      <a:pt x="525752" y="7065"/>
                    </a:moveTo>
                    <a:lnTo>
                      <a:pt x="525681" y="7136"/>
                    </a:lnTo>
                    <a:lnTo>
                      <a:pt x="525601" y="7140"/>
                    </a:lnTo>
                    <a:lnTo>
                      <a:pt x="525730" y="7067"/>
                    </a:lnTo>
                    <a:close/>
                    <a:moveTo>
                      <a:pt x="462395" y="7057"/>
                    </a:moveTo>
                    <a:lnTo>
                      <a:pt x="462807" y="7082"/>
                    </a:lnTo>
                    <a:lnTo>
                      <a:pt x="460218" y="7502"/>
                    </a:lnTo>
                    <a:lnTo>
                      <a:pt x="458834" y="7549"/>
                    </a:lnTo>
                    <a:close/>
                    <a:moveTo>
                      <a:pt x="527813" y="7043"/>
                    </a:moveTo>
                    <a:lnTo>
                      <a:pt x="528121" y="7254"/>
                    </a:lnTo>
                    <a:lnTo>
                      <a:pt x="528104" y="7256"/>
                    </a:lnTo>
                    <a:lnTo>
                      <a:pt x="527727" y="7056"/>
                    </a:lnTo>
                    <a:close/>
                    <a:moveTo>
                      <a:pt x="527696" y="7040"/>
                    </a:moveTo>
                    <a:lnTo>
                      <a:pt x="527727" y="7056"/>
                    </a:lnTo>
                    <a:lnTo>
                      <a:pt x="527284" y="7125"/>
                    </a:lnTo>
                    <a:lnTo>
                      <a:pt x="527212" y="7063"/>
                    </a:lnTo>
                    <a:close/>
                    <a:moveTo>
                      <a:pt x="447005" y="7034"/>
                    </a:moveTo>
                    <a:lnTo>
                      <a:pt x="442662" y="7614"/>
                    </a:lnTo>
                    <a:lnTo>
                      <a:pt x="435533" y="8103"/>
                    </a:lnTo>
                    <a:lnTo>
                      <a:pt x="439423" y="7568"/>
                    </a:lnTo>
                    <a:close/>
                    <a:moveTo>
                      <a:pt x="454672" y="7032"/>
                    </a:moveTo>
                    <a:lnTo>
                      <a:pt x="453950" y="7124"/>
                    </a:lnTo>
                    <a:lnTo>
                      <a:pt x="454157" y="7084"/>
                    </a:lnTo>
                    <a:close/>
                    <a:moveTo>
                      <a:pt x="461714" y="7016"/>
                    </a:moveTo>
                    <a:lnTo>
                      <a:pt x="462191" y="7045"/>
                    </a:lnTo>
                    <a:lnTo>
                      <a:pt x="457615" y="7590"/>
                    </a:lnTo>
                    <a:lnTo>
                      <a:pt x="456780" y="7618"/>
                    </a:lnTo>
                    <a:close/>
                    <a:moveTo>
                      <a:pt x="454557" y="7006"/>
                    </a:moveTo>
                    <a:lnTo>
                      <a:pt x="454157" y="7084"/>
                    </a:lnTo>
                    <a:lnTo>
                      <a:pt x="452304" y="7272"/>
                    </a:lnTo>
                    <a:lnTo>
                      <a:pt x="452229" y="7265"/>
                    </a:lnTo>
                    <a:close/>
                    <a:moveTo>
                      <a:pt x="502496" y="6999"/>
                    </a:moveTo>
                    <a:lnTo>
                      <a:pt x="502262" y="7083"/>
                    </a:lnTo>
                    <a:lnTo>
                      <a:pt x="500672" y="7654"/>
                    </a:lnTo>
                    <a:lnTo>
                      <a:pt x="497904" y="7838"/>
                    </a:lnTo>
                    <a:lnTo>
                      <a:pt x="500336" y="7256"/>
                    </a:lnTo>
                    <a:lnTo>
                      <a:pt x="501558" y="7110"/>
                    </a:lnTo>
                    <a:close/>
                    <a:moveTo>
                      <a:pt x="451636" y="6997"/>
                    </a:moveTo>
                    <a:lnTo>
                      <a:pt x="448859" y="7188"/>
                    </a:lnTo>
                    <a:lnTo>
                      <a:pt x="448743" y="7177"/>
                    </a:lnTo>
                    <a:lnTo>
                      <a:pt x="448285" y="7228"/>
                    </a:lnTo>
                    <a:lnTo>
                      <a:pt x="445448" y="7422"/>
                    </a:lnTo>
                    <a:lnTo>
                      <a:pt x="445609" y="7400"/>
                    </a:lnTo>
                    <a:lnTo>
                      <a:pt x="449424" y="7030"/>
                    </a:lnTo>
                    <a:close/>
                    <a:moveTo>
                      <a:pt x="526747" y="6972"/>
                    </a:moveTo>
                    <a:lnTo>
                      <a:pt x="526897" y="7078"/>
                    </a:lnTo>
                    <a:lnTo>
                      <a:pt x="526244" y="7109"/>
                    </a:lnTo>
                    <a:lnTo>
                      <a:pt x="526051" y="7040"/>
                    </a:lnTo>
                    <a:lnTo>
                      <a:pt x="525752" y="7065"/>
                    </a:lnTo>
                    <a:lnTo>
                      <a:pt x="525776" y="7041"/>
                    </a:lnTo>
                    <a:lnTo>
                      <a:pt x="525777" y="7040"/>
                    </a:lnTo>
                    <a:close/>
                    <a:moveTo>
                      <a:pt x="511017" y="6964"/>
                    </a:moveTo>
                    <a:lnTo>
                      <a:pt x="511019" y="6965"/>
                    </a:lnTo>
                    <a:lnTo>
                      <a:pt x="512717" y="7600"/>
                    </a:lnTo>
                    <a:lnTo>
                      <a:pt x="507789" y="7179"/>
                    </a:lnTo>
                    <a:close/>
                    <a:moveTo>
                      <a:pt x="523654" y="6951"/>
                    </a:moveTo>
                    <a:lnTo>
                      <a:pt x="524143" y="7199"/>
                    </a:lnTo>
                    <a:lnTo>
                      <a:pt x="523850" y="7224"/>
                    </a:lnTo>
                    <a:lnTo>
                      <a:pt x="523349" y="7247"/>
                    </a:lnTo>
                    <a:close/>
                    <a:moveTo>
                      <a:pt x="505101" y="6950"/>
                    </a:moveTo>
                    <a:lnTo>
                      <a:pt x="505277" y="6965"/>
                    </a:lnTo>
                    <a:lnTo>
                      <a:pt x="505763" y="7006"/>
                    </a:lnTo>
                    <a:lnTo>
                      <a:pt x="503981" y="7433"/>
                    </a:lnTo>
                    <a:lnTo>
                      <a:pt x="501653" y="7588"/>
                    </a:lnTo>
                    <a:lnTo>
                      <a:pt x="504951" y="6978"/>
                    </a:lnTo>
                    <a:close/>
                    <a:moveTo>
                      <a:pt x="527079" y="6949"/>
                    </a:moveTo>
                    <a:lnTo>
                      <a:pt x="527212" y="7063"/>
                    </a:lnTo>
                    <a:lnTo>
                      <a:pt x="526919" y="7077"/>
                    </a:lnTo>
                    <a:lnTo>
                      <a:pt x="526994" y="6955"/>
                    </a:lnTo>
                    <a:close/>
                    <a:moveTo>
                      <a:pt x="455094" y="6947"/>
                    </a:moveTo>
                    <a:lnTo>
                      <a:pt x="454557" y="7006"/>
                    </a:lnTo>
                    <a:lnTo>
                      <a:pt x="454845" y="6950"/>
                    </a:lnTo>
                    <a:close/>
                    <a:moveTo>
                      <a:pt x="493525" y="6944"/>
                    </a:moveTo>
                    <a:lnTo>
                      <a:pt x="495121" y="7321"/>
                    </a:lnTo>
                    <a:lnTo>
                      <a:pt x="494379" y="7391"/>
                    </a:lnTo>
                    <a:lnTo>
                      <a:pt x="489390" y="7861"/>
                    </a:lnTo>
                    <a:lnTo>
                      <a:pt x="487516" y="7743"/>
                    </a:lnTo>
                    <a:lnTo>
                      <a:pt x="486983" y="7709"/>
                    </a:lnTo>
                    <a:lnTo>
                      <a:pt x="493078" y="6974"/>
                    </a:lnTo>
                    <a:close/>
                    <a:moveTo>
                      <a:pt x="455584" y="6939"/>
                    </a:moveTo>
                    <a:lnTo>
                      <a:pt x="454672" y="7032"/>
                    </a:lnTo>
                    <a:lnTo>
                      <a:pt x="455370" y="6943"/>
                    </a:lnTo>
                    <a:close/>
                    <a:moveTo>
                      <a:pt x="477748" y="6907"/>
                    </a:moveTo>
                    <a:lnTo>
                      <a:pt x="483300" y="7430"/>
                    </a:lnTo>
                    <a:lnTo>
                      <a:pt x="483045" y="7461"/>
                    </a:lnTo>
                    <a:lnTo>
                      <a:pt x="475494" y="6984"/>
                    </a:lnTo>
                    <a:close/>
                    <a:moveTo>
                      <a:pt x="459866" y="6905"/>
                    </a:moveTo>
                    <a:lnTo>
                      <a:pt x="460283" y="6930"/>
                    </a:lnTo>
                    <a:lnTo>
                      <a:pt x="455414" y="7569"/>
                    </a:lnTo>
                    <a:lnTo>
                      <a:pt x="455123" y="7542"/>
                    </a:lnTo>
                    <a:close/>
                    <a:moveTo>
                      <a:pt x="458344" y="6899"/>
                    </a:moveTo>
                    <a:lnTo>
                      <a:pt x="454415" y="7474"/>
                    </a:lnTo>
                    <a:lnTo>
                      <a:pt x="452898" y="7329"/>
                    </a:lnTo>
                    <a:lnTo>
                      <a:pt x="453792" y="7155"/>
                    </a:lnTo>
                    <a:lnTo>
                      <a:pt x="456045" y="6933"/>
                    </a:lnTo>
                    <a:close/>
                    <a:moveTo>
                      <a:pt x="523684" y="6896"/>
                    </a:moveTo>
                    <a:lnTo>
                      <a:pt x="523702" y="6904"/>
                    </a:lnTo>
                    <a:lnTo>
                      <a:pt x="523654" y="6951"/>
                    </a:lnTo>
                    <a:lnTo>
                      <a:pt x="523636" y="6942"/>
                    </a:lnTo>
                    <a:close/>
                    <a:moveTo>
                      <a:pt x="466522" y="6874"/>
                    </a:moveTo>
                    <a:lnTo>
                      <a:pt x="471100" y="7133"/>
                    </a:lnTo>
                    <a:lnTo>
                      <a:pt x="466338" y="7294"/>
                    </a:lnTo>
                    <a:lnTo>
                      <a:pt x="464192" y="7165"/>
                    </a:lnTo>
                    <a:close/>
                    <a:moveTo>
                      <a:pt x="460108" y="6873"/>
                    </a:moveTo>
                    <a:lnTo>
                      <a:pt x="459866" y="6905"/>
                    </a:lnTo>
                    <a:lnTo>
                      <a:pt x="459481" y="6882"/>
                    </a:lnTo>
                    <a:close/>
                    <a:moveTo>
                      <a:pt x="512447" y="6869"/>
                    </a:moveTo>
                    <a:lnTo>
                      <a:pt x="514377" y="7262"/>
                    </a:lnTo>
                    <a:lnTo>
                      <a:pt x="513854" y="7420"/>
                    </a:lnTo>
                    <a:lnTo>
                      <a:pt x="511019" y="6965"/>
                    </a:lnTo>
                    <a:lnTo>
                      <a:pt x="511018" y="6964"/>
                    </a:lnTo>
                    <a:close/>
                    <a:moveTo>
                      <a:pt x="512442" y="6868"/>
                    </a:moveTo>
                    <a:lnTo>
                      <a:pt x="512450" y="6869"/>
                    </a:lnTo>
                    <a:lnTo>
                      <a:pt x="512447" y="6869"/>
                    </a:lnTo>
                    <a:close/>
                    <a:moveTo>
                      <a:pt x="523484" y="6864"/>
                    </a:moveTo>
                    <a:lnTo>
                      <a:pt x="523636" y="6942"/>
                    </a:lnTo>
                    <a:lnTo>
                      <a:pt x="523309" y="7249"/>
                    </a:lnTo>
                    <a:lnTo>
                      <a:pt x="522906" y="7269"/>
                    </a:lnTo>
                    <a:close/>
                    <a:moveTo>
                      <a:pt x="458756" y="6839"/>
                    </a:moveTo>
                    <a:lnTo>
                      <a:pt x="459481" y="6882"/>
                    </a:lnTo>
                    <a:lnTo>
                      <a:pt x="458344" y="6899"/>
                    </a:lnTo>
                    <a:close/>
                    <a:moveTo>
                      <a:pt x="463270" y="6827"/>
                    </a:moveTo>
                    <a:lnTo>
                      <a:pt x="461714" y="7016"/>
                    </a:lnTo>
                    <a:lnTo>
                      <a:pt x="460283" y="6930"/>
                    </a:lnTo>
                    <a:lnTo>
                      <a:pt x="460798" y="6863"/>
                    </a:lnTo>
                    <a:close/>
                    <a:moveTo>
                      <a:pt x="464163" y="6813"/>
                    </a:moveTo>
                    <a:lnTo>
                      <a:pt x="462395" y="7057"/>
                    </a:lnTo>
                    <a:lnTo>
                      <a:pt x="462191" y="7045"/>
                    </a:lnTo>
                    <a:lnTo>
                      <a:pt x="464132" y="6814"/>
                    </a:lnTo>
                    <a:close/>
                    <a:moveTo>
                      <a:pt x="523795" y="6813"/>
                    </a:moveTo>
                    <a:lnTo>
                      <a:pt x="524597" y="7161"/>
                    </a:lnTo>
                    <a:lnTo>
                      <a:pt x="524310" y="7185"/>
                    </a:lnTo>
                    <a:lnTo>
                      <a:pt x="523702" y="6904"/>
                    </a:lnTo>
                    <a:close/>
                    <a:moveTo>
                      <a:pt x="464777" y="6804"/>
                    </a:moveTo>
                    <a:lnTo>
                      <a:pt x="462980" y="7092"/>
                    </a:lnTo>
                    <a:lnTo>
                      <a:pt x="462807" y="7082"/>
                    </a:lnTo>
                    <a:lnTo>
                      <a:pt x="464495" y="6808"/>
                    </a:lnTo>
                    <a:close/>
                    <a:moveTo>
                      <a:pt x="533434" y="6791"/>
                    </a:moveTo>
                    <a:lnTo>
                      <a:pt x="535739" y="7331"/>
                    </a:lnTo>
                    <a:lnTo>
                      <a:pt x="536071" y="7760"/>
                    </a:lnTo>
                    <a:lnTo>
                      <a:pt x="536761" y="9175"/>
                    </a:lnTo>
                    <a:lnTo>
                      <a:pt x="535646" y="8959"/>
                    </a:lnTo>
                    <a:lnTo>
                      <a:pt x="534832" y="9936"/>
                    </a:lnTo>
                    <a:close/>
                    <a:moveTo>
                      <a:pt x="464912" y="6783"/>
                    </a:moveTo>
                    <a:lnTo>
                      <a:pt x="465187" y="6798"/>
                    </a:lnTo>
                    <a:lnTo>
                      <a:pt x="464777" y="6804"/>
                    </a:lnTo>
                    <a:close/>
                    <a:moveTo>
                      <a:pt x="503105" y="6780"/>
                    </a:moveTo>
                    <a:lnTo>
                      <a:pt x="503822" y="6841"/>
                    </a:lnTo>
                    <a:lnTo>
                      <a:pt x="502496" y="6999"/>
                    </a:lnTo>
                    <a:close/>
                    <a:moveTo>
                      <a:pt x="529540" y="6778"/>
                    </a:moveTo>
                    <a:lnTo>
                      <a:pt x="527813" y="7043"/>
                    </a:lnTo>
                    <a:lnTo>
                      <a:pt x="527619" y="6912"/>
                    </a:lnTo>
                    <a:close/>
                    <a:moveTo>
                      <a:pt x="467385" y="6766"/>
                    </a:moveTo>
                    <a:lnTo>
                      <a:pt x="466522" y="6874"/>
                    </a:lnTo>
                    <a:lnTo>
                      <a:pt x="465187" y="6798"/>
                    </a:lnTo>
                    <a:close/>
                    <a:moveTo>
                      <a:pt x="464560" y="6763"/>
                    </a:moveTo>
                    <a:lnTo>
                      <a:pt x="464721" y="6772"/>
                    </a:lnTo>
                    <a:lnTo>
                      <a:pt x="464495" y="6808"/>
                    </a:lnTo>
                    <a:lnTo>
                      <a:pt x="464163" y="6813"/>
                    </a:lnTo>
                    <a:lnTo>
                      <a:pt x="464330" y="6790"/>
                    </a:lnTo>
                    <a:close/>
                    <a:moveTo>
                      <a:pt x="457389" y="6757"/>
                    </a:moveTo>
                    <a:lnTo>
                      <a:pt x="457663" y="6773"/>
                    </a:lnTo>
                    <a:lnTo>
                      <a:pt x="456045" y="6933"/>
                    </a:lnTo>
                    <a:lnTo>
                      <a:pt x="455584" y="6939"/>
                    </a:lnTo>
                    <a:close/>
                    <a:moveTo>
                      <a:pt x="523648" y="6749"/>
                    </a:moveTo>
                    <a:lnTo>
                      <a:pt x="523780" y="6806"/>
                    </a:lnTo>
                    <a:lnTo>
                      <a:pt x="523684" y="6896"/>
                    </a:lnTo>
                    <a:lnTo>
                      <a:pt x="523535" y="6828"/>
                    </a:lnTo>
                    <a:close/>
                    <a:moveTo>
                      <a:pt x="529757" y="6744"/>
                    </a:moveTo>
                    <a:lnTo>
                      <a:pt x="529706" y="6766"/>
                    </a:lnTo>
                    <a:lnTo>
                      <a:pt x="529540" y="6778"/>
                    </a:lnTo>
                    <a:close/>
                    <a:moveTo>
                      <a:pt x="456934" y="6742"/>
                    </a:moveTo>
                    <a:lnTo>
                      <a:pt x="455370" y="6943"/>
                    </a:lnTo>
                    <a:lnTo>
                      <a:pt x="455094" y="6947"/>
                    </a:lnTo>
                    <a:close/>
                    <a:moveTo>
                      <a:pt x="516099" y="6741"/>
                    </a:moveTo>
                    <a:lnTo>
                      <a:pt x="518177" y="7394"/>
                    </a:lnTo>
                    <a:lnTo>
                      <a:pt x="518039" y="7449"/>
                    </a:lnTo>
                    <a:lnTo>
                      <a:pt x="515609" y="6889"/>
                    </a:lnTo>
                    <a:close/>
                    <a:moveTo>
                      <a:pt x="457004" y="6733"/>
                    </a:moveTo>
                    <a:lnTo>
                      <a:pt x="457011" y="6734"/>
                    </a:lnTo>
                    <a:lnTo>
                      <a:pt x="456934" y="6742"/>
                    </a:lnTo>
                    <a:close/>
                    <a:moveTo>
                      <a:pt x="464036" y="6733"/>
                    </a:moveTo>
                    <a:lnTo>
                      <a:pt x="464538" y="6762"/>
                    </a:lnTo>
                    <a:lnTo>
                      <a:pt x="464330" y="6790"/>
                    </a:lnTo>
                    <a:lnTo>
                      <a:pt x="464132" y="6814"/>
                    </a:lnTo>
                    <a:lnTo>
                      <a:pt x="463270" y="6827"/>
                    </a:lnTo>
                    <a:close/>
                    <a:moveTo>
                      <a:pt x="496790" y="6732"/>
                    </a:moveTo>
                    <a:lnTo>
                      <a:pt x="493525" y="6944"/>
                    </a:lnTo>
                    <a:lnTo>
                      <a:pt x="493455" y="6928"/>
                    </a:lnTo>
                    <a:lnTo>
                      <a:pt x="494799" y="6766"/>
                    </a:lnTo>
                    <a:close/>
                    <a:moveTo>
                      <a:pt x="467772" y="6718"/>
                    </a:moveTo>
                    <a:lnTo>
                      <a:pt x="468190" y="6754"/>
                    </a:lnTo>
                    <a:lnTo>
                      <a:pt x="467385" y="6766"/>
                    </a:lnTo>
                    <a:close/>
                    <a:moveTo>
                      <a:pt x="471166" y="6710"/>
                    </a:moveTo>
                    <a:lnTo>
                      <a:pt x="475494" y="6984"/>
                    </a:lnTo>
                    <a:lnTo>
                      <a:pt x="472120" y="7098"/>
                    </a:lnTo>
                    <a:lnTo>
                      <a:pt x="468190" y="6754"/>
                    </a:lnTo>
                    <a:close/>
                    <a:moveTo>
                      <a:pt x="514831" y="6710"/>
                    </a:moveTo>
                    <a:lnTo>
                      <a:pt x="515609" y="6889"/>
                    </a:lnTo>
                    <a:lnTo>
                      <a:pt x="514822" y="7127"/>
                    </a:lnTo>
                    <a:lnTo>
                      <a:pt x="512450" y="6869"/>
                    </a:lnTo>
                    <a:close/>
                    <a:moveTo>
                      <a:pt x="497348" y="6695"/>
                    </a:moveTo>
                    <a:lnTo>
                      <a:pt x="497306" y="6723"/>
                    </a:lnTo>
                    <a:lnTo>
                      <a:pt x="496790" y="6732"/>
                    </a:lnTo>
                    <a:close/>
                    <a:moveTo>
                      <a:pt x="456194" y="6685"/>
                    </a:moveTo>
                    <a:lnTo>
                      <a:pt x="456207" y="6686"/>
                    </a:lnTo>
                    <a:lnTo>
                      <a:pt x="454845" y="6950"/>
                    </a:lnTo>
                    <a:lnTo>
                      <a:pt x="451636" y="6997"/>
                    </a:lnTo>
                    <a:close/>
                    <a:moveTo>
                      <a:pt x="499692" y="6682"/>
                    </a:moveTo>
                    <a:lnTo>
                      <a:pt x="496820" y="7160"/>
                    </a:lnTo>
                    <a:lnTo>
                      <a:pt x="496594" y="7182"/>
                    </a:lnTo>
                    <a:lnTo>
                      <a:pt x="497306" y="6723"/>
                    </a:lnTo>
                    <a:close/>
                    <a:moveTo>
                      <a:pt x="501923" y="6679"/>
                    </a:moveTo>
                    <a:lnTo>
                      <a:pt x="502529" y="6730"/>
                    </a:lnTo>
                    <a:lnTo>
                      <a:pt x="501713" y="6926"/>
                    </a:lnTo>
                    <a:lnTo>
                      <a:pt x="500824" y="7139"/>
                    </a:lnTo>
                    <a:lnTo>
                      <a:pt x="500336" y="7256"/>
                    </a:lnTo>
                    <a:lnTo>
                      <a:pt x="496688" y="7690"/>
                    </a:lnTo>
                    <a:lnTo>
                      <a:pt x="496041" y="7537"/>
                    </a:lnTo>
                    <a:lnTo>
                      <a:pt x="496049" y="7533"/>
                    </a:lnTo>
                    <a:lnTo>
                      <a:pt x="496391" y="7312"/>
                    </a:lnTo>
                    <a:lnTo>
                      <a:pt x="496559" y="7204"/>
                    </a:lnTo>
                    <a:lnTo>
                      <a:pt x="496820" y="7160"/>
                    </a:lnTo>
                    <a:close/>
                    <a:moveTo>
                      <a:pt x="502384" y="6635"/>
                    </a:moveTo>
                    <a:lnTo>
                      <a:pt x="501923" y="6679"/>
                    </a:lnTo>
                    <a:lnTo>
                      <a:pt x="501577" y="6649"/>
                    </a:lnTo>
                    <a:close/>
                    <a:moveTo>
                      <a:pt x="527197" y="6624"/>
                    </a:moveTo>
                    <a:lnTo>
                      <a:pt x="527619" y="6912"/>
                    </a:lnTo>
                    <a:lnTo>
                      <a:pt x="527079" y="6949"/>
                    </a:lnTo>
                    <a:lnTo>
                      <a:pt x="527025" y="6904"/>
                    </a:lnTo>
                    <a:close/>
                    <a:moveTo>
                      <a:pt x="462006" y="6618"/>
                    </a:moveTo>
                    <a:lnTo>
                      <a:pt x="462463" y="6644"/>
                    </a:lnTo>
                    <a:lnTo>
                      <a:pt x="460798" y="6863"/>
                    </a:lnTo>
                    <a:lnTo>
                      <a:pt x="460108" y="6873"/>
                    </a:lnTo>
                    <a:close/>
                    <a:moveTo>
                      <a:pt x="516243" y="6616"/>
                    </a:moveTo>
                    <a:lnTo>
                      <a:pt x="516399" y="6650"/>
                    </a:lnTo>
                    <a:lnTo>
                      <a:pt x="516099" y="6741"/>
                    </a:lnTo>
                    <a:lnTo>
                      <a:pt x="515796" y="6646"/>
                    </a:lnTo>
                    <a:close/>
                    <a:moveTo>
                      <a:pt x="503563" y="6615"/>
                    </a:moveTo>
                    <a:lnTo>
                      <a:pt x="503117" y="6775"/>
                    </a:lnTo>
                    <a:lnTo>
                      <a:pt x="503105" y="6780"/>
                    </a:lnTo>
                    <a:lnTo>
                      <a:pt x="503090" y="6778"/>
                    </a:lnTo>
                    <a:lnTo>
                      <a:pt x="502529" y="6730"/>
                    </a:lnTo>
                    <a:lnTo>
                      <a:pt x="502968" y="6625"/>
                    </a:lnTo>
                    <a:close/>
                    <a:moveTo>
                      <a:pt x="516647" y="6589"/>
                    </a:moveTo>
                    <a:lnTo>
                      <a:pt x="518902" y="7103"/>
                    </a:lnTo>
                    <a:lnTo>
                      <a:pt x="518746" y="7166"/>
                    </a:lnTo>
                    <a:lnTo>
                      <a:pt x="516399" y="6650"/>
                    </a:lnTo>
                    <a:lnTo>
                      <a:pt x="516588" y="6593"/>
                    </a:lnTo>
                    <a:close/>
                    <a:moveTo>
                      <a:pt x="466140" y="6575"/>
                    </a:moveTo>
                    <a:lnTo>
                      <a:pt x="466185" y="6579"/>
                    </a:lnTo>
                    <a:lnTo>
                      <a:pt x="464912" y="6783"/>
                    </a:lnTo>
                    <a:lnTo>
                      <a:pt x="464721" y="6772"/>
                    </a:lnTo>
                    <a:lnTo>
                      <a:pt x="465377" y="6666"/>
                    </a:lnTo>
                    <a:close/>
                    <a:moveTo>
                      <a:pt x="524027" y="6574"/>
                    </a:moveTo>
                    <a:lnTo>
                      <a:pt x="524035" y="6579"/>
                    </a:lnTo>
                    <a:lnTo>
                      <a:pt x="523795" y="6813"/>
                    </a:lnTo>
                    <a:lnTo>
                      <a:pt x="523780" y="6806"/>
                    </a:lnTo>
                    <a:close/>
                    <a:moveTo>
                      <a:pt x="532495" y="6571"/>
                    </a:moveTo>
                    <a:lnTo>
                      <a:pt x="532647" y="6607"/>
                    </a:lnTo>
                    <a:lnTo>
                      <a:pt x="528792" y="7158"/>
                    </a:lnTo>
                    <a:lnTo>
                      <a:pt x="529706" y="6766"/>
                    </a:lnTo>
                    <a:close/>
                    <a:moveTo>
                      <a:pt x="465989" y="6561"/>
                    </a:moveTo>
                    <a:lnTo>
                      <a:pt x="466009" y="6563"/>
                    </a:lnTo>
                    <a:lnTo>
                      <a:pt x="465377" y="6666"/>
                    </a:lnTo>
                    <a:lnTo>
                      <a:pt x="464560" y="6763"/>
                    </a:lnTo>
                    <a:lnTo>
                      <a:pt x="464538" y="6762"/>
                    </a:lnTo>
                    <a:close/>
                    <a:moveTo>
                      <a:pt x="500459" y="6554"/>
                    </a:moveTo>
                    <a:lnTo>
                      <a:pt x="501577" y="6649"/>
                    </a:lnTo>
                    <a:lnTo>
                      <a:pt x="499692" y="6682"/>
                    </a:lnTo>
                    <a:close/>
                    <a:moveTo>
                      <a:pt x="507254" y="6551"/>
                    </a:moveTo>
                    <a:lnTo>
                      <a:pt x="505101" y="6950"/>
                    </a:lnTo>
                    <a:lnTo>
                      <a:pt x="503822" y="6841"/>
                    </a:lnTo>
                    <a:lnTo>
                      <a:pt x="506084" y="6571"/>
                    </a:lnTo>
                    <a:close/>
                    <a:moveTo>
                      <a:pt x="503278" y="6551"/>
                    </a:moveTo>
                    <a:lnTo>
                      <a:pt x="502968" y="6625"/>
                    </a:lnTo>
                    <a:lnTo>
                      <a:pt x="502384" y="6635"/>
                    </a:lnTo>
                    <a:close/>
                    <a:moveTo>
                      <a:pt x="453918" y="6548"/>
                    </a:moveTo>
                    <a:lnTo>
                      <a:pt x="454213" y="6566"/>
                    </a:lnTo>
                    <a:lnTo>
                      <a:pt x="449424" y="7030"/>
                    </a:lnTo>
                    <a:lnTo>
                      <a:pt x="448743" y="7040"/>
                    </a:lnTo>
                    <a:lnTo>
                      <a:pt x="446652" y="7255"/>
                    </a:lnTo>
                    <a:lnTo>
                      <a:pt x="449528" y="6857"/>
                    </a:lnTo>
                    <a:close/>
                    <a:moveTo>
                      <a:pt x="514112" y="6545"/>
                    </a:moveTo>
                    <a:lnTo>
                      <a:pt x="515160" y="6579"/>
                    </a:lnTo>
                    <a:lnTo>
                      <a:pt x="515634" y="6595"/>
                    </a:lnTo>
                    <a:lnTo>
                      <a:pt x="515796" y="6646"/>
                    </a:lnTo>
                    <a:lnTo>
                      <a:pt x="514831" y="6710"/>
                    </a:lnTo>
                    <a:lnTo>
                      <a:pt x="514392" y="6609"/>
                    </a:lnTo>
                    <a:close/>
                    <a:moveTo>
                      <a:pt x="508331" y="6533"/>
                    </a:moveTo>
                    <a:lnTo>
                      <a:pt x="508355" y="6537"/>
                    </a:lnTo>
                    <a:lnTo>
                      <a:pt x="507617" y="6874"/>
                    </a:lnTo>
                    <a:lnTo>
                      <a:pt x="507079" y="7119"/>
                    </a:lnTo>
                    <a:lnTo>
                      <a:pt x="505763" y="7006"/>
                    </a:lnTo>
                    <a:lnTo>
                      <a:pt x="506064" y="6934"/>
                    </a:lnTo>
                    <a:lnTo>
                      <a:pt x="507694" y="6544"/>
                    </a:lnTo>
                    <a:close/>
                    <a:moveTo>
                      <a:pt x="460241" y="6519"/>
                    </a:moveTo>
                    <a:lnTo>
                      <a:pt x="460748" y="6547"/>
                    </a:lnTo>
                    <a:lnTo>
                      <a:pt x="458756" y="6839"/>
                    </a:lnTo>
                    <a:lnTo>
                      <a:pt x="457663" y="6773"/>
                    </a:lnTo>
                    <a:close/>
                    <a:moveTo>
                      <a:pt x="509225" y="6517"/>
                    </a:moveTo>
                    <a:lnTo>
                      <a:pt x="510071" y="6609"/>
                    </a:lnTo>
                    <a:lnTo>
                      <a:pt x="510478" y="6762"/>
                    </a:lnTo>
                    <a:lnTo>
                      <a:pt x="511018" y="6964"/>
                    </a:lnTo>
                    <a:lnTo>
                      <a:pt x="511017" y="6964"/>
                    </a:lnTo>
                    <a:lnTo>
                      <a:pt x="509898" y="6784"/>
                    </a:lnTo>
                    <a:lnTo>
                      <a:pt x="508355" y="6537"/>
                    </a:lnTo>
                    <a:lnTo>
                      <a:pt x="508365" y="6532"/>
                    </a:lnTo>
                    <a:close/>
                    <a:moveTo>
                      <a:pt x="533311" y="6515"/>
                    </a:moveTo>
                    <a:lnTo>
                      <a:pt x="533434" y="6791"/>
                    </a:lnTo>
                    <a:lnTo>
                      <a:pt x="532647" y="6607"/>
                    </a:lnTo>
                    <a:lnTo>
                      <a:pt x="533280" y="6517"/>
                    </a:lnTo>
                    <a:close/>
                    <a:moveTo>
                      <a:pt x="458762" y="6509"/>
                    </a:moveTo>
                    <a:lnTo>
                      <a:pt x="457004" y="6733"/>
                    </a:lnTo>
                    <a:lnTo>
                      <a:pt x="456207" y="6686"/>
                    </a:lnTo>
                    <a:lnTo>
                      <a:pt x="456220" y="6683"/>
                    </a:lnTo>
                    <a:close/>
                    <a:moveTo>
                      <a:pt x="510603" y="6493"/>
                    </a:moveTo>
                    <a:lnTo>
                      <a:pt x="511688" y="6714"/>
                    </a:lnTo>
                    <a:lnTo>
                      <a:pt x="512442" y="6868"/>
                    </a:lnTo>
                    <a:lnTo>
                      <a:pt x="511207" y="6733"/>
                    </a:lnTo>
                    <a:lnTo>
                      <a:pt x="510071" y="6609"/>
                    </a:lnTo>
                    <a:lnTo>
                      <a:pt x="509798" y="6508"/>
                    </a:lnTo>
                    <a:close/>
                    <a:moveTo>
                      <a:pt x="459386" y="6470"/>
                    </a:moveTo>
                    <a:lnTo>
                      <a:pt x="459917" y="6500"/>
                    </a:lnTo>
                    <a:lnTo>
                      <a:pt x="457389" y="6757"/>
                    </a:lnTo>
                    <a:lnTo>
                      <a:pt x="457011" y="6734"/>
                    </a:lnTo>
                    <a:close/>
                    <a:moveTo>
                      <a:pt x="491486" y="6464"/>
                    </a:moveTo>
                    <a:lnTo>
                      <a:pt x="493455" y="6928"/>
                    </a:lnTo>
                    <a:lnTo>
                      <a:pt x="493078" y="6974"/>
                    </a:lnTo>
                    <a:lnTo>
                      <a:pt x="484435" y="7537"/>
                    </a:lnTo>
                    <a:lnTo>
                      <a:pt x="483300" y="7430"/>
                    </a:lnTo>
                    <a:close/>
                    <a:moveTo>
                      <a:pt x="459493" y="6458"/>
                    </a:moveTo>
                    <a:lnTo>
                      <a:pt x="459386" y="6470"/>
                    </a:lnTo>
                    <a:lnTo>
                      <a:pt x="459350" y="6468"/>
                    </a:lnTo>
                    <a:close/>
                    <a:moveTo>
                      <a:pt x="459161" y="6457"/>
                    </a:moveTo>
                    <a:lnTo>
                      <a:pt x="459350" y="6468"/>
                    </a:lnTo>
                    <a:lnTo>
                      <a:pt x="458762" y="6509"/>
                    </a:lnTo>
                    <a:close/>
                    <a:moveTo>
                      <a:pt x="467138" y="6456"/>
                    </a:moveTo>
                    <a:lnTo>
                      <a:pt x="468950" y="6570"/>
                    </a:lnTo>
                    <a:lnTo>
                      <a:pt x="467772" y="6718"/>
                    </a:lnTo>
                    <a:lnTo>
                      <a:pt x="466185" y="6579"/>
                    </a:lnTo>
                    <a:lnTo>
                      <a:pt x="466410" y="6543"/>
                    </a:lnTo>
                    <a:close/>
                    <a:moveTo>
                      <a:pt x="501065" y="6453"/>
                    </a:moveTo>
                    <a:lnTo>
                      <a:pt x="500459" y="6554"/>
                    </a:lnTo>
                    <a:lnTo>
                      <a:pt x="500051" y="6519"/>
                    </a:lnTo>
                    <a:close/>
                    <a:moveTo>
                      <a:pt x="507808" y="6449"/>
                    </a:moveTo>
                    <a:lnTo>
                      <a:pt x="507977" y="6476"/>
                    </a:lnTo>
                    <a:lnTo>
                      <a:pt x="507694" y="6544"/>
                    </a:lnTo>
                    <a:lnTo>
                      <a:pt x="507254" y="6551"/>
                    </a:lnTo>
                    <a:close/>
                    <a:moveTo>
                      <a:pt x="513663" y="6441"/>
                    </a:moveTo>
                    <a:lnTo>
                      <a:pt x="514112" y="6545"/>
                    </a:lnTo>
                    <a:lnTo>
                      <a:pt x="511895" y="6471"/>
                    </a:lnTo>
                    <a:close/>
                    <a:moveTo>
                      <a:pt x="466874" y="6439"/>
                    </a:moveTo>
                    <a:lnTo>
                      <a:pt x="467004" y="6447"/>
                    </a:lnTo>
                    <a:lnTo>
                      <a:pt x="466410" y="6543"/>
                    </a:lnTo>
                    <a:lnTo>
                      <a:pt x="466140" y="6575"/>
                    </a:lnTo>
                    <a:lnTo>
                      <a:pt x="466009" y="6563"/>
                    </a:lnTo>
                    <a:lnTo>
                      <a:pt x="466199" y="6532"/>
                    </a:lnTo>
                    <a:close/>
                    <a:moveTo>
                      <a:pt x="491752" y="6433"/>
                    </a:moveTo>
                    <a:lnTo>
                      <a:pt x="491486" y="6464"/>
                    </a:lnTo>
                    <a:lnTo>
                      <a:pt x="491403" y="6444"/>
                    </a:lnTo>
                    <a:close/>
                    <a:moveTo>
                      <a:pt x="466592" y="6421"/>
                    </a:moveTo>
                    <a:lnTo>
                      <a:pt x="466802" y="6435"/>
                    </a:lnTo>
                    <a:lnTo>
                      <a:pt x="466199" y="6532"/>
                    </a:lnTo>
                    <a:lnTo>
                      <a:pt x="465989" y="6561"/>
                    </a:lnTo>
                    <a:lnTo>
                      <a:pt x="465671" y="6534"/>
                    </a:lnTo>
                    <a:close/>
                    <a:moveTo>
                      <a:pt x="510222" y="6416"/>
                    </a:moveTo>
                    <a:lnTo>
                      <a:pt x="511895" y="6471"/>
                    </a:lnTo>
                    <a:lnTo>
                      <a:pt x="510603" y="6493"/>
                    </a:lnTo>
                    <a:close/>
                    <a:moveTo>
                      <a:pt x="491277" y="6415"/>
                    </a:moveTo>
                    <a:lnTo>
                      <a:pt x="491403" y="6444"/>
                    </a:lnTo>
                    <a:lnTo>
                      <a:pt x="477748" y="6907"/>
                    </a:lnTo>
                    <a:lnTo>
                      <a:pt x="475053" y="6653"/>
                    </a:lnTo>
                    <a:close/>
                    <a:moveTo>
                      <a:pt x="508248" y="6411"/>
                    </a:moveTo>
                    <a:lnTo>
                      <a:pt x="508557" y="6445"/>
                    </a:lnTo>
                    <a:lnTo>
                      <a:pt x="508365" y="6532"/>
                    </a:lnTo>
                    <a:lnTo>
                      <a:pt x="508331" y="6533"/>
                    </a:lnTo>
                    <a:lnTo>
                      <a:pt x="507977" y="6476"/>
                    </a:lnTo>
                    <a:close/>
                    <a:moveTo>
                      <a:pt x="464252" y="6409"/>
                    </a:moveTo>
                    <a:lnTo>
                      <a:pt x="465671" y="6534"/>
                    </a:lnTo>
                    <a:lnTo>
                      <a:pt x="464036" y="6733"/>
                    </a:lnTo>
                    <a:lnTo>
                      <a:pt x="462463" y="6644"/>
                    </a:lnTo>
                    <a:close/>
                    <a:moveTo>
                      <a:pt x="515834" y="6404"/>
                    </a:moveTo>
                    <a:lnTo>
                      <a:pt x="516393" y="6531"/>
                    </a:lnTo>
                    <a:lnTo>
                      <a:pt x="516621" y="6583"/>
                    </a:lnTo>
                    <a:lnTo>
                      <a:pt x="516588" y="6593"/>
                    </a:lnTo>
                    <a:lnTo>
                      <a:pt x="516243" y="6616"/>
                    </a:lnTo>
                    <a:lnTo>
                      <a:pt x="515937" y="6549"/>
                    </a:lnTo>
                    <a:lnTo>
                      <a:pt x="515317" y="6412"/>
                    </a:lnTo>
                    <a:close/>
                    <a:moveTo>
                      <a:pt x="526425" y="6392"/>
                    </a:moveTo>
                    <a:lnTo>
                      <a:pt x="527025" y="6904"/>
                    </a:lnTo>
                    <a:lnTo>
                      <a:pt x="526994" y="6955"/>
                    </a:lnTo>
                    <a:lnTo>
                      <a:pt x="526747" y="6972"/>
                    </a:lnTo>
                    <a:lnTo>
                      <a:pt x="526217" y="6600"/>
                    </a:lnTo>
                    <a:close/>
                    <a:moveTo>
                      <a:pt x="493049" y="6389"/>
                    </a:moveTo>
                    <a:lnTo>
                      <a:pt x="491752" y="6433"/>
                    </a:lnTo>
                    <a:lnTo>
                      <a:pt x="491993" y="6404"/>
                    </a:lnTo>
                    <a:close/>
                    <a:moveTo>
                      <a:pt x="535392" y="6369"/>
                    </a:moveTo>
                    <a:lnTo>
                      <a:pt x="535878" y="7364"/>
                    </a:lnTo>
                    <a:lnTo>
                      <a:pt x="535739" y="7331"/>
                    </a:lnTo>
                    <a:lnTo>
                      <a:pt x="535015" y="6396"/>
                    </a:lnTo>
                    <a:close/>
                    <a:moveTo>
                      <a:pt x="508728" y="6367"/>
                    </a:moveTo>
                    <a:lnTo>
                      <a:pt x="509490" y="6392"/>
                    </a:lnTo>
                    <a:lnTo>
                      <a:pt x="509798" y="6508"/>
                    </a:lnTo>
                    <a:lnTo>
                      <a:pt x="509225" y="6517"/>
                    </a:lnTo>
                    <a:lnTo>
                      <a:pt x="508557" y="6445"/>
                    </a:lnTo>
                    <a:close/>
                    <a:moveTo>
                      <a:pt x="507822" y="6364"/>
                    </a:moveTo>
                    <a:lnTo>
                      <a:pt x="508099" y="6395"/>
                    </a:lnTo>
                    <a:lnTo>
                      <a:pt x="507808" y="6449"/>
                    </a:lnTo>
                    <a:lnTo>
                      <a:pt x="507513" y="6401"/>
                    </a:lnTo>
                    <a:close/>
                    <a:moveTo>
                      <a:pt x="508322" y="6353"/>
                    </a:moveTo>
                    <a:lnTo>
                      <a:pt x="508468" y="6358"/>
                    </a:lnTo>
                    <a:lnTo>
                      <a:pt x="508248" y="6411"/>
                    </a:lnTo>
                    <a:lnTo>
                      <a:pt x="508099" y="6395"/>
                    </a:lnTo>
                    <a:close/>
                    <a:moveTo>
                      <a:pt x="497906" y="6336"/>
                    </a:moveTo>
                    <a:lnTo>
                      <a:pt x="500051" y="6519"/>
                    </a:lnTo>
                    <a:lnTo>
                      <a:pt x="497348" y="6695"/>
                    </a:lnTo>
                    <a:close/>
                    <a:moveTo>
                      <a:pt x="507459" y="6325"/>
                    </a:moveTo>
                    <a:lnTo>
                      <a:pt x="508004" y="6343"/>
                    </a:lnTo>
                    <a:lnTo>
                      <a:pt x="507822" y="6364"/>
                    </a:lnTo>
                    <a:close/>
                    <a:moveTo>
                      <a:pt x="520684" y="6320"/>
                    </a:moveTo>
                    <a:lnTo>
                      <a:pt x="519111" y="6425"/>
                    </a:lnTo>
                    <a:lnTo>
                      <a:pt x="516647" y="6589"/>
                    </a:lnTo>
                    <a:lnTo>
                      <a:pt x="516621" y="6583"/>
                    </a:lnTo>
                    <a:lnTo>
                      <a:pt x="516852" y="6513"/>
                    </a:lnTo>
                    <a:lnTo>
                      <a:pt x="517297" y="6378"/>
                    </a:lnTo>
                    <a:close/>
                    <a:moveTo>
                      <a:pt x="497936" y="6317"/>
                    </a:moveTo>
                    <a:lnTo>
                      <a:pt x="497906" y="6336"/>
                    </a:lnTo>
                    <a:lnTo>
                      <a:pt x="497721" y="6320"/>
                    </a:lnTo>
                    <a:close/>
                    <a:moveTo>
                      <a:pt x="521235" y="6310"/>
                    </a:moveTo>
                    <a:lnTo>
                      <a:pt x="521142" y="6345"/>
                    </a:lnTo>
                    <a:lnTo>
                      <a:pt x="519038" y="7134"/>
                    </a:lnTo>
                    <a:lnTo>
                      <a:pt x="518902" y="7103"/>
                    </a:lnTo>
                    <a:lnTo>
                      <a:pt x="520761" y="6360"/>
                    </a:lnTo>
                    <a:lnTo>
                      <a:pt x="520870" y="6317"/>
                    </a:lnTo>
                    <a:close/>
                    <a:moveTo>
                      <a:pt x="520897" y="6306"/>
                    </a:moveTo>
                    <a:lnTo>
                      <a:pt x="520870" y="6317"/>
                    </a:lnTo>
                    <a:lnTo>
                      <a:pt x="520684" y="6320"/>
                    </a:lnTo>
                    <a:close/>
                    <a:moveTo>
                      <a:pt x="522372" y="6291"/>
                    </a:moveTo>
                    <a:lnTo>
                      <a:pt x="522385" y="6297"/>
                    </a:lnTo>
                    <a:lnTo>
                      <a:pt x="523535" y="6828"/>
                    </a:lnTo>
                    <a:lnTo>
                      <a:pt x="523484" y="6864"/>
                    </a:lnTo>
                    <a:lnTo>
                      <a:pt x="522370" y="6297"/>
                    </a:lnTo>
                    <a:lnTo>
                      <a:pt x="522357" y="6291"/>
                    </a:lnTo>
                    <a:close/>
                    <a:moveTo>
                      <a:pt x="471195" y="6290"/>
                    </a:moveTo>
                    <a:lnTo>
                      <a:pt x="475053" y="6653"/>
                    </a:lnTo>
                    <a:lnTo>
                      <a:pt x="471166" y="6710"/>
                    </a:lnTo>
                    <a:lnTo>
                      <a:pt x="468950" y="6570"/>
                    </a:lnTo>
                    <a:close/>
                    <a:moveTo>
                      <a:pt x="464472" y="6288"/>
                    </a:moveTo>
                    <a:lnTo>
                      <a:pt x="464950" y="6318"/>
                    </a:lnTo>
                    <a:lnTo>
                      <a:pt x="464252" y="6409"/>
                    </a:lnTo>
                    <a:lnTo>
                      <a:pt x="463835" y="6373"/>
                    </a:lnTo>
                    <a:close/>
                    <a:moveTo>
                      <a:pt x="534926" y="6282"/>
                    </a:moveTo>
                    <a:lnTo>
                      <a:pt x="535015" y="6396"/>
                    </a:lnTo>
                    <a:lnTo>
                      <a:pt x="533311" y="6515"/>
                    </a:lnTo>
                    <a:lnTo>
                      <a:pt x="533310" y="6512"/>
                    </a:lnTo>
                    <a:close/>
                    <a:moveTo>
                      <a:pt x="506135" y="6281"/>
                    </a:moveTo>
                    <a:lnTo>
                      <a:pt x="506929" y="6307"/>
                    </a:lnTo>
                    <a:lnTo>
                      <a:pt x="507151" y="6343"/>
                    </a:lnTo>
                    <a:lnTo>
                      <a:pt x="507513" y="6401"/>
                    </a:lnTo>
                    <a:lnTo>
                      <a:pt x="506084" y="6571"/>
                    </a:lnTo>
                    <a:lnTo>
                      <a:pt x="504817" y="6593"/>
                    </a:lnTo>
                    <a:lnTo>
                      <a:pt x="503563" y="6615"/>
                    </a:lnTo>
                    <a:lnTo>
                      <a:pt x="503906" y="6491"/>
                    </a:lnTo>
                    <a:close/>
                    <a:moveTo>
                      <a:pt x="462712" y="6275"/>
                    </a:moveTo>
                    <a:lnTo>
                      <a:pt x="463835" y="6373"/>
                    </a:lnTo>
                    <a:lnTo>
                      <a:pt x="462006" y="6618"/>
                    </a:lnTo>
                    <a:lnTo>
                      <a:pt x="460748" y="6547"/>
                    </a:lnTo>
                    <a:lnTo>
                      <a:pt x="462397" y="6306"/>
                    </a:lnTo>
                    <a:close/>
                    <a:moveTo>
                      <a:pt x="523550" y="6270"/>
                    </a:moveTo>
                    <a:lnTo>
                      <a:pt x="523959" y="6531"/>
                    </a:lnTo>
                    <a:lnTo>
                      <a:pt x="523648" y="6749"/>
                    </a:lnTo>
                    <a:lnTo>
                      <a:pt x="522589" y="6289"/>
                    </a:lnTo>
                    <a:lnTo>
                      <a:pt x="522585" y="6287"/>
                    </a:lnTo>
                    <a:lnTo>
                      <a:pt x="522674" y="6285"/>
                    </a:lnTo>
                    <a:close/>
                    <a:moveTo>
                      <a:pt x="524366" y="6256"/>
                    </a:moveTo>
                    <a:lnTo>
                      <a:pt x="524027" y="6574"/>
                    </a:lnTo>
                    <a:lnTo>
                      <a:pt x="523959" y="6531"/>
                    </a:lnTo>
                    <a:lnTo>
                      <a:pt x="524351" y="6257"/>
                    </a:lnTo>
                    <a:close/>
                    <a:moveTo>
                      <a:pt x="496969" y="6256"/>
                    </a:moveTo>
                    <a:lnTo>
                      <a:pt x="497721" y="6320"/>
                    </a:lnTo>
                    <a:lnTo>
                      <a:pt x="493049" y="6389"/>
                    </a:lnTo>
                    <a:close/>
                    <a:moveTo>
                      <a:pt x="462473" y="6254"/>
                    </a:moveTo>
                    <a:lnTo>
                      <a:pt x="462648" y="6269"/>
                    </a:lnTo>
                    <a:lnTo>
                      <a:pt x="462397" y="6306"/>
                    </a:lnTo>
                    <a:lnTo>
                      <a:pt x="460241" y="6519"/>
                    </a:lnTo>
                    <a:lnTo>
                      <a:pt x="459917" y="6500"/>
                    </a:lnTo>
                    <a:lnTo>
                      <a:pt x="462088" y="6280"/>
                    </a:lnTo>
                    <a:close/>
                    <a:moveTo>
                      <a:pt x="506630" y="6234"/>
                    </a:moveTo>
                    <a:lnTo>
                      <a:pt x="507391" y="6317"/>
                    </a:lnTo>
                    <a:lnTo>
                      <a:pt x="507459" y="6325"/>
                    </a:lnTo>
                    <a:lnTo>
                      <a:pt x="507354" y="6321"/>
                    </a:lnTo>
                    <a:lnTo>
                      <a:pt x="506929" y="6307"/>
                    </a:lnTo>
                    <a:lnTo>
                      <a:pt x="506533" y="6244"/>
                    </a:lnTo>
                    <a:close/>
                    <a:moveTo>
                      <a:pt x="525696" y="6233"/>
                    </a:moveTo>
                    <a:lnTo>
                      <a:pt x="526217" y="6600"/>
                    </a:lnTo>
                    <a:lnTo>
                      <a:pt x="525776" y="7041"/>
                    </a:lnTo>
                    <a:lnTo>
                      <a:pt x="525730" y="7067"/>
                    </a:lnTo>
                    <a:lnTo>
                      <a:pt x="524909" y="7136"/>
                    </a:lnTo>
                    <a:lnTo>
                      <a:pt x="524035" y="6579"/>
                    </a:lnTo>
                    <a:lnTo>
                      <a:pt x="524367" y="6256"/>
                    </a:lnTo>
                    <a:close/>
                    <a:moveTo>
                      <a:pt x="504613" y="6231"/>
                    </a:moveTo>
                    <a:lnTo>
                      <a:pt x="504630" y="6232"/>
                    </a:lnTo>
                    <a:lnTo>
                      <a:pt x="503906" y="6491"/>
                    </a:lnTo>
                    <a:lnTo>
                      <a:pt x="503278" y="6551"/>
                    </a:lnTo>
                    <a:close/>
                    <a:moveTo>
                      <a:pt x="504353" y="6222"/>
                    </a:moveTo>
                    <a:lnTo>
                      <a:pt x="504515" y="6228"/>
                    </a:lnTo>
                    <a:lnTo>
                      <a:pt x="501065" y="6453"/>
                    </a:lnTo>
                    <a:lnTo>
                      <a:pt x="502263" y="6253"/>
                    </a:lnTo>
                    <a:close/>
                    <a:moveTo>
                      <a:pt x="509036" y="6222"/>
                    </a:moveTo>
                    <a:lnTo>
                      <a:pt x="509041" y="6224"/>
                    </a:lnTo>
                    <a:lnTo>
                      <a:pt x="508728" y="6367"/>
                    </a:lnTo>
                    <a:lnTo>
                      <a:pt x="508468" y="6358"/>
                    </a:lnTo>
                    <a:close/>
                    <a:moveTo>
                      <a:pt x="509032" y="6220"/>
                    </a:moveTo>
                    <a:lnTo>
                      <a:pt x="509034" y="6221"/>
                    </a:lnTo>
                    <a:lnTo>
                      <a:pt x="508322" y="6353"/>
                    </a:lnTo>
                    <a:lnTo>
                      <a:pt x="508004" y="6343"/>
                    </a:lnTo>
                    <a:close/>
                    <a:moveTo>
                      <a:pt x="526599" y="6218"/>
                    </a:moveTo>
                    <a:lnTo>
                      <a:pt x="526425" y="6392"/>
                    </a:lnTo>
                    <a:lnTo>
                      <a:pt x="526228" y="6224"/>
                    </a:lnTo>
                    <a:close/>
                    <a:moveTo>
                      <a:pt x="546338" y="6218"/>
                    </a:moveTo>
                    <a:lnTo>
                      <a:pt x="545350" y="9334"/>
                    </a:lnTo>
                    <a:lnTo>
                      <a:pt x="545280" y="9317"/>
                    </a:lnTo>
                    <a:close/>
                    <a:moveTo>
                      <a:pt x="537565" y="6218"/>
                    </a:moveTo>
                    <a:lnTo>
                      <a:pt x="539592" y="8544"/>
                    </a:lnTo>
                    <a:lnTo>
                      <a:pt x="539419" y="8682"/>
                    </a:lnTo>
                    <a:lnTo>
                      <a:pt x="539176" y="8136"/>
                    </a:lnTo>
                    <a:lnTo>
                      <a:pt x="536687" y="7553"/>
                    </a:lnTo>
                    <a:lnTo>
                      <a:pt x="535513" y="6361"/>
                    </a:lnTo>
                    <a:close/>
                    <a:moveTo>
                      <a:pt x="535372" y="6218"/>
                    </a:moveTo>
                    <a:lnTo>
                      <a:pt x="535513" y="6361"/>
                    </a:lnTo>
                    <a:lnTo>
                      <a:pt x="535392" y="6369"/>
                    </a:lnTo>
                    <a:lnTo>
                      <a:pt x="535322" y="6225"/>
                    </a:lnTo>
                    <a:close/>
                    <a:moveTo>
                      <a:pt x="533179" y="6218"/>
                    </a:moveTo>
                    <a:lnTo>
                      <a:pt x="533310" y="6512"/>
                    </a:lnTo>
                    <a:lnTo>
                      <a:pt x="533280" y="6517"/>
                    </a:lnTo>
                    <a:lnTo>
                      <a:pt x="532495" y="6571"/>
                    </a:lnTo>
                    <a:lnTo>
                      <a:pt x="531855" y="6421"/>
                    </a:lnTo>
                    <a:close/>
                    <a:moveTo>
                      <a:pt x="530985" y="6218"/>
                    </a:moveTo>
                    <a:lnTo>
                      <a:pt x="531855" y="6421"/>
                    </a:lnTo>
                    <a:lnTo>
                      <a:pt x="529757" y="6744"/>
                    </a:lnTo>
                    <a:close/>
                    <a:moveTo>
                      <a:pt x="524407" y="6218"/>
                    </a:moveTo>
                    <a:lnTo>
                      <a:pt x="524367" y="6256"/>
                    </a:lnTo>
                    <a:lnTo>
                      <a:pt x="524366" y="6256"/>
                    </a:lnTo>
                    <a:close/>
                    <a:moveTo>
                      <a:pt x="522214" y="6218"/>
                    </a:moveTo>
                    <a:lnTo>
                      <a:pt x="522357" y="6291"/>
                    </a:lnTo>
                    <a:lnTo>
                      <a:pt x="521235" y="6310"/>
                    </a:lnTo>
                    <a:lnTo>
                      <a:pt x="521324" y="6277"/>
                    </a:lnTo>
                    <a:close/>
                    <a:moveTo>
                      <a:pt x="509054" y="6218"/>
                    </a:moveTo>
                    <a:lnTo>
                      <a:pt x="509036" y="6222"/>
                    </a:lnTo>
                    <a:lnTo>
                      <a:pt x="509034" y="6221"/>
                    </a:lnTo>
                    <a:close/>
                    <a:moveTo>
                      <a:pt x="504668" y="6218"/>
                    </a:moveTo>
                    <a:lnTo>
                      <a:pt x="504613" y="6231"/>
                    </a:lnTo>
                    <a:lnTo>
                      <a:pt x="504515" y="6228"/>
                    </a:lnTo>
                    <a:close/>
                    <a:moveTo>
                      <a:pt x="498089" y="6218"/>
                    </a:moveTo>
                    <a:lnTo>
                      <a:pt x="502475" y="6218"/>
                    </a:lnTo>
                    <a:lnTo>
                      <a:pt x="502263" y="6253"/>
                    </a:lnTo>
                    <a:lnTo>
                      <a:pt x="497936" y="6317"/>
                    </a:lnTo>
                    <a:close/>
                    <a:moveTo>
                      <a:pt x="496524" y="6218"/>
                    </a:moveTo>
                    <a:lnTo>
                      <a:pt x="498089" y="6218"/>
                    </a:lnTo>
                    <a:lnTo>
                      <a:pt x="496969" y="6256"/>
                    </a:lnTo>
                    <a:close/>
                    <a:moveTo>
                      <a:pt x="490441" y="6218"/>
                    </a:moveTo>
                    <a:lnTo>
                      <a:pt x="493572" y="6218"/>
                    </a:lnTo>
                    <a:lnTo>
                      <a:pt x="491993" y="6404"/>
                    </a:lnTo>
                    <a:lnTo>
                      <a:pt x="491277" y="6415"/>
                    </a:lnTo>
                    <a:close/>
                    <a:moveTo>
                      <a:pt x="470431" y="6218"/>
                    </a:moveTo>
                    <a:lnTo>
                      <a:pt x="471771" y="6218"/>
                    </a:lnTo>
                    <a:lnTo>
                      <a:pt x="471195" y="6290"/>
                    </a:lnTo>
                    <a:close/>
                    <a:moveTo>
                      <a:pt x="468481" y="6218"/>
                    </a:moveTo>
                    <a:lnTo>
                      <a:pt x="469139" y="6218"/>
                    </a:lnTo>
                    <a:lnTo>
                      <a:pt x="467138" y="6456"/>
                    </a:lnTo>
                    <a:lnTo>
                      <a:pt x="467004" y="6447"/>
                    </a:lnTo>
                    <a:lnTo>
                      <a:pt x="468170" y="6261"/>
                    </a:lnTo>
                    <a:close/>
                    <a:moveTo>
                      <a:pt x="468262" y="6218"/>
                    </a:moveTo>
                    <a:lnTo>
                      <a:pt x="468438" y="6218"/>
                    </a:lnTo>
                    <a:lnTo>
                      <a:pt x="468170" y="6261"/>
                    </a:lnTo>
                    <a:lnTo>
                      <a:pt x="466874" y="6439"/>
                    </a:lnTo>
                    <a:lnTo>
                      <a:pt x="466802" y="6435"/>
                    </a:lnTo>
                    <a:lnTo>
                      <a:pt x="467775" y="6277"/>
                    </a:lnTo>
                    <a:close/>
                    <a:moveTo>
                      <a:pt x="465713" y="6218"/>
                    </a:moveTo>
                    <a:lnTo>
                      <a:pt x="468142" y="6218"/>
                    </a:lnTo>
                    <a:lnTo>
                      <a:pt x="467775" y="6277"/>
                    </a:lnTo>
                    <a:lnTo>
                      <a:pt x="466592" y="6421"/>
                    </a:lnTo>
                    <a:lnTo>
                      <a:pt x="464950" y="6318"/>
                    </a:lnTo>
                    <a:close/>
                    <a:moveTo>
                      <a:pt x="463366" y="6218"/>
                    </a:moveTo>
                    <a:lnTo>
                      <a:pt x="464992" y="6218"/>
                    </a:lnTo>
                    <a:lnTo>
                      <a:pt x="464472" y="6288"/>
                    </a:lnTo>
                    <a:close/>
                    <a:moveTo>
                      <a:pt x="462999" y="6218"/>
                    </a:moveTo>
                    <a:lnTo>
                      <a:pt x="463290" y="6218"/>
                    </a:lnTo>
                    <a:lnTo>
                      <a:pt x="462712" y="6275"/>
                    </a:lnTo>
                    <a:lnTo>
                      <a:pt x="462648" y="6269"/>
                    </a:lnTo>
                    <a:close/>
                    <a:moveTo>
                      <a:pt x="462706" y="6218"/>
                    </a:moveTo>
                    <a:lnTo>
                      <a:pt x="462999" y="6218"/>
                    </a:lnTo>
                    <a:lnTo>
                      <a:pt x="462473" y="6254"/>
                    </a:lnTo>
                    <a:lnTo>
                      <a:pt x="462406" y="6248"/>
                    </a:lnTo>
                    <a:close/>
                    <a:moveTo>
                      <a:pt x="461661" y="6218"/>
                    </a:moveTo>
                    <a:lnTo>
                      <a:pt x="462060" y="6218"/>
                    </a:lnTo>
                    <a:lnTo>
                      <a:pt x="462406" y="6248"/>
                    </a:lnTo>
                    <a:lnTo>
                      <a:pt x="462088" y="6280"/>
                    </a:lnTo>
                    <a:lnTo>
                      <a:pt x="459493" y="6458"/>
                    </a:lnTo>
                    <a:close/>
                    <a:moveTo>
                      <a:pt x="458612" y="6218"/>
                    </a:moveTo>
                    <a:lnTo>
                      <a:pt x="456220" y="6683"/>
                    </a:lnTo>
                    <a:lnTo>
                      <a:pt x="456194" y="6685"/>
                    </a:lnTo>
                    <a:lnTo>
                      <a:pt x="454213" y="6566"/>
                    </a:lnTo>
                    <a:lnTo>
                      <a:pt x="455662" y="6425"/>
                    </a:lnTo>
                    <a:close/>
                    <a:moveTo>
                      <a:pt x="454474" y="6218"/>
                    </a:moveTo>
                    <a:lnTo>
                      <a:pt x="457804" y="6218"/>
                    </a:lnTo>
                    <a:lnTo>
                      <a:pt x="455662" y="6425"/>
                    </a:lnTo>
                    <a:lnTo>
                      <a:pt x="453918" y="6548"/>
                    </a:lnTo>
                    <a:lnTo>
                      <a:pt x="452410" y="6457"/>
                    </a:lnTo>
                    <a:lnTo>
                      <a:pt x="449528" y="6857"/>
                    </a:lnTo>
                    <a:lnTo>
                      <a:pt x="447005" y="7034"/>
                    </a:lnTo>
                    <a:lnTo>
                      <a:pt x="450645" y="6549"/>
                    </a:lnTo>
                    <a:close/>
                    <a:moveTo>
                      <a:pt x="463320" y="6215"/>
                    </a:moveTo>
                    <a:lnTo>
                      <a:pt x="463366" y="6218"/>
                    </a:lnTo>
                    <a:lnTo>
                      <a:pt x="463290" y="6218"/>
                    </a:lnTo>
                    <a:close/>
                    <a:moveTo>
                      <a:pt x="523430" y="6194"/>
                    </a:moveTo>
                    <a:lnTo>
                      <a:pt x="524407" y="6218"/>
                    </a:lnTo>
                    <a:lnTo>
                      <a:pt x="524351" y="6257"/>
                    </a:lnTo>
                    <a:lnTo>
                      <a:pt x="523550" y="6270"/>
                    </a:lnTo>
                    <a:lnTo>
                      <a:pt x="523521" y="6252"/>
                    </a:lnTo>
                    <a:close/>
                    <a:moveTo>
                      <a:pt x="521180" y="6193"/>
                    </a:moveTo>
                    <a:lnTo>
                      <a:pt x="521527" y="6201"/>
                    </a:lnTo>
                    <a:lnTo>
                      <a:pt x="521324" y="6277"/>
                    </a:lnTo>
                    <a:lnTo>
                      <a:pt x="520897" y="6306"/>
                    </a:lnTo>
                    <a:close/>
                    <a:moveTo>
                      <a:pt x="521657" y="6152"/>
                    </a:moveTo>
                    <a:lnTo>
                      <a:pt x="522311" y="6168"/>
                    </a:lnTo>
                    <a:lnTo>
                      <a:pt x="522585" y="6287"/>
                    </a:lnTo>
                    <a:lnTo>
                      <a:pt x="522372" y="6291"/>
                    </a:lnTo>
                    <a:lnTo>
                      <a:pt x="522214" y="6218"/>
                    </a:lnTo>
                    <a:lnTo>
                      <a:pt x="521527" y="6201"/>
                    </a:lnTo>
                    <a:close/>
                    <a:moveTo>
                      <a:pt x="469710" y="6150"/>
                    </a:moveTo>
                    <a:lnTo>
                      <a:pt x="470431" y="6218"/>
                    </a:lnTo>
                    <a:lnTo>
                      <a:pt x="469139" y="6218"/>
                    </a:lnTo>
                    <a:close/>
                    <a:moveTo>
                      <a:pt x="462279" y="6149"/>
                    </a:moveTo>
                    <a:lnTo>
                      <a:pt x="462959" y="6192"/>
                    </a:lnTo>
                    <a:lnTo>
                      <a:pt x="462706" y="6218"/>
                    </a:lnTo>
                    <a:lnTo>
                      <a:pt x="462060" y="6218"/>
                    </a:lnTo>
                    <a:lnTo>
                      <a:pt x="461837" y="6198"/>
                    </a:lnTo>
                    <a:close/>
                    <a:moveTo>
                      <a:pt x="514652" y="6134"/>
                    </a:moveTo>
                    <a:lnTo>
                      <a:pt x="517827" y="6218"/>
                    </a:lnTo>
                    <a:lnTo>
                      <a:pt x="517297" y="6378"/>
                    </a:lnTo>
                    <a:lnTo>
                      <a:pt x="515834" y="6404"/>
                    </a:lnTo>
                    <a:close/>
                    <a:moveTo>
                      <a:pt x="508757" y="6118"/>
                    </a:moveTo>
                    <a:lnTo>
                      <a:pt x="508929" y="6153"/>
                    </a:lnTo>
                    <a:lnTo>
                      <a:pt x="510222" y="6416"/>
                    </a:lnTo>
                    <a:lnTo>
                      <a:pt x="509490" y="6392"/>
                    </a:lnTo>
                    <a:lnTo>
                      <a:pt x="509041" y="6224"/>
                    </a:lnTo>
                    <a:lnTo>
                      <a:pt x="509054" y="6218"/>
                    </a:lnTo>
                    <a:lnTo>
                      <a:pt x="509032" y="6220"/>
                    </a:lnTo>
                    <a:lnTo>
                      <a:pt x="508868" y="6159"/>
                    </a:lnTo>
                    <a:close/>
                    <a:moveTo>
                      <a:pt x="469208" y="6102"/>
                    </a:moveTo>
                    <a:lnTo>
                      <a:pt x="469272" y="6108"/>
                    </a:lnTo>
                    <a:lnTo>
                      <a:pt x="468481" y="6218"/>
                    </a:lnTo>
                    <a:lnTo>
                      <a:pt x="468438" y="6218"/>
                    </a:lnTo>
                    <a:lnTo>
                      <a:pt x="468996" y="6128"/>
                    </a:lnTo>
                    <a:close/>
                    <a:moveTo>
                      <a:pt x="468984" y="6081"/>
                    </a:moveTo>
                    <a:lnTo>
                      <a:pt x="469176" y="6099"/>
                    </a:lnTo>
                    <a:lnTo>
                      <a:pt x="468996" y="6128"/>
                    </a:lnTo>
                    <a:lnTo>
                      <a:pt x="468262" y="6218"/>
                    </a:lnTo>
                    <a:lnTo>
                      <a:pt x="468142" y="6218"/>
                    </a:lnTo>
                    <a:close/>
                    <a:moveTo>
                      <a:pt x="494811" y="6071"/>
                    </a:moveTo>
                    <a:lnTo>
                      <a:pt x="496524" y="6218"/>
                    </a:lnTo>
                    <a:lnTo>
                      <a:pt x="493572" y="6218"/>
                    </a:lnTo>
                    <a:close/>
                    <a:moveTo>
                      <a:pt x="512028" y="6064"/>
                    </a:moveTo>
                    <a:lnTo>
                      <a:pt x="513968" y="6115"/>
                    </a:lnTo>
                    <a:lnTo>
                      <a:pt x="515317" y="6412"/>
                    </a:lnTo>
                    <a:lnTo>
                      <a:pt x="513663" y="6441"/>
                    </a:lnTo>
                    <a:close/>
                    <a:moveTo>
                      <a:pt x="508578" y="6051"/>
                    </a:moveTo>
                    <a:lnTo>
                      <a:pt x="508757" y="6118"/>
                    </a:lnTo>
                    <a:lnTo>
                      <a:pt x="508475" y="6060"/>
                    </a:lnTo>
                    <a:close/>
                    <a:moveTo>
                      <a:pt x="459823" y="6022"/>
                    </a:moveTo>
                    <a:lnTo>
                      <a:pt x="461837" y="6198"/>
                    </a:lnTo>
                    <a:lnTo>
                      <a:pt x="461661" y="6218"/>
                    </a:lnTo>
                    <a:lnTo>
                      <a:pt x="458612" y="6218"/>
                    </a:lnTo>
                    <a:lnTo>
                      <a:pt x="457804" y="6218"/>
                    </a:lnTo>
                    <a:close/>
                    <a:moveTo>
                      <a:pt x="513462" y="6004"/>
                    </a:moveTo>
                    <a:lnTo>
                      <a:pt x="514160" y="6021"/>
                    </a:lnTo>
                    <a:lnTo>
                      <a:pt x="514652" y="6134"/>
                    </a:lnTo>
                    <a:lnTo>
                      <a:pt x="513968" y="6115"/>
                    </a:lnTo>
                    <a:close/>
                    <a:moveTo>
                      <a:pt x="513928" y="5968"/>
                    </a:moveTo>
                    <a:lnTo>
                      <a:pt x="521301" y="6144"/>
                    </a:lnTo>
                    <a:lnTo>
                      <a:pt x="521180" y="6193"/>
                    </a:lnTo>
                    <a:lnTo>
                      <a:pt x="514160" y="6021"/>
                    </a:lnTo>
                    <a:close/>
                    <a:moveTo>
                      <a:pt x="508354" y="5967"/>
                    </a:moveTo>
                    <a:lnTo>
                      <a:pt x="509223" y="5990"/>
                    </a:lnTo>
                    <a:lnTo>
                      <a:pt x="508578" y="6051"/>
                    </a:lnTo>
                    <a:close/>
                    <a:moveTo>
                      <a:pt x="521798" y="5945"/>
                    </a:moveTo>
                    <a:lnTo>
                      <a:pt x="521989" y="6028"/>
                    </a:lnTo>
                    <a:lnTo>
                      <a:pt x="521657" y="6152"/>
                    </a:lnTo>
                    <a:lnTo>
                      <a:pt x="521301" y="6144"/>
                    </a:lnTo>
                    <a:close/>
                    <a:moveTo>
                      <a:pt x="509972" y="5919"/>
                    </a:moveTo>
                    <a:lnTo>
                      <a:pt x="510897" y="5942"/>
                    </a:lnTo>
                    <a:lnTo>
                      <a:pt x="511568" y="5958"/>
                    </a:lnTo>
                    <a:lnTo>
                      <a:pt x="512028" y="6064"/>
                    </a:lnTo>
                    <a:lnTo>
                      <a:pt x="510205" y="6016"/>
                    </a:lnTo>
                    <a:lnTo>
                      <a:pt x="509223" y="5990"/>
                    </a:lnTo>
                    <a:close/>
                    <a:moveTo>
                      <a:pt x="467236" y="5917"/>
                    </a:moveTo>
                    <a:lnTo>
                      <a:pt x="467685" y="5959"/>
                    </a:lnTo>
                    <a:lnTo>
                      <a:pt x="465713" y="6218"/>
                    </a:lnTo>
                    <a:lnTo>
                      <a:pt x="464992" y="6218"/>
                    </a:lnTo>
                    <a:close/>
                    <a:moveTo>
                      <a:pt x="511345" y="5907"/>
                    </a:moveTo>
                    <a:lnTo>
                      <a:pt x="513222" y="5951"/>
                    </a:lnTo>
                    <a:lnTo>
                      <a:pt x="513462" y="6004"/>
                    </a:lnTo>
                    <a:lnTo>
                      <a:pt x="511568" y="5958"/>
                    </a:lnTo>
                    <a:close/>
                    <a:moveTo>
                      <a:pt x="507484" y="5858"/>
                    </a:moveTo>
                    <a:lnTo>
                      <a:pt x="508105" y="5874"/>
                    </a:lnTo>
                    <a:lnTo>
                      <a:pt x="508354" y="5967"/>
                    </a:lnTo>
                    <a:lnTo>
                      <a:pt x="507965" y="5956"/>
                    </a:lnTo>
                    <a:close/>
                    <a:moveTo>
                      <a:pt x="504109" y="5854"/>
                    </a:moveTo>
                    <a:lnTo>
                      <a:pt x="507965" y="5956"/>
                    </a:lnTo>
                    <a:lnTo>
                      <a:pt x="508475" y="6060"/>
                    </a:lnTo>
                    <a:lnTo>
                      <a:pt x="506630" y="6234"/>
                    </a:lnTo>
                    <a:lnTo>
                      <a:pt x="506150" y="6182"/>
                    </a:lnTo>
                    <a:close/>
                    <a:moveTo>
                      <a:pt x="466428" y="5840"/>
                    </a:moveTo>
                    <a:lnTo>
                      <a:pt x="466778" y="5873"/>
                    </a:lnTo>
                    <a:lnTo>
                      <a:pt x="463320" y="6215"/>
                    </a:lnTo>
                    <a:lnTo>
                      <a:pt x="462959" y="6192"/>
                    </a:lnTo>
                    <a:close/>
                    <a:moveTo>
                      <a:pt x="507980" y="5827"/>
                    </a:moveTo>
                    <a:lnTo>
                      <a:pt x="510354" y="5883"/>
                    </a:lnTo>
                    <a:lnTo>
                      <a:pt x="509972" y="5919"/>
                    </a:lnTo>
                    <a:lnTo>
                      <a:pt x="508105" y="5874"/>
                    </a:lnTo>
                    <a:close/>
                    <a:moveTo>
                      <a:pt x="510984" y="5824"/>
                    </a:moveTo>
                    <a:lnTo>
                      <a:pt x="511306" y="5898"/>
                    </a:lnTo>
                    <a:lnTo>
                      <a:pt x="511345" y="5907"/>
                    </a:lnTo>
                    <a:lnTo>
                      <a:pt x="511245" y="5904"/>
                    </a:lnTo>
                    <a:lnTo>
                      <a:pt x="510354" y="5883"/>
                    </a:lnTo>
                    <a:close/>
                    <a:moveTo>
                      <a:pt x="522731" y="5749"/>
                    </a:moveTo>
                    <a:lnTo>
                      <a:pt x="523430" y="6194"/>
                    </a:lnTo>
                    <a:lnTo>
                      <a:pt x="522311" y="6168"/>
                    </a:lnTo>
                    <a:lnTo>
                      <a:pt x="521989" y="6028"/>
                    </a:lnTo>
                    <a:close/>
                    <a:moveTo>
                      <a:pt x="501938" y="5723"/>
                    </a:moveTo>
                    <a:lnTo>
                      <a:pt x="503536" y="5762"/>
                    </a:lnTo>
                    <a:lnTo>
                      <a:pt x="504109" y="5854"/>
                    </a:lnTo>
                    <a:lnTo>
                      <a:pt x="502830" y="5820"/>
                    </a:lnTo>
                    <a:close/>
                    <a:moveTo>
                      <a:pt x="503234" y="5714"/>
                    </a:moveTo>
                    <a:lnTo>
                      <a:pt x="507241" y="5809"/>
                    </a:lnTo>
                    <a:lnTo>
                      <a:pt x="507484" y="5858"/>
                    </a:lnTo>
                    <a:lnTo>
                      <a:pt x="503536" y="5762"/>
                    </a:lnTo>
                    <a:close/>
                    <a:moveTo>
                      <a:pt x="512618" y="5669"/>
                    </a:moveTo>
                    <a:lnTo>
                      <a:pt x="512880" y="5729"/>
                    </a:lnTo>
                    <a:lnTo>
                      <a:pt x="513928" y="5968"/>
                    </a:lnTo>
                    <a:lnTo>
                      <a:pt x="513222" y="5951"/>
                    </a:lnTo>
                    <a:lnTo>
                      <a:pt x="512430" y="5777"/>
                    </a:lnTo>
                    <a:lnTo>
                      <a:pt x="512143" y="5714"/>
                    </a:lnTo>
                    <a:close/>
                    <a:moveTo>
                      <a:pt x="469729" y="5582"/>
                    </a:moveTo>
                    <a:lnTo>
                      <a:pt x="467236" y="5917"/>
                    </a:lnTo>
                    <a:lnTo>
                      <a:pt x="466778" y="5873"/>
                    </a:lnTo>
                    <a:close/>
                    <a:moveTo>
                      <a:pt x="454226" y="5532"/>
                    </a:moveTo>
                    <a:lnTo>
                      <a:pt x="458288" y="5888"/>
                    </a:lnTo>
                    <a:lnTo>
                      <a:pt x="454474" y="6218"/>
                    </a:lnTo>
                    <a:lnTo>
                      <a:pt x="453130" y="6218"/>
                    </a:lnTo>
                    <a:lnTo>
                      <a:pt x="450645" y="6549"/>
                    </a:lnTo>
                    <a:lnTo>
                      <a:pt x="440361" y="7439"/>
                    </a:lnTo>
                    <a:close/>
                    <a:moveTo>
                      <a:pt x="462793" y="5498"/>
                    </a:moveTo>
                    <a:lnTo>
                      <a:pt x="464028" y="5614"/>
                    </a:lnTo>
                    <a:lnTo>
                      <a:pt x="459823" y="6022"/>
                    </a:lnTo>
                    <a:lnTo>
                      <a:pt x="458288" y="5888"/>
                    </a:lnTo>
                    <a:close/>
                    <a:moveTo>
                      <a:pt x="486972" y="5400"/>
                    </a:moveTo>
                    <a:lnTo>
                      <a:pt x="502830" y="5820"/>
                    </a:lnTo>
                    <a:lnTo>
                      <a:pt x="506150" y="6182"/>
                    </a:lnTo>
                    <a:lnTo>
                      <a:pt x="506533" y="6244"/>
                    </a:lnTo>
                    <a:lnTo>
                      <a:pt x="506135" y="6281"/>
                    </a:lnTo>
                    <a:lnTo>
                      <a:pt x="504630" y="6232"/>
                    </a:lnTo>
                    <a:lnTo>
                      <a:pt x="504668" y="6218"/>
                    </a:lnTo>
                    <a:lnTo>
                      <a:pt x="504353" y="6222"/>
                    </a:lnTo>
                    <a:lnTo>
                      <a:pt x="495896" y="5943"/>
                    </a:lnTo>
                    <a:lnTo>
                      <a:pt x="494811" y="6071"/>
                    </a:lnTo>
                    <a:lnTo>
                      <a:pt x="486986" y="5404"/>
                    </a:lnTo>
                    <a:close/>
                    <a:moveTo>
                      <a:pt x="485440" y="5360"/>
                    </a:moveTo>
                    <a:lnTo>
                      <a:pt x="486937" y="5399"/>
                    </a:lnTo>
                    <a:lnTo>
                      <a:pt x="486986" y="5404"/>
                    </a:lnTo>
                    <a:lnTo>
                      <a:pt x="490441" y="6218"/>
                    </a:lnTo>
                    <a:lnTo>
                      <a:pt x="480544" y="6218"/>
                    </a:lnTo>
                    <a:close/>
                    <a:moveTo>
                      <a:pt x="486247" y="5340"/>
                    </a:moveTo>
                    <a:lnTo>
                      <a:pt x="486773" y="5354"/>
                    </a:lnTo>
                    <a:lnTo>
                      <a:pt x="486972" y="5400"/>
                    </a:lnTo>
                    <a:lnTo>
                      <a:pt x="486937" y="5399"/>
                    </a:lnTo>
                    <a:close/>
                    <a:moveTo>
                      <a:pt x="486623" y="5318"/>
                    </a:moveTo>
                    <a:lnTo>
                      <a:pt x="501463" y="5671"/>
                    </a:lnTo>
                    <a:lnTo>
                      <a:pt x="501938" y="5723"/>
                    </a:lnTo>
                    <a:lnTo>
                      <a:pt x="486773" y="5354"/>
                    </a:lnTo>
                    <a:close/>
                    <a:moveTo>
                      <a:pt x="484952" y="5309"/>
                    </a:moveTo>
                    <a:lnTo>
                      <a:pt x="485635" y="5326"/>
                    </a:lnTo>
                    <a:lnTo>
                      <a:pt x="485440" y="5360"/>
                    </a:lnTo>
                    <a:lnTo>
                      <a:pt x="484789" y="5342"/>
                    </a:lnTo>
                    <a:close/>
                    <a:moveTo>
                      <a:pt x="485778" y="5300"/>
                    </a:moveTo>
                    <a:lnTo>
                      <a:pt x="486247" y="5340"/>
                    </a:lnTo>
                    <a:lnTo>
                      <a:pt x="485635" y="5326"/>
                    </a:lnTo>
                    <a:close/>
                    <a:moveTo>
                      <a:pt x="485738" y="5297"/>
                    </a:moveTo>
                    <a:lnTo>
                      <a:pt x="485790" y="5298"/>
                    </a:lnTo>
                    <a:lnTo>
                      <a:pt x="485778" y="5300"/>
                    </a:lnTo>
                    <a:close/>
                    <a:moveTo>
                      <a:pt x="485223" y="5253"/>
                    </a:moveTo>
                    <a:lnTo>
                      <a:pt x="485738" y="5297"/>
                    </a:lnTo>
                    <a:lnTo>
                      <a:pt x="485085" y="5281"/>
                    </a:lnTo>
                    <a:close/>
                    <a:moveTo>
                      <a:pt x="480890" y="5239"/>
                    </a:moveTo>
                    <a:lnTo>
                      <a:pt x="484789" y="5342"/>
                    </a:lnTo>
                    <a:lnTo>
                      <a:pt x="480544" y="6218"/>
                    </a:lnTo>
                    <a:lnTo>
                      <a:pt x="471771" y="6218"/>
                    </a:lnTo>
                    <a:lnTo>
                      <a:pt x="478351" y="5395"/>
                    </a:lnTo>
                    <a:close/>
                    <a:moveTo>
                      <a:pt x="486220" y="5223"/>
                    </a:moveTo>
                    <a:lnTo>
                      <a:pt x="486623" y="5318"/>
                    </a:lnTo>
                    <a:lnTo>
                      <a:pt x="485790" y="5298"/>
                    </a:lnTo>
                    <a:close/>
                    <a:moveTo>
                      <a:pt x="481565" y="5198"/>
                    </a:moveTo>
                    <a:lnTo>
                      <a:pt x="485085" y="5281"/>
                    </a:lnTo>
                    <a:lnTo>
                      <a:pt x="484952" y="5309"/>
                    </a:lnTo>
                    <a:lnTo>
                      <a:pt x="481231" y="5218"/>
                    </a:lnTo>
                    <a:close/>
                    <a:moveTo>
                      <a:pt x="478164" y="5143"/>
                    </a:moveTo>
                    <a:lnTo>
                      <a:pt x="481231" y="5218"/>
                    </a:lnTo>
                    <a:lnTo>
                      <a:pt x="480890" y="5239"/>
                    </a:lnTo>
                    <a:lnTo>
                      <a:pt x="478002" y="5163"/>
                    </a:lnTo>
                    <a:close/>
                    <a:moveTo>
                      <a:pt x="477108" y="5139"/>
                    </a:moveTo>
                    <a:lnTo>
                      <a:pt x="478002" y="5163"/>
                    </a:lnTo>
                    <a:lnTo>
                      <a:pt x="469710" y="6150"/>
                    </a:lnTo>
                    <a:lnTo>
                      <a:pt x="469272" y="6108"/>
                    </a:lnTo>
                    <a:lnTo>
                      <a:pt x="470149" y="5988"/>
                    </a:lnTo>
                    <a:close/>
                    <a:moveTo>
                      <a:pt x="524021" y="5056"/>
                    </a:moveTo>
                    <a:lnTo>
                      <a:pt x="524216" y="5193"/>
                    </a:lnTo>
                    <a:lnTo>
                      <a:pt x="522731" y="5749"/>
                    </a:lnTo>
                    <a:lnTo>
                      <a:pt x="522560" y="5640"/>
                    </a:lnTo>
                    <a:close/>
                    <a:moveTo>
                      <a:pt x="473718" y="5047"/>
                    </a:moveTo>
                    <a:lnTo>
                      <a:pt x="472060" y="5270"/>
                    </a:lnTo>
                    <a:lnTo>
                      <a:pt x="466428" y="5840"/>
                    </a:lnTo>
                    <a:lnTo>
                      <a:pt x="464028" y="5614"/>
                    </a:lnTo>
                    <a:lnTo>
                      <a:pt x="466288" y="5395"/>
                    </a:lnTo>
                    <a:close/>
                    <a:moveTo>
                      <a:pt x="475703" y="4993"/>
                    </a:moveTo>
                    <a:lnTo>
                      <a:pt x="468984" y="6081"/>
                    </a:lnTo>
                    <a:lnTo>
                      <a:pt x="467685" y="5959"/>
                    </a:lnTo>
                    <a:lnTo>
                      <a:pt x="473054" y="5254"/>
                    </a:lnTo>
                    <a:close/>
                    <a:moveTo>
                      <a:pt x="524773" y="4983"/>
                    </a:moveTo>
                    <a:lnTo>
                      <a:pt x="526228" y="6224"/>
                    </a:lnTo>
                    <a:lnTo>
                      <a:pt x="525696" y="6233"/>
                    </a:lnTo>
                    <a:lnTo>
                      <a:pt x="524216" y="5193"/>
                    </a:lnTo>
                    <a:close/>
                    <a:moveTo>
                      <a:pt x="475137" y="4981"/>
                    </a:moveTo>
                    <a:lnTo>
                      <a:pt x="473054" y="5254"/>
                    </a:lnTo>
                    <a:lnTo>
                      <a:pt x="469729" y="5582"/>
                    </a:lnTo>
                    <a:lnTo>
                      <a:pt x="472060" y="5270"/>
                    </a:lnTo>
                    <a:lnTo>
                      <a:pt x="474715" y="5000"/>
                    </a:lnTo>
                    <a:close/>
                    <a:moveTo>
                      <a:pt x="485171" y="4976"/>
                    </a:moveTo>
                    <a:lnTo>
                      <a:pt x="485823" y="5129"/>
                    </a:lnTo>
                    <a:lnTo>
                      <a:pt x="485223" y="5253"/>
                    </a:lnTo>
                    <a:lnTo>
                      <a:pt x="483314" y="5090"/>
                    </a:lnTo>
                    <a:close/>
                    <a:moveTo>
                      <a:pt x="476446" y="4919"/>
                    </a:moveTo>
                    <a:lnTo>
                      <a:pt x="475703" y="4993"/>
                    </a:lnTo>
                    <a:lnTo>
                      <a:pt x="476037" y="4939"/>
                    </a:lnTo>
                    <a:close/>
                    <a:moveTo>
                      <a:pt x="476688" y="4896"/>
                    </a:moveTo>
                    <a:lnTo>
                      <a:pt x="476577" y="4913"/>
                    </a:lnTo>
                    <a:lnTo>
                      <a:pt x="476446" y="4919"/>
                    </a:lnTo>
                    <a:close/>
                    <a:moveTo>
                      <a:pt x="476662" y="4837"/>
                    </a:moveTo>
                    <a:lnTo>
                      <a:pt x="476037" y="4939"/>
                    </a:lnTo>
                    <a:lnTo>
                      <a:pt x="475137" y="4981"/>
                    </a:lnTo>
                    <a:lnTo>
                      <a:pt x="475906" y="4880"/>
                    </a:lnTo>
                    <a:lnTo>
                      <a:pt x="476249" y="4845"/>
                    </a:lnTo>
                    <a:close/>
                    <a:moveTo>
                      <a:pt x="477422" y="4823"/>
                    </a:moveTo>
                    <a:lnTo>
                      <a:pt x="476688" y="4896"/>
                    </a:lnTo>
                    <a:lnTo>
                      <a:pt x="477103" y="4829"/>
                    </a:lnTo>
                    <a:close/>
                    <a:moveTo>
                      <a:pt x="479688" y="4781"/>
                    </a:moveTo>
                    <a:lnTo>
                      <a:pt x="483314" y="5090"/>
                    </a:lnTo>
                    <a:lnTo>
                      <a:pt x="481565" y="5198"/>
                    </a:lnTo>
                    <a:lnTo>
                      <a:pt x="478351" y="5121"/>
                    </a:lnTo>
                    <a:lnTo>
                      <a:pt x="478164" y="5143"/>
                    </a:lnTo>
                    <a:lnTo>
                      <a:pt x="477254" y="5121"/>
                    </a:lnTo>
                    <a:lnTo>
                      <a:pt x="477108" y="5139"/>
                    </a:lnTo>
                    <a:lnTo>
                      <a:pt x="476432" y="5121"/>
                    </a:lnTo>
                    <a:lnTo>
                      <a:pt x="470149" y="5988"/>
                    </a:lnTo>
                    <a:lnTo>
                      <a:pt x="469208" y="6102"/>
                    </a:lnTo>
                    <a:lnTo>
                      <a:pt x="469176" y="6099"/>
                    </a:lnTo>
                    <a:lnTo>
                      <a:pt x="476577" y="4913"/>
                    </a:lnTo>
                    <a:lnTo>
                      <a:pt x="479226" y="4789"/>
                    </a:lnTo>
                    <a:close/>
                    <a:moveTo>
                      <a:pt x="488958" y="4743"/>
                    </a:moveTo>
                    <a:lnTo>
                      <a:pt x="486220" y="5223"/>
                    </a:lnTo>
                    <a:lnTo>
                      <a:pt x="485823" y="5129"/>
                    </a:lnTo>
                    <a:lnTo>
                      <a:pt x="487159" y="4854"/>
                    </a:lnTo>
                    <a:close/>
                    <a:moveTo>
                      <a:pt x="478704" y="4697"/>
                    </a:moveTo>
                    <a:lnTo>
                      <a:pt x="479590" y="4772"/>
                    </a:lnTo>
                    <a:lnTo>
                      <a:pt x="479226" y="4789"/>
                    </a:lnTo>
                    <a:lnTo>
                      <a:pt x="477422" y="4823"/>
                    </a:lnTo>
                    <a:close/>
                    <a:moveTo>
                      <a:pt x="478166" y="4651"/>
                    </a:moveTo>
                    <a:lnTo>
                      <a:pt x="478199" y="4653"/>
                    </a:lnTo>
                    <a:lnTo>
                      <a:pt x="477103" y="4829"/>
                    </a:lnTo>
                    <a:lnTo>
                      <a:pt x="476662" y="4837"/>
                    </a:lnTo>
                    <a:lnTo>
                      <a:pt x="477226" y="4746"/>
                    </a:lnTo>
                    <a:close/>
                    <a:moveTo>
                      <a:pt x="488297" y="4619"/>
                    </a:moveTo>
                    <a:lnTo>
                      <a:pt x="487159" y="4854"/>
                    </a:lnTo>
                    <a:lnTo>
                      <a:pt x="485171" y="4976"/>
                    </a:lnTo>
                    <a:lnTo>
                      <a:pt x="483999" y="4700"/>
                    </a:lnTo>
                    <a:close/>
                    <a:moveTo>
                      <a:pt x="483525" y="4588"/>
                    </a:moveTo>
                    <a:lnTo>
                      <a:pt x="483999" y="4700"/>
                    </a:lnTo>
                    <a:lnTo>
                      <a:pt x="479688" y="4781"/>
                    </a:lnTo>
                    <a:lnTo>
                      <a:pt x="479590" y="4772"/>
                    </a:lnTo>
                    <a:close/>
                    <a:moveTo>
                      <a:pt x="477254" y="4573"/>
                    </a:moveTo>
                    <a:lnTo>
                      <a:pt x="477936" y="4631"/>
                    </a:lnTo>
                    <a:lnTo>
                      <a:pt x="477226" y="4746"/>
                    </a:lnTo>
                    <a:lnTo>
                      <a:pt x="476249" y="4845"/>
                    </a:lnTo>
                    <a:lnTo>
                      <a:pt x="476158" y="4847"/>
                    </a:lnTo>
                    <a:lnTo>
                      <a:pt x="475906" y="4880"/>
                    </a:lnTo>
                    <a:lnTo>
                      <a:pt x="474715" y="5000"/>
                    </a:lnTo>
                    <a:lnTo>
                      <a:pt x="473718" y="5047"/>
                    </a:lnTo>
                    <a:close/>
                    <a:moveTo>
                      <a:pt x="491291" y="4563"/>
                    </a:moveTo>
                    <a:lnTo>
                      <a:pt x="491507" y="4586"/>
                    </a:lnTo>
                    <a:lnTo>
                      <a:pt x="488958" y="4743"/>
                    </a:lnTo>
                    <a:lnTo>
                      <a:pt x="489830" y="4590"/>
                    </a:lnTo>
                    <a:close/>
                    <a:moveTo>
                      <a:pt x="526013" y="4519"/>
                    </a:moveTo>
                    <a:lnTo>
                      <a:pt x="524773" y="4983"/>
                    </a:lnTo>
                    <a:lnTo>
                      <a:pt x="524591" y="4828"/>
                    </a:lnTo>
                    <a:lnTo>
                      <a:pt x="525229" y="4573"/>
                    </a:lnTo>
                    <a:close/>
                    <a:moveTo>
                      <a:pt x="495572" y="4483"/>
                    </a:moveTo>
                    <a:lnTo>
                      <a:pt x="503234" y="5714"/>
                    </a:lnTo>
                    <a:lnTo>
                      <a:pt x="501463" y="5671"/>
                    </a:lnTo>
                    <a:lnTo>
                      <a:pt x="491507" y="4586"/>
                    </a:lnTo>
                    <a:lnTo>
                      <a:pt x="492153" y="4547"/>
                    </a:lnTo>
                    <a:close/>
                    <a:moveTo>
                      <a:pt x="489511" y="4369"/>
                    </a:moveTo>
                    <a:lnTo>
                      <a:pt x="490487" y="4475"/>
                    </a:lnTo>
                    <a:lnTo>
                      <a:pt x="489830" y="4590"/>
                    </a:lnTo>
                    <a:lnTo>
                      <a:pt x="488297" y="4619"/>
                    </a:lnTo>
                    <a:close/>
                    <a:moveTo>
                      <a:pt x="528598" y="4341"/>
                    </a:moveTo>
                    <a:lnTo>
                      <a:pt x="527197" y="6624"/>
                    </a:lnTo>
                    <a:lnTo>
                      <a:pt x="526600" y="6218"/>
                    </a:lnTo>
                    <a:lnTo>
                      <a:pt x="526599" y="6218"/>
                    </a:lnTo>
                    <a:lnTo>
                      <a:pt x="528467" y="4350"/>
                    </a:lnTo>
                    <a:close/>
                    <a:moveTo>
                      <a:pt x="503969" y="4325"/>
                    </a:moveTo>
                    <a:lnTo>
                      <a:pt x="507980" y="5827"/>
                    </a:lnTo>
                    <a:lnTo>
                      <a:pt x="507241" y="5809"/>
                    </a:lnTo>
                    <a:lnTo>
                      <a:pt x="500291" y="4394"/>
                    </a:lnTo>
                    <a:close/>
                    <a:moveTo>
                      <a:pt x="505680" y="4293"/>
                    </a:moveTo>
                    <a:lnTo>
                      <a:pt x="512143" y="5714"/>
                    </a:lnTo>
                    <a:lnTo>
                      <a:pt x="510984" y="5824"/>
                    </a:lnTo>
                    <a:lnTo>
                      <a:pt x="504441" y="4316"/>
                    </a:lnTo>
                    <a:close/>
                    <a:moveTo>
                      <a:pt x="489896" y="4289"/>
                    </a:moveTo>
                    <a:lnTo>
                      <a:pt x="489511" y="4369"/>
                    </a:lnTo>
                    <a:lnTo>
                      <a:pt x="489116" y="4326"/>
                    </a:lnTo>
                    <a:close/>
                    <a:moveTo>
                      <a:pt x="482234" y="4284"/>
                    </a:moveTo>
                    <a:lnTo>
                      <a:pt x="482427" y="4329"/>
                    </a:lnTo>
                    <a:lnTo>
                      <a:pt x="478704" y="4697"/>
                    </a:lnTo>
                    <a:lnTo>
                      <a:pt x="478199" y="4653"/>
                    </a:lnTo>
                    <a:lnTo>
                      <a:pt x="478300" y="4637"/>
                    </a:lnTo>
                    <a:lnTo>
                      <a:pt x="481641" y="4298"/>
                    </a:lnTo>
                    <a:close/>
                    <a:moveTo>
                      <a:pt x="487724" y="4174"/>
                    </a:moveTo>
                    <a:lnTo>
                      <a:pt x="489116" y="4326"/>
                    </a:lnTo>
                    <a:lnTo>
                      <a:pt x="483525" y="4588"/>
                    </a:lnTo>
                    <a:lnTo>
                      <a:pt x="482427" y="4329"/>
                    </a:lnTo>
                    <a:lnTo>
                      <a:pt x="482737" y="4298"/>
                    </a:lnTo>
                    <a:close/>
                    <a:moveTo>
                      <a:pt x="460110" y="4160"/>
                    </a:moveTo>
                    <a:lnTo>
                      <a:pt x="430147" y="8220"/>
                    </a:lnTo>
                    <a:lnTo>
                      <a:pt x="418528" y="9038"/>
                    </a:lnTo>
                    <a:lnTo>
                      <a:pt x="450937" y="4299"/>
                    </a:lnTo>
                    <a:close/>
                    <a:moveTo>
                      <a:pt x="498980" y="4127"/>
                    </a:moveTo>
                    <a:lnTo>
                      <a:pt x="500291" y="4394"/>
                    </a:lnTo>
                    <a:lnTo>
                      <a:pt x="495572" y="4483"/>
                    </a:lnTo>
                    <a:lnTo>
                      <a:pt x="494915" y="4377"/>
                    </a:lnTo>
                    <a:close/>
                    <a:moveTo>
                      <a:pt x="493360" y="4127"/>
                    </a:moveTo>
                    <a:lnTo>
                      <a:pt x="494915" y="4377"/>
                    </a:lnTo>
                    <a:lnTo>
                      <a:pt x="492153" y="4547"/>
                    </a:lnTo>
                    <a:lnTo>
                      <a:pt x="491291" y="4563"/>
                    </a:lnTo>
                    <a:lnTo>
                      <a:pt x="490487" y="4475"/>
                    </a:lnTo>
                    <a:lnTo>
                      <a:pt x="492149" y="4184"/>
                    </a:lnTo>
                    <a:close/>
                    <a:moveTo>
                      <a:pt x="481356" y="4077"/>
                    </a:moveTo>
                    <a:lnTo>
                      <a:pt x="481534" y="4119"/>
                    </a:lnTo>
                    <a:lnTo>
                      <a:pt x="478300" y="4637"/>
                    </a:lnTo>
                    <a:lnTo>
                      <a:pt x="478166" y="4651"/>
                    </a:lnTo>
                    <a:lnTo>
                      <a:pt x="477936" y="4631"/>
                    </a:lnTo>
                    <a:close/>
                    <a:moveTo>
                      <a:pt x="490990" y="4064"/>
                    </a:moveTo>
                    <a:lnTo>
                      <a:pt x="490830" y="4097"/>
                    </a:lnTo>
                    <a:lnTo>
                      <a:pt x="487724" y="4174"/>
                    </a:lnTo>
                    <a:lnTo>
                      <a:pt x="487513" y="4151"/>
                    </a:lnTo>
                    <a:close/>
                    <a:moveTo>
                      <a:pt x="492947" y="4044"/>
                    </a:moveTo>
                    <a:lnTo>
                      <a:pt x="492149" y="4184"/>
                    </a:lnTo>
                    <a:lnTo>
                      <a:pt x="489896" y="4289"/>
                    </a:lnTo>
                    <a:lnTo>
                      <a:pt x="490830" y="4097"/>
                    </a:lnTo>
                    <a:close/>
                    <a:moveTo>
                      <a:pt x="520020" y="4024"/>
                    </a:moveTo>
                    <a:lnTo>
                      <a:pt x="521284" y="4829"/>
                    </a:lnTo>
                    <a:lnTo>
                      <a:pt x="522560" y="5640"/>
                    </a:lnTo>
                    <a:lnTo>
                      <a:pt x="521798" y="5945"/>
                    </a:lnTo>
                    <a:lnTo>
                      <a:pt x="519636" y="5005"/>
                    </a:lnTo>
                    <a:lnTo>
                      <a:pt x="517488" y="4072"/>
                    </a:lnTo>
                    <a:close/>
                    <a:moveTo>
                      <a:pt x="503151" y="4019"/>
                    </a:moveTo>
                    <a:lnTo>
                      <a:pt x="504441" y="4316"/>
                    </a:lnTo>
                    <a:lnTo>
                      <a:pt x="503969" y="4325"/>
                    </a:lnTo>
                    <a:close/>
                    <a:moveTo>
                      <a:pt x="502577" y="3804"/>
                    </a:moveTo>
                    <a:lnTo>
                      <a:pt x="503151" y="4019"/>
                    </a:lnTo>
                    <a:lnTo>
                      <a:pt x="502253" y="3812"/>
                    </a:lnTo>
                    <a:close/>
                    <a:moveTo>
                      <a:pt x="502133" y="3785"/>
                    </a:moveTo>
                    <a:lnTo>
                      <a:pt x="502253" y="3812"/>
                    </a:lnTo>
                    <a:lnTo>
                      <a:pt x="492947" y="4044"/>
                    </a:lnTo>
                    <a:lnTo>
                      <a:pt x="493141" y="4010"/>
                    </a:lnTo>
                    <a:close/>
                    <a:moveTo>
                      <a:pt x="483834" y="3750"/>
                    </a:moveTo>
                    <a:lnTo>
                      <a:pt x="487513" y="4151"/>
                    </a:lnTo>
                    <a:lnTo>
                      <a:pt x="482234" y="4284"/>
                    </a:lnTo>
                    <a:lnTo>
                      <a:pt x="481534" y="4119"/>
                    </a:lnTo>
                    <a:close/>
                    <a:moveTo>
                      <a:pt x="496800" y="2866"/>
                    </a:moveTo>
                    <a:lnTo>
                      <a:pt x="499539" y="2889"/>
                    </a:lnTo>
                    <a:lnTo>
                      <a:pt x="493141" y="4010"/>
                    </a:lnTo>
                    <a:lnTo>
                      <a:pt x="490990" y="4064"/>
                    </a:lnTo>
                    <a:close/>
                    <a:moveTo>
                      <a:pt x="500314" y="2753"/>
                    </a:moveTo>
                    <a:lnTo>
                      <a:pt x="514777" y="2894"/>
                    </a:lnTo>
                    <a:lnTo>
                      <a:pt x="517488" y="4072"/>
                    </a:lnTo>
                    <a:lnTo>
                      <a:pt x="505680" y="4293"/>
                    </a:lnTo>
                    <a:lnTo>
                      <a:pt x="503366" y="3785"/>
                    </a:lnTo>
                    <a:lnTo>
                      <a:pt x="502577" y="3804"/>
                    </a:lnTo>
                    <a:lnTo>
                      <a:pt x="500145" y="2894"/>
                    </a:lnTo>
                    <a:lnTo>
                      <a:pt x="499539" y="2889"/>
                    </a:lnTo>
                    <a:close/>
                    <a:moveTo>
                      <a:pt x="490139" y="2654"/>
                    </a:moveTo>
                    <a:lnTo>
                      <a:pt x="497482" y="2725"/>
                    </a:lnTo>
                    <a:lnTo>
                      <a:pt x="496800" y="2866"/>
                    </a:lnTo>
                    <a:lnTo>
                      <a:pt x="489217" y="2803"/>
                    </a:lnTo>
                    <a:close/>
                    <a:moveTo>
                      <a:pt x="471223" y="2654"/>
                    </a:moveTo>
                    <a:lnTo>
                      <a:pt x="489217" y="2803"/>
                    </a:lnTo>
                    <a:lnTo>
                      <a:pt x="481356" y="4077"/>
                    </a:lnTo>
                    <a:lnTo>
                      <a:pt x="480407" y="3853"/>
                    </a:lnTo>
                    <a:lnTo>
                      <a:pt x="460110" y="4160"/>
                    </a:lnTo>
                    <a:close/>
                    <a:moveTo>
                      <a:pt x="533179" y="1831"/>
                    </a:moveTo>
                    <a:lnTo>
                      <a:pt x="535322" y="6225"/>
                    </a:lnTo>
                    <a:lnTo>
                      <a:pt x="534926" y="6282"/>
                    </a:lnTo>
                    <a:lnTo>
                      <a:pt x="533179" y="4024"/>
                    </a:lnTo>
                    <a:lnTo>
                      <a:pt x="528598" y="4341"/>
                    </a:lnTo>
                    <a:lnTo>
                      <a:pt x="528792" y="4024"/>
                    </a:lnTo>
                    <a:lnTo>
                      <a:pt x="528467" y="4350"/>
                    </a:lnTo>
                    <a:lnTo>
                      <a:pt x="526013" y="4519"/>
                    </a:lnTo>
                    <a:lnTo>
                      <a:pt x="526747" y="4243"/>
                    </a:lnTo>
                    <a:close/>
                    <a:moveTo>
                      <a:pt x="519712" y="666"/>
                    </a:moveTo>
                    <a:lnTo>
                      <a:pt x="524223" y="4514"/>
                    </a:lnTo>
                    <a:lnTo>
                      <a:pt x="524591" y="4828"/>
                    </a:lnTo>
                    <a:lnTo>
                      <a:pt x="524021" y="5056"/>
                    </a:lnTo>
                    <a:lnTo>
                      <a:pt x="523379" y="4604"/>
                    </a:lnTo>
                    <a:lnTo>
                      <a:pt x="519095" y="1592"/>
                    </a:lnTo>
                    <a:cubicBezTo>
                      <a:pt x="515428" y="666"/>
                      <a:pt x="511385" y="872"/>
                      <a:pt x="507136" y="1557"/>
                    </a:cubicBezTo>
                    <a:lnTo>
                      <a:pt x="500314" y="2753"/>
                    </a:lnTo>
                    <a:lnTo>
                      <a:pt x="497482" y="2725"/>
                    </a:lnTo>
                    <a:lnTo>
                      <a:pt x="507136" y="735"/>
                    </a:lnTo>
                    <a:cubicBezTo>
                      <a:pt x="511659" y="-87"/>
                      <a:pt x="515977" y="-362"/>
                      <a:pt x="519712" y="666"/>
                    </a:cubicBezTo>
                    <a:close/>
                  </a:path>
                </a:pathLst>
              </a:custGeom>
              <a:solidFill>
                <a:schemeClr val="accent2">
                  <a:alpha val="40000"/>
                </a:schemeClr>
              </a:solidFill>
              <a:ln w="2646" cap="flat">
                <a:noFill/>
                <a:prstDash val="solid"/>
                <a:miter/>
              </a:ln>
            </p:spPr>
            <p:txBody>
              <a:bodyPr wrap="square" rtlCol="0" anchor="ctr">
                <a:noAutofit/>
              </a:bodyPr>
              <a:lstStyle/>
              <a:p>
                <a:endParaRPr lang="en-US" dirty="0"/>
              </a:p>
            </p:txBody>
          </p:sp>
          <p:sp>
            <p:nvSpPr>
              <p:cNvPr id="234" name="Freeform: Shape 57">
                <a:extLst>
                  <a:ext uri="{FF2B5EF4-FFF2-40B4-BE49-F238E27FC236}">
                    <a16:creationId xmlns="" xmlns:a16="http://schemas.microsoft.com/office/drawing/2014/main" id="{8EE3D53B-2BCD-48FD-98CF-7EDF9B640595}"/>
                  </a:ext>
                </a:extLst>
              </p:cNvPr>
              <p:cNvSpPr/>
              <p:nvPr/>
            </p:nvSpPr>
            <p:spPr>
              <a:xfrm rot="1240521">
                <a:off x="5548628" y="2681892"/>
                <a:ext cx="807878" cy="613904"/>
              </a:xfrm>
              <a:custGeom>
                <a:avLst/>
                <a:gdLst>
                  <a:gd name="connsiteX0" fmla="*/ 762128 w 807878"/>
                  <a:gd name="connsiteY0" fmla="*/ 300535 h 613904"/>
                  <a:gd name="connsiteX1" fmla="*/ 761401 w 807878"/>
                  <a:gd name="connsiteY1" fmla="*/ 303085 h 613904"/>
                  <a:gd name="connsiteX2" fmla="*/ 757735 w 807878"/>
                  <a:gd name="connsiteY2" fmla="*/ 306179 h 613904"/>
                  <a:gd name="connsiteX3" fmla="*/ 763387 w 807878"/>
                  <a:gd name="connsiteY3" fmla="*/ 306179 h 613904"/>
                  <a:gd name="connsiteX4" fmla="*/ 554888 w 807878"/>
                  <a:gd name="connsiteY4" fmla="*/ 24151 h 613904"/>
                  <a:gd name="connsiteX5" fmla="*/ 611707 w 807878"/>
                  <a:gd name="connsiteY5" fmla="*/ 522 h 613904"/>
                  <a:gd name="connsiteX6" fmla="*/ 742363 w 807878"/>
                  <a:gd name="connsiteY6" fmla="*/ 134626 h 613904"/>
                  <a:gd name="connsiteX7" fmla="*/ 806249 w 807878"/>
                  <a:gd name="connsiteY7" fmla="*/ 319871 h 613904"/>
                  <a:gd name="connsiteX8" fmla="*/ 797521 w 807878"/>
                  <a:gd name="connsiteY8" fmla="*/ 529910 h 613904"/>
                  <a:gd name="connsiteX9" fmla="*/ 794673 w 807878"/>
                  <a:gd name="connsiteY9" fmla="*/ 571780 h 613904"/>
                  <a:gd name="connsiteX10" fmla="*/ 749611 w 807878"/>
                  <a:gd name="connsiteY10" fmla="*/ 613558 h 613904"/>
                  <a:gd name="connsiteX11" fmla="*/ 445530 w 807878"/>
                  <a:gd name="connsiteY11" fmla="*/ 555785 h 613904"/>
                  <a:gd name="connsiteX12" fmla="*/ 398078 w 807878"/>
                  <a:gd name="connsiteY12" fmla="*/ 540304 h 613904"/>
                  <a:gd name="connsiteX13" fmla="*/ 373714 w 807878"/>
                  <a:gd name="connsiteY13" fmla="*/ 537011 h 613904"/>
                  <a:gd name="connsiteX14" fmla="*/ 181645 w 807878"/>
                  <a:gd name="connsiteY14" fmla="*/ 558352 h 613904"/>
                  <a:gd name="connsiteX15" fmla="*/ 89973 w 807878"/>
                  <a:gd name="connsiteY15" fmla="*/ 553558 h 613904"/>
                  <a:gd name="connsiteX16" fmla="*/ 148174 w 807878"/>
                  <a:gd name="connsiteY16" fmla="*/ 540339 h 613904"/>
                  <a:gd name="connsiteX17" fmla="*/ 217023 w 807878"/>
                  <a:gd name="connsiteY17" fmla="*/ 522935 h 613904"/>
                  <a:gd name="connsiteX18" fmla="*/ 358154 w 807878"/>
                  <a:gd name="connsiteY18" fmla="*/ 487654 h 613904"/>
                  <a:gd name="connsiteX19" fmla="*/ 393815 w 807878"/>
                  <a:gd name="connsiteY19" fmla="*/ 455237 h 613904"/>
                  <a:gd name="connsiteX20" fmla="*/ 433174 w 807878"/>
                  <a:gd name="connsiteY20" fmla="*/ 434723 h 613904"/>
                  <a:gd name="connsiteX21" fmla="*/ 442403 w 807878"/>
                  <a:gd name="connsiteY21" fmla="*/ 415545 h 613904"/>
                  <a:gd name="connsiteX22" fmla="*/ 363621 w 807878"/>
                  <a:gd name="connsiteY22" fmla="*/ 220741 h 613904"/>
                  <a:gd name="connsiteX23" fmla="*/ 32983 w 807878"/>
                  <a:gd name="connsiteY23" fmla="*/ 366827 h 613904"/>
                  <a:gd name="connsiteX24" fmla="*/ 200 w 807878"/>
                  <a:gd name="connsiteY24" fmla="*/ 365692 h 613904"/>
                  <a:gd name="connsiteX25" fmla="*/ 68087 w 807878"/>
                  <a:gd name="connsiteY25" fmla="*/ 323722 h 613904"/>
                  <a:gd name="connsiteX26" fmla="*/ 156235 w 807878"/>
                  <a:gd name="connsiteY26" fmla="*/ 281651 h 613904"/>
                  <a:gd name="connsiteX27" fmla="*/ 342470 w 807878"/>
                  <a:gd name="connsiteY27" fmla="*/ 185830 h 613904"/>
                  <a:gd name="connsiteX28" fmla="*/ 349988 w 807878"/>
                  <a:gd name="connsiteY28" fmla="*/ 130962 h 613904"/>
                  <a:gd name="connsiteX29" fmla="*/ 554888 w 807878"/>
                  <a:gd name="connsiteY29" fmla="*/ 24151 h 6139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807878" h="613904">
                    <a:moveTo>
                      <a:pt x="762128" y="300535"/>
                    </a:moveTo>
                    <a:lnTo>
                      <a:pt x="761401" y="303085"/>
                    </a:lnTo>
                    <a:lnTo>
                      <a:pt x="757735" y="306179"/>
                    </a:lnTo>
                    <a:lnTo>
                      <a:pt x="763387" y="306179"/>
                    </a:lnTo>
                    <a:close/>
                    <a:moveTo>
                      <a:pt x="554888" y="24151"/>
                    </a:moveTo>
                    <a:cubicBezTo>
                      <a:pt x="578389" y="13491"/>
                      <a:pt x="598530" y="5021"/>
                      <a:pt x="611707" y="522"/>
                    </a:cubicBezTo>
                    <a:cubicBezTo>
                      <a:pt x="648813" y="-8262"/>
                      <a:pt x="721588" y="96092"/>
                      <a:pt x="742363" y="134626"/>
                    </a:cubicBezTo>
                    <a:cubicBezTo>
                      <a:pt x="768325" y="182779"/>
                      <a:pt x="800060" y="252835"/>
                      <a:pt x="806249" y="319871"/>
                    </a:cubicBezTo>
                    <a:cubicBezTo>
                      <a:pt x="812335" y="389033"/>
                      <a:pt x="799559" y="460282"/>
                      <a:pt x="797521" y="529910"/>
                    </a:cubicBezTo>
                    <a:cubicBezTo>
                      <a:pt x="797298" y="543546"/>
                      <a:pt x="796832" y="557810"/>
                      <a:pt x="794673" y="571780"/>
                    </a:cubicBezTo>
                    <a:cubicBezTo>
                      <a:pt x="792089" y="603641"/>
                      <a:pt x="807801" y="616223"/>
                      <a:pt x="749611" y="613558"/>
                    </a:cubicBezTo>
                    <a:cubicBezTo>
                      <a:pt x="691421" y="610893"/>
                      <a:pt x="504120" y="567995"/>
                      <a:pt x="445530" y="555785"/>
                    </a:cubicBezTo>
                    <a:cubicBezTo>
                      <a:pt x="431904" y="550871"/>
                      <a:pt x="413072" y="538887"/>
                      <a:pt x="398078" y="540304"/>
                    </a:cubicBezTo>
                    <a:cubicBezTo>
                      <a:pt x="389913" y="537143"/>
                      <a:pt x="382082" y="535918"/>
                      <a:pt x="373714" y="537011"/>
                    </a:cubicBezTo>
                    <a:cubicBezTo>
                      <a:pt x="309384" y="544607"/>
                      <a:pt x="245743" y="546693"/>
                      <a:pt x="181645" y="558352"/>
                    </a:cubicBezTo>
                    <a:cubicBezTo>
                      <a:pt x="173035" y="560074"/>
                      <a:pt x="80886" y="574234"/>
                      <a:pt x="89973" y="553558"/>
                    </a:cubicBezTo>
                    <a:cubicBezTo>
                      <a:pt x="94300" y="543316"/>
                      <a:pt x="137821" y="542830"/>
                      <a:pt x="148174" y="540339"/>
                    </a:cubicBezTo>
                    <a:lnTo>
                      <a:pt x="217023" y="522935"/>
                    </a:lnTo>
                    <a:lnTo>
                      <a:pt x="358154" y="487654"/>
                    </a:lnTo>
                    <a:cubicBezTo>
                      <a:pt x="372621" y="483866"/>
                      <a:pt x="381658" y="464253"/>
                      <a:pt x="393815" y="455237"/>
                    </a:cubicBezTo>
                    <a:cubicBezTo>
                      <a:pt x="405537" y="446413"/>
                      <a:pt x="420540" y="440305"/>
                      <a:pt x="433174" y="434723"/>
                    </a:cubicBezTo>
                    <a:cubicBezTo>
                      <a:pt x="441887" y="430874"/>
                      <a:pt x="445766" y="425515"/>
                      <a:pt x="442403" y="415545"/>
                    </a:cubicBezTo>
                    <a:cubicBezTo>
                      <a:pt x="430811" y="379882"/>
                      <a:pt x="407335" y="251153"/>
                      <a:pt x="363621" y="220741"/>
                    </a:cubicBezTo>
                    <a:cubicBezTo>
                      <a:pt x="302879" y="235083"/>
                      <a:pt x="143196" y="318132"/>
                      <a:pt x="32983" y="366827"/>
                    </a:cubicBezTo>
                    <a:cubicBezTo>
                      <a:pt x="24706" y="370484"/>
                      <a:pt x="-2597" y="384110"/>
                      <a:pt x="200" y="365692"/>
                    </a:cubicBezTo>
                    <a:cubicBezTo>
                      <a:pt x="3047" y="346211"/>
                      <a:pt x="54339" y="330317"/>
                      <a:pt x="68087" y="323722"/>
                    </a:cubicBezTo>
                    <a:cubicBezTo>
                      <a:pt x="97517" y="310199"/>
                      <a:pt x="127382" y="296482"/>
                      <a:pt x="156235" y="281651"/>
                    </a:cubicBezTo>
                    <a:cubicBezTo>
                      <a:pt x="201965" y="258669"/>
                      <a:pt x="310178" y="210945"/>
                      <a:pt x="342470" y="185830"/>
                    </a:cubicBezTo>
                    <a:cubicBezTo>
                      <a:pt x="374762" y="160715"/>
                      <a:pt x="361239" y="165693"/>
                      <a:pt x="349988" y="130962"/>
                    </a:cubicBezTo>
                    <a:cubicBezTo>
                      <a:pt x="383643" y="107799"/>
                      <a:pt x="484385" y="56129"/>
                      <a:pt x="554888" y="24151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3" name="TextBox 2"/>
          <p:cNvSpPr txBox="1"/>
          <p:nvPr/>
        </p:nvSpPr>
        <p:spPr>
          <a:xfrm>
            <a:off x="11884825" y="6495810"/>
            <a:ext cx="355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79425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387927" y="129934"/>
            <a:ext cx="10917381" cy="765410"/>
          </a:xfrm>
        </p:spPr>
        <p:txBody>
          <a:bodyPr/>
          <a:lstStyle/>
          <a:p>
            <a:pPr algn="l"/>
            <a:r>
              <a:rPr lang="en-US" sz="3600" dirty="0">
                <a:latin typeface="Arial Narrow" panose="020B0606020202030204" pitchFamily="34" charset="0"/>
              </a:rPr>
              <a:t>C</a:t>
            </a:r>
            <a:r>
              <a:rPr lang="en-US" sz="3600" dirty="0" smtClean="0">
                <a:latin typeface="Arial Narrow" panose="020B0606020202030204" pitchFamily="34" charset="0"/>
              </a:rPr>
              <a:t>ovid-19 transmission :-</a:t>
            </a:r>
            <a:endParaRPr lang="en-US" sz="3600" dirty="0">
              <a:latin typeface="Arial Narrow" panose="020B060602020203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87927" y="1399644"/>
            <a:ext cx="106772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Arial Narrow" panose="020B0606020202030204" pitchFamily="34" charset="0"/>
              </a:rPr>
              <a:t>This virus transmission by </a:t>
            </a:r>
            <a:r>
              <a:rPr lang="en-US" sz="2400" dirty="0" smtClean="0">
                <a:solidFill>
                  <a:schemeClr val="accent3">
                    <a:lumMod val="75000"/>
                  </a:schemeClr>
                </a:solidFill>
                <a:latin typeface="Arial Narrow" panose="020B0606020202030204" pitchFamily="34" charset="0"/>
              </a:rPr>
              <a:t>close contact </a:t>
            </a:r>
            <a:r>
              <a:rPr lang="en-US" sz="2400" dirty="0" smtClean="0">
                <a:latin typeface="Arial Narrow" panose="020B0606020202030204" pitchFamily="34" charset="0"/>
              </a:rPr>
              <a:t>with someone  who has covid-19.</a:t>
            </a:r>
            <a:endParaRPr lang="en-US" sz="2400" dirty="0">
              <a:latin typeface="Arial Narrow" panose="020B060602020203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54428" y="1765444"/>
            <a:ext cx="1054423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Arial Narrow" panose="020B0606020202030204" pitchFamily="34" charset="0"/>
              </a:rPr>
              <a:t>It transmission by: </a:t>
            </a:r>
          </a:p>
          <a:p>
            <a:r>
              <a:rPr lang="en-US" sz="2400" dirty="0" smtClean="0">
                <a:latin typeface="Arial Narrow" panose="020B0606020202030204" pitchFamily="34" charset="0"/>
              </a:rPr>
              <a:t>Sneezes or coughs , respiratory dropets don’t travel far ( 6 feet , 2 meters) away and the virus spread when the other people breath the infected dropets</a:t>
            </a:r>
            <a:r>
              <a:rPr lang="en-US" sz="2400" dirty="0">
                <a:latin typeface="Arial Narrow" panose="020B0606020202030204" pitchFamily="34" charset="0"/>
              </a:rPr>
              <a:t> </a:t>
            </a:r>
            <a:r>
              <a:rPr lang="en-US" sz="2400" dirty="0" smtClean="0">
                <a:latin typeface="Arial Narrow" panose="020B0606020202030204" pitchFamily="34" charset="0"/>
              </a:rPr>
              <a:t>from </a:t>
            </a:r>
            <a:r>
              <a:rPr lang="en-US" sz="2400" dirty="0">
                <a:latin typeface="Arial Narrow" panose="020B0606020202030204" pitchFamily="34" charset="0"/>
              </a:rPr>
              <a:t>someone </a:t>
            </a:r>
            <a:r>
              <a:rPr lang="en-US" sz="2400" dirty="0" smtClean="0">
                <a:latin typeface="Arial Narrow" panose="020B0606020202030204" pitchFamily="34" charset="0"/>
              </a:rPr>
              <a:t>nearby.</a:t>
            </a:r>
            <a:endParaRPr lang="en-US" sz="2400" dirty="0">
              <a:latin typeface="Arial Narrow" panose="020B0606020202030204" pitchFamily="34" charset="0"/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="" xmlns:a16="http://schemas.microsoft.com/office/drawing/2014/main" id="{AA8A1AFD-975A-40E2-89B8-CAC9F28AF92E}"/>
              </a:ext>
            </a:extLst>
          </p:cNvPr>
          <p:cNvGrpSpPr/>
          <p:nvPr/>
        </p:nvGrpSpPr>
        <p:grpSpPr>
          <a:xfrm>
            <a:off x="3223491" y="4100944"/>
            <a:ext cx="8647116" cy="2581537"/>
            <a:chOff x="813779" y="3783751"/>
            <a:chExt cx="10564442" cy="3089058"/>
          </a:xfrm>
        </p:grpSpPr>
        <p:sp>
          <p:nvSpPr>
            <p:cNvPr id="7" name="Freeform: Shape 59">
              <a:extLst>
                <a:ext uri="{FF2B5EF4-FFF2-40B4-BE49-F238E27FC236}">
                  <a16:creationId xmlns="" xmlns:a16="http://schemas.microsoft.com/office/drawing/2014/main" id="{D5645DB1-9711-4CFB-BBCB-60839ECD3DC1}"/>
                </a:ext>
              </a:extLst>
            </p:cNvPr>
            <p:cNvSpPr/>
            <p:nvPr/>
          </p:nvSpPr>
          <p:spPr>
            <a:xfrm>
              <a:off x="813779" y="3783751"/>
              <a:ext cx="2510896" cy="3089058"/>
            </a:xfrm>
            <a:custGeom>
              <a:avLst/>
              <a:gdLst>
                <a:gd name="connsiteX0" fmla="*/ 2494 w 1681460"/>
                <a:gd name="connsiteY0" fmla="*/ 2068635 h 2068635"/>
                <a:gd name="connsiteX1" fmla="*/ 1035 w 1681460"/>
                <a:gd name="connsiteY1" fmla="*/ 2055019 h 2068635"/>
                <a:gd name="connsiteX2" fmla="*/ 66196 w 1681460"/>
                <a:gd name="connsiteY2" fmla="*/ 1874123 h 2068635"/>
                <a:gd name="connsiteX3" fmla="*/ 165398 w 1681460"/>
                <a:gd name="connsiteY3" fmla="*/ 1714622 h 2068635"/>
                <a:gd name="connsiteX4" fmla="*/ 315659 w 1681460"/>
                <a:gd name="connsiteY4" fmla="*/ 1528863 h 2068635"/>
                <a:gd name="connsiteX5" fmla="*/ 409511 w 1681460"/>
                <a:gd name="connsiteY5" fmla="*/ 1401457 h 2068635"/>
                <a:gd name="connsiteX6" fmla="*/ 415347 w 1681460"/>
                <a:gd name="connsiteY6" fmla="*/ 1391731 h 2068635"/>
                <a:gd name="connsiteX7" fmla="*/ 453277 w 1681460"/>
                <a:gd name="connsiteY7" fmla="*/ 1305660 h 2068635"/>
                <a:gd name="connsiteX8" fmla="*/ 464947 w 1681460"/>
                <a:gd name="connsiteY8" fmla="*/ 1246820 h 2068635"/>
                <a:gd name="connsiteX9" fmla="*/ 468351 w 1681460"/>
                <a:gd name="connsiteY9" fmla="*/ 1224451 h 2068635"/>
                <a:gd name="connsiteX10" fmla="*/ 512603 w 1681460"/>
                <a:gd name="connsiteY10" fmla="*/ 1196733 h 2068635"/>
                <a:gd name="connsiteX11" fmla="*/ 546156 w 1681460"/>
                <a:gd name="connsiteY11" fmla="*/ 1167556 h 2068635"/>
                <a:gd name="connsiteX12" fmla="*/ 535944 w 1681460"/>
                <a:gd name="connsiteY12" fmla="*/ 1060574 h 2068635"/>
                <a:gd name="connsiteX13" fmla="*/ 515521 w 1681460"/>
                <a:gd name="connsiteY13" fmla="*/ 1022157 h 2068635"/>
                <a:gd name="connsiteX14" fmla="*/ 495097 w 1681460"/>
                <a:gd name="connsiteY14" fmla="*/ 985200 h 2068635"/>
                <a:gd name="connsiteX15" fmla="*/ 462516 w 1681460"/>
                <a:gd name="connsiteY15" fmla="*/ 905450 h 2068635"/>
                <a:gd name="connsiteX16" fmla="*/ 401244 w 1681460"/>
                <a:gd name="connsiteY16" fmla="*/ 728444 h 2068635"/>
                <a:gd name="connsiteX17" fmla="*/ 385683 w 1681460"/>
                <a:gd name="connsiteY17" fmla="*/ 630215 h 2068635"/>
                <a:gd name="connsiteX18" fmla="*/ 381793 w 1681460"/>
                <a:gd name="connsiteY18" fmla="*/ 602497 h 2068635"/>
                <a:gd name="connsiteX19" fmla="*/ 391519 w 1681460"/>
                <a:gd name="connsiteY19" fmla="*/ 481899 h 2068635"/>
                <a:gd name="connsiteX20" fmla="*/ 475646 w 1681460"/>
                <a:gd name="connsiteY20" fmla="*/ 271339 h 2068635"/>
                <a:gd name="connsiteX21" fmla="*/ 522329 w 1681460"/>
                <a:gd name="connsiteY21" fmla="*/ 225629 h 2068635"/>
                <a:gd name="connsiteX22" fmla="*/ 536917 w 1681460"/>
                <a:gd name="connsiteY22" fmla="*/ 159981 h 2068635"/>
                <a:gd name="connsiteX23" fmla="*/ 538862 w 1681460"/>
                <a:gd name="connsiteY23" fmla="*/ 158035 h 2068635"/>
                <a:gd name="connsiteX24" fmla="*/ 587004 w 1681460"/>
                <a:gd name="connsiteY24" fmla="*/ 131776 h 2068635"/>
                <a:gd name="connsiteX25" fmla="*/ 612291 w 1681460"/>
                <a:gd name="connsiteY25" fmla="*/ 91901 h 2068635"/>
                <a:gd name="connsiteX26" fmla="*/ 627365 w 1681460"/>
                <a:gd name="connsiteY26" fmla="*/ 93846 h 2068635"/>
                <a:gd name="connsiteX27" fmla="*/ 647789 w 1681460"/>
                <a:gd name="connsiteY27" fmla="*/ 100654 h 2068635"/>
                <a:gd name="connsiteX28" fmla="*/ 709061 w 1681460"/>
                <a:gd name="connsiteY28" fmla="*/ 71964 h 2068635"/>
                <a:gd name="connsiteX29" fmla="*/ 727053 w 1681460"/>
                <a:gd name="connsiteY29" fmla="*/ 64669 h 2068635"/>
                <a:gd name="connsiteX30" fmla="*/ 797564 w 1681460"/>
                <a:gd name="connsiteY30" fmla="*/ 35979 h 2068635"/>
                <a:gd name="connsiteX31" fmla="*/ 855431 w 1681460"/>
                <a:gd name="connsiteY31" fmla="*/ 16041 h 2068635"/>
                <a:gd name="connsiteX32" fmla="*/ 899683 w 1681460"/>
                <a:gd name="connsiteY32" fmla="*/ 5829 h 2068635"/>
                <a:gd name="connsiteX33" fmla="*/ 972625 w 1681460"/>
                <a:gd name="connsiteY33" fmla="*/ 9233 h 2068635"/>
                <a:gd name="connsiteX34" fmla="*/ 1059183 w 1681460"/>
                <a:gd name="connsiteY34" fmla="*/ 21877 h 2068635"/>
                <a:gd name="connsiteX35" fmla="*/ 1092250 w 1681460"/>
                <a:gd name="connsiteY35" fmla="*/ 28198 h 2068635"/>
                <a:gd name="connsiteX36" fmla="*/ 1168110 w 1681460"/>
                <a:gd name="connsiteY36" fmla="*/ 45704 h 2068635"/>
                <a:gd name="connsiteX37" fmla="*/ 1272661 w 1681460"/>
                <a:gd name="connsiteY37" fmla="*/ 74881 h 2068635"/>
                <a:gd name="connsiteX38" fmla="*/ 1408820 w 1681460"/>
                <a:gd name="connsiteY38" fmla="*/ 123996 h 2068635"/>
                <a:gd name="connsiteX39" fmla="*/ 1451126 w 1681460"/>
                <a:gd name="connsiteY39" fmla="*/ 144420 h 2068635"/>
                <a:gd name="connsiteX40" fmla="*/ 1470577 w 1681460"/>
                <a:gd name="connsiteY40" fmla="*/ 189157 h 2068635"/>
                <a:gd name="connsiteX41" fmla="*/ 1470091 w 1681460"/>
                <a:gd name="connsiteY41" fmla="*/ 190616 h 2068635"/>
                <a:gd name="connsiteX42" fmla="*/ 1469119 w 1681460"/>
                <a:gd name="connsiteY42" fmla="*/ 248970 h 2068635"/>
                <a:gd name="connsiteX43" fmla="*/ 1458420 w 1681460"/>
                <a:gd name="connsiteY43" fmla="*/ 260155 h 2068635"/>
                <a:gd name="connsiteX44" fmla="*/ 1446750 w 1681460"/>
                <a:gd name="connsiteY44" fmla="*/ 292735 h 2068635"/>
                <a:gd name="connsiteX45" fmla="*/ 1508994 w 1681460"/>
                <a:gd name="connsiteY45" fmla="*/ 451263 h 2068635"/>
                <a:gd name="connsiteX46" fmla="*/ 1504617 w 1681460"/>
                <a:gd name="connsiteY46" fmla="*/ 517397 h 2068635"/>
                <a:gd name="connsiteX47" fmla="*/ 1509966 w 1681460"/>
                <a:gd name="connsiteY47" fmla="*/ 553869 h 2068635"/>
                <a:gd name="connsiteX48" fmla="*/ 1631537 w 1681460"/>
                <a:gd name="connsiteY48" fmla="*/ 708020 h 2068635"/>
                <a:gd name="connsiteX49" fmla="*/ 1675788 w 1681460"/>
                <a:gd name="connsiteY49" fmla="*/ 778531 h 2068635"/>
                <a:gd name="connsiteX50" fmla="*/ 1667035 w 1681460"/>
                <a:gd name="connsiteY50" fmla="*/ 823268 h 2068635"/>
                <a:gd name="connsiteX51" fmla="*/ 1602360 w 1681460"/>
                <a:gd name="connsiteY51" fmla="*/ 852445 h 2068635"/>
                <a:gd name="connsiteX52" fmla="*/ 1573669 w 1681460"/>
                <a:gd name="connsiteY52" fmla="*/ 893779 h 2068635"/>
                <a:gd name="connsiteX53" fmla="*/ 1597011 w 1681460"/>
                <a:gd name="connsiteY53" fmla="*/ 947270 h 2068635"/>
                <a:gd name="connsiteX54" fmla="*/ 1593120 w 1681460"/>
                <a:gd name="connsiteY54" fmla="*/ 983255 h 2068635"/>
                <a:gd name="connsiteX55" fmla="*/ 1581936 w 1681460"/>
                <a:gd name="connsiteY55" fmla="*/ 992981 h 2068635"/>
                <a:gd name="connsiteX56" fmla="*/ 1578532 w 1681460"/>
                <a:gd name="connsiteY56" fmla="*/ 1023616 h 2068635"/>
                <a:gd name="connsiteX57" fmla="*/ 1578046 w 1681460"/>
                <a:gd name="connsiteY57" fmla="*/ 1071272 h 2068635"/>
                <a:gd name="connsiteX58" fmla="*/ 1563457 w 1681460"/>
                <a:gd name="connsiteY58" fmla="*/ 1148104 h 2068635"/>
                <a:gd name="connsiteX59" fmla="*/ 1583881 w 1681460"/>
                <a:gd name="connsiteY59" fmla="*/ 1215211 h 2068635"/>
                <a:gd name="connsiteX60" fmla="*/ 1577559 w 1681460"/>
                <a:gd name="connsiteY60" fmla="*/ 1249737 h 2068635"/>
                <a:gd name="connsiteX61" fmla="*/ 1464256 w 1681460"/>
                <a:gd name="connsiteY61" fmla="*/ 1315385 h 2068635"/>
                <a:gd name="connsiteX62" fmla="*/ 1253210 w 1681460"/>
                <a:gd name="connsiteY62" fmla="*/ 1308577 h 2068635"/>
                <a:gd name="connsiteX63" fmla="*/ 1192424 w 1681460"/>
                <a:gd name="connsiteY63" fmla="*/ 1362555 h 2068635"/>
                <a:gd name="connsiteX64" fmla="*/ 1191452 w 1681460"/>
                <a:gd name="connsiteY64" fmla="*/ 1370821 h 2068635"/>
                <a:gd name="connsiteX65" fmla="*/ 1143310 w 1681460"/>
                <a:gd name="connsiteY65" fmla="*/ 1507466 h 2068635"/>
                <a:gd name="connsiteX66" fmla="*/ 1118510 w 1681460"/>
                <a:gd name="connsiteY66" fmla="*/ 1558526 h 2068635"/>
                <a:gd name="connsiteX67" fmla="*/ 1124831 w 1681460"/>
                <a:gd name="connsiteY67" fmla="*/ 1584785 h 2068635"/>
                <a:gd name="connsiteX68" fmla="*/ 1242998 w 1681460"/>
                <a:gd name="connsiteY68" fmla="*/ 1690794 h 2068635"/>
                <a:gd name="connsiteX69" fmla="*/ 1330528 w 1681460"/>
                <a:gd name="connsiteY69" fmla="*/ 1747203 h 2068635"/>
                <a:gd name="connsiteX70" fmla="*/ 1400067 w 1681460"/>
                <a:gd name="connsiteY70" fmla="*/ 1789023 h 2068635"/>
                <a:gd name="connsiteX71" fmla="*/ 1405416 w 1681460"/>
                <a:gd name="connsiteY71" fmla="*/ 1811879 h 2068635"/>
                <a:gd name="connsiteX72" fmla="*/ 1388396 w 1681460"/>
                <a:gd name="connsiteY72" fmla="*/ 1888711 h 2068635"/>
                <a:gd name="connsiteX73" fmla="*/ 1398608 w 1681460"/>
                <a:gd name="connsiteY73" fmla="*/ 1910107 h 2068635"/>
                <a:gd name="connsiteX74" fmla="*/ 1412224 w 1681460"/>
                <a:gd name="connsiteY74" fmla="*/ 1921778 h 2068635"/>
                <a:gd name="connsiteX75" fmla="*/ 1495378 w 1681460"/>
                <a:gd name="connsiteY75" fmla="*/ 2048211 h 2068635"/>
                <a:gd name="connsiteX76" fmla="*/ 1493919 w 1681460"/>
                <a:gd name="connsiteY76" fmla="*/ 2068149 h 2068635"/>
                <a:gd name="connsiteX77" fmla="*/ 1451126 w 1681460"/>
                <a:gd name="connsiteY77" fmla="*/ 2068149 h 2068635"/>
                <a:gd name="connsiteX78" fmla="*/ 1433620 w 1681460"/>
                <a:gd name="connsiteY78" fmla="*/ 2066690 h 2068635"/>
                <a:gd name="connsiteX79" fmla="*/ 56957 w 1681460"/>
                <a:gd name="connsiteY79" fmla="*/ 2066690 h 2068635"/>
                <a:gd name="connsiteX80" fmla="*/ 39451 w 1681460"/>
                <a:gd name="connsiteY80" fmla="*/ 2068149 h 2068635"/>
                <a:gd name="connsiteX81" fmla="*/ 2494 w 1681460"/>
                <a:gd name="connsiteY81" fmla="*/ 2068635 h 2068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</a:cxnLst>
              <a:rect l="l" t="t" r="r" b="b"/>
              <a:pathLst>
                <a:path w="1681460" h="2068635">
                  <a:moveTo>
                    <a:pt x="2494" y="2068635"/>
                  </a:moveTo>
                  <a:cubicBezTo>
                    <a:pt x="62" y="2064259"/>
                    <a:pt x="-910" y="2060368"/>
                    <a:pt x="1035" y="2055019"/>
                  </a:cubicBezTo>
                  <a:cubicBezTo>
                    <a:pt x="21459" y="1994234"/>
                    <a:pt x="41396" y="1932963"/>
                    <a:pt x="66196" y="1874123"/>
                  </a:cubicBezTo>
                  <a:cubicBezTo>
                    <a:pt x="90511" y="1815769"/>
                    <a:pt x="131358" y="1767627"/>
                    <a:pt x="165398" y="1714622"/>
                  </a:cubicBezTo>
                  <a:cubicBezTo>
                    <a:pt x="208677" y="1647029"/>
                    <a:pt x="264113" y="1590134"/>
                    <a:pt x="315659" y="1528863"/>
                  </a:cubicBezTo>
                  <a:cubicBezTo>
                    <a:pt x="349699" y="1488501"/>
                    <a:pt x="375958" y="1442305"/>
                    <a:pt x="409511" y="1401457"/>
                  </a:cubicBezTo>
                  <a:cubicBezTo>
                    <a:pt x="411943" y="1398539"/>
                    <a:pt x="414860" y="1395135"/>
                    <a:pt x="415347" y="1391731"/>
                  </a:cubicBezTo>
                  <a:cubicBezTo>
                    <a:pt x="420696" y="1359637"/>
                    <a:pt x="441606" y="1334837"/>
                    <a:pt x="453277" y="1305660"/>
                  </a:cubicBezTo>
                  <a:cubicBezTo>
                    <a:pt x="461057" y="1286695"/>
                    <a:pt x="462516" y="1266757"/>
                    <a:pt x="464947" y="1246820"/>
                  </a:cubicBezTo>
                  <a:cubicBezTo>
                    <a:pt x="465920" y="1239039"/>
                    <a:pt x="466406" y="1231745"/>
                    <a:pt x="468351" y="1224451"/>
                  </a:cubicBezTo>
                  <a:cubicBezTo>
                    <a:pt x="476132" y="1192842"/>
                    <a:pt x="481481" y="1189925"/>
                    <a:pt x="512603" y="1196733"/>
                  </a:cubicBezTo>
                  <a:cubicBezTo>
                    <a:pt x="533513" y="1201109"/>
                    <a:pt x="551019" y="1188466"/>
                    <a:pt x="546156" y="1167556"/>
                  </a:cubicBezTo>
                  <a:cubicBezTo>
                    <a:pt x="538376" y="1132057"/>
                    <a:pt x="539348" y="1096072"/>
                    <a:pt x="535944" y="1060574"/>
                  </a:cubicBezTo>
                  <a:cubicBezTo>
                    <a:pt x="534486" y="1045013"/>
                    <a:pt x="525732" y="1032856"/>
                    <a:pt x="515521" y="1022157"/>
                  </a:cubicBezTo>
                  <a:cubicBezTo>
                    <a:pt x="505795" y="1011459"/>
                    <a:pt x="498987" y="999302"/>
                    <a:pt x="495097" y="985200"/>
                  </a:cubicBezTo>
                  <a:cubicBezTo>
                    <a:pt x="487316" y="957482"/>
                    <a:pt x="468838" y="934141"/>
                    <a:pt x="462516" y="905450"/>
                  </a:cubicBezTo>
                  <a:cubicBezTo>
                    <a:pt x="449386" y="844179"/>
                    <a:pt x="423613" y="786797"/>
                    <a:pt x="401244" y="728444"/>
                  </a:cubicBezTo>
                  <a:cubicBezTo>
                    <a:pt x="389087" y="696835"/>
                    <a:pt x="391033" y="662796"/>
                    <a:pt x="385683" y="630215"/>
                  </a:cubicBezTo>
                  <a:cubicBezTo>
                    <a:pt x="384225" y="620975"/>
                    <a:pt x="384711" y="611250"/>
                    <a:pt x="381793" y="602497"/>
                  </a:cubicBezTo>
                  <a:cubicBezTo>
                    <a:pt x="369150" y="560676"/>
                    <a:pt x="384225" y="521774"/>
                    <a:pt x="391519" y="481899"/>
                  </a:cubicBezTo>
                  <a:cubicBezTo>
                    <a:pt x="406107" y="406525"/>
                    <a:pt x="430908" y="334556"/>
                    <a:pt x="475646" y="271339"/>
                  </a:cubicBezTo>
                  <a:cubicBezTo>
                    <a:pt x="488289" y="253833"/>
                    <a:pt x="502877" y="237786"/>
                    <a:pt x="522329" y="225629"/>
                  </a:cubicBezTo>
                  <a:cubicBezTo>
                    <a:pt x="552478" y="207150"/>
                    <a:pt x="556368" y="187699"/>
                    <a:pt x="536917" y="159981"/>
                  </a:cubicBezTo>
                  <a:cubicBezTo>
                    <a:pt x="537403" y="159494"/>
                    <a:pt x="538376" y="158035"/>
                    <a:pt x="538862" y="158035"/>
                  </a:cubicBezTo>
                  <a:cubicBezTo>
                    <a:pt x="565608" y="163871"/>
                    <a:pt x="576792" y="165816"/>
                    <a:pt x="587004" y="131776"/>
                  </a:cubicBezTo>
                  <a:cubicBezTo>
                    <a:pt x="591380" y="117188"/>
                    <a:pt x="600134" y="103086"/>
                    <a:pt x="612291" y="91901"/>
                  </a:cubicBezTo>
                  <a:cubicBezTo>
                    <a:pt x="617153" y="87525"/>
                    <a:pt x="623475" y="81203"/>
                    <a:pt x="627365" y="93846"/>
                  </a:cubicBezTo>
                  <a:cubicBezTo>
                    <a:pt x="630769" y="104544"/>
                    <a:pt x="640495" y="103086"/>
                    <a:pt x="647789" y="100654"/>
                  </a:cubicBezTo>
                  <a:cubicBezTo>
                    <a:pt x="669186" y="93360"/>
                    <a:pt x="692527" y="88983"/>
                    <a:pt x="709061" y="71964"/>
                  </a:cubicBezTo>
                  <a:cubicBezTo>
                    <a:pt x="713923" y="67101"/>
                    <a:pt x="720245" y="65156"/>
                    <a:pt x="727053" y="64669"/>
                  </a:cubicBezTo>
                  <a:cubicBezTo>
                    <a:pt x="753312" y="61752"/>
                    <a:pt x="775681" y="50081"/>
                    <a:pt x="797564" y="35979"/>
                  </a:cubicBezTo>
                  <a:cubicBezTo>
                    <a:pt x="815070" y="24308"/>
                    <a:pt x="834035" y="17500"/>
                    <a:pt x="855431" y="16041"/>
                  </a:cubicBezTo>
                  <a:cubicBezTo>
                    <a:pt x="870506" y="15069"/>
                    <a:pt x="885581" y="10692"/>
                    <a:pt x="899683" y="5829"/>
                  </a:cubicBezTo>
                  <a:cubicBezTo>
                    <a:pt x="924483" y="-2437"/>
                    <a:pt x="948797" y="-2437"/>
                    <a:pt x="972625" y="9233"/>
                  </a:cubicBezTo>
                  <a:cubicBezTo>
                    <a:pt x="1000343" y="22849"/>
                    <a:pt x="1028061" y="30630"/>
                    <a:pt x="1059183" y="21877"/>
                  </a:cubicBezTo>
                  <a:cubicBezTo>
                    <a:pt x="1069882" y="18959"/>
                    <a:pt x="1081066" y="22363"/>
                    <a:pt x="1092250" y="28198"/>
                  </a:cubicBezTo>
                  <a:cubicBezTo>
                    <a:pt x="1116078" y="40355"/>
                    <a:pt x="1142824" y="41328"/>
                    <a:pt x="1168110" y="45704"/>
                  </a:cubicBezTo>
                  <a:cubicBezTo>
                    <a:pt x="1204095" y="51054"/>
                    <a:pt x="1239107" y="58348"/>
                    <a:pt x="1272661" y="74881"/>
                  </a:cubicBezTo>
                  <a:cubicBezTo>
                    <a:pt x="1315940" y="96278"/>
                    <a:pt x="1362137" y="111839"/>
                    <a:pt x="1408820" y="123996"/>
                  </a:cubicBezTo>
                  <a:cubicBezTo>
                    <a:pt x="1424381" y="127886"/>
                    <a:pt x="1437997" y="135666"/>
                    <a:pt x="1451126" y="144420"/>
                  </a:cubicBezTo>
                  <a:cubicBezTo>
                    <a:pt x="1468146" y="155118"/>
                    <a:pt x="1478358" y="168247"/>
                    <a:pt x="1470577" y="189157"/>
                  </a:cubicBezTo>
                  <a:cubicBezTo>
                    <a:pt x="1470577" y="189644"/>
                    <a:pt x="1470091" y="190616"/>
                    <a:pt x="1470091" y="190616"/>
                  </a:cubicBezTo>
                  <a:cubicBezTo>
                    <a:pt x="1481276" y="210554"/>
                    <a:pt x="1471064" y="229519"/>
                    <a:pt x="1469119" y="248970"/>
                  </a:cubicBezTo>
                  <a:cubicBezTo>
                    <a:pt x="1468146" y="257237"/>
                    <a:pt x="1464742" y="258209"/>
                    <a:pt x="1458420" y="260155"/>
                  </a:cubicBezTo>
                  <a:cubicBezTo>
                    <a:pt x="1436538" y="266962"/>
                    <a:pt x="1434106" y="273284"/>
                    <a:pt x="1446750" y="292735"/>
                  </a:cubicBezTo>
                  <a:cubicBezTo>
                    <a:pt x="1477872" y="341364"/>
                    <a:pt x="1497809" y="394854"/>
                    <a:pt x="1508994" y="451263"/>
                  </a:cubicBezTo>
                  <a:cubicBezTo>
                    <a:pt x="1513370" y="473632"/>
                    <a:pt x="1511911" y="496001"/>
                    <a:pt x="1504617" y="517397"/>
                  </a:cubicBezTo>
                  <a:cubicBezTo>
                    <a:pt x="1499754" y="531013"/>
                    <a:pt x="1501699" y="542198"/>
                    <a:pt x="1509966" y="553869"/>
                  </a:cubicBezTo>
                  <a:cubicBezTo>
                    <a:pt x="1547896" y="607359"/>
                    <a:pt x="1592148" y="655988"/>
                    <a:pt x="1631537" y="708020"/>
                  </a:cubicBezTo>
                  <a:cubicBezTo>
                    <a:pt x="1648556" y="730389"/>
                    <a:pt x="1664118" y="753244"/>
                    <a:pt x="1675788" y="778531"/>
                  </a:cubicBezTo>
                  <a:cubicBezTo>
                    <a:pt x="1685028" y="797982"/>
                    <a:pt x="1683569" y="810625"/>
                    <a:pt x="1667035" y="823268"/>
                  </a:cubicBezTo>
                  <a:cubicBezTo>
                    <a:pt x="1648070" y="837857"/>
                    <a:pt x="1628133" y="850500"/>
                    <a:pt x="1602360" y="852445"/>
                  </a:cubicBezTo>
                  <a:cubicBezTo>
                    <a:pt x="1576587" y="854390"/>
                    <a:pt x="1566861" y="868979"/>
                    <a:pt x="1573669" y="893779"/>
                  </a:cubicBezTo>
                  <a:cubicBezTo>
                    <a:pt x="1579018" y="912744"/>
                    <a:pt x="1583395" y="931709"/>
                    <a:pt x="1597011" y="947270"/>
                  </a:cubicBezTo>
                  <a:cubicBezTo>
                    <a:pt x="1607709" y="959914"/>
                    <a:pt x="1605764" y="972071"/>
                    <a:pt x="1593120" y="983255"/>
                  </a:cubicBezTo>
                  <a:cubicBezTo>
                    <a:pt x="1589230" y="986659"/>
                    <a:pt x="1585826" y="990063"/>
                    <a:pt x="1581936" y="992981"/>
                  </a:cubicBezTo>
                  <a:cubicBezTo>
                    <a:pt x="1570265" y="1002220"/>
                    <a:pt x="1569293" y="1011946"/>
                    <a:pt x="1578532" y="1023616"/>
                  </a:cubicBezTo>
                  <a:cubicBezTo>
                    <a:pt x="1597983" y="1047930"/>
                    <a:pt x="1598470" y="1048417"/>
                    <a:pt x="1578046" y="1071272"/>
                  </a:cubicBezTo>
                  <a:cubicBezTo>
                    <a:pt x="1557136" y="1094614"/>
                    <a:pt x="1551786" y="1118928"/>
                    <a:pt x="1563457" y="1148104"/>
                  </a:cubicBezTo>
                  <a:cubicBezTo>
                    <a:pt x="1572210" y="1169987"/>
                    <a:pt x="1579504" y="1191870"/>
                    <a:pt x="1583881" y="1215211"/>
                  </a:cubicBezTo>
                  <a:cubicBezTo>
                    <a:pt x="1586313" y="1227855"/>
                    <a:pt x="1583881" y="1239039"/>
                    <a:pt x="1577559" y="1249737"/>
                  </a:cubicBezTo>
                  <a:cubicBezTo>
                    <a:pt x="1551786" y="1292044"/>
                    <a:pt x="1513856" y="1313926"/>
                    <a:pt x="1464256" y="1315385"/>
                  </a:cubicBezTo>
                  <a:cubicBezTo>
                    <a:pt x="1393745" y="1317817"/>
                    <a:pt x="1323721" y="1311009"/>
                    <a:pt x="1253210" y="1308577"/>
                  </a:cubicBezTo>
                  <a:cubicBezTo>
                    <a:pt x="1212848" y="1307118"/>
                    <a:pt x="1196801" y="1322680"/>
                    <a:pt x="1192424" y="1362555"/>
                  </a:cubicBezTo>
                  <a:cubicBezTo>
                    <a:pt x="1191938" y="1365472"/>
                    <a:pt x="1191452" y="1367904"/>
                    <a:pt x="1191452" y="1370821"/>
                  </a:cubicBezTo>
                  <a:cubicBezTo>
                    <a:pt x="1194856" y="1423340"/>
                    <a:pt x="1175891" y="1467591"/>
                    <a:pt x="1143310" y="1507466"/>
                  </a:cubicBezTo>
                  <a:cubicBezTo>
                    <a:pt x="1131153" y="1522055"/>
                    <a:pt x="1124345" y="1540534"/>
                    <a:pt x="1118510" y="1558526"/>
                  </a:cubicBezTo>
                  <a:cubicBezTo>
                    <a:pt x="1115592" y="1568252"/>
                    <a:pt x="1115592" y="1576518"/>
                    <a:pt x="1124831" y="1584785"/>
                  </a:cubicBezTo>
                  <a:cubicBezTo>
                    <a:pt x="1164706" y="1619797"/>
                    <a:pt x="1204095" y="1654810"/>
                    <a:pt x="1242998" y="1690794"/>
                  </a:cubicBezTo>
                  <a:cubicBezTo>
                    <a:pt x="1268771" y="1714622"/>
                    <a:pt x="1298434" y="1732615"/>
                    <a:pt x="1330528" y="1747203"/>
                  </a:cubicBezTo>
                  <a:cubicBezTo>
                    <a:pt x="1355329" y="1758388"/>
                    <a:pt x="1379643" y="1770545"/>
                    <a:pt x="1400067" y="1789023"/>
                  </a:cubicBezTo>
                  <a:cubicBezTo>
                    <a:pt x="1407847" y="1795831"/>
                    <a:pt x="1409306" y="1801667"/>
                    <a:pt x="1405416" y="1811879"/>
                  </a:cubicBezTo>
                  <a:cubicBezTo>
                    <a:pt x="1395690" y="1836679"/>
                    <a:pt x="1383533" y="1860507"/>
                    <a:pt x="1388396" y="1888711"/>
                  </a:cubicBezTo>
                  <a:cubicBezTo>
                    <a:pt x="1389855" y="1897464"/>
                    <a:pt x="1391800" y="1904272"/>
                    <a:pt x="1398608" y="1910107"/>
                  </a:cubicBezTo>
                  <a:cubicBezTo>
                    <a:pt x="1402984" y="1913998"/>
                    <a:pt x="1407361" y="1918860"/>
                    <a:pt x="1412224" y="1921778"/>
                  </a:cubicBezTo>
                  <a:cubicBezTo>
                    <a:pt x="1458420" y="1951928"/>
                    <a:pt x="1481762" y="1996665"/>
                    <a:pt x="1495378" y="2048211"/>
                  </a:cubicBezTo>
                  <a:cubicBezTo>
                    <a:pt x="1497323" y="2055019"/>
                    <a:pt x="1500241" y="2061827"/>
                    <a:pt x="1493919" y="2068149"/>
                  </a:cubicBezTo>
                  <a:cubicBezTo>
                    <a:pt x="1479817" y="2068149"/>
                    <a:pt x="1465715" y="2068149"/>
                    <a:pt x="1451126" y="2068149"/>
                  </a:cubicBezTo>
                  <a:cubicBezTo>
                    <a:pt x="1445291" y="2065231"/>
                    <a:pt x="1439455" y="2066690"/>
                    <a:pt x="1433620" y="2066690"/>
                  </a:cubicBezTo>
                  <a:cubicBezTo>
                    <a:pt x="974570" y="2066690"/>
                    <a:pt x="516007" y="2066690"/>
                    <a:pt x="56957" y="2066690"/>
                  </a:cubicBezTo>
                  <a:cubicBezTo>
                    <a:pt x="51122" y="2066690"/>
                    <a:pt x="44800" y="2065231"/>
                    <a:pt x="39451" y="2068149"/>
                  </a:cubicBezTo>
                  <a:cubicBezTo>
                    <a:pt x="28753" y="2068635"/>
                    <a:pt x="15623" y="2068635"/>
                    <a:pt x="2494" y="2068635"/>
                  </a:cubicBezTo>
                  <a:close/>
                </a:path>
              </a:pathLst>
            </a:custGeom>
            <a:solidFill>
              <a:schemeClr val="accent4"/>
            </a:solidFill>
            <a:ln w="485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" name="Freeform: Shape 60">
              <a:extLst>
                <a:ext uri="{FF2B5EF4-FFF2-40B4-BE49-F238E27FC236}">
                  <a16:creationId xmlns="" xmlns:a16="http://schemas.microsoft.com/office/drawing/2014/main" id="{D63B7F05-BFE0-4E4B-BDB9-6D92B2866CBF}"/>
                </a:ext>
              </a:extLst>
            </p:cNvPr>
            <p:cNvSpPr/>
            <p:nvPr/>
          </p:nvSpPr>
          <p:spPr>
            <a:xfrm>
              <a:off x="8940351" y="3793348"/>
              <a:ext cx="2437870" cy="3079461"/>
            </a:xfrm>
            <a:custGeom>
              <a:avLst/>
              <a:gdLst>
                <a:gd name="connsiteX0" fmla="*/ 1520589 w 1572176"/>
                <a:gd name="connsiteY0" fmla="*/ 605384 h 1985936"/>
                <a:gd name="connsiteX1" fmla="*/ 1493844 w 1572176"/>
                <a:gd name="connsiteY1" fmla="*/ 538763 h 1985936"/>
                <a:gd name="connsiteX2" fmla="*/ 1426737 w 1572176"/>
                <a:gd name="connsiteY2" fmla="*/ 464848 h 1985936"/>
                <a:gd name="connsiteX3" fmla="*/ 1300304 w 1572176"/>
                <a:gd name="connsiteY3" fmla="*/ 435185 h 1985936"/>
                <a:gd name="connsiteX4" fmla="*/ 1248758 w 1572176"/>
                <a:gd name="connsiteY4" fmla="*/ 429350 h 1985936"/>
                <a:gd name="connsiteX5" fmla="*/ 1167549 w 1572176"/>
                <a:gd name="connsiteY5" fmla="*/ 352517 h 1985936"/>
                <a:gd name="connsiteX6" fmla="*/ 1151988 w 1572176"/>
                <a:gd name="connsiteY6" fmla="*/ 315074 h 1985936"/>
                <a:gd name="connsiteX7" fmla="*/ 1045492 w 1572176"/>
                <a:gd name="connsiteY7" fmla="*/ 158005 h 1985936"/>
                <a:gd name="connsiteX8" fmla="*/ 1019233 w 1572176"/>
                <a:gd name="connsiteY8" fmla="*/ 128341 h 1985936"/>
                <a:gd name="connsiteX9" fmla="*/ 1034308 w 1572176"/>
                <a:gd name="connsiteY9" fmla="*/ 134177 h 1985936"/>
                <a:gd name="connsiteX10" fmla="*/ 1034308 w 1572176"/>
                <a:gd name="connsiteY10" fmla="*/ 134177 h 1985936"/>
                <a:gd name="connsiteX11" fmla="*/ 1034308 w 1572176"/>
                <a:gd name="connsiteY11" fmla="*/ 134177 h 1985936"/>
                <a:gd name="connsiteX12" fmla="*/ 1084395 w 1572176"/>
                <a:gd name="connsiteY12" fmla="*/ 181346 h 1985936"/>
                <a:gd name="connsiteX13" fmla="*/ 1039171 w 1572176"/>
                <a:gd name="connsiteY13" fmla="*/ 133691 h 1985936"/>
                <a:gd name="connsiteX14" fmla="*/ 1039171 w 1572176"/>
                <a:gd name="connsiteY14" fmla="*/ 133691 h 1985936"/>
                <a:gd name="connsiteX15" fmla="*/ 941428 w 1572176"/>
                <a:gd name="connsiteY15" fmla="*/ 47132 h 1985936"/>
                <a:gd name="connsiteX16" fmla="*/ 748860 w 1572176"/>
                <a:gd name="connsiteY16" fmla="*/ 1422 h 1985936"/>
                <a:gd name="connsiteX17" fmla="*/ 651118 w 1572176"/>
                <a:gd name="connsiteY17" fmla="*/ 6771 h 1985936"/>
                <a:gd name="connsiteX18" fmla="*/ 469248 w 1572176"/>
                <a:gd name="connsiteY18" fmla="*/ 22818 h 1985936"/>
                <a:gd name="connsiteX19" fmla="*/ 386581 w 1572176"/>
                <a:gd name="connsiteY19" fmla="*/ 81658 h 1985936"/>
                <a:gd name="connsiteX20" fmla="*/ 347678 w 1572176"/>
                <a:gd name="connsiteY20" fmla="*/ 128341 h 1985936"/>
                <a:gd name="connsiteX21" fmla="*/ 307803 w 1572176"/>
                <a:gd name="connsiteY21" fmla="*/ 138067 h 1985936"/>
                <a:gd name="connsiteX22" fmla="*/ 228053 w 1572176"/>
                <a:gd name="connsiteY22" fmla="*/ 167730 h 1985936"/>
                <a:gd name="connsiteX23" fmla="*/ 186233 w 1572176"/>
                <a:gd name="connsiteY23" fmla="*/ 219762 h 1985936"/>
                <a:gd name="connsiteX24" fmla="*/ 184774 w 1572176"/>
                <a:gd name="connsiteY24" fmla="*/ 234351 h 1985936"/>
                <a:gd name="connsiteX25" fmla="*/ 174076 w 1572176"/>
                <a:gd name="connsiteY25" fmla="*/ 266932 h 1985936"/>
                <a:gd name="connsiteX26" fmla="*/ 32082 w 1572176"/>
                <a:gd name="connsiteY26" fmla="*/ 451719 h 1985936"/>
                <a:gd name="connsiteX27" fmla="*/ 1446 w 1572176"/>
                <a:gd name="connsiteY27" fmla="*/ 563077 h 1985936"/>
                <a:gd name="connsiteX28" fmla="*/ 10685 w 1572176"/>
                <a:gd name="connsiteY28" fmla="*/ 671518 h 1985936"/>
                <a:gd name="connsiteX29" fmla="*/ 14575 w 1572176"/>
                <a:gd name="connsiteY29" fmla="*/ 569399 h 1985936"/>
                <a:gd name="connsiteX30" fmla="*/ 102106 w 1572176"/>
                <a:gd name="connsiteY30" fmla="*/ 390447 h 1985936"/>
                <a:gd name="connsiteX31" fmla="*/ 47156 w 1572176"/>
                <a:gd name="connsiteY31" fmla="*/ 612191 h 1985936"/>
                <a:gd name="connsiteX32" fmla="*/ 50560 w 1572176"/>
                <a:gd name="connsiteY32" fmla="*/ 796492 h 1985936"/>
                <a:gd name="connsiteX33" fmla="*/ 51533 w 1572176"/>
                <a:gd name="connsiteY33" fmla="*/ 690969 h 1985936"/>
                <a:gd name="connsiteX34" fmla="*/ 57368 w 1572176"/>
                <a:gd name="connsiteY34" fmla="*/ 637964 h 1985936"/>
                <a:gd name="connsiteX35" fmla="*/ 112318 w 1572176"/>
                <a:gd name="connsiteY35" fmla="*/ 421083 h 1985936"/>
                <a:gd name="connsiteX36" fmla="*/ 73902 w 1572176"/>
                <a:gd name="connsiteY36" fmla="*/ 652067 h 1985936"/>
                <a:gd name="connsiteX37" fmla="*/ 73902 w 1572176"/>
                <a:gd name="connsiteY37" fmla="*/ 734248 h 1985936"/>
                <a:gd name="connsiteX38" fmla="*/ 75847 w 1572176"/>
                <a:gd name="connsiteY38" fmla="*/ 760507 h 1985936"/>
                <a:gd name="connsiteX39" fmla="*/ 79251 w 1572176"/>
                <a:gd name="connsiteY39" fmla="*/ 785794 h 1985936"/>
                <a:gd name="connsiteX40" fmla="*/ 159974 w 1572176"/>
                <a:gd name="connsiteY40" fmla="*/ 377804 h 1985936"/>
                <a:gd name="connsiteX41" fmla="*/ 167754 w 1572176"/>
                <a:gd name="connsiteY41" fmla="*/ 411357 h 1985936"/>
                <a:gd name="connsiteX42" fmla="*/ 144413 w 1572176"/>
                <a:gd name="connsiteY42" fmla="*/ 499374 h 1985936"/>
                <a:gd name="connsiteX43" fmla="*/ 112318 w 1572176"/>
                <a:gd name="connsiteY43" fmla="*/ 632615 h 1985936"/>
                <a:gd name="connsiteX44" fmla="*/ 95784 w 1572176"/>
                <a:gd name="connsiteY44" fmla="*/ 763425 h 1985936"/>
                <a:gd name="connsiteX45" fmla="*/ 63690 w 1572176"/>
                <a:gd name="connsiteY45" fmla="*/ 843175 h 1985936"/>
                <a:gd name="connsiteX46" fmla="*/ 55423 w 1572176"/>
                <a:gd name="connsiteY46" fmla="*/ 850956 h 1985936"/>
                <a:gd name="connsiteX47" fmla="*/ 50074 w 1572176"/>
                <a:gd name="connsiteY47" fmla="*/ 877215 h 1985936"/>
                <a:gd name="connsiteX48" fmla="*/ 89463 w 1572176"/>
                <a:gd name="connsiteY48" fmla="*/ 916604 h 1985936"/>
                <a:gd name="connsiteX49" fmla="*/ 116208 w 1572176"/>
                <a:gd name="connsiteY49" fmla="*/ 975444 h 1985936"/>
                <a:gd name="connsiteX50" fmla="*/ 116208 w 1572176"/>
                <a:gd name="connsiteY50" fmla="*/ 1017264 h 1985936"/>
                <a:gd name="connsiteX51" fmla="*/ 152193 w 1572176"/>
                <a:gd name="connsiteY51" fmla="*/ 1040119 h 1985936"/>
                <a:gd name="connsiteX52" fmla="*/ 149275 w 1572176"/>
                <a:gd name="connsiteY52" fmla="*/ 1043523 h 1985936"/>
                <a:gd name="connsiteX53" fmla="*/ 156083 w 1572176"/>
                <a:gd name="connsiteY53" fmla="*/ 1103822 h 1985936"/>
                <a:gd name="connsiteX54" fmla="*/ 170185 w 1572176"/>
                <a:gd name="connsiteY54" fmla="*/ 1134944 h 1985936"/>
                <a:gd name="connsiteX55" fmla="*/ 165323 w 1572176"/>
                <a:gd name="connsiteY55" fmla="*/ 1153909 h 1985936"/>
                <a:gd name="connsiteX56" fmla="*/ 175535 w 1572176"/>
                <a:gd name="connsiteY56" fmla="*/ 1207400 h 1985936"/>
                <a:gd name="connsiteX57" fmla="*/ 247990 w 1572176"/>
                <a:gd name="connsiteY57" fmla="*/ 1247761 h 1985936"/>
                <a:gd name="connsiteX58" fmla="*/ 433750 w 1572176"/>
                <a:gd name="connsiteY58" fmla="*/ 1235604 h 1985936"/>
                <a:gd name="connsiteX59" fmla="*/ 474111 w 1572176"/>
                <a:gd name="connsiteY59" fmla="*/ 1242899 h 1985936"/>
                <a:gd name="connsiteX60" fmla="*/ 502802 w 1572176"/>
                <a:gd name="connsiteY60" fmla="*/ 1413583 h 1985936"/>
                <a:gd name="connsiteX61" fmla="*/ 471680 w 1572176"/>
                <a:gd name="connsiteY61" fmla="*/ 1469019 h 1985936"/>
                <a:gd name="connsiteX62" fmla="*/ 379286 w 1572176"/>
                <a:gd name="connsiteY62" fmla="*/ 1578919 h 1985936"/>
                <a:gd name="connsiteX63" fmla="*/ 199362 w 1572176"/>
                <a:gd name="connsiteY63" fmla="*/ 1842483 h 1985936"/>
                <a:gd name="connsiteX64" fmla="*/ 146358 w 1572176"/>
                <a:gd name="connsiteY64" fmla="*/ 1985936 h 1985936"/>
                <a:gd name="connsiteX65" fmla="*/ 1348932 w 1572176"/>
                <a:gd name="connsiteY65" fmla="*/ 1985936 h 1985936"/>
                <a:gd name="connsiteX66" fmla="*/ 1346500 w 1572176"/>
                <a:gd name="connsiteY66" fmla="*/ 1973293 h 1985936"/>
                <a:gd name="connsiteX67" fmla="*/ 1276962 w 1572176"/>
                <a:gd name="connsiteY67" fmla="*/ 1792397 h 1985936"/>
                <a:gd name="connsiteX68" fmla="*/ 1112113 w 1572176"/>
                <a:gd name="connsiteY68" fmla="*/ 1550228 h 1985936"/>
                <a:gd name="connsiteX69" fmla="*/ 998323 w 1572176"/>
                <a:gd name="connsiteY69" fmla="*/ 1409207 h 1985936"/>
                <a:gd name="connsiteX70" fmla="*/ 972064 w 1572176"/>
                <a:gd name="connsiteY70" fmla="*/ 1349880 h 1985936"/>
                <a:gd name="connsiteX71" fmla="*/ 972550 w 1572176"/>
                <a:gd name="connsiteY71" fmla="*/ 1186976 h 1985936"/>
                <a:gd name="connsiteX72" fmla="*/ 988597 w 1572176"/>
                <a:gd name="connsiteY72" fmla="*/ 1168984 h 1985936"/>
                <a:gd name="connsiteX73" fmla="*/ 1054732 w 1572176"/>
                <a:gd name="connsiteY73" fmla="*/ 1121814 h 1985936"/>
                <a:gd name="connsiteX74" fmla="*/ 1067861 w 1572176"/>
                <a:gd name="connsiteY74" fmla="*/ 1114520 h 1985936"/>
                <a:gd name="connsiteX75" fmla="*/ 1213745 w 1572176"/>
                <a:gd name="connsiteY75" fmla="*/ 1044982 h 1985936"/>
                <a:gd name="connsiteX76" fmla="*/ 1231252 w 1572176"/>
                <a:gd name="connsiteY76" fmla="*/ 1035256 h 1985936"/>
                <a:gd name="connsiteX77" fmla="*/ 1299818 w 1572176"/>
                <a:gd name="connsiteY77" fmla="*/ 1032825 h 1985936"/>
                <a:gd name="connsiteX78" fmla="*/ 1402909 w 1572176"/>
                <a:gd name="connsiteY78" fmla="*/ 1025531 h 1985936"/>
                <a:gd name="connsiteX79" fmla="*/ 1393670 w 1572176"/>
                <a:gd name="connsiteY79" fmla="*/ 1070755 h 1985936"/>
                <a:gd name="connsiteX80" fmla="*/ 1408745 w 1572176"/>
                <a:gd name="connsiteY80" fmla="*/ 1031852 h 1985936"/>
                <a:gd name="connsiteX81" fmla="*/ 1417011 w 1572176"/>
                <a:gd name="connsiteY81" fmla="*/ 1016778 h 1985936"/>
                <a:gd name="connsiteX82" fmla="*/ 1438894 w 1572176"/>
                <a:gd name="connsiteY82" fmla="*/ 995868 h 1985936"/>
                <a:gd name="connsiteX83" fmla="*/ 1454455 w 1572176"/>
                <a:gd name="connsiteY83" fmla="*/ 977875 h 1985936"/>
                <a:gd name="connsiteX84" fmla="*/ 1446188 w 1572176"/>
                <a:gd name="connsiteY84" fmla="*/ 1007538 h 1985936"/>
                <a:gd name="connsiteX85" fmla="*/ 1438894 w 1572176"/>
                <a:gd name="connsiteY85" fmla="*/ 1031852 h 1985936"/>
                <a:gd name="connsiteX86" fmla="*/ 1500651 w 1572176"/>
                <a:gd name="connsiteY86" fmla="*/ 901043 h 1985936"/>
                <a:gd name="connsiteX87" fmla="*/ 1479256 w 1572176"/>
                <a:gd name="connsiteY87" fmla="*/ 986142 h 1985936"/>
                <a:gd name="connsiteX88" fmla="*/ 1479256 w 1572176"/>
                <a:gd name="connsiteY88" fmla="*/ 986142 h 1985936"/>
                <a:gd name="connsiteX89" fmla="*/ 1479256 w 1572176"/>
                <a:gd name="connsiteY89" fmla="*/ 986142 h 1985936"/>
                <a:gd name="connsiteX90" fmla="*/ 1479256 w 1572176"/>
                <a:gd name="connsiteY90" fmla="*/ 986142 h 1985936"/>
                <a:gd name="connsiteX91" fmla="*/ 1478769 w 1572176"/>
                <a:gd name="connsiteY91" fmla="*/ 987601 h 1985936"/>
                <a:gd name="connsiteX92" fmla="*/ 1450079 w 1572176"/>
                <a:gd name="connsiteY92" fmla="*/ 1066378 h 1985936"/>
                <a:gd name="connsiteX93" fmla="*/ 1482659 w 1572176"/>
                <a:gd name="connsiteY93" fmla="*/ 990032 h 1985936"/>
                <a:gd name="connsiteX94" fmla="*/ 1482659 w 1572176"/>
                <a:gd name="connsiteY94" fmla="*/ 990032 h 1985936"/>
                <a:gd name="connsiteX95" fmla="*/ 1512322 w 1572176"/>
                <a:gd name="connsiteY95" fmla="*/ 888399 h 1985936"/>
                <a:gd name="connsiteX96" fmla="*/ 1528370 w 1572176"/>
                <a:gd name="connsiteY96" fmla="*/ 844148 h 1985936"/>
                <a:gd name="connsiteX97" fmla="*/ 1549280 w 1572176"/>
                <a:gd name="connsiteY97" fmla="*/ 757590 h 1985936"/>
                <a:gd name="connsiteX98" fmla="*/ 1537609 w 1572176"/>
                <a:gd name="connsiteY98" fmla="*/ 667628 h 1985936"/>
                <a:gd name="connsiteX99" fmla="*/ 1559005 w 1572176"/>
                <a:gd name="connsiteY99" fmla="*/ 756617 h 1985936"/>
                <a:gd name="connsiteX100" fmla="*/ 1535664 w 1572176"/>
                <a:gd name="connsiteY100" fmla="*/ 926816 h 1985936"/>
                <a:gd name="connsiteX101" fmla="*/ 1535664 w 1572176"/>
                <a:gd name="connsiteY101" fmla="*/ 926816 h 1985936"/>
                <a:gd name="connsiteX102" fmla="*/ 1487036 w 1572176"/>
                <a:gd name="connsiteY102" fmla="*/ 1049359 h 1985936"/>
                <a:gd name="connsiteX103" fmla="*/ 1538582 w 1572176"/>
                <a:gd name="connsiteY103" fmla="*/ 930706 h 1985936"/>
                <a:gd name="connsiteX104" fmla="*/ 1571649 w 1572176"/>
                <a:gd name="connsiteY104" fmla="*/ 789684 h 1985936"/>
                <a:gd name="connsiteX105" fmla="*/ 1520589 w 1572176"/>
                <a:gd name="connsiteY105" fmla="*/ 605384 h 1985936"/>
                <a:gd name="connsiteX106" fmla="*/ 117181 w 1572176"/>
                <a:gd name="connsiteY106" fmla="*/ 770233 h 1985936"/>
                <a:gd name="connsiteX107" fmla="*/ 99188 w 1572176"/>
                <a:gd name="connsiteY107" fmla="*/ 798437 h 1985936"/>
                <a:gd name="connsiteX108" fmla="*/ 135173 w 1572176"/>
                <a:gd name="connsiteY108" fmla="*/ 606842 h 1985936"/>
                <a:gd name="connsiteX109" fmla="*/ 138577 w 1572176"/>
                <a:gd name="connsiteY109" fmla="*/ 621917 h 1985936"/>
                <a:gd name="connsiteX110" fmla="*/ 117181 w 1572176"/>
                <a:gd name="connsiteY110" fmla="*/ 770233 h 1985936"/>
                <a:gd name="connsiteX111" fmla="*/ 123989 w 1572176"/>
                <a:gd name="connsiteY111" fmla="*/ 763911 h 1985936"/>
                <a:gd name="connsiteX112" fmla="*/ 144413 w 1572176"/>
                <a:gd name="connsiteY112" fmla="*/ 645259 h 1985936"/>
                <a:gd name="connsiteX113" fmla="*/ 123989 w 1572176"/>
                <a:gd name="connsiteY113" fmla="*/ 763911 h 19859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</a:cxnLst>
              <a:rect l="l" t="t" r="r" b="b"/>
              <a:pathLst>
                <a:path w="1572176" h="1985936">
                  <a:moveTo>
                    <a:pt x="1520589" y="605384"/>
                  </a:moveTo>
                  <a:cubicBezTo>
                    <a:pt x="1508919" y="584473"/>
                    <a:pt x="1496762" y="564536"/>
                    <a:pt x="1493844" y="538763"/>
                  </a:cubicBezTo>
                  <a:cubicBezTo>
                    <a:pt x="1489467" y="499861"/>
                    <a:pt x="1459804" y="479923"/>
                    <a:pt x="1426737" y="464848"/>
                  </a:cubicBezTo>
                  <a:cubicBezTo>
                    <a:pt x="1386375" y="446856"/>
                    <a:pt x="1343583" y="439562"/>
                    <a:pt x="1300304" y="435185"/>
                  </a:cubicBezTo>
                  <a:cubicBezTo>
                    <a:pt x="1282798" y="433240"/>
                    <a:pt x="1262860" y="437130"/>
                    <a:pt x="1248758" y="429350"/>
                  </a:cubicBezTo>
                  <a:cubicBezTo>
                    <a:pt x="1215691" y="411357"/>
                    <a:pt x="1175330" y="399200"/>
                    <a:pt x="1167549" y="352517"/>
                  </a:cubicBezTo>
                  <a:cubicBezTo>
                    <a:pt x="1165117" y="339388"/>
                    <a:pt x="1157823" y="327231"/>
                    <a:pt x="1151988" y="315074"/>
                  </a:cubicBezTo>
                  <a:cubicBezTo>
                    <a:pt x="1125242" y="256720"/>
                    <a:pt x="1094606" y="201284"/>
                    <a:pt x="1045492" y="158005"/>
                  </a:cubicBezTo>
                  <a:cubicBezTo>
                    <a:pt x="1035280" y="149252"/>
                    <a:pt x="1026527" y="140012"/>
                    <a:pt x="1019233" y="128341"/>
                  </a:cubicBezTo>
                  <a:cubicBezTo>
                    <a:pt x="1026527" y="125424"/>
                    <a:pt x="1029445" y="132232"/>
                    <a:pt x="1034308" y="134177"/>
                  </a:cubicBezTo>
                  <a:cubicBezTo>
                    <a:pt x="1034308" y="134177"/>
                    <a:pt x="1034308" y="134177"/>
                    <a:pt x="1034308" y="134177"/>
                  </a:cubicBezTo>
                  <a:cubicBezTo>
                    <a:pt x="1034308" y="134177"/>
                    <a:pt x="1034308" y="134177"/>
                    <a:pt x="1034308" y="134177"/>
                  </a:cubicBezTo>
                  <a:cubicBezTo>
                    <a:pt x="1050841" y="149738"/>
                    <a:pt x="1067861" y="165785"/>
                    <a:pt x="1084395" y="181346"/>
                  </a:cubicBezTo>
                  <a:cubicBezTo>
                    <a:pt x="1071751" y="162867"/>
                    <a:pt x="1057163" y="146820"/>
                    <a:pt x="1039171" y="133691"/>
                  </a:cubicBezTo>
                  <a:lnTo>
                    <a:pt x="1039171" y="133691"/>
                  </a:lnTo>
                  <a:cubicBezTo>
                    <a:pt x="1006590" y="104514"/>
                    <a:pt x="975467" y="73878"/>
                    <a:pt x="941428" y="47132"/>
                  </a:cubicBezTo>
                  <a:cubicBezTo>
                    <a:pt x="885019" y="2395"/>
                    <a:pt x="817912" y="-3441"/>
                    <a:pt x="748860" y="1422"/>
                  </a:cubicBezTo>
                  <a:cubicBezTo>
                    <a:pt x="716280" y="3367"/>
                    <a:pt x="684185" y="7744"/>
                    <a:pt x="651118" y="6771"/>
                  </a:cubicBezTo>
                  <a:cubicBezTo>
                    <a:pt x="589847" y="4826"/>
                    <a:pt x="529061" y="5312"/>
                    <a:pt x="469248" y="22818"/>
                  </a:cubicBezTo>
                  <a:cubicBezTo>
                    <a:pt x="435209" y="33030"/>
                    <a:pt x="402628" y="48105"/>
                    <a:pt x="386581" y="81658"/>
                  </a:cubicBezTo>
                  <a:cubicBezTo>
                    <a:pt x="377341" y="101596"/>
                    <a:pt x="363239" y="114726"/>
                    <a:pt x="347678" y="128341"/>
                  </a:cubicBezTo>
                  <a:cubicBezTo>
                    <a:pt x="335521" y="139526"/>
                    <a:pt x="323851" y="143416"/>
                    <a:pt x="307803" y="138067"/>
                  </a:cubicBezTo>
                  <a:cubicBezTo>
                    <a:pt x="273277" y="126396"/>
                    <a:pt x="247504" y="135636"/>
                    <a:pt x="228053" y="167730"/>
                  </a:cubicBezTo>
                  <a:cubicBezTo>
                    <a:pt x="216382" y="186695"/>
                    <a:pt x="204712" y="206147"/>
                    <a:pt x="186233" y="219762"/>
                  </a:cubicBezTo>
                  <a:cubicBezTo>
                    <a:pt x="180884" y="223653"/>
                    <a:pt x="181856" y="229002"/>
                    <a:pt x="184774" y="234351"/>
                  </a:cubicBezTo>
                  <a:cubicBezTo>
                    <a:pt x="192554" y="248939"/>
                    <a:pt x="185746" y="257206"/>
                    <a:pt x="174076" y="266932"/>
                  </a:cubicBezTo>
                  <a:cubicBezTo>
                    <a:pt x="111345" y="316532"/>
                    <a:pt x="63690" y="378290"/>
                    <a:pt x="32082" y="451719"/>
                  </a:cubicBezTo>
                  <a:cubicBezTo>
                    <a:pt x="16521" y="487703"/>
                    <a:pt x="10685" y="525633"/>
                    <a:pt x="1446" y="563077"/>
                  </a:cubicBezTo>
                  <a:cubicBezTo>
                    <a:pt x="-4390" y="612678"/>
                    <a:pt x="9226" y="679298"/>
                    <a:pt x="10685" y="671518"/>
                  </a:cubicBezTo>
                  <a:cubicBezTo>
                    <a:pt x="13603" y="657902"/>
                    <a:pt x="1446" y="625321"/>
                    <a:pt x="14575" y="569399"/>
                  </a:cubicBezTo>
                  <a:cubicBezTo>
                    <a:pt x="26732" y="501806"/>
                    <a:pt x="54450" y="441020"/>
                    <a:pt x="102106" y="390447"/>
                  </a:cubicBezTo>
                  <a:cubicBezTo>
                    <a:pt x="76333" y="462903"/>
                    <a:pt x="56882" y="536332"/>
                    <a:pt x="47156" y="612191"/>
                  </a:cubicBezTo>
                  <a:cubicBezTo>
                    <a:pt x="44239" y="659361"/>
                    <a:pt x="35486" y="733276"/>
                    <a:pt x="50560" y="796492"/>
                  </a:cubicBezTo>
                  <a:cubicBezTo>
                    <a:pt x="51046" y="761480"/>
                    <a:pt x="46184" y="725981"/>
                    <a:pt x="51533" y="690969"/>
                  </a:cubicBezTo>
                  <a:cubicBezTo>
                    <a:pt x="51046" y="672977"/>
                    <a:pt x="52992" y="655471"/>
                    <a:pt x="57368" y="637964"/>
                  </a:cubicBezTo>
                  <a:cubicBezTo>
                    <a:pt x="64663" y="563077"/>
                    <a:pt x="85086" y="491107"/>
                    <a:pt x="112318" y="421083"/>
                  </a:cubicBezTo>
                  <a:cubicBezTo>
                    <a:pt x="94326" y="496943"/>
                    <a:pt x="79251" y="573775"/>
                    <a:pt x="73902" y="652067"/>
                  </a:cubicBezTo>
                  <a:cubicBezTo>
                    <a:pt x="73902" y="679298"/>
                    <a:pt x="73902" y="706530"/>
                    <a:pt x="73902" y="734248"/>
                  </a:cubicBezTo>
                  <a:cubicBezTo>
                    <a:pt x="74388" y="743001"/>
                    <a:pt x="75360" y="751754"/>
                    <a:pt x="75847" y="760507"/>
                  </a:cubicBezTo>
                  <a:cubicBezTo>
                    <a:pt x="76820" y="768774"/>
                    <a:pt x="77792" y="777527"/>
                    <a:pt x="79251" y="785794"/>
                  </a:cubicBezTo>
                  <a:cubicBezTo>
                    <a:pt x="78278" y="644286"/>
                    <a:pt x="106969" y="508614"/>
                    <a:pt x="159974" y="377804"/>
                  </a:cubicBezTo>
                  <a:cubicBezTo>
                    <a:pt x="162891" y="389475"/>
                    <a:pt x="172617" y="401145"/>
                    <a:pt x="167754" y="411357"/>
                  </a:cubicBezTo>
                  <a:cubicBezTo>
                    <a:pt x="154138" y="439562"/>
                    <a:pt x="152193" y="470197"/>
                    <a:pt x="144413" y="499374"/>
                  </a:cubicBezTo>
                  <a:cubicBezTo>
                    <a:pt x="132742" y="543626"/>
                    <a:pt x="121071" y="587877"/>
                    <a:pt x="112318" y="632615"/>
                  </a:cubicBezTo>
                  <a:cubicBezTo>
                    <a:pt x="104051" y="675894"/>
                    <a:pt x="97243" y="719660"/>
                    <a:pt x="95784" y="763425"/>
                  </a:cubicBezTo>
                  <a:cubicBezTo>
                    <a:pt x="94812" y="796006"/>
                    <a:pt x="90922" y="823238"/>
                    <a:pt x="63690" y="843175"/>
                  </a:cubicBezTo>
                  <a:cubicBezTo>
                    <a:pt x="60772" y="845607"/>
                    <a:pt x="58341" y="848524"/>
                    <a:pt x="55423" y="850956"/>
                  </a:cubicBezTo>
                  <a:cubicBezTo>
                    <a:pt x="46184" y="858250"/>
                    <a:pt x="45211" y="867489"/>
                    <a:pt x="50074" y="877215"/>
                  </a:cubicBezTo>
                  <a:cubicBezTo>
                    <a:pt x="58341" y="895207"/>
                    <a:pt x="71470" y="909309"/>
                    <a:pt x="89463" y="916604"/>
                  </a:cubicBezTo>
                  <a:cubicBezTo>
                    <a:pt x="131283" y="933624"/>
                    <a:pt x="131769" y="933624"/>
                    <a:pt x="116208" y="975444"/>
                  </a:cubicBezTo>
                  <a:cubicBezTo>
                    <a:pt x="110859" y="990032"/>
                    <a:pt x="106969" y="1003648"/>
                    <a:pt x="116208" y="1017264"/>
                  </a:cubicBezTo>
                  <a:cubicBezTo>
                    <a:pt x="124475" y="1029907"/>
                    <a:pt x="135659" y="1039147"/>
                    <a:pt x="152193" y="1040119"/>
                  </a:cubicBezTo>
                  <a:cubicBezTo>
                    <a:pt x="150734" y="1042064"/>
                    <a:pt x="150248" y="1043037"/>
                    <a:pt x="149275" y="1043523"/>
                  </a:cubicBezTo>
                  <a:cubicBezTo>
                    <a:pt x="125448" y="1066378"/>
                    <a:pt x="127879" y="1088261"/>
                    <a:pt x="156083" y="1103822"/>
                  </a:cubicBezTo>
                  <a:cubicBezTo>
                    <a:pt x="168727" y="1110630"/>
                    <a:pt x="174562" y="1120356"/>
                    <a:pt x="170185" y="1134944"/>
                  </a:cubicBezTo>
                  <a:cubicBezTo>
                    <a:pt x="168240" y="1141266"/>
                    <a:pt x="167754" y="1148074"/>
                    <a:pt x="165323" y="1153909"/>
                  </a:cubicBezTo>
                  <a:cubicBezTo>
                    <a:pt x="157542" y="1173847"/>
                    <a:pt x="162405" y="1191353"/>
                    <a:pt x="175535" y="1207400"/>
                  </a:cubicBezTo>
                  <a:cubicBezTo>
                    <a:pt x="194499" y="1230742"/>
                    <a:pt x="219300" y="1244357"/>
                    <a:pt x="247990" y="1247761"/>
                  </a:cubicBezTo>
                  <a:cubicBezTo>
                    <a:pt x="310721" y="1255056"/>
                    <a:pt x="372965" y="1255542"/>
                    <a:pt x="433750" y="1235604"/>
                  </a:cubicBezTo>
                  <a:cubicBezTo>
                    <a:pt x="448338" y="1230742"/>
                    <a:pt x="461954" y="1230255"/>
                    <a:pt x="474111" y="1242899"/>
                  </a:cubicBezTo>
                  <a:cubicBezTo>
                    <a:pt x="513986" y="1284232"/>
                    <a:pt x="528575" y="1364469"/>
                    <a:pt x="502802" y="1413583"/>
                  </a:cubicBezTo>
                  <a:cubicBezTo>
                    <a:pt x="493076" y="1432548"/>
                    <a:pt x="482865" y="1451027"/>
                    <a:pt x="471680" y="1469019"/>
                  </a:cubicBezTo>
                  <a:cubicBezTo>
                    <a:pt x="446880" y="1510840"/>
                    <a:pt x="411381" y="1543420"/>
                    <a:pt x="379286" y="1578919"/>
                  </a:cubicBezTo>
                  <a:cubicBezTo>
                    <a:pt x="306831" y="1658183"/>
                    <a:pt x="247018" y="1746686"/>
                    <a:pt x="199362" y="1842483"/>
                  </a:cubicBezTo>
                  <a:cubicBezTo>
                    <a:pt x="176507" y="1888194"/>
                    <a:pt x="159001" y="1936336"/>
                    <a:pt x="146358" y="1985936"/>
                  </a:cubicBezTo>
                  <a:cubicBezTo>
                    <a:pt x="547054" y="1985936"/>
                    <a:pt x="947750" y="1985936"/>
                    <a:pt x="1348932" y="1985936"/>
                  </a:cubicBezTo>
                  <a:cubicBezTo>
                    <a:pt x="1348446" y="1981560"/>
                    <a:pt x="1347960" y="1977183"/>
                    <a:pt x="1346500" y="1973293"/>
                  </a:cubicBezTo>
                  <a:cubicBezTo>
                    <a:pt x="1328022" y="1911049"/>
                    <a:pt x="1307112" y="1850264"/>
                    <a:pt x="1276962" y="1792397"/>
                  </a:cubicBezTo>
                  <a:cubicBezTo>
                    <a:pt x="1231738" y="1704866"/>
                    <a:pt x="1179219" y="1622684"/>
                    <a:pt x="1112113" y="1550228"/>
                  </a:cubicBezTo>
                  <a:cubicBezTo>
                    <a:pt x="1071265" y="1505977"/>
                    <a:pt x="1027500" y="1463184"/>
                    <a:pt x="998323" y="1409207"/>
                  </a:cubicBezTo>
                  <a:cubicBezTo>
                    <a:pt x="988111" y="1390242"/>
                    <a:pt x="975467" y="1371763"/>
                    <a:pt x="972064" y="1349880"/>
                  </a:cubicBezTo>
                  <a:cubicBezTo>
                    <a:pt x="964283" y="1295417"/>
                    <a:pt x="963310" y="1241440"/>
                    <a:pt x="972550" y="1186976"/>
                  </a:cubicBezTo>
                  <a:cubicBezTo>
                    <a:pt x="974009" y="1178223"/>
                    <a:pt x="977413" y="1171901"/>
                    <a:pt x="988597" y="1168984"/>
                  </a:cubicBezTo>
                  <a:cubicBezTo>
                    <a:pt x="1016801" y="1162176"/>
                    <a:pt x="1039171" y="1146615"/>
                    <a:pt x="1054732" y="1121814"/>
                  </a:cubicBezTo>
                  <a:cubicBezTo>
                    <a:pt x="1058135" y="1116465"/>
                    <a:pt x="1061540" y="1114520"/>
                    <a:pt x="1067861" y="1114520"/>
                  </a:cubicBezTo>
                  <a:cubicBezTo>
                    <a:pt x="1127188" y="1113548"/>
                    <a:pt x="1174843" y="1088747"/>
                    <a:pt x="1213745" y="1044982"/>
                  </a:cubicBezTo>
                  <a:cubicBezTo>
                    <a:pt x="1218608" y="1039633"/>
                    <a:pt x="1222985" y="1035256"/>
                    <a:pt x="1231252" y="1035256"/>
                  </a:cubicBezTo>
                  <a:cubicBezTo>
                    <a:pt x="1254107" y="1035256"/>
                    <a:pt x="1277449" y="1035743"/>
                    <a:pt x="1299818" y="1032825"/>
                  </a:cubicBezTo>
                  <a:cubicBezTo>
                    <a:pt x="1333371" y="1028448"/>
                    <a:pt x="1367411" y="1048386"/>
                    <a:pt x="1402909" y="1025531"/>
                  </a:cubicBezTo>
                  <a:cubicBezTo>
                    <a:pt x="1399505" y="1043523"/>
                    <a:pt x="1396588" y="1057139"/>
                    <a:pt x="1393670" y="1070755"/>
                  </a:cubicBezTo>
                  <a:cubicBezTo>
                    <a:pt x="1402423" y="1058598"/>
                    <a:pt x="1404854" y="1045468"/>
                    <a:pt x="1408745" y="1031852"/>
                  </a:cubicBezTo>
                  <a:cubicBezTo>
                    <a:pt x="1410203" y="1026503"/>
                    <a:pt x="1410203" y="1018236"/>
                    <a:pt x="1417011" y="1016778"/>
                  </a:cubicBezTo>
                  <a:cubicBezTo>
                    <a:pt x="1428682" y="1013860"/>
                    <a:pt x="1432572" y="1003648"/>
                    <a:pt x="1438894" y="995868"/>
                  </a:cubicBezTo>
                  <a:cubicBezTo>
                    <a:pt x="1442784" y="990518"/>
                    <a:pt x="1447160" y="986142"/>
                    <a:pt x="1454455" y="977875"/>
                  </a:cubicBezTo>
                  <a:cubicBezTo>
                    <a:pt x="1451051" y="990518"/>
                    <a:pt x="1448620" y="999272"/>
                    <a:pt x="1446188" y="1007538"/>
                  </a:cubicBezTo>
                  <a:cubicBezTo>
                    <a:pt x="1443757" y="1015805"/>
                    <a:pt x="1441325" y="1023586"/>
                    <a:pt x="1438894" y="1031852"/>
                  </a:cubicBezTo>
                  <a:cubicBezTo>
                    <a:pt x="1460777" y="988573"/>
                    <a:pt x="1470502" y="940431"/>
                    <a:pt x="1500651" y="901043"/>
                  </a:cubicBezTo>
                  <a:cubicBezTo>
                    <a:pt x="1493357" y="929247"/>
                    <a:pt x="1486550" y="957938"/>
                    <a:pt x="1479256" y="986142"/>
                  </a:cubicBezTo>
                  <a:lnTo>
                    <a:pt x="1479256" y="986142"/>
                  </a:lnTo>
                  <a:lnTo>
                    <a:pt x="1479256" y="986142"/>
                  </a:lnTo>
                  <a:cubicBezTo>
                    <a:pt x="1479256" y="986142"/>
                    <a:pt x="1479256" y="986142"/>
                    <a:pt x="1479256" y="986142"/>
                  </a:cubicBezTo>
                  <a:cubicBezTo>
                    <a:pt x="1479256" y="986628"/>
                    <a:pt x="1478769" y="987114"/>
                    <a:pt x="1478769" y="987601"/>
                  </a:cubicBezTo>
                  <a:cubicBezTo>
                    <a:pt x="1469043" y="1013860"/>
                    <a:pt x="1459318" y="1040119"/>
                    <a:pt x="1450079" y="1066378"/>
                  </a:cubicBezTo>
                  <a:cubicBezTo>
                    <a:pt x="1464667" y="1042551"/>
                    <a:pt x="1474393" y="1016291"/>
                    <a:pt x="1482659" y="990032"/>
                  </a:cubicBezTo>
                  <a:lnTo>
                    <a:pt x="1482659" y="990032"/>
                  </a:lnTo>
                  <a:cubicBezTo>
                    <a:pt x="1494330" y="956479"/>
                    <a:pt x="1504542" y="922925"/>
                    <a:pt x="1512322" y="888399"/>
                  </a:cubicBezTo>
                  <a:cubicBezTo>
                    <a:pt x="1515727" y="872838"/>
                    <a:pt x="1520589" y="858250"/>
                    <a:pt x="1528370" y="844148"/>
                  </a:cubicBezTo>
                  <a:cubicBezTo>
                    <a:pt x="1542472" y="817402"/>
                    <a:pt x="1548793" y="788225"/>
                    <a:pt x="1549280" y="757590"/>
                  </a:cubicBezTo>
                  <a:cubicBezTo>
                    <a:pt x="1549766" y="726954"/>
                    <a:pt x="1542958" y="697291"/>
                    <a:pt x="1537609" y="667628"/>
                  </a:cubicBezTo>
                  <a:cubicBezTo>
                    <a:pt x="1550253" y="695832"/>
                    <a:pt x="1556574" y="725981"/>
                    <a:pt x="1559005" y="756617"/>
                  </a:cubicBezTo>
                  <a:cubicBezTo>
                    <a:pt x="1563868" y="814971"/>
                    <a:pt x="1552198" y="871379"/>
                    <a:pt x="1535664" y="926816"/>
                  </a:cubicBezTo>
                  <a:cubicBezTo>
                    <a:pt x="1535664" y="926816"/>
                    <a:pt x="1535664" y="926816"/>
                    <a:pt x="1535664" y="926816"/>
                  </a:cubicBezTo>
                  <a:cubicBezTo>
                    <a:pt x="1519617" y="967663"/>
                    <a:pt x="1503083" y="1008511"/>
                    <a:pt x="1487036" y="1049359"/>
                  </a:cubicBezTo>
                  <a:cubicBezTo>
                    <a:pt x="1507459" y="1010942"/>
                    <a:pt x="1524966" y="971553"/>
                    <a:pt x="1538582" y="930706"/>
                  </a:cubicBezTo>
                  <a:cubicBezTo>
                    <a:pt x="1554629" y="884995"/>
                    <a:pt x="1568731" y="838799"/>
                    <a:pt x="1571649" y="789684"/>
                  </a:cubicBezTo>
                  <a:cubicBezTo>
                    <a:pt x="1576025" y="721605"/>
                    <a:pt x="1552684" y="662278"/>
                    <a:pt x="1520589" y="605384"/>
                  </a:cubicBezTo>
                  <a:close/>
                  <a:moveTo>
                    <a:pt x="117181" y="770233"/>
                  </a:moveTo>
                  <a:cubicBezTo>
                    <a:pt x="117181" y="782876"/>
                    <a:pt x="106969" y="789684"/>
                    <a:pt x="99188" y="798437"/>
                  </a:cubicBezTo>
                  <a:cubicBezTo>
                    <a:pt x="102106" y="732789"/>
                    <a:pt x="110859" y="668600"/>
                    <a:pt x="135173" y="606842"/>
                  </a:cubicBezTo>
                  <a:cubicBezTo>
                    <a:pt x="140036" y="611219"/>
                    <a:pt x="140036" y="616082"/>
                    <a:pt x="138577" y="621917"/>
                  </a:cubicBezTo>
                  <a:cubicBezTo>
                    <a:pt x="126906" y="670545"/>
                    <a:pt x="117181" y="719660"/>
                    <a:pt x="117181" y="770233"/>
                  </a:cubicBezTo>
                  <a:close/>
                  <a:moveTo>
                    <a:pt x="123989" y="763911"/>
                  </a:moveTo>
                  <a:cubicBezTo>
                    <a:pt x="129338" y="721605"/>
                    <a:pt x="136146" y="683189"/>
                    <a:pt x="144413" y="645259"/>
                  </a:cubicBezTo>
                  <a:cubicBezTo>
                    <a:pt x="169699" y="689024"/>
                    <a:pt x="154138" y="725981"/>
                    <a:pt x="123989" y="763911"/>
                  </a:cubicBezTo>
                  <a:close/>
                </a:path>
              </a:pathLst>
            </a:custGeom>
            <a:solidFill>
              <a:schemeClr val="accent4"/>
            </a:solidFill>
            <a:ln w="485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</p:grpSp>
      <p:sp>
        <p:nvSpPr>
          <p:cNvPr id="20" name="Arrow: Up-Down 36">
            <a:extLst>
              <a:ext uri="{FF2B5EF4-FFF2-40B4-BE49-F238E27FC236}">
                <a16:creationId xmlns="" xmlns:a16="http://schemas.microsoft.com/office/drawing/2014/main" id="{F4D796C2-CEE1-4724-8175-0DEA3971406A}"/>
              </a:ext>
            </a:extLst>
          </p:cNvPr>
          <p:cNvSpPr/>
          <p:nvPr/>
        </p:nvSpPr>
        <p:spPr>
          <a:xfrm rot="5400000">
            <a:off x="7300977" y="3914922"/>
            <a:ext cx="379203" cy="4769208"/>
          </a:xfrm>
          <a:prstGeom prst="upDownArrow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4987638" y="5654961"/>
            <a:ext cx="477474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ko-KR" sz="2800" b="1" dirty="0">
                <a:cs typeface="Arial" pitchFamily="34" charset="0"/>
              </a:rPr>
              <a:t>2</a:t>
            </a:r>
            <a:r>
              <a:rPr lang="en-US" altLang="ko-KR" b="1" dirty="0">
                <a:cs typeface="Arial" pitchFamily="34" charset="0"/>
              </a:rPr>
              <a:t>m</a:t>
            </a:r>
            <a:endParaRPr lang="ko-KR" altLang="en-US" b="1" dirty="0"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1870607" y="6488668"/>
            <a:ext cx="406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88761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fontAlgn="base"/>
            <a:r>
              <a:rPr lang="en-US" sz="3600" b="1" dirty="0">
                <a:latin typeface="Arial Narrow" panose="020B0606020202030204" pitchFamily="34" charset="0"/>
              </a:rPr>
              <a:t>How Is Coronavirus (COVID-19) Treated?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48343" y="1288869"/>
            <a:ext cx="1139952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latin typeface="Arial Narrow" panose="020B0606020202030204" pitchFamily="34" charset="0"/>
              </a:rPr>
              <a:t>Most people with a mild illness, including children, don’t need any specific treatment. They get better with rest, fluids, and fever-reducing medicine</a:t>
            </a:r>
            <a:r>
              <a:rPr lang="en-US" sz="2400" dirty="0" smtClean="0">
                <a:latin typeface="Arial Narrow" panose="020B0606020202030204" pitchFamily="34" charset="0"/>
              </a:rPr>
              <a:t>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latin typeface="Arial Narrow" panose="020B0606020202030204" pitchFamily="34" charset="0"/>
              </a:rPr>
              <a:t>Some people who get very sick from COVID-19 will need hospital care, possibly in the ICU. Doctors can closely watch them, give oxygen or IV fluids if needed, and treat any problems. </a:t>
            </a:r>
            <a:endParaRPr lang="en-US" sz="2400" dirty="0" smtClean="0">
              <a:latin typeface="Arial Narrow" panose="020B060602020203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Arial Narrow" panose="020B0606020202030204" pitchFamily="34" charset="0"/>
              </a:rPr>
              <a:t>They </a:t>
            </a:r>
            <a:r>
              <a:rPr lang="en-US" sz="2400" dirty="0">
                <a:latin typeface="Arial Narrow" panose="020B0606020202030204" pitchFamily="34" charset="0"/>
              </a:rPr>
              <a:t>will also give medicines such as antiviral drugs, </a:t>
            </a:r>
            <a:r>
              <a:rPr lang="en-US" sz="2400" dirty="0" smtClean="0">
                <a:latin typeface="Arial Narrow" panose="020B0606020202030204" pitchFamily="34" charset="0"/>
              </a:rPr>
              <a:t>antibodies</a:t>
            </a:r>
            <a:r>
              <a:rPr lang="en-US" sz="2400" dirty="0">
                <a:latin typeface="Arial Narrow" panose="020B0606020202030204" pitchFamily="34" charset="0"/>
              </a:rPr>
              <a:t>, or steroids. </a:t>
            </a:r>
            <a:endParaRPr lang="en-US" sz="2400" dirty="0" smtClean="0">
              <a:latin typeface="Arial Narrow" panose="020B060602020203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Arial Narrow" panose="020B0606020202030204" pitchFamily="34" charset="0"/>
              </a:rPr>
              <a:t>Someone </a:t>
            </a:r>
            <a:r>
              <a:rPr lang="en-US" sz="2400" dirty="0">
                <a:latin typeface="Arial Narrow" panose="020B0606020202030204" pitchFamily="34" charset="0"/>
              </a:rPr>
              <a:t>who needs extra help to breathe will be connected to a breathing </a:t>
            </a:r>
            <a:r>
              <a:rPr lang="en-US" sz="2400" dirty="0" smtClean="0">
                <a:latin typeface="Arial Narrow" panose="020B0606020202030204" pitchFamily="34" charset="0"/>
              </a:rPr>
              <a:t>machine.</a:t>
            </a:r>
            <a:endParaRPr lang="en-US" sz="2400" dirty="0">
              <a:latin typeface="Arial Narrow" panose="020B0606020202030204" pitchFamily="34" charset="0"/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="" xmlns:a16="http://schemas.microsoft.com/office/drawing/2014/main" id="{C55F2AC9-DAFE-4C22-984C-639002F56070}"/>
              </a:ext>
            </a:extLst>
          </p:cNvPr>
          <p:cNvGrpSpPr/>
          <p:nvPr/>
        </p:nvGrpSpPr>
        <p:grpSpPr>
          <a:xfrm>
            <a:off x="40385" y="5489819"/>
            <a:ext cx="12161031" cy="1447068"/>
            <a:chOff x="-32179" y="2841160"/>
            <a:chExt cx="12256356" cy="1951233"/>
          </a:xfrm>
        </p:grpSpPr>
        <p:grpSp>
          <p:nvGrpSpPr>
            <p:cNvPr id="5" name="Group 4">
              <a:extLst>
                <a:ext uri="{FF2B5EF4-FFF2-40B4-BE49-F238E27FC236}">
                  <a16:creationId xmlns="" xmlns:a16="http://schemas.microsoft.com/office/drawing/2014/main" id="{190C60AB-8811-4DEF-84B1-4D89C97F8929}"/>
                </a:ext>
              </a:extLst>
            </p:cNvPr>
            <p:cNvGrpSpPr/>
            <p:nvPr userDrawn="1"/>
          </p:nvGrpSpPr>
          <p:grpSpPr>
            <a:xfrm flipH="1">
              <a:off x="10695227" y="2855084"/>
              <a:ext cx="1528950" cy="1804516"/>
              <a:chOff x="6546754" y="2273212"/>
              <a:chExt cx="1820440" cy="2148542"/>
            </a:xfrm>
          </p:grpSpPr>
          <p:sp>
            <p:nvSpPr>
              <p:cNvPr id="42" name="Freeform: Shape 80">
                <a:extLst>
                  <a:ext uri="{FF2B5EF4-FFF2-40B4-BE49-F238E27FC236}">
                    <a16:creationId xmlns="" xmlns:a16="http://schemas.microsoft.com/office/drawing/2014/main" id="{0FE00469-361F-4A77-A613-CFE3BCD65FAF}"/>
                  </a:ext>
                </a:extLst>
              </p:cNvPr>
              <p:cNvSpPr/>
              <p:nvPr/>
            </p:nvSpPr>
            <p:spPr>
              <a:xfrm>
                <a:off x="6546754" y="2273212"/>
                <a:ext cx="1721936" cy="2148542"/>
              </a:xfrm>
              <a:custGeom>
                <a:avLst/>
                <a:gdLst>
                  <a:gd name="connsiteX0" fmla="*/ 746338 w 1292023"/>
                  <a:gd name="connsiteY0" fmla="*/ 272 h 1150124"/>
                  <a:gd name="connsiteX1" fmla="*/ 828872 w 1292023"/>
                  <a:gd name="connsiteY1" fmla="*/ 12861 h 1150124"/>
                  <a:gd name="connsiteX2" fmla="*/ 1097457 w 1292023"/>
                  <a:gd name="connsiteY2" fmla="*/ 131767 h 1150124"/>
                  <a:gd name="connsiteX3" fmla="*/ 1163204 w 1292023"/>
                  <a:gd name="connsiteY3" fmla="*/ 242277 h 1150124"/>
                  <a:gd name="connsiteX4" fmla="*/ 1184188 w 1292023"/>
                  <a:gd name="connsiteY4" fmla="*/ 317817 h 1150124"/>
                  <a:gd name="connsiteX5" fmla="*/ 1252732 w 1292023"/>
                  <a:gd name="connsiteY5" fmla="*/ 453508 h 1150124"/>
                  <a:gd name="connsiteX6" fmla="*/ 1259727 w 1292023"/>
                  <a:gd name="connsiteY6" fmla="*/ 554228 h 1150124"/>
                  <a:gd name="connsiteX7" fmla="*/ 1244339 w 1292023"/>
                  <a:gd name="connsiteY7" fmla="*/ 598992 h 1150124"/>
                  <a:gd name="connsiteX8" fmla="*/ 1251334 w 1292023"/>
                  <a:gd name="connsiteY8" fmla="*/ 670334 h 1150124"/>
                  <a:gd name="connsiteX9" fmla="*/ 1263923 w 1292023"/>
                  <a:gd name="connsiteY9" fmla="*/ 768255 h 1150124"/>
                  <a:gd name="connsiteX10" fmla="*/ 1184188 w 1292023"/>
                  <a:gd name="connsiteY10" fmla="*/ 859183 h 1150124"/>
                  <a:gd name="connsiteX11" fmla="*/ 1080671 w 1292023"/>
                  <a:gd name="connsiteY11" fmla="*/ 845194 h 1150124"/>
                  <a:gd name="connsiteX12" fmla="*/ 1093260 w 1292023"/>
                  <a:gd name="connsiteY12" fmla="*/ 849390 h 1150124"/>
                  <a:gd name="connsiteX13" fmla="*/ 1051293 w 1292023"/>
                  <a:gd name="connsiteY13" fmla="*/ 857784 h 1150124"/>
                  <a:gd name="connsiteX14" fmla="*/ 1007929 w 1292023"/>
                  <a:gd name="connsiteY14" fmla="*/ 871772 h 1150124"/>
                  <a:gd name="connsiteX15" fmla="*/ 961765 w 1292023"/>
                  <a:gd name="connsiteY15" fmla="*/ 913739 h 1150124"/>
                  <a:gd name="connsiteX16" fmla="*/ 944979 w 1292023"/>
                  <a:gd name="connsiteY16" fmla="*/ 979487 h 1150124"/>
                  <a:gd name="connsiteX17" fmla="*/ 946378 w 1292023"/>
                  <a:gd name="connsiteY17" fmla="*/ 1091397 h 1150124"/>
                  <a:gd name="connsiteX18" fmla="*/ 968360 w 1292023"/>
                  <a:gd name="connsiteY18" fmla="*/ 1150124 h 1150124"/>
                  <a:gd name="connsiteX19" fmla="*/ 0 w 1292023"/>
                  <a:gd name="connsiteY19" fmla="*/ 1150124 h 1150124"/>
                  <a:gd name="connsiteX20" fmla="*/ 34309 w 1292023"/>
                  <a:gd name="connsiteY20" fmla="*/ 1101189 h 1150124"/>
                  <a:gd name="connsiteX21" fmla="*/ 241343 w 1292023"/>
                  <a:gd name="connsiteY21" fmla="*/ 1024251 h 1150124"/>
                  <a:gd name="connsiteX22" fmla="*/ 409209 w 1292023"/>
                  <a:gd name="connsiteY22" fmla="*/ 1007464 h 1150124"/>
                  <a:gd name="connsiteX23" fmla="*/ 518321 w 1292023"/>
                  <a:gd name="connsiteY23" fmla="*/ 892756 h 1150124"/>
                  <a:gd name="connsiteX24" fmla="*/ 395220 w 1292023"/>
                  <a:gd name="connsiteY24" fmla="*/ 810222 h 1150124"/>
                  <a:gd name="connsiteX25" fmla="*/ 393820 w 1292023"/>
                  <a:gd name="connsiteY25" fmla="*/ 792037 h 1150124"/>
                  <a:gd name="connsiteX26" fmla="*/ 364444 w 1292023"/>
                  <a:gd name="connsiteY26" fmla="*/ 751469 h 1150124"/>
                  <a:gd name="connsiteX27" fmla="*/ 322478 w 1292023"/>
                  <a:gd name="connsiteY27" fmla="*/ 621374 h 1150124"/>
                  <a:gd name="connsiteX28" fmla="*/ 291703 w 1292023"/>
                  <a:gd name="connsiteY28" fmla="*/ 590599 h 1150124"/>
                  <a:gd name="connsiteX29" fmla="*/ 156011 w 1292023"/>
                  <a:gd name="connsiteY29" fmla="*/ 551430 h 1150124"/>
                  <a:gd name="connsiteX30" fmla="*/ 97258 w 1292023"/>
                  <a:gd name="connsiteY30" fmla="*/ 428329 h 1150124"/>
                  <a:gd name="connsiteX31" fmla="*/ 90264 w 1292023"/>
                  <a:gd name="connsiteY31" fmla="*/ 386362 h 1150124"/>
                  <a:gd name="connsiteX32" fmla="*/ 164404 w 1292023"/>
                  <a:gd name="connsiteY32" fmla="*/ 198913 h 1150124"/>
                  <a:gd name="connsiteX33" fmla="*/ 232950 w 1292023"/>
                  <a:gd name="connsiteY33" fmla="*/ 207306 h 1150124"/>
                  <a:gd name="connsiteX34" fmla="*/ 256730 w 1292023"/>
                  <a:gd name="connsiteY34" fmla="*/ 224092 h 1150124"/>
                  <a:gd name="connsiteX35" fmla="*/ 354651 w 1292023"/>
                  <a:gd name="connsiteY35" fmla="*/ 187722 h 1150124"/>
                  <a:gd name="connsiteX36" fmla="*/ 385427 w 1292023"/>
                  <a:gd name="connsiteY36" fmla="*/ 172333 h 1150124"/>
                  <a:gd name="connsiteX37" fmla="*/ 466562 w 1292023"/>
                  <a:gd name="connsiteY37" fmla="*/ 81407 h 1150124"/>
                  <a:gd name="connsiteX38" fmla="*/ 529512 w 1292023"/>
                  <a:gd name="connsiteY38" fmla="*/ 38041 h 1150124"/>
                  <a:gd name="connsiteX39" fmla="*/ 670798 w 1292023"/>
                  <a:gd name="connsiteY39" fmla="*/ 8665 h 1150124"/>
                  <a:gd name="connsiteX40" fmla="*/ 746338 w 1292023"/>
                  <a:gd name="connsiteY40" fmla="*/ 272 h 1150124"/>
                  <a:gd name="connsiteX0" fmla="*/ 746338 w 1292023"/>
                  <a:gd name="connsiteY0" fmla="*/ 272 h 1536983"/>
                  <a:gd name="connsiteX1" fmla="*/ 828872 w 1292023"/>
                  <a:gd name="connsiteY1" fmla="*/ 12861 h 1536983"/>
                  <a:gd name="connsiteX2" fmla="*/ 1097457 w 1292023"/>
                  <a:gd name="connsiteY2" fmla="*/ 131767 h 1536983"/>
                  <a:gd name="connsiteX3" fmla="*/ 1163204 w 1292023"/>
                  <a:gd name="connsiteY3" fmla="*/ 242277 h 1536983"/>
                  <a:gd name="connsiteX4" fmla="*/ 1184188 w 1292023"/>
                  <a:gd name="connsiteY4" fmla="*/ 317817 h 1536983"/>
                  <a:gd name="connsiteX5" fmla="*/ 1252732 w 1292023"/>
                  <a:gd name="connsiteY5" fmla="*/ 453508 h 1536983"/>
                  <a:gd name="connsiteX6" fmla="*/ 1259727 w 1292023"/>
                  <a:gd name="connsiteY6" fmla="*/ 554228 h 1536983"/>
                  <a:gd name="connsiteX7" fmla="*/ 1244339 w 1292023"/>
                  <a:gd name="connsiteY7" fmla="*/ 598992 h 1536983"/>
                  <a:gd name="connsiteX8" fmla="*/ 1251334 w 1292023"/>
                  <a:gd name="connsiteY8" fmla="*/ 670334 h 1536983"/>
                  <a:gd name="connsiteX9" fmla="*/ 1263923 w 1292023"/>
                  <a:gd name="connsiteY9" fmla="*/ 768255 h 1536983"/>
                  <a:gd name="connsiteX10" fmla="*/ 1184188 w 1292023"/>
                  <a:gd name="connsiteY10" fmla="*/ 859183 h 1536983"/>
                  <a:gd name="connsiteX11" fmla="*/ 1080671 w 1292023"/>
                  <a:gd name="connsiteY11" fmla="*/ 845194 h 1536983"/>
                  <a:gd name="connsiteX12" fmla="*/ 1093260 w 1292023"/>
                  <a:gd name="connsiteY12" fmla="*/ 849390 h 1536983"/>
                  <a:gd name="connsiteX13" fmla="*/ 1051293 w 1292023"/>
                  <a:gd name="connsiteY13" fmla="*/ 857784 h 1536983"/>
                  <a:gd name="connsiteX14" fmla="*/ 1007929 w 1292023"/>
                  <a:gd name="connsiteY14" fmla="*/ 871772 h 1536983"/>
                  <a:gd name="connsiteX15" fmla="*/ 961765 w 1292023"/>
                  <a:gd name="connsiteY15" fmla="*/ 913739 h 1536983"/>
                  <a:gd name="connsiteX16" fmla="*/ 944979 w 1292023"/>
                  <a:gd name="connsiteY16" fmla="*/ 979487 h 1536983"/>
                  <a:gd name="connsiteX17" fmla="*/ 946378 w 1292023"/>
                  <a:gd name="connsiteY17" fmla="*/ 1091397 h 1536983"/>
                  <a:gd name="connsiteX18" fmla="*/ 1040896 w 1292023"/>
                  <a:gd name="connsiteY18" fmla="*/ 1536983 h 1536983"/>
                  <a:gd name="connsiteX19" fmla="*/ 0 w 1292023"/>
                  <a:gd name="connsiteY19" fmla="*/ 1150124 h 1536983"/>
                  <a:gd name="connsiteX20" fmla="*/ 34309 w 1292023"/>
                  <a:gd name="connsiteY20" fmla="*/ 1101189 h 1536983"/>
                  <a:gd name="connsiteX21" fmla="*/ 241343 w 1292023"/>
                  <a:gd name="connsiteY21" fmla="*/ 1024251 h 1536983"/>
                  <a:gd name="connsiteX22" fmla="*/ 409209 w 1292023"/>
                  <a:gd name="connsiteY22" fmla="*/ 1007464 h 1536983"/>
                  <a:gd name="connsiteX23" fmla="*/ 518321 w 1292023"/>
                  <a:gd name="connsiteY23" fmla="*/ 892756 h 1536983"/>
                  <a:gd name="connsiteX24" fmla="*/ 395220 w 1292023"/>
                  <a:gd name="connsiteY24" fmla="*/ 810222 h 1536983"/>
                  <a:gd name="connsiteX25" fmla="*/ 393820 w 1292023"/>
                  <a:gd name="connsiteY25" fmla="*/ 792037 h 1536983"/>
                  <a:gd name="connsiteX26" fmla="*/ 364444 w 1292023"/>
                  <a:gd name="connsiteY26" fmla="*/ 751469 h 1536983"/>
                  <a:gd name="connsiteX27" fmla="*/ 322478 w 1292023"/>
                  <a:gd name="connsiteY27" fmla="*/ 621374 h 1536983"/>
                  <a:gd name="connsiteX28" fmla="*/ 291703 w 1292023"/>
                  <a:gd name="connsiteY28" fmla="*/ 590599 h 1536983"/>
                  <a:gd name="connsiteX29" fmla="*/ 156011 w 1292023"/>
                  <a:gd name="connsiteY29" fmla="*/ 551430 h 1536983"/>
                  <a:gd name="connsiteX30" fmla="*/ 97258 w 1292023"/>
                  <a:gd name="connsiteY30" fmla="*/ 428329 h 1536983"/>
                  <a:gd name="connsiteX31" fmla="*/ 90264 w 1292023"/>
                  <a:gd name="connsiteY31" fmla="*/ 386362 h 1536983"/>
                  <a:gd name="connsiteX32" fmla="*/ 164404 w 1292023"/>
                  <a:gd name="connsiteY32" fmla="*/ 198913 h 1536983"/>
                  <a:gd name="connsiteX33" fmla="*/ 232950 w 1292023"/>
                  <a:gd name="connsiteY33" fmla="*/ 207306 h 1536983"/>
                  <a:gd name="connsiteX34" fmla="*/ 256730 w 1292023"/>
                  <a:gd name="connsiteY34" fmla="*/ 224092 h 1536983"/>
                  <a:gd name="connsiteX35" fmla="*/ 354651 w 1292023"/>
                  <a:gd name="connsiteY35" fmla="*/ 187722 h 1536983"/>
                  <a:gd name="connsiteX36" fmla="*/ 385427 w 1292023"/>
                  <a:gd name="connsiteY36" fmla="*/ 172333 h 1536983"/>
                  <a:gd name="connsiteX37" fmla="*/ 466562 w 1292023"/>
                  <a:gd name="connsiteY37" fmla="*/ 81407 h 1536983"/>
                  <a:gd name="connsiteX38" fmla="*/ 529512 w 1292023"/>
                  <a:gd name="connsiteY38" fmla="*/ 38041 h 1536983"/>
                  <a:gd name="connsiteX39" fmla="*/ 670798 w 1292023"/>
                  <a:gd name="connsiteY39" fmla="*/ 8665 h 1536983"/>
                  <a:gd name="connsiteX40" fmla="*/ 746338 w 1292023"/>
                  <a:gd name="connsiteY40" fmla="*/ 272 h 1536983"/>
                  <a:gd name="connsiteX0" fmla="*/ 826933 w 1372618"/>
                  <a:gd name="connsiteY0" fmla="*/ 272 h 1536983"/>
                  <a:gd name="connsiteX1" fmla="*/ 909467 w 1372618"/>
                  <a:gd name="connsiteY1" fmla="*/ 12861 h 1536983"/>
                  <a:gd name="connsiteX2" fmla="*/ 1178052 w 1372618"/>
                  <a:gd name="connsiteY2" fmla="*/ 131767 h 1536983"/>
                  <a:gd name="connsiteX3" fmla="*/ 1243799 w 1372618"/>
                  <a:gd name="connsiteY3" fmla="*/ 242277 h 1536983"/>
                  <a:gd name="connsiteX4" fmla="*/ 1264783 w 1372618"/>
                  <a:gd name="connsiteY4" fmla="*/ 317817 h 1536983"/>
                  <a:gd name="connsiteX5" fmla="*/ 1333327 w 1372618"/>
                  <a:gd name="connsiteY5" fmla="*/ 453508 h 1536983"/>
                  <a:gd name="connsiteX6" fmla="*/ 1340322 w 1372618"/>
                  <a:gd name="connsiteY6" fmla="*/ 554228 h 1536983"/>
                  <a:gd name="connsiteX7" fmla="*/ 1324934 w 1372618"/>
                  <a:gd name="connsiteY7" fmla="*/ 598992 h 1536983"/>
                  <a:gd name="connsiteX8" fmla="*/ 1331929 w 1372618"/>
                  <a:gd name="connsiteY8" fmla="*/ 670334 h 1536983"/>
                  <a:gd name="connsiteX9" fmla="*/ 1344518 w 1372618"/>
                  <a:gd name="connsiteY9" fmla="*/ 768255 h 1536983"/>
                  <a:gd name="connsiteX10" fmla="*/ 1264783 w 1372618"/>
                  <a:gd name="connsiteY10" fmla="*/ 859183 h 1536983"/>
                  <a:gd name="connsiteX11" fmla="*/ 1161266 w 1372618"/>
                  <a:gd name="connsiteY11" fmla="*/ 845194 h 1536983"/>
                  <a:gd name="connsiteX12" fmla="*/ 1173855 w 1372618"/>
                  <a:gd name="connsiteY12" fmla="*/ 849390 h 1536983"/>
                  <a:gd name="connsiteX13" fmla="*/ 1131888 w 1372618"/>
                  <a:gd name="connsiteY13" fmla="*/ 857784 h 1536983"/>
                  <a:gd name="connsiteX14" fmla="*/ 1088524 w 1372618"/>
                  <a:gd name="connsiteY14" fmla="*/ 871772 h 1536983"/>
                  <a:gd name="connsiteX15" fmla="*/ 1042360 w 1372618"/>
                  <a:gd name="connsiteY15" fmla="*/ 913739 h 1536983"/>
                  <a:gd name="connsiteX16" fmla="*/ 1025574 w 1372618"/>
                  <a:gd name="connsiteY16" fmla="*/ 979487 h 1536983"/>
                  <a:gd name="connsiteX17" fmla="*/ 1026973 w 1372618"/>
                  <a:gd name="connsiteY17" fmla="*/ 1091397 h 1536983"/>
                  <a:gd name="connsiteX18" fmla="*/ 1121491 w 1372618"/>
                  <a:gd name="connsiteY18" fmla="*/ 1536983 h 1536983"/>
                  <a:gd name="connsiteX19" fmla="*/ 0 w 1372618"/>
                  <a:gd name="connsiteY19" fmla="*/ 1464446 h 1536983"/>
                  <a:gd name="connsiteX20" fmla="*/ 114904 w 1372618"/>
                  <a:gd name="connsiteY20" fmla="*/ 1101189 h 1536983"/>
                  <a:gd name="connsiteX21" fmla="*/ 321938 w 1372618"/>
                  <a:gd name="connsiteY21" fmla="*/ 1024251 h 1536983"/>
                  <a:gd name="connsiteX22" fmla="*/ 489804 w 1372618"/>
                  <a:gd name="connsiteY22" fmla="*/ 1007464 h 1536983"/>
                  <a:gd name="connsiteX23" fmla="*/ 598916 w 1372618"/>
                  <a:gd name="connsiteY23" fmla="*/ 892756 h 1536983"/>
                  <a:gd name="connsiteX24" fmla="*/ 475815 w 1372618"/>
                  <a:gd name="connsiteY24" fmla="*/ 810222 h 1536983"/>
                  <a:gd name="connsiteX25" fmla="*/ 474415 w 1372618"/>
                  <a:gd name="connsiteY25" fmla="*/ 792037 h 1536983"/>
                  <a:gd name="connsiteX26" fmla="*/ 445039 w 1372618"/>
                  <a:gd name="connsiteY26" fmla="*/ 751469 h 1536983"/>
                  <a:gd name="connsiteX27" fmla="*/ 403073 w 1372618"/>
                  <a:gd name="connsiteY27" fmla="*/ 621374 h 1536983"/>
                  <a:gd name="connsiteX28" fmla="*/ 372298 w 1372618"/>
                  <a:gd name="connsiteY28" fmla="*/ 590599 h 1536983"/>
                  <a:gd name="connsiteX29" fmla="*/ 236606 w 1372618"/>
                  <a:gd name="connsiteY29" fmla="*/ 551430 h 1536983"/>
                  <a:gd name="connsiteX30" fmla="*/ 177853 w 1372618"/>
                  <a:gd name="connsiteY30" fmla="*/ 428329 h 1536983"/>
                  <a:gd name="connsiteX31" fmla="*/ 170859 w 1372618"/>
                  <a:gd name="connsiteY31" fmla="*/ 386362 h 1536983"/>
                  <a:gd name="connsiteX32" fmla="*/ 244999 w 1372618"/>
                  <a:gd name="connsiteY32" fmla="*/ 198913 h 1536983"/>
                  <a:gd name="connsiteX33" fmla="*/ 313545 w 1372618"/>
                  <a:gd name="connsiteY33" fmla="*/ 207306 h 1536983"/>
                  <a:gd name="connsiteX34" fmla="*/ 337325 w 1372618"/>
                  <a:gd name="connsiteY34" fmla="*/ 224092 h 1536983"/>
                  <a:gd name="connsiteX35" fmla="*/ 435246 w 1372618"/>
                  <a:gd name="connsiteY35" fmla="*/ 187722 h 1536983"/>
                  <a:gd name="connsiteX36" fmla="*/ 466022 w 1372618"/>
                  <a:gd name="connsiteY36" fmla="*/ 172333 h 1536983"/>
                  <a:gd name="connsiteX37" fmla="*/ 547157 w 1372618"/>
                  <a:gd name="connsiteY37" fmla="*/ 81407 h 1536983"/>
                  <a:gd name="connsiteX38" fmla="*/ 610107 w 1372618"/>
                  <a:gd name="connsiteY38" fmla="*/ 38041 h 1536983"/>
                  <a:gd name="connsiteX39" fmla="*/ 751393 w 1372618"/>
                  <a:gd name="connsiteY39" fmla="*/ 8665 h 1536983"/>
                  <a:gd name="connsiteX40" fmla="*/ 826933 w 1372618"/>
                  <a:gd name="connsiteY40" fmla="*/ 272 h 1536983"/>
                  <a:gd name="connsiteX0" fmla="*/ 826933 w 1372618"/>
                  <a:gd name="connsiteY0" fmla="*/ 272 h 1536983"/>
                  <a:gd name="connsiteX1" fmla="*/ 909467 w 1372618"/>
                  <a:gd name="connsiteY1" fmla="*/ 12861 h 1536983"/>
                  <a:gd name="connsiteX2" fmla="*/ 1178052 w 1372618"/>
                  <a:gd name="connsiteY2" fmla="*/ 131767 h 1536983"/>
                  <a:gd name="connsiteX3" fmla="*/ 1243799 w 1372618"/>
                  <a:gd name="connsiteY3" fmla="*/ 242277 h 1536983"/>
                  <a:gd name="connsiteX4" fmla="*/ 1264783 w 1372618"/>
                  <a:gd name="connsiteY4" fmla="*/ 317817 h 1536983"/>
                  <a:gd name="connsiteX5" fmla="*/ 1333327 w 1372618"/>
                  <a:gd name="connsiteY5" fmla="*/ 453508 h 1536983"/>
                  <a:gd name="connsiteX6" fmla="*/ 1340322 w 1372618"/>
                  <a:gd name="connsiteY6" fmla="*/ 554228 h 1536983"/>
                  <a:gd name="connsiteX7" fmla="*/ 1324934 w 1372618"/>
                  <a:gd name="connsiteY7" fmla="*/ 598992 h 1536983"/>
                  <a:gd name="connsiteX8" fmla="*/ 1331929 w 1372618"/>
                  <a:gd name="connsiteY8" fmla="*/ 670334 h 1536983"/>
                  <a:gd name="connsiteX9" fmla="*/ 1344518 w 1372618"/>
                  <a:gd name="connsiteY9" fmla="*/ 768255 h 1536983"/>
                  <a:gd name="connsiteX10" fmla="*/ 1264783 w 1372618"/>
                  <a:gd name="connsiteY10" fmla="*/ 859183 h 1536983"/>
                  <a:gd name="connsiteX11" fmla="*/ 1161266 w 1372618"/>
                  <a:gd name="connsiteY11" fmla="*/ 845194 h 1536983"/>
                  <a:gd name="connsiteX12" fmla="*/ 1173855 w 1372618"/>
                  <a:gd name="connsiteY12" fmla="*/ 849390 h 1536983"/>
                  <a:gd name="connsiteX13" fmla="*/ 1131888 w 1372618"/>
                  <a:gd name="connsiteY13" fmla="*/ 857784 h 1536983"/>
                  <a:gd name="connsiteX14" fmla="*/ 1088524 w 1372618"/>
                  <a:gd name="connsiteY14" fmla="*/ 871772 h 1536983"/>
                  <a:gd name="connsiteX15" fmla="*/ 1042360 w 1372618"/>
                  <a:gd name="connsiteY15" fmla="*/ 913739 h 1536983"/>
                  <a:gd name="connsiteX16" fmla="*/ 1025574 w 1372618"/>
                  <a:gd name="connsiteY16" fmla="*/ 979487 h 1536983"/>
                  <a:gd name="connsiteX17" fmla="*/ 1026973 w 1372618"/>
                  <a:gd name="connsiteY17" fmla="*/ 1091397 h 1536983"/>
                  <a:gd name="connsiteX18" fmla="*/ 1121491 w 1372618"/>
                  <a:gd name="connsiteY18" fmla="*/ 1536983 h 1536983"/>
                  <a:gd name="connsiteX19" fmla="*/ 0 w 1372618"/>
                  <a:gd name="connsiteY19" fmla="*/ 1464446 h 1536983"/>
                  <a:gd name="connsiteX20" fmla="*/ 114904 w 1372618"/>
                  <a:gd name="connsiteY20" fmla="*/ 1101189 h 1536983"/>
                  <a:gd name="connsiteX21" fmla="*/ 489804 w 1372618"/>
                  <a:gd name="connsiteY21" fmla="*/ 1007464 h 1536983"/>
                  <a:gd name="connsiteX22" fmla="*/ 598916 w 1372618"/>
                  <a:gd name="connsiteY22" fmla="*/ 892756 h 1536983"/>
                  <a:gd name="connsiteX23" fmla="*/ 475815 w 1372618"/>
                  <a:gd name="connsiteY23" fmla="*/ 810222 h 1536983"/>
                  <a:gd name="connsiteX24" fmla="*/ 474415 w 1372618"/>
                  <a:gd name="connsiteY24" fmla="*/ 792037 h 1536983"/>
                  <a:gd name="connsiteX25" fmla="*/ 445039 w 1372618"/>
                  <a:gd name="connsiteY25" fmla="*/ 751469 h 1536983"/>
                  <a:gd name="connsiteX26" fmla="*/ 403073 w 1372618"/>
                  <a:gd name="connsiteY26" fmla="*/ 621374 h 1536983"/>
                  <a:gd name="connsiteX27" fmla="*/ 372298 w 1372618"/>
                  <a:gd name="connsiteY27" fmla="*/ 590599 h 1536983"/>
                  <a:gd name="connsiteX28" fmla="*/ 236606 w 1372618"/>
                  <a:gd name="connsiteY28" fmla="*/ 551430 h 1536983"/>
                  <a:gd name="connsiteX29" fmla="*/ 177853 w 1372618"/>
                  <a:gd name="connsiteY29" fmla="*/ 428329 h 1536983"/>
                  <a:gd name="connsiteX30" fmla="*/ 170859 w 1372618"/>
                  <a:gd name="connsiteY30" fmla="*/ 386362 h 1536983"/>
                  <a:gd name="connsiteX31" fmla="*/ 244999 w 1372618"/>
                  <a:gd name="connsiteY31" fmla="*/ 198913 h 1536983"/>
                  <a:gd name="connsiteX32" fmla="*/ 313545 w 1372618"/>
                  <a:gd name="connsiteY32" fmla="*/ 207306 h 1536983"/>
                  <a:gd name="connsiteX33" fmla="*/ 337325 w 1372618"/>
                  <a:gd name="connsiteY33" fmla="*/ 224092 h 1536983"/>
                  <a:gd name="connsiteX34" fmla="*/ 435246 w 1372618"/>
                  <a:gd name="connsiteY34" fmla="*/ 187722 h 1536983"/>
                  <a:gd name="connsiteX35" fmla="*/ 466022 w 1372618"/>
                  <a:gd name="connsiteY35" fmla="*/ 172333 h 1536983"/>
                  <a:gd name="connsiteX36" fmla="*/ 547157 w 1372618"/>
                  <a:gd name="connsiteY36" fmla="*/ 81407 h 1536983"/>
                  <a:gd name="connsiteX37" fmla="*/ 610107 w 1372618"/>
                  <a:gd name="connsiteY37" fmla="*/ 38041 h 1536983"/>
                  <a:gd name="connsiteX38" fmla="*/ 751393 w 1372618"/>
                  <a:gd name="connsiteY38" fmla="*/ 8665 h 1536983"/>
                  <a:gd name="connsiteX39" fmla="*/ 826933 w 1372618"/>
                  <a:gd name="connsiteY39" fmla="*/ 272 h 1536983"/>
                  <a:gd name="connsiteX0" fmla="*/ 826933 w 1372618"/>
                  <a:gd name="connsiteY0" fmla="*/ 272 h 1536983"/>
                  <a:gd name="connsiteX1" fmla="*/ 909467 w 1372618"/>
                  <a:gd name="connsiteY1" fmla="*/ 12861 h 1536983"/>
                  <a:gd name="connsiteX2" fmla="*/ 1178052 w 1372618"/>
                  <a:gd name="connsiteY2" fmla="*/ 131767 h 1536983"/>
                  <a:gd name="connsiteX3" fmla="*/ 1243799 w 1372618"/>
                  <a:gd name="connsiteY3" fmla="*/ 242277 h 1536983"/>
                  <a:gd name="connsiteX4" fmla="*/ 1264783 w 1372618"/>
                  <a:gd name="connsiteY4" fmla="*/ 317817 h 1536983"/>
                  <a:gd name="connsiteX5" fmla="*/ 1333327 w 1372618"/>
                  <a:gd name="connsiteY5" fmla="*/ 453508 h 1536983"/>
                  <a:gd name="connsiteX6" fmla="*/ 1340322 w 1372618"/>
                  <a:gd name="connsiteY6" fmla="*/ 554228 h 1536983"/>
                  <a:gd name="connsiteX7" fmla="*/ 1324934 w 1372618"/>
                  <a:gd name="connsiteY7" fmla="*/ 598992 h 1536983"/>
                  <a:gd name="connsiteX8" fmla="*/ 1331929 w 1372618"/>
                  <a:gd name="connsiteY8" fmla="*/ 670334 h 1536983"/>
                  <a:gd name="connsiteX9" fmla="*/ 1344518 w 1372618"/>
                  <a:gd name="connsiteY9" fmla="*/ 768255 h 1536983"/>
                  <a:gd name="connsiteX10" fmla="*/ 1264783 w 1372618"/>
                  <a:gd name="connsiteY10" fmla="*/ 859183 h 1536983"/>
                  <a:gd name="connsiteX11" fmla="*/ 1161266 w 1372618"/>
                  <a:gd name="connsiteY11" fmla="*/ 845194 h 1536983"/>
                  <a:gd name="connsiteX12" fmla="*/ 1173855 w 1372618"/>
                  <a:gd name="connsiteY12" fmla="*/ 849390 h 1536983"/>
                  <a:gd name="connsiteX13" fmla="*/ 1131888 w 1372618"/>
                  <a:gd name="connsiteY13" fmla="*/ 857784 h 1536983"/>
                  <a:gd name="connsiteX14" fmla="*/ 1088524 w 1372618"/>
                  <a:gd name="connsiteY14" fmla="*/ 871772 h 1536983"/>
                  <a:gd name="connsiteX15" fmla="*/ 1042360 w 1372618"/>
                  <a:gd name="connsiteY15" fmla="*/ 913739 h 1536983"/>
                  <a:gd name="connsiteX16" fmla="*/ 1025574 w 1372618"/>
                  <a:gd name="connsiteY16" fmla="*/ 979487 h 1536983"/>
                  <a:gd name="connsiteX17" fmla="*/ 1026973 w 1372618"/>
                  <a:gd name="connsiteY17" fmla="*/ 1091397 h 1536983"/>
                  <a:gd name="connsiteX18" fmla="*/ 1121491 w 1372618"/>
                  <a:gd name="connsiteY18" fmla="*/ 1536983 h 1536983"/>
                  <a:gd name="connsiteX19" fmla="*/ 0 w 1372618"/>
                  <a:gd name="connsiteY19" fmla="*/ 1464446 h 1536983"/>
                  <a:gd name="connsiteX20" fmla="*/ 489804 w 1372618"/>
                  <a:gd name="connsiteY20" fmla="*/ 1007464 h 1536983"/>
                  <a:gd name="connsiteX21" fmla="*/ 598916 w 1372618"/>
                  <a:gd name="connsiteY21" fmla="*/ 892756 h 1536983"/>
                  <a:gd name="connsiteX22" fmla="*/ 475815 w 1372618"/>
                  <a:gd name="connsiteY22" fmla="*/ 810222 h 1536983"/>
                  <a:gd name="connsiteX23" fmla="*/ 474415 w 1372618"/>
                  <a:gd name="connsiteY23" fmla="*/ 792037 h 1536983"/>
                  <a:gd name="connsiteX24" fmla="*/ 445039 w 1372618"/>
                  <a:gd name="connsiteY24" fmla="*/ 751469 h 1536983"/>
                  <a:gd name="connsiteX25" fmla="*/ 403073 w 1372618"/>
                  <a:gd name="connsiteY25" fmla="*/ 621374 h 1536983"/>
                  <a:gd name="connsiteX26" fmla="*/ 372298 w 1372618"/>
                  <a:gd name="connsiteY26" fmla="*/ 590599 h 1536983"/>
                  <a:gd name="connsiteX27" fmla="*/ 236606 w 1372618"/>
                  <a:gd name="connsiteY27" fmla="*/ 551430 h 1536983"/>
                  <a:gd name="connsiteX28" fmla="*/ 177853 w 1372618"/>
                  <a:gd name="connsiteY28" fmla="*/ 428329 h 1536983"/>
                  <a:gd name="connsiteX29" fmla="*/ 170859 w 1372618"/>
                  <a:gd name="connsiteY29" fmla="*/ 386362 h 1536983"/>
                  <a:gd name="connsiteX30" fmla="*/ 244999 w 1372618"/>
                  <a:gd name="connsiteY30" fmla="*/ 198913 h 1536983"/>
                  <a:gd name="connsiteX31" fmla="*/ 313545 w 1372618"/>
                  <a:gd name="connsiteY31" fmla="*/ 207306 h 1536983"/>
                  <a:gd name="connsiteX32" fmla="*/ 337325 w 1372618"/>
                  <a:gd name="connsiteY32" fmla="*/ 224092 h 1536983"/>
                  <a:gd name="connsiteX33" fmla="*/ 435246 w 1372618"/>
                  <a:gd name="connsiteY33" fmla="*/ 187722 h 1536983"/>
                  <a:gd name="connsiteX34" fmla="*/ 466022 w 1372618"/>
                  <a:gd name="connsiteY34" fmla="*/ 172333 h 1536983"/>
                  <a:gd name="connsiteX35" fmla="*/ 547157 w 1372618"/>
                  <a:gd name="connsiteY35" fmla="*/ 81407 h 1536983"/>
                  <a:gd name="connsiteX36" fmla="*/ 610107 w 1372618"/>
                  <a:gd name="connsiteY36" fmla="*/ 38041 h 1536983"/>
                  <a:gd name="connsiteX37" fmla="*/ 751393 w 1372618"/>
                  <a:gd name="connsiteY37" fmla="*/ 8665 h 1536983"/>
                  <a:gd name="connsiteX38" fmla="*/ 826933 w 1372618"/>
                  <a:gd name="connsiteY38" fmla="*/ 272 h 1536983"/>
                  <a:gd name="connsiteX0" fmla="*/ 826933 w 1372618"/>
                  <a:gd name="connsiteY0" fmla="*/ 272 h 1536983"/>
                  <a:gd name="connsiteX1" fmla="*/ 909467 w 1372618"/>
                  <a:gd name="connsiteY1" fmla="*/ 12861 h 1536983"/>
                  <a:gd name="connsiteX2" fmla="*/ 1178052 w 1372618"/>
                  <a:gd name="connsiteY2" fmla="*/ 131767 h 1536983"/>
                  <a:gd name="connsiteX3" fmla="*/ 1243799 w 1372618"/>
                  <a:gd name="connsiteY3" fmla="*/ 242277 h 1536983"/>
                  <a:gd name="connsiteX4" fmla="*/ 1264783 w 1372618"/>
                  <a:gd name="connsiteY4" fmla="*/ 317817 h 1536983"/>
                  <a:gd name="connsiteX5" fmla="*/ 1333327 w 1372618"/>
                  <a:gd name="connsiteY5" fmla="*/ 453508 h 1536983"/>
                  <a:gd name="connsiteX6" fmla="*/ 1340322 w 1372618"/>
                  <a:gd name="connsiteY6" fmla="*/ 554228 h 1536983"/>
                  <a:gd name="connsiteX7" fmla="*/ 1324934 w 1372618"/>
                  <a:gd name="connsiteY7" fmla="*/ 598992 h 1536983"/>
                  <a:gd name="connsiteX8" fmla="*/ 1331929 w 1372618"/>
                  <a:gd name="connsiteY8" fmla="*/ 670334 h 1536983"/>
                  <a:gd name="connsiteX9" fmla="*/ 1344518 w 1372618"/>
                  <a:gd name="connsiteY9" fmla="*/ 768255 h 1536983"/>
                  <a:gd name="connsiteX10" fmla="*/ 1264783 w 1372618"/>
                  <a:gd name="connsiteY10" fmla="*/ 859183 h 1536983"/>
                  <a:gd name="connsiteX11" fmla="*/ 1161266 w 1372618"/>
                  <a:gd name="connsiteY11" fmla="*/ 845194 h 1536983"/>
                  <a:gd name="connsiteX12" fmla="*/ 1173855 w 1372618"/>
                  <a:gd name="connsiteY12" fmla="*/ 849390 h 1536983"/>
                  <a:gd name="connsiteX13" fmla="*/ 1131888 w 1372618"/>
                  <a:gd name="connsiteY13" fmla="*/ 857784 h 1536983"/>
                  <a:gd name="connsiteX14" fmla="*/ 1088524 w 1372618"/>
                  <a:gd name="connsiteY14" fmla="*/ 871772 h 1536983"/>
                  <a:gd name="connsiteX15" fmla="*/ 1042360 w 1372618"/>
                  <a:gd name="connsiteY15" fmla="*/ 913739 h 1536983"/>
                  <a:gd name="connsiteX16" fmla="*/ 1025574 w 1372618"/>
                  <a:gd name="connsiteY16" fmla="*/ 979487 h 1536983"/>
                  <a:gd name="connsiteX17" fmla="*/ 1026973 w 1372618"/>
                  <a:gd name="connsiteY17" fmla="*/ 1091397 h 1536983"/>
                  <a:gd name="connsiteX18" fmla="*/ 1121491 w 1372618"/>
                  <a:gd name="connsiteY18" fmla="*/ 1536983 h 1536983"/>
                  <a:gd name="connsiteX19" fmla="*/ 0 w 1372618"/>
                  <a:gd name="connsiteY19" fmla="*/ 1464446 h 1536983"/>
                  <a:gd name="connsiteX20" fmla="*/ 530103 w 1372618"/>
                  <a:gd name="connsiteY20" fmla="*/ 1200893 h 1536983"/>
                  <a:gd name="connsiteX21" fmla="*/ 598916 w 1372618"/>
                  <a:gd name="connsiteY21" fmla="*/ 892756 h 1536983"/>
                  <a:gd name="connsiteX22" fmla="*/ 475815 w 1372618"/>
                  <a:gd name="connsiteY22" fmla="*/ 810222 h 1536983"/>
                  <a:gd name="connsiteX23" fmla="*/ 474415 w 1372618"/>
                  <a:gd name="connsiteY23" fmla="*/ 792037 h 1536983"/>
                  <a:gd name="connsiteX24" fmla="*/ 445039 w 1372618"/>
                  <a:gd name="connsiteY24" fmla="*/ 751469 h 1536983"/>
                  <a:gd name="connsiteX25" fmla="*/ 403073 w 1372618"/>
                  <a:gd name="connsiteY25" fmla="*/ 621374 h 1536983"/>
                  <a:gd name="connsiteX26" fmla="*/ 372298 w 1372618"/>
                  <a:gd name="connsiteY26" fmla="*/ 590599 h 1536983"/>
                  <a:gd name="connsiteX27" fmla="*/ 236606 w 1372618"/>
                  <a:gd name="connsiteY27" fmla="*/ 551430 h 1536983"/>
                  <a:gd name="connsiteX28" fmla="*/ 177853 w 1372618"/>
                  <a:gd name="connsiteY28" fmla="*/ 428329 h 1536983"/>
                  <a:gd name="connsiteX29" fmla="*/ 170859 w 1372618"/>
                  <a:gd name="connsiteY29" fmla="*/ 386362 h 1536983"/>
                  <a:gd name="connsiteX30" fmla="*/ 244999 w 1372618"/>
                  <a:gd name="connsiteY30" fmla="*/ 198913 h 1536983"/>
                  <a:gd name="connsiteX31" fmla="*/ 313545 w 1372618"/>
                  <a:gd name="connsiteY31" fmla="*/ 207306 h 1536983"/>
                  <a:gd name="connsiteX32" fmla="*/ 337325 w 1372618"/>
                  <a:gd name="connsiteY32" fmla="*/ 224092 h 1536983"/>
                  <a:gd name="connsiteX33" fmla="*/ 435246 w 1372618"/>
                  <a:gd name="connsiteY33" fmla="*/ 187722 h 1536983"/>
                  <a:gd name="connsiteX34" fmla="*/ 466022 w 1372618"/>
                  <a:gd name="connsiteY34" fmla="*/ 172333 h 1536983"/>
                  <a:gd name="connsiteX35" fmla="*/ 547157 w 1372618"/>
                  <a:gd name="connsiteY35" fmla="*/ 81407 h 1536983"/>
                  <a:gd name="connsiteX36" fmla="*/ 610107 w 1372618"/>
                  <a:gd name="connsiteY36" fmla="*/ 38041 h 1536983"/>
                  <a:gd name="connsiteX37" fmla="*/ 751393 w 1372618"/>
                  <a:gd name="connsiteY37" fmla="*/ 8665 h 1536983"/>
                  <a:gd name="connsiteX38" fmla="*/ 826933 w 1372618"/>
                  <a:gd name="connsiteY38" fmla="*/ 272 h 1536983"/>
                  <a:gd name="connsiteX0" fmla="*/ 746337 w 1292022"/>
                  <a:gd name="connsiteY0" fmla="*/ 272 h 1536983"/>
                  <a:gd name="connsiteX1" fmla="*/ 828871 w 1292022"/>
                  <a:gd name="connsiteY1" fmla="*/ 12861 h 1536983"/>
                  <a:gd name="connsiteX2" fmla="*/ 1097456 w 1292022"/>
                  <a:gd name="connsiteY2" fmla="*/ 131767 h 1536983"/>
                  <a:gd name="connsiteX3" fmla="*/ 1163203 w 1292022"/>
                  <a:gd name="connsiteY3" fmla="*/ 242277 h 1536983"/>
                  <a:gd name="connsiteX4" fmla="*/ 1184187 w 1292022"/>
                  <a:gd name="connsiteY4" fmla="*/ 317817 h 1536983"/>
                  <a:gd name="connsiteX5" fmla="*/ 1252731 w 1292022"/>
                  <a:gd name="connsiteY5" fmla="*/ 453508 h 1536983"/>
                  <a:gd name="connsiteX6" fmla="*/ 1259726 w 1292022"/>
                  <a:gd name="connsiteY6" fmla="*/ 554228 h 1536983"/>
                  <a:gd name="connsiteX7" fmla="*/ 1244338 w 1292022"/>
                  <a:gd name="connsiteY7" fmla="*/ 598992 h 1536983"/>
                  <a:gd name="connsiteX8" fmla="*/ 1251333 w 1292022"/>
                  <a:gd name="connsiteY8" fmla="*/ 670334 h 1536983"/>
                  <a:gd name="connsiteX9" fmla="*/ 1263922 w 1292022"/>
                  <a:gd name="connsiteY9" fmla="*/ 768255 h 1536983"/>
                  <a:gd name="connsiteX10" fmla="*/ 1184187 w 1292022"/>
                  <a:gd name="connsiteY10" fmla="*/ 859183 h 1536983"/>
                  <a:gd name="connsiteX11" fmla="*/ 1080670 w 1292022"/>
                  <a:gd name="connsiteY11" fmla="*/ 845194 h 1536983"/>
                  <a:gd name="connsiteX12" fmla="*/ 1093259 w 1292022"/>
                  <a:gd name="connsiteY12" fmla="*/ 849390 h 1536983"/>
                  <a:gd name="connsiteX13" fmla="*/ 1051292 w 1292022"/>
                  <a:gd name="connsiteY13" fmla="*/ 857784 h 1536983"/>
                  <a:gd name="connsiteX14" fmla="*/ 1007928 w 1292022"/>
                  <a:gd name="connsiteY14" fmla="*/ 871772 h 1536983"/>
                  <a:gd name="connsiteX15" fmla="*/ 961764 w 1292022"/>
                  <a:gd name="connsiteY15" fmla="*/ 913739 h 1536983"/>
                  <a:gd name="connsiteX16" fmla="*/ 944978 w 1292022"/>
                  <a:gd name="connsiteY16" fmla="*/ 979487 h 1536983"/>
                  <a:gd name="connsiteX17" fmla="*/ 946377 w 1292022"/>
                  <a:gd name="connsiteY17" fmla="*/ 1091397 h 1536983"/>
                  <a:gd name="connsiteX18" fmla="*/ 1040895 w 1292022"/>
                  <a:gd name="connsiteY18" fmla="*/ 1536983 h 1536983"/>
                  <a:gd name="connsiteX19" fmla="*/ 0 w 1292022"/>
                  <a:gd name="connsiteY19" fmla="*/ 1528923 h 1536983"/>
                  <a:gd name="connsiteX20" fmla="*/ 449507 w 1292022"/>
                  <a:gd name="connsiteY20" fmla="*/ 1200893 h 1536983"/>
                  <a:gd name="connsiteX21" fmla="*/ 518320 w 1292022"/>
                  <a:gd name="connsiteY21" fmla="*/ 892756 h 1536983"/>
                  <a:gd name="connsiteX22" fmla="*/ 395219 w 1292022"/>
                  <a:gd name="connsiteY22" fmla="*/ 810222 h 1536983"/>
                  <a:gd name="connsiteX23" fmla="*/ 393819 w 1292022"/>
                  <a:gd name="connsiteY23" fmla="*/ 792037 h 1536983"/>
                  <a:gd name="connsiteX24" fmla="*/ 364443 w 1292022"/>
                  <a:gd name="connsiteY24" fmla="*/ 751469 h 1536983"/>
                  <a:gd name="connsiteX25" fmla="*/ 322477 w 1292022"/>
                  <a:gd name="connsiteY25" fmla="*/ 621374 h 1536983"/>
                  <a:gd name="connsiteX26" fmla="*/ 291702 w 1292022"/>
                  <a:gd name="connsiteY26" fmla="*/ 590599 h 1536983"/>
                  <a:gd name="connsiteX27" fmla="*/ 156010 w 1292022"/>
                  <a:gd name="connsiteY27" fmla="*/ 551430 h 1536983"/>
                  <a:gd name="connsiteX28" fmla="*/ 97257 w 1292022"/>
                  <a:gd name="connsiteY28" fmla="*/ 428329 h 1536983"/>
                  <a:gd name="connsiteX29" fmla="*/ 90263 w 1292022"/>
                  <a:gd name="connsiteY29" fmla="*/ 386362 h 1536983"/>
                  <a:gd name="connsiteX30" fmla="*/ 164403 w 1292022"/>
                  <a:gd name="connsiteY30" fmla="*/ 198913 h 1536983"/>
                  <a:gd name="connsiteX31" fmla="*/ 232949 w 1292022"/>
                  <a:gd name="connsiteY31" fmla="*/ 207306 h 1536983"/>
                  <a:gd name="connsiteX32" fmla="*/ 256729 w 1292022"/>
                  <a:gd name="connsiteY32" fmla="*/ 224092 h 1536983"/>
                  <a:gd name="connsiteX33" fmla="*/ 354650 w 1292022"/>
                  <a:gd name="connsiteY33" fmla="*/ 187722 h 1536983"/>
                  <a:gd name="connsiteX34" fmla="*/ 385426 w 1292022"/>
                  <a:gd name="connsiteY34" fmla="*/ 172333 h 1536983"/>
                  <a:gd name="connsiteX35" fmla="*/ 466561 w 1292022"/>
                  <a:gd name="connsiteY35" fmla="*/ 81407 h 1536983"/>
                  <a:gd name="connsiteX36" fmla="*/ 529511 w 1292022"/>
                  <a:gd name="connsiteY36" fmla="*/ 38041 h 1536983"/>
                  <a:gd name="connsiteX37" fmla="*/ 670797 w 1292022"/>
                  <a:gd name="connsiteY37" fmla="*/ 8665 h 1536983"/>
                  <a:gd name="connsiteX38" fmla="*/ 746337 w 1292022"/>
                  <a:gd name="connsiteY38" fmla="*/ 272 h 1536983"/>
                  <a:gd name="connsiteX0" fmla="*/ 746337 w 1292022"/>
                  <a:gd name="connsiteY0" fmla="*/ 272 h 1536983"/>
                  <a:gd name="connsiteX1" fmla="*/ 828871 w 1292022"/>
                  <a:gd name="connsiteY1" fmla="*/ 12861 h 1536983"/>
                  <a:gd name="connsiteX2" fmla="*/ 1097456 w 1292022"/>
                  <a:gd name="connsiteY2" fmla="*/ 131767 h 1536983"/>
                  <a:gd name="connsiteX3" fmla="*/ 1163203 w 1292022"/>
                  <a:gd name="connsiteY3" fmla="*/ 242277 h 1536983"/>
                  <a:gd name="connsiteX4" fmla="*/ 1184187 w 1292022"/>
                  <a:gd name="connsiteY4" fmla="*/ 317817 h 1536983"/>
                  <a:gd name="connsiteX5" fmla="*/ 1252731 w 1292022"/>
                  <a:gd name="connsiteY5" fmla="*/ 453508 h 1536983"/>
                  <a:gd name="connsiteX6" fmla="*/ 1259726 w 1292022"/>
                  <a:gd name="connsiteY6" fmla="*/ 554228 h 1536983"/>
                  <a:gd name="connsiteX7" fmla="*/ 1244338 w 1292022"/>
                  <a:gd name="connsiteY7" fmla="*/ 598992 h 1536983"/>
                  <a:gd name="connsiteX8" fmla="*/ 1251333 w 1292022"/>
                  <a:gd name="connsiteY8" fmla="*/ 670334 h 1536983"/>
                  <a:gd name="connsiteX9" fmla="*/ 1263922 w 1292022"/>
                  <a:gd name="connsiteY9" fmla="*/ 768255 h 1536983"/>
                  <a:gd name="connsiteX10" fmla="*/ 1184187 w 1292022"/>
                  <a:gd name="connsiteY10" fmla="*/ 859183 h 1536983"/>
                  <a:gd name="connsiteX11" fmla="*/ 1080670 w 1292022"/>
                  <a:gd name="connsiteY11" fmla="*/ 845194 h 1536983"/>
                  <a:gd name="connsiteX12" fmla="*/ 1093259 w 1292022"/>
                  <a:gd name="connsiteY12" fmla="*/ 849390 h 1536983"/>
                  <a:gd name="connsiteX13" fmla="*/ 1051292 w 1292022"/>
                  <a:gd name="connsiteY13" fmla="*/ 857784 h 1536983"/>
                  <a:gd name="connsiteX14" fmla="*/ 1007928 w 1292022"/>
                  <a:gd name="connsiteY14" fmla="*/ 871772 h 1536983"/>
                  <a:gd name="connsiteX15" fmla="*/ 961764 w 1292022"/>
                  <a:gd name="connsiteY15" fmla="*/ 913739 h 1536983"/>
                  <a:gd name="connsiteX16" fmla="*/ 944978 w 1292022"/>
                  <a:gd name="connsiteY16" fmla="*/ 979487 h 1536983"/>
                  <a:gd name="connsiteX17" fmla="*/ 946377 w 1292022"/>
                  <a:gd name="connsiteY17" fmla="*/ 1091397 h 1536983"/>
                  <a:gd name="connsiteX18" fmla="*/ 1040895 w 1292022"/>
                  <a:gd name="connsiteY18" fmla="*/ 1536983 h 1536983"/>
                  <a:gd name="connsiteX19" fmla="*/ 0 w 1292022"/>
                  <a:gd name="connsiteY19" fmla="*/ 1528923 h 1536983"/>
                  <a:gd name="connsiteX20" fmla="*/ 449507 w 1292022"/>
                  <a:gd name="connsiteY20" fmla="*/ 1200893 h 1536983"/>
                  <a:gd name="connsiteX21" fmla="*/ 518320 w 1292022"/>
                  <a:gd name="connsiteY21" fmla="*/ 892756 h 1536983"/>
                  <a:gd name="connsiteX22" fmla="*/ 395219 w 1292022"/>
                  <a:gd name="connsiteY22" fmla="*/ 810222 h 1536983"/>
                  <a:gd name="connsiteX23" fmla="*/ 393819 w 1292022"/>
                  <a:gd name="connsiteY23" fmla="*/ 792037 h 1536983"/>
                  <a:gd name="connsiteX24" fmla="*/ 364443 w 1292022"/>
                  <a:gd name="connsiteY24" fmla="*/ 751469 h 1536983"/>
                  <a:gd name="connsiteX25" fmla="*/ 322477 w 1292022"/>
                  <a:gd name="connsiteY25" fmla="*/ 621374 h 1536983"/>
                  <a:gd name="connsiteX26" fmla="*/ 291702 w 1292022"/>
                  <a:gd name="connsiteY26" fmla="*/ 590599 h 1536983"/>
                  <a:gd name="connsiteX27" fmla="*/ 156010 w 1292022"/>
                  <a:gd name="connsiteY27" fmla="*/ 551430 h 1536983"/>
                  <a:gd name="connsiteX28" fmla="*/ 97257 w 1292022"/>
                  <a:gd name="connsiteY28" fmla="*/ 428329 h 1536983"/>
                  <a:gd name="connsiteX29" fmla="*/ 90263 w 1292022"/>
                  <a:gd name="connsiteY29" fmla="*/ 386362 h 1536983"/>
                  <a:gd name="connsiteX30" fmla="*/ 164403 w 1292022"/>
                  <a:gd name="connsiteY30" fmla="*/ 198913 h 1536983"/>
                  <a:gd name="connsiteX31" fmla="*/ 232949 w 1292022"/>
                  <a:gd name="connsiteY31" fmla="*/ 207306 h 1536983"/>
                  <a:gd name="connsiteX32" fmla="*/ 256729 w 1292022"/>
                  <a:gd name="connsiteY32" fmla="*/ 224092 h 1536983"/>
                  <a:gd name="connsiteX33" fmla="*/ 354650 w 1292022"/>
                  <a:gd name="connsiteY33" fmla="*/ 187722 h 1536983"/>
                  <a:gd name="connsiteX34" fmla="*/ 385426 w 1292022"/>
                  <a:gd name="connsiteY34" fmla="*/ 172333 h 1536983"/>
                  <a:gd name="connsiteX35" fmla="*/ 466561 w 1292022"/>
                  <a:gd name="connsiteY35" fmla="*/ 81407 h 1536983"/>
                  <a:gd name="connsiteX36" fmla="*/ 529511 w 1292022"/>
                  <a:gd name="connsiteY36" fmla="*/ 38041 h 1536983"/>
                  <a:gd name="connsiteX37" fmla="*/ 670797 w 1292022"/>
                  <a:gd name="connsiteY37" fmla="*/ 8665 h 1536983"/>
                  <a:gd name="connsiteX38" fmla="*/ 746337 w 1292022"/>
                  <a:gd name="connsiteY38" fmla="*/ 272 h 1536983"/>
                  <a:gd name="connsiteX0" fmla="*/ 746337 w 1292022"/>
                  <a:gd name="connsiteY0" fmla="*/ 272 h 1545043"/>
                  <a:gd name="connsiteX1" fmla="*/ 828871 w 1292022"/>
                  <a:gd name="connsiteY1" fmla="*/ 12861 h 1545043"/>
                  <a:gd name="connsiteX2" fmla="*/ 1097456 w 1292022"/>
                  <a:gd name="connsiteY2" fmla="*/ 131767 h 1545043"/>
                  <a:gd name="connsiteX3" fmla="*/ 1163203 w 1292022"/>
                  <a:gd name="connsiteY3" fmla="*/ 242277 h 1545043"/>
                  <a:gd name="connsiteX4" fmla="*/ 1184187 w 1292022"/>
                  <a:gd name="connsiteY4" fmla="*/ 317817 h 1545043"/>
                  <a:gd name="connsiteX5" fmla="*/ 1252731 w 1292022"/>
                  <a:gd name="connsiteY5" fmla="*/ 453508 h 1545043"/>
                  <a:gd name="connsiteX6" fmla="*/ 1259726 w 1292022"/>
                  <a:gd name="connsiteY6" fmla="*/ 554228 h 1545043"/>
                  <a:gd name="connsiteX7" fmla="*/ 1244338 w 1292022"/>
                  <a:gd name="connsiteY7" fmla="*/ 598992 h 1545043"/>
                  <a:gd name="connsiteX8" fmla="*/ 1251333 w 1292022"/>
                  <a:gd name="connsiteY8" fmla="*/ 670334 h 1545043"/>
                  <a:gd name="connsiteX9" fmla="*/ 1263922 w 1292022"/>
                  <a:gd name="connsiteY9" fmla="*/ 768255 h 1545043"/>
                  <a:gd name="connsiteX10" fmla="*/ 1184187 w 1292022"/>
                  <a:gd name="connsiteY10" fmla="*/ 859183 h 1545043"/>
                  <a:gd name="connsiteX11" fmla="*/ 1080670 w 1292022"/>
                  <a:gd name="connsiteY11" fmla="*/ 845194 h 1545043"/>
                  <a:gd name="connsiteX12" fmla="*/ 1093259 w 1292022"/>
                  <a:gd name="connsiteY12" fmla="*/ 849390 h 1545043"/>
                  <a:gd name="connsiteX13" fmla="*/ 1051292 w 1292022"/>
                  <a:gd name="connsiteY13" fmla="*/ 857784 h 1545043"/>
                  <a:gd name="connsiteX14" fmla="*/ 1007928 w 1292022"/>
                  <a:gd name="connsiteY14" fmla="*/ 871772 h 1545043"/>
                  <a:gd name="connsiteX15" fmla="*/ 961764 w 1292022"/>
                  <a:gd name="connsiteY15" fmla="*/ 913739 h 1545043"/>
                  <a:gd name="connsiteX16" fmla="*/ 944978 w 1292022"/>
                  <a:gd name="connsiteY16" fmla="*/ 979487 h 1545043"/>
                  <a:gd name="connsiteX17" fmla="*/ 946377 w 1292022"/>
                  <a:gd name="connsiteY17" fmla="*/ 1091397 h 1545043"/>
                  <a:gd name="connsiteX18" fmla="*/ 1137610 w 1292022"/>
                  <a:gd name="connsiteY18" fmla="*/ 1545043 h 1545043"/>
                  <a:gd name="connsiteX19" fmla="*/ 0 w 1292022"/>
                  <a:gd name="connsiteY19" fmla="*/ 1528923 h 1545043"/>
                  <a:gd name="connsiteX20" fmla="*/ 449507 w 1292022"/>
                  <a:gd name="connsiteY20" fmla="*/ 1200893 h 1545043"/>
                  <a:gd name="connsiteX21" fmla="*/ 518320 w 1292022"/>
                  <a:gd name="connsiteY21" fmla="*/ 892756 h 1545043"/>
                  <a:gd name="connsiteX22" fmla="*/ 395219 w 1292022"/>
                  <a:gd name="connsiteY22" fmla="*/ 810222 h 1545043"/>
                  <a:gd name="connsiteX23" fmla="*/ 393819 w 1292022"/>
                  <a:gd name="connsiteY23" fmla="*/ 792037 h 1545043"/>
                  <a:gd name="connsiteX24" fmla="*/ 364443 w 1292022"/>
                  <a:gd name="connsiteY24" fmla="*/ 751469 h 1545043"/>
                  <a:gd name="connsiteX25" fmla="*/ 322477 w 1292022"/>
                  <a:gd name="connsiteY25" fmla="*/ 621374 h 1545043"/>
                  <a:gd name="connsiteX26" fmla="*/ 291702 w 1292022"/>
                  <a:gd name="connsiteY26" fmla="*/ 590599 h 1545043"/>
                  <a:gd name="connsiteX27" fmla="*/ 156010 w 1292022"/>
                  <a:gd name="connsiteY27" fmla="*/ 551430 h 1545043"/>
                  <a:gd name="connsiteX28" fmla="*/ 97257 w 1292022"/>
                  <a:gd name="connsiteY28" fmla="*/ 428329 h 1545043"/>
                  <a:gd name="connsiteX29" fmla="*/ 90263 w 1292022"/>
                  <a:gd name="connsiteY29" fmla="*/ 386362 h 1545043"/>
                  <a:gd name="connsiteX30" fmla="*/ 164403 w 1292022"/>
                  <a:gd name="connsiteY30" fmla="*/ 198913 h 1545043"/>
                  <a:gd name="connsiteX31" fmla="*/ 232949 w 1292022"/>
                  <a:gd name="connsiteY31" fmla="*/ 207306 h 1545043"/>
                  <a:gd name="connsiteX32" fmla="*/ 256729 w 1292022"/>
                  <a:gd name="connsiteY32" fmla="*/ 224092 h 1545043"/>
                  <a:gd name="connsiteX33" fmla="*/ 354650 w 1292022"/>
                  <a:gd name="connsiteY33" fmla="*/ 187722 h 1545043"/>
                  <a:gd name="connsiteX34" fmla="*/ 385426 w 1292022"/>
                  <a:gd name="connsiteY34" fmla="*/ 172333 h 1545043"/>
                  <a:gd name="connsiteX35" fmla="*/ 466561 w 1292022"/>
                  <a:gd name="connsiteY35" fmla="*/ 81407 h 1545043"/>
                  <a:gd name="connsiteX36" fmla="*/ 529511 w 1292022"/>
                  <a:gd name="connsiteY36" fmla="*/ 38041 h 1545043"/>
                  <a:gd name="connsiteX37" fmla="*/ 670797 w 1292022"/>
                  <a:gd name="connsiteY37" fmla="*/ 8665 h 1545043"/>
                  <a:gd name="connsiteX38" fmla="*/ 746337 w 1292022"/>
                  <a:gd name="connsiteY38" fmla="*/ 272 h 1545043"/>
                  <a:gd name="connsiteX0" fmla="*/ 746337 w 1292022"/>
                  <a:gd name="connsiteY0" fmla="*/ 272 h 1545043"/>
                  <a:gd name="connsiteX1" fmla="*/ 828871 w 1292022"/>
                  <a:gd name="connsiteY1" fmla="*/ 12861 h 1545043"/>
                  <a:gd name="connsiteX2" fmla="*/ 1097456 w 1292022"/>
                  <a:gd name="connsiteY2" fmla="*/ 131767 h 1545043"/>
                  <a:gd name="connsiteX3" fmla="*/ 1163203 w 1292022"/>
                  <a:gd name="connsiteY3" fmla="*/ 242277 h 1545043"/>
                  <a:gd name="connsiteX4" fmla="*/ 1184187 w 1292022"/>
                  <a:gd name="connsiteY4" fmla="*/ 317817 h 1545043"/>
                  <a:gd name="connsiteX5" fmla="*/ 1252731 w 1292022"/>
                  <a:gd name="connsiteY5" fmla="*/ 453508 h 1545043"/>
                  <a:gd name="connsiteX6" fmla="*/ 1259726 w 1292022"/>
                  <a:gd name="connsiteY6" fmla="*/ 554228 h 1545043"/>
                  <a:gd name="connsiteX7" fmla="*/ 1244338 w 1292022"/>
                  <a:gd name="connsiteY7" fmla="*/ 598992 h 1545043"/>
                  <a:gd name="connsiteX8" fmla="*/ 1251333 w 1292022"/>
                  <a:gd name="connsiteY8" fmla="*/ 670334 h 1545043"/>
                  <a:gd name="connsiteX9" fmla="*/ 1263922 w 1292022"/>
                  <a:gd name="connsiteY9" fmla="*/ 768255 h 1545043"/>
                  <a:gd name="connsiteX10" fmla="*/ 1184187 w 1292022"/>
                  <a:gd name="connsiteY10" fmla="*/ 859183 h 1545043"/>
                  <a:gd name="connsiteX11" fmla="*/ 1080670 w 1292022"/>
                  <a:gd name="connsiteY11" fmla="*/ 845194 h 1545043"/>
                  <a:gd name="connsiteX12" fmla="*/ 1093259 w 1292022"/>
                  <a:gd name="connsiteY12" fmla="*/ 849390 h 1545043"/>
                  <a:gd name="connsiteX13" fmla="*/ 1051292 w 1292022"/>
                  <a:gd name="connsiteY13" fmla="*/ 857784 h 1545043"/>
                  <a:gd name="connsiteX14" fmla="*/ 1007928 w 1292022"/>
                  <a:gd name="connsiteY14" fmla="*/ 871772 h 1545043"/>
                  <a:gd name="connsiteX15" fmla="*/ 961764 w 1292022"/>
                  <a:gd name="connsiteY15" fmla="*/ 913739 h 1545043"/>
                  <a:gd name="connsiteX16" fmla="*/ 944978 w 1292022"/>
                  <a:gd name="connsiteY16" fmla="*/ 979487 h 1545043"/>
                  <a:gd name="connsiteX17" fmla="*/ 906078 w 1292022"/>
                  <a:gd name="connsiteY17" fmla="*/ 1292885 h 1545043"/>
                  <a:gd name="connsiteX18" fmla="*/ 1137610 w 1292022"/>
                  <a:gd name="connsiteY18" fmla="*/ 1545043 h 1545043"/>
                  <a:gd name="connsiteX19" fmla="*/ 0 w 1292022"/>
                  <a:gd name="connsiteY19" fmla="*/ 1528923 h 1545043"/>
                  <a:gd name="connsiteX20" fmla="*/ 449507 w 1292022"/>
                  <a:gd name="connsiteY20" fmla="*/ 1200893 h 1545043"/>
                  <a:gd name="connsiteX21" fmla="*/ 518320 w 1292022"/>
                  <a:gd name="connsiteY21" fmla="*/ 892756 h 1545043"/>
                  <a:gd name="connsiteX22" fmla="*/ 395219 w 1292022"/>
                  <a:gd name="connsiteY22" fmla="*/ 810222 h 1545043"/>
                  <a:gd name="connsiteX23" fmla="*/ 393819 w 1292022"/>
                  <a:gd name="connsiteY23" fmla="*/ 792037 h 1545043"/>
                  <a:gd name="connsiteX24" fmla="*/ 364443 w 1292022"/>
                  <a:gd name="connsiteY24" fmla="*/ 751469 h 1545043"/>
                  <a:gd name="connsiteX25" fmla="*/ 322477 w 1292022"/>
                  <a:gd name="connsiteY25" fmla="*/ 621374 h 1545043"/>
                  <a:gd name="connsiteX26" fmla="*/ 291702 w 1292022"/>
                  <a:gd name="connsiteY26" fmla="*/ 590599 h 1545043"/>
                  <a:gd name="connsiteX27" fmla="*/ 156010 w 1292022"/>
                  <a:gd name="connsiteY27" fmla="*/ 551430 h 1545043"/>
                  <a:gd name="connsiteX28" fmla="*/ 97257 w 1292022"/>
                  <a:gd name="connsiteY28" fmla="*/ 428329 h 1545043"/>
                  <a:gd name="connsiteX29" fmla="*/ 90263 w 1292022"/>
                  <a:gd name="connsiteY29" fmla="*/ 386362 h 1545043"/>
                  <a:gd name="connsiteX30" fmla="*/ 164403 w 1292022"/>
                  <a:gd name="connsiteY30" fmla="*/ 198913 h 1545043"/>
                  <a:gd name="connsiteX31" fmla="*/ 232949 w 1292022"/>
                  <a:gd name="connsiteY31" fmla="*/ 207306 h 1545043"/>
                  <a:gd name="connsiteX32" fmla="*/ 256729 w 1292022"/>
                  <a:gd name="connsiteY32" fmla="*/ 224092 h 1545043"/>
                  <a:gd name="connsiteX33" fmla="*/ 354650 w 1292022"/>
                  <a:gd name="connsiteY33" fmla="*/ 187722 h 1545043"/>
                  <a:gd name="connsiteX34" fmla="*/ 385426 w 1292022"/>
                  <a:gd name="connsiteY34" fmla="*/ 172333 h 1545043"/>
                  <a:gd name="connsiteX35" fmla="*/ 466561 w 1292022"/>
                  <a:gd name="connsiteY35" fmla="*/ 81407 h 1545043"/>
                  <a:gd name="connsiteX36" fmla="*/ 529511 w 1292022"/>
                  <a:gd name="connsiteY36" fmla="*/ 38041 h 1545043"/>
                  <a:gd name="connsiteX37" fmla="*/ 670797 w 1292022"/>
                  <a:gd name="connsiteY37" fmla="*/ 8665 h 1545043"/>
                  <a:gd name="connsiteX38" fmla="*/ 746337 w 1292022"/>
                  <a:gd name="connsiteY38" fmla="*/ 272 h 1545043"/>
                  <a:gd name="connsiteX0" fmla="*/ 673203 w 1218888"/>
                  <a:gd name="connsiteY0" fmla="*/ 272 h 1545043"/>
                  <a:gd name="connsiteX1" fmla="*/ 755737 w 1218888"/>
                  <a:gd name="connsiteY1" fmla="*/ 12861 h 1545043"/>
                  <a:gd name="connsiteX2" fmla="*/ 1024322 w 1218888"/>
                  <a:gd name="connsiteY2" fmla="*/ 131767 h 1545043"/>
                  <a:gd name="connsiteX3" fmla="*/ 1090069 w 1218888"/>
                  <a:gd name="connsiteY3" fmla="*/ 242277 h 1545043"/>
                  <a:gd name="connsiteX4" fmla="*/ 1111053 w 1218888"/>
                  <a:gd name="connsiteY4" fmla="*/ 317817 h 1545043"/>
                  <a:gd name="connsiteX5" fmla="*/ 1179597 w 1218888"/>
                  <a:gd name="connsiteY5" fmla="*/ 453508 h 1545043"/>
                  <a:gd name="connsiteX6" fmla="*/ 1186592 w 1218888"/>
                  <a:gd name="connsiteY6" fmla="*/ 554228 h 1545043"/>
                  <a:gd name="connsiteX7" fmla="*/ 1171204 w 1218888"/>
                  <a:gd name="connsiteY7" fmla="*/ 598992 h 1545043"/>
                  <a:gd name="connsiteX8" fmla="*/ 1178199 w 1218888"/>
                  <a:gd name="connsiteY8" fmla="*/ 670334 h 1545043"/>
                  <a:gd name="connsiteX9" fmla="*/ 1190788 w 1218888"/>
                  <a:gd name="connsiteY9" fmla="*/ 768255 h 1545043"/>
                  <a:gd name="connsiteX10" fmla="*/ 1111053 w 1218888"/>
                  <a:gd name="connsiteY10" fmla="*/ 859183 h 1545043"/>
                  <a:gd name="connsiteX11" fmla="*/ 1007536 w 1218888"/>
                  <a:gd name="connsiteY11" fmla="*/ 845194 h 1545043"/>
                  <a:gd name="connsiteX12" fmla="*/ 1020125 w 1218888"/>
                  <a:gd name="connsiteY12" fmla="*/ 849390 h 1545043"/>
                  <a:gd name="connsiteX13" fmla="*/ 978158 w 1218888"/>
                  <a:gd name="connsiteY13" fmla="*/ 857784 h 1545043"/>
                  <a:gd name="connsiteX14" fmla="*/ 934794 w 1218888"/>
                  <a:gd name="connsiteY14" fmla="*/ 871772 h 1545043"/>
                  <a:gd name="connsiteX15" fmla="*/ 888630 w 1218888"/>
                  <a:gd name="connsiteY15" fmla="*/ 913739 h 1545043"/>
                  <a:gd name="connsiteX16" fmla="*/ 871844 w 1218888"/>
                  <a:gd name="connsiteY16" fmla="*/ 979487 h 1545043"/>
                  <a:gd name="connsiteX17" fmla="*/ 832944 w 1218888"/>
                  <a:gd name="connsiteY17" fmla="*/ 1292885 h 1545043"/>
                  <a:gd name="connsiteX18" fmla="*/ 1064476 w 1218888"/>
                  <a:gd name="connsiteY18" fmla="*/ 1545043 h 1545043"/>
                  <a:gd name="connsiteX19" fmla="*/ 88057 w 1218888"/>
                  <a:gd name="connsiteY19" fmla="*/ 1512804 h 1545043"/>
                  <a:gd name="connsiteX20" fmla="*/ 376373 w 1218888"/>
                  <a:gd name="connsiteY20" fmla="*/ 1200893 h 1545043"/>
                  <a:gd name="connsiteX21" fmla="*/ 445186 w 1218888"/>
                  <a:gd name="connsiteY21" fmla="*/ 892756 h 1545043"/>
                  <a:gd name="connsiteX22" fmla="*/ 322085 w 1218888"/>
                  <a:gd name="connsiteY22" fmla="*/ 810222 h 1545043"/>
                  <a:gd name="connsiteX23" fmla="*/ 320685 w 1218888"/>
                  <a:gd name="connsiteY23" fmla="*/ 792037 h 1545043"/>
                  <a:gd name="connsiteX24" fmla="*/ 291309 w 1218888"/>
                  <a:gd name="connsiteY24" fmla="*/ 751469 h 1545043"/>
                  <a:gd name="connsiteX25" fmla="*/ 249343 w 1218888"/>
                  <a:gd name="connsiteY25" fmla="*/ 621374 h 1545043"/>
                  <a:gd name="connsiteX26" fmla="*/ 218568 w 1218888"/>
                  <a:gd name="connsiteY26" fmla="*/ 590599 h 1545043"/>
                  <a:gd name="connsiteX27" fmla="*/ 82876 w 1218888"/>
                  <a:gd name="connsiteY27" fmla="*/ 551430 h 1545043"/>
                  <a:gd name="connsiteX28" fmla="*/ 24123 w 1218888"/>
                  <a:gd name="connsiteY28" fmla="*/ 428329 h 1545043"/>
                  <a:gd name="connsiteX29" fmla="*/ 17129 w 1218888"/>
                  <a:gd name="connsiteY29" fmla="*/ 386362 h 1545043"/>
                  <a:gd name="connsiteX30" fmla="*/ 91269 w 1218888"/>
                  <a:gd name="connsiteY30" fmla="*/ 198913 h 1545043"/>
                  <a:gd name="connsiteX31" fmla="*/ 159815 w 1218888"/>
                  <a:gd name="connsiteY31" fmla="*/ 207306 h 1545043"/>
                  <a:gd name="connsiteX32" fmla="*/ 183595 w 1218888"/>
                  <a:gd name="connsiteY32" fmla="*/ 224092 h 1545043"/>
                  <a:gd name="connsiteX33" fmla="*/ 281516 w 1218888"/>
                  <a:gd name="connsiteY33" fmla="*/ 187722 h 1545043"/>
                  <a:gd name="connsiteX34" fmla="*/ 312292 w 1218888"/>
                  <a:gd name="connsiteY34" fmla="*/ 172333 h 1545043"/>
                  <a:gd name="connsiteX35" fmla="*/ 393427 w 1218888"/>
                  <a:gd name="connsiteY35" fmla="*/ 81407 h 1545043"/>
                  <a:gd name="connsiteX36" fmla="*/ 456377 w 1218888"/>
                  <a:gd name="connsiteY36" fmla="*/ 38041 h 1545043"/>
                  <a:gd name="connsiteX37" fmla="*/ 597663 w 1218888"/>
                  <a:gd name="connsiteY37" fmla="*/ 8665 h 1545043"/>
                  <a:gd name="connsiteX38" fmla="*/ 673203 w 1218888"/>
                  <a:gd name="connsiteY38" fmla="*/ 272 h 1545043"/>
                  <a:gd name="connsiteX0" fmla="*/ 673203 w 1218888"/>
                  <a:gd name="connsiteY0" fmla="*/ 272 h 1545043"/>
                  <a:gd name="connsiteX1" fmla="*/ 755737 w 1218888"/>
                  <a:gd name="connsiteY1" fmla="*/ 12861 h 1545043"/>
                  <a:gd name="connsiteX2" fmla="*/ 1024322 w 1218888"/>
                  <a:gd name="connsiteY2" fmla="*/ 131767 h 1545043"/>
                  <a:gd name="connsiteX3" fmla="*/ 1090069 w 1218888"/>
                  <a:gd name="connsiteY3" fmla="*/ 242277 h 1545043"/>
                  <a:gd name="connsiteX4" fmla="*/ 1111053 w 1218888"/>
                  <a:gd name="connsiteY4" fmla="*/ 317817 h 1545043"/>
                  <a:gd name="connsiteX5" fmla="*/ 1179597 w 1218888"/>
                  <a:gd name="connsiteY5" fmla="*/ 453508 h 1545043"/>
                  <a:gd name="connsiteX6" fmla="*/ 1186592 w 1218888"/>
                  <a:gd name="connsiteY6" fmla="*/ 554228 h 1545043"/>
                  <a:gd name="connsiteX7" fmla="*/ 1171204 w 1218888"/>
                  <a:gd name="connsiteY7" fmla="*/ 598992 h 1545043"/>
                  <a:gd name="connsiteX8" fmla="*/ 1178199 w 1218888"/>
                  <a:gd name="connsiteY8" fmla="*/ 670334 h 1545043"/>
                  <a:gd name="connsiteX9" fmla="*/ 1190788 w 1218888"/>
                  <a:gd name="connsiteY9" fmla="*/ 768255 h 1545043"/>
                  <a:gd name="connsiteX10" fmla="*/ 1111053 w 1218888"/>
                  <a:gd name="connsiteY10" fmla="*/ 859183 h 1545043"/>
                  <a:gd name="connsiteX11" fmla="*/ 1007536 w 1218888"/>
                  <a:gd name="connsiteY11" fmla="*/ 845194 h 1545043"/>
                  <a:gd name="connsiteX12" fmla="*/ 1020125 w 1218888"/>
                  <a:gd name="connsiteY12" fmla="*/ 849390 h 1545043"/>
                  <a:gd name="connsiteX13" fmla="*/ 978158 w 1218888"/>
                  <a:gd name="connsiteY13" fmla="*/ 857784 h 1545043"/>
                  <a:gd name="connsiteX14" fmla="*/ 934794 w 1218888"/>
                  <a:gd name="connsiteY14" fmla="*/ 871772 h 1545043"/>
                  <a:gd name="connsiteX15" fmla="*/ 888630 w 1218888"/>
                  <a:gd name="connsiteY15" fmla="*/ 913739 h 1545043"/>
                  <a:gd name="connsiteX16" fmla="*/ 871844 w 1218888"/>
                  <a:gd name="connsiteY16" fmla="*/ 979487 h 1545043"/>
                  <a:gd name="connsiteX17" fmla="*/ 816825 w 1218888"/>
                  <a:gd name="connsiteY17" fmla="*/ 1196171 h 1545043"/>
                  <a:gd name="connsiteX18" fmla="*/ 1064476 w 1218888"/>
                  <a:gd name="connsiteY18" fmla="*/ 1545043 h 1545043"/>
                  <a:gd name="connsiteX19" fmla="*/ 88057 w 1218888"/>
                  <a:gd name="connsiteY19" fmla="*/ 1512804 h 1545043"/>
                  <a:gd name="connsiteX20" fmla="*/ 376373 w 1218888"/>
                  <a:gd name="connsiteY20" fmla="*/ 1200893 h 1545043"/>
                  <a:gd name="connsiteX21" fmla="*/ 445186 w 1218888"/>
                  <a:gd name="connsiteY21" fmla="*/ 892756 h 1545043"/>
                  <a:gd name="connsiteX22" fmla="*/ 322085 w 1218888"/>
                  <a:gd name="connsiteY22" fmla="*/ 810222 h 1545043"/>
                  <a:gd name="connsiteX23" fmla="*/ 320685 w 1218888"/>
                  <a:gd name="connsiteY23" fmla="*/ 792037 h 1545043"/>
                  <a:gd name="connsiteX24" fmla="*/ 291309 w 1218888"/>
                  <a:gd name="connsiteY24" fmla="*/ 751469 h 1545043"/>
                  <a:gd name="connsiteX25" fmla="*/ 249343 w 1218888"/>
                  <a:gd name="connsiteY25" fmla="*/ 621374 h 1545043"/>
                  <a:gd name="connsiteX26" fmla="*/ 218568 w 1218888"/>
                  <a:gd name="connsiteY26" fmla="*/ 590599 h 1545043"/>
                  <a:gd name="connsiteX27" fmla="*/ 82876 w 1218888"/>
                  <a:gd name="connsiteY27" fmla="*/ 551430 h 1545043"/>
                  <a:gd name="connsiteX28" fmla="*/ 24123 w 1218888"/>
                  <a:gd name="connsiteY28" fmla="*/ 428329 h 1545043"/>
                  <a:gd name="connsiteX29" fmla="*/ 17129 w 1218888"/>
                  <a:gd name="connsiteY29" fmla="*/ 386362 h 1545043"/>
                  <a:gd name="connsiteX30" fmla="*/ 91269 w 1218888"/>
                  <a:gd name="connsiteY30" fmla="*/ 198913 h 1545043"/>
                  <a:gd name="connsiteX31" fmla="*/ 159815 w 1218888"/>
                  <a:gd name="connsiteY31" fmla="*/ 207306 h 1545043"/>
                  <a:gd name="connsiteX32" fmla="*/ 183595 w 1218888"/>
                  <a:gd name="connsiteY32" fmla="*/ 224092 h 1545043"/>
                  <a:gd name="connsiteX33" fmla="*/ 281516 w 1218888"/>
                  <a:gd name="connsiteY33" fmla="*/ 187722 h 1545043"/>
                  <a:gd name="connsiteX34" fmla="*/ 312292 w 1218888"/>
                  <a:gd name="connsiteY34" fmla="*/ 172333 h 1545043"/>
                  <a:gd name="connsiteX35" fmla="*/ 393427 w 1218888"/>
                  <a:gd name="connsiteY35" fmla="*/ 81407 h 1545043"/>
                  <a:gd name="connsiteX36" fmla="*/ 456377 w 1218888"/>
                  <a:gd name="connsiteY36" fmla="*/ 38041 h 1545043"/>
                  <a:gd name="connsiteX37" fmla="*/ 597663 w 1218888"/>
                  <a:gd name="connsiteY37" fmla="*/ 8665 h 1545043"/>
                  <a:gd name="connsiteX38" fmla="*/ 673203 w 1218888"/>
                  <a:gd name="connsiteY38" fmla="*/ 272 h 1545043"/>
                  <a:gd name="connsiteX0" fmla="*/ 673203 w 1218888"/>
                  <a:gd name="connsiteY0" fmla="*/ 272 h 1520865"/>
                  <a:gd name="connsiteX1" fmla="*/ 755737 w 1218888"/>
                  <a:gd name="connsiteY1" fmla="*/ 12861 h 1520865"/>
                  <a:gd name="connsiteX2" fmla="*/ 1024322 w 1218888"/>
                  <a:gd name="connsiteY2" fmla="*/ 131767 h 1520865"/>
                  <a:gd name="connsiteX3" fmla="*/ 1090069 w 1218888"/>
                  <a:gd name="connsiteY3" fmla="*/ 242277 h 1520865"/>
                  <a:gd name="connsiteX4" fmla="*/ 1111053 w 1218888"/>
                  <a:gd name="connsiteY4" fmla="*/ 317817 h 1520865"/>
                  <a:gd name="connsiteX5" fmla="*/ 1179597 w 1218888"/>
                  <a:gd name="connsiteY5" fmla="*/ 453508 h 1520865"/>
                  <a:gd name="connsiteX6" fmla="*/ 1186592 w 1218888"/>
                  <a:gd name="connsiteY6" fmla="*/ 554228 h 1520865"/>
                  <a:gd name="connsiteX7" fmla="*/ 1171204 w 1218888"/>
                  <a:gd name="connsiteY7" fmla="*/ 598992 h 1520865"/>
                  <a:gd name="connsiteX8" fmla="*/ 1178199 w 1218888"/>
                  <a:gd name="connsiteY8" fmla="*/ 670334 h 1520865"/>
                  <a:gd name="connsiteX9" fmla="*/ 1190788 w 1218888"/>
                  <a:gd name="connsiteY9" fmla="*/ 768255 h 1520865"/>
                  <a:gd name="connsiteX10" fmla="*/ 1111053 w 1218888"/>
                  <a:gd name="connsiteY10" fmla="*/ 859183 h 1520865"/>
                  <a:gd name="connsiteX11" fmla="*/ 1007536 w 1218888"/>
                  <a:gd name="connsiteY11" fmla="*/ 845194 h 1520865"/>
                  <a:gd name="connsiteX12" fmla="*/ 1020125 w 1218888"/>
                  <a:gd name="connsiteY12" fmla="*/ 849390 h 1520865"/>
                  <a:gd name="connsiteX13" fmla="*/ 978158 w 1218888"/>
                  <a:gd name="connsiteY13" fmla="*/ 857784 h 1520865"/>
                  <a:gd name="connsiteX14" fmla="*/ 934794 w 1218888"/>
                  <a:gd name="connsiteY14" fmla="*/ 871772 h 1520865"/>
                  <a:gd name="connsiteX15" fmla="*/ 888630 w 1218888"/>
                  <a:gd name="connsiteY15" fmla="*/ 913739 h 1520865"/>
                  <a:gd name="connsiteX16" fmla="*/ 871844 w 1218888"/>
                  <a:gd name="connsiteY16" fmla="*/ 979487 h 1520865"/>
                  <a:gd name="connsiteX17" fmla="*/ 816825 w 1218888"/>
                  <a:gd name="connsiteY17" fmla="*/ 1196171 h 1520865"/>
                  <a:gd name="connsiteX18" fmla="*/ 1064476 w 1218888"/>
                  <a:gd name="connsiteY18" fmla="*/ 1520865 h 1520865"/>
                  <a:gd name="connsiteX19" fmla="*/ 88057 w 1218888"/>
                  <a:gd name="connsiteY19" fmla="*/ 1512804 h 1520865"/>
                  <a:gd name="connsiteX20" fmla="*/ 376373 w 1218888"/>
                  <a:gd name="connsiteY20" fmla="*/ 1200893 h 1520865"/>
                  <a:gd name="connsiteX21" fmla="*/ 445186 w 1218888"/>
                  <a:gd name="connsiteY21" fmla="*/ 892756 h 1520865"/>
                  <a:gd name="connsiteX22" fmla="*/ 322085 w 1218888"/>
                  <a:gd name="connsiteY22" fmla="*/ 810222 h 1520865"/>
                  <a:gd name="connsiteX23" fmla="*/ 320685 w 1218888"/>
                  <a:gd name="connsiteY23" fmla="*/ 792037 h 1520865"/>
                  <a:gd name="connsiteX24" fmla="*/ 291309 w 1218888"/>
                  <a:gd name="connsiteY24" fmla="*/ 751469 h 1520865"/>
                  <a:gd name="connsiteX25" fmla="*/ 249343 w 1218888"/>
                  <a:gd name="connsiteY25" fmla="*/ 621374 h 1520865"/>
                  <a:gd name="connsiteX26" fmla="*/ 218568 w 1218888"/>
                  <a:gd name="connsiteY26" fmla="*/ 590599 h 1520865"/>
                  <a:gd name="connsiteX27" fmla="*/ 82876 w 1218888"/>
                  <a:gd name="connsiteY27" fmla="*/ 551430 h 1520865"/>
                  <a:gd name="connsiteX28" fmla="*/ 24123 w 1218888"/>
                  <a:gd name="connsiteY28" fmla="*/ 428329 h 1520865"/>
                  <a:gd name="connsiteX29" fmla="*/ 17129 w 1218888"/>
                  <a:gd name="connsiteY29" fmla="*/ 386362 h 1520865"/>
                  <a:gd name="connsiteX30" fmla="*/ 91269 w 1218888"/>
                  <a:gd name="connsiteY30" fmla="*/ 198913 h 1520865"/>
                  <a:gd name="connsiteX31" fmla="*/ 159815 w 1218888"/>
                  <a:gd name="connsiteY31" fmla="*/ 207306 h 1520865"/>
                  <a:gd name="connsiteX32" fmla="*/ 183595 w 1218888"/>
                  <a:gd name="connsiteY32" fmla="*/ 224092 h 1520865"/>
                  <a:gd name="connsiteX33" fmla="*/ 281516 w 1218888"/>
                  <a:gd name="connsiteY33" fmla="*/ 187722 h 1520865"/>
                  <a:gd name="connsiteX34" fmla="*/ 312292 w 1218888"/>
                  <a:gd name="connsiteY34" fmla="*/ 172333 h 1520865"/>
                  <a:gd name="connsiteX35" fmla="*/ 393427 w 1218888"/>
                  <a:gd name="connsiteY35" fmla="*/ 81407 h 1520865"/>
                  <a:gd name="connsiteX36" fmla="*/ 456377 w 1218888"/>
                  <a:gd name="connsiteY36" fmla="*/ 38041 h 1520865"/>
                  <a:gd name="connsiteX37" fmla="*/ 597663 w 1218888"/>
                  <a:gd name="connsiteY37" fmla="*/ 8665 h 1520865"/>
                  <a:gd name="connsiteX38" fmla="*/ 673203 w 1218888"/>
                  <a:gd name="connsiteY38" fmla="*/ 272 h 1520865"/>
                  <a:gd name="connsiteX0" fmla="*/ 673203 w 1218888"/>
                  <a:gd name="connsiteY0" fmla="*/ 272 h 1520865"/>
                  <a:gd name="connsiteX1" fmla="*/ 755737 w 1218888"/>
                  <a:gd name="connsiteY1" fmla="*/ 12861 h 1520865"/>
                  <a:gd name="connsiteX2" fmla="*/ 1024322 w 1218888"/>
                  <a:gd name="connsiteY2" fmla="*/ 131767 h 1520865"/>
                  <a:gd name="connsiteX3" fmla="*/ 1090069 w 1218888"/>
                  <a:gd name="connsiteY3" fmla="*/ 242277 h 1520865"/>
                  <a:gd name="connsiteX4" fmla="*/ 1111053 w 1218888"/>
                  <a:gd name="connsiteY4" fmla="*/ 317817 h 1520865"/>
                  <a:gd name="connsiteX5" fmla="*/ 1179597 w 1218888"/>
                  <a:gd name="connsiteY5" fmla="*/ 453508 h 1520865"/>
                  <a:gd name="connsiteX6" fmla="*/ 1186592 w 1218888"/>
                  <a:gd name="connsiteY6" fmla="*/ 554228 h 1520865"/>
                  <a:gd name="connsiteX7" fmla="*/ 1171204 w 1218888"/>
                  <a:gd name="connsiteY7" fmla="*/ 598992 h 1520865"/>
                  <a:gd name="connsiteX8" fmla="*/ 1178199 w 1218888"/>
                  <a:gd name="connsiteY8" fmla="*/ 670334 h 1520865"/>
                  <a:gd name="connsiteX9" fmla="*/ 1190788 w 1218888"/>
                  <a:gd name="connsiteY9" fmla="*/ 768255 h 1520865"/>
                  <a:gd name="connsiteX10" fmla="*/ 1111053 w 1218888"/>
                  <a:gd name="connsiteY10" fmla="*/ 859183 h 1520865"/>
                  <a:gd name="connsiteX11" fmla="*/ 1007536 w 1218888"/>
                  <a:gd name="connsiteY11" fmla="*/ 845194 h 1520865"/>
                  <a:gd name="connsiteX12" fmla="*/ 1020125 w 1218888"/>
                  <a:gd name="connsiteY12" fmla="*/ 849390 h 1520865"/>
                  <a:gd name="connsiteX13" fmla="*/ 978158 w 1218888"/>
                  <a:gd name="connsiteY13" fmla="*/ 857784 h 1520865"/>
                  <a:gd name="connsiteX14" fmla="*/ 934794 w 1218888"/>
                  <a:gd name="connsiteY14" fmla="*/ 871772 h 1520865"/>
                  <a:gd name="connsiteX15" fmla="*/ 888630 w 1218888"/>
                  <a:gd name="connsiteY15" fmla="*/ 913739 h 1520865"/>
                  <a:gd name="connsiteX16" fmla="*/ 871844 w 1218888"/>
                  <a:gd name="connsiteY16" fmla="*/ 979487 h 1520865"/>
                  <a:gd name="connsiteX17" fmla="*/ 816825 w 1218888"/>
                  <a:gd name="connsiteY17" fmla="*/ 1196171 h 1520865"/>
                  <a:gd name="connsiteX18" fmla="*/ 1064476 w 1218888"/>
                  <a:gd name="connsiteY18" fmla="*/ 1520865 h 1520865"/>
                  <a:gd name="connsiteX19" fmla="*/ 88057 w 1218888"/>
                  <a:gd name="connsiteY19" fmla="*/ 1512804 h 1520865"/>
                  <a:gd name="connsiteX20" fmla="*/ 352194 w 1218888"/>
                  <a:gd name="connsiteY20" fmla="*/ 1160595 h 1520865"/>
                  <a:gd name="connsiteX21" fmla="*/ 445186 w 1218888"/>
                  <a:gd name="connsiteY21" fmla="*/ 892756 h 1520865"/>
                  <a:gd name="connsiteX22" fmla="*/ 322085 w 1218888"/>
                  <a:gd name="connsiteY22" fmla="*/ 810222 h 1520865"/>
                  <a:gd name="connsiteX23" fmla="*/ 320685 w 1218888"/>
                  <a:gd name="connsiteY23" fmla="*/ 792037 h 1520865"/>
                  <a:gd name="connsiteX24" fmla="*/ 291309 w 1218888"/>
                  <a:gd name="connsiteY24" fmla="*/ 751469 h 1520865"/>
                  <a:gd name="connsiteX25" fmla="*/ 249343 w 1218888"/>
                  <a:gd name="connsiteY25" fmla="*/ 621374 h 1520865"/>
                  <a:gd name="connsiteX26" fmla="*/ 218568 w 1218888"/>
                  <a:gd name="connsiteY26" fmla="*/ 590599 h 1520865"/>
                  <a:gd name="connsiteX27" fmla="*/ 82876 w 1218888"/>
                  <a:gd name="connsiteY27" fmla="*/ 551430 h 1520865"/>
                  <a:gd name="connsiteX28" fmla="*/ 24123 w 1218888"/>
                  <a:gd name="connsiteY28" fmla="*/ 428329 h 1520865"/>
                  <a:gd name="connsiteX29" fmla="*/ 17129 w 1218888"/>
                  <a:gd name="connsiteY29" fmla="*/ 386362 h 1520865"/>
                  <a:gd name="connsiteX30" fmla="*/ 91269 w 1218888"/>
                  <a:gd name="connsiteY30" fmla="*/ 198913 h 1520865"/>
                  <a:gd name="connsiteX31" fmla="*/ 159815 w 1218888"/>
                  <a:gd name="connsiteY31" fmla="*/ 207306 h 1520865"/>
                  <a:gd name="connsiteX32" fmla="*/ 183595 w 1218888"/>
                  <a:gd name="connsiteY32" fmla="*/ 224092 h 1520865"/>
                  <a:gd name="connsiteX33" fmla="*/ 281516 w 1218888"/>
                  <a:gd name="connsiteY33" fmla="*/ 187722 h 1520865"/>
                  <a:gd name="connsiteX34" fmla="*/ 312292 w 1218888"/>
                  <a:gd name="connsiteY34" fmla="*/ 172333 h 1520865"/>
                  <a:gd name="connsiteX35" fmla="*/ 393427 w 1218888"/>
                  <a:gd name="connsiteY35" fmla="*/ 81407 h 1520865"/>
                  <a:gd name="connsiteX36" fmla="*/ 456377 w 1218888"/>
                  <a:gd name="connsiteY36" fmla="*/ 38041 h 1520865"/>
                  <a:gd name="connsiteX37" fmla="*/ 597663 w 1218888"/>
                  <a:gd name="connsiteY37" fmla="*/ 8665 h 1520865"/>
                  <a:gd name="connsiteX38" fmla="*/ 673203 w 1218888"/>
                  <a:gd name="connsiteY38" fmla="*/ 272 h 1520865"/>
                  <a:gd name="connsiteX0" fmla="*/ 673203 w 1218888"/>
                  <a:gd name="connsiteY0" fmla="*/ 272 h 1520865"/>
                  <a:gd name="connsiteX1" fmla="*/ 755737 w 1218888"/>
                  <a:gd name="connsiteY1" fmla="*/ 12861 h 1520865"/>
                  <a:gd name="connsiteX2" fmla="*/ 1024322 w 1218888"/>
                  <a:gd name="connsiteY2" fmla="*/ 131767 h 1520865"/>
                  <a:gd name="connsiteX3" fmla="*/ 1090069 w 1218888"/>
                  <a:gd name="connsiteY3" fmla="*/ 242277 h 1520865"/>
                  <a:gd name="connsiteX4" fmla="*/ 1111053 w 1218888"/>
                  <a:gd name="connsiteY4" fmla="*/ 317817 h 1520865"/>
                  <a:gd name="connsiteX5" fmla="*/ 1179597 w 1218888"/>
                  <a:gd name="connsiteY5" fmla="*/ 453508 h 1520865"/>
                  <a:gd name="connsiteX6" fmla="*/ 1186592 w 1218888"/>
                  <a:gd name="connsiteY6" fmla="*/ 554228 h 1520865"/>
                  <a:gd name="connsiteX7" fmla="*/ 1171204 w 1218888"/>
                  <a:gd name="connsiteY7" fmla="*/ 598992 h 1520865"/>
                  <a:gd name="connsiteX8" fmla="*/ 1178199 w 1218888"/>
                  <a:gd name="connsiteY8" fmla="*/ 670334 h 1520865"/>
                  <a:gd name="connsiteX9" fmla="*/ 1190788 w 1218888"/>
                  <a:gd name="connsiteY9" fmla="*/ 768255 h 1520865"/>
                  <a:gd name="connsiteX10" fmla="*/ 1111053 w 1218888"/>
                  <a:gd name="connsiteY10" fmla="*/ 859183 h 1520865"/>
                  <a:gd name="connsiteX11" fmla="*/ 1007536 w 1218888"/>
                  <a:gd name="connsiteY11" fmla="*/ 845194 h 1520865"/>
                  <a:gd name="connsiteX12" fmla="*/ 1020125 w 1218888"/>
                  <a:gd name="connsiteY12" fmla="*/ 849390 h 1520865"/>
                  <a:gd name="connsiteX13" fmla="*/ 978158 w 1218888"/>
                  <a:gd name="connsiteY13" fmla="*/ 857784 h 1520865"/>
                  <a:gd name="connsiteX14" fmla="*/ 934794 w 1218888"/>
                  <a:gd name="connsiteY14" fmla="*/ 871772 h 1520865"/>
                  <a:gd name="connsiteX15" fmla="*/ 888630 w 1218888"/>
                  <a:gd name="connsiteY15" fmla="*/ 913739 h 1520865"/>
                  <a:gd name="connsiteX16" fmla="*/ 871844 w 1218888"/>
                  <a:gd name="connsiteY16" fmla="*/ 979487 h 1520865"/>
                  <a:gd name="connsiteX17" fmla="*/ 816825 w 1218888"/>
                  <a:gd name="connsiteY17" fmla="*/ 1196171 h 1520865"/>
                  <a:gd name="connsiteX18" fmla="*/ 1064476 w 1218888"/>
                  <a:gd name="connsiteY18" fmla="*/ 1520865 h 1520865"/>
                  <a:gd name="connsiteX19" fmla="*/ 88057 w 1218888"/>
                  <a:gd name="connsiteY19" fmla="*/ 1512804 h 1520865"/>
                  <a:gd name="connsiteX20" fmla="*/ 384432 w 1218888"/>
                  <a:gd name="connsiteY20" fmla="*/ 1160595 h 1520865"/>
                  <a:gd name="connsiteX21" fmla="*/ 445186 w 1218888"/>
                  <a:gd name="connsiteY21" fmla="*/ 892756 h 1520865"/>
                  <a:gd name="connsiteX22" fmla="*/ 322085 w 1218888"/>
                  <a:gd name="connsiteY22" fmla="*/ 810222 h 1520865"/>
                  <a:gd name="connsiteX23" fmla="*/ 320685 w 1218888"/>
                  <a:gd name="connsiteY23" fmla="*/ 792037 h 1520865"/>
                  <a:gd name="connsiteX24" fmla="*/ 291309 w 1218888"/>
                  <a:gd name="connsiteY24" fmla="*/ 751469 h 1520865"/>
                  <a:gd name="connsiteX25" fmla="*/ 249343 w 1218888"/>
                  <a:gd name="connsiteY25" fmla="*/ 621374 h 1520865"/>
                  <a:gd name="connsiteX26" fmla="*/ 218568 w 1218888"/>
                  <a:gd name="connsiteY26" fmla="*/ 590599 h 1520865"/>
                  <a:gd name="connsiteX27" fmla="*/ 82876 w 1218888"/>
                  <a:gd name="connsiteY27" fmla="*/ 551430 h 1520865"/>
                  <a:gd name="connsiteX28" fmla="*/ 24123 w 1218888"/>
                  <a:gd name="connsiteY28" fmla="*/ 428329 h 1520865"/>
                  <a:gd name="connsiteX29" fmla="*/ 17129 w 1218888"/>
                  <a:gd name="connsiteY29" fmla="*/ 386362 h 1520865"/>
                  <a:gd name="connsiteX30" fmla="*/ 91269 w 1218888"/>
                  <a:gd name="connsiteY30" fmla="*/ 198913 h 1520865"/>
                  <a:gd name="connsiteX31" fmla="*/ 159815 w 1218888"/>
                  <a:gd name="connsiteY31" fmla="*/ 207306 h 1520865"/>
                  <a:gd name="connsiteX32" fmla="*/ 183595 w 1218888"/>
                  <a:gd name="connsiteY32" fmla="*/ 224092 h 1520865"/>
                  <a:gd name="connsiteX33" fmla="*/ 281516 w 1218888"/>
                  <a:gd name="connsiteY33" fmla="*/ 187722 h 1520865"/>
                  <a:gd name="connsiteX34" fmla="*/ 312292 w 1218888"/>
                  <a:gd name="connsiteY34" fmla="*/ 172333 h 1520865"/>
                  <a:gd name="connsiteX35" fmla="*/ 393427 w 1218888"/>
                  <a:gd name="connsiteY35" fmla="*/ 81407 h 1520865"/>
                  <a:gd name="connsiteX36" fmla="*/ 456377 w 1218888"/>
                  <a:gd name="connsiteY36" fmla="*/ 38041 h 1520865"/>
                  <a:gd name="connsiteX37" fmla="*/ 597663 w 1218888"/>
                  <a:gd name="connsiteY37" fmla="*/ 8665 h 1520865"/>
                  <a:gd name="connsiteX38" fmla="*/ 673203 w 1218888"/>
                  <a:gd name="connsiteY38" fmla="*/ 272 h 15208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1218888" h="1520865">
                    <a:moveTo>
                      <a:pt x="673203" y="272"/>
                    </a:moveTo>
                    <a:cubicBezTo>
                      <a:pt x="701180" y="1670"/>
                      <a:pt x="727760" y="12861"/>
                      <a:pt x="755737" y="12861"/>
                    </a:cubicBezTo>
                    <a:cubicBezTo>
                      <a:pt x="845266" y="12861"/>
                      <a:pt x="966968" y="61823"/>
                      <a:pt x="1024322" y="131767"/>
                    </a:cubicBezTo>
                    <a:cubicBezTo>
                      <a:pt x="1063491" y="179328"/>
                      <a:pt x="1049502" y="194715"/>
                      <a:pt x="1090069" y="242277"/>
                    </a:cubicBezTo>
                    <a:cubicBezTo>
                      <a:pt x="1104058" y="259064"/>
                      <a:pt x="1113850" y="294036"/>
                      <a:pt x="1111053" y="317817"/>
                    </a:cubicBezTo>
                    <a:cubicBezTo>
                      <a:pt x="1102660" y="377969"/>
                      <a:pt x="1129238" y="422733"/>
                      <a:pt x="1179597" y="453508"/>
                    </a:cubicBezTo>
                    <a:cubicBezTo>
                      <a:pt x="1228558" y="482884"/>
                      <a:pt x="1232754" y="520655"/>
                      <a:pt x="1186592" y="554228"/>
                    </a:cubicBezTo>
                    <a:cubicBezTo>
                      <a:pt x="1171204" y="565419"/>
                      <a:pt x="1162810" y="578008"/>
                      <a:pt x="1171204" y="598992"/>
                    </a:cubicBezTo>
                    <a:cubicBezTo>
                      <a:pt x="1174002" y="605986"/>
                      <a:pt x="1176799" y="663340"/>
                      <a:pt x="1178199" y="670334"/>
                    </a:cubicBezTo>
                    <a:cubicBezTo>
                      <a:pt x="1183794" y="719295"/>
                      <a:pt x="1180997" y="720694"/>
                      <a:pt x="1190788" y="768255"/>
                    </a:cubicBezTo>
                    <a:cubicBezTo>
                      <a:pt x="1201979" y="821413"/>
                      <a:pt x="1165608" y="866177"/>
                      <a:pt x="1111053" y="859183"/>
                    </a:cubicBezTo>
                    <a:cubicBezTo>
                      <a:pt x="1087271" y="856385"/>
                      <a:pt x="1032716" y="842397"/>
                      <a:pt x="1007536" y="845194"/>
                    </a:cubicBezTo>
                    <a:lnTo>
                      <a:pt x="1020125" y="849390"/>
                    </a:lnTo>
                    <a:lnTo>
                      <a:pt x="978158" y="857784"/>
                    </a:lnTo>
                    <a:cubicBezTo>
                      <a:pt x="961372" y="860581"/>
                      <a:pt x="947383" y="866177"/>
                      <a:pt x="934794" y="871772"/>
                    </a:cubicBezTo>
                    <a:cubicBezTo>
                      <a:pt x="918007" y="882963"/>
                      <a:pt x="902619" y="896952"/>
                      <a:pt x="888630" y="913739"/>
                    </a:cubicBezTo>
                    <a:cubicBezTo>
                      <a:pt x="877439" y="930525"/>
                      <a:pt x="873243" y="952907"/>
                      <a:pt x="871844" y="979487"/>
                    </a:cubicBezTo>
                    <a:cubicBezTo>
                      <a:pt x="870446" y="1017256"/>
                      <a:pt x="807032" y="1161198"/>
                      <a:pt x="816825" y="1196171"/>
                    </a:cubicBezTo>
                    <a:lnTo>
                      <a:pt x="1064476" y="1520865"/>
                    </a:lnTo>
                    <a:lnTo>
                      <a:pt x="88057" y="1512804"/>
                    </a:lnTo>
                    <a:cubicBezTo>
                      <a:pt x="189535" y="1371223"/>
                      <a:pt x="324911" y="1263936"/>
                      <a:pt x="384432" y="1160595"/>
                    </a:cubicBezTo>
                    <a:cubicBezTo>
                      <a:pt x="443953" y="1057254"/>
                      <a:pt x="432596" y="943116"/>
                      <a:pt x="445186" y="892756"/>
                    </a:cubicBezTo>
                    <a:lnTo>
                      <a:pt x="322085" y="810222"/>
                    </a:lnTo>
                    <a:cubicBezTo>
                      <a:pt x="322085" y="804626"/>
                      <a:pt x="322085" y="797633"/>
                      <a:pt x="320685" y="792037"/>
                    </a:cubicBezTo>
                    <a:cubicBezTo>
                      <a:pt x="309494" y="775251"/>
                      <a:pt x="302500" y="761262"/>
                      <a:pt x="291309" y="751469"/>
                    </a:cubicBezTo>
                    <a:cubicBezTo>
                      <a:pt x="249343" y="716498"/>
                      <a:pt x="246545" y="668936"/>
                      <a:pt x="249343" y="621374"/>
                    </a:cubicBezTo>
                    <a:cubicBezTo>
                      <a:pt x="250741" y="594794"/>
                      <a:pt x="242348" y="582205"/>
                      <a:pt x="218568" y="590599"/>
                    </a:cubicBezTo>
                    <a:cubicBezTo>
                      <a:pt x="162612" y="611581"/>
                      <a:pt x="120646" y="586401"/>
                      <a:pt x="82876" y="551430"/>
                    </a:cubicBezTo>
                    <a:cubicBezTo>
                      <a:pt x="47904" y="517857"/>
                      <a:pt x="14331" y="484284"/>
                      <a:pt x="24123" y="428329"/>
                    </a:cubicBezTo>
                    <a:cubicBezTo>
                      <a:pt x="26920" y="415738"/>
                      <a:pt x="24123" y="397554"/>
                      <a:pt x="17129" y="386362"/>
                    </a:cubicBezTo>
                    <a:cubicBezTo>
                      <a:pt x="-22040" y="322014"/>
                      <a:pt x="7336" y="229688"/>
                      <a:pt x="91269" y="198913"/>
                    </a:cubicBezTo>
                    <a:cubicBezTo>
                      <a:pt x="117848" y="187722"/>
                      <a:pt x="138831" y="189120"/>
                      <a:pt x="159815" y="207306"/>
                    </a:cubicBezTo>
                    <a:cubicBezTo>
                      <a:pt x="166808" y="214300"/>
                      <a:pt x="176601" y="218497"/>
                      <a:pt x="183595" y="224092"/>
                    </a:cubicBezTo>
                    <a:cubicBezTo>
                      <a:pt x="212972" y="198913"/>
                      <a:pt x="242348" y="183524"/>
                      <a:pt x="281516" y="187722"/>
                    </a:cubicBezTo>
                    <a:cubicBezTo>
                      <a:pt x="291309" y="189120"/>
                      <a:pt x="305298" y="180726"/>
                      <a:pt x="312292" y="172333"/>
                    </a:cubicBezTo>
                    <a:cubicBezTo>
                      <a:pt x="340270" y="142957"/>
                      <a:pt x="364051" y="110783"/>
                      <a:pt x="393427" y="81407"/>
                    </a:cubicBezTo>
                    <a:cubicBezTo>
                      <a:pt x="411613" y="63221"/>
                      <a:pt x="432596" y="45036"/>
                      <a:pt x="456377" y="38041"/>
                    </a:cubicBezTo>
                    <a:cubicBezTo>
                      <a:pt x="502540" y="24052"/>
                      <a:pt x="550101" y="17058"/>
                      <a:pt x="597663" y="8665"/>
                    </a:cubicBezTo>
                    <a:cubicBezTo>
                      <a:pt x="622843" y="3070"/>
                      <a:pt x="648023" y="-1128"/>
                      <a:pt x="673203" y="272"/>
                    </a:cubicBezTo>
                    <a:close/>
                  </a:path>
                </a:pathLst>
              </a:custGeom>
              <a:solidFill>
                <a:schemeClr val="accent2">
                  <a:alpha val="40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wrap="square" rtlCol="0" anchor="ctr">
                <a:noAutofit/>
              </a:bodyPr>
              <a:lstStyle/>
              <a:p>
                <a:endParaRPr lang="en-US" dirty="0"/>
              </a:p>
            </p:txBody>
          </p:sp>
          <p:sp>
            <p:nvSpPr>
              <p:cNvPr id="43" name="Freeform: Shape 81">
                <a:extLst>
                  <a:ext uri="{FF2B5EF4-FFF2-40B4-BE49-F238E27FC236}">
                    <a16:creationId xmlns="" xmlns:a16="http://schemas.microsoft.com/office/drawing/2014/main" id="{85C84731-6D2F-4678-86FA-980C2E101800}"/>
                  </a:ext>
                </a:extLst>
              </p:cNvPr>
              <p:cNvSpPr/>
              <p:nvPr/>
            </p:nvSpPr>
            <p:spPr>
              <a:xfrm rot="1078044">
                <a:off x="7559316" y="2851874"/>
                <a:ext cx="807878" cy="613904"/>
              </a:xfrm>
              <a:custGeom>
                <a:avLst/>
                <a:gdLst>
                  <a:gd name="connsiteX0" fmla="*/ 762128 w 807878"/>
                  <a:gd name="connsiteY0" fmla="*/ 300535 h 613904"/>
                  <a:gd name="connsiteX1" fmla="*/ 761401 w 807878"/>
                  <a:gd name="connsiteY1" fmla="*/ 303085 h 613904"/>
                  <a:gd name="connsiteX2" fmla="*/ 757735 w 807878"/>
                  <a:gd name="connsiteY2" fmla="*/ 306179 h 613904"/>
                  <a:gd name="connsiteX3" fmla="*/ 763387 w 807878"/>
                  <a:gd name="connsiteY3" fmla="*/ 306179 h 613904"/>
                  <a:gd name="connsiteX4" fmla="*/ 554888 w 807878"/>
                  <a:gd name="connsiteY4" fmla="*/ 24151 h 613904"/>
                  <a:gd name="connsiteX5" fmla="*/ 611707 w 807878"/>
                  <a:gd name="connsiteY5" fmla="*/ 522 h 613904"/>
                  <a:gd name="connsiteX6" fmla="*/ 742363 w 807878"/>
                  <a:gd name="connsiteY6" fmla="*/ 134626 h 613904"/>
                  <a:gd name="connsiteX7" fmla="*/ 806249 w 807878"/>
                  <a:gd name="connsiteY7" fmla="*/ 319871 h 613904"/>
                  <a:gd name="connsiteX8" fmla="*/ 797521 w 807878"/>
                  <a:gd name="connsiteY8" fmla="*/ 529910 h 613904"/>
                  <a:gd name="connsiteX9" fmla="*/ 794673 w 807878"/>
                  <a:gd name="connsiteY9" fmla="*/ 571780 h 613904"/>
                  <a:gd name="connsiteX10" fmla="*/ 749611 w 807878"/>
                  <a:gd name="connsiteY10" fmla="*/ 613558 h 613904"/>
                  <a:gd name="connsiteX11" fmla="*/ 445530 w 807878"/>
                  <a:gd name="connsiteY11" fmla="*/ 555785 h 613904"/>
                  <a:gd name="connsiteX12" fmla="*/ 398078 w 807878"/>
                  <a:gd name="connsiteY12" fmla="*/ 540304 h 613904"/>
                  <a:gd name="connsiteX13" fmla="*/ 373714 w 807878"/>
                  <a:gd name="connsiteY13" fmla="*/ 537011 h 613904"/>
                  <a:gd name="connsiteX14" fmla="*/ 181645 w 807878"/>
                  <a:gd name="connsiteY14" fmla="*/ 558352 h 613904"/>
                  <a:gd name="connsiteX15" fmla="*/ 89973 w 807878"/>
                  <a:gd name="connsiteY15" fmla="*/ 553558 h 613904"/>
                  <a:gd name="connsiteX16" fmla="*/ 148174 w 807878"/>
                  <a:gd name="connsiteY16" fmla="*/ 540339 h 613904"/>
                  <a:gd name="connsiteX17" fmla="*/ 217023 w 807878"/>
                  <a:gd name="connsiteY17" fmla="*/ 522935 h 613904"/>
                  <a:gd name="connsiteX18" fmla="*/ 358154 w 807878"/>
                  <a:gd name="connsiteY18" fmla="*/ 487654 h 613904"/>
                  <a:gd name="connsiteX19" fmla="*/ 393815 w 807878"/>
                  <a:gd name="connsiteY19" fmla="*/ 455237 h 613904"/>
                  <a:gd name="connsiteX20" fmla="*/ 433174 w 807878"/>
                  <a:gd name="connsiteY20" fmla="*/ 434723 h 613904"/>
                  <a:gd name="connsiteX21" fmla="*/ 442403 w 807878"/>
                  <a:gd name="connsiteY21" fmla="*/ 415545 h 613904"/>
                  <a:gd name="connsiteX22" fmla="*/ 363621 w 807878"/>
                  <a:gd name="connsiteY22" fmla="*/ 220741 h 613904"/>
                  <a:gd name="connsiteX23" fmla="*/ 32983 w 807878"/>
                  <a:gd name="connsiteY23" fmla="*/ 366827 h 613904"/>
                  <a:gd name="connsiteX24" fmla="*/ 200 w 807878"/>
                  <a:gd name="connsiteY24" fmla="*/ 365692 h 613904"/>
                  <a:gd name="connsiteX25" fmla="*/ 68087 w 807878"/>
                  <a:gd name="connsiteY25" fmla="*/ 323722 h 613904"/>
                  <a:gd name="connsiteX26" fmla="*/ 156235 w 807878"/>
                  <a:gd name="connsiteY26" fmla="*/ 281651 h 613904"/>
                  <a:gd name="connsiteX27" fmla="*/ 342470 w 807878"/>
                  <a:gd name="connsiteY27" fmla="*/ 185830 h 613904"/>
                  <a:gd name="connsiteX28" fmla="*/ 349988 w 807878"/>
                  <a:gd name="connsiteY28" fmla="*/ 130962 h 613904"/>
                  <a:gd name="connsiteX29" fmla="*/ 554888 w 807878"/>
                  <a:gd name="connsiteY29" fmla="*/ 24151 h 6139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807878" h="613904">
                    <a:moveTo>
                      <a:pt x="762128" y="300535"/>
                    </a:moveTo>
                    <a:lnTo>
                      <a:pt x="761401" y="303085"/>
                    </a:lnTo>
                    <a:lnTo>
                      <a:pt x="757735" y="306179"/>
                    </a:lnTo>
                    <a:lnTo>
                      <a:pt x="763387" y="306179"/>
                    </a:lnTo>
                    <a:close/>
                    <a:moveTo>
                      <a:pt x="554888" y="24151"/>
                    </a:moveTo>
                    <a:cubicBezTo>
                      <a:pt x="578389" y="13491"/>
                      <a:pt x="598530" y="5021"/>
                      <a:pt x="611707" y="522"/>
                    </a:cubicBezTo>
                    <a:cubicBezTo>
                      <a:pt x="648813" y="-8262"/>
                      <a:pt x="721588" y="96092"/>
                      <a:pt x="742363" y="134626"/>
                    </a:cubicBezTo>
                    <a:cubicBezTo>
                      <a:pt x="768325" y="182779"/>
                      <a:pt x="800060" y="252835"/>
                      <a:pt x="806249" y="319871"/>
                    </a:cubicBezTo>
                    <a:cubicBezTo>
                      <a:pt x="812335" y="389033"/>
                      <a:pt x="799559" y="460282"/>
                      <a:pt x="797521" y="529910"/>
                    </a:cubicBezTo>
                    <a:cubicBezTo>
                      <a:pt x="797298" y="543546"/>
                      <a:pt x="796832" y="557810"/>
                      <a:pt x="794673" y="571780"/>
                    </a:cubicBezTo>
                    <a:cubicBezTo>
                      <a:pt x="792089" y="603641"/>
                      <a:pt x="807801" y="616223"/>
                      <a:pt x="749611" y="613558"/>
                    </a:cubicBezTo>
                    <a:cubicBezTo>
                      <a:pt x="691421" y="610893"/>
                      <a:pt x="504120" y="567995"/>
                      <a:pt x="445530" y="555785"/>
                    </a:cubicBezTo>
                    <a:cubicBezTo>
                      <a:pt x="431904" y="550871"/>
                      <a:pt x="413072" y="538887"/>
                      <a:pt x="398078" y="540304"/>
                    </a:cubicBezTo>
                    <a:cubicBezTo>
                      <a:pt x="389913" y="537143"/>
                      <a:pt x="382082" y="535918"/>
                      <a:pt x="373714" y="537011"/>
                    </a:cubicBezTo>
                    <a:cubicBezTo>
                      <a:pt x="309384" y="544607"/>
                      <a:pt x="245743" y="546693"/>
                      <a:pt x="181645" y="558352"/>
                    </a:cubicBezTo>
                    <a:cubicBezTo>
                      <a:pt x="173035" y="560074"/>
                      <a:pt x="80886" y="574234"/>
                      <a:pt x="89973" y="553558"/>
                    </a:cubicBezTo>
                    <a:cubicBezTo>
                      <a:pt x="94300" y="543316"/>
                      <a:pt x="137821" y="542830"/>
                      <a:pt x="148174" y="540339"/>
                    </a:cubicBezTo>
                    <a:lnTo>
                      <a:pt x="217023" y="522935"/>
                    </a:lnTo>
                    <a:lnTo>
                      <a:pt x="358154" y="487654"/>
                    </a:lnTo>
                    <a:cubicBezTo>
                      <a:pt x="372621" y="483866"/>
                      <a:pt x="381658" y="464253"/>
                      <a:pt x="393815" y="455237"/>
                    </a:cubicBezTo>
                    <a:cubicBezTo>
                      <a:pt x="405537" y="446413"/>
                      <a:pt x="420540" y="440305"/>
                      <a:pt x="433174" y="434723"/>
                    </a:cubicBezTo>
                    <a:cubicBezTo>
                      <a:pt x="441887" y="430874"/>
                      <a:pt x="445766" y="425515"/>
                      <a:pt x="442403" y="415545"/>
                    </a:cubicBezTo>
                    <a:cubicBezTo>
                      <a:pt x="430811" y="379882"/>
                      <a:pt x="407335" y="251153"/>
                      <a:pt x="363621" y="220741"/>
                    </a:cubicBezTo>
                    <a:cubicBezTo>
                      <a:pt x="302879" y="235083"/>
                      <a:pt x="143196" y="318132"/>
                      <a:pt x="32983" y="366827"/>
                    </a:cubicBezTo>
                    <a:cubicBezTo>
                      <a:pt x="24706" y="370484"/>
                      <a:pt x="-2597" y="384110"/>
                      <a:pt x="200" y="365692"/>
                    </a:cubicBezTo>
                    <a:cubicBezTo>
                      <a:pt x="3047" y="346211"/>
                      <a:pt x="54339" y="330317"/>
                      <a:pt x="68087" y="323722"/>
                    </a:cubicBezTo>
                    <a:cubicBezTo>
                      <a:pt x="97517" y="310199"/>
                      <a:pt x="127382" y="296482"/>
                      <a:pt x="156235" y="281651"/>
                    </a:cubicBezTo>
                    <a:cubicBezTo>
                      <a:pt x="201965" y="258669"/>
                      <a:pt x="310178" y="210945"/>
                      <a:pt x="342470" y="185830"/>
                    </a:cubicBezTo>
                    <a:cubicBezTo>
                      <a:pt x="374762" y="160715"/>
                      <a:pt x="361239" y="165693"/>
                      <a:pt x="349988" y="130962"/>
                    </a:cubicBezTo>
                    <a:cubicBezTo>
                      <a:pt x="383643" y="107799"/>
                      <a:pt x="484385" y="56129"/>
                      <a:pt x="554888" y="24151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6" name="Group 5">
              <a:extLst>
                <a:ext uri="{FF2B5EF4-FFF2-40B4-BE49-F238E27FC236}">
                  <a16:creationId xmlns="" xmlns:a16="http://schemas.microsoft.com/office/drawing/2014/main" id="{AC2EC2FF-57DE-4125-89CC-EE6894E5869B}"/>
                </a:ext>
              </a:extLst>
            </p:cNvPr>
            <p:cNvGrpSpPr/>
            <p:nvPr userDrawn="1"/>
          </p:nvGrpSpPr>
          <p:grpSpPr>
            <a:xfrm>
              <a:off x="9261667" y="2963218"/>
              <a:ext cx="1929586" cy="1692436"/>
              <a:chOff x="9261667" y="2945800"/>
              <a:chExt cx="1929586" cy="1692436"/>
            </a:xfrm>
          </p:grpSpPr>
          <p:sp>
            <p:nvSpPr>
              <p:cNvPr id="40" name="Freeform: Shape 78">
                <a:extLst>
                  <a:ext uri="{FF2B5EF4-FFF2-40B4-BE49-F238E27FC236}">
                    <a16:creationId xmlns="" xmlns:a16="http://schemas.microsoft.com/office/drawing/2014/main" id="{4DD23F89-6C29-4ED8-AC68-F02D4ED30E26}"/>
                  </a:ext>
                </a:extLst>
              </p:cNvPr>
              <p:cNvSpPr/>
              <p:nvPr/>
            </p:nvSpPr>
            <p:spPr>
              <a:xfrm>
                <a:off x="9261667" y="2945800"/>
                <a:ext cx="1845476" cy="1692436"/>
              </a:xfrm>
              <a:custGeom>
                <a:avLst/>
                <a:gdLst>
                  <a:gd name="connsiteX0" fmla="*/ 1091041 w 1845476"/>
                  <a:gd name="connsiteY0" fmla="*/ 0 h 1692436"/>
                  <a:gd name="connsiteX1" fmla="*/ 1328805 w 1845476"/>
                  <a:gd name="connsiteY1" fmla="*/ 0 h 1692436"/>
                  <a:gd name="connsiteX2" fmla="*/ 1416294 w 1845476"/>
                  <a:gd name="connsiteY2" fmla="*/ 18527 h 1692436"/>
                  <a:gd name="connsiteX3" fmla="*/ 1591271 w 1845476"/>
                  <a:gd name="connsiteY3" fmla="*/ 83372 h 1692436"/>
                  <a:gd name="connsiteX4" fmla="*/ 1646853 w 1845476"/>
                  <a:gd name="connsiteY4" fmla="*/ 141013 h 1692436"/>
                  <a:gd name="connsiteX5" fmla="*/ 1747723 w 1845476"/>
                  <a:gd name="connsiteY5" fmla="*/ 347901 h 1692436"/>
                  <a:gd name="connsiteX6" fmla="*/ 1770367 w 1845476"/>
                  <a:gd name="connsiteY6" fmla="*/ 486856 h 1692436"/>
                  <a:gd name="connsiteX7" fmla="*/ 1814627 w 1845476"/>
                  <a:gd name="connsiteY7" fmla="*/ 681393 h 1692436"/>
                  <a:gd name="connsiteX8" fmla="*/ 1835212 w 1845476"/>
                  <a:gd name="connsiteY8" fmla="*/ 713302 h 1692436"/>
                  <a:gd name="connsiteX9" fmla="*/ 1813598 w 1845476"/>
                  <a:gd name="connsiteY9" fmla="*/ 780207 h 1692436"/>
                  <a:gd name="connsiteX10" fmla="*/ 1770367 w 1845476"/>
                  <a:gd name="connsiteY10" fmla="*/ 851228 h 1692436"/>
                  <a:gd name="connsiteX11" fmla="*/ 1759045 w 1845476"/>
                  <a:gd name="connsiteY11" fmla="*/ 920190 h 1692436"/>
                  <a:gd name="connsiteX12" fmla="*/ 1743606 w 1845476"/>
                  <a:gd name="connsiteY12" fmla="*/ 1049882 h 1692436"/>
                  <a:gd name="connsiteX13" fmla="*/ 1661263 w 1845476"/>
                  <a:gd name="connsiteY13" fmla="*/ 1132225 h 1692436"/>
                  <a:gd name="connsiteX14" fmla="*/ 1531574 w 1845476"/>
                  <a:gd name="connsiteY14" fmla="*/ 1150752 h 1692436"/>
                  <a:gd name="connsiteX15" fmla="*/ 1451289 w 1845476"/>
                  <a:gd name="connsiteY15" fmla="*/ 1230007 h 1692436"/>
                  <a:gd name="connsiteX16" fmla="*/ 1418353 w 1845476"/>
                  <a:gd name="connsiteY16" fmla="*/ 1414251 h 1692436"/>
                  <a:gd name="connsiteX17" fmla="*/ 1429675 w 1845476"/>
                  <a:gd name="connsiteY17" fmla="*/ 1438956 h 1692436"/>
                  <a:gd name="connsiteX18" fmla="*/ 1464669 w 1845476"/>
                  <a:gd name="connsiteY18" fmla="*/ 1464687 h 1692436"/>
                  <a:gd name="connsiteX19" fmla="*/ 1532603 w 1845476"/>
                  <a:gd name="connsiteY19" fmla="*/ 1495565 h 1692436"/>
                  <a:gd name="connsiteX20" fmla="*/ 1735886 w 1845476"/>
                  <a:gd name="connsiteY20" fmla="*/ 1617022 h 1692436"/>
                  <a:gd name="connsiteX21" fmla="*/ 1802757 w 1845476"/>
                  <a:gd name="connsiteY21" fmla="*/ 1692436 h 1692436"/>
                  <a:gd name="connsiteX22" fmla="*/ 404639 w 1845476"/>
                  <a:gd name="connsiteY22" fmla="*/ 1692436 h 1692436"/>
                  <a:gd name="connsiteX23" fmla="*/ 431356 w 1845476"/>
                  <a:gd name="connsiteY23" fmla="*/ 1638414 h 1692436"/>
                  <a:gd name="connsiteX24" fmla="*/ 944881 w 1845476"/>
                  <a:gd name="connsiteY24" fmla="*/ 1218729 h 1692436"/>
                  <a:gd name="connsiteX25" fmla="*/ 943852 w 1845476"/>
                  <a:gd name="connsiteY25" fmla="*/ 1016943 h 1692436"/>
                  <a:gd name="connsiteX26" fmla="*/ 879007 w 1845476"/>
                  <a:gd name="connsiteY26" fmla="*/ 909898 h 1692436"/>
                  <a:gd name="connsiteX27" fmla="*/ 744171 w 1845476"/>
                  <a:gd name="connsiteY27" fmla="*/ 704039 h 1692436"/>
                  <a:gd name="connsiteX28" fmla="*/ 730791 w 1845476"/>
                  <a:gd name="connsiteY28" fmla="*/ 605226 h 1692436"/>
                  <a:gd name="connsiteX29" fmla="*/ 717410 w 1845476"/>
                  <a:gd name="connsiteY29" fmla="*/ 566111 h 1692436"/>
                  <a:gd name="connsiteX30" fmla="*/ 710206 w 1845476"/>
                  <a:gd name="connsiteY30" fmla="*/ 600079 h 1692436"/>
                  <a:gd name="connsiteX31" fmla="*/ 705059 w 1845476"/>
                  <a:gd name="connsiteY31" fmla="*/ 622723 h 1692436"/>
                  <a:gd name="connsiteX32" fmla="*/ 691679 w 1845476"/>
                  <a:gd name="connsiteY32" fmla="*/ 680364 h 1692436"/>
                  <a:gd name="connsiteX33" fmla="*/ 707118 w 1845476"/>
                  <a:gd name="connsiteY33" fmla="*/ 782265 h 1692436"/>
                  <a:gd name="connsiteX34" fmla="*/ 691679 w 1845476"/>
                  <a:gd name="connsiteY34" fmla="*/ 824465 h 1692436"/>
                  <a:gd name="connsiteX35" fmla="*/ 569192 w 1845476"/>
                  <a:gd name="connsiteY35" fmla="*/ 1028265 h 1692436"/>
                  <a:gd name="connsiteX36" fmla="*/ 525963 w 1845476"/>
                  <a:gd name="connsiteY36" fmla="*/ 1074584 h 1692436"/>
                  <a:gd name="connsiteX37" fmla="*/ 540373 w 1845476"/>
                  <a:gd name="connsiteY37" fmla="*/ 1015914 h 1692436"/>
                  <a:gd name="connsiteX38" fmla="*/ 567134 w 1845476"/>
                  <a:gd name="connsiteY38" fmla="*/ 897544 h 1692436"/>
                  <a:gd name="connsiteX39" fmla="*/ 560958 w 1845476"/>
                  <a:gd name="connsiteY39" fmla="*/ 874901 h 1692436"/>
                  <a:gd name="connsiteX40" fmla="*/ 535227 w 1845476"/>
                  <a:gd name="connsiteY40" fmla="*/ 881076 h 1692436"/>
                  <a:gd name="connsiteX41" fmla="*/ 506407 w 1845476"/>
                  <a:gd name="connsiteY41" fmla="*/ 937688 h 1692436"/>
                  <a:gd name="connsiteX42" fmla="*/ 499203 w 1845476"/>
                  <a:gd name="connsiteY42" fmla="*/ 1028265 h 1692436"/>
                  <a:gd name="connsiteX43" fmla="*/ 477586 w 1845476"/>
                  <a:gd name="connsiteY43" fmla="*/ 1057087 h 1692436"/>
                  <a:gd name="connsiteX44" fmla="*/ 462147 w 1845476"/>
                  <a:gd name="connsiteY44" fmla="*/ 1027236 h 1692436"/>
                  <a:gd name="connsiteX45" fmla="*/ 461118 w 1845476"/>
                  <a:gd name="connsiteY45" fmla="*/ 1008709 h 1692436"/>
                  <a:gd name="connsiteX46" fmla="*/ 450825 w 1845476"/>
                  <a:gd name="connsiteY46" fmla="*/ 973714 h 1692436"/>
                  <a:gd name="connsiteX47" fmla="*/ 425094 w 1845476"/>
                  <a:gd name="connsiteY47" fmla="*/ 1001504 h 1692436"/>
                  <a:gd name="connsiteX48" fmla="*/ 284080 w 1845476"/>
                  <a:gd name="connsiteY48" fmla="*/ 1142517 h 1692436"/>
                  <a:gd name="connsiteX49" fmla="*/ 231588 w 1845476"/>
                  <a:gd name="connsiteY49" fmla="*/ 1215597 h 1692436"/>
                  <a:gd name="connsiteX50" fmla="*/ 195564 w 1845476"/>
                  <a:gd name="connsiteY50" fmla="*/ 1279414 h 1692436"/>
                  <a:gd name="connsiteX51" fmla="*/ 170860 w 1845476"/>
                  <a:gd name="connsiteY51" fmla="*/ 1287648 h 1692436"/>
                  <a:gd name="connsiteX52" fmla="*/ 161596 w 1845476"/>
                  <a:gd name="connsiteY52" fmla="*/ 1266033 h 1692436"/>
                  <a:gd name="connsiteX53" fmla="*/ 156450 w 1845476"/>
                  <a:gd name="connsiteY53" fmla="*/ 1219714 h 1692436"/>
                  <a:gd name="connsiteX54" fmla="*/ 107045 w 1845476"/>
                  <a:gd name="connsiteY54" fmla="*/ 1198100 h 1692436"/>
                  <a:gd name="connsiteX55" fmla="*/ 0 w 1845476"/>
                  <a:gd name="connsiteY55" fmla="*/ 1248536 h 1692436"/>
                  <a:gd name="connsiteX56" fmla="*/ 28819 w 1845476"/>
                  <a:gd name="connsiteY56" fmla="*/ 1217656 h 1692436"/>
                  <a:gd name="connsiteX57" fmla="*/ 113221 w 1845476"/>
                  <a:gd name="connsiteY57" fmla="*/ 1050911 h 1692436"/>
                  <a:gd name="connsiteX58" fmla="*/ 113221 w 1845476"/>
                  <a:gd name="connsiteY58" fmla="*/ 912986 h 1692436"/>
                  <a:gd name="connsiteX59" fmla="*/ 183213 w 1845476"/>
                  <a:gd name="connsiteY59" fmla="*/ 777119 h 1692436"/>
                  <a:gd name="connsiteX60" fmla="*/ 218208 w 1845476"/>
                  <a:gd name="connsiteY60" fmla="*/ 756531 h 1692436"/>
                  <a:gd name="connsiteX61" fmla="*/ 409655 w 1845476"/>
                  <a:gd name="connsiteY61" fmla="*/ 571260 h 1692436"/>
                  <a:gd name="connsiteX62" fmla="*/ 493027 w 1845476"/>
                  <a:gd name="connsiteY62" fmla="*/ 399367 h 1692436"/>
                  <a:gd name="connsiteX63" fmla="*/ 744171 w 1845476"/>
                  <a:gd name="connsiteY63" fmla="*/ 208947 h 1692436"/>
                  <a:gd name="connsiteX64" fmla="*/ 809017 w 1845476"/>
                  <a:gd name="connsiteY64" fmla="*/ 170864 h 1692436"/>
                  <a:gd name="connsiteX65" fmla="*/ 1072512 w 1845476"/>
                  <a:gd name="connsiteY65" fmla="*/ 9263 h 1692436"/>
                  <a:gd name="connsiteX66" fmla="*/ 1091041 w 1845476"/>
                  <a:gd name="connsiteY66" fmla="*/ 0 h 16924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</a:cxnLst>
                <a:rect l="l" t="t" r="r" b="b"/>
                <a:pathLst>
                  <a:path w="1845476" h="1692436">
                    <a:moveTo>
                      <a:pt x="1091041" y="0"/>
                    </a:moveTo>
                    <a:lnTo>
                      <a:pt x="1328805" y="0"/>
                    </a:lnTo>
                    <a:cubicBezTo>
                      <a:pt x="1356595" y="14410"/>
                      <a:pt x="1387473" y="12351"/>
                      <a:pt x="1416294" y="18527"/>
                    </a:cubicBezTo>
                    <a:cubicBezTo>
                      <a:pt x="1478050" y="31907"/>
                      <a:pt x="1537749" y="48378"/>
                      <a:pt x="1591271" y="83372"/>
                    </a:cubicBezTo>
                    <a:cubicBezTo>
                      <a:pt x="1614946" y="97782"/>
                      <a:pt x="1634502" y="115282"/>
                      <a:pt x="1646853" y="141013"/>
                    </a:cubicBezTo>
                    <a:cubicBezTo>
                      <a:pt x="1679789" y="209976"/>
                      <a:pt x="1711699" y="279968"/>
                      <a:pt x="1747723" y="347901"/>
                    </a:cubicBezTo>
                    <a:cubicBezTo>
                      <a:pt x="1771396" y="392162"/>
                      <a:pt x="1778601" y="438481"/>
                      <a:pt x="1770367" y="486856"/>
                    </a:cubicBezTo>
                    <a:cubicBezTo>
                      <a:pt x="1758015" y="557877"/>
                      <a:pt x="1767279" y="623752"/>
                      <a:pt x="1814627" y="681393"/>
                    </a:cubicBezTo>
                    <a:cubicBezTo>
                      <a:pt x="1822861" y="691686"/>
                      <a:pt x="1829037" y="701980"/>
                      <a:pt x="1835212" y="713302"/>
                    </a:cubicBezTo>
                    <a:cubicBezTo>
                      <a:pt x="1853739" y="745209"/>
                      <a:pt x="1847563" y="767855"/>
                      <a:pt x="1813598" y="780207"/>
                    </a:cubicBezTo>
                    <a:cubicBezTo>
                      <a:pt x="1777571" y="792558"/>
                      <a:pt x="1765220" y="815201"/>
                      <a:pt x="1770367" y="851228"/>
                    </a:cubicBezTo>
                    <a:cubicBezTo>
                      <a:pt x="1773454" y="874901"/>
                      <a:pt x="1758015" y="899603"/>
                      <a:pt x="1759045" y="920190"/>
                    </a:cubicBezTo>
                    <a:cubicBezTo>
                      <a:pt x="1762133" y="965478"/>
                      <a:pt x="1745664" y="1006651"/>
                      <a:pt x="1743606" y="1049882"/>
                    </a:cubicBezTo>
                    <a:cubicBezTo>
                      <a:pt x="1740518" y="1105464"/>
                      <a:pt x="1717874" y="1127079"/>
                      <a:pt x="1661263" y="1132225"/>
                    </a:cubicBezTo>
                    <a:cubicBezTo>
                      <a:pt x="1618034" y="1136342"/>
                      <a:pt x="1573773" y="1139430"/>
                      <a:pt x="1531574" y="1150752"/>
                    </a:cubicBezTo>
                    <a:cubicBezTo>
                      <a:pt x="1489372" y="1162073"/>
                      <a:pt x="1462611" y="1187807"/>
                      <a:pt x="1451289" y="1230007"/>
                    </a:cubicBezTo>
                    <a:cubicBezTo>
                      <a:pt x="1434821" y="1290735"/>
                      <a:pt x="1433792" y="1353523"/>
                      <a:pt x="1418353" y="1414251"/>
                    </a:cubicBezTo>
                    <a:cubicBezTo>
                      <a:pt x="1416294" y="1424544"/>
                      <a:pt x="1422470" y="1432778"/>
                      <a:pt x="1429675" y="1438956"/>
                    </a:cubicBezTo>
                    <a:cubicBezTo>
                      <a:pt x="1440996" y="1448219"/>
                      <a:pt x="1452318" y="1457482"/>
                      <a:pt x="1464669" y="1464687"/>
                    </a:cubicBezTo>
                    <a:cubicBezTo>
                      <a:pt x="1486284" y="1476009"/>
                      <a:pt x="1508930" y="1489389"/>
                      <a:pt x="1532603" y="1495565"/>
                    </a:cubicBezTo>
                    <a:cubicBezTo>
                      <a:pt x="1618548" y="1518211"/>
                      <a:pt x="1684678" y="1560668"/>
                      <a:pt x="1735886" y="1617022"/>
                    </a:cubicBezTo>
                    <a:lnTo>
                      <a:pt x="1802757" y="1692436"/>
                    </a:lnTo>
                    <a:lnTo>
                      <a:pt x="404639" y="1692436"/>
                    </a:lnTo>
                    <a:lnTo>
                      <a:pt x="431356" y="1638414"/>
                    </a:lnTo>
                    <a:cubicBezTo>
                      <a:pt x="537239" y="1502775"/>
                      <a:pt x="879828" y="1310268"/>
                      <a:pt x="944881" y="1218729"/>
                    </a:cubicBezTo>
                    <a:cubicBezTo>
                      <a:pt x="1031619" y="1096678"/>
                      <a:pt x="944881" y="1033411"/>
                      <a:pt x="943852" y="1016943"/>
                    </a:cubicBezTo>
                    <a:cubicBezTo>
                      <a:pt x="940765" y="970626"/>
                      <a:pt x="921209" y="931512"/>
                      <a:pt x="879007" y="909898"/>
                    </a:cubicBezTo>
                    <a:cubicBezTo>
                      <a:pt x="794607" y="866667"/>
                      <a:pt x="759610" y="791528"/>
                      <a:pt x="744171" y="704039"/>
                    </a:cubicBezTo>
                    <a:cubicBezTo>
                      <a:pt x="737996" y="671100"/>
                      <a:pt x="734908" y="638164"/>
                      <a:pt x="730791" y="605226"/>
                    </a:cubicBezTo>
                    <a:cubicBezTo>
                      <a:pt x="728732" y="591845"/>
                      <a:pt x="728732" y="578465"/>
                      <a:pt x="717410" y="566111"/>
                    </a:cubicBezTo>
                    <a:cubicBezTo>
                      <a:pt x="706089" y="578465"/>
                      <a:pt x="710206" y="589787"/>
                      <a:pt x="710206" y="600079"/>
                    </a:cubicBezTo>
                    <a:cubicBezTo>
                      <a:pt x="710206" y="608313"/>
                      <a:pt x="714323" y="617577"/>
                      <a:pt x="705059" y="622723"/>
                    </a:cubicBezTo>
                    <a:cubicBezTo>
                      <a:pt x="679326" y="637135"/>
                      <a:pt x="686530" y="659779"/>
                      <a:pt x="691679" y="680364"/>
                    </a:cubicBezTo>
                    <a:cubicBezTo>
                      <a:pt x="699913" y="714332"/>
                      <a:pt x="708147" y="747268"/>
                      <a:pt x="707118" y="782265"/>
                    </a:cubicBezTo>
                    <a:cubicBezTo>
                      <a:pt x="707118" y="798733"/>
                      <a:pt x="704030" y="814172"/>
                      <a:pt x="691679" y="824465"/>
                    </a:cubicBezTo>
                    <a:cubicBezTo>
                      <a:pt x="628892" y="879018"/>
                      <a:pt x="599043" y="954156"/>
                      <a:pt x="569192" y="1028265"/>
                    </a:cubicBezTo>
                    <a:cubicBezTo>
                      <a:pt x="560958" y="1048852"/>
                      <a:pt x="550666" y="1067379"/>
                      <a:pt x="525963" y="1074584"/>
                    </a:cubicBezTo>
                    <a:cubicBezTo>
                      <a:pt x="522876" y="1051940"/>
                      <a:pt x="534198" y="1034443"/>
                      <a:pt x="540373" y="1015914"/>
                    </a:cubicBezTo>
                    <a:cubicBezTo>
                      <a:pt x="552724" y="977831"/>
                      <a:pt x="563017" y="937688"/>
                      <a:pt x="567134" y="897544"/>
                    </a:cubicBezTo>
                    <a:cubicBezTo>
                      <a:pt x="568163" y="889310"/>
                      <a:pt x="569192" y="880047"/>
                      <a:pt x="560958" y="874901"/>
                    </a:cubicBezTo>
                    <a:cubicBezTo>
                      <a:pt x="550666" y="868725"/>
                      <a:pt x="542432" y="875930"/>
                      <a:pt x="535227" y="881076"/>
                    </a:cubicBezTo>
                    <a:cubicBezTo>
                      <a:pt x="515671" y="894457"/>
                      <a:pt x="508466" y="915044"/>
                      <a:pt x="506407" y="937688"/>
                    </a:cubicBezTo>
                    <a:cubicBezTo>
                      <a:pt x="504349" y="967536"/>
                      <a:pt x="502290" y="998416"/>
                      <a:pt x="499203" y="1028265"/>
                    </a:cubicBezTo>
                    <a:cubicBezTo>
                      <a:pt x="498173" y="1041648"/>
                      <a:pt x="495086" y="1059145"/>
                      <a:pt x="477586" y="1057087"/>
                    </a:cubicBezTo>
                    <a:cubicBezTo>
                      <a:pt x="462147" y="1056057"/>
                      <a:pt x="463176" y="1039589"/>
                      <a:pt x="462147" y="1027236"/>
                    </a:cubicBezTo>
                    <a:cubicBezTo>
                      <a:pt x="461118" y="1021060"/>
                      <a:pt x="462147" y="1014885"/>
                      <a:pt x="461118" y="1008709"/>
                    </a:cubicBezTo>
                    <a:cubicBezTo>
                      <a:pt x="459059" y="996358"/>
                      <a:pt x="465235" y="976802"/>
                      <a:pt x="450825" y="973714"/>
                    </a:cubicBezTo>
                    <a:cubicBezTo>
                      <a:pt x="438474" y="971656"/>
                      <a:pt x="431269" y="990182"/>
                      <a:pt x="425094" y="1001504"/>
                    </a:cubicBezTo>
                    <a:cubicBezTo>
                      <a:pt x="392157" y="1062233"/>
                      <a:pt x="347897" y="1111640"/>
                      <a:pt x="284080" y="1142517"/>
                    </a:cubicBezTo>
                    <a:cubicBezTo>
                      <a:pt x="254232" y="1156927"/>
                      <a:pt x="235705" y="1181632"/>
                      <a:pt x="231588" y="1215597"/>
                    </a:cubicBezTo>
                    <a:cubicBezTo>
                      <a:pt x="228500" y="1241331"/>
                      <a:pt x="216149" y="1262945"/>
                      <a:pt x="195564" y="1279414"/>
                    </a:cubicBezTo>
                    <a:cubicBezTo>
                      <a:pt x="188359" y="1284560"/>
                      <a:pt x="181152" y="1292794"/>
                      <a:pt x="170860" y="1287648"/>
                    </a:cubicBezTo>
                    <a:cubicBezTo>
                      <a:pt x="161596" y="1283531"/>
                      <a:pt x="162625" y="1274267"/>
                      <a:pt x="161596" y="1266033"/>
                    </a:cubicBezTo>
                    <a:cubicBezTo>
                      <a:pt x="160567" y="1250594"/>
                      <a:pt x="160567" y="1235155"/>
                      <a:pt x="156450" y="1219714"/>
                    </a:cubicBezTo>
                    <a:cubicBezTo>
                      <a:pt x="149245" y="1191924"/>
                      <a:pt x="131748" y="1184719"/>
                      <a:pt x="107045" y="1198100"/>
                    </a:cubicBezTo>
                    <a:cubicBezTo>
                      <a:pt x="73078" y="1215597"/>
                      <a:pt x="42200" y="1238243"/>
                      <a:pt x="0" y="1248536"/>
                    </a:cubicBezTo>
                    <a:cubicBezTo>
                      <a:pt x="7205" y="1232065"/>
                      <a:pt x="19556" y="1225890"/>
                      <a:pt x="28819" y="1217656"/>
                    </a:cubicBezTo>
                    <a:cubicBezTo>
                      <a:pt x="80285" y="1173397"/>
                      <a:pt x="115279" y="1121932"/>
                      <a:pt x="113221" y="1050911"/>
                    </a:cubicBezTo>
                    <a:cubicBezTo>
                      <a:pt x="112192" y="1004592"/>
                      <a:pt x="116309" y="958273"/>
                      <a:pt x="113221" y="912986"/>
                    </a:cubicBezTo>
                    <a:cubicBezTo>
                      <a:pt x="108075" y="852257"/>
                      <a:pt x="132777" y="809026"/>
                      <a:pt x="183213" y="777119"/>
                    </a:cubicBezTo>
                    <a:cubicBezTo>
                      <a:pt x="194535" y="769914"/>
                      <a:pt x="205857" y="759619"/>
                      <a:pt x="218208" y="756531"/>
                    </a:cubicBezTo>
                    <a:cubicBezTo>
                      <a:pt x="315990" y="729771"/>
                      <a:pt x="367453" y="655662"/>
                      <a:pt x="409655" y="571260"/>
                    </a:cubicBezTo>
                    <a:cubicBezTo>
                      <a:pt x="438474" y="513619"/>
                      <a:pt x="467293" y="457007"/>
                      <a:pt x="493027" y="399367"/>
                    </a:cubicBezTo>
                    <a:cubicBezTo>
                      <a:pt x="541402" y="289231"/>
                      <a:pt x="624775" y="224386"/>
                      <a:pt x="744171" y="208947"/>
                    </a:cubicBezTo>
                    <a:cubicBezTo>
                      <a:pt x="771961" y="204830"/>
                      <a:pt x="791519" y="192479"/>
                      <a:pt x="809017" y="170864"/>
                    </a:cubicBezTo>
                    <a:cubicBezTo>
                      <a:pt x="876948" y="84402"/>
                      <a:pt x="965467" y="30878"/>
                      <a:pt x="1072512" y="9263"/>
                    </a:cubicBezTo>
                    <a:cubicBezTo>
                      <a:pt x="1078688" y="7205"/>
                      <a:pt x="1087951" y="9263"/>
                      <a:pt x="1091041" y="0"/>
                    </a:cubicBezTo>
                    <a:close/>
                  </a:path>
                </a:pathLst>
              </a:custGeom>
              <a:solidFill>
                <a:schemeClr val="accent3">
                  <a:alpha val="40000"/>
                </a:schemeClr>
              </a:solidFill>
              <a:ln w="1862" cap="flat">
                <a:noFill/>
                <a:prstDash val="solid"/>
                <a:miter/>
              </a:ln>
            </p:spPr>
            <p:txBody>
              <a:bodyPr wrap="square" rtlCol="0" anchor="ctr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41" name="Freeform: Shape 79">
                <a:extLst>
                  <a:ext uri="{FF2B5EF4-FFF2-40B4-BE49-F238E27FC236}">
                    <a16:creationId xmlns="" xmlns:a16="http://schemas.microsoft.com/office/drawing/2014/main" id="{456380CE-DB0C-49DD-BEA4-6F29051883C5}"/>
                  </a:ext>
                </a:extLst>
              </p:cNvPr>
              <p:cNvSpPr/>
              <p:nvPr/>
            </p:nvSpPr>
            <p:spPr>
              <a:xfrm rot="1078044">
                <a:off x="10421277" y="3478863"/>
                <a:ext cx="769976" cy="585102"/>
              </a:xfrm>
              <a:custGeom>
                <a:avLst/>
                <a:gdLst>
                  <a:gd name="connsiteX0" fmla="*/ 762128 w 807878"/>
                  <a:gd name="connsiteY0" fmla="*/ 300535 h 613904"/>
                  <a:gd name="connsiteX1" fmla="*/ 761401 w 807878"/>
                  <a:gd name="connsiteY1" fmla="*/ 303085 h 613904"/>
                  <a:gd name="connsiteX2" fmla="*/ 757735 w 807878"/>
                  <a:gd name="connsiteY2" fmla="*/ 306179 h 613904"/>
                  <a:gd name="connsiteX3" fmla="*/ 763387 w 807878"/>
                  <a:gd name="connsiteY3" fmla="*/ 306179 h 613904"/>
                  <a:gd name="connsiteX4" fmla="*/ 554888 w 807878"/>
                  <a:gd name="connsiteY4" fmla="*/ 24151 h 613904"/>
                  <a:gd name="connsiteX5" fmla="*/ 611707 w 807878"/>
                  <a:gd name="connsiteY5" fmla="*/ 522 h 613904"/>
                  <a:gd name="connsiteX6" fmla="*/ 742363 w 807878"/>
                  <a:gd name="connsiteY6" fmla="*/ 134626 h 613904"/>
                  <a:gd name="connsiteX7" fmla="*/ 806249 w 807878"/>
                  <a:gd name="connsiteY7" fmla="*/ 319871 h 613904"/>
                  <a:gd name="connsiteX8" fmla="*/ 797521 w 807878"/>
                  <a:gd name="connsiteY8" fmla="*/ 529910 h 613904"/>
                  <a:gd name="connsiteX9" fmla="*/ 794673 w 807878"/>
                  <a:gd name="connsiteY9" fmla="*/ 571780 h 613904"/>
                  <a:gd name="connsiteX10" fmla="*/ 749611 w 807878"/>
                  <a:gd name="connsiteY10" fmla="*/ 613558 h 613904"/>
                  <a:gd name="connsiteX11" fmla="*/ 445530 w 807878"/>
                  <a:gd name="connsiteY11" fmla="*/ 555785 h 613904"/>
                  <a:gd name="connsiteX12" fmla="*/ 398078 w 807878"/>
                  <a:gd name="connsiteY12" fmla="*/ 540304 h 613904"/>
                  <a:gd name="connsiteX13" fmla="*/ 373714 w 807878"/>
                  <a:gd name="connsiteY13" fmla="*/ 537011 h 613904"/>
                  <a:gd name="connsiteX14" fmla="*/ 181645 w 807878"/>
                  <a:gd name="connsiteY14" fmla="*/ 558352 h 613904"/>
                  <a:gd name="connsiteX15" fmla="*/ 89973 w 807878"/>
                  <a:gd name="connsiteY15" fmla="*/ 553558 h 613904"/>
                  <a:gd name="connsiteX16" fmla="*/ 148174 w 807878"/>
                  <a:gd name="connsiteY16" fmla="*/ 540339 h 613904"/>
                  <a:gd name="connsiteX17" fmla="*/ 217023 w 807878"/>
                  <a:gd name="connsiteY17" fmla="*/ 522935 h 613904"/>
                  <a:gd name="connsiteX18" fmla="*/ 358154 w 807878"/>
                  <a:gd name="connsiteY18" fmla="*/ 487654 h 613904"/>
                  <a:gd name="connsiteX19" fmla="*/ 393815 w 807878"/>
                  <a:gd name="connsiteY19" fmla="*/ 455237 h 613904"/>
                  <a:gd name="connsiteX20" fmla="*/ 433174 w 807878"/>
                  <a:gd name="connsiteY20" fmla="*/ 434723 h 613904"/>
                  <a:gd name="connsiteX21" fmla="*/ 442403 w 807878"/>
                  <a:gd name="connsiteY21" fmla="*/ 415545 h 613904"/>
                  <a:gd name="connsiteX22" fmla="*/ 363621 w 807878"/>
                  <a:gd name="connsiteY22" fmla="*/ 220741 h 613904"/>
                  <a:gd name="connsiteX23" fmla="*/ 32983 w 807878"/>
                  <a:gd name="connsiteY23" fmla="*/ 366827 h 613904"/>
                  <a:gd name="connsiteX24" fmla="*/ 200 w 807878"/>
                  <a:gd name="connsiteY24" fmla="*/ 365692 h 613904"/>
                  <a:gd name="connsiteX25" fmla="*/ 68087 w 807878"/>
                  <a:gd name="connsiteY25" fmla="*/ 323722 h 613904"/>
                  <a:gd name="connsiteX26" fmla="*/ 156235 w 807878"/>
                  <a:gd name="connsiteY26" fmla="*/ 281651 h 613904"/>
                  <a:gd name="connsiteX27" fmla="*/ 342470 w 807878"/>
                  <a:gd name="connsiteY27" fmla="*/ 185830 h 613904"/>
                  <a:gd name="connsiteX28" fmla="*/ 349988 w 807878"/>
                  <a:gd name="connsiteY28" fmla="*/ 130962 h 613904"/>
                  <a:gd name="connsiteX29" fmla="*/ 554888 w 807878"/>
                  <a:gd name="connsiteY29" fmla="*/ 24151 h 6139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807878" h="613904">
                    <a:moveTo>
                      <a:pt x="762128" y="300535"/>
                    </a:moveTo>
                    <a:lnTo>
                      <a:pt x="761401" y="303085"/>
                    </a:lnTo>
                    <a:lnTo>
                      <a:pt x="757735" y="306179"/>
                    </a:lnTo>
                    <a:lnTo>
                      <a:pt x="763387" y="306179"/>
                    </a:lnTo>
                    <a:close/>
                    <a:moveTo>
                      <a:pt x="554888" y="24151"/>
                    </a:moveTo>
                    <a:cubicBezTo>
                      <a:pt x="578389" y="13491"/>
                      <a:pt x="598530" y="5021"/>
                      <a:pt x="611707" y="522"/>
                    </a:cubicBezTo>
                    <a:cubicBezTo>
                      <a:pt x="648813" y="-8262"/>
                      <a:pt x="721588" y="96092"/>
                      <a:pt x="742363" y="134626"/>
                    </a:cubicBezTo>
                    <a:cubicBezTo>
                      <a:pt x="768325" y="182779"/>
                      <a:pt x="800060" y="252835"/>
                      <a:pt x="806249" y="319871"/>
                    </a:cubicBezTo>
                    <a:cubicBezTo>
                      <a:pt x="812335" y="389033"/>
                      <a:pt x="799559" y="460282"/>
                      <a:pt x="797521" y="529910"/>
                    </a:cubicBezTo>
                    <a:cubicBezTo>
                      <a:pt x="797298" y="543546"/>
                      <a:pt x="796832" y="557810"/>
                      <a:pt x="794673" y="571780"/>
                    </a:cubicBezTo>
                    <a:cubicBezTo>
                      <a:pt x="792089" y="603641"/>
                      <a:pt x="807801" y="616223"/>
                      <a:pt x="749611" y="613558"/>
                    </a:cubicBezTo>
                    <a:cubicBezTo>
                      <a:pt x="691421" y="610893"/>
                      <a:pt x="504120" y="567995"/>
                      <a:pt x="445530" y="555785"/>
                    </a:cubicBezTo>
                    <a:cubicBezTo>
                      <a:pt x="431904" y="550871"/>
                      <a:pt x="413072" y="538887"/>
                      <a:pt x="398078" y="540304"/>
                    </a:cubicBezTo>
                    <a:cubicBezTo>
                      <a:pt x="389913" y="537143"/>
                      <a:pt x="382082" y="535918"/>
                      <a:pt x="373714" y="537011"/>
                    </a:cubicBezTo>
                    <a:cubicBezTo>
                      <a:pt x="309384" y="544607"/>
                      <a:pt x="245743" y="546693"/>
                      <a:pt x="181645" y="558352"/>
                    </a:cubicBezTo>
                    <a:cubicBezTo>
                      <a:pt x="173035" y="560074"/>
                      <a:pt x="80886" y="574234"/>
                      <a:pt x="89973" y="553558"/>
                    </a:cubicBezTo>
                    <a:cubicBezTo>
                      <a:pt x="94300" y="543316"/>
                      <a:pt x="137821" y="542830"/>
                      <a:pt x="148174" y="540339"/>
                    </a:cubicBezTo>
                    <a:lnTo>
                      <a:pt x="217023" y="522935"/>
                    </a:lnTo>
                    <a:lnTo>
                      <a:pt x="358154" y="487654"/>
                    </a:lnTo>
                    <a:cubicBezTo>
                      <a:pt x="372621" y="483866"/>
                      <a:pt x="381658" y="464253"/>
                      <a:pt x="393815" y="455237"/>
                    </a:cubicBezTo>
                    <a:cubicBezTo>
                      <a:pt x="405537" y="446413"/>
                      <a:pt x="420540" y="440305"/>
                      <a:pt x="433174" y="434723"/>
                    </a:cubicBezTo>
                    <a:cubicBezTo>
                      <a:pt x="441887" y="430874"/>
                      <a:pt x="445766" y="425515"/>
                      <a:pt x="442403" y="415545"/>
                    </a:cubicBezTo>
                    <a:cubicBezTo>
                      <a:pt x="430811" y="379882"/>
                      <a:pt x="407335" y="251153"/>
                      <a:pt x="363621" y="220741"/>
                    </a:cubicBezTo>
                    <a:cubicBezTo>
                      <a:pt x="302879" y="235083"/>
                      <a:pt x="143196" y="318132"/>
                      <a:pt x="32983" y="366827"/>
                    </a:cubicBezTo>
                    <a:cubicBezTo>
                      <a:pt x="24706" y="370484"/>
                      <a:pt x="-2597" y="384110"/>
                      <a:pt x="200" y="365692"/>
                    </a:cubicBezTo>
                    <a:cubicBezTo>
                      <a:pt x="3047" y="346211"/>
                      <a:pt x="54339" y="330317"/>
                      <a:pt x="68087" y="323722"/>
                    </a:cubicBezTo>
                    <a:cubicBezTo>
                      <a:pt x="97517" y="310199"/>
                      <a:pt x="127382" y="296482"/>
                      <a:pt x="156235" y="281651"/>
                    </a:cubicBezTo>
                    <a:cubicBezTo>
                      <a:pt x="201965" y="258669"/>
                      <a:pt x="310178" y="210945"/>
                      <a:pt x="342470" y="185830"/>
                    </a:cubicBezTo>
                    <a:cubicBezTo>
                      <a:pt x="374762" y="160715"/>
                      <a:pt x="361239" y="165693"/>
                      <a:pt x="349988" y="130962"/>
                    </a:cubicBezTo>
                    <a:cubicBezTo>
                      <a:pt x="383643" y="107799"/>
                      <a:pt x="484385" y="56129"/>
                      <a:pt x="554888" y="24151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7" name="Group 6">
              <a:extLst>
                <a:ext uri="{FF2B5EF4-FFF2-40B4-BE49-F238E27FC236}">
                  <a16:creationId xmlns="" xmlns:a16="http://schemas.microsoft.com/office/drawing/2014/main" id="{BCADFEFB-ACFF-4C95-B13B-971A0DFA443B}"/>
                </a:ext>
              </a:extLst>
            </p:cNvPr>
            <p:cNvGrpSpPr/>
            <p:nvPr userDrawn="1"/>
          </p:nvGrpSpPr>
          <p:grpSpPr>
            <a:xfrm>
              <a:off x="3140187" y="2915769"/>
              <a:ext cx="1679407" cy="1781612"/>
              <a:chOff x="3140187" y="2915769"/>
              <a:chExt cx="1679407" cy="1781612"/>
            </a:xfrm>
          </p:grpSpPr>
          <p:sp>
            <p:nvSpPr>
              <p:cNvPr id="38" name="Freeform: Shape 76">
                <a:extLst>
                  <a:ext uri="{FF2B5EF4-FFF2-40B4-BE49-F238E27FC236}">
                    <a16:creationId xmlns="" xmlns:a16="http://schemas.microsoft.com/office/drawing/2014/main" id="{B322A247-FE20-4BB2-80B8-9D30AECBC792}"/>
                  </a:ext>
                </a:extLst>
              </p:cNvPr>
              <p:cNvSpPr/>
              <p:nvPr/>
            </p:nvSpPr>
            <p:spPr>
              <a:xfrm rot="4053326" flipH="1">
                <a:off x="3089085" y="2966871"/>
                <a:ext cx="1781612" cy="1679407"/>
              </a:xfrm>
              <a:custGeom>
                <a:avLst/>
                <a:gdLst>
                  <a:gd name="connsiteX0" fmla="*/ 280147 w 1781612"/>
                  <a:gd name="connsiteY0" fmla="*/ 933943 h 1679407"/>
                  <a:gd name="connsiteX1" fmla="*/ 276912 w 1781612"/>
                  <a:gd name="connsiteY1" fmla="*/ 937141 h 1679407"/>
                  <a:gd name="connsiteX2" fmla="*/ 273397 w 1781612"/>
                  <a:gd name="connsiteY2" fmla="*/ 937142 h 1679407"/>
                  <a:gd name="connsiteX3" fmla="*/ 1738079 w 1781612"/>
                  <a:gd name="connsiteY3" fmla="*/ 462963 h 1679407"/>
                  <a:gd name="connsiteX4" fmla="*/ 1686202 w 1781612"/>
                  <a:gd name="connsiteY4" fmla="*/ 379914 h 1679407"/>
                  <a:gd name="connsiteX5" fmla="*/ 1652353 w 1781612"/>
                  <a:gd name="connsiteY5" fmla="*/ 319812 h 1679407"/>
                  <a:gd name="connsiteX6" fmla="*/ 1626440 w 1781612"/>
                  <a:gd name="connsiteY6" fmla="*/ 269729 h 1679407"/>
                  <a:gd name="connsiteX7" fmla="*/ 1586470 w 1781612"/>
                  <a:gd name="connsiteY7" fmla="*/ 223553 h 1679407"/>
                  <a:gd name="connsiteX8" fmla="*/ 1514969 w 1781612"/>
                  <a:gd name="connsiteY8" fmla="*/ 142436 h 1679407"/>
                  <a:gd name="connsiteX9" fmla="*/ 1479665 w 1781612"/>
                  <a:gd name="connsiteY9" fmla="*/ 105254 h 1679407"/>
                  <a:gd name="connsiteX10" fmla="*/ 1461850 w 1781612"/>
                  <a:gd name="connsiteY10" fmla="*/ 101217 h 1679407"/>
                  <a:gd name="connsiteX11" fmla="*/ 1417727 w 1781612"/>
                  <a:gd name="connsiteY11" fmla="*/ 77177 h 1679407"/>
                  <a:gd name="connsiteX12" fmla="*/ 1396605 w 1781612"/>
                  <a:gd name="connsiteY12" fmla="*/ 61681 h 1679407"/>
                  <a:gd name="connsiteX13" fmla="*/ 1371222 w 1781612"/>
                  <a:gd name="connsiteY13" fmla="*/ 37023 h 1679407"/>
                  <a:gd name="connsiteX14" fmla="*/ 1293065 w 1781612"/>
                  <a:gd name="connsiteY14" fmla="*/ 1873 h 1679407"/>
                  <a:gd name="connsiteX15" fmla="*/ 1216911 w 1781612"/>
                  <a:gd name="connsiteY15" fmla="*/ 29057 h 1679407"/>
                  <a:gd name="connsiteX16" fmla="*/ 1142778 w 1781612"/>
                  <a:gd name="connsiteY16" fmla="*/ 47331 h 1679407"/>
                  <a:gd name="connsiteX17" fmla="*/ 1029850 w 1781612"/>
                  <a:gd name="connsiteY17" fmla="*/ 109652 h 1679407"/>
                  <a:gd name="connsiteX18" fmla="*/ 987058 w 1781612"/>
                  <a:gd name="connsiteY18" fmla="*/ 124479 h 1679407"/>
                  <a:gd name="connsiteX19" fmla="*/ 943281 w 1781612"/>
                  <a:gd name="connsiteY19" fmla="*/ 131165 h 1679407"/>
                  <a:gd name="connsiteX20" fmla="*/ 897994 w 1781612"/>
                  <a:gd name="connsiteY20" fmla="*/ 156046 h 1679407"/>
                  <a:gd name="connsiteX21" fmla="*/ 835828 w 1781612"/>
                  <a:gd name="connsiteY21" fmla="*/ 180301 h 1679407"/>
                  <a:gd name="connsiteX22" fmla="*/ 805895 w 1781612"/>
                  <a:gd name="connsiteY22" fmla="*/ 186016 h 1679407"/>
                  <a:gd name="connsiteX23" fmla="*/ 735986 w 1781612"/>
                  <a:gd name="connsiteY23" fmla="*/ 181176 h 1679407"/>
                  <a:gd name="connsiteX24" fmla="*/ 671368 w 1781612"/>
                  <a:gd name="connsiteY24" fmla="*/ 190297 h 1679407"/>
                  <a:gd name="connsiteX25" fmla="*/ 656825 w 1781612"/>
                  <a:gd name="connsiteY25" fmla="*/ 187282 h 1679407"/>
                  <a:gd name="connsiteX26" fmla="*/ 653200 w 1781612"/>
                  <a:gd name="connsiteY26" fmla="*/ 191153 h 1679407"/>
                  <a:gd name="connsiteX27" fmla="*/ 615869 w 1781612"/>
                  <a:gd name="connsiteY27" fmla="*/ 198500 h 1679407"/>
                  <a:gd name="connsiteX28" fmla="*/ 453624 w 1781612"/>
                  <a:gd name="connsiteY28" fmla="*/ 289742 h 1679407"/>
                  <a:gd name="connsiteX29" fmla="*/ 325653 w 1781612"/>
                  <a:gd name="connsiteY29" fmla="*/ 435210 h 1679407"/>
                  <a:gd name="connsiteX30" fmla="*/ 300881 w 1781612"/>
                  <a:gd name="connsiteY30" fmla="*/ 464914 h 1679407"/>
                  <a:gd name="connsiteX31" fmla="*/ 304287 w 1781612"/>
                  <a:gd name="connsiteY31" fmla="*/ 521446 h 1679407"/>
                  <a:gd name="connsiteX32" fmla="*/ 360919 w 1781612"/>
                  <a:gd name="connsiteY32" fmla="*/ 628649 h 1679407"/>
                  <a:gd name="connsiteX33" fmla="*/ 398827 w 1781612"/>
                  <a:gd name="connsiteY33" fmla="*/ 752612 h 1679407"/>
                  <a:gd name="connsiteX34" fmla="*/ 387733 w 1781612"/>
                  <a:gd name="connsiteY34" fmla="*/ 780939 h 1679407"/>
                  <a:gd name="connsiteX35" fmla="*/ 371039 w 1781612"/>
                  <a:gd name="connsiteY35" fmla="*/ 796859 h 1679407"/>
                  <a:gd name="connsiteX36" fmla="*/ 340693 w 1781612"/>
                  <a:gd name="connsiteY36" fmla="*/ 816518 h 1679407"/>
                  <a:gd name="connsiteX37" fmla="*/ 278951 w 1781612"/>
                  <a:gd name="connsiteY37" fmla="*/ 856745 h 1679407"/>
                  <a:gd name="connsiteX38" fmla="*/ 183811 w 1781612"/>
                  <a:gd name="connsiteY38" fmla="*/ 898893 h 1679407"/>
                  <a:gd name="connsiteX39" fmla="*/ 91768 w 1781612"/>
                  <a:gd name="connsiteY39" fmla="*/ 882883 h 1679407"/>
                  <a:gd name="connsiteX40" fmla="*/ 0 w 1781612"/>
                  <a:gd name="connsiteY40" fmla="*/ 861536 h 1679407"/>
                  <a:gd name="connsiteX41" fmla="*/ 337847 w 1781612"/>
                  <a:gd name="connsiteY41" fmla="*/ 1679407 h 1679407"/>
                  <a:gd name="connsiteX42" fmla="*/ 625479 w 1781612"/>
                  <a:gd name="connsiteY42" fmla="*/ 1367497 h 1679407"/>
                  <a:gd name="connsiteX43" fmla="*/ 822233 w 1781612"/>
                  <a:gd name="connsiteY43" fmla="*/ 1281491 h 1679407"/>
                  <a:gd name="connsiteX44" fmla="*/ 1080965 w 1781612"/>
                  <a:gd name="connsiteY44" fmla="*/ 1174613 h 1679407"/>
                  <a:gd name="connsiteX45" fmla="*/ 1116479 w 1781612"/>
                  <a:gd name="connsiteY45" fmla="*/ 1182764 h 1679407"/>
                  <a:gd name="connsiteX46" fmla="*/ 1149675 w 1781612"/>
                  <a:gd name="connsiteY46" fmla="*/ 1191847 h 1679407"/>
                  <a:gd name="connsiteX47" fmla="*/ 1221146 w 1781612"/>
                  <a:gd name="connsiteY47" fmla="*/ 1205065 h 1679407"/>
                  <a:gd name="connsiteX48" fmla="*/ 1364820 w 1781612"/>
                  <a:gd name="connsiteY48" fmla="*/ 1202229 h 1679407"/>
                  <a:gd name="connsiteX49" fmla="*/ 1456037 w 1781612"/>
                  <a:gd name="connsiteY49" fmla="*/ 1173573 h 1679407"/>
                  <a:gd name="connsiteX50" fmla="*/ 1610678 w 1781612"/>
                  <a:gd name="connsiteY50" fmla="*/ 1073126 h 1679407"/>
                  <a:gd name="connsiteX51" fmla="*/ 1670815 w 1781612"/>
                  <a:gd name="connsiteY51" fmla="*/ 1006018 h 1679407"/>
                  <a:gd name="connsiteX52" fmla="*/ 1706980 w 1781612"/>
                  <a:gd name="connsiteY52" fmla="*/ 938364 h 1679407"/>
                  <a:gd name="connsiteX53" fmla="*/ 1744663 w 1781612"/>
                  <a:gd name="connsiteY53" fmla="*/ 860587 h 1679407"/>
                  <a:gd name="connsiteX54" fmla="*/ 1773428 w 1781612"/>
                  <a:gd name="connsiteY54" fmla="*/ 750875 h 1679407"/>
                  <a:gd name="connsiteX55" fmla="*/ 1761594 w 1781612"/>
                  <a:gd name="connsiteY55" fmla="*/ 546331 h 1679407"/>
                  <a:gd name="connsiteX56" fmla="*/ 1738079 w 1781612"/>
                  <a:gd name="connsiteY56" fmla="*/ 462963 h 16794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</a:cxnLst>
                <a:rect l="l" t="t" r="r" b="b"/>
                <a:pathLst>
                  <a:path w="1781612" h="1679407">
                    <a:moveTo>
                      <a:pt x="280147" y="933943"/>
                    </a:moveTo>
                    <a:lnTo>
                      <a:pt x="276912" y="937141"/>
                    </a:lnTo>
                    <a:lnTo>
                      <a:pt x="273397" y="937142"/>
                    </a:lnTo>
                    <a:close/>
                    <a:moveTo>
                      <a:pt x="1738079" y="462963"/>
                    </a:moveTo>
                    <a:cubicBezTo>
                      <a:pt x="1725988" y="431390"/>
                      <a:pt x="1704521" y="407015"/>
                      <a:pt x="1686202" y="379914"/>
                    </a:cubicBezTo>
                    <a:cubicBezTo>
                      <a:pt x="1680566" y="357072"/>
                      <a:pt x="1663906" y="339734"/>
                      <a:pt x="1652353" y="319812"/>
                    </a:cubicBezTo>
                    <a:cubicBezTo>
                      <a:pt x="1643286" y="303611"/>
                      <a:pt x="1636556" y="285021"/>
                      <a:pt x="1626440" y="269729"/>
                    </a:cubicBezTo>
                    <a:cubicBezTo>
                      <a:pt x="1615820" y="253219"/>
                      <a:pt x="1599355" y="238651"/>
                      <a:pt x="1586470" y="223553"/>
                    </a:cubicBezTo>
                    <a:cubicBezTo>
                      <a:pt x="1563759" y="197316"/>
                      <a:pt x="1532406" y="170850"/>
                      <a:pt x="1514969" y="142436"/>
                    </a:cubicBezTo>
                    <a:cubicBezTo>
                      <a:pt x="1506000" y="127619"/>
                      <a:pt x="1493071" y="115864"/>
                      <a:pt x="1479665" y="105254"/>
                    </a:cubicBezTo>
                    <a:cubicBezTo>
                      <a:pt x="1473624" y="104426"/>
                      <a:pt x="1468985" y="97794"/>
                      <a:pt x="1461850" y="101217"/>
                    </a:cubicBezTo>
                    <a:cubicBezTo>
                      <a:pt x="1447731" y="92327"/>
                      <a:pt x="1432967" y="84178"/>
                      <a:pt x="1417727" y="77177"/>
                    </a:cubicBezTo>
                    <a:cubicBezTo>
                      <a:pt x="1409533" y="73437"/>
                      <a:pt x="1403034" y="68049"/>
                      <a:pt x="1396605" y="61681"/>
                    </a:cubicBezTo>
                    <a:cubicBezTo>
                      <a:pt x="1388358" y="53215"/>
                      <a:pt x="1380112" y="44749"/>
                      <a:pt x="1371222" y="37023"/>
                    </a:cubicBezTo>
                    <a:cubicBezTo>
                      <a:pt x="1350884" y="18831"/>
                      <a:pt x="1319698" y="-7229"/>
                      <a:pt x="1293065" y="1873"/>
                    </a:cubicBezTo>
                    <a:cubicBezTo>
                      <a:pt x="1267648" y="10473"/>
                      <a:pt x="1242230" y="19072"/>
                      <a:pt x="1216911" y="29057"/>
                    </a:cubicBezTo>
                    <a:cubicBezTo>
                      <a:pt x="1193214" y="38369"/>
                      <a:pt x="1165750" y="31668"/>
                      <a:pt x="1142778" y="47331"/>
                    </a:cubicBezTo>
                    <a:cubicBezTo>
                      <a:pt x="1106540" y="72274"/>
                      <a:pt x="1071281" y="97287"/>
                      <a:pt x="1029850" y="109652"/>
                    </a:cubicBezTo>
                    <a:cubicBezTo>
                      <a:pt x="1015385" y="113727"/>
                      <a:pt x="1001690" y="120809"/>
                      <a:pt x="987058" y="124479"/>
                    </a:cubicBezTo>
                    <a:cubicBezTo>
                      <a:pt x="973002" y="128386"/>
                      <a:pt x="957744" y="127089"/>
                      <a:pt x="943281" y="131165"/>
                    </a:cubicBezTo>
                    <a:cubicBezTo>
                      <a:pt x="925809" y="136007"/>
                      <a:pt x="913718" y="148126"/>
                      <a:pt x="897994" y="156046"/>
                    </a:cubicBezTo>
                    <a:cubicBezTo>
                      <a:pt x="877975" y="166214"/>
                      <a:pt x="857286" y="174761"/>
                      <a:pt x="835828" y="180301"/>
                    </a:cubicBezTo>
                    <a:cubicBezTo>
                      <a:pt x="826594" y="185539"/>
                      <a:pt x="816497" y="186386"/>
                      <a:pt x="805895" y="186016"/>
                    </a:cubicBezTo>
                    <a:cubicBezTo>
                      <a:pt x="782401" y="184324"/>
                      <a:pt x="759287" y="180100"/>
                      <a:pt x="735986" y="181176"/>
                    </a:cubicBezTo>
                    <a:cubicBezTo>
                      <a:pt x="714070" y="182156"/>
                      <a:pt x="693310" y="191682"/>
                      <a:pt x="671368" y="190297"/>
                    </a:cubicBezTo>
                    <a:cubicBezTo>
                      <a:pt x="666879" y="189778"/>
                      <a:pt x="662698" y="187705"/>
                      <a:pt x="656825" y="187282"/>
                    </a:cubicBezTo>
                    <a:cubicBezTo>
                      <a:pt x="655846" y="187212"/>
                      <a:pt x="654461" y="187309"/>
                      <a:pt x="653200" y="191153"/>
                    </a:cubicBezTo>
                    <a:cubicBezTo>
                      <a:pt x="640739" y="192027"/>
                      <a:pt x="627898" y="195432"/>
                      <a:pt x="615869" y="198500"/>
                    </a:cubicBezTo>
                    <a:cubicBezTo>
                      <a:pt x="555316" y="214016"/>
                      <a:pt x="500445" y="249030"/>
                      <a:pt x="453624" y="289742"/>
                    </a:cubicBezTo>
                    <a:cubicBezTo>
                      <a:pt x="405517" y="331934"/>
                      <a:pt x="368644" y="387531"/>
                      <a:pt x="325653" y="435210"/>
                    </a:cubicBezTo>
                    <a:cubicBezTo>
                      <a:pt x="317117" y="444435"/>
                      <a:pt x="308341" y="454234"/>
                      <a:pt x="300881" y="464914"/>
                    </a:cubicBezTo>
                    <a:cubicBezTo>
                      <a:pt x="282308" y="487782"/>
                      <a:pt x="286886" y="503463"/>
                      <a:pt x="304287" y="521446"/>
                    </a:cubicBezTo>
                    <a:cubicBezTo>
                      <a:pt x="331751" y="549993"/>
                      <a:pt x="346409" y="592376"/>
                      <a:pt x="360919" y="628649"/>
                    </a:cubicBezTo>
                    <a:cubicBezTo>
                      <a:pt x="377102" y="668979"/>
                      <a:pt x="389874" y="710244"/>
                      <a:pt x="398827" y="752612"/>
                    </a:cubicBezTo>
                    <a:cubicBezTo>
                      <a:pt x="401155" y="763996"/>
                      <a:pt x="398087" y="773813"/>
                      <a:pt x="387733" y="780939"/>
                    </a:cubicBezTo>
                    <a:cubicBezTo>
                      <a:pt x="381339" y="785006"/>
                      <a:pt x="377098" y="791981"/>
                      <a:pt x="371039" y="796859"/>
                    </a:cubicBezTo>
                    <a:cubicBezTo>
                      <a:pt x="361665" y="804056"/>
                      <a:pt x="350808" y="809965"/>
                      <a:pt x="340693" y="816518"/>
                    </a:cubicBezTo>
                    <a:cubicBezTo>
                      <a:pt x="320224" y="830197"/>
                      <a:pt x="299755" y="843876"/>
                      <a:pt x="278951" y="856745"/>
                    </a:cubicBezTo>
                    <a:cubicBezTo>
                      <a:pt x="250131" y="874348"/>
                      <a:pt x="267710" y="903823"/>
                      <a:pt x="183811" y="898893"/>
                    </a:cubicBezTo>
                    <a:cubicBezTo>
                      <a:pt x="162836" y="897661"/>
                      <a:pt x="130007" y="891351"/>
                      <a:pt x="91768" y="882883"/>
                    </a:cubicBezTo>
                    <a:lnTo>
                      <a:pt x="0" y="861536"/>
                    </a:lnTo>
                    <a:lnTo>
                      <a:pt x="337847" y="1679407"/>
                    </a:lnTo>
                    <a:lnTo>
                      <a:pt x="625479" y="1367497"/>
                    </a:lnTo>
                    <a:lnTo>
                      <a:pt x="822233" y="1281491"/>
                    </a:lnTo>
                    <a:lnTo>
                      <a:pt x="1080965" y="1174613"/>
                    </a:lnTo>
                    <a:lnTo>
                      <a:pt x="1116479" y="1182764"/>
                    </a:lnTo>
                    <a:cubicBezTo>
                      <a:pt x="1127679" y="1185735"/>
                      <a:pt x="1138642" y="1189281"/>
                      <a:pt x="1149675" y="1191847"/>
                    </a:cubicBezTo>
                    <a:cubicBezTo>
                      <a:pt x="1173461" y="1197694"/>
                      <a:pt x="1197148" y="1202155"/>
                      <a:pt x="1221146" y="1205065"/>
                    </a:cubicBezTo>
                    <a:cubicBezTo>
                      <a:pt x="1268735" y="1211052"/>
                      <a:pt x="1317558" y="1210830"/>
                      <a:pt x="1364820" y="1202229"/>
                    </a:cubicBezTo>
                    <a:cubicBezTo>
                      <a:pt x="1396543" y="1196249"/>
                      <a:pt x="1426590" y="1186212"/>
                      <a:pt x="1456037" y="1173573"/>
                    </a:cubicBezTo>
                    <a:cubicBezTo>
                      <a:pt x="1512902" y="1149133"/>
                      <a:pt x="1564265" y="1113669"/>
                      <a:pt x="1610678" y="1073126"/>
                    </a:cubicBezTo>
                    <a:cubicBezTo>
                      <a:pt x="1632550" y="1053643"/>
                      <a:pt x="1652649" y="1028720"/>
                      <a:pt x="1670815" y="1006018"/>
                    </a:cubicBezTo>
                    <a:cubicBezTo>
                      <a:pt x="1687457" y="985372"/>
                      <a:pt x="1694519" y="961083"/>
                      <a:pt x="1706980" y="938364"/>
                    </a:cubicBezTo>
                    <a:cubicBezTo>
                      <a:pt x="1720800" y="913185"/>
                      <a:pt x="1733304" y="887124"/>
                      <a:pt x="1744663" y="860587"/>
                    </a:cubicBezTo>
                    <a:cubicBezTo>
                      <a:pt x="1759355" y="826025"/>
                      <a:pt x="1763154" y="786937"/>
                      <a:pt x="1773428" y="750875"/>
                    </a:cubicBezTo>
                    <a:cubicBezTo>
                      <a:pt x="1793833" y="680708"/>
                      <a:pt x="1770769" y="615676"/>
                      <a:pt x="1761594" y="546331"/>
                    </a:cubicBezTo>
                    <a:cubicBezTo>
                      <a:pt x="1757766" y="517519"/>
                      <a:pt x="1748329" y="490073"/>
                      <a:pt x="1738079" y="462963"/>
                    </a:cubicBezTo>
                    <a:close/>
                  </a:path>
                </a:pathLst>
              </a:custGeom>
              <a:solidFill>
                <a:schemeClr val="accent2">
                  <a:alpha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dirty="0"/>
              </a:p>
            </p:txBody>
          </p:sp>
          <p:sp>
            <p:nvSpPr>
              <p:cNvPr id="39" name="Freeform: Shape 77">
                <a:extLst>
                  <a:ext uri="{FF2B5EF4-FFF2-40B4-BE49-F238E27FC236}">
                    <a16:creationId xmlns="" xmlns:a16="http://schemas.microsoft.com/office/drawing/2014/main" id="{775C5742-47E6-4A3C-862D-681F5BA9E9CC}"/>
                  </a:ext>
                </a:extLst>
              </p:cNvPr>
              <p:cNvSpPr/>
              <p:nvPr/>
            </p:nvSpPr>
            <p:spPr>
              <a:xfrm rot="1430240">
                <a:off x="4013422" y="3585076"/>
                <a:ext cx="744568" cy="565795"/>
              </a:xfrm>
              <a:custGeom>
                <a:avLst/>
                <a:gdLst>
                  <a:gd name="connsiteX0" fmla="*/ 762128 w 807878"/>
                  <a:gd name="connsiteY0" fmla="*/ 300535 h 613904"/>
                  <a:gd name="connsiteX1" fmla="*/ 761401 w 807878"/>
                  <a:gd name="connsiteY1" fmla="*/ 303085 h 613904"/>
                  <a:gd name="connsiteX2" fmla="*/ 757735 w 807878"/>
                  <a:gd name="connsiteY2" fmla="*/ 306179 h 613904"/>
                  <a:gd name="connsiteX3" fmla="*/ 763387 w 807878"/>
                  <a:gd name="connsiteY3" fmla="*/ 306179 h 613904"/>
                  <a:gd name="connsiteX4" fmla="*/ 554888 w 807878"/>
                  <a:gd name="connsiteY4" fmla="*/ 24151 h 613904"/>
                  <a:gd name="connsiteX5" fmla="*/ 611707 w 807878"/>
                  <a:gd name="connsiteY5" fmla="*/ 522 h 613904"/>
                  <a:gd name="connsiteX6" fmla="*/ 742363 w 807878"/>
                  <a:gd name="connsiteY6" fmla="*/ 134626 h 613904"/>
                  <a:gd name="connsiteX7" fmla="*/ 806249 w 807878"/>
                  <a:gd name="connsiteY7" fmla="*/ 319871 h 613904"/>
                  <a:gd name="connsiteX8" fmla="*/ 797521 w 807878"/>
                  <a:gd name="connsiteY8" fmla="*/ 529910 h 613904"/>
                  <a:gd name="connsiteX9" fmla="*/ 794673 w 807878"/>
                  <a:gd name="connsiteY9" fmla="*/ 571780 h 613904"/>
                  <a:gd name="connsiteX10" fmla="*/ 749611 w 807878"/>
                  <a:gd name="connsiteY10" fmla="*/ 613558 h 613904"/>
                  <a:gd name="connsiteX11" fmla="*/ 445530 w 807878"/>
                  <a:gd name="connsiteY11" fmla="*/ 555785 h 613904"/>
                  <a:gd name="connsiteX12" fmla="*/ 398078 w 807878"/>
                  <a:gd name="connsiteY12" fmla="*/ 540304 h 613904"/>
                  <a:gd name="connsiteX13" fmla="*/ 373714 w 807878"/>
                  <a:gd name="connsiteY13" fmla="*/ 537011 h 613904"/>
                  <a:gd name="connsiteX14" fmla="*/ 181645 w 807878"/>
                  <a:gd name="connsiteY14" fmla="*/ 558352 h 613904"/>
                  <a:gd name="connsiteX15" fmla="*/ 89973 w 807878"/>
                  <a:gd name="connsiteY15" fmla="*/ 553558 h 613904"/>
                  <a:gd name="connsiteX16" fmla="*/ 148174 w 807878"/>
                  <a:gd name="connsiteY16" fmla="*/ 540339 h 613904"/>
                  <a:gd name="connsiteX17" fmla="*/ 217023 w 807878"/>
                  <a:gd name="connsiteY17" fmla="*/ 522935 h 613904"/>
                  <a:gd name="connsiteX18" fmla="*/ 358154 w 807878"/>
                  <a:gd name="connsiteY18" fmla="*/ 487654 h 613904"/>
                  <a:gd name="connsiteX19" fmla="*/ 393815 w 807878"/>
                  <a:gd name="connsiteY19" fmla="*/ 455237 h 613904"/>
                  <a:gd name="connsiteX20" fmla="*/ 433174 w 807878"/>
                  <a:gd name="connsiteY20" fmla="*/ 434723 h 613904"/>
                  <a:gd name="connsiteX21" fmla="*/ 442403 w 807878"/>
                  <a:gd name="connsiteY21" fmla="*/ 415545 h 613904"/>
                  <a:gd name="connsiteX22" fmla="*/ 363621 w 807878"/>
                  <a:gd name="connsiteY22" fmla="*/ 220741 h 613904"/>
                  <a:gd name="connsiteX23" fmla="*/ 32983 w 807878"/>
                  <a:gd name="connsiteY23" fmla="*/ 366827 h 613904"/>
                  <a:gd name="connsiteX24" fmla="*/ 200 w 807878"/>
                  <a:gd name="connsiteY24" fmla="*/ 365692 h 613904"/>
                  <a:gd name="connsiteX25" fmla="*/ 68087 w 807878"/>
                  <a:gd name="connsiteY25" fmla="*/ 323722 h 613904"/>
                  <a:gd name="connsiteX26" fmla="*/ 156235 w 807878"/>
                  <a:gd name="connsiteY26" fmla="*/ 281651 h 613904"/>
                  <a:gd name="connsiteX27" fmla="*/ 342470 w 807878"/>
                  <a:gd name="connsiteY27" fmla="*/ 185830 h 613904"/>
                  <a:gd name="connsiteX28" fmla="*/ 349988 w 807878"/>
                  <a:gd name="connsiteY28" fmla="*/ 130962 h 613904"/>
                  <a:gd name="connsiteX29" fmla="*/ 554888 w 807878"/>
                  <a:gd name="connsiteY29" fmla="*/ 24151 h 6139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807878" h="613904">
                    <a:moveTo>
                      <a:pt x="762128" y="300535"/>
                    </a:moveTo>
                    <a:lnTo>
                      <a:pt x="761401" y="303085"/>
                    </a:lnTo>
                    <a:lnTo>
                      <a:pt x="757735" y="306179"/>
                    </a:lnTo>
                    <a:lnTo>
                      <a:pt x="763387" y="306179"/>
                    </a:lnTo>
                    <a:close/>
                    <a:moveTo>
                      <a:pt x="554888" y="24151"/>
                    </a:moveTo>
                    <a:cubicBezTo>
                      <a:pt x="578389" y="13491"/>
                      <a:pt x="598530" y="5021"/>
                      <a:pt x="611707" y="522"/>
                    </a:cubicBezTo>
                    <a:cubicBezTo>
                      <a:pt x="648813" y="-8262"/>
                      <a:pt x="721588" y="96092"/>
                      <a:pt x="742363" y="134626"/>
                    </a:cubicBezTo>
                    <a:cubicBezTo>
                      <a:pt x="768325" y="182779"/>
                      <a:pt x="800060" y="252835"/>
                      <a:pt x="806249" y="319871"/>
                    </a:cubicBezTo>
                    <a:cubicBezTo>
                      <a:pt x="812335" y="389033"/>
                      <a:pt x="799559" y="460282"/>
                      <a:pt x="797521" y="529910"/>
                    </a:cubicBezTo>
                    <a:cubicBezTo>
                      <a:pt x="797298" y="543546"/>
                      <a:pt x="796832" y="557810"/>
                      <a:pt x="794673" y="571780"/>
                    </a:cubicBezTo>
                    <a:cubicBezTo>
                      <a:pt x="792089" y="603641"/>
                      <a:pt x="807801" y="616223"/>
                      <a:pt x="749611" y="613558"/>
                    </a:cubicBezTo>
                    <a:cubicBezTo>
                      <a:pt x="691421" y="610893"/>
                      <a:pt x="504120" y="567995"/>
                      <a:pt x="445530" y="555785"/>
                    </a:cubicBezTo>
                    <a:cubicBezTo>
                      <a:pt x="431904" y="550871"/>
                      <a:pt x="413072" y="538887"/>
                      <a:pt x="398078" y="540304"/>
                    </a:cubicBezTo>
                    <a:cubicBezTo>
                      <a:pt x="389913" y="537143"/>
                      <a:pt x="382082" y="535918"/>
                      <a:pt x="373714" y="537011"/>
                    </a:cubicBezTo>
                    <a:cubicBezTo>
                      <a:pt x="309384" y="544607"/>
                      <a:pt x="245743" y="546693"/>
                      <a:pt x="181645" y="558352"/>
                    </a:cubicBezTo>
                    <a:cubicBezTo>
                      <a:pt x="173035" y="560074"/>
                      <a:pt x="80886" y="574234"/>
                      <a:pt x="89973" y="553558"/>
                    </a:cubicBezTo>
                    <a:cubicBezTo>
                      <a:pt x="94300" y="543316"/>
                      <a:pt x="137821" y="542830"/>
                      <a:pt x="148174" y="540339"/>
                    </a:cubicBezTo>
                    <a:lnTo>
                      <a:pt x="217023" y="522935"/>
                    </a:lnTo>
                    <a:lnTo>
                      <a:pt x="358154" y="487654"/>
                    </a:lnTo>
                    <a:cubicBezTo>
                      <a:pt x="372621" y="483866"/>
                      <a:pt x="381658" y="464253"/>
                      <a:pt x="393815" y="455237"/>
                    </a:cubicBezTo>
                    <a:cubicBezTo>
                      <a:pt x="405537" y="446413"/>
                      <a:pt x="420540" y="440305"/>
                      <a:pt x="433174" y="434723"/>
                    </a:cubicBezTo>
                    <a:cubicBezTo>
                      <a:pt x="441887" y="430874"/>
                      <a:pt x="445766" y="425515"/>
                      <a:pt x="442403" y="415545"/>
                    </a:cubicBezTo>
                    <a:cubicBezTo>
                      <a:pt x="430811" y="379882"/>
                      <a:pt x="407335" y="251153"/>
                      <a:pt x="363621" y="220741"/>
                    </a:cubicBezTo>
                    <a:cubicBezTo>
                      <a:pt x="302879" y="235083"/>
                      <a:pt x="143196" y="318132"/>
                      <a:pt x="32983" y="366827"/>
                    </a:cubicBezTo>
                    <a:cubicBezTo>
                      <a:pt x="24706" y="370484"/>
                      <a:pt x="-2597" y="384110"/>
                      <a:pt x="200" y="365692"/>
                    </a:cubicBezTo>
                    <a:cubicBezTo>
                      <a:pt x="3047" y="346211"/>
                      <a:pt x="54339" y="330317"/>
                      <a:pt x="68087" y="323722"/>
                    </a:cubicBezTo>
                    <a:cubicBezTo>
                      <a:pt x="97517" y="310199"/>
                      <a:pt x="127382" y="296482"/>
                      <a:pt x="156235" y="281651"/>
                    </a:cubicBezTo>
                    <a:cubicBezTo>
                      <a:pt x="201965" y="258669"/>
                      <a:pt x="310178" y="210945"/>
                      <a:pt x="342470" y="185830"/>
                    </a:cubicBezTo>
                    <a:cubicBezTo>
                      <a:pt x="374762" y="160715"/>
                      <a:pt x="361239" y="165693"/>
                      <a:pt x="349988" y="130962"/>
                    </a:cubicBezTo>
                    <a:cubicBezTo>
                      <a:pt x="383643" y="107799"/>
                      <a:pt x="484385" y="56129"/>
                      <a:pt x="554888" y="24151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8" name="Group 7">
              <a:extLst>
                <a:ext uri="{FF2B5EF4-FFF2-40B4-BE49-F238E27FC236}">
                  <a16:creationId xmlns="" xmlns:a16="http://schemas.microsoft.com/office/drawing/2014/main" id="{77817726-3F65-4E57-80A0-F3EC9CE01FEC}"/>
                </a:ext>
              </a:extLst>
            </p:cNvPr>
            <p:cNvGrpSpPr/>
            <p:nvPr userDrawn="1"/>
          </p:nvGrpSpPr>
          <p:grpSpPr>
            <a:xfrm>
              <a:off x="6169355" y="2853093"/>
              <a:ext cx="1709117" cy="1939300"/>
              <a:chOff x="6169355" y="2853093"/>
              <a:chExt cx="1709117" cy="1939300"/>
            </a:xfrm>
          </p:grpSpPr>
          <p:sp>
            <p:nvSpPr>
              <p:cNvPr id="36" name="Freeform: Shape 74">
                <a:extLst>
                  <a:ext uri="{FF2B5EF4-FFF2-40B4-BE49-F238E27FC236}">
                    <a16:creationId xmlns="" xmlns:a16="http://schemas.microsoft.com/office/drawing/2014/main" id="{18423BF8-9AF7-4DCB-899F-421C6899FB6D}"/>
                  </a:ext>
                </a:extLst>
              </p:cNvPr>
              <p:cNvSpPr/>
              <p:nvPr/>
            </p:nvSpPr>
            <p:spPr>
              <a:xfrm rot="19208073">
                <a:off x="6180111" y="2853093"/>
                <a:ext cx="1698361" cy="1939300"/>
              </a:xfrm>
              <a:custGeom>
                <a:avLst/>
                <a:gdLst>
                  <a:gd name="connsiteX0" fmla="*/ 255028 w 1698361"/>
                  <a:gd name="connsiteY0" fmla="*/ 447348 h 1939300"/>
                  <a:gd name="connsiteX1" fmla="*/ 247865 w 1698361"/>
                  <a:gd name="connsiteY1" fmla="*/ 458388 h 1939300"/>
                  <a:gd name="connsiteX2" fmla="*/ 245944 w 1698361"/>
                  <a:gd name="connsiteY2" fmla="*/ 465171 h 1939300"/>
                  <a:gd name="connsiteX3" fmla="*/ 251154 w 1698361"/>
                  <a:gd name="connsiteY3" fmla="*/ 457479 h 1939300"/>
                  <a:gd name="connsiteX4" fmla="*/ 251477 w 1698361"/>
                  <a:gd name="connsiteY4" fmla="*/ 455872 h 1939300"/>
                  <a:gd name="connsiteX5" fmla="*/ 1274835 w 1698361"/>
                  <a:gd name="connsiteY5" fmla="*/ 140890 h 1939300"/>
                  <a:gd name="connsiteX6" fmla="*/ 1342487 w 1698361"/>
                  <a:gd name="connsiteY6" fmla="*/ 198993 h 1939300"/>
                  <a:gd name="connsiteX7" fmla="*/ 1431029 w 1698361"/>
                  <a:gd name="connsiteY7" fmla="*/ 304522 h 1939300"/>
                  <a:gd name="connsiteX8" fmla="*/ 1490037 w 1698361"/>
                  <a:gd name="connsiteY8" fmla="*/ 428751 h 1939300"/>
                  <a:gd name="connsiteX9" fmla="*/ 1509573 w 1698361"/>
                  <a:gd name="connsiteY9" fmla="*/ 513057 h 1939300"/>
                  <a:gd name="connsiteX10" fmla="*/ 1574577 w 1698361"/>
                  <a:gd name="connsiteY10" fmla="*/ 538432 h 1939300"/>
                  <a:gd name="connsiteX11" fmla="*/ 1600347 w 1698361"/>
                  <a:gd name="connsiteY11" fmla="*/ 597965 h 1939300"/>
                  <a:gd name="connsiteX12" fmla="*/ 1600712 w 1698361"/>
                  <a:gd name="connsiteY12" fmla="*/ 602016 h 1939300"/>
                  <a:gd name="connsiteX13" fmla="*/ 1604441 w 1698361"/>
                  <a:gd name="connsiteY13" fmla="*/ 607807 h 1939300"/>
                  <a:gd name="connsiteX14" fmla="*/ 1697168 w 1698361"/>
                  <a:gd name="connsiteY14" fmla="*/ 737175 h 1939300"/>
                  <a:gd name="connsiteX15" fmla="*/ 1692309 w 1698361"/>
                  <a:gd name="connsiteY15" fmla="*/ 754532 h 1939300"/>
                  <a:gd name="connsiteX16" fmla="*/ 1631688 w 1698361"/>
                  <a:gd name="connsiteY16" fmla="*/ 865587 h 1939300"/>
                  <a:gd name="connsiteX17" fmla="*/ 1578231 w 1698361"/>
                  <a:gd name="connsiteY17" fmla="*/ 916777 h 1939300"/>
                  <a:gd name="connsiteX18" fmla="*/ 1530814 w 1698361"/>
                  <a:gd name="connsiteY18" fmla="*/ 979969 h 1939300"/>
                  <a:gd name="connsiteX19" fmla="*/ 1488750 w 1698361"/>
                  <a:gd name="connsiteY19" fmla="*/ 1005337 h 1939300"/>
                  <a:gd name="connsiteX20" fmla="*/ 1372529 w 1698361"/>
                  <a:gd name="connsiteY20" fmla="*/ 1004111 h 1939300"/>
                  <a:gd name="connsiteX21" fmla="*/ 1320770 w 1698361"/>
                  <a:gd name="connsiteY21" fmla="*/ 993008 h 1939300"/>
                  <a:gd name="connsiteX22" fmla="*/ 1263086 w 1698361"/>
                  <a:gd name="connsiteY22" fmla="*/ 1062081 h 1939300"/>
                  <a:gd name="connsiteX23" fmla="*/ 1113520 w 1698361"/>
                  <a:gd name="connsiteY23" fmla="*/ 1150788 h 1939300"/>
                  <a:gd name="connsiteX24" fmla="*/ 1025330 w 1698361"/>
                  <a:gd name="connsiteY24" fmla="*/ 1159587 h 1939300"/>
                  <a:gd name="connsiteX25" fmla="*/ 947417 w 1698361"/>
                  <a:gd name="connsiteY25" fmla="*/ 1204806 h 1939300"/>
                  <a:gd name="connsiteX26" fmla="*/ 889240 w 1698361"/>
                  <a:gd name="connsiteY26" fmla="*/ 1343065 h 1939300"/>
                  <a:gd name="connsiteX27" fmla="*/ 745851 w 1698361"/>
                  <a:gd name="connsiteY27" fmla="*/ 1922580 h 1939300"/>
                  <a:gd name="connsiteX28" fmla="*/ 738044 w 1698361"/>
                  <a:gd name="connsiteY28" fmla="*/ 1939300 h 1939300"/>
                  <a:gd name="connsiteX29" fmla="*/ 0 w 1698361"/>
                  <a:gd name="connsiteY29" fmla="*/ 1322955 h 1939300"/>
                  <a:gd name="connsiteX30" fmla="*/ 4988 w 1698361"/>
                  <a:gd name="connsiteY30" fmla="*/ 1321237 h 1939300"/>
                  <a:gd name="connsiteX31" fmla="*/ 238795 w 1698361"/>
                  <a:gd name="connsiteY31" fmla="*/ 1282774 h 1939300"/>
                  <a:gd name="connsiteX32" fmla="*/ 340530 w 1698361"/>
                  <a:gd name="connsiteY32" fmla="*/ 1200698 h 1939300"/>
                  <a:gd name="connsiteX33" fmla="*/ 374919 w 1698361"/>
                  <a:gd name="connsiteY33" fmla="*/ 1162163 h 1939300"/>
                  <a:gd name="connsiteX34" fmla="*/ 396880 w 1698361"/>
                  <a:gd name="connsiteY34" fmla="*/ 1125692 h 1939300"/>
                  <a:gd name="connsiteX35" fmla="*/ 419877 w 1698361"/>
                  <a:gd name="connsiteY35" fmla="*/ 1053344 h 1939300"/>
                  <a:gd name="connsiteX36" fmla="*/ 424581 w 1698361"/>
                  <a:gd name="connsiteY36" fmla="*/ 1022480 h 1939300"/>
                  <a:gd name="connsiteX37" fmla="*/ 373553 w 1698361"/>
                  <a:gd name="connsiteY37" fmla="*/ 915623 h 1939300"/>
                  <a:gd name="connsiteX38" fmla="*/ 157170 w 1698361"/>
                  <a:gd name="connsiteY38" fmla="*/ 750981 h 1939300"/>
                  <a:gd name="connsiteX39" fmla="*/ 146267 w 1698361"/>
                  <a:gd name="connsiteY39" fmla="*/ 662106 h 1939300"/>
                  <a:gd name="connsiteX40" fmla="*/ 179890 w 1698361"/>
                  <a:gd name="connsiteY40" fmla="*/ 507091 h 1939300"/>
                  <a:gd name="connsiteX41" fmla="*/ 259531 w 1698361"/>
                  <a:gd name="connsiteY41" fmla="*/ 370695 h 1939300"/>
                  <a:gd name="connsiteX42" fmla="*/ 348365 w 1698361"/>
                  <a:gd name="connsiteY42" fmla="*/ 297656 h 1939300"/>
                  <a:gd name="connsiteX43" fmla="*/ 459573 w 1698361"/>
                  <a:gd name="connsiteY43" fmla="*/ 262573 h 1939300"/>
                  <a:gd name="connsiteX44" fmla="*/ 549854 w 1698361"/>
                  <a:gd name="connsiteY44" fmla="*/ 215369 h 1939300"/>
                  <a:gd name="connsiteX45" fmla="*/ 648666 w 1698361"/>
                  <a:gd name="connsiteY45" fmla="*/ 110510 h 1939300"/>
                  <a:gd name="connsiteX46" fmla="*/ 789419 w 1698361"/>
                  <a:gd name="connsiteY46" fmla="*/ 47100 h 1939300"/>
                  <a:gd name="connsiteX47" fmla="*/ 820470 w 1698361"/>
                  <a:gd name="connsiteY47" fmla="*/ 38767 h 1939300"/>
                  <a:gd name="connsiteX48" fmla="*/ 849378 w 1698361"/>
                  <a:gd name="connsiteY48" fmla="*/ 16331 h 1939300"/>
                  <a:gd name="connsiteX49" fmla="*/ 1005640 w 1698361"/>
                  <a:gd name="connsiteY49" fmla="*/ 15127 h 1939300"/>
                  <a:gd name="connsiteX50" fmla="*/ 1106144 w 1698361"/>
                  <a:gd name="connsiteY50" fmla="*/ 52481 h 1939300"/>
                  <a:gd name="connsiteX51" fmla="*/ 1189922 w 1698361"/>
                  <a:gd name="connsiteY51" fmla="*/ 85505 h 1939300"/>
                  <a:gd name="connsiteX52" fmla="*/ 1274835 w 1698361"/>
                  <a:gd name="connsiteY52" fmla="*/ 140890 h 1939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1698361" h="1939300">
                    <a:moveTo>
                      <a:pt x="255028" y="447348"/>
                    </a:moveTo>
                    <a:lnTo>
                      <a:pt x="247865" y="458388"/>
                    </a:lnTo>
                    <a:lnTo>
                      <a:pt x="245944" y="465171"/>
                    </a:lnTo>
                    <a:lnTo>
                      <a:pt x="251154" y="457479"/>
                    </a:lnTo>
                    <a:lnTo>
                      <a:pt x="251477" y="455872"/>
                    </a:lnTo>
                    <a:close/>
                    <a:moveTo>
                      <a:pt x="1274835" y="140890"/>
                    </a:moveTo>
                    <a:cubicBezTo>
                      <a:pt x="1298597" y="158592"/>
                      <a:pt x="1321095" y="178452"/>
                      <a:pt x="1342487" y="198993"/>
                    </a:cubicBezTo>
                    <a:cubicBezTo>
                      <a:pt x="1375493" y="231911"/>
                      <a:pt x="1408132" y="263986"/>
                      <a:pt x="1431029" y="304522"/>
                    </a:cubicBezTo>
                    <a:cubicBezTo>
                      <a:pt x="1453874" y="344480"/>
                      <a:pt x="1471139" y="387273"/>
                      <a:pt x="1490037" y="428751"/>
                    </a:cubicBezTo>
                    <a:cubicBezTo>
                      <a:pt x="1502057" y="455386"/>
                      <a:pt x="1487501" y="488201"/>
                      <a:pt x="1509573" y="513057"/>
                    </a:cubicBezTo>
                    <a:cubicBezTo>
                      <a:pt x="1523236" y="528750"/>
                      <a:pt x="1556491" y="525471"/>
                      <a:pt x="1574577" y="538432"/>
                    </a:cubicBezTo>
                    <a:cubicBezTo>
                      <a:pt x="1595185" y="553501"/>
                      <a:pt x="1600582" y="574604"/>
                      <a:pt x="1600347" y="597965"/>
                    </a:cubicBezTo>
                    <a:cubicBezTo>
                      <a:pt x="1600767" y="599386"/>
                      <a:pt x="1600870" y="600543"/>
                      <a:pt x="1600712" y="602016"/>
                    </a:cubicBezTo>
                    <a:cubicBezTo>
                      <a:pt x="1600392" y="604962"/>
                      <a:pt x="1602021" y="606858"/>
                      <a:pt x="1604441" y="607807"/>
                    </a:cubicBezTo>
                    <a:cubicBezTo>
                      <a:pt x="1655875" y="628275"/>
                      <a:pt x="1706859" y="676206"/>
                      <a:pt x="1697168" y="737175"/>
                    </a:cubicBezTo>
                    <a:cubicBezTo>
                      <a:pt x="1699844" y="744227"/>
                      <a:pt x="1694420" y="748799"/>
                      <a:pt x="1692309" y="754532"/>
                    </a:cubicBezTo>
                    <a:cubicBezTo>
                      <a:pt x="1681640" y="794875"/>
                      <a:pt x="1671909" y="842428"/>
                      <a:pt x="1631688" y="865587"/>
                    </a:cubicBezTo>
                    <a:cubicBezTo>
                      <a:pt x="1606997" y="879767"/>
                      <a:pt x="1593463" y="891486"/>
                      <a:pt x="1578231" y="916777"/>
                    </a:cubicBezTo>
                    <a:cubicBezTo>
                      <a:pt x="1565004" y="938387"/>
                      <a:pt x="1548722" y="961730"/>
                      <a:pt x="1530814" y="979969"/>
                    </a:cubicBezTo>
                    <a:cubicBezTo>
                      <a:pt x="1519069" y="992109"/>
                      <a:pt x="1506956" y="1003409"/>
                      <a:pt x="1488750" y="1005337"/>
                    </a:cubicBezTo>
                    <a:cubicBezTo>
                      <a:pt x="1452587" y="1021714"/>
                      <a:pt x="1408658" y="1019826"/>
                      <a:pt x="1372529" y="1004111"/>
                    </a:cubicBezTo>
                    <a:cubicBezTo>
                      <a:pt x="1354333" y="996409"/>
                      <a:pt x="1336837" y="973768"/>
                      <a:pt x="1320770" y="993008"/>
                    </a:cubicBezTo>
                    <a:lnTo>
                      <a:pt x="1263086" y="1062081"/>
                    </a:lnTo>
                    <a:cubicBezTo>
                      <a:pt x="1224631" y="1108129"/>
                      <a:pt x="1172983" y="1140485"/>
                      <a:pt x="1113520" y="1150788"/>
                    </a:cubicBezTo>
                    <a:cubicBezTo>
                      <a:pt x="1084210" y="1155756"/>
                      <a:pt x="1054382" y="1151726"/>
                      <a:pt x="1025330" y="1159587"/>
                    </a:cubicBezTo>
                    <a:cubicBezTo>
                      <a:pt x="996017" y="1167763"/>
                      <a:pt x="968485" y="1182783"/>
                      <a:pt x="947417" y="1204806"/>
                    </a:cubicBezTo>
                    <a:cubicBezTo>
                      <a:pt x="912444" y="1240914"/>
                      <a:pt x="898603" y="1294670"/>
                      <a:pt x="889240" y="1343065"/>
                    </a:cubicBezTo>
                    <a:cubicBezTo>
                      <a:pt x="879843" y="1391899"/>
                      <a:pt x="818549" y="1737843"/>
                      <a:pt x="745851" y="1922580"/>
                    </a:cubicBezTo>
                    <a:lnTo>
                      <a:pt x="738044" y="1939300"/>
                    </a:lnTo>
                    <a:lnTo>
                      <a:pt x="0" y="1322955"/>
                    </a:lnTo>
                    <a:lnTo>
                      <a:pt x="4988" y="1321237"/>
                    </a:lnTo>
                    <a:cubicBezTo>
                      <a:pt x="95697" y="1299796"/>
                      <a:pt x="185649" y="1301699"/>
                      <a:pt x="238795" y="1282774"/>
                    </a:cubicBezTo>
                    <a:cubicBezTo>
                      <a:pt x="309658" y="1257542"/>
                      <a:pt x="309770" y="1231761"/>
                      <a:pt x="340530" y="1200698"/>
                    </a:cubicBezTo>
                    <a:cubicBezTo>
                      <a:pt x="352959" y="1188058"/>
                      <a:pt x="364601" y="1175562"/>
                      <a:pt x="374919" y="1162163"/>
                    </a:cubicBezTo>
                    <a:lnTo>
                      <a:pt x="396880" y="1125692"/>
                    </a:lnTo>
                    <a:lnTo>
                      <a:pt x="419877" y="1053344"/>
                    </a:lnTo>
                    <a:lnTo>
                      <a:pt x="424581" y="1022480"/>
                    </a:lnTo>
                    <a:cubicBezTo>
                      <a:pt x="427259" y="977605"/>
                      <a:pt x="409779" y="938916"/>
                      <a:pt x="373553" y="915623"/>
                    </a:cubicBezTo>
                    <a:cubicBezTo>
                      <a:pt x="301101" y="869037"/>
                      <a:pt x="199546" y="829734"/>
                      <a:pt x="157170" y="750981"/>
                    </a:cubicBezTo>
                    <a:cubicBezTo>
                      <a:pt x="141784" y="722606"/>
                      <a:pt x="137658" y="692928"/>
                      <a:pt x="146267" y="662106"/>
                    </a:cubicBezTo>
                    <a:cubicBezTo>
                      <a:pt x="160946" y="611192"/>
                      <a:pt x="163159" y="557897"/>
                      <a:pt x="179890" y="507091"/>
                    </a:cubicBezTo>
                    <a:cubicBezTo>
                      <a:pt x="196095" y="456915"/>
                      <a:pt x="221768" y="408221"/>
                      <a:pt x="259531" y="370695"/>
                    </a:cubicBezTo>
                    <a:cubicBezTo>
                      <a:pt x="287655" y="342787"/>
                      <a:pt x="314355" y="318508"/>
                      <a:pt x="348365" y="297656"/>
                    </a:cubicBezTo>
                    <a:cubicBezTo>
                      <a:pt x="383796" y="276385"/>
                      <a:pt x="418843" y="270318"/>
                      <a:pt x="459573" y="262573"/>
                    </a:cubicBezTo>
                    <a:cubicBezTo>
                      <a:pt x="491990" y="256453"/>
                      <a:pt x="530460" y="246285"/>
                      <a:pt x="549854" y="215369"/>
                    </a:cubicBezTo>
                    <a:cubicBezTo>
                      <a:pt x="575888" y="173938"/>
                      <a:pt x="609596" y="139985"/>
                      <a:pt x="648666" y="110510"/>
                    </a:cubicBezTo>
                    <a:cubicBezTo>
                      <a:pt x="699949" y="74102"/>
                      <a:pt x="741740" y="58678"/>
                      <a:pt x="789419" y="47100"/>
                    </a:cubicBezTo>
                    <a:cubicBezTo>
                      <a:pt x="799103" y="44480"/>
                      <a:pt x="811573" y="43651"/>
                      <a:pt x="820470" y="38767"/>
                    </a:cubicBezTo>
                    <a:cubicBezTo>
                      <a:pt x="830473" y="33200"/>
                      <a:pt x="839165" y="22792"/>
                      <a:pt x="849378" y="16331"/>
                    </a:cubicBezTo>
                    <a:cubicBezTo>
                      <a:pt x="893864" y="-11297"/>
                      <a:pt x="958039" y="1607"/>
                      <a:pt x="1005640" y="15127"/>
                    </a:cubicBezTo>
                    <a:cubicBezTo>
                      <a:pt x="1016422" y="18242"/>
                      <a:pt x="1102245" y="57792"/>
                      <a:pt x="1106144" y="52481"/>
                    </a:cubicBezTo>
                    <a:cubicBezTo>
                      <a:pt x="1116050" y="39339"/>
                      <a:pt x="1178565" y="79233"/>
                      <a:pt x="1189922" y="85505"/>
                    </a:cubicBezTo>
                    <a:cubicBezTo>
                      <a:pt x="1219685" y="101794"/>
                      <a:pt x="1247918" y="120553"/>
                      <a:pt x="1274835" y="140890"/>
                    </a:cubicBezTo>
                    <a:close/>
                  </a:path>
                </a:pathLst>
              </a:custGeom>
              <a:solidFill>
                <a:schemeClr val="accent1">
                  <a:alpha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dirty="0"/>
              </a:p>
            </p:txBody>
          </p:sp>
          <p:sp>
            <p:nvSpPr>
              <p:cNvPr id="37" name="Freeform: Shape 75">
                <a:extLst>
                  <a:ext uri="{FF2B5EF4-FFF2-40B4-BE49-F238E27FC236}">
                    <a16:creationId xmlns="" xmlns:a16="http://schemas.microsoft.com/office/drawing/2014/main" id="{BE012538-851E-4002-934E-CB16151EE73C}"/>
                  </a:ext>
                </a:extLst>
              </p:cNvPr>
              <p:cNvSpPr/>
              <p:nvPr/>
            </p:nvSpPr>
            <p:spPr>
              <a:xfrm rot="20169760" flipH="1">
                <a:off x="6169355" y="3468604"/>
                <a:ext cx="697058" cy="529692"/>
              </a:xfrm>
              <a:custGeom>
                <a:avLst/>
                <a:gdLst>
                  <a:gd name="connsiteX0" fmla="*/ 762128 w 807878"/>
                  <a:gd name="connsiteY0" fmla="*/ 300535 h 613904"/>
                  <a:gd name="connsiteX1" fmla="*/ 761401 w 807878"/>
                  <a:gd name="connsiteY1" fmla="*/ 303085 h 613904"/>
                  <a:gd name="connsiteX2" fmla="*/ 757735 w 807878"/>
                  <a:gd name="connsiteY2" fmla="*/ 306179 h 613904"/>
                  <a:gd name="connsiteX3" fmla="*/ 763387 w 807878"/>
                  <a:gd name="connsiteY3" fmla="*/ 306179 h 613904"/>
                  <a:gd name="connsiteX4" fmla="*/ 554888 w 807878"/>
                  <a:gd name="connsiteY4" fmla="*/ 24151 h 613904"/>
                  <a:gd name="connsiteX5" fmla="*/ 611707 w 807878"/>
                  <a:gd name="connsiteY5" fmla="*/ 522 h 613904"/>
                  <a:gd name="connsiteX6" fmla="*/ 742363 w 807878"/>
                  <a:gd name="connsiteY6" fmla="*/ 134626 h 613904"/>
                  <a:gd name="connsiteX7" fmla="*/ 806249 w 807878"/>
                  <a:gd name="connsiteY7" fmla="*/ 319871 h 613904"/>
                  <a:gd name="connsiteX8" fmla="*/ 797521 w 807878"/>
                  <a:gd name="connsiteY8" fmla="*/ 529910 h 613904"/>
                  <a:gd name="connsiteX9" fmla="*/ 794673 w 807878"/>
                  <a:gd name="connsiteY9" fmla="*/ 571780 h 613904"/>
                  <a:gd name="connsiteX10" fmla="*/ 749611 w 807878"/>
                  <a:gd name="connsiteY10" fmla="*/ 613558 h 613904"/>
                  <a:gd name="connsiteX11" fmla="*/ 445530 w 807878"/>
                  <a:gd name="connsiteY11" fmla="*/ 555785 h 613904"/>
                  <a:gd name="connsiteX12" fmla="*/ 398078 w 807878"/>
                  <a:gd name="connsiteY12" fmla="*/ 540304 h 613904"/>
                  <a:gd name="connsiteX13" fmla="*/ 373714 w 807878"/>
                  <a:gd name="connsiteY13" fmla="*/ 537011 h 613904"/>
                  <a:gd name="connsiteX14" fmla="*/ 181645 w 807878"/>
                  <a:gd name="connsiteY14" fmla="*/ 558352 h 613904"/>
                  <a:gd name="connsiteX15" fmla="*/ 89973 w 807878"/>
                  <a:gd name="connsiteY15" fmla="*/ 553558 h 613904"/>
                  <a:gd name="connsiteX16" fmla="*/ 148174 w 807878"/>
                  <a:gd name="connsiteY16" fmla="*/ 540339 h 613904"/>
                  <a:gd name="connsiteX17" fmla="*/ 217023 w 807878"/>
                  <a:gd name="connsiteY17" fmla="*/ 522935 h 613904"/>
                  <a:gd name="connsiteX18" fmla="*/ 358154 w 807878"/>
                  <a:gd name="connsiteY18" fmla="*/ 487654 h 613904"/>
                  <a:gd name="connsiteX19" fmla="*/ 393815 w 807878"/>
                  <a:gd name="connsiteY19" fmla="*/ 455237 h 613904"/>
                  <a:gd name="connsiteX20" fmla="*/ 433174 w 807878"/>
                  <a:gd name="connsiteY20" fmla="*/ 434723 h 613904"/>
                  <a:gd name="connsiteX21" fmla="*/ 442403 w 807878"/>
                  <a:gd name="connsiteY21" fmla="*/ 415545 h 613904"/>
                  <a:gd name="connsiteX22" fmla="*/ 363621 w 807878"/>
                  <a:gd name="connsiteY22" fmla="*/ 220741 h 613904"/>
                  <a:gd name="connsiteX23" fmla="*/ 32983 w 807878"/>
                  <a:gd name="connsiteY23" fmla="*/ 366827 h 613904"/>
                  <a:gd name="connsiteX24" fmla="*/ 200 w 807878"/>
                  <a:gd name="connsiteY24" fmla="*/ 365692 h 613904"/>
                  <a:gd name="connsiteX25" fmla="*/ 68087 w 807878"/>
                  <a:gd name="connsiteY25" fmla="*/ 323722 h 613904"/>
                  <a:gd name="connsiteX26" fmla="*/ 156235 w 807878"/>
                  <a:gd name="connsiteY26" fmla="*/ 281651 h 613904"/>
                  <a:gd name="connsiteX27" fmla="*/ 342470 w 807878"/>
                  <a:gd name="connsiteY27" fmla="*/ 185830 h 613904"/>
                  <a:gd name="connsiteX28" fmla="*/ 349988 w 807878"/>
                  <a:gd name="connsiteY28" fmla="*/ 130962 h 613904"/>
                  <a:gd name="connsiteX29" fmla="*/ 554888 w 807878"/>
                  <a:gd name="connsiteY29" fmla="*/ 24151 h 6139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807878" h="613904">
                    <a:moveTo>
                      <a:pt x="762128" y="300535"/>
                    </a:moveTo>
                    <a:lnTo>
                      <a:pt x="761401" y="303085"/>
                    </a:lnTo>
                    <a:lnTo>
                      <a:pt x="757735" y="306179"/>
                    </a:lnTo>
                    <a:lnTo>
                      <a:pt x="763387" y="306179"/>
                    </a:lnTo>
                    <a:close/>
                    <a:moveTo>
                      <a:pt x="554888" y="24151"/>
                    </a:moveTo>
                    <a:cubicBezTo>
                      <a:pt x="578389" y="13491"/>
                      <a:pt x="598530" y="5021"/>
                      <a:pt x="611707" y="522"/>
                    </a:cubicBezTo>
                    <a:cubicBezTo>
                      <a:pt x="648813" y="-8262"/>
                      <a:pt x="721588" y="96092"/>
                      <a:pt x="742363" y="134626"/>
                    </a:cubicBezTo>
                    <a:cubicBezTo>
                      <a:pt x="768325" y="182779"/>
                      <a:pt x="800060" y="252835"/>
                      <a:pt x="806249" y="319871"/>
                    </a:cubicBezTo>
                    <a:cubicBezTo>
                      <a:pt x="812335" y="389033"/>
                      <a:pt x="799559" y="460282"/>
                      <a:pt x="797521" y="529910"/>
                    </a:cubicBezTo>
                    <a:cubicBezTo>
                      <a:pt x="797298" y="543546"/>
                      <a:pt x="796832" y="557810"/>
                      <a:pt x="794673" y="571780"/>
                    </a:cubicBezTo>
                    <a:cubicBezTo>
                      <a:pt x="792089" y="603641"/>
                      <a:pt x="807801" y="616223"/>
                      <a:pt x="749611" y="613558"/>
                    </a:cubicBezTo>
                    <a:cubicBezTo>
                      <a:pt x="691421" y="610893"/>
                      <a:pt x="504120" y="567995"/>
                      <a:pt x="445530" y="555785"/>
                    </a:cubicBezTo>
                    <a:cubicBezTo>
                      <a:pt x="431904" y="550871"/>
                      <a:pt x="413072" y="538887"/>
                      <a:pt x="398078" y="540304"/>
                    </a:cubicBezTo>
                    <a:cubicBezTo>
                      <a:pt x="389913" y="537143"/>
                      <a:pt x="382082" y="535918"/>
                      <a:pt x="373714" y="537011"/>
                    </a:cubicBezTo>
                    <a:cubicBezTo>
                      <a:pt x="309384" y="544607"/>
                      <a:pt x="245743" y="546693"/>
                      <a:pt x="181645" y="558352"/>
                    </a:cubicBezTo>
                    <a:cubicBezTo>
                      <a:pt x="173035" y="560074"/>
                      <a:pt x="80886" y="574234"/>
                      <a:pt x="89973" y="553558"/>
                    </a:cubicBezTo>
                    <a:cubicBezTo>
                      <a:pt x="94300" y="543316"/>
                      <a:pt x="137821" y="542830"/>
                      <a:pt x="148174" y="540339"/>
                    </a:cubicBezTo>
                    <a:lnTo>
                      <a:pt x="217023" y="522935"/>
                    </a:lnTo>
                    <a:lnTo>
                      <a:pt x="358154" y="487654"/>
                    </a:lnTo>
                    <a:cubicBezTo>
                      <a:pt x="372621" y="483866"/>
                      <a:pt x="381658" y="464253"/>
                      <a:pt x="393815" y="455237"/>
                    </a:cubicBezTo>
                    <a:cubicBezTo>
                      <a:pt x="405537" y="446413"/>
                      <a:pt x="420540" y="440305"/>
                      <a:pt x="433174" y="434723"/>
                    </a:cubicBezTo>
                    <a:cubicBezTo>
                      <a:pt x="441887" y="430874"/>
                      <a:pt x="445766" y="425515"/>
                      <a:pt x="442403" y="415545"/>
                    </a:cubicBezTo>
                    <a:cubicBezTo>
                      <a:pt x="430811" y="379882"/>
                      <a:pt x="407335" y="251153"/>
                      <a:pt x="363621" y="220741"/>
                    </a:cubicBezTo>
                    <a:cubicBezTo>
                      <a:pt x="302879" y="235083"/>
                      <a:pt x="143196" y="318132"/>
                      <a:pt x="32983" y="366827"/>
                    </a:cubicBezTo>
                    <a:cubicBezTo>
                      <a:pt x="24706" y="370484"/>
                      <a:pt x="-2597" y="384110"/>
                      <a:pt x="200" y="365692"/>
                    </a:cubicBezTo>
                    <a:cubicBezTo>
                      <a:pt x="3047" y="346211"/>
                      <a:pt x="54339" y="330317"/>
                      <a:pt x="68087" y="323722"/>
                    </a:cubicBezTo>
                    <a:cubicBezTo>
                      <a:pt x="97517" y="310199"/>
                      <a:pt x="127382" y="296482"/>
                      <a:pt x="156235" y="281651"/>
                    </a:cubicBezTo>
                    <a:cubicBezTo>
                      <a:pt x="201965" y="258669"/>
                      <a:pt x="310178" y="210945"/>
                      <a:pt x="342470" y="185830"/>
                    </a:cubicBezTo>
                    <a:cubicBezTo>
                      <a:pt x="374762" y="160715"/>
                      <a:pt x="361239" y="165693"/>
                      <a:pt x="349988" y="130962"/>
                    </a:cubicBezTo>
                    <a:cubicBezTo>
                      <a:pt x="383643" y="107799"/>
                      <a:pt x="484385" y="56129"/>
                      <a:pt x="554888" y="24151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9" name="Group 8">
              <a:extLst>
                <a:ext uri="{FF2B5EF4-FFF2-40B4-BE49-F238E27FC236}">
                  <a16:creationId xmlns="" xmlns:a16="http://schemas.microsoft.com/office/drawing/2014/main" id="{213E468B-34EF-4D77-B844-A0E6CFCD5EE5}"/>
                </a:ext>
              </a:extLst>
            </p:cNvPr>
            <p:cNvGrpSpPr/>
            <p:nvPr userDrawn="1"/>
          </p:nvGrpSpPr>
          <p:grpSpPr>
            <a:xfrm>
              <a:off x="4455074" y="2905667"/>
              <a:ext cx="1518776" cy="1732569"/>
              <a:chOff x="4455074" y="2905667"/>
              <a:chExt cx="1518776" cy="1732569"/>
            </a:xfrm>
          </p:grpSpPr>
          <p:sp>
            <p:nvSpPr>
              <p:cNvPr id="34" name="Freeform: Shape 72">
                <a:extLst>
                  <a:ext uri="{FF2B5EF4-FFF2-40B4-BE49-F238E27FC236}">
                    <a16:creationId xmlns="" xmlns:a16="http://schemas.microsoft.com/office/drawing/2014/main" id="{1BDFA6A1-E157-4A8C-98EE-3AA62CF7FE94}"/>
                  </a:ext>
                </a:extLst>
              </p:cNvPr>
              <p:cNvSpPr/>
              <p:nvPr/>
            </p:nvSpPr>
            <p:spPr>
              <a:xfrm>
                <a:off x="4455074" y="2905667"/>
                <a:ext cx="1518776" cy="1732569"/>
              </a:xfrm>
              <a:custGeom>
                <a:avLst/>
                <a:gdLst>
                  <a:gd name="connsiteX0" fmla="*/ 139508 w 1518776"/>
                  <a:gd name="connsiteY0" fmla="*/ 623343 h 1732569"/>
                  <a:gd name="connsiteX1" fmla="*/ 119778 w 1518776"/>
                  <a:gd name="connsiteY1" fmla="*/ 737965 h 1732569"/>
                  <a:gd name="connsiteX2" fmla="*/ 139508 w 1518776"/>
                  <a:gd name="connsiteY2" fmla="*/ 623343 h 1732569"/>
                  <a:gd name="connsiteX3" fmla="*/ 130582 w 1518776"/>
                  <a:gd name="connsiteY3" fmla="*/ 586231 h 1732569"/>
                  <a:gd name="connsiteX4" fmla="*/ 95819 w 1518776"/>
                  <a:gd name="connsiteY4" fmla="*/ 771318 h 1732569"/>
                  <a:gd name="connsiteX5" fmla="*/ 113201 w 1518776"/>
                  <a:gd name="connsiteY5" fmla="*/ 744072 h 1732569"/>
                  <a:gd name="connsiteX6" fmla="*/ 133870 w 1518776"/>
                  <a:gd name="connsiteY6" fmla="*/ 600794 h 1732569"/>
                  <a:gd name="connsiteX7" fmla="*/ 130582 w 1518776"/>
                  <a:gd name="connsiteY7" fmla="*/ 586231 h 1732569"/>
                  <a:gd name="connsiteX8" fmla="*/ 772971 w 1518776"/>
                  <a:gd name="connsiteY8" fmla="*/ 214 h 1732569"/>
                  <a:gd name="connsiteX9" fmla="*/ 909452 w 1518776"/>
                  <a:gd name="connsiteY9" fmla="*/ 45531 h 1732569"/>
                  <a:gd name="connsiteX10" fmla="*/ 1003875 w 1518776"/>
                  <a:gd name="connsiteY10" fmla="*/ 129150 h 1732569"/>
                  <a:gd name="connsiteX11" fmla="*/ 1047563 w 1518776"/>
                  <a:gd name="connsiteY11" fmla="*/ 175187 h 1732569"/>
                  <a:gd name="connsiteX12" fmla="*/ 999177 w 1518776"/>
                  <a:gd name="connsiteY12" fmla="*/ 129620 h 1732569"/>
                  <a:gd name="connsiteX13" fmla="*/ 984614 w 1518776"/>
                  <a:gd name="connsiteY13" fmla="*/ 123982 h 1732569"/>
                  <a:gd name="connsiteX14" fmla="*/ 1009981 w 1518776"/>
                  <a:gd name="connsiteY14" fmla="*/ 152638 h 1732569"/>
                  <a:gd name="connsiteX15" fmla="*/ 1112860 w 1518776"/>
                  <a:gd name="connsiteY15" fmla="*/ 304373 h 1732569"/>
                  <a:gd name="connsiteX16" fmla="*/ 1127893 w 1518776"/>
                  <a:gd name="connsiteY16" fmla="*/ 340544 h 1732569"/>
                  <a:gd name="connsiteX17" fmla="*/ 1206343 w 1518776"/>
                  <a:gd name="connsiteY17" fmla="*/ 414767 h 1732569"/>
                  <a:gd name="connsiteX18" fmla="*/ 1256139 w 1518776"/>
                  <a:gd name="connsiteY18" fmla="*/ 420404 h 1732569"/>
                  <a:gd name="connsiteX19" fmla="*/ 1378277 w 1518776"/>
                  <a:gd name="connsiteY19" fmla="*/ 449059 h 1732569"/>
                  <a:gd name="connsiteX20" fmla="*/ 1443105 w 1518776"/>
                  <a:gd name="connsiteY20" fmla="*/ 520464 h 1732569"/>
                  <a:gd name="connsiteX21" fmla="*/ 1468941 w 1518776"/>
                  <a:gd name="connsiteY21" fmla="*/ 584822 h 1732569"/>
                  <a:gd name="connsiteX22" fmla="*/ 1518267 w 1518776"/>
                  <a:gd name="connsiteY22" fmla="*/ 762862 h 1732569"/>
                  <a:gd name="connsiteX23" fmla="*/ 1486323 w 1518776"/>
                  <a:gd name="connsiteY23" fmla="*/ 899094 h 1732569"/>
                  <a:gd name="connsiteX24" fmla="*/ 1436528 w 1518776"/>
                  <a:gd name="connsiteY24" fmla="*/ 1013717 h 1732569"/>
                  <a:gd name="connsiteX25" fmla="*/ 1483504 w 1518776"/>
                  <a:gd name="connsiteY25" fmla="*/ 895337 h 1732569"/>
                  <a:gd name="connsiteX26" fmla="*/ 1506053 w 1518776"/>
                  <a:gd name="connsiteY26" fmla="*/ 730918 h 1732569"/>
                  <a:gd name="connsiteX27" fmla="*/ 1485383 w 1518776"/>
                  <a:gd name="connsiteY27" fmla="*/ 644952 h 1732569"/>
                  <a:gd name="connsiteX28" fmla="*/ 1496658 w 1518776"/>
                  <a:gd name="connsiteY28" fmla="*/ 731858 h 1732569"/>
                  <a:gd name="connsiteX29" fmla="*/ 1476458 w 1518776"/>
                  <a:gd name="connsiteY29" fmla="*/ 815476 h 1732569"/>
                  <a:gd name="connsiteX30" fmla="*/ 1460955 w 1518776"/>
                  <a:gd name="connsiteY30" fmla="*/ 858224 h 1732569"/>
                  <a:gd name="connsiteX31" fmla="*/ 1432300 w 1518776"/>
                  <a:gd name="connsiteY31" fmla="*/ 956405 h 1732569"/>
                  <a:gd name="connsiteX32" fmla="*/ 1400826 w 1518776"/>
                  <a:gd name="connsiteY32" fmla="*/ 1030158 h 1732569"/>
                  <a:gd name="connsiteX33" fmla="*/ 1428542 w 1518776"/>
                  <a:gd name="connsiteY33" fmla="*/ 954057 h 1732569"/>
                  <a:gd name="connsiteX34" fmla="*/ 1429012 w 1518776"/>
                  <a:gd name="connsiteY34" fmla="*/ 952648 h 1732569"/>
                  <a:gd name="connsiteX35" fmla="*/ 1449681 w 1518776"/>
                  <a:gd name="connsiteY35" fmla="*/ 870439 h 1732569"/>
                  <a:gd name="connsiteX36" fmla="*/ 1390022 w 1518776"/>
                  <a:gd name="connsiteY36" fmla="*/ 996805 h 1732569"/>
                  <a:gd name="connsiteX37" fmla="*/ 1397067 w 1518776"/>
                  <a:gd name="connsiteY37" fmla="*/ 973317 h 1732569"/>
                  <a:gd name="connsiteX38" fmla="*/ 1405054 w 1518776"/>
                  <a:gd name="connsiteY38" fmla="*/ 944661 h 1732569"/>
                  <a:gd name="connsiteX39" fmla="*/ 1390022 w 1518776"/>
                  <a:gd name="connsiteY39" fmla="*/ 962043 h 1732569"/>
                  <a:gd name="connsiteX40" fmla="*/ 1368881 w 1518776"/>
                  <a:gd name="connsiteY40" fmla="*/ 982243 h 1732569"/>
                  <a:gd name="connsiteX41" fmla="*/ 1360896 w 1518776"/>
                  <a:gd name="connsiteY41" fmla="*/ 996805 h 1732569"/>
                  <a:gd name="connsiteX42" fmla="*/ 1346333 w 1518776"/>
                  <a:gd name="connsiteY42" fmla="*/ 1034387 h 1732569"/>
                  <a:gd name="connsiteX43" fmla="*/ 1355258 w 1518776"/>
                  <a:gd name="connsiteY43" fmla="*/ 990699 h 1732569"/>
                  <a:gd name="connsiteX44" fmla="*/ 1255669 w 1518776"/>
                  <a:gd name="connsiteY44" fmla="*/ 997745 h 1732569"/>
                  <a:gd name="connsiteX45" fmla="*/ 1189432 w 1518776"/>
                  <a:gd name="connsiteY45" fmla="*/ 1000093 h 1732569"/>
                  <a:gd name="connsiteX46" fmla="*/ 1172520 w 1518776"/>
                  <a:gd name="connsiteY46" fmla="*/ 1009489 h 1732569"/>
                  <a:gd name="connsiteX47" fmla="*/ 1031591 w 1518776"/>
                  <a:gd name="connsiteY47" fmla="*/ 1076665 h 1732569"/>
                  <a:gd name="connsiteX48" fmla="*/ 1018908 w 1518776"/>
                  <a:gd name="connsiteY48" fmla="*/ 1083711 h 1732569"/>
                  <a:gd name="connsiteX49" fmla="*/ 955019 w 1518776"/>
                  <a:gd name="connsiteY49" fmla="*/ 1129279 h 1732569"/>
                  <a:gd name="connsiteX50" fmla="*/ 939517 w 1518776"/>
                  <a:gd name="connsiteY50" fmla="*/ 1146660 h 1732569"/>
                  <a:gd name="connsiteX51" fmla="*/ 939047 w 1518776"/>
                  <a:gd name="connsiteY51" fmla="*/ 1304031 h 1732569"/>
                  <a:gd name="connsiteX52" fmla="*/ 964415 w 1518776"/>
                  <a:gd name="connsiteY52" fmla="*/ 1361343 h 1732569"/>
                  <a:gd name="connsiteX53" fmla="*/ 1074340 w 1518776"/>
                  <a:gd name="connsiteY53" fmla="*/ 1497574 h 1732569"/>
                  <a:gd name="connsiteX54" fmla="*/ 1233589 w 1518776"/>
                  <a:gd name="connsiteY54" fmla="*/ 1731518 h 1732569"/>
                  <a:gd name="connsiteX55" fmla="*/ 1233994 w 1518776"/>
                  <a:gd name="connsiteY55" fmla="*/ 1732569 h 1732569"/>
                  <a:gd name="connsiteX56" fmla="*/ 220261 w 1518776"/>
                  <a:gd name="connsiteY56" fmla="*/ 1732569 h 1732569"/>
                  <a:gd name="connsiteX57" fmla="*/ 270514 w 1518776"/>
                  <a:gd name="connsiteY57" fmla="*/ 1646607 h 1732569"/>
                  <a:gd name="connsiteX58" fmla="*/ 366404 w 1518776"/>
                  <a:gd name="connsiteY58" fmla="*/ 1525291 h 1732569"/>
                  <a:gd name="connsiteX59" fmla="*/ 455659 w 1518776"/>
                  <a:gd name="connsiteY59" fmla="*/ 1419123 h 1732569"/>
                  <a:gd name="connsiteX60" fmla="*/ 485724 w 1518776"/>
                  <a:gd name="connsiteY60" fmla="*/ 1365570 h 1732569"/>
                  <a:gd name="connsiteX61" fmla="*/ 458008 w 1518776"/>
                  <a:gd name="connsiteY61" fmla="*/ 1200684 h 1732569"/>
                  <a:gd name="connsiteX62" fmla="*/ 419018 w 1518776"/>
                  <a:gd name="connsiteY62" fmla="*/ 1193636 h 1732569"/>
                  <a:gd name="connsiteX63" fmla="*/ 239567 w 1518776"/>
                  <a:gd name="connsiteY63" fmla="*/ 1205381 h 1732569"/>
                  <a:gd name="connsiteX64" fmla="*/ 169573 w 1518776"/>
                  <a:gd name="connsiteY64" fmla="*/ 1166390 h 1732569"/>
                  <a:gd name="connsiteX65" fmla="*/ 159708 w 1518776"/>
                  <a:gd name="connsiteY65" fmla="*/ 1114716 h 1732569"/>
                  <a:gd name="connsiteX66" fmla="*/ 164405 w 1518776"/>
                  <a:gd name="connsiteY66" fmla="*/ 1096395 h 1732569"/>
                  <a:gd name="connsiteX67" fmla="*/ 150782 w 1518776"/>
                  <a:gd name="connsiteY67" fmla="*/ 1066330 h 1732569"/>
                  <a:gd name="connsiteX68" fmla="*/ 144205 w 1518776"/>
                  <a:gd name="connsiteY68" fmla="*/ 1008080 h 1732569"/>
                  <a:gd name="connsiteX69" fmla="*/ 147024 w 1518776"/>
                  <a:gd name="connsiteY69" fmla="*/ 1004791 h 1732569"/>
                  <a:gd name="connsiteX70" fmla="*/ 112261 w 1518776"/>
                  <a:gd name="connsiteY70" fmla="*/ 982712 h 1732569"/>
                  <a:gd name="connsiteX71" fmla="*/ 112261 w 1518776"/>
                  <a:gd name="connsiteY71" fmla="*/ 942313 h 1732569"/>
                  <a:gd name="connsiteX72" fmla="*/ 86425 w 1518776"/>
                  <a:gd name="connsiteY72" fmla="*/ 885471 h 1732569"/>
                  <a:gd name="connsiteX73" fmla="*/ 48373 w 1518776"/>
                  <a:gd name="connsiteY73" fmla="*/ 847420 h 1732569"/>
                  <a:gd name="connsiteX74" fmla="*/ 53541 w 1518776"/>
                  <a:gd name="connsiteY74" fmla="*/ 822053 h 1732569"/>
                  <a:gd name="connsiteX75" fmla="*/ 61527 w 1518776"/>
                  <a:gd name="connsiteY75" fmla="*/ 814536 h 1732569"/>
                  <a:gd name="connsiteX76" fmla="*/ 92531 w 1518776"/>
                  <a:gd name="connsiteY76" fmla="*/ 737495 h 1732569"/>
                  <a:gd name="connsiteX77" fmla="*/ 108503 w 1518776"/>
                  <a:gd name="connsiteY77" fmla="*/ 611128 h 1732569"/>
                  <a:gd name="connsiteX78" fmla="*/ 139508 w 1518776"/>
                  <a:gd name="connsiteY78" fmla="*/ 482413 h 1732569"/>
                  <a:gd name="connsiteX79" fmla="*/ 162056 w 1518776"/>
                  <a:gd name="connsiteY79" fmla="*/ 397385 h 1732569"/>
                  <a:gd name="connsiteX80" fmla="*/ 154541 w 1518776"/>
                  <a:gd name="connsiteY80" fmla="*/ 364972 h 1732569"/>
                  <a:gd name="connsiteX81" fmla="*/ 76559 w 1518776"/>
                  <a:gd name="connsiteY81" fmla="*/ 759104 h 1732569"/>
                  <a:gd name="connsiteX82" fmla="*/ 73271 w 1518776"/>
                  <a:gd name="connsiteY82" fmla="*/ 734676 h 1732569"/>
                  <a:gd name="connsiteX83" fmla="*/ 71393 w 1518776"/>
                  <a:gd name="connsiteY83" fmla="*/ 709309 h 1732569"/>
                  <a:gd name="connsiteX84" fmla="*/ 71393 w 1518776"/>
                  <a:gd name="connsiteY84" fmla="*/ 629919 h 1732569"/>
                  <a:gd name="connsiteX85" fmla="*/ 108503 w 1518776"/>
                  <a:gd name="connsiteY85" fmla="*/ 406781 h 1732569"/>
                  <a:gd name="connsiteX86" fmla="*/ 55420 w 1518776"/>
                  <a:gd name="connsiteY86" fmla="*/ 616295 h 1732569"/>
                  <a:gd name="connsiteX87" fmla="*/ 49783 w 1518776"/>
                  <a:gd name="connsiteY87" fmla="*/ 667500 h 1732569"/>
                  <a:gd name="connsiteX88" fmla="*/ 48843 w 1518776"/>
                  <a:gd name="connsiteY88" fmla="*/ 769439 h 1732569"/>
                  <a:gd name="connsiteX89" fmla="*/ 45555 w 1518776"/>
                  <a:gd name="connsiteY89" fmla="*/ 591398 h 1732569"/>
                  <a:gd name="connsiteX90" fmla="*/ 98638 w 1518776"/>
                  <a:gd name="connsiteY90" fmla="*/ 377185 h 1732569"/>
                  <a:gd name="connsiteX91" fmla="*/ 14080 w 1518776"/>
                  <a:gd name="connsiteY91" fmla="*/ 550059 h 1732569"/>
                  <a:gd name="connsiteX92" fmla="*/ 10322 w 1518776"/>
                  <a:gd name="connsiteY92" fmla="*/ 648710 h 1732569"/>
                  <a:gd name="connsiteX93" fmla="*/ 1398 w 1518776"/>
                  <a:gd name="connsiteY93" fmla="*/ 543952 h 1732569"/>
                  <a:gd name="connsiteX94" fmla="*/ 30993 w 1518776"/>
                  <a:gd name="connsiteY94" fmla="*/ 436376 h 1732569"/>
                  <a:gd name="connsiteX95" fmla="*/ 168164 w 1518776"/>
                  <a:gd name="connsiteY95" fmla="*/ 257866 h 1732569"/>
                  <a:gd name="connsiteX96" fmla="*/ 178498 w 1518776"/>
                  <a:gd name="connsiteY96" fmla="*/ 226391 h 1732569"/>
                  <a:gd name="connsiteX97" fmla="*/ 179908 w 1518776"/>
                  <a:gd name="connsiteY97" fmla="*/ 212298 h 1732569"/>
                  <a:gd name="connsiteX98" fmla="*/ 220307 w 1518776"/>
                  <a:gd name="connsiteY98" fmla="*/ 162033 h 1732569"/>
                  <a:gd name="connsiteX99" fmla="*/ 297349 w 1518776"/>
                  <a:gd name="connsiteY99" fmla="*/ 133378 h 1732569"/>
                  <a:gd name="connsiteX100" fmla="*/ 335869 w 1518776"/>
                  <a:gd name="connsiteY100" fmla="*/ 123982 h 1732569"/>
                  <a:gd name="connsiteX101" fmla="*/ 373451 w 1518776"/>
                  <a:gd name="connsiteY101" fmla="*/ 78885 h 1732569"/>
                  <a:gd name="connsiteX102" fmla="*/ 453310 w 1518776"/>
                  <a:gd name="connsiteY102" fmla="*/ 22043 h 1732569"/>
                  <a:gd name="connsiteX103" fmla="*/ 629003 w 1518776"/>
                  <a:gd name="connsiteY103" fmla="*/ 6541 h 1732569"/>
                  <a:gd name="connsiteX104" fmla="*/ 723425 w 1518776"/>
                  <a:gd name="connsiteY104" fmla="*/ 1374 h 1732569"/>
                  <a:gd name="connsiteX105" fmla="*/ 772971 w 1518776"/>
                  <a:gd name="connsiteY105" fmla="*/ 214 h 17325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</a:cxnLst>
                <a:rect l="l" t="t" r="r" b="b"/>
                <a:pathLst>
                  <a:path w="1518776" h="1732569">
                    <a:moveTo>
                      <a:pt x="139508" y="623343"/>
                    </a:moveTo>
                    <a:cubicBezTo>
                      <a:pt x="131522" y="659984"/>
                      <a:pt x="124945" y="697096"/>
                      <a:pt x="119778" y="737965"/>
                    </a:cubicBezTo>
                    <a:cubicBezTo>
                      <a:pt x="148903" y="701323"/>
                      <a:pt x="163935" y="665621"/>
                      <a:pt x="139508" y="623343"/>
                    </a:cubicBezTo>
                    <a:close/>
                    <a:moveTo>
                      <a:pt x="130582" y="586231"/>
                    </a:moveTo>
                    <a:cubicBezTo>
                      <a:pt x="107094" y="645891"/>
                      <a:pt x="98638" y="707900"/>
                      <a:pt x="95819" y="771318"/>
                    </a:cubicBezTo>
                    <a:cubicBezTo>
                      <a:pt x="103336" y="762862"/>
                      <a:pt x="113201" y="756286"/>
                      <a:pt x="113201" y="744072"/>
                    </a:cubicBezTo>
                    <a:cubicBezTo>
                      <a:pt x="113201" y="695217"/>
                      <a:pt x="122596" y="647770"/>
                      <a:pt x="133870" y="600794"/>
                    </a:cubicBezTo>
                    <a:cubicBezTo>
                      <a:pt x="135280" y="595157"/>
                      <a:pt x="135280" y="590459"/>
                      <a:pt x="130582" y="586231"/>
                    </a:cubicBezTo>
                    <a:close/>
                    <a:moveTo>
                      <a:pt x="772971" y="214"/>
                    </a:moveTo>
                    <a:cubicBezTo>
                      <a:pt x="821899" y="1844"/>
                      <a:pt x="868583" y="13118"/>
                      <a:pt x="909452" y="45531"/>
                    </a:cubicBezTo>
                    <a:cubicBezTo>
                      <a:pt x="942335" y="71369"/>
                      <a:pt x="972401" y="100964"/>
                      <a:pt x="1003875" y="129150"/>
                    </a:cubicBezTo>
                    <a:cubicBezTo>
                      <a:pt x="1021256" y="141833"/>
                      <a:pt x="1035348" y="157335"/>
                      <a:pt x="1047563" y="175187"/>
                    </a:cubicBezTo>
                    <a:cubicBezTo>
                      <a:pt x="1031591" y="160154"/>
                      <a:pt x="1015149" y="144652"/>
                      <a:pt x="999177" y="129620"/>
                    </a:cubicBezTo>
                    <a:cubicBezTo>
                      <a:pt x="994480" y="127741"/>
                      <a:pt x="991661" y="121164"/>
                      <a:pt x="984614" y="123982"/>
                    </a:cubicBezTo>
                    <a:cubicBezTo>
                      <a:pt x="991661" y="135257"/>
                      <a:pt x="1000116" y="144183"/>
                      <a:pt x="1009981" y="152638"/>
                    </a:cubicBezTo>
                    <a:cubicBezTo>
                      <a:pt x="1057427" y="194447"/>
                      <a:pt x="1087023" y="248001"/>
                      <a:pt x="1112860" y="304373"/>
                    </a:cubicBezTo>
                    <a:cubicBezTo>
                      <a:pt x="1118497" y="316117"/>
                      <a:pt x="1125543" y="327861"/>
                      <a:pt x="1127893" y="340544"/>
                    </a:cubicBezTo>
                    <a:cubicBezTo>
                      <a:pt x="1135410" y="385641"/>
                      <a:pt x="1174399" y="397385"/>
                      <a:pt x="1206343" y="414767"/>
                    </a:cubicBezTo>
                    <a:cubicBezTo>
                      <a:pt x="1219966" y="422283"/>
                      <a:pt x="1239227" y="418525"/>
                      <a:pt x="1256139" y="420404"/>
                    </a:cubicBezTo>
                    <a:cubicBezTo>
                      <a:pt x="1297948" y="424632"/>
                      <a:pt x="1339286" y="431679"/>
                      <a:pt x="1378277" y="449059"/>
                    </a:cubicBezTo>
                    <a:cubicBezTo>
                      <a:pt x="1410221" y="463622"/>
                      <a:pt x="1438876" y="482883"/>
                      <a:pt x="1443105" y="520464"/>
                    </a:cubicBezTo>
                    <a:cubicBezTo>
                      <a:pt x="1445924" y="545361"/>
                      <a:pt x="1457668" y="564621"/>
                      <a:pt x="1468941" y="584822"/>
                    </a:cubicBezTo>
                    <a:cubicBezTo>
                      <a:pt x="1499946" y="639784"/>
                      <a:pt x="1522494" y="697096"/>
                      <a:pt x="1518267" y="762862"/>
                    </a:cubicBezTo>
                    <a:cubicBezTo>
                      <a:pt x="1515448" y="810309"/>
                      <a:pt x="1501825" y="854936"/>
                      <a:pt x="1486323" y="899094"/>
                    </a:cubicBezTo>
                    <a:cubicBezTo>
                      <a:pt x="1473170" y="938554"/>
                      <a:pt x="1456257" y="976605"/>
                      <a:pt x="1436528" y="1013717"/>
                    </a:cubicBezTo>
                    <a:cubicBezTo>
                      <a:pt x="1452030" y="974257"/>
                      <a:pt x="1468002" y="934796"/>
                      <a:pt x="1483504" y="895337"/>
                    </a:cubicBezTo>
                    <a:cubicBezTo>
                      <a:pt x="1499477" y="841782"/>
                      <a:pt x="1510751" y="787290"/>
                      <a:pt x="1506053" y="730918"/>
                    </a:cubicBezTo>
                    <a:cubicBezTo>
                      <a:pt x="1503704" y="701323"/>
                      <a:pt x="1497598" y="672198"/>
                      <a:pt x="1485383" y="644952"/>
                    </a:cubicBezTo>
                    <a:cubicBezTo>
                      <a:pt x="1490551" y="673607"/>
                      <a:pt x="1497127" y="702263"/>
                      <a:pt x="1496658" y="731858"/>
                    </a:cubicBezTo>
                    <a:cubicBezTo>
                      <a:pt x="1496187" y="761453"/>
                      <a:pt x="1490081" y="789639"/>
                      <a:pt x="1476458" y="815476"/>
                    </a:cubicBezTo>
                    <a:cubicBezTo>
                      <a:pt x="1468941" y="829099"/>
                      <a:pt x="1464245" y="843192"/>
                      <a:pt x="1460955" y="858224"/>
                    </a:cubicBezTo>
                    <a:cubicBezTo>
                      <a:pt x="1453440" y="891578"/>
                      <a:pt x="1443574" y="923992"/>
                      <a:pt x="1432300" y="956405"/>
                    </a:cubicBezTo>
                    <a:cubicBezTo>
                      <a:pt x="1424314" y="981772"/>
                      <a:pt x="1414919" y="1007141"/>
                      <a:pt x="1400826" y="1030158"/>
                    </a:cubicBezTo>
                    <a:cubicBezTo>
                      <a:pt x="1409751" y="1004791"/>
                      <a:pt x="1419146" y="979424"/>
                      <a:pt x="1428542" y="954057"/>
                    </a:cubicBezTo>
                    <a:cubicBezTo>
                      <a:pt x="1428542" y="953586"/>
                      <a:pt x="1429012" y="953117"/>
                      <a:pt x="1429012" y="952648"/>
                    </a:cubicBezTo>
                    <a:cubicBezTo>
                      <a:pt x="1436059" y="925401"/>
                      <a:pt x="1442634" y="897685"/>
                      <a:pt x="1449681" y="870439"/>
                    </a:cubicBezTo>
                    <a:cubicBezTo>
                      <a:pt x="1420556" y="908489"/>
                      <a:pt x="1411161" y="954996"/>
                      <a:pt x="1390022" y="996805"/>
                    </a:cubicBezTo>
                    <a:cubicBezTo>
                      <a:pt x="1392370" y="988820"/>
                      <a:pt x="1394719" y="981303"/>
                      <a:pt x="1397067" y="973317"/>
                    </a:cubicBezTo>
                    <a:cubicBezTo>
                      <a:pt x="1399417" y="965332"/>
                      <a:pt x="1401766" y="956875"/>
                      <a:pt x="1405054" y="944661"/>
                    </a:cubicBezTo>
                    <a:cubicBezTo>
                      <a:pt x="1398006" y="952648"/>
                      <a:pt x="1393779" y="956875"/>
                      <a:pt x="1390022" y="962043"/>
                    </a:cubicBezTo>
                    <a:cubicBezTo>
                      <a:pt x="1383915" y="969559"/>
                      <a:pt x="1380156" y="979424"/>
                      <a:pt x="1368881" y="982243"/>
                    </a:cubicBezTo>
                    <a:cubicBezTo>
                      <a:pt x="1362305" y="983651"/>
                      <a:pt x="1362305" y="991638"/>
                      <a:pt x="1360896" y="996805"/>
                    </a:cubicBezTo>
                    <a:cubicBezTo>
                      <a:pt x="1357137" y="1009958"/>
                      <a:pt x="1354789" y="1022643"/>
                      <a:pt x="1346333" y="1034387"/>
                    </a:cubicBezTo>
                    <a:cubicBezTo>
                      <a:pt x="1349152" y="1021233"/>
                      <a:pt x="1351970" y="1008080"/>
                      <a:pt x="1355258" y="990699"/>
                    </a:cubicBezTo>
                    <a:cubicBezTo>
                      <a:pt x="1320966" y="1012777"/>
                      <a:pt x="1288082" y="993517"/>
                      <a:pt x="1255669" y="997745"/>
                    </a:cubicBezTo>
                    <a:cubicBezTo>
                      <a:pt x="1234060" y="1000564"/>
                      <a:pt x="1211511" y="1000093"/>
                      <a:pt x="1189432" y="1000093"/>
                    </a:cubicBezTo>
                    <a:cubicBezTo>
                      <a:pt x="1181446" y="1000093"/>
                      <a:pt x="1177217" y="1004322"/>
                      <a:pt x="1172520" y="1009489"/>
                    </a:cubicBezTo>
                    <a:cubicBezTo>
                      <a:pt x="1134939" y="1051768"/>
                      <a:pt x="1088902" y="1075726"/>
                      <a:pt x="1031591" y="1076665"/>
                    </a:cubicBezTo>
                    <a:cubicBezTo>
                      <a:pt x="1025484" y="1076665"/>
                      <a:pt x="1022195" y="1078544"/>
                      <a:pt x="1018908" y="1083711"/>
                    </a:cubicBezTo>
                    <a:cubicBezTo>
                      <a:pt x="1003875" y="1107670"/>
                      <a:pt x="982265" y="1122702"/>
                      <a:pt x="955019" y="1129279"/>
                    </a:cubicBezTo>
                    <a:cubicBezTo>
                      <a:pt x="944215" y="1132097"/>
                      <a:pt x="940926" y="1138204"/>
                      <a:pt x="939517" y="1146660"/>
                    </a:cubicBezTo>
                    <a:cubicBezTo>
                      <a:pt x="930591" y="1199274"/>
                      <a:pt x="931531" y="1251418"/>
                      <a:pt x="939047" y="1304031"/>
                    </a:cubicBezTo>
                    <a:cubicBezTo>
                      <a:pt x="942335" y="1325171"/>
                      <a:pt x="954549" y="1343022"/>
                      <a:pt x="964415" y="1361343"/>
                    </a:cubicBezTo>
                    <a:cubicBezTo>
                      <a:pt x="992601" y="1413487"/>
                      <a:pt x="1034879" y="1454826"/>
                      <a:pt x="1074340" y="1497574"/>
                    </a:cubicBezTo>
                    <a:cubicBezTo>
                      <a:pt x="1139166" y="1567569"/>
                      <a:pt x="1189901" y="1646960"/>
                      <a:pt x="1233589" y="1731518"/>
                    </a:cubicBezTo>
                    <a:lnTo>
                      <a:pt x="1233994" y="1732569"/>
                    </a:lnTo>
                    <a:lnTo>
                      <a:pt x="220261" y="1732569"/>
                    </a:lnTo>
                    <a:lnTo>
                      <a:pt x="270514" y="1646607"/>
                    </a:lnTo>
                    <a:cubicBezTo>
                      <a:pt x="299463" y="1604094"/>
                      <a:pt x="331407" y="1563577"/>
                      <a:pt x="366404" y="1525291"/>
                    </a:cubicBezTo>
                    <a:cubicBezTo>
                      <a:pt x="397408" y="1490997"/>
                      <a:pt x="431702" y="1459524"/>
                      <a:pt x="455659" y="1419123"/>
                    </a:cubicBezTo>
                    <a:cubicBezTo>
                      <a:pt x="466465" y="1401743"/>
                      <a:pt x="476329" y="1383891"/>
                      <a:pt x="485724" y="1365570"/>
                    </a:cubicBezTo>
                    <a:cubicBezTo>
                      <a:pt x="510622" y="1318125"/>
                      <a:pt x="496528" y="1240613"/>
                      <a:pt x="458008" y="1200684"/>
                    </a:cubicBezTo>
                    <a:cubicBezTo>
                      <a:pt x="446264" y="1188469"/>
                      <a:pt x="433110" y="1188940"/>
                      <a:pt x="419018" y="1193636"/>
                    </a:cubicBezTo>
                    <a:cubicBezTo>
                      <a:pt x="360297" y="1212897"/>
                      <a:pt x="300167" y="1212428"/>
                      <a:pt x="239567" y="1205381"/>
                    </a:cubicBezTo>
                    <a:cubicBezTo>
                      <a:pt x="211852" y="1202092"/>
                      <a:pt x="187893" y="1188940"/>
                      <a:pt x="169573" y="1166390"/>
                    </a:cubicBezTo>
                    <a:cubicBezTo>
                      <a:pt x="156889" y="1150888"/>
                      <a:pt x="152191" y="1133977"/>
                      <a:pt x="159708" y="1114716"/>
                    </a:cubicBezTo>
                    <a:cubicBezTo>
                      <a:pt x="162056" y="1109079"/>
                      <a:pt x="162526" y="1102503"/>
                      <a:pt x="164405" y="1096395"/>
                    </a:cubicBezTo>
                    <a:cubicBezTo>
                      <a:pt x="168633" y="1082303"/>
                      <a:pt x="162996" y="1072907"/>
                      <a:pt x="150782" y="1066330"/>
                    </a:cubicBezTo>
                    <a:cubicBezTo>
                      <a:pt x="123536" y="1051298"/>
                      <a:pt x="121187" y="1030158"/>
                      <a:pt x="144205" y="1008080"/>
                    </a:cubicBezTo>
                    <a:cubicBezTo>
                      <a:pt x="145145" y="1007610"/>
                      <a:pt x="145614" y="1006670"/>
                      <a:pt x="147024" y="1004791"/>
                    </a:cubicBezTo>
                    <a:cubicBezTo>
                      <a:pt x="131051" y="1003852"/>
                      <a:pt x="120247" y="994926"/>
                      <a:pt x="112261" y="982712"/>
                    </a:cubicBezTo>
                    <a:cubicBezTo>
                      <a:pt x="103336" y="969559"/>
                      <a:pt x="107094" y="956405"/>
                      <a:pt x="112261" y="942313"/>
                    </a:cubicBezTo>
                    <a:cubicBezTo>
                      <a:pt x="127294" y="901913"/>
                      <a:pt x="126824" y="901913"/>
                      <a:pt x="86425" y="885471"/>
                    </a:cubicBezTo>
                    <a:cubicBezTo>
                      <a:pt x="69043" y="878424"/>
                      <a:pt x="56360" y="864801"/>
                      <a:pt x="48373" y="847420"/>
                    </a:cubicBezTo>
                    <a:cubicBezTo>
                      <a:pt x="43676" y="838025"/>
                      <a:pt x="44616" y="829099"/>
                      <a:pt x="53541" y="822053"/>
                    </a:cubicBezTo>
                    <a:cubicBezTo>
                      <a:pt x="56360" y="819704"/>
                      <a:pt x="58709" y="816886"/>
                      <a:pt x="61527" y="814536"/>
                    </a:cubicBezTo>
                    <a:cubicBezTo>
                      <a:pt x="87834" y="795277"/>
                      <a:pt x="91592" y="768970"/>
                      <a:pt x="92531" y="737495"/>
                    </a:cubicBezTo>
                    <a:cubicBezTo>
                      <a:pt x="93940" y="695217"/>
                      <a:pt x="100517" y="652937"/>
                      <a:pt x="108503" y="611128"/>
                    </a:cubicBezTo>
                    <a:cubicBezTo>
                      <a:pt x="116959" y="567910"/>
                      <a:pt x="128234" y="525162"/>
                      <a:pt x="139508" y="482413"/>
                    </a:cubicBezTo>
                    <a:cubicBezTo>
                      <a:pt x="147024" y="454227"/>
                      <a:pt x="148903" y="424632"/>
                      <a:pt x="162056" y="397385"/>
                    </a:cubicBezTo>
                    <a:cubicBezTo>
                      <a:pt x="166754" y="387520"/>
                      <a:pt x="157359" y="376246"/>
                      <a:pt x="154541" y="364972"/>
                    </a:cubicBezTo>
                    <a:cubicBezTo>
                      <a:pt x="103336" y="491339"/>
                      <a:pt x="75619" y="622403"/>
                      <a:pt x="76559" y="759104"/>
                    </a:cubicBezTo>
                    <a:cubicBezTo>
                      <a:pt x="75150" y="751118"/>
                      <a:pt x="74211" y="742662"/>
                      <a:pt x="73271" y="734676"/>
                    </a:cubicBezTo>
                    <a:cubicBezTo>
                      <a:pt x="72801" y="726221"/>
                      <a:pt x="71862" y="717765"/>
                      <a:pt x="71393" y="709309"/>
                    </a:cubicBezTo>
                    <a:cubicBezTo>
                      <a:pt x="71393" y="682533"/>
                      <a:pt x="71393" y="656226"/>
                      <a:pt x="71393" y="629919"/>
                    </a:cubicBezTo>
                    <a:cubicBezTo>
                      <a:pt x="76559" y="554287"/>
                      <a:pt x="91122" y="480064"/>
                      <a:pt x="108503" y="406781"/>
                    </a:cubicBezTo>
                    <a:cubicBezTo>
                      <a:pt x="82196" y="474427"/>
                      <a:pt x="62467" y="543952"/>
                      <a:pt x="55420" y="616295"/>
                    </a:cubicBezTo>
                    <a:cubicBezTo>
                      <a:pt x="51192" y="633208"/>
                      <a:pt x="49312" y="650119"/>
                      <a:pt x="49783" y="667500"/>
                    </a:cubicBezTo>
                    <a:cubicBezTo>
                      <a:pt x="44616" y="701323"/>
                      <a:pt x="49312" y="735616"/>
                      <a:pt x="48843" y="769439"/>
                    </a:cubicBezTo>
                    <a:cubicBezTo>
                      <a:pt x="34281" y="708370"/>
                      <a:pt x="42737" y="636966"/>
                      <a:pt x="45555" y="591398"/>
                    </a:cubicBezTo>
                    <a:cubicBezTo>
                      <a:pt x="54950" y="518115"/>
                      <a:pt x="73741" y="447180"/>
                      <a:pt x="98638" y="377185"/>
                    </a:cubicBezTo>
                    <a:cubicBezTo>
                      <a:pt x="52601" y="426041"/>
                      <a:pt x="25824" y="484762"/>
                      <a:pt x="14080" y="550059"/>
                    </a:cubicBezTo>
                    <a:cubicBezTo>
                      <a:pt x="1398" y="604082"/>
                      <a:pt x="13141" y="635556"/>
                      <a:pt x="10322" y="648710"/>
                    </a:cubicBezTo>
                    <a:cubicBezTo>
                      <a:pt x="8913" y="656226"/>
                      <a:pt x="-4241" y="591868"/>
                      <a:pt x="1398" y="543952"/>
                    </a:cubicBezTo>
                    <a:cubicBezTo>
                      <a:pt x="10322" y="507780"/>
                      <a:pt x="15960" y="471138"/>
                      <a:pt x="30993" y="436376"/>
                    </a:cubicBezTo>
                    <a:cubicBezTo>
                      <a:pt x="61527" y="365441"/>
                      <a:pt x="107563" y="305781"/>
                      <a:pt x="168164" y="257866"/>
                    </a:cubicBezTo>
                    <a:cubicBezTo>
                      <a:pt x="179438" y="248470"/>
                      <a:pt x="186015" y="240484"/>
                      <a:pt x="178498" y="226391"/>
                    </a:cubicBezTo>
                    <a:cubicBezTo>
                      <a:pt x="175679" y="221224"/>
                      <a:pt x="174740" y="216057"/>
                      <a:pt x="179908" y="212298"/>
                    </a:cubicBezTo>
                    <a:cubicBezTo>
                      <a:pt x="197759" y="199145"/>
                      <a:pt x="209033" y="180354"/>
                      <a:pt x="220307" y="162033"/>
                    </a:cubicBezTo>
                    <a:cubicBezTo>
                      <a:pt x="239098" y="131029"/>
                      <a:pt x="263995" y="122103"/>
                      <a:pt x="297349" y="133378"/>
                    </a:cubicBezTo>
                    <a:cubicBezTo>
                      <a:pt x="312851" y="138545"/>
                      <a:pt x="324125" y="134787"/>
                      <a:pt x="335869" y="123982"/>
                    </a:cubicBezTo>
                    <a:cubicBezTo>
                      <a:pt x="350902" y="110829"/>
                      <a:pt x="364525" y="98145"/>
                      <a:pt x="373451" y="78885"/>
                    </a:cubicBezTo>
                    <a:cubicBezTo>
                      <a:pt x="388953" y="46471"/>
                      <a:pt x="420427" y="31908"/>
                      <a:pt x="453310" y="22043"/>
                    </a:cubicBezTo>
                    <a:cubicBezTo>
                      <a:pt x="511092" y="5132"/>
                      <a:pt x="569813" y="4662"/>
                      <a:pt x="629003" y="6541"/>
                    </a:cubicBezTo>
                    <a:cubicBezTo>
                      <a:pt x="660946" y="7481"/>
                      <a:pt x="691951" y="3253"/>
                      <a:pt x="723425" y="1374"/>
                    </a:cubicBezTo>
                    <a:cubicBezTo>
                      <a:pt x="740102" y="199"/>
                      <a:pt x="756661" y="-329"/>
                      <a:pt x="772971" y="214"/>
                    </a:cubicBezTo>
                    <a:close/>
                  </a:path>
                </a:pathLst>
              </a:custGeom>
              <a:solidFill>
                <a:schemeClr val="accent3">
                  <a:alpha val="40000"/>
                </a:schemeClr>
              </a:solidFill>
              <a:ln w="4857" cap="flat">
                <a:noFill/>
                <a:prstDash val="solid"/>
                <a:miter/>
              </a:ln>
            </p:spPr>
            <p:txBody>
              <a:bodyPr wrap="square" rtlCol="0" anchor="ctr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35" name="Freeform: Shape 73">
                <a:extLst>
                  <a:ext uri="{FF2B5EF4-FFF2-40B4-BE49-F238E27FC236}">
                    <a16:creationId xmlns="" xmlns:a16="http://schemas.microsoft.com/office/drawing/2014/main" id="{52B74696-60B7-4AF3-AEDA-E2B5A2E38470}"/>
                  </a:ext>
                </a:extLst>
              </p:cNvPr>
              <p:cNvSpPr/>
              <p:nvPr/>
            </p:nvSpPr>
            <p:spPr>
              <a:xfrm rot="19871696" flipH="1">
                <a:off x="4470574" y="3553719"/>
                <a:ext cx="634360" cy="482048"/>
              </a:xfrm>
              <a:custGeom>
                <a:avLst/>
                <a:gdLst>
                  <a:gd name="connsiteX0" fmla="*/ 762128 w 807878"/>
                  <a:gd name="connsiteY0" fmla="*/ 300535 h 613904"/>
                  <a:gd name="connsiteX1" fmla="*/ 761401 w 807878"/>
                  <a:gd name="connsiteY1" fmla="*/ 303085 h 613904"/>
                  <a:gd name="connsiteX2" fmla="*/ 757735 w 807878"/>
                  <a:gd name="connsiteY2" fmla="*/ 306179 h 613904"/>
                  <a:gd name="connsiteX3" fmla="*/ 763387 w 807878"/>
                  <a:gd name="connsiteY3" fmla="*/ 306179 h 613904"/>
                  <a:gd name="connsiteX4" fmla="*/ 554888 w 807878"/>
                  <a:gd name="connsiteY4" fmla="*/ 24151 h 613904"/>
                  <a:gd name="connsiteX5" fmla="*/ 611707 w 807878"/>
                  <a:gd name="connsiteY5" fmla="*/ 522 h 613904"/>
                  <a:gd name="connsiteX6" fmla="*/ 742363 w 807878"/>
                  <a:gd name="connsiteY6" fmla="*/ 134626 h 613904"/>
                  <a:gd name="connsiteX7" fmla="*/ 806249 w 807878"/>
                  <a:gd name="connsiteY7" fmla="*/ 319871 h 613904"/>
                  <a:gd name="connsiteX8" fmla="*/ 797521 w 807878"/>
                  <a:gd name="connsiteY8" fmla="*/ 529910 h 613904"/>
                  <a:gd name="connsiteX9" fmla="*/ 794673 w 807878"/>
                  <a:gd name="connsiteY9" fmla="*/ 571780 h 613904"/>
                  <a:gd name="connsiteX10" fmla="*/ 749611 w 807878"/>
                  <a:gd name="connsiteY10" fmla="*/ 613558 h 613904"/>
                  <a:gd name="connsiteX11" fmla="*/ 445530 w 807878"/>
                  <a:gd name="connsiteY11" fmla="*/ 555785 h 613904"/>
                  <a:gd name="connsiteX12" fmla="*/ 398078 w 807878"/>
                  <a:gd name="connsiteY12" fmla="*/ 540304 h 613904"/>
                  <a:gd name="connsiteX13" fmla="*/ 373714 w 807878"/>
                  <a:gd name="connsiteY13" fmla="*/ 537011 h 613904"/>
                  <a:gd name="connsiteX14" fmla="*/ 181645 w 807878"/>
                  <a:gd name="connsiteY14" fmla="*/ 558352 h 613904"/>
                  <a:gd name="connsiteX15" fmla="*/ 89973 w 807878"/>
                  <a:gd name="connsiteY15" fmla="*/ 553558 h 613904"/>
                  <a:gd name="connsiteX16" fmla="*/ 148174 w 807878"/>
                  <a:gd name="connsiteY16" fmla="*/ 540339 h 613904"/>
                  <a:gd name="connsiteX17" fmla="*/ 217023 w 807878"/>
                  <a:gd name="connsiteY17" fmla="*/ 522935 h 613904"/>
                  <a:gd name="connsiteX18" fmla="*/ 358154 w 807878"/>
                  <a:gd name="connsiteY18" fmla="*/ 487654 h 613904"/>
                  <a:gd name="connsiteX19" fmla="*/ 393815 w 807878"/>
                  <a:gd name="connsiteY19" fmla="*/ 455237 h 613904"/>
                  <a:gd name="connsiteX20" fmla="*/ 433174 w 807878"/>
                  <a:gd name="connsiteY20" fmla="*/ 434723 h 613904"/>
                  <a:gd name="connsiteX21" fmla="*/ 442403 w 807878"/>
                  <a:gd name="connsiteY21" fmla="*/ 415545 h 613904"/>
                  <a:gd name="connsiteX22" fmla="*/ 363621 w 807878"/>
                  <a:gd name="connsiteY22" fmla="*/ 220741 h 613904"/>
                  <a:gd name="connsiteX23" fmla="*/ 32983 w 807878"/>
                  <a:gd name="connsiteY23" fmla="*/ 366827 h 613904"/>
                  <a:gd name="connsiteX24" fmla="*/ 200 w 807878"/>
                  <a:gd name="connsiteY24" fmla="*/ 365692 h 613904"/>
                  <a:gd name="connsiteX25" fmla="*/ 68087 w 807878"/>
                  <a:gd name="connsiteY25" fmla="*/ 323722 h 613904"/>
                  <a:gd name="connsiteX26" fmla="*/ 156235 w 807878"/>
                  <a:gd name="connsiteY26" fmla="*/ 281651 h 613904"/>
                  <a:gd name="connsiteX27" fmla="*/ 342470 w 807878"/>
                  <a:gd name="connsiteY27" fmla="*/ 185830 h 613904"/>
                  <a:gd name="connsiteX28" fmla="*/ 349988 w 807878"/>
                  <a:gd name="connsiteY28" fmla="*/ 130962 h 613904"/>
                  <a:gd name="connsiteX29" fmla="*/ 554888 w 807878"/>
                  <a:gd name="connsiteY29" fmla="*/ 24151 h 6139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807878" h="613904">
                    <a:moveTo>
                      <a:pt x="762128" y="300535"/>
                    </a:moveTo>
                    <a:lnTo>
                      <a:pt x="761401" y="303085"/>
                    </a:lnTo>
                    <a:lnTo>
                      <a:pt x="757735" y="306179"/>
                    </a:lnTo>
                    <a:lnTo>
                      <a:pt x="763387" y="306179"/>
                    </a:lnTo>
                    <a:close/>
                    <a:moveTo>
                      <a:pt x="554888" y="24151"/>
                    </a:moveTo>
                    <a:cubicBezTo>
                      <a:pt x="578389" y="13491"/>
                      <a:pt x="598530" y="5021"/>
                      <a:pt x="611707" y="522"/>
                    </a:cubicBezTo>
                    <a:cubicBezTo>
                      <a:pt x="648813" y="-8262"/>
                      <a:pt x="721588" y="96092"/>
                      <a:pt x="742363" y="134626"/>
                    </a:cubicBezTo>
                    <a:cubicBezTo>
                      <a:pt x="768325" y="182779"/>
                      <a:pt x="800060" y="252835"/>
                      <a:pt x="806249" y="319871"/>
                    </a:cubicBezTo>
                    <a:cubicBezTo>
                      <a:pt x="812335" y="389033"/>
                      <a:pt x="799559" y="460282"/>
                      <a:pt x="797521" y="529910"/>
                    </a:cubicBezTo>
                    <a:cubicBezTo>
                      <a:pt x="797298" y="543546"/>
                      <a:pt x="796832" y="557810"/>
                      <a:pt x="794673" y="571780"/>
                    </a:cubicBezTo>
                    <a:cubicBezTo>
                      <a:pt x="792089" y="603641"/>
                      <a:pt x="807801" y="616223"/>
                      <a:pt x="749611" y="613558"/>
                    </a:cubicBezTo>
                    <a:cubicBezTo>
                      <a:pt x="691421" y="610893"/>
                      <a:pt x="504120" y="567995"/>
                      <a:pt x="445530" y="555785"/>
                    </a:cubicBezTo>
                    <a:cubicBezTo>
                      <a:pt x="431904" y="550871"/>
                      <a:pt x="413072" y="538887"/>
                      <a:pt x="398078" y="540304"/>
                    </a:cubicBezTo>
                    <a:cubicBezTo>
                      <a:pt x="389913" y="537143"/>
                      <a:pt x="382082" y="535918"/>
                      <a:pt x="373714" y="537011"/>
                    </a:cubicBezTo>
                    <a:cubicBezTo>
                      <a:pt x="309384" y="544607"/>
                      <a:pt x="245743" y="546693"/>
                      <a:pt x="181645" y="558352"/>
                    </a:cubicBezTo>
                    <a:cubicBezTo>
                      <a:pt x="173035" y="560074"/>
                      <a:pt x="80886" y="574234"/>
                      <a:pt x="89973" y="553558"/>
                    </a:cubicBezTo>
                    <a:cubicBezTo>
                      <a:pt x="94300" y="543316"/>
                      <a:pt x="137821" y="542830"/>
                      <a:pt x="148174" y="540339"/>
                    </a:cubicBezTo>
                    <a:lnTo>
                      <a:pt x="217023" y="522935"/>
                    </a:lnTo>
                    <a:lnTo>
                      <a:pt x="358154" y="487654"/>
                    </a:lnTo>
                    <a:cubicBezTo>
                      <a:pt x="372621" y="483866"/>
                      <a:pt x="381658" y="464253"/>
                      <a:pt x="393815" y="455237"/>
                    </a:cubicBezTo>
                    <a:cubicBezTo>
                      <a:pt x="405537" y="446413"/>
                      <a:pt x="420540" y="440305"/>
                      <a:pt x="433174" y="434723"/>
                    </a:cubicBezTo>
                    <a:cubicBezTo>
                      <a:pt x="441887" y="430874"/>
                      <a:pt x="445766" y="425515"/>
                      <a:pt x="442403" y="415545"/>
                    </a:cubicBezTo>
                    <a:cubicBezTo>
                      <a:pt x="430811" y="379882"/>
                      <a:pt x="407335" y="251153"/>
                      <a:pt x="363621" y="220741"/>
                    </a:cubicBezTo>
                    <a:cubicBezTo>
                      <a:pt x="302879" y="235083"/>
                      <a:pt x="143196" y="318132"/>
                      <a:pt x="32983" y="366827"/>
                    </a:cubicBezTo>
                    <a:cubicBezTo>
                      <a:pt x="24706" y="370484"/>
                      <a:pt x="-2597" y="384110"/>
                      <a:pt x="200" y="365692"/>
                    </a:cubicBezTo>
                    <a:cubicBezTo>
                      <a:pt x="3047" y="346211"/>
                      <a:pt x="54339" y="330317"/>
                      <a:pt x="68087" y="323722"/>
                    </a:cubicBezTo>
                    <a:cubicBezTo>
                      <a:pt x="97517" y="310199"/>
                      <a:pt x="127382" y="296482"/>
                      <a:pt x="156235" y="281651"/>
                    </a:cubicBezTo>
                    <a:cubicBezTo>
                      <a:pt x="201965" y="258669"/>
                      <a:pt x="310178" y="210945"/>
                      <a:pt x="342470" y="185830"/>
                    </a:cubicBezTo>
                    <a:cubicBezTo>
                      <a:pt x="374762" y="160715"/>
                      <a:pt x="361239" y="165693"/>
                      <a:pt x="349988" y="130962"/>
                    </a:cubicBezTo>
                    <a:cubicBezTo>
                      <a:pt x="383643" y="107799"/>
                      <a:pt x="484385" y="56129"/>
                      <a:pt x="554888" y="24151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0" name="Group 9">
              <a:extLst>
                <a:ext uri="{FF2B5EF4-FFF2-40B4-BE49-F238E27FC236}">
                  <a16:creationId xmlns="" xmlns:a16="http://schemas.microsoft.com/office/drawing/2014/main" id="{B6CF3815-15E9-4553-B3D8-B3B7AB9D5155}"/>
                </a:ext>
              </a:extLst>
            </p:cNvPr>
            <p:cNvGrpSpPr/>
            <p:nvPr userDrawn="1"/>
          </p:nvGrpSpPr>
          <p:grpSpPr>
            <a:xfrm>
              <a:off x="1295588" y="2958968"/>
              <a:ext cx="1502023" cy="1679269"/>
              <a:chOff x="1295588" y="2958968"/>
              <a:chExt cx="1502023" cy="1679269"/>
            </a:xfrm>
          </p:grpSpPr>
          <p:sp>
            <p:nvSpPr>
              <p:cNvPr id="32" name="Freeform: Shape 70">
                <a:extLst>
                  <a:ext uri="{FF2B5EF4-FFF2-40B4-BE49-F238E27FC236}">
                    <a16:creationId xmlns="" xmlns:a16="http://schemas.microsoft.com/office/drawing/2014/main" id="{1687E61E-A367-40C9-AC7D-7F312756BC5E}"/>
                  </a:ext>
                </a:extLst>
              </p:cNvPr>
              <p:cNvSpPr/>
              <p:nvPr/>
            </p:nvSpPr>
            <p:spPr>
              <a:xfrm>
                <a:off x="1295588" y="2958968"/>
                <a:ext cx="1459136" cy="1679269"/>
              </a:xfrm>
              <a:custGeom>
                <a:avLst/>
                <a:gdLst>
                  <a:gd name="connsiteX0" fmla="*/ 775984 w 1459136"/>
                  <a:gd name="connsiteY0" fmla="*/ 51 h 1679269"/>
                  <a:gd name="connsiteX1" fmla="*/ 809096 w 1459136"/>
                  <a:gd name="connsiteY1" fmla="*/ 8467 h 1679269"/>
                  <a:gd name="connsiteX2" fmla="*/ 888474 w 1459136"/>
                  <a:gd name="connsiteY2" fmla="*/ 20063 h 1679269"/>
                  <a:gd name="connsiteX3" fmla="*/ 918798 w 1459136"/>
                  <a:gd name="connsiteY3" fmla="*/ 25859 h 1679269"/>
                  <a:gd name="connsiteX4" fmla="*/ 988366 w 1459136"/>
                  <a:gd name="connsiteY4" fmla="*/ 41913 h 1679269"/>
                  <a:gd name="connsiteX5" fmla="*/ 1084245 w 1459136"/>
                  <a:gd name="connsiteY5" fmla="*/ 68670 h 1679269"/>
                  <a:gd name="connsiteX6" fmla="*/ 1209110 w 1459136"/>
                  <a:gd name="connsiteY6" fmla="*/ 113711 h 1679269"/>
                  <a:gd name="connsiteX7" fmla="*/ 1247907 w 1459136"/>
                  <a:gd name="connsiteY7" fmla="*/ 132441 h 1679269"/>
                  <a:gd name="connsiteX8" fmla="*/ 1265745 w 1459136"/>
                  <a:gd name="connsiteY8" fmla="*/ 173467 h 1679269"/>
                  <a:gd name="connsiteX9" fmla="*/ 1265299 w 1459136"/>
                  <a:gd name="connsiteY9" fmla="*/ 174805 h 1679269"/>
                  <a:gd name="connsiteX10" fmla="*/ 1264408 w 1459136"/>
                  <a:gd name="connsiteY10" fmla="*/ 228319 h 1679269"/>
                  <a:gd name="connsiteX11" fmla="*/ 1254596 w 1459136"/>
                  <a:gd name="connsiteY11" fmla="*/ 238577 h 1679269"/>
                  <a:gd name="connsiteX12" fmla="*/ 1243894 w 1459136"/>
                  <a:gd name="connsiteY12" fmla="*/ 268454 h 1679269"/>
                  <a:gd name="connsiteX13" fmla="*/ 1300975 w 1459136"/>
                  <a:gd name="connsiteY13" fmla="*/ 413833 h 1679269"/>
                  <a:gd name="connsiteX14" fmla="*/ 1296962 w 1459136"/>
                  <a:gd name="connsiteY14" fmla="*/ 474482 h 1679269"/>
                  <a:gd name="connsiteX15" fmla="*/ 1301867 w 1459136"/>
                  <a:gd name="connsiteY15" fmla="*/ 507928 h 1679269"/>
                  <a:gd name="connsiteX16" fmla="*/ 1413354 w 1459136"/>
                  <a:gd name="connsiteY16" fmla="*/ 649293 h 1679269"/>
                  <a:gd name="connsiteX17" fmla="*/ 1453935 w 1459136"/>
                  <a:gd name="connsiteY17" fmla="*/ 713956 h 1679269"/>
                  <a:gd name="connsiteX18" fmla="*/ 1445908 w 1459136"/>
                  <a:gd name="connsiteY18" fmla="*/ 754982 h 1679269"/>
                  <a:gd name="connsiteX19" fmla="*/ 1386597 w 1459136"/>
                  <a:gd name="connsiteY19" fmla="*/ 781739 h 1679269"/>
                  <a:gd name="connsiteX20" fmla="*/ 1360286 w 1459136"/>
                  <a:gd name="connsiteY20" fmla="*/ 819645 h 1679269"/>
                  <a:gd name="connsiteX21" fmla="*/ 1381692 w 1459136"/>
                  <a:gd name="connsiteY21" fmla="*/ 868699 h 1679269"/>
                  <a:gd name="connsiteX22" fmla="*/ 1378124 w 1459136"/>
                  <a:gd name="connsiteY22" fmla="*/ 901699 h 1679269"/>
                  <a:gd name="connsiteX23" fmla="*/ 1367867 w 1459136"/>
                  <a:gd name="connsiteY23" fmla="*/ 910618 h 1679269"/>
                  <a:gd name="connsiteX24" fmla="*/ 1364746 w 1459136"/>
                  <a:gd name="connsiteY24" fmla="*/ 938712 h 1679269"/>
                  <a:gd name="connsiteX25" fmla="*/ 1364300 w 1459136"/>
                  <a:gd name="connsiteY25" fmla="*/ 982415 h 1679269"/>
                  <a:gd name="connsiteX26" fmla="*/ 1350921 w 1459136"/>
                  <a:gd name="connsiteY26" fmla="*/ 1052875 h 1679269"/>
                  <a:gd name="connsiteX27" fmla="*/ 1369651 w 1459136"/>
                  <a:gd name="connsiteY27" fmla="*/ 1114415 h 1679269"/>
                  <a:gd name="connsiteX28" fmla="*/ 1363853 w 1459136"/>
                  <a:gd name="connsiteY28" fmla="*/ 1146078 h 1679269"/>
                  <a:gd name="connsiteX29" fmla="*/ 1259948 w 1459136"/>
                  <a:gd name="connsiteY29" fmla="*/ 1206281 h 1679269"/>
                  <a:gd name="connsiteX30" fmla="*/ 1066407 w 1459136"/>
                  <a:gd name="connsiteY30" fmla="*/ 1200037 h 1679269"/>
                  <a:gd name="connsiteX31" fmla="*/ 1010663 w 1459136"/>
                  <a:gd name="connsiteY31" fmla="*/ 1249538 h 1679269"/>
                  <a:gd name="connsiteX32" fmla="*/ 1009772 w 1459136"/>
                  <a:gd name="connsiteY32" fmla="*/ 1257118 h 1679269"/>
                  <a:gd name="connsiteX33" fmla="*/ 965623 w 1459136"/>
                  <a:gd name="connsiteY33" fmla="*/ 1382429 h 1679269"/>
                  <a:gd name="connsiteX34" fmla="*/ 942880 w 1459136"/>
                  <a:gd name="connsiteY34" fmla="*/ 1429254 h 1679269"/>
                  <a:gd name="connsiteX35" fmla="*/ 948677 w 1459136"/>
                  <a:gd name="connsiteY35" fmla="*/ 1453335 h 1679269"/>
                  <a:gd name="connsiteX36" fmla="*/ 1057043 w 1459136"/>
                  <a:gd name="connsiteY36" fmla="*/ 1550551 h 1679269"/>
                  <a:gd name="connsiteX37" fmla="*/ 1137312 w 1459136"/>
                  <a:gd name="connsiteY37" fmla="*/ 1602281 h 1679269"/>
                  <a:gd name="connsiteX38" fmla="*/ 1201083 w 1459136"/>
                  <a:gd name="connsiteY38" fmla="*/ 1640633 h 1679269"/>
                  <a:gd name="connsiteX39" fmla="*/ 1205989 w 1459136"/>
                  <a:gd name="connsiteY39" fmla="*/ 1661593 h 1679269"/>
                  <a:gd name="connsiteX40" fmla="*/ 1202073 w 1459136"/>
                  <a:gd name="connsiteY40" fmla="*/ 1679269 h 1679269"/>
                  <a:gd name="connsiteX41" fmla="*/ 0 w 1459136"/>
                  <a:gd name="connsiteY41" fmla="*/ 1679269 h 1679269"/>
                  <a:gd name="connsiteX42" fmla="*/ 19993 w 1459136"/>
                  <a:gd name="connsiteY42" fmla="*/ 1643699 h 1679269"/>
                  <a:gd name="connsiteX43" fmla="*/ 68824 w 1459136"/>
                  <a:gd name="connsiteY43" fmla="*/ 1572403 h 1679269"/>
                  <a:gd name="connsiteX44" fmla="*/ 206622 w 1459136"/>
                  <a:gd name="connsiteY44" fmla="*/ 1402052 h 1679269"/>
                  <a:gd name="connsiteX45" fmla="*/ 292689 w 1459136"/>
                  <a:gd name="connsiteY45" fmla="*/ 1285213 h 1679269"/>
                  <a:gd name="connsiteX46" fmla="*/ 298041 w 1459136"/>
                  <a:gd name="connsiteY46" fmla="*/ 1276294 h 1679269"/>
                  <a:gd name="connsiteX47" fmla="*/ 332825 w 1459136"/>
                  <a:gd name="connsiteY47" fmla="*/ 1197362 h 1679269"/>
                  <a:gd name="connsiteX48" fmla="*/ 343527 w 1459136"/>
                  <a:gd name="connsiteY48" fmla="*/ 1143403 h 1679269"/>
                  <a:gd name="connsiteX49" fmla="*/ 346649 w 1459136"/>
                  <a:gd name="connsiteY49" fmla="*/ 1122889 h 1679269"/>
                  <a:gd name="connsiteX50" fmla="*/ 387230 w 1459136"/>
                  <a:gd name="connsiteY50" fmla="*/ 1097470 h 1679269"/>
                  <a:gd name="connsiteX51" fmla="*/ 418000 w 1459136"/>
                  <a:gd name="connsiteY51" fmla="*/ 1070713 h 1679269"/>
                  <a:gd name="connsiteX52" fmla="*/ 408635 w 1459136"/>
                  <a:gd name="connsiteY52" fmla="*/ 972605 h 1679269"/>
                  <a:gd name="connsiteX53" fmla="*/ 389906 w 1459136"/>
                  <a:gd name="connsiteY53" fmla="*/ 937374 h 1679269"/>
                  <a:gd name="connsiteX54" fmla="*/ 371176 w 1459136"/>
                  <a:gd name="connsiteY54" fmla="*/ 903483 h 1679269"/>
                  <a:gd name="connsiteX55" fmla="*/ 341298 w 1459136"/>
                  <a:gd name="connsiteY55" fmla="*/ 830348 h 1679269"/>
                  <a:gd name="connsiteX56" fmla="*/ 285108 w 1459136"/>
                  <a:gd name="connsiteY56" fmla="*/ 668023 h 1679269"/>
                  <a:gd name="connsiteX57" fmla="*/ 270838 w 1459136"/>
                  <a:gd name="connsiteY57" fmla="*/ 577942 h 1679269"/>
                  <a:gd name="connsiteX58" fmla="*/ 267270 w 1459136"/>
                  <a:gd name="connsiteY58" fmla="*/ 552523 h 1679269"/>
                  <a:gd name="connsiteX59" fmla="*/ 276190 w 1459136"/>
                  <a:gd name="connsiteY59" fmla="*/ 441928 h 1679269"/>
                  <a:gd name="connsiteX60" fmla="*/ 353339 w 1459136"/>
                  <a:gd name="connsiteY60" fmla="*/ 248833 h 1679269"/>
                  <a:gd name="connsiteX61" fmla="*/ 396149 w 1459136"/>
                  <a:gd name="connsiteY61" fmla="*/ 206914 h 1679269"/>
                  <a:gd name="connsiteX62" fmla="*/ 409527 w 1459136"/>
                  <a:gd name="connsiteY62" fmla="*/ 146712 h 1679269"/>
                  <a:gd name="connsiteX63" fmla="*/ 411311 w 1459136"/>
                  <a:gd name="connsiteY63" fmla="*/ 144927 h 1679269"/>
                  <a:gd name="connsiteX64" fmla="*/ 455460 w 1459136"/>
                  <a:gd name="connsiteY64" fmla="*/ 120846 h 1679269"/>
                  <a:gd name="connsiteX65" fmla="*/ 478650 w 1459136"/>
                  <a:gd name="connsiteY65" fmla="*/ 84278 h 1679269"/>
                  <a:gd name="connsiteX66" fmla="*/ 492473 w 1459136"/>
                  <a:gd name="connsiteY66" fmla="*/ 86062 h 1679269"/>
                  <a:gd name="connsiteX67" fmla="*/ 511203 w 1459136"/>
                  <a:gd name="connsiteY67" fmla="*/ 92305 h 1679269"/>
                  <a:gd name="connsiteX68" fmla="*/ 567393 w 1459136"/>
                  <a:gd name="connsiteY68" fmla="*/ 65995 h 1679269"/>
                  <a:gd name="connsiteX69" fmla="*/ 583893 w 1459136"/>
                  <a:gd name="connsiteY69" fmla="*/ 59305 h 1679269"/>
                  <a:gd name="connsiteX70" fmla="*/ 648555 w 1459136"/>
                  <a:gd name="connsiteY70" fmla="*/ 32995 h 1679269"/>
                  <a:gd name="connsiteX71" fmla="*/ 701622 w 1459136"/>
                  <a:gd name="connsiteY71" fmla="*/ 14711 h 1679269"/>
                  <a:gd name="connsiteX72" fmla="*/ 742204 w 1459136"/>
                  <a:gd name="connsiteY72" fmla="*/ 5346 h 1679269"/>
                  <a:gd name="connsiteX73" fmla="*/ 775984 w 1459136"/>
                  <a:gd name="connsiteY73" fmla="*/ 51 h 16792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</a:cxnLst>
                <a:rect l="l" t="t" r="r" b="b"/>
                <a:pathLst>
                  <a:path w="1459136" h="1679269">
                    <a:moveTo>
                      <a:pt x="775984" y="51"/>
                    </a:moveTo>
                    <a:cubicBezTo>
                      <a:pt x="787133" y="441"/>
                      <a:pt x="798170" y="3116"/>
                      <a:pt x="809096" y="8467"/>
                    </a:cubicBezTo>
                    <a:cubicBezTo>
                      <a:pt x="834515" y="20954"/>
                      <a:pt x="859934" y="28090"/>
                      <a:pt x="888474" y="20063"/>
                    </a:cubicBezTo>
                    <a:cubicBezTo>
                      <a:pt x="898286" y="17387"/>
                      <a:pt x="908542" y="20508"/>
                      <a:pt x="918798" y="25859"/>
                    </a:cubicBezTo>
                    <a:cubicBezTo>
                      <a:pt x="940650" y="37008"/>
                      <a:pt x="965177" y="37900"/>
                      <a:pt x="988366" y="41913"/>
                    </a:cubicBezTo>
                    <a:cubicBezTo>
                      <a:pt x="1021366" y="46819"/>
                      <a:pt x="1053474" y="53508"/>
                      <a:pt x="1084245" y="68670"/>
                    </a:cubicBezTo>
                    <a:cubicBezTo>
                      <a:pt x="1123934" y="88292"/>
                      <a:pt x="1166300" y="102563"/>
                      <a:pt x="1209110" y="113711"/>
                    </a:cubicBezTo>
                    <a:cubicBezTo>
                      <a:pt x="1223381" y="117279"/>
                      <a:pt x="1235867" y="124413"/>
                      <a:pt x="1247907" y="132441"/>
                    </a:cubicBezTo>
                    <a:cubicBezTo>
                      <a:pt x="1263516" y="142252"/>
                      <a:pt x="1272881" y="154292"/>
                      <a:pt x="1265745" y="173467"/>
                    </a:cubicBezTo>
                    <a:cubicBezTo>
                      <a:pt x="1265745" y="173914"/>
                      <a:pt x="1265299" y="174805"/>
                      <a:pt x="1265299" y="174805"/>
                    </a:cubicBezTo>
                    <a:cubicBezTo>
                      <a:pt x="1275557" y="193090"/>
                      <a:pt x="1266192" y="210482"/>
                      <a:pt x="1264408" y="228319"/>
                    </a:cubicBezTo>
                    <a:cubicBezTo>
                      <a:pt x="1263516" y="235901"/>
                      <a:pt x="1260394" y="236792"/>
                      <a:pt x="1254596" y="238577"/>
                    </a:cubicBezTo>
                    <a:cubicBezTo>
                      <a:pt x="1234529" y="244819"/>
                      <a:pt x="1232299" y="250617"/>
                      <a:pt x="1243894" y="268454"/>
                    </a:cubicBezTo>
                    <a:cubicBezTo>
                      <a:pt x="1272435" y="313050"/>
                      <a:pt x="1290718" y="362103"/>
                      <a:pt x="1300975" y="413833"/>
                    </a:cubicBezTo>
                    <a:cubicBezTo>
                      <a:pt x="1304988" y="434347"/>
                      <a:pt x="1303651" y="454860"/>
                      <a:pt x="1296962" y="474482"/>
                    </a:cubicBezTo>
                    <a:cubicBezTo>
                      <a:pt x="1292502" y="486968"/>
                      <a:pt x="1294285" y="497226"/>
                      <a:pt x="1301867" y="507928"/>
                    </a:cubicBezTo>
                    <a:cubicBezTo>
                      <a:pt x="1336651" y="556982"/>
                      <a:pt x="1377232" y="601577"/>
                      <a:pt x="1413354" y="649293"/>
                    </a:cubicBezTo>
                    <a:cubicBezTo>
                      <a:pt x="1428961" y="669807"/>
                      <a:pt x="1443233" y="690766"/>
                      <a:pt x="1453935" y="713956"/>
                    </a:cubicBezTo>
                    <a:cubicBezTo>
                      <a:pt x="1462408" y="731794"/>
                      <a:pt x="1461070" y="743388"/>
                      <a:pt x="1445908" y="754982"/>
                    </a:cubicBezTo>
                    <a:cubicBezTo>
                      <a:pt x="1428516" y="768361"/>
                      <a:pt x="1410233" y="779955"/>
                      <a:pt x="1386597" y="781739"/>
                    </a:cubicBezTo>
                    <a:cubicBezTo>
                      <a:pt x="1362962" y="783523"/>
                      <a:pt x="1354043" y="796902"/>
                      <a:pt x="1360286" y="819645"/>
                    </a:cubicBezTo>
                    <a:cubicBezTo>
                      <a:pt x="1365191" y="837037"/>
                      <a:pt x="1369205" y="854429"/>
                      <a:pt x="1381692" y="868699"/>
                    </a:cubicBezTo>
                    <a:cubicBezTo>
                      <a:pt x="1391502" y="880294"/>
                      <a:pt x="1389719" y="891443"/>
                      <a:pt x="1378124" y="901699"/>
                    </a:cubicBezTo>
                    <a:cubicBezTo>
                      <a:pt x="1374556" y="904821"/>
                      <a:pt x="1371435" y="907942"/>
                      <a:pt x="1367867" y="910618"/>
                    </a:cubicBezTo>
                    <a:cubicBezTo>
                      <a:pt x="1357164" y="919091"/>
                      <a:pt x="1356273" y="928010"/>
                      <a:pt x="1364746" y="938712"/>
                    </a:cubicBezTo>
                    <a:cubicBezTo>
                      <a:pt x="1382583" y="961010"/>
                      <a:pt x="1383030" y="961456"/>
                      <a:pt x="1364300" y="982415"/>
                    </a:cubicBezTo>
                    <a:cubicBezTo>
                      <a:pt x="1345124" y="1003821"/>
                      <a:pt x="1340218" y="1026119"/>
                      <a:pt x="1350921" y="1052875"/>
                    </a:cubicBezTo>
                    <a:cubicBezTo>
                      <a:pt x="1358948" y="1072943"/>
                      <a:pt x="1365637" y="1093010"/>
                      <a:pt x="1369651" y="1114415"/>
                    </a:cubicBezTo>
                    <a:cubicBezTo>
                      <a:pt x="1371881" y="1126011"/>
                      <a:pt x="1369651" y="1136267"/>
                      <a:pt x="1363853" y="1146078"/>
                    </a:cubicBezTo>
                    <a:cubicBezTo>
                      <a:pt x="1340218" y="1184876"/>
                      <a:pt x="1305434" y="1204943"/>
                      <a:pt x="1259948" y="1206281"/>
                    </a:cubicBezTo>
                    <a:cubicBezTo>
                      <a:pt x="1195286" y="1208511"/>
                      <a:pt x="1131070" y="1202268"/>
                      <a:pt x="1066407" y="1200037"/>
                    </a:cubicBezTo>
                    <a:cubicBezTo>
                      <a:pt x="1029393" y="1198699"/>
                      <a:pt x="1014677" y="1212970"/>
                      <a:pt x="1010663" y="1249538"/>
                    </a:cubicBezTo>
                    <a:cubicBezTo>
                      <a:pt x="1010218" y="1252213"/>
                      <a:pt x="1009772" y="1254443"/>
                      <a:pt x="1009772" y="1257118"/>
                    </a:cubicBezTo>
                    <a:cubicBezTo>
                      <a:pt x="1012894" y="1305281"/>
                      <a:pt x="995502" y="1345862"/>
                      <a:pt x="965623" y="1382429"/>
                    </a:cubicBezTo>
                    <a:cubicBezTo>
                      <a:pt x="954475" y="1395808"/>
                      <a:pt x="948231" y="1412755"/>
                      <a:pt x="942880" y="1429254"/>
                    </a:cubicBezTo>
                    <a:cubicBezTo>
                      <a:pt x="940204" y="1438173"/>
                      <a:pt x="940204" y="1445754"/>
                      <a:pt x="948677" y="1453335"/>
                    </a:cubicBezTo>
                    <a:cubicBezTo>
                      <a:pt x="985245" y="1485443"/>
                      <a:pt x="1021366" y="1517552"/>
                      <a:pt x="1057043" y="1550551"/>
                    </a:cubicBezTo>
                    <a:cubicBezTo>
                      <a:pt x="1080678" y="1572403"/>
                      <a:pt x="1107880" y="1588903"/>
                      <a:pt x="1137312" y="1602281"/>
                    </a:cubicBezTo>
                    <a:cubicBezTo>
                      <a:pt x="1160056" y="1612539"/>
                      <a:pt x="1182354" y="1623687"/>
                      <a:pt x="1201083" y="1640633"/>
                    </a:cubicBezTo>
                    <a:cubicBezTo>
                      <a:pt x="1208218" y="1646876"/>
                      <a:pt x="1209556" y="1652228"/>
                      <a:pt x="1205989" y="1661593"/>
                    </a:cubicBezTo>
                    <a:lnTo>
                      <a:pt x="1202073" y="1679269"/>
                    </a:lnTo>
                    <a:lnTo>
                      <a:pt x="0" y="1679269"/>
                    </a:lnTo>
                    <a:lnTo>
                      <a:pt x="19993" y="1643699"/>
                    </a:lnTo>
                    <a:cubicBezTo>
                      <a:pt x="36047" y="1619896"/>
                      <a:pt x="53216" y="1596707"/>
                      <a:pt x="68824" y="1572403"/>
                    </a:cubicBezTo>
                    <a:cubicBezTo>
                      <a:pt x="108513" y="1510416"/>
                      <a:pt x="159351" y="1458240"/>
                      <a:pt x="206622" y="1402052"/>
                    </a:cubicBezTo>
                    <a:cubicBezTo>
                      <a:pt x="237838" y="1365037"/>
                      <a:pt x="261919" y="1322673"/>
                      <a:pt x="292689" y="1285213"/>
                    </a:cubicBezTo>
                    <a:cubicBezTo>
                      <a:pt x="294919" y="1282537"/>
                      <a:pt x="297595" y="1279416"/>
                      <a:pt x="298041" y="1276294"/>
                    </a:cubicBezTo>
                    <a:cubicBezTo>
                      <a:pt x="302947" y="1246862"/>
                      <a:pt x="322122" y="1224119"/>
                      <a:pt x="332825" y="1197362"/>
                    </a:cubicBezTo>
                    <a:cubicBezTo>
                      <a:pt x="339960" y="1179970"/>
                      <a:pt x="341298" y="1161686"/>
                      <a:pt x="343527" y="1143403"/>
                    </a:cubicBezTo>
                    <a:cubicBezTo>
                      <a:pt x="344420" y="1136267"/>
                      <a:pt x="344865" y="1129578"/>
                      <a:pt x="346649" y="1122889"/>
                    </a:cubicBezTo>
                    <a:cubicBezTo>
                      <a:pt x="353784" y="1093902"/>
                      <a:pt x="358690" y="1091227"/>
                      <a:pt x="387230" y="1097470"/>
                    </a:cubicBezTo>
                    <a:cubicBezTo>
                      <a:pt x="406406" y="1101483"/>
                      <a:pt x="422460" y="1089889"/>
                      <a:pt x="418000" y="1070713"/>
                    </a:cubicBezTo>
                    <a:cubicBezTo>
                      <a:pt x="410865" y="1038159"/>
                      <a:pt x="411757" y="1005158"/>
                      <a:pt x="408635" y="972605"/>
                    </a:cubicBezTo>
                    <a:cubicBezTo>
                      <a:pt x="407298" y="958335"/>
                      <a:pt x="399270" y="947186"/>
                      <a:pt x="389906" y="937374"/>
                    </a:cubicBezTo>
                    <a:cubicBezTo>
                      <a:pt x="380987" y="927564"/>
                      <a:pt x="374744" y="916415"/>
                      <a:pt x="371176" y="903483"/>
                    </a:cubicBezTo>
                    <a:cubicBezTo>
                      <a:pt x="364041" y="878064"/>
                      <a:pt x="347095" y="856659"/>
                      <a:pt x="341298" y="830348"/>
                    </a:cubicBezTo>
                    <a:cubicBezTo>
                      <a:pt x="329257" y="774159"/>
                      <a:pt x="305622" y="721536"/>
                      <a:pt x="285108" y="668023"/>
                    </a:cubicBezTo>
                    <a:cubicBezTo>
                      <a:pt x="273959" y="639036"/>
                      <a:pt x="275744" y="607821"/>
                      <a:pt x="270838" y="577942"/>
                    </a:cubicBezTo>
                    <a:cubicBezTo>
                      <a:pt x="269501" y="569468"/>
                      <a:pt x="269946" y="560550"/>
                      <a:pt x="267270" y="552523"/>
                    </a:cubicBezTo>
                    <a:cubicBezTo>
                      <a:pt x="255676" y="514171"/>
                      <a:pt x="269501" y="478496"/>
                      <a:pt x="276190" y="441928"/>
                    </a:cubicBezTo>
                    <a:cubicBezTo>
                      <a:pt x="289568" y="372806"/>
                      <a:pt x="312312" y="306806"/>
                      <a:pt x="353339" y="248833"/>
                    </a:cubicBezTo>
                    <a:cubicBezTo>
                      <a:pt x="364933" y="232779"/>
                      <a:pt x="378311" y="218063"/>
                      <a:pt x="396149" y="206914"/>
                    </a:cubicBezTo>
                    <a:cubicBezTo>
                      <a:pt x="423798" y="189968"/>
                      <a:pt x="427365" y="172130"/>
                      <a:pt x="409527" y="146712"/>
                    </a:cubicBezTo>
                    <a:cubicBezTo>
                      <a:pt x="409973" y="146265"/>
                      <a:pt x="410865" y="144927"/>
                      <a:pt x="411311" y="144927"/>
                    </a:cubicBezTo>
                    <a:cubicBezTo>
                      <a:pt x="435839" y="150279"/>
                      <a:pt x="446095" y="152063"/>
                      <a:pt x="455460" y="120846"/>
                    </a:cubicBezTo>
                    <a:cubicBezTo>
                      <a:pt x="459473" y="107468"/>
                      <a:pt x="467501" y="94536"/>
                      <a:pt x="478650" y="84278"/>
                    </a:cubicBezTo>
                    <a:cubicBezTo>
                      <a:pt x="483108" y="80265"/>
                      <a:pt x="488906" y="74468"/>
                      <a:pt x="492473" y="86062"/>
                    </a:cubicBezTo>
                    <a:cubicBezTo>
                      <a:pt x="495595" y="95873"/>
                      <a:pt x="504514" y="94536"/>
                      <a:pt x="511203" y="92305"/>
                    </a:cubicBezTo>
                    <a:cubicBezTo>
                      <a:pt x="530825" y="85616"/>
                      <a:pt x="552230" y="81602"/>
                      <a:pt x="567393" y="65995"/>
                    </a:cubicBezTo>
                    <a:cubicBezTo>
                      <a:pt x="571852" y="61535"/>
                      <a:pt x="577649" y="59752"/>
                      <a:pt x="583893" y="59305"/>
                    </a:cubicBezTo>
                    <a:cubicBezTo>
                      <a:pt x="607974" y="56630"/>
                      <a:pt x="628487" y="45927"/>
                      <a:pt x="648555" y="32995"/>
                    </a:cubicBezTo>
                    <a:cubicBezTo>
                      <a:pt x="664609" y="22292"/>
                      <a:pt x="682001" y="16049"/>
                      <a:pt x="701622" y="14711"/>
                    </a:cubicBezTo>
                    <a:cubicBezTo>
                      <a:pt x="715447" y="13819"/>
                      <a:pt x="729272" y="9805"/>
                      <a:pt x="742204" y="5346"/>
                    </a:cubicBezTo>
                    <a:cubicBezTo>
                      <a:pt x="753575" y="1556"/>
                      <a:pt x="764835" y="-340"/>
                      <a:pt x="775984" y="51"/>
                    </a:cubicBezTo>
                    <a:close/>
                  </a:path>
                </a:pathLst>
              </a:custGeom>
              <a:solidFill>
                <a:schemeClr val="accent3">
                  <a:alpha val="40000"/>
                </a:schemeClr>
              </a:solidFill>
              <a:ln w="4857" cap="flat">
                <a:noFill/>
                <a:prstDash val="solid"/>
                <a:miter/>
              </a:ln>
            </p:spPr>
            <p:txBody>
              <a:bodyPr wrap="square" rtlCol="0" anchor="ctr">
                <a:noAutofit/>
              </a:bodyPr>
              <a:lstStyle/>
              <a:p>
                <a:endParaRPr lang="en-US" dirty="0"/>
              </a:p>
            </p:txBody>
          </p:sp>
          <p:sp>
            <p:nvSpPr>
              <p:cNvPr id="33" name="Freeform: Shape 71">
                <a:extLst>
                  <a:ext uri="{FF2B5EF4-FFF2-40B4-BE49-F238E27FC236}">
                    <a16:creationId xmlns="" xmlns:a16="http://schemas.microsoft.com/office/drawing/2014/main" id="{08DA664E-757B-4A4E-AFE0-92CA518B7DF2}"/>
                  </a:ext>
                </a:extLst>
              </p:cNvPr>
              <p:cNvSpPr/>
              <p:nvPr/>
            </p:nvSpPr>
            <p:spPr>
              <a:xfrm rot="1430240">
                <a:off x="2056743" y="3497776"/>
                <a:ext cx="740868" cy="562984"/>
              </a:xfrm>
              <a:custGeom>
                <a:avLst/>
                <a:gdLst>
                  <a:gd name="connsiteX0" fmla="*/ 762128 w 807878"/>
                  <a:gd name="connsiteY0" fmla="*/ 300535 h 613904"/>
                  <a:gd name="connsiteX1" fmla="*/ 761401 w 807878"/>
                  <a:gd name="connsiteY1" fmla="*/ 303085 h 613904"/>
                  <a:gd name="connsiteX2" fmla="*/ 757735 w 807878"/>
                  <a:gd name="connsiteY2" fmla="*/ 306179 h 613904"/>
                  <a:gd name="connsiteX3" fmla="*/ 763387 w 807878"/>
                  <a:gd name="connsiteY3" fmla="*/ 306179 h 613904"/>
                  <a:gd name="connsiteX4" fmla="*/ 554888 w 807878"/>
                  <a:gd name="connsiteY4" fmla="*/ 24151 h 613904"/>
                  <a:gd name="connsiteX5" fmla="*/ 611707 w 807878"/>
                  <a:gd name="connsiteY5" fmla="*/ 522 h 613904"/>
                  <a:gd name="connsiteX6" fmla="*/ 742363 w 807878"/>
                  <a:gd name="connsiteY6" fmla="*/ 134626 h 613904"/>
                  <a:gd name="connsiteX7" fmla="*/ 806249 w 807878"/>
                  <a:gd name="connsiteY7" fmla="*/ 319871 h 613904"/>
                  <a:gd name="connsiteX8" fmla="*/ 797521 w 807878"/>
                  <a:gd name="connsiteY8" fmla="*/ 529910 h 613904"/>
                  <a:gd name="connsiteX9" fmla="*/ 794673 w 807878"/>
                  <a:gd name="connsiteY9" fmla="*/ 571780 h 613904"/>
                  <a:gd name="connsiteX10" fmla="*/ 749611 w 807878"/>
                  <a:gd name="connsiteY10" fmla="*/ 613558 h 613904"/>
                  <a:gd name="connsiteX11" fmla="*/ 445530 w 807878"/>
                  <a:gd name="connsiteY11" fmla="*/ 555785 h 613904"/>
                  <a:gd name="connsiteX12" fmla="*/ 398078 w 807878"/>
                  <a:gd name="connsiteY12" fmla="*/ 540304 h 613904"/>
                  <a:gd name="connsiteX13" fmla="*/ 373714 w 807878"/>
                  <a:gd name="connsiteY13" fmla="*/ 537011 h 613904"/>
                  <a:gd name="connsiteX14" fmla="*/ 181645 w 807878"/>
                  <a:gd name="connsiteY14" fmla="*/ 558352 h 613904"/>
                  <a:gd name="connsiteX15" fmla="*/ 89973 w 807878"/>
                  <a:gd name="connsiteY15" fmla="*/ 553558 h 613904"/>
                  <a:gd name="connsiteX16" fmla="*/ 148174 w 807878"/>
                  <a:gd name="connsiteY16" fmla="*/ 540339 h 613904"/>
                  <a:gd name="connsiteX17" fmla="*/ 217023 w 807878"/>
                  <a:gd name="connsiteY17" fmla="*/ 522935 h 613904"/>
                  <a:gd name="connsiteX18" fmla="*/ 358154 w 807878"/>
                  <a:gd name="connsiteY18" fmla="*/ 487654 h 613904"/>
                  <a:gd name="connsiteX19" fmla="*/ 393815 w 807878"/>
                  <a:gd name="connsiteY19" fmla="*/ 455237 h 613904"/>
                  <a:gd name="connsiteX20" fmla="*/ 433174 w 807878"/>
                  <a:gd name="connsiteY20" fmla="*/ 434723 h 613904"/>
                  <a:gd name="connsiteX21" fmla="*/ 442403 w 807878"/>
                  <a:gd name="connsiteY21" fmla="*/ 415545 h 613904"/>
                  <a:gd name="connsiteX22" fmla="*/ 363621 w 807878"/>
                  <a:gd name="connsiteY22" fmla="*/ 220741 h 613904"/>
                  <a:gd name="connsiteX23" fmla="*/ 32983 w 807878"/>
                  <a:gd name="connsiteY23" fmla="*/ 366827 h 613904"/>
                  <a:gd name="connsiteX24" fmla="*/ 200 w 807878"/>
                  <a:gd name="connsiteY24" fmla="*/ 365692 h 613904"/>
                  <a:gd name="connsiteX25" fmla="*/ 68087 w 807878"/>
                  <a:gd name="connsiteY25" fmla="*/ 323722 h 613904"/>
                  <a:gd name="connsiteX26" fmla="*/ 156235 w 807878"/>
                  <a:gd name="connsiteY26" fmla="*/ 281651 h 613904"/>
                  <a:gd name="connsiteX27" fmla="*/ 342470 w 807878"/>
                  <a:gd name="connsiteY27" fmla="*/ 185830 h 613904"/>
                  <a:gd name="connsiteX28" fmla="*/ 349988 w 807878"/>
                  <a:gd name="connsiteY28" fmla="*/ 130962 h 613904"/>
                  <a:gd name="connsiteX29" fmla="*/ 554888 w 807878"/>
                  <a:gd name="connsiteY29" fmla="*/ 24151 h 6139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807878" h="613904">
                    <a:moveTo>
                      <a:pt x="762128" y="300535"/>
                    </a:moveTo>
                    <a:lnTo>
                      <a:pt x="761401" y="303085"/>
                    </a:lnTo>
                    <a:lnTo>
                      <a:pt x="757735" y="306179"/>
                    </a:lnTo>
                    <a:lnTo>
                      <a:pt x="763387" y="306179"/>
                    </a:lnTo>
                    <a:close/>
                    <a:moveTo>
                      <a:pt x="554888" y="24151"/>
                    </a:moveTo>
                    <a:cubicBezTo>
                      <a:pt x="578389" y="13491"/>
                      <a:pt x="598530" y="5021"/>
                      <a:pt x="611707" y="522"/>
                    </a:cubicBezTo>
                    <a:cubicBezTo>
                      <a:pt x="648813" y="-8262"/>
                      <a:pt x="721588" y="96092"/>
                      <a:pt x="742363" y="134626"/>
                    </a:cubicBezTo>
                    <a:cubicBezTo>
                      <a:pt x="768325" y="182779"/>
                      <a:pt x="800060" y="252835"/>
                      <a:pt x="806249" y="319871"/>
                    </a:cubicBezTo>
                    <a:cubicBezTo>
                      <a:pt x="812335" y="389033"/>
                      <a:pt x="799559" y="460282"/>
                      <a:pt x="797521" y="529910"/>
                    </a:cubicBezTo>
                    <a:cubicBezTo>
                      <a:pt x="797298" y="543546"/>
                      <a:pt x="796832" y="557810"/>
                      <a:pt x="794673" y="571780"/>
                    </a:cubicBezTo>
                    <a:cubicBezTo>
                      <a:pt x="792089" y="603641"/>
                      <a:pt x="807801" y="616223"/>
                      <a:pt x="749611" y="613558"/>
                    </a:cubicBezTo>
                    <a:cubicBezTo>
                      <a:pt x="691421" y="610893"/>
                      <a:pt x="504120" y="567995"/>
                      <a:pt x="445530" y="555785"/>
                    </a:cubicBezTo>
                    <a:cubicBezTo>
                      <a:pt x="431904" y="550871"/>
                      <a:pt x="413072" y="538887"/>
                      <a:pt x="398078" y="540304"/>
                    </a:cubicBezTo>
                    <a:cubicBezTo>
                      <a:pt x="389913" y="537143"/>
                      <a:pt x="382082" y="535918"/>
                      <a:pt x="373714" y="537011"/>
                    </a:cubicBezTo>
                    <a:cubicBezTo>
                      <a:pt x="309384" y="544607"/>
                      <a:pt x="245743" y="546693"/>
                      <a:pt x="181645" y="558352"/>
                    </a:cubicBezTo>
                    <a:cubicBezTo>
                      <a:pt x="173035" y="560074"/>
                      <a:pt x="80886" y="574234"/>
                      <a:pt x="89973" y="553558"/>
                    </a:cubicBezTo>
                    <a:cubicBezTo>
                      <a:pt x="94300" y="543316"/>
                      <a:pt x="137821" y="542830"/>
                      <a:pt x="148174" y="540339"/>
                    </a:cubicBezTo>
                    <a:lnTo>
                      <a:pt x="217023" y="522935"/>
                    </a:lnTo>
                    <a:lnTo>
                      <a:pt x="358154" y="487654"/>
                    </a:lnTo>
                    <a:cubicBezTo>
                      <a:pt x="372621" y="483866"/>
                      <a:pt x="381658" y="464253"/>
                      <a:pt x="393815" y="455237"/>
                    </a:cubicBezTo>
                    <a:cubicBezTo>
                      <a:pt x="405537" y="446413"/>
                      <a:pt x="420540" y="440305"/>
                      <a:pt x="433174" y="434723"/>
                    </a:cubicBezTo>
                    <a:cubicBezTo>
                      <a:pt x="441887" y="430874"/>
                      <a:pt x="445766" y="425515"/>
                      <a:pt x="442403" y="415545"/>
                    </a:cubicBezTo>
                    <a:cubicBezTo>
                      <a:pt x="430811" y="379882"/>
                      <a:pt x="407335" y="251153"/>
                      <a:pt x="363621" y="220741"/>
                    </a:cubicBezTo>
                    <a:cubicBezTo>
                      <a:pt x="302879" y="235083"/>
                      <a:pt x="143196" y="318132"/>
                      <a:pt x="32983" y="366827"/>
                    </a:cubicBezTo>
                    <a:cubicBezTo>
                      <a:pt x="24706" y="370484"/>
                      <a:pt x="-2597" y="384110"/>
                      <a:pt x="200" y="365692"/>
                    </a:cubicBezTo>
                    <a:cubicBezTo>
                      <a:pt x="3047" y="346211"/>
                      <a:pt x="54339" y="330317"/>
                      <a:pt x="68087" y="323722"/>
                    </a:cubicBezTo>
                    <a:cubicBezTo>
                      <a:pt x="97517" y="310199"/>
                      <a:pt x="127382" y="296482"/>
                      <a:pt x="156235" y="281651"/>
                    </a:cubicBezTo>
                    <a:cubicBezTo>
                      <a:pt x="201965" y="258669"/>
                      <a:pt x="310178" y="210945"/>
                      <a:pt x="342470" y="185830"/>
                    </a:cubicBezTo>
                    <a:cubicBezTo>
                      <a:pt x="374762" y="160715"/>
                      <a:pt x="361239" y="165693"/>
                      <a:pt x="349988" y="130962"/>
                    </a:cubicBezTo>
                    <a:cubicBezTo>
                      <a:pt x="383643" y="107799"/>
                      <a:pt x="484385" y="56129"/>
                      <a:pt x="554888" y="24151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1" name="Group 10">
              <a:extLst>
                <a:ext uri="{FF2B5EF4-FFF2-40B4-BE49-F238E27FC236}">
                  <a16:creationId xmlns="" xmlns:a16="http://schemas.microsoft.com/office/drawing/2014/main" id="{4F54804A-75B7-4D18-9CDE-F785CD5B9E36}"/>
                </a:ext>
              </a:extLst>
            </p:cNvPr>
            <p:cNvGrpSpPr/>
            <p:nvPr userDrawn="1"/>
          </p:nvGrpSpPr>
          <p:grpSpPr>
            <a:xfrm>
              <a:off x="2417224" y="2904782"/>
              <a:ext cx="1303050" cy="1756839"/>
              <a:chOff x="1782683" y="2146699"/>
              <a:chExt cx="1512207" cy="2038836"/>
            </a:xfrm>
          </p:grpSpPr>
          <p:sp>
            <p:nvSpPr>
              <p:cNvPr id="30" name="Freeform: Shape 68">
                <a:extLst>
                  <a:ext uri="{FF2B5EF4-FFF2-40B4-BE49-F238E27FC236}">
                    <a16:creationId xmlns="" xmlns:a16="http://schemas.microsoft.com/office/drawing/2014/main" id="{C3CDD306-3BD6-408F-A3BF-23DA632BC48F}"/>
                  </a:ext>
                </a:extLst>
              </p:cNvPr>
              <p:cNvSpPr/>
              <p:nvPr/>
            </p:nvSpPr>
            <p:spPr>
              <a:xfrm>
                <a:off x="1821903" y="2146699"/>
                <a:ext cx="1472987" cy="2038836"/>
              </a:xfrm>
              <a:custGeom>
                <a:avLst/>
                <a:gdLst>
                  <a:gd name="connsiteX0" fmla="*/ 419758 w 688571"/>
                  <a:gd name="connsiteY0" fmla="*/ 16 h 953086"/>
                  <a:gd name="connsiteX1" fmla="*/ 601386 w 688571"/>
                  <a:gd name="connsiteY1" fmla="*/ 122431 h 953086"/>
                  <a:gd name="connsiteX2" fmla="*/ 639428 w 688571"/>
                  <a:gd name="connsiteY2" fmla="*/ 190846 h 953086"/>
                  <a:gd name="connsiteX3" fmla="*/ 650473 w 688571"/>
                  <a:gd name="connsiteY3" fmla="*/ 223981 h 953086"/>
                  <a:gd name="connsiteX4" fmla="*/ 675632 w 688571"/>
                  <a:gd name="connsiteY4" fmla="*/ 291171 h 953086"/>
                  <a:gd name="connsiteX5" fmla="*/ 686675 w 688571"/>
                  <a:gd name="connsiteY5" fmla="*/ 365110 h 953086"/>
                  <a:gd name="connsiteX6" fmla="*/ 687903 w 688571"/>
                  <a:gd name="connsiteY6" fmla="*/ 408063 h 953086"/>
                  <a:gd name="connsiteX7" fmla="*/ 673789 w 688571"/>
                  <a:gd name="connsiteY7" fmla="*/ 497648 h 953086"/>
                  <a:gd name="connsiteX8" fmla="*/ 640656 w 688571"/>
                  <a:gd name="connsiteY8" fmla="*/ 614233 h 953086"/>
                  <a:gd name="connsiteX9" fmla="*/ 641883 w 688571"/>
                  <a:gd name="connsiteY9" fmla="*/ 652276 h 953086"/>
                  <a:gd name="connsiteX10" fmla="*/ 638202 w 688571"/>
                  <a:gd name="connsiteY10" fmla="*/ 718546 h 953086"/>
                  <a:gd name="connsiteX11" fmla="*/ 648018 w 688571"/>
                  <a:gd name="connsiteY11" fmla="*/ 756588 h 953086"/>
                  <a:gd name="connsiteX12" fmla="*/ 628997 w 688571"/>
                  <a:gd name="connsiteY12" fmla="*/ 751986 h 953086"/>
                  <a:gd name="connsiteX13" fmla="*/ 597703 w 688571"/>
                  <a:gd name="connsiteY13" fmla="*/ 770088 h 953086"/>
                  <a:gd name="connsiteX14" fmla="*/ 590341 w 688571"/>
                  <a:gd name="connsiteY14" fmla="*/ 809665 h 953086"/>
                  <a:gd name="connsiteX15" fmla="*/ 592488 w 688571"/>
                  <a:gd name="connsiteY15" fmla="*/ 834822 h 953086"/>
                  <a:gd name="connsiteX16" fmla="*/ 606293 w 688571"/>
                  <a:gd name="connsiteY16" fmla="*/ 863662 h 953086"/>
                  <a:gd name="connsiteX17" fmla="*/ 623743 w 688571"/>
                  <a:gd name="connsiteY17" fmla="*/ 922722 h 953086"/>
                  <a:gd name="connsiteX18" fmla="*/ 624967 w 688571"/>
                  <a:gd name="connsiteY18" fmla="*/ 953086 h 953086"/>
                  <a:gd name="connsiteX19" fmla="*/ 127476 w 688571"/>
                  <a:gd name="connsiteY19" fmla="*/ 953086 h 953086"/>
                  <a:gd name="connsiteX20" fmla="*/ 130445 w 688571"/>
                  <a:gd name="connsiteY20" fmla="*/ 942817 h 953086"/>
                  <a:gd name="connsiteX21" fmla="*/ 135047 w 688571"/>
                  <a:gd name="connsiteY21" fmla="*/ 916432 h 953086"/>
                  <a:gd name="connsiteX22" fmla="*/ 139342 w 688571"/>
                  <a:gd name="connsiteY22" fmla="*/ 903854 h 953086"/>
                  <a:gd name="connsiteX23" fmla="*/ 174317 w 688571"/>
                  <a:gd name="connsiteY23" fmla="*/ 842493 h 953086"/>
                  <a:gd name="connsiteX24" fmla="*/ 235064 w 688571"/>
                  <a:gd name="connsiteY24" fmla="*/ 769168 h 953086"/>
                  <a:gd name="connsiteX25" fmla="*/ 242428 w 688571"/>
                  <a:gd name="connsiteY25" fmla="*/ 763645 h 953086"/>
                  <a:gd name="connsiteX26" fmla="*/ 248871 w 688571"/>
                  <a:gd name="connsiteY26" fmla="*/ 726215 h 953086"/>
                  <a:gd name="connsiteX27" fmla="*/ 225247 w 688571"/>
                  <a:gd name="connsiteY27" fmla="*/ 690627 h 953086"/>
                  <a:gd name="connsiteX28" fmla="*/ 181067 w 688571"/>
                  <a:gd name="connsiteY28" fmla="*/ 672832 h 953086"/>
                  <a:gd name="connsiteX29" fmla="*/ 139956 w 688571"/>
                  <a:gd name="connsiteY29" fmla="*/ 677127 h 953086"/>
                  <a:gd name="connsiteX30" fmla="*/ 100685 w 688571"/>
                  <a:gd name="connsiteY30" fmla="*/ 650128 h 953086"/>
                  <a:gd name="connsiteX31" fmla="*/ 77981 w 688571"/>
                  <a:gd name="connsiteY31" fmla="*/ 616993 h 953086"/>
                  <a:gd name="connsiteX32" fmla="*/ 74914 w 688571"/>
                  <a:gd name="connsiteY32" fmla="*/ 605643 h 953086"/>
                  <a:gd name="connsiteX33" fmla="*/ 54051 w 688571"/>
                  <a:gd name="connsiteY33" fmla="*/ 564225 h 953086"/>
                  <a:gd name="connsiteX34" fmla="*/ 43927 w 688571"/>
                  <a:gd name="connsiteY34" fmla="*/ 548885 h 953086"/>
                  <a:gd name="connsiteX35" fmla="*/ 18770 w 688571"/>
                  <a:gd name="connsiteY35" fmla="*/ 520659 h 953086"/>
                  <a:gd name="connsiteX36" fmla="*/ 1588 w 688571"/>
                  <a:gd name="connsiteY36" fmla="*/ 499183 h 953086"/>
                  <a:gd name="connsiteX37" fmla="*/ 5270 w 688571"/>
                  <a:gd name="connsiteY37" fmla="*/ 468810 h 953086"/>
                  <a:gd name="connsiteX38" fmla="*/ 4963 w 688571"/>
                  <a:gd name="connsiteY38" fmla="*/ 373088 h 953086"/>
                  <a:gd name="connsiteX39" fmla="*/ 54 w 688571"/>
                  <a:gd name="connsiteY39" fmla="*/ 341793 h 953086"/>
                  <a:gd name="connsiteX40" fmla="*/ 11713 w 688571"/>
                  <a:gd name="connsiteY40" fmla="*/ 189313 h 953086"/>
                  <a:gd name="connsiteX41" fmla="*/ 45460 w 688571"/>
                  <a:gd name="connsiteY41" fmla="*/ 130100 h 953086"/>
                  <a:gd name="connsiteX42" fmla="*/ 174010 w 688571"/>
                  <a:gd name="connsiteY42" fmla="*/ 54320 h 953086"/>
                  <a:gd name="connsiteX43" fmla="*/ 295811 w 688571"/>
                  <a:gd name="connsiteY43" fmla="*/ 55854 h 953086"/>
                  <a:gd name="connsiteX44" fmla="*/ 326491 w 688571"/>
                  <a:gd name="connsiteY44" fmla="*/ 64751 h 953086"/>
                  <a:gd name="connsiteX45" fmla="*/ 361159 w 688571"/>
                  <a:gd name="connsiteY45" fmla="*/ 52173 h 953086"/>
                  <a:gd name="connsiteX46" fmla="*/ 385397 w 688571"/>
                  <a:gd name="connsiteY46" fmla="*/ 15049 h 953086"/>
                  <a:gd name="connsiteX47" fmla="*/ 419758 w 688571"/>
                  <a:gd name="connsiteY47" fmla="*/ 16 h 9530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688571" h="953086">
                    <a:moveTo>
                      <a:pt x="419758" y="16"/>
                    </a:moveTo>
                    <a:cubicBezTo>
                      <a:pt x="506890" y="1857"/>
                      <a:pt x="562115" y="50025"/>
                      <a:pt x="601386" y="122431"/>
                    </a:cubicBezTo>
                    <a:cubicBezTo>
                      <a:pt x="613964" y="145747"/>
                      <a:pt x="627157" y="168451"/>
                      <a:pt x="639428" y="190846"/>
                    </a:cubicBezTo>
                    <a:cubicBezTo>
                      <a:pt x="645257" y="201279"/>
                      <a:pt x="639121" y="215391"/>
                      <a:pt x="650473" y="223981"/>
                    </a:cubicBezTo>
                    <a:cubicBezTo>
                      <a:pt x="673177" y="240855"/>
                      <a:pt x="667041" y="268775"/>
                      <a:pt x="675632" y="291171"/>
                    </a:cubicBezTo>
                    <a:cubicBezTo>
                      <a:pt x="684834" y="314182"/>
                      <a:pt x="686370" y="339953"/>
                      <a:pt x="686675" y="365110"/>
                    </a:cubicBezTo>
                    <a:cubicBezTo>
                      <a:pt x="686982" y="379531"/>
                      <a:pt x="686063" y="393949"/>
                      <a:pt x="687903" y="408063"/>
                    </a:cubicBezTo>
                    <a:cubicBezTo>
                      <a:pt x="692198" y="439663"/>
                      <a:pt x="674404" y="467274"/>
                      <a:pt x="673789" y="497648"/>
                    </a:cubicBezTo>
                    <a:cubicBezTo>
                      <a:pt x="647099" y="532011"/>
                      <a:pt x="653847" y="575882"/>
                      <a:pt x="640656" y="614233"/>
                    </a:cubicBezTo>
                    <a:cubicBezTo>
                      <a:pt x="636361" y="626505"/>
                      <a:pt x="640962" y="639697"/>
                      <a:pt x="641883" y="652276"/>
                    </a:cubicBezTo>
                    <a:cubicBezTo>
                      <a:pt x="643723" y="674366"/>
                      <a:pt x="648018" y="696763"/>
                      <a:pt x="638202" y="718546"/>
                    </a:cubicBezTo>
                    <a:cubicBezTo>
                      <a:pt x="632066" y="732351"/>
                      <a:pt x="643109" y="743703"/>
                      <a:pt x="648018" y="756588"/>
                    </a:cubicBezTo>
                    <a:cubicBezTo>
                      <a:pt x="640042" y="759043"/>
                      <a:pt x="634519" y="754748"/>
                      <a:pt x="628997" y="751986"/>
                    </a:cubicBezTo>
                    <a:cubicBezTo>
                      <a:pt x="611202" y="742783"/>
                      <a:pt x="597703" y="750452"/>
                      <a:pt x="597703" y="770088"/>
                    </a:cubicBezTo>
                    <a:cubicBezTo>
                      <a:pt x="597703" y="783587"/>
                      <a:pt x="599545" y="797087"/>
                      <a:pt x="590341" y="809665"/>
                    </a:cubicBezTo>
                    <a:cubicBezTo>
                      <a:pt x="585124" y="817029"/>
                      <a:pt x="589112" y="826846"/>
                      <a:pt x="592488" y="834822"/>
                    </a:cubicBezTo>
                    <a:cubicBezTo>
                      <a:pt x="596476" y="844641"/>
                      <a:pt x="601691" y="854151"/>
                      <a:pt x="606293" y="863662"/>
                    </a:cubicBezTo>
                    <a:cubicBezTo>
                      <a:pt x="615498" y="882838"/>
                      <a:pt x="620867" y="902550"/>
                      <a:pt x="623743" y="922722"/>
                    </a:cubicBezTo>
                    <a:lnTo>
                      <a:pt x="624967" y="953086"/>
                    </a:lnTo>
                    <a:lnTo>
                      <a:pt x="127476" y="953086"/>
                    </a:lnTo>
                    <a:lnTo>
                      <a:pt x="130445" y="942817"/>
                    </a:lnTo>
                    <a:cubicBezTo>
                      <a:pt x="131902" y="933997"/>
                      <a:pt x="132899" y="925023"/>
                      <a:pt x="135047" y="916432"/>
                    </a:cubicBezTo>
                    <a:cubicBezTo>
                      <a:pt x="136273" y="912137"/>
                      <a:pt x="135354" y="906614"/>
                      <a:pt x="139342" y="903854"/>
                    </a:cubicBezTo>
                    <a:cubicBezTo>
                      <a:pt x="160511" y="888821"/>
                      <a:pt x="163887" y="863662"/>
                      <a:pt x="174317" y="842493"/>
                    </a:cubicBezTo>
                    <a:cubicBezTo>
                      <a:pt x="188736" y="813347"/>
                      <a:pt x="208679" y="788497"/>
                      <a:pt x="235064" y="769168"/>
                    </a:cubicBezTo>
                    <a:cubicBezTo>
                      <a:pt x="237519" y="767326"/>
                      <a:pt x="239973" y="765486"/>
                      <a:pt x="242428" y="763645"/>
                    </a:cubicBezTo>
                    <a:cubicBezTo>
                      <a:pt x="261142" y="749533"/>
                      <a:pt x="261756" y="746157"/>
                      <a:pt x="248871" y="726215"/>
                    </a:cubicBezTo>
                    <a:cubicBezTo>
                      <a:pt x="241200" y="714251"/>
                      <a:pt x="233838" y="701977"/>
                      <a:pt x="225247" y="690627"/>
                    </a:cubicBezTo>
                    <a:cubicBezTo>
                      <a:pt x="214508" y="675899"/>
                      <a:pt x="200089" y="669456"/>
                      <a:pt x="181067" y="672832"/>
                    </a:cubicBezTo>
                    <a:cubicBezTo>
                      <a:pt x="167568" y="675287"/>
                      <a:pt x="153761" y="676513"/>
                      <a:pt x="139956" y="677127"/>
                    </a:cubicBezTo>
                    <a:cubicBezTo>
                      <a:pt x="118787" y="678047"/>
                      <a:pt x="107128" y="670071"/>
                      <a:pt x="100685" y="650128"/>
                    </a:cubicBezTo>
                    <a:cubicBezTo>
                      <a:pt x="96390" y="636629"/>
                      <a:pt x="90560" y="624664"/>
                      <a:pt x="77981" y="616993"/>
                    </a:cubicBezTo>
                    <a:cubicBezTo>
                      <a:pt x="73074" y="613926"/>
                      <a:pt x="73379" y="610858"/>
                      <a:pt x="74914" y="605643"/>
                    </a:cubicBezTo>
                    <a:cubicBezTo>
                      <a:pt x="82891" y="578951"/>
                      <a:pt x="79822" y="572815"/>
                      <a:pt x="54051" y="564225"/>
                    </a:cubicBezTo>
                    <a:cubicBezTo>
                      <a:pt x="46075" y="561770"/>
                      <a:pt x="43927" y="555634"/>
                      <a:pt x="43927" y="548885"/>
                    </a:cubicBezTo>
                    <a:cubicBezTo>
                      <a:pt x="44234" y="531397"/>
                      <a:pt x="36256" y="521885"/>
                      <a:pt x="18770" y="520659"/>
                    </a:cubicBezTo>
                    <a:cubicBezTo>
                      <a:pt x="4656" y="519738"/>
                      <a:pt x="668" y="511761"/>
                      <a:pt x="1588" y="499183"/>
                    </a:cubicBezTo>
                    <a:cubicBezTo>
                      <a:pt x="2202" y="489057"/>
                      <a:pt x="1895" y="478626"/>
                      <a:pt x="5270" y="468810"/>
                    </a:cubicBezTo>
                    <a:cubicBezTo>
                      <a:pt x="16008" y="436901"/>
                      <a:pt x="18770" y="404994"/>
                      <a:pt x="4963" y="373088"/>
                    </a:cubicBezTo>
                    <a:cubicBezTo>
                      <a:pt x="668" y="362962"/>
                      <a:pt x="-253" y="352838"/>
                      <a:pt x="54" y="341793"/>
                    </a:cubicBezTo>
                    <a:cubicBezTo>
                      <a:pt x="1282" y="290863"/>
                      <a:pt x="668" y="239628"/>
                      <a:pt x="11713" y="189313"/>
                    </a:cubicBezTo>
                    <a:cubicBezTo>
                      <a:pt x="16928" y="165996"/>
                      <a:pt x="29201" y="146361"/>
                      <a:pt x="45460" y="130100"/>
                    </a:cubicBezTo>
                    <a:cubicBezTo>
                      <a:pt x="81664" y="94205"/>
                      <a:pt x="122775" y="64139"/>
                      <a:pt x="174010" y="54320"/>
                    </a:cubicBezTo>
                    <a:cubicBezTo>
                      <a:pt x="214202" y="46651"/>
                      <a:pt x="255313" y="48184"/>
                      <a:pt x="295811" y="55854"/>
                    </a:cubicBezTo>
                    <a:cubicBezTo>
                      <a:pt x="306241" y="58001"/>
                      <a:pt x="316674" y="59844"/>
                      <a:pt x="326491" y="64751"/>
                    </a:cubicBezTo>
                    <a:cubicBezTo>
                      <a:pt x="343057" y="72729"/>
                      <a:pt x="352569" y="68127"/>
                      <a:pt x="361159" y="52173"/>
                    </a:cubicBezTo>
                    <a:cubicBezTo>
                      <a:pt x="368216" y="39287"/>
                      <a:pt x="376807" y="27016"/>
                      <a:pt x="385397" y="15049"/>
                    </a:cubicBezTo>
                    <a:cubicBezTo>
                      <a:pt x="393680" y="3697"/>
                      <a:pt x="404725" y="-291"/>
                      <a:pt x="419758" y="16"/>
                    </a:cubicBezTo>
                    <a:close/>
                  </a:path>
                </a:pathLst>
              </a:custGeom>
              <a:solidFill>
                <a:schemeClr val="accent4">
                  <a:alpha val="40000"/>
                </a:schemeClr>
              </a:solidFill>
              <a:ln w="1698" cap="flat">
                <a:noFill/>
                <a:prstDash val="solid"/>
                <a:miter/>
              </a:ln>
            </p:spPr>
            <p:txBody>
              <a:bodyPr wrap="square" rtlCol="0" anchor="ctr">
                <a:noAutofit/>
              </a:bodyPr>
              <a:lstStyle/>
              <a:p>
                <a:endParaRPr lang="en-US" dirty="0"/>
              </a:p>
            </p:txBody>
          </p:sp>
          <p:sp>
            <p:nvSpPr>
              <p:cNvPr id="31" name="Freeform: Shape 69">
                <a:extLst>
                  <a:ext uri="{FF2B5EF4-FFF2-40B4-BE49-F238E27FC236}">
                    <a16:creationId xmlns="" xmlns:a16="http://schemas.microsoft.com/office/drawing/2014/main" id="{210B3D4F-0C53-4EEA-B34D-68ED4AEEE7FB}"/>
                  </a:ext>
                </a:extLst>
              </p:cNvPr>
              <p:cNvSpPr/>
              <p:nvPr/>
            </p:nvSpPr>
            <p:spPr>
              <a:xfrm rot="19531042" flipH="1">
                <a:off x="1782683" y="2960076"/>
                <a:ext cx="713800" cy="542415"/>
              </a:xfrm>
              <a:custGeom>
                <a:avLst/>
                <a:gdLst>
                  <a:gd name="connsiteX0" fmla="*/ 762128 w 807878"/>
                  <a:gd name="connsiteY0" fmla="*/ 300535 h 613904"/>
                  <a:gd name="connsiteX1" fmla="*/ 761401 w 807878"/>
                  <a:gd name="connsiteY1" fmla="*/ 303085 h 613904"/>
                  <a:gd name="connsiteX2" fmla="*/ 757735 w 807878"/>
                  <a:gd name="connsiteY2" fmla="*/ 306179 h 613904"/>
                  <a:gd name="connsiteX3" fmla="*/ 763387 w 807878"/>
                  <a:gd name="connsiteY3" fmla="*/ 306179 h 613904"/>
                  <a:gd name="connsiteX4" fmla="*/ 554888 w 807878"/>
                  <a:gd name="connsiteY4" fmla="*/ 24151 h 613904"/>
                  <a:gd name="connsiteX5" fmla="*/ 611707 w 807878"/>
                  <a:gd name="connsiteY5" fmla="*/ 522 h 613904"/>
                  <a:gd name="connsiteX6" fmla="*/ 742363 w 807878"/>
                  <a:gd name="connsiteY6" fmla="*/ 134626 h 613904"/>
                  <a:gd name="connsiteX7" fmla="*/ 806249 w 807878"/>
                  <a:gd name="connsiteY7" fmla="*/ 319871 h 613904"/>
                  <a:gd name="connsiteX8" fmla="*/ 797521 w 807878"/>
                  <a:gd name="connsiteY8" fmla="*/ 529910 h 613904"/>
                  <a:gd name="connsiteX9" fmla="*/ 794673 w 807878"/>
                  <a:gd name="connsiteY9" fmla="*/ 571780 h 613904"/>
                  <a:gd name="connsiteX10" fmla="*/ 749611 w 807878"/>
                  <a:gd name="connsiteY10" fmla="*/ 613558 h 613904"/>
                  <a:gd name="connsiteX11" fmla="*/ 445530 w 807878"/>
                  <a:gd name="connsiteY11" fmla="*/ 555785 h 613904"/>
                  <a:gd name="connsiteX12" fmla="*/ 398078 w 807878"/>
                  <a:gd name="connsiteY12" fmla="*/ 540304 h 613904"/>
                  <a:gd name="connsiteX13" fmla="*/ 373714 w 807878"/>
                  <a:gd name="connsiteY13" fmla="*/ 537011 h 613904"/>
                  <a:gd name="connsiteX14" fmla="*/ 181645 w 807878"/>
                  <a:gd name="connsiteY14" fmla="*/ 558352 h 613904"/>
                  <a:gd name="connsiteX15" fmla="*/ 89973 w 807878"/>
                  <a:gd name="connsiteY15" fmla="*/ 553558 h 613904"/>
                  <a:gd name="connsiteX16" fmla="*/ 148174 w 807878"/>
                  <a:gd name="connsiteY16" fmla="*/ 540339 h 613904"/>
                  <a:gd name="connsiteX17" fmla="*/ 217023 w 807878"/>
                  <a:gd name="connsiteY17" fmla="*/ 522935 h 613904"/>
                  <a:gd name="connsiteX18" fmla="*/ 358154 w 807878"/>
                  <a:gd name="connsiteY18" fmla="*/ 487654 h 613904"/>
                  <a:gd name="connsiteX19" fmla="*/ 393815 w 807878"/>
                  <a:gd name="connsiteY19" fmla="*/ 455237 h 613904"/>
                  <a:gd name="connsiteX20" fmla="*/ 433174 w 807878"/>
                  <a:gd name="connsiteY20" fmla="*/ 434723 h 613904"/>
                  <a:gd name="connsiteX21" fmla="*/ 442403 w 807878"/>
                  <a:gd name="connsiteY21" fmla="*/ 415545 h 613904"/>
                  <a:gd name="connsiteX22" fmla="*/ 363621 w 807878"/>
                  <a:gd name="connsiteY22" fmla="*/ 220741 h 613904"/>
                  <a:gd name="connsiteX23" fmla="*/ 32983 w 807878"/>
                  <a:gd name="connsiteY23" fmla="*/ 366827 h 613904"/>
                  <a:gd name="connsiteX24" fmla="*/ 200 w 807878"/>
                  <a:gd name="connsiteY24" fmla="*/ 365692 h 613904"/>
                  <a:gd name="connsiteX25" fmla="*/ 68087 w 807878"/>
                  <a:gd name="connsiteY25" fmla="*/ 323722 h 613904"/>
                  <a:gd name="connsiteX26" fmla="*/ 156235 w 807878"/>
                  <a:gd name="connsiteY26" fmla="*/ 281651 h 613904"/>
                  <a:gd name="connsiteX27" fmla="*/ 342470 w 807878"/>
                  <a:gd name="connsiteY27" fmla="*/ 185830 h 613904"/>
                  <a:gd name="connsiteX28" fmla="*/ 349988 w 807878"/>
                  <a:gd name="connsiteY28" fmla="*/ 130962 h 613904"/>
                  <a:gd name="connsiteX29" fmla="*/ 554888 w 807878"/>
                  <a:gd name="connsiteY29" fmla="*/ 24151 h 6139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807878" h="613904">
                    <a:moveTo>
                      <a:pt x="762128" y="300535"/>
                    </a:moveTo>
                    <a:lnTo>
                      <a:pt x="761401" y="303085"/>
                    </a:lnTo>
                    <a:lnTo>
                      <a:pt x="757735" y="306179"/>
                    </a:lnTo>
                    <a:lnTo>
                      <a:pt x="763387" y="306179"/>
                    </a:lnTo>
                    <a:close/>
                    <a:moveTo>
                      <a:pt x="554888" y="24151"/>
                    </a:moveTo>
                    <a:cubicBezTo>
                      <a:pt x="578389" y="13491"/>
                      <a:pt x="598530" y="5021"/>
                      <a:pt x="611707" y="522"/>
                    </a:cubicBezTo>
                    <a:cubicBezTo>
                      <a:pt x="648813" y="-8262"/>
                      <a:pt x="721588" y="96092"/>
                      <a:pt x="742363" y="134626"/>
                    </a:cubicBezTo>
                    <a:cubicBezTo>
                      <a:pt x="768325" y="182779"/>
                      <a:pt x="800060" y="252835"/>
                      <a:pt x="806249" y="319871"/>
                    </a:cubicBezTo>
                    <a:cubicBezTo>
                      <a:pt x="812335" y="389033"/>
                      <a:pt x="799559" y="460282"/>
                      <a:pt x="797521" y="529910"/>
                    </a:cubicBezTo>
                    <a:cubicBezTo>
                      <a:pt x="797298" y="543546"/>
                      <a:pt x="796832" y="557810"/>
                      <a:pt x="794673" y="571780"/>
                    </a:cubicBezTo>
                    <a:cubicBezTo>
                      <a:pt x="792089" y="603641"/>
                      <a:pt x="807801" y="616223"/>
                      <a:pt x="749611" y="613558"/>
                    </a:cubicBezTo>
                    <a:cubicBezTo>
                      <a:pt x="691421" y="610893"/>
                      <a:pt x="504120" y="567995"/>
                      <a:pt x="445530" y="555785"/>
                    </a:cubicBezTo>
                    <a:cubicBezTo>
                      <a:pt x="431904" y="550871"/>
                      <a:pt x="413072" y="538887"/>
                      <a:pt x="398078" y="540304"/>
                    </a:cubicBezTo>
                    <a:cubicBezTo>
                      <a:pt x="389913" y="537143"/>
                      <a:pt x="382082" y="535918"/>
                      <a:pt x="373714" y="537011"/>
                    </a:cubicBezTo>
                    <a:cubicBezTo>
                      <a:pt x="309384" y="544607"/>
                      <a:pt x="245743" y="546693"/>
                      <a:pt x="181645" y="558352"/>
                    </a:cubicBezTo>
                    <a:cubicBezTo>
                      <a:pt x="173035" y="560074"/>
                      <a:pt x="80886" y="574234"/>
                      <a:pt x="89973" y="553558"/>
                    </a:cubicBezTo>
                    <a:cubicBezTo>
                      <a:pt x="94300" y="543316"/>
                      <a:pt x="137821" y="542830"/>
                      <a:pt x="148174" y="540339"/>
                    </a:cubicBezTo>
                    <a:lnTo>
                      <a:pt x="217023" y="522935"/>
                    </a:lnTo>
                    <a:lnTo>
                      <a:pt x="358154" y="487654"/>
                    </a:lnTo>
                    <a:cubicBezTo>
                      <a:pt x="372621" y="483866"/>
                      <a:pt x="381658" y="464253"/>
                      <a:pt x="393815" y="455237"/>
                    </a:cubicBezTo>
                    <a:cubicBezTo>
                      <a:pt x="405537" y="446413"/>
                      <a:pt x="420540" y="440305"/>
                      <a:pt x="433174" y="434723"/>
                    </a:cubicBezTo>
                    <a:cubicBezTo>
                      <a:pt x="441887" y="430874"/>
                      <a:pt x="445766" y="425515"/>
                      <a:pt x="442403" y="415545"/>
                    </a:cubicBezTo>
                    <a:cubicBezTo>
                      <a:pt x="430811" y="379882"/>
                      <a:pt x="407335" y="251153"/>
                      <a:pt x="363621" y="220741"/>
                    </a:cubicBezTo>
                    <a:cubicBezTo>
                      <a:pt x="302879" y="235083"/>
                      <a:pt x="143196" y="318132"/>
                      <a:pt x="32983" y="366827"/>
                    </a:cubicBezTo>
                    <a:cubicBezTo>
                      <a:pt x="24706" y="370484"/>
                      <a:pt x="-2597" y="384110"/>
                      <a:pt x="200" y="365692"/>
                    </a:cubicBezTo>
                    <a:cubicBezTo>
                      <a:pt x="3047" y="346211"/>
                      <a:pt x="54339" y="330317"/>
                      <a:pt x="68087" y="323722"/>
                    </a:cubicBezTo>
                    <a:cubicBezTo>
                      <a:pt x="97517" y="310199"/>
                      <a:pt x="127382" y="296482"/>
                      <a:pt x="156235" y="281651"/>
                    </a:cubicBezTo>
                    <a:cubicBezTo>
                      <a:pt x="201965" y="258669"/>
                      <a:pt x="310178" y="210945"/>
                      <a:pt x="342470" y="185830"/>
                    </a:cubicBezTo>
                    <a:cubicBezTo>
                      <a:pt x="374762" y="160715"/>
                      <a:pt x="361239" y="165693"/>
                      <a:pt x="349988" y="130962"/>
                    </a:cubicBezTo>
                    <a:cubicBezTo>
                      <a:pt x="383643" y="107799"/>
                      <a:pt x="484385" y="56129"/>
                      <a:pt x="554888" y="24151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2" name="Group 11">
              <a:extLst>
                <a:ext uri="{FF2B5EF4-FFF2-40B4-BE49-F238E27FC236}">
                  <a16:creationId xmlns="" xmlns:a16="http://schemas.microsoft.com/office/drawing/2014/main" id="{D0A49412-A475-4390-ADFF-55011BD9323F}"/>
                </a:ext>
              </a:extLst>
            </p:cNvPr>
            <p:cNvGrpSpPr/>
            <p:nvPr userDrawn="1"/>
          </p:nvGrpSpPr>
          <p:grpSpPr>
            <a:xfrm>
              <a:off x="4993402" y="2876740"/>
              <a:ext cx="1718175" cy="1761496"/>
              <a:chOff x="4993402" y="2876740"/>
              <a:chExt cx="1718175" cy="1761496"/>
            </a:xfrm>
          </p:grpSpPr>
          <p:sp>
            <p:nvSpPr>
              <p:cNvPr id="28" name="Freeform: Shape 66">
                <a:extLst>
                  <a:ext uri="{FF2B5EF4-FFF2-40B4-BE49-F238E27FC236}">
                    <a16:creationId xmlns="" xmlns:a16="http://schemas.microsoft.com/office/drawing/2014/main" id="{7D182C75-B207-45E7-9AF3-1E9924C6B887}"/>
                  </a:ext>
                </a:extLst>
              </p:cNvPr>
              <p:cNvSpPr/>
              <p:nvPr/>
            </p:nvSpPr>
            <p:spPr>
              <a:xfrm>
                <a:off x="4993402" y="2876740"/>
                <a:ext cx="1718175" cy="1761496"/>
              </a:xfrm>
              <a:custGeom>
                <a:avLst/>
                <a:gdLst>
                  <a:gd name="connsiteX0" fmla="*/ 1147789 w 1718175"/>
                  <a:gd name="connsiteY0" fmla="*/ 0 h 1761496"/>
                  <a:gd name="connsiteX1" fmla="*/ 1177755 w 1718175"/>
                  <a:gd name="connsiteY1" fmla="*/ 0 h 1761496"/>
                  <a:gd name="connsiteX2" fmla="*/ 1323984 w 1718175"/>
                  <a:gd name="connsiteY2" fmla="*/ 20976 h 1761496"/>
                  <a:gd name="connsiteX3" fmla="*/ 1403090 w 1718175"/>
                  <a:gd name="connsiteY3" fmla="*/ 64726 h 1761496"/>
                  <a:gd name="connsiteX4" fmla="*/ 1493586 w 1718175"/>
                  <a:gd name="connsiteY4" fmla="*/ 136641 h 1761496"/>
                  <a:gd name="connsiteX5" fmla="*/ 1583481 w 1718175"/>
                  <a:gd name="connsiteY5" fmla="*/ 209156 h 1761496"/>
                  <a:gd name="connsiteX6" fmla="*/ 1591271 w 1718175"/>
                  <a:gd name="connsiteY6" fmla="*/ 218145 h 1761496"/>
                  <a:gd name="connsiteX7" fmla="*/ 1692551 w 1718175"/>
                  <a:gd name="connsiteY7" fmla="*/ 380553 h 1761496"/>
                  <a:gd name="connsiteX8" fmla="*/ 1716521 w 1718175"/>
                  <a:gd name="connsiteY8" fmla="*/ 463258 h 1761496"/>
                  <a:gd name="connsiteX9" fmla="*/ 1710530 w 1718175"/>
                  <a:gd name="connsiteY9" fmla="*/ 498017 h 1761496"/>
                  <a:gd name="connsiteX10" fmla="*/ 1659591 w 1718175"/>
                  <a:gd name="connsiteY10" fmla="*/ 665219 h 1761496"/>
                  <a:gd name="connsiteX11" fmla="*/ 1646405 w 1718175"/>
                  <a:gd name="connsiteY11" fmla="*/ 777888 h 1761496"/>
                  <a:gd name="connsiteX12" fmla="*/ 1632621 w 1718175"/>
                  <a:gd name="connsiteY12" fmla="*/ 816843 h 1761496"/>
                  <a:gd name="connsiteX13" fmla="*/ 1607451 w 1718175"/>
                  <a:gd name="connsiteY13" fmla="*/ 933705 h 1761496"/>
                  <a:gd name="connsiteX14" fmla="*/ 1616440 w 1718175"/>
                  <a:gd name="connsiteY14" fmla="*/ 1067950 h 1761496"/>
                  <a:gd name="connsiteX15" fmla="*/ 1545125 w 1718175"/>
                  <a:gd name="connsiteY15" fmla="*/ 1138665 h 1761496"/>
                  <a:gd name="connsiteX16" fmla="*/ 1490589 w 1718175"/>
                  <a:gd name="connsiteY16" fmla="*/ 1180615 h 1761496"/>
                  <a:gd name="connsiteX17" fmla="*/ 1485195 w 1718175"/>
                  <a:gd name="connsiteY17" fmla="*/ 1194399 h 1761496"/>
                  <a:gd name="connsiteX18" fmla="*/ 1400096 w 1718175"/>
                  <a:gd name="connsiteY18" fmla="*/ 1260921 h 1761496"/>
                  <a:gd name="connsiteX19" fmla="*/ 1350354 w 1718175"/>
                  <a:gd name="connsiteY19" fmla="*/ 1308865 h 1761496"/>
                  <a:gd name="connsiteX20" fmla="*/ 1243079 w 1718175"/>
                  <a:gd name="connsiteY20" fmla="*/ 1353215 h 1761496"/>
                  <a:gd name="connsiteX21" fmla="*/ 1138800 w 1718175"/>
                  <a:gd name="connsiteY21" fmla="*/ 1301075 h 1761496"/>
                  <a:gd name="connsiteX22" fmla="*/ 1071080 w 1718175"/>
                  <a:gd name="connsiteY22" fmla="*/ 1305871 h 1761496"/>
                  <a:gd name="connsiteX23" fmla="*/ 1068083 w 1718175"/>
                  <a:gd name="connsiteY23" fmla="*/ 1359206 h 1761496"/>
                  <a:gd name="connsiteX24" fmla="*/ 1144194 w 1718175"/>
                  <a:gd name="connsiteY24" fmla="*/ 1435316 h 1761496"/>
                  <a:gd name="connsiteX25" fmla="*/ 1159774 w 1718175"/>
                  <a:gd name="connsiteY25" fmla="*/ 1504836 h 1761496"/>
                  <a:gd name="connsiteX26" fmla="*/ 1149590 w 1718175"/>
                  <a:gd name="connsiteY26" fmla="*/ 1526410 h 1761496"/>
                  <a:gd name="connsiteX27" fmla="*/ 1128614 w 1718175"/>
                  <a:gd name="connsiteY27" fmla="*/ 1649267 h 1761496"/>
                  <a:gd name="connsiteX28" fmla="*/ 1157109 w 1718175"/>
                  <a:gd name="connsiteY28" fmla="*/ 1761496 h 1761496"/>
                  <a:gd name="connsiteX29" fmla="*/ 0 w 1718175"/>
                  <a:gd name="connsiteY29" fmla="*/ 1761496 h 1761496"/>
                  <a:gd name="connsiteX30" fmla="*/ 4331 w 1718175"/>
                  <a:gd name="connsiteY30" fmla="*/ 1746952 h 1761496"/>
                  <a:gd name="connsiteX31" fmla="*/ 39090 w 1718175"/>
                  <a:gd name="connsiteY31" fmla="*/ 1699007 h 1761496"/>
                  <a:gd name="connsiteX32" fmla="*/ 239856 w 1718175"/>
                  <a:gd name="connsiteY32" fmla="*/ 1423931 h 1761496"/>
                  <a:gd name="connsiteX33" fmla="*/ 371701 w 1718175"/>
                  <a:gd name="connsiteY33" fmla="*/ 1246539 h 1761496"/>
                  <a:gd name="connsiteX34" fmla="*/ 423240 w 1718175"/>
                  <a:gd name="connsiteY34" fmla="*/ 1184210 h 1761496"/>
                  <a:gd name="connsiteX35" fmla="*/ 516732 w 1718175"/>
                  <a:gd name="connsiteY35" fmla="*/ 1010414 h 1761496"/>
                  <a:gd name="connsiteX36" fmla="*/ 588047 w 1718175"/>
                  <a:gd name="connsiteY36" fmla="*/ 975655 h 1761496"/>
                  <a:gd name="connsiteX37" fmla="*/ 632993 w 1718175"/>
                  <a:gd name="connsiteY37" fmla="*/ 962473 h 1761496"/>
                  <a:gd name="connsiteX38" fmla="*/ 670152 w 1718175"/>
                  <a:gd name="connsiteY38" fmla="*/ 831225 h 1761496"/>
                  <a:gd name="connsiteX39" fmla="*/ 688728 w 1718175"/>
                  <a:gd name="connsiteY39" fmla="*/ 647841 h 1761496"/>
                  <a:gd name="connsiteX40" fmla="*/ 716897 w 1718175"/>
                  <a:gd name="connsiteY40" fmla="*/ 474042 h 1761496"/>
                  <a:gd name="connsiteX41" fmla="*/ 795404 w 1718175"/>
                  <a:gd name="connsiteY41" fmla="*/ 250506 h 1761496"/>
                  <a:gd name="connsiteX42" fmla="*/ 889494 w 1718175"/>
                  <a:gd name="connsiteY42" fmla="*/ 124055 h 1761496"/>
                  <a:gd name="connsiteX43" fmla="*/ 1047708 w 1718175"/>
                  <a:gd name="connsiteY43" fmla="*/ 34761 h 1761496"/>
                  <a:gd name="connsiteX44" fmla="*/ 1147789 w 1718175"/>
                  <a:gd name="connsiteY44" fmla="*/ 0 h 17614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1718175" h="1761496">
                    <a:moveTo>
                      <a:pt x="1147789" y="0"/>
                    </a:moveTo>
                    <a:cubicBezTo>
                      <a:pt x="1157978" y="0"/>
                      <a:pt x="1167569" y="0"/>
                      <a:pt x="1177755" y="0"/>
                    </a:cubicBezTo>
                    <a:cubicBezTo>
                      <a:pt x="1226899" y="6591"/>
                      <a:pt x="1276039" y="11985"/>
                      <a:pt x="1323984" y="20976"/>
                    </a:cubicBezTo>
                    <a:cubicBezTo>
                      <a:pt x="1355149" y="28166"/>
                      <a:pt x="1382114" y="38356"/>
                      <a:pt x="1403090" y="64726"/>
                    </a:cubicBezTo>
                    <a:cubicBezTo>
                      <a:pt x="1427065" y="95291"/>
                      <a:pt x="1457626" y="119262"/>
                      <a:pt x="1493586" y="136641"/>
                    </a:cubicBezTo>
                    <a:cubicBezTo>
                      <a:pt x="1528344" y="153420"/>
                      <a:pt x="1560107" y="176792"/>
                      <a:pt x="1583481" y="209156"/>
                    </a:cubicBezTo>
                    <a:cubicBezTo>
                      <a:pt x="1585877" y="212151"/>
                      <a:pt x="1588276" y="215746"/>
                      <a:pt x="1591271" y="218145"/>
                    </a:cubicBezTo>
                    <a:cubicBezTo>
                      <a:pt x="1646405" y="258897"/>
                      <a:pt x="1661387" y="325418"/>
                      <a:pt x="1692551" y="380553"/>
                    </a:cubicBezTo>
                    <a:cubicBezTo>
                      <a:pt x="1706335" y="404527"/>
                      <a:pt x="1707536" y="435687"/>
                      <a:pt x="1716521" y="463258"/>
                    </a:cubicBezTo>
                    <a:cubicBezTo>
                      <a:pt x="1720121" y="475243"/>
                      <a:pt x="1717722" y="488427"/>
                      <a:pt x="1710530" y="498017"/>
                    </a:cubicBezTo>
                    <a:cubicBezTo>
                      <a:pt x="1672775" y="547757"/>
                      <a:pt x="1669777" y="607689"/>
                      <a:pt x="1659591" y="665219"/>
                    </a:cubicBezTo>
                    <a:cubicBezTo>
                      <a:pt x="1652996" y="702377"/>
                      <a:pt x="1650002" y="740132"/>
                      <a:pt x="1646405" y="777888"/>
                    </a:cubicBezTo>
                    <a:cubicBezTo>
                      <a:pt x="1645206" y="792272"/>
                      <a:pt x="1640411" y="804858"/>
                      <a:pt x="1632621" y="816843"/>
                    </a:cubicBezTo>
                    <a:cubicBezTo>
                      <a:pt x="1608650" y="852199"/>
                      <a:pt x="1601460" y="891155"/>
                      <a:pt x="1607451" y="933705"/>
                    </a:cubicBezTo>
                    <a:cubicBezTo>
                      <a:pt x="1613446" y="978053"/>
                      <a:pt x="1618241" y="1023000"/>
                      <a:pt x="1616440" y="1067950"/>
                    </a:cubicBezTo>
                    <a:cubicBezTo>
                      <a:pt x="1614046" y="1120085"/>
                      <a:pt x="1596665" y="1137466"/>
                      <a:pt x="1545125" y="1138665"/>
                    </a:cubicBezTo>
                    <a:cubicBezTo>
                      <a:pt x="1507370" y="1139265"/>
                      <a:pt x="1503175" y="1142860"/>
                      <a:pt x="1490589" y="1180615"/>
                    </a:cubicBezTo>
                    <a:cubicBezTo>
                      <a:pt x="1489391" y="1185410"/>
                      <a:pt x="1488790" y="1192600"/>
                      <a:pt x="1485195" y="1194399"/>
                    </a:cubicBezTo>
                    <a:cubicBezTo>
                      <a:pt x="1451635" y="1209981"/>
                      <a:pt x="1434855" y="1247736"/>
                      <a:pt x="1400096" y="1260921"/>
                    </a:cubicBezTo>
                    <a:cubicBezTo>
                      <a:pt x="1376124" y="1270510"/>
                      <a:pt x="1360540" y="1284895"/>
                      <a:pt x="1350354" y="1308865"/>
                    </a:cubicBezTo>
                    <a:cubicBezTo>
                      <a:pt x="1329380" y="1358011"/>
                      <a:pt x="1294619" y="1372390"/>
                      <a:pt x="1243079" y="1353215"/>
                    </a:cubicBezTo>
                    <a:cubicBezTo>
                      <a:pt x="1206523" y="1339431"/>
                      <a:pt x="1172363" y="1321451"/>
                      <a:pt x="1138800" y="1301075"/>
                    </a:cubicBezTo>
                    <a:cubicBezTo>
                      <a:pt x="1110634" y="1283696"/>
                      <a:pt x="1092654" y="1286092"/>
                      <a:pt x="1071080" y="1305871"/>
                    </a:cubicBezTo>
                    <a:cubicBezTo>
                      <a:pt x="1050104" y="1325046"/>
                      <a:pt x="1048908" y="1337631"/>
                      <a:pt x="1068083" y="1359206"/>
                    </a:cubicBezTo>
                    <a:cubicBezTo>
                      <a:pt x="1092054" y="1386176"/>
                      <a:pt x="1116628" y="1411946"/>
                      <a:pt x="1144194" y="1435316"/>
                    </a:cubicBezTo>
                    <a:cubicBezTo>
                      <a:pt x="1168168" y="1455696"/>
                      <a:pt x="1170564" y="1477867"/>
                      <a:pt x="1159774" y="1504836"/>
                    </a:cubicBezTo>
                    <a:cubicBezTo>
                      <a:pt x="1156779" y="1512027"/>
                      <a:pt x="1154984" y="1520416"/>
                      <a:pt x="1149590" y="1526410"/>
                    </a:cubicBezTo>
                    <a:cubicBezTo>
                      <a:pt x="1117824" y="1563567"/>
                      <a:pt x="1123818" y="1606716"/>
                      <a:pt x="1128614" y="1649267"/>
                    </a:cubicBezTo>
                    <a:lnTo>
                      <a:pt x="1157109" y="1761496"/>
                    </a:lnTo>
                    <a:lnTo>
                      <a:pt x="0" y="1761496"/>
                    </a:lnTo>
                    <a:lnTo>
                      <a:pt x="4331" y="1746952"/>
                    </a:lnTo>
                    <a:cubicBezTo>
                      <a:pt x="10924" y="1727773"/>
                      <a:pt x="25305" y="1713392"/>
                      <a:pt x="39090" y="1699007"/>
                    </a:cubicBezTo>
                    <a:cubicBezTo>
                      <a:pt x="119996" y="1617502"/>
                      <a:pt x="182920" y="1522815"/>
                      <a:pt x="239856" y="1423931"/>
                    </a:cubicBezTo>
                    <a:cubicBezTo>
                      <a:pt x="276412" y="1359206"/>
                      <a:pt x="327351" y="1305871"/>
                      <a:pt x="371701" y="1246539"/>
                    </a:cubicBezTo>
                    <a:cubicBezTo>
                      <a:pt x="387882" y="1224965"/>
                      <a:pt x="404662" y="1203390"/>
                      <a:pt x="423240" y="1184210"/>
                    </a:cubicBezTo>
                    <a:cubicBezTo>
                      <a:pt x="471187" y="1135070"/>
                      <a:pt x="501152" y="1076939"/>
                      <a:pt x="516732" y="1010414"/>
                    </a:cubicBezTo>
                    <a:cubicBezTo>
                      <a:pt x="525122" y="972659"/>
                      <a:pt x="554487" y="958278"/>
                      <a:pt x="588047" y="975655"/>
                    </a:cubicBezTo>
                    <a:cubicBezTo>
                      <a:pt x="610822" y="987044"/>
                      <a:pt x="622807" y="978653"/>
                      <a:pt x="632993" y="962473"/>
                    </a:cubicBezTo>
                    <a:cubicBezTo>
                      <a:pt x="658166" y="922919"/>
                      <a:pt x="680338" y="882764"/>
                      <a:pt x="670152" y="831225"/>
                    </a:cubicBezTo>
                    <a:cubicBezTo>
                      <a:pt x="658166" y="768899"/>
                      <a:pt x="675542" y="707768"/>
                      <a:pt x="688728" y="647841"/>
                    </a:cubicBezTo>
                    <a:cubicBezTo>
                      <a:pt x="701912" y="590308"/>
                      <a:pt x="712102" y="532177"/>
                      <a:pt x="716897" y="474042"/>
                    </a:cubicBezTo>
                    <a:cubicBezTo>
                      <a:pt x="724087" y="391941"/>
                      <a:pt x="759448" y="321821"/>
                      <a:pt x="795404" y="250506"/>
                    </a:cubicBezTo>
                    <a:cubicBezTo>
                      <a:pt x="819378" y="202562"/>
                      <a:pt x="849343" y="158816"/>
                      <a:pt x="889494" y="124055"/>
                    </a:cubicBezTo>
                    <a:cubicBezTo>
                      <a:pt x="935638" y="83901"/>
                      <a:pt x="987778" y="52140"/>
                      <a:pt x="1047708" y="34761"/>
                    </a:cubicBezTo>
                    <a:cubicBezTo>
                      <a:pt x="1081269" y="24571"/>
                      <a:pt x="1114229" y="11385"/>
                      <a:pt x="1147789" y="0"/>
                    </a:cubicBezTo>
                    <a:close/>
                  </a:path>
                </a:pathLst>
              </a:custGeom>
              <a:solidFill>
                <a:schemeClr val="accent4">
                  <a:alpha val="40000"/>
                </a:schemeClr>
              </a:solidFill>
              <a:ln w="1698" cap="flat">
                <a:noFill/>
                <a:prstDash val="solid"/>
                <a:miter/>
              </a:ln>
            </p:spPr>
            <p:txBody>
              <a:bodyPr wrap="square" rtlCol="0" anchor="ctr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29" name="Freeform: Shape 67">
                <a:extLst>
                  <a:ext uri="{FF2B5EF4-FFF2-40B4-BE49-F238E27FC236}">
                    <a16:creationId xmlns="" xmlns:a16="http://schemas.microsoft.com/office/drawing/2014/main" id="{27ECDFE5-6137-48F4-815E-4E53A49684B9}"/>
                  </a:ext>
                </a:extLst>
              </p:cNvPr>
              <p:cNvSpPr/>
              <p:nvPr/>
            </p:nvSpPr>
            <p:spPr>
              <a:xfrm rot="2820233">
                <a:off x="5922310" y="3600395"/>
                <a:ext cx="745360" cy="566397"/>
              </a:xfrm>
              <a:custGeom>
                <a:avLst/>
                <a:gdLst>
                  <a:gd name="connsiteX0" fmla="*/ 762128 w 807878"/>
                  <a:gd name="connsiteY0" fmla="*/ 300535 h 613904"/>
                  <a:gd name="connsiteX1" fmla="*/ 761401 w 807878"/>
                  <a:gd name="connsiteY1" fmla="*/ 303085 h 613904"/>
                  <a:gd name="connsiteX2" fmla="*/ 757735 w 807878"/>
                  <a:gd name="connsiteY2" fmla="*/ 306179 h 613904"/>
                  <a:gd name="connsiteX3" fmla="*/ 763387 w 807878"/>
                  <a:gd name="connsiteY3" fmla="*/ 306179 h 613904"/>
                  <a:gd name="connsiteX4" fmla="*/ 554888 w 807878"/>
                  <a:gd name="connsiteY4" fmla="*/ 24151 h 613904"/>
                  <a:gd name="connsiteX5" fmla="*/ 611707 w 807878"/>
                  <a:gd name="connsiteY5" fmla="*/ 522 h 613904"/>
                  <a:gd name="connsiteX6" fmla="*/ 742363 w 807878"/>
                  <a:gd name="connsiteY6" fmla="*/ 134626 h 613904"/>
                  <a:gd name="connsiteX7" fmla="*/ 806249 w 807878"/>
                  <a:gd name="connsiteY7" fmla="*/ 319871 h 613904"/>
                  <a:gd name="connsiteX8" fmla="*/ 797521 w 807878"/>
                  <a:gd name="connsiteY8" fmla="*/ 529910 h 613904"/>
                  <a:gd name="connsiteX9" fmla="*/ 794673 w 807878"/>
                  <a:gd name="connsiteY9" fmla="*/ 571780 h 613904"/>
                  <a:gd name="connsiteX10" fmla="*/ 749611 w 807878"/>
                  <a:gd name="connsiteY10" fmla="*/ 613558 h 613904"/>
                  <a:gd name="connsiteX11" fmla="*/ 445530 w 807878"/>
                  <a:gd name="connsiteY11" fmla="*/ 555785 h 613904"/>
                  <a:gd name="connsiteX12" fmla="*/ 398078 w 807878"/>
                  <a:gd name="connsiteY12" fmla="*/ 540304 h 613904"/>
                  <a:gd name="connsiteX13" fmla="*/ 373714 w 807878"/>
                  <a:gd name="connsiteY13" fmla="*/ 537011 h 613904"/>
                  <a:gd name="connsiteX14" fmla="*/ 181645 w 807878"/>
                  <a:gd name="connsiteY14" fmla="*/ 558352 h 613904"/>
                  <a:gd name="connsiteX15" fmla="*/ 89973 w 807878"/>
                  <a:gd name="connsiteY15" fmla="*/ 553558 h 613904"/>
                  <a:gd name="connsiteX16" fmla="*/ 148174 w 807878"/>
                  <a:gd name="connsiteY16" fmla="*/ 540339 h 613904"/>
                  <a:gd name="connsiteX17" fmla="*/ 217023 w 807878"/>
                  <a:gd name="connsiteY17" fmla="*/ 522935 h 613904"/>
                  <a:gd name="connsiteX18" fmla="*/ 358154 w 807878"/>
                  <a:gd name="connsiteY18" fmla="*/ 487654 h 613904"/>
                  <a:gd name="connsiteX19" fmla="*/ 393815 w 807878"/>
                  <a:gd name="connsiteY19" fmla="*/ 455237 h 613904"/>
                  <a:gd name="connsiteX20" fmla="*/ 433174 w 807878"/>
                  <a:gd name="connsiteY20" fmla="*/ 434723 h 613904"/>
                  <a:gd name="connsiteX21" fmla="*/ 442403 w 807878"/>
                  <a:gd name="connsiteY21" fmla="*/ 415545 h 613904"/>
                  <a:gd name="connsiteX22" fmla="*/ 363621 w 807878"/>
                  <a:gd name="connsiteY22" fmla="*/ 220741 h 613904"/>
                  <a:gd name="connsiteX23" fmla="*/ 32983 w 807878"/>
                  <a:gd name="connsiteY23" fmla="*/ 366827 h 613904"/>
                  <a:gd name="connsiteX24" fmla="*/ 200 w 807878"/>
                  <a:gd name="connsiteY24" fmla="*/ 365692 h 613904"/>
                  <a:gd name="connsiteX25" fmla="*/ 68087 w 807878"/>
                  <a:gd name="connsiteY25" fmla="*/ 323722 h 613904"/>
                  <a:gd name="connsiteX26" fmla="*/ 156235 w 807878"/>
                  <a:gd name="connsiteY26" fmla="*/ 281651 h 613904"/>
                  <a:gd name="connsiteX27" fmla="*/ 342470 w 807878"/>
                  <a:gd name="connsiteY27" fmla="*/ 185830 h 613904"/>
                  <a:gd name="connsiteX28" fmla="*/ 349988 w 807878"/>
                  <a:gd name="connsiteY28" fmla="*/ 130962 h 613904"/>
                  <a:gd name="connsiteX29" fmla="*/ 554888 w 807878"/>
                  <a:gd name="connsiteY29" fmla="*/ 24151 h 6139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807878" h="613904">
                    <a:moveTo>
                      <a:pt x="762128" y="300535"/>
                    </a:moveTo>
                    <a:lnTo>
                      <a:pt x="761401" y="303085"/>
                    </a:lnTo>
                    <a:lnTo>
                      <a:pt x="757735" y="306179"/>
                    </a:lnTo>
                    <a:lnTo>
                      <a:pt x="763387" y="306179"/>
                    </a:lnTo>
                    <a:close/>
                    <a:moveTo>
                      <a:pt x="554888" y="24151"/>
                    </a:moveTo>
                    <a:cubicBezTo>
                      <a:pt x="578389" y="13491"/>
                      <a:pt x="598530" y="5021"/>
                      <a:pt x="611707" y="522"/>
                    </a:cubicBezTo>
                    <a:cubicBezTo>
                      <a:pt x="648813" y="-8262"/>
                      <a:pt x="721588" y="96092"/>
                      <a:pt x="742363" y="134626"/>
                    </a:cubicBezTo>
                    <a:cubicBezTo>
                      <a:pt x="768325" y="182779"/>
                      <a:pt x="800060" y="252835"/>
                      <a:pt x="806249" y="319871"/>
                    </a:cubicBezTo>
                    <a:cubicBezTo>
                      <a:pt x="812335" y="389033"/>
                      <a:pt x="799559" y="460282"/>
                      <a:pt x="797521" y="529910"/>
                    </a:cubicBezTo>
                    <a:cubicBezTo>
                      <a:pt x="797298" y="543546"/>
                      <a:pt x="796832" y="557810"/>
                      <a:pt x="794673" y="571780"/>
                    </a:cubicBezTo>
                    <a:cubicBezTo>
                      <a:pt x="792089" y="603641"/>
                      <a:pt x="807801" y="616223"/>
                      <a:pt x="749611" y="613558"/>
                    </a:cubicBezTo>
                    <a:cubicBezTo>
                      <a:pt x="691421" y="610893"/>
                      <a:pt x="504120" y="567995"/>
                      <a:pt x="445530" y="555785"/>
                    </a:cubicBezTo>
                    <a:cubicBezTo>
                      <a:pt x="431904" y="550871"/>
                      <a:pt x="413072" y="538887"/>
                      <a:pt x="398078" y="540304"/>
                    </a:cubicBezTo>
                    <a:cubicBezTo>
                      <a:pt x="389913" y="537143"/>
                      <a:pt x="382082" y="535918"/>
                      <a:pt x="373714" y="537011"/>
                    </a:cubicBezTo>
                    <a:cubicBezTo>
                      <a:pt x="309384" y="544607"/>
                      <a:pt x="245743" y="546693"/>
                      <a:pt x="181645" y="558352"/>
                    </a:cubicBezTo>
                    <a:cubicBezTo>
                      <a:pt x="173035" y="560074"/>
                      <a:pt x="80886" y="574234"/>
                      <a:pt x="89973" y="553558"/>
                    </a:cubicBezTo>
                    <a:cubicBezTo>
                      <a:pt x="94300" y="543316"/>
                      <a:pt x="137821" y="542830"/>
                      <a:pt x="148174" y="540339"/>
                    </a:cubicBezTo>
                    <a:lnTo>
                      <a:pt x="217023" y="522935"/>
                    </a:lnTo>
                    <a:lnTo>
                      <a:pt x="358154" y="487654"/>
                    </a:lnTo>
                    <a:cubicBezTo>
                      <a:pt x="372621" y="483866"/>
                      <a:pt x="381658" y="464253"/>
                      <a:pt x="393815" y="455237"/>
                    </a:cubicBezTo>
                    <a:cubicBezTo>
                      <a:pt x="405537" y="446413"/>
                      <a:pt x="420540" y="440305"/>
                      <a:pt x="433174" y="434723"/>
                    </a:cubicBezTo>
                    <a:cubicBezTo>
                      <a:pt x="441887" y="430874"/>
                      <a:pt x="445766" y="425515"/>
                      <a:pt x="442403" y="415545"/>
                    </a:cubicBezTo>
                    <a:cubicBezTo>
                      <a:pt x="430811" y="379882"/>
                      <a:pt x="407335" y="251153"/>
                      <a:pt x="363621" y="220741"/>
                    </a:cubicBezTo>
                    <a:cubicBezTo>
                      <a:pt x="302879" y="235083"/>
                      <a:pt x="143196" y="318132"/>
                      <a:pt x="32983" y="366827"/>
                    </a:cubicBezTo>
                    <a:cubicBezTo>
                      <a:pt x="24706" y="370484"/>
                      <a:pt x="-2597" y="384110"/>
                      <a:pt x="200" y="365692"/>
                    </a:cubicBezTo>
                    <a:cubicBezTo>
                      <a:pt x="3047" y="346211"/>
                      <a:pt x="54339" y="330317"/>
                      <a:pt x="68087" y="323722"/>
                    </a:cubicBezTo>
                    <a:cubicBezTo>
                      <a:pt x="97517" y="310199"/>
                      <a:pt x="127382" y="296482"/>
                      <a:pt x="156235" y="281651"/>
                    </a:cubicBezTo>
                    <a:cubicBezTo>
                      <a:pt x="201965" y="258669"/>
                      <a:pt x="310178" y="210945"/>
                      <a:pt x="342470" y="185830"/>
                    </a:cubicBezTo>
                    <a:cubicBezTo>
                      <a:pt x="374762" y="160715"/>
                      <a:pt x="361239" y="165693"/>
                      <a:pt x="349988" y="130962"/>
                    </a:cubicBezTo>
                    <a:cubicBezTo>
                      <a:pt x="383643" y="107799"/>
                      <a:pt x="484385" y="56129"/>
                      <a:pt x="554888" y="24151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3" name="Group 12">
              <a:extLst>
                <a:ext uri="{FF2B5EF4-FFF2-40B4-BE49-F238E27FC236}">
                  <a16:creationId xmlns="" xmlns:a16="http://schemas.microsoft.com/office/drawing/2014/main" id="{FE7F8A41-20A5-4BB1-BC66-7982B7E20D92}"/>
                </a:ext>
              </a:extLst>
            </p:cNvPr>
            <p:cNvGrpSpPr/>
            <p:nvPr userDrawn="1"/>
          </p:nvGrpSpPr>
          <p:grpSpPr>
            <a:xfrm>
              <a:off x="6927181" y="2841160"/>
              <a:ext cx="1513269" cy="1806543"/>
              <a:chOff x="10147532" y="2223810"/>
              <a:chExt cx="1656312" cy="1977308"/>
            </a:xfrm>
          </p:grpSpPr>
          <p:sp>
            <p:nvSpPr>
              <p:cNvPr id="26" name="Freeform: Shape 64">
                <a:extLst>
                  <a:ext uri="{FF2B5EF4-FFF2-40B4-BE49-F238E27FC236}">
                    <a16:creationId xmlns="" xmlns:a16="http://schemas.microsoft.com/office/drawing/2014/main" id="{94AA7A65-0584-4DD6-B9B8-987373E7AD00}"/>
                  </a:ext>
                </a:extLst>
              </p:cNvPr>
              <p:cNvSpPr/>
              <p:nvPr/>
            </p:nvSpPr>
            <p:spPr>
              <a:xfrm>
                <a:off x="10147532" y="2223810"/>
                <a:ext cx="1656312" cy="1977308"/>
              </a:xfrm>
              <a:custGeom>
                <a:avLst/>
                <a:gdLst>
                  <a:gd name="connsiteX0" fmla="*/ 288416 w 491972"/>
                  <a:gd name="connsiteY0" fmla="*/ 749 h 587317"/>
                  <a:gd name="connsiteX1" fmla="*/ 307515 w 491972"/>
                  <a:gd name="connsiteY1" fmla="*/ 9245 h 587317"/>
                  <a:gd name="connsiteX2" fmla="*/ 315618 w 491972"/>
                  <a:gd name="connsiteY2" fmla="*/ 11065 h 587317"/>
                  <a:gd name="connsiteX3" fmla="*/ 330088 w 491972"/>
                  <a:gd name="connsiteY3" fmla="*/ 12279 h 587317"/>
                  <a:gd name="connsiteX4" fmla="*/ 364236 w 491972"/>
                  <a:gd name="connsiteY4" fmla="*/ 25022 h 587317"/>
                  <a:gd name="connsiteX5" fmla="*/ 398385 w 491972"/>
                  <a:gd name="connsiteY5" fmla="*/ 38372 h 587317"/>
                  <a:gd name="connsiteX6" fmla="*/ 413433 w 491972"/>
                  <a:gd name="connsiteY6" fmla="*/ 49902 h 587317"/>
                  <a:gd name="connsiteX7" fmla="*/ 431375 w 491972"/>
                  <a:gd name="connsiteY7" fmla="*/ 61432 h 587317"/>
                  <a:gd name="connsiteX8" fmla="*/ 444108 w 491972"/>
                  <a:gd name="connsiteY8" fmla="*/ 79030 h 587317"/>
                  <a:gd name="connsiteX9" fmla="*/ 451054 w 491972"/>
                  <a:gd name="connsiteY9" fmla="*/ 84491 h 587317"/>
                  <a:gd name="connsiteX10" fmla="*/ 488096 w 491972"/>
                  <a:gd name="connsiteY10" fmla="*/ 119687 h 587317"/>
                  <a:gd name="connsiteX11" fmla="*/ 488096 w 491972"/>
                  <a:gd name="connsiteY11" fmla="*/ 133037 h 587317"/>
                  <a:gd name="connsiteX12" fmla="*/ 486360 w 491972"/>
                  <a:gd name="connsiteY12" fmla="*/ 145780 h 587317"/>
                  <a:gd name="connsiteX13" fmla="*/ 491569 w 491972"/>
                  <a:gd name="connsiteY13" fmla="*/ 157917 h 587317"/>
                  <a:gd name="connsiteX14" fmla="*/ 482887 w 491972"/>
                  <a:gd name="connsiteY14" fmla="*/ 165199 h 587317"/>
                  <a:gd name="connsiteX15" fmla="*/ 477099 w 491972"/>
                  <a:gd name="connsiteY15" fmla="*/ 165805 h 587317"/>
                  <a:gd name="connsiteX16" fmla="*/ 452211 w 491972"/>
                  <a:gd name="connsiteY16" fmla="*/ 176122 h 587317"/>
                  <a:gd name="connsiteX17" fmla="*/ 449318 w 491972"/>
                  <a:gd name="connsiteY17" fmla="*/ 178549 h 587317"/>
                  <a:gd name="connsiteX18" fmla="*/ 445266 w 491972"/>
                  <a:gd name="connsiteY18" fmla="*/ 201001 h 587317"/>
                  <a:gd name="connsiteX19" fmla="*/ 436005 w 491972"/>
                  <a:gd name="connsiteY19" fmla="*/ 253188 h 587317"/>
                  <a:gd name="connsiteX20" fmla="*/ 438321 w 491972"/>
                  <a:gd name="connsiteY20" fmla="*/ 263504 h 587317"/>
                  <a:gd name="connsiteX21" fmla="*/ 455106 w 491972"/>
                  <a:gd name="connsiteY21" fmla="*/ 305982 h 587317"/>
                  <a:gd name="connsiteX22" fmla="*/ 453948 w 491972"/>
                  <a:gd name="connsiteY22" fmla="*/ 326614 h 587317"/>
                  <a:gd name="connsiteX23" fmla="*/ 440057 w 491972"/>
                  <a:gd name="connsiteY23" fmla="*/ 336930 h 587317"/>
                  <a:gd name="connsiteX24" fmla="*/ 417484 w 491972"/>
                  <a:gd name="connsiteY24" fmla="*/ 356348 h 587317"/>
                  <a:gd name="connsiteX25" fmla="*/ 416327 w 491972"/>
                  <a:gd name="connsiteY25" fmla="*/ 361203 h 587317"/>
                  <a:gd name="connsiteX26" fmla="*/ 402436 w 491972"/>
                  <a:gd name="connsiteY26" fmla="*/ 381835 h 587317"/>
                  <a:gd name="connsiteX27" fmla="*/ 389703 w 491972"/>
                  <a:gd name="connsiteY27" fmla="*/ 405501 h 587317"/>
                  <a:gd name="connsiteX28" fmla="*/ 358448 w 491972"/>
                  <a:gd name="connsiteY28" fmla="*/ 438270 h 587317"/>
                  <a:gd name="connsiteX29" fmla="*/ 323143 w 491972"/>
                  <a:gd name="connsiteY29" fmla="*/ 427347 h 587317"/>
                  <a:gd name="connsiteX30" fmla="*/ 299991 w 491972"/>
                  <a:gd name="connsiteY30" fmla="*/ 415817 h 587317"/>
                  <a:gd name="connsiteX31" fmla="*/ 295361 w 491972"/>
                  <a:gd name="connsiteY31" fmla="*/ 417031 h 587317"/>
                  <a:gd name="connsiteX32" fmla="*/ 295361 w 491972"/>
                  <a:gd name="connsiteY32" fmla="*/ 421885 h 587317"/>
                  <a:gd name="connsiteX33" fmla="*/ 302885 w 491972"/>
                  <a:gd name="connsiteY33" fmla="*/ 432808 h 587317"/>
                  <a:gd name="connsiteX34" fmla="*/ 351503 w 491972"/>
                  <a:gd name="connsiteY34" fmla="*/ 494704 h 587317"/>
                  <a:gd name="connsiteX35" fmla="*/ 356133 w 491972"/>
                  <a:gd name="connsiteY35" fmla="*/ 505021 h 587317"/>
                  <a:gd name="connsiteX36" fmla="*/ 375812 w 491972"/>
                  <a:gd name="connsiteY36" fmla="*/ 543250 h 587317"/>
                  <a:gd name="connsiteX37" fmla="*/ 385072 w 491972"/>
                  <a:gd name="connsiteY37" fmla="*/ 565703 h 587317"/>
                  <a:gd name="connsiteX38" fmla="*/ 391946 w 491972"/>
                  <a:gd name="connsiteY38" fmla="*/ 585576 h 587317"/>
                  <a:gd name="connsiteX39" fmla="*/ 393129 w 491972"/>
                  <a:gd name="connsiteY39" fmla="*/ 587317 h 587317"/>
                  <a:gd name="connsiteX40" fmla="*/ 0 w 491972"/>
                  <a:gd name="connsiteY40" fmla="*/ 587317 h 587317"/>
                  <a:gd name="connsiteX41" fmla="*/ 9441 w 491972"/>
                  <a:gd name="connsiteY41" fmla="*/ 548712 h 587317"/>
                  <a:gd name="connsiteX42" fmla="*/ 29699 w 491972"/>
                  <a:gd name="connsiteY42" fmla="*/ 505021 h 587317"/>
                  <a:gd name="connsiteX43" fmla="*/ 47062 w 491972"/>
                  <a:gd name="connsiteY43" fmla="*/ 464970 h 587317"/>
                  <a:gd name="connsiteX44" fmla="*/ 53429 w 491972"/>
                  <a:gd name="connsiteY44" fmla="*/ 451013 h 587317"/>
                  <a:gd name="connsiteX45" fmla="*/ 71371 w 491972"/>
                  <a:gd name="connsiteY45" fmla="*/ 388510 h 587317"/>
                  <a:gd name="connsiteX46" fmla="*/ 95102 w 491972"/>
                  <a:gd name="connsiteY46" fmla="*/ 354528 h 587317"/>
                  <a:gd name="connsiteX47" fmla="*/ 102047 w 491972"/>
                  <a:gd name="connsiteY47" fmla="*/ 352707 h 587317"/>
                  <a:gd name="connsiteX48" fmla="*/ 124619 w 491972"/>
                  <a:gd name="connsiteY48" fmla="*/ 341784 h 587317"/>
                  <a:gd name="connsiteX49" fmla="*/ 134459 w 491972"/>
                  <a:gd name="connsiteY49" fmla="*/ 305375 h 587317"/>
                  <a:gd name="connsiteX50" fmla="*/ 129250 w 491972"/>
                  <a:gd name="connsiteY50" fmla="*/ 275034 h 587317"/>
                  <a:gd name="connsiteX51" fmla="*/ 127514 w 491972"/>
                  <a:gd name="connsiteY51" fmla="*/ 265932 h 587317"/>
                  <a:gd name="connsiteX52" fmla="*/ 120568 w 491972"/>
                  <a:gd name="connsiteY52" fmla="*/ 218599 h 587317"/>
                  <a:gd name="connsiteX53" fmla="*/ 119989 w 491972"/>
                  <a:gd name="connsiteY53" fmla="*/ 213138 h 587317"/>
                  <a:gd name="connsiteX54" fmla="*/ 122883 w 491972"/>
                  <a:gd name="connsiteY54" fmla="*/ 176122 h 587317"/>
                  <a:gd name="connsiteX55" fmla="*/ 134459 w 491972"/>
                  <a:gd name="connsiteY55" fmla="*/ 123935 h 587317"/>
                  <a:gd name="connsiteX56" fmla="*/ 147192 w 491972"/>
                  <a:gd name="connsiteY56" fmla="*/ 94807 h 587317"/>
                  <a:gd name="connsiteX57" fmla="*/ 166871 w 491972"/>
                  <a:gd name="connsiteY57" fmla="*/ 60218 h 587317"/>
                  <a:gd name="connsiteX58" fmla="*/ 200441 w 491972"/>
                  <a:gd name="connsiteY58" fmla="*/ 20167 h 587317"/>
                  <a:gd name="connsiteX59" fmla="*/ 250216 w 491972"/>
                  <a:gd name="connsiteY59" fmla="*/ 3784 h 587317"/>
                  <a:gd name="connsiteX60" fmla="*/ 288416 w 491972"/>
                  <a:gd name="connsiteY60" fmla="*/ 749 h 5873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</a:cxnLst>
                <a:rect l="l" t="t" r="r" b="b"/>
                <a:pathLst>
                  <a:path w="491972" h="587317">
                    <a:moveTo>
                      <a:pt x="288416" y="749"/>
                    </a:moveTo>
                    <a:cubicBezTo>
                      <a:pt x="295940" y="-1678"/>
                      <a:pt x="303464" y="1963"/>
                      <a:pt x="307515" y="9245"/>
                    </a:cubicBezTo>
                    <a:cubicBezTo>
                      <a:pt x="310410" y="12279"/>
                      <a:pt x="311567" y="12279"/>
                      <a:pt x="315618" y="11065"/>
                    </a:cubicBezTo>
                    <a:cubicBezTo>
                      <a:pt x="320249" y="9852"/>
                      <a:pt x="326036" y="10458"/>
                      <a:pt x="330088" y="12279"/>
                    </a:cubicBezTo>
                    <a:cubicBezTo>
                      <a:pt x="341085" y="17740"/>
                      <a:pt x="353240" y="17740"/>
                      <a:pt x="364236" y="25022"/>
                    </a:cubicBezTo>
                    <a:cubicBezTo>
                      <a:pt x="374076" y="31697"/>
                      <a:pt x="387388" y="33518"/>
                      <a:pt x="398385" y="38372"/>
                    </a:cubicBezTo>
                    <a:cubicBezTo>
                      <a:pt x="404173" y="41407"/>
                      <a:pt x="408803" y="45654"/>
                      <a:pt x="413433" y="49902"/>
                    </a:cubicBezTo>
                    <a:cubicBezTo>
                      <a:pt x="418642" y="55363"/>
                      <a:pt x="423851" y="59611"/>
                      <a:pt x="431375" y="61432"/>
                    </a:cubicBezTo>
                    <a:cubicBezTo>
                      <a:pt x="438321" y="63252"/>
                      <a:pt x="438900" y="65072"/>
                      <a:pt x="444108" y="79030"/>
                    </a:cubicBezTo>
                    <a:cubicBezTo>
                      <a:pt x="445266" y="81457"/>
                      <a:pt x="448160" y="83884"/>
                      <a:pt x="451054" y="84491"/>
                    </a:cubicBezTo>
                    <a:cubicBezTo>
                      <a:pt x="468997" y="89953"/>
                      <a:pt x="475942" y="108157"/>
                      <a:pt x="488096" y="119687"/>
                    </a:cubicBezTo>
                    <a:cubicBezTo>
                      <a:pt x="490411" y="122114"/>
                      <a:pt x="490411" y="131823"/>
                      <a:pt x="488096" y="133037"/>
                    </a:cubicBezTo>
                    <a:cubicBezTo>
                      <a:pt x="481151" y="137285"/>
                      <a:pt x="484623" y="140926"/>
                      <a:pt x="486360" y="145780"/>
                    </a:cubicBezTo>
                    <a:cubicBezTo>
                      <a:pt x="488096" y="150028"/>
                      <a:pt x="490411" y="153669"/>
                      <a:pt x="491569" y="157917"/>
                    </a:cubicBezTo>
                    <a:cubicBezTo>
                      <a:pt x="493305" y="163378"/>
                      <a:pt x="489254" y="167019"/>
                      <a:pt x="482887" y="165199"/>
                    </a:cubicBezTo>
                    <a:cubicBezTo>
                      <a:pt x="481151" y="164592"/>
                      <a:pt x="478836" y="164592"/>
                      <a:pt x="477099" y="165805"/>
                    </a:cubicBezTo>
                    <a:cubicBezTo>
                      <a:pt x="468997" y="169446"/>
                      <a:pt x="462630" y="177335"/>
                      <a:pt x="452211" y="176122"/>
                    </a:cubicBezTo>
                    <a:cubicBezTo>
                      <a:pt x="451054" y="176122"/>
                      <a:pt x="449318" y="177335"/>
                      <a:pt x="449318" y="178549"/>
                    </a:cubicBezTo>
                    <a:cubicBezTo>
                      <a:pt x="447581" y="185831"/>
                      <a:pt x="445845" y="193719"/>
                      <a:pt x="445266" y="201001"/>
                    </a:cubicBezTo>
                    <a:cubicBezTo>
                      <a:pt x="442951" y="218599"/>
                      <a:pt x="445266" y="236804"/>
                      <a:pt x="436005" y="253188"/>
                    </a:cubicBezTo>
                    <a:cubicBezTo>
                      <a:pt x="434848" y="255615"/>
                      <a:pt x="437163" y="260470"/>
                      <a:pt x="438321" y="263504"/>
                    </a:cubicBezTo>
                    <a:cubicBezTo>
                      <a:pt x="443530" y="277461"/>
                      <a:pt x="449318" y="292025"/>
                      <a:pt x="455106" y="305982"/>
                    </a:cubicBezTo>
                    <a:cubicBezTo>
                      <a:pt x="457999" y="312657"/>
                      <a:pt x="457421" y="319332"/>
                      <a:pt x="453948" y="326614"/>
                    </a:cubicBezTo>
                    <a:cubicBezTo>
                      <a:pt x="451054" y="333289"/>
                      <a:pt x="447003" y="337537"/>
                      <a:pt x="440057" y="336930"/>
                    </a:cubicBezTo>
                    <a:cubicBezTo>
                      <a:pt x="426745" y="335716"/>
                      <a:pt x="419800" y="342998"/>
                      <a:pt x="417484" y="356348"/>
                    </a:cubicBezTo>
                    <a:cubicBezTo>
                      <a:pt x="417484" y="358169"/>
                      <a:pt x="416906" y="361203"/>
                      <a:pt x="416327" y="361203"/>
                    </a:cubicBezTo>
                    <a:cubicBezTo>
                      <a:pt x="405909" y="363630"/>
                      <a:pt x="411118" y="376980"/>
                      <a:pt x="402436" y="381835"/>
                    </a:cubicBezTo>
                    <a:cubicBezTo>
                      <a:pt x="394333" y="386083"/>
                      <a:pt x="389703" y="394578"/>
                      <a:pt x="389703" y="405501"/>
                    </a:cubicBezTo>
                    <a:cubicBezTo>
                      <a:pt x="389703" y="425526"/>
                      <a:pt x="378127" y="437056"/>
                      <a:pt x="358448" y="438270"/>
                    </a:cubicBezTo>
                    <a:cubicBezTo>
                      <a:pt x="345715" y="438876"/>
                      <a:pt x="333561" y="437056"/>
                      <a:pt x="323143" y="427347"/>
                    </a:cubicBezTo>
                    <a:cubicBezTo>
                      <a:pt x="316776" y="421279"/>
                      <a:pt x="308094" y="419458"/>
                      <a:pt x="299991" y="415817"/>
                    </a:cubicBezTo>
                    <a:cubicBezTo>
                      <a:pt x="298834" y="415211"/>
                      <a:pt x="295940" y="415817"/>
                      <a:pt x="295361" y="417031"/>
                    </a:cubicBezTo>
                    <a:cubicBezTo>
                      <a:pt x="294204" y="418244"/>
                      <a:pt x="294204" y="420672"/>
                      <a:pt x="295361" y="421885"/>
                    </a:cubicBezTo>
                    <a:cubicBezTo>
                      <a:pt x="297676" y="425526"/>
                      <a:pt x="299991" y="430381"/>
                      <a:pt x="302885" y="432808"/>
                    </a:cubicBezTo>
                    <a:cubicBezTo>
                      <a:pt x="324879" y="448586"/>
                      <a:pt x="337612" y="472252"/>
                      <a:pt x="351503" y="494704"/>
                    </a:cubicBezTo>
                    <a:cubicBezTo>
                      <a:pt x="353240" y="497739"/>
                      <a:pt x="354976" y="501380"/>
                      <a:pt x="356133" y="505021"/>
                    </a:cubicBezTo>
                    <a:cubicBezTo>
                      <a:pt x="359606" y="519584"/>
                      <a:pt x="366551" y="531721"/>
                      <a:pt x="375812" y="543250"/>
                    </a:cubicBezTo>
                    <a:cubicBezTo>
                      <a:pt x="380442" y="549318"/>
                      <a:pt x="383915" y="557814"/>
                      <a:pt x="385072" y="565703"/>
                    </a:cubicBezTo>
                    <a:cubicBezTo>
                      <a:pt x="385940" y="573288"/>
                      <a:pt x="388545" y="579660"/>
                      <a:pt x="391946" y="585576"/>
                    </a:cubicBezTo>
                    <a:lnTo>
                      <a:pt x="393129" y="587317"/>
                    </a:lnTo>
                    <a:lnTo>
                      <a:pt x="0" y="587317"/>
                    </a:lnTo>
                    <a:lnTo>
                      <a:pt x="9441" y="548712"/>
                    </a:lnTo>
                    <a:cubicBezTo>
                      <a:pt x="15085" y="533693"/>
                      <a:pt x="22175" y="519281"/>
                      <a:pt x="29699" y="505021"/>
                    </a:cubicBezTo>
                    <a:cubicBezTo>
                      <a:pt x="36644" y="492277"/>
                      <a:pt x="44747" y="480140"/>
                      <a:pt x="47062" y="464970"/>
                    </a:cubicBezTo>
                    <a:cubicBezTo>
                      <a:pt x="47641" y="460116"/>
                      <a:pt x="49957" y="454654"/>
                      <a:pt x="53429" y="451013"/>
                    </a:cubicBezTo>
                    <a:cubicBezTo>
                      <a:pt x="69056" y="432808"/>
                      <a:pt x="67899" y="409749"/>
                      <a:pt x="71371" y="388510"/>
                    </a:cubicBezTo>
                    <a:cubicBezTo>
                      <a:pt x="74265" y="372126"/>
                      <a:pt x="81789" y="361810"/>
                      <a:pt x="95102" y="354528"/>
                    </a:cubicBezTo>
                    <a:cubicBezTo>
                      <a:pt x="97417" y="353314"/>
                      <a:pt x="100311" y="353921"/>
                      <a:pt x="102047" y="352707"/>
                    </a:cubicBezTo>
                    <a:cubicBezTo>
                      <a:pt x="108993" y="347853"/>
                      <a:pt x="120568" y="352101"/>
                      <a:pt x="124619" y="341784"/>
                    </a:cubicBezTo>
                    <a:cubicBezTo>
                      <a:pt x="129250" y="330255"/>
                      <a:pt x="135617" y="319332"/>
                      <a:pt x="134459" y="305375"/>
                    </a:cubicBezTo>
                    <a:cubicBezTo>
                      <a:pt x="133302" y="295059"/>
                      <a:pt x="135038" y="284743"/>
                      <a:pt x="129250" y="275034"/>
                    </a:cubicBezTo>
                    <a:cubicBezTo>
                      <a:pt x="127514" y="272607"/>
                      <a:pt x="128092" y="268965"/>
                      <a:pt x="127514" y="265932"/>
                    </a:cubicBezTo>
                    <a:cubicBezTo>
                      <a:pt x="125199" y="250154"/>
                      <a:pt x="122883" y="234377"/>
                      <a:pt x="120568" y="218599"/>
                    </a:cubicBezTo>
                    <a:cubicBezTo>
                      <a:pt x="120568" y="216779"/>
                      <a:pt x="119411" y="214351"/>
                      <a:pt x="119989" y="213138"/>
                    </a:cubicBezTo>
                    <a:cubicBezTo>
                      <a:pt x="123462" y="201001"/>
                      <a:pt x="119411" y="188258"/>
                      <a:pt x="122883" y="176122"/>
                    </a:cubicBezTo>
                    <a:cubicBezTo>
                      <a:pt x="127514" y="159131"/>
                      <a:pt x="130986" y="141532"/>
                      <a:pt x="134459" y="123935"/>
                    </a:cubicBezTo>
                    <a:cubicBezTo>
                      <a:pt x="136774" y="113012"/>
                      <a:pt x="140247" y="102696"/>
                      <a:pt x="147192" y="94807"/>
                    </a:cubicBezTo>
                    <a:cubicBezTo>
                      <a:pt x="155874" y="84491"/>
                      <a:pt x="161662" y="72354"/>
                      <a:pt x="166871" y="60218"/>
                    </a:cubicBezTo>
                    <a:cubicBezTo>
                      <a:pt x="174395" y="43227"/>
                      <a:pt x="187128" y="31090"/>
                      <a:pt x="200441" y="20167"/>
                    </a:cubicBezTo>
                    <a:cubicBezTo>
                      <a:pt x="214910" y="8638"/>
                      <a:pt x="232273" y="4997"/>
                      <a:pt x="250216" y="3784"/>
                    </a:cubicBezTo>
                    <a:cubicBezTo>
                      <a:pt x="262949" y="3176"/>
                      <a:pt x="275683" y="4997"/>
                      <a:pt x="288416" y="749"/>
                    </a:cubicBezTo>
                    <a:close/>
                  </a:path>
                </a:pathLst>
              </a:custGeom>
              <a:solidFill>
                <a:schemeClr val="accent3">
                  <a:alpha val="40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wrap="square" rtlCol="0" anchor="ctr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27" name="Freeform: Shape 65">
                <a:extLst>
                  <a:ext uri="{FF2B5EF4-FFF2-40B4-BE49-F238E27FC236}">
                    <a16:creationId xmlns="" xmlns:a16="http://schemas.microsoft.com/office/drawing/2014/main" id="{A789D30C-D066-4CE5-B65F-F66783F723AA}"/>
                  </a:ext>
                </a:extLst>
              </p:cNvPr>
              <p:cNvSpPr/>
              <p:nvPr/>
            </p:nvSpPr>
            <p:spPr>
              <a:xfrm rot="2820233">
                <a:off x="10947190" y="2989688"/>
                <a:ext cx="807878" cy="613904"/>
              </a:xfrm>
              <a:custGeom>
                <a:avLst/>
                <a:gdLst>
                  <a:gd name="connsiteX0" fmla="*/ 762128 w 807878"/>
                  <a:gd name="connsiteY0" fmla="*/ 300535 h 613904"/>
                  <a:gd name="connsiteX1" fmla="*/ 761401 w 807878"/>
                  <a:gd name="connsiteY1" fmla="*/ 303085 h 613904"/>
                  <a:gd name="connsiteX2" fmla="*/ 757735 w 807878"/>
                  <a:gd name="connsiteY2" fmla="*/ 306179 h 613904"/>
                  <a:gd name="connsiteX3" fmla="*/ 763387 w 807878"/>
                  <a:gd name="connsiteY3" fmla="*/ 306179 h 613904"/>
                  <a:gd name="connsiteX4" fmla="*/ 554888 w 807878"/>
                  <a:gd name="connsiteY4" fmla="*/ 24151 h 613904"/>
                  <a:gd name="connsiteX5" fmla="*/ 611707 w 807878"/>
                  <a:gd name="connsiteY5" fmla="*/ 522 h 613904"/>
                  <a:gd name="connsiteX6" fmla="*/ 742363 w 807878"/>
                  <a:gd name="connsiteY6" fmla="*/ 134626 h 613904"/>
                  <a:gd name="connsiteX7" fmla="*/ 806249 w 807878"/>
                  <a:gd name="connsiteY7" fmla="*/ 319871 h 613904"/>
                  <a:gd name="connsiteX8" fmla="*/ 797521 w 807878"/>
                  <a:gd name="connsiteY8" fmla="*/ 529910 h 613904"/>
                  <a:gd name="connsiteX9" fmla="*/ 794673 w 807878"/>
                  <a:gd name="connsiteY9" fmla="*/ 571780 h 613904"/>
                  <a:gd name="connsiteX10" fmla="*/ 749611 w 807878"/>
                  <a:gd name="connsiteY10" fmla="*/ 613558 h 613904"/>
                  <a:gd name="connsiteX11" fmla="*/ 445530 w 807878"/>
                  <a:gd name="connsiteY11" fmla="*/ 555785 h 613904"/>
                  <a:gd name="connsiteX12" fmla="*/ 398078 w 807878"/>
                  <a:gd name="connsiteY12" fmla="*/ 540304 h 613904"/>
                  <a:gd name="connsiteX13" fmla="*/ 373714 w 807878"/>
                  <a:gd name="connsiteY13" fmla="*/ 537011 h 613904"/>
                  <a:gd name="connsiteX14" fmla="*/ 181645 w 807878"/>
                  <a:gd name="connsiteY14" fmla="*/ 558352 h 613904"/>
                  <a:gd name="connsiteX15" fmla="*/ 89973 w 807878"/>
                  <a:gd name="connsiteY15" fmla="*/ 553558 h 613904"/>
                  <a:gd name="connsiteX16" fmla="*/ 148174 w 807878"/>
                  <a:gd name="connsiteY16" fmla="*/ 540339 h 613904"/>
                  <a:gd name="connsiteX17" fmla="*/ 217023 w 807878"/>
                  <a:gd name="connsiteY17" fmla="*/ 522935 h 613904"/>
                  <a:gd name="connsiteX18" fmla="*/ 358154 w 807878"/>
                  <a:gd name="connsiteY18" fmla="*/ 487654 h 613904"/>
                  <a:gd name="connsiteX19" fmla="*/ 393815 w 807878"/>
                  <a:gd name="connsiteY19" fmla="*/ 455237 h 613904"/>
                  <a:gd name="connsiteX20" fmla="*/ 433174 w 807878"/>
                  <a:gd name="connsiteY20" fmla="*/ 434723 h 613904"/>
                  <a:gd name="connsiteX21" fmla="*/ 442403 w 807878"/>
                  <a:gd name="connsiteY21" fmla="*/ 415545 h 613904"/>
                  <a:gd name="connsiteX22" fmla="*/ 363621 w 807878"/>
                  <a:gd name="connsiteY22" fmla="*/ 220741 h 613904"/>
                  <a:gd name="connsiteX23" fmla="*/ 32983 w 807878"/>
                  <a:gd name="connsiteY23" fmla="*/ 366827 h 613904"/>
                  <a:gd name="connsiteX24" fmla="*/ 200 w 807878"/>
                  <a:gd name="connsiteY24" fmla="*/ 365692 h 613904"/>
                  <a:gd name="connsiteX25" fmla="*/ 68087 w 807878"/>
                  <a:gd name="connsiteY25" fmla="*/ 323722 h 613904"/>
                  <a:gd name="connsiteX26" fmla="*/ 156235 w 807878"/>
                  <a:gd name="connsiteY26" fmla="*/ 281651 h 613904"/>
                  <a:gd name="connsiteX27" fmla="*/ 342470 w 807878"/>
                  <a:gd name="connsiteY27" fmla="*/ 185830 h 613904"/>
                  <a:gd name="connsiteX28" fmla="*/ 349988 w 807878"/>
                  <a:gd name="connsiteY28" fmla="*/ 130962 h 613904"/>
                  <a:gd name="connsiteX29" fmla="*/ 554888 w 807878"/>
                  <a:gd name="connsiteY29" fmla="*/ 24151 h 6139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807878" h="613904">
                    <a:moveTo>
                      <a:pt x="762128" y="300535"/>
                    </a:moveTo>
                    <a:lnTo>
                      <a:pt x="761401" y="303085"/>
                    </a:lnTo>
                    <a:lnTo>
                      <a:pt x="757735" y="306179"/>
                    </a:lnTo>
                    <a:lnTo>
                      <a:pt x="763387" y="306179"/>
                    </a:lnTo>
                    <a:close/>
                    <a:moveTo>
                      <a:pt x="554888" y="24151"/>
                    </a:moveTo>
                    <a:cubicBezTo>
                      <a:pt x="578389" y="13491"/>
                      <a:pt x="598530" y="5021"/>
                      <a:pt x="611707" y="522"/>
                    </a:cubicBezTo>
                    <a:cubicBezTo>
                      <a:pt x="648813" y="-8262"/>
                      <a:pt x="721588" y="96092"/>
                      <a:pt x="742363" y="134626"/>
                    </a:cubicBezTo>
                    <a:cubicBezTo>
                      <a:pt x="768325" y="182779"/>
                      <a:pt x="800060" y="252835"/>
                      <a:pt x="806249" y="319871"/>
                    </a:cubicBezTo>
                    <a:cubicBezTo>
                      <a:pt x="812335" y="389033"/>
                      <a:pt x="799559" y="460282"/>
                      <a:pt x="797521" y="529910"/>
                    </a:cubicBezTo>
                    <a:cubicBezTo>
                      <a:pt x="797298" y="543546"/>
                      <a:pt x="796832" y="557810"/>
                      <a:pt x="794673" y="571780"/>
                    </a:cubicBezTo>
                    <a:cubicBezTo>
                      <a:pt x="792089" y="603641"/>
                      <a:pt x="807801" y="616223"/>
                      <a:pt x="749611" y="613558"/>
                    </a:cubicBezTo>
                    <a:cubicBezTo>
                      <a:pt x="691421" y="610893"/>
                      <a:pt x="504120" y="567995"/>
                      <a:pt x="445530" y="555785"/>
                    </a:cubicBezTo>
                    <a:cubicBezTo>
                      <a:pt x="431904" y="550871"/>
                      <a:pt x="413072" y="538887"/>
                      <a:pt x="398078" y="540304"/>
                    </a:cubicBezTo>
                    <a:cubicBezTo>
                      <a:pt x="389913" y="537143"/>
                      <a:pt x="382082" y="535918"/>
                      <a:pt x="373714" y="537011"/>
                    </a:cubicBezTo>
                    <a:cubicBezTo>
                      <a:pt x="309384" y="544607"/>
                      <a:pt x="245743" y="546693"/>
                      <a:pt x="181645" y="558352"/>
                    </a:cubicBezTo>
                    <a:cubicBezTo>
                      <a:pt x="173035" y="560074"/>
                      <a:pt x="80886" y="574234"/>
                      <a:pt x="89973" y="553558"/>
                    </a:cubicBezTo>
                    <a:cubicBezTo>
                      <a:pt x="94300" y="543316"/>
                      <a:pt x="137821" y="542830"/>
                      <a:pt x="148174" y="540339"/>
                    </a:cubicBezTo>
                    <a:lnTo>
                      <a:pt x="217023" y="522935"/>
                    </a:lnTo>
                    <a:lnTo>
                      <a:pt x="358154" y="487654"/>
                    </a:lnTo>
                    <a:cubicBezTo>
                      <a:pt x="372621" y="483866"/>
                      <a:pt x="381658" y="464253"/>
                      <a:pt x="393815" y="455237"/>
                    </a:cubicBezTo>
                    <a:cubicBezTo>
                      <a:pt x="405537" y="446413"/>
                      <a:pt x="420540" y="440305"/>
                      <a:pt x="433174" y="434723"/>
                    </a:cubicBezTo>
                    <a:cubicBezTo>
                      <a:pt x="441887" y="430874"/>
                      <a:pt x="445766" y="425515"/>
                      <a:pt x="442403" y="415545"/>
                    </a:cubicBezTo>
                    <a:cubicBezTo>
                      <a:pt x="430811" y="379882"/>
                      <a:pt x="407335" y="251153"/>
                      <a:pt x="363621" y="220741"/>
                    </a:cubicBezTo>
                    <a:cubicBezTo>
                      <a:pt x="302879" y="235083"/>
                      <a:pt x="143196" y="318132"/>
                      <a:pt x="32983" y="366827"/>
                    </a:cubicBezTo>
                    <a:cubicBezTo>
                      <a:pt x="24706" y="370484"/>
                      <a:pt x="-2597" y="384110"/>
                      <a:pt x="200" y="365692"/>
                    </a:cubicBezTo>
                    <a:cubicBezTo>
                      <a:pt x="3047" y="346211"/>
                      <a:pt x="54339" y="330317"/>
                      <a:pt x="68087" y="323722"/>
                    </a:cubicBezTo>
                    <a:cubicBezTo>
                      <a:pt x="97517" y="310199"/>
                      <a:pt x="127382" y="296482"/>
                      <a:pt x="156235" y="281651"/>
                    </a:cubicBezTo>
                    <a:cubicBezTo>
                      <a:pt x="201965" y="258669"/>
                      <a:pt x="310178" y="210945"/>
                      <a:pt x="342470" y="185830"/>
                    </a:cubicBezTo>
                    <a:cubicBezTo>
                      <a:pt x="374762" y="160715"/>
                      <a:pt x="361239" y="165693"/>
                      <a:pt x="349988" y="130962"/>
                    </a:cubicBezTo>
                    <a:cubicBezTo>
                      <a:pt x="383643" y="107799"/>
                      <a:pt x="484385" y="56129"/>
                      <a:pt x="554888" y="24151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4" name="Group 13">
              <a:extLst>
                <a:ext uri="{FF2B5EF4-FFF2-40B4-BE49-F238E27FC236}">
                  <a16:creationId xmlns="" xmlns:a16="http://schemas.microsoft.com/office/drawing/2014/main" id="{00A00103-E922-40FC-863D-C0B08F7CF469}"/>
                </a:ext>
              </a:extLst>
            </p:cNvPr>
            <p:cNvGrpSpPr/>
            <p:nvPr userDrawn="1"/>
          </p:nvGrpSpPr>
          <p:grpSpPr>
            <a:xfrm>
              <a:off x="-32179" y="2877839"/>
              <a:ext cx="1678552" cy="1768022"/>
              <a:chOff x="3397889" y="2045088"/>
              <a:chExt cx="1922987" cy="2025485"/>
            </a:xfrm>
          </p:grpSpPr>
          <p:sp>
            <p:nvSpPr>
              <p:cNvPr id="24" name="Freeform: Shape 62">
                <a:extLst>
                  <a:ext uri="{FF2B5EF4-FFF2-40B4-BE49-F238E27FC236}">
                    <a16:creationId xmlns="" xmlns:a16="http://schemas.microsoft.com/office/drawing/2014/main" id="{9710E7EA-1011-4C1F-A182-90B754837E6F}"/>
                  </a:ext>
                </a:extLst>
              </p:cNvPr>
              <p:cNvSpPr/>
              <p:nvPr/>
            </p:nvSpPr>
            <p:spPr>
              <a:xfrm>
                <a:off x="3446463" y="2045088"/>
                <a:ext cx="1874413" cy="2025485"/>
              </a:xfrm>
              <a:custGeom>
                <a:avLst/>
                <a:gdLst>
                  <a:gd name="connsiteX0" fmla="*/ 68355 w 503430"/>
                  <a:gd name="connsiteY0" fmla="*/ 631 h 544005"/>
                  <a:gd name="connsiteX1" fmla="*/ 94102 w 503430"/>
                  <a:gd name="connsiteY1" fmla="*/ 3435 h 544005"/>
                  <a:gd name="connsiteX2" fmla="*/ 170482 w 503430"/>
                  <a:gd name="connsiteY2" fmla="*/ 8816 h 544005"/>
                  <a:gd name="connsiteX3" fmla="*/ 243430 w 503430"/>
                  <a:gd name="connsiteY3" fmla="*/ 33031 h 544005"/>
                  <a:gd name="connsiteX4" fmla="*/ 265744 w 503430"/>
                  <a:gd name="connsiteY4" fmla="*/ 35722 h 544005"/>
                  <a:gd name="connsiteX5" fmla="*/ 290631 w 503430"/>
                  <a:gd name="connsiteY5" fmla="*/ 52762 h 544005"/>
                  <a:gd name="connsiteX6" fmla="*/ 300072 w 503430"/>
                  <a:gd name="connsiteY6" fmla="*/ 76080 h 544005"/>
                  <a:gd name="connsiteX7" fmla="*/ 304363 w 503430"/>
                  <a:gd name="connsiteY7" fmla="*/ 151416 h 544005"/>
                  <a:gd name="connsiteX8" fmla="*/ 301789 w 503430"/>
                  <a:gd name="connsiteY8" fmla="*/ 160385 h 544005"/>
                  <a:gd name="connsiteX9" fmla="*/ 273467 w 503430"/>
                  <a:gd name="connsiteY9" fmla="*/ 294018 h 544005"/>
                  <a:gd name="connsiteX10" fmla="*/ 291490 w 503430"/>
                  <a:gd name="connsiteY10" fmla="*/ 332583 h 544005"/>
                  <a:gd name="connsiteX11" fmla="*/ 429661 w 503430"/>
                  <a:gd name="connsiteY11" fmla="*/ 424960 h 544005"/>
                  <a:gd name="connsiteX12" fmla="*/ 502676 w 503430"/>
                  <a:gd name="connsiteY12" fmla="*/ 537838 h 544005"/>
                  <a:gd name="connsiteX13" fmla="*/ 503430 w 503430"/>
                  <a:gd name="connsiteY13" fmla="*/ 544005 h 544005"/>
                  <a:gd name="connsiteX14" fmla="*/ 9550 w 503430"/>
                  <a:gd name="connsiteY14" fmla="*/ 544005 h 544005"/>
                  <a:gd name="connsiteX15" fmla="*/ 9997 w 503430"/>
                  <a:gd name="connsiteY15" fmla="*/ 530789 h 544005"/>
                  <a:gd name="connsiteX16" fmla="*/ 27161 w 503430"/>
                  <a:gd name="connsiteY16" fmla="*/ 488636 h 544005"/>
                  <a:gd name="connsiteX17" fmla="*/ 98393 w 503430"/>
                  <a:gd name="connsiteY17" fmla="*/ 424960 h 544005"/>
                  <a:gd name="connsiteX18" fmla="*/ 123280 w 503430"/>
                  <a:gd name="connsiteY18" fmla="*/ 389085 h 544005"/>
                  <a:gd name="connsiteX19" fmla="*/ 87236 w 503430"/>
                  <a:gd name="connsiteY19" fmla="*/ 357695 h 544005"/>
                  <a:gd name="connsiteX20" fmla="*/ 70072 w 503430"/>
                  <a:gd name="connsiteY20" fmla="*/ 355901 h 544005"/>
                  <a:gd name="connsiteX21" fmla="*/ 37459 w 503430"/>
                  <a:gd name="connsiteY21" fmla="*/ 319130 h 544005"/>
                  <a:gd name="connsiteX22" fmla="*/ 6565 w 503430"/>
                  <a:gd name="connsiteY22" fmla="*/ 242000 h 544005"/>
                  <a:gd name="connsiteX23" fmla="*/ 8280 w 503430"/>
                  <a:gd name="connsiteY23" fmla="*/ 207919 h 544005"/>
                  <a:gd name="connsiteX24" fmla="*/ 20295 w 503430"/>
                  <a:gd name="connsiteY24" fmla="*/ 154107 h 544005"/>
                  <a:gd name="connsiteX25" fmla="*/ 21154 w 503430"/>
                  <a:gd name="connsiteY25" fmla="*/ 145139 h 544005"/>
                  <a:gd name="connsiteX26" fmla="*/ 38318 w 503430"/>
                  <a:gd name="connsiteY26" fmla="*/ 58143 h 544005"/>
                  <a:gd name="connsiteX27" fmla="*/ 26303 w 503430"/>
                  <a:gd name="connsiteY27" fmla="*/ 27649 h 544005"/>
                  <a:gd name="connsiteX28" fmla="*/ 47759 w 503430"/>
                  <a:gd name="connsiteY28" fmla="*/ 13300 h 544005"/>
                  <a:gd name="connsiteX29" fmla="*/ 68355 w 503430"/>
                  <a:gd name="connsiteY29" fmla="*/ 631 h 5440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503430" h="544005">
                    <a:moveTo>
                      <a:pt x="68355" y="631"/>
                    </a:moveTo>
                    <a:cubicBezTo>
                      <a:pt x="76079" y="-826"/>
                      <a:pt x="84661" y="295"/>
                      <a:pt x="94102" y="3435"/>
                    </a:cubicBezTo>
                    <a:cubicBezTo>
                      <a:pt x="118990" y="10609"/>
                      <a:pt x="144736" y="7918"/>
                      <a:pt x="170482" y="8816"/>
                    </a:cubicBezTo>
                    <a:cubicBezTo>
                      <a:pt x="196228" y="10609"/>
                      <a:pt x="221975" y="15991"/>
                      <a:pt x="243430" y="33031"/>
                    </a:cubicBezTo>
                    <a:cubicBezTo>
                      <a:pt x="252012" y="39309"/>
                      <a:pt x="257162" y="39309"/>
                      <a:pt x="265744" y="35722"/>
                    </a:cubicBezTo>
                    <a:cubicBezTo>
                      <a:pt x="280333" y="29443"/>
                      <a:pt x="289774" y="35722"/>
                      <a:pt x="290631" y="52762"/>
                    </a:cubicBezTo>
                    <a:cubicBezTo>
                      <a:pt x="291490" y="62627"/>
                      <a:pt x="295781" y="68905"/>
                      <a:pt x="300072" y="76080"/>
                    </a:cubicBezTo>
                    <a:cubicBezTo>
                      <a:pt x="320669" y="105677"/>
                      <a:pt x="321527" y="118233"/>
                      <a:pt x="304363" y="151416"/>
                    </a:cubicBezTo>
                    <a:cubicBezTo>
                      <a:pt x="302646" y="154107"/>
                      <a:pt x="302646" y="157695"/>
                      <a:pt x="301789" y="160385"/>
                    </a:cubicBezTo>
                    <a:cubicBezTo>
                      <a:pt x="292347" y="205228"/>
                      <a:pt x="287199" y="250071"/>
                      <a:pt x="273467" y="294018"/>
                    </a:cubicBezTo>
                    <a:cubicBezTo>
                      <a:pt x="268318" y="310161"/>
                      <a:pt x="276900" y="326305"/>
                      <a:pt x="291490" y="332583"/>
                    </a:cubicBezTo>
                    <a:cubicBezTo>
                      <a:pt x="342124" y="355901"/>
                      <a:pt x="383318" y="395363"/>
                      <a:pt x="429661" y="424960"/>
                    </a:cubicBezTo>
                    <a:cubicBezTo>
                      <a:pt x="471499" y="451866"/>
                      <a:pt x="493061" y="491383"/>
                      <a:pt x="502676" y="537838"/>
                    </a:cubicBezTo>
                    <a:lnTo>
                      <a:pt x="503430" y="544005"/>
                    </a:lnTo>
                    <a:lnTo>
                      <a:pt x="9550" y="544005"/>
                    </a:lnTo>
                    <a:lnTo>
                      <a:pt x="9997" y="530789"/>
                    </a:lnTo>
                    <a:cubicBezTo>
                      <a:pt x="12572" y="514646"/>
                      <a:pt x="15147" y="499399"/>
                      <a:pt x="27161" y="488636"/>
                    </a:cubicBezTo>
                    <a:cubicBezTo>
                      <a:pt x="51191" y="467112"/>
                      <a:pt x="71788" y="442897"/>
                      <a:pt x="98393" y="424960"/>
                    </a:cubicBezTo>
                    <a:cubicBezTo>
                      <a:pt x="110407" y="416887"/>
                      <a:pt x="126713" y="408816"/>
                      <a:pt x="123280" y="389085"/>
                    </a:cubicBezTo>
                    <a:cubicBezTo>
                      <a:pt x="119848" y="368457"/>
                      <a:pt x="103542" y="362179"/>
                      <a:pt x="87236" y="357695"/>
                    </a:cubicBezTo>
                    <a:cubicBezTo>
                      <a:pt x="82087" y="355901"/>
                      <a:pt x="76079" y="356798"/>
                      <a:pt x="70072" y="355901"/>
                    </a:cubicBezTo>
                    <a:cubicBezTo>
                      <a:pt x="40893" y="354107"/>
                      <a:pt x="40034" y="350519"/>
                      <a:pt x="37459" y="319130"/>
                    </a:cubicBezTo>
                    <a:cubicBezTo>
                      <a:pt x="35744" y="290430"/>
                      <a:pt x="36601" y="259937"/>
                      <a:pt x="6565" y="242000"/>
                    </a:cubicBezTo>
                    <a:cubicBezTo>
                      <a:pt x="-5451" y="233031"/>
                      <a:pt x="1414" y="217784"/>
                      <a:pt x="8280" y="207919"/>
                    </a:cubicBezTo>
                    <a:cubicBezTo>
                      <a:pt x="19437" y="191776"/>
                      <a:pt x="32311" y="176528"/>
                      <a:pt x="20295" y="154107"/>
                    </a:cubicBezTo>
                    <a:cubicBezTo>
                      <a:pt x="19437" y="152314"/>
                      <a:pt x="20295" y="146933"/>
                      <a:pt x="21154" y="145139"/>
                    </a:cubicBezTo>
                    <a:cubicBezTo>
                      <a:pt x="40034" y="119130"/>
                      <a:pt x="34026" y="87740"/>
                      <a:pt x="38318" y="58143"/>
                    </a:cubicBezTo>
                    <a:cubicBezTo>
                      <a:pt x="40893" y="43793"/>
                      <a:pt x="33169" y="36618"/>
                      <a:pt x="26303" y="27649"/>
                    </a:cubicBezTo>
                    <a:cubicBezTo>
                      <a:pt x="33169" y="21372"/>
                      <a:pt x="41751" y="21372"/>
                      <a:pt x="47759" y="13300"/>
                    </a:cubicBezTo>
                    <a:cubicBezTo>
                      <a:pt x="53766" y="6125"/>
                      <a:pt x="60632" y="2089"/>
                      <a:pt x="68355" y="631"/>
                    </a:cubicBezTo>
                    <a:close/>
                  </a:path>
                </a:pathLst>
              </a:custGeom>
              <a:solidFill>
                <a:schemeClr val="accent4">
                  <a:alpha val="40000"/>
                </a:schemeClr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1400" dirty="0">
                  <a:solidFill>
                    <a:schemeClr val="lt1"/>
                  </a:solidFill>
                </a:endParaRPr>
              </a:p>
            </p:txBody>
          </p:sp>
          <p:sp>
            <p:nvSpPr>
              <p:cNvPr id="25" name="Freeform: Shape 63">
                <a:extLst>
                  <a:ext uri="{FF2B5EF4-FFF2-40B4-BE49-F238E27FC236}">
                    <a16:creationId xmlns="" xmlns:a16="http://schemas.microsoft.com/office/drawing/2014/main" id="{2E17FEF9-8CFF-4E74-8EF3-B31939B754D4}"/>
                  </a:ext>
                </a:extLst>
              </p:cNvPr>
              <p:cNvSpPr/>
              <p:nvPr/>
            </p:nvSpPr>
            <p:spPr>
              <a:xfrm rot="20127099" flipH="1">
                <a:off x="3397889" y="2696783"/>
                <a:ext cx="807878" cy="613904"/>
              </a:xfrm>
              <a:custGeom>
                <a:avLst/>
                <a:gdLst>
                  <a:gd name="connsiteX0" fmla="*/ 762128 w 807878"/>
                  <a:gd name="connsiteY0" fmla="*/ 300535 h 613904"/>
                  <a:gd name="connsiteX1" fmla="*/ 761401 w 807878"/>
                  <a:gd name="connsiteY1" fmla="*/ 303085 h 613904"/>
                  <a:gd name="connsiteX2" fmla="*/ 757735 w 807878"/>
                  <a:gd name="connsiteY2" fmla="*/ 306179 h 613904"/>
                  <a:gd name="connsiteX3" fmla="*/ 763387 w 807878"/>
                  <a:gd name="connsiteY3" fmla="*/ 306179 h 613904"/>
                  <a:gd name="connsiteX4" fmla="*/ 554888 w 807878"/>
                  <a:gd name="connsiteY4" fmla="*/ 24151 h 613904"/>
                  <a:gd name="connsiteX5" fmla="*/ 611707 w 807878"/>
                  <a:gd name="connsiteY5" fmla="*/ 522 h 613904"/>
                  <a:gd name="connsiteX6" fmla="*/ 742363 w 807878"/>
                  <a:gd name="connsiteY6" fmla="*/ 134626 h 613904"/>
                  <a:gd name="connsiteX7" fmla="*/ 806249 w 807878"/>
                  <a:gd name="connsiteY7" fmla="*/ 319871 h 613904"/>
                  <a:gd name="connsiteX8" fmla="*/ 797521 w 807878"/>
                  <a:gd name="connsiteY8" fmla="*/ 529910 h 613904"/>
                  <a:gd name="connsiteX9" fmla="*/ 794673 w 807878"/>
                  <a:gd name="connsiteY9" fmla="*/ 571780 h 613904"/>
                  <a:gd name="connsiteX10" fmla="*/ 749611 w 807878"/>
                  <a:gd name="connsiteY10" fmla="*/ 613558 h 613904"/>
                  <a:gd name="connsiteX11" fmla="*/ 445530 w 807878"/>
                  <a:gd name="connsiteY11" fmla="*/ 555785 h 613904"/>
                  <a:gd name="connsiteX12" fmla="*/ 398078 w 807878"/>
                  <a:gd name="connsiteY12" fmla="*/ 540304 h 613904"/>
                  <a:gd name="connsiteX13" fmla="*/ 373714 w 807878"/>
                  <a:gd name="connsiteY13" fmla="*/ 537011 h 613904"/>
                  <a:gd name="connsiteX14" fmla="*/ 181645 w 807878"/>
                  <a:gd name="connsiteY14" fmla="*/ 558352 h 613904"/>
                  <a:gd name="connsiteX15" fmla="*/ 89973 w 807878"/>
                  <a:gd name="connsiteY15" fmla="*/ 553558 h 613904"/>
                  <a:gd name="connsiteX16" fmla="*/ 148174 w 807878"/>
                  <a:gd name="connsiteY16" fmla="*/ 540339 h 613904"/>
                  <a:gd name="connsiteX17" fmla="*/ 217023 w 807878"/>
                  <a:gd name="connsiteY17" fmla="*/ 522935 h 613904"/>
                  <a:gd name="connsiteX18" fmla="*/ 358154 w 807878"/>
                  <a:gd name="connsiteY18" fmla="*/ 487654 h 613904"/>
                  <a:gd name="connsiteX19" fmla="*/ 393815 w 807878"/>
                  <a:gd name="connsiteY19" fmla="*/ 455237 h 613904"/>
                  <a:gd name="connsiteX20" fmla="*/ 433174 w 807878"/>
                  <a:gd name="connsiteY20" fmla="*/ 434723 h 613904"/>
                  <a:gd name="connsiteX21" fmla="*/ 442403 w 807878"/>
                  <a:gd name="connsiteY21" fmla="*/ 415545 h 613904"/>
                  <a:gd name="connsiteX22" fmla="*/ 363621 w 807878"/>
                  <a:gd name="connsiteY22" fmla="*/ 220741 h 613904"/>
                  <a:gd name="connsiteX23" fmla="*/ 32983 w 807878"/>
                  <a:gd name="connsiteY23" fmla="*/ 366827 h 613904"/>
                  <a:gd name="connsiteX24" fmla="*/ 200 w 807878"/>
                  <a:gd name="connsiteY24" fmla="*/ 365692 h 613904"/>
                  <a:gd name="connsiteX25" fmla="*/ 68087 w 807878"/>
                  <a:gd name="connsiteY25" fmla="*/ 323722 h 613904"/>
                  <a:gd name="connsiteX26" fmla="*/ 156235 w 807878"/>
                  <a:gd name="connsiteY26" fmla="*/ 281651 h 613904"/>
                  <a:gd name="connsiteX27" fmla="*/ 342470 w 807878"/>
                  <a:gd name="connsiteY27" fmla="*/ 185830 h 613904"/>
                  <a:gd name="connsiteX28" fmla="*/ 349988 w 807878"/>
                  <a:gd name="connsiteY28" fmla="*/ 130962 h 613904"/>
                  <a:gd name="connsiteX29" fmla="*/ 554888 w 807878"/>
                  <a:gd name="connsiteY29" fmla="*/ 24151 h 6139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807878" h="613904">
                    <a:moveTo>
                      <a:pt x="762128" y="300535"/>
                    </a:moveTo>
                    <a:lnTo>
                      <a:pt x="761401" y="303085"/>
                    </a:lnTo>
                    <a:lnTo>
                      <a:pt x="757735" y="306179"/>
                    </a:lnTo>
                    <a:lnTo>
                      <a:pt x="763387" y="306179"/>
                    </a:lnTo>
                    <a:close/>
                    <a:moveTo>
                      <a:pt x="554888" y="24151"/>
                    </a:moveTo>
                    <a:cubicBezTo>
                      <a:pt x="578389" y="13491"/>
                      <a:pt x="598530" y="5021"/>
                      <a:pt x="611707" y="522"/>
                    </a:cubicBezTo>
                    <a:cubicBezTo>
                      <a:pt x="648813" y="-8262"/>
                      <a:pt x="721588" y="96092"/>
                      <a:pt x="742363" y="134626"/>
                    </a:cubicBezTo>
                    <a:cubicBezTo>
                      <a:pt x="768325" y="182779"/>
                      <a:pt x="800060" y="252835"/>
                      <a:pt x="806249" y="319871"/>
                    </a:cubicBezTo>
                    <a:cubicBezTo>
                      <a:pt x="812335" y="389033"/>
                      <a:pt x="799559" y="460282"/>
                      <a:pt x="797521" y="529910"/>
                    </a:cubicBezTo>
                    <a:cubicBezTo>
                      <a:pt x="797298" y="543546"/>
                      <a:pt x="796832" y="557810"/>
                      <a:pt x="794673" y="571780"/>
                    </a:cubicBezTo>
                    <a:cubicBezTo>
                      <a:pt x="792089" y="603641"/>
                      <a:pt x="807801" y="616223"/>
                      <a:pt x="749611" y="613558"/>
                    </a:cubicBezTo>
                    <a:cubicBezTo>
                      <a:pt x="691421" y="610893"/>
                      <a:pt x="504120" y="567995"/>
                      <a:pt x="445530" y="555785"/>
                    </a:cubicBezTo>
                    <a:cubicBezTo>
                      <a:pt x="431904" y="550871"/>
                      <a:pt x="413072" y="538887"/>
                      <a:pt x="398078" y="540304"/>
                    </a:cubicBezTo>
                    <a:cubicBezTo>
                      <a:pt x="389913" y="537143"/>
                      <a:pt x="382082" y="535918"/>
                      <a:pt x="373714" y="537011"/>
                    </a:cubicBezTo>
                    <a:cubicBezTo>
                      <a:pt x="309384" y="544607"/>
                      <a:pt x="245743" y="546693"/>
                      <a:pt x="181645" y="558352"/>
                    </a:cubicBezTo>
                    <a:cubicBezTo>
                      <a:pt x="173035" y="560074"/>
                      <a:pt x="80886" y="574234"/>
                      <a:pt x="89973" y="553558"/>
                    </a:cubicBezTo>
                    <a:cubicBezTo>
                      <a:pt x="94300" y="543316"/>
                      <a:pt x="137821" y="542830"/>
                      <a:pt x="148174" y="540339"/>
                    </a:cubicBezTo>
                    <a:lnTo>
                      <a:pt x="217023" y="522935"/>
                    </a:lnTo>
                    <a:lnTo>
                      <a:pt x="358154" y="487654"/>
                    </a:lnTo>
                    <a:cubicBezTo>
                      <a:pt x="372621" y="483866"/>
                      <a:pt x="381658" y="464253"/>
                      <a:pt x="393815" y="455237"/>
                    </a:cubicBezTo>
                    <a:cubicBezTo>
                      <a:pt x="405537" y="446413"/>
                      <a:pt x="420540" y="440305"/>
                      <a:pt x="433174" y="434723"/>
                    </a:cubicBezTo>
                    <a:cubicBezTo>
                      <a:pt x="441887" y="430874"/>
                      <a:pt x="445766" y="425515"/>
                      <a:pt x="442403" y="415545"/>
                    </a:cubicBezTo>
                    <a:cubicBezTo>
                      <a:pt x="430811" y="379882"/>
                      <a:pt x="407335" y="251153"/>
                      <a:pt x="363621" y="220741"/>
                    </a:cubicBezTo>
                    <a:cubicBezTo>
                      <a:pt x="302879" y="235083"/>
                      <a:pt x="143196" y="318132"/>
                      <a:pt x="32983" y="366827"/>
                    </a:cubicBezTo>
                    <a:cubicBezTo>
                      <a:pt x="24706" y="370484"/>
                      <a:pt x="-2597" y="384110"/>
                      <a:pt x="200" y="365692"/>
                    </a:cubicBezTo>
                    <a:cubicBezTo>
                      <a:pt x="3047" y="346211"/>
                      <a:pt x="54339" y="330317"/>
                      <a:pt x="68087" y="323722"/>
                    </a:cubicBezTo>
                    <a:cubicBezTo>
                      <a:pt x="97517" y="310199"/>
                      <a:pt x="127382" y="296482"/>
                      <a:pt x="156235" y="281651"/>
                    </a:cubicBezTo>
                    <a:cubicBezTo>
                      <a:pt x="201965" y="258669"/>
                      <a:pt x="310178" y="210945"/>
                      <a:pt x="342470" y="185830"/>
                    </a:cubicBezTo>
                    <a:cubicBezTo>
                      <a:pt x="374762" y="160715"/>
                      <a:pt x="361239" y="165693"/>
                      <a:pt x="349988" y="130962"/>
                    </a:cubicBezTo>
                    <a:cubicBezTo>
                      <a:pt x="383643" y="107799"/>
                      <a:pt x="484385" y="56129"/>
                      <a:pt x="554888" y="24151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5" name="Group 14">
              <a:extLst>
                <a:ext uri="{FF2B5EF4-FFF2-40B4-BE49-F238E27FC236}">
                  <a16:creationId xmlns="" xmlns:a16="http://schemas.microsoft.com/office/drawing/2014/main" id="{931493D1-A3BF-421B-BE72-319FE3457F11}"/>
                </a:ext>
              </a:extLst>
            </p:cNvPr>
            <p:cNvGrpSpPr/>
            <p:nvPr userDrawn="1"/>
          </p:nvGrpSpPr>
          <p:grpSpPr>
            <a:xfrm>
              <a:off x="8010259" y="2916705"/>
              <a:ext cx="1825255" cy="1721641"/>
              <a:chOff x="9428160" y="2348933"/>
              <a:chExt cx="1825255" cy="1721641"/>
            </a:xfrm>
          </p:grpSpPr>
          <p:sp>
            <p:nvSpPr>
              <p:cNvPr id="22" name="Freeform: Shape 60">
                <a:extLst>
                  <a:ext uri="{FF2B5EF4-FFF2-40B4-BE49-F238E27FC236}">
                    <a16:creationId xmlns="" xmlns:a16="http://schemas.microsoft.com/office/drawing/2014/main" id="{AB8EC439-5BEE-4890-A2CF-7512AFB4748F}"/>
                  </a:ext>
                </a:extLst>
              </p:cNvPr>
              <p:cNvSpPr/>
              <p:nvPr/>
            </p:nvSpPr>
            <p:spPr>
              <a:xfrm>
                <a:off x="9428160" y="2348933"/>
                <a:ext cx="1825255" cy="1721641"/>
              </a:xfrm>
              <a:custGeom>
                <a:avLst/>
                <a:gdLst>
                  <a:gd name="connsiteX0" fmla="*/ 473429 w 720451"/>
                  <a:gd name="connsiteY0" fmla="*/ 130488 h 679553"/>
                  <a:gd name="connsiteX1" fmla="*/ 482297 w 720451"/>
                  <a:gd name="connsiteY1" fmla="*/ 261661 h 679553"/>
                  <a:gd name="connsiteX2" fmla="*/ 473429 w 720451"/>
                  <a:gd name="connsiteY2" fmla="*/ 130488 h 679553"/>
                  <a:gd name="connsiteX3" fmla="*/ 240642 w 720451"/>
                  <a:gd name="connsiteY3" fmla="*/ 792 h 679553"/>
                  <a:gd name="connsiteX4" fmla="*/ 365534 w 720451"/>
                  <a:gd name="connsiteY4" fmla="*/ 18898 h 679553"/>
                  <a:gd name="connsiteX5" fmla="*/ 424285 w 720451"/>
                  <a:gd name="connsiteY5" fmla="*/ 54740 h 679553"/>
                  <a:gd name="connsiteX6" fmla="*/ 441651 w 720451"/>
                  <a:gd name="connsiteY6" fmla="*/ 76171 h 679553"/>
                  <a:gd name="connsiteX7" fmla="*/ 463452 w 720451"/>
                  <a:gd name="connsiteY7" fmla="*/ 62130 h 679553"/>
                  <a:gd name="connsiteX8" fmla="*/ 648942 w 720451"/>
                  <a:gd name="connsiteY8" fmla="*/ 147115 h 679553"/>
                  <a:gd name="connsiteX9" fmla="*/ 618273 w 720451"/>
                  <a:gd name="connsiteY9" fmla="*/ 321520 h 679553"/>
                  <a:gd name="connsiteX10" fmla="*/ 593886 w 720451"/>
                  <a:gd name="connsiteY10" fmla="*/ 360318 h 679553"/>
                  <a:gd name="connsiteX11" fmla="*/ 604232 w 720451"/>
                  <a:gd name="connsiteY11" fmla="*/ 556893 h 679553"/>
                  <a:gd name="connsiteX12" fmla="*/ 608297 w 720451"/>
                  <a:gd name="connsiteY12" fmla="*/ 566870 h 679553"/>
                  <a:gd name="connsiteX13" fmla="*/ 467517 w 720451"/>
                  <a:gd name="connsiteY13" fmla="*/ 447890 h 679553"/>
                  <a:gd name="connsiteX14" fmla="*/ 430197 w 720451"/>
                  <a:gd name="connsiteY14" fmla="*/ 351080 h 679553"/>
                  <a:gd name="connsiteX15" fmla="*/ 385857 w 720451"/>
                  <a:gd name="connsiteY15" fmla="*/ 449368 h 679553"/>
                  <a:gd name="connsiteX16" fmla="*/ 420959 w 720451"/>
                  <a:gd name="connsiteY16" fmla="*/ 490013 h 679553"/>
                  <a:gd name="connsiteX17" fmla="*/ 648573 w 720451"/>
                  <a:gd name="connsiteY17" fmla="*/ 610471 h 679553"/>
                  <a:gd name="connsiteX18" fmla="*/ 664461 w 720451"/>
                  <a:gd name="connsiteY18" fmla="*/ 621925 h 679553"/>
                  <a:gd name="connsiteX19" fmla="*/ 720451 w 720451"/>
                  <a:gd name="connsiteY19" fmla="*/ 679553 h 679553"/>
                  <a:gd name="connsiteX20" fmla="*/ 0 w 720451"/>
                  <a:gd name="connsiteY20" fmla="*/ 679553 h 679553"/>
                  <a:gd name="connsiteX21" fmla="*/ 5639 w 720451"/>
                  <a:gd name="connsiteY21" fmla="*/ 651855 h 679553"/>
                  <a:gd name="connsiteX22" fmla="*/ 158982 w 720451"/>
                  <a:gd name="connsiteY22" fmla="*/ 531028 h 679553"/>
                  <a:gd name="connsiteX23" fmla="*/ 184847 w 720451"/>
                  <a:gd name="connsiteY23" fmla="*/ 523268 h 679553"/>
                  <a:gd name="connsiteX24" fmla="*/ 205909 w 720451"/>
                  <a:gd name="connsiteY24" fmla="*/ 447890 h 679553"/>
                  <a:gd name="connsiteX25" fmla="*/ 194455 w 720451"/>
                  <a:gd name="connsiteY25" fmla="*/ 442717 h 679553"/>
                  <a:gd name="connsiteX26" fmla="*/ 143833 w 720451"/>
                  <a:gd name="connsiteY26" fmla="*/ 441239 h 679553"/>
                  <a:gd name="connsiteX27" fmla="*/ 115012 w 720451"/>
                  <a:gd name="connsiteY27" fmla="*/ 414635 h 679553"/>
                  <a:gd name="connsiteX28" fmla="*/ 113164 w 720451"/>
                  <a:gd name="connsiteY28" fmla="*/ 338148 h 679553"/>
                  <a:gd name="connsiteX29" fmla="*/ 102079 w 720451"/>
                  <a:gd name="connsiteY29" fmla="*/ 321151 h 679553"/>
                  <a:gd name="connsiteX30" fmla="*/ 92102 w 720451"/>
                  <a:gd name="connsiteY30" fmla="*/ 289373 h 679553"/>
                  <a:gd name="connsiteX31" fmla="*/ 96167 w 720451"/>
                  <a:gd name="connsiteY31" fmla="*/ 283092 h 679553"/>
                  <a:gd name="connsiteX32" fmla="*/ 113534 w 720451"/>
                  <a:gd name="connsiteY32" fmla="*/ 216212 h 679553"/>
                  <a:gd name="connsiteX33" fmla="*/ 115751 w 720451"/>
                  <a:gd name="connsiteY33" fmla="*/ 150810 h 679553"/>
                  <a:gd name="connsiteX34" fmla="*/ 135704 w 720451"/>
                  <a:gd name="connsiteY34" fmla="*/ 114968 h 679553"/>
                  <a:gd name="connsiteX35" fmla="*/ 139029 w 720451"/>
                  <a:gd name="connsiteY35" fmla="*/ 105361 h 679553"/>
                  <a:gd name="connsiteX36" fmla="*/ 140877 w 720451"/>
                  <a:gd name="connsiteY36" fmla="*/ 70998 h 679553"/>
                  <a:gd name="connsiteX37" fmla="*/ 240642 w 720451"/>
                  <a:gd name="connsiteY37" fmla="*/ 792 h 6795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720451" h="679553">
                    <a:moveTo>
                      <a:pt x="473429" y="130488"/>
                    </a:moveTo>
                    <a:cubicBezTo>
                      <a:pt x="485992" y="174828"/>
                      <a:pt x="490426" y="217690"/>
                      <a:pt x="482297" y="261661"/>
                    </a:cubicBezTo>
                    <a:cubicBezTo>
                      <a:pt x="512226" y="213256"/>
                      <a:pt x="514813" y="154875"/>
                      <a:pt x="473429" y="130488"/>
                    </a:cubicBezTo>
                    <a:close/>
                    <a:moveTo>
                      <a:pt x="240642" y="792"/>
                    </a:moveTo>
                    <a:cubicBezTo>
                      <a:pt x="282396" y="6704"/>
                      <a:pt x="323780" y="12986"/>
                      <a:pt x="365534" y="18898"/>
                    </a:cubicBezTo>
                    <a:cubicBezTo>
                      <a:pt x="391030" y="22223"/>
                      <a:pt x="410613" y="32939"/>
                      <a:pt x="424285" y="54740"/>
                    </a:cubicBezTo>
                    <a:cubicBezTo>
                      <a:pt x="429458" y="62869"/>
                      <a:pt x="434261" y="73954"/>
                      <a:pt x="441651" y="76171"/>
                    </a:cubicBezTo>
                    <a:cubicBezTo>
                      <a:pt x="446824" y="77649"/>
                      <a:pt x="455693" y="66933"/>
                      <a:pt x="463452" y="62130"/>
                    </a:cubicBezTo>
                    <a:cubicBezTo>
                      <a:pt x="541048" y="12986"/>
                      <a:pt x="630836" y="54370"/>
                      <a:pt x="648942" y="147115"/>
                    </a:cubicBezTo>
                    <a:cubicBezTo>
                      <a:pt x="661136" y="209191"/>
                      <a:pt x="647464" y="266834"/>
                      <a:pt x="618273" y="321520"/>
                    </a:cubicBezTo>
                    <a:cubicBezTo>
                      <a:pt x="610883" y="334822"/>
                      <a:pt x="602754" y="347755"/>
                      <a:pt x="593886" y="360318"/>
                    </a:cubicBezTo>
                    <a:cubicBezTo>
                      <a:pt x="551024" y="421655"/>
                      <a:pt x="545112" y="496295"/>
                      <a:pt x="604232" y="556893"/>
                    </a:cubicBezTo>
                    <a:cubicBezTo>
                      <a:pt x="606819" y="559480"/>
                      <a:pt x="610514" y="561327"/>
                      <a:pt x="608297" y="566870"/>
                    </a:cubicBezTo>
                    <a:cubicBezTo>
                      <a:pt x="555089" y="534353"/>
                      <a:pt x="505206" y="498142"/>
                      <a:pt x="467517" y="447890"/>
                    </a:cubicBezTo>
                    <a:cubicBezTo>
                      <a:pt x="446085" y="419069"/>
                      <a:pt x="431305" y="387661"/>
                      <a:pt x="430197" y="351080"/>
                    </a:cubicBezTo>
                    <a:cubicBezTo>
                      <a:pt x="384009" y="369925"/>
                      <a:pt x="369229" y="403550"/>
                      <a:pt x="385857" y="449368"/>
                    </a:cubicBezTo>
                    <a:cubicBezTo>
                      <a:pt x="392508" y="467473"/>
                      <a:pt x="402854" y="480776"/>
                      <a:pt x="420959" y="490013"/>
                    </a:cubicBezTo>
                    <a:cubicBezTo>
                      <a:pt x="497077" y="529180"/>
                      <a:pt x="572825" y="570195"/>
                      <a:pt x="648573" y="610471"/>
                    </a:cubicBezTo>
                    <a:cubicBezTo>
                      <a:pt x="654485" y="613427"/>
                      <a:pt x="660027" y="616752"/>
                      <a:pt x="664461" y="621925"/>
                    </a:cubicBezTo>
                    <a:lnTo>
                      <a:pt x="720451" y="679553"/>
                    </a:lnTo>
                    <a:lnTo>
                      <a:pt x="0" y="679553"/>
                    </a:lnTo>
                    <a:lnTo>
                      <a:pt x="5639" y="651855"/>
                    </a:lnTo>
                    <a:cubicBezTo>
                      <a:pt x="31504" y="579433"/>
                      <a:pt x="83604" y="540635"/>
                      <a:pt x="158982" y="531028"/>
                    </a:cubicBezTo>
                    <a:cubicBezTo>
                      <a:pt x="168220" y="529919"/>
                      <a:pt x="176718" y="527333"/>
                      <a:pt x="184847" y="523268"/>
                    </a:cubicBezTo>
                    <a:cubicBezTo>
                      <a:pt x="216994" y="507749"/>
                      <a:pt x="225123" y="477820"/>
                      <a:pt x="205909" y="447890"/>
                    </a:cubicBezTo>
                    <a:cubicBezTo>
                      <a:pt x="202584" y="443086"/>
                      <a:pt x="199258" y="442347"/>
                      <a:pt x="194455" y="442717"/>
                    </a:cubicBezTo>
                    <a:cubicBezTo>
                      <a:pt x="177457" y="443456"/>
                      <a:pt x="160830" y="443456"/>
                      <a:pt x="143833" y="441239"/>
                    </a:cubicBezTo>
                    <a:cubicBezTo>
                      <a:pt x="124249" y="438652"/>
                      <a:pt x="119076" y="434218"/>
                      <a:pt x="115012" y="414635"/>
                    </a:cubicBezTo>
                    <a:cubicBezTo>
                      <a:pt x="109839" y="389509"/>
                      <a:pt x="110947" y="363643"/>
                      <a:pt x="113164" y="338148"/>
                    </a:cubicBezTo>
                    <a:cubicBezTo>
                      <a:pt x="113903" y="328541"/>
                      <a:pt x="111317" y="324476"/>
                      <a:pt x="102079" y="321151"/>
                    </a:cubicBezTo>
                    <a:cubicBezTo>
                      <a:pt x="77692" y="312283"/>
                      <a:pt x="78061" y="311913"/>
                      <a:pt x="92102" y="289373"/>
                    </a:cubicBezTo>
                    <a:cubicBezTo>
                      <a:pt x="93580" y="287156"/>
                      <a:pt x="94689" y="284939"/>
                      <a:pt x="96167" y="283092"/>
                    </a:cubicBezTo>
                    <a:cubicBezTo>
                      <a:pt x="110947" y="263139"/>
                      <a:pt x="118707" y="242077"/>
                      <a:pt x="113534" y="216212"/>
                    </a:cubicBezTo>
                    <a:cubicBezTo>
                      <a:pt x="109469" y="194781"/>
                      <a:pt x="110947" y="172611"/>
                      <a:pt x="115751" y="150810"/>
                    </a:cubicBezTo>
                    <a:cubicBezTo>
                      <a:pt x="118707" y="136769"/>
                      <a:pt x="123141" y="123467"/>
                      <a:pt x="135704" y="114968"/>
                    </a:cubicBezTo>
                    <a:cubicBezTo>
                      <a:pt x="139768" y="112382"/>
                      <a:pt x="139399" y="109056"/>
                      <a:pt x="139029" y="105361"/>
                    </a:cubicBezTo>
                    <a:cubicBezTo>
                      <a:pt x="137921" y="93907"/>
                      <a:pt x="138660" y="82452"/>
                      <a:pt x="140877" y="70998"/>
                    </a:cubicBezTo>
                    <a:cubicBezTo>
                      <a:pt x="149745" y="26288"/>
                      <a:pt x="195563" y="-5489"/>
                      <a:pt x="240642" y="792"/>
                    </a:cubicBezTo>
                    <a:close/>
                  </a:path>
                </a:pathLst>
              </a:custGeom>
              <a:solidFill>
                <a:schemeClr val="accent4">
                  <a:alpha val="40000"/>
                </a:schemeClr>
              </a:solidFill>
              <a:ln w="3689" cap="flat">
                <a:noFill/>
                <a:prstDash val="solid"/>
                <a:miter/>
              </a:ln>
            </p:spPr>
            <p:txBody>
              <a:bodyPr wrap="square" rtlCol="0" anchor="ctr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23" name="Freeform: Shape 61">
                <a:extLst>
                  <a:ext uri="{FF2B5EF4-FFF2-40B4-BE49-F238E27FC236}">
                    <a16:creationId xmlns="" xmlns:a16="http://schemas.microsoft.com/office/drawing/2014/main" id="{FEE762DC-9374-4236-A36C-2C4F5557D465}"/>
                  </a:ext>
                </a:extLst>
              </p:cNvPr>
              <p:cNvSpPr/>
              <p:nvPr/>
            </p:nvSpPr>
            <p:spPr>
              <a:xfrm rot="20169760" flipH="1">
                <a:off x="9581743" y="2873668"/>
                <a:ext cx="769808" cy="584975"/>
              </a:xfrm>
              <a:custGeom>
                <a:avLst/>
                <a:gdLst>
                  <a:gd name="connsiteX0" fmla="*/ 762128 w 807878"/>
                  <a:gd name="connsiteY0" fmla="*/ 300535 h 613904"/>
                  <a:gd name="connsiteX1" fmla="*/ 761401 w 807878"/>
                  <a:gd name="connsiteY1" fmla="*/ 303085 h 613904"/>
                  <a:gd name="connsiteX2" fmla="*/ 757735 w 807878"/>
                  <a:gd name="connsiteY2" fmla="*/ 306179 h 613904"/>
                  <a:gd name="connsiteX3" fmla="*/ 763387 w 807878"/>
                  <a:gd name="connsiteY3" fmla="*/ 306179 h 613904"/>
                  <a:gd name="connsiteX4" fmla="*/ 554888 w 807878"/>
                  <a:gd name="connsiteY4" fmla="*/ 24151 h 613904"/>
                  <a:gd name="connsiteX5" fmla="*/ 611707 w 807878"/>
                  <a:gd name="connsiteY5" fmla="*/ 522 h 613904"/>
                  <a:gd name="connsiteX6" fmla="*/ 742363 w 807878"/>
                  <a:gd name="connsiteY6" fmla="*/ 134626 h 613904"/>
                  <a:gd name="connsiteX7" fmla="*/ 806249 w 807878"/>
                  <a:gd name="connsiteY7" fmla="*/ 319871 h 613904"/>
                  <a:gd name="connsiteX8" fmla="*/ 797521 w 807878"/>
                  <a:gd name="connsiteY8" fmla="*/ 529910 h 613904"/>
                  <a:gd name="connsiteX9" fmla="*/ 794673 w 807878"/>
                  <a:gd name="connsiteY9" fmla="*/ 571780 h 613904"/>
                  <a:gd name="connsiteX10" fmla="*/ 749611 w 807878"/>
                  <a:gd name="connsiteY10" fmla="*/ 613558 h 613904"/>
                  <a:gd name="connsiteX11" fmla="*/ 445530 w 807878"/>
                  <a:gd name="connsiteY11" fmla="*/ 555785 h 613904"/>
                  <a:gd name="connsiteX12" fmla="*/ 398078 w 807878"/>
                  <a:gd name="connsiteY12" fmla="*/ 540304 h 613904"/>
                  <a:gd name="connsiteX13" fmla="*/ 373714 w 807878"/>
                  <a:gd name="connsiteY13" fmla="*/ 537011 h 613904"/>
                  <a:gd name="connsiteX14" fmla="*/ 181645 w 807878"/>
                  <a:gd name="connsiteY14" fmla="*/ 558352 h 613904"/>
                  <a:gd name="connsiteX15" fmla="*/ 89973 w 807878"/>
                  <a:gd name="connsiteY15" fmla="*/ 553558 h 613904"/>
                  <a:gd name="connsiteX16" fmla="*/ 148174 w 807878"/>
                  <a:gd name="connsiteY16" fmla="*/ 540339 h 613904"/>
                  <a:gd name="connsiteX17" fmla="*/ 217023 w 807878"/>
                  <a:gd name="connsiteY17" fmla="*/ 522935 h 613904"/>
                  <a:gd name="connsiteX18" fmla="*/ 358154 w 807878"/>
                  <a:gd name="connsiteY18" fmla="*/ 487654 h 613904"/>
                  <a:gd name="connsiteX19" fmla="*/ 393815 w 807878"/>
                  <a:gd name="connsiteY19" fmla="*/ 455237 h 613904"/>
                  <a:gd name="connsiteX20" fmla="*/ 433174 w 807878"/>
                  <a:gd name="connsiteY20" fmla="*/ 434723 h 613904"/>
                  <a:gd name="connsiteX21" fmla="*/ 442403 w 807878"/>
                  <a:gd name="connsiteY21" fmla="*/ 415545 h 613904"/>
                  <a:gd name="connsiteX22" fmla="*/ 363621 w 807878"/>
                  <a:gd name="connsiteY22" fmla="*/ 220741 h 613904"/>
                  <a:gd name="connsiteX23" fmla="*/ 32983 w 807878"/>
                  <a:gd name="connsiteY23" fmla="*/ 366827 h 613904"/>
                  <a:gd name="connsiteX24" fmla="*/ 200 w 807878"/>
                  <a:gd name="connsiteY24" fmla="*/ 365692 h 613904"/>
                  <a:gd name="connsiteX25" fmla="*/ 68087 w 807878"/>
                  <a:gd name="connsiteY25" fmla="*/ 323722 h 613904"/>
                  <a:gd name="connsiteX26" fmla="*/ 156235 w 807878"/>
                  <a:gd name="connsiteY26" fmla="*/ 281651 h 613904"/>
                  <a:gd name="connsiteX27" fmla="*/ 342470 w 807878"/>
                  <a:gd name="connsiteY27" fmla="*/ 185830 h 613904"/>
                  <a:gd name="connsiteX28" fmla="*/ 349988 w 807878"/>
                  <a:gd name="connsiteY28" fmla="*/ 130962 h 613904"/>
                  <a:gd name="connsiteX29" fmla="*/ 554888 w 807878"/>
                  <a:gd name="connsiteY29" fmla="*/ 24151 h 6139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807878" h="613904">
                    <a:moveTo>
                      <a:pt x="762128" y="300535"/>
                    </a:moveTo>
                    <a:lnTo>
                      <a:pt x="761401" y="303085"/>
                    </a:lnTo>
                    <a:lnTo>
                      <a:pt x="757735" y="306179"/>
                    </a:lnTo>
                    <a:lnTo>
                      <a:pt x="763387" y="306179"/>
                    </a:lnTo>
                    <a:close/>
                    <a:moveTo>
                      <a:pt x="554888" y="24151"/>
                    </a:moveTo>
                    <a:cubicBezTo>
                      <a:pt x="578389" y="13491"/>
                      <a:pt x="598530" y="5021"/>
                      <a:pt x="611707" y="522"/>
                    </a:cubicBezTo>
                    <a:cubicBezTo>
                      <a:pt x="648813" y="-8262"/>
                      <a:pt x="721588" y="96092"/>
                      <a:pt x="742363" y="134626"/>
                    </a:cubicBezTo>
                    <a:cubicBezTo>
                      <a:pt x="768325" y="182779"/>
                      <a:pt x="800060" y="252835"/>
                      <a:pt x="806249" y="319871"/>
                    </a:cubicBezTo>
                    <a:cubicBezTo>
                      <a:pt x="812335" y="389033"/>
                      <a:pt x="799559" y="460282"/>
                      <a:pt x="797521" y="529910"/>
                    </a:cubicBezTo>
                    <a:cubicBezTo>
                      <a:pt x="797298" y="543546"/>
                      <a:pt x="796832" y="557810"/>
                      <a:pt x="794673" y="571780"/>
                    </a:cubicBezTo>
                    <a:cubicBezTo>
                      <a:pt x="792089" y="603641"/>
                      <a:pt x="807801" y="616223"/>
                      <a:pt x="749611" y="613558"/>
                    </a:cubicBezTo>
                    <a:cubicBezTo>
                      <a:pt x="691421" y="610893"/>
                      <a:pt x="504120" y="567995"/>
                      <a:pt x="445530" y="555785"/>
                    </a:cubicBezTo>
                    <a:cubicBezTo>
                      <a:pt x="431904" y="550871"/>
                      <a:pt x="413072" y="538887"/>
                      <a:pt x="398078" y="540304"/>
                    </a:cubicBezTo>
                    <a:cubicBezTo>
                      <a:pt x="389913" y="537143"/>
                      <a:pt x="382082" y="535918"/>
                      <a:pt x="373714" y="537011"/>
                    </a:cubicBezTo>
                    <a:cubicBezTo>
                      <a:pt x="309384" y="544607"/>
                      <a:pt x="245743" y="546693"/>
                      <a:pt x="181645" y="558352"/>
                    </a:cubicBezTo>
                    <a:cubicBezTo>
                      <a:pt x="173035" y="560074"/>
                      <a:pt x="80886" y="574234"/>
                      <a:pt x="89973" y="553558"/>
                    </a:cubicBezTo>
                    <a:cubicBezTo>
                      <a:pt x="94300" y="543316"/>
                      <a:pt x="137821" y="542830"/>
                      <a:pt x="148174" y="540339"/>
                    </a:cubicBezTo>
                    <a:lnTo>
                      <a:pt x="217023" y="522935"/>
                    </a:lnTo>
                    <a:lnTo>
                      <a:pt x="358154" y="487654"/>
                    </a:lnTo>
                    <a:cubicBezTo>
                      <a:pt x="372621" y="483866"/>
                      <a:pt x="381658" y="464253"/>
                      <a:pt x="393815" y="455237"/>
                    </a:cubicBezTo>
                    <a:cubicBezTo>
                      <a:pt x="405537" y="446413"/>
                      <a:pt x="420540" y="440305"/>
                      <a:pt x="433174" y="434723"/>
                    </a:cubicBezTo>
                    <a:cubicBezTo>
                      <a:pt x="441887" y="430874"/>
                      <a:pt x="445766" y="425515"/>
                      <a:pt x="442403" y="415545"/>
                    </a:cubicBezTo>
                    <a:cubicBezTo>
                      <a:pt x="430811" y="379882"/>
                      <a:pt x="407335" y="251153"/>
                      <a:pt x="363621" y="220741"/>
                    </a:cubicBezTo>
                    <a:cubicBezTo>
                      <a:pt x="302879" y="235083"/>
                      <a:pt x="143196" y="318132"/>
                      <a:pt x="32983" y="366827"/>
                    </a:cubicBezTo>
                    <a:cubicBezTo>
                      <a:pt x="24706" y="370484"/>
                      <a:pt x="-2597" y="384110"/>
                      <a:pt x="200" y="365692"/>
                    </a:cubicBezTo>
                    <a:cubicBezTo>
                      <a:pt x="3047" y="346211"/>
                      <a:pt x="54339" y="330317"/>
                      <a:pt x="68087" y="323722"/>
                    </a:cubicBezTo>
                    <a:cubicBezTo>
                      <a:pt x="97517" y="310199"/>
                      <a:pt x="127382" y="296482"/>
                      <a:pt x="156235" y="281651"/>
                    </a:cubicBezTo>
                    <a:cubicBezTo>
                      <a:pt x="201965" y="258669"/>
                      <a:pt x="310178" y="210945"/>
                      <a:pt x="342470" y="185830"/>
                    </a:cubicBezTo>
                    <a:cubicBezTo>
                      <a:pt x="374762" y="160715"/>
                      <a:pt x="361239" y="165693"/>
                      <a:pt x="349988" y="130962"/>
                    </a:cubicBezTo>
                    <a:cubicBezTo>
                      <a:pt x="383643" y="107799"/>
                      <a:pt x="484385" y="56129"/>
                      <a:pt x="554888" y="24151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6" name="Group 15">
              <a:extLst>
                <a:ext uri="{FF2B5EF4-FFF2-40B4-BE49-F238E27FC236}">
                  <a16:creationId xmlns="" xmlns:a16="http://schemas.microsoft.com/office/drawing/2014/main" id="{DEEF5A8A-8171-4A0C-A627-BA877B8E7EE1}"/>
                </a:ext>
              </a:extLst>
            </p:cNvPr>
            <p:cNvGrpSpPr/>
            <p:nvPr userDrawn="1"/>
          </p:nvGrpSpPr>
          <p:grpSpPr>
            <a:xfrm>
              <a:off x="348403" y="2969205"/>
              <a:ext cx="1645682" cy="1792811"/>
              <a:chOff x="348403" y="2969205"/>
              <a:chExt cx="1645682" cy="1792811"/>
            </a:xfrm>
          </p:grpSpPr>
          <p:sp>
            <p:nvSpPr>
              <p:cNvPr id="20" name="Freeform: Shape 58">
                <a:extLst>
                  <a:ext uri="{FF2B5EF4-FFF2-40B4-BE49-F238E27FC236}">
                    <a16:creationId xmlns="" xmlns:a16="http://schemas.microsoft.com/office/drawing/2014/main" id="{2D9AC58C-BB0B-4A7B-A618-7864C564E9A1}"/>
                  </a:ext>
                </a:extLst>
              </p:cNvPr>
              <p:cNvSpPr/>
              <p:nvPr userDrawn="1"/>
            </p:nvSpPr>
            <p:spPr>
              <a:xfrm rot="2391927" flipH="1">
                <a:off x="348403" y="2969205"/>
                <a:ext cx="1556518" cy="1792811"/>
              </a:xfrm>
              <a:custGeom>
                <a:avLst/>
                <a:gdLst>
                  <a:gd name="connsiteX0" fmla="*/ 113185 w 1556518"/>
                  <a:gd name="connsiteY0" fmla="*/ 447348 h 1792811"/>
                  <a:gd name="connsiteX1" fmla="*/ 109634 w 1556518"/>
                  <a:gd name="connsiteY1" fmla="*/ 455872 h 1792811"/>
                  <a:gd name="connsiteX2" fmla="*/ 109310 w 1556518"/>
                  <a:gd name="connsiteY2" fmla="*/ 457479 h 1792811"/>
                  <a:gd name="connsiteX3" fmla="*/ 104101 w 1556518"/>
                  <a:gd name="connsiteY3" fmla="*/ 465171 h 1792811"/>
                  <a:gd name="connsiteX4" fmla="*/ 106022 w 1556518"/>
                  <a:gd name="connsiteY4" fmla="*/ 458388 h 1792811"/>
                  <a:gd name="connsiteX5" fmla="*/ 1132992 w 1556518"/>
                  <a:gd name="connsiteY5" fmla="*/ 140890 h 1792811"/>
                  <a:gd name="connsiteX6" fmla="*/ 1048079 w 1556518"/>
                  <a:gd name="connsiteY6" fmla="*/ 85505 h 1792811"/>
                  <a:gd name="connsiteX7" fmla="*/ 964301 w 1556518"/>
                  <a:gd name="connsiteY7" fmla="*/ 52481 h 1792811"/>
                  <a:gd name="connsiteX8" fmla="*/ 863797 w 1556518"/>
                  <a:gd name="connsiteY8" fmla="*/ 15127 h 1792811"/>
                  <a:gd name="connsiteX9" fmla="*/ 707535 w 1556518"/>
                  <a:gd name="connsiteY9" fmla="*/ 16331 h 1792811"/>
                  <a:gd name="connsiteX10" fmla="*/ 678627 w 1556518"/>
                  <a:gd name="connsiteY10" fmla="*/ 38767 h 1792811"/>
                  <a:gd name="connsiteX11" fmla="*/ 647576 w 1556518"/>
                  <a:gd name="connsiteY11" fmla="*/ 47100 h 1792811"/>
                  <a:gd name="connsiteX12" fmla="*/ 506823 w 1556518"/>
                  <a:gd name="connsiteY12" fmla="*/ 110510 h 1792811"/>
                  <a:gd name="connsiteX13" fmla="*/ 408011 w 1556518"/>
                  <a:gd name="connsiteY13" fmla="*/ 215369 h 1792811"/>
                  <a:gd name="connsiteX14" fmla="*/ 317730 w 1556518"/>
                  <a:gd name="connsiteY14" fmla="*/ 262573 h 1792811"/>
                  <a:gd name="connsiteX15" fmla="*/ 206522 w 1556518"/>
                  <a:gd name="connsiteY15" fmla="*/ 297656 h 1792811"/>
                  <a:gd name="connsiteX16" fmla="*/ 117688 w 1556518"/>
                  <a:gd name="connsiteY16" fmla="*/ 370695 h 1792811"/>
                  <a:gd name="connsiteX17" fmla="*/ 38047 w 1556518"/>
                  <a:gd name="connsiteY17" fmla="*/ 507091 h 1792811"/>
                  <a:gd name="connsiteX18" fmla="*/ 4424 w 1556518"/>
                  <a:gd name="connsiteY18" fmla="*/ 662106 h 1792811"/>
                  <a:gd name="connsiteX19" fmla="*/ 15327 w 1556518"/>
                  <a:gd name="connsiteY19" fmla="*/ 750981 h 1792811"/>
                  <a:gd name="connsiteX20" fmla="*/ 231710 w 1556518"/>
                  <a:gd name="connsiteY20" fmla="*/ 915622 h 1792811"/>
                  <a:gd name="connsiteX21" fmla="*/ 282737 w 1556518"/>
                  <a:gd name="connsiteY21" fmla="*/ 1022480 h 1792811"/>
                  <a:gd name="connsiteX22" fmla="*/ 278033 w 1556518"/>
                  <a:gd name="connsiteY22" fmla="*/ 1053344 h 1792811"/>
                  <a:gd name="connsiteX23" fmla="*/ 255037 w 1556518"/>
                  <a:gd name="connsiteY23" fmla="*/ 1125692 h 1792811"/>
                  <a:gd name="connsiteX24" fmla="*/ 233076 w 1556518"/>
                  <a:gd name="connsiteY24" fmla="*/ 1162163 h 1792811"/>
                  <a:gd name="connsiteX25" fmla="*/ 198687 w 1556518"/>
                  <a:gd name="connsiteY25" fmla="*/ 1200698 h 1792811"/>
                  <a:gd name="connsiteX26" fmla="*/ 96952 w 1556518"/>
                  <a:gd name="connsiteY26" fmla="*/ 1282774 h 1792811"/>
                  <a:gd name="connsiteX27" fmla="*/ 48004 w 1556518"/>
                  <a:gd name="connsiteY27" fmla="*/ 1293177 h 1792811"/>
                  <a:gd name="connsiteX28" fmla="*/ 646293 w 1556518"/>
                  <a:gd name="connsiteY28" fmla="*/ 1792811 h 1792811"/>
                  <a:gd name="connsiteX29" fmla="*/ 662583 w 1556518"/>
                  <a:gd name="connsiteY29" fmla="*/ 1735444 h 1792811"/>
                  <a:gd name="connsiteX30" fmla="*/ 747397 w 1556518"/>
                  <a:gd name="connsiteY30" fmla="*/ 1343065 h 1792811"/>
                  <a:gd name="connsiteX31" fmla="*/ 805574 w 1556518"/>
                  <a:gd name="connsiteY31" fmla="*/ 1204806 h 1792811"/>
                  <a:gd name="connsiteX32" fmla="*/ 883487 w 1556518"/>
                  <a:gd name="connsiteY32" fmla="*/ 1159587 h 1792811"/>
                  <a:gd name="connsiteX33" fmla="*/ 971677 w 1556518"/>
                  <a:gd name="connsiteY33" fmla="*/ 1150788 h 1792811"/>
                  <a:gd name="connsiteX34" fmla="*/ 1121243 w 1556518"/>
                  <a:gd name="connsiteY34" fmla="*/ 1062080 h 1792811"/>
                  <a:gd name="connsiteX35" fmla="*/ 1178927 w 1556518"/>
                  <a:gd name="connsiteY35" fmla="*/ 993008 h 1792811"/>
                  <a:gd name="connsiteX36" fmla="*/ 1230686 w 1556518"/>
                  <a:gd name="connsiteY36" fmla="*/ 1004110 h 1792811"/>
                  <a:gd name="connsiteX37" fmla="*/ 1346907 w 1556518"/>
                  <a:gd name="connsiteY37" fmla="*/ 1005337 h 1792811"/>
                  <a:gd name="connsiteX38" fmla="*/ 1388971 w 1556518"/>
                  <a:gd name="connsiteY38" fmla="*/ 979969 h 1792811"/>
                  <a:gd name="connsiteX39" fmla="*/ 1436388 w 1556518"/>
                  <a:gd name="connsiteY39" fmla="*/ 916777 h 1792811"/>
                  <a:gd name="connsiteX40" fmla="*/ 1489845 w 1556518"/>
                  <a:gd name="connsiteY40" fmla="*/ 865587 h 1792811"/>
                  <a:gd name="connsiteX41" fmla="*/ 1550466 w 1556518"/>
                  <a:gd name="connsiteY41" fmla="*/ 754532 h 1792811"/>
                  <a:gd name="connsiteX42" fmla="*/ 1555325 w 1556518"/>
                  <a:gd name="connsiteY42" fmla="*/ 737174 h 1792811"/>
                  <a:gd name="connsiteX43" fmla="*/ 1462598 w 1556518"/>
                  <a:gd name="connsiteY43" fmla="*/ 607807 h 1792811"/>
                  <a:gd name="connsiteX44" fmla="*/ 1458869 w 1556518"/>
                  <a:gd name="connsiteY44" fmla="*/ 602016 h 1792811"/>
                  <a:gd name="connsiteX45" fmla="*/ 1458504 w 1556518"/>
                  <a:gd name="connsiteY45" fmla="*/ 597964 h 1792811"/>
                  <a:gd name="connsiteX46" fmla="*/ 1432734 w 1556518"/>
                  <a:gd name="connsiteY46" fmla="*/ 538432 h 1792811"/>
                  <a:gd name="connsiteX47" fmla="*/ 1367730 w 1556518"/>
                  <a:gd name="connsiteY47" fmla="*/ 513057 h 1792811"/>
                  <a:gd name="connsiteX48" fmla="*/ 1348194 w 1556518"/>
                  <a:gd name="connsiteY48" fmla="*/ 428751 h 1792811"/>
                  <a:gd name="connsiteX49" fmla="*/ 1289186 w 1556518"/>
                  <a:gd name="connsiteY49" fmla="*/ 304522 h 1792811"/>
                  <a:gd name="connsiteX50" fmla="*/ 1200644 w 1556518"/>
                  <a:gd name="connsiteY50" fmla="*/ 198993 h 1792811"/>
                  <a:gd name="connsiteX51" fmla="*/ 1132992 w 1556518"/>
                  <a:gd name="connsiteY51" fmla="*/ 140890 h 17928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1556518" h="1792811">
                    <a:moveTo>
                      <a:pt x="113185" y="447348"/>
                    </a:moveTo>
                    <a:lnTo>
                      <a:pt x="109634" y="455872"/>
                    </a:lnTo>
                    <a:lnTo>
                      <a:pt x="109310" y="457479"/>
                    </a:lnTo>
                    <a:lnTo>
                      <a:pt x="104101" y="465171"/>
                    </a:lnTo>
                    <a:lnTo>
                      <a:pt x="106022" y="458388"/>
                    </a:lnTo>
                    <a:close/>
                    <a:moveTo>
                      <a:pt x="1132992" y="140890"/>
                    </a:moveTo>
                    <a:cubicBezTo>
                      <a:pt x="1106075" y="120553"/>
                      <a:pt x="1077841" y="101794"/>
                      <a:pt x="1048079" y="85505"/>
                    </a:cubicBezTo>
                    <a:cubicBezTo>
                      <a:pt x="1036722" y="79232"/>
                      <a:pt x="974207" y="39339"/>
                      <a:pt x="964301" y="52481"/>
                    </a:cubicBezTo>
                    <a:cubicBezTo>
                      <a:pt x="960402" y="57792"/>
                      <a:pt x="874579" y="18242"/>
                      <a:pt x="863797" y="15127"/>
                    </a:cubicBezTo>
                    <a:cubicBezTo>
                      <a:pt x="816196" y="1607"/>
                      <a:pt x="752021" y="-11297"/>
                      <a:pt x="707535" y="16331"/>
                    </a:cubicBezTo>
                    <a:cubicBezTo>
                      <a:pt x="697322" y="22792"/>
                      <a:pt x="688630" y="33200"/>
                      <a:pt x="678627" y="38767"/>
                    </a:cubicBezTo>
                    <a:cubicBezTo>
                      <a:pt x="669730" y="43650"/>
                      <a:pt x="657260" y="44479"/>
                      <a:pt x="647576" y="47100"/>
                    </a:cubicBezTo>
                    <a:cubicBezTo>
                      <a:pt x="599897" y="58678"/>
                      <a:pt x="558106" y="74102"/>
                      <a:pt x="506823" y="110510"/>
                    </a:cubicBezTo>
                    <a:cubicBezTo>
                      <a:pt x="467753" y="139985"/>
                      <a:pt x="434045" y="173938"/>
                      <a:pt x="408011" y="215369"/>
                    </a:cubicBezTo>
                    <a:cubicBezTo>
                      <a:pt x="388617" y="246285"/>
                      <a:pt x="350147" y="256452"/>
                      <a:pt x="317730" y="262573"/>
                    </a:cubicBezTo>
                    <a:cubicBezTo>
                      <a:pt x="277000" y="270318"/>
                      <a:pt x="241953" y="276385"/>
                      <a:pt x="206522" y="297656"/>
                    </a:cubicBezTo>
                    <a:cubicBezTo>
                      <a:pt x="172512" y="318508"/>
                      <a:pt x="145812" y="342787"/>
                      <a:pt x="117688" y="370695"/>
                    </a:cubicBezTo>
                    <a:cubicBezTo>
                      <a:pt x="79925" y="408221"/>
                      <a:pt x="54252" y="456915"/>
                      <a:pt x="38047" y="507091"/>
                    </a:cubicBezTo>
                    <a:cubicBezTo>
                      <a:pt x="21316" y="557897"/>
                      <a:pt x="19103" y="611192"/>
                      <a:pt x="4424" y="662106"/>
                    </a:cubicBezTo>
                    <a:cubicBezTo>
                      <a:pt x="-4185" y="692928"/>
                      <a:pt x="-60" y="722606"/>
                      <a:pt x="15327" y="750981"/>
                    </a:cubicBezTo>
                    <a:cubicBezTo>
                      <a:pt x="57703" y="829734"/>
                      <a:pt x="159257" y="869038"/>
                      <a:pt x="231710" y="915622"/>
                    </a:cubicBezTo>
                    <a:cubicBezTo>
                      <a:pt x="267936" y="938916"/>
                      <a:pt x="285415" y="977604"/>
                      <a:pt x="282737" y="1022480"/>
                    </a:cubicBezTo>
                    <a:lnTo>
                      <a:pt x="278033" y="1053344"/>
                    </a:lnTo>
                    <a:lnTo>
                      <a:pt x="255037" y="1125692"/>
                    </a:lnTo>
                    <a:lnTo>
                      <a:pt x="233076" y="1162163"/>
                    </a:lnTo>
                    <a:cubicBezTo>
                      <a:pt x="222757" y="1175562"/>
                      <a:pt x="211116" y="1188058"/>
                      <a:pt x="198687" y="1200698"/>
                    </a:cubicBezTo>
                    <a:cubicBezTo>
                      <a:pt x="167927" y="1231761"/>
                      <a:pt x="167814" y="1257541"/>
                      <a:pt x="96952" y="1282774"/>
                    </a:cubicBezTo>
                    <a:lnTo>
                      <a:pt x="48004" y="1293177"/>
                    </a:lnTo>
                    <a:lnTo>
                      <a:pt x="646293" y="1792811"/>
                    </a:lnTo>
                    <a:lnTo>
                      <a:pt x="662583" y="1735444"/>
                    </a:lnTo>
                    <a:cubicBezTo>
                      <a:pt x="707494" y="1564414"/>
                      <a:pt x="740685" y="1377946"/>
                      <a:pt x="747397" y="1343065"/>
                    </a:cubicBezTo>
                    <a:cubicBezTo>
                      <a:pt x="756760" y="1294670"/>
                      <a:pt x="770600" y="1240914"/>
                      <a:pt x="805574" y="1204806"/>
                    </a:cubicBezTo>
                    <a:cubicBezTo>
                      <a:pt x="826642" y="1182783"/>
                      <a:pt x="854174" y="1167763"/>
                      <a:pt x="883487" y="1159587"/>
                    </a:cubicBezTo>
                    <a:cubicBezTo>
                      <a:pt x="912539" y="1151725"/>
                      <a:pt x="942366" y="1155756"/>
                      <a:pt x="971677" y="1150788"/>
                    </a:cubicBezTo>
                    <a:cubicBezTo>
                      <a:pt x="1031140" y="1140484"/>
                      <a:pt x="1082788" y="1108129"/>
                      <a:pt x="1121243" y="1062080"/>
                    </a:cubicBezTo>
                    <a:lnTo>
                      <a:pt x="1178927" y="993008"/>
                    </a:lnTo>
                    <a:cubicBezTo>
                      <a:pt x="1194994" y="973767"/>
                      <a:pt x="1212490" y="996409"/>
                      <a:pt x="1230686" y="1004110"/>
                    </a:cubicBezTo>
                    <a:cubicBezTo>
                      <a:pt x="1266815" y="1019826"/>
                      <a:pt x="1310744" y="1021714"/>
                      <a:pt x="1346907" y="1005337"/>
                    </a:cubicBezTo>
                    <a:cubicBezTo>
                      <a:pt x="1365113" y="1003409"/>
                      <a:pt x="1377226" y="992109"/>
                      <a:pt x="1388971" y="979969"/>
                    </a:cubicBezTo>
                    <a:cubicBezTo>
                      <a:pt x="1406879" y="961730"/>
                      <a:pt x="1423160" y="938386"/>
                      <a:pt x="1436388" y="916777"/>
                    </a:cubicBezTo>
                    <a:cubicBezTo>
                      <a:pt x="1451620" y="891486"/>
                      <a:pt x="1465154" y="879767"/>
                      <a:pt x="1489845" y="865587"/>
                    </a:cubicBezTo>
                    <a:cubicBezTo>
                      <a:pt x="1530065" y="842427"/>
                      <a:pt x="1539796" y="794875"/>
                      <a:pt x="1550466" y="754532"/>
                    </a:cubicBezTo>
                    <a:cubicBezTo>
                      <a:pt x="1552577" y="748799"/>
                      <a:pt x="1558001" y="744227"/>
                      <a:pt x="1555325" y="737174"/>
                    </a:cubicBezTo>
                    <a:cubicBezTo>
                      <a:pt x="1565016" y="676206"/>
                      <a:pt x="1514032" y="628275"/>
                      <a:pt x="1462598" y="607807"/>
                    </a:cubicBezTo>
                    <a:cubicBezTo>
                      <a:pt x="1460178" y="606858"/>
                      <a:pt x="1458549" y="604962"/>
                      <a:pt x="1458869" y="602016"/>
                    </a:cubicBezTo>
                    <a:cubicBezTo>
                      <a:pt x="1459027" y="600543"/>
                      <a:pt x="1458924" y="599386"/>
                      <a:pt x="1458504" y="597964"/>
                    </a:cubicBezTo>
                    <a:cubicBezTo>
                      <a:pt x="1458739" y="574604"/>
                      <a:pt x="1453342" y="553500"/>
                      <a:pt x="1432734" y="538432"/>
                    </a:cubicBezTo>
                    <a:cubicBezTo>
                      <a:pt x="1414648" y="525471"/>
                      <a:pt x="1381393" y="528750"/>
                      <a:pt x="1367730" y="513057"/>
                    </a:cubicBezTo>
                    <a:cubicBezTo>
                      <a:pt x="1345658" y="488201"/>
                      <a:pt x="1360214" y="455386"/>
                      <a:pt x="1348194" y="428751"/>
                    </a:cubicBezTo>
                    <a:cubicBezTo>
                      <a:pt x="1329296" y="387273"/>
                      <a:pt x="1312031" y="344480"/>
                      <a:pt x="1289186" y="304522"/>
                    </a:cubicBezTo>
                    <a:cubicBezTo>
                      <a:pt x="1266289" y="263986"/>
                      <a:pt x="1233650" y="231911"/>
                      <a:pt x="1200644" y="198993"/>
                    </a:cubicBezTo>
                    <a:cubicBezTo>
                      <a:pt x="1179252" y="178451"/>
                      <a:pt x="1156755" y="158593"/>
                      <a:pt x="1132992" y="140890"/>
                    </a:cubicBezTo>
                    <a:close/>
                  </a:path>
                </a:pathLst>
              </a:custGeom>
              <a:solidFill>
                <a:schemeClr val="accent1">
                  <a:alpha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dirty="0"/>
              </a:p>
            </p:txBody>
          </p:sp>
          <p:sp>
            <p:nvSpPr>
              <p:cNvPr id="21" name="Freeform: Shape 59">
                <a:extLst>
                  <a:ext uri="{FF2B5EF4-FFF2-40B4-BE49-F238E27FC236}">
                    <a16:creationId xmlns="" xmlns:a16="http://schemas.microsoft.com/office/drawing/2014/main" id="{D669043B-EF81-4E57-992B-34FCAAB993F7}"/>
                  </a:ext>
                </a:extLst>
              </p:cNvPr>
              <p:cNvSpPr/>
              <p:nvPr userDrawn="1"/>
            </p:nvSpPr>
            <p:spPr>
              <a:xfrm rot="1430240">
                <a:off x="1297027" y="3613150"/>
                <a:ext cx="697058" cy="529692"/>
              </a:xfrm>
              <a:custGeom>
                <a:avLst/>
                <a:gdLst>
                  <a:gd name="connsiteX0" fmla="*/ 762128 w 807878"/>
                  <a:gd name="connsiteY0" fmla="*/ 300535 h 613904"/>
                  <a:gd name="connsiteX1" fmla="*/ 761401 w 807878"/>
                  <a:gd name="connsiteY1" fmla="*/ 303085 h 613904"/>
                  <a:gd name="connsiteX2" fmla="*/ 757735 w 807878"/>
                  <a:gd name="connsiteY2" fmla="*/ 306179 h 613904"/>
                  <a:gd name="connsiteX3" fmla="*/ 763387 w 807878"/>
                  <a:gd name="connsiteY3" fmla="*/ 306179 h 613904"/>
                  <a:gd name="connsiteX4" fmla="*/ 554888 w 807878"/>
                  <a:gd name="connsiteY4" fmla="*/ 24151 h 613904"/>
                  <a:gd name="connsiteX5" fmla="*/ 611707 w 807878"/>
                  <a:gd name="connsiteY5" fmla="*/ 522 h 613904"/>
                  <a:gd name="connsiteX6" fmla="*/ 742363 w 807878"/>
                  <a:gd name="connsiteY6" fmla="*/ 134626 h 613904"/>
                  <a:gd name="connsiteX7" fmla="*/ 806249 w 807878"/>
                  <a:gd name="connsiteY7" fmla="*/ 319871 h 613904"/>
                  <a:gd name="connsiteX8" fmla="*/ 797521 w 807878"/>
                  <a:gd name="connsiteY8" fmla="*/ 529910 h 613904"/>
                  <a:gd name="connsiteX9" fmla="*/ 794673 w 807878"/>
                  <a:gd name="connsiteY9" fmla="*/ 571780 h 613904"/>
                  <a:gd name="connsiteX10" fmla="*/ 749611 w 807878"/>
                  <a:gd name="connsiteY10" fmla="*/ 613558 h 613904"/>
                  <a:gd name="connsiteX11" fmla="*/ 445530 w 807878"/>
                  <a:gd name="connsiteY11" fmla="*/ 555785 h 613904"/>
                  <a:gd name="connsiteX12" fmla="*/ 398078 w 807878"/>
                  <a:gd name="connsiteY12" fmla="*/ 540304 h 613904"/>
                  <a:gd name="connsiteX13" fmla="*/ 373714 w 807878"/>
                  <a:gd name="connsiteY13" fmla="*/ 537011 h 613904"/>
                  <a:gd name="connsiteX14" fmla="*/ 181645 w 807878"/>
                  <a:gd name="connsiteY14" fmla="*/ 558352 h 613904"/>
                  <a:gd name="connsiteX15" fmla="*/ 89973 w 807878"/>
                  <a:gd name="connsiteY15" fmla="*/ 553558 h 613904"/>
                  <a:gd name="connsiteX16" fmla="*/ 148174 w 807878"/>
                  <a:gd name="connsiteY16" fmla="*/ 540339 h 613904"/>
                  <a:gd name="connsiteX17" fmla="*/ 217023 w 807878"/>
                  <a:gd name="connsiteY17" fmla="*/ 522935 h 613904"/>
                  <a:gd name="connsiteX18" fmla="*/ 358154 w 807878"/>
                  <a:gd name="connsiteY18" fmla="*/ 487654 h 613904"/>
                  <a:gd name="connsiteX19" fmla="*/ 393815 w 807878"/>
                  <a:gd name="connsiteY19" fmla="*/ 455237 h 613904"/>
                  <a:gd name="connsiteX20" fmla="*/ 433174 w 807878"/>
                  <a:gd name="connsiteY20" fmla="*/ 434723 h 613904"/>
                  <a:gd name="connsiteX21" fmla="*/ 442403 w 807878"/>
                  <a:gd name="connsiteY21" fmla="*/ 415545 h 613904"/>
                  <a:gd name="connsiteX22" fmla="*/ 363621 w 807878"/>
                  <a:gd name="connsiteY22" fmla="*/ 220741 h 613904"/>
                  <a:gd name="connsiteX23" fmla="*/ 32983 w 807878"/>
                  <a:gd name="connsiteY23" fmla="*/ 366827 h 613904"/>
                  <a:gd name="connsiteX24" fmla="*/ 200 w 807878"/>
                  <a:gd name="connsiteY24" fmla="*/ 365692 h 613904"/>
                  <a:gd name="connsiteX25" fmla="*/ 68087 w 807878"/>
                  <a:gd name="connsiteY25" fmla="*/ 323722 h 613904"/>
                  <a:gd name="connsiteX26" fmla="*/ 156235 w 807878"/>
                  <a:gd name="connsiteY26" fmla="*/ 281651 h 613904"/>
                  <a:gd name="connsiteX27" fmla="*/ 342470 w 807878"/>
                  <a:gd name="connsiteY27" fmla="*/ 185830 h 613904"/>
                  <a:gd name="connsiteX28" fmla="*/ 349988 w 807878"/>
                  <a:gd name="connsiteY28" fmla="*/ 130962 h 613904"/>
                  <a:gd name="connsiteX29" fmla="*/ 554888 w 807878"/>
                  <a:gd name="connsiteY29" fmla="*/ 24151 h 6139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807878" h="613904">
                    <a:moveTo>
                      <a:pt x="762128" y="300535"/>
                    </a:moveTo>
                    <a:lnTo>
                      <a:pt x="761401" y="303085"/>
                    </a:lnTo>
                    <a:lnTo>
                      <a:pt x="757735" y="306179"/>
                    </a:lnTo>
                    <a:lnTo>
                      <a:pt x="763387" y="306179"/>
                    </a:lnTo>
                    <a:close/>
                    <a:moveTo>
                      <a:pt x="554888" y="24151"/>
                    </a:moveTo>
                    <a:cubicBezTo>
                      <a:pt x="578389" y="13491"/>
                      <a:pt x="598530" y="5021"/>
                      <a:pt x="611707" y="522"/>
                    </a:cubicBezTo>
                    <a:cubicBezTo>
                      <a:pt x="648813" y="-8262"/>
                      <a:pt x="721588" y="96092"/>
                      <a:pt x="742363" y="134626"/>
                    </a:cubicBezTo>
                    <a:cubicBezTo>
                      <a:pt x="768325" y="182779"/>
                      <a:pt x="800060" y="252835"/>
                      <a:pt x="806249" y="319871"/>
                    </a:cubicBezTo>
                    <a:cubicBezTo>
                      <a:pt x="812335" y="389033"/>
                      <a:pt x="799559" y="460282"/>
                      <a:pt x="797521" y="529910"/>
                    </a:cubicBezTo>
                    <a:cubicBezTo>
                      <a:pt x="797298" y="543546"/>
                      <a:pt x="796832" y="557810"/>
                      <a:pt x="794673" y="571780"/>
                    </a:cubicBezTo>
                    <a:cubicBezTo>
                      <a:pt x="792089" y="603641"/>
                      <a:pt x="807801" y="616223"/>
                      <a:pt x="749611" y="613558"/>
                    </a:cubicBezTo>
                    <a:cubicBezTo>
                      <a:pt x="691421" y="610893"/>
                      <a:pt x="504120" y="567995"/>
                      <a:pt x="445530" y="555785"/>
                    </a:cubicBezTo>
                    <a:cubicBezTo>
                      <a:pt x="431904" y="550871"/>
                      <a:pt x="413072" y="538887"/>
                      <a:pt x="398078" y="540304"/>
                    </a:cubicBezTo>
                    <a:cubicBezTo>
                      <a:pt x="389913" y="537143"/>
                      <a:pt x="382082" y="535918"/>
                      <a:pt x="373714" y="537011"/>
                    </a:cubicBezTo>
                    <a:cubicBezTo>
                      <a:pt x="309384" y="544607"/>
                      <a:pt x="245743" y="546693"/>
                      <a:pt x="181645" y="558352"/>
                    </a:cubicBezTo>
                    <a:cubicBezTo>
                      <a:pt x="173035" y="560074"/>
                      <a:pt x="80886" y="574234"/>
                      <a:pt x="89973" y="553558"/>
                    </a:cubicBezTo>
                    <a:cubicBezTo>
                      <a:pt x="94300" y="543316"/>
                      <a:pt x="137821" y="542830"/>
                      <a:pt x="148174" y="540339"/>
                    </a:cubicBezTo>
                    <a:lnTo>
                      <a:pt x="217023" y="522935"/>
                    </a:lnTo>
                    <a:lnTo>
                      <a:pt x="358154" y="487654"/>
                    </a:lnTo>
                    <a:cubicBezTo>
                      <a:pt x="372621" y="483866"/>
                      <a:pt x="381658" y="464253"/>
                      <a:pt x="393815" y="455237"/>
                    </a:cubicBezTo>
                    <a:cubicBezTo>
                      <a:pt x="405537" y="446413"/>
                      <a:pt x="420540" y="440305"/>
                      <a:pt x="433174" y="434723"/>
                    </a:cubicBezTo>
                    <a:cubicBezTo>
                      <a:pt x="441887" y="430874"/>
                      <a:pt x="445766" y="425515"/>
                      <a:pt x="442403" y="415545"/>
                    </a:cubicBezTo>
                    <a:cubicBezTo>
                      <a:pt x="430811" y="379882"/>
                      <a:pt x="407335" y="251153"/>
                      <a:pt x="363621" y="220741"/>
                    </a:cubicBezTo>
                    <a:cubicBezTo>
                      <a:pt x="302879" y="235083"/>
                      <a:pt x="143196" y="318132"/>
                      <a:pt x="32983" y="366827"/>
                    </a:cubicBezTo>
                    <a:cubicBezTo>
                      <a:pt x="24706" y="370484"/>
                      <a:pt x="-2597" y="384110"/>
                      <a:pt x="200" y="365692"/>
                    </a:cubicBezTo>
                    <a:cubicBezTo>
                      <a:pt x="3047" y="346211"/>
                      <a:pt x="54339" y="330317"/>
                      <a:pt x="68087" y="323722"/>
                    </a:cubicBezTo>
                    <a:cubicBezTo>
                      <a:pt x="97517" y="310199"/>
                      <a:pt x="127382" y="296482"/>
                      <a:pt x="156235" y="281651"/>
                    </a:cubicBezTo>
                    <a:cubicBezTo>
                      <a:pt x="201965" y="258669"/>
                      <a:pt x="310178" y="210945"/>
                      <a:pt x="342470" y="185830"/>
                    </a:cubicBezTo>
                    <a:cubicBezTo>
                      <a:pt x="374762" y="160715"/>
                      <a:pt x="361239" y="165693"/>
                      <a:pt x="349988" y="130962"/>
                    </a:cubicBezTo>
                    <a:cubicBezTo>
                      <a:pt x="383643" y="107799"/>
                      <a:pt x="484385" y="56129"/>
                      <a:pt x="554888" y="24151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7" name="Group 16">
              <a:extLst>
                <a:ext uri="{FF2B5EF4-FFF2-40B4-BE49-F238E27FC236}">
                  <a16:creationId xmlns="" xmlns:a16="http://schemas.microsoft.com/office/drawing/2014/main" id="{8617D5D6-E1D5-46B5-85FF-E16E2FFB7979}"/>
                </a:ext>
              </a:extLst>
            </p:cNvPr>
            <p:cNvGrpSpPr/>
            <p:nvPr userDrawn="1"/>
          </p:nvGrpSpPr>
          <p:grpSpPr>
            <a:xfrm>
              <a:off x="8828276" y="2890804"/>
              <a:ext cx="1434600" cy="1771316"/>
              <a:chOff x="4791094" y="2006123"/>
              <a:chExt cx="1565412" cy="1932831"/>
            </a:xfrm>
          </p:grpSpPr>
          <p:sp>
            <p:nvSpPr>
              <p:cNvPr id="18" name="Freeform: Shape 56">
                <a:extLst>
                  <a:ext uri="{FF2B5EF4-FFF2-40B4-BE49-F238E27FC236}">
                    <a16:creationId xmlns="" xmlns:a16="http://schemas.microsoft.com/office/drawing/2014/main" id="{1524319A-0070-4064-89AF-4C0305C42543}"/>
                  </a:ext>
                </a:extLst>
              </p:cNvPr>
              <p:cNvSpPr/>
              <p:nvPr/>
            </p:nvSpPr>
            <p:spPr>
              <a:xfrm>
                <a:off x="4791094" y="2006123"/>
                <a:ext cx="1492691" cy="1932831"/>
              </a:xfrm>
              <a:custGeom>
                <a:avLst/>
                <a:gdLst>
                  <a:gd name="connsiteX0" fmla="*/ 122940 w 808720"/>
                  <a:gd name="connsiteY0" fmla="*/ 126696 h 1047182"/>
                  <a:gd name="connsiteX1" fmla="*/ 98719 w 808720"/>
                  <a:gd name="connsiteY1" fmla="*/ 146578 h 1047182"/>
                  <a:gd name="connsiteX2" fmla="*/ 122624 w 808720"/>
                  <a:gd name="connsiteY2" fmla="*/ 126840 h 1047182"/>
                  <a:gd name="connsiteX3" fmla="*/ 153142 w 808720"/>
                  <a:gd name="connsiteY3" fmla="*/ 107190 h 1047182"/>
                  <a:gd name="connsiteX4" fmla="*/ 152012 w 808720"/>
                  <a:gd name="connsiteY4" fmla="*/ 107759 h 1047182"/>
                  <a:gd name="connsiteX5" fmla="*/ 116264 w 808720"/>
                  <a:gd name="connsiteY5" fmla="*/ 122454 h 1047182"/>
                  <a:gd name="connsiteX6" fmla="*/ 138469 w 808720"/>
                  <a:gd name="connsiteY6" fmla="*/ 111187 h 1047182"/>
                  <a:gd name="connsiteX7" fmla="*/ 175249 w 808720"/>
                  <a:gd name="connsiteY7" fmla="*/ 92199 h 1047182"/>
                  <a:gd name="connsiteX8" fmla="*/ 172682 w 808720"/>
                  <a:gd name="connsiteY8" fmla="*/ 94765 h 1047182"/>
                  <a:gd name="connsiteX9" fmla="*/ 155960 w 808720"/>
                  <a:gd name="connsiteY9" fmla="*/ 98329 h 1047182"/>
                  <a:gd name="connsiteX10" fmla="*/ 184471 w 808720"/>
                  <a:gd name="connsiteY10" fmla="*/ 82977 h 1047182"/>
                  <a:gd name="connsiteX11" fmla="*/ 176513 w 808720"/>
                  <a:gd name="connsiteY11" fmla="*/ 91797 h 1047182"/>
                  <a:gd name="connsiteX12" fmla="*/ 175249 w 808720"/>
                  <a:gd name="connsiteY12" fmla="*/ 92199 h 1047182"/>
                  <a:gd name="connsiteX13" fmla="*/ 210788 w 808720"/>
                  <a:gd name="connsiteY13" fmla="*/ 72012 h 1047182"/>
                  <a:gd name="connsiteX14" fmla="*/ 203496 w 808720"/>
                  <a:gd name="connsiteY14" fmla="*/ 79304 h 1047182"/>
                  <a:gd name="connsiteX15" fmla="*/ 198623 w 808720"/>
                  <a:gd name="connsiteY15" fmla="*/ 82420 h 1047182"/>
                  <a:gd name="connsiteX16" fmla="*/ 197629 w 808720"/>
                  <a:gd name="connsiteY16" fmla="*/ 82977 h 1047182"/>
                  <a:gd name="connsiteX17" fmla="*/ 210788 w 808720"/>
                  <a:gd name="connsiteY17" fmla="*/ 72012 h 1047182"/>
                  <a:gd name="connsiteX18" fmla="*/ 625381 w 808720"/>
                  <a:gd name="connsiteY18" fmla="*/ 68416 h 1047182"/>
                  <a:gd name="connsiteX19" fmla="*/ 634886 w 808720"/>
                  <a:gd name="connsiteY19" fmla="*/ 74753 h 1047182"/>
                  <a:gd name="connsiteX20" fmla="*/ 666961 w 808720"/>
                  <a:gd name="connsiteY20" fmla="*/ 100523 h 1047182"/>
                  <a:gd name="connsiteX21" fmla="*/ 232301 w 808720"/>
                  <a:gd name="connsiteY21" fmla="*/ 68244 h 1047182"/>
                  <a:gd name="connsiteX22" fmla="*/ 219560 w 808720"/>
                  <a:gd name="connsiteY22" fmla="*/ 76398 h 1047182"/>
                  <a:gd name="connsiteX23" fmla="*/ 231172 w 808720"/>
                  <a:gd name="connsiteY23" fmla="*/ 68796 h 1047182"/>
                  <a:gd name="connsiteX24" fmla="*/ 221753 w 808720"/>
                  <a:gd name="connsiteY24" fmla="*/ 67626 h 1047182"/>
                  <a:gd name="connsiteX25" fmla="*/ 213186 w 808720"/>
                  <a:gd name="connsiteY25" fmla="*/ 74265 h 1047182"/>
                  <a:gd name="connsiteX26" fmla="*/ 202614 w 808720"/>
                  <a:gd name="connsiteY26" fmla="*/ 80186 h 1047182"/>
                  <a:gd name="connsiteX27" fmla="*/ 203496 w 808720"/>
                  <a:gd name="connsiteY27" fmla="*/ 79304 h 1047182"/>
                  <a:gd name="connsiteX28" fmla="*/ 242911 w 808720"/>
                  <a:gd name="connsiteY28" fmla="*/ 61132 h 1047182"/>
                  <a:gd name="connsiteX29" fmla="*/ 242588 w 808720"/>
                  <a:gd name="connsiteY29" fmla="*/ 61320 h 1047182"/>
                  <a:gd name="connsiteX30" fmla="*/ 231172 w 808720"/>
                  <a:gd name="connsiteY30" fmla="*/ 68796 h 1047182"/>
                  <a:gd name="connsiteX31" fmla="*/ 228275 w 808720"/>
                  <a:gd name="connsiteY31" fmla="*/ 70210 h 1047182"/>
                  <a:gd name="connsiteX32" fmla="*/ 238476 w 808720"/>
                  <a:gd name="connsiteY32" fmla="*/ 62965 h 1047182"/>
                  <a:gd name="connsiteX33" fmla="*/ 614324 w 808720"/>
                  <a:gd name="connsiteY33" fmla="*/ 61045 h 1047182"/>
                  <a:gd name="connsiteX34" fmla="*/ 614324 w 808720"/>
                  <a:gd name="connsiteY34" fmla="*/ 61046 h 1047182"/>
                  <a:gd name="connsiteX35" fmla="*/ 614325 w 808720"/>
                  <a:gd name="connsiteY35" fmla="*/ 61046 h 1047182"/>
                  <a:gd name="connsiteX36" fmla="*/ 614324 w 808720"/>
                  <a:gd name="connsiteY36" fmla="*/ 61045 h 1047182"/>
                  <a:gd name="connsiteX37" fmla="*/ 623646 w 808720"/>
                  <a:gd name="connsiteY37" fmla="*/ 67077 h 1047182"/>
                  <a:gd name="connsiteX38" fmla="*/ 625381 w 808720"/>
                  <a:gd name="connsiteY38" fmla="*/ 68416 h 1047182"/>
                  <a:gd name="connsiteX39" fmla="*/ 614324 w 808720"/>
                  <a:gd name="connsiteY39" fmla="*/ 61046 h 1047182"/>
                  <a:gd name="connsiteX40" fmla="*/ 614324 w 808720"/>
                  <a:gd name="connsiteY40" fmla="*/ 61045 h 1047182"/>
                  <a:gd name="connsiteX41" fmla="*/ 614323 w 808720"/>
                  <a:gd name="connsiteY41" fmla="*/ 61044 h 1047182"/>
                  <a:gd name="connsiteX42" fmla="*/ 614324 w 808720"/>
                  <a:gd name="connsiteY42" fmla="*/ 61045 h 1047182"/>
                  <a:gd name="connsiteX43" fmla="*/ 614324 w 808720"/>
                  <a:gd name="connsiteY43" fmla="*/ 61045 h 1047182"/>
                  <a:gd name="connsiteX44" fmla="*/ 614319 w 808720"/>
                  <a:gd name="connsiteY44" fmla="*/ 61042 h 1047182"/>
                  <a:gd name="connsiteX45" fmla="*/ 614322 w 808720"/>
                  <a:gd name="connsiteY45" fmla="*/ 61044 h 1047182"/>
                  <a:gd name="connsiteX46" fmla="*/ 614323 w 808720"/>
                  <a:gd name="connsiteY46" fmla="*/ 61044 h 1047182"/>
                  <a:gd name="connsiteX47" fmla="*/ 245287 w 808720"/>
                  <a:gd name="connsiteY47" fmla="*/ 60150 h 1047182"/>
                  <a:gd name="connsiteX48" fmla="*/ 236780 w 808720"/>
                  <a:gd name="connsiteY48" fmla="*/ 65523 h 1047182"/>
                  <a:gd name="connsiteX49" fmla="*/ 232445 w 808720"/>
                  <a:gd name="connsiteY49" fmla="*/ 68174 h 1047182"/>
                  <a:gd name="connsiteX50" fmla="*/ 232301 w 808720"/>
                  <a:gd name="connsiteY50" fmla="*/ 68244 h 1047182"/>
                  <a:gd name="connsiteX51" fmla="*/ 244331 w 808720"/>
                  <a:gd name="connsiteY51" fmla="*/ 60545 h 1047182"/>
                  <a:gd name="connsiteX52" fmla="*/ 248586 w 808720"/>
                  <a:gd name="connsiteY52" fmla="*/ 57822 h 1047182"/>
                  <a:gd name="connsiteX53" fmla="*/ 244331 w 808720"/>
                  <a:gd name="connsiteY53" fmla="*/ 60545 h 1047182"/>
                  <a:gd name="connsiteX54" fmla="*/ 242911 w 808720"/>
                  <a:gd name="connsiteY54" fmla="*/ 61132 h 1047182"/>
                  <a:gd name="connsiteX55" fmla="*/ 259037 w 808720"/>
                  <a:gd name="connsiteY55" fmla="*/ 54466 h 1047182"/>
                  <a:gd name="connsiteX56" fmla="*/ 247123 w 808720"/>
                  <a:gd name="connsiteY56" fmla="*/ 61364 h 1047182"/>
                  <a:gd name="connsiteX57" fmla="*/ 225698 w 808720"/>
                  <a:gd name="connsiteY57" fmla="*/ 73768 h 1047182"/>
                  <a:gd name="connsiteX58" fmla="*/ 227014 w 808720"/>
                  <a:gd name="connsiteY58" fmla="*/ 72891 h 1047182"/>
                  <a:gd name="connsiteX59" fmla="*/ 239298 w 808720"/>
                  <a:gd name="connsiteY59" fmla="*/ 65632 h 1047182"/>
                  <a:gd name="connsiteX60" fmla="*/ 247523 w 808720"/>
                  <a:gd name="connsiteY60" fmla="*/ 60772 h 1047182"/>
                  <a:gd name="connsiteX61" fmla="*/ 252493 w 808720"/>
                  <a:gd name="connsiteY61" fmla="*/ 57171 h 1047182"/>
                  <a:gd name="connsiteX62" fmla="*/ 256843 w 808720"/>
                  <a:gd name="connsiteY62" fmla="*/ 53006 h 1047182"/>
                  <a:gd name="connsiteX63" fmla="*/ 252345 w 808720"/>
                  <a:gd name="connsiteY63" fmla="*/ 56004 h 1047182"/>
                  <a:gd name="connsiteX64" fmla="*/ 246147 w 808720"/>
                  <a:gd name="connsiteY64" fmla="*/ 59794 h 1047182"/>
                  <a:gd name="connsiteX65" fmla="*/ 245287 w 808720"/>
                  <a:gd name="connsiteY65" fmla="*/ 60150 h 1047182"/>
                  <a:gd name="connsiteX66" fmla="*/ 253654 w 808720"/>
                  <a:gd name="connsiteY66" fmla="*/ 54866 h 1047182"/>
                  <a:gd name="connsiteX67" fmla="*/ 601166 w 808720"/>
                  <a:gd name="connsiteY67" fmla="*/ 52273 h 1047182"/>
                  <a:gd name="connsiteX68" fmla="*/ 614319 w 808720"/>
                  <a:gd name="connsiteY68" fmla="*/ 61042 h 1047182"/>
                  <a:gd name="connsiteX69" fmla="*/ 601379 w 808720"/>
                  <a:gd name="connsiteY69" fmla="*/ 52670 h 1047182"/>
                  <a:gd name="connsiteX70" fmla="*/ 252457 w 808720"/>
                  <a:gd name="connsiteY70" fmla="*/ 52273 h 1047182"/>
                  <a:gd name="connsiteX71" fmla="*/ 199823 w 808720"/>
                  <a:gd name="connsiteY71" fmla="*/ 82977 h 1047182"/>
                  <a:gd name="connsiteX72" fmla="*/ 210788 w 808720"/>
                  <a:gd name="connsiteY72" fmla="*/ 76124 h 1047182"/>
                  <a:gd name="connsiteX73" fmla="*/ 213186 w 808720"/>
                  <a:gd name="connsiteY73" fmla="*/ 74265 h 1047182"/>
                  <a:gd name="connsiteX74" fmla="*/ 263629 w 808720"/>
                  <a:gd name="connsiteY74" fmla="*/ 49104 h 1047182"/>
                  <a:gd name="connsiteX75" fmla="*/ 252493 w 808720"/>
                  <a:gd name="connsiteY75" fmla="*/ 57171 h 1047182"/>
                  <a:gd name="connsiteX76" fmla="*/ 247496 w 808720"/>
                  <a:gd name="connsiteY76" fmla="*/ 59237 h 1047182"/>
                  <a:gd name="connsiteX77" fmla="*/ 252345 w 808720"/>
                  <a:gd name="connsiteY77" fmla="*/ 56004 h 1047182"/>
                  <a:gd name="connsiteX78" fmla="*/ 276698 w 808720"/>
                  <a:gd name="connsiteY78" fmla="*/ 48703 h 1047182"/>
                  <a:gd name="connsiteX79" fmla="*/ 270868 w 808720"/>
                  <a:gd name="connsiteY79" fmla="*/ 51812 h 1047182"/>
                  <a:gd name="connsiteX80" fmla="*/ 272660 w 808720"/>
                  <a:gd name="connsiteY80" fmla="*/ 50257 h 1047182"/>
                  <a:gd name="connsiteX81" fmla="*/ 274193 w 808720"/>
                  <a:gd name="connsiteY81" fmla="*/ 49469 h 1047182"/>
                  <a:gd name="connsiteX82" fmla="*/ 265617 w 808720"/>
                  <a:gd name="connsiteY82" fmla="*/ 47888 h 1047182"/>
                  <a:gd name="connsiteX83" fmla="*/ 263629 w 808720"/>
                  <a:gd name="connsiteY83" fmla="*/ 49104 h 1047182"/>
                  <a:gd name="connsiteX84" fmla="*/ 264026 w 808720"/>
                  <a:gd name="connsiteY84" fmla="*/ 48815 h 1047182"/>
                  <a:gd name="connsiteX85" fmla="*/ 592871 w 808720"/>
                  <a:gd name="connsiteY85" fmla="*/ 47164 h 1047182"/>
                  <a:gd name="connsiteX86" fmla="*/ 601379 w 808720"/>
                  <a:gd name="connsiteY86" fmla="*/ 52670 h 1047182"/>
                  <a:gd name="connsiteX87" fmla="*/ 603085 w 808720"/>
                  <a:gd name="connsiteY87" fmla="*/ 55837 h 1047182"/>
                  <a:gd name="connsiteX88" fmla="*/ 603264 w 808720"/>
                  <a:gd name="connsiteY88" fmla="*/ 59239 h 1047182"/>
                  <a:gd name="connsiteX89" fmla="*/ 601441 w 808720"/>
                  <a:gd name="connsiteY89" fmla="*/ 57482 h 1047182"/>
                  <a:gd name="connsiteX90" fmla="*/ 288342 w 808720"/>
                  <a:gd name="connsiteY90" fmla="*/ 45138 h 1047182"/>
                  <a:gd name="connsiteX91" fmla="*/ 287548 w 808720"/>
                  <a:gd name="connsiteY91" fmla="*/ 45694 h 1047182"/>
                  <a:gd name="connsiteX92" fmla="*/ 288042 w 808720"/>
                  <a:gd name="connsiteY92" fmla="*/ 45230 h 1047182"/>
                  <a:gd name="connsiteX93" fmla="*/ 289147 w 808720"/>
                  <a:gd name="connsiteY93" fmla="*/ 44192 h 1047182"/>
                  <a:gd name="connsiteX94" fmla="*/ 288042 w 808720"/>
                  <a:gd name="connsiteY94" fmla="*/ 45230 h 1047182"/>
                  <a:gd name="connsiteX95" fmla="*/ 276698 w 808720"/>
                  <a:gd name="connsiteY95" fmla="*/ 48703 h 1047182"/>
                  <a:gd name="connsiteX96" fmla="*/ 280247 w 808720"/>
                  <a:gd name="connsiteY96" fmla="*/ 46810 h 1047182"/>
                  <a:gd name="connsiteX97" fmla="*/ 280539 w 808720"/>
                  <a:gd name="connsiteY97" fmla="*/ 43090 h 1047182"/>
                  <a:gd name="connsiteX98" fmla="*/ 280378 w 808720"/>
                  <a:gd name="connsiteY98" fmla="*/ 43225 h 1047182"/>
                  <a:gd name="connsiteX99" fmla="*/ 272196 w 808720"/>
                  <a:gd name="connsiteY99" fmla="*/ 50081 h 1047182"/>
                  <a:gd name="connsiteX100" fmla="*/ 273226 w 808720"/>
                  <a:gd name="connsiteY100" fmla="*/ 49765 h 1047182"/>
                  <a:gd name="connsiteX101" fmla="*/ 272660 w 808720"/>
                  <a:gd name="connsiteY101" fmla="*/ 50257 h 1047182"/>
                  <a:gd name="connsiteX102" fmla="*/ 249908 w 808720"/>
                  <a:gd name="connsiteY102" fmla="*/ 61940 h 1047182"/>
                  <a:gd name="connsiteX103" fmla="*/ 279867 w 808720"/>
                  <a:gd name="connsiteY103" fmla="*/ 43504 h 1047182"/>
                  <a:gd name="connsiteX104" fmla="*/ 291362 w 808720"/>
                  <a:gd name="connsiteY104" fmla="*/ 43024 h 1047182"/>
                  <a:gd name="connsiteX105" fmla="*/ 290090 w 808720"/>
                  <a:gd name="connsiteY105" fmla="*/ 43915 h 1047182"/>
                  <a:gd name="connsiteX106" fmla="*/ 289147 w 808720"/>
                  <a:gd name="connsiteY106" fmla="*/ 44192 h 1047182"/>
                  <a:gd name="connsiteX107" fmla="*/ 289875 w 808720"/>
                  <a:gd name="connsiteY107" fmla="*/ 43509 h 1047182"/>
                  <a:gd name="connsiteX108" fmla="*/ 287507 w 808720"/>
                  <a:gd name="connsiteY108" fmla="*/ 42633 h 1047182"/>
                  <a:gd name="connsiteX109" fmla="*/ 285725 w 808720"/>
                  <a:gd name="connsiteY109" fmla="*/ 43888 h 1047182"/>
                  <a:gd name="connsiteX110" fmla="*/ 280247 w 808720"/>
                  <a:gd name="connsiteY110" fmla="*/ 46810 h 1047182"/>
                  <a:gd name="connsiteX111" fmla="*/ 278200 w 808720"/>
                  <a:gd name="connsiteY111" fmla="*/ 47412 h 1047182"/>
                  <a:gd name="connsiteX112" fmla="*/ 588007 w 808720"/>
                  <a:gd name="connsiteY112" fmla="*/ 41308 h 1047182"/>
                  <a:gd name="connsiteX113" fmla="*/ 592871 w 808720"/>
                  <a:gd name="connsiteY113" fmla="*/ 47164 h 1047182"/>
                  <a:gd name="connsiteX114" fmla="*/ 592249 w 808720"/>
                  <a:gd name="connsiteY114" fmla="*/ 46761 h 1047182"/>
                  <a:gd name="connsiteX115" fmla="*/ 274389 w 808720"/>
                  <a:gd name="connsiteY115" fmla="*/ 41308 h 1047182"/>
                  <a:gd name="connsiteX116" fmla="*/ 264026 w 808720"/>
                  <a:gd name="connsiteY116" fmla="*/ 48815 h 1047182"/>
                  <a:gd name="connsiteX117" fmla="*/ 256843 w 808720"/>
                  <a:gd name="connsiteY117" fmla="*/ 53006 h 1047182"/>
                  <a:gd name="connsiteX118" fmla="*/ 261230 w 808720"/>
                  <a:gd name="connsiteY118" fmla="*/ 50081 h 1047182"/>
                  <a:gd name="connsiteX119" fmla="*/ 253654 w 808720"/>
                  <a:gd name="connsiteY119" fmla="*/ 54866 h 1047182"/>
                  <a:gd name="connsiteX120" fmla="*/ 248586 w 808720"/>
                  <a:gd name="connsiteY120" fmla="*/ 57822 h 1047182"/>
                  <a:gd name="connsiteX121" fmla="*/ 307680 w 808720"/>
                  <a:gd name="connsiteY121" fmla="*/ 39288 h 1047182"/>
                  <a:gd name="connsiteX122" fmla="*/ 307680 w 808720"/>
                  <a:gd name="connsiteY122" fmla="*/ 39289 h 1047182"/>
                  <a:gd name="connsiteX123" fmla="*/ 287548 w 808720"/>
                  <a:gd name="connsiteY123" fmla="*/ 45694 h 1047182"/>
                  <a:gd name="connsiteX124" fmla="*/ 307682 w 808720"/>
                  <a:gd name="connsiteY124" fmla="*/ 39288 h 1047182"/>
                  <a:gd name="connsiteX125" fmla="*/ 307681 w 808720"/>
                  <a:gd name="connsiteY125" fmla="*/ 39288 h 1047182"/>
                  <a:gd name="connsiteX126" fmla="*/ 307680 w 808720"/>
                  <a:gd name="connsiteY126" fmla="*/ 39288 h 1047182"/>
                  <a:gd name="connsiteX127" fmla="*/ 294391 w 808720"/>
                  <a:gd name="connsiteY127" fmla="*/ 39266 h 1047182"/>
                  <a:gd name="connsiteX128" fmla="*/ 289875 w 808720"/>
                  <a:gd name="connsiteY128" fmla="*/ 43509 h 1047182"/>
                  <a:gd name="connsiteX129" fmla="*/ 283161 w 808720"/>
                  <a:gd name="connsiteY129" fmla="*/ 45694 h 1047182"/>
                  <a:gd name="connsiteX130" fmla="*/ 285725 w 808720"/>
                  <a:gd name="connsiteY130" fmla="*/ 43888 h 1047182"/>
                  <a:gd name="connsiteX131" fmla="*/ 295068 w 808720"/>
                  <a:gd name="connsiteY131" fmla="*/ 38630 h 1047182"/>
                  <a:gd name="connsiteX132" fmla="*/ 294787 w 808720"/>
                  <a:gd name="connsiteY132" fmla="*/ 38894 h 1047182"/>
                  <a:gd name="connsiteX133" fmla="*/ 287507 w 808720"/>
                  <a:gd name="connsiteY133" fmla="*/ 42633 h 1047182"/>
                  <a:gd name="connsiteX134" fmla="*/ 292659 w 808720"/>
                  <a:gd name="connsiteY134" fmla="*/ 39003 h 1047182"/>
                  <a:gd name="connsiteX135" fmla="*/ 295794 w 808720"/>
                  <a:gd name="connsiteY135" fmla="*/ 38518 h 1047182"/>
                  <a:gd name="connsiteX136" fmla="*/ 294391 w 808720"/>
                  <a:gd name="connsiteY136" fmla="*/ 39266 h 1047182"/>
                  <a:gd name="connsiteX137" fmla="*/ 294787 w 808720"/>
                  <a:gd name="connsiteY137" fmla="*/ 38894 h 1047182"/>
                  <a:gd name="connsiteX138" fmla="*/ 295402 w 808720"/>
                  <a:gd name="connsiteY138" fmla="*/ 38578 h 1047182"/>
                  <a:gd name="connsiteX139" fmla="*/ 293884 w 808720"/>
                  <a:gd name="connsiteY139" fmla="*/ 38140 h 1047182"/>
                  <a:gd name="connsiteX140" fmla="*/ 292659 w 808720"/>
                  <a:gd name="connsiteY140" fmla="*/ 39003 h 1047182"/>
                  <a:gd name="connsiteX141" fmla="*/ 291934 w 808720"/>
                  <a:gd name="connsiteY141" fmla="*/ 39115 h 1047182"/>
                  <a:gd name="connsiteX142" fmla="*/ 313498 w 808720"/>
                  <a:gd name="connsiteY142" fmla="*/ 37437 h 1047182"/>
                  <a:gd name="connsiteX143" fmla="*/ 307682 w 808720"/>
                  <a:gd name="connsiteY143" fmla="*/ 39288 h 1047182"/>
                  <a:gd name="connsiteX144" fmla="*/ 308624 w 808720"/>
                  <a:gd name="connsiteY144" fmla="*/ 38929 h 1047182"/>
                  <a:gd name="connsiteX145" fmla="*/ 313519 w 808720"/>
                  <a:gd name="connsiteY145" fmla="*/ 37431 h 1047182"/>
                  <a:gd name="connsiteX146" fmla="*/ 313512 w 808720"/>
                  <a:gd name="connsiteY146" fmla="*/ 37433 h 1047182"/>
                  <a:gd name="connsiteX147" fmla="*/ 313498 w 808720"/>
                  <a:gd name="connsiteY147" fmla="*/ 37437 h 1047182"/>
                  <a:gd name="connsiteX148" fmla="*/ 314001 w 808720"/>
                  <a:gd name="connsiteY148" fmla="*/ 36882 h 1047182"/>
                  <a:gd name="connsiteX149" fmla="*/ 308624 w 808720"/>
                  <a:gd name="connsiteY149" fmla="*/ 38929 h 1047182"/>
                  <a:gd name="connsiteX150" fmla="*/ 288342 w 808720"/>
                  <a:gd name="connsiteY150" fmla="*/ 45138 h 1047182"/>
                  <a:gd name="connsiteX151" fmla="*/ 290090 w 808720"/>
                  <a:gd name="connsiteY151" fmla="*/ 43915 h 1047182"/>
                  <a:gd name="connsiteX152" fmla="*/ 313866 w 808720"/>
                  <a:gd name="connsiteY152" fmla="*/ 36922 h 1047182"/>
                  <a:gd name="connsiteX153" fmla="*/ 313865 w 808720"/>
                  <a:gd name="connsiteY153" fmla="*/ 36922 h 1047182"/>
                  <a:gd name="connsiteX154" fmla="*/ 590629 w 808720"/>
                  <a:gd name="connsiteY154" fmla="*/ 36788 h 1047182"/>
                  <a:gd name="connsiteX155" fmla="*/ 613314 w 808720"/>
                  <a:gd name="connsiteY155" fmla="*/ 52423 h 1047182"/>
                  <a:gd name="connsiteX156" fmla="*/ 638450 w 808720"/>
                  <a:gd name="connsiteY156" fmla="*/ 74205 h 1047182"/>
                  <a:gd name="connsiteX157" fmla="*/ 614124 w 808720"/>
                  <a:gd name="connsiteY157" fmla="*/ 53580 h 1047182"/>
                  <a:gd name="connsiteX158" fmla="*/ 314366 w 808720"/>
                  <a:gd name="connsiteY158" fmla="*/ 36228 h 1047182"/>
                  <a:gd name="connsiteX159" fmla="*/ 305093 w 808720"/>
                  <a:gd name="connsiteY159" fmla="*/ 39115 h 1047182"/>
                  <a:gd name="connsiteX160" fmla="*/ 313875 w 808720"/>
                  <a:gd name="connsiteY160" fmla="*/ 36354 h 1047182"/>
                  <a:gd name="connsiteX161" fmla="*/ 314682 w 808720"/>
                  <a:gd name="connsiteY161" fmla="*/ 36101 h 1047182"/>
                  <a:gd name="connsiteX162" fmla="*/ 313875 w 808720"/>
                  <a:gd name="connsiteY162" fmla="*/ 36354 h 1047182"/>
                  <a:gd name="connsiteX163" fmla="*/ 311672 w 808720"/>
                  <a:gd name="connsiteY163" fmla="*/ 36922 h 1047182"/>
                  <a:gd name="connsiteX164" fmla="*/ 315980 w 808720"/>
                  <a:gd name="connsiteY164" fmla="*/ 35747 h 1047182"/>
                  <a:gd name="connsiteX165" fmla="*/ 315760 w 808720"/>
                  <a:gd name="connsiteY165" fmla="*/ 35869 h 1047182"/>
                  <a:gd name="connsiteX166" fmla="*/ 314366 w 808720"/>
                  <a:gd name="connsiteY166" fmla="*/ 36228 h 1047182"/>
                  <a:gd name="connsiteX167" fmla="*/ 315429 w 808720"/>
                  <a:gd name="connsiteY167" fmla="*/ 35897 h 1047182"/>
                  <a:gd name="connsiteX168" fmla="*/ 313720 w 808720"/>
                  <a:gd name="connsiteY168" fmla="*/ 35745 h 1047182"/>
                  <a:gd name="connsiteX169" fmla="*/ 306737 w 808720"/>
                  <a:gd name="connsiteY169" fmla="*/ 38018 h 1047182"/>
                  <a:gd name="connsiteX170" fmla="*/ 291362 w 808720"/>
                  <a:gd name="connsiteY170" fmla="*/ 43024 h 1047182"/>
                  <a:gd name="connsiteX171" fmla="*/ 298369 w 808720"/>
                  <a:gd name="connsiteY171" fmla="*/ 38119 h 1047182"/>
                  <a:gd name="connsiteX172" fmla="*/ 303592 w 808720"/>
                  <a:gd name="connsiteY172" fmla="*/ 37311 h 1047182"/>
                  <a:gd name="connsiteX173" fmla="*/ 309068 w 808720"/>
                  <a:gd name="connsiteY173" fmla="*/ 36464 h 1047182"/>
                  <a:gd name="connsiteX174" fmla="*/ 309662 w 808720"/>
                  <a:gd name="connsiteY174" fmla="*/ 36373 h 1047182"/>
                  <a:gd name="connsiteX175" fmla="*/ 308819 w 808720"/>
                  <a:gd name="connsiteY175" fmla="*/ 36631 h 1047182"/>
                  <a:gd name="connsiteX176" fmla="*/ 300707 w 808720"/>
                  <a:gd name="connsiteY176" fmla="*/ 39115 h 1047182"/>
                  <a:gd name="connsiteX177" fmla="*/ 308121 w 808720"/>
                  <a:gd name="connsiteY177" fmla="*/ 37096 h 1047182"/>
                  <a:gd name="connsiteX178" fmla="*/ 312244 w 808720"/>
                  <a:gd name="connsiteY178" fmla="*/ 35973 h 1047182"/>
                  <a:gd name="connsiteX179" fmla="*/ 316204 w 808720"/>
                  <a:gd name="connsiteY179" fmla="*/ 35623 h 1047182"/>
                  <a:gd name="connsiteX180" fmla="*/ 316067 w 808720"/>
                  <a:gd name="connsiteY180" fmla="*/ 35699 h 1047182"/>
                  <a:gd name="connsiteX181" fmla="*/ 315429 w 808720"/>
                  <a:gd name="connsiteY181" fmla="*/ 35897 h 1047182"/>
                  <a:gd name="connsiteX182" fmla="*/ 314682 w 808720"/>
                  <a:gd name="connsiteY182" fmla="*/ 36101 h 1047182"/>
                  <a:gd name="connsiteX183" fmla="*/ 317845 w 808720"/>
                  <a:gd name="connsiteY183" fmla="*/ 35107 h 1047182"/>
                  <a:gd name="connsiteX184" fmla="*/ 316204 w 808720"/>
                  <a:gd name="connsiteY184" fmla="*/ 35623 h 1047182"/>
                  <a:gd name="connsiteX185" fmla="*/ 316857 w 808720"/>
                  <a:gd name="connsiteY185" fmla="*/ 35260 h 1047182"/>
                  <a:gd name="connsiteX186" fmla="*/ 588041 w 808720"/>
                  <a:gd name="connsiteY186" fmla="*/ 35004 h 1047182"/>
                  <a:gd name="connsiteX187" fmla="*/ 588179 w 808720"/>
                  <a:gd name="connsiteY187" fmla="*/ 35037 h 1047182"/>
                  <a:gd name="connsiteX188" fmla="*/ 590629 w 808720"/>
                  <a:gd name="connsiteY188" fmla="*/ 36788 h 1047182"/>
                  <a:gd name="connsiteX189" fmla="*/ 318959 w 808720"/>
                  <a:gd name="connsiteY189" fmla="*/ 34935 h 1047182"/>
                  <a:gd name="connsiteX190" fmla="*/ 315980 w 808720"/>
                  <a:gd name="connsiteY190" fmla="*/ 35747 h 1047182"/>
                  <a:gd name="connsiteX191" fmla="*/ 316067 w 808720"/>
                  <a:gd name="connsiteY191" fmla="*/ 35699 h 1047182"/>
                  <a:gd name="connsiteX192" fmla="*/ 318089 w 808720"/>
                  <a:gd name="connsiteY192" fmla="*/ 35069 h 1047182"/>
                  <a:gd name="connsiteX193" fmla="*/ 319504 w 808720"/>
                  <a:gd name="connsiteY193" fmla="*/ 34905 h 1047182"/>
                  <a:gd name="connsiteX194" fmla="*/ 316059 w 808720"/>
                  <a:gd name="connsiteY194" fmla="*/ 36099 h 1047182"/>
                  <a:gd name="connsiteX195" fmla="*/ 314008 w 808720"/>
                  <a:gd name="connsiteY195" fmla="*/ 36880 h 1047182"/>
                  <a:gd name="connsiteX196" fmla="*/ 313866 w 808720"/>
                  <a:gd name="connsiteY196" fmla="*/ 36922 h 1047182"/>
                  <a:gd name="connsiteX197" fmla="*/ 315760 w 808720"/>
                  <a:gd name="connsiteY197" fmla="*/ 35869 h 1047182"/>
                  <a:gd name="connsiteX198" fmla="*/ 320037 w 808720"/>
                  <a:gd name="connsiteY198" fmla="*/ 34768 h 1047182"/>
                  <a:gd name="connsiteX199" fmla="*/ 319504 w 808720"/>
                  <a:gd name="connsiteY199" fmla="*/ 34905 h 1047182"/>
                  <a:gd name="connsiteX200" fmla="*/ 319789 w 808720"/>
                  <a:gd name="connsiteY200" fmla="*/ 34806 h 1047182"/>
                  <a:gd name="connsiteX201" fmla="*/ 294127 w 808720"/>
                  <a:gd name="connsiteY201" fmla="*/ 34728 h 1047182"/>
                  <a:gd name="connsiteX202" fmla="*/ 285569 w 808720"/>
                  <a:gd name="connsiteY202" fmla="*/ 39995 h 1047182"/>
                  <a:gd name="connsiteX203" fmla="*/ 282339 w 808720"/>
                  <a:gd name="connsiteY203" fmla="*/ 41856 h 1047182"/>
                  <a:gd name="connsiteX204" fmla="*/ 281839 w 808720"/>
                  <a:gd name="connsiteY204" fmla="*/ 42290 h 1047182"/>
                  <a:gd name="connsiteX205" fmla="*/ 280539 w 808720"/>
                  <a:gd name="connsiteY205" fmla="*/ 43090 h 1047182"/>
                  <a:gd name="connsiteX206" fmla="*/ 282339 w 808720"/>
                  <a:gd name="connsiteY206" fmla="*/ 41582 h 1047182"/>
                  <a:gd name="connsiteX207" fmla="*/ 294127 w 808720"/>
                  <a:gd name="connsiteY207" fmla="*/ 34728 h 1047182"/>
                  <a:gd name="connsiteX208" fmla="*/ 322092 w 808720"/>
                  <a:gd name="connsiteY208" fmla="*/ 34703 h 1047182"/>
                  <a:gd name="connsiteX209" fmla="*/ 313533 w 808720"/>
                  <a:gd name="connsiteY209" fmla="*/ 37426 h 1047182"/>
                  <a:gd name="connsiteX210" fmla="*/ 313519 w 808720"/>
                  <a:gd name="connsiteY210" fmla="*/ 37431 h 1047182"/>
                  <a:gd name="connsiteX211" fmla="*/ 320652 w 808720"/>
                  <a:gd name="connsiteY211" fmla="*/ 34609 h 1047182"/>
                  <a:gd name="connsiteX212" fmla="*/ 320501 w 808720"/>
                  <a:gd name="connsiteY212" fmla="*/ 34696 h 1047182"/>
                  <a:gd name="connsiteX213" fmla="*/ 320037 w 808720"/>
                  <a:gd name="connsiteY213" fmla="*/ 34768 h 1047182"/>
                  <a:gd name="connsiteX214" fmla="*/ 321104 w 808720"/>
                  <a:gd name="connsiteY214" fmla="*/ 34350 h 1047182"/>
                  <a:gd name="connsiteX215" fmla="*/ 321100 w 808720"/>
                  <a:gd name="connsiteY215" fmla="*/ 34352 h 1047182"/>
                  <a:gd name="connsiteX216" fmla="*/ 319789 w 808720"/>
                  <a:gd name="connsiteY216" fmla="*/ 34806 h 1047182"/>
                  <a:gd name="connsiteX217" fmla="*/ 318959 w 808720"/>
                  <a:gd name="connsiteY217" fmla="*/ 34935 h 1047182"/>
                  <a:gd name="connsiteX218" fmla="*/ 318772 w 808720"/>
                  <a:gd name="connsiteY218" fmla="*/ 34196 h 1047182"/>
                  <a:gd name="connsiteX219" fmla="*/ 316857 w 808720"/>
                  <a:gd name="connsiteY219" fmla="*/ 35260 h 1047182"/>
                  <a:gd name="connsiteX220" fmla="*/ 313818 w 808720"/>
                  <a:gd name="connsiteY220" fmla="*/ 35730 h 1047182"/>
                  <a:gd name="connsiteX221" fmla="*/ 313720 w 808720"/>
                  <a:gd name="connsiteY221" fmla="*/ 35745 h 1047182"/>
                  <a:gd name="connsiteX222" fmla="*/ 313890 w 808720"/>
                  <a:gd name="connsiteY222" fmla="*/ 35689 h 1047182"/>
                  <a:gd name="connsiteX223" fmla="*/ 316978 w 808720"/>
                  <a:gd name="connsiteY223" fmla="*/ 34684 h 1047182"/>
                  <a:gd name="connsiteX224" fmla="*/ 327722 w 808720"/>
                  <a:gd name="connsiteY224" fmla="*/ 33918 h 1047182"/>
                  <a:gd name="connsiteX225" fmla="*/ 327349 w 808720"/>
                  <a:gd name="connsiteY225" fmla="*/ 34058 h 1047182"/>
                  <a:gd name="connsiteX226" fmla="*/ 324831 w 808720"/>
                  <a:gd name="connsiteY226" fmla="*/ 34728 h 1047182"/>
                  <a:gd name="connsiteX227" fmla="*/ 322900 w 808720"/>
                  <a:gd name="connsiteY227" fmla="*/ 33860 h 1047182"/>
                  <a:gd name="connsiteX228" fmla="*/ 321046 w 808720"/>
                  <a:gd name="connsiteY228" fmla="*/ 34508 h 1047182"/>
                  <a:gd name="connsiteX229" fmla="*/ 320652 w 808720"/>
                  <a:gd name="connsiteY229" fmla="*/ 34609 h 1047182"/>
                  <a:gd name="connsiteX230" fmla="*/ 321100 w 808720"/>
                  <a:gd name="connsiteY230" fmla="*/ 34352 h 1047182"/>
                  <a:gd name="connsiteX231" fmla="*/ 321117 w 808720"/>
                  <a:gd name="connsiteY231" fmla="*/ 34346 h 1047182"/>
                  <a:gd name="connsiteX232" fmla="*/ 322128 w 808720"/>
                  <a:gd name="connsiteY232" fmla="*/ 33761 h 1047182"/>
                  <a:gd name="connsiteX233" fmla="*/ 321934 w 808720"/>
                  <a:gd name="connsiteY233" fmla="*/ 33872 h 1047182"/>
                  <a:gd name="connsiteX234" fmla="*/ 318089 w 808720"/>
                  <a:gd name="connsiteY234" fmla="*/ 35069 h 1047182"/>
                  <a:gd name="connsiteX235" fmla="*/ 317845 w 808720"/>
                  <a:gd name="connsiteY235" fmla="*/ 35107 h 1047182"/>
                  <a:gd name="connsiteX236" fmla="*/ 324158 w 808720"/>
                  <a:gd name="connsiteY236" fmla="*/ 33707 h 1047182"/>
                  <a:gd name="connsiteX237" fmla="*/ 320445 w 808720"/>
                  <a:gd name="connsiteY237" fmla="*/ 34728 h 1047182"/>
                  <a:gd name="connsiteX238" fmla="*/ 320501 w 808720"/>
                  <a:gd name="connsiteY238" fmla="*/ 34696 h 1047182"/>
                  <a:gd name="connsiteX239" fmla="*/ 320513 w 808720"/>
                  <a:gd name="connsiteY239" fmla="*/ 34694 h 1047182"/>
                  <a:gd name="connsiteX240" fmla="*/ 321046 w 808720"/>
                  <a:gd name="connsiteY240" fmla="*/ 34508 h 1047182"/>
                  <a:gd name="connsiteX241" fmla="*/ 330096 w 808720"/>
                  <a:gd name="connsiteY241" fmla="*/ 33327 h 1047182"/>
                  <a:gd name="connsiteX242" fmla="*/ 318365 w 808720"/>
                  <a:gd name="connsiteY242" fmla="*/ 37868 h 1047182"/>
                  <a:gd name="connsiteX243" fmla="*/ 324831 w 808720"/>
                  <a:gd name="connsiteY243" fmla="*/ 35003 h 1047182"/>
                  <a:gd name="connsiteX244" fmla="*/ 327349 w 808720"/>
                  <a:gd name="connsiteY244" fmla="*/ 34058 h 1047182"/>
                  <a:gd name="connsiteX245" fmla="*/ 320499 w 808720"/>
                  <a:gd name="connsiteY245" fmla="*/ 33236 h 1047182"/>
                  <a:gd name="connsiteX246" fmla="*/ 319188 w 808720"/>
                  <a:gd name="connsiteY246" fmla="*/ 33965 h 1047182"/>
                  <a:gd name="connsiteX247" fmla="*/ 316978 w 808720"/>
                  <a:gd name="connsiteY247" fmla="*/ 34684 h 1047182"/>
                  <a:gd name="connsiteX248" fmla="*/ 314471 w 808720"/>
                  <a:gd name="connsiteY248" fmla="*/ 35367 h 1047182"/>
                  <a:gd name="connsiteX249" fmla="*/ 312244 w 808720"/>
                  <a:gd name="connsiteY249" fmla="*/ 35973 h 1047182"/>
                  <a:gd name="connsiteX250" fmla="*/ 309662 w 808720"/>
                  <a:gd name="connsiteY250" fmla="*/ 36373 h 1047182"/>
                  <a:gd name="connsiteX251" fmla="*/ 316344 w 808720"/>
                  <a:gd name="connsiteY251" fmla="*/ 34326 h 1047182"/>
                  <a:gd name="connsiteX252" fmla="*/ 318257 w 808720"/>
                  <a:gd name="connsiteY252" fmla="*/ 33741 h 1047182"/>
                  <a:gd name="connsiteX253" fmla="*/ 579159 w 808720"/>
                  <a:gd name="connsiteY253" fmla="*/ 32914 h 1047182"/>
                  <a:gd name="connsiteX254" fmla="*/ 591571 w 808720"/>
                  <a:gd name="connsiteY254" fmla="*/ 38566 h 1047182"/>
                  <a:gd name="connsiteX255" fmla="*/ 614324 w 808720"/>
                  <a:gd name="connsiteY255" fmla="*/ 61045 h 1047182"/>
                  <a:gd name="connsiteX256" fmla="*/ 614322 w 808720"/>
                  <a:gd name="connsiteY256" fmla="*/ 61044 h 1047182"/>
                  <a:gd name="connsiteX257" fmla="*/ 579143 w 808720"/>
                  <a:gd name="connsiteY257" fmla="*/ 32906 h 1047182"/>
                  <a:gd name="connsiteX258" fmla="*/ 579153 w 808720"/>
                  <a:gd name="connsiteY258" fmla="*/ 32908 h 1047182"/>
                  <a:gd name="connsiteX259" fmla="*/ 579159 w 808720"/>
                  <a:gd name="connsiteY259" fmla="*/ 32914 h 1047182"/>
                  <a:gd name="connsiteX260" fmla="*/ 327754 w 808720"/>
                  <a:gd name="connsiteY260" fmla="*/ 32901 h 1047182"/>
                  <a:gd name="connsiteX261" fmla="*/ 327754 w 808720"/>
                  <a:gd name="connsiteY261" fmla="*/ 32901 h 1047182"/>
                  <a:gd name="connsiteX262" fmla="*/ 322092 w 808720"/>
                  <a:gd name="connsiteY262" fmla="*/ 34703 h 1047182"/>
                  <a:gd name="connsiteX263" fmla="*/ 569518 w 808720"/>
                  <a:gd name="connsiteY263" fmla="*/ 32840 h 1047182"/>
                  <a:gd name="connsiteX264" fmla="*/ 570759 w 808720"/>
                  <a:gd name="connsiteY264" fmla="*/ 35323 h 1047182"/>
                  <a:gd name="connsiteX265" fmla="*/ 569400 w 808720"/>
                  <a:gd name="connsiteY265" fmla="*/ 33700 h 1047182"/>
                  <a:gd name="connsiteX266" fmla="*/ 327950 w 808720"/>
                  <a:gd name="connsiteY266" fmla="*/ 32779 h 1047182"/>
                  <a:gd name="connsiteX267" fmla="*/ 327790 w 808720"/>
                  <a:gd name="connsiteY267" fmla="*/ 32879 h 1047182"/>
                  <a:gd name="connsiteX268" fmla="*/ 314001 w 808720"/>
                  <a:gd name="connsiteY268" fmla="*/ 36882 h 1047182"/>
                  <a:gd name="connsiteX269" fmla="*/ 314008 w 808720"/>
                  <a:gd name="connsiteY269" fmla="*/ 36880 h 1047182"/>
                  <a:gd name="connsiteX270" fmla="*/ 328175 w 808720"/>
                  <a:gd name="connsiteY270" fmla="*/ 32768 h 1047182"/>
                  <a:gd name="connsiteX271" fmla="*/ 327975 w 808720"/>
                  <a:gd name="connsiteY271" fmla="*/ 32831 h 1047182"/>
                  <a:gd name="connsiteX272" fmla="*/ 327754 w 808720"/>
                  <a:gd name="connsiteY272" fmla="*/ 32901 h 1047182"/>
                  <a:gd name="connsiteX273" fmla="*/ 327790 w 808720"/>
                  <a:gd name="connsiteY273" fmla="*/ 32879 h 1047182"/>
                  <a:gd name="connsiteX274" fmla="*/ 328183 w 808720"/>
                  <a:gd name="connsiteY274" fmla="*/ 32765 h 1047182"/>
                  <a:gd name="connsiteX275" fmla="*/ 328178 w 808720"/>
                  <a:gd name="connsiteY275" fmla="*/ 32766 h 1047182"/>
                  <a:gd name="connsiteX276" fmla="*/ 328175 w 808720"/>
                  <a:gd name="connsiteY276" fmla="*/ 32768 h 1047182"/>
                  <a:gd name="connsiteX277" fmla="*/ 331578 w 808720"/>
                  <a:gd name="connsiteY277" fmla="*/ 32754 h 1047182"/>
                  <a:gd name="connsiteX278" fmla="*/ 330788 w 808720"/>
                  <a:gd name="connsiteY278" fmla="*/ 33060 h 1047182"/>
                  <a:gd name="connsiteX279" fmla="*/ 327722 w 808720"/>
                  <a:gd name="connsiteY279" fmla="*/ 33918 h 1047182"/>
                  <a:gd name="connsiteX280" fmla="*/ 328162 w 808720"/>
                  <a:gd name="connsiteY280" fmla="*/ 33753 h 1047182"/>
                  <a:gd name="connsiteX281" fmla="*/ 328386 w 808720"/>
                  <a:gd name="connsiteY281" fmla="*/ 32700 h 1047182"/>
                  <a:gd name="connsiteX282" fmla="*/ 328186 w 808720"/>
                  <a:gd name="connsiteY282" fmla="*/ 32764 h 1047182"/>
                  <a:gd name="connsiteX283" fmla="*/ 328183 w 808720"/>
                  <a:gd name="connsiteY283" fmla="*/ 32765 h 1047182"/>
                  <a:gd name="connsiteX284" fmla="*/ 332191 w 808720"/>
                  <a:gd name="connsiteY284" fmla="*/ 32666 h 1047182"/>
                  <a:gd name="connsiteX285" fmla="*/ 331490 w 808720"/>
                  <a:gd name="connsiteY285" fmla="*/ 32956 h 1047182"/>
                  <a:gd name="connsiteX286" fmla="*/ 330096 w 808720"/>
                  <a:gd name="connsiteY286" fmla="*/ 33327 h 1047182"/>
                  <a:gd name="connsiteX287" fmla="*/ 330788 w 808720"/>
                  <a:gd name="connsiteY287" fmla="*/ 33060 h 1047182"/>
                  <a:gd name="connsiteX288" fmla="*/ 328282 w 808720"/>
                  <a:gd name="connsiteY288" fmla="*/ 32572 h 1047182"/>
                  <a:gd name="connsiteX289" fmla="*/ 328083 w 808720"/>
                  <a:gd name="connsiteY289" fmla="*/ 32696 h 1047182"/>
                  <a:gd name="connsiteX290" fmla="*/ 324158 w 808720"/>
                  <a:gd name="connsiteY290" fmla="*/ 33707 h 1047182"/>
                  <a:gd name="connsiteX291" fmla="*/ 298514 w 808720"/>
                  <a:gd name="connsiteY291" fmla="*/ 32535 h 1047182"/>
                  <a:gd name="connsiteX292" fmla="*/ 276582 w 808720"/>
                  <a:gd name="connsiteY292" fmla="*/ 47888 h 1047182"/>
                  <a:gd name="connsiteX293" fmla="*/ 278200 w 808720"/>
                  <a:gd name="connsiteY293" fmla="*/ 47412 h 1047182"/>
                  <a:gd name="connsiteX294" fmla="*/ 274193 w 808720"/>
                  <a:gd name="connsiteY294" fmla="*/ 49469 h 1047182"/>
                  <a:gd name="connsiteX295" fmla="*/ 273226 w 808720"/>
                  <a:gd name="connsiteY295" fmla="*/ 49765 h 1047182"/>
                  <a:gd name="connsiteX296" fmla="*/ 281411 w 808720"/>
                  <a:gd name="connsiteY296" fmla="*/ 42662 h 1047182"/>
                  <a:gd name="connsiteX297" fmla="*/ 281839 w 808720"/>
                  <a:gd name="connsiteY297" fmla="*/ 42290 h 1047182"/>
                  <a:gd name="connsiteX298" fmla="*/ 285569 w 808720"/>
                  <a:gd name="connsiteY298" fmla="*/ 39995 h 1047182"/>
                  <a:gd name="connsiteX299" fmla="*/ 329287 w 808720"/>
                  <a:gd name="connsiteY299" fmla="*/ 32386 h 1047182"/>
                  <a:gd name="connsiteX300" fmla="*/ 328778 w 808720"/>
                  <a:gd name="connsiteY300" fmla="*/ 32535 h 1047182"/>
                  <a:gd name="connsiteX301" fmla="*/ 327950 w 808720"/>
                  <a:gd name="connsiteY301" fmla="*/ 32779 h 1047182"/>
                  <a:gd name="connsiteX302" fmla="*/ 328083 w 808720"/>
                  <a:gd name="connsiteY302" fmla="*/ 32696 h 1047182"/>
                  <a:gd name="connsiteX303" fmla="*/ 328841 w 808720"/>
                  <a:gd name="connsiteY303" fmla="*/ 32501 h 1047182"/>
                  <a:gd name="connsiteX304" fmla="*/ 324672 w 808720"/>
                  <a:gd name="connsiteY304" fmla="*/ 32298 h 1047182"/>
                  <a:gd name="connsiteX305" fmla="*/ 323710 w 808720"/>
                  <a:gd name="connsiteY305" fmla="*/ 32851 h 1047182"/>
                  <a:gd name="connsiteX306" fmla="*/ 318772 w 808720"/>
                  <a:gd name="connsiteY306" fmla="*/ 34196 h 1047182"/>
                  <a:gd name="connsiteX307" fmla="*/ 319188 w 808720"/>
                  <a:gd name="connsiteY307" fmla="*/ 33965 h 1047182"/>
                  <a:gd name="connsiteX308" fmla="*/ 323493 w 808720"/>
                  <a:gd name="connsiteY308" fmla="*/ 32563 h 1047182"/>
                  <a:gd name="connsiteX309" fmla="*/ 329748 w 808720"/>
                  <a:gd name="connsiteY309" fmla="*/ 32267 h 1047182"/>
                  <a:gd name="connsiteX310" fmla="*/ 328609 w 808720"/>
                  <a:gd name="connsiteY310" fmla="*/ 32629 h 1047182"/>
                  <a:gd name="connsiteX311" fmla="*/ 328386 w 808720"/>
                  <a:gd name="connsiteY311" fmla="*/ 32700 h 1047182"/>
                  <a:gd name="connsiteX312" fmla="*/ 328609 w 808720"/>
                  <a:gd name="connsiteY312" fmla="*/ 32629 h 1047182"/>
                  <a:gd name="connsiteX313" fmla="*/ 329746 w 808720"/>
                  <a:gd name="connsiteY313" fmla="*/ 32267 h 1047182"/>
                  <a:gd name="connsiteX314" fmla="*/ 578332 w 808720"/>
                  <a:gd name="connsiteY314" fmla="*/ 32252 h 1047182"/>
                  <a:gd name="connsiteX315" fmla="*/ 585403 w 808720"/>
                  <a:gd name="connsiteY315" fmla="*/ 33186 h 1047182"/>
                  <a:gd name="connsiteX316" fmla="*/ 588041 w 808720"/>
                  <a:gd name="connsiteY316" fmla="*/ 35004 h 1047182"/>
                  <a:gd name="connsiteX317" fmla="*/ 579153 w 808720"/>
                  <a:gd name="connsiteY317" fmla="*/ 32908 h 1047182"/>
                  <a:gd name="connsiteX318" fmla="*/ 327330 w 808720"/>
                  <a:gd name="connsiteY318" fmla="*/ 32193 h 1047182"/>
                  <a:gd name="connsiteX319" fmla="*/ 321117 w 808720"/>
                  <a:gd name="connsiteY319" fmla="*/ 34346 h 1047182"/>
                  <a:gd name="connsiteX320" fmla="*/ 321104 w 808720"/>
                  <a:gd name="connsiteY320" fmla="*/ 34350 h 1047182"/>
                  <a:gd name="connsiteX321" fmla="*/ 321934 w 808720"/>
                  <a:gd name="connsiteY321" fmla="*/ 33872 h 1047182"/>
                  <a:gd name="connsiteX322" fmla="*/ 330446 w 808720"/>
                  <a:gd name="connsiteY322" fmla="*/ 32045 h 1047182"/>
                  <a:gd name="connsiteX323" fmla="*/ 329746 w 808720"/>
                  <a:gd name="connsiteY323" fmla="*/ 32267 h 1047182"/>
                  <a:gd name="connsiteX324" fmla="*/ 329287 w 808720"/>
                  <a:gd name="connsiteY324" fmla="*/ 32386 h 1047182"/>
                  <a:gd name="connsiteX325" fmla="*/ 330858 w 808720"/>
                  <a:gd name="connsiteY325" fmla="*/ 31988 h 1047182"/>
                  <a:gd name="connsiteX326" fmla="*/ 328395 w 808720"/>
                  <a:gd name="connsiteY326" fmla="*/ 32809 h 1047182"/>
                  <a:gd name="connsiteX327" fmla="*/ 327924 w 808720"/>
                  <a:gd name="connsiteY327" fmla="*/ 33021 h 1047182"/>
                  <a:gd name="connsiteX328" fmla="*/ 327880 w 808720"/>
                  <a:gd name="connsiteY328" fmla="*/ 33035 h 1047182"/>
                  <a:gd name="connsiteX329" fmla="*/ 327216 w 808720"/>
                  <a:gd name="connsiteY329" fmla="*/ 33238 h 1047182"/>
                  <a:gd name="connsiteX330" fmla="*/ 327754 w 808720"/>
                  <a:gd name="connsiteY330" fmla="*/ 32901 h 1047182"/>
                  <a:gd name="connsiteX331" fmla="*/ 327975 w 808720"/>
                  <a:gd name="connsiteY331" fmla="*/ 32831 h 1047182"/>
                  <a:gd name="connsiteX332" fmla="*/ 328178 w 808720"/>
                  <a:gd name="connsiteY332" fmla="*/ 32766 h 1047182"/>
                  <a:gd name="connsiteX333" fmla="*/ 328186 w 808720"/>
                  <a:gd name="connsiteY333" fmla="*/ 32764 h 1047182"/>
                  <a:gd name="connsiteX334" fmla="*/ 328564 w 808720"/>
                  <a:gd name="connsiteY334" fmla="*/ 32654 h 1047182"/>
                  <a:gd name="connsiteX335" fmla="*/ 331077 w 808720"/>
                  <a:gd name="connsiteY335" fmla="*/ 31925 h 1047182"/>
                  <a:gd name="connsiteX336" fmla="*/ 330858 w 808720"/>
                  <a:gd name="connsiteY336" fmla="*/ 31988 h 1047182"/>
                  <a:gd name="connsiteX337" fmla="*/ 330953 w 808720"/>
                  <a:gd name="connsiteY337" fmla="*/ 31957 h 1047182"/>
                  <a:gd name="connsiteX338" fmla="*/ 333818 w 808720"/>
                  <a:gd name="connsiteY338" fmla="*/ 31887 h 1047182"/>
                  <a:gd name="connsiteX339" fmla="*/ 333537 w 808720"/>
                  <a:gd name="connsiteY339" fmla="*/ 31995 h 1047182"/>
                  <a:gd name="connsiteX340" fmla="*/ 331411 w 808720"/>
                  <a:gd name="connsiteY340" fmla="*/ 32535 h 1047182"/>
                  <a:gd name="connsiteX341" fmla="*/ 334250 w 808720"/>
                  <a:gd name="connsiteY341" fmla="*/ 31814 h 1047182"/>
                  <a:gd name="connsiteX342" fmla="*/ 332952 w 808720"/>
                  <a:gd name="connsiteY342" fmla="*/ 32352 h 1047182"/>
                  <a:gd name="connsiteX343" fmla="*/ 331578 w 808720"/>
                  <a:gd name="connsiteY343" fmla="*/ 32754 h 1047182"/>
                  <a:gd name="connsiteX344" fmla="*/ 333537 w 808720"/>
                  <a:gd name="connsiteY344" fmla="*/ 31995 h 1047182"/>
                  <a:gd name="connsiteX345" fmla="*/ 573863 w 808720"/>
                  <a:gd name="connsiteY345" fmla="*/ 31661 h 1047182"/>
                  <a:gd name="connsiteX346" fmla="*/ 577451 w 808720"/>
                  <a:gd name="connsiteY346" fmla="*/ 32135 h 1047182"/>
                  <a:gd name="connsiteX347" fmla="*/ 579143 w 808720"/>
                  <a:gd name="connsiteY347" fmla="*/ 32906 h 1047182"/>
                  <a:gd name="connsiteX348" fmla="*/ 332048 w 808720"/>
                  <a:gd name="connsiteY348" fmla="*/ 31535 h 1047182"/>
                  <a:gd name="connsiteX349" fmla="*/ 330451 w 808720"/>
                  <a:gd name="connsiteY349" fmla="*/ 32043 h 1047182"/>
                  <a:gd name="connsiteX350" fmla="*/ 330446 w 808720"/>
                  <a:gd name="connsiteY350" fmla="*/ 32045 h 1047182"/>
                  <a:gd name="connsiteX351" fmla="*/ 332045 w 808720"/>
                  <a:gd name="connsiteY351" fmla="*/ 31536 h 1047182"/>
                  <a:gd name="connsiteX352" fmla="*/ 332509 w 808720"/>
                  <a:gd name="connsiteY352" fmla="*/ 31438 h 1047182"/>
                  <a:gd name="connsiteX353" fmla="*/ 330953 w 808720"/>
                  <a:gd name="connsiteY353" fmla="*/ 31957 h 1047182"/>
                  <a:gd name="connsiteX354" fmla="*/ 329748 w 808720"/>
                  <a:gd name="connsiteY354" fmla="*/ 32267 h 1047182"/>
                  <a:gd name="connsiteX355" fmla="*/ 330451 w 808720"/>
                  <a:gd name="connsiteY355" fmla="*/ 32043 h 1047182"/>
                  <a:gd name="connsiteX356" fmla="*/ 332507 w 808720"/>
                  <a:gd name="connsiteY356" fmla="*/ 31439 h 1047182"/>
                  <a:gd name="connsiteX357" fmla="*/ 330434 w 808720"/>
                  <a:gd name="connsiteY357" fmla="*/ 31226 h 1047182"/>
                  <a:gd name="connsiteX358" fmla="*/ 328792 w 808720"/>
                  <a:gd name="connsiteY358" fmla="*/ 32253 h 1047182"/>
                  <a:gd name="connsiteX359" fmla="*/ 322900 w 808720"/>
                  <a:gd name="connsiteY359" fmla="*/ 33860 h 1047182"/>
                  <a:gd name="connsiteX360" fmla="*/ 330414 w 808720"/>
                  <a:gd name="connsiteY360" fmla="*/ 31232 h 1047182"/>
                  <a:gd name="connsiteX361" fmla="*/ 326613 w 808720"/>
                  <a:gd name="connsiteY361" fmla="*/ 31182 h 1047182"/>
                  <a:gd name="connsiteX362" fmla="*/ 325147 w 808720"/>
                  <a:gd name="connsiteY362" fmla="*/ 32024 h 1047182"/>
                  <a:gd name="connsiteX363" fmla="*/ 323493 w 808720"/>
                  <a:gd name="connsiteY363" fmla="*/ 32563 h 1047182"/>
                  <a:gd name="connsiteX364" fmla="*/ 320499 w 808720"/>
                  <a:gd name="connsiteY364" fmla="*/ 33236 h 1047182"/>
                  <a:gd name="connsiteX365" fmla="*/ 321230 w 808720"/>
                  <a:gd name="connsiteY365" fmla="*/ 32830 h 1047182"/>
                  <a:gd name="connsiteX366" fmla="*/ 330679 w 808720"/>
                  <a:gd name="connsiteY366" fmla="*/ 31073 h 1047182"/>
                  <a:gd name="connsiteX367" fmla="*/ 330437 w 808720"/>
                  <a:gd name="connsiteY367" fmla="*/ 31225 h 1047182"/>
                  <a:gd name="connsiteX368" fmla="*/ 330414 w 808720"/>
                  <a:gd name="connsiteY368" fmla="*/ 31232 h 1047182"/>
                  <a:gd name="connsiteX369" fmla="*/ 327330 w 808720"/>
                  <a:gd name="connsiteY369" fmla="*/ 32193 h 1047182"/>
                  <a:gd name="connsiteX370" fmla="*/ 329397 w 808720"/>
                  <a:gd name="connsiteY370" fmla="*/ 31476 h 1047182"/>
                  <a:gd name="connsiteX371" fmla="*/ 334078 w 808720"/>
                  <a:gd name="connsiteY371" fmla="*/ 30977 h 1047182"/>
                  <a:gd name="connsiteX372" fmla="*/ 332509 w 808720"/>
                  <a:gd name="connsiteY372" fmla="*/ 31438 h 1047182"/>
                  <a:gd name="connsiteX373" fmla="*/ 333019 w 808720"/>
                  <a:gd name="connsiteY373" fmla="*/ 31268 h 1047182"/>
                  <a:gd name="connsiteX374" fmla="*/ 568580 w 808720"/>
                  <a:gd name="connsiteY374" fmla="*/ 30963 h 1047182"/>
                  <a:gd name="connsiteX375" fmla="*/ 569754 w 808720"/>
                  <a:gd name="connsiteY375" fmla="*/ 31118 h 1047182"/>
                  <a:gd name="connsiteX376" fmla="*/ 569518 w 808720"/>
                  <a:gd name="connsiteY376" fmla="*/ 32840 h 1047182"/>
                  <a:gd name="connsiteX377" fmla="*/ 330995 w 808720"/>
                  <a:gd name="connsiteY377" fmla="*/ 30876 h 1047182"/>
                  <a:gd name="connsiteX378" fmla="*/ 330828 w 808720"/>
                  <a:gd name="connsiteY378" fmla="*/ 30980 h 1047182"/>
                  <a:gd name="connsiteX379" fmla="*/ 329397 w 808720"/>
                  <a:gd name="connsiteY379" fmla="*/ 31476 h 1047182"/>
                  <a:gd name="connsiteX380" fmla="*/ 322128 w 808720"/>
                  <a:gd name="connsiteY380" fmla="*/ 33761 h 1047182"/>
                  <a:gd name="connsiteX381" fmla="*/ 323710 w 808720"/>
                  <a:gd name="connsiteY381" fmla="*/ 32851 h 1047182"/>
                  <a:gd name="connsiteX382" fmla="*/ 330816 w 808720"/>
                  <a:gd name="connsiteY382" fmla="*/ 30916 h 1047182"/>
                  <a:gd name="connsiteX383" fmla="*/ 569811 w 808720"/>
                  <a:gd name="connsiteY383" fmla="*/ 30706 h 1047182"/>
                  <a:gd name="connsiteX384" fmla="*/ 573863 w 808720"/>
                  <a:gd name="connsiteY384" fmla="*/ 31661 h 1047182"/>
                  <a:gd name="connsiteX385" fmla="*/ 569754 w 808720"/>
                  <a:gd name="connsiteY385" fmla="*/ 31118 h 1047182"/>
                  <a:gd name="connsiteX386" fmla="*/ 331736 w 808720"/>
                  <a:gd name="connsiteY386" fmla="*/ 30666 h 1047182"/>
                  <a:gd name="connsiteX387" fmla="*/ 331377 w 808720"/>
                  <a:gd name="connsiteY387" fmla="*/ 30790 h 1047182"/>
                  <a:gd name="connsiteX388" fmla="*/ 330995 w 808720"/>
                  <a:gd name="connsiteY388" fmla="*/ 30876 h 1047182"/>
                  <a:gd name="connsiteX389" fmla="*/ 331019 w 808720"/>
                  <a:gd name="connsiteY389" fmla="*/ 30861 h 1047182"/>
                  <a:gd name="connsiteX390" fmla="*/ 332093 w 808720"/>
                  <a:gd name="connsiteY390" fmla="*/ 30629 h 1047182"/>
                  <a:gd name="connsiteX391" fmla="*/ 330679 w 808720"/>
                  <a:gd name="connsiteY391" fmla="*/ 31073 h 1047182"/>
                  <a:gd name="connsiteX392" fmla="*/ 330828 w 808720"/>
                  <a:gd name="connsiteY392" fmla="*/ 30980 h 1047182"/>
                  <a:gd name="connsiteX393" fmla="*/ 331377 w 808720"/>
                  <a:gd name="connsiteY393" fmla="*/ 30790 h 1047182"/>
                  <a:gd name="connsiteX394" fmla="*/ 332566 w 808720"/>
                  <a:gd name="connsiteY394" fmla="*/ 30480 h 1047182"/>
                  <a:gd name="connsiteX395" fmla="*/ 332327 w 808720"/>
                  <a:gd name="connsiteY395" fmla="*/ 30564 h 1047182"/>
                  <a:gd name="connsiteX396" fmla="*/ 332227 w 808720"/>
                  <a:gd name="connsiteY396" fmla="*/ 30599 h 1047182"/>
                  <a:gd name="connsiteX397" fmla="*/ 332093 w 808720"/>
                  <a:gd name="connsiteY397" fmla="*/ 30629 h 1047182"/>
                  <a:gd name="connsiteX398" fmla="*/ 332362 w 808720"/>
                  <a:gd name="connsiteY398" fmla="*/ 30544 h 1047182"/>
                  <a:gd name="connsiteX399" fmla="*/ 333031 w 808720"/>
                  <a:gd name="connsiteY399" fmla="*/ 30418 h 1047182"/>
                  <a:gd name="connsiteX400" fmla="*/ 332027 w 808720"/>
                  <a:gd name="connsiteY400" fmla="*/ 30731 h 1047182"/>
                  <a:gd name="connsiteX401" fmla="*/ 330434 w 808720"/>
                  <a:gd name="connsiteY401" fmla="*/ 31226 h 1047182"/>
                  <a:gd name="connsiteX402" fmla="*/ 330437 w 808720"/>
                  <a:gd name="connsiteY402" fmla="*/ 31225 h 1047182"/>
                  <a:gd name="connsiteX403" fmla="*/ 332227 w 808720"/>
                  <a:gd name="connsiteY403" fmla="*/ 30599 h 1047182"/>
                  <a:gd name="connsiteX404" fmla="*/ 332289 w 808720"/>
                  <a:gd name="connsiteY404" fmla="*/ 30585 h 1047182"/>
                  <a:gd name="connsiteX405" fmla="*/ 335772 w 808720"/>
                  <a:gd name="connsiteY405" fmla="*/ 30350 h 1047182"/>
                  <a:gd name="connsiteX406" fmla="*/ 334480 w 808720"/>
                  <a:gd name="connsiteY406" fmla="*/ 30781 h 1047182"/>
                  <a:gd name="connsiteX407" fmla="*/ 333019 w 808720"/>
                  <a:gd name="connsiteY407" fmla="*/ 31268 h 1047182"/>
                  <a:gd name="connsiteX408" fmla="*/ 332048 w 808720"/>
                  <a:gd name="connsiteY408" fmla="*/ 31535 h 1047182"/>
                  <a:gd name="connsiteX409" fmla="*/ 334558 w 808720"/>
                  <a:gd name="connsiteY409" fmla="*/ 30737 h 1047182"/>
                  <a:gd name="connsiteX410" fmla="*/ 335793 w 808720"/>
                  <a:gd name="connsiteY410" fmla="*/ 30344 h 1047182"/>
                  <a:gd name="connsiteX411" fmla="*/ 335782 w 808720"/>
                  <a:gd name="connsiteY411" fmla="*/ 30347 h 1047182"/>
                  <a:gd name="connsiteX412" fmla="*/ 334558 w 808720"/>
                  <a:gd name="connsiteY412" fmla="*/ 30736 h 1047182"/>
                  <a:gd name="connsiteX413" fmla="*/ 332045 w 808720"/>
                  <a:gd name="connsiteY413" fmla="*/ 31536 h 1047182"/>
                  <a:gd name="connsiteX414" fmla="*/ 329136 w 808720"/>
                  <a:gd name="connsiteY414" fmla="*/ 32337 h 1047182"/>
                  <a:gd name="connsiteX415" fmla="*/ 328282 w 808720"/>
                  <a:gd name="connsiteY415" fmla="*/ 32572 h 1047182"/>
                  <a:gd name="connsiteX416" fmla="*/ 328792 w 808720"/>
                  <a:gd name="connsiteY416" fmla="*/ 32253 h 1047182"/>
                  <a:gd name="connsiteX417" fmla="*/ 329764 w 808720"/>
                  <a:gd name="connsiteY417" fmla="*/ 31988 h 1047182"/>
                  <a:gd name="connsiteX418" fmla="*/ 334747 w 808720"/>
                  <a:gd name="connsiteY418" fmla="*/ 30629 h 1047182"/>
                  <a:gd name="connsiteX419" fmla="*/ 309479 w 808720"/>
                  <a:gd name="connsiteY419" fmla="*/ 30342 h 1047182"/>
                  <a:gd name="connsiteX420" fmla="*/ 298369 w 808720"/>
                  <a:gd name="connsiteY420" fmla="*/ 38119 h 1047182"/>
                  <a:gd name="connsiteX421" fmla="*/ 295794 w 808720"/>
                  <a:gd name="connsiteY421" fmla="*/ 38518 h 1047182"/>
                  <a:gd name="connsiteX422" fmla="*/ 302899 w 808720"/>
                  <a:gd name="connsiteY422" fmla="*/ 34728 h 1047182"/>
                  <a:gd name="connsiteX423" fmla="*/ 295402 w 808720"/>
                  <a:gd name="connsiteY423" fmla="*/ 38578 h 1047182"/>
                  <a:gd name="connsiteX424" fmla="*/ 295068 w 808720"/>
                  <a:gd name="connsiteY424" fmla="*/ 38630 h 1047182"/>
                  <a:gd name="connsiteX425" fmla="*/ 296595 w 808720"/>
                  <a:gd name="connsiteY425" fmla="*/ 37196 h 1047182"/>
                  <a:gd name="connsiteX426" fmla="*/ 299512 w 808720"/>
                  <a:gd name="connsiteY426" fmla="*/ 35326 h 1047182"/>
                  <a:gd name="connsiteX427" fmla="*/ 307286 w 808720"/>
                  <a:gd name="connsiteY427" fmla="*/ 30342 h 1047182"/>
                  <a:gd name="connsiteX428" fmla="*/ 299512 w 808720"/>
                  <a:gd name="connsiteY428" fmla="*/ 35326 h 1047182"/>
                  <a:gd name="connsiteX429" fmla="*/ 293884 w 808720"/>
                  <a:gd name="connsiteY429" fmla="*/ 38140 h 1047182"/>
                  <a:gd name="connsiteX430" fmla="*/ 295224 w 808720"/>
                  <a:gd name="connsiteY430" fmla="*/ 37196 h 1047182"/>
                  <a:gd name="connsiteX431" fmla="*/ 307286 w 808720"/>
                  <a:gd name="connsiteY431" fmla="*/ 30342 h 1047182"/>
                  <a:gd name="connsiteX432" fmla="*/ 335798 w 808720"/>
                  <a:gd name="connsiteY432" fmla="*/ 30342 h 1047182"/>
                  <a:gd name="connsiteX433" fmla="*/ 335797 w 808720"/>
                  <a:gd name="connsiteY433" fmla="*/ 30342 h 1047182"/>
                  <a:gd name="connsiteX434" fmla="*/ 335772 w 808720"/>
                  <a:gd name="connsiteY434" fmla="*/ 30350 h 1047182"/>
                  <a:gd name="connsiteX435" fmla="*/ 335782 w 808720"/>
                  <a:gd name="connsiteY435" fmla="*/ 30347 h 1047182"/>
                  <a:gd name="connsiteX436" fmla="*/ 335796 w 808720"/>
                  <a:gd name="connsiteY436" fmla="*/ 30343 h 1047182"/>
                  <a:gd name="connsiteX437" fmla="*/ 335800 w 808720"/>
                  <a:gd name="connsiteY437" fmla="*/ 30341 h 1047182"/>
                  <a:gd name="connsiteX438" fmla="*/ 335798 w 808720"/>
                  <a:gd name="connsiteY438" fmla="*/ 30342 h 1047182"/>
                  <a:gd name="connsiteX439" fmla="*/ 335799 w 808720"/>
                  <a:gd name="connsiteY439" fmla="*/ 30342 h 1047182"/>
                  <a:gd name="connsiteX440" fmla="*/ 337812 w 808720"/>
                  <a:gd name="connsiteY440" fmla="*/ 30341 h 1047182"/>
                  <a:gd name="connsiteX441" fmla="*/ 334556 w 808720"/>
                  <a:gd name="connsiteY441" fmla="*/ 31688 h 1047182"/>
                  <a:gd name="connsiteX442" fmla="*/ 333818 w 808720"/>
                  <a:gd name="connsiteY442" fmla="*/ 31887 h 1047182"/>
                  <a:gd name="connsiteX443" fmla="*/ 337337 w 808720"/>
                  <a:gd name="connsiteY443" fmla="*/ 30313 h 1047182"/>
                  <a:gd name="connsiteX444" fmla="*/ 331411 w 808720"/>
                  <a:gd name="connsiteY444" fmla="*/ 32535 h 1047182"/>
                  <a:gd name="connsiteX445" fmla="*/ 328162 w 808720"/>
                  <a:gd name="connsiteY445" fmla="*/ 33753 h 1047182"/>
                  <a:gd name="connsiteX446" fmla="*/ 324831 w 808720"/>
                  <a:gd name="connsiteY446" fmla="*/ 34728 h 1047182"/>
                  <a:gd name="connsiteX447" fmla="*/ 326639 w 808720"/>
                  <a:gd name="connsiteY447" fmla="*/ 33598 h 1047182"/>
                  <a:gd name="connsiteX448" fmla="*/ 327821 w 808720"/>
                  <a:gd name="connsiteY448" fmla="*/ 33067 h 1047182"/>
                  <a:gd name="connsiteX449" fmla="*/ 327924 w 808720"/>
                  <a:gd name="connsiteY449" fmla="*/ 33021 h 1047182"/>
                  <a:gd name="connsiteX450" fmla="*/ 333602 w 808720"/>
                  <a:gd name="connsiteY450" fmla="*/ 31283 h 1047182"/>
                  <a:gd name="connsiteX451" fmla="*/ 333774 w 808720"/>
                  <a:gd name="connsiteY451" fmla="*/ 31230 h 1047182"/>
                  <a:gd name="connsiteX452" fmla="*/ 338025 w 808720"/>
                  <a:gd name="connsiteY452" fmla="*/ 30252 h 1047182"/>
                  <a:gd name="connsiteX453" fmla="*/ 338022 w 808720"/>
                  <a:gd name="connsiteY453" fmla="*/ 30259 h 1047182"/>
                  <a:gd name="connsiteX454" fmla="*/ 337812 w 808720"/>
                  <a:gd name="connsiteY454" fmla="*/ 30341 h 1047182"/>
                  <a:gd name="connsiteX455" fmla="*/ 333783 w 808720"/>
                  <a:gd name="connsiteY455" fmla="*/ 30184 h 1047182"/>
                  <a:gd name="connsiteX456" fmla="*/ 333684 w 808720"/>
                  <a:gd name="connsiteY456" fmla="*/ 30271 h 1047182"/>
                  <a:gd name="connsiteX457" fmla="*/ 333031 w 808720"/>
                  <a:gd name="connsiteY457" fmla="*/ 30418 h 1047182"/>
                  <a:gd name="connsiteX458" fmla="*/ 333534 w 808720"/>
                  <a:gd name="connsiteY458" fmla="*/ 30176 h 1047182"/>
                  <a:gd name="connsiteX459" fmla="*/ 332566 w 808720"/>
                  <a:gd name="connsiteY459" fmla="*/ 30480 h 1047182"/>
                  <a:gd name="connsiteX460" fmla="*/ 333092 w 808720"/>
                  <a:gd name="connsiteY460" fmla="*/ 30297 h 1047182"/>
                  <a:gd name="connsiteX461" fmla="*/ 333935 w 808720"/>
                  <a:gd name="connsiteY461" fmla="*/ 30050 h 1047182"/>
                  <a:gd name="connsiteX462" fmla="*/ 333908 w 808720"/>
                  <a:gd name="connsiteY462" fmla="*/ 30074 h 1047182"/>
                  <a:gd name="connsiteX463" fmla="*/ 333534 w 808720"/>
                  <a:gd name="connsiteY463" fmla="*/ 30176 h 1047182"/>
                  <a:gd name="connsiteX464" fmla="*/ 338116 w 808720"/>
                  <a:gd name="connsiteY464" fmla="*/ 30021 h 1047182"/>
                  <a:gd name="connsiteX465" fmla="*/ 338076 w 808720"/>
                  <a:gd name="connsiteY465" fmla="*/ 30122 h 1047182"/>
                  <a:gd name="connsiteX466" fmla="*/ 337337 w 808720"/>
                  <a:gd name="connsiteY466" fmla="*/ 30313 h 1047182"/>
                  <a:gd name="connsiteX467" fmla="*/ 334948 w 808720"/>
                  <a:gd name="connsiteY467" fmla="*/ 29987 h 1047182"/>
                  <a:gd name="connsiteX468" fmla="*/ 333603 w 808720"/>
                  <a:gd name="connsiteY468" fmla="*/ 30342 h 1047182"/>
                  <a:gd name="connsiteX469" fmla="*/ 333684 w 808720"/>
                  <a:gd name="connsiteY469" fmla="*/ 30271 h 1047182"/>
                  <a:gd name="connsiteX470" fmla="*/ 338772 w 808720"/>
                  <a:gd name="connsiteY470" fmla="*/ 29943 h 1047182"/>
                  <a:gd name="connsiteX471" fmla="*/ 338025 w 808720"/>
                  <a:gd name="connsiteY471" fmla="*/ 30252 h 1047182"/>
                  <a:gd name="connsiteX472" fmla="*/ 338076 w 808720"/>
                  <a:gd name="connsiteY472" fmla="*/ 30122 h 1047182"/>
                  <a:gd name="connsiteX473" fmla="*/ 338178 w 808720"/>
                  <a:gd name="connsiteY473" fmla="*/ 29863 h 1047182"/>
                  <a:gd name="connsiteX474" fmla="*/ 338169 w 808720"/>
                  <a:gd name="connsiteY474" fmla="*/ 29885 h 1047182"/>
                  <a:gd name="connsiteX475" fmla="*/ 333774 w 808720"/>
                  <a:gd name="connsiteY475" fmla="*/ 31230 h 1047182"/>
                  <a:gd name="connsiteX476" fmla="*/ 333628 w 808720"/>
                  <a:gd name="connsiteY476" fmla="*/ 31268 h 1047182"/>
                  <a:gd name="connsiteX477" fmla="*/ 331077 w 808720"/>
                  <a:gd name="connsiteY477" fmla="*/ 31925 h 1047182"/>
                  <a:gd name="connsiteX478" fmla="*/ 333926 w 808720"/>
                  <a:gd name="connsiteY478" fmla="*/ 31098 h 1047182"/>
                  <a:gd name="connsiteX479" fmla="*/ 334210 w 808720"/>
                  <a:gd name="connsiteY479" fmla="*/ 29808 h 1047182"/>
                  <a:gd name="connsiteX480" fmla="*/ 334027 w 808720"/>
                  <a:gd name="connsiteY480" fmla="*/ 29970 h 1047182"/>
                  <a:gd name="connsiteX481" fmla="*/ 333092 w 808720"/>
                  <a:gd name="connsiteY481" fmla="*/ 30297 h 1047182"/>
                  <a:gd name="connsiteX482" fmla="*/ 332536 w 808720"/>
                  <a:gd name="connsiteY482" fmla="*/ 30448 h 1047182"/>
                  <a:gd name="connsiteX483" fmla="*/ 331736 w 808720"/>
                  <a:gd name="connsiteY483" fmla="*/ 30666 h 1047182"/>
                  <a:gd name="connsiteX484" fmla="*/ 332820 w 808720"/>
                  <a:gd name="connsiteY484" fmla="*/ 30290 h 1047182"/>
                  <a:gd name="connsiteX485" fmla="*/ 338219 w 808720"/>
                  <a:gd name="connsiteY485" fmla="*/ 29759 h 1047182"/>
                  <a:gd name="connsiteX486" fmla="*/ 338184 w 808720"/>
                  <a:gd name="connsiteY486" fmla="*/ 29847 h 1047182"/>
                  <a:gd name="connsiteX487" fmla="*/ 334194 w 808720"/>
                  <a:gd name="connsiteY487" fmla="*/ 30945 h 1047182"/>
                  <a:gd name="connsiteX488" fmla="*/ 334078 w 808720"/>
                  <a:gd name="connsiteY488" fmla="*/ 30977 h 1047182"/>
                  <a:gd name="connsiteX489" fmla="*/ 334201 w 808720"/>
                  <a:gd name="connsiteY489" fmla="*/ 30940 h 1047182"/>
                  <a:gd name="connsiteX490" fmla="*/ 335725 w 808720"/>
                  <a:gd name="connsiteY490" fmla="*/ 29579 h 1047182"/>
                  <a:gd name="connsiteX491" fmla="*/ 333783 w 808720"/>
                  <a:gd name="connsiteY491" fmla="*/ 30184 h 1047182"/>
                  <a:gd name="connsiteX492" fmla="*/ 333908 w 808720"/>
                  <a:gd name="connsiteY492" fmla="*/ 30074 h 1047182"/>
                  <a:gd name="connsiteX493" fmla="*/ 339164 w 808720"/>
                  <a:gd name="connsiteY493" fmla="*/ 29577 h 1047182"/>
                  <a:gd name="connsiteX494" fmla="*/ 338178 w 808720"/>
                  <a:gd name="connsiteY494" fmla="*/ 29863 h 1047182"/>
                  <a:gd name="connsiteX495" fmla="*/ 338184 w 808720"/>
                  <a:gd name="connsiteY495" fmla="*/ 29847 h 1047182"/>
                  <a:gd name="connsiteX496" fmla="*/ 338303 w 808720"/>
                  <a:gd name="connsiteY496" fmla="*/ 29545 h 1047182"/>
                  <a:gd name="connsiteX497" fmla="*/ 338253 w 808720"/>
                  <a:gd name="connsiteY497" fmla="*/ 29672 h 1047182"/>
                  <a:gd name="connsiteX498" fmla="*/ 335800 w 808720"/>
                  <a:gd name="connsiteY498" fmla="*/ 30341 h 1047182"/>
                  <a:gd name="connsiteX499" fmla="*/ 336111 w 808720"/>
                  <a:gd name="connsiteY499" fmla="*/ 30243 h 1047182"/>
                  <a:gd name="connsiteX500" fmla="*/ 339375 w 808720"/>
                  <a:gd name="connsiteY500" fmla="*/ 29516 h 1047182"/>
                  <a:gd name="connsiteX501" fmla="*/ 339272 w 808720"/>
                  <a:gd name="connsiteY501" fmla="*/ 29547 h 1047182"/>
                  <a:gd name="connsiteX502" fmla="*/ 339164 w 808720"/>
                  <a:gd name="connsiteY502" fmla="*/ 29577 h 1047182"/>
                  <a:gd name="connsiteX503" fmla="*/ 338320 w 808720"/>
                  <a:gd name="connsiteY503" fmla="*/ 29501 h 1047182"/>
                  <a:gd name="connsiteX504" fmla="*/ 338303 w 808720"/>
                  <a:gd name="connsiteY504" fmla="*/ 29545 h 1047182"/>
                  <a:gd name="connsiteX505" fmla="*/ 336111 w 808720"/>
                  <a:gd name="connsiteY505" fmla="*/ 30243 h 1047182"/>
                  <a:gd name="connsiteX506" fmla="*/ 335799 w 808720"/>
                  <a:gd name="connsiteY506" fmla="*/ 30342 h 1047182"/>
                  <a:gd name="connsiteX507" fmla="*/ 335796 w 808720"/>
                  <a:gd name="connsiteY507" fmla="*/ 30343 h 1047182"/>
                  <a:gd name="connsiteX508" fmla="*/ 335793 w 808720"/>
                  <a:gd name="connsiteY508" fmla="*/ 30344 h 1047182"/>
                  <a:gd name="connsiteX509" fmla="*/ 339672 w 808720"/>
                  <a:gd name="connsiteY509" fmla="*/ 29437 h 1047182"/>
                  <a:gd name="connsiteX510" fmla="*/ 338116 w 808720"/>
                  <a:gd name="connsiteY510" fmla="*/ 30021 h 1047182"/>
                  <a:gd name="connsiteX511" fmla="*/ 338169 w 808720"/>
                  <a:gd name="connsiteY511" fmla="*/ 29885 h 1047182"/>
                  <a:gd name="connsiteX512" fmla="*/ 339272 w 808720"/>
                  <a:gd name="connsiteY512" fmla="*/ 29547 h 1047182"/>
                  <a:gd name="connsiteX513" fmla="*/ 342915 w 808720"/>
                  <a:gd name="connsiteY513" fmla="*/ 29436 h 1047182"/>
                  <a:gd name="connsiteX514" fmla="*/ 338305 w 808720"/>
                  <a:gd name="connsiteY514" fmla="*/ 30785 h 1047182"/>
                  <a:gd name="connsiteX515" fmla="*/ 335249 w 808720"/>
                  <a:gd name="connsiteY515" fmla="*/ 31561 h 1047182"/>
                  <a:gd name="connsiteX516" fmla="*/ 334250 w 808720"/>
                  <a:gd name="connsiteY516" fmla="*/ 31814 h 1047182"/>
                  <a:gd name="connsiteX517" fmla="*/ 334556 w 808720"/>
                  <a:gd name="connsiteY517" fmla="*/ 31688 h 1047182"/>
                  <a:gd name="connsiteX518" fmla="*/ 335590 w 808720"/>
                  <a:gd name="connsiteY518" fmla="*/ 31409 h 1047182"/>
                  <a:gd name="connsiteX519" fmla="*/ 339852 w 808720"/>
                  <a:gd name="connsiteY519" fmla="*/ 29370 h 1047182"/>
                  <a:gd name="connsiteX520" fmla="*/ 339763 w 808720"/>
                  <a:gd name="connsiteY520" fmla="*/ 29403 h 1047182"/>
                  <a:gd name="connsiteX521" fmla="*/ 339375 w 808720"/>
                  <a:gd name="connsiteY521" fmla="*/ 29516 h 1047182"/>
                  <a:gd name="connsiteX522" fmla="*/ 333517 w 808720"/>
                  <a:gd name="connsiteY522" fmla="*/ 29299 h 1047182"/>
                  <a:gd name="connsiteX523" fmla="*/ 331019 w 808720"/>
                  <a:gd name="connsiteY523" fmla="*/ 30861 h 1047182"/>
                  <a:gd name="connsiteX524" fmla="*/ 330816 w 808720"/>
                  <a:gd name="connsiteY524" fmla="*/ 30916 h 1047182"/>
                  <a:gd name="connsiteX525" fmla="*/ 324672 w 808720"/>
                  <a:gd name="connsiteY525" fmla="*/ 32298 h 1047182"/>
                  <a:gd name="connsiteX526" fmla="*/ 325147 w 808720"/>
                  <a:gd name="connsiteY526" fmla="*/ 32024 h 1047182"/>
                  <a:gd name="connsiteX527" fmla="*/ 344729 w 808720"/>
                  <a:gd name="connsiteY527" fmla="*/ 29154 h 1047182"/>
                  <a:gd name="connsiteX528" fmla="*/ 333733 w 808720"/>
                  <a:gd name="connsiteY528" fmla="*/ 32234 h 1047182"/>
                  <a:gd name="connsiteX529" fmla="*/ 332191 w 808720"/>
                  <a:gd name="connsiteY529" fmla="*/ 32666 h 1047182"/>
                  <a:gd name="connsiteX530" fmla="*/ 332952 w 808720"/>
                  <a:gd name="connsiteY530" fmla="*/ 32352 h 1047182"/>
                  <a:gd name="connsiteX531" fmla="*/ 334468 w 808720"/>
                  <a:gd name="connsiteY531" fmla="*/ 31908 h 1047182"/>
                  <a:gd name="connsiteX532" fmla="*/ 338305 w 808720"/>
                  <a:gd name="connsiteY532" fmla="*/ 30785 h 1047182"/>
                  <a:gd name="connsiteX533" fmla="*/ 340816 w 808720"/>
                  <a:gd name="connsiteY533" fmla="*/ 29097 h 1047182"/>
                  <a:gd name="connsiteX534" fmla="*/ 340636 w 808720"/>
                  <a:gd name="connsiteY534" fmla="*/ 29172 h 1047182"/>
                  <a:gd name="connsiteX535" fmla="*/ 340604 w 808720"/>
                  <a:gd name="connsiteY535" fmla="*/ 29181 h 1047182"/>
                  <a:gd name="connsiteX536" fmla="*/ 339672 w 808720"/>
                  <a:gd name="connsiteY536" fmla="*/ 29437 h 1047182"/>
                  <a:gd name="connsiteX537" fmla="*/ 339763 w 808720"/>
                  <a:gd name="connsiteY537" fmla="*/ 29403 h 1047182"/>
                  <a:gd name="connsiteX538" fmla="*/ 340746 w 808720"/>
                  <a:gd name="connsiteY538" fmla="*/ 29118 h 1047182"/>
                  <a:gd name="connsiteX539" fmla="*/ 338498 w 808720"/>
                  <a:gd name="connsiteY539" fmla="*/ 29049 h 1047182"/>
                  <a:gd name="connsiteX540" fmla="*/ 338438 w 808720"/>
                  <a:gd name="connsiteY540" fmla="*/ 29202 h 1047182"/>
                  <a:gd name="connsiteX541" fmla="*/ 336468 w 808720"/>
                  <a:gd name="connsiteY541" fmla="*/ 29645 h 1047182"/>
                  <a:gd name="connsiteX542" fmla="*/ 334948 w 808720"/>
                  <a:gd name="connsiteY542" fmla="*/ 29987 h 1047182"/>
                  <a:gd name="connsiteX543" fmla="*/ 336662 w 808720"/>
                  <a:gd name="connsiteY543" fmla="*/ 29534 h 1047182"/>
                  <a:gd name="connsiteX544" fmla="*/ 341310 w 808720"/>
                  <a:gd name="connsiteY544" fmla="*/ 28986 h 1047182"/>
                  <a:gd name="connsiteX545" fmla="*/ 339227 w 808720"/>
                  <a:gd name="connsiteY545" fmla="*/ 29793 h 1047182"/>
                  <a:gd name="connsiteX546" fmla="*/ 338970 w 808720"/>
                  <a:gd name="connsiteY546" fmla="*/ 29892 h 1047182"/>
                  <a:gd name="connsiteX547" fmla="*/ 338772 w 808720"/>
                  <a:gd name="connsiteY547" fmla="*/ 29943 h 1047182"/>
                  <a:gd name="connsiteX548" fmla="*/ 340461 w 808720"/>
                  <a:gd name="connsiteY548" fmla="*/ 29244 h 1047182"/>
                  <a:gd name="connsiteX549" fmla="*/ 340636 w 808720"/>
                  <a:gd name="connsiteY549" fmla="*/ 29172 h 1047182"/>
                  <a:gd name="connsiteX550" fmla="*/ 341155 w 808720"/>
                  <a:gd name="connsiteY550" fmla="*/ 28881 h 1047182"/>
                  <a:gd name="connsiteX551" fmla="*/ 340981 w 808720"/>
                  <a:gd name="connsiteY551" fmla="*/ 28946 h 1047182"/>
                  <a:gd name="connsiteX552" fmla="*/ 338219 w 808720"/>
                  <a:gd name="connsiteY552" fmla="*/ 29759 h 1047182"/>
                  <a:gd name="connsiteX553" fmla="*/ 338253 w 808720"/>
                  <a:gd name="connsiteY553" fmla="*/ 29672 h 1047182"/>
                  <a:gd name="connsiteX554" fmla="*/ 341673 w 808720"/>
                  <a:gd name="connsiteY554" fmla="*/ 28743 h 1047182"/>
                  <a:gd name="connsiteX555" fmla="*/ 341028 w 808720"/>
                  <a:gd name="connsiteY555" fmla="*/ 29010 h 1047182"/>
                  <a:gd name="connsiteX556" fmla="*/ 340902 w 808720"/>
                  <a:gd name="connsiteY556" fmla="*/ 29048 h 1047182"/>
                  <a:gd name="connsiteX557" fmla="*/ 339852 w 808720"/>
                  <a:gd name="connsiteY557" fmla="*/ 29370 h 1047182"/>
                  <a:gd name="connsiteX558" fmla="*/ 340981 w 808720"/>
                  <a:gd name="connsiteY558" fmla="*/ 28946 h 1047182"/>
                  <a:gd name="connsiteX559" fmla="*/ 341426 w 808720"/>
                  <a:gd name="connsiteY559" fmla="*/ 28815 h 1047182"/>
                  <a:gd name="connsiteX560" fmla="*/ 341815 w 808720"/>
                  <a:gd name="connsiteY560" fmla="*/ 28701 h 1047182"/>
                  <a:gd name="connsiteX561" fmla="*/ 341673 w 808720"/>
                  <a:gd name="connsiteY561" fmla="*/ 28743 h 1047182"/>
                  <a:gd name="connsiteX562" fmla="*/ 341694 w 808720"/>
                  <a:gd name="connsiteY562" fmla="*/ 28734 h 1047182"/>
                  <a:gd name="connsiteX563" fmla="*/ 342088 w 808720"/>
                  <a:gd name="connsiteY563" fmla="*/ 28685 h 1047182"/>
                  <a:gd name="connsiteX564" fmla="*/ 341645 w 808720"/>
                  <a:gd name="connsiteY564" fmla="*/ 28857 h 1047182"/>
                  <a:gd name="connsiteX565" fmla="*/ 340816 w 808720"/>
                  <a:gd name="connsiteY565" fmla="*/ 29097 h 1047182"/>
                  <a:gd name="connsiteX566" fmla="*/ 341028 w 808720"/>
                  <a:gd name="connsiteY566" fmla="*/ 29010 h 1047182"/>
                  <a:gd name="connsiteX567" fmla="*/ 338647 w 808720"/>
                  <a:gd name="connsiteY567" fmla="*/ 28670 h 1047182"/>
                  <a:gd name="connsiteX568" fmla="*/ 338597 w 808720"/>
                  <a:gd name="connsiteY568" fmla="*/ 28797 h 1047182"/>
                  <a:gd name="connsiteX569" fmla="*/ 337364 w 808720"/>
                  <a:gd name="connsiteY569" fmla="*/ 29133 h 1047182"/>
                  <a:gd name="connsiteX570" fmla="*/ 335725 w 808720"/>
                  <a:gd name="connsiteY570" fmla="*/ 29579 h 1047182"/>
                  <a:gd name="connsiteX571" fmla="*/ 337610 w 808720"/>
                  <a:gd name="connsiteY571" fmla="*/ 28993 h 1047182"/>
                  <a:gd name="connsiteX572" fmla="*/ 340833 w 808720"/>
                  <a:gd name="connsiteY572" fmla="*/ 28663 h 1047182"/>
                  <a:gd name="connsiteX573" fmla="*/ 338320 w 808720"/>
                  <a:gd name="connsiteY573" fmla="*/ 29501 h 1047182"/>
                  <a:gd name="connsiteX574" fmla="*/ 338438 w 808720"/>
                  <a:gd name="connsiteY574" fmla="*/ 29202 h 1047182"/>
                  <a:gd name="connsiteX575" fmla="*/ 341655 w 808720"/>
                  <a:gd name="connsiteY575" fmla="*/ 28478 h 1047182"/>
                  <a:gd name="connsiteX576" fmla="*/ 338303 w 808720"/>
                  <a:gd name="connsiteY576" fmla="*/ 29545 h 1047182"/>
                  <a:gd name="connsiteX577" fmla="*/ 338303 w 808720"/>
                  <a:gd name="connsiteY577" fmla="*/ 29545 h 1047182"/>
                  <a:gd name="connsiteX578" fmla="*/ 341654 w 808720"/>
                  <a:gd name="connsiteY578" fmla="*/ 28479 h 1047182"/>
                  <a:gd name="connsiteX579" fmla="*/ 342782 w 808720"/>
                  <a:gd name="connsiteY579" fmla="*/ 28417 h 1047182"/>
                  <a:gd name="connsiteX580" fmla="*/ 342601 w 808720"/>
                  <a:gd name="connsiteY580" fmla="*/ 28487 h 1047182"/>
                  <a:gd name="connsiteX581" fmla="*/ 341815 w 808720"/>
                  <a:gd name="connsiteY581" fmla="*/ 28701 h 1047182"/>
                  <a:gd name="connsiteX582" fmla="*/ 335871 w 808720"/>
                  <a:gd name="connsiteY582" fmla="*/ 28347 h 1047182"/>
                  <a:gd name="connsiteX583" fmla="*/ 335535 w 808720"/>
                  <a:gd name="connsiteY583" fmla="*/ 28642 h 1047182"/>
                  <a:gd name="connsiteX584" fmla="*/ 333517 w 808720"/>
                  <a:gd name="connsiteY584" fmla="*/ 29299 h 1047182"/>
                  <a:gd name="connsiteX585" fmla="*/ 334244 w 808720"/>
                  <a:gd name="connsiteY585" fmla="*/ 28845 h 1047182"/>
                  <a:gd name="connsiteX586" fmla="*/ 338790 w 808720"/>
                  <a:gd name="connsiteY586" fmla="*/ 28304 h 1047182"/>
                  <a:gd name="connsiteX587" fmla="*/ 338783 w 808720"/>
                  <a:gd name="connsiteY587" fmla="*/ 28322 h 1047182"/>
                  <a:gd name="connsiteX588" fmla="*/ 338692 w 808720"/>
                  <a:gd name="connsiteY588" fmla="*/ 28555 h 1047182"/>
                  <a:gd name="connsiteX589" fmla="*/ 337989 w 808720"/>
                  <a:gd name="connsiteY589" fmla="*/ 28776 h 1047182"/>
                  <a:gd name="connsiteX590" fmla="*/ 333935 w 808720"/>
                  <a:gd name="connsiteY590" fmla="*/ 30050 h 1047182"/>
                  <a:gd name="connsiteX591" fmla="*/ 334027 w 808720"/>
                  <a:gd name="connsiteY591" fmla="*/ 29970 h 1047182"/>
                  <a:gd name="connsiteX592" fmla="*/ 343094 w 808720"/>
                  <a:gd name="connsiteY592" fmla="*/ 28155 h 1047182"/>
                  <a:gd name="connsiteX593" fmla="*/ 341694 w 808720"/>
                  <a:gd name="connsiteY593" fmla="*/ 28734 h 1047182"/>
                  <a:gd name="connsiteX594" fmla="*/ 341474 w 808720"/>
                  <a:gd name="connsiteY594" fmla="*/ 28794 h 1047182"/>
                  <a:gd name="connsiteX595" fmla="*/ 341155 w 808720"/>
                  <a:gd name="connsiteY595" fmla="*/ 28881 h 1047182"/>
                  <a:gd name="connsiteX596" fmla="*/ 341945 w 808720"/>
                  <a:gd name="connsiteY596" fmla="*/ 28585 h 1047182"/>
                  <a:gd name="connsiteX597" fmla="*/ 343088 w 808720"/>
                  <a:gd name="connsiteY597" fmla="*/ 28156 h 1047182"/>
                  <a:gd name="connsiteX598" fmla="*/ 343844 w 808720"/>
                  <a:gd name="connsiteY598" fmla="*/ 28148 h 1047182"/>
                  <a:gd name="connsiteX599" fmla="*/ 342088 w 808720"/>
                  <a:gd name="connsiteY599" fmla="*/ 28685 h 1047182"/>
                  <a:gd name="connsiteX600" fmla="*/ 342601 w 808720"/>
                  <a:gd name="connsiteY600" fmla="*/ 28487 h 1047182"/>
                  <a:gd name="connsiteX601" fmla="*/ 345242 w 808720"/>
                  <a:gd name="connsiteY601" fmla="*/ 27812 h 1047182"/>
                  <a:gd name="connsiteX602" fmla="*/ 344833 w 808720"/>
                  <a:gd name="connsiteY602" fmla="*/ 28017 h 1047182"/>
                  <a:gd name="connsiteX603" fmla="*/ 341310 w 808720"/>
                  <a:gd name="connsiteY603" fmla="*/ 28986 h 1047182"/>
                  <a:gd name="connsiteX604" fmla="*/ 341645 w 808720"/>
                  <a:gd name="connsiteY604" fmla="*/ 28857 h 1047182"/>
                  <a:gd name="connsiteX605" fmla="*/ 347091 w 808720"/>
                  <a:gd name="connsiteY605" fmla="*/ 27801 h 1047182"/>
                  <a:gd name="connsiteX606" fmla="*/ 347011 w 808720"/>
                  <a:gd name="connsiteY606" fmla="*/ 27886 h 1047182"/>
                  <a:gd name="connsiteX607" fmla="*/ 337993 w 808720"/>
                  <a:gd name="connsiteY607" fmla="*/ 30341 h 1047182"/>
                  <a:gd name="connsiteX608" fmla="*/ 337990 w 808720"/>
                  <a:gd name="connsiteY608" fmla="*/ 30342 h 1047182"/>
                  <a:gd name="connsiteX609" fmla="*/ 338022 w 808720"/>
                  <a:gd name="connsiteY609" fmla="*/ 30259 h 1047182"/>
                  <a:gd name="connsiteX610" fmla="*/ 338970 w 808720"/>
                  <a:gd name="connsiteY610" fmla="*/ 29892 h 1047182"/>
                  <a:gd name="connsiteX611" fmla="*/ 339049 w 808720"/>
                  <a:gd name="connsiteY611" fmla="*/ 29872 h 1047182"/>
                  <a:gd name="connsiteX612" fmla="*/ 345550 w 808720"/>
                  <a:gd name="connsiteY612" fmla="*/ 27602 h 1047182"/>
                  <a:gd name="connsiteX613" fmla="*/ 342782 w 808720"/>
                  <a:gd name="connsiteY613" fmla="*/ 28417 h 1047182"/>
                  <a:gd name="connsiteX614" fmla="*/ 343473 w 808720"/>
                  <a:gd name="connsiteY614" fmla="*/ 28149 h 1047182"/>
                  <a:gd name="connsiteX615" fmla="*/ 343963 w 808720"/>
                  <a:gd name="connsiteY615" fmla="*/ 27959 h 1047182"/>
                  <a:gd name="connsiteX616" fmla="*/ 344497 w 808720"/>
                  <a:gd name="connsiteY616" fmla="*/ 27574 h 1047182"/>
                  <a:gd name="connsiteX617" fmla="*/ 343116 w 808720"/>
                  <a:gd name="connsiteY617" fmla="*/ 28145 h 1047182"/>
                  <a:gd name="connsiteX618" fmla="*/ 343088 w 808720"/>
                  <a:gd name="connsiteY618" fmla="*/ 28156 h 1047182"/>
                  <a:gd name="connsiteX619" fmla="*/ 342726 w 808720"/>
                  <a:gd name="connsiteY619" fmla="*/ 28237 h 1047182"/>
                  <a:gd name="connsiteX620" fmla="*/ 341655 w 808720"/>
                  <a:gd name="connsiteY620" fmla="*/ 28478 h 1047182"/>
                  <a:gd name="connsiteX621" fmla="*/ 343518 w 808720"/>
                  <a:gd name="connsiteY621" fmla="*/ 27886 h 1047182"/>
                  <a:gd name="connsiteX622" fmla="*/ 345720 w 808720"/>
                  <a:gd name="connsiteY622" fmla="*/ 27573 h 1047182"/>
                  <a:gd name="connsiteX623" fmla="*/ 345445 w 808720"/>
                  <a:gd name="connsiteY623" fmla="*/ 27711 h 1047182"/>
                  <a:gd name="connsiteX624" fmla="*/ 343844 w 808720"/>
                  <a:gd name="connsiteY624" fmla="*/ 28148 h 1047182"/>
                  <a:gd name="connsiteX625" fmla="*/ 345832 w 808720"/>
                  <a:gd name="connsiteY625" fmla="*/ 27539 h 1047182"/>
                  <a:gd name="connsiteX626" fmla="*/ 345720 w 808720"/>
                  <a:gd name="connsiteY626" fmla="*/ 27573 h 1047182"/>
                  <a:gd name="connsiteX627" fmla="*/ 345754 w 808720"/>
                  <a:gd name="connsiteY627" fmla="*/ 27557 h 1047182"/>
                  <a:gd name="connsiteX628" fmla="*/ 345822 w 808720"/>
                  <a:gd name="connsiteY628" fmla="*/ 27522 h 1047182"/>
                  <a:gd name="connsiteX629" fmla="*/ 345754 w 808720"/>
                  <a:gd name="connsiteY629" fmla="*/ 27557 h 1047182"/>
                  <a:gd name="connsiteX630" fmla="*/ 345550 w 808720"/>
                  <a:gd name="connsiteY630" fmla="*/ 27602 h 1047182"/>
                  <a:gd name="connsiteX631" fmla="*/ 339115 w 808720"/>
                  <a:gd name="connsiteY631" fmla="*/ 27477 h 1047182"/>
                  <a:gd name="connsiteX632" fmla="*/ 338828 w 808720"/>
                  <a:gd name="connsiteY632" fmla="*/ 28207 h 1047182"/>
                  <a:gd name="connsiteX633" fmla="*/ 334210 w 808720"/>
                  <a:gd name="connsiteY633" fmla="*/ 29808 h 1047182"/>
                  <a:gd name="connsiteX634" fmla="*/ 335106 w 808720"/>
                  <a:gd name="connsiteY634" fmla="*/ 29020 h 1047182"/>
                  <a:gd name="connsiteX635" fmla="*/ 335535 w 808720"/>
                  <a:gd name="connsiteY635" fmla="*/ 28642 h 1047182"/>
                  <a:gd name="connsiteX636" fmla="*/ 336140 w 808720"/>
                  <a:gd name="connsiteY636" fmla="*/ 28445 h 1047182"/>
                  <a:gd name="connsiteX637" fmla="*/ 345442 w 808720"/>
                  <a:gd name="connsiteY637" fmla="*/ 27273 h 1047182"/>
                  <a:gd name="connsiteX638" fmla="*/ 345440 w 808720"/>
                  <a:gd name="connsiteY638" fmla="*/ 27274 h 1047182"/>
                  <a:gd name="connsiteX639" fmla="*/ 344497 w 808720"/>
                  <a:gd name="connsiteY639" fmla="*/ 27574 h 1047182"/>
                  <a:gd name="connsiteX640" fmla="*/ 344498 w 808720"/>
                  <a:gd name="connsiteY640" fmla="*/ 27574 h 1047182"/>
                  <a:gd name="connsiteX641" fmla="*/ 345230 w 808720"/>
                  <a:gd name="connsiteY641" fmla="*/ 27271 h 1047182"/>
                  <a:gd name="connsiteX642" fmla="*/ 344498 w 808720"/>
                  <a:gd name="connsiteY642" fmla="*/ 27574 h 1047182"/>
                  <a:gd name="connsiteX643" fmla="*/ 343519 w 808720"/>
                  <a:gd name="connsiteY643" fmla="*/ 27886 h 1047182"/>
                  <a:gd name="connsiteX644" fmla="*/ 341654 w 808720"/>
                  <a:gd name="connsiteY644" fmla="*/ 28479 h 1047182"/>
                  <a:gd name="connsiteX645" fmla="*/ 340833 w 808720"/>
                  <a:gd name="connsiteY645" fmla="*/ 28663 h 1047182"/>
                  <a:gd name="connsiteX646" fmla="*/ 344172 w 808720"/>
                  <a:gd name="connsiteY646" fmla="*/ 27550 h 1047182"/>
                  <a:gd name="connsiteX647" fmla="*/ 344420 w 808720"/>
                  <a:gd name="connsiteY647" fmla="*/ 27485 h 1047182"/>
                  <a:gd name="connsiteX648" fmla="*/ 347609 w 808720"/>
                  <a:gd name="connsiteY648" fmla="*/ 27253 h 1047182"/>
                  <a:gd name="connsiteX649" fmla="*/ 347377 w 808720"/>
                  <a:gd name="connsiteY649" fmla="*/ 27498 h 1047182"/>
                  <a:gd name="connsiteX650" fmla="*/ 344569 w 808720"/>
                  <a:gd name="connsiteY650" fmla="*/ 28149 h 1047182"/>
                  <a:gd name="connsiteX651" fmla="*/ 344833 w 808720"/>
                  <a:gd name="connsiteY651" fmla="*/ 28017 h 1047182"/>
                  <a:gd name="connsiteX652" fmla="*/ 347391 w 808720"/>
                  <a:gd name="connsiteY652" fmla="*/ 27188 h 1047182"/>
                  <a:gd name="connsiteX653" fmla="*/ 345242 w 808720"/>
                  <a:gd name="connsiteY653" fmla="*/ 27812 h 1047182"/>
                  <a:gd name="connsiteX654" fmla="*/ 345445 w 808720"/>
                  <a:gd name="connsiteY654" fmla="*/ 27711 h 1047182"/>
                  <a:gd name="connsiteX655" fmla="*/ 347220 w 808720"/>
                  <a:gd name="connsiteY655" fmla="*/ 27227 h 1047182"/>
                  <a:gd name="connsiteX656" fmla="*/ 347775 w 808720"/>
                  <a:gd name="connsiteY656" fmla="*/ 27077 h 1047182"/>
                  <a:gd name="connsiteX657" fmla="*/ 347745 w 808720"/>
                  <a:gd name="connsiteY657" fmla="*/ 27109 h 1047182"/>
                  <a:gd name="connsiteX658" fmla="*/ 347391 w 808720"/>
                  <a:gd name="connsiteY658" fmla="*/ 27188 h 1047182"/>
                  <a:gd name="connsiteX659" fmla="*/ 347856 w 808720"/>
                  <a:gd name="connsiteY659" fmla="*/ 27053 h 1047182"/>
                  <a:gd name="connsiteX660" fmla="*/ 347775 w 808720"/>
                  <a:gd name="connsiteY660" fmla="*/ 27077 h 1047182"/>
                  <a:gd name="connsiteX661" fmla="*/ 347777 w 808720"/>
                  <a:gd name="connsiteY661" fmla="*/ 27075 h 1047182"/>
                  <a:gd name="connsiteX662" fmla="*/ 346525 w 808720"/>
                  <a:gd name="connsiteY662" fmla="*/ 26929 h 1047182"/>
                  <a:gd name="connsiteX663" fmla="*/ 345442 w 808720"/>
                  <a:gd name="connsiteY663" fmla="*/ 27273 h 1047182"/>
                  <a:gd name="connsiteX664" fmla="*/ 345970 w 808720"/>
                  <a:gd name="connsiteY664" fmla="*/ 27075 h 1047182"/>
                  <a:gd name="connsiteX665" fmla="*/ 347944 w 808720"/>
                  <a:gd name="connsiteY665" fmla="*/ 26898 h 1047182"/>
                  <a:gd name="connsiteX666" fmla="*/ 347777 w 808720"/>
                  <a:gd name="connsiteY666" fmla="*/ 27075 h 1047182"/>
                  <a:gd name="connsiteX667" fmla="*/ 347220 w 808720"/>
                  <a:gd name="connsiteY667" fmla="*/ 27227 h 1047182"/>
                  <a:gd name="connsiteX668" fmla="*/ 345832 w 808720"/>
                  <a:gd name="connsiteY668" fmla="*/ 27539 h 1047182"/>
                  <a:gd name="connsiteX669" fmla="*/ 347460 w 808720"/>
                  <a:gd name="connsiteY669" fmla="*/ 27041 h 1047182"/>
                  <a:gd name="connsiteX670" fmla="*/ 346841 w 808720"/>
                  <a:gd name="connsiteY670" fmla="*/ 26845 h 1047182"/>
                  <a:gd name="connsiteX671" fmla="*/ 343963 w 808720"/>
                  <a:gd name="connsiteY671" fmla="*/ 27959 h 1047182"/>
                  <a:gd name="connsiteX672" fmla="*/ 343094 w 808720"/>
                  <a:gd name="connsiteY672" fmla="*/ 28155 h 1047182"/>
                  <a:gd name="connsiteX673" fmla="*/ 343116 w 808720"/>
                  <a:gd name="connsiteY673" fmla="*/ 28145 h 1047182"/>
                  <a:gd name="connsiteX674" fmla="*/ 345440 w 808720"/>
                  <a:gd name="connsiteY674" fmla="*/ 27274 h 1047182"/>
                  <a:gd name="connsiteX675" fmla="*/ 346527 w 808720"/>
                  <a:gd name="connsiteY675" fmla="*/ 26928 h 1047182"/>
                  <a:gd name="connsiteX676" fmla="*/ 347089 w 808720"/>
                  <a:gd name="connsiteY676" fmla="*/ 26749 h 1047182"/>
                  <a:gd name="connsiteX677" fmla="*/ 347087 w 808720"/>
                  <a:gd name="connsiteY677" fmla="*/ 26750 h 1047182"/>
                  <a:gd name="connsiteX678" fmla="*/ 346527 w 808720"/>
                  <a:gd name="connsiteY678" fmla="*/ 26928 h 1047182"/>
                  <a:gd name="connsiteX679" fmla="*/ 346525 w 808720"/>
                  <a:gd name="connsiteY679" fmla="*/ 26929 h 1047182"/>
                  <a:gd name="connsiteX680" fmla="*/ 346120 w 808720"/>
                  <a:gd name="connsiteY680" fmla="*/ 26749 h 1047182"/>
                  <a:gd name="connsiteX681" fmla="*/ 346006 w 808720"/>
                  <a:gd name="connsiteY681" fmla="*/ 26780 h 1047182"/>
                  <a:gd name="connsiteX682" fmla="*/ 345968 w 808720"/>
                  <a:gd name="connsiteY682" fmla="*/ 26790 h 1047182"/>
                  <a:gd name="connsiteX683" fmla="*/ 340744 w 808720"/>
                  <a:gd name="connsiteY683" fmla="*/ 28017 h 1047182"/>
                  <a:gd name="connsiteX684" fmla="*/ 340751 w 808720"/>
                  <a:gd name="connsiteY684" fmla="*/ 28015 h 1047182"/>
                  <a:gd name="connsiteX685" fmla="*/ 346026 w 808720"/>
                  <a:gd name="connsiteY685" fmla="*/ 26771 h 1047182"/>
                  <a:gd name="connsiteX686" fmla="*/ 353326 w 808720"/>
                  <a:gd name="connsiteY686" fmla="*/ 26745 h 1047182"/>
                  <a:gd name="connsiteX687" fmla="*/ 352479 w 808720"/>
                  <a:gd name="connsiteY687" fmla="*/ 27186 h 1047182"/>
                  <a:gd name="connsiteX688" fmla="*/ 346969 w 808720"/>
                  <a:gd name="connsiteY688" fmla="*/ 28585 h 1047182"/>
                  <a:gd name="connsiteX689" fmla="*/ 344729 w 808720"/>
                  <a:gd name="connsiteY689" fmla="*/ 29154 h 1047182"/>
                  <a:gd name="connsiteX690" fmla="*/ 347649 w 808720"/>
                  <a:gd name="connsiteY690" fmla="*/ 28336 h 1047182"/>
                  <a:gd name="connsiteX691" fmla="*/ 349866 w 808720"/>
                  <a:gd name="connsiteY691" fmla="*/ 26632 h 1047182"/>
                  <a:gd name="connsiteX692" fmla="*/ 347609 w 808720"/>
                  <a:gd name="connsiteY692" fmla="*/ 27253 h 1047182"/>
                  <a:gd name="connsiteX693" fmla="*/ 347745 w 808720"/>
                  <a:gd name="connsiteY693" fmla="*/ 27109 h 1047182"/>
                  <a:gd name="connsiteX694" fmla="*/ 346948 w 808720"/>
                  <a:gd name="connsiteY694" fmla="*/ 26560 h 1047182"/>
                  <a:gd name="connsiteX695" fmla="*/ 346140 w 808720"/>
                  <a:gd name="connsiteY695" fmla="*/ 26894 h 1047182"/>
                  <a:gd name="connsiteX696" fmla="*/ 344574 w 808720"/>
                  <a:gd name="connsiteY696" fmla="*/ 27416 h 1047182"/>
                  <a:gd name="connsiteX697" fmla="*/ 344172 w 808720"/>
                  <a:gd name="connsiteY697" fmla="*/ 27550 h 1047182"/>
                  <a:gd name="connsiteX698" fmla="*/ 338498 w 808720"/>
                  <a:gd name="connsiteY698" fmla="*/ 29049 h 1047182"/>
                  <a:gd name="connsiteX699" fmla="*/ 338597 w 808720"/>
                  <a:gd name="connsiteY699" fmla="*/ 28797 h 1047182"/>
                  <a:gd name="connsiteX700" fmla="*/ 345968 w 808720"/>
                  <a:gd name="connsiteY700" fmla="*/ 26790 h 1047182"/>
                  <a:gd name="connsiteX701" fmla="*/ 345999 w 808720"/>
                  <a:gd name="connsiteY701" fmla="*/ 26783 h 1047182"/>
                  <a:gd name="connsiteX702" fmla="*/ 347857 w 808720"/>
                  <a:gd name="connsiteY702" fmla="*/ 26505 h 1047182"/>
                  <a:gd name="connsiteX703" fmla="*/ 347552 w 808720"/>
                  <a:gd name="connsiteY703" fmla="*/ 26657 h 1047182"/>
                  <a:gd name="connsiteX704" fmla="*/ 346841 w 808720"/>
                  <a:gd name="connsiteY704" fmla="*/ 26845 h 1047182"/>
                  <a:gd name="connsiteX705" fmla="*/ 347087 w 808720"/>
                  <a:gd name="connsiteY705" fmla="*/ 26750 h 1047182"/>
                  <a:gd name="connsiteX706" fmla="*/ 347207 w 808720"/>
                  <a:gd name="connsiteY706" fmla="*/ 26453 h 1047182"/>
                  <a:gd name="connsiteX707" fmla="*/ 346984 w 808720"/>
                  <a:gd name="connsiteY707" fmla="*/ 26545 h 1047182"/>
                  <a:gd name="connsiteX708" fmla="*/ 346120 w 808720"/>
                  <a:gd name="connsiteY708" fmla="*/ 26749 h 1047182"/>
                  <a:gd name="connsiteX709" fmla="*/ 348377 w 808720"/>
                  <a:gd name="connsiteY709" fmla="*/ 26440 h 1047182"/>
                  <a:gd name="connsiteX710" fmla="*/ 347951 w 808720"/>
                  <a:gd name="connsiteY710" fmla="*/ 26890 h 1047182"/>
                  <a:gd name="connsiteX711" fmla="*/ 347460 w 808720"/>
                  <a:gd name="connsiteY711" fmla="*/ 27041 h 1047182"/>
                  <a:gd name="connsiteX712" fmla="*/ 345822 w 808720"/>
                  <a:gd name="connsiteY712" fmla="*/ 27522 h 1047182"/>
                  <a:gd name="connsiteX713" fmla="*/ 347552 w 808720"/>
                  <a:gd name="connsiteY713" fmla="*/ 26657 h 1047182"/>
                  <a:gd name="connsiteX714" fmla="*/ 347680 w 808720"/>
                  <a:gd name="connsiteY714" fmla="*/ 26381 h 1047182"/>
                  <a:gd name="connsiteX715" fmla="*/ 347607 w 808720"/>
                  <a:gd name="connsiteY715" fmla="*/ 26405 h 1047182"/>
                  <a:gd name="connsiteX716" fmla="*/ 346948 w 808720"/>
                  <a:gd name="connsiteY716" fmla="*/ 26560 h 1047182"/>
                  <a:gd name="connsiteX717" fmla="*/ 346984 w 808720"/>
                  <a:gd name="connsiteY717" fmla="*/ 26545 h 1047182"/>
                  <a:gd name="connsiteX718" fmla="*/ 354070 w 808720"/>
                  <a:gd name="connsiteY718" fmla="*/ 26358 h 1047182"/>
                  <a:gd name="connsiteX719" fmla="*/ 353783 w 808720"/>
                  <a:gd name="connsiteY719" fmla="*/ 26507 h 1047182"/>
                  <a:gd name="connsiteX720" fmla="*/ 349456 w 808720"/>
                  <a:gd name="connsiteY720" fmla="*/ 27673 h 1047182"/>
                  <a:gd name="connsiteX721" fmla="*/ 342915 w 808720"/>
                  <a:gd name="connsiteY721" fmla="*/ 29436 h 1047182"/>
                  <a:gd name="connsiteX722" fmla="*/ 350137 w 808720"/>
                  <a:gd name="connsiteY722" fmla="*/ 27322 h 1047182"/>
                  <a:gd name="connsiteX723" fmla="*/ 350973 w 808720"/>
                  <a:gd name="connsiteY723" fmla="*/ 27117 h 1047182"/>
                  <a:gd name="connsiteX724" fmla="*/ 348008 w 808720"/>
                  <a:gd name="connsiteY724" fmla="*/ 26311 h 1047182"/>
                  <a:gd name="connsiteX725" fmla="*/ 345970 w 808720"/>
                  <a:gd name="connsiteY725" fmla="*/ 27075 h 1047182"/>
                  <a:gd name="connsiteX726" fmla="*/ 345230 w 808720"/>
                  <a:gd name="connsiteY726" fmla="*/ 27271 h 1047182"/>
                  <a:gd name="connsiteX727" fmla="*/ 346140 w 808720"/>
                  <a:gd name="connsiteY727" fmla="*/ 26894 h 1047182"/>
                  <a:gd name="connsiteX728" fmla="*/ 347607 w 808720"/>
                  <a:gd name="connsiteY728" fmla="*/ 26405 h 1047182"/>
                  <a:gd name="connsiteX729" fmla="*/ 348512 w 808720"/>
                  <a:gd name="connsiteY729" fmla="*/ 26296 h 1047182"/>
                  <a:gd name="connsiteX730" fmla="*/ 348512 w 808720"/>
                  <a:gd name="connsiteY730" fmla="*/ 26297 h 1047182"/>
                  <a:gd name="connsiteX731" fmla="*/ 347857 w 808720"/>
                  <a:gd name="connsiteY731" fmla="*/ 26505 h 1047182"/>
                  <a:gd name="connsiteX732" fmla="*/ 347858 w 808720"/>
                  <a:gd name="connsiteY732" fmla="*/ 26505 h 1047182"/>
                  <a:gd name="connsiteX733" fmla="*/ 348327 w 808720"/>
                  <a:gd name="connsiteY733" fmla="*/ 26270 h 1047182"/>
                  <a:gd name="connsiteX734" fmla="*/ 347858 w 808720"/>
                  <a:gd name="connsiteY734" fmla="*/ 26505 h 1047182"/>
                  <a:gd name="connsiteX735" fmla="*/ 347089 w 808720"/>
                  <a:gd name="connsiteY735" fmla="*/ 26749 h 1047182"/>
                  <a:gd name="connsiteX736" fmla="*/ 348485 w 808720"/>
                  <a:gd name="connsiteY736" fmla="*/ 26191 h 1047182"/>
                  <a:gd name="connsiteX737" fmla="*/ 348455 w 808720"/>
                  <a:gd name="connsiteY737" fmla="*/ 26206 h 1047182"/>
                  <a:gd name="connsiteX738" fmla="*/ 348008 w 808720"/>
                  <a:gd name="connsiteY738" fmla="*/ 26311 h 1047182"/>
                  <a:gd name="connsiteX739" fmla="*/ 348062 w 808720"/>
                  <a:gd name="connsiteY739" fmla="*/ 26291 h 1047182"/>
                  <a:gd name="connsiteX740" fmla="*/ 348550 w 808720"/>
                  <a:gd name="connsiteY740" fmla="*/ 26184 h 1047182"/>
                  <a:gd name="connsiteX741" fmla="*/ 348327 w 808720"/>
                  <a:gd name="connsiteY741" fmla="*/ 26270 h 1047182"/>
                  <a:gd name="connsiteX742" fmla="*/ 348455 w 808720"/>
                  <a:gd name="connsiteY742" fmla="*/ 26206 h 1047182"/>
                  <a:gd name="connsiteX743" fmla="*/ 348648 w 808720"/>
                  <a:gd name="connsiteY743" fmla="*/ 26153 h 1047182"/>
                  <a:gd name="connsiteX744" fmla="*/ 348638 w 808720"/>
                  <a:gd name="connsiteY744" fmla="*/ 26163 h 1047182"/>
                  <a:gd name="connsiteX745" fmla="*/ 348550 w 808720"/>
                  <a:gd name="connsiteY745" fmla="*/ 26184 h 1047182"/>
                  <a:gd name="connsiteX746" fmla="*/ 348603 w 808720"/>
                  <a:gd name="connsiteY746" fmla="*/ 26163 h 1047182"/>
                  <a:gd name="connsiteX747" fmla="*/ 348725 w 808720"/>
                  <a:gd name="connsiteY747" fmla="*/ 26071 h 1047182"/>
                  <a:gd name="connsiteX748" fmla="*/ 348658 w 808720"/>
                  <a:gd name="connsiteY748" fmla="*/ 26142 h 1047182"/>
                  <a:gd name="connsiteX749" fmla="*/ 348603 w 808720"/>
                  <a:gd name="connsiteY749" fmla="*/ 26163 h 1047182"/>
                  <a:gd name="connsiteX750" fmla="*/ 348485 w 808720"/>
                  <a:gd name="connsiteY750" fmla="*/ 26191 h 1047182"/>
                  <a:gd name="connsiteX751" fmla="*/ 348752 w 808720"/>
                  <a:gd name="connsiteY751" fmla="*/ 26032 h 1047182"/>
                  <a:gd name="connsiteX752" fmla="*/ 348062 w 808720"/>
                  <a:gd name="connsiteY752" fmla="*/ 26291 h 1047182"/>
                  <a:gd name="connsiteX753" fmla="*/ 347680 w 808720"/>
                  <a:gd name="connsiteY753" fmla="*/ 26381 h 1047182"/>
                  <a:gd name="connsiteX754" fmla="*/ 348613 w 808720"/>
                  <a:gd name="connsiteY754" fmla="*/ 26070 h 1047182"/>
                  <a:gd name="connsiteX755" fmla="*/ 348767 w 808720"/>
                  <a:gd name="connsiteY755" fmla="*/ 26026 h 1047182"/>
                  <a:gd name="connsiteX756" fmla="*/ 348765 w 808720"/>
                  <a:gd name="connsiteY756" fmla="*/ 26029 h 1047182"/>
                  <a:gd name="connsiteX757" fmla="*/ 348752 w 808720"/>
                  <a:gd name="connsiteY757" fmla="*/ 26032 h 1047182"/>
                  <a:gd name="connsiteX758" fmla="*/ 348864 w 808720"/>
                  <a:gd name="connsiteY758" fmla="*/ 26001 h 1047182"/>
                  <a:gd name="connsiteX759" fmla="*/ 348725 w 808720"/>
                  <a:gd name="connsiteY759" fmla="*/ 26071 h 1047182"/>
                  <a:gd name="connsiteX760" fmla="*/ 348765 w 808720"/>
                  <a:gd name="connsiteY760" fmla="*/ 26029 h 1047182"/>
                  <a:gd name="connsiteX761" fmla="*/ 348956 w 808720"/>
                  <a:gd name="connsiteY761" fmla="*/ 25956 h 1047182"/>
                  <a:gd name="connsiteX762" fmla="*/ 348956 w 808720"/>
                  <a:gd name="connsiteY762" fmla="*/ 25956 h 1047182"/>
                  <a:gd name="connsiteX763" fmla="*/ 348767 w 808720"/>
                  <a:gd name="connsiteY763" fmla="*/ 26026 h 1047182"/>
                  <a:gd name="connsiteX764" fmla="*/ 348778 w 808720"/>
                  <a:gd name="connsiteY764" fmla="*/ 26015 h 1047182"/>
                  <a:gd name="connsiteX765" fmla="*/ 570462 w 808720"/>
                  <a:gd name="connsiteY765" fmla="*/ 25956 h 1047182"/>
                  <a:gd name="connsiteX766" fmla="*/ 578332 w 808720"/>
                  <a:gd name="connsiteY766" fmla="*/ 32252 h 1047182"/>
                  <a:gd name="connsiteX767" fmla="*/ 577451 w 808720"/>
                  <a:gd name="connsiteY767" fmla="*/ 32135 h 1047182"/>
                  <a:gd name="connsiteX768" fmla="*/ 570075 w 808720"/>
                  <a:gd name="connsiteY768" fmla="*/ 28776 h 1047182"/>
                  <a:gd name="connsiteX769" fmla="*/ 563883 w 808720"/>
                  <a:gd name="connsiteY769" fmla="*/ 25956 h 1047182"/>
                  <a:gd name="connsiteX770" fmla="*/ 570075 w 808720"/>
                  <a:gd name="connsiteY770" fmla="*/ 28776 h 1047182"/>
                  <a:gd name="connsiteX771" fmla="*/ 569811 w 808720"/>
                  <a:gd name="connsiteY771" fmla="*/ 30706 h 1047182"/>
                  <a:gd name="connsiteX772" fmla="*/ 568269 w 808720"/>
                  <a:gd name="connsiteY772" fmla="*/ 30342 h 1047182"/>
                  <a:gd name="connsiteX773" fmla="*/ 568580 w 808720"/>
                  <a:gd name="connsiteY773" fmla="*/ 30963 h 1047182"/>
                  <a:gd name="connsiteX774" fmla="*/ 566871 w 808720"/>
                  <a:gd name="connsiteY774" fmla="*/ 30737 h 1047182"/>
                  <a:gd name="connsiteX775" fmla="*/ 333603 w 808720"/>
                  <a:gd name="connsiteY775" fmla="*/ 25956 h 1047182"/>
                  <a:gd name="connsiteX776" fmla="*/ 323735 w 808720"/>
                  <a:gd name="connsiteY776" fmla="*/ 31439 h 1047182"/>
                  <a:gd name="connsiteX777" fmla="*/ 321230 w 808720"/>
                  <a:gd name="connsiteY777" fmla="*/ 32830 h 1047182"/>
                  <a:gd name="connsiteX778" fmla="*/ 318257 w 808720"/>
                  <a:gd name="connsiteY778" fmla="*/ 33741 h 1047182"/>
                  <a:gd name="connsiteX779" fmla="*/ 316814 w 808720"/>
                  <a:gd name="connsiteY779" fmla="*/ 34065 h 1047182"/>
                  <a:gd name="connsiteX780" fmla="*/ 313865 w 808720"/>
                  <a:gd name="connsiteY780" fmla="*/ 34728 h 1047182"/>
                  <a:gd name="connsiteX781" fmla="*/ 322641 w 808720"/>
                  <a:gd name="connsiteY781" fmla="*/ 30828 h 1047182"/>
                  <a:gd name="connsiteX782" fmla="*/ 349758 w 808720"/>
                  <a:gd name="connsiteY782" fmla="*/ 25900 h 1047182"/>
                  <a:gd name="connsiteX783" fmla="*/ 348512 w 808720"/>
                  <a:gd name="connsiteY783" fmla="*/ 26296 h 1047182"/>
                  <a:gd name="connsiteX784" fmla="*/ 348638 w 808720"/>
                  <a:gd name="connsiteY784" fmla="*/ 26163 h 1047182"/>
                  <a:gd name="connsiteX785" fmla="*/ 349805 w 808720"/>
                  <a:gd name="connsiteY785" fmla="*/ 25885 h 1047182"/>
                  <a:gd name="connsiteX786" fmla="*/ 349759 w 808720"/>
                  <a:gd name="connsiteY786" fmla="*/ 25900 h 1047182"/>
                  <a:gd name="connsiteX787" fmla="*/ 349758 w 808720"/>
                  <a:gd name="connsiteY787" fmla="*/ 25900 h 1047182"/>
                  <a:gd name="connsiteX788" fmla="*/ 349869 w 808720"/>
                  <a:gd name="connsiteY788" fmla="*/ 25865 h 1047182"/>
                  <a:gd name="connsiteX789" fmla="*/ 349805 w 808720"/>
                  <a:gd name="connsiteY789" fmla="*/ 25885 h 1047182"/>
                  <a:gd name="connsiteX790" fmla="*/ 349868 w 808720"/>
                  <a:gd name="connsiteY790" fmla="*/ 25865 h 1047182"/>
                  <a:gd name="connsiteX791" fmla="*/ 349871 w 808720"/>
                  <a:gd name="connsiteY791" fmla="*/ 25864 h 1047182"/>
                  <a:gd name="connsiteX792" fmla="*/ 349869 w 808720"/>
                  <a:gd name="connsiteY792" fmla="*/ 25865 h 1047182"/>
                  <a:gd name="connsiteX793" fmla="*/ 349870 w 808720"/>
                  <a:gd name="connsiteY793" fmla="*/ 25864 h 1047182"/>
                  <a:gd name="connsiteX794" fmla="*/ 354479 w 808720"/>
                  <a:gd name="connsiteY794" fmla="*/ 25852 h 1047182"/>
                  <a:gd name="connsiteX795" fmla="*/ 354261 w 808720"/>
                  <a:gd name="connsiteY795" fmla="*/ 25912 h 1047182"/>
                  <a:gd name="connsiteX796" fmla="*/ 351343 w 808720"/>
                  <a:gd name="connsiteY796" fmla="*/ 26706 h 1047182"/>
                  <a:gd name="connsiteX797" fmla="*/ 347091 w 808720"/>
                  <a:gd name="connsiteY797" fmla="*/ 27801 h 1047182"/>
                  <a:gd name="connsiteX798" fmla="*/ 347377 w 808720"/>
                  <a:gd name="connsiteY798" fmla="*/ 27498 h 1047182"/>
                  <a:gd name="connsiteX799" fmla="*/ 354326 w 808720"/>
                  <a:gd name="connsiteY799" fmla="*/ 25888 h 1047182"/>
                  <a:gd name="connsiteX800" fmla="*/ 541833 w 808720"/>
                  <a:gd name="connsiteY800" fmla="*/ 25735 h 1047182"/>
                  <a:gd name="connsiteX801" fmla="*/ 542027 w 808720"/>
                  <a:gd name="connsiteY801" fmla="*/ 26121 h 1047182"/>
                  <a:gd name="connsiteX802" fmla="*/ 541951 w 808720"/>
                  <a:gd name="connsiteY802" fmla="*/ 30342 h 1047182"/>
                  <a:gd name="connsiteX803" fmla="*/ 349107 w 808720"/>
                  <a:gd name="connsiteY803" fmla="*/ 25666 h 1047182"/>
                  <a:gd name="connsiteX804" fmla="*/ 348778 w 808720"/>
                  <a:gd name="connsiteY804" fmla="*/ 26015 h 1047182"/>
                  <a:gd name="connsiteX805" fmla="*/ 348613 w 808720"/>
                  <a:gd name="connsiteY805" fmla="*/ 26070 h 1047182"/>
                  <a:gd name="connsiteX806" fmla="*/ 347207 w 808720"/>
                  <a:gd name="connsiteY806" fmla="*/ 26453 h 1047182"/>
                  <a:gd name="connsiteX807" fmla="*/ 355417 w 808720"/>
                  <a:gd name="connsiteY807" fmla="*/ 25657 h 1047182"/>
                  <a:gd name="connsiteX808" fmla="*/ 354892 w 808720"/>
                  <a:gd name="connsiteY808" fmla="*/ 25930 h 1047182"/>
                  <a:gd name="connsiteX809" fmla="*/ 351512 w 808720"/>
                  <a:gd name="connsiteY809" fmla="*/ 26920 h 1047182"/>
                  <a:gd name="connsiteX810" fmla="*/ 350137 w 808720"/>
                  <a:gd name="connsiteY810" fmla="*/ 27322 h 1047182"/>
                  <a:gd name="connsiteX811" fmla="*/ 346763 w 808720"/>
                  <a:gd name="connsiteY811" fmla="*/ 28149 h 1047182"/>
                  <a:gd name="connsiteX812" fmla="*/ 347011 w 808720"/>
                  <a:gd name="connsiteY812" fmla="*/ 27886 h 1047182"/>
                  <a:gd name="connsiteX813" fmla="*/ 351343 w 808720"/>
                  <a:gd name="connsiteY813" fmla="*/ 26706 h 1047182"/>
                  <a:gd name="connsiteX814" fmla="*/ 353865 w 808720"/>
                  <a:gd name="connsiteY814" fmla="*/ 26057 h 1047182"/>
                  <a:gd name="connsiteX815" fmla="*/ 355659 w 808720"/>
                  <a:gd name="connsiteY815" fmla="*/ 25531 h 1047182"/>
                  <a:gd name="connsiteX816" fmla="*/ 355494 w 808720"/>
                  <a:gd name="connsiteY816" fmla="*/ 25617 h 1047182"/>
                  <a:gd name="connsiteX817" fmla="*/ 354479 w 808720"/>
                  <a:gd name="connsiteY817" fmla="*/ 25852 h 1047182"/>
                  <a:gd name="connsiteX818" fmla="*/ 356278 w 808720"/>
                  <a:gd name="connsiteY818" fmla="*/ 25435 h 1047182"/>
                  <a:gd name="connsiteX819" fmla="*/ 355417 w 808720"/>
                  <a:gd name="connsiteY819" fmla="*/ 25657 h 1047182"/>
                  <a:gd name="connsiteX820" fmla="*/ 355494 w 808720"/>
                  <a:gd name="connsiteY820" fmla="*/ 25617 h 1047182"/>
                  <a:gd name="connsiteX821" fmla="*/ 345494 w 808720"/>
                  <a:gd name="connsiteY821" fmla="*/ 25400 h 1047182"/>
                  <a:gd name="connsiteX822" fmla="*/ 341782 w 808720"/>
                  <a:gd name="connsiteY822" fmla="*/ 26609 h 1047182"/>
                  <a:gd name="connsiteX823" fmla="*/ 339115 w 808720"/>
                  <a:gd name="connsiteY823" fmla="*/ 27477 h 1047182"/>
                  <a:gd name="connsiteX824" fmla="*/ 339171 w 808720"/>
                  <a:gd name="connsiteY824" fmla="*/ 27336 h 1047182"/>
                  <a:gd name="connsiteX825" fmla="*/ 342053 w 808720"/>
                  <a:gd name="connsiteY825" fmla="*/ 26454 h 1047182"/>
                  <a:gd name="connsiteX826" fmla="*/ 339988 w 808720"/>
                  <a:gd name="connsiteY826" fmla="*/ 25255 h 1047182"/>
                  <a:gd name="connsiteX827" fmla="*/ 339459 w 808720"/>
                  <a:gd name="connsiteY827" fmla="*/ 26601 h 1047182"/>
                  <a:gd name="connsiteX828" fmla="*/ 339171 w 808720"/>
                  <a:gd name="connsiteY828" fmla="*/ 27336 h 1047182"/>
                  <a:gd name="connsiteX829" fmla="*/ 336866 w 808720"/>
                  <a:gd name="connsiteY829" fmla="*/ 28042 h 1047182"/>
                  <a:gd name="connsiteX830" fmla="*/ 335871 w 808720"/>
                  <a:gd name="connsiteY830" fmla="*/ 28347 h 1047182"/>
                  <a:gd name="connsiteX831" fmla="*/ 337905 w 808720"/>
                  <a:gd name="connsiteY831" fmla="*/ 26557 h 1047182"/>
                  <a:gd name="connsiteX832" fmla="*/ 349624 w 808720"/>
                  <a:gd name="connsiteY832" fmla="*/ 25119 h 1047182"/>
                  <a:gd name="connsiteX833" fmla="*/ 349538 w 808720"/>
                  <a:gd name="connsiteY833" fmla="*/ 25210 h 1047182"/>
                  <a:gd name="connsiteX834" fmla="*/ 349445 w 808720"/>
                  <a:gd name="connsiteY834" fmla="*/ 25308 h 1047182"/>
                  <a:gd name="connsiteX835" fmla="*/ 349017 w 808720"/>
                  <a:gd name="connsiteY835" fmla="*/ 25442 h 1047182"/>
                  <a:gd name="connsiteX836" fmla="*/ 340751 w 808720"/>
                  <a:gd name="connsiteY836" fmla="*/ 28015 h 1047182"/>
                  <a:gd name="connsiteX837" fmla="*/ 340183 w 808720"/>
                  <a:gd name="connsiteY837" fmla="*/ 28149 h 1047182"/>
                  <a:gd name="connsiteX838" fmla="*/ 340744 w 808720"/>
                  <a:gd name="connsiteY838" fmla="*/ 28017 h 1047182"/>
                  <a:gd name="connsiteX839" fmla="*/ 338647 w 808720"/>
                  <a:gd name="connsiteY839" fmla="*/ 28670 h 1047182"/>
                  <a:gd name="connsiteX840" fmla="*/ 338692 w 808720"/>
                  <a:gd name="connsiteY840" fmla="*/ 28555 h 1047182"/>
                  <a:gd name="connsiteX841" fmla="*/ 340730 w 808720"/>
                  <a:gd name="connsiteY841" fmla="*/ 27914 h 1047182"/>
                  <a:gd name="connsiteX842" fmla="*/ 359167 w 808720"/>
                  <a:gd name="connsiteY842" fmla="*/ 25109 h 1047182"/>
                  <a:gd name="connsiteX843" fmla="*/ 353326 w 808720"/>
                  <a:gd name="connsiteY843" fmla="*/ 26745 h 1047182"/>
                  <a:gd name="connsiteX844" fmla="*/ 353783 w 808720"/>
                  <a:gd name="connsiteY844" fmla="*/ 26507 h 1047182"/>
                  <a:gd name="connsiteX845" fmla="*/ 357026 w 808720"/>
                  <a:gd name="connsiteY845" fmla="*/ 25634 h 1047182"/>
                  <a:gd name="connsiteX846" fmla="*/ 363862 w 808720"/>
                  <a:gd name="connsiteY846" fmla="*/ 25107 h 1047182"/>
                  <a:gd name="connsiteX847" fmla="*/ 363577 w 808720"/>
                  <a:gd name="connsiteY847" fmla="*/ 25225 h 1047182"/>
                  <a:gd name="connsiteX848" fmla="*/ 359921 w 808720"/>
                  <a:gd name="connsiteY848" fmla="*/ 25956 h 1047182"/>
                  <a:gd name="connsiteX849" fmla="*/ 352850 w 808720"/>
                  <a:gd name="connsiteY849" fmla="*/ 24916 h 1047182"/>
                  <a:gd name="connsiteX850" fmla="*/ 349870 w 808720"/>
                  <a:gd name="connsiteY850" fmla="*/ 25864 h 1047182"/>
                  <a:gd name="connsiteX851" fmla="*/ 349868 w 808720"/>
                  <a:gd name="connsiteY851" fmla="*/ 25865 h 1047182"/>
                  <a:gd name="connsiteX852" fmla="*/ 348648 w 808720"/>
                  <a:gd name="connsiteY852" fmla="*/ 26153 h 1047182"/>
                  <a:gd name="connsiteX853" fmla="*/ 348658 w 808720"/>
                  <a:gd name="connsiteY853" fmla="*/ 26142 h 1047182"/>
                  <a:gd name="connsiteX854" fmla="*/ 349392 w 808720"/>
                  <a:gd name="connsiteY854" fmla="*/ 25858 h 1047182"/>
                  <a:gd name="connsiteX855" fmla="*/ 352854 w 808720"/>
                  <a:gd name="connsiteY855" fmla="*/ 24915 h 1047182"/>
                  <a:gd name="connsiteX856" fmla="*/ 352852 w 808720"/>
                  <a:gd name="connsiteY856" fmla="*/ 24916 h 1047182"/>
                  <a:gd name="connsiteX857" fmla="*/ 352850 w 808720"/>
                  <a:gd name="connsiteY857" fmla="*/ 24916 h 1047182"/>
                  <a:gd name="connsiteX858" fmla="*/ 339871 w 808720"/>
                  <a:gd name="connsiteY858" fmla="*/ 24827 h 1047182"/>
                  <a:gd name="connsiteX859" fmla="*/ 337905 w 808720"/>
                  <a:gd name="connsiteY859" fmla="*/ 26557 h 1047182"/>
                  <a:gd name="connsiteX860" fmla="*/ 334244 w 808720"/>
                  <a:gd name="connsiteY860" fmla="*/ 28845 h 1047182"/>
                  <a:gd name="connsiteX861" fmla="*/ 326613 w 808720"/>
                  <a:gd name="connsiteY861" fmla="*/ 31182 h 1047182"/>
                  <a:gd name="connsiteX862" fmla="*/ 331411 w 808720"/>
                  <a:gd name="connsiteY862" fmla="*/ 28423 h 1047182"/>
                  <a:gd name="connsiteX863" fmla="*/ 358818 w 808720"/>
                  <a:gd name="connsiteY863" fmla="*/ 24781 h 1047182"/>
                  <a:gd name="connsiteX864" fmla="*/ 357744 w 808720"/>
                  <a:gd name="connsiteY864" fmla="*/ 25095 h 1047182"/>
                  <a:gd name="connsiteX865" fmla="*/ 356278 w 808720"/>
                  <a:gd name="connsiteY865" fmla="*/ 25435 h 1047182"/>
                  <a:gd name="connsiteX866" fmla="*/ 351573 w 808720"/>
                  <a:gd name="connsiteY866" fmla="*/ 24646 h 1047182"/>
                  <a:gd name="connsiteX867" fmla="*/ 349107 w 808720"/>
                  <a:gd name="connsiteY867" fmla="*/ 25666 h 1047182"/>
                  <a:gd name="connsiteX868" fmla="*/ 349445 w 808720"/>
                  <a:gd name="connsiteY868" fmla="*/ 25308 h 1047182"/>
                  <a:gd name="connsiteX869" fmla="*/ 351587 w 808720"/>
                  <a:gd name="connsiteY869" fmla="*/ 24641 h 1047182"/>
                  <a:gd name="connsiteX870" fmla="*/ 351580 w 808720"/>
                  <a:gd name="connsiteY870" fmla="*/ 24644 h 1047182"/>
                  <a:gd name="connsiteX871" fmla="*/ 351573 w 808720"/>
                  <a:gd name="connsiteY871" fmla="*/ 24646 h 1047182"/>
                  <a:gd name="connsiteX872" fmla="*/ 355718 w 808720"/>
                  <a:gd name="connsiteY872" fmla="*/ 24500 h 1047182"/>
                  <a:gd name="connsiteX873" fmla="*/ 348377 w 808720"/>
                  <a:gd name="connsiteY873" fmla="*/ 26440 h 1047182"/>
                  <a:gd name="connsiteX874" fmla="*/ 348512 w 808720"/>
                  <a:gd name="connsiteY874" fmla="*/ 26297 h 1047182"/>
                  <a:gd name="connsiteX875" fmla="*/ 349759 w 808720"/>
                  <a:gd name="connsiteY875" fmla="*/ 25900 h 1047182"/>
                  <a:gd name="connsiteX876" fmla="*/ 357669 w 808720"/>
                  <a:gd name="connsiteY876" fmla="*/ 24484 h 1047182"/>
                  <a:gd name="connsiteX877" fmla="*/ 356517 w 808720"/>
                  <a:gd name="connsiteY877" fmla="*/ 25084 h 1047182"/>
                  <a:gd name="connsiteX878" fmla="*/ 356342 w 808720"/>
                  <a:gd name="connsiteY878" fmla="*/ 25175 h 1047182"/>
                  <a:gd name="connsiteX879" fmla="*/ 356152 w 808720"/>
                  <a:gd name="connsiteY879" fmla="*/ 25218 h 1047182"/>
                  <a:gd name="connsiteX880" fmla="*/ 349866 w 808720"/>
                  <a:gd name="connsiteY880" fmla="*/ 26632 h 1047182"/>
                  <a:gd name="connsiteX881" fmla="*/ 340307 w 808720"/>
                  <a:gd name="connsiteY881" fmla="*/ 24443 h 1047182"/>
                  <a:gd name="connsiteX882" fmla="*/ 340214 w 808720"/>
                  <a:gd name="connsiteY882" fmla="*/ 24681 h 1047182"/>
                  <a:gd name="connsiteX883" fmla="*/ 339871 w 808720"/>
                  <a:gd name="connsiteY883" fmla="*/ 24827 h 1047182"/>
                  <a:gd name="connsiteX884" fmla="*/ 356011 w 808720"/>
                  <a:gd name="connsiteY884" fmla="*/ 24423 h 1047182"/>
                  <a:gd name="connsiteX885" fmla="*/ 355891 w 808720"/>
                  <a:gd name="connsiteY885" fmla="*/ 24460 h 1047182"/>
                  <a:gd name="connsiteX886" fmla="*/ 355718 w 808720"/>
                  <a:gd name="connsiteY886" fmla="*/ 24500 h 1047182"/>
                  <a:gd name="connsiteX887" fmla="*/ 359916 w 808720"/>
                  <a:gd name="connsiteY887" fmla="*/ 24371 h 1047182"/>
                  <a:gd name="connsiteX888" fmla="*/ 355659 w 808720"/>
                  <a:gd name="connsiteY888" fmla="*/ 25531 h 1047182"/>
                  <a:gd name="connsiteX889" fmla="*/ 356342 w 808720"/>
                  <a:gd name="connsiteY889" fmla="*/ 25175 h 1047182"/>
                  <a:gd name="connsiteX890" fmla="*/ 356243 w 808720"/>
                  <a:gd name="connsiteY890" fmla="*/ 24362 h 1047182"/>
                  <a:gd name="connsiteX891" fmla="*/ 356011 w 808720"/>
                  <a:gd name="connsiteY891" fmla="*/ 24423 h 1047182"/>
                  <a:gd name="connsiteX892" fmla="*/ 356105 w 808720"/>
                  <a:gd name="connsiteY892" fmla="*/ 24394 h 1047182"/>
                  <a:gd name="connsiteX893" fmla="*/ 350542 w 808720"/>
                  <a:gd name="connsiteY893" fmla="*/ 24148 h 1047182"/>
                  <a:gd name="connsiteX894" fmla="*/ 350420 w 808720"/>
                  <a:gd name="connsiteY894" fmla="*/ 24277 h 1047182"/>
                  <a:gd name="connsiteX895" fmla="*/ 347859 w 808720"/>
                  <a:gd name="connsiteY895" fmla="*/ 25133 h 1047182"/>
                  <a:gd name="connsiteX896" fmla="*/ 344386 w 808720"/>
                  <a:gd name="connsiteY896" fmla="*/ 26348 h 1047182"/>
                  <a:gd name="connsiteX897" fmla="*/ 338853 w 808720"/>
                  <a:gd name="connsiteY897" fmla="*/ 28282 h 1047182"/>
                  <a:gd name="connsiteX898" fmla="*/ 338790 w 808720"/>
                  <a:gd name="connsiteY898" fmla="*/ 28304 h 1047182"/>
                  <a:gd name="connsiteX899" fmla="*/ 338828 w 808720"/>
                  <a:gd name="connsiteY899" fmla="*/ 28207 h 1047182"/>
                  <a:gd name="connsiteX900" fmla="*/ 339224 w 808720"/>
                  <a:gd name="connsiteY900" fmla="*/ 28070 h 1047182"/>
                  <a:gd name="connsiteX901" fmla="*/ 345198 w 808720"/>
                  <a:gd name="connsiteY901" fmla="*/ 26000 h 1047182"/>
                  <a:gd name="connsiteX902" fmla="*/ 352976 w 808720"/>
                  <a:gd name="connsiteY902" fmla="*/ 24066 h 1047182"/>
                  <a:gd name="connsiteX903" fmla="*/ 351587 w 808720"/>
                  <a:gd name="connsiteY903" fmla="*/ 24641 h 1047182"/>
                  <a:gd name="connsiteX904" fmla="*/ 352332 w 808720"/>
                  <a:gd name="connsiteY904" fmla="*/ 24268 h 1047182"/>
                  <a:gd name="connsiteX905" fmla="*/ 357598 w 808720"/>
                  <a:gd name="connsiteY905" fmla="*/ 24059 h 1047182"/>
                  <a:gd name="connsiteX906" fmla="*/ 347944 w 808720"/>
                  <a:gd name="connsiteY906" fmla="*/ 26898 h 1047182"/>
                  <a:gd name="connsiteX907" fmla="*/ 347951 w 808720"/>
                  <a:gd name="connsiteY907" fmla="*/ 26890 h 1047182"/>
                  <a:gd name="connsiteX908" fmla="*/ 355891 w 808720"/>
                  <a:gd name="connsiteY908" fmla="*/ 24460 h 1047182"/>
                  <a:gd name="connsiteX909" fmla="*/ 548852 w 808720"/>
                  <a:gd name="connsiteY909" fmla="*/ 23977 h 1047182"/>
                  <a:gd name="connsiteX910" fmla="*/ 548997 w 808720"/>
                  <a:gd name="connsiteY910" fmla="*/ 24283 h 1047182"/>
                  <a:gd name="connsiteX911" fmla="*/ 548889 w 808720"/>
                  <a:gd name="connsiteY911" fmla="*/ 24147 h 1047182"/>
                  <a:gd name="connsiteX912" fmla="*/ 548687 w 808720"/>
                  <a:gd name="connsiteY912" fmla="*/ 23892 h 1047182"/>
                  <a:gd name="connsiteX913" fmla="*/ 548889 w 808720"/>
                  <a:gd name="connsiteY913" fmla="*/ 24147 h 1047182"/>
                  <a:gd name="connsiteX914" fmla="*/ 548952 w 808720"/>
                  <a:gd name="connsiteY914" fmla="*/ 24435 h 1047182"/>
                  <a:gd name="connsiteX915" fmla="*/ 342376 w 808720"/>
                  <a:gd name="connsiteY915" fmla="*/ 23762 h 1047182"/>
                  <a:gd name="connsiteX916" fmla="*/ 339988 w 808720"/>
                  <a:gd name="connsiteY916" fmla="*/ 25255 h 1047182"/>
                  <a:gd name="connsiteX917" fmla="*/ 340214 w 808720"/>
                  <a:gd name="connsiteY917" fmla="*/ 24681 h 1047182"/>
                  <a:gd name="connsiteX918" fmla="*/ 351075 w 808720"/>
                  <a:gd name="connsiteY918" fmla="*/ 23583 h 1047182"/>
                  <a:gd name="connsiteX919" fmla="*/ 350932 w 808720"/>
                  <a:gd name="connsiteY919" fmla="*/ 23735 h 1047182"/>
                  <a:gd name="connsiteX920" fmla="*/ 349361 w 808720"/>
                  <a:gd name="connsiteY920" fmla="*/ 24216 h 1047182"/>
                  <a:gd name="connsiteX921" fmla="*/ 345494 w 808720"/>
                  <a:gd name="connsiteY921" fmla="*/ 25400 h 1047182"/>
                  <a:gd name="connsiteX922" fmla="*/ 350089 w 808720"/>
                  <a:gd name="connsiteY922" fmla="*/ 23904 h 1047182"/>
                  <a:gd name="connsiteX923" fmla="*/ 359436 w 808720"/>
                  <a:gd name="connsiteY923" fmla="*/ 23518 h 1047182"/>
                  <a:gd name="connsiteX924" fmla="*/ 357884 w 808720"/>
                  <a:gd name="connsiteY924" fmla="*/ 23975 h 1047182"/>
                  <a:gd name="connsiteX925" fmla="*/ 356243 w 808720"/>
                  <a:gd name="connsiteY925" fmla="*/ 24362 h 1047182"/>
                  <a:gd name="connsiteX926" fmla="*/ 363802 w 808720"/>
                  <a:gd name="connsiteY926" fmla="*/ 23498 h 1047182"/>
                  <a:gd name="connsiteX927" fmla="*/ 358818 w 808720"/>
                  <a:gd name="connsiteY927" fmla="*/ 24781 h 1047182"/>
                  <a:gd name="connsiteX928" fmla="*/ 361216 w 808720"/>
                  <a:gd name="connsiteY928" fmla="*/ 24079 h 1047182"/>
                  <a:gd name="connsiteX929" fmla="*/ 367639 w 808720"/>
                  <a:gd name="connsiteY929" fmla="*/ 23337 h 1047182"/>
                  <a:gd name="connsiteX930" fmla="*/ 351751 w 808720"/>
                  <a:gd name="connsiteY930" fmla="*/ 27565 h 1047182"/>
                  <a:gd name="connsiteX931" fmla="*/ 352479 w 808720"/>
                  <a:gd name="connsiteY931" fmla="*/ 27186 h 1047182"/>
                  <a:gd name="connsiteX932" fmla="*/ 360951 w 808720"/>
                  <a:gd name="connsiteY932" fmla="*/ 23252 h 1047182"/>
                  <a:gd name="connsiteX933" fmla="*/ 360593 w 808720"/>
                  <a:gd name="connsiteY933" fmla="*/ 23356 h 1047182"/>
                  <a:gd name="connsiteX934" fmla="*/ 357598 w 808720"/>
                  <a:gd name="connsiteY934" fmla="*/ 24059 h 1047182"/>
                  <a:gd name="connsiteX935" fmla="*/ 357884 w 808720"/>
                  <a:gd name="connsiteY935" fmla="*/ 23975 h 1047182"/>
                  <a:gd name="connsiteX936" fmla="*/ 364239 w 808720"/>
                  <a:gd name="connsiteY936" fmla="*/ 23194 h 1047182"/>
                  <a:gd name="connsiteX937" fmla="*/ 361216 w 808720"/>
                  <a:gd name="connsiteY937" fmla="*/ 24079 h 1047182"/>
                  <a:gd name="connsiteX938" fmla="*/ 359916 w 808720"/>
                  <a:gd name="connsiteY938" fmla="*/ 24371 h 1047182"/>
                  <a:gd name="connsiteX939" fmla="*/ 356420 w 808720"/>
                  <a:gd name="connsiteY939" fmla="*/ 23137 h 1047182"/>
                  <a:gd name="connsiteX940" fmla="*/ 349392 w 808720"/>
                  <a:gd name="connsiteY940" fmla="*/ 25858 h 1047182"/>
                  <a:gd name="connsiteX941" fmla="*/ 348864 w 808720"/>
                  <a:gd name="connsiteY941" fmla="*/ 26001 h 1047182"/>
                  <a:gd name="connsiteX942" fmla="*/ 348956 w 808720"/>
                  <a:gd name="connsiteY942" fmla="*/ 25956 h 1047182"/>
                  <a:gd name="connsiteX943" fmla="*/ 348956 w 808720"/>
                  <a:gd name="connsiteY943" fmla="*/ 25956 h 1047182"/>
                  <a:gd name="connsiteX944" fmla="*/ 348956 w 808720"/>
                  <a:gd name="connsiteY944" fmla="*/ 25956 h 1047182"/>
                  <a:gd name="connsiteX945" fmla="*/ 351580 w 808720"/>
                  <a:gd name="connsiteY945" fmla="*/ 24644 h 1047182"/>
                  <a:gd name="connsiteX946" fmla="*/ 366261 w 808720"/>
                  <a:gd name="connsiteY946" fmla="*/ 23121 h 1047182"/>
                  <a:gd name="connsiteX947" fmla="*/ 364034 w 808720"/>
                  <a:gd name="connsiteY947" fmla="*/ 23745 h 1047182"/>
                  <a:gd name="connsiteX948" fmla="*/ 357026 w 808720"/>
                  <a:gd name="connsiteY948" fmla="*/ 25634 h 1047182"/>
                  <a:gd name="connsiteX949" fmla="*/ 354070 w 808720"/>
                  <a:gd name="connsiteY949" fmla="*/ 26358 h 1047182"/>
                  <a:gd name="connsiteX950" fmla="*/ 354892 w 808720"/>
                  <a:gd name="connsiteY950" fmla="*/ 25930 h 1047182"/>
                  <a:gd name="connsiteX951" fmla="*/ 357744 w 808720"/>
                  <a:gd name="connsiteY951" fmla="*/ 25095 h 1047182"/>
                  <a:gd name="connsiteX952" fmla="*/ 361685 w 808720"/>
                  <a:gd name="connsiteY952" fmla="*/ 23099 h 1047182"/>
                  <a:gd name="connsiteX953" fmla="*/ 358442 w 808720"/>
                  <a:gd name="connsiteY953" fmla="*/ 24166 h 1047182"/>
                  <a:gd name="connsiteX954" fmla="*/ 347856 w 808720"/>
                  <a:gd name="connsiteY954" fmla="*/ 27053 h 1047182"/>
                  <a:gd name="connsiteX955" fmla="*/ 360593 w 808720"/>
                  <a:gd name="connsiteY955" fmla="*/ 23356 h 1047182"/>
                  <a:gd name="connsiteX956" fmla="*/ 374542 w 808720"/>
                  <a:gd name="connsiteY956" fmla="*/ 23032 h 1047182"/>
                  <a:gd name="connsiteX957" fmla="*/ 351149 w 808720"/>
                  <a:gd name="connsiteY957" fmla="*/ 30342 h 1047182"/>
                  <a:gd name="connsiteX958" fmla="*/ 363577 w 808720"/>
                  <a:gd name="connsiteY958" fmla="*/ 25225 h 1047182"/>
                  <a:gd name="connsiteX959" fmla="*/ 370887 w 808720"/>
                  <a:gd name="connsiteY959" fmla="*/ 23763 h 1047182"/>
                  <a:gd name="connsiteX960" fmla="*/ 369113 w 808720"/>
                  <a:gd name="connsiteY960" fmla="*/ 22945 h 1047182"/>
                  <a:gd name="connsiteX961" fmla="*/ 368999 w 808720"/>
                  <a:gd name="connsiteY961" fmla="*/ 22992 h 1047182"/>
                  <a:gd name="connsiteX962" fmla="*/ 367639 w 808720"/>
                  <a:gd name="connsiteY962" fmla="*/ 23337 h 1047182"/>
                  <a:gd name="connsiteX963" fmla="*/ 361839 w 808720"/>
                  <a:gd name="connsiteY963" fmla="*/ 22639 h 1047182"/>
                  <a:gd name="connsiteX964" fmla="*/ 356105 w 808720"/>
                  <a:gd name="connsiteY964" fmla="*/ 24394 h 1047182"/>
                  <a:gd name="connsiteX965" fmla="*/ 349871 w 808720"/>
                  <a:gd name="connsiteY965" fmla="*/ 25864 h 1047182"/>
                  <a:gd name="connsiteX966" fmla="*/ 352852 w 808720"/>
                  <a:gd name="connsiteY966" fmla="*/ 24916 h 1047182"/>
                  <a:gd name="connsiteX967" fmla="*/ 352856 w 808720"/>
                  <a:gd name="connsiteY967" fmla="*/ 24915 h 1047182"/>
                  <a:gd name="connsiteX968" fmla="*/ 359099 w 808720"/>
                  <a:gd name="connsiteY968" fmla="*/ 23215 h 1047182"/>
                  <a:gd name="connsiteX969" fmla="*/ 363247 w 808720"/>
                  <a:gd name="connsiteY969" fmla="*/ 22585 h 1047182"/>
                  <a:gd name="connsiteX970" fmla="*/ 361905 w 808720"/>
                  <a:gd name="connsiteY970" fmla="*/ 23027 h 1047182"/>
                  <a:gd name="connsiteX971" fmla="*/ 360951 w 808720"/>
                  <a:gd name="connsiteY971" fmla="*/ 23252 h 1047182"/>
                  <a:gd name="connsiteX972" fmla="*/ 356149 w 808720"/>
                  <a:gd name="connsiteY972" fmla="*/ 22360 h 1047182"/>
                  <a:gd name="connsiteX973" fmla="*/ 352332 w 808720"/>
                  <a:gd name="connsiteY973" fmla="*/ 24268 h 1047182"/>
                  <a:gd name="connsiteX974" fmla="*/ 350030 w 808720"/>
                  <a:gd name="connsiteY974" fmla="*/ 24991 h 1047182"/>
                  <a:gd name="connsiteX975" fmla="*/ 349624 w 808720"/>
                  <a:gd name="connsiteY975" fmla="*/ 25119 h 1047182"/>
                  <a:gd name="connsiteX976" fmla="*/ 350420 w 808720"/>
                  <a:gd name="connsiteY976" fmla="*/ 24277 h 1047182"/>
                  <a:gd name="connsiteX977" fmla="*/ 355350 w 808720"/>
                  <a:gd name="connsiteY977" fmla="*/ 22627 h 1047182"/>
                  <a:gd name="connsiteX978" fmla="*/ 355360 w 808720"/>
                  <a:gd name="connsiteY978" fmla="*/ 22188 h 1047182"/>
                  <a:gd name="connsiteX979" fmla="*/ 351075 w 808720"/>
                  <a:gd name="connsiteY979" fmla="*/ 23583 h 1047182"/>
                  <a:gd name="connsiteX980" fmla="*/ 351237 w 808720"/>
                  <a:gd name="connsiteY980" fmla="*/ 23412 h 1047182"/>
                  <a:gd name="connsiteX981" fmla="*/ 351423 w 808720"/>
                  <a:gd name="connsiteY981" fmla="*/ 23215 h 1047182"/>
                  <a:gd name="connsiteX982" fmla="*/ 352124 w 808720"/>
                  <a:gd name="connsiteY982" fmla="*/ 23032 h 1047182"/>
                  <a:gd name="connsiteX983" fmla="*/ 579793 w 808720"/>
                  <a:gd name="connsiteY983" fmla="*/ 22003 h 1047182"/>
                  <a:gd name="connsiteX984" fmla="*/ 582396 w 808720"/>
                  <a:gd name="connsiteY984" fmla="*/ 23467 h 1047182"/>
                  <a:gd name="connsiteX985" fmla="*/ 598973 w 808720"/>
                  <a:gd name="connsiteY985" fmla="*/ 36922 h 1047182"/>
                  <a:gd name="connsiteX986" fmla="*/ 378500 w 808720"/>
                  <a:gd name="connsiteY986" fmla="*/ 21956 h 1047182"/>
                  <a:gd name="connsiteX987" fmla="*/ 376368 w 808720"/>
                  <a:gd name="connsiteY987" fmla="*/ 22667 h 1047182"/>
                  <a:gd name="connsiteX988" fmla="*/ 374542 w 808720"/>
                  <a:gd name="connsiteY988" fmla="*/ 23032 h 1047182"/>
                  <a:gd name="connsiteX989" fmla="*/ 376843 w 808720"/>
                  <a:gd name="connsiteY989" fmla="*/ 22313 h 1047182"/>
                  <a:gd name="connsiteX990" fmla="*/ 370771 w 808720"/>
                  <a:gd name="connsiteY990" fmla="*/ 21930 h 1047182"/>
                  <a:gd name="connsiteX991" fmla="*/ 366895 w 808720"/>
                  <a:gd name="connsiteY991" fmla="*/ 22975 h 1047182"/>
                  <a:gd name="connsiteX992" fmla="*/ 366261 w 808720"/>
                  <a:gd name="connsiteY992" fmla="*/ 23121 h 1047182"/>
                  <a:gd name="connsiteX993" fmla="*/ 369463 w 808720"/>
                  <a:gd name="connsiteY993" fmla="*/ 22224 h 1047182"/>
                  <a:gd name="connsiteX994" fmla="*/ 365278 w 808720"/>
                  <a:gd name="connsiteY994" fmla="*/ 21917 h 1047182"/>
                  <a:gd name="connsiteX995" fmla="*/ 364377 w 808720"/>
                  <a:gd name="connsiteY995" fmla="*/ 22213 h 1047182"/>
                  <a:gd name="connsiteX996" fmla="*/ 364270 w 808720"/>
                  <a:gd name="connsiteY996" fmla="*/ 22241 h 1047182"/>
                  <a:gd name="connsiteX997" fmla="*/ 359436 w 808720"/>
                  <a:gd name="connsiteY997" fmla="*/ 23518 h 1047182"/>
                  <a:gd name="connsiteX998" fmla="*/ 363891 w 808720"/>
                  <a:gd name="connsiteY998" fmla="*/ 22208 h 1047182"/>
                  <a:gd name="connsiteX999" fmla="*/ 364992 w 808720"/>
                  <a:gd name="connsiteY999" fmla="*/ 21977 h 1047182"/>
                  <a:gd name="connsiteX1000" fmla="*/ 371804 w 808720"/>
                  <a:gd name="connsiteY1000" fmla="*/ 21837 h 1047182"/>
                  <a:gd name="connsiteX1001" fmla="*/ 370753 w 808720"/>
                  <a:gd name="connsiteY1001" fmla="*/ 22270 h 1047182"/>
                  <a:gd name="connsiteX1002" fmla="*/ 359167 w 808720"/>
                  <a:gd name="connsiteY1002" fmla="*/ 25109 h 1047182"/>
                  <a:gd name="connsiteX1003" fmla="*/ 364034 w 808720"/>
                  <a:gd name="connsiteY1003" fmla="*/ 23745 h 1047182"/>
                  <a:gd name="connsiteX1004" fmla="*/ 366895 w 808720"/>
                  <a:gd name="connsiteY1004" fmla="*/ 22975 h 1047182"/>
                  <a:gd name="connsiteX1005" fmla="*/ 357298 w 808720"/>
                  <a:gd name="connsiteY1005" fmla="*/ 21785 h 1047182"/>
                  <a:gd name="connsiteX1006" fmla="*/ 357163 w 808720"/>
                  <a:gd name="connsiteY1006" fmla="*/ 21853 h 1047182"/>
                  <a:gd name="connsiteX1007" fmla="*/ 356841 w 808720"/>
                  <a:gd name="connsiteY1007" fmla="*/ 21964 h 1047182"/>
                  <a:gd name="connsiteX1008" fmla="*/ 350542 w 808720"/>
                  <a:gd name="connsiteY1008" fmla="*/ 24148 h 1047182"/>
                  <a:gd name="connsiteX1009" fmla="*/ 350932 w 808720"/>
                  <a:gd name="connsiteY1009" fmla="*/ 23735 h 1047182"/>
                  <a:gd name="connsiteX1010" fmla="*/ 357125 w 808720"/>
                  <a:gd name="connsiteY1010" fmla="*/ 21838 h 1047182"/>
                  <a:gd name="connsiteX1011" fmla="*/ 367192 w 808720"/>
                  <a:gd name="connsiteY1011" fmla="*/ 21780 h 1047182"/>
                  <a:gd name="connsiteX1012" fmla="*/ 366508 w 808720"/>
                  <a:gd name="connsiteY1012" fmla="*/ 21967 h 1047182"/>
                  <a:gd name="connsiteX1013" fmla="*/ 362369 w 808720"/>
                  <a:gd name="connsiteY1013" fmla="*/ 22939 h 1047182"/>
                  <a:gd name="connsiteX1014" fmla="*/ 361685 w 808720"/>
                  <a:gd name="connsiteY1014" fmla="*/ 23099 h 1047182"/>
                  <a:gd name="connsiteX1015" fmla="*/ 361905 w 808720"/>
                  <a:gd name="connsiteY1015" fmla="*/ 23027 h 1047182"/>
                  <a:gd name="connsiteX1016" fmla="*/ 362531 w 808720"/>
                  <a:gd name="connsiteY1016" fmla="*/ 22879 h 1047182"/>
                  <a:gd name="connsiteX1017" fmla="*/ 366050 w 808720"/>
                  <a:gd name="connsiteY1017" fmla="*/ 21771 h 1047182"/>
                  <a:gd name="connsiteX1018" fmla="*/ 363660 w 808720"/>
                  <a:gd name="connsiteY1018" fmla="*/ 22465 h 1047182"/>
                  <a:gd name="connsiteX1019" fmla="*/ 363247 w 808720"/>
                  <a:gd name="connsiteY1019" fmla="*/ 22585 h 1047182"/>
                  <a:gd name="connsiteX1020" fmla="*/ 364085 w 808720"/>
                  <a:gd name="connsiteY1020" fmla="*/ 22309 h 1047182"/>
                  <a:gd name="connsiteX1021" fmla="*/ 364377 w 808720"/>
                  <a:gd name="connsiteY1021" fmla="*/ 22213 h 1047182"/>
                  <a:gd name="connsiteX1022" fmla="*/ 366359 w 808720"/>
                  <a:gd name="connsiteY1022" fmla="*/ 21690 h 1047182"/>
                  <a:gd name="connsiteX1023" fmla="*/ 366050 w 808720"/>
                  <a:gd name="connsiteY1023" fmla="*/ 21771 h 1047182"/>
                  <a:gd name="connsiteX1024" fmla="*/ 366258 w 808720"/>
                  <a:gd name="connsiteY1024" fmla="*/ 21711 h 1047182"/>
                  <a:gd name="connsiteX1025" fmla="*/ 381853 w 808720"/>
                  <a:gd name="connsiteY1025" fmla="*/ 21570 h 1047182"/>
                  <a:gd name="connsiteX1026" fmla="*/ 369002 w 808720"/>
                  <a:gd name="connsiteY1026" fmla="*/ 25425 h 1047182"/>
                  <a:gd name="connsiteX1027" fmla="*/ 366501 w 808720"/>
                  <a:gd name="connsiteY1027" fmla="*/ 25956 h 1047182"/>
                  <a:gd name="connsiteX1028" fmla="*/ 376368 w 808720"/>
                  <a:gd name="connsiteY1028" fmla="*/ 22667 h 1047182"/>
                  <a:gd name="connsiteX1029" fmla="*/ 348956 w 808720"/>
                  <a:gd name="connsiteY1029" fmla="*/ 21570 h 1047182"/>
                  <a:gd name="connsiteX1030" fmla="*/ 340457 w 808720"/>
                  <a:gd name="connsiteY1030" fmla="*/ 24311 h 1047182"/>
                  <a:gd name="connsiteX1031" fmla="*/ 340307 w 808720"/>
                  <a:gd name="connsiteY1031" fmla="*/ 24443 h 1047182"/>
                  <a:gd name="connsiteX1032" fmla="*/ 341005 w 808720"/>
                  <a:gd name="connsiteY1032" fmla="*/ 22666 h 1047182"/>
                  <a:gd name="connsiteX1033" fmla="*/ 348956 w 808720"/>
                  <a:gd name="connsiteY1033" fmla="*/ 21570 h 1047182"/>
                  <a:gd name="connsiteX1034" fmla="*/ 358209 w 808720"/>
                  <a:gd name="connsiteY1034" fmla="*/ 21490 h 1047182"/>
                  <a:gd name="connsiteX1035" fmla="*/ 357813 w 808720"/>
                  <a:gd name="connsiteY1035" fmla="*/ 21627 h 1047182"/>
                  <a:gd name="connsiteX1036" fmla="*/ 357298 w 808720"/>
                  <a:gd name="connsiteY1036" fmla="*/ 21785 h 1047182"/>
                  <a:gd name="connsiteX1037" fmla="*/ 357729 w 808720"/>
                  <a:gd name="connsiteY1037" fmla="*/ 21570 h 1047182"/>
                  <a:gd name="connsiteX1038" fmla="*/ 539698 w 808720"/>
                  <a:gd name="connsiteY1038" fmla="*/ 21480 h 1047182"/>
                  <a:gd name="connsiteX1039" fmla="*/ 540123 w 808720"/>
                  <a:gd name="connsiteY1039" fmla="*/ 22327 h 1047182"/>
                  <a:gd name="connsiteX1040" fmla="*/ 540007 w 808720"/>
                  <a:gd name="connsiteY1040" fmla="*/ 22693 h 1047182"/>
                  <a:gd name="connsiteX1041" fmla="*/ 368627 w 808720"/>
                  <a:gd name="connsiteY1041" fmla="*/ 21469 h 1047182"/>
                  <a:gd name="connsiteX1042" fmla="*/ 359608 w 808720"/>
                  <a:gd name="connsiteY1042" fmla="*/ 23951 h 1047182"/>
                  <a:gd name="connsiteX1043" fmla="*/ 357669 w 808720"/>
                  <a:gd name="connsiteY1043" fmla="*/ 24484 h 1047182"/>
                  <a:gd name="connsiteX1044" fmla="*/ 358002 w 808720"/>
                  <a:gd name="connsiteY1044" fmla="*/ 24311 h 1047182"/>
                  <a:gd name="connsiteX1045" fmla="*/ 358442 w 808720"/>
                  <a:gd name="connsiteY1045" fmla="*/ 24166 h 1047182"/>
                  <a:gd name="connsiteX1046" fmla="*/ 360699 w 808720"/>
                  <a:gd name="connsiteY1046" fmla="*/ 23551 h 1047182"/>
                  <a:gd name="connsiteX1047" fmla="*/ 366508 w 808720"/>
                  <a:gd name="connsiteY1047" fmla="*/ 21967 h 1047182"/>
                  <a:gd name="connsiteX1048" fmla="*/ 359147 w 808720"/>
                  <a:gd name="connsiteY1048" fmla="*/ 21357 h 1047182"/>
                  <a:gd name="connsiteX1049" fmla="*/ 356149 w 808720"/>
                  <a:gd name="connsiteY1049" fmla="*/ 22360 h 1047182"/>
                  <a:gd name="connsiteX1050" fmla="*/ 357163 w 808720"/>
                  <a:gd name="connsiteY1050" fmla="*/ 21853 h 1047182"/>
                  <a:gd name="connsiteX1051" fmla="*/ 357813 w 808720"/>
                  <a:gd name="connsiteY1051" fmla="*/ 21627 h 1047182"/>
                  <a:gd name="connsiteX1052" fmla="*/ 358002 w 808720"/>
                  <a:gd name="connsiteY1052" fmla="*/ 21570 h 1047182"/>
                  <a:gd name="connsiteX1053" fmla="*/ 373104 w 808720"/>
                  <a:gd name="connsiteY1053" fmla="*/ 21302 h 1047182"/>
                  <a:gd name="connsiteX1054" fmla="*/ 372548 w 808720"/>
                  <a:gd name="connsiteY1054" fmla="*/ 21531 h 1047182"/>
                  <a:gd name="connsiteX1055" fmla="*/ 370771 w 808720"/>
                  <a:gd name="connsiteY1055" fmla="*/ 21930 h 1047182"/>
                  <a:gd name="connsiteX1056" fmla="*/ 359319 w 808720"/>
                  <a:gd name="connsiteY1056" fmla="*/ 21299 h 1047182"/>
                  <a:gd name="connsiteX1057" fmla="*/ 359278 w 808720"/>
                  <a:gd name="connsiteY1057" fmla="*/ 21313 h 1047182"/>
                  <a:gd name="connsiteX1058" fmla="*/ 358209 w 808720"/>
                  <a:gd name="connsiteY1058" fmla="*/ 21490 h 1047182"/>
                  <a:gd name="connsiteX1059" fmla="*/ 358221 w 808720"/>
                  <a:gd name="connsiteY1059" fmla="*/ 21486 h 1047182"/>
                  <a:gd name="connsiteX1060" fmla="*/ 359863 w 808720"/>
                  <a:gd name="connsiteY1060" fmla="*/ 21216 h 1047182"/>
                  <a:gd name="connsiteX1061" fmla="*/ 359830 w 808720"/>
                  <a:gd name="connsiteY1061" fmla="*/ 21230 h 1047182"/>
                  <a:gd name="connsiteX1062" fmla="*/ 359147 w 808720"/>
                  <a:gd name="connsiteY1062" fmla="*/ 21357 h 1047182"/>
                  <a:gd name="connsiteX1063" fmla="*/ 359278 w 808720"/>
                  <a:gd name="connsiteY1063" fmla="*/ 21313 h 1047182"/>
                  <a:gd name="connsiteX1064" fmla="*/ 360938 w 808720"/>
                  <a:gd name="connsiteY1064" fmla="*/ 21023 h 1047182"/>
                  <a:gd name="connsiteX1065" fmla="*/ 360250 w 808720"/>
                  <a:gd name="connsiteY1065" fmla="*/ 21151 h 1047182"/>
                  <a:gd name="connsiteX1066" fmla="*/ 359863 w 808720"/>
                  <a:gd name="connsiteY1066" fmla="*/ 21216 h 1047182"/>
                  <a:gd name="connsiteX1067" fmla="*/ 359901 w 808720"/>
                  <a:gd name="connsiteY1067" fmla="*/ 21200 h 1047182"/>
                  <a:gd name="connsiteX1068" fmla="*/ 359259 w 808720"/>
                  <a:gd name="connsiteY1068" fmla="*/ 20918 h 1047182"/>
                  <a:gd name="connsiteX1069" fmla="*/ 358818 w 808720"/>
                  <a:gd name="connsiteY1069" fmla="*/ 21062 h 1047182"/>
                  <a:gd name="connsiteX1070" fmla="*/ 355535 w 808720"/>
                  <a:gd name="connsiteY1070" fmla="*/ 21570 h 1047182"/>
                  <a:gd name="connsiteX1071" fmla="*/ 359951 w 808720"/>
                  <a:gd name="connsiteY1071" fmla="*/ 20887 h 1047182"/>
                  <a:gd name="connsiteX1072" fmla="*/ 358628 w 808720"/>
                  <a:gd name="connsiteY1072" fmla="*/ 21345 h 1047182"/>
                  <a:gd name="connsiteX1073" fmla="*/ 358221 w 808720"/>
                  <a:gd name="connsiteY1073" fmla="*/ 21486 h 1047182"/>
                  <a:gd name="connsiteX1074" fmla="*/ 357729 w 808720"/>
                  <a:gd name="connsiteY1074" fmla="*/ 21570 h 1047182"/>
                  <a:gd name="connsiteX1075" fmla="*/ 355360 w 808720"/>
                  <a:gd name="connsiteY1075" fmla="*/ 22188 h 1047182"/>
                  <a:gd name="connsiteX1076" fmla="*/ 358818 w 808720"/>
                  <a:gd name="connsiteY1076" fmla="*/ 21062 h 1047182"/>
                  <a:gd name="connsiteX1077" fmla="*/ 362527 w 808720"/>
                  <a:gd name="connsiteY1077" fmla="*/ 20773 h 1047182"/>
                  <a:gd name="connsiteX1078" fmla="*/ 358537 w 808720"/>
                  <a:gd name="connsiteY1078" fmla="*/ 22318 h 1047182"/>
                  <a:gd name="connsiteX1079" fmla="*/ 352976 w 808720"/>
                  <a:gd name="connsiteY1079" fmla="*/ 24066 h 1047182"/>
                  <a:gd name="connsiteX1080" fmla="*/ 359830 w 808720"/>
                  <a:gd name="connsiteY1080" fmla="*/ 21230 h 1047182"/>
                  <a:gd name="connsiteX1081" fmla="*/ 360250 w 808720"/>
                  <a:gd name="connsiteY1081" fmla="*/ 21151 h 1047182"/>
                  <a:gd name="connsiteX1082" fmla="*/ 374397 w 808720"/>
                  <a:gd name="connsiteY1082" fmla="*/ 20769 h 1047182"/>
                  <a:gd name="connsiteX1083" fmla="*/ 373843 w 808720"/>
                  <a:gd name="connsiteY1083" fmla="*/ 20997 h 1047182"/>
                  <a:gd name="connsiteX1084" fmla="*/ 369463 w 808720"/>
                  <a:gd name="connsiteY1084" fmla="*/ 22224 h 1047182"/>
                  <a:gd name="connsiteX1085" fmla="*/ 363802 w 808720"/>
                  <a:gd name="connsiteY1085" fmla="*/ 23498 h 1047182"/>
                  <a:gd name="connsiteX1086" fmla="*/ 361081 w 808720"/>
                  <a:gd name="connsiteY1086" fmla="*/ 20712 h 1047182"/>
                  <a:gd name="connsiteX1087" fmla="*/ 360959 w 808720"/>
                  <a:gd name="connsiteY1087" fmla="*/ 20762 h 1047182"/>
                  <a:gd name="connsiteX1088" fmla="*/ 359901 w 808720"/>
                  <a:gd name="connsiteY1088" fmla="*/ 21200 h 1047182"/>
                  <a:gd name="connsiteX1089" fmla="*/ 359319 w 808720"/>
                  <a:gd name="connsiteY1089" fmla="*/ 21299 h 1047182"/>
                  <a:gd name="connsiteX1090" fmla="*/ 360818 w 808720"/>
                  <a:gd name="connsiteY1090" fmla="*/ 20798 h 1047182"/>
                  <a:gd name="connsiteX1091" fmla="*/ 361069 w 808720"/>
                  <a:gd name="connsiteY1091" fmla="*/ 20713 h 1047182"/>
                  <a:gd name="connsiteX1092" fmla="*/ 362754 w 808720"/>
                  <a:gd name="connsiteY1092" fmla="*/ 20686 h 1047182"/>
                  <a:gd name="connsiteX1093" fmla="*/ 362622 w 808720"/>
                  <a:gd name="connsiteY1093" fmla="*/ 20737 h 1047182"/>
                  <a:gd name="connsiteX1094" fmla="*/ 360938 w 808720"/>
                  <a:gd name="connsiteY1094" fmla="*/ 21023 h 1047182"/>
                  <a:gd name="connsiteX1095" fmla="*/ 361551 w 808720"/>
                  <a:gd name="connsiteY1095" fmla="*/ 20517 h 1047182"/>
                  <a:gd name="connsiteX1096" fmla="*/ 361108 w 808720"/>
                  <a:gd name="connsiteY1096" fmla="*/ 20701 h 1047182"/>
                  <a:gd name="connsiteX1097" fmla="*/ 361069 w 808720"/>
                  <a:gd name="connsiteY1097" fmla="*/ 20713 h 1047182"/>
                  <a:gd name="connsiteX1098" fmla="*/ 359951 w 808720"/>
                  <a:gd name="connsiteY1098" fmla="*/ 20887 h 1047182"/>
                  <a:gd name="connsiteX1099" fmla="*/ 360472 w 808720"/>
                  <a:gd name="connsiteY1099" fmla="*/ 20706 h 1047182"/>
                  <a:gd name="connsiteX1100" fmla="*/ 545964 w 808720"/>
                  <a:gd name="connsiteY1100" fmla="*/ 20468 h 1047182"/>
                  <a:gd name="connsiteX1101" fmla="*/ 546261 w 808720"/>
                  <a:gd name="connsiteY1101" fmla="*/ 20841 h 1047182"/>
                  <a:gd name="connsiteX1102" fmla="*/ 546483 w 808720"/>
                  <a:gd name="connsiteY1102" fmla="*/ 21989 h 1047182"/>
                  <a:gd name="connsiteX1103" fmla="*/ 546067 w 808720"/>
                  <a:gd name="connsiteY1103" fmla="*/ 20953 h 1047182"/>
                  <a:gd name="connsiteX1104" fmla="*/ 372551 w 808720"/>
                  <a:gd name="connsiteY1104" fmla="*/ 20389 h 1047182"/>
                  <a:gd name="connsiteX1105" fmla="*/ 369319 w 808720"/>
                  <a:gd name="connsiteY1105" fmla="*/ 21278 h 1047182"/>
                  <a:gd name="connsiteX1106" fmla="*/ 367192 w 808720"/>
                  <a:gd name="connsiteY1106" fmla="*/ 21780 h 1047182"/>
                  <a:gd name="connsiteX1107" fmla="*/ 368968 w 808720"/>
                  <a:gd name="connsiteY1107" fmla="*/ 21295 h 1047182"/>
                  <a:gd name="connsiteX1108" fmla="*/ 371094 w 808720"/>
                  <a:gd name="connsiteY1108" fmla="*/ 20695 h 1047182"/>
                  <a:gd name="connsiteX1109" fmla="*/ 364688 w 808720"/>
                  <a:gd name="connsiteY1109" fmla="*/ 20385 h 1047182"/>
                  <a:gd name="connsiteX1110" fmla="*/ 364486 w 808720"/>
                  <a:gd name="connsiteY1110" fmla="*/ 20448 h 1047182"/>
                  <a:gd name="connsiteX1111" fmla="*/ 362527 w 808720"/>
                  <a:gd name="connsiteY1111" fmla="*/ 20773 h 1047182"/>
                  <a:gd name="connsiteX1112" fmla="*/ 362622 w 808720"/>
                  <a:gd name="connsiteY1112" fmla="*/ 20737 h 1047182"/>
                  <a:gd name="connsiteX1113" fmla="*/ 376982 w 808720"/>
                  <a:gd name="connsiteY1113" fmla="*/ 20257 h 1047182"/>
                  <a:gd name="connsiteX1114" fmla="*/ 373104 w 808720"/>
                  <a:gd name="connsiteY1114" fmla="*/ 21302 h 1047182"/>
                  <a:gd name="connsiteX1115" fmla="*/ 373843 w 808720"/>
                  <a:gd name="connsiteY1115" fmla="*/ 20997 h 1047182"/>
                  <a:gd name="connsiteX1116" fmla="*/ 375910 w 808720"/>
                  <a:gd name="connsiteY1116" fmla="*/ 20419 h 1047182"/>
                  <a:gd name="connsiteX1117" fmla="*/ 365714 w 808720"/>
                  <a:gd name="connsiteY1117" fmla="*/ 20244 h 1047182"/>
                  <a:gd name="connsiteX1118" fmla="*/ 356420 w 808720"/>
                  <a:gd name="connsiteY1118" fmla="*/ 23137 h 1047182"/>
                  <a:gd name="connsiteX1119" fmla="*/ 358537 w 808720"/>
                  <a:gd name="connsiteY1119" fmla="*/ 22318 h 1047182"/>
                  <a:gd name="connsiteX1120" fmla="*/ 364486 w 808720"/>
                  <a:gd name="connsiteY1120" fmla="*/ 20448 h 1047182"/>
                  <a:gd name="connsiteX1121" fmla="*/ 387102 w 808720"/>
                  <a:gd name="connsiteY1121" fmla="*/ 20105 h 1047182"/>
                  <a:gd name="connsiteX1122" fmla="*/ 386227 w 808720"/>
                  <a:gd name="connsiteY1122" fmla="*/ 20293 h 1047182"/>
                  <a:gd name="connsiteX1123" fmla="*/ 379660 w 808720"/>
                  <a:gd name="connsiteY1123" fmla="*/ 21570 h 1047182"/>
                  <a:gd name="connsiteX1124" fmla="*/ 364540 w 808720"/>
                  <a:gd name="connsiteY1124" fmla="*/ 19994 h 1047182"/>
                  <a:gd name="connsiteX1125" fmla="*/ 363756 w 808720"/>
                  <a:gd name="connsiteY1125" fmla="*/ 20298 h 1047182"/>
                  <a:gd name="connsiteX1126" fmla="*/ 361292 w 808720"/>
                  <a:gd name="connsiteY1126" fmla="*/ 20679 h 1047182"/>
                  <a:gd name="connsiteX1127" fmla="*/ 361081 w 808720"/>
                  <a:gd name="connsiteY1127" fmla="*/ 20712 h 1047182"/>
                  <a:gd name="connsiteX1128" fmla="*/ 361108 w 808720"/>
                  <a:gd name="connsiteY1128" fmla="*/ 20701 h 1047182"/>
                  <a:gd name="connsiteX1129" fmla="*/ 361771 w 808720"/>
                  <a:gd name="connsiteY1129" fmla="*/ 20479 h 1047182"/>
                  <a:gd name="connsiteX1130" fmla="*/ 362846 w 808720"/>
                  <a:gd name="connsiteY1130" fmla="*/ 20291 h 1047182"/>
                  <a:gd name="connsiteX1131" fmla="*/ 366588 w 808720"/>
                  <a:gd name="connsiteY1131" fmla="*/ 19972 h 1047182"/>
                  <a:gd name="connsiteX1132" fmla="*/ 365957 w 808720"/>
                  <a:gd name="connsiteY1132" fmla="*/ 20169 h 1047182"/>
                  <a:gd name="connsiteX1133" fmla="*/ 364688 w 808720"/>
                  <a:gd name="connsiteY1133" fmla="*/ 20385 h 1047182"/>
                  <a:gd name="connsiteX1134" fmla="*/ 365148 w 808720"/>
                  <a:gd name="connsiteY1134" fmla="*/ 20240 h 1047182"/>
                  <a:gd name="connsiteX1135" fmla="*/ 366138 w 808720"/>
                  <a:gd name="connsiteY1135" fmla="*/ 19929 h 1047182"/>
                  <a:gd name="connsiteX1136" fmla="*/ 365148 w 808720"/>
                  <a:gd name="connsiteY1136" fmla="*/ 20240 h 1047182"/>
                  <a:gd name="connsiteX1137" fmla="*/ 362754 w 808720"/>
                  <a:gd name="connsiteY1137" fmla="*/ 20686 h 1047182"/>
                  <a:gd name="connsiteX1138" fmla="*/ 363756 w 808720"/>
                  <a:gd name="connsiteY1138" fmla="*/ 20298 h 1047182"/>
                  <a:gd name="connsiteX1139" fmla="*/ 369518 w 808720"/>
                  <a:gd name="connsiteY1139" fmla="*/ 19613 h 1047182"/>
                  <a:gd name="connsiteX1140" fmla="*/ 352856 w 808720"/>
                  <a:gd name="connsiteY1140" fmla="*/ 24915 h 1047182"/>
                  <a:gd name="connsiteX1141" fmla="*/ 352854 w 808720"/>
                  <a:gd name="connsiteY1141" fmla="*/ 24915 h 1047182"/>
                  <a:gd name="connsiteX1142" fmla="*/ 369517 w 808720"/>
                  <a:gd name="connsiteY1142" fmla="*/ 19613 h 1047182"/>
                  <a:gd name="connsiteX1143" fmla="*/ 369520 w 808720"/>
                  <a:gd name="connsiteY1143" fmla="*/ 19612 h 1047182"/>
                  <a:gd name="connsiteX1144" fmla="*/ 369518 w 808720"/>
                  <a:gd name="connsiteY1144" fmla="*/ 19613 h 1047182"/>
                  <a:gd name="connsiteX1145" fmla="*/ 369518 w 808720"/>
                  <a:gd name="connsiteY1145" fmla="*/ 19613 h 1047182"/>
                  <a:gd name="connsiteX1146" fmla="*/ 381666 w 808720"/>
                  <a:gd name="connsiteY1146" fmla="*/ 19551 h 1047182"/>
                  <a:gd name="connsiteX1147" fmla="*/ 371804 w 808720"/>
                  <a:gd name="connsiteY1147" fmla="*/ 21837 h 1047182"/>
                  <a:gd name="connsiteX1148" fmla="*/ 372548 w 808720"/>
                  <a:gd name="connsiteY1148" fmla="*/ 21531 h 1047182"/>
                  <a:gd name="connsiteX1149" fmla="*/ 380706 w 808720"/>
                  <a:gd name="connsiteY1149" fmla="*/ 19696 h 1047182"/>
                  <a:gd name="connsiteX1150" fmla="*/ 369861 w 808720"/>
                  <a:gd name="connsiteY1150" fmla="*/ 19504 h 1047182"/>
                  <a:gd name="connsiteX1151" fmla="*/ 369734 w 808720"/>
                  <a:gd name="connsiteY1151" fmla="*/ 19544 h 1047182"/>
                  <a:gd name="connsiteX1152" fmla="*/ 369518 w 808720"/>
                  <a:gd name="connsiteY1152" fmla="*/ 19613 h 1047182"/>
                  <a:gd name="connsiteX1153" fmla="*/ 369517 w 808720"/>
                  <a:gd name="connsiteY1153" fmla="*/ 19613 h 1047182"/>
                  <a:gd name="connsiteX1154" fmla="*/ 365714 w 808720"/>
                  <a:gd name="connsiteY1154" fmla="*/ 20244 h 1047182"/>
                  <a:gd name="connsiteX1155" fmla="*/ 365957 w 808720"/>
                  <a:gd name="connsiteY1155" fmla="*/ 20169 h 1047182"/>
                  <a:gd name="connsiteX1156" fmla="*/ 376866 w 808720"/>
                  <a:gd name="connsiteY1156" fmla="*/ 19499 h 1047182"/>
                  <a:gd name="connsiteX1157" fmla="*/ 376259 w 808720"/>
                  <a:gd name="connsiteY1157" fmla="*/ 19677 h 1047182"/>
                  <a:gd name="connsiteX1158" fmla="*/ 368627 w 808720"/>
                  <a:gd name="connsiteY1158" fmla="*/ 21469 h 1047182"/>
                  <a:gd name="connsiteX1159" fmla="*/ 369319 w 808720"/>
                  <a:gd name="connsiteY1159" fmla="*/ 21278 h 1047182"/>
                  <a:gd name="connsiteX1160" fmla="*/ 382112 w 808720"/>
                  <a:gd name="connsiteY1160" fmla="*/ 19486 h 1047182"/>
                  <a:gd name="connsiteX1161" fmla="*/ 369113 w 808720"/>
                  <a:gd name="connsiteY1161" fmla="*/ 22945 h 1047182"/>
                  <a:gd name="connsiteX1162" fmla="*/ 370753 w 808720"/>
                  <a:gd name="connsiteY1162" fmla="*/ 22270 h 1047182"/>
                  <a:gd name="connsiteX1163" fmla="*/ 382133 w 808720"/>
                  <a:gd name="connsiteY1163" fmla="*/ 19481 h 1047182"/>
                  <a:gd name="connsiteX1164" fmla="*/ 382112 w 808720"/>
                  <a:gd name="connsiteY1164" fmla="*/ 19486 h 1047182"/>
                  <a:gd name="connsiteX1165" fmla="*/ 382129 w 808720"/>
                  <a:gd name="connsiteY1165" fmla="*/ 19482 h 1047182"/>
                  <a:gd name="connsiteX1166" fmla="*/ 377493 w 808720"/>
                  <a:gd name="connsiteY1166" fmla="*/ 19351 h 1047182"/>
                  <a:gd name="connsiteX1167" fmla="*/ 376866 w 808720"/>
                  <a:gd name="connsiteY1167" fmla="*/ 19499 h 1047182"/>
                  <a:gd name="connsiteX1168" fmla="*/ 377062 w 808720"/>
                  <a:gd name="connsiteY1168" fmla="*/ 19442 h 1047182"/>
                  <a:gd name="connsiteX1169" fmla="*/ 370196 w 808720"/>
                  <a:gd name="connsiteY1169" fmla="*/ 19301 h 1047182"/>
                  <a:gd name="connsiteX1170" fmla="*/ 366588 w 808720"/>
                  <a:gd name="connsiteY1170" fmla="*/ 19972 h 1047182"/>
                  <a:gd name="connsiteX1171" fmla="*/ 367309 w 808720"/>
                  <a:gd name="connsiteY1171" fmla="*/ 19748 h 1047182"/>
                  <a:gd name="connsiteX1172" fmla="*/ 513957 w 808720"/>
                  <a:gd name="connsiteY1172" fmla="*/ 19248 h 1047182"/>
                  <a:gd name="connsiteX1173" fmla="*/ 513610 w 808720"/>
                  <a:gd name="connsiteY1173" fmla="*/ 19545 h 1047182"/>
                  <a:gd name="connsiteX1174" fmla="*/ 513002 w 808720"/>
                  <a:gd name="connsiteY1174" fmla="*/ 19815 h 1047182"/>
                  <a:gd name="connsiteX1175" fmla="*/ 513221 w 808720"/>
                  <a:gd name="connsiteY1175" fmla="*/ 19596 h 1047182"/>
                  <a:gd name="connsiteX1176" fmla="*/ 378102 w 808720"/>
                  <a:gd name="connsiteY1176" fmla="*/ 19244 h 1047182"/>
                  <a:gd name="connsiteX1177" fmla="*/ 376841 w 808720"/>
                  <a:gd name="connsiteY1177" fmla="*/ 19763 h 1047182"/>
                  <a:gd name="connsiteX1178" fmla="*/ 364239 w 808720"/>
                  <a:gd name="connsiteY1178" fmla="*/ 23194 h 1047182"/>
                  <a:gd name="connsiteX1179" fmla="*/ 376259 w 808720"/>
                  <a:gd name="connsiteY1179" fmla="*/ 19677 h 1047182"/>
                  <a:gd name="connsiteX1180" fmla="*/ 370784 w 808720"/>
                  <a:gd name="connsiteY1180" fmla="*/ 19210 h 1047182"/>
                  <a:gd name="connsiteX1181" fmla="*/ 369861 w 808720"/>
                  <a:gd name="connsiteY1181" fmla="*/ 19504 h 1047182"/>
                  <a:gd name="connsiteX1182" fmla="*/ 369861 w 808720"/>
                  <a:gd name="connsiteY1182" fmla="*/ 19504 h 1047182"/>
                  <a:gd name="connsiteX1183" fmla="*/ 376372 w 808720"/>
                  <a:gd name="connsiteY1183" fmla="*/ 19204 h 1047182"/>
                  <a:gd name="connsiteX1184" fmla="*/ 371094 w 808720"/>
                  <a:gd name="connsiteY1184" fmla="*/ 20695 h 1047182"/>
                  <a:gd name="connsiteX1185" fmla="*/ 366359 w 808720"/>
                  <a:gd name="connsiteY1185" fmla="*/ 21690 h 1047182"/>
                  <a:gd name="connsiteX1186" fmla="*/ 375000 w 808720"/>
                  <a:gd name="connsiteY1186" fmla="*/ 19407 h 1047182"/>
                  <a:gd name="connsiteX1187" fmla="*/ 369057 w 808720"/>
                  <a:gd name="connsiteY1187" fmla="*/ 19204 h 1047182"/>
                  <a:gd name="connsiteX1188" fmla="*/ 367309 w 808720"/>
                  <a:gd name="connsiteY1188" fmla="*/ 19748 h 1047182"/>
                  <a:gd name="connsiteX1189" fmla="*/ 366138 w 808720"/>
                  <a:gd name="connsiteY1189" fmla="*/ 19929 h 1047182"/>
                  <a:gd name="connsiteX1190" fmla="*/ 367678 w 808720"/>
                  <a:gd name="connsiteY1190" fmla="*/ 19445 h 1047182"/>
                  <a:gd name="connsiteX1191" fmla="*/ 383223 w 808720"/>
                  <a:gd name="connsiteY1191" fmla="*/ 19190 h 1047182"/>
                  <a:gd name="connsiteX1192" fmla="*/ 382129 w 808720"/>
                  <a:gd name="connsiteY1192" fmla="*/ 19482 h 1047182"/>
                  <a:gd name="connsiteX1193" fmla="*/ 381666 w 808720"/>
                  <a:gd name="connsiteY1193" fmla="*/ 19551 h 1047182"/>
                  <a:gd name="connsiteX1194" fmla="*/ 514438 w 808720"/>
                  <a:gd name="connsiteY1194" fmla="*/ 19177 h 1047182"/>
                  <a:gd name="connsiteX1195" fmla="*/ 511248 w 808720"/>
                  <a:gd name="connsiteY1195" fmla="*/ 21570 h 1047182"/>
                  <a:gd name="connsiteX1196" fmla="*/ 513610 w 808720"/>
                  <a:gd name="connsiteY1196" fmla="*/ 19545 h 1047182"/>
                  <a:gd name="connsiteX1197" fmla="*/ 370923 w 808720"/>
                  <a:gd name="connsiteY1197" fmla="*/ 19166 h 1047182"/>
                  <a:gd name="connsiteX1198" fmla="*/ 370784 w 808720"/>
                  <a:gd name="connsiteY1198" fmla="*/ 19210 h 1047182"/>
                  <a:gd name="connsiteX1199" fmla="*/ 370196 w 808720"/>
                  <a:gd name="connsiteY1199" fmla="*/ 19301 h 1047182"/>
                  <a:gd name="connsiteX1200" fmla="*/ 378309 w 808720"/>
                  <a:gd name="connsiteY1200" fmla="*/ 19159 h 1047182"/>
                  <a:gd name="connsiteX1201" fmla="*/ 378204 w 808720"/>
                  <a:gd name="connsiteY1201" fmla="*/ 19202 h 1047182"/>
                  <a:gd name="connsiteX1202" fmla="*/ 377493 w 808720"/>
                  <a:gd name="connsiteY1202" fmla="*/ 19351 h 1047182"/>
                  <a:gd name="connsiteX1203" fmla="*/ 378935 w 808720"/>
                  <a:gd name="connsiteY1203" fmla="*/ 19048 h 1047182"/>
                  <a:gd name="connsiteX1204" fmla="*/ 378102 w 808720"/>
                  <a:gd name="connsiteY1204" fmla="*/ 19244 h 1047182"/>
                  <a:gd name="connsiteX1205" fmla="*/ 378204 w 808720"/>
                  <a:gd name="connsiteY1205" fmla="*/ 19202 h 1047182"/>
                  <a:gd name="connsiteX1206" fmla="*/ 388816 w 808720"/>
                  <a:gd name="connsiteY1206" fmla="*/ 19027 h 1047182"/>
                  <a:gd name="connsiteX1207" fmla="*/ 379660 w 808720"/>
                  <a:gd name="connsiteY1207" fmla="*/ 21570 h 1047182"/>
                  <a:gd name="connsiteX1208" fmla="*/ 383864 w 808720"/>
                  <a:gd name="connsiteY1208" fmla="*/ 20802 h 1047182"/>
                  <a:gd name="connsiteX1209" fmla="*/ 378500 w 808720"/>
                  <a:gd name="connsiteY1209" fmla="*/ 21956 h 1047182"/>
                  <a:gd name="connsiteX1210" fmla="*/ 386239 w 808720"/>
                  <a:gd name="connsiteY1210" fmla="*/ 19377 h 1047182"/>
                  <a:gd name="connsiteX1211" fmla="*/ 513880 w 808720"/>
                  <a:gd name="connsiteY1211" fmla="*/ 18938 h 1047182"/>
                  <a:gd name="connsiteX1212" fmla="*/ 513221 w 808720"/>
                  <a:gd name="connsiteY1212" fmla="*/ 19596 h 1047182"/>
                  <a:gd name="connsiteX1213" fmla="*/ 509054 w 808720"/>
                  <a:gd name="connsiteY1213" fmla="*/ 21570 h 1047182"/>
                  <a:gd name="connsiteX1214" fmla="*/ 389503 w 808720"/>
                  <a:gd name="connsiteY1214" fmla="*/ 18836 h 1047182"/>
                  <a:gd name="connsiteX1215" fmla="*/ 388948 w 808720"/>
                  <a:gd name="connsiteY1215" fmla="*/ 18990 h 1047182"/>
                  <a:gd name="connsiteX1216" fmla="*/ 386239 w 808720"/>
                  <a:gd name="connsiteY1216" fmla="*/ 19377 h 1047182"/>
                  <a:gd name="connsiteX1217" fmla="*/ 379223 w 808720"/>
                  <a:gd name="connsiteY1217" fmla="*/ 18782 h 1047182"/>
                  <a:gd name="connsiteX1218" fmla="*/ 378997 w 808720"/>
                  <a:gd name="connsiteY1218" fmla="*/ 18875 h 1047182"/>
                  <a:gd name="connsiteX1219" fmla="*/ 377062 w 808720"/>
                  <a:gd name="connsiteY1219" fmla="*/ 19442 h 1047182"/>
                  <a:gd name="connsiteX1220" fmla="*/ 372551 w 808720"/>
                  <a:gd name="connsiteY1220" fmla="*/ 20389 h 1047182"/>
                  <a:gd name="connsiteX1221" fmla="*/ 377421 w 808720"/>
                  <a:gd name="connsiteY1221" fmla="*/ 19049 h 1047182"/>
                  <a:gd name="connsiteX1222" fmla="*/ 539011 w 808720"/>
                  <a:gd name="connsiteY1222" fmla="*/ 18776 h 1047182"/>
                  <a:gd name="connsiteX1223" fmla="*/ 539698 w 808720"/>
                  <a:gd name="connsiteY1223" fmla="*/ 21480 h 1047182"/>
                  <a:gd name="connsiteX1224" fmla="*/ 538878 w 808720"/>
                  <a:gd name="connsiteY1224" fmla="*/ 19844 h 1047182"/>
                  <a:gd name="connsiteX1225" fmla="*/ 374644 w 808720"/>
                  <a:gd name="connsiteY1225" fmla="*/ 18689 h 1047182"/>
                  <a:gd name="connsiteX1226" fmla="*/ 373275 w 808720"/>
                  <a:gd name="connsiteY1226" fmla="*/ 18940 h 1047182"/>
                  <a:gd name="connsiteX1227" fmla="*/ 370887 w 808720"/>
                  <a:gd name="connsiteY1227" fmla="*/ 19377 h 1047182"/>
                  <a:gd name="connsiteX1228" fmla="*/ 373126 w 808720"/>
                  <a:gd name="connsiteY1228" fmla="*/ 18994 h 1047182"/>
                  <a:gd name="connsiteX1229" fmla="*/ 374527 w 808720"/>
                  <a:gd name="connsiteY1229" fmla="*/ 18755 h 1047182"/>
                  <a:gd name="connsiteX1230" fmla="*/ 374340 w 808720"/>
                  <a:gd name="connsiteY1230" fmla="*/ 18812 h 1047182"/>
                  <a:gd name="connsiteX1231" fmla="*/ 373029 w 808720"/>
                  <a:gd name="connsiteY1231" fmla="*/ 19030 h 1047182"/>
                  <a:gd name="connsiteX1232" fmla="*/ 369520 w 808720"/>
                  <a:gd name="connsiteY1232" fmla="*/ 19612 h 1047182"/>
                  <a:gd name="connsiteX1233" fmla="*/ 369734 w 808720"/>
                  <a:gd name="connsiteY1233" fmla="*/ 19544 h 1047182"/>
                  <a:gd name="connsiteX1234" fmla="*/ 369861 w 808720"/>
                  <a:gd name="connsiteY1234" fmla="*/ 19504 h 1047182"/>
                  <a:gd name="connsiteX1235" fmla="*/ 373363 w 808720"/>
                  <a:gd name="connsiteY1235" fmla="*/ 18907 h 1047182"/>
                  <a:gd name="connsiteX1236" fmla="*/ 375089 w 808720"/>
                  <a:gd name="connsiteY1236" fmla="*/ 18688 h 1047182"/>
                  <a:gd name="connsiteX1237" fmla="*/ 368610 w 808720"/>
                  <a:gd name="connsiteY1237" fmla="*/ 20820 h 1047182"/>
                  <a:gd name="connsiteX1238" fmla="*/ 366267 w 808720"/>
                  <a:gd name="connsiteY1238" fmla="*/ 21509 h 1047182"/>
                  <a:gd name="connsiteX1239" fmla="*/ 363891 w 808720"/>
                  <a:gd name="connsiteY1239" fmla="*/ 22208 h 1047182"/>
                  <a:gd name="connsiteX1240" fmla="*/ 361839 w 808720"/>
                  <a:gd name="connsiteY1240" fmla="*/ 22639 h 1047182"/>
                  <a:gd name="connsiteX1241" fmla="*/ 369995 w 808720"/>
                  <a:gd name="connsiteY1241" fmla="*/ 20142 h 1047182"/>
                  <a:gd name="connsiteX1242" fmla="*/ 374340 w 808720"/>
                  <a:gd name="connsiteY1242" fmla="*/ 18812 h 1047182"/>
                  <a:gd name="connsiteX1243" fmla="*/ 556755 w 808720"/>
                  <a:gd name="connsiteY1243" fmla="*/ 18646 h 1047182"/>
                  <a:gd name="connsiteX1244" fmla="*/ 565708 w 808720"/>
                  <a:gd name="connsiteY1244" fmla="*/ 30583 h 1047182"/>
                  <a:gd name="connsiteX1245" fmla="*/ 565354 w 808720"/>
                  <a:gd name="connsiteY1245" fmla="*/ 30536 h 1047182"/>
                  <a:gd name="connsiteX1246" fmla="*/ 556081 w 808720"/>
                  <a:gd name="connsiteY1246" fmla="*/ 18945 h 1047182"/>
                  <a:gd name="connsiteX1247" fmla="*/ 374888 w 808720"/>
                  <a:gd name="connsiteY1247" fmla="*/ 18644 h 1047182"/>
                  <a:gd name="connsiteX1248" fmla="*/ 374865 w 808720"/>
                  <a:gd name="connsiteY1248" fmla="*/ 18651 h 1047182"/>
                  <a:gd name="connsiteX1249" fmla="*/ 374644 w 808720"/>
                  <a:gd name="connsiteY1249" fmla="*/ 18689 h 1047182"/>
                  <a:gd name="connsiteX1250" fmla="*/ 385897 w 808720"/>
                  <a:gd name="connsiteY1250" fmla="*/ 18559 h 1047182"/>
                  <a:gd name="connsiteX1251" fmla="*/ 384981 w 808720"/>
                  <a:gd name="connsiteY1251" fmla="*/ 18783 h 1047182"/>
                  <a:gd name="connsiteX1252" fmla="*/ 383223 w 808720"/>
                  <a:gd name="connsiteY1252" fmla="*/ 19190 h 1047182"/>
                  <a:gd name="connsiteX1253" fmla="*/ 384278 w 808720"/>
                  <a:gd name="connsiteY1253" fmla="*/ 18910 h 1047182"/>
                  <a:gd name="connsiteX1254" fmla="*/ 375559 w 808720"/>
                  <a:gd name="connsiteY1254" fmla="*/ 18534 h 1047182"/>
                  <a:gd name="connsiteX1255" fmla="*/ 375272 w 808720"/>
                  <a:gd name="connsiteY1255" fmla="*/ 18628 h 1047182"/>
                  <a:gd name="connsiteX1256" fmla="*/ 374527 w 808720"/>
                  <a:gd name="connsiteY1256" fmla="*/ 18755 h 1047182"/>
                  <a:gd name="connsiteX1257" fmla="*/ 374865 w 808720"/>
                  <a:gd name="connsiteY1257" fmla="*/ 18651 h 1047182"/>
                  <a:gd name="connsiteX1258" fmla="*/ 372940 w 808720"/>
                  <a:gd name="connsiteY1258" fmla="*/ 18524 h 1047182"/>
                  <a:gd name="connsiteX1259" fmla="*/ 370924 w 808720"/>
                  <a:gd name="connsiteY1259" fmla="*/ 19166 h 1047182"/>
                  <a:gd name="connsiteX1260" fmla="*/ 370923 w 808720"/>
                  <a:gd name="connsiteY1260" fmla="*/ 19166 h 1047182"/>
                  <a:gd name="connsiteX1261" fmla="*/ 388531 w 808720"/>
                  <a:gd name="connsiteY1261" fmla="*/ 18517 h 1047182"/>
                  <a:gd name="connsiteX1262" fmla="*/ 386239 w 808720"/>
                  <a:gd name="connsiteY1262" fmla="*/ 19377 h 1047182"/>
                  <a:gd name="connsiteX1263" fmla="*/ 376843 w 808720"/>
                  <a:gd name="connsiteY1263" fmla="*/ 22313 h 1047182"/>
                  <a:gd name="connsiteX1264" fmla="*/ 363862 w 808720"/>
                  <a:gd name="connsiteY1264" fmla="*/ 25107 h 1047182"/>
                  <a:gd name="connsiteX1265" fmla="*/ 368999 w 808720"/>
                  <a:gd name="connsiteY1265" fmla="*/ 22992 h 1047182"/>
                  <a:gd name="connsiteX1266" fmla="*/ 383842 w 808720"/>
                  <a:gd name="connsiteY1266" fmla="*/ 19224 h 1047182"/>
                  <a:gd name="connsiteX1267" fmla="*/ 381054 w 808720"/>
                  <a:gd name="connsiteY1267" fmla="*/ 18511 h 1047182"/>
                  <a:gd name="connsiteX1268" fmla="*/ 378309 w 808720"/>
                  <a:gd name="connsiteY1268" fmla="*/ 19159 h 1047182"/>
                  <a:gd name="connsiteX1269" fmla="*/ 378997 w 808720"/>
                  <a:gd name="connsiteY1269" fmla="*/ 18875 h 1047182"/>
                  <a:gd name="connsiteX1270" fmla="*/ 379408 w 808720"/>
                  <a:gd name="connsiteY1270" fmla="*/ 18755 h 1047182"/>
                  <a:gd name="connsiteX1271" fmla="*/ 375916 w 808720"/>
                  <a:gd name="connsiteY1271" fmla="*/ 18416 h 1047182"/>
                  <a:gd name="connsiteX1272" fmla="*/ 375639 w 808720"/>
                  <a:gd name="connsiteY1272" fmla="*/ 18507 h 1047182"/>
                  <a:gd name="connsiteX1273" fmla="*/ 374888 w 808720"/>
                  <a:gd name="connsiteY1273" fmla="*/ 18644 h 1047182"/>
                  <a:gd name="connsiteX1274" fmla="*/ 375348 w 808720"/>
                  <a:gd name="connsiteY1274" fmla="*/ 18504 h 1047182"/>
                  <a:gd name="connsiteX1275" fmla="*/ 381895 w 808720"/>
                  <a:gd name="connsiteY1275" fmla="*/ 18387 h 1047182"/>
                  <a:gd name="connsiteX1276" fmla="*/ 381260 w 808720"/>
                  <a:gd name="connsiteY1276" fmla="*/ 18560 h 1047182"/>
                  <a:gd name="connsiteX1277" fmla="*/ 378935 w 808720"/>
                  <a:gd name="connsiteY1277" fmla="*/ 19048 h 1047182"/>
                  <a:gd name="connsiteX1278" fmla="*/ 381505 w 808720"/>
                  <a:gd name="connsiteY1278" fmla="*/ 18444 h 1047182"/>
                  <a:gd name="connsiteX1279" fmla="*/ 541398 w 808720"/>
                  <a:gd name="connsiteY1279" fmla="*/ 18333 h 1047182"/>
                  <a:gd name="connsiteX1280" fmla="*/ 541678 w 808720"/>
                  <a:gd name="connsiteY1280" fmla="*/ 19650 h 1047182"/>
                  <a:gd name="connsiteX1281" fmla="*/ 541833 w 808720"/>
                  <a:gd name="connsiteY1281" fmla="*/ 25735 h 1047182"/>
                  <a:gd name="connsiteX1282" fmla="*/ 540123 w 808720"/>
                  <a:gd name="connsiteY1282" fmla="*/ 22327 h 1047182"/>
                  <a:gd name="connsiteX1283" fmla="*/ 377162 w 808720"/>
                  <a:gd name="connsiteY1283" fmla="*/ 18305 h 1047182"/>
                  <a:gd name="connsiteX1284" fmla="*/ 376858 w 808720"/>
                  <a:gd name="connsiteY1284" fmla="*/ 18394 h 1047182"/>
                  <a:gd name="connsiteX1285" fmla="*/ 375089 w 808720"/>
                  <a:gd name="connsiteY1285" fmla="*/ 18688 h 1047182"/>
                  <a:gd name="connsiteX1286" fmla="*/ 375272 w 808720"/>
                  <a:gd name="connsiteY1286" fmla="*/ 18628 h 1047182"/>
                  <a:gd name="connsiteX1287" fmla="*/ 377750 w 808720"/>
                  <a:gd name="connsiteY1287" fmla="*/ 18132 h 1047182"/>
                  <a:gd name="connsiteX1288" fmla="*/ 377522 w 808720"/>
                  <a:gd name="connsiteY1288" fmla="*/ 18199 h 1047182"/>
                  <a:gd name="connsiteX1289" fmla="*/ 375559 w 808720"/>
                  <a:gd name="connsiteY1289" fmla="*/ 18534 h 1047182"/>
                  <a:gd name="connsiteX1290" fmla="*/ 375639 w 808720"/>
                  <a:gd name="connsiteY1290" fmla="*/ 18507 h 1047182"/>
                  <a:gd name="connsiteX1291" fmla="*/ 377351 w 808720"/>
                  <a:gd name="connsiteY1291" fmla="*/ 18194 h 1047182"/>
                  <a:gd name="connsiteX1292" fmla="*/ 376691 w 808720"/>
                  <a:gd name="connsiteY1292" fmla="*/ 18093 h 1047182"/>
                  <a:gd name="connsiteX1293" fmla="*/ 375348 w 808720"/>
                  <a:gd name="connsiteY1293" fmla="*/ 18504 h 1047182"/>
                  <a:gd name="connsiteX1294" fmla="*/ 373819 w 808720"/>
                  <a:gd name="connsiteY1294" fmla="*/ 18740 h 1047182"/>
                  <a:gd name="connsiteX1295" fmla="*/ 370784 w 808720"/>
                  <a:gd name="connsiteY1295" fmla="*/ 19210 h 1047182"/>
                  <a:gd name="connsiteX1296" fmla="*/ 370924 w 808720"/>
                  <a:gd name="connsiteY1296" fmla="*/ 19166 h 1047182"/>
                  <a:gd name="connsiteX1297" fmla="*/ 374446 w 808720"/>
                  <a:gd name="connsiteY1297" fmla="*/ 18510 h 1047182"/>
                  <a:gd name="connsiteX1298" fmla="*/ 384580 w 808720"/>
                  <a:gd name="connsiteY1298" fmla="*/ 17990 h 1047182"/>
                  <a:gd name="connsiteX1299" fmla="*/ 375910 w 808720"/>
                  <a:gd name="connsiteY1299" fmla="*/ 20419 h 1047182"/>
                  <a:gd name="connsiteX1300" fmla="*/ 375547 w 808720"/>
                  <a:gd name="connsiteY1300" fmla="*/ 20473 h 1047182"/>
                  <a:gd name="connsiteX1301" fmla="*/ 374397 w 808720"/>
                  <a:gd name="connsiteY1301" fmla="*/ 20769 h 1047182"/>
                  <a:gd name="connsiteX1302" fmla="*/ 376841 w 808720"/>
                  <a:gd name="connsiteY1302" fmla="*/ 19763 h 1047182"/>
                  <a:gd name="connsiteX1303" fmla="*/ 381260 w 808720"/>
                  <a:gd name="connsiteY1303" fmla="*/ 18560 h 1047182"/>
                  <a:gd name="connsiteX1304" fmla="*/ 382532 w 808720"/>
                  <a:gd name="connsiteY1304" fmla="*/ 18292 h 1047182"/>
                  <a:gd name="connsiteX1305" fmla="*/ 383919 w 808720"/>
                  <a:gd name="connsiteY1305" fmla="*/ 17836 h 1047182"/>
                  <a:gd name="connsiteX1306" fmla="*/ 382800 w 808720"/>
                  <a:gd name="connsiteY1306" fmla="*/ 18140 h 1047182"/>
                  <a:gd name="connsiteX1307" fmla="*/ 381505 w 808720"/>
                  <a:gd name="connsiteY1307" fmla="*/ 18444 h 1047182"/>
                  <a:gd name="connsiteX1308" fmla="*/ 381054 w 808720"/>
                  <a:gd name="connsiteY1308" fmla="*/ 18511 h 1047182"/>
                  <a:gd name="connsiteX1309" fmla="*/ 542175 w 808720"/>
                  <a:gd name="connsiteY1309" fmla="*/ 17826 h 1047182"/>
                  <a:gd name="connsiteX1310" fmla="*/ 542449 w 808720"/>
                  <a:gd name="connsiteY1310" fmla="*/ 18650 h 1047182"/>
                  <a:gd name="connsiteX1311" fmla="*/ 542123 w 808720"/>
                  <a:gd name="connsiteY1311" fmla="*/ 26312 h 1047182"/>
                  <a:gd name="connsiteX1312" fmla="*/ 542027 w 808720"/>
                  <a:gd name="connsiteY1312" fmla="*/ 26121 h 1047182"/>
                  <a:gd name="connsiteX1313" fmla="*/ 544806 w 808720"/>
                  <a:gd name="connsiteY1313" fmla="*/ 17818 h 1047182"/>
                  <a:gd name="connsiteX1314" fmla="*/ 545790 w 808720"/>
                  <a:gd name="connsiteY1314" fmla="*/ 19651 h 1047182"/>
                  <a:gd name="connsiteX1315" fmla="*/ 545964 w 808720"/>
                  <a:gd name="connsiteY1315" fmla="*/ 20468 h 1047182"/>
                  <a:gd name="connsiteX1316" fmla="*/ 545778 w 808720"/>
                  <a:gd name="connsiteY1316" fmla="*/ 20234 h 1047182"/>
                  <a:gd name="connsiteX1317" fmla="*/ 508871 w 808720"/>
                  <a:gd name="connsiteY1317" fmla="*/ 17732 h 1047182"/>
                  <a:gd name="connsiteX1318" fmla="*/ 506262 w 808720"/>
                  <a:gd name="connsiteY1318" fmla="*/ 19298 h 1047182"/>
                  <a:gd name="connsiteX1319" fmla="*/ 505079 w 808720"/>
                  <a:gd name="connsiteY1319" fmla="*/ 19747 h 1047182"/>
                  <a:gd name="connsiteX1320" fmla="*/ 506345 w 808720"/>
                  <a:gd name="connsiteY1320" fmla="*/ 18861 h 1047182"/>
                  <a:gd name="connsiteX1321" fmla="*/ 401075 w 808720"/>
                  <a:gd name="connsiteY1321" fmla="*/ 17656 h 1047182"/>
                  <a:gd name="connsiteX1322" fmla="*/ 397204 w 808720"/>
                  <a:gd name="connsiteY1322" fmla="*/ 19377 h 1047182"/>
                  <a:gd name="connsiteX1323" fmla="*/ 400398 w 808720"/>
                  <a:gd name="connsiteY1323" fmla="*/ 17780 h 1047182"/>
                  <a:gd name="connsiteX1324" fmla="*/ 544710 w 808720"/>
                  <a:gd name="connsiteY1324" fmla="*/ 17639 h 1047182"/>
                  <a:gd name="connsiteX1325" fmla="*/ 544744 w 808720"/>
                  <a:gd name="connsiteY1325" fmla="*/ 17663 h 1047182"/>
                  <a:gd name="connsiteX1326" fmla="*/ 544806 w 808720"/>
                  <a:gd name="connsiteY1326" fmla="*/ 17818 h 1047182"/>
                  <a:gd name="connsiteX1327" fmla="*/ 393935 w 808720"/>
                  <a:gd name="connsiteY1327" fmla="*/ 17605 h 1047182"/>
                  <a:gd name="connsiteX1328" fmla="*/ 393157 w 808720"/>
                  <a:gd name="connsiteY1328" fmla="*/ 17821 h 1047182"/>
                  <a:gd name="connsiteX1329" fmla="*/ 388531 w 808720"/>
                  <a:gd name="connsiteY1329" fmla="*/ 18517 h 1047182"/>
                  <a:gd name="connsiteX1330" fmla="*/ 388855 w 808720"/>
                  <a:gd name="connsiteY1330" fmla="*/ 18396 h 1047182"/>
                  <a:gd name="connsiteX1331" fmla="*/ 398855 w 808720"/>
                  <a:gd name="connsiteY1331" fmla="*/ 17575 h 1047182"/>
                  <a:gd name="connsiteX1332" fmla="*/ 397755 w 808720"/>
                  <a:gd name="connsiteY1332" fmla="*/ 17812 h 1047182"/>
                  <a:gd name="connsiteX1333" fmla="*/ 388816 w 808720"/>
                  <a:gd name="connsiteY1333" fmla="*/ 19027 h 1047182"/>
                  <a:gd name="connsiteX1334" fmla="*/ 388948 w 808720"/>
                  <a:gd name="connsiteY1334" fmla="*/ 18990 h 1047182"/>
                  <a:gd name="connsiteX1335" fmla="*/ 390237 w 808720"/>
                  <a:gd name="connsiteY1335" fmla="*/ 17565 h 1047182"/>
                  <a:gd name="connsiteX1336" fmla="*/ 386718 w 808720"/>
                  <a:gd name="connsiteY1336" fmla="*/ 18381 h 1047182"/>
                  <a:gd name="connsiteX1337" fmla="*/ 385897 w 808720"/>
                  <a:gd name="connsiteY1337" fmla="*/ 18559 h 1047182"/>
                  <a:gd name="connsiteX1338" fmla="*/ 389724 w 808720"/>
                  <a:gd name="connsiteY1338" fmla="*/ 17621 h 1047182"/>
                  <a:gd name="connsiteX1339" fmla="*/ 382188 w 808720"/>
                  <a:gd name="connsiteY1339" fmla="*/ 17561 h 1047182"/>
                  <a:gd name="connsiteX1340" fmla="*/ 380901 w 808720"/>
                  <a:gd name="connsiteY1340" fmla="*/ 18091 h 1047182"/>
                  <a:gd name="connsiteX1341" fmla="*/ 377421 w 808720"/>
                  <a:gd name="connsiteY1341" fmla="*/ 19049 h 1047182"/>
                  <a:gd name="connsiteX1342" fmla="*/ 376372 w 808720"/>
                  <a:gd name="connsiteY1342" fmla="*/ 19204 h 1047182"/>
                  <a:gd name="connsiteX1343" fmla="*/ 378593 w 808720"/>
                  <a:gd name="connsiteY1343" fmla="*/ 17535 h 1047182"/>
                  <a:gd name="connsiteX1344" fmla="*/ 377167 w 808720"/>
                  <a:gd name="connsiteY1344" fmla="*/ 18004 h 1047182"/>
                  <a:gd name="connsiteX1345" fmla="*/ 376691 w 808720"/>
                  <a:gd name="connsiteY1345" fmla="*/ 18093 h 1047182"/>
                  <a:gd name="connsiteX1346" fmla="*/ 378407 w 808720"/>
                  <a:gd name="connsiteY1346" fmla="*/ 17568 h 1047182"/>
                  <a:gd name="connsiteX1347" fmla="*/ 382178 w 808720"/>
                  <a:gd name="connsiteY1347" fmla="*/ 17511 h 1047182"/>
                  <a:gd name="connsiteX1348" fmla="*/ 375000 w 808720"/>
                  <a:gd name="connsiteY1348" fmla="*/ 19407 h 1047182"/>
                  <a:gd name="connsiteX1349" fmla="*/ 373354 w 808720"/>
                  <a:gd name="connsiteY1349" fmla="*/ 19651 h 1047182"/>
                  <a:gd name="connsiteX1350" fmla="*/ 366258 w 808720"/>
                  <a:gd name="connsiteY1350" fmla="*/ 21711 h 1047182"/>
                  <a:gd name="connsiteX1351" fmla="*/ 365278 w 808720"/>
                  <a:gd name="connsiteY1351" fmla="*/ 21917 h 1047182"/>
                  <a:gd name="connsiteX1352" fmla="*/ 368610 w 808720"/>
                  <a:gd name="connsiteY1352" fmla="*/ 20820 h 1047182"/>
                  <a:gd name="connsiteX1353" fmla="*/ 376858 w 808720"/>
                  <a:gd name="connsiteY1353" fmla="*/ 18394 h 1047182"/>
                  <a:gd name="connsiteX1354" fmla="*/ 379937 w 808720"/>
                  <a:gd name="connsiteY1354" fmla="*/ 17489 h 1047182"/>
                  <a:gd name="connsiteX1355" fmla="*/ 377852 w 808720"/>
                  <a:gd name="connsiteY1355" fmla="*/ 18102 h 1047182"/>
                  <a:gd name="connsiteX1356" fmla="*/ 377351 w 808720"/>
                  <a:gd name="connsiteY1356" fmla="*/ 18194 h 1047182"/>
                  <a:gd name="connsiteX1357" fmla="*/ 375916 w 808720"/>
                  <a:gd name="connsiteY1357" fmla="*/ 18416 h 1047182"/>
                  <a:gd name="connsiteX1358" fmla="*/ 377167 w 808720"/>
                  <a:gd name="connsiteY1358" fmla="*/ 18004 h 1047182"/>
                  <a:gd name="connsiteX1359" fmla="*/ 391411 w 808720"/>
                  <a:gd name="connsiteY1359" fmla="*/ 17437 h 1047182"/>
                  <a:gd name="connsiteX1360" fmla="*/ 388855 w 808720"/>
                  <a:gd name="connsiteY1360" fmla="*/ 18396 h 1047182"/>
                  <a:gd name="connsiteX1361" fmla="*/ 384320 w 808720"/>
                  <a:gd name="connsiteY1361" fmla="*/ 19102 h 1047182"/>
                  <a:gd name="connsiteX1362" fmla="*/ 383842 w 808720"/>
                  <a:gd name="connsiteY1362" fmla="*/ 19224 h 1047182"/>
                  <a:gd name="connsiteX1363" fmla="*/ 382133 w 808720"/>
                  <a:gd name="connsiteY1363" fmla="*/ 19481 h 1047182"/>
                  <a:gd name="connsiteX1364" fmla="*/ 384981 w 808720"/>
                  <a:gd name="connsiteY1364" fmla="*/ 18783 h 1047182"/>
                  <a:gd name="connsiteX1365" fmla="*/ 386718 w 808720"/>
                  <a:gd name="connsiteY1365" fmla="*/ 18381 h 1047182"/>
                  <a:gd name="connsiteX1366" fmla="*/ 390720 w 808720"/>
                  <a:gd name="connsiteY1366" fmla="*/ 17512 h 1047182"/>
                  <a:gd name="connsiteX1367" fmla="*/ 382632 w 808720"/>
                  <a:gd name="connsiteY1367" fmla="*/ 17436 h 1047182"/>
                  <a:gd name="connsiteX1368" fmla="*/ 382188 w 808720"/>
                  <a:gd name="connsiteY1368" fmla="*/ 17561 h 1047182"/>
                  <a:gd name="connsiteX1369" fmla="*/ 382399 w 808720"/>
                  <a:gd name="connsiteY1369" fmla="*/ 17474 h 1047182"/>
                  <a:gd name="connsiteX1370" fmla="*/ 382258 w 808720"/>
                  <a:gd name="connsiteY1370" fmla="*/ 17434 h 1047182"/>
                  <a:gd name="connsiteX1371" fmla="*/ 377162 w 808720"/>
                  <a:gd name="connsiteY1371" fmla="*/ 18305 h 1047182"/>
                  <a:gd name="connsiteX1372" fmla="*/ 377522 w 808720"/>
                  <a:gd name="connsiteY1372" fmla="*/ 18199 h 1047182"/>
                  <a:gd name="connsiteX1373" fmla="*/ 379567 w 808720"/>
                  <a:gd name="connsiteY1373" fmla="*/ 17851 h 1047182"/>
                  <a:gd name="connsiteX1374" fmla="*/ 382545 w 808720"/>
                  <a:gd name="connsiteY1374" fmla="*/ 17414 h 1047182"/>
                  <a:gd name="connsiteX1375" fmla="*/ 382399 w 808720"/>
                  <a:gd name="connsiteY1375" fmla="*/ 17474 h 1047182"/>
                  <a:gd name="connsiteX1376" fmla="*/ 382178 w 808720"/>
                  <a:gd name="connsiteY1376" fmla="*/ 17511 h 1047182"/>
                  <a:gd name="connsiteX1377" fmla="*/ 571605 w 808720"/>
                  <a:gd name="connsiteY1377" fmla="*/ 17400 h 1047182"/>
                  <a:gd name="connsiteX1378" fmla="*/ 576768 w 808720"/>
                  <a:gd name="connsiteY1378" fmla="*/ 19651 h 1047182"/>
                  <a:gd name="connsiteX1379" fmla="*/ 579793 w 808720"/>
                  <a:gd name="connsiteY1379" fmla="*/ 22003 h 1047182"/>
                  <a:gd name="connsiteX1380" fmla="*/ 401193 w 808720"/>
                  <a:gd name="connsiteY1380" fmla="*/ 17383 h 1047182"/>
                  <a:gd name="connsiteX1381" fmla="*/ 400398 w 808720"/>
                  <a:gd name="connsiteY1381" fmla="*/ 17780 h 1047182"/>
                  <a:gd name="connsiteX1382" fmla="*/ 383864 w 808720"/>
                  <a:gd name="connsiteY1382" fmla="*/ 20802 h 1047182"/>
                  <a:gd name="connsiteX1383" fmla="*/ 386227 w 808720"/>
                  <a:gd name="connsiteY1383" fmla="*/ 20293 h 1047182"/>
                  <a:gd name="connsiteX1384" fmla="*/ 390695 w 808720"/>
                  <a:gd name="connsiteY1384" fmla="*/ 17383 h 1047182"/>
                  <a:gd name="connsiteX1385" fmla="*/ 389724 w 808720"/>
                  <a:gd name="connsiteY1385" fmla="*/ 17621 h 1047182"/>
                  <a:gd name="connsiteX1386" fmla="*/ 388706 w 808720"/>
                  <a:gd name="connsiteY1386" fmla="*/ 17731 h 1047182"/>
                  <a:gd name="connsiteX1387" fmla="*/ 384278 w 808720"/>
                  <a:gd name="connsiteY1387" fmla="*/ 18910 h 1047182"/>
                  <a:gd name="connsiteX1388" fmla="*/ 382127 w 808720"/>
                  <a:gd name="connsiteY1388" fmla="*/ 19376 h 1047182"/>
                  <a:gd name="connsiteX1389" fmla="*/ 380706 w 808720"/>
                  <a:gd name="connsiteY1389" fmla="*/ 19696 h 1047182"/>
                  <a:gd name="connsiteX1390" fmla="*/ 376982 w 808720"/>
                  <a:gd name="connsiteY1390" fmla="*/ 20257 h 1047182"/>
                  <a:gd name="connsiteX1391" fmla="*/ 384320 w 808720"/>
                  <a:gd name="connsiteY1391" fmla="*/ 18280 h 1047182"/>
                  <a:gd name="connsiteX1392" fmla="*/ 400964 w 808720"/>
                  <a:gd name="connsiteY1392" fmla="*/ 17375 h 1047182"/>
                  <a:gd name="connsiteX1393" fmla="*/ 387102 w 808720"/>
                  <a:gd name="connsiteY1393" fmla="*/ 20105 h 1047182"/>
                  <a:gd name="connsiteX1394" fmla="*/ 397755 w 808720"/>
                  <a:gd name="connsiteY1394" fmla="*/ 17812 h 1047182"/>
                  <a:gd name="connsiteX1395" fmla="*/ 382666 w 808720"/>
                  <a:gd name="connsiteY1395" fmla="*/ 17365 h 1047182"/>
                  <a:gd name="connsiteX1396" fmla="*/ 382640 w 808720"/>
                  <a:gd name="connsiteY1396" fmla="*/ 17375 h 1047182"/>
                  <a:gd name="connsiteX1397" fmla="*/ 382258 w 808720"/>
                  <a:gd name="connsiteY1397" fmla="*/ 17434 h 1047182"/>
                  <a:gd name="connsiteX1398" fmla="*/ 382768 w 808720"/>
                  <a:gd name="connsiteY1398" fmla="*/ 17355 h 1047182"/>
                  <a:gd name="connsiteX1399" fmla="*/ 382545 w 808720"/>
                  <a:gd name="connsiteY1399" fmla="*/ 17414 h 1047182"/>
                  <a:gd name="connsiteX1400" fmla="*/ 382640 w 808720"/>
                  <a:gd name="connsiteY1400" fmla="*/ 17375 h 1047182"/>
                  <a:gd name="connsiteX1401" fmla="*/ 401367 w 808720"/>
                  <a:gd name="connsiteY1401" fmla="*/ 17296 h 1047182"/>
                  <a:gd name="connsiteX1402" fmla="*/ 401299 w 808720"/>
                  <a:gd name="connsiteY1402" fmla="*/ 17330 h 1047182"/>
                  <a:gd name="connsiteX1403" fmla="*/ 400964 w 808720"/>
                  <a:gd name="connsiteY1403" fmla="*/ 17375 h 1047182"/>
                  <a:gd name="connsiteX1404" fmla="*/ 383218 w 808720"/>
                  <a:gd name="connsiteY1404" fmla="*/ 17270 h 1047182"/>
                  <a:gd name="connsiteX1405" fmla="*/ 383097 w 808720"/>
                  <a:gd name="connsiteY1405" fmla="*/ 17305 h 1047182"/>
                  <a:gd name="connsiteX1406" fmla="*/ 382768 w 808720"/>
                  <a:gd name="connsiteY1406" fmla="*/ 17355 h 1047182"/>
                  <a:gd name="connsiteX1407" fmla="*/ 382856 w 808720"/>
                  <a:gd name="connsiteY1407" fmla="*/ 17332 h 1047182"/>
                  <a:gd name="connsiteX1408" fmla="*/ 401855 w 808720"/>
                  <a:gd name="connsiteY1408" fmla="*/ 17254 h 1047182"/>
                  <a:gd name="connsiteX1409" fmla="*/ 401193 w 808720"/>
                  <a:gd name="connsiteY1409" fmla="*/ 17383 h 1047182"/>
                  <a:gd name="connsiteX1410" fmla="*/ 401299 w 808720"/>
                  <a:gd name="connsiteY1410" fmla="*/ 17330 h 1047182"/>
                  <a:gd name="connsiteX1411" fmla="*/ 383298 w 808720"/>
                  <a:gd name="connsiteY1411" fmla="*/ 17215 h 1047182"/>
                  <a:gd name="connsiteX1412" fmla="*/ 382856 w 808720"/>
                  <a:gd name="connsiteY1412" fmla="*/ 17332 h 1047182"/>
                  <a:gd name="connsiteX1413" fmla="*/ 382666 w 808720"/>
                  <a:gd name="connsiteY1413" fmla="*/ 17365 h 1047182"/>
                  <a:gd name="connsiteX1414" fmla="*/ 382838 w 808720"/>
                  <a:gd name="connsiteY1414" fmla="*/ 17294 h 1047182"/>
                  <a:gd name="connsiteX1415" fmla="*/ 402077 w 808720"/>
                  <a:gd name="connsiteY1415" fmla="*/ 17211 h 1047182"/>
                  <a:gd name="connsiteX1416" fmla="*/ 402035 w 808720"/>
                  <a:gd name="connsiteY1416" fmla="*/ 17230 h 1047182"/>
                  <a:gd name="connsiteX1417" fmla="*/ 401855 w 808720"/>
                  <a:gd name="connsiteY1417" fmla="*/ 17254 h 1047182"/>
                  <a:gd name="connsiteX1418" fmla="*/ 392073 w 808720"/>
                  <a:gd name="connsiteY1418" fmla="*/ 17189 h 1047182"/>
                  <a:gd name="connsiteX1419" fmla="*/ 391884 w 808720"/>
                  <a:gd name="connsiteY1419" fmla="*/ 17260 h 1047182"/>
                  <a:gd name="connsiteX1420" fmla="*/ 390720 w 808720"/>
                  <a:gd name="connsiteY1420" fmla="*/ 17512 h 1047182"/>
                  <a:gd name="connsiteX1421" fmla="*/ 390237 w 808720"/>
                  <a:gd name="connsiteY1421" fmla="*/ 17565 h 1047182"/>
                  <a:gd name="connsiteX1422" fmla="*/ 391530 w 808720"/>
                  <a:gd name="connsiteY1422" fmla="*/ 17265 h 1047182"/>
                  <a:gd name="connsiteX1423" fmla="*/ 402373 w 808720"/>
                  <a:gd name="connsiteY1423" fmla="*/ 17184 h 1047182"/>
                  <a:gd name="connsiteX1424" fmla="*/ 403661 w 808720"/>
                  <a:gd name="connsiteY1424" fmla="*/ 17184 h 1047182"/>
                  <a:gd name="connsiteX1425" fmla="*/ 401075 w 808720"/>
                  <a:gd name="connsiteY1425" fmla="*/ 17656 h 1047182"/>
                  <a:gd name="connsiteX1426" fmla="*/ 402035 w 808720"/>
                  <a:gd name="connsiteY1426" fmla="*/ 17230 h 1047182"/>
                  <a:gd name="connsiteX1427" fmla="*/ 402138 w 808720"/>
                  <a:gd name="connsiteY1427" fmla="*/ 17184 h 1047182"/>
                  <a:gd name="connsiteX1428" fmla="*/ 402217 w 808720"/>
                  <a:gd name="connsiteY1428" fmla="*/ 17184 h 1047182"/>
                  <a:gd name="connsiteX1429" fmla="*/ 402077 w 808720"/>
                  <a:gd name="connsiteY1429" fmla="*/ 17211 h 1047182"/>
                  <a:gd name="connsiteX1430" fmla="*/ 401591 w 808720"/>
                  <a:gd name="connsiteY1430" fmla="*/ 17184 h 1047182"/>
                  <a:gd name="connsiteX1431" fmla="*/ 401937 w 808720"/>
                  <a:gd name="connsiteY1431" fmla="*/ 17184 h 1047182"/>
                  <a:gd name="connsiteX1432" fmla="*/ 401367 w 808720"/>
                  <a:gd name="connsiteY1432" fmla="*/ 17296 h 1047182"/>
                  <a:gd name="connsiteX1433" fmla="*/ 517096 w 808720"/>
                  <a:gd name="connsiteY1433" fmla="*/ 17183 h 1047182"/>
                  <a:gd name="connsiteX1434" fmla="*/ 515007 w 808720"/>
                  <a:gd name="connsiteY1434" fmla="*/ 18750 h 1047182"/>
                  <a:gd name="connsiteX1435" fmla="*/ 513957 w 808720"/>
                  <a:gd name="connsiteY1435" fmla="*/ 19248 h 1047182"/>
                  <a:gd name="connsiteX1436" fmla="*/ 515087 w 808720"/>
                  <a:gd name="connsiteY1436" fmla="*/ 18280 h 1047182"/>
                  <a:gd name="connsiteX1437" fmla="*/ 402299 w 808720"/>
                  <a:gd name="connsiteY1437" fmla="*/ 17112 h 1047182"/>
                  <a:gd name="connsiteX1438" fmla="*/ 402138 w 808720"/>
                  <a:gd name="connsiteY1438" fmla="*/ 17184 h 1047182"/>
                  <a:gd name="connsiteX1439" fmla="*/ 401937 w 808720"/>
                  <a:gd name="connsiteY1439" fmla="*/ 17184 h 1047182"/>
                  <a:gd name="connsiteX1440" fmla="*/ 383294 w 808720"/>
                  <a:gd name="connsiteY1440" fmla="*/ 17106 h 1047182"/>
                  <a:gd name="connsiteX1441" fmla="*/ 382838 w 808720"/>
                  <a:gd name="connsiteY1441" fmla="*/ 17294 h 1047182"/>
                  <a:gd name="connsiteX1442" fmla="*/ 379567 w 808720"/>
                  <a:gd name="connsiteY1442" fmla="*/ 17851 h 1047182"/>
                  <a:gd name="connsiteX1443" fmla="*/ 377750 w 808720"/>
                  <a:gd name="connsiteY1443" fmla="*/ 18132 h 1047182"/>
                  <a:gd name="connsiteX1444" fmla="*/ 377852 w 808720"/>
                  <a:gd name="connsiteY1444" fmla="*/ 18102 h 1047182"/>
                  <a:gd name="connsiteX1445" fmla="*/ 511646 w 808720"/>
                  <a:gd name="connsiteY1445" fmla="*/ 17098 h 1047182"/>
                  <a:gd name="connsiteX1446" fmla="*/ 511618 w 808720"/>
                  <a:gd name="connsiteY1446" fmla="*/ 17115 h 1047182"/>
                  <a:gd name="connsiteX1447" fmla="*/ 511248 w 808720"/>
                  <a:gd name="connsiteY1447" fmla="*/ 17184 h 1047182"/>
                  <a:gd name="connsiteX1448" fmla="*/ 472270 w 808720"/>
                  <a:gd name="connsiteY1448" fmla="*/ 17076 h 1047182"/>
                  <a:gd name="connsiteX1449" fmla="*/ 472116 w 808720"/>
                  <a:gd name="connsiteY1449" fmla="*/ 17127 h 1047182"/>
                  <a:gd name="connsiteX1450" fmla="*/ 471772 w 808720"/>
                  <a:gd name="connsiteY1450" fmla="*/ 17184 h 1047182"/>
                  <a:gd name="connsiteX1451" fmla="*/ 384612 w 808720"/>
                  <a:gd name="connsiteY1451" fmla="*/ 17070 h 1047182"/>
                  <a:gd name="connsiteX1452" fmla="*/ 384272 w 808720"/>
                  <a:gd name="connsiteY1452" fmla="*/ 17164 h 1047182"/>
                  <a:gd name="connsiteX1453" fmla="*/ 382632 w 808720"/>
                  <a:gd name="connsiteY1453" fmla="*/ 17436 h 1047182"/>
                  <a:gd name="connsiteX1454" fmla="*/ 383097 w 808720"/>
                  <a:gd name="connsiteY1454" fmla="*/ 17305 h 1047182"/>
                  <a:gd name="connsiteX1455" fmla="*/ 402703 w 808720"/>
                  <a:gd name="connsiteY1455" fmla="*/ 17033 h 1047182"/>
                  <a:gd name="connsiteX1456" fmla="*/ 402299 w 808720"/>
                  <a:gd name="connsiteY1456" fmla="*/ 17112 h 1047182"/>
                  <a:gd name="connsiteX1457" fmla="*/ 402379 w 808720"/>
                  <a:gd name="connsiteY1457" fmla="*/ 17077 h 1047182"/>
                  <a:gd name="connsiteX1458" fmla="*/ 512379 w 808720"/>
                  <a:gd name="connsiteY1458" fmla="*/ 16973 h 1047182"/>
                  <a:gd name="connsiteX1459" fmla="*/ 511054 w 808720"/>
                  <a:gd name="connsiteY1459" fmla="*/ 17477 h 1047182"/>
                  <a:gd name="connsiteX1460" fmla="*/ 511618 w 808720"/>
                  <a:gd name="connsiteY1460" fmla="*/ 17115 h 1047182"/>
                  <a:gd name="connsiteX1461" fmla="*/ 385597 w 808720"/>
                  <a:gd name="connsiteY1461" fmla="*/ 16944 h 1047182"/>
                  <a:gd name="connsiteX1462" fmla="*/ 379408 w 808720"/>
                  <a:gd name="connsiteY1462" fmla="*/ 18755 h 1047182"/>
                  <a:gd name="connsiteX1463" fmla="*/ 379223 w 808720"/>
                  <a:gd name="connsiteY1463" fmla="*/ 18782 h 1047182"/>
                  <a:gd name="connsiteX1464" fmla="*/ 380901 w 808720"/>
                  <a:gd name="connsiteY1464" fmla="*/ 18091 h 1047182"/>
                  <a:gd name="connsiteX1465" fmla="*/ 384272 w 808720"/>
                  <a:gd name="connsiteY1465" fmla="*/ 17164 h 1047182"/>
                  <a:gd name="connsiteX1466" fmla="*/ 544320 w 808720"/>
                  <a:gd name="connsiteY1466" fmla="*/ 16912 h 1047182"/>
                  <a:gd name="connsiteX1467" fmla="*/ 544710 w 808720"/>
                  <a:gd name="connsiteY1467" fmla="*/ 17639 h 1047182"/>
                  <a:gd name="connsiteX1468" fmla="*/ 544333 w 808720"/>
                  <a:gd name="connsiteY1468" fmla="*/ 17367 h 1047182"/>
                  <a:gd name="connsiteX1469" fmla="*/ 378149 w 808720"/>
                  <a:gd name="connsiteY1469" fmla="*/ 16867 h 1047182"/>
                  <a:gd name="connsiteX1470" fmla="*/ 376373 w 808720"/>
                  <a:gd name="connsiteY1470" fmla="*/ 17432 h 1047182"/>
                  <a:gd name="connsiteX1471" fmla="*/ 378148 w 808720"/>
                  <a:gd name="connsiteY1471" fmla="*/ 16867 h 1047182"/>
                  <a:gd name="connsiteX1472" fmla="*/ 378150 w 808720"/>
                  <a:gd name="connsiteY1472" fmla="*/ 16867 h 1047182"/>
                  <a:gd name="connsiteX1473" fmla="*/ 378149 w 808720"/>
                  <a:gd name="connsiteY1473" fmla="*/ 16867 h 1047182"/>
                  <a:gd name="connsiteX1474" fmla="*/ 378149 w 808720"/>
                  <a:gd name="connsiteY1474" fmla="*/ 16867 h 1047182"/>
                  <a:gd name="connsiteX1475" fmla="*/ 385360 w 808720"/>
                  <a:gd name="connsiteY1475" fmla="*/ 16864 h 1047182"/>
                  <a:gd name="connsiteX1476" fmla="*/ 384975 w 808720"/>
                  <a:gd name="connsiteY1476" fmla="*/ 16970 h 1047182"/>
                  <a:gd name="connsiteX1477" fmla="*/ 383218 w 808720"/>
                  <a:gd name="connsiteY1477" fmla="*/ 17270 h 1047182"/>
                  <a:gd name="connsiteX1478" fmla="*/ 383586 w 808720"/>
                  <a:gd name="connsiteY1478" fmla="*/ 17166 h 1047182"/>
                  <a:gd name="connsiteX1479" fmla="*/ 402883 w 808720"/>
                  <a:gd name="connsiteY1479" fmla="*/ 16853 h 1047182"/>
                  <a:gd name="connsiteX1480" fmla="*/ 402379 w 808720"/>
                  <a:gd name="connsiteY1480" fmla="*/ 17077 h 1047182"/>
                  <a:gd name="connsiteX1481" fmla="*/ 401591 w 808720"/>
                  <a:gd name="connsiteY1481" fmla="*/ 17184 h 1047182"/>
                  <a:gd name="connsiteX1482" fmla="*/ 398855 w 808720"/>
                  <a:gd name="connsiteY1482" fmla="*/ 17575 h 1047182"/>
                  <a:gd name="connsiteX1483" fmla="*/ 399398 w 808720"/>
                  <a:gd name="connsiteY1483" fmla="*/ 17458 h 1047182"/>
                  <a:gd name="connsiteX1484" fmla="*/ 384731 w 808720"/>
                  <a:gd name="connsiteY1484" fmla="*/ 16843 h 1047182"/>
                  <a:gd name="connsiteX1485" fmla="*/ 383586 w 808720"/>
                  <a:gd name="connsiteY1485" fmla="*/ 17166 h 1047182"/>
                  <a:gd name="connsiteX1486" fmla="*/ 383298 w 808720"/>
                  <a:gd name="connsiteY1486" fmla="*/ 17215 h 1047182"/>
                  <a:gd name="connsiteX1487" fmla="*/ 384656 w 808720"/>
                  <a:gd name="connsiteY1487" fmla="*/ 16856 h 1047182"/>
                  <a:gd name="connsiteX1488" fmla="*/ 554395 w 808720"/>
                  <a:gd name="connsiteY1488" fmla="*/ 16837 h 1047182"/>
                  <a:gd name="connsiteX1489" fmla="*/ 556081 w 808720"/>
                  <a:gd name="connsiteY1489" fmla="*/ 18945 h 1047182"/>
                  <a:gd name="connsiteX1490" fmla="*/ 555351 w 808720"/>
                  <a:gd name="connsiteY1490" fmla="*/ 19270 h 1047182"/>
                  <a:gd name="connsiteX1491" fmla="*/ 554018 w 808720"/>
                  <a:gd name="connsiteY1491" fmla="*/ 16925 h 1047182"/>
                  <a:gd name="connsiteX1492" fmla="*/ 393180 w 808720"/>
                  <a:gd name="connsiteY1492" fmla="*/ 16774 h 1047182"/>
                  <a:gd name="connsiteX1493" fmla="*/ 392419 w 808720"/>
                  <a:gd name="connsiteY1493" fmla="*/ 17059 h 1047182"/>
                  <a:gd name="connsiteX1494" fmla="*/ 391530 w 808720"/>
                  <a:gd name="connsiteY1494" fmla="*/ 17265 h 1047182"/>
                  <a:gd name="connsiteX1495" fmla="*/ 390695 w 808720"/>
                  <a:gd name="connsiteY1495" fmla="*/ 17383 h 1047182"/>
                  <a:gd name="connsiteX1496" fmla="*/ 386251 w 808720"/>
                  <a:gd name="connsiteY1496" fmla="*/ 16752 h 1047182"/>
                  <a:gd name="connsiteX1497" fmla="*/ 385786 w 808720"/>
                  <a:gd name="connsiteY1497" fmla="*/ 16888 h 1047182"/>
                  <a:gd name="connsiteX1498" fmla="*/ 384612 w 808720"/>
                  <a:gd name="connsiteY1498" fmla="*/ 17070 h 1047182"/>
                  <a:gd name="connsiteX1499" fmla="*/ 384975 w 808720"/>
                  <a:gd name="connsiteY1499" fmla="*/ 16970 h 1047182"/>
                  <a:gd name="connsiteX1500" fmla="*/ 372182 w 808720"/>
                  <a:gd name="connsiteY1500" fmla="*/ 16711 h 1047182"/>
                  <a:gd name="connsiteX1501" fmla="*/ 372147 w 808720"/>
                  <a:gd name="connsiteY1501" fmla="*/ 16723 h 1047182"/>
                  <a:gd name="connsiteX1502" fmla="*/ 368694 w 808720"/>
                  <a:gd name="connsiteY1502" fmla="*/ 17184 h 1047182"/>
                  <a:gd name="connsiteX1503" fmla="*/ 519470 w 808720"/>
                  <a:gd name="connsiteY1503" fmla="*/ 16637 h 1047182"/>
                  <a:gd name="connsiteX1504" fmla="*/ 517514 w 808720"/>
                  <a:gd name="connsiteY1504" fmla="*/ 17810 h 1047182"/>
                  <a:gd name="connsiteX1505" fmla="*/ 514438 w 808720"/>
                  <a:gd name="connsiteY1505" fmla="*/ 19177 h 1047182"/>
                  <a:gd name="connsiteX1506" fmla="*/ 515007 w 808720"/>
                  <a:gd name="connsiteY1506" fmla="*/ 18750 h 1047182"/>
                  <a:gd name="connsiteX1507" fmla="*/ 487123 w 808720"/>
                  <a:gd name="connsiteY1507" fmla="*/ 16635 h 1047182"/>
                  <a:gd name="connsiteX1508" fmla="*/ 481830 w 808720"/>
                  <a:gd name="connsiteY1508" fmla="*/ 18620 h 1047182"/>
                  <a:gd name="connsiteX1509" fmla="*/ 480864 w 808720"/>
                  <a:gd name="connsiteY1509" fmla="*/ 18830 h 1047182"/>
                  <a:gd name="connsiteX1510" fmla="*/ 485585 w 808720"/>
                  <a:gd name="connsiteY1510" fmla="*/ 16956 h 1047182"/>
                  <a:gd name="connsiteX1511" fmla="*/ 519473 w 808720"/>
                  <a:gd name="connsiteY1511" fmla="*/ 16635 h 1047182"/>
                  <a:gd name="connsiteX1512" fmla="*/ 519472 w 808720"/>
                  <a:gd name="connsiteY1512" fmla="*/ 16635 h 1047182"/>
                  <a:gd name="connsiteX1513" fmla="*/ 519470 w 808720"/>
                  <a:gd name="connsiteY1513" fmla="*/ 16637 h 1047182"/>
                  <a:gd name="connsiteX1514" fmla="*/ 393768 w 808720"/>
                  <a:gd name="connsiteY1514" fmla="*/ 16630 h 1047182"/>
                  <a:gd name="connsiteX1515" fmla="*/ 393180 w 808720"/>
                  <a:gd name="connsiteY1515" fmla="*/ 16774 h 1047182"/>
                  <a:gd name="connsiteX1516" fmla="*/ 393432 w 808720"/>
                  <a:gd name="connsiteY1516" fmla="*/ 16680 h 1047182"/>
                  <a:gd name="connsiteX1517" fmla="*/ 537249 w 808720"/>
                  <a:gd name="connsiteY1517" fmla="*/ 16598 h 1047182"/>
                  <a:gd name="connsiteX1518" fmla="*/ 537509 w 808720"/>
                  <a:gd name="connsiteY1518" fmla="*/ 17116 h 1047182"/>
                  <a:gd name="connsiteX1519" fmla="*/ 537384 w 808720"/>
                  <a:gd name="connsiteY1519" fmla="*/ 17370 h 1047182"/>
                  <a:gd name="connsiteX1520" fmla="*/ 537216 w 808720"/>
                  <a:gd name="connsiteY1520" fmla="*/ 16988 h 1047182"/>
                  <a:gd name="connsiteX1521" fmla="*/ 514050 w 808720"/>
                  <a:gd name="connsiteY1521" fmla="*/ 16575 h 1047182"/>
                  <a:gd name="connsiteX1522" fmla="*/ 513943 w 808720"/>
                  <a:gd name="connsiteY1522" fmla="*/ 16682 h 1047182"/>
                  <a:gd name="connsiteX1523" fmla="*/ 512379 w 808720"/>
                  <a:gd name="connsiteY1523" fmla="*/ 16973 h 1047182"/>
                  <a:gd name="connsiteX1524" fmla="*/ 512596 w 808720"/>
                  <a:gd name="connsiteY1524" fmla="*/ 16891 h 1047182"/>
                  <a:gd name="connsiteX1525" fmla="*/ 427638 w 808720"/>
                  <a:gd name="connsiteY1525" fmla="*/ 16573 h 1047182"/>
                  <a:gd name="connsiteX1526" fmla="*/ 427497 w 808720"/>
                  <a:gd name="connsiteY1526" fmla="*/ 16636 h 1047182"/>
                  <a:gd name="connsiteX1527" fmla="*/ 423522 w 808720"/>
                  <a:gd name="connsiteY1527" fmla="*/ 17184 h 1047182"/>
                  <a:gd name="connsiteX1528" fmla="*/ 407042 w 808720"/>
                  <a:gd name="connsiteY1528" fmla="*/ 16566 h 1047182"/>
                  <a:gd name="connsiteX1529" fmla="*/ 406336 w 808720"/>
                  <a:gd name="connsiteY1529" fmla="*/ 16768 h 1047182"/>
                  <a:gd name="connsiteX1530" fmla="*/ 397204 w 808720"/>
                  <a:gd name="connsiteY1530" fmla="*/ 19377 h 1047182"/>
                  <a:gd name="connsiteX1531" fmla="*/ 403784 w 808720"/>
                  <a:gd name="connsiteY1531" fmla="*/ 17184 h 1047182"/>
                  <a:gd name="connsiteX1532" fmla="*/ 403661 w 808720"/>
                  <a:gd name="connsiteY1532" fmla="*/ 17184 h 1047182"/>
                  <a:gd name="connsiteX1533" fmla="*/ 387915 w 808720"/>
                  <a:gd name="connsiteY1533" fmla="*/ 16559 h 1047182"/>
                  <a:gd name="connsiteX1534" fmla="*/ 385597 w 808720"/>
                  <a:gd name="connsiteY1534" fmla="*/ 16944 h 1047182"/>
                  <a:gd name="connsiteX1535" fmla="*/ 385786 w 808720"/>
                  <a:gd name="connsiteY1535" fmla="*/ 16888 h 1047182"/>
                  <a:gd name="connsiteX1536" fmla="*/ 373438 w 808720"/>
                  <a:gd name="connsiteY1536" fmla="*/ 16550 h 1047182"/>
                  <a:gd name="connsiteX1537" fmla="*/ 372954 w 808720"/>
                  <a:gd name="connsiteY1537" fmla="*/ 16737 h 1047182"/>
                  <a:gd name="connsiteX1538" fmla="*/ 361771 w 808720"/>
                  <a:gd name="connsiteY1538" fmla="*/ 20479 h 1047182"/>
                  <a:gd name="connsiteX1539" fmla="*/ 361551 w 808720"/>
                  <a:gd name="connsiteY1539" fmla="*/ 20517 h 1047182"/>
                  <a:gd name="connsiteX1540" fmla="*/ 364307 w 808720"/>
                  <a:gd name="connsiteY1540" fmla="*/ 19377 h 1047182"/>
                  <a:gd name="connsiteX1541" fmla="*/ 360472 w 808720"/>
                  <a:gd name="connsiteY1541" fmla="*/ 20706 h 1047182"/>
                  <a:gd name="connsiteX1542" fmla="*/ 359259 w 808720"/>
                  <a:gd name="connsiteY1542" fmla="*/ 20918 h 1047182"/>
                  <a:gd name="connsiteX1543" fmla="*/ 372147 w 808720"/>
                  <a:gd name="connsiteY1543" fmla="*/ 16723 h 1047182"/>
                  <a:gd name="connsiteX1544" fmla="*/ 514742 w 808720"/>
                  <a:gd name="connsiteY1544" fmla="*/ 16533 h 1047182"/>
                  <a:gd name="connsiteX1545" fmla="*/ 513441 w 808720"/>
                  <a:gd name="connsiteY1545" fmla="*/ 17183 h 1047182"/>
                  <a:gd name="connsiteX1546" fmla="*/ 513943 w 808720"/>
                  <a:gd name="connsiteY1546" fmla="*/ 16682 h 1047182"/>
                  <a:gd name="connsiteX1547" fmla="*/ 373612 w 808720"/>
                  <a:gd name="connsiteY1547" fmla="*/ 16517 h 1047182"/>
                  <a:gd name="connsiteX1548" fmla="*/ 373564 w 808720"/>
                  <a:gd name="connsiteY1548" fmla="*/ 16533 h 1047182"/>
                  <a:gd name="connsiteX1549" fmla="*/ 373438 w 808720"/>
                  <a:gd name="connsiteY1549" fmla="*/ 16550 h 1047182"/>
                  <a:gd name="connsiteX1550" fmla="*/ 373475 w 808720"/>
                  <a:gd name="connsiteY1550" fmla="*/ 16536 h 1047182"/>
                  <a:gd name="connsiteX1551" fmla="*/ 542821 w 808720"/>
                  <a:gd name="connsiteY1551" fmla="*/ 16516 h 1047182"/>
                  <a:gd name="connsiteX1552" fmla="*/ 543001 w 808720"/>
                  <a:gd name="connsiteY1552" fmla="*/ 16742 h 1047182"/>
                  <a:gd name="connsiteX1553" fmla="*/ 542774 w 808720"/>
                  <a:gd name="connsiteY1553" fmla="*/ 17458 h 1047182"/>
                  <a:gd name="connsiteX1554" fmla="*/ 543113 w 808720"/>
                  <a:gd name="connsiteY1554" fmla="*/ 20647 h 1047182"/>
                  <a:gd name="connsiteX1555" fmla="*/ 542449 w 808720"/>
                  <a:gd name="connsiteY1555" fmla="*/ 18650 h 1047182"/>
                  <a:gd name="connsiteX1556" fmla="*/ 542500 w 808720"/>
                  <a:gd name="connsiteY1556" fmla="*/ 17458 h 1047182"/>
                  <a:gd name="connsiteX1557" fmla="*/ 407402 w 808720"/>
                  <a:gd name="connsiteY1557" fmla="*/ 16500 h 1047182"/>
                  <a:gd name="connsiteX1558" fmla="*/ 407042 w 808720"/>
                  <a:gd name="connsiteY1558" fmla="*/ 16566 h 1047182"/>
                  <a:gd name="connsiteX1559" fmla="*/ 407154 w 808720"/>
                  <a:gd name="connsiteY1559" fmla="*/ 16534 h 1047182"/>
                  <a:gd name="connsiteX1560" fmla="*/ 543087 w 808720"/>
                  <a:gd name="connsiteY1560" fmla="*/ 16470 h 1047182"/>
                  <a:gd name="connsiteX1561" fmla="*/ 543613 w 808720"/>
                  <a:gd name="connsiteY1561" fmla="*/ 16848 h 1047182"/>
                  <a:gd name="connsiteX1562" fmla="*/ 544333 w 808720"/>
                  <a:gd name="connsiteY1562" fmla="*/ 17367 h 1047182"/>
                  <a:gd name="connsiteX1563" fmla="*/ 544363 w 808720"/>
                  <a:gd name="connsiteY1563" fmla="*/ 18455 h 1047182"/>
                  <a:gd name="connsiteX1564" fmla="*/ 543669 w 808720"/>
                  <a:gd name="connsiteY1564" fmla="*/ 17583 h 1047182"/>
                  <a:gd name="connsiteX1565" fmla="*/ 543001 w 808720"/>
                  <a:gd name="connsiteY1565" fmla="*/ 16742 h 1047182"/>
                  <a:gd name="connsiteX1566" fmla="*/ 383518 w 808720"/>
                  <a:gd name="connsiteY1566" fmla="*/ 16436 h 1047182"/>
                  <a:gd name="connsiteX1567" fmla="*/ 381525 w 808720"/>
                  <a:gd name="connsiteY1567" fmla="*/ 17022 h 1047182"/>
                  <a:gd name="connsiteX1568" fmla="*/ 378593 w 808720"/>
                  <a:gd name="connsiteY1568" fmla="*/ 17535 h 1047182"/>
                  <a:gd name="connsiteX1569" fmla="*/ 379660 w 808720"/>
                  <a:gd name="connsiteY1569" fmla="*/ 17184 h 1047182"/>
                  <a:gd name="connsiteX1570" fmla="*/ 378407 w 808720"/>
                  <a:gd name="connsiteY1570" fmla="*/ 17568 h 1047182"/>
                  <a:gd name="connsiteX1571" fmla="*/ 375749 w 808720"/>
                  <a:gd name="connsiteY1571" fmla="*/ 18032 h 1047182"/>
                  <a:gd name="connsiteX1572" fmla="*/ 372940 w 808720"/>
                  <a:gd name="connsiteY1572" fmla="*/ 18524 h 1047182"/>
                  <a:gd name="connsiteX1573" fmla="*/ 369057 w 808720"/>
                  <a:gd name="connsiteY1573" fmla="*/ 19204 h 1047182"/>
                  <a:gd name="connsiteX1574" fmla="*/ 373431 w 808720"/>
                  <a:gd name="connsiteY1574" fmla="*/ 17842 h 1047182"/>
                  <a:gd name="connsiteX1575" fmla="*/ 376373 w 808720"/>
                  <a:gd name="connsiteY1575" fmla="*/ 17432 h 1047182"/>
                  <a:gd name="connsiteX1576" fmla="*/ 378010 w 808720"/>
                  <a:gd name="connsiteY1576" fmla="*/ 17204 h 1047182"/>
                  <a:gd name="connsiteX1577" fmla="*/ 537263 w 808720"/>
                  <a:gd name="connsiteY1577" fmla="*/ 16427 h 1047182"/>
                  <a:gd name="connsiteX1578" fmla="*/ 537249 w 808720"/>
                  <a:gd name="connsiteY1578" fmla="*/ 16598 h 1047182"/>
                  <a:gd name="connsiteX1579" fmla="*/ 537199 w 808720"/>
                  <a:gd name="connsiteY1579" fmla="*/ 16499 h 1047182"/>
                  <a:gd name="connsiteX1580" fmla="*/ 384957 w 808720"/>
                  <a:gd name="connsiteY1580" fmla="*/ 16421 h 1047182"/>
                  <a:gd name="connsiteX1581" fmla="*/ 384365 w 808720"/>
                  <a:gd name="connsiteY1581" fmla="*/ 16665 h 1047182"/>
                  <a:gd name="connsiteX1582" fmla="*/ 379937 w 808720"/>
                  <a:gd name="connsiteY1582" fmla="*/ 17489 h 1047182"/>
                  <a:gd name="connsiteX1583" fmla="*/ 381525 w 808720"/>
                  <a:gd name="connsiteY1583" fmla="*/ 17022 h 1047182"/>
                  <a:gd name="connsiteX1584" fmla="*/ 390474 w 808720"/>
                  <a:gd name="connsiteY1584" fmla="*/ 16338 h 1047182"/>
                  <a:gd name="connsiteX1585" fmla="*/ 386393 w 808720"/>
                  <a:gd name="connsiteY1585" fmla="*/ 17482 h 1047182"/>
                  <a:gd name="connsiteX1586" fmla="*/ 382532 w 808720"/>
                  <a:gd name="connsiteY1586" fmla="*/ 18292 h 1047182"/>
                  <a:gd name="connsiteX1587" fmla="*/ 381895 w 808720"/>
                  <a:gd name="connsiteY1587" fmla="*/ 18387 h 1047182"/>
                  <a:gd name="connsiteX1588" fmla="*/ 382800 w 808720"/>
                  <a:gd name="connsiteY1588" fmla="*/ 18140 h 1047182"/>
                  <a:gd name="connsiteX1589" fmla="*/ 407855 w 808720"/>
                  <a:gd name="connsiteY1589" fmla="*/ 16334 h 1047182"/>
                  <a:gd name="connsiteX1590" fmla="*/ 407154 w 808720"/>
                  <a:gd name="connsiteY1590" fmla="*/ 16534 h 1047182"/>
                  <a:gd name="connsiteX1591" fmla="*/ 402373 w 808720"/>
                  <a:gd name="connsiteY1591" fmla="*/ 17184 h 1047182"/>
                  <a:gd name="connsiteX1592" fmla="*/ 402217 w 808720"/>
                  <a:gd name="connsiteY1592" fmla="*/ 17184 h 1047182"/>
                  <a:gd name="connsiteX1593" fmla="*/ 403663 w 808720"/>
                  <a:gd name="connsiteY1593" fmla="*/ 16903 h 1047182"/>
                  <a:gd name="connsiteX1594" fmla="*/ 389693 w 808720"/>
                  <a:gd name="connsiteY1594" fmla="*/ 16264 h 1047182"/>
                  <a:gd name="connsiteX1595" fmla="*/ 389523 w 808720"/>
                  <a:gd name="connsiteY1595" fmla="*/ 16310 h 1047182"/>
                  <a:gd name="connsiteX1596" fmla="*/ 387915 w 808720"/>
                  <a:gd name="connsiteY1596" fmla="*/ 16559 h 1047182"/>
                  <a:gd name="connsiteX1597" fmla="*/ 387961 w 808720"/>
                  <a:gd name="connsiteY1597" fmla="*/ 16252 h 1047182"/>
                  <a:gd name="connsiteX1598" fmla="*/ 386576 w 808720"/>
                  <a:gd name="connsiteY1598" fmla="*/ 16657 h 1047182"/>
                  <a:gd name="connsiteX1599" fmla="*/ 385360 w 808720"/>
                  <a:gd name="connsiteY1599" fmla="*/ 16864 h 1047182"/>
                  <a:gd name="connsiteX1600" fmla="*/ 386840 w 808720"/>
                  <a:gd name="connsiteY1600" fmla="*/ 16457 h 1047182"/>
                  <a:gd name="connsiteX1601" fmla="*/ 398877 w 808720"/>
                  <a:gd name="connsiteY1601" fmla="*/ 16232 h 1047182"/>
                  <a:gd name="connsiteX1602" fmla="*/ 396549 w 808720"/>
                  <a:gd name="connsiteY1602" fmla="*/ 16878 h 1047182"/>
                  <a:gd name="connsiteX1603" fmla="*/ 391411 w 808720"/>
                  <a:gd name="connsiteY1603" fmla="*/ 17437 h 1047182"/>
                  <a:gd name="connsiteX1604" fmla="*/ 391884 w 808720"/>
                  <a:gd name="connsiteY1604" fmla="*/ 17260 h 1047182"/>
                  <a:gd name="connsiteX1605" fmla="*/ 392467 w 808720"/>
                  <a:gd name="connsiteY1605" fmla="*/ 17134 h 1047182"/>
                  <a:gd name="connsiteX1606" fmla="*/ 396981 w 808720"/>
                  <a:gd name="connsiteY1606" fmla="*/ 16154 h 1047182"/>
                  <a:gd name="connsiteX1607" fmla="*/ 392467 w 808720"/>
                  <a:gd name="connsiteY1607" fmla="*/ 17134 h 1047182"/>
                  <a:gd name="connsiteX1608" fmla="*/ 392073 w 808720"/>
                  <a:gd name="connsiteY1608" fmla="*/ 17189 h 1047182"/>
                  <a:gd name="connsiteX1609" fmla="*/ 392419 w 808720"/>
                  <a:gd name="connsiteY1609" fmla="*/ 17059 h 1047182"/>
                  <a:gd name="connsiteX1610" fmla="*/ 395163 w 808720"/>
                  <a:gd name="connsiteY1610" fmla="*/ 16423 h 1047182"/>
                  <a:gd name="connsiteX1611" fmla="*/ 403337 w 808720"/>
                  <a:gd name="connsiteY1611" fmla="*/ 16140 h 1047182"/>
                  <a:gd name="connsiteX1612" fmla="*/ 393935 w 808720"/>
                  <a:gd name="connsiteY1612" fmla="*/ 17605 h 1047182"/>
                  <a:gd name="connsiteX1613" fmla="*/ 396549 w 808720"/>
                  <a:gd name="connsiteY1613" fmla="*/ 16878 h 1047182"/>
                  <a:gd name="connsiteX1614" fmla="*/ 387282 w 808720"/>
                  <a:gd name="connsiteY1614" fmla="*/ 16122 h 1047182"/>
                  <a:gd name="connsiteX1615" fmla="*/ 385063 w 808720"/>
                  <a:gd name="connsiteY1615" fmla="*/ 16749 h 1047182"/>
                  <a:gd name="connsiteX1616" fmla="*/ 384656 w 808720"/>
                  <a:gd name="connsiteY1616" fmla="*/ 16856 h 1047182"/>
                  <a:gd name="connsiteX1617" fmla="*/ 383294 w 808720"/>
                  <a:gd name="connsiteY1617" fmla="*/ 17106 h 1047182"/>
                  <a:gd name="connsiteX1618" fmla="*/ 384365 w 808720"/>
                  <a:gd name="connsiteY1618" fmla="*/ 16665 h 1047182"/>
                  <a:gd name="connsiteX1619" fmla="*/ 404575 w 808720"/>
                  <a:gd name="connsiteY1619" fmla="*/ 16101 h 1047182"/>
                  <a:gd name="connsiteX1620" fmla="*/ 403729 w 808720"/>
                  <a:gd name="connsiteY1620" fmla="*/ 16477 h 1047182"/>
                  <a:gd name="connsiteX1621" fmla="*/ 389503 w 808720"/>
                  <a:gd name="connsiteY1621" fmla="*/ 18836 h 1047182"/>
                  <a:gd name="connsiteX1622" fmla="*/ 393157 w 808720"/>
                  <a:gd name="connsiteY1622" fmla="*/ 17821 h 1047182"/>
                  <a:gd name="connsiteX1623" fmla="*/ 481339 w 808720"/>
                  <a:gd name="connsiteY1623" fmla="*/ 16025 h 1047182"/>
                  <a:gd name="connsiteX1624" fmla="*/ 481306 w 808720"/>
                  <a:gd name="connsiteY1624" fmla="*/ 16039 h 1047182"/>
                  <a:gd name="connsiteX1625" fmla="*/ 479748 w 808720"/>
                  <a:gd name="connsiteY1625" fmla="*/ 16386 h 1047182"/>
                  <a:gd name="connsiteX1626" fmla="*/ 479632 w 808720"/>
                  <a:gd name="connsiteY1626" fmla="*/ 16406 h 1047182"/>
                  <a:gd name="connsiteX1627" fmla="*/ 434457 w 808720"/>
                  <a:gd name="connsiteY1627" fmla="*/ 16012 h 1047182"/>
                  <a:gd name="connsiteX1628" fmla="*/ 433059 w 808720"/>
                  <a:gd name="connsiteY1628" fmla="*/ 16442 h 1047182"/>
                  <a:gd name="connsiteX1629" fmla="*/ 427908 w 808720"/>
                  <a:gd name="connsiteY1629" fmla="*/ 17184 h 1047182"/>
                  <a:gd name="connsiteX1630" fmla="*/ 431198 w 808720"/>
                  <a:gd name="connsiteY1630" fmla="*/ 16361 h 1047182"/>
                  <a:gd name="connsiteX1631" fmla="*/ 410441 w 808720"/>
                  <a:gd name="connsiteY1631" fmla="*/ 15983 h 1047182"/>
                  <a:gd name="connsiteX1632" fmla="*/ 409574 w 808720"/>
                  <a:gd name="connsiteY1632" fmla="*/ 16205 h 1047182"/>
                  <a:gd name="connsiteX1633" fmla="*/ 407402 w 808720"/>
                  <a:gd name="connsiteY1633" fmla="*/ 16500 h 1047182"/>
                  <a:gd name="connsiteX1634" fmla="*/ 409637 w 808720"/>
                  <a:gd name="connsiteY1634" fmla="*/ 16092 h 1047182"/>
                  <a:gd name="connsiteX1635" fmla="*/ 544066 w 808720"/>
                  <a:gd name="connsiteY1635" fmla="*/ 15978 h 1047182"/>
                  <a:gd name="connsiteX1636" fmla="*/ 544311 w 808720"/>
                  <a:gd name="connsiteY1636" fmla="*/ 16586 h 1047182"/>
                  <a:gd name="connsiteX1637" fmla="*/ 544320 w 808720"/>
                  <a:gd name="connsiteY1637" fmla="*/ 16912 h 1047182"/>
                  <a:gd name="connsiteX1638" fmla="*/ 543925 w 808720"/>
                  <a:gd name="connsiteY1638" fmla="*/ 16175 h 1047182"/>
                  <a:gd name="connsiteX1639" fmla="*/ 536934 w 808720"/>
                  <a:gd name="connsiteY1639" fmla="*/ 15971 h 1047182"/>
                  <a:gd name="connsiteX1640" fmla="*/ 537199 w 808720"/>
                  <a:gd name="connsiteY1640" fmla="*/ 16499 h 1047182"/>
                  <a:gd name="connsiteX1641" fmla="*/ 537067 w 808720"/>
                  <a:gd name="connsiteY1641" fmla="*/ 16648 h 1047182"/>
                  <a:gd name="connsiteX1642" fmla="*/ 536839 w 808720"/>
                  <a:gd name="connsiteY1642" fmla="*/ 16131 h 1047182"/>
                  <a:gd name="connsiteX1643" fmla="*/ 517786 w 808720"/>
                  <a:gd name="connsiteY1643" fmla="*/ 15966 h 1047182"/>
                  <a:gd name="connsiteX1644" fmla="*/ 515087 w 808720"/>
                  <a:gd name="connsiteY1644" fmla="*/ 18280 h 1047182"/>
                  <a:gd name="connsiteX1645" fmla="*/ 513880 w 808720"/>
                  <a:gd name="connsiteY1645" fmla="*/ 18938 h 1047182"/>
                  <a:gd name="connsiteX1646" fmla="*/ 516638 w 808720"/>
                  <a:gd name="connsiteY1646" fmla="*/ 16180 h 1047182"/>
                  <a:gd name="connsiteX1647" fmla="*/ 516852 w 808720"/>
                  <a:gd name="connsiteY1647" fmla="*/ 15965 h 1047182"/>
                  <a:gd name="connsiteX1648" fmla="*/ 516638 w 808720"/>
                  <a:gd name="connsiteY1648" fmla="*/ 16180 h 1047182"/>
                  <a:gd name="connsiteX1649" fmla="*/ 514742 w 808720"/>
                  <a:gd name="connsiteY1649" fmla="*/ 16533 h 1047182"/>
                  <a:gd name="connsiteX1650" fmla="*/ 515127 w 808720"/>
                  <a:gd name="connsiteY1650" fmla="*/ 16340 h 1047182"/>
                  <a:gd name="connsiteX1651" fmla="*/ 451185 w 808720"/>
                  <a:gd name="connsiteY1651" fmla="*/ 15965 h 1047182"/>
                  <a:gd name="connsiteX1652" fmla="*/ 443261 w 808720"/>
                  <a:gd name="connsiteY1652" fmla="*/ 17184 h 1047182"/>
                  <a:gd name="connsiteX1653" fmla="*/ 446518 w 808720"/>
                  <a:gd name="connsiteY1653" fmla="*/ 16498 h 1047182"/>
                  <a:gd name="connsiteX1654" fmla="*/ 542378 w 808720"/>
                  <a:gd name="connsiteY1654" fmla="*/ 15958 h 1047182"/>
                  <a:gd name="connsiteX1655" fmla="*/ 542887 w 808720"/>
                  <a:gd name="connsiteY1655" fmla="*/ 16325 h 1047182"/>
                  <a:gd name="connsiteX1656" fmla="*/ 542821 w 808720"/>
                  <a:gd name="connsiteY1656" fmla="*/ 16516 h 1047182"/>
                  <a:gd name="connsiteX1657" fmla="*/ 391874 w 808720"/>
                  <a:gd name="connsiteY1657" fmla="*/ 15946 h 1047182"/>
                  <a:gd name="connsiteX1658" fmla="*/ 391561 w 808720"/>
                  <a:gd name="connsiteY1658" fmla="*/ 16034 h 1047182"/>
                  <a:gd name="connsiteX1659" fmla="*/ 383919 w 808720"/>
                  <a:gd name="connsiteY1659" fmla="*/ 17836 h 1047182"/>
                  <a:gd name="connsiteX1660" fmla="*/ 389523 w 808720"/>
                  <a:gd name="connsiteY1660" fmla="*/ 16310 h 1047182"/>
                  <a:gd name="connsiteX1661" fmla="*/ 544292 w 808720"/>
                  <a:gd name="connsiteY1661" fmla="*/ 15908 h 1047182"/>
                  <a:gd name="connsiteX1662" fmla="*/ 544933 w 808720"/>
                  <a:gd name="connsiteY1662" fmla="*/ 16224 h 1047182"/>
                  <a:gd name="connsiteX1663" fmla="*/ 548687 w 808720"/>
                  <a:gd name="connsiteY1663" fmla="*/ 23892 h 1047182"/>
                  <a:gd name="connsiteX1664" fmla="*/ 546261 w 808720"/>
                  <a:gd name="connsiteY1664" fmla="*/ 20841 h 1047182"/>
                  <a:gd name="connsiteX1665" fmla="*/ 545790 w 808720"/>
                  <a:gd name="connsiteY1665" fmla="*/ 18417 h 1047182"/>
                  <a:gd name="connsiteX1666" fmla="*/ 544744 w 808720"/>
                  <a:gd name="connsiteY1666" fmla="*/ 17663 h 1047182"/>
                  <a:gd name="connsiteX1667" fmla="*/ 544311 w 808720"/>
                  <a:gd name="connsiteY1667" fmla="*/ 16586 h 1047182"/>
                  <a:gd name="connsiteX1668" fmla="*/ 391040 w 808720"/>
                  <a:gd name="connsiteY1668" fmla="*/ 15897 h 1047182"/>
                  <a:gd name="connsiteX1669" fmla="*/ 390673 w 808720"/>
                  <a:gd name="connsiteY1669" fmla="*/ 15997 h 1047182"/>
                  <a:gd name="connsiteX1670" fmla="*/ 386251 w 808720"/>
                  <a:gd name="connsiteY1670" fmla="*/ 16752 h 1047182"/>
                  <a:gd name="connsiteX1671" fmla="*/ 386576 w 808720"/>
                  <a:gd name="connsiteY1671" fmla="*/ 16657 h 1047182"/>
                  <a:gd name="connsiteX1672" fmla="*/ 386276 w 808720"/>
                  <a:gd name="connsiteY1672" fmla="*/ 15878 h 1047182"/>
                  <a:gd name="connsiteX1673" fmla="*/ 385641 w 808720"/>
                  <a:gd name="connsiteY1673" fmla="*/ 16139 h 1047182"/>
                  <a:gd name="connsiteX1674" fmla="*/ 383518 w 808720"/>
                  <a:gd name="connsiteY1674" fmla="*/ 16436 h 1047182"/>
                  <a:gd name="connsiteX1675" fmla="*/ 384805 w 808720"/>
                  <a:gd name="connsiteY1675" fmla="*/ 16057 h 1047182"/>
                  <a:gd name="connsiteX1676" fmla="*/ 405107 w 808720"/>
                  <a:gd name="connsiteY1676" fmla="*/ 15864 h 1047182"/>
                  <a:gd name="connsiteX1677" fmla="*/ 404860 w 808720"/>
                  <a:gd name="connsiteY1677" fmla="*/ 15974 h 1047182"/>
                  <a:gd name="connsiteX1678" fmla="*/ 403337 w 808720"/>
                  <a:gd name="connsiteY1678" fmla="*/ 16140 h 1047182"/>
                  <a:gd name="connsiteX1679" fmla="*/ 433307 w 808720"/>
                  <a:gd name="connsiteY1679" fmla="*/ 15834 h 1047182"/>
                  <a:gd name="connsiteX1680" fmla="*/ 431198 w 808720"/>
                  <a:gd name="connsiteY1680" fmla="*/ 16361 h 1047182"/>
                  <a:gd name="connsiteX1681" fmla="*/ 427134 w 808720"/>
                  <a:gd name="connsiteY1681" fmla="*/ 16797 h 1047182"/>
                  <a:gd name="connsiteX1682" fmla="*/ 427497 w 808720"/>
                  <a:gd name="connsiteY1682" fmla="*/ 16636 h 1047182"/>
                  <a:gd name="connsiteX1683" fmla="*/ 392666 w 808720"/>
                  <a:gd name="connsiteY1683" fmla="*/ 15823 h 1047182"/>
                  <a:gd name="connsiteX1684" fmla="*/ 390474 w 808720"/>
                  <a:gd name="connsiteY1684" fmla="*/ 16338 h 1047182"/>
                  <a:gd name="connsiteX1685" fmla="*/ 391561 w 808720"/>
                  <a:gd name="connsiteY1685" fmla="*/ 16034 h 1047182"/>
                  <a:gd name="connsiteX1686" fmla="*/ 392046 w 808720"/>
                  <a:gd name="connsiteY1686" fmla="*/ 15919 h 1047182"/>
                  <a:gd name="connsiteX1687" fmla="*/ 392711 w 808720"/>
                  <a:gd name="connsiteY1687" fmla="*/ 15762 h 1047182"/>
                  <a:gd name="connsiteX1688" fmla="*/ 392046 w 808720"/>
                  <a:gd name="connsiteY1688" fmla="*/ 15919 h 1047182"/>
                  <a:gd name="connsiteX1689" fmla="*/ 391874 w 808720"/>
                  <a:gd name="connsiteY1689" fmla="*/ 15946 h 1047182"/>
                  <a:gd name="connsiteX1690" fmla="*/ 392264 w 808720"/>
                  <a:gd name="connsiteY1690" fmla="*/ 15837 h 1047182"/>
                  <a:gd name="connsiteX1691" fmla="*/ 406858 w 808720"/>
                  <a:gd name="connsiteY1691" fmla="*/ 15757 h 1047182"/>
                  <a:gd name="connsiteX1692" fmla="*/ 404575 w 808720"/>
                  <a:gd name="connsiteY1692" fmla="*/ 16101 h 1047182"/>
                  <a:gd name="connsiteX1693" fmla="*/ 404860 w 808720"/>
                  <a:gd name="connsiteY1693" fmla="*/ 15974 h 1047182"/>
                  <a:gd name="connsiteX1694" fmla="*/ 543976 w 808720"/>
                  <a:gd name="connsiteY1694" fmla="*/ 15753 h 1047182"/>
                  <a:gd name="connsiteX1695" fmla="*/ 544161 w 808720"/>
                  <a:gd name="connsiteY1695" fmla="*/ 15844 h 1047182"/>
                  <a:gd name="connsiteX1696" fmla="*/ 544066 w 808720"/>
                  <a:gd name="connsiteY1696" fmla="*/ 15978 h 1047182"/>
                  <a:gd name="connsiteX1697" fmla="*/ 542212 w 808720"/>
                  <a:gd name="connsiteY1697" fmla="*/ 15750 h 1047182"/>
                  <a:gd name="connsiteX1698" fmla="*/ 542378 w 808720"/>
                  <a:gd name="connsiteY1698" fmla="*/ 15958 h 1047182"/>
                  <a:gd name="connsiteX1699" fmla="*/ 542210 w 808720"/>
                  <a:gd name="connsiteY1699" fmla="*/ 15838 h 1047182"/>
                  <a:gd name="connsiteX1700" fmla="*/ 467929 w 808720"/>
                  <a:gd name="connsiteY1700" fmla="*/ 15737 h 1047182"/>
                  <a:gd name="connsiteX1701" fmla="*/ 466692 w 808720"/>
                  <a:gd name="connsiteY1701" fmla="*/ 16065 h 1047182"/>
                  <a:gd name="connsiteX1702" fmla="*/ 466525 w 808720"/>
                  <a:gd name="connsiteY1702" fmla="*/ 16097 h 1047182"/>
                  <a:gd name="connsiteX1703" fmla="*/ 467706 w 808720"/>
                  <a:gd name="connsiteY1703" fmla="*/ 15782 h 1047182"/>
                  <a:gd name="connsiteX1704" fmla="*/ 452692 w 808720"/>
                  <a:gd name="connsiteY1704" fmla="*/ 15733 h 1047182"/>
                  <a:gd name="connsiteX1705" fmla="*/ 452473 w 808720"/>
                  <a:gd name="connsiteY1705" fmla="*/ 15817 h 1047182"/>
                  <a:gd name="connsiteX1706" fmla="*/ 451185 w 808720"/>
                  <a:gd name="connsiteY1706" fmla="*/ 15965 h 1047182"/>
                  <a:gd name="connsiteX1707" fmla="*/ 388951 w 808720"/>
                  <a:gd name="connsiteY1707" fmla="*/ 15722 h 1047182"/>
                  <a:gd name="connsiteX1708" fmla="*/ 387803 w 808720"/>
                  <a:gd name="connsiteY1708" fmla="*/ 16025 h 1047182"/>
                  <a:gd name="connsiteX1709" fmla="*/ 387282 w 808720"/>
                  <a:gd name="connsiteY1709" fmla="*/ 16122 h 1047182"/>
                  <a:gd name="connsiteX1710" fmla="*/ 388288 w 808720"/>
                  <a:gd name="connsiteY1710" fmla="*/ 15838 h 1047182"/>
                  <a:gd name="connsiteX1711" fmla="*/ 388761 w 808720"/>
                  <a:gd name="connsiteY1711" fmla="*/ 15704 h 1047182"/>
                  <a:gd name="connsiteX1712" fmla="*/ 388288 w 808720"/>
                  <a:gd name="connsiteY1712" fmla="*/ 15838 h 1047182"/>
                  <a:gd name="connsiteX1713" fmla="*/ 384957 w 808720"/>
                  <a:gd name="connsiteY1713" fmla="*/ 16421 h 1047182"/>
                  <a:gd name="connsiteX1714" fmla="*/ 385641 w 808720"/>
                  <a:gd name="connsiteY1714" fmla="*/ 16139 h 1047182"/>
                  <a:gd name="connsiteX1715" fmla="*/ 389670 w 808720"/>
                  <a:gd name="connsiteY1715" fmla="*/ 15678 h 1047182"/>
                  <a:gd name="connsiteX1716" fmla="*/ 386840 w 808720"/>
                  <a:gd name="connsiteY1716" fmla="*/ 16457 h 1047182"/>
                  <a:gd name="connsiteX1717" fmla="*/ 384731 w 808720"/>
                  <a:gd name="connsiteY1717" fmla="*/ 16843 h 1047182"/>
                  <a:gd name="connsiteX1718" fmla="*/ 385063 w 808720"/>
                  <a:gd name="connsiteY1718" fmla="*/ 16749 h 1047182"/>
                  <a:gd name="connsiteX1719" fmla="*/ 387803 w 808720"/>
                  <a:gd name="connsiteY1719" fmla="*/ 16025 h 1047182"/>
                  <a:gd name="connsiteX1720" fmla="*/ 544286 w 808720"/>
                  <a:gd name="connsiteY1720" fmla="*/ 15671 h 1047182"/>
                  <a:gd name="connsiteX1721" fmla="*/ 544292 w 808720"/>
                  <a:gd name="connsiteY1721" fmla="*/ 15908 h 1047182"/>
                  <a:gd name="connsiteX1722" fmla="*/ 544161 w 808720"/>
                  <a:gd name="connsiteY1722" fmla="*/ 15844 h 1047182"/>
                  <a:gd name="connsiteX1723" fmla="*/ 538220 w 808720"/>
                  <a:gd name="connsiteY1723" fmla="*/ 15664 h 1047182"/>
                  <a:gd name="connsiteX1724" fmla="*/ 538392 w 808720"/>
                  <a:gd name="connsiteY1724" fmla="*/ 16341 h 1047182"/>
                  <a:gd name="connsiteX1725" fmla="*/ 538388 w 808720"/>
                  <a:gd name="connsiteY1725" fmla="*/ 16361 h 1047182"/>
                  <a:gd name="connsiteX1726" fmla="*/ 537799 w 808720"/>
                  <a:gd name="connsiteY1726" fmla="*/ 17694 h 1047182"/>
                  <a:gd name="connsiteX1727" fmla="*/ 537509 w 808720"/>
                  <a:gd name="connsiteY1727" fmla="*/ 17116 h 1047182"/>
                  <a:gd name="connsiteX1728" fmla="*/ 541841 w 808720"/>
                  <a:gd name="connsiteY1728" fmla="*/ 15572 h 1047182"/>
                  <a:gd name="connsiteX1729" fmla="*/ 542210 w 808720"/>
                  <a:gd name="connsiteY1729" fmla="*/ 15838 h 1047182"/>
                  <a:gd name="connsiteX1730" fmla="*/ 542175 w 808720"/>
                  <a:gd name="connsiteY1730" fmla="*/ 17826 h 1047182"/>
                  <a:gd name="connsiteX1731" fmla="*/ 541755 w 808720"/>
                  <a:gd name="connsiteY1731" fmla="*/ 16564 h 1047182"/>
                  <a:gd name="connsiteX1732" fmla="*/ 537334 w 808720"/>
                  <a:gd name="connsiteY1732" fmla="*/ 15567 h 1047182"/>
                  <a:gd name="connsiteX1733" fmla="*/ 537565 w 808720"/>
                  <a:gd name="connsiteY1733" fmla="*/ 16087 h 1047182"/>
                  <a:gd name="connsiteX1734" fmla="*/ 537263 w 808720"/>
                  <a:gd name="connsiteY1734" fmla="*/ 16427 h 1047182"/>
                  <a:gd name="connsiteX1735" fmla="*/ 393288 w 808720"/>
                  <a:gd name="connsiteY1735" fmla="*/ 15550 h 1047182"/>
                  <a:gd name="connsiteX1736" fmla="*/ 392264 w 808720"/>
                  <a:gd name="connsiteY1736" fmla="*/ 15837 h 1047182"/>
                  <a:gd name="connsiteX1737" fmla="*/ 389693 w 808720"/>
                  <a:gd name="connsiteY1737" fmla="*/ 16264 h 1047182"/>
                  <a:gd name="connsiteX1738" fmla="*/ 390673 w 808720"/>
                  <a:gd name="connsiteY1738" fmla="*/ 15997 h 1047182"/>
                  <a:gd name="connsiteX1739" fmla="*/ 520128 w 808720"/>
                  <a:gd name="connsiteY1739" fmla="*/ 15529 h 1047182"/>
                  <a:gd name="connsiteX1740" fmla="*/ 517096 w 808720"/>
                  <a:gd name="connsiteY1740" fmla="*/ 17183 h 1047182"/>
                  <a:gd name="connsiteX1741" fmla="*/ 519028 w 808720"/>
                  <a:gd name="connsiteY1741" fmla="*/ 15734 h 1047182"/>
                  <a:gd name="connsiteX1742" fmla="*/ 543511 w 808720"/>
                  <a:gd name="connsiteY1742" fmla="*/ 15524 h 1047182"/>
                  <a:gd name="connsiteX1743" fmla="*/ 543599 w 808720"/>
                  <a:gd name="connsiteY1743" fmla="*/ 15567 h 1047182"/>
                  <a:gd name="connsiteX1744" fmla="*/ 543925 w 808720"/>
                  <a:gd name="connsiteY1744" fmla="*/ 16175 h 1047182"/>
                  <a:gd name="connsiteX1745" fmla="*/ 543596 w 808720"/>
                  <a:gd name="connsiteY1745" fmla="*/ 16635 h 1047182"/>
                  <a:gd name="connsiteX1746" fmla="*/ 390192 w 808720"/>
                  <a:gd name="connsiteY1746" fmla="*/ 15505 h 1047182"/>
                  <a:gd name="connsiteX1747" fmla="*/ 388951 w 808720"/>
                  <a:gd name="connsiteY1747" fmla="*/ 15722 h 1047182"/>
                  <a:gd name="connsiteX1748" fmla="*/ 389305 w 808720"/>
                  <a:gd name="connsiteY1748" fmla="*/ 15629 h 1047182"/>
                  <a:gd name="connsiteX1749" fmla="*/ 410925 w 808720"/>
                  <a:gd name="connsiteY1749" fmla="*/ 15457 h 1047182"/>
                  <a:gd name="connsiteX1750" fmla="*/ 410552 w 808720"/>
                  <a:gd name="connsiteY1750" fmla="*/ 15563 h 1047182"/>
                  <a:gd name="connsiteX1751" fmla="*/ 403663 w 808720"/>
                  <a:gd name="connsiteY1751" fmla="*/ 16903 h 1047182"/>
                  <a:gd name="connsiteX1752" fmla="*/ 402703 w 808720"/>
                  <a:gd name="connsiteY1752" fmla="*/ 17033 h 1047182"/>
                  <a:gd name="connsiteX1753" fmla="*/ 409100 w 808720"/>
                  <a:gd name="connsiteY1753" fmla="*/ 15773 h 1047182"/>
                  <a:gd name="connsiteX1754" fmla="*/ 390486 w 808720"/>
                  <a:gd name="connsiteY1754" fmla="*/ 15453 h 1047182"/>
                  <a:gd name="connsiteX1755" fmla="*/ 390409 w 808720"/>
                  <a:gd name="connsiteY1755" fmla="*/ 15475 h 1047182"/>
                  <a:gd name="connsiteX1756" fmla="*/ 390192 w 808720"/>
                  <a:gd name="connsiteY1756" fmla="*/ 15505 h 1047182"/>
                  <a:gd name="connsiteX1757" fmla="*/ 390804 w 808720"/>
                  <a:gd name="connsiteY1757" fmla="*/ 15420 h 1047182"/>
                  <a:gd name="connsiteX1758" fmla="*/ 390359 w 808720"/>
                  <a:gd name="connsiteY1758" fmla="*/ 15550 h 1047182"/>
                  <a:gd name="connsiteX1759" fmla="*/ 389670 w 808720"/>
                  <a:gd name="connsiteY1759" fmla="*/ 15678 h 1047182"/>
                  <a:gd name="connsiteX1760" fmla="*/ 390409 w 808720"/>
                  <a:gd name="connsiteY1760" fmla="*/ 15475 h 1047182"/>
                  <a:gd name="connsiteX1761" fmla="*/ 390142 w 808720"/>
                  <a:gd name="connsiteY1761" fmla="*/ 15408 h 1047182"/>
                  <a:gd name="connsiteX1762" fmla="*/ 389305 w 808720"/>
                  <a:gd name="connsiteY1762" fmla="*/ 15629 h 1047182"/>
                  <a:gd name="connsiteX1763" fmla="*/ 388761 w 808720"/>
                  <a:gd name="connsiteY1763" fmla="*/ 15704 h 1047182"/>
                  <a:gd name="connsiteX1764" fmla="*/ 389563 w 808720"/>
                  <a:gd name="connsiteY1764" fmla="*/ 15478 h 1047182"/>
                  <a:gd name="connsiteX1765" fmla="*/ 519483 w 808720"/>
                  <a:gd name="connsiteY1765" fmla="*/ 15393 h 1047182"/>
                  <a:gd name="connsiteX1766" fmla="*/ 519028 w 808720"/>
                  <a:gd name="connsiteY1766" fmla="*/ 15734 h 1047182"/>
                  <a:gd name="connsiteX1767" fmla="*/ 517786 w 808720"/>
                  <a:gd name="connsiteY1767" fmla="*/ 15966 h 1047182"/>
                  <a:gd name="connsiteX1768" fmla="*/ 518104 w 808720"/>
                  <a:gd name="connsiteY1768" fmla="*/ 15693 h 1047182"/>
                  <a:gd name="connsiteX1769" fmla="*/ 543211 w 808720"/>
                  <a:gd name="connsiteY1769" fmla="*/ 15376 h 1047182"/>
                  <a:gd name="connsiteX1770" fmla="*/ 543404 w 808720"/>
                  <a:gd name="connsiteY1770" fmla="*/ 15472 h 1047182"/>
                  <a:gd name="connsiteX1771" fmla="*/ 543087 w 808720"/>
                  <a:gd name="connsiteY1771" fmla="*/ 16470 h 1047182"/>
                  <a:gd name="connsiteX1772" fmla="*/ 542887 w 808720"/>
                  <a:gd name="connsiteY1772" fmla="*/ 16325 h 1047182"/>
                  <a:gd name="connsiteX1773" fmla="*/ 482852 w 808720"/>
                  <a:gd name="connsiteY1773" fmla="*/ 15337 h 1047182"/>
                  <a:gd name="connsiteX1774" fmla="*/ 481697 w 808720"/>
                  <a:gd name="connsiteY1774" fmla="*/ 15862 h 1047182"/>
                  <a:gd name="connsiteX1775" fmla="*/ 476581 w 808720"/>
                  <a:gd name="connsiteY1775" fmla="*/ 16951 h 1047182"/>
                  <a:gd name="connsiteX1776" fmla="*/ 467867 w 808720"/>
                  <a:gd name="connsiteY1776" fmla="*/ 18507 h 1047182"/>
                  <a:gd name="connsiteX1777" fmla="*/ 472116 w 808720"/>
                  <a:gd name="connsiteY1777" fmla="*/ 17127 h 1047182"/>
                  <a:gd name="connsiteX1778" fmla="*/ 543457 w 808720"/>
                  <a:gd name="connsiteY1778" fmla="*/ 15304 h 1047182"/>
                  <a:gd name="connsiteX1779" fmla="*/ 543500 w 808720"/>
                  <a:gd name="connsiteY1779" fmla="*/ 15384 h 1047182"/>
                  <a:gd name="connsiteX1780" fmla="*/ 543511 w 808720"/>
                  <a:gd name="connsiteY1780" fmla="*/ 15524 h 1047182"/>
                  <a:gd name="connsiteX1781" fmla="*/ 543404 w 808720"/>
                  <a:gd name="connsiteY1781" fmla="*/ 15472 h 1047182"/>
                  <a:gd name="connsiteX1782" fmla="*/ 391345 w 808720"/>
                  <a:gd name="connsiteY1782" fmla="*/ 15261 h 1047182"/>
                  <a:gd name="connsiteX1783" fmla="*/ 390989 w 808720"/>
                  <a:gd name="connsiteY1783" fmla="*/ 15365 h 1047182"/>
                  <a:gd name="connsiteX1784" fmla="*/ 390486 w 808720"/>
                  <a:gd name="connsiteY1784" fmla="*/ 15453 h 1047182"/>
                  <a:gd name="connsiteX1785" fmla="*/ 391058 w 808720"/>
                  <a:gd name="connsiteY1785" fmla="*/ 15296 h 1047182"/>
                  <a:gd name="connsiteX1786" fmla="*/ 537360 w 808720"/>
                  <a:gd name="connsiteY1786" fmla="*/ 15255 h 1047182"/>
                  <a:gd name="connsiteX1787" fmla="*/ 537334 w 808720"/>
                  <a:gd name="connsiteY1787" fmla="*/ 15567 h 1047182"/>
                  <a:gd name="connsiteX1788" fmla="*/ 537266 w 808720"/>
                  <a:gd name="connsiteY1788" fmla="*/ 15414 h 1047182"/>
                  <a:gd name="connsiteX1789" fmla="*/ 383277 w 808720"/>
                  <a:gd name="connsiteY1789" fmla="*/ 15235 h 1047182"/>
                  <a:gd name="connsiteX1790" fmla="*/ 378149 w 808720"/>
                  <a:gd name="connsiteY1790" fmla="*/ 16867 h 1047182"/>
                  <a:gd name="connsiteX1791" fmla="*/ 378148 w 808720"/>
                  <a:gd name="connsiteY1791" fmla="*/ 16867 h 1047182"/>
                  <a:gd name="connsiteX1792" fmla="*/ 375548 w 808720"/>
                  <a:gd name="connsiteY1792" fmla="*/ 17183 h 1047182"/>
                  <a:gd name="connsiteX1793" fmla="*/ 373431 w 808720"/>
                  <a:gd name="connsiteY1793" fmla="*/ 17842 h 1047182"/>
                  <a:gd name="connsiteX1794" fmla="*/ 372258 w 808720"/>
                  <a:gd name="connsiteY1794" fmla="*/ 18006 h 1047182"/>
                  <a:gd name="connsiteX1795" fmla="*/ 367678 w 808720"/>
                  <a:gd name="connsiteY1795" fmla="*/ 19445 h 1047182"/>
                  <a:gd name="connsiteX1796" fmla="*/ 364540 w 808720"/>
                  <a:gd name="connsiteY1796" fmla="*/ 19994 h 1047182"/>
                  <a:gd name="connsiteX1797" fmla="*/ 365467 w 808720"/>
                  <a:gd name="connsiteY1797" fmla="*/ 19635 h 1047182"/>
                  <a:gd name="connsiteX1798" fmla="*/ 372954 w 808720"/>
                  <a:gd name="connsiteY1798" fmla="*/ 16737 h 1047182"/>
                  <a:gd name="connsiteX1799" fmla="*/ 373564 w 808720"/>
                  <a:gd name="connsiteY1799" fmla="*/ 16533 h 1047182"/>
                  <a:gd name="connsiteX1800" fmla="*/ 415983 w 808720"/>
                  <a:gd name="connsiteY1800" fmla="*/ 15230 h 1047182"/>
                  <a:gd name="connsiteX1801" fmla="*/ 409935 w 808720"/>
                  <a:gd name="connsiteY1801" fmla="*/ 16742 h 1047182"/>
                  <a:gd name="connsiteX1802" fmla="*/ 399132 w 808720"/>
                  <a:gd name="connsiteY1802" fmla="*/ 19034 h 1047182"/>
                  <a:gd name="connsiteX1803" fmla="*/ 397204 w 808720"/>
                  <a:gd name="connsiteY1803" fmla="*/ 19377 h 1047182"/>
                  <a:gd name="connsiteX1804" fmla="*/ 409202 w 808720"/>
                  <a:gd name="connsiteY1804" fmla="*/ 16301 h 1047182"/>
                  <a:gd name="connsiteX1805" fmla="*/ 409574 w 808720"/>
                  <a:gd name="connsiteY1805" fmla="*/ 16205 h 1047182"/>
                  <a:gd name="connsiteX1806" fmla="*/ 410857 w 808720"/>
                  <a:gd name="connsiteY1806" fmla="*/ 16031 h 1047182"/>
                  <a:gd name="connsiteX1807" fmla="*/ 414476 w 808720"/>
                  <a:gd name="connsiteY1807" fmla="*/ 15539 h 1047182"/>
                  <a:gd name="connsiteX1808" fmla="*/ 415259 w 808720"/>
                  <a:gd name="connsiteY1808" fmla="*/ 15329 h 1047182"/>
                  <a:gd name="connsiteX1809" fmla="*/ 411728 w 808720"/>
                  <a:gd name="connsiteY1809" fmla="*/ 15227 h 1047182"/>
                  <a:gd name="connsiteX1810" fmla="*/ 411403 w 808720"/>
                  <a:gd name="connsiteY1810" fmla="*/ 15320 h 1047182"/>
                  <a:gd name="connsiteX1811" fmla="*/ 409100 w 808720"/>
                  <a:gd name="connsiteY1811" fmla="*/ 15773 h 1047182"/>
                  <a:gd name="connsiteX1812" fmla="*/ 402883 w 808720"/>
                  <a:gd name="connsiteY1812" fmla="*/ 16853 h 1047182"/>
                  <a:gd name="connsiteX1813" fmla="*/ 403729 w 808720"/>
                  <a:gd name="connsiteY1813" fmla="*/ 16477 h 1047182"/>
                  <a:gd name="connsiteX1814" fmla="*/ 410386 w 808720"/>
                  <a:gd name="connsiteY1814" fmla="*/ 15373 h 1047182"/>
                  <a:gd name="connsiteX1815" fmla="*/ 395007 w 808720"/>
                  <a:gd name="connsiteY1815" fmla="*/ 15221 h 1047182"/>
                  <a:gd name="connsiteX1816" fmla="*/ 394467 w 808720"/>
                  <a:gd name="connsiteY1816" fmla="*/ 15348 h 1047182"/>
                  <a:gd name="connsiteX1817" fmla="*/ 393288 w 808720"/>
                  <a:gd name="connsiteY1817" fmla="*/ 15550 h 1047182"/>
                  <a:gd name="connsiteX1818" fmla="*/ 393616 w 808720"/>
                  <a:gd name="connsiteY1818" fmla="*/ 15458 h 1047182"/>
                  <a:gd name="connsiteX1819" fmla="*/ 520702 w 808720"/>
                  <a:gd name="connsiteY1819" fmla="*/ 15217 h 1047182"/>
                  <a:gd name="connsiteX1820" fmla="*/ 520489 w 808720"/>
                  <a:gd name="connsiteY1820" fmla="*/ 15462 h 1047182"/>
                  <a:gd name="connsiteX1821" fmla="*/ 520128 w 808720"/>
                  <a:gd name="connsiteY1821" fmla="*/ 15529 h 1047182"/>
                  <a:gd name="connsiteX1822" fmla="*/ 395280 w 808720"/>
                  <a:gd name="connsiteY1822" fmla="*/ 15210 h 1047182"/>
                  <a:gd name="connsiteX1823" fmla="*/ 393443 w 808720"/>
                  <a:gd name="connsiteY1823" fmla="*/ 15641 h 1047182"/>
                  <a:gd name="connsiteX1824" fmla="*/ 392711 w 808720"/>
                  <a:gd name="connsiteY1824" fmla="*/ 15762 h 1047182"/>
                  <a:gd name="connsiteX1825" fmla="*/ 394467 w 808720"/>
                  <a:gd name="connsiteY1825" fmla="*/ 15348 h 1047182"/>
                  <a:gd name="connsiteX1826" fmla="*/ 521849 w 808720"/>
                  <a:gd name="connsiteY1826" fmla="*/ 15209 h 1047182"/>
                  <a:gd name="connsiteX1827" fmla="*/ 519473 w 808720"/>
                  <a:gd name="connsiteY1827" fmla="*/ 16635 h 1047182"/>
                  <a:gd name="connsiteX1828" fmla="*/ 520489 w 808720"/>
                  <a:gd name="connsiteY1828" fmla="*/ 15462 h 1047182"/>
                  <a:gd name="connsiteX1829" fmla="*/ 441777 w 808720"/>
                  <a:gd name="connsiteY1829" fmla="*/ 15187 h 1047182"/>
                  <a:gd name="connsiteX1830" fmla="*/ 432295 w 808720"/>
                  <a:gd name="connsiteY1830" fmla="*/ 17184 h 1047182"/>
                  <a:gd name="connsiteX1831" fmla="*/ 441853 w 808720"/>
                  <a:gd name="connsiteY1831" fmla="*/ 15517 h 1047182"/>
                  <a:gd name="connsiteX1832" fmla="*/ 426127 w 808720"/>
                  <a:gd name="connsiteY1832" fmla="*/ 18828 h 1047182"/>
                  <a:gd name="connsiteX1833" fmla="*/ 424818 w 808720"/>
                  <a:gd name="connsiteY1833" fmla="*/ 18978 h 1047182"/>
                  <a:gd name="connsiteX1834" fmla="*/ 433059 w 808720"/>
                  <a:gd name="connsiteY1834" fmla="*/ 16442 h 1047182"/>
                  <a:gd name="connsiteX1835" fmla="*/ 397532 w 808720"/>
                  <a:gd name="connsiteY1835" fmla="*/ 15142 h 1047182"/>
                  <a:gd name="connsiteX1836" fmla="*/ 393432 w 808720"/>
                  <a:gd name="connsiteY1836" fmla="*/ 16680 h 1047182"/>
                  <a:gd name="connsiteX1837" fmla="*/ 384580 w 808720"/>
                  <a:gd name="connsiteY1837" fmla="*/ 17990 h 1047182"/>
                  <a:gd name="connsiteX1838" fmla="*/ 386393 w 808720"/>
                  <a:gd name="connsiteY1838" fmla="*/ 17482 h 1047182"/>
                  <a:gd name="connsiteX1839" fmla="*/ 437293 w 808720"/>
                  <a:gd name="connsiteY1839" fmla="*/ 15140 h 1047182"/>
                  <a:gd name="connsiteX1840" fmla="*/ 436440 w 808720"/>
                  <a:gd name="connsiteY1840" fmla="*/ 15402 h 1047182"/>
                  <a:gd name="connsiteX1841" fmla="*/ 433307 w 808720"/>
                  <a:gd name="connsiteY1841" fmla="*/ 15834 h 1047182"/>
                  <a:gd name="connsiteX1842" fmla="*/ 434319 w 808720"/>
                  <a:gd name="connsiteY1842" fmla="*/ 15581 h 1047182"/>
                  <a:gd name="connsiteX1843" fmla="*/ 521977 w 808720"/>
                  <a:gd name="connsiteY1843" fmla="*/ 15132 h 1047182"/>
                  <a:gd name="connsiteX1844" fmla="*/ 521940 w 808720"/>
                  <a:gd name="connsiteY1844" fmla="*/ 15192 h 1047182"/>
                  <a:gd name="connsiteX1845" fmla="*/ 521849 w 808720"/>
                  <a:gd name="connsiteY1845" fmla="*/ 15209 h 1047182"/>
                  <a:gd name="connsiteX1846" fmla="*/ 412980 w 808720"/>
                  <a:gd name="connsiteY1846" fmla="*/ 15091 h 1047182"/>
                  <a:gd name="connsiteX1847" fmla="*/ 412559 w 808720"/>
                  <a:gd name="connsiteY1847" fmla="*/ 15173 h 1047182"/>
                  <a:gd name="connsiteX1848" fmla="*/ 410925 w 808720"/>
                  <a:gd name="connsiteY1848" fmla="*/ 15457 h 1047182"/>
                  <a:gd name="connsiteX1849" fmla="*/ 411403 w 808720"/>
                  <a:gd name="connsiteY1849" fmla="*/ 15320 h 1047182"/>
                  <a:gd name="connsiteX1850" fmla="*/ 412055 w 808720"/>
                  <a:gd name="connsiteY1850" fmla="*/ 15192 h 1047182"/>
                  <a:gd name="connsiteX1851" fmla="*/ 520971 w 808720"/>
                  <a:gd name="connsiteY1851" fmla="*/ 15070 h 1047182"/>
                  <a:gd name="connsiteX1852" fmla="*/ 520702 w 808720"/>
                  <a:gd name="connsiteY1852" fmla="*/ 15217 h 1047182"/>
                  <a:gd name="connsiteX1853" fmla="*/ 520796 w 808720"/>
                  <a:gd name="connsiteY1853" fmla="*/ 15108 h 1047182"/>
                  <a:gd name="connsiteX1854" fmla="*/ 392979 w 808720"/>
                  <a:gd name="connsiteY1854" fmla="*/ 15063 h 1047182"/>
                  <a:gd name="connsiteX1855" fmla="*/ 391821 w 808720"/>
                  <a:gd name="connsiteY1855" fmla="*/ 15278 h 1047182"/>
                  <a:gd name="connsiteX1856" fmla="*/ 390804 w 808720"/>
                  <a:gd name="connsiteY1856" fmla="*/ 15420 h 1047182"/>
                  <a:gd name="connsiteX1857" fmla="*/ 390989 w 808720"/>
                  <a:gd name="connsiteY1857" fmla="*/ 15365 h 1047182"/>
                  <a:gd name="connsiteX1858" fmla="*/ 392132 w 808720"/>
                  <a:gd name="connsiteY1858" fmla="*/ 15166 h 1047182"/>
                  <a:gd name="connsiteX1859" fmla="*/ 377467 w 808720"/>
                  <a:gd name="connsiteY1859" fmla="*/ 14990 h 1047182"/>
                  <a:gd name="connsiteX1860" fmla="*/ 373475 w 808720"/>
                  <a:gd name="connsiteY1860" fmla="*/ 16536 h 1047182"/>
                  <a:gd name="connsiteX1861" fmla="*/ 372182 w 808720"/>
                  <a:gd name="connsiteY1861" fmla="*/ 16711 h 1047182"/>
                  <a:gd name="connsiteX1862" fmla="*/ 477957 w 808720"/>
                  <a:gd name="connsiteY1862" fmla="*/ 14958 h 1047182"/>
                  <a:gd name="connsiteX1863" fmla="*/ 476157 w 808720"/>
                  <a:gd name="connsiteY1863" fmla="*/ 15813 h 1047182"/>
                  <a:gd name="connsiteX1864" fmla="*/ 475283 w 808720"/>
                  <a:gd name="connsiteY1864" fmla="*/ 16097 h 1047182"/>
                  <a:gd name="connsiteX1865" fmla="*/ 469984 w 808720"/>
                  <a:gd name="connsiteY1865" fmla="*/ 17106 h 1047182"/>
                  <a:gd name="connsiteX1866" fmla="*/ 470498 w 808720"/>
                  <a:gd name="connsiteY1866" fmla="*/ 16939 h 1047182"/>
                  <a:gd name="connsiteX1867" fmla="*/ 565105 w 808720"/>
                  <a:gd name="connsiteY1867" fmla="*/ 14931 h 1047182"/>
                  <a:gd name="connsiteX1868" fmla="*/ 574849 w 808720"/>
                  <a:gd name="connsiteY1868" fmla="*/ 25956 h 1047182"/>
                  <a:gd name="connsiteX1869" fmla="*/ 563522 w 808720"/>
                  <a:gd name="connsiteY1869" fmla="*/ 15635 h 1047182"/>
                  <a:gd name="connsiteX1870" fmla="*/ 414611 w 808720"/>
                  <a:gd name="connsiteY1870" fmla="*/ 14913 h 1047182"/>
                  <a:gd name="connsiteX1871" fmla="*/ 410955 w 808720"/>
                  <a:gd name="connsiteY1871" fmla="*/ 15851 h 1047182"/>
                  <a:gd name="connsiteX1872" fmla="*/ 409637 w 808720"/>
                  <a:gd name="connsiteY1872" fmla="*/ 16092 h 1047182"/>
                  <a:gd name="connsiteX1873" fmla="*/ 407855 w 808720"/>
                  <a:gd name="connsiteY1873" fmla="*/ 16334 h 1047182"/>
                  <a:gd name="connsiteX1874" fmla="*/ 410552 w 808720"/>
                  <a:gd name="connsiteY1874" fmla="*/ 15563 h 1047182"/>
                  <a:gd name="connsiteX1875" fmla="*/ 412559 w 808720"/>
                  <a:gd name="connsiteY1875" fmla="*/ 15173 h 1047182"/>
                  <a:gd name="connsiteX1876" fmla="*/ 413115 w 808720"/>
                  <a:gd name="connsiteY1876" fmla="*/ 15076 h 1047182"/>
                  <a:gd name="connsiteX1877" fmla="*/ 478181 w 808720"/>
                  <a:gd name="connsiteY1877" fmla="*/ 14898 h 1047182"/>
                  <a:gd name="connsiteX1878" fmla="*/ 477957 w 808720"/>
                  <a:gd name="connsiteY1878" fmla="*/ 14958 h 1047182"/>
                  <a:gd name="connsiteX1879" fmla="*/ 478024 w 808720"/>
                  <a:gd name="connsiteY1879" fmla="*/ 14926 h 1047182"/>
                  <a:gd name="connsiteX1880" fmla="*/ 562700 w 808720"/>
                  <a:gd name="connsiteY1880" fmla="*/ 14887 h 1047182"/>
                  <a:gd name="connsiteX1881" fmla="*/ 563522 w 808720"/>
                  <a:gd name="connsiteY1881" fmla="*/ 15635 h 1047182"/>
                  <a:gd name="connsiteX1882" fmla="*/ 556755 w 808720"/>
                  <a:gd name="connsiteY1882" fmla="*/ 18646 h 1047182"/>
                  <a:gd name="connsiteX1883" fmla="*/ 555248 w 808720"/>
                  <a:gd name="connsiteY1883" fmla="*/ 16636 h 1047182"/>
                  <a:gd name="connsiteX1884" fmla="*/ 398826 w 808720"/>
                  <a:gd name="connsiteY1884" fmla="*/ 14870 h 1047182"/>
                  <a:gd name="connsiteX1885" fmla="*/ 397532 w 808720"/>
                  <a:gd name="connsiteY1885" fmla="*/ 15142 h 1047182"/>
                  <a:gd name="connsiteX1886" fmla="*/ 397857 w 808720"/>
                  <a:gd name="connsiteY1886" fmla="*/ 15020 h 1047182"/>
                  <a:gd name="connsiteX1887" fmla="*/ 394879 w 808720"/>
                  <a:gd name="connsiteY1887" fmla="*/ 14851 h 1047182"/>
                  <a:gd name="connsiteX1888" fmla="*/ 393378 w 808720"/>
                  <a:gd name="connsiteY1888" fmla="*/ 15260 h 1047182"/>
                  <a:gd name="connsiteX1889" fmla="*/ 387961 w 808720"/>
                  <a:gd name="connsiteY1889" fmla="*/ 16252 h 1047182"/>
                  <a:gd name="connsiteX1890" fmla="*/ 390359 w 808720"/>
                  <a:gd name="connsiteY1890" fmla="*/ 15550 h 1047182"/>
                  <a:gd name="connsiteX1891" fmla="*/ 391821 w 808720"/>
                  <a:gd name="connsiteY1891" fmla="*/ 15278 h 1047182"/>
                  <a:gd name="connsiteX1892" fmla="*/ 543606 w 808720"/>
                  <a:gd name="connsiteY1892" fmla="*/ 14834 h 1047182"/>
                  <a:gd name="connsiteX1893" fmla="*/ 543976 w 808720"/>
                  <a:gd name="connsiteY1893" fmla="*/ 15753 h 1047182"/>
                  <a:gd name="connsiteX1894" fmla="*/ 543599 w 808720"/>
                  <a:gd name="connsiteY1894" fmla="*/ 15567 h 1047182"/>
                  <a:gd name="connsiteX1895" fmla="*/ 543500 w 808720"/>
                  <a:gd name="connsiteY1895" fmla="*/ 15384 h 1047182"/>
                  <a:gd name="connsiteX1896" fmla="*/ 543487 w 808720"/>
                  <a:gd name="connsiteY1896" fmla="*/ 15210 h 1047182"/>
                  <a:gd name="connsiteX1897" fmla="*/ 398392 w 808720"/>
                  <a:gd name="connsiteY1897" fmla="*/ 14819 h 1047182"/>
                  <a:gd name="connsiteX1898" fmla="*/ 397857 w 808720"/>
                  <a:gd name="connsiteY1898" fmla="*/ 15020 h 1047182"/>
                  <a:gd name="connsiteX1899" fmla="*/ 392666 w 808720"/>
                  <a:gd name="connsiteY1899" fmla="*/ 15823 h 1047182"/>
                  <a:gd name="connsiteX1900" fmla="*/ 393443 w 808720"/>
                  <a:gd name="connsiteY1900" fmla="*/ 15641 h 1047182"/>
                  <a:gd name="connsiteX1901" fmla="*/ 394110 w 808720"/>
                  <a:gd name="connsiteY1901" fmla="*/ 14819 h 1047182"/>
                  <a:gd name="connsiteX1902" fmla="*/ 392132 w 808720"/>
                  <a:gd name="connsiteY1902" fmla="*/ 15166 h 1047182"/>
                  <a:gd name="connsiteX1903" fmla="*/ 391345 w 808720"/>
                  <a:gd name="connsiteY1903" fmla="*/ 15261 h 1047182"/>
                  <a:gd name="connsiteX1904" fmla="*/ 391551 w 808720"/>
                  <a:gd name="connsiteY1904" fmla="*/ 15201 h 1047182"/>
                  <a:gd name="connsiteX1905" fmla="*/ 393477 w 808720"/>
                  <a:gd name="connsiteY1905" fmla="*/ 14878 h 1047182"/>
                  <a:gd name="connsiteX1906" fmla="*/ 413236 w 808720"/>
                  <a:gd name="connsiteY1906" fmla="*/ 14796 h 1047182"/>
                  <a:gd name="connsiteX1907" fmla="*/ 412366 w 808720"/>
                  <a:gd name="connsiteY1907" fmla="*/ 15045 h 1047182"/>
                  <a:gd name="connsiteX1908" fmla="*/ 410386 w 808720"/>
                  <a:gd name="connsiteY1908" fmla="*/ 15373 h 1047182"/>
                  <a:gd name="connsiteX1909" fmla="*/ 406858 w 808720"/>
                  <a:gd name="connsiteY1909" fmla="*/ 15757 h 1047182"/>
                  <a:gd name="connsiteX1910" fmla="*/ 541913 w 808720"/>
                  <a:gd name="connsiteY1910" fmla="*/ 14738 h 1047182"/>
                  <a:gd name="connsiteX1911" fmla="*/ 542170 w 808720"/>
                  <a:gd name="connsiteY1911" fmla="*/ 14864 h 1047182"/>
                  <a:gd name="connsiteX1912" fmla="*/ 542226 w 808720"/>
                  <a:gd name="connsiteY1912" fmla="*/ 14990 h 1047182"/>
                  <a:gd name="connsiteX1913" fmla="*/ 542212 w 808720"/>
                  <a:gd name="connsiteY1913" fmla="*/ 15750 h 1047182"/>
                  <a:gd name="connsiteX1914" fmla="*/ 541864 w 808720"/>
                  <a:gd name="connsiteY1914" fmla="*/ 15312 h 1047182"/>
                  <a:gd name="connsiteX1915" fmla="*/ 441450 w 808720"/>
                  <a:gd name="connsiteY1915" fmla="*/ 14711 h 1047182"/>
                  <a:gd name="connsiteX1916" fmla="*/ 438874 w 808720"/>
                  <a:gd name="connsiteY1916" fmla="*/ 15539 h 1047182"/>
                  <a:gd name="connsiteX1917" fmla="*/ 434457 w 808720"/>
                  <a:gd name="connsiteY1917" fmla="*/ 16012 h 1047182"/>
                  <a:gd name="connsiteX1918" fmla="*/ 436440 w 808720"/>
                  <a:gd name="connsiteY1918" fmla="*/ 15402 h 1047182"/>
                  <a:gd name="connsiteX1919" fmla="*/ 540627 w 808720"/>
                  <a:gd name="connsiteY1919" fmla="*/ 14697 h 1047182"/>
                  <a:gd name="connsiteX1920" fmla="*/ 541294 w 808720"/>
                  <a:gd name="connsiteY1920" fmla="*/ 15177 h 1047182"/>
                  <a:gd name="connsiteX1921" fmla="*/ 541755 w 808720"/>
                  <a:gd name="connsiteY1921" fmla="*/ 16564 h 1047182"/>
                  <a:gd name="connsiteX1922" fmla="*/ 541678 w 808720"/>
                  <a:gd name="connsiteY1922" fmla="*/ 17458 h 1047182"/>
                  <a:gd name="connsiteX1923" fmla="*/ 541398 w 808720"/>
                  <a:gd name="connsiteY1923" fmla="*/ 18333 h 1047182"/>
                  <a:gd name="connsiteX1924" fmla="*/ 395457 w 808720"/>
                  <a:gd name="connsiteY1924" fmla="*/ 14694 h 1047182"/>
                  <a:gd name="connsiteX1925" fmla="*/ 395013 w 808720"/>
                  <a:gd name="connsiteY1925" fmla="*/ 14815 h 1047182"/>
                  <a:gd name="connsiteX1926" fmla="*/ 392979 w 808720"/>
                  <a:gd name="connsiteY1926" fmla="*/ 15063 h 1047182"/>
                  <a:gd name="connsiteX1927" fmla="*/ 394461 w 808720"/>
                  <a:gd name="connsiteY1927" fmla="*/ 14786 h 1047182"/>
                  <a:gd name="connsiteX1928" fmla="*/ 396016 w 808720"/>
                  <a:gd name="connsiteY1928" fmla="*/ 14693 h 1047182"/>
                  <a:gd name="connsiteX1929" fmla="*/ 394879 w 808720"/>
                  <a:gd name="connsiteY1929" fmla="*/ 14851 h 1047182"/>
                  <a:gd name="connsiteX1930" fmla="*/ 395013 w 808720"/>
                  <a:gd name="connsiteY1930" fmla="*/ 14815 h 1047182"/>
                  <a:gd name="connsiteX1931" fmla="*/ 522711 w 808720"/>
                  <a:gd name="connsiteY1931" fmla="*/ 14692 h 1047182"/>
                  <a:gd name="connsiteX1932" fmla="*/ 521977 w 808720"/>
                  <a:gd name="connsiteY1932" fmla="*/ 15132 h 1047182"/>
                  <a:gd name="connsiteX1933" fmla="*/ 522176 w 808720"/>
                  <a:gd name="connsiteY1933" fmla="*/ 14808 h 1047182"/>
                  <a:gd name="connsiteX1934" fmla="*/ 437877 w 808720"/>
                  <a:gd name="connsiteY1934" fmla="*/ 14691 h 1047182"/>
                  <a:gd name="connsiteX1935" fmla="*/ 434319 w 808720"/>
                  <a:gd name="connsiteY1935" fmla="*/ 15581 h 1047182"/>
                  <a:gd name="connsiteX1936" fmla="*/ 427638 w 808720"/>
                  <a:gd name="connsiteY1936" fmla="*/ 16573 h 1047182"/>
                  <a:gd name="connsiteX1937" fmla="*/ 428506 w 808720"/>
                  <a:gd name="connsiteY1937" fmla="*/ 16187 h 1047182"/>
                  <a:gd name="connsiteX1938" fmla="*/ 433198 w 808720"/>
                  <a:gd name="connsiteY1938" fmla="*/ 15248 h 1047182"/>
                  <a:gd name="connsiteX1939" fmla="*/ 543446 w 808720"/>
                  <a:gd name="connsiteY1939" fmla="*/ 14686 h 1047182"/>
                  <a:gd name="connsiteX1940" fmla="*/ 543487 w 808720"/>
                  <a:gd name="connsiteY1940" fmla="*/ 15210 h 1047182"/>
                  <a:gd name="connsiteX1941" fmla="*/ 543457 w 808720"/>
                  <a:gd name="connsiteY1941" fmla="*/ 15304 h 1047182"/>
                  <a:gd name="connsiteX1942" fmla="*/ 543322 w 808720"/>
                  <a:gd name="connsiteY1942" fmla="*/ 15051 h 1047182"/>
                  <a:gd name="connsiteX1943" fmla="*/ 471966 w 808720"/>
                  <a:gd name="connsiteY1943" fmla="*/ 14646 h 1047182"/>
                  <a:gd name="connsiteX1944" fmla="*/ 471771 w 808720"/>
                  <a:gd name="connsiteY1944" fmla="*/ 14716 h 1047182"/>
                  <a:gd name="connsiteX1945" fmla="*/ 471176 w 808720"/>
                  <a:gd name="connsiteY1945" fmla="*/ 14874 h 1047182"/>
                  <a:gd name="connsiteX1946" fmla="*/ 471010 w 808720"/>
                  <a:gd name="connsiteY1946" fmla="*/ 14901 h 1047182"/>
                  <a:gd name="connsiteX1947" fmla="*/ 524922 w 808720"/>
                  <a:gd name="connsiteY1947" fmla="*/ 14604 h 1047182"/>
                  <a:gd name="connsiteX1948" fmla="*/ 524899 w 808720"/>
                  <a:gd name="connsiteY1948" fmla="*/ 14641 h 1047182"/>
                  <a:gd name="connsiteX1949" fmla="*/ 524864 w 808720"/>
                  <a:gd name="connsiteY1949" fmla="*/ 14647 h 1047182"/>
                  <a:gd name="connsiteX1950" fmla="*/ 415115 w 808720"/>
                  <a:gd name="connsiteY1950" fmla="*/ 14589 h 1047182"/>
                  <a:gd name="connsiteX1951" fmla="*/ 412055 w 808720"/>
                  <a:gd name="connsiteY1951" fmla="*/ 15192 h 1047182"/>
                  <a:gd name="connsiteX1952" fmla="*/ 411728 w 808720"/>
                  <a:gd name="connsiteY1952" fmla="*/ 15227 h 1047182"/>
                  <a:gd name="connsiteX1953" fmla="*/ 412366 w 808720"/>
                  <a:gd name="connsiteY1953" fmla="*/ 15045 h 1047182"/>
                  <a:gd name="connsiteX1954" fmla="*/ 538791 w 808720"/>
                  <a:gd name="connsiteY1954" fmla="*/ 14519 h 1047182"/>
                  <a:gd name="connsiteX1955" fmla="*/ 539484 w 808720"/>
                  <a:gd name="connsiteY1955" fmla="*/ 14990 h 1047182"/>
                  <a:gd name="connsiteX1956" fmla="*/ 539011 w 808720"/>
                  <a:gd name="connsiteY1956" fmla="*/ 18776 h 1047182"/>
                  <a:gd name="connsiteX1957" fmla="*/ 538392 w 808720"/>
                  <a:gd name="connsiteY1957" fmla="*/ 16341 h 1047182"/>
                  <a:gd name="connsiteX1958" fmla="*/ 388356 w 808720"/>
                  <a:gd name="connsiteY1958" fmla="*/ 14518 h 1047182"/>
                  <a:gd name="connsiteX1959" fmla="*/ 383563 w 808720"/>
                  <a:gd name="connsiteY1959" fmla="*/ 15168 h 1047182"/>
                  <a:gd name="connsiteX1960" fmla="*/ 383434 w 808720"/>
                  <a:gd name="connsiteY1960" fmla="*/ 15185 h 1047182"/>
                  <a:gd name="connsiteX1961" fmla="*/ 373612 w 808720"/>
                  <a:gd name="connsiteY1961" fmla="*/ 16517 h 1047182"/>
                  <a:gd name="connsiteX1962" fmla="*/ 375205 w 808720"/>
                  <a:gd name="connsiteY1962" fmla="*/ 15984 h 1047182"/>
                  <a:gd name="connsiteX1963" fmla="*/ 384008 w 808720"/>
                  <a:gd name="connsiteY1963" fmla="*/ 15002 h 1047182"/>
                  <a:gd name="connsiteX1964" fmla="*/ 384015 w 808720"/>
                  <a:gd name="connsiteY1964" fmla="*/ 15002 h 1047182"/>
                  <a:gd name="connsiteX1965" fmla="*/ 418309 w 808720"/>
                  <a:gd name="connsiteY1965" fmla="*/ 14511 h 1047182"/>
                  <a:gd name="connsiteX1966" fmla="*/ 415411 w 808720"/>
                  <a:gd name="connsiteY1966" fmla="*/ 15288 h 1047182"/>
                  <a:gd name="connsiteX1967" fmla="*/ 415259 w 808720"/>
                  <a:gd name="connsiteY1967" fmla="*/ 15329 h 1047182"/>
                  <a:gd name="connsiteX1968" fmla="*/ 414676 w 808720"/>
                  <a:gd name="connsiteY1968" fmla="*/ 15408 h 1047182"/>
                  <a:gd name="connsiteX1969" fmla="*/ 410441 w 808720"/>
                  <a:gd name="connsiteY1969" fmla="*/ 15983 h 1047182"/>
                  <a:gd name="connsiteX1970" fmla="*/ 410955 w 808720"/>
                  <a:gd name="connsiteY1970" fmla="*/ 15851 h 1047182"/>
                  <a:gd name="connsiteX1971" fmla="*/ 418252 w 808720"/>
                  <a:gd name="connsiteY1971" fmla="*/ 14517 h 1047182"/>
                  <a:gd name="connsiteX1972" fmla="*/ 432295 w 808720"/>
                  <a:gd name="connsiteY1972" fmla="*/ 14503 h 1047182"/>
                  <a:gd name="connsiteX1973" fmla="*/ 431106 w 808720"/>
                  <a:gd name="connsiteY1973" fmla="*/ 15031 h 1047182"/>
                  <a:gd name="connsiteX1974" fmla="*/ 419811 w 808720"/>
                  <a:gd name="connsiteY1974" fmla="*/ 16518 h 1047182"/>
                  <a:gd name="connsiteX1975" fmla="*/ 422196 w 808720"/>
                  <a:gd name="connsiteY1975" fmla="*/ 15964 h 1047182"/>
                  <a:gd name="connsiteX1976" fmla="*/ 428627 w 808720"/>
                  <a:gd name="connsiteY1976" fmla="*/ 14911 h 1047182"/>
                  <a:gd name="connsiteX1977" fmla="*/ 397519 w 808720"/>
                  <a:gd name="connsiteY1977" fmla="*/ 14502 h 1047182"/>
                  <a:gd name="connsiteX1978" fmla="*/ 397391 w 808720"/>
                  <a:gd name="connsiteY1978" fmla="*/ 14525 h 1047182"/>
                  <a:gd name="connsiteX1979" fmla="*/ 396016 w 808720"/>
                  <a:gd name="connsiteY1979" fmla="*/ 14693 h 1047182"/>
                  <a:gd name="connsiteX1980" fmla="*/ 397113 w 808720"/>
                  <a:gd name="connsiteY1980" fmla="*/ 14540 h 1047182"/>
                  <a:gd name="connsiteX1981" fmla="*/ 399246 w 808720"/>
                  <a:gd name="connsiteY1981" fmla="*/ 14499 h 1047182"/>
                  <a:gd name="connsiteX1982" fmla="*/ 399085 w 808720"/>
                  <a:gd name="connsiteY1982" fmla="*/ 14559 h 1047182"/>
                  <a:gd name="connsiteX1983" fmla="*/ 395280 w 808720"/>
                  <a:gd name="connsiteY1983" fmla="*/ 15210 h 1047182"/>
                  <a:gd name="connsiteX1984" fmla="*/ 395821 w 808720"/>
                  <a:gd name="connsiteY1984" fmla="*/ 15082 h 1047182"/>
                  <a:gd name="connsiteX1985" fmla="*/ 408185 w 808720"/>
                  <a:gd name="connsiteY1985" fmla="*/ 14496 h 1047182"/>
                  <a:gd name="connsiteX1986" fmla="*/ 406783 w 808720"/>
                  <a:gd name="connsiteY1986" fmla="*/ 15119 h 1047182"/>
                  <a:gd name="connsiteX1987" fmla="*/ 398877 w 808720"/>
                  <a:gd name="connsiteY1987" fmla="*/ 16232 h 1047182"/>
                  <a:gd name="connsiteX1988" fmla="*/ 401634 w 808720"/>
                  <a:gd name="connsiteY1988" fmla="*/ 15466 h 1047182"/>
                  <a:gd name="connsiteX1989" fmla="*/ 446725 w 808720"/>
                  <a:gd name="connsiteY1989" fmla="*/ 14492 h 1047182"/>
                  <a:gd name="connsiteX1990" fmla="*/ 446331 w 808720"/>
                  <a:gd name="connsiteY1990" fmla="*/ 14737 h 1047182"/>
                  <a:gd name="connsiteX1991" fmla="*/ 441853 w 808720"/>
                  <a:gd name="connsiteY1991" fmla="*/ 15517 h 1047182"/>
                  <a:gd name="connsiteX1992" fmla="*/ 538800 w 808720"/>
                  <a:gd name="connsiteY1992" fmla="*/ 14480 h 1047182"/>
                  <a:gd name="connsiteX1993" fmla="*/ 538791 w 808720"/>
                  <a:gd name="connsiteY1993" fmla="*/ 14519 h 1047182"/>
                  <a:gd name="connsiteX1994" fmla="*/ 538783 w 808720"/>
                  <a:gd name="connsiteY1994" fmla="*/ 14513 h 1047182"/>
                  <a:gd name="connsiteX1995" fmla="*/ 515242 w 808720"/>
                  <a:gd name="connsiteY1995" fmla="*/ 14446 h 1047182"/>
                  <a:gd name="connsiteX1996" fmla="*/ 513167 w 808720"/>
                  <a:gd name="connsiteY1996" fmla="*/ 15813 h 1047182"/>
                  <a:gd name="connsiteX1997" fmla="*/ 508871 w 808720"/>
                  <a:gd name="connsiteY1997" fmla="*/ 17732 h 1047182"/>
                  <a:gd name="connsiteX1998" fmla="*/ 513325 w 808720"/>
                  <a:gd name="connsiteY1998" fmla="*/ 15060 h 1047182"/>
                  <a:gd name="connsiteX1999" fmla="*/ 514537 w 808720"/>
                  <a:gd name="connsiteY1999" fmla="*/ 14716 h 1047182"/>
                  <a:gd name="connsiteX2000" fmla="*/ 446976 w 808720"/>
                  <a:gd name="connsiteY2000" fmla="*/ 14439 h 1047182"/>
                  <a:gd name="connsiteX2001" fmla="*/ 446725 w 808720"/>
                  <a:gd name="connsiteY2001" fmla="*/ 14492 h 1047182"/>
                  <a:gd name="connsiteX2002" fmla="*/ 446760 w 808720"/>
                  <a:gd name="connsiteY2002" fmla="*/ 14470 h 1047182"/>
                  <a:gd name="connsiteX2003" fmla="*/ 398406 w 808720"/>
                  <a:gd name="connsiteY2003" fmla="*/ 14419 h 1047182"/>
                  <a:gd name="connsiteX2004" fmla="*/ 397858 w 808720"/>
                  <a:gd name="connsiteY2004" fmla="*/ 14549 h 1047182"/>
                  <a:gd name="connsiteX2005" fmla="*/ 395286 w 808720"/>
                  <a:gd name="connsiteY2005" fmla="*/ 14990 h 1047182"/>
                  <a:gd name="connsiteX2006" fmla="*/ 393616 w 808720"/>
                  <a:gd name="connsiteY2006" fmla="*/ 15458 h 1047182"/>
                  <a:gd name="connsiteX2007" fmla="*/ 391040 w 808720"/>
                  <a:gd name="connsiteY2007" fmla="*/ 15897 h 1047182"/>
                  <a:gd name="connsiteX2008" fmla="*/ 393378 w 808720"/>
                  <a:gd name="connsiteY2008" fmla="*/ 15260 h 1047182"/>
                  <a:gd name="connsiteX2009" fmla="*/ 397391 w 808720"/>
                  <a:gd name="connsiteY2009" fmla="*/ 14525 h 1047182"/>
                  <a:gd name="connsiteX2010" fmla="*/ 397793 w 808720"/>
                  <a:gd name="connsiteY2010" fmla="*/ 14477 h 1047182"/>
                  <a:gd name="connsiteX2011" fmla="*/ 564740 w 808720"/>
                  <a:gd name="connsiteY2011" fmla="*/ 14408 h 1047182"/>
                  <a:gd name="connsiteX2012" fmla="*/ 565518 w 808720"/>
                  <a:gd name="connsiteY2012" fmla="*/ 14747 h 1047182"/>
                  <a:gd name="connsiteX2013" fmla="*/ 565105 w 808720"/>
                  <a:gd name="connsiteY2013" fmla="*/ 14931 h 1047182"/>
                  <a:gd name="connsiteX2014" fmla="*/ 564660 w 808720"/>
                  <a:gd name="connsiteY2014" fmla="*/ 14427 h 1047182"/>
                  <a:gd name="connsiteX2015" fmla="*/ 566282 w 808720"/>
                  <a:gd name="connsiteY2015" fmla="*/ 14408 h 1047182"/>
                  <a:gd name="connsiteX2016" fmla="*/ 571605 w 808720"/>
                  <a:gd name="connsiteY2016" fmla="*/ 17400 h 1047182"/>
                  <a:gd name="connsiteX2017" fmla="*/ 565518 w 808720"/>
                  <a:gd name="connsiteY2017" fmla="*/ 14747 h 1047182"/>
                  <a:gd name="connsiteX2018" fmla="*/ 464866 w 808720"/>
                  <a:gd name="connsiteY2018" fmla="*/ 14401 h 1047182"/>
                  <a:gd name="connsiteX2019" fmla="*/ 449840 w 808720"/>
                  <a:gd name="connsiteY2019" fmla="*/ 17184 h 1047182"/>
                  <a:gd name="connsiteX2020" fmla="*/ 458644 w 808720"/>
                  <a:gd name="connsiteY2020" fmla="*/ 15112 h 1047182"/>
                  <a:gd name="connsiteX2021" fmla="*/ 398732 w 808720"/>
                  <a:gd name="connsiteY2021" fmla="*/ 14399 h 1047182"/>
                  <a:gd name="connsiteX2022" fmla="*/ 395821 w 808720"/>
                  <a:gd name="connsiteY2022" fmla="*/ 15082 h 1047182"/>
                  <a:gd name="connsiteX2023" fmla="*/ 395007 w 808720"/>
                  <a:gd name="connsiteY2023" fmla="*/ 15221 h 1047182"/>
                  <a:gd name="connsiteX2024" fmla="*/ 397858 w 808720"/>
                  <a:gd name="connsiteY2024" fmla="*/ 14549 h 1047182"/>
                  <a:gd name="connsiteX2025" fmla="*/ 398854 w 808720"/>
                  <a:gd name="connsiteY2025" fmla="*/ 14378 h 1047182"/>
                  <a:gd name="connsiteX2026" fmla="*/ 398732 w 808720"/>
                  <a:gd name="connsiteY2026" fmla="*/ 14399 h 1047182"/>
                  <a:gd name="connsiteX2027" fmla="*/ 398800 w 808720"/>
                  <a:gd name="connsiteY2027" fmla="*/ 14383 h 1047182"/>
                  <a:gd name="connsiteX2028" fmla="*/ 543423 w 808720"/>
                  <a:gd name="connsiteY2028" fmla="*/ 14378 h 1047182"/>
                  <a:gd name="connsiteX2029" fmla="*/ 543492 w 808720"/>
                  <a:gd name="connsiteY2029" fmla="*/ 14551 h 1047182"/>
                  <a:gd name="connsiteX2030" fmla="*/ 543446 w 808720"/>
                  <a:gd name="connsiteY2030" fmla="*/ 14686 h 1047182"/>
                  <a:gd name="connsiteX2031" fmla="*/ 474375 w 808720"/>
                  <a:gd name="connsiteY2031" fmla="*/ 14358 h 1047182"/>
                  <a:gd name="connsiteX2032" fmla="*/ 473714 w 808720"/>
                  <a:gd name="connsiteY2032" fmla="*/ 14562 h 1047182"/>
                  <a:gd name="connsiteX2033" fmla="*/ 467929 w 808720"/>
                  <a:gd name="connsiteY2033" fmla="*/ 15737 h 1047182"/>
                  <a:gd name="connsiteX2034" fmla="*/ 471176 w 808720"/>
                  <a:gd name="connsiteY2034" fmla="*/ 14874 h 1047182"/>
                  <a:gd name="connsiteX2035" fmla="*/ 416865 w 808720"/>
                  <a:gd name="connsiteY2035" fmla="*/ 14335 h 1047182"/>
                  <a:gd name="connsiteX2036" fmla="*/ 415782 w 808720"/>
                  <a:gd name="connsiteY2036" fmla="*/ 14613 h 1047182"/>
                  <a:gd name="connsiteX2037" fmla="*/ 413115 w 808720"/>
                  <a:gd name="connsiteY2037" fmla="*/ 15076 h 1047182"/>
                  <a:gd name="connsiteX2038" fmla="*/ 412980 w 808720"/>
                  <a:gd name="connsiteY2038" fmla="*/ 15091 h 1047182"/>
                  <a:gd name="connsiteX2039" fmla="*/ 399055 w 808720"/>
                  <a:gd name="connsiteY2039" fmla="*/ 14323 h 1047182"/>
                  <a:gd name="connsiteX2040" fmla="*/ 398800 w 808720"/>
                  <a:gd name="connsiteY2040" fmla="*/ 14383 h 1047182"/>
                  <a:gd name="connsiteX2041" fmla="*/ 398406 w 808720"/>
                  <a:gd name="connsiteY2041" fmla="*/ 14419 h 1047182"/>
                  <a:gd name="connsiteX2042" fmla="*/ 398560 w 808720"/>
                  <a:gd name="connsiteY2042" fmla="*/ 14383 h 1047182"/>
                  <a:gd name="connsiteX2043" fmla="*/ 488978 w 808720"/>
                  <a:gd name="connsiteY2043" fmla="*/ 14316 h 1047182"/>
                  <a:gd name="connsiteX2044" fmla="*/ 481339 w 808720"/>
                  <a:gd name="connsiteY2044" fmla="*/ 16025 h 1047182"/>
                  <a:gd name="connsiteX2045" fmla="*/ 481697 w 808720"/>
                  <a:gd name="connsiteY2045" fmla="*/ 15862 h 1047182"/>
                  <a:gd name="connsiteX2046" fmla="*/ 488875 w 808720"/>
                  <a:gd name="connsiteY2046" fmla="*/ 14333 h 1047182"/>
                  <a:gd name="connsiteX2047" fmla="*/ 547717 w 808720"/>
                  <a:gd name="connsiteY2047" fmla="*/ 14309 h 1047182"/>
                  <a:gd name="connsiteX2048" fmla="*/ 548024 w 808720"/>
                  <a:gd name="connsiteY2048" fmla="*/ 14646 h 1047182"/>
                  <a:gd name="connsiteX2049" fmla="*/ 548538 w 808720"/>
                  <a:gd name="connsiteY2049" fmla="*/ 15210 h 1047182"/>
                  <a:gd name="connsiteX2050" fmla="*/ 548805 w 808720"/>
                  <a:gd name="connsiteY2050" fmla="*/ 23763 h 1047182"/>
                  <a:gd name="connsiteX2051" fmla="*/ 548852 w 808720"/>
                  <a:gd name="connsiteY2051" fmla="*/ 23977 h 1047182"/>
                  <a:gd name="connsiteX2052" fmla="*/ 547709 w 808720"/>
                  <a:gd name="connsiteY2052" fmla="*/ 21570 h 1047182"/>
                  <a:gd name="connsiteX2053" fmla="*/ 546441 w 808720"/>
                  <a:gd name="connsiteY2053" fmla="*/ 15881 h 1047182"/>
                  <a:gd name="connsiteX2054" fmla="*/ 397070 w 808720"/>
                  <a:gd name="connsiteY2054" fmla="*/ 14301 h 1047182"/>
                  <a:gd name="connsiteX2055" fmla="*/ 394461 w 808720"/>
                  <a:gd name="connsiteY2055" fmla="*/ 14786 h 1047182"/>
                  <a:gd name="connsiteX2056" fmla="*/ 394110 w 808720"/>
                  <a:gd name="connsiteY2056" fmla="*/ 14819 h 1047182"/>
                  <a:gd name="connsiteX2057" fmla="*/ 540998 w 808720"/>
                  <a:gd name="connsiteY2057" fmla="*/ 14288 h 1047182"/>
                  <a:gd name="connsiteX2058" fmla="*/ 541083 w 808720"/>
                  <a:gd name="connsiteY2058" fmla="*/ 14330 h 1047182"/>
                  <a:gd name="connsiteX2059" fmla="*/ 541864 w 808720"/>
                  <a:gd name="connsiteY2059" fmla="*/ 15312 h 1047182"/>
                  <a:gd name="connsiteX2060" fmla="*/ 541841 w 808720"/>
                  <a:gd name="connsiteY2060" fmla="*/ 15572 h 1047182"/>
                  <a:gd name="connsiteX2061" fmla="*/ 541294 w 808720"/>
                  <a:gd name="connsiteY2061" fmla="*/ 15177 h 1047182"/>
                  <a:gd name="connsiteX2062" fmla="*/ 399030 w 808720"/>
                  <a:gd name="connsiteY2062" fmla="*/ 14273 h 1047182"/>
                  <a:gd name="connsiteX2063" fmla="*/ 398560 w 808720"/>
                  <a:gd name="connsiteY2063" fmla="*/ 14383 h 1047182"/>
                  <a:gd name="connsiteX2064" fmla="*/ 397793 w 808720"/>
                  <a:gd name="connsiteY2064" fmla="*/ 14477 h 1047182"/>
                  <a:gd name="connsiteX2065" fmla="*/ 397519 w 808720"/>
                  <a:gd name="connsiteY2065" fmla="*/ 14502 h 1047182"/>
                  <a:gd name="connsiteX2066" fmla="*/ 397951 w 808720"/>
                  <a:gd name="connsiteY2066" fmla="*/ 14423 h 1047182"/>
                  <a:gd name="connsiteX2067" fmla="*/ 462267 w 808720"/>
                  <a:gd name="connsiteY2067" fmla="*/ 14260 h 1047182"/>
                  <a:gd name="connsiteX2068" fmla="*/ 458644 w 808720"/>
                  <a:gd name="connsiteY2068" fmla="*/ 15112 h 1047182"/>
                  <a:gd name="connsiteX2069" fmla="*/ 456054 w 808720"/>
                  <a:gd name="connsiteY2069" fmla="*/ 15408 h 1047182"/>
                  <a:gd name="connsiteX2070" fmla="*/ 457515 w 808720"/>
                  <a:gd name="connsiteY2070" fmla="*/ 14991 h 1047182"/>
                  <a:gd name="connsiteX2071" fmla="*/ 522540 w 808720"/>
                  <a:gd name="connsiteY2071" fmla="*/ 14214 h 1047182"/>
                  <a:gd name="connsiteX2072" fmla="*/ 522176 w 808720"/>
                  <a:gd name="connsiteY2072" fmla="*/ 14808 h 1047182"/>
                  <a:gd name="connsiteX2073" fmla="*/ 520971 w 808720"/>
                  <a:gd name="connsiteY2073" fmla="*/ 15070 h 1047182"/>
                  <a:gd name="connsiteX2074" fmla="*/ 400033 w 808720"/>
                  <a:gd name="connsiteY2074" fmla="*/ 14204 h 1047182"/>
                  <a:gd name="connsiteX2075" fmla="*/ 399805 w 808720"/>
                  <a:gd name="connsiteY2075" fmla="*/ 14289 h 1047182"/>
                  <a:gd name="connsiteX2076" fmla="*/ 398854 w 808720"/>
                  <a:gd name="connsiteY2076" fmla="*/ 14378 h 1047182"/>
                  <a:gd name="connsiteX2077" fmla="*/ 399464 w 808720"/>
                  <a:gd name="connsiteY2077" fmla="*/ 14273 h 1047182"/>
                  <a:gd name="connsiteX2078" fmla="*/ 489777 w 808720"/>
                  <a:gd name="connsiteY2078" fmla="*/ 14183 h 1047182"/>
                  <a:gd name="connsiteX2079" fmla="*/ 488284 w 808720"/>
                  <a:gd name="connsiteY2079" fmla="*/ 14861 h 1047182"/>
                  <a:gd name="connsiteX2080" fmla="*/ 481060 w 808720"/>
                  <a:gd name="connsiteY2080" fmla="*/ 16151 h 1047182"/>
                  <a:gd name="connsiteX2081" fmla="*/ 481306 w 808720"/>
                  <a:gd name="connsiteY2081" fmla="*/ 16039 h 1047182"/>
                  <a:gd name="connsiteX2082" fmla="*/ 489313 w 808720"/>
                  <a:gd name="connsiteY2082" fmla="*/ 14260 h 1047182"/>
                  <a:gd name="connsiteX2083" fmla="*/ 485433 w 808720"/>
                  <a:gd name="connsiteY2083" fmla="*/ 14164 h 1047182"/>
                  <a:gd name="connsiteX2084" fmla="*/ 485127 w 808720"/>
                  <a:gd name="connsiteY2084" fmla="*/ 14303 h 1047182"/>
                  <a:gd name="connsiteX2085" fmla="*/ 472270 w 808720"/>
                  <a:gd name="connsiteY2085" fmla="*/ 17076 h 1047182"/>
                  <a:gd name="connsiteX2086" fmla="*/ 475283 w 808720"/>
                  <a:gd name="connsiteY2086" fmla="*/ 16097 h 1047182"/>
                  <a:gd name="connsiteX2087" fmla="*/ 401287 w 808720"/>
                  <a:gd name="connsiteY2087" fmla="*/ 14152 h 1047182"/>
                  <a:gd name="connsiteX2088" fmla="*/ 399246 w 808720"/>
                  <a:gd name="connsiteY2088" fmla="*/ 14499 h 1047182"/>
                  <a:gd name="connsiteX2089" fmla="*/ 399805 w 808720"/>
                  <a:gd name="connsiteY2089" fmla="*/ 14289 h 1047182"/>
                  <a:gd name="connsiteX2090" fmla="*/ 417677 w 808720"/>
                  <a:gd name="connsiteY2090" fmla="*/ 14127 h 1047182"/>
                  <a:gd name="connsiteX2091" fmla="*/ 417270 w 808720"/>
                  <a:gd name="connsiteY2091" fmla="*/ 14232 h 1047182"/>
                  <a:gd name="connsiteX2092" fmla="*/ 415115 w 808720"/>
                  <a:gd name="connsiteY2092" fmla="*/ 14589 h 1047182"/>
                  <a:gd name="connsiteX2093" fmla="*/ 416754 w 808720"/>
                  <a:gd name="connsiteY2093" fmla="*/ 14266 h 1047182"/>
                  <a:gd name="connsiteX2094" fmla="*/ 420420 w 808720"/>
                  <a:gd name="connsiteY2094" fmla="*/ 14121 h 1047182"/>
                  <a:gd name="connsiteX2095" fmla="*/ 419285 w 808720"/>
                  <a:gd name="connsiteY2095" fmla="*/ 14405 h 1047182"/>
                  <a:gd name="connsiteX2096" fmla="*/ 418309 w 808720"/>
                  <a:gd name="connsiteY2096" fmla="*/ 14511 h 1047182"/>
                  <a:gd name="connsiteX2097" fmla="*/ 418358 w 808720"/>
                  <a:gd name="connsiteY2097" fmla="*/ 14498 h 1047182"/>
                  <a:gd name="connsiteX2098" fmla="*/ 399628 w 808720"/>
                  <a:gd name="connsiteY2098" fmla="*/ 14116 h 1047182"/>
                  <a:gd name="connsiteX2099" fmla="*/ 397951 w 808720"/>
                  <a:gd name="connsiteY2099" fmla="*/ 14423 h 1047182"/>
                  <a:gd name="connsiteX2100" fmla="*/ 397113 w 808720"/>
                  <a:gd name="connsiteY2100" fmla="*/ 14540 h 1047182"/>
                  <a:gd name="connsiteX2101" fmla="*/ 395457 w 808720"/>
                  <a:gd name="connsiteY2101" fmla="*/ 14694 h 1047182"/>
                  <a:gd name="connsiteX2102" fmla="*/ 396382 w 808720"/>
                  <a:gd name="connsiteY2102" fmla="*/ 14442 h 1047182"/>
                  <a:gd name="connsiteX2103" fmla="*/ 489950 w 808720"/>
                  <a:gd name="connsiteY2103" fmla="*/ 14104 h 1047182"/>
                  <a:gd name="connsiteX2104" fmla="*/ 489888 w 808720"/>
                  <a:gd name="connsiteY2104" fmla="*/ 14132 h 1047182"/>
                  <a:gd name="connsiteX2105" fmla="*/ 489313 w 808720"/>
                  <a:gd name="connsiteY2105" fmla="*/ 14260 h 1047182"/>
                  <a:gd name="connsiteX2106" fmla="*/ 488978 w 808720"/>
                  <a:gd name="connsiteY2106" fmla="*/ 14316 h 1047182"/>
                  <a:gd name="connsiteX2107" fmla="*/ 489420 w 808720"/>
                  <a:gd name="connsiteY2107" fmla="*/ 14217 h 1047182"/>
                  <a:gd name="connsiteX2108" fmla="*/ 400336 w 808720"/>
                  <a:gd name="connsiteY2108" fmla="*/ 14090 h 1047182"/>
                  <a:gd name="connsiteX2109" fmla="*/ 400173 w 808720"/>
                  <a:gd name="connsiteY2109" fmla="*/ 14152 h 1047182"/>
                  <a:gd name="connsiteX2110" fmla="*/ 399464 w 808720"/>
                  <a:gd name="connsiteY2110" fmla="*/ 14273 h 1047182"/>
                  <a:gd name="connsiteX2111" fmla="*/ 399055 w 808720"/>
                  <a:gd name="connsiteY2111" fmla="*/ 14323 h 1047182"/>
                  <a:gd name="connsiteX2112" fmla="*/ 399621 w 808720"/>
                  <a:gd name="connsiteY2112" fmla="*/ 14190 h 1047182"/>
                  <a:gd name="connsiteX2113" fmla="*/ 418145 w 808720"/>
                  <a:gd name="connsiteY2113" fmla="*/ 14087 h 1047182"/>
                  <a:gd name="connsiteX2114" fmla="*/ 416865 w 808720"/>
                  <a:gd name="connsiteY2114" fmla="*/ 14335 h 1047182"/>
                  <a:gd name="connsiteX2115" fmla="*/ 417270 w 808720"/>
                  <a:gd name="connsiteY2115" fmla="*/ 14232 h 1047182"/>
                  <a:gd name="connsiteX2116" fmla="*/ 399921 w 808720"/>
                  <a:gd name="connsiteY2116" fmla="*/ 14062 h 1047182"/>
                  <a:gd name="connsiteX2117" fmla="*/ 399742 w 808720"/>
                  <a:gd name="connsiteY2117" fmla="*/ 14105 h 1047182"/>
                  <a:gd name="connsiteX2118" fmla="*/ 399628 w 808720"/>
                  <a:gd name="connsiteY2118" fmla="*/ 14116 h 1047182"/>
                  <a:gd name="connsiteX2119" fmla="*/ 400167 w 808720"/>
                  <a:gd name="connsiteY2119" fmla="*/ 14062 h 1047182"/>
                  <a:gd name="connsiteX2120" fmla="*/ 399621 w 808720"/>
                  <a:gd name="connsiteY2120" fmla="*/ 14190 h 1047182"/>
                  <a:gd name="connsiteX2121" fmla="*/ 399030 w 808720"/>
                  <a:gd name="connsiteY2121" fmla="*/ 14273 h 1047182"/>
                  <a:gd name="connsiteX2122" fmla="*/ 399742 w 808720"/>
                  <a:gd name="connsiteY2122" fmla="*/ 14105 h 1047182"/>
                  <a:gd name="connsiteX2123" fmla="*/ 525659 w 808720"/>
                  <a:gd name="connsiteY2123" fmla="*/ 14051 h 1047182"/>
                  <a:gd name="connsiteX2124" fmla="*/ 524922 w 808720"/>
                  <a:gd name="connsiteY2124" fmla="*/ 14604 h 1047182"/>
                  <a:gd name="connsiteX2125" fmla="*/ 525206 w 808720"/>
                  <a:gd name="connsiteY2125" fmla="*/ 14149 h 1047182"/>
                  <a:gd name="connsiteX2126" fmla="*/ 469762 w 808720"/>
                  <a:gd name="connsiteY2126" fmla="*/ 14044 h 1047182"/>
                  <a:gd name="connsiteX2127" fmla="*/ 463358 w 808720"/>
                  <a:gd name="connsiteY2127" fmla="*/ 15551 h 1047182"/>
                  <a:gd name="connsiteX2128" fmla="*/ 446239 w 808720"/>
                  <a:gd name="connsiteY2128" fmla="*/ 18226 h 1047182"/>
                  <a:gd name="connsiteX2129" fmla="*/ 452473 w 808720"/>
                  <a:gd name="connsiteY2129" fmla="*/ 15817 h 1047182"/>
                  <a:gd name="connsiteX2130" fmla="*/ 456054 w 808720"/>
                  <a:gd name="connsiteY2130" fmla="*/ 15408 h 1047182"/>
                  <a:gd name="connsiteX2131" fmla="*/ 449840 w 808720"/>
                  <a:gd name="connsiteY2131" fmla="*/ 17184 h 1047182"/>
                  <a:gd name="connsiteX2132" fmla="*/ 465436 w 808720"/>
                  <a:gd name="connsiteY2132" fmla="*/ 14503 h 1047182"/>
                  <a:gd name="connsiteX2133" fmla="*/ 452033 w 808720"/>
                  <a:gd name="connsiteY2133" fmla="*/ 17184 h 1047182"/>
                  <a:gd name="connsiteX2134" fmla="*/ 538086 w 808720"/>
                  <a:gd name="connsiteY2134" fmla="*/ 14038 h 1047182"/>
                  <a:gd name="connsiteX2135" fmla="*/ 538783 w 808720"/>
                  <a:gd name="connsiteY2135" fmla="*/ 14513 h 1047182"/>
                  <a:gd name="connsiteX2136" fmla="*/ 538220 w 808720"/>
                  <a:gd name="connsiteY2136" fmla="*/ 15664 h 1047182"/>
                  <a:gd name="connsiteX2137" fmla="*/ 537890 w 808720"/>
                  <a:gd name="connsiteY2137" fmla="*/ 14367 h 1047182"/>
                  <a:gd name="connsiteX2138" fmla="*/ 422713 w 808720"/>
                  <a:gd name="connsiteY2138" fmla="*/ 14032 h 1047182"/>
                  <a:gd name="connsiteX2139" fmla="*/ 421383 w 808720"/>
                  <a:gd name="connsiteY2139" fmla="*/ 14314 h 1047182"/>
                  <a:gd name="connsiteX2140" fmla="*/ 418983 w 808720"/>
                  <a:gd name="connsiteY2140" fmla="*/ 14823 h 1047182"/>
                  <a:gd name="connsiteX2141" fmla="*/ 415983 w 808720"/>
                  <a:gd name="connsiteY2141" fmla="*/ 15230 h 1047182"/>
                  <a:gd name="connsiteX2142" fmla="*/ 416394 w 808720"/>
                  <a:gd name="connsiteY2142" fmla="*/ 15128 h 1047182"/>
                  <a:gd name="connsiteX2143" fmla="*/ 419285 w 808720"/>
                  <a:gd name="connsiteY2143" fmla="*/ 14405 h 1047182"/>
                  <a:gd name="connsiteX2144" fmla="*/ 474371 w 808720"/>
                  <a:gd name="connsiteY2144" fmla="*/ 14005 h 1047182"/>
                  <a:gd name="connsiteX2145" fmla="*/ 471966 w 808720"/>
                  <a:gd name="connsiteY2145" fmla="*/ 14646 h 1047182"/>
                  <a:gd name="connsiteX2146" fmla="*/ 473148 w 808720"/>
                  <a:gd name="connsiteY2146" fmla="*/ 14221 h 1047182"/>
                  <a:gd name="connsiteX2147" fmla="*/ 443647 w 808720"/>
                  <a:gd name="connsiteY2147" fmla="*/ 14004 h 1047182"/>
                  <a:gd name="connsiteX2148" fmla="*/ 442539 w 808720"/>
                  <a:gd name="connsiteY2148" fmla="*/ 14361 h 1047182"/>
                  <a:gd name="connsiteX2149" fmla="*/ 437293 w 808720"/>
                  <a:gd name="connsiteY2149" fmla="*/ 15140 h 1047182"/>
                  <a:gd name="connsiteX2150" fmla="*/ 439299 w 808720"/>
                  <a:gd name="connsiteY2150" fmla="*/ 14522 h 1047182"/>
                  <a:gd name="connsiteX2151" fmla="*/ 468339 w 808720"/>
                  <a:gd name="connsiteY2151" fmla="*/ 14004 h 1047182"/>
                  <a:gd name="connsiteX2152" fmla="*/ 465436 w 808720"/>
                  <a:gd name="connsiteY2152" fmla="*/ 14503 h 1047182"/>
                  <a:gd name="connsiteX2153" fmla="*/ 467386 w 808720"/>
                  <a:gd name="connsiteY2153" fmla="*/ 14113 h 1047182"/>
                  <a:gd name="connsiteX2154" fmla="*/ 406903 w 808720"/>
                  <a:gd name="connsiteY2154" fmla="*/ 14002 h 1047182"/>
                  <a:gd name="connsiteX2155" fmla="*/ 401634 w 808720"/>
                  <a:gd name="connsiteY2155" fmla="*/ 15466 h 1047182"/>
                  <a:gd name="connsiteX2156" fmla="*/ 396981 w 808720"/>
                  <a:gd name="connsiteY2156" fmla="*/ 16154 h 1047182"/>
                  <a:gd name="connsiteX2157" fmla="*/ 516420 w 808720"/>
                  <a:gd name="connsiteY2157" fmla="*/ 13995 h 1047182"/>
                  <a:gd name="connsiteX2158" fmla="*/ 513989 w 808720"/>
                  <a:gd name="connsiteY2158" fmla="*/ 16361 h 1047182"/>
                  <a:gd name="connsiteX2159" fmla="*/ 512596 w 808720"/>
                  <a:gd name="connsiteY2159" fmla="*/ 16891 h 1047182"/>
                  <a:gd name="connsiteX2160" fmla="*/ 511646 w 808720"/>
                  <a:gd name="connsiteY2160" fmla="*/ 17098 h 1047182"/>
                  <a:gd name="connsiteX2161" fmla="*/ 515360 w 808720"/>
                  <a:gd name="connsiteY2161" fmla="*/ 14716 h 1047182"/>
                  <a:gd name="connsiteX2162" fmla="*/ 515927 w 808720"/>
                  <a:gd name="connsiteY2162" fmla="*/ 14183 h 1047182"/>
                  <a:gd name="connsiteX2163" fmla="*/ 403009 w 808720"/>
                  <a:gd name="connsiteY2163" fmla="*/ 13991 h 1047182"/>
                  <a:gd name="connsiteX2164" fmla="*/ 401612 w 808720"/>
                  <a:gd name="connsiteY2164" fmla="*/ 14285 h 1047182"/>
                  <a:gd name="connsiteX2165" fmla="*/ 398392 w 808720"/>
                  <a:gd name="connsiteY2165" fmla="*/ 14819 h 1047182"/>
                  <a:gd name="connsiteX2166" fmla="*/ 399085 w 808720"/>
                  <a:gd name="connsiteY2166" fmla="*/ 14559 h 1047182"/>
                  <a:gd name="connsiteX2167" fmla="*/ 401695 w 808720"/>
                  <a:gd name="connsiteY2167" fmla="*/ 14114 h 1047182"/>
                  <a:gd name="connsiteX2168" fmla="*/ 493208 w 808720"/>
                  <a:gd name="connsiteY2168" fmla="*/ 13982 h 1047182"/>
                  <a:gd name="connsiteX2169" fmla="*/ 492606 w 808720"/>
                  <a:gd name="connsiteY2169" fmla="*/ 14168 h 1047182"/>
                  <a:gd name="connsiteX2170" fmla="*/ 491559 w 808720"/>
                  <a:gd name="connsiteY2170" fmla="*/ 14584 h 1047182"/>
                  <a:gd name="connsiteX2171" fmla="*/ 485585 w 808720"/>
                  <a:gd name="connsiteY2171" fmla="*/ 16956 h 1047182"/>
                  <a:gd name="connsiteX2172" fmla="*/ 484801 w 808720"/>
                  <a:gd name="connsiteY2172" fmla="*/ 17119 h 1047182"/>
                  <a:gd name="connsiteX2173" fmla="*/ 482061 w 808720"/>
                  <a:gd name="connsiteY2173" fmla="*/ 17690 h 1047182"/>
                  <a:gd name="connsiteX2174" fmla="*/ 488284 w 808720"/>
                  <a:gd name="connsiteY2174" fmla="*/ 14861 h 1047182"/>
                  <a:gd name="connsiteX2175" fmla="*/ 537467 w 808720"/>
                  <a:gd name="connsiteY2175" fmla="*/ 13978 h 1047182"/>
                  <a:gd name="connsiteX2176" fmla="*/ 537839 w 808720"/>
                  <a:gd name="connsiteY2176" fmla="*/ 14168 h 1047182"/>
                  <a:gd name="connsiteX2177" fmla="*/ 537890 w 808720"/>
                  <a:gd name="connsiteY2177" fmla="*/ 14367 h 1047182"/>
                  <a:gd name="connsiteX2178" fmla="*/ 537360 w 808720"/>
                  <a:gd name="connsiteY2178" fmla="*/ 15255 h 1047182"/>
                  <a:gd name="connsiteX2179" fmla="*/ 447565 w 808720"/>
                  <a:gd name="connsiteY2179" fmla="*/ 13969 h 1047182"/>
                  <a:gd name="connsiteX2180" fmla="*/ 446760 w 808720"/>
                  <a:gd name="connsiteY2180" fmla="*/ 14470 h 1047182"/>
                  <a:gd name="connsiteX2181" fmla="*/ 441777 w 808720"/>
                  <a:gd name="connsiteY2181" fmla="*/ 15187 h 1047182"/>
                  <a:gd name="connsiteX2182" fmla="*/ 401443 w 808720"/>
                  <a:gd name="connsiteY2182" fmla="*/ 13934 h 1047182"/>
                  <a:gd name="connsiteX2183" fmla="*/ 401369 w 808720"/>
                  <a:gd name="connsiteY2183" fmla="*/ 13947 h 1047182"/>
                  <a:gd name="connsiteX2184" fmla="*/ 400336 w 808720"/>
                  <a:gd name="connsiteY2184" fmla="*/ 14090 h 1047182"/>
                  <a:gd name="connsiteX2185" fmla="*/ 400502 w 808720"/>
                  <a:gd name="connsiteY2185" fmla="*/ 14028 h 1047182"/>
                  <a:gd name="connsiteX2186" fmla="*/ 400823 w 808720"/>
                  <a:gd name="connsiteY2186" fmla="*/ 13908 h 1047182"/>
                  <a:gd name="connsiteX2187" fmla="*/ 400502 w 808720"/>
                  <a:gd name="connsiteY2187" fmla="*/ 14028 h 1047182"/>
                  <a:gd name="connsiteX2188" fmla="*/ 400167 w 808720"/>
                  <a:gd name="connsiteY2188" fmla="*/ 14062 h 1047182"/>
                  <a:gd name="connsiteX2189" fmla="*/ 474132 w 808720"/>
                  <a:gd name="connsiteY2189" fmla="*/ 13867 h 1047182"/>
                  <a:gd name="connsiteX2190" fmla="*/ 473148 w 808720"/>
                  <a:gd name="connsiteY2190" fmla="*/ 14221 h 1047182"/>
                  <a:gd name="connsiteX2191" fmla="*/ 456419 w 808720"/>
                  <a:gd name="connsiteY2191" fmla="*/ 17184 h 1047182"/>
                  <a:gd name="connsiteX2192" fmla="*/ 463358 w 808720"/>
                  <a:gd name="connsiteY2192" fmla="*/ 15551 h 1047182"/>
                  <a:gd name="connsiteX2193" fmla="*/ 401026 w 808720"/>
                  <a:gd name="connsiteY2193" fmla="*/ 13860 h 1047182"/>
                  <a:gd name="connsiteX2194" fmla="*/ 400823 w 808720"/>
                  <a:gd name="connsiteY2194" fmla="*/ 13908 h 1047182"/>
                  <a:gd name="connsiteX2195" fmla="*/ 400877 w 808720"/>
                  <a:gd name="connsiteY2195" fmla="*/ 13887 h 1047182"/>
                  <a:gd name="connsiteX2196" fmla="*/ 540438 w 808720"/>
                  <a:gd name="connsiteY2196" fmla="*/ 13807 h 1047182"/>
                  <a:gd name="connsiteX2197" fmla="*/ 540834 w 808720"/>
                  <a:gd name="connsiteY2197" fmla="*/ 14017 h 1047182"/>
                  <a:gd name="connsiteX2198" fmla="*/ 540961 w 808720"/>
                  <a:gd name="connsiteY2198" fmla="*/ 14177 h 1047182"/>
                  <a:gd name="connsiteX2199" fmla="*/ 540998 w 808720"/>
                  <a:gd name="connsiteY2199" fmla="*/ 14288 h 1047182"/>
                  <a:gd name="connsiteX2200" fmla="*/ 540487 w 808720"/>
                  <a:gd name="connsiteY2200" fmla="*/ 14036 h 1047182"/>
                  <a:gd name="connsiteX2201" fmla="*/ 405468 w 808720"/>
                  <a:gd name="connsiteY2201" fmla="*/ 13763 h 1047182"/>
                  <a:gd name="connsiteX2202" fmla="*/ 404588 w 808720"/>
                  <a:gd name="connsiteY2202" fmla="*/ 13978 h 1047182"/>
                  <a:gd name="connsiteX2203" fmla="*/ 398826 w 808720"/>
                  <a:gd name="connsiteY2203" fmla="*/ 14870 h 1047182"/>
                  <a:gd name="connsiteX2204" fmla="*/ 401612 w 808720"/>
                  <a:gd name="connsiteY2204" fmla="*/ 14285 h 1047182"/>
                  <a:gd name="connsiteX2205" fmla="*/ 403852 w 808720"/>
                  <a:gd name="connsiteY2205" fmla="*/ 13913 h 1047182"/>
                  <a:gd name="connsiteX2206" fmla="*/ 420110 w 808720"/>
                  <a:gd name="connsiteY2206" fmla="*/ 13761 h 1047182"/>
                  <a:gd name="connsiteX2207" fmla="*/ 418145 w 808720"/>
                  <a:gd name="connsiteY2207" fmla="*/ 14087 h 1047182"/>
                  <a:gd name="connsiteX2208" fmla="*/ 418826 w 808720"/>
                  <a:gd name="connsiteY2208" fmla="*/ 13954 h 1047182"/>
                  <a:gd name="connsiteX2209" fmla="*/ 401240 w 808720"/>
                  <a:gd name="connsiteY2209" fmla="*/ 13751 h 1047182"/>
                  <a:gd name="connsiteX2210" fmla="*/ 400877 w 808720"/>
                  <a:gd name="connsiteY2210" fmla="*/ 13887 h 1047182"/>
                  <a:gd name="connsiteX2211" fmla="*/ 399921 w 808720"/>
                  <a:gd name="connsiteY2211" fmla="*/ 14062 h 1047182"/>
                  <a:gd name="connsiteX2212" fmla="*/ 403969 w 808720"/>
                  <a:gd name="connsiteY2212" fmla="*/ 13725 h 1047182"/>
                  <a:gd name="connsiteX2213" fmla="*/ 401695 w 808720"/>
                  <a:gd name="connsiteY2213" fmla="*/ 14114 h 1047182"/>
                  <a:gd name="connsiteX2214" fmla="*/ 401287 w 808720"/>
                  <a:gd name="connsiteY2214" fmla="*/ 14152 h 1047182"/>
                  <a:gd name="connsiteX2215" fmla="*/ 403345 w 808720"/>
                  <a:gd name="connsiteY2215" fmla="*/ 13801 h 1047182"/>
                  <a:gd name="connsiteX2216" fmla="*/ 478390 w 808720"/>
                  <a:gd name="connsiteY2216" fmla="*/ 13711 h 1047182"/>
                  <a:gd name="connsiteX2217" fmla="*/ 478087 w 808720"/>
                  <a:gd name="connsiteY2217" fmla="*/ 13854 h 1047182"/>
                  <a:gd name="connsiteX2218" fmla="*/ 477927 w 808720"/>
                  <a:gd name="connsiteY2218" fmla="*/ 13930 h 1047182"/>
                  <a:gd name="connsiteX2219" fmla="*/ 474080 w 808720"/>
                  <a:gd name="connsiteY2219" fmla="*/ 14661 h 1047182"/>
                  <a:gd name="connsiteX2220" fmla="*/ 472274 w 808720"/>
                  <a:gd name="connsiteY2220" fmla="*/ 15005 h 1047182"/>
                  <a:gd name="connsiteX2221" fmla="*/ 473714 w 808720"/>
                  <a:gd name="connsiteY2221" fmla="*/ 14562 h 1047182"/>
                  <a:gd name="connsiteX2222" fmla="*/ 476027 w 808720"/>
                  <a:gd name="connsiteY2222" fmla="*/ 14092 h 1047182"/>
                  <a:gd name="connsiteX2223" fmla="*/ 400481 w 808720"/>
                  <a:gd name="connsiteY2223" fmla="*/ 13704 h 1047182"/>
                  <a:gd name="connsiteX2224" fmla="*/ 397070 w 808720"/>
                  <a:gd name="connsiteY2224" fmla="*/ 14301 h 1047182"/>
                  <a:gd name="connsiteX2225" fmla="*/ 398440 w 808720"/>
                  <a:gd name="connsiteY2225" fmla="*/ 14046 h 1047182"/>
                  <a:gd name="connsiteX2226" fmla="*/ 448962 w 808720"/>
                  <a:gd name="connsiteY2226" fmla="*/ 13675 h 1047182"/>
                  <a:gd name="connsiteX2227" fmla="*/ 447565 w 808720"/>
                  <a:gd name="connsiteY2227" fmla="*/ 13969 h 1047182"/>
                  <a:gd name="connsiteX2228" fmla="*/ 447775 w 808720"/>
                  <a:gd name="connsiteY2228" fmla="*/ 13838 h 1047182"/>
                  <a:gd name="connsiteX2229" fmla="*/ 520460 w 808720"/>
                  <a:gd name="connsiteY2229" fmla="*/ 13674 h 1047182"/>
                  <a:gd name="connsiteX2230" fmla="*/ 518104 w 808720"/>
                  <a:gd name="connsiteY2230" fmla="*/ 15693 h 1047182"/>
                  <a:gd name="connsiteX2231" fmla="*/ 516852 w 808720"/>
                  <a:gd name="connsiteY2231" fmla="*/ 15965 h 1047182"/>
                  <a:gd name="connsiteX2232" fmla="*/ 517827 w 808720"/>
                  <a:gd name="connsiteY2232" fmla="*/ 14990 h 1047182"/>
                  <a:gd name="connsiteX2233" fmla="*/ 395967 w 808720"/>
                  <a:gd name="connsiteY2233" fmla="*/ 13669 h 1047182"/>
                  <a:gd name="connsiteX2234" fmla="*/ 389563 w 808720"/>
                  <a:gd name="connsiteY2234" fmla="*/ 15478 h 1047182"/>
                  <a:gd name="connsiteX2235" fmla="*/ 386276 w 808720"/>
                  <a:gd name="connsiteY2235" fmla="*/ 15878 h 1047182"/>
                  <a:gd name="connsiteX2236" fmla="*/ 388432 w 808720"/>
                  <a:gd name="connsiteY2236" fmla="*/ 14990 h 1047182"/>
                  <a:gd name="connsiteX2237" fmla="*/ 384805 w 808720"/>
                  <a:gd name="connsiteY2237" fmla="*/ 16057 h 1047182"/>
                  <a:gd name="connsiteX2238" fmla="*/ 379316 w 808720"/>
                  <a:gd name="connsiteY2238" fmla="*/ 16725 h 1047182"/>
                  <a:gd name="connsiteX2239" fmla="*/ 378150 w 808720"/>
                  <a:gd name="connsiteY2239" fmla="*/ 16867 h 1047182"/>
                  <a:gd name="connsiteX2240" fmla="*/ 383277 w 808720"/>
                  <a:gd name="connsiteY2240" fmla="*/ 15235 h 1047182"/>
                  <a:gd name="connsiteX2241" fmla="*/ 383437 w 808720"/>
                  <a:gd name="connsiteY2241" fmla="*/ 15214 h 1047182"/>
                  <a:gd name="connsiteX2242" fmla="*/ 390109 w 808720"/>
                  <a:gd name="connsiteY2242" fmla="*/ 14322 h 1047182"/>
                  <a:gd name="connsiteX2243" fmla="*/ 486540 w 808720"/>
                  <a:gd name="connsiteY2243" fmla="*/ 13661 h 1047182"/>
                  <a:gd name="connsiteX2244" fmla="*/ 485896 w 808720"/>
                  <a:gd name="connsiteY2244" fmla="*/ 14075 h 1047182"/>
                  <a:gd name="connsiteX2245" fmla="*/ 485433 w 808720"/>
                  <a:gd name="connsiteY2245" fmla="*/ 14164 h 1047182"/>
                  <a:gd name="connsiteX2246" fmla="*/ 404182 w 808720"/>
                  <a:gd name="connsiteY2246" fmla="*/ 13659 h 1047182"/>
                  <a:gd name="connsiteX2247" fmla="*/ 403345 w 808720"/>
                  <a:gd name="connsiteY2247" fmla="*/ 13801 h 1047182"/>
                  <a:gd name="connsiteX2248" fmla="*/ 400033 w 808720"/>
                  <a:gd name="connsiteY2248" fmla="*/ 14204 h 1047182"/>
                  <a:gd name="connsiteX2249" fmla="*/ 400173 w 808720"/>
                  <a:gd name="connsiteY2249" fmla="*/ 14152 h 1047182"/>
                  <a:gd name="connsiteX2250" fmla="*/ 401369 w 808720"/>
                  <a:gd name="connsiteY2250" fmla="*/ 13947 h 1047182"/>
                  <a:gd name="connsiteX2251" fmla="*/ 401504 w 808720"/>
                  <a:gd name="connsiteY2251" fmla="*/ 13928 h 1047182"/>
                  <a:gd name="connsiteX2252" fmla="*/ 417269 w 808720"/>
                  <a:gd name="connsiteY2252" fmla="*/ 13644 h 1047182"/>
                  <a:gd name="connsiteX2253" fmla="*/ 414762 w 808720"/>
                  <a:gd name="connsiteY2253" fmla="*/ 14360 h 1047182"/>
                  <a:gd name="connsiteX2254" fmla="*/ 405107 w 808720"/>
                  <a:gd name="connsiteY2254" fmla="*/ 15864 h 1047182"/>
                  <a:gd name="connsiteX2255" fmla="*/ 406783 w 808720"/>
                  <a:gd name="connsiteY2255" fmla="*/ 15119 h 1047182"/>
                  <a:gd name="connsiteX2256" fmla="*/ 407433 w 808720"/>
                  <a:gd name="connsiteY2256" fmla="*/ 13580 h 1047182"/>
                  <a:gd name="connsiteX2257" fmla="*/ 395163 w 808720"/>
                  <a:gd name="connsiteY2257" fmla="*/ 16423 h 1047182"/>
                  <a:gd name="connsiteX2258" fmla="*/ 393768 w 808720"/>
                  <a:gd name="connsiteY2258" fmla="*/ 16630 h 1047182"/>
                  <a:gd name="connsiteX2259" fmla="*/ 404588 w 808720"/>
                  <a:gd name="connsiteY2259" fmla="*/ 13978 h 1047182"/>
                  <a:gd name="connsiteX2260" fmla="*/ 406755 w 808720"/>
                  <a:gd name="connsiteY2260" fmla="*/ 13643 h 1047182"/>
                  <a:gd name="connsiteX2261" fmla="*/ 404971 w 808720"/>
                  <a:gd name="connsiteY2261" fmla="*/ 13579 h 1047182"/>
                  <a:gd name="connsiteX2262" fmla="*/ 404700 w 808720"/>
                  <a:gd name="connsiteY2262" fmla="*/ 13636 h 1047182"/>
                  <a:gd name="connsiteX2263" fmla="*/ 403969 w 808720"/>
                  <a:gd name="connsiteY2263" fmla="*/ 13725 h 1047182"/>
                  <a:gd name="connsiteX2264" fmla="*/ 404611 w 808720"/>
                  <a:gd name="connsiteY2264" fmla="*/ 13615 h 1047182"/>
                  <a:gd name="connsiteX2265" fmla="*/ 419875 w 808720"/>
                  <a:gd name="connsiteY2265" fmla="*/ 13564 h 1047182"/>
                  <a:gd name="connsiteX2266" fmla="*/ 418395 w 808720"/>
                  <a:gd name="connsiteY2266" fmla="*/ 13943 h 1047182"/>
                  <a:gd name="connsiteX2267" fmla="*/ 416754 w 808720"/>
                  <a:gd name="connsiteY2267" fmla="*/ 14266 h 1047182"/>
                  <a:gd name="connsiteX2268" fmla="*/ 413236 w 808720"/>
                  <a:gd name="connsiteY2268" fmla="*/ 14796 h 1047182"/>
                  <a:gd name="connsiteX2269" fmla="*/ 414762 w 808720"/>
                  <a:gd name="connsiteY2269" fmla="*/ 14360 h 1047182"/>
                  <a:gd name="connsiteX2270" fmla="*/ 421875 w 808720"/>
                  <a:gd name="connsiteY2270" fmla="*/ 13555 h 1047182"/>
                  <a:gd name="connsiteX2271" fmla="*/ 418358 w 808720"/>
                  <a:gd name="connsiteY2271" fmla="*/ 14498 h 1047182"/>
                  <a:gd name="connsiteX2272" fmla="*/ 418252 w 808720"/>
                  <a:gd name="connsiteY2272" fmla="*/ 14517 h 1047182"/>
                  <a:gd name="connsiteX2273" fmla="*/ 414611 w 808720"/>
                  <a:gd name="connsiteY2273" fmla="*/ 14913 h 1047182"/>
                  <a:gd name="connsiteX2274" fmla="*/ 415782 w 808720"/>
                  <a:gd name="connsiteY2274" fmla="*/ 14613 h 1047182"/>
                  <a:gd name="connsiteX2275" fmla="*/ 516598 w 808720"/>
                  <a:gd name="connsiteY2275" fmla="*/ 13553 h 1047182"/>
                  <a:gd name="connsiteX2276" fmla="*/ 515927 w 808720"/>
                  <a:gd name="connsiteY2276" fmla="*/ 14183 h 1047182"/>
                  <a:gd name="connsiteX2277" fmla="*/ 515242 w 808720"/>
                  <a:gd name="connsiteY2277" fmla="*/ 14446 h 1047182"/>
                  <a:gd name="connsiteX2278" fmla="*/ 527964 w 808720"/>
                  <a:gd name="connsiteY2278" fmla="*/ 13550 h 1047182"/>
                  <a:gd name="connsiteX2279" fmla="*/ 527877 w 808720"/>
                  <a:gd name="connsiteY2279" fmla="*/ 14086 h 1047182"/>
                  <a:gd name="connsiteX2280" fmla="*/ 526283 w 808720"/>
                  <a:gd name="connsiteY2280" fmla="*/ 14383 h 1047182"/>
                  <a:gd name="connsiteX2281" fmla="*/ 526381 w 808720"/>
                  <a:gd name="connsiteY2281" fmla="*/ 13894 h 1047182"/>
                  <a:gd name="connsiteX2282" fmla="*/ 539008 w 808720"/>
                  <a:gd name="connsiteY2282" fmla="*/ 13530 h 1047182"/>
                  <a:gd name="connsiteX2283" fmla="*/ 539198 w 808720"/>
                  <a:gd name="connsiteY2283" fmla="*/ 13667 h 1047182"/>
                  <a:gd name="connsiteX2284" fmla="*/ 538800 w 808720"/>
                  <a:gd name="connsiteY2284" fmla="*/ 14480 h 1047182"/>
                  <a:gd name="connsiteX2285" fmla="*/ 442527 w 808720"/>
                  <a:gd name="connsiteY2285" fmla="*/ 13529 h 1047182"/>
                  <a:gd name="connsiteX2286" fmla="*/ 439299 w 808720"/>
                  <a:gd name="connsiteY2286" fmla="*/ 14522 h 1047182"/>
                  <a:gd name="connsiteX2287" fmla="*/ 437877 w 808720"/>
                  <a:gd name="connsiteY2287" fmla="*/ 14691 h 1047182"/>
                  <a:gd name="connsiteX2288" fmla="*/ 448313 w 808720"/>
                  <a:gd name="connsiteY2288" fmla="*/ 13504 h 1047182"/>
                  <a:gd name="connsiteX2289" fmla="*/ 447775 w 808720"/>
                  <a:gd name="connsiteY2289" fmla="*/ 13838 h 1047182"/>
                  <a:gd name="connsiteX2290" fmla="*/ 441450 w 808720"/>
                  <a:gd name="connsiteY2290" fmla="*/ 14711 h 1047182"/>
                  <a:gd name="connsiteX2291" fmla="*/ 442539 w 808720"/>
                  <a:gd name="connsiteY2291" fmla="*/ 14361 h 1047182"/>
                  <a:gd name="connsiteX2292" fmla="*/ 472989 w 808720"/>
                  <a:gd name="connsiteY2292" fmla="*/ 13473 h 1047182"/>
                  <a:gd name="connsiteX2293" fmla="*/ 469762 w 808720"/>
                  <a:gd name="connsiteY2293" fmla="*/ 14044 h 1047182"/>
                  <a:gd name="connsiteX2294" fmla="*/ 471437 w 808720"/>
                  <a:gd name="connsiteY2294" fmla="*/ 13650 h 1047182"/>
                  <a:gd name="connsiteX2295" fmla="*/ 539302 w 808720"/>
                  <a:gd name="connsiteY2295" fmla="*/ 13454 h 1047182"/>
                  <a:gd name="connsiteX2296" fmla="*/ 540487 w 808720"/>
                  <a:gd name="connsiteY2296" fmla="*/ 14036 h 1047182"/>
                  <a:gd name="connsiteX2297" fmla="*/ 540627 w 808720"/>
                  <a:gd name="connsiteY2297" fmla="*/ 14697 h 1047182"/>
                  <a:gd name="connsiteX2298" fmla="*/ 539198 w 808720"/>
                  <a:gd name="connsiteY2298" fmla="*/ 13667 h 1047182"/>
                  <a:gd name="connsiteX2299" fmla="*/ 526471 w 808720"/>
                  <a:gd name="connsiteY2299" fmla="*/ 13442 h 1047182"/>
                  <a:gd name="connsiteX2300" fmla="*/ 526381 w 808720"/>
                  <a:gd name="connsiteY2300" fmla="*/ 13894 h 1047182"/>
                  <a:gd name="connsiteX2301" fmla="*/ 525659 w 808720"/>
                  <a:gd name="connsiteY2301" fmla="*/ 14051 h 1047182"/>
                  <a:gd name="connsiteX2302" fmla="*/ 402140 w 808720"/>
                  <a:gd name="connsiteY2302" fmla="*/ 13414 h 1047182"/>
                  <a:gd name="connsiteX2303" fmla="*/ 402080 w 808720"/>
                  <a:gd name="connsiteY2303" fmla="*/ 13436 h 1047182"/>
                  <a:gd name="connsiteX2304" fmla="*/ 400481 w 808720"/>
                  <a:gd name="connsiteY2304" fmla="*/ 13704 h 1047182"/>
                  <a:gd name="connsiteX2305" fmla="*/ 407082 w 808720"/>
                  <a:gd name="connsiteY2305" fmla="*/ 13367 h 1047182"/>
                  <a:gd name="connsiteX2306" fmla="*/ 406961 w 808720"/>
                  <a:gd name="connsiteY2306" fmla="*/ 13397 h 1047182"/>
                  <a:gd name="connsiteX2307" fmla="*/ 403852 w 808720"/>
                  <a:gd name="connsiteY2307" fmla="*/ 13913 h 1047182"/>
                  <a:gd name="connsiteX2308" fmla="*/ 403009 w 808720"/>
                  <a:gd name="connsiteY2308" fmla="*/ 13991 h 1047182"/>
                  <a:gd name="connsiteX2309" fmla="*/ 404700 w 808720"/>
                  <a:gd name="connsiteY2309" fmla="*/ 13636 h 1047182"/>
                  <a:gd name="connsiteX2310" fmla="*/ 406100 w 808720"/>
                  <a:gd name="connsiteY2310" fmla="*/ 13466 h 1047182"/>
                  <a:gd name="connsiteX2311" fmla="*/ 502862 w 808720"/>
                  <a:gd name="connsiteY2311" fmla="*/ 13356 h 1047182"/>
                  <a:gd name="connsiteX2312" fmla="*/ 501342 w 808720"/>
                  <a:gd name="connsiteY2312" fmla="*/ 14032 h 1047182"/>
                  <a:gd name="connsiteX2313" fmla="*/ 495896 w 808720"/>
                  <a:gd name="connsiteY2313" fmla="*/ 14990 h 1047182"/>
                  <a:gd name="connsiteX2314" fmla="*/ 496598 w 808720"/>
                  <a:gd name="connsiteY2314" fmla="*/ 14661 h 1047182"/>
                  <a:gd name="connsiteX2315" fmla="*/ 409914 w 808720"/>
                  <a:gd name="connsiteY2315" fmla="*/ 13349 h 1047182"/>
                  <a:gd name="connsiteX2316" fmla="*/ 406903 w 808720"/>
                  <a:gd name="connsiteY2316" fmla="*/ 14002 h 1047182"/>
                  <a:gd name="connsiteX2317" fmla="*/ 408922 w 808720"/>
                  <a:gd name="connsiteY2317" fmla="*/ 13441 h 1047182"/>
                  <a:gd name="connsiteX2318" fmla="*/ 442712 w 808720"/>
                  <a:gd name="connsiteY2318" fmla="*/ 13346 h 1047182"/>
                  <a:gd name="connsiteX2319" fmla="*/ 433198 w 808720"/>
                  <a:gd name="connsiteY2319" fmla="*/ 15248 h 1047182"/>
                  <a:gd name="connsiteX2320" fmla="*/ 429673 w 808720"/>
                  <a:gd name="connsiteY2320" fmla="*/ 15668 h 1047182"/>
                  <a:gd name="connsiteX2321" fmla="*/ 431106 w 808720"/>
                  <a:gd name="connsiteY2321" fmla="*/ 15031 h 1047182"/>
                  <a:gd name="connsiteX2322" fmla="*/ 435585 w 808720"/>
                  <a:gd name="connsiteY2322" fmla="*/ 14442 h 1047182"/>
                  <a:gd name="connsiteX2323" fmla="*/ 437291 w 808720"/>
                  <a:gd name="connsiteY2323" fmla="*/ 13948 h 1047182"/>
                  <a:gd name="connsiteX2324" fmla="*/ 422728 w 808720"/>
                  <a:gd name="connsiteY2324" fmla="*/ 13327 h 1047182"/>
                  <a:gd name="connsiteX2325" fmla="*/ 422389 w 808720"/>
                  <a:gd name="connsiteY2325" fmla="*/ 13417 h 1047182"/>
                  <a:gd name="connsiteX2326" fmla="*/ 420110 w 808720"/>
                  <a:gd name="connsiteY2326" fmla="*/ 13761 h 1047182"/>
                  <a:gd name="connsiteX2327" fmla="*/ 397215 w 808720"/>
                  <a:gd name="connsiteY2327" fmla="*/ 13316 h 1047182"/>
                  <a:gd name="connsiteX2328" fmla="*/ 396837 w 808720"/>
                  <a:gd name="connsiteY2328" fmla="*/ 13423 h 1047182"/>
                  <a:gd name="connsiteX2329" fmla="*/ 390109 w 808720"/>
                  <a:gd name="connsiteY2329" fmla="*/ 14322 h 1047182"/>
                  <a:gd name="connsiteX2330" fmla="*/ 388356 w 808720"/>
                  <a:gd name="connsiteY2330" fmla="*/ 14518 h 1047182"/>
                  <a:gd name="connsiteX2331" fmla="*/ 493537 w 808720"/>
                  <a:gd name="connsiteY2331" fmla="*/ 13296 h 1047182"/>
                  <a:gd name="connsiteX2332" fmla="*/ 493429 w 808720"/>
                  <a:gd name="connsiteY2332" fmla="*/ 13346 h 1047182"/>
                  <a:gd name="connsiteX2333" fmla="*/ 491501 w 808720"/>
                  <a:gd name="connsiteY2333" fmla="*/ 13774 h 1047182"/>
                  <a:gd name="connsiteX2334" fmla="*/ 489950 w 808720"/>
                  <a:gd name="connsiteY2334" fmla="*/ 14104 h 1047182"/>
                  <a:gd name="connsiteX2335" fmla="*/ 489974 w 808720"/>
                  <a:gd name="connsiteY2335" fmla="*/ 14093 h 1047182"/>
                  <a:gd name="connsiteX2336" fmla="*/ 406359 w 808720"/>
                  <a:gd name="connsiteY2336" fmla="*/ 13288 h 1047182"/>
                  <a:gd name="connsiteX2337" fmla="*/ 405617 w 808720"/>
                  <a:gd name="connsiteY2337" fmla="*/ 13444 h 1047182"/>
                  <a:gd name="connsiteX2338" fmla="*/ 404611 w 808720"/>
                  <a:gd name="connsiteY2338" fmla="*/ 13615 h 1047182"/>
                  <a:gd name="connsiteX2339" fmla="*/ 404182 w 808720"/>
                  <a:gd name="connsiteY2339" fmla="*/ 13659 h 1047182"/>
                  <a:gd name="connsiteX2340" fmla="*/ 477865 w 808720"/>
                  <a:gd name="connsiteY2340" fmla="*/ 13284 h 1047182"/>
                  <a:gd name="connsiteX2341" fmla="*/ 477086 w 808720"/>
                  <a:gd name="connsiteY2341" fmla="*/ 13524 h 1047182"/>
                  <a:gd name="connsiteX2342" fmla="*/ 474371 w 808720"/>
                  <a:gd name="connsiteY2342" fmla="*/ 14005 h 1047182"/>
                  <a:gd name="connsiteX2343" fmla="*/ 475951 w 808720"/>
                  <a:gd name="connsiteY2343" fmla="*/ 13583 h 1047182"/>
                  <a:gd name="connsiteX2344" fmla="*/ 487375 w 808720"/>
                  <a:gd name="connsiteY2344" fmla="*/ 13281 h 1047182"/>
                  <a:gd name="connsiteX2345" fmla="*/ 486540 w 808720"/>
                  <a:gd name="connsiteY2345" fmla="*/ 13661 h 1047182"/>
                  <a:gd name="connsiteX2346" fmla="*/ 487036 w 808720"/>
                  <a:gd name="connsiteY2346" fmla="*/ 13340 h 1047182"/>
                  <a:gd name="connsiteX2347" fmla="*/ 407767 w 808720"/>
                  <a:gd name="connsiteY2347" fmla="*/ 13263 h 1047182"/>
                  <a:gd name="connsiteX2348" fmla="*/ 407228 w 808720"/>
                  <a:gd name="connsiteY2348" fmla="*/ 13353 h 1047182"/>
                  <a:gd name="connsiteX2349" fmla="*/ 407082 w 808720"/>
                  <a:gd name="connsiteY2349" fmla="*/ 13367 h 1047182"/>
                  <a:gd name="connsiteX2350" fmla="*/ 407251 w 808720"/>
                  <a:gd name="connsiteY2350" fmla="*/ 13326 h 1047182"/>
                  <a:gd name="connsiteX2351" fmla="*/ 409573 w 808720"/>
                  <a:gd name="connsiteY2351" fmla="*/ 13260 h 1047182"/>
                  <a:gd name="connsiteX2352" fmla="*/ 408922 w 808720"/>
                  <a:gd name="connsiteY2352" fmla="*/ 13441 h 1047182"/>
                  <a:gd name="connsiteX2353" fmla="*/ 407433 w 808720"/>
                  <a:gd name="connsiteY2353" fmla="*/ 13580 h 1047182"/>
                  <a:gd name="connsiteX2354" fmla="*/ 407976 w 808720"/>
                  <a:gd name="connsiteY2354" fmla="*/ 13454 h 1047182"/>
                  <a:gd name="connsiteX2355" fmla="*/ 408898 w 808720"/>
                  <a:gd name="connsiteY2355" fmla="*/ 13311 h 1047182"/>
                  <a:gd name="connsiteX2356" fmla="*/ 481582 w 808720"/>
                  <a:gd name="connsiteY2356" fmla="*/ 13236 h 1047182"/>
                  <a:gd name="connsiteX2357" fmla="*/ 481421 w 808720"/>
                  <a:gd name="connsiteY2357" fmla="*/ 13313 h 1047182"/>
                  <a:gd name="connsiteX2358" fmla="*/ 478024 w 808720"/>
                  <a:gd name="connsiteY2358" fmla="*/ 14926 h 1047182"/>
                  <a:gd name="connsiteX2359" fmla="*/ 474541 w 808720"/>
                  <a:gd name="connsiteY2359" fmla="*/ 15539 h 1047182"/>
                  <a:gd name="connsiteX2360" fmla="*/ 477927 w 808720"/>
                  <a:gd name="connsiteY2360" fmla="*/ 13930 h 1047182"/>
                  <a:gd name="connsiteX2361" fmla="*/ 479745 w 808720"/>
                  <a:gd name="connsiteY2361" fmla="*/ 13585 h 1047182"/>
                  <a:gd name="connsiteX2362" fmla="*/ 443699 w 808720"/>
                  <a:gd name="connsiteY2362" fmla="*/ 13236 h 1047182"/>
                  <a:gd name="connsiteX2363" fmla="*/ 442527 w 808720"/>
                  <a:gd name="connsiteY2363" fmla="*/ 13529 h 1047182"/>
                  <a:gd name="connsiteX2364" fmla="*/ 443355 w 808720"/>
                  <a:gd name="connsiteY2364" fmla="*/ 13274 h 1047182"/>
                  <a:gd name="connsiteX2365" fmla="*/ 404469 w 808720"/>
                  <a:gd name="connsiteY2365" fmla="*/ 13230 h 1047182"/>
                  <a:gd name="connsiteX2366" fmla="*/ 401026 w 808720"/>
                  <a:gd name="connsiteY2366" fmla="*/ 13860 h 1047182"/>
                  <a:gd name="connsiteX2367" fmla="*/ 403342 w 808720"/>
                  <a:gd name="connsiteY2367" fmla="*/ 13316 h 1047182"/>
                  <a:gd name="connsiteX2368" fmla="*/ 450170 w 808720"/>
                  <a:gd name="connsiteY2368" fmla="*/ 13228 h 1047182"/>
                  <a:gd name="connsiteX2369" fmla="*/ 448313 w 808720"/>
                  <a:gd name="connsiteY2369" fmla="*/ 13504 h 1047182"/>
                  <a:gd name="connsiteX2370" fmla="*/ 448421 w 808720"/>
                  <a:gd name="connsiteY2370" fmla="*/ 13436 h 1047182"/>
                  <a:gd name="connsiteX2371" fmla="*/ 398491 w 808720"/>
                  <a:gd name="connsiteY2371" fmla="*/ 13202 h 1047182"/>
                  <a:gd name="connsiteX2372" fmla="*/ 397276 w 808720"/>
                  <a:gd name="connsiteY2372" fmla="*/ 13523 h 1047182"/>
                  <a:gd name="connsiteX2373" fmla="*/ 395967 w 808720"/>
                  <a:gd name="connsiteY2373" fmla="*/ 13669 h 1047182"/>
                  <a:gd name="connsiteX2374" fmla="*/ 396837 w 808720"/>
                  <a:gd name="connsiteY2374" fmla="*/ 13423 h 1047182"/>
                  <a:gd name="connsiteX2375" fmla="*/ 411250 w 808720"/>
                  <a:gd name="connsiteY2375" fmla="*/ 13134 h 1047182"/>
                  <a:gd name="connsiteX2376" fmla="*/ 410992 w 808720"/>
                  <a:gd name="connsiteY2376" fmla="*/ 13249 h 1047182"/>
                  <a:gd name="connsiteX2377" fmla="*/ 409914 w 808720"/>
                  <a:gd name="connsiteY2377" fmla="*/ 13349 h 1047182"/>
                  <a:gd name="connsiteX2378" fmla="*/ 410721 w 808720"/>
                  <a:gd name="connsiteY2378" fmla="*/ 13174 h 1047182"/>
                  <a:gd name="connsiteX2379" fmla="*/ 538631 w 808720"/>
                  <a:gd name="connsiteY2379" fmla="*/ 13124 h 1047182"/>
                  <a:gd name="connsiteX2380" fmla="*/ 539051 w 808720"/>
                  <a:gd name="connsiteY2380" fmla="*/ 13331 h 1047182"/>
                  <a:gd name="connsiteX2381" fmla="*/ 539008 w 808720"/>
                  <a:gd name="connsiteY2381" fmla="*/ 13530 h 1047182"/>
                  <a:gd name="connsiteX2382" fmla="*/ 538574 w 808720"/>
                  <a:gd name="connsiteY2382" fmla="*/ 13218 h 1047182"/>
                  <a:gd name="connsiteX2383" fmla="*/ 443886 w 808720"/>
                  <a:gd name="connsiteY2383" fmla="*/ 13111 h 1047182"/>
                  <a:gd name="connsiteX2384" fmla="*/ 443355 w 808720"/>
                  <a:gd name="connsiteY2384" fmla="*/ 13274 h 1047182"/>
                  <a:gd name="connsiteX2385" fmla="*/ 442712 w 808720"/>
                  <a:gd name="connsiteY2385" fmla="*/ 13346 h 1047182"/>
                  <a:gd name="connsiteX2386" fmla="*/ 522529 w 808720"/>
                  <a:gd name="connsiteY2386" fmla="*/ 13109 h 1047182"/>
                  <a:gd name="connsiteX2387" fmla="*/ 520796 w 808720"/>
                  <a:gd name="connsiteY2387" fmla="*/ 15108 h 1047182"/>
                  <a:gd name="connsiteX2388" fmla="*/ 519483 w 808720"/>
                  <a:gd name="connsiteY2388" fmla="*/ 15393 h 1047182"/>
                  <a:gd name="connsiteX2389" fmla="*/ 533153 w 808720"/>
                  <a:gd name="connsiteY2389" fmla="*/ 13103 h 1047182"/>
                  <a:gd name="connsiteX2390" fmla="*/ 533100 w 808720"/>
                  <a:gd name="connsiteY2390" fmla="*/ 13737 h 1047182"/>
                  <a:gd name="connsiteX2391" fmla="*/ 531848 w 808720"/>
                  <a:gd name="connsiteY2391" fmla="*/ 14739 h 1047182"/>
                  <a:gd name="connsiteX2392" fmla="*/ 531952 w 808720"/>
                  <a:gd name="connsiteY2392" fmla="*/ 13392 h 1047182"/>
                  <a:gd name="connsiteX2393" fmla="*/ 532016 w 808720"/>
                  <a:gd name="connsiteY2393" fmla="*/ 13315 h 1047182"/>
                  <a:gd name="connsiteX2394" fmla="*/ 424504 w 808720"/>
                  <a:gd name="connsiteY2394" fmla="*/ 13099 h 1047182"/>
                  <a:gd name="connsiteX2395" fmla="*/ 421875 w 808720"/>
                  <a:gd name="connsiteY2395" fmla="*/ 13555 h 1047182"/>
                  <a:gd name="connsiteX2396" fmla="*/ 422389 w 808720"/>
                  <a:gd name="connsiteY2396" fmla="*/ 13417 h 1047182"/>
                  <a:gd name="connsiteX2397" fmla="*/ 539102 w 808720"/>
                  <a:gd name="connsiteY2397" fmla="*/ 13097 h 1047182"/>
                  <a:gd name="connsiteX2398" fmla="*/ 539400 w 808720"/>
                  <a:gd name="connsiteY2398" fmla="*/ 13255 h 1047182"/>
                  <a:gd name="connsiteX2399" fmla="*/ 539302 w 808720"/>
                  <a:gd name="connsiteY2399" fmla="*/ 13454 h 1047182"/>
                  <a:gd name="connsiteX2400" fmla="*/ 539051 w 808720"/>
                  <a:gd name="connsiteY2400" fmla="*/ 13331 h 1047182"/>
                  <a:gd name="connsiteX2401" fmla="*/ 424520 w 808720"/>
                  <a:gd name="connsiteY2401" fmla="*/ 13096 h 1047182"/>
                  <a:gd name="connsiteX2402" fmla="*/ 424516 w 808720"/>
                  <a:gd name="connsiteY2402" fmla="*/ 13097 h 1047182"/>
                  <a:gd name="connsiteX2403" fmla="*/ 424504 w 808720"/>
                  <a:gd name="connsiteY2403" fmla="*/ 13099 h 1047182"/>
                  <a:gd name="connsiteX2404" fmla="*/ 407563 w 808720"/>
                  <a:gd name="connsiteY2404" fmla="*/ 13083 h 1047182"/>
                  <a:gd name="connsiteX2405" fmla="*/ 406359 w 808720"/>
                  <a:gd name="connsiteY2405" fmla="*/ 13288 h 1047182"/>
                  <a:gd name="connsiteX2406" fmla="*/ 406885 w 808720"/>
                  <a:gd name="connsiteY2406" fmla="*/ 13177 h 1047182"/>
                  <a:gd name="connsiteX2407" fmla="*/ 399015 w 808720"/>
                  <a:gd name="connsiteY2407" fmla="*/ 13064 h 1047182"/>
                  <a:gd name="connsiteX2408" fmla="*/ 398948 w 808720"/>
                  <a:gd name="connsiteY2408" fmla="*/ 13081 h 1047182"/>
                  <a:gd name="connsiteX2409" fmla="*/ 397215 w 808720"/>
                  <a:gd name="connsiteY2409" fmla="*/ 13316 h 1047182"/>
                  <a:gd name="connsiteX2410" fmla="*/ 397719 w 808720"/>
                  <a:gd name="connsiteY2410" fmla="*/ 13174 h 1047182"/>
                  <a:gd name="connsiteX2411" fmla="*/ 479792 w 808720"/>
                  <a:gd name="connsiteY2411" fmla="*/ 13045 h 1047182"/>
                  <a:gd name="connsiteX2412" fmla="*/ 478966 w 808720"/>
                  <a:gd name="connsiteY2412" fmla="*/ 13437 h 1047182"/>
                  <a:gd name="connsiteX2413" fmla="*/ 478351 w 808720"/>
                  <a:gd name="connsiteY2413" fmla="*/ 13620 h 1047182"/>
                  <a:gd name="connsiteX2414" fmla="*/ 476027 w 808720"/>
                  <a:gd name="connsiteY2414" fmla="*/ 14092 h 1047182"/>
                  <a:gd name="connsiteX2415" fmla="*/ 474375 w 808720"/>
                  <a:gd name="connsiteY2415" fmla="*/ 14358 h 1047182"/>
                  <a:gd name="connsiteX2416" fmla="*/ 477086 w 808720"/>
                  <a:gd name="connsiteY2416" fmla="*/ 13524 h 1047182"/>
                  <a:gd name="connsiteX2417" fmla="*/ 410382 w 808720"/>
                  <a:gd name="connsiteY2417" fmla="*/ 13036 h 1047182"/>
                  <a:gd name="connsiteX2418" fmla="*/ 410009 w 808720"/>
                  <a:gd name="connsiteY2418" fmla="*/ 13139 h 1047182"/>
                  <a:gd name="connsiteX2419" fmla="*/ 408898 w 808720"/>
                  <a:gd name="connsiteY2419" fmla="*/ 13311 h 1047182"/>
                  <a:gd name="connsiteX2420" fmla="*/ 408445 w 808720"/>
                  <a:gd name="connsiteY2420" fmla="*/ 13346 h 1047182"/>
                  <a:gd name="connsiteX2421" fmla="*/ 407976 w 808720"/>
                  <a:gd name="connsiteY2421" fmla="*/ 13454 h 1047182"/>
                  <a:gd name="connsiteX2422" fmla="*/ 406755 w 808720"/>
                  <a:gd name="connsiteY2422" fmla="*/ 13643 h 1047182"/>
                  <a:gd name="connsiteX2423" fmla="*/ 405468 w 808720"/>
                  <a:gd name="connsiteY2423" fmla="*/ 13763 h 1047182"/>
                  <a:gd name="connsiteX2424" fmla="*/ 406961 w 808720"/>
                  <a:gd name="connsiteY2424" fmla="*/ 13397 h 1047182"/>
                  <a:gd name="connsiteX2425" fmla="*/ 407228 w 808720"/>
                  <a:gd name="connsiteY2425" fmla="*/ 13353 h 1047182"/>
                  <a:gd name="connsiteX2426" fmla="*/ 496772 w 808720"/>
                  <a:gd name="connsiteY2426" fmla="*/ 13017 h 1047182"/>
                  <a:gd name="connsiteX2427" fmla="*/ 495098 w 808720"/>
                  <a:gd name="connsiteY2427" fmla="*/ 13645 h 1047182"/>
                  <a:gd name="connsiteX2428" fmla="*/ 494016 w 808720"/>
                  <a:gd name="connsiteY2428" fmla="*/ 13838 h 1047182"/>
                  <a:gd name="connsiteX2429" fmla="*/ 493208 w 808720"/>
                  <a:gd name="connsiteY2429" fmla="*/ 13982 h 1047182"/>
                  <a:gd name="connsiteX2430" fmla="*/ 495819 w 808720"/>
                  <a:gd name="connsiteY2430" fmla="*/ 13176 h 1047182"/>
                  <a:gd name="connsiteX2431" fmla="*/ 496657 w 808720"/>
                  <a:gd name="connsiteY2431" fmla="*/ 13036 h 1047182"/>
                  <a:gd name="connsiteX2432" fmla="*/ 404702 w 808720"/>
                  <a:gd name="connsiteY2432" fmla="*/ 12997 h 1047182"/>
                  <a:gd name="connsiteX2433" fmla="*/ 403342 w 808720"/>
                  <a:gd name="connsiteY2433" fmla="*/ 13316 h 1047182"/>
                  <a:gd name="connsiteX2434" fmla="*/ 402962 w 808720"/>
                  <a:gd name="connsiteY2434" fmla="*/ 13346 h 1047182"/>
                  <a:gd name="connsiteX2435" fmla="*/ 401240 w 808720"/>
                  <a:gd name="connsiteY2435" fmla="*/ 13751 h 1047182"/>
                  <a:gd name="connsiteX2436" fmla="*/ 402080 w 808720"/>
                  <a:gd name="connsiteY2436" fmla="*/ 13436 h 1047182"/>
                  <a:gd name="connsiteX2437" fmla="*/ 474251 w 808720"/>
                  <a:gd name="connsiteY2437" fmla="*/ 12988 h 1047182"/>
                  <a:gd name="connsiteX2438" fmla="*/ 471437 w 808720"/>
                  <a:gd name="connsiteY2438" fmla="*/ 13650 h 1047182"/>
                  <a:gd name="connsiteX2439" fmla="*/ 468339 w 808720"/>
                  <a:gd name="connsiteY2439" fmla="*/ 14004 h 1047182"/>
                  <a:gd name="connsiteX2440" fmla="*/ 482984 w 808720"/>
                  <a:gd name="connsiteY2440" fmla="*/ 12970 h 1047182"/>
                  <a:gd name="connsiteX2441" fmla="*/ 481582 w 808720"/>
                  <a:gd name="connsiteY2441" fmla="*/ 13236 h 1047182"/>
                  <a:gd name="connsiteX2442" fmla="*/ 481711 w 808720"/>
                  <a:gd name="connsiteY2442" fmla="*/ 13175 h 1047182"/>
                  <a:gd name="connsiteX2443" fmla="*/ 407877 w 808720"/>
                  <a:gd name="connsiteY2443" fmla="*/ 12969 h 1047182"/>
                  <a:gd name="connsiteX2444" fmla="*/ 406885 w 808720"/>
                  <a:gd name="connsiteY2444" fmla="*/ 13177 h 1047182"/>
                  <a:gd name="connsiteX2445" fmla="*/ 401504 w 808720"/>
                  <a:gd name="connsiteY2445" fmla="*/ 13928 h 1047182"/>
                  <a:gd name="connsiteX2446" fmla="*/ 401443 w 808720"/>
                  <a:gd name="connsiteY2446" fmla="*/ 13934 h 1047182"/>
                  <a:gd name="connsiteX2447" fmla="*/ 406411 w 808720"/>
                  <a:gd name="connsiteY2447" fmla="*/ 13081 h 1047182"/>
                  <a:gd name="connsiteX2448" fmla="*/ 535438 w 808720"/>
                  <a:gd name="connsiteY2448" fmla="*/ 12946 h 1047182"/>
                  <a:gd name="connsiteX2449" fmla="*/ 536383 w 808720"/>
                  <a:gd name="connsiteY2449" fmla="*/ 13427 h 1047182"/>
                  <a:gd name="connsiteX2450" fmla="*/ 537266 w 808720"/>
                  <a:gd name="connsiteY2450" fmla="*/ 15414 h 1047182"/>
                  <a:gd name="connsiteX2451" fmla="*/ 536934 w 808720"/>
                  <a:gd name="connsiteY2451" fmla="*/ 15971 h 1047182"/>
                  <a:gd name="connsiteX2452" fmla="*/ 535590 w 808720"/>
                  <a:gd name="connsiteY2452" fmla="*/ 13293 h 1047182"/>
                  <a:gd name="connsiteX2453" fmla="*/ 400425 w 808720"/>
                  <a:gd name="connsiteY2453" fmla="*/ 12944 h 1047182"/>
                  <a:gd name="connsiteX2454" fmla="*/ 398491 w 808720"/>
                  <a:gd name="connsiteY2454" fmla="*/ 13202 h 1047182"/>
                  <a:gd name="connsiteX2455" fmla="*/ 398948 w 808720"/>
                  <a:gd name="connsiteY2455" fmla="*/ 13081 h 1047182"/>
                  <a:gd name="connsiteX2456" fmla="*/ 399185 w 808720"/>
                  <a:gd name="connsiteY2456" fmla="*/ 13049 h 1047182"/>
                  <a:gd name="connsiteX2457" fmla="*/ 408817 w 808720"/>
                  <a:gd name="connsiteY2457" fmla="*/ 12897 h 1047182"/>
                  <a:gd name="connsiteX2458" fmla="*/ 408469 w 808720"/>
                  <a:gd name="connsiteY2458" fmla="*/ 12956 h 1047182"/>
                  <a:gd name="connsiteX2459" fmla="*/ 407563 w 808720"/>
                  <a:gd name="connsiteY2459" fmla="*/ 13083 h 1047182"/>
                  <a:gd name="connsiteX2460" fmla="*/ 408521 w 808720"/>
                  <a:gd name="connsiteY2460" fmla="*/ 12920 h 1047182"/>
                  <a:gd name="connsiteX2461" fmla="*/ 440924 w 808720"/>
                  <a:gd name="connsiteY2461" fmla="*/ 12896 h 1047182"/>
                  <a:gd name="connsiteX2462" fmla="*/ 437291 w 808720"/>
                  <a:gd name="connsiteY2462" fmla="*/ 13948 h 1047182"/>
                  <a:gd name="connsiteX2463" fmla="*/ 432295 w 808720"/>
                  <a:gd name="connsiteY2463" fmla="*/ 14503 h 1047182"/>
                  <a:gd name="connsiteX2464" fmla="*/ 432983 w 808720"/>
                  <a:gd name="connsiteY2464" fmla="*/ 14197 h 1047182"/>
                  <a:gd name="connsiteX2465" fmla="*/ 411789 w 808720"/>
                  <a:gd name="connsiteY2465" fmla="*/ 12894 h 1047182"/>
                  <a:gd name="connsiteX2466" fmla="*/ 411579 w 808720"/>
                  <a:gd name="connsiteY2466" fmla="*/ 12988 h 1047182"/>
                  <a:gd name="connsiteX2467" fmla="*/ 410721 w 808720"/>
                  <a:gd name="connsiteY2467" fmla="*/ 13174 h 1047182"/>
                  <a:gd name="connsiteX2468" fmla="*/ 409573 w 808720"/>
                  <a:gd name="connsiteY2468" fmla="*/ 13260 h 1047182"/>
                  <a:gd name="connsiteX2469" fmla="*/ 410009 w 808720"/>
                  <a:gd name="connsiteY2469" fmla="*/ 13139 h 1047182"/>
                  <a:gd name="connsiteX2470" fmla="*/ 411227 w 808720"/>
                  <a:gd name="connsiteY2470" fmla="*/ 12951 h 1047182"/>
                  <a:gd name="connsiteX2471" fmla="*/ 409085 w 808720"/>
                  <a:gd name="connsiteY2471" fmla="*/ 12877 h 1047182"/>
                  <a:gd name="connsiteX2472" fmla="*/ 407251 w 808720"/>
                  <a:gd name="connsiteY2472" fmla="*/ 13326 h 1047182"/>
                  <a:gd name="connsiteX2473" fmla="*/ 406100 w 808720"/>
                  <a:gd name="connsiteY2473" fmla="*/ 13466 h 1047182"/>
                  <a:gd name="connsiteX2474" fmla="*/ 404971 w 808720"/>
                  <a:gd name="connsiteY2474" fmla="*/ 13579 h 1047182"/>
                  <a:gd name="connsiteX2475" fmla="*/ 405617 w 808720"/>
                  <a:gd name="connsiteY2475" fmla="*/ 13444 h 1047182"/>
                  <a:gd name="connsiteX2476" fmla="*/ 408469 w 808720"/>
                  <a:gd name="connsiteY2476" fmla="*/ 12956 h 1047182"/>
                  <a:gd name="connsiteX2477" fmla="*/ 408991 w 808720"/>
                  <a:gd name="connsiteY2477" fmla="*/ 12883 h 1047182"/>
                  <a:gd name="connsiteX2478" fmla="*/ 559414 w 808720"/>
                  <a:gd name="connsiteY2478" fmla="*/ 12863 h 1047182"/>
                  <a:gd name="connsiteX2479" fmla="*/ 564431 w 808720"/>
                  <a:gd name="connsiteY2479" fmla="*/ 14168 h 1047182"/>
                  <a:gd name="connsiteX2480" fmla="*/ 564660 w 808720"/>
                  <a:gd name="connsiteY2480" fmla="*/ 14427 h 1047182"/>
                  <a:gd name="connsiteX2481" fmla="*/ 562700 w 808720"/>
                  <a:gd name="connsiteY2481" fmla="*/ 14887 h 1047182"/>
                  <a:gd name="connsiteX2482" fmla="*/ 562512 w 808720"/>
                  <a:gd name="connsiteY2482" fmla="*/ 14716 h 1047182"/>
                  <a:gd name="connsiteX2483" fmla="*/ 552408 w 808720"/>
                  <a:gd name="connsiteY2483" fmla="*/ 12849 h 1047182"/>
                  <a:gd name="connsiteX2484" fmla="*/ 555248 w 808720"/>
                  <a:gd name="connsiteY2484" fmla="*/ 16636 h 1047182"/>
                  <a:gd name="connsiteX2485" fmla="*/ 554395 w 808720"/>
                  <a:gd name="connsiteY2485" fmla="*/ 16837 h 1047182"/>
                  <a:gd name="connsiteX2486" fmla="*/ 552919 w 808720"/>
                  <a:gd name="connsiteY2486" fmla="*/ 14993 h 1047182"/>
                  <a:gd name="connsiteX2487" fmla="*/ 552918 w 808720"/>
                  <a:gd name="connsiteY2487" fmla="*/ 14992 h 1047182"/>
                  <a:gd name="connsiteX2488" fmla="*/ 552917 w 808720"/>
                  <a:gd name="connsiteY2488" fmla="*/ 14990 h 1047182"/>
                  <a:gd name="connsiteX2489" fmla="*/ 552917 w 808720"/>
                  <a:gd name="connsiteY2489" fmla="*/ 14991 h 1047182"/>
                  <a:gd name="connsiteX2490" fmla="*/ 552919 w 808720"/>
                  <a:gd name="connsiteY2490" fmla="*/ 14993 h 1047182"/>
                  <a:gd name="connsiteX2491" fmla="*/ 554018 w 808720"/>
                  <a:gd name="connsiteY2491" fmla="*/ 16925 h 1047182"/>
                  <a:gd name="connsiteX2492" fmla="*/ 553899 w 808720"/>
                  <a:gd name="connsiteY2492" fmla="*/ 16953 h 1047182"/>
                  <a:gd name="connsiteX2493" fmla="*/ 552917 w 808720"/>
                  <a:gd name="connsiteY2493" fmla="*/ 17184 h 1047182"/>
                  <a:gd name="connsiteX2494" fmla="*/ 552813 w 808720"/>
                  <a:gd name="connsiteY2494" fmla="*/ 19899 h 1047182"/>
                  <a:gd name="connsiteX2495" fmla="*/ 548538 w 808720"/>
                  <a:gd name="connsiteY2495" fmla="*/ 15210 h 1047182"/>
                  <a:gd name="connsiteX2496" fmla="*/ 548531 w 808720"/>
                  <a:gd name="connsiteY2496" fmla="*/ 14990 h 1047182"/>
                  <a:gd name="connsiteX2497" fmla="*/ 551968 w 808720"/>
                  <a:gd name="connsiteY2497" fmla="*/ 13091 h 1047182"/>
                  <a:gd name="connsiteX2498" fmla="*/ 424576 w 808720"/>
                  <a:gd name="connsiteY2498" fmla="*/ 12831 h 1047182"/>
                  <a:gd name="connsiteX2499" fmla="*/ 424511 w 808720"/>
                  <a:gd name="connsiteY2499" fmla="*/ 12849 h 1047182"/>
                  <a:gd name="connsiteX2500" fmla="*/ 418826 w 808720"/>
                  <a:gd name="connsiteY2500" fmla="*/ 13954 h 1047182"/>
                  <a:gd name="connsiteX2501" fmla="*/ 417677 w 808720"/>
                  <a:gd name="connsiteY2501" fmla="*/ 14127 h 1047182"/>
                  <a:gd name="connsiteX2502" fmla="*/ 418395 w 808720"/>
                  <a:gd name="connsiteY2502" fmla="*/ 13943 h 1047182"/>
                  <a:gd name="connsiteX2503" fmla="*/ 422018 w 808720"/>
                  <a:gd name="connsiteY2503" fmla="*/ 13230 h 1047182"/>
                  <a:gd name="connsiteX2504" fmla="*/ 542081 w 808720"/>
                  <a:gd name="connsiteY2504" fmla="*/ 12807 h 1047182"/>
                  <a:gd name="connsiteX2505" fmla="*/ 542126 w 808720"/>
                  <a:gd name="connsiteY2505" fmla="*/ 12823 h 1047182"/>
                  <a:gd name="connsiteX2506" fmla="*/ 543322 w 808720"/>
                  <a:gd name="connsiteY2506" fmla="*/ 15051 h 1047182"/>
                  <a:gd name="connsiteX2507" fmla="*/ 543211 w 808720"/>
                  <a:gd name="connsiteY2507" fmla="*/ 15376 h 1047182"/>
                  <a:gd name="connsiteX2508" fmla="*/ 542170 w 808720"/>
                  <a:gd name="connsiteY2508" fmla="*/ 14864 h 1047182"/>
                  <a:gd name="connsiteX2509" fmla="*/ 541946 w 808720"/>
                  <a:gd name="connsiteY2509" fmla="*/ 14362 h 1047182"/>
                  <a:gd name="connsiteX2510" fmla="*/ 478899 w 808720"/>
                  <a:gd name="connsiteY2510" fmla="*/ 12797 h 1047182"/>
                  <a:gd name="connsiteX2511" fmla="*/ 475951 w 808720"/>
                  <a:gd name="connsiteY2511" fmla="*/ 13583 h 1047182"/>
                  <a:gd name="connsiteX2512" fmla="*/ 474132 w 808720"/>
                  <a:gd name="connsiteY2512" fmla="*/ 13867 h 1047182"/>
                  <a:gd name="connsiteX2513" fmla="*/ 476277 w 808720"/>
                  <a:gd name="connsiteY2513" fmla="*/ 13097 h 1047182"/>
                  <a:gd name="connsiteX2514" fmla="*/ 403784 w 808720"/>
                  <a:gd name="connsiteY2514" fmla="*/ 12797 h 1047182"/>
                  <a:gd name="connsiteX2515" fmla="*/ 402436 w 808720"/>
                  <a:gd name="connsiteY2515" fmla="*/ 13303 h 1047182"/>
                  <a:gd name="connsiteX2516" fmla="*/ 398440 w 808720"/>
                  <a:gd name="connsiteY2516" fmla="*/ 14046 h 1047182"/>
                  <a:gd name="connsiteX2517" fmla="*/ 393477 w 808720"/>
                  <a:gd name="connsiteY2517" fmla="*/ 14878 h 1047182"/>
                  <a:gd name="connsiteX2518" fmla="*/ 392270 w 808720"/>
                  <a:gd name="connsiteY2518" fmla="*/ 14990 h 1047182"/>
                  <a:gd name="connsiteX2519" fmla="*/ 391551 w 808720"/>
                  <a:gd name="connsiteY2519" fmla="*/ 15201 h 1047182"/>
                  <a:gd name="connsiteX2520" fmla="*/ 391174 w 808720"/>
                  <a:gd name="connsiteY2520" fmla="*/ 15264 h 1047182"/>
                  <a:gd name="connsiteX2521" fmla="*/ 391058 w 808720"/>
                  <a:gd name="connsiteY2521" fmla="*/ 15296 h 1047182"/>
                  <a:gd name="connsiteX2522" fmla="*/ 390142 w 808720"/>
                  <a:gd name="connsiteY2522" fmla="*/ 15408 h 1047182"/>
                  <a:gd name="connsiteX2523" fmla="*/ 397276 w 808720"/>
                  <a:gd name="connsiteY2523" fmla="*/ 13523 h 1047182"/>
                  <a:gd name="connsiteX2524" fmla="*/ 409424 w 808720"/>
                  <a:gd name="connsiteY2524" fmla="*/ 12793 h 1047182"/>
                  <a:gd name="connsiteX2525" fmla="*/ 409140 w 808720"/>
                  <a:gd name="connsiteY2525" fmla="*/ 12863 h 1047182"/>
                  <a:gd name="connsiteX2526" fmla="*/ 408991 w 808720"/>
                  <a:gd name="connsiteY2526" fmla="*/ 12883 h 1047182"/>
                  <a:gd name="connsiteX2527" fmla="*/ 408817 w 808720"/>
                  <a:gd name="connsiteY2527" fmla="*/ 12897 h 1047182"/>
                  <a:gd name="connsiteX2528" fmla="*/ 535336 w 808720"/>
                  <a:gd name="connsiteY2528" fmla="*/ 12786 h 1047182"/>
                  <a:gd name="connsiteX2529" fmla="*/ 535372 w 808720"/>
                  <a:gd name="connsiteY2529" fmla="*/ 12797 h 1047182"/>
                  <a:gd name="connsiteX2530" fmla="*/ 535438 w 808720"/>
                  <a:gd name="connsiteY2530" fmla="*/ 12946 h 1047182"/>
                  <a:gd name="connsiteX2531" fmla="*/ 535409 w 808720"/>
                  <a:gd name="connsiteY2531" fmla="*/ 12931 h 1047182"/>
                  <a:gd name="connsiteX2532" fmla="*/ 453269 w 808720"/>
                  <a:gd name="connsiteY2532" fmla="*/ 12768 h 1047182"/>
                  <a:gd name="connsiteX2533" fmla="*/ 452273 w 808720"/>
                  <a:gd name="connsiteY2533" fmla="*/ 12978 h 1047182"/>
                  <a:gd name="connsiteX2534" fmla="*/ 450170 w 808720"/>
                  <a:gd name="connsiteY2534" fmla="*/ 13228 h 1047182"/>
                  <a:gd name="connsiteX2535" fmla="*/ 434449 w 808720"/>
                  <a:gd name="connsiteY2535" fmla="*/ 12755 h 1047182"/>
                  <a:gd name="connsiteX2536" fmla="*/ 411823 w 808720"/>
                  <a:gd name="connsiteY2536" fmla="*/ 16778 h 1047182"/>
                  <a:gd name="connsiteX2537" fmla="*/ 408170 w 808720"/>
                  <a:gd name="connsiteY2537" fmla="*/ 17184 h 1047182"/>
                  <a:gd name="connsiteX2538" fmla="*/ 409935 w 808720"/>
                  <a:gd name="connsiteY2538" fmla="*/ 16742 h 1047182"/>
                  <a:gd name="connsiteX2539" fmla="*/ 418983 w 808720"/>
                  <a:gd name="connsiteY2539" fmla="*/ 14823 h 1047182"/>
                  <a:gd name="connsiteX2540" fmla="*/ 433288 w 808720"/>
                  <a:gd name="connsiteY2540" fmla="*/ 12882 h 1047182"/>
                  <a:gd name="connsiteX2541" fmla="*/ 481276 w 808720"/>
                  <a:gd name="connsiteY2541" fmla="*/ 12751 h 1047182"/>
                  <a:gd name="connsiteX2542" fmla="*/ 481020 w 808720"/>
                  <a:gd name="connsiteY2542" fmla="*/ 12827 h 1047182"/>
                  <a:gd name="connsiteX2543" fmla="*/ 479792 w 808720"/>
                  <a:gd name="connsiteY2543" fmla="*/ 13045 h 1047182"/>
                  <a:gd name="connsiteX2544" fmla="*/ 479985 w 808720"/>
                  <a:gd name="connsiteY2544" fmla="*/ 12953 h 1047182"/>
                  <a:gd name="connsiteX2545" fmla="*/ 535051 w 808720"/>
                  <a:gd name="connsiteY2545" fmla="*/ 12749 h 1047182"/>
                  <a:gd name="connsiteX2546" fmla="*/ 535409 w 808720"/>
                  <a:gd name="connsiteY2546" fmla="*/ 12931 h 1047182"/>
                  <a:gd name="connsiteX2547" fmla="*/ 535590 w 808720"/>
                  <a:gd name="connsiteY2547" fmla="*/ 13293 h 1047182"/>
                  <a:gd name="connsiteX2548" fmla="*/ 536839 w 808720"/>
                  <a:gd name="connsiteY2548" fmla="*/ 16131 h 1047182"/>
                  <a:gd name="connsiteX2549" fmla="*/ 535442 w 808720"/>
                  <a:gd name="connsiteY2549" fmla="*/ 18475 h 1047182"/>
                  <a:gd name="connsiteX2550" fmla="*/ 531193 w 808720"/>
                  <a:gd name="connsiteY2550" fmla="*/ 23255 h 1047182"/>
                  <a:gd name="connsiteX2551" fmla="*/ 531318 w 808720"/>
                  <a:gd name="connsiteY2551" fmla="*/ 21626 h 1047182"/>
                  <a:gd name="connsiteX2552" fmla="*/ 532630 w 808720"/>
                  <a:gd name="connsiteY2552" fmla="*/ 19377 h 1047182"/>
                  <a:gd name="connsiteX2553" fmla="*/ 533100 w 808720"/>
                  <a:gd name="connsiteY2553" fmla="*/ 13737 h 1047182"/>
                  <a:gd name="connsiteX2554" fmla="*/ 534118 w 808720"/>
                  <a:gd name="connsiteY2554" fmla="*/ 12923 h 1047182"/>
                  <a:gd name="connsiteX2555" fmla="*/ 412163 w 808720"/>
                  <a:gd name="connsiteY2555" fmla="*/ 12728 h 1047182"/>
                  <a:gd name="connsiteX2556" fmla="*/ 411895 w 808720"/>
                  <a:gd name="connsiteY2556" fmla="*/ 12847 h 1047182"/>
                  <a:gd name="connsiteX2557" fmla="*/ 411227 w 808720"/>
                  <a:gd name="connsiteY2557" fmla="*/ 12951 h 1047182"/>
                  <a:gd name="connsiteX2558" fmla="*/ 410382 w 808720"/>
                  <a:gd name="connsiteY2558" fmla="*/ 13036 h 1047182"/>
                  <a:gd name="connsiteX2559" fmla="*/ 410964 w 808720"/>
                  <a:gd name="connsiteY2559" fmla="*/ 12874 h 1047182"/>
                  <a:gd name="connsiteX2560" fmla="*/ 492982 w 808720"/>
                  <a:gd name="connsiteY2560" fmla="*/ 12726 h 1047182"/>
                  <a:gd name="connsiteX2561" fmla="*/ 489974 w 808720"/>
                  <a:gd name="connsiteY2561" fmla="*/ 14093 h 1047182"/>
                  <a:gd name="connsiteX2562" fmla="*/ 489420 w 808720"/>
                  <a:gd name="connsiteY2562" fmla="*/ 14217 h 1047182"/>
                  <a:gd name="connsiteX2563" fmla="*/ 488875 w 808720"/>
                  <a:gd name="connsiteY2563" fmla="*/ 14333 h 1047182"/>
                  <a:gd name="connsiteX2564" fmla="*/ 482852 w 808720"/>
                  <a:gd name="connsiteY2564" fmla="*/ 15337 h 1047182"/>
                  <a:gd name="connsiteX2565" fmla="*/ 485127 w 808720"/>
                  <a:gd name="connsiteY2565" fmla="*/ 14303 h 1047182"/>
                  <a:gd name="connsiteX2566" fmla="*/ 485753 w 808720"/>
                  <a:gd name="connsiteY2566" fmla="*/ 14168 h 1047182"/>
                  <a:gd name="connsiteX2567" fmla="*/ 485896 w 808720"/>
                  <a:gd name="connsiteY2567" fmla="*/ 14075 h 1047182"/>
                  <a:gd name="connsiteX2568" fmla="*/ 535295 w 808720"/>
                  <a:gd name="connsiteY2568" fmla="*/ 12704 h 1047182"/>
                  <a:gd name="connsiteX2569" fmla="*/ 535336 w 808720"/>
                  <a:gd name="connsiteY2569" fmla="*/ 12786 h 1047182"/>
                  <a:gd name="connsiteX2570" fmla="*/ 535157 w 808720"/>
                  <a:gd name="connsiteY2570" fmla="*/ 12730 h 1047182"/>
                  <a:gd name="connsiteX2571" fmla="*/ 477409 w 808720"/>
                  <a:gd name="connsiteY2571" fmla="*/ 12690 h 1047182"/>
                  <a:gd name="connsiteX2572" fmla="*/ 476277 w 808720"/>
                  <a:gd name="connsiteY2572" fmla="*/ 13097 h 1047182"/>
                  <a:gd name="connsiteX2573" fmla="*/ 472989 w 808720"/>
                  <a:gd name="connsiteY2573" fmla="*/ 13473 h 1047182"/>
                  <a:gd name="connsiteX2574" fmla="*/ 411668 w 808720"/>
                  <a:gd name="connsiteY2574" fmla="*/ 12678 h 1047182"/>
                  <a:gd name="connsiteX2575" fmla="*/ 410964 w 808720"/>
                  <a:gd name="connsiteY2575" fmla="*/ 12874 h 1047182"/>
                  <a:gd name="connsiteX2576" fmla="*/ 407767 w 808720"/>
                  <a:gd name="connsiteY2576" fmla="*/ 13263 h 1047182"/>
                  <a:gd name="connsiteX2577" fmla="*/ 410962 w 808720"/>
                  <a:gd name="connsiteY2577" fmla="*/ 12733 h 1047182"/>
                  <a:gd name="connsiteX2578" fmla="*/ 459227 w 808720"/>
                  <a:gd name="connsiteY2578" fmla="*/ 12676 h 1047182"/>
                  <a:gd name="connsiteX2579" fmla="*/ 457120 w 808720"/>
                  <a:gd name="connsiteY2579" fmla="*/ 13777 h 1047182"/>
                  <a:gd name="connsiteX2580" fmla="*/ 449840 w 808720"/>
                  <a:gd name="connsiteY2580" fmla="*/ 14990 h 1047182"/>
                  <a:gd name="connsiteX2581" fmla="*/ 456794 w 808720"/>
                  <a:gd name="connsiteY2581" fmla="*/ 13947 h 1047182"/>
                  <a:gd name="connsiteX2582" fmla="*/ 455553 w 808720"/>
                  <a:gd name="connsiteY2582" fmla="*/ 14596 h 1047182"/>
                  <a:gd name="connsiteX2583" fmla="*/ 446518 w 808720"/>
                  <a:gd name="connsiteY2583" fmla="*/ 16498 h 1047182"/>
                  <a:gd name="connsiteX2584" fmla="*/ 442822 w 808720"/>
                  <a:gd name="connsiteY2584" fmla="*/ 16920 h 1047182"/>
                  <a:gd name="connsiteX2585" fmla="*/ 446331 w 808720"/>
                  <a:gd name="connsiteY2585" fmla="*/ 14737 h 1047182"/>
                  <a:gd name="connsiteX2586" fmla="*/ 453083 w 808720"/>
                  <a:gd name="connsiteY2586" fmla="*/ 13560 h 1047182"/>
                  <a:gd name="connsiteX2587" fmla="*/ 413052 w 808720"/>
                  <a:gd name="connsiteY2587" fmla="*/ 12668 h 1047182"/>
                  <a:gd name="connsiteX2588" fmla="*/ 412201 w 808720"/>
                  <a:gd name="connsiteY2588" fmla="*/ 12853 h 1047182"/>
                  <a:gd name="connsiteX2589" fmla="*/ 411789 w 808720"/>
                  <a:gd name="connsiteY2589" fmla="*/ 12894 h 1047182"/>
                  <a:gd name="connsiteX2590" fmla="*/ 411895 w 808720"/>
                  <a:gd name="connsiteY2590" fmla="*/ 12847 h 1047182"/>
                  <a:gd name="connsiteX2591" fmla="*/ 536034 w 808720"/>
                  <a:gd name="connsiteY2591" fmla="*/ 12641 h 1047182"/>
                  <a:gd name="connsiteX2592" fmla="*/ 537495 w 808720"/>
                  <a:gd name="connsiteY2592" fmla="*/ 13636 h 1047182"/>
                  <a:gd name="connsiteX2593" fmla="*/ 537467 w 808720"/>
                  <a:gd name="connsiteY2593" fmla="*/ 13978 h 1047182"/>
                  <a:gd name="connsiteX2594" fmla="*/ 536383 w 808720"/>
                  <a:gd name="connsiteY2594" fmla="*/ 13427 h 1047182"/>
                  <a:gd name="connsiteX2595" fmla="*/ 517984 w 808720"/>
                  <a:gd name="connsiteY2595" fmla="*/ 12640 h 1047182"/>
                  <a:gd name="connsiteX2596" fmla="*/ 516760 w 808720"/>
                  <a:gd name="connsiteY2596" fmla="*/ 13864 h 1047182"/>
                  <a:gd name="connsiteX2597" fmla="*/ 516420 w 808720"/>
                  <a:gd name="connsiteY2597" fmla="*/ 13995 h 1047182"/>
                  <a:gd name="connsiteX2598" fmla="*/ 517448 w 808720"/>
                  <a:gd name="connsiteY2598" fmla="*/ 12993 h 1047182"/>
                  <a:gd name="connsiteX2599" fmla="*/ 406232 w 808720"/>
                  <a:gd name="connsiteY2599" fmla="*/ 12638 h 1047182"/>
                  <a:gd name="connsiteX2600" fmla="*/ 405225 w 808720"/>
                  <a:gd name="connsiteY2600" fmla="*/ 12874 h 1047182"/>
                  <a:gd name="connsiteX2601" fmla="*/ 402140 w 808720"/>
                  <a:gd name="connsiteY2601" fmla="*/ 13414 h 1047182"/>
                  <a:gd name="connsiteX2602" fmla="*/ 402436 w 808720"/>
                  <a:gd name="connsiteY2602" fmla="*/ 13303 h 1047182"/>
                  <a:gd name="connsiteX2603" fmla="*/ 405893 w 808720"/>
                  <a:gd name="connsiteY2603" fmla="*/ 12660 h 1047182"/>
                  <a:gd name="connsiteX2604" fmla="*/ 497568 w 808720"/>
                  <a:gd name="connsiteY2604" fmla="*/ 12636 h 1047182"/>
                  <a:gd name="connsiteX2605" fmla="*/ 495819 w 808720"/>
                  <a:gd name="connsiteY2605" fmla="*/ 13176 h 1047182"/>
                  <a:gd name="connsiteX2606" fmla="*/ 489777 w 808720"/>
                  <a:gd name="connsiteY2606" fmla="*/ 14183 h 1047182"/>
                  <a:gd name="connsiteX2607" fmla="*/ 489888 w 808720"/>
                  <a:gd name="connsiteY2607" fmla="*/ 14132 h 1047182"/>
                  <a:gd name="connsiteX2608" fmla="*/ 491501 w 808720"/>
                  <a:gd name="connsiteY2608" fmla="*/ 13774 h 1047182"/>
                  <a:gd name="connsiteX2609" fmla="*/ 494799 w 808720"/>
                  <a:gd name="connsiteY2609" fmla="*/ 13071 h 1047182"/>
                  <a:gd name="connsiteX2610" fmla="*/ 526150 w 808720"/>
                  <a:gd name="connsiteY2610" fmla="*/ 12628 h 1047182"/>
                  <a:gd name="connsiteX2611" fmla="*/ 526155 w 808720"/>
                  <a:gd name="connsiteY2611" fmla="*/ 12631 h 1047182"/>
                  <a:gd name="connsiteX2612" fmla="*/ 525206 w 808720"/>
                  <a:gd name="connsiteY2612" fmla="*/ 14149 h 1047182"/>
                  <a:gd name="connsiteX2613" fmla="*/ 522711 w 808720"/>
                  <a:gd name="connsiteY2613" fmla="*/ 14692 h 1047182"/>
                  <a:gd name="connsiteX2614" fmla="*/ 435257 w 808720"/>
                  <a:gd name="connsiteY2614" fmla="*/ 12614 h 1047182"/>
                  <a:gd name="connsiteX2615" fmla="*/ 435027 w 808720"/>
                  <a:gd name="connsiteY2615" fmla="*/ 12693 h 1047182"/>
                  <a:gd name="connsiteX2616" fmla="*/ 434449 w 808720"/>
                  <a:gd name="connsiteY2616" fmla="*/ 12755 h 1047182"/>
                  <a:gd name="connsiteX2617" fmla="*/ 435193 w 808720"/>
                  <a:gd name="connsiteY2617" fmla="*/ 12623 h 1047182"/>
                  <a:gd name="connsiteX2618" fmla="*/ 534779 w 808720"/>
                  <a:gd name="connsiteY2618" fmla="*/ 12611 h 1047182"/>
                  <a:gd name="connsiteX2619" fmla="*/ 535157 w 808720"/>
                  <a:gd name="connsiteY2619" fmla="*/ 12730 h 1047182"/>
                  <a:gd name="connsiteX2620" fmla="*/ 535051 w 808720"/>
                  <a:gd name="connsiteY2620" fmla="*/ 12749 h 1047182"/>
                  <a:gd name="connsiteX2621" fmla="*/ 539715 w 808720"/>
                  <a:gd name="connsiteY2621" fmla="*/ 12610 h 1047182"/>
                  <a:gd name="connsiteX2622" fmla="*/ 540354 w 808720"/>
                  <a:gd name="connsiteY2622" fmla="*/ 13414 h 1047182"/>
                  <a:gd name="connsiteX2623" fmla="*/ 540438 w 808720"/>
                  <a:gd name="connsiteY2623" fmla="*/ 13807 h 1047182"/>
                  <a:gd name="connsiteX2624" fmla="*/ 539400 w 808720"/>
                  <a:gd name="connsiteY2624" fmla="*/ 13255 h 1047182"/>
                  <a:gd name="connsiteX2625" fmla="*/ 501027 w 808720"/>
                  <a:gd name="connsiteY2625" fmla="*/ 12586 h 1047182"/>
                  <a:gd name="connsiteX2626" fmla="*/ 496598 w 808720"/>
                  <a:gd name="connsiteY2626" fmla="*/ 14661 h 1047182"/>
                  <a:gd name="connsiteX2627" fmla="*/ 487123 w 808720"/>
                  <a:gd name="connsiteY2627" fmla="*/ 16635 h 1047182"/>
                  <a:gd name="connsiteX2628" fmla="*/ 491510 w 808720"/>
                  <a:gd name="connsiteY2628" fmla="*/ 14990 h 1047182"/>
                  <a:gd name="connsiteX2629" fmla="*/ 495098 w 808720"/>
                  <a:gd name="connsiteY2629" fmla="*/ 13645 h 1047182"/>
                  <a:gd name="connsiteX2630" fmla="*/ 480761 w 808720"/>
                  <a:gd name="connsiteY2630" fmla="*/ 12584 h 1047182"/>
                  <a:gd name="connsiteX2631" fmla="*/ 479985 w 808720"/>
                  <a:gd name="connsiteY2631" fmla="*/ 12953 h 1047182"/>
                  <a:gd name="connsiteX2632" fmla="*/ 477865 w 808720"/>
                  <a:gd name="connsiteY2632" fmla="*/ 13284 h 1047182"/>
                  <a:gd name="connsiteX2633" fmla="*/ 479772 w 808720"/>
                  <a:gd name="connsiteY2633" fmla="*/ 12697 h 1047182"/>
                  <a:gd name="connsiteX2634" fmla="*/ 536003 w 808720"/>
                  <a:gd name="connsiteY2634" fmla="*/ 12572 h 1047182"/>
                  <a:gd name="connsiteX2635" fmla="*/ 536034 w 808720"/>
                  <a:gd name="connsiteY2635" fmla="*/ 12641 h 1047182"/>
                  <a:gd name="connsiteX2636" fmla="*/ 535948 w 808720"/>
                  <a:gd name="connsiteY2636" fmla="*/ 12582 h 1047182"/>
                  <a:gd name="connsiteX2637" fmla="*/ 407236 w 808720"/>
                  <a:gd name="connsiteY2637" fmla="*/ 12572 h 1047182"/>
                  <a:gd name="connsiteX2638" fmla="*/ 404702 w 808720"/>
                  <a:gd name="connsiteY2638" fmla="*/ 12997 h 1047182"/>
                  <a:gd name="connsiteX2639" fmla="*/ 405225 w 808720"/>
                  <a:gd name="connsiteY2639" fmla="*/ 12874 h 1047182"/>
                  <a:gd name="connsiteX2640" fmla="*/ 406780 w 808720"/>
                  <a:gd name="connsiteY2640" fmla="*/ 12602 h 1047182"/>
                  <a:gd name="connsiteX2641" fmla="*/ 466001 w 808720"/>
                  <a:gd name="connsiteY2641" fmla="*/ 12566 h 1047182"/>
                  <a:gd name="connsiteX2642" fmla="*/ 457515 w 808720"/>
                  <a:gd name="connsiteY2642" fmla="*/ 14991 h 1047182"/>
                  <a:gd name="connsiteX2643" fmla="*/ 452692 w 808720"/>
                  <a:gd name="connsiteY2643" fmla="*/ 15733 h 1047182"/>
                  <a:gd name="connsiteX2644" fmla="*/ 455323 w 808720"/>
                  <a:gd name="connsiteY2644" fmla="*/ 14716 h 1047182"/>
                  <a:gd name="connsiteX2645" fmla="*/ 455553 w 808720"/>
                  <a:gd name="connsiteY2645" fmla="*/ 14596 h 1047182"/>
                  <a:gd name="connsiteX2646" fmla="*/ 463194 w 808720"/>
                  <a:gd name="connsiteY2646" fmla="*/ 12987 h 1047182"/>
                  <a:gd name="connsiteX2647" fmla="*/ 509717 w 808720"/>
                  <a:gd name="connsiteY2647" fmla="*/ 12558 h 1047182"/>
                  <a:gd name="connsiteX2648" fmla="*/ 506375 w 808720"/>
                  <a:gd name="connsiteY2648" fmla="*/ 13284 h 1047182"/>
                  <a:gd name="connsiteX2649" fmla="*/ 499816 w 808720"/>
                  <a:gd name="connsiteY2649" fmla="*/ 14710 h 1047182"/>
                  <a:gd name="connsiteX2650" fmla="*/ 501342 w 808720"/>
                  <a:gd name="connsiteY2650" fmla="*/ 14032 h 1047182"/>
                  <a:gd name="connsiteX2651" fmla="*/ 507139 w 808720"/>
                  <a:gd name="connsiteY2651" fmla="*/ 13011 h 1047182"/>
                  <a:gd name="connsiteX2652" fmla="*/ 449840 w 808720"/>
                  <a:gd name="connsiteY2652" fmla="*/ 12554 h 1047182"/>
                  <a:gd name="connsiteX2653" fmla="*/ 448421 w 808720"/>
                  <a:gd name="connsiteY2653" fmla="*/ 13436 h 1047182"/>
                  <a:gd name="connsiteX2654" fmla="*/ 443647 w 808720"/>
                  <a:gd name="connsiteY2654" fmla="*/ 14004 h 1047182"/>
                  <a:gd name="connsiteX2655" fmla="*/ 447274 w 808720"/>
                  <a:gd name="connsiteY2655" fmla="*/ 12839 h 1047182"/>
                  <a:gd name="connsiteX2656" fmla="*/ 456057 w 808720"/>
                  <a:gd name="connsiteY2656" fmla="*/ 12527 h 1047182"/>
                  <a:gd name="connsiteX2657" fmla="*/ 453731 w 808720"/>
                  <a:gd name="connsiteY2657" fmla="*/ 13017 h 1047182"/>
                  <a:gd name="connsiteX2658" fmla="*/ 448962 w 808720"/>
                  <a:gd name="connsiteY2658" fmla="*/ 13675 h 1047182"/>
                  <a:gd name="connsiteX2659" fmla="*/ 452273 w 808720"/>
                  <a:gd name="connsiteY2659" fmla="*/ 12978 h 1047182"/>
                  <a:gd name="connsiteX2660" fmla="*/ 534614 w 808720"/>
                  <a:gd name="connsiteY2660" fmla="*/ 12527 h 1047182"/>
                  <a:gd name="connsiteX2661" fmla="*/ 534779 w 808720"/>
                  <a:gd name="connsiteY2661" fmla="*/ 12611 h 1047182"/>
                  <a:gd name="connsiteX2662" fmla="*/ 534585 w 808720"/>
                  <a:gd name="connsiteY2662" fmla="*/ 12550 h 1047182"/>
                  <a:gd name="connsiteX2663" fmla="*/ 532674 w 808720"/>
                  <a:gd name="connsiteY2663" fmla="*/ 12526 h 1047182"/>
                  <a:gd name="connsiteX2664" fmla="*/ 532016 w 808720"/>
                  <a:gd name="connsiteY2664" fmla="*/ 13315 h 1047182"/>
                  <a:gd name="connsiteX2665" fmla="*/ 531957 w 808720"/>
                  <a:gd name="connsiteY2665" fmla="*/ 13326 h 1047182"/>
                  <a:gd name="connsiteX2666" fmla="*/ 532007 w 808720"/>
                  <a:gd name="connsiteY2666" fmla="*/ 12671 h 1047182"/>
                  <a:gd name="connsiteX2667" fmla="*/ 413735 w 808720"/>
                  <a:gd name="connsiteY2667" fmla="*/ 12520 h 1047182"/>
                  <a:gd name="connsiteX2668" fmla="*/ 413560 w 808720"/>
                  <a:gd name="connsiteY2668" fmla="*/ 12558 h 1047182"/>
                  <a:gd name="connsiteX2669" fmla="*/ 412163 w 808720"/>
                  <a:gd name="connsiteY2669" fmla="*/ 12728 h 1047182"/>
                  <a:gd name="connsiteX2670" fmla="*/ 412401 w 808720"/>
                  <a:gd name="connsiteY2670" fmla="*/ 12622 h 1047182"/>
                  <a:gd name="connsiteX2671" fmla="*/ 520316 w 808720"/>
                  <a:gd name="connsiteY2671" fmla="*/ 12501 h 1047182"/>
                  <a:gd name="connsiteX2672" fmla="*/ 517827 w 808720"/>
                  <a:gd name="connsiteY2672" fmla="*/ 14990 h 1047182"/>
                  <a:gd name="connsiteX2673" fmla="*/ 515127 w 808720"/>
                  <a:gd name="connsiteY2673" fmla="*/ 16340 h 1047182"/>
                  <a:gd name="connsiteX2674" fmla="*/ 514050 w 808720"/>
                  <a:gd name="connsiteY2674" fmla="*/ 16575 h 1047182"/>
                  <a:gd name="connsiteX2675" fmla="*/ 516760 w 808720"/>
                  <a:gd name="connsiteY2675" fmla="*/ 13864 h 1047182"/>
                  <a:gd name="connsiteX2676" fmla="*/ 436803 w 808720"/>
                  <a:gd name="connsiteY2676" fmla="*/ 12499 h 1047182"/>
                  <a:gd name="connsiteX2677" fmla="*/ 432983 w 808720"/>
                  <a:gd name="connsiteY2677" fmla="*/ 14197 h 1047182"/>
                  <a:gd name="connsiteX2678" fmla="*/ 428627 w 808720"/>
                  <a:gd name="connsiteY2678" fmla="*/ 14911 h 1047182"/>
                  <a:gd name="connsiteX2679" fmla="*/ 424996 w 808720"/>
                  <a:gd name="connsiteY2679" fmla="*/ 15314 h 1047182"/>
                  <a:gd name="connsiteX2680" fmla="*/ 432295 w 808720"/>
                  <a:gd name="connsiteY2680" fmla="*/ 13620 h 1047182"/>
                  <a:gd name="connsiteX2681" fmla="*/ 435027 w 808720"/>
                  <a:gd name="connsiteY2681" fmla="*/ 12693 h 1047182"/>
                  <a:gd name="connsiteX2682" fmla="*/ 544197 w 808720"/>
                  <a:gd name="connsiteY2682" fmla="*/ 12488 h 1047182"/>
                  <a:gd name="connsiteX2683" fmla="*/ 544209 w 808720"/>
                  <a:gd name="connsiteY2683" fmla="*/ 12931 h 1047182"/>
                  <a:gd name="connsiteX2684" fmla="*/ 543606 w 808720"/>
                  <a:gd name="connsiteY2684" fmla="*/ 14834 h 1047182"/>
                  <a:gd name="connsiteX2685" fmla="*/ 543492 w 808720"/>
                  <a:gd name="connsiteY2685" fmla="*/ 14551 h 1047182"/>
                  <a:gd name="connsiteX2686" fmla="*/ 414278 w 808720"/>
                  <a:gd name="connsiteY2686" fmla="*/ 12479 h 1047182"/>
                  <a:gd name="connsiteX2687" fmla="*/ 413052 w 808720"/>
                  <a:gd name="connsiteY2687" fmla="*/ 12668 h 1047182"/>
                  <a:gd name="connsiteX2688" fmla="*/ 413560 w 808720"/>
                  <a:gd name="connsiteY2688" fmla="*/ 12558 h 1047182"/>
                  <a:gd name="connsiteX2689" fmla="*/ 414105 w 808720"/>
                  <a:gd name="connsiteY2689" fmla="*/ 12492 h 1047182"/>
                  <a:gd name="connsiteX2690" fmla="*/ 483253 w 808720"/>
                  <a:gd name="connsiteY2690" fmla="*/ 12442 h 1047182"/>
                  <a:gd name="connsiteX2691" fmla="*/ 481711 w 808720"/>
                  <a:gd name="connsiteY2691" fmla="*/ 13175 h 1047182"/>
                  <a:gd name="connsiteX2692" fmla="*/ 478390 w 808720"/>
                  <a:gd name="connsiteY2692" fmla="*/ 13711 h 1047182"/>
                  <a:gd name="connsiteX2693" fmla="*/ 478966 w 808720"/>
                  <a:gd name="connsiteY2693" fmla="*/ 13437 h 1047182"/>
                  <a:gd name="connsiteX2694" fmla="*/ 481020 w 808720"/>
                  <a:gd name="connsiteY2694" fmla="*/ 12827 h 1047182"/>
                  <a:gd name="connsiteX2695" fmla="*/ 482737 w 808720"/>
                  <a:gd name="connsiteY2695" fmla="*/ 12523 h 1047182"/>
                  <a:gd name="connsiteX2696" fmla="*/ 482739 w 808720"/>
                  <a:gd name="connsiteY2696" fmla="*/ 12523 h 1047182"/>
                  <a:gd name="connsiteX2697" fmla="*/ 532752 w 808720"/>
                  <a:gd name="connsiteY2697" fmla="*/ 12432 h 1047182"/>
                  <a:gd name="connsiteX2698" fmla="*/ 532824 w 808720"/>
                  <a:gd name="connsiteY2698" fmla="*/ 12493 h 1047182"/>
                  <a:gd name="connsiteX2699" fmla="*/ 532674 w 808720"/>
                  <a:gd name="connsiteY2699" fmla="*/ 12526 h 1047182"/>
                  <a:gd name="connsiteX2700" fmla="*/ 412863 w 808720"/>
                  <a:gd name="connsiteY2700" fmla="*/ 12417 h 1047182"/>
                  <a:gd name="connsiteX2701" fmla="*/ 412401 w 808720"/>
                  <a:gd name="connsiteY2701" fmla="*/ 12622 h 1047182"/>
                  <a:gd name="connsiteX2702" fmla="*/ 411668 w 808720"/>
                  <a:gd name="connsiteY2702" fmla="*/ 12678 h 1047182"/>
                  <a:gd name="connsiteX2703" fmla="*/ 412232 w 808720"/>
                  <a:gd name="connsiteY2703" fmla="*/ 12522 h 1047182"/>
                  <a:gd name="connsiteX2704" fmla="*/ 427238 w 808720"/>
                  <a:gd name="connsiteY2704" fmla="*/ 12417 h 1047182"/>
                  <a:gd name="connsiteX2705" fmla="*/ 425311 w 808720"/>
                  <a:gd name="connsiteY2705" fmla="*/ 12898 h 1047182"/>
                  <a:gd name="connsiteX2706" fmla="*/ 422728 w 808720"/>
                  <a:gd name="connsiteY2706" fmla="*/ 13327 h 1047182"/>
                  <a:gd name="connsiteX2707" fmla="*/ 424511 w 808720"/>
                  <a:gd name="connsiteY2707" fmla="*/ 12849 h 1047182"/>
                  <a:gd name="connsiteX2708" fmla="*/ 424698 w 808720"/>
                  <a:gd name="connsiteY2708" fmla="*/ 12812 h 1047182"/>
                  <a:gd name="connsiteX2709" fmla="*/ 426269 w 808720"/>
                  <a:gd name="connsiteY2709" fmla="*/ 12378 h 1047182"/>
                  <a:gd name="connsiteX2710" fmla="*/ 426054 w 808720"/>
                  <a:gd name="connsiteY2710" fmla="*/ 12435 h 1047182"/>
                  <a:gd name="connsiteX2711" fmla="*/ 422018 w 808720"/>
                  <a:gd name="connsiteY2711" fmla="*/ 13230 h 1047182"/>
                  <a:gd name="connsiteX2712" fmla="*/ 419875 w 808720"/>
                  <a:gd name="connsiteY2712" fmla="*/ 13564 h 1047182"/>
                  <a:gd name="connsiteX2713" fmla="*/ 422351 w 808720"/>
                  <a:gd name="connsiteY2713" fmla="*/ 12929 h 1047182"/>
                  <a:gd name="connsiteX2714" fmla="*/ 537096 w 808720"/>
                  <a:gd name="connsiteY2714" fmla="*/ 12368 h 1047182"/>
                  <a:gd name="connsiteX2715" fmla="*/ 538042 w 808720"/>
                  <a:gd name="connsiteY2715" fmla="*/ 12834 h 1047182"/>
                  <a:gd name="connsiteX2716" fmla="*/ 538574 w 808720"/>
                  <a:gd name="connsiteY2716" fmla="*/ 13218 h 1047182"/>
                  <a:gd name="connsiteX2717" fmla="*/ 538086 w 808720"/>
                  <a:gd name="connsiteY2717" fmla="*/ 14038 h 1047182"/>
                  <a:gd name="connsiteX2718" fmla="*/ 537495 w 808720"/>
                  <a:gd name="connsiteY2718" fmla="*/ 13636 h 1047182"/>
                  <a:gd name="connsiteX2719" fmla="*/ 537565 w 808720"/>
                  <a:gd name="connsiteY2719" fmla="*/ 12797 h 1047182"/>
                  <a:gd name="connsiteX2720" fmla="*/ 536734 w 808720"/>
                  <a:gd name="connsiteY2720" fmla="*/ 12436 h 1047182"/>
                  <a:gd name="connsiteX2721" fmla="*/ 410691 w 808720"/>
                  <a:gd name="connsiteY2721" fmla="*/ 12347 h 1047182"/>
                  <a:gd name="connsiteX2722" fmla="*/ 406411 w 808720"/>
                  <a:gd name="connsiteY2722" fmla="*/ 13081 h 1047182"/>
                  <a:gd name="connsiteX2723" fmla="*/ 404469 w 808720"/>
                  <a:gd name="connsiteY2723" fmla="*/ 13230 h 1047182"/>
                  <a:gd name="connsiteX2724" fmla="*/ 408520 w 808720"/>
                  <a:gd name="connsiteY2724" fmla="*/ 12488 h 1047182"/>
                  <a:gd name="connsiteX2725" fmla="*/ 407489 w 808720"/>
                  <a:gd name="connsiteY2725" fmla="*/ 12342 h 1047182"/>
                  <a:gd name="connsiteX2726" fmla="*/ 407070 w 808720"/>
                  <a:gd name="connsiteY2726" fmla="*/ 12441 h 1047182"/>
                  <a:gd name="connsiteX2727" fmla="*/ 405893 w 808720"/>
                  <a:gd name="connsiteY2727" fmla="*/ 12660 h 1047182"/>
                  <a:gd name="connsiteX2728" fmla="*/ 403784 w 808720"/>
                  <a:gd name="connsiteY2728" fmla="*/ 12797 h 1047182"/>
                  <a:gd name="connsiteX2729" fmla="*/ 406679 w 808720"/>
                  <a:gd name="connsiteY2729" fmla="*/ 12411 h 1047182"/>
                  <a:gd name="connsiteX2730" fmla="*/ 412884 w 808720"/>
                  <a:gd name="connsiteY2730" fmla="*/ 12341 h 1047182"/>
                  <a:gd name="connsiteX2731" fmla="*/ 412232 w 808720"/>
                  <a:gd name="connsiteY2731" fmla="*/ 12522 h 1047182"/>
                  <a:gd name="connsiteX2732" fmla="*/ 410962 w 808720"/>
                  <a:gd name="connsiteY2732" fmla="*/ 12733 h 1047182"/>
                  <a:gd name="connsiteX2733" fmla="*/ 409085 w 808720"/>
                  <a:gd name="connsiteY2733" fmla="*/ 12877 h 1047182"/>
                  <a:gd name="connsiteX2734" fmla="*/ 409140 w 808720"/>
                  <a:gd name="connsiteY2734" fmla="*/ 12863 h 1047182"/>
                  <a:gd name="connsiteX2735" fmla="*/ 421846 w 808720"/>
                  <a:gd name="connsiteY2735" fmla="*/ 12336 h 1047182"/>
                  <a:gd name="connsiteX2736" fmla="*/ 420839 w 808720"/>
                  <a:gd name="connsiteY2736" fmla="*/ 12624 h 1047182"/>
                  <a:gd name="connsiteX2737" fmla="*/ 408185 w 808720"/>
                  <a:gd name="connsiteY2737" fmla="*/ 14496 h 1047182"/>
                  <a:gd name="connsiteX2738" fmla="*/ 410992 w 808720"/>
                  <a:gd name="connsiteY2738" fmla="*/ 13249 h 1047182"/>
                  <a:gd name="connsiteX2739" fmla="*/ 416370 w 808720"/>
                  <a:gd name="connsiteY2739" fmla="*/ 12748 h 1047182"/>
                  <a:gd name="connsiteX2740" fmla="*/ 411447 w 808720"/>
                  <a:gd name="connsiteY2740" fmla="*/ 12297 h 1047182"/>
                  <a:gd name="connsiteX2741" fmla="*/ 409792 w 808720"/>
                  <a:gd name="connsiteY2741" fmla="*/ 12703 h 1047182"/>
                  <a:gd name="connsiteX2742" fmla="*/ 408521 w 808720"/>
                  <a:gd name="connsiteY2742" fmla="*/ 12920 h 1047182"/>
                  <a:gd name="connsiteX2743" fmla="*/ 407877 w 808720"/>
                  <a:gd name="connsiteY2743" fmla="*/ 12969 h 1047182"/>
                  <a:gd name="connsiteX2744" fmla="*/ 410905 w 808720"/>
                  <a:gd name="connsiteY2744" fmla="*/ 12333 h 1047182"/>
                  <a:gd name="connsiteX2745" fmla="*/ 533758 w 808720"/>
                  <a:gd name="connsiteY2745" fmla="*/ 12290 h 1047182"/>
                  <a:gd name="connsiteX2746" fmla="*/ 534585 w 808720"/>
                  <a:gd name="connsiteY2746" fmla="*/ 12550 h 1047182"/>
                  <a:gd name="connsiteX2747" fmla="*/ 534118 w 808720"/>
                  <a:gd name="connsiteY2747" fmla="*/ 12923 h 1047182"/>
                  <a:gd name="connsiteX2748" fmla="*/ 533153 w 808720"/>
                  <a:gd name="connsiteY2748" fmla="*/ 13103 h 1047182"/>
                  <a:gd name="connsiteX2749" fmla="*/ 533179 w 808720"/>
                  <a:gd name="connsiteY2749" fmla="*/ 12797 h 1047182"/>
                  <a:gd name="connsiteX2750" fmla="*/ 532824 w 808720"/>
                  <a:gd name="connsiteY2750" fmla="*/ 12493 h 1047182"/>
                  <a:gd name="connsiteX2751" fmla="*/ 537565 w 808720"/>
                  <a:gd name="connsiteY2751" fmla="*/ 12281 h 1047182"/>
                  <a:gd name="connsiteX2752" fmla="*/ 538525 w 808720"/>
                  <a:gd name="connsiteY2752" fmla="*/ 12791 h 1047182"/>
                  <a:gd name="connsiteX2753" fmla="*/ 538662 w 808720"/>
                  <a:gd name="connsiteY2753" fmla="*/ 13071 h 1047182"/>
                  <a:gd name="connsiteX2754" fmla="*/ 538631 w 808720"/>
                  <a:gd name="connsiteY2754" fmla="*/ 13124 h 1047182"/>
                  <a:gd name="connsiteX2755" fmla="*/ 538042 w 808720"/>
                  <a:gd name="connsiteY2755" fmla="*/ 12834 h 1047182"/>
                  <a:gd name="connsiteX2756" fmla="*/ 537334 w 808720"/>
                  <a:gd name="connsiteY2756" fmla="*/ 12324 h 1047182"/>
                  <a:gd name="connsiteX2757" fmla="*/ 483649 w 808720"/>
                  <a:gd name="connsiteY2757" fmla="*/ 12254 h 1047182"/>
                  <a:gd name="connsiteX2758" fmla="*/ 483435 w 808720"/>
                  <a:gd name="connsiteY2758" fmla="*/ 12356 h 1047182"/>
                  <a:gd name="connsiteX2759" fmla="*/ 482739 w 808720"/>
                  <a:gd name="connsiteY2759" fmla="*/ 12523 h 1047182"/>
                  <a:gd name="connsiteX2760" fmla="*/ 481276 w 808720"/>
                  <a:gd name="connsiteY2760" fmla="*/ 12751 h 1047182"/>
                  <a:gd name="connsiteX2761" fmla="*/ 482512 w 808720"/>
                  <a:gd name="connsiteY2761" fmla="*/ 12384 h 1047182"/>
                  <a:gd name="connsiteX2762" fmla="*/ 498818 w 808720"/>
                  <a:gd name="connsiteY2762" fmla="*/ 12250 h 1047182"/>
                  <a:gd name="connsiteX2763" fmla="*/ 497948 w 808720"/>
                  <a:gd name="connsiteY2763" fmla="*/ 12576 h 1047182"/>
                  <a:gd name="connsiteX2764" fmla="*/ 497568 w 808720"/>
                  <a:gd name="connsiteY2764" fmla="*/ 12636 h 1047182"/>
                  <a:gd name="connsiteX2765" fmla="*/ 413287 w 808720"/>
                  <a:gd name="connsiteY2765" fmla="*/ 12229 h 1047182"/>
                  <a:gd name="connsiteX2766" fmla="*/ 413104 w 808720"/>
                  <a:gd name="connsiteY2766" fmla="*/ 12310 h 1047182"/>
                  <a:gd name="connsiteX2767" fmla="*/ 412884 w 808720"/>
                  <a:gd name="connsiteY2767" fmla="*/ 12341 h 1047182"/>
                  <a:gd name="connsiteX2768" fmla="*/ 437412 w 808720"/>
                  <a:gd name="connsiteY2768" fmla="*/ 12229 h 1047182"/>
                  <a:gd name="connsiteX2769" fmla="*/ 437110 w 808720"/>
                  <a:gd name="connsiteY2769" fmla="*/ 12363 h 1047182"/>
                  <a:gd name="connsiteX2770" fmla="*/ 435257 w 808720"/>
                  <a:gd name="connsiteY2770" fmla="*/ 12614 h 1047182"/>
                  <a:gd name="connsiteX2771" fmla="*/ 435274 w 808720"/>
                  <a:gd name="connsiteY2771" fmla="*/ 12609 h 1047182"/>
                  <a:gd name="connsiteX2772" fmla="*/ 408997 w 808720"/>
                  <a:gd name="connsiteY2772" fmla="*/ 12214 h 1047182"/>
                  <a:gd name="connsiteX2773" fmla="*/ 406780 w 808720"/>
                  <a:gd name="connsiteY2773" fmla="*/ 12602 h 1047182"/>
                  <a:gd name="connsiteX2774" fmla="*/ 406232 w 808720"/>
                  <a:gd name="connsiteY2774" fmla="*/ 12638 h 1047182"/>
                  <a:gd name="connsiteX2775" fmla="*/ 407070 w 808720"/>
                  <a:gd name="connsiteY2775" fmla="*/ 12441 h 1047182"/>
                  <a:gd name="connsiteX2776" fmla="*/ 407692 w 808720"/>
                  <a:gd name="connsiteY2776" fmla="*/ 12325 h 1047182"/>
                  <a:gd name="connsiteX2777" fmla="*/ 411498 w 808720"/>
                  <a:gd name="connsiteY2777" fmla="*/ 12208 h 1047182"/>
                  <a:gd name="connsiteX2778" fmla="*/ 410905 w 808720"/>
                  <a:gd name="connsiteY2778" fmla="*/ 12333 h 1047182"/>
                  <a:gd name="connsiteX2779" fmla="*/ 410691 w 808720"/>
                  <a:gd name="connsiteY2779" fmla="*/ 12347 h 1047182"/>
                  <a:gd name="connsiteX2780" fmla="*/ 412868 w 808720"/>
                  <a:gd name="connsiteY2780" fmla="*/ 12205 h 1047182"/>
                  <a:gd name="connsiteX2781" fmla="*/ 409424 w 808720"/>
                  <a:gd name="connsiteY2781" fmla="*/ 12793 h 1047182"/>
                  <a:gd name="connsiteX2782" fmla="*/ 409792 w 808720"/>
                  <a:gd name="connsiteY2782" fmla="*/ 12703 h 1047182"/>
                  <a:gd name="connsiteX2783" fmla="*/ 412624 w 808720"/>
                  <a:gd name="connsiteY2783" fmla="*/ 12221 h 1047182"/>
                  <a:gd name="connsiteX2784" fmla="*/ 413528 w 808720"/>
                  <a:gd name="connsiteY2784" fmla="*/ 12162 h 1047182"/>
                  <a:gd name="connsiteX2785" fmla="*/ 413287 w 808720"/>
                  <a:gd name="connsiteY2785" fmla="*/ 12229 h 1047182"/>
                  <a:gd name="connsiteX2786" fmla="*/ 413422 w 808720"/>
                  <a:gd name="connsiteY2786" fmla="*/ 12169 h 1047182"/>
                  <a:gd name="connsiteX2787" fmla="*/ 488135 w 808720"/>
                  <a:gd name="connsiteY2787" fmla="*/ 12159 h 1047182"/>
                  <a:gd name="connsiteX2788" fmla="*/ 487965 w 808720"/>
                  <a:gd name="connsiteY2788" fmla="*/ 12221 h 1047182"/>
                  <a:gd name="connsiteX2789" fmla="*/ 486923 w 808720"/>
                  <a:gd name="connsiteY2789" fmla="*/ 12419 h 1047182"/>
                  <a:gd name="connsiteX2790" fmla="*/ 484930 w 808720"/>
                  <a:gd name="connsiteY2790" fmla="*/ 12797 h 1047182"/>
                  <a:gd name="connsiteX2791" fmla="*/ 486432 w 808720"/>
                  <a:gd name="connsiteY2791" fmla="*/ 12498 h 1047182"/>
                  <a:gd name="connsiteX2792" fmla="*/ 408618 w 808720"/>
                  <a:gd name="connsiteY2792" fmla="*/ 12153 h 1047182"/>
                  <a:gd name="connsiteX2793" fmla="*/ 407692 w 808720"/>
                  <a:gd name="connsiteY2793" fmla="*/ 12325 h 1047182"/>
                  <a:gd name="connsiteX2794" fmla="*/ 407489 w 808720"/>
                  <a:gd name="connsiteY2794" fmla="*/ 12342 h 1047182"/>
                  <a:gd name="connsiteX2795" fmla="*/ 407874 w 808720"/>
                  <a:gd name="connsiteY2795" fmla="*/ 12252 h 1047182"/>
                  <a:gd name="connsiteX2796" fmla="*/ 460310 w 808720"/>
                  <a:gd name="connsiteY2796" fmla="*/ 12109 h 1047182"/>
                  <a:gd name="connsiteX2797" fmla="*/ 459762 w 808720"/>
                  <a:gd name="connsiteY2797" fmla="*/ 12396 h 1047182"/>
                  <a:gd name="connsiteX2798" fmla="*/ 453083 w 808720"/>
                  <a:gd name="connsiteY2798" fmla="*/ 13560 h 1047182"/>
                  <a:gd name="connsiteX2799" fmla="*/ 446976 w 808720"/>
                  <a:gd name="connsiteY2799" fmla="*/ 14439 h 1047182"/>
                  <a:gd name="connsiteX2800" fmla="*/ 453731 w 808720"/>
                  <a:gd name="connsiteY2800" fmla="*/ 13017 h 1047182"/>
                  <a:gd name="connsiteX2801" fmla="*/ 540072 w 808720"/>
                  <a:gd name="connsiteY2801" fmla="*/ 12084 h 1047182"/>
                  <a:gd name="connsiteX2802" fmla="*/ 541096 w 808720"/>
                  <a:gd name="connsiteY2802" fmla="*/ 12453 h 1047182"/>
                  <a:gd name="connsiteX2803" fmla="*/ 541946 w 808720"/>
                  <a:gd name="connsiteY2803" fmla="*/ 14362 h 1047182"/>
                  <a:gd name="connsiteX2804" fmla="*/ 541913 w 808720"/>
                  <a:gd name="connsiteY2804" fmla="*/ 14738 h 1047182"/>
                  <a:gd name="connsiteX2805" fmla="*/ 541083 w 808720"/>
                  <a:gd name="connsiteY2805" fmla="*/ 14330 h 1047182"/>
                  <a:gd name="connsiteX2806" fmla="*/ 540961 w 808720"/>
                  <a:gd name="connsiteY2806" fmla="*/ 14177 h 1047182"/>
                  <a:gd name="connsiteX2807" fmla="*/ 540924 w 808720"/>
                  <a:gd name="connsiteY2807" fmla="*/ 14065 h 1047182"/>
                  <a:gd name="connsiteX2808" fmla="*/ 540834 w 808720"/>
                  <a:gd name="connsiteY2808" fmla="*/ 14017 h 1047182"/>
                  <a:gd name="connsiteX2809" fmla="*/ 540354 w 808720"/>
                  <a:gd name="connsiteY2809" fmla="*/ 13414 h 1047182"/>
                  <a:gd name="connsiteX2810" fmla="*/ 413636 w 808720"/>
                  <a:gd name="connsiteY2810" fmla="*/ 12074 h 1047182"/>
                  <a:gd name="connsiteX2811" fmla="*/ 413422 w 808720"/>
                  <a:gd name="connsiteY2811" fmla="*/ 12169 h 1047182"/>
                  <a:gd name="connsiteX2812" fmla="*/ 412868 w 808720"/>
                  <a:gd name="connsiteY2812" fmla="*/ 12205 h 1047182"/>
                  <a:gd name="connsiteX2813" fmla="*/ 414965 w 808720"/>
                  <a:gd name="connsiteY2813" fmla="*/ 12068 h 1047182"/>
                  <a:gd name="connsiteX2814" fmla="*/ 412863 w 808720"/>
                  <a:gd name="connsiteY2814" fmla="*/ 12417 h 1047182"/>
                  <a:gd name="connsiteX2815" fmla="*/ 413104 w 808720"/>
                  <a:gd name="connsiteY2815" fmla="*/ 12310 h 1047182"/>
                  <a:gd name="connsiteX2816" fmla="*/ 414729 w 808720"/>
                  <a:gd name="connsiteY2816" fmla="*/ 12083 h 1047182"/>
                  <a:gd name="connsiteX2817" fmla="*/ 535189 w 808720"/>
                  <a:gd name="connsiteY2817" fmla="*/ 12066 h 1047182"/>
                  <a:gd name="connsiteX2818" fmla="*/ 535948 w 808720"/>
                  <a:gd name="connsiteY2818" fmla="*/ 12582 h 1047182"/>
                  <a:gd name="connsiteX2819" fmla="*/ 535295 w 808720"/>
                  <a:gd name="connsiteY2819" fmla="*/ 12704 h 1047182"/>
                  <a:gd name="connsiteX2820" fmla="*/ 535036 w 808720"/>
                  <a:gd name="connsiteY2820" fmla="*/ 12188 h 1047182"/>
                  <a:gd name="connsiteX2821" fmla="*/ 410909 w 808720"/>
                  <a:gd name="connsiteY2821" fmla="*/ 12051 h 1047182"/>
                  <a:gd name="connsiteX2822" fmla="*/ 408520 w 808720"/>
                  <a:gd name="connsiteY2822" fmla="*/ 12488 h 1047182"/>
                  <a:gd name="connsiteX2823" fmla="*/ 407236 w 808720"/>
                  <a:gd name="connsiteY2823" fmla="*/ 12572 h 1047182"/>
                  <a:gd name="connsiteX2824" fmla="*/ 409762 w 808720"/>
                  <a:gd name="connsiteY2824" fmla="*/ 12149 h 1047182"/>
                  <a:gd name="connsiteX2825" fmla="*/ 488686 w 808720"/>
                  <a:gd name="connsiteY2825" fmla="*/ 12050 h 1047182"/>
                  <a:gd name="connsiteX2826" fmla="*/ 488135 w 808720"/>
                  <a:gd name="connsiteY2826" fmla="*/ 12159 h 1047182"/>
                  <a:gd name="connsiteX2827" fmla="*/ 488240 w 808720"/>
                  <a:gd name="connsiteY2827" fmla="*/ 12122 h 1047182"/>
                  <a:gd name="connsiteX2828" fmla="*/ 526524 w 808720"/>
                  <a:gd name="connsiteY2828" fmla="*/ 12041 h 1047182"/>
                  <a:gd name="connsiteX2829" fmla="*/ 526161 w 808720"/>
                  <a:gd name="connsiteY2829" fmla="*/ 12622 h 1047182"/>
                  <a:gd name="connsiteX2830" fmla="*/ 526150 w 808720"/>
                  <a:gd name="connsiteY2830" fmla="*/ 12628 h 1047182"/>
                  <a:gd name="connsiteX2831" fmla="*/ 525733 w 808720"/>
                  <a:gd name="connsiteY2831" fmla="*/ 12472 h 1047182"/>
                  <a:gd name="connsiteX2832" fmla="*/ 428675 w 808720"/>
                  <a:gd name="connsiteY2832" fmla="*/ 12039 h 1047182"/>
                  <a:gd name="connsiteX2833" fmla="*/ 424698 w 808720"/>
                  <a:gd name="connsiteY2833" fmla="*/ 12812 h 1047182"/>
                  <a:gd name="connsiteX2834" fmla="*/ 424576 w 808720"/>
                  <a:gd name="connsiteY2834" fmla="*/ 12831 h 1047182"/>
                  <a:gd name="connsiteX2835" fmla="*/ 426054 w 808720"/>
                  <a:gd name="connsiteY2835" fmla="*/ 12435 h 1047182"/>
                  <a:gd name="connsiteX2836" fmla="*/ 426540 w 808720"/>
                  <a:gd name="connsiteY2836" fmla="*/ 12339 h 1047182"/>
                  <a:gd name="connsiteX2837" fmla="*/ 425834 w 808720"/>
                  <a:gd name="connsiteY2837" fmla="*/ 12036 h 1047182"/>
                  <a:gd name="connsiteX2838" fmla="*/ 422351 w 808720"/>
                  <a:gd name="connsiteY2838" fmla="*/ 12929 h 1047182"/>
                  <a:gd name="connsiteX2839" fmla="*/ 417269 w 808720"/>
                  <a:gd name="connsiteY2839" fmla="*/ 13644 h 1047182"/>
                  <a:gd name="connsiteX2840" fmla="*/ 420839 w 808720"/>
                  <a:gd name="connsiteY2840" fmla="*/ 12624 h 1047182"/>
                  <a:gd name="connsiteX2841" fmla="*/ 423756 w 808720"/>
                  <a:gd name="connsiteY2841" fmla="*/ 12192 h 1047182"/>
                  <a:gd name="connsiteX2842" fmla="*/ 534956 w 808720"/>
                  <a:gd name="connsiteY2842" fmla="*/ 12029 h 1047182"/>
                  <a:gd name="connsiteX2843" fmla="*/ 535036 w 808720"/>
                  <a:gd name="connsiteY2843" fmla="*/ 12188 h 1047182"/>
                  <a:gd name="connsiteX2844" fmla="*/ 534614 w 808720"/>
                  <a:gd name="connsiteY2844" fmla="*/ 12527 h 1047182"/>
                  <a:gd name="connsiteX2845" fmla="*/ 534031 w 808720"/>
                  <a:gd name="connsiteY2845" fmla="*/ 12230 h 1047182"/>
                  <a:gd name="connsiteX2846" fmla="*/ 512819 w 808720"/>
                  <a:gd name="connsiteY2846" fmla="*/ 12012 h 1047182"/>
                  <a:gd name="connsiteX2847" fmla="*/ 511735 w 808720"/>
                  <a:gd name="connsiteY2847" fmla="*/ 12554 h 1047182"/>
                  <a:gd name="connsiteX2848" fmla="*/ 510151 w 808720"/>
                  <a:gd name="connsiteY2848" fmla="*/ 13071 h 1047182"/>
                  <a:gd name="connsiteX2849" fmla="*/ 495896 w 808720"/>
                  <a:gd name="connsiteY2849" fmla="*/ 19377 h 1047182"/>
                  <a:gd name="connsiteX2850" fmla="*/ 509053 w 808720"/>
                  <a:gd name="connsiteY2850" fmla="*/ 13894 h 1047182"/>
                  <a:gd name="connsiteX2851" fmla="*/ 498089 w 808720"/>
                  <a:gd name="connsiteY2851" fmla="*/ 19377 h 1047182"/>
                  <a:gd name="connsiteX2852" fmla="*/ 510721 w 808720"/>
                  <a:gd name="connsiteY2852" fmla="*/ 15797 h 1047182"/>
                  <a:gd name="connsiteX2853" fmla="*/ 506345 w 808720"/>
                  <a:gd name="connsiteY2853" fmla="*/ 18861 h 1047182"/>
                  <a:gd name="connsiteX2854" fmla="*/ 500282 w 808720"/>
                  <a:gd name="connsiteY2854" fmla="*/ 21570 h 1047182"/>
                  <a:gd name="connsiteX2855" fmla="*/ 505079 w 808720"/>
                  <a:gd name="connsiteY2855" fmla="*/ 19747 h 1047182"/>
                  <a:gd name="connsiteX2856" fmla="*/ 502475 w 808720"/>
                  <a:gd name="connsiteY2856" fmla="*/ 21570 h 1047182"/>
                  <a:gd name="connsiteX2857" fmla="*/ 506262 w 808720"/>
                  <a:gd name="connsiteY2857" fmla="*/ 19298 h 1047182"/>
                  <a:gd name="connsiteX2858" fmla="*/ 511054 w 808720"/>
                  <a:gd name="connsiteY2858" fmla="*/ 17477 h 1047182"/>
                  <a:gd name="connsiteX2859" fmla="*/ 504668 w 808720"/>
                  <a:gd name="connsiteY2859" fmla="*/ 21570 h 1047182"/>
                  <a:gd name="connsiteX2860" fmla="*/ 513441 w 808720"/>
                  <a:gd name="connsiteY2860" fmla="*/ 17183 h 1047182"/>
                  <a:gd name="connsiteX2861" fmla="*/ 509054 w 808720"/>
                  <a:gd name="connsiteY2861" fmla="*/ 21570 h 1047182"/>
                  <a:gd name="connsiteX2862" fmla="*/ 513002 w 808720"/>
                  <a:gd name="connsiteY2862" fmla="*/ 19815 h 1047182"/>
                  <a:gd name="connsiteX2863" fmla="*/ 511248 w 808720"/>
                  <a:gd name="connsiteY2863" fmla="*/ 21570 h 1047182"/>
                  <a:gd name="connsiteX2864" fmla="*/ 517514 w 808720"/>
                  <a:gd name="connsiteY2864" fmla="*/ 17810 h 1047182"/>
                  <a:gd name="connsiteX2865" fmla="*/ 521391 w 808720"/>
                  <a:gd name="connsiteY2865" fmla="*/ 16087 h 1047182"/>
                  <a:gd name="connsiteX2866" fmla="*/ 521940 w 808720"/>
                  <a:gd name="connsiteY2866" fmla="*/ 15192 h 1047182"/>
                  <a:gd name="connsiteX2867" fmla="*/ 524864 w 808720"/>
                  <a:gd name="connsiteY2867" fmla="*/ 14647 h 1047182"/>
                  <a:gd name="connsiteX2868" fmla="*/ 515634 w 808720"/>
                  <a:gd name="connsiteY2868" fmla="*/ 21570 h 1047182"/>
                  <a:gd name="connsiteX2869" fmla="*/ 524680 w 808720"/>
                  <a:gd name="connsiteY2869" fmla="*/ 14990 h 1047182"/>
                  <a:gd name="connsiteX2870" fmla="*/ 524899 w 808720"/>
                  <a:gd name="connsiteY2870" fmla="*/ 14641 h 1047182"/>
                  <a:gd name="connsiteX2871" fmla="*/ 526283 w 808720"/>
                  <a:gd name="connsiteY2871" fmla="*/ 14383 h 1047182"/>
                  <a:gd name="connsiteX2872" fmla="*/ 525503 w 808720"/>
                  <a:gd name="connsiteY2872" fmla="*/ 18280 h 1047182"/>
                  <a:gd name="connsiteX2873" fmla="*/ 517827 w 808720"/>
                  <a:gd name="connsiteY2873" fmla="*/ 23762 h 1047182"/>
                  <a:gd name="connsiteX2874" fmla="*/ 527422 w 808720"/>
                  <a:gd name="connsiteY2874" fmla="*/ 16909 h 1047182"/>
                  <a:gd name="connsiteX2875" fmla="*/ 527877 w 808720"/>
                  <a:gd name="connsiteY2875" fmla="*/ 14086 h 1047182"/>
                  <a:gd name="connsiteX2876" fmla="*/ 531957 w 808720"/>
                  <a:gd name="connsiteY2876" fmla="*/ 13326 h 1047182"/>
                  <a:gd name="connsiteX2877" fmla="*/ 531952 w 808720"/>
                  <a:gd name="connsiteY2877" fmla="*/ 13392 h 1047182"/>
                  <a:gd name="connsiteX2878" fmla="*/ 528792 w 808720"/>
                  <a:gd name="connsiteY2878" fmla="*/ 17184 h 1047182"/>
                  <a:gd name="connsiteX2879" fmla="*/ 531848 w 808720"/>
                  <a:gd name="connsiteY2879" fmla="*/ 14739 h 1047182"/>
                  <a:gd name="connsiteX2880" fmla="*/ 531318 w 808720"/>
                  <a:gd name="connsiteY2880" fmla="*/ 21626 h 1047182"/>
                  <a:gd name="connsiteX2881" fmla="*/ 528792 w 808720"/>
                  <a:gd name="connsiteY2881" fmla="*/ 25956 h 1047182"/>
                  <a:gd name="connsiteX2882" fmla="*/ 531193 w 808720"/>
                  <a:gd name="connsiteY2882" fmla="*/ 23255 h 1047182"/>
                  <a:gd name="connsiteX2883" fmla="*/ 530985 w 808720"/>
                  <a:gd name="connsiteY2883" fmla="*/ 25956 h 1047182"/>
                  <a:gd name="connsiteX2884" fmla="*/ 535442 w 808720"/>
                  <a:gd name="connsiteY2884" fmla="*/ 18475 h 1047182"/>
                  <a:gd name="connsiteX2885" fmla="*/ 537067 w 808720"/>
                  <a:gd name="connsiteY2885" fmla="*/ 16648 h 1047182"/>
                  <a:gd name="connsiteX2886" fmla="*/ 537216 w 808720"/>
                  <a:gd name="connsiteY2886" fmla="*/ 16988 h 1047182"/>
                  <a:gd name="connsiteX2887" fmla="*/ 537143 w 808720"/>
                  <a:gd name="connsiteY2887" fmla="*/ 17862 h 1047182"/>
                  <a:gd name="connsiteX2888" fmla="*/ 533179 w 808720"/>
                  <a:gd name="connsiteY2888" fmla="*/ 25956 h 1047182"/>
                  <a:gd name="connsiteX2889" fmla="*/ 537017 w 808720"/>
                  <a:gd name="connsiteY2889" fmla="*/ 19377 h 1047182"/>
                  <a:gd name="connsiteX2890" fmla="*/ 537143 w 808720"/>
                  <a:gd name="connsiteY2890" fmla="*/ 17862 h 1047182"/>
                  <a:gd name="connsiteX2891" fmla="*/ 537384 w 808720"/>
                  <a:gd name="connsiteY2891" fmla="*/ 17370 h 1047182"/>
                  <a:gd name="connsiteX2892" fmla="*/ 537662 w 808720"/>
                  <a:gd name="connsiteY2892" fmla="*/ 18002 h 1047182"/>
                  <a:gd name="connsiteX2893" fmla="*/ 533179 w 808720"/>
                  <a:gd name="connsiteY2893" fmla="*/ 28149 h 1047182"/>
                  <a:gd name="connsiteX2894" fmla="*/ 538388 w 808720"/>
                  <a:gd name="connsiteY2894" fmla="*/ 19650 h 1047182"/>
                  <a:gd name="connsiteX2895" fmla="*/ 537662 w 808720"/>
                  <a:gd name="connsiteY2895" fmla="*/ 18002 h 1047182"/>
                  <a:gd name="connsiteX2896" fmla="*/ 537799 w 808720"/>
                  <a:gd name="connsiteY2896" fmla="*/ 17694 h 1047182"/>
                  <a:gd name="connsiteX2897" fmla="*/ 538878 w 808720"/>
                  <a:gd name="connsiteY2897" fmla="*/ 19844 h 1047182"/>
                  <a:gd name="connsiteX2898" fmla="*/ 537565 w 808720"/>
                  <a:gd name="connsiteY2898" fmla="*/ 30342 h 1047182"/>
                  <a:gd name="connsiteX2899" fmla="*/ 540007 w 808720"/>
                  <a:gd name="connsiteY2899" fmla="*/ 22693 h 1047182"/>
                  <a:gd name="connsiteX2900" fmla="*/ 541951 w 808720"/>
                  <a:gd name="connsiteY2900" fmla="*/ 30342 h 1047182"/>
                  <a:gd name="connsiteX2901" fmla="*/ 542123 w 808720"/>
                  <a:gd name="connsiteY2901" fmla="*/ 26312 h 1047182"/>
                  <a:gd name="connsiteX2902" fmla="*/ 544145 w 808720"/>
                  <a:gd name="connsiteY2902" fmla="*/ 30342 h 1047182"/>
                  <a:gd name="connsiteX2903" fmla="*/ 543113 w 808720"/>
                  <a:gd name="connsiteY2903" fmla="*/ 20647 h 1047182"/>
                  <a:gd name="connsiteX2904" fmla="*/ 544143 w 808720"/>
                  <a:gd name="connsiteY2904" fmla="*/ 23743 h 1047182"/>
                  <a:gd name="connsiteX2905" fmla="*/ 546338 w 808720"/>
                  <a:gd name="connsiteY2905" fmla="*/ 30342 h 1047182"/>
                  <a:gd name="connsiteX2906" fmla="*/ 544419 w 808720"/>
                  <a:gd name="connsiteY2906" fmla="*/ 20473 h 1047182"/>
                  <a:gd name="connsiteX2907" fmla="*/ 544363 w 808720"/>
                  <a:gd name="connsiteY2907" fmla="*/ 18455 h 1047182"/>
                  <a:gd name="connsiteX2908" fmla="*/ 545778 w 808720"/>
                  <a:gd name="connsiteY2908" fmla="*/ 20234 h 1047182"/>
                  <a:gd name="connsiteX2909" fmla="*/ 546067 w 808720"/>
                  <a:gd name="connsiteY2909" fmla="*/ 20953 h 1047182"/>
                  <a:gd name="connsiteX2910" fmla="*/ 548531 w 808720"/>
                  <a:gd name="connsiteY2910" fmla="*/ 32535 h 1047182"/>
                  <a:gd name="connsiteX2911" fmla="*/ 546483 w 808720"/>
                  <a:gd name="connsiteY2911" fmla="*/ 21989 h 1047182"/>
                  <a:gd name="connsiteX2912" fmla="*/ 550724 w 808720"/>
                  <a:gd name="connsiteY2912" fmla="*/ 32535 h 1047182"/>
                  <a:gd name="connsiteX2913" fmla="*/ 548952 w 808720"/>
                  <a:gd name="connsiteY2913" fmla="*/ 24435 h 1047182"/>
                  <a:gd name="connsiteX2914" fmla="*/ 552917 w 808720"/>
                  <a:gd name="connsiteY2914" fmla="*/ 32535 h 1047182"/>
                  <a:gd name="connsiteX2915" fmla="*/ 548997 w 808720"/>
                  <a:gd name="connsiteY2915" fmla="*/ 24283 h 1047182"/>
                  <a:gd name="connsiteX2916" fmla="*/ 557303 w 808720"/>
                  <a:gd name="connsiteY2916" fmla="*/ 34728 h 1047182"/>
                  <a:gd name="connsiteX2917" fmla="*/ 552643 w 808720"/>
                  <a:gd name="connsiteY2917" fmla="*/ 24311 h 1047182"/>
                  <a:gd name="connsiteX2918" fmla="*/ 552813 w 808720"/>
                  <a:gd name="connsiteY2918" fmla="*/ 19899 h 1047182"/>
                  <a:gd name="connsiteX2919" fmla="*/ 554836 w 808720"/>
                  <a:gd name="connsiteY2919" fmla="*/ 22118 h 1047182"/>
                  <a:gd name="connsiteX2920" fmla="*/ 555111 w 808720"/>
                  <a:gd name="connsiteY2920" fmla="*/ 22623 h 1047182"/>
                  <a:gd name="connsiteX2921" fmla="*/ 555110 w 808720"/>
                  <a:gd name="connsiteY2921" fmla="*/ 25408 h 1047182"/>
                  <a:gd name="connsiteX2922" fmla="*/ 561689 w 808720"/>
                  <a:gd name="connsiteY2922" fmla="*/ 34728 h 1047182"/>
                  <a:gd name="connsiteX2923" fmla="*/ 555111 w 808720"/>
                  <a:gd name="connsiteY2923" fmla="*/ 22623 h 1047182"/>
                  <a:gd name="connsiteX2924" fmla="*/ 555111 w 808720"/>
                  <a:gd name="connsiteY2924" fmla="*/ 19378 h 1047182"/>
                  <a:gd name="connsiteX2925" fmla="*/ 555111 w 808720"/>
                  <a:gd name="connsiteY2925" fmla="*/ 19377 h 1047182"/>
                  <a:gd name="connsiteX2926" fmla="*/ 555351 w 808720"/>
                  <a:gd name="connsiteY2926" fmla="*/ 19270 h 1047182"/>
                  <a:gd name="connsiteX2927" fmla="*/ 560867 w 808720"/>
                  <a:gd name="connsiteY2927" fmla="*/ 28971 h 1047182"/>
                  <a:gd name="connsiteX2928" fmla="*/ 570462 w 808720"/>
                  <a:gd name="connsiteY2928" fmla="*/ 41308 h 1047182"/>
                  <a:gd name="connsiteX2929" fmla="*/ 563883 w 808720"/>
                  <a:gd name="connsiteY2929" fmla="*/ 30342 h 1047182"/>
                  <a:gd name="connsiteX2930" fmla="*/ 565354 w 808720"/>
                  <a:gd name="connsiteY2930" fmla="*/ 30536 h 1047182"/>
                  <a:gd name="connsiteX2931" fmla="*/ 570462 w 808720"/>
                  <a:gd name="connsiteY2931" fmla="*/ 36922 h 1047182"/>
                  <a:gd name="connsiteX2932" fmla="*/ 565708 w 808720"/>
                  <a:gd name="connsiteY2932" fmla="*/ 30583 h 1047182"/>
                  <a:gd name="connsiteX2933" fmla="*/ 566871 w 808720"/>
                  <a:gd name="connsiteY2933" fmla="*/ 30737 h 1047182"/>
                  <a:gd name="connsiteX2934" fmla="*/ 574849 w 808720"/>
                  <a:gd name="connsiteY2934" fmla="*/ 43501 h 1047182"/>
                  <a:gd name="connsiteX2935" fmla="*/ 570759 w 808720"/>
                  <a:gd name="connsiteY2935" fmla="*/ 35323 h 1047182"/>
                  <a:gd name="connsiteX2936" fmla="*/ 573478 w 808720"/>
                  <a:gd name="connsiteY2936" fmla="*/ 38566 h 1047182"/>
                  <a:gd name="connsiteX2937" fmla="*/ 581428 w 808720"/>
                  <a:gd name="connsiteY2937" fmla="*/ 47888 h 1047182"/>
                  <a:gd name="connsiteX2938" fmla="*/ 577042 w 808720"/>
                  <a:gd name="connsiteY2938" fmla="*/ 36922 h 1047182"/>
                  <a:gd name="connsiteX2939" fmla="*/ 592249 w 808720"/>
                  <a:gd name="connsiteY2939" fmla="*/ 46761 h 1047182"/>
                  <a:gd name="connsiteX2940" fmla="*/ 603359 w 808720"/>
                  <a:gd name="connsiteY2940" fmla="*/ 61046 h 1047182"/>
                  <a:gd name="connsiteX2941" fmla="*/ 603264 w 808720"/>
                  <a:gd name="connsiteY2941" fmla="*/ 59239 h 1047182"/>
                  <a:gd name="connsiteX2942" fmla="*/ 616518 w 808720"/>
                  <a:gd name="connsiteY2942" fmla="*/ 72012 h 1047182"/>
                  <a:gd name="connsiteX2943" fmla="*/ 616518 w 808720"/>
                  <a:gd name="connsiteY2943" fmla="*/ 69819 h 1047182"/>
                  <a:gd name="connsiteX2944" fmla="*/ 693278 w 808720"/>
                  <a:gd name="connsiteY2944" fmla="*/ 126840 h 1047182"/>
                  <a:gd name="connsiteX2945" fmla="*/ 642835 w 808720"/>
                  <a:gd name="connsiteY2945" fmla="*/ 93943 h 1047182"/>
                  <a:gd name="connsiteX2946" fmla="*/ 710823 w 808720"/>
                  <a:gd name="connsiteY2946" fmla="*/ 153158 h 1047182"/>
                  <a:gd name="connsiteX2947" fmla="*/ 691085 w 808720"/>
                  <a:gd name="connsiteY2947" fmla="*/ 161931 h 1047182"/>
                  <a:gd name="connsiteX2948" fmla="*/ 711481 w 808720"/>
                  <a:gd name="connsiteY2948" fmla="*/ 199871 h 1047182"/>
                  <a:gd name="connsiteX2949" fmla="*/ 725079 w 808720"/>
                  <a:gd name="connsiteY2949" fmla="*/ 225312 h 1047182"/>
                  <a:gd name="connsiteX2950" fmla="*/ 739334 w 808720"/>
                  <a:gd name="connsiteY2950" fmla="*/ 250533 h 1047182"/>
                  <a:gd name="connsiteX2951" fmla="*/ 754686 w 808720"/>
                  <a:gd name="connsiteY2951" fmla="*/ 307993 h 1047182"/>
                  <a:gd name="connsiteX2952" fmla="*/ 754467 w 808720"/>
                  <a:gd name="connsiteY2952" fmla="*/ 369401 h 1047182"/>
                  <a:gd name="connsiteX2953" fmla="*/ 762142 w 808720"/>
                  <a:gd name="connsiteY2953" fmla="*/ 405369 h 1047182"/>
                  <a:gd name="connsiteX2954" fmla="*/ 803154 w 808720"/>
                  <a:gd name="connsiteY2954" fmla="*/ 474014 h 1047182"/>
                  <a:gd name="connsiteX2955" fmla="*/ 805786 w 808720"/>
                  <a:gd name="connsiteY2955" fmla="*/ 506472 h 1047182"/>
                  <a:gd name="connsiteX2956" fmla="*/ 773327 w 808720"/>
                  <a:gd name="connsiteY2956" fmla="*/ 526430 h 1047182"/>
                  <a:gd name="connsiteX2957" fmla="*/ 742185 w 808720"/>
                  <a:gd name="connsiteY2957" fmla="*/ 536956 h 1047182"/>
                  <a:gd name="connsiteX2958" fmla="*/ 745255 w 808720"/>
                  <a:gd name="connsiteY2958" fmla="*/ 556037 h 1047182"/>
                  <a:gd name="connsiteX2959" fmla="*/ 753589 w 808720"/>
                  <a:gd name="connsiteY2959" fmla="*/ 597487 h 1047182"/>
                  <a:gd name="connsiteX2960" fmla="*/ 750957 w 808720"/>
                  <a:gd name="connsiteY2960" fmla="*/ 619858 h 1047182"/>
                  <a:gd name="connsiteX2961" fmla="*/ 744597 w 808720"/>
                  <a:gd name="connsiteY2961" fmla="*/ 695740 h 1047182"/>
                  <a:gd name="connsiteX2962" fmla="*/ 713016 w 808720"/>
                  <a:gd name="connsiteY2962" fmla="*/ 716794 h 1047182"/>
                  <a:gd name="connsiteX2963" fmla="*/ 591735 w 808720"/>
                  <a:gd name="connsiteY2963" fmla="*/ 751007 h 1047182"/>
                  <a:gd name="connsiteX2964" fmla="*/ 557742 w 808720"/>
                  <a:gd name="connsiteY2964" fmla="*/ 787413 h 1047182"/>
                  <a:gd name="connsiteX2965" fmla="*/ 528354 w 808720"/>
                  <a:gd name="connsiteY2965" fmla="*/ 907158 h 1047182"/>
                  <a:gd name="connsiteX2966" fmla="*/ 523749 w 808720"/>
                  <a:gd name="connsiteY2966" fmla="*/ 990497 h 1047182"/>
                  <a:gd name="connsiteX2967" fmla="*/ 529670 w 808720"/>
                  <a:gd name="connsiteY2967" fmla="*/ 999708 h 1047182"/>
                  <a:gd name="connsiteX2968" fmla="*/ 566953 w 808720"/>
                  <a:gd name="connsiteY2968" fmla="*/ 1017253 h 1047182"/>
                  <a:gd name="connsiteX2969" fmla="*/ 574163 w 808720"/>
                  <a:gd name="connsiteY2969" fmla="*/ 1035978 h 1047182"/>
                  <a:gd name="connsiteX2970" fmla="*/ 573341 w 808720"/>
                  <a:gd name="connsiteY2970" fmla="*/ 1047182 h 1047182"/>
                  <a:gd name="connsiteX2971" fmla="*/ 0 w 808720"/>
                  <a:gd name="connsiteY2971" fmla="*/ 1047182 h 1047182"/>
                  <a:gd name="connsiteX2972" fmla="*/ 3208 w 808720"/>
                  <a:gd name="connsiteY2972" fmla="*/ 1033922 h 1047182"/>
                  <a:gd name="connsiteX2973" fmla="*/ 8142 w 808720"/>
                  <a:gd name="connsiteY2973" fmla="*/ 999270 h 1047182"/>
                  <a:gd name="connsiteX2974" fmla="*/ 21520 w 808720"/>
                  <a:gd name="connsiteY2974" fmla="*/ 952995 h 1047182"/>
                  <a:gd name="connsiteX2975" fmla="*/ 48057 w 808720"/>
                  <a:gd name="connsiteY2975" fmla="*/ 907158 h 1047182"/>
                  <a:gd name="connsiteX2976" fmla="*/ 102885 w 808720"/>
                  <a:gd name="connsiteY2976" fmla="*/ 865489 h 1047182"/>
                  <a:gd name="connsiteX2977" fmla="*/ 214297 w 808720"/>
                  <a:gd name="connsiteY2977" fmla="*/ 751007 h 1047182"/>
                  <a:gd name="connsiteX2978" fmla="*/ 227017 w 808720"/>
                  <a:gd name="connsiteY2978" fmla="*/ 702977 h 1047182"/>
                  <a:gd name="connsiteX2979" fmla="*/ 210569 w 808720"/>
                  <a:gd name="connsiteY2979" fmla="*/ 634771 h 1047182"/>
                  <a:gd name="connsiteX2980" fmla="*/ 177672 w 808720"/>
                  <a:gd name="connsiteY2980" fmla="*/ 597487 h 1047182"/>
                  <a:gd name="connsiteX2981" fmla="*/ 115167 w 808720"/>
                  <a:gd name="connsiteY2981" fmla="*/ 508665 h 1047182"/>
                  <a:gd name="connsiteX2982" fmla="*/ 98061 w 808720"/>
                  <a:gd name="connsiteY2982" fmla="*/ 413483 h 1047182"/>
                  <a:gd name="connsiteX2983" fmla="*/ 101789 w 808720"/>
                  <a:gd name="connsiteY2983" fmla="*/ 284088 h 1047182"/>
                  <a:gd name="connsiteX2984" fmla="*/ 103105 w 808720"/>
                  <a:gd name="connsiteY2984" fmla="*/ 236716 h 1047182"/>
                  <a:gd name="connsiteX2985" fmla="*/ 118457 w 808720"/>
                  <a:gd name="connsiteY2985" fmla="*/ 153377 h 1047182"/>
                  <a:gd name="connsiteX2986" fmla="*/ 92139 w 808720"/>
                  <a:gd name="connsiteY2986" fmla="*/ 177502 h 1047182"/>
                  <a:gd name="connsiteX2987" fmla="*/ 119334 w 808720"/>
                  <a:gd name="connsiteY2987" fmla="*/ 143947 h 1047182"/>
                  <a:gd name="connsiteX2988" fmla="*/ 151354 w 808720"/>
                  <a:gd name="connsiteY2988" fmla="*/ 113681 h 1047182"/>
                  <a:gd name="connsiteX2989" fmla="*/ 122940 w 808720"/>
                  <a:gd name="connsiteY2989" fmla="*/ 126696 h 1047182"/>
                  <a:gd name="connsiteX2990" fmla="*/ 128107 w 808720"/>
                  <a:gd name="connsiteY2990" fmla="*/ 122454 h 1047182"/>
                  <a:gd name="connsiteX2991" fmla="*/ 162319 w 808720"/>
                  <a:gd name="connsiteY2991" fmla="*/ 104690 h 1047182"/>
                  <a:gd name="connsiteX2992" fmla="*/ 153142 w 808720"/>
                  <a:gd name="connsiteY2992" fmla="*/ 107190 h 1047182"/>
                  <a:gd name="connsiteX2993" fmla="*/ 170544 w 808720"/>
                  <a:gd name="connsiteY2993" fmla="*/ 98412 h 1047182"/>
                  <a:gd name="connsiteX2994" fmla="*/ 176513 w 808720"/>
                  <a:gd name="connsiteY2994" fmla="*/ 91797 h 1047182"/>
                  <a:gd name="connsiteX2995" fmla="*/ 191324 w 808720"/>
                  <a:gd name="connsiteY2995" fmla="*/ 87089 h 1047182"/>
                  <a:gd name="connsiteX2996" fmla="*/ 198623 w 808720"/>
                  <a:gd name="connsiteY2996" fmla="*/ 82420 h 1047182"/>
                  <a:gd name="connsiteX2997" fmla="*/ 202614 w 808720"/>
                  <a:gd name="connsiteY2997" fmla="*/ 80186 h 1047182"/>
                  <a:gd name="connsiteX2998" fmla="*/ 199823 w 808720"/>
                  <a:gd name="connsiteY2998" fmla="*/ 82977 h 1047182"/>
                  <a:gd name="connsiteX2999" fmla="*/ 197629 w 808720"/>
                  <a:gd name="connsiteY2999" fmla="*/ 85170 h 1047182"/>
                  <a:gd name="connsiteX3000" fmla="*/ 228275 w 808720"/>
                  <a:gd name="connsiteY3000" fmla="*/ 70210 h 1047182"/>
                  <a:gd name="connsiteX3001" fmla="*/ 219560 w 808720"/>
                  <a:gd name="connsiteY3001" fmla="*/ 76398 h 1047182"/>
                  <a:gd name="connsiteX3002" fmla="*/ 236780 w 808720"/>
                  <a:gd name="connsiteY3002" fmla="*/ 65523 h 1047182"/>
                  <a:gd name="connsiteX3003" fmla="*/ 246147 w 808720"/>
                  <a:gd name="connsiteY3003" fmla="*/ 59794 h 1047182"/>
                  <a:gd name="connsiteX3004" fmla="*/ 247496 w 808720"/>
                  <a:gd name="connsiteY3004" fmla="*/ 59237 h 1047182"/>
                  <a:gd name="connsiteX3005" fmla="*/ 231622 w 808720"/>
                  <a:gd name="connsiteY3005" fmla="*/ 69819 h 1047182"/>
                  <a:gd name="connsiteX3006" fmla="*/ 227014 w 808720"/>
                  <a:gd name="connsiteY3006" fmla="*/ 72891 h 1047182"/>
                  <a:gd name="connsiteX3007" fmla="*/ 217367 w 808720"/>
                  <a:gd name="connsiteY3007" fmla="*/ 78592 h 1047182"/>
                  <a:gd name="connsiteX3008" fmla="*/ 225698 w 808720"/>
                  <a:gd name="connsiteY3008" fmla="*/ 73768 h 1047182"/>
                  <a:gd name="connsiteX3009" fmla="*/ 221753 w 808720"/>
                  <a:gd name="connsiteY3009" fmla="*/ 76398 h 1047182"/>
                  <a:gd name="connsiteX3010" fmla="*/ 249908 w 808720"/>
                  <a:gd name="connsiteY3010" fmla="*/ 61940 h 1047182"/>
                  <a:gd name="connsiteX3011" fmla="*/ 237106 w 808720"/>
                  <a:gd name="connsiteY3011" fmla="*/ 69819 h 1047182"/>
                  <a:gd name="connsiteX3012" fmla="*/ 270868 w 808720"/>
                  <a:gd name="connsiteY3012" fmla="*/ 51812 h 1047182"/>
                  <a:gd name="connsiteX3013" fmla="*/ 267810 w 808720"/>
                  <a:gd name="connsiteY3013" fmla="*/ 54466 h 1047182"/>
                  <a:gd name="connsiteX3014" fmla="*/ 307680 w 808720"/>
                  <a:gd name="connsiteY3014" fmla="*/ 39289 h 1047182"/>
                  <a:gd name="connsiteX3015" fmla="*/ 307681 w 808720"/>
                  <a:gd name="connsiteY3015" fmla="*/ 39288 h 1047182"/>
                  <a:gd name="connsiteX3016" fmla="*/ 313512 w 808720"/>
                  <a:gd name="connsiteY3016" fmla="*/ 37433 h 1047182"/>
                  <a:gd name="connsiteX3017" fmla="*/ 313533 w 808720"/>
                  <a:gd name="connsiteY3017" fmla="*/ 37426 h 1047182"/>
                  <a:gd name="connsiteX3018" fmla="*/ 325928 w 808720"/>
                  <a:gd name="connsiteY3018" fmla="*/ 33632 h 1047182"/>
                  <a:gd name="connsiteX3019" fmla="*/ 327216 w 808720"/>
                  <a:gd name="connsiteY3019" fmla="*/ 33238 h 1047182"/>
                  <a:gd name="connsiteX3020" fmla="*/ 326639 w 808720"/>
                  <a:gd name="connsiteY3020" fmla="*/ 33598 h 1047182"/>
                  <a:gd name="connsiteX3021" fmla="*/ 309479 w 808720"/>
                  <a:gd name="connsiteY3021" fmla="*/ 41308 h 1047182"/>
                  <a:gd name="connsiteX3022" fmla="*/ 318365 w 808720"/>
                  <a:gd name="connsiteY3022" fmla="*/ 37868 h 1047182"/>
                  <a:gd name="connsiteX3023" fmla="*/ 300707 w 808720"/>
                  <a:gd name="connsiteY3023" fmla="*/ 45694 h 1047182"/>
                  <a:gd name="connsiteX3024" fmla="*/ 331490 w 808720"/>
                  <a:gd name="connsiteY3024" fmla="*/ 32956 h 1047182"/>
                  <a:gd name="connsiteX3025" fmla="*/ 333031 w 808720"/>
                  <a:gd name="connsiteY3025" fmla="*/ 32546 h 1047182"/>
                  <a:gd name="connsiteX3026" fmla="*/ 344459 w 808720"/>
                  <a:gd name="connsiteY3026" fmla="*/ 29505 h 1047182"/>
                  <a:gd name="connsiteX3027" fmla="*/ 351751 w 808720"/>
                  <a:gd name="connsiteY3027" fmla="*/ 27565 h 1047182"/>
                  <a:gd name="connsiteX3028" fmla="*/ 337990 w 808720"/>
                  <a:gd name="connsiteY3028" fmla="*/ 34728 h 1047182"/>
                  <a:gd name="connsiteX3029" fmla="*/ 369002 w 808720"/>
                  <a:gd name="connsiteY3029" fmla="*/ 25425 h 1047182"/>
                  <a:gd name="connsiteX3030" fmla="*/ 399132 w 808720"/>
                  <a:gd name="connsiteY3030" fmla="*/ 19034 h 1047182"/>
                  <a:gd name="connsiteX3031" fmla="*/ 411823 w 808720"/>
                  <a:gd name="connsiteY3031" fmla="*/ 16778 h 1047182"/>
                  <a:gd name="connsiteX3032" fmla="*/ 424996 w 808720"/>
                  <a:gd name="connsiteY3032" fmla="*/ 15314 h 1047182"/>
                  <a:gd name="connsiteX3033" fmla="*/ 422196 w 808720"/>
                  <a:gd name="connsiteY3033" fmla="*/ 15964 h 1047182"/>
                  <a:gd name="connsiteX3034" fmla="*/ 414750 w 808720"/>
                  <a:gd name="connsiteY3034" fmla="*/ 17184 h 1047182"/>
                  <a:gd name="connsiteX3035" fmla="*/ 419811 w 808720"/>
                  <a:gd name="connsiteY3035" fmla="*/ 16518 h 1047182"/>
                  <a:gd name="connsiteX3036" fmla="*/ 416942 w 808720"/>
                  <a:gd name="connsiteY3036" fmla="*/ 17184 h 1047182"/>
                  <a:gd name="connsiteX3037" fmla="*/ 429673 w 808720"/>
                  <a:gd name="connsiteY3037" fmla="*/ 15668 h 1047182"/>
                  <a:gd name="connsiteX3038" fmla="*/ 428506 w 808720"/>
                  <a:gd name="connsiteY3038" fmla="*/ 16187 h 1047182"/>
                  <a:gd name="connsiteX3039" fmla="*/ 423522 w 808720"/>
                  <a:gd name="connsiteY3039" fmla="*/ 17184 h 1047182"/>
                  <a:gd name="connsiteX3040" fmla="*/ 427134 w 808720"/>
                  <a:gd name="connsiteY3040" fmla="*/ 16797 h 1047182"/>
                  <a:gd name="connsiteX3041" fmla="*/ 421329 w 808720"/>
                  <a:gd name="connsiteY3041" fmla="*/ 19377 h 1047182"/>
                  <a:gd name="connsiteX3042" fmla="*/ 424818 w 808720"/>
                  <a:gd name="connsiteY3042" fmla="*/ 18978 h 1047182"/>
                  <a:gd name="connsiteX3043" fmla="*/ 423522 w 808720"/>
                  <a:gd name="connsiteY3043" fmla="*/ 19377 h 1047182"/>
                  <a:gd name="connsiteX3044" fmla="*/ 426127 w 808720"/>
                  <a:gd name="connsiteY3044" fmla="*/ 18828 h 1047182"/>
                  <a:gd name="connsiteX3045" fmla="*/ 442822 w 808720"/>
                  <a:gd name="connsiteY3045" fmla="*/ 16920 h 1047182"/>
                  <a:gd name="connsiteX3046" fmla="*/ 438874 w 808720"/>
                  <a:gd name="connsiteY3046" fmla="*/ 19377 h 1047182"/>
                  <a:gd name="connsiteX3047" fmla="*/ 446239 w 808720"/>
                  <a:gd name="connsiteY3047" fmla="*/ 18226 h 1047182"/>
                  <a:gd name="connsiteX3048" fmla="*/ 443261 w 808720"/>
                  <a:gd name="connsiteY3048" fmla="*/ 19377 h 1047182"/>
                  <a:gd name="connsiteX3049" fmla="*/ 471010 w 808720"/>
                  <a:gd name="connsiteY3049" fmla="*/ 14901 h 1047182"/>
                  <a:gd name="connsiteX3050" fmla="*/ 467706 w 808720"/>
                  <a:gd name="connsiteY3050" fmla="*/ 15782 h 1047182"/>
                  <a:gd name="connsiteX3051" fmla="*/ 460806 w 808720"/>
                  <a:gd name="connsiteY3051" fmla="*/ 17184 h 1047182"/>
                  <a:gd name="connsiteX3052" fmla="*/ 466525 w 808720"/>
                  <a:gd name="connsiteY3052" fmla="*/ 16097 h 1047182"/>
                  <a:gd name="connsiteX3053" fmla="*/ 454226 w 808720"/>
                  <a:gd name="connsiteY3053" fmla="*/ 19377 h 1047182"/>
                  <a:gd name="connsiteX3054" fmla="*/ 466692 w 808720"/>
                  <a:gd name="connsiteY3054" fmla="*/ 16065 h 1047182"/>
                  <a:gd name="connsiteX3055" fmla="*/ 472274 w 808720"/>
                  <a:gd name="connsiteY3055" fmla="*/ 15005 h 1047182"/>
                  <a:gd name="connsiteX3056" fmla="*/ 471053 w 808720"/>
                  <a:gd name="connsiteY3056" fmla="*/ 15380 h 1047182"/>
                  <a:gd name="connsiteX3057" fmla="*/ 465192 w 808720"/>
                  <a:gd name="connsiteY3057" fmla="*/ 17184 h 1047182"/>
                  <a:gd name="connsiteX3058" fmla="*/ 474541 w 808720"/>
                  <a:gd name="connsiteY3058" fmla="*/ 15539 h 1047182"/>
                  <a:gd name="connsiteX3059" fmla="*/ 473964 w 808720"/>
                  <a:gd name="connsiteY3059" fmla="*/ 15813 h 1047182"/>
                  <a:gd name="connsiteX3060" fmla="*/ 470498 w 808720"/>
                  <a:gd name="connsiteY3060" fmla="*/ 16939 h 1047182"/>
                  <a:gd name="connsiteX3061" fmla="*/ 469578 w 808720"/>
                  <a:gd name="connsiteY3061" fmla="*/ 17184 h 1047182"/>
                  <a:gd name="connsiteX3062" fmla="*/ 469984 w 808720"/>
                  <a:gd name="connsiteY3062" fmla="*/ 17106 h 1047182"/>
                  <a:gd name="connsiteX3063" fmla="*/ 462999 w 808720"/>
                  <a:gd name="connsiteY3063" fmla="*/ 19377 h 1047182"/>
                  <a:gd name="connsiteX3064" fmla="*/ 467867 w 808720"/>
                  <a:gd name="connsiteY3064" fmla="*/ 18507 h 1047182"/>
                  <a:gd name="connsiteX3065" fmla="*/ 465192 w 808720"/>
                  <a:gd name="connsiteY3065" fmla="*/ 19377 h 1047182"/>
                  <a:gd name="connsiteX3066" fmla="*/ 476581 w 808720"/>
                  <a:gd name="connsiteY3066" fmla="*/ 16951 h 1047182"/>
                  <a:gd name="connsiteX3067" fmla="*/ 479632 w 808720"/>
                  <a:gd name="connsiteY3067" fmla="*/ 16406 h 1047182"/>
                  <a:gd name="connsiteX3068" fmla="*/ 476157 w 808720"/>
                  <a:gd name="connsiteY3068" fmla="*/ 17184 h 1047182"/>
                  <a:gd name="connsiteX3069" fmla="*/ 479748 w 808720"/>
                  <a:gd name="connsiteY3069" fmla="*/ 16386 h 1047182"/>
                  <a:gd name="connsiteX3070" fmla="*/ 481060 w 808720"/>
                  <a:gd name="connsiteY3070" fmla="*/ 16151 h 1047182"/>
                  <a:gd name="connsiteX3071" fmla="*/ 473964 w 808720"/>
                  <a:gd name="connsiteY3071" fmla="*/ 19377 h 1047182"/>
                  <a:gd name="connsiteX3072" fmla="*/ 482061 w 808720"/>
                  <a:gd name="connsiteY3072" fmla="*/ 17690 h 1047182"/>
                  <a:gd name="connsiteX3073" fmla="*/ 478350 w 808720"/>
                  <a:gd name="connsiteY3073" fmla="*/ 19377 h 1047182"/>
                  <a:gd name="connsiteX3074" fmla="*/ 480377 w 808720"/>
                  <a:gd name="connsiteY3074" fmla="*/ 18936 h 1047182"/>
                  <a:gd name="connsiteX3075" fmla="*/ 480864 w 808720"/>
                  <a:gd name="connsiteY3075" fmla="*/ 18830 h 1047182"/>
                  <a:gd name="connsiteX3076" fmla="*/ 473964 w 808720"/>
                  <a:gd name="connsiteY3076" fmla="*/ 21570 h 1047182"/>
                  <a:gd name="connsiteX3077" fmla="*/ 481830 w 808720"/>
                  <a:gd name="connsiteY3077" fmla="*/ 18620 h 1047182"/>
                  <a:gd name="connsiteX3078" fmla="*/ 499816 w 808720"/>
                  <a:gd name="connsiteY3078" fmla="*/ 14710 h 1047182"/>
                  <a:gd name="connsiteX3079" fmla="*/ 489316 w 808720"/>
                  <a:gd name="connsiteY3079" fmla="*/ 19377 h 1047182"/>
                  <a:gd name="connsiteX3080" fmla="*/ 510983 w 808720"/>
                  <a:gd name="connsiteY3080" fmla="*/ 12335 h 1047182"/>
                  <a:gd name="connsiteX3081" fmla="*/ 535753 w 808720"/>
                  <a:gd name="connsiteY3081" fmla="*/ 12010 h 1047182"/>
                  <a:gd name="connsiteX3082" fmla="*/ 536734 w 808720"/>
                  <a:gd name="connsiteY3082" fmla="*/ 12436 h 1047182"/>
                  <a:gd name="connsiteX3083" fmla="*/ 536003 w 808720"/>
                  <a:gd name="connsiteY3083" fmla="*/ 12572 h 1047182"/>
                  <a:gd name="connsiteX3084" fmla="*/ 489113 w 808720"/>
                  <a:gd name="connsiteY3084" fmla="*/ 12003 h 1047182"/>
                  <a:gd name="connsiteX3085" fmla="*/ 488988 w 808720"/>
                  <a:gd name="connsiteY3085" fmla="*/ 12083 h 1047182"/>
                  <a:gd name="connsiteX3086" fmla="*/ 487036 w 808720"/>
                  <a:gd name="connsiteY3086" fmla="*/ 13340 h 1047182"/>
                  <a:gd name="connsiteX3087" fmla="*/ 478181 w 808720"/>
                  <a:gd name="connsiteY3087" fmla="*/ 14898 h 1047182"/>
                  <a:gd name="connsiteX3088" fmla="*/ 487123 w 808720"/>
                  <a:gd name="connsiteY3088" fmla="*/ 12523 h 1047182"/>
                  <a:gd name="connsiteX3089" fmla="*/ 487820 w 808720"/>
                  <a:gd name="connsiteY3089" fmla="*/ 12273 h 1047182"/>
                  <a:gd name="connsiteX3090" fmla="*/ 487965 w 808720"/>
                  <a:gd name="connsiteY3090" fmla="*/ 12221 h 1047182"/>
                  <a:gd name="connsiteX3091" fmla="*/ 539345 w 808720"/>
                  <a:gd name="connsiteY3091" fmla="*/ 11989 h 1047182"/>
                  <a:gd name="connsiteX3092" fmla="*/ 539758 w 808720"/>
                  <a:gd name="connsiteY3092" fmla="*/ 12523 h 1047182"/>
                  <a:gd name="connsiteX3093" fmla="*/ 539715 w 808720"/>
                  <a:gd name="connsiteY3093" fmla="*/ 12610 h 1047182"/>
                  <a:gd name="connsiteX3094" fmla="*/ 539318 w 808720"/>
                  <a:gd name="connsiteY3094" fmla="*/ 12111 h 1047182"/>
                  <a:gd name="connsiteX3095" fmla="*/ 429005 w 808720"/>
                  <a:gd name="connsiteY3095" fmla="*/ 11975 h 1047182"/>
                  <a:gd name="connsiteX3096" fmla="*/ 428843 w 808720"/>
                  <a:gd name="connsiteY3096" fmla="*/ 12015 h 1047182"/>
                  <a:gd name="connsiteX3097" fmla="*/ 428675 w 808720"/>
                  <a:gd name="connsiteY3097" fmla="*/ 12039 h 1047182"/>
                  <a:gd name="connsiteX3098" fmla="*/ 539210 w 808720"/>
                  <a:gd name="connsiteY3098" fmla="*/ 11975 h 1047182"/>
                  <a:gd name="connsiteX3099" fmla="*/ 539318 w 808720"/>
                  <a:gd name="connsiteY3099" fmla="*/ 12111 h 1047182"/>
                  <a:gd name="connsiteX3100" fmla="*/ 539102 w 808720"/>
                  <a:gd name="connsiteY3100" fmla="*/ 13097 h 1047182"/>
                  <a:gd name="connsiteX3101" fmla="*/ 538525 w 808720"/>
                  <a:gd name="connsiteY3101" fmla="*/ 12791 h 1047182"/>
                  <a:gd name="connsiteX3102" fmla="*/ 538217 w 808720"/>
                  <a:gd name="connsiteY3102" fmla="*/ 12160 h 1047182"/>
                  <a:gd name="connsiteX3103" fmla="*/ 489197 w 808720"/>
                  <a:gd name="connsiteY3103" fmla="*/ 11948 h 1047182"/>
                  <a:gd name="connsiteX3104" fmla="*/ 489157 w 808720"/>
                  <a:gd name="connsiteY3104" fmla="*/ 11974 h 1047182"/>
                  <a:gd name="connsiteX3105" fmla="*/ 488686 w 808720"/>
                  <a:gd name="connsiteY3105" fmla="*/ 12050 h 1047182"/>
                  <a:gd name="connsiteX3106" fmla="*/ 535339 w 808720"/>
                  <a:gd name="connsiteY3106" fmla="*/ 11946 h 1047182"/>
                  <a:gd name="connsiteX3107" fmla="*/ 535189 w 808720"/>
                  <a:gd name="connsiteY3107" fmla="*/ 12066 h 1047182"/>
                  <a:gd name="connsiteX3108" fmla="*/ 535092 w 808720"/>
                  <a:gd name="connsiteY3108" fmla="*/ 12000 h 1047182"/>
                  <a:gd name="connsiteX3109" fmla="*/ 482123 w 808720"/>
                  <a:gd name="connsiteY3109" fmla="*/ 11937 h 1047182"/>
                  <a:gd name="connsiteX3110" fmla="*/ 481905 w 808720"/>
                  <a:gd name="connsiteY3110" fmla="*/ 12041 h 1047182"/>
                  <a:gd name="connsiteX3111" fmla="*/ 479772 w 808720"/>
                  <a:gd name="connsiteY3111" fmla="*/ 12697 h 1047182"/>
                  <a:gd name="connsiteX3112" fmla="*/ 478899 w 808720"/>
                  <a:gd name="connsiteY3112" fmla="*/ 12797 h 1047182"/>
                  <a:gd name="connsiteX3113" fmla="*/ 523939 w 808720"/>
                  <a:gd name="connsiteY3113" fmla="*/ 11934 h 1047182"/>
                  <a:gd name="connsiteX3114" fmla="*/ 523806 w 808720"/>
                  <a:gd name="connsiteY3114" fmla="*/ 12150 h 1047182"/>
                  <a:gd name="connsiteX3115" fmla="*/ 522529 w 808720"/>
                  <a:gd name="connsiteY3115" fmla="*/ 13109 h 1047182"/>
                  <a:gd name="connsiteX3116" fmla="*/ 523247 w 808720"/>
                  <a:gd name="connsiteY3116" fmla="*/ 12280 h 1047182"/>
                  <a:gd name="connsiteX3117" fmla="*/ 518538 w 808720"/>
                  <a:gd name="connsiteY3117" fmla="*/ 11932 h 1047182"/>
                  <a:gd name="connsiteX3118" fmla="*/ 517448 w 808720"/>
                  <a:gd name="connsiteY3118" fmla="*/ 12993 h 1047182"/>
                  <a:gd name="connsiteX3119" fmla="*/ 516598 w 808720"/>
                  <a:gd name="connsiteY3119" fmla="*/ 13553 h 1047182"/>
                  <a:gd name="connsiteX3120" fmla="*/ 517945 w 808720"/>
                  <a:gd name="connsiteY3120" fmla="*/ 12288 h 1047182"/>
                  <a:gd name="connsiteX3121" fmla="*/ 468263 w 808720"/>
                  <a:gd name="connsiteY3121" fmla="*/ 11920 h 1047182"/>
                  <a:gd name="connsiteX3122" fmla="*/ 468261 w 808720"/>
                  <a:gd name="connsiteY3122" fmla="*/ 11920 h 1047182"/>
                  <a:gd name="connsiteX3123" fmla="*/ 463194 w 808720"/>
                  <a:gd name="connsiteY3123" fmla="*/ 12987 h 1047182"/>
                  <a:gd name="connsiteX3124" fmla="*/ 456794 w 808720"/>
                  <a:gd name="connsiteY3124" fmla="*/ 13947 h 1047182"/>
                  <a:gd name="connsiteX3125" fmla="*/ 457120 w 808720"/>
                  <a:gd name="connsiteY3125" fmla="*/ 13777 h 1047182"/>
                  <a:gd name="connsiteX3126" fmla="*/ 414412 w 808720"/>
                  <a:gd name="connsiteY3126" fmla="*/ 11916 h 1047182"/>
                  <a:gd name="connsiteX3127" fmla="*/ 414180 w 808720"/>
                  <a:gd name="connsiteY3127" fmla="*/ 11981 h 1047182"/>
                  <a:gd name="connsiteX3128" fmla="*/ 413636 w 808720"/>
                  <a:gd name="connsiteY3128" fmla="*/ 12074 h 1047182"/>
                  <a:gd name="connsiteX3129" fmla="*/ 413728 w 808720"/>
                  <a:gd name="connsiteY3129" fmla="*/ 12033 h 1047182"/>
                  <a:gd name="connsiteX3130" fmla="*/ 486655 w 808720"/>
                  <a:gd name="connsiteY3130" fmla="*/ 11911 h 1047182"/>
                  <a:gd name="connsiteX3131" fmla="*/ 483253 w 808720"/>
                  <a:gd name="connsiteY3131" fmla="*/ 12442 h 1047182"/>
                  <a:gd name="connsiteX3132" fmla="*/ 483435 w 808720"/>
                  <a:gd name="connsiteY3132" fmla="*/ 12356 h 1047182"/>
                  <a:gd name="connsiteX3133" fmla="*/ 484050 w 808720"/>
                  <a:gd name="connsiteY3133" fmla="*/ 12208 h 1047182"/>
                  <a:gd name="connsiteX3134" fmla="*/ 488893 w 808720"/>
                  <a:gd name="connsiteY3134" fmla="*/ 11887 h 1047182"/>
                  <a:gd name="connsiteX3135" fmla="*/ 488240 w 808720"/>
                  <a:gd name="connsiteY3135" fmla="*/ 12122 h 1047182"/>
                  <a:gd name="connsiteX3136" fmla="*/ 482984 w 808720"/>
                  <a:gd name="connsiteY3136" fmla="*/ 12970 h 1047182"/>
                  <a:gd name="connsiteX3137" fmla="*/ 488220 w 808720"/>
                  <a:gd name="connsiteY3137" fmla="*/ 11975 h 1047182"/>
                  <a:gd name="connsiteX3138" fmla="*/ 524161 w 808720"/>
                  <a:gd name="connsiteY3138" fmla="*/ 11884 h 1047182"/>
                  <a:gd name="connsiteX3139" fmla="*/ 525733 w 808720"/>
                  <a:gd name="connsiteY3139" fmla="*/ 12472 h 1047182"/>
                  <a:gd name="connsiteX3140" fmla="*/ 522540 w 808720"/>
                  <a:gd name="connsiteY3140" fmla="*/ 14214 h 1047182"/>
                  <a:gd name="connsiteX3141" fmla="*/ 523806 w 808720"/>
                  <a:gd name="connsiteY3141" fmla="*/ 12150 h 1047182"/>
                  <a:gd name="connsiteX3142" fmla="*/ 535433 w 808720"/>
                  <a:gd name="connsiteY3142" fmla="*/ 11871 h 1047182"/>
                  <a:gd name="connsiteX3143" fmla="*/ 535518 w 808720"/>
                  <a:gd name="connsiteY3143" fmla="*/ 11907 h 1047182"/>
                  <a:gd name="connsiteX3144" fmla="*/ 535339 w 808720"/>
                  <a:gd name="connsiteY3144" fmla="*/ 11946 h 1047182"/>
                  <a:gd name="connsiteX3145" fmla="*/ 535691 w 808720"/>
                  <a:gd name="connsiteY3145" fmla="*/ 11870 h 1047182"/>
                  <a:gd name="connsiteX3146" fmla="*/ 535753 w 808720"/>
                  <a:gd name="connsiteY3146" fmla="*/ 12010 h 1047182"/>
                  <a:gd name="connsiteX3147" fmla="*/ 535518 w 808720"/>
                  <a:gd name="connsiteY3147" fmla="*/ 11907 h 1047182"/>
                  <a:gd name="connsiteX3148" fmla="*/ 489860 w 808720"/>
                  <a:gd name="connsiteY3148" fmla="*/ 11860 h 1047182"/>
                  <a:gd name="connsiteX3149" fmla="*/ 489113 w 808720"/>
                  <a:gd name="connsiteY3149" fmla="*/ 12003 h 1047182"/>
                  <a:gd name="connsiteX3150" fmla="*/ 489157 w 808720"/>
                  <a:gd name="connsiteY3150" fmla="*/ 11974 h 1047182"/>
                  <a:gd name="connsiteX3151" fmla="*/ 413274 w 808720"/>
                  <a:gd name="connsiteY3151" fmla="*/ 11850 h 1047182"/>
                  <a:gd name="connsiteX3152" fmla="*/ 412542 w 808720"/>
                  <a:gd name="connsiteY3152" fmla="*/ 12029 h 1047182"/>
                  <a:gd name="connsiteX3153" fmla="*/ 411498 w 808720"/>
                  <a:gd name="connsiteY3153" fmla="*/ 12208 h 1047182"/>
                  <a:gd name="connsiteX3154" fmla="*/ 413157 w 808720"/>
                  <a:gd name="connsiteY3154" fmla="*/ 11860 h 1047182"/>
                  <a:gd name="connsiteX3155" fmla="*/ 418362 w 808720"/>
                  <a:gd name="connsiteY3155" fmla="*/ 11846 h 1047182"/>
                  <a:gd name="connsiteX3156" fmla="*/ 414513 w 808720"/>
                  <a:gd name="connsiteY3156" fmla="*/ 12442 h 1047182"/>
                  <a:gd name="connsiteX3157" fmla="*/ 414105 w 808720"/>
                  <a:gd name="connsiteY3157" fmla="*/ 12492 h 1047182"/>
                  <a:gd name="connsiteX3158" fmla="*/ 413735 w 808720"/>
                  <a:gd name="connsiteY3158" fmla="*/ 12520 h 1047182"/>
                  <a:gd name="connsiteX3159" fmla="*/ 416187 w 808720"/>
                  <a:gd name="connsiteY3159" fmla="*/ 11988 h 1047182"/>
                  <a:gd name="connsiteX3160" fmla="*/ 534863 w 808720"/>
                  <a:gd name="connsiteY3160" fmla="*/ 11844 h 1047182"/>
                  <a:gd name="connsiteX3161" fmla="*/ 535092 w 808720"/>
                  <a:gd name="connsiteY3161" fmla="*/ 12000 h 1047182"/>
                  <a:gd name="connsiteX3162" fmla="*/ 534956 w 808720"/>
                  <a:gd name="connsiteY3162" fmla="*/ 12029 h 1047182"/>
                  <a:gd name="connsiteX3163" fmla="*/ 502617 w 808720"/>
                  <a:gd name="connsiteY3163" fmla="*/ 11841 h 1047182"/>
                  <a:gd name="connsiteX3164" fmla="*/ 501948 w 808720"/>
                  <a:gd name="connsiteY3164" fmla="*/ 12154 h 1047182"/>
                  <a:gd name="connsiteX3165" fmla="*/ 496772 w 808720"/>
                  <a:gd name="connsiteY3165" fmla="*/ 13017 h 1047182"/>
                  <a:gd name="connsiteX3166" fmla="*/ 496991 w 808720"/>
                  <a:gd name="connsiteY3166" fmla="*/ 12935 h 1047182"/>
                  <a:gd name="connsiteX3167" fmla="*/ 497948 w 808720"/>
                  <a:gd name="connsiteY3167" fmla="*/ 12576 h 1047182"/>
                  <a:gd name="connsiteX3168" fmla="*/ 498416 w 808720"/>
                  <a:gd name="connsiteY3168" fmla="*/ 12502 h 1047182"/>
                  <a:gd name="connsiteX3169" fmla="*/ 426136 w 808720"/>
                  <a:gd name="connsiteY3169" fmla="*/ 11840 h 1047182"/>
                  <a:gd name="connsiteX3170" fmla="*/ 423756 w 808720"/>
                  <a:gd name="connsiteY3170" fmla="*/ 12192 h 1047182"/>
                  <a:gd name="connsiteX3171" fmla="*/ 421846 w 808720"/>
                  <a:gd name="connsiteY3171" fmla="*/ 12336 h 1047182"/>
                  <a:gd name="connsiteX3172" fmla="*/ 422350 w 808720"/>
                  <a:gd name="connsiteY3172" fmla="*/ 12192 h 1047182"/>
                  <a:gd name="connsiteX3173" fmla="*/ 533251 w 808720"/>
                  <a:gd name="connsiteY3173" fmla="*/ 11833 h 1047182"/>
                  <a:gd name="connsiteX3174" fmla="*/ 534031 w 808720"/>
                  <a:gd name="connsiteY3174" fmla="*/ 12230 h 1047182"/>
                  <a:gd name="connsiteX3175" fmla="*/ 533758 w 808720"/>
                  <a:gd name="connsiteY3175" fmla="*/ 12290 h 1047182"/>
                  <a:gd name="connsiteX3176" fmla="*/ 533054 w 808720"/>
                  <a:gd name="connsiteY3176" fmla="*/ 12069 h 1047182"/>
                  <a:gd name="connsiteX3177" fmla="*/ 418583 w 808720"/>
                  <a:gd name="connsiteY3177" fmla="*/ 11832 h 1047182"/>
                  <a:gd name="connsiteX3178" fmla="*/ 418362 w 808720"/>
                  <a:gd name="connsiteY3178" fmla="*/ 11846 h 1047182"/>
                  <a:gd name="connsiteX3179" fmla="*/ 418416 w 808720"/>
                  <a:gd name="connsiteY3179" fmla="*/ 11838 h 1047182"/>
                  <a:gd name="connsiteX3180" fmla="*/ 524005 w 808720"/>
                  <a:gd name="connsiteY3180" fmla="*/ 11826 h 1047182"/>
                  <a:gd name="connsiteX3181" fmla="*/ 524091 w 808720"/>
                  <a:gd name="connsiteY3181" fmla="*/ 11858 h 1047182"/>
                  <a:gd name="connsiteX3182" fmla="*/ 523939 w 808720"/>
                  <a:gd name="connsiteY3182" fmla="*/ 11934 h 1047182"/>
                  <a:gd name="connsiteX3183" fmla="*/ 433093 w 808720"/>
                  <a:gd name="connsiteY3183" fmla="*/ 11805 h 1047182"/>
                  <a:gd name="connsiteX3184" fmla="*/ 420420 w 808720"/>
                  <a:gd name="connsiteY3184" fmla="*/ 14121 h 1047182"/>
                  <a:gd name="connsiteX3185" fmla="*/ 424516 w 808720"/>
                  <a:gd name="connsiteY3185" fmla="*/ 13097 h 1047182"/>
                  <a:gd name="connsiteX3186" fmla="*/ 513273 w 808720"/>
                  <a:gd name="connsiteY3186" fmla="*/ 11785 h 1047182"/>
                  <a:gd name="connsiteX3187" fmla="*/ 512935 w 808720"/>
                  <a:gd name="connsiteY3187" fmla="*/ 11953 h 1047182"/>
                  <a:gd name="connsiteX3188" fmla="*/ 511248 w 808720"/>
                  <a:gd name="connsiteY3188" fmla="*/ 12249 h 1047182"/>
                  <a:gd name="connsiteX3189" fmla="*/ 510983 w 808720"/>
                  <a:gd name="connsiteY3189" fmla="*/ 12335 h 1047182"/>
                  <a:gd name="connsiteX3190" fmla="*/ 509717 w 808720"/>
                  <a:gd name="connsiteY3190" fmla="*/ 12558 h 1047182"/>
                  <a:gd name="connsiteX3191" fmla="*/ 514122 w 808720"/>
                  <a:gd name="connsiteY3191" fmla="*/ 11782 h 1047182"/>
                  <a:gd name="connsiteX3192" fmla="*/ 509053 w 808720"/>
                  <a:gd name="connsiteY3192" fmla="*/ 13894 h 1047182"/>
                  <a:gd name="connsiteX3193" fmla="*/ 511735 w 808720"/>
                  <a:gd name="connsiteY3193" fmla="*/ 12554 h 1047182"/>
                  <a:gd name="connsiteX3194" fmla="*/ 514061 w 808720"/>
                  <a:gd name="connsiteY3194" fmla="*/ 11793 h 1047182"/>
                  <a:gd name="connsiteX3195" fmla="*/ 450614 w 808720"/>
                  <a:gd name="connsiteY3195" fmla="*/ 11765 h 1047182"/>
                  <a:gd name="connsiteX3196" fmla="*/ 447274 w 808720"/>
                  <a:gd name="connsiteY3196" fmla="*/ 12839 h 1047182"/>
                  <a:gd name="connsiteX3197" fmla="*/ 443699 w 808720"/>
                  <a:gd name="connsiteY3197" fmla="*/ 13236 h 1047182"/>
                  <a:gd name="connsiteX3198" fmla="*/ 445453 w 808720"/>
                  <a:gd name="connsiteY3198" fmla="*/ 12797 h 1047182"/>
                  <a:gd name="connsiteX3199" fmla="*/ 532077 w 808720"/>
                  <a:gd name="connsiteY3199" fmla="*/ 11762 h 1047182"/>
                  <a:gd name="connsiteX3200" fmla="*/ 533054 w 808720"/>
                  <a:gd name="connsiteY3200" fmla="*/ 12069 h 1047182"/>
                  <a:gd name="connsiteX3201" fmla="*/ 532752 w 808720"/>
                  <a:gd name="connsiteY3201" fmla="*/ 12432 h 1047182"/>
                  <a:gd name="connsiteX3202" fmla="*/ 532071 w 808720"/>
                  <a:gd name="connsiteY3202" fmla="*/ 11847 h 1047182"/>
                  <a:gd name="connsiteX3203" fmla="*/ 429476 w 808720"/>
                  <a:gd name="connsiteY3203" fmla="*/ 11761 h 1047182"/>
                  <a:gd name="connsiteX3204" fmla="*/ 426540 w 808720"/>
                  <a:gd name="connsiteY3204" fmla="*/ 12339 h 1047182"/>
                  <a:gd name="connsiteX3205" fmla="*/ 426269 w 808720"/>
                  <a:gd name="connsiteY3205" fmla="*/ 12378 h 1047182"/>
                  <a:gd name="connsiteX3206" fmla="*/ 428213 w 808720"/>
                  <a:gd name="connsiteY3206" fmla="*/ 11856 h 1047182"/>
                  <a:gd name="connsiteX3207" fmla="*/ 414344 w 808720"/>
                  <a:gd name="connsiteY3207" fmla="*/ 11759 h 1047182"/>
                  <a:gd name="connsiteX3208" fmla="*/ 413728 w 808720"/>
                  <a:gd name="connsiteY3208" fmla="*/ 12033 h 1047182"/>
                  <a:gd name="connsiteX3209" fmla="*/ 412624 w 808720"/>
                  <a:gd name="connsiteY3209" fmla="*/ 12221 h 1047182"/>
                  <a:gd name="connsiteX3210" fmla="*/ 411447 w 808720"/>
                  <a:gd name="connsiteY3210" fmla="*/ 12297 h 1047182"/>
                  <a:gd name="connsiteX3211" fmla="*/ 412542 w 808720"/>
                  <a:gd name="connsiteY3211" fmla="*/ 12029 h 1047182"/>
                  <a:gd name="connsiteX3212" fmla="*/ 413895 w 808720"/>
                  <a:gd name="connsiteY3212" fmla="*/ 11797 h 1047182"/>
                  <a:gd name="connsiteX3213" fmla="*/ 539166 w 808720"/>
                  <a:gd name="connsiteY3213" fmla="*/ 11758 h 1047182"/>
                  <a:gd name="connsiteX3214" fmla="*/ 539379 w 808720"/>
                  <a:gd name="connsiteY3214" fmla="*/ 11835 h 1047182"/>
                  <a:gd name="connsiteX3215" fmla="*/ 539345 w 808720"/>
                  <a:gd name="connsiteY3215" fmla="*/ 11989 h 1047182"/>
                  <a:gd name="connsiteX3216" fmla="*/ 423937 w 808720"/>
                  <a:gd name="connsiteY3216" fmla="*/ 11739 h 1047182"/>
                  <a:gd name="connsiteX3217" fmla="*/ 422350 w 808720"/>
                  <a:gd name="connsiteY3217" fmla="*/ 12192 h 1047182"/>
                  <a:gd name="connsiteX3218" fmla="*/ 416370 w 808720"/>
                  <a:gd name="connsiteY3218" fmla="*/ 12748 h 1047182"/>
                  <a:gd name="connsiteX3219" fmla="*/ 411250 w 808720"/>
                  <a:gd name="connsiteY3219" fmla="*/ 13134 h 1047182"/>
                  <a:gd name="connsiteX3220" fmla="*/ 411579 w 808720"/>
                  <a:gd name="connsiteY3220" fmla="*/ 12988 h 1047182"/>
                  <a:gd name="connsiteX3221" fmla="*/ 412201 w 808720"/>
                  <a:gd name="connsiteY3221" fmla="*/ 12853 h 1047182"/>
                  <a:gd name="connsiteX3222" fmla="*/ 421222 w 808720"/>
                  <a:gd name="connsiteY3222" fmla="*/ 11947 h 1047182"/>
                  <a:gd name="connsiteX3223" fmla="*/ 461039 w 808720"/>
                  <a:gd name="connsiteY3223" fmla="*/ 11728 h 1047182"/>
                  <a:gd name="connsiteX3224" fmla="*/ 460529 w 808720"/>
                  <a:gd name="connsiteY3224" fmla="*/ 11995 h 1047182"/>
                  <a:gd name="connsiteX3225" fmla="*/ 456057 w 808720"/>
                  <a:gd name="connsiteY3225" fmla="*/ 12527 h 1047182"/>
                  <a:gd name="connsiteX3226" fmla="*/ 458745 w 808720"/>
                  <a:gd name="connsiteY3226" fmla="*/ 11961 h 1047182"/>
                  <a:gd name="connsiteX3227" fmla="*/ 514274 w 808720"/>
                  <a:gd name="connsiteY3227" fmla="*/ 11719 h 1047182"/>
                  <a:gd name="connsiteX3228" fmla="*/ 514225 w 808720"/>
                  <a:gd name="connsiteY3228" fmla="*/ 11740 h 1047182"/>
                  <a:gd name="connsiteX3229" fmla="*/ 514061 w 808720"/>
                  <a:gd name="connsiteY3229" fmla="*/ 11793 h 1047182"/>
                  <a:gd name="connsiteX3230" fmla="*/ 512819 w 808720"/>
                  <a:gd name="connsiteY3230" fmla="*/ 12012 h 1047182"/>
                  <a:gd name="connsiteX3231" fmla="*/ 512935 w 808720"/>
                  <a:gd name="connsiteY3231" fmla="*/ 11953 h 1047182"/>
                  <a:gd name="connsiteX3232" fmla="*/ 497019 w 808720"/>
                  <a:gd name="connsiteY3232" fmla="*/ 11707 h 1047182"/>
                  <a:gd name="connsiteX3233" fmla="*/ 496082 w 808720"/>
                  <a:gd name="connsiteY3233" fmla="*/ 12135 h 1047182"/>
                  <a:gd name="connsiteX3234" fmla="*/ 492982 w 808720"/>
                  <a:gd name="connsiteY3234" fmla="*/ 12726 h 1047182"/>
                  <a:gd name="connsiteX3235" fmla="*/ 494530 w 808720"/>
                  <a:gd name="connsiteY3235" fmla="*/ 12022 h 1047182"/>
                  <a:gd name="connsiteX3236" fmla="*/ 494799 w 808720"/>
                  <a:gd name="connsiteY3236" fmla="*/ 11975 h 1047182"/>
                  <a:gd name="connsiteX3237" fmla="*/ 479445 w 808720"/>
                  <a:gd name="connsiteY3237" fmla="*/ 11701 h 1047182"/>
                  <a:gd name="connsiteX3238" fmla="*/ 467386 w 808720"/>
                  <a:gd name="connsiteY3238" fmla="*/ 14113 h 1047182"/>
                  <a:gd name="connsiteX3239" fmla="*/ 464866 w 808720"/>
                  <a:gd name="connsiteY3239" fmla="*/ 14401 h 1047182"/>
                  <a:gd name="connsiteX3240" fmla="*/ 536469 w 808720"/>
                  <a:gd name="connsiteY3240" fmla="*/ 11701 h 1047182"/>
                  <a:gd name="connsiteX3241" fmla="*/ 537334 w 808720"/>
                  <a:gd name="connsiteY3241" fmla="*/ 12324 h 1047182"/>
                  <a:gd name="connsiteX3242" fmla="*/ 537096 w 808720"/>
                  <a:gd name="connsiteY3242" fmla="*/ 12368 h 1047182"/>
                  <a:gd name="connsiteX3243" fmla="*/ 535962 w 808720"/>
                  <a:gd name="connsiteY3243" fmla="*/ 11811 h 1047182"/>
                  <a:gd name="connsiteX3244" fmla="*/ 524406 w 808720"/>
                  <a:gd name="connsiteY3244" fmla="*/ 11700 h 1047182"/>
                  <a:gd name="connsiteX3245" fmla="*/ 524161 w 808720"/>
                  <a:gd name="connsiteY3245" fmla="*/ 11884 h 1047182"/>
                  <a:gd name="connsiteX3246" fmla="*/ 524091 w 808720"/>
                  <a:gd name="connsiteY3246" fmla="*/ 11858 h 1047182"/>
                  <a:gd name="connsiteX3247" fmla="*/ 420619 w 808720"/>
                  <a:gd name="connsiteY3247" fmla="*/ 11699 h 1047182"/>
                  <a:gd name="connsiteX3248" fmla="*/ 419936 w 808720"/>
                  <a:gd name="connsiteY3248" fmla="*/ 11782 h 1047182"/>
                  <a:gd name="connsiteX3249" fmla="*/ 418583 w 808720"/>
                  <a:gd name="connsiteY3249" fmla="*/ 11832 h 1047182"/>
                  <a:gd name="connsiteX3250" fmla="*/ 433720 w 808720"/>
                  <a:gd name="connsiteY3250" fmla="*/ 11697 h 1047182"/>
                  <a:gd name="connsiteX3251" fmla="*/ 433501 w 808720"/>
                  <a:gd name="connsiteY3251" fmla="*/ 11744 h 1047182"/>
                  <a:gd name="connsiteX3252" fmla="*/ 433093 w 808720"/>
                  <a:gd name="connsiteY3252" fmla="*/ 11805 h 1047182"/>
                  <a:gd name="connsiteX3253" fmla="*/ 433666 w 808720"/>
                  <a:gd name="connsiteY3253" fmla="*/ 11701 h 1047182"/>
                  <a:gd name="connsiteX3254" fmla="*/ 430499 w 808720"/>
                  <a:gd name="connsiteY3254" fmla="*/ 11684 h 1047182"/>
                  <a:gd name="connsiteX3255" fmla="*/ 429005 w 808720"/>
                  <a:gd name="connsiteY3255" fmla="*/ 11975 h 1047182"/>
                  <a:gd name="connsiteX3256" fmla="*/ 430024 w 808720"/>
                  <a:gd name="connsiteY3256" fmla="*/ 11720 h 1047182"/>
                  <a:gd name="connsiteX3257" fmla="*/ 427227 w 808720"/>
                  <a:gd name="connsiteY3257" fmla="*/ 11679 h 1047182"/>
                  <a:gd name="connsiteX3258" fmla="*/ 426860 w 808720"/>
                  <a:gd name="connsiteY3258" fmla="*/ 11773 h 1047182"/>
                  <a:gd name="connsiteX3259" fmla="*/ 426136 w 808720"/>
                  <a:gd name="connsiteY3259" fmla="*/ 11840 h 1047182"/>
                  <a:gd name="connsiteX3260" fmla="*/ 481894 w 808720"/>
                  <a:gd name="connsiteY3260" fmla="*/ 11674 h 1047182"/>
                  <a:gd name="connsiteX3261" fmla="*/ 478351 w 808720"/>
                  <a:gd name="connsiteY3261" fmla="*/ 12523 h 1047182"/>
                  <a:gd name="connsiteX3262" fmla="*/ 477409 w 808720"/>
                  <a:gd name="connsiteY3262" fmla="*/ 12690 h 1047182"/>
                  <a:gd name="connsiteX3263" fmla="*/ 478715 w 808720"/>
                  <a:gd name="connsiteY3263" fmla="*/ 12221 h 1047182"/>
                  <a:gd name="connsiteX3264" fmla="*/ 535681 w 808720"/>
                  <a:gd name="connsiteY3264" fmla="*/ 11673 h 1047182"/>
                  <a:gd name="connsiteX3265" fmla="*/ 535962 w 808720"/>
                  <a:gd name="connsiteY3265" fmla="*/ 11811 h 1047182"/>
                  <a:gd name="connsiteX3266" fmla="*/ 535691 w 808720"/>
                  <a:gd name="connsiteY3266" fmla="*/ 11870 h 1047182"/>
                  <a:gd name="connsiteX3267" fmla="*/ 535624 w 808720"/>
                  <a:gd name="connsiteY3267" fmla="*/ 11719 h 1047182"/>
                  <a:gd name="connsiteX3268" fmla="*/ 490654 w 808720"/>
                  <a:gd name="connsiteY3268" fmla="*/ 11658 h 1047182"/>
                  <a:gd name="connsiteX3269" fmla="*/ 489197 w 808720"/>
                  <a:gd name="connsiteY3269" fmla="*/ 11948 h 1047182"/>
                  <a:gd name="connsiteX3270" fmla="*/ 489392 w 808720"/>
                  <a:gd name="connsiteY3270" fmla="*/ 11822 h 1047182"/>
                  <a:gd name="connsiteX3271" fmla="*/ 490959 w 808720"/>
                  <a:gd name="connsiteY3271" fmla="*/ 11652 h 1047182"/>
                  <a:gd name="connsiteX3272" fmla="*/ 490852 w 808720"/>
                  <a:gd name="connsiteY3272" fmla="*/ 11701 h 1047182"/>
                  <a:gd name="connsiteX3273" fmla="*/ 489860 w 808720"/>
                  <a:gd name="connsiteY3273" fmla="*/ 11860 h 1047182"/>
                  <a:gd name="connsiteX3274" fmla="*/ 461837 w 808720"/>
                  <a:gd name="connsiteY3274" fmla="*/ 11647 h 1047182"/>
                  <a:gd name="connsiteX3275" fmla="*/ 461039 w 808720"/>
                  <a:gd name="connsiteY3275" fmla="*/ 11728 h 1047182"/>
                  <a:gd name="connsiteX3276" fmla="*/ 461156 w 808720"/>
                  <a:gd name="connsiteY3276" fmla="*/ 11667 h 1047182"/>
                  <a:gd name="connsiteX3277" fmla="*/ 424351 w 808720"/>
                  <a:gd name="connsiteY3277" fmla="*/ 11620 h 1047182"/>
                  <a:gd name="connsiteX3278" fmla="*/ 424286 w 808720"/>
                  <a:gd name="connsiteY3278" fmla="*/ 11639 h 1047182"/>
                  <a:gd name="connsiteX3279" fmla="*/ 421222 w 808720"/>
                  <a:gd name="connsiteY3279" fmla="*/ 11947 h 1047182"/>
                  <a:gd name="connsiteX3280" fmla="*/ 414278 w 808720"/>
                  <a:gd name="connsiteY3280" fmla="*/ 12479 h 1047182"/>
                  <a:gd name="connsiteX3281" fmla="*/ 414513 w 808720"/>
                  <a:gd name="connsiteY3281" fmla="*/ 12442 h 1047182"/>
                  <a:gd name="connsiteX3282" fmla="*/ 419936 w 808720"/>
                  <a:gd name="connsiteY3282" fmla="*/ 11782 h 1047182"/>
                  <a:gd name="connsiteX3283" fmla="*/ 433044 w 808720"/>
                  <a:gd name="connsiteY3283" fmla="*/ 11616 h 1047182"/>
                  <a:gd name="connsiteX3284" fmla="*/ 424520 w 808720"/>
                  <a:gd name="connsiteY3284" fmla="*/ 13096 h 1047182"/>
                  <a:gd name="connsiteX3285" fmla="*/ 425311 w 808720"/>
                  <a:gd name="connsiteY3285" fmla="*/ 12898 h 1047182"/>
                  <a:gd name="connsiteX3286" fmla="*/ 416329 w 808720"/>
                  <a:gd name="connsiteY3286" fmla="*/ 11590 h 1047182"/>
                  <a:gd name="connsiteX3287" fmla="*/ 414412 w 808720"/>
                  <a:gd name="connsiteY3287" fmla="*/ 11916 h 1047182"/>
                  <a:gd name="connsiteX3288" fmla="*/ 415259 w 808720"/>
                  <a:gd name="connsiteY3288" fmla="*/ 11681 h 1047182"/>
                  <a:gd name="connsiteX3289" fmla="*/ 464141 w 808720"/>
                  <a:gd name="connsiteY3289" fmla="*/ 11581 h 1047182"/>
                  <a:gd name="connsiteX3290" fmla="*/ 460310 w 808720"/>
                  <a:gd name="connsiteY3290" fmla="*/ 12109 h 1047182"/>
                  <a:gd name="connsiteX3291" fmla="*/ 460529 w 808720"/>
                  <a:gd name="connsiteY3291" fmla="*/ 11995 h 1047182"/>
                  <a:gd name="connsiteX3292" fmla="*/ 463962 w 808720"/>
                  <a:gd name="connsiteY3292" fmla="*/ 11586 h 1047182"/>
                  <a:gd name="connsiteX3293" fmla="*/ 489794 w 808720"/>
                  <a:gd name="connsiteY3293" fmla="*/ 11563 h 1047182"/>
                  <a:gd name="connsiteX3294" fmla="*/ 489392 w 808720"/>
                  <a:gd name="connsiteY3294" fmla="*/ 11822 h 1047182"/>
                  <a:gd name="connsiteX3295" fmla="*/ 488893 w 808720"/>
                  <a:gd name="connsiteY3295" fmla="*/ 11887 h 1047182"/>
                  <a:gd name="connsiteX3296" fmla="*/ 491171 w 808720"/>
                  <a:gd name="connsiteY3296" fmla="*/ 11555 h 1047182"/>
                  <a:gd name="connsiteX3297" fmla="*/ 491061 w 808720"/>
                  <a:gd name="connsiteY3297" fmla="*/ 11605 h 1047182"/>
                  <a:gd name="connsiteX3298" fmla="*/ 490654 w 808720"/>
                  <a:gd name="connsiteY3298" fmla="*/ 11658 h 1047182"/>
                  <a:gd name="connsiteX3299" fmla="*/ 410874 w 808720"/>
                  <a:gd name="connsiteY3299" fmla="*/ 11547 h 1047182"/>
                  <a:gd name="connsiteX3300" fmla="*/ 407874 w 808720"/>
                  <a:gd name="connsiteY3300" fmla="*/ 12252 h 1047182"/>
                  <a:gd name="connsiteX3301" fmla="*/ 406679 w 808720"/>
                  <a:gd name="connsiteY3301" fmla="*/ 12411 h 1047182"/>
                  <a:gd name="connsiteX3302" fmla="*/ 400425 w 808720"/>
                  <a:gd name="connsiteY3302" fmla="*/ 12944 h 1047182"/>
                  <a:gd name="connsiteX3303" fmla="*/ 491511 w 808720"/>
                  <a:gd name="connsiteY3303" fmla="*/ 11547 h 1047182"/>
                  <a:gd name="connsiteX3304" fmla="*/ 490959 w 808720"/>
                  <a:gd name="connsiteY3304" fmla="*/ 11652 h 1047182"/>
                  <a:gd name="connsiteX3305" fmla="*/ 491061 w 808720"/>
                  <a:gd name="connsiteY3305" fmla="*/ 11605 h 1047182"/>
                  <a:gd name="connsiteX3306" fmla="*/ 489840 w 808720"/>
                  <a:gd name="connsiteY3306" fmla="*/ 11547 h 1047182"/>
                  <a:gd name="connsiteX3307" fmla="*/ 489794 w 808720"/>
                  <a:gd name="connsiteY3307" fmla="*/ 11563 h 1047182"/>
                  <a:gd name="connsiteX3308" fmla="*/ 489816 w 808720"/>
                  <a:gd name="connsiteY3308" fmla="*/ 11550 h 1047182"/>
                  <a:gd name="connsiteX3309" fmla="*/ 426525 w 808720"/>
                  <a:gd name="connsiteY3309" fmla="*/ 11540 h 1047182"/>
                  <a:gd name="connsiteX3310" fmla="*/ 423937 w 808720"/>
                  <a:gd name="connsiteY3310" fmla="*/ 11739 h 1047182"/>
                  <a:gd name="connsiteX3311" fmla="*/ 424286 w 808720"/>
                  <a:gd name="connsiteY3311" fmla="*/ 11639 h 1047182"/>
                  <a:gd name="connsiteX3312" fmla="*/ 424540 w 808720"/>
                  <a:gd name="connsiteY3312" fmla="*/ 11613 h 1047182"/>
                  <a:gd name="connsiteX3313" fmla="*/ 429411 w 808720"/>
                  <a:gd name="connsiteY3313" fmla="*/ 11536 h 1047182"/>
                  <a:gd name="connsiteX3314" fmla="*/ 428213 w 808720"/>
                  <a:gd name="connsiteY3314" fmla="*/ 11856 h 1047182"/>
                  <a:gd name="connsiteX3315" fmla="*/ 425834 w 808720"/>
                  <a:gd name="connsiteY3315" fmla="*/ 12036 h 1047182"/>
                  <a:gd name="connsiteX3316" fmla="*/ 426860 w 808720"/>
                  <a:gd name="connsiteY3316" fmla="*/ 11773 h 1047182"/>
                  <a:gd name="connsiteX3317" fmla="*/ 450526 w 808720"/>
                  <a:gd name="connsiteY3317" fmla="*/ 11529 h 1047182"/>
                  <a:gd name="connsiteX3318" fmla="*/ 445453 w 808720"/>
                  <a:gd name="connsiteY3318" fmla="*/ 12797 h 1047182"/>
                  <a:gd name="connsiteX3319" fmla="*/ 443886 w 808720"/>
                  <a:gd name="connsiteY3319" fmla="*/ 13111 h 1047182"/>
                  <a:gd name="connsiteX3320" fmla="*/ 448167 w 808720"/>
                  <a:gd name="connsiteY3320" fmla="*/ 11794 h 1047182"/>
                  <a:gd name="connsiteX3321" fmla="*/ 414977 w 808720"/>
                  <a:gd name="connsiteY3321" fmla="*/ 11478 h 1047182"/>
                  <a:gd name="connsiteX3322" fmla="*/ 414487 w 808720"/>
                  <a:gd name="connsiteY3322" fmla="*/ 11695 h 1047182"/>
                  <a:gd name="connsiteX3323" fmla="*/ 413895 w 808720"/>
                  <a:gd name="connsiteY3323" fmla="*/ 11797 h 1047182"/>
                  <a:gd name="connsiteX3324" fmla="*/ 413274 w 808720"/>
                  <a:gd name="connsiteY3324" fmla="*/ 11850 h 1047182"/>
                  <a:gd name="connsiteX3325" fmla="*/ 413689 w 808720"/>
                  <a:gd name="connsiteY3325" fmla="*/ 11748 h 1047182"/>
                  <a:gd name="connsiteX3326" fmla="*/ 433287 w 808720"/>
                  <a:gd name="connsiteY3326" fmla="*/ 11474 h 1047182"/>
                  <a:gd name="connsiteX3327" fmla="*/ 427238 w 808720"/>
                  <a:gd name="connsiteY3327" fmla="*/ 12417 h 1047182"/>
                  <a:gd name="connsiteX3328" fmla="*/ 428843 w 808720"/>
                  <a:gd name="connsiteY3328" fmla="*/ 12015 h 1047182"/>
                  <a:gd name="connsiteX3329" fmla="*/ 431999 w 808720"/>
                  <a:gd name="connsiteY3329" fmla="*/ 11571 h 1047182"/>
                  <a:gd name="connsiteX3330" fmla="*/ 523038 w 808720"/>
                  <a:gd name="connsiteY3330" fmla="*/ 11464 h 1047182"/>
                  <a:gd name="connsiteX3331" fmla="*/ 523730 w 808720"/>
                  <a:gd name="connsiteY3331" fmla="*/ 11723 h 1047182"/>
                  <a:gd name="connsiteX3332" fmla="*/ 523247 w 808720"/>
                  <a:gd name="connsiteY3332" fmla="*/ 12280 h 1047182"/>
                  <a:gd name="connsiteX3333" fmla="*/ 520460 w 808720"/>
                  <a:gd name="connsiteY3333" fmla="*/ 13674 h 1047182"/>
                  <a:gd name="connsiteX3334" fmla="*/ 428699 w 808720"/>
                  <a:gd name="connsiteY3334" fmla="*/ 11461 h 1047182"/>
                  <a:gd name="connsiteX3335" fmla="*/ 427227 w 808720"/>
                  <a:gd name="connsiteY3335" fmla="*/ 11679 h 1047182"/>
                  <a:gd name="connsiteX3336" fmla="*/ 427973 w 808720"/>
                  <a:gd name="connsiteY3336" fmla="*/ 11487 h 1047182"/>
                  <a:gd name="connsiteX3337" fmla="*/ 523052 w 808720"/>
                  <a:gd name="connsiteY3337" fmla="*/ 11452 h 1047182"/>
                  <a:gd name="connsiteX3338" fmla="*/ 523038 w 808720"/>
                  <a:gd name="connsiteY3338" fmla="*/ 11464 h 1047182"/>
                  <a:gd name="connsiteX3339" fmla="*/ 523030 w 808720"/>
                  <a:gd name="connsiteY3339" fmla="*/ 11461 h 1047182"/>
                  <a:gd name="connsiteX3340" fmla="*/ 480921 w 808720"/>
                  <a:gd name="connsiteY3340" fmla="*/ 11428 h 1047182"/>
                  <a:gd name="connsiteX3341" fmla="*/ 478715 w 808720"/>
                  <a:gd name="connsiteY3341" fmla="*/ 12221 h 1047182"/>
                  <a:gd name="connsiteX3342" fmla="*/ 474251 w 808720"/>
                  <a:gd name="connsiteY3342" fmla="*/ 12988 h 1047182"/>
                  <a:gd name="connsiteX3343" fmla="*/ 480733 w 808720"/>
                  <a:gd name="connsiteY3343" fmla="*/ 11463 h 1047182"/>
                  <a:gd name="connsiteX3344" fmla="*/ 414099 w 808720"/>
                  <a:gd name="connsiteY3344" fmla="*/ 11422 h 1047182"/>
                  <a:gd name="connsiteX3345" fmla="*/ 409762 w 808720"/>
                  <a:gd name="connsiteY3345" fmla="*/ 12149 h 1047182"/>
                  <a:gd name="connsiteX3346" fmla="*/ 408997 w 808720"/>
                  <a:gd name="connsiteY3346" fmla="*/ 12214 h 1047182"/>
                  <a:gd name="connsiteX3347" fmla="*/ 411678 w 808720"/>
                  <a:gd name="connsiteY3347" fmla="*/ 11745 h 1047182"/>
                  <a:gd name="connsiteX3348" fmla="*/ 469725 w 808720"/>
                  <a:gd name="connsiteY3348" fmla="*/ 11420 h 1047182"/>
                  <a:gd name="connsiteX3349" fmla="*/ 464095 w 808720"/>
                  <a:gd name="connsiteY3349" fmla="*/ 11975 h 1047182"/>
                  <a:gd name="connsiteX3350" fmla="*/ 459227 w 808720"/>
                  <a:gd name="connsiteY3350" fmla="*/ 12676 h 1047182"/>
                  <a:gd name="connsiteX3351" fmla="*/ 459762 w 808720"/>
                  <a:gd name="connsiteY3351" fmla="*/ 12396 h 1047182"/>
                  <a:gd name="connsiteX3352" fmla="*/ 462176 w 808720"/>
                  <a:gd name="connsiteY3352" fmla="*/ 11975 h 1047182"/>
                  <a:gd name="connsiteX3353" fmla="*/ 466179 w 808720"/>
                  <a:gd name="connsiteY3353" fmla="*/ 11522 h 1047182"/>
                  <a:gd name="connsiteX3354" fmla="*/ 446062 w 808720"/>
                  <a:gd name="connsiteY3354" fmla="*/ 11409 h 1047182"/>
                  <a:gd name="connsiteX3355" fmla="*/ 445602 w 808720"/>
                  <a:gd name="connsiteY3355" fmla="*/ 11542 h 1047182"/>
                  <a:gd name="connsiteX3356" fmla="*/ 436803 w 808720"/>
                  <a:gd name="connsiteY3356" fmla="*/ 12499 h 1047182"/>
                  <a:gd name="connsiteX3357" fmla="*/ 437110 w 808720"/>
                  <a:gd name="connsiteY3357" fmla="*/ 12363 h 1047182"/>
                  <a:gd name="connsiteX3358" fmla="*/ 439971 w 808720"/>
                  <a:gd name="connsiteY3358" fmla="*/ 11975 h 1047182"/>
                  <a:gd name="connsiteX3359" fmla="*/ 431279 w 808720"/>
                  <a:gd name="connsiteY3359" fmla="*/ 11406 h 1047182"/>
                  <a:gd name="connsiteX3360" fmla="*/ 430024 w 808720"/>
                  <a:gd name="connsiteY3360" fmla="*/ 11720 h 1047182"/>
                  <a:gd name="connsiteX3361" fmla="*/ 429476 w 808720"/>
                  <a:gd name="connsiteY3361" fmla="*/ 11761 h 1047182"/>
                  <a:gd name="connsiteX3362" fmla="*/ 428294 w 808720"/>
                  <a:gd name="connsiteY3362" fmla="*/ 11405 h 1047182"/>
                  <a:gd name="connsiteX3363" fmla="*/ 427973 w 808720"/>
                  <a:gd name="connsiteY3363" fmla="*/ 11487 h 1047182"/>
                  <a:gd name="connsiteX3364" fmla="*/ 426525 w 808720"/>
                  <a:gd name="connsiteY3364" fmla="*/ 11540 h 1047182"/>
                  <a:gd name="connsiteX3365" fmla="*/ 438855 w 808720"/>
                  <a:gd name="connsiteY3365" fmla="*/ 11394 h 1047182"/>
                  <a:gd name="connsiteX3366" fmla="*/ 438449 w 808720"/>
                  <a:gd name="connsiteY3366" fmla="*/ 11532 h 1047182"/>
                  <a:gd name="connsiteX3367" fmla="*/ 435274 w 808720"/>
                  <a:gd name="connsiteY3367" fmla="*/ 12609 h 1047182"/>
                  <a:gd name="connsiteX3368" fmla="*/ 435193 w 808720"/>
                  <a:gd name="connsiteY3368" fmla="*/ 12623 h 1047182"/>
                  <a:gd name="connsiteX3369" fmla="*/ 433288 w 808720"/>
                  <a:gd name="connsiteY3369" fmla="*/ 12882 h 1047182"/>
                  <a:gd name="connsiteX3370" fmla="*/ 423916 w 808720"/>
                  <a:gd name="connsiteY3370" fmla="*/ 13901 h 1047182"/>
                  <a:gd name="connsiteX3371" fmla="*/ 422713 w 808720"/>
                  <a:gd name="connsiteY3371" fmla="*/ 14032 h 1047182"/>
                  <a:gd name="connsiteX3372" fmla="*/ 433501 w 808720"/>
                  <a:gd name="connsiteY3372" fmla="*/ 11744 h 1047182"/>
                  <a:gd name="connsiteX3373" fmla="*/ 433867 w 808720"/>
                  <a:gd name="connsiteY3373" fmla="*/ 11689 h 1047182"/>
                  <a:gd name="connsiteX3374" fmla="*/ 470780 w 808720"/>
                  <a:gd name="connsiteY3374" fmla="*/ 11390 h 1047182"/>
                  <a:gd name="connsiteX3375" fmla="*/ 468266 w 808720"/>
                  <a:gd name="connsiteY3375" fmla="*/ 11919 h 1047182"/>
                  <a:gd name="connsiteX3376" fmla="*/ 468263 w 808720"/>
                  <a:gd name="connsiteY3376" fmla="*/ 11920 h 1047182"/>
                  <a:gd name="connsiteX3377" fmla="*/ 470043 w 808720"/>
                  <a:gd name="connsiteY3377" fmla="*/ 11411 h 1047182"/>
                  <a:gd name="connsiteX3378" fmla="*/ 434410 w 808720"/>
                  <a:gd name="connsiteY3378" fmla="*/ 11390 h 1047182"/>
                  <a:gd name="connsiteX3379" fmla="*/ 433044 w 808720"/>
                  <a:gd name="connsiteY3379" fmla="*/ 11616 h 1047182"/>
                  <a:gd name="connsiteX3380" fmla="*/ 434301 w 808720"/>
                  <a:gd name="connsiteY3380" fmla="*/ 11398 h 1047182"/>
                  <a:gd name="connsiteX3381" fmla="*/ 481059 w 808720"/>
                  <a:gd name="connsiteY3381" fmla="*/ 11378 h 1047182"/>
                  <a:gd name="connsiteX3382" fmla="*/ 480997 w 808720"/>
                  <a:gd name="connsiteY3382" fmla="*/ 11400 h 1047182"/>
                  <a:gd name="connsiteX3383" fmla="*/ 480733 w 808720"/>
                  <a:gd name="connsiteY3383" fmla="*/ 11463 h 1047182"/>
                  <a:gd name="connsiteX3384" fmla="*/ 479445 w 808720"/>
                  <a:gd name="connsiteY3384" fmla="*/ 11701 h 1047182"/>
                  <a:gd name="connsiteX3385" fmla="*/ 470162 w 808720"/>
                  <a:gd name="connsiteY3385" fmla="*/ 11377 h 1047182"/>
                  <a:gd name="connsiteX3386" fmla="*/ 470043 w 808720"/>
                  <a:gd name="connsiteY3386" fmla="*/ 11411 h 1047182"/>
                  <a:gd name="connsiteX3387" fmla="*/ 469725 w 808720"/>
                  <a:gd name="connsiteY3387" fmla="*/ 11420 h 1047182"/>
                  <a:gd name="connsiteX3388" fmla="*/ 490087 w 808720"/>
                  <a:gd name="connsiteY3388" fmla="*/ 11374 h 1047182"/>
                  <a:gd name="connsiteX3389" fmla="*/ 489816 w 808720"/>
                  <a:gd name="connsiteY3389" fmla="*/ 11550 h 1047182"/>
                  <a:gd name="connsiteX3390" fmla="*/ 486655 w 808720"/>
                  <a:gd name="connsiteY3390" fmla="*/ 11911 h 1047182"/>
                  <a:gd name="connsiteX3391" fmla="*/ 416370 w 808720"/>
                  <a:gd name="connsiteY3391" fmla="*/ 11372 h 1047182"/>
                  <a:gd name="connsiteX3392" fmla="*/ 415259 w 808720"/>
                  <a:gd name="connsiteY3392" fmla="*/ 11681 h 1047182"/>
                  <a:gd name="connsiteX3393" fmla="*/ 414344 w 808720"/>
                  <a:gd name="connsiteY3393" fmla="*/ 11759 h 1047182"/>
                  <a:gd name="connsiteX3394" fmla="*/ 414487 w 808720"/>
                  <a:gd name="connsiteY3394" fmla="*/ 11695 h 1047182"/>
                  <a:gd name="connsiteX3395" fmla="*/ 431200 w 808720"/>
                  <a:gd name="connsiteY3395" fmla="*/ 11369 h 1047182"/>
                  <a:gd name="connsiteX3396" fmla="*/ 429411 w 808720"/>
                  <a:gd name="connsiteY3396" fmla="*/ 11536 h 1047182"/>
                  <a:gd name="connsiteX3397" fmla="*/ 429847 w 808720"/>
                  <a:gd name="connsiteY3397" fmla="*/ 11419 h 1047182"/>
                  <a:gd name="connsiteX3398" fmla="*/ 431531 w 808720"/>
                  <a:gd name="connsiteY3398" fmla="*/ 11357 h 1047182"/>
                  <a:gd name="connsiteX3399" fmla="*/ 431279 w 808720"/>
                  <a:gd name="connsiteY3399" fmla="*/ 11406 h 1047182"/>
                  <a:gd name="connsiteX3400" fmla="*/ 431468 w 808720"/>
                  <a:gd name="connsiteY3400" fmla="*/ 11359 h 1047182"/>
                  <a:gd name="connsiteX3401" fmla="*/ 481275 w 808720"/>
                  <a:gd name="connsiteY3401" fmla="*/ 11335 h 1047182"/>
                  <a:gd name="connsiteX3402" fmla="*/ 481274 w 808720"/>
                  <a:gd name="connsiteY3402" fmla="*/ 11335 h 1047182"/>
                  <a:gd name="connsiteX3403" fmla="*/ 481059 w 808720"/>
                  <a:gd name="connsiteY3403" fmla="*/ 11378 h 1047182"/>
                  <a:gd name="connsiteX3404" fmla="*/ 481107 w 808720"/>
                  <a:gd name="connsiteY3404" fmla="*/ 11361 h 1047182"/>
                  <a:gd name="connsiteX3405" fmla="*/ 431564 w 808720"/>
                  <a:gd name="connsiteY3405" fmla="*/ 11335 h 1047182"/>
                  <a:gd name="connsiteX3406" fmla="*/ 431468 w 808720"/>
                  <a:gd name="connsiteY3406" fmla="*/ 11359 h 1047182"/>
                  <a:gd name="connsiteX3407" fmla="*/ 431200 w 808720"/>
                  <a:gd name="connsiteY3407" fmla="*/ 11369 h 1047182"/>
                  <a:gd name="connsiteX3408" fmla="*/ 528322 w 808720"/>
                  <a:gd name="connsiteY3408" fmla="*/ 11325 h 1047182"/>
                  <a:gd name="connsiteX3409" fmla="*/ 528189 w 808720"/>
                  <a:gd name="connsiteY3409" fmla="*/ 12153 h 1047182"/>
                  <a:gd name="connsiteX3410" fmla="*/ 526471 w 808720"/>
                  <a:gd name="connsiteY3410" fmla="*/ 13442 h 1047182"/>
                  <a:gd name="connsiteX3411" fmla="*/ 526600 w 808720"/>
                  <a:gd name="connsiteY3411" fmla="*/ 12797 h 1047182"/>
                  <a:gd name="connsiteX3412" fmla="*/ 526155 w 808720"/>
                  <a:gd name="connsiteY3412" fmla="*/ 12631 h 1047182"/>
                  <a:gd name="connsiteX3413" fmla="*/ 526161 w 808720"/>
                  <a:gd name="connsiteY3413" fmla="*/ 12622 h 1047182"/>
                  <a:gd name="connsiteX3414" fmla="*/ 419443 w 808720"/>
                  <a:gd name="connsiteY3414" fmla="*/ 11325 h 1047182"/>
                  <a:gd name="connsiteX3415" fmla="*/ 415624 w 808720"/>
                  <a:gd name="connsiteY3415" fmla="*/ 11959 h 1047182"/>
                  <a:gd name="connsiteX3416" fmla="*/ 414729 w 808720"/>
                  <a:gd name="connsiteY3416" fmla="*/ 12083 h 1047182"/>
                  <a:gd name="connsiteX3417" fmla="*/ 413528 w 808720"/>
                  <a:gd name="connsiteY3417" fmla="*/ 12162 h 1047182"/>
                  <a:gd name="connsiteX3418" fmla="*/ 414180 w 808720"/>
                  <a:gd name="connsiteY3418" fmla="*/ 11981 h 1047182"/>
                  <a:gd name="connsiteX3419" fmla="*/ 416607 w 808720"/>
                  <a:gd name="connsiteY3419" fmla="*/ 11566 h 1047182"/>
                  <a:gd name="connsiteX3420" fmla="*/ 483474 w 808720"/>
                  <a:gd name="connsiteY3420" fmla="*/ 11296 h 1047182"/>
                  <a:gd name="connsiteX3421" fmla="*/ 483121 w 808720"/>
                  <a:gd name="connsiteY3421" fmla="*/ 11463 h 1047182"/>
                  <a:gd name="connsiteX3422" fmla="*/ 481894 w 808720"/>
                  <a:gd name="connsiteY3422" fmla="*/ 11674 h 1047182"/>
                  <a:gd name="connsiteX3423" fmla="*/ 474569 w 808720"/>
                  <a:gd name="connsiteY3423" fmla="*/ 11281 h 1047182"/>
                  <a:gd name="connsiteX3424" fmla="*/ 466001 w 808720"/>
                  <a:gd name="connsiteY3424" fmla="*/ 12566 h 1047182"/>
                  <a:gd name="connsiteX3425" fmla="*/ 468261 w 808720"/>
                  <a:gd name="connsiteY3425" fmla="*/ 11920 h 1047182"/>
                  <a:gd name="connsiteX3426" fmla="*/ 468266 w 808720"/>
                  <a:gd name="connsiteY3426" fmla="*/ 11919 h 1047182"/>
                  <a:gd name="connsiteX3427" fmla="*/ 471580 w 808720"/>
                  <a:gd name="connsiteY3427" fmla="*/ 11367 h 1047182"/>
                  <a:gd name="connsiteX3428" fmla="*/ 434228 w 808720"/>
                  <a:gd name="connsiteY3428" fmla="*/ 11258 h 1047182"/>
                  <a:gd name="connsiteX3429" fmla="*/ 431999 w 808720"/>
                  <a:gd name="connsiteY3429" fmla="*/ 11571 h 1047182"/>
                  <a:gd name="connsiteX3430" fmla="*/ 430499 w 808720"/>
                  <a:gd name="connsiteY3430" fmla="*/ 11684 h 1047182"/>
                  <a:gd name="connsiteX3431" fmla="*/ 432336 w 808720"/>
                  <a:gd name="connsiteY3431" fmla="*/ 11327 h 1047182"/>
                  <a:gd name="connsiteX3432" fmla="*/ 515703 w 808720"/>
                  <a:gd name="connsiteY3432" fmla="*/ 11256 h 1047182"/>
                  <a:gd name="connsiteX3433" fmla="*/ 514303 w 808720"/>
                  <a:gd name="connsiteY3433" fmla="*/ 11714 h 1047182"/>
                  <a:gd name="connsiteX3434" fmla="*/ 514274 w 808720"/>
                  <a:gd name="connsiteY3434" fmla="*/ 11719 h 1047182"/>
                  <a:gd name="connsiteX3435" fmla="*/ 515037 w 808720"/>
                  <a:gd name="connsiteY3435" fmla="*/ 11401 h 1047182"/>
                  <a:gd name="connsiteX3436" fmla="*/ 531373 w 808720"/>
                  <a:gd name="connsiteY3436" fmla="*/ 11249 h 1047182"/>
                  <a:gd name="connsiteX3437" fmla="*/ 532082 w 808720"/>
                  <a:gd name="connsiteY3437" fmla="*/ 11700 h 1047182"/>
                  <a:gd name="connsiteX3438" fmla="*/ 532077 w 808720"/>
                  <a:gd name="connsiteY3438" fmla="*/ 11762 h 1047182"/>
                  <a:gd name="connsiteX3439" fmla="*/ 531909 w 808720"/>
                  <a:gd name="connsiteY3439" fmla="*/ 11709 h 1047182"/>
                  <a:gd name="connsiteX3440" fmla="*/ 533966 w 808720"/>
                  <a:gd name="connsiteY3440" fmla="*/ 11233 h 1047182"/>
                  <a:gd name="connsiteX3441" fmla="*/ 534722 w 808720"/>
                  <a:gd name="connsiteY3441" fmla="*/ 11561 h 1047182"/>
                  <a:gd name="connsiteX3442" fmla="*/ 534863 w 808720"/>
                  <a:gd name="connsiteY3442" fmla="*/ 11844 h 1047182"/>
                  <a:gd name="connsiteX3443" fmla="*/ 430539 w 808720"/>
                  <a:gd name="connsiteY3443" fmla="*/ 11233 h 1047182"/>
                  <a:gd name="connsiteX3444" fmla="*/ 429847 w 808720"/>
                  <a:gd name="connsiteY3444" fmla="*/ 11419 h 1047182"/>
                  <a:gd name="connsiteX3445" fmla="*/ 428699 w 808720"/>
                  <a:gd name="connsiteY3445" fmla="*/ 11461 h 1047182"/>
                  <a:gd name="connsiteX3446" fmla="*/ 429914 w 808720"/>
                  <a:gd name="connsiteY3446" fmla="*/ 11281 h 1047182"/>
                  <a:gd name="connsiteX3447" fmla="*/ 415532 w 808720"/>
                  <a:gd name="connsiteY3447" fmla="*/ 11231 h 1047182"/>
                  <a:gd name="connsiteX3448" fmla="*/ 415203 w 808720"/>
                  <a:gd name="connsiteY3448" fmla="*/ 11377 h 1047182"/>
                  <a:gd name="connsiteX3449" fmla="*/ 413689 w 808720"/>
                  <a:gd name="connsiteY3449" fmla="*/ 11748 h 1047182"/>
                  <a:gd name="connsiteX3450" fmla="*/ 413157 w 808720"/>
                  <a:gd name="connsiteY3450" fmla="*/ 11860 h 1047182"/>
                  <a:gd name="connsiteX3451" fmla="*/ 410909 w 808720"/>
                  <a:gd name="connsiteY3451" fmla="*/ 12051 h 1047182"/>
                  <a:gd name="connsiteX3452" fmla="*/ 415011 w 808720"/>
                  <a:gd name="connsiteY3452" fmla="*/ 11300 h 1047182"/>
                  <a:gd name="connsiteX3453" fmla="*/ 435345 w 808720"/>
                  <a:gd name="connsiteY3453" fmla="*/ 11217 h 1047182"/>
                  <a:gd name="connsiteX3454" fmla="*/ 434301 w 808720"/>
                  <a:gd name="connsiteY3454" fmla="*/ 11398 h 1047182"/>
                  <a:gd name="connsiteX3455" fmla="*/ 433287 w 808720"/>
                  <a:gd name="connsiteY3455" fmla="*/ 11474 h 1047182"/>
                  <a:gd name="connsiteX3456" fmla="*/ 434817 w 808720"/>
                  <a:gd name="connsiteY3456" fmla="*/ 11236 h 1047182"/>
                  <a:gd name="connsiteX3457" fmla="*/ 453410 w 808720"/>
                  <a:gd name="connsiteY3457" fmla="*/ 11206 h 1047182"/>
                  <a:gd name="connsiteX3458" fmla="*/ 450614 w 808720"/>
                  <a:gd name="connsiteY3458" fmla="*/ 11765 h 1047182"/>
                  <a:gd name="connsiteX3459" fmla="*/ 451788 w 808720"/>
                  <a:gd name="connsiteY3459" fmla="*/ 11388 h 1047182"/>
                  <a:gd name="connsiteX3460" fmla="*/ 484620 w 808720"/>
                  <a:gd name="connsiteY3460" fmla="*/ 11206 h 1047182"/>
                  <a:gd name="connsiteX3461" fmla="*/ 483014 w 808720"/>
                  <a:gd name="connsiteY3461" fmla="*/ 11700 h 1047182"/>
                  <a:gd name="connsiteX3462" fmla="*/ 482123 w 808720"/>
                  <a:gd name="connsiteY3462" fmla="*/ 11937 h 1047182"/>
                  <a:gd name="connsiteX3463" fmla="*/ 483121 w 808720"/>
                  <a:gd name="connsiteY3463" fmla="*/ 11463 h 1047182"/>
                  <a:gd name="connsiteX3464" fmla="*/ 432967 w 808720"/>
                  <a:gd name="connsiteY3464" fmla="*/ 11205 h 1047182"/>
                  <a:gd name="connsiteX3465" fmla="*/ 432336 w 808720"/>
                  <a:gd name="connsiteY3465" fmla="*/ 11327 h 1047182"/>
                  <a:gd name="connsiteX3466" fmla="*/ 431531 w 808720"/>
                  <a:gd name="connsiteY3466" fmla="*/ 11357 h 1047182"/>
                  <a:gd name="connsiteX3467" fmla="*/ 431710 w 808720"/>
                  <a:gd name="connsiteY3467" fmla="*/ 11321 h 1047182"/>
                  <a:gd name="connsiteX3468" fmla="*/ 482140 w 808720"/>
                  <a:gd name="connsiteY3468" fmla="*/ 11202 h 1047182"/>
                  <a:gd name="connsiteX3469" fmla="*/ 480921 w 808720"/>
                  <a:gd name="connsiteY3469" fmla="*/ 11428 h 1047182"/>
                  <a:gd name="connsiteX3470" fmla="*/ 480997 w 808720"/>
                  <a:gd name="connsiteY3470" fmla="*/ 11400 h 1047182"/>
                  <a:gd name="connsiteX3471" fmla="*/ 481274 w 808720"/>
                  <a:gd name="connsiteY3471" fmla="*/ 11335 h 1047182"/>
                  <a:gd name="connsiteX3472" fmla="*/ 481275 w 808720"/>
                  <a:gd name="connsiteY3472" fmla="*/ 11335 h 1047182"/>
                  <a:gd name="connsiteX3473" fmla="*/ 462057 w 808720"/>
                  <a:gd name="connsiteY3473" fmla="*/ 11196 h 1047182"/>
                  <a:gd name="connsiteX3474" fmla="*/ 461156 w 808720"/>
                  <a:gd name="connsiteY3474" fmla="*/ 11667 h 1047182"/>
                  <a:gd name="connsiteX3475" fmla="*/ 459983 w 808720"/>
                  <a:gd name="connsiteY3475" fmla="*/ 11701 h 1047182"/>
                  <a:gd name="connsiteX3476" fmla="*/ 458745 w 808720"/>
                  <a:gd name="connsiteY3476" fmla="*/ 11961 h 1047182"/>
                  <a:gd name="connsiteX3477" fmla="*/ 458612 w 808720"/>
                  <a:gd name="connsiteY3477" fmla="*/ 11975 h 1047182"/>
                  <a:gd name="connsiteX3478" fmla="*/ 453269 w 808720"/>
                  <a:gd name="connsiteY3478" fmla="*/ 12768 h 1047182"/>
                  <a:gd name="connsiteX3479" fmla="*/ 459257 w 808720"/>
                  <a:gd name="connsiteY3479" fmla="*/ 11507 h 1047182"/>
                  <a:gd name="connsiteX3480" fmla="*/ 507738 w 808720"/>
                  <a:gd name="connsiteY3480" fmla="*/ 11189 h 1047182"/>
                  <a:gd name="connsiteX3481" fmla="*/ 506992 w 808720"/>
                  <a:gd name="connsiteY3481" fmla="*/ 11521 h 1047182"/>
                  <a:gd name="connsiteX3482" fmla="*/ 501027 w 808720"/>
                  <a:gd name="connsiteY3482" fmla="*/ 12586 h 1047182"/>
                  <a:gd name="connsiteX3483" fmla="*/ 501948 w 808720"/>
                  <a:gd name="connsiteY3483" fmla="*/ 12154 h 1047182"/>
                  <a:gd name="connsiteX3484" fmla="*/ 517305 w 808720"/>
                  <a:gd name="connsiteY3484" fmla="*/ 11189 h 1047182"/>
                  <a:gd name="connsiteX3485" fmla="*/ 517242 w 808720"/>
                  <a:gd name="connsiteY3485" fmla="*/ 11233 h 1047182"/>
                  <a:gd name="connsiteX3486" fmla="*/ 514122 w 808720"/>
                  <a:gd name="connsiteY3486" fmla="*/ 11782 h 1047182"/>
                  <a:gd name="connsiteX3487" fmla="*/ 514225 w 808720"/>
                  <a:gd name="connsiteY3487" fmla="*/ 11740 h 1047182"/>
                  <a:gd name="connsiteX3488" fmla="*/ 514303 w 808720"/>
                  <a:gd name="connsiteY3488" fmla="*/ 11714 h 1047182"/>
                  <a:gd name="connsiteX3489" fmla="*/ 436120 w 808720"/>
                  <a:gd name="connsiteY3489" fmla="*/ 11188 h 1047182"/>
                  <a:gd name="connsiteX3490" fmla="*/ 435588 w 808720"/>
                  <a:gd name="connsiteY3490" fmla="*/ 11301 h 1047182"/>
                  <a:gd name="connsiteX3491" fmla="*/ 434410 w 808720"/>
                  <a:gd name="connsiteY3491" fmla="*/ 11390 h 1047182"/>
                  <a:gd name="connsiteX3492" fmla="*/ 435485 w 808720"/>
                  <a:gd name="connsiteY3492" fmla="*/ 11212 h 1047182"/>
                  <a:gd name="connsiteX3493" fmla="*/ 493068 w 808720"/>
                  <a:gd name="connsiteY3493" fmla="*/ 11178 h 1047182"/>
                  <a:gd name="connsiteX3494" fmla="*/ 491171 w 808720"/>
                  <a:gd name="connsiteY3494" fmla="*/ 11555 h 1047182"/>
                  <a:gd name="connsiteX3495" fmla="*/ 491644 w 808720"/>
                  <a:gd name="connsiteY3495" fmla="*/ 11341 h 1047182"/>
                  <a:gd name="connsiteX3496" fmla="*/ 501450 w 808720"/>
                  <a:gd name="connsiteY3496" fmla="*/ 11174 h 1047182"/>
                  <a:gd name="connsiteX3497" fmla="*/ 496992 w 808720"/>
                  <a:gd name="connsiteY3497" fmla="*/ 12523 h 1047182"/>
                  <a:gd name="connsiteX3498" fmla="*/ 493537 w 808720"/>
                  <a:gd name="connsiteY3498" fmla="*/ 13296 h 1047182"/>
                  <a:gd name="connsiteX3499" fmla="*/ 496082 w 808720"/>
                  <a:gd name="connsiteY3499" fmla="*/ 12135 h 1047182"/>
                  <a:gd name="connsiteX3500" fmla="*/ 500573 w 808720"/>
                  <a:gd name="connsiteY3500" fmla="*/ 11280 h 1047182"/>
                  <a:gd name="connsiteX3501" fmla="*/ 437292 w 808720"/>
                  <a:gd name="connsiteY3501" fmla="*/ 11173 h 1047182"/>
                  <a:gd name="connsiteX3502" fmla="*/ 433867 w 808720"/>
                  <a:gd name="connsiteY3502" fmla="*/ 11689 h 1047182"/>
                  <a:gd name="connsiteX3503" fmla="*/ 433720 w 808720"/>
                  <a:gd name="connsiteY3503" fmla="*/ 11697 h 1047182"/>
                  <a:gd name="connsiteX3504" fmla="*/ 435588 w 808720"/>
                  <a:gd name="connsiteY3504" fmla="*/ 11301 h 1047182"/>
                  <a:gd name="connsiteX3505" fmla="*/ 519472 w 808720"/>
                  <a:gd name="connsiteY3505" fmla="*/ 11152 h 1047182"/>
                  <a:gd name="connsiteX3506" fmla="*/ 518924 w 808720"/>
                  <a:gd name="connsiteY3506" fmla="*/ 11700 h 1047182"/>
                  <a:gd name="connsiteX3507" fmla="*/ 518538 w 808720"/>
                  <a:gd name="connsiteY3507" fmla="*/ 11932 h 1047182"/>
                  <a:gd name="connsiteX3508" fmla="*/ 519234 w 808720"/>
                  <a:gd name="connsiteY3508" fmla="*/ 11254 h 1047182"/>
                  <a:gd name="connsiteX3509" fmla="*/ 415709 w 808720"/>
                  <a:gd name="connsiteY3509" fmla="*/ 11152 h 1047182"/>
                  <a:gd name="connsiteX3510" fmla="*/ 415631 w 808720"/>
                  <a:gd name="connsiteY3510" fmla="*/ 11187 h 1047182"/>
                  <a:gd name="connsiteX3511" fmla="*/ 415011 w 808720"/>
                  <a:gd name="connsiteY3511" fmla="*/ 11300 h 1047182"/>
                  <a:gd name="connsiteX3512" fmla="*/ 414099 w 808720"/>
                  <a:gd name="connsiteY3512" fmla="*/ 11422 h 1047182"/>
                  <a:gd name="connsiteX3513" fmla="*/ 433644 w 808720"/>
                  <a:gd name="connsiteY3513" fmla="*/ 11142 h 1047182"/>
                  <a:gd name="connsiteX3514" fmla="*/ 432967 w 808720"/>
                  <a:gd name="connsiteY3514" fmla="*/ 11205 h 1047182"/>
                  <a:gd name="connsiteX3515" fmla="*/ 433271 w 808720"/>
                  <a:gd name="connsiteY3515" fmla="*/ 11145 h 1047182"/>
                  <a:gd name="connsiteX3516" fmla="*/ 533829 w 808720"/>
                  <a:gd name="connsiteY3516" fmla="*/ 11140 h 1047182"/>
                  <a:gd name="connsiteX3517" fmla="*/ 533966 w 808720"/>
                  <a:gd name="connsiteY3517" fmla="*/ 11233 h 1047182"/>
                  <a:gd name="connsiteX3518" fmla="*/ 533808 w 808720"/>
                  <a:gd name="connsiteY3518" fmla="*/ 11164 h 1047182"/>
                  <a:gd name="connsiteX3519" fmla="*/ 475554 w 808720"/>
                  <a:gd name="connsiteY3519" fmla="*/ 11133 h 1047182"/>
                  <a:gd name="connsiteX3520" fmla="*/ 474976 w 808720"/>
                  <a:gd name="connsiteY3520" fmla="*/ 11269 h 1047182"/>
                  <a:gd name="connsiteX3521" fmla="*/ 474569 w 808720"/>
                  <a:gd name="connsiteY3521" fmla="*/ 11281 h 1047182"/>
                  <a:gd name="connsiteX3522" fmla="*/ 429358 w 808720"/>
                  <a:gd name="connsiteY3522" fmla="*/ 11129 h 1047182"/>
                  <a:gd name="connsiteX3523" fmla="*/ 424540 w 808720"/>
                  <a:gd name="connsiteY3523" fmla="*/ 11613 h 1047182"/>
                  <a:gd name="connsiteX3524" fmla="*/ 424351 w 808720"/>
                  <a:gd name="connsiteY3524" fmla="*/ 11620 h 1047182"/>
                  <a:gd name="connsiteX3525" fmla="*/ 425097 w 808720"/>
                  <a:gd name="connsiteY3525" fmla="*/ 11407 h 1047182"/>
                  <a:gd name="connsiteX3526" fmla="*/ 435546 w 808720"/>
                  <a:gd name="connsiteY3526" fmla="*/ 11123 h 1047182"/>
                  <a:gd name="connsiteX3527" fmla="*/ 434817 w 808720"/>
                  <a:gd name="connsiteY3527" fmla="*/ 11236 h 1047182"/>
                  <a:gd name="connsiteX3528" fmla="*/ 434228 w 808720"/>
                  <a:gd name="connsiteY3528" fmla="*/ 11258 h 1047182"/>
                  <a:gd name="connsiteX3529" fmla="*/ 435162 w 808720"/>
                  <a:gd name="connsiteY3529" fmla="*/ 11126 h 1047182"/>
                  <a:gd name="connsiteX3530" fmla="*/ 438005 w 808720"/>
                  <a:gd name="connsiteY3530" fmla="*/ 11119 h 1047182"/>
                  <a:gd name="connsiteX3531" fmla="*/ 437292 w 808720"/>
                  <a:gd name="connsiteY3531" fmla="*/ 11173 h 1047182"/>
                  <a:gd name="connsiteX3532" fmla="*/ 437534 w 808720"/>
                  <a:gd name="connsiteY3532" fmla="*/ 11136 h 1047182"/>
                  <a:gd name="connsiteX3533" fmla="*/ 436053 w 808720"/>
                  <a:gd name="connsiteY3533" fmla="*/ 11117 h 1047182"/>
                  <a:gd name="connsiteX3534" fmla="*/ 435485 w 808720"/>
                  <a:gd name="connsiteY3534" fmla="*/ 11212 h 1047182"/>
                  <a:gd name="connsiteX3535" fmla="*/ 435345 w 808720"/>
                  <a:gd name="connsiteY3535" fmla="*/ 11217 h 1047182"/>
                  <a:gd name="connsiteX3536" fmla="*/ 435909 w 808720"/>
                  <a:gd name="connsiteY3536" fmla="*/ 11119 h 1047182"/>
                  <a:gd name="connsiteX3537" fmla="*/ 443729 w 808720"/>
                  <a:gd name="connsiteY3537" fmla="*/ 11106 h 1047182"/>
                  <a:gd name="connsiteX3538" fmla="*/ 437412 w 808720"/>
                  <a:gd name="connsiteY3538" fmla="*/ 12229 h 1047182"/>
                  <a:gd name="connsiteX3539" fmla="*/ 439289 w 808720"/>
                  <a:gd name="connsiteY3539" fmla="*/ 11395 h 1047182"/>
                  <a:gd name="connsiteX3540" fmla="*/ 439358 w 808720"/>
                  <a:gd name="connsiteY3540" fmla="*/ 11364 h 1047182"/>
                  <a:gd name="connsiteX3541" fmla="*/ 439544 w 808720"/>
                  <a:gd name="connsiteY3541" fmla="*/ 11353 h 1047182"/>
                  <a:gd name="connsiteX3542" fmla="*/ 535351 w 808720"/>
                  <a:gd name="connsiteY3542" fmla="*/ 11105 h 1047182"/>
                  <a:gd name="connsiteX3543" fmla="*/ 535976 w 808720"/>
                  <a:gd name="connsiteY3543" fmla="*/ 11437 h 1047182"/>
                  <a:gd name="connsiteX3544" fmla="*/ 535681 w 808720"/>
                  <a:gd name="connsiteY3544" fmla="*/ 11673 h 1047182"/>
                  <a:gd name="connsiteX3545" fmla="*/ 535582 w 808720"/>
                  <a:gd name="connsiteY3545" fmla="*/ 11624 h 1047182"/>
                  <a:gd name="connsiteX3546" fmla="*/ 429607 w 808720"/>
                  <a:gd name="connsiteY3546" fmla="*/ 11104 h 1047182"/>
                  <a:gd name="connsiteX3547" fmla="*/ 429499 w 808720"/>
                  <a:gd name="connsiteY3547" fmla="*/ 11120 h 1047182"/>
                  <a:gd name="connsiteX3548" fmla="*/ 429358 w 808720"/>
                  <a:gd name="connsiteY3548" fmla="*/ 11129 h 1047182"/>
                  <a:gd name="connsiteX3549" fmla="*/ 437775 w 808720"/>
                  <a:gd name="connsiteY3549" fmla="*/ 11100 h 1047182"/>
                  <a:gd name="connsiteX3550" fmla="*/ 437534 w 808720"/>
                  <a:gd name="connsiteY3550" fmla="*/ 11136 h 1047182"/>
                  <a:gd name="connsiteX3551" fmla="*/ 436120 w 808720"/>
                  <a:gd name="connsiteY3551" fmla="*/ 11188 h 1047182"/>
                  <a:gd name="connsiteX3552" fmla="*/ 436474 w 808720"/>
                  <a:gd name="connsiteY3552" fmla="*/ 11113 h 1047182"/>
                  <a:gd name="connsiteX3553" fmla="*/ 438805 w 808720"/>
                  <a:gd name="connsiteY3553" fmla="*/ 11090 h 1047182"/>
                  <a:gd name="connsiteX3554" fmla="*/ 438005 w 808720"/>
                  <a:gd name="connsiteY3554" fmla="*/ 11119 h 1047182"/>
                  <a:gd name="connsiteX3555" fmla="*/ 438332 w 808720"/>
                  <a:gd name="connsiteY3555" fmla="*/ 11095 h 1047182"/>
                  <a:gd name="connsiteX3556" fmla="*/ 534481 w 808720"/>
                  <a:gd name="connsiteY3556" fmla="*/ 11083 h 1047182"/>
                  <a:gd name="connsiteX3557" fmla="*/ 535582 w 808720"/>
                  <a:gd name="connsiteY3557" fmla="*/ 11624 h 1047182"/>
                  <a:gd name="connsiteX3558" fmla="*/ 535624 w 808720"/>
                  <a:gd name="connsiteY3558" fmla="*/ 11719 h 1047182"/>
                  <a:gd name="connsiteX3559" fmla="*/ 535433 w 808720"/>
                  <a:gd name="connsiteY3559" fmla="*/ 11871 h 1047182"/>
                  <a:gd name="connsiteX3560" fmla="*/ 534722 w 808720"/>
                  <a:gd name="connsiteY3560" fmla="*/ 11561 h 1047182"/>
                  <a:gd name="connsiteX3561" fmla="*/ 440002 w 808720"/>
                  <a:gd name="connsiteY3561" fmla="*/ 11078 h 1047182"/>
                  <a:gd name="connsiteX3562" fmla="*/ 439358 w 808720"/>
                  <a:gd name="connsiteY3562" fmla="*/ 11364 h 1047182"/>
                  <a:gd name="connsiteX3563" fmla="*/ 438855 w 808720"/>
                  <a:gd name="connsiteY3563" fmla="*/ 11394 h 1047182"/>
                  <a:gd name="connsiteX3564" fmla="*/ 439780 w 808720"/>
                  <a:gd name="connsiteY3564" fmla="*/ 11080 h 1047182"/>
                  <a:gd name="connsiteX3565" fmla="*/ 481919 w 808720"/>
                  <a:gd name="connsiteY3565" fmla="*/ 11069 h 1047182"/>
                  <a:gd name="connsiteX3566" fmla="*/ 481107 w 808720"/>
                  <a:gd name="connsiteY3566" fmla="*/ 11361 h 1047182"/>
                  <a:gd name="connsiteX3567" fmla="*/ 462267 w 808720"/>
                  <a:gd name="connsiteY3567" fmla="*/ 14260 h 1047182"/>
                  <a:gd name="connsiteX3568" fmla="*/ 474976 w 808720"/>
                  <a:gd name="connsiteY3568" fmla="*/ 11269 h 1047182"/>
                  <a:gd name="connsiteX3569" fmla="*/ 486173 w 808720"/>
                  <a:gd name="connsiteY3569" fmla="*/ 11055 h 1047182"/>
                  <a:gd name="connsiteX3570" fmla="*/ 484814 w 808720"/>
                  <a:gd name="connsiteY3570" fmla="*/ 11701 h 1047182"/>
                  <a:gd name="connsiteX3571" fmla="*/ 482512 w 808720"/>
                  <a:gd name="connsiteY3571" fmla="*/ 12384 h 1047182"/>
                  <a:gd name="connsiteX3572" fmla="*/ 480761 w 808720"/>
                  <a:gd name="connsiteY3572" fmla="*/ 12584 h 1047182"/>
                  <a:gd name="connsiteX3573" fmla="*/ 481905 w 808720"/>
                  <a:gd name="connsiteY3573" fmla="*/ 12041 h 1047182"/>
                  <a:gd name="connsiteX3574" fmla="*/ 483014 w 808720"/>
                  <a:gd name="connsiteY3574" fmla="*/ 11700 h 1047182"/>
                  <a:gd name="connsiteX3575" fmla="*/ 485124 w 808720"/>
                  <a:gd name="connsiteY3575" fmla="*/ 11137 h 1047182"/>
                  <a:gd name="connsiteX3576" fmla="*/ 416997 w 808720"/>
                  <a:gd name="connsiteY3576" fmla="*/ 11053 h 1047182"/>
                  <a:gd name="connsiteX3577" fmla="*/ 414977 w 808720"/>
                  <a:gd name="connsiteY3577" fmla="*/ 11478 h 1047182"/>
                  <a:gd name="connsiteX3578" fmla="*/ 415203 w 808720"/>
                  <a:gd name="connsiteY3578" fmla="*/ 11377 h 1047182"/>
                  <a:gd name="connsiteX3579" fmla="*/ 416119 w 808720"/>
                  <a:gd name="connsiteY3579" fmla="*/ 11152 h 1047182"/>
                  <a:gd name="connsiteX3580" fmla="*/ 416127 w 808720"/>
                  <a:gd name="connsiteY3580" fmla="*/ 11151 h 1047182"/>
                  <a:gd name="connsiteX3581" fmla="*/ 473477 w 808720"/>
                  <a:gd name="connsiteY3581" fmla="*/ 11051 h 1047182"/>
                  <a:gd name="connsiteX3582" fmla="*/ 471580 w 808720"/>
                  <a:gd name="connsiteY3582" fmla="*/ 11367 h 1047182"/>
                  <a:gd name="connsiteX3583" fmla="*/ 470780 w 808720"/>
                  <a:gd name="connsiteY3583" fmla="*/ 11390 h 1047182"/>
                  <a:gd name="connsiteX3584" fmla="*/ 471437 w 808720"/>
                  <a:gd name="connsiteY3584" fmla="*/ 11252 h 1047182"/>
                  <a:gd name="connsiteX3585" fmla="*/ 439866 w 808720"/>
                  <a:gd name="connsiteY3585" fmla="*/ 11051 h 1047182"/>
                  <a:gd name="connsiteX3586" fmla="*/ 439780 w 808720"/>
                  <a:gd name="connsiteY3586" fmla="*/ 11080 h 1047182"/>
                  <a:gd name="connsiteX3587" fmla="*/ 438805 w 808720"/>
                  <a:gd name="connsiteY3587" fmla="*/ 11090 h 1047182"/>
                  <a:gd name="connsiteX3588" fmla="*/ 482719 w 808720"/>
                  <a:gd name="connsiteY3588" fmla="*/ 11046 h 1047182"/>
                  <a:gd name="connsiteX3589" fmla="*/ 481275 w 808720"/>
                  <a:gd name="connsiteY3589" fmla="*/ 11335 h 1047182"/>
                  <a:gd name="connsiteX3590" fmla="*/ 481275 w 808720"/>
                  <a:gd name="connsiteY3590" fmla="*/ 11335 h 1047182"/>
                  <a:gd name="connsiteX3591" fmla="*/ 482472 w 808720"/>
                  <a:gd name="connsiteY3591" fmla="*/ 11053 h 1047182"/>
                  <a:gd name="connsiteX3592" fmla="*/ 483252 w 808720"/>
                  <a:gd name="connsiteY3592" fmla="*/ 11031 h 1047182"/>
                  <a:gd name="connsiteX3593" fmla="*/ 482140 w 808720"/>
                  <a:gd name="connsiteY3593" fmla="*/ 11202 h 1047182"/>
                  <a:gd name="connsiteX3594" fmla="*/ 483029 w 808720"/>
                  <a:gd name="connsiteY3594" fmla="*/ 11038 h 1047182"/>
                  <a:gd name="connsiteX3595" fmla="*/ 445064 w 808720"/>
                  <a:gd name="connsiteY3595" fmla="*/ 11027 h 1047182"/>
                  <a:gd name="connsiteX3596" fmla="*/ 443729 w 808720"/>
                  <a:gd name="connsiteY3596" fmla="*/ 11106 h 1047182"/>
                  <a:gd name="connsiteX3597" fmla="*/ 444119 w 808720"/>
                  <a:gd name="connsiteY3597" fmla="*/ 11036 h 1047182"/>
                  <a:gd name="connsiteX3598" fmla="*/ 492345 w 808720"/>
                  <a:gd name="connsiteY3598" fmla="*/ 11022 h 1047182"/>
                  <a:gd name="connsiteX3599" fmla="*/ 491644 w 808720"/>
                  <a:gd name="connsiteY3599" fmla="*/ 11341 h 1047182"/>
                  <a:gd name="connsiteX3600" fmla="*/ 489840 w 808720"/>
                  <a:gd name="connsiteY3600" fmla="*/ 11547 h 1047182"/>
                  <a:gd name="connsiteX3601" fmla="*/ 490498 w 808720"/>
                  <a:gd name="connsiteY3601" fmla="*/ 11310 h 1047182"/>
                  <a:gd name="connsiteX3602" fmla="*/ 529705 w 808720"/>
                  <a:gd name="connsiteY3602" fmla="*/ 11016 h 1047182"/>
                  <a:gd name="connsiteX3603" fmla="*/ 531909 w 808720"/>
                  <a:gd name="connsiteY3603" fmla="*/ 11709 h 1047182"/>
                  <a:gd name="connsiteX3604" fmla="*/ 532071 w 808720"/>
                  <a:gd name="connsiteY3604" fmla="*/ 11847 h 1047182"/>
                  <a:gd name="connsiteX3605" fmla="*/ 532007 w 808720"/>
                  <a:gd name="connsiteY3605" fmla="*/ 12671 h 1047182"/>
                  <a:gd name="connsiteX3606" fmla="*/ 527964 w 808720"/>
                  <a:gd name="connsiteY3606" fmla="*/ 13550 h 1047182"/>
                  <a:gd name="connsiteX3607" fmla="*/ 528189 w 808720"/>
                  <a:gd name="connsiteY3607" fmla="*/ 12153 h 1047182"/>
                  <a:gd name="connsiteX3608" fmla="*/ 502843 w 808720"/>
                  <a:gd name="connsiteY3608" fmla="*/ 11006 h 1047182"/>
                  <a:gd name="connsiteX3609" fmla="*/ 498818 w 808720"/>
                  <a:gd name="connsiteY3609" fmla="*/ 12250 h 1047182"/>
                  <a:gd name="connsiteX3610" fmla="*/ 501797 w 808720"/>
                  <a:gd name="connsiteY3610" fmla="*/ 11132 h 1047182"/>
                  <a:gd name="connsiteX3611" fmla="*/ 521812 w 808720"/>
                  <a:gd name="connsiteY3611" fmla="*/ 11005 h 1047182"/>
                  <a:gd name="connsiteX3612" fmla="*/ 523030 w 808720"/>
                  <a:gd name="connsiteY3612" fmla="*/ 11461 h 1047182"/>
                  <a:gd name="connsiteX3613" fmla="*/ 520316 w 808720"/>
                  <a:gd name="connsiteY3613" fmla="*/ 12501 h 1047182"/>
                  <a:gd name="connsiteX3614" fmla="*/ 431430 w 808720"/>
                  <a:gd name="connsiteY3614" fmla="*/ 10994 h 1047182"/>
                  <a:gd name="connsiteX3615" fmla="*/ 430910 w 808720"/>
                  <a:gd name="connsiteY3615" fmla="*/ 11133 h 1047182"/>
                  <a:gd name="connsiteX3616" fmla="*/ 429914 w 808720"/>
                  <a:gd name="connsiteY3616" fmla="*/ 11281 h 1047182"/>
                  <a:gd name="connsiteX3617" fmla="*/ 428294 w 808720"/>
                  <a:gd name="connsiteY3617" fmla="*/ 11405 h 1047182"/>
                  <a:gd name="connsiteX3618" fmla="*/ 429279 w 808720"/>
                  <a:gd name="connsiteY3618" fmla="*/ 11152 h 1047182"/>
                  <a:gd name="connsiteX3619" fmla="*/ 429499 w 808720"/>
                  <a:gd name="connsiteY3619" fmla="*/ 11120 h 1047182"/>
                  <a:gd name="connsiteX3620" fmla="*/ 484760 w 808720"/>
                  <a:gd name="connsiteY3620" fmla="*/ 10988 h 1047182"/>
                  <a:gd name="connsiteX3621" fmla="*/ 483474 w 808720"/>
                  <a:gd name="connsiteY3621" fmla="*/ 11296 h 1047182"/>
                  <a:gd name="connsiteX3622" fmla="*/ 484082 w 808720"/>
                  <a:gd name="connsiteY3622" fmla="*/ 11007 h 1047182"/>
                  <a:gd name="connsiteX3623" fmla="*/ 450833 w 808720"/>
                  <a:gd name="connsiteY3623" fmla="*/ 10973 h 1047182"/>
                  <a:gd name="connsiteX3624" fmla="*/ 448167 w 808720"/>
                  <a:gd name="connsiteY3624" fmla="*/ 11794 h 1047182"/>
                  <a:gd name="connsiteX3625" fmla="*/ 446550 w 808720"/>
                  <a:gd name="connsiteY3625" fmla="*/ 11975 h 1047182"/>
                  <a:gd name="connsiteX3626" fmla="*/ 440924 w 808720"/>
                  <a:gd name="connsiteY3626" fmla="*/ 12896 h 1047182"/>
                  <a:gd name="connsiteX3627" fmla="*/ 445602 w 808720"/>
                  <a:gd name="connsiteY3627" fmla="*/ 11542 h 1047182"/>
                  <a:gd name="connsiteX3628" fmla="*/ 450800 w 808720"/>
                  <a:gd name="connsiteY3628" fmla="*/ 10969 h 1047182"/>
                  <a:gd name="connsiteX3629" fmla="*/ 446062 w 808720"/>
                  <a:gd name="connsiteY3629" fmla="*/ 11409 h 1047182"/>
                  <a:gd name="connsiteX3630" fmla="*/ 447466 w 808720"/>
                  <a:gd name="connsiteY3630" fmla="*/ 11003 h 1047182"/>
                  <a:gd name="connsiteX3631" fmla="*/ 450877 w 808720"/>
                  <a:gd name="connsiteY3631" fmla="*/ 10968 h 1047182"/>
                  <a:gd name="connsiteX3632" fmla="*/ 450833 w 808720"/>
                  <a:gd name="connsiteY3632" fmla="*/ 10973 h 1047182"/>
                  <a:gd name="connsiteX3633" fmla="*/ 450848 w 808720"/>
                  <a:gd name="connsiteY3633" fmla="*/ 10969 h 1047182"/>
                  <a:gd name="connsiteX3634" fmla="*/ 426638 w 808720"/>
                  <a:gd name="connsiteY3634" fmla="*/ 10967 h 1047182"/>
                  <a:gd name="connsiteX3635" fmla="*/ 425097 w 808720"/>
                  <a:gd name="connsiteY3635" fmla="*/ 11407 h 1047182"/>
                  <a:gd name="connsiteX3636" fmla="*/ 420619 w 808720"/>
                  <a:gd name="connsiteY3636" fmla="*/ 11699 h 1047182"/>
                  <a:gd name="connsiteX3637" fmla="*/ 450866 w 808720"/>
                  <a:gd name="connsiteY3637" fmla="*/ 10963 h 1047182"/>
                  <a:gd name="connsiteX3638" fmla="*/ 450848 w 808720"/>
                  <a:gd name="connsiteY3638" fmla="*/ 10969 h 1047182"/>
                  <a:gd name="connsiteX3639" fmla="*/ 450800 w 808720"/>
                  <a:gd name="connsiteY3639" fmla="*/ 10969 h 1047182"/>
                  <a:gd name="connsiteX3640" fmla="*/ 502262 w 808720"/>
                  <a:gd name="connsiteY3640" fmla="*/ 10958 h 1047182"/>
                  <a:gd name="connsiteX3641" fmla="*/ 501797 w 808720"/>
                  <a:gd name="connsiteY3641" fmla="*/ 11132 h 1047182"/>
                  <a:gd name="connsiteX3642" fmla="*/ 501450 w 808720"/>
                  <a:gd name="connsiteY3642" fmla="*/ 11174 h 1047182"/>
                  <a:gd name="connsiteX3643" fmla="*/ 501998 w 808720"/>
                  <a:gd name="connsiteY3643" fmla="*/ 11008 h 1047182"/>
                  <a:gd name="connsiteX3644" fmla="*/ 485797 w 808720"/>
                  <a:gd name="connsiteY3644" fmla="*/ 10958 h 1047182"/>
                  <a:gd name="connsiteX3645" fmla="*/ 485124 w 808720"/>
                  <a:gd name="connsiteY3645" fmla="*/ 11137 h 1047182"/>
                  <a:gd name="connsiteX3646" fmla="*/ 484930 w 808720"/>
                  <a:gd name="connsiteY3646" fmla="*/ 11152 h 1047182"/>
                  <a:gd name="connsiteX3647" fmla="*/ 484620 w 808720"/>
                  <a:gd name="connsiteY3647" fmla="*/ 11206 h 1047182"/>
                  <a:gd name="connsiteX3648" fmla="*/ 485387 w 808720"/>
                  <a:gd name="connsiteY3648" fmla="*/ 10969 h 1047182"/>
                  <a:gd name="connsiteX3649" fmla="*/ 440297 w 808720"/>
                  <a:gd name="connsiteY3649" fmla="*/ 10946 h 1047182"/>
                  <a:gd name="connsiteX3650" fmla="*/ 440080 w 808720"/>
                  <a:gd name="connsiteY3650" fmla="*/ 11043 h 1047182"/>
                  <a:gd name="connsiteX3651" fmla="*/ 439866 w 808720"/>
                  <a:gd name="connsiteY3651" fmla="*/ 11051 h 1047182"/>
                  <a:gd name="connsiteX3652" fmla="*/ 440138 w 808720"/>
                  <a:gd name="connsiteY3652" fmla="*/ 10958 h 1047182"/>
                  <a:gd name="connsiteX3653" fmla="*/ 453164 w 808720"/>
                  <a:gd name="connsiteY3653" fmla="*/ 10945 h 1047182"/>
                  <a:gd name="connsiteX3654" fmla="*/ 451788 w 808720"/>
                  <a:gd name="connsiteY3654" fmla="*/ 11388 h 1047182"/>
                  <a:gd name="connsiteX3655" fmla="*/ 450526 w 808720"/>
                  <a:gd name="connsiteY3655" fmla="*/ 11529 h 1047182"/>
                  <a:gd name="connsiteX3656" fmla="*/ 452848 w 808720"/>
                  <a:gd name="connsiteY3656" fmla="*/ 10948 h 1047182"/>
                  <a:gd name="connsiteX3657" fmla="*/ 468751 w 808720"/>
                  <a:gd name="connsiteY3657" fmla="*/ 10945 h 1047182"/>
                  <a:gd name="connsiteX3658" fmla="*/ 464998 w 808720"/>
                  <a:gd name="connsiteY3658" fmla="*/ 11463 h 1047182"/>
                  <a:gd name="connsiteX3659" fmla="*/ 463962 w 808720"/>
                  <a:gd name="connsiteY3659" fmla="*/ 11586 h 1047182"/>
                  <a:gd name="connsiteX3660" fmla="*/ 461837 w 808720"/>
                  <a:gd name="connsiteY3660" fmla="*/ 11647 h 1047182"/>
                  <a:gd name="connsiteX3661" fmla="*/ 434302 w 808720"/>
                  <a:gd name="connsiteY3661" fmla="*/ 10945 h 1047182"/>
                  <a:gd name="connsiteX3662" fmla="*/ 433271 w 808720"/>
                  <a:gd name="connsiteY3662" fmla="*/ 11145 h 1047182"/>
                  <a:gd name="connsiteX3663" fmla="*/ 432569 w 808720"/>
                  <a:gd name="connsiteY3663" fmla="*/ 11152 h 1047182"/>
                  <a:gd name="connsiteX3664" fmla="*/ 431710 w 808720"/>
                  <a:gd name="connsiteY3664" fmla="*/ 11321 h 1047182"/>
                  <a:gd name="connsiteX3665" fmla="*/ 431564 w 808720"/>
                  <a:gd name="connsiteY3665" fmla="*/ 11335 h 1047182"/>
                  <a:gd name="connsiteX3666" fmla="*/ 432605 w 808720"/>
                  <a:gd name="connsiteY3666" fmla="*/ 11075 h 1047182"/>
                  <a:gd name="connsiteX3667" fmla="*/ 518905 w 808720"/>
                  <a:gd name="connsiteY3667" fmla="*/ 10940 h 1047182"/>
                  <a:gd name="connsiteX3668" fmla="*/ 515634 w 808720"/>
                  <a:gd name="connsiteY3668" fmla="*/ 12797 h 1047182"/>
                  <a:gd name="connsiteX3669" fmla="*/ 518887 w 808720"/>
                  <a:gd name="connsiteY3669" fmla="*/ 11403 h 1047182"/>
                  <a:gd name="connsiteX3670" fmla="*/ 517945 w 808720"/>
                  <a:gd name="connsiteY3670" fmla="*/ 12288 h 1047182"/>
                  <a:gd name="connsiteX3671" fmla="*/ 513325 w 808720"/>
                  <a:gd name="connsiteY3671" fmla="*/ 15060 h 1047182"/>
                  <a:gd name="connsiteX3672" fmla="*/ 510721 w 808720"/>
                  <a:gd name="connsiteY3672" fmla="*/ 15797 h 1047182"/>
                  <a:gd name="connsiteX3673" fmla="*/ 516666 w 808720"/>
                  <a:gd name="connsiteY3673" fmla="*/ 11636 h 1047182"/>
                  <a:gd name="connsiteX3674" fmla="*/ 517242 w 808720"/>
                  <a:gd name="connsiteY3674" fmla="*/ 11233 h 1047182"/>
                  <a:gd name="connsiteX3675" fmla="*/ 517919 w 808720"/>
                  <a:gd name="connsiteY3675" fmla="*/ 11114 h 1047182"/>
                  <a:gd name="connsiteX3676" fmla="*/ 455989 w 808720"/>
                  <a:gd name="connsiteY3676" fmla="*/ 10917 h 1047182"/>
                  <a:gd name="connsiteX3677" fmla="*/ 453410 w 808720"/>
                  <a:gd name="connsiteY3677" fmla="*/ 11206 h 1047182"/>
                  <a:gd name="connsiteX3678" fmla="*/ 454795 w 808720"/>
                  <a:gd name="connsiteY3678" fmla="*/ 10929 h 1047182"/>
                  <a:gd name="connsiteX3679" fmla="*/ 487480 w 808720"/>
                  <a:gd name="connsiteY3679" fmla="*/ 10909 h 1047182"/>
                  <a:gd name="connsiteX3680" fmla="*/ 487280 w 808720"/>
                  <a:gd name="connsiteY3680" fmla="*/ 10969 h 1047182"/>
                  <a:gd name="connsiteX3681" fmla="*/ 486173 w 808720"/>
                  <a:gd name="connsiteY3681" fmla="*/ 11055 h 1047182"/>
                  <a:gd name="connsiteX3682" fmla="*/ 486416 w 808720"/>
                  <a:gd name="connsiteY3682" fmla="*/ 10940 h 1047182"/>
                  <a:gd name="connsiteX3683" fmla="*/ 424535 w 808720"/>
                  <a:gd name="connsiteY3683" fmla="*/ 10891 h 1047182"/>
                  <a:gd name="connsiteX3684" fmla="*/ 418416 w 808720"/>
                  <a:gd name="connsiteY3684" fmla="*/ 11838 h 1047182"/>
                  <a:gd name="connsiteX3685" fmla="*/ 416566 w 808720"/>
                  <a:gd name="connsiteY3685" fmla="*/ 11906 h 1047182"/>
                  <a:gd name="connsiteX3686" fmla="*/ 416187 w 808720"/>
                  <a:gd name="connsiteY3686" fmla="*/ 11988 h 1047182"/>
                  <a:gd name="connsiteX3687" fmla="*/ 414965 w 808720"/>
                  <a:gd name="connsiteY3687" fmla="*/ 12068 h 1047182"/>
                  <a:gd name="connsiteX3688" fmla="*/ 415624 w 808720"/>
                  <a:gd name="connsiteY3688" fmla="*/ 11959 h 1047182"/>
                  <a:gd name="connsiteX3689" fmla="*/ 421312 w 808720"/>
                  <a:gd name="connsiteY3689" fmla="*/ 11166 h 1047182"/>
                  <a:gd name="connsiteX3690" fmla="*/ 418123 w 808720"/>
                  <a:gd name="connsiteY3690" fmla="*/ 10885 h 1047182"/>
                  <a:gd name="connsiteX3691" fmla="*/ 417876 w 808720"/>
                  <a:gd name="connsiteY3691" fmla="*/ 10954 h 1047182"/>
                  <a:gd name="connsiteX3692" fmla="*/ 416997 w 808720"/>
                  <a:gd name="connsiteY3692" fmla="*/ 11053 h 1047182"/>
                  <a:gd name="connsiteX3693" fmla="*/ 417228 w 808720"/>
                  <a:gd name="connsiteY3693" fmla="*/ 11005 h 1047182"/>
                  <a:gd name="connsiteX3694" fmla="*/ 536688 w 808720"/>
                  <a:gd name="connsiteY3694" fmla="*/ 10867 h 1047182"/>
                  <a:gd name="connsiteX3695" fmla="*/ 537777 w 808720"/>
                  <a:gd name="connsiteY3695" fmla="*/ 11259 h 1047182"/>
                  <a:gd name="connsiteX3696" fmla="*/ 538217 w 808720"/>
                  <a:gd name="connsiteY3696" fmla="*/ 12160 h 1047182"/>
                  <a:gd name="connsiteX3697" fmla="*/ 537565 w 808720"/>
                  <a:gd name="connsiteY3697" fmla="*/ 12281 h 1047182"/>
                  <a:gd name="connsiteX3698" fmla="*/ 535976 w 808720"/>
                  <a:gd name="connsiteY3698" fmla="*/ 11437 h 1047182"/>
                  <a:gd name="connsiteX3699" fmla="*/ 433456 w 808720"/>
                  <a:gd name="connsiteY3699" fmla="*/ 10862 h 1047182"/>
                  <a:gd name="connsiteX3700" fmla="*/ 432605 w 808720"/>
                  <a:gd name="connsiteY3700" fmla="*/ 11075 h 1047182"/>
                  <a:gd name="connsiteX3701" fmla="*/ 430539 w 808720"/>
                  <a:gd name="connsiteY3701" fmla="*/ 11233 h 1047182"/>
                  <a:gd name="connsiteX3702" fmla="*/ 430910 w 808720"/>
                  <a:gd name="connsiteY3702" fmla="*/ 11133 h 1047182"/>
                  <a:gd name="connsiteX3703" fmla="*/ 432183 w 808720"/>
                  <a:gd name="connsiteY3703" fmla="*/ 10945 h 1047182"/>
                  <a:gd name="connsiteX3704" fmla="*/ 524599 w 808720"/>
                  <a:gd name="connsiteY3704" fmla="*/ 10859 h 1047182"/>
                  <a:gd name="connsiteX3705" fmla="*/ 524005 w 808720"/>
                  <a:gd name="connsiteY3705" fmla="*/ 11826 h 1047182"/>
                  <a:gd name="connsiteX3706" fmla="*/ 523730 w 808720"/>
                  <a:gd name="connsiteY3706" fmla="*/ 11723 h 1047182"/>
                  <a:gd name="connsiteX3707" fmla="*/ 524418 w 808720"/>
                  <a:gd name="connsiteY3707" fmla="*/ 10928 h 1047182"/>
                  <a:gd name="connsiteX3708" fmla="*/ 445124 w 808720"/>
                  <a:gd name="connsiteY3708" fmla="*/ 10858 h 1047182"/>
                  <a:gd name="connsiteX3709" fmla="*/ 444119 w 808720"/>
                  <a:gd name="connsiteY3709" fmla="*/ 11036 h 1047182"/>
                  <a:gd name="connsiteX3710" fmla="*/ 441314 w 808720"/>
                  <a:gd name="connsiteY3710" fmla="*/ 11064 h 1047182"/>
                  <a:gd name="connsiteX3711" fmla="*/ 440002 w 808720"/>
                  <a:gd name="connsiteY3711" fmla="*/ 11078 h 1047182"/>
                  <a:gd name="connsiteX3712" fmla="*/ 440080 w 808720"/>
                  <a:gd name="connsiteY3712" fmla="*/ 11043 h 1047182"/>
                  <a:gd name="connsiteX3713" fmla="*/ 441843 w 808720"/>
                  <a:gd name="connsiteY3713" fmla="*/ 10978 h 1047182"/>
                  <a:gd name="connsiteX3714" fmla="*/ 447977 w 808720"/>
                  <a:gd name="connsiteY3714" fmla="*/ 10854 h 1047182"/>
                  <a:gd name="connsiteX3715" fmla="*/ 447466 w 808720"/>
                  <a:gd name="connsiteY3715" fmla="*/ 11003 h 1047182"/>
                  <a:gd name="connsiteX3716" fmla="*/ 445064 w 808720"/>
                  <a:gd name="connsiteY3716" fmla="*/ 11027 h 1047182"/>
                  <a:gd name="connsiteX3717" fmla="*/ 484405 w 808720"/>
                  <a:gd name="connsiteY3717" fmla="*/ 10854 h 1047182"/>
                  <a:gd name="connsiteX3718" fmla="*/ 484082 w 808720"/>
                  <a:gd name="connsiteY3718" fmla="*/ 11007 h 1047182"/>
                  <a:gd name="connsiteX3719" fmla="*/ 483252 w 808720"/>
                  <a:gd name="connsiteY3719" fmla="*/ 11031 h 1047182"/>
                  <a:gd name="connsiteX3720" fmla="*/ 462365 w 808720"/>
                  <a:gd name="connsiteY3720" fmla="*/ 10853 h 1047182"/>
                  <a:gd name="connsiteX3721" fmla="*/ 459257 w 808720"/>
                  <a:gd name="connsiteY3721" fmla="*/ 11507 h 1047182"/>
                  <a:gd name="connsiteX3722" fmla="*/ 449840 w 808720"/>
                  <a:gd name="connsiteY3722" fmla="*/ 12554 h 1047182"/>
                  <a:gd name="connsiteX3723" fmla="*/ 451211 w 808720"/>
                  <a:gd name="connsiteY3723" fmla="*/ 11701 h 1047182"/>
                  <a:gd name="connsiteX3724" fmla="*/ 461969 w 808720"/>
                  <a:gd name="connsiteY3724" fmla="*/ 10857 h 1047182"/>
                  <a:gd name="connsiteX3725" fmla="*/ 489745 w 808720"/>
                  <a:gd name="connsiteY3725" fmla="*/ 10844 h 1047182"/>
                  <a:gd name="connsiteX3726" fmla="*/ 484050 w 808720"/>
                  <a:gd name="connsiteY3726" fmla="*/ 12208 h 1047182"/>
                  <a:gd name="connsiteX3727" fmla="*/ 483649 w 808720"/>
                  <a:gd name="connsiteY3727" fmla="*/ 12254 h 1047182"/>
                  <a:gd name="connsiteX3728" fmla="*/ 484814 w 808720"/>
                  <a:gd name="connsiteY3728" fmla="*/ 11701 h 1047182"/>
                  <a:gd name="connsiteX3729" fmla="*/ 487280 w 808720"/>
                  <a:gd name="connsiteY3729" fmla="*/ 10969 h 1047182"/>
                  <a:gd name="connsiteX3730" fmla="*/ 488368 w 808720"/>
                  <a:gd name="connsiteY3730" fmla="*/ 10884 h 1047182"/>
                  <a:gd name="connsiteX3731" fmla="*/ 556036 w 808720"/>
                  <a:gd name="connsiteY3731" fmla="*/ 10844 h 1047182"/>
                  <a:gd name="connsiteX3732" fmla="*/ 559414 w 808720"/>
                  <a:gd name="connsiteY3732" fmla="*/ 12863 h 1047182"/>
                  <a:gd name="connsiteX3733" fmla="*/ 554631 w 808720"/>
                  <a:gd name="connsiteY3733" fmla="*/ 11620 h 1047182"/>
                  <a:gd name="connsiteX3734" fmla="*/ 465422 w 808720"/>
                  <a:gd name="connsiteY3734" fmla="*/ 10822 h 1047182"/>
                  <a:gd name="connsiteX3735" fmla="*/ 462057 w 808720"/>
                  <a:gd name="connsiteY3735" fmla="*/ 11196 h 1047182"/>
                  <a:gd name="connsiteX3736" fmla="*/ 462720 w 808720"/>
                  <a:gd name="connsiteY3736" fmla="*/ 10849 h 1047182"/>
                  <a:gd name="connsiteX3737" fmla="*/ 437891 w 808720"/>
                  <a:gd name="connsiteY3737" fmla="*/ 10813 h 1047182"/>
                  <a:gd name="connsiteX3738" fmla="*/ 436474 w 808720"/>
                  <a:gd name="connsiteY3738" fmla="*/ 11113 h 1047182"/>
                  <a:gd name="connsiteX3739" fmla="*/ 436053 w 808720"/>
                  <a:gd name="connsiteY3739" fmla="*/ 11117 h 1047182"/>
                  <a:gd name="connsiteX3740" fmla="*/ 497204 w 808720"/>
                  <a:gd name="connsiteY3740" fmla="*/ 10807 h 1047182"/>
                  <a:gd name="connsiteX3741" fmla="*/ 494530 w 808720"/>
                  <a:gd name="connsiteY3741" fmla="*/ 12022 h 1047182"/>
                  <a:gd name="connsiteX3742" fmla="*/ 487375 w 808720"/>
                  <a:gd name="connsiteY3742" fmla="*/ 13281 h 1047182"/>
                  <a:gd name="connsiteX3743" fmla="*/ 490579 w 808720"/>
                  <a:gd name="connsiteY3743" fmla="*/ 11824 h 1047182"/>
                  <a:gd name="connsiteX3744" fmla="*/ 490852 w 808720"/>
                  <a:gd name="connsiteY3744" fmla="*/ 11701 h 1047182"/>
                  <a:gd name="connsiteX3745" fmla="*/ 493025 w 808720"/>
                  <a:gd name="connsiteY3745" fmla="*/ 11350 h 1047182"/>
                  <a:gd name="connsiteX3746" fmla="*/ 495392 w 808720"/>
                  <a:gd name="connsiteY3746" fmla="*/ 11042 h 1047182"/>
                  <a:gd name="connsiteX3747" fmla="*/ 415747 w 808720"/>
                  <a:gd name="connsiteY3747" fmla="*/ 10802 h 1047182"/>
                  <a:gd name="connsiteX3748" fmla="*/ 412557 w 808720"/>
                  <a:gd name="connsiteY3748" fmla="*/ 11152 h 1047182"/>
                  <a:gd name="connsiteX3749" fmla="*/ 411712 w 808720"/>
                  <a:gd name="connsiteY3749" fmla="*/ 11350 h 1047182"/>
                  <a:gd name="connsiteX3750" fmla="*/ 399185 w 808720"/>
                  <a:gd name="connsiteY3750" fmla="*/ 13049 h 1047182"/>
                  <a:gd name="connsiteX3751" fmla="*/ 399015 w 808720"/>
                  <a:gd name="connsiteY3751" fmla="*/ 13064 h 1047182"/>
                  <a:gd name="connsiteX3752" fmla="*/ 404625 w 808720"/>
                  <a:gd name="connsiteY3752" fmla="*/ 11582 h 1047182"/>
                  <a:gd name="connsiteX3753" fmla="*/ 410222 w 808720"/>
                  <a:gd name="connsiteY3753" fmla="*/ 11006 h 1047182"/>
                  <a:gd name="connsiteX3754" fmla="*/ 519700 w 808720"/>
                  <a:gd name="connsiteY3754" fmla="*/ 10801 h 1047182"/>
                  <a:gd name="connsiteX3755" fmla="*/ 519234 w 808720"/>
                  <a:gd name="connsiteY3755" fmla="*/ 11254 h 1047182"/>
                  <a:gd name="connsiteX3756" fmla="*/ 518887 w 808720"/>
                  <a:gd name="connsiteY3756" fmla="*/ 11403 h 1047182"/>
                  <a:gd name="connsiteX3757" fmla="*/ 519489 w 808720"/>
                  <a:gd name="connsiteY3757" fmla="*/ 10838 h 1047182"/>
                  <a:gd name="connsiteX3758" fmla="*/ 519529 w 808720"/>
                  <a:gd name="connsiteY3758" fmla="*/ 10799 h 1047182"/>
                  <a:gd name="connsiteX3759" fmla="*/ 519489 w 808720"/>
                  <a:gd name="connsiteY3759" fmla="*/ 10838 h 1047182"/>
                  <a:gd name="connsiteX3760" fmla="*/ 518905 w 808720"/>
                  <a:gd name="connsiteY3760" fmla="*/ 10940 h 1047182"/>
                  <a:gd name="connsiteX3761" fmla="*/ 518986 w 808720"/>
                  <a:gd name="connsiteY3761" fmla="*/ 10894 h 1047182"/>
                  <a:gd name="connsiteX3762" fmla="*/ 415912 w 808720"/>
                  <a:gd name="connsiteY3762" fmla="*/ 10796 h 1047182"/>
                  <a:gd name="connsiteX3763" fmla="*/ 414415 w 808720"/>
                  <a:gd name="connsiteY3763" fmla="*/ 11074 h 1047182"/>
                  <a:gd name="connsiteX3764" fmla="*/ 410874 w 808720"/>
                  <a:gd name="connsiteY3764" fmla="*/ 11547 h 1047182"/>
                  <a:gd name="connsiteX3765" fmla="*/ 411712 w 808720"/>
                  <a:gd name="connsiteY3765" fmla="*/ 11350 h 1047182"/>
                  <a:gd name="connsiteX3766" fmla="*/ 415764 w 808720"/>
                  <a:gd name="connsiteY3766" fmla="*/ 10801 h 1047182"/>
                  <a:gd name="connsiteX3767" fmla="*/ 415810 w 808720"/>
                  <a:gd name="connsiteY3767" fmla="*/ 10795 h 1047182"/>
                  <a:gd name="connsiteX3768" fmla="*/ 415764 w 808720"/>
                  <a:gd name="connsiteY3768" fmla="*/ 10801 h 1047182"/>
                  <a:gd name="connsiteX3769" fmla="*/ 415747 w 808720"/>
                  <a:gd name="connsiteY3769" fmla="*/ 10802 h 1047182"/>
                  <a:gd name="connsiteX3770" fmla="*/ 416516 w 808720"/>
                  <a:gd name="connsiteY3770" fmla="*/ 10793 h 1047182"/>
                  <a:gd name="connsiteX3771" fmla="*/ 416128 w 808720"/>
                  <a:gd name="connsiteY3771" fmla="*/ 10966 h 1047182"/>
                  <a:gd name="connsiteX3772" fmla="*/ 411678 w 808720"/>
                  <a:gd name="connsiteY3772" fmla="*/ 11745 h 1047182"/>
                  <a:gd name="connsiteX3773" fmla="*/ 408618 w 808720"/>
                  <a:gd name="connsiteY3773" fmla="*/ 12153 h 1047182"/>
                  <a:gd name="connsiteX3774" fmla="*/ 414415 w 808720"/>
                  <a:gd name="connsiteY3774" fmla="*/ 11074 h 1047182"/>
                  <a:gd name="connsiteX3775" fmla="*/ 462836 w 808720"/>
                  <a:gd name="connsiteY3775" fmla="*/ 10789 h 1047182"/>
                  <a:gd name="connsiteX3776" fmla="*/ 462720 w 808720"/>
                  <a:gd name="connsiteY3776" fmla="*/ 10849 h 1047182"/>
                  <a:gd name="connsiteX3777" fmla="*/ 462365 w 808720"/>
                  <a:gd name="connsiteY3777" fmla="*/ 10853 h 1047182"/>
                  <a:gd name="connsiteX3778" fmla="*/ 462570 w 808720"/>
                  <a:gd name="connsiteY3778" fmla="*/ 10810 h 1047182"/>
                  <a:gd name="connsiteX3779" fmla="*/ 421177 w 808720"/>
                  <a:gd name="connsiteY3779" fmla="*/ 10785 h 1047182"/>
                  <a:gd name="connsiteX3780" fmla="*/ 416607 w 808720"/>
                  <a:gd name="connsiteY3780" fmla="*/ 11566 h 1047182"/>
                  <a:gd name="connsiteX3781" fmla="*/ 416329 w 808720"/>
                  <a:gd name="connsiteY3781" fmla="*/ 11590 h 1047182"/>
                  <a:gd name="connsiteX3782" fmla="*/ 420507 w 808720"/>
                  <a:gd name="connsiteY3782" fmla="*/ 10878 h 1047182"/>
                  <a:gd name="connsiteX3783" fmla="*/ 491974 w 808720"/>
                  <a:gd name="connsiteY3783" fmla="*/ 10780 h 1047182"/>
                  <a:gd name="connsiteX3784" fmla="*/ 490498 w 808720"/>
                  <a:gd name="connsiteY3784" fmla="*/ 11310 h 1047182"/>
                  <a:gd name="connsiteX3785" fmla="*/ 490087 w 808720"/>
                  <a:gd name="connsiteY3785" fmla="*/ 11374 h 1047182"/>
                  <a:gd name="connsiteX3786" fmla="*/ 490965 w 808720"/>
                  <a:gd name="connsiteY3786" fmla="*/ 10809 h 1047182"/>
                  <a:gd name="connsiteX3787" fmla="*/ 496583 w 808720"/>
                  <a:gd name="connsiteY3787" fmla="*/ 10776 h 1047182"/>
                  <a:gd name="connsiteX3788" fmla="*/ 493025 w 808720"/>
                  <a:gd name="connsiteY3788" fmla="*/ 11350 h 1047182"/>
                  <a:gd name="connsiteX3789" fmla="*/ 491511 w 808720"/>
                  <a:gd name="connsiteY3789" fmla="*/ 11547 h 1047182"/>
                  <a:gd name="connsiteX3790" fmla="*/ 494034 w 808720"/>
                  <a:gd name="connsiteY3790" fmla="*/ 11067 h 1047182"/>
                  <a:gd name="connsiteX3791" fmla="*/ 470459 w 808720"/>
                  <a:gd name="connsiteY3791" fmla="*/ 10771 h 1047182"/>
                  <a:gd name="connsiteX3792" fmla="*/ 468751 w 808720"/>
                  <a:gd name="connsiteY3792" fmla="*/ 10945 h 1047182"/>
                  <a:gd name="connsiteX3793" fmla="*/ 469974 w 808720"/>
                  <a:gd name="connsiteY3793" fmla="*/ 10776 h 1047182"/>
                  <a:gd name="connsiteX3794" fmla="*/ 416724 w 808720"/>
                  <a:gd name="connsiteY3794" fmla="*/ 10766 h 1047182"/>
                  <a:gd name="connsiteX3795" fmla="*/ 416516 w 808720"/>
                  <a:gd name="connsiteY3795" fmla="*/ 10793 h 1047182"/>
                  <a:gd name="connsiteX3796" fmla="*/ 416565 w 808720"/>
                  <a:gd name="connsiteY3796" fmla="*/ 10772 h 1047182"/>
                  <a:gd name="connsiteX3797" fmla="*/ 528878 w 808720"/>
                  <a:gd name="connsiteY3797" fmla="*/ 10757 h 1047182"/>
                  <a:gd name="connsiteX3798" fmla="*/ 529135 w 808720"/>
                  <a:gd name="connsiteY3798" fmla="*/ 10837 h 1047182"/>
                  <a:gd name="connsiteX3799" fmla="*/ 528322 w 808720"/>
                  <a:gd name="connsiteY3799" fmla="*/ 11325 h 1047182"/>
                  <a:gd name="connsiteX3800" fmla="*/ 528369 w 808720"/>
                  <a:gd name="connsiteY3800" fmla="*/ 11034 h 1047182"/>
                  <a:gd name="connsiteX3801" fmla="*/ 437805 w 808720"/>
                  <a:gd name="connsiteY3801" fmla="*/ 10754 h 1047182"/>
                  <a:gd name="connsiteX3802" fmla="*/ 435162 w 808720"/>
                  <a:gd name="connsiteY3802" fmla="*/ 11126 h 1047182"/>
                  <a:gd name="connsiteX3803" fmla="*/ 433644 w 808720"/>
                  <a:gd name="connsiteY3803" fmla="*/ 11142 h 1047182"/>
                  <a:gd name="connsiteX3804" fmla="*/ 472348 w 808720"/>
                  <a:gd name="connsiteY3804" fmla="*/ 10752 h 1047182"/>
                  <a:gd name="connsiteX3805" fmla="*/ 471929 w 808720"/>
                  <a:gd name="connsiteY3805" fmla="*/ 10872 h 1047182"/>
                  <a:gd name="connsiteX3806" fmla="*/ 466179 w 808720"/>
                  <a:gd name="connsiteY3806" fmla="*/ 11522 h 1047182"/>
                  <a:gd name="connsiteX3807" fmla="*/ 464141 w 808720"/>
                  <a:gd name="connsiteY3807" fmla="*/ 11581 h 1047182"/>
                  <a:gd name="connsiteX3808" fmla="*/ 464998 w 808720"/>
                  <a:gd name="connsiteY3808" fmla="*/ 11463 h 1047182"/>
                  <a:gd name="connsiteX3809" fmla="*/ 470836 w 808720"/>
                  <a:gd name="connsiteY3809" fmla="*/ 10768 h 1047182"/>
                  <a:gd name="connsiteX3810" fmla="*/ 416203 w 808720"/>
                  <a:gd name="connsiteY3810" fmla="*/ 10742 h 1047182"/>
                  <a:gd name="connsiteX3811" fmla="*/ 416070 w 808720"/>
                  <a:gd name="connsiteY3811" fmla="*/ 10766 h 1047182"/>
                  <a:gd name="connsiteX3812" fmla="*/ 415810 w 808720"/>
                  <a:gd name="connsiteY3812" fmla="*/ 10795 h 1047182"/>
                  <a:gd name="connsiteX3813" fmla="*/ 473881 w 808720"/>
                  <a:gd name="connsiteY3813" fmla="*/ 10737 h 1047182"/>
                  <a:gd name="connsiteX3814" fmla="*/ 471437 w 808720"/>
                  <a:gd name="connsiteY3814" fmla="*/ 11252 h 1047182"/>
                  <a:gd name="connsiteX3815" fmla="*/ 470162 w 808720"/>
                  <a:gd name="connsiteY3815" fmla="*/ 11377 h 1047182"/>
                  <a:gd name="connsiteX3816" fmla="*/ 471929 w 808720"/>
                  <a:gd name="connsiteY3816" fmla="*/ 10872 h 1047182"/>
                  <a:gd name="connsiteX3817" fmla="*/ 473050 w 808720"/>
                  <a:gd name="connsiteY3817" fmla="*/ 10745 h 1047182"/>
                  <a:gd name="connsiteX3818" fmla="*/ 519888 w 808720"/>
                  <a:gd name="connsiteY3818" fmla="*/ 10737 h 1047182"/>
                  <a:gd name="connsiteX3819" fmla="*/ 519850 w 808720"/>
                  <a:gd name="connsiteY3819" fmla="*/ 10774 h 1047182"/>
                  <a:gd name="connsiteX3820" fmla="*/ 519700 w 808720"/>
                  <a:gd name="connsiteY3820" fmla="*/ 10801 h 1047182"/>
                  <a:gd name="connsiteX3821" fmla="*/ 519739 w 808720"/>
                  <a:gd name="connsiteY3821" fmla="*/ 10763 h 1047182"/>
                  <a:gd name="connsiteX3822" fmla="*/ 438242 w 808720"/>
                  <a:gd name="connsiteY3822" fmla="*/ 10714 h 1047182"/>
                  <a:gd name="connsiteX3823" fmla="*/ 435909 w 808720"/>
                  <a:gd name="connsiteY3823" fmla="*/ 11119 h 1047182"/>
                  <a:gd name="connsiteX3824" fmla="*/ 435546 w 808720"/>
                  <a:gd name="connsiteY3824" fmla="*/ 11123 h 1047182"/>
                  <a:gd name="connsiteX3825" fmla="*/ 438062 w 808720"/>
                  <a:gd name="connsiteY3825" fmla="*/ 10731 h 1047182"/>
                  <a:gd name="connsiteX3826" fmla="*/ 494325 w 808720"/>
                  <a:gd name="connsiteY3826" fmla="*/ 10712 h 1047182"/>
                  <a:gd name="connsiteX3827" fmla="*/ 492345 w 808720"/>
                  <a:gd name="connsiteY3827" fmla="*/ 11022 h 1047182"/>
                  <a:gd name="connsiteX3828" fmla="*/ 492938 w 808720"/>
                  <a:gd name="connsiteY3828" fmla="*/ 10752 h 1047182"/>
                  <a:gd name="connsiteX3829" fmla="*/ 418237 w 808720"/>
                  <a:gd name="connsiteY3829" fmla="*/ 10710 h 1047182"/>
                  <a:gd name="connsiteX3830" fmla="*/ 417035 w 808720"/>
                  <a:gd name="connsiteY3830" fmla="*/ 10930 h 1047182"/>
                  <a:gd name="connsiteX3831" fmla="*/ 415709 w 808720"/>
                  <a:gd name="connsiteY3831" fmla="*/ 11152 h 1047182"/>
                  <a:gd name="connsiteX3832" fmla="*/ 416128 w 808720"/>
                  <a:gd name="connsiteY3832" fmla="*/ 10966 h 1047182"/>
                  <a:gd name="connsiteX3833" fmla="*/ 417419 w 808720"/>
                  <a:gd name="connsiteY3833" fmla="*/ 10740 h 1047182"/>
                  <a:gd name="connsiteX3834" fmla="*/ 476978 w 808720"/>
                  <a:gd name="connsiteY3834" fmla="*/ 10706 h 1047182"/>
                  <a:gd name="connsiteX3835" fmla="*/ 473477 w 808720"/>
                  <a:gd name="connsiteY3835" fmla="*/ 11051 h 1047182"/>
                  <a:gd name="connsiteX3836" fmla="*/ 475454 w 808720"/>
                  <a:gd name="connsiteY3836" fmla="*/ 10721 h 1047182"/>
                  <a:gd name="connsiteX3837" fmla="*/ 416744 w 808720"/>
                  <a:gd name="connsiteY3837" fmla="*/ 10692 h 1047182"/>
                  <a:gd name="connsiteX3838" fmla="*/ 416565 w 808720"/>
                  <a:gd name="connsiteY3838" fmla="*/ 10772 h 1047182"/>
                  <a:gd name="connsiteX3839" fmla="*/ 415912 w 808720"/>
                  <a:gd name="connsiteY3839" fmla="*/ 10796 h 1047182"/>
                  <a:gd name="connsiteX3840" fmla="*/ 416070 w 808720"/>
                  <a:gd name="connsiteY3840" fmla="*/ 10766 h 1047182"/>
                  <a:gd name="connsiteX3841" fmla="*/ 418716 w 808720"/>
                  <a:gd name="connsiteY3841" fmla="*/ 10692 h 1047182"/>
                  <a:gd name="connsiteX3842" fmla="*/ 417228 w 808720"/>
                  <a:gd name="connsiteY3842" fmla="*/ 11005 h 1047182"/>
                  <a:gd name="connsiteX3843" fmla="*/ 416127 w 808720"/>
                  <a:gd name="connsiteY3843" fmla="*/ 11151 h 1047182"/>
                  <a:gd name="connsiteX3844" fmla="*/ 416120 w 808720"/>
                  <a:gd name="connsiteY3844" fmla="*/ 11152 h 1047182"/>
                  <a:gd name="connsiteX3845" fmla="*/ 416119 w 808720"/>
                  <a:gd name="connsiteY3845" fmla="*/ 11152 h 1047182"/>
                  <a:gd name="connsiteX3846" fmla="*/ 415532 w 808720"/>
                  <a:gd name="connsiteY3846" fmla="*/ 11231 h 1047182"/>
                  <a:gd name="connsiteX3847" fmla="*/ 415631 w 808720"/>
                  <a:gd name="connsiteY3847" fmla="*/ 11187 h 1047182"/>
                  <a:gd name="connsiteX3848" fmla="*/ 417035 w 808720"/>
                  <a:gd name="connsiteY3848" fmla="*/ 10930 h 1047182"/>
                  <a:gd name="connsiteX3849" fmla="*/ 418379 w 808720"/>
                  <a:gd name="connsiteY3849" fmla="*/ 10705 h 1047182"/>
                  <a:gd name="connsiteX3850" fmla="*/ 478504 w 808720"/>
                  <a:gd name="connsiteY3850" fmla="*/ 10691 h 1047182"/>
                  <a:gd name="connsiteX3851" fmla="*/ 475554 w 808720"/>
                  <a:gd name="connsiteY3851" fmla="*/ 11133 h 1047182"/>
                  <a:gd name="connsiteX3852" fmla="*/ 477387 w 808720"/>
                  <a:gd name="connsiteY3852" fmla="*/ 10702 h 1047182"/>
                  <a:gd name="connsiteX3853" fmla="*/ 453928 w 808720"/>
                  <a:gd name="connsiteY3853" fmla="*/ 10679 h 1047182"/>
                  <a:gd name="connsiteX3854" fmla="*/ 452848 w 808720"/>
                  <a:gd name="connsiteY3854" fmla="*/ 10948 h 1047182"/>
                  <a:gd name="connsiteX3855" fmla="*/ 450877 w 808720"/>
                  <a:gd name="connsiteY3855" fmla="*/ 10968 h 1047182"/>
                  <a:gd name="connsiteX3856" fmla="*/ 451278 w 808720"/>
                  <a:gd name="connsiteY3856" fmla="*/ 10925 h 1047182"/>
                  <a:gd name="connsiteX3857" fmla="*/ 491191 w 808720"/>
                  <a:gd name="connsiteY3857" fmla="*/ 10663 h 1047182"/>
                  <a:gd name="connsiteX3858" fmla="*/ 490965 w 808720"/>
                  <a:gd name="connsiteY3858" fmla="*/ 10809 h 1047182"/>
                  <a:gd name="connsiteX3859" fmla="*/ 489745 w 808720"/>
                  <a:gd name="connsiteY3859" fmla="*/ 10844 h 1047182"/>
                  <a:gd name="connsiteX3860" fmla="*/ 490166 w 808720"/>
                  <a:gd name="connsiteY3860" fmla="*/ 10743 h 1047182"/>
                  <a:gd name="connsiteX3861" fmla="*/ 438799 w 808720"/>
                  <a:gd name="connsiteY3861" fmla="*/ 10662 h 1047182"/>
                  <a:gd name="connsiteX3862" fmla="*/ 437891 w 808720"/>
                  <a:gd name="connsiteY3862" fmla="*/ 10813 h 1047182"/>
                  <a:gd name="connsiteX3863" fmla="*/ 438446 w 808720"/>
                  <a:gd name="connsiteY3863" fmla="*/ 10695 h 1047182"/>
                  <a:gd name="connsiteX3864" fmla="*/ 496185 w 808720"/>
                  <a:gd name="connsiteY3864" fmla="*/ 10659 h 1047182"/>
                  <a:gd name="connsiteX3865" fmla="*/ 494034 w 808720"/>
                  <a:gd name="connsiteY3865" fmla="*/ 11067 h 1047182"/>
                  <a:gd name="connsiteX3866" fmla="*/ 493068 w 808720"/>
                  <a:gd name="connsiteY3866" fmla="*/ 11178 h 1047182"/>
                  <a:gd name="connsiteX3867" fmla="*/ 495591 w 808720"/>
                  <a:gd name="connsiteY3867" fmla="*/ 10676 h 1047182"/>
                  <a:gd name="connsiteX3868" fmla="*/ 432717 w 808720"/>
                  <a:gd name="connsiteY3868" fmla="*/ 10649 h 1047182"/>
                  <a:gd name="connsiteX3869" fmla="*/ 431865 w 808720"/>
                  <a:gd name="connsiteY3869" fmla="*/ 10877 h 1047182"/>
                  <a:gd name="connsiteX3870" fmla="*/ 429607 w 808720"/>
                  <a:gd name="connsiteY3870" fmla="*/ 11104 h 1047182"/>
                  <a:gd name="connsiteX3871" fmla="*/ 419899 w 808720"/>
                  <a:gd name="connsiteY3871" fmla="*/ 10649 h 1047182"/>
                  <a:gd name="connsiteX3872" fmla="*/ 418123 w 808720"/>
                  <a:gd name="connsiteY3872" fmla="*/ 10885 h 1047182"/>
                  <a:gd name="connsiteX3873" fmla="*/ 418834 w 808720"/>
                  <a:gd name="connsiteY3873" fmla="*/ 10688 h 1047182"/>
                  <a:gd name="connsiteX3874" fmla="*/ 420603 w 808720"/>
                  <a:gd name="connsiteY3874" fmla="*/ 10646 h 1047182"/>
                  <a:gd name="connsiteX3875" fmla="*/ 416370 w 808720"/>
                  <a:gd name="connsiteY3875" fmla="*/ 11372 h 1047182"/>
                  <a:gd name="connsiteX3876" fmla="*/ 417876 w 808720"/>
                  <a:gd name="connsiteY3876" fmla="*/ 10954 h 1047182"/>
                  <a:gd name="connsiteX3877" fmla="*/ 477651 w 808720"/>
                  <a:gd name="connsiteY3877" fmla="*/ 10640 h 1047182"/>
                  <a:gd name="connsiteX3878" fmla="*/ 477387 w 808720"/>
                  <a:gd name="connsiteY3878" fmla="*/ 10702 h 1047182"/>
                  <a:gd name="connsiteX3879" fmla="*/ 476978 w 808720"/>
                  <a:gd name="connsiteY3879" fmla="*/ 10706 h 1047182"/>
                  <a:gd name="connsiteX3880" fmla="*/ 434279 w 808720"/>
                  <a:gd name="connsiteY3880" fmla="*/ 10635 h 1047182"/>
                  <a:gd name="connsiteX3881" fmla="*/ 432183 w 808720"/>
                  <a:gd name="connsiteY3881" fmla="*/ 10945 h 1047182"/>
                  <a:gd name="connsiteX3882" fmla="*/ 431430 w 808720"/>
                  <a:gd name="connsiteY3882" fmla="*/ 10994 h 1047182"/>
                  <a:gd name="connsiteX3883" fmla="*/ 431865 w 808720"/>
                  <a:gd name="connsiteY3883" fmla="*/ 10877 h 1047182"/>
                  <a:gd name="connsiteX3884" fmla="*/ 484260 w 808720"/>
                  <a:gd name="connsiteY3884" fmla="*/ 10633 h 1047182"/>
                  <a:gd name="connsiteX3885" fmla="*/ 482472 w 808720"/>
                  <a:gd name="connsiteY3885" fmla="*/ 11053 h 1047182"/>
                  <a:gd name="connsiteX3886" fmla="*/ 481919 w 808720"/>
                  <a:gd name="connsiteY3886" fmla="*/ 11069 h 1047182"/>
                  <a:gd name="connsiteX3887" fmla="*/ 483101 w 808720"/>
                  <a:gd name="connsiteY3887" fmla="*/ 10645 h 1047182"/>
                  <a:gd name="connsiteX3888" fmla="*/ 534254 w 808720"/>
                  <a:gd name="connsiteY3888" fmla="*/ 10629 h 1047182"/>
                  <a:gd name="connsiteX3889" fmla="*/ 534481 w 808720"/>
                  <a:gd name="connsiteY3889" fmla="*/ 11083 h 1047182"/>
                  <a:gd name="connsiteX3890" fmla="*/ 534052 w 808720"/>
                  <a:gd name="connsiteY3890" fmla="*/ 10872 h 1047182"/>
                  <a:gd name="connsiteX3891" fmla="*/ 484883 w 808720"/>
                  <a:gd name="connsiteY3891" fmla="*/ 10626 h 1047182"/>
                  <a:gd name="connsiteX3892" fmla="*/ 484650 w 808720"/>
                  <a:gd name="connsiteY3892" fmla="*/ 10738 h 1047182"/>
                  <a:gd name="connsiteX3893" fmla="*/ 483029 w 808720"/>
                  <a:gd name="connsiteY3893" fmla="*/ 11038 h 1047182"/>
                  <a:gd name="connsiteX3894" fmla="*/ 482719 w 808720"/>
                  <a:gd name="connsiteY3894" fmla="*/ 11046 h 1047182"/>
                  <a:gd name="connsiteX3895" fmla="*/ 484814 w 808720"/>
                  <a:gd name="connsiteY3895" fmla="*/ 10627 h 1047182"/>
                  <a:gd name="connsiteX3896" fmla="*/ 520706 w 808720"/>
                  <a:gd name="connsiteY3896" fmla="*/ 10624 h 1047182"/>
                  <a:gd name="connsiteX3897" fmla="*/ 519472 w 808720"/>
                  <a:gd name="connsiteY3897" fmla="*/ 11152 h 1047182"/>
                  <a:gd name="connsiteX3898" fmla="*/ 519850 w 808720"/>
                  <a:gd name="connsiteY3898" fmla="*/ 10774 h 1047182"/>
                  <a:gd name="connsiteX3899" fmla="*/ 497620 w 808720"/>
                  <a:gd name="connsiteY3899" fmla="*/ 10617 h 1047182"/>
                  <a:gd name="connsiteX3900" fmla="*/ 497502 w 808720"/>
                  <a:gd name="connsiteY3900" fmla="*/ 10671 h 1047182"/>
                  <a:gd name="connsiteX3901" fmla="*/ 496583 w 808720"/>
                  <a:gd name="connsiteY3901" fmla="*/ 10776 h 1047182"/>
                  <a:gd name="connsiteX3902" fmla="*/ 497555 w 808720"/>
                  <a:gd name="connsiteY3902" fmla="*/ 10619 h 1047182"/>
                  <a:gd name="connsiteX3903" fmla="*/ 485950 w 808720"/>
                  <a:gd name="connsiteY3903" fmla="*/ 10616 h 1047182"/>
                  <a:gd name="connsiteX3904" fmla="*/ 484405 w 808720"/>
                  <a:gd name="connsiteY3904" fmla="*/ 10854 h 1047182"/>
                  <a:gd name="connsiteX3905" fmla="*/ 484650 w 808720"/>
                  <a:gd name="connsiteY3905" fmla="*/ 10738 h 1047182"/>
                  <a:gd name="connsiteX3906" fmla="*/ 485269 w 808720"/>
                  <a:gd name="connsiteY3906" fmla="*/ 10623 h 1047182"/>
                  <a:gd name="connsiteX3907" fmla="*/ 520766 w 808720"/>
                  <a:gd name="connsiteY3907" fmla="*/ 10613 h 1047182"/>
                  <a:gd name="connsiteX3908" fmla="*/ 520955 w 808720"/>
                  <a:gd name="connsiteY3908" fmla="*/ 10684 h 1047182"/>
                  <a:gd name="connsiteX3909" fmla="*/ 517984 w 808720"/>
                  <a:gd name="connsiteY3909" fmla="*/ 12640 h 1047182"/>
                  <a:gd name="connsiteX3910" fmla="*/ 518924 w 808720"/>
                  <a:gd name="connsiteY3910" fmla="*/ 11700 h 1047182"/>
                  <a:gd name="connsiteX3911" fmla="*/ 520724 w 808720"/>
                  <a:gd name="connsiteY3911" fmla="*/ 10620 h 1047182"/>
                  <a:gd name="connsiteX3912" fmla="*/ 420910 w 808720"/>
                  <a:gd name="connsiteY3912" fmla="*/ 10611 h 1047182"/>
                  <a:gd name="connsiteX3913" fmla="*/ 420603 w 808720"/>
                  <a:gd name="connsiteY3913" fmla="*/ 10646 h 1047182"/>
                  <a:gd name="connsiteX3914" fmla="*/ 420776 w 808720"/>
                  <a:gd name="connsiteY3914" fmla="*/ 10616 h 1047182"/>
                  <a:gd name="connsiteX3915" fmla="*/ 486557 w 808720"/>
                  <a:gd name="connsiteY3915" fmla="*/ 10610 h 1047182"/>
                  <a:gd name="connsiteX3916" fmla="*/ 485387 w 808720"/>
                  <a:gd name="connsiteY3916" fmla="*/ 10969 h 1047182"/>
                  <a:gd name="connsiteX3917" fmla="*/ 484760 w 808720"/>
                  <a:gd name="connsiteY3917" fmla="*/ 10988 h 1047182"/>
                  <a:gd name="connsiteX3918" fmla="*/ 486328 w 808720"/>
                  <a:gd name="connsiteY3918" fmla="*/ 10612 h 1047182"/>
                  <a:gd name="connsiteX3919" fmla="*/ 520747 w 808720"/>
                  <a:gd name="connsiteY3919" fmla="*/ 10606 h 1047182"/>
                  <a:gd name="connsiteX3920" fmla="*/ 520748 w 808720"/>
                  <a:gd name="connsiteY3920" fmla="*/ 10607 h 1047182"/>
                  <a:gd name="connsiteX3921" fmla="*/ 520724 w 808720"/>
                  <a:gd name="connsiteY3921" fmla="*/ 10620 h 1047182"/>
                  <a:gd name="connsiteX3922" fmla="*/ 520706 w 808720"/>
                  <a:gd name="connsiteY3922" fmla="*/ 10624 h 1047182"/>
                  <a:gd name="connsiteX3923" fmla="*/ 454226 w 808720"/>
                  <a:gd name="connsiteY3923" fmla="*/ 10604 h 1047182"/>
                  <a:gd name="connsiteX3924" fmla="*/ 454021 w 808720"/>
                  <a:gd name="connsiteY3924" fmla="*/ 10670 h 1047182"/>
                  <a:gd name="connsiteX3925" fmla="*/ 453928 w 808720"/>
                  <a:gd name="connsiteY3925" fmla="*/ 10679 h 1047182"/>
                  <a:gd name="connsiteX3926" fmla="*/ 550724 w 808720"/>
                  <a:gd name="connsiteY3926" fmla="*/ 10604 h 1047182"/>
                  <a:gd name="connsiteX3927" fmla="*/ 554631 w 808720"/>
                  <a:gd name="connsiteY3927" fmla="*/ 11620 h 1047182"/>
                  <a:gd name="connsiteX3928" fmla="*/ 552408 w 808720"/>
                  <a:gd name="connsiteY3928" fmla="*/ 12849 h 1047182"/>
                  <a:gd name="connsiteX3929" fmla="*/ 487123 w 808720"/>
                  <a:gd name="connsiteY3929" fmla="*/ 10604 h 1047182"/>
                  <a:gd name="connsiteX3930" fmla="*/ 486416 w 808720"/>
                  <a:gd name="connsiteY3930" fmla="*/ 10940 h 1047182"/>
                  <a:gd name="connsiteX3931" fmla="*/ 485797 w 808720"/>
                  <a:gd name="connsiteY3931" fmla="*/ 10958 h 1047182"/>
                  <a:gd name="connsiteX3932" fmla="*/ 452033 w 808720"/>
                  <a:gd name="connsiteY3932" fmla="*/ 10604 h 1047182"/>
                  <a:gd name="connsiteX3933" fmla="*/ 451989 w 808720"/>
                  <a:gd name="connsiteY3933" fmla="*/ 10617 h 1047182"/>
                  <a:gd name="connsiteX3934" fmla="*/ 447977 w 808720"/>
                  <a:gd name="connsiteY3934" fmla="*/ 10854 h 1047182"/>
                  <a:gd name="connsiteX3935" fmla="*/ 448379 w 808720"/>
                  <a:gd name="connsiteY3935" fmla="*/ 10738 h 1047182"/>
                  <a:gd name="connsiteX3936" fmla="*/ 441068 w 808720"/>
                  <a:gd name="connsiteY3936" fmla="*/ 10604 h 1047182"/>
                  <a:gd name="connsiteX3937" fmla="*/ 440698 w 808720"/>
                  <a:gd name="connsiteY3937" fmla="*/ 10768 h 1047182"/>
                  <a:gd name="connsiteX3938" fmla="*/ 440138 w 808720"/>
                  <a:gd name="connsiteY3938" fmla="*/ 10958 h 1047182"/>
                  <a:gd name="connsiteX3939" fmla="*/ 438332 w 808720"/>
                  <a:gd name="connsiteY3939" fmla="*/ 11095 h 1047182"/>
                  <a:gd name="connsiteX3940" fmla="*/ 437775 w 808720"/>
                  <a:gd name="connsiteY3940" fmla="*/ 11100 h 1047182"/>
                  <a:gd name="connsiteX3941" fmla="*/ 438874 w 808720"/>
                  <a:gd name="connsiteY3941" fmla="*/ 10604 h 1047182"/>
                  <a:gd name="connsiteX3942" fmla="*/ 438062 w 808720"/>
                  <a:gd name="connsiteY3942" fmla="*/ 10731 h 1047182"/>
                  <a:gd name="connsiteX3943" fmla="*/ 437805 w 808720"/>
                  <a:gd name="connsiteY3943" fmla="*/ 10754 h 1047182"/>
                  <a:gd name="connsiteX3944" fmla="*/ 438874 w 808720"/>
                  <a:gd name="connsiteY3944" fmla="*/ 10604 h 1047182"/>
                  <a:gd name="connsiteX3945" fmla="*/ 438446 w 808720"/>
                  <a:gd name="connsiteY3945" fmla="*/ 10695 h 1047182"/>
                  <a:gd name="connsiteX3946" fmla="*/ 438242 w 808720"/>
                  <a:gd name="connsiteY3946" fmla="*/ 10714 h 1047182"/>
                  <a:gd name="connsiteX3947" fmla="*/ 434488 w 808720"/>
                  <a:gd name="connsiteY3947" fmla="*/ 10604 h 1047182"/>
                  <a:gd name="connsiteX3948" fmla="*/ 434422 w 808720"/>
                  <a:gd name="connsiteY3948" fmla="*/ 10621 h 1047182"/>
                  <a:gd name="connsiteX3949" fmla="*/ 434279 w 808720"/>
                  <a:gd name="connsiteY3949" fmla="*/ 10635 h 1047182"/>
                  <a:gd name="connsiteX3950" fmla="*/ 419136 w 808720"/>
                  <a:gd name="connsiteY3950" fmla="*/ 10604 h 1047182"/>
                  <a:gd name="connsiteX3951" fmla="*/ 418834 w 808720"/>
                  <a:gd name="connsiteY3951" fmla="*/ 10688 h 1047182"/>
                  <a:gd name="connsiteX3952" fmla="*/ 418716 w 808720"/>
                  <a:gd name="connsiteY3952" fmla="*/ 10692 h 1047182"/>
                  <a:gd name="connsiteX3953" fmla="*/ 416942 w 808720"/>
                  <a:gd name="connsiteY3953" fmla="*/ 10604 h 1047182"/>
                  <a:gd name="connsiteX3954" fmla="*/ 416821 w 808720"/>
                  <a:gd name="connsiteY3954" fmla="*/ 10658 h 1047182"/>
                  <a:gd name="connsiteX3955" fmla="*/ 416203 w 808720"/>
                  <a:gd name="connsiteY3955" fmla="*/ 10742 h 1047182"/>
                  <a:gd name="connsiteX3956" fmla="*/ 456421 w 808720"/>
                  <a:gd name="connsiteY3956" fmla="*/ 10604 h 1047182"/>
                  <a:gd name="connsiteX3957" fmla="*/ 456420 w 808720"/>
                  <a:gd name="connsiteY3957" fmla="*/ 10604 h 1047182"/>
                  <a:gd name="connsiteX3958" fmla="*/ 456421 w 808720"/>
                  <a:gd name="connsiteY3958" fmla="*/ 10604 h 1047182"/>
                  <a:gd name="connsiteX3959" fmla="*/ 539651 w 808720"/>
                  <a:gd name="connsiteY3959" fmla="*/ 10592 h 1047182"/>
                  <a:gd name="connsiteX3960" fmla="*/ 539758 w 808720"/>
                  <a:gd name="connsiteY3960" fmla="*/ 10604 h 1047182"/>
                  <a:gd name="connsiteX3961" fmla="*/ 540072 w 808720"/>
                  <a:gd name="connsiteY3961" fmla="*/ 12084 h 1047182"/>
                  <a:gd name="connsiteX3962" fmla="*/ 539379 w 808720"/>
                  <a:gd name="connsiteY3962" fmla="*/ 11835 h 1047182"/>
                  <a:gd name="connsiteX3963" fmla="*/ 439629 w 808720"/>
                  <a:gd name="connsiteY3963" fmla="*/ 10585 h 1047182"/>
                  <a:gd name="connsiteX3964" fmla="*/ 438799 w 808720"/>
                  <a:gd name="connsiteY3964" fmla="*/ 10662 h 1047182"/>
                  <a:gd name="connsiteX3965" fmla="*/ 439148 w 808720"/>
                  <a:gd name="connsiteY3965" fmla="*/ 10604 h 1047182"/>
                  <a:gd name="connsiteX3966" fmla="*/ 520795 w 808720"/>
                  <a:gd name="connsiteY3966" fmla="*/ 10578 h 1047182"/>
                  <a:gd name="connsiteX3967" fmla="*/ 520752 w 808720"/>
                  <a:gd name="connsiteY3967" fmla="*/ 10604 h 1047182"/>
                  <a:gd name="connsiteX3968" fmla="*/ 520747 w 808720"/>
                  <a:gd name="connsiteY3968" fmla="*/ 10606 h 1047182"/>
                  <a:gd name="connsiteX3969" fmla="*/ 520711 w 808720"/>
                  <a:gd name="connsiteY3969" fmla="*/ 10593 h 1047182"/>
                  <a:gd name="connsiteX3970" fmla="*/ 441287 w 808720"/>
                  <a:gd name="connsiteY3970" fmla="*/ 10569 h 1047182"/>
                  <a:gd name="connsiteX3971" fmla="*/ 441285 w 808720"/>
                  <a:gd name="connsiteY3971" fmla="*/ 10569 h 1047182"/>
                  <a:gd name="connsiteX3972" fmla="*/ 441068 w 808720"/>
                  <a:gd name="connsiteY3972" fmla="*/ 10604 h 1047182"/>
                  <a:gd name="connsiteX3973" fmla="*/ 484539 w 808720"/>
                  <a:gd name="connsiteY3973" fmla="*/ 10567 h 1047182"/>
                  <a:gd name="connsiteX3974" fmla="*/ 484930 w 808720"/>
                  <a:gd name="connsiteY3974" fmla="*/ 10604 h 1047182"/>
                  <a:gd name="connsiteX3975" fmla="*/ 484930 w 808720"/>
                  <a:gd name="connsiteY3975" fmla="*/ 10604 h 1047182"/>
                  <a:gd name="connsiteX3976" fmla="*/ 484814 w 808720"/>
                  <a:gd name="connsiteY3976" fmla="*/ 10627 h 1047182"/>
                  <a:gd name="connsiteX3977" fmla="*/ 484260 w 808720"/>
                  <a:gd name="connsiteY3977" fmla="*/ 10633 h 1047182"/>
                  <a:gd name="connsiteX3978" fmla="*/ 486705 w 808720"/>
                  <a:gd name="connsiteY3978" fmla="*/ 10564 h 1047182"/>
                  <a:gd name="connsiteX3979" fmla="*/ 487123 w 808720"/>
                  <a:gd name="connsiteY3979" fmla="*/ 10604 h 1047182"/>
                  <a:gd name="connsiteX3980" fmla="*/ 486557 w 808720"/>
                  <a:gd name="connsiteY3980" fmla="*/ 10610 h 1047182"/>
                  <a:gd name="connsiteX3981" fmla="*/ 463806 w 808720"/>
                  <a:gd name="connsiteY3981" fmla="*/ 10549 h 1047182"/>
                  <a:gd name="connsiteX3982" fmla="*/ 465192 w 808720"/>
                  <a:gd name="connsiteY3982" fmla="*/ 10604 h 1047182"/>
                  <a:gd name="connsiteX3983" fmla="*/ 462836 w 808720"/>
                  <a:gd name="connsiteY3983" fmla="*/ 10789 h 1047182"/>
                  <a:gd name="connsiteX3984" fmla="*/ 462948 w 808720"/>
                  <a:gd name="connsiteY3984" fmla="*/ 10730 h 1047182"/>
                  <a:gd name="connsiteX3985" fmla="*/ 486447 w 808720"/>
                  <a:gd name="connsiteY3985" fmla="*/ 10539 h 1047182"/>
                  <a:gd name="connsiteX3986" fmla="*/ 486578 w 808720"/>
                  <a:gd name="connsiteY3986" fmla="*/ 10552 h 1047182"/>
                  <a:gd name="connsiteX3987" fmla="*/ 486328 w 808720"/>
                  <a:gd name="connsiteY3987" fmla="*/ 10612 h 1047182"/>
                  <a:gd name="connsiteX3988" fmla="*/ 485950 w 808720"/>
                  <a:gd name="connsiteY3988" fmla="*/ 10616 h 1047182"/>
                  <a:gd name="connsiteX3989" fmla="*/ 463538 w 808720"/>
                  <a:gd name="connsiteY3989" fmla="*/ 10539 h 1047182"/>
                  <a:gd name="connsiteX3990" fmla="*/ 463597 w 808720"/>
                  <a:gd name="connsiteY3990" fmla="*/ 10541 h 1047182"/>
                  <a:gd name="connsiteX3991" fmla="*/ 463238 w 808720"/>
                  <a:gd name="connsiteY3991" fmla="*/ 10579 h 1047182"/>
                  <a:gd name="connsiteX3992" fmla="*/ 463247 w 808720"/>
                  <a:gd name="connsiteY3992" fmla="*/ 10574 h 1047182"/>
                  <a:gd name="connsiteX3993" fmla="*/ 422986 w 808720"/>
                  <a:gd name="connsiteY3993" fmla="*/ 10535 h 1047182"/>
                  <a:gd name="connsiteX3994" fmla="*/ 421177 w 808720"/>
                  <a:gd name="connsiteY3994" fmla="*/ 10785 h 1047182"/>
                  <a:gd name="connsiteX3995" fmla="*/ 422550 w 808720"/>
                  <a:gd name="connsiteY3995" fmla="*/ 10551 h 1047182"/>
                  <a:gd name="connsiteX3996" fmla="*/ 472806 w 808720"/>
                  <a:gd name="connsiteY3996" fmla="*/ 10533 h 1047182"/>
                  <a:gd name="connsiteX3997" fmla="*/ 470836 w 808720"/>
                  <a:gd name="connsiteY3997" fmla="*/ 10768 h 1047182"/>
                  <a:gd name="connsiteX3998" fmla="*/ 470459 w 808720"/>
                  <a:gd name="connsiteY3998" fmla="*/ 10771 h 1047182"/>
                  <a:gd name="connsiteX3999" fmla="*/ 521232 w 808720"/>
                  <a:gd name="connsiteY3999" fmla="*/ 10501 h 1047182"/>
                  <a:gd name="connsiteX4000" fmla="*/ 521171 w 808720"/>
                  <a:gd name="connsiteY4000" fmla="*/ 10542 h 1047182"/>
                  <a:gd name="connsiteX4001" fmla="*/ 520766 w 808720"/>
                  <a:gd name="connsiteY4001" fmla="*/ 10613 h 1047182"/>
                  <a:gd name="connsiteX4002" fmla="*/ 520748 w 808720"/>
                  <a:gd name="connsiteY4002" fmla="*/ 10607 h 1047182"/>
                  <a:gd name="connsiteX4003" fmla="*/ 520752 w 808720"/>
                  <a:gd name="connsiteY4003" fmla="*/ 10604 h 1047182"/>
                  <a:gd name="connsiteX4004" fmla="*/ 520824 w 808720"/>
                  <a:gd name="connsiteY4004" fmla="*/ 10573 h 1047182"/>
                  <a:gd name="connsiteX4005" fmla="*/ 441701 w 808720"/>
                  <a:gd name="connsiteY4005" fmla="*/ 10501 h 1047182"/>
                  <a:gd name="connsiteX4006" fmla="*/ 441287 w 808720"/>
                  <a:gd name="connsiteY4006" fmla="*/ 10569 h 1047182"/>
                  <a:gd name="connsiteX4007" fmla="*/ 441456 w 808720"/>
                  <a:gd name="connsiteY4007" fmla="*/ 10511 h 1047182"/>
                  <a:gd name="connsiteX4008" fmla="*/ 464094 w 808720"/>
                  <a:gd name="connsiteY4008" fmla="*/ 10489 h 1047182"/>
                  <a:gd name="connsiteX4009" fmla="*/ 463806 w 808720"/>
                  <a:gd name="connsiteY4009" fmla="*/ 10549 h 1047182"/>
                  <a:gd name="connsiteX4010" fmla="*/ 463597 w 808720"/>
                  <a:gd name="connsiteY4010" fmla="*/ 10541 h 1047182"/>
                  <a:gd name="connsiteX4011" fmla="*/ 449258 w 808720"/>
                  <a:gd name="connsiteY4011" fmla="*/ 10484 h 1047182"/>
                  <a:gd name="connsiteX4012" fmla="*/ 448379 w 808720"/>
                  <a:gd name="connsiteY4012" fmla="*/ 10738 h 1047182"/>
                  <a:gd name="connsiteX4013" fmla="*/ 445124 w 808720"/>
                  <a:gd name="connsiteY4013" fmla="*/ 10858 h 1047182"/>
                  <a:gd name="connsiteX4014" fmla="*/ 446550 w 808720"/>
                  <a:gd name="connsiteY4014" fmla="*/ 10604 h 1047182"/>
                  <a:gd name="connsiteX4015" fmla="*/ 493537 w 808720"/>
                  <a:gd name="connsiteY4015" fmla="*/ 10480 h 1047182"/>
                  <a:gd name="connsiteX4016" fmla="*/ 492938 w 808720"/>
                  <a:gd name="connsiteY4016" fmla="*/ 10752 h 1047182"/>
                  <a:gd name="connsiteX4017" fmla="*/ 491974 w 808720"/>
                  <a:gd name="connsiteY4017" fmla="*/ 10780 h 1047182"/>
                  <a:gd name="connsiteX4018" fmla="*/ 492606 w 808720"/>
                  <a:gd name="connsiteY4018" fmla="*/ 10553 h 1047182"/>
                  <a:gd name="connsiteX4019" fmla="*/ 433379 w 808720"/>
                  <a:gd name="connsiteY4019" fmla="*/ 10472 h 1047182"/>
                  <a:gd name="connsiteX4020" fmla="*/ 433358 w 808720"/>
                  <a:gd name="connsiteY4020" fmla="*/ 10477 h 1047182"/>
                  <a:gd name="connsiteX4021" fmla="*/ 432295 w 808720"/>
                  <a:gd name="connsiteY4021" fmla="*/ 10604 h 1047182"/>
                  <a:gd name="connsiteX4022" fmla="*/ 473337 w 808720"/>
                  <a:gd name="connsiteY4022" fmla="*/ 10470 h 1047182"/>
                  <a:gd name="connsiteX4023" fmla="*/ 473287 w 808720"/>
                  <a:gd name="connsiteY4023" fmla="*/ 10485 h 1047182"/>
                  <a:gd name="connsiteX4024" fmla="*/ 472806 w 808720"/>
                  <a:gd name="connsiteY4024" fmla="*/ 10533 h 1047182"/>
                  <a:gd name="connsiteX4025" fmla="*/ 485640 w 808720"/>
                  <a:gd name="connsiteY4025" fmla="*/ 10462 h 1047182"/>
                  <a:gd name="connsiteX4026" fmla="*/ 485967 w 808720"/>
                  <a:gd name="connsiteY4026" fmla="*/ 10494 h 1047182"/>
                  <a:gd name="connsiteX4027" fmla="*/ 485269 w 808720"/>
                  <a:gd name="connsiteY4027" fmla="*/ 10623 h 1047182"/>
                  <a:gd name="connsiteX4028" fmla="*/ 484883 w 808720"/>
                  <a:gd name="connsiteY4028" fmla="*/ 10626 h 1047182"/>
                  <a:gd name="connsiteX4029" fmla="*/ 484930 w 808720"/>
                  <a:gd name="connsiteY4029" fmla="*/ 10604 h 1047182"/>
                  <a:gd name="connsiteX4030" fmla="*/ 530450 w 808720"/>
                  <a:gd name="connsiteY4030" fmla="*/ 10458 h 1047182"/>
                  <a:gd name="connsiteX4031" fmla="*/ 531373 w 808720"/>
                  <a:gd name="connsiteY4031" fmla="*/ 11249 h 1047182"/>
                  <a:gd name="connsiteX4032" fmla="*/ 530303 w 808720"/>
                  <a:gd name="connsiteY4032" fmla="*/ 10568 h 1047182"/>
                  <a:gd name="connsiteX4033" fmla="*/ 419043 w 808720"/>
                  <a:gd name="connsiteY4033" fmla="*/ 10456 h 1047182"/>
                  <a:gd name="connsiteX4034" fmla="*/ 417419 w 808720"/>
                  <a:gd name="connsiteY4034" fmla="*/ 10740 h 1047182"/>
                  <a:gd name="connsiteX4035" fmla="*/ 416724 w 808720"/>
                  <a:gd name="connsiteY4035" fmla="*/ 10766 h 1047182"/>
                  <a:gd name="connsiteX4036" fmla="*/ 454849 w 808720"/>
                  <a:gd name="connsiteY4036" fmla="*/ 10448 h 1047182"/>
                  <a:gd name="connsiteX4037" fmla="*/ 454226 w 808720"/>
                  <a:gd name="connsiteY4037" fmla="*/ 10604 h 1047182"/>
                  <a:gd name="connsiteX4038" fmla="*/ 451278 w 808720"/>
                  <a:gd name="connsiteY4038" fmla="*/ 10925 h 1047182"/>
                  <a:gd name="connsiteX4039" fmla="*/ 450866 w 808720"/>
                  <a:gd name="connsiteY4039" fmla="*/ 10963 h 1047182"/>
                  <a:gd name="connsiteX4040" fmla="*/ 451989 w 808720"/>
                  <a:gd name="connsiteY4040" fmla="*/ 10617 h 1047182"/>
                  <a:gd name="connsiteX4041" fmla="*/ 433477 w 808720"/>
                  <a:gd name="connsiteY4041" fmla="*/ 10445 h 1047182"/>
                  <a:gd name="connsiteX4042" fmla="*/ 433452 w 808720"/>
                  <a:gd name="connsiteY4042" fmla="*/ 10452 h 1047182"/>
                  <a:gd name="connsiteX4043" fmla="*/ 432295 w 808720"/>
                  <a:gd name="connsiteY4043" fmla="*/ 10604 h 1047182"/>
                  <a:gd name="connsiteX4044" fmla="*/ 487123 w 808720"/>
                  <a:gd name="connsiteY4044" fmla="*/ 10435 h 1047182"/>
                  <a:gd name="connsiteX4045" fmla="*/ 486705 w 808720"/>
                  <a:gd name="connsiteY4045" fmla="*/ 10564 h 1047182"/>
                  <a:gd name="connsiteX4046" fmla="*/ 486578 w 808720"/>
                  <a:gd name="connsiteY4046" fmla="*/ 10552 h 1047182"/>
                  <a:gd name="connsiteX4047" fmla="*/ 486960 w 808720"/>
                  <a:gd name="connsiteY4047" fmla="*/ 10460 h 1047182"/>
                  <a:gd name="connsiteX4048" fmla="*/ 460448 w 808720"/>
                  <a:gd name="connsiteY4048" fmla="*/ 10417 h 1047182"/>
                  <a:gd name="connsiteX4049" fmla="*/ 463330 w 808720"/>
                  <a:gd name="connsiteY4049" fmla="*/ 10531 h 1047182"/>
                  <a:gd name="connsiteX4050" fmla="*/ 463247 w 808720"/>
                  <a:gd name="connsiteY4050" fmla="*/ 10574 h 1047182"/>
                  <a:gd name="connsiteX4051" fmla="*/ 462999 w 808720"/>
                  <a:gd name="connsiteY4051" fmla="*/ 10604 h 1047182"/>
                  <a:gd name="connsiteX4052" fmla="*/ 463238 w 808720"/>
                  <a:gd name="connsiteY4052" fmla="*/ 10579 h 1047182"/>
                  <a:gd name="connsiteX4053" fmla="*/ 462948 w 808720"/>
                  <a:gd name="connsiteY4053" fmla="*/ 10730 h 1047182"/>
                  <a:gd name="connsiteX4054" fmla="*/ 462570 w 808720"/>
                  <a:gd name="connsiteY4054" fmla="*/ 10810 h 1047182"/>
                  <a:gd name="connsiteX4055" fmla="*/ 461969 w 808720"/>
                  <a:gd name="connsiteY4055" fmla="*/ 10857 h 1047182"/>
                  <a:gd name="connsiteX4056" fmla="*/ 455989 w 808720"/>
                  <a:gd name="connsiteY4056" fmla="*/ 10917 h 1047182"/>
                  <a:gd name="connsiteX4057" fmla="*/ 520217 w 808720"/>
                  <a:gd name="connsiteY4057" fmla="*/ 10408 h 1047182"/>
                  <a:gd name="connsiteX4058" fmla="*/ 520711 w 808720"/>
                  <a:gd name="connsiteY4058" fmla="*/ 10593 h 1047182"/>
                  <a:gd name="connsiteX4059" fmla="*/ 519888 w 808720"/>
                  <a:gd name="connsiteY4059" fmla="*/ 10737 h 1047182"/>
                  <a:gd name="connsiteX4060" fmla="*/ 426862 w 808720"/>
                  <a:gd name="connsiteY4060" fmla="*/ 10392 h 1047182"/>
                  <a:gd name="connsiteX4061" fmla="*/ 421312 w 808720"/>
                  <a:gd name="connsiteY4061" fmla="*/ 11166 h 1047182"/>
                  <a:gd name="connsiteX4062" fmla="*/ 419443 w 808720"/>
                  <a:gd name="connsiteY4062" fmla="*/ 11325 h 1047182"/>
                  <a:gd name="connsiteX4063" fmla="*/ 424549 w 808720"/>
                  <a:gd name="connsiteY4063" fmla="*/ 10477 h 1047182"/>
                  <a:gd name="connsiteX4064" fmla="*/ 441847 w 808720"/>
                  <a:gd name="connsiteY4064" fmla="*/ 10378 h 1047182"/>
                  <a:gd name="connsiteX4065" fmla="*/ 441456 w 808720"/>
                  <a:gd name="connsiteY4065" fmla="*/ 10511 h 1047182"/>
                  <a:gd name="connsiteX4066" fmla="*/ 439629 w 808720"/>
                  <a:gd name="connsiteY4066" fmla="*/ 10585 h 1047182"/>
                  <a:gd name="connsiteX4067" fmla="*/ 508085 w 808720"/>
                  <a:gd name="connsiteY4067" fmla="*/ 10375 h 1047182"/>
                  <a:gd name="connsiteX4068" fmla="*/ 509054 w 808720"/>
                  <a:gd name="connsiteY4068" fmla="*/ 10604 h 1047182"/>
                  <a:gd name="connsiteX4069" fmla="*/ 508276 w 808720"/>
                  <a:gd name="connsiteY4069" fmla="*/ 10950 h 1047182"/>
                  <a:gd name="connsiteX4070" fmla="*/ 502617 w 808720"/>
                  <a:gd name="connsiteY4070" fmla="*/ 11841 h 1047182"/>
                  <a:gd name="connsiteX4071" fmla="*/ 504934 w 808720"/>
                  <a:gd name="connsiteY4071" fmla="*/ 10755 h 1047182"/>
                  <a:gd name="connsiteX4072" fmla="*/ 419719 w 808720"/>
                  <a:gd name="connsiteY4072" fmla="*/ 10365 h 1047182"/>
                  <a:gd name="connsiteX4073" fmla="*/ 419043 w 808720"/>
                  <a:gd name="connsiteY4073" fmla="*/ 10456 h 1047182"/>
                  <a:gd name="connsiteX4074" fmla="*/ 419290 w 808720"/>
                  <a:gd name="connsiteY4074" fmla="*/ 10413 h 1047182"/>
                  <a:gd name="connsiteX4075" fmla="*/ 527581 w 808720"/>
                  <a:gd name="connsiteY4075" fmla="*/ 10349 h 1047182"/>
                  <a:gd name="connsiteX4076" fmla="*/ 528436 w 808720"/>
                  <a:gd name="connsiteY4076" fmla="*/ 10618 h 1047182"/>
                  <a:gd name="connsiteX4077" fmla="*/ 528369 w 808720"/>
                  <a:gd name="connsiteY4077" fmla="*/ 11034 h 1047182"/>
                  <a:gd name="connsiteX4078" fmla="*/ 526524 w 808720"/>
                  <a:gd name="connsiteY4078" fmla="*/ 12041 h 1047182"/>
                  <a:gd name="connsiteX4079" fmla="*/ 529954 w 808720"/>
                  <a:gd name="connsiteY4079" fmla="*/ 10346 h 1047182"/>
                  <a:gd name="connsiteX4080" fmla="*/ 530303 w 808720"/>
                  <a:gd name="connsiteY4080" fmla="*/ 10568 h 1047182"/>
                  <a:gd name="connsiteX4081" fmla="*/ 529705 w 808720"/>
                  <a:gd name="connsiteY4081" fmla="*/ 11016 h 1047182"/>
                  <a:gd name="connsiteX4082" fmla="*/ 529135 w 808720"/>
                  <a:gd name="connsiteY4082" fmla="*/ 10837 h 1047182"/>
                  <a:gd name="connsiteX4083" fmla="*/ 458614 w 808720"/>
                  <a:gd name="connsiteY4083" fmla="*/ 10345 h 1047182"/>
                  <a:gd name="connsiteX4084" fmla="*/ 459677 w 808720"/>
                  <a:gd name="connsiteY4084" fmla="*/ 10387 h 1047182"/>
                  <a:gd name="connsiteX4085" fmla="*/ 456421 w 808720"/>
                  <a:gd name="connsiteY4085" fmla="*/ 10604 h 1047182"/>
                  <a:gd name="connsiteX4086" fmla="*/ 537348 w 808720"/>
                  <a:gd name="connsiteY4086" fmla="*/ 10339 h 1047182"/>
                  <a:gd name="connsiteX4087" fmla="*/ 538134 w 808720"/>
                  <a:gd name="connsiteY4087" fmla="*/ 10425 h 1047182"/>
                  <a:gd name="connsiteX4088" fmla="*/ 539166 w 808720"/>
                  <a:gd name="connsiteY4088" fmla="*/ 11758 h 1047182"/>
                  <a:gd name="connsiteX4089" fmla="*/ 537777 w 808720"/>
                  <a:gd name="connsiteY4089" fmla="*/ 11259 h 1047182"/>
                  <a:gd name="connsiteX4090" fmla="*/ 537334 w 808720"/>
                  <a:gd name="connsiteY4090" fmla="*/ 10350 h 1047182"/>
                  <a:gd name="connsiteX4091" fmla="*/ 530307 w 808720"/>
                  <a:gd name="connsiteY4091" fmla="*/ 10336 h 1047182"/>
                  <a:gd name="connsiteX4092" fmla="*/ 530489 w 808720"/>
                  <a:gd name="connsiteY4092" fmla="*/ 10428 h 1047182"/>
                  <a:gd name="connsiteX4093" fmla="*/ 530450 w 808720"/>
                  <a:gd name="connsiteY4093" fmla="*/ 10458 h 1047182"/>
                  <a:gd name="connsiteX4094" fmla="*/ 520024 w 808720"/>
                  <a:gd name="connsiteY4094" fmla="*/ 10335 h 1047182"/>
                  <a:gd name="connsiteX4095" fmla="*/ 520135 w 808720"/>
                  <a:gd name="connsiteY4095" fmla="*/ 10377 h 1047182"/>
                  <a:gd name="connsiteX4096" fmla="*/ 519739 w 808720"/>
                  <a:gd name="connsiteY4096" fmla="*/ 10763 h 1047182"/>
                  <a:gd name="connsiteX4097" fmla="*/ 519529 w 808720"/>
                  <a:gd name="connsiteY4097" fmla="*/ 10799 h 1047182"/>
                  <a:gd name="connsiteX4098" fmla="*/ 518528 w 808720"/>
                  <a:gd name="connsiteY4098" fmla="*/ 10333 h 1047182"/>
                  <a:gd name="connsiteX4099" fmla="*/ 517887 w 808720"/>
                  <a:gd name="connsiteY4099" fmla="*/ 10782 h 1047182"/>
                  <a:gd name="connsiteX4100" fmla="*/ 515703 w 808720"/>
                  <a:gd name="connsiteY4100" fmla="*/ 11256 h 1047182"/>
                  <a:gd name="connsiteX4101" fmla="*/ 519991 w 808720"/>
                  <a:gd name="connsiteY4101" fmla="*/ 10324 h 1047182"/>
                  <a:gd name="connsiteX4102" fmla="*/ 518986 w 808720"/>
                  <a:gd name="connsiteY4102" fmla="*/ 10894 h 1047182"/>
                  <a:gd name="connsiteX4103" fmla="*/ 518055 w 808720"/>
                  <a:gd name="connsiteY4103" fmla="*/ 11057 h 1047182"/>
                  <a:gd name="connsiteX4104" fmla="*/ 517305 w 808720"/>
                  <a:gd name="connsiteY4104" fmla="*/ 11189 h 1047182"/>
                  <a:gd name="connsiteX4105" fmla="*/ 517887 w 808720"/>
                  <a:gd name="connsiteY4105" fmla="*/ 10782 h 1047182"/>
                  <a:gd name="connsiteX4106" fmla="*/ 519623 w 808720"/>
                  <a:gd name="connsiteY4106" fmla="*/ 10404 h 1047182"/>
                  <a:gd name="connsiteX4107" fmla="*/ 519992 w 808720"/>
                  <a:gd name="connsiteY4107" fmla="*/ 10324 h 1047182"/>
                  <a:gd name="connsiteX4108" fmla="*/ 519993 w 808720"/>
                  <a:gd name="connsiteY4108" fmla="*/ 10324 h 1047182"/>
                  <a:gd name="connsiteX4109" fmla="*/ 519991 w 808720"/>
                  <a:gd name="connsiteY4109" fmla="*/ 10324 h 1047182"/>
                  <a:gd name="connsiteX4110" fmla="*/ 457847 w 808720"/>
                  <a:gd name="connsiteY4110" fmla="*/ 10315 h 1047182"/>
                  <a:gd name="connsiteX4111" fmla="*/ 457863 w 808720"/>
                  <a:gd name="connsiteY4111" fmla="*/ 10316 h 1047182"/>
                  <a:gd name="connsiteX4112" fmla="*/ 456421 w 808720"/>
                  <a:gd name="connsiteY4112" fmla="*/ 10604 h 1047182"/>
                  <a:gd name="connsiteX4113" fmla="*/ 456420 w 808720"/>
                  <a:gd name="connsiteY4113" fmla="*/ 10604 h 1047182"/>
                  <a:gd name="connsiteX4114" fmla="*/ 454795 w 808720"/>
                  <a:gd name="connsiteY4114" fmla="*/ 10929 h 1047182"/>
                  <a:gd name="connsiteX4115" fmla="*/ 453164 w 808720"/>
                  <a:gd name="connsiteY4115" fmla="*/ 10945 h 1047182"/>
                  <a:gd name="connsiteX4116" fmla="*/ 454021 w 808720"/>
                  <a:gd name="connsiteY4116" fmla="*/ 10670 h 1047182"/>
                  <a:gd name="connsiteX4117" fmla="*/ 442549 w 808720"/>
                  <a:gd name="connsiteY4117" fmla="*/ 10313 h 1047182"/>
                  <a:gd name="connsiteX4118" fmla="*/ 441847 w 808720"/>
                  <a:gd name="connsiteY4118" fmla="*/ 10378 h 1047182"/>
                  <a:gd name="connsiteX4119" fmla="*/ 441891 w 808720"/>
                  <a:gd name="connsiteY4119" fmla="*/ 10363 h 1047182"/>
                  <a:gd name="connsiteX4120" fmla="*/ 520049 w 808720"/>
                  <a:gd name="connsiteY4120" fmla="*/ 10312 h 1047182"/>
                  <a:gd name="connsiteX4121" fmla="*/ 520024 w 808720"/>
                  <a:gd name="connsiteY4121" fmla="*/ 10335 h 1047182"/>
                  <a:gd name="connsiteX4122" fmla="*/ 519993 w 808720"/>
                  <a:gd name="connsiteY4122" fmla="*/ 10324 h 1047182"/>
                  <a:gd name="connsiteX4123" fmla="*/ 484036 w 808720"/>
                  <a:gd name="connsiteY4123" fmla="*/ 10309 h 1047182"/>
                  <a:gd name="connsiteX4124" fmla="*/ 485175 w 808720"/>
                  <a:gd name="connsiteY4124" fmla="*/ 10417 h 1047182"/>
                  <a:gd name="connsiteX4125" fmla="*/ 484539 w 808720"/>
                  <a:gd name="connsiteY4125" fmla="*/ 10567 h 1047182"/>
                  <a:gd name="connsiteX4126" fmla="*/ 483571 w 808720"/>
                  <a:gd name="connsiteY4126" fmla="*/ 10476 h 1047182"/>
                  <a:gd name="connsiteX4127" fmla="*/ 522511 w 808720"/>
                  <a:gd name="connsiteY4127" fmla="*/ 10306 h 1047182"/>
                  <a:gd name="connsiteX4128" fmla="*/ 521812 w 808720"/>
                  <a:gd name="connsiteY4128" fmla="*/ 11005 h 1047182"/>
                  <a:gd name="connsiteX4129" fmla="*/ 520955 w 808720"/>
                  <a:gd name="connsiteY4129" fmla="*/ 10684 h 1047182"/>
                  <a:gd name="connsiteX4130" fmla="*/ 521171 w 808720"/>
                  <a:gd name="connsiteY4130" fmla="*/ 10542 h 1047182"/>
                  <a:gd name="connsiteX4131" fmla="*/ 442079 w 808720"/>
                  <a:gd name="connsiteY4131" fmla="*/ 10300 h 1047182"/>
                  <a:gd name="connsiteX4132" fmla="*/ 441891 w 808720"/>
                  <a:gd name="connsiteY4132" fmla="*/ 10363 h 1047182"/>
                  <a:gd name="connsiteX4133" fmla="*/ 434302 w 808720"/>
                  <a:gd name="connsiteY4133" fmla="*/ 10945 h 1047182"/>
                  <a:gd name="connsiteX4134" fmla="*/ 435370 w 808720"/>
                  <a:gd name="connsiteY4134" fmla="*/ 10738 h 1047182"/>
                  <a:gd name="connsiteX4135" fmla="*/ 437624 w 808720"/>
                  <a:gd name="connsiteY4135" fmla="*/ 10299 h 1047182"/>
                  <a:gd name="connsiteX4136" fmla="*/ 435370 w 808720"/>
                  <a:gd name="connsiteY4136" fmla="*/ 10738 h 1047182"/>
                  <a:gd name="connsiteX4137" fmla="*/ 433456 w 808720"/>
                  <a:gd name="connsiteY4137" fmla="*/ 10862 h 1047182"/>
                  <a:gd name="connsiteX4138" fmla="*/ 434422 w 808720"/>
                  <a:gd name="connsiteY4138" fmla="*/ 10621 h 1047182"/>
                  <a:gd name="connsiteX4139" fmla="*/ 481404 w 808720"/>
                  <a:gd name="connsiteY4139" fmla="*/ 10270 h 1047182"/>
                  <a:gd name="connsiteX4140" fmla="*/ 483571 w 808720"/>
                  <a:gd name="connsiteY4140" fmla="*/ 10476 h 1047182"/>
                  <a:gd name="connsiteX4141" fmla="*/ 483101 w 808720"/>
                  <a:gd name="connsiteY4141" fmla="*/ 10645 h 1047182"/>
                  <a:gd name="connsiteX4142" fmla="*/ 478504 w 808720"/>
                  <a:gd name="connsiteY4142" fmla="*/ 10691 h 1047182"/>
                  <a:gd name="connsiteX4143" fmla="*/ 481124 w 808720"/>
                  <a:gd name="connsiteY4143" fmla="*/ 10298 h 1047182"/>
                  <a:gd name="connsiteX4144" fmla="*/ 443188 w 808720"/>
                  <a:gd name="connsiteY4144" fmla="*/ 10264 h 1047182"/>
                  <a:gd name="connsiteX4145" fmla="*/ 441710 w 808720"/>
                  <a:gd name="connsiteY4145" fmla="*/ 10501 h 1047182"/>
                  <a:gd name="connsiteX4146" fmla="*/ 441701 w 808720"/>
                  <a:gd name="connsiteY4146" fmla="*/ 10501 h 1047182"/>
                  <a:gd name="connsiteX4147" fmla="*/ 443145 w 808720"/>
                  <a:gd name="connsiteY4147" fmla="*/ 10267 h 1047182"/>
                  <a:gd name="connsiteX4148" fmla="*/ 458184 w 808720"/>
                  <a:gd name="connsiteY4148" fmla="*/ 10251 h 1047182"/>
                  <a:gd name="connsiteX4149" fmla="*/ 458072 w 808720"/>
                  <a:gd name="connsiteY4149" fmla="*/ 10273 h 1047182"/>
                  <a:gd name="connsiteX4150" fmla="*/ 457882 w 808720"/>
                  <a:gd name="connsiteY4150" fmla="*/ 10311 h 1047182"/>
                  <a:gd name="connsiteX4151" fmla="*/ 457847 w 808720"/>
                  <a:gd name="connsiteY4151" fmla="*/ 10315 h 1047182"/>
                  <a:gd name="connsiteX4152" fmla="*/ 457672 w 808720"/>
                  <a:gd name="connsiteY4152" fmla="*/ 10308 h 1047182"/>
                  <a:gd name="connsiteX4153" fmla="*/ 457404 w 808720"/>
                  <a:gd name="connsiteY4153" fmla="*/ 10297 h 1047182"/>
                  <a:gd name="connsiteX4154" fmla="*/ 443287 w 808720"/>
                  <a:gd name="connsiteY4154" fmla="*/ 10244 h 1047182"/>
                  <a:gd name="connsiteX4155" fmla="*/ 443145 w 808720"/>
                  <a:gd name="connsiteY4155" fmla="*/ 10267 h 1047182"/>
                  <a:gd name="connsiteX4156" fmla="*/ 442549 w 808720"/>
                  <a:gd name="connsiteY4156" fmla="*/ 10313 h 1047182"/>
                  <a:gd name="connsiteX4157" fmla="*/ 506034 w 808720"/>
                  <a:gd name="connsiteY4157" fmla="*/ 10239 h 1047182"/>
                  <a:gd name="connsiteX4158" fmla="*/ 505543 w 808720"/>
                  <a:gd name="connsiteY4158" fmla="*/ 10469 h 1047182"/>
                  <a:gd name="connsiteX4159" fmla="*/ 504668 w 808720"/>
                  <a:gd name="connsiteY4159" fmla="*/ 10604 h 1047182"/>
                  <a:gd name="connsiteX4160" fmla="*/ 505514 w 808720"/>
                  <a:gd name="connsiteY4160" fmla="*/ 10483 h 1047182"/>
                  <a:gd name="connsiteX4161" fmla="*/ 504934 w 808720"/>
                  <a:gd name="connsiteY4161" fmla="*/ 10755 h 1047182"/>
                  <a:gd name="connsiteX4162" fmla="*/ 503671 w 808720"/>
                  <a:gd name="connsiteY4162" fmla="*/ 10907 h 1047182"/>
                  <a:gd name="connsiteX4163" fmla="*/ 502843 w 808720"/>
                  <a:gd name="connsiteY4163" fmla="*/ 11006 h 1047182"/>
                  <a:gd name="connsiteX4164" fmla="*/ 504188 w 808720"/>
                  <a:gd name="connsiteY4164" fmla="*/ 10591 h 1047182"/>
                  <a:gd name="connsiteX4165" fmla="*/ 504200 w 808720"/>
                  <a:gd name="connsiteY4165" fmla="*/ 10589 h 1047182"/>
                  <a:gd name="connsiteX4166" fmla="*/ 517827 w 808720"/>
                  <a:gd name="connsiteY4166" fmla="*/ 10238 h 1047182"/>
                  <a:gd name="connsiteX4167" fmla="*/ 515037 w 808720"/>
                  <a:gd name="connsiteY4167" fmla="*/ 11401 h 1047182"/>
                  <a:gd name="connsiteX4168" fmla="*/ 513273 w 808720"/>
                  <a:gd name="connsiteY4168" fmla="*/ 11785 h 1047182"/>
                  <a:gd name="connsiteX4169" fmla="*/ 515321 w 808720"/>
                  <a:gd name="connsiteY4169" fmla="*/ 10761 h 1047182"/>
                  <a:gd name="connsiteX4170" fmla="*/ 520386 w 808720"/>
                  <a:gd name="connsiteY4170" fmla="*/ 10238 h 1047182"/>
                  <a:gd name="connsiteX4171" fmla="*/ 520217 w 808720"/>
                  <a:gd name="connsiteY4171" fmla="*/ 10408 h 1047182"/>
                  <a:gd name="connsiteX4172" fmla="*/ 520135 w 808720"/>
                  <a:gd name="connsiteY4172" fmla="*/ 10377 h 1047182"/>
                  <a:gd name="connsiteX4173" fmla="*/ 520246 w 808720"/>
                  <a:gd name="connsiteY4173" fmla="*/ 10269 h 1047182"/>
                  <a:gd name="connsiteX4174" fmla="*/ 422988 w 808720"/>
                  <a:gd name="connsiteY4174" fmla="*/ 10237 h 1047182"/>
                  <a:gd name="connsiteX4175" fmla="*/ 420776 w 808720"/>
                  <a:gd name="connsiteY4175" fmla="*/ 10616 h 1047182"/>
                  <a:gd name="connsiteX4176" fmla="*/ 419899 w 808720"/>
                  <a:gd name="connsiteY4176" fmla="*/ 10649 h 1047182"/>
                  <a:gd name="connsiteX4177" fmla="*/ 455719 w 808720"/>
                  <a:gd name="connsiteY4177" fmla="*/ 10231 h 1047182"/>
                  <a:gd name="connsiteX4178" fmla="*/ 457404 w 808720"/>
                  <a:gd name="connsiteY4178" fmla="*/ 10297 h 1047182"/>
                  <a:gd name="connsiteX4179" fmla="*/ 454849 w 808720"/>
                  <a:gd name="connsiteY4179" fmla="*/ 10448 h 1047182"/>
                  <a:gd name="connsiteX4180" fmla="*/ 498495 w 808720"/>
                  <a:gd name="connsiteY4180" fmla="*/ 10220 h 1047182"/>
                  <a:gd name="connsiteX4181" fmla="*/ 498120 w 808720"/>
                  <a:gd name="connsiteY4181" fmla="*/ 10391 h 1047182"/>
                  <a:gd name="connsiteX4182" fmla="*/ 497650 w 808720"/>
                  <a:gd name="connsiteY4182" fmla="*/ 10604 h 1047182"/>
                  <a:gd name="connsiteX4183" fmla="*/ 497555 w 808720"/>
                  <a:gd name="connsiteY4183" fmla="*/ 10619 h 1047182"/>
                  <a:gd name="connsiteX4184" fmla="*/ 496185 w 808720"/>
                  <a:gd name="connsiteY4184" fmla="*/ 10659 h 1047182"/>
                  <a:gd name="connsiteX4185" fmla="*/ 497674 w 808720"/>
                  <a:gd name="connsiteY4185" fmla="*/ 10376 h 1047182"/>
                  <a:gd name="connsiteX4186" fmla="*/ 530169 w 808720"/>
                  <a:gd name="connsiteY4186" fmla="*/ 10217 h 1047182"/>
                  <a:gd name="connsiteX4187" fmla="*/ 530307 w 808720"/>
                  <a:gd name="connsiteY4187" fmla="*/ 10336 h 1047182"/>
                  <a:gd name="connsiteX4188" fmla="*/ 530125 w 808720"/>
                  <a:gd name="connsiteY4188" fmla="*/ 10243 h 1047182"/>
                  <a:gd name="connsiteX4189" fmla="*/ 462248 w 808720"/>
                  <a:gd name="connsiteY4189" fmla="*/ 10215 h 1047182"/>
                  <a:gd name="connsiteX4190" fmla="*/ 460448 w 808720"/>
                  <a:gd name="connsiteY4190" fmla="*/ 10417 h 1047182"/>
                  <a:gd name="connsiteX4191" fmla="*/ 459677 w 808720"/>
                  <a:gd name="connsiteY4191" fmla="*/ 10387 h 1047182"/>
                  <a:gd name="connsiteX4192" fmla="*/ 443575 w 808720"/>
                  <a:gd name="connsiteY4192" fmla="*/ 10202 h 1047182"/>
                  <a:gd name="connsiteX4193" fmla="*/ 443345 w 808720"/>
                  <a:gd name="connsiteY4193" fmla="*/ 10239 h 1047182"/>
                  <a:gd name="connsiteX4194" fmla="*/ 443287 w 808720"/>
                  <a:gd name="connsiteY4194" fmla="*/ 10244 h 1047182"/>
                  <a:gd name="connsiteX4195" fmla="*/ 443530 w 808720"/>
                  <a:gd name="connsiteY4195" fmla="*/ 10205 h 1047182"/>
                  <a:gd name="connsiteX4196" fmla="*/ 507322 w 808720"/>
                  <a:gd name="connsiteY4196" fmla="*/ 10196 h 1047182"/>
                  <a:gd name="connsiteX4197" fmla="*/ 507399 w 808720"/>
                  <a:gd name="connsiteY4197" fmla="*/ 10214 h 1047182"/>
                  <a:gd name="connsiteX4198" fmla="*/ 505514 w 808720"/>
                  <a:gd name="connsiteY4198" fmla="*/ 10483 h 1047182"/>
                  <a:gd name="connsiteX4199" fmla="*/ 505543 w 808720"/>
                  <a:gd name="connsiteY4199" fmla="*/ 10469 h 1047182"/>
                  <a:gd name="connsiteX4200" fmla="*/ 532438 w 808720"/>
                  <a:gd name="connsiteY4200" fmla="*/ 10192 h 1047182"/>
                  <a:gd name="connsiteX4201" fmla="*/ 532874 w 808720"/>
                  <a:gd name="connsiteY4201" fmla="*/ 10292 h 1047182"/>
                  <a:gd name="connsiteX4202" fmla="*/ 534052 w 808720"/>
                  <a:gd name="connsiteY4202" fmla="*/ 10872 h 1047182"/>
                  <a:gd name="connsiteX4203" fmla="*/ 533829 w 808720"/>
                  <a:gd name="connsiteY4203" fmla="*/ 11140 h 1047182"/>
                  <a:gd name="connsiteX4204" fmla="*/ 455886 w 808720"/>
                  <a:gd name="connsiteY4204" fmla="*/ 10189 h 1047182"/>
                  <a:gd name="connsiteX4205" fmla="*/ 455719 w 808720"/>
                  <a:gd name="connsiteY4205" fmla="*/ 10231 h 1047182"/>
                  <a:gd name="connsiteX4206" fmla="*/ 455309 w 808720"/>
                  <a:gd name="connsiteY4206" fmla="*/ 10215 h 1047182"/>
                  <a:gd name="connsiteX4207" fmla="*/ 424705 w 808720"/>
                  <a:gd name="connsiteY4207" fmla="*/ 10183 h 1047182"/>
                  <a:gd name="connsiteX4208" fmla="*/ 422550 w 808720"/>
                  <a:gd name="connsiteY4208" fmla="*/ 10551 h 1047182"/>
                  <a:gd name="connsiteX4209" fmla="*/ 420910 w 808720"/>
                  <a:gd name="connsiteY4209" fmla="*/ 10611 h 1047182"/>
                  <a:gd name="connsiteX4210" fmla="*/ 421198 w 808720"/>
                  <a:gd name="connsiteY4210" fmla="*/ 10168 h 1047182"/>
                  <a:gd name="connsiteX4211" fmla="*/ 420718 w 808720"/>
                  <a:gd name="connsiteY4211" fmla="*/ 10256 h 1047182"/>
                  <a:gd name="connsiteX4212" fmla="*/ 419719 w 808720"/>
                  <a:gd name="connsiteY4212" fmla="*/ 10365 h 1047182"/>
                  <a:gd name="connsiteX4213" fmla="*/ 529967 w 808720"/>
                  <a:gd name="connsiteY4213" fmla="*/ 10163 h 1047182"/>
                  <a:gd name="connsiteX4214" fmla="*/ 530125 w 808720"/>
                  <a:gd name="connsiteY4214" fmla="*/ 10243 h 1047182"/>
                  <a:gd name="connsiteX4215" fmla="*/ 529954 w 808720"/>
                  <a:gd name="connsiteY4215" fmla="*/ 10346 h 1047182"/>
                  <a:gd name="connsiteX4216" fmla="*/ 529805 w 808720"/>
                  <a:gd name="connsiteY4216" fmla="*/ 10251 h 1047182"/>
                  <a:gd name="connsiteX4217" fmla="*/ 500417 w 808720"/>
                  <a:gd name="connsiteY4217" fmla="*/ 10158 h 1047182"/>
                  <a:gd name="connsiteX4218" fmla="*/ 499787 w 808720"/>
                  <a:gd name="connsiteY4218" fmla="*/ 10445 h 1047182"/>
                  <a:gd name="connsiteX4219" fmla="*/ 499707 w 808720"/>
                  <a:gd name="connsiteY4219" fmla="*/ 10481 h 1047182"/>
                  <a:gd name="connsiteX4220" fmla="*/ 497204 w 808720"/>
                  <a:gd name="connsiteY4220" fmla="*/ 10807 h 1047182"/>
                  <a:gd name="connsiteX4221" fmla="*/ 497405 w 808720"/>
                  <a:gd name="connsiteY4221" fmla="*/ 10715 h 1047182"/>
                  <a:gd name="connsiteX4222" fmla="*/ 497502 w 808720"/>
                  <a:gd name="connsiteY4222" fmla="*/ 10671 h 1047182"/>
                  <a:gd name="connsiteX4223" fmla="*/ 498089 w 808720"/>
                  <a:gd name="connsiteY4223" fmla="*/ 10604 h 1047182"/>
                  <a:gd name="connsiteX4224" fmla="*/ 497620 w 808720"/>
                  <a:gd name="connsiteY4224" fmla="*/ 10617 h 1047182"/>
                  <a:gd name="connsiteX4225" fmla="*/ 497650 w 808720"/>
                  <a:gd name="connsiteY4225" fmla="*/ 10604 h 1047182"/>
                  <a:gd name="connsiteX4226" fmla="*/ 498831 w 808720"/>
                  <a:gd name="connsiteY4226" fmla="*/ 10414 h 1047182"/>
                  <a:gd name="connsiteX4227" fmla="*/ 433327 w 808720"/>
                  <a:gd name="connsiteY4227" fmla="*/ 10153 h 1047182"/>
                  <a:gd name="connsiteX4228" fmla="*/ 426638 w 808720"/>
                  <a:gd name="connsiteY4228" fmla="*/ 10967 h 1047182"/>
                  <a:gd name="connsiteX4229" fmla="*/ 427908 w 808720"/>
                  <a:gd name="connsiteY4229" fmla="*/ 10604 h 1047182"/>
                  <a:gd name="connsiteX4230" fmla="*/ 424535 w 808720"/>
                  <a:gd name="connsiteY4230" fmla="*/ 10891 h 1047182"/>
                  <a:gd name="connsiteX4231" fmla="*/ 424619 w 808720"/>
                  <a:gd name="connsiteY4231" fmla="*/ 10878 h 1047182"/>
                  <a:gd name="connsiteX4232" fmla="*/ 429052 w 808720"/>
                  <a:gd name="connsiteY4232" fmla="*/ 10311 h 1047182"/>
                  <a:gd name="connsiteX4233" fmla="*/ 450406 w 808720"/>
                  <a:gd name="connsiteY4233" fmla="*/ 10151 h 1047182"/>
                  <a:gd name="connsiteX4234" fmla="*/ 450249 w 808720"/>
                  <a:gd name="connsiteY4234" fmla="*/ 10197 h 1047182"/>
                  <a:gd name="connsiteX4235" fmla="*/ 443532 w 808720"/>
                  <a:gd name="connsiteY4235" fmla="*/ 10703 h 1047182"/>
                  <a:gd name="connsiteX4236" fmla="*/ 440297 w 808720"/>
                  <a:gd name="connsiteY4236" fmla="*/ 10946 h 1047182"/>
                  <a:gd name="connsiteX4237" fmla="*/ 440698 w 808720"/>
                  <a:gd name="connsiteY4237" fmla="*/ 10768 h 1047182"/>
                  <a:gd name="connsiteX4238" fmla="*/ 441285 w 808720"/>
                  <a:gd name="connsiteY4238" fmla="*/ 10569 h 1047182"/>
                  <a:gd name="connsiteX4239" fmla="*/ 441710 w 808720"/>
                  <a:gd name="connsiteY4239" fmla="*/ 10501 h 1047182"/>
                  <a:gd name="connsiteX4240" fmla="*/ 445770 w 808720"/>
                  <a:gd name="connsiteY4240" fmla="*/ 10338 h 1047182"/>
                  <a:gd name="connsiteX4241" fmla="*/ 421703 w 808720"/>
                  <a:gd name="connsiteY4241" fmla="*/ 10148 h 1047182"/>
                  <a:gd name="connsiteX4242" fmla="*/ 418379 w 808720"/>
                  <a:gd name="connsiteY4242" fmla="*/ 10705 h 1047182"/>
                  <a:gd name="connsiteX4243" fmla="*/ 418237 w 808720"/>
                  <a:gd name="connsiteY4243" fmla="*/ 10710 h 1047182"/>
                  <a:gd name="connsiteX4244" fmla="*/ 420718 w 808720"/>
                  <a:gd name="connsiteY4244" fmla="*/ 10256 h 1047182"/>
                  <a:gd name="connsiteX4245" fmla="*/ 534663 w 808720"/>
                  <a:gd name="connsiteY4245" fmla="*/ 10138 h 1047182"/>
                  <a:gd name="connsiteX4246" fmla="*/ 534970 w 808720"/>
                  <a:gd name="connsiteY4246" fmla="*/ 10249 h 1047182"/>
                  <a:gd name="connsiteX4247" fmla="*/ 535351 w 808720"/>
                  <a:gd name="connsiteY4247" fmla="*/ 11105 h 1047182"/>
                  <a:gd name="connsiteX4248" fmla="*/ 534316 w 808720"/>
                  <a:gd name="connsiteY4248" fmla="*/ 10555 h 1047182"/>
                  <a:gd name="connsiteX4249" fmla="*/ 436216 w 808720"/>
                  <a:gd name="connsiteY4249" fmla="*/ 10137 h 1047182"/>
                  <a:gd name="connsiteX4250" fmla="*/ 432717 w 808720"/>
                  <a:gd name="connsiteY4250" fmla="*/ 10649 h 1047182"/>
                  <a:gd name="connsiteX4251" fmla="*/ 433358 w 808720"/>
                  <a:gd name="connsiteY4251" fmla="*/ 10477 h 1047182"/>
                  <a:gd name="connsiteX4252" fmla="*/ 482214 w 808720"/>
                  <a:gd name="connsiteY4252" fmla="*/ 10134 h 1047182"/>
                  <a:gd name="connsiteX4253" fmla="*/ 482503 w 808720"/>
                  <a:gd name="connsiteY4253" fmla="*/ 10162 h 1047182"/>
                  <a:gd name="connsiteX4254" fmla="*/ 481404 w 808720"/>
                  <a:gd name="connsiteY4254" fmla="*/ 10270 h 1047182"/>
                  <a:gd name="connsiteX4255" fmla="*/ 481345 w 808720"/>
                  <a:gd name="connsiteY4255" fmla="*/ 10264 h 1047182"/>
                  <a:gd name="connsiteX4256" fmla="*/ 476754 w 808720"/>
                  <a:gd name="connsiteY4256" fmla="*/ 10132 h 1047182"/>
                  <a:gd name="connsiteX4257" fmla="*/ 474758 w 808720"/>
                  <a:gd name="connsiteY4257" fmla="*/ 10552 h 1047182"/>
                  <a:gd name="connsiteX4258" fmla="*/ 473050 w 808720"/>
                  <a:gd name="connsiteY4258" fmla="*/ 10745 h 1047182"/>
                  <a:gd name="connsiteX4259" fmla="*/ 472348 w 808720"/>
                  <a:gd name="connsiteY4259" fmla="*/ 10752 h 1047182"/>
                  <a:gd name="connsiteX4260" fmla="*/ 473287 w 808720"/>
                  <a:gd name="connsiteY4260" fmla="*/ 10485 h 1047182"/>
                  <a:gd name="connsiteX4261" fmla="*/ 479848 w 808720"/>
                  <a:gd name="connsiteY4261" fmla="*/ 10123 h 1047182"/>
                  <a:gd name="connsiteX4262" fmla="*/ 481345 w 808720"/>
                  <a:gd name="connsiteY4262" fmla="*/ 10264 h 1047182"/>
                  <a:gd name="connsiteX4263" fmla="*/ 481124 w 808720"/>
                  <a:gd name="connsiteY4263" fmla="*/ 10298 h 1047182"/>
                  <a:gd name="connsiteX4264" fmla="*/ 477651 w 808720"/>
                  <a:gd name="connsiteY4264" fmla="*/ 10640 h 1047182"/>
                  <a:gd name="connsiteX4265" fmla="*/ 460635 w 808720"/>
                  <a:gd name="connsiteY4265" fmla="*/ 10106 h 1047182"/>
                  <a:gd name="connsiteX4266" fmla="*/ 458614 w 808720"/>
                  <a:gd name="connsiteY4266" fmla="*/ 10345 h 1047182"/>
                  <a:gd name="connsiteX4267" fmla="*/ 457863 w 808720"/>
                  <a:gd name="connsiteY4267" fmla="*/ 10316 h 1047182"/>
                  <a:gd name="connsiteX4268" fmla="*/ 457882 w 808720"/>
                  <a:gd name="connsiteY4268" fmla="*/ 10311 h 1047182"/>
                  <a:gd name="connsiteX4269" fmla="*/ 459140 w 808720"/>
                  <a:gd name="connsiteY4269" fmla="*/ 10195 h 1047182"/>
                  <a:gd name="connsiteX4270" fmla="*/ 498540 w 808720"/>
                  <a:gd name="connsiteY4270" fmla="*/ 10089 h 1047182"/>
                  <a:gd name="connsiteX4271" fmla="*/ 497179 w 808720"/>
                  <a:gd name="connsiteY4271" fmla="*/ 10360 h 1047182"/>
                  <a:gd name="connsiteX4272" fmla="*/ 495591 w 808720"/>
                  <a:gd name="connsiteY4272" fmla="*/ 10676 h 1047182"/>
                  <a:gd name="connsiteX4273" fmla="*/ 494325 w 808720"/>
                  <a:gd name="connsiteY4273" fmla="*/ 10712 h 1047182"/>
                  <a:gd name="connsiteX4274" fmla="*/ 496684 w 808720"/>
                  <a:gd name="connsiteY4274" fmla="*/ 10344 h 1047182"/>
                  <a:gd name="connsiteX4275" fmla="*/ 498088 w 808720"/>
                  <a:gd name="connsiteY4275" fmla="*/ 10124 h 1047182"/>
                  <a:gd name="connsiteX4276" fmla="*/ 452037 w 808720"/>
                  <a:gd name="connsiteY4276" fmla="*/ 10086 h 1047182"/>
                  <a:gd name="connsiteX4277" fmla="*/ 455309 w 808720"/>
                  <a:gd name="connsiteY4277" fmla="*/ 10215 h 1047182"/>
                  <a:gd name="connsiteX4278" fmla="*/ 449258 w 808720"/>
                  <a:gd name="connsiteY4278" fmla="*/ 10484 h 1047182"/>
                  <a:gd name="connsiteX4279" fmla="*/ 450249 w 808720"/>
                  <a:gd name="connsiteY4279" fmla="*/ 10197 h 1047182"/>
                  <a:gd name="connsiteX4280" fmla="*/ 451362 w 808720"/>
                  <a:gd name="connsiteY4280" fmla="*/ 10113 h 1047182"/>
                  <a:gd name="connsiteX4281" fmla="*/ 534890 w 808720"/>
                  <a:gd name="connsiteY4281" fmla="*/ 10068 h 1047182"/>
                  <a:gd name="connsiteX4282" fmla="*/ 537328 w 808720"/>
                  <a:gd name="connsiteY4282" fmla="*/ 10337 h 1047182"/>
                  <a:gd name="connsiteX4283" fmla="*/ 537334 w 808720"/>
                  <a:gd name="connsiteY4283" fmla="*/ 10350 h 1047182"/>
                  <a:gd name="connsiteX4284" fmla="*/ 536688 w 808720"/>
                  <a:gd name="connsiteY4284" fmla="*/ 10867 h 1047182"/>
                  <a:gd name="connsiteX4285" fmla="*/ 534970 w 808720"/>
                  <a:gd name="connsiteY4285" fmla="*/ 10249 h 1047182"/>
                  <a:gd name="connsiteX4286" fmla="*/ 526674 w 808720"/>
                  <a:gd name="connsiteY4286" fmla="*/ 10064 h 1047182"/>
                  <a:gd name="connsiteX4287" fmla="*/ 527291 w 808720"/>
                  <a:gd name="connsiteY4287" fmla="*/ 10258 h 1047182"/>
                  <a:gd name="connsiteX4288" fmla="*/ 524406 w 808720"/>
                  <a:gd name="connsiteY4288" fmla="*/ 11700 h 1047182"/>
                  <a:gd name="connsiteX4289" fmla="*/ 526499 w 808720"/>
                  <a:gd name="connsiteY4289" fmla="*/ 10130 h 1047182"/>
                  <a:gd name="connsiteX4290" fmla="*/ 479147 w 808720"/>
                  <a:gd name="connsiteY4290" fmla="*/ 10056 h 1047182"/>
                  <a:gd name="connsiteX4291" fmla="*/ 479336 w 808720"/>
                  <a:gd name="connsiteY4291" fmla="*/ 10074 h 1047182"/>
                  <a:gd name="connsiteX4292" fmla="*/ 475454 w 808720"/>
                  <a:gd name="connsiteY4292" fmla="*/ 10721 h 1047182"/>
                  <a:gd name="connsiteX4293" fmla="*/ 473881 w 808720"/>
                  <a:gd name="connsiteY4293" fmla="*/ 10737 h 1047182"/>
                  <a:gd name="connsiteX4294" fmla="*/ 474758 w 808720"/>
                  <a:gd name="connsiteY4294" fmla="*/ 10552 h 1047182"/>
                  <a:gd name="connsiteX4295" fmla="*/ 520466 w 808720"/>
                  <a:gd name="connsiteY4295" fmla="*/ 10054 h 1047182"/>
                  <a:gd name="connsiteX4296" fmla="*/ 520246 w 808720"/>
                  <a:gd name="connsiteY4296" fmla="*/ 10269 h 1047182"/>
                  <a:gd name="connsiteX4297" fmla="*/ 520049 w 808720"/>
                  <a:gd name="connsiteY4297" fmla="*/ 10312 h 1047182"/>
                  <a:gd name="connsiteX4298" fmla="*/ 520103 w 808720"/>
                  <a:gd name="connsiteY4298" fmla="*/ 10261 h 1047182"/>
                  <a:gd name="connsiteX4299" fmla="*/ 488398 w 808720"/>
                  <a:gd name="connsiteY4299" fmla="*/ 10043 h 1047182"/>
                  <a:gd name="connsiteX4300" fmla="*/ 488309 w 808720"/>
                  <a:gd name="connsiteY4300" fmla="*/ 10070 h 1047182"/>
                  <a:gd name="connsiteX4301" fmla="*/ 487329 w 808720"/>
                  <a:gd name="connsiteY4301" fmla="*/ 10372 h 1047182"/>
                  <a:gd name="connsiteX4302" fmla="*/ 486960 w 808720"/>
                  <a:gd name="connsiteY4302" fmla="*/ 10460 h 1047182"/>
                  <a:gd name="connsiteX4303" fmla="*/ 486447 w 808720"/>
                  <a:gd name="connsiteY4303" fmla="*/ 10539 h 1047182"/>
                  <a:gd name="connsiteX4304" fmla="*/ 485967 w 808720"/>
                  <a:gd name="connsiteY4304" fmla="*/ 10494 h 1047182"/>
                  <a:gd name="connsiteX4305" fmla="*/ 488259 w 808720"/>
                  <a:gd name="connsiteY4305" fmla="*/ 10069 h 1047182"/>
                  <a:gd name="connsiteX4306" fmla="*/ 450801 w 808720"/>
                  <a:gd name="connsiteY4306" fmla="*/ 10037 h 1047182"/>
                  <a:gd name="connsiteX4307" fmla="*/ 451830 w 808720"/>
                  <a:gd name="connsiteY4307" fmla="*/ 10078 h 1047182"/>
                  <a:gd name="connsiteX4308" fmla="*/ 451362 w 808720"/>
                  <a:gd name="connsiteY4308" fmla="*/ 10113 h 1047182"/>
                  <a:gd name="connsiteX4309" fmla="*/ 450406 w 808720"/>
                  <a:gd name="connsiteY4309" fmla="*/ 10151 h 1047182"/>
                  <a:gd name="connsiteX4310" fmla="*/ 436540 w 808720"/>
                  <a:gd name="connsiteY4310" fmla="*/ 10035 h 1047182"/>
                  <a:gd name="connsiteX4311" fmla="*/ 433477 w 808720"/>
                  <a:gd name="connsiteY4311" fmla="*/ 10445 h 1047182"/>
                  <a:gd name="connsiteX4312" fmla="*/ 434766 w 808720"/>
                  <a:gd name="connsiteY4312" fmla="*/ 10100 h 1047182"/>
                  <a:gd name="connsiteX4313" fmla="*/ 446422 w 808720"/>
                  <a:gd name="connsiteY4313" fmla="*/ 10016 h 1047182"/>
                  <a:gd name="connsiteX4314" fmla="*/ 443188 w 808720"/>
                  <a:gd name="connsiteY4314" fmla="*/ 10264 h 1047182"/>
                  <a:gd name="connsiteX4315" fmla="*/ 443345 w 808720"/>
                  <a:gd name="connsiteY4315" fmla="*/ 10239 h 1047182"/>
                  <a:gd name="connsiteX4316" fmla="*/ 444134 w 808720"/>
                  <a:gd name="connsiteY4316" fmla="*/ 10166 h 1047182"/>
                  <a:gd name="connsiteX4317" fmla="*/ 437045 w 808720"/>
                  <a:gd name="connsiteY4317" fmla="*/ 10016 h 1047182"/>
                  <a:gd name="connsiteX4318" fmla="*/ 436683 w 808720"/>
                  <a:gd name="connsiteY4318" fmla="*/ 10069 h 1047182"/>
                  <a:gd name="connsiteX4319" fmla="*/ 433379 w 808720"/>
                  <a:gd name="connsiteY4319" fmla="*/ 10472 h 1047182"/>
                  <a:gd name="connsiteX4320" fmla="*/ 433452 w 808720"/>
                  <a:gd name="connsiteY4320" fmla="*/ 10452 h 1047182"/>
                  <a:gd name="connsiteX4321" fmla="*/ 436670 w 808720"/>
                  <a:gd name="connsiteY4321" fmla="*/ 10030 h 1047182"/>
                  <a:gd name="connsiteX4322" fmla="*/ 506527 w 808720"/>
                  <a:gd name="connsiteY4322" fmla="*/ 10008 h 1047182"/>
                  <a:gd name="connsiteX4323" fmla="*/ 506849 w 808720"/>
                  <a:gd name="connsiteY4323" fmla="*/ 10084 h 1047182"/>
                  <a:gd name="connsiteX4324" fmla="*/ 506034 w 808720"/>
                  <a:gd name="connsiteY4324" fmla="*/ 10239 h 1047182"/>
                  <a:gd name="connsiteX4325" fmla="*/ 527795 w 808720"/>
                  <a:gd name="connsiteY4325" fmla="*/ 10006 h 1047182"/>
                  <a:gd name="connsiteX4326" fmla="*/ 527581 w 808720"/>
                  <a:gd name="connsiteY4326" fmla="*/ 10349 h 1047182"/>
                  <a:gd name="connsiteX4327" fmla="*/ 527291 w 808720"/>
                  <a:gd name="connsiteY4327" fmla="*/ 10258 h 1047182"/>
                  <a:gd name="connsiteX4328" fmla="*/ 437320 w 808720"/>
                  <a:gd name="connsiteY4328" fmla="*/ 10006 h 1047182"/>
                  <a:gd name="connsiteX4329" fmla="*/ 436216 w 808720"/>
                  <a:gd name="connsiteY4329" fmla="*/ 10137 h 1047182"/>
                  <a:gd name="connsiteX4330" fmla="*/ 436683 w 808720"/>
                  <a:gd name="connsiteY4330" fmla="*/ 10069 h 1047182"/>
                  <a:gd name="connsiteX4331" fmla="*/ 437149 w 808720"/>
                  <a:gd name="connsiteY4331" fmla="*/ 10012 h 1047182"/>
                  <a:gd name="connsiteX4332" fmla="*/ 499633 w 808720"/>
                  <a:gd name="connsiteY4332" fmla="*/ 10004 h 1047182"/>
                  <a:gd name="connsiteX4333" fmla="*/ 498495 w 808720"/>
                  <a:gd name="connsiteY4333" fmla="*/ 10220 h 1047182"/>
                  <a:gd name="connsiteX4334" fmla="*/ 498833 w 808720"/>
                  <a:gd name="connsiteY4334" fmla="*/ 10066 h 1047182"/>
                  <a:gd name="connsiteX4335" fmla="*/ 498972 w 808720"/>
                  <a:gd name="connsiteY4335" fmla="*/ 10003 h 1047182"/>
                  <a:gd name="connsiteX4336" fmla="*/ 498833 w 808720"/>
                  <a:gd name="connsiteY4336" fmla="*/ 10066 h 1047182"/>
                  <a:gd name="connsiteX4337" fmla="*/ 498540 w 808720"/>
                  <a:gd name="connsiteY4337" fmla="*/ 10089 h 1047182"/>
                  <a:gd name="connsiteX4338" fmla="*/ 534284 w 808720"/>
                  <a:gd name="connsiteY4338" fmla="*/ 10002 h 1047182"/>
                  <a:gd name="connsiteX4339" fmla="*/ 534736 w 808720"/>
                  <a:gd name="connsiteY4339" fmla="*/ 10051 h 1047182"/>
                  <a:gd name="connsiteX4340" fmla="*/ 534663 w 808720"/>
                  <a:gd name="connsiteY4340" fmla="*/ 10138 h 1047182"/>
                  <a:gd name="connsiteX4341" fmla="*/ 531085 w 808720"/>
                  <a:gd name="connsiteY4341" fmla="*/ 9981 h 1047182"/>
                  <a:gd name="connsiteX4342" fmla="*/ 533808 w 808720"/>
                  <a:gd name="connsiteY4342" fmla="*/ 11164 h 1047182"/>
                  <a:gd name="connsiteX4343" fmla="*/ 533251 w 808720"/>
                  <a:gd name="connsiteY4343" fmla="*/ 11833 h 1047182"/>
                  <a:gd name="connsiteX4344" fmla="*/ 530489 w 808720"/>
                  <a:gd name="connsiteY4344" fmla="*/ 10428 h 1047182"/>
                  <a:gd name="connsiteX4345" fmla="*/ 519072 w 808720"/>
                  <a:gd name="connsiteY4345" fmla="*/ 9979 h 1047182"/>
                  <a:gd name="connsiteX4346" fmla="*/ 519323 w 808720"/>
                  <a:gd name="connsiteY4346" fmla="*/ 10073 h 1047182"/>
                  <a:gd name="connsiteX4347" fmla="*/ 518528 w 808720"/>
                  <a:gd name="connsiteY4347" fmla="*/ 10333 h 1047182"/>
                  <a:gd name="connsiteX4348" fmla="*/ 519017 w 808720"/>
                  <a:gd name="connsiteY4348" fmla="*/ 9991 h 1047182"/>
                  <a:gd name="connsiteX4349" fmla="*/ 464393 w 808720"/>
                  <a:gd name="connsiteY4349" fmla="*/ 9975 h 1047182"/>
                  <a:gd name="connsiteX4350" fmla="*/ 464179 w 808720"/>
                  <a:gd name="connsiteY4350" fmla="*/ 10087 h 1047182"/>
                  <a:gd name="connsiteX4351" fmla="*/ 462248 w 808720"/>
                  <a:gd name="connsiteY4351" fmla="*/ 10215 h 1047182"/>
                  <a:gd name="connsiteX4352" fmla="*/ 540826 w 808720"/>
                  <a:gd name="connsiteY4352" fmla="*/ 9962 h 1047182"/>
                  <a:gd name="connsiteX4353" fmla="*/ 544145 w 808720"/>
                  <a:gd name="connsiteY4353" fmla="*/ 10604 h 1047182"/>
                  <a:gd name="connsiteX4354" fmla="*/ 544162 w 808720"/>
                  <a:gd name="connsiteY4354" fmla="*/ 11242 h 1047182"/>
                  <a:gd name="connsiteX4355" fmla="*/ 543322 w 808720"/>
                  <a:gd name="connsiteY4355" fmla="*/ 13071 h 1047182"/>
                  <a:gd name="connsiteX4356" fmla="*/ 543423 w 808720"/>
                  <a:gd name="connsiteY4356" fmla="*/ 14378 h 1047182"/>
                  <a:gd name="connsiteX4357" fmla="*/ 542911 w 808720"/>
                  <a:gd name="connsiteY4357" fmla="*/ 13105 h 1047182"/>
                  <a:gd name="connsiteX4358" fmla="*/ 542126 w 808720"/>
                  <a:gd name="connsiteY4358" fmla="*/ 12823 h 1047182"/>
                  <a:gd name="connsiteX4359" fmla="*/ 542086 w 808720"/>
                  <a:gd name="connsiteY4359" fmla="*/ 12748 h 1047182"/>
                  <a:gd name="connsiteX4360" fmla="*/ 542192 w 808720"/>
                  <a:gd name="connsiteY4360" fmla="*/ 11529 h 1047182"/>
                  <a:gd name="connsiteX4361" fmla="*/ 480180 w 808720"/>
                  <a:gd name="connsiteY4361" fmla="*/ 9939 h 1047182"/>
                  <a:gd name="connsiteX4362" fmla="*/ 480497 w 808720"/>
                  <a:gd name="connsiteY4362" fmla="*/ 9970 h 1047182"/>
                  <a:gd name="connsiteX4363" fmla="*/ 479848 w 808720"/>
                  <a:gd name="connsiteY4363" fmla="*/ 10123 h 1047182"/>
                  <a:gd name="connsiteX4364" fmla="*/ 479336 w 808720"/>
                  <a:gd name="connsiteY4364" fmla="*/ 10074 h 1047182"/>
                  <a:gd name="connsiteX4365" fmla="*/ 480069 w 808720"/>
                  <a:gd name="connsiteY4365" fmla="*/ 9952 h 1047182"/>
                  <a:gd name="connsiteX4366" fmla="*/ 534832 w 808720"/>
                  <a:gd name="connsiteY4366" fmla="*/ 9936 h 1047182"/>
                  <a:gd name="connsiteX4367" fmla="*/ 534890 w 808720"/>
                  <a:gd name="connsiteY4367" fmla="*/ 10068 h 1047182"/>
                  <a:gd name="connsiteX4368" fmla="*/ 534736 w 808720"/>
                  <a:gd name="connsiteY4368" fmla="*/ 10051 h 1047182"/>
                  <a:gd name="connsiteX4369" fmla="*/ 477846 w 808720"/>
                  <a:gd name="connsiteY4369" fmla="*/ 9933 h 1047182"/>
                  <a:gd name="connsiteX4370" fmla="*/ 478295 w 808720"/>
                  <a:gd name="connsiteY4370" fmla="*/ 9976 h 1047182"/>
                  <a:gd name="connsiteX4371" fmla="*/ 476754 w 808720"/>
                  <a:gd name="connsiteY4371" fmla="*/ 10132 h 1047182"/>
                  <a:gd name="connsiteX4372" fmla="*/ 477509 w 808720"/>
                  <a:gd name="connsiteY4372" fmla="*/ 9973 h 1047182"/>
                  <a:gd name="connsiteX4373" fmla="*/ 499368 w 808720"/>
                  <a:gd name="connsiteY4373" fmla="*/ 9924 h 1047182"/>
                  <a:gd name="connsiteX4374" fmla="*/ 498972 w 808720"/>
                  <a:gd name="connsiteY4374" fmla="*/ 10003 h 1047182"/>
                  <a:gd name="connsiteX4375" fmla="*/ 499028 w 808720"/>
                  <a:gd name="connsiteY4375" fmla="*/ 9978 h 1047182"/>
                  <a:gd name="connsiteX4376" fmla="*/ 447730 w 808720"/>
                  <a:gd name="connsiteY4376" fmla="*/ 9916 h 1047182"/>
                  <a:gd name="connsiteX4377" fmla="*/ 447872 w 808720"/>
                  <a:gd name="connsiteY4377" fmla="*/ 9922 h 1047182"/>
                  <a:gd name="connsiteX4378" fmla="*/ 446422 w 808720"/>
                  <a:gd name="connsiteY4378" fmla="*/ 10016 h 1047182"/>
                  <a:gd name="connsiteX4379" fmla="*/ 466850 w 808720"/>
                  <a:gd name="connsiteY4379" fmla="*/ 9909 h 1047182"/>
                  <a:gd name="connsiteX4380" fmla="*/ 464283 w 808720"/>
                  <a:gd name="connsiteY4380" fmla="*/ 10449 h 1047182"/>
                  <a:gd name="connsiteX4381" fmla="*/ 463538 w 808720"/>
                  <a:gd name="connsiteY4381" fmla="*/ 10539 h 1047182"/>
                  <a:gd name="connsiteX4382" fmla="*/ 463330 w 808720"/>
                  <a:gd name="connsiteY4382" fmla="*/ 10531 h 1047182"/>
                  <a:gd name="connsiteX4383" fmla="*/ 464179 w 808720"/>
                  <a:gd name="connsiteY4383" fmla="*/ 10087 h 1047182"/>
                  <a:gd name="connsiteX4384" fmla="*/ 462241 w 808720"/>
                  <a:gd name="connsiteY4384" fmla="*/ 9907 h 1047182"/>
                  <a:gd name="connsiteX4385" fmla="*/ 461012 w 808720"/>
                  <a:gd name="connsiteY4385" fmla="*/ 10021 h 1047182"/>
                  <a:gd name="connsiteX4386" fmla="*/ 459140 w 808720"/>
                  <a:gd name="connsiteY4386" fmla="*/ 10195 h 1047182"/>
                  <a:gd name="connsiteX4387" fmla="*/ 458657 w 808720"/>
                  <a:gd name="connsiteY4387" fmla="*/ 10223 h 1047182"/>
                  <a:gd name="connsiteX4388" fmla="*/ 458184 w 808720"/>
                  <a:gd name="connsiteY4388" fmla="*/ 10251 h 1047182"/>
                  <a:gd name="connsiteX4389" fmla="*/ 459239 w 808720"/>
                  <a:gd name="connsiteY4389" fmla="*/ 10040 h 1047182"/>
                  <a:gd name="connsiteX4390" fmla="*/ 485177 w 808720"/>
                  <a:gd name="connsiteY4390" fmla="*/ 9898 h 1047182"/>
                  <a:gd name="connsiteX4391" fmla="*/ 484998 w 808720"/>
                  <a:gd name="connsiteY4391" fmla="*/ 9963 h 1047182"/>
                  <a:gd name="connsiteX4392" fmla="*/ 484036 w 808720"/>
                  <a:gd name="connsiteY4392" fmla="*/ 10309 h 1047182"/>
                  <a:gd name="connsiteX4393" fmla="*/ 482503 w 808720"/>
                  <a:gd name="connsiteY4393" fmla="*/ 10162 h 1047182"/>
                  <a:gd name="connsiteX4394" fmla="*/ 484644 w 808720"/>
                  <a:gd name="connsiteY4394" fmla="*/ 9951 h 1047182"/>
                  <a:gd name="connsiteX4395" fmla="*/ 435599 w 808720"/>
                  <a:gd name="connsiteY4395" fmla="*/ 9877 h 1047182"/>
                  <a:gd name="connsiteX4396" fmla="*/ 434766 w 808720"/>
                  <a:gd name="connsiteY4396" fmla="*/ 10100 h 1047182"/>
                  <a:gd name="connsiteX4397" fmla="*/ 433327 w 808720"/>
                  <a:gd name="connsiteY4397" fmla="*/ 10153 h 1047182"/>
                  <a:gd name="connsiteX4398" fmla="*/ 462637 w 808720"/>
                  <a:gd name="connsiteY4398" fmla="*/ 9870 h 1047182"/>
                  <a:gd name="connsiteX4399" fmla="*/ 462377 w 808720"/>
                  <a:gd name="connsiteY4399" fmla="*/ 9901 h 1047182"/>
                  <a:gd name="connsiteX4400" fmla="*/ 462241 w 808720"/>
                  <a:gd name="connsiteY4400" fmla="*/ 9907 h 1047182"/>
                  <a:gd name="connsiteX4401" fmla="*/ 479392 w 808720"/>
                  <a:gd name="connsiteY4401" fmla="*/ 9864 h 1047182"/>
                  <a:gd name="connsiteX4402" fmla="*/ 480157 w 808720"/>
                  <a:gd name="connsiteY4402" fmla="*/ 9937 h 1047182"/>
                  <a:gd name="connsiteX4403" fmla="*/ 480069 w 808720"/>
                  <a:gd name="connsiteY4403" fmla="*/ 9952 h 1047182"/>
                  <a:gd name="connsiteX4404" fmla="*/ 479147 w 808720"/>
                  <a:gd name="connsiteY4404" fmla="*/ 10056 h 1047182"/>
                  <a:gd name="connsiteX4405" fmla="*/ 478295 w 808720"/>
                  <a:gd name="connsiteY4405" fmla="*/ 9976 h 1047182"/>
                  <a:gd name="connsiteX4406" fmla="*/ 524912 w 808720"/>
                  <a:gd name="connsiteY4406" fmla="*/ 9857 h 1047182"/>
                  <a:gd name="connsiteX4407" fmla="*/ 524875 w 808720"/>
                  <a:gd name="connsiteY4407" fmla="*/ 9890 h 1047182"/>
                  <a:gd name="connsiteX4408" fmla="*/ 522511 w 808720"/>
                  <a:gd name="connsiteY4408" fmla="*/ 10306 h 1047182"/>
                  <a:gd name="connsiteX4409" fmla="*/ 522545 w 808720"/>
                  <a:gd name="connsiteY4409" fmla="*/ 10272 h 1047182"/>
                  <a:gd name="connsiteX4410" fmla="*/ 518744 w 808720"/>
                  <a:gd name="connsiteY4410" fmla="*/ 9857 h 1047182"/>
                  <a:gd name="connsiteX4411" fmla="*/ 519047 w 808720"/>
                  <a:gd name="connsiteY4411" fmla="*/ 9970 h 1047182"/>
                  <a:gd name="connsiteX4412" fmla="*/ 519017 w 808720"/>
                  <a:gd name="connsiteY4412" fmla="*/ 9991 h 1047182"/>
                  <a:gd name="connsiteX4413" fmla="*/ 517827 w 808720"/>
                  <a:gd name="connsiteY4413" fmla="*/ 10238 h 1047182"/>
                  <a:gd name="connsiteX4414" fmla="*/ 505838 w 808720"/>
                  <a:gd name="connsiteY4414" fmla="*/ 9846 h 1047182"/>
                  <a:gd name="connsiteX4415" fmla="*/ 506270 w 808720"/>
                  <a:gd name="connsiteY4415" fmla="*/ 9948 h 1047182"/>
                  <a:gd name="connsiteX4416" fmla="*/ 504196 w 808720"/>
                  <a:gd name="connsiteY4416" fmla="*/ 10589 h 1047182"/>
                  <a:gd name="connsiteX4417" fmla="*/ 504188 w 808720"/>
                  <a:gd name="connsiteY4417" fmla="*/ 10591 h 1047182"/>
                  <a:gd name="connsiteX4418" fmla="*/ 502262 w 808720"/>
                  <a:gd name="connsiteY4418" fmla="*/ 10958 h 1047182"/>
                  <a:gd name="connsiteX4419" fmla="*/ 502671 w 808720"/>
                  <a:gd name="connsiteY4419" fmla="*/ 10805 h 1047182"/>
                  <a:gd name="connsiteX4420" fmla="*/ 503464 w 808720"/>
                  <a:gd name="connsiteY4420" fmla="*/ 10565 h 1047182"/>
                  <a:gd name="connsiteX4421" fmla="*/ 445827 w 808720"/>
                  <a:gd name="connsiteY4421" fmla="*/ 9841 h 1047182"/>
                  <a:gd name="connsiteX4422" fmla="*/ 447087 w 808720"/>
                  <a:gd name="connsiteY4422" fmla="*/ 9891 h 1047182"/>
                  <a:gd name="connsiteX4423" fmla="*/ 444134 w 808720"/>
                  <a:gd name="connsiteY4423" fmla="*/ 10166 h 1047182"/>
                  <a:gd name="connsiteX4424" fmla="*/ 443575 w 808720"/>
                  <a:gd name="connsiteY4424" fmla="*/ 10202 h 1047182"/>
                  <a:gd name="connsiteX4425" fmla="*/ 476803 w 808720"/>
                  <a:gd name="connsiteY4425" fmla="*/ 9834 h 1047182"/>
                  <a:gd name="connsiteX4426" fmla="*/ 477745 w 808720"/>
                  <a:gd name="connsiteY4426" fmla="*/ 9924 h 1047182"/>
                  <a:gd name="connsiteX4427" fmla="*/ 477509 w 808720"/>
                  <a:gd name="connsiteY4427" fmla="*/ 9973 h 1047182"/>
                  <a:gd name="connsiteX4428" fmla="*/ 473337 w 808720"/>
                  <a:gd name="connsiteY4428" fmla="*/ 10470 h 1047182"/>
                  <a:gd name="connsiteX4429" fmla="*/ 474403 w 808720"/>
                  <a:gd name="connsiteY4429" fmla="*/ 10166 h 1047182"/>
                  <a:gd name="connsiteX4430" fmla="*/ 522246 w 808720"/>
                  <a:gd name="connsiteY4430" fmla="*/ 9834 h 1047182"/>
                  <a:gd name="connsiteX4431" fmla="*/ 521682 w 808720"/>
                  <a:gd name="connsiteY4431" fmla="*/ 10205 h 1047182"/>
                  <a:gd name="connsiteX4432" fmla="*/ 520824 w 808720"/>
                  <a:gd name="connsiteY4432" fmla="*/ 10573 h 1047182"/>
                  <a:gd name="connsiteX4433" fmla="*/ 520795 w 808720"/>
                  <a:gd name="connsiteY4433" fmla="*/ 10578 h 1047182"/>
                  <a:gd name="connsiteX4434" fmla="*/ 521915 w 808720"/>
                  <a:gd name="connsiteY4434" fmla="*/ 9906 h 1047182"/>
                  <a:gd name="connsiteX4435" fmla="*/ 525232 w 808720"/>
                  <a:gd name="connsiteY4435" fmla="*/ 9827 h 1047182"/>
                  <a:gd name="connsiteX4436" fmla="*/ 524890 w 808720"/>
                  <a:gd name="connsiteY4436" fmla="*/ 10384 h 1047182"/>
                  <a:gd name="connsiteX4437" fmla="*/ 524418 w 808720"/>
                  <a:gd name="connsiteY4437" fmla="*/ 10928 h 1047182"/>
                  <a:gd name="connsiteX4438" fmla="*/ 523052 w 808720"/>
                  <a:gd name="connsiteY4438" fmla="*/ 11452 h 1047182"/>
                  <a:gd name="connsiteX4439" fmla="*/ 524875 w 808720"/>
                  <a:gd name="connsiteY4439" fmla="*/ 9890 h 1047182"/>
                  <a:gd name="connsiteX4440" fmla="*/ 530823 w 808720"/>
                  <a:gd name="connsiteY4440" fmla="*/ 9824 h 1047182"/>
                  <a:gd name="connsiteX4441" fmla="*/ 531185 w 808720"/>
                  <a:gd name="connsiteY4441" fmla="*/ 9906 h 1047182"/>
                  <a:gd name="connsiteX4442" fmla="*/ 531085 w 808720"/>
                  <a:gd name="connsiteY4442" fmla="*/ 9981 h 1047182"/>
                  <a:gd name="connsiteX4443" fmla="*/ 530782 w 808720"/>
                  <a:gd name="connsiteY4443" fmla="*/ 9849 h 1047182"/>
                  <a:gd name="connsiteX4444" fmla="*/ 442370 w 808720"/>
                  <a:gd name="connsiteY4444" fmla="*/ 9819 h 1047182"/>
                  <a:gd name="connsiteX4445" fmla="*/ 442294 w 808720"/>
                  <a:gd name="connsiteY4445" fmla="*/ 9830 h 1047182"/>
                  <a:gd name="connsiteX4446" fmla="*/ 437624 w 808720"/>
                  <a:gd name="connsiteY4446" fmla="*/ 10299 h 1047182"/>
                  <a:gd name="connsiteX4447" fmla="*/ 439556 w 808720"/>
                  <a:gd name="connsiteY4447" fmla="*/ 9923 h 1047182"/>
                  <a:gd name="connsiteX4448" fmla="*/ 464736 w 808720"/>
                  <a:gd name="connsiteY4448" fmla="*/ 9796 h 1047182"/>
                  <a:gd name="connsiteX4449" fmla="*/ 464589 w 808720"/>
                  <a:gd name="connsiteY4449" fmla="*/ 9873 h 1047182"/>
                  <a:gd name="connsiteX4450" fmla="*/ 460635 w 808720"/>
                  <a:gd name="connsiteY4450" fmla="*/ 10106 h 1047182"/>
                  <a:gd name="connsiteX4451" fmla="*/ 462287 w 808720"/>
                  <a:gd name="connsiteY4451" fmla="*/ 9911 h 1047182"/>
                  <a:gd name="connsiteX4452" fmla="*/ 462377 w 808720"/>
                  <a:gd name="connsiteY4452" fmla="*/ 9901 h 1047182"/>
                  <a:gd name="connsiteX4453" fmla="*/ 462446 w 808720"/>
                  <a:gd name="connsiteY4453" fmla="*/ 9898 h 1047182"/>
                  <a:gd name="connsiteX4454" fmla="*/ 530648 w 808720"/>
                  <a:gd name="connsiteY4454" fmla="*/ 9791 h 1047182"/>
                  <a:gd name="connsiteX4455" fmla="*/ 530782 w 808720"/>
                  <a:gd name="connsiteY4455" fmla="*/ 9849 h 1047182"/>
                  <a:gd name="connsiteX4456" fmla="*/ 530169 w 808720"/>
                  <a:gd name="connsiteY4456" fmla="*/ 10217 h 1047182"/>
                  <a:gd name="connsiteX4457" fmla="*/ 530052 w 808720"/>
                  <a:gd name="connsiteY4457" fmla="*/ 10116 h 1047182"/>
                  <a:gd name="connsiteX4458" fmla="*/ 443204 w 808720"/>
                  <a:gd name="connsiteY4458" fmla="*/ 9789 h 1047182"/>
                  <a:gd name="connsiteX4459" fmla="*/ 436681 w 808720"/>
                  <a:gd name="connsiteY4459" fmla="*/ 10604 h 1047182"/>
                  <a:gd name="connsiteX4460" fmla="*/ 442294 w 808720"/>
                  <a:gd name="connsiteY4460" fmla="*/ 9830 h 1047182"/>
                  <a:gd name="connsiteX4461" fmla="*/ 442414 w 808720"/>
                  <a:gd name="connsiteY4461" fmla="*/ 9818 h 1047182"/>
                  <a:gd name="connsiteX4462" fmla="*/ 539909 w 808720"/>
                  <a:gd name="connsiteY4462" fmla="*/ 9784 h 1047182"/>
                  <a:gd name="connsiteX4463" fmla="*/ 540563 w 808720"/>
                  <a:gd name="connsiteY4463" fmla="*/ 9911 h 1047182"/>
                  <a:gd name="connsiteX4464" fmla="*/ 542086 w 808720"/>
                  <a:gd name="connsiteY4464" fmla="*/ 12748 h 1047182"/>
                  <a:gd name="connsiteX4465" fmla="*/ 542081 w 808720"/>
                  <a:gd name="connsiteY4465" fmla="*/ 12807 h 1047182"/>
                  <a:gd name="connsiteX4466" fmla="*/ 541096 w 808720"/>
                  <a:gd name="connsiteY4466" fmla="*/ 12453 h 1047182"/>
                  <a:gd name="connsiteX4467" fmla="*/ 466110 w 808720"/>
                  <a:gd name="connsiteY4467" fmla="*/ 9783 h 1047182"/>
                  <a:gd name="connsiteX4468" fmla="*/ 464393 w 808720"/>
                  <a:gd name="connsiteY4468" fmla="*/ 9975 h 1047182"/>
                  <a:gd name="connsiteX4469" fmla="*/ 464589 w 808720"/>
                  <a:gd name="connsiteY4469" fmla="*/ 9873 h 1047182"/>
                  <a:gd name="connsiteX4470" fmla="*/ 530614 w 808720"/>
                  <a:gd name="connsiteY4470" fmla="*/ 9776 h 1047182"/>
                  <a:gd name="connsiteX4471" fmla="*/ 530657 w 808720"/>
                  <a:gd name="connsiteY4471" fmla="*/ 9786 h 1047182"/>
                  <a:gd name="connsiteX4472" fmla="*/ 530648 w 808720"/>
                  <a:gd name="connsiteY4472" fmla="*/ 9791 h 1047182"/>
                  <a:gd name="connsiteX4473" fmla="*/ 478454 w 808720"/>
                  <a:gd name="connsiteY4473" fmla="*/ 9774 h 1047182"/>
                  <a:gd name="connsiteX4474" fmla="*/ 478856 w 808720"/>
                  <a:gd name="connsiteY4474" fmla="*/ 9813 h 1047182"/>
                  <a:gd name="connsiteX4475" fmla="*/ 477846 w 808720"/>
                  <a:gd name="connsiteY4475" fmla="*/ 9933 h 1047182"/>
                  <a:gd name="connsiteX4476" fmla="*/ 477745 w 808720"/>
                  <a:gd name="connsiteY4476" fmla="*/ 9924 h 1047182"/>
                  <a:gd name="connsiteX4477" fmla="*/ 423382 w 808720"/>
                  <a:gd name="connsiteY4477" fmla="*/ 9768 h 1047182"/>
                  <a:gd name="connsiteX4478" fmla="*/ 423265 w 808720"/>
                  <a:gd name="connsiteY4478" fmla="*/ 9790 h 1047182"/>
                  <a:gd name="connsiteX4479" fmla="*/ 421329 w 808720"/>
                  <a:gd name="connsiteY4479" fmla="*/ 10056 h 1047182"/>
                  <a:gd name="connsiteX4480" fmla="*/ 419290 w 808720"/>
                  <a:gd name="connsiteY4480" fmla="*/ 10413 h 1047182"/>
                  <a:gd name="connsiteX4481" fmla="*/ 416744 w 808720"/>
                  <a:gd name="connsiteY4481" fmla="*/ 10692 h 1047182"/>
                  <a:gd name="connsiteX4482" fmla="*/ 416821 w 808720"/>
                  <a:gd name="connsiteY4482" fmla="*/ 10658 h 1047182"/>
                  <a:gd name="connsiteX4483" fmla="*/ 525424 w 808720"/>
                  <a:gd name="connsiteY4483" fmla="*/ 9768 h 1047182"/>
                  <a:gd name="connsiteX4484" fmla="*/ 525398 w 808720"/>
                  <a:gd name="connsiteY4484" fmla="*/ 9798 h 1047182"/>
                  <a:gd name="connsiteX4485" fmla="*/ 525232 w 808720"/>
                  <a:gd name="connsiteY4485" fmla="*/ 9827 h 1047182"/>
                  <a:gd name="connsiteX4486" fmla="*/ 525249 w 808720"/>
                  <a:gd name="connsiteY4486" fmla="*/ 9798 h 1047182"/>
                  <a:gd name="connsiteX4487" fmla="*/ 443866 w 808720"/>
                  <a:gd name="connsiteY4487" fmla="*/ 9764 h 1047182"/>
                  <a:gd name="connsiteX4488" fmla="*/ 445785 w 808720"/>
                  <a:gd name="connsiteY4488" fmla="*/ 9840 h 1047182"/>
                  <a:gd name="connsiteX4489" fmla="*/ 443530 w 808720"/>
                  <a:gd name="connsiteY4489" fmla="*/ 10205 h 1047182"/>
                  <a:gd name="connsiteX4490" fmla="*/ 442079 w 808720"/>
                  <a:gd name="connsiteY4490" fmla="*/ 10300 h 1047182"/>
                  <a:gd name="connsiteX4491" fmla="*/ 443632 w 808720"/>
                  <a:gd name="connsiteY4491" fmla="*/ 9773 h 1047182"/>
                  <a:gd name="connsiteX4492" fmla="*/ 443512 w 808720"/>
                  <a:gd name="connsiteY4492" fmla="*/ 9750 h 1047182"/>
                  <a:gd name="connsiteX4493" fmla="*/ 443679 w 808720"/>
                  <a:gd name="connsiteY4493" fmla="*/ 9757 h 1047182"/>
                  <a:gd name="connsiteX4494" fmla="*/ 443632 w 808720"/>
                  <a:gd name="connsiteY4494" fmla="*/ 9773 h 1047182"/>
                  <a:gd name="connsiteX4495" fmla="*/ 443204 w 808720"/>
                  <a:gd name="connsiteY4495" fmla="*/ 9789 h 1047182"/>
                  <a:gd name="connsiteX4496" fmla="*/ 525673 w 808720"/>
                  <a:gd name="connsiteY4496" fmla="*/ 9749 h 1047182"/>
                  <a:gd name="connsiteX4497" fmla="*/ 526614 w 808720"/>
                  <a:gd name="connsiteY4497" fmla="*/ 10045 h 1047182"/>
                  <a:gd name="connsiteX4498" fmla="*/ 526499 w 808720"/>
                  <a:gd name="connsiteY4498" fmla="*/ 10130 h 1047182"/>
                  <a:gd name="connsiteX4499" fmla="*/ 524599 w 808720"/>
                  <a:gd name="connsiteY4499" fmla="*/ 10859 h 1047182"/>
                  <a:gd name="connsiteX4500" fmla="*/ 524890 w 808720"/>
                  <a:gd name="connsiteY4500" fmla="*/ 10384 h 1047182"/>
                  <a:gd name="connsiteX4501" fmla="*/ 525398 w 808720"/>
                  <a:gd name="connsiteY4501" fmla="*/ 9798 h 1047182"/>
                  <a:gd name="connsiteX4502" fmla="*/ 505396 w 808720"/>
                  <a:gd name="connsiteY4502" fmla="*/ 9742 h 1047182"/>
                  <a:gd name="connsiteX4503" fmla="*/ 505463 w 808720"/>
                  <a:gd name="connsiteY4503" fmla="*/ 9758 h 1047182"/>
                  <a:gd name="connsiteX4504" fmla="*/ 503323 w 808720"/>
                  <a:gd name="connsiteY4504" fmla="*/ 10560 h 1047182"/>
                  <a:gd name="connsiteX4505" fmla="*/ 502671 w 808720"/>
                  <a:gd name="connsiteY4505" fmla="*/ 10805 h 1047182"/>
                  <a:gd name="connsiteX4506" fmla="*/ 501998 w 808720"/>
                  <a:gd name="connsiteY4506" fmla="*/ 11008 h 1047182"/>
                  <a:gd name="connsiteX4507" fmla="*/ 500573 w 808720"/>
                  <a:gd name="connsiteY4507" fmla="*/ 11280 h 1047182"/>
                  <a:gd name="connsiteX4508" fmla="*/ 497019 w 808720"/>
                  <a:gd name="connsiteY4508" fmla="*/ 11707 h 1047182"/>
                  <a:gd name="connsiteX4509" fmla="*/ 499707 w 808720"/>
                  <a:gd name="connsiteY4509" fmla="*/ 10481 h 1047182"/>
                  <a:gd name="connsiteX4510" fmla="*/ 499948 w 808720"/>
                  <a:gd name="connsiteY4510" fmla="*/ 10450 h 1047182"/>
                  <a:gd name="connsiteX4511" fmla="*/ 503007 w 808720"/>
                  <a:gd name="connsiteY4511" fmla="*/ 9740 h 1047182"/>
                  <a:gd name="connsiteX4512" fmla="*/ 500417 w 808720"/>
                  <a:gd name="connsiteY4512" fmla="*/ 10158 h 1047182"/>
                  <a:gd name="connsiteX4513" fmla="*/ 500987 w 808720"/>
                  <a:gd name="connsiteY4513" fmla="*/ 9898 h 1047182"/>
                  <a:gd name="connsiteX4514" fmla="*/ 460764 w 808720"/>
                  <a:gd name="connsiteY4514" fmla="*/ 9735 h 1047182"/>
                  <a:gd name="connsiteX4515" fmla="*/ 459239 w 808720"/>
                  <a:gd name="connsiteY4515" fmla="*/ 10040 h 1047182"/>
                  <a:gd name="connsiteX4516" fmla="*/ 455886 w 808720"/>
                  <a:gd name="connsiteY4516" fmla="*/ 10189 h 1047182"/>
                  <a:gd name="connsiteX4517" fmla="*/ 457115 w 808720"/>
                  <a:gd name="connsiteY4517" fmla="*/ 9882 h 1047182"/>
                  <a:gd name="connsiteX4518" fmla="*/ 443013 w 808720"/>
                  <a:gd name="connsiteY4518" fmla="*/ 9731 h 1047182"/>
                  <a:gd name="connsiteX4519" fmla="*/ 443206 w 808720"/>
                  <a:gd name="connsiteY4519" fmla="*/ 9738 h 1047182"/>
                  <a:gd name="connsiteX4520" fmla="*/ 442414 w 808720"/>
                  <a:gd name="connsiteY4520" fmla="*/ 9818 h 1047182"/>
                  <a:gd name="connsiteX4521" fmla="*/ 442370 w 808720"/>
                  <a:gd name="connsiteY4521" fmla="*/ 9819 h 1047182"/>
                  <a:gd name="connsiteX4522" fmla="*/ 531748 w 808720"/>
                  <a:gd name="connsiteY4522" fmla="*/ 9723 h 1047182"/>
                  <a:gd name="connsiteX4523" fmla="*/ 533010 w 808720"/>
                  <a:gd name="connsiteY4523" fmla="*/ 9862 h 1047182"/>
                  <a:gd name="connsiteX4524" fmla="*/ 534316 w 808720"/>
                  <a:gd name="connsiteY4524" fmla="*/ 10555 h 1047182"/>
                  <a:gd name="connsiteX4525" fmla="*/ 534254 w 808720"/>
                  <a:gd name="connsiteY4525" fmla="*/ 10629 h 1047182"/>
                  <a:gd name="connsiteX4526" fmla="*/ 534241 w 808720"/>
                  <a:gd name="connsiteY4526" fmla="*/ 10604 h 1047182"/>
                  <a:gd name="connsiteX4527" fmla="*/ 532874 w 808720"/>
                  <a:gd name="connsiteY4527" fmla="*/ 10292 h 1047182"/>
                  <a:gd name="connsiteX4528" fmla="*/ 531829 w 808720"/>
                  <a:gd name="connsiteY4528" fmla="*/ 9778 h 1047182"/>
                  <a:gd name="connsiteX4529" fmla="*/ 475458 w 808720"/>
                  <a:gd name="connsiteY4529" fmla="*/ 9707 h 1047182"/>
                  <a:gd name="connsiteX4530" fmla="*/ 475617 w 808720"/>
                  <a:gd name="connsiteY4530" fmla="*/ 9722 h 1047182"/>
                  <a:gd name="connsiteX4531" fmla="*/ 475870 w 808720"/>
                  <a:gd name="connsiteY4531" fmla="*/ 9746 h 1047182"/>
                  <a:gd name="connsiteX4532" fmla="*/ 474403 w 808720"/>
                  <a:gd name="connsiteY4532" fmla="*/ 10166 h 1047182"/>
                  <a:gd name="connsiteX4533" fmla="*/ 469974 w 808720"/>
                  <a:gd name="connsiteY4533" fmla="*/ 10776 h 1047182"/>
                  <a:gd name="connsiteX4534" fmla="*/ 465422 w 808720"/>
                  <a:gd name="connsiteY4534" fmla="*/ 10822 h 1047182"/>
                  <a:gd name="connsiteX4535" fmla="*/ 467386 w 808720"/>
                  <a:gd name="connsiteY4535" fmla="*/ 10604 h 1047182"/>
                  <a:gd name="connsiteX4536" fmla="*/ 531470 w 808720"/>
                  <a:gd name="connsiteY4536" fmla="*/ 9692 h 1047182"/>
                  <a:gd name="connsiteX4537" fmla="*/ 531708 w 808720"/>
                  <a:gd name="connsiteY4537" fmla="*/ 9718 h 1047182"/>
                  <a:gd name="connsiteX4538" fmla="*/ 531829 w 808720"/>
                  <a:gd name="connsiteY4538" fmla="*/ 9778 h 1047182"/>
                  <a:gd name="connsiteX4539" fmla="*/ 532438 w 808720"/>
                  <a:gd name="connsiteY4539" fmla="*/ 10192 h 1047182"/>
                  <a:gd name="connsiteX4540" fmla="*/ 531185 w 808720"/>
                  <a:gd name="connsiteY4540" fmla="*/ 9906 h 1047182"/>
                  <a:gd name="connsiteX4541" fmla="*/ 525490 w 808720"/>
                  <a:gd name="connsiteY4541" fmla="*/ 9692 h 1047182"/>
                  <a:gd name="connsiteX4542" fmla="*/ 525622 w 808720"/>
                  <a:gd name="connsiteY4542" fmla="*/ 9733 h 1047182"/>
                  <a:gd name="connsiteX4543" fmla="*/ 525424 w 808720"/>
                  <a:gd name="connsiteY4543" fmla="*/ 9768 h 1047182"/>
                  <a:gd name="connsiteX4544" fmla="*/ 481797 w 808720"/>
                  <a:gd name="connsiteY4544" fmla="*/ 9664 h 1047182"/>
                  <a:gd name="connsiteX4545" fmla="*/ 481073 w 808720"/>
                  <a:gd name="connsiteY4545" fmla="*/ 9834 h 1047182"/>
                  <a:gd name="connsiteX4546" fmla="*/ 481040 w 808720"/>
                  <a:gd name="connsiteY4546" fmla="*/ 9842 h 1047182"/>
                  <a:gd name="connsiteX4547" fmla="*/ 480180 w 808720"/>
                  <a:gd name="connsiteY4547" fmla="*/ 9939 h 1047182"/>
                  <a:gd name="connsiteX4548" fmla="*/ 480157 w 808720"/>
                  <a:gd name="connsiteY4548" fmla="*/ 9937 h 1047182"/>
                  <a:gd name="connsiteX4549" fmla="*/ 480823 w 808720"/>
                  <a:gd name="connsiteY4549" fmla="*/ 9826 h 1047182"/>
                  <a:gd name="connsiteX4550" fmla="*/ 443956 w 808720"/>
                  <a:gd name="connsiteY4550" fmla="*/ 9663 h 1047182"/>
                  <a:gd name="connsiteX4551" fmla="*/ 443808 w 808720"/>
                  <a:gd name="connsiteY4551" fmla="*/ 9713 h 1047182"/>
                  <a:gd name="connsiteX4552" fmla="*/ 443512 w 808720"/>
                  <a:gd name="connsiteY4552" fmla="*/ 9750 h 1047182"/>
                  <a:gd name="connsiteX4553" fmla="*/ 443206 w 808720"/>
                  <a:gd name="connsiteY4553" fmla="*/ 9738 h 1047182"/>
                  <a:gd name="connsiteX4554" fmla="*/ 447039 w 808720"/>
                  <a:gd name="connsiteY4554" fmla="*/ 9647 h 1047182"/>
                  <a:gd name="connsiteX4555" fmla="*/ 445827 w 808720"/>
                  <a:gd name="connsiteY4555" fmla="*/ 9841 h 1047182"/>
                  <a:gd name="connsiteX4556" fmla="*/ 445785 w 808720"/>
                  <a:gd name="connsiteY4556" fmla="*/ 9840 h 1047182"/>
                  <a:gd name="connsiteX4557" fmla="*/ 446955 w 808720"/>
                  <a:gd name="connsiteY4557" fmla="*/ 9650 h 1047182"/>
                  <a:gd name="connsiteX4558" fmla="*/ 468095 w 808720"/>
                  <a:gd name="connsiteY4558" fmla="*/ 9646 h 1047182"/>
                  <a:gd name="connsiteX4559" fmla="*/ 467971 w 808720"/>
                  <a:gd name="connsiteY4559" fmla="*/ 9673 h 1047182"/>
                  <a:gd name="connsiteX4560" fmla="*/ 466110 w 808720"/>
                  <a:gd name="connsiteY4560" fmla="*/ 9783 h 1047182"/>
                  <a:gd name="connsiteX4561" fmla="*/ 466818 w 808720"/>
                  <a:gd name="connsiteY4561" fmla="*/ 9703 h 1047182"/>
                  <a:gd name="connsiteX4562" fmla="*/ 452167 w 808720"/>
                  <a:gd name="connsiteY4562" fmla="*/ 9642 h 1047182"/>
                  <a:gd name="connsiteX4563" fmla="*/ 450801 w 808720"/>
                  <a:gd name="connsiteY4563" fmla="*/ 10037 h 1047182"/>
                  <a:gd name="connsiteX4564" fmla="*/ 448234 w 808720"/>
                  <a:gd name="connsiteY4564" fmla="*/ 9936 h 1047182"/>
                  <a:gd name="connsiteX4565" fmla="*/ 447872 w 808720"/>
                  <a:gd name="connsiteY4565" fmla="*/ 9922 h 1047182"/>
                  <a:gd name="connsiteX4566" fmla="*/ 448620 w 808720"/>
                  <a:gd name="connsiteY4566" fmla="*/ 9873 h 1047182"/>
                  <a:gd name="connsiteX4567" fmla="*/ 501555 w 808720"/>
                  <a:gd name="connsiteY4567" fmla="*/ 9638 h 1047182"/>
                  <a:gd name="connsiteX4568" fmla="*/ 500987 w 808720"/>
                  <a:gd name="connsiteY4568" fmla="*/ 9898 h 1047182"/>
                  <a:gd name="connsiteX4569" fmla="*/ 499633 w 808720"/>
                  <a:gd name="connsiteY4569" fmla="*/ 10004 h 1047182"/>
                  <a:gd name="connsiteX4570" fmla="*/ 530937 w 808720"/>
                  <a:gd name="connsiteY4570" fmla="*/ 9634 h 1047182"/>
                  <a:gd name="connsiteX4571" fmla="*/ 531109 w 808720"/>
                  <a:gd name="connsiteY4571" fmla="*/ 9653 h 1047182"/>
                  <a:gd name="connsiteX4572" fmla="*/ 530823 w 808720"/>
                  <a:gd name="connsiteY4572" fmla="*/ 9824 h 1047182"/>
                  <a:gd name="connsiteX4573" fmla="*/ 530657 w 808720"/>
                  <a:gd name="connsiteY4573" fmla="*/ 9786 h 1047182"/>
                  <a:gd name="connsiteX4574" fmla="*/ 440472 w 808720"/>
                  <a:gd name="connsiteY4574" fmla="*/ 9631 h 1047182"/>
                  <a:gd name="connsiteX4575" fmla="*/ 440962 w 808720"/>
                  <a:gd name="connsiteY4575" fmla="*/ 9650 h 1047182"/>
                  <a:gd name="connsiteX4576" fmla="*/ 439556 w 808720"/>
                  <a:gd name="connsiteY4576" fmla="*/ 9923 h 1047182"/>
                  <a:gd name="connsiteX4577" fmla="*/ 437320 w 808720"/>
                  <a:gd name="connsiteY4577" fmla="*/ 10006 h 1047182"/>
                  <a:gd name="connsiteX4578" fmla="*/ 517583 w 808720"/>
                  <a:gd name="connsiteY4578" fmla="*/ 9629 h 1047182"/>
                  <a:gd name="connsiteX4579" fmla="*/ 515321 w 808720"/>
                  <a:gd name="connsiteY4579" fmla="*/ 10761 h 1047182"/>
                  <a:gd name="connsiteX4580" fmla="*/ 510809 w 808720"/>
                  <a:gd name="connsiteY4580" fmla="*/ 11701 h 1047182"/>
                  <a:gd name="connsiteX4581" fmla="*/ 502862 w 808720"/>
                  <a:gd name="connsiteY4581" fmla="*/ 13356 h 1047182"/>
                  <a:gd name="connsiteX4582" fmla="*/ 506992 w 808720"/>
                  <a:gd name="connsiteY4582" fmla="*/ 11521 h 1047182"/>
                  <a:gd name="connsiteX4583" fmla="*/ 515634 w 808720"/>
                  <a:gd name="connsiteY4583" fmla="*/ 9978 h 1047182"/>
                  <a:gd name="connsiteX4584" fmla="*/ 523188 w 808720"/>
                  <a:gd name="connsiteY4584" fmla="*/ 9629 h 1047182"/>
                  <a:gd name="connsiteX4585" fmla="*/ 522545 w 808720"/>
                  <a:gd name="connsiteY4585" fmla="*/ 10272 h 1047182"/>
                  <a:gd name="connsiteX4586" fmla="*/ 521232 w 808720"/>
                  <a:gd name="connsiteY4586" fmla="*/ 10501 h 1047182"/>
                  <a:gd name="connsiteX4587" fmla="*/ 521682 w 808720"/>
                  <a:gd name="connsiteY4587" fmla="*/ 10205 h 1047182"/>
                  <a:gd name="connsiteX4588" fmla="*/ 522859 w 808720"/>
                  <a:gd name="connsiteY4588" fmla="*/ 9701 h 1047182"/>
                  <a:gd name="connsiteX4589" fmla="*/ 520782 w 808720"/>
                  <a:gd name="connsiteY4589" fmla="*/ 9623 h 1047182"/>
                  <a:gd name="connsiteX4590" fmla="*/ 520211 w 808720"/>
                  <a:gd name="connsiteY4590" fmla="*/ 10159 h 1047182"/>
                  <a:gd name="connsiteX4591" fmla="*/ 520103 w 808720"/>
                  <a:gd name="connsiteY4591" fmla="*/ 10261 h 1047182"/>
                  <a:gd name="connsiteX4592" fmla="*/ 519992 w 808720"/>
                  <a:gd name="connsiteY4592" fmla="*/ 10324 h 1047182"/>
                  <a:gd name="connsiteX4593" fmla="*/ 519900 w 808720"/>
                  <a:gd name="connsiteY4593" fmla="*/ 10289 h 1047182"/>
                  <a:gd name="connsiteX4594" fmla="*/ 519323 w 808720"/>
                  <a:gd name="connsiteY4594" fmla="*/ 10073 h 1047182"/>
                  <a:gd name="connsiteX4595" fmla="*/ 520554 w 808720"/>
                  <a:gd name="connsiteY4595" fmla="*/ 9670 h 1047182"/>
                  <a:gd name="connsiteX4596" fmla="*/ 531581 w 808720"/>
                  <a:gd name="connsiteY4596" fmla="*/ 9609 h 1047182"/>
                  <a:gd name="connsiteX4597" fmla="*/ 531748 w 808720"/>
                  <a:gd name="connsiteY4597" fmla="*/ 9723 h 1047182"/>
                  <a:gd name="connsiteX4598" fmla="*/ 531708 w 808720"/>
                  <a:gd name="connsiteY4598" fmla="*/ 9718 h 1047182"/>
                  <a:gd name="connsiteX4599" fmla="*/ 531543 w 808720"/>
                  <a:gd name="connsiteY4599" fmla="*/ 9637 h 1047182"/>
                  <a:gd name="connsiteX4600" fmla="*/ 439887 w 808720"/>
                  <a:gd name="connsiteY4600" fmla="*/ 9607 h 1047182"/>
                  <a:gd name="connsiteX4601" fmla="*/ 440325 w 808720"/>
                  <a:gd name="connsiteY4601" fmla="*/ 9625 h 1047182"/>
                  <a:gd name="connsiteX4602" fmla="*/ 437149 w 808720"/>
                  <a:gd name="connsiteY4602" fmla="*/ 10012 h 1047182"/>
                  <a:gd name="connsiteX4603" fmla="*/ 437045 w 808720"/>
                  <a:gd name="connsiteY4603" fmla="*/ 10016 h 1047182"/>
                  <a:gd name="connsiteX4604" fmla="*/ 439390 w 808720"/>
                  <a:gd name="connsiteY4604" fmla="*/ 9673 h 1047182"/>
                  <a:gd name="connsiteX4605" fmla="*/ 525209 w 808720"/>
                  <a:gd name="connsiteY4605" fmla="*/ 9603 h 1047182"/>
                  <a:gd name="connsiteX4606" fmla="*/ 525343 w 808720"/>
                  <a:gd name="connsiteY4606" fmla="*/ 9646 h 1047182"/>
                  <a:gd name="connsiteX4607" fmla="*/ 525249 w 808720"/>
                  <a:gd name="connsiteY4607" fmla="*/ 9798 h 1047182"/>
                  <a:gd name="connsiteX4608" fmla="*/ 524912 w 808720"/>
                  <a:gd name="connsiteY4608" fmla="*/ 9857 h 1047182"/>
                  <a:gd name="connsiteX4609" fmla="*/ 439761 w 808720"/>
                  <a:gd name="connsiteY4609" fmla="*/ 9603 h 1047182"/>
                  <a:gd name="connsiteX4610" fmla="*/ 439847 w 808720"/>
                  <a:gd name="connsiteY4610" fmla="*/ 9606 h 1047182"/>
                  <a:gd name="connsiteX4611" fmla="*/ 439390 w 808720"/>
                  <a:gd name="connsiteY4611" fmla="*/ 9673 h 1047182"/>
                  <a:gd name="connsiteX4612" fmla="*/ 436670 w 808720"/>
                  <a:gd name="connsiteY4612" fmla="*/ 10030 h 1047182"/>
                  <a:gd name="connsiteX4613" fmla="*/ 436540 w 808720"/>
                  <a:gd name="connsiteY4613" fmla="*/ 10035 h 1047182"/>
                  <a:gd name="connsiteX4614" fmla="*/ 507401 w 808720"/>
                  <a:gd name="connsiteY4614" fmla="*/ 9599 h 1047182"/>
                  <a:gd name="connsiteX4615" fmla="*/ 506527 w 808720"/>
                  <a:gd name="connsiteY4615" fmla="*/ 10008 h 1047182"/>
                  <a:gd name="connsiteX4616" fmla="*/ 506270 w 808720"/>
                  <a:gd name="connsiteY4616" fmla="*/ 9948 h 1047182"/>
                  <a:gd name="connsiteX4617" fmla="*/ 458271 w 808720"/>
                  <a:gd name="connsiteY4617" fmla="*/ 9593 h 1047182"/>
                  <a:gd name="connsiteX4618" fmla="*/ 457115 w 808720"/>
                  <a:gd name="connsiteY4618" fmla="*/ 9882 h 1047182"/>
                  <a:gd name="connsiteX4619" fmla="*/ 452037 w 808720"/>
                  <a:gd name="connsiteY4619" fmla="*/ 10086 h 1047182"/>
                  <a:gd name="connsiteX4620" fmla="*/ 451830 w 808720"/>
                  <a:gd name="connsiteY4620" fmla="*/ 10078 h 1047182"/>
                  <a:gd name="connsiteX4621" fmla="*/ 476518 w 808720"/>
                  <a:gd name="connsiteY4621" fmla="*/ 9589 h 1047182"/>
                  <a:gd name="connsiteX4622" fmla="*/ 476697 w 808720"/>
                  <a:gd name="connsiteY4622" fmla="*/ 9606 h 1047182"/>
                  <a:gd name="connsiteX4623" fmla="*/ 477736 w 808720"/>
                  <a:gd name="connsiteY4623" fmla="*/ 9706 h 1047182"/>
                  <a:gd name="connsiteX4624" fmla="*/ 477618 w 808720"/>
                  <a:gd name="connsiteY4624" fmla="*/ 9722 h 1047182"/>
                  <a:gd name="connsiteX4625" fmla="*/ 476803 w 808720"/>
                  <a:gd name="connsiteY4625" fmla="*/ 9834 h 1047182"/>
                  <a:gd name="connsiteX4626" fmla="*/ 475870 w 808720"/>
                  <a:gd name="connsiteY4626" fmla="*/ 9746 h 1047182"/>
                  <a:gd name="connsiteX4627" fmla="*/ 476126 w 808720"/>
                  <a:gd name="connsiteY4627" fmla="*/ 9673 h 1047182"/>
                  <a:gd name="connsiteX4628" fmla="*/ 476157 w 808720"/>
                  <a:gd name="connsiteY4628" fmla="*/ 9664 h 1047182"/>
                  <a:gd name="connsiteX4629" fmla="*/ 476357 w 808720"/>
                  <a:gd name="connsiteY4629" fmla="*/ 9607 h 1047182"/>
                  <a:gd name="connsiteX4630" fmla="*/ 465165 w 808720"/>
                  <a:gd name="connsiteY4630" fmla="*/ 9571 h 1047182"/>
                  <a:gd name="connsiteX4631" fmla="*/ 465017 w 808720"/>
                  <a:gd name="connsiteY4631" fmla="*/ 9649 h 1047182"/>
                  <a:gd name="connsiteX4632" fmla="*/ 462637 w 808720"/>
                  <a:gd name="connsiteY4632" fmla="*/ 9870 h 1047182"/>
                  <a:gd name="connsiteX4633" fmla="*/ 521059 w 808720"/>
                  <a:gd name="connsiteY4633" fmla="*/ 9565 h 1047182"/>
                  <a:gd name="connsiteX4634" fmla="*/ 520706 w 808720"/>
                  <a:gd name="connsiteY4634" fmla="*/ 9918 h 1047182"/>
                  <a:gd name="connsiteX4635" fmla="*/ 520478 w 808720"/>
                  <a:gd name="connsiteY4635" fmla="*/ 10048 h 1047182"/>
                  <a:gd name="connsiteX4636" fmla="*/ 520466 w 808720"/>
                  <a:gd name="connsiteY4636" fmla="*/ 10054 h 1047182"/>
                  <a:gd name="connsiteX4637" fmla="*/ 520470 w 808720"/>
                  <a:gd name="connsiteY4637" fmla="*/ 10051 h 1047182"/>
                  <a:gd name="connsiteX4638" fmla="*/ 520944 w 808720"/>
                  <a:gd name="connsiteY4638" fmla="*/ 9589 h 1047182"/>
                  <a:gd name="connsiteX4639" fmla="*/ 506775 w 808720"/>
                  <a:gd name="connsiteY4639" fmla="*/ 9562 h 1047182"/>
                  <a:gd name="connsiteX4640" fmla="*/ 505838 w 808720"/>
                  <a:gd name="connsiteY4640" fmla="*/ 9846 h 1047182"/>
                  <a:gd name="connsiteX4641" fmla="*/ 505463 w 808720"/>
                  <a:gd name="connsiteY4641" fmla="*/ 9758 h 1047182"/>
                  <a:gd name="connsiteX4642" fmla="*/ 505563 w 808720"/>
                  <a:gd name="connsiteY4642" fmla="*/ 9720 h 1047182"/>
                  <a:gd name="connsiteX4643" fmla="*/ 528705 w 808720"/>
                  <a:gd name="connsiteY4643" fmla="*/ 9551 h 1047182"/>
                  <a:gd name="connsiteX4644" fmla="*/ 529805 w 808720"/>
                  <a:gd name="connsiteY4644" fmla="*/ 10251 h 1047182"/>
                  <a:gd name="connsiteX4645" fmla="*/ 528878 w 808720"/>
                  <a:gd name="connsiteY4645" fmla="*/ 10757 h 1047182"/>
                  <a:gd name="connsiteX4646" fmla="*/ 528436 w 808720"/>
                  <a:gd name="connsiteY4646" fmla="*/ 10618 h 1047182"/>
                  <a:gd name="connsiteX4647" fmla="*/ 528600 w 808720"/>
                  <a:gd name="connsiteY4647" fmla="*/ 9603 h 1047182"/>
                  <a:gd name="connsiteX4648" fmla="*/ 482474 w 808720"/>
                  <a:gd name="connsiteY4648" fmla="*/ 9551 h 1047182"/>
                  <a:gd name="connsiteX4649" fmla="*/ 481797 w 808720"/>
                  <a:gd name="connsiteY4649" fmla="*/ 9664 h 1047182"/>
                  <a:gd name="connsiteX4650" fmla="*/ 482127 w 808720"/>
                  <a:gd name="connsiteY4650" fmla="*/ 9586 h 1047182"/>
                  <a:gd name="connsiteX4651" fmla="*/ 465336 w 808720"/>
                  <a:gd name="connsiteY4651" fmla="*/ 9551 h 1047182"/>
                  <a:gd name="connsiteX4652" fmla="*/ 465165 w 808720"/>
                  <a:gd name="connsiteY4652" fmla="*/ 9571 h 1047182"/>
                  <a:gd name="connsiteX4653" fmla="*/ 465192 w 808720"/>
                  <a:gd name="connsiteY4653" fmla="*/ 9557 h 1047182"/>
                  <a:gd name="connsiteX4654" fmla="*/ 492931 w 808720"/>
                  <a:gd name="connsiteY4654" fmla="*/ 9542 h 1047182"/>
                  <a:gd name="connsiteX4655" fmla="*/ 491928 w 808720"/>
                  <a:gd name="connsiteY4655" fmla="*/ 10188 h 1047182"/>
                  <a:gd name="connsiteX4656" fmla="*/ 491600 w 808720"/>
                  <a:gd name="connsiteY4656" fmla="*/ 10400 h 1047182"/>
                  <a:gd name="connsiteX4657" fmla="*/ 490166 w 808720"/>
                  <a:gd name="connsiteY4657" fmla="*/ 10743 h 1047182"/>
                  <a:gd name="connsiteX4658" fmla="*/ 488368 w 808720"/>
                  <a:gd name="connsiteY4658" fmla="*/ 10884 h 1047182"/>
                  <a:gd name="connsiteX4659" fmla="*/ 487480 w 808720"/>
                  <a:gd name="connsiteY4659" fmla="*/ 10909 h 1047182"/>
                  <a:gd name="connsiteX4660" fmla="*/ 490108 w 808720"/>
                  <a:gd name="connsiteY4660" fmla="*/ 10129 h 1047182"/>
                  <a:gd name="connsiteX4661" fmla="*/ 491178 w 808720"/>
                  <a:gd name="connsiteY4661" fmla="*/ 9811 h 1047182"/>
                  <a:gd name="connsiteX4662" fmla="*/ 531319 w 808720"/>
                  <a:gd name="connsiteY4662" fmla="*/ 9527 h 1047182"/>
                  <a:gd name="connsiteX4663" fmla="*/ 531543 w 808720"/>
                  <a:gd name="connsiteY4663" fmla="*/ 9637 h 1047182"/>
                  <a:gd name="connsiteX4664" fmla="*/ 531470 w 808720"/>
                  <a:gd name="connsiteY4664" fmla="*/ 9692 h 1047182"/>
                  <a:gd name="connsiteX4665" fmla="*/ 531109 w 808720"/>
                  <a:gd name="connsiteY4665" fmla="*/ 9653 h 1047182"/>
                  <a:gd name="connsiteX4666" fmla="*/ 521016 w 808720"/>
                  <a:gd name="connsiteY4666" fmla="*/ 9519 h 1047182"/>
                  <a:gd name="connsiteX4667" fmla="*/ 520944 w 808720"/>
                  <a:gd name="connsiteY4667" fmla="*/ 9589 h 1047182"/>
                  <a:gd name="connsiteX4668" fmla="*/ 520782 w 808720"/>
                  <a:gd name="connsiteY4668" fmla="*/ 9623 h 1047182"/>
                  <a:gd name="connsiteX4669" fmla="*/ 520826 w 808720"/>
                  <a:gd name="connsiteY4669" fmla="*/ 9581 h 1047182"/>
                  <a:gd name="connsiteX4670" fmla="*/ 504420 w 808720"/>
                  <a:gd name="connsiteY4670" fmla="*/ 9512 h 1047182"/>
                  <a:gd name="connsiteX4671" fmla="*/ 504795 w 808720"/>
                  <a:gd name="connsiteY4671" fmla="*/ 9600 h 1047182"/>
                  <a:gd name="connsiteX4672" fmla="*/ 503007 w 808720"/>
                  <a:gd name="connsiteY4672" fmla="*/ 9740 h 1047182"/>
                  <a:gd name="connsiteX4673" fmla="*/ 517821 w 808720"/>
                  <a:gd name="connsiteY4673" fmla="*/ 9511 h 1047182"/>
                  <a:gd name="connsiteX4674" fmla="*/ 517959 w 808720"/>
                  <a:gd name="connsiteY4674" fmla="*/ 9562 h 1047182"/>
                  <a:gd name="connsiteX4675" fmla="*/ 517583 w 808720"/>
                  <a:gd name="connsiteY4675" fmla="*/ 9629 h 1047182"/>
                  <a:gd name="connsiteX4676" fmla="*/ 517827 w 808720"/>
                  <a:gd name="connsiteY4676" fmla="*/ 9507 h 1047182"/>
                  <a:gd name="connsiteX4677" fmla="*/ 517821 w 808720"/>
                  <a:gd name="connsiteY4677" fmla="*/ 9511 h 1047182"/>
                  <a:gd name="connsiteX4678" fmla="*/ 517817 w 808720"/>
                  <a:gd name="connsiteY4678" fmla="*/ 9509 h 1047182"/>
                  <a:gd name="connsiteX4679" fmla="*/ 437024 w 808720"/>
                  <a:gd name="connsiteY4679" fmla="*/ 9495 h 1047182"/>
                  <a:gd name="connsiteX4680" fmla="*/ 438319 w 808720"/>
                  <a:gd name="connsiteY4680" fmla="*/ 9546 h 1047182"/>
                  <a:gd name="connsiteX4681" fmla="*/ 435599 w 808720"/>
                  <a:gd name="connsiteY4681" fmla="*/ 9877 h 1047182"/>
                  <a:gd name="connsiteX4682" fmla="*/ 538405 w 808720"/>
                  <a:gd name="connsiteY4682" fmla="*/ 9493 h 1047182"/>
                  <a:gd name="connsiteX4683" fmla="*/ 538641 w 808720"/>
                  <a:gd name="connsiteY4683" fmla="*/ 9539 h 1047182"/>
                  <a:gd name="connsiteX4684" fmla="*/ 539656 w 808720"/>
                  <a:gd name="connsiteY4684" fmla="*/ 10570 h 1047182"/>
                  <a:gd name="connsiteX4685" fmla="*/ 539651 w 808720"/>
                  <a:gd name="connsiteY4685" fmla="*/ 10592 h 1047182"/>
                  <a:gd name="connsiteX4686" fmla="*/ 538134 w 808720"/>
                  <a:gd name="connsiteY4686" fmla="*/ 10425 h 1047182"/>
                  <a:gd name="connsiteX4687" fmla="*/ 537792 w 808720"/>
                  <a:gd name="connsiteY4687" fmla="*/ 9984 h 1047182"/>
                  <a:gd name="connsiteX4688" fmla="*/ 506168 w 808720"/>
                  <a:gd name="connsiteY4688" fmla="*/ 9493 h 1047182"/>
                  <a:gd name="connsiteX4689" fmla="*/ 505563 w 808720"/>
                  <a:gd name="connsiteY4689" fmla="*/ 9720 h 1047182"/>
                  <a:gd name="connsiteX4690" fmla="*/ 505396 w 808720"/>
                  <a:gd name="connsiteY4690" fmla="*/ 9742 h 1047182"/>
                  <a:gd name="connsiteX4691" fmla="*/ 504795 w 808720"/>
                  <a:gd name="connsiteY4691" fmla="*/ 9600 h 1047182"/>
                  <a:gd name="connsiteX4692" fmla="*/ 473151 w 808720"/>
                  <a:gd name="connsiteY4692" fmla="*/ 9489 h 1047182"/>
                  <a:gd name="connsiteX4693" fmla="*/ 473393 w 808720"/>
                  <a:gd name="connsiteY4693" fmla="*/ 9511 h 1047182"/>
                  <a:gd name="connsiteX4694" fmla="*/ 472866 w 808720"/>
                  <a:gd name="connsiteY4694" fmla="*/ 9567 h 1047182"/>
                  <a:gd name="connsiteX4695" fmla="*/ 464094 w 808720"/>
                  <a:gd name="connsiteY4695" fmla="*/ 10489 h 1047182"/>
                  <a:gd name="connsiteX4696" fmla="*/ 464283 w 808720"/>
                  <a:gd name="connsiteY4696" fmla="*/ 10449 h 1047182"/>
                  <a:gd name="connsiteX4697" fmla="*/ 471117 w 808720"/>
                  <a:gd name="connsiteY4697" fmla="*/ 9624 h 1047182"/>
                  <a:gd name="connsiteX4698" fmla="*/ 472269 w 808720"/>
                  <a:gd name="connsiteY4698" fmla="*/ 9547 h 1047182"/>
                  <a:gd name="connsiteX4699" fmla="*/ 528620 w 808720"/>
                  <a:gd name="connsiteY4699" fmla="*/ 9477 h 1047182"/>
                  <a:gd name="connsiteX4700" fmla="*/ 528735 w 808720"/>
                  <a:gd name="connsiteY4700" fmla="*/ 9536 h 1047182"/>
                  <a:gd name="connsiteX4701" fmla="*/ 528705 w 808720"/>
                  <a:gd name="connsiteY4701" fmla="*/ 9551 h 1047182"/>
                  <a:gd name="connsiteX4702" fmla="*/ 528617 w 808720"/>
                  <a:gd name="connsiteY4702" fmla="*/ 9495 h 1047182"/>
                  <a:gd name="connsiteX4703" fmla="*/ 517702 w 808720"/>
                  <a:gd name="connsiteY4703" fmla="*/ 9466 h 1047182"/>
                  <a:gd name="connsiteX4704" fmla="*/ 517817 w 808720"/>
                  <a:gd name="connsiteY4704" fmla="*/ 9509 h 1047182"/>
                  <a:gd name="connsiteX4705" fmla="*/ 516182 w 808720"/>
                  <a:gd name="connsiteY4705" fmla="*/ 9782 h 1047182"/>
                  <a:gd name="connsiteX4706" fmla="*/ 507738 w 808720"/>
                  <a:gd name="connsiteY4706" fmla="*/ 11189 h 1047182"/>
                  <a:gd name="connsiteX4707" fmla="*/ 508276 w 808720"/>
                  <a:gd name="connsiteY4707" fmla="*/ 10950 h 1047182"/>
                  <a:gd name="connsiteX4708" fmla="*/ 516563 w 808720"/>
                  <a:gd name="connsiteY4708" fmla="*/ 9645 h 1047182"/>
                  <a:gd name="connsiteX4709" fmla="*/ 472586 w 808720"/>
                  <a:gd name="connsiteY4709" fmla="*/ 9447 h 1047182"/>
                  <a:gd name="connsiteX4710" fmla="*/ 471863 w 808720"/>
                  <a:gd name="connsiteY4710" fmla="*/ 9534 h 1047182"/>
                  <a:gd name="connsiteX4711" fmla="*/ 471117 w 808720"/>
                  <a:gd name="connsiteY4711" fmla="*/ 9624 h 1047182"/>
                  <a:gd name="connsiteX4712" fmla="*/ 466850 w 808720"/>
                  <a:gd name="connsiteY4712" fmla="*/ 9909 h 1047182"/>
                  <a:gd name="connsiteX4713" fmla="*/ 467971 w 808720"/>
                  <a:gd name="connsiteY4713" fmla="*/ 9673 h 1047182"/>
                  <a:gd name="connsiteX4714" fmla="*/ 469376 w 808720"/>
                  <a:gd name="connsiteY4714" fmla="*/ 9590 h 1047182"/>
                  <a:gd name="connsiteX4715" fmla="*/ 471147 w 808720"/>
                  <a:gd name="connsiteY4715" fmla="*/ 9511 h 1047182"/>
                  <a:gd name="connsiteX4716" fmla="*/ 529201 w 808720"/>
                  <a:gd name="connsiteY4716" fmla="*/ 9443 h 1047182"/>
                  <a:gd name="connsiteX4717" fmla="*/ 530065 w 808720"/>
                  <a:gd name="connsiteY4717" fmla="*/ 9538 h 1047182"/>
                  <a:gd name="connsiteX4718" fmla="*/ 530614 w 808720"/>
                  <a:gd name="connsiteY4718" fmla="*/ 9776 h 1047182"/>
                  <a:gd name="connsiteX4719" fmla="*/ 529248 w 808720"/>
                  <a:gd name="connsiteY4719" fmla="*/ 9465 h 1047182"/>
                  <a:gd name="connsiteX4720" fmla="*/ 472641 w 808720"/>
                  <a:gd name="connsiteY4720" fmla="*/ 9440 h 1047182"/>
                  <a:gd name="connsiteX4721" fmla="*/ 472671 w 808720"/>
                  <a:gd name="connsiteY4721" fmla="*/ 9443 h 1047182"/>
                  <a:gd name="connsiteX4722" fmla="*/ 472586 w 808720"/>
                  <a:gd name="connsiteY4722" fmla="*/ 9447 h 1047182"/>
                  <a:gd name="connsiteX4723" fmla="*/ 452895 w 808720"/>
                  <a:gd name="connsiteY4723" fmla="*/ 9431 h 1047182"/>
                  <a:gd name="connsiteX4724" fmla="*/ 452474 w 808720"/>
                  <a:gd name="connsiteY4724" fmla="*/ 9553 h 1047182"/>
                  <a:gd name="connsiteX4725" fmla="*/ 448910 w 808720"/>
                  <a:gd name="connsiteY4725" fmla="*/ 9826 h 1047182"/>
                  <a:gd name="connsiteX4726" fmla="*/ 447730 w 808720"/>
                  <a:gd name="connsiteY4726" fmla="*/ 9916 h 1047182"/>
                  <a:gd name="connsiteX4727" fmla="*/ 447087 w 808720"/>
                  <a:gd name="connsiteY4727" fmla="*/ 9891 h 1047182"/>
                  <a:gd name="connsiteX4728" fmla="*/ 450402 w 808720"/>
                  <a:gd name="connsiteY4728" fmla="*/ 9583 h 1047182"/>
                  <a:gd name="connsiteX4729" fmla="*/ 451464 w 808720"/>
                  <a:gd name="connsiteY4729" fmla="*/ 9484 h 1047182"/>
                  <a:gd name="connsiteX4730" fmla="*/ 531315 w 808720"/>
                  <a:gd name="connsiteY4730" fmla="*/ 9428 h 1047182"/>
                  <a:gd name="connsiteX4731" fmla="*/ 531394 w 808720"/>
                  <a:gd name="connsiteY4731" fmla="*/ 9482 h 1047182"/>
                  <a:gd name="connsiteX4732" fmla="*/ 531319 w 808720"/>
                  <a:gd name="connsiteY4732" fmla="*/ 9527 h 1047182"/>
                  <a:gd name="connsiteX4733" fmla="*/ 531221 w 808720"/>
                  <a:gd name="connsiteY4733" fmla="*/ 9479 h 1047182"/>
                  <a:gd name="connsiteX4734" fmla="*/ 528972 w 808720"/>
                  <a:gd name="connsiteY4734" fmla="*/ 9417 h 1047182"/>
                  <a:gd name="connsiteX4735" fmla="*/ 529107 w 808720"/>
                  <a:gd name="connsiteY4735" fmla="*/ 9432 h 1047182"/>
                  <a:gd name="connsiteX4736" fmla="*/ 529248 w 808720"/>
                  <a:gd name="connsiteY4736" fmla="*/ 9465 h 1047182"/>
                  <a:gd name="connsiteX4737" fmla="*/ 529341 w 808720"/>
                  <a:gd name="connsiteY4737" fmla="*/ 9507 h 1047182"/>
                  <a:gd name="connsiteX4738" fmla="*/ 530052 w 808720"/>
                  <a:gd name="connsiteY4738" fmla="*/ 10116 h 1047182"/>
                  <a:gd name="connsiteX4739" fmla="*/ 529967 w 808720"/>
                  <a:gd name="connsiteY4739" fmla="*/ 10163 h 1047182"/>
                  <a:gd name="connsiteX4740" fmla="*/ 528735 w 808720"/>
                  <a:gd name="connsiteY4740" fmla="*/ 9536 h 1047182"/>
                  <a:gd name="connsiteX4741" fmla="*/ 527457 w 808720"/>
                  <a:gd name="connsiteY4741" fmla="*/ 9412 h 1047182"/>
                  <a:gd name="connsiteX4742" fmla="*/ 527417 w 808720"/>
                  <a:gd name="connsiteY4742" fmla="*/ 9442 h 1047182"/>
                  <a:gd name="connsiteX4743" fmla="*/ 525673 w 808720"/>
                  <a:gd name="connsiteY4743" fmla="*/ 9749 h 1047182"/>
                  <a:gd name="connsiteX4744" fmla="*/ 525622 w 808720"/>
                  <a:gd name="connsiteY4744" fmla="*/ 9733 h 1047182"/>
                  <a:gd name="connsiteX4745" fmla="*/ 474516 w 808720"/>
                  <a:gd name="connsiteY4745" fmla="*/ 9398 h 1047182"/>
                  <a:gd name="connsiteX4746" fmla="*/ 476444 w 808720"/>
                  <a:gd name="connsiteY4746" fmla="*/ 9582 h 1047182"/>
                  <a:gd name="connsiteX4747" fmla="*/ 476357 w 808720"/>
                  <a:gd name="connsiteY4747" fmla="*/ 9607 h 1047182"/>
                  <a:gd name="connsiteX4748" fmla="*/ 475845 w 808720"/>
                  <a:gd name="connsiteY4748" fmla="*/ 9664 h 1047182"/>
                  <a:gd name="connsiteX4749" fmla="*/ 475458 w 808720"/>
                  <a:gd name="connsiteY4749" fmla="*/ 9707 h 1047182"/>
                  <a:gd name="connsiteX4750" fmla="*/ 474563 w 808720"/>
                  <a:gd name="connsiteY4750" fmla="*/ 9622 h 1047182"/>
                  <a:gd name="connsiteX4751" fmla="*/ 473393 w 808720"/>
                  <a:gd name="connsiteY4751" fmla="*/ 9511 h 1047182"/>
                  <a:gd name="connsiteX4752" fmla="*/ 474408 w 808720"/>
                  <a:gd name="connsiteY4752" fmla="*/ 9405 h 1047182"/>
                  <a:gd name="connsiteX4753" fmla="*/ 508059 w 808720"/>
                  <a:gd name="connsiteY4753" fmla="*/ 9396 h 1047182"/>
                  <a:gd name="connsiteX4754" fmla="*/ 507401 w 808720"/>
                  <a:gd name="connsiteY4754" fmla="*/ 9599 h 1047182"/>
                  <a:gd name="connsiteX4755" fmla="*/ 507749 w 808720"/>
                  <a:gd name="connsiteY4755" fmla="*/ 9436 h 1047182"/>
                  <a:gd name="connsiteX4756" fmla="*/ 469305 w 808720"/>
                  <a:gd name="connsiteY4756" fmla="*/ 9392 h 1047182"/>
                  <a:gd name="connsiteX4757" fmla="*/ 469062 w 808720"/>
                  <a:gd name="connsiteY4757" fmla="*/ 9443 h 1047182"/>
                  <a:gd name="connsiteX4758" fmla="*/ 468972 w 808720"/>
                  <a:gd name="connsiteY4758" fmla="*/ 9462 h 1047182"/>
                  <a:gd name="connsiteX4759" fmla="*/ 466818 w 808720"/>
                  <a:gd name="connsiteY4759" fmla="*/ 9703 h 1047182"/>
                  <a:gd name="connsiteX4760" fmla="*/ 464736 w 808720"/>
                  <a:gd name="connsiteY4760" fmla="*/ 9796 h 1047182"/>
                  <a:gd name="connsiteX4761" fmla="*/ 464953 w 808720"/>
                  <a:gd name="connsiteY4761" fmla="*/ 9682 h 1047182"/>
                  <a:gd name="connsiteX4762" fmla="*/ 465017 w 808720"/>
                  <a:gd name="connsiteY4762" fmla="*/ 9649 h 1047182"/>
                  <a:gd name="connsiteX4763" fmla="*/ 466628 w 808720"/>
                  <a:gd name="connsiteY4763" fmla="*/ 9500 h 1047182"/>
                  <a:gd name="connsiteX4764" fmla="*/ 467478 w 808720"/>
                  <a:gd name="connsiteY4764" fmla="*/ 9465 h 1047182"/>
                  <a:gd name="connsiteX4765" fmla="*/ 468494 w 808720"/>
                  <a:gd name="connsiteY4765" fmla="*/ 9425 h 1047182"/>
                  <a:gd name="connsiteX4766" fmla="*/ 528441 w 808720"/>
                  <a:gd name="connsiteY4766" fmla="*/ 9386 h 1047182"/>
                  <a:gd name="connsiteX4767" fmla="*/ 528463 w 808720"/>
                  <a:gd name="connsiteY4767" fmla="*/ 9397 h 1047182"/>
                  <a:gd name="connsiteX4768" fmla="*/ 528617 w 808720"/>
                  <a:gd name="connsiteY4768" fmla="*/ 9495 h 1047182"/>
                  <a:gd name="connsiteX4769" fmla="*/ 528600 w 808720"/>
                  <a:gd name="connsiteY4769" fmla="*/ 9603 h 1047182"/>
                  <a:gd name="connsiteX4770" fmla="*/ 527795 w 808720"/>
                  <a:gd name="connsiteY4770" fmla="*/ 10006 h 1047182"/>
                  <a:gd name="connsiteX4771" fmla="*/ 528101 w 808720"/>
                  <a:gd name="connsiteY4771" fmla="*/ 9516 h 1047182"/>
                  <a:gd name="connsiteX4772" fmla="*/ 434116 w 808720"/>
                  <a:gd name="connsiteY4772" fmla="*/ 9380 h 1047182"/>
                  <a:gd name="connsiteX4773" fmla="*/ 435804 w 808720"/>
                  <a:gd name="connsiteY4773" fmla="*/ 9447 h 1047182"/>
                  <a:gd name="connsiteX4774" fmla="*/ 429052 w 808720"/>
                  <a:gd name="connsiteY4774" fmla="*/ 10311 h 1047182"/>
                  <a:gd name="connsiteX4775" fmla="*/ 426862 w 808720"/>
                  <a:gd name="connsiteY4775" fmla="*/ 10392 h 1047182"/>
                  <a:gd name="connsiteX4776" fmla="*/ 529056 w 808720"/>
                  <a:gd name="connsiteY4776" fmla="*/ 9376 h 1047182"/>
                  <a:gd name="connsiteX4777" fmla="*/ 529201 w 808720"/>
                  <a:gd name="connsiteY4777" fmla="*/ 9443 h 1047182"/>
                  <a:gd name="connsiteX4778" fmla="*/ 529107 w 808720"/>
                  <a:gd name="connsiteY4778" fmla="*/ 9432 h 1047182"/>
                  <a:gd name="connsiteX4779" fmla="*/ 528994 w 808720"/>
                  <a:gd name="connsiteY4779" fmla="*/ 9406 h 1047182"/>
                  <a:gd name="connsiteX4780" fmla="*/ 442380 w 808720"/>
                  <a:gd name="connsiteY4780" fmla="*/ 9374 h 1047182"/>
                  <a:gd name="connsiteX4781" fmla="*/ 441992 w 808720"/>
                  <a:gd name="connsiteY4781" fmla="*/ 9450 h 1047182"/>
                  <a:gd name="connsiteX4782" fmla="*/ 440472 w 808720"/>
                  <a:gd name="connsiteY4782" fmla="*/ 9631 h 1047182"/>
                  <a:gd name="connsiteX4783" fmla="*/ 440325 w 808720"/>
                  <a:gd name="connsiteY4783" fmla="*/ 9625 h 1047182"/>
                  <a:gd name="connsiteX4784" fmla="*/ 502136 w 808720"/>
                  <a:gd name="connsiteY4784" fmla="*/ 9373 h 1047182"/>
                  <a:gd name="connsiteX4785" fmla="*/ 501742 w 808720"/>
                  <a:gd name="connsiteY4785" fmla="*/ 9553 h 1047182"/>
                  <a:gd name="connsiteX4786" fmla="*/ 499368 w 808720"/>
                  <a:gd name="connsiteY4786" fmla="*/ 9924 h 1047182"/>
                  <a:gd name="connsiteX4787" fmla="*/ 474256 w 808720"/>
                  <a:gd name="connsiteY4787" fmla="*/ 9373 h 1047182"/>
                  <a:gd name="connsiteX4788" fmla="*/ 474496 w 808720"/>
                  <a:gd name="connsiteY4788" fmla="*/ 9396 h 1047182"/>
                  <a:gd name="connsiteX4789" fmla="*/ 474408 w 808720"/>
                  <a:gd name="connsiteY4789" fmla="*/ 9405 h 1047182"/>
                  <a:gd name="connsiteX4790" fmla="*/ 473151 w 808720"/>
                  <a:gd name="connsiteY4790" fmla="*/ 9489 h 1047182"/>
                  <a:gd name="connsiteX4791" fmla="*/ 472671 w 808720"/>
                  <a:gd name="connsiteY4791" fmla="*/ 9443 h 1047182"/>
                  <a:gd name="connsiteX4792" fmla="*/ 495896 w 808720"/>
                  <a:gd name="connsiteY4792" fmla="*/ 9370 h 1047182"/>
                  <a:gd name="connsiteX4793" fmla="*/ 493479 w 808720"/>
                  <a:gd name="connsiteY4793" fmla="*/ 10239 h 1047182"/>
                  <a:gd name="connsiteX4794" fmla="*/ 492606 w 808720"/>
                  <a:gd name="connsiteY4794" fmla="*/ 10553 h 1047182"/>
                  <a:gd name="connsiteX4795" fmla="*/ 491191 w 808720"/>
                  <a:gd name="connsiteY4795" fmla="*/ 10663 h 1047182"/>
                  <a:gd name="connsiteX4796" fmla="*/ 491600 w 808720"/>
                  <a:gd name="connsiteY4796" fmla="*/ 10400 h 1047182"/>
                  <a:gd name="connsiteX4797" fmla="*/ 492415 w 808720"/>
                  <a:gd name="connsiteY4797" fmla="*/ 10204 h 1047182"/>
                  <a:gd name="connsiteX4798" fmla="*/ 528496 w 808720"/>
                  <a:gd name="connsiteY4798" fmla="*/ 9365 h 1047182"/>
                  <a:gd name="connsiteX4799" fmla="*/ 528636 w 808720"/>
                  <a:gd name="connsiteY4799" fmla="*/ 9380 h 1047182"/>
                  <a:gd name="connsiteX4800" fmla="*/ 528620 w 808720"/>
                  <a:gd name="connsiteY4800" fmla="*/ 9477 h 1047182"/>
                  <a:gd name="connsiteX4801" fmla="*/ 528463 w 808720"/>
                  <a:gd name="connsiteY4801" fmla="*/ 9397 h 1047182"/>
                  <a:gd name="connsiteX4802" fmla="*/ 528444 w 808720"/>
                  <a:gd name="connsiteY4802" fmla="*/ 9385 h 1047182"/>
                  <a:gd name="connsiteX4803" fmla="*/ 490606 w 808720"/>
                  <a:gd name="connsiteY4803" fmla="*/ 9364 h 1047182"/>
                  <a:gd name="connsiteX4804" fmla="*/ 489629 w 808720"/>
                  <a:gd name="connsiteY4804" fmla="*/ 9664 h 1047182"/>
                  <a:gd name="connsiteX4805" fmla="*/ 487698 w 808720"/>
                  <a:gd name="connsiteY4805" fmla="*/ 10051 h 1047182"/>
                  <a:gd name="connsiteX4806" fmla="*/ 485640 w 808720"/>
                  <a:gd name="connsiteY4806" fmla="*/ 10462 h 1047182"/>
                  <a:gd name="connsiteX4807" fmla="*/ 485175 w 808720"/>
                  <a:gd name="connsiteY4807" fmla="*/ 10417 h 1047182"/>
                  <a:gd name="connsiteX4808" fmla="*/ 486851 w 808720"/>
                  <a:gd name="connsiteY4808" fmla="*/ 10023 h 1047182"/>
                  <a:gd name="connsiteX4809" fmla="*/ 488967 w 808720"/>
                  <a:gd name="connsiteY4809" fmla="*/ 9525 h 1047182"/>
                  <a:gd name="connsiteX4810" fmla="*/ 507919 w 808720"/>
                  <a:gd name="connsiteY4810" fmla="*/ 9356 h 1047182"/>
                  <a:gd name="connsiteX4811" fmla="*/ 507749 w 808720"/>
                  <a:gd name="connsiteY4811" fmla="*/ 9436 h 1047182"/>
                  <a:gd name="connsiteX4812" fmla="*/ 506775 w 808720"/>
                  <a:gd name="connsiteY4812" fmla="*/ 9562 h 1047182"/>
                  <a:gd name="connsiteX4813" fmla="*/ 507296 w 808720"/>
                  <a:gd name="connsiteY4813" fmla="*/ 9405 h 1047182"/>
                  <a:gd name="connsiteX4814" fmla="*/ 473351 w 808720"/>
                  <a:gd name="connsiteY4814" fmla="*/ 9355 h 1047182"/>
                  <a:gd name="connsiteX4815" fmla="*/ 472641 w 808720"/>
                  <a:gd name="connsiteY4815" fmla="*/ 9440 h 1047182"/>
                  <a:gd name="connsiteX4816" fmla="*/ 472357 w 808720"/>
                  <a:gd name="connsiteY4816" fmla="*/ 9413 h 1047182"/>
                  <a:gd name="connsiteX4817" fmla="*/ 426444 w 808720"/>
                  <a:gd name="connsiteY4817" fmla="*/ 9353 h 1047182"/>
                  <a:gd name="connsiteX4818" fmla="*/ 423091 w 808720"/>
                  <a:gd name="connsiteY4818" fmla="*/ 9915 h 1047182"/>
                  <a:gd name="connsiteX4819" fmla="*/ 421198 w 808720"/>
                  <a:gd name="connsiteY4819" fmla="*/ 10168 h 1047182"/>
                  <a:gd name="connsiteX4820" fmla="*/ 423265 w 808720"/>
                  <a:gd name="connsiteY4820" fmla="*/ 9790 h 1047182"/>
                  <a:gd name="connsiteX4821" fmla="*/ 426179 w 808720"/>
                  <a:gd name="connsiteY4821" fmla="*/ 9389 h 1047182"/>
                  <a:gd name="connsiteX4822" fmla="*/ 528373 w 808720"/>
                  <a:gd name="connsiteY4822" fmla="*/ 9352 h 1047182"/>
                  <a:gd name="connsiteX4823" fmla="*/ 528395 w 808720"/>
                  <a:gd name="connsiteY4823" fmla="*/ 9354 h 1047182"/>
                  <a:gd name="connsiteX4824" fmla="*/ 528444 w 808720"/>
                  <a:gd name="connsiteY4824" fmla="*/ 9385 h 1047182"/>
                  <a:gd name="connsiteX4825" fmla="*/ 528441 w 808720"/>
                  <a:gd name="connsiteY4825" fmla="*/ 9386 h 1047182"/>
                  <a:gd name="connsiteX4826" fmla="*/ 545350 w 808720"/>
                  <a:gd name="connsiteY4826" fmla="*/ 9334 h 1047182"/>
                  <a:gd name="connsiteX4827" fmla="*/ 547041 w 808720"/>
                  <a:gd name="connsiteY4827" fmla="*/ 9733 h 1047182"/>
                  <a:gd name="connsiteX4828" fmla="*/ 550724 w 808720"/>
                  <a:gd name="connsiteY4828" fmla="*/ 10604 h 1047182"/>
                  <a:gd name="connsiteX4829" fmla="*/ 547909 w 808720"/>
                  <a:gd name="connsiteY4829" fmla="*/ 14072 h 1047182"/>
                  <a:gd name="connsiteX4830" fmla="*/ 547717 w 808720"/>
                  <a:gd name="connsiteY4830" fmla="*/ 14309 h 1047182"/>
                  <a:gd name="connsiteX4831" fmla="*/ 546338 w 808720"/>
                  <a:gd name="connsiteY4831" fmla="*/ 12797 h 1047182"/>
                  <a:gd name="connsiteX4832" fmla="*/ 544286 w 808720"/>
                  <a:gd name="connsiteY4832" fmla="*/ 15671 h 1047182"/>
                  <a:gd name="connsiteX4833" fmla="*/ 544209 w 808720"/>
                  <a:gd name="connsiteY4833" fmla="*/ 12931 h 1047182"/>
                  <a:gd name="connsiteX4834" fmla="*/ 528645 w 808720"/>
                  <a:gd name="connsiteY4834" fmla="*/ 9327 h 1047182"/>
                  <a:gd name="connsiteX4835" fmla="*/ 528994 w 808720"/>
                  <a:gd name="connsiteY4835" fmla="*/ 9406 h 1047182"/>
                  <a:gd name="connsiteX4836" fmla="*/ 528972 w 808720"/>
                  <a:gd name="connsiteY4836" fmla="*/ 9417 h 1047182"/>
                  <a:gd name="connsiteX4837" fmla="*/ 528636 w 808720"/>
                  <a:gd name="connsiteY4837" fmla="*/ 9380 h 1047182"/>
                  <a:gd name="connsiteX4838" fmla="*/ 503210 w 808720"/>
                  <a:gd name="connsiteY4838" fmla="*/ 9324 h 1047182"/>
                  <a:gd name="connsiteX4839" fmla="*/ 501555 w 808720"/>
                  <a:gd name="connsiteY4839" fmla="*/ 9638 h 1047182"/>
                  <a:gd name="connsiteX4840" fmla="*/ 501742 w 808720"/>
                  <a:gd name="connsiteY4840" fmla="*/ 9553 h 1047182"/>
                  <a:gd name="connsiteX4841" fmla="*/ 528102 w 808720"/>
                  <a:gd name="connsiteY4841" fmla="*/ 9322 h 1047182"/>
                  <a:gd name="connsiteX4842" fmla="*/ 528215 w 808720"/>
                  <a:gd name="connsiteY4842" fmla="*/ 9334 h 1047182"/>
                  <a:gd name="connsiteX4843" fmla="*/ 528101 w 808720"/>
                  <a:gd name="connsiteY4843" fmla="*/ 9516 h 1047182"/>
                  <a:gd name="connsiteX4844" fmla="*/ 526674 w 808720"/>
                  <a:gd name="connsiteY4844" fmla="*/ 10064 h 1047182"/>
                  <a:gd name="connsiteX4845" fmla="*/ 526614 w 808720"/>
                  <a:gd name="connsiteY4845" fmla="*/ 10045 h 1047182"/>
                  <a:gd name="connsiteX4846" fmla="*/ 527417 w 808720"/>
                  <a:gd name="connsiteY4846" fmla="*/ 9442 h 1047182"/>
                  <a:gd name="connsiteX4847" fmla="*/ 473668 w 808720"/>
                  <a:gd name="connsiteY4847" fmla="*/ 9316 h 1047182"/>
                  <a:gd name="connsiteX4848" fmla="*/ 473794 w 808720"/>
                  <a:gd name="connsiteY4848" fmla="*/ 9328 h 1047182"/>
                  <a:gd name="connsiteX4849" fmla="*/ 473351 w 808720"/>
                  <a:gd name="connsiteY4849" fmla="*/ 9355 h 1047182"/>
                  <a:gd name="connsiteX4850" fmla="*/ 432406 w 808720"/>
                  <a:gd name="connsiteY4850" fmla="*/ 9313 h 1047182"/>
                  <a:gd name="connsiteX4851" fmla="*/ 433419 w 808720"/>
                  <a:gd name="connsiteY4851" fmla="*/ 9353 h 1047182"/>
                  <a:gd name="connsiteX4852" fmla="*/ 427086 w 808720"/>
                  <a:gd name="connsiteY4852" fmla="*/ 10056 h 1047182"/>
                  <a:gd name="connsiteX4853" fmla="*/ 424549 w 808720"/>
                  <a:gd name="connsiteY4853" fmla="*/ 10477 h 1047182"/>
                  <a:gd name="connsiteX4854" fmla="*/ 422986 w 808720"/>
                  <a:gd name="connsiteY4854" fmla="*/ 10535 h 1047182"/>
                  <a:gd name="connsiteX4855" fmla="*/ 429151 w 808720"/>
                  <a:gd name="connsiteY4855" fmla="*/ 9680 h 1047182"/>
                  <a:gd name="connsiteX4856" fmla="*/ 471287 w 808720"/>
                  <a:gd name="connsiteY4856" fmla="*/ 9312 h 1047182"/>
                  <a:gd name="connsiteX4857" fmla="*/ 472357 w 808720"/>
                  <a:gd name="connsiteY4857" fmla="*/ 9413 h 1047182"/>
                  <a:gd name="connsiteX4858" fmla="*/ 470864 w 808720"/>
                  <a:gd name="connsiteY4858" fmla="*/ 9502 h 1047182"/>
                  <a:gd name="connsiteX4859" fmla="*/ 469376 w 808720"/>
                  <a:gd name="connsiteY4859" fmla="*/ 9590 h 1047182"/>
                  <a:gd name="connsiteX4860" fmla="*/ 468095 w 808720"/>
                  <a:gd name="connsiteY4860" fmla="*/ 9646 h 1047182"/>
                  <a:gd name="connsiteX4861" fmla="*/ 468972 w 808720"/>
                  <a:gd name="connsiteY4861" fmla="*/ 9462 h 1047182"/>
                  <a:gd name="connsiteX4862" fmla="*/ 469124 w 808720"/>
                  <a:gd name="connsiteY4862" fmla="*/ 9445 h 1047182"/>
                  <a:gd name="connsiteX4863" fmla="*/ 469762 w 808720"/>
                  <a:gd name="connsiteY4863" fmla="*/ 9373 h 1047182"/>
                  <a:gd name="connsiteX4864" fmla="*/ 426711 w 808720"/>
                  <a:gd name="connsiteY4864" fmla="*/ 9308 h 1047182"/>
                  <a:gd name="connsiteX4865" fmla="*/ 426461 w 808720"/>
                  <a:gd name="connsiteY4865" fmla="*/ 9350 h 1047182"/>
                  <a:gd name="connsiteX4866" fmla="*/ 426179 w 808720"/>
                  <a:gd name="connsiteY4866" fmla="*/ 9389 h 1047182"/>
                  <a:gd name="connsiteX4867" fmla="*/ 423382 w 808720"/>
                  <a:gd name="connsiteY4867" fmla="*/ 9768 h 1047182"/>
                  <a:gd name="connsiteX4868" fmla="*/ 424845 w 808720"/>
                  <a:gd name="connsiteY4868" fmla="*/ 9500 h 1047182"/>
                  <a:gd name="connsiteX4869" fmla="*/ 528648 w 808720"/>
                  <a:gd name="connsiteY4869" fmla="*/ 9307 h 1047182"/>
                  <a:gd name="connsiteX4870" fmla="*/ 528645 w 808720"/>
                  <a:gd name="connsiteY4870" fmla="*/ 9327 h 1047182"/>
                  <a:gd name="connsiteX4871" fmla="*/ 528614 w 808720"/>
                  <a:gd name="connsiteY4871" fmla="*/ 9320 h 1047182"/>
                  <a:gd name="connsiteX4872" fmla="*/ 528260 w 808720"/>
                  <a:gd name="connsiteY4872" fmla="*/ 9294 h 1047182"/>
                  <a:gd name="connsiteX4873" fmla="*/ 528373 w 808720"/>
                  <a:gd name="connsiteY4873" fmla="*/ 9352 h 1047182"/>
                  <a:gd name="connsiteX4874" fmla="*/ 528215 w 808720"/>
                  <a:gd name="connsiteY4874" fmla="*/ 9334 h 1047182"/>
                  <a:gd name="connsiteX4875" fmla="*/ 528238 w 808720"/>
                  <a:gd name="connsiteY4875" fmla="*/ 9298 h 1047182"/>
                  <a:gd name="connsiteX4876" fmla="*/ 480764 w 808720"/>
                  <a:gd name="connsiteY4876" fmla="*/ 9288 h 1047182"/>
                  <a:gd name="connsiteX4877" fmla="*/ 478557 w 808720"/>
                  <a:gd name="connsiteY4877" fmla="*/ 9753 h 1047182"/>
                  <a:gd name="connsiteX4878" fmla="*/ 478454 w 808720"/>
                  <a:gd name="connsiteY4878" fmla="*/ 9774 h 1047182"/>
                  <a:gd name="connsiteX4879" fmla="*/ 478053 w 808720"/>
                  <a:gd name="connsiteY4879" fmla="*/ 9736 h 1047182"/>
                  <a:gd name="connsiteX4880" fmla="*/ 477736 w 808720"/>
                  <a:gd name="connsiteY4880" fmla="*/ 9706 h 1047182"/>
                  <a:gd name="connsiteX4881" fmla="*/ 476158 w 808720"/>
                  <a:gd name="connsiteY4881" fmla="*/ 9288 h 1047182"/>
                  <a:gd name="connsiteX4882" fmla="*/ 474516 w 808720"/>
                  <a:gd name="connsiteY4882" fmla="*/ 9398 h 1047182"/>
                  <a:gd name="connsiteX4883" fmla="*/ 474496 w 808720"/>
                  <a:gd name="connsiteY4883" fmla="*/ 9396 h 1047182"/>
                  <a:gd name="connsiteX4884" fmla="*/ 475049 w 808720"/>
                  <a:gd name="connsiteY4884" fmla="*/ 9337 h 1047182"/>
                  <a:gd name="connsiteX4885" fmla="*/ 426972 w 808720"/>
                  <a:gd name="connsiteY4885" fmla="*/ 9281 h 1047182"/>
                  <a:gd name="connsiteX4886" fmla="*/ 426444 w 808720"/>
                  <a:gd name="connsiteY4886" fmla="*/ 9353 h 1047182"/>
                  <a:gd name="connsiteX4887" fmla="*/ 426461 w 808720"/>
                  <a:gd name="connsiteY4887" fmla="*/ 9350 h 1047182"/>
                  <a:gd name="connsiteX4888" fmla="*/ 426928 w 808720"/>
                  <a:gd name="connsiteY4888" fmla="*/ 9286 h 1047182"/>
                  <a:gd name="connsiteX4889" fmla="*/ 503438 w 808720"/>
                  <a:gd name="connsiteY4889" fmla="*/ 9281 h 1047182"/>
                  <a:gd name="connsiteX4890" fmla="*/ 503458 w 808720"/>
                  <a:gd name="connsiteY4890" fmla="*/ 9285 h 1047182"/>
                  <a:gd name="connsiteX4891" fmla="*/ 503210 w 808720"/>
                  <a:gd name="connsiteY4891" fmla="*/ 9324 h 1047182"/>
                  <a:gd name="connsiteX4892" fmla="*/ 528227 w 808720"/>
                  <a:gd name="connsiteY4892" fmla="*/ 9277 h 1047182"/>
                  <a:gd name="connsiteX4893" fmla="*/ 528245 w 808720"/>
                  <a:gd name="connsiteY4893" fmla="*/ 9286 h 1047182"/>
                  <a:gd name="connsiteX4894" fmla="*/ 528238 w 808720"/>
                  <a:gd name="connsiteY4894" fmla="*/ 9298 h 1047182"/>
                  <a:gd name="connsiteX4895" fmla="*/ 528102 w 808720"/>
                  <a:gd name="connsiteY4895" fmla="*/ 9322 h 1047182"/>
                  <a:gd name="connsiteX4896" fmla="*/ 528023 w 808720"/>
                  <a:gd name="connsiteY4896" fmla="*/ 9313 h 1047182"/>
                  <a:gd name="connsiteX4897" fmla="*/ 527645 w 808720"/>
                  <a:gd name="connsiteY4897" fmla="*/ 9271 h 1047182"/>
                  <a:gd name="connsiteX4898" fmla="*/ 528023 w 808720"/>
                  <a:gd name="connsiteY4898" fmla="*/ 9313 h 1047182"/>
                  <a:gd name="connsiteX4899" fmla="*/ 527457 w 808720"/>
                  <a:gd name="connsiteY4899" fmla="*/ 9412 h 1047182"/>
                  <a:gd name="connsiteX4900" fmla="*/ 528264 w 808720"/>
                  <a:gd name="connsiteY4900" fmla="*/ 9271 h 1047182"/>
                  <a:gd name="connsiteX4901" fmla="*/ 528292 w 808720"/>
                  <a:gd name="connsiteY4901" fmla="*/ 9288 h 1047182"/>
                  <a:gd name="connsiteX4902" fmla="*/ 528260 w 808720"/>
                  <a:gd name="connsiteY4902" fmla="*/ 9294 h 1047182"/>
                  <a:gd name="connsiteX4903" fmla="*/ 528245 w 808720"/>
                  <a:gd name="connsiteY4903" fmla="*/ 9286 h 1047182"/>
                  <a:gd name="connsiteX4904" fmla="*/ 528254 w 808720"/>
                  <a:gd name="connsiteY4904" fmla="*/ 9273 h 1047182"/>
                  <a:gd name="connsiteX4905" fmla="*/ 528396 w 808720"/>
                  <a:gd name="connsiteY4905" fmla="*/ 9270 h 1047182"/>
                  <a:gd name="connsiteX4906" fmla="*/ 528614 w 808720"/>
                  <a:gd name="connsiteY4906" fmla="*/ 9320 h 1047182"/>
                  <a:gd name="connsiteX4907" fmla="*/ 528496 w 808720"/>
                  <a:gd name="connsiteY4907" fmla="*/ 9365 h 1047182"/>
                  <a:gd name="connsiteX4908" fmla="*/ 528395 w 808720"/>
                  <a:gd name="connsiteY4908" fmla="*/ 9354 h 1047182"/>
                  <a:gd name="connsiteX4909" fmla="*/ 528292 w 808720"/>
                  <a:gd name="connsiteY4909" fmla="*/ 9288 h 1047182"/>
                  <a:gd name="connsiteX4910" fmla="*/ 509028 w 808720"/>
                  <a:gd name="connsiteY4910" fmla="*/ 9270 h 1047182"/>
                  <a:gd name="connsiteX4911" fmla="*/ 508059 w 808720"/>
                  <a:gd name="connsiteY4911" fmla="*/ 9396 h 1047182"/>
                  <a:gd name="connsiteX4912" fmla="*/ 508277 w 808720"/>
                  <a:gd name="connsiteY4912" fmla="*/ 9328 h 1047182"/>
                  <a:gd name="connsiteX4913" fmla="*/ 545070 w 808720"/>
                  <a:gd name="connsiteY4913" fmla="*/ 9267 h 1047182"/>
                  <a:gd name="connsiteX4914" fmla="*/ 545280 w 808720"/>
                  <a:gd name="connsiteY4914" fmla="*/ 9317 h 1047182"/>
                  <a:gd name="connsiteX4915" fmla="*/ 544197 w 808720"/>
                  <a:gd name="connsiteY4915" fmla="*/ 12488 h 1047182"/>
                  <a:gd name="connsiteX4916" fmla="*/ 544162 w 808720"/>
                  <a:gd name="connsiteY4916" fmla="*/ 11242 h 1047182"/>
                  <a:gd name="connsiteX4917" fmla="*/ 540212 w 808720"/>
                  <a:gd name="connsiteY4917" fmla="*/ 9257 h 1047182"/>
                  <a:gd name="connsiteX4918" fmla="*/ 540826 w 808720"/>
                  <a:gd name="connsiteY4918" fmla="*/ 9962 h 1047182"/>
                  <a:gd name="connsiteX4919" fmla="*/ 540563 w 808720"/>
                  <a:gd name="connsiteY4919" fmla="*/ 9911 h 1047182"/>
                  <a:gd name="connsiteX4920" fmla="*/ 483529 w 808720"/>
                  <a:gd name="connsiteY4920" fmla="*/ 9257 h 1047182"/>
                  <a:gd name="connsiteX4921" fmla="*/ 482127 w 808720"/>
                  <a:gd name="connsiteY4921" fmla="*/ 9586 h 1047182"/>
                  <a:gd name="connsiteX4922" fmla="*/ 480022 w 808720"/>
                  <a:gd name="connsiteY4922" fmla="*/ 9800 h 1047182"/>
                  <a:gd name="connsiteX4923" fmla="*/ 479392 w 808720"/>
                  <a:gd name="connsiteY4923" fmla="*/ 9864 h 1047182"/>
                  <a:gd name="connsiteX4924" fmla="*/ 478856 w 808720"/>
                  <a:gd name="connsiteY4924" fmla="*/ 9813 h 1047182"/>
                  <a:gd name="connsiteX4925" fmla="*/ 479190 w 808720"/>
                  <a:gd name="connsiteY4925" fmla="*/ 9773 h 1047182"/>
                  <a:gd name="connsiteX4926" fmla="*/ 528273 w 808720"/>
                  <a:gd name="connsiteY4926" fmla="*/ 9242 h 1047182"/>
                  <a:gd name="connsiteX4927" fmla="*/ 528341 w 808720"/>
                  <a:gd name="connsiteY4927" fmla="*/ 9257 h 1047182"/>
                  <a:gd name="connsiteX4928" fmla="*/ 528264 w 808720"/>
                  <a:gd name="connsiteY4928" fmla="*/ 9271 h 1047182"/>
                  <a:gd name="connsiteX4929" fmla="*/ 528257 w 808720"/>
                  <a:gd name="connsiteY4929" fmla="*/ 9266 h 1047182"/>
                  <a:gd name="connsiteX4930" fmla="*/ 430484 w 808720"/>
                  <a:gd name="connsiteY4930" fmla="*/ 9237 h 1047182"/>
                  <a:gd name="connsiteX4931" fmla="*/ 431937 w 808720"/>
                  <a:gd name="connsiteY4931" fmla="*/ 9294 h 1047182"/>
                  <a:gd name="connsiteX4932" fmla="*/ 429151 w 808720"/>
                  <a:gd name="connsiteY4932" fmla="*/ 9680 h 1047182"/>
                  <a:gd name="connsiteX4933" fmla="*/ 424705 w 808720"/>
                  <a:gd name="connsiteY4933" fmla="*/ 10183 h 1047182"/>
                  <a:gd name="connsiteX4934" fmla="*/ 429368 w 808720"/>
                  <a:gd name="connsiteY4934" fmla="*/ 9386 h 1047182"/>
                  <a:gd name="connsiteX4935" fmla="*/ 496289 w 808720"/>
                  <a:gd name="connsiteY4935" fmla="*/ 9229 h 1047182"/>
                  <a:gd name="connsiteX4936" fmla="*/ 496070 w 808720"/>
                  <a:gd name="connsiteY4936" fmla="*/ 9329 h 1047182"/>
                  <a:gd name="connsiteX4937" fmla="*/ 495896 w 808720"/>
                  <a:gd name="connsiteY4937" fmla="*/ 9370 h 1047182"/>
                  <a:gd name="connsiteX4938" fmla="*/ 531817 w 808720"/>
                  <a:gd name="connsiteY4938" fmla="*/ 9228 h 1047182"/>
                  <a:gd name="connsiteX4939" fmla="*/ 531976 w 808720"/>
                  <a:gd name="connsiteY4939" fmla="*/ 9313 h 1047182"/>
                  <a:gd name="connsiteX4940" fmla="*/ 531581 w 808720"/>
                  <a:gd name="connsiteY4940" fmla="*/ 9609 h 1047182"/>
                  <a:gd name="connsiteX4941" fmla="*/ 531394 w 808720"/>
                  <a:gd name="connsiteY4941" fmla="*/ 9482 h 1047182"/>
                  <a:gd name="connsiteX4942" fmla="*/ 430121 w 808720"/>
                  <a:gd name="connsiteY4942" fmla="*/ 9223 h 1047182"/>
                  <a:gd name="connsiteX4943" fmla="*/ 430285 w 808720"/>
                  <a:gd name="connsiteY4943" fmla="*/ 9229 h 1047182"/>
                  <a:gd name="connsiteX4944" fmla="*/ 429368 w 808720"/>
                  <a:gd name="connsiteY4944" fmla="*/ 9386 h 1047182"/>
                  <a:gd name="connsiteX4945" fmla="*/ 422988 w 808720"/>
                  <a:gd name="connsiteY4945" fmla="*/ 10237 h 1047182"/>
                  <a:gd name="connsiteX4946" fmla="*/ 426718 w 808720"/>
                  <a:gd name="connsiteY4946" fmla="*/ 9597 h 1047182"/>
                  <a:gd name="connsiteX4947" fmla="*/ 523984 w 808720"/>
                  <a:gd name="connsiteY4947" fmla="*/ 9219 h 1047182"/>
                  <a:gd name="connsiteX4948" fmla="*/ 524431 w 808720"/>
                  <a:gd name="connsiteY4948" fmla="*/ 9359 h 1047182"/>
                  <a:gd name="connsiteX4949" fmla="*/ 523188 w 808720"/>
                  <a:gd name="connsiteY4949" fmla="*/ 9629 h 1047182"/>
                  <a:gd name="connsiteX4950" fmla="*/ 523309 w 808720"/>
                  <a:gd name="connsiteY4950" fmla="*/ 9508 h 1047182"/>
                  <a:gd name="connsiteX4951" fmla="*/ 458662 w 808720"/>
                  <a:gd name="connsiteY4951" fmla="*/ 9218 h 1047182"/>
                  <a:gd name="connsiteX4952" fmla="*/ 452167 w 808720"/>
                  <a:gd name="connsiteY4952" fmla="*/ 9642 h 1047182"/>
                  <a:gd name="connsiteX4953" fmla="*/ 452474 w 808720"/>
                  <a:gd name="connsiteY4953" fmla="*/ 9553 h 1047182"/>
                  <a:gd name="connsiteX4954" fmla="*/ 455154 w 808720"/>
                  <a:gd name="connsiteY4954" fmla="*/ 9348 h 1047182"/>
                  <a:gd name="connsiteX4955" fmla="*/ 532103 w 808720"/>
                  <a:gd name="connsiteY4955" fmla="*/ 9217 h 1047182"/>
                  <a:gd name="connsiteX4956" fmla="*/ 534284 w 808720"/>
                  <a:gd name="connsiteY4956" fmla="*/ 10002 h 1047182"/>
                  <a:gd name="connsiteX4957" fmla="*/ 533010 w 808720"/>
                  <a:gd name="connsiteY4957" fmla="*/ 9862 h 1047182"/>
                  <a:gd name="connsiteX4958" fmla="*/ 531976 w 808720"/>
                  <a:gd name="connsiteY4958" fmla="*/ 9313 h 1047182"/>
                  <a:gd name="connsiteX4959" fmla="*/ 521943 w 808720"/>
                  <a:gd name="connsiteY4959" fmla="*/ 9216 h 1047182"/>
                  <a:gd name="connsiteX4960" fmla="*/ 521484 w 808720"/>
                  <a:gd name="connsiteY4960" fmla="*/ 9477 h 1047182"/>
                  <a:gd name="connsiteX4961" fmla="*/ 521059 w 808720"/>
                  <a:gd name="connsiteY4961" fmla="*/ 9565 h 1047182"/>
                  <a:gd name="connsiteX4962" fmla="*/ 521148 w 808720"/>
                  <a:gd name="connsiteY4962" fmla="*/ 9476 h 1047182"/>
                  <a:gd name="connsiteX4963" fmla="*/ 528708 w 808720"/>
                  <a:gd name="connsiteY4963" fmla="*/ 9215 h 1047182"/>
                  <a:gd name="connsiteX4964" fmla="*/ 528789 w 808720"/>
                  <a:gd name="connsiteY4964" fmla="*/ 9253 h 1047182"/>
                  <a:gd name="connsiteX4965" fmla="*/ 528648 w 808720"/>
                  <a:gd name="connsiteY4965" fmla="*/ 9307 h 1047182"/>
                  <a:gd name="connsiteX4966" fmla="*/ 528661 w 808720"/>
                  <a:gd name="connsiteY4966" fmla="*/ 9223 h 1047182"/>
                  <a:gd name="connsiteX4967" fmla="*/ 492188 w 808720"/>
                  <a:gd name="connsiteY4967" fmla="*/ 9208 h 1047182"/>
                  <a:gd name="connsiteX4968" fmla="*/ 489737 w 808720"/>
                  <a:gd name="connsiteY4968" fmla="*/ 9795 h 1047182"/>
                  <a:gd name="connsiteX4969" fmla="*/ 488398 w 808720"/>
                  <a:gd name="connsiteY4969" fmla="*/ 10043 h 1047182"/>
                  <a:gd name="connsiteX4970" fmla="*/ 489629 w 808720"/>
                  <a:gd name="connsiteY4970" fmla="*/ 9664 h 1047182"/>
                  <a:gd name="connsiteX4971" fmla="*/ 491641 w 808720"/>
                  <a:gd name="connsiteY4971" fmla="*/ 9262 h 1047182"/>
                  <a:gd name="connsiteX4972" fmla="*/ 470181 w 808720"/>
                  <a:gd name="connsiteY4972" fmla="*/ 9207 h 1047182"/>
                  <a:gd name="connsiteX4973" fmla="*/ 470322 w 808720"/>
                  <a:gd name="connsiteY4973" fmla="*/ 9221 h 1047182"/>
                  <a:gd name="connsiteX4974" fmla="*/ 470757 w 808720"/>
                  <a:gd name="connsiteY4974" fmla="*/ 9262 h 1047182"/>
                  <a:gd name="connsiteX4975" fmla="*/ 469762 w 808720"/>
                  <a:gd name="connsiteY4975" fmla="*/ 9373 h 1047182"/>
                  <a:gd name="connsiteX4976" fmla="*/ 469305 w 808720"/>
                  <a:gd name="connsiteY4976" fmla="*/ 9392 h 1047182"/>
                  <a:gd name="connsiteX4977" fmla="*/ 469976 w 808720"/>
                  <a:gd name="connsiteY4977" fmla="*/ 9250 h 1047182"/>
                  <a:gd name="connsiteX4978" fmla="*/ 528665 w 808720"/>
                  <a:gd name="connsiteY4978" fmla="*/ 9201 h 1047182"/>
                  <a:gd name="connsiteX4979" fmla="*/ 528661 w 808720"/>
                  <a:gd name="connsiteY4979" fmla="*/ 9223 h 1047182"/>
                  <a:gd name="connsiteX4980" fmla="*/ 528396 w 808720"/>
                  <a:gd name="connsiteY4980" fmla="*/ 9270 h 1047182"/>
                  <a:gd name="connsiteX4981" fmla="*/ 528341 w 808720"/>
                  <a:gd name="connsiteY4981" fmla="*/ 9257 h 1047182"/>
                  <a:gd name="connsiteX4982" fmla="*/ 528666 w 808720"/>
                  <a:gd name="connsiteY4982" fmla="*/ 9196 h 1047182"/>
                  <a:gd name="connsiteX4983" fmla="*/ 528673 w 808720"/>
                  <a:gd name="connsiteY4983" fmla="*/ 9199 h 1047182"/>
                  <a:gd name="connsiteX4984" fmla="*/ 528665 w 808720"/>
                  <a:gd name="connsiteY4984" fmla="*/ 9201 h 1047182"/>
                  <a:gd name="connsiteX4985" fmla="*/ 528064 w 808720"/>
                  <a:gd name="connsiteY4985" fmla="*/ 9194 h 1047182"/>
                  <a:gd name="connsiteX4986" fmla="*/ 528189 w 808720"/>
                  <a:gd name="connsiteY4986" fmla="*/ 9223 h 1047182"/>
                  <a:gd name="connsiteX4987" fmla="*/ 528257 w 808720"/>
                  <a:gd name="connsiteY4987" fmla="*/ 9266 h 1047182"/>
                  <a:gd name="connsiteX4988" fmla="*/ 528254 w 808720"/>
                  <a:gd name="connsiteY4988" fmla="*/ 9273 h 1047182"/>
                  <a:gd name="connsiteX4989" fmla="*/ 528227 w 808720"/>
                  <a:gd name="connsiteY4989" fmla="*/ 9277 h 1047182"/>
                  <a:gd name="connsiteX4990" fmla="*/ 536761 w 808720"/>
                  <a:gd name="connsiteY4990" fmla="*/ 9175 h 1047182"/>
                  <a:gd name="connsiteX4991" fmla="*/ 537238 w 808720"/>
                  <a:gd name="connsiteY4991" fmla="*/ 9267 h 1047182"/>
                  <a:gd name="connsiteX4992" fmla="*/ 537792 w 808720"/>
                  <a:gd name="connsiteY4992" fmla="*/ 9984 h 1047182"/>
                  <a:gd name="connsiteX4993" fmla="*/ 537348 w 808720"/>
                  <a:gd name="connsiteY4993" fmla="*/ 10339 h 1047182"/>
                  <a:gd name="connsiteX4994" fmla="*/ 537328 w 808720"/>
                  <a:gd name="connsiteY4994" fmla="*/ 10337 h 1047182"/>
                  <a:gd name="connsiteX4995" fmla="*/ 477873 w 808720"/>
                  <a:gd name="connsiteY4995" fmla="*/ 9174 h 1047182"/>
                  <a:gd name="connsiteX4996" fmla="*/ 477716 w 808720"/>
                  <a:gd name="connsiteY4996" fmla="*/ 9219 h 1047182"/>
                  <a:gd name="connsiteX4997" fmla="*/ 476158 w 808720"/>
                  <a:gd name="connsiteY4997" fmla="*/ 9288 h 1047182"/>
                  <a:gd name="connsiteX4998" fmla="*/ 428691 w 808720"/>
                  <a:gd name="connsiteY4998" fmla="*/ 9167 h 1047182"/>
                  <a:gd name="connsiteX4999" fmla="*/ 429125 w 808720"/>
                  <a:gd name="connsiteY4999" fmla="*/ 9184 h 1047182"/>
                  <a:gd name="connsiteX5000" fmla="*/ 426718 w 808720"/>
                  <a:gd name="connsiteY5000" fmla="*/ 9597 h 1047182"/>
                  <a:gd name="connsiteX5001" fmla="*/ 421703 w 808720"/>
                  <a:gd name="connsiteY5001" fmla="*/ 10148 h 1047182"/>
                  <a:gd name="connsiteX5002" fmla="*/ 423091 w 808720"/>
                  <a:gd name="connsiteY5002" fmla="*/ 9915 h 1047182"/>
                  <a:gd name="connsiteX5003" fmla="*/ 474911 w 808720"/>
                  <a:gd name="connsiteY5003" fmla="*/ 9166 h 1047182"/>
                  <a:gd name="connsiteX5004" fmla="*/ 473668 w 808720"/>
                  <a:gd name="connsiteY5004" fmla="*/ 9316 h 1047182"/>
                  <a:gd name="connsiteX5005" fmla="*/ 472931 w 808720"/>
                  <a:gd name="connsiteY5005" fmla="*/ 9246 h 1047182"/>
                  <a:gd name="connsiteX5006" fmla="*/ 520201 w 808720"/>
                  <a:gd name="connsiteY5006" fmla="*/ 9162 h 1047182"/>
                  <a:gd name="connsiteX5007" fmla="*/ 519892 w 808720"/>
                  <a:gd name="connsiteY5007" fmla="*/ 9378 h 1047182"/>
                  <a:gd name="connsiteX5008" fmla="*/ 518744 w 808720"/>
                  <a:gd name="connsiteY5008" fmla="*/ 9857 h 1047182"/>
                  <a:gd name="connsiteX5009" fmla="*/ 517959 w 808720"/>
                  <a:gd name="connsiteY5009" fmla="*/ 9562 h 1047182"/>
                  <a:gd name="connsiteX5010" fmla="*/ 476858 w 808720"/>
                  <a:gd name="connsiteY5010" fmla="*/ 9147 h 1047182"/>
                  <a:gd name="connsiteX5011" fmla="*/ 475049 w 808720"/>
                  <a:gd name="connsiteY5011" fmla="*/ 9337 h 1047182"/>
                  <a:gd name="connsiteX5012" fmla="*/ 474256 w 808720"/>
                  <a:gd name="connsiteY5012" fmla="*/ 9373 h 1047182"/>
                  <a:gd name="connsiteX5013" fmla="*/ 473794 w 808720"/>
                  <a:gd name="connsiteY5013" fmla="*/ 9328 h 1047182"/>
                  <a:gd name="connsiteX5014" fmla="*/ 471835 w 808720"/>
                  <a:gd name="connsiteY5014" fmla="*/ 9141 h 1047182"/>
                  <a:gd name="connsiteX5015" fmla="*/ 472931 w 808720"/>
                  <a:gd name="connsiteY5015" fmla="*/ 9246 h 1047182"/>
                  <a:gd name="connsiteX5016" fmla="*/ 471287 w 808720"/>
                  <a:gd name="connsiteY5016" fmla="*/ 9312 h 1047182"/>
                  <a:gd name="connsiteX5017" fmla="*/ 470757 w 808720"/>
                  <a:gd name="connsiteY5017" fmla="*/ 9262 h 1047182"/>
                  <a:gd name="connsiteX5018" fmla="*/ 428015 w 808720"/>
                  <a:gd name="connsiteY5018" fmla="*/ 9140 h 1047182"/>
                  <a:gd name="connsiteX5019" fmla="*/ 428254 w 808720"/>
                  <a:gd name="connsiteY5019" fmla="*/ 9149 h 1047182"/>
                  <a:gd name="connsiteX5020" fmla="*/ 426972 w 808720"/>
                  <a:gd name="connsiteY5020" fmla="*/ 9281 h 1047182"/>
                  <a:gd name="connsiteX5021" fmla="*/ 470503 w 808720"/>
                  <a:gd name="connsiteY5021" fmla="*/ 9139 h 1047182"/>
                  <a:gd name="connsiteX5022" fmla="*/ 470181 w 808720"/>
                  <a:gd name="connsiteY5022" fmla="*/ 9207 h 1047182"/>
                  <a:gd name="connsiteX5023" fmla="*/ 469979 w 808720"/>
                  <a:gd name="connsiteY5023" fmla="*/ 9188 h 1047182"/>
                  <a:gd name="connsiteX5024" fmla="*/ 529146 w 808720"/>
                  <a:gd name="connsiteY5024" fmla="*/ 9138 h 1047182"/>
                  <a:gd name="connsiteX5025" fmla="*/ 529352 w 808720"/>
                  <a:gd name="connsiteY5025" fmla="*/ 9228 h 1047182"/>
                  <a:gd name="connsiteX5026" fmla="*/ 529056 w 808720"/>
                  <a:gd name="connsiteY5026" fmla="*/ 9376 h 1047182"/>
                  <a:gd name="connsiteX5027" fmla="*/ 528789 w 808720"/>
                  <a:gd name="connsiteY5027" fmla="*/ 9253 h 1047182"/>
                  <a:gd name="connsiteX5028" fmla="*/ 529039 w 808720"/>
                  <a:gd name="connsiteY5028" fmla="*/ 9157 h 1047182"/>
                  <a:gd name="connsiteX5029" fmla="*/ 487303 w 808720"/>
                  <a:gd name="connsiteY5029" fmla="*/ 9134 h 1047182"/>
                  <a:gd name="connsiteX5030" fmla="*/ 486174 w 808720"/>
                  <a:gd name="connsiteY5030" fmla="*/ 9540 h 1047182"/>
                  <a:gd name="connsiteX5031" fmla="*/ 483651 w 808720"/>
                  <a:gd name="connsiteY5031" fmla="*/ 9919 h 1047182"/>
                  <a:gd name="connsiteX5032" fmla="*/ 482214 w 808720"/>
                  <a:gd name="connsiteY5032" fmla="*/ 10134 h 1047182"/>
                  <a:gd name="connsiteX5033" fmla="*/ 480497 w 808720"/>
                  <a:gd name="connsiteY5033" fmla="*/ 9970 h 1047182"/>
                  <a:gd name="connsiteX5034" fmla="*/ 481040 w 808720"/>
                  <a:gd name="connsiteY5034" fmla="*/ 9842 h 1047182"/>
                  <a:gd name="connsiteX5035" fmla="*/ 481101 w 808720"/>
                  <a:gd name="connsiteY5035" fmla="*/ 9835 h 1047182"/>
                  <a:gd name="connsiteX5036" fmla="*/ 427772 w 808720"/>
                  <a:gd name="connsiteY5036" fmla="*/ 9130 h 1047182"/>
                  <a:gd name="connsiteX5037" fmla="*/ 427995 w 808720"/>
                  <a:gd name="connsiteY5037" fmla="*/ 9139 h 1047182"/>
                  <a:gd name="connsiteX5038" fmla="*/ 426928 w 808720"/>
                  <a:gd name="connsiteY5038" fmla="*/ 9286 h 1047182"/>
                  <a:gd name="connsiteX5039" fmla="*/ 426711 w 808720"/>
                  <a:gd name="connsiteY5039" fmla="*/ 9308 h 1047182"/>
                  <a:gd name="connsiteX5040" fmla="*/ 531860 w 808720"/>
                  <a:gd name="connsiteY5040" fmla="*/ 9130 h 1047182"/>
                  <a:gd name="connsiteX5041" fmla="*/ 531935 w 808720"/>
                  <a:gd name="connsiteY5041" fmla="*/ 9157 h 1047182"/>
                  <a:gd name="connsiteX5042" fmla="*/ 531817 w 808720"/>
                  <a:gd name="connsiteY5042" fmla="*/ 9228 h 1047182"/>
                  <a:gd name="connsiteX5043" fmla="*/ 531748 w 808720"/>
                  <a:gd name="connsiteY5043" fmla="*/ 9191 h 1047182"/>
                  <a:gd name="connsiteX5044" fmla="*/ 529110 w 808720"/>
                  <a:gd name="connsiteY5044" fmla="*/ 9123 h 1047182"/>
                  <a:gd name="connsiteX5045" fmla="*/ 529119 w 808720"/>
                  <a:gd name="connsiteY5045" fmla="*/ 9126 h 1047182"/>
                  <a:gd name="connsiteX5046" fmla="*/ 529039 w 808720"/>
                  <a:gd name="connsiteY5046" fmla="*/ 9157 h 1047182"/>
                  <a:gd name="connsiteX5047" fmla="*/ 528708 w 808720"/>
                  <a:gd name="connsiteY5047" fmla="*/ 9215 h 1047182"/>
                  <a:gd name="connsiteX5048" fmla="*/ 528673 w 808720"/>
                  <a:gd name="connsiteY5048" fmla="*/ 9199 h 1047182"/>
                  <a:gd name="connsiteX5049" fmla="*/ 460160 w 808720"/>
                  <a:gd name="connsiteY5049" fmla="*/ 9120 h 1047182"/>
                  <a:gd name="connsiteX5050" fmla="*/ 460047 w 808720"/>
                  <a:gd name="connsiteY5050" fmla="*/ 9149 h 1047182"/>
                  <a:gd name="connsiteX5051" fmla="*/ 459961 w 808720"/>
                  <a:gd name="connsiteY5051" fmla="*/ 9170 h 1047182"/>
                  <a:gd name="connsiteX5052" fmla="*/ 458662 w 808720"/>
                  <a:gd name="connsiteY5052" fmla="*/ 9218 h 1047182"/>
                  <a:gd name="connsiteX5053" fmla="*/ 459833 w 808720"/>
                  <a:gd name="connsiteY5053" fmla="*/ 9142 h 1047182"/>
                  <a:gd name="connsiteX5054" fmla="*/ 523240 w 808720"/>
                  <a:gd name="connsiteY5054" fmla="*/ 9111 h 1047182"/>
                  <a:gd name="connsiteX5055" fmla="*/ 521915 w 808720"/>
                  <a:gd name="connsiteY5055" fmla="*/ 9906 h 1047182"/>
                  <a:gd name="connsiteX5056" fmla="*/ 520386 w 808720"/>
                  <a:gd name="connsiteY5056" fmla="*/ 10238 h 1047182"/>
                  <a:gd name="connsiteX5057" fmla="*/ 520647 w 808720"/>
                  <a:gd name="connsiteY5057" fmla="*/ 9978 h 1047182"/>
                  <a:gd name="connsiteX5058" fmla="*/ 520706 w 808720"/>
                  <a:gd name="connsiteY5058" fmla="*/ 9918 h 1047182"/>
                  <a:gd name="connsiteX5059" fmla="*/ 521484 w 808720"/>
                  <a:gd name="connsiteY5059" fmla="*/ 9477 h 1047182"/>
                  <a:gd name="connsiteX5060" fmla="*/ 522213 w 808720"/>
                  <a:gd name="connsiteY5060" fmla="*/ 9325 h 1047182"/>
                  <a:gd name="connsiteX5061" fmla="*/ 502714 w 808720"/>
                  <a:gd name="connsiteY5061" fmla="*/ 9110 h 1047182"/>
                  <a:gd name="connsiteX5062" fmla="*/ 503056 w 808720"/>
                  <a:gd name="connsiteY5062" fmla="*/ 9190 h 1047182"/>
                  <a:gd name="connsiteX5063" fmla="*/ 502136 w 808720"/>
                  <a:gd name="connsiteY5063" fmla="*/ 9373 h 1047182"/>
                  <a:gd name="connsiteX5064" fmla="*/ 518629 w 808720"/>
                  <a:gd name="connsiteY5064" fmla="*/ 9106 h 1047182"/>
                  <a:gd name="connsiteX5065" fmla="*/ 518005 w 808720"/>
                  <a:gd name="connsiteY5065" fmla="*/ 9419 h 1047182"/>
                  <a:gd name="connsiteX5066" fmla="*/ 517702 w 808720"/>
                  <a:gd name="connsiteY5066" fmla="*/ 9466 h 1047182"/>
                  <a:gd name="connsiteX5067" fmla="*/ 517391 w 808720"/>
                  <a:gd name="connsiteY5067" fmla="*/ 9350 h 1047182"/>
                  <a:gd name="connsiteX5068" fmla="*/ 517200 w 808720"/>
                  <a:gd name="connsiteY5068" fmla="*/ 9278 h 1047182"/>
                  <a:gd name="connsiteX5069" fmla="*/ 517790 w 808720"/>
                  <a:gd name="connsiteY5069" fmla="*/ 9207 h 1047182"/>
                  <a:gd name="connsiteX5070" fmla="*/ 469109 w 808720"/>
                  <a:gd name="connsiteY5070" fmla="*/ 9106 h 1047182"/>
                  <a:gd name="connsiteX5071" fmla="*/ 469979 w 808720"/>
                  <a:gd name="connsiteY5071" fmla="*/ 9188 h 1047182"/>
                  <a:gd name="connsiteX5072" fmla="*/ 467711 w 808720"/>
                  <a:gd name="connsiteY5072" fmla="*/ 9399 h 1047182"/>
                  <a:gd name="connsiteX5073" fmla="*/ 466628 w 808720"/>
                  <a:gd name="connsiteY5073" fmla="*/ 9500 h 1047182"/>
                  <a:gd name="connsiteX5074" fmla="*/ 465336 w 808720"/>
                  <a:gd name="connsiteY5074" fmla="*/ 9551 h 1047182"/>
                  <a:gd name="connsiteX5075" fmla="*/ 466862 w 808720"/>
                  <a:gd name="connsiteY5075" fmla="*/ 9371 h 1047182"/>
                  <a:gd name="connsiteX5076" fmla="*/ 438482 w 808720"/>
                  <a:gd name="connsiteY5076" fmla="*/ 9104 h 1047182"/>
                  <a:gd name="connsiteX5077" fmla="*/ 437024 w 808720"/>
                  <a:gd name="connsiteY5077" fmla="*/ 9495 h 1047182"/>
                  <a:gd name="connsiteX5078" fmla="*/ 435804 w 808720"/>
                  <a:gd name="connsiteY5078" fmla="*/ 9447 h 1047182"/>
                  <a:gd name="connsiteX5079" fmla="*/ 527875 w 808720"/>
                  <a:gd name="connsiteY5079" fmla="*/ 9098 h 1047182"/>
                  <a:gd name="connsiteX5080" fmla="*/ 528064 w 808720"/>
                  <a:gd name="connsiteY5080" fmla="*/ 9194 h 1047182"/>
                  <a:gd name="connsiteX5081" fmla="*/ 527821 w 808720"/>
                  <a:gd name="connsiteY5081" fmla="*/ 9139 h 1047182"/>
                  <a:gd name="connsiteX5082" fmla="*/ 525687 w 808720"/>
                  <a:gd name="connsiteY5082" fmla="*/ 9086 h 1047182"/>
                  <a:gd name="connsiteX5083" fmla="*/ 525547 w 808720"/>
                  <a:gd name="connsiteY5083" fmla="*/ 9314 h 1047182"/>
                  <a:gd name="connsiteX5084" fmla="*/ 525209 w 808720"/>
                  <a:gd name="connsiteY5084" fmla="*/ 9603 h 1047182"/>
                  <a:gd name="connsiteX5085" fmla="*/ 524431 w 808720"/>
                  <a:gd name="connsiteY5085" fmla="*/ 9359 h 1047182"/>
                  <a:gd name="connsiteX5086" fmla="*/ 525829 w 808720"/>
                  <a:gd name="connsiteY5086" fmla="*/ 9072 h 1047182"/>
                  <a:gd name="connsiteX5087" fmla="*/ 526010 w 808720"/>
                  <a:gd name="connsiteY5087" fmla="*/ 9092 h 1047182"/>
                  <a:gd name="connsiteX5088" fmla="*/ 525490 w 808720"/>
                  <a:gd name="connsiteY5088" fmla="*/ 9692 h 1047182"/>
                  <a:gd name="connsiteX5089" fmla="*/ 525343 w 808720"/>
                  <a:gd name="connsiteY5089" fmla="*/ 9646 h 1047182"/>
                  <a:gd name="connsiteX5090" fmla="*/ 525547 w 808720"/>
                  <a:gd name="connsiteY5090" fmla="*/ 9314 h 1047182"/>
                  <a:gd name="connsiteX5091" fmla="*/ 493668 w 808720"/>
                  <a:gd name="connsiteY5091" fmla="*/ 9067 h 1047182"/>
                  <a:gd name="connsiteX5092" fmla="*/ 493653 w 808720"/>
                  <a:gd name="connsiteY5092" fmla="*/ 9077 h 1047182"/>
                  <a:gd name="connsiteX5093" fmla="*/ 491178 w 808720"/>
                  <a:gd name="connsiteY5093" fmla="*/ 9811 h 1047182"/>
                  <a:gd name="connsiteX5094" fmla="*/ 489287 w 808720"/>
                  <a:gd name="connsiteY5094" fmla="*/ 10102 h 1047182"/>
                  <a:gd name="connsiteX5095" fmla="*/ 487123 w 808720"/>
                  <a:gd name="connsiteY5095" fmla="*/ 10435 h 1047182"/>
                  <a:gd name="connsiteX5096" fmla="*/ 487329 w 808720"/>
                  <a:gd name="connsiteY5096" fmla="*/ 10372 h 1047182"/>
                  <a:gd name="connsiteX5097" fmla="*/ 488554 w 808720"/>
                  <a:gd name="connsiteY5097" fmla="*/ 10078 h 1047182"/>
                  <a:gd name="connsiteX5098" fmla="*/ 489737 w 808720"/>
                  <a:gd name="connsiteY5098" fmla="*/ 9795 h 1047182"/>
                  <a:gd name="connsiteX5099" fmla="*/ 523481 w 808720"/>
                  <a:gd name="connsiteY5099" fmla="*/ 9061 h 1047182"/>
                  <a:gd name="connsiteX5100" fmla="*/ 523691 w 808720"/>
                  <a:gd name="connsiteY5100" fmla="*/ 9126 h 1047182"/>
                  <a:gd name="connsiteX5101" fmla="*/ 523309 w 808720"/>
                  <a:gd name="connsiteY5101" fmla="*/ 9508 h 1047182"/>
                  <a:gd name="connsiteX5102" fmla="*/ 522859 w 808720"/>
                  <a:gd name="connsiteY5102" fmla="*/ 9701 h 1047182"/>
                  <a:gd name="connsiteX5103" fmla="*/ 522246 w 808720"/>
                  <a:gd name="connsiteY5103" fmla="*/ 9834 h 1047182"/>
                  <a:gd name="connsiteX5104" fmla="*/ 523392 w 808720"/>
                  <a:gd name="connsiteY5104" fmla="*/ 9079 h 1047182"/>
                  <a:gd name="connsiteX5105" fmla="*/ 481274 w 808720"/>
                  <a:gd name="connsiteY5105" fmla="*/ 9061 h 1047182"/>
                  <a:gd name="connsiteX5106" fmla="*/ 476518 w 808720"/>
                  <a:gd name="connsiteY5106" fmla="*/ 9589 h 1047182"/>
                  <a:gd name="connsiteX5107" fmla="*/ 476444 w 808720"/>
                  <a:gd name="connsiteY5107" fmla="*/ 9582 h 1047182"/>
                  <a:gd name="connsiteX5108" fmla="*/ 477716 w 808720"/>
                  <a:gd name="connsiteY5108" fmla="*/ 9219 h 1047182"/>
                  <a:gd name="connsiteX5109" fmla="*/ 525704 w 808720"/>
                  <a:gd name="connsiteY5109" fmla="*/ 9058 h 1047182"/>
                  <a:gd name="connsiteX5110" fmla="*/ 525778 w 808720"/>
                  <a:gd name="connsiteY5110" fmla="*/ 9066 h 1047182"/>
                  <a:gd name="connsiteX5111" fmla="*/ 525687 w 808720"/>
                  <a:gd name="connsiteY5111" fmla="*/ 9086 h 1047182"/>
                  <a:gd name="connsiteX5112" fmla="*/ 493719 w 808720"/>
                  <a:gd name="connsiteY5112" fmla="*/ 9057 h 1047182"/>
                  <a:gd name="connsiteX5113" fmla="*/ 493714 w 808720"/>
                  <a:gd name="connsiteY5113" fmla="*/ 9059 h 1047182"/>
                  <a:gd name="connsiteX5114" fmla="*/ 493668 w 808720"/>
                  <a:gd name="connsiteY5114" fmla="*/ 9067 h 1047182"/>
                  <a:gd name="connsiteX5115" fmla="*/ 493677 w 808720"/>
                  <a:gd name="connsiteY5115" fmla="*/ 9061 h 1047182"/>
                  <a:gd name="connsiteX5116" fmla="*/ 470914 w 808720"/>
                  <a:gd name="connsiteY5116" fmla="*/ 9053 h 1047182"/>
                  <a:gd name="connsiteX5117" fmla="*/ 471171 w 808720"/>
                  <a:gd name="connsiteY5117" fmla="*/ 9078 h 1047182"/>
                  <a:gd name="connsiteX5118" fmla="*/ 470503 w 808720"/>
                  <a:gd name="connsiteY5118" fmla="*/ 9139 h 1047182"/>
                  <a:gd name="connsiteX5119" fmla="*/ 525855 w 808720"/>
                  <a:gd name="connsiteY5119" fmla="*/ 9049 h 1047182"/>
                  <a:gd name="connsiteX5120" fmla="*/ 525829 w 808720"/>
                  <a:gd name="connsiteY5120" fmla="*/ 9072 h 1047182"/>
                  <a:gd name="connsiteX5121" fmla="*/ 525778 w 808720"/>
                  <a:gd name="connsiteY5121" fmla="*/ 9066 h 1047182"/>
                  <a:gd name="connsiteX5122" fmla="*/ 520365 w 808720"/>
                  <a:gd name="connsiteY5122" fmla="*/ 9047 h 1047182"/>
                  <a:gd name="connsiteX5123" fmla="*/ 520295 w 808720"/>
                  <a:gd name="connsiteY5123" fmla="*/ 9096 h 1047182"/>
                  <a:gd name="connsiteX5124" fmla="*/ 517827 w 808720"/>
                  <a:gd name="connsiteY5124" fmla="*/ 9507 h 1047182"/>
                  <a:gd name="connsiteX5125" fmla="*/ 518005 w 808720"/>
                  <a:gd name="connsiteY5125" fmla="*/ 9419 h 1047182"/>
                  <a:gd name="connsiteX5126" fmla="*/ 418528 w 808720"/>
                  <a:gd name="connsiteY5126" fmla="*/ 9038 h 1047182"/>
                  <a:gd name="connsiteX5127" fmla="*/ 415540 w 808720"/>
                  <a:gd name="connsiteY5127" fmla="*/ 9475 h 1047182"/>
                  <a:gd name="connsiteX5128" fmla="*/ 407074 w 808720"/>
                  <a:gd name="connsiteY5128" fmla="*/ 10056 h 1047182"/>
                  <a:gd name="connsiteX5129" fmla="*/ 351149 w 808720"/>
                  <a:gd name="connsiteY5129" fmla="*/ 17184 h 1047182"/>
                  <a:gd name="connsiteX5130" fmla="*/ 404058 w 808720"/>
                  <a:gd name="connsiteY5130" fmla="*/ 10056 h 1047182"/>
                  <a:gd name="connsiteX5131" fmla="*/ 523378 w 808720"/>
                  <a:gd name="connsiteY5131" fmla="*/ 9028 h 1047182"/>
                  <a:gd name="connsiteX5132" fmla="*/ 523440 w 808720"/>
                  <a:gd name="connsiteY5132" fmla="*/ 9048 h 1047182"/>
                  <a:gd name="connsiteX5133" fmla="*/ 523392 w 808720"/>
                  <a:gd name="connsiteY5133" fmla="*/ 9079 h 1047182"/>
                  <a:gd name="connsiteX5134" fmla="*/ 523240 w 808720"/>
                  <a:gd name="connsiteY5134" fmla="*/ 9111 h 1047182"/>
                  <a:gd name="connsiteX5135" fmla="*/ 478389 w 808720"/>
                  <a:gd name="connsiteY5135" fmla="*/ 9026 h 1047182"/>
                  <a:gd name="connsiteX5136" fmla="*/ 478255 w 808720"/>
                  <a:gd name="connsiteY5136" fmla="*/ 9065 h 1047182"/>
                  <a:gd name="connsiteX5137" fmla="*/ 476858 w 808720"/>
                  <a:gd name="connsiteY5137" fmla="*/ 9147 h 1047182"/>
                  <a:gd name="connsiteX5138" fmla="*/ 477771 w 808720"/>
                  <a:gd name="connsiteY5138" fmla="*/ 9051 h 1047182"/>
                  <a:gd name="connsiteX5139" fmla="*/ 520752 w 808720"/>
                  <a:gd name="connsiteY5139" fmla="*/ 9020 h 1047182"/>
                  <a:gd name="connsiteX5140" fmla="*/ 520569 w 808720"/>
                  <a:gd name="connsiteY5140" fmla="*/ 9096 h 1047182"/>
                  <a:gd name="connsiteX5141" fmla="*/ 520201 w 808720"/>
                  <a:gd name="connsiteY5141" fmla="*/ 9162 h 1047182"/>
                  <a:gd name="connsiteX5142" fmla="*/ 520295 w 808720"/>
                  <a:gd name="connsiteY5142" fmla="*/ 9096 h 1047182"/>
                  <a:gd name="connsiteX5143" fmla="*/ 428904 w 808720"/>
                  <a:gd name="connsiteY5143" fmla="*/ 9019 h 1047182"/>
                  <a:gd name="connsiteX5144" fmla="*/ 428015 w 808720"/>
                  <a:gd name="connsiteY5144" fmla="*/ 9140 h 1047182"/>
                  <a:gd name="connsiteX5145" fmla="*/ 427995 w 808720"/>
                  <a:gd name="connsiteY5145" fmla="*/ 9139 h 1047182"/>
                  <a:gd name="connsiteX5146" fmla="*/ 428776 w 808720"/>
                  <a:gd name="connsiteY5146" fmla="*/ 9032 h 1047182"/>
                  <a:gd name="connsiteX5147" fmla="*/ 464408 w 808720"/>
                  <a:gd name="connsiteY5147" fmla="*/ 9006 h 1047182"/>
                  <a:gd name="connsiteX5148" fmla="*/ 463412 w 808720"/>
                  <a:gd name="connsiteY5148" fmla="*/ 9206 h 1047182"/>
                  <a:gd name="connsiteX5149" fmla="*/ 462920 w 808720"/>
                  <a:gd name="connsiteY5149" fmla="*/ 9243 h 1047182"/>
                  <a:gd name="connsiteX5150" fmla="*/ 458271 w 808720"/>
                  <a:gd name="connsiteY5150" fmla="*/ 9593 h 1047182"/>
                  <a:gd name="connsiteX5151" fmla="*/ 459961 w 808720"/>
                  <a:gd name="connsiteY5151" fmla="*/ 9170 h 1047182"/>
                  <a:gd name="connsiteX5152" fmla="*/ 460310 w 808720"/>
                  <a:gd name="connsiteY5152" fmla="*/ 9157 h 1047182"/>
                  <a:gd name="connsiteX5153" fmla="*/ 529804 w 808720"/>
                  <a:gd name="connsiteY5153" fmla="*/ 9001 h 1047182"/>
                  <a:gd name="connsiteX5154" fmla="*/ 529740 w 808720"/>
                  <a:gd name="connsiteY5154" fmla="*/ 9034 h 1047182"/>
                  <a:gd name="connsiteX5155" fmla="*/ 529146 w 808720"/>
                  <a:gd name="connsiteY5155" fmla="*/ 9138 h 1047182"/>
                  <a:gd name="connsiteX5156" fmla="*/ 529119 w 808720"/>
                  <a:gd name="connsiteY5156" fmla="*/ 9126 h 1047182"/>
                  <a:gd name="connsiteX5157" fmla="*/ 529143 w 808720"/>
                  <a:gd name="connsiteY5157" fmla="*/ 9117 h 1047182"/>
                  <a:gd name="connsiteX5158" fmla="*/ 466278 w 808720"/>
                  <a:gd name="connsiteY5158" fmla="*/ 8990 h 1047182"/>
                  <a:gd name="connsiteX5159" fmla="*/ 465625 w 808720"/>
                  <a:gd name="connsiteY5159" fmla="*/ 9331 h 1047182"/>
                  <a:gd name="connsiteX5160" fmla="*/ 465192 w 808720"/>
                  <a:gd name="connsiteY5160" fmla="*/ 9557 h 1047182"/>
                  <a:gd name="connsiteX5161" fmla="*/ 460764 w 808720"/>
                  <a:gd name="connsiteY5161" fmla="*/ 9735 h 1047182"/>
                  <a:gd name="connsiteX5162" fmla="*/ 463184 w 808720"/>
                  <a:gd name="connsiteY5162" fmla="*/ 9251 h 1047182"/>
                  <a:gd name="connsiteX5163" fmla="*/ 463412 w 808720"/>
                  <a:gd name="connsiteY5163" fmla="*/ 9206 h 1047182"/>
                  <a:gd name="connsiteX5164" fmla="*/ 482952 w 808720"/>
                  <a:gd name="connsiteY5164" fmla="*/ 8986 h 1047182"/>
                  <a:gd name="connsiteX5165" fmla="*/ 480764 w 808720"/>
                  <a:gd name="connsiteY5165" fmla="*/ 9288 h 1047182"/>
                  <a:gd name="connsiteX5166" fmla="*/ 481900 w 808720"/>
                  <a:gd name="connsiteY5166" fmla="*/ 9049 h 1047182"/>
                  <a:gd name="connsiteX5167" fmla="*/ 481996 w 808720"/>
                  <a:gd name="connsiteY5167" fmla="*/ 9029 h 1047182"/>
                  <a:gd name="connsiteX5168" fmla="*/ 482153 w 808720"/>
                  <a:gd name="connsiteY5168" fmla="*/ 9022 h 1047182"/>
                  <a:gd name="connsiteX5169" fmla="*/ 444420 w 808720"/>
                  <a:gd name="connsiteY5169" fmla="*/ 8977 h 1047182"/>
                  <a:gd name="connsiteX5170" fmla="*/ 443865 w 808720"/>
                  <a:gd name="connsiteY5170" fmla="*/ 9085 h 1047182"/>
                  <a:gd name="connsiteX5171" fmla="*/ 439887 w 808720"/>
                  <a:gd name="connsiteY5171" fmla="*/ 9607 h 1047182"/>
                  <a:gd name="connsiteX5172" fmla="*/ 439847 w 808720"/>
                  <a:gd name="connsiteY5172" fmla="*/ 9606 h 1047182"/>
                  <a:gd name="connsiteX5173" fmla="*/ 441072 w 808720"/>
                  <a:gd name="connsiteY5173" fmla="*/ 9426 h 1047182"/>
                  <a:gd name="connsiteX5174" fmla="*/ 445986 w 808720"/>
                  <a:gd name="connsiteY5174" fmla="*/ 8974 h 1047182"/>
                  <a:gd name="connsiteX5175" fmla="*/ 444266 w 808720"/>
                  <a:gd name="connsiteY5175" fmla="*/ 9558 h 1047182"/>
                  <a:gd name="connsiteX5176" fmla="*/ 443013 w 808720"/>
                  <a:gd name="connsiteY5176" fmla="*/ 9731 h 1047182"/>
                  <a:gd name="connsiteX5177" fmla="*/ 440962 w 808720"/>
                  <a:gd name="connsiteY5177" fmla="*/ 9650 h 1047182"/>
                  <a:gd name="connsiteX5178" fmla="*/ 441992 w 808720"/>
                  <a:gd name="connsiteY5178" fmla="*/ 9450 h 1047182"/>
                  <a:gd name="connsiteX5179" fmla="*/ 530164 w 808720"/>
                  <a:gd name="connsiteY5179" fmla="*/ 8959 h 1047182"/>
                  <a:gd name="connsiteX5180" fmla="*/ 531221 w 808720"/>
                  <a:gd name="connsiteY5180" fmla="*/ 9479 h 1047182"/>
                  <a:gd name="connsiteX5181" fmla="*/ 530937 w 808720"/>
                  <a:gd name="connsiteY5181" fmla="*/ 9634 h 1047182"/>
                  <a:gd name="connsiteX5182" fmla="*/ 530065 w 808720"/>
                  <a:gd name="connsiteY5182" fmla="*/ 9538 h 1047182"/>
                  <a:gd name="connsiteX5183" fmla="*/ 529352 w 808720"/>
                  <a:gd name="connsiteY5183" fmla="*/ 9228 h 1047182"/>
                  <a:gd name="connsiteX5184" fmla="*/ 529740 w 808720"/>
                  <a:gd name="connsiteY5184" fmla="*/ 9034 h 1047182"/>
                  <a:gd name="connsiteX5185" fmla="*/ 516302 w 808720"/>
                  <a:gd name="connsiteY5185" fmla="*/ 8942 h 1047182"/>
                  <a:gd name="connsiteX5186" fmla="*/ 517200 w 808720"/>
                  <a:gd name="connsiteY5186" fmla="*/ 9278 h 1047182"/>
                  <a:gd name="connsiteX5187" fmla="*/ 508085 w 808720"/>
                  <a:gd name="connsiteY5187" fmla="*/ 10375 h 1047182"/>
                  <a:gd name="connsiteX5188" fmla="*/ 507399 w 808720"/>
                  <a:gd name="connsiteY5188" fmla="*/ 10214 h 1047182"/>
                  <a:gd name="connsiteX5189" fmla="*/ 528096 w 808720"/>
                  <a:gd name="connsiteY5189" fmla="*/ 8933 h 1047182"/>
                  <a:gd name="connsiteX5190" fmla="*/ 528383 w 808720"/>
                  <a:gd name="connsiteY5190" fmla="*/ 9065 h 1047182"/>
                  <a:gd name="connsiteX5191" fmla="*/ 528273 w 808720"/>
                  <a:gd name="connsiteY5191" fmla="*/ 9242 h 1047182"/>
                  <a:gd name="connsiteX5192" fmla="*/ 528189 w 808720"/>
                  <a:gd name="connsiteY5192" fmla="*/ 9223 h 1047182"/>
                  <a:gd name="connsiteX5193" fmla="*/ 527930 w 808720"/>
                  <a:gd name="connsiteY5193" fmla="*/ 9058 h 1047182"/>
                  <a:gd name="connsiteX5194" fmla="*/ 432794 w 808720"/>
                  <a:gd name="connsiteY5194" fmla="*/ 8929 h 1047182"/>
                  <a:gd name="connsiteX5195" fmla="*/ 430484 w 808720"/>
                  <a:gd name="connsiteY5195" fmla="*/ 9237 h 1047182"/>
                  <a:gd name="connsiteX5196" fmla="*/ 430285 w 808720"/>
                  <a:gd name="connsiteY5196" fmla="*/ 9229 h 1047182"/>
                  <a:gd name="connsiteX5197" fmla="*/ 430688 w 808720"/>
                  <a:gd name="connsiteY5197" fmla="*/ 9161 h 1047182"/>
                  <a:gd name="connsiteX5198" fmla="*/ 482479 w 808720"/>
                  <a:gd name="connsiteY5198" fmla="*/ 8927 h 1047182"/>
                  <a:gd name="connsiteX5199" fmla="*/ 481996 w 808720"/>
                  <a:gd name="connsiteY5199" fmla="*/ 9029 h 1047182"/>
                  <a:gd name="connsiteX5200" fmla="*/ 481274 w 808720"/>
                  <a:gd name="connsiteY5200" fmla="*/ 9061 h 1047182"/>
                  <a:gd name="connsiteX5201" fmla="*/ 521524 w 808720"/>
                  <a:gd name="connsiteY5201" fmla="*/ 8925 h 1047182"/>
                  <a:gd name="connsiteX5202" fmla="*/ 520826 w 808720"/>
                  <a:gd name="connsiteY5202" fmla="*/ 9581 h 1047182"/>
                  <a:gd name="connsiteX5203" fmla="*/ 520554 w 808720"/>
                  <a:gd name="connsiteY5203" fmla="*/ 9670 h 1047182"/>
                  <a:gd name="connsiteX5204" fmla="*/ 519072 w 808720"/>
                  <a:gd name="connsiteY5204" fmla="*/ 9979 h 1047182"/>
                  <a:gd name="connsiteX5205" fmla="*/ 519047 w 808720"/>
                  <a:gd name="connsiteY5205" fmla="*/ 9970 h 1047182"/>
                  <a:gd name="connsiteX5206" fmla="*/ 519892 w 808720"/>
                  <a:gd name="connsiteY5206" fmla="*/ 9378 h 1047182"/>
                  <a:gd name="connsiteX5207" fmla="*/ 520569 w 808720"/>
                  <a:gd name="connsiteY5207" fmla="*/ 9096 h 1047182"/>
                  <a:gd name="connsiteX5208" fmla="*/ 467034 w 808720"/>
                  <a:gd name="connsiteY5208" fmla="*/ 8909 h 1047182"/>
                  <a:gd name="connsiteX5209" fmla="*/ 467172 w 808720"/>
                  <a:gd name="connsiteY5209" fmla="*/ 8922 h 1047182"/>
                  <a:gd name="connsiteX5210" fmla="*/ 466278 w 808720"/>
                  <a:gd name="connsiteY5210" fmla="*/ 8990 h 1047182"/>
                  <a:gd name="connsiteX5211" fmla="*/ 466386 w 808720"/>
                  <a:gd name="connsiteY5211" fmla="*/ 8933 h 1047182"/>
                  <a:gd name="connsiteX5212" fmla="*/ 524257 w 808720"/>
                  <a:gd name="connsiteY5212" fmla="*/ 8899 h 1047182"/>
                  <a:gd name="connsiteX5213" fmla="*/ 524633 w 808720"/>
                  <a:gd name="connsiteY5213" fmla="*/ 8940 h 1047182"/>
                  <a:gd name="connsiteX5214" fmla="*/ 523984 w 808720"/>
                  <a:gd name="connsiteY5214" fmla="*/ 9219 h 1047182"/>
                  <a:gd name="connsiteX5215" fmla="*/ 523691 w 808720"/>
                  <a:gd name="connsiteY5215" fmla="*/ 9126 h 1047182"/>
                  <a:gd name="connsiteX5216" fmla="*/ 523829 w 808720"/>
                  <a:gd name="connsiteY5216" fmla="*/ 8988 h 1047182"/>
                  <a:gd name="connsiteX5217" fmla="*/ 430718 w 808720"/>
                  <a:gd name="connsiteY5217" fmla="*/ 8896 h 1047182"/>
                  <a:gd name="connsiteX5218" fmla="*/ 428691 w 808720"/>
                  <a:gd name="connsiteY5218" fmla="*/ 9167 h 1047182"/>
                  <a:gd name="connsiteX5219" fmla="*/ 428254 w 808720"/>
                  <a:gd name="connsiteY5219" fmla="*/ 9149 h 1047182"/>
                  <a:gd name="connsiteX5220" fmla="*/ 451645 w 808720"/>
                  <a:gd name="connsiteY5220" fmla="*/ 8890 h 1047182"/>
                  <a:gd name="connsiteX5221" fmla="*/ 446955 w 808720"/>
                  <a:gd name="connsiteY5221" fmla="*/ 9650 h 1047182"/>
                  <a:gd name="connsiteX5222" fmla="*/ 443866 w 808720"/>
                  <a:gd name="connsiteY5222" fmla="*/ 9764 h 1047182"/>
                  <a:gd name="connsiteX5223" fmla="*/ 443679 w 808720"/>
                  <a:gd name="connsiteY5223" fmla="*/ 9757 h 1047182"/>
                  <a:gd name="connsiteX5224" fmla="*/ 443808 w 808720"/>
                  <a:gd name="connsiteY5224" fmla="*/ 9713 h 1047182"/>
                  <a:gd name="connsiteX5225" fmla="*/ 445252 w 808720"/>
                  <a:gd name="connsiteY5225" fmla="*/ 9533 h 1047182"/>
                  <a:gd name="connsiteX5226" fmla="*/ 521737 w 808720"/>
                  <a:gd name="connsiteY5226" fmla="*/ 8888 h 1047182"/>
                  <a:gd name="connsiteX5227" fmla="*/ 521148 w 808720"/>
                  <a:gd name="connsiteY5227" fmla="*/ 9476 h 1047182"/>
                  <a:gd name="connsiteX5228" fmla="*/ 521016 w 808720"/>
                  <a:gd name="connsiteY5228" fmla="*/ 9519 h 1047182"/>
                  <a:gd name="connsiteX5229" fmla="*/ 521649 w 808720"/>
                  <a:gd name="connsiteY5229" fmla="*/ 8903 h 1047182"/>
                  <a:gd name="connsiteX5230" fmla="*/ 526661 w 808720"/>
                  <a:gd name="connsiteY5230" fmla="*/ 8874 h 1047182"/>
                  <a:gd name="connsiteX5231" fmla="*/ 527821 w 808720"/>
                  <a:gd name="connsiteY5231" fmla="*/ 9139 h 1047182"/>
                  <a:gd name="connsiteX5232" fmla="*/ 527645 w 808720"/>
                  <a:gd name="connsiteY5232" fmla="*/ 9271 h 1047182"/>
                  <a:gd name="connsiteX5233" fmla="*/ 526010 w 808720"/>
                  <a:gd name="connsiteY5233" fmla="*/ 9092 h 1047182"/>
                  <a:gd name="connsiteX5234" fmla="*/ 526091 w 808720"/>
                  <a:gd name="connsiteY5234" fmla="*/ 8998 h 1047182"/>
                  <a:gd name="connsiteX5235" fmla="*/ 497281 w 808720"/>
                  <a:gd name="connsiteY5235" fmla="*/ 8872 h 1047182"/>
                  <a:gd name="connsiteX5236" fmla="*/ 496289 w 808720"/>
                  <a:gd name="connsiteY5236" fmla="*/ 9229 h 1047182"/>
                  <a:gd name="connsiteX5237" fmla="*/ 496967 w 808720"/>
                  <a:gd name="connsiteY5237" fmla="*/ 8921 h 1047182"/>
                  <a:gd name="connsiteX5238" fmla="*/ 437799 w 808720"/>
                  <a:gd name="connsiteY5238" fmla="*/ 8867 h 1047182"/>
                  <a:gd name="connsiteX5239" fmla="*/ 434116 w 808720"/>
                  <a:gd name="connsiteY5239" fmla="*/ 9380 h 1047182"/>
                  <a:gd name="connsiteX5240" fmla="*/ 433419 w 808720"/>
                  <a:gd name="connsiteY5240" fmla="*/ 9353 h 1047182"/>
                  <a:gd name="connsiteX5241" fmla="*/ 521689 w 808720"/>
                  <a:gd name="connsiteY5241" fmla="*/ 8864 h 1047182"/>
                  <a:gd name="connsiteX5242" fmla="*/ 521649 w 808720"/>
                  <a:gd name="connsiteY5242" fmla="*/ 8903 h 1047182"/>
                  <a:gd name="connsiteX5243" fmla="*/ 521524 w 808720"/>
                  <a:gd name="connsiteY5243" fmla="*/ 8925 h 1047182"/>
                  <a:gd name="connsiteX5244" fmla="*/ 521569 w 808720"/>
                  <a:gd name="connsiteY5244" fmla="*/ 8884 h 1047182"/>
                  <a:gd name="connsiteX5245" fmla="*/ 528510 w 808720"/>
                  <a:gd name="connsiteY5245" fmla="*/ 8862 h 1047182"/>
                  <a:gd name="connsiteX5246" fmla="*/ 528706 w 808720"/>
                  <a:gd name="connsiteY5246" fmla="*/ 8947 h 1047182"/>
                  <a:gd name="connsiteX5247" fmla="*/ 528666 w 808720"/>
                  <a:gd name="connsiteY5247" fmla="*/ 9196 h 1047182"/>
                  <a:gd name="connsiteX5248" fmla="*/ 528383 w 808720"/>
                  <a:gd name="connsiteY5248" fmla="*/ 9065 h 1047182"/>
                  <a:gd name="connsiteX5249" fmla="*/ 482656 w 808720"/>
                  <a:gd name="connsiteY5249" fmla="*/ 8855 h 1047182"/>
                  <a:gd name="connsiteX5250" fmla="*/ 477873 w 808720"/>
                  <a:gd name="connsiteY5250" fmla="*/ 9174 h 1047182"/>
                  <a:gd name="connsiteX5251" fmla="*/ 478255 w 808720"/>
                  <a:gd name="connsiteY5251" fmla="*/ 9065 h 1047182"/>
                  <a:gd name="connsiteX5252" fmla="*/ 479991 w 808720"/>
                  <a:gd name="connsiteY5252" fmla="*/ 8962 h 1047182"/>
                  <a:gd name="connsiteX5253" fmla="*/ 521602 w 808720"/>
                  <a:gd name="connsiteY5253" fmla="*/ 8852 h 1047182"/>
                  <a:gd name="connsiteX5254" fmla="*/ 521569 w 808720"/>
                  <a:gd name="connsiteY5254" fmla="*/ 8884 h 1047182"/>
                  <a:gd name="connsiteX5255" fmla="*/ 520752 w 808720"/>
                  <a:gd name="connsiteY5255" fmla="*/ 9020 h 1047182"/>
                  <a:gd name="connsiteX5256" fmla="*/ 520882 w 808720"/>
                  <a:gd name="connsiteY5256" fmla="*/ 8966 h 1047182"/>
                  <a:gd name="connsiteX5257" fmla="*/ 468752 w 808720"/>
                  <a:gd name="connsiteY5257" fmla="*/ 8846 h 1047182"/>
                  <a:gd name="connsiteX5258" fmla="*/ 470165 w 808720"/>
                  <a:gd name="connsiteY5258" fmla="*/ 8981 h 1047182"/>
                  <a:gd name="connsiteX5259" fmla="*/ 469109 w 808720"/>
                  <a:gd name="connsiteY5259" fmla="*/ 9106 h 1047182"/>
                  <a:gd name="connsiteX5260" fmla="*/ 467172 w 808720"/>
                  <a:gd name="connsiteY5260" fmla="*/ 8922 h 1047182"/>
                  <a:gd name="connsiteX5261" fmla="*/ 467644 w 808720"/>
                  <a:gd name="connsiteY5261" fmla="*/ 8887 h 1047182"/>
                  <a:gd name="connsiteX5262" fmla="*/ 431101 w 808720"/>
                  <a:gd name="connsiteY5262" fmla="*/ 8844 h 1047182"/>
                  <a:gd name="connsiteX5263" fmla="*/ 430930 w 808720"/>
                  <a:gd name="connsiteY5263" fmla="*/ 8874 h 1047182"/>
                  <a:gd name="connsiteX5264" fmla="*/ 430718 w 808720"/>
                  <a:gd name="connsiteY5264" fmla="*/ 8896 h 1047182"/>
                  <a:gd name="connsiteX5265" fmla="*/ 523750 w 808720"/>
                  <a:gd name="connsiteY5265" fmla="*/ 8843 h 1047182"/>
                  <a:gd name="connsiteX5266" fmla="*/ 523952 w 808720"/>
                  <a:gd name="connsiteY5266" fmla="*/ 8865 h 1047182"/>
                  <a:gd name="connsiteX5267" fmla="*/ 523829 w 808720"/>
                  <a:gd name="connsiteY5267" fmla="*/ 8988 h 1047182"/>
                  <a:gd name="connsiteX5268" fmla="*/ 523481 w 808720"/>
                  <a:gd name="connsiteY5268" fmla="*/ 9061 h 1047182"/>
                  <a:gd name="connsiteX5269" fmla="*/ 523440 w 808720"/>
                  <a:gd name="connsiteY5269" fmla="*/ 9048 h 1047182"/>
                  <a:gd name="connsiteX5270" fmla="*/ 482897 w 808720"/>
                  <a:gd name="connsiteY5270" fmla="*/ 8839 h 1047182"/>
                  <a:gd name="connsiteX5271" fmla="*/ 482860 w 808720"/>
                  <a:gd name="connsiteY5271" fmla="*/ 8847 h 1047182"/>
                  <a:gd name="connsiteX5272" fmla="*/ 482656 w 808720"/>
                  <a:gd name="connsiteY5272" fmla="*/ 8855 h 1047182"/>
                  <a:gd name="connsiteX5273" fmla="*/ 483393 w 808720"/>
                  <a:gd name="connsiteY5273" fmla="*/ 8825 h 1047182"/>
                  <a:gd name="connsiteX5274" fmla="*/ 482479 w 808720"/>
                  <a:gd name="connsiteY5274" fmla="*/ 8927 h 1047182"/>
                  <a:gd name="connsiteX5275" fmla="*/ 482860 w 808720"/>
                  <a:gd name="connsiteY5275" fmla="*/ 8847 h 1047182"/>
                  <a:gd name="connsiteX5276" fmla="*/ 431273 w 808720"/>
                  <a:gd name="connsiteY5276" fmla="*/ 8821 h 1047182"/>
                  <a:gd name="connsiteX5277" fmla="*/ 431101 w 808720"/>
                  <a:gd name="connsiteY5277" fmla="*/ 8844 h 1047182"/>
                  <a:gd name="connsiteX5278" fmla="*/ 431233 w 808720"/>
                  <a:gd name="connsiteY5278" fmla="*/ 8822 h 1047182"/>
                  <a:gd name="connsiteX5279" fmla="*/ 521804 w 808720"/>
                  <a:gd name="connsiteY5279" fmla="*/ 8820 h 1047182"/>
                  <a:gd name="connsiteX5280" fmla="*/ 521775 w 808720"/>
                  <a:gd name="connsiteY5280" fmla="*/ 8849 h 1047182"/>
                  <a:gd name="connsiteX5281" fmla="*/ 521689 w 808720"/>
                  <a:gd name="connsiteY5281" fmla="*/ 8864 h 1047182"/>
                  <a:gd name="connsiteX5282" fmla="*/ 521720 w 808720"/>
                  <a:gd name="connsiteY5282" fmla="*/ 8834 h 1047182"/>
                  <a:gd name="connsiteX5283" fmla="*/ 486924 w 808720"/>
                  <a:gd name="connsiteY5283" fmla="*/ 8810 h 1047182"/>
                  <a:gd name="connsiteX5284" fmla="*/ 486024 w 808720"/>
                  <a:gd name="connsiteY5284" fmla="*/ 8959 h 1047182"/>
                  <a:gd name="connsiteX5285" fmla="*/ 483529 w 808720"/>
                  <a:gd name="connsiteY5285" fmla="*/ 9257 h 1047182"/>
                  <a:gd name="connsiteX5286" fmla="*/ 485080 w 808720"/>
                  <a:gd name="connsiteY5286" fmla="*/ 8892 h 1047182"/>
                  <a:gd name="connsiteX5287" fmla="*/ 522668 w 808720"/>
                  <a:gd name="connsiteY5287" fmla="*/ 8805 h 1047182"/>
                  <a:gd name="connsiteX5288" fmla="*/ 522940 w 808720"/>
                  <a:gd name="connsiteY5288" fmla="*/ 8890 h 1047182"/>
                  <a:gd name="connsiteX5289" fmla="*/ 521943 w 808720"/>
                  <a:gd name="connsiteY5289" fmla="*/ 9216 h 1047182"/>
                  <a:gd name="connsiteX5290" fmla="*/ 432772 w 808720"/>
                  <a:gd name="connsiteY5290" fmla="*/ 8804 h 1047182"/>
                  <a:gd name="connsiteX5291" fmla="*/ 430688 w 808720"/>
                  <a:gd name="connsiteY5291" fmla="*/ 9161 h 1047182"/>
                  <a:gd name="connsiteX5292" fmla="*/ 430121 w 808720"/>
                  <a:gd name="connsiteY5292" fmla="*/ 9223 h 1047182"/>
                  <a:gd name="connsiteX5293" fmla="*/ 429125 w 808720"/>
                  <a:gd name="connsiteY5293" fmla="*/ 9184 h 1047182"/>
                  <a:gd name="connsiteX5294" fmla="*/ 430930 w 808720"/>
                  <a:gd name="connsiteY5294" fmla="*/ 8874 h 1047182"/>
                  <a:gd name="connsiteX5295" fmla="*/ 431459 w 808720"/>
                  <a:gd name="connsiteY5295" fmla="*/ 8819 h 1047182"/>
                  <a:gd name="connsiteX5296" fmla="*/ 530947 w 808720"/>
                  <a:gd name="connsiteY5296" fmla="*/ 8801 h 1047182"/>
                  <a:gd name="connsiteX5297" fmla="*/ 531151 w 808720"/>
                  <a:gd name="connsiteY5297" fmla="*/ 8875 h 1047182"/>
                  <a:gd name="connsiteX5298" fmla="*/ 531748 w 808720"/>
                  <a:gd name="connsiteY5298" fmla="*/ 9191 h 1047182"/>
                  <a:gd name="connsiteX5299" fmla="*/ 531315 w 808720"/>
                  <a:gd name="connsiteY5299" fmla="*/ 9428 h 1047182"/>
                  <a:gd name="connsiteX5300" fmla="*/ 530508 w 808720"/>
                  <a:gd name="connsiteY5300" fmla="*/ 8878 h 1047182"/>
                  <a:gd name="connsiteX5301" fmla="*/ 434063 w 808720"/>
                  <a:gd name="connsiteY5301" fmla="*/ 8790 h 1047182"/>
                  <a:gd name="connsiteX5302" fmla="*/ 432794 w 808720"/>
                  <a:gd name="connsiteY5302" fmla="*/ 8929 h 1047182"/>
                  <a:gd name="connsiteX5303" fmla="*/ 433819 w 808720"/>
                  <a:gd name="connsiteY5303" fmla="*/ 8792 h 1047182"/>
                  <a:gd name="connsiteX5304" fmla="*/ 523252 w 808720"/>
                  <a:gd name="connsiteY5304" fmla="*/ 8788 h 1047182"/>
                  <a:gd name="connsiteX5305" fmla="*/ 523449 w 808720"/>
                  <a:gd name="connsiteY5305" fmla="*/ 8810 h 1047182"/>
                  <a:gd name="connsiteX5306" fmla="*/ 523696 w 808720"/>
                  <a:gd name="connsiteY5306" fmla="*/ 8837 h 1047182"/>
                  <a:gd name="connsiteX5307" fmla="*/ 523378 w 808720"/>
                  <a:gd name="connsiteY5307" fmla="*/ 9028 h 1047182"/>
                  <a:gd name="connsiteX5308" fmla="*/ 523120 w 808720"/>
                  <a:gd name="connsiteY5308" fmla="*/ 8947 h 1047182"/>
                  <a:gd name="connsiteX5309" fmla="*/ 522940 w 808720"/>
                  <a:gd name="connsiteY5309" fmla="*/ 8890 h 1047182"/>
                  <a:gd name="connsiteX5310" fmla="*/ 521323 w 808720"/>
                  <a:gd name="connsiteY5310" fmla="*/ 8782 h 1047182"/>
                  <a:gd name="connsiteX5311" fmla="*/ 520882 w 808720"/>
                  <a:gd name="connsiteY5311" fmla="*/ 8966 h 1047182"/>
                  <a:gd name="connsiteX5312" fmla="*/ 520365 w 808720"/>
                  <a:gd name="connsiteY5312" fmla="*/ 9047 h 1047182"/>
                  <a:gd name="connsiteX5313" fmla="*/ 520623 w 808720"/>
                  <a:gd name="connsiteY5313" fmla="*/ 8866 h 1047182"/>
                  <a:gd name="connsiteX5314" fmla="*/ 465581 w 808720"/>
                  <a:gd name="connsiteY5314" fmla="*/ 8772 h 1047182"/>
                  <a:gd name="connsiteX5315" fmla="*/ 466524 w 808720"/>
                  <a:gd name="connsiteY5315" fmla="*/ 8861 h 1047182"/>
                  <a:gd name="connsiteX5316" fmla="*/ 466386 w 808720"/>
                  <a:gd name="connsiteY5316" fmla="*/ 8933 h 1047182"/>
                  <a:gd name="connsiteX5317" fmla="*/ 464408 w 808720"/>
                  <a:gd name="connsiteY5317" fmla="*/ 9006 h 1047182"/>
                  <a:gd name="connsiteX5318" fmla="*/ 526186 w 808720"/>
                  <a:gd name="connsiteY5318" fmla="*/ 8766 h 1047182"/>
                  <a:gd name="connsiteX5319" fmla="*/ 526275 w 808720"/>
                  <a:gd name="connsiteY5319" fmla="*/ 8786 h 1047182"/>
                  <a:gd name="connsiteX5320" fmla="*/ 526091 w 808720"/>
                  <a:gd name="connsiteY5320" fmla="*/ 8998 h 1047182"/>
                  <a:gd name="connsiteX5321" fmla="*/ 525855 w 808720"/>
                  <a:gd name="connsiteY5321" fmla="*/ 9049 h 1047182"/>
                  <a:gd name="connsiteX5322" fmla="*/ 465616 w 808720"/>
                  <a:gd name="connsiteY5322" fmla="*/ 8765 h 1047182"/>
                  <a:gd name="connsiteX5323" fmla="*/ 465581 w 808720"/>
                  <a:gd name="connsiteY5323" fmla="*/ 8772 h 1047182"/>
                  <a:gd name="connsiteX5324" fmla="*/ 465552 w 808720"/>
                  <a:gd name="connsiteY5324" fmla="*/ 8769 h 1047182"/>
                  <a:gd name="connsiteX5325" fmla="*/ 494142 w 808720"/>
                  <a:gd name="connsiteY5325" fmla="*/ 8762 h 1047182"/>
                  <a:gd name="connsiteX5326" fmla="*/ 493677 w 808720"/>
                  <a:gd name="connsiteY5326" fmla="*/ 9061 h 1047182"/>
                  <a:gd name="connsiteX5327" fmla="*/ 492188 w 808720"/>
                  <a:gd name="connsiteY5327" fmla="*/ 9208 h 1047182"/>
                  <a:gd name="connsiteX5328" fmla="*/ 493589 w 808720"/>
                  <a:gd name="connsiteY5328" fmla="*/ 8872 h 1047182"/>
                  <a:gd name="connsiteX5329" fmla="*/ 437369 w 808720"/>
                  <a:gd name="connsiteY5329" fmla="*/ 8752 h 1047182"/>
                  <a:gd name="connsiteX5330" fmla="*/ 432406 w 808720"/>
                  <a:gd name="connsiteY5330" fmla="*/ 9313 h 1047182"/>
                  <a:gd name="connsiteX5331" fmla="*/ 431937 w 808720"/>
                  <a:gd name="connsiteY5331" fmla="*/ 9294 h 1047182"/>
                  <a:gd name="connsiteX5332" fmla="*/ 435714 w 808720"/>
                  <a:gd name="connsiteY5332" fmla="*/ 8771 h 1047182"/>
                  <a:gd name="connsiteX5333" fmla="*/ 530314 w 808720"/>
                  <a:gd name="connsiteY5333" fmla="*/ 8746 h 1047182"/>
                  <a:gd name="connsiteX5334" fmla="*/ 530508 w 808720"/>
                  <a:gd name="connsiteY5334" fmla="*/ 8878 h 1047182"/>
                  <a:gd name="connsiteX5335" fmla="*/ 529804 w 808720"/>
                  <a:gd name="connsiteY5335" fmla="*/ 9001 h 1047182"/>
                  <a:gd name="connsiteX5336" fmla="*/ 488388 w 808720"/>
                  <a:gd name="connsiteY5336" fmla="*/ 8745 h 1047182"/>
                  <a:gd name="connsiteX5337" fmla="*/ 487588 w 808720"/>
                  <a:gd name="connsiteY5337" fmla="*/ 9032 h 1047182"/>
                  <a:gd name="connsiteX5338" fmla="*/ 482474 w 808720"/>
                  <a:gd name="connsiteY5338" fmla="*/ 9551 h 1047182"/>
                  <a:gd name="connsiteX5339" fmla="*/ 486024 w 808720"/>
                  <a:gd name="connsiteY5339" fmla="*/ 8959 h 1047182"/>
                  <a:gd name="connsiteX5340" fmla="*/ 487498 w 808720"/>
                  <a:gd name="connsiteY5340" fmla="*/ 8784 h 1047182"/>
                  <a:gd name="connsiteX5341" fmla="*/ 515770 w 808720"/>
                  <a:gd name="connsiteY5341" fmla="*/ 8743 h 1047182"/>
                  <a:gd name="connsiteX5342" fmla="*/ 516060 w 808720"/>
                  <a:gd name="connsiteY5342" fmla="*/ 8851 h 1047182"/>
                  <a:gd name="connsiteX5343" fmla="*/ 507322 w 808720"/>
                  <a:gd name="connsiteY5343" fmla="*/ 10196 h 1047182"/>
                  <a:gd name="connsiteX5344" fmla="*/ 506849 w 808720"/>
                  <a:gd name="connsiteY5344" fmla="*/ 10084 h 1047182"/>
                  <a:gd name="connsiteX5345" fmla="*/ 512584 w 808720"/>
                  <a:gd name="connsiteY5345" fmla="*/ 8992 h 1047182"/>
                  <a:gd name="connsiteX5346" fmla="*/ 522451 w 808720"/>
                  <a:gd name="connsiteY5346" fmla="*/ 8737 h 1047182"/>
                  <a:gd name="connsiteX5347" fmla="*/ 522498 w 808720"/>
                  <a:gd name="connsiteY5347" fmla="*/ 8752 h 1047182"/>
                  <a:gd name="connsiteX5348" fmla="*/ 521737 w 808720"/>
                  <a:gd name="connsiteY5348" fmla="*/ 8888 h 1047182"/>
                  <a:gd name="connsiteX5349" fmla="*/ 521775 w 808720"/>
                  <a:gd name="connsiteY5349" fmla="*/ 8849 h 1047182"/>
                  <a:gd name="connsiteX5350" fmla="*/ 438997 w 808720"/>
                  <a:gd name="connsiteY5350" fmla="*/ 8734 h 1047182"/>
                  <a:gd name="connsiteX5351" fmla="*/ 437799 w 808720"/>
                  <a:gd name="connsiteY5351" fmla="*/ 8867 h 1047182"/>
                  <a:gd name="connsiteX5352" fmla="*/ 438731 w 808720"/>
                  <a:gd name="connsiteY5352" fmla="*/ 8737 h 1047182"/>
                  <a:gd name="connsiteX5353" fmla="*/ 509248 w 808720"/>
                  <a:gd name="connsiteY5353" fmla="*/ 8733 h 1047182"/>
                  <a:gd name="connsiteX5354" fmla="*/ 508761 w 808720"/>
                  <a:gd name="connsiteY5354" fmla="*/ 8962 h 1047182"/>
                  <a:gd name="connsiteX5355" fmla="*/ 507296 w 808720"/>
                  <a:gd name="connsiteY5355" fmla="*/ 9405 h 1047182"/>
                  <a:gd name="connsiteX5356" fmla="*/ 506168 w 808720"/>
                  <a:gd name="connsiteY5356" fmla="*/ 9493 h 1047182"/>
                  <a:gd name="connsiteX5357" fmla="*/ 507399 w 808720"/>
                  <a:gd name="connsiteY5357" fmla="*/ 9032 h 1047182"/>
                  <a:gd name="connsiteX5358" fmla="*/ 426381 w 808720"/>
                  <a:gd name="connsiteY5358" fmla="*/ 8731 h 1047182"/>
                  <a:gd name="connsiteX5359" fmla="*/ 412557 w 808720"/>
                  <a:gd name="connsiteY5359" fmla="*/ 10604 h 1047182"/>
                  <a:gd name="connsiteX5360" fmla="*/ 425861 w 808720"/>
                  <a:gd name="connsiteY5360" fmla="*/ 9314 h 1047182"/>
                  <a:gd name="connsiteX5361" fmla="*/ 424845 w 808720"/>
                  <a:gd name="connsiteY5361" fmla="*/ 9500 h 1047182"/>
                  <a:gd name="connsiteX5362" fmla="*/ 410222 w 808720"/>
                  <a:gd name="connsiteY5362" fmla="*/ 11006 h 1047182"/>
                  <a:gd name="connsiteX5363" fmla="*/ 406251 w 808720"/>
                  <a:gd name="connsiteY5363" fmla="*/ 11152 h 1047182"/>
                  <a:gd name="connsiteX5364" fmla="*/ 404625 w 808720"/>
                  <a:gd name="connsiteY5364" fmla="*/ 11582 h 1047182"/>
                  <a:gd name="connsiteX5365" fmla="*/ 392818 w 808720"/>
                  <a:gd name="connsiteY5365" fmla="*/ 12797 h 1047182"/>
                  <a:gd name="connsiteX5366" fmla="*/ 415540 w 808720"/>
                  <a:gd name="connsiteY5366" fmla="*/ 9475 h 1047182"/>
                  <a:gd name="connsiteX5367" fmla="*/ 485767 w 808720"/>
                  <a:gd name="connsiteY5367" fmla="*/ 8730 h 1047182"/>
                  <a:gd name="connsiteX5368" fmla="*/ 485080 w 808720"/>
                  <a:gd name="connsiteY5368" fmla="*/ 8892 h 1047182"/>
                  <a:gd name="connsiteX5369" fmla="*/ 482952 w 808720"/>
                  <a:gd name="connsiteY5369" fmla="*/ 8986 h 1047182"/>
                  <a:gd name="connsiteX5370" fmla="*/ 484417 w 808720"/>
                  <a:gd name="connsiteY5370" fmla="*/ 8784 h 1047182"/>
                  <a:gd name="connsiteX5371" fmla="*/ 522659 w 808720"/>
                  <a:gd name="connsiteY5371" fmla="*/ 8723 h 1047182"/>
                  <a:gd name="connsiteX5372" fmla="*/ 522787 w 808720"/>
                  <a:gd name="connsiteY5372" fmla="*/ 8737 h 1047182"/>
                  <a:gd name="connsiteX5373" fmla="*/ 522668 w 808720"/>
                  <a:gd name="connsiteY5373" fmla="*/ 8805 h 1047182"/>
                  <a:gd name="connsiteX5374" fmla="*/ 522498 w 808720"/>
                  <a:gd name="connsiteY5374" fmla="*/ 8752 h 1047182"/>
                  <a:gd name="connsiteX5375" fmla="*/ 521837 w 808720"/>
                  <a:gd name="connsiteY5375" fmla="*/ 8720 h 1047182"/>
                  <a:gd name="connsiteX5376" fmla="*/ 521720 w 808720"/>
                  <a:gd name="connsiteY5376" fmla="*/ 8834 h 1047182"/>
                  <a:gd name="connsiteX5377" fmla="*/ 521602 w 808720"/>
                  <a:gd name="connsiteY5377" fmla="*/ 8852 h 1047182"/>
                  <a:gd name="connsiteX5378" fmla="*/ 521729 w 808720"/>
                  <a:gd name="connsiteY5378" fmla="*/ 8733 h 1047182"/>
                  <a:gd name="connsiteX5379" fmla="*/ 527391 w 808720"/>
                  <a:gd name="connsiteY5379" fmla="*/ 8715 h 1047182"/>
                  <a:gd name="connsiteX5380" fmla="*/ 527930 w 808720"/>
                  <a:gd name="connsiteY5380" fmla="*/ 9058 h 1047182"/>
                  <a:gd name="connsiteX5381" fmla="*/ 527875 w 808720"/>
                  <a:gd name="connsiteY5381" fmla="*/ 9098 h 1047182"/>
                  <a:gd name="connsiteX5382" fmla="*/ 527203 w 808720"/>
                  <a:gd name="connsiteY5382" fmla="*/ 8756 h 1047182"/>
                  <a:gd name="connsiteX5383" fmla="*/ 522520 w 808720"/>
                  <a:gd name="connsiteY5383" fmla="*/ 8708 h 1047182"/>
                  <a:gd name="connsiteX5384" fmla="*/ 522583 w 808720"/>
                  <a:gd name="connsiteY5384" fmla="*/ 8715 h 1047182"/>
                  <a:gd name="connsiteX5385" fmla="*/ 522451 w 808720"/>
                  <a:gd name="connsiteY5385" fmla="*/ 8737 h 1047182"/>
                  <a:gd name="connsiteX5386" fmla="*/ 522412 w 808720"/>
                  <a:gd name="connsiteY5386" fmla="*/ 8725 h 1047182"/>
                  <a:gd name="connsiteX5387" fmla="*/ 472566 w 808720"/>
                  <a:gd name="connsiteY5387" fmla="*/ 8705 h 1047182"/>
                  <a:gd name="connsiteX5388" fmla="*/ 470914 w 808720"/>
                  <a:gd name="connsiteY5388" fmla="*/ 9053 h 1047182"/>
                  <a:gd name="connsiteX5389" fmla="*/ 470165 w 808720"/>
                  <a:gd name="connsiteY5389" fmla="*/ 8981 h 1047182"/>
                  <a:gd name="connsiteX5390" fmla="*/ 472474 w 808720"/>
                  <a:gd name="connsiteY5390" fmla="*/ 8709 h 1047182"/>
                  <a:gd name="connsiteX5391" fmla="*/ 441608 w 808720"/>
                  <a:gd name="connsiteY5391" fmla="*/ 8704 h 1047182"/>
                  <a:gd name="connsiteX5392" fmla="*/ 438482 w 808720"/>
                  <a:gd name="connsiteY5392" fmla="*/ 9104 h 1047182"/>
                  <a:gd name="connsiteX5393" fmla="*/ 439902 w 808720"/>
                  <a:gd name="connsiteY5393" fmla="*/ 8723 h 1047182"/>
                  <a:gd name="connsiteX5394" fmla="*/ 446790 w 808720"/>
                  <a:gd name="connsiteY5394" fmla="*/ 8701 h 1047182"/>
                  <a:gd name="connsiteX5395" fmla="*/ 446169 w 808720"/>
                  <a:gd name="connsiteY5395" fmla="*/ 8912 h 1047182"/>
                  <a:gd name="connsiteX5396" fmla="*/ 442380 w 808720"/>
                  <a:gd name="connsiteY5396" fmla="*/ 9374 h 1047182"/>
                  <a:gd name="connsiteX5397" fmla="*/ 443865 w 808720"/>
                  <a:gd name="connsiteY5397" fmla="*/ 9085 h 1047182"/>
                  <a:gd name="connsiteX5398" fmla="*/ 485070 w 808720"/>
                  <a:gd name="connsiteY5398" fmla="*/ 8694 h 1047182"/>
                  <a:gd name="connsiteX5399" fmla="*/ 484581 w 808720"/>
                  <a:gd name="connsiteY5399" fmla="*/ 8762 h 1047182"/>
                  <a:gd name="connsiteX5400" fmla="*/ 484417 w 808720"/>
                  <a:gd name="connsiteY5400" fmla="*/ 8784 h 1047182"/>
                  <a:gd name="connsiteX5401" fmla="*/ 484341 w 808720"/>
                  <a:gd name="connsiteY5401" fmla="*/ 8787 h 1047182"/>
                  <a:gd name="connsiteX5402" fmla="*/ 483393 w 808720"/>
                  <a:gd name="connsiteY5402" fmla="*/ 8825 h 1047182"/>
                  <a:gd name="connsiteX5403" fmla="*/ 483832 w 808720"/>
                  <a:gd name="connsiteY5403" fmla="*/ 8777 h 1047182"/>
                  <a:gd name="connsiteX5404" fmla="*/ 484630 w 808720"/>
                  <a:gd name="connsiteY5404" fmla="*/ 8688 h 1047182"/>
                  <a:gd name="connsiteX5405" fmla="*/ 483832 w 808720"/>
                  <a:gd name="connsiteY5405" fmla="*/ 8777 h 1047182"/>
                  <a:gd name="connsiteX5406" fmla="*/ 482897 w 808720"/>
                  <a:gd name="connsiteY5406" fmla="*/ 8839 h 1047182"/>
                  <a:gd name="connsiteX5407" fmla="*/ 483218 w 808720"/>
                  <a:gd name="connsiteY5407" fmla="*/ 8771 h 1047182"/>
                  <a:gd name="connsiteX5408" fmla="*/ 497483 w 808720"/>
                  <a:gd name="connsiteY5408" fmla="*/ 8686 h 1047182"/>
                  <a:gd name="connsiteX5409" fmla="*/ 496967 w 808720"/>
                  <a:gd name="connsiteY5409" fmla="*/ 8921 h 1047182"/>
                  <a:gd name="connsiteX5410" fmla="*/ 492931 w 808720"/>
                  <a:gd name="connsiteY5410" fmla="*/ 9542 h 1047182"/>
                  <a:gd name="connsiteX5411" fmla="*/ 493653 w 808720"/>
                  <a:gd name="connsiteY5411" fmla="*/ 9077 h 1047182"/>
                  <a:gd name="connsiteX5412" fmla="*/ 493714 w 808720"/>
                  <a:gd name="connsiteY5412" fmla="*/ 9059 h 1047182"/>
                  <a:gd name="connsiteX5413" fmla="*/ 493725 w 808720"/>
                  <a:gd name="connsiteY5413" fmla="*/ 9057 h 1047182"/>
                  <a:gd name="connsiteX5414" fmla="*/ 432785 w 808720"/>
                  <a:gd name="connsiteY5414" fmla="*/ 8683 h 1047182"/>
                  <a:gd name="connsiteX5415" fmla="*/ 431459 w 808720"/>
                  <a:gd name="connsiteY5415" fmla="*/ 8819 h 1047182"/>
                  <a:gd name="connsiteX5416" fmla="*/ 431273 w 808720"/>
                  <a:gd name="connsiteY5416" fmla="*/ 8821 h 1047182"/>
                  <a:gd name="connsiteX5417" fmla="*/ 432142 w 808720"/>
                  <a:gd name="connsiteY5417" fmla="*/ 8705 h 1047182"/>
                  <a:gd name="connsiteX5418" fmla="*/ 432356 w 808720"/>
                  <a:gd name="connsiteY5418" fmla="*/ 8685 h 1047182"/>
                  <a:gd name="connsiteX5419" fmla="*/ 539419 w 808720"/>
                  <a:gd name="connsiteY5419" fmla="*/ 8682 h 1047182"/>
                  <a:gd name="connsiteX5420" fmla="*/ 539909 w 808720"/>
                  <a:gd name="connsiteY5420" fmla="*/ 9784 h 1047182"/>
                  <a:gd name="connsiteX5421" fmla="*/ 538641 w 808720"/>
                  <a:gd name="connsiteY5421" fmla="*/ 9539 h 1047182"/>
                  <a:gd name="connsiteX5422" fmla="*/ 538512 w 808720"/>
                  <a:gd name="connsiteY5422" fmla="*/ 9408 h 1047182"/>
                  <a:gd name="connsiteX5423" fmla="*/ 466976 w 808720"/>
                  <a:gd name="connsiteY5423" fmla="*/ 8676 h 1047182"/>
                  <a:gd name="connsiteX5424" fmla="*/ 468503 w 808720"/>
                  <a:gd name="connsiteY5424" fmla="*/ 8822 h 1047182"/>
                  <a:gd name="connsiteX5425" fmla="*/ 467644 w 808720"/>
                  <a:gd name="connsiteY5425" fmla="*/ 8887 h 1047182"/>
                  <a:gd name="connsiteX5426" fmla="*/ 467034 w 808720"/>
                  <a:gd name="connsiteY5426" fmla="*/ 8909 h 1047182"/>
                  <a:gd name="connsiteX5427" fmla="*/ 466524 w 808720"/>
                  <a:gd name="connsiteY5427" fmla="*/ 8861 h 1047182"/>
                  <a:gd name="connsiteX5428" fmla="*/ 466864 w 808720"/>
                  <a:gd name="connsiteY5428" fmla="*/ 8684 h 1047182"/>
                  <a:gd name="connsiteX5429" fmla="*/ 434703 w 808720"/>
                  <a:gd name="connsiteY5429" fmla="*/ 8675 h 1047182"/>
                  <a:gd name="connsiteX5430" fmla="*/ 433819 w 808720"/>
                  <a:gd name="connsiteY5430" fmla="*/ 8792 h 1047182"/>
                  <a:gd name="connsiteX5431" fmla="*/ 432772 w 808720"/>
                  <a:gd name="connsiteY5431" fmla="*/ 8804 h 1047182"/>
                  <a:gd name="connsiteX5432" fmla="*/ 433502 w 808720"/>
                  <a:gd name="connsiteY5432" fmla="*/ 8680 h 1047182"/>
                  <a:gd name="connsiteX5433" fmla="*/ 522217 w 808720"/>
                  <a:gd name="connsiteY5433" fmla="*/ 8675 h 1047182"/>
                  <a:gd name="connsiteX5434" fmla="*/ 522271 w 808720"/>
                  <a:gd name="connsiteY5434" fmla="*/ 8680 h 1047182"/>
                  <a:gd name="connsiteX5435" fmla="*/ 522412 w 808720"/>
                  <a:gd name="connsiteY5435" fmla="*/ 8725 h 1047182"/>
                  <a:gd name="connsiteX5436" fmla="*/ 521804 w 808720"/>
                  <a:gd name="connsiteY5436" fmla="*/ 8820 h 1047182"/>
                  <a:gd name="connsiteX5437" fmla="*/ 521914 w 808720"/>
                  <a:gd name="connsiteY5437" fmla="*/ 8711 h 1047182"/>
                  <a:gd name="connsiteX5438" fmla="*/ 436465 w 808720"/>
                  <a:gd name="connsiteY5438" fmla="*/ 8667 h 1047182"/>
                  <a:gd name="connsiteX5439" fmla="*/ 435714 w 808720"/>
                  <a:gd name="connsiteY5439" fmla="*/ 8771 h 1047182"/>
                  <a:gd name="connsiteX5440" fmla="*/ 434063 w 808720"/>
                  <a:gd name="connsiteY5440" fmla="*/ 8790 h 1047182"/>
                  <a:gd name="connsiteX5441" fmla="*/ 435128 w 808720"/>
                  <a:gd name="connsiteY5441" fmla="*/ 8673 h 1047182"/>
                  <a:gd name="connsiteX5442" fmla="*/ 522928 w 808720"/>
                  <a:gd name="connsiteY5442" fmla="*/ 8657 h 1047182"/>
                  <a:gd name="connsiteX5443" fmla="*/ 522883 w 808720"/>
                  <a:gd name="connsiteY5443" fmla="*/ 8683 h 1047182"/>
                  <a:gd name="connsiteX5444" fmla="*/ 522659 w 808720"/>
                  <a:gd name="connsiteY5444" fmla="*/ 8723 h 1047182"/>
                  <a:gd name="connsiteX5445" fmla="*/ 522583 w 808720"/>
                  <a:gd name="connsiteY5445" fmla="*/ 8715 h 1047182"/>
                  <a:gd name="connsiteX5446" fmla="*/ 439319 w 808720"/>
                  <a:gd name="connsiteY5446" fmla="*/ 8655 h 1047182"/>
                  <a:gd name="connsiteX5447" fmla="*/ 438731 w 808720"/>
                  <a:gd name="connsiteY5447" fmla="*/ 8737 h 1047182"/>
                  <a:gd name="connsiteX5448" fmla="*/ 437369 w 808720"/>
                  <a:gd name="connsiteY5448" fmla="*/ 8752 h 1047182"/>
                  <a:gd name="connsiteX5449" fmla="*/ 438189 w 808720"/>
                  <a:gd name="connsiteY5449" fmla="*/ 8660 h 1047182"/>
                  <a:gd name="connsiteX5450" fmla="*/ 446089 w 808720"/>
                  <a:gd name="connsiteY5450" fmla="*/ 8653 h 1047182"/>
                  <a:gd name="connsiteX5451" fmla="*/ 445269 w 808720"/>
                  <a:gd name="connsiteY5451" fmla="*/ 8812 h 1047182"/>
                  <a:gd name="connsiteX5452" fmla="*/ 441072 w 808720"/>
                  <a:gd name="connsiteY5452" fmla="*/ 9426 h 1047182"/>
                  <a:gd name="connsiteX5453" fmla="*/ 439761 w 808720"/>
                  <a:gd name="connsiteY5453" fmla="*/ 9603 h 1047182"/>
                  <a:gd name="connsiteX5454" fmla="*/ 438319 w 808720"/>
                  <a:gd name="connsiteY5454" fmla="*/ 9546 h 1047182"/>
                  <a:gd name="connsiteX5455" fmla="*/ 445611 w 808720"/>
                  <a:gd name="connsiteY5455" fmla="*/ 8658 h 1047182"/>
                  <a:gd name="connsiteX5456" fmla="*/ 440172 w 808720"/>
                  <a:gd name="connsiteY5456" fmla="*/ 8651 h 1047182"/>
                  <a:gd name="connsiteX5457" fmla="*/ 439902 w 808720"/>
                  <a:gd name="connsiteY5457" fmla="*/ 8723 h 1047182"/>
                  <a:gd name="connsiteX5458" fmla="*/ 438997 w 808720"/>
                  <a:gd name="connsiteY5458" fmla="*/ 8734 h 1047182"/>
                  <a:gd name="connsiteX5459" fmla="*/ 439724 w 808720"/>
                  <a:gd name="connsiteY5459" fmla="*/ 8653 h 1047182"/>
                  <a:gd name="connsiteX5460" fmla="*/ 464281 w 808720"/>
                  <a:gd name="connsiteY5460" fmla="*/ 8649 h 1047182"/>
                  <a:gd name="connsiteX5461" fmla="*/ 465552 w 808720"/>
                  <a:gd name="connsiteY5461" fmla="*/ 8769 h 1047182"/>
                  <a:gd name="connsiteX5462" fmla="*/ 460160 w 808720"/>
                  <a:gd name="connsiteY5462" fmla="*/ 9120 h 1047182"/>
                  <a:gd name="connsiteX5463" fmla="*/ 461061 w 808720"/>
                  <a:gd name="connsiteY5463" fmla="*/ 8895 h 1047182"/>
                  <a:gd name="connsiteX5464" fmla="*/ 506776 w 808720"/>
                  <a:gd name="connsiteY5464" fmla="*/ 8646 h 1047182"/>
                  <a:gd name="connsiteX5465" fmla="*/ 503438 w 808720"/>
                  <a:gd name="connsiteY5465" fmla="*/ 9281 h 1047182"/>
                  <a:gd name="connsiteX5466" fmla="*/ 503056 w 808720"/>
                  <a:gd name="connsiteY5466" fmla="*/ 9190 h 1047182"/>
                  <a:gd name="connsiteX5467" fmla="*/ 505079 w 808720"/>
                  <a:gd name="connsiteY5467" fmla="*/ 8788 h 1047182"/>
                  <a:gd name="connsiteX5468" fmla="*/ 446908 w 808720"/>
                  <a:gd name="connsiteY5468" fmla="*/ 8644 h 1047182"/>
                  <a:gd name="connsiteX5469" fmla="*/ 444420 w 808720"/>
                  <a:gd name="connsiteY5469" fmla="*/ 8977 h 1047182"/>
                  <a:gd name="connsiteX5470" fmla="*/ 445269 w 808720"/>
                  <a:gd name="connsiteY5470" fmla="*/ 8812 h 1047182"/>
                  <a:gd name="connsiteX5471" fmla="*/ 446381 w 808720"/>
                  <a:gd name="connsiteY5471" fmla="*/ 8650 h 1047182"/>
                  <a:gd name="connsiteX5472" fmla="*/ 521918 w 808720"/>
                  <a:gd name="connsiteY5472" fmla="*/ 8641 h 1047182"/>
                  <a:gd name="connsiteX5473" fmla="*/ 521977 w 808720"/>
                  <a:gd name="connsiteY5473" fmla="*/ 8648 h 1047182"/>
                  <a:gd name="connsiteX5474" fmla="*/ 521914 w 808720"/>
                  <a:gd name="connsiteY5474" fmla="*/ 8711 h 1047182"/>
                  <a:gd name="connsiteX5475" fmla="*/ 521837 w 808720"/>
                  <a:gd name="connsiteY5475" fmla="*/ 8720 h 1047182"/>
                  <a:gd name="connsiteX5476" fmla="*/ 447261 w 808720"/>
                  <a:gd name="connsiteY5476" fmla="*/ 8640 h 1047182"/>
                  <a:gd name="connsiteX5477" fmla="*/ 446790 w 808720"/>
                  <a:gd name="connsiteY5477" fmla="*/ 8701 h 1047182"/>
                  <a:gd name="connsiteX5478" fmla="*/ 446962 w 808720"/>
                  <a:gd name="connsiteY5478" fmla="*/ 8643 h 1047182"/>
                  <a:gd name="connsiteX5479" fmla="*/ 446994 w 808720"/>
                  <a:gd name="connsiteY5479" fmla="*/ 8632 h 1047182"/>
                  <a:gd name="connsiteX5480" fmla="*/ 446962 w 808720"/>
                  <a:gd name="connsiteY5480" fmla="*/ 8643 h 1047182"/>
                  <a:gd name="connsiteX5481" fmla="*/ 446908 w 808720"/>
                  <a:gd name="connsiteY5481" fmla="*/ 8644 h 1047182"/>
                  <a:gd name="connsiteX5482" fmla="*/ 445874 w 808720"/>
                  <a:gd name="connsiteY5482" fmla="*/ 8626 h 1047182"/>
                  <a:gd name="connsiteX5483" fmla="*/ 445611 w 808720"/>
                  <a:gd name="connsiteY5483" fmla="*/ 8658 h 1047182"/>
                  <a:gd name="connsiteX5484" fmla="*/ 441608 w 808720"/>
                  <a:gd name="connsiteY5484" fmla="*/ 8704 h 1047182"/>
                  <a:gd name="connsiteX5485" fmla="*/ 442086 w 808720"/>
                  <a:gd name="connsiteY5485" fmla="*/ 8643 h 1047182"/>
                  <a:gd name="connsiteX5486" fmla="*/ 525571 w 808720"/>
                  <a:gd name="connsiteY5486" fmla="*/ 8625 h 1047182"/>
                  <a:gd name="connsiteX5487" fmla="*/ 525920 w 808720"/>
                  <a:gd name="connsiteY5487" fmla="*/ 8705 h 1047182"/>
                  <a:gd name="connsiteX5488" fmla="*/ 525704 w 808720"/>
                  <a:gd name="connsiteY5488" fmla="*/ 9058 h 1047182"/>
                  <a:gd name="connsiteX5489" fmla="*/ 524633 w 808720"/>
                  <a:gd name="connsiteY5489" fmla="*/ 8940 h 1047182"/>
                  <a:gd name="connsiteX5490" fmla="*/ 525176 w 808720"/>
                  <a:gd name="connsiteY5490" fmla="*/ 8707 h 1047182"/>
                  <a:gd name="connsiteX5491" fmla="*/ 446560 w 808720"/>
                  <a:gd name="connsiteY5491" fmla="*/ 8623 h 1047182"/>
                  <a:gd name="connsiteX5492" fmla="*/ 446381 w 808720"/>
                  <a:gd name="connsiteY5492" fmla="*/ 8650 h 1047182"/>
                  <a:gd name="connsiteX5493" fmla="*/ 446089 w 808720"/>
                  <a:gd name="connsiteY5493" fmla="*/ 8653 h 1047182"/>
                  <a:gd name="connsiteX5494" fmla="*/ 446233 w 808720"/>
                  <a:gd name="connsiteY5494" fmla="*/ 8625 h 1047182"/>
                  <a:gd name="connsiteX5495" fmla="*/ 447075 w 808720"/>
                  <a:gd name="connsiteY5495" fmla="*/ 8621 h 1047182"/>
                  <a:gd name="connsiteX5496" fmla="*/ 446994 w 808720"/>
                  <a:gd name="connsiteY5496" fmla="*/ 8632 h 1047182"/>
                  <a:gd name="connsiteX5497" fmla="*/ 447025 w 808720"/>
                  <a:gd name="connsiteY5497" fmla="*/ 8621 h 1047182"/>
                  <a:gd name="connsiteX5498" fmla="*/ 448957 w 808720"/>
                  <a:gd name="connsiteY5498" fmla="*/ 8620 h 1047182"/>
                  <a:gd name="connsiteX5499" fmla="*/ 445986 w 808720"/>
                  <a:gd name="connsiteY5499" fmla="*/ 8974 h 1047182"/>
                  <a:gd name="connsiteX5500" fmla="*/ 446169 w 808720"/>
                  <a:gd name="connsiteY5500" fmla="*/ 8912 h 1047182"/>
                  <a:gd name="connsiteX5501" fmla="*/ 448520 w 808720"/>
                  <a:gd name="connsiteY5501" fmla="*/ 8625 h 1047182"/>
                  <a:gd name="connsiteX5502" fmla="*/ 530441 w 808720"/>
                  <a:gd name="connsiteY5502" fmla="*/ 8619 h 1047182"/>
                  <a:gd name="connsiteX5503" fmla="*/ 530515 w 808720"/>
                  <a:gd name="connsiteY5503" fmla="*/ 8646 h 1047182"/>
                  <a:gd name="connsiteX5504" fmla="*/ 530314 w 808720"/>
                  <a:gd name="connsiteY5504" fmla="*/ 8746 h 1047182"/>
                  <a:gd name="connsiteX5505" fmla="*/ 530240 w 808720"/>
                  <a:gd name="connsiteY5505" fmla="*/ 8696 h 1047182"/>
                  <a:gd name="connsiteX5506" fmla="*/ 521714 w 808720"/>
                  <a:gd name="connsiteY5506" fmla="*/ 8619 h 1047182"/>
                  <a:gd name="connsiteX5507" fmla="*/ 521836 w 808720"/>
                  <a:gd name="connsiteY5507" fmla="*/ 8632 h 1047182"/>
                  <a:gd name="connsiteX5508" fmla="*/ 521729 w 808720"/>
                  <a:gd name="connsiteY5508" fmla="*/ 8733 h 1047182"/>
                  <a:gd name="connsiteX5509" fmla="*/ 521323 w 808720"/>
                  <a:gd name="connsiteY5509" fmla="*/ 8782 h 1047182"/>
                  <a:gd name="connsiteX5510" fmla="*/ 466356 w 808720"/>
                  <a:gd name="connsiteY5510" fmla="*/ 8617 h 1047182"/>
                  <a:gd name="connsiteX5511" fmla="*/ 466893 w 808720"/>
                  <a:gd name="connsiteY5511" fmla="*/ 8668 h 1047182"/>
                  <a:gd name="connsiteX5512" fmla="*/ 466864 w 808720"/>
                  <a:gd name="connsiteY5512" fmla="*/ 8684 h 1047182"/>
                  <a:gd name="connsiteX5513" fmla="*/ 465616 w 808720"/>
                  <a:gd name="connsiteY5513" fmla="*/ 8765 h 1047182"/>
                  <a:gd name="connsiteX5514" fmla="*/ 448607 w 808720"/>
                  <a:gd name="connsiteY5514" fmla="*/ 8615 h 1047182"/>
                  <a:gd name="connsiteX5515" fmla="*/ 448520 w 808720"/>
                  <a:gd name="connsiteY5515" fmla="*/ 8625 h 1047182"/>
                  <a:gd name="connsiteX5516" fmla="*/ 447261 w 808720"/>
                  <a:gd name="connsiteY5516" fmla="*/ 8640 h 1047182"/>
                  <a:gd name="connsiteX5517" fmla="*/ 447412 w 808720"/>
                  <a:gd name="connsiteY5517" fmla="*/ 8620 h 1047182"/>
                  <a:gd name="connsiteX5518" fmla="*/ 488764 w 808720"/>
                  <a:gd name="connsiteY5518" fmla="*/ 8609 h 1047182"/>
                  <a:gd name="connsiteX5519" fmla="*/ 488664 w 808720"/>
                  <a:gd name="connsiteY5519" fmla="*/ 8645 h 1047182"/>
                  <a:gd name="connsiteX5520" fmla="*/ 487498 w 808720"/>
                  <a:gd name="connsiteY5520" fmla="*/ 8784 h 1047182"/>
                  <a:gd name="connsiteX5521" fmla="*/ 486924 w 808720"/>
                  <a:gd name="connsiteY5521" fmla="*/ 8810 h 1047182"/>
                  <a:gd name="connsiteX5522" fmla="*/ 487922 w 808720"/>
                  <a:gd name="connsiteY5522" fmla="*/ 8643 h 1047182"/>
                  <a:gd name="connsiteX5523" fmla="*/ 449981 w 808720"/>
                  <a:gd name="connsiteY5523" fmla="*/ 8609 h 1047182"/>
                  <a:gd name="connsiteX5524" fmla="*/ 448957 w 808720"/>
                  <a:gd name="connsiteY5524" fmla="*/ 8620 h 1047182"/>
                  <a:gd name="connsiteX5525" fmla="*/ 449020 w 808720"/>
                  <a:gd name="connsiteY5525" fmla="*/ 8613 h 1047182"/>
                  <a:gd name="connsiteX5526" fmla="*/ 527912 w 808720"/>
                  <a:gd name="connsiteY5526" fmla="*/ 8602 h 1047182"/>
                  <a:gd name="connsiteX5527" fmla="*/ 528308 w 808720"/>
                  <a:gd name="connsiteY5527" fmla="*/ 8774 h 1047182"/>
                  <a:gd name="connsiteX5528" fmla="*/ 528096 w 808720"/>
                  <a:gd name="connsiteY5528" fmla="*/ 8933 h 1047182"/>
                  <a:gd name="connsiteX5529" fmla="*/ 527550 w 808720"/>
                  <a:gd name="connsiteY5529" fmla="*/ 8681 h 1047182"/>
                  <a:gd name="connsiteX5530" fmla="*/ 522022 w 808720"/>
                  <a:gd name="connsiteY5530" fmla="*/ 8602 h 1047182"/>
                  <a:gd name="connsiteX5531" fmla="*/ 522243 w 808720"/>
                  <a:gd name="connsiteY5531" fmla="*/ 8671 h 1047182"/>
                  <a:gd name="connsiteX5532" fmla="*/ 522217 w 808720"/>
                  <a:gd name="connsiteY5532" fmla="*/ 8675 h 1047182"/>
                  <a:gd name="connsiteX5533" fmla="*/ 521977 w 808720"/>
                  <a:gd name="connsiteY5533" fmla="*/ 8648 h 1047182"/>
                  <a:gd name="connsiteX5534" fmla="*/ 452738 w 808720"/>
                  <a:gd name="connsiteY5534" fmla="*/ 8597 h 1047182"/>
                  <a:gd name="connsiteX5535" fmla="*/ 445252 w 808720"/>
                  <a:gd name="connsiteY5535" fmla="*/ 9533 h 1047182"/>
                  <a:gd name="connsiteX5536" fmla="*/ 443956 w 808720"/>
                  <a:gd name="connsiteY5536" fmla="*/ 9663 h 1047182"/>
                  <a:gd name="connsiteX5537" fmla="*/ 444266 w 808720"/>
                  <a:gd name="connsiteY5537" fmla="*/ 9558 h 1047182"/>
                  <a:gd name="connsiteX5538" fmla="*/ 451184 w 808720"/>
                  <a:gd name="connsiteY5538" fmla="*/ 8603 h 1047182"/>
                  <a:gd name="connsiteX5539" fmla="*/ 451251 w 808720"/>
                  <a:gd name="connsiteY5539" fmla="*/ 8594 h 1047182"/>
                  <a:gd name="connsiteX5540" fmla="*/ 451184 w 808720"/>
                  <a:gd name="connsiteY5540" fmla="*/ 8603 h 1047182"/>
                  <a:gd name="connsiteX5541" fmla="*/ 449981 w 808720"/>
                  <a:gd name="connsiteY5541" fmla="*/ 8609 h 1047182"/>
                  <a:gd name="connsiteX5542" fmla="*/ 453616 w 808720"/>
                  <a:gd name="connsiteY5542" fmla="*/ 8593 h 1047182"/>
                  <a:gd name="connsiteX5543" fmla="*/ 451954 w 808720"/>
                  <a:gd name="connsiteY5543" fmla="*/ 8859 h 1047182"/>
                  <a:gd name="connsiteX5544" fmla="*/ 451645 w 808720"/>
                  <a:gd name="connsiteY5544" fmla="*/ 8890 h 1047182"/>
                  <a:gd name="connsiteX5545" fmla="*/ 453477 w 808720"/>
                  <a:gd name="connsiteY5545" fmla="*/ 8594 h 1047182"/>
                  <a:gd name="connsiteX5546" fmla="*/ 530621 w 808720"/>
                  <a:gd name="connsiteY5546" fmla="*/ 8593 h 1047182"/>
                  <a:gd name="connsiteX5547" fmla="*/ 530997 w 808720"/>
                  <a:gd name="connsiteY5547" fmla="*/ 8793 h 1047182"/>
                  <a:gd name="connsiteX5548" fmla="*/ 530947 w 808720"/>
                  <a:gd name="connsiteY5548" fmla="*/ 8801 h 1047182"/>
                  <a:gd name="connsiteX5549" fmla="*/ 530515 w 808720"/>
                  <a:gd name="connsiteY5549" fmla="*/ 8646 h 1047182"/>
                  <a:gd name="connsiteX5550" fmla="*/ 486387 w 808720"/>
                  <a:gd name="connsiteY5550" fmla="*/ 8584 h 1047182"/>
                  <a:gd name="connsiteX5551" fmla="*/ 486256 w 808720"/>
                  <a:gd name="connsiteY5551" fmla="*/ 8615 h 1047182"/>
                  <a:gd name="connsiteX5552" fmla="*/ 485443 w 808720"/>
                  <a:gd name="connsiteY5552" fmla="*/ 8669 h 1047182"/>
                  <a:gd name="connsiteX5553" fmla="*/ 485070 w 808720"/>
                  <a:gd name="connsiteY5553" fmla="*/ 8694 h 1047182"/>
                  <a:gd name="connsiteX5554" fmla="*/ 485479 w 808720"/>
                  <a:gd name="connsiteY5554" fmla="*/ 8638 h 1047182"/>
                  <a:gd name="connsiteX5555" fmla="*/ 486054 w 808720"/>
                  <a:gd name="connsiteY5555" fmla="*/ 8604 h 1047182"/>
                  <a:gd name="connsiteX5556" fmla="*/ 455822 w 808720"/>
                  <a:gd name="connsiteY5556" fmla="*/ 8584 h 1047182"/>
                  <a:gd name="connsiteX5557" fmla="*/ 454495 w 808720"/>
                  <a:gd name="connsiteY5557" fmla="*/ 8968 h 1047182"/>
                  <a:gd name="connsiteX5558" fmla="*/ 453304 w 808720"/>
                  <a:gd name="connsiteY5558" fmla="*/ 9313 h 1047182"/>
                  <a:gd name="connsiteX5559" fmla="*/ 451464 w 808720"/>
                  <a:gd name="connsiteY5559" fmla="*/ 9484 h 1047182"/>
                  <a:gd name="connsiteX5560" fmla="*/ 450874 w 808720"/>
                  <a:gd name="connsiteY5560" fmla="*/ 9506 h 1047182"/>
                  <a:gd name="connsiteX5561" fmla="*/ 447039 w 808720"/>
                  <a:gd name="connsiteY5561" fmla="*/ 9647 h 1047182"/>
                  <a:gd name="connsiteX5562" fmla="*/ 451954 w 808720"/>
                  <a:gd name="connsiteY5562" fmla="*/ 8859 h 1047182"/>
                  <a:gd name="connsiteX5563" fmla="*/ 454649 w 808720"/>
                  <a:gd name="connsiteY5563" fmla="*/ 8589 h 1047182"/>
                  <a:gd name="connsiteX5564" fmla="*/ 492281 w 808720"/>
                  <a:gd name="connsiteY5564" fmla="*/ 8571 h 1047182"/>
                  <a:gd name="connsiteX5565" fmla="*/ 487303 w 808720"/>
                  <a:gd name="connsiteY5565" fmla="*/ 9134 h 1047182"/>
                  <a:gd name="connsiteX5566" fmla="*/ 487588 w 808720"/>
                  <a:gd name="connsiteY5566" fmla="*/ 9032 h 1047182"/>
                  <a:gd name="connsiteX5567" fmla="*/ 491996 w 808720"/>
                  <a:gd name="connsiteY5567" fmla="*/ 8584 h 1047182"/>
                  <a:gd name="connsiteX5568" fmla="*/ 523081 w 808720"/>
                  <a:gd name="connsiteY5568" fmla="*/ 8571 h 1047182"/>
                  <a:gd name="connsiteX5569" fmla="*/ 522961 w 808720"/>
                  <a:gd name="connsiteY5569" fmla="*/ 8638 h 1047182"/>
                  <a:gd name="connsiteX5570" fmla="*/ 522520 w 808720"/>
                  <a:gd name="connsiteY5570" fmla="*/ 8708 h 1047182"/>
                  <a:gd name="connsiteX5571" fmla="*/ 522271 w 808720"/>
                  <a:gd name="connsiteY5571" fmla="*/ 8680 h 1047182"/>
                  <a:gd name="connsiteX5572" fmla="*/ 522243 w 808720"/>
                  <a:gd name="connsiteY5572" fmla="*/ 8671 h 1047182"/>
                  <a:gd name="connsiteX5573" fmla="*/ 453640 w 808720"/>
                  <a:gd name="connsiteY5573" fmla="*/ 8567 h 1047182"/>
                  <a:gd name="connsiteX5574" fmla="*/ 453477 w 808720"/>
                  <a:gd name="connsiteY5574" fmla="*/ 8594 h 1047182"/>
                  <a:gd name="connsiteX5575" fmla="*/ 452738 w 808720"/>
                  <a:gd name="connsiteY5575" fmla="*/ 8597 h 1047182"/>
                  <a:gd name="connsiteX5576" fmla="*/ 452910 w 808720"/>
                  <a:gd name="connsiteY5576" fmla="*/ 8575 h 1047182"/>
                  <a:gd name="connsiteX5577" fmla="*/ 521907 w 808720"/>
                  <a:gd name="connsiteY5577" fmla="*/ 8566 h 1047182"/>
                  <a:gd name="connsiteX5578" fmla="*/ 521974 w 808720"/>
                  <a:gd name="connsiteY5578" fmla="*/ 8587 h 1047182"/>
                  <a:gd name="connsiteX5579" fmla="*/ 521918 w 808720"/>
                  <a:gd name="connsiteY5579" fmla="*/ 8641 h 1047182"/>
                  <a:gd name="connsiteX5580" fmla="*/ 521836 w 808720"/>
                  <a:gd name="connsiteY5580" fmla="*/ 8632 h 1047182"/>
                  <a:gd name="connsiteX5581" fmla="*/ 462422 w 808720"/>
                  <a:gd name="connsiteY5581" fmla="*/ 8555 h 1047182"/>
                  <a:gd name="connsiteX5582" fmla="*/ 461061 w 808720"/>
                  <a:gd name="connsiteY5582" fmla="*/ 8895 h 1047182"/>
                  <a:gd name="connsiteX5583" fmla="*/ 458436 w 808720"/>
                  <a:gd name="connsiteY5583" fmla="*/ 9097 h 1047182"/>
                  <a:gd name="connsiteX5584" fmla="*/ 455154 w 808720"/>
                  <a:gd name="connsiteY5584" fmla="*/ 9348 h 1047182"/>
                  <a:gd name="connsiteX5585" fmla="*/ 452895 w 808720"/>
                  <a:gd name="connsiteY5585" fmla="*/ 9431 h 1047182"/>
                  <a:gd name="connsiteX5586" fmla="*/ 453304 w 808720"/>
                  <a:gd name="connsiteY5586" fmla="*/ 9313 h 1047182"/>
                  <a:gd name="connsiteX5587" fmla="*/ 456358 w 808720"/>
                  <a:gd name="connsiteY5587" fmla="*/ 9029 h 1047182"/>
                  <a:gd name="connsiteX5588" fmla="*/ 461400 w 808720"/>
                  <a:gd name="connsiteY5588" fmla="*/ 8559 h 1047182"/>
                  <a:gd name="connsiteX5589" fmla="*/ 455019 w 808720"/>
                  <a:gd name="connsiteY5589" fmla="*/ 8551 h 1047182"/>
                  <a:gd name="connsiteX5590" fmla="*/ 454649 w 808720"/>
                  <a:gd name="connsiteY5590" fmla="*/ 8589 h 1047182"/>
                  <a:gd name="connsiteX5591" fmla="*/ 453616 w 808720"/>
                  <a:gd name="connsiteY5591" fmla="*/ 8593 h 1047182"/>
                  <a:gd name="connsiteX5592" fmla="*/ 453788 w 808720"/>
                  <a:gd name="connsiteY5592" fmla="*/ 8565 h 1047182"/>
                  <a:gd name="connsiteX5593" fmla="*/ 480085 w 808720"/>
                  <a:gd name="connsiteY5593" fmla="*/ 8542 h 1047182"/>
                  <a:gd name="connsiteX5594" fmla="*/ 478611 w 808720"/>
                  <a:gd name="connsiteY5594" fmla="*/ 8963 h 1047182"/>
                  <a:gd name="connsiteX5595" fmla="*/ 477771 w 808720"/>
                  <a:gd name="connsiteY5595" fmla="*/ 9051 h 1047182"/>
                  <a:gd name="connsiteX5596" fmla="*/ 474911 w 808720"/>
                  <a:gd name="connsiteY5596" fmla="*/ 9166 h 1047182"/>
                  <a:gd name="connsiteX5597" fmla="*/ 465571 w 808720"/>
                  <a:gd name="connsiteY5597" fmla="*/ 8541 h 1047182"/>
                  <a:gd name="connsiteX5598" fmla="*/ 465619 w 808720"/>
                  <a:gd name="connsiteY5598" fmla="*/ 8546 h 1047182"/>
                  <a:gd name="connsiteX5599" fmla="*/ 464281 w 808720"/>
                  <a:gd name="connsiteY5599" fmla="*/ 8649 h 1047182"/>
                  <a:gd name="connsiteX5600" fmla="*/ 463256 w 808720"/>
                  <a:gd name="connsiteY5600" fmla="*/ 8551 h 1047182"/>
                  <a:gd name="connsiteX5601" fmla="*/ 466757 w 808720"/>
                  <a:gd name="connsiteY5601" fmla="*/ 8536 h 1047182"/>
                  <a:gd name="connsiteX5602" fmla="*/ 466356 w 808720"/>
                  <a:gd name="connsiteY5602" fmla="*/ 8617 h 1047182"/>
                  <a:gd name="connsiteX5603" fmla="*/ 465619 w 808720"/>
                  <a:gd name="connsiteY5603" fmla="*/ 8546 h 1047182"/>
                  <a:gd name="connsiteX5604" fmla="*/ 465685 w 808720"/>
                  <a:gd name="connsiteY5604" fmla="*/ 8541 h 1047182"/>
                  <a:gd name="connsiteX5605" fmla="*/ 477274 w 808720"/>
                  <a:gd name="connsiteY5605" fmla="*/ 8531 h 1047182"/>
                  <a:gd name="connsiteX5606" fmla="*/ 473760 w 808720"/>
                  <a:gd name="connsiteY5606" fmla="*/ 8925 h 1047182"/>
                  <a:gd name="connsiteX5607" fmla="*/ 471835 w 808720"/>
                  <a:gd name="connsiteY5607" fmla="*/ 9141 h 1047182"/>
                  <a:gd name="connsiteX5608" fmla="*/ 471558 w 808720"/>
                  <a:gd name="connsiteY5608" fmla="*/ 9115 h 1047182"/>
                  <a:gd name="connsiteX5609" fmla="*/ 471171 w 808720"/>
                  <a:gd name="connsiteY5609" fmla="*/ 9078 h 1047182"/>
                  <a:gd name="connsiteX5610" fmla="*/ 476904 w 808720"/>
                  <a:gd name="connsiteY5610" fmla="*/ 8545 h 1047182"/>
                  <a:gd name="connsiteX5611" fmla="*/ 493192 w 808720"/>
                  <a:gd name="connsiteY5611" fmla="*/ 8531 h 1047182"/>
                  <a:gd name="connsiteX5612" fmla="*/ 488967 w 808720"/>
                  <a:gd name="connsiteY5612" fmla="*/ 9525 h 1047182"/>
                  <a:gd name="connsiteX5613" fmla="*/ 485177 w 808720"/>
                  <a:gd name="connsiteY5613" fmla="*/ 9898 h 1047182"/>
                  <a:gd name="connsiteX5614" fmla="*/ 486174 w 808720"/>
                  <a:gd name="connsiteY5614" fmla="*/ 9540 h 1047182"/>
                  <a:gd name="connsiteX5615" fmla="*/ 492779 w 808720"/>
                  <a:gd name="connsiteY5615" fmla="*/ 8549 h 1047182"/>
                  <a:gd name="connsiteX5616" fmla="*/ 469283 w 808720"/>
                  <a:gd name="connsiteY5616" fmla="*/ 8525 h 1047182"/>
                  <a:gd name="connsiteX5617" fmla="*/ 466976 w 808720"/>
                  <a:gd name="connsiteY5617" fmla="*/ 8676 h 1047182"/>
                  <a:gd name="connsiteX5618" fmla="*/ 466893 w 808720"/>
                  <a:gd name="connsiteY5618" fmla="*/ 8668 h 1047182"/>
                  <a:gd name="connsiteX5619" fmla="*/ 467148 w 808720"/>
                  <a:gd name="connsiteY5619" fmla="*/ 8535 h 1047182"/>
                  <a:gd name="connsiteX5620" fmla="*/ 521959 w 808720"/>
                  <a:gd name="connsiteY5620" fmla="*/ 8517 h 1047182"/>
                  <a:gd name="connsiteX5621" fmla="*/ 521907 w 808720"/>
                  <a:gd name="connsiteY5621" fmla="*/ 8566 h 1047182"/>
                  <a:gd name="connsiteX5622" fmla="*/ 521870 w 808720"/>
                  <a:gd name="connsiteY5622" fmla="*/ 8554 h 1047182"/>
                  <a:gd name="connsiteX5623" fmla="*/ 446812 w 808720"/>
                  <a:gd name="connsiteY5623" fmla="*/ 8512 h 1047182"/>
                  <a:gd name="connsiteX5624" fmla="*/ 446233 w 808720"/>
                  <a:gd name="connsiteY5624" fmla="*/ 8625 h 1047182"/>
                  <a:gd name="connsiteX5625" fmla="*/ 445874 w 808720"/>
                  <a:gd name="connsiteY5625" fmla="*/ 8626 h 1047182"/>
                  <a:gd name="connsiteX5626" fmla="*/ 473506 w 808720"/>
                  <a:gd name="connsiteY5626" fmla="*/ 8507 h 1047182"/>
                  <a:gd name="connsiteX5627" fmla="*/ 472647 w 808720"/>
                  <a:gd name="connsiteY5627" fmla="*/ 8688 h 1047182"/>
                  <a:gd name="connsiteX5628" fmla="*/ 472474 w 808720"/>
                  <a:gd name="connsiteY5628" fmla="*/ 8709 h 1047182"/>
                  <a:gd name="connsiteX5629" fmla="*/ 468752 w 808720"/>
                  <a:gd name="connsiteY5629" fmla="*/ 8846 h 1047182"/>
                  <a:gd name="connsiteX5630" fmla="*/ 468503 w 808720"/>
                  <a:gd name="connsiteY5630" fmla="*/ 8822 h 1047182"/>
                  <a:gd name="connsiteX5631" fmla="*/ 472633 w 808720"/>
                  <a:gd name="connsiteY5631" fmla="*/ 8511 h 1047182"/>
                  <a:gd name="connsiteX5632" fmla="*/ 447368 w 808720"/>
                  <a:gd name="connsiteY5632" fmla="*/ 8505 h 1047182"/>
                  <a:gd name="connsiteX5633" fmla="*/ 447025 w 808720"/>
                  <a:gd name="connsiteY5633" fmla="*/ 8621 h 1047182"/>
                  <a:gd name="connsiteX5634" fmla="*/ 446560 w 808720"/>
                  <a:gd name="connsiteY5634" fmla="*/ 8623 h 1047182"/>
                  <a:gd name="connsiteX5635" fmla="*/ 434543 w 808720"/>
                  <a:gd name="connsiteY5635" fmla="*/ 8502 h 1047182"/>
                  <a:gd name="connsiteX5636" fmla="*/ 433502 w 808720"/>
                  <a:gd name="connsiteY5636" fmla="*/ 8680 h 1047182"/>
                  <a:gd name="connsiteX5637" fmla="*/ 432785 w 808720"/>
                  <a:gd name="connsiteY5637" fmla="*/ 8683 h 1047182"/>
                  <a:gd name="connsiteX5638" fmla="*/ 462661 w 808720"/>
                  <a:gd name="connsiteY5638" fmla="*/ 8495 h 1047182"/>
                  <a:gd name="connsiteX5639" fmla="*/ 463256 w 808720"/>
                  <a:gd name="connsiteY5639" fmla="*/ 8551 h 1047182"/>
                  <a:gd name="connsiteX5640" fmla="*/ 462422 w 808720"/>
                  <a:gd name="connsiteY5640" fmla="*/ 8555 h 1047182"/>
                  <a:gd name="connsiteX5641" fmla="*/ 477496 w 808720"/>
                  <a:gd name="connsiteY5641" fmla="*/ 8490 h 1047182"/>
                  <a:gd name="connsiteX5642" fmla="*/ 476904 w 808720"/>
                  <a:gd name="connsiteY5642" fmla="*/ 8545 h 1047182"/>
                  <a:gd name="connsiteX5643" fmla="*/ 472566 w 808720"/>
                  <a:gd name="connsiteY5643" fmla="*/ 8705 h 1047182"/>
                  <a:gd name="connsiteX5644" fmla="*/ 472647 w 808720"/>
                  <a:gd name="connsiteY5644" fmla="*/ 8688 h 1047182"/>
                  <a:gd name="connsiteX5645" fmla="*/ 474204 w 808720"/>
                  <a:gd name="connsiteY5645" fmla="*/ 8504 h 1047182"/>
                  <a:gd name="connsiteX5646" fmla="*/ 478513 w 808720"/>
                  <a:gd name="connsiteY5646" fmla="*/ 8486 h 1047182"/>
                  <a:gd name="connsiteX5647" fmla="*/ 477274 w 808720"/>
                  <a:gd name="connsiteY5647" fmla="*/ 8531 h 1047182"/>
                  <a:gd name="connsiteX5648" fmla="*/ 477648 w 808720"/>
                  <a:gd name="connsiteY5648" fmla="*/ 8489 h 1047182"/>
                  <a:gd name="connsiteX5649" fmla="*/ 515076 w 808720"/>
                  <a:gd name="connsiteY5649" fmla="*/ 8483 h 1047182"/>
                  <a:gd name="connsiteX5650" fmla="*/ 515136 w 808720"/>
                  <a:gd name="connsiteY5650" fmla="*/ 8506 h 1047182"/>
                  <a:gd name="connsiteX5651" fmla="*/ 512584 w 808720"/>
                  <a:gd name="connsiteY5651" fmla="*/ 8992 h 1047182"/>
                  <a:gd name="connsiteX5652" fmla="*/ 509028 w 808720"/>
                  <a:gd name="connsiteY5652" fmla="*/ 9270 h 1047182"/>
                  <a:gd name="connsiteX5653" fmla="*/ 480625 w 808720"/>
                  <a:gd name="connsiteY5653" fmla="*/ 8477 h 1047182"/>
                  <a:gd name="connsiteX5654" fmla="*/ 480085 w 808720"/>
                  <a:gd name="connsiteY5654" fmla="*/ 8542 h 1047182"/>
                  <a:gd name="connsiteX5655" fmla="*/ 480309 w 808720"/>
                  <a:gd name="connsiteY5655" fmla="*/ 8478 h 1047182"/>
                  <a:gd name="connsiteX5656" fmla="*/ 499635 w 808720"/>
                  <a:gd name="connsiteY5656" fmla="*/ 8475 h 1047182"/>
                  <a:gd name="connsiteX5657" fmla="*/ 499217 w 808720"/>
                  <a:gd name="connsiteY5657" fmla="*/ 8575 h 1047182"/>
                  <a:gd name="connsiteX5658" fmla="*/ 497281 w 808720"/>
                  <a:gd name="connsiteY5658" fmla="*/ 8872 h 1047182"/>
                  <a:gd name="connsiteX5659" fmla="*/ 497918 w 808720"/>
                  <a:gd name="connsiteY5659" fmla="*/ 8644 h 1047182"/>
                  <a:gd name="connsiteX5660" fmla="*/ 508897 w 808720"/>
                  <a:gd name="connsiteY5660" fmla="*/ 8470 h 1047182"/>
                  <a:gd name="connsiteX5661" fmla="*/ 507399 w 808720"/>
                  <a:gd name="connsiteY5661" fmla="*/ 9032 h 1047182"/>
                  <a:gd name="connsiteX5662" fmla="*/ 504420 w 808720"/>
                  <a:gd name="connsiteY5662" fmla="*/ 9512 h 1047182"/>
                  <a:gd name="connsiteX5663" fmla="*/ 503458 w 808720"/>
                  <a:gd name="connsiteY5663" fmla="*/ 9285 h 1047182"/>
                  <a:gd name="connsiteX5664" fmla="*/ 508427 w 808720"/>
                  <a:gd name="connsiteY5664" fmla="*/ 8509 h 1047182"/>
                  <a:gd name="connsiteX5665" fmla="*/ 494597 w 808720"/>
                  <a:gd name="connsiteY5665" fmla="*/ 8469 h 1047182"/>
                  <a:gd name="connsiteX5666" fmla="*/ 494196 w 808720"/>
                  <a:gd name="connsiteY5666" fmla="*/ 8727 h 1047182"/>
                  <a:gd name="connsiteX5667" fmla="*/ 493589 w 808720"/>
                  <a:gd name="connsiteY5667" fmla="*/ 8872 h 1047182"/>
                  <a:gd name="connsiteX5668" fmla="*/ 491641 w 808720"/>
                  <a:gd name="connsiteY5668" fmla="*/ 9262 h 1047182"/>
                  <a:gd name="connsiteX5669" fmla="*/ 490606 w 808720"/>
                  <a:gd name="connsiteY5669" fmla="*/ 9364 h 1047182"/>
                  <a:gd name="connsiteX5670" fmla="*/ 493332 w 808720"/>
                  <a:gd name="connsiteY5670" fmla="*/ 8525 h 1047182"/>
                  <a:gd name="connsiteX5671" fmla="*/ 462372 w 808720"/>
                  <a:gd name="connsiteY5671" fmla="*/ 8468 h 1047182"/>
                  <a:gd name="connsiteX5672" fmla="*/ 462379 w 808720"/>
                  <a:gd name="connsiteY5672" fmla="*/ 8468 h 1047182"/>
                  <a:gd name="connsiteX5673" fmla="*/ 461400 w 808720"/>
                  <a:gd name="connsiteY5673" fmla="*/ 8559 h 1047182"/>
                  <a:gd name="connsiteX5674" fmla="*/ 455822 w 808720"/>
                  <a:gd name="connsiteY5674" fmla="*/ 8584 h 1047182"/>
                  <a:gd name="connsiteX5675" fmla="*/ 455971 w 808720"/>
                  <a:gd name="connsiteY5675" fmla="*/ 8541 h 1047182"/>
                  <a:gd name="connsiteX5676" fmla="*/ 462790 w 808720"/>
                  <a:gd name="connsiteY5676" fmla="*/ 8463 h 1047182"/>
                  <a:gd name="connsiteX5677" fmla="*/ 462661 w 808720"/>
                  <a:gd name="connsiteY5677" fmla="*/ 8495 h 1047182"/>
                  <a:gd name="connsiteX5678" fmla="*/ 462379 w 808720"/>
                  <a:gd name="connsiteY5678" fmla="*/ 8468 h 1047182"/>
                  <a:gd name="connsiteX5679" fmla="*/ 462388 w 808720"/>
                  <a:gd name="connsiteY5679" fmla="*/ 8468 h 1047182"/>
                  <a:gd name="connsiteX5680" fmla="*/ 499959 w 808720"/>
                  <a:gd name="connsiteY5680" fmla="*/ 8461 h 1047182"/>
                  <a:gd name="connsiteX5681" fmla="*/ 501544 w 808720"/>
                  <a:gd name="connsiteY5681" fmla="*/ 8834 h 1047182"/>
                  <a:gd name="connsiteX5682" fmla="*/ 499028 w 808720"/>
                  <a:gd name="connsiteY5682" fmla="*/ 9978 h 1047182"/>
                  <a:gd name="connsiteX5683" fmla="*/ 498088 w 808720"/>
                  <a:gd name="connsiteY5683" fmla="*/ 10124 h 1047182"/>
                  <a:gd name="connsiteX5684" fmla="*/ 495694 w 808720"/>
                  <a:gd name="connsiteY5684" fmla="*/ 10311 h 1047182"/>
                  <a:gd name="connsiteX5685" fmla="*/ 493537 w 808720"/>
                  <a:gd name="connsiteY5685" fmla="*/ 10480 h 1047182"/>
                  <a:gd name="connsiteX5686" fmla="*/ 494028 w 808720"/>
                  <a:gd name="connsiteY5686" fmla="*/ 10257 h 1047182"/>
                  <a:gd name="connsiteX5687" fmla="*/ 496070 w 808720"/>
                  <a:gd name="connsiteY5687" fmla="*/ 9329 h 1047182"/>
                  <a:gd name="connsiteX5688" fmla="*/ 499217 w 808720"/>
                  <a:gd name="connsiteY5688" fmla="*/ 8575 h 1047182"/>
                  <a:gd name="connsiteX5689" fmla="*/ 484701 w 808720"/>
                  <a:gd name="connsiteY5689" fmla="*/ 8459 h 1047182"/>
                  <a:gd name="connsiteX5690" fmla="*/ 483218 w 808720"/>
                  <a:gd name="connsiteY5690" fmla="*/ 8771 h 1047182"/>
                  <a:gd name="connsiteX5691" fmla="*/ 479991 w 808720"/>
                  <a:gd name="connsiteY5691" fmla="*/ 8962 h 1047182"/>
                  <a:gd name="connsiteX5692" fmla="*/ 478389 w 808720"/>
                  <a:gd name="connsiteY5692" fmla="*/ 9026 h 1047182"/>
                  <a:gd name="connsiteX5693" fmla="*/ 478611 w 808720"/>
                  <a:gd name="connsiteY5693" fmla="*/ 8963 h 1047182"/>
                  <a:gd name="connsiteX5694" fmla="*/ 483350 w 808720"/>
                  <a:gd name="connsiteY5694" fmla="*/ 8465 h 1047182"/>
                  <a:gd name="connsiteX5695" fmla="*/ 486840 w 808720"/>
                  <a:gd name="connsiteY5695" fmla="*/ 8450 h 1047182"/>
                  <a:gd name="connsiteX5696" fmla="*/ 485479 w 808720"/>
                  <a:gd name="connsiteY5696" fmla="*/ 8638 h 1047182"/>
                  <a:gd name="connsiteX5697" fmla="*/ 484630 w 808720"/>
                  <a:gd name="connsiteY5697" fmla="*/ 8688 h 1047182"/>
                  <a:gd name="connsiteX5698" fmla="*/ 486769 w 808720"/>
                  <a:gd name="connsiteY5698" fmla="*/ 8450 h 1047182"/>
                  <a:gd name="connsiteX5699" fmla="*/ 488799 w 808720"/>
                  <a:gd name="connsiteY5699" fmla="*/ 8441 h 1047182"/>
                  <a:gd name="connsiteX5700" fmla="*/ 486387 w 808720"/>
                  <a:gd name="connsiteY5700" fmla="*/ 8584 h 1047182"/>
                  <a:gd name="connsiteX5701" fmla="*/ 486512 w 808720"/>
                  <a:gd name="connsiteY5701" fmla="*/ 8554 h 1047182"/>
                  <a:gd name="connsiteX5702" fmla="*/ 486960 w 808720"/>
                  <a:gd name="connsiteY5702" fmla="*/ 8449 h 1047182"/>
                  <a:gd name="connsiteX5703" fmla="*/ 487517 w 808720"/>
                  <a:gd name="connsiteY5703" fmla="*/ 8447 h 1047182"/>
                  <a:gd name="connsiteX5704" fmla="*/ 489142 w 808720"/>
                  <a:gd name="connsiteY5704" fmla="*/ 8440 h 1047182"/>
                  <a:gd name="connsiteX5705" fmla="*/ 487922 w 808720"/>
                  <a:gd name="connsiteY5705" fmla="*/ 8643 h 1047182"/>
                  <a:gd name="connsiteX5706" fmla="*/ 485767 w 808720"/>
                  <a:gd name="connsiteY5706" fmla="*/ 8730 h 1047182"/>
                  <a:gd name="connsiteX5707" fmla="*/ 486256 w 808720"/>
                  <a:gd name="connsiteY5707" fmla="*/ 8615 h 1047182"/>
                  <a:gd name="connsiteX5708" fmla="*/ 488863 w 808720"/>
                  <a:gd name="connsiteY5708" fmla="*/ 8441 h 1047182"/>
                  <a:gd name="connsiteX5709" fmla="*/ 526577 w 808720"/>
                  <a:gd name="connsiteY5709" fmla="*/ 8438 h 1047182"/>
                  <a:gd name="connsiteX5710" fmla="*/ 527203 w 808720"/>
                  <a:gd name="connsiteY5710" fmla="*/ 8756 h 1047182"/>
                  <a:gd name="connsiteX5711" fmla="*/ 526661 w 808720"/>
                  <a:gd name="connsiteY5711" fmla="*/ 8874 h 1047182"/>
                  <a:gd name="connsiteX5712" fmla="*/ 526275 w 808720"/>
                  <a:gd name="connsiteY5712" fmla="*/ 8786 h 1047182"/>
                  <a:gd name="connsiteX5713" fmla="*/ 490436 w 808720"/>
                  <a:gd name="connsiteY5713" fmla="*/ 8434 h 1047182"/>
                  <a:gd name="connsiteX5714" fmla="*/ 489068 w 808720"/>
                  <a:gd name="connsiteY5714" fmla="*/ 8597 h 1047182"/>
                  <a:gd name="connsiteX5715" fmla="*/ 488764 w 808720"/>
                  <a:gd name="connsiteY5715" fmla="*/ 8609 h 1047182"/>
                  <a:gd name="connsiteX5716" fmla="*/ 489236 w 808720"/>
                  <a:gd name="connsiteY5716" fmla="*/ 8440 h 1047182"/>
                  <a:gd name="connsiteX5717" fmla="*/ 499825 w 808720"/>
                  <a:gd name="connsiteY5717" fmla="*/ 8429 h 1047182"/>
                  <a:gd name="connsiteX5718" fmla="*/ 499905 w 808720"/>
                  <a:gd name="connsiteY5718" fmla="*/ 8448 h 1047182"/>
                  <a:gd name="connsiteX5719" fmla="*/ 499635 w 808720"/>
                  <a:gd name="connsiteY5719" fmla="*/ 8475 h 1047182"/>
                  <a:gd name="connsiteX5720" fmla="*/ 519984 w 808720"/>
                  <a:gd name="connsiteY5720" fmla="*/ 8429 h 1047182"/>
                  <a:gd name="connsiteX5721" fmla="*/ 521076 w 808720"/>
                  <a:gd name="connsiteY5721" fmla="*/ 8549 h 1047182"/>
                  <a:gd name="connsiteX5722" fmla="*/ 520623 w 808720"/>
                  <a:gd name="connsiteY5722" fmla="*/ 8866 h 1047182"/>
                  <a:gd name="connsiteX5723" fmla="*/ 518629 w 808720"/>
                  <a:gd name="connsiteY5723" fmla="*/ 9106 h 1047182"/>
                  <a:gd name="connsiteX5724" fmla="*/ 526546 w 808720"/>
                  <a:gd name="connsiteY5724" fmla="*/ 8422 h 1047182"/>
                  <a:gd name="connsiteX5725" fmla="*/ 526572 w 808720"/>
                  <a:gd name="connsiteY5725" fmla="*/ 8435 h 1047182"/>
                  <a:gd name="connsiteX5726" fmla="*/ 526186 w 808720"/>
                  <a:gd name="connsiteY5726" fmla="*/ 8766 h 1047182"/>
                  <a:gd name="connsiteX5727" fmla="*/ 525920 w 808720"/>
                  <a:gd name="connsiteY5727" fmla="*/ 8705 h 1047182"/>
                  <a:gd name="connsiteX5728" fmla="*/ 526028 w 808720"/>
                  <a:gd name="connsiteY5728" fmla="*/ 8530 h 1047182"/>
                  <a:gd name="connsiteX5729" fmla="*/ 493605 w 808720"/>
                  <a:gd name="connsiteY5729" fmla="*/ 8421 h 1047182"/>
                  <a:gd name="connsiteX5730" fmla="*/ 491996 w 808720"/>
                  <a:gd name="connsiteY5730" fmla="*/ 8584 h 1047182"/>
                  <a:gd name="connsiteX5731" fmla="*/ 488388 w 808720"/>
                  <a:gd name="connsiteY5731" fmla="*/ 8745 h 1047182"/>
                  <a:gd name="connsiteX5732" fmla="*/ 488664 w 808720"/>
                  <a:gd name="connsiteY5732" fmla="*/ 8645 h 1047182"/>
                  <a:gd name="connsiteX5733" fmla="*/ 489068 w 808720"/>
                  <a:gd name="connsiteY5733" fmla="*/ 8597 h 1047182"/>
                  <a:gd name="connsiteX5734" fmla="*/ 493439 w 808720"/>
                  <a:gd name="connsiteY5734" fmla="*/ 8421 h 1047182"/>
                  <a:gd name="connsiteX5735" fmla="*/ 493662 w 808720"/>
                  <a:gd name="connsiteY5735" fmla="*/ 8421 h 1047182"/>
                  <a:gd name="connsiteX5736" fmla="*/ 493672 w 808720"/>
                  <a:gd name="connsiteY5736" fmla="*/ 8421 h 1047182"/>
                  <a:gd name="connsiteX5737" fmla="*/ 493332 w 808720"/>
                  <a:gd name="connsiteY5737" fmla="*/ 8525 h 1047182"/>
                  <a:gd name="connsiteX5738" fmla="*/ 493192 w 808720"/>
                  <a:gd name="connsiteY5738" fmla="*/ 8531 h 1047182"/>
                  <a:gd name="connsiteX5739" fmla="*/ 493638 w 808720"/>
                  <a:gd name="connsiteY5739" fmla="*/ 8421 h 1047182"/>
                  <a:gd name="connsiteX5740" fmla="*/ 492779 w 808720"/>
                  <a:gd name="connsiteY5740" fmla="*/ 8549 h 1047182"/>
                  <a:gd name="connsiteX5741" fmla="*/ 492281 w 808720"/>
                  <a:gd name="connsiteY5741" fmla="*/ 8571 h 1047182"/>
                  <a:gd name="connsiteX5742" fmla="*/ 493616 w 808720"/>
                  <a:gd name="connsiteY5742" fmla="*/ 8421 h 1047182"/>
                  <a:gd name="connsiteX5743" fmla="*/ 519903 w 808720"/>
                  <a:gd name="connsiteY5743" fmla="*/ 8420 h 1047182"/>
                  <a:gd name="connsiteX5744" fmla="*/ 519934 w 808720"/>
                  <a:gd name="connsiteY5744" fmla="*/ 8423 h 1047182"/>
                  <a:gd name="connsiteX5745" fmla="*/ 516302 w 808720"/>
                  <a:gd name="connsiteY5745" fmla="*/ 8942 h 1047182"/>
                  <a:gd name="connsiteX5746" fmla="*/ 516060 w 808720"/>
                  <a:gd name="connsiteY5746" fmla="*/ 8851 h 1047182"/>
                  <a:gd name="connsiteX5747" fmla="*/ 517793 w 808720"/>
                  <a:gd name="connsiteY5747" fmla="*/ 8585 h 1047182"/>
                  <a:gd name="connsiteX5748" fmla="*/ 495508 w 808720"/>
                  <a:gd name="connsiteY5748" fmla="*/ 8412 h 1047182"/>
                  <a:gd name="connsiteX5749" fmla="*/ 495428 w 808720"/>
                  <a:gd name="connsiteY5749" fmla="*/ 8432 h 1047182"/>
                  <a:gd name="connsiteX5750" fmla="*/ 494597 w 808720"/>
                  <a:gd name="connsiteY5750" fmla="*/ 8469 h 1047182"/>
                  <a:gd name="connsiteX5751" fmla="*/ 494678 w 808720"/>
                  <a:gd name="connsiteY5751" fmla="*/ 8416 h 1047182"/>
                  <a:gd name="connsiteX5752" fmla="*/ 524405 w 808720"/>
                  <a:gd name="connsiteY5752" fmla="*/ 8412 h 1047182"/>
                  <a:gd name="connsiteX5753" fmla="*/ 524404 w 808720"/>
                  <a:gd name="connsiteY5753" fmla="*/ 8412 h 1047182"/>
                  <a:gd name="connsiteX5754" fmla="*/ 523750 w 808720"/>
                  <a:gd name="connsiteY5754" fmla="*/ 8843 h 1047182"/>
                  <a:gd name="connsiteX5755" fmla="*/ 523696 w 808720"/>
                  <a:gd name="connsiteY5755" fmla="*/ 8837 h 1047182"/>
                  <a:gd name="connsiteX5756" fmla="*/ 489312 w 808720"/>
                  <a:gd name="connsiteY5756" fmla="*/ 8411 h 1047182"/>
                  <a:gd name="connsiteX5757" fmla="*/ 488863 w 808720"/>
                  <a:gd name="connsiteY5757" fmla="*/ 8441 h 1047182"/>
                  <a:gd name="connsiteX5758" fmla="*/ 488799 w 808720"/>
                  <a:gd name="connsiteY5758" fmla="*/ 8441 h 1047182"/>
                  <a:gd name="connsiteX5759" fmla="*/ 520020 w 808720"/>
                  <a:gd name="connsiteY5759" fmla="*/ 8411 h 1047182"/>
                  <a:gd name="connsiteX5760" fmla="*/ 519984 w 808720"/>
                  <a:gd name="connsiteY5760" fmla="*/ 8429 h 1047182"/>
                  <a:gd name="connsiteX5761" fmla="*/ 519973 w 808720"/>
                  <a:gd name="connsiteY5761" fmla="*/ 8428 h 1047182"/>
                  <a:gd name="connsiteX5762" fmla="*/ 519934 w 808720"/>
                  <a:gd name="connsiteY5762" fmla="*/ 8423 h 1047182"/>
                  <a:gd name="connsiteX5763" fmla="*/ 520019 w 808720"/>
                  <a:gd name="connsiteY5763" fmla="*/ 8411 h 1047182"/>
                  <a:gd name="connsiteX5764" fmla="*/ 489316 w 808720"/>
                  <a:gd name="connsiteY5764" fmla="*/ 8411 h 1047182"/>
                  <a:gd name="connsiteX5765" fmla="*/ 489236 w 808720"/>
                  <a:gd name="connsiteY5765" fmla="*/ 8440 h 1047182"/>
                  <a:gd name="connsiteX5766" fmla="*/ 489142 w 808720"/>
                  <a:gd name="connsiteY5766" fmla="*/ 8440 h 1047182"/>
                  <a:gd name="connsiteX5767" fmla="*/ 489316 w 808720"/>
                  <a:gd name="connsiteY5767" fmla="*/ 8411 h 1047182"/>
                  <a:gd name="connsiteX5768" fmla="*/ 539758 w 808720"/>
                  <a:gd name="connsiteY5768" fmla="*/ 8411 h 1047182"/>
                  <a:gd name="connsiteX5769" fmla="*/ 540212 w 808720"/>
                  <a:gd name="connsiteY5769" fmla="*/ 9257 h 1047182"/>
                  <a:gd name="connsiteX5770" fmla="*/ 539592 w 808720"/>
                  <a:gd name="connsiteY5770" fmla="*/ 8544 h 1047182"/>
                  <a:gd name="connsiteX5771" fmla="*/ 533179 w 808720"/>
                  <a:gd name="connsiteY5771" fmla="*/ 8411 h 1047182"/>
                  <a:gd name="connsiteX5772" fmla="*/ 531860 w 808720"/>
                  <a:gd name="connsiteY5772" fmla="*/ 9130 h 1047182"/>
                  <a:gd name="connsiteX5773" fmla="*/ 531151 w 808720"/>
                  <a:gd name="connsiteY5773" fmla="*/ 8875 h 1047182"/>
                  <a:gd name="connsiteX5774" fmla="*/ 530997 w 808720"/>
                  <a:gd name="connsiteY5774" fmla="*/ 8793 h 1047182"/>
                  <a:gd name="connsiteX5775" fmla="*/ 533179 w 808720"/>
                  <a:gd name="connsiteY5775" fmla="*/ 8411 h 1047182"/>
                  <a:gd name="connsiteX5776" fmla="*/ 532103 w 808720"/>
                  <a:gd name="connsiteY5776" fmla="*/ 9217 h 1047182"/>
                  <a:gd name="connsiteX5777" fmla="*/ 531935 w 808720"/>
                  <a:gd name="connsiteY5777" fmla="*/ 9157 h 1047182"/>
                  <a:gd name="connsiteX5778" fmla="*/ 530985 w 808720"/>
                  <a:gd name="connsiteY5778" fmla="*/ 8411 h 1047182"/>
                  <a:gd name="connsiteX5779" fmla="*/ 530621 w 808720"/>
                  <a:gd name="connsiteY5779" fmla="*/ 8593 h 1047182"/>
                  <a:gd name="connsiteX5780" fmla="*/ 530574 w 808720"/>
                  <a:gd name="connsiteY5780" fmla="*/ 8568 h 1047182"/>
                  <a:gd name="connsiteX5781" fmla="*/ 528792 w 808720"/>
                  <a:gd name="connsiteY5781" fmla="*/ 8411 h 1047182"/>
                  <a:gd name="connsiteX5782" fmla="*/ 528510 w 808720"/>
                  <a:gd name="connsiteY5782" fmla="*/ 8862 h 1047182"/>
                  <a:gd name="connsiteX5783" fmla="*/ 528308 w 808720"/>
                  <a:gd name="connsiteY5783" fmla="*/ 8774 h 1047182"/>
                  <a:gd name="connsiteX5784" fmla="*/ 526600 w 808720"/>
                  <a:gd name="connsiteY5784" fmla="*/ 8411 h 1047182"/>
                  <a:gd name="connsiteX5785" fmla="*/ 526577 w 808720"/>
                  <a:gd name="connsiteY5785" fmla="*/ 8438 h 1047182"/>
                  <a:gd name="connsiteX5786" fmla="*/ 526572 w 808720"/>
                  <a:gd name="connsiteY5786" fmla="*/ 8435 h 1047182"/>
                  <a:gd name="connsiteX5787" fmla="*/ 524407 w 808720"/>
                  <a:gd name="connsiteY5787" fmla="*/ 8411 h 1047182"/>
                  <a:gd name="connsiteX5788" fmla="*/ 524405 w 808720"/>
                  <a:gd name="connsiteY5788" fmla="*/ 8412 h 1047182"/>
                  <a:gd name="connsiteX5789" fmla="*/ 524405 w 808720"/>
                  <a:gd name="connsiteY5789" fmla="*/ 8412 h 1047182"/>
                  <a:gd name="connsiteX5790" fmla="*/ 524406 w 808720"/>
                  <a:gd name="connsiteY5790" fmla="*/ 8411 h 1047182"/>
                  <a:gd name="connsiteX5791" fmla="*/ 524406 w 808720"/>
                  <a:gd name="connsiteY5791" fmla="*/ 8411 h 1047182"/>
                  <a:gd name="connsiteX5792" fmla="*/ 522928 w 808720"/>
                  <a:gd name="connsiteY5792" fmla="*/ 8657 h 1047182"/>
                  <a:gd name="connsiteX5793" fmla="*/ 522961 w 808720"/>
                  <a:gd name="connsiteY5793" fmla="*/ 8638 h 1047182"/>
                  <a:gd name="connsiteX5794" fmla="*/ 524406 w 808720"/>
                  <a:gd name="connsiteY5794" fmla="*/ 8411 h 1047182"/>
                  <a:gd name="connsiteX5795" fmla="*/ 524406 w 808720"/>
                  <a:gd name="connsiteY5795" fmla="*/ 8411 h 1047182"/>
                  <a:gd name="connsiteX5796" fmla="*/ 523252 w 808720"/>
                  <a:gd name="connsiteY5796" fmla="*/ 8788 h 1047182"/>
                  <a:gd name="connsiteX5797" fmla="*/ 522787 w 808720"/>
                  <a:gd name="connsiteY5797" fmla="*/ 8737 h 1047182"/>
                  <a:gd name="connsiteX5798" fmla="*/ 522883 w 808720"/>
                  <a:gd name="connsiteY5798" fmla="*/ 8683 h 1047182"/>
                  <a:gd name="connsiteX5799" fmla="*/ 522214 w 808720"/>
                  <a:gd name="connsiteY5799" fmla="*/ 8411 h 1047182"/>
                  <a:gd name="connsiteX5800" fmla="*/ 522022 w 808720"/>
                  <a:gd name="connsiteY5800" fmla="*/ 8602 h 1047182"/>
                  <a:gd name="connsiteX5801" fmla="*/ 521974 w 808720"/>
                  <a:gd name="connsiteY5801" fmla="*/ 8587 h 1047182"/>
                  <a:gd name="connsiteX5802" fmla="*/ 522110 w 808720"/>
                  <a:gd name="connsiteY5802" fmla="*/ 8454 h 1047182"/>
                  <a:gd name="connsiteX5803" fmla="*/ 520020 w 808720"/>
                  <a:gd name="connsiteY5803" fmla="*/ 8411 h 1047182"/>
                  <a:gd name="connsiteX5804" fmla="*/ 520020 w 808720"/>
                  <a:gd name="connsiteY5804" fmla="*/ 8411 h 1047182"/>
                  <a:gd name="connsiteX5805" fmla="*/ 520020 w 808720"/>
                  <a:gd name="connsiteY5805" fmla="*/ 8411 h 1047182"/>
                  <a:gd name="connsiteX5806" fmla="*/ 511248 w 808720"/>
                  <a:gd name="connsiteY5806" fmla="*/ 8411 h 1047182"/>
                  <a:gd name="connsiteX5807" fmla="*/ 508277 w 808720"/>
                  <a:gd name="connsiteY5807" fmla="*/ 9328 h 1047182"/>
                  <a:gd name="connsiteX5808" fmla="*/ 507919 w 808720"/>
                  <a:gd name="connsiteY5808" fmla="*/ 9356 h 1047182"/>
                  <a:gd name="connsiteX5809" fmla="*/ 508761 w 808720"/>
                  <a:gd name="connsiteY5809" fmla="*/ 8962 h 1047182"/>
                  <a:gd name="connsiteX5810" fmla="*/ 509820 w 808720"/>
                  <a:gd name="connsiteY5810" fmla="*/ 8641 h 1047182"/>
                  <a:gd name="connsiteX5811" fmla="*/ 500282 w 808720"/>
                  <a:gd name="connsiteY5811" fmla="*/ 8411 h 1047182"/>
                  <a:gd name="connsiteX5812" fmla="*/ 499959 w 808720"/>
                  <a:gd name="connsiteY5812" fmla="*/ 8461 h 1047182"/>
                  <a:gd name="connsiteX5813" fmla="*/ 499905 w 808720"/>
                  <a:gd name="connsiteY5813" fmla="*/ 8448 h 1047182"/>
                  <a:gd name="connsiteX5814" fmla="*/ 495896 w 808720"/>
                  <a:gd name="connsiteY5814" fmla="*/ 8411 h 1047182"/>
                  <a:gd name="connsiteX5815" fmla="*/ 494142 w 808720"/>
                  <a:gd name="connsiteY5815" fmla="*/ 8762 h 1047182"/>
                  <a:gd name="connsiteX5816" fmla="*/ 494196 w 808720"/>
                  <a:gd name="connsiteY5816" fmla="*/ 8727 h 1047182"/>
                  <a:gd name="connsiteX5817" fmla="*/ 495428 w 808720"/>
                  <a:gd name="connsiteY5817" fmla="*/ 8432 h 1047182"/>
                  <a:gd name="connsiteX5818" fmla="*/ 493703 w 808720"/>
                  <a:gd name="connsiteY5818" fmla="*/ 8411 h 1047182"/>
                  <a:gd name="connsiteX5819" fmla="*/ 493616 w 808720"/>
                  <a:gd name="connsiteY5819" fmla="*/ 8421 h 1047182"/>
                  <a:gd name="connsiteX5820" fmla="*/ 493605 w 808720"/>
                  <a:gd name="connsiteY5820" fmla="*/ 8421 h 1047182"/>
                  <a:gd name="connsiteX5821" fmla="*/ 493703 w 808720"/>
                  <a:gd name="connsiteY5821" fmla="*/ 8411 h 1047182"/>
                  <a:gd name="connsiteX5822" fmla="*/ 493662 w 808720"/>
                  <a:gd name="connsiteY5822" fmla="*/ 8421 h 1047182"/>
                  <a:gd name="connsiteX5823" fmla="*/ 493638 w 808720"/>
                  <a:gd name="connsiteY5823" fmla="*/ 8421 h 1047182"/>
                  <a:gd name="connsiteX5824" fmla="*/ 489316 w 808720"/>
                  <a:gd name="connsiteY5824" fmla="*/ 8411 h 1047182"/>
                  <a:gd name="connsiteX5825" fmla="*/ 489316 w 808720"/>
                  <a:gd name="connsiteY5825" fmla="*/ 8411 h 1047182"/>
                  <a:gd name="connsiteX5826" fmla="*/ 489312 w 808720"/>
                  <a:gd name="connsiteY5826" fmla="*/ 8411 h 1047182"/>
                  <a:gd name="connsiteX5827" fmla="*/ 489316 w 808720"/>
                  <a:gd name="connsiteY5827" fmla="*/ 8411 h 1047182"/>
                  <a:gd name="connsiteX5828" fmla="*/ 489316 w 808720"/>
                  <a:gd name="connsiteY5828" fmla="*/ 8411 h 1047182"/>
                  <a:gd name="connsiteX5829" fmla="*/ 489316 w 808720"/>
                  <a:gd name="connsiteY5829" fmla="*/ 8411 h 1047182"/>
                  <a:gd name="connsiteX5830" fmla="*/ 487123 w 808720"/>
                  <a:gd name="connsiteY5830" fmla="*/ 8411 h 1047182"/>
                  <a:gd name="connsiteX5831" fmla="*/ 486960 w 808720"/>
                  <a:gd name="connsiteY5831" fmla="*/ 8449 h 1047182"/>
                  <a:gd name="connsiteX5832" fmla="*/ 486840 w 808720"/>
                  <a:gd name="connsiteY5832" fmla="*/ 8450 h 1047182"/>
                  <a:gd name="connsiteX5833" fmla="*/ 480544 w 808720"/>
                  <a:gd name="connsiteY5833" fmla="*/ 8411 h 1047182"/>
                  <a:gd name="connsiteX5834" fmla="*/ 480309 w 808720"/>
                  <a:gd name="connsiteY5834" fmla="*/ 8478 h 1047182"/>
                  <a:gd name="connsiteX5835" fmla="*/ 478893 w 808720"/>
                  <a:gd name="connsiteY5835" fmla="*/ 8484 h 1047182"/>
                  <a:gd name="connsiteX5836" fmla="*/ 478513 w 808720"/>
                  <a:gd name="connsiteY5836" fmla="*/ 8486 h 1047182"/>
                  <a:gd name="connsiteX5837" fmla="*/ 479146 w 808720"/>
                  <a:gd name="connsiteY5837" fmla="*/ 8462 h 1047182"/>
                  <a:gd name="connsiteX5838" fmla="*/ 478350 w 808720"/>
                  <a:gd name="connsiteY5838" fmla="*/ 8411 h 1047182"/>
                  <a:gd name="connsiteX5839" fmla="*/ 477648 w 808720"/>
                  <a:gd name="connsiteY5839" fmla="*/ 8489 h 1047182"/>
                  <a:gd name="connsiteX5840" fmla="*/ 477496 w 808720"/>
                  <a:gd name="connsiteY5840" fmla="*/ 8490 h 1047182"/>
                  <a:gd name="connsiteX5841" fmla="*/ 467385 w 808720"/>
                  <a:gd name="connsiteY5841" fmla="*/ 8411 h 1047182"/>
                  <a:gd name="connsiteX5842" fmla="*/ 465685 w 808720"/>
                  <a:gd name="connsiteY5842" fmla="*/ 8541 h 1047182"/>
                  <a:gd name="connsiteX5843" fmla="*/ 465571 w 808720"/>
                  <a:gd name="connsiteY5843" fmla="*/ 8541 h 1047182"/>
                  <a:gd name="connsiteX5844" fmla="*/ 464543 w 808720"/>
                  <a:gd name="connsiteY5844" fmla="*/ 8443 h 1047182"/>
                  <a:gd name="connsiteX5845" fmla="*/ 467385 w 808720"/>
                  <a:gd name="connsiteY5845" fmla="*/ 8411 h 1047182"/>
                  <a:gd name="connsiteX5846" fmla="*/ 467148 w 808720"/>
                  <a:gd name="connsiteY5846" fmla="*/ 8535 h 1047182"/>
                  <a:gd name="connsiteX5847" fmla="*/ 466757 w 808720"/>
                  <a:gd name="connsiteY5847" fmla="*/ 8536 h 1047182"/>
                  <a:gd name="connsiteX5848" fmla="*/ 456419 w 808720"/>
                  <a:gd name="connsiteY5848" fmla="*/ 8411 h 1047182"/>
                  <a:gd name="connsiteX5849" fmla="*/ 455971 w 808720"/>
                  <a:gd name="connsiteY5849" fmla="*/ 8541 h 1047182"/>
                  <a:gd name="connsiteX5850" fmla="*/ 455019 w 808720"/>
                  <a:gd name="connsiteY5850" fmla="*/ 8551 h 1047182"/>
                  <a:gd name="connsiteX5851" fmla="*/ 441068 w 808720"/>
                  <a:gd name="connsiteY5851" fmla="*/ 8411 h 1047182"/>
                  <a:gd name="connsiteX5852" fmla="*/ 440476 w 808720"/>
                  <a:gd name="connsiteY5852" fmla="*/ 8569 h 1047182"/>
                  <a:gd name="connsiteX5853" fmla="*/ 439724 w 808720"/>
                  <a:gd name="connsiteY5853" fmla="*/ 8653 h 1047182"/>
                  <a:gd name="connsiteX5854" fmla="*/ 439319 w 808720"/>
                  <a:gd name="connsiteY5854" fmla="*/ 8655 h 1047182"/>
                  <a:gd name="connsiteX5855" fmla="*/ 520020 w 808720"/>
                  <a:gd name="connsiteY5855" fmla="*/ 8411 h 1047182"/>
                  <a:gd name="connsiteX5856" fmla="*/ 520020 w 808720"/>
                  <a:gd name="connsiteY5856" fmla="*/ 8411 h 1047182"/>
                  <a:gd name="connsiteX5857" fmla="*/ 520020 w 808720"/>
                  <a:gd name="connsiteY5857" fmla="*/ 8411 h 1047182"/>
                  <a:gd name="connsiteX5858" fmla="*/ 526503 w 808720"/>
                  <a:gd name="connsiteY5858" fmla="*/ 8400 h 1047182"/>
                  <a:gd name="connsiteX5859" fmla="*/ 526600 w 808720"/>
                  <a:gd name="connsiteY5859" fmla="*/ 8411 h 1047182"/>
                  <a:gd name="connsiteX5860" fmla="*/ 526546 w 808720"/>
                  <a:gd name="connsiteY5860" fmla="*/ 8422 h 1047182"/>
                  <a:gd name="connsiteX5861" fmla="*/ 522166 w 808720"/>
                  <a:gd name="connsiteY5861" fmla="*/ 8400 h 1047182"/>
                  <a:gd name="connsiteX5862" fmla="*/ 522214 w 808720"/>
                  <a:gd name="connsiteY5862" fmla="*/ 8411 h 1047182"/>
                  <a:gd name="connsiteX5863" fmla="*/ 522159 w 808720"/>
                  <a:gd name="connsiteY5863" fmla="*/ 8406 h 1047182"/>
                  <a:gd name="connsiteX5864" fmla="*/ 522084 w 808720"/>
                  <a:gd name="connsiteY5864" fmla="*/ 8400 h 1047182"/>
                  <a:gd name="connsiteX5865" fmla="*/ 522159 w 808720"/>
                  <a:gd name="connsiteY5865" fmla="*/ 8406 h 1047182"/>
                  <a:gd name="connsiteX5866" fmla="*/ 522110 w 808720"/>
                  <a:gd name="connsiteY5866" fmla="*/ 8454 h 1047182"/>
                  <a:gd name="connsiteX5867" fmla="*/ 521959 w 808720"/>
                  <a:gd name="connsiteY5867" fmla="*/ 8517 h 1047182"/>
                  <a:gd name="connsiteX5868" fmla="*/ 499698 w 808720"/>
                  <a:gd name="connsiteY5868" fmla="*/ 8399 h 1047182"/>
                  <a:gd name="connsiteX5869" fmla="*/ 499945 w 808720"/>
                  <a:gd name="connsiteY5869" fmla="*/ 8400 h 1047182"/>
                  <a:gd name="connsiteX5870" fmla="*/ 499825 w 808720"/>
                  <a:gd name="connsiteY5870" fmla="*/ 8429 h 1047182"/>
                  <a:gd name="connsiteX5871" fmla="*/ 497779 w 808720"/>
                  <a:gd name="connsiteY5871" fmla="*/ 8391 h 1047182"/>
                  <a:gd name="connsiteX5872" fmla="*/ 498611 w 808720"/>
                  <a:gd name="connsiteY5872" fmla="*/ 8395 h 1047182"/>
                  <a:gd name="connsiteX5873" fmla="*/ 497918 w 808720"/>
                  <a:gd name="connsiteY5873" fmla="*/ 8644 h 1047182"/>
                  <a:gd name="connsiteX5874" fmla="*/ 497483 w 808720"/>
                  <a:gd name="connsiteY5874" fmla="*/ 8686 h 1047182"/>
                  <a:gd name="connsiteX5875" fmla="*/ 498089 w 808720"/>
                  <a:gd name="connsiteY5875" fmla="*/ 8411 h 1047182"/>
                  <a:gd name="connsiteX5876" fmla="*/ 495634 w 808720"/>
                  <a:gd name="connsiteY5876" fmla="*/ 8382 h 1047182"/>
                  <a:gd name="connsiteX5877" fmla="*/ 497328 w 808720"/>
                  <a:gd name="connsiteY5877" fmla="*/ 8389 h 1047182"/>
                  <a:gd name="connsiteX5878" fmla="*/ 493725 w 808720"/>
                  <a:gd name="connsiteY5878" fmla="*/ 9057 h 1047182"/>
                  <a:gd name="connsiteX5879" fmla="*/ 493719 w 808720"/>
                  <a:gd name="connsiteY5879" fmla="*/ 9057 h 1047182"/>
                  <a:gd name="connsiteX5880" fmla="*/ 495896 w 808720"/>
                  <a:gd name="connsiteY5880" fmla="*/ 8411 h 1047182"/>
                  <a:gd name="connsiteX5881" fmla="*/ 495508 w 808720"/>
                  <a:gd name="connsiteY5881" fmla="*/ 8412 h 1047182"/>
                  <a:gd name="connsiteX5882" fmla="*/ 521317 w 808720"/>
                  <a:gd name="connsiteY5882" fmla="*/ 8380 h 1047182"/>
                  <a:gd name="connsiteX5883" fmla="*/ 521870 w 808720"/>
                  <a:gd name="connsiteY5883" fmla="*/ 8554 h 1047182"/>
                  <a:gd name="connsiteX5884" fmla="*/ 521714 w 808720"/>
                  <a:gd name="connsiteY5884" fmla="*/ 8619 h 1047182"/>
                  <a:gd name="connsiteX5885" fmla="*/ 521076 w 808720"/>
                  <a:gd name="connsiteY5885" fmla="*/ 8549 h 1047182"/>
                  <a:gd name="connsiteX5886" fmla="*/ 493297 w 808720"/>
                  <a:gd name="connsiteY5886" fmla="*/ 8373 h 1047182"/>
                  <a:gd name="connsiteX5887" fmla="*/ 494736 w 808720"/>
                  <a:gd name="connsiteY5887" fmla="*/ 8379 h 1047182"/>
                  <a:gd name="connsiteX5888" fmla="*/ 494678 w 808720"/>
                  <a:gd name="connsiteY5888" fmla="*/ 8416 h 1047182"/>
                  <a:gd name="connsiteX5889" fmla="*/ 493672 w 808720"/>
                  <a:gd name="connsiteY5889" fmla="*/ 8421 h 1047182"/>
                  <a:gd name="connsiteX5890" fmla="*/ 493703 w 808720"/>
                  <a:gd name="connsiteY5890" fmla="*/ 8411 h 1047182"/>
                  <a:gd name="connsiteX5891" fmla="*/ 497435 w 808720"/>
                  <a:gd name="connsiteY5891" fmla="*/ 8369 h 1047182"/>
                  <a:gd name="connsiteX5892" fmla="*/ 497779 w 808720"/>
                  <a:gd name="connsiteY5892" fmla="*/ 8391 h 1047182"/>
                  <a:gd name="connsiteX5893" fmla="*/ 497328 w 808720"/>
                  <a:gd name="connsiteY5893" fmla="*/ 8389 h 1047182"/>
                  <a:gd name="connsiteX5894" fmla="*/ 524448 w 808720"/>
                  <a:gd name="connsiteY5894" fmla="*/ 8369 h 1047182"/>
                  <a:gd name="connsiteX5895" fmla="*/ 525438 w 808720"/>
                  <a:gd name="connsiteY5895" fmla="*/ 8595 h 1047182"/>
                  <a:gd name="connsiteX5896" fmla="*/ 525176 w 808720"/>
                  <a:gd name="connsiteY5896" fmla="*/ 8707 h 1047182"/>
                  <a:gd name="connsiteX5897" fmla="*/ 524257 w 808720"/>
                  <a:gd name="connsiteY5897" fmla="*/ 8899 h 1047182"/>
                  <a:gd name="connsiteX5898" fmla="*/ 523952 w 808720"/>
                  <a:gd name="connsiteY5898" fmla="*/ 8865 h 1047182"/>
                  <a:gd name="connsiteX5899" fmla="*/ 524404 w 808720"/>
                  <a:gd name="connsiteY5899" fmla="*/ 8412 h 1047182"/>
                  <a:gd name="connsiteX5900" fmla="*/ 524407 w 808720"/>
                  <a:gd name="connsiteY5900" fmla="*/ 8411 h 1047182"/>
                  <a:gd name="connsiteX5901" fmla="*/ 524406 w 808720"/>
                  <a:gd name="connsiteY5901" fmla="*/ 8411 h 1047182"/>
                  <a:gd name="connsiteX5902" fmla="*/ 491034 w 808720"/>
                  <a:gd name="connsiteY5902" fmla="*/ 8363 h 1047182"/>
                  <a:gd name="connsiteX5903" fmla="*/ 493005 w 808720"/>
                  <a:gd name="connsiteY5903" fmla="*/ 8371 h 1047182"/>
                  <a:gd name="connsiteX5904" fmla="*/ 493703 w 808720"/>
                  <a:gd name="connsiteY5904" fmla="*/ 8411 h 1047182"/>
                  <a:gd name="connsiteX5905" fmla="*/ 493439 w 808720"/>
                  <a:gd name="connsiteY5905" fmla="*/ 8421 h 1047182"/>
                  <a:gd name="connsiteX5906" fmla="*/ 490436 w 808720"/>
                  <a:gd name="connsiteY5906" fmla="*/ 8434 h 1047182"/>
                  <a:gd name="connsiteX5907" fmla="*/ 489638 w 808720"/>
                  <a:gd name="connsiteY5907" fmla="*/ 8357 h 1047182"/>
                  <a:gd name="connsiteX5908" fmla="*/ 490092 w 808720"/>
                  <a:gd name="connsiteY5908" fmla="*/ 8359 h 1047182"/>
                  <a:gd name="connsiteX5909" fmla="*/ 489316 w 808720"/>
                  <a:gd name="connsiteY5909" fmla="*/ 8411 h 1047182"/>
                  <a:gd name="connsiteX5910" fmla="*/ 526017 w 808720"/>
                  <a:gd name="connsiteY5910" fmla="*/ 8347 h 1047182"/>
                  <a:gd name="connsiteX5911" fmla="*/ 526132 w 808720"/>
                  <a:gd name="connsiteY5911" fmla="*/ 8360 h 1047182"/>
                  <a:gd name="connsiteX5912" fmla="*/ 526028 w 808720"/>
                  <a:gd name="connsiteY5912" fmla="*/ 8530 h 1047182"/>
                  <a:gd name="connsiteX5913" fmla="*/ 525571 w 808720"/>
                  <a:gd name="connsiteY5913" fmla="*/ 8625 h 1047182"/>
                  <a:gd name="connsiteX5914" fmla="*/ 525438 w 808720"/>
                  <a:gd name="connsiteY5914" fmla="*/ 8595 h 1047182"/>
                  <a:gd name="connsiteX5915" fmla="*/ 435493 w 808720"/>
                  <a:gd name="connsiteY5915" fmla="*/ 8340 h 1047182"/>
                  <a:gd name="connsiteX5916" fmla="*/ 434939 w 808720"/>
                  <a:gd name="connsiteY5916" fmla="*/ 8434 h 1047182"/>
                  <a:gd name="connsiteX5917" fmla="*/ 432356 w 808720"/>
                  <a:gd name="connsiteY5917" fmla="*/ 8685 h 1047182"/>
                  <a:gd name="connsiteX5918" fmla="*/ 432295 w 808720"/>
                  <a:gd name="connsiteY5918" fmla="*/ 8685 h 1047182"/>
                  <a:gd name="connsiteX5919" fmla="*/ 432142 w 808720"/>
                  <a:gd name="connsiteY5919" fmla="*/ 8705 h 1047182"/>
                  <a:gd name="connsiteX5920" fmla="*/ 428904 w 808720"/>
                  <a:gd name="connsiteY5920" fmla="*/ 9019 h 1047182"/>
                  <a:gd name="connsiteX5921" fmla="*/ 433392 w 808720"/>
                  <a:gd name="connsiteY5921" fmla="*/ 8411 h 1047182"/>
                  <a:gd name="connsiteX5922" fmla="*/ 484574 w 808720"/>
                  <a:gd name="connsiteY5922" fmla="*/ 8336 h 1047182"/>
                  <a:gd name="connsiteX5923" fmla="*/ 486356 w 808720"/>
                  <a:gd name="connsiteY5923" fmla="*/ 8344 h 1047182"/>
                  <a:gd name="connsiteX5924" fmla="*/ 487123 w 808720"/>
                  <a:gd name="connsiteY5924" fmla="*/ 8411 h 1047182"/>
                  <a:gd name="connsiteX5925" fmla="*/ 486769 w 808720"/>
                  <a:gd name="connsiteY5925" fmla="*/ 8450 h 1047182"/>
                  <a:gd name="connsiteX5926" fmla="*/ 484701 w 808720"/>
                  <a:gd name="connsiteY5926" fmla="*/ 8459 h 1047182"/>
                  <a:gd name="connsiteX5927" fmla="*/ 484930 w 808720"/>
                  <a:gd name="connsiteY5927" fmla="*/ 8411 h 1047182"/>
                  <a:gd name="connsiteX5928" fmla="*/ 484252 w 808720"/>
                  <a:gd name="connsiteY5928" fmla="*/ 8370 h 1047182"/>
                  <a:gd name="connsiteX5929" fmla="*/ 481882 w 808720"/>
                  <a:gd name="connsiteY5929" fmla="*/ 8325 h 1047182"/>
                  <a:gd name="connsiteX5930" fmla="*/ 483622 w 808720"/>
                  <a:gd name="connsiteY5930" fmla="*/ 8332 h 1047182"/>
                  <a:gd name="connsiteX5931" fmla="*/ 484252 w 808720"/>
                  <a:gd name="connsiteY5931" fmla="*/ 8370 h 1047182"/>
                  <a:gd name="connsiteX5932" fmla="*/ 483350 w 808720"/>
                  <a:gd name="connsiteY5932" fmla="*/ 8465 h 1047182"/>
                  <a:gd name="connsiteX5933" fmla="*/ 480625 w 808720"/>
                  <a:gd name="connsiteY5933" fmla="*/ 8477 h 1047182"/>
                  <a:gd name="connsiteX5934" fmla="*/ 519484 w 808720"/>
                  <a:gd name="connsiteY5934" fmla="*/ 8325 h 1047182"/>
                  <a:gd name="connsiteX5935" fmla="*/ 520020 w 808720"/>
                  <a:gd name="connsiteY5935" fmla="*/ 8411 h 1047182"/>
                  <a:gd name="connsiteX5936" fmla="*/ 520020 w 808720"/>
                  <a:gd name="connsiteY5936" fmla="*/ 8411 h 1047182"/>
                  <a:gd name="connsiteX5937" fmla="*/ 520019 w 808720"/>
                  <a:gd name="connsiteY5937" fmla="*/ 8411 h 1047182"/>
                  <a:gd name="connsiteX5938" fmla="*/ 519903 w 808720"/>
                  <a:gd name="connsiteY5938" fmla="*/ 8420 h 1047182"/>
                  <a:gd name="connsiteX5939" fmla="*/ 519298 w 808720"/>
                  <a:gd name="connsiteY5939" fmla="*/ 8353 h 1047182"/>
                  <a:gd name="connsiteX5940" fmla="*/ 526775 w 808720"/>
                  <a:gd name="connsiteY5940" fmla="*/ 8323 h 1047182"/>
                  <a:gd name="connsiteX5941" fmla="*/ 527550 w 808720"/>
                  <a:gd name="connsiteY5941" fmla="*/ 8681 h 1047182"/>
                  <a:gd name="connsiteX5942" fmla="*/ 527391 w 808720"/>
                  <a:gd name="connsiteY5942" fmla="*/ 8715 h 1047182"/>
                  <a:gd name="connsiteX5943" fmla="*/ 521115 w 808720"/>
                  <a:gd name="connsiteY5943" fmla="*/ 8317 h 1047182"/>
                  <a:gd name="connsiteX5944" fmla="*/ 521376 w 808720"/>
                  <a:gd name="connsiteY5944" fmla="*/ 8339 h 1047182"/>
                  <a:gd name="connsiteX5945" fmla="*/ 521317 w 808720"/>
                  <a:gd name="connsiteY5945" fmla="*/ 8380 h 1047182"/>
                  <a:gd name="connsiteX5946" fmla="*/ 436428 w 808720"/>
                  <a:gd name="connsiteY5946" fmla="*/ 8308 h 1047182"/>
                  <a:gd name="connsiteX5947" fmla="*/ 434543 w 808720"/>
                  <a:gd name="connsiteY5947" fmla="*/ 8502 h 1047182"/>
                  <a:gd name="connsiteX5948" fmla="*/ 434939 w 808720"/>
                  <a:gd name="connsiteY5948" fmla="*/ 8434 h 1047182"/>
                  <a:gd name="connsiteX5949" fmla="*/ 436143 w 808720"/>
                  <a:gd name="connsiteY5949" fmla="*/ 8318 h 1047182"/>
                  <a:gd name="connsiteX5950" fmla="*/ 510952 w 808720"/>
                  <a:gd name="connsiteY5950" fmla="*/ 8299 h 1047182"/>
                  <a:gd name="connsiteX5951" fmla="*/ 509820 w 808720"/>
                  <a:gd name="connsiteY5951" fmla="*/ 8641 h 1047182"/>
                  <a:gd name="connsiteX5952" fmla="*/ 509248 w 808720"/>
                  <a:gd name="connsiteY5952" fmla="*/ 8733 h 1047182"/>
                  <a:gd name="connsiteX5953" fmla="*/ 510008 w 808720"/>
                  <a:gd name="connsiteY5953" fmla="*/ 8377 h 1047182"/>
                  <a:gd name="connsiteX5954" fmla="*/ 472930 w 808720"/>
                  <a:gd name="connsiteY5954" fmla="*/ 8288 h 1047182"/>
                  <a:gd name="connsiteX5955" fmla="*/ 475933 w 808720"/>
                  <a:gd name="connsiteY5955" fmla="*/ 8300 h 1047182"/>
                  <a:gd name="connsiteX5956" fmla="*/ 474204 w 808720"/>
                  <a:gd name="connsiteY5956" fmla="*/ 8504 h 1047182"/>
                  <a:gd name="connsiteX5957" fmla="*/ 473506 w 808720"/>
                  <a:gd name="connsiteY5957" fmla="*/ 8507 h 1047182"/>
                  <a:gd name="connsiteX5958" fmla="*/ 473964 w 808720"/>
                  <a:gd name="connsiteY5958" fmla="*/ 8411 h 1047182"/>
                  <a:gd name="connsiteX5959" fmla="*/ 472633 w 808720"/>
                  <a:gd name="connsiteY5959" fmla="*/ 8511 h 1047182"/>
                  <a:gd name="connsiteX5960" fmla="*/ 469283 w 808720"/>
                  <a:gd name="connsiteY5960" fmla="*/ 8525 h 1047182"/>
                  <a:gd name="connsiteX5961" fmla="*/ 491330 w 808720"/>
                  <a:gd name="connsiteY5961" fmla="*/ 8277 h 1047182"/>
                  <a:gd name="connsiteX5962" fmla="*/ 491622 w 808720"/>
                  <a:gd name="connsiteY5962" fmla="*/ 8293 h 1047182"/>
                  <a:gd name="connsiteX5963" fmla="*/ 491034 w 808720"/>
                  <a:gd name="connsiteY5963" fmla="*/ 8363 h 1047182"/>
                  <a:gd name="connsiteX5964" fmla="*/ 490092 w 808720"/>
                  <a:gd name="connsiteY5964" fmla="*/ 8359 h 1047182"/>
                  <a:gd name="connsiteX5965" fmla="*/ 520978 w 808720"/>
                  <a:gd name="connsiteY5965" fmla="*/ 8274 h 1047182"/>
                  <a:gd name="connsiteX5966" fmla="*/ 521115 w 808720"/>
                  <a:gd name="connsiteY5966" fmla="*/ 8317 h 1047182"/>
                  <a:gd name="connsiteX5967" fmla="*/ 520841 w 808720"/>
                  <a:gd name="connsiteY5967" fmla="*/ 8294 h 1047182"/>
                  <a:gd name="connsiteX5968" fmla="*/ 526224 w 808720"/>
                  <a:gd name="connsiteY5968" fmla="*/ 8258 h 1047182"/>
                  <a:gd name="connsiteX5969" fmla="*/ 526503 w 808720"/>
                  <a:gd name="connsiteY5969" fmla="*/ 8400 h 1047182"/>
                  <a:gd name="connsiteX5970" fmla="*/ 526132 w 808720"/>
                  <a:gd name="connsiteY5970" fmla="*/ 8360 h 1047182"/>
                  <a:gd name="connsiteX5971" fmla="*/ 526184 w 808720"/>
                  <a:gd name="connsiteY5971" fmla="*/ 8276 h 1047182"/>
                  <a:gd name="connsiteX5972" fmla="*/ 491990 w 808720"/>
                  <a:gd name="connsiteY5972" fmla="*/ 8249 h 1047182"/>
                  <a:gd name="connsiteX5973" fmla="*/ 493297 w 808720"/>
                  <a:gd name="connsiteY5973" fmla="*/ 8373 h 1047182"/>
                  <a:gd name="connsiteX5974" fmla="*/ 493005 w 808720"/>
                  <a:gd name="connsiteY5974" fmla="*/ 8371 h 1047182"/>
                  <a:gd name="connsiteX5975" fmla="*/ 491622 w 808720"/>
                  <a:gd name="connsiteY5975" fmla="*/ 8293 h 1047182"/>
                  <a:gd name="connsiteX5976" fmla="*/ 521507 w 808720"/>
                  <a:gd name="connsiteY5976" fmla="*/ 8248 h 1047182"/>
                  <a:gd name="connsiteX5977" fmla="*/ 522100 w 808720"/>
                  <a:gd name="connsiteY5977" fmla="*/ 8385 h 1047182"/>
                  <a:gd name="connsiteX5978" fmla="*/ 522084 w 808720"/>
                  <a:gd name="connsiteY5978" fmla="*/ 8400 h 1047182"/>
                  <a:gd name="connsiteX5979" fmla="*/ 521376 w 808720"/>
                  <a:gd name="connsiteY5979" fmla="*/ 8339 h 1047182"/>
                  <a:gd name="connsiteX5980" fmla="*/ 523654 w 808720"/>
                  <a:gd name="connsiteY5980" fmla="*/ 8245 h 1047182"/>
                  <a:gd name="connsiteX5981" fmla="*/ 524406 w 808720"/>
                  <a:gd name="connsiteY5981" fmla="*/ 8411 h 1047182"/>
                  <a:gd name="connsiteX5982" fmla="*/ 524406 w 808720"/>
                  <a:gd name="connsiteY5982" fmla="*/ 8411 h 1047182"/>
                  <a:gd name="connsiteX5983" fmla="*/ 523081 w 808720"/>
                  <a:gd name="connsiteY5983" fmla="*/ 8571 h 1047182"/>
                  <a:gd name="connsiteX5984" fmla="*/ 499034 w 808720"/>
                  <a:gd name="connsiteY5984" fmla="*/ 8243 h 1047182"/>
                  <a:gd name="connsiteX5985" fmla="*/ 499698 w 808720"/>
                  <a:gd name="connsiteY5985" fmla="*/ 8399 h 1047182"/>
                  <a:gd name="connsiteX5986" fmla="*/ 498611 w 808720"/>
                  <a:gd name="connsiteY5986" fmla="*/ 8395 h 1047182"/>
                  <a:gd name="connsiteX5987" fmla="*/ 459897 w 808720"/>
                  <a:gd name="connsiteY5987" fmla="*/ 8234 h 1047182"/>
                  <a:gd name="connsiteX5988" fmla="*/ 462462 w 808720"/>
                  <a:gd name="connsiteY5988" fmla="*/ 8244 h 1047182"/>
                  <a:gd name="connsiteX5989" fmla="*/ 464543 w 808720"/>
                  <a:gd name="connsiteY5989" fmla="*/ 8443 h 1047182"/>
                  <a:gd name="connsiteX5990" fmla="*/ 462790 w 808720"/>
                  <a:gd name="connsiteY5990" fmla="*/ 8463 h 1047182"/>
                  <a:gd name="connsiteX5991" fmla="*/ 462999 w 808720"/>
                  <a:gd name="connsiteY5991" fmla="*/ 8411 h 1047182"/>
                  <a:gd name="connsiteX5992" fmla="*/ 462388 w 808720"/>
                  <a:gd name="connsiteY5992" fmla="*/ 8468 h 1047182"/>
                  <a:gd name="connsiteX5993" fmla="*/ 462372 w 808720"/>
                  <a:gd name="connsiteY5993" fmla="*/ 8468 h 1047182"/>
                  <a:gd name="connsiteX5994" fmla="*/ 520098 w 808720"/>
                  <a:gd name="connsiteY5994" fmla="*/ 8230 h 1047182"/>
                  <a:gd name="connsiteX5995" fmla="*/ 520841 w 808720"/>
                  <a:gd name="connsiteY5995" fmla="*/ 8294 h 1047182"/>
                  <a:gd name="connsiteX5996" fmla="*/ 520020 w 808720"/>
                  <a:gd name="connsiteY5996" fmla="*/ 8411 h 1047182"/>
                  <a:gd name="connsiteX5997" fmla="*/ 519548 w 808720"/>
                  <a:gd name="connsiteY5997" fmla="*/ 8315 h 1047182"/>
                  <a:gd name="connsiteX5998" fmla="*/ 455806 w 808720"/>
                  <a:gd name="connsiteY5998" fmla="*/ 8216 h 1047182"/>
                  <a:gd name="connsiteX5999" fmla="*/ 455962 w 808720"/>
                  <a:gd name="connsiteY5999" fmla="*/ 8217 h 1047182"/>
                  <a:gd name="connsiteX6000" fmla="*/ 453788 w 808720"/>
                  <a:gd name="connsiteY6000" fmla="*/ 8565 h 1047182"/>
                  <a:gd name="connsiteX6001" fmla="*/ 453640 w 808720"/>
                  <a:gd name="connsiteY6001" fmla="*/ 8567 h 1047182"/>
                  <a:gd name="connsiteX6002" fmla="*/ 494990 w 808720"/>
                  <a:gd name="connsiteY6002" fmla="*/ 8215 h 1047182"/>
                  <a:gd name="connsiteX6003" fmla="*/ 496052 w 808720"/>
                  <a:gd name="connsiteY6003" fmla="*/ 8282 h 1047182"/>
                  <a:gd name="connsiteX6004" fmla="*/ 495634 w 808720"/>
                  <a:gd name="connsiteY6004" fmla="*/ 8382 h 1047182"/>
                  <a:gd name="connsiteX6005" fmla="*/ 494736 w 808720"/>
                  <a:gd name="connsiteY6005" fmla="*/ 8379 h 1047182"/>
                  <a:gd name="connsiteX6006" fmla="*/ 492307 w 808720"/>
                  <a:gd name="connsiteY6006" fmla="*/ 8211 h 1047182"/>
                  <a:gd name="connsiteX6007" fmla="*/ 491990 w 808720"/>
                  <a:gd name="connsiteY6007" fmla="*/ 8249 h 1047182"/>
                  <a:gd name="connsiteX6008" fmla="*/ 491886 w 808720"/>
                  <a:gd name="connsiteY6008" fmla="*/ 8240 h 1047182"/>
                  <a:gd name="connsiteX6009" fmla="*/ 454045 w 808720"/>
                  <a:gd name="connsiteY6009" fmla="*/ 8209 h 1047182"/>
                  <a:gd name="connsiteX6010" fmla="*/ 455783 w 808720"/>
                  <a:gd name="connsiteY6010" fmla="*/ 8216 h 1047182"/>
                  <a:gd name="connsiteX6011" fmla="*/ 452910 w 808720"/>
                  <a:gd name="connsiteY6011" fmla="*/ 8575 h 1047182"/>
                  <a:gd name="connsiteX6012" fmla="*/ 451251 w 808720"/>
                  <a:gd name="connsiteY6012" fmla="*/ 8594 h 1047182"/>
                  <a:gd name="connsiteX6013" fmla="*/ 439352 w 808720"/>
                  <a:gd name="connsiteY6013" fmla="*/ 8209 h 1047182"/>
                  <a:gd name="connsiteX6014" fmla="*/ 435128 w 808720"/>
                  <a:gd name="connsiteY6014" fmla="*/ 8673 h 1047182"/>
                  <a:gd name="connsiteX6015" fmla="*/ 434703 w 808720"/>
                  <a:gd name="connsiteY6015" fmla="*/ 8675 h 1047182"/>
                  <a:gd name="connsiteX6016" fmla="*/ 437803 w 808720"/>
                  <a:gd name="connsiteY6016" fmla="*/ 8261 h 1047182"/>
                  <a:gd name="connsiteX6017" fmla="*/ 455884 w 808720"/>
                  <a:gd name="connsiteY6017" fmla="*/ 8204 h 1047182"/>
                  <a:gd name="connsiteX6018" fmla="*/ 455806 w 808720"/>
                  <a:gd name="connsiteY6018" fmla="*/ 8216 h 1047182"/>
                  <a:gd name="connsiteX6019" fmla="*/ 455783 w 808720"/>
                  <a:gd name="connsiteY6019" fmla="*/ 8216 h 1047182"/>
                  <a:gd name="connsiteX6020" fmla="*/ 452004 w 808720"/>
                  <a:gd name="connsiteY6020" fmla="*/ 8200 h 1047182"/>
                  <a:gd name="connsiteX6021" fmla="*/ 452468 w 808720"/>
                  <a:gd name="connsiteY6021" fmla="*/ 8202 h 1047182"/>
                  <a:gd name="connsiteX6022" fmla="*/ 449020 w 808720"/>
                  <a:gd name="connsiteY6022" fmla="*/ 8613 h 1047182"/>
                  <a:gd name="connsiteX6023" fmla="*/ 448607 w 808720"/>
                  <a:gd name="connsiteY6023" fmla="*/ 8615 h 1047182"/>
                  <a:gd name="connsiteX6024" fmla="*/ 450266 w 808720"/>
                  <a:gd name="connsiteY6024" fmla="*/ 8193 h 1047182"/>
                  <a:gd name="connsiteX6025" fmla="*/ 450650 w 808720"/>
                  <a:gd name="connsiteY6025" fmla="*/ 8195 h 1047182"/>
                  <a:gd name="connsiteX6026" fmla="*/ 447412 w 808720"/>
                  <a:gd name="connsiteY6026" fmla="*/ 8620 h 1047182"/>
                  <a:gd name="connsiteX6027" fmla="*/ 447075 w 808720"/>
                  <a:gd name="connsiteY6027" fmla="*/ 8621 h 1047182"/>
                  <a:gd name="connsiteX6028" fmla="*/ 521595 w 808720"/>
                  <a:gd name="connsiteY6028" fmla="*/ 8186 h 1047182"/>
                  <a:gd name="connsiteX6029" fmla="*/ 521507 w 808720"/>
                  <a:gd name="connsiteY6029" fmla="*/ 8248 h 1047182"/>
                  <a:gd name="connsiteX6030" fmla="*/ 521374 w 808720"/>
                  <a:gd name="connsiteY6030" fmla="*/ 8217 h 1047182"/>
                  <a:gd name="connsiteX6031" fmla="*/ 448491 w 808720"/>
                  <a:gd name="connsiteY6031" fmla="*/ 8186 h 1047182"/>
                  <a:gd name="connsiteX6032" fmla="*/ 449521 w 808720"/>
                  <a:gd name="connsiteY6032" fmla="*/ 8190 h 1047182"/>
                  <a:gd name="connsiteX6033" fmla="*/ 447368 w 808720"/>
                  <a:gd name="connsiteY6033" fmla="*/ 8505 h 1047182"/>
                  <a:gd name="connsiteX6034" fmla="*/ 447646 w 808720"/>
                  <a:gd name="connsiteY6034" fmla="*/ 8411 h 1047182"/>
                  <a:gd name="connsiteX6035" fmla="*/ 446812 w 808720"/>
                  <a:gd name="connsiteY6035" fmla="*/ 8512 h 1047182"/>
                  <a:gd name="connsiteX6036" fmla="*/ 444096 w 808720"/>
                  <a:gd name="connsiteY6036" fmla="*/ 8168 h 1047182"/>
                  <a:gd name="connsiteX6037" fmla="*/ 445745 w 808720"/>
                  <a:gd name="connsiteY6037" fmla="*/ 8174 h 1047182"/>
                  <a:gd name="connsiteX6038" fmla="*/ 442086 w 808720"/>
                  <a:gd name="connsiteY6038" fmla="*/ 8643 h 1047182"/>
                  <a:gd name="connsiteX6039" fmla="*/ 440172 w 808720"/>
                  <a:gd name="connsiteY6039" fmla="*/ 8651 h 1047182"/>
                  <a:gd name="connsiteX6040" fmla="*/ 440476 w 808720"/>
                  <a:gd name="connsiteY6040" fmla="*/ 8569 h 1047182"/>
                  <a:gd name="connsiteX6041" fmla="*/ 443493 w 808720"/>
                  <a:gd name="connsiteY6041" fmla="*/ 8165 h 1047182"/>
                  <a:gd name="connsiteX6042" fmla="*/ 443556 w 808720"/>
                  <a:gd name="connsiteY6042" fmla="*/ 8165 h 1047182"/>
                  <a:gd name="connsiteX6043" fmla="*/ 441068 w 808720"/>
                  <a:gd name="connsiteY6043" fmla="*/ 8411 h 1047182"/>
                  <a:gd name="connsiteX6044" fmla="*/ 440955 w 808720"/>
                  <a:gd name="connsiteY6044" fmla="*/ 8154 h 1047182"/>
                  <a:gd name="connsiteX6045" fmla="*/ 442600 w 808720"/>
                  <a:gd name="connsiteY6045" fmla="*/ 8161 h 1047182"/>
                  <a:gd name="connsiteX6046" fmla="*/ 438189 w 808720"/>
                  <a:gd name="connsiteY6046" fmla="*/ 8660 h 1047182"/>
                  <a:gd name="connsiteX6047" fmla="*/ 436465 w 808720"/>
                  <a:gd name="connsiteY6047" fmla="*/ 8667 h 1047182"/>
                  <a:gd name="connsiteX6048" fmla="*/ 439908 w 808720"/>
                  <a:gd name="connsiteY6048" fmla="*/ 8190 h 1047182"/>
                  <a:gd name="connsiteX6049" fmla="*/ 439887 w 808720"/>
                  <a:gd name="connsiteY6049" fmla="*/ 8150 h 1047182"/>
                  <a:gd name="connsiteX6050" fmla="*/ 440187 w 808720"/>
                  <a:gd name="connsiteY6050" fmla="*/ 8151 h 1047182"/>
                  <a:gd name="connsiteX6051" fmla="*/ 439908 w 808720"/>
                  <a:gd name="connsiteY6051" fmla="*/ 8190 h 1047182"/>
                  <a:gd name="connsiteX6052" fmla="*/ 439352 w 808720"/>
                  <a:gd name="connsiteY6052" fmla="*/ 8209 h 1047182"/>
                  <a:gd name="connsiteX6053" fmla="*/ 490901 w 808720"/>
                  <a:gd name="connsiteY6053" fmla="*/ 8147 h 1047182"/>
                  <a:gd name="connsiteX6054" fmla="*/ 491886 w 808720"/>
                  <a:gd name="connsiteY6054" fmla="*/ 8240 h 1047182"/>
                  <a:gd name="connsiteX6055" fmla="*/ 491330 w 808720"/>
                  <a:gd name="connsiteY6055" fmla="*/ 8277 h 1047182"/>
                  <a:gd name="connsiteX6056" fmla="*/ 490428 w 808720"/>
                  <a:gd name="connsiteY6056" fmla="*/ 8226 h 1047182"/>
                  <a:gd name="connsiteX6057" fmla="*/ 526493 w 808720"/>
                  <a:gd name="connsiteY6057" fmla="*/ 8143 h 1047182"/>
                  <a:gd name="connsiteX6058" fmla="*/ 526775 w 808720"/>
                  <a:gd name="connsiteY6058" fmla="*/ 8323 h 1047182"/>
                  <a:gd name="connsiteX6059" fmla="*/ 526437 w 808720"/>
                  <a:gd name="connsiteY6059" fmla="*/ 8167 h 1047182"/>
                  <a:gd name="connsiteX6060" fmla="*/ 438037 w 808720"/>
                  <a:gd name="connsiteY6060" fmla="*/ 8142 h 1047182"/>
                  <a:gd name="connsiteX6061" fmla="*/ 438676 w 808720"/>
                  <a:gd name="connsiteY6061" fmla="*/ 8145 h 1047182"/>
                  <a:gd name="connsiteX6062" fmla="*/ 437803 w 808720"/>
                  <a:gd name="connsiteY6062" fmla="*/ 8261 h 1047182"/>
                  <a:gd name="connsiteX6063" fmla="*/ 436428 w 808720"/>
                  <a:gd name="connsiteY6063" fmla="*/ 8308 h 1047182"/>
                  <a:gd name="connsiteX6064" fmla="*/ 436681 w 808720"/>
                  <a:gd name="connsiteY6064" fmla="*/ 8137 h 1047182"/>
                  <a:gd name="connsiteX6065" fmla="*/ 437955 w 808720"/>
                  <a:gd name="connsiteY6065" fmla="*/ 8142 h 1047182"/>
                  <a:gd name="connsiteX6066" fmla="*/ 436143 w 808720"/>
                  <a:gd name="connsiteY6066" fmla="*/ 8318 h 1047182"/>
                  <a:gd name="connsiteX6067" fmla="*/ 435493 w 808720"/>
                  <a:gd name="connsiteY6067" fmla="*/ 8340 h 1047182"/>
                  <a:gd name="connsiteX6068" fmla="*/ 523884 w 808720"/>
                  <a:gd name="connsiteY6068" fmla="*/ 8115 h 1047182"/>
                  <a:gd name="connsiteX6069" fmla="*/ 524622 w 808720"/>
                  <a:gd name="connsiteY6069" fmla="*/ 8195 h 1047182"/>
                  <a:gd name="connsiteX6070" fmla="*/ 524448 w 808720"/>
                  <a:gd name="connsiteY6070" fmla="*/ 8369 h 1047182"/>
                  <a:gd name="connsiteX6071" fmla="*/ 523726 w 808720"/>
                  <a:gd name="connsiteY6071" fmla="*/ 8205 h 1047182"/>
                  <a:gd name="connsiteX6072" fmla="*/ 483672 w 808720"/>
                  <a:gd name="connsiteY6072" fmla="*/ 8109 h 1047182"/>
                  <a:gd name="connsiteX6073" fmla="*/ 485345 w 808720"/>
                  <a:gd name="connsiteY6073" fmla="*/ 8255 h 1047182"/>
                  <a:gd name="connsiteX6074" fmla="*/ 484574 w 808720"/>
                  <a:gd name="connsiteY6074" fmla="*/ 8336 h 1047182"/>
                  <a:gd name="connsiteX6075" fmla="*/ 483622 w 808720"/>
                  <a:gd name="connsiteY6075" fmla="*/ 8332 h 1047182"/>
                  <a:gd name="connsiteX6076" fmla="*/ 482420 w 808720"/>
                  <a:gd name="connsiteY6076" fmla="*/ 8260 h 1047182"/>
                  <a:gd name="connsiteX6077" fmla="*/ 520897 w 808720"/>
                  <a:gd name="connsiteY6077" fmla="*/ 8107 h 1047182"/>
                  <a:gd name="connsiteX6078" fmla="*/ 521374 w 808720"/>
                  <a:gd name="connsiteY6078" fmla="*/ 8217 h 1047182"/>
                  <a:gd name="connsiteX6079" fmla="*/ 520978 w 808720"/>
                  <a:gd name="connsiteY6079" fmla="*/ 8274 h 1047182"/>
                  <a:gd name="connsiteX6080" fmla="*/ 520595 w 808720"/>
                  <a:gd name="connsiteY6080" fmla="*/ 8154 h 1047182"/>
                  <a:gd name="connsiteX6081" fmla="*/ 493218 w 808720"/>
                  <a:gd name="connsiteY6081" fmla="*/ 8103 h 1047182"/>
                  <a:gd name="connsiteX6082" fmla="*/ 493585 w 808720"/>
                  <a:gd name="connsiteY6082" fmla="*/ 8126 h 1047182"/>
                  <a:gd name="connsiteX6083" fmla="*/ 492307 w 808720"/>
                  <a:gd name="connsiteY6083" fmla="*/ 8211 h 1047182"/>
                  <a:gd name="connsiteX6084" fmla="*/ 435533 w 808720"/>
                  <a:gd name="connsiteY6084" fmla="*/ 8103 h 1047182"/>
                  <a:gd name="connsiteX6085" fmla="*/ 428776 w 808720"/>
                  <a:gd name="connsiteY6085" fmla="*/ 9032 h 1047182"/>
                  <a:gd name="connsiteX6086" fmla="*/ 425861 w 808720"/>
                  <a:gd name="connsiteY6086" fmla="*/ 9314 h 1047182"/>
                  <a:gd name="connsiteX6087" fmla="*/ 430650 w 808720"/>
                  <a:gd name="connsiteY6087" fmla="*/ 8438 h 1047182"/>
                  <a:gd name="connsiteX6088" fmla="*/ 526292 w 808720"/>
                  <a:gd name="connsiteY6088" fmla="*/ 8100 h 1047182"/>
                  <a:gd name="connsiteX6089" fmla="*/ 526437 w 808720"/>
                  <a:gd name="connsiteY6089" fmla="*/ 8167 h 1047182"/>
                  <a:gd name="connsiteX6090" fmla="*/ 526224 w 808720"/>
                  <a:gd name="connsiteY6090" fmla="*/ 8258 h 1047182"/>
                  <a:gd name="connsiteX6091" fmla="*/ 526201 w 808720"/>
                  <a:gd name="connsiteY6091" fmla="*/ 8247 h 1047182"/>
                  <a:gd name="connsiteX6092" fmla="*/ 516584 w 808720"/>
                  <a:gd name="connsiteY6092" fmla="*/ 8055 h 1047182"/>
                  <a:gd name="connsiteX6093" fmla="*/ 519298 w 808720"/>
                  <a:gd name="connsiteY6093" fmla="*/ 8353 h 1047182"/>
                  <a:gd name="connsiteX6094" fmla="*/ 517793 w 808720"/>
                  <a:gd name="connsiteY6094" fmla="*/ 8585 h 1047182"/>
                  <a:gd name="connsiteX6095" fmla="*/ 515770 w 808720"/>
                  <a:gd name="connsiteY6095" fmla="*/ 8743 h 1047182"/>
                  <a:gd name="connsiteX6096" fmla="*/ 515136 w 808720"/>
                  <a:gd name="connsiteY6096" fmla="*/ 8506 h 1047182"/>
                  <a:gd name="connsiteX6097" fmla="*/ 515634 w 808720"/>
                  <a:gd name="connsiteY6097" fmla="*/ 8411 h 1047182"/>
                  <a:gd name="connsiteX6098" fmla="*/ 522521 w 808720"/>
                  <a:gd name="connsiteY6098" fmla="*/ 8054 h 1047182"/>
                  <a:gd name="connsiteX6099" fmla="*/ 522166 w 808720"/>
                  <a:gd name="connsiteY6099" fmla="*/ 8400 h 1047182"/>
                  <a:gd name="connsiteX6100" fmla="*/ 522100 w 808720"/>
                  <a:gd name="connsiteY6100" fmla="*/ 8385 h 1047182"/>
                  <a:gd name="connsiteX6101" fmla="*/ 522440 w 808720"/>
                  <a:gd name="connsiteY6101" fmla="*/ 8065 h 1047182"/>
                  <a:gd name="connsiteX6102" fmla="*/ 487365 w 808720"/>
                  <a:gd name="connsiteY6102" fmla="*/ 8052 h 1047182"/>
                  <a:gd name="connsiteX6103" fmla="*/ 489874 w 808720"/>
                  <a:gd name="connsiteY6103" fmla="*/ 8194 h 1047182"/>
                  <a:gd name="connsiteX6104" fmla="*/ 490428 w 808720"/>
                  <a:gd name="connsiteY6104" fmla="*/ 8226 h 1047182"/>
                  <a:gd name="connsiteX6105" fmla="*/ 489638 w 808720"/>
                  <a:gd name="connsiteY6105" fmla="*/ 8357 h 1047182"/>
                  <a:gd name="connsiteX6106" fmla="*/ 488401 w 808720"/>
                  <a:gd name="connsiteY6106" fmla="*/ 8352 h 1047182"/>
                  <a:gd name="connsiteX6107" fmla="*/ 486356 w 808720"/>
                  <a:gd name="connsiteY6107" fmla="*/ 8344 h 1047182"/>
                  <a:gd name="connsiteX6108" fmla="*/ 485345 w 808720"/>
                  <a:gd name="connsiteY6108" fmla="*/ 8255 h 1047182"/>
                  <a:gd name="connsiteX6109" fmla="*/ 486472 w 808720"/>
                  <a:gd name="connsiteY6109" fmla="*/ 8137 h 1047182"/>
                  <a:gd name="connsiteX6110" fmla="*/ 444925 w 808720"/>
                  <a:gd name="connsiteY6110" fmla="*/ 8020 h 1047182"/>
                  <a:gd name="connsiteX6111" fmla="*/ 443493 w 808720"/>
                  <a:gd name="connsiteY6111" fmla="*/ 8165 h 1047182"/>
                  <a:gd name="connsiteX6112" fmla="*/ 442600 w 808720"/>
                  <a:gd name="connsiteY6112" fmla="*/ 8161 h 1047182"/>
                  <a:gd name="connsiteX6113" fmla="*/ 443393 w 808720"/>
                  <a:gd name="connsiteY6113" fmla="*/ 8072 h 1047182"/>
                  <a:gd name="connsiteX6114" fmla="*/ 478346 w 808720"/>
                  <a:gd name="connsiteY6114" fmla="*/ 8015 h 1047182"/>
                  <a:gd name="connsiteX6115" fmla="*/ 481879 w 808720"/>
                  <a:gd name="connsiteY6115" fmla="*/ 8227 h 1047182"/>
                  <a:gd name="connsiteX6116" fmla="*/ 482420 w 808720"/>
                  <a:gd name="connsiteY6116" fmla="*/ 8260 h 1047182"/>
                  <a:gd name="connsiteX6117" fmla="*/ 481882 w 808720"/>
                  <a:gd name="connsiteY6117" fmla="*/ 8325 h 1047182"/>
                  <a:gd name="connsiteX6118" fmla="*/ 480797 w 808720"/>
                  <a:gd name="connsiteY6118" fmla="*/ 8320 h 1047182"/>
                  <a:gd name="connsiteX6119" fmla="*/ 475933 w 808720"/>
                  <a:gd name="connsiteY6119" fmla="*/ 8300 h 1047182"/>
                  <a:gd name="connsiteX6120" fmla="*/ 495306 w 808720"/>
                  <a:gd name="connsiteY6120" fmla="*/ 8012 h 1047182"/>
                  <a:gd name="connsiteX6121" fmla="*/ 494990 w 808720"/>
                  <a:gd name="connsiteY6121" fmla="*/ 8215 h 1047182"/>
                  <a:gd name="connsiteX6122" fmla="*/ 493585 w 808720"/>
                  <a:gd name="connsiteY6122" fmla="*/ 8126 h 1047182"/>
                  <a:gd name="connsiteX6123" fmla="*/ 517534 w 808720"/>
                  <a:gd name="connsiteY6123" fmla="*/ 8011 h 1047182"/>
                  <a:gd name="connsiteX6124" fmla="*/ 518436 w 808720"/>
                  <a:gd name="connsiteY6124" fmla="*/ 8088 h 1047182"/>
                  <a:gd name="connsiteX6125" fmla="*/ 519548 w 808720"/>
                  <a:gd name="connsiteY6125" fmla="*/ 8315 h 1047182"/>
                  <a:gd name="connsiteX6126" fmla="*/ 519484 w 808720"/>
                  <a:gd name="connsiteY6126" fmla="*/ 8325 h 1047182"/>
                  <a:gd name="connsiteX6127" fmla="*/ 522569 w 808720"/>
                  <a:gd name="connsiteY6127" fmla="*/ 8007 h 1047182"/>
                  <a:gd name="connsiteX6128" fmla="*/ 522680 w 808720"/>
                  <a:gd name="connsiteY6128" fmla="*/ 8031 h 1047182"/>
                  <a:gd name="connsiteX6129" fmla="*/ 522521 w 808720"/>
                  <a:gd name="connsiteY6129" fmla="*/ 8054 h 1047182"/>
                  <a:gd name="connsiteX6130" fmla="*/ 522856 w 808720"/>
                  <a:gd name="connsiteY6130" fmla="*/ 8006 h 1047182"/>
                  <a:gd name="connsiteX6131" fmla="*/ 523726 w 808720"/>
                  <a:gd name="connsiteY6131" fmla="*/ 8205 h 1047182"/>
                  <a:gd name="connsiteX6132" fmla="*/ 523654 w 808720"/>
                  <a:gd name="connsiteY6132" fmla="*/ 8245 h 1047182"/>
                  <a:gd name="connsiteX6133" fmla="*/ 522680 w 808720"/>
                  <a:gd name="connsiteY6133" fmla="*/ 8031 h 1047182"/>
                  <a:gd name="connsiteX6134" fmla="*/ 457478 w 808720"/>
                  <a:gd name="connsiteY6134" fmla="*/ 8004 h 1047182"/>
                  <a:gd name="connsiteX6135" fmla="*/ 459897 w 808720"/>
                  <a:gd name="connsiteY6135" fmla="*/ 8234 h 1047182"/>
                  <a:gd name="connsiteX6136" fmla="*/ 455962 w 808720"/>
                  <a:gd name="connsiteY6136" fmla="*/ 8217 h 1047182"/>
                  <a:gd name="connsiteX6137" fmla="*/ 456620 w 808720"/>
                  <a:gd name="connsiteY6137" fmla="*/ 8112 h 1047182"/>
                  <a:gd name="connsiteX6138" fmla="*/ 522831 w 808720"/>
                  <a:gd name="connsiteY6138" fmla="*/ 8000 h 1047182"/>
                  <a:gd name="connsiteX6139" fmla="*/ 522868 w 808720"/>
                  <a:gd name="connsiteY6139" fmla="*/ 8004 h 1047182"/>
                  <a:gd name="connsiteX6140" fmla="*/ 522856 w 808720"/>
                  <a:gd name="connsiteY6140" fmla="*/ 8006 h 1047182"/>
                  <a:gd name="connsiteX6141" fmla="*/ 439418 w 808720"/>
                  <a:gd name="connsiteY6141" fmla="*/ 8000 h 1047182"/>
                  <a:gd name="connsiteX6142" fmla="*/ 438037 w 808720"/>
                  <a:gd name="connsiteY6142" fmla="*/ 8142 h 1047182"/>
                  <a:gd name="connsiteX6143" fmla="*/ 437955 w 808720"/>
                  <a:gd name="connsiteY6143" fmla="*/ 8142 h 1047182"/>
                  <a:gd name="connsiteX6144" fmla="*/ 445647 w 808720"/>
                  <a:gd name="connsiteY6144" fmla="*/ 7995 h 1047182"/>
                  <a:gd name="connsiteX6145" fmla="*/ 444096 w 808720"/>
                  <a:gd name="connsiteY6145" fmla="*/ 8168 h 1047182"/>
                  <a:gd name="connsiteX6146" fmla="*/ 443556 w 808720"/>
                  <a:gd name="connsiteY6146" fmla="*/ 8165 h 1047182"/>
                  <a:gd name="connsiteX6147" fmla="*/ 445084 w 808720"/>
                  <a:gd name="connsiteY6147" fmla="*/ 8014 h 1047182"/>
                  <a:gd name="connsiteX6148" fmla="*/ 457248 w 808720"/>
                  <a:gd name="connsiteY6148" fmla="*/ 7983 h 1047182"/>
                  <a:gd name="connsiteX6149" fmla="*/ 457360 w 808720"/>
                  <a:gd name="connsiteY6149" fmla="*/ 7993 h 1047182"/>
                  <a:gd name="connsiteX6150" fmla="*/ 456620 w 808720"/>
                  <a:gd name="connsiteY6150" fmla="*/ 8112 h 1047182"/>
                  <a:gd name="connsiteX6151" fmla="*/ 455884 w 808720"/>
                  <a:gd name="connsiteY6151" fmla="*/ 8204 h 1047182"/>
                  <a:gd name="connsiteX6152" fmla="*/ 522543 w 808720"/>
                  <a:gd name="connsiteY6152" fmla="*/ 7969 h 1047182"/>
                  <a:gd name="connsiteX6153" fmla="*/ 522602 w 808720"/>
                  <a:gd name="connsiteY6153" fmla="*/ 7975 h 1047182"/>
                  <a:gd name="connsiteX6154" fmla="*/ 522569 w 808720"/>
                  <a:gd name="connsiteY6154" fmla="*/ 8007 h 1047182"/>
                  <a:gd name="connsiteX6155" fmla="*/ 522515 w 808720"/>
                  <a:gd name="connsiteY6155" fmla="*/ 7995 h 1047182"/>
                  <a:gd name="connsiteX6156" fmla="*/ 522625 w 808720"/>
                  <a:gd name="connsiteY6156" fmla="*/ 7953 h 1047182"/>
                  <a:gd name="connsiteX6157" fmla="*/ 522831 w 808720"/>
                  <a:gd name="connsiteY6157" fmla="*/ 8000 h 1047182"/>
                  <a:gd name="connsiteX6158" fmla="*/ 522602 w 808720"/>
                  <a:gd name="connsiteY6158" fmla="*/ 7975 h 1047182"/>
                  <a:gd name="connsiteX6159" fmla="*/ 516791 w 808720"/>
                  <a:gd name="connsiteY6159" fmla="*/ 7948 h 1047182"/>
                  <a:gd name="connsiteX6160" fmla="*/ 516854 w 808720"/>
                  <a:gd name="connsiteY6160" fmla="*/ 7953 h 1047182"/>
                  <a:gd name="connsiteX6161" fmla="*/ 516584 w 808720"/>
                  <a:gd name="connsiteY6161" fmla="*/ 8055 h 1047182"/>
                  <a:gd name="connsiteX6162" fmla="*/ 516537 w 808720"/>
                  <a:gd name="connsiteY6162" fmla="*/ 8050 h 1047182"/>
                  <a:gd name="connsiteX6163" fmla="*/ 526389 w 808720"/>
                  <a:gd name="connsiteY6163" fmla="*/ 7940 h 1047182"/>
                  <a:gd name="connsiteX6164" fmla="*/ 526676 w 808720"/>
                  <a:gd name="connsiteY6164" fmla="*/ 8065 h 1047182"/>
                  <a:gd name="connsiteX6165" fmla="*/ 526493 w 808720"/>
                  <a:gd name="connsiteY6165" fmla="*/ 8143 h 1047182"/>
                  <a:gd name="connsiteX6166" fmla="*/ 526329 w 808720"/>
                  <a:gd name="connsiteY6166" fmla="*/ 8039 h 1047182"/>
                  <a:gd name="connsiteX6167" fmla="*/ 515416 w 808720"/>
                  <a:gd name="connsiteY6167" fmla="*/ 7926 h 1047182"/>
                  <a:gd name="connsiteX6168" fmla="*/ 516537 w 808720"/>
                  <a:gd name="connsiteY6168" fmla="*/ 8050 h 1047182"/>
                  <a:gd name="connsiteX6169" fmla="*/ 515634 w 808720"/>
                  <a:gd name="connsiteY6169" fmla="*/ 8411 h 1047182"/>
                  <a:gd name="connsiteX6170" fmla="*/ 515076 w 808720"/>
                  <a:gd name="connsiteY6170" fmla="*/ 8483 h 1047182"/>
                  <a:gd name="connsiteX6171" fmla="*/ 513921 w 808720"/>
                  <a:gd name="connsiteY6171" fmla="*/ 8051 h 1047182"/>
                  <a:gd name="connsiteX6172" fmla="*/ 522107 w 808720"/>
                  <a:gd name="connsiteY6172" fmla="*/ 7921 h 1047182"/>
                  <a:gd name="connsiteX6173" fmla="*/ 522251 w 808720"/>
                  <a:gd name="connsiteY6173" fmla="*/ 7937 h 1047182"/>
                  <a:gd name="connsiteX6174" fmla="*/ 522515 w 808720"/>
                  <a:gd name="connsiteY6174" fmla="*/ 7995 h 1047182"/>
                  <a:gd name="connsiteX6175" fmla="*/ 522440 w 808720"/>
                  <a:gd name="connsiteY6175" fmla="*/ 8065 h 1047182"/>
                  <a:gd name="connsiteX6176" fmla="*/ 521595 w 808720"/>
                  <a:gd name="connsiteY6176" fmla="*/ 8186 h 1047182"/>
                  <a:gd name="connsiteX6177" fmla="*/ 521936 w 808720"/>
                  <a:gd name="connsiteY6177" fmla="*/ 7947 h 1047182"/>
                  <a:gd name="connsiteX6178" fmla="*/ 516950 w 808720"/>
                  <a:gd name="connsiteY6178" fmla="*/ 7917 h 1047182"/>
                  <a:gd name="connsiteX6179" fmla="*/ 517534 w 808720"/>
                  <a:gd name="connsiteY6179" fmla="*/ 8011 h 1047182"/>
                  <a:gd name="connsiteX6180" fmla="*/ 516854 w 808720"/>
                  <a:gd name="connsiteY6180" fmla="*/ 7953 h 1047182"/>
                  <a:gd name="connsiteX6181" fmla="*/ 497614 w 808720"/>
                  <a:gd name="connsiteY6181" fmla="*/ 7908 h 1047182"/>
                  <a:gd name="connsiteX6182" fmla="*/ 498632 w 808720"/>
                  <a:gd name="connsiteY6182" fmla="*/ 8148 h 1047182"/>
                  <a:gd name="connsiteX6183" fmla="*/ 497435 w 808720"/>
                  <a:gd name="connsiteY6183" fmla="*/ 8369 h 1047182"/>
                  <a:gd name="connsiteX6184" fmla="*/ 496052 w 808720"/>
                  <a:gd name="connsiteY6184" fmla="*/ 8282 h 1047182"/>
                  <a:gd name="connsiteX6185" fmla="*/ 500005 w 808720"/>
                  <a:gd name="connsiteY6185" fmla="*/ 7894 h 1047182"/>
                  <a:gd name="connsiteX6186" fmla="*/ 499034 w 808720"/>
                  <a:gd name="connsiteY6186" fmla="*/ 8243 h 1047182"/>
                  <a:gd name="connsiteX6187" fmla="*/ 498632 w 808720"/>
                  <a:gd name="connsiteY6187" fmla="*/ 8148 h 1047182"/>
                  <a:gd name="connsiteX6188" fmla="*/ 522023 w 808720"/>
                  <a:gd name="connsiteY6188" fmla="*/ 7887 h 1047182"/>
                  <a:gd name="connsiteX6189" fmla="*/ 522150 w 808720"/>
                  <a:gd name="connsiteY6189" fmla="*/ 7915 h 1047182"/>
                  <a:gd name="connsiteX6190" fmla="*/ 522107 w 808720"/>
                  <a:gd name="connsiteY6190" fmla="*/ 7921 h 1047182"/>
                  <a:gd name="connsiteX6191" fmla="*/ 521991 w 808720"/>
                  <a:gd name="connsiteY6191" fmla="*/ 7909 h 1047182"/>
                  <a:gd name="connsiteX6192" fmla="*/ 522333 w 808720"/>
                  <a:gd name="connsiteY6192" fmla="*/ 7887 h 1047182"/>
                  <a:gd name="connsiteX6193" fmla="*/ 522572 w 808720"/>
                  <a:gd name="connsiteY6193" fmla="*/ 7941 h 1047182"/>
                  <a:gd name="connsiteX6194" fmla="*/ 522543 w 808720"/>
                  <a:gd name="connsiteY6194" fmla="*/ 7969 h 1047182"/>
                  <a:gd name="connsiteX6195" fmla="*/ 522251 w 808720"/>
                  <a:gd name="connsiteY6195" fmla="*/ 7937 h 1047182"/>
                  <a:gd name="connsiteX6196" fmla="*/ 522150 w 808720"/>
                  <a:gd name="connsiteY6196" fmla="*/ 7915 h 1047182"/>
                  <a:gd name="connsiteX6197" fmla="*/ 489390 w 808720"/>
                  <a:gd name="connsiteY6197" fmla="*/ 7861 h 1047182"/>
                  <a:gd name="connsiteX6198" fmla="*/ 491650 w 808720"/>
                  <a:gd name="connsiteY6198" fmla="*/ 8004 h 1047182"/>
                  <a:gd name="connsiteX6199" fmla="*/ 491727 w 808720"/>
                  <a:gd name="connsiteY6199" fmla="*/ 8009 h 1047182"/>
                  <a:gd name="connsiteX6200" fmla="*/ 490901 w 808720"/>
                  <a:gd name="connsiteY6200" fmla="*/ 8147 h 1047182"/>
                  <a:gd name="connsiteX6201" fmla="*/ 490591 w 808720"/>
                  <a:gd name="connsiteY6201" fmla="*/ 8117 h 1047182"/>
                  <a:gd name="connsiteX6202" fmla="*/ 488632 w 808720"/>
                  <a:gd name="connsiteY6202" fmla="*/ 7933 h 1047182"/>
                  <a:gd name="connsiteX6203" fmla="*/ 440928 w 808720"/>
                  <a:gd name="connsiteY6203" fmla="*/ 7845 h 1047182"/>
                  <a:gd name="connsiteX6204" fmla="*/ 440679 w 808720"/>
                  <a:gd name="connsiteY6204" fmla="*/ 7878 h 1047182"/>
                  <a:gd name="connsiteX6205" fmla="*/ 439418 w 808720"/>
                  <a:gd name="connsiteY6205" fmla="*/ 8000 h 1047182"/>
                  <a:gd name="connsiteX6206" fmla="*/ 458287 w 808720"/>
                  <a:gd name="connsiteY6206" fmla="*/ 7844 h 1047182"/>
                  <a:gd name="connsiteX6207" fmla="*/ 458553 w 808720"/>
                  <a:gd name="connsiteY6207" fmla="*/ 7870 h 1047182"/>
                  <a:gd name="connsiteX6208" fmla="*/ 457478 w 808720"/>
                  <a:gd name="connsiteY6208" fmla="*/ 8004 h 1047182"/>
                  <a:gd name="connsiteX6209" fmla="*/ 457360 w 808720"/>
                  <a:gd name="connsiteY6209" fmla="*/ 7993 h 1047182"/>
                  <a:gd name="connsiteX6210" fmla="*/ 516463 w 808720"/>
                  <a:gd name="connsiteY6210" fmla="*/ 7839 h 1047182"/>
                  <a:gd name="connsiteX6211" fmla="*/ 516891 w 808720"/>
                  <a:gd name="connsiteY6211" fmla="*/ 7908 h 1047182"/>
                  <a:gd name="connsiteX6212" fmla="*/ 516791 w 808720"/>
                  <a:gd name="connsiteY6212" fmla="*/ 7948 h 1047182"/>
                  <a:gd name="connsiteX6213" fmla="*/ 515984 w 808720"/>
                  <a:gd name="connsiteY6213" fmla="*/ 7879 h 1047182"/>
                  <a:gd name="connsiteX6214" fmla="*/ 497904 w 808720"/>
                  <a:gd name="connsiteY6214" fmla="*/ 7838 h 1047182"/>
                  <a:gd name="connsiteX6215" fmla="*/ 497614 w 808720"/>
                  <a:gd name="connsiteY6215" fmla="*/ 7908 h 1047182"/>
                  <a:gd name="connsiteX6216" fmla="*/ 497447 w 808720"/>
                  <a:gd name="connsiteY6216" fmla="*/ 7869 h 1047182"/>
                  <a:gd name="connsiteX6217" fmla="*/ 450278 w 808720"/>
                  <a:gd name="connsiteY6217" fmla="*/ 7838 h 1047182"/>
                  <a:gd name="connsiteX6218" fmla="*/ 448491 w 808720"/>
                  <a:gd name="connsiteY6218" fmla="*/ 8186 h 1047182"/>
                  <a:gd name="connsiteX6219" fmla="*/ 445745 w 808720"/>
                  <a:gd name="connsiteY6219" fmla="*/ 8174 h 1047182"/>
                  <a:gd name="connsiteX6220" fmla="*/ 447683 w 808720"/>
                  <a:gd name="connsiteY6220" fmla="*/ 7926 h 1047182"/>
                  <a:gd name="connsiteX6221" fmla="*/ 479876 w 808720"/>
                  <a:gd name="connsiteY6221" fmla="*/ 7835 h 1047182"/>
                  <a:gd name="connsiteX6222" fmla="*/ 478346 w 808720"/>
                  <a:gd name="connsiteY6222" fmla="*/ 8015 h 1047182"/>
                  <a:gd name="connsiteX6223" fmla="*/ 477701 w 808720"/>
                  <a:gd name="connsiteY6223" fmla="*/ 7977 h 1047182"/>
                  <a:gd name="connsiteX6224" fmla="*/ 455614 w 808720"/>
                  <a:gd name="connsiteY6224" fmla="*/ 7828 h 1047182"/>
                  <a:gd name="connsiteX6225" fmla="*/ 456322 w 808720"/>
                  <a:gd name="connsiteY6225" fmla="*/ 7895 h 1047182"/>
                  <a:gd name="connsiteX6226" fmla="*/ 454045 w 808720"/>
                  <a:gd name="connsiteY6226" fmla="*/ 8209 h 1047182"/>
                  <a:gd name="connsiteX6227" fmla="*/ 452468 w 808720"/>
                  <a:gd name="connsiteY6227" fmla="*/ 8202 h 1047182"/>
                  <a:gd name="connsiteX6228" fmla="*/ 522761 w 808720"/>
                  <a:gd name="connsiteY6228" fmla="*/ 7821 h 1047182"/>
                  <a:gd name="connsiteX6229" fmla="*/ 522625 w 808720"/>
                  <a:gd name="connsiteY6229" fmla="*/ 7953 h 1047182"/>
                  <a:gd name="connsiteX6230" fmla="*/ 522572 w 808720"/>
                  <a:gd name="connsiteY6230" fmla="*/ 7941 h 1047182"/>
                  <a:gd name="connsiteX6231" fmla="*/ 522689 w 808720"/>
                  <a:gd name="connsiteY6231" fmla="*/ 7832 h 1047182"/>
                  <a:gd name="connsiteX6232" fmla="*/ 517114 w 808720"/>
                  <a:gd name="connsiteY6232" fmla="*/ 7819 h 1047182"/>
                  <a:gd name="connsiteX6233" fmla="*/ 517177 w 808720"/>
                  <a:gd name="connsiteY6233" fmla="*/ 7832 h 1047182"/>
                  <a:gd name="connsiteX6234" fmla="*/ 516950 w 808720"/>
                  <a:gd name="connsiteY6234" fmla="*/ 7917 h 1047182"/>
                  <a:gd name="connsiteX6235" fmla="*/ 516891 w 808720"/>
                  <a:gd name="connsiteY6235" fmla="*/ 7908 h 1047182"/>
                  <a:gd name="connsiteX6236" fmla="*/ 480158 w 808720"/>
                  <a:gd name="connsiteY6236" fmla="*/ 7802 h 1047182"/>
                  <a:gd name="connsiteX6237" fmla="*/ 480256 w 808720"/>
                  <a:gd name="connsiteY6237" fmla="*/ 7810 h 1047182"/>
                  <a:gd name="connsiteX6238" fmla="*/ 479876 w 808720"/>
                  <a:gd name="connsiteY6238" fmla="*/ 7835 h 1047182"/>
                  <a:gd name="connsiteX6239" fmla="*/ 517221 w 808720"/>
                  <a:gd name="connsiteY6239" fmla="*/ 7776 h 1047182"/>
                  <a:gd name="connsiteX6240" fmla="*/ 517114 w 808720"/>
                  <a:gd name="connsiteY6240" fmla="*/ 7819 h 1047182"/>
                  <a:gd name="connsiteX6241" fmla="*/ 516995 w 808720"/>
                  <a:gd name="connsiteY6241" fmla="*/ 7795 h 1047182"/>
                  <a:gd name="connsiteX6242" fmla="*/ 436464 w 808720"/>
                  <a:gd name="connsiteY6242" fmla="*/ 7776 h 1047182"/>
                  <a:gd name="connsiteX6243" fmla="*/ 432295 w 808720"/>
                  <a:gd name="connsiteY6243" fmla="*/ 8137 h 1047182"/>
                  <a:gd name="connsiteX6244" fmla="*/ 430650 w 808720"/>
                  <a:gd name="connsiteY6244" fmla="*/ 8438 h 1047182"/>
                  <a:gd name="connsiteX6245" fmla="*/ 426381 w 808720"/>
                  <a:gd name="connsiteY6245" fmla="*/ 8731 h 1047182"/>
                  <a:gd name="connsiteX6246" fmla="*/ 430147 w 808720"/>
                  <a:gd name="connsiteY6246" fmla="*/ 8220 h 1047182"/>
                  <a:gd name="connsiteX6247" fmla="*/ 524486 w 808720"/>
                  <a:gd name="connsiteY6247" fmla="*/ 7773 h 1047182"/>
                  <a:gd name="connsiteX6248" fmla="*/ 523884 w 808720"/>
                  <a:gd name="connsiteY6248" fmla="*/ 8115 h 1047182"/>
                  <a:gd name="connsiteX6249" fmla="*/ 522868 w 808720"/>
                  <a:gd name="connsiteY6249" fmla="*/ 8004 h 1047182"/>
                  <a:gd name="connsiteX6250" fmla="*/ 457342 w 808720"/>
                  <a:gd name="connsiteY6250" fmla="*/ 7754 h 1047182"/>
                  <a:gd name="connsiteX6251" fmla="*/ 458170 w 808720"/>
                  <a:gd name="connsiteY6251" fmla="*/ 7833 h 1047182"/>
                  <a:gd name="connsiteX6252" fmla="*/ 457248 w 808720"/>
                  <a:gd name="connsiteY6252" fmla="*/ 7983 h 1047182"/>
                  <a:gd name="connsiteX6253" fmla="*/ 456322 w 808720"/>
                  <a:gd name="connsiteY6253" fmla="*/ 7895 h 1047182"/>
                  <a:gd name="connsiteX6254" fmla="*/ 486665 w 808720"/>
                  <a:gd name="connsiteY6254" fmla="*/ 7748 h 1047182"/>
                  <a:gd name="connsiteX6255" fmla="*/ 487046 w 808720"/>
                  <a:gd name="connsiteY6255" fmla="*/ 7783 h 1047182"/>
                  <a:gd name="connsiteX6256" fmla="*/ 488632 w 808720"/>
                  <a:gd name="connsiteY6256" fmla="*/ 7933 h 1047182"/>
                  <a:gd name="connsiteX6257" fmla="*/ 487365 w 808720"/>
                  <a:gd name="connsiteY6257" fmla="*/ 8052 h 1047182"/>
                  <a:gd name="connsiteX6258" fmla="*/ 485285 w 808720"/>
                  <a:gd name="connsiteY6258" fmla="*/ 7935 h 1047182"/>
                  <a:gd name="connsiteX6259" fmla="*/ 485169 w 808720"/>
                  <a:gd name="connsiteY6259" fmla="*/ 7928 h 1047182"/>
                  <a:gd name="connsiteX6260" fmla="*/ 528012 w 808720"/>
                  <a:gd name="connsiteY6260" fmla="*/ 7746 h 1047182"/>
                  <a:gd name="connsiteX6261" fmla="*/ 529776 w 808720"/>
                  <a:gd name="connsiteY6261" fmla="*/ 8380 h 1047182"/>
                  <a:gd name="connsiteX6262" fmla="*/ 530240 w 808720"/>
                  <a:gd name="connsiteY6262" fmla="*/ 8696 h 1047182"/>
                  <a:gd name="connsiteX6263" fmla="*/ 529143 w 808720"/>
                  <a:gd name="connsiteY6263" fmla="*/ 9117 h 1047182"/>
                  <a:gd name="connsiteX6264" fmla="*/ 529110 w 808720"/>
                  <a:gd name="connsiteY6264" fmla="*/ 9123 h 1047182"/>
                  <a:gd name="connsiteX6265" fmla="*/ 528706 w 808720"/>
                  <a:gd name="connsiteY6265" fmla="*/ 8947 h 1047182"/>
                  <a:gd name="connsiteX6266" fmla="*/ 528792 w 808720"/>
                  <a:gd name="connsiteY6266" fmla="*/ 8411 h 1047182"/>
                  <a:gd name="connsiteX6267" fmla="*/ 513084 w 808720"/>
                  <a:gd name="connsiteY6267" fmla="*/ 7737 h 1047182"/>
                  <a:gd name="connsiteX6268" fmla="*/ 513921 w 808720"/>
                  <a:gd name="connsiteY6268" fmla="*/ 8051 h 1047182"/>
                  <a:gd name="connsiteX6269" fmla="*/ 510952 w 808720"/>
                  <a:gd name="connsiteY6269" fmla="*/ 8299 h 1047182"/>
                  <a:gd name="connsiteX6270" fmla="*/ 512754 w 808720"/>
                  <a:gd name="connsiteY6270" fmla="*/ 7753 h 1047182"/>
                  <a:gd name="connsiteX6271" fmla="*/ 481566 w 808720"/>
                  <a:gd name="connsiteY6271" fmla="*/ 7724 h 1047182"/>
                  <a:gd name="connsiteX6272" fmla="*/ 485169 w 808720"/>
                  <a:gd name="connsiteY6272" fmla="*/ 7928 h 1047182"/>
                  <a:gd name="connsiteX6273" fmla="*/ 484694 w 808720"/>
                  <a:gd name="connsiteY6273" fmla="*/ 7986 h 1047182"/>
                  <a:gd name="connsiteX6274" fmla="*/ 483672 w 808720"/>
                  <a:gd name="connsiteY6274" fmla="*/ 8109 h 1047182"/>
                  <a:gd name="connsiteX6275" fmla="*/ 483468 w 808720"/>
                  <a:gd name="connsiteY6275" fmla="*/ 8091 h 1047182"/>
                  <a:gd name="connsiteX6276" fmla="*/ 480256 w 808720"/>
                  <a:gd name="connsiteY6276" fmla="*/ 7810 h 1047182"/>
                  <a:gd name="connsiteX6277" fmla="*/ 453801 w 808720"/>
                  <a:gd name="connsiteY6277" fmla="*/ 7719 h 1047182"/>
                  <a:gd name="connsiteX6278" fmla="*/ 450266 w 808720"/>
                  <a:gd name="connsiteY6278" fmla="*/ 8193 h 1047182"/>
                  <a:gd name="connsiteX6279" fmla="*/ 449521 w 808720"/>
                  <a:gd name="connsiteY6279" fmla="*/ 8190 h 1047182"/>
                  <a:gd name="connsiteX6280" fmla="*/ 452421 w 808720"/>
                  <a:gd name="connsiteY6280" fmla="*/ 7766 h 1047182"/>
                  <a:gd name="connsiteX6281" fmla="*/ 454355 w 808720"/>
                  <a:gd name="connsiteY6281" fmla="*/ 7708 h 1047182"/>
                  <a:gd name="connsiteX6282" fmla="*/ 455302 w 808720"/>
                  <a:gd name="connsiteY6282" fmla="*/ 7798 h 1047182"/>
                  <a:gd name="connsiteX6283" fmla="*/ 452004 w 808720"/>
                  <a:gd name="connsiteY6283" fmla="*/ 8200 h 1047182"/>
                  <a:gd name="connsiteX6284" fmla="*/ 450650 w 808720"/>
                  <a:gd name="connsiteY6284" fmla="*/ 8195 h 1047182"/>
                  <a:gd name="connsiteX6285" fmla="*/ 513880 w 808720"/>
                  <a:gd name="connsiteY6285" fmla="*/ 7699 h 1047182"/>
                  <a:gd name="connsiteX6286" fmla="*/ 515984 w 808720"/>
                  <a:gd name="connsiteY6286" fmla="*/ 7879 h 1047182"/>
                  <a:gd name="connsiteX6287" fmla="*/ 515416 w 808720"/>
                  <a:gd name="connsiteY6287" fmla="*/ 7926 h 1047182"/>
                  <a:gd name="connsiteX6288" fmla="*/ 513512 w 808720"/>
                  <a:gd name="connsiteY6288" fmla="*/ 7717 h 1047182"/>
                  <a:gd name="connsiteX6289" fmla="*/ 454440 w 808720"/>
                  <a:gd name="connsiteY6289" fmla="*/ 7697 h 1047182"/>
                  <a:gd name="connsiteX6290" fmla="*/ 454355 w 808720"/>
                  <a:gd name="connsiteY6290" fmla="*/ 7708 h 1047182"/>
                  <a:gd name="connsiteX6291" fmla="*/ 454290 w 808720"/>
                  <a:gd name="connsiteY6291" fmla="*/ 7702 h 1047182"/>
                  <a:gd name="connsiteX6292" fmla="*/ 525120 w 808720"/>
                  <a:gd name="connsiteY6292" fmla="*/ 7697 h 1047182"/>
                  <a:gd name="connsiteX6293" fmla="*/ 526201 w 808720"/>
                  <a:gd name="connsiteY6293" fmla="*/ 8247 h 1047182"/>
                  <a:gd name="connsiteX6294" fmla="*/ 526184 w 808720"/>
                  <a:gd name="connsiteY6294" fmla="*/ 8276 h 1047182"/>
                  <a:gd name="connsiteX6295" fmla="*/ 526017 w 808720"/>
                  <a:gd name="connsiteY6295" fmla="*/ 8347 h 1047182"/>
                  <a:gd name="connsiteX6296" fmla="*/ 524622 w 808720"/>
                  <a:gd name="connsiteY6296" fmla="*/ 8195 h 1047182"/>
                  <a:gd name="connsiteX6297" fmla="*/ 496688 w 808720"/>
                  <a:gd name="connsiteY6297" fmla="*/ 7690 h 1047182"/>
                  <a:gd name="connsiteX6298" fmla="*/ 497447 w 808720"/>
                  <a:gd name="connsiteY6298" fmla="*/ 7869 h 1047182"/>
                  <a:gd name="connsiteX6299" fmla="*/ 495306 w 808720"/>
                  <a:gd name="connsiteY6299" fmla="*/ 8012 h 1047182"/>
                  <a:gd name="connsiteX6300" fmla="*/ 495605 w 808720"/>
                  <a:gd name="connsiteY6300" fmla="*/ 7819 h 1047182"/>
                  <a:gd name="connsiteX6301" fmla="*/ 454076 w 808720"/>
                  <a:gd name="connsiteY6301" fmla="*/ 7682 h 1047182"/>
                  <a:gd name="connsiteX6302" fmla="*/ 454290 w 808720"/>
                  <a:gd name="connsiteY6302" fmla="*/ 7702 h 1047182"/>
                  <a:gd name="connsiteX6303" fmla="*/ 453801 w 808720"/>
                  <a:gd name="connsiteY6303" fmla="*/ 7719 h 1047182"/>
                  <a:gd name="connsiteX6304" fmla="*/ 525137 w 808720"/>
                  <a:gd name="connsiteY6304" fmla="*/ 7680 h 1047182"/>
                  <a:gd name="connsiteX6305" fmla="*/ 525120 w 808720"/>
                  <a:gd name="connsiteY6305" fmla="*/ 7697 h 1047182"/>
                  <a:gd name="connsiteX6306" fmla="*/ 525098 w 808720"/>
                  <a:gd name="connsiteY6306" fmla="*/ 7685 h 1047182"/>
                  <a:gd name="connsiteX6307" fmla="*/ 513044 w 808720"/>
                  <a:gd name="connsiteY6307" fmla="*/ 7665 h 1047182"/>
                  <a:gd name="connsiteX6308" fmla="*/ 513512 w 808720"/>
                  <a:gd name="connsiteY6308" fmla="*/ 7717 h 1047182"/>
                  <a:gd name="connsiteX6309" fmla="*/ 513084 w 808720"/>
                  <a:gd name="connsiteY6309" fmla="*/ 7737 h 1047182"/>
                  <a:gd name="connsiteX6310" fmla="*/ 512960 w 808720"/>
                  <a:gd name="connsiteY6310" fmla="*/ 7691 h 1047182"/>
                  <a:gd name="connsiteX6311" fmla="*/ 456402 w 808720"/>
                  <a:gd name="connsiteY6311" fmla="*/ 7664 h 1047182"/>
                  <a:gd name="connsiteX6312" fmla="*/ 456728 w 808720"/>
                  <a:gd name="connsiteY6312" fmla="*/ 7695 h 1047182"/>
                  <a:gd name="connsiteX6313" fmla="*/ 455614 w 808720"/>
                  <a:gd name="connsiteY6313" fmla="*/ 7828 h 1047182"/>
                  <a:gd name="connsiteX6314" fmla="*/ 455302 w 808720"/>
                  <a:gd name="connsiteY6314" fmla="*/ 7798 h 1047182"/>
                  <a:gd name="connsiteX6315" fmla="*/ 518864 w 808720"/>
                  <a:gd name="connsiteY6315" fmla="*/ 7639 h 1047182"/>
                  <a:gd name="connsiteX6316" fmla="*/ 519215 w 808720"/>
                  <a:gd name="connsiteY6316" fmla="*/ 7720 h 1047182"/>
                  <a:gd name="connsiteX6317" fmla="*/ 520595 w 808720"/>
                  <a:gd name="connsiteY6317" fmla="*/ 8154 h 1047182"/>
                  <a:gd name="connsiteX6318" fmla="*/ 520098 w 808720"/>
                  <a:gd name="connsiteY6318" fmla="*/ 8230 h 1047182"/>
                  <a:gd name="connsiteX6319" fmla="*/ 518436 w 808720"/>
                  <a:gd name="connsiteY6319" fmla="*/ 8088 h 1047182"/>
                  <a:gd name="connsiteX6320" fmla="*/ 517177 w 808720"/>
                  <a:gd name="connsiteY6320" fmla="*/ 7832 h 1047182"/>
                  <a:gd name="connsiteX6321" fmla="*/ 517357 w 808720"/>
                  <a:gd name="connsiteY6321" fmla="*/ 7765 h 1047182"/>
                  <a:gd name="connsiteX6322" fmla="*/ 527685 w 808720"/>
                  <a:gd name="connsiteY6322" fmla="*/ 7632 h 1047182"/>
                  <a:gd name="connsiteX6323" fmla="*/ 528792 w 808720"/>
                  <a:gd name="connsiteY6323" fmla="*/ 8411 h 1047182"/>
                  <a:gd name="connsiteX6324" fmla="*/ 527912 w 808720"/>
                  <a:gd name="connsiteY6324" fmla="*/ 8602 h 1047182"/>
                  <a:gd name="connsiteX6325" fmla="*/ 526676 w 808720"/>
                  <a:gd name="connsiteY6325" fmla="*/ 8065 h 1047182"/>
                  <a:gd name="connsiteX6326" fmla="*/ 527672 w 808720"/>
                  <a:gd name="connsiteY6326" fmla="*/ 7623 h 1047182"/>
                  <a:gd name="connsiteX6327" fmla="*/ 527691 w 808720"/>
                  <a:gd name="connsiteY6327" fmla="*/ 7630 h 1047182"/>
                  <a:gd name="connsiteX6328" fmla="*/ 527685 w 808720"/>
                  <a:gd name="connsiteY6328" fmla="*/ 7632 h 1047182"/>
                  <a:gd name="connsiteX6329" fmla="*/ 456780 w 808720"/>
                  <a:gd name="connsiteY6329" fmla="*/ 7618 h 1047182"/>
                  <a:gd name="connsiteX6330" fmla="*/ 456402 w 808720"/>
                  <a:gd name="connsiteY6330" fmla="*/ 7664 h 1047182"/>
                  <a:gd name="connsiteX6331" fmla="*/ 456145 w 808720"/>
                  <a:gd name="connsiteY6331" fmla="*/ 7639 h 1047182"/>
                  <a:gd name="connsiteX6332" fmla="*/ 525629 w 808720"/>
                  <a:gd name="connsiteY6332" fmla="*/ 7610 h 1047182"/>
                  <a:gd name="connsiteX6333" fmla="*/ 525709 w 808720"/>
                  <a:gd name="connsiteY6333" fmla="*/ 7645 h 1047182"/>
                  <a:gd name="connsiteX6334" fmla="*/ 526329 w 808720"/>
                  <a:gd name="connsiteY6334" fmla="*/ 8039 h 1047182"/>
                  <a:gd name="connsiteX6335" fmla="*/ 526292 w 808720"/>
                  <a:gd name="connsiteY6335" fmla="*/ 8100 h 1047182"/>
                  <a:gd name="connsiteX6336" fmla="*/ 525324 w 808720"/>
                  <a:gd name="connsiteY6336" fmla="*/ 7653 h 1047182"/>
                  <a:gd name="connsiteX6337" fmla="*/ 519235 w 808720"/>
                  <a:gd name="connsiteY6337" fmla="*/ 7608 h 1047182"/>
                  <a:gd name="connsiteX6338" fmla="*/ 521991 w 808720"/>
                  <a:gd name="connsiteY6338" fmla="*/ 7909 h 1047182"/>
                  <a:gd name="connsiteX6339" fmla="*/ 521936 w 808720"/>
                  <a:gd name="connsiteY6339" fmla="*/ 7947 h 1047182"/>
                  <a:gd name="connsiteX6340" fmla="*/ 520897 w 808720"/>
                  <a:gd name="connsiteY6340" fmla="*/ 8107 h 1047182"/>
                  <a:gd name="connsiteX6341" fmla="*/ 519215 w 808720"/>
                  <a:gd name="connsiteY6341" fmla="*/ 7720 h 1047182"/>
                  <a:gd name="connsiteX6342" fmla="*/ 518938 w 808720"/>
                  <a:gd name="connsiteY6342" fmla="*/ 7633 h 1047182"/>
                  <a:gd name="connsiteX6343" fmla="*/ 525214 w 808720"/>
                  <a:gd name="connsiteY6343" fmla="*/ 7603 h 1047182"/>
                  <a:gd name="connsiteX6344" fmla="*/ 525324 w 808720"/>
                  <a:gd name="connsiteY6344" fmla="*/ 7653 h 1047182"/>
                  <a:gd name="connsiteX6345" fmla="*/ 525137 w 808720"/>
                  <a:gd name="connsiteY6345" fmla="*/ 7680 h 1047182"/>
                  <a:gd name="connsiteX6346" fmla="*/ 512717 w 808720"/>
                  <a:gd name="connsiteY6346" fmla="*/ 7600 h 1047182"/>
                  <a:gd name="connsiteX6347" fmla="*/ 513140 w 808720"/>
                  <a:gd name="connsiteY6347" fmla="*/ 7636 h 1047182"/>
                  <a:gd name="connsiteX6348" fmla="*/ 513044 w 808720"/>
                  <a:gd name="connsiteY6348" fmla="*/ 7665 h 1047182"/>
                  <a:gd name="connsiteX6349" fmla="*/ 512828 w 808720"/>
                  <a:gd name="connsiteY6349" fmla="*/ 7642 h 1047182"/>
                  <a:gd name="connsiteX6350" fmla="*/ 516023 w 808720"/>
                  <a:gd name="connsiteY6350" fmla="*/ 7597 h 1047182"/>
                  <a:gd name="connsiteX6351" fmla="*/ 516995 w 808720"/>
                  <a:gd name="connsiteY6351" fmla="*/ 7795 h 1047182"/>
                  <a:gd name="connsiteX6352" fmla="*/ 516463 w 808720"/>
                  <a:gd name="connsiteY6352" fmla="*/ 7839 h 1047182"/>
                  <a:gd name="connsiteX6353" fmla="*/ 515200 w 808720"/>
                  <a:gd name="connsiteY6353" fmla="*/ 7636 h 1047182"/>
                  <a:gd name="connsiteX6354" fmla="*/ 512344 w 808720"/>
                  <a:gd name="connsiteY6354" fmla="*/ 7588 h 1047182"/>
                  <a:gd name="connsiteX6355" fmla="*/ 512828 w 808720"/>
                  <a:gd name="connsiteY6355" fmla="*/ 7642 h 1047182"/>
                  <a:gd name="connsiteX6356" fmla="*/ 512960 w 808720"/>
                  <a:gd name="connsiteY6356" fmla="*/ 7691 h 1047182"/>
                  <a:gd name="connsiteX6357" fmla="*/ 512754 w 808720"/>
                  <a:gd name="connsiteY6357" fmla="*/ 7753 h 1047182"/>
                  <a:gd name="connsiteX6358" fmla="*/ 511179 w 808720"/>
                  <a:gd name="connsiteY6358" fmla="*/ 7828 h 1047182"/>
                  <a:gd name="connsiteX6359" fmla="*/ 510008 w 808720"/>
                  <a:gd name="connsiteY6359" fmla="*/ 8377 h 1047182"/>
                  <a:gd name="connsiteX6360" fmla="*/ 508897 w 808720"/>
                  <a:gd name="connsiteY6360" fmla="*/ 8470 h 1047182"/>
                  <a:gd name="connsiteX6361" fmla="*/ 509054 w 808720"/>
                  <a:gd name="connsiteY6361" fmla="*/ 8411 h 1047182"/>
                  <a:gd name="connsiteX6362" fmla="*/ 508427 w 808720"/>
                  <a:gd name="connsiteY6362" fmla="*/ 8509 h 1047182"/>
                  <a:gd name="connsiteX6363" fmla="*/ 506776 w 808720"/>
                  <a:gd name="connsiteY6363" fmla="*/ 8646 h 1047182"/>
                  <a:gd name="connsiteX6364" fmla="*/ 501653 w 808720"/>
                  <a:gd name="connsiteY6364" fmla="*/ 7588 h 1047182"/>
                  <a:gd name="connsiteX6365" fmla="*/ 500005 w 808720"/>
                  <a:gd name="connsiteY6365" fmla="*/ 7894 h 1047182"/>
                  <a:gd name="connsiteX6366" fmla="*/ 500672 w 808720"/>
                  <a:gd name="connsiteY6366" fmla="*/ 7654 h 1047182"/>
                  <a:gd name="connsiteX6367" fmla="*/ 527814 w 808720"/>
                  <a:gd name="connsiteY6367" fmla="*/ 7577 h 1047182"/>
                  <a:gd name="connsiteX6368" fmla="*/ 528012 w 808720"/>
                  <a:gd name="connsiteY6368" fmla="*/ 7746 h 1047182"/>
                  <a:gd name="connsiteX6369" fmla="*/ 527691 w 808720"/>
                  <a:gd name="connsiteY6369" fmla="*/ 7630 h 1047182"/>
                  <a:gd name="connsiteX6370" fmla="*/ 484789 w 808720"/>
                  <a:gd name="connsiteY6370" fmla="*/ 7571 h 1047182"/>
                  <a:gd name="connsiteX6371" fmla="*/ 486983 w 808720"/>
                  <a:gd name="connsiteY6371" fmla="*/ 7709 h 1047182"/>
                  <a:gd name="connsiteX6372" fmla="*/ 486665 w 808720"/>
                  <a:gd name="connsiteY6372" fmla="*/ 7748 h 1047182"/>
                  <a:gd name="connsiteX6373" fmla="*/ 455414 w 808720"/>
                  <a:gd name="connsiteY6373" fmla="*/ 7569 h 1047182"/>
                  <a:gd name="connsiteX6374" fmla="*/ 456145 w 808720"/>
                  <a:gd name="connsiteY6374" fmla="*/ 7639 h 1047182"/>
                  <a:gd name="connsiteX6375" fmla="*/ 454440 w 808720"/>
                  <a:gd name="connsiteY6375" fmla="*/ 7697 h 1047182"/>
                  <a:gd name="connsiteX6376" fmla="*/ 524857 w 808720"/>
                  <a:gd name="connsiteY6376" fmla="*/ 7562 h 1047182"/>
                  <a:gd name="connsiteX6377" fmla="*/ 525098 w 808720"/>
                  <a:gd name="connsiteY6377" fmla="*/ 7685 h 1047182"/>
                  <a:gd name="connsiteX6378" fmla="*/ 524486 w 808720"/>
                  <a:gd name="connsiteY6378" fmla="*/ 7773 h 1047182"/>
                  <a:gd name="connsiteX6379" fmla="*/ 458834 w 808720"/>
                  <a:gd name="connsiteY6379" fmla="*/ 7549 h 1047182"/>
                  <a:gd name="connsiteX6380" fmla="*/ 457342 w 808720"/>
                  <a:gd name="connsiteY6380" fmla="*/ 7754 h 1047182"/>
                  <a:gd name="connsiteX6381" fmla="*/ 456728 w 808720"/>
                  <a:gd name="connsiteY6381" fmla="*/ 7695 h 1047182"/>
                  <a:gd name="connsiteX6382" fmla="*/ 457615 w 808720"/>
                  <a:gd name="connsiteY6382" fmla="*/ 7590 h 1047182"/>
                  <a:gd name="connsiteX6383" fmla="*/ 484435 w 808720"/>
                  <a:gd name="connsiteY6383" fmla="*/ 7537 h 1047182"/>
                  <a:gd name="connsiteX6384" fmla="*/ 484789 w 808720"/>
                  <a:gd name="connsiteY6384" fmla="*/ 7571 h 1047182"/>
                  <a:gd name="connsiteX6385" fmla="*/ 484349 w 808720"/>
                  <a:gd name="connsiteY6385" fmla="*/ 7543 h 1047182"/>
                  <a:gd name="connsiteX6386" fmla="*/ 444198 w 808720"/>
                  <a:gd name="connsiteY6386" fmla="*/ 7508 h 1047182"/>
                  <a:gd name="connsiteX6387" fmla="*/ 440928 w 808720"/>
                  <a:gd name="connsiteY6387" fmla="*/ 7845 h 1047182"/>
                  <a:gd name="connsiteX6388" fmla="*/ 442662 w 808720"/>
                  <a:gd name="connsiteY6388" fmla="*/ 7614 h 1047182"/>
                  <a:gd name="connsiteX6389" fmla="*/ 518276 w 808720"/>
                  <a:gd name="connsiteY6389" fmla="*/ 7504 h 1047182"/>
                  <a:gd name="connsiteX6390" fmla="*/ 518660 w 808720"/>
                  <a:gd name="connsiteY6390" fmla="*/ 7545 h 1047182"/>
                  <a:gd name="connsiteX6391" fmla="*/ 518938 w 808720"/>
                  <a:gd name="connsiteY6391" fmla="*/ 7633 h 1047182"/>
                  <a:gd name="connsiteX6392" fmla="*/ 518864 w 808720"/>
                  <a:gd name="connsiteY6392" fmla="*/ 7639 h 1047182"/>
                  <a:gd name="connsiteX6393" fmla="*/ 518064 w 808720"/>
                  <a:gd name="connsiteY6393" fmla="*/ 7500 h 1047182"/>
                  <a:gd name="connsiteX6394" fmla="*/ 517357 w 808720"/>
                  <a:gd name="connsiteY6394" fmla="*/ 7765 h 1047182"/>
                  <a:gd name="connsiteX6395" fmla="*/ 517221 w 808720"/>
                  <a:gd name="connsiteY6395" fmla="*/ 7776 h 1047182"/>
                  <a:gd name="connsiteX6396" fmla="*/ 517891 w 808720"/>
                  <a:gd name="connsiteY6396" fmla="*/ 7508 h 1047182"/>
                  <a:gd name="connsiteX6397" fmla="*/ 520611 w 808720"/>
                  <a:gd name="connsiteY6397" fmla="*/ 7493 h 1047182"/>
                  <a:gd name="connsiteX6398" fmla="*/ 522099 w 808720"/>
                  <a:gd name="connsiteY6398" fmla="*/ 7833 h 1047182"/>
                  <a:gd name="connsiteX6399" fmla="*/ 522023 w 808720"/>
                  <a:gd name="connsiteY6399" fmla="*/ 7887 h 1047182"/>
                  <a:gd name="connsiteX6400" fmla="*/ 520338 w 808720"/>
                  <a:gd name="connsiteY6400" fmla="*/ 7516 h 1047182"/>
                  <a:gd name="connsiteX6401" fmla="*/ 460483 w 808720"/>
                  <a:gd name="connsiteY6401" fmla="*/ 7493 h 1047182"/>
                  <a:gd name="connsiteX6402" fmla="*/ 458287 w 808720"/>
                  <a:gd name="connsiteY6402" fmla="*/ 7844 h 1047182"/>
                  <a:gd name="connsiteX6403" fmla="*/ 458170 w 808720"/>
                  <a:gd name="connsiteY6403" fmla="*/ 7833 h 1047182"/>
                  <a:gd name="connsiteX6404" fmla="*/ 460218 w 808720"/>
                  <a:gd name="connsiteY6404" fmla="*/ 7502 h 1047182"/>
                  <a:gd name="connsiteX6405" fmla="*/ 518225 w 808720"/>
                  <a:gd name="connsiteY6405" fmla="*/ 7492 h 1047182"/>
                  <a:gd name="connsiteX6406" fmla="*/ 518276 w 808720"/>
                  <a:gd name="connsiteY6406" fmla="*/ 7504 h 1047182"/>
                  <a:gd name="connsiteX6407" fmla="*/ 518186 w 808720"/>
                  <a:gd name="connsiteY6407" fmla="*/ 7494 h 1047182"/>
                  <a:gd name="connsiteX6408" fmla="*/ 452062 w 808720"/>
                  <a:gd name="connsiteY6408" fmla="*/ 7491 h 1047182"/>
                  <a:gd name="connsiteX6409" fmla="*/ 453418 w 808720"/>
                  <a:gd name="connsiteY6409" fmla="*/ 7620 h 1047182"/>
                  <a:gd name="connsiteX6410" fmla="*/ 452421 w 808720"/>
                  <a:gd name="connsiteY6410" fmla="*/ 7766 h 1047182"/>
                  <a:gd name="connsiteX6411" fmla="*/ 450278 w 808720"/>
                  <a:gd name="connsiteY6411" fmla="*/ 7838 h 1047182"/>
                  <a:gd name="connsiteX6412" fmla="*/ 518103 w 808720"/>
                  <a:gd name="connsiteY6412" fmla="*/ 7485 h 1047182"/>
                  <a:gd name="connsiteX6413" fmla="*/ 518186 w 808720"/>
                  <a:gd name="connsiteY6413" fmla="*/ 7494 h 1047182"/>
                  <a:gd name="connsiteX6414" fmla="*/ 518064 w 808720"/>
                  <a:gd name="connsiteY6414" fmla="*/ 7500 h 1047182"/>
                  <a:gd name="connsiteX6415" fmla="*/ 524955 w 808720"/>
                  <a:gd name="connsiteY6415" fmla="*/ 7483 h 1047182"/>
                  <a:gd name="connsiteX6416" fmla="*/ 524978 w 808720"/>
                  <a:gd name="connsiteY6416" fmla="*/ 7494 h 1047182"/>
                  <a:gd name="connsiteX6417" fmla="*/ 524857 w 808720"/>
                  <a:gd name="connsiteY6417" fmla="*/ 7562 h 1047182"/>
                  <a:gd name="connsiteX6418" fmla="*/ 524760 w 808720"/>
                  <a:gd name="connsiteY6418" fmla="*/ 7513 h 1047182"/>
                  <a:gd name="connsiteX6419" fmla="*/ 454415 w 808720"/>
                  <a:gd name="connsiteY6419" fmla="*/ 7474 h 1047182"/>
                  <a:gd name="connsiteX6420" fmla="*/ 455123 w 808720"/>
                  <a:gd name="connsiteY6420" fmla="*/ 7542 h 1047182"/>
                  <a:gd name="connsiteX6421" fmla="*/ 454076 w 808720"/>
                  <a:gd name="connsiteY6421" fmla="*/ 7682 h 1047182"/>
                  <a:gd name="connsiteX6422" fmla="*/ 453418 w 808720"/>
                  <a:gd name="connsiteY6422" fmla="*/ 7620 h 1047182"/>
                  <a:gd name="connsiteX6423" fmla="*/ 483045 w 808720"/>
                  <a:gd name="connsiteY6423" fmla="*/ 7461 h 1047182"/>
                  <a:gd name="connsiteX6424" fmla="*/ 484349 w 808720"/>
                  <a:gd name="connsiteY6424" fmla="*/ 7543 h 1047182"/>
                  <a:gd name="connsiteX6425" fmla="*/ 481566 w 808720"/>
                  <a:gd name="connsiteY6425" fmla="*/ 7724 h 1047182"/>
                  <a:gd name="connsiteX6426" fmla="*/ 481054 w 808720"/>
                  <a:gd name="connsiteY6426" fmla="*/ 7696 h 1047182"/>
                  <a:gd name="connsiteX6427" fmla="*/ 526685 w 808720"/>
                  <a:gd name="connsiteY6427" fmla="*/ 7459 h 1047182"/>
                  <a:gd name="connsiteX6428" fmla="*/ 526389 w 808720"/>
                  <a:gd name="connsiteY6428" fmla="*/ 7940 h 1047182"/>
                  <a:gd name="connsiteX6429" fmla="*/ 525709 w 808720"/>
                  <a:gd name="connsiteY6429" fmla="*/ 7645 h 1047182"/>
                  <a:gd name="connsiteX6430" fmla="*/ 525649 w 808720"/>
                  <a:gd name="connsiteY6430" fmla="*/ 7607 h 1047182"/>
                  <a:gd name="connsiteX6431" fmla="*/ 518039 w 808720"/>
                  <a:gd name="connsiteY6431" fmla="*/ 7449 h 1047182"/>
                  <a:gd name="connsiteX6432" fmla="*/ 518138 w 808720"/>
                  <a:gd name="connsiteY6432" fmla="*/ 7472 h 1047182"/>
                  <a:gd name="connsiteX6433" fmla="*/ 518103 w 808720"/>
                  <a:gd name="connsiteY6433" fmla="*/ 7485 h 1047182"/>
                  <a:gd name="connsiteX6434" fmla="*/ 517982 w 808720"/>
                  <a:gd name="connsiteY6434" fmla="*/ 7472 h 1047182"/>
                  <a:gd name="connsiteX6435" fmla="*/ 525237 w 808720"/>
                  <a:gd name="connsiteY6435" fmla="*/ 7440 h 1047182"/>
                  <a:gd name="connsiteX6436" fmla="*/ 525335 w 808720"/>
                  <a:gd name="connsiteY6436" fmla="*/ 7482 h 1047182"/>
                  <a:gd name="connsiteX6437" fmla="*/ 525214 w 808720"/>
                  <a:gd name="connsiteY6437" fmla="*/ 7603 h 1047182"/>
                  <a:gd name="connsiteX6438" fmla="*/ 524978 w 808720"/>
                  <a:gd name="connsiteY6438" fmla="*/ 7494 h 1047182"/>
                  <a:gd name="connsiteX6439" fmla="*/ 525012 w 808720"/>
                  <a:gd name="connsiteY6439" fmla="*/ 7474 h 1047182"/>
                  <a:gd name="connsiteX6440" fmla="*/ 440361 w 808720"/>
                  <a:gd name="connsiteY6440" fmla="*/ 7439 h 1047182"/>
                  <a:gd name="connsiteX6441" fmla="*/ 439423 w 808720"/>
                  <a:gd name="connsiteY6441" fmla="*/ 7568 h 1047182"/>
                  <a:gd name="connsiteX6442" fmla="*/ 436464 w 808720"/>
                  <a:gd name="connsiteY6442" fmla="*/ 7776 h 1047182"/>
                  <a:gd name="connsiteX6443" fmla="*/ 525381 w 808720"/>
                  <a:gd name="connsiteY6443" fmla="*/ 7436 h 1047182"/>
                  <a:gd name="connsiteX6444" fmla="*/ 525649 w 808720"/>
                  <a:gd name="connsiteY6444" fmla="*/ 7607 h 1047182"/>
                  <a:gd name="connsiteX6445" fmla="*/ 525629 w 808720"/>
                  <a:gd name="connsiteY6445" fmla="*/ 7610 h 1047182"/>
                  <a:gd name="connsiteX6446" fmla="*/ 525335 w 808720"/>
                  <a:gd name="connsiteY6446" fmla="*/ 7482 h 1047182"/>
                  <a:gd name="connsiteX6447" fmla="*/ 450695 w 808720"/>
                  <a:gd name="connsiteY6447" fmla="*/ 7435 h 1047182"/>
                  <a:gd name="connsiteX6448" fmla="*/ 448611 w 808720"/>
                  <a:gd name="connsiteY6448" fmla="*/ 7666 h 1047182"/>
                  <a:gd name="connsiteX6449" fmla="*/ 445084 w 808720"/>
                  <a:gd name="connsiteY6449" fmla="*/ 8014 h 1047182"/>
                  <a:gd name="connsiteX6450" fmla="*/ 444925 w 808720"/>
                  <a:gd name="connsiteY6450" fmla="*/ 8020 h 1047182"/>
                  <a:gd name="connsiteX6451" fmla="*/ 518269 w 808720"/>
                  <a:gd name="connsiteY6451" fmla="*/ 7423 h 1047182"/>
                  <a:gd name="connsiteX6452" fmla="*/ 518455 w 808720"/>
                  <a:gd name="connsiteY6452" fmla="*/ 7481 h 1047182"/>
                  <a:gd name="connsiteX6453" fmla="*/ 518225 w 808720"/>
                  <a:gd name="connsiteY6453" fmla="*/ 7492 h 1047182"/>
                  <a:gd name="connsiteX6454" fmla="*/ 518138 w 808720"/>
                  <a:gd name="connsiteY6454" fmla="*/ 7472 h 1047182"/>
                  <a:gd name="connsiteX6455" fmla="*/ 445448 w 808720"/>
                  <a:gd name="connsiteY6455" fmla="*/ 7422 h 1047182"/>
                  <a:gd name="connsiteX6456" fmla="*/ 441376 w 808720"/>
                  <a:gd name="connsiteY6456" fmla="*/ 7986 h 1047182"/>
                  <a:gd name="connsiteX6457" fmla="*/ 439887 w 808720"/>
                  <a:gd name="connsiteY6457" fmla="*/ 8150 h 1047182"/>
                  <a:gd name="connsiteX6458" fmla="*/ 438676 w 808720"/>
                  <a:gd name="connsiteY6458" fmla="*/ 8145 h 1047182"/>
                  <a:gd name="connsiteX6459" fmla="*/ 440679 w 808720"/>
                  <a:gd name="connsiteY6459" fmla="*/ 7878 h 1047182"/>
                  <a:gd name="connsiteX6460" fmla="*/ 445211 w 808720"/>
                  <a:gd name="connsiteY6460" fmla="*/ 7438 h 1047182"/>
                  <a:gd name="connsiteX6461" fmla="*/ 513854 w 808720"/>
                  <a:gd name="connsiteY6461" fmla="*/ 7420 h 1047182"/>
                  <a:gd name="connsiteX6462" fmla="*/ 515200 w 808720"/>
                  <a:gd name="connsiteY6462" fmla="*/ 7636 h 1047182"/>
                  <a:gd name="connsiteX6463" fmla="*/ 513880 w 808720"/>
                  <a:gd name="connsiteY6463" fmla="*/ 7699 h 1047182"/>
                  <a:gd name="connsiteX6464" fmla="*/ 513140 w 808720"/>
                  <a:gd name="connsiteY6464" fmla="*/ 7636 h 1047182"/>
                  <a:gd name="connsiteX6465" fmla="*/ 525403 w 808720"/>
                  <a:gd name="connsiteY6465" fmla="*/ 7414 h 1047182"/>
                  <a:gd name="connsiteX6466" fmla="*/ 525381 w 808720"/>
                  <a:gd name="connsiteY6466" fmla="*/ 7436 h 1047182"/>
                  <a:gd name="connsiteX6467" fmla="*/ 525358 w 808720"/>
                  <a:gd name="connsiteY6467" fmla="*/ 7421 h 1047182"/>
                  <a:gd name="connsiteX6468" fmla="*/ 519871 w 808720"/>
                  <a:gd name="connsiteY6468" fmla="*/ 7413 h 1047182"/>
                  <a:gd name="connsiteX6469" fmla="*/ 520338 w 808720"/>
                  <a:gd name="connsiteY6469" fmla="*/ 7516 h 1047182"/>
                  <a:gd name="connsiteX6470" fmla="*/ 519235 w 808720"/>
                  <a:gd name="connsiteY6470" fmla="*/ 7608 h 1047182"/>
                  <a:gd name="connsiteX6471" fmla="*/ 518660 w 808720"/>
                  <a:gd name="connsiteY6471" fmla="*/ 7545 h 1047182"/>
                  <a:gd name="connsiteX6472" fmla="*/ 518455 w 808720"/>
                  <a:gd name="connsiteY6472" fmla="*/ 7481 h 1047182"/>
                  <a:gd name="connsiteX6473" fmla="*/ 451206 w 808720"/>
                  <a:gd name="connsiteY6473" fmla="*/ 7410 h 1047182"/>
                  <a:gd name="connsiteX6474" fmla="*/ 451499 w 808720"/>
                  <a:gd name="connsiteY6474" fmla="*/ 7438 h 1047182"/>
                  <a:gd name="connsiteX6475" fmla="*/ 447683 w 808720"/>
                  <a:gd name="connsiteY6475" fmla="*/ 7926 h 1047182"/>
                  <a:gd name="connsiteX6476" fmla="*/ 445647 w 808720"/>
                  <a:gd name="connsiteY6476" fmla="*/ 7995 h 1047182"/>
                  <a:gd name="connsiteX6477" fmla="*/ 448611 w 808720"/>
                  <a:gd name="connsiteY6477" fmla="*/ 7666 h 1047182"/>
                  <a:gd name="connsiteX6478" fmla="*/ 451050 w 808720"/>
                  <a:gd name="connsiteY6478" fmla="*/ 7396 h 1047182"/>
                  <a:gd name="connsiteX6479" fmla="*/ 451068 w 808720"/>
                  <a:gd name="connsiteY6479" fmla="*/ 7397 h 1047182"/>
                  <a:gd name="connsiteX6480" fmla="*/ 450695 w 808720"/>
                  <a:gd name="connsiteY6480" fmla="*/ 7435 h 1047182"/>
                  <a:gd name="connsiteX6481" fmla="*/ 495426 w 808720"/>
                  <a:gd name="connsiteY6481" fmla="*/ 7392 h 1047182"/>
                  <a:gd name="connsiteX6482" fmla="*/ 496030 w 808720"/>
                  <a:gd name="connsiteY6482" fmla="*/ 7535 h 1047182"/>
                  <a:gd name="connsiteX6483" fmla="*/ 496041 w 808720"/>
                  <a:gd name="connsiteY6483" fmla="*/ 7537 h 1047182"/>
                  <a:gd name="connsiteX6484" fmla="*/ 495605 w 808720"/>
                  <a:gd name="connsiteY6484" fmla="*/ 7819 h 1047182"/>
                  <a:gd name="connsiteX6485" fmla="*/ 493218 w 808720"/>
                  <a:gd name="connsiteY6485" fmla="*/ 8103 h 1047182"/>
                  <a:gd name="connsiteX6486" fmla="*/ 491727 w 808720"/>
                  <a:gd name="connsiteY6486" fmla="*/ 8009 h 1047182"/>
                  <a:gd name="connsiteX6487" fmla="*/ 491950 w 808720"/>
                  <a:gd name="connsiteY6487" fmla="*/ 7972 h 1047182"/>
                  <a:gd name="connsiteX6488" fmla="*/ 527311 w 808720"/>
                  <a:gd name="connsiteY6488" fmla="*/ 7369 h 1047182"/>
                  <a:gd name="connsiteX6489" fmla="*/ 527672 w 808720"/>
                  <a:gd name="connsiteY6489" fmla="*/ 7623 h 1047182"/>
                  <a:gd name="connsiteX6490" fmla="*/ 527065 w 808720"/>
                  <a:gd name="connsiteY6490" fmla="*/ 7405 h 1047182"/>
                  <a:gd name="connsiteX6491" fmla="*/ 528309 w 808720"/>
                  <a:gd name="connsiteY6491" fmla="*/ 7365 h 1047182"/>
                  <a:gd name="connsiteX6492" fmla="*/ 530574 w 808720"/>
                  <a:gd name="connsiteY6492" fmla="*/ 8568 h 1047182"/>
                  <a:gd name="connsiteX6493" fmla="*/ 530441 w 808720"/>
                  <a:gd name="connsiteY6493" fmla="*/ 8619 h 1047182"/>
                  <a:gd name="connsiteX6494" fmla="*/ 529776 w 808720"/>
                  <a:gd name="connsiteY6494" fmla="*/ 8380 h 1047182"/>
                  <a:gd name="connsiteX6495" fmla="*/ 528294 w 808720"/>
                  <a:gd name="connsiteY6495" fmla="*/ 7371 h 1047182"/>
                  <a:gd name="connsiteX6496" fmla="*/ 535878 w 808720"/>
                  <a:gd name="connsiteY6496" fmla="*/ 7364 h 1047182"/>
                  <a:gd name="connsiteX6497" fmla="*/ 536687 w 808720"/>
                  <a:gd name="connsiteY6497" fmla="*/ 7553 h 1047182"/>
                  <a:gd name="connsiteX6498" fmla="*/ 538512 w 808720"/>
                  <a:gd name="connsiteY6498" fmla="*/ 9408 h 1047182"/>
                  <a:gd name="connsiteX6499" fmla="*/ 538405 w 808720"/>
                  <a:gd name="connsiteY6499" fmla="*/ 9493 h 1047182"/>
                  <a:gd name="connsiteX6500" fmla="*/ 537238 w 808720"/>
                  <a:gd name="connsiteY6500" fmla="*/ 9267 h 1047182"/>
                  <a:gd name="connsiteX6501" fmla="*/ 536071 w 808720"/>
                  <a:gd name="connsiteY6501" fmla="*/ 7760 h 1047182"/>
                  <a:gd name="connsiteX6502" fmla="*/ 475103 w 808720"/>
                  <a:gd name="connsiteY6502" fmla="*/ 7359 h 1047182"/>
                  <a:gd name="connsiteX6503" fmla="*/ 481054 w 808720"/>
                  <a:gd name="connsiteY6503" fmla="*/ 7696 h 1047182"/>
                  <a:gd name="connsiteX6504" fmla="*/ 480158 w 808720"/>
                  <a:gd name="connsiteY6504" fmla="*/ 7802 h 1047182"/>
                  <a:gd name="connsiteX6505" fmla="*/ 525239 w 808720"/>
                  <a:gd name="connsiteY6505" fmla="*/ 7345 h 1047182"/>
                  <a:gd name="connsiteX6506" fmla="*/ 525358 w 808720"/>
                  <a:gd name="connsiteY6506" fmla="*/ 7421 h 1047182"/>
                  <a:gd name="connsiteX6507" fmla="*/ 525237 w 808720"/>
                  <a:gd name="connsiteY6507" fmla="*/ 7440 h 1047182"/>
                  <a:gd name="connsiteX6508" fmla="*/ 525144 w 808720"/>
                  <a:gd name="connsiteY6508" fmla="*/ 7399 h 1047182"/>
                  <a:gd name="connsiteX6509" fmla="*/ 526781 w 808720"/>
                  <a:gd name="connsiteY6509" fmla="*/ 7302 h 1047182"/>
                  <a:gd name="connsiteX6510" fmla="*/ 527065 w 808720"/>
                  <a:gd name="connsiteY6510" fmla="*/ 7405 h 1047182"/>
                  <a:gd name="connsiteX6511" fmla="*/ 526685 w 808720"/>
                  <a:gd name="connsiteY6511" fmla="*/ 7459 h 1047182"/>
                  <a:gd name="connsiteX6512" fmla="*/ 452586 w 808720"/>
                  <a:gd name="connsiteY6512" fmla="*/ 7299 h 1047182"/>
                  <a:gd name="connsiteX6513" fmla="*/ 452898 w 808720"/>
                  <a:gd name="connsiteY6513" fmla="*/ 7329 h 1047182"/>
                  <a:gd name="connsiteX6514" fmla="*/ 452062 w 808720"/>
                  <a:gd name="connsiteY6514" fmla="*/ 7491 h 1047182"/>
                  <a:gd name="connsiteX6515" fmla="*/ 451499 w 808720"/>
                  <a:gd name="connsiteY6515" fmla="*/ 7438 h 1047182"/>
                  <a:gd name="connsiteX6516" fmla="*/ 466338 w 808720"/>
                  <a:gd name="connsiteY6516" fmla="*/ 7294 h 1047182"/>
                  <a:gd name="connsiteX6517" fmla="*/ 477701 w 808720"/>
                  <a:gd name="connsiteY6517" fmla="*/ 7977 h 1047182"/>
                  <a:gd name="connsiteX6518" fmla="*/ 472930 w 808720"/>
                  <a:gd name="connsiteY6518" fmla="*/ 8288 h 1047182"/>
                  <a:gd name="connsiteX6519" fmla="*/ 462462 w 808720"/>
                  <a:gd name="connsiteY6519" fmla="*/ 8244 h 1047182"/>
                  <a:gd name="connsiteX6520" fmla="*/ 458553 w 808720"/>
                  <a:gd name="connsiteY6520" fmla="*/ 7870 h 1047182"/>
                  <a:gd name="connsiteX6521" fmla="*/ 461978 w 808720"/>
                  <a:gd name="connsiteY6521" fmla="*/ 7442 h 1047182"/>
                  <a:gd name="connsiteX6522" fmla="*/ 452304 w 808720"/>
                  <a:gd name="connsiteY6522" fmla="*/ 7272 h 1047182"/>
                  <a:gd name="connsiteX6523" fmla="*/ 452458 w 808720"/>
                  <a:gd name="connsiteY6523" fmla="*/ 7287 h 1047182"/>
                  <a:gd name="connsiteX6524" fmla="*/ 451206 w 808720"/>
                  <a:gd name="connsiteY6524" fmla="*/ 7410 h 1047182"/>
                  <a:gd name="connsiteX6525" fmla="*/ 451068 w 808720"/>
                  <a:gd name="connsiteY6525" fmla="*/ 7397 h 1047182"/>
                  <a:gd name="connsiteX6526" fmla="*/ 523286 w 808720"/>
                  <a:gd name="connsiteY6526" fmla="*/ 7270 h 1047182"/>
                  <a:gd name="connsiteX6527" fmla="*/ 522689 w 808720"/>
                  <a:gd name="connsiteY6527" fmla="*/ 7832 h 1047182"/>
                  <a:gd name="connsiteX6528" fmla="*/ 522333 w 808720"/>
                  <a:gd name="connsiteY6528" fmla="*/ 7887 h 1047182"/>
                  <a:gd name="connsiteX6529" fmla="*/ 522099 w 808720"/>
                  <a:gd name="connsiteY6529" fmla="*/ 7833 h 1047182"/>
                  <a:gd name="connsiteX6530" fmla="*/ 522851 w 808720"/>
                  <a:gd name="connsiteY6530" fmla="*/ 7307 h 1047182"/>
                  <a:gd name="connsiteX6531" fmla="*/ 522906 w 808720"/>
                  <a:gd name="connsiteY6531" fmla="*/ 7269 h 1047182"/>
                  <a:gd name="connsiteX6532" fmla="*/ 522851 w 808720"/>
                  <a:gd name="connsiteY6532" fmla="*/ 7307 h 1047182"/>
                  <a:gd name="connsiteX6533" fmla="*/ 520611 w 808720"/>
                  <a:gd name="connsiteY6533" fmla="*/ 7493 h 1047182"/>
                  <a:gd name="connsiteX6534" fmla="*/ 520193 w 808720"/>
                  <a:gd name="connsiteY6534" fmla="*/ 7398 h 1047182"/>
                  <a:gd name="connsiteX6535" fmla="*/ 528104 w 808720"/>
                  <a:gd name="connsiteY6535" fmla="*/ 7256 h 1047182"/>
                  <a:gd name="connsiteX6536" fmla="*/ 528202 w 808720"/>
                  <a:gd name="connsiteY6536" fmla="*/ 7309 h 1047182"/>
                  <a:gd name="connsiteX6537" fmla="*/ 528294 w 808720"/>
                  <a:gd name="connsiteY6537" fmla="*/ 7371 h 1047182"/>
                  <a:gd name="connsiteX6538" fmla="*/ 527814 w 808720"/>
                  <a:gd name="connsiteY6538" fmla="*/ 7577 h 1047182"/>
                  <a:gd name="connsiteX6539" fmla="*/ 527534 w 808720"/>
                  <a:gd name="connsiteY6539" fmla="*/ 7338 h 1047182"/>
                  <a:gd name="connsiteX6540" fmla="*/ 446652 w 808720"/>
                  <a:gd name="connsiteY6540" fmla="*/ 7255 h 1047182"/>
                  <a:gd name="connsiteX6541" fmla="*/ 445609 w 808720"/>
                  <a:gd name="connsiteY6541" fmla="*/ 7400 h 1047182"/>
                  <a:gd name="connsiteX6542" fmla="*/ 445211 w 808720"/>
                  <a:gd name="connsiteY6542" fmla="*/ 7438 h 1047182"/>
                  <a:gd name="connsiteX6543" fmla="*/ 444198 w 808720"/>
                  <a:gd name="connsiteY6543" fmla="*/ 7508 h 1047182"/>
                  <a:gd name="connsiteX6544" fmla="*/ 523349 w 808720"/>
                  <a:gd name="connsiteY6544" fmla="*/ 7247 h 1047182"/>
                  <a:gd name="connsiteX6545" fmla="*/ 523329 w 808720"/>
                  <a:gd name="connsiteY6545" fmla="*/ 7267 h 1047182"/>
                  <a:gd name="connsiteX6546" fmla="*/ 523286 w 808720"/>
                  <a:gd name="connsiteY6546" fmla="*/ 7270 h 1047182"/>
                  <a:gd name="connsiteX6547" fmla="*/ 523309 w 808720"/>
                  <a:gd name="connsiteY6547" fmla="*/ 7249 h 1047182"/>
                  <a:gd name="connsiteX6548" fmla="*/ 506802 w 808720"/>
                  <a:gd name="connsiteY6548" fmla="*/ 7245 h 1047182"/>
                  <a:gd name="connsiteX6549" fmla="*/ 502714 w 808720"/>
                  <a:gd name="connsiteY6549" fmla="*/ 9110 h 1047182"/>
                  <a:gd name="connsiteX6550" fmla="*/ 501544 w 808720"/>
                  <a:gd name="connsiteY6550" fmla="*/ 8834 h 1047182"/>
                  <a:gd name="connsiteX6551" fmla="*/ 502475 w 808720"/>
                  <a:gd name="connsiteY6551" fmla="*/ 8411 h 1047182"/>
                  <a:gd name="connsiteX6552" fmla="*/ 499945 w 808720"/>
                  <a:gd name="connsiteY6552" fmla="*/ 8400 h 1047182"/>
                  <a:gd name="connsiteX6553" fmla="*/ 503981 w 808720"/>
                  <a:gd name="connsiteY6553" fmla="*/ 7433 h 1047182"/>
                  <a:gd name="connsiteX6554" fmla="*/ 524161 w 808720"/>
                  <a:gd name="connsiteY6554" fmla="*/ 7209 h 1047182"/>
                  <a:gd name="connsiteX6555" fmla="*/ 524760 w 808720"/>
                  <a:gd name="connsiteY6555" fmla="*/ 7513 h 1047182"/>
                  <a:gd name="connsiteX6556" fmla="*/ 522761 w 808720"/>
                  <a:gd name="connsiteY6556" fmla="*/ 7821 h 1047182"/>
                  <a:gd name="connsiteX6557" fmla="*/ 523329 w 808720"/>
                  <a:gd name="connsiteY6557" fmla="*/ 7267 h 1047182"/>
                  <a:gd name="connsiteX6558" fmla="*/ 523850 w 808720"/>
                  <a:gd name="connsiteY6558" fmla="*/ 7224 h 1047182"/>
                  <a:gd name="connsiteX6559" fmla="*/ 526849 w 808720"/>
                  <a:gd name="connsiteY6559" fmla="*/ 7192 h 1047182"/>
                  <a:gd name="connsiteX6560" fmla="*/ 526781 w 808720"/>
                  <a:gd name="connsiteY6560" fmla="*/ 7302 h 1047182"/>
                  <a:gd name="connsiteX6561" fmla="*/ 526585 w 808720"/>
                  <a:gd name="connsiteY6561" fmla="*/ 7232 h 1047182"/>
                  <a:gd name="connsiteX6562" fmla="*/ 453434 w 808720"/>
                  <a:gd name="connsiteY6562" fmla="*/ 7190 h 1047182"/>
                  <a:gd name="connsiteX6563" fmla="*/ 452586 w 808720"/>
                  <a:gd name="connsiteY6563" fmla="*/ 7299 h 1047182"/>
                  <a:gd name="connsiteX6564" fmla="*/ 452458 w 808720"/>
                  <a:gd name="connsiteY6564" fmla="*/ 7287 h 1047182"/>
                  <a:gd name="connsiteX6565" fmla="*/ 448859 w 808720"/>
                  <a:gd name="connsiteY6565" fmla="*/ 7188 h 1047182"/>
                  <a:gd name="connsiteX6566" fmla="*/ 450141 w 808720"/>
                  <a:gd name="connsiteY6566" fmla="*/ 7310 h 1047182"/>
                  <a:gd name="connsiteX6567" fmla="*/ 443393 w 808720"/>
                  <a:gd name="connsiteY6567" fmla="*/ 8072 h 1047182"/>
                  <a:gd name="connsiteX6568" fmla="*/ 440955 w 808720"/>
                  <a:gd name="connsiteY6568" fmla="*/ 8154 h 1047182"/>
                  <a:gd name="connsiteX6569" fmla="*/ 440187 w 808720"/>
                  <a:gd name="connsiteY6569" fmla="*/ 8151 h 1047182"/>
                  <a:gd name="connsiteX6570" fmla="*/ 441376 w 808720"/>
                  <a:gd name="connsiteY6570" fmla="*/ 7986 h 1047182"/>
                  <a:gd name="connsiteX6571" fmla="*/ 448285 w 808720"/>
                  <a:gd name="connsiteY6571" fmla="*/ 7228 h 1047182"/>
                  <a:gd name="connsiteX6572" fmla="*/ 524652 w 808720"/>
                  <a:gd name="connsiteY6572" fmla="*/ 7185 h 1047182"/>
                  <a:gd name="connsiteX6573" fmla="*/ 525144 w 808720"/>
                  <a:gd name="connsiteY6573" fmla="*/ 7399 h 1047182"/>
                  <a:gd name="connsiteX6574" fmla="*/ 525012 w 808720"/>
                  <a:gd name="connsiteY6574" fmla="*/ 7474 h 1047182"/>
                  <a:gd name="connsiteX6575" fmla="*/ 524955 w 808720"/>
                  <a:gd name="connsiteY6575" fmla="*/ 7483 h 1047182"/>
                  <a:gd name="connsiteX6576" fmla="*/ 524342 w 808720"/>
                  <a:gd name="connsiteY6576" fmla="*/ 7200 h 1047182"/>
                  <a:gd name="connsiteX6577" fmla="*/ 524310 w 808720"/>
                  <a:gd name="connsiteY6577" fmla="*/ 7185 h 1047182"/>
                  <a:gd name="connsiteX6578" fmla="*/ 524342 w 808720"/>
                  <a:gd name="connsiteY6578" fmla="*/ 7200 h 1047182"/>
                  <a:gd name="connsiteX6579" fmla="*/ 524161 w 808720"/>
                  <a:gd name="connsiteY6579" fmla="*/ 7209 h 1047182"/>
                  <a:gd name="connsiteX6580" fmla="*/ 524143 w 808720"/>
                  <a:gd name="connsiteY6580" fmla="*/ 7199 h 1047182"/>
                  <a:gd name="connsiteX6581" fmla="*/ 496594 w 808720"/>
                  <a:gd name="connsiteY6581" fmla="*/ 7182 h 1047182"/>
                  <a:gd name="connsiteX6582" fmla="*/ 496559 w 808720"/>
                  <a:gd name="connsiteY6582" fmla="*/ 7204 h 1047182"/>
                  <a:gd name="connsiteX6583" fmla="*/ 495762 w 808720"/>
                  <a:gd name="connsiteY6583" fmla="*/ 7337 h 1047182"/>
                  <a:gd name="connsiteX6584" fmla="*/ 495426 w 808720"/>
                  <a:gd name="connsiteY6584" fmla="*/ 7392 h 1047182"/>
                  <a:gd name="connsiteX6585" fmla="*/ 495270 w 808720"/>
                  <a:gd name="connsiteY6585" fmla="*/ 7356 h 1047182"/>
                  <a:gd name="connsiteX6586" fmla="*/ 495121 w 808720"/>
                  <a:gd name="connsiteY6586" fmla="*/ 7321 h 1047182"/>
                  <a:gd name="connsiteX6587" fmla="*/ 451313 w 808720"/>
                  <a:gd name="connsiteY6587" fmla="*/ 7177 h 1047182"/>
                  <a:gd name="connsiteX6588" fmla="*/ 452229 w 808720"/>
                  <a:gd name="connsiteY6588" fmla="*/ 7265 h 1047182"/>
                  <a:gd name="connsiteX6589" fmla="*/ 451050 w 808720"/>
                  <a:gd name="connsiteY6589" fmla="*/ 7396 h 1047182"/>
                  <a:gd name="connsiteX6590" fmla="*/ 450141 w 808720"/>
                  <a:gd name="connsiteY6590" fmla="*/ 7310 h 1047182"/>
                  <a:gd name="connsiteX6591" fmla="*/ 518746 w 808720"/>
                  <a:gd name="connsiteY6591" fmla="*/ 7166 h 1047182"/>
                  <a:gd name="connsiteX6592" fmla="*/ 518877 w 808720"/>
                  <a:gd name="connsiteY6592" fmla="*/ 7195 h 1047182"/>
                  <a:gd name="connsiteX6593" fmla="*/ 518269 w 808720"/>
                  <a:gd name="connsiteY6593" fmla="*/ 7423 h 1047182"/>
                  <a:gd name="connsiteX6594" fmla="*/ 518177 w 808720"/>
                  <a:gd name="connsiteY6594" fmla="*/ 7394 h 1047182"/>
                  <a:gd name="connsiteX6595" fmla="*/ 528792 w 808720"/>
                  <a:gd name="connsiteY6595" fmla="*/ 7158 h 1047182"/>
                  <a:gd name="connsiteX6596" fmla="*/ 528309 w 808720"/>
                  <a:gd name="connsiteY6596" fmla="*/ 7365 h 1047182"/>
                  <a:gd name="connsiteX6597" fmla="*/ 528202 w 808720"/>
                  <a:gd name="connsiteY6597" fmla="*/ 7309 h 1047182"/>
                  <a:gd name="connsiteX6598" fmla="*/ 528121 w 808720"/>
                  <a:gd name="connsiteY6598" fmla="*/ 7254 h 1047182"/>
                  <a:gd name="connsiteX6599" fmla="*/ 525601 w 808720"/>
                  <a:gd name="connsiteY6599" fmla="*/ 7140 h 1047182"/>
                  <a:gd name="connsiteX6600" fmla="*/ 525239 w 808720"/>
                  <a:gd name="connsiteY6600" fmla="*/ 7345 h 1047182"/>
                  <a:gd name="connsiteX6601" fmla="*/ 524964 w 808720"/>
                  <a:gd name="connsiteY6601" fmla="*/ 7170 h 1047182"/>
                  <a:gd name="connsiteX6602" fmla="*/ 524909 w 808720"/>
                  <a:gd name="connsiteY6602" fmla="*/ 7136 h 1047182"/>
                  <a:gd name="connsiteX6603" fmla="*/ 524964 w 808720"/>
                  <a:gd name="connsiteY6603" fmla="*/ 7170 h 1047182"/>
                  <a:gd name="connsiteX6604" fmla="*/ 524652 w 808720"/>
                  <a:gd name="connsiteY6604" fmla="*/ 7185 h 1047182"/>
                  <a:gd name="connsiteX6605" fmla="*/ 524597 w 808720"/>
                  <a:gd name="connsiteY6605" fmla="*/ 7161 h 1047182"/>
                  <a:gd name="connsiteX6606" fmla="*/ 519038 w 808720"/>
                  <a:gd name="connsiteY6606" fmla="*/ 7134 h 1047182"/>
                  <a:gd name="connsiteX6607" fmla="*/ 520193 w 808720"/>
                  <a:gd name="connsiteY6607" fmla="*/ 7398 h 1047182"/>
                  <a:gd name="connsiteX6608" fmla="*/ 519871 w 808720"/>
                  <a:gd name="connsiteY6608" fmla="*/ 7413 h 1047182"/>
                  <a:gd name="connsiteX6609" fmla="*/ 518877 w 808720"/>
                  <a:gd name="connsiteY6609" fmla="*/ 7195 h 1047182"/>
                  <a:gd name="connsiteX6610" fmla="*/ 514822 w 808720"/>
                  <a:gd name="connsiteY6610" fmla="*/ 7127 h 1047182"/>
                  <a:gd name="connsiteX6611" fmla="*/ 517982 w 808720"/>
                  <a:gd name="connsiteY6611" fmla="*/ 7472 h 1047182"/>
                  <a:gd name="connsiteX6612" fmla="*/ 517891 w 808720"/>
                  <a:gd name="connsiteY6612" fmla="*/ 7508 h 1047182"/>
                  <a:gd name="connsiteX6613" fmla="*/ 516023 w 808720"/>
                  <a:gd name="connsiteY6613" fmla="*/ 7597 h 1047182"/>
                  <a:gd name="connsiteX6614" fmla="*/ 514377 w 808720"/>
                  <a:gd name="connsiteY6614" fmla="*/ 7262 h 1047182"/>
                  <a:gd name="connsiteX6615" fmla="*/ 527284 w 808720"/>
                  <a:gd name="connsiteY6615" fmla="*/ 7125 h 1047182"/>
                  <a:gd name="connsiteX6616" fmla="*/ 527534 w 808720"/>
                  <a:gd name="connsiteY6616" fmla="*/ 7338 h 1047182"/>
                  <a:gd name="connsiteX6617" fmla="*/ 527311 w 808720"/>
                  <a:gd name="connsiteY6617" fmla="*/ 7369 h 1047182"/>
                  <a:gd name="connsiteX6618" fmla="*/ 527021 w 808720"/>
                  <a:gd name="connsiteY6618" fmla="*/ 7165 h 1047182"/>
                  <a:gd name="connsiteX6619" fmla="*/ 453950 w 808720"/>
                  <a:gd name="connsiteY6619" fmla="*/ 7124 h 1047182"/>
                  <a:gd name="connsiteX6620" fmla="*/ 453792 w 808720"/>
                  <a:gd name="connsiteY6620" fmla="*/ 7155 h 1047182"/>
                  <a:gd name="connsiteX6621" fmla="*/ 453434 w 808720"/>
                  <a:gd name="connsiteY6621" fmla="*/ 7190 h 1047182"/>
                  <a:gd name="connsiteX6622" fmla="*/ 507079 w 808720"/>
                  <a:gd name="connsiteY6622" fmla="*/ 7119 h 1047182"/>
                  <a:gd name="connsiteX6623" fmla="*/ 507789 w 808720"/>
                  <a:gd name="connsiteY6623" fmla="*/ 7179 h 1047182"/>
                  <a:gd name="connsiteX6624" fmla="*/ 506802 w 808720"/>
                  <a:gd name="connsiteY6624" fmla="*/ 7245 h 1047182"/>
                  <a:gd name="connsiteX6625" fmla="*/ 526244 w 808720"/>
                  <a:gd name="connsiteY6625" fmla="*/ 7109 h 1047182"/>
                  <a:gd name="connsiteX6626" fmla="*/ 526585 w 808720"/>
                  <a:gd name="connsiteY6626" fmla="*/ 7232 h 1047182"/>
                  <a:gd name="connsiteX6627" fmla="*/ 525403 w 808720"/>
                  <a:gd name="connsiteY6627" fmla="*/ 7414 h 1047182"/>
                  <a:gd name="connsiteX6628" fmla="*/ 525681 w 808720"/>
                  <a:gd name="connsiteY6628" fmla="*/ 7136 h 1047182"/>
                  <a:gd name="connsiteX6629" fmla="*/ 472120 w 808720"/>
                  <a:gd name="connsiteY6629" fmla="*/ 7098 h 1047182"/>
                  <a:gd name="connsiteX6630" fmla="*/ 475103 w 808720"/>
                  <a:gd name="connsiteY6630" fmla="*/ 7359 h 1047182"/>
                  <a:gd name="connsiteX6631" fmla="*/ 471100 w 808720"/>
                  <a:gd name="connsiteY6631" fmla="*/ 7133 h 1047182"/>
                  <a:gd name="connsiteX6632" fmla="*/ 462980 w 808720"/>
                  <a:gd name="connsiteY6632" fmla="*/ 7092 h 1047182"/>
                  <a:gd name="connsiteX6633" fmla="*/ 464192 w 808720"/>
                  <a:gd name="connsiteY6633" fmla="*/ 7165 h 1047182"/>
                  <a:gd name="connsiteX6634" fmla="*/ 461978 w 808720"/>
                  <a:gd name="connsiteY6634" fmla="*/ 7442 h 1047182"/>
                  <a:gd name="connsiteX6635" fmla="*/ 460483 w 808720"/>
                  <a:gd name="connsiteY6635" fmla="*/ 7493 h 1047182"/>
                  <a:gd name="connsiteX6636" fmla="*/ 526912 w 808720"/>
                  <a:gd name="connsiteY6636" fmla="*/ 7089 h 1047182"/>
                  <a:gd name="connsiteX6637" fmla="*/ 527021 w 808720"/>
                  <a:gd name="connsiteY6637" fmla="*/ 7165 h 1047182"/>
                  <a:gd name="connsiteX6638" fmla="*/ 526849 w 808720"/>
                  <a:gd name="connsiteY6638" fmla="*/ 7192 h 1047182"/>
                  <a:gd name="connsiteX6639" fmla="*/ 526919 w 808720"/>
                  <a:gd name="connsiteY6639" fmla="*/ 7077 h 1047182"/>
                  <a:gd name="connsiteX6640" fmla="*/ 526912 w 808720"/>
                  <a:gd name="connsiteY6640" fmla="*/ 7089 h 1047182"/>
                  <a:gd name="connsiteX6641" fmla="*/ 526897 w 808720"/>
                  <a:gd name="connsiteY6641" fmla="*/ 7078 h 1047182"/>
                  <a:gd name="connsiteX6642" fmla="*/ 525752 w 808720"/>
                  <a:gd name="connsiteY6642" fmla="*/ 7065 h 1047182"/>
                  <a:gd name="connsiteX6643" fmla="*/ 525681 w 808720"/>
                  <a:gd name="connsiteY6643" fmla="*/ 7136 h 1047182"/>
                  <a:gd name="connsiteX6644" fmla="*/ 525601 w 808720"/>
                  <a:gd name="connsiteY6644" fmla="*/ 7140 h 1047182"/>
                  <a:gd name="connsiteX6645" fmla="*/ 525730 w 808720"/>
                  <a:gd name="connsiteY6645" fmla="*/ 7067 h 1047182"/>
                  <a:gd name="connsiteX6646" fmla="*/ 462395 w 808720"/>
                  <a:gd name="connsiteY6646" fmla="*/ 7057 h 1047182"/>
                  <a:gd name="connsiteX6647" fmla="*/ 462807 w 808720"/>
                  <a:gd name="connsiteY6647" fmla="*/ 7082 h 1047182"/>
                  <a:gd name="connsiteX6648" fmla="*/ 460218 w 808720"/>
                  <a:gd name="connsiteY6648" fmla="*/ 7502 h 1047182"/>
                  <a:gd name="connsiteX6649" fmla="*/ 458834 w 808720"/>
                  <a:gd name="connsiteY6649" fmla="*/ 7549 h 1047182"/>
                  <a:gd name="connsiteX6650" fmla="*/ 527813 w 808720"/>
                  <a:gd name="connsiteY6650" fmla="*/ 7043 h 1047182"/>
                  <a:gd name="connsiteX6651" fmla="*/ 528121 w 808720"/>
                  <a:gd name="connsiteY6651" fmla="*/ 7254 h 1047182"/>
                  <a:gd name="connsiteX6652" fmla="*/ 528104 w 808720"/>
                  <a:gd name="connsiteY6652" fmla="*/ 7256 h 1047182"/>
                  <a:gd name="connsiteX6653" fmla="*/ 527727 w 808720"/>
                  <a:gd name="connsiteY6653" fmla="*/ 7056 h 1047182"/>
                  <a:gd name="connsiteX6654" fmla="*/ 527696 w 808720"/>
                  <a:gd name="connsiteY6654" fmla="*/ 7040 h 1047182"/>
                  <a:gd name="connsiteX6655" fmla="*/ 527727 w 808720"/>
                  <a:gd name="connsiteY6655" fmla="*/ 7056 h 1047182"/>
                  <a:gd name="connsiteX6656" fmla="*/ 527284 w 808720"/>
                  <a:gd name="connsiteY6656" fmla="*/ 7125 h 1047182"/>
                  <a:gd name="connsiteX6657" fmla="*/ 527212 w 808720"/>
                  <a:gd name="connsiteY6657" fmla="*/ 7063 h 1047182"/>
                  <a:gd name="connsiteX6658" fmla="*/ 447005 w 808720"/>
                  <a:gd name="connsiteY6658" fmla="*/ 7034 h 1047182"/>
                  <a:gd name="connsiteX6659" fmla="*/ 442662 w 808720"/>
                  <a:gd name="connsiteY6659" fmla="*/ 7614 h 1047182"/>
                  <a:gd name="connsiteX6660" fmla="*/ 435533 w 808720"/>
                  <a:gd name="connsiteY6660" fmla="*/ 8103 h 1047182"/>
                  <a:gd name="connsiteX6661" fmla="*/ 439423 w 808720"/>
                  <a:gd name="connsiteY6661" fmla="*/ 7568 h 1047182"/>
                  <a:gd name="connsiteX6662" fmla="*/ 454672 w 808720"/>
                  <a:gd name="connsiteY6662" fmla="*/ 7032 h 1047182"/>
                  <a:gd name="connsiteX6663" fmla="*/ 453950 w 808720"/>
                  <a:gd name="connsiteY6663" fmla="*/ 7124 h 1047182"/>
                  <a:gd name="connsiteX6664" fmla="*/ 454157 w 808720"/>
                  <a:gd name="connsiteY6664" fmla="*/ 7084 h 1047182"/>
                  <a:gd name="connsiteX6665" fmla="*/ 461714 w 808720"/>
                  <a:gd name="connsiteY6665" fmla="*/ 7016 h 1047182"/>
                  <a:gd name="connsiteX6666" fmla="*/ 462191 w 808720"/>
                  <a:gd name="connsiteY6666" fmla="*/ 7045 h 1047182"/>
                  <a:gd name="connsiteX6667" fmla="*/ 457615 w 808720"/>
                  <a:gd name="connsiteY6667" fmla="*/ 7590 h 1047182"/>
                  <a:gd name="connsiteX6668" fmla="*/ 456780 w 808720"/>
                  <a:gd name="connsiteY6668" fmla="*/ 7618 h 1047182"/>
                  <a:gd name="connsiteX6669" fmla="*/ 454557 w 808720"/>
                  <a:gd name="connsiteY6669" fmla="*/ 7006 h 1047182"/>
                  <a:gd name="connsiteX6670" fmla="*/ 454157 w 808720"/>
                  <a:gd name="connsiteY6670" fmla="*/ 7084 h 1047182"/>
                  <a:gd name="connsiteX6671" fmla="*/ 452304 w 808720"/>
                  <a:gd name="connsiteY6671" fmla="*/ 7272 h 1047182"/>
                  <a:gd name="connsiteX6672" fmla="*/ 452229 w 808720"/>
                  <a:gd name="connsiteY6672" fmla="*/ 7265 h 1047182"/>
                  <a:gd name="connsiteX6673" fmla="*/ 502496 w 808720"/>
                  <a:gd name="connsiteY6673" fmla="*/ 6999 h 1047182"/>
                  <a:gd name="connsiteX6674" fmla="*/ 502262 w 808720"/>
                  <a:gd name="connsiteY6674" fmla="*/ 7083 h 1047182"/>
                  <a:gd name="connsiteX6675" fmla="*/ 500672 w 808720"/>
                  <a:gd name="connsiteY6675" fmla="*/ 7654 h 1047182"/>
                  <a:gd name="connsiteX6676" fmla="*/ 497904 w 808720"/>
                  <a:gd name="connsiteY6676" fmla="*/ 7838 h 1047182"/>
                  <a:gd name="connsiteX6677" fmla="*/ 500336 w 808720"/>
                  <a:gd name="connsiteY6677" fmla="*/ 7256 h 1047182"/>
                  <a:gd name="connsiteX6678" fmla="*/ 501558 w 808720"/>
                  <a:gd name="connsiteY6678" fmla="*/ 7110 h 1047182"/>
                  <a:gd name="connsiteX6679" fmla="*/ 451636 w 808720"/>
                  <a:gd name="connsiteY6679" fmla="*/ 6997 h 1047182"/>
                  <a:gd name="connsiteX6680" fmla="*/ 448859 w 808720"/>
                  <a:gd name="connsiteY6680" fmla="*/ 7188 h 1047182"/>
                  <a:gd name="connsiteX6681" fmla="*/ 448743 w 808720"/>
                  <a:gd name="connsiteY6681" fmla="*/ 7177 h 1047182"/>
                  <a:gd name="connsiteX6682" fmla="*/ 448285 w 808720"/>
                  <a:gd name="connsiteY6682" fmla="*/ 7228 h 1047182"/>
                  <a:gd name="connsiteX6683" fmla="*/ 445448 w 808720"/>
                  <a:gd name="connsiteY6683" fmla="*/ 7422 h 1047182"/>
                  <a:gd name="connsiteX6684" fmla="*/ 445609 w 808720"/>
                  <a:gd name="connsiteY6684" fmla="*/ 7400 h 1047182"/>
                  <a:gd name="connsiteX6685" fmla="*/ 449424 w 808720"/>
                  <a:gd name="connsiteY6685" fmla="*/ 7030 h 1047182"/>
                  <a:gd name="connsiteX6686" fmla="*/ 526747 w 808720"/>
                  <a:gd name="connsiteY6686" fmla="*/ 6972 h 1047182"/>
                  <a:gd name="connsiteX6687" fmla="*/ 526897 w 808720"/>
                  <a:gd name="connsiteY6687" fmla="*/ 7078 h 1047182"/>
                  <a:gd name="connsiteX6688" fmla="*/ 526244 w 808720"/>
                  <a:gd name="connsiteY6688" fmla="*/ 7109 h 1047182"/>
                  <a:gd name="connsiteX6689" fmla="*/ 526051 w 808720"/>
                  <a:gd name="connsiteY6689" fmla="*/ 7040 h 1047182"/>
                  <a:gd name="connsiteX6690" fmla="*/ 525752 w 808720"/>
                  <a:gd name="connsiteY6690" fmla="*/ 7065 h 1047182"/>
                  <a:gd name="connsiteX6691" fmla="*/ 525776 w 808720"/>
                  <a:gd name="connsiteY6691" fmla="*/ 7041 h 1047182"/>
                  <a:gd name="connsiteX6692" fmla="*/ 525777 w 808720"/>
                  <a:gd name="connsiteY6692" fmla="*/ 7040 h 1047182"/>
                  <a:gd name="connsiteX6693" fmla="*/ 511017 w 808720"/>
                  <a:gd name="connsiteY6693" fmla="*/ 6964 h 1047182"/>
                  <a:gd name="connsiteX6694" fmla="*/ 511019 w 808720"/>
                  <a:gd name="connsiteY6694" fmla="*/ 6965 h 1047182"/>
                  <a:gd name="connsiteX6695" fmla="*/ 512717 w 808720"/>
                  <a:gd name="connsiteY6695" fmla="*/ 7600 h 1047182"/>
                  <a:gd name="connsiteX6696" fmla="*/ 507789 w 808720"/>
                  <a:gd name="connsiteY6696" fmla="*/ 7179 h 1047182"/>
                  <a:gd name="connsiteX6697" fmla="*/ 523654 w 808720"/>
                  <a:gd name="connsiteY6697" fmla="*/ 6951 h 1047182"/>
                  <a:gd name="connsiteX6698" fmla="*/ 524143 w 808720"/>
                  <a:gd name="connsiteY6698" fmla="*/ 7199 h 1047182"/>
                  <a:gd name="connsiteX6699" fmla="*/ 523850 w 808720"/>
                  <a:gd name="connsiteY6699" fmla="*/ 7224 h 1047182"/>
                  <a:gd name="connsiteX6700" fmla="*/ 523349 w 808720"/>
                  <a:gd name="connsiteY6700" fmla="*/ 7247 h 1047182"/>
                  <a:gd name="connsiteX6701" fmla="*/ 505101 w 808720"/>
                  <a:gd name="connsiteY6701" fmla="*/ 6950 h 1047182"/>
                  <a:gd name="connsiteX6702" fmla="*/ 505277 w 808720"/>
                  <a:gd name="connsiteY6702" fmla="*/ 6965 h 1047182"/>
                  <a:gd name="connsiteX6703" fmla="*/ 505763 w 808720"/>
                  <a:gd name="connsiteY6703" fmla="*/ 7006 h 1047182"/>
                  <a:gd name="connsiteX6704" fmla="*/ 503981 w 808720"/>
                  <a:gd name="connsiteY6704" fmla="*/ 7433 h 1047182"/>
                  <a:gd name="connsiteX6705" fmla="*/ 501653 w 808720"/>
                  <a:gd name="connsiteY6705" fmla="*/ 7588 h 1047182"/>
                  <a:gd name="connsiteX6706" fmla="*/ 504951 w 808720"/>
                  <a:gd name="connsiteY6706" fmla="*/ 6978 h 1047182"/>
                  <a:gd name="connsiteX6707" fmla="*/ 527079 w 808720"/>
                  <a:gd name="connsiteY6707" fmla="*/ 6949 h 1047182"/>
                  <a:gd name="connsiteX6708" fmla="*/ 527212 w 808720"/>
                  <a:gd name="connsiteY6708" fmla="*/ 7063 h 1047182"/>
                  <a:gd name="connsiteX6709" fmla="*/ 526919 w 808720"/>
                  <a:gd name="connsiteY6709" fmla="*/ 7077 h 1047182"/>
                  <a:gd name="connsiteX6710" fmla="*/ 526994 w 808720"/>
                  <a:gd name="connsiteY6710" fmla="*/ 6955 h 1047182"/>
                  <a:gd name="connsiteX6711" fmla="*/ 455094 w 808720"/>
                  <a:gd name="connsiteY6711" fmla="*/ 6947 h 1047182"/>
                  <a:gd name="connsiteX6712" fmla="*/ 454557 w 808720"/>
                  <a:gd name="connsiteY6712" fmla="*/ 7006 h 1047182"/>
                  <a:gd name="connsiteX6713" fmla="*/ 454845 w 808720"/>
                  <a:gd name="connsiteY6713" fmla="*/ 6950 h 1047182"/>
                  <a:gd name="connsiteX6714" fmla="*/ 493525 w 808720"/>
                  <a:gd name="connsiteY6714" fmla="*/ 6944 h 1047182"/>
                  <a:gd name="connsiteX6715" fmla="*/ 495121 w 808720"/>
                  <a:gd name="connsiteY6715" fmla="*/ 7321 h 1047182"/>
                  <a:gd name="connsiteX6716" fmla="*/ 494379 w 808720"/>
                  <a:gd name="connsiteY6716" fmla="*/ 7391 h 1047182"/>
                  <a:gd name="connsiteX6717" fmla="*/ 489390 w 808720"/>
                  <a:gd name="connsiteY6717" fmla="*/ 7861 h 1047182"/>
                  <a:gd name="connsiteX6718" fmla="*/ 487516 w 808720"/>
                  <a:gd name="connsiteY6718" fmla="*/ 7743 h 1047182"/>
                  <a:gd name="connsiteX6719" fmla="*/ 486983 w 808720"/>
                  <a:gd name="connsiteY6719" fmla="*/ 7709 h 1047182"/>
                  <a:gd name="connsiteX6720" fmla="*/ 493078 w 808720"/>
                  <a:gd name="connsiteY6720" fmla="*/ 6974 h 1047182"/>
                  <a:gd name="connsiteX6721" fmla="*/ 455584 w 808720"/>
                  <a:gd name="connsiteY6721" fmla="*/ 6939 h 1047182"/>
                  <a:gd name="connsiteX6722" fmla="*/ 454672 w 808720"/>
                  <a:gd name="connsiteY6722" fmla="*/ 7032 h 1047182"/>
                  <a:gd name="connsiteX6723" fmla="*/ 455370 w 808720"/>
                  <a:gd name="connsiteY6723" fmla="*/ 6943 h 1047182"/>
                  <a:gd name="connsiteX6724" fmla="*/ 477748 w 808720"/>
                  <a:gd name="connsiteY6724" fmla="*/ 6907 h 1047182"/>
                  <a:gd name="connsiteX6725" fmla="*/ 483300 w 808720"/>
                  <a:gd name="connsiteY6725" fmla="*/ 7430 h 1047182"/>
                  <a:gd name="connsiteX6726" fmla="*/ 483045 w 808720"/>
                  <a:gd name="connsiteY6726" fmla="*/ 7461 h 1047182"/>
                  <a:gd name="connsiteX6727" fmla="*/ 475494 w 808720"/>
                  <a:gd name="connsiteY6727" fmla="*/ 6984 h 1047182"/>
                  <a:gd name="connsiteX6728" fmla="*/ 459866 w 808720"/>
                  <a:gd name="connsiteY6728" fmla="*/ 6905 h 1047182"/>
                  <a:gd name="connsiteX6729" fmla="*/ 460283 w 808720"/>
                  <a:gd name="connsiteY6729" fmla="*/ 6930 h 1047182"/>
                  <a:gd name="connsiteX6730" fmla="*/ 455414 w 808720"/>
                  <a:gd name="connsiteY6730" fmla="*/ 7569 h 1047182"/>
                  <a:gd name="connsiteX6731" fmla="*/ 455123 w 808720"/>
                  <a:gd name="connsiteY6731" fmla="*/ 7542 h 1047182"/>
                  <a:gd name="connsiteX6732" fmla="*/ 458344 w 808720"/>
                  <a:gd name="connsiteY6732" fmla="*/ 6899 h 1047182"/>
                  <a:gd name="connsiteX6733" fmla="*/ 454415 w 808720"/>
                  <a:gd name="connsiteY6733" fmla="*/ 7474 h 1047182"/>
                  <a:gd name="connsiteX6734" fmla="*/ 452898 w 808720"/>
                  <a:gd name="connsiteY6734" fmla="*/ 7329 h 1047182"/>
                  <a:gd name="connsiteX6735" fmla="*/ 453792 w 808720"/>
                  <a:gd name="connsiteY6735" fmla="*/ 7155 h 1047182"/>
                  <a:gd name="connsiteX6736" fmla="*/ 456045 w 808720"/>
                  <a:gd name="connsiteY6736" fmla="*/ 6933 h 1047182"/>
                  <a:gd name="connsiteX6737" fmla="*/ 523684 w 808720"/>
                  <a:gd name="connsiteY6737" fmla="*/ 6896 h 1047182"/>
                  <a:gd name="connsiteX6738" fmla="*/ 523702 w 808720"/>
                  <a:gd name="connsiteY6738" fmla="*/ 6904 h 1047182"/>
                  <a:gd name="connsiteX6739" fmla="*/ 523654 w 808720"/>
                  <a:gd name="connsiteY6739" fmla="*/ 6951 h 1047182"/>
                  <a:gd name="connsiteX6740" fmla="*/ 523636 w 808720"/>
                  <a:gd name="connsiteY6740" fmla="*/ 6942 h 1047182"/>
                  <a:gd name="connsiteX6741" fmla="*/ 466522 w 808720"/>
                  <a:gd name="connsiteY6741" fmla="*/ 6874 h 1047182"/>
                  <a:gd name="connsiteX6742" fmla="*/ 471100 w 808720"/>
                  <a:gd name="connsiteY6742" fmla="*/ 7133 h 1047182"/>
                  <a:gd name="connsiteX6743" fmla="*/ 466338 w 808720"/>
                  <a:gd name="connsiteY6743" fmla="*/ 7294 h 1047182"/>
                  <a:gd name="connsiteX6744" fmla="*/ 464192 w 808720"/>
                  <a:gd name="connsiteY6744" fmla="*/ 7165 h 1047182"/>
                  <a:gd name="connsiteX6745" fmla="*/ 460108 w 808720"/>
                  <a:gd name="connsiteY6745" fmla="*/ 6873 h 1047182"/>
                  <a:gd name="connsiteX6746" fmla="*/ 459866 w 808720"/>
                  <a:gd name="connsiteY6746" fmla="*/ 6905 h 1047182"/>
                  <a:gd name="connsiteX6747" fmla="*/ 459481 w 808720"/>
                  <a:gd name="connsiteY6747" fmla="*/ 6882 h 1047182"/>
                  <a:gd name="connsiteX6748" fmla="*/ 512447 w 808720"/>
                  <a:gd name="connsiteY6748" fmla="*/ 6869 h 1047182"/>
                  <a:gd name="connsiteX6749" fmla="*/ 514377 w 808720"/>
                  <a:gd name="connsiteY6749" fmla="*/ 7262 h 1047182"/>
                  <a:gd name="connsiteX6750" fmla="*/ 513854 w 808720"/>
                  <a:gd name="connsiteY6750" fmla="*/ 7420 h 1047182"/>
                  <a:gd name="connsiteX6751" fmla="*/ 511019 w 808720"/>
                  <a:gd name="connsiteY6751" fmla="*/ 6965 h 1047182"/>
                  <a:gd name="connsiteX6752" fmla="*/ 511018 w 808720"/>
                  <a:gd name="connsiteY6752" fmla="*/ 6964 h 1047182"/>
                  <a:gd name="connsiteX6753" fmla="*/ 512442 w 808720"/>
                  <a:gd name="connsiteY6753" fmla="*/ 6868 h 1047182"/>
                  <a:gd name="connsiteX6754" fmla="*/ 512450 w 808720"/>
                  <a:gd name="connsiteY6754" fmla="*/ 6869 h 1047182"/>
                  <a:gd name="connsiteX6755" fmla="*/ 512447 w 808720"/>
                  <a:gd name="connsiteY6755" fmla="*/ 6869 h 1047182"/>
                  <a:gd name="connsiteX6756" fmla="*/ 523484 w 808720"/>
                  <a:gd name="connsiteY6756" fmla="*/ 6864 h 1047182"/>
                  <a:gd name="connsiteX6757" fmla="*/ 523636 w 808720"/>
                  <a:gd name="connsiteY6757" fmla="*/ 6942 h 1047182"/>
                  <a:gd name="connsiteX6758" fmla="*/ 523309 w 808720"/>
                  <a:gd name="connsiteY6758" fmla="*/ 7249 h 1047182"/>
                  <a:gd name="connsiteX6759" fmla="*/ 522906 w 808720"/>
                  <a:gd name="connsiteY6759" fmla="*/ 7269 h 1047182"/>
                  <a:gd name="connsiteX6760" fmla="*/ 458756 w 808720"/>
                  <a:gd name="connsiteY6760" fmla="*/ 6839 h 1047182"/>
                  <a:gd name="connsiteX6761" fmla="*/ 459481 w 808720"/>
                  <a:gd name="connsiteY6761" fmla="*/ 6882 h 1047182"/>
                  <a:gd name="connsiteX6762" fmla="*/ 458344 w 808720"/>
                  <a:gd name="connsiteY6762" fmla="*/ 6899 h 1047182"/>
                  <a:gd name="connsiteX6763" fmla="*/ 463270 w 808720"/>
                  <a:gd name="connsiteY6763" fmla="*/ 6827 h 1047182"/>
                  <a:gd name="connsiteX6764" fmla="*/ 461714 w 808720"/>
                  <a:gd name="connsiteY6764" fmla="*/ 7016 h 1047182"/>
                  <a:gd name="connsiteX6765" fmla="*/ 460283 w 808720"/>
                  <a:gd name="connsiteY6765" fmla="*/ 6930 h 1047182"/>
                  <a:gd name="connsiteX6766" fmla="*/ 460798 w 808720"/>
                  <a:gd name="connsiteY6766" fmla="*/ 6863 h 1047182"/>
                  <a:gd name="connsiteX6767" fmla="*/ 464163 w 808720"/>
                  <a:gd name="connsiteY6767" fmla="*/ 6813 h 1047182"/>
                  <a:gd name="connsiteX6768" fmla="*/ 462395 w 808720"/>
                  <a:gd name="connsiteY6768" fmla="*/ 7057 h 1047182"/>
                  <a:gd name="connsiteX6769" fmla="*/ 462191 w 808720"/>
                  <a:gd name="connsiteY6769" fmla="*/ 7045 h 1047182"/>
                  <a:gd name="connsiteX6770" fmla="*/ 464132 w 808720"/>
                  <a:gd name="connsiteY6770" fmla="*/ 6814 h 1047182"/>
                  <a:gd name="connsiteX6771" fmla="*/ 523795 w 808720"/>
                  <a:gd name="connsiteY6771" fmla="*/ 6813 h 1047182"/>
                  <a:gd name="connsiteX6772" fmla="*/ 524597 w 808720"/>
                  <a:gd name="connsiteY6772" fmla="*/ 7161 h 1047182"/>
                  <a:gd name="connsiteX6773" fmla="*/ 524310 w 808720"/>
                  <a:gd name="connsiteY6773" fmla="*/ 7185 h 1047182"/>
                  <a:gd name="connsiteX6774" fmla="*/ 523702 w 808720"/>
                  <a:gd name="connsiteY6774" fmla="*/ 6904 h 1047182"/>
                  <a:gd name="connsiteX6775" fmla="*/ 464777 w 808720"/>
                  <a:gd name="connsiteY6775" fmla="*/ 6804 h 1047182"/>
                  <a:gd name="connsiteX6776" fmla="*/ 462980 w 808720"/>
                  <a:gd name="connsiteY6776" fmla="*/ 7092 h 1047182"/>
                  <a:gd name="connsiteX6777" fmla="*/ 462807 w 808720"/>
                  <a:gd name="connsiteY6777" fmla="*/ 7082 h 1047182"/>
                  <a:gd name="connsiteX6778" fmla="*/ 464495 w 808720"/>
                  <a:gd name="connsiteY6778" fmla="*/ 6808 h 1047182"/>
                  <a:gd name="connsiteX6779" fmla="*/ 533434 w 808720"/>
                  <a:gd name="connsiteY6779" fmla="*/ 6791 h 1047182"/>
                  <a:gd name="connsiteX6780" fmla="*/ 535739 w 808720"/>
                  <a:gd name="connsiteY6780" fmla="*/ 7331 h 1047182"/>
                  <a:gd name="connsiteX6781" fmla="*/ 536071 w 808720"/>
                  <a:gd name="connsiteY6781" fmla="*/ 7760 h 1047182"/>
                  <a:gd name="connsiteX6782" fmla="*/ 536761 w 808720"/>
                  <a:gd name="connsiteY6782" fmla="*/ 9175 h 1047182"/>
                  <a:gd name="connsiteX6783" fmla="*/ 535646 w 808720"/>
                  <a:gd name="connsiteY6783" fmla="*/ 8959 h 1047182"/>
                  <a:gd name="connsiteX6784" fmla="*/ 534832 w 808720"/>
                  <a:gd name="connsiteY6784" fmla="*/ 9936 h 1047182"/>
                  <a:gd name="connsiteX6785" fmla="*/ 464912 w 808720"/>
                  <a:gd name="connsiteY6785" fmla="*/ 6783 h 1047182"/>
                  <a:gd name="connsiteX6786" fmla="*/ 465187 w 808720"/>
                  <a:gd name="connsiteY6786" fmla="*/ 6798 h 1047182"/>
                  <a:gd name="connsiteX6787" fmla="*/ 464777 w 808720"/>
                  <a:gd name="connsiteY6787" fmla="*/ 6804 h 1047182"/>
                  <a:gd name="connsiteX6788" fmla="*/ 503105 w 808720"/>
                  <a:gd name="connsiteY6788" fmla="*/ 6780 h 1047182"/>
                  <a:gd name="connsiteX6789" fmla="*/ 503822 w 808720"/>
                  <a:gd name="connsiteY6789" fmla="*/ 6841 h 1047182"/>
                  <a:gd name="connsiteX6790" fmla="*/ 502496 w 808720"/>
                  <a:gd name="connsiteY6790" fmla="*/ 6999 h 1047182"/>
                  <a:gd name="connsiteX6791" fmla="*/ 529540 w 808720"/>
                  <a:gd name="connsiteY6791" fmla="*/ 6778 h 1047182"/>
                  <a:gd name="connsiteX6792" fmla="*/ 527813 w 808720"/>
                  <a:gd name="connsiteY6792" fmla="*/ 7043 h 1047182"/>
                  <a:gd name="connsiteX6793" fmla="*/ 527619 w 808720"/>
                  <a:gd name="connsiteY6793" fmla="*/ 6912 h 1047182"/>
                  <a:gd name="connsiteX6794" fmla="*/ 467385 w 808720"/>
                  <a:gd name="connsiteY6794" fmla="*/ 6766 h 1047182"/>
                  <a:gd name="connsiteX6795" fmla="*/ 466522 w 808720"/>
                  <a:gd name="connsiteY6795" fmla="*/ 6874 h 1047182"/>
                  <a:gd name="connsiteX6796" fmla="*/ 465187 w 808720"/>
                  <a:gd name="connsiteY6796" fmla="*/ 6798 h 1047182"/>
                  <a:gd name="connsiteX6797" fmla="*/ 464560 w 808720"/>
                  <a:gd name="connsiteY6797" fmla="*/ 6763 h 1047182"/>
                  <a:gd name="connsiteX6798" fmla="*/ 464721 w 808720"/>
                  <a:gd name="connsiteY6798" fmla="*/ 6772 h 1047182"/>
                  <a:gd name="connsiteX6799" fmla="*/ 464495 w 808720"/>
                  <a:gd name="connsiteY6799" fmla="*/ 6808 h 1047182"/>
                  <a:gd name="connsiteX6800" fmla="*/ 464163 w 808720"/>
                  <a:gd name="connsiteY6800" fmla="*/ 6813 h 1047182"/>
                  <a:gd name="connsiteX6801" fmla="*/ 464330 w 808720"/>
                  <a:gd name="connsiteY6801" fmla="*/ 6790 h 1047182"/>
                  <a:gd name="connsiteX6802" fmla="*/ 457389 w 808720"/>
                  <a:gd name="connsiteY6802" fmla="*/ 6757 h 1047182"/>
                  <a:gd name="connsiteX6803" fmla="*/ 457663 w 808720"/>
                  <a:gd name="connsiteY6803" fmla="*/ 6773 h 1047182"/>
                  <a:gd name="connsiteX6804" fmla="*/ 456045 w 808720"/>
                  <a:gd name="connsiteY6804" fmla="*/ 6933 h 1047182"/>
                  <a:gd name="connsiteX6805" fmla="*/ 455584 w 808720"/>
                  <a:gd name="connsiteY6805" fmla="*/ 6939 h 1047182"/>
                  <a:gd name="connsiteX6806" fmla="*/ 523648 w 808720"/>
                  <a:gd name="connsiteY6806" fmla="*/ 6749 h 1047182"/>
                  <a:gd name="connsiteX6807" fmla="*/ 523780 w 808720"/>
                  <a:gd name="connsiteY6807" fmla="*/ 6806 h 1047182"/>
                  <a:gd name="connsiteX6808" fmla="*/ 523684 w 808720"/>
                  <a:gd name="connsiteY6808" fmla="*/ 6896 h 1047182"/>
                  <a:gd name="connsiteX6809" fmla="*/ 523535 w 808720"/>
                  <a:gd name="connsiteY6809" fmla="*/ 6828 h 1047182"/>
                  <a:gd name="connsiteX6810" fmla="*/ 529757 w 808720"/>
                  <a:gd name="connsiteY6810" fmla="*/ 6744 h 1047182"/>
                  <a:gd name="connsiteX6811" fmla="*/ 529706 w 808720"/>
                  <a:gd name="connsiteY6811" fmla="*/ 6766 h 1047182"/>
                  <a:gd name="connsiteX6812" fmla="*/ 529540 w 808720"/>
                  <a:gd name="connsiteY6812" fmla="*/ 6778 h 1047182"/>
                  <a:gd name="connsiteX6813" fmla="*/ 456934 w 808720"/>
                  <a:gd name="connsiteY6813" fmla="*/ 6742 h 1047182"/>
                  <a:gd name="connsiteX6814" fmla="*/ 455370 w 808720"/>
                  <a:gd name="connsiteY6814" fmla="*/ 6943 h 1047182"/>
                  <a:gd name="connsiteX6815" fmla="*/ 455094 w 808720"/>
                  <a:gd name="connsiteY6815" fmla="*/ 6947 h 1047182"/>
                  <a:gd name="connsiteX6816" fmla="*/ 516099 w 808720"/>
                  <a:gd name="connsiteY6816" fmla="*/ 6741 h 1047182"/>
                  <a:gd name="connsiteX6817" fmla="*/ 518177 w 808720"/>
                  <a:gd name="connsiteY6817" fmla="*/ 7394 h 1047182"/>
                  <a:gd name="connsiteX6818" fmla="*/ 518039 w 808720"/>
                  <a:gd name="connsiteY6818" fmla="*/ 7449 h 1047182"/>
                  <a:gd name="connsiteX6819" fmla="*/ 515609 w 808720"/>
                  <a:gd name="connsiteY6819" fmla="*/ 6889 h 1047182"/>
                  <a:gd name="connsiteX6820" fmla="*/ 457004 w 808720"/>
                  <a:gd name="connsiteY6820" fmla="*/ 6733 h 1047182"/>
                  <a:gd name="connsiteX6821" fmla="*/ 457011 w 808720"/>
                  <a:gd name="connsiteY6821" fmla="*/ 6734 h 1047182"/>
                  <a:gd name="connsiteX6822" fmla="*/ 456934 w 808720"/>
                  <a:gd name="connsiteY6822" fmla="*/ 6742 h 1047182"/>
                  <a:gd name="connsiteX6823" fmla="*/ 464036 w 808720"/>
                  <a:gd name="connsiteY6823" fmla="*/ 6733 h 1047182"/>
                  <a:gd name="connsiteX6824" fmla="*/ 464538 w 808720"/>
                  <a:gd name="connsiteY6824" fmla="*/ 6762 h 1047182"/>
                  <a:gd name="connsiteX6825" fmla="*/ 464330 w 808720"/>
                  <a:gd name="connsiteY6825" fmla="*/ 6790 h 1047182"/>
                  <a:gd name="connsiteX6826" fmla="*/ 464132 w 808720"/>
                  <a:gd name="connsiteY6826" fmla="*/ 6814 h 1047182"/>
                  <a:gd name="connsiteX6827" fmla="*/ 463270 w 808720"/>
                  <a:gd name="connsiteY6827" fmla="*/ 6827 h 1047182"/>
                  <a:gd name="connsiteX6828" fmla="*/ 496790 w 808720"/>
                  <a:gd name="connsiteY6828" fmla="*/ 6732 h 1047182"/>
                  <a:gd name="connsiteX6829" fmla="*/ 493525 w 808720"/>
                  <a:gd name="connsiteY6829" fmla="*/ 6944 h 1047182"/>
                  <a:gd name="connsiteX6830" fmla="*/ 493455 w 808720"/>
                  <a:gd name="connsiteY6830" fmla="*/ 6928 h 1047182"/>
                  <a:gd name="connsiteX6831" fmla="*/ 494799 w 808720"/>
                  <a:gd name="connsiteY6831" fmla="*/ 6766 h 1047182"/>
                  <a:gd name="connsiteX6832" fmla="*/ 467772 w 808720"/>
                  <a:gd name="connsiteY6832" fmla="*/ 6718 h 1047182"/>
                  <a:gd name="connsiteX6833" fmla="*/ 468190 w 808720"/>
                  <a:gd name="connsiteY6833" fmla="*/ 6754 h 1047182"/>
                  <a:gd name="connsiteX6834" fmla="*/ 467385 w 808720"/>
                  <a:gd name="connsiteY6834" fmla="*/ 6766 h 1047182"/>
                  <a:gd name="connsiteX6835" fmla="*/ 471166 w 808720"/>
                  <a:gd name="connsiteY6835" fmla="*/ 6710 h 1047182"/>
                  <a:gd name="connsiteX6836" fmla="*/ 475494 w 808720"/>
                  <a:gd name="connsiteY6836" fmla="*/ 6984 h 1047182"/>
                  <a:gd name="connsiteX6837" fmla="*/ 472120 w 808720"/>
                  <a:gd name="connsiteY6837" fmla="*/ 7098 h 1047182"/>
                  <a:gd name="connsiteX6838" fmla="*/ 468190 w 808720"/>
                  <a:gd name="connsiteY6838" fmla="*/ 6754 h 1047182"/>
                  <a:gd name="connsiteX6839" fmla="*/ 514831 w 808720"/>
                  <a:gd name="connsiteY6839" fmla="*/ 6710 h 1047182"/>
                  <a:gd name="connsiteX6840" fmla="*/ 515609 w 808720"/>
                  <a:gd name="connsiteY6840" fmla="*/ 6889 h 1047182"/>
                  <a:gd name="connsiteX6841" fmla="*/ 514822 w 808720"/>
                  <a:gd name="connsiteY6841" fmla="*/ 7127 h 1047182"/>
                  <a:gd name="connsiteX6842" fmla="*/ 512450 w 808720"/>
                  <a:gd name="connsiteY6842" fmla="*/ 6869 h 1047182"/>
                  <a:gd name="connsiteX6843" fmla="*/ 497348 w 808720"/>
                  <a:gd name="connsiteY6843" fmla="*/ 6695 h 1047182"/>
                  <a:gd name="connsiteX6844" fmla="*/ 497306 w 808720"/>
                  <a:gd name="connsiteY6844" fmla="*/ 6723 h 1047182"/>
                  <a:gd name="connsiteX6845" fmla="*/ 496790 w 808720"/>
                  <a:gd name="connsiteY6845" fmla="*/ 6732 h 1047182"/>
                  <a:gd name="connsiteX6846" fmla="*/ 456194 w 808720"/>
                  <a:gd name="connsiteY6846" fmla="*/ 6685 h 1047182"/>
                  <a:gd name="connsiteX6847" fmla="*/ 456207 w 808720"/>
                  <a:gd name="connsiteY6847" fmla="*/ 6686 h 1047182"/>
                  <a:gd name="connsiteX6848" fmla="*/ 454845 w 808720"/>
                  <a:gd name="connsiteY6848" fmla="*/ 6950 h 1047182"/>
                  <a:gd name="connsiteX6849" fmla="*/ 451636 w 808720"/>
                  <a:gd name="connsiteY6849" fmla="*/ 6997 h 1047182"/>
                  <a:gd name="connsiteX6850" fmla="*/ 499692 w 808720"/>
                  <a:gd name="connsiteY6850" fmla="*/ 6682 h 1047182"/>
                  <a:gd name="connsiteX6851" fmla="*/ 496820 w 808720"/>
                  <a:gd name="connsiteY6851" fmla="*/ 7160 h 1047182"/>
                  <a:gd name="connsiteX6852" fmla="*/ 496594 w 808720"/>
                  <a:gd name="connsiteY6852" fmla="*/ 7182 h 1047182"/>
                  <a:gd name="connsiteX6853" fmla="*/ 497306 w 808720"/>
                  <a:gd name="connsiteY6853" fmla="*/ 6723 h 1047182"/>
                  <a:gd name="connsiteX6854" fmla="*/ 501923 w 808720"/>
                  <a:gd name="connsiteY6854" fmla="*/ 6679 h 1047182"/>
                  <a:gd name="connsiteX6855" fmla="*/ 502529 w 808720"/>
                  <a:gd name="connsiteY6855" fmla="*/ 6730 h 1047182"/>
                  <a:gd name="connsiteX6856" fmla="*/ 501713 w 808720"/>
                  <a:gd name="connsiteY6856" fmla="*/ 6926 h 1047182"/>
                  <a:gd name="connsiteX6857" fmla="*/ 500824 w 808720"/>
                  <a:gd name="connsiteY6857" fmla="*/ 7139 h 1047182"/>
                  <a:gd name="connsiteX6858" fmla="*/ 500336 w 808720"/>
                  <a:gd name="connsiteY6858" fmla="*/ 7256 h 1047182"/>
                  <a:gd name="connsiteX6859" fmla="*/ 496688 w 808720"/>
                  <a:gd name="connsiteY6859" fmla="*/ 7690 h 1047182"/>
                  <a:gd name="connsiteX6860" fmla="*/ 496041 w 808720"/>
                  <a:gd name="connsiteY6860" fmla="*/ 7537 h 1047182"/>
                  <a:gd name="connsiteX6861" fmla="*/ 496049 w 808720"/>
                  <a:gd name="connsiteY6861" fmla="*/ 7533 h 1047182"/>
                  <a:gd name="connsiteX6862" fmla="*/ 496391 w 808720"/>
                  <a:gd name="connsiteY6862" fmla="*/ 7312 h 1047182"/>
                  <a:gd name="connsiteX6863" fmla="*/ 496559 w 808720"/>
                  <a:gd name="connsiteY6863" fmla="*/ 7204 h 1047182"/>
                  <a:gd name="connsiteX6864" fmla="*/ 496820 w 808720"/>
                  <a:gd name="connsiteY6864" fmla="*/ 7160 h 1047182"/>
                  <a:gd name="connsiteX6865" fmla="*/ 502384 w 808720"/>
                  <a:gd name="connsiteY6865" fmla="*/ 6635 h 1047182"/>
                  <a:gd name="connsiteX6866" fmla="*/ 501923 w 808720"/>
                  <a:gd name="connsiteY6866" fmla="*/ 6679 h 1047182"/>
                  <a:gd name="connsiteX6867" fmla="*/ 501577 w 808720"/>
                  <a:gd name="connsiteY6867" fmla="*/ 6649 h 1047182"/>
                  <a:gd name="connsiteX6868" fmla="*/ 527197 w 808720"/>
                  <a:gd name="connsiteY6868" fmla="*/ 6624 h 1047182"/>
                  <a:gd name="connsiteX6869" fmla="*/ 527619 w 808720"/>
                  <a:gd name="connsiteY6869" fmla="*/ 6912 h 1047182"/>
                  <a:gd name="connsiteX6870" fmla="*/ 527079 w 808720"/>
                  <a:gd name="connsiteY6870" fmla="*/ 6949 h 1047182"/>
                  <a:gd name="connsiteX6871" fmla="*/ 527025 w 808720"/>
                  <a:gd name="connsiteY6871" fmla="*/ 6904 h 1047182"/>
                  <a:gd name="connsiteX6872" fmla="*/ 462006 w 808720"/>
                  <a:gd name="connsiteY6872" fmla="*/ 6618 h 1047182"/>
                  <a:gd name="connsiteX6873" fmla="*/ 462463 w 808720"/>
                  <a:gd name="connsiteY6873" fmla="*/ 6644 h 1047182"/>
                  <a:gd name="connsiteX6874" fmla="*/ 460798 w 808720"/>
                  <a:gd name="connsiteY6874" fmla="*/ 6863 h 1047182"/>
                  <a:gd name="connsiteX6875" fmla="*/ 460108 w 808720"/>
                  <a:gd name="connsiteY6875" fmla="*/ 6873 h 1047182"/>
                  <a:gd name="connsiteX6876" fmla="*/ 516243 w 808720"/>
                  <a:gd name="connsiteY6876" fmla="*/ 6616 h 1047182"/>
                  <a:gd name="connsiteX6877" fmla="*/ 516399 w 808720"/>
                  <a:gd name="connsiteY6877" fmla="*/ 6650 h 1047182"/>
                  <a:gd name="connsiteX6878" fmla="*/ 516099 w 808720"/>
                  <a:gd name="connsiteY6878" fmla="*/ 6741 h 1047182"/>
                  <a:gd name="connsiteX6879" fmla="*/ 515796 w 808720"/>
                  <a:gd name="connsiteY6879" fmla="*/ 6646 h 1047182"/>
                  <a:gd name="connsiteX6880" fmla="*/ 503563 w 808720"/>
                  <a:gd name="connsiteY6880" fmla="*/ 6615 h 1047182"/>
                  <a:gd name="connsiteX6881" fmla="*/ 503117 w 808720"/>
                  <a:gd name="connsiteY6881" fmla="*/ 6775 h 1047182"/>
                  <a:gd name="connsiteX6882" fmla="*/ 503105 w 808720"/>
                  <a:gd name="connsiteY6882" fmla="*/ 6780 h 1047182"/>
                  <a:gd name="connsiteX6883" fmla="*/ 503090 w 808720"/>
                  <a:gd name="connsiteY6883" fmla="*/ 6778 h 1047182"/>
                  <a:gd name="connsiteX6884" fmla="*/ 502529 w 808720"/>
                  <a:gd name="connsiteY6884" fmla="*/ 6730 h 1047182"/>
                  <a:gd name="connsiteX6885" fmla="*/ 502968 w 808720"/>
                  <a:gd name="connsiteY6885" fmla="*/ 6625 h 1047182"/>
                  <a:gd name="connsiteX6886" fmla="*/ 516647 w 808720"/>
                  <a:gd name="connsiteY6886" fmla="*/ 6589 h 1047182"/>
                  <a:gd name="connsiteX6887" fmla="*/ 518902 w 808720"/>
                  <a:gd name="connsiteY6887" fmla="*/ 7103 h 1047182"/>
                  <a:gd name="connsiteX6888" fmla="*/ 518746 w 808720"/>
                  <a:gd name="connsiteY6888" fmla="*/ 7166 h 1047182"/>
                  <a:gd name="connsiteX6889" fmla="*/ 516399 w 808720"/>
                  <a:gd name="connsiteY6889" fmla="*/ 6650 h 1047182"/>
                  <a:gd name="connsiteX6890" fmla="*/ 516588 w 808720"/>
                  <a:gd name="connsiteY6890" fmla="*/ 6593 h 1047182"/>
                  <a:gd name="connsiteX6891" fmla="*/ 466140 w 808720"/>
                  <a:gd name="connsiteY6891" fmla="*/ 6575 h 1047182"/>
                  <a:gd name="connsiteX6892" fmla="*/ 466185 w 808720"/>
                  <a:gd name="connsiteY6892" fmla="*/ 6579 h 1047182"/>
                  <a:gd name="connsiteX6893" fmla="*/ 464912 w 808720"/>
                  <a:gd name="connsiteY6893" fmla="*/ 6783 h 1047182"/>
                  <a:gd name="connsiteX6894" fmla="*/ 464721 w 808720"/>
                  <a:gd name="connsiteY6894" fmla="*/ 6772 h 1047182"/>
                  <a:gd name="connsiteX6895" fmla="*/ 465377 w 808720"/>
                  <a:gd name="connsiteY6895" fmla="*/ 6666 h 1047182"/>
                  <a:gd name="connsiteX6896" fmla="*/ 524027 w 808720"/>
                  <a:gd name="connsiteY6896" fmla="*/ 6574 h 1047182"/>
                  <a:gd name="connsiteX6897" fmla="*/ 524035 w 808720"/>
                  <a:gd name="connsiteY6897" fmla="*/ 6579 h 1047182"/>
                  <a:gd name="connsiteX6898" fmla="*/ 523795 w 808720"/>
                  <a:gd name="connsiteY6898" fmla="*/ 6813 h 1047182"/>
                  <a:gd name="connsiteX6899" fmla="*/ 523780 w 808720"/>
                  <a:gd name="connsiteY6899" fmla="*/ 6806 h 1047182"/>
                  <a:gd name="connsiteX6900" fmla="*/ 532495 w 808720"/>
                  <a:gd name="connsiteY6900" fmla="*/ 6571 h 1047182"/>
                  <a:gd name="connsiteX6901" fmla="*/ 532647 w 808720"/>
                  <a:gd name="connsiteY6901" fmla="*/ 6607 h 1047182"/>
                  <a:gd name="connsiteX6902" fmla="*/ 528792 w 808720"/>
                  <a:gd name="connsiteY6902" fmla="*/ 7158 h 1047182"/>
                  <a:gd name="connsiteX6903" fmla="*/ 529706 w 808720"/>
                  <a:gd name="connsiteY6903" fmla="*/ 6766 h 1047182"/>
                  <a:gd name="connsiteX6904" fmla="*/ 465989 w 808720"/>
                  <a:gd name="connsiteY6904" fmla="*/ 6561 h 1047182"/>
                  <a:gd name="connsiteX6905" fmla="*/ 466009 w 808720"/>
                  <a:gd name="connsiteY6905" fmla="*/ 6563 h 1047182"/>
                  <a:gd name="connsiteX6906" fmla="*/ 465377 w 808720"/>
                  <a:gd name="connsiteY6906" fmla="*/ 6666 h 1047182"/>
                  <a:gd name="connsiteX6907" fmla="*/ 464560 w 808720"/>
                  <a:gd name="connsiteY6907" fmla="*/ 6763 h 1047182"/>
                  <a:gd name="connsiteX6908" fmla="*/ 464538 w 808720"/>
                  <a:gd name="connsiteY6908" fmla="*/ 6762 h 1047182"/>
                  <a:gd name="connsiteX6909" fmla="*/ 500459 w 808720"/>
                  <a:gd name="connsiteY6909" fmla="*/ 6554 h 1047182"/>
                  <a:gd name="connsiteX6910" fmla="*/ 501577 w 808720"/>
                  <a:gd name="connsiteY6910" fmla="*/ 6649 h 1047182"/>
                  <a:gd name="connsiteX6911" fmla="*/ 499692 w 808720"/>
                  <a:gd name="connsiteY6911" fmla="*/ 6682 h 1047182"/>
                  <a:gd name="connsiteX6912" fmla="*/ 507254 w 808720"/>
                  <a:gd name="connsiteY6912" fmla="*/ 6551 h 1047182"/>
                  <a:gd name="connsiteX6913" fmla="*/ 505101 w 808720"/>
                  <a:gd name="connsiteY6913" fmla="*/ 6950 h 1047182"/>
                  <a:gd name="connsiteX6914" fmla="*/ 503822 w 808720"/>
                  <a:gd name="connsiteY6914" fmla="*/ 6841 h 1047182"/>
                  <a:gd name="connsiteX6915" fmla="*/ 506084 w 808720"/>
                  <a:gd name="connsiteY6915" fmla="*/ 6571 h 1047182"/>
                  <a:gd name="connsiteX6916" fmla="*/ 503278 w 808720"/>
                  <a:gd name="connsiteY6916" fmla="*/ 6551 h 1047182"/>
                  <a:gd name="connsiteX6917" fmla="*/ 502968 w 808720"/>
                  <a:gd name="connsiteY6917" fmla="*/ 6625 h 1047182"/>
                  <a:gd name="connsiteX6918" fmla="*/ 502384 w 808720"/>
                  <a:gd name="connsiteY6918" fmla="*/ 6635 h 1047182"/>
                  <a:gd name="connsiteX6919" fmla="*/ 453918 w 808720"/>
                  <a:gd name="connsiteY6919" fmla="*/ 6548 h 1047182"/>
                  <a:gd name="connsiteX6920" fmla="*/ 454213 w 808720"/>
                  <a:gd name="connsiteY6920" fmla="*/ 6566 h 1047182"/>
                  <a:gd name="connsiteX6921" fmla="*/ 449424 w 808720"/>
                  <a:gd name="connsiteY6921" fmla="*/ 7030 h 1047182"/>
                  <a:gd name="connsiteX6922" fmla="*/ 448743 w 808720"/>
                  <a:gd name="connsiteY6922" fmla="*/ 7040 h 1047182"/>
                  <a:gd name="connsiteX6923" fmla="*/ 446652 w 808720"/>
                  <a:gd name="connsiteY6923" fmla="*/ 7255 h 1047182"/>
                  <a:gd name="connsiteX6924" fmla="*/ 449528 w 808720"/>
                  <a:gd name="connsiteY6924" fmla="*/ 6857 h 1047182"/>
                  <a:gd name="connsiteX6925" fmla="*/ 514112 w 808720"/>
                  <a:gd name="connsiteY6925" fmla="*/ 6545 h 1047182"/>
                  <a:gd name="connsiteX6926" fmla="*/ 515160 w 808720"/>
                  <a:gd name="connsiteY6926" fmla="*/ 6579 h 1047182"/>
                  <a:gd name="connsiteX6927" fmla="*/ 515634 w 808720"/>
                  <a:gd name="connsiteY6927" fmla="*/ 6595 h 1047182"/>
                  <a:gd name="connsiteX6928" fmla="*/ 515796 w 808720"/>
                  <a:gd name="connsiteY6928" fmla="*/ 6646 h 1047182"/>
                  <a:gd name="connsiteX6929" fmla="*/ 514831 w 808720"/>
                  <a:gd name="connsiteY6929" fmla="*/ 6710 h 1047182"/>
                  <a:gd name="connsiteX6930" fmla="*/ 514392 w 808720"/>
                  <a:gd name="connsiteY6930" fmla="*/ 6609 h 1047182"/>
                  <a:gd name="connsiteX6931" fmla="*/ 508331 w 808720"/>
                  <a:gd name="connsiteY6931" fmla="*/ 6533 h 1047182"/>
                  <a:gd name="connsiteX6932" fmla="*/ 508355 w 808720"/>
                  <a:gd name="connsiteY6932" fmla="*/ 6537 h 1047182"/>
                  <a:gd name="connsiteX6933" fmla="*/ 507617 w 808720"/>
                  <a:gd name="connsiteY6933" fmla="*/ 6874 h 1047182"/>
                  <a:gd name="connsiteX6934" fmla="*/ 507079 w 808720"/>
                  <a:gd name="connsiteY6934" fmla="*/ 7119 h 1047182"/>
                  <a:gd name="connsiteX6935" fmla="*/ 505763 w 808720"/>
                  <a:gd name="connsiteY6935" fmla="*/ 7006 h 1047182"/>
                  <a:gd name="connsiteX6936" fmla="*/ 506064 w 808720"/>
                  <a:gd name="connsiteY6936" fmla="*/ 6934 h 1047182"/>
                  <a:gd name="connsiteX6937" fmla="*/ 507694 w 808720"/>
                  <a:gd name="connsiteY6937" fmla="*/ 6544 h 1047182"/>
                  <a:gd name="connsiteX6938" fmla="*/ 460241 w 808720"/>
                  <a:gd name="connsiteY6938" fmla="*/ 6519 h 1047182"/>
                  <a:gd name="connsiteX6939" fmla="*/ 460748 w 808720"/>
                  <a:gd name="connsiteY6939" fmla="*/ 6547 h 1047182"/>
                  <a:gd name="connsiteX6940" fmla="*/ 458756 w 808720"/>
                  <a:gd name="connsiteY6940" fmla="*/ 6839 h 1047182"/>
                  <a:gd name="connsiteX6941" fmla="*/ 457663 w 808720"/>
                  <a:gd name="connsiteY6941" fmla="*/ 6773 h 1047182"/>
                  <a:gd name="connsiteX6942" fmla="*/ 509225 w 808720"/>
                  <a:gd name="connsiteY6942" fmla="*/ 6517 h 1047182"/>
                  <a:gd name="connsiteX6943" fmla="*/ 510071 w 808720"/>
                  <a:gd name="connsiteY6943" fmla="*/ 6609 h 1047182"/>
                  <a:gd name="connsiteX6944" fmla="*/ 510478 w 808720"/>
                  <a:gd name="connsiteY6944" fmla="*/ 6762 h 1047182"/>
                  <a:gd name="connsiteX6945" fmla="*/ 511018 w 808720"/>
                  <a:gd name="connsiteY6945" fmla="*/ 6964 h 1047182"/>
                  <a:gd name="connsiteX6946" fmla="*/ 511017 w 808720"/>
                  <a:gd name="connsiteY6946" fmla="*/ 6964 h 1047182"/>
                  <a:gd name="connsiteX6947" fmla="*/ 509898 w 808720"/>
                  <a:gd name="connsiteY6947" fmla="*/ 6784 h 1047182"/>
                  <a:gd name="connsiteX6948" fmla="*/ 508355 w 808720"/>
                  <a:gd name="connsiteY6948" fmla="*/ 6537 h 1047182"/>
                  <a:gd name="connsiteX6949" fmla="*/ 508365 w 808720"/>
                  <a:gd name="connsiteY6949" fmla="*/ 6532 h 1047182"/>
                  <a:gd name="connsiteX6950" fmla="*/ 533311 w 808720"/>
                  <a:gd name="connsiteY6950" fmla="*/ 6515 h 1047182"/>
                  <a:gd name="connsiteX6951" fmla="*/ 533434 w 808720"/>
                  <a:gd name="connsiteY6951" fmla="*/ 6791 h 1047182"/>
                  <a:gd name="connsiteX6952" fmla="*/ 532647 w 808720"/>
                  <a:gd name="connsiteY6952" fmla="*/ 6607 h 1047182"/>
                  <a:gd name="connsiteX6953" fmla="*/ 533280 w 808720"/>
                  <a:gd name="connsiteY6953" fmla="*/ 6517 h 1047182"/>
                  <a:gd name="connsiteX6954" fmla="*/ 458762 w 808720"/>
                  <a:gd name="connsiteY6954" fmla="*/ 6509 h 1047182"/>
                  <a:gd name="connsiteX6955" fmla="*/ 457004 w 808720"/>
                  <a:gd name="connsiteY6955" fmla="*/ 6733 h 1047182"/>
                  <a:gd name="connsiteX6956" fmla="*/ 456207 w 808720"/>
                  <a:gd name="connsiteY6956" fmla="*/ 6686 h 1047182"/>
                  <a:gd name="connsiteX6957" fmla="*/ 456220 w 808720"/>
                  <a:gd name="connsiteY6957" fmla="*/ 6683 h 1047182"/>
                  <a:gd name="connsiteX6958" fmla="*/ 510603 w 808720"/>
                  <a:gd name="connsiteY6958" fmla="*/ 6493 h 1047182"/>
                  <a:gd name="connsiteX6959" fmla="*/ 511688 w 808720"/>
                  <a:gd name="connsiteY6959" fmla="*/ 6714 h 1047182"/>
                  <a:gd name="connsiteX6960" fmla="*/ 512442 w 808720"/>
                  <a:gd name="connsiteY6960" fmla="*/ 6868 h 1047182"/>
                  <a:gd name="connsiteX6961" fmla="*/ 511207 w 808720"/>
                  <a:gd name="connsiteY6961" fmla="*/ 6733 h 1047182"/>
                  <a:gd name="connsiteX6962" fmla="*/ 510071 w 808720"/>
                  <a:gd name="connsiteY6962" fmla="*/ 6609 h 1047182"/>
                  <a:gd name="connsiteX6963" fmla="*/ 509798 w 808720"/>
                  <a:gd name="connsiteY6963" fmla="*/ 6508 h 1047182"/>
                  <a:gd name="connsiteX6964" fmla="*/ 459386 w 808720"/>
                  <a:gd name="connsiteY6964" fmla="*/ 6470 h 1047182"/>
                  <a:gd name="connsiteX6965" fmla="*/ 459917 w 808720"/>
                  <a:gd name="connsiteY6965" fmla="*/ 6500 h 1047182"/>
                  <a:gd name="connsiteX6966" fmla="*/ 457389 w 808720"/>
                  <a:gd name="connsiteY6966" fmla="*/ 6757 h 1047182"/>
                  <a:gd name="connsiteX6967" fmla="*/ 457011 w 808720"/>
                  <a:gd name="connsiteY6967" fmla="*/ 6734 h 1047182"/>
                  <a:gd name="connsiteX6968" fmla="*/ 491486 w 808720"/>
                  <a:gd name="connsiteY6968" fmla="*/ 6464 h 1047182"/>
                  <a:gd name="connsiteX6969" fmla="*/ 493455 w 808720"/>
                  <a:gd name="connsiteY6969" fmla="*/ 6928 h 1047182"/>
                  <a:gd name="connsiteX6970" fmla="*/ 493078 w 808720"/>
                  <a:gd name="connsiteY6970" fmla="*/ 6974 h 1047182"/>
                  <a:gd name="connsiteX6971" fmla="*/ 484435 w 808720"/>
                  <a:gd name="connsiteY6971" fmla="*/ 7537 h 1047182"/>
                  <a:gd name="connsiteX6972" fmla="*/ 483300 w 808720"/>
                  <a:gd name="connsiteY6972" fmla="*/ 7430 h 1047182"/>
                  <a:gd name="connsiteX6973" fmla="*/ 459493 w 808720"/>
                  <a:gd name="connsiteY6973" fmla="*/ 6458 h 1047182"/>
                  <a:gd name="connsiteX6974" fmla="*/ 459386 w 808720"/>
                  <a:gd name="connsiteY6974" fmla="*/ 6470 h 1047182"/>
                  <a:gd name="connsiteX6975" fmla="*/ 459350 w 808720"/>
                  <a:gd name="connsiteY6975" fmla="*/ 6468 h 1047182"/>
                  <a:gd name="connsiteX6976" fmla="*/ 459161 w 808720"/>
                  <a:gd name="connsiteY6976" fmla="*/ 6457 h 1047182"/>
                  <a:gd name="connsiteX6977" fmla="*/ 459350 w 808720"/>
                  <a:gd name="connsiteY6977" fmla="*/ 6468 h 1047182"/>
                  <a:gd name="connsiteX6978" fmla="*/ 458762 w 808720"/>
                  <a:gd name="connsiteY6978" fmla="*/ 6509 h 1047182"/>
                  <a:gd name="connsiteX6979" fmla="*/ 467138 w 808720"/>
                  <a:gd name="connsiteY6979" fmla="*/ 6456 h 1047182"/>
                  <a:gd name="connsiteX6980" fmla="*/ 468950 w 808720"/>
                  <a:gd name="connsiteY6980" fmla="*/ 6570 h 1047182"/>
                  <a:gd name="connsiteX6981" fmla="*/ 467772 w 808720"/>
                  <a:gd name="connsiteY6981" fmla="*/ 6718 h 1047182"/>
                  <a:gd name="connsiteX6982" fmla="*/ 466185 w 808720"/>
                  <a:gd name="connsiteY6982" fmla="*/ 6579 h 1047182"/>
                  <a:gd name="connsiteX6983" fmla="*/ 466410 w 808720"/>
                  <a:gd name="connsiteY6983" fmla="*/ 6543 h 1047182"/>
                  <a:gd name="connsiteX6984" fmla="*/ 501065 w 808720"/>
                  <a:gd name="connsiteY6984" fmla="*/ 6453 h 1047182"/>
                  <a:gd name="connsiteX6985" fmla="*/ 500459 w 808720"/>
                  <a:gd name="connsiteY6985" fmla="*/ 6554 h 1047182"/>
                  <a:gd name="connsiteX6986" fmla="*/ 500051 w 808720"/>
                  <a:gd name="connsiteY6986" fmla="*/ 6519 h 1047182"/>
                  <a:gd name="connsiteX6987" fmla="*/ 507808 w 808720"/>
                  <a:gd name="connsiteY6987" fmla="*/ 6449 h 1047182"/>
                  <a:gd name="connsiteX6988" fmla="*/ 507977 w 808720"/>
                  <a:gd name="connsiteY6988" fmla="*/ 6476 h 1047182"/>
                  <a:gd name="connsiteX6989" fmla="*/ 507694 w 808720"/>
                  <a:gd name="connsiteY6989" fmla="*/ 6544 h 1047182"/>
                  <a:gd name="connsiteX6990" fmla="*/ 507254 w 808720"/>
                  <a:gd name="connsiteY6990" fmla="*/ 6551 h 1047182"/>
                  <a:gd name="connsiteX6991" fmla="*/ 513663 w 808720"/>
                  <a:gd name="connsiteY6991" fmla="*/ 6441 h 1047182"/>
                  <a:gd name="connsiteX6992" fmla="*/ 514112 w 808720"/>
                  <a:gd name="connsiteY6992" fmla="*/ 6545 h 1047182"/>
                  <a:gd name="connsiteX6993" fmla="*/ 511895 w 808720"/>
                  <a:gd name="connsiteY6993" fmla="*/ 6471 h 1047182"/>
                  <a:gd name="connsiteX6994" fmla="*/ 466874 w 808720"/>
                  <a:gd name="connsiteY6994" fmla="*/ 6439 h 1047182"/>
                  <a:gd name="connsiteX6995" fmla="*/ 467004 w 808720"/>
                  <a:gd name="connsiteY6995" fmla="*/ 6447 h 1047182"/>
                  <a:gd name="connsiteX6996" fmla="*/ 466410 w 808720"/>
                  <a:gd name="connsiteY6996" fmla="*/ 6543 h 1047182"/>
                  <a:gd name="connsiteX6997" fmla="*/ 466140 w 808720"/>
                  <a:gd name="connsiteY6997" fmla="*/ 6575 h 1047182"/>
                  <a:gd name="connsiteX6998" fmla="*/ 466009 w 808720"/>
                  <a:gd name="connsiteY6998" fmla="*/ 6563 h 1047182"/>
                  <a:gd name="connsiteX6999" fmla="*/ 466199 w 808720"/>
                  <a:gd name="connsiteY6999" fmla="*/ 6532 h 1047182"/>
                  <a:gd name="connsiteX7000" fmla="*/ 491752 w 808720"/>
                  <a:gd name="connsiteY7000" fmla="*/ 6433 h 1047182"/>
                  <a:gd name="connsiteX7001" fmla="*/ 491486 w 808720"/>
                  <a:gd name="connsiteY7001" fmla="*/ 6464 h 1047182"/>
                  <a:gd name="connsiteX7002" fmla="*/ 491403 w 808720"/>
                  <a:gd name="connsiteY7002" fmla="*/ 6444 h 1047182"/>
                  <a:gd name="connsiteX7003" fmla="*/ 466592 w 808720"/>
                  <a:gd name="connsiteY7003" fmla="*/ 6421 h 1047182"/>
                  <a:gd name="connsiteX7004" fmla="*/ 466802 w 808720"/>
                  <a:gd name="connsiteY7004" fmla="*/ 6435 h 1047182"/>
                  <a:gd name="connsiteX7005" fmla="*/ 466199 w 808720"/>
                  <a:gd name="connsiteY7005" fmla="*/ 6532 h 1047182"/>
                  <a:gd name="connsiteX7006" fmla="*/ 465989 w 808720"/>
                  <a:gd name="connsiteY7006" fmla="*/ 6561 h 1047182"/>
                  <a:gd name="connsiteX7007" fmla="*/ 465671 w 808720"/>
                  <a:gd name="connsiteY7007" fmla="*/ 6534 h 1047182"/>
                  <a:gd name="connsiteX7008" fmla="*/ 510222 w 808720"/>
                  <a:gd name="connsiteY7008" fmla="*/ 6416 h 1047182"/>
                  <a:gd name="connsiteX7009" fmla="*/ 511895 w 808720"/>
                  <a:gd name="connsiteY7009" fmla="*/ 6471 h 1047182"/>
                  <a:gd name="connsiteX7010" fmla="*/ 510603 w 808720"/>
                  <a:gd name="connsiteY7010" fmla="*/ 6493 h 1047182"/>
                  <a:gd name="connsiteX7011" fmla="*/ 491277 w 808720"/>
                  <a:gd name="connsiteY7011" fmla="*/ 6415 h 1047182"/>
                  <a:gd name="connsiteX7012" fmla="*/ 491403 w 808720"/>
                  <a:gd name="connsiteY7012" fmla="*/ 6444 h 1047182"/>
                  <a:gd name="connsiteX7013" fmla="*/ 477748 w 808720"/>
                  <a:gd name="connsiteY7013" fmla="*/ 6907 h 1047182"/>
                  <a:gd name="connsiteX7014" fmla="*/ 475053 w 808720"/>
                  <a:gd name="connsiteY7014" fmla="*/ 6653 h 1047182"/>
                  <a:gd name="connsiteX7015" fmla="*/ 508248 w 808720"/>
                  <a:gd name="connsiteY7015" fmla="*/ 6411 h 1047182"/>
                  <a:gd name="connsiteX7016" fmla="*/ 508557 w 808720"/>
                  <a:gd name="connsiteY7016" fmla="*/ 6445 h 1047182"/>
                  <a:gd name="connsiteX7017" fmla="*/ 508365 w 808720"/>
                  <a:gd name="connsiteY7017" fmla="*/ 6532 h 1047182"/>
                  <a:gd name="connsiteX7018" fmla="*/ 508331 w 808720"/>
                  <a:gd name="connsiteY7018" fmla="*/ 6533 h 1047182"/>
                  <a:gd name="connsiteX7019" fmla="*/ 507977 w 808720"/>
                  <a:gd name="connsiteY7019" fmla="*/ 6476 h 1047182"/>
                  <a:gd name="connsiteX7020" fmla="*/ 464252 w 808720"/>
                  <a:gd name="connsiteY7020" fmla="*/ 6409 h 1047182"/>
                  <a:gd name="connsiteX7021" fmla="*/ 465671 w 808720"/>
                  <a:gd name="connsiteY7021" fmla="*/ 6534 h 1047182"/>
                  <a:gd name="connsiteX7022" fmla="*/ 464036 w 808720"/>
                  <a:gd name="connsiteY7022" fmla="*/ 6733 h 1047182"/>
                  <a:gd name="connsiteX7023" fmla="*/ 462463 w 808720"/>
                  <a:gd name="connsiteY7023" fmla="*/ 6644 h 1047182"/>
                  <a:gd name="connsiteX7024" fmla="*/ 515834 w 808720"/>
                  <a:gd name="connsiteY7024" fmla="*/ 6404 h 1047182"/>
                  <a:gd name="connsiteX7025" fmla="*/ 516393 w 808720"/>
                  <a:gd name="connsiteY7025" fmla="*/ 6531 h 1047182"/>
                  <a:gd name="connsiteX7026" fmla="*/ 516621 w 808720"/>
                  <a:gd name="connsiteY7026" fmla="*/ 6583 h 1047182"/>
                  <a:gd name="connsiteX7027" fmla="*/ 516588 w 808720"/>
                  <a:gd name="connsiteY7027" fmla="*/ 6593 h 1047182"/>
                  <a:gd name="connsiteX7028" fmla="*/ 516243 w 808720"/>
                  <a:gd name="connsiteY7028" fmla="*/ 6616 h 1047182"/>
                  <a:gd name="connsiteX7029" fmla="*/ 515937 w 808720"/>
                  <a:gd name="connsiteY7029" fmla="*/ 6549 h 1047182"/>
                  <a:gd name="connsiteX7030" fmla="*/ 515317 w 808720"/>
                  <a:gd name="connsiteY7030" fmla="*/ 6412 h 1047182"/>
                  <a:gd name="connsiteX7031" fmla="*/ 526425 w 808720"/>
                  <a:gd name="connsiteY7031" fmla="*/ 6392 h 1047182"/>
                  <a:gd name="connsiteX7032" fmla="*/ 527025 w 808720"/>
                  <a:gd name="connsiteY7032" fmla="*/ 6904 h 1047182"/>
                  <a:gd name="connsiteX7033" fmla="*/ 526994 w 808720"/>
                  <a:gd name="connsiteY7033" fmla="*/ 6955 h 1047182"/>
                  <a:gd name="connsiteX7034" fmla="*/ 526747 w 808720"/>
                  <a:gd name="connsiteY7034" fmla="*/ 6972 h 1047182"/>
                  <a:gd name="connsiteX7035" fmla="*/ 526217 w 808720"/>
                  <a:gd name="connsiteY7035" fmla="*/ 6600 h 1047182"/>
                  <a:gd name="connsiteX7036" fmla="*/ 493049 w 808720"/>
                  <a:gd name="connsiteY7036" fmla="*/ 6389 h 1047182"/>
                  <a:gd name="connsiteX7037" fmla="*/ 491752 w 808720"/>
                  <a:gd name="connsiteY7037" fmla="*/ 6433 h 1047182"/>
                  <a:gd name="connsiteX7038" fmla="*/ 491993 w 808720"/>
                  <a:gd name="connsiteY7038" fmla="*/ 6404 h 1047182"/>
                  <a:gd name="connsiteX7039" fmla="*/ 535392 w 808720"/>
                  <a:gd name="connsiteY7039" fmla="*/ 6369 h 1047182"/>
                  <a:gd name="connsiteX7040" fmla="*/ 535878 w 808720"/>
                  <a:gd name="connsiteY7040" fmla="*/ 7364 h 1047182"/>
                  <a:gd name="connsiteX7041" fmla="*/ 535739 w 808720"/>
                  <a:gd name="connsiteY7041" fmla="*/ 7331 h 1047182"/>
                  <a:gd name="connsiteX7042" fmla="*/ 535015 w 808720"/>
                  <a:gd name="connsiteY7042" fmla="*/ 6396 h 1047182"/>
                  <a:gd name="connsiteX7043" fmla="*/ 508728 w 808720"/>
                  <a:gd name="connsiteY7043" fmla="*/ 6367 h 1047182"/>
                  <a:gd name="connsiteX7044" fmla="*/ 509490 w 808720"/>
                  <a:gd name="connsiteY7044" fmla="*/ 6392 h 1047182"/>
                  <a:gd name="connsiteX7045" fmla="*/ 509798 w 808720"/>
                  <a:gd name="connsiteY7045" fmla="*/ 6508 h 1047182"/>
                  <a:gd name="connsiteX7046" fmla="*/ 509225 w 808720"/>
                  <a:gd name="connsiteY7046" fmla="*/ 6517 h 1047182"/>
                  <a:gd name="connsiteX7047" fmla="*/ 508557 w 808720"/>
                  <a:gd name="connsiteY7047" fmla="*/ 6445 h 1047182"/>
                  <a:gd name="connsiteX7048" fmla="*/ 507822 w 808720"/>
                  <a:gd name="connsiteY7048" fmla="*/ 6364 h 1047182"/>
                  <a:gd name="connsiteX7049" fmla="*/ 508099 w 808720"/>
                  <a:gd name="connsiteY7049" fmla="*/ 6395 h 1047182"/>
                  <a:gd name="connsiteX7050" fmla="*/ 507808 w 808720"/>
                  <a:gd name="connsiteY7050" fmla="*/ 6449 h 1047182"/>
                  <a:gd name="connsiteX7051" fmla="*/ 507513 w 808720"/>
                  <a:gd name="connsiteY7051" fmla="*/ 6401 h 1047182"/>
                  <a:gd name="connsiteX7052" fmla="*/ 508322 w 808720"/>
                  <a:gd name="connsiteY7052" fmla="*/ 6353 h 1047182"/>
                  <a:gd name="connsiteX7053" fmla="*/ 508468 w 808720"/>
                  <a:gd name="connsiteY7053" fmla="*/ 6358 h 1047182"/>
                  <a:gd name="connsiteX7054" fmla="*/ 508248 w 808720"/>
                  <a:gd name="connsiteY7054" fmla="*/ 6411 h 1047182"/>
                  <a:gd name="connsiteX7055" fmla="*/ 508099 w 808720"/>
                  <a:gd name="connsiteY7055" fmla="*/ 6395 h 1047182"/>
                  <a:gd name="connsiteX7056" fmla="*/ 497906 w 808720"/>
                  <a:gd name="connsiteY7056" fmla="*/ 6336 h 1047182"/>
                  <a:gd name="connsiteX7057" fmla="*/ 500051 w 808720"/>
                  <a:gd name="connsiteY7057" fmla="*/ 6519 h 1047182"/>
                  <a:gd name="connsiteX7058" fmla="*/ 497348 w 808720"/>
                  <a:gd name="connsiteY7058" fmla="*/ 6695 h 1047182"/>
                  <a:gd name="connsiteX7059" fmla="*/ 507459 w 808720"/>
                  <a:gd name="connsiteY7059" fmla="*/ 6325 h 1047182"/>
                  <a:gd name="connsiteX7060" fmla="*/ 508004 w 808720"/>
                  <a:gd name="connsiteY7060" fmla="*/ 6343 h 1047182"/>
                  <a:gd name="connsiteX7061" fmla="*/ 507822 w 808720"/>
                  <a:gd name="connsiteY7061" fmla="*/ 6364 h 1047182"/>
                  <a:gd name="connsiteX7062" fmla="*/ 520684 w 808720"/>
                  <a:gd name="connsiteY7062" fmla="*/ 6320 h 1047182"/>
                  <a:gd name="connsiteX7063" fmla="*/ 519111 w 808720"/>
                  <a:gd name="connsiteY7063" fmla="*/ 6425 h 1047182"/>
                  <a:gd name="connsiteX7064" fmla="*/ 516647 w 808720"/>
                  <a:gd name="connsiteY7064" fmla="*/ 6589 h 1047182"/>
                  <a:gd name="connsiteX7065" fmla="*/ 516621 w 808720"/>
                  <a:gd name="connsiteY7065" fmla="*/ 6583 h 1047182"/>
                  <a:gd name="connsiteX7066" fmla="*/ 516852 w 808720"/>
                  <a:gd name="connsiteY7066" fmla="*/ 6513 h 1047182"/>
                  <a:gd name="connsiteX7067" fmla="*/ 517297 w 808720"/>
                  <a:gd name="connsiteY7067" fmla="*/ 6378 h 1047182"/>
                  <a:gd name="connsiteX7068" fmla="*/ 497936 w 808720"/>
                  <a:gd name="connsiteY7068" fmla="*/ 6317 h 1047182"/>
                  <a:gd name="connsiteX7069" fmla="*/ 497906 w 808720"/>
                  <a:gd name="connsiteY7069" fmla="*/ 6336 h 1047182"/>
                  <a:gd name="connsiteX7070" fmla="*/ 497721 w 808720"/>
                  <a:gd name="connsiteY7070" fmla="*/ 6320 h 1047182"/>
                  <a:gd name="connsiteX7071" fmla="*/ 521235 w 808720"/>
                  <a:gd name="connsiteY7071" fmla="*/ 6310 h 1047182"/>
                  <a:gd name="connsiteX7072" fmla="*/ 521142 w 808720"/>
                  <a:gd name="connsiteY7072" fmla="*/ 6345 h 1047182"/>
                  <a:gd name="connsiteX7073" fmla="*/ 519038 w 808720"/>
                  <a:gd name="connsiteY7073" fmla="*/ 7134 h 1047182"/>
                  <a:gd name="connsiteX7074" fmla="*/ 518902 w 808720"/>
                  <a:gd name="connsiteY7074" fmla="*/ 7103 h 1047182"/>
                  <a:gd name="connsiteX7075" fmla="*/ 520761 w 808720"/>
                  <a:gd name="connsiteY7075" fmla="*/ 6360 h 1047182"/>
                  <a:gd name="connsiteX7076" fmla="*/ 520870 w 808720"/>
                  <a:gd name="connsiteY7076" fmla="*/ 6317 h 1047182"/>
                  <a:gd name="connsiteX7077" fmla="*/ 520897 w 808720"/>
                  <a:gd name="connsiteY7077" fmla="*/ 6306 h 1047182"/>
                  <a:gd name="connsiteX7078" fmla="*/ 520870 w 808720"/>
                  <a:gd name="connsiteY7078" fmla="*/ 6317 h 1047182"/>
                  <a:gd name="connsiteX7079" fmla="*/ 520684 w 808720"/>
                  <a:gd name="connsiteY7079" fmla="*/ 6320 h 1047182"/>
                  <a:gd name="connsiteX7080" fmla="*/ 522372 w 808720"/>
                  <a:gd name="connsiteY7080" fmla="*/ 6291 h 1047182"/>
                  <a:gd name="connsiteX7081" fmla="*/ 522385 w 808720"/>
                  <a:gd name="connsiteY7081" fmla="*/ 6297 h 1047182"/>
                  <a:gd name="connsiteX7082" fmla="*/ 523535 w 808720"/>
                  <a:gd name="connsiteY7082" fmla="*/ 6828 h 1047182"/>
                  <a:gd name="connsiteX7083" fmla="*/ 523484 w 808720"/>
                  <a:gd name="connsiteY7083" fmla="*/ 6864 h 1047182"/>
                  <a:gd name="connsiteX7084" fmla="*/ 522370 w 808720"/>
                  <a:gd name="connsiteY7084" fmla="*/ 6297 h 1047182"/>
                  <a:gd name="connsiteX7085" fmla="*/ 522357 w 808720"/>
                  <a:gd name="connsiteY7085" fmla="*/ 6291 h 1047182"/>
                  <a:gd name="connsiteX7086" fmla="*/ 471195 w 808720"/>
                  <a:gd name="connsiteY7086" fmla="*/ 6290 h 1047182"/>
                  <a:gd name="connsiteX7087" fmla="*/ 475053 w 808720"/>
                  <a:gd name="connsiteY7087" fmla="*/ 6653 h 1047182"/>
                  <a:gd name="connsiteX7088" fmla="*/ 471166 w 808720"/>
                  <a:gd name="connsiteY7088" fmla="*/ 6710 h 1047182"/>
                  <a:gd name="connsiteX7089" fmla="*/ 468950 w 808720"/>
                  <a:gd name="connsiteY7089" fmla="*/ 6570 h 1047182"/>
                  <a:gd name="connsiteX7090" fmla="*/ 464472 w 808720"/>
                  <a:gd name="connsiteY7090" fmla="*/ 6288 h 1047182"/>
                  <a:gd name="connsiteX7091" fmla="*/ 464950 w 808720"/>
                  <a:gd name="connsiteY7091" fmla="*/ 6318 h 1047182"/>
                  <a:gd name="connsiteX7092" fmla="*/ 464252 w 808720"/>
                  <a:gd name="connsiteY7092" fmla="*/ 6409 h 1047182"/>
                  <a:gd name="connsiteX7093" fmla="*/ 463835 w 808720"/>
                  <a:gd name="connsiteY7093" fmla="*/ 6373 h 1047182"/>
                  <a:gd name="connsiteX7094" fmla="*/ 534926 w 808720"/>
                  <a:gd name="connsiteY7094" fmla="*/ 6282 h 1047182"/>
                  <a:gd name="connsiteX7095" fmla="*/ 535015 w 808720"/>
                  <a:gd name="connsiteY7095" fmla="*/ 6396 h 1047182"/>
                  <a:gd name="connsiteX7096" fmla="*/ 533311 w 808720"/>
                  <a:gd name="connsiteY7096" fmla="*/ 6515 h 1047182"/>
                  <a:gd name="connsiteX7097" fmla="*/ 533310 w 808720"/>
                  <a:gd name="connsiteY7097" fmla="*/ 6512 h 1047182"/>
                  <a:gd name="connsiteX7098" fmla="*/ 506135 w 808720"/>
                  <a:gd name="connsiteY7098" fmla="*/ 6281 h 1047182"/>
                  <a:gd name="connsiteX7099" fmla="*/ 506929 w 808720"/>
                  <a:gd name="connsiteY7099" fmla="*/ 6307 h 1047182"/>
                  <a:gd name="connsiteX7100" fmla="*/ 507151 w 808720"/>
                  <a:gd name="connsiteY7100" fmla="*/ 6343 h 1047182"/>
                  <a:gd name="connsiteX7101" fmla="*/ 507513 w 808720"/>
                  <a:gd name="connsiteY7101" fmla="*/ 6401 h 1047182"/>
                  <a:gd name="connsiteX7102" fmla="*/ 506084 w 808720"/>
                  <a:gd name="connsiteY7102" fmla="*/ 6571 h 1047182"/>
                  <a:gd name="connsiteX7103" fmla="*/ 504817 w 808720"/>
                  <a:gd name="connsiteY7103" fmla="*/ 6593 h 1047182"/>
                  <a:gd name="connsiteX7104" fmla="*/ 503563 w 808720"/>
                  <a:gd name="connsiteY7104" fmla="*/ 6615 h 1047182"/>
                  <a:gd name="connsiteX7105" fmla="*/ 503906 w 808720"/>
                  <a:gd name="connsiteY7105" fmla="*/ 6491 h 1047182"/>
                  <a:gd name="connsiteX7106" fmla="*/ 462712 w 808720"/>
                  <a:gd name="connsiteY7106" fmla="*/ 6275 h 1047182"/>
                  <a:gd name="connsiteX7107" fmla="*/ 463835 w 808720"/>
                  <a:gd name="connsiteY7107" fmla="*/ 6373 h 1047182"/>
                  <a:gd name="connsiteX7108" fmla="*/ 462006 w 808720"/>
                  <a:gd name="connsiteY7108" fmla="*/ 6618 h 1047182"/>
                  <a:gd name="connsiteX7109" fmla="*/ 460748 w 808720"/>
                  <a:gd name="connsiteY7109" fmla="*/ 6547 h 1047182"/>
                  <a:gd name="connsiteX7110" fmla="*/ 462397 w 808720"/>
                  <a:gd name="connsiteY7110" fmla="*/ 6306 h 1047182"/>
                  <a:gd name="connsiteX7111" fmla="*/ 523550 w 808720"/>
                  <a:gd name="connsiteY7111" fmla="*/ 6270 h 1047182"/>
                  <a:gd name="connsiteX7112" fmla="*/ 523959 w 808720"/>
                  <a:gd name="connsiteY7112" fmla="*/ 6531 h 1047182"/>
                  <a:gd name="connsiteX7113" fmla="*/ 523648 w 808720"/>
                  <a:gd name="connsiteY7113" fmla="*/ 6749 h 1047182"/>
                  <a:gd name="connsiteX7114" fmla="*/ 522589 w 808720"/>
                  <a:gd name="connsiteY7114" fmla="*/ 6289 h 1047182"/>
                  <a:gd name="connsiteX7115" fmla="*/ 522585 w 808720"/>
                  <a:gd name="connsiteY7115" fmla="*/ 6287 h 1047182"/>
                  <a:gd name="connsiteX7116" fmla="*/ 522674 w 808720"/>
                  <a:gd name="connsiteY7116" fmla="*/ 6285 h 1047182"/>
                  <a:gd name="connsiteX7117" fmla="*/ 524366 w 808720"/>
                  <a:gd name="connsiteY7117" fmla="*/ 6256 h 1047182"/>
                  <a:gd name="connsiteX7118" fmla="*/ 524027 w 808720"/>
                  <a:gd name="connsiteY7118" fmla="*/ 6574 h 1047182"/>
                  <a:gd name="connsiteX7119" fmla="*/ 523959 w 808720"/>
                  <a:gd name="connsiteY7119" fmla="*/ 6531 h 1047182"/>
                  <a:gd name="connsiteX7120" fmla="*/ 524351 w 808720"/>
                  <a:gd name="connsiteY7120" fmla="*/ 6257 h 1047182"/>
                  <a:gd name="connsiteX7121" fmla="*/ 496969 w 808720"/>
                  <a:gd name="connsiteY7121" fmla="*/ 6256 h 1047182"/>
                  <a:gd name="connsiteX7122" fmla="*/ 497721 w 808720"/>
                  <a:gd name="connsiteY7122" fmla="*/ 6320 h 1047182"/>
                  <a:gd name="connsiteX7123" fmla="*/ 493049 w 808720"/>
                  <a:gd name="connsiteY7123" fmla="*/ 6389 h 1047182"/>
                  <a:gd name="connsiteX7124" fmla="*/ 462473 w 808720"/>
                  <a:gd name="connsiteY7124" fmla="*/ 6254 h 1047182"/>
                  <a:gd name="connsiteX7125" fmla="*/ 462648 w 808720"/>
                  <a:gd name="connsiteY7125" fmla="*/ 6269 h 1047182"/>
                  <a:gd name="connsiteX7126" fmla="*/ 462397 w 808720"/>
                  <a:gd name="connsiteY7126" fmla="*/ 6306 h 1047182"/>
                  <a:gd name="connsiteX7127" fmla="*/ 460241 w 808720"/>
                  <a:gd name="connsiteY7127" fmla="*/ 6519 h 1047182"/>
                  <a:gd name="connsiteX7128" fmla="*/ 459917 w 808720"/>
                  <a:gd name="connsiteY7128" fmla="*/ 6500 h 1047182"/>
                  <a:gd name="connsiteX7129" fmla="*/ 462088 w 808720"/>
                  <a:gd name="connsiteY7129" fmla="*/ 6280 h 1047182"/>
                  <a:gd name="connsiteX7130" fmla="*/ 506630 w 808720"/>
                  <a:gd name="connsiteY7130" fmla="*/ 6234 h 1047182"/>
                  <a:gd name="connsiteX7131" fmla="*/ 507391 w 808720"/>
                  <a:gd name="connsiteY7131" fmla="*/ 6317 h 1047182"/>
                  <a:gd name="connsiteX7132" fmla="*/ 507459 w 808720"/>
                  <a:gd name="connsiteY7132" fmla="*/ 6325 h 1047182"/>
                  <a:gd name="connsiteX7133" fmla="*/ 507354 w 808720"/>
                  <a:gd name="connsiteY7133" fmla="*/ 6321 h 1047182"/>
                  <a:gd name="connsiteX7134" fmla="*/ 506929 w 808720"/>
                  <a:gd name="connsiteY7134" fmla="*/ 6307 h 1047182"/>
                  <a:gd name="connsiteX7135" fmla="*/ 506533 w 808720"/>
                  <a:gd name="connsiteY7135" fmla="*/ 6244 h 1047182"/>
                  <a:gd name="connsiteX7136" fmla="*/ 525696 w 808720"/>
                  <a:gd name="connsiteY7136" fmla="*/ 6233 h 1047182"/>
                  <a:gd name="connsiteX7137" fmla="*/ 526217 w 808720"/>
                  <a:gd name="connsiteY7137" fmla="*/ 6600 h 1047182"/>
                  <a:gd name="connsiteX7138" fmla="*/ 525776 w 808720"/>
                  <a:gd name="connsiteY7138" fmla="*/ 7041 h 1047182"/>
                  <a:gd name="connsiteX7139" fmla="*/ 525730 w 808720"/>
                  <a:gd name="connsiteY7139" fmla="*/ 7067 h 1047182"/>
                  <a:gd name="connsiteX7140" fmla="*/ 524909 w 808720"/>
                  <a:gd name="connsiteY7140" fmla="*/ 7136 h 1047182"/>
                  <a:gd name="connsiteX7141" fmla="*/ 524035 w 808720"/>
                  <a:gd name="connsiteY7141" fmla="*/ 6579 h 1047182"/>
                  <a:gd name="connsiteX7142" fmla="*/ 524367 w 808720"/>
                  <a:gd name="connsiteY7142" fmla="*/ 6256 h 1047182"/>
                  <a:gd name="connsiteX7143" fmla="*/ 504613 w 808720"/>
                  <a:gd name="connsiteY7143" fmla="*/ 6231 h 1047182"/>
                  <a:gd name="connsiteX7144" fmla="*/ 504630 w 808720"/>
                  <a:gd name="connsiteY7144" fmla="*/ 6232 h 1047182"/>
                  <a:gd name="connsiteX7145" fmla="*/ 503906 w 808720"/>
                  <a:gd name="connsiteY7145" fmla="*/ 6491 h 1047182"/>
                  <a:gd name="connsiteX7146" fmla="*/ 503278 w 808720"/>
                  <a:gd name="connsiteY7146" fmla="*/ 6551 h 1047182"/>
                  <a:gd name="connsiteX7147" fmla="*/ 504353 w 808720"/>
                  <a:gd name="connsiteY7147" fmla="*/ 6222 h 1047182"/>
                  <a:gd name="connsiteX7148" fmla="*/ 504515 w 808720"/>
                  <a:gd name="connsiteY7148" fmla="*/ 6228 h 1047182"/>
                  <a:gd name="connsiteX7149" fmla="*/ 501065 w 808720"/>
                  <a:gd name="connsiteY7149" fmla="*/ 6453 h 1047182"/>
                  <a:gd name="connsiteX7150" fmla="*/ 502263 w 808720"/>
                  <a:gd name="connsiteY7150" fmla="*/ 6253 h 1047182"/>
                  <a:gd name="connsiteX7151" fmla="*/ 509036 w 808720"/>
                  <a:gd name="connsiteY7151" fmla="*/ 6222 h 1047182"/>
                  <a:gd name="connsiteX7152" fmla="*/ 509041 w 808720"/>
                  <a:gd name="connsiteY7152" fmla="*/ 6224 h 1047182"/>
                  <a:gd name="connsiteX7153" fmla="*/ 508728 w 808720"/>
                  <a:gd name="connsiteY7153" fmla="*/ 6367 h 1047182"/>
                  <a:gd name="connsiteX7154" fmla="*/ 508468 w 808720"/>
                  <a:gd name="connsiteY7154" fmla="*/ 6358 h 1047182"/>
                  <a:gd name="connsiteX7155" fmla="*/ 509032 w 808720"/>
                  <a:gd name="connsiteY7155" fmla="*/ 6220 h 1047182"/>
                  <a:gd name="connsiteX7156" fmla="*/ 509034 w 808720"/>
                  <a:gd name="connsiteY7156" fmla="*/ 6221 h 1047182"/>
                  <a:gd name="connsiteX7157" fmla="*/ 508322 w 808720"/>
                  <a:gd name="connsiteY7157" fmla="*/ 6353 h 1047182"/>
                  <a:gd name="connsiteX7158" fmla="*/ 508004 w 808720"/>
                  <a:gd name="connsiteY7158" fmla="*/ 6343 h 1047182"/>
                  <a:gd name="connsiteX7159" fmla="*/ 526599 w 808720"/>
                  <a:gd name="connsiteY7159" fmla="*/ 6218 h 1047182"/>
                  <a:gd name="connsiteX7160" fmla="*/ 526425 w 808720"/>
                  <a:gd name="connsiteY7160" fmla="*/ 6392 h 1047182"/>
                  <a:gd name="connsiteX7161" fmla="*/ 526228 w 808720"/>
                  <a:gd name="connsiteY7161" fmla="*/ 6224 h 1047182"/>
                  <a:gd name="connsiteX7162" fmla="*/ 546338 w 808720"/>
                  <a:gd name="connsiteY7162" fmla="*/ 6218 h 1047182"/>
                  <a:gd name="connsiteX7163" fmla="*/ 545350 w 808720"/>
                  <a:gd name="connsiteY7163" fmla="*/ 9334 h 1047182"/>
                  <a:gd name="connsiteX7164" fmla="*/ 545280 w 808720"/>
                  <a:gd name="connsiteY7164" fmla="*/ 9317 h 1047182"/>
                  <a:gd name="connsiteX7165" fmla="*/ 537565 w 808720"/>
                  <a:gd name="connsiteY7165" fmla="*/ 6218 h 1047182"/>
                  <a:gd name="connsiteX7166" fmla="*/ 539592 w 808720"/>
                  <a:gd name="connsiteY7166" fmla="*/ 8544 h 1047182"/>
                  <a:gd name="connsiteX7167" fmla="*/ 539419 w 808720"/>
                  <a:gd name="connsiteY7167" fmla="*/ 8682 h 1047182"/>
                  <a:gd name="connsiteX7168" fmla="*/ 539176 w 808720"/>
                  <a:gd name="connsiteY7168" fmla="*/ 8136 h 1047182"/>
                  <a:gd name="connsiteX7169" fmla="*/ 536687 w 808720"/>
                  <a:gd name="connsiteY7169" fmla="*/ 7553 h 1047182"/>
                  <a:gd name="connsiteX7170" fmla="*/ 535513 w 808720"/>
                  <a:gd name="connsiteY7170" fmla="*/ 6361 h 1047182"/>
                  <a:gd name="connsiteX7171" fmla="*/ 535372 w 808720"/>
                  <a:gd name="connsiteY7171" fmla="*/ 6218 h 1047182"/>
                  <a:gd name="connsiteX7172" fmla="*/ 535513 w 808720"/>
                  <a:gd name="connsiteY7172" fmla="*/ 6361 h 1047182"/>
                  <a:gd name="connsiteX7173" fmla="*/ 535392 w 808720"/>
                  <a:gd name="connsiteY7173" fmla="*/ 6369 h 1047182"/>
                  <a:gd name="connsiteX7174" fmla="*/ 535322 w 808720"/>
                  <a:gd name="connsiteY7174" fmla="*/ 6225 h 1047182"/>
                  <a:gd name="connsiteX7175" fmla="*/ 533179 w 808720"/>
                  <a:gd name="connsiteY7175" fmla="*/ 6218 h 1047182"/>
                  <a:gd name="connsiteX7176" fmla="*/ 533310 w 808720"/>
                  <a:gd name="connsiteY7176" fmla="*/ 6512 h 1047182"/>
                  <a:gd name="connsiteX7177" fmla="*/ 533280 w 808720"/>
                  <a:gd name="connsiteY7177" fmla="*/ 6517 h 1047182"/>
                  <a:gd name="connsiteX7178" fmla="*/ 532495 w 808720"/>
                  <a:gd name="connsiteY7178" fmla="*/ 6571 h 1047182"/>
                  <a:gd name="connsiteX7179" fmla="*/ 531855 w 808720"/>
                  <a:gd name="connsiteY7179" fmla="*/ 6421 h 1047182"/>
                  <a:gd name="connsiteX7180" fmla="*/ 530985 w 808720"/>
                  <a:gd name="connsiteY7180" fmla="*/ 6218 h 1047182"/>
                  <a:gd name="connsiteX7181" fmla="*/ 531855 w 808720"/>
                  <a:gd name="connsiteY7181" fmla="*/ 6421 h 1047182"/>
                  <a:gd name="connsiteX7182" fmla="*/ 529757 w 808720"/>
                  <a:gd name="connsiteY7182" fmla="*/ 6744 h 1047182"/>
                  <a:gd name="connsiteX7183" fmla="*/ 524407 w 808720"/>
                  <a:gd name="connsiteY7183" fmla="*/ 6218 h 1047182"/>
                  <a:gd name="connsiteX7184" fmla="*/ 524367 w 808720"/>
                  <a:gd name="connsiteY7184" fmla="*/ 6256 h 1047182"/>
                  <a:gd name="connsiteX7185" fmla="*/ 524366 w 808720"/>
                  <a:gd name="connsiteY7185" fmla="*/ 6256 h 1047182"/>
                  <a:gd name="connsiteX7186" fmla="*/ 522214 w 808720"/>
                  <a:gd name="connsiteY7186" fmla="*/ 6218 h 1047182"/>
                  <a:gd name="connsiteX7187" fmla="*/ 522357 w 808720"/>
                  <a:gd name="connsiteY7187" fmla="*/ 6291 h 1047182"/>
                  <a:gd name="connsiteX7188" fmla="*/ 521235 w 808720"/>
                  <a:gd name="connsiteY7188" fmla="*/ 6310 h 1047182"/>
                  <a:gd name="connsiteX7189" fmla="*/ 521324 w 808720"/>
                  <a:gd name="connsiteY7189" fmla="*/ 6277 h 1047182"/>
                  <a:gd name="connsiteX7190" fmla="*/ 509054 w 808720"/>
                  <a:gd name="connsiteY7190" fmla="*/ 6218 h 1047182"/>
                  <a:gd name="connsiteX7191" fmla="*/ 509036 w 808720"/>
                  <a:gd name="connsiteY7191" fmla="*/ 6222 h 1047182"/>
                  <a:gd name="connsiteX7192" fmla="*/ 509034 w 808720"/>
                  <a:gd name="connsiteY7192" fmla="*/ 6221 h 1047182"/>
                  <a:gd name="connsiteX7193" fmla="*/ 504668 w 808720"/>
                  <a:gd name="connsiteY7193" fmla="*/ 6218 h 1047182"/>
                  <a:gd name="connsiteX7194" fmla="*/ 504613 w 808720"/>
                  <a:gd name="connsiteY7194" fmla="*/ 6231 h 1047182"/>
                  <a:gd name="connsiteX7195" fmla="*/ 504515 w 808720"/>
                  <a:gd name="connsiteY7195" fmla="*/ 6228 h 1047182"/>
                  <a:gd name="connsiteX7196" fmla="*/ 498089 w 808720"/>
                  <a:gd name="connsiteY7196" fmla="*/ 6218 h 1047182"/>
                  <a:gd name="connsiteX7197" fmla="*/ 502475 w 808720"/>
                  <a:gd name="connsiteY7197" fmla="*/ 6218 h 1047182"/>
                  <a:gd name="connsiteX7198" fmla="*/ 502263 w 808720"/>
                  <a:gd name="connsiteY7198" fmla="*/ 6253 h 1047182"/>
                  <a:gd name="connsiteX7199" fmla="*/ 497936 w 808720"/>
                  <a:gd name="connsiteY7199" fmla="*/ 6317 h 1047182"/>
                  <a:gd name="connsiteX7200" fmla="*/ 496524 w 808720"/>
                  <a:gd name="connsiteY7200" fmla="*/ 6218 h 1047182"/>
                  <a:gd name="connsiteX7201" fmla="*/ 498089 w 808720"/>
                  <a:gd name="connsiteY7201" fmla="*/ 6218 h 1047182"/>
                  <a:gd name="connsiteX7202" fmla="*/ 496969 w 808720"/>
                  <a:gd name="connsiteY7202" fmla="*/ 6256 h 1047182"/>
                  <a:gd name="connsiteX7203" fmla="*/ 490441 w 808720"/>
                  <a:gd name="connsiteY7203" fmla="*/ 6218 h 1047182"/>
                  <a:gd name="connsiteX7204" fmla="*/ 493572 w 808720"/>
                  <a:gd name="connsiteY7204" fmla="*/ 6218 h 1047182"/>
                  <a:gd name="connsiteX7205" fmla="*/ 491993 w 808720"/>
                  <a:gd name="connsiteY7205" fmla="*/ 6404 h 1047182"/>
                  <a:gd name="connsiteX7206" fmla="*/ 491277 w 808720"/>
                  <a:gd name="connsiteY7206" fmla="*/ 6415 h 1047182"/>
                  <a:gd name="connsiteX7207" fmla="*/ 470431 w 808720"/>
                  <a:gd name="connsiteY7207" fmla="*/ 6218 h 1047182"/>
                  <a:gd name="connsiteX7208" fmla="*/ 471771 w 808720"/>
                  <a:gd name="connsiteY7208" fmla="*/ 6218 h 1047182"/>
                  <a:gd name="connsiteX7209" fmla="*/ 471195 w 808720"/>
                  <a:gd name="connsiteY7209" fmla="*/ 6290 h 1047182"/>
                  <a:gd name="connsiteX7210" fmla="*/ 468481 w 808720"/>
                  <a:gd name="connsiteY7210" fmla="*/ 6218 h 1047182"/>
                  <a:gd name="connsiteX7211" fmla="*/ 469139 w 808720"/>
                  <a:gd name="connsiteY7211" fmla="*/ 6218 h 1047182"/>
                  <a:gd name="connsiteX7212" fmla="*/ 467138 w 808720"/>
                  <a:gd name="connsiteY7212" fmla="*/ 6456 h 1047182"/>
                  <a:gd name="connsiteX7213" fmla="*/ 467004 w 808720"/>
                  <a:gd name="connsiteY7213" fmla="*/ 6447 h 1047182"/>
                  <a:gd name="connsiteX7214" fmla="*/ 468170 w 808720"/>
                  <a:gd name="connsiteY7214" fmla="*/ 6261 h 1047182"/>
                  <a:gd name="connsiteX7215" fmla="*/ 468262 w 808720"/>
                  <a:gd name="connsiteY7215" fmla="*/ 6218 h 1047182"/>
                  <a:gd name="connsiteX7216" fmla="*/ 468438 w 808720"/>
                  <a:gd name="connsiteY7216" fmla="*/ 6218 h 1047182"/>
                  <a:gd name="connsiteX7217" fmla="*/ 468170 w 808720"/>
                  <a:gd name="connsiteY7217" fmla="*/ 6261 h 1047182"/>
                  <a:gd name="connsiteX7218" fmla="*/ 466874 w 808720"/>
                  <a:gd name="connsiteY7218" fmla="*/ 6439 h 1047182"/>
                  <a:gd name="connsiteX7219" fmla="*/ 466802 w 808720"/>
                  <a:gd name="connsiteY7219" fmla="*/ 6435 h 1047182"/>
                  <a:gd name="connsiteX7220" fmla="*/ 467775 w 808720"/>
                  <a:gd name="connsiteY7220" fmla="*/ 6277 h 1047182"/>
                  <a:gd name="connsiteX7221" fmla="*/ 465713 w 808720"/>
                  <a:gd name="connsiteY7221" fmla="*/ 6218 h 1047182"/>
                  <a:gd name="connsiteX7222" fmla="*/ 468142 w 808720"/>
                  <a:gd name="connsiteY7222" fmla="*/ 6218 h 1047182"/>
                  <a:gd name="connsiteX7223" fmla="*/ 467775 w 808720"/>
                  <a:gd name="connsiteY7223" fmla="*/ 6277 h 1047182"/>
                  <a:gd name="connsiteX7224" fmla="*/ 466592 w 808720"/>
                  <a:gd name="connsiteY7224" fmla="*/ 6421 h 1047182"/>
                  <a:gd name="connsiteX7225" fmla="*/ 464950 w 808720"/>
                  <a:gd name="connsiteY7225" fmla="*/ 6318 h 1047182"/>
                  <a:gd name="connsiteX7226" fmla="*/ 463366 w 808720"/>
                  <a:gd name="connsiteY7226" fmla="*/ 6218 h 1047182"/>
                  <a:gd name="connsiteX7227" fmla="*/ 464992 w 808720"/>
                  <a:gd name="connsiteY7227" fmla="*/ 6218 h 1047182"/>
                  <a:gd name="connsiteX7228" fmla="*/ 464472 w 808720"/>
                  <a:gd name="connsiteY7228" fmla="*/ 6288 h 1047182"/>
                  <a:gd name="connsiteX7229" fmla="*/ 462999 w 808720"/>
                  <a:gd name="connsiteY7229" fmla="*/ 6218 h 1047182"/>
                  <a:gd name="connsiteX7230" fmla="*/ 463290 w 808720"/>
                  <a:gd name="connsiteY7230" fmla="*/ 6218 h 1047182"/>
                  <a:gd name="connsiteX7231" fmla="*/ 462712 w 808720"/>
                  <a:gd name="connsiteY7231" fmla="*/ 6275 h 1047182"/>
                  <a:gd name="connsiteX7232" fmla="*/ 462648 w 808720"/>
                  <a:gd name="connsiteY7232" fmla="*/ 6269 h 1047182"/>
                  <a:gd name="connsiteX7233" fmla="*/ 462706 w 808720"/>
                  <a:gd name="connsiteY7233" fmla="*/ 6218 h 1047182"/>
                  <a:gd name="connsiteX7234" fmla="*/ 462999 w 808720"/>
                  <a:gd name="connsiteY7234" fmla="*/ 6218 h 1047182"/>
                  <a:gd name="connsiteX7235" fmla="*/ 462473 w 808720"/>
                  <a:gd name="connsiteY7235" fmla="*/ 6254 h 1047182"/>
                  <a:gd name="connsiteX7236" fmla="*/ 462406 w 808720"/>
                  <a:gd name="connsiteY7236" fmla="*/ 6248 h 1047182"/>
                  <a:gd name="connsiteX7237" fmla="*/ 461661 w 808720"/>
                  <a:gd name="connsiteY7237" fmla="*/ 6218 h 1047182"/>
                  <a:gd name="connsiteX7238" fmla="*/ 462060 w 808720"/>
                  <a:gd name="connsiteY7238" fmla="*/ 6218 h 1047182"/>
                  <a:gd name="connsiteX7239" fmla="*/ 462406 w 808720"/>
                  <a:gd name="connsiteY7239" fmla="*/ 6248 h 1047182"/>
                  <a:gd name="connsiteX7240" fmla="*/ 462088 w 808720"/>
                  <a:gd name="connsiteY7240" fmla="*/ 6280 h 1047182"/>
                  <a:gd name="connsiteX7241" fmla="*/ 459493 w 808720"/>
                  <a:gd name="connsiteY7241" fmla="*/ 6458 h 1047182"/>
                  <a:gd name="connsiteX7242" fmla="*/ 458612 w 808720"/>
                  <a:gd name="connsiteY7242" fmla="*/ 6218 h 1047182"/>
                  <a:gd name="connsiteX7243" fmla="*/ 456220 w 808720"/>
                  <a:gd name="connsiteY7243" fmla="*/ 6683 h 1047182"/>
                  <a:gd name="connsiteX7244" fmla="*/ 456194 w 808720"/>
                  <a:gd name="connsiteY7244" fmla="*/ 6685 h 1047182"/>
                  <a:gd name="connsiteX7245" fmla="*/ 454213 w 808720"/>
                  <a:gd name="connsiteY7245" fmla="*/ 6566 h 1047182"/>
                  <a:gd name="connsiteX7246" fmla="*/ 455662 w 808720"/>
                  <a:gd name="connsiteY7246" fmla="*/ 6425 h 1047182"/>
                  <a:gd name="connsiteX7247" fmla="*/ 454474 w 808720"/>
                  <a:gd name="connsiteY7247" fmla="*/ 6218 h 1047182"/>
                  <a:gd name="connsiteX7248" fmla="*/ 457804 w 808720"/>
                  <a:gd name="connsiteY7248" fmla="*/ 6218 h 1047182"/>
                  <a:gd name="connsiteX7249" fmla="*/ 455662 w 808720"/>
                  <a:gd name="connsiteY7249" fmla="*/ 6425 h 1047182"/>
                  <a:gd name="connsiteX7250" fmla="*/ 453918 w 808720"/>
                  <a:gd name="connsiteY7250" fmla="*/ 6548 h 1047182"/>
                  <a:gd name="connsiteX7251" fmla="*/ 452410 w 808720"/>
                  <a:gd name="connsiteY7251" fmla="*/ 6457 h 1047182"/>
                  <a:gd name="connsiteX7252" fmla="*/ 449528 w 808720"/>
                  <a:gd name="connsiteY7252" fmla="*/ 6857 h 1047182"/>
                  <a:gd name="connsiteX7253" fmla="*/ 447005 w 808720"/>
                  <a:gd name="connsiteY7253" fmla="*/ 7034 h 1047182"/>
                  <a:gd name="connsiteX7254" fmla="*/ 450645 w 808720"/>
                  <a:gd name="connsiteY7254" fmla="*/ 6549 h 1047182"/>
                  <a:gd name="connsiteX7255" fmla="*/ 463320 w 808720"/>
                  <a:gd name="connsiteY7255" fmla="*/ 6215 h 1047182"/>
                  <a:gd name="connsiteX7256" fmla="*/ 463366 w 808720"/>
                  <a:gd name="connsiteY7256" fmla="*/ 6218 h 1047182"/>
                  <a:gd name="connsiteX7257" fmla="*/ 463290 w 808720"/>
                  <a:gd name="connsiteY7257" fmla="*/ 6218 h 1047182"/>
                  <a:gd name="connsiteX7258" fmla="*/ 523430 w 808720"/>
                  <a:gd name="connsiteY7258" fmla="*/ 6194 h 1047182"/>
                  <a:gd name="connsiteX7259" fmla="*/ 524407 w 808720"/>
                  <a:gd name="connsiteY7259" fmla="*/ 6218 h 1047182"/>
                  <a:gd name="connsiteX7260" fmla="*/ 524351 w 808720"/>
                  <a:gd name="connsiteY7260" fmla="*/ 6257 h 1047182"/>
                  <a:gd name="connsiteX7261" fmla="*/ 523550 w 808720"/>
                  <a:gd name="connsiteY7261" fmla="*/ 6270 h 1047182"/>
                  <a:gd name="connsiteX7262" fmla="*/ 523521 w 808720"/>
                  <a:gd name="connsiteY7262" fmla="*/ 6252 h 1047182"/>
                  <a:gd name="connsiteX7263" fmla="*/ 521180 w 808720"/>
                  <a:gd name="connsiteY7263" fmla="*/ 6193 h 1047182"/>
                  <a:gd name="connsiteX7264" fmla="*/ 521527 w 808720"/>
                  <a:gd name="connsiteY7264" fmla="*/ 6201 h 1047182"/>
                  <a:gd name="connsiteX7265" fmla="*/ 521324 w 808720"/>
                  <a:gd name="connsiteY7265" fmla="*/ 6277 h 1047182"/>
                  <a:gd name="connsiteX7266" fmla="*/ 520897 w 808720"/>
                  <a:gd name="connsiteY7266" fmla="*/ 6306 h 1047182"/>
                  <a:gd name="connsiteX7267" fmla="*/ 521657 w 808720"/>
                  <a:gd name="connsiteY7267" fmla="*/ 6152 h 1047182"/>
                  <a:gd name="connsiteX7268" fmla="*/ 522311 w 808720"/>
                  <a:gd name="connsiteY7268" fmla="*/ 6168 h 1047182"/>
                  <a:gd name="connsiteX7269" fmla="*/ 522585 w 808720"/>
                  <a:gd name="connsiteY7269" fmla="*/ 6287 h 1047182"/>
                  <a:gd name="connsiteX7270" fmla="*/ 522372 w 808720"/>
                  <a:gd name="connsiteY7270" fmla="*/ 6291 h 1047182"/>
                  <a:gd name="connsiteX7271" fmla="*/ 522214 w 808720"/>
                  <a:gd name="connsiteY7271" fmla="*/ 6218 h 1047182"/>
                  <a:gd name="connsiteX7272" fmla="*/ 521527 w 808720"/>
                  <a:gd name="connsiteY7272" fmla="*/ 6201 h 1047182"/>
                  <a:gd name="connsiteX7273" fmla="*/ 469710 w 808720"/>
                  <a:gd name="connsiteY7273" fmla="*/ 6150 h 1047182"/>
                  <a:gd name="connsiteX7274" fmla="*/ 470431 w 808720"/>
                  <a:gd name="connsiteY7274" fmla="*/ 6218 h 1047182"/>
                  <a:gd name="connsiteX7275" fmla="*/ 469139 w 808720"/>
                  <a:gd name="connsiteY7275" fmla="*/ 6218 h 1047182"/>
                  <a:gd name="connsiteX7276" fmla="*/ 462279 w 808720"/>
                  <a:gd name="connsiteY7276" fmla="*/ 6149 h 1047182"/>
                  <a:gd name="connsiteX7277" fmla="*/ 462959 w 808720"/>
                  <a:gd name="connsiteY7277" fmla="*/ 6192 h 1047182"/>
                  <a:gd name="connsiteX7278" fmla="*/ 462706 w 808720"/>
                  <a:gd name="connsiteY7278" fmla="*/ 6218 h 1047182"/>
                  <a:gd name="connsiteX7279" fmla="*/ 462060 w 808720"/>
                  <a:gd name="connsiteY7279" fmla="*/ 6218 h 1047182"/>
                  <a:gd name="connsiteX7280" fmla="*/ 461837 w 808720"/>
                  <a:gd name="connsiteY7280" fmla="*/ 6198 h 1047182"/>
                  <a:gd name="connsiteX7281" fmla="*/ 514652 w 808720"/>
                  <a:gd name="connsiteY7281" fmla="*/ 6134 h 1047182"/>
                  <a:gd name="connsiteX7282" fmla="*/ 517827 w 808720"/>
                  <a:gd name="connsiteY7282" fmla="*/ 6218 h 1047182"/>
                  <a:gd name="connsiteX7283" fmla="*/ 517297 w 808720"/>
                  <a:gd name="connsiteY7283" fmla="*/ 6378 h 1047182"/>
                  <a:gd name="connsiteX7284" fmla="*/ 515834 w 808720"/>
                  <a:gd name="connsiteY7284" fmla="*/ 6404 h 1047182"/>
                  <a:gd name="connsiteX7285" fmla="*/ 508757 w 808720"/>
                  <a:gd name="connsiteY7285" fmla="*/ 6118 h 1047182"/>
                  <a:gd name="connsiteX7286" fmla="*/ 508929 w 808720"/>
                  <a:gd name="connsiteY7286" fmla="*/ 6153 h 1047182"/>
                  <a:gd name="connsiteX7287" fmla="*/ 510222 w 808720"/>
                  <a:gd name="connsiteY7287" fmla="*/ 6416 h 1047182"/>
                  <a:gd name="connsiteX7288" fmla="*/ 509490 w 808720"/>
                  <a:gd name="connsiteY7288" fmla="*/ 6392 h 1047182"/>
                  <a:gd name="connsiteX7289" fmla="*/ 509041 w 808720"/>
                  <a:gd name="connsiteY7289" fmla="*/ 6224 h 1047182"/>
                  <a:gd name="connsiteX7290" fmla="*/ 509054 w 808720"/>
                  <a:gd name="connsiteY7290" fmla="*/ 6218 h 1047182"/>
                  <a:gd name="connsiteX7291" fmla="*/ 509032 w 808720"/>
                  <a:gd name="connsiteY7291" fmla="*/ 6220 h 1047182"/>
                  <a:gd name="connsiteX7292" fmla="*/ 508868 w 808720"/>
                  <a:gd name="connsiteY7292" fmla="*/ 6159 h 1047182"/>
                  <a:gd name="connsiteX7293" fmla="*/ 469208 w 808720"/>
                  <a:gd name="connsiteY7293" fmla="*/ 6102 h 1047182"/>
                  <a:gd name="connsiteX7294" fmla="*/ 469272 w 808720"/>
                  <a:gd name="connsiteY7294" fmla="*/ 6108 h 1047182"/>
                  <a:gd name="connsiteX7295" fmla="*/ 468481 w 808720"/>
                  <a:gd name="connsiteY7295" fmla="*/ 6218 h 1047182"/>
                  <a:gd name="connsiteX7296" fmla="*/ 468438 w 808720"/>
                  <a:gd name="connsiteY7296" fmla="*/ 6218 h 1047182"/>
                  <a:gd name="connsiteX7297" fmla="*/ 468996 w 808720"/>
                  <a:gd name="connsiteY7297" fmla="*/ 6128 h 1047182"/>
                  <a:gd name="connsiteX7298" fmla="*/ 468984 w 808720"/>
                  <a:gd name="connsiteY7298" fmla="*/ 6081 h 1047182"/>
                  <a:gd name="connsiteX7299" fmla="*/ 469176 w 808720"/>
                  <a:gd name="connsiteY7299" fmla="*/ 6099 h 1047182"/>
                  <a:gd name="connsiteX7300" fmla="*/ 468996 w 808720"/>
                  <a:gd name="connsiteY7300" fmla="*/ 6128 h 1047182"/>
                  <a:gd name="connsiteX7301" fmla="*/ 468262 w 808720"/>
                  <a:gd name="connsiteY7301" fmla="*/ 6218 h 1047182"/>
                  <a:gd name="connsiteX7302" fmla="*/ 468142 w 808720"/>
                  <a:gd name="connsiteY7302" fmla="*/ 6218 h 1047182"/>
                  <a:gd name="connsiteX7303" fmla="*/ 494811 w 808720"/>
                  <a:gd name="connsiteY7303" fmla="*/ 6071 h 1047182"/>
                  <a:gd name="connsiteX7304" fmla="*/ 496524 w 808720"/>
                  <a:gd name="connsiteY7304" fmla="*/ 6218 h 1047182"/>
                  <a:gd name="connsiteX7305" fmla="*/ 493572 w 808720"/>
                  <a:gd name="connsiteY7305" fmla="*/ 6218 h 1047182"/>
                  <a:gd name="connsiteX7306" fmla="*/ 512028 w 808720"/>
                  <a:gd name="connsiteY7306" fmla="*/ 6064 h 1047182"/>
                  <a:gd name="connsiteX7307" fmla="*/ 513968 w 808720"/>
                  <a:gd name="connsiteY7307" fmla="*/ 6115 h 1047182"/>
                  <a:gd name="connsiteX7308" fmla="*/ 515317 w 808720"/>
                  <a:gd name="connsiteY7308" fmla="*/ 6412 h 1047182"/>
                  <a:gd name="connsiteX7309" fmla="*/ 513663 w 808720"/>
                  <a:gd name="connsiteY7309" fmla="*/ 6441 h 1047182"/>
                  <a:gd name="connsiteX7310" fmla="*/ 508578 w 808720"/>
                  <a:gd name="connsiteY7310" fmla="*/ 6051 h 1047182"/>
                  <a:gd name="connsiteX7311" fmla="*/ 508757 w 808720"/>
                  <a:gd name="connsiteY7311" fmla="*/ 6118 h 1047182"/>
                  <a:gd name="connsiteX7312" fmla="*/ 508475 w 808720"/>
                  <a:gd name="connsiteY7312" fmla="*/ 6060 h 1047182"/>
                  <a:gd name="connsiteX7313" fmla="*/ 459823 w 808720"/>
                  <a:gd name="connsiteY7313" fmla="*/ 6022 h 1047182"/>
                  <a:gd name="connsiteX7314" fmla="*/ 461837 w 808720"/>
                  <a:gd name="connsiteY7314" fmla="*/ 6198 h 1047182"/>
                  <a:gd name="connsiteX7315" fmla="*/ 461661 w 808720"/>
                  <a:gd name="connsiteY7315" fmla="*/ 6218 h 1047182"/>
                  <a:gd name="connsiteX7316" fmla="*/ 458612 w 808720"/>
                  <a:gd name="connsiteY7316" fmla="*/ 6218 h 1047182"/>
                  <a:gd name="connsiteX7317" fmla="*/ 457804 w 808720"/>
                  <a:gd name="connsiteY7317" fmla="*/ 6218 h 1047182"/>
                  <a:gd name="connsiteX7318" fmla="*/ 513462 w 808720"/>
                  <a:gd name="connsiteY7318" fmla="*/ 6004 h 1047182"/>
                  <a:gd name="connsiteX7319" fmla="*/ 514160 w 808720"/>
                  <a:gd name="connsiteY7319" fmla="*/ 6021 h 1047182"/>
                  <a:gd name="connsiteX7320" fmla="*/ 514652 w 808720"/>
                  <a:gd name="connsiteY7320" fmla="*/ 6134 h 1047182"/>
                  <a:gd name="connsiteX7321" fmla="*/ 513968 w 808720"/>
                  <a:gd name="connsiteY7321" fmla="*/ 6115 h 1047182"/>
                  <a:gd name="connsiteX7322" fmla="*/ 513928 w 808720"/>
                  <a:gd name="connsiteY7322" fmla="*/ 5968 h 1047182"/>
                  <a:gd name="connsiteX7323" fmla="*/ 521301 w 808720"/>
                  <a:gd name="connsiteY7323" fmla="*/ 6144 h 1047182"/>
                  <a:gd name="connsiteX7324" fmla="*/ 521180 w 808720"/>
                  <a:gd name="connsiteY7324" fmla="*/ 6193 h 1047182"/>
                  <a:gd name="connsiteX7325" fmla="*/ 514160 w 808720"/>
                  <a:gd name="connsiteY7325" fmla="*/ 6021 h 1047182"/>
                  <a:gd name="connsiteX7326" fmla="*/ 508354 w 808720"/>
                  <a:gd name="connsiteY7326" fmla="*/ 5967 h 1047182"/>
                  <a:gd name="connsiteX7327" fmla="*/ 509223 w 808720"/>
                  <a:gd name="connsiteY7327" fmla="*/ 5990 h 1047182"/>
                  <a:gd name="connsiteX7328" fmla="*/ 508578 w 808720"/>
                  <a:gd name="connsiteY7328" fmla="*/ 6051 h 1047182"/>
                  <a:gd name="connsiteX7329" fmla="*/ 521798 w 808720"/>
                  <a:gd name="connsiteY7329" fmla="*/ 5945 h 1047182"/>
                  <a:gd name="connsiteX7330" fmla="*/ 521989 w 808720"/>
                  <a:gd name="connsiteY7330" fmla="*/ 6028 h 1047182"/>
                  <a:gd name="connsiteX7331" fmla="*/ 521657 w 808720"/>
                  <a:gd name="connsiteY7331" fmla="*/ 6152 h 1047182"/>
                  <a:gd name="connsiteX7332" fmla="*/ 521301 w 808720"/>
                  <a:gd name="connsiteY7332" fmla="*/ 6144 h 1047182"/>
                  <a:gd name="connsiteX7333" fmla="*/ 509972 w 808720"/>
                  <a:gd name="connsiteY7333" fmla="*/ 5919 h 1047182"/>
                  <a:gd name="connsiteX7334" fmla="*/ 510897 w 808720"/>
                  <a:gd name="connsiteY7334" fmla="*/ 5942 h 1047182"/>
                  <a:gd name="connsiteX7335" fmla="*/ 511568 w 808720"/>
                  <a:gd name="connsiteY7335" fmla="*/ 5958 h 1047182"/>
                  <a:gd name="connsiteX7336" fmla="*/ 512028 w 808720"/>
                  <a:gd name="connsiteY7336" fmla="*/ 6064 h 1047182"/>
                  <a:gd name="connsiteX7337" fmla="*/ 510205 w 808720"/>
                  <a:gd name="connsiteY7337" fmla="*/ 6016 h 1047182"/>
                  <a:gd name="connsiteX7338" fmla="*/ 509223 w 808720"/>
                  <a:gd name="connsiteY7338" fmla="*/ 5990 h 1047182"/>
                  <a:gd name="connsiteX7339" fmla="*/ 467236 w 808720"/>
                  <a:gd name="connsiteY7339" fmla="*/ 5917 h 1047182"/>
                  <a:gd name="connsiteX7340" fmla="*/ 467685 w 808720"/>
                  <a:gd name="connsiteY7340" fmla="*/ 5959 h 1047182"/>
                  <a:gd name="connsiteX7341" fmla="*/ 465713 w 808720"/>
                  <a:gd name="connsiteY7341" fmla="*/ 6218 h 1047182"/>
                  <a:gd name="connsiteX7342" fmla="*/ 464992 w 808720"/>
                  <a:gd name="connsiteY7342" fmla="*/ 6218 h 1047182"/>
                  <a:gd name="connsiteX7343" fmla="*/ 511345 w 808720"/>
                  <a:gd name="connsiteY7343" fmla="*/ 5907 h 1047182"/>
                  <a:gd name="connsiteX7344" fmla="*/ 513222 w 808720"/>
                  <a:gd name="connsiteY7344" fmla="*/ 5951 h 1047182"/>
                  <a:gd name="connsiteX7345" fmla="*/ 513462 w 808720"/>
                  <a:gd name="connsiteY7345" fmla="*/ 6004 h 1047182"/>
                  <a:gd name="connsiteX7346" fmla="*/ 511568 w 808720"/>
                  <a:gd name="connsiteY7346" fmla="*/ 5958 h 1047182"/>
                  <a:gd name="connsiteX7347" fmla="*/ 507484 w 808720"/>
                  <a:gd name="connsiteY7347" fmla="*/ 5858 h 1047182"/>
                  <a:gd name="connsiteX7348" fmla="*/ 508105 w 808720"/>
                  <a:gd name="connsiteY7348" fmla="*/ 5874 h 1047182"/>
                  <a:gd name="connsiteX7349" fmla="*/ 508354 w 808720"/>
                  <a:gd name="connsiteY7349" fmla="*/ 5967 h 1047182"/>
                  <a:gd name="connsiteX7350" fmla="*/ 507965 w 808720"/>
                  <a:gd name="connsiteY7350" fmla="*/ 5956 h 1047182"/>
                  <a:gd name="connsiteX7351" fmla="*/ 504109 w 808720"/>
                  <a:gd name="connsiteY7351" fmla="*/ 5854 h 1047182"/>
                  <a:gd name="connsiteX7352" fmla="*/ 507965 w 808720"/>
                  <a:gd name="connsiteY7352" fmla="*/ 5956 h 1047182"/>
                  <a:gd name="connsiteX7353" fmla="*/ 508475 w 808720"/>
                  <a:gd name="connsiteY7353" fmla="*/ 6060 h 1047182"/>
                  <a:gd name="connsiteX7354" fmla="*/ 506630 w 808720"/>
                  <a:gd name="connsiteY7354" fmla="*/ 6234 h 1047182"/>
                  <a:gd name="connsiteX7355" fmla="*/ 506150 w 808720"/>
                  <a:gd name="connsiteY7355" fmla="*/ 6182 h 1047182"/>
                  <a:gd name="connsiteX7356" fmla="*/ 466428 w 808720"/>
                  <a:gd name="connsiteY7356" fmla="*/ 5840 h 1047182"/>
                  <a:gd name="connsiteX7357" fmla="*/ 466778 w 808720"/>
                  <a:gd name="connsiteY7357" fmla="*/ 5873 h 1047182"/>
                  <a:gd name="connsiteX7358" fmla="*/ 463320 w 808720"/>
                  <a:gd name="connsiteY7358" fmla="*/ 6215 h 1047182"/>
                  <a:gd name="connsiteX7359" fmla="*/ 462959 w 808720"/>
                  <a:gd name="connsiteY7359" fmla="*/ 6192 h 1047182"/>
                  <a:gd name="connsiteX7360" fmla="*/ 507980 w 808720"/>
                  <a:gd name="connsiteY7360" fmla="*/ 5827 h 1047182"/>
                  <a:gd name="connsiteX7361" fmla="*/ 510354 w 808720"/>
                  <a:gd name="connsiteY7361" fmla="*/ 5883 h 1047182"/>
                  <a:gd name="connsiteX7362" fmla="*/ 509972 w 808720"/>
                  <a:gd name="connsiteY7362" fmla="*/ 5919 h 1047182"/>
                  <a:gd name="connsiteX7363" fmla="*/ 508105 w 808720"/>
                  <a:gd name="connsiteY7363" fmla="*/ 5874 h 1047182"/>
                  <a:gd name="connsiteX7364" fmla="*/ 510984 w 808720"/>
                  <a:gd name="connsiteY7364" fmla="*/ 5824 h 1047182"/>
                  <a:gd name="connsiteX7365" fmla="*/ 511306 w 808720"/>
                  <a:gd name="connsiteY7365" fmla="*/ 5898 h 1047182"/>
                  <a:gd name="connsiteX7366" fmla="*/ 511345 w 808720"/>
                  <a:gd name="connsiteY7366" fmla="*/ 5907 h 1047182"/>
                  <a:gd name="connsiteX7367" fmla="*/ 511245 w 808720"/>
                  <a:gd name="connsiteY7367" fmla="*/ 5904 h 1047182"/>
                  <a:gd name="connsiteX7368" fmla="*/ 510354 w 808720"/>
                  <a:gd name="connsiteY7368" fmla="*/ 5883 h 1047182"/>
                  <a:gd name="connsiteX7369" fmla="*/ 522731 w 808720"/>
                  <a:gd name="connsiteY7369" fmla="*/ 5749 h 1047182"/>
                  <a:gd name="connsiteX7370" fmla="*/ 523430 w 808720"/>
                  <a:gd name="connsiteY7370" fmla="*/ 6194 h 1047182"/>
                  <a:gd name="connsiteX7371" fmla="*/ 522311 w 808720"/>
                  <a:gd name="connsiteY7371" fmla="*/ 6168 h 1047182"/>
                  <a:gd name="connsiteX7372" fmla="*/ 521989 w 808720"/>
                  <a:gd name="connsiteY7372" fmla="*/ 6028 h 1047182"/>
                  <a:gd name="connsiteX7373" fmla="*/ 501938 w 808720"/>
                  <a:gd name="connsiteY7373" fmla="*/ 5723 h 1047182"/>
                  <a:gd name="connsiteX7374" fmla="*/ 503536 w 808720"/>
                  <a:gd name="connsiteY7374" fmla="*/ 5762 h 1047182"/>
                  <a:gd name="connsiteX7375" fmla="*/ 504109 w 808720"/>
                  <a:gd name="connsiteY7375" fmla="*/ 5854 h 1047182"/>
                  <a:gd name="connsiteX7376" fmla="*/ 502830 w 808720"/>
                  <a:gd name="connsiteY7376" fmla="*/ 5820 h 1047182"/>
                  <a:gd name="connsiteX7377" fmla="*/ 503234 w 808720"/>
                  <a:gd name="connsiteY7377" fmla="*/ 5714 h 1047182"/>
                  <a:gd name="connsiteX7378" fmla="*/ 507241 w 808720"/>
                  <a:gd name="connsiteY7378" fmla="*/ 5809 h 1047182"/>
                  <a:gd name="connsiteX7379" fmla="*/ 507484 w 808720"/>
                  <a:gd name="connsiteY7379" fmla="*/ 5858 h 1047182"/>
                  <a:gd name="connsiteX7380" fmla="*/ 503536 w 808720"/>
                  <a:gd name="connsiteY7380" fmla="*/ 5762 h 1047182"/>
                  <a:gd name="connsiteX7381" fmla="*/ 512618 w 808720"/>
                  <a:gd name="connsiteY7381" fmla="*/ 5669 h 1047182"/>
                  <a:gd name="connsiteX7382" fmla="*/ 512880 w 808720"/>
                  <a:gd name="connsiteY7382" fmla="*/ 5729 h 1047182"/>
                  <a:gd name="connsiteX7383" fmla="*/ 513928 w 808720"/>
                  <a:gd name="connsiteY7383" fmla="*/ 5968 h 1047182"/>
                  <a:gd name="connsiteX7384" fmla="*/ 513222 w 808720"/>
                  <a:gd name="connsiteY7384" fmla="*/ 5951 h 1047182"/>
                  <a:gd name="connsiteX7385" fmla="*/ 512430 w 808720"/>
                  <a:gd name="connsiteY7385" fmla="*/ 5777 h 1047182"/>
                  <a:gd name="connsiteX7386" fmla="*/ 512143 w 808720"/>
                  <a:gd name="connsiteY7386" fmla="*/ 5714 h 1047182"/>
                  <a:gd name="connsiteX7387" fmla="*/ 469729 w 808720"/>
                  <a:gd name="connsiteY7387" fmla="*/ 5582 h 1047182"/>
                  <a:gd name="connsiteX7388" fmla="*/ 467236 w 808720"/>
                  <a:gd name="connsiteY7388" fmla="*/ 5917 h 1047182"/>
                  <a:gd name="connsiteX7389" fmla="*/ 466778 w 808720"/>
                  <a:gd name="connsiteY7389" fmla="*/ 5873 h 1047182"/>
                  <a:gd name="connsiteX7390" fmla="*/ 454226 w 808720"/>
                  <a:gd name="connsiteY7390" fmla="*/ 5532 h 1047182"/>
                  <a:gd name="connsiteX7391" fmla="*/ 458288 w 808720"/>
                  <a:gd name="connsiteY7391" fmla="*/ 5888 h 1047182"/>
                  <a:gd name="connsiteX7392" fmla="*/ 454474 w 808720"/>
                  <a:gd name="connsiteY7392" fmla="*/ 6218 h 1047182"/>
                  <a:gd name="connsiteX7393" fmla="*/ 453130 w 808720"/>
                  <a:gd name="connsiteY7393" fmla="*/ 6218 h 1047182"/>
                  <a:gd name="connsiteX7394" fmla="*/ 450645 w 808720"/>
                  <a:gd name="connsiteY7394" fmla="*/ 6549 h 1047182"/>
                  <a:gd name="connsiteX7395" fmla="*/ 440361 w 808720"/>
                  <a:gd name="connsiteY7395" fmla="*/ 7439 h 1047182"/>
                  <a:gd name="connsiteX7396" fmla="*/ 462793 w 808720"/>
                  <a:gd name="connsiteY7396" fmla="*/ 5498 h 1047182"/>
                  <a:gd name="connsiteX7397" fmla="*/ 464028 w 808720"/>
                  <a:gd name="connsiteY7397" fmla="*/ 5614 h 1047182"/>
                  <a:gd name="connsiteX7398" fmla="*/ 459823 w 808720"/>
                  <a:gd name="connsiteY7398" fmla="*/ 6022 h 1047182"/>
                  <a:gd name="connsiteX7399" fmla="*/ 458288 w 808720"/>
                  <a:gd name="connsiteY7399" fmla="*/ 5888 h 1047182"/>
                  <a:gd name="connsiteX7400" fmla="*/ 486972 w 808720"/>
                  <a:gd name="connsiteY7400" fmla="*/ 5400 h 1047182"/>
                  <a:gd name="connsiteX7401" fmla="*/ 502830 w 808720"/>
                  <a:gd name="connsiteY7401" fmla="*/ 5820 h 1047182"/>
                  <a:gd name="connsiteX7402" fmla="*/ 506150 w 808720"/>
                  <a:gd name="connsiteY7402" fmla="*/ 6182 h 1047182"/>
                  <a:gd name="connsiteX7403" fmla="*/ 506533 w 808720"/>
                  <a:gd name="connsiteY7403" fmla="*/ 6244 h 1047182"/>
                  <a:gd name="connsiteX7404" fmla="*/ 506135 w 808720"/>
                  <a:gd name="connsiteY7404" fmla="*/ 6281 h 1047182"/>
                  <a:gd name="connsiteX7405" fmla="*/ 504630 w 808720"/>
                  <a:gd name="connsiteY7405" fmla="*/ 6232 h 1047182"/>
                  <a:gd name="connsiteX7406" fmla="*/ 504668 w 808720"/>
                  <a:gd name="connsiteY7406" fmla="*/ 6218 h 1047182"/>
                  <a:gd name="connsiteX7407" fmla="*/ 504353 w 808720"/>
                  <a:gd name="connsiteY7407" fmla="*/ 6222 h 1047182"/>
                  <a:gd name="connsiteX7408" fmla="*/ 495896 w 808720"/>
                  <a:gd name="connsiteY7408" fmla="*/ 5943 h 1047182"/>
                  <a:gd name="connsiteX7409" fmla="*/ 494811 w 808720"/>
                  <a:gd name="connsiteY7409" fmla="*/ 6071 h 1047182"/>
                  <a:gd name="connsiteX7410" fmla="*/ 486986 w 808720"/>
                  <a:gd name="connsiteY7410" fmla="*/ 5404 h 1047182"/>
                  <a:gd name="connsiteX7411" fmla="*/ 485440 w 808720"/>
                  <a:gd name="connsiteY7411" fmla="*/ 5360 h 1047182"/>
                  <a:gd name="connsiteX7412" fmla="*/ 486937 w 808720"/>
                  <a:gd name="connsiteY7412" fmla="*/ 5399 h 1047182"/>
                  <a:gd name="connsiteX7413" fmla="*/ 486986 w 808720"/>
                  <a:gd name="connsiteY7413" fmla="*/ 5404 h 1047182"/>
                  <a:gd name="connsiteX7414" fmla="*/ 490441 w 808720"/>
                  <a:gd name="connsiteY7414" fmla="*/ 6218 h 1047182"/>
                  <a:gd name="connsiteX7415" fmla="*/ 480544 w 808720"/>
                  <a:gd name="connsiteY7415" fmla="*/ 6218 h 1047182"/>
                  <a:gd name="connsiteX7416" fmla="*/ 486247 w 808720"/>
                  <a:gd name="connsiteY7416" fmla="*/ 5340 h 1047182"/>
                  <a:gd name="connsiteX7417" fmla="*/ 486773 w 808720"/>
                  <a:gd name="connsiteY7417" fmla="*/ 5354 h 1047182"/>
                  <a:gd name="connsiteX7418" fmla="*/ 486972 w 808720"/>
                  <a:gd name="connsiteY7418" fmla="*/ 5400 h 1047182"/>
                  <a:gd name="connsiteX7419" fmla="*/ 486937 w 808720"/>
                  <a:gd name="connsiteY7419" fmla="*/ 5399 h 1047182"/>
                  <a:gd name="connsiteX7420" fmla="*/ 486623 w 808720"/>
                  <a:gd name="connsiteY7420" fmla="*/ 5318 h 1047182"/>
                  <a:gd name="connsiteX7421" fmla="*/ 501463 w 808720"/>
                  <a:gd name="connsiteY7421" fmla="*/ 5671 h 1047182"/>
                  <a:gd name="connsiteX7422" fmla="*/ 501938 w 808720"/>
                  <a:gd name="connsiteY7422" fmla="*/ 5723 h 1047182"/>
                  <a:gd name="connsiteX7423" fmla="*/ 486773 w 808720"/>
                  <a:gd name="connsiteY7423" fmla="*/ 5354 h 1047182"/>
                  <a:gd name="connsiteX7424" fmla="*/ 484952 w 808720"/>
                  <a:gd name="connsiteY7424" fmla="*/ 5309 h 1047182"/>
                  <a:gd name="connsiteX7425" fmla="*/ 485635 w 808720"/>
                  <a:gd name="connsiteY7425" fmla="*/ 5326 h 1047182"/>
                  <a:gd name="connsiteX7426" fmla="*/ 485440 w 808720"/>
                  <a:gd name="connsiteY7426" fmla="*/ 5360 h 1047182"/>
                  <a:gd name="connsiteX7427" fmla="*/ 484789 w 808720"/>
                  <a:gd name="connsiteY7427" fmla="*/ 5342 h 1047182"/>
                  <a:gd name="connsiteX7428" fmla="*/ 485778 w 808720"/>
                  <a:gd name="connsiteY7428" fmla="*/ 5300 h 1047182"/>
                  <a:gd name="connsiteX7429" fmla="*/ 486247 w 808720"/>
                  <a:gd name="connsiteY7429" fmla="*/ 5340 h 1047182"/>
                  <a:gd name="connsiteX7430" fmla="*/ 485635 w 808720"/>
                  <a:gd name="connsiteY7430" fmla="*/ 5326 h 1047182"/>
                  <a:gd name="connsiteX7431" fmla="*/ 485738 w 808720"/>
                  <a:gd name="connsiteY7431" fmla="*/ 5297 h 1047182"/>
                  <a:gd name="connsiteX7432" fmla="*/ 485790 w 808720"/>
                  <a:gd name="connsiteY7432" fmla="*/ 5298 h 1047182"/>
                  <a:gd name="connsiteX7433" fmla="*/ 485778 w 808720"/>
                  <a:gd name="connsiteY7433" fmla="*/ 5300 h 1047182"/>
                  <a:gd name="connsiteX7434" fmla="*/ 485223 w 808720"/>
                  <a:gd name="connsiteY7434" fmla="*/ 5253 h 1047182"/>
                  <a:gd name="connsiteX7435" fmla="*/ 485738 w 808720"/>
                  <a:gd name="connsiteY7435" fmla="*/ 5297 h 1047182"/>
                  <a:gd name="connsiteX7436" fmla="*/ 485085 w 808720"/>
                  <a:gd name="connsiteY7436" fmla="*/ 5281 h 1047182"/>
                  <a:gd name="connsiteX7437" fmla="*/ 480890 w 808720"/>
                  <a:gd name="connsiteY7437" fmla="*/ 5239 h 1047182"/>
                  <a:gd name="connsiteX7438" fmla="*/ 484789 w 808720"/>
                  <a:gd name="connsiteY7438" fmla="*/ 5342 h 1047182"/>
                  <a:gd name="connsiteX7439" fmla="*/ 480544 w 808720"/>
                  <a:gd name="connsiteY7439" fmla="*/ 6218 h 1047182"/>
                  <a:gd name="connsiteX7440" fmla="*/ 471771 w 808720"/>
                  <a:gd name="connsiteY7440" fmla="*/ 6218 h 1047182"/>
                  <a:gd name="connsiteX7441" fmla="*/ 478351 w 808720"/>
                  <a:gd name="connsiteY7441" fmla="*/ 5395 h 1047182"/>
                  <a:gd name="connsiteX7442" fmla="*/ 486220 w 808720"/>
                  <a:gd name="connsiteY7442" fmla="*/ 5223 h 1047182"/>
                  <a:gd name="connsiteX7443" fmla="*/ 486623 w 808720"/>
                  <a:gd name="connsiteY7443" fmla="*/ 5318 h 1047182"/>
                  <a:gd name="connsiteX7444" fmla="*/ 485790 w 808720"/>
                  <a:gd name="connsiteY7444" fmla="*/ 5298 h 1047182"/>
                  <a:gd name="connsiteX7445" fmla="*/ 481565 w 808720"/>
                  <a:gd name="connsiteY7445" fmla="*/ 5198 h 1047182"/>
                  <a:gd name="connsiteX7446" fmla="*/ 485085 w 808720"/>
                  <a:gd name="connsiteY7446" fmla="*/ 5281 h 1047182"/>
                  <a:gd name="connsiteX7447" fmla="*/ 484952 w 808720"/>
                  <a:gd name="connsiteY7447" fmla="*/ 5309 h 1047182"/>
                  <a:gd name="connsiteX7448" fmla="*/ 481231 w 808720"/>
                  <a:gd name="connsiteY7448" fmla="*/ 5218 h 1047182"/>
                  <a:gd name="connsiteX7449" fmla="*/ 478164 w 808720"/>
                  <a:gd name="connsiteY7449" fmla="*/ 5143 h 1047182"/>
                  <a:gd name="connsiteX7450" fmla="*/ 481231 w 808720"/>
                  <a:gd name="connsiteY7450" fmla="*/ 5218 h 1047182"/>
                  <a:gd name="connsiteX7451" fmla="*/ 480890 w 808720"/>
                  <a:gd name="connsiteY7451" fmla="*/ 5239 h 1047182"/>
                  <a:gd name="connsiteX7452" fmla="*/ 478002 w 808720"/>
                  <a:gd name="connsiteY7452" fmla="*/ 5163 h 1047182"/>
                  <a:gd name="connsiteX7453" fmla="*/ 477108 w 808720"/>
                  <a:gd name="connsiteY7453" fmla="*/ 5139 h 1047182"/>
                  <a:gd name="connsiteX7454" fmla="*/ 478002 w 808720"/>
                  <a:gd name="connsiteY7454" fmla="*/ 5163 h 1047182"/>
                  <a:gd name="connsiteX7455" fmla="*/ 469710 w 808720"/>
                  <a:gd name="connsiteY7455" fmla="*/ 6150 h 1047182"/>
                  <a:gd name="connsiteX7456" fmla="*/ 469272 w 808720"/>
                  <a:gd name="connsiteY7456" fmla="*/ 6108 h 1047182"/>
                  <a:gd name="connsiteX7457" fmla="*/ 470149 w 808720"/>
                  <a:gd name="connsiteY7457" fmla="*/ 5988 h 1047182"/>
                  <a:gd name="connsiteX7458" fmla="*/ 524021 w 808720"/>
                  <a:gd name="connsiteY7458" fmla="*/ 5056 h 1047182"/>
                  <a:gd name="connsiteX7459" fmla="*/ 524216 w 808720"/>
                  <a:gd name="connsiteY7459" fmla="*/ 5193 h 1047182"/>
                  <a:gd name="connsiteX7460" fmla="*/ 522731 w 808720"/>
                  <a:gd name="connsiteY7460" fmla="*/ 5749 h 1047182"/>
                  <a:gd name="connsiteX7461" fmla="*/ 522560 w 808720"/>
                  <a:gd name="connsiteY7461" fmla="*/ 5640 h 1047182"/>
                  <a:gd name="connsiteX7462" fmla="*/ 473718 w 808720"/>
                  <a:gd name="connsiteY7462" fmla="*/ 5047 h 1047182"/>
                  <a:gd name="connsiteX7463" fmla="*/ 472060 w 808720"/>
                  <a:gd name="connsiteY7463" fmla="*/ 5270 h 1047182"/>
                  <a:gd name="connsiteX7464" fmla="*/ 466428 w 808720"/>
                  <a:gd name="connsiteY7464" fmla="*/ 5840 h 1047182"/>
                  <a:gd name="connsiteX7465" fmla="*/ 464028 w 808720"/>
                  <a:gd name="connsiteY7465" fmla="*/ 5614 h 1047182"/>
                  <a:gd name="connsiteX7466" fmla="*/ 466288 w 808720"/>
                  <a:gd name="connsiteY7466" fmla="*/ 5395 h 1047182"/>
                  <a:gd name="connsiteX7467" fmla="*/ 475703 w 808720"/>
                  <a:gd name="connsiteY7467" fmla="*/ 4993 h 1047182"/>
                  <a:gd name="connsiteX7468" fmla="*/ 468984 w 808720"/>
                  <a:gd name="connsiteY7468" fmla="*/ 6081 h 1047182"/>
                  <a:gd name="connsiteX7469" fmla="*/ 467685 w 808720"/>
                  <a:gd name="connsiteY7469" fmla="*/ 5959 h 1047182"/>
                  <a:gd name="connsiteX7470" fmla="*/ 473054 w 808720"/>
                  <a:gd name="connsiteY7470" fmla="*/ 5254 h 1047182"/>
                  <a:gd name="connsiteX7471" fmla="*/ 524773 w 808720"/>
                  <a:gd name="connsiteY7471" fmla="*/ 4983 h 1047182"/>
                  <a:gd name="connsiteX7472" fmla="*/ 526228 w 808720"/>
                  <a:gd name="connsiteY7472" fmla="*/ 6224 h 1047182"/>
                  <a:gd name="connsiteX7473" fmla="*/ 525696 w 808720"/>
                  <a:gd name="connsiteY7473" fmla="*/ 6233 h 1047182"/>
                  <a:gd name="connsiteX7474" fmla="*/ 524216 w 808720"/>
                  <a:gd name="connsiteY7474" fmla="*/ 5193 h 1047182"/>
                  <a:gd name="connsiteX7475" fmla="*/ 475137 w 808720"/>
                  <a:gd name="connsiteY7475" fmla="*/ 4981 h 1047182"/>
                  <a:gd name="connsiteX7476" fmla="*/ 473054 w 808720"/>
                  <a:gd name="connsiteY7476" fmla="*/ 5254 h 1047182"/>
                  <a:gd name="connsiteX7477" fmla="*/ 469729 w 808720"/>
                  <a:gd name="connsiteY7477" fmla="*/ 5582 h 1047182"/>
                  <a:gd name="connsiteX7478" fmla="*/ 472060 w 808720"/>
                  <a:gd name="connsiteY7478" fmla="*/ 5270 h 1047182"/>
                  <a:gd name="connsiteX7479" fmla="*/ 474715 w 808720"/>
                  <a:gd name="connsiteY7479" fmla="*/ 5000 h 1047182"/>
                  <a:gd name="connsiteX7480" fmla="*/ 485171 w 808720"/>
                  <a:gd name="connsiteY7480" fmla="*/ 4976 h 1047182"/>
                  <a:gd name="connsiteX7481" fmla="*/ 485823 w 808720"/>
                  <a:gd name="connsiteY7481" fmla="*/ 5129 h 1047182"/>
                  <a:gd name="connsiteX7482" fmla="*/ 485223 w 808720"/>
                  <a:gd name="connsiteY7482" fmla="*/ 5253 h 1047182"/>
                  <a:gd name="connsiteX7483" fmla="*/ 483314 w 808720"/>
                  <a:gd name="connsiteY7483" fmla="*/ 5090 h 1047182"/>
                  <a:gd name="connsiteX7484" fmla="*/ 476446 w 808720"/>
                  <a:gd name="connsiteY7484" fmla="*/ 4919 h 1047182"/>
                  <a:gd name="connsiteX7485" fmla="*/ 475703 w 808720"/>
                  <a:gd name="connsiteY7485" fmla="*/ 4993 h 1047182"/>
                  <a:gd name="connsiteX7486" fmla="*/ 476037 w 808720"/>
                  <a:gd name="connsiteY7486" fmla="*/ 4939 h 1047182"/>
                  <a:gd name="connsiteX7487" fmla="*/ 476688 w 808720"/>
                  <a:gd name="connsiteY7487" fmla="*/ 4896 h 1047182"/>
                  <a:gd name="connsiteX7488" fmla="*/ 476577 w 808720"/>
                  <a:gd name="connsiteY7488" fmla="*/ 4913 h 1047182"/>
                  <a:gd name="connsiteX7489" fmla="*/ 476446 w 808720"/>
                  <a:gd name="connsiteY7489" fmla="*/ 4919 h 1047182"/>
                  <a:gd name="connsiteX7490" fmla="*/ 476662 w 808720"/>
                  <a:gd name="connsiteY7490" fmla="*/ 4837 h 1047182"/>
                  <a:gd name="connsiteX7491" fmla="*/ 476037 w 808720"/>
                  <a:gd name="connsiteY7491" fmla="*/ 4939 h 1047182"/>
                  <a:gd name="connsiteX7492" fmla="*/ 475137 w 808720"/>
                  <a:gd name="connsiteY7492" fmla="*/ 4981 h 1047182"/>
                  <a:gd name="connsiteX7493" fmla="*/ 475906 w 808720"/>
                  <a:gd name="connsiteY7493" fmla="*/ 4880 h 1047182"/>
                  <a:gd name="connsiteX7494" fmla="*/ 476249 w 808720"/>
                  <a:gd name="connsiteY7494" fmla="*/ 4845 h 1047182"/>
                  <a:gd name="connsiteX7495" fmla="*/ 477422 w 808720"/>
                  <a:gd name="connsiteY7495" fmla="*/ 4823 h 1047182"/>
                  <a:gd name="connsiteX7496" fmla="*/ 476688 w 808720"/>
                  <a:gd name="connsiteY7496" fmla="*/ 4896 h 1047182"/>
                  <a:gd name="connsiteX7497" fmla="*/ 477103 w 808720"/>
                  <a:gd name="connsiteY7497" fmla="*/ 4829 h 1047182"/>
                  <a:gd name="connsiteX7498" fmla="*/ 479688 w 808720"/>
                  <a:gd name="connsiteY7498" fmla="*/ 4781 h 1047182"/>
                  <a:gd name="connsiteX7499" fmla="*/ 483314 w 808720"/>
                  <a:gd name="connsiteY7499" fmla="*/ 5090 h 1047182"/>
                  <a:gd name="connsiteX7500" fmla="*/ 481565 w 808720"/>
                  <a:gd name="connsiteY7500" fmla="*/ 5198 h 1047182"/>
                  <a:gd name="connsiteX7501" fmla="*/ 478351 w 808720"/>
                  <a:gd name="connsiteY7501" fmla="*/ 5121 h 1047182"/>
                  <a:gd name="connsiteX7502" fmla="*/ 478164 w 808720"/>
                  <a:gd name="connsiteY7502" fmla="*/ 5143 h 1047182"/>
                  <a:gd name="connsiteX7503" fmla="*/ 477254 w 808720"/>
                  <a:gd name="connsiteY7503" fmla="*/ 5121 h 1047182"/>
                  <a:gd name="connsiteX7504" fmla="*/ 477108 w 808720"/>
                  <a:gd name="connsiteY7504" fmla="*/ 5139 h 1047182"/>
                  <a:gd name="connsiteX7505" fmla="*/ 476432 w 808720"/>
                  <a:gd name="connsiteY7505" fmla="*/ 5121 h 1047182"/>
                  <a:gd name="connsiteX7506" fmla="*/ 470149 w 808720"/>
                  <a:gd name="connsiteY7506" fmla="*/ 5988 h 1047182"/>
                  <a:gd name="connsiteX7507" fmla="*/ 469208 w 808720"/>
                  <a:gd name="connsiteY7507" fmla="*/ 6102 h 1047182"/>
                  <a:gd name="connsiteX7508" fmla="*/ 469176 w 808720"/>
                  <a:gd name="connsiteY7508" fmla="*/ 6099 h 1047182"/>
                  <a:gd name="connsiteX7509" fmla="*/ 476577 w 808720"/>
                  <a:gd name="connsiteY7509" fmla="*/ 4913 h 1047182"/>
                  <a:gd name="connsiteX7510" fmla="*/ 479226 w 808720"/>
                  <a:gd name="connsiteY7510" fmla="*/ 4789 h 1047182"/>
                  <a:gd name="connsiteX7511" fmla="*/ 488958 w 808720"/>
                  <a:gd name="connsiteY7511" fmla="*/ 4743 h 1047182"/>
                  <a:gd name="connsiteX7512" fmla="*/ 486220 w 808720"/>
                  <a:gd name="connsiteY7512" fmla="*/ 5223 h 1047182"/>
                  <a:gd name="connsiteX7513" fmla="*/ 485823 w 808720"/>
                  <a:gd name="connsiteY7513" fmla="*/ 5129 h 1047182"/>
                  <a:gd name="connsiteX7514" fmla="*/ 487159 w 808720"/>
                  <a:gd name="connsiteY7514" fmla="*/ 4854 h 1047182"/>
                  <a:gd name="connsiteX7515" fmla="*/ 478704 w 808720"/>
                  <a:gd name="connsiteY7515" fmla="*/ 4697 h 1047182"/>
                  <a:gd name="connsiteX7516" fmla="*/ 479590 w 808720"/>
                  <a:gd name="connsiteY7516" fmla="*/ 4772 h 1047182"/>
                  <a:gd name="connsiteX7517" fmla="*/ 479226 w 808720"/>
                  <a:gd name="connsiteY7517" fmla="*/ 4789 h 1047182"/>
                  <a:gd name="connsiteX7518" fmla="*/ 477422 w 808720"/>
                  <a:gd name="connsiteY7518" fmla="*/ 4823 h 1047182"/>
                  <a:gd name="connsiteX7519" fmla="*/ 478166 w 808720"/>
                  <a:gd name="connsiteY7519" fmla="*/ 4651 h 1047182"/>
                  <a:gd name="connsiteX7520" fmla="*/ 478199 w 808720"/>
                  <a:gd name="connsiteY7520" fmla="*/ 4653 h 1047182"/>
                  <a:gd name="connsiteX7521" fmla="*/ 477103 w 808720"/>
                  <a:gd name="connsiteY7521" fmla="*/ 4829 h 1047182"/>
                  <a:gd name="connsiteX7522" fmla="*/ 476662 w 808720"/>
                  <a:gd name="connsiteY7522" fmla="*/ 4837 h 1047182"/>
                  <a:gd name="connsiteX7523" fmla="*/ 477226 w 808720"/>
                  <a:gd name="connsiteY7523" fmla="*/ 4746 h 1047182"/>
                  <a:gd name="connsiteX7524" fmla="*/ 488297 w 808720"/>
                  <a:gd name="connsiteY7524" fmla="*/ 4619 h 1047182"/>
                  <a:gd name="connsiteX7525" fmla="*/ 487159 w 808720"/>
                  <a:gd name="connsiteY7525" fmla="*/ 4854 h 1047182"/>
                  <a:gd name="connsiteX7526" fmla="*/ 485171 w 808720"/>
                  <a:gd name="connsiteY7526" fmla="*/ 4976 h 1047182"/>
                  <a:gd name="connsiteX7527" fmla="*/ 483999 w 808720"/>
                  <a:gd name="connsiteY7527" fmla="*/ 4700 h 1047182"/>
                  <a:gd name="connsiteX7528" fmla="*/ 483525 w 808720"/>
                  <a:gd name="connsiteY7528" fmla="*/ 4588 h 1047182"/>
                  <a:gd name="connsiteX7529" fmla="*/ 483999 w 808720"/>
                  <a:gd name="connsiteY7529" fmla="*/ 4700 h 1047182"/>
                  <a:gd name="connsiteX7530" fmla="*/ 479688 w 808720"/>
                  <a:gd name="connsiteY7530" fmla="*/ 4781 h 1047182"/>
                  <a:gd name="connsiteX7531" fmla="*/ 479590 w 808720"/>
                  <a:gd name="connsiteY7531" fmla="*/ 4772 h 1047182"/>
                  <a:gd name="connsiteX7532" fmla="*/ 477254 w 808720"/>
                  <a:gd name="connsiteY7532" fmla="*/ 4573 h 1047182"/>
                  <a:gd name="connsiteX7533" fmla="*/ 477936 w 808720"/>
                  <a:gd name="connsiteY7533" fmla="*/ 4631 h 1047182"/>
                  <a:gd name="connsiteX7534" fmla="*/ 477226 w 808720"/>
                  <a:gd name="connsiteY7534" fmla="*/ 4746 h 1047182"/>
                  <a:gd name="connsiteX7535" fmla="*/ 476249 w 808720"/>
                  <a:gd name="connsiteY7535" fmla="*/ 4845 h 1047182"/>
                  <a:gd name="connsiteX7536" fmla="*/ 476158 w 808720"/>
                  <a:gd name="connsiteY7536" fmla="*/ 4847 h 1047182"/>
                  <a:gd name="connsiteX7537" fmla="*/ 475906 w 808720"/>
                  <a:gd name="connsiteY7537" fmla="*/ 4880 h 1047182"/>
                  <a:gd name="connsiteX7538" fmla="*/ 474715 w 808720"/>
                  <a:gd name="connsiteY7538" fmla="*/ 5000 h 1047182"/>
                  <a:gd name="connsiteX7539" fmla="*/ 473718 w 808720"/>
                  <a:gd name="connsiteY7539" fmla="*/ 5047 h 1047182"/>
                  <a:gd name="connsiteX7540" fmla="*/ 491291 w 808720"/>
                  <a:gd name="connsiteY7540" fmla="*/ 4563 h 1047182"/>
                  <a:gd name="connsiteX7541" fmla="*/ 491507 w 808720"/>
                  <a:gd name="connsiteY7541" fmla="*/ 4586 h 1047182"/>
                  <a:gd name="connsiteX7542" fmla="*/ 488958 w 808720"/>
                  <a:gd name="connsiteY7542" fmla="*/ 4743 h 1047182"/>
                  <a:gd name="connsiteX7543" fmla="*/ 489830 w 808720"/>
                  <a:gd name="connsiteY7543" fmla="*/ 4590 h 1047182"/>
                  <a:gd name="connsiteX7544" fmla="*/ 526013 w 808720"/>
                  <a:gd name="connsiteY7544" fmla="*/ 4519 h 1047182"/>
                  <a:gd name="connsiteX7545" fmla="*/ 524773 w 808720"/>
                  <a:gd name="connsiteY7545" fmla="*/ 4983 h 1047182"/>
                  <a:gd name="connsiteX7546" fmla="*/ 524591 w 808720"/>
                  <a:gd name="connsiteY7546" fmla="*/ 4828 h 1047182"/>
                  <a:gd name="connsiteX7547" fmla="*/ 525229 w 808720"/>
                  <a:gd name="connsiteY7547" fmla="*/ 4573 h 1047182"/>
                  <a:gd name="connsiteX7548" fmla="*/ 495572 w 808720"/>
                  <a:gd name="connsiteY7548" fmla="*/ 4483 h 1047182"/>
                  <a:gd name="connsiteX7549" fmla="*/ 503234 w 808720"/>
                  <a:gd name="connsiteY7549" fmla="*/ 5714 h 1047182"/>
                  <a:gd name="connsiteX7550" fmla="*/ 501463 w 808720"/>
                  <a:gd name="connsiteY7550" fmla="*/ 5671 h 1047182"/>
                  <a:gd name="connsiteX7551" fmla="*/ 491507 w 808720"/>
                  <a:gd name="connsiteY7551" fmla="*/ 4586 h 1047182"/>
                  <a:gd name="connsiteX7552" fmla="*/ 492153 w 808720"/>
                  <a:gd name="connsiteY7552" fmla="*/ 4547 h 1047182"/>
                  <a:gd name="connsiteX7553" fmla="*/ 489511 w 808720"/>
                  <a:gd name="connsiteY7553" fmla="*/ 4369 h 1047182"/>
                  <a:gd name="connsiteX7554" fmla="*/ 490487 w 808720"/>
                  <a:gd name="connsiteY7554" fmla="*/ 4475 h 1047182"/>
                  <a:gd name="connsiteX7555" fmla="*/ 489830 w 808720"/>
                  <a:gd name="connsiteY7555" fmla="*/ 4590 h 1047182"/>
                  <a:gd name="connsiteX7556" fmla="*/ 488297 w 808720"/>
                  <a:gd name="connsiteY7556" fmla="*/ 4619 h 1047182"/>
                  <a:gd name="connsiteX7557" fmla="*/ 528598 w 808720"/>
                  <a:gd name="connsiteY7557" fmla="*/ 4341 h 1047182"/>
                  <a:gd name="connsiteX7558" fmla="*/ 527197 w 808720"/>
                  <a:gd name="connsiteY7558" fmla="*/ 6624 h 1047182"/>
                  <a:gd name="connsiteX7559" fmla="*/ 526600 w 808720"/>
                  <a:gd name="connsiteY7559" fmla="*/ 6218 h 1047182"/>
                  <a:gd name="connsiteX7560" fmla="*/ 526599 w 808720"/>
                  <a:gd name="connsiteY7560" fmla="*/ 6218 h 1047182"/>
                  <a:gd name="connsiteX7561" fmla="*/ 528467 w 808720"/>
                  <a:gd name="connsiteY7561" fmla="*/ 4350 h 1047182"/>
                  <a:gd name="connsiteX7562" fmla="*/ 503969 w 808720"/>
                  <a:gd name="connsiteY7562" fmla="*/ 4325 h 1047182"/>
                  <a:gd name="connsiteX7563" fmla="*/ 507980 w 808720"/>
                  <a:gd name="connsiteY7563" fmla="*/ 5827 h 1047182"/>
                  <a:gd name="connsiteX7564" fmla="*/ 507241 w 808720"/>
                  <a:gd name="connsiteY7564" fmla="*/ 5809 h 1047182"/>
                  <a:gd name="connsiteX7565" fmla="*/ 500291 w 808720"/>
                  <a:gd name="connsiteY7565" fmla="*/ 4394 h 1047182"/>
                  <a:gd name="connsiteX7566" fmla="*/ 505680 w 808720"/>
                  <a:gd name="connsiteY7566" fmla="*/ 4293 h 1047182"/>
                  <a:gd name="connsiteX7567" fmla="*/ 512143 w 808720"/>
                  <a:gd name="connsiteY7567" fmla="*/ 5714 h 1047182"/>
                  <a:gd name="connsiteX7568" fmla="*/ 510984 w 808720"/>
                  <a:gd name="connsiteY7568" fmla="*/ 5824 h 1047182"/>
                  <a:gd name="connsiteX7569" fmla="*/ 504441 w 808720"/>
                  <a:gd name="connsiteY7569" fmla="*/ 4316 h 1047182"/>
                  <a:gd name="connsiteX7570" fmla="*/ 489896 w 808720"/>
                  <a:gd name="connsiteY7570" fmla="*/ 4289 h 1047182"/>
                  <a:gd name="connsiteX7571" fmla="*/ 489511 w 808720"/>
                  <a:gd name="connsiteY7571" fmla="*/ 4369 h 1047182"/>
                  <a:gd name="connsiteX7572" fmla="*/ 489116 w 808720"/>
                  <a:gd name="connsiteY7572" fmla="*/ 4326 h 1047182"/>
                  <a:gd name="connsiteX7573" fmla="*/ 482234 w 808720"/>
                  <a:gd name="connsiteY7573" fmla="*/ 4284 h 1047182"/>
                  <a:gd name="connsiteX7574" fmla="*/ 482427 w 808720"/>
                  <a:gd name="connsiteY7574" fmla="*/ 4329 h 1047182"/>
                  <a:gd name="connsiteX7575" fmla="*/ 478704 w 808720"/>
                  <a:gd name="connsiteY7575" fmla="*/ 4697 h 1047182"/>
                  <a:gd name="connsiteX7576" fmla="*/ 478199 w 808720"/>
                  <a:gd name="connsiteY7576" fmla="*/ 4653 h 1047182"/>
                  <a:gd name="connsiteX7577" fmla="*/ 478300 w 808720"/>
                  <a:gd name="connsiteY7577" fmla="*/ 4637 h 1047182"/>
                  <a:gd name="connsiteX7578" fmla="*/ 481641 w 808720"/>
                  <a:gd name="connsiteY7578" fmla="*/ 4298 h 1047182"/>
                  <a:gd name="connsiteX7579" fmla="*/ 487724 w 808720"/>
                  <a:gd name="connsiteY7579" fmla="*/ 4174 h 1047182"/>
                  <a:gd name="connsiteX7580" fmla="*/ 489116 w 808720"/>
                  <a:gd name="connsiteY7580" fmla="*/ 4326 h 1047182"/>
                  <a:gd name="connsiteX7581" fmla="*/ 483525 w 808720"/>
                  <a:gd name="connsiteY7581" fmla="*/ 4588 h 1047182"/>
                  <a:gd name="connsiteX7582" fmla="*/ 482427 w 808720"/>
                  <a:gd name="connsiteY7582" fmla="*/ 4329 h 1047182"/>
                  <a:gd name="connsiteX7583" fmla="*/ 482737 w 808720"/>
                  <a:gd name="connsiteY7583" fmla="*/ 4298 h 1047182"/>
                  <a:gd name="connsiteX7584" fmla="*/ 460110 w 808720"/>
                  <a:gd name="connsiteY7584" fmla="*/ 4160 h 1047182"/>
                  <a:gd name="connsiteX7585" fmla="*/ 430147 w 808720"/>
                  <a:gd name="connsiteY7585" fmla="*/ 8220 h 1047182"/>
                  <a:gd name="connsiteX7586" fmla="*/ 418528 w 808720"/>
                  <a:gd name="connsiteY7586" fmla="*/ 9038 h 1047182"/>
                  <a:gd name="connsiteX7587" fmla="*/ 450937 w 808720"/>
                  <a:gd name="connsiteY7587" fmla="*/ 4299 h 1047182"/>
                  <a:gd name="connsiteX7588" fmla="*/ 498980 w 808720"/>
                  <a:gd name="connsiteY7588" fmla="*/ 4127 h 1047182"/>
                  <a:gd name="connsiteX7589" fmla="*/ 500291 w 808720"/>
                  <a:gd name="connsiteY7589" fmla="*/ 4394 h 1047182"/>
                  <a:gd name="connsiteX7590" fmla="*/ 495572 w 808720"/>
                  <a:gd name="connsiteY7590" fmla="*/ 4483 h 1047182"/>
                  <a:gd name="connsiteX7591" fmla="*/ 494915 w 808720"/>
                  <a:gd name="connsiteY7591" fmla="*/ 4377 h 1047182"/>
                  <a:gd name="connsiteX7592" fmla="*/ 493360 w 808720"/>
                  <a:gd name="connsiteY7592" fmla="*/ 4127 h 1047182"/>
                  <a:gd name="connsiteX7593" fmla="*/ 494915 w 808720"/>
                  <a:gd name="connsiteY7593" fmla="*/ 4377 h 1047182"/>
                  <a:gd name="connsiteX7594" fmla="*/ 492153 w 808720"/>
                  <a:gd name="connsiteY7594" fmla="*/ 4547 h 1047182"/>
                  <a:gd name="connsiteX7595" fmla="*/ 491291 w 808720"/>
                  <a:gd name="connsiteY7595" fmla="*/ 4563 h 1047182"/>
                  <a:gd name="connsiteX7596" fmla="*/ 490487 w 808720"/>
                  <a:gd name="connsiteY7596" fmla="*/ 4475 h 1047182"/>
                  <a:gd name="connsiteX7597" fmla="*/ 492149 w 808720"/>
                  <a:gd name="connsiteY7597" fmla="*/ 4184 h 1047182"/>
                  <a:gd name="connsiteX7598" fmla="*/ 481356 w 808720"/>
                  <a:gd name="connsiteY7598" fmla="*/ 4077 h 1047182"/>
                  <a:gd name="connsiteX7599" fmla="*/ 481534 w 808720"/>
                  <a:gd name="connsiteY7599" fmla="*/ 4119 h 1047182"/>
                  <a:gd name="connsiteX7600" fmla="*/ 478300 w 808720"/>
                  <a:gd name="connsiteY7600" fmla="*/ 4637 h 1047182"/>
                  <a:gd name="connsiteX7601" fmla="*/ 478166 w 808720"/>
                  <a:gd name="connsiteY7601" fmla="*/ 4651 h 1047182"/>
                  <a:gd name="connsiteX7602" fmla="*/ 477936 w 808720"/>
                  <a:gd name="connsiteY7602" fmla="*/ 4631 h 1047182"/>
                  <a:gd name="connsiteX7603" fmla="*/ 490990 w 808720"/>
                  <a:gd name="connsiteY7603" fmla="*/ 4064 h 1047182"/>
                  <a:gd name="connsiteX7604" fmla="*/ 490830 w 808720"/>
                  <a:gd name="connsiteY7604" fmla="*/ 4097 h 1047182"/>
                  <a:gd name="connsiteX7605" fmla="*/ 487724 w 808720"/>
                  <a:gd name="connsiteY7605" fmla="*/ 4174 h 1047182"/>
                  <a:gd name="connsiteX7606" fmla="*/ 487513 w 808720"/>
                  <a:gd name="connsiteY7606" fmla="*/ 4151 h 1047182"/>
                  <a:gd name="connsiteX7607" fmla="*/ 492947 w 808720"/>
                  <a:gd name="connsiteY7607" fmla="*/ 4044 h 1047182"/>
                  <a:gd name="connsiteX7608" fmla="*/ 492149 w 808720"/>
                  <a:gd name="connsiteY7608" fmla="*/ 4184 h 1047182"/>
                  <a:gd name="connsiteX7609" fmla="*/ 489896 w 808720"/>
                  <a:gd name="connsiteY7609" fmla="*/ 4289 h 1047182"/>
                  <a:gd name="connsiteX7610" fmla="*/ 490830 w 808720"/>
                  <a:gd name="connsiteY7610" fmla="*/ 4097 h 1047182"/>
                  <a:gd name="connsiteX7611" fmla="*/ 520020 w 808720"/>
                  <a:gd name="connsiteY7611" fmla="*/ 4024 h 1047182"/>
                  <a:gd name="connsiteX7612" fmla="*/ 521284 w 808720"/>
                  <a:gd name="connsiteY7612" fmla="*/ 4829 h 1047182"/>
                  <a:gd name="connsiteX7613" fmla="*/ 522560 w 808720"/>
                  <a:gd name="connsiteY7613" fmla="*/ 5640 h 1047182"/>
                  <a:gd name="connsiteX7614" fmla="*/ 521798 w 808720"/>
                  <a:gd name="connsiteY7614" fmla="*/ 5945 h 1047182"/>
                  <a:gd name="connsiteX7615" fmla="*/ 519636 w 808720"/>
                  <a:gd name="connsiteY7615" fmla="*/ 5005 h 1047182"/>
                  <a:gd name="connsiteX7616" fmla="*/ 517488 w 808720"/>
                  <a:gd name="connsiteY7616" fmla="*/ 4072 h 1047182"/>
                  <a:gd name="connsiteX7617" fmla="*/ 503151 w 808720"/>
                  <a:gd name="connsiteY7617" fmla="*/ 4019 h 1047182"/>
                  <a:gd name="connsiteX7618" fmla="*/ 504441 w 808720"/>
                  <a:gd name="connsiteY7618" fmla="*/ 4316 h 1047182"/>
                  <a:gd name="connsiteX7619" fmla="*/ 503969 w 808720"/>
                  <a:gd name="connsiteY7619" fmla="*/ 4325 h 1047182"/>
                  <a:gd name="connsiteX7620" fmla="*/ 502577 w 808720"/>
                  <a:gd name="connsiteY7620" fmla="*/ 3804 h 1047182"/>
                  <a:gd name="connsiteX7621" fmla="*/ 503151 w 808720"/>
                  <a:gd name="connsiteY7621" fmla="*/ 4019 h 1047182"/>
                  <a:gd name="connsiteX7622" fmla="*/ 502253 w 808720"/>
                  <a:gd name="connsiteY7622" fmla="*/ 3812 h 1047182"/>
                  <a:gd name="connsiteX7623" fmla="*/ 502133 w 808720"/>
                  <a:gd name="connsiteY7623" fmla="*/ 3785 h 1047182"/>
                  <a:gd name="connsiteX7624" fmla="*/ 502253 w 808720"/>
                  <a:gd name="connsiteY7624" fmla="*/ 3812 h 1047182"/>
                  <a:gd name="connsiteX7625" fmla="*/ 492947 w 808720"/>
                  <a:gd name="connsiteY7625" fmla="*/ 4044 h 1047182"/>
                  <a:gd name="connsiteX7626" fmla="*/ 493141 w 808720"/>
                  <a:gd name="connsiteY7626" fmla="*/ 4010 h 1047182"/>
                  <a:gd name="connsiteX7627" fmla="*/ 483834 w 808720"/>
                  <a:gd name="connsiteY7627" fmla="*/ 3750 h 1047182"/>
                  <a:gd name="connsiteX7628" fmla="*/ 487513 w 808720"/>
                  <a:gd name="connsiteY7628" fmla="*/ 4151 h 1047182"/>
                  <a:gd name="connsiteX7629" fmla="*/ 482234 w 808720"/>
                  <a:gd name="connsiteY7629" fmla="*/ 4284 h 1047182"/>
                  <a:gd name="connsiteX7630" fmla="*/ 481534 w 808720"/>
                  <a:gd name="connsiteY7630" fmla="*/ 4119 h 1047182"/>
                  <a:gd name="connsiteX7631" fmla="*/ 496800 w 808720"/>
                  <a:gd name="connsiteY7631" fmla="*/ 2866 h 1047182"/>
                  <a:gd name="connsiteX7632" fmla="*/ 499539 w 808720"/>
                  <a:gd name="connsiteY7632" fmla="*/ 2889 h 1047182"/>
                  <a:gd name="connsiteX7633" fmla="*/ 493141 w 808720"/>
                  <a:gd name="connsiteY7633" fmla="*/ 4010 h 1047182"/>
                  <a:gd name="connsiteX7634" fmla="*/ 490990 w 808720"/>
                  <a:gd name="connsiteY7634" fmla="*/ 4064 h 1047182"/>
                  <a:gd name="connsiteX7635" fmla="*/ 500314 w 808720"/>
                  <a:gd name="connsiteY7635" fmla="*/ 2753 h 1047182"/>
                  <a:gd name="connsiteX7636" fmla="*/ 514777 w 808720"/>
                  <a:gd name="connsiteY7636" fmla="*/ 2894 h 1047182"/>
                  <a:gd name="connsiteX7637" fmla="*/ 517488 w 808720"/>
                  <a:gd name="connsiteY7637" fmla="*/ 4072 h 1047182"/>
                  <a:gd name="connsiteX7638" fmla="*/ 505680 w 808720"/>
                  <a:gd name="connsiteY7638" fmla="*/ 4293 h 1047182"/>
                  <a:gd name="connsiteX7639" fmla="*/ 503366 w 808720"/>
                  <a:gd name="connsiteY7639" fmla="*/ 3785 h 1047182"/>
                  <a:gd name="connsiteX7640" fmla="*/ 502577 w 808720"/>
                  <a:gd name="connsiteY7640" fmla="*/ 3804 h 1047182"/>
                  <a:gd name="connsiteX7641" fmla="*/ 500145 w 808720"/>
                  <a:gd name="connsiteY7641" fmla="*/ 2894 h 1047182"/>
                  <a:gd name="connsiteX7642" fmla="*/ 499539 w 808720"/>
                  <a:gd name="connsiteY7642" fmla="*/ 2889 h 1047182"/>
                  <a:gd name="connsiteX7643" fmla="*/ 490139 w 808720"/>
                  <a:gd name="connsiteY7643" fmla="*/ 2654 h 1047182"/>
                  <a:gd name="connsiteX7644" fmla="*/ 497482 w 808720"/>
                  <a:gd name="connsiteY7644" fmla="*/ 2725 h 1047182"/>
                  <a:gd name="connsiteX7645" fmla="*/ 496800 w 808720"/>
                  <a:gd name="connsiteY7645" fmla="*/ 2866 h 1047182"/>
                  <a:gd name="connsiteX7646" fmla="*/ 489217 w 808720"/>
                  <a:gd name="connsiteY7646" fmla="*/ 2803 h 1047182"/>
                  <a:gd name="connsiteX7647" fmla="*/ 471223 w 808720"/>
                  <a:gd name="connsiteY7647" fmla="*/ 2654 h 1047182"/>
                  <a:gd name="connsiteX7648" fmla="*/ 489217 w 808720"/>
                  <a:gd name="connsiteY7648" fmla="*/ 2803 h 1047182"/>
                  <a:gd name="connsiteX7649" fmla="*/ 481356 w 808720"/>
                  <a:gd name="connsiteY7649" fmla="*/ 4077 h 1047182"/>
                  <a:gd name="connsiteX7650" fmla="*/ 480407 w 808720"/>
                  <a:gd name="connsiteY7650" fmla="*/ 3853 h 1047182"/>
                  <a:gd name="connsiteX7651" fmla="*/ 460110 w 808720"/>
                  <a:gd name="connsiteY7651" fmla="*/ 4160 h 1047182"/>
                  <a:gd name="connsiteX7652" fmla="*/ 533179 w 808720"/>
                  <a:gd name="connsiteY7652" fmla="*/ 1831 h 1047182"/>
                  <a:gd name="connsiteX7653" fmla="*/ 535322 w 808720"/>
                  <a:gd name="connsiteY7653" fmla="*/ 6225 h 1047182"/>
                  <a:gd name="connsiteX7654" fmla="*/ 534926 w 808720"/>
                  <a:gd name="connsiteY7654" fmla="*/ 6282 h 1047182"/>
                  <a:gd name="connsiteX7655" fmla="*/ 533179 w 808720"/>
                  <a:gd name="connsiteY7655" fmla="*/ 4024 h 1047182"/>
                  <a:gd name="connsiteX7656" fmla="*/ 528598 w 808720"/>
                  <a:gd name="connsiteY7656" fmla="*/ 4341 h 1047182"/>
                  <a:gd name="connsiteX7657" fmla="*/ 528792 w 808720"/>
                  <a:gd name="connsiteY7657" fmla="*/ 4024 h 1047182"/>
                  <a:gd name="connsiteX7658" fmla="*/ 528467 w 808720"/>
                  <a:gd name="connsiteY7658" fmla="*/ 4350 h 1047182"/>
                  <a:gd name="connsiteX7659" fmla="*/ 526013 w 808720"/>
                  <a:gd name="connsiteY7659" fmla="*/ 4519 h 1047182"/>
                  <a:gd name="connsiteX7660" fmla="*/ 526747 w 808720"/>
                  <a:gd name="connsiteY7660" fmla="*/ 4243 h 1047182"/>
                  <a:gd name="connsiteX7661" fmla="*/ 519712 w 808720"/>
                  <a:gd name="connsiteY7661" fmla="*/ 666 h 1047182"/>
                  <a:gd name="connsiteX7662" fmla="*/ 524223 w 808720"/>
                  <a:gd name="connsiteY7662" fmla="*/ 4514 h 1047182"/>
                  <a:gd name="connsiteX7663" fmla="*/ 524591 w 808720"/>
                  <a:gd name="connsiteY7663" fmla="*/ 4828 h 1047182"/>
                  <a:gd name="connsiteX7664" fmla="*/ 524021 w 808720"/>
                  <a:gd name="connsiteY7664" fmla="*/ 5056 h 1047182"/>
                  <a:gd name="connsiteX7665" fmla="*/ 523379 w 808720"/>
                  <a:gd name="connsiteY7665" fmla="*/ 4604 h 1047182"/>
                  <a:gd name="connsiteX7666" fmla="*/ 519095 w 808720"/>
                  <a:gd name="connsiteY7666" fmla="*/ 1592 h 1047182"/>
                  <a:gd name="connsiteX7667" fmla="*/ 507136 w 808720"/>
                  <a:gd name="connsiteY7667" fmla="*/ 1557 h 1047182"/>
                  <a:gd name="connsiteX7668" fmla="*/ 500314 w 808720"/>
                  <a:gd name="connsiteY7668" fmla="*/ 2753 h 1047182"/>
                  <a:gd name="connsiteX7669" fmla="*/ 497482 w 808720"/>
                  <a:gd name="connsiteY7669" fmla="*/ 2725 h 1047182"/>
                  <a:gd name="connsiteX7670" fmla="*/ 507136 w 808720"/>
                  <a:gd name="connsiteY7670" fmla="*/ 735 h 1047182"/>
                  <a:gd name="connsiteX7671" fmla="*/ 519712 w 808720"/>
                  <a:gd name="connsiteY7671" fmla="*/ 666 h 10471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  <a:cxn ang="0">
                    <a:pos x="connsiteX470" y="connsiteY470"/>
                  </a:cxn>
                  <a:cxn ang="0">
                    <a:pos x="connsiteX471" y="connsiteY471"/>
                  </a:cxn>
                  <a:cxn ang="0">
                    <a:pos x="connsiteX472" y="connsiteY472"/>
                  </a:cxn>
                  <a:cxn ang="0">
                    <a:pos x="connsiteX473" y="connsiteY473"/>
                  </a:cxn>
                  <a:cxn ang="0">
                    <a:pos x="connsiteX474" y="connsiteY474"/>
                  </a:cxn>
                  <a:cxn ang="0">
                    <a:pos x="connsiteX475" y="connsiteY475"/>
                  </a:cxn>
                  <a:cxn ang="0">
                    <a:pos x="connsiteX476" y="connsiteY476"/>
                  </a:cxn>
                  <a:cxn ang="0">
                    <a:pos x="connsiteX477" y="connsiteY477"/>
                  </a:cxn>
                  <a:cxn ang="0">
                    <a:pos x="connsiteX478" y="connsiteY478"/>
                  </a:cxn>
                  <a:cxn ang="0">
                    <a:pos x="connsiteX479" y="connsiteY479"/>
                  </a:cxn>
                  <a:cxn ang="0">
                    <a:pos x="connsiteX480" y="connsiteY480"/>
                  </a:cxn>
                  <a:cxn ang="0">
                    <a:pos x="connsiteX481" y="connsiteY481"/>
                  </a:cxn>
                  <a:cxn ang="0">
                    <a:pos x="connsiteX482" y="connsiteY482"/>
                  </a:cxn>
                  <a:cxn ang="0">
                    <a:pos x="connsiteX483" y="connsiteY483"/>
                  </a:cxn>
                  <a:cxn ang="0">
                    <a:pos x="connsiteX484" y="connsiteY484"/>
                  </a:cxn>
                  <a:cxn ang="0">
                    <a:pos x="connsiteX485" y="connsiteY485"/>
                  </a:cxn>
                  <a:cxn ang="0">
                    <a:pos x="connsiteX486" y="connsiteY486"/>
                  </a:cxn>
                  <a:cxn ang="0">
                    <a:pos x="connsiteX487" y="connsiteY487"/>
                  </a:cxn>
                  <a:cxn ang="0">
                    <a:pos x="connsiteX488" y="connsiteY488"/>
                  </a:cxn>
                  <a:cxn ang="0">
                    <a:pos x="connsiteX489" y="connsiteY489"/>
                  </a:cxn>
                  <a:cxn ang="0">
                    <a:pos x="connsiteX490" y="connsiteY490"/>
                  </a:cxn>
                  <a:cxn ang="0">
                    <a:pos x="connsiteX491" y="connsiteY491"/>
                  </a:cxn>
                  <a:cxn ang="0">
                    <a:pos x="connsiteX492" y="connsiteY492"/>
                  </a:cxn>
                  <a:cxn ang="0">
                    <a:pos x="connsiteX493" y="connsiteY493"/>
                  </a:cxn>
                  <a:cxn ang="0">
                    <a:pos x="connsiteX494" y="connsiteY494"/>
                  </a:cxn>
                  <a:cxn ang="0">
                    <a:pos x="connsiteX495" y="connsiteY495"/>
                  </a:cxn>
                  <a:cxn ang="0">
                    <a:pos x="connsiteX496" y="connsiteY496"/>
                  </a:cxn>
                  <a:cxn ang="0">
                    <a:pos x="connsiteX497" y="connsiteY497"/>
                  </a:cxn>
                  <a:cxn ang="0">
                    <a:pos x="connsiteX498" y="connsiteY498"/>
                  </a:cxn>
                  <a:cxn ang="0">
                    <a:pos x="connsiteX499" y="connsiteY499"/>
                  </a:cxn>
                  <a:cxn ang="0">
                    <a:pos x="connsiteX500" y="connsiteY500"/>
                  </a:cxn>
                  <a:cxn ang="0">
                    <a:pos x="connsiteX501" y="connsiteY501"/>
                  </a:cxn>
                  <a:cxn ang="0">
                    <a:pos x="connsiteX502" y="connsiteY502"/>
                  </a:cxn>
                  <a:cxn ang="0">
                    <a:pos x="connsiteX503" y="connsiteY503"/>
                  </a:cxn>
                  <a:cxn ang="0">
                    <a:pos x="connsiteX504" y="connsiteY504"/>
                  </a:cxn>
                  <a:cxn ang="0">
                    <a:pos x="connsiteX505" y="connsiteY505"/>
                  </a:cxn>
                  <a:cxn ang="0">
                    <a:pos x="connsiteX506" y="connsiteY506"/>
                  </a:cxn>
                  <a:cxn ang="0">
                    <a:pos x="connsiteX507" y="connsiteY507"/>
                  </a:cxn>
                  <a:cxn ang="0">
                    <a:pos x="connsiteX508" y="connsiteY508"/>
                  </a:cxn>
                  <a:cxn ang="0">
                    <a:pos x="connsiteX509" y="connsiteY509"/>
                  </a:cxn>
                  <a:cxn ang="0">
                    <a:pos x="connsiteX510" y="connsiteY510"/>
                  </a:cxn>
                  <a:cxn ang="0">
                    <a:pos x="connsiteX511" y="connsiteY511"/>
                  </a:cxn>
                  <a:cxn ang="0">
                    <a:pos x="connsiteX512" y="connsiteY512"/>
                  </a:cxn>
                  <a:cxn ang="0">
                    <a:pos x="connsiteX513" y="connsiteY513"/>
                  </a:cxn>
                  <a:cxn ang="0">
                    <a:pos x="connsiteX514" y="connsiteY514"/>
                  </a:cxn>
                  <a:cxn ang="0">
                    <a:pos x="connsiteX515" y="connsiteY515"/>
                  </a:cxn>
                  <a:cxn ang="0">
                    <a:pos x="connsiteX516" y="connsiteY516"/>
                  </a:cxn>
                  <a:cxn ang="0">
                    <a:pos x="connsiteX517" y="connsiteY517"/>
                  </a:cxn>
                  <a:cxn ang="0">
                    <a:pos x="connsiteX518" y="connsiteY518"/>
                  </a:cxn>
                  <a:cxn ang="0">
                    <a:pos x="connsiteX519" y="connsiteY519"/>
                  </a:cxn>
                  <a:cxn ang="0">
                    <a:pos x="connsiteX520" y="connsiteY520"/>
                  </a:cxn>
                  <a:cxn ang="0">
                    <a:pos x="connsiteX521" y="connsiteY521"/>
                  </a:cxn>
                  <a:cxn ang="0">
                    <a:pos x="connsiteX522" y="connsiteY522"/>
                  </a:cxn>
                  <a:cxn ang="0">
                    <a:pos x="connsiteX523" y="connsiteY523"/>
                  </a:cxn>
                  <a:cxn ang="0">
                    <a:pos x="connsiteX524" y="connsiteY524"/>
                  </a:cxn>
                  <a:cxn ang="0">
                    <a:pos x="connsiteX525" y="connsiteY525"/>
                  </a:cxn>
                  <a:cxn ang="0">
                    <a:pos x="connsiteX526" y="connsiteY526"/>
                  </a:cxn>
                  <a:cxn ang="0">
                    <a:pos x="connsiteX527" y="connsiteY527"/>
                  </a:cxn>
                  <a:cxn ang="0">
                    <a:pos x="connsiteX528" y="connsiteY528"/>
                  </a:cxn>
                  <a:cxn ang="0">
                    <a:pos x="connsiteX529" y="connsiteY529"/>
                  </a:cxn>
                  <a:cxn ang="0">
                    <a:pos x="connsiteX530" y="connsiteY530"/>
                  </a:cxn>
                  <a:cxn ang="0">
                    <a:pos x="connsiteX531" y="connsiteY531"/>
                  </a:cxn>
                  <a:cxn ang="0">
                    <a:pos x="connsiteX532" y="connsiteY532"/>
                  </a:cxn>
                  <a:cxn ang="0">
                    <a:pos x="connsiteX533" y="connsiteY533"/>
                  </a:cxn>
                  <a:cxn ang="0">
                    <a:pos x="connsiteX534" y="connsiteY534"/>
                  </a:cxn>
                  <a:cxn ang="0">
                    <a:pos x="connsiteX535" y="connsiteY535"/>
                  </a:cxn>
                  <a:cxn ang="0">
                    <a:pos x="connsiteX536" y="connsiteY536"/>
                  </a:cxn>
                  <a:cxn ang="0">
                    <a:pos x="connsiteX537" y="connsiteY537"/>
                  </a:cxn>
                  <a:cxn ang="0">
                    <a:pos x="connsiteX538" y="connsiteY538"/>
                  </a:cxn>
                  <a:cxn ang="0">
                    <a:pos x="connsiteX539" y="connsiteY539"/>
                  </a:cxn>
                  <a:cxn ang="0">
                    <a:pos x="connsiteX540" y="connsiteY540"/>
                  </a:cxn>
                  <a:cxn ang="0">
                    <a:pos x="connsiteX541" y="connsiteY541"/>
                  </a:cxn>
                  <a:cxn ang="0">
                    <a:pos x="connsiteX542" y="connsiteY542"/>
                  </a:cxn>
                  <a:cxn ang="0">
                    <a:pos x="connsiteX543" y="connsiteY543"/>
                  </a:cxn>
                  <a:cxn ang="0">
                    <a:pos x="connsiteX544" y="connsiteY544"/>
                  </a:cxn>
                  <a:cxn ang="0">
                    <a:pos x="connsiteX545" y="connsiteY545"/>
                  </a:cxn>
                  <a:cxn ang="0">
                    <a:pos x="connsiteX546" y="connsiteY546"/>
                  </a:cxn>
                  <a:cxn ang="0">
                    <a:pos x="connsiteX547" y="connsiteY547"/>
                  </a:cxn>
                  <a:cxn ang="0">
                    <a:pos x="connsiteX548" y="connsiteY548"/>
                  </a:cxn>
                  <a:cxn ang="0">
                    <a:pos x="connsiteX549" y="connsiteY549"/>
                  </a:cxn>
                  <a:cxn ang="0">
                    <a:pos x="connsiteX550" y="connsiteY550"/>
                  </a:cxn>
                  <a:cxn ang="0">
                    <a:pos x="connsiteX551" y="connsiteY551"/>
                  </a:cxn>
                  <a:cxn ang="0">
                    <a:pos x="connsiteX552" y="connsiteY552"/>
                  </a:cxn>
                  <a:cxn ang="0">
                    <a:pos x="connsiteX553" y="connsiteY553"/>
                  </a:cxn>
                  <a:cxn ang="0">
                    <a:pos x="connsiteX554" y="connsiteY554"/>
                  </a:cxn>
                  <a:cxn ang="0">
                    <a:pos x="connsiteX555" y="connsiteY555"/>
                  </a:cxn>
                  <a:cxn ang="0">
                    <a:pos x="connsiteX556" y="connsiteY556"/>
                  </a:cxn>
                  <a:cxn ang="0">
                    <a:pos x="connsiteX557" y="connsiteY557"/>
                  </a:cxn>
                  <a:cxn ang="0">
                    <a:pos x="connsiteX558" y="connsiteY558"/>
                  </a:cxn>
                  <a:cxn ang="0">
                    <a:pos x="connsiteX559" y="connsiteY559"/>
                  </a:cxn>
                  <a:cxn ang="0">
                    <a:pos x="connsiteX560" y="connsiteY560"/>
                  </a:cxn>
                  <a:cxn ang="0">
                    <a:pos x="connsiteX561" y="connsiteY561"/>
                  </a:cxn>
                  <a:cxn ang="0">
                    <a:pos x="connsiteX562" y="connsiteY562"/>
                  </a:cxn>
                  <a:cxn ang="0">
                    <a:pos x="connsiteX563" y="connsiteY563"/>
                  </a:cxn>
                  <a:cxn ang="0">
                    <a:pos x="connsiteX564" y="connsiteY564"/>
                  </a:cxn>
                  <a:cxn ang="0">
                    <a:pos x="connsiteX565" y="connsiteY565"/>
                  </a:cxn>
                  <a:cxn ang="0">
                    <a:pos x="connsiteX566" y="connsiteY566"/>
                  </a:cxn>
                  <a:cxn ang="0">
                    <a:pos x="connsiteX567" y="connsiteY567"/>
                  </a:cxn>
                  <a:cxn ang="0">
                    <a:pos x="connsiteX568" y="connsiteY568"/>
                  </a:cxn>
                  <a:cxn ang="0">
                    <a:pos x="connsiteX569" y="connsiteY569"/>
                  </a:cxn>
                  <a:cxn ang="0">
                    <a:pos x="connsiteX570" y="connsiteY570"/>
                  </a:cxn>
                  <a:cxn ang="0">
                    <a:pos x="connsiteX571" y="connsiteY571"/>
                  </a:cxn>
                  <a:cxn ang="0">
                    <a:pos x="connsiteX572" y="connsiteY572"/>
                  </a:cxn>
                  <a:cxn ang="0">
                    <a:pos x="connsiteX573" y="connsiteY573"/>
                  </a:cxn>
                  <a:cxn ang="0">
                    <a:pos x="connsiteX574" y="connsiteY574"/>
                  </a:cxn>
                  <a:cxn ang="0">
                    <a:pos x="connsiteX575" y="connsiteY575"/>
                  </a:cxn>
                  <a:cxn ang="0">
                    <a:pos x="connsiteX576" y="connsiteY576"/>
                  </a:cxn>
                  <a:cxn ang="0">
                    <a:pos x="connsiteX577" y="connsiteY577"/>
                  </a:cxn>
                  <a:cxn ang="0">
                    <a:pos x="connsiteX578" y="connsiteY578"/>
                  </a:cxn>
                  <a:cxn ang="0">
                    <a:pos x="connsiteX579" y="connsiteY579"/>
                  </a:cxn>
                  <a:cxn ang="0">
                    <a:pos x="connsiteX580" y="connsiteY580"/>
                  </a:cxn>
                  <a:cxn ang="0">
                    <a:pos x="connsiteX581" y="connsiteY581"/>
                  </a:cxn>
                  <a:cxn ang="0">
                    <a:pos x="connsiteX582" y="connsiteY582"/>
                  </a:cxn>
                  <a:cxn ang="0">
                    <a:pos x="connsiteX583" y="connsiteY583"/>
                  </a:cxn>
                  <a:cxn ang="0">
                    <a:pos x="connsiteX584" y="connsiteY584"/>
                  </a:cxn>
                  <a:cxn ang="0">
                    <a:pos x="connsiteX585" y="connsiteY585"/>
                  </a:cxn>
                  <a:cxn ang="0">
                    <a:pos x="connsiteX586" y="connsiteY586"/>
                  </a:cxn>
                  <a:cxn ang="0">
                    <a:pos x="connsiteX587" y="connsiteY587"/>
                  </a:cxn>
                  <a:cxn ang="0">
                    <a:pos x="connsiteX588" y="connsiteY588"/>
                  </a:cxn>
                  <a:cxn ang="0">
                    <a:pos x="connsiteX589" y="connsiteY589"/>
                  </a:cxn>
                  <a:cxn ang="0">
                    <a:pos x="connsiteX590" y="connsiteY590"/>
                  </a:cxn>
                  <a:cxn ang="0">
                    <a:pos x="connsiteX591" y="connsiteY591"/>
                  </a:cxn>
                  <a:cxn ang="0">
                    <a:pos x="connsiteX592" y="connsiteY592"/>
                  </a:cxn>
                  <a:cxn ang="0">
                    <a:pos x="connsiteX593" y="connsiteY593"/>
                  </a:cxn>
                  <a:cxn ang="0">
                    <a:pos x="connsiteX594" y="connsiteY594"/>
                  </a:cxn>
                  <a:cxn ang="0">
                    <a:pos x="connsiteX595" y="connsiteY595"/>
                  </a:cxn>
                  <a:cxn ang="0">
                    <a:pos x="connsiteX596" y="connsiteY596"/>
                  </a:cxn>
                  <a:cxn ang="0">
                    <a:pos x="connsiteX597" y="connsiteY597"/>
                  </a:cxn>
                  <a:cxn ang="0">
                    <a:pos x="connsiteX598" y="connsiteY598"/>
                  </a:cxn>
                  <a:cxn ang="0">
                    <a:pos x="connsiteX599" y="connsiteY599"/>
                  </a:cxn>
                  <a:cxn ang="0">
                    <a:pos x="connsiteX600" y="connsiteY600"/>
                  </a:cxn>
                  <a:cxn ang="0">
                    <a:pos x="connsiteX601" y="connsiteY601"/>
                  </a:cxn>
                  <a:cxn ang="0">
                    <a:pos x="connsiteX602" y="connsiteY602"/>
                  </a:cxn>
                  <a:cxn ang="0">
                    <a:pos x="connsiteX603" y="connsiteY603"/>
                  </a:cxn>
                  <a:cxn ang="0">
                    <a:pos x="connsiteX604" y="connsiteY604"/>
                  </a:cxn>
                  <a:cxn ang="0">
                    <a:pos x="connsiteX605" y="connsiteY605"/>
                  </a:cxn>
                  <a:cxn ang="0">
                    <a:pos x="connsiteX606" y="connsiteY606"/>
                  </a:cxn>
                  <a:cxn ang="0">
                    <a:pos x="connsiteX607" y="connsiteY607"/>
                  </a:cxn>
                  <a:cxn ang="0">
                    <a:pos x="connsiteX608" y="connsiteY608"/>
                  </a:cxn>
                  <a:cxn ang="0">
                    <a:pos x="connsiteX609" y="connsiteY609"/>
                  </a:cxn>
                  <a:cxn ang="0">
                    <a:pos x="connsiteX610" y="connsiteY610"/>
                  </a:cxn>
                  <a:cxn ang="0">
                    <a:pos x="connsiteX611" y="connsiteY611"/>
                  </a:cxn>
                  <a:cxn ang="0">
                    <a:pos x="connsiteX612" y="connsiteY612"/>
                  </a:cxn>
                  <a:cxn ang="0">
                    <a:pos x="connsiteX613" y="connsiteY613"/>
                  </a:cxn>
                  <a:cxn ang="0">
                    <a:pos x="connsiteX614" y="connsiteY614"/>
                  </a:cxn>
                  <a:cxn ang="0">
                    <a:pos x="connsiteX615" y="connsiteY615"/>
                  </a:cxn>
                  <a:cxn ang="0">
                    <a:pos x="connsiteX616" y="connsiteY616"/>
                  </a:cxn>
                  <a:cxn ang="0">
                    <a:pos x="connsiteX617" y="connsiteY617"/>
                  </a:cxn>
                  <a:cxn ang="0">
                    <a:pos x="connsiteX618" y="connsiteY618"/>
                  </a:cxn>
                  <a:cxn ang="0">
                    <a:pos x="connsiteX619" y="connsiteY619"/>
                  </a:cxn>
                  <a:cxn ang="0">
                    <a:pos x="connsiteX620" y="connsiteY620"/>
                  </a:cxn>
                  <a:cxn ang="0">
                    <a:pos x="connsiteX621" y="connsiteY621"/>
                  </a:cxn>
                  <a:cxn ang="0">
                    <a:pos x="connsiteX622" y="connsiteY622"/>
                  </a:cxn>
                  <a:cxn ang="0">
                    <a:pos x="connsiteX623" y="connsiteY623"/>
                  </a:cxn>
                  <a:cxn ang="0">
                    <a:pos x="connsiteX624" y="connsiteY624"/>
                  </a:cxn>
                  <a:cxn ang="0">
                    <a:pos x="connsiteX625" y="connsiteY625"/>
                  </a:cxn>
                  <a:cxn ang="0">
                    <a:pos x="connsiteX626" y="connsiteY626"/>
                  </a:cxn>
                  <a:cxn ang="0">
                    <a:pos x="connsiteX627" y="connsiteY627"/>
                  </a:cxn>
                  <a:cxn ang="0">
                    <a:pos x="connsiteX628" y="connsiteY628"/>
                  </a:cxn>
                  <a:cxn ang="0">
                    <a:pos x="connsiteX629" y="connsiteY629"/>
                  </a:cxn>
                  <a:cxn ang="0">
                    <a:pos x="connsiteX630" y="connsiteY630"/>
                  </a:cxn>
                  <a:cxn ang="0">
                    <a:pos x="connsiteX631" y="connsiteY631"/>
                  </a:cxn>
                  <a:cxn ang="0">
                    <a:pos x="connsiteX632" y="connsiteY632"/>
                  </a:cxn>
                  <a:cxn ang="0">
                    <a:pos x="connsiteX633" y="connsiteY633"/>
                  </a:cxn>
                  <a:cxn ang="0">
                    <a:pos x="connsiteX634" y="connsiteY634"/>
                  </a:cxn>
                  <a:cxn ang="0">
                    <a:pos x="connsiteX635" y="connsiteY635"/>
                  </a:cxn>
                  <a:cxn ang="0">
                    <a:pos x="connsiteX636" y="connsiteY636"/>
                  </a:cxn>
                  <a:cxn ang="0">
                    <a:pos x="connsiteX637" y="connsiteY637"/>
                  </a:cxn>
                  <a:cxn ang="0">
                    <a:pos x="connsiteX638" y="connsiteY638"/>
                  </a:cxn>
                  <a:cxn ang="0">
                    <a:pos x="connsiteX639" y="connsiteY639"/>
                  </a:cxn>
                  <a:cxn ang="0">
                    <a:pos x="connsiteX640" y="connsiteY640"/>
                  </a:cxn>
                  <a:cxn ang="0">
                    <a:pos x="connsiteX641" y="connsiteY641"/>
                  </a:cxn>
                  <a:cxn ang="0">
                    <a:pos x="connsiteX642" y="connsiteY642"/>
                  </a:cxn>
                  <a:cxn ang="0">
                    <a:pos x="connsiteX643" y="connsiteY643"/>
                  </a:cxn>
                  <a:cxn ang="0">
                    <a:pos x="connsiteX644" y="connsiteY644"/>
                  </a:cxn>
                  <a:cxn ang="0">
                    <a:pos x="connsiteX645" y="connsiteY645"/>
                  </a:cxn>
                  <a:cxn ang="0">
                    <a:pos x="connsiteX646" y="connsiteY646"/>
                  </a:cxn>
                  <a:cxn ang="0">
                    <a:pos x="connsiteX647" y="connsiteY647"/>
                  </a:cxn>
                  <a:cxn ang="0">
                    <a:pos x="connsiteX648" y="connsiteY648"/>
                  </a:cxn>
                  <a:cxn ang="0">
                    <a:pos x="connsiteX649" y="connsiteY649"/>
                  </a:cxn>
                  <a:cxn ang="0">
                    <a:pos x="connsiteX650" y="connsiteY650"/>
                  </a:cxn>
                  <a:cxn ang="0">
                    <a:pos x="connsiteX651" y="connsiteY651"/>
                  </a:cxn>
                  <a:cxn ang="0">
                    <a:pos x="connsiteX652" y="connsiteY652"/>
                  </a:cxn>
                  <a:cxn ang="0">
                    <a:pos x="connsiteX653" y="connsiteY653"/>
                  </a:cxn>
                  <a:cxn ang="0">
                    <a:pos x="connsiteX654" y="connsiteY654"/>
                  </a:cxn>
                  <a:cxn ang="0">
                    <a:pos x="connsiteX655" y="connsiteY655"/>
                  </a:cxn>
                  <a:cxn ang="0">
                    <a:pos x="connsiteX656" y="connsiteY656"/>
                  </a:cxn>
                  <a:cxn ang="0">
                    <a:pos x="connsiteX657" y="connsiteY657"/>
                  </a:cxn>
                  <a:cxn ang="0">
                    <a:pos x="connsiteX658" y="connsiteY658"/>
                  </a:cxn>
                  <a:cxn ang="0">
                    <a:pos x="connsiteX659" y="connsiteY659"/>
                  </a:cxn>
                  <a:cxn ang="0">
                    <a:pos x="connsiteX660" y="connsiteY660"/>
                  </a:cxn>
                  <a:cxn ang="0">
                    <a:pos x="connsiteX661" y="connsiteY661"/>
                  </a:cxn>
                  <a:cxn ang="0">
                    <a:pos x="connsiteX662" y="connsiteY662"/>
                  </a:cxn>
                  <a:cxn ang="0">
                    <a:pos x="connsiteX663" y="connsiteY663"/>
                  </a:cxn>
                  <a:cxn ang="0">
                    <a:pos x="connsiteX664" y="connsiteY664"/>
                  </a:cxn>
                  <a:cxn ang="0">
                    <a:pos x="connsiteX665" y="connsiteY665"/>
                  </a:cxn>
                  <a:cxn ang="0">
                    <a:pos x="connsiteX666" y="connsiteY666"/>
                  </a:cxn>
                  <a:cxn ang="0">
                    <a:pos x="connsiteX667" y="connsiteY667"/>
                  </a:cxn>
                  <a:cxn ang="0">
                    <a:pos x="connsiteX668" y="connsiteY668"/>
                  </a:cxn>
                  <a:cxn ang="0">
                    <a:pos x="connsiteX669" y="connsiteY669"/>
                  </a:cxn>
                  <a:cxn ang="0">
                    <a:pos x="connsiteX670" y="connsiteY670"/>
                  </a:cxn>
                  <a:cxn ang="0">
                    <a:pos x="connsiteX671" y="connsiteY671"/>
                  </a:cxn>
                  <a:cxn ang="0">
                    <a:pos x="connsiteX672" y="connsiteY672"/>
                  </a:cxn>
                  <a:cxn ang="0">
                    <a:pos x="connsiteX673" y="connsiteY673"/>
                  </a:cxn>
                  <a:cxn ang="0">
                    <a:pos x="connsiteX674" y="connsiteY674"/>
                  </a:cxn>
                  <a:cxn ang="0">
                    <a:pos x="connsiteX675" y="connsiteY675"/>
                  </a:cxn>
                  <a:cxn ang="0">
                    <a:pos x="connsiteX676" y="connsiteY676"/>
                  </a:cxn>
                  <a:cxn ang="0">
                    <a:pos x="connsiteX677" y="connsiteY677"/>
                  </a:cxn>
                  <a:cxn ang="0">
                    <a:pos x="connsiteX678" y="connsiteY678"/>
                  </a:cxn>
                  <a:cxn ang="0">
                    <a:pos x="connsiteX679" y="connsiteY679"/>
                  </a:cxn>
                  <a:cxn ang="0">
                    <a:pos x="connsiteX680" y="connsiteY680"/>
                  </a:cxn>
                  <a:cxn ang="0">
                    <a:pos x="connsiteX681" y="connsiteY681"/>
                  </a:cxn>
                  <a:cxn ang="0">
                    <a:pos x="connsiteX682" y="connsiteY682"/>
                  </a:cxn>
                  <a:cxn ang="0">
                    <a:pos x="connsiteX683" y="connsiteY683"/>
                  </a:cxn>
                  <a:cxn ang="0">
                    <a:pos x="connsiteX684" y="connsiteY684"/>
                  </a:cxn>
                  <a:cxn ang="0">
                    <a:pos x="connsiteX685" y="connsiteY685"/>
                  </a:cxn>
                  <a:cxn ang="0">
                    <a:pos x="connsiteX686" y="connsiteY686"/>
                  </a:cxn>
                  <a:cxn ang="0">
                    <a:pos x="connsiteX687" y="connsiteY687"/>
                  </a:cxn>
                  <a:cxn ang="0">
                    <a:pos x="connsiteX688" y="connsiteY688"/>
                  </a:cxn>
                  <a:cxn ang="0">
                    <a:pos x="connsiteX689" y="connsiteY689"/>
                  </a:cxn>
                  <a:cxn ang="0">
                    <a:pos x="connsiteX690" y="connsiteY690"/>
                  </a:cxn>
                  <a:cxn ang="0">
                    <a:pos x="connsiteX691" y="connsiteY691"/>
                  </a:cxn>
                  <a:cxn ang="0">
                    <a:pos x="connsiteX692" y="connsiteY692"/>
                  </a:cxn>
                  <a:cxn ang="0">
                    <a:pos x="connsiteX693" y="connsiteY693"/>
                  </a:cxn>
                  <a:cxn ang="0">
                    <a:pos x="connsiteX694" y="connsiteY694"/>
                  </a:cxn>
                  <a:cxn ang="0">
                    <a:pos x="connsiteX695" y="connsiteY695"/>
                  </a:cxn>
                  <a:cxn ang="0">
                    <a:pos x="connsiteX696" y="connsiteY696"/>
                  </a:cxn>
                  <a:cxn ang="0">
                    <a:pos x="connsiteX697" y="connsiteY697"/>
                  </a:cxn>
                  <a:cxn ang="0">
                    <a:pos x="connsiteX698" y="connsiteY698"/>
                  </a:cxn>
                  <a:cxn ang="0">
                    <a:pos x="connsiteX699" y="connsiteY699"/>
                  </a:cxn>
                  <a:cxn ang="0">
                    <a:pos x="connsiteX700" y="connsiteY700"/>
                  </a:cxn>
                  <a:cxn ang="0">
                    <a:pos x="connsiteX701" y="connsiteY701"/>
                  </a:cxn>
                  <a:cxn ang="0">
                    <a:pos x="connsiteX702" y="connsiteY702"/>
                  </a:cxn>
                  <a:cxn ang="0">
                    <a:pos x="connsiteX703" y="connsiteY703"/>
                  </a:cxn>
                  <a:cxn ang="0">
                    <a:pos x="connsiteX704" y="connsiteY704"/>
                  </a:cxn>
                  <a:cxn ang="0">
                    <a:pos x="connsiteX705" y="connsiteY705"/>
                  </a:cxn>
                  <a:cxn ang="0">
                    <a:pos x="connsiteX706" y="connsiteY706"/>
                  </a:cxn>
                  <a:cxn ang="0">
                    <a:pos x="connsiteX707" y="connsiteY707"/>
                  </a:cxn>
                  <a:cxn ang="0">
                    <a:pos x="connsiteX708" y="connsiteY708"/>
                  </a:cxn>
                  <a:cxn ang="0">
                    <a:pos x="connsiteX709" y="connsiteY709"/>
                  </a:cxn>
                  <a:cxn ang="0">
                    <a:pos x="connsiteX710" y="connsiteY710"/>
                  </a:cxn>
                  <a:cxn ang="0">
                    <a:pos x="connsiteX711" y="connsiteY711"/>
                  </a:cxn>
                  <a:cxn ang="0">
                    <a:pos x="connsiteX712" y="connsiteY712"/>
                  </a:cxn>
                  <a:cxn ang="0">
                    <a:pos x="connsiteX713" y="connsiteY713"/>
                  </a:cxn>
                  <a:cxn ang="0">
                    <a:pos x="connsiteX714" y="connsiteY714"/>
                  </a:cxn>
                  <a:cxn ang="0">
                    <a:pos x="connsiteX715" y="connsiteY715"/>
                  </a:cxn>
                  <a:cxn ang="0">
                    <a:pos x="connsiteX716" y="connsiteY716"/>
                  </a:cxn>
                  <a:cxn ang="0">
                    <a:pos x="connsiteX717" y="connsiteY717"/>
                  </a:cxn>
                  <a:cxn ang="0">
                    <a:pos x="connsiteX718" y="connsiteY718"/>
                  </a:cxn>
                  <a:cxn ang="0">
                    <a:pos x="connsiteX719" y="connsiteY719"/>
                  </a:cxn>
                  <a:cxn ang="0">
                    <a:pos x="connsiteX720" y="connsiteY720"/>
                  </a:cxn>
                  <a:cxn ang="0">
                    <a:pos x="connsiteX721" y="connsiteY721"/>
                  </a:cxn>
                  <a:cxn ang="0">
                    <a:pos x="connsiteX722" y="connsiteY722"/>
                  </a:cxn>
                  <a:cxn ang="0">
                    <a:pos x="connsiteX723" y="connsiteY723"/>
                  </a:cxn>
                  <a:cxn ang="0">
                    <a:pos x="connsiteX724" y="connsiteY724"/>
                  </a:cxn>
                  <a:cxn ang="0">
                    <a:pos x="connsiteX725" y="connsiteY725"/>
                  </a:cxn>
                  <a:cxn ang="0">
                    <a:pos x="connsiteX726" y="connsiteY726"/>
                  </a:cxn>
                  <a:cxn ang="0">
                    <a:pos x="connsiteX727" y="connsiteY727"/>
                  </a:cxn>
                  <a:cxn ang="0">
                    <a:pos x="connsiteX728" y="connsiteY728"/>
                  </a:cxn>
                  <a:cxn ang="0">
                    <a:pos x="connsiteX729" y="connsiteY729"/>
                  </a:cxn>
                  <a:cxn ang="0">
                    <a:pos x="connsiteX730" y="connsiteY730"/>
                  </a:cxn>
                  <a:cxn ang="0">
                    <a:pos x="connsiteX731" y="connsiteY731"/>
                  </a:cxn>
                  <a:cxn ang="0">
                    <a:pos x="connsiteX732" y="connsiteY732"/>
                  </a:cxn>
                  <a:cxn ang="0">
                    <a:pos x="connsiteX733" y="connsiteY733"/>
                  </a:cxn>
                  <a:cxn ang="0">
                    <a:pos x="connsiteX734" y="connsiteY734"/>
                  </a:cxn>
                  <a:cxn ang="0">
                    <a:pos x="connsiteX735" y="connsiteY735"/>
                  </a:cxn>
                  <a:cxn ang="0">
                    <a:pos x="connsiteX736" y="connsiteY736"/>
                  </a:cxn>
                  <a:cxn ang="0">
                    <a:pos x="connsiteX737" y="connsiteY737"/>
                  </a:cxn>
                  <a:cxn ang="0">
                    <a:pos x="connsiteX738" y="connsiteY738"/>
                  </a:cxn>
                  <a:cxn ang="0">
                    <a:pos x="connsiteX739" y="connsiteY739"/>
                  </a:cxn>
                  <a:cxn ang="0">
                    <a:pos x="connsiteX740" y="connsiteY740"/>
                  </a:cxn>
                  <a:cxn ang="0">
                    <a:pos x="connsiteX741" y="connsiteY741"/>
                  </a:cxn>
                  <a:cxn ang="0">
                    <a:pos x="connsiteX742" y="connsiteY742"/>
                  </a:cxn>
                  <a:cxn ang="0">
                    <a:pos x="connsiteX743" y="connsiteY743"/>
                  </a:cxn>
                  <a:cxn ang="0">
                    <a:pos x="connsiteX744" y="connsiteY744"/>
                  </a:cxn>
                  <a:cxn ang="0">
                    <a:pos x="connsiteX745" y="connsiteY745"/>
                  </a:cxn>
                  <a:cxn ang="0">
                    <a:pos x="connsiteX746" y="connsiteY746"/>
                  </a:cxn>
                  <a:cxn ang="0">
                    <a:pos x="connsiteX747" y="connsiteY747"/>
                  </a:cxn>
                  <a:cxn ang="0">
                    <a:pos x="connsiteX748" y="connsiteY748"/>
                  </a:cxn>
                  <a:cxn ang="0">
                    <a:pos x="connsiteX749" y="connsiteY749"/>
                  </a:cxn>
                  <a:cxn ang="0">
                    <a:pos x="connsiteX750" y="connsiteY750"/>
                  </a:cxn>
                  <a:cxn ang="0">
                    <a:pos x="connsiteX751" y="connsiteY751"/>
                  </a:cxn>
                  <a:cxn ang="0">
                    <a:pos x="connsiteX752" y="connsiteY752"/>
                  </a:cxn>
                  <a:cxn ang="0">
                    <a:pos x="connsiteX753" y="connsiteY753"/>
                  </a:cxn>
                  <a:cxn ang="0">
                    <a:pos x="connsiteX754" y="connsiteY754"/>
                  </a:cxn>
                  <a:cxn ang="0">
                    <a:pos x="connsiteX755" y="connsiteY755"/>
                  </a:cxn>
                  <a:cxn ang="0">
                    <a:pos x="connsiteX756" y="connsiteY756"/>
                  </a:cxn>
                  <a:cxn ang="0">
                    <a:pos x="connsiteX757" y="connsiteY757"/>
                  </a:cxn>
                  <a:cxn ang="0">
                    <a:pos x="connsiteX758" y="connsiteY758"/>
                  </a:cxn>
                  <a:cxn ang="0">
                    <a:pos x="connsiteX759" y="connsiteY759"/>
                  </a:cxn>
                  <a:cxn ang="0">
                    <a:pos x="connsiteX760" y="connsiteY760"/>
                  </a:cxn>
                  <a:cxn ang="0">
                    <a:pos x="connsiteX761" y="connsiteY761"/>
                  </a:cxn>
                  <a:cxn ang="0">
                    <a:pos x="connsiteX762" y="connsiteY762"/>
                  </a:cxn>
                  <a:cxn ang="0">
                    <a:pos x="connsiteX763" y="connsiteY763"/>
                  </a:cxn>
                  <a:cxn ang="0">
                    <a:pos x="connsiteX764" y="connsiteY764"/>
                  </a:cxn>
                  <a:cxn ang="0">
                    <a:pos x="connsiteX765" y="connsiteY765"/>
                  </a:cxn>
                  <a:cxn ang="0">
                    <a:pos x="connsiteX766" y="connsiteY766"/>
                  </a:cxn>
                  <a:cxn ang="0">
                    <a:pos x="connsiteX767" y="connsiteY767"/>
                  </a:cxn>
                  <a:cxn ang="0">
                    <a:pos x="connsiteX768" y="connsiteY768"/>
                  </a:cxn>
                  <a:cxn ang="0">
                    <a:pos x="connsiteX769" y="connsiteY769"/>
                  </a:cxn>
                  <a:cxn ang="0">
                    <a:pos x="connsiteX770" y="connsiteY770"/>
                  </a:cxn>
                  <a:cxn ang="0">
                    <a:pos x="connsiteX771" y="connsiteY771"/>
                  </a:cxn>
                  <a:cxn ang="0">
                    <a:pos x="connsiteX772" y="connsiteY772"/>
                  </a:cxn>
                  <a:cxn ang="0">
                    <a:pos x="connsiteX773" y="connsiteY773"/>
                  </a:cxn>
                  <a:cxn ang="0">
                    <a:pos x="connsiteX774" y="connsiteY774"/>
                  </a:cxn>
                  <a:cxn ang="0">
                    <a:pos x="connsiteX775" y="connsiteY775"/>
                  </a:cxn>
                  <a:cxn ang="0">
                    <a:pos x="connsiteX776" y="connsiteY776"/>
                  </a:cxn>
                  <a:cxn ang="0">
                    <a:pos x="connsiteX777" y="connsiteY777"/>
                  </a:cxn>
                  <a:cxn ang="0">
                    <a:pos x="connsiteX778" y="connsiteY778"/>
                  </a:cxn>
                  <a:cxn ang="0">
                    <a:pos x="connsiteX779" y="connsiteY779"/>
                  </a:cxn>
                  <a:cxn ang="0">
                    <a:pos x="connsiteX780" y="connsiteY780"/>
                  </a:cxn>
                  <a:cxn ang="0">
                    <a:pos x="connsiteX781" y="connsiteY781"/>
                  </a:cxn>
                  <a:cxn ang="0">
                    <a:pos x="connsiteX782" y="connsiteY782"/>
                  </a:cxn>
                  <a:cxn ang="0">
                    <a:pos x="connsiteX783" y="connsiteY783"/>
                  </a:cxn>
                  <a:cxn ang="0">
                    <a:pos x="connsiteX784" y="connsiteY784"/>
                  </a:cxn>
                  <a:cxn ang="0">
                    <a:pos x="connsiteX785" y="connsiteY785"/>
                  </a:cxn>
                  <a:cxn ang="0">
                    <a:pos x="connsiteX786" y="connsiteY786"/>
                  </a:cxn>
                  <a:cxn ang="0">
                    <a:pos x="connsiteX787" y="connsiteY787"/>
                  </a:cxn>
                  <a:cxn ang="0">
                    <a:pos x="connsiteX788" y="connsiteY788"/>
                  </a:cxn>
                  <a:cxn ang="0">
                    <a:pos x="connsiteX789" y="connsiteY789"/>
                  </a:cxn>
                  <a:cxn ang="0">
                    <a:pos x="connsiteX790" y="connsiteY790"/>
                  </a:cxn>
                  <a:cxn ang="0">
                    <a:pos x="connsiteX791" y="connsiteY791"/>
                  </a:cxn>
                  <a:cxn ang="0">
                    <a:pos x="connsiteX792" y="connsiteY792"/>
                  </a:cxn>
                  <a:cxn ang="0">
                    <a:pos x="connsiteX793" y="connsiteY793"/>
                  </a:cxn>
                  <a:cxn ang="0">
                    <a:pos x="connsiteX794" y="connsiteY794"/>
                  </a:cxn>
                  <a:cxn ang="0">
                    <a:pos x="connsiteX795" y="connsiteY795"/>
                  </a:cxn>
                  <a:cxn ang="0">
                    <a:pos x="connsiteX796" y="connsiteY796"/>
                  </a:cxn>
                  <a:cxn ang="0">
                    <a:pos x="connsiteX797" y="connsiteY797"/>
                  </a:cxn>
                  <a:cxn ang="0">
                    <a:pos x="connsiteX798" y="connsiteY798"/>
                  </a:cxn>
                  <a:cxn ang="0">
                    <a:pos x="connsiteX799" y="connsiteY799"/>
                  </a:cxn>
                  <a:cxn ang="0">
                    <a:pos x="connsiteX800" y="connsiteY800"/>
                  </a:cxn>
                  <a:cxn ang="0">
                    <a:pos x="connsiteX801" y="connsiteY801"/>
                  </a:cxn>
                  <a:cxn ang="0">
                    <a:pos x="connsiteX802" y="connsiteY802"/>
                  </a:cxn>
                  <a:cxn ang="0">
                    <a:pos x="connsiteX803" y="connsiteY803"/>
                  </a:cxn>
                  <a:cxn ang="0">
                    <a:pos x="connsiteX804" y="connsiteY804"/>
                  </a:cxn>
                  <a:cxn ang="0">
                    <a:pos x="connsiteX805" y="connsiteY805"/>
                  </a:cxn>
                  <a:cxn ang="0">
                    <a:pos x="connsiteX806" y="connsiteY806"/>
                  </a:cxn>
                  <a:cxn ang="0">
                    <a:pos x="connsiteX807" y="connsiteY807"/>
                  </a:cxn>
                  <a:cxn ang="0">
                    <a:pos x="connsiteX808" y="connsiteY808"/>
                  </a:cxn>
                  <a:cxn ang="0">
                    <a:pos x="connsiteX809" y="connsiteY809"/>
                  </a:cxn>
                  <a:cxn ang="0">
                    <a:pos x="connsiteX810" y="connsiteY810"/>
                  </a:cxn>
                  <a:cxn ang="0">
                    <a:pos x="connsiteX811" y="connsiteY811"/>
                  </a:cxn>
                  <a:cxn ang="0">
                    <a:pos x="connsiteX812" y="connsiteY812"/>
                  </a:cxn>
                  <a:cxn ang="0">
                    <a:pos x="connsiteX813" y="connsiteY813"/>
                  </a:cxn>
                  <a:cxn ang="0">
                    <a:pos x="connsiteX814" y="connsiteY814"/>
                  </a:cxn>
                  <a:cxn ang="0">
                    <a:pos x="connsiteX815" y="connsiteY815"/>
                  </a:cxn>
                  <a:cxn ang="0">
                    <a:pos x="connsiteX816" y="connsiteY816"/>
                  </a:cxn>
                  <a:cxn ang="0">
                    <a:pos x="connsiteX817" y="connsiteY817"/>
                  </a:cxn>
                  <a:cxn ang="0">
                    <a:pos x="connsiteX818" y="connsiteY818"/>
                  </a:cxn>
                  <a:cxn ang="0">
                    <a:pos x="connsiteX819" y="connsiteY819"/>
                  </a:cxn>
                  <a:cxn ang="0">
                    <a:pos x="connsiteX820" y="connsiteY820"/>
                  </a:cxn>
                  <a:cxn ang="0">
                    <a:pos x="connsiteX821" y="connsiteY821"/>
                  </a:cxn>
                  <a:cxn ang="0">
                    <a:pos x="connsiteX822" y="connsiteY822"/>
                  </a:cxn>
                  <a:cxn ang="0">
                    <a:pos x="connsiteX823" y="connsiteY823"/>
                  </a:cxn>
                  <a:cxn ang="0">
                    <a:pos x="connsiteX824" y="connsiteY824"/>
                  </a:cxn>
                  <a:cxn ang="0">
                    <a:pos x="connsiteX825" y="connsiteY825"/>
                  </a:cxn>
                  <a:cxn ang="0">
                    <a:pos x="connsiteX826" y="connsiteY826"/>
                  </a:cxn>
                  <a:cxn ang="0">
                    <a:pos x="connsiteX827" y="connsiteY827"/>
                  </a:cxn>
                  <a:cxn ang="0">
                    <a:pos x="connsiteX828" y="connsiteY828"/>
                  </a:cxn>
                  <a:cxn ang="0">
                    <a:pos x="connsiteX829" y="connsiteY829"/>
                  </a:cxn>
                  <a:cxn ang="0">
                    <a:pos x="connsiteX830" y="connsiteY830"/>
                  </a:cxn>
                  <a:cxn ang="0">
                    <a:pos x="connsiteX831" y="connsiteY831"/>
                  </a:cxn>
                  <a:cxn ang="0">
                    <a:pos x="connsiteX832" y="connsiteY832"/>
                  </a:cxn>
                  <a:cxn ang="0">
                    <a:pos x="connsiteX833" y="connsiteY833"/>
                  </a:cxn>
                  <a:cxn ang="0">
                    <a:pos x="connsiteX834" y="connsiteY834"/>
                  </a:cxn>
                  <a:cxn ang="0">
                    <a:pos x="connsiteX835" y="connsiteY835"/>
                  </a:cxn>
                  <a:cxn ang="0">
                    <a:pos x="connsiteX836" y="connsiteY836"/>
                  </a:cxn>
                  <a:cxn ang="0">
                    <a:pos x="connsiteX837" y="connsiteY837"/>
                  </a:cxn>
                  <a:cxn ang="0">
                    <a:pos x="connsiteX838" y="connsiteY838"/>
                  </a:cxn>
                  <a:cxn ang="0">
                    <a:pos x="connsiteX839" y="connsiteY839"/>
                  </a:cxn>
                  <a:cxn ang="0">
                    <a:pos x="connsiteX840" y="connsiteY840"/>
                  </a:cxn>
                  <a:cxn ang="0">
                    <a:pos x="connsiteX841" y="connsiteY841"/>
                  </a:cxn>
                  <a:cxn ang="0">
                    <a:pos x="connsiteX842" y="connsiteY842"/>
                  </a:cxn>
                  <a:cxn ang="0">
                    <a:pos x="connsiteX843" y="connsiteY843"/>
                  </a:cxn>
                  <a:cxn ang="0">
                    <a:pos x="connsiteX844" y="connsiteY844"/>
                  </a:cxn>
                  <a:cxn ang="0">
                    <a:pos x="connsiteX845" y="connsiteY845"/>
                  </a:cxn>
                  <a:cxn ang="0">
                    <a:pos x="connsiteX846" y="connsiteY846"/>
                  </a:cxn>
                  <a:cxn ang="0">
                    <a:pos x="connsiteX847" y="connsiteY847"/>
                  </a:cxn>
                  <a:cxn ang="0">
                    <a:pos x="connsiteX848" y="connsiteY848"/>
                  </a:cxn>
                  <a:cxn ang="0">
                    <a:pos x="connsiteX849" y="connsiteY849"/>
                  </a:cxn>
                  <a:cxn ang="0">
                    <a:pos x="connsiteX850" y="connsiteY850"/>
                  </a:cxn>
                  <a:cxn ang="0">
                    <a:pos x="connsiteX851" y="connsiteY851"/>
                  </a:cxn>
                  <a:cxn ang="0">
                    <a:pos x="connsiteX852" y="connsiteY852"/>
                  </a:cxn>
                  <a:cxn ang="0">
                    <a:pos x="connsiteX853" y="connsiteY853"/>
                  </a:cxn>
                  <a:cxn ang="0">
                    <a:pos x="connsiteX854" y="connsiteY854"/>
                  </a:cxn>
                  <a:cxn ang="0">
                    <a:pos x="connsiteX855" y="connsiteY855"/>
                  </a:cxn>
                  <a:cxn ang="0">
                    <a:pos x="connsiteX856" y="connsiteY856"/>
                  </a:cxn>
                  <a:cxn ang="0">
                    <a:pos x="connsiteX857" y="connsiteY857"/>
                  </a:cxn>
                  <a:cxn ang="0">
                    <a:pos x="connsiteX858" y="connsiteY858"/>
                  </a:cxn>
                  <a:cxn ang="0">
                    <a:pos x="connsiteX859" y="connsiteY859"/>
                  </a:cxn>
                  <a:cxn ang="0">
                    <a:pos x="connsiteX860" y="connsiteY860"/>
                  </a:cxn>
                  <a:cxn ang="0">
                    <a:pos x="connsiteX861" y="connsiteY861"/>
                  </a:cxn>
                  <a:cxn ang="0">
                    <a:pos x="connsiteX862" y="connsiteY862"/>
                  </a:cxn>
                  <a:cxn ang="0">
                    <a:pos x="connsiteX863" y="connsiteY863"/>
                  </a:cxn>
                  <a:cxn ang="0">
                    <a:pos x="connsiteX864" y="connsiteY864"/>
                  </a:cxn>
                  <a:cxn ang="0">
                    <a:pos x="connsiteX865" y="connsiteY865"/>
                  </a:cxn>
                  <a:cxn ang="0">
                    <a:pos x="connsiteX866" y="connsiteY866"/>
                  </a:cxn>
                  <a:cxn ang="0">
                    <a:pos x="connsiteX867" y="connsiteY867"/>
                  </a:cxn>
                  <a:cxn ang="0">
                    <a:pos x="connsiteX868" y="connsiteY868"/>
                  </a:cxn>
                  <a:cxn ang="0">
                    <a:pos x="connsiteX869" y="connsiteY869"/>
                  </a:cxn>
                  <a:cxn ang="0">
                    <a:pos x="connsiteX870" y="connsiteY870"/>
                  </a:cxn>
                  <a:cxn ang="0">
                    <a:pos x="connsiteX871" y="connsiteY871"/>
                  </a:cxn>
                  <a:cxn ang="0">
                    <a:pos x="connsiteX872" y="connsiteY872"/>
                  </a:cxn>
                  <a:cxn ang="0">
                    <a:pos x="connsiteX873" y="connsiteY873"/>
                  </a:cxn>
                  <a:cxn ang="0">
                    <a:pos x="connsiteX874" y="connsiteY874"/>
                  </a:cxn>
                  <a:cxn ang="0">
                    <a:pos x="connsiteX875" y="connsiteY875"/>
                  </a:cxn>
                  <a:cxn ang="0">
                    <a:pos x="connsiteX876" y="connsiteY876"/>
                  </a:cxn>
                  <a:cxn ang="0">
                    <a:pos x="connsiteX877" y="connsiteY877"/>
                  </a:cxn>
                  <a:cxn ang="0">
                    <a:pos x="connsiteX878" y="connsiteY878"/>
                  </a:cxn>
                  <a:cxn ang="0">
                    <a:pos x="connsiteX879" y="connsiteY879"/>
                  </a:cxn>
                  <a:cxn ang="0">
                    <a:pos x="connsiteX880" y="connsiteY880"/>
                  </a:cxn>
                  <a:cxn ang="0">
                    <a:pos x="connsiteX881" y="connsiteY881"/>
                  </a:cxn>
                  <a:cxn ang="0">
                    <a:pos x="connsiteX882" y="connsiteY882"/>
                  </a:cxn>
                  <a:cxn ang="0">
                    <a:pos x="connsiteX883" y="connsiteY883"/>
                  </a:cxn>
                  <a:cxn ang="0">
                    <a:pos x="connsiteX884" y="connsiteY884"/>
                  </a:cxn>
                  <a:cxn ang="0">
                    <a:pos x="connsiteX885" y="connsiteY885"/>
                  </a:cxn>
                  <a:cxn ang="0">
                    <a:pos x="connsiteX886" y="connsiteY886"/>
                  </a:cxn>
                  <a:cxn ang="0">
                    <a:pos x="connsiteX887" y="connsiteY887"/>
                  </a:cxn>
                  <a:cxn ang="0">
                    <a:pos x="connsiteX888" y="connsiteY888"/>
                  </a:cxn>
                  <a:cxn ang="0">
                    <a:pos x="connsiteX889" y="connsiteY889"/>
                  </a:cxn>
                  <a:cxn ang="0">
                    <a:pos x="connsiteX890" y="connsiteY890"/>
                  </a:cxn>
                  <a:cxn ang="0">
                    <a:pos x="connsiteX891" y="connsiteY891"/>
                  </a:cxn>
                  <a:cxn ang="0">
                    <a:pos x="connsiteX892" y="connsiteY892"/>
                  </a:cxn>
                  <a:cxn ang="0">
                    <a:pos x="connsiteX893" y="connsiteY893"/>
                  </a:cxn>
                  <a:cxn ang="0">
                    <a:pos x="connsiteX894" y="connsiteY894"/>
                  </a:cxn>
                  <a:cxn ang="0">
                    <a:pos x="connsiteX895" y="connsiteY895"/>
                  </a:cxn>
                  <a:cxn ang="0">
                    <a:pos x="connsiteX896" y="connsiteY896"/>
                  </a:cxn>
                  <a:cxn ang="0">
                    <a:pos x="connsiteX897" y="connsiteY897"/>
                  </a:cxn>
                  <a:cxn ang="0">
                    <a:pos x="connsiteX898" y="connsiteY898"/>
                  </a:cxn>
                  <a:cxn ang="0">
                    <a:pos x="connsiteX899" y="connsiteY899"/>
                  </a:cxn>
                  <a:cxn ang="0">
                    <a:pos x="connsiteX900" y="connsiteY900"/>
                  </a:cxn>
                  <a:cxn ang="0">
                    <a:pos x="connsiteX901" y="connsiteY901"/>
                  </a:cxn>
                  <a:cxn ang="0">
                    <a:pos x="connsiteX902" y="connsiteY902"/>
                  </a:cxn>
                  <a:cxn ang="0">
                    <a:pos x="connsiteX903" y="connsiteY903"/>
                  </a:cxn>
                  <a:cxn ang="0">
                    <a:pos x="connsiteX904" y="connsiteY904"/>
                  </a:cxn>
                  <a:cxn ang="0">
                    <a:pos x="connsiteX905" y="connsiteY905"/>
                  </a:cxn>
                  <a:cxn ang="0">
                    <a:pos x="connsiteX906" y="connsiteY906"/>
                  </a:cxn>
                  <a:cxn ang="0">
                    <a:pos x="connsiteX907" y="connsiteY907"/>
                  </a:cxn>
                  <a:cxn ang="0">
                    <a:pos x="connsiteX908" y="connsiteY908"/>
                  </a:cxn>
                  <a:cxn ang="0">
                    <a:pos x="connsiteX909" y="connsiteY909"/>
                  </a:cxn>
                  <a:cxn ang="0">
                    <a:pos x="connsiteX910" y="connsiteY910"/>
                  </a:cxn>
                  <a:cxn ang="0">
                    <a:pos x="connsiteX911" y="connsiteY911"/>
                  </a:cxn>
                  <a:cxn ang="0">
                    <a:pos x="connsiteX912" y="connsiteY912"/>
                  </a:cxn>
                  <a:cxn ang="0">
                    <a:pos x="connsiteX913" y="connsiteY913"/>
                  </a:cxn>
                  <a:cxn ang="0">
                    <a:pos x="connsiteX914" y="connsiteY914"/>
                  </a:cxn>
                  <a:cxn ang="0">
                    <a:pos x="connsiteX915" y="connsiteY915"/>
                  </a:cxn>
                  <a:cxn ang="0">
                    <a:pos x="connsiteX916" y="connsiteY916"/>
                  </a:cxn>
                  <a:cxn ang="0">
                    <a:pos x="connsiteX917" y="connsiteY917"/>
                  </a:cxn>
                  <a:cxn ang="0">
                    <a:pos x="connsiteX918" y="connsiteY918"/>
                  </a:cxn>
                  <a:cxn ang="0">
                    <a:pos x="connsiteX919" y="connsiteY919"/>
                  </a:cxn>
                  <a:cxn ang="0">
                    <a:pos x="connsiteX920" y="connsiteY920"/>
                  </a:cxn>
                  <a:cxn ang="0">
                    <a:pos x="connsiteX921" y="connsiteY921"/>
                  </a:cxn>
                  <a:cxn ang="0">
                    <a:pos x="connsiteX922" y="connsiteY922"/>
                  </a:cxn>
                  <a:cxn ang="0">
                    <a:pos x="connsiteX923" y="connsiteY923"/>
                  </a:cxn>
                  <a:cxn ang="0">
                    <a:pos x="connsiteX924" y="connsiteY924"/>
                  </a:cxn>
                  <a:cxn ang="0">
                    <a:pos x="connsiteX925" y="connsiteY925"/>
                  </a:cxn>
                  <a:cxn ang="0">
                    <a:pos x="connsiteX926" y="connsiteY926"/>
                  </a:cxn>
                  <a:cxn ang="0">
                    <a:pos x="connsiteX927" y="connsiteY927"/>
                  </a:cxn>
                  <a:cxn ang="0">
                    <a:pos x="connsiteX928" y="connsiteY928"/>
                  </a:cxn>
                  <a:cxn ang="0">
                    <a:pos x="connsiteX929" y="connsiteY929"/>
                  </a:cxn>
                  <a:cxn ang="0">
                    <a:pos x="connsiteX930" y="connsiteY930"/>
                  </a:cxn>
                  <a:cxn ang="0">
                    <a:pos x="connsiteX931" y="connsiteY931"/>
                  </a:cxn>
                  <a:cxn ang="0">
                    <a:pos x="connsiteX932" y="connsiteY932"/>
                  </a:cxn>
                  <a:cxn ang="0">
                    <a:pos x="connsiteX933" y="connsiteY933"/>
                  </a:cxn>
                  <a:cxn ang="0">
                    <a:pos x="connsiteX934" y="connsiteY934"/>
                  </a:cxn>
                  <a:cxn ang="0">
                    <a:pos x="connsiteX935" y="connsiteY935"/>
                  </a:cxn>
                  <a:cxn ang="0">
                    <a:pos x="connsiteX936" y="connsiteY936"/>
                  </a:cxn>
                  <a:cxn ang="0">
                    <a:pos x="connsiteX937" y="connsiteY937"/>
                  </a:cxn>
                  <a:cxn ang="0">
                    <a:pos x="connsiteX938" y="connsiteY938"/>
                  </a:cxn>
                  <a:cxn ang="0">
                    <a:pos x="connsiteX939" y="connsiteY939"/>
                  </a:cxn>
                  <a:cxn ang="0">
                    <a:pos x="connsiteX940" y="connsiteY940"/>
                  </a:cxn>
                  <a:cxn ang="0">
                    <a:pos x="connsiteX941" y="connsiteY941"/>
                  </a:cxn>
                  <a:cxn ang="0">
                    <a:pos x="connsiteX942" y="connsiteY942"/>
                  </a:cxn>
                  <a:cxn ang="0">
                    <a:pos x="connsiteX943" y="connsiteY943"/>
                  </a:cxn>
                  <a:cxn ang="0">
                    <a:pos x="connsiteX944" y="connsiteY944"/>
                  </a:cxn>
                  <a:cxn ang="0">
                    <a:pos x="connsiteX945" y="connsiteY945"/>
                  </a:cxn>
                  <a:cxn ang="0">
                    <a:pos x="connsiteX946" y="connsiteY946"/>
                  </a:cxn>
                  <a:cxn ang="0">
                    <a:pos x="connsiteX947" y="connsiteY947"/>
                  </a:cxn>
                  <a:cxn ang="0">
                    <a:pos x="connsiteX948" y="connsiteY948"/>
                  </a:cxn>
                  <a:cxn ang="0">
                    <a:pos x="connsiteX949" y="connsiteY949"/>
                  </a:cxn>
                  <a:cxn ang="0">
                    <a:pos x="connsiteX950" y="connsiteY950"/>
                  </a:cxn>
                  <a:cxn ang="0">
                    <a:pos x="connsiteX951" y="connsiteY951"/>
                  </a:cxn>
                  <a:cxn ang="0">
                    <a:pos x="connsiteX952" y="connsiteY952"/>
                  </a:cxn>
                  <a:cxn ang="0">
                    <a:pos x="connsiteX953" y="connsiteY953"/>
                  </a:cxn>
                  <a:cxn ang="0">
                    <a:pos x="connsiteX954" y="connsiteY954"/>
                  </a:cxn>
                  <a:cxn ang="0">
                    <a:pos x="connsiteX955" y="connsiteY955"/>
                  </a:cxn>
                  <a:cxn ang="0">
                    <a:pos x="connsiteX956" y="connsiteY956"/>
                  </a:cxn>
                  <a:cxn ang="0">
                    <a:pos x="connsiteX957" y="connsiteY957"/>
                  </a:cxn>
                  <a:cxn ang="0">
                    <a:pos x="connsiteX958" y="connsiteY958"/>
                  </a:cxn>
                  <a:cxn ang="0">
                    <a:pos x="connsiteX959" y="connsiteY959"/>
                  </a:cxn>
                  <a:cxn ang="0">
                    <a:pos x="connsiteX960" y="connsiteY960"/>
                  </a:cxn>
                  <a:cxn ang="0">
                    <a:pos x="connsiteX961" y="connsiteY961"/>
                  </a:cxn>
                  <a:cxn ang="0">
                    <a:pos x="connsiteX962" y="connsiteY962"/>
                  </a:cxn>
                  <a:cxn ang="0">
                    <a:pos x="connsiteX963" y="connsiteY963"/>
                  </a:cxn>
                  <a:cxn ang="0">
                    <a:pos x="connsiteX964" y="connsiteY964"/>
                  </a:cxn>
                  <a:cxn ang="0">
                    <a:pos x="connsiteX965" y="connsiteY965"/>
                  </a:cxn>
                  <a:cxn ang="0">
                    <a:pos x="connsiteX966" y="connsiteY966"/>
                  </a:cxn>
                  <a:cxn ang="0">
                    <a:pos x="connsiteX967" y="connsiteY967"/>
                  </a:cxn>
                  <a:cxn ang="0">
                    <a:pos x="connsiteX968" y="connsiteY968"/>
                  </a:cxn>
                  <a:cxn ang="0">
                    <a:pos x="connsiteX969" y="connsiteY969"/>
                  </a:cxn>
                  <a:cxn ang="0">
                    <a:pos x="connsiteX970" y="connsiteY970"/>
                  </a:cxn>
                  <a:cxn ang="0">
                    <a:pos x="connsiteX971" y="connsiteY971"/>
                  </a:cxn>
                  <a:cxn ang="0">
                    <a:pos x="connsiteX972" y="connsiteY972"/>
                  </a:cxn>
                  <a:cxn ang="0">
                    <a:pos x="connsiteX973" y="connsiteY973"/>
                  </a:cxn>
                  <a:cxn ang="0">
                    <a:pos x="connsiteX974" y="connsiteY974"/>
                  </a:cxn>
                  <a:cxn ang="0">
                    <a:pos x="connsiteX975" y="connsiteY975"/>
                  </a:cxn>
                  <a:cxn ang="0">
                    <a:pos x="connsiteX976" y="connsiteY976"/>
                  </a:cxn>
                  <a:cxn ang="0">
                    <a:pos x="connsiteX977" y="connsiteY977"/>
                  </a:cxn>
                  <a:cxn ang="0">
                    <a:pos x="connsiteX978" y="connsiteY978"/>
                  </a:cxn>
                  <a:cxn ang="0">
                    <a:pos x="connsiteX979" y="connsiteY979"/>
                  </a:cxn>
                  <a:cxn ang="0">
                    <a:pos x="connsiteX980" y="connsiteY980"/>
                  </a:cxn>
                  <a:cxn ang="0">
                    <a:pos x="connsiteX981" y="connsiteY981"/>
                  </a:cxn>
                  <a:cxn ang="0">
                    <a:pos x="connsiteX982" y="connsiteY982"/>
                  </a:cxn>
                  <a:cxn ang="0">
                    <a:pos x="connsiteX983" y="connsiteY983"/>
                  </a:cxn>
                  <a:cxn ang="0">
                    <a:pos x="connsiteX984" y="connsiteY984"/>
                  </a:cxn>
                  <a:cxn ang="0">
                    <a:pos x="connsiteX985" y="connsiteY985"/>
                  </a:cxn>
                  <a:cxn ang="0">
                    <a:pos x="connsiteX986" y="connsiteY986"/>
                  </a:cxn>
                  <a:cxn ang="0">
                    <a:pos x="connsiteX987" y="connsiteY987"/>
                  </a:cxn>
                  <a:cxn ang="0">
                    <a:pos x="connsiteX988" y="connsiteY988"/>
                  </a:cxn>
                  <a:cxn ang="0">
                    <a:pos x="connsiteX989" y="connsiteY989"/>
                  </a:cxn>
                  <a:cxn ang="0">
                    <a:pos x="connsiteX990" y="connsiteY990"/>
                  </a:cxn>
                  <a:cxn ang="0">
                    <a:pos x="connsiteX991" y="connsiteY991"/>
                  </a:cxn>
                  <a:cxn ang="0">
                    <a:pos x="connsiteX992" y="connsiteY992"/>
                  </a:cxn>
                  <a:cxn ang="0">
                    <a:pos x="connsiteX993" y="connsiteY993"/>
                  </a:cxn>
                  <a:cxn ang="0">
                    <a:pos x="connsiteX994" y="connsiteY994"/>
                  </a:cxn>
                  <a:cxn ang="0">
                    <a:pos x="connsiteX995" y="connsiteY995"/>
                  </a:cxn>
                  <a:cxn ang="0">
                    <a:pos x="connsiteX996" y="connsiteY996"/>
                  </a:cxn>
                  <a:cxn ang="0">
                    <a:pos x="connsiteX997" y="connsiteY997"/>
                  </a:cxn>
                  <a:cxn ang="0">
                    <a:pos x="connsiteX998" y="connsiteY998"/>
                  </a:cxn>
                  <a:cxn ang="0">
                    <a:pos x="connsiteX999" y="connsiteY999"/>
                  </a:cxn>
                  <a:cxn ang="0">
                    <a:pos x="connsiteX1000" y="connsiteY1000"/>
                  </a:cxn>
                  <a:cxn ang="0">
                    <a:pos x="connsiteX1001" y="connsiteY1001"/>
                  </a:cxn>
                  <a:cxn ang="0">
                    <a:pos x="connsiteX1002" y="connsiteY1002"/>
                  </a:cxn>
                  <a:cxn ang="0">
                    <a:pos x="connsiteX1003" y="connsiteY1003"/>
                  </a:cxn>
                  <a:cxn ang="0">
                    <a:pos x="connsiteX1004" y="connsiteY1004"/>
                  </a:cxn>
                  <a:cxn ang="0">
                    <a:pos x="connsiteX1005" y="connsiteY1005"/>
                  </a:cxn>
                  <a:cxn ang="0">
                    <a:pos x="connsiteX1006" y="connsiteY1006"/>
                  </a:cxn>
                  <a:cxn ang="0">
                    <a:pos x="connsiteX1007" y="connsiteY1007"/>
                  </a:cxn>
                  <a:cxn ang="0">
                    <a:pos x="connsiteX1008" y="connsiteY1008"/>
                  </a:cxn>
                  <a:cxn ang="0">
                    <a:pos x="connsiteX1009" y="connsiteY1009"/>
                  </a:cxn>
                  <a:cxn ang="0">
                    <a:pos x="connsiteX1010" y="connsiteY1010"/>
                  </a:cxn>
                  <a:cxn ang="0">
                    <a:pos x="connsiteX1011" y="connsiteY1011"/>
                  </a:cxn>
                  <a:cxn ang="0">
                    <a:pos x="connsiteX1012" y="connsiteY1012"/>
                  </a:cxn>
                  <a:cxn ang="0">
                    <a:pos x="connsiteX1013" y="connsiteY1013"/>
                  </a:cxn>
                  <a:cxn ang="0">
                    <a:pos x="connsiteX1014" y="connsiteY1014"/>
                  </a:cxn>
                  <a:cxn ang="0">
                    <a:pos x="connsiteX1015" y="connsiteY1015"/>
                  </a:cxn>
                  <a:cxn ang="0">
                    <a:pos x="connsiteX1016" y="connsiteY1016"/>
                  </a:cxn>
                  <a:cxn ang="0">
                    <a:pos x="connsiteX1017" y="connsiteY1017"/>
                  </a:cxn>
                  <a:cxn ang="0">
                    <a:pos x="connsiteX1018" y="connsiteY1018"/>
                  </a:cxn>
                  <a:cxn ang="0">
                    <a:pos x="connsiteX1019" y="connsiteY1019"/>
                  </a:cxn>
                  <a:cxn ang="0">
                    <a:pos x="connsiteX1020" y="connsiteY1020"/>
                  </a:cxn>
                  <a:cxn ang="0">
                    <a:pos x="connsiteX1021" y="connsiteY1021"/>
                  </a:cxn>
                  <a:cxn ang="0">
                    <a:pos x="connsiteX1022" y="connsiteY1022"/>
                  </a:cxn>
                  <a:cxn ang="0">
                    <a:pos x="connsiteX1023" y="connsiteY1023"/>
                  </a:cxn>
                  <a:cxn ang="0">
                    <a:pos x="connsiteX1024" y="connsiteY1024"/>
                  </a:cxn>
                  <a:cxn ang="0">
                    <a:pos x="connsiteX1025" y="connsiteY1025"/>
                  </a:cxn>
                  <a:cxn ang="0">
                    <a:pos x="connsiteX1026" y="connsiteY1026"/>
                  </a:cxn>
                  <a:cxn ang="0">
                    <a:pos x="connsiteX1027" y="connsiteY1027"/>
                  </a:cxn>
                  <a:cxn ang="0">
                    <a:pos x="connsiteX1028" y="connsiteY1028"/>
                  </a:cxn>
                  <a:cxn ang="0">
                    <a:pos x="connsiteX1029" y="connsiteY1029"/>
                  </a:cxn>
                  <a:cxn ang="0">
                    <a:pos x="connsiteX1030" y="connsiteY1030"/>
                  </a:cxn>
                  <a:cxn ang="0">
                    <a:pos x="connsiteX1031" y="connsiteY1031"/>
                  </a:cxn>
                  <a:cxn ang="0">
                    <a:pos x="connsiteX1032" y="connsiteY1032"/>
                  </a:cxn>
                  <a:cxn ang="0">
                    <a:pos x="connsiteX1033" y="connsiteY1033"/>
                  </a:cxn>
                  <a:cxn ang="0">
                    <a:pos x="connsiteX1034" y="connsiteY1034"/>
                  </a:cxn>
                  <a:cxn ang="0">
                    <a:pos x="connsiteX1035" y="connsiteY1035"/>
                  </a:cxn>
                  <a:cxn ang="0">
                    <a:pos x="connsiteX1036" y="connsiteY1036"/>
                  </a:cxn>
                  <a:cxn ang="0">
                    <a:pos x="connsiteX1037" y="connsiteY1037"/>
                  </a:cxn>
                  <a:cxn ang="0">
                    <a:pos x="connsiteX1038" y="connsiteY1038"/>
                  </a:cxn>
                  <a:cxn ang="0">
                    <a:pos x="connsiteX1039" y="connsiteY1039"/>
                  </a:cxn>
                  <a:cxn ang="0">
                    <a:pos x="connsiteX1040" y="connsiteY1040"/>
                  </a:cxn>
                  <a:cxn ang="0">
                    <a:pos x="connsiteX1041" y="connsiteY1041"/>
                  </a:cxn>
                  <a:cxn ang="0">
                    <a:pos x="connsiteX1042" y="connsiteY1042"/>
                  </a:cxn>
                  <a:cxn ang="0">
                    <a:pos x="connsiteX1043" y="connsiteY1043"/>
                  </a:cxn>
                  <a:cxn ang="0">
                    <a:pos x="connsiteX1044" y="connsiteY1044"/>
                  </a:cxn>
                  <a:cxn ang="0">
                    <a:pos x="connsiteX1045" y="connsiteY1045"/>
                  </a:cxn>
                  <a:cxn ang="0">
                    <a:pos x="connsiteX1046" y="connsiteY1046"/>
                  </a:cxn>
                  <a:cxn ang="0">
                    <a:pos x="connsiteX1047" y="connsiteY1047"/>
                  </a:cxn>
                  <a:cxn ang="0">
                    <a:pos x="connsiteX1048" y="connsiteY1048"/>
                  </a:cxn>
                  <a:cxn ang="0">
                    <a:pos x="connsiteX1049" y="connsiteY1049"/>
                  </a:cxn>
                  <a:cxn ang="0">
                    <a:pos x="connsiteX1050" y="connsiteY1050"/>
                  </a:cxn>
                  <a:cxn ang="0">
                    <a:pos x="connsiteX1051" y="connsiteY1051"/>
                  </a:cxn>
                  <a:cxn ang="0">
                    <a:pos x="connsiteX1052" y="connsiteY1052"/>
                  </a:cxn>
                  <a:cxn ang="0">
                    <a:pos x="connsiteX1053" y="connsiteY1053"/>
                  </a:cxn>
                  <a:cxn ang="0">
                    <a:pos x="connsiteX1054" y="connsiteY1054"/>
                  </a:cxn>
                  <a:cxn ang="0">
                    <a:pos x="connsiteX1055" y="connsiteY1055"/>
                  </a:cxn>
                  <a:cxn ang="0">
                    <a:pos x="connsiteX1056" y="connsiteY1056"/>
                  </a:cxn>
                  <a:cxn ang="0">
                    <a:pos x="connsiteX1057" y="connsiteY1057"/>
                  </a:cxn>
                  <a:cxn ang="0">
                    <a:pos x="connsiteX1058" y="connsiteY1058"/>
                  </a:cxn>
                  <a:cxn ang="0">
                    <a:pos x="connsiteX1059" y="connsiteY1059"/>
                  </a:cxn>
                  <a:cxn ang="0">
                    <a:pos x="connsiteX1060" y="connsiteY1060"/>
                  </a:cxn>
                  <a:cxn ang="0">
                    <a:pos x="connsiteX1061" y="connsiteY1061"/>
                  </a:cxn>
                  <a:cxn ang="0">
                    <a:pos x="connsiteX1062" y="connsiteY1062"/>
                  </a:cxn>
                  <a:cxn ang="0">
                    <a:pos x="connsiteX1063" y="connsiteY1063"/>
                  </a:cxn>
                  <a:cxn ang="0">
                    <a:pos x="connsiteX1064" y="connsiteY1064"/>
                  </a:cxn>
                  <a:cxn ang="0">
                    <a:pos x="connsiteX1065" y="connsiteY1065"/>
                  </a:cxn>
                  <a:cxn ang="0">
                    <a:pos x="connsiteX1066" y="connsiteY1066"/>
                  </a:cxn>
                  <a:cxn ang="0">
                    <a:pos x="connsiteX1067" y="connsiteY1067"/>
                  </a:cxn>
                  <a:cxn ang="0">
                    <a:pos x="connsiteX1068" y="connsiteY1068"/>
                  </a:cxn>
                  <a:cxn ang="0">
                    <a:pos x="connsiteX1069" y="connsiteY1069"/>
                  </a:cxn>
                  <a:cxn ang="0">
                    <a:pos x="connsiteX1070" y="connsiteY1070"/>
                  </a:cxn>
                  <a:cxn ang="0">
                    <a:pos x="connsiteX1071" y="connsiteY1071"/>
                  </a:cxn>
                  <a:cxn ang="0">
                    <a:pos x="connsiteX1072" y="connsiteY1072"/>
                  </a:cxn>
                  <a:cxn ang="0">
                    <a:pos x="connsiteX1073" y="connsiteY1073"/>
                  </a:cxn>
                  <a:cxn ang="0">
                    <a:pos x="connsiteX1074" y="connsiteY1074"/>
                  </a:cxn>
                  <a:cxn ang="0">
                    <a:pos x="connsiteX1075" y="connsiteY1075"/>
                  </a:cxn>
                  <a:cxn ang="0">
                    <a:pos x="connsiteX1076" y="connsiteY1076"/>
                  </a:cxn>
                  <a:cxn ang="0">
                    <a:pos x="connsiteX1077" y="connsiteY1077"/>
                  </a:cxn>
                  <a:cxn ang="0">
                    <a:pos x="connsiteX1078" y="connsiteY1078"/>
                  </a:cxn>
                  <a:cxn ang="0">
                    <a:pos x="connsiteX1079" y="connsiteY1079"/>
                  </a:cxn>
                  <a:cxn ang="0">
                    <a:pos x="connsiteX1080" y="connsiteY1080"/>
                  </a:cxn>
                  <a:cxn ang="0">
                    <a:pos x="connsiteX1081" y="connsiteY1081"/>
                  </a:cxn>
                  <a:cxn ang="0">
                    <a:pos x="connsiteX1082" y="connsiteY1082"/>
                  </a:cxn>
                  <a:cxn ang="0">
                    <a:pos x="connsiteX1083" y="connsiteY1083"/>
                  </a:cxn>
                  <a:cxn ang="0">
                    <a:pos x="connsiteX1084" y="connsiteY1084"/>
                  </a:cxn>
                  <a:cxn ang="0">
                    <a:pos x="connsiteX1085" y="connsiteY1085"/>
                  </a:cxn>
                  <a:cxn ang="0">
                    <a:pos x="connsiteX1086" y="connsiteY1086"/>
                  </a:cxn>
                  <a:cxn ang="0">
                    <a:pos x="connsiteX1087" y="connsiteY1087"/>
                  </a:cxn>
                  <a:cxn ang="0">
                    <a:pos x="connsiteX1088" y="connsiteY1088"/>
                  </a:cxn>
                  <a:cxn ang="0">
                    <a:pos x="connsiteX1089" y="connsiteY1089"/>
                  </a:cxn>
                  <a:cxn ang="0">
                    <a:pos x="connsiteX1090" y="connsiteY1090"/>
                  </a:cxn>
                  <a:cxn ang="0">
                    <a:pos x="connsiteX1091" y="connsiteY1091"/>
                  </a:cxn>
                  <a:cxn ang="0">
                    <a:pos x="connsiteX1092" y="connsiteY1092"/>
                  </a:cxn>
                  <a:cxn ang="0">
                    <a:pos x="connsiteX1093" y="connsiteY1093"/>
                  </a:cxn>
                  <a:cxn ang="0">
                    <a:pos x="connsiteX1094" y="connsiteY1094"/>
                  </a:cxn>
                  <a:cxn ang="0">
                    <a:pos x="connsiteX1095" y="connsiteY1095"/>
                  </a:cxn>
                  <a:cxn ang="0">
                    <a:pos x="connsiteX1096" y="connsiteY1096"/>
                  </a:cxn>
                  <a:cxn ang="0">
                    <a:pos x="connsiteX1097" y="connsiteY1097"/>
                  </a:cxn>
                  <a:cxn ang="0">
                    <a:pos x="connsiteX1098" y="connsiteY1098"/>
                  </a:cxn>
                  <a:cxn ang="0">
                    <a:pos x="connsiteX1099" y="connsiteY1099"/>
                  </a:cxn>
                  <a:cxn ang="0">
                    <a:pos x="connsiteX1100" y="connsiteY1100"/>
                  </a:cxn>
                  <a:cxn ang="0">
                    <a:pos x="connsiteX1101" y="connsiteY1101"/>
                  </a:cxn>
                  <a:cxn ang="0">
                    <a:pos x="connsiteX1102" y="connsiteY1102"/>
                  </a:cxn>
                  <a:cxn ang="0">
                    <a:pos x="connsiteX1103" y="connsiteY1103"/>
                  </a:cxn>
                  <a:cxn ang="0">
                    <a:pos x="connsiteX1104" y="connsiteY1104"/>
                  </a:cxn>
                  <a:cxn ang="0">
                    <a:pos x="connsiteX1105" y="connsiteY1105"/>
                  </a:cxn>
                  <a:cxn ang="0">
                    <a:pos x="connsiteX1106" y="connsiteY1106"/>
                  </a:cxn>
                  <a:cxn ang="0">
                    <a:pos x="connsiteX1107" y="connsiteY1107"/>
                  </a:cxn>
                  <a:cxn ang="0">
                    <a:pos x="connsiteX1108" y="connsiteY1108"/>
                  </a:cxn>
                  <a:cxn ang="0">
                    <a:pos x="connsiteX1109" y="connsiteY1109"/>
                  </a:cxn>
                  <a:cxn ang="0">
                    <a:pos x="connsiteX1110" y="connsiteY1110"/>
                  </a:cxn>
                  <a:cxn ang="0">
                    <a:pos x="connsiteX1111" y="connsiteY1111"/>
                  </a:cxn>
                  <a:cxn ang="0">
                    <a:pos x="connsiteX1112" y="connsiteY1112"/>
                  </a:cxn>
                  <a:cxn ang="0">
                    <a:pos x="connsiteX1113" y="connsiteY1113"/>
                  </a:cxn>
                  <a:cxn ang="0">
                    <a:pos x="connsiteX1114" y="connsiteY1114"/>
                  </a:cxn>
                  <a:cxn ang="0">
                    <a:pos x="connsiteX1115" y="connsiteY1115"/>
                  </a:cxn>
                  <a:cxn ang="0">
                    <a:pos x="connsiteX1116" y="connsiteY1116"/>
                  </a:cxn>
                  <a:cxn ang="0">
                    <a:pos x="connsiteX1117" y="connsiteY1117"/>
                  </a:cxn>
                  <a:cxn ang="0">
                    <a:pos x="connsiteX1118" y="connsiteY1118"/>
                  </a:cxn>
                  <a:cxn ang="0">
                    <a:pos x="connsiteX1119" y="connsiteY1119"/>
                  </a:cxn>
                  <a:cxn ang="0">
                    <a:pos x="connsiteX1120" y="connsiteY1120"/>
                  </a:cxn>
                  <a:cxn ang="0">
                    <a:pos x="connsiteX1121" y="connsiteY1121"/>
                  </a:cxn>
                  <a:cxn ang="0">
                    <a:pos x="connsiteX1122" y="connsiteY1122"/>
                  </a:cxn>
                  <a:cxn ang="0">
                    <a:pos x="connsiteX1123" y="connsiteY1123"/>
                  </a:cxn>
                  <a:cxn ang="0">
                    <a:pos x="connsiteX1124" y="connsiteY1124"/>
                  </a:cxn>
                  <a:cxn ang="0">
                    <a:pos x="connsiteX1125" y="connsiteY1125"/>
                  </a:cxn>
                  <a:cxn ang="0">
                    <a:pos x="connsiteX1126" y="connsiteY1126"/>
                  </a:cxn>
                  <a:cxn ang="0">
                    <a:pos x="connsiteX1127" y="connsiteY1127"/>
                  </a:cxn>
                  <a:cxn ang="0">
                    <a:pos x="connsiteX1128" y="connsiteY1128"/>
                  </a:cxn>
                  <a:cxn ang="0">
                    <a:pos x="connsiteX1129" y="connsiteY1129"/>
                  </a:cxn>
                  <a:cxn ang="0">
                    <a:pos x="connsiteX1130" y="connsiteY1130"/>
                  </a:cxn>
                  <a:cxn ang="0">
                    <a:pos x="connsiteX1131" y="connsiteY1131"/>
                  </a:cxn>
                  <a:cxn ang="0">
                    <a:pos x="connsiteX1132" y="connsiteY1132"/>
                  </a:cxn>
                  <a:cxn ang="0">
                    <a:pos x="connsiteX1133" y="connsiteY1133"/>
                  </a:cxn>
                  <a:cxn ang="0">
                    <a:pos x="connsiteX1134" y="connsiteY1134"/>
                  </a:cxn>
                  <a:cxn ang="0">
                    <a:pos x="connsiteX1135" y="connsiteY1135"/>
                  </a:cxn>
                  <a:cxn ang="0">
                    <a:pos x="connsiteX1136" y="connsiteY1136"/>
                  </a:cxn>
                  <a:cxn ang="0">
                    <a:pos x="connsiteX1137" y="connsiteY1137"/>
                  </a:cxn>
                  <a:cxn ang="0">
                    <a:pos x="connsiteX1138" y="connsiteY1138"/>
                  </a:cxn>
                  <a:cxn ang="0">
                    <a:pos x="connsiteX1139" y="connsiteY1139"/>
                  </a:cxn>
                  <a:cxn ang="0">
                    <a:pos x="connsiteX1140" y="connsiteY1140"/>
                  </a:cxn>
                  <a:cxn ang="0">
                    <a:pos x="connsiteX1141" y="connsiteY1141"/>
                  </a:cxn>
                  <a:cxn ang="0">
                    <a:pos x="connsiteX1142" y="connsiteY1142"/>
                  </a:cxn>
                  <a:cxn ang="0">
                    <a:pos x="connsiteX1143" y="connsiteY1143"/>
                  </a:cxn>
                  <a:cxn ang="0">
                    <a:pos x="connsiteX1144" y="connsiteY1144"/>
                  </a:cxn>
                  <a:cxn ang="0">
                    <a:pos x="connsiteX1145" y="connsiteY1145"/>
                  </a:cxn>
                  <a:cxn ang="0">
                    <a:pos x="connsiteX1146" y="connsiteY1146"/>
                  </a:cxn>
                  <a:cxn ang="0">
                    <a:pos x="connsiteX1147" y="connsiteY1147"/>
                  </a:cxn>
                  <a:cxn ang="0">
                    <a:pos x="connsiteX1148" y="connsiteY1148"/>
                  </a:cxn>
                  <a:cxn ang="0">
                    <a:pos x="connsiteX1149" y="connsiteY1149"/>
                  </a:cxn>
                  <a:cxn ang="0">
                    <a:pos x="connsiteX1150" y="connsiteY1150"/>
                  </a:cxn>
                  <a:cxn ang="0">
                    <a:pos x="connsiteX1151" y="connsiteY1151"/>
                  </a:cxn>
                  <a:cxn ang="0">
                    <a:pos x="connsiteX1152" y="connsiteY1152"/>
                  </a:cxn>
                  <a:cxn ang="0">
                    <a:pos x="connsiteX1153" y="connsiteY1153"/>
                  </a:cxn>
                  <a:cxn ang="0">
                    <a:pos x="connsiteX1154" y="connsiteY1154"/>
                  </a:cxn>
                  <a:cxn ang="0">
                    <a:pos x="connsiteX1155" y="connsiteY1155"/>
                  </a:cxn>
                  <a:cxn ang="0">
                    <a:pos x="connsiteX1156" y="connsiteY1156"/>
                  </a:cxn>
                  <a:cxn ang="0">
                    <a:pos x="connsiteX1157" y="connsiteY1157"/>
                  </a:cxn>
                  <a:cxn ang="0">
                    <a:pos x="connsiteX1158" y="connsiteY1158"/>
                  </a:cxn>
                  <a:cxn ang="0">
                    <a:pos x="connsiteX1159" y="connsiteY1159"/>
                  </a:cxn>
                  <a:cxn ang="0">
                    <a:pos x="connsiteX1160" y="connsiteY1160"/>
                  </a:cxn>
                  <a:cxn ang="0">
                    <a:pos x="connsiteX1161" y="connsiteY1161"/>
                  </a:cxn>
                  <a:cxn ang="0">
                    <a:pos x="connsiteX1162" y="connsiteY1162"/>
                  </a:cxn>
                  <a:cxn ang="0">
                    <a:pos x="connsiteX1163" y="connsiteY1163"/>
                  </a:cxn>
                  <a:cxn ang="0">
                    <a:pos x="connsiteX1164" y="connsiteY1164"/>
                  </a:cxn>
                  <a:cxn ang="0">
                    <a:pos x="connsiteX1165" y="connsiteY1165"/>
                  </a:cxn>
                  <a:cxn ang="0">
                    <a:pos x="connsiteX1166" y="connsiteY1166"/>
                  </a:cxn>
                  <a:cxn ang="0">
                    <a:pos x="connsiteX1167" y="connsiteY1167"/>
                  </a:cxn>
                  <a:cxn ang="0">
                    <a:pos x="connsiteX1168" y="connsiteY1168"/>
                  </a:cxn>
                  <a:cxn ang="0">
                    <a:pos x="connsiteX1169" y="connsiteY1169"/>
                  </a:cxn>
                  <a:cxn ang="0">
                    <a:pos x="connsiteX1170" y="connsiteY1170"/>
                  </a:cxn>
                  <a:cxn ang="0">
                    <a:pos x="connsiteX1171" y="connsiteY1171"/>
                  </a:cxn>
                  <a:cxn ang="0">
                    <a:pos x="connsiteX1172" y="connsiteY1172"/>
                  </a:cxn>
                  <a:cxn ang="0">
                    <a:pos x="connsiteX1173" y="connsiteY1173"/>
                  </a:cxn>
                  <a:cxn ang="0">
                    <a:pos x="connsiteX1174" y="connsiteY1174"/>
                  </a:cxn>
                  <a:cxn ang="0">
                    <a:pos x="connsiteX1175" y="connsiteY1175"/>
                  </a:cxn>
                  <a:cxn ang="0">
                    <a:pos x="connsiteX1176" y="connsiteY1176"/>
                  </a:cxn>
                  <a:cxn ang="0">
                    <a:pos x="connsiteX1177" y="connsiteY1177"/>
                  </a:cxn>
                  <a:cxn ang="0">
                    <a:pos x="connsiteX1178" y="connsiteY1178"/>
                  </a:cxn>
                  <a:cxn ang="0">
                    <a:pos x="connsiteX1179" y="connsiteY1179"/>
                  </a:cxn>
                  <a:cxn ang="0">
                    <a:pos x="connsiteX1180" y="connsiteY1180"/>
                  </a:cxn>
                  <a:cxn ang="0">
                    <a:pos x="connsiteX1181" y="connsiteY1181"/>
                  </a:cxn>
                  <a:cxn ang="0">
                    <a:pos x="connsiteX1182" y="connsiteY1182"/>
                  </a:cxn>
                  <a:cxn ang="0">
                    <a:pos x="connsiteX1183" y="connsiteY1183"/>
                  </a:cxn>
                  <a:cxn ang="0">
                    <a:pos x="connsiteX1184" y="connsiteY1184"/>
                  </a:cxn>
                  <a:cxn ang="0">
                    <a:pos x="connsiteX1185" y="connsiteY1185"/>
                  </a:cxn>
                  <a:cxn ang="0">
                    <a:pos x="connsiteX1186" y="connsiteY1186"/>
                  </a:cxn>
                  <a:cxn ang="0">
                    <a:pos x="connsiteX1187" y="connsiteY1187"/>
                  </a:cxn>
                  <a:cxn ang="0">
                    <a:pos x="connsiteX1188" y="connsiteY1188"/>
                  </a:cxn>
                  <a:cxn ang="0">
                    <a:pos x="connsiteX1189" y="connsiteY1189"/>
                  </a:cxn>
                  <a:cxn ang="0">
                    <a:pos x="connsiteX1190" y="connsiteY1190"/>
                  </a:cxn>
                  <a:cxn ang="0">
                    <a:pos x="connsiteX1191" y="connsiteY1191"/>
                  </a:cxn>
                  <a:cxn ang="0">
                    <a:pos x="connsiteX1192" y="connsiteY1192"/>
                  </a:cxn>
                  <a:cxn ang="0">
                    <a:pos x="connsiteX1193" y="connsiteY1193"/>
                  </a:cxn>
                  <a:cxn ang="0">
                    <a:pos x="connsiteX1194" y="connsiteY1194"/>
                  </a:cxn>
                  <a:cxn ang="0">
                    <a:pos x="connsiteX1195" y="connsiteY1195"/>
                  </a:cxn>
                  <a:cxn ang="0">
                    <a:pos x="connsiteX1196" y="connsiteY1196"/>
                  </a:cxn>
                  <a:cxn ang="0">
                    <a:pos x="connsiteX1197" y="connsiteY1197"/>
                  </a:cxn>
                  <a:cxn ang="0">
                    <a:pos x="connsiteX1198" y="connsiteY1198"/>
                  </a:cxn>
                  <a:cxn ang="0">
                    <a:pos x="connsiteX1199" y="connsiteY1199"/>
                  </a:cxn>
                  <a:cxn ang="0">
                    <a:pos x="connsiteX1200" y="connsiteY1200"/>
                  </a:cxn>
                  <a:cxn ang="0">
                    <a:pos x="connsiteX1201" y="connsiteY1201"/>
                  </a:cxn>
                  <a:cxn ang="0">
                    <a:pos x="connsiteX1202" y="connsiteY1202"/>
                  </a:cxn>
                  <a:cxn ang="0">
                    <a:pos x="connsiteX1203" y="connsiteY1203"/>
                  </a:cxn>
                  <a:cxn ang="0">
                    <a:pos x="connsiteX1204" y="connsiteY1204"/>
                  </a:cxn>
                  <a:cxn ang="0">
                    <a:pos x="connsiteX1205" y="connsiteY1205"/>
                  </a:cxn>
                  <a:cxn ang="0">
                    <a:pos x="connsiteX1206" y="connsiteY1206"/>
                  </a:cxn>
                  <a:cxn ang="0">
                    <a:pos x="connsiteX1207" y="connsiteY1207"/>
                  </a:cxn>
                  <a:cxn ang="0">
                    <a:pos x="connsiteX1208" y="connsiteY1208"/>
                  </a:cxn>
                  <a:cxn ang="0">
                    <a:pos x="connsiteX1209" y="connsiteY1209"/>
                  </a:cxn>
                  <a:cxn ang="0">
                    <a:pos x="connsiteX1210" y="connsiteY1210"/>
                  </a:cxn>
                  <a:cxn ang="0">
                    <a:pos x="connsiteX1211" y="connsiteY1211"/>
                  </a:cxn>
                  <a:cxn ang="0">
                    <a:pos x="connsiteX1212" y="connsiteY1212"/>
                  </a:cxn>
                  <a:cxn ang="0">
                    <a:pos x="connsiteX1213" y="connsiteY1213"/>
                  </a:cxn>
                  <a:cxn ang="0">
                    <a:pos x="connsiteX1214" y="connsiteY1214"/>
                  </a:cxn>
                  <a:cxn ang="0">
                    <a:pos x="connsiteX1215" y="connsiteY1215"/>
                  </a:cxn>
                  <a:cxn ang="0">
                    <a:pos x="connsiteX1216" y="connsiteY1216"/>
                  </a:cxn>
                  <a:cxn ang="0">
                    <a:pos x="connsiteX1217" y="connsiteY1217"/>
                  </a:cxn>
                  <a:cxn ang="0">
                    <a:pos x="connsiteX1218" y="connsiteY1218"/>
                  </a:cxn>
                  <a:cxn ang="0">
                    <a:pos x="connsiteX1219" y="connsiteY1219"/>
                  </a:cxn>
                  <a:cxn ang="0">
                    <a:pos x="connsiteX1220" y="connsiteY1220"/>
                  </a:cxn>
                  <a:cxn ang="0">
                    <a:pos x="connsiteX1221" y="connsiteY1221"/>
                  </a:cxn>
                  <a:cxn ang="0">
                    <a:pos x="connsiteX1222" y="connsiteY1222"/>
                  </a:cxn>
                  <a:cxn ang="0">
                    <a:pos x="connsiteX1223" y="connsiteY1223"/>
                  </a:cxn>
                  <a:cxn ang="0">
                    <a:pos x="connsiteX1224" y="connsiteY1224"/>
                  </a:cxn>
                  <a:cxn ang="0">
                    <a:pos x="connsiteX1225" y="connsiteY1225"/>
                  </a:cxn>
                  <a:cxn ang="0">
                    <a:pos x="connsiteX1226" y="connsiteY1226"/>
                  </a:cxn>
                  <a:cxn ang="0">
                    <a:pos x="connsiteX1227" y="connsiteY1227"/>
                  </a:cxn>
                  <a:cxn ang="0">
                    <a:pos x="connsiteX1228" y="connsiteY1228"/>
                  </a:cxn>
                  <a:cxn ang="0">
                    <a:pos x="connsiteX1229" y="connsiteY1229"/>
                  </a:cxn>
                  <a:cxn ang="0">
                    <a:pos x="connsiteX1230" y="connsiteY1230"/>
                  </a:cxn>
                  <a:cxn ang="0">
                    <a:pos x="connsiteX1231" y="connsiteY1231"/>
                  </a:cxn>
                  <a:cxn ang="0">
                    <a:pos x="connsiteX1232" y="connsiteY1232"/>
                  </a:cxn>
                  <a:cxn ang="0">
                    <a:pos x="connsiteX1233" y="connsiteY1233"/>
                  </a:cxn>
                  <a:cxn ang="0">
                    <a:pos x="connsiteX1234" y="connsiteY1234"/>
                  </a:cxn>
                  <a:cxn ang="0">
                    <a:pos x="connsiteX1235" y="connsiteY1235"/>
                  </a:cxn>
                  <a:cxn ang="0">
                    <a:pos x="connsiteX1236" y="connsiteY1236"/>
                  </a:cxn>
                  <a:cxn ang="0">
                    <a:pos x="connsiteX1237" y="connsiteY1237"/>
                  </a:cxn>
                  <a:cxn ang="0">
                    <a:pos x="connsiteX1238" y="connsiteY1238"/>
                  </a:cxn>
                  <a:cxn ang="0">
                    <a:pos x="connsiteX1239" y="connsiteY1239"/>
                  </a:cxn>
                  <a:cxn ang="0">
                    <a:pos x="connsiteX1240" y="connsiteY1240"/>
                  </a:cxn>
                  <a:cxn ang="0">
                    <a:pos x="connsiteX1241" y="connsiteY1241"/>
                  </a:cxn>
                  <a:cxn ang="0">
                    <a:pos x="connsiteX1242" y="connsiteY1242"/>
                  </a:cxn>
                  <a:cxn ang="0">
                    <a:pos x="connsiteX1243" y="connsiteY1243"/>
                  </a:cxn>
                  <a:cxn ang="0">
                    <a:pos x="connsiteX1244" y="connsiteY1244"/>
                  </a:cxn>
                  <a:cxn ang="0">
                    <a:pos x="connsiteX1245" y="connsiteY1245"/>
                  </a:cxn>
                  <a:cxn ang="0">
                    <a:pos x="connsiteX1246" y="connsiteY1246"/>
                  </a:cxn>
                  <a:cxn ang="0">
                    <a:pos x="connsiteX1247" y="connsiteY1247"/>
                  </a:cxn>
                  <a:cxn ang="0">
                    <a:pos x="connsiteX1248" y="connsiteY1248"/>
                  </a:cxn>
                  <a:cxn ang="0">
                    <a:pos x="connsiteX1249" y="connsiteY1249"/>
                  </a:cxn>
                  <a:cxn ang="0">
                    <a:pos x="connsiteX1250" y="connsiteY1250"/>
                  </a:cxn>
                  <a:cxn ang="0">
                    <a:pos x="connsiteX1251" y="connsiteY1251"/>
                  </a:cxn>
                  <a:cxn ang="0">
                    <a:pos x="connsiteX1252" y="connsiteY1252"/>
                  </a:cxn>
                  <a:cxn ang="0">
                    <a:pos x="connsiteX1253" y="connsiteY1253"/>
                  </a:cxn>
                  <a:cxn ang="0">
                    <a:pos x="connsiteX1254" y="connsiteY1254"/>
                  </a:cxn>
                  <a:cxn ang="0">
                    <a:pos x="connsiteX1255" y="connsiteY1255"/>
                  </a:cxn>
                  <a:cxn ang="0">
                    <a:pos x="connsiteX1256" y="connsiteY1256"/>
                  </a:cxn>
                  <a:cxn ang="0">
                    <a:pos x="connsiteX1257" y="connsiteY1257"/>
                  </a:cxn>
                  <a:cxn ang="0">
                    <a:pos x="connsiteX1258" y="connsiteY1258"/>
                  </a:cxn>
                  <a:cxn ang="0">
                    <a:pos x="connsiteX1259" y="connsiteY1259"/>
                  </a:cxn>
                  <a:cxn ang="0">
                    <a:pos x="connsiteX1260" y="connsiteY1260"/>
                  </a:cxn>
                  <a:cxn ang="0">
                    <a:pos x="connsiteX1261" y="connsiteY1261"/>
                  </a:cxn>
                  <a:cxn ang="0">
                    <a:pos x="connsiteX1262" y="connsiteY1262"/>
                  </a:cxn>
                  <a:cxn ang="0">
                    <a:pos x="connsiteX1263" y="connsiteY1263"/>
                  </a:cxn>
                  <a:cxn ang="0">
                    <a:pos x="connsiteX1264" y="connsiteY1264"/>
                  </a:cxn>
                  <a:cxn ang="0">
                    <a:pos x="connsiteX1265" y="connsiteY1265"/>
                  </a:cxn>
                  <a:cxn ang="0">
                    <a:pos x="connsiteX1266" y="connsiteY1266"/>
                  </a:cxn>
                  <a:cxn ang="0">
                    <a:pos x="connsiteX1267" y="connsiteY1267"/>
                  </a:cxn>
                  <a:cxn ang="0">
                    <a:pos x="connsiteX1268" y="connsiteY1268"/>
                  </a:cxn>
                  <a:cxn ang="0">
                    <a:pos x="connsiteX1269" y="connsiteY1269"/>
                  </a:cxn>
                  <a:cxn ang="0">
                    <a:pos x="connsiteX1270" y="connsiteY1270"/>
                  </a:cxn>
                  <a:cxn ang="0">
                    <a:pos x="connsiteX1271" y="connsiteY1271"/>
                  </a:cxn>
                  <a:cxn ang="0">
                    <a:pos x="connsiteX1272" y="connsiteY1272"/>
                  </a:cxn>
                  <a:cxn ang="0">
                    <a:pos x="connsiteX1273" y="connsiteY1273"/>
                  </a:cxn>
                  <a:cxn ang="0">
                    <a:pos x="connsiteX1274" y="connsiteY1274"/>
                  </a:cxn>
                  <a:cxn ang="0">
                    <a:pos x="connsiteX1275" y="connsiteY1275"/>
                  </a:cxn>
                  <a:cxn ang="0">
                    <a:pos x="connsiteX1276" y="connsiteY1276"/>
                  </a:cxn>
                  <a:cxn ang="0">
                    <a:pos x="connsiteX1277" y="connsiteY1277"/>
                  </a:cxn>
                  <a:cxn ang="0">
                    <a:pos x="connsiteX1278" y="connsiteY1278"/>
                  </a:cxn>
                  <a:cxn ang="0">
                    <a:pos x="connsiteX1279" y="connsiteY1279"/>
                  </a:cxn>
                  <a:cxn ang="0">
                    <a:pos x="connsiteX1280" y="connsiteY1280"/>
                  </a:cxn>
                  <a:cxn ang="0">
                    <a:pos x="connsiteX1281" y="connsiteY1281"/>
                  </a:cxn>
                  <a:cxn ang="0">
                    <a:pos x="connsiteX1282" y="connsiteY1282"/>
                  </a:cxn>
                  <a:cxn ang="0">
                    <a:pos x="connsiteX1283" y="connsiteY1283"/>
                  </a:cxn>
                  <a:cxn ang="0">
                    <a:pos x="connsiteX1284" y="connsiteY1284"/>
                  </a:cxn>
                  <a:cxn ang="0">
                    <a:pos x="connsiteX1285" y="connsiteY1285"/>
                  </a:cxn>
                  <a:cxn ang="0">
                    <a:pos x="connsiteX1286" y="connsiteY1286"/>
                  </a:cxn>
                  <a:cxn ang="0">
                    <a:pos x="connsiteX1287" y="connsiteY1287"/>
                  </a:cxn>
                  <a:cxn ang="0">
                    <a:pos x="connsiteX1288" y="connsiteY1288"/>
                  </a:cxn>
                  <a:cxn ang="0">
                    <a:pos x="connsiteX1289" y="connsiteY1289"/>
                  </a:cxn>
                  <a:cxn ang="0">
                    <a:pos x="connsiteX1290" y="connsiteY1290"/>
                  </a:cxn>
                  <a:cxn ang="0">
                    <a:pos x="connsiteX1291" y="connsiteY1291"/>
                  </a:cxn>
                  <a:cxn ang="0">
                    <a:pos x="connsiteX1292" y="connsiteY1292"/>
                  </a:cxn>
                  <a:cxn ang="0">
                    <a:pos x="connsiteX1293" y="connsiteY1293"/>
                  </a:cxn>
                  <a:cxn ang="0">
                    <a:pos x="connsiteX1294" y="connsiteY1294"/>
                  </a:cxn>
                  <a:cxn ang="0">
                    <a:pos x="connsiteX1295" y="connsiteY1295"/>
                  </a:cxn>
                  <a:cxn ang="0">
                    <a:pos x="connsiteX1296" y="connsiteY1296"/>
                  </a:cxn>
                  <a:cxn ang="0">
                    <a:pos x="connsiteX1297" y="connsiteY1297"/>
                  </a:cxn>
                  <a:cxn ang="0">
                    <a:pos x="connsiteX1298" y="connsiteY1298"/>
                  </a:cxn>
                  <a:cxn ang="0">
                    <a:pos x="connsiteX1299" y="connsiteY1299"/>
                  </a:cxn>
                  <a:cxn ang="0">
                    <a:pos x="connsiteX1300" y="connsiteY1300"/>
                  </a:cxn>
                  <a:cxn ang="0">
                    <a:pos x="connsiteX1301" y="connsiteY1301"/>
                  </a:cxn>
                  <a:cxn ang="0">
                    <a:pos x="connsiteX1302" y="connsiteY1302"/>
                  </a:cxn>
                  <a:cxn ang="0">
                    <a:pos x="connsiteX1303" y="connsiteY1303"/>
                  </a:cxn>
                  <a:cxn ang="0">
                    <a:pos x="connsiteX1304" y="connsiteY1304"/>
                  </a:cxn>
                  <a:cxn ang="0">
                    <a:pos x="connsiteX1305" y="connsiteY1305"/>
                  </a:cxn>
                  <a:cxn ang="0">
                    <a:pos x="connsiteX1306" y="connsiteY1306"/>
                  </a:cxn>
                  <a:cxn ang="0">
                    <a:pos x="connsiteX1307" y="connsiteY1307"/>
                  </a:cxn>
                  <a:cxn ang="0">
                    <a:pos x="connsiteX1308" y="connsiteY1308"/>
                  </a:cxn>
                  <a:cxn ang="0">
                    <a:pos x="connsiteX1309" y="connsiteY1309"/>
                  </a:cxn>
                  <a:cxn ang="0">
                    <a:pos x="connsiteX1310" y="connsiteY1310"/>
                  </a:cxn>
                  <a:cxn ang="0">
                    <a:pos x="connsiteX1311" y="connsiteY1311"/>
                  </a:cxn>
                  <a:cxn ang="0">
                    <a:pos x="connsiteX1312" y="connsiteY1312"/>
                  </a:cxn>
                  <a:cxn ang="0">
                    <a:pos x="connsiteX1313" y="connsiteY1313"/>
                  </a:cxn>
                  <a:cxn ang="0">
                    <a:pos x="connsiteX1314" y="connsiteY1314"/>
                  </a:cxn>
                  <a:cxn ang="0">
                    <a:pos x="connsiteX1315" y="connsiteY1315"/>
                  </a:cxn>
                  <a:cxn ang="0">
                    <a:pos x="connsiteX1316" y="connsiteY1316"/>
                  </a:cxn>
                  <a:cxn ang="0">
                    <a:pos x="connsiteX1317" y="connsiteY1317"/>
                  </a:cxn>
                  <a:cxn ang="0">
                    <a:pos x="connsiteX1318" y="connsiteY1318"/>
                  </a:cxn>
                  <a:cxn ang="0">
                    <a:pos x="connsiteX1319" y="connsiteY1319"/>
                  </a:cxn>
                  <a:cxn ang="0">
                    <a:pos x="connsiteX1320" y="connsiteY1320"/>
                  </a:cxn>
                  <a:cxn ang="0">
                    <a:pos x="connsiteX1321" y="connsiteY1321"/>
                  </a:cxn>
                  <a:cxn ang="0">
                    <a:pos x="connsiteX1322" y="connsiteY1322"/>
                  </a:cxn>
                  <a:cxn ang="0">
                    <a:pos x="connsiteX1323" y="connsiteY1323"/>
                  </a:cxn>
                  <a:cxn ang="0">
                    <a:pos x="connsiteX1324" y="connsiteY1324"/>
                  </a:cxn>
                  <a:cxn ang="0">
                    <a:pos x="connsiteX1325" y="connsiteY1325"/>
                  </a:cxn>
                  <a:cxn ang="0">
                    <a:pos x="connsiteX1326" y="connsiteY1326"/>
                  </a:cxn>
                  <a:cxn ang="0">
                    <a:pos x="connsiteX1327" y="connsiteY1327"/>
                  </a:cxn>
                  <a:cxn ang="0">
                    <a:pos x="connsiteX1328" y="connsiteY1328"/>
                  </a:cxn>
                  <a:cxn ang="0">
                    <a:pos x="connsiteX1329" y="connsiteY1329"/>
                  </a:cxn>
                  <a:cxn ang="0">
                    <a:pos x="connsiteX1330" y="connsiteY1330"/>
                  </a:cxn>
                  <a:cxn ang="0">
                    <a:pos x="connsiteX1331" y="connsiteY1331"/>
                  </a:cxn>
                  <a:cxn ang="0">
                    <a:pos x="connsiteX1332" y="connsiteY1332"/>
                  </a:cxn>
                  <a:cxn ang="0">
                    <a:pos x="connsiteX1333" y="connsiteY1333"/>
                  </a:cxn>
                  <a:cxn ang="0">
                    <a:pos x="connsiteX1334" y="connsiteY1334"/>
                  </a:cxn>
                  <a:cxn ang="0">
                    <a:pos x="connsiteX1335" y="connsiteY1335"/>
                  </a:cxn>
                  <a:cxn ang="0">
                    <a:pos x="connsiteX1336" y="connsiteY1336"/>
                  </a:cxn>
                  <a:cxn ang="0">
                    <a:pos x="connsiteX1337" y="connsiteY1337"/>
                  </a:cxn>
                  <a:cxn ang="0">
                    <a:pos x="connsiteX1338" y="connsiteY1338"/>
                  </a:cxn>
                  <a:cxn ang="0">
                    <a:pos x="connsiteX1339" y="connsiteY1339"/>
                  </a:cxn>
                  <a:cxn ang="0">
                    <a:pos x="connsiteX1340" y="connsiteY1340"/>
                  </a:cxn>
                  <a:cxn ang="0">
                    <a:pos x="connsiteX1341" y="connsiteY1341"/>
                  </a:cxn>
                  <a:cxn ang="0">
                    <a:pos x="connsiteX1342" y="connsiteY1342"/>
                  </a:cxn>
                  <a:cxn ang="0">
                    <a:pos x="connsiteX1343" y="connsiteY1343"/>
                  </a:cxn>
                  <a:cxn ang="0">
                    <a:pos x="connsiteX1344" y="connsiteY1344"/>
                  </a:cxn>
                  <a:cxn ang="0">
                    <a:pos x="connsiteX1345" y="connsiteY1345"/>
                  </a:cxn>
                  <a:cxn ang="0">
                    <a:pos x="connsiteX1346" y="connsiteY1346"/>
                  </a:cxn>
                  <a:cxn ang="0">
                    <a:pos x="connsiteX1347" y="connsiteY1347"/>
                  </a:cxn>
                  <a:cxn ang="0">
                    <a:pos x="connsiteX1348" y="connsiteY1348"/>
                  </a:cxn>
                  <a:cxn ang="0">
                    <a:pos x="connsiteX1349" y="connsiteY1349"/>
                  </a:cxn>
                  <a:cxn ang="0">
                    <a:pos x="connsiteX1350" y="connsiteY1350"/>
                  </a:cxn>
                  <a:cxn ang="0">
                    <a:pos x="connsiteX1351" y="connsiteY1351"/>
                  </a:cxn>
                  <a:cxn ang="0">
                    <a:pos x="connsiteX1352" y="connsiteY1352"/>
                  </a:cxn>
                  <a:cxn ang="0">
                    <a:pos x="connsiteX1353" y="connsiteY1353"/>
                  </a:cxn>
                  <a:cxn ang="0">
                    <a:pos x="connsiteX1354" y="connsiteY1354"/>
                  </a:cxn>
                  <a:cxn ang="0">
                    <a:pos x="connsiteX1355" y="connsiteY1355"/>
                  </a:cxn>
                  <a:cxn ang="0">
                    <a:pos x="connsiteX1356" y="connsiteY1356"/>
                  </a:cxn>
                  <a:cxn ang="0">
                    <a:pos x="connsiteX1357" y="connsiteY1357"/>
                  </a:cxn>
                  <a:cxn ang="0">
                    <a:pos x="connsiteX1358" y="connsiteY1358"/>
                  </a:cxn>
                  <a:cxn ang="0">
                    <a:pos x="connsiteX1359" y="connsiteY1359"/>
                  </a:cxn>
                  <a:cxn ang="0">
                    <a:pos x="connsiteX1360" y="connsiteY1360"/>
                  </a:cxn>
                  <a:cxn ang="0">
                    <a:pos x="connsiteX1361" y="connsiteY1361"/>
                  </a:cxn>
                  <a:cxn ang="0">
                    <a:pos x="connsiteX1362" y="connsiteY1362"/>
                  </a:cxn>
                  <a:cxn ang="0">
                    <a:pos x="connsiteX1363" y="connsiteY1363"/>
                  </a:cxn>
                  <a:cxn ang="0">
                    <a:pos x="connsiteX1364" y="connsiteY1364"/>
                  </a:cxn>
                  <a:cxn ang="0">
                    <a:pos x="connsiteX1365" y="connsiteY1365"/>
                  </a:cxn>
                  <a:cxn ang="0">
                    <a:pos x="connsiteX1366" y="connsiteY1366"/>
                  </a:cxn>
                  <a:cxn ang="0">
                    <a:pos x="connsiteX1367" y="connsiteY1367"/>
                  </a:cxn>
                  <a:cxn ang="0">
                    <a:pos x="connsiteX1368" y="connsiteY1368"/>
                  </a:cxn>
                  <a:cxn ang="0">
                    <a:pos x="connsiteX1369" y="connsiteY1369"/>
                  </a:cxn>
                  <a:cxn ang="0">
                    <a:pos x="connsiteX1370" y="connsiteY1370"/>
                  </a:cxn>
                  <a:cxn ang="0">
                    <a:pos x="connsiteX1371" y="connsiteY1371"/>
                  </a:cxn>
                  <a:cxn ang="0">
                    <a:pos x="connsiteX1372" y="connsiteY1372"/>
                  </a:cxn>
                  <a:cxn ang="0">
                    <a:pos x="connsiteX1373" y="connsiteY1373"/>
                  </a:cxn>
                  <a:cxn ang="0">
                    <a:pos x="connsiteX1374" y="connsiteY1374"/>
                  </a:cxn>
                  <a:cxn ang="0">
                    <a:pos x="connsiteX1375" y="connsiteY1375"/>
                  </a:cxn>
                  <a:cxn ang="0">
                    <a:pos x="connsiteX1376" y="connsiteY1376"/>
                  </a:cxn>
                  <a:cxn ang="0">
                    <a:pos x="connsiteX1377" y="connsiteY1377"/>
                  </a:cxn>
                  <a:cxn ang="0">
                    <a:pos x="connsiteX1378" y="connsiteY1378"/>
                  </a:cxn>
                  <a:cxn ang="0">
                    <a:pos x="connsiteX1379" y="connsiteY1379"/>
                  </a:cxn>
                  <a:cxn ang="0">
                    <a:pos x="connsiteX1380" y="connsiteY1380"/>
                  </a:cxn>
                  <a:cxn ang="0">
                    <a:pos x="connsiteX1381" y="connsiteY1381"/>
                  </a:cxn>
                  <a:cxn ang="0">
                    <a:pos x="connsiteX1382" y="connsiteY1382"/>
                  </a:cxn>
                  <a:cxn ang="0">
                    <a:pos x="connsiteX1383" y="connsiteY1383"/>
                  </a:cxn>
                  <a:cxn ang="0">
                    <a:pos x="connsiteX1384" y="connsiteY1384"/>
                  </a:cxn>
                  <a:cxn ang="0">
                    <a:pos x="connsiteX1385" y="connsiteY1385"/>
                  </a:cxn>
                  <a:cxn ang="0">
                    <a:pos x="connsiteX1386" y="connsiteY1386"/>
                  </a:cxn>
                  <a:cxn ang="0">
                    <a:pos x="connsiteX1387" y="connsiteY1387"/>
                  </a:cxn>
                  <a:cxn ang="0">
                    <a:pos x="connsiteX1388" y="connsiteY1388"/>
                  </a:cxn>
                  <a:cxn ang="0">
                    <a:pos x="connsiteX1389" y="connsiteY1389"/>
                  </a:cxn>
                  <a:cxn ang="0">
                    <a:pos x="connsiteX1390" y="connsiteY1390"/>
                  </a:cxn>
                  <a:cxn ang="0">
                    <a:pos x="connsiteX1391" y="connsiteY1391"/>
                  </a:cxn>
                  <a:cxn ang="0">
                    <a:pos x="connsiteX1392" y="connsiteY1392"/>
                  </a:cxn>
                  <a:cxn ang="0">
                    <a:pos x="connsiteX1393" y="connsiteY1393"/>
                  </a:cxn>
                  <a:cxn ang="0">
                    <a:pos x="connsiteX1394" y="connsiteY1394"/>
                  </a:cxn>
                  <a:cxn ang="0">
                    <a:pos x="connsiteX1395" y="connsiteY1395"/>
                  </a:cxn>
                  <a:cxn ang="0">
                    <a:pos x="connsiteX1396" y="connsiteY1396"/>
                  </a:cxn>
                  <a:cxn ang="0">
                    <a:pos x="connsiteX1397" y="connsiteY1397"/>
                  </a:cxn>
                  <a:cxn ang="0">
                    <a:pos x="connsiteX1398" y="connsiteY1398"/>
                  </a:cxn>
                  <a:cxn ang="0">
                    <a:pos x="connsiteX1399" y="connsiteY1399"/>
                  </a:cxn>
                  <a:cxn ang="0">
                    <a:pos x="connsiteX1400" y="connsiteY1400"/>
                  </a:cxn>
                  <a:cxn ang="0">
                    <a:pos x="connsiteX1401" y="connsiteY1401"/>
                  </a:cxn>
                  <a:cxn ang="0">
                    <a:pos x="connsiteX1402" y="connsiteY1402"/>
                  </a:cxn>
                  <a:cxn ang="0">
                    <a:pos x="connsiteX1403" y="connsiteY1403"/>
                  </a:cxn>
                  <a:cxn ang="0">
                    <a:pos x="connsiteX1404" y="connsiteY1404"/>
                  </a:cxn>
                  <a:cxn ang="0">
                    <a:pos x="connsiteX1405" y="connsiteY1405"/>
                  </a:cxn>
                  <a:cxn ang="0">
                    <a:pos x="connsiteX1406" y="connsiteY1406"/>
                  </a:cxn>
                  <a:cxn ang="0">
                    <a:pos x="connsiteX1407" y="connsiteY1407"/>
                  </a:cxn>
                  <a:cxn ang="0">
                    <a:pos x="connsiteX1408" y="connsiteY1408"/>
                  </a:cxn>
                  <a:cxn ang="0">
                    <a:pos x="connsiteX1409" y="connsiteY1409"/>
                  </a:cxn>
                  <a:cxn ang="0">
                    <a:pos x="connsiteX1410" y="connsiteY1410"/>
                  </a:cxn>
                  <a:cxn ang="0">
                    <a:pos x="connsiteX1411" y="connsiteY1411"/>
                  </a:cxn>
                  <a:cxn ang="0">
                    <a:pos x="connsiteX1412" y="connsiteY1412"/>
                  </a:cxn>
                  <a:cxn ang="0">
                    <a:pos x="connsiteX1413" y="connsiteY1413"/>
                  </a:cxn>
                  <a:cxn ang="0">
                    <a:pos x="connsiteX1414" y="connsiteY1414"/>
                  </a:cxn>
                  <a:cxn ang="0">
                    <a:pos x="connsiteX1415" y="connsiteY1415"/>
                  </a:cxn>
                  <a:cxn ang="0">
                    <a:pos x="connsiteX1416" y="connsiteY1416"/>
                  </a:cxn>
                  <a:cxn ang="0">
                    <a:pos x="connsiteX1417" y="connsiteY1417"/>
                  </a:cxn>
                  <a:cxn ang="0">
                    <a:pos x="connsiteX1418" y="connsiteY1418"/>
                  </a:cxn>
                  <a:cxn ang="0">
                    <a:pos x="connsiteX1419" y="connsiteY1419"/>
                  </a:cxn>
                  <a:cxn ang="0">
                    <a:pos x="connsiteX1420" y="connsiteY1420"/>
                  </a:cxn>
                  <a:cxn ang="0">
                    <a:pos x="connsiteX1421" y="connsiteY1421"/>
                  </a:cxn>
                  <a:cxn ang="0">
                    <a:pos x="connsiteX1422" y="connsiteY1422"/>
                  </a:cxn>
                  <a:cxn ang="0">
                    <a:pos x="connsiteX1423" y="connsiteY1423"/>
                  </a:cxn>
                  <a:cxn ang="0">
                    <a:pos x="connsiteX1424" y="connsiteY1424"/>
                  </a:cxn>
                  <a:cxn ang="0">
                    <a:pos x="connsiteX1425" y="connsiteY1425"/>
                  </a:cxn>
                  <a:cxn ang="0">
                    <a:pos x="connsiteX1426" y="connsiteY1426"/>
                  </a:cxn>
                  <a:cxn ang="0">
                    <a:pos x="connsiteX1427" y="connsiteY1427"/>
                  </a:cxn>
                  <a:cxn ang="0">
                    <a:pos x="connsiteX1428" y="connsiteY1428"/>
                  </a:cxn>
                  <a:cxn ang="0">
                    <a:pos x="connsiteX1429" y="connsiteY1429"/>
                  </a:cxn>
                  <a:cxn ang="0">
                    <a:pos x="connsiteX1430" y="connsiteY1430"/>
                  </a:cxn>
                  <a:cxn ang="0">
                    <a:pos x="connsiteX1431" y="connsiteY1431"/>
                  </a:cxn>
                  <a:cxn ang="0">
                    <a:pos x="connsiteX1432" y="connsiteY1432"/>
                  </a:cxn>
                  <a:cxn ang="0">
                    <a:pos x="connsiteX1433" y="connsiteY1433"/>
                  </a:cxn>
                  <a:cxn ang="0">
                    <a:pos x="connsiteX1434" y="connsiteY1434"/>
                  </a:cxn>
                  <a:cxn ang="0">
                    <a:pos x="connsiteX1435" y="connsiteY1435"/>
                  </a:cxn>
                  <a:cxn ang="0">
                    <a:pos x="connsiteX1436" y="connsiteY1436"/>
                  </a:cxn>
                  <a:cxn ang="0">
                    <a:pos x="connsiteX1437" y="connsiteY1437"/>
                  </a:cxn>
                  <a:cxn ang="0">
                    <a:pos x="connsiteX1438" y="connsiteY1438"/>
                  </a:cxn>
                  <a:cxn ang="0">
                    <a:pos x="connsiteX1439" y="connsiteY1439"/>
                  </a:cxn>
                  <a:cxn ang="0">
                    <a:pos x="connsiteX1440" y="connsiteY1440"/>
                  </a:cxn>
                  <a:cxn ang="0">
                    <a:pos x="connsiteX1441" y="connsiteY1441"/>
                  </a:cxn>
                  <a:cxn ang="0">
                    <a:pos x="connsiteX1442" y="connsiteY1442"/>
                  </a:cxn>
                  <a:cxn ang="0">
                    <a:pos x="connsiteX1443" y="connsiteY1443"/>
                  </a:cxn>
                  <a:cxn ang="0">
                    <a:pos x="connsiteX1444" y="connsiteY1444"/>
                  </a:cxn>
                  <a:cxn ang="0">
                    <a:pos x="connsiteX1445" y="connsiteY1445"/>
                  </a:cxn>
                  <a:cxn ang="0">
                    <a:pos x="connsiteX1446" y="connsiteY1446"/>
                  </a:cxn>
                  <a:cxn ang="0">
                    <a:pos x="connsiteX1447" y="connsiteY1447"/>
                  </a:cxn>
                  <a:cxn ang="0">
                    <a:pos x="connsiteX1448" y="connsiteY1448"/>
                  </a:cxn>
                  <a:cxn ang="0">
                    <a:pos x="connsiteX1449" y="connsiteY1449"/>
                  </a:cxn>
                  <a:cxn ang="0">
                    <a:pos x="connsiteX1450" y="connsiteY1450"/>
                  </a:cxn>
                  <a:cxn ang="0">
                    <a:pos x="connsiteX1451" y="connsiteY1451"/>
                  </a:cxn>
                  <a:cxn ang="0">
                    <a:pos x="connsiteX1452" y="connsiteY1452"/>
                  </a:cxn>
                  <a:cxn ang="0">
                    <a:pos x="connsiteX1453" y="connsiteY1453"/>
                  </a:cxn>
                  <a:cxn ang="0">
                    <a:pos x="connsiteX1454" y="connsiteY1454"/>
                  </a:cxn>
                  <a:cxn ang="0">
                    <a:pos x="connsiteX1455" y="connsiteY1455"/>
                  </a:cxn>
                  <a:cxn ang="0">
                    <a:pos x="connsiteX1456" y="connsiteY1456"/>
                  </a:cxn>
                  <a:cxn ang="0">
                    <a:pos x="connsiteX1457" y="connsiteY1457"/>
                  </a:cxn>
                  <a:cxn ang="0">
                    <a:pos x="connsiteX1458" y="connsiteY1458"/>
                  </a:cxn>
                  <a:cxn ang="0">
                    <a:pos x="connsiteX1459" y="connsiteY1459"/>
                  </a:cxn>
                  <a:cxn ang="0">
                    <a:pos x="connsiteX1460" y="connsiteY1460"/>
                  </a:cxn>
                  <a:cxn ang="0">
                    <a:pos x="connsiteX1461" y="connsiteY1461"/>
                  </a:cxn>
                  <a:cxn ang="0">
                    <a:pos x="connsiteX1462" y="connsiteY1462"/>
                  </a:cxn>
                  <a:cxn ang="0">
                    <a:pos x="connsiteX1463" y="connsiteY1463"/>
                  </a:cxn>
                  <a:cxn ang="0">
                    <a:pos x="connsiteX1464" y="connsiteY1464"/>
                  </a:cxn>
                  <a:cxn ang="0">
                    <a:pos x="connsiteX1465" y="connsiteY1465"/>
                  </a:cxn>
                  <a:cxn ang="0">
                    <a:pos x="connsiteX1466" y="connsiteY1466"/>
                  </a:cxn>
                  <a:cxn ang="0">
                    <a:pos x="connsiteX1467" y="connsiteY1467"/>
                  </a:cxn>
                  <a:cxn ang="0">
                    <a:pos x="connsiteX1468" y="connsiteY1468"/>
                  </a:cxn>
                  <a:cxn ang="0">
                    <a:pos x="connsiteX1469" y="connsiteY1469"/>
                  </a:cxn>
                  <a:cxn ang="0">
                    <a:pos x="connsiteX1470" y="connsiteY1470"/>
                  </a:cxn>
                  <a:cxn ang="0">
                    <a:pos x="connsiteX1471" y="connsiteY1471"/>
                  </a:cxn>
                  <a:cxn ang="0">
                    <a:pos x="connsiteX1472" y="connsiteY1472"/>
                  </a:cxn>
                  <a:cxn ang="0">
                    <a:pos x="connsiteX1473" y="connsiteY1473"/>
                  </a:cxn>
                  <a:cxn ang="0">
                    <a:pos x="connsiteX1474" y="connsiteY1474"/>
                  </a:cxn>
                  <a:cxn ang="0">
                    <a:pos x="connsiteX1475" y="connsiteY1475"/>
                  </a:cxn>
                  <a:cxn ang="0">
                    <a:pos x="connsiteX1476" y="connsiteY1476"/>
                  </a:cxn>
                  <a:cxn ang="0">
                    <a:pos x="connsiteX1477" y="connsiteY1477"/>
                  </a:cxn>
                  <a:cxn ang="0">
                    <a:pos x="connsiteX1478" y="connsiteY1478"/>
                  </a:cxn>
                  <a:cxn ang="0">
                    <a:pos x="connsiteX1479" y="connsiteY1479"/>
                  </a:cxn>
                  <a:cxn ang="0">
                    <a:pos x="connsiteX1480" y="connsiteY1480"/>
                  </a:cxn>
                  <a:cxn ang="0">
                    <a:pos x="connsiteX1481" y="connsiteY1481"/>
                  </a:cxn>
                  <a:cxn ang="0">
                    <a:pos x="connsiteX1482" y="connsiteY1482"/>
                  </a:cxn>
                  <a:cxn ang="0">
                    <a:pos x="connsiteX1483" y="connsiteY1483"/>
                  </a:cxn>
                  <a:cxn ang="0">
                    <a:pos x="connsiteX1484" y="connsiteY1484"/>
                  </a:cxn>
                  <a:cxn ang="0">
                    <a:pos x="connsiteX1485" y="connsiteY1485"/>
                  </a:cxn>
                  <a:cxn ang="0">
                    <a:pos x="connsiteX1486" y="connsiteY1486"/>
                  </a:cxn>
                  <a:cxn ang="0">
                    <a:pos x="connsiteX1487" y="connsiteY1487"/>
                  </a:cxn>
                  <a:cxn ang="0">
                    <a:pos x="connsiteX1488" y="connsiteY1488"/>
                  </a:cxn>
                  <a:cxn ang="0">
                    <a:pos x="connsiteX1489" y="connsiteY1489"/>
                  </a:cxn>
                  <a:cxn ang="0">
                    <a:pos x="connsiteX1490" y="connsiteY1490"/>
                  </a:cxn>
                  <a:cxn ang="0">
                    <a:pos x="connsiteX1491" y="connsiteY1491"/>
                  </a:cxn>
                  <a:cxn ang="0">
                    <a:pos x="connsiteX1492" y="connsiteY1492"/>
                  </a:cxn>
                  <a:cxn ang="0">
                    <a:pos x="connsiteX1493" y="connsiteY1493"/>
                  </a:cxn>
                  <a:cxn ang="0">
                    <a:pos x="connsiteX1494" y="connsiteY1494"/>
                  </a:cxn>
                  <a:cxn ang="0">
                    <a:pos x="connsiteX1495" y="connsiteY1495"/>
                  </a:cxn>
                  <a:cxn ang="0">
                    <a:pos x="connsiteX1496" y="connsiteY1496"/>
                  </a:cxn>
                  <a:cxn ang="0">
                    <a:pos x="connsiteX1497" y="connsiteY1497"/>
                  </a:cxn>
                  <a:cxn ang="0">
                    <a:pos x="connsiteX1498" y="connsiteY1498"/>
                  </a:cxn>
                  <a:cxn ang="0">
                    <a:pos x="connsiteX1499" y="connsiteY1499"/>
                  </a:cxn>
                  <a:cxn ang="0">
                    <a:pos x="connsiteX1500" y="connsiteY1500"/>
                  </a:cxn>
                  <a:cxn ang="0">
                    <a:pos x="connsiteX1501" y="connsiteY1501"/>
                  </a:cxn>
                  <a:cxn ang="0">
                    <a:pos x="connsiteX1502" y="connsiteY1502"/>
                  </a:cxn>
                  <a:cxn ang="0">
                    <a:pos x="connsiteX1503" y="connsiteY1503"/>
                  </a:cxn>
                  <a:cxn ang="0">
                    <a:pos x="connsiteX1504" y="connsiteY1504"/>
                  </a:cxn>
                  <a:cxn ang="0">
                    <a:pos x="connsiteX1505" y="connsiteY1505"/>
                  </a:cxn>
                  <a:cxn ang="0">
                    <a:pos x="connsiteX1506" y="connsiteY1506"/>
                  </a:cxn>
                  <a:cxn ang="0">
                    <a:pos x="connsiteX1507" y="connsiteY1507"/>
                  </a:cxn>
                  <a:cxn ang="0">
                    <a:pos x="connsiteX1508" y="connsiteY1508"/>
                  </a:cxn>
                  <a:cxn ang="0">
                    <a:pos x="connsiteX1509" y="connsiteY1509"/>
                  </a:cxn>
                  <a:cxn ang="0">
                    <a:pos x="connsiteX1510" y="connsiteY1510"/>
                  </a:cxn>
                  <a:cxn ang="0">
                    <a:pos x="connsiteX1511" y="connsiteY1511"/>
                  </a:cxn>
                  <a:cxn ang="0">
                    <a:pos x="connsiteX1512" y="connsiteY1512"/>
                  </a:cxn>
                  <a:cxn ang="0">
                    <a:pos x="connsiteX1513" y="connsiteY1513"/>
                  </a:cxn>
                  <a:cxn ang="0">
                    <a:pos x="connsiteX1514" y="connsiteY1514"/>
                  </a:cxn>
                  <a:cxn ang="0">
                    <a:pos x="connsiteX1515" y="connsiteY1515"/>
                  </a:cxn>
                  <a:cxn ang="0">
                    <a:pos x="connsiteX1516" y="connsiteY1516"/>
                  </a:cxn>
                  <a:cxn ang="0">
                    <a:pos x="connsiteX1517" y="connsiteY1517"/>
                  </a:cxn>
                  <a:cxn ang="0">
                    <a:pos x="connsiteX1518" y="connsiteY1518"/>
                  </a:cxn>
                  <a:cxn ang="0">
                    <a:pos x="connsiteX1519" y="connsiteY1519"/>
                  </a:cxn>
                  <a:cxn ang="0">
                    <a:pos x="connsiteX1520" y="connsiteY1520"/>
                  </a:cxn>
                  <a:cxn ang="0">
                    <a:pos x="connsiteX1521" y="connsiteY1521"/>
                  </a:cxn>
                  <a:cxn ang="0">
                    <a:pos x="connsiteX1522" y="connsiteY1522"/>
                  </a:cxn>
                  <a:cxn ang="0">
                    <a:pos x="connsiteX1523" y="connsiteY1523"/>
                  </a:cxn>
                  <a:cxn ang="0">
                    <a:pos x="connsiteX1524" y="connsiteY1524"/>
                  </a:cxn>
                  <a:cxn ang="0">
                    <a:pos x="connsiteX1525" y="connsiteY1525"/>
                  </a:cxn>
                  <a:cxn ang="0">
                    <a:pos x="connsiteX1526" y="connsiteY1526"/>
                  </a:cxn>
                  <a:cxn ang="0">
                    <a:pos x="connsiteX1527" y="connsiteY1527"/>
                  </a:cxn>
                  <a:cxn ang="0">
                    <a:pos x="connsiteX1528" y="connsiteY1528"/>
                  </a:cxn>
                  <a:cxn ang="0">
                    <a:pos x="connsiteX1529" y="connsiteY1529"/>
                  </a:cxn>
                  <a:cxn ang="0">
                    <a:pos x="connsiteX1530" y="connsiteY1530"/>
                  </a:cxn>
                  <a:cxn ang="0">
                    <a:pos x="connsiteX1531" y="connsiteY1531"/>
                  </a:cxn>
                  <a:cxn ang="0">
                    <a:pos x="connsiteX1532" y="connsiteY1532"/>
                  </a:cxn>
                  <a:cxn ang="0">
                    <a:pos x="connsiteX1533" y="connsiteY1533"/>
                  </a:cxn>
                  <a:cxn ang="0">
                    <a:pos x="connsiteX1534" y="connsiteY1534"/>
                  </a:cxn>
                  <a:cxn ang="0">
                    <a:pos x="connsiteX1535" y="connsiteY1535"/>
                  </a:cxn>
                  <a:cxn ang="0">
                    <a:pos x="connsiteX1536" y="connsiteY1536"/>
                  </a:cxn>
                  <a:cxn ang="0">
                    <a:pos x="connsiteX1537" y="connsiteY1537"/>
                  </a:cxn>
                  <a:cxn ang="0">
                    <a:pos x="connsiteX1538" y="connsiteY1538"/>
                  </a:cxn>
                  <a:cxn ang="0">
                    <a:pos x="connsiteX1539" y="connsiteY1539"/>
                  </a:cxn>
                  <a:cxn ang="0">
                    <a:pos x="connsiteX1540" y="connsiteY1540"/>
                  </a:cxn>
                  <a:cxn ang="0">
                    <a:pos x="connsiteX1541" y="connsiteY1541"/>
                  </a:cxn>
                  <a:cxn ang="0">
                    <a:pos x="connsiteX1542" y="connsiteY1542"/>
                  </a:cxn>
                  <a:cxn ang="0">
                    <a:pos x="connsiteX1543" y="connsiteY1543"/>
                  </a:cxn>
                  <a:cxn ang="0">
                    <a:pos x="connsiteX1544" y="connsiteY1544"/>
                  </a:cxn>
                  <a:cxn ang="0">
                    <a:pos x="connsiteX1545" y="connsiteY1545"/>
                  </a:cxn>
                  <a:cxn ang="0">
                    <a:pos x="connsiteX1546" y="connsiteY1546"/>
                  </a:cxn>
                  <a:cxn ang="0">
                    <a:pos x="connsiteX1547" y="connsiteY1547"/>
                  </a:cxn>
                  <a:cxn ang="0">
                    <a:pos x="connsiteX1548" y="connsiteY1548"/>
                  </a:cxn>
                  <a:cxn ang="0">
                    <a:pos x="connsiteX1549" y="connsiteY1549"/>
                  </a:cxn>
                  <a:cxn ang="0">
                    <a:pos x="connsiteX1550" y="connsiteY1550"/>
                  </a:cxn>
                  <a:cxn ang="0">
                    <a:pos x="connsiteX1551" y="connsiteY1551"/>
                  </a:cxn>
                  <a:cxn ang="0">
                    <a:pos x="connsiteX1552" y="connsiteY1552"/>
                  </a:cxn>
                  <a:cxn ang="0">
                    <a:pos x="connsiteX1553" y="connsiteY1553"/>
                  </a:cxn>
                  <a:cxn ang="0">
                    <a:pos x="connsiteX1554" y="connsiteY1554"/>
                  </a:cxn>
                  <a:cxn ang="0">
                    <a:pos x="connsiteX1555" y="connsiteY1555"/>
                  </a:cxn>
                  <a:cxn ang="0">
                    <a:pos x="connsiteX1556" y="connsiteY1556"/>
                  </a:cxn>
                  <a:cxn ang="0">
                    <a:pos x="connsiteX1557" y="connsiteY1557"/>
                  </a:cxn>
                  <a:cxn ang="0">
                    <a:pos x="connsiteX1558" y="connsiteY1558"/>
                  </a:cxn>
                  <a:cxn ang="0">
                    <a:pos x="connsiteX1559" y="connsiteY1559"/>
                  </a:cxn>
                  <a:cxn ang="0">
                    <a:pos x="connsiteX1560" y="connsiteY1560"/>
                  </a:cxn>
                  <a:cxn ang="0">
                    <a:pos x="connsiteX1561" y="connsiteY1561"/>
                  </a:cxn>
                  <a:cxn ang="0">
                    <a:pos x="connsiteX1562" y="connsiteY1562"/>
                  </a:cxn>
                  <a:cxn ang="0">
                    <a:pos x="connsiteX1563" y="connsiteY1563"/>
                  </a:cxn>
                  <a:cxn ang="0">
                    <a:pos x="connsiteX1564" y="connsiteY1564"/>
                  </a:cxn>
                  <a:cxn ang="0">
                    <a:pos x="connsiteX1565" y="connsiteY1565"/>
                  </a:cxn>
                  <a:cxn ang="0">
                    <a:pos x="connsiteX1566" y="connsiteY1566"/>
                  </a:cxn>
                  <a:cxn ang="0">
                    <a:pos x="connsiteX1567" y="connsiteY1567"/>
                  </a:cxn>
                  <a:cxn ang="0">
                    <a:pos x="connsiteX1568" y="connsiteY1568"/>
                  </a:cxn>
                  <a:cxn ang="0">
                    <a:pos x="connsiteX1569" y="connsiteY1569"/>
                  </a:cxn>
                  <a:cxn ang="0">
                    <a:pos x="connsiteX1570" y="connsiteY1570"/>
                  </a:cxn>
                  <a:cxn ang="0">
                    <a:pos x="connsiteX1571" y="connsiteY1571"/>
                  </a:cxn>
                  <a:cxn ang="0">
                    <a:pos x="connsiteX1572" y="connsiteY1572"/>
                  </a:cxn>
                  <a:cxn ang="0">
                    <a:pos x="connsiteX1573" y="connsiteY1573"/>
                  </a:cxn>
                  <a:cxn ang="0">
                    <a:pos x="connsiteX1574" y="connsiteY1574"/>
                  </a:cxn>
                  <a:cxn ang="0">
                    <a:pos x="connsiteX1575" y="connsiteY1575"/>
                  </a:cxn>
                  <a:cxn ang="0">
                    <a:pos x="connsiteX1576" y="connsiteY1576"/>
                  </a:cxn>
                  <a:cxn ang="0">
                    <a:pos x="connsiteX1577" y="connsiteY1577"/>
                  </a:cxn>
                  <a:cxn ang="0">
                    <a:pos x="connsiteX1578" y="connsiteY1578"/>
                  </a:cxn>
                  <a:cxn ang="0">
                    <a:pos x="connsiteX1579" y="connsiteY1579"/>
                  </a:cxn>
                  <a:cxn ang="0">
                    <a:pos x="connsiteX1580" y="connsiteY1580"/>
                  </a:cxn>
                  <a:cxn ang="0">
                    <a:pos x="connsiteX1581" y="connsiteY1581"/>
                  </a:cxn>
                  <a:cxn ang="0">
                    <a:pos x="connsiteX1582" y="connsiteY1582"/>
                  </a:cxn>
                  <a:cxn ang="0">
                    <a:pos x="connsiteX1583" y="connsiteY1583"/>
                  </a:cxn>
                  <a:cxn ang="0">
                    <a:pos x="connsiteX1584" y="connsiteY1584"/>
                  </a:cxn>
                  <a:cxn ang="0">
                    <a:pos x="connsiteX1585" y="connsiteY1585"/>
                  </a:cxn>
                  <a:cxn ang="0">
                    <a:pos x="connsiteX1586" y="connsiteY1586"/>
                  </a:cxn>
                  <a:cxn ang="0">
                    <a:pos x="connsiteX1587" y="connsiteY1587"/>
                  </a:cxn>
                  <a:cxn ang="0">
                    <a:pos x="connsiteX1588" y="connsiteY1588"/>
                  </a:cxn>
                  <a:cxn ang="0">
                    <a:pos x="connsiteX1589" y="connsiteY1589"/>
                  </a:cxn>
                  <a:cxn ang="0">
                    <a:pos x="connsiteX1590" y="connsiteY1590"/>
                  </a:cxn>
                  <a:cxn ang="0">
                    <a:pos x="connsiteX1591" y="connsiteY1591"/>
                  </a:cxn>
                  <a:cxn ang="0">
                    <a:pos x="connsiteX1592" y="connsiteY1592"/>
                  </a:cxn>
                  <a:cxn ang="0">
                    <a:pos x="connsiteX1593" y="connsiteY1593"/>
                  </a:cxn>
                  <a:cxn ang="0">
                    <a:pos x="connsiteX1594" y="connsiteY1594"/>
                  </a:cxn>
                  <a:cxn ang="0">
                    <a:pos x="connsiteX1595" y="connsiteY1595"/>
                  </a:cxn>
                  <a:cxn ang="0">
                    <a:pos x="connsiteX1596" y="connsiteY1596"/>
                  </a:cxn>
                  <a:cxn ang="0">
                    <a:pos x="connsiteX1597" y="connsiteY1597"/>
                  </a:cxn>
                  <a:cxn ang="0">
                    <a:pos x="connsiteX1598" y="connsiteY1598"/>
                  </a:cxn>
                  <a:cxn ang="0">
                    <a:pos x="connsiteX1599" y="connsiteY1599"/>
                  </a:cxn>
                  <a:cxn ang="0">
                    <a:pos x="connsiteX1600" y="connsiteY1600"/>
                  </a:cxn>
                  <a:cxn ang="0">
                    <a:pos x="connsiteX1601" y="connsiteY1601"/>
                  </a:cxn>
                  <a:cxn ang="0">
                    <a:pos x="connsiteX1602" y="connsiteY1602"/>
                  </a:cxn>
                  <a:cxn ang="0">
                    <a:pos x="connsiteX1603" y="connsiteY1603"/>
                  </a:cxn>
                  <a:cxn ang="0">
                    <a:pos x="connsiteX1604" y="connsiteY1604"/>
                  </a:cxn>
                  <a:cxn ang="0">
                    <a:pos x="connsiteX1605" y="connsiteY1605"/>
                  </a:cxn>
                  <a:cxn ang="0">
                    <a:pos x="connsiteX1606" y="connsiteY1606"/>
                  </a:cxn>
                  <a:cxn ang="0">
                    <a:pos x="connsiteX1607" y="connsiteY1607"/>
                  </a:cxn>
                  <a:cxn ang="0">
                    <a:pos x="connsiteX1608" y="connsiteY1608"/>
                  </a:cxn>
                  <a:cxn ang="0">
                    <a:pos x="connsiteX1609" y="connsiteY1609"/>
                  </a:cxn>
                  <a:cxn ang="0">
                    <a:pos x="connsiteX1610" y="connsiteY1610"/>
                  </a:cxn>
                  <a:cxn ang="0">
                    <a:pos x="connsiteX1611" y="connsiteY1611"/>
                  </a:cxn>
                  <a:cxn ang="0">
                    <a:pos x="connsiteX1612" y="connsiteY1612"/>
                  </a:cxn>
                  <a:cxn ang="0">
                    <a:pos x="connsiteX1613" y="connsiteY1613"/>
                  </a:cxn>
                  <a:cxn ang="0">
                    <a:pos x="connsiteX1614" y="connsiteY1614"/>
                  </a:cxn>
                  <a:cxn ang="0">
                    <a:pos x="connsiteX1615" y="connsiteY1615"/>
                  </a:cxn>
                  <a:cxn ang="0">
                    <a:pos x="connsiteX1616" y="connsiteY1616"/>
                  </a:cxn>
                  <a:cxn ang="0">
                    <a:pos x="connsiteX1617" y="connsiteY1617"/>
                  </a:cxn>
                  <a:cxn ang="0">
                    <a:pos x="connsiteX1618" y="connsiteY1618"/>
                  </a:cxn>
                  <a:cxn ang="0">
                    <a:pos x="connsiteX1619" y="connsiteY1619"/>
                  </a:cxn>
                  <a:cxn ang="0">
                    <a:pos x="connsiteX1620" y="connsiteY1620"/>
                  </a:cxn>
                  <a:cxn ang="0">
                    <a:pos x="connsiteX1621" y="connsiteY1621"/>
                  </a:cxn>
                  <a:cxn ang="0">
                    <a:pos x="connsiteX1622" y="connsiteY1622"/>
                  </a:cxn>
                  <a:cxn ang="0">
                    <a:pos x="connsiteX1623" y="connsiteY1623"/>
                  </a:cxn>
                  <a:cxn ang="0">
                    <a:pos x="connsiteX1624" y="connsiteY1624"/>
                  </a:cxn>
                  <a:cxn ang="0">
                    <a:pos x="connsiteX1625" y="connsiteY1625"/>
                  </a:cxn>
                  <a:cxn ang="0">
                    <a:pos x="connsiteX1626" y="connsiteY1626"/>
                  </a:cxn>
                  <a:cxn ang="0">
                    <a:pos x="connsiteX1627" y="connsiteY1627"/>
                  </a:cxn>
                  <a:cxn ang="0">
                    <a:pos x="connsiteX1628" y="connsiteY1628"/>
                  </a:cxn>
                  <a:cxn ang="0">
                    <a:pos x="connsiteX1629" y="connsiteY1629"/>
                  </a:cxn>
                  <a:cxn ang="0">
                    <a:pos x="connsiteX1630" y="connsiteY1630"/>
                  </a:cxn>
                  <a:cxn ang="0">
                    <a:pos x="connsiteX1631" y="connsiteY1631"/>
                  </a:cxn>
                  <a:cxn ang="0">
                    <a:pos x="connsiteX1632" y="connsiteY1632"/>
                  </a:cxn>
                  <a:cxn ang="0">
                    <a:pos x="connsiteX1633" y="connsiteY1633"/>
                  </a:cxn>
                  <a:cxn ang="0">
                    <a:pos x="connsiteX1634" y="connsiteY1634"/>
                  </a:cxn>
                  <a:cxn ang="0">
                    <a:pos x="connsiteX1635" y="connsiteY1635"/>
                  </a:cxn>
                  <a:cxn ang="0">
                    <a:pos x="connsiteX1636" y="connsiteY1636"/>
                  </a:cxn>
                  <a:cxn ang="0">
                    <a:pos x="connsiteX1637" y="connsiteY1637"/>
                  </a:cxn>
                  <a:cxn ang="0">
                    <a:pos x="connsiteX1638" y="connsiteY1638"/>
                  </a:cxn>
                  <a:cxn ang="0">
                    <a:pos x="connsiteX1639" y="connsiteY1639"/>
                  </a:cxn>
                  <a:cxn ang="0">
                    <a:pos x="connsiteX1640" y="connsiteY1640"/>
                  </a:cxn>
                  <a:cxn ang="0">
                    <a:pos x="connsiteX1641" y="connsiteY1641"/>
                  </a:cxn>
                  <a:cxn ang="0">
                    <a:pos x="connsiteX1642" y="connsiteY1642"/>
                  </a:cxn>
                  <a:cxn ang="0">
                    <a:pos x="connsiteX1643" y="connsiteY1643"/>
                  </a:cxn>
                  <a:cxn ang="0">
                    <a:pos x="connsiteX1644" y="connsiteY1644"/>
                  </a:cxn>
                  <a:cxn ang="0">
                    <a:pos x="connsiteX1645" y="connsiteY1645"/>
                  </a:cxn>
                  <a:cxn ang="0">
                    <a:pos x="connsiteX1646" y="connsiteY1646"/>
                  </a:cxn>
                  <a:cxn ang="0">
                    <a:pos x="connsiteX1647" y="connsiteY1647"/>
                  </a:cxn>
                  <a:cxn ang="0">
                    <a:pos x="connsiteX1648" y="connsiteY1648"/>
                  </a:cxn>
                  <a:cxn ang="0">
                    <a:pos x="connsiteX1649" y="connsiteY1649"/>
                  </a:cxn>
                  <a:cxn ang="0">
                    <a:pos x="connsiteX1650" y="connsiteY1650"/>
                  </a:cxn>
                  <a:cxn ang="0">
                    <a:pos x="connsiteX1651" y="connsiteY1651"/>
                  </a:cxn>
                  <a:cxn ang="0">
                    <a:pos x="connsiteX1652" y="connsiteY1652"/>
                  </a:cxn>
                  <a:cxn ang="0">
                    <a:pos x="connsiteX1653" y="connsiteY1653"/>
                  </a:cxn>
                  <a:cxn ang="0">
                    <a:pos x="connsiteX1654" y="connsiteY1654"/>
                  </a:cxn>
                  <a:cxn ang="0">
                    <a:pos x="connsiteX1655" y="connsiteY1655"/>
                  </a:cxn>
                  <a:cxn ang="0">
                    <a:pos x="connsiteX1656" y="connsiteY1656"/>
                  </a:cxn>
                  <a:cxn ang="0">
                    <a:pos x="connsiteX1657" y="connsiteY1657"/>
                  </a:cxn>
                  <a:cxn ang="0">
                    <a:pos x="connsiteX1658" y="connsiteY1658"/>
                  </a:cxn>
                  <a:cxn ang="0">
                    <a:pos x="connsiteX1659" y="connsiteY1659"/>
                  </a:cxn>
                  <a:cxn ang="0">
                    <a:pos x="connsiteX1660" y="connsiteY1660"/>
                  </a:cxn>
                  <a:cxn ang="0">
                    <a:pos x="connsiteX1661" y="connsiteY1661"/>
                  </a:cxn>
                  <a:cxn ang="0">
                    <a:pos x="connsiteX1662" y="connsiteY1662"/>
                  </a:cxn>
                  <a:cxn ang="0">
                    <a:pos x="connsiteX1663" y="connsiteY1663"/>
                  </a:cxn>
                  <a:cxn ang="0">
                    <a:pos x="connsiteX1664" y="connsiteY1664"/>
                  </a:cxn>
                  <a:cxn ang="0">
                    <a:pos x="connsiteX1665" y="connsiteY1665"/>
                  </a:cxn>
                  <a:cxn ang="0">
                    <a:pos x="connsiteX1666" y="connsiteY1666"/>
                  </a:cxn>
                  <a:cxn ang="0">
                    <a:pos x="connsiteX1667" y="connsiteY1667"/>
                  </a:cxn>
                  <a:cxn ang="0">
                    <a:pos x="connsiteX1668" y="connsiteY1668"/>
                  </a:cxn>
                  <a:cxn ang="0">
                    <a:pos x="connsiteX1669" y="connsiteY1669"/>
                  </a:cxn>
                  <a:cxn ang="0">
                    <a:pos x="connsiteX1670" y="connsiteY1670"/>
                  </a:cxn>
                  <a:cxn ang="0">
                    <a:pos x="connsiteX1671" y="connsiteY1671"/>
                  </a:cxn>
                  <a:cxn ang="0">
                    <a:pos x="connsiteX1672" y="connsiteY1672"/>
                  </a:cxn>
                  <a:cxn ang="0">
                    <a:pos x="connsiteX1673" y="connsiteY1673"/>
                  </a:cxn>
                  <a:cxn ang="0">
                    <a:pos x="connsiteX1674" y="connsiteY1674"/>
                  </a:cxn>
                  <a:cxn ang="0">
                    <a:pos x="connsiteX1675" y="connsiteY1675"/>
                  </a:cxn>
                  <a:cxn ang="0">
                    <a:pos x="connsiteX1676" y="connsiteY1676"/>
                  </a:cxn>
                  <a:cxn ang="0">
                    <a:pos x="connsiteX1677" y="connsiteY1677"/>
                  </a:cxn>
                  <a:cxn ang="0">
                    <a:pos x="connsiteX1678" y="connsiteY1678"/>
                  </a:cxn>
                  <a:cxn ang="0">
                    <a:pos x="connsiteX1679" y="connsiteY1679"/>
                  </a:cxn>
                  <a:cxn ang="0">
                    <a:pos x="connsiteX1680" y="connsiteY1680"/>
                  </a:cxn>
                  <a:cxn ang="0">
                    <a:pos x="connsiteX1681" y="connsiteY1681"/>
                  </a:cxn>
                  <a:cxn ang="0">
                    <a:pos x="connsiteX1682" y="connsiteY1682"/>
                  </a:cxn>
                  <a:cxn ang="0">
                    <a:pos x="connsiteX1683" y="connsiteY1683"/>
                  </a:cxn>
                  <a:cxn ang="0">
                    <a:pos x="connsiteX1684" y="connsiteY1684"/>
                  </a:cxn>
                  <a:cxn ang="0">
                    <a:pos x="connsiteX1685" y="connsiteY1685"/>
                  </a:cxn>
                  <a:cxn ang="0">
                    <a:pos x="connsiteX1686" y="connsiteY1686"/>
                  </a:cxn>
                  <a:cxn ang="0">
                    <a:pos x="connsiteX1687" y="connsiteY1687"/>
                  </a:cxn>
                  <a:cxn ang="0">
                    <a:pos x="connsiteX1688" y="connsiteY1688"/>
                  </a:cxn>
                  <a:cxn ang="0">
                    <a:pos x="connsiteX1689" y="connsiteY1689"/>
                  </a:cxn>
                  <a:cxn ang="0">
                    <a:pos x="connsiteX1690" y="connsiteY1690"/>
                  </a:cxn>
                  <a:cxn ang="0">
                    <a:pos x="connsiteX1691" y="connsiteY1691"/>
                  </a:cxn>
                  <a:cxn ang="0">
                    <a:pos x="connsiteX1692" y="connsiteY1692"/>
                  </a:cxn>
                  <a:cxn ang="0">
                    <a:pos x="connsiteX1693" y="connsiteY1693"/>
                  </a:cxn>
                  <a:cxn ang="0">
                    <a:pos x="connsiteX1694" y="connsiteY1694"/>
                  </a:cxn>
                  <a:cxn ang="0">
                    <a:pos x="connsiteX1695" y="connsiteY1695"/>
                  </a:cxn>
                  <a:cxn ang="0">
                    <a:pos x="connsiteX1696" y="connsiteY1696"/>
                  </a:cxn>
                  <a:cxn ang="0">
                    <a:pos x="connsiteX1697" y="connsiteY1697"/>
                  </a:cxn>
                  <a:cxn ang="0">
                    <a:pos x="connsiteX1698" y="connsiteY1698"/>
                  </a:cxn>
                  <a:cxn ang="0">
                    <a:pos x="connsiteX1699" y="connsiteY1699"/>
                  </a:cxn>
                  <a:cxn ang="0">
                    <a:pos x="connsiteX1700" y="connsiteY1700"/>
                  </a:cxn>
                  <a:cxn ang="0">
                    <a:pos x="connsiteX1701" y="connsiteY1701"/>
                  </a:cxn>
                  <a:cxn ang="0">
                    <a:pos x="connsiteX1702" y="connsiteY1702"/>
                  </a:cxn>
                  <a:cxn ang="0">
                    <a:pos x="connsiteX1703" y="connsiteY1703"/>
                  </a:cxn>
                  <a:cxn ang="0">
                    <a:pos x="connsiteX1704" y="connsiteY1704"/>
                  </a:cxn>
                  <a:cxn ang="0">
                    <a:pos x="connsiteX1705" y="connsiteY1705"/>
                  </a:cxn>
                  <a:cxn ang="0">
                    <a:pos x="connsiteX1706" y="connsiteY1706"/>
                  </a:cxn>
                  <a:cxn ang="0">
                    <a:pos x="connsiteX1707" y="connsiteY1707"/>
                  </a:cxn>
                  <a:cxn ang="0">
                    <a:pos x="connsiteX1708" y="connsiteY1708"/>
                  </a:cxn>
                  <a:cxn ang="0">
                    <a:pos x="connsiteX1709" y="connsiteY1709"/>
                  </a:cxn>
                  <a:cxn ang="0">
                    <a:pos x="connsiteX1710" y="connsiteY1710"/>
                  </a:cxn>
                  <a:cxn ang="0">
                    <a:pos x="connsiteX1711" y="connsiteY1711"/>
                  </a:cxn>
                  <a:cxn ang="0">
                    <a:pos x="connsiteX1712" y="connsiteY1712"/>
                  </a:cxn>
                  <a:cxn ang="0">
                    <a:pos x="connsiteX1713" y="connsiteY1713"/>
                  </a:cxn>
                  <a:cxn ang="0">
                    <a:pos x="connsiteX1714" y="connsiteY1714"/>
                  </a:cxn>
                  <a:cxn ang="0">
                    <a:pos x="connsiteX1715" y="connsiteY1715"/>
                  </a:cxn>
                  <a:cxn ang="0">
                    <a:pos x="connsiteX1716" y="connsiteY1716"/>
                  </a:cxn>
                  <a:cxn ang="0">
                    <a:pos x="connsiteX1717" y="connsiteY1717"/>
                  </a:cxn>
                  <a:cxn ang="0">
                    <a:pos x="connsiteX1718" y="connsiteY1718"/>
                  </a:cxn>
                  <a:cxn ang="0">
                    <a:pos x="connsiteX1719" y="connsiteY1719"/>
                  </a:cxn>
                  <a:cxn ang="0">
                    <a:pos x="connsiteX1720" y="connsiteY1720"/>
                  </a:cxn>
                  <a:cxn ang="0">
                    <a:pos x="connsiteX1721" y="connsiteY1721"/>
                  </a:cxn>
                  <a:cxn ang="0">
                    <a:pos x="connsiteX1722" y="connsiteY1722"/>
                  </a:cxn>
                  <a:cxn ang="0">
                    <a:pos x="connsiteX1723" y="connsiteY1723"/>
                  </a:cxn>
                  <a:cxn ang="0">
                    <a:pos x="connsiteX1724" y="connsiteY1724"/>
                  </a:cxn>
                  <a:cxn ang="0">
                    <a:pos x="connsiteX1725" y="connsiteY1725"/>
                  </a:cxn>
                  <a:cxn ang="0">
                    <a:pos x="connsiteX1726" y="connsiteY1726"/>
                  </a:cxn>
                  <a:cxn ang="0">
                    <a:pos x="connsiteX1727" y="connsiteY1727"/>
                  </a:cxn>
                  <a:cxn ang="0">
                    <a:pos x="connsiteX1728" y="connsiteY1728"/>
                  </a:cxn>
                  <a:cxn ang="0">
                    <a:pos x="connsiteX1729" y="connsiteY1729"/>
                  </a:cxn>
                  <a:cxn ang="0">
                    <a:pos x="connsiteX1730" y="connsiteY1730"/>
                  </a:cxn>
                  <a:cxn ang="0">
                    <a:pos x="connsiteX1731" y="connsiteY1731"/>
                  </a:cxn>
                  <a:cxn ang="0">
                    <a:pos x="connsiteX1732" y="connsiteY1732"/>
                  </a:cxn>
                  <a:cxn ang="0">
                    <a:pos x="connsiteX1733" y="connsiteY1733"/>
                  </a:cxn>
                  <a:cxn ang="0">
                    <a:pos x="connsiteX1734" y="connsiteY1734"/>
                  </a:cxn>
                  <a:cxn ang="0">
                    <a:pos x="connsiteX1735" y="connsiteY1735"/>
                  </a:cxn>
                  <a:cxn ang="0">
                    <a:pos x="connsiteX1736" y="connsiteY1736"/>
                  </a:cxn>
                  <a:cxn ang="0">
                    <a:pos x="connsiteX1737" y="connsiteY1737"/>
                  </a:cxn>
                  <a:cxn ang="0">
                    <a:pos x="connsiteX1738" y="connsiteY1738"/>
                  </a:cxn>
                  <a:cxn ang="0">
                    <a:pos x="connsiteX1739" y="connsiteY1739"/>
                  </a:cxn>
                  <a:cxn ang="0">
                    <a:pos x="connsiteX1740" y="connsiteY1740"/>
                  </a:cxn>
                  <a:cxn ang="0">
                    <a:pos x="connsiteX1741" y="connsiteY1741"/>
                  </a:cxn>
                  <a:cxn ang="0">
                    <a:pos x="connsiteX1742" y="connsiteY1742"/>
                  </a:cxn>
                  <a:cxn ang="0">
                    <a:pos x="connsiteX1743" y="connsiteY1743"/>
                  </a:cxn>
                  <a:cxn ang="0">
                    <a:pos x="connsiteX1744" y="connsiteY1744"/>
                  </a:cxn>
                  <a:cxn ang="0">
                    <a:pos x="connsiteX1745" y="connsiteY1745"/>
                  </a:cxn>
                  <a:cxn ang="0">
                    <a:pos x="connsiteX1746" y="connsiteY1746"/>
                  </a:cxn>
                  <a:cxn ang="0">
                    <a:pos x="connsiteX1747" y="connsiteY1747"/>
                  </a:cxn>
                  <a:cxn ang="0">
                    <a:pos x="connsiteX1748" y="connsiteY1748"/>
                  </a:cxn>
                  <a:cxn ang="0">
                    <a:pos x="connsiteX1749" y="connsiteY1749"/>
                  </a:cxn>
                  <a:cxn ang="0">
                    <a:pos x="connsiteX1750" y="connsiteY1750"/>
                  </a:cxn>
                  <a:cxn ang="0">
                    <a:pos x="connsiteX1751" y="connsiteY1751"/>
                  </a:cxn>
                  <a:cxn ang="0">
                    <a:pos x="connsiteX1752" y="connsiteY1752"/>
                  </a:cxn>
                  <a:cxn ang="0">
                    <a:pos x="connsiteX1753" y="connsiteY1753"/>
                  </a:cxn>
                  <a:cxn ang="0">
                    <a:pos x="connsiteX1754" y="connsiteY1754"/>
                  </a:cxn>
                  <a:cxn ang="0">
                    <a:pos x="connsiteX1755" y="connsiteY1755"/>
                  </a:cxn>
                  <a:cxn ang="0">
                    <a:pos x="connsiteX1756" y="connsiteY1756"/>
                  </a:cxn>
                  <a:cxn ang="0">
                    <a:pos x="connsiteX1757" y="connsiteY1757"/>
                  </a:cxn>
                  <a:cxn ang="0">
                    <a:pos x="connsiteX1758" y="connsiteY1758"/>
                  </a:cxn>
                  <a:cxn ang="0">
                    <a:pos x="connsiteX1759" y="connsiteY1759"/>
                  </a:cxn>
                  <a:cxn ang="0">
                    <a:pos x="connsiteX1760" y="connsiteY1760"/>
                  </a:cxn>
                  <a:cxn ang="0">
                    <a:pos x="connsiteX1761" y="connsiteY1761"/>
                  </a:cxn>
                  <a:cxn ang="0">
                    <a:pos x="connsiteX1762" y="connsiteY1762"/>
                  </a:cxn>
                  <a:cxn ang="0">
                    <a:pos x="connsiteX1763" y="connsiteY1763"/>
                  </a:cxn>
                  <a:cxn ang="0">
                    <a:pos x="connsiteX1764" y="connsiteY1764"/>
                  </a:cxn>
                  <a:cxn ang="0">
                    <a:pos x="connsiteX1765" y="connsiteY1765"/>
                  </a:cxn>
                  <a:cxn ang="0">
                    <a:pos x="connsiteX1766" y="connsiteY1766"/>
                  </a:cxn>
                  <a:cxn ang="0">
                    <a:pos x="connsiteX1767" y="connsiteY1767"/>
                  </a:cxn>
                  <a:cxn ang="0">
                    <a:pos x="connsiteX1768" y="connsiteY1768"/>
                  </a:cxn>
                  <a:cxn ang="0">
                    <a:pos x="connsiteX1769" y="connsiteY1769"/>
                  </a:cxn>
                  <a:cxn ang="0">
                    <a:pos x="connsiteX1770" y="connsiteY1770"/>
                  </a:cxn>
                  <a:cxn ang="0">
                    <a:pos x="connsiteX1771" y="connsiteY1771"/>
                  </a:cxn>
                  <a:cxn ang="0">
                    <a:pos x="connsiteX1772" y="connsiteY1772"/>
                  </a:cxn>
                  <a:cxn ang="0">
                    <a:pos x="connsiteX1773" y="connsiteY1773"/>
                  </a:cxn>
                  <a:cxn ang="0">
                    <a:pos x="connsiteX1774" y="connsiteY1774"/>
                  </a:cxn>
                  <a:cxn ang="0">
                    <a:pos x="connsiteX1775" y="connsiteY1775"/>
                  </a:cxn>
                  <a:cxn ang="0">
                    <a:pos x="connsiteX1776" y="connsiteY1776"/>
                  </a:cxn>
                  <a:cxn ang="0">
                    <a:pos x="connsiteX1777" y="connsiteY1777"/>
                  </a:cxn>
                  <a:cxn ang="0">
                    <a:pos x="connsiteX1778" y="connsiteY1778"/>
                  </a:cxn>
                  <a:cxn ang="0">
                    <a:pos x="connsiteX1779" y="connsiteY1779"/>
                  </a:cxn>
                  <a:cxn ang="0">
                    <a:pos x="connsiteX1780" y="connsiteY1780"/>
                  </a:cxn>
                  <a:cxn ang="0">
                    <a:pos x="connsiteX1781" y="connsiteY1781"/>
                  </a:cxn>
                  <a:cxn ang="0">
                    <a:pos x="connsiteX1782" y="connsiteY1782"/>
                  </a:cxn>
                  <a:cxn ang="0">
                    <a:pos x="connsiteX1783" y="connsiteY1783"/>
                  </a:cxn>
                  <a:cxn ang="0">
                    <a:pos x="connsiteX1784" y="connsiteY1784"/>
                  </a:cxn>
                  <a:cxn ang="0">
                    <a:pos x="connsiteX1785" y="connsiteY1785"/>
                  </a:cxn>
                  <a:cxn ang="0">
                    <a:pos x="connsiteX1786" y="connsiteY1786"/>
                  </a:cxn>
                  <a:cxn ang="0">
                    <a:pos x="connsiteX1787" y="connsiteY1787"/>
                  </a:cxn>
                  <a:cxn ang="0">
                    <a:pos x="connsiteX1788" y="connsiteY1788"/>
                  </a:cxn>
                  <a:cxn ang="0">
                    <a:pos x="connsiteX1789" y="connsiteY1789"/>
                  </a:cxn>
                  <a:cxn ang="0">
                    <a:pos x="connsiteX1790" y="connsiteY1790"/>
                  </a:cxn>
                  <a:cxn ang="0">
                    <a:pos x="connsiteX1791" y="connsiteY1791"/>
                  </a:cxn>
                  <a:cxn ang="0">
                    <a:pos x="connsiteX1792" y="connsiteY1792"/>
                  </a:cxn>
                  <a:cxn ang="0">
                    <a:pos x="connsiteX1793" y="connsiteY1793"/>
                  </a:cxn>
                  <a:cxn ang="0">
                    <a:pos x="connsiteX1794" y="connsiteY1794"/>
                  </a:cxn>
                  <a:cxn ang="0">
                    <a:pos x="connsiteX1795" y="connsiteY1795"/>
                  </a:cxn>
                  <a:cxn ang="0">
                    <a:pos x="connsiteX1796" y="connsiteY1796"/>
                  </a:cxn>
                  <a:cxn ang="0">
                    <a:pos x="connsiteX1797" y="connsiteY1797"/>
                  </a:cxn>
                  <a:cxn ang="0">
                    <a:pos x="connsiteX1798" y="connsiteY1798"/>
                  </a:cxn>
                  <a:cxn ang="0">
                    <a:pos x="connsiteX1799" y="connsiteY1799"/>
                  </a:cxn>
                  <a:cxn ang="0">
                    <a:pos x="connsiteX1800" y="connsiteY1800"/>
                  </a:cxn>
                  <a:cxn ang="0">
                    <a:pos x="connsiteX1801" y="connsiteY1801"/>
                  </a:cxn>
                  <a:cxn ang="0">
                    <a:pos x="connsiteX1802" y="connsiteY1802"/>
                  </a:cxn>
                  <a:cxn ang="0">
                    <a:pos x="connsiteX1803" y="connsiteY1803"/>
                  </a:cxn>
                  <a:cxn ang="0">
                    <a:pos x="connsiteX1804" y="connsiteY1804"/>
                  </a:cxn>
                  <a:cxn ang="0">
                    <a:pos x="connsiteX1805" y="connsiteY1805"/>
                  </a:cxn>
                  <a:cxn ang="0">
                    <a:pos x="connsiteX1806" y="connsiteY1806"/>
                  </a:cxn>
                  <a:cxn ang="0">
                    <a:pos x="connsiteX1807" y="connsiteY1807"/>
                  </a:cxn>
                  <a:cxn ang="0">
                    <a:pos x="connsiteX1808" y="connsiteY1808"/>
                  </a:cxn>
                  <a:cxn ang="0">
                    <a:pos x="connsiteX1809" y="connsiteY1809"/>
                  </a:cxn>
                  <a:cxn ang="0">
                    <a:pos x="connsiteX1810" y="connsiteY1810"/>
                  </a:cxn>
                  <a:cxn ang="0">
                    <a:pos x="connsiteX1811" y="connsiteY1811"/>
                  </a:cxn>
                  <a:cxn ang="0">
                    <a:pos x="connsiteX1812" y="connsiteY1812"/>
                  </a:cxn>
                  <a:cxn ang="0">
                    <a:pos x="connsiteX1813" y="connsiteY1813"/>
                  </a:cxn>
                  <a:cxn ang="0">
                    <a:pos x="connsiteX1814" y="connsiteY1814"/>
                  </a:cxn>
                  <a:cxn ang="0">
                    <a:pos x="connsiteX1815" y="connsiteY1815"/>
                  </a:cxn>
                  <a:cxn ang="0">
                    <a:pos x="connsiteX1816" y="connsiteY1816"/>
                  </a:cxn>
                  <a:cxn ang="0">
                    <a:pos x="connsiteX1817" y="connsiteY1817"/>
                  </a:cxn>
                  <a:cxn ang="0">
                    <a:pos x="connsiteX1818" y="connsiteY1818"/>
                  </a:cxn>
                  <a:cxn ang="0">
                    <a:pos x="connsiteX1819" y="connsiteY1819"/>
                  </a:cxn>
                  <a:cxn ang="0">
                    <a:pos x="connsiteX1820" y="connsiteY1820"/>
                  </a:cxn>
                  <a:cxn ang="0">
                    <a:pos x="connsiteX1821" y="connsiteY1821"/>
                  </a:cxn>
                  <a:cxn ang="0">
                    <a:pos x="connsiteX1822" y="connsiteY1822"/>
                  </a:cxn>
                  <a:cxn ang="0">
                    <a:pos x="connsiteX1823" y="connsiteY1823"/>
                  </a:cxn>
                  <a:cxn ang="0">
                    <a:pos x="connsiteX1824" y="connsiteY1824"/>
                  </a:cxn>
                  <a:cxn ang="0">
                    <a:pos x="connsiteX1825" y="connsiteY1825"/>
                  </a:cxn>
                  <a:cxn ang="0">
                    <a:pos x="connsiteX1826" y="connsiteY1826"/>
                  </a:cxn>
                  <a:cxn ang="0">
                    <a:pos x="connsiteX1827" y="connsiteY1827"/>
                  </a:cxn>
                  <a:cxn ang="0">
                    <a:pos x="connsiteX1828" y="connsiteY1828"/>
                  </a:cxn>
                  <a:cxn ang="0">
                    <a:pos x="connsiteX1829" y="connsiteY1829"/>
                  </a:cxn>
                  <a:cxn ang="0">
                    <a:pos x="connsiteX1830" y="connsiteY1830"/>
                  </a:cxn>
                  <a:cxn ang="0">
                    <a:pos x="connsiteX1831" y="connsiteY1831"/>
                  </a:cxn>
                  <a:cxn ang="0">
                    <a:pos x="connsiteX1832" y="connsiteY1832"/>
                  </a:cxn>
                  <a:cxn ang="0">
                    <a:pos x="connsiteX1833" y="connsiteY1833"/>
                  </a:cxn>
                  <a:cxn ang="0">
                    <a:pos x="connsiteX1834" y="connsiteY1834"/>
                  </a:cxn>
                  <a:cxn ang="0">
                    <a:pos x="connsiteX1835" y="connsiteY1835"/>
                  </a:cxn>
                  <a:cxn ang="0">
                    <a:pos x="connsiteX1836" y="connsiteY1836"/>
                  </a:cxn>
                  <a:cxn ang="0">
                    <a:pos x="connsiteX1837" y="connsiteY1837"/>
                  </a:cxn>
                  <a:cxn ang="0">
                    <a:pos x="connsiteX1838" y="connsiteY1838"/>
                  </a:cxn>
                  <a:cxn ang="0">
                    <a:pos x="connsiteX1839" y="connsiteY1839"/>
                  </a:cxn>
                  <a:cxn ang="0">
                    <a:pos x="connsiteX1840" y="connsiteY1840"/>
                  </a:cxn>
                  <a:cxn ang="0">
                    <a:pos x="connsiteX1841" y="connsiteY1841"/>
                  </a:cxn>
                  <a:cxn ang="0">
                    <a:pos x="connsiteX1842" y="connsiteY1842"/>
                  </a:cxn>
                  <a:cxn ang="0">
                    <a:pos x="connsiteX1843" y="connsiteY1843"/>
                  </a:cxn>
                  <a:cxn ang="0">
                    <a:pos x="connsiteX1844" y="connsiteY1844"/>
                  </a:cxn>
                  <a:cxn ang="0">
                    <a:pos x="connsiteX1845" y="connsiteY1845"/>
                  </a:cxn>
                  <a:cxn ang="0">
                    <a:pos x="connsiteX1846" y="connsiteY1846"/>
                  </a:cxn>
                  <a:cxn ang="0">
                    <a:pos x="connsiteX1847" y="connsiteY1847"/>
                  </a:cxn>
                  <a:cxn ang="0">
                    <a:pos x="connsiteX1848" y="connsiteY1848"/>
                  </a:cxn>
                  <a:cxn ang="0">
                    <a:pos x="connsiteX1849" y="connsiteY1849"/>
                  </a:cxn>
                  <a:cxn ang="0">
                    <a:pos x="connsiteX1850" y="connsiteY1850"/>
                  </a:cxn>
                  <a:cxn ang="0">
                    <a:pos x="connsiteX1851" y="connsiteY1851"/>
                  </a:cxn>
                  <a:cxn ang="0">
                    <a:pos x="connsiteX1852" y="connsiteY1852"/>
                  </a:cxn>
                  <a:cxn ang="0">
                    <a:pos x="connsiteX1853" y="connsiteY1853"/>
                  </a:cxn>
                  <a:cxn ang="0">
                    <a:pos x="connsiteX1854" y="connsiteY1854"/>
                  </a:cxn>
                  <a:cxn ang="0">
                    <a:pos x="connsiteX1855" y="connsiteY1855"/>
                  </a:cxn>
                  <a:cxn ang="0">
                    <a:pos x="connsiteX1856" y="connsiteY1856"/>
                  </a:cxn>
                  <a:cxn ang="0">
                    <a:pos x="connsiteX1857" y="connsiteY1857"/>
                  </a:cxn>
                  <a:cxn ang="0">
                    <a:pos x="connsiteX1858" y="connsiteY1858"/>
                  </a:cxn>
                  <a:cxn ang="0">
                    <a:pos x="connsiteX1859" y="connsiteY1859"/>
                  </a:cxn>
                  <a:cxn ang="0">
                    <a:pos x="connsiteX1860" y="connsiteY1860"/>
                  </a:cxn>
                  <a:cxn ang="0">
                    <a:pos x="connsiteX1861" y="connsiteY1861"/>
                  </a:cxn>
                  <a:cxn ang="0">
                    <a:pos x="connsiteX1862" y="connsiteY1862"/>
                  </a:cxn>
                  <a:cxn ang="0">
                    <a:pos x="connsiteX1863" y="connsiteY1863"/>
                  </a:cxn>
                  <a:cxn ang="0">
                    <a:pos x="connsiteX1864" y="connsiteY1864"/>
                  </a:cxn>
                  <a:cxn ang="0">
                    <a:pos x="connsiteX1865" y="connsiteY1865"/>
                  </a:cxn>
                  <a:cxn ang="0">
                    <a:pos x="connsiteX1866" y="connsiteY1866"/>
                  </a:cxn>
                  <a:cxn ang="0">
                    <a:pos x="connsiteX1867" y="connsiteY1867"/>
                  </a:cxn>
                  <a:cxn ang="0">
                    <a:pos x="connsiteX1868" y="connsiteY1868"/>
                  </a:cxn>
                  <a:cxn ang="0">
                    <a:pos x="connsiteX1869" y="connsiteY1869"/>
                  </a:cxn>
                  <a:cxn ang="0">
                    <a:pos x="connsiteX1870" y="connsiteY1870"/>
                  </a:cxn>
                  <a:cxn ang="0">
                    <a:pos x="connsiteX1871" y="connsiteY1871"/>
                  </a:cxn>
                  <a:cxn ang="0">
                    <a:pos x="connsiteX1872" y="connsiteY1872"/>
                  </a:cxn>
                  <a:cxn ang="0">
                    <a:pos x="connsiteX1873" y="connsiteY1873"/>
                  </a:cxn>
                  <a:cxn ang="0">
                    <a:pos x="connsiteX1874" y="connsiteY1874"/>
                  </a:cxn>
                  <a:cxn ang="0">
                    <a:pos x="connsiteX1875" y="connsiteY1875"/>
                  </a:cxn>
                  <a:cxn ang="0">
                    <a:pos x="connsiteX1876" y="connsiteY1876"/>
                  </a:cxn>
                  <a:cxn ang="0">
                    <a:pos x="connsiteX1877" y="connsiteY1877"/>
                  </a:cxn>
                  <a:cxn ang="0">
                    <a:pos x="connsiteX1878" y="connsiteY1878"/>
                  </a:cxn>
                  <a:cxn ang="0">
                    <a:pos x="connsiteX1879" y="connsiteY1879"/>
                  </a:cxn>
                  <a:cxn ang="0">
                    <a:pos x="connsiteX1880" y="connsiteY1880"/>
                  </a:cxn>
                  <a:cxn ang="0">
                    <a:pos x="connsiteX1881" y="connsiteY1881"/>
                  </a:cxn>
                  <a:cxn ang="0">
                    <a:pos x="connsiteX1882" y="connsiteY1882"/>
                  </a:cxn>
                  <a:cxn ang="0">
                    <a:pos x="connsiteX1883" y="connsiteY1883"/>
                  </a:cxn>
                  <a:cxn ang="0">
                    <a:pos x="connsiteX1884" y="connsiteY1884"/>
                  </a:cxn>
                  <a:cxn ang="0">
                    <a:pos x="connsiteX1885" y="connsiteY1885"/>
                  </a:cxn>
                  <a:cxn ang="0">
                    <a:pos x="connsiteX1886" y="connsiteY1886"/>
                  </a:cxn>
                  <a:cxn ang="0">
                    <a:pos x="connsiteX1887" y="connsiteY1887"/>
                  </a:cxn>
                  <a:cxn ang="0">
                    <a:pos x="connsiteX1888" y="connsiteY1888"/>
                  </a:cxn>
                  <a:cxn ang="0">
                    <a:pos x="connsiteX1889" y="connsiteY1889"/>
                  </a:cxn>
                  <a:cxn ang="0">
                    <a:pos x="connsiteX1890" y="connsiteY1890"/>
                  </a:cxn>
                  <a:cxn ang="0">
                    <a:pos x="connsiteX1891" y="connsiteY1891"/>
                  </a:cxn>
                  <a:cxn ang="0">
                    <a:pos x="connsiteX1892" y="connsiteY1892"/>
                  </a:cxn>
                  <a:cxn ang="0">
                    <a:pos x="connsiteX1893" y="connsiteY1893"/>
                  </a:cxn>
                  <a:cxn ang="0">
                    <a:pos x="connsiteX1894" y="connsiteY1894"/>
                  </a:cxn>
                  <a:cxn ang="0">
                    <a:pos x="connsiteX1895" y="connsiteY1895"/>
                  </a:cxn>
                  <a:cxn ang="0">
                    <a:pos x="connsiteX1896" y="connsiteY1896"/>
                  </a:cxn>
                  <a:cxn ang="0">
                    <a:pos x="connsiteX1897" y="connsiteY1897"/>
                  </a:cxn>
                  <a:cxn ang="0">
                    <a:pos x="connsiteX1898" y="connsiteY1898"/>
                  </a:cxn>
                  <a:cxn ang="0">
                    <a:pos x="connsiteX1899" y="connsiteY1899"/>
                  </a:cxn>
                  <a:cxn ang="0">
                    <a:pos x="connsiteX1900" y="connsiteY1900"/>
                  </a:cxn>
                  <a:cxn ang="0">
                    <a:pos x="connsiteX1901" y="connsiteY1901"/>
                  </a:cxn>
                  <a:cxn ang="0">
                    <a:pos x="connsiteX1902" y="connsiteY1902"/>
                  </a:cxn>
                  <a:cxn ang="0">
                    <a:pos x="connsiteX1903" y="connsiteY1903"/>
                  </a:cxn>
                  <a:cxn ang="0">
                    <a:pos x="connsiteX1904" y="connsiteY1904"/>
                  </a:cxn>
                  <a:cxn ang="0">
                    <a:pos x="connsiteX1905" y="connsiteY1905"/>
                  </a:cxn>
                  <a:cxn ang="0">
                    <a:pos x="connsiteX1906" y="connsiteY1906"/>
                  </a:cxn>
                  <a:cxn ang="0">
                    <a:pos x="connsiteX1907" y="connsiteY1907"/>
                  </a:cxn>
                  <a:cxn ang="0">
                    <a:pos x="connsiteX1908" y="connsiteY1908"/>
                  </a:cxn>
                  <a:cxn ang="0">
                    <a:pos x="connsiteX1909" y="connsiteY1909"/>
                  </a:cxn>
                  <a:cxn ang="0">
                    <a:pos x="connsiteX1910" y="connsiteY1910"/>
                  </a:cxn>
                  <a:cxn ang="0">
                    <a:pos x="connsiteX1911" y="connsiteY1911"/>
                  </a:cxn>
                  <a:cxn ang="0">
                    <a:pos x="connsiteX1912" y="connsiteY1912"/>
                  </a:cxn>
                  <a:cxn ang="0">
                    <a:pos x="connsiteX1913" y="connsiteY1913"/>
                  </a:cxn>
                  <a:cxn ang="0">
                    <a:pos x="connsiteX1914" y="connsiteY1914"/>
                  </a:cxn>
                  <a:cxn ang="0">
                    <a:pos x="connsiteX1915" y="connsiteY1915"/>
                  </a:cxn>
                  <a:cxn ang="0">
                    <a:pos x="connsiteX1916" y="connsiteY1916"/>
                  </a:cxn>
                  <a:cxn ang="0">
                    <a:pos x="connsiteX1917" y="connsiteY1917"/>
                  </a:cxn>
                  <a:cxn ang="0">
                    <a:pos x="connsiteX1918" y="connsiteY1918"/>
                  </a:cxn>
                  <a:cxn ang="0">
                    <a:pos x="connsiteX1919" y="connsiteY1919"/>
                  </a:cxn>
                  <a:cxn ang="0">
                    <a:pos x="connsiteX1920" y="connsiteY1920"/>
                  </a:cxn>
                  <a:cxn ang="0">
                    <a:pos x="connsiteX1921" y="connsiteY1921"/>
                  </a:cxn>
                  <a:cxn ang="0">
                    <a:pos x="connsiteX1922" y="connsiteY1922"/>
                  </a:cxn>
                  <a:cxn ang="0">
                    <a:pos x="connsiteX1923" y="connsiteY1923"/>
                  </a:cxn>
                  <a:cxn ang="0">
                    <a:pos x="connsiteX1924" y="connsiteY1924"/>
                  </a:cxn>
                  <a:cxn ang="0">
                    <a:pos x="connsiteX1925" y="connsiteY1925"/>
                  </a:cxn>
                  <a:cxn ang="0">
                    <a:pos x="connsiteX1926" y="connsiteY1926"/>
                  </a:cxn>
                  <a:cxn ang="0">
                    <a:pos x="connsiteX1927" y="connsiteY1927"/>
                  </a:cxn>
                  <a:cxn ang="0">
                    <a:pos x="connsiteX1928" y="connsiteY1928"/>
                  </a:cxn>
                  <a:cxn ang="0">
                    <a:pos x="connsiteX1929" y="connsiteY1929"/>
                  </a:cxn>
                  <a:cxn ang="0">
                    <a:pos x="connsiteX1930" y="connsiteY1930"/>
                  </a:cxn>
                  <a:cxn ang="0">
                    <a:pos x="connsiteX1931" y="connsiteY1931"/>
                  </a:cxn>
                  <a:cxn ang="0">
                    <a:pos x="connsiteX1932" y="connsiteY1932"/>
                  </a:cxn>
                  <a:cxn ang="0">
                    <a:pos x="connsiteX1933" y="connsiteY1933"/>
                  </a:cxn>
                  <a:cxn ang="0">
                    <a:pos x="connsiteX1934" y="connsiteY1934"/>
                  </a:cxn>
                  <a:cxn ang="0">
                    <a:pos x="connsiteX1935" y="connsiteY1935"/>
                  </a:cxn>
                  <a:cxn ang="0">
                    <a:pos x="connsiteX1936" y="connsiteY1936"/>
                  </a:cxn>
                  <a:cxn ang="0">
                    <a:pos x="connsiteX1937" y="connsiteY1937"/>
                  </a:cxn>
                  <a:cxn ang="0">
                    <a:pos x="connsiteX1938" y="connsiteY1938"/>
                  </a:cxn>
                  <a:cxn ang="0">
                    <a:pos x="connsiteX1939" y="connsiteY1939"/>
                  </a:cxn>
                  <a:cxn ang="0">
                    <a:pos x="connsiteX1940" y="connsiteY1940"/>
                  </a:cxn>
                  <a:cxn ang="0">
                    <a:pos x="connsiteX1941" y="connsiteY1941"/>
                  </a:cxn>
                  <a:cxn ang="0">
                    <a:pos x="connsiteX1942" y="connsiteY1942"/>
                  </a:cxn>
                  <a:cxn ang="0">
                    <a:pos x="connsiteX1943" y="connsiteY1943"/>
                  </a:cxn>
                  <a:cxn ang="0">
                    <a:pos x="connsiteX1944" y="connsiteY1944"/>
                  </a:cxn>
                  <a:cxn ang="0">
                    <a:pos x="connsiteX1945" y="connsiteY1945"/>
                  </a:cxn>
                  <a:cxn ang="0">
                    <a:pos x="connsiteX1946" y="connsiteY1946"/>
                  </a:cxn>
                  <a:cxn ang="0">
                    <a:pos x="connsiteX1947" y="connsiteY1947"/>
                  </a:cxn>
                  <a:cxn ang="0">
                    <a:pos x="connsiteX1948" y="connsiteY1948"/>
                  </a:cxn>
                  <a:cxn ang="0">
                    <a:pos x="connsiteX1949" y="connsiteY1949"/>
                  </a:cxn>
                  <a:cxn ang="0">
                    <a:pos x="connsiteX1950" y="connsiteY1950"/>
                  </a:cxn>
                  <a:cxn ang="0">
                    <a:pos x="connsiteX1951" y="connsiteY1951"/>
                  </a:cxn>
                  <a:cxn ang="0">
                    <a:pos x="connsiteX1952" y="connsiteY1952"/>
                  </a:cxn>
                  <a:cxn ang="0">
                    <a:pos x="connsiteX1953" y="connsiteY1953"/>
                  </a:cxn>
                  <a:cxn ang="0">
                    <a:pos x="connsiteX1954" y="connsiteY1954"/>
                  </a:cxn>
                  <a:cxn ang="0">
                    <a:pos x="connsiteX1955" y="connsiteY1955"/>
                  </a:cxn>
                  <a:cxn ang="0">
                    <a:pos x="connsiteX1956" y="connsiteY1956"/>
                  </a:cxn>
                  <a:cxn ang="0">
                    <a:pos x="connsiteX1957" y="connsiteY1957"/>
                  </a:cxn>
                  <a:cxn ang="0">
                    <a:pos x="connsiteX1958" y="connsiteY1958"/>
                  </a:cxn>
                  <a:cxn ang="0">
                    <a:pos x="connsiteX1959" y="connsiteY1959"/>
                  </a:cxn>
                  <a:cxn ang="0">
                    <a:pos x="connsiteX1960" y="connsiteY1960"/>
                  </a:cxn>
                  <a:cxn ang="0">
                    <a:pos x="connsiteX1961" y="connsiteY1961"/>
                  </a:cxn>
                  <a:cxn ang="0">
                    <a:pos x="connsiteX1962" y="connsiteY1962"/>
                  </a:cxn>
                  <a:cxn ang="0">
                    <a:pos x="connsiteX1963" y="connsiteY1963"/>
                  </a:cxn>
                  <a:cxn ang="0">
                    <a:pos x="connsiteX1964" y="connsiteY1964"/>
                  </a:cxn>
                  <a:cxn ang="0">
                    <a:pos x="connsiteX1965" y="connsiteY1965"/>
                  </a:cxn>
                  <a:cxn ang="0">
                    <a:pos x="connsiteX1966" y="connsiteY1966"/>
                  </a:cxn>
                  <a:cxn ang="0">
                    <a:pos x="connsiteX1967" y="connsiteY1967"/>
                  </a:cxn>
                  <a:cxn ang="0">
                    <a:pos x="connsiteX1968" y="connsiteY1968"/>
                  </a:cxn>
                  <a:cxn ang="0">
                    <a:pos x="connsiteX1969" y="connsiteY1969"/>
                  </a:cxn>
                  <a:cxn ang="0">
                    <a:pos x="connsiteX1970" y="connsiteY1970"/>
                  </a:cxn>
                  <a:cxn ang="0">
                    <a:pos x="connsiteX1971" y="connsiteY1971"/>
                  </a:cxn>
                  <a:cxn ang="0">
                    <a:pos x="connsiteX1972" y="connsiteY1972"/>
                  </a:cxn>
                  <a:cxn ang="0">
                    <a:pos x="connsiteX1973" y="connsiteY1973"/>
                  </a:cxn>
                  <a:cxn ang="0">
                    <a:pos x="connsiteX1974" y="connsiteY1974"/>
                  </a:cxn>
                  <a:cxn ang="0">
                    <a:pos x="connsiteX1975" y="connsiteY1975"/>
                  </a:cxn>
                  <a:cxn ang="0">
                    <a:pos x="connsiteX1976" y="connsiteY1976"/>
                  </a:cxn>
                  <a:cxn ang="0">
                    <a:pos x="connsiteX1977" y="connsiteY1977"/>
                  </a:cxn>
                  <a:cxn ang="0">
                    <a:pos x="connsiteX1978" y="connsiteY1978"/>
                  </a:cxn>
                  <a:cxn ang="0">
                    <a:pos x="connsiteX1979" y="connsiteY1979"/>
                  </a:cxn>
                  <a:cxn ang="0">
                    <a:pos x="connsiteX1980" y="connsiteY1980"/>
                  </a:cxn>
                  <a:cxn ang="0">
                    <a:pos x="connsiteX1981" y="connsiteY1981"/>
                  </a:cxn>
                  <a:cxn ang="0">
                    <a:pos x="connsiteX1982" y="connsiteY1982"/>
                  </a:cxn>
                  <a:cxn ang="0">
                    <a:pos x="connsiteX1983" y="connsiteY1983"/>
                  </a:cxn>
                  <a:cxn ang="0">
                    <a:pos x="connsiteX1984" y="connsiteY1984"/>
                  </a:cxn>
                  <a:cxn ang="0">
                    <a:pos x="connsiteX1985" y="connsiteY1985"/>
                  </a:cxn>
                  <a:cxn ang="0">
                    <a:pos x="connsiteX1986" y="connsiteY1986"/>
                  </a:cxn>
                  <a:cxn ang="0">
                    <a:pos x="connsiteX1987" y="connsiteY1987"/>
                  </a:cxn>
                  <a:cxn ang="0">
                    <a:pos x="connsiteX1988" y="connsiteY1988"/>
                  </a:cxn>
                  <a:cxn ang="0">
                    <a:pos x="connsiteX1989" y="connsiteY1989"/>
                  </a:cxn>
                  <a:cxn ang="0">
                    <a:pos x="connsiteX1990" y="connsiteY1990"/>
                  </a:cxn>
                  <a:cxn ang="0">
                    <a:pos x="connsiteX1991" y="connsiteY1991"/>
                  </a:cxn>
                  <a:cxn ang="0">
                    <a:pos x="connsiteX1992" y="connsiteY1992"/>
                  </a:cxn>
                  <a:cxn ang="0">
                    <a:pos x="connsiteX1993" y="connsiteY1993"/>
                  </a:cxn>
                  <a:cxn ang="0">
                    <a:pos x="connsiteX1994" y="connsiteY1994"/>
                  </a:cxn>
                  <a:cxn ang="0">
                    <a:pos x="connsiteX1995" y="connsiteY1995"/>
                  </a:cxn>
                  <a:cxn ang="0">
                    <a:pos x="connsiteX1996" y="connsiteY1996"/>
                  </a:cxn>
                  <a:cxn ang="0">
                    <a:pos x="connsiteX1997" y="connsiteY1997"/>
                  </a:cxn>
                  <a:cxn ang="0">
                    <a:pos x="connsiteX1998" y="connsiteY1998"/>
                  </a:cxn>
                  <a:cxn ang="0">
                    <a:pos x="connsiteX1999" y="connsiteY1999"/>
                  </a:cxn>
                  <a:cxn ang="0">
                    <a:pos x="connsiteX2000" y="connsiteY2000"/>
                  </a:cxn>
                  <a:cxn ang="0">
                    <a:pos x="connsiteX2001" y="connsiteY2001"/>
                  </a:cxn>
                  <a:cxn ang="0">
                    <a:pos x="connsiteX2002" y="connsiteY2002"/>
                  </a:cxn>
                  <a:cxn ang="0">
                    <a:pos x="connsiteX2003" y="connsiteY2003"/>
                  </a:cxn>
                  <a:cxn ang="0">
                    <a:pos x="connsiteX2004" y="connsiteY2004"/>
                  </a:cxn>
                  <a:cxn ang="0">
                    <a:pos x="connsiteX2005" y="connsiteY2005"/>
                  </a:cxn>
                  <a:cxn ang="0">
                    <a:pos x="connsiteX2006" y="connsiteY2006"/>
                  </a:cxn>
                  <a:cxn ang="0">
                    <a:pos x="connsiteX2007" y="connsiteY2007"/>
                  </a:cxn>
                  <a:cxn ang="0">
                    <a:pos x="connsiteX2008" y="connsiteY2008"/>
                  </a:cxn>
                  <a:cxn ang="0">
                    <a:pos x="connsiteX2009" y="connsiteY2009"/>
                  </a:cxn>
                  <a:cxn ang="0">
                    <a:pos x="connsiteX2010" y="connsiteY2010"/>
                  </a:cxn>
                  <a:cxn ang="0">
                    <a:pos x="connsiteX2011" y="connsiteY2011"/>
                  </a:cxn>
                  <a:cxn ang="0">
                    <a:pos x="connsiteX2012" y="connsiteY2012"/>
                  </a:cxn>
                  <a:cxn ang="0">
                    <a:pos x="connsiteX2013" y="connsiteY2013"/>
                  </a:cxn>
                  <a:cxn ang="0">
                    <a:pos x="connsiteX2014" y="connsiteY2014"/>
                  </a:cxn>
                  <a:cxn ang="0">
                    <a:pos x="connsiteX2015" y="connsiteY2015"/>
                  </a:cxn>
                  <a:cxn ang="0">
                    <a:pos x="connsiteX2016" y="connsiteY2016"/>
                  </a:cxn>
                  <a:cxn ang="0">
                    <a:pos x="connsiteX2017" y="connsiteY2017"/>
                  </a:cxn>
                  <a:cxn ang="0">
                    <a:pos x="connsiteX2018" y="connsiteY2018"/>
                  </a:cxn>
                  <a:cxn ang="0">
                    <a:pos x="connsiteX2019" y="connsiteY2019"/>
                  </a:cxn>
                  <a:cxn ang="0">
                    <a:pos x="connsiteX2020" y="connsiteY2020"/>
                  </a:cxn>
                  <a:cxn ang="0">
                    <a:pos x="connsiteX2021" y="connsiteY2021"/>
                  </a:cxn>
                  <a:cxn ang="0">
                    <a:pos x="connsiteX2022" y="connsiteY2022"/>
                  </a:cxn>
                  <a:cxn ang="0">
                    <a:pos x="connsiteX2023" y="connsiteY2023"/>
                  </a:cxn>
                  <a:cxn ang="0">
                    <a:pos x="connsiteX2024" y="connsiteY2024"/>
                  </a:cxn>
                  <a:cxn ang="0">
                    <a:pos x="connsiteX2025" y="connsiteY2025"/>
                  </a:cxn>
                  <a:cxn ang="0">
                    <a:pos x="connsiteX2026" y="connsiteY2026"/>
                  </a:cxn>
                  <a:cxn ang="0">
                    <a:pos x="connsiteX2027" y="connsiteY2027"/>
                  </a:cxn>
                  <a:cxn ang="0">
                    <a:pos x="connsiteX2028" y="connsiteY2028"/>
                  </a:cxn>
                  <a:cxn ang="0">
                    <a:pos x="connsiteX2029" y="connsiteY2029"/>
                  </a:cxn>
                  <a:cxn ang="0">
                    <a:pos x="connsiteX2030" y="connsiteY2030"/>
                  </a:cxn>
                  <a:cxn ang="0">
                    <a:pos x="connsiteX2031" y="connsiteY2031"/>
                  </a:cxn>
                  <a:cxn ang="0">
                    <a:pos x="connsiteX2032" y="connsiteY2032"/>
                  </a:cxn>
                  <a:cxn ang="0">
                    <a:pos x="connsiteX2033" y="connsiteY2033"/>
                  </a:cxn>
                  <a:cxn ang="0">
                    <a:pos x="connsiteX2034" y="connsiteY2034"/>
                  </a:cxn>
                  <a:cxn ang="0">
                    <a:pos x="connsiteX2035" y="connsiteY2035"/>
                  </a:cxn>
                  <a:cxn ang="0">
                    <a:pos x="connsiteX2036" y="connsiteY2036"/>
                  </a:cxn>
                  <a:cxn ang="0">
                    <a:pos x="connsiteX2037" y="connsiteY2037"/>
                  </a:cxn>
                  <a:cxn ang="0">
                    <a:pos x="connsiteX2038" y="connsiteY2038"/>
                  </a:cxn>
                  <a:cxn ang="0">
                    <a:pos x="connsiteX2039" y="connsiteY2039"/>
                  </a:cxn>
                  <a:cxn ang="0">
                    <a:pos x="connsiteX2040" y="connsiteY2040"/>
                  </a:cxn>
                  <a:cxn ang="0">
                    <a:pos x="connsiteX2041" y="connsiteY2041"/>
                  </a:cxn>
                  <a:cxn ang="0">
                    <a:pos x="connsiteX2042" y="connsiteY2042"/>
                  </a:cxn>
                  <a:cxn ang="0">
                    <a:pos x="connsiteX2043" y="connsiteY2043"/>
                  </a:cxn>
                  <a:cxn ang="0">
                    <a:pos x="connsiteX2044" y="connsiteY2044"/>
                  </a:cxn>
                  <a:cxn ang="0">
                    <a:pos x="connsiteX2045" y="connsiteY2045"/>
                  </a:cxn>
                  <a:cxn ang="0">
                    <a:pos x="connsiteX2046" y="connsiteY2046"/>
                  </a:cxn>
                  <a:cxn ang="0">
                    <a:pos x="connsiteX2047" y="connsiteY2047"/>
                  </a:cxn>
                  <a:cxn ang="0">
                    <a:pos x="connsiteX2048" y="connsiteY2048"/>
                  </a:cxn>
                  <a:cxn ang="0">
                    <a:pos x="connsiteX2049" y="connsiteY2049"/>
                  </a:cxn>
                  <a:cxn ang="0">
                    <a:pos x="connsiteX2050" y="connsiteY2050"/>
                  </a:cxn>
                  <a:cxn ang="0">
                    <a:pos x="connsiteX2051" y="connsiteY2051"/>
                  </a:cxn>
                  <a:cxn ang="0">
                    <a:pos x="connsiteX2052" y="connsiteY2052"/>
                  </a:cxn>
                  <a:cxn ang="0">
                    <a:pos x="connsiteX2053" y="connsiteY2053"/>
                  </a:cxn>
                  <a:cxn ang="0">
                    <a:pos x="connsiteX2054" y="connsiteY2054"/>
                  </a:cxn>
                  <a:cxn ang="0">
                    <a:pos x="connsiteX2055" y="connsiteY2055"/>
                  </a:cxn>
                  <a:cxn ang="0">
                    <a:pos x="connsiteX2056" y="connsiteY2056"/>
                  </a:cxn>
                  <a:cxn ang="0">
                    <a:pos x="connsiteX2057" y="connsiteY2057"/>
                  </a:cxn>
                  <a:cxn ang="0">
                    <a:pos x="connsiteX2058" y="connsiteY2058"/>
                  </a:cxn>
                  <a:cxn ang="0">
                    <a:pos x="connsiteX2059" y="connsiteY2059"/>
                  </a:cxn>
                  <a:cxn ang="0">
                    <a:pos x="connsiteX2060" y="connsiteY2060"/>
                  </a:cxn>
                  <a:cxn ang="0">
                    <a:pos x="connsiteX2061" y="connsiteY2061"/>
                  </a:cxn>
                  <a:cxn ang="0">
                    <a:pos x="connsiteX2062" y="connsiteY2062"/>
                  </a:cxn>
                  <a:cxn ang="0">
                    <a:pos x="connsiteX2063" y="connsiteY2063"/>
                  </a:cxn>
                  <a:cxn ang="0">
                    <a:pos x="connsiteX2064" y="connsiteY2064"/>
                  </a:cxn>
                  <a:cxn ang="0">
                    <a:pos x="connsiteX2065" y="connsiteY2065"/>
                  </a:cxn>
                  <a:cxn ang="0">
                    <a:pos x="connsiteX2066" y="connsiteY2066"/>
                  </a:cxn>
                  <a:cxn ang="0">
                    <a:pos x="connsiteX2067" y="connsiteY2067"/>
                  </a:cxn>
                  <a:cxn ang="0">
                    <a:pos x="connsiteX2068" y="connsiteY2068"/>
                  </a:cxn>
                  <a:cxn ang="0">
                    <a:pos x="connsiteX2069" y="connsiteY2069"/>
                  </a:cxn>
                  <a:cxn ang="0">
                    <a:pos x="connsiteX2070" y="connsiteY2070"/>
                  </a:cxn>
                  <a:cxn ang="0">
                    <a:pos x="connsiteX2071" y="connsiteY2071"/>
                  </a:cxn>
                  <a:cxn ang="0">
                    <a:pos x="connsiteX2072" y="connsiteY2072"/>
                  </a:cxn>
                  <a:cxn ang="0">
                    <a:pos x="connsiteX2073" y="connsiteY2073"/>
                  </a:cxn>
                  <a:cxn ang="0">
                    <a:pos x="connsiteX2074" y="connsiteY2074"/>
                  </a:cxn>
                  <a:cxn ang="0">
                    <a:pos x="connsiteX2075" y="connsiteY2075"/>
                  </a:cxn>
                  <a:cxn ang="0">
                    <a:pos x="connsiteX2076" y="connsiteY2076"/>
                  </a:cxn>
                  <a:cxn ang="0">
                    <a:pos x="connsiteX2077" y="connsiteY2077"/>
                  </a:cxn>
                  <a:cxn ang="0">
                    <a:pos x="connsiteX2078" y="connsiteY2078"/>
                  </a:cxn>
                  <a:cxn ang="0">
                    <a:pos x="connsiteX2079" y="connsiteY2079"/>
                  </a:cxn>
                  <a:cxn ang="0">
                    <a:pos x="connsiteX2080" y="connsiteY2080"/>
                  </a:cxn>
                  <a:cxn ang="0">
                    <a:pos x="connsiteX2081" y="connsiteY2081"/>
                  </a:cxn>
                  <a:cxn ang="0">
                    <a:pos x="connsiteX2082" y="connsiteY2082"/>
                  </a:cxn>
                  <a:cxn ang="0">
                    <a:pos x="connsiteX2083" y="connsiteY2083"/>
                  </a:cxn>
                  <a:cxn ang="0">
                    <a:pos x="connsiteX2084" y="connsiteY2084"/>
                  </a:cxn>
                  <a:cxn ang="0">
                    <a:pos x="connsiteX2085" y="connsiteY2085"/>
                  </a:cxn>
                  <a:cxn ang="0">
                    <a:pos x="connsiteX2086" y="connsiteY2086"/>
                  </a:cxn>
                  <a:cxn ang="0">
                    <a:pos x="connsiteX2087" y="connsiteY2087"/>
                  </a:cxn>
                  <a:cxn ang="0">
                    <a:pos x="connsiteX2088" y="connsiteY2088"/>
                  </a:cxn>
                  <a:cxn ang="0">
                    <a:pos x="connsiteX2089" y="connsiteY2089"/>
                  </a:cxn>
                  <a:cxn ang="0">
                    <a:pos x="connsiteX2090" y="connsiteY2090"/>
                  </a:cxn>
                  <a:cxn ang="0">
                    <a:pos x="connsiteX2091" y="connsiteY2091"/>
                  </a:cxn>
                  <a:cxn ang="0">
                    <a:pos x="connsiteX2092" y="connsiteY2092"/>
                  </a:cxn>
                  <a:cxn ang="0">
                    <a:pos x="connsiteX2093" y="connsiteY2093"/>
                  </a:cxn>
                  <a:cxn ang="0">
                    <a:pos x="connsiteX2094" y="connsiteY2094"/>
                  </a:cxn>
                  <a:cxn ang="0">
                    <a:pos x="connsiteX2095" y="connsiteY2095"/>
                  </a:cxn>
                  <a:cxn ang="0">
                    <a:pos x="connsiteX2096" y="connsiteY2096"/>
                  </a:cxn>
                  <a:cxn ang="0">
                    <a:pos x="connsiteX2097" y="connsiteY2097"/>
                  </a:cxn>
                  <a:cxn ang="0">
                    <a:pos x="connsiteX2098" y="connsiteY2098"/>
                  </a:cxn>
                  <a:cxn ang="0">
                    <a:pos x="connsiteX2099" y="connsiteY2099"/>
                  </a:cxn>
                  <a:cxn ang="0">
                    <a:pos x="connsiteX2100" y="connsiteY2100"/>
                  </a:cxn>
                  <a:cxn ang="0">
                    <a:pos x="connsiteX2101" y="connsiteY2101"/>
                  </a:cxn>
                  <a:cxn ang="0">
                    <a:pos x="connsiteX2102" y="connsiteY2102"/>
                  </a:cxn>
                  <a:cxn ang="0">
                    <a:pos x="connsiteX2103" y="connsiteY2103"/>
                  </a:cxn>
                  <a:cxn ang="0">
                    <a:pos x="connsiteX2104" y="connsiteY2104"/>
                  </a:cxn>
                  <a:cxn ang="0">
                    <a:pos x="connsiteX2105" y="connsiteY2105"/>
                  </a:cxn>
                  <a:cxn ang="0">
                    <a:pos x="connsiteX2106" y="connsiteY2106"/>
                  </a:cxn>
                  <a:cxn ang="0">
                    <a:pos x="connsiteX2107" y="connsiteY2107"/>
                  </a:cxn>
                  <a:cxn ang="0">
                    <a:pos x="connsiteX2108" y="connsiteY2108"/>
                  </a:cxn>
                  <a:cxn ang="0">
                    <a:pos x="connsiteX2109" y="connsiteY2109"/>
                  </a:cxn>
                  <a:cxn ang="0">
                    <a:pos x="connsiteX2110" y="connsiteY2110"/>
                  </a:cxn>
                  <a:cxn ang="0">
                    <a:pos x="connsiteX2111" y="connsiteY2111"/>
                  </a:cxn>
                  <a:cxn ang="0">
                    <a:pos x="connsiteX2112" y="connsiteY2112"/>
                  </a:cxn>
                  <a:cxn ang="0">
                    <a:pos x="connsiteX2113" y="connsiteY2113"/>
                  </a:cxn>
                  <a:cxn ang="0">
                    <a:pos x="connsiteX2114" y="connsiteY2114"/>
                  </a:cxn>
                  <a:cxn ang="0">
                    <a:pos x="connsiteX2115" y="connsiteY2115"/>
                  </a:cxn>
                  <a:cxn ang="0">
                    <a:pos x="connsiteX2116" y="connsiteY2116"/>
                  </a:cxn>
                  <a:cxn ang="0">
                    <a:pos x="connsiteX2117" y="connsiteY2117"/>
                  </a:cxn>
                  <a:cxn ang="0">
                    <a:pos x="connsiteX2118" y="connsiteY2118"/>
                  </a:cxn>
                  <a:cxn ang="0">
                    <a:pos x="connsiteX2119" y="connsiteY2119"/>
                  </a:cxn>
                  <a:cxn ang="0">
                    <a:pos x="connsiteX2120" y="connsiteY2120"/>
                  </a:cxn>
                  <a:cxn ang="0">
                    <a:pos x="connsiteX2121" y="connsiteY2121"/>
                  </a:cxn>
                  <a:cxn ang="0">
                    <a:pos x="connsiteX2122" y="connsiteY2122"/>
                  </a:cxn>
                  <a:cxn ang="0">
                    <a:pos x="connsiteX2123" y="connsiteY2123"/>
                  </a:cxn>
                  <a:cxn ang="0">
                    <a:pos x="connsiteX2124" y="connsiteY2124"/>
                  </a:cxn>
                  <a:cxn ang="0">
                    <a:pos x="connsiteX2125" y="connsiteY2125"/>
                  </a:cxn>
                  <a:cxn ang="0">
                    <a:pos x="connsiteX2126" y="connsiteY2126"/>
                  </a:cxn>
                  <a:cxn ang="0">
                    <a:pos x="connsiteX2127" y="connsiteY2127"/>
                  </a:cxn>
                  <a:cxn ang="0">
                    <a:pos x="connsiteX2128" y="connsiteY2128"/>
                  </a:cxn>
                  <a:cxn ang="0">
                    <a:pos x="connsiteX2129" y="connsiteY2129"/>
                  </a:cxn>
                  <a:cxn ang="0">
                    <a:pos x="connsiteX2130" y="connsiteY2130"/>
                  </a:cxn>
                  <a:cxn ang="0">
                    <a:pos x="connsiteX2131" y="connsiteY2131"/>
                  </a:cxn>
                  <a:cxn ang="0">
                    <a:pos x="connsiteX2132" y="connsiteY2132"/>
                  </a:cxn>
                  <a:cxn ang="0">
                    <a:pos x="connsiteX2133" y="connsiteY2133"/>
                  </a:cxn>
                  <a:cxn ang="0">
                    <a:pos x="connsiteX2134" y="connsiteY2134"/>
                  </a:cxn>
                  <a:cxn ang="0">
                    <a:pos x="connsiteX2135" y="connsiteY2135"/>
                  </a:cxn>
                  <a:cxn ang="0">
                    <a:pos x="connsiteX2136" y="connsiteY2136"/>
                  </a:cxn>
                  <a:cxn ang="0">
                    <a:pos x="connsiteX2137" y="connsiteY2137"/>
                  </a:cxn>
                  <a:cxn ang="0">
                    <a:pos x="connsiteX2138" y="connsiteY2138"/>
                  </a:cxn>
                  <a:cxn ang="0">
                    <a:pos x="connsiteX2139" y="connsiteY2139"/>
                  </a:cxn>
                  <a:cxn ang="0">
                    <a:pos x="connsiteX2140" y="connsiteY2140"/>
                  </a:cxn>
                  <a:cxn ang="0">
                    <a:pos x="connsiteX2141" y="connsiteY2141"/>
                  </a:cxn>
                  <a:cxn ang="0">
                    <a:pos x="connsiteX2142" y="connsiteY2142"/>
                  </a:cxn>
                  <a:cxn ang="0">
                    <a:pos x="connsiteX2143" y="connsiteY2143"/>
                  </a:cxn>
                  <a:cxn ang="0">
                    <a:pos x="connsiteX2144" y="connsiteY2144"/>
                  </a:cxn>
                  <a:cxn ang="0">
                    <a:pos x="connsiteX2145" y="connsiteY2145"/>
                  </a:cxn>
                  <a:cxn ang="0">
                    <a:pos x="connsiteX2146" y="connsiteY2146"/>
                  </a:cxn>
                  <a:cxn ang="0">
                    <a:pos x="connsiteX2147" y="connsiteY2147"/>
                  </a:cxn>
                  <a:cxn ang="0">
                    <a:pos x="connsiteX2148" y="connsiteY2148"/>
                  </a:cxn>
                  <a:cxn ang="0">
                    <a:pos x="connsiteX2149" y="connsiteY2149"/>
                  </a:cxn>
                  <a:cxn ang="0">
                    <a:pos x="connsiteX2150" y="connsiteY2150"/>
                  </a:cxn>
                  <a:cxn ang="0">
                    <a:pos x="connsiteX2151" y="connsiteY2151"/>
                  </a:cxn>
                  <a:cxn ang="0">
                    <a:pos x="connsiteX2152" y="connsiteY2152"/>
                  </a:cxn>
                  <a:cxn ang="0">
                    <a:pos x="connsiteX2153" y="connsiteY2153"/>
                  </a:cxn>
                  <a:cxn ang="0">
                    <a:pos x="connsiteX2154" y="connsiteY2154"/>
                  </a:cxn>
                  <a:cxn ang="0">
                    <a:pos x="connsiteX2155" y="connsiteY2155"/>
                  </a:cxn>
                  <a:cxn ang="0">
                    <a:pos x="connsiteX2156" y="connsiteY2156"/>
                  </a:cxn>
                  <a:cxn ang="0">
                    <a:pos x="connsiteX2157" y="connsiteY2157"/>
                  </a:cxn>
                  <a:cxn ang="0">
                    <a:pos x="connsiteX2158" y="connsiteY2158"/>
                  </a:cxn>
                  <a:cxn ang="0">
                    <a:pos x="connsiteX2159" y="connsiteY2159"/>
                  </a:cxn>
                  <a:cxn ang="0">
                    <a:pos x="connsiteX2160" y="connsiteY2160"/>
                  </a:cxn>
                  <a:cxn ang="0">
                    <a:pos x="connsiteX2161" y="connsiteY2161"/>
                  </a:cxn>
                  <a:cxn ang="0">
                    <a:pos x="connsiteX2162" y="connsiteY2162"/>
                  </a:cxn>
                  <a:cxn ang="0">
                    <a:pos x="connsiteX2163" y="connsiteY2163"/>
                  </a:cxn>
                  <a:cxn ang="0">
                    <a:pos x="connsiteX2164" y="connsiteY2164"/>
                  </a:cxn>
                  <a:cxn ang="0">
                    <a:pos x="connsiteX2165" y="connsiteY2165"/>
                  </a:cxn>
                  <a:cxn ang="0">
                    <a:pos x="connsiteX2166" y="connsiteY2166"/>
                  </a:cxn>
                  <a:cxn ang="0">
                    <a:pos x="connsiteX2167" y="connsiteY2167"/>
                  </a:cxn>
                  <a:cxn ang="0">
                    <a:pos x="connsiteX2168" y="connsiteY2168"/>
                  </a:cxn>
                  <a:cxn ang="0">
                    <a:pos x="connsiteX2169" y="connsiteY2169"/>
                  </a:cxn>
                  <a:cxn ang="0">
                    <a:pos x="connsiteX2170" y="connsiteY2170"/>
                  </a:cxn>
                  <a:cxn ang="0">
                    <a:pos x="connsiteX2171" y="connsiteY2171"/>
                  </a:cxn>
                  <a:cxn ang="0">
                    <a:pos x="connsiteX2172" y="connsiteY2172"/>
                  </a:cxn>
                  <a:cxn ang="0">
                    <a:pos x="connsiteX2173" y="connsiteY2173"/>
                  </a:cxn>
                  <a:cxn ang="0">
                    <a:pos x="connsiteX2174" y="connsiteY2174"/>
                  </a:cxn>
                  <a:cxn ang="0">
                    <a:pos x="connsiteX2175" y="connsiteY2175"/>
                  </a:cxn>
                  <a:cxn ang="0">
                    <a:pos x="connsiteX2176" y="connsiteY2176"/>
                  </a:cxn>
                  <a:cxn ang="0">
                    <a:pos x="connsiteX2177" y="connsiteY2177"/>
                  </a:cxn>
                  <a:cxn ang="0">
                    <a:pos x="connsiteX2178" y="connsiteY2178"/>
                  </a:cxn>
                  <a:cxn ang="0">
                    <a:pos x="connsiteX2179" y="connsiteY2179"/>
                  </a:cxn>
                  <a:cxn ang="0">
                    <a:pos x="connsiteX2180" y="connsiteY2180"/>
                  </a:cxn>
                  <a:cxn ang="0">
                    <a:pos x="connsiteX2181" y="connsiteY2181"/>
                  </a:cxn>
                  <a:cxn ang="0">
                    <a:pos x="connsiteX2182" y="connsiteY2182"/>
                  </a:cxn>
                  <a:cxn ang="0">
                    <a:pos x="connsiteX2183" y="connsiteY2183"/>
                  </a:cxn>
                  <a:cxn ang="0">
                    <a:pos x="connsiteX2184" y="connsiteY2184"/>
                  </a:cxn>
                  <a:cxn ang="0">
                    <a:pos x="connsiteX2185" y="connsiteY2185"/>
                  </a:cxn>
                  <a:cxn ang="0">
                    <a:pos x="connsiteX2186" y="connsiteY2186"/>
                  </a:cxn>
                  <a:cxn ang="0">
                    <a:pos x="connsiteX2187" y="connsiteY2187"/>
                  </a:cxn>
                  <a:cxn ang="0">
                    <a:pos x="connsiteX2188" y="connsiteY2188"/>
                  </a:cxn>
                  <a:cxn ang="0">
                    <a:pos x="connsiteX2189" y="connsiteY2189"/>
                  </a:cxn>
                  <a:cxn ang="0">
                    <a:pos x="connsiteX2190" y="connsiteY2190"/>
                  </a:cxn>
                  <a:cxn ang="0">
                    <a:pos x="connsiteX2191" y="connsiteY2191"/>
                  </a:cxn>
                  <a:cxn ang="0">
                    <a:pos x="connsiteX2192" y="connsiteY2192"/>
                  </a:cxn>
                  <a:cxn ang="0">
                    <a:pos x="connsiteX2193" y="connsiteY2193"/>
                  </a:cxn>
                  <a:cxn ang="0">
                    <a:pos x="connsiteX2194" y="connsiteY2194"/>
                  </a:cxn>
                  <a:cxn ang="0">
                    <a:pos x="connsiteX2195" y="connsiteY2195"/>
                  </a:cxn>
                  <a:cxn ang="0">
                    <a:pos x="connsiteX2196" y="connsiteY2196"/>
                  </a:cxn>
                  <a:cxn ang="0">
                    <a:pos x="connsiteX2197" y="connsiteY2197"/>
                  </a:cxn>
                  <a:cxn ang="0">
                    <a:pos x="connsiteX2198" y="connsiteY2198"/>
                  </a:cxn>
                  <a:cxn ang="0">
                    <a:pos x="connsiteX2199" y="connsiteY2199"/>
                  </a:cxn>
                  <a:cxn ang="0">
                    <a:pos x="connsiteX2200" y="connsiteY2200"/>
                  </a:cxn>
                  <a:cxn ang="0">
                    <a:pos x="connsiteX2201" y="connsiteY2201"/>
                  </a:cxn>
                  <a:cxn ang="0">
                    <a:pos x="connsiteX2202" y="connsiteY2202"/>
                  </a:cxn>
                  <a:cxn ang="0">
                    <a:pos x="connsiteX2203" y="connsiteY2203"/>
                  </a:cxn>
                  <a:cxn ang="0">
                    <a:pos x="connsiteX2204" y="connsiteY2204"/>
                  </a:cxn>
                  <a:cxn ang="0">
                    <a:pos x="connsiteX2205" y="connsiteY2205"/>
                  </a:cxn>
                  <a:cxn ang="0">
                    <a:pos x="connsiteX2206" y="connsiteY2206"/>
                  </a:cxn>
                  <a:cxn ang="0">
                    <a:pos x="connsiteX2207" y="connsiteY2207"/>
                  </a:cxn>
                  <a:cxn ang="0">
                    <a:pos x="connsiteX2208" y="connsiteY2208"/>
                  </a:cxn>
                  <a:cxn ang="0">
                    <a:pos x="connsiteX2209" y="connsiteY2209"/>
                  </a:cxn>
                  <a:cxn ang="0">
                    <a:pos x="connsiteX2210" y="connsiteY2210"/>
                  </a:cxn>
                  <a:cxn ang="0">
                    <a:pos x="connsiteX2211" y="connsiteY2211"/>
                  </a:cxn>
                  <a:cxn ang="0">
                    <a:pos x="connsiteX2212" y="connsiteY2212"/>
                  </a:cxn>
                  <a:cxn ang="0">
                    <a:pos x="connsiteX2213" y="connsiteY2213"/>
                  </a:cxn>
                  <a:cxn ang="0">
                    <a:pos x="connsiteX2214" y="connsiteY2214"/>
                  </a:cxn>
                  <a:cxn ang="0">
                    <a:pos x="connsiteX2215" y="connsiteY2215"/>
                  </a:cxn>
                  <a:cxn ang="0">
                    <a:pos x="connsiteX2216" y="connsiteY2216"/>
                  </a:cxn>
                  <a:cxn ang="0">
                    <a:pos x="connsiteX2217" y="connsiteY2217"/>
                  </a:cxn>
                  <a:cxn ang="0">
                    <a:pos x="connsiteX2218" y="connsiteY2218"/>
                  </a:cxn>
                  <a:cxn ang="0">
                    <a:pos x="connsiteX2219" y="connsiteY2219"/>
                  </a:cxn>
                  <a:cxn ang="0">
                    <a:pos x="connsiteX2220" y="connsiteY2220"/>
                  </a:cxn>
                  <a:cxn ang="0">
                    <a:pos x="connsiteX2221" y="connsiteY2221"/>
                  </a:cxn>
                  <a:cxn ang="0">
                    <a:pos x="connsiteX2222" y="connsiteY2222"/>
                  </a:cxn>
                  <a:cxn ang="0">
                    <a:pos x="connsiteX2223" y="connsiteY2223"/>
                  </a:cxn>
                  <a:cxn ang="0">
                    <a:pos x="connsiteX2224" y="connsiteY2224"/>
                  </a:cxn>
                  <a:cxn ang="0">
                    <a:pos x="connsiteX2225" y="connsiteY2225"/>
                  </a:cxn>
                  <a:cxn ang="0">
                    <a:pos x="connsiteX2226" y="connsiteY2226"/>
                  </a:cxn>
                  <a:cxn ang="0">
                    <a:pos x="connsiteX2227" y="connsiteY2227"/>
                  </a:cxn>
                  <a:cxn ang="0">
                    <a:pos x="connsiteX2228" y="connsiteY2228"/>
                  </a:cxn>
                  <a:cxn ang="0">
                    <a:pos x="connsiteX2229" y="connsiteY2229"/>
                  </a:cxn>
                  <a:cxn ang="0">
                    <a:pos x="connsiteX2230" y="connsiteY2230"/>
                  </a:cxn>
                  <a:cxn ang="0">
                    <a:pos x="connsiteX2231" y="connsiteY2231"/>
                  </a:cxn>
                  <a:cxn ang="0">
                    <a:pos x="connsiteX2232" y="connsiteY2232"/>
                  </a:cxn>
                  <a:cxn ang="0">
                    <a:pos x="connsiteX2233" y="connsiteY2233"/>
                  </a:cxn>
                  <a:cxn ang="0">
                    <a:pos x="connsiteX2234" y="connsiteY2234"/>
                  </a:cxn>
                  <a:cxn ang="0">
                    <a:pos x="connsiteX2235" y="connsiteY2235"/>
                  </a:cxn>
                  <a:cxn ang="0">
                    <a:pos x="connsiteX2236" y="connsiteY2236"/>
                  </a:cxn>
                  <a:cxn ang="0">
                    <a:pos x="connsiteX2237" y="connsiteY2237"/>
                  </a:cxn>
                  <a:cxn ang="0">
                    <a:pos x="connsiteX2238" y="connsiteY2238"/>
                  </a:cxn>
                  <a:cxn ang="0">
                    <a:pos x="connsiteX2239" y="connsiteY2239"/>
                  </a:cxn>
                  <a:cxn ang="0">
                    <a:pos x="connsiteX2240" y="connsiteY2240"/>
                  </a:cxn>
                  <a:cxn ang="0">
                    <a:pos x="connsiteX2241" y="connsiteY2241"/>
                  </a:cxn>
                  <a:cxn ang="0">
                    <a:pos x="connsiteX2242" y="connsiteY2242"/>
                  </a:cxn>
                  <a:cxn ang="0">
                    <a:pos x="connsiteX2243" y="connsiteY2243"/>
                  </a:cxn>
                  <a:cxn ang="0">
                    <a:pos x="connsiteX2244" y="connsiteY2244"/>
                  </a:cxn>
                  <a:cxn ang="0">
                    <a:pos x="connsiteX2245" y="connsiteY2245"/>
                  </a:cxn>
                  <a:cxn ang="0">
                    <a:pos x="connsiteX2246" y="connsiteY2246"/>
                  </a:cxn>
                  <a:cxn ang="0">
                    <a:pos x="connsiteX2247" y="connsiteY2247"/>
                  </a:cxn>
                  <a:cxn ang="0">
                    <a:pos x="connsiteX2248" y="connsiteY2248"/>
                  </a:cxn>
                  <a:cxn ang="0">
                    <a:pos x="connsiteX2249" y="connsiteY2249"/>
                  </a:cxn>
                  <a:cxn ang="0">
                    <a:pos x="connsiteX2250" y="connsiteY2250"/>
                  </a:cxn>
                  <a:cxn ang="0">
                    <a:pos x="connsiteX2251" y="connsiteY2251"/>
                  </a:cxn>
                  <a:cxn ang="0">
                    <a:pos x="connsiteX2252" y="connsiteY2252"/>
                  </a:cxn>
                  <a:cxn ang="0">
                    <a:pos x="connsiteX2253" y="connsiteY2253"/>
                  </a:cxn>
                  <a:cxn ang="0">
                    <a:pos x="connsiteX2254" y="connsiteY2254"/>
                  </a:cxn>
                  <a:cxn ang="0">
                    <a:pos x="connsiteX2255" y="connsiteY2255"/>
                  </a:cxn>
                  <a:cxn ang="0">
                    <a:pos x="connsiteX2256" y="connsiteY2256"/>
                  </a:cxn>
                  <a:cxn ang="0">
                    <a:pos x="connsiteX2257" y="connsiteY2257"/>
                  </a:cxn>
                  <a:cxn ang="0">
                    <a:pos x="connsiteX2258" y="connsiteY2258"/>
                  </a:cxn>
                  <a:cxn ang="0">
                    <a:pos x="connsiteX2259" y="connsiteY2259"/>
                  </a:cxn>
                  <a:cxn ang="0">
                    <a:pos x="connsiteX2260" y="connsiteY2260"/>
                  </a:cxn>
                  <a:cxn ang="0">
                    <a:pos x="connsiteX2261" y="connsiteY2261"/>
                  </a:cxn>
                  <a:cxn ang="0">
                    <a:pos x="connsiteX2262" y="connsiteY2262"/>
                  </a:cxn>
                  <a:cxn ang="0">
                    <a:pos x="connsiteX2263" y="connsiteY2263"/>
                  </a:cxn>
                  <a:cxn ang="0">
                    <a:pos x="connsiteX2264" y="connsiteY2264"/>
                  </a:cxn>
                  <a:cxn ang="0">
                    <a:pos x="connsiteX2265" y="connsiteY2265"/>
                  </a:cxn>
                  <a:cxn ang="0">
                    <a:pos x="connsiteX2266" y="connsiteY2266"/>
                  </a:cxn>
                  <a:cxn ang="0">
                    <a:pos x="connsiteX2267" y="connsiteY2267"/>
                  </a:cxn>
                  <a:cxn ang="0">
                    <a:pos x="connsiteX2268" y="connsiteY2268"/>
                  </a:cxn>
                  <a:cxn ang="0">
                    <a:pos x="connsiteX2269" y="connsiteY2269"/>
                  </a:cxn>
                  <a:cxn ang="0">
                    <a:pos x="connsiteX2270" y="connsiteY2270"/>
                  </a:cxn>
                  <a:cxn ang="0">
                    <a:pos x="connsiteX2271" y="connsiteY2271"/>
                  </a:cxn>
                  <a:cxn ang="0">
                    <a:pos x="connsiteX2272" y="connsiteY2272"/>
                  </a:cxn>
                  <a:cxn ang="0">
                    <a:pos x="connsiteX2273" y="connsiteY2273"/>
                  </a:cxn>
                  <a:cxn ang="0">
                    <a:pos x="connsiteX2274" y="connsiteY2274"/>
                  </a:cxn>
                  <a:cxn ang="0">
                    <a:pos x="connsiteX2275" y="connsiteY2275"/>
                  </a:cxn>
                  <a:cxn ang="0">
                    <a:pos x="connsiteX2276" y="connsiteY2276"/>
                  </a:cxn>
                  <a:cxn ang="0">
                    <a:pos x="connsiteX2277" y="connsiteY2277"/>
                  </a:cxn>
                  <a:cxn ang="0">
                    <a:pos x="connsiteX2278" y="connsiteY2278"/>
                  </a:cxn>
                  <a:cxn ang="0">
                    <a:pos x="connsiteX2279" y="connsiteY2279"/>
                  </a:cxn>
                  <a:cxn ang="0">
                    <a:pos x="connsiteX2280" y="connsiteY2280"/>
                  </a:cxn>
                  <a:cxn ang="0">
                    <a:pos x="connsiteX2281" y="connsiteY2281"/>
                  </a:cxn>
                  <a:cxn ang="0">
                    <a:pos x="connsiteX2282" y="connsiteY2282"/>
                  </a:cxn>
                  <a:cxn ang="0">
                    <a:pos x="connsiteX2283" y="connsiteY2283"/>
                  </a:cxn>
                  <a:cxn ang="0">
                    <a:pos x="connsiteX2284" y="connsiteY2284"/>
                  </a:cxn>
                  <a:cxn ang="0">
                    <a:pos x="connsiteX2285" y="connsiteY2285"/>
                  </a:cxn>
                  <a:cxn ang="0">
                    <a:pos x="connsiteX2286" y="connsiteY2286"/>
                  </a:cxn>
                  <a:cxn ang="0">
                    <a:pos x="connsiteX2287" y="connsiteY2287"/>
                  </a:cxn>
                  <a:cxn ang="0">
                    <a:pos x="connsiteX2288" y="connsiteY2288"/>
                  </a:cxn>
                  <a:cxn ang="0">
                    <a:pos x="connsiteX2289" y="connsiteY2289"/>
                  </a:cxn>
                  <a:cxn ang="0">
                    <a:pos x="connsiteX2290" y="connsiteY2290"/>
                  </a:cxn>
                  <a:cxn ang="0">
                    <a:pos x="connsiteX2291" y="connsiteY2291"/>
                  </a:cxn>
                  <a:cxn ang="0">
                    <a:pos x="connsiteX2292" y="connsiteY2292"/>
                  </a:cxn>
                  <a:cxn ang="0">
                    <a:pos x="connsiteX2293" y="connsiteY2293"/>
                  </a:cxn>
                  <a:cxn ang="0">
                    <a:pos x="connsiteX2294" y="connsiteY2294"/>
                  </a:cxn>
                  <a:cxn ang="0">
                    <a:pos x="connsiteX2295" y="connsiteY2295"/>
                  </a:cxn>
                  <a:cxn ang="0">
                    <a:pos x="connsiteX2296" y="connsiteY2296"/>
                  </a:cxn>
                  <a:cxn ang="0">
                    <a:pos x="connsiteX2297" y="connsiteY2297"/>
                  </a:cxn>
                  <a:cxn ang="0">
                    <a:pos x="connsiteX2298" y="connsiteY2298"/>
                  </a:cxn>
                  <a:cxn ang="0">
                    <a:pos x="connsiteX2299" y="connsiteY2299"/>
                  </a:cxn>
                  <a:cxn ang="0">
                    <a:pos x="connsiteX2300" y="connsiteY2300"/>
                  </a:cxn>
                  <a:cxn ang="0">
                    <a:pos x="connsiteX2301" y="connsiteY2301"/>
                  </a:cxn>
                  <a:cxn ang="0">
                    <a:pos x="connsiteX2302" y="connsiteY2302"/>
                  </a:cxn>
                  <a:cxn ang="0">
                    <a:pos x="connsiteX2303" y="connsiteY2303"/>
                  </a:cxn>
                  <a:cxn ang="0">
                    <a:pos x="connsiteX2304" y="connsiteY2304"/>
                  </a:cxn>
                  <a:cxn ang="0">
                    <a:pos x="connsiteX2305" y="connsiteY2305"/>
                  </a:cxn>
                  <a:cxn ang="0">
                    <a:pos x="connsiteX2306" y="connsiteY2306"/>
                  </a:cxn>
                  <a:cxn ang="0">
                    <a:pos x="connsiteX2307" y="connsiteY2307"/>
                  </a:cxn>
                  <a:cxn ang="0">
                    <a:pos x="connsiteX2308" y="connsiteY2308"/>
                  </a:cxn>
                  <a:cxn ang="0">
                    <a:pos x="connsiteX2309" y="connsiteY2309"/>
                  </a:cxn>
                  <a:cxn ang="0">
                    <a:pos x="connsiteX2310" y="connsiteY2310"/>
                  </a:cxn>
                  <a:cxn ang="0">
                    <a:pos x="connsiteX2311" y="connsiteY2311"/>
                  </a:cxn>
                  <a:cxn ang="0">
                    <a:pos x="connsiteX2312" y="connsiteY2312"/>
                  </a:cxn>
                  <a:cxn ang="0">
                    <a:pos x="connsiteX2313" y="connsiteY2313"/>
                  </a:cxn>
                  <a:cxn ang="0">
                    <a:pos x="connsiteX2314" y="connsiteY2314"/>
                  </a:cxn>
                  <a:cxn ang="0">
                    <a:pos x="connsiteX2315" y="connsiteY2315"/>
                  </a:cxn>
                  <a:cxn ang="0">
                    <a:pos x="connsiteX2316" y="connsiteY2316"/>
                  </a:cxn>
                  <a:cxn ang="0">
                    <a:pos x="connsiteX2317" y="connsiteY2317"/>
                  </a:cxn>
                  <a:cxn ang="0">
                    <a:pos x="connsiteX2318" y="connsiteY2318"/>
                  </a:cxn>
                  <a:cxn ang="0">
                    <a:pos x="connsiteX2319" y="connsiteY2319"/>
                  </a:cxn>
                  <a:cxn ang="0">
                    <a:pos x="connsiteX2320" y="connsiteY2320"/>
                  </a:cxn>
                  <a:cxn ang="0">
                    <a:pos x="connsiteX2321" y="connsiteY2321"/>
                  </a:cxn>
                  <a:cxn ang="0">
                    <a:pos x="connsiteX2322" y="connsiteY2322"/>
                  </a:cxn>
                  <a:cxn ang="0">
                    <a:pos x="connsiteX2323" y="connsiteY2323"/>
                  </a:cxn>
                  <a:cxn ang="0">
                    <a:pos x="connsiteX2324" y="connsiteY2324"/>
                  </a:cxn>
                  <a:cxn ang="0">
                    <a:pos x="connsiteX2325" y="connsiteY2325"/>
                  </a:cxn>
                  <a:cxn ang="0">
                    <a:pos x="connsiteX2326" y="connsiteY2326"/>
                  </a:cxn>
                  <a:cxn ang="0">
                    <a:pos x="connsiteX2327" y="connsiteY2327"/>
                  </a:cxn>
                  <a:cxn ang="0">
                    <a:pos x="connsiteX2328" y="connsiteY2328"/>
                  </a:cxn>
                  <a:cxn ang="0">
                    <a:pos x="connsiteX2329" y="connsiteY2329"/>
                  </a:cxn>
                  <a:cxn ang="0">
                    <a:pos x="connsiteX2330" y="connsiteY2330"/>
                  </a:cxn>
                  <a:cxn ang="0">
                    <a:pos x="connsiteX2331" y="connsiteY2331"/>
                  </a:cxn>
                  <a:cxn ang="0">
                    <a:pos x="connsiteX2332" y="connsiteY2332"/>
                  </a:cxn>
                  <a:cxn ang="0">
                    <a:pos x="connsiteX2333" y="connsiteY2333"/>
                  </a:cxn>
                  <a:cxn ang="0">
                    <a:pos x="connsiteX2334" y="connsiteY2334"/>
                  </a:cxn>
                  <a:cxn ang="0">
                    <a:pos x="connsiteX2335" y="connsiteY2335"/>
                  </a:cxn>
                  <a:cxn ang="0">
                    <a:pos x="connsiteX2336" y="connsiteY2336"/>
                  </a:cxn>
                  <a:cxn ang="0">
                    <a:pos x="connsiteX2337" y="connsiteY2337"/>
                  </a:cxn>
                  <a:cxn ang="0">
                    <a:pos x="connsiteX2338" y="connsiteY2338"/>
                  </a:cxn>
                  <a:cxn ang="0">
                    <a:pos x="connsiteX2339" y="connsiteY2339"/>
                  </a:cxn>
                  <a:cxn ang="0">
                    <a:pos x="connsiteX2340" y="connsiteY2340"/>
                  </a:cxn>
                  <a:cxn ang="0">
                    <a:pos x="connsiteX2341" y="connsiteY2341"/>
                  </a:cxn>
                  <a:cxn ang="0">
                    <a:pos x="connsiteX2342" y="connsiteY2342"/>
                  </a:cxn>
                  <a:cxn ang="0">
                    <a:pos x="connsiteX2343" y="connsiteY2343"/>
                  </a:cxn>
                  <a:cxn ang="0">
                    <a:pos x="connsiteX2344" y="connsiteY2344"/>
                  </a:cxn>
                  <a:cxn ang="0">
                    <a:pos x="connsiteX2345" y="connsiteY2345"/>
                  </a:cxn>
                  <a:cxn ang="0">
                    <a:pos x="connsiteX2346" y="connsiteY2346"/>
                  </a:cxn>
                  <a:cxn ang="0">
                    <a:pos x="connsiteX2347" y="connsiteY2347"/>
                  </a:cxn>
                  <a:cxn ang="0">
                    <a:pos x="connsiteX2348" y="connsiteY2348"/>
                  </a:cxn>
                  <a:cxn ang="0">
                    <a:pos x="connsiteX2349" y="connsiteY2349"/>
                  </a:cxn>
                  <a:cxn ang="0">
                    <a:pos x="connsiteX2350" y="connsiteY2350"/>
                  </a:cxn>
                  <a:cxn ang="0">
                    <a:pos x="connsiteX2351" y="connsiteY2351"/>
                  </a:cxn>
                  <a:cxn ang="0">
                    <a:pos x="connsiteX2352" y="connsiteY2352"/>
                  </a:cxn>
                  <a:cxn ang="0">
                    <a:pos x="connsiteX2353" y="connsiteY2353"/>
                  </a:cxn>
                  <a:cxn ang="0">
                    <a:pos x="connsiteX2354" y="connsiteY2354"/>
                  </a:cxn>
                  <a:cxn ang="0">
                    <a:pos x="connsiteX2355" y="connsiteY2355"/>
                  </a:cxn>
                  <a:cxn ang="0">
                    <a:pos x="connsiteX2356" y="connsiteY2356"/>
                  </a:cxn>
                  <a:cxn ang="0">
                    <a:pos x="connsiteX2357" y="connsiteY2357"/>
                  </a:cxn>
                  <a:cxn ang="0">
                    <a:pos x="connsiteX2358" y="connsiteY2358"/>
                  </a:cxn>
                  <a:cxn ang="0">
                    <a:pos x="connsiteX2359" y="connsiteY2359"/>
                  </a:cxn>
                  <a:cxn ang="0">
                    <a:pos x="connsiteX2360" y="connsiteY2360"/>
                  </a:cxn>
                  <a:cxn ang="0">
                    <a:pos x="connsiteX2361" y="connsiteY2361"/>
                  </a:cxn>
                  <a:cxn ang="0">
                    <a:pos x="connsiteX2362" y="connsiteY2362"/>
                  </a:cxn>
                  <a:cxn ang="0">
                    <a:pos x="connsiteX2363" y="connsiteY2363"/>
                  </a:cxn>
                  <a:cxn ang="0">
                    <a:pos x="connsiteX2364" y="connsiteY2364"/>
                  </a:cxn>
                  <a:cxn ang="0">
                    <a:pos x="connsiteX2365" y="connsiteY2365"/>
                  </a:cxn>
                  <a:cxn ang="0">
                    <a:pos x="connsiteX2366" y="connsiteY2366"/>
                  </a:cxn>
                  <a:cxn ang="0">
                    <a:pos x="connsiteX2367" y="connsiteY2367"/>
                  </a:cxn>
                  <a:cxn ang="0">
                    <a:pos x="connsiteX2368" y="connsiteY2368"/>
                  </a:cxn>
                  <a:cxn ang="0">
                    <a:pos x="connsiteX2369" y="connsiteY2369"/>
                  </a:cxn>
                  <a:cxn ang="0">
                    <a:pos x="connsiteX2370" y="connsiteY2370"/>
                  </a:cxn>
                  <a:cxn ang="0">
                    <a:pos x="connsiteX2371" y="connsiteY2371"/>
                  </a:cxn>
                  <a:cxn ang="0">
                    <a:pos x="connsiteX2372" y="connsiteY2372"/>
                  </a:cxn>
                  <a:cxn ang="0">
                    <a:pos x="connsiteX2373" y="connsiteY2373"/>
                  </a:cxn>
                  <a:cxn ang="0">
                    <a:pos x="connsiteX2374" y="connsiteY2374"/>
                  </a:cxn>
                  <a:cxn ang="0">
                    <a:pos x="connsiteX2375" y="connsiteY2375"/>
                  </a:cxn>
                  <a:cxn ang="0">
                    <a:pos x="connsiteX2376" y="connsiteY2376"/>
                  </a:cxn>
                  <a:cxn ang="0">
                    <a:pos x="connsiteX2377" y="connsiteY2377"/>
                  </a:cxn>
                  <a:cxn ang="0">
                    <a:pos x="connsiteX2378" y="connsiteY2378"/>
                  </a:cxn>
                  <a:cxn ang="0">
                    <a:pos x="connsiteX2379" y="connsiteY2379"/>
                  </a:cxn>
                  <a:cxn ang="0">
                    <a:pos x="connsiteX2380" y="connsiteY2380"/>
                  </a:cxn>
                  <a:cxn ang="0">
                    <a:pos x="connsiteX2381" y="connsiteY2381"/>
                  </a:cxn>
                  <a:cxn ang="0">
                    <a:pos x="connsiteX2382" y="connsiteY2382"/>
                  </a:cxn>
                  <a:cxn ang="0">
                    <a:pos x="connsiteX2383" y="connsiteY2383"/>
                  </a:cxn>
                  <a:cxn ang="0">
                    <a:pos x="connsiteX2384" y="connsiteY2384"/>
                  </a:cxn>
                  <a:cxn ang="0">
                    <a:pos x="connsiteX2385" y="connsiteY2385"/>
                  </a:cxn>
                  <a:cxn ang="0">
                    <a:pos x="connsiteX2386" y="connsiteY2386"/>
                  </a:cxn>
                  <a:cxn ang="0">
                    <a:pos x="connsiteX2387" y="connsiteY2387"/>
                  </a:cxn>
                  <a:cxn ang="0">
                    <a:pos x="connsiteX2388" y="connsiteY2388"/>
                  </a:cxn>
                  <a:cxn ang="0">
                    <a:pos x="connsiteX2389" y="connsiteY2389"/>
                  </a:cxn>
                  <a:cxn ang="0">
                    <a:pos x="connsiteX2390" y="connsiteY2390"/>
                  </a:cxn>
                  <a:cxn ang="0">
                    <a:pos x="connsiteX2391" y="connsiteY2391"/>
                  </a:cxn>
                  <a:cxn ang="0">
                    <a:pos x="connsiteX2392" y="connsiteY2392"/>
                  </a:cxn>
                  <a:cxn ang="0">
                    <a:pos x="connsiteX2393" y="connsiteY2393"/>
                  </a:cxn>
                  <a:cxn ang="0">
                    <a:pos x="connsiteX2394" y="connsiteY2394"/>
                  </a:cxn>
                  <a:cxn ang="0">
                    <a:pos x="connsiteX2395" y="connsiteY2395"/>
                  </a:cxn>
                  <a:cxn ang="0">
                    <a:pos x="connsiteX2396" y="connsiteY2396"/>
                  </a:cxn>
                  <a:cxn ang="0">
                    <a:pos x="connsiteX2397" y="connsiteY2397"/>
                  </a:cxn>
                  <a:cxn ang="0">
                    <a:pos x="connsiteX2398" y="connsiteY2398"/>
                  </a:cxn>
                  <a:cxn ang="0">
                    <a:pos x="connsiteX2399" y="connsiteY2399"/>
                  </a:cxn>
                  <a:cxn ang="0">
                    <a:pos x="connsiteX2400" y="connsiteY2400"/>
                  </a:cxn>
                  <a:cxn ang="0">
                    <a:pos x="connsiteX2401" y="connsiteY2401"/>
                  </a:cxn>
                  <a:cxn ang="0">
                    <a:pos x="connsiteX2402" y="connsiteY2402"/>
                  </a:cxn>
                  <a:cxn ang="0">
                    <a:pos x="connsiteX2403" y="connsiteY2403"/>
                  </a:cxn>
                  <a:cxn ang="0">
                    <a:pos x="connsiteX2404" y="connsiteY2404"/>
                  </a:cxn>
                  <a:cxn ang="0">
                    <a:pos x="connsiteX2405" y="connsiteY2405"/>
                  </a:cxn>
                  <a:cxn ang="0">
                    <a:pos x="connsiteX2406" y="connsiteY2406"/>
                  </a:cxn>
                  <a:cxn ang="0">
                    <a:pos x="connsiteX2407" y="connsiteY2407"/>
                  </a:cxn>
                  <a:cxn ang="0">
                    <a:pos x="connsiteX2408" y="connsiteY2408"/>
                  </a:cxn>
                  <a:cxn ang="0">
                    <a:pos x="connsiteX2409" y="connsiteY2409"/>
                  </a:cxn>
                  <a:cxn ang="0">
                    <a:pos x="connsiteX2410" y="connsiteY2410"/>
                  </a:cxn>
                  <a:cxn ang="0">
                    <a:pos x="connsiteX2411" y="connsiteY2411"/>
                  </a:cxn>
                  <a:cxn ang="0">
                    <a:pos x="connsiteX2412" y="connsiteY2412"/>
                  </a:cxn>
                  <a:cxn ang="0">
                    <a:pos x="connsiteX2413" y="connsiteY2413"/>
                  </a:cxn>
                  <a:cxn ang="0">
                    <a:pos x="connsiteX2414" y="connsiteY2414"/>
                  </a:cxn>
                  <a:cxn ang="0">
                    <a:pos x="connsiteX2415" y="connsiteY2415"/>
                  </a:cxn>
                  <a:cxn ang="0">
                    <a:pos x="connsiteX2416" y="connsiteY2416"/>
                  </a:cxn>
                  <a:cxn ang="0">
                    <a:pos x="connsiteX2417" y="connsiteY2417"/>
                  </a:cxn>
                  <a:cxn ang="0">
                    <a:pos x="connsiteX2418" y="connsiteY2418"/>
                  </a:cxn>
                  <a:cxn ang="0">
                    <a:pos x="connsiteX2419" y="connsiteY2419"/>
                  </a:cxn>
                  <a:cxn ang="0">
                    <a:pos x="connsiteX2420" y="connsiteY2420"/>
                  </a:cxn>
                  <a:cxn ang="0">
                    <a:pos x="connsiteX2421" y="connsiteY2421"/>
                  </a:cxn>
                  <a:cxn ang="0">
                    <a:pos x="connsiteX2422" y="connsiteY2422"/>
                  </a:cxn>
                  <a:cxn ang="0">
                    <a:pos x="connsiteX2423" y="connsiteY2423"/>
                  </a:cxn>
                  <a:cxn ang="0">
                    <a:pos x="connsiteX2424" y="connsiteY2424"/>
                  </a:cxn>
                  <a:cxn ang="0">
                    <a:pos x="connsiteX2425" y="connsiteY2425"/>
                  </a:cxn>
                  <a:cxn ang="0">
                    <a:pos x="connsiteX2426" y="connsiteY2426"/>
                  </a:cxn>
                  <a:cxn ang="0">
                    <a:pos x="connsiteX2427" y="connsiteY2427"/>
                  </a:cxn>
                  <a:cxn ang="0">
                    <a:pos x="connsiteX2428" y="connsiteY2428"/>
                  </a:cxn>
                  <a:cxn ang="0">
                    <a:pos x="connsiteX2429" y="connsiteY2429"/>
                  </a:cxn>
                  <a:cxn ang="0">
                    <a:pos x="connsiteX2430" y="connsiteY2430"/>
                  </a:cxn>
                  <a:cxn ang="0">
                    <a:pos x="connsiteX2431" y="connsiteY2431"/>
                  </a:cxn>
                  <a:cxn ang="0">
                    <a:pos x="connsiteX2432" y="connsiteY2432"/>
                  </a:cxn>
                  <a:cxn ang="0">
                    <a:pos x="connsiteX2433" y="connsiteY2433"/>
                  </a:cxn>
                  <a:cxn ang="0">
                    <a:pos x="connsiteX2434" y="connsiteY2434"/>
                  </a:cxn>
                  <a:cxn ang="0">
                    <a:pos x="connsiteX2435" y="connsiteY2435"/>
                  </a:cxn>
                  <a:cxn ang="0">
                    <a:pos x="connsiteX2436" y="connsiteY2436"/>
                  </a:cxn>
                  <a:cxn ang="0">
                    <a:pos x="connsiteX2437" y="connsiteY2437"/>
                  </a:cxn>
                  <a:cxn ang="0">
                    <a:pos x="connsiteX2438" y="connsiteY2438"/>
                  </a:cxn>
                  <a:cxn ang="0">
                    <a:pos x="connsiteX2439" y="connsiteY2439"/>
                  </a:cxn>
                  <a:cxn ang="0">
                    <a:pos x="connsiteX2440" y="connsiteY2440"/>
                  </a:cxn>
                  <a:cxn ang="0">
                    <a:pos x="connsiteX2441" y="connsiteY2441"/>
                  </a:cxn>
                  <a:cxn ang="0">
                    <a:pos x="connsiteX2442" y="connsiteY2442"/>
                  </a:cxn>
                  <a:cxn ang="0">
                    <a:pos x="connsiteX2443" y="connsiteY2443"/>
                  </a:cxn>
                  <a:cxn ang="0">
                    <a:pos x="connsiteX2444" y="connsiteY2444"/>
                  </a:cxn>
                  <a:cxn ang="0">
                    <a:pos x="connsiteX2445" y="connsiteY2445"/>
                  </a:cxn>
                  <a:cxn ang="0">
                    <a:pos x="connsiteX2446" y="connsiteY2446"/>
                  </a:cxn>
                  <a:cxn ang="0">
                    <a:pos x="connsiteX2447" y="connsiteY2447"/>
                  </a:cxn>
                  <a:cxn ang="0">
                    <a:pos x="connsiteX2448" y="connsiteY2448"/>
                  </a:cxn>
                  <a:cxn ang="0">
                    <a:pos x="connsiteX2449" y="connsiteY2449"/>
                  </a:cxn>
                  <a:cxn ang="0">
                    <a:pos x="connsiteX2450" y="connsiteY2450"/>
                  </a:cxn>
                  <a:cxn ang="0">
                    <a:pos x="connsiteX2451" y="connsiteY2451"/>
                  </a:cxn>
                  <a:cxn ang="0">
                    <a:pos x="connsiteX2452" y="connsiteY2452"/>
                  </a:cxn>
                  <a:cxn ang="0">
                    <a:pos x="connsiteX2453" y="connsiteY2453"/>
                  </a:cxn>
                  <a:cxn ang="0">
                    <a:pos x="connsiteX2454" y="connsiteY2454"/>
                  </a:cxn>
                  <a:cxn ang="0">
                    <a:pos x="connsiteX2455" y="connsiteY2455"/>
                  </a:cxn>
                  <a:cxn ang="0">
                    <a:pos x="connsiteX2456" y="connsiteY2456"/>
                  </a:cxn>
                  <a:cxn ang="0">
                    <a:pos x="connsiteX2457" y="connsiteY2457"/>
                  </a:cxn>
                  <a:cxn ang="0">
                    <a:pos x="connsiteX2458" y="connsiteY2458"/>
                  </a:cxn>
                  <a:cxn ang="0">
                    <a:pos x="connsiteX2459" y="connsiteY2459"/>
                  </a:cxn>
                  <a:cxn ang="0">
                    <a:pos x="connsiteX2460" y="connsiteY2460"/>
                  </a:cxn>
                  <a:cxn ang="0">
                    <a:pos x="connsiteX2461" y="connsiteY2461"/>
                  </a:cxn>
                  <a:cxn ang="0">
                    <a:pos x="connsiteX2462" y="connsiteY2462"/>
                  </a:cxn>
                  <a:cxn ang="0">
                    <a:pos x="connsiteX2463" y="connsiteY2463"/>
                  </a:cxn>
                  <a:cxn ang="0">
                    <a:pos x="connsiteX2464" y="connsiteY2464"/>
                  </a:cxn>
                  <a:cxn ang="0">
                    <a:pos x="connsiteX2465" y="connsiteY2465"/>
                  </a:cxn>
                  <a:cxn ang="0">
                    <a:pos x="connsiteX2466" y="connsiteY2466"/>
                  </a:cxn>
                  <a:cxn ang="0">
                    <a:pos x="connsiteX2467" y="connsiteY2467"/>
                  </a:cxn>
                  <a:cxn ang="0">
                    <a:pos x="connsiteX2468" y="connsiteY2468"/>
                  </a:cxn>
                  <a:cxn ang="0">
                    <a:pos x="connsiteX2469" y="connsiteY2469"/>
                  </a:cxn>
                  <a:cxn ang="0">
                    <a:pos x="connsiteX2470" y="connsiteY2470"/>
                  </a:cxn>
                  <a:cxn ang="0">
                    <a:pos x="connsiteX2471" y="connsiteY2471"/>
                  </a:cxn>
                  <a:cxn ang="0">
                    <a:pos x="connsiteX2472" y="connsiteY2472"/>
                  </a:cxn>
                  <a:cxn ang="0">
                    <a:pos x="connsiteX2473" y="connsiteY2473"/>
                  </a:cxn>
                  <a:cxn ang="0">
                    <a:pos x="connsiteX2474" y="connsiteY2474"/>
                  </a:cxn>
                  <a:cxn ang="0">
                    <a:pos x="connsiteX2475" y="connsiteY2475"/>
                  </a:cxn>
                  <a:cxn ang="0">
                    <a:pos x="connsiteX2476" y="connsiteY2476"/>
                  </a:cxn>
                  <a:cxn ang="0">
                    <a:pos x="connsiteX2477" y="connsiteY2477"/>
                  </a:cxn>
                  <a:cxn ang="0">
                    <a:pos x="connsiteX2478" y="connsiteY2478"/>
                  </a:cxn>
                  <a:cxn ang="0">
                    <a:pos x="connsiteX2479" y="connsiteY2479"/>
                  </a:cxn>
                  <a:cxn ang="0">
                    <a:pos x="connsiteX2480" y="connsiteY2480"/>
                  </a:cxn>
                  <a:cxn ang="0">
                    <a:pos x="connsiteX2481" y="connsiteY2481"/>
                  </a:cxn>
                  <a:cxn ang="0">
                    <a:pos x="connsiteX2482" y="connsiteY2482"/>
                  </a:cxn>
                  <a:cxn ang="0">
                    <a:pos x="connsiteX2483" y="connsiteY2483"/>
                  </a:cxn>
                  <a:cxn ang="0">
                    <a:pos x="connsiteX2484" y="connsiteY2484"/>
                  </a:cxn>
                  <a:cxn ang="0">
                    <a:pos x="connsiteX2485" y="connsiteY2485"/>
                  </a:cxn>
                  <a:cxn ang="0">
                    <a:pos x="connsiteX2486" y="connsiteY2486"/>
                  </a:cxn>
                  <a:cxn ang="0">
                    <a:pos x="connsiteX2487" y="connsiteY2487"/>
                  </a:cxn>
                  <a:cxn ang="0">
                    <a:pos x="connsiteX2488" y="connsiteY2488"/>
                  </a:cxn>
                  <a:cxn ang="0">
                    <a:pos x="connsiteX2489" y="connsiteY2489"/>
                  </a:cxn>
                  <a:cxn ang="0">
                    <a:pos x="connsiteX2490" y="connsiteY2490"/>
                  </a:cxn>
                  <a:cxn ang="0">
                    <a:pos x="connsiteX2491" y="connsiteY2491"/>
                  </a:cxn>
                  <a:cxn ang="0">
                    <a:pos x="connsiteX2492" y="connsiteY2492"/>
                  </a:cxn>
                  <a:cxn ang="0">
                    <a:pos x="connsiteX2493" y="connsiteY2493"/>
                  </a:cxn>
                  <a:cxn ang="0">
                    <a:pos x="connsiteX2494" y="connsiteY2494"/>
                  </a:cxn>
                  <a:cxn ang="0">
                    <a:pos x="connsiteX2495" y="connsiteY2495"/>
                  </a:cxn>
                  <a:cxn ang="0">
                    <a:pos x="connsiteX2496" y="connsiteY2496"/>
                  </a:cxn>
                  <a:cxn ang="0">
                    <a:pos x="connsiteX2497" y="connsiteY2497"/>
                  </a:cxn>
                  <a:cxn ang="0">
                    <a:pos x="connsiteX2498" y="connsiteY2498"/>
                  </a:cxn>
                  <a:cxn ang="0">
                    <a:pos x="connsiteX2499" y="connsiteY2499"/>
                  </a:cxn>
                  <a:cxn ang="0">
                    <a:pos x="connsiteX2500" y="connsiteY2500"/>
                  </a:cxn>
                  <a:cxn ang="0">
                    <a:pos x="connsiteX2501" y="connsiteY2501"/>
                  </a:cxn>
                  <a:cxn ang="0">
                    <a:pos x="connsiteX2502" y="connsiteY2502"/>
                  </a:cxn>
                  <a:cxn ang="0">
                    <a:pos x="connsiteX2503" y="connsiteY2503"/>
                  </a:cxn>
                  <a:cxn ang="0">
                    <a:pos x="connsiteX2504" y="connsiteY2504"/>
                  </a:cxn>
                  <a:cxn ang="0">
                    <a:pos x="connsiteX2505" y="connsiteY2505"/>
                  </a:cxn>
                  <a:cxn ang="0">
                    <a:pos x="connsiteX2506" y="connsiteY2506"/>
                  </a:cxn>
                  <a:cxn ang="0">
                    <a:pos x="connsiteX2507" y="connsiteY2507"/>
                  </a:cxn>
                  <a:cxn ang="0">
                    <a:pos x="connsiteX2508" y="connsiteY2508"/>
                  </a:cxn>
                  <a:cxn ang="0">
                    <a:pos x="connsiteX2509" y="connsiteY2509"/>
                  </a:cxn>
                  <a:cxn ang="0">
                    <a:pos x="connsiteX2510" y="connsiteY2510"/>
                  </a:cxn>
                  <a:cxn ang="0">
                    <a:pos x="connsiteX2511" y="connsiteY2511"/>
                  </a:cxn>
                  <a:cxn ang="0">
                    <a:pos x="connsiteX2512" y="connsiteY2512"/>
                  </a:cxn>
                  <a:cxn ang="0">
                    <a:pos x="connsiteX2513" y="connsiteY2513"/>
                  </a:cxn>
                  <a:cxn ang="0">
                    <a:pos x="connsiteX2514" y="connsiteY2514"/>
                  </a:cxn>
                  <a:cxn ang="0">
                    <a:pos x="connsiteX2515" y="connsiteY2515"/>
                  </a:cxn>
                  <a:cxn ang="0">
                    <a:pos x="connsiteX2516" y="connsiteY2516"/>
                  </a:cxn>
                  <a:cxn ang="0">
                    <a:pos x="connsiteX2517" y="connsiteY2517"/>
                  </a:cxn>
                  <a:cxn ang="0">
                    <a:pos x="connsiteX2518" y="connsiteY2518"/>
                  </a:cxn>
                  <a:cxn ang="0">
                    <a:pos x="connsiteX2519" y="connsiteY2519"/>
                  </a:cxn>
                  <a:cxn ang="0">
                    <a:pos x="connsiteX2520" y="connsiteY2520"/>
                  </a:cxn>
                  <a:cxn ang="0">
                    <a:pos x="connsiteX2521" y="connsiteY2521"/>
                  </a:cxn>
                  <a:cxn ang="0">
                    <a:pos x="connsiteX2522" y="connsiteY2522"/>
                  </a:cxn>
                  <a:cxn ang="0">
                    <a:pos x="connsiteX2523" y="connsiteY2523"/>
                  </a:cxn>
                  <a:cxn ang="0">
                    <a:pos x="connsiteX2524" y="connsiteY2524"/>
                  </a:cxn>
                  <a:cxn ang="0">
                    <a:pos x="connsiteX2525" y="connsiteY2525"/>
                  </a:cxn>
                  <a:cxn ang="0">
                    <a:pos x="connsiteX2526" y="connsiteY2526"/>
                  </a:cxn>
                  <a:cxn ang="0">
                    <a:pos x="connsiteX2527" y="connsiteY2527"/>
                  </a:cxn>
                  <a:cxn ang="0">
                    <a:pos x="connsiteX2528" y="connsiteY2528"/>
                  </a:cxn>
                  <a:cxn ang="0">
                    <a:pos x="connsiteX2529" y="connsiteY2529"/>
                  </a:cxn>
                  <a:cxn ang="0">
                    <a:pos x="connsiteX2530" y="connsiteY2530"/>
                  </a:cxn>
                  <a:cxn ang="0">
                    <a:pos x="connsiteX2531" y="connsiteY2531"/>
                  </a:cxn>
                  <a:cxn ang="0">
                    <a:pos x="connsiteX2532" y="connsiteY2532"/>
                  </a:cxn>
                  <a:cxn ang="0">
                    <a:pos x="connsiteX2533" y="connsiteY2533"/>
                  </a:cxn>
                  <a:cxn ang="0">
                    <a:pos x="connsiteX2534" y="connsiteY2534"/>
                  </a:cxn>
                  <a:cxn ang="0">
                    <a:pos x="connsiteX2535" y="connsiteY2535"/>
                  </a:cxn>
                  <a:cxn ang="0">
                    <a:pos x="connsiteX2536" y="connsiteY2536"/>
                  </a:cxn>
                  <a:cxn ang="0">
                    <a:pos x="connsiteX2537" y="connsiteY2537"/>
                  </a:cxn>
                  <a:cxn ang="0">
                    <a:pos x="connsiteX2538" y="connsiteY2538"/>
                  </a:cxn>
                  <a:cxn ang="0">
                    <a:pos x="connsiteX2539" y="connsiteY2539"/>
                  </a:cxn>
                  <a:cxn ang="0">
                    <a:pos x="connsiteX2540" y="connsiteY2540"/>
                  </a:cxn>
                  <a:cxn ang="0">
                    <a:pos x="connsiteX2541" y="connsiteY2541"/>
                  </a:cxn>
                  <a:cxn ang="0">
                    <a:pos x="connsiteX2542" y="connsiteY2542"/>
                  </a:cxn>
                  <a:cxn ang="0">
                    <a:pos x="connsiteX2543" y="connsiteY2543"/>
                  </a:cxn>
                  <a:cxn ang="0">
                    <a:pos x="connsiteX2544" y="connsiteY2544"/>
                  </a:cxn>
                  <a:cxn ang="0">
                    <a:pos x="connsiteX2545" y="connsiteY2545"/>
                  </a:cxn>
                  <a:cxn ang="0">
                    <a:pos x="connsiteX2546" y="connsiteY2546"/>
                  </a:cxn>
                  <a:cxn ang="0">
                    <a:pos x="connsiteX2547" y="connsiteY2547"/>
                  </a:cxn>
                  <a:cxn ang="0">
                    <a:pos x="connsiteX2548" y="connsiteY2548"/>
                  </a:cxn>
                  <a:cxn ang="0">
                    <a:pos x="connsiteX2549" y="connsiteY2549"/>
                  </a:cxn>
                  <a:cxn ang="0">
                    <a:pos x="connsiteX2550" y="connsiteY2550"/>
                  </a:cxn>
                  <a:cxn ang="0">
                    <a:pos x="connsiteX2551" y="connsiteY2551"/>
                  </a:cxn>
                  <a:cxn ang="0">
                    <a:pos x="connsiteX2552" y="connsiteY2552"/>
                  </a:cxn>
                  <a:cxn ang="0">
                    <a:pos x="connsiteX2553" y="connsiteY2553"/>
                  </a:cxn>
                  <a:cxn ang="0">
                    <a:pos x="connsiteX2554" y="connsiteY2554"/>
                  </a:cxn>
                  <a:cxn ang="0">
                    <a:pos x="connsiteX2555" y="connsiteY2555"/>
                  </a:cxn>
                  <a:cxn ang="0">
                    <a:pos x="connsiteX2556" y="connsiteY2556"/>
                  </a:cxn>
                  <a:cxn ang="0">
                    <a:pos x="connsiteX2557" y="connsiteY2557"/>
                  </a:cxn>
                  <a:cxn ang="0">
                    <a:pos x="connsiteX2558" y="connsiteY2558"/>
                  </a:cxn>
                  <a:cxn ang="0">
                    <a:pos x="connsiteX2559" y="connsiteY2559"/>
                  </a:cxn>
                  <a:cxn ang="0">
                    <a:pos x="connsiteX2560" y="connsiteY2560"/>
                  </a:cxn>
                  <a:cxn ang="0">
                    <a:pos x="connsiteX2561" y="connsiteY2561"/>
                  </a:cxn>
                  <a:cxn ang="0">
                    <a:pos x="connsiteX2562" y="connsiteY2562"/>
                  </a:cxn>
                  <a:cxn ang="0">
                    <a:pos x="connsiteX2563" y="connsiteY2563"/>
                  </a:cxn>
                  <a:cxn ang="0">
                    <a:pos x="connsiteX2564" y="connsiteY2564"/>
                  </a:cxn>
                  <a:cxn ang="0">
                    <a:pos x="connsiteX2565" y="connsiteY2565"/>
                  </a:cxn>
                  <a:cxn ang="0">
                    <a:pos x="connsiteX2566" y="connsiteY2566"/>
                  </a:cxn>
                  <a:cxn ang="0">
                    <a:pos x="connsiteX2567" y="connsiteY2567"/>
                  </a:cxn>
                  <a:cxn ang="0">
                    <a:pos x="connsiteX2568" y="connsiteY2568"/>
                  </a:cxn>
                  <a:cxn ang="0">
                    <a:pos x="connsiteX2569" y="connsiteY2569"/>
                  </a:cxn>
                  <a:cxn ang="0">
                    <a:pos x="connsiteX2570" y="connsiteY2570"/>
                  </a:cxn>
                  <a:cxn ang="0">
                    <a:pos x="connsiteX2571" y="connsiteY2571"/>
                  </a:cxn>
                  <a:cxn ang="0">
                    <a:pos x="connsiteX2572" y="connsiteY2572"/>
                  </a:cxn>
                  <a:cxn ang="0">
                    <a:pos x="connsiteX2573" y="connsiteY2573"/>
                  </a:cxn>
                  <a:cxn ang="0">
                    <a:pos x="connsiteX2574" y="connsiteY2574"/>
                  </a:cxn>
                  <a:cxn ang="0">
                    <a:pos x="connsiteX2575" y="connsiteY2575"/>
                  </a:cxn>
                  <a:cxn ang="0">
                    <a:pos x="connsiteX2576" y="connsiteY2576"/>
                  </a:cxn>
                  <a:cxn ang="0">
                    <a:pos x="connsiteX2577" y="connsiteY2577"/>
                  </a:cxn>
                  <a:cxn ang="0">
                    <a:pos x="connsiteX2578" y="connsiteY2578"/>
                  </a:cxn>
                  <a:cxn ang="0">
                    <a:pos x="connsiteX2579" y="connsiteY2579"/>
                  </a:cxn>
                  <a:cxn ang="0">
                    <a:pos x="connsiteX2580" y="connsiteY2580"/>
                  </a:cxn>
                  <a:cxn ang="0">
                    <a:pos x="connsiteX2581" y="connsiteY2581"/>
                  </a:cxn>
                  <a:cxn ang="0">
                    <a:pos x="connsiteX2582" y="connsiteY2582"/>
                  </a:cxn>
                  <a:cxn ang="0">
                    <a:pos x="connsiteX2583" y="connsiteY2583"/>
                  </a:cxn>
                  <a:cxn ang="0">
                    <a:pos x="connsiteX2584" y="connsiteY2584"/>
                  </a:cxn>
                  <a:cxn ang="0">
                    <a:pos x="connsiteX2585" y="connsiteY2585"/>
                  </a:cxn>
                  <a:cxn ang="0">
                    <a:pos x="connsiteX2586" y="connsiteY2586"/>
                  </a:cxn>
                  <a:cxn ang="0">
                    <a:pos x="connsiteX2587" y="connsiteY2587"/>
                  </a:cxn>
                  <a:cxn ang="0">
                    <a:pos x="connsiteX2588" y="connsiteY2588"/>
                  </a:cxn>
                  <a:cxn ang="0">
                    <a:pos x="connsiteX2589" y="connsiteY2589"/>
                  </a:cxn>
                  <a:cxn ang="0">
                    <a:pos x="connsiteX2590" y="connsiteY2590"/>
                  </a:cxn>
                  <a:cxn ang="0">
                    <a:pos x="connsiteX2591" y="connsiteY2591"/>
                  </a:cxn>
                  <a:cxn ang="0">
                    <a:pos x="connsiteX2592" y="connsiteY2592"/>
                  </a:cxn>
                  <a:cxn ang="0">
                    <a:pos x="connsiteX2593" y="connsiteY2593"/>
                  </a:cxn>
                  <a:cxn ang="0">
                    <a:pos x="connsiteX2594" y="connsiteY2594"/>
                  </a:cxn>
                  <a:cxn ang="0">
                    <a:pos x="connsiteX2595" y="connsiteY2595"/>
                  </a:cxn>
                  <a:cxn ang="0">
                    <a:pos x="connsiteX2596" y="connsiteY2596"/>
                  </a:cxn>
                  <a:cxn ang="0">
                    <a:pos x="connsiteX2597" y="connsiteY2597"/>
                  </a:cxn>
                  <a:cxn ang="0">
                    <a:pos x="connsiteX2598" y="connsiteY2598"/>
                  </a:cxn>
                  <a:cxn ang="0">
                    <a:pos x="connsiteX2599" y="connsiteY2599"/>
                  </a:cxn>
                  <a:cxn ang="0">
                    <a:pos x="connsiteX2600" y="connsiteY2600"/>
                  </a:cxn>
                  <a:cxn ang="0">
                    <a:pos x="connsiteX2601" y="connsiteY2601"/>
                  </a:cxn>
                  <a:cxn ang="0">
                    <a:pos x="connsiteX2602" y="connsiteY2602"/>
                  </a:cxn>
                  <a:cxn ang="0">
                    <a:pos x="connsiteX2603" y="connsiteY2603"/>
                  </a:cxn>
                  <a:cxn ang="0">
                    <a:pos x="connsiteX2604" y="connsiteY2604"/>
                  </a:cxn>
                  <a:cxn ang="0">
                    <a:pos x="connsiteX2605" y="connsiteY2605"/>
                  </a:cxn>
                  <a:cxn ang="0">
                    <a:pos x="connsiteX2606" y="connsiteY2606"/>
                  </a:cxn>
                  <a:cxn ang="0">
                    <a:pos x="connsiteX2607" y="connsiteY2607"/>
                  </a:cxn>
                  <a:cxn ang="0">
                    <a:pos x="connsiteX2608" y="connsiteY2608"/>
                  </a:cxn>
                  <a:cxn ang="0">
                    <a:pos x="connsiteX2609" y="connsiteY2609"/>
                  </a:cxn>
                  <a:cxn ang="0">
                    <a:pos x="connsiteX2610" y="connsiteY2610"/>
                  </a:cxn>
                  <a:cxn ang="0">
                    <a:pos x="connsiteX2611" y="connsiteY2611"/>
                  </a:cxn>
                  <a:cxn ang="0">
                    <a:pos x="connsiteX2612" y="connsiteY2612"/>
                  </a:cxn>
                  <a:cxn ang="0">
                    <a:pos x="connsiteX2613" y="connsiteY2613"/>
                  </a:cxn>
                  <a:cxn ang="0">
                    <a:pos x="connsiteX2614" y="connsiteY2614"/>
                  </a:cxn>
                  <a:cxn ang="0">
                    <a:pos x="connsiteX2615" y="connsiteY2615"/>
                  </a:cxn>
                  <a:cxn ang="0">
                    <a:pos x="connsiteX2616" y="connsiteY2616"/>
                  </a:cxn>
                  <a:cxn ang="0">
                    <a:pos x="connsiteX2617" y="connsiteY2617"/>
                  </a:cxn>
                  <a:cxn ang="0">
                    <a:pos x="connsiteX2618" y="connsiteY2618"/>
                  </a:cxn>
                  <a:cxn ang="0">
                    <a:pos x="connsiteX2619" y="connsiteY2619"/>
                  </a:cxn>
                  <a:cxn ang="0">
                    <a:pos x="connsiteX2620" y="connsiteY2620"/>
                  </a:cxn>
                  <a:cxn ang="0">
                    <a:pos x="connsiteX2621" y="connsiteY2621"/>
                  </a:cxn>
                  <a:cxn ang="0">
                    <a:pos x="connsiteX2622" y="connsiteY2622"/>
                  </a:cxn>
                  <a:cxn ang="0">
                    <a:pos x="connsiteX2623" y="connsiteY2623"/>
                  </a:cxn>
                  <a:cxn ang="0">
                    <a:pos x="connsiteX2624" y="connsiteY2624"/>
                  </a:cxn>
                  <a:cxn ang="0">
                    <a:pos x="connsiteX2625" y="connsiteY2625"/>
                  </a:cxn>
                  <a:cxn ang="0">
                    <a:pos x="connsiteX2626" y="connsiteY2626"/>
                  </a:cxn>
                  <a:cxn ang="0">
                    <a:pos x="connsiteX2627" y="connsiteY2627"/>
                  </a:cxn>
                  <a:cxn ang="0">
                    <a:pos x="connsiteX2628" y="connsiteY2628"/>
                  </a:cxn>
                  <a:cxn ang="0">
                    <a:pos x="connsiteX2629" y="connsiteY2629"/>
                  </a:cxn>
                  <a:cxn ang="0">
                    <a:pos x="connsiteX2630" y="connsiteY2630"/>
                  </a:cxn>
                  <a:cxn ang="0">
                    <a:pos x="connsiteX2631" y="connsiteY2631"/>
                  </a:cxn>
                  <a:cxn ang="0">
                    <a:pos x="connsiteX2632" y="connsiteY2632"/>
                  </a:cxn>
                  <a:cxn ang="0">
                    <a:pos x="connsiteX2633" y="connsiteY2633"/>
                  </a:cxn>
                  <a:cxn ang="0">
                    <a:pos x="connsiteX2634" y="connsiteY2634"/>
                  </a:cxn>
                  <a:cxn ang="0">
                    <a:pos x="connsiteX2635" y="connsiteY2635"/>
                  </a:cxn>
                  <a:cxn ang="0">
                    <a:pos x="connsiteX2636" y="connsiteY2636"/>
                  </a:cxn>
                  <a:cxn ang="0">
                    <a:pos x="connsiteX2637" y="connsiteY2637"/>
                  </a:cxn>
                  <a:cxn ang="0">
                    <a:pos x="connsiteX2638" y="connsiteY2638"/>
                  </a:cxn>
                  <a:cxn ang="0">
                    <a:pos x="connsiteX2639" y="connsiteY2639"/>
                  </a:cxn>
                  <a:cxn ang="0">
                    <a:pos x="connsiteX2640" y="connsiteY2640"/>
                  </a:cxn>
                  <a:cxn ang="0">
                    <a:pos x="connsiteX2641" y="connsiteY2641"/>
                  </a:cxn>
                  <a:cxn ang="0">
                    <a:pos x="connsiteX2642" y="connsiteY2642"/>
                  </a:cxn>
                  <a:cxn ang="0">
                    <a:pos x="connsiteX2643" y="connsiteY2643"/>
                  </a:cxn>
                  <a:cxn ang="0">
                    <a:pos x="connsiteX2644" y="connsiteY2644"/>
                  </a:cxn>
                  <a:cxn ang="0">
                    <a:pos x="connsiteX2645" y="connsiteY2645"/>
                  </a:cxn>
                  <a:cxn ang="0">
                    <a:pos x="connsiteX2646" y="connsiteY2646"/>
                  </a:cxn>
                  <a:cxn ang="0">
                    <a:pos x="connsiteX2647" y="connsiteY2647"/>
                  </a:cxn>
                  <a:cxn ang="0">
                    <a:pos x="connsiteX2648" y="connsiteY2648"/>
                  </a:cxn>
                  <a:cxn ang="0">
                    <a:pos x="connsiteX2649" y="connsiteY2649"/>
                  </a:cxn>
                  <a:cxn ang="0">
                    <a:pos x="connsiteX2650" y="connsiteY2650"/>
                  </a:cxn>
                  <a:cxn ang="0">
                    <a:pos x="connsiteX2651" y="connsiteY2651"/>
                  </a:cxn>
                  <a:cxn ang="0">
                    <a:pos x="connsiteX2652" y="connsiteY2652"/>
                  </a:cxn>
                  <a:cxn ang="0">
                    <a:pos x="connsiteX2653" y="connsiteY2653"/>
                  </a:cxn>
                  <a:cxn ang="0">
                    <a:pos x="connsiteX2654" y="connsiteY2654"/>
                  </a:cxn>
                  <a:cxn ang="0">
                    <a:pos x="connsiteX2655" y="connsiteY2655"/>
                  </a:cxn>
                  <a:cxn ang="0">
                    <a:pos x="connsiteX2656" y="connsiteY2656"/>
                  </a:cxn>
                  <a:cxn ang="0">
                    <a:pos x="connsiteX2657" y="connsiteY2657"/>
                  </a:cxn>
                  <a:cxn ang="0">
                    <a:pos x="connsiteX2658" y="connsiteY2658"/>
                  </a:cxn>
                  <a:cxn ang="0">
                    <a:pos x="connsiteX2659" y="connsiteY2659"/>
                  </a:cxn>
                  <a:cxn ang="0">
                    <a:pos x="connsiteX2660" y="connsiteY2660"/>
                  </a:cxn>
                  <a:cxn ang="0">
                    <a:pos x="connsiteX2661" y="connsiteY2661"/>
                  </a:cxn>
                  <a:cxn ang="0">
                    <a:pos x="connsiteX2662" y="connsiteY2662"/>
                  </a:cxn>
                  <a:cxn ang="0">
                    <a:pos x="connsiteX2663" y="connsiteY2663"/>
                  </a:cxn>
                  <a:cxn ang="0">
                    <a:pos x="connsiteX2664" y="connsiteY2664"/>
                  </a:cxn>
                  <a:cxn ang="0">
                    <a:pos x="connsiteX2665" y="connsiteY2665"/>
                  </a:cxn>
                  <a:cxn ang="0">
                    <a:pos x="connsiteX2666" y="connsiteY2666"/>
                  </a:cxn>
                  <a:cxn ang="0">
                    <a:pos x="connsiteX2667" y="connsiteY2667"/>
                  </a:cxn>
                  <a:cxn ang="0">
                    <a:pos x="connsiteX2668" y="connsiteY2668"/>
                  </a:cxn>
                  <a:cxn ang="0">
                    <a:pos x="connsiteX2669" y="connsiteY2669"/>
                  </a:cxn>
                  <a:cxn ang="0">
                    <a:pos x="connsiteX2670" y="connsiteY2670"/>
                  </a:cxn>
                  <a:cxn ang="0">
                    <a:pos x="connsiteX2671" y="connsiteY2671"/>
                  </a:cxn>
                  <a:cxn ang="0">
                    <a:pos x="connsiteX2672" y="connsiteY2672"/>
                  </a:cxn>
                  <a:cxn ang="0">
                    <a:pos x="connsiteX2673" y="connsiteY2673"/>
                  </a:cxn>
                  <a:cxn ang="0">
                    <a:pos x="connsiteX2674" y="connsiteY2674"/>
                  </a:cxn>
                  <a:cxn ang="0">
                    <a:pos x="connsiteX2675" y="connsiteY2675"/>
                  </a:cxn>
                  <a:cxn ang="0">
                    <a:pos x="connsiteX2676" y="connsiteY2676"/>
                  </a:cxn>
                  <a:cxn ang="0">
                    <a:pos x="connsiteX2677" y="connsiteY2677"/>
                  </a:cxn>
                  <a:cxn ang="0">
                    <a:pos x="connsiteX2678" y="connsiteY2678"/>
                  </a:cxn>
                  <a:cxn ang="0">
                    <a:pos x="connsiteX2679" y="connsiteY2679"/>
                  </a:cxn>
                  <a:cxn ang="0">
                    <a:pos x="connsiteX2680" y="connsiteY2680"/>
                  </a:cxn>
                  <a:cxn ang="0">
                    <a:pos x="connsiteX2681" y="connsiteY2681"/>
                  </a:cxn>
                  <a:cxn ang="0">
                    <a:pos x="connsiteX2682" y="connsiteY2682"/>
                  </a:cxn>
                  <a:cxn ang="0">
                    <a:pos x="connsiteX2683" y="connsiteY2683"/>
                  </a:cxn>
                  <a:cxn ang="0">
                    <a:pos x="connsiteX2684" y="connsiteY2684"/>
                  </a:cxn>
                  <a:cxn ang="0">
                    <a:pos x="connsiteX2685" y="connsiteY2685"/>
                  </a:cxn>
                  <a:cxn ang="0">
                    <a:pos x="connsiteX2686" y="connsiteY2686"/>
                  </a:cxn>
                  <a:cxn ang="0">
                    <a:pos x="connsiteX2687" y="connsiteY2687"/>
                  </a:cxn>
                  <a:cxn ang="0">
                    <a:pos x="connsiteX2688" y="connsiteY2688"/>
                  </a:cxn>
                  <a:cxn ang="0">
                    <a:pos x="connsiteX2689" y="connsiteY2689"/>
                  </a:cxn>
                  <a:cxn ang="0">
                    <a:pos x="connsiteX2690" y="connsiteY2690"/>
                  </a:cxn>
                  <a:cxn ang="0">
                    <a:pos x="connsiteX2691" y="connsiteY2691"/>
                  </a:cxn>
                  <a:cxn ang="0">
                    <a:pos x="connsiteX2692" y="connsiteY2692"/>
                  </a:cxn>
                  <a:cxn ang="0">
                    <a:pos x="connsiteX2693" y="connsiteY2693"/>
                  </a:cxn>
                  <a:cxn ang="0">
                    <a:pos x="connsiteX2694" y="connsiteY2694"/>
                  </a:cxn>
                  <a:cxn ang="0">
                    <a:pos x="connsiteX2695" y="connsiteY2695"/>
                  </a:cxn>
                  <a:cxn ang="0">
                    <a:pos x="connsiteX2696" y="connsiteY2696"/>
                  </a:cxn>
                  <a:cxn ang="0">
                    <a:pos x="connsiteX2697" y="connsiteY2697"/>
                  </a:cxn>
                  <a:cxn ang="0">
                    <a:pos x="connsiteX2698" y="connsiteY2698"/>
                  </a:cxn>
                  <a:cxn ang="0">
                    <a:pos x="connsiteX2699" y="connsiteY2699"/>
                  </a:cxn>
                  <a:cxn ang="0">
                    <a:pos x="connsiteX2700" y="connsiteY2700"/>
                  </a:cxn>
                  <a:cxn ang="0">
                    <a:pos x="connsiteX2701" y="connsiteY2701"/>
                  </a:cxn>
                  <a:cxn ang="0">
                    <a:pos x="connsiteX2702" y="connsiteY2702"/>
                  </a:cxn>
                  <a:cxn ang="0">
                    <a:pos x="connsiteX2703" y="connsiteY2703"/>
                  </a:cxn>
                  <a:cxn ang="0">
                    <a:pos x="connsiteX2704" y="connsiteY2704"/>
                  </a:cxn>
                  <a:cxn ang="0">
                    <a:pos x="connsiteX2705" y="connsiteY2705"/>
                  </a:cxn>
                  <a:cxn ang="0">
                    <a:pos x="connsiteX2706" y="connsiteY2706"/>
                  </a:cxn>
                  <a:cxn ang="0">
                    <a:pos x="connsiteX2707" y="connsiteY2707"/>
                  </a:cxn>
                  <a:cxn ang="0">
                    <a:pos x="connsiteX2708" y="connsiteY2708"/>
                  </a:cxn>
                  <a:cxn ang="0">
                    <a:pos x="connsiteX2709" y="connsiteY2709"/>
                  </a:cxn>
                  <a:cxn ang="0">
                    <a:pos x="connsiteX2710" y="connsiteY2710"/>
                  </a:cxn>
                  <a:cxn ang="0">
                    <a:pos x="connsiteX2711" y="connsiteY2711"/>
                  </a:cxn>
                  <a:cxn ang="0">
                    <a:pos x="connsiteX2712" y="connsiteY2712"/>
                  </a:cxn>
                  <a:cxn ang="0">
                    <a:pos x="connsiteX2713" y="connsiteY2713"/>
                  </a:cxn>
                  <a:cxn ang="0">
                    <a:pos x="connsiteX2714" y="connsiteY2714"/>
                  </a:cxn>
                  <a:cxn ang="0">
                    <a:pos x="connsiteX2715" y="connsiteY2715"/>
                  </a:cxn>
                  <a:cxn ang="0">
                    <a:pos x="connsiteX2716" y="connsiteY2716"/>
                  </a:cxn>
                  <a:cxn ang="0">
                    <a:pos x="connsiteX2717" y="connsiteY2717"/>
                  </a:cxn>
                  <a:cxn ang="0">
                    <a:pos x="connsiteX2718" y="connsiteY2718"/>
                  </a:cxn>
                  <a:cxn ang="0">
                    <a:pos x="connsiteX2719" y="connsiteY2719"/>
                  </a:cxn>
                  <a:cxn ang="0">
                    <a:pos x="connsiteX2720" y="connsiteY2720"/>
                  </a:cxn>
                  <a:cxn ang="0">
                    <a:pos x="connsiteX2721" y="connsiteY2721"/>
                  </a:cxn>
                  <a:cxn ang="0">
                    <a:pos x="connsiteX2722" y="connsiteY2722"/>
                  </a:cxn>
                  <a:cxn ang="0">
                    <a:pos x="connsiteX2723" y="connsiteY2723"/>
                  </a:cxn>
                  <a:cxn ang="0">
                    <a:pos x="connsiteX2724" y="connsiteY2724"/>
                  </a:cxn>
                  <a:cxn ang="0">
                    <a:pos x="connsiteX2725" y="connsiteY2725"/>
                  </a:cxn>
                  <a:cxn ang="0">
                    <a:pos x="connsiteX2726" y="connsiteY2726"/>
                  </a:cxn>
                  <a:cxn ang="0">
                    <a:pos x="connsiteX2727" y="connsiteY2727"/>
                  </a:cxn>
                  <a:cxn ang="0">
                    <a:pos x="connsiteX2728" y="connsiteY2728"/>
                  </a:cxn>
                  <a:cxn ang="0">
                    <a:pos x="connsiteX2729" y="connsiteY2729"/>
                  </a:cxn>
                  <a:cxn ang="0">
                    <a:pos x="connsiteX2730" y="connsiteY2730"/>
                  </a:cxn>
                  <a:cxn ang="0">
                    <a:pos x="connsiteX2731" y="connsiteY2731"/>
                  </a:cxn>
                  <a:cxn ang="0">
                    <a:pos x="connsiteX2732" y="connsiteY2732"/>
                  </a:cxn>
                  <a:cxn ang="0">
                    <a:pos x="connsiteX2733" y="connsiteY2733"/>
                  </a:cxn>
                  <a:cxn ang="0">
                    <a:pos x="connsiteX2734" y="connsiteY2734"/>
                  </a:cxn>
                  <a:cxn ang="0">
                    <a:pos x="connsiteX2735" y="connsiteY2735"/>
                  </a:cxn>
                  <a:cxn ang="0">
                    <a:pos x="connsiteX2736" y="connsiteY2736"/>
                  </a:cxn>
                  <a:cxn ang="0">
                    <a:pos x="connsiteX2737" y="connsiteY2737"/>
                  </a:cxn>
                  <a:cxn ang="0">
                    <a:pos x="connsiteX2738" y="connsiteY2738"/>
                  </a:cxn>
                  <a:cxn ang="0">
                    <a:pos x="connsiteX2739" y="connsiteY2739"/>
                  </a:cxn>
                  <a:cxn ang="0">
                    <a:pos x="connsiteX2740" y="connsiteY2740"/>
                  </a:cxn>
                  <a:cxn ang="0">
                    <a:pos x="connsiteX2741" y="connsiteY2741"/>
                  </a:cxn>
                  <a:cxn ang="0">
                    <a:pos x="connsiteX2742" y="connsiteY2742"/>
                  </a:cxn>
                  <a:cxn ang="0">
                    <a:pos x="connsiteX2743" y="connsiteY2743"/>
                  </a:cxn>
                  <a:cxn ang="0">
                    <a:pos x="connsiteX2744" y="connsiteY2744"/>
                  </a:cxn>
                  <a:cxn ang="0">
                    <a:pos x="connsiteX2745" y="connsiteY2745"/>
                  </a:cxn>
                  <a:cxn ang="0">
                    <a:pos x="connsiteX2746" y="connsiteY2746"/>
                  </a:cxn>
                  <a:cxn ang="0">
                    <a:pos x="connsiteX2747" y="connsiteY2747"/>
                  </a:cxn>
                  <a:cxn ang="0">
                    <a:pos x="connsiteX2748" y="connsiteY2748"/>
                  </a:cxn>
                  <a:cxn ang="0">
                    <a:pos x="connsiteX2749" y="connsiteY2749"/>
                  </a:cxn>
                  <a:cxn ang="0">
                    <a:pos x="connsiteX2750" y="connsiteY2750"/>
                  </a:cxn>
                  <a:cxn ang="0">
                    <a:pos x="connsiteX2751" y="connsiteY2751"/>
                  </a:cxn>
                  <a:cxn ang="0">
                    <a:pos x="connsiteX2752" y="connsiteY2752"/>
                  </a:cxn>
                  <a:cxn ang="0">
                    <a:pos x="connsiteX2753" y="connsiteY2753"/>
                  </a:cxn>
                  <a:cxn ang="0">
                    <a:pos x="connsiteX2754" y="connsiteY2754"/>
                  </a:cxn>
                  <a:cxn ang="0">
                    <a:pos x="connsiteX2755" y="connsiteY2755"/>
                  </a:cxn>
                  <a:cxn ang="0">
                    <a:pos x="connsiteX2756" y="connsiteY2756"/>
                  </a:cxn>
                  <a:cxn ang="0">
                    <a:pos x="connsiteX2757" y="connsiteY2757"/>
                  </a:cxn>
                  <a:cxn ang="0">
                    <a:pos x="connsiteX2758" y="connsiteY2758"/>
                  </a:cxn>
                  <a:cxn ang="0">
                    <a:pos x="connsiteX2759" y="connsiteY2759"/>
                  </a:cxn>
                  <a:cxn ang="0">
                    <a:pos x="connsiteX2760" y="connsiteY2760"/>
                  </a:cxn>
                  <a:cxn ang="0">
                    <a:pos x="connsiteX2761" y="connsiteY2761"/>
                  </a:cxn>
                  <a:cxn ang="0">
                    <a:pos x="connsiteX2762" y="connsiteY2762"/>
                  </a:cxn>
                  <a:cxn ang="0">
                    <a:pos x="connsiteX2763" y="connsiteY2763"/>
                  </a:cxn>
                  <a:cxn ang="0">
                    <a:pos x="connsiteX2764" y="connsiteY2764"/>
                  </a:cxn>
                  <a:cxn ang="0">
                    <a:pos x="connsiteX2765" y="connsiteY2765"/>
                  </a:cxn>
                  <a:cxn ang="0">
                    <a:pos x="connsiteX2766" y="connsiteY2766"/>
                  </a:cxn>
                  <a:cxn ang="0">
                    <a:pos x="connsiteX2767" y="connsiteY2767"/>
                  </a:cxn>
                  <a:cxn ang="0">
                    <a:pos x="connsiteX2768" y="connsiteY2768"/>
                  </a:cxn>
                  <a:cxn ang="0">
                    <a:pos x="connsiteX2769" y="connsiteY2769"/>
                  </a:cxn>
                  <a:cxn ang="0">
                    <a:pos x="connsiteX2770" y="connsiteY2770"/>
                  </a:cxn>
                  <a:cxn ang="0">
                    <a:pos x="connsiteX2771" y="connsiteY2771"/>
                  </a:cxn>
                  <a:cxn ang="0">
                    <a:pos x="connsiteX2772" y="connsiteY2772"/>
                  </a:cxn>
                  <a:cxn ang="0">
                    <a:pos x="connsiteX2773" y="connsiteY2773"/>
                  </a:cxn>
                  <a:cxn ang="0">
                    <a:pos x="connsiteX2774" y="connsiteY2774"/>
                  </a:cxn>
                  <a:cxn ang="0">
                    <a:pos x="connsiteX2775" y="connsiteY2775"/>
                  </a:cxn>
                  <a:cxn ang="0">
                    <a:pos x="connsiteX2776" y="connsiteY2776"/>
                  </a:cxn>
                  <a:cxn ang="0">
                    <a:pos x="connsiteX2777" y="connsiteY2777"/>
                  </a:cxn>
                  <a:cxn ang="0">
                    <a:pos x="connsiteX2778" y="connsiteY2778"/>
                  </a:cxn>
                  <a:cxn ang="0">
                    <a:pos x="connsiteX2779" y="connsiteY2779"/>
                  </a:cxn>
                  <a:cxn ang="0">
                    <a:pos x="connsiteX2780" y="connsiteY2780"/>
                  </a:cxn>
                  <a:cxn ang="0">
                    <a:pos x="connsiteX2781" y="connsiteY2781"/>
                  </a:cxn>
                  <a:cxn ang="0">
                    <a:pos x="connsiteX2782" y="connsiteY2782"/>
                  </a:cxn>
                  <a:cxn ang="0">
                    <a:pos x="connsiteX2783" y="connsiteY2783"/>
                  </a:cxn>
                  <a:cxn ang="0">
                    <a:pos x="connsiteX2784" y="connsiteY2784"/>
                  </a:cxn>
                  <a:cxn ang="0">
                    <a:pos x="connsiteX2785" y="connsiteY2785"/>
                  </a:cxn>
                  <a:cxn ang="0">
                    <a:pos x="connsiteX2786" y="connsiteY2786"/>
                  </a:cxn>
                  <a:cxn ang="0">
                    <a:pos x="connsiteX2787" y="connsiteY2787"/>
                  </a:cxn>
                  <a:cxn ang="0">
                    <a:pos x="connsiteX2788" y="connsiteY2788"/>
                  </a:cxn>
                  <a:cxn ang="0">
                    <a:pos x="connsiteX2789" y="connsiteY2789"/>
                  </a:cxn>
                  <a:cxn ang="0">
                    <a:pos x="connsiteX2790" y="connsiteY2790"/>
                  </a:cxn>
                  <a:cxn ang="0">
                    <a:pos x="connsiteX2791" y="connsiteY2791"/>
                  </a:cxn>
                  <a:cxn ang="0">
                    <a:pos x="connsiteX2792" y="connsiteY2792"/>
                  </a:cxn>
                  <a:cxn ang="0">
                    <a:pos x="connsiteX2793" y="connsiteY2793"/>
                  </a:cxn>
                  <a:cxn ang="0">
                    <a:pos x="connsiteX2794" y="connsiteY2794"/>
                  </a:cxn>
                  <a:cxn ang="0">
                    <a:pos x="connsiteX2795" y="connsiteY2795"/>
                  </a:cxn>
                  <a:cxn ang="0">
                    <a:pos x="connsiteX2796" y="connsiteY2796"/>
                  </a:cxn>
                  <a:cxn ang="0">
                    <a:pos x="connsiteX2797" y="connsiteY2797"/>
                  </a:cxn>
                  <a:cxn ang="0">
                    <a:pos x="connsiteX2798" y="connsiteY2798"/>
                  </a:cxn>
                  <a:cxn ang="0">
                    <a:pos x="connsiteX2799" y="connsiteY2799"/>
                  </a:cxn>
                  <a:cxn ang="0">
                    <a:pos x="connsiteX2800" y="connsiteY2800"/>
                  </a:cxn>
                  <a:cxn ang="0">
                    <a:pos x="connsiteX2801" y="connsiteY2801"/>
                  </a:cxn>
                  <a:cxn ang="0">
                    <a:pos x="connsiteX2802" y="connsiteY2802"/>
                  </a:cxn>
                  <a:cxn ang="0">
                    <a:pos x="connsiteX2803" y="connsiteY2803"/>
                  </a:cxn>
                  <a:cxn ang="0">
                    <a:pos x="connsiteX2804" y="connsiteY2804"/>
                  </a:cxn>
                  <a:cxn ang="0">
                    <a:pos x="connsiteX2805" y="connsiteY2805"/>
                  </a:cxn>
                  <a:cxn ang="0">
                    <a:pos x="connsiteX2806" y="connsiteY2806"/>
                  </a:cxn>
                  <a:cxn ang="0">
                    <a:pos x="connsiteX2807" y="connsiteY2807"/>
                  </a:cxn>
                  <a:cxn ang="0">
                    <a:pos x="connsiteX2808" y="connsiteY2808"/>
                  </a:cxn>
                  <a:cxn ang="0">
                    <a:pos x="connsiteX2809" y="connsiteY2809"/>
                  </a:cxn>
                  <a:cxn ang="0">
                    <a:pos x="connsiteX2810" y="connsiteY2810"/>
                  </a:cxn>
                  <a:cxn ang="0">
                    <a:pos x="connsiteX2811" y="connsiteY2811"/>
                  </a:cxn>
                  <a:cxn ang="0">
                    <a:pos x="connsiteX2812" y="connsiteY2812"/>
                  </a:cxn>
                  <a:cxn ang="0">
                    <a:pos x="connsiteX2813" y="connsiteY2813"/>
                  </a:cxn>
                  <a:cxn ang="0">
                    <a:pos x="connsiteX2814" y="connsiteY2814"/>
                  </a:cxn>
                  <a:cxn ang="0">
                    <a:pos x="connsiteX2815" y="connsiteY2815"/>
                  </a:cxn>
                  <a:cxn ang="0">
                    <a:pos x="connsiteX2816" y="connsiteY2816"/>
                  </a:cxn>
                  <a:cxn ang="0">
                    <a:pos x="connsiteX2817" y="connsiteY2817"/>
                  </a:cxn>
                  <a:cxn ang="0">
                    <a:pos x="connsiteX2818" y="connsiteY2818"/>
                  </a:cxn>
                  <a:cxn ang="0">
                    <a:pos x="connsiteX2819" y="connsiteY2819"/>
                  </a:cxn>
                  <a:cxn ang="0">
                    <a:pos x="connsiteX2820" y="connsiteY2820"/>
                  </a:cxn>
                  <a:cxn ang="0">
                    <a:pos x="connsiteX2821" y="connsiteY2821"/>
                  </a:cxn>
                  <a:cxn ang="0">
                    <a:pos x="connsiteX2822" y="connsiteY2822"/>
                  </a:cxn>
                  <a:cxn ang="0">
                    <a:pos x="connsiteX2823" y="connsiteY2823"/>
                  </a:cxn>
                  <a:cxn ang="0">
                    <a:pos x="connsiteX2824" y="connsiteY2824"/>
                  </a:cxn>
                  <a:cxn ang="0">
                    <a:pos x="connsiteX2825" y="connsiteY2825"/>
                  </a:cxn>
                  <a:cxn ang="0">
                    <a:pos x="connsiteX2826" y="connsiteY2826"/>
                  </a:cxn>
                  <a:cxn ang="0">
                    <a:pos x="connsiteX2827" y="connsiteY2827"/>
                  </a:cxn>
                  <a:cxn ang="0">
                    <a:pos x="connsiteX2828" y="connsiteY2828"/>
                  </a:cxn>
                  <a:cxn ang="0">
                    <a:pos x="connsiteX2829" y="connsiteY2829"/>
                  </a:cxn>
                  <a:cxn ang="0">
                    <a:pos x="connsiteX2830" y="connsiteY2830"/>
                  </a:cxn>
                  <a:cxn ang="0">
                    <a:pos x="connsiteX2831" y="connsiteY2831"/>
                  </a:cxn>
                  <a:cxn ang="0">
                    <a:pos x="connsiteX2832" y="connsiteY2832"/>
                  </a:cxn>
                  <a:cxn ang="0">
                    <a:pos x="connsiteX2833" y="connsiteY2833"/>
                  </a:cxn>
                  <a:cxn ang="0">
                    <a:pos x="connsiteX2834" y="connsiteY2834"/>
                  </a:cxn>
                  <a:cxn ang="0">
                    <a:pos x="connsiteX2835" y="connsiteY2835"/>
                  </a:cxn>
                  <a:cxn ang="0">
                    <a:pos x="connsiteX2836" y="connsiteY2836"/>
                  </a:cxn>
                  <a:cxn ang="0">
                    <a:pos x="connsiteX2837" y="connsiteY2837"/>
                  </a:cxn>
                  <a:cxn ang="0">
                    <a:pos x="connsiteX2838" y="connsiteY2838"/>
                  </a:cxn>
                  <a:cxn ang="0">
                    <a:pos x="connsiteX2839" y="connsiteY2839"/>
                  </a:cxn>
                  <a:cxn ang="0">
                    <a:pos x="connsiteX2840" y="connsiteY2840"/>
                  </a:cxn>
                  <a:cxn ang="0">
                    <a:pos x="connsiteX2841" y="connsiteY2841"/>
                  </a:cxn>
                  <a:cxn ang="0">
                    <a:pos x="connsiteX2842" y="connsiteY2842"/>
                  </a:cxn>
                  <a:cxn ang="0">
                    <a:pos x="connsiteX2843" y="connsiteY2843"/>
                  </a:cxn>
                  <a:cxn ang="0">
                    <a:pos x="connsiteX2844" y="connsiteY2844"/>
                  </a:cxn>
                  <a:cxn ang="0">
                    <a:pos x="connsiteX2845" y="connsiteY2845"/>
                  </a:cxn>
                  <a:cxn ang="0">
                    <a:pos x="connsiteX2846" y="connsiteY2846"/>
                  </a:cxn>
                  <a:cxn ang="0">
                    <a:pos x="connsiteX2847" y="connsiteY2847"/>
                  </a:cxn>
                  <a:cxn ang="0">
                    <a:pos x="connsiteX2848" y="connsiteY2848"/>
                  </a:cxn>
                  <a:cxn ang="0">
                    <a:pos x="connsiteX2849" y="connsiteY2849"/>
                  </a:cxn>
                  <a:cxn ang="0">
                    <a:pos x="connsiteX2850" y="connsiteY2850"/>
                  </a:cxn>
                  <a:cxn ang="0">
                    <a:pos x="connsiteX2851" y="connsiteY2851"/>
                  </a:cxn>
                  <a:cxn ang="0">
                    <a:pos x="connsiteX2852" y="connsiteY2852"/>
                  </a:cxn>
                  <a:cxn ang="0">
                    <a:pos x="connsiteX2853" y="connsiteY2853"/>
                  </a:cxn>
                  <a:cxn ang="0">
                    <a:pos x="connsiteX2854" y="connsiteY2854"/>
                  </a:cxn>
                  <a:cxn ang="0">
                    <a:pos x="connsiteX2855" y="connsiteY2855"/>
                  </a:cxn>
                  <a:cxn ang="0">
                    <a:pos x="connsiteX2856" y="connsiteY2856"/>
                  </a:cxn>
                  <a:cxn ang="0">
                    <a:pos x="connsiteX2857" y="connsiteY2857"/>
                  </a:cxn>
                  <a:cxn ang="0">
                    <a:pos x="connsiteX2858" y="connsiteY2858"/>
                  </a:cxn>
                  <a:cxn ang="0">
                    <a:pos x="connsiteX2859" y="connsiteY2859"/>
                  </a:cxn>
                  <a:cxn ang="0">
                    <a:pos x="connsiteX2860" y="connsiteY2860"/>
                  </a:cxn>
                  <a:cxn ang="0">
                    <a:pos x="connsiteX2861" y="connsiteY2861"/>
                  </a:cxn>
                  <a:cxn ang="0">
                    <a:pos x="connsiteX2862" y="connsiteY2862"/>
                  </a:cxn>
                  <a:cxn ang="0">
                    <a:pos x="connsiteX2863" y="connsiteY2863"/>
                  </a:cxn>
                  <a:cxn ang="0">
                    <a:pos x="connsiteX2864" y="connsiteY2864"/>
                  </a:cxn>
                  <a:cxn ang="0">
                    <a:pos x="connsiteX2865" y="connsiteY2865"/>
                  </a:cxn>
                  <a:cxn ang="0">
                    <a:pos x="connsiteX2866" y="connsiteY2866"/>
                  </a:cxn>
                  <a:cxn ang="0">
                    <a:pos x="connsiteX2867" y="connsiteY2867"/>
                  </a:cxn>
                  <a:cxn ang="0">
                    <a:pos x="connsiteX2868" y="connsiteY2868"/>
                  </a:cxn>
                  <a:cxn ang="0">
                    <a:pos x="connsiteX2869" y="connsiteY2869"/>
                  </a:cxn>
                  <a:cxn ang="0">
                    <a:pos x="connsiteX2870" y="connsiteY2870"/>
                  </a:cxn>
                  <a:cxn ang="0">
                    <a:pos x="connsiteX2871" y="connsiteY2871"/>
                  </a:cxn>
                  <a:cxn ang="0">
                    <a:pos x="connsiteX2872" y="connsiteY2872"/>
                  </a:cxn>
                  <a:cxn ang="0">
                    <a:pos x="connsiteX2873" y="connsiteY2873"/>
                  </a:cxn>
                  <a:cxn ang="0">
                    <a:pos x="connsiteX2874" y="connsiteY2874"/>
                  </a:cxn>
                  <a:cxn ang="0">
                    <a:pos x="connsiteX2875" y="connsiteY2875"/>
                  </a:cxn>
                  <a:cxn ang="0">
                    <a:pos x="connsiteX2876" y="connsiteY2876"/>
                  </a:cxn>
                  <a:cxn ang="0">
                    <a:pos x="connsiteX2877" y="connsiteY2877"/>
                  </a:cxn>
                  <a:cxn ang="0">
                    <a:pos x="connsiteX2878" y="connsiteY2878"/>
                  </a:cxn>
                  <a:cxn ang="0">
                    <a:pos x="connsiteX2879" y="connsiteY2879"/>
                  </a:cxn>
                  <a:cxn ang="0">
                    <a:pos x="connsiteX2880" y="connsiteY2880"/>
                  </a:cxn>
                  <a:cxn ang="0">
                    <a:pos x="connsiteX2881" y="connsiteY2881"/>
                  </a:cxn>
                  <a:cxn ang="0">
                    <a:pos x="connsiteX2882" y="connsiteY2882"/>
                  </a:cxn>
                  <a:cxn ang="0">
                    <a:pos x="connsiteX2883" y="connsiteY2883"/>
                  </a:cxn>
                  <a:cxn ang="0">
                    <a:pos x="connsiteX2884" y="connsiteY2884"/>
                  </a:cxn>
                  <a:cxn ang="0">
                    <a:pos x="connsiteX2885" y="connsiteY2885"/>
                  </a:cxn>
                  <a:cxn ang="0">
                    <a:pos x="connsiteX2886" y="connsiteY2886"/>
                  </a:cxn>
                  <a:cxn ang="0">
                    <a:pos x="connsiteX2887" y="connsiteY2887"/>
                  </a:cxn>
                  <a:cxn ang="0">
                    <a:pos x="connsiteX2888" y="connsiteY2888"/>
                  </a:cxn>
                  <a:cxn ang="0">
                    <a:pos x="connsiteX2889" y="connsiteY2889"/>
                  </a:cxn>
                  <a:cxn ang="0">
                    <a:pos x="connsiteX2890" y="connsiteY2890"/>
                  </a:cxn>
                  <a:cxn ang="0">
                    <a:pos x="connsiteX2891" y="connsiteY2891"/>
                  </a:cxn>
                  <a:cxn ang="0">
                    <a:pos x="connsiteX2892" y="connsiteY2892"/>
                  </a:cxn>
                  <a:cxn ang="0">
                    <a:pos x="connsiteX2893" y="connsiteY2893"/>
                  </a:cxn>
                  <a:cxn ang="0">
                    <a:pos x="connsiteX2894" y="connsiteY2894"/>
                  </a:cxn>
                  <a:cxn ang="0">
                    <a:pos x="connsiteX2895" y="connsiteY2895"/>
                  </a:cxn>
                  <a:cxn ang="0">
                    <a:pos x="connsiteX2896" y="connsiteY2896"/>
                  </a:cxn>
                  <a:cxn ang="0">
                    <a:pos x="connsiteX2897" y="connsiteY2897"/>
                  </a:cxn>
                  <a:cxn ang="0">
                    <a:pos x="connsiteX2898" y="connsiteY2898"/>
                  </a:cxn>
                  <a:cxn ang="0">
                    <a:pos x="connsiteX2899" y="connsiteY2899"/>
                  </a:cxn>
                  <a:cxn ang="0">
                    <a:pos x="connsiteX2900" y="connsiteY2900"/>
                  </a:cxn>
                  <a:cxn ang="0">
                    <a:pos x="connsiteX2901" y="connsiteY2901"/>
                  </a:cxn>
                  <a:cxn ang="0">
                    <a:pos x="connsiteX2902" y="connsiteY2902"/>
                  </a:cxn>
                  <a:cxn ang="0">
                    <a:pos x="connsiteX2903" y="connsiteY2903"/>
                  </a:cxn>
                  <a:cxn ang="0">
                    <a:pos x="connsiteX2904" y="connsiteY2904"/>
                  </a:cxn>
                  <a:cxn ang="0">
                    <a:pos x="connsiteX2905" y="connsiteY2905"/>
                  </a:cxn>
                  <a:cxn ang="0">
                    <a:pos x="connsiteX2906" y="connsiteY2906"/>
                  </a:cxn>
                  <a:cxn ang="0">
                    <a:pos x="connsiteX2907" y="connsiteY2907"/>
                  </a:cxn>
                  <a:cxn ang="0">
                    <a:pos x="connsiteX2908" y="connsiteY2908"/>
                  </a:cxn>
                  <a:cxn ang="0">
                    <a:pos x="connsiteX2909" y="connsiteY2909"/>
                  </a:cxn>
                  <a:cxn ang="0">
                    <a:pos x="connsiteX2910" y="connsiteY2910"/>
                  </a:cxn>
                  <a:cxn ang="0">
                    <a:pos x="connsiteX2911" y="connsiteY2911"/>
                  </a:cxn>
                  <a:cxn ang="0">
                    <a:pos x="connsiteX2912" y="connsiteY2912"/>
                  </a:cxn>
                  <a:cxn ang="0">
                    <a:pos x="connsiteX2913" y="connsiteY2913"/>
                  </a:cxn>
                  <a:cxn ang="0">
                    <a:pos x="connsiteX2914" y="connsiteY2914"/>
                  </a:cxn>
                  <a:cxn ang="0">
                    <a:pos x="connsiteX2915" y="connsiteY2915"/>
                  </a:cxn>
                  <a:cxn ang="0">
                    <a:pos x="connsiteX2916" y="connsiteY2916"/>
                  </a:cxn>
                  <a:cxn ang="0">
                    <a:pos x="connsiteX2917" y="connsiteY2917"/>
                  </a:cxn>
                  <a:cxn ang="0">
                    <a:pos x="connsiteX2918" y="connsiteY2918"/>
                  </a:cxn>
                  <a:cxn ang="0">
                    <a:pos x="connsiteX2919" y="connsiteY2919"/>
                  </a:cxn>
                  <a:cxn ang="0">
                    <a:pos x="connsiteX2920" y="connsiteY2920"/>
                  </a:cxn>
                  <a:cxn ang="0">
                    <a:pos x="connsiteX2921" y="connsiteY2921"/>
                  </a:cxn>
                  <a:cxn ang="0">
                    <a:pos x="connsiteX2922" y="connsiteY2922"/>
                  </a:cxn>
                  <a:cxn ang="0">
                    <a:pos x="connsiteX2923" y="connsiteY2923"/>
                  </a:cxn>
                  <a:cxn ang="0">
                    <a:pos x="connsiteX2924" y="connsiteY2924"/>
                  </a:cxn>
                  <a:cxn ang="0">
                    <a:pos x="connsiteX2925" y="connsiteY2925"/>
                  </a:cxn>
                  <a:cxn ang="0">
                    <a:pos x="connsiteX2926" y="connsiteY2926"/>
                  </a:cxn>
                  <a:cxn ang="0">
                    <a:pos x="connsiteX2927" y="connsiteY2927"/>
                  </a:cxn>
                  <a:cxn ang="0">
                    <a:pos x="connsiteX2928" y="connsiteY2928"/>
                  </a:cxn>
                  <a:cxn ang="0">
                    <a:pos x="connsiteX2929" y="connsiteY2929"/>
                  </a:cxn>
                  <a:cxn ang="0">
                    <a:pos x="connsiteX2930" y="connsiteY2930"/>
                  </a:cxn>
                  <a:cxn ang="0">
                    <a:pos x="connsiteX2931" y="connsiteY2931"/>
                  </a:cxn>
                  <a:cxn ang="0">
                    <a:pos x="connsiteX2932" y="connsiteY2932"/>
                  </a:cxn>
                  <a:cxn ang="0">
                    <a:pos x="connsiteX2933" y="connsiteY2933"/>
                  </a:cxn>
                  <a:cxn ang="0">
                    <a:pos x="connsiteX2934" y="connsiteY2934"/>
                  </a:cxn>
                  <a:cxn ang="0">
                    <a:pos x="connsiteX2935" y="connsiteY2935"/>
                  </a:cxn>
                  <a:cxn ang="0">
                    <a:pos x="connsiteX2936" y="connsiteY2936"/>
                  </a:cxn>
                  <a:cxn ang="0">
                    <a:pos x="connsiteX2937" y="connsiteY2937"/>
                  </a:cxn>
                  <a:cxn ang="0">
                    <a:pos x="connsiteX2938" y="connsiteY2938"/>
                  </a:cxn>
                  <a:cxn ang="0">
                    <a:pos x="connsiteX2939" y="connsiteY2939"/>
                  </a:cxn>
                  <a:cxn ang="0">
                    <a:pos x="connsiteX2940" y="connsiteY2940"/>
                  </a:cxn>
                  <a:cxn ang="0">
                    <a:pos x="connsiteX2941" y="connsiteY2941"/>
                  </a:cxn>
                  <a:cxn ang="0">
                    <a:pos x="connsiteX2942" y="connsiteY2942"/>
                  </a:cxn>
                  <a:cxn ang="0">
                    <a:pos x="connsiteX2943" y="connsiteY2943"/>
                  </a:cxn>
                  <a:cxn ang="0">
                    <a:pos x="connsiteX2944" y="connsiteY2944"/>
                  </a:cxn>
                  <a:cxn ang="0">
                    <a:pos x="connsiteX2945" y="connsiteY2945"/>
                  </a:cxn>
                  <a:cxn ang="0">
                    <a:pos x="connsiteX2946" y="connsiteY2946"/>
                  </a:cxn>
                  <a:cxn ang="0">
                    <a:pos x="connsiteX2947" y="connsiteY2947"/>
                  </a:cxn>
                  <a:cxn ang="0">
                    <a:pos x="connsiteX2948" y="connsiteY2948"/>
                  </a:cxn>
                  <a:cxn ang="0">
                    <a:pos x="connsiteX2949" y="connsiteY2949"/>
                  </a:cxn>
                  <a:cxn ang="0">
                    <a:pos x="connsiteX2950" y="connsiteY2950"/>
                  </a:cxn>
                  <a:cxn ang="0">
                    <a:pos x="connsiteX2951" y="connsiteY2951"/>
                  </a:cxn>
                  <a:cxn ang="0">
                    <a:pos x="connsiteX2952" y="connsiteY2952"/>
                  </a:cxn>
                  <a:cxn ang="0">
                    <a:pos x="connsiteX2953" y="connsiteY2953"/>
                  </a:cxn>
                  <a:cxn ang="0">
                    <a:pos x="connsiteX2954" y="connsiteY2954"/>
                  </a:cxn>
                  <a:cxn ang="0">
                    <a:pos x="connsiteX2955" y="connsiteY2955"/>
                  </a:cxn>
                  <a:cxn ang="0">
                    <a:pos x="connsiteX2956" y="connsiteY2956"/>
                  </a:cxn>
                  <a:cxn ang="0">
                    <a:pos x="connsiteX2957" y="connsiteY2957"/>
                  </a:cxn>
                  <a:cxn ang="0">
                    <a:pos x="connsiteX2958" y="connsiteY2958"/>
                  </a:cxn>
                  <a:cxn ang="0">
                    <a:pos x="connsiteX2959" y="connsiteY2959"/>
                  </a:cxn>
                  <a:cxn ang="0">
                    <a:pos x="connsiteX2960" y="connsiteY2960"/>
                  </a:cxn>
                  <a:cxn ang="0">
                    <a:pos x="connsiteX2961" y="connsiteY2961"/>
                  </a:cxn>
                  <a:cxn ang="0">
                    <a:pos x="connsiteX2962" y="connsiteY2962"/>
                  </a:cxn>
                  <a:cxn ang="0">
                    <a:pos x="connsiteX2963" y="connsiteY2963"/>
                  </a:cxn>
                  <a:cxn ang="0">
                    <a:pos x="connsiteX2964" y="connsiteY2964"/>
                  </a:cxn>
                  <a:cxn ang="0">
                    <a:pos x="connsiteX2965" y="connsiteY2965"/>
                  </a:cxn>
                  <a:cxn ang="0">
                    <a:pos x="connsiteX2966" y="connsiteY2966"/>
                  </a:cxn>
                  <a:cxn ang="0">
                    <a:pos x="connsiteX2967" y="connsiteY2967"/>
                  </a:cxn>
                  <a:cxn ang="0">
                    <a:pos x="connsiteX2968" y="connsiteY2968"/>
                  </a:cxn>
                  <a:cxn ang="0">
                    <a:pos x="connsiteX2969" y="connsiteY2969"/>
                  </a:cxn>
                  <a:cxn ang="0">
                    <a:pos x="connsiteX2970" y="connsiteY2970"/>
                  </a:cxn>
                  <a:cxn ang="0">
                    <a:pos x="connsiteX2971" y="connsiteY2971"/>
                  </a:cxn>
                  <a:cxn ang="0">
                    <a:pos x="connsiteX2972" y="connsiteY2972"/>
                  </a:cxn>
                  <a:cxn ang="0">
                    <a:pos x="connsiteX2973" y="connsiteY2973"/>
                  </a:cxn>
                  <a:cxn ang="0">
                    <a:pos x="connsiteX2974" y="connsiteY2974"/>
                  </a:cxn>
                  <a:cxn ang="0">
                    <a:pos x="connsiteX2975" y="connsiteY2975"/>
                  </a:cxn>
                  <a:cxn ang="0">
                    <a:pos x="connsiteX2976" y="connsiteY2976"/>
                  </a:cxn>
                  <a:cxn ang="0">
                    <a:pos x="connsiteX2977" y="connsiteY2977"/>
                  </a:cxn>
                  <a:cxn ang="0">
                    <a:pos x="connsiteX2978" y="connsiteY2978"/>
                  </a:cxn>
                  <a:cxn ang="0">
                    <a:pos x="connsiteX2979" y="connsiteY2979"/>
                  </a:cxn>
                  <a:cxn ang="0">
                    <a:pos x="connsiteX2980" y="connsiteY2980"/>
                  </a:cxn>
                  <a:cxn ang="0">
                    <a:pos x="connsiteX2981" y="connsiteY2981"/>
                  </a:cxn>
                  <a:cxn ang="0">
                    <a:pos x="connsiteX2982" y="connsiteY2982"/>
                  </a:cxn>
                  <a:cxn ang="0">
                    <a:pos x="connsiteX2983" y="connsiteY2983"/>
                  </a:cxn>
                  <a:cxn ang="0">
                    <a:pos x="connsiteX2984" y="connsiteY2984"/>
                  </a:cxn>
                  <a:cxn ang="0">
                    <a:pos x="connsiteX2985" y="connsiteY2985"/>
                  </a:cxn>
                  <a:cxn ang="0">
                    <a:pos x="connsiteX2986" y="connsiteY2986"/>
                  </a:cxn>
                  <a:cxn ang="0">
                    <a:pos x="connsiteX2987" y="connsiteY2987"/>
                  </a:cxn>
                  <a:cxn ang="0">
                    <a:pos x="connsiteX2988" y="connsiteY2988"/>
                  </a:cxn>
                  <a:cxn ang="0">
                    <a:pos x="connsiteX2989" y="connsiteY2989"/>
                  </a:cxn>
                  <a:cxn ang="0">
                    <a:pos x="connsiteX2990" y="connsiteY2990"/>
                  </a:cxn>
                  <a:cxn ang="0">
                    <a:pos x="connsiteX2991" y="connsiteY2991"/>
                  </a:cxn>
                  <a:cxn ang="0">
                    <a:pos x="connsiteX2992" y="connsiteY2992"/>
                  </a:cxn>
                  <a:cxn ang="0">
                    <a:pos x="connsiteX2993" y="connsiteY2993"/>
                  </a:cxn>
                  <a:cxn ang="0">
                    <a:pos x="connsiteX2994" y="connsiteY2994"/>
                  </a:cxn>
                  <a:cxn ang="0">
                    <a:pos x="connsiteX2995" y="connsiteY2995"/>
                  </a:cxn>
                  <a:cxn ang="0">
                    <a:pos x="connsiteX2996" y="connsiteY2996"/>
                  </a:cxn>
                  <a:cxn ang="0">
                    <a:pos x="connsiteX2997" y="connsiteY2997"/>
                  </a:cxn>
                  <a:cxn ang="0">
                    <a:pos x="connsiteX2998" y="connsiteY2998"/>
                  </a:cxn>
                  <a:cxn ang="0">
                    <a:pos x="connsiteX2999" y="connsiteY2999"/>
                  </a:cxn>
                  <a:cxn ang="0">
                    <a:pos x="connsiteX3000" y="connsiteY3000"/>
                  </a:cxn>
                  <a:cxn ang="0">
                    <a:pos x="connsiteX3001" y="connsiteY3001"/>
                  </a:cxn>
                  <a:cxn ang="0">
                    <a:pos x="connsiteX3002" y="connsiteY3002"/>
                  </a:cxn>
                  <a:cxn ang="0">
                    <a:pos x="connsiteX3003" y="connsiteY3003"/>
                  </a:cxn>
                  <a:cxn ang="0">
                    <a:pos x="connsiteX3004" y="connsiteY3004"/>
                  </a:cxn>
                  <a:cxn ang="0">
                    <a:pos x="connsiteX3005" y="connsiteY3005"/>
                  </a:cxn>
                  <a:cxn ang="0">
                    <a:pos x="connsiteX3006" y="connsiteY3006"/>
                  </a:cxn>
                  <a:cxn ang="0">
                    <a:pos x="connsiteX3007" y="connsiteY3007"/>
                  </a:cxn>
                  <a:cxn ang="0">
                    <a:pos x="connsiteX3008" y="connsiteY3008"/>
                  </a:cxn>
                  <a:cxn ang="0">
                    <a:pos x="connsiteX3009" y="connsiteY3009"/>
                  </a:cxn>
                  <a:cxn ang="0">
                    <a:pos x="connsiteX3010" y="connsiteY3010"/>
                  </a:cxn>
                  <a:cxn ang="0">
                    <a:pos x="connsiteX3011" y="connsiteY3011"/>
                  </a:cxn>
                  <a:cxn ang="0">
                    <a:pos x="connsiteX3012" y="connsiteY3012"/>
                  </a:cxn>
                  <a:cxn ang="0">
                    <a:pos x="connsiteX3013" y="connsiteY3013"/>
                  </a:cxn>
                  <a:cxn ang="0">
                    <a:pos x="connsiteX3014" y="connsiteY3014"/>
                  </a:cxn>
                  <a:cxn ang="0">
                    <a:pos x="connsiteX3015" y="connsiteY3015"/>
                  </a:cxn>
                  <a:cxn ang="0">
                    <a:pos x="connsiteX3016" y="connsiteY3016"/>
                  </a:cxn>
                  <a:cxn ang="0">
                    <a:pos x="connsiteX3017" y="connsiteY3017"/>
                  </a:cxn>
                  <a:cxn ang="0">
                    <a:pos x="connsiteX3018" y="connsiteY3018"/>
                  </a:cxn>
                  <a:cxn ang="0">
                    <a:pos x="connsiteX3019" y="connsiteY3019"/>
                  </a:cxn>
                  <a:cxn ang="0">
                    <a:pos x="connsiteX3020" y="connsiteY3020"/>
                  </a:cxn>
                  <a:cxn ang="0">
                    <a:pos x="connsiteX3021" y="connsiteY3021"/>
                  </a:cxn>
                  <a:cxn ang="0">
                    <a:pos x="connsiteX3022" y="connsiteY3022"/>
                  </a:cxn>
                  <a:cxn ang="0">
                    <a:pos x="connsiteX3023" y="connsiteY3023"/>
                  </a:cxn>
                  <a:cxn ang="0">
                    <a:pos x="connsiteX3024" y="connsiteY3024"/>
                  </a:cxn>
                  <a:cxn ang="0">
                    <a:pos x="connsiteX3025" y="connsiteY3025"/>
                  </a:cxn>
                  <a:cxn ang="0">
                    <a:pos x="connsiteX3026" y="connsiteY3026"/>
                  </a:cxn>
                  <a:cxn ang="0">
                    <a:pos x="connsiteX3027" y="connsiteY3027"/>
                  </a:cxn>
                  <a:cxn ang="0">
                    <a:pos x="connsiteX3028" y="connsiteY3028"/>
                  </a:cxn>
                  <a:cxn ang="0">
                    <a:pos x="connsiteX3029" y="connsiteY3029"/>
                  </a:cxn>
                  <a:cxn ang="0">
                    <a:pos x="connsiteX3030" y="connsiteY3030"/>
                  </a:cxn>
                  <a:cxn ang="0">
                    <a:pos x="connsiteX3031" y="connsiteY3031"/>
                  </a:cxn>
                  <a:cxn ang="0">
                    <a:pos x="connsiteX3032" y="connsiteY3032"/>
                  </a:cxn>
                  <a:cxn ang="0">
                    <a:pos x="connsiteX3033" y="connsiteY3033"/>
                  </a:cxn>
                  <a:cxn ang="0">
                    <a:pos x="connsiteX3034" y="connsiteY3034"/>
                  </a:cxn>
                  <a:cxn ang="0">
                    <a:pos x="connsiteX3035" y="connsiteY3035"/>
                  </a:cxn>
                  <a:cxn ang="0">
                    <a:pos x="connsiteX3036" y="connsiteY3036"/>
                  </a:cxn>
                  <a:cxn ang="0">
                    <a:pos x="connsiteX3037" y="connsiteY3037"/>
                  </a:cxn>
                  <a:cxn ang="0">
                    <a:pos x="connsiteX3038" y="connsiteY3038"/>
                  </a:cxn>
                  <a:cxn ang="0">
                    <a:pos x="connsiteX3039" y="connsiteY3039"/>
                  </a:cxn>
                  <a:cxn ang="0">
                    <a:pos x="connsiteX3040" y="connsiteY3040"/>
                  </a:cxn>
                  <a:cxn ang="0">
                    <a:pos x="connsiteX3041" y="connsiteY3041"/>
                  </a:cxn>
                  <a:cxn ang="0">
                    <a:pos x="connsiteX3042" y="connsiteY3042"/>
                  </a:cxn>
                  <a:cxn ang="0">
                    <a:pos x="connsiteX3043" y="connsiteY3043"/>
                  </a:cxn>
                  <a:cxn ang="0">
                    <a:pos x="connsiteX3044" y="connsiteY3044"/>
                  </a:cxn>
                  <a:cxn ang="0">
                    <a:pos x="connsiteX3045" y="connsiteY3045"/>
                  </a:cxn>
                  <a:cxn ang="0">
                    <a:pos x="connsiteX3046" y="connsiteY3046"/>
                  </a:cxn>
                  <a:cxn ang="0">
                    <a:pos x="connsiteX3047" y="connsiteY3047"/>
                  </a:cxn>
                  <a:cxn ang="0">
                    <a:pos x="connsiteX3048" y="connsiteY3048"/>
                  </a:cxn>
                  <a:cxn ang="0">
                    <a:pos x="connsiteX3049" y="connsiteY3049"/>
                  </a:cxn>
                  <a:cxn ang="0">
                    <a:pos x="connsiteX3050" y="connsiteY3050"/>
                  </a:cxn>
                  <a:cxn ang="0">
                    <a:pos x="connsiteX3051" y="connsiteY3051"/>
                  </a:cxn>
                  <a:cxn ang="0">
                    <a:pos x="connsiteX3052" y="connsiteY3052"/>
                  </a:cxn>
                  <a:cxn ang="0">
                    <a:pos x="connsiteX3053" y="connsiteY3053"/>
                  </a:cxn>
                  <a:cxn ang="0">
                    <a:pos x="connsiteX3054" y="connsiteY3054"/>
                  </a:cxn>
                  <a:cxn ang="0">
                    <a:pos x="connsiteX3055" y="connsiteY3055"/>
                  </a:cxn>
                  <a:cxn ang="0">
                    <a:pos x="connsiteX3056" y="connsiteY3056"/>
                  </a:cxn>
                  <a:cxn ang="0">
                    <a:pos x="connsiteX3057" y="connsiteY3057"/>
                  </a:cxn>
                  <a:cxn ang="0">
                    <a:pos x="connsiteX3058" y="connsiteY3058"/>
                  </a:cxn>
                  <a:cxn ang="0">
                    <a:pos x="connsiteX3059" y="connsiteY3059"/>
                  </a:cxn>
                  <a:cxn ang="0">
                    <a:pos x="connsiteX3060" y="connsiteY3060"/>
                  </a:cxn>
                  <a:cxn ang="0">
                    <a:pos x="connsiteX3061" y="connsiteY3061"/>
                  </a:cxn>
                  <a:cxn ang="0">
                    <a:pos x="connsiteX3062" y="connsiteY3062"/>
                  </a:cxn>
                  <a:cxn ang="0">
                    <a:pos x="connsiteX3063" y="connsiteY3063"/>
                  </a:cxn>
                  <a:cxn ang="0">
                    <a:pos x="connsiteX3064" y="connsiteY3064"/>
                  </a:cxn>
                  <a:cxn ang="0">
                    <a:pos x="connsiteX3065" y="connsiteY3065"/>
                  </a:cxn>
                  <a:cxn ang="0">
                    <a:pos x="connsiteX3066" y="connsiteY3066"/>
                  </a:cxn>
                  <a:cxn ang="0">
                    <a:pos x="connsiteX3067" y="connsiteY3067"/>
                  </a:cxn>
                  <a:cxn ang="0">
                    <a:pos x="connsiteX3068" y="connsiteY3068"/>
                  </a:cxn>
                  <a:cxn ang="0">
                    <a:pos x="connsiteX3069" y="connsiteY3069"/>
                  </a:cxn>
                  <a:cxn ang="0">
                    <a:pos x="connsiteX3070" y="connsiteY3070"/>
                  </a:cxn>
                  <a:cxn ang="0">
                    <a:pos x="connsiteX3071" y="connsiteY3071"/>
                  </a:cxn>
                  <a:cxn ang="0">
                    <a:pos x="connsiteX3072" y="connsiteY3072"/>
                  </a:cxn>
                  <a:cxn ang="0">
                    <a:pos x="connsiteX3073" y="connsiteY3073"/>
                  </a:cxn>
                  <a:cxn ang="0">
                    <a:pos x="connsiteX3074" y="connsiteY3074"/>
                  </a:cxn>
                  <a:cxn ang="0">
                    <a:pos x="connsiteX3075" y="connsiteY3075"/>
                  </a:cxn>
                  <a:cxn ang="0">
                    <a:pos x="connsiteX3076" y="connsiteY3076"/>
                  </a:cxn>
                  <a:cxn ang="0">
                    <a:pos x="connsiteX3077" y="connsiteY3077"/>
                  </a:cxn>
                  <a:cxn ang="0">
                    <a:pos x="connsiteX3078" y="connsiteY3078"/>
                  </a:cxn>
                  <a:cxn ang="0">
                    <a:pos x="connsiteX3079" y="connsiteY3079"/>
                  </a:cxn>
                  <a:cxn ang="0">
                    <a:pos x="connsiteX3080" y="connsiteY3080"/>
                  </a:cxn>
                  <a:cxn ang="0">
                    <a:pos x="connsiteX3081" y="connsiteY3081"/>
                  </a:cxn>
                  <a:cxn ang="0">
                    <a:pos x="connsiteX3082" y="connsiteY3082"/>
                  </a:cxn>
                  <a:cxn ang="0">
                    <a:pos x="connsiteX3083" y="connsiteY3083"/>
                  </a:cxn>
                  <a:cxn ang="0">
                    <a:pos x="connsiteX3084" y="connsiteY3084"/>
                  </a:cxn>
                  <a:cxn ang="0">
                    <a:pos x="connsiteX3085" y="connsiteY3085"/>
                  </a:cxn>
                  <a:cxn ang="0">
                    <a:pos x="connsiteX3086" y="connsiteY3086"/>
                  </a:cxn>
                  <a:cxn ang="0">
                    <a:pos x="connsiteX3087" y="connsiteY3087"/>
                  </a:cxn>
                  <a:cxn ang="0">
                    <a:pos x="connsiteX3088" y="connsiteY3088"/>
                  </a:cxn>
                  <a:cxn ang="0">
                    <a:pos x="connsiteX3089" y="connsiteY3089"/>
                  </a:cxn>
                  <a:cxn ang="0">
                    <a:pos x="connsiteX3090" y="connsiteY3090"/>
                  </a:cxn>
                  <a:cxn ang="0">
                    <a:pos x="connsiteX3091" y="connsiteY3091"/>
                  </a:cxn>
                  <a:cxn ang="0">
                    <a:pos x="connsiteX3092" y="connsiteY3092"/>
                  </a:cxn>
                  <a:cxn ang="0">
                    <a:pos x="connsiteX3093" y="connsiteY3093"/>
                  </a:cxn>
                  <a:cxn ang="0">
                    <a:pos x="connsiteX3094" y="connsiteY3094"/>
                  </a:cxn>
                  <a:cxn ang="0">
                    <a:pos x="connsiteX3095" y="connsiteY3095"/>
                  </a:cxn>
                  <a:cxn ang="0">
                    <a:pos x="connsiteX3096" y="connsiteY3096"/>
                  </a:cxn>
                  <a:cxn ang="0">
                    <a:pos x="connsiteX3097" y="connsiteY3097"/>
                  </a:cxn>
                  <a:cxn ang="0">
                    <a:pos x="connsiteX3098" y="connsiteY3098"/>
                  </a:cxn>
                  <a:cxn ang="0">
                    <a:pos x="connsiteX3099" y="connsiteY3099"/>
                  </a:cxn>
                  <a:cxn ang="0">
                    <a:pos x="connsiteX3100" y="connsiteY3100"/>
                  </a:cxn>
                  <a:cxn ang="0">
                    <a:pos x="connsiteX3101" y="connsiteY3101"/>
                  </a:cxn>
                  <a:cxn ang="0">
                    <a:pos x="connsiteX3102" y="connsiteY3102"/>
                  </a:cxn>
                  <a:cxn ang="0">
                    <a:pos x="connsiteX3103" y="connsiteY3103"/>
                  </a:cxn>
                  <a:cxn ang="0">
                    <a:pos x="connsiteX3104" y="connsiteY3104"/>
                  </a:cxn>
                  <a:cxn ang="0">
                    <a:pos x="connsiteX3105" y="connsiteY3105"/>
                  </a:cxn>
                  <a:cxn ang="0">
                    <a:pos x="connsiteX3106" y="connsiteY3106"/>
                  </a:cxn>
                  <a:cxn ang="0">
                    <a:pos x="connsiteX3107" y="connsiteY3107"/>
                  </a:cxn>
                  <a:cxn ang="0">
                    <a:pos x="connsiteX3108" y="connsiteY3108"/>
                  </a:cxn>
                  <a:cxn ang="0">
                    <a:pos x="connsiteX3109" y="connsiteY3109"/>
                  </a:cxn>
                  <a:cxn ang="0">
                    <a:pos x="connsiteX3110" y="connsiteY3110"/>
                  </a:cxn>
                  <a:cxn ang="0">
                    <a:pos x="connsiteX3111" y="connsiteY3111"/>
                  </a:cxn>
                  <a:cxn ang="0">
                    <a:pos x="connsiteX3112" y="connsiteY3112"/>
                  </a:cxn>
                  <a:cxn ang="0">
                    <a:pos x="connsiteX3113" y="connsiteY3113"/>
                  </a:cxn>
                  <a:cxn ang="0">
                    <a:pos x="connsiteX3114" y="connsiteY3114"/>
                  </a:cxn>
                  <a:cxn ang="0">
                    <a:pos x="connsiteX3115" y="connsiteY3115"/>
                  </a:cxn>
                  <a:cxn ang="0">
                    <a:pos x="connsiteX3116" y="connsiteY3116"/>
                  </a:cxn>
                  <a:cxn ang="0">
                    <a:pos x="connsiteX3117" y="connsiteY3117"/>
                  </a:cxn>
                  <a:cxn ang="0">
                    <a:pos x="connsiteX3118" y="connsiteY3118"/>
                  </a:cxn>
                  <a:cxn ang="0">
                    <a:pos x="connsiteX3119" y="connsiteY3119"/>
                  </a:cxn>
                  <a:cxn ang="0">
                    <a:pos x="connsiteX3120" y="connsiteY3120"/>
                  </a:cxn>
                  <a:cxn ang="0">
                    <a:pos x="connsiteX3121" y="connsiteY3121"/>
                  </a:cxn>
                  <a:cxn ang="0">
                    <a:pos x="connsiteX3122" y="connsiteY3122"/>
                  </a:cxn>
                  <a:cxn ang="0">
                    <a:pos x="connsiteX3123" y="connsiteY3123"/>
                  </a:cxn>
                  <a:cxn ang="0">
                    <a:pos x="connsiteX3124" y="connsiteY3124"/>
                  </a:cxn>
                  <a:cxn ang="0">
                    <a:pos x="connsiteX3125" y="connsiteY3125"/>
                  </a:cxn>
                  <a:cxn ang="0">
                    <a:pos x="connsiteX3126" y="connsiteY3126"/>
                  </a:cxn>
                  <a:cxn ang="0">
                    <a:pos x="connsiteX3127" y="connsiteY3127"/>
                  </a:cxn>
                  <a:cxn ang="0">
                    <a:pos x="connsiteX3128" y="connsiteY3128"/>
                  </a:cxn>
                  <a:cxn ang="0">
                    <a:pos x="connsiteX3129" y="connsiteY3129"/>
                  </a:cxn>
                  <a:cxn ang="0">
                    <a:pos x="connsiteX3130" y="connsiteY3130"/>
                  </a:cxn>
                  <a:cxn ang="0">
                    <a:pos x="connsiteX3131" y="connsiteY3131"/>
                  </a:cxn>
                  <a:cxn ang="0">
                    <a:pos x="connsiteX3132" y="connsiteY3132"/>
                  </a:cxn>
                  <a:cxn ang="0">
                    <a:pos x="connsiteX3133" y="connsiteY3133"/>
                  </a:cxn>
                  <a:cxn ang="0">
                    <a:pos x="connsiteX3134" y="connsiteY3134"/>
                  </a:cxn>
                  <a:cxn ang="0">
                    <a:pos x="connsiteX3135" y="connsiteY3135"/>
                  </a:cxn>
                  <a:cxn ang="0">
                    <a:pos x="connsiteX3136" y="connsiteY3136"/>
                  </a:cxn>
                  <a:cxn ang="0">
                    <a:pos x="connsiteX3137" y="connsiteY3137"/>
                  </a:cxn>
                  <a:cxn ang="0">
                    <a:pos x="connsiteX3138" y="connsiteY3138"/>
                  </a:cxn>
                  <a:cxn ang="0">
                    <a:pos x="connsiteX3139" y="connsiteY3139"/>
                  </a:cxn>
                  <a:cxn ang="0">
                    <a:pos x="connsiteX3140" y="connsiteY3140"/>
                  </a:cxn>
                  <a:cxn ang="0">
                    <a:pos x="connsiteX3141" y="connsiteY3141"/>
                  </a:cxn>
                  <a:cxn ang="0">
                    <a:pos x="connsiteX3142" y="connsiteY3142"/>
                  </a:cxn>
                  <a:cxn ang="0">
                    <a:pos x="connsiteX3143" y="connsiteY3143"/>
                  </a:cxn>
                  <a:cxn ang="0">
                    <a:pos x="connsiteX3144" y="connsiteY3144"/>
                  </a:cxn>
                  <a:cxn ang="0">
                    <a:pos x="connsiteX3145" y="connsiteY3145"/>
                  </a:cxn>
                  <a:cxn ang="0">
                    <a:pos x="connsiteX3146" y="connsiteY3146"/>
                  </a:cxn>
                  <a:cxn ang="0">
                    <a:pos x="connsiteX3147" y="connsiteY3147"/>
                  </a:cxn>
                  <a:cxn ang="0">
                    <a:pos x="connsiteX3148" y="connsiteY3148"/>
                  </a:cxn>
                  <a:cxn ang="0">
                    <a:pos x="connsiteX3149" y="connsiteY3149"/>
                  </a:cxn>
                  <a:cxn ang="0">
                    <a:pos x="connsiteX3150" y="connsiteY3150"/>
                  </a:cxn>
                  <a:cxn ang="0">
                    <a:pos x="connsiteX3151" y="connsiteY3151"/>
                  </a:cxn>
                  <a:cxn ang="0">
                    <a:pos x="connsiteX3152" y="connsiteY3152"/>
                  </a:cxn>
                  <a:cxn ang="0">
                    <a:pos x="connsiteX3153" y="connsiteY3153"/>
                  </a:cxn>
                  <a:cxn ang="0">
                    <a:pos x="connsiteX3154" y="connsiteY3154"/>
                  </a:cxn>
                  <a:cxn ang="0">
                    <a:pos x="connsiteX3155" y="connsiteY3155"/>
                  </a:cxn>
                  <a:cxn ang="0">
                    <a:pos x="connsiteX3156" y="connsiteY3156"/>
                  </a:cxn>
                  <a:cxn ang="0">
                    <a:pos x="connsiteX3157" y="connsiteY3157"/>
                  </a:cxn>
                  <a:cxn ang="0">
                    <a:pos x="connsiteX3158" y="connsiteY3158"/>
                  </a:cxn>
                  <a:cxn ang="0">
                    <a:pos x="connsiteX3159" y="connsiteY3159"/>
                  </a:cxn>
                  <a:cxn ang="0">
                    <a:pos x="connsiteX3160" y="connsiteY3160"/>
                  </a:cxn>
                  <a:cxn ang="0">
                    <a:pos x="connsiteX3161" y="connsiteY3161"/>
                  </a:cxn>
                  <a:cxn ang="0">
                    <a:pos x="connsiteX3162" y="connsiteY3162"/>
                  </a:cxn>
                  <a:cxn ang="0">
                    <a:pos x="connsiteX3163" y="connsiteY3163"/>
                  </a:cxn>
                  <a:cxn ang="0">
                    <a:pos x="connsiteX3164" y="connsiteY3164"/>
                  </a:cxn>
                  <a:cxn ang="0">
                    <a:pos x="connsiteX3165" y="connsiteY3165"/>
                  </a:cxn>
                  <a:cxn ang="0">
                    <a:pos x="connsiteX3166" y="connsiteY3166"/>
                  </a:cxn>
                  <a:cxn ang="0">
                    <a:pos x="connsiteX3167" y="connsiteY3167"/>
                  </a:cxn>
                  <a:cxn ang="0">
                    <a:pos x="connsiteX3168" y="connsiteY3168"/>
                  </a:cxn>
                  <a:cxn ang="0">
                    <a:pos x="connsiteX3169" y="connsiteY3169"/>
                  </a:cxn>
                  <a:cxn ang="0">
                    <a:pos x="connsiteX3170" y="connsiteY3170"/>
                  </a:cxn>
                  <a:cxn ang="0">
                    <a:pos x="connsiteX3171" y="connsiteY3171"/>
                  </a:cxn>
                  <a:cxn ang="0">
                    <a:pos x="connsiteX3172" y="connsiteY3172"/>
                  </a:cxn>
                  <a:cxn ang="0">
                    <a:pos x="connsiteX3173" y="connsiteY3173"/>
                  </a:cxn>
                  <a:cxn ang="0">
                    <a:pos x="connsiteX3174" y="connsiteY3174"/>
                  </a:cxn>
                  <a:cxn ang="0">
                    <a:pos x="connsiteX3175" y="connsiteY3175"/>
                  </a:cxn>
                  <a:cxn ang="0">
                    <a:pos x="connsiteX3176" y="connsiteY3176"/>
                  </a:cxn>
                  <a:cxn ang="0">
                    <a:pos x="connsiteX3177" y="connsiteY3177"/>
                  </a:cxn>
                  <a:cxn ang="0">
                    <a:pos x="connsiteX3178" y="connsiteY3178"/>
                  </a:cxn>
                  <a:cxn ang="0">
                    <a:pos x="connsiteX3179" y="connsiteY3179"/>
                  </a:cxn>
                  <a:cxn ang="0">
                    <a:pos x="connsiteX3180" y="connsiteY3180"/>
                  </a:cxn>
                  <a:cxn ang="0">
                    <a:pos x="connsiteX3181" y="connsiteY3181"/>
                  </a:cxn>
                  <a:cxn ang="0">
                    <a:pos x="connsiteX3182" y="connsiteY3182"/>
                  </a:cxn>
                  <a:cxn ang="0">
                    <a:pos x="connsiteX3183" y="connsiteY3183"/>
                  </a:cxn>
                  <a:cxn ang="0">
                    <a:pos x="connsiteX3184" y="connsiteY3184"/>
                  </a:cxn>
                  <a:cxn ang="0">
                    <a:pos x="connsiteX3185" y="connsiteY3185"/>
                  </a:cxn>
                  <a:cxn ang="0">
                    <a:pos x="connsiteX3186" y="connsiteY3186"/>
                  </a:cxn>
                  <a:cxn ang="0">
                    <a:pos x="connsiteX3187" y="connsiteY3187"/>
                  </a:cxn>
                  <a:cxn ang="0">
                    <a:pos x="connsiteX3188" y="connsiteY3188"/>
                  </a:cxn>
                  <a:cxn ang="0">
                    <a:pos x="connsiteX3189" y="connsiteY3189"/>
                  </a:cxn>
                  <a:cxn ang="0">
                    <a:pos x="connsiteX3190" y="connsiteY3190"/>
                  </a:cxn>
                  <a:cxn ang="0">
                    <a:pos x="connsiteX3191" y="connsiteY3191"/>
                  </a:cxn>
                  <a:cxn ang="0">
                    <a:pos x="connsiteX3192" y="connsiteY3192"/>
                  </a:cxn>
                  <a:cxn ang="0">
                    <a:pos x="connsiteX3193" y="connsiteY3193"/>
                  </a:cxn>
                  <a:cxn ang="0">
                    <a:pos x="connsiteX3194" y="connsiteY3194"/>
                  </a:cxn>
                  <a:cxn ang="0">
                    <a:pos x="connsiteX3195" y="connsiteY3195"/>
                  </a:cxn>
                  <a:cxn ang="0">
                    <a:pos x="connsiteX3196" y="connsiteY3196"/>
                  </a:cxn>
                  <a:cxn ang="0">
                    <a:pos x="connsiteX3197" y="connsiteY3197"/>
                  </a:cxn>
                  <a:cxn ang="0">
                    <a:pos x="connsiteX3198" y="connsiteY3198"/>
                  </a:cxn>
                  <a:cxn ang="0">
                    <a:pos x="connsiteX3199" y="connsiteY3199"/>
                  </a:cxn>
                  <a:cxn ang="0">
                    <a:pos x="connsiteX3200" y="connsiteY3200"/>
                  </a:cxn>
                  <a:cxn ang="0">
                    <a:pos x="connsiteX3201" y="connsiteY3201"/>
                  </a:cxn>
                  <a:cxn ang="0">
                    <a:pos x="connsiteX3202" y="connsiteY3202"/>
                  </a:cxn>
                  <a:cxn ang="0">
                    <a:pos x="connsiteX3203" y="connsiteY3203"/>
                  </a:cxn>
                  <a:cxn ang="0">
                    <a:pos x="connsiteX3204" y="connsiteY3204"/>
                  </a:cxn>
                  <a:cxn ang="0">
                    <a:pos x="connsiteX3205" y="connsiteY3205"/>
                  </a:cxn>
                  <a:cxn ang="0">
                    <a:pos x="connsiteX3206" y="connsiteY3206"/>
                  </a:cxn>
                  <a:cxn ang="0">
                    <a:pos x="connsiteX3207" y="connsiteY3207"/>
                  </a:cxn>
                  <a:cxn ang="0">
                    <a:pos x="connsiteX3208" y="connsiteY3208"/>
                  </a:cxn>
                  <a:cxn ang="0">
                    <a:pos x="connsiteX3209" y="connsiteY3209"/>
                  </a:cxn>
                  <a:cxn ang="0">
                    <a:pos x="connsiteX3210" y="connsiteY3210"/>
                  </a:cxn>
                  <a:cxn ang="0">
                    <a:pos x="connsiteX3211" y="connsiteY3211"/>
                  </a:cxn>
                  <a:cxn ang="0">
                    <a:pos x="connsiteX3212" y="connsiteY3212"/>
                  </a:cxn>
                  <a:cxn ang="0">
                    <a:pos x="connsiteX3213" y="connsiteY3213"/>
                  </a:cxn>
                  <a:cxn ang="0">
                    <a:pos x="connsiteX3214" y="connsiteY3214"/>
                  </a:cxn>
                  <a:cxn ang="0">
                    <a:pos x="connsiteX3215" y="connsiteY3215"/>
                  </a:cxn>
                  <a:cxn ang="0">
                    <a:pos x="connsiteX3216" y="connsiteY3216"/>
                  </a:cxn>
                  <a:cxn ang="0">
                    <a:pos x="connsiteX3217" y="connsiteY3217"/>
                  </a:cxn>
                  <a:cxn ang="0">
                    <a:pos x="connsiteX3218" y="connsiteY3218"/>
                  </a:cxn>
                  <a:cxn ang="0">
                    <a:pos x="connsiteX3219" y="connsiteY3219"/>
                  </a:cxn>
                  <a:cxn ang="0">
                    <a:pos x="connsiteX3220" y="connsiteY3220"/>
                  </a:cxn>
                  <a:cxn ang="0">
                    <a:pos x="connsiteX3221" y="connsiteY3221"/>
                  </a:cxn>
                  <a:cxn ang="0">
                    <a:pos x="connsiteX3222" y="connsiteY3222"/>
                  </a:cxn>
                  <a:cxn ang="0">
                    <a:pos x="connsiteX3223" y="connsiteY3223"/>
                  </a:cxn>
                  <a:cxn ang="0">
                    <a:pos x="connsiteX3224" y="connsiteY3224"/>
                  </a:cxn>
                  <a:cxn ang="0">
                    <a:pos x="connsiteX3225" y="connsiteY3225"/>
                  </a:cxn>
                  <a:cxn ang="0">
                    <a:pos x="connsiteX3226" y="connsiteY3226"/>
                  </a:cxn>
                  <a:cxn ang="0">
                    <a:pos x="connsiteX3227" y="connsiteY3227"/>
                  </a:cxn>
                  <a:cxn ang="0">
                    <a:pos x="connsiteX3228" y="connsiteY3228"/>
                  </a:cxn>
                  <a:cxn ang="0">
                    <a:pos x="connsiteX3229" y="connsiteY3229"/>
                  </a:cxn>
                  <a:cxn ang="0">
                    <a:pos x="connsiteX3230" y="connsiteY3230"/>
                  </a:cxn>
                  <a:cxn ang="0">
                    <a:pos x="connsiteX3231" y="connsiteY3231"/>
                  </a:cxn>
                  <a:cxn ang="0">
                    <a:pos x="connsiteX3232" y="connsiteY3232"/>
                  </a:cxn>
                  <a:cxn ang="0">
                    <a:pos x="connsiteX3233" y="connsiteY3233"/>
                  </a:cxn>
                  <a:cxn ang="0">
                    <a:pos x="connsiteX3234" y="connsiteY3234"/>
                  </a:cxn>
                  <a:cxn ang="0">
                    <a:pos x="connsiteX3235" y="connsiteY3235"/>
                  </a:cxn>
                  <a:cxn ang="0">
                    <a:pos x="connsiteX3236" y="connsiteY3236"/>
                  </a:cxn>
                  <a:cxn ang="0">
                    <a:pos x="connsiteX3237" y="connsiteY3237"/>
                  </a:cxn>
                  <a:cxn ang="0">
                    <a:pos x="connsiteX3238" y="connsiteY3238"/>
                  </a:cxn>
                  <a:cxn ang="0">
                    <a:pos x="connsiteX3239" y="connsiteY3239"/>
                  </a:cxn>
                  <a:cxn ang="0">
                    <a:pos x="connsiteX3240" y="connsiteY3240"/>
                  </a:cxn>
                  <a:cxn ang="0">
                    <a:pos x="connsiteX3241" y="connsiteY3241"/>
                  </a:cxn>
                  <a:cxn ang="0">
                    <a:pos x="connsiteX3242" y="connsiteY3242"/>
                  </a:cxn>
                  <a:cxn ang="0">
                    <a:pos x="connsiteX3243" y="connsiteY3243"/>
                  </a:cxn>
                  <a:cxn ang="0">
                    <a:pos x="connsiteX3244" y="connsiteY3244"/>
                  </a:cxn>
                  <a:cxn ang="0">
                    <a:pos x="connsiteX3245" y="connsiteY3245"/>
                  </a:cxn>
                  <a:cxn ang="0">
                    <a:pos x="connsiteX3246" y="connsiteY3246"/>
                  </a:cxn>
                  <a:cxn ang="0">
                    <a:pos x="connsiteX3247" y="connsiteY3247"/>
                  </a:cxn>
                  <a:cxn ang="0">
                    <a:pos x="connsiteX3248" y="connsiteY3248"/>
                  </a:cxn>
                  <a:cxn ang="0">
                    <a:pos x="connsiteX3249" y="connsiteY3249"/>
                  </a:cxn>
                  <a:cxn ang="0">
                    <a:pos x="connsiteX3250" y="connsiteY3250"/>
                  </a:cxn>
                  <a:cxn ang="0">
                    <a:pos x="connsiteX3251" y="connsiteY3251"/>
                  </a:cxn>
                  <a:cxn ang="0">
                    <a:pos x="connsiteX3252" y="connsiteY3252"/>
                  </a:cxn>
                  <a:cxn ang="0">
                    <a:pos x="connsiteX3253" y="connsiteY3253"/>
                  </a:cxn>
                  <a:cxn ang="0">
                    <a:pos x="connsiteX3254" y="connsiteY3254"/>
                  </a:cxn>
                  <a:cxn ang="0">
                    <a:pos x="connsiteX3255" y="connsiteY3255"/>
                  </a:cxn>
                  <a:cxn ang="0">
                    <a:pos x="connsiteX3256" y="connsiteY3256"/>
                  </a:cxn>
                  <a:cxn ang="0">
                    <a:pos x="connsiteX3257" y="connsiteY3257"/>
                  </a:cxn>
                  <a:cxn ang="0">
                    <a:pos x="connsiteX3258" y="connsiteY3258"/>
                  </a:cxn>
                  <a:cxn ang="0">
                    <a:pos x="connsiteX3259" y="connsiteY3259"/>
                  </a:cxn>
                  <a:cxn ang="0">
                    <a:pos x="connsiteX3260" y="connsiteY3260"/>
                  </a:cxn>
                  <a:cxn ang="0">
                    <a:pos x="connsiteX3261" y="connsiteY3261"/>
                  </a:cxn>
                  <a:cxn ang="0">
                    <a:pos x="connsiteX3262" y="connsiteY3262"/>
                  </a:cxn>
                  <a:cxn ang="0">
                    <a:pos x="connsiteX3263" y="connsiteY3263"/>
                  </a:cxn>
                  <a:cxn ang="0">
                    <a:pos x="connsiteX3264" y="connsiteY3264"/>
                  </a:cxn>
                  <a:cxn ang="0">
                    <a:pos x="connsiteX3265" y="connsiteY3265"/>
                  </a:cxn>
                  <a:cxn ang="0">
                    <a:pos x="connsiteX3266" y="connsiteY3266"/>
                  </a:cxn>
                  <a:cxn ang="0">
                    <a:pos x="connsiteX3267" y="connsiteY3267"/>
                  </a:cxn>
                  <a:cxn ang="0">
                    <a:pos x="connsiteX3268" y="connsiteY3268"/>
                  </a:cxn>
                  <a:cxn ang="0">
                    <a:pos x="connsiteX3269" y="connsiteY3269"/>
                  </a:cxn>
                  <a:cxn ang="0">
                    <a:pos x="connsiteX3270" y="connsiteY3270"/>
                  </a:cxn>
                  <a:cxn ang="0">
                    <a:pos x="connsiteX3271" y="connsiteY3271"/>
                  </a:cxn>
                  <a:cxn ang="0">
                    <a:pos x="connsiteX3272" y="connsiteY3272"/>
                  </a:cxn>
                  <a:cxn ang="0">
                    <a:pos x="connsiteX3273" y="connsiteY3273"/>
                  </a:cxn>
                  <a:cxn ang="0">
                    <a:pos x="connsiteX3274" y="connsiteY3274"/>
                  </a:cxn>
                  <a:cxn ang="0">
                    <a:pos x="connsiteX3275" y="connsiteY3275"/>
                  </a:cxn>
                  <a:cxn ang="0">
                    <a:pos x="connsiteX3276" y="connsiteY3276"/>
                  </a:cxn>
                  <a:cxn ang="0">
                    <a:pos x="connsiteX3277" y="connsiteY3277"/>
                  </a:cxn>
                  <a:cxn ang="0">
                    <a:pos x="connsiteX3278" y="connsiteY3278"/>
                  </a:cxn>
                  <a:cxn ang="0">
                    <a:pos x="connsiteX3279" y="connsiteY3279"/>
                  </a:cxn>
                  <a:cxn ang="0">
                    <a:pos x="connsiteX3280" y="connsiteY3280"/>
                  </a:cxn>
                  <a:cxn ang="0">
                    <a:pos x="connsiteX3281" y="connsiteY3281"/>
                  </a:cxn>
                  <a:cxn ang="0">
                    <a:pos x="connsiteX3282" y="connsiteY3282"/>
                  </a:cxn>
                  <a:cxn ang="0">
                    <a:pos x="connsiteX3283" y="connsiteY3283"/>
                  </a:cxn>
                  <a:cxn ang="0">
                    <a:pos x="connsiteX3284" y="connsiteY3284"/>
                  </a:cxn>
                  <a:cxn ang="0">
                    <a:pos x="connsiteX3285" y="connsiteY3285"/>
                  </a:cxn>
                  <a:cxn ang="0">
                    <a:pos x="connsiteX3286" y="connsiteY3286"/>
                  </a:cxn>
                  <a:cxn ang="0">
                    <a:pos x="connsiteX3287" y="connsiteY3287"/>
                  </a:cxn>
                  <a:cxn ang="0">
                    <a:pos x="connsiteX3288" y="connsiteY3288"/>
                  </a:cxn>
                  <a:cxn ang="0">
                    <a:pos x="connsiteX3289" y="connsiteY3289"/>
                  </a:cxn>
                  <a:cxn ang="0">
                    <a:pos x="connsiteX3290" y="connsiteY3290"/>
                  </a:cxn>
                  <a:cxn ang="0">
                    <a:pos x="connsiteX3291" y="connsiteY3291"/>
                  </a:cxn>
                  <a:cxn ang="0">
                    <a:pos x="connsiteX3292" y="connsiteY3292"/>
                  </a:cxn>
                  <a:cxn ang="0">
                    <a:pos x="connsiteX3293" y="connsiteY3293"/>
                  </a:cxn>
                  <a:cxn ang="0">
                    <a:pos x="connsiteX3294" y="connsiteY3294"/>
                  </a:cxn>
                  <a:cxn ang="0">
                    <a:pos x="connsiteX3295" y="connsiteY3295"/>
                  </a:cxn>
                  <a:cxn ang="0">
                    <a:pos x="connsiteX3296" y="connsiteY3296"/>
                  </a:cxn>
                  <a:cxn ang="0">
                    <a:pos x="connsiteX3297" y="connsiteY3297"/>
                  </a:cxn>
                  <a:cxn ang="0">
                    <a:pos x="connsiteX3298" y="connsiteY3298"/>
                  </a:cxn>
                  <a:cxn ang="0">
                    <a:pos x="connsiteX3299" y="connsiteY3299"/>
                  </a:cxn>
                  <a:cxn ang="0">
                    <a:pos x="connsiteX3300" y="connsiteY3300"/>
                  </a:cxn>
                  <a:cxn ang="0">
                    <a:pos x="connsiteX3301" y="connsiteY3301"/>
                  </a:cxn>
                  <a:cxn ang="0">
                    <a:pos x="connsiteX3302" y="connsiteY3302"/>
                  </a:cxn>
                  <a:cxn ang="0">
                    <a:pos x="connsiteX3303" y="connsiteY3303"/>
                  </a:cxn>
                  <a:cxn ang="0">
                    <a:pos x="connsiteX3304" y="connsiteY3304"/>
                  </a:cxn>
                  <a:cxn ang="0">
                    <a:pos x="connsiteX3305" y="connsiteY3305"/>
                  </a:cxn>
                  <a:cxn ang="0">
                    <a:pos x="connsiteX3306" y="connsiteY3306"/>
                  </a:cxn>
                  <a:cxn ang="0">
                    <a:pos x="connsiteX3307" y="connsiteY3307"/>
                  </a:cxn>
                  <a:cxn ang="0">
                    <a:pos x="connsiteX3308" y="connsiteY3308"/>
                  </a:cxn>
                  <a:cxn ang="0">
                    <a:pos x="connsiteX3309" y="connsiteY3309"/>
                  </a:cxn>
                  <a:cxn ang="0">
                    <a:pos x="connsiteX3310" y="connsiteY3310"/>
                  </a:cxn>
                  <a:cxn ang="0">
                    <a:pos x="connsiteX3311" y="connsiteY3311"/>
                  </a:cxn>
                  <a:cxn ang="0">
                    <a:pos x="connsiteX3312" y="connsiteY3312"/>
                  </a:cxn>
                  <a:cxn ang="0">
                    <a:pos x="connsiteX3313" y="connsiteY3313"/>
                  </a:cxn>
                  <a:cxn ang="0">
                    <a:pos x="connsiteX3314" y="connsiteY3314"/>
                  </a:cxn>
                  <a:cxn ang="0">
                    <a:pos x="connsiteX3315" y="connsiteY3315"/>
                  </a:cxn>
                  <a:cxn ang="0">
                    <a:pos x="connsiteX3316" y="connsiteY3316"/>
                  </a:cxn>
                  <a:cxn ang="0">
                    <a:pos x="connsiteX3317" y="connsiteY3317"/>
                  </a:cxn>
                  <a:cxn ang="0">
                    <a:pos x="connsiteX3318" y="connsiteY3318"/>
                  </a:cxn>
                  <a:cxn ang="0">
                    <a:pos x="connsiteX3319" y="connsiteY3319"/>
                  </a:cxn>
                  <a:cxn ang="0">
                    <a:pos x="connsiteX3320" y="connsiteY3320"/>
                  </a:cxn>
                  <a:cxn ang="0">
                    <a:pos x="connsiteX3321" y="connsiteY3321"/>
                  </a:cxn>
                  <a:cxn ang="0">
                    <a:pos x="connsiteX3322" y="connsiteY3322"/>
                  </a:cxn>
                  <a:cxn ang="0">
                    <a:pos x="connsiteX3323" y="connsiteY3323"/>
                  </a:cxn>
                  <a:cxn ang="0">
                    <a:pos x="connsiteX3324" y="connsiteY3324"/>
                  </a:cxn>
                  <a:cxn ang="0">
                    <a:pos x="connsiteX3325" y="connsiteY3325"/>
                  </a:cxn>
                  <a:cxn ang="0">
                    <a:pos x="connsiteX3326" y="connsiteY3326"/>
                  </a:cxn>
                  <a:cxn ang="0">
                    <a:pos x="connsiteX3327" y="connsiteY3327"/>
                  </a:cxn>
                  <a:cxn ang="0">
                    <a:pos x="connsiteX3328" y="connsiteY3328"/>
                  </a:cxn>
                  <a:cxn ang="0">
                    <a:pos x="connsiteX3329" y="connsiteY3329"/>
                  </a:cxn>
                  <a:cxn ang="0">
                    <a:pos x="connsiteX3330" y="connsiteY3330"/>
                  </a:cxn>
                  <a:cxn ang="0">
                    <a:pos x="connsiteX3331" y="connsiteY3331"/>
                  </a:cxn>
                  <a:cxn ang="0">
                    <a:pos x="connsiteX3332" y="connsiteY3332"/>
                  </a:cxn>
                  <a:cxn ang="0">
                    <a:pos x="connsiteX3333" y="connsiteY3333"/>
                  </a:cxn>
                  <a:cxn ang="0">
                    <a:pos x="connsiteX3334" y="connsiteY3334"/>
                  </a:cxn>
                  <a:cxn ang="0">
                    <a:pos x="connsiteX3335" y="connsiteY3335"/>
                  </a:cxn>
                  <a:cxn ang="0">
                    <a:pos x="connsiteX3336" y="connsiteY3336"/>
                  </a:cxn>
                  <a:cxn ang="0">
                    <a:pos x="connsiteX3337" y="connsiteY3337"/>
                  </a:cxn>
                  <a:cxn ang="0">
                    <a:pos x="connsiteX3338" y="connsiteY3338"/>
                  </a:cxn>
                  <a:cxn ang="0">
                    <a:pos x="connsiteX3339" y="connsiteY3339"/>
                  </a:cxn>
                  <a:cxn ang="0">
                    <a:pos x="connsiteX3340" y="connsiteY3340"/>
                  </a:cxn>
                  <a:cxn ang="0">
                    <a:pos x="connsiteX3341" y="connsiteY3341"/>
                  </a:cxn>
                  <a:cxn ang="0">
                    <a:pos x="connsiteX3342" y="connsiteY3342"/>
                  </a:cxn>
                  <a:cxn ang="0">
                    <a:pos x="connsiteX3343" y="connsiteY3343"/>
                  </a:cxn>
                  <a:cxn ang="0">
                    <a:pos x="connsiteX3344" y="connsiteY3344"/>
                  </a:cxn>
                  <a:cxn ang="0">
                    <a:pos x="connsiteX3345" y="connsiteY3345"/>
                  </a:cxn>
                  <a:cxn ang="0">
                    <a:pos x="connsiteX3346" y="connsiteY3346"/>
                  </a:cxn>
                  <a:cxn ang="0">
                    <a:pos x="connsiteX3347" y="connsiteY3347"/>
                  </a:cxn>
                  <a:cxn ang="0">
                    <a:pos x="connsiteX3348" y="connsiteY3348"/>
                  </a:cxn>
                  <a:cxn ang="0">
                    <a:pos x="connsiteX3349" y="connsiteY3349"/>
                  </a:cxn>
                  <a:cxn ang="0">
                    <a:pos x="connsiteX3350" y="connsiteY3350"/>
                  </a:cxn>
                  <a:cxn ang="0">
                    <a:pos x="connsiteX3351" y="connsiteY3351"/>
                  </a:cxn>
                  <a:cxn ang="0">
                    <a:pos x="connsiteX3352" y="connsiteY3352"/>
                  </a:cxn>
                  <a:cxn ang="0">
                    <a:pos x="connsiteX3353" y="connsiteY3353"/>
                  </a:cxn>
                  <a:cxn ang="0">
                    <a:pos x="connsiteX3354" y="connsiteY3354"/>
                  </a:cxn>
                  <a:cxn ang="0">
                    <a:pos x="connsiteX3355" y="connsiteY3355"/>
                  </a:cxn>
                  <a:cxn ang="0">
                    <a:pos x="connsiteX3356" y="connsiteY3356"/>
                  </a:cxn>
                  <a:cxn ang="0">
                    <a:pos x="connsiteX3357" y="connsiteY3357"/>
                  </a:cxn>
                  <a:cxn ang="0">
                    <a:pos x="connsiteX3358" y="connsiteY3358"/>
                  </a:cxn>
                  <a:cxn ang="0">
                    <a:pos x="connsiteX3359" y="connsiteY3359"/>
                  </a:cxn>
                  <a:cxn ang="0">
                    <a:pos x="connsiteX3360" y="connsiteY3360"/>
                  </a:cxn>
                  <a:cxn ang="0">
                    <a:pos x="connsiteX3361" y="connsiteY3361"/>
                  </a:cxn>
                  <a:cxn ang="0">
                    <a:pos x="connsiteX3362" y="connsiteY3362"/>
                  </a:cxn>
                  <a:cxn ang="0">
                    <a:pos x="connsiteX3363" y="connsiteY3363"/>
                  </a:cxn>
                  <a:cxn ang="0">
                    <a:pos x="connsiteX3364" y="connsiteY3364"/>
                  </a:cxn>
                  <a:cxn ang="0">
                    <a:pos x="connsiteX3365" y="connsiteY3365"/>
                  </a:cxn>
                  <a:cxn ang="0">
                    <a:pos x="connsiteX3366" y="connsiteY3366"/>
                  </a:cxn>
                  <a:cxn ang="0">
                    <a:pos x="connsiteX3367" y="connsiteY3367"/>
                  </a:cxn>
                  <a:cxn ang="0">
                    <a:pos x="connsiteX3368" y="connsiteY3368"/>
                  </a:cxn>
                  <a:cxn ang="0">
                    <a:pos x="connsiteX3369" y="connsiteY3369"/>
                  </a:cxn>
                  <a:cxn ang="0">
                    <a:pos x="connsiteX3370" y="connsiteY3370"/>
                  </a:cxn>
                  <a:cxn ang="0">
                    <a:pos x="connsiteX3371" y="connsiteY3371"/>
                  </a:cxn>
                  <a:cxn ang="0">
                    <a:pos x="connsiteX3372" y="connsiteY3372"/>
                  </a:cxn>
                  <a:cxn ang="0">
                    <a:pos x="connsiteX3373" y="connsiteY3373"/>
                  </a:cxn>
                  <a:cxn ang="0">
                    <a:pos x="connsiteX3374" y="connsiteY3374"/>
                  </a:cxn>
                  <a:cxn ang="0">
                    <a:pos x="connsiteX3375" y="connsiteY3375"/>
                  </a:cxn>
                  <a:cxn ang="0">
                    <a:pos x="connsiteX3376" y="connsiteY3376"/>
                  </a:cxn>
                  <a:cxn ang="0">
                    <a:pos x="connsiteX3377" y="connsiteY3377"/>
                  </a:cxn>
                  <a:cxn ang="0">
                    <a:pos x="connsiteX3378" y="connsiteY3378"/>
                  </a:cxn>
                  <a:cxn ang="0">
                    <a:pos x="connsiteX3379" y="connsiteY3379"/>
                  </a:cxn>
                  <a:cxn ang="0">
                    <a:pos x="connsiteX3380" y="connsiteY3380"/>
                  </a:cxn>
                  <a:cxn ang="0">
                    <a:pos x="connsiteX3381" y="connsiteY3381"/>
                  </a:cxn>
                  <a:cxn ang="0">
                    <a:pos x="connsiteX3382" y="connsiteY3382"/>
                  </a:cxn>
                  <a:cxn ang="0">
                    <a:pos x="connsiteX3383" y="connsiteY3383"/>
                  </a:cxn>
                  <a:cxn ang="0">
                    <a:pos x="connsiteX3384" y="connsiteY3384"/>
                  </a:cxn>
                  <a:cxn ang="0">
                    <a:pos x="connsiteX3385" y="connsiteY3385"/>
                  </a:cxn>
                  <a:cxn ang="0">
                    <a:pos x="connsiteX3386" y="connsiteY3386"/>
                  </a:cxn>
                  <a:cxn ang="0">
                    <a:pos x="connsiteX3387" y="connsiteY3387"/>
                  </a:cxn>
                  <a:cxn ang="0">
                    <a:pos x="connsiteX3388" y="connsiteY3388"/>
                  </a:cxn>
                  <a:cxn ang="0">
                    <a:pos x="connsiteX3389" y="connsiteY3389"/>
                  </a:cxn>
                  <a:cxn ang="0">
                    <a:pos x="connsiteX3390" y="connsiteY3390"/>
                  </a:cxn>
                  <a:cxn ang="0">
                    <a:pos x="connsiteX3391" y="connsiteY3391"/>
                  </a:cxn>
                  <a:cxn ang="0">
                    <a:pos x="connsiteX3392" y="connsiteY3392"/>
                  </a:cxn>
                  <a:cxn ang="0">
                    <a:pos x="connsiteX3393" y="connsiteY3393"/>
                  </a:cxn>
                  <a:cxn ang="0">
                    <a:pos x="connsiteX3394" y="connsiteY3394"/>
                  </a:cxn>
                  <a:cxn ang="0">
                    <a:pos x="connsiteX3395" y="connsiteY3395"/>
                  </a:cxn>
                  <a:cxn ang="0">
                    <a:pos x="connsiteX3396" y="connsiteY3396"/>
                  </a:cxn>
                  <a:cxn ang="0">
                    <a:pos x="connsiteX3397" y="connsiteY3397"/>
                  </a:cxn>
                  <a:cxn ang="0">
                    <a:pos x="connsiteX3398" y="connsiteY3398"/>
                  </a:cxn>
                  <a:cxn ang="0">
                    <a:pos x="connsiteX3399" y="connsiteY3399"/>
                  </a:cxn>
                  <a:cxn ang="0">
                    <a:pos x="connsiteX3400" y="connsiteY3400"/>
                  </a:cxn>
                  <a:cxn ang="0">
                    <a:pos x="connsiteX3401" y="connsiteY3401"/>
                  </a:cxn>
                  <a:cxn ang="0">
                    <a:pos x="connsiteX3402" y="connsiteY3402"/>
                  </a:cxn>
                  <a:cxn ang="0">
                    <a:pos x="connsiteX3403" y="connsiteY3403"/>
                  </a:cxn>
                  <a:cxn ang="0">
                    <a:pos x="connsiteX3404" y="connsiteY3404"/>
                  </a:cxn>
                  <a:cxn ang="0">
                    <a:pos x="connsiteX3405" y="connsiteY3405"/>
                  </a:cxn>
                  <a:cxn ang="0">
                    <a:pos x="connsiteX3406" y="connsiteY3406"/>
                  </a:cxn>
                  <a:cxn ang="0">
                    <a:pos x="connsiteX3407" y="connsiteY3407"/>
                  </a:cxn>
                  <a:cxn ang="0">
                    <a:pos x="connsiteX3408" y="connsiteY3408"/>
                  </a:cxn>
                  <a:cxn ang="0">
                    <a:pos x="connsiteX3409" y="connsiteY3409"/>
                  </a:cxn>
                  <a:cxn ang="0">
                    <a:pos x="connsiteX3410" y="connsiteY3410"/>
                  </a:cxn>
                  <a:cxn ang="0">
                    <a:pos x="connsiteX3411" y="connsiteY3411"/>
                  </a:cxn>
                  <a:cxn ang="0">
                    <a:pos x="connsiteX3412" y="connsiteY3412"/>
                  </a:cxn>
                  <a:cxn ang="0">
                    <a:pos x="connsiteX3413" y="connsiteY3413"/>
                  </a:cxn>
                  <a:cxn ang="0">
                    <a:pos x="connsiteX3414" y="connsiteY3414"/>
                  </a:cxn>
                  <a:cxn ang="0">
                    <a:pos x="connsiteX3415" y="connsiteY3415"/>
                  </a:cxn>
                  <a:cxn ang="0">
                    <a:pos x="connsiteX3416" y="connsiteY3416"/>
                  </a:cxn>
                  <a:cxn ang="0">
                    <a:pos x="connsiteX3417" y="connsiteY3417"/>
                  </a:cxn>
                  <a:cxn ang="0">
                    <a:pos x="connsiteX3418" y="connsiteY3418"/>
                  </a:cxn>
                  <a:cxn ang="0">
                    <a:pos x="connsiteX3419" y="connsiteY3419"/>
                  </a:cxn>
                  <a:cxn ang="0">
                    <a:pos x="connsiteX3420" y="connsiteY3420"/>
                  </a:cxn>
                  <a:cxn ang="0">
                    <a:pos x="connsiteX3421" y="connsiteY3421"/>
                  </a:cxn>
                  <a:cxn ang="0">
                    <a:pos x="connsiteX3422" y="connsiteY3422"/>
                  </a:cxn>
                  <a:cxn ang="0">
                    <a:pos x="connsiteX3423" y="connsiteY3423"/>
                  </a:cxn>
                  <a:cxn ang="0">
                    <a:pos x="connsiteX3424" y="connsiteY3424"/>
                  </a:cxn>
                  <a:cxn ang="0">
                    <a:pos x="connsiteX3425" y="connsiteY3425"/>
                  </a:cxn>
                  <a:cxn ang="0">
                    <a:pos x="connsiteX3426" y="connsiteY3426"/>
                  </a:cxn>
                  <a:cxn ang="0">
                    <a:pos x="connsiteX3427" y="connsiteY3427"/>
                  </a:cxn>
                  <a:cxn ang="0">
                    <a:pos x="connsiteX3428" y="connsiteY3428"/>
                  </a:cxn>
                  <a:cxn ang="0">
                    <a:pos x="connsiteX3429" y="connsiteY3429"/>
                  </a:cxn>
                  <a:cxn ang="0">
                    <a:pos x="connsiteX3430" y="connsiteY3430"/>
                  </a:cxn>
                  <a:cxn ang="0">
                    <a:pos x="connsiteX3431" y="connsiteY3431"/>
                  </a:cxn>
                  <a:cxn ang="0">
                    <a:pos x="connsiteX3432" y="connsiteY3432"/>
                  </a:cxn>
                  <a:cxn ang="0">
                    <a:pos x="connsiteX3433" y="connsiteY3433"/>
                  </a:cxn>
                  <a:cxn ang="0">
                    <a:pos x="connsiteX3434" y="connsiteY3434"/>
                  </a:cxn>
                  <a:cxn ang="0">
                    <a:pos x="connsiteX3435" y="connsiteY3435"/>
                  </a:cxn>
                  <a:cxn ang="0">
                    <a:pos x="connsiteX3436" y="connsiteY3436"/>
                  </a:cxn>
                  <a:cxn ang="0">
                    <a:pos x="connsiteX3437" y="connsiteY3437"/>
                  </a:cxn>
                  <a:cxn ang="0">
                    <a:pos x="connsiteX3438" y="connsiteY3438"/>
                  </a:cxn>
                  <a:cxn ang="0">
                    <a:pos x="connsiteX3439" y="connsiteY3439"/>
                  </a:cxn>
                  <a:cxn ang="0">
                    <a:pos x="connsiteX3440" y="connsiteY3440"/>
                  </a:cxn>
                  <a:cxn ang="0">
                    <a:pos x="connsiteX3441" y="connsiteY3441"/>
                  </a:cxn>
                  <a:cxn ang="0">
                    <a:pos x="connsiteX3442" y="connsiteY3442"/>
                  </a:cxn>
                  <a:cxn ang="0">
                    <a:pos x="connsiteX3443" y="connsiteY3443"/>
                  </a:cxn>
                  <a:cxn ang="0">
                    <a:pos x="connsiteX3444" y="connsiteY3444"/>
                  </a:cxn>
                  <a:cxn ang="0">
                    <a:pos x="connsiteX3445" y="connsiteY3445"/>
                  </a:cxn>
                  <a:cxn ang="0">
                    <a:pos x="connsiteX3446" y="connsiteY3446"/>
                  </a:cxn>
                  <a:cxn ang="0">
                    <a:pos x="connsiteX3447" y="connsiteY3447"/>
                  </a:cxn>
                  <a:cxn ang="0">
                    <a:pos x="connsiteX3448" y="connsiteY3448"/>
                  </a:cxn>
                  <a:cxn ang="0">
                    <a:pos x="connsiteX3449" y="connsiteY3449"/>
                  </a:cxn>
                  <a:cxn ang="0">
                    <a:pos x="connsiteX3450" y="connsiteY3450"/>
                  </a:cxn>
                  <a:cxn ang="0">
                    <a:pos x="connsiteX3451" y="connsiteY3451"/>
                  </a:cxn>
                  <a:cxn ang="0">
                    <a:pos x="connsiteX3452" y="connsiteY3452"/>
                  </a:cxn>
                  <a:cxn ang="0">
                    <a:pos x="connsiteX3453" y="connsiteY3453"/>
                  </a:cxn>
                  <a:cxn ang="0">
                    <a:pos x="connsiteX3454" y="connsiteY3454"/>
                  </a:cxn>
                  <a:cxn ang="0">
                    <a:pos x="connsiteX3455" y="connsiteY3455"/>
                  </a:cxn>
                  <a:cxn ang="0">
                    <a:pos x="connsiteX3456" y="connsiteY3456"/>
                  </a:cxn>
                  <a:cxn ang="0">
                    <a:pos x="connsiteX3457" y="connsiteY3457"/>
                  </a:cxn>
                  <a:cxn ang="0">
                    <a:pos x="connsiteX3458" y="connsiteY3458"/>
                  </a:cxn>
                  <a:cxn ang="0">
                    <a:pos x="connsiteX3459" y="connsiteY3459"/>
                  </a:cxn>
                  <a:cxn ang="0">
                    <a:pos x="connsiteX3460" y="connsiteY3460"/>
                  </a:cxn>
                  <a:cxn ang="0">
                    <a:pos x="connsiteX3461" y="connsiteY3461"/>
                  </a:cxn>
                  <a:cxn ang="0">
                    <a:pos x="connsiteX3462" y="connsiteY3462"/>
                  </a:cxn>
                  <a:cxn ang="0">
                    <a:pos x="connsiteX3463" y="connsiteY3463"/>
                  </a:cxn>
                  <a:cxn ang="0">
                    <a:pos x="connsiteX3464" y="connsiteY3464"/>
                  </a:cxn>
                  <a:cxn ang="0">
                    <a:pos x="connsiteX3465" y="connsiteY3465"/>
                  </a:cxn>
                  <a:cxn ang="0">
                    <a:pos x="connsiteX3466" y="connsiteY3466"/>
                  </a:cxn>
                  <a:cxn ang="0">
                    <a:pos x="connsiteX3467" y="connsiteY3467"/>
                  </a:cxn>
                  <a:cxn ang="0">
                    <a:pos x="connsiteX3468" y="connsiteY3468"/>
                  </a:cxn>
                  <a:cxn ang="0">
                    <a:pos x="connsiteX3469" y="connsiteY3469"/>
                  </a:cxn>
                  <a:cxn ang="0">
                    <a:pos x="connsiteX3470" y="connsiteY3470"/>
                  </a:cxn>
                  <a:cxn ang="0">
                    <a:pos x="connsiteX3471" y="connsiteY3471"/>
                  </a:cxn>
                  <a:cxn ang="0">
                    <a:pos x="connsiteX3472" y="connsiteY3472"/>
                  </a:cxn>
                  <a:cxn ang="0">
                    <a:pos x="connsiteX3473" y="connsiteY3473"/>
                  </a:cxn>
                  <a:cxn ang="0">
                    <a:pos x="connsiteX3474" y="connsiteY3474"/>
                  </a:cxn>
                  <a:cxn ang="0">
                    <a:pos x="connsiteX3475" y="connsiteY3475"/>
                  </a:cxn>
                  <a:cxn ang="0">
                    <a:pos x="connsiteX3476" y="connsiteY3476"/>
                  </a:cxn>
                  <a:cxn ang="0">
                    <a:pos x="connsiteX3477" y="connsiteY3477"/>
                  </a:cxn>
                  <a:cxn ang="0">
                    <a:pos x="connsiteX3478" y="connsiteY3478"/>
                  </a:cxn>
                  <a:cxn ang="0">
                    <a:pos x="connsiteX3479" y="connsiteY3479"/>
                  </a:cxn>
                  <a:cxn ang="0">
                    <a:pos x="connsiteX3480" y="connsiteY3480"/>
                  </a:cxn>
                  <a:cxn ang="0">
                    <a:pos x="connsiteX3481" y="connsiteY3481"/>
                  </a:cxn>
                  <a:cxn ang="0">
                    <a:pos x="connsiteX3482" y="connsiteY3482"/>
                  </a:cxn>
                  <a:cxn ang="0">
                    <a:pos x="connsiteX3483" y="connsiteY3483"/>
                  </a:cxn>
                  <a:cxn ang="0">
                    <a:pos x="connsiteX3484" y="connsiteY3484"/>
                  </a:cxn>
                  <a:cxn ang="0">
                    <a:pos x="connsiteX3485" y="connsiteY3485"/>
                  </a:cxn>
                  <a:cxn ang="0">
                    <a:pos x="connsiteX3486" y="connsiteY3486"/>
                  </a:cxn>
                  <a:cxn ang="0">
                    <a:pos x="connsiteX3487" y="connsiteY3487"/>
                  </a:cxn>
                  <a:cxn ang="0">
                    <a:pos x="connsiteX3488" y="connsiteY3488"/>
                  </a:cxn>
                  <a:cxn ang="0">
                    <a:pos x="connsiteX3489" y="connsiteY3489"/>
                  </a:cxn>
                  <a:cxn ang="0">
                    <a:pos x="connsiteX3490" y="connsiteY3490"/>
                  </a:cxn>
                  <a:cxn ang="0">
                    <a:pos x="connsiteX3491" y="connsiteY3491"/>
                  </a:cxn>
                  <a:cxn ang="0">
                    <a:pos x="connsiteX3492" y="connsiteY3492"/>
                  </a:cxn>
                  <a:cxn ang="0">
                    <a:pos x="connsiteX3493" y="connsiteY3493"/>
                  </a:cxn>
                  <a:cxn ang="0">
                    <a:pos x="connsiteX3494" y="connsiteY3494"/>
                  </a:cxn>
                  <a:cxn ang="0">
                    <a:pos x="connsiteX3495" y="connsiteY3495"/>
                  </a:cxn>
                  <a:cxn ang="0">
                    <a:pos x="connsiteX3496" y="connsiteY3496"/>
                  </a:cxn>
                  <a:cxn ang="0">
                    <a:pos x="connsiteX3497" y="connsiteY3497"/>
                  </a:cxn>
                  <a:cxn ang="0">
                    <a:pos x="connsiteX3498" y="connsiteY3498"/>
                  </a:cxn>
                  <a:cxn ang="0">
                    <a:pos x="connsiteX3499" y="connsiteY3499"/>
                  </a:cxn>
                  <a:cxn ang="0">
                    <a:pos x="connsiteX3500" y="connsiteY3500"/>
                  </a:cxn>
                  <a:cxn ang="0">
                    <a:pos x="connsiteX3501" y="connsiteY3501"/>
                  </a:cxn>
                  <a:cxn ang="0">
                    <a:pos x="connsiteX3502" y="connsiteY3502"/>
                  </a:cxn>
                  <a:cxn ang="0">
                    <a:pos x="connsiteX3503" y="connsiteY3503"/>
                  </a:cxn>
                  <a:cxn ang="0">
                    <a:pos x="connsiteX3504" y="connsiteY3504"/>
                  </a:cxn>
                  <a:cxn ang="0">
                    <a:pos x="connsiteX3505" y="connsiteY3505"/>
                  </a:cxn>
                  <a:cxn ang="0">
                    <a:pos x="connsiteX3506" y="connsiteY3506"/>
                  </a:cxn>
                  <a:cxn ang="0">
                    <a:pos x="connsiteX3507" y="connsiteY3507"/>
                  </a:cxn>
                  <a:cxn ang="0">
                    <a:pos x="connsiteX3508" y="connsiteY3508"/>
                  </a:cxn>
                  <a:cxn ang="0">
                    <a:pos x="connsiteX3509" y="connsiteY3509"/>
                  </a:cxn>
                  <a:cxn ang="0">
                    <a:pos x="connsiteX3510" y="connsiteY3510"/>
                  </a:cxn>
                  <a:cxn ang="0">
                    <a:pos x="connsiteX3511" y="connsiteY3511"/>
                  </a:cxn>
                  <a:cxn ang="0">
                    <a:pos x="connsiteX3512" y="connsiteY3512"/>
                  </a:cxn>
                  <a:cxn ang="0">
                    <a:pos x="connsiteX3513" y="connsiteY3513"/>
                  </a:cxn>
                  <a:cxn ang="0">
                    <a:pos x="connsiteX3514" y="connsiteY3514"/>
                  </a:cxn>
                  <a:cxn ang="0">
                    <a:pos x="connsiteX3515" y="connsiteY3515"/>
                  </a:cxn>
                  <a:cxn ang="0">
                    <a:pos x="connsiteX3516" y="connsiteY3516"/>
                  </a:cxn>
                  <a:cxn ang="0">
                    <a:pos x="connsiteX3517" y="connsiteY3517"/>
                  </a:cxn>
                  <a:cxn ang="0">
                    <a:pos x="connsiteX3518" y="connsiteY3518"/>
                  </a:cxn>
                  <a:cxn ang="0">
                    <a:pos x="connsiteX3519" y="connsiteY3519"/>
                  </a:cxn>
                  <a:cxn ang="0">
                    <a:pos x="connsiteX3520" y="connsiteY3520"/>
                  </a:cxn>
                  <a:cxn ang="0">
                    <a:pos x="connsiteX3521" y="connsiteY3521"/>
                  </a:cxn>
                  <a:cxn ang="0">
                    <a:pos x="connsiteX3522" y="connsiteY3522"/>
                  </a:cxn>
                  <a:cxn ang="0">
                    <a:pos x="connsiteX3523" y="connsiteY3523"/>
                  </a:cxn>
                  <a:cxn ang="0">
                    <a:pos x="connsiteX3524" y="connsiteY3524"/>
                  </a:cxn>
                  <a:cxn ang="0">
                    <a:pos x="connsiteX3525" y="connsiteY3525"/>
                  </a:cxn>
                  <a:cxn ang="0">
                    <a:pos x="connsiteX3526" y="connsiteY3526"/>
                  </a:cxn>
                  <a:cxn ang="0">
                    <a:pos x="connsiteX3527" y="connsiteY3527"/>
                  </a:cxn>
                  <a:cxn ang="0">
                    <a:pos x="connsiteX3528" y="connsiteY3528"/>
                  </a:cxn>
                  <a:cxn ang="0">
                    <a:pos x="connsiteX3529" y="connsiteY3529"/>
                  </a:cxn>
                  <a:cxn ang="0">
                    <a:pos x="connsiteX3530" y="connsiteY3530"/>
                  </a:cxn>
                  <a:cxn ang="0">
                    <a:pos x="connsiteX3531" y="connsiteY3531"/>
                  </a:cxn>
                  <a:cxn ang="0">
                    <a:pos x="connsiteX3532" y="connsiteY3532"/>
                  </a:cxn>
                  <a:cxn ang="0">
                    <a:pos x="connsiteX3533" y="connsiteY3533"/>
                  </a:cxn>
                  <a:cxn ang="0">
                    <a:pos x="connsiteX3534" y="connsiteY3534"/>
                  </a:cxn>
                  <a:cxn ang="0">
                    <a:pos x="connsiteX3535" y="connsiteY3535"/>
                  </a:cxn>
                  <a:cxn ang="0">
                    <a:pos x="connsiteX3536" y="connsiteY3536"/>
                  </a:cxn>
                  <a:cxn ang="0">
                    <a:pos x="connsiteX3537" y="connsiteY3537"/>
                  </a:cxn>
                  <a:cxn ang="0">
                    <a:pos x="connsiteX3538" y="connsiteY3538"/>
                  </a:cxn>
                  <a:cxn ang="0">
                    <a:pos x="connsiteX3539" y="connsiteY3539"/>
                  </a:cxn>
                  <a:cxn ang="0">
                    <a:pos x="connsiteX3540" y="connsiteY3540"/>
                  </a:cxn>
                  <a:cxn ang="0">
                    <a:pos x="connsiteX3541" y="connsiteY3541"/>
                  </a:cxn>
                  <a:cxn ang="0">
                    <a:pos x="connsiteX3542" y="connsiteY3542"/>
                  </a:cxn>
                  <a:cxn ang="0">
                    <a:pos x="connsiteX3543" y="connsiteY3543"/>
                  </a:cxn>
                  <a:cxn ang="0">
                    <a:pos x="connsiteX3544" y="connsiteY3544"/>
                  </a:cxn>
                  <a:cxn ang="0">
                    <a:pos x="connsiteX3545" y="connsiteY3545"/>
                  </a:cxn>
                  <a:cxn ang="0">
                    <a:pos x="connsiteX3546" y="connsiteY3546"/>
                  </a:cxn>
                  <a:cxn ang="0">
                    <a:pos x="connsiteX3547" y="connsiteY3547"/>
                  </a:cxn>
                  <a:cxn ang="0">
                    <a:pos x="connsiteX3548" y="connsiteY3548"/>
                  </a:cxn>
                  <a:cxn ang="0">
                    <a:pos x="connsiteX3549" y="connsiteY3549"/>
                  </a:cxn>
                  <a:cxn ang="0">
                    <a:pos x="connsiteX3550" y="connsiteY3550"/>
                  </a:cxn>
                  <a:cxn ang="0">
                    <a:pos x="connsiteX3551" y="connsiteY3551"/>
                  </a:cxn>
                  <a:cxn ang="0">
                    <a:pos x="connsiteX3552" y="connsiteY3552"/>
                  </a:cxn>
                  <a:cxn ang="0">
                    <a:pos x="connsiteX3553" y="connsiteY3553"/>
                  </a:cxn>
                  <a:cxn ang="0">
                    <a:pos x="connsiteX3554" y="connsiteY3554"/>
                  </a:cxn>
                  <a:cxn ang="0">
                    <a:pos x="connsiteX3555" y="connsiteY3555"/>
                  </a:cxn>
                  <a:cxn ang="0">
                    <a:pos x="connsiteX3556" y="connsiteY3556"/>
                  </a:cxn>
                  <a:cxn ang="0">
                    <a:pos x="connsiteX3557" y="connsiteY3557"/>
                  </a:cxn>
                  <a:cxn ang="0">
                    <a:pos x="connsiteX3558" y="connsiteY3558"/>
                  </a:cxn>
                  <a:cxn ang="0">
                    <a:pos x="connsiteX3559" y="connsiteY3559"/>
                  </a:cxn>
                  <a:cxn ang="0">
                    <a:pos x="connsiteX3560" y="connsiteY3560"/>
                  </a:cxn>
                  <a:cxn ang="0">
                    <a:pos x="connsiteX3561" y="connsiteY3561"/>
                  </a:cxn>
                  <a:cxn ang="0">
                    <a:pos x="connsiteX3562" y="connsiteY3562"/>
                  </a:cxn>
                  <a:cxn ang="0">
                    <a:pos x="connsiteX3563" y="connsiteY3563"/>
                  </a:cxn>
                  <a:cxn ang="0">
                    <a:pos x="connsiteX3564" y="connsiteY3564"/>
                  </a:cxn>
                  <a:cxn ang="0">
                    <a:pos x="connsiteX3565" y="connsiteY3565"/>
                  </a:cxn>
                  <a:cxn ang="0">
                    <a:pos x="connsiteX3566" y="connsiteY3566"/>
                  </a:cxn>
                  <a:cxn ang="0">
                    <a:pos x="connsiteX3567" y="connsiteY3567"/>
                  </a:cxn>
                  <a:cxn ang="0">
                    <a:pos x="connsiteX3568" y="connsiteY3568"/>
                  </a:cxn>
                  <a:cxn ang="0">
                    <a:pos x="connsiteX3569" y="connsiteY3569"/>
                  </a:cxn>
                  <a:cxn ang="0">
                    <a:pos x="connsiteX3570" y="connsiteY3570"/>
                  </a:cxn>
                  <a:cxn ang="0">
                    <a:pos x="connsiteX3571" y="connsiteY3571"/>
                  </a:cxn>
                  <a:cxn ang="0">
                    <a:pos x="connsiteX3572" y="connsiteY3572"/>
                  </a:cxn>
                  <a:cxn ang="0">
                    <a:pos x="connsiteX3573" y="connsiteY3573"/>
                  </a:cxn>
                  <a:cxn ang="0">
                    <a:pos x="connsiteX3574" y="connsiteY3574"/>
                  </a:cxn>
                  <a:cxn ang="0">
                    <a:pos x="connsiteX3575" y="connsiteY3575"/>
                  </a:cxn>
                  <a:cxn ang="0">
                    <a:pos x="connsiteX3576" y="connsiteY3576"/>
                  </a:cxn>
                  <a:cxn ang="0">
                    <a:pos x="connsiteX3577" y="connsiteY3577"/>
                  </a:cxn>
                  <a:cxn ang="0">
                    <a:pos x="connsiteX3578" y="connsiteY3578"/>
                  </a:cxn>
                  <a:cxn ang="0">
                    <a:pos x="connsiteX3579" y="connsiteY3579"/>
                  </a:cxn>
                  <a:cxn ang="0">
                    <a:pos x="connsiteX3580" y="connsiteY3580"/>
                  </a:cxn>
                  <a:cxn ang="0">
                    <a:pos x="connsiteX3581" y="connsiteY3581"/>
                  </a:cxn>
                  <a:cxn ang="0">
                    <a:pos x="connsiteX3582" y="connsiteY3582"/>
                  </a:cxn>
                  <a:cxn ang="0">
                    <a:pos x="connsiteX3583" y="connsiteY3583"/>
                  </a:cxn>
                  <a:cxn ang="0">
                    <a:pos x="connsiteX3584" y="connsiteY3584"/>
                  </a:cxn>
                  <a:cxn ang="0">
                    <a:pos x="connsiteX3585" y="connsiteY3585"/>
                  </a:cxn>
                  <a:cxn ang="0">
                    <a:pos x="connsiteX3586" y="connsiteY3586"/>
                  </a:cxn>
                  <a:cxn ang="0">
                    <a:pos x="connsiteX3587" y="connsiteY3587"/>
                  </a:cxn>
                  <a:cxn ang="0">
                    <a:pos x="connsiteX3588" y="connsiteY3588"/>
                  </a:cxn>
                  <a:cxn ang="0">
                    <a:pos x="connsiteX3589" y="connsiteY3589"/>
                  </a:cxn>
                  <a:cxn ang="0">
                    <a:pos x="connsiteX3590" y="connsiteY3590"/>
                  </a:cxn>
                  <a:cxn ang="0">
                    <a:pos x="connsiteX3591" y="connsiteY3591"/>
                  </a:cxn>
                  <a:cxn ang="0">
                    <a:pos x="connsiteX3592" y="connsiteY3592"/>
                  </a:cxn>
                  <a:cxn ang="0">
                    <a:pos x="connsiteX3593" y="connsiteY3593"/>
                  </a:cxn>
                  <a:cxn ang="0">
                    <a:pos x="connsiteX3594" y="connsiteY3594"/>
                  </a:cxn>
                  <a:cxn ang="0">
                    <a:pos x="connsiteX3595" y="connsiteY3595"/>
                  </a:cxn>
                  <a:cxn ang="0">
                    <a:pos x="connsiteX3596" y="connsiteY3596"/>
                  </a:cxn>
                  <a:cxn ang="0">
                    <a:pos x="connsiteX3597" y="connsiteY3597"/>
                  </a:cxn>
                  <a:cxn ang="0">
                    <a:pos x="connsiteX3598" y="connsiteY3598"/>
                  </a:cxn>
                  <a:cxn ang="0">
                    <a:pos x="connsiteX3599" y="connsiteY3599"/>
                  </a:cxn>
                  <a:cxn ang="0">
                    <a:pos x="connsiteX3600" y="connsiteY3600"/>
                  </a:cxn>
                  <a:cxn ang="0">
                    <a:pos x="connsiteX3601" y="connsiteY3601"/>
                  </a:cxn>
                  <a:cxn ang="0">
                    <a:pos x="connsiteX3602" y="connsiteY3602"/>
                  </a:cxn>
                  <a:cxn ang="0">
                    <a:pos x="connsiteX3603" y="connsiteY3603"/>
                  </a:cxn>
                  <a:cxn ang="0">
                    <a:pos x="connsiteX3604" y="connsiteY3604"/>
                  </a:cxn>
                  <a:cxn ang="0">
                    <a:pos x="connsiteX3605" y="connsiteY3605"/>
                  </a:cxn>
                  <a:cxn ang="0">
                    <a:pos x="connsiteX3606" y="connsiteY3606"/>
                  </a:cxn>
                  <a:cxn ang="0">
                    <a:pos x="connsiteX3607" y="connsiteY3607"/>
                  </a:cxn>
                  <a:cxn ang="0">
                    <a:pos x="connsiteX3608" y="connsiteY3608"/>
                  </a:cxn>
                  <a:cxn ang="0">
                    <a:pos x="connsiteX3609" y="connsiteY3609"/>
                  </a:cxn>
                  <a:cxn ang="0">
                    <a:pos x="connsiteX3610" y="connsiteY3610"/>
                  </a:cxn>
                  <a:cxn ang="0">
                    <a:pos x="connsiteX3611" y="connsiteY3611"/>
                  </a:cxn>
                  <a:cxn ang="0">
                    <a:pos x="connsiteX3612" y="connsiteY3612"/>
                  </a:cxn>
                  <a:cxn ang="0">
                    <a:pos x="connsiteX3613" y="connsiteY3613"/>
                  </a:cxn>
                  <a:cxn ang="0">
                    <a:pos x="connsiteX3614" y="connsiteY3614"/>
                  </a:cxn>
                  <a:cxn ang="0">
                    <a:pos x="connsiteX3615" y="connsiteY3615"/>
                  </a:cxn>
                  <a:cxn ang="0">
                    <a:pos x="connsiteX3616" y="connsiteY3616"/>
                  </a:cxn>
                  <a:cxn ang="0">
                    <a:pos x="connsiteX3617" y="connsiteY3617"/>
                  </a:cxn>
                  <a:cxn ang="0">
                    <a:pos x="connsiteX3618" y="connsiteY3618"/>
                  </a:cxn>
                  <a:cxn ang="0">
                    <a:pos x="connsiteX3619" y="connsiteY3619"/>
                  </a:cxn>
                  <a:cxn ang="0">
                    <a:pos x="connsiteX3620" y="connsiteY3620"/>
                  </a:cxn>
                  <a:cxn ang="0">
                    <a:pos x="connsiteX3621" y="connsiteY3621"/>
                  </a:cxn>
                  <a:cxn ang="0">
                    <a:pos x="connsiteX3622" y="connsiteY3622"/>
                  </a:cxn>
                  <a:cxn ang="0">
                    <a:pos x="connsiteX3623" y="connsiteY3623"/>
                  </a:cxn>
                  <a:cxn ang="0">
                    <a:pos x="connsiteX3624" y="connsiteY3624"/>
                  </a:cxn>
                  <a:cxn ang="0">
                    <a:pos x="connsiteX3625" y="connsiteY3625"/>
                  </a:cxn>
                  <a:cxn ang="0">
                    <a:pos x="connsiteX3626" y="connsiteY3626"/>
                  </a:cxn>
                  <a:cxn ang="0">
                    <a:pos x="connsiteX3627" y="connsiteY3627"/>
                  </a:cxn>
                  <a:cxn ang="0">
                    <a:pos x="connsiteX3628" y="connsiteY3628"/>
                  </a:cxn>
                  <a:cxn ang="0">
                    <a:pos x="connsiteX3629" y="connsiteY3629"/>
                  </a:cxn>
                  <a:cxn ang="0">
                    <a:pos x="connsiteX3630" y="connsiteY3630"/>
                  </a:cxn>
                  <a:cxn ang="0">
                    <a:pos x="connsiteX3631" y="connsiteY3631"/>
                  </a:cxn>
                  <a:cxn ang="0">
                    <a:pos x="connsiteX3632" y="connsiteY3632"/>
                  </a:cxn>
                  <a:cxn ang="0">
                    <a:pos x="connsiteX3633" y="connsiteY3633"/>
                  </a:cxn>
                  <a:cxn ang="0">
                    <a:pos x="connsiteX3634" y="connsiteY3634"/>
                  </a:cxn>
                  <a:cxn ang="0">
                    <a:pos x="connsiteX3635" y="connsiteY3635"/>
                  </a:cxn>
                  <a:cxn ang="0">
                    <a:pos x="connsiteX3636" y="connsiteY3636"/>
                  </a:cxn>
                  <a:cxn ang="0">
                    <a:pos x="connsiteX3637" y="connsiteY3637"/>
                  </a:cxn>
                  <a:cxn ang="0">
                    <a:pos x="connsiteX3638" y="connsiteY3638"/>
                  </a:cxn>
                  <a:cxn ang="0">
                    <a:pos x="connsiteX3639" y="connsiteY3639"/>
                  </a:cxn>
                  <a:cxn ang="0">
                    <a:pos x="connsiteX3640" y="connsiteY3640"/>
                  </a:cxn>
                  <a:cxn ang="0">
                    <a:pos x="connsiteX3641" y="connsiteY3641"/>
                  </a:cxn>
                  <a:cxn ang="0">
                    <a:pos x="connsiteX3642" y="connsiteY3642"/>
                  </a:cxn>
                  <a:cxn ang="0">
                    <a:pos x="connsiteX3643" y="connsiteY3643"/>
                  </a:cxn>
                  <a:cxn ang="0">
                    <a:pos x="connsiteX3644" y="connsiteY3644"/>
                  </a:cxn>
                  <a:cxn ang="0">
                    <a:pos x="connsiteX3645" y="connsiteY3645"/>
                  </a:cxn>
                  <a:cxn ang="0">
                    <a:pos x="connsiteX3646" y="connsiteY3646"/>
                  </a:cxn>
                  <a:cxn ang="0">
                    <a:pos x="connsiteX3647" y="connsiteY3647"/>
                  </a:cxn>
                  <a:cxn ang="0">
                    <a:pos x="connsiteX3648" y="connsiteY3648"/>
                  </a:cxn>
                  <a:cxn ang="0">
                    <a:pos x="connsiteX3649" y="connsiteY3649"/>
                  </a:cxn>
                  <a:cxn ang="0">
                    <a:pos x="connsiteX3650" y="connsiteY3650"/>
                  </a:cxn>
                  <a:cxn ang="0">
                    <a:pos x="connsiteX3651" y="connsiteY3651"/>
                  </a:cxn>
                  <a:cxn ang="0">
                    <a:pos x="connsiteX3652" y="connsiteY3652"/>
                  </a:cxn>
                  <a:cxn ang="0">
                    <a:pos x="connsiteX3653" y="connsiteY3653"/>
                  </a:cxn>
                  <a:cxn ang="0">
                    <a:pos x="connsiteX3654" y="connsiteY3654"/>
                  </a:cxn>
                  <a:cxn ang="0">
                    <a:pos x="connsiteX3655" y="connsiteY3655"/>
                  </a:cxn>
                  <a:cxn ang="0">
                    <a:pos x="connsiteX3656" y="connsiteY3656"/>
                  </a:cxn>
                  <a:cxn ang="0">
                    <a:pos x="connsiteX3657" y="connsiteY3657"/>
                  </a:cxn>
                  <a:cxn ang="0">
                    <a:pos x="connsiteX3658" y="connsiteY3658"/>
                  </a:cxn>
                  <a:cxn ang="0">
                    <a:pos x="connsiteX3659" y="connsiteY3659"/>
                  </a:cxn>
                  <a:cxn ang="0">
                    <a:pos x="connsiteX3660" y="connsiteY3660"/>
                  </a:cxn>
                  <a:cxn ang="0">
                    <a:pos x="connsiteX3661" y="connsiteY3661"/>
                  </a:cxn>
                  <a:cxn ang="0">
                    <a:pos x="connsiteX3662" y="connsiteY3662"/>
                  </a:cxn>
                  <a:cxn ang="0">
                    <a:pos x="connsiteX3663" y="connsiteY3663"/>
                  </a:cxn>
                  <a:cxn ang="0">
                    <a:pos x="connsiteX3664" y="connsiteY3664"/>
                  </a:cxn>
                  <a:cxn ang="0">
                    <a:pos x="connsiteX3665" y="connsiteY3665"/>
                  </a:cxn>
                  <a:cxn ang="0">
                    <a:pos x="connsiteX3666" y="connsiteY3666"/>
                  </a:cxn>
                  <a:cxn ang="0">
                    <a:pos x="connsiteX3667" y="connsiteY3667"/>
                  </a:cxn>
                  <a:cxn ang="0">
                    <a:pos x="connsiteX3668" y="connsiteY3668"/>
                  </a:cxn>
                  <a:cxn ang="0">
                    <a:pos x="connsiteX3669" y="connsiteY3669"/>
                  </a:cxn>
                  <a:cxn ang="0">
                    <a:pos x="connsiteX3670" y="connsiteY3670"/>
                  </a:cxn>
                  <a:cxn ang="0">
                    <a:pos x="connsiteX3671" y="connsiteY3671"/>
                  </a:cxn>
                  <a:cxn ang="0">
                    <a:pos x="connsiteX3672" y="connsiteY3672"/>
                  </a:cxn>
                  <a:cxn ang="0">
                    <a:pos x="connsiteX3673" y="connsiteY3673"/>
                  </a:cxn>
                  <a:cxn ang="0">
                    <a:pos x="connsiteX3674" y="connsiteY3674"/>
                  </a:cxn>
                  <a:cxn ang="0">
                    <a:pos x="connsiteX3675" y="connsiteY3675"/>
                  </a:cxn>
                  <a:cxn ang="0">
                    <a:pos x="connsiteX3676" y="connsiteY3676"/>
                  </a:cxn>
                  <a:cxn ang="0">
                    <a:pos x="connsiteX3677" y="connsiteY3677"/>
                  </a:cxn>
                  <a:cxn ang="0">
                    <a:pos x="connsiteX3678" y="connsiteY3678"/>
                  </a:cxn>
                  <a:cxn ang="0">
                    <a:pos x="connsiteX3679" y="connsiteY3679"/>
                  </a:cxn>
                  <a:cxn ang="0">
                    <a:pos x="connsiteX3680" y="connsiteY3680"/>
                  </a:cxn>
                  <a:cxn ang="0">
                    <a:pos x="connsiteX3681" y="connsiteY3681"/>
                  </a:cxn>
                  <a:cxn ang="0">
                    <a:pos x="connsiteX3682" y="connsiteY3682"/>
                  </a:cxn>
                  <a:cxn ang="0">
                    <a:pos x="connsiteX3683" y="connsiteY3683"/>
                  </a:cxn>
                  <a:cxn ang="0">
                    <a:pos x="connsiteX3684" y="connsiteY3684"/>
                  </a:cxn>
                  <a:cxn ang="0">
                    <a:pos x="connsiteX3685" y="connsiteY3685"/>
                  </a:cxn>
                  <a:cxn ang="0">
                    <a:pos x="connsiteX3686" y="connsiteY3686"/>
                  </a:cxn>
                  <a:cxn ang="0">
                    <a:pos x="connsiteX3687" y="connsiteY3687"/>
                  </a:cxn>
                  <a:cxn ang="0">
                    <a:pos x="connsiteX3688" y="connsiteY3688"/>
                  </a:cxn>
                  <a:cxn ang="0">
                    <a:pos x="connsiteX3689" y="connsiteY3689"/>
                  </a:cxn>
                  <a:cxn ang="0">
                    <a:pos x="connsiteX3690" y="connsiteY3690"/>
                  </a:cxn>
                  <a:cxn ang="0">
                    <a:pos x="connsiteX3691" y="connsiteY3691"/>
                  </a:cxn>
                  <a:cxn ang="0">
                    <a:pos x="connsiteX3692" y="connsiteY3692"/>
                  </a:cxn>
                  <a:cxn ang="0">
                    <a:pos x="connsiteX3693" y="connsiteY3693"/>
                  </a:cxn>
                  <a:cxn ang="0">
                    <a:pos x="connsiteX3694" y="connsiteY3694"/>
                  </a:cxn>
                  <a:cxn ang="0">
                    <a:pos x="connsiteX3695" y="connsiteY3695"/>
                  </a:cxn>
                  <a:cxn ang="0">
                    <a:pos x="connsiteX3696" y="connsiteY3696"/>
                  </a:cxn>
                  <a:cxn ang="0">
                    <a:pos x="connsiteX3697" y="connsiteY3697"/>
                  </a:cxn>
                  <a:cxn ang="0">
                    <a:pos x="connsiteX3698" y="connsiteY3698"/>
                  </a:cxn>
                  <a:cxn ang="0">
                    <a:pos x="connsiteX3699" y="connsiteY3699"/>
                  </a:cxn>
                  <a:cxn ang="0">
                    <a:pos x="connsiteX3700" y="connsiteY3700"/>
                  </a:cxn>
                  <a:cxn ang="0">
                    <a:pos x="connsiteX3701" y="connsiteY3701"/>
                  </a:cxn>
                  <a:cxn ang="0">
                    <a:pos x="connsiteX3702" y="connsiteY3702"/>
                  </a:cxn>
                  <a:cxn ang="0">
                    <a:pos x="connsiteX3703" y="connsiteY3703"/>
                  </a:cxn>
                  <a:cxn ang="0">
                    <a:pos x="connsiteX3704" y="connsiteY3704"/>
                  </a:cxn>
                  <a:cxn ang="0">
                    <a:pos x="connsiteX3705" y="connsiteY3705"/>
                  </a:cxn>
                  <a:cxn ang="0">
                    <a:pos x="connsiteX3706" y="connsiteY3706"/>
                  </a:cxn>
                  <a:cxn ang="0">
                    <a:pos x="connsiteX3707" y="connsiteY3707"/>
                  </a:cxn>
                  <a:cxn ang="0">
                    <a:pos x="connsiteX3708" y="connsiteY3708"/>
                  </a:cxn>
                  <a:cxn ang="0">
                    <a:pos x="connsiteX3709" y="connsiteY3709"/>
                  </a:cxn>
                  <a:cxn ang="0">
                    <a:pos x="connsiteX3710" y="connsiteY3710"/>
                  </a:cxn>
                  <a:cxn ang="0">
                    <a:pos x="connsiteX3711" y="connsiteY3711"/>
                  </a:cxn>
                  <a:cxn ang="0">
                    <a:pos x="connsiteX3712" y="connsiteY3712"/>
                  </a:cxn>
                  <a:cxn ang="0">
                    <a:pos x="connsiteX3713" y="connsiteY3713"/>
                  </a:cxn>
                  <a:cxn ang="0">
                    <a:pos x="connsiteX3714" y="connsiteY3714"/>
                  </a:cxn>
                  <a:cxn ang="0">
                    <a:pos x="connsiteX3715" y="connsiteY3715"/>
                  </a:cxn>
                  <a:cxn ang="0">
                    <a:pos x="connsiteX3716" y="connsiteY3716"/>
                  </a:cxn>
                  <a:cxn ang="0">
                    <a:pos x="connsiteX3717" y="connsiteY3717"/>
                  </a:cxn>
                  <a:cxn ang="0">
                    <a:pos x="connsiteX3718" y="connsiteY3718"/>
                  </a:cxn>
                  <a:cxn ang="0">
                    <a:pos x="connsiteX3719" y="connsiteY3719"/>
                  </a:cxn>
                  <a:cxn ang="0">
                    <a:pos x="connsiteX3720" y="connsiteY3720"/>
                  </a:cxn>
                  <a:cxn ang="0">
                    <a:pos x="connsiteX3721" y="connsiteY3721"/>
                  </a:cxn>
                  <a:cxn ang="0">
                    <a:pos x="connsiteX3722" y="connsiteY3722"/>
                  </a:cxn>
                  <a:cxn ang="0">
                    <a:pos x="connsiteX3723" y="connsiteY3723"/>
                  </a:cxn>
                  <a:cxn ang="0">
                    <a:pos x="connsiteX3724" y="connsiteY3724"/>
                  </a:cxn>
                  <a:cxn ang="0">
                    <a:pos x="connsiteX3725" y="connsiteY3725"/>
                  </a:cxn>
                  <a:cxn ang="0">
                    <a:pos x="connsiteX3726" y="connsiteY3726"/>
                  </a:cxn>
                  <a:cxn ang="0">
                    <a:pos x="connsiteX3727" y="connsiteY3727"/>
                  </a:cxn>
                  <a:cxn ang="0">
                    <a:pos x="connsiteX3728" y="connsiteY3728"/>
                  </a:cxn>
                  <a:cxn ang="0">
                    <a:pos x="connsiteX3729" y="connsiteY3729"/>
                  </a:cxn>
                  <a:cxn ang="0">
                    <a:pos x="connsiteX3730" y="connsiteY3730"/>
                  </a:cxn>
                  <a:cxn ang="0">
                    <a:pos x="connsiteX3731" y="connsiteY3731"/>
                  </a:cxn>
                  <a:cxn ang="0">
                    <a:pos x="connsiteX3732" y="connsiteY3732"/>
                  </a:cxn>
                  <a:cxn ang="0">
                    <a:pos x="connsiteX3733" y="connsiteY3733"/>
                  </a:cxn>
                  <a:cxn ang="0">
                    <a:pos x="connsiteX3734" y="connsiteY3734"/>
                  </a:cxn>
                  <a:cxn ang="0">
                    <a:pos x="connsiteX3735" y="connsiteY3735"/>
                  </a:cxn>
                  <a:cxn ang="0">
                    <a:pos x="connsiteX3736" y="connsiteY3736"/>
                  </a:cxn>
                  <a:cxn ang="0">
                    <a:pos x="connsiteX3737" y="connsiteY3737"/>
                  </a:cxn>
                  <a:cxn ang="0">
                    <a:pos x="connsiteX3738" y="connsiteY3738"/>
                  </a:cxn>
                  <a:cxn ang="0">
                    <a:pos x="connsiteX3739" y="connsiteY3739"/>
                  </a:cxn>
                  <a:cxn ang="0">
                    <a:pos x="connsiteX3740" y="connsiteY3740"/>
                  </a:cxn>
                  <a:cxn ang="0">
                    <a:pos x="connsiteX3741" y="connsiteY3741"/>
                  </a:cxn>
                  <a:cxn ang="0">
                    <a:pos x="connsiteX3742" y="connsiteY3742"/>
                  </a:cxn>
                  <a:cxn ang="0">
                    <a:pos x="connsiteX3743" y="connsiteY3743"/>
                  </a:cxn>
                  <a:cxn ang="0">
                    <a:pos x="connsiteX3744" y="connsiteY3744"/>
                  </a:cxn>
                  <a:cxn ang="0">
                    <a:pos x="connsiteX3745" y="connsiteY3745"/>
                  </a:cxn>
                  <a:cxn ang="0">
                    <a:pos x="connsiteX3746" y="connsiteY3746"/>
                  </a:cxn>
                  <a:cxn ang="0">
                    <a:pos x="connsiteX3747" y="connsiteY3747"/>
                  </a:cxn>
                  <a:cxn ang="0">
                    <a:pos x="connsiteX3748" y="connsiteY3748"/>
                  </a:cxn>
                  <a:cxn ang="0">
                    <a:pos x="connsiteX3749" y="connsiteY3749"/>
                  </a:cxn>
                  <a:cxn ang="0">
                    <a:pos x="connsiteX3750" y="connsiteY3750"/>
                  </a:cxn>
                  <a:cxn ang="0">
                    <a:pos x="connsiteX3751" y="connsiteY3751"/>
                  </a:cxn>
                  <a:cxn ang="0">
                    <a:pos x="connsiteX3752" y="connsiteY3752"/>
                  </a:cxn>
                  <a:cxn ang="0">
                    <a:pos x="connsiteX3753" y="connsiteY3753"/>
                  </a:cxn>
                  <a:cxn ang="0">
                    <a:pos x="connsiteX3754" y="connsiteY3754"/>
                  </a:cxn>
                  <a:cxn ang="0">
                    <a:pos x="connsiteX3755" y="connsiteY3755"/>
                  </a:cxn>
                  <a:cxn ang="0">
                    <a:pos x="connsiteX3756" y="connsiteY3756"/>
                  </a:cxn>
                  <a:cxn ang="0">
                    <a:pos x="connsiteX3757" y="connsiteY3757"/>
                  </a:cxn>
                  <a:cxn ang="0">
                    <a:pos x="connsiteX3758" y="connsiteY3758"/>
                  </a:cxn>
                  <a:cxn ang="0">
                    <a:pos x="connsiteX3759" y="connsiteY3759"/>
                  </a:cxn>
                  <a:cxn ang="0">
                    <a:pos x="connsiteX3760" y="connsiteY3760"/>
                  </a:cxn>
                  <a:cxn ang="0">
                    <a:pos x="connsiteX3761" y="connsiteY3761"/>
                  </a:cxn>
                  <a:cxn ang="0">
                    <a:pos x="connsiteX3762" y="connsiteY3762"/>
                  </a:cxn>
                  <a:cxn ang="0">
                    <a:pos x="connsiteX3763" y="connsiteY3763"/>
                  </a:cxn>
                  <a:cxn ang="0">
                    <a:pos x="connsiteX3764" y="connsiteY3764"/>
                  </a:cxn>
                  <a:cxn ang="0">
                    <a:pos x="connsiteX3765" y="connsiteY3765"/>
                  </a:cxn>
                  <a:cxn ang="0">
                    <a:pos x="connsiteX3766" y="connsiteY3766"/>
                  </a:cxn>
                  <a:cxn ang="0">
                    <a:pos x="connsiteX3767" y="connsiteY3767"/>
                  </a:cxn>
                  <a:cxn ang="0">
                    <a:pos x="connsiteX3768" y="connsiteY3768"/>
                  </a:cxn>
                  <a:cxn ang="0">
                    <a:pos x="connsiteX3769" y="connsiteY3769"/>
                  </a:cxn>
                  <a:cxn ang="0">
                    <a:pos x="connsiteX3770" y="connsiteY3770"/>
                  </a:cxn>
                  <a:cxn ang="0">
                    <a:pos x="connsiteX3771" y="connsiteY3771"/>
                  </a:cxn>
                  <a:cxn ang="0">
                    <a:pos x="connsiteX3772" y="connsiteY3772"/>
                  </a:cxn>
                  <a:cxn ang="0">
                    <a:pos x="connsiteX3773" y="connsiteY3773"/>
                  </a:cxn>
                  <a:cxn ang="0">
                    <a:pos x="connsiteX3774" y="connsiteY3774"/>
                  </a:cxn>
                  <a:cxn ang="0">
                    <a:pos x="connsiteX3775" y="connsiteY3775"/>
                  </a:cxn>
                  <a:cxn ang="0">
                    <a:pos x="connsiteX3776" y="connsiteY3776"/>
                  </a:cxn>
                  <a:cxn ang="0">
                    <a:pos x="connsiteX3777" y="connsiteY3777"/>
                  </a:cxn>
                  <a:cxn ang="0">
                    <a:pos x="connsiteX3778" y="connsiteY3778"/>
                  </a:cxn>
                  <a:cxn ang="0">
                    <a:pos x="connsiteX3779" y="connsiteY3779"/>
                  </a:cxn>
                  <a:cxn ang="0">
                    <a:pos x="connsiteX3780" y="connsiteY3780"/>
                  </a:cxn>
                  <a:cxn ang="0">
                    <a:pos x="connsiteX3781" y="connsiteY3781"/>
                  </a:cxn>
                  <a:cxn ang="0">
                    <a:pos x="connsiteX3782" y="connsiteY3782"/>
                  </a:cxn>
                  <a:cxn ang="0">
                    <a:pos x="connsiteX3783" y="connsiteY3783"/>
                  </a:cxn>
                  <a:cxn ang="0">
                    <a:pos x="connsiteX3784" y="connsiteY3784"/>
                  </a:cxn>
                  <a:cxn ang="0">
                    <a:pos x="connsiteX3785" y="connsiteY3785"/>
                  </a:cxn>
                  <a:cxn ang="0">
                    <a:pos x="connsiteX3786" y="connsiteY3786"/>
                  </a:cxn>
                  <a:cxn ang="0">
                    <a:pos x="connsiteX3787" y="connsiteY3787"/>
                  </a:cxn>
                  <a:cxn ang="0">
                    <a:pos x="connsiteX3788" y="connsiteY3788"/>
                  </a:cxn>
                  <a:cxn ang="0">
                    <a:pos x="connsiteX3789" y="connsiteY3789"/>
                  </a:cxn>
                  <a:cxn ang="0">
                    <a:pos x="connsiteX3790" y="connsiteY3790"/>
                  </a:cxn>
                  <a:cxn ang="0">
                    <a:pos x="connsiteX3791" y="connsiteY3791"/>
                  </a:cxn>
                  <a:cxn ang="0">
                    <a:pos x="connsiteX3792" y="connsiteY3792"/>
                  </a:cxn>
                  <a:cxn ang="0">
                    <a:pos x="connsiteX3793" y="connsiteY3793"/>
                  </a:cxn>
                  <a:cxn ang="0">
                    <a:pos x="connsiteX3794" y="connsiteY3794"/>
                  </a:cxn>
                  <a:cxn ang="0">
                    <a:pos x="connsiteX3795" y="connsiteY3795"/>
                  </a:cxn>
                  <a:cxn ang="0">
                    <a:pos x="connsiteX3796" y="connsiteY3796"/>
                  </a:cxn>
                  <a:cxn ang="0">
                    <a:pos x="connsiteX3797" y="connsiteY3797"/>
                  </a:cxn>
                  <a:cxn ang="0">
                    <a:pos x="connsiteX3798" y="connsiteY3798"/>
                  </a:cxn>
                  <a:cxn ang="0">
                    <a:pos x="connsiteX3799" y="connsiteY3799"/>
                  </a:cxn>
                  <a:cxn ang="0">
                    <a:pos x="connsiteX3800" y="connsiteY3800"/>
                  </a:cxn>
                  <a:cxn ang="0">
                    <a:pos x="connsiteX3801" y="connsiteY3801"/>
                  </a:cxn>
                  <a:cxn ang="0">
                    <a:pos x="connsiteX3802" y="connsiteY3802"/>
                  </a:cxn>
                  <a:cxn ang="0">
                    <a:pos x="connsiteX3803" y="connsiteY3803"/>
                  </a:cxn>
                  <a:cxn ang="0">
                    <a:pos x="connsiteX3804" y="connsiteY3804"/>
                  </a:cxn>
                  <a:cxn ang="0">
                    <a:pos x="connsiteX3805" y="connsiteY3805"/>
                  </a:cxn>
                  <a:cxn ang="0">
                    <a:pos x="connsiteX3806" y="connsiteY3806"/>
                  </a:cxn>
                  <a:cxn ang="0">
                    <a:pos x="connsiteX3807" y="connsiteY3807"/>
                  </a:cxn>
                  <a:cxn ang="0">
                    <a:pos x="connsiteX3808" y="connsiteY3808"/>
                  </a:cxn>
                  <a:cxn ang="0">
                    <a:pos x="connsiteX3809" y="connsiteY3809"/>
                  </a:cxn>
                  <a:cxn ang="0">
                    <a:pos x="connsiteX3810" y="connsiteY3810"/>
                  </a:cxn>
                  <a:cxn ang="0">
                    <a:pos x="connsiteX3811" y="connsiteY3811"/>
                  </a:cxn>
                  <a:cxn ang="0">
                    <a:pos x="connsiteX3812" y="connsiteY3812"/>
                  </a:cxn>
                  <a:cxn ang="0">
                    <a:pos x="connsiteX3813" y="connsiteY3813"/>
                  </a:cxn>
                  <a:cxn ang="0">
                    <a:pos x="connsiteX3814" y="connsiteY3814"/>
                  </a:cxn>
                  <a:cxn ang="0">
                    <a:pos x="connsiteX3815" y="connsiteY3815"/>
                  </a:cxn>
                  <a:cxn ang="0">
                    <a:pos x="connsiteX3816" y="connsiteY3816"/>
                  </a:cxn>
                  <a:cxn ang="0">
                    <a:pos x="connsiteX3817" y="connsiteY3817"/>
                  </a:cxn>
                  <a:cxn ang="0">
                    <a:pos x="connsiteX3818" y="connsiteY3818"/>
                  </a:cxn>
                  <a:cxn ang="0">
                    <a:pos x="connsiteX3819" y="connsiteY3819"/>
                  </a:cxn>
                  <a:cxn ang="0">
                    <a:pos x="connsiteX3820" y="connsiteY3820"/>
                  </a:cxn>
                  <a:cxn ang="0">
                    <a:pos x="connsiteX3821" y="connsiteY3821"/>
                  </a:cxn>
                  <a:cxn ang="0">
                    <a:pos x="connsiteX3822" y="connsiteY3822"/>
                  </a:cxn>
                  <a:cxn ang="0">
                    <a:pos x="connsiteX3823" y="connsiteY3823"/>
                  </a:cxn>
                  <a:cxn ang="0">
                    <a:pos x="connsiteX3824" y="connsiteY3824"/>
                  </a:cxn>
                  <a:cxn ang="0">
                    <a:pos x="connsiteX3825" y="connsiteY3825"/>
                  </a:cxn>
                  <a:cxn ang="0">
                    <a:pos x="connsiteX3826" y="connsiteY3826"/>
                  </a:cxn>
                  <a:cxn ang="0">
                    <a:pos x="connsiteX3827" y="connsiteY3827"/>
                  </a:cxn>
                  <a:cxn ang="0">
                    <a:pos x="connsiteX3828" y="connsiteY3828"/>
                  </a:cxn>
                  <a:cxn ang="0">
                    <a:pos x="connsiteX3829" y="connsiteY3829"/>
                  </a:cxn>
                  <a:cxn ang="0">
                    <a:pos x="connsiteX3830" y="connsiteY3830"/>
                  </a:cxn>
                  <a:cxn ang="0">
                    <a:pos x="connsiteX3831" y="connsiteY3831"/>
                  </a:cxn>
                  <a:cxn ang="0">
                    <a:pos x="connsiteX3832" y="connsiteY3832"/>
                  </a:cxn>
                  <a:cxn ang="0">
                    <a:pos x="connsiteX3833" y="connsiteY3833"/>
                  </a:cxn>
                  <a:cxn ang="0">
                    <a:pos x="connsiteX3834" y="connsiteY3834"/>
                  </a:cxn>
                  <a:cxn ang="0">
                    <a:pos x="connsiteX3835" y="connsiteY3835"/>
                  </a:cxn>
                  <a:cxn ang="0">
                    <a:pos x="connsiteX3836" y="connsiteY3836"/>
                  </a:cxn>
                  <a:cxn ang="0">
                    <a:pos x="connsiteX3837" y="connsiteY3837"/>
                  </a:cxn>
                  <a:cxn ang="0">
                    <a:pos x="connsiteX3838" y="connsiteY3838"/>
                  </a:cxn>
                  <a:cxn ang="0">
                    <a:pos x="connsiteX3839" y="connsiteY3839"/>
                  </a:cxn>
                  <a:cxn ang="0">
                    <a:pos x="connsiteX3840" y="connsiteY3840"/>
                  </a:cxn>
                  <a:cxn ang="0">
                    <a:pos x="connsiteX3841" y="connsiteY3841"/>
                  </a:cxn>
                  <a:cxn ang="0">
                    <a:pos x="connsiteX3842" y="connsiteY3842"/>
                  </a:cxn>
                  <a:cxn ang="0">
                    <a:pos x="connsiteX3843" y="connsiteY3843"/>
                  </a:cxn>
                  <a:cxn ang="0">
                    <a:pos x="connsiteX3844" y="connsiteY3844"/>
                  </a:cxn>
                  <a:cxn ang="0">
                    <a:pos x="connsiteX3845" y="connsiteY3845"/>
                  </a:cxn>
                  <a:cxn ang="0">
                    <a:pos x="connsiteX3846" y="connsiteY3846"/>
                  </a:cxn>
                  <a:cxn ang="0">
                    <a:pos x="connsiteX3847" y="connsiteY3847"/>
                  </a:cxn>
                  <a:cxn ang="0">
                    <a:pos x="connsiteX3848" y="connsiteY3848"/>
                  </a:cxn>
                  <a:cxn ang="0">
                    <a:pos x="connsiteX3849" y="connsiteY3849"/>
                  </a:cxn>
                  <a:cxn ang="0">
                    <a:pos x="connsiteX3850" y="connsiteY3850"/>
                  </a:cxn>
                  <a:cxn ang="0">
                    <a:pos x="connsiteX3851" y="connsiteY3851"/>
                  </a:cxn>
                  <a:cxn ang="0">
                    <a:pos x="connsiteX3852" y="connsiteY3852"/>
                  </a:cxn>
                  <a:cxn ang="0">
                    <a:pos x="connsiteX3853" y="connsiteY3853"/>
                  </a:cxn>
                  <a:cxn ang="0">
                    <a:pos x="connsiteX3854" y="connsiteY3854"/>
                  </a:cxn>
                  <a:cxn ang="0">
                    <a:pos x="connsiteX3855" y="connsiteY3855"/>
                  </a:cxn>
                  <a:cxn ang="0">
                    <a:pos x="connsiteX3856" y="connsiteY3856"/>
                  </a:cxn>
                  <a:cxn ang="0">
                    <a:pos x="connsiteX3857" y="connsiteY3857"/>
                  </a:cxn>
                  <a:cxn ang="0">
                    <a:pos x="connsiteX3858" y="connsiteY3858"/>
                  </a:cxn>
                  <a:cxn ang="0">
                    <a:pos x="connsiteX3859" y="connsiteY3859"/>
                  </a:cxn>
                  <a:cxn ang="0">
                    <a:pos x="connsiteX3860" y="connsiteY3860"/>
                  </a:cxn>
                  <a:cxn ang="0">
                    <a:pos x="connsiteX3861" y="connsiteY3861"/>
                  </a:cxn>
                  <a:cxn ang="0">
                    <a:pos x="connsiteX3862" y="connsiteY3862"/>
                  </a:cxn>
                  <a:cxn ang="0">
                    <a:pos x="connsiteX3863" y="connsiteY3863"/>
                  </a:cxn>
                  <a:cxn ang="0">
                    <a:pos x="connsiteX3864" y="connsiteY3864"/>
                  </a:cxn>
                  <a:cxn ang="0">
                    <a:pos x="connsiteX3865" y="connsiteY3865"/>
                  </a:cxn>
                  <a:cxn ang="0">
                    <a:pos x="connsiteX3866" y="connsiteY3866"/>
                  </a:cxn>
                  <a:cxn ang="0">
                    <a:pos x="connsiteX3867" y="connsiteY3867"/>
                  </a:cxn>
                  <a:cxn ang="0">
                    <a:pos x="connsiteX3868" y="connsiteY3868"/>
                  </a:cxn>
                  <a:cxn ang="0">
                    <a:pos x="connsiteX3869" y="connsiteY3869"/>
                  </a:cxn>
                  <a:cxn ang="0">
                    <a:pos x="connsiteX3870" y="connsiteY3870"/>
                  </a:cxn>
                  <a:cxn ang="0">
                    <a:pos x="connsiteX3871" y="connsiteY3871"/>
                  </a:cxn>
                  <a:cxn ang="0">
                    <a:pos x="connsiteX3872" y="connsiteY3872"/>
                  </a:cxn>
                  <a:cxn ang="0">
                    <a:pos x="connsiteX3873" y="connsiteY3873"/>
                  </a:cxn>
                  <a:cxn ang="0">
                    <a:pos x="connsiteX3874" y="connsiteY3874"/>
                  </a:cxn>
                  <a:cxn ang="0">
                    <a:pos x="connsiteX3875" y="connsiteY3875"/>
                  </a:cxn>
                  <a:cxn ang="0">
                    <a:pos x="connsiteX3876" y="connsiteY3876"/>
                  </a:cxn>
                  <a:cxn ang="0">
                    <a:pos x="connsiteX3877" y="connsiteY3877"/>
                  </a:cxn>
                  <a:cxn ang="0">
                    <a:pos x="connsiteX3878" y="connsiteY3878"/>
                  </a:cxn>
                  <a:cxn ang="0">
                    <a:pos x="connsiteX3879" y="connsiteY3879"/>
                  </a:cxn>
                  <a:cxn ang="0">
                    <a:pos x="connsiteX3880" y="connsiteY3880"/>
                  </a:cxn>
                  <a:cxn ang="0">
                    <a:pos x="connsiteX3881" y="connsiteY3881"/>
                  </a:cxn>
                  <a:cxn ang="0">
                    <a:pos x="connsiteX3882" y="connsiteY3882"/>
                  </a:cxn>
                  <a:cxn ang="0">
                    <a:pos x="connsiteX3883" y="connsiteY3883"/>
                  </a:cxn>
                  <a:cxn ang="0">
                    <a:pos x="connsiteX3884" y="connsiteY3884"/>
                  </a:cxn>
                  <a:cxn ang="0">
                    <a:pos x="connsiteX3885" y="connsiteY3885"/>
                  </a:cxn>
                  <a:cxn ang="0">
                    <a:pos x="connsiteX3886" y="connsiteY3886"/>
                  </a:cxn>
                  <a:cxn ang="0">
                    <a:pos x="connsiteX3887" y="connsiteY3887"/>
                  </a:cxn>
                  <a:cxn ang="0">
                    <a:pos x="connsiteX3888" y="connsiteY3888"/>
                  </a:cxn>
                  <a:cxn ang="0">
                    <a:pos x="connsiteX3889" y="connsiteY3889"/>
                  </a:cxn>
                  <a:cxn ang="0">
                    <a:pos x="connsiteX3890" y="connsiteY3890"/>
                  </a:cxn>
                  <a:cxn ang="0">
                    <a:pos x="connsiteX3891" y="connsiteY3891"/>
                  </a:cxn>
                  <a:cxn ang="0">
                    <a:pos x="connsiteX3892" y="connsiteY3892"/>
                  </a:cxn>
                  <a:cxn ang="0">
                    <a:pos x="connsiteX3893" y="connsiteY3893"/>
                  </a:cxn>
                  <a:cxn ang="0">
                    <a:pos x="connsiteX3894" y="connsiteY3894"/>
                  </a:cxn>
                  <a:cxn ang="0">
                    <a:pos x="connsiteX3895" y="connsiteY3895"/>
                  </a:cxn>
                  <a:cxn ang="0">
                    <a:pos x="connsiteX3896" y="connsiteY3896"/>
                  </a:cxn>
                  <a:cxn ang="0">
                    <a:pos x="connsiteX3897" y="connsiteY3897"/>
                  </a:cxn>
                  <a:cxn ang="0">
                    <a:pos x="connsiteX3898" y="connsiteY3898"/>
                  </a:cxn>
                  <a:cxn ang="0">
                    <a:pos x="connsiteX3899" y="connsiteY3899"/>
                  </a:cxn>
                  <a:cxn ang="0">
                    <a:pos x="connsiteX3900" y="connsiteY3900"/>
                  </a:cxn>
                  <a:cxn ang="0">
                    <a:pos x="connsiteX3901" y="connsiteY3901"/>
                  </a:cxn>
                  <a:cxn ang="0">
                    <a:pos x="connsiteX3902" y="connsiteY3902"/>
                  </a:cxn>
                  <a:cxn ang="0">
                    <a:pos x="connsiteX3903" y="connsiteY3903"/>
                  </a:cxn>
                  <a:cxn ang="0">
                    <a:pos x="connsiteX3904" y="connsiteY3904"/>
                  </a:cxn>
                  <a:cxn ang="0">
                    <a:pos x="connsiteX3905" y="connsiteY3905"/>
                  </a:cxn>
                  <a:cxn ang="0">
                    <a:pos x="connsiteX3906" y="connsiteY3906"/>
                  </a:cxn>
                  <a:cxn ang="0">
                    <a:pos x="connsiteX3907" y="connsiteY3907"/>
                  </a:cxn>
                  <a:cxn ang="0">
                    <a:pos x="connsiteX3908" y="connsiteY3908"/>
                  </a:cxn>
                  <a:cxn ang="0">
                    <a:pos x="connsiteX3909" y="connsiteY3909"/>
                  </a:cxn>
                  <a:cxn ang="0">
                    <a:pos x="connsiteX3910" y="connsiteY3910"/>
                  </a:cxn>
                  <a:cxn ang="0">
                    <a:pos x="connsiteX3911" y="connsiteY3911"/>
                  </a:cxn>
                  <a:cxn ang="0">
                    <a:pos x="connsiteX3912" y="connsiteY3912"/>
                  </a:cxn>
                  <a:cxn ang="0">
                    <a:pos x="connsiteX3913" y="connsiteY3913"/>
                  </a:cxn>
                  <a:cxn ang="0">
                    <a:pos x="connsiteX3914" y="connsiteY3914"/>
                  </a:cxn>
                  <a:cxn ang="0">
                    <a:pos x="connsiteX3915" y="connsiteY3915"/>
                  </a:cxn>
                  <a:cxn ang="0">
                    <a:pos x="connsiteX3916" y="connsiteY3916"/>
                  </a:cxn>
                  <a:cxn ang="0">
                    <a:pos x="connsiteX3917" y="connsiteY3917"/>
                  </a:cxn>
                  <a:cxn ang="0">
                    <a:pos x="connsiteX3918" y="connsiteY3918"/>
                  </a:cxn>
                  <a:cxn ang="0">
                    <a:pos x="connsiteX3919" y="connsiteY3919"/>
                  </a:cxn>
                  <a:cxn ang="0">
                    <a:pos x="connsiteX3920" y="connsiteY3920"/>
                  </a:cxn>
                  <a:cxn ang="0">
                    <a:pos x="connsiteX3921" y="connsiteY3921"/>
                  </a:cxn>
                  <a:cxn ang="0">
                    <a:pos x="connsiteX3922" y="connsiteY3922"/>
                  </a:cxn>
                  <a:cxn ang="0">
                    <a:pos x="connsiteX3923" y="connsiteY3923"/>
                  </a:cxn>
                  <a:cxn ang="0">
                    <a:pos x="connsiteX3924" y="connsiteY3924"/>
                  </a:cxn>
                  <a:cxn ang="0">
                    <a:pos x="connsiteX3925" y="connsiteY3925"/>
                  </a:cxn>
                  <a:cxn ang="0">
                    <a:pos x="connsiteX3926" y="connsiteY3926"/>
                  </a:cxn>
                  <a:cxn ang="0">
                    <a:pos x="connsiteX3927" y="connsiteY3927"/>
                  </a:cxn>
                  <a:cxn ang="0">
                    <a:pos x="connsiteX3928" y="connsiteY3928"/>
                  </a:cxn>
                  <a:cxn ang="0">
                    <a:pos x="connsiteX3929" y="connsiteY3929"/>
                  </a:cxn>
                  <a:cxn ang="0">
                    <a:pos x="connsiteX3930" y="connsiteY3930"/>
                  </a:cxn>
                  <a:cxn ang="0">
                    <a:pos x="connsiteX3931" y="connsiteY3931"/>
                  </a:cxn>
                  <a:cxn ang="0">
                    <a:pos x="connsiteX3932" y="connsiteY3932"/>
                  </a:cxn>
                  <a:cxn ang="0">
                    <a:pos x="connsiteX3933" y="connsiteY3933"/>
                  </a:cxn>
                  <a:cxn ang="0">
                    <a:pos x="connsiteX3934" y="connsiteY3934"/>
                  </a:cxn>
                  <a:cxn ang="0">
                    <a:pos x="connsiteX3935" y="connsiteY3935"/>
                  </a:cxn>
                  <a:cxn ang="0">
                    <a:pos x="connsiteX3936" y="connsiteY3936"/>
                  </a:cxn>
                  <a:cxn ang="0">
                    <a:pos x="connsiteX3937" y="connsiteY3937"/>
                  </a:cxn>
                  <a:cxn ang="0">
                    <a:pos x="connsiteX3938" y="connsiteY3938"/>
                  </a:cxn>
                  <a:cxn ang="0">
                    <a:pos x="connsiteX3939" y="connsiteY3939"/>
                  </a:cxn>
                  <a:cxn ang="0">
                    <a:pos x="connsiteX3940" y="connsiteY3940"/>
                  </a:cxn>
                  <a:cxn ang="0">
                    <a:pos x="connsiteX3941" y="connsiteY3941"/>
                  </a:cxn>
                  <a:cxn ang="0">
                    <a:pos x="connsiteX3942" y="connsiteY3942"/>
                  </a:cxn>
                  <a:cxn ang="0">
                    <a:pos x="connsiteX3943" y="connsiteY3943"/>
                  </a:cxn>
                  <a:cxn ang="0">
                    <a:pos x="connsiteX3944" y="connsiteY3944"/>
                  </a:cxn>
                  <a:cxn ang="0">
                    <a:pos x="connsiteX3945" y="connsiteY3945"/>
                  </a:cxn>
                  <a:cxn ang="0">
                    <a:pos x="connsiteX3946" y="connsiteY3946"/>
                  </a:cxn>
                  <a:cxn ang="0">
                    <a:pos x="connsiteX3947" y="connsiteY3947"/>
                  </a:cxn>
                  <a:cxn ang="0">
                    <a:pos x="connsiteX3948" y="connsiteY3948"/>
                  </a:cxn>
                  <a:cxn ang="0">
                    <a:pos x="connsiteX3949" y="connsiteY3949"/>
                  </a:cxn>
                  <a:cxn ang="0">
                    <a:pos x="connsiteX3950" y="connsiteY3950"/>
                  </a:cxn>
                  <a:cxn ang="0">
                    <a:pos x="connsiteX3951" y="connsiteY3951"/>
                  </a:cxn>
                  <a:cxn ang="0">
                    <a:pos x="connsiteX3952" y="connsiteY3952"/>
                  </a:cxn>
                  <a:cxn ang="0">
                    <a:pos x="connsiteX3953" y="connsiteY3953"/>
                  </a:cxn>
                  <a:cxn ang="0">
                    <a:pos x="connsiteX3954" y="connsiteY3954"/>
                  </a:cxn>
                  <a:cxn ang="0">
                    <a:pos x="connsiteX3955" y="connsiteY3955"/>
                  </a:cxn>
                  <a:cxn ang="0">
                    <a:pos x="connsiteX3956" y="connsiteY3956"/>
                  </a:cxn>
                  <a:cxn ang="0">
                    <a:pos x="connsiteX3957" y="connsiteY3957"/>
                  </a:cxn>
                  <a:cxn ang="0">
                    <a:pos x="connsiteX3958" y="connsiteY3958"/>
                  </a:cxn>
                  <a:cxn ang="0">
                    <a:pos x="connsiteX3959" y="connsiteY3959"/>
                  </a:cxn>
                  <a:cxn ang="0">
                    <a:pos x="connsiteX3960" y="connsiteY3960"/>
                  </a:cxn>
                  <a:cxn ang="0">
                    <a:pos x="connsiteX3961" y="connsiteY3961"/>
                  </a:cxn>
                  <a:cxn ang="0">
                    <a:pos x="connsiteX3962" y="connsiteY3962"/>
                  </a:cxn>
                  <a:cxn ang="0">
                    <a:pos x="connsiteX3963" y="connsiteY3963"/>
                  </a:cxn>
                  <a:cxn ang="0">
                    <a:pos x="connsiteX3964" y="connsiteY3964"/>
                  </a:cxn>
                  <a:cxn ang="0">
                    <a:pos x="connsiteX3965" y="connsiteY3965"/>
                  </a:cxn>
                  <a:cxn ang="0">
                    <a:pos x="connsiteX3966" y="connsiteY3966"/>
                  </a:cxn>
                  <a:cxn ang="0">
                    <a:pos x="connsiteX3967" y="connsiteY3967"/>
                  </a:cxn>
                  <a:cxn ang="0">
                    <a:pos x="connsiteX3968" y="connsiteY3968"/>
                  </a:cxn>
                  <a:cxn ang="0">
                    <a:pos x="connsiteX3969" y="connsiteY3969"/>
                  </a:cxn>
                  <a:cxn ang="0">
                    <a:pos x="connsiteX3970" y="connsiteY3970"/>
                  </a:cxn>
                  <a:cxn ang="0">
                    <a:pos x="connsiteX3971" y="connsiteY3971"/>
                  </a:cxn>
                  <a:cxn ang="0">
                    <a:pos x="connsiteX3972" y="connsiteY3972"/>
                  </a:cxn>
                  <a:cxn ang="0">
                    <a:pos x="connsiteX3973" y="connsiteY3973"/>
                  </a:cxn>
                  <a:cxn ang="0">
                    <a:pos x="connsiteX3974" y="connsiteY3974"/>
                  </a:cxn>
                  <a:cxn ang="0">
                    <a:pos x="connsiteX3975" y="connsiteY3975"/>
                  </a:cxn>
                  <a:cxn ang="0">
                    <a:pos x="connsiteX3976" y="connsiteY3976"/>
                  </a:cxn>
                  <a:cxn ang="0">
                    <a:pos x="connsiteX3977" y="connsiteY3977"/>
                  </a:cxn>
                  <a:cxn ang="0">
                    <a:pos x="connsiteX3978" y="connsiteY3978"/>
                  </a:cxn>
                  <a:cxn ang="0">
                    <a:pos x="connsiteX3979" y="connsiteY3979"/>
                  </a:cxn>
                  <a:cxn ang="0">
                    <a:pos x="connsiteX3980" y="connsiteY3980"/>
                  </a:cxn>
                  <a:cxn ang="0">
                    <a:pos x="connsiteX3981" y="connsiteY3981"/>
                  </a:cxn>
                  <a:cxn ang="0">
                    <a:pos x="connsiteX3982" y="connsiteY3982"/>
                  </a:cxn>
                  <a:cxn ang="0">
                    <a:pos x="connsiteX3983" y="connsiteY3983"/>
                  </a:cxn>
                  <a:cxn ang="0">
                    <a:pos x="connsiteX3984" y="connsiteY3984"/>
                  </a:cxn>
                  <a:cxn ang="0">
                    <a:pos x="connsiteX3985" y="connsiteY3985"/>
                  </a:cxn>
                  <a:cxn ang="0">
                    <a:pos x="connsiteX3986" y="connsiteY3986"/>
                  </a:cxn>
                  <a:cxn ang="0">
                    <a:pos x="connsiteX3987" y="connsiteY3987"/>
                  </a:cxn>
                  <a:cxn ang="0">
                    <a:pos x="connsiteX3988" y="connsiteY3988"/>
                  </a:cxn>
                  <a:cxn ang="0">
                    <a:pos x="connsiteX3989" y="connsiteY3989"/>
                  </a:cxn>
                  <a:cxn ang="0">
                    <a:pos x="connsiteX3990" y="connsiteY3990"/>
                  </a:cxn>
                  <a:cxn ang="0">
                    <a:pos x="connsiteX3991" y="connsiteY3991"/>
                  </a:cxn>
                  <a:cxn ang="0">
                    <a:pos x="connsiteX3992" y="connsiteY3992"/>
                  </a:cxn>
                  <a:cxn ang="0">
                    <a:pos x="connsiteX3993" y="connsiteY3993"/>
                  </a:cxn>
                  <a:cxn ang="0">
                    <a:pos x="connsiteX3994" y="connsiteY3994"/>
                  </a:cxn>
                  <a:cxn ang="0">
                    <a:pos x="connsiteX3995" y="connsiteY3995"/>
                  </a:cxn>
                  <a:cxn ang="0">
                    <a:pos x="connsiteX3996" y="connsiteY3996"/>
                  </a:cxn>
                  <a:cxn ang="0">
                    <a:pos x="connsiteX3997" y="connsiteY3997"/>
                  </a:cxn>
                  <a:cxn ang="0">
                    <a:pos x="connsiteX3998" y="connsiteY3998"/>
                  </a:cxn>
                  <a:cxn ang="0">
                    <a:pos x="connsiteX3999" y="connsiteY3999"/>
                  </a:cxn>
                  <a:cxn ang="0">
                    <a:pos x="connsiteX4000" y="connsiteY4000"/>
                  </a:cxn>
                  <a:cxn ang="0">
                    <a:pos x="connsiteX4001" y="connsiteY4001"/>
                  </a:cxn>
                  <a:cxn ang="0">
                    <a:pos x="connsiteX4002" y="connsiteY4002"/>
                  </a:cxn>
                  <a:cxn ang="0">
                    <a:pos x="connsiteX4003" y="connsiteY4003"/>
                  </a:cxn>
                  <a:cxn ang="0">
                    <a:pos x="connsiteX4004" y="connsiteY4004"/>
                  </a:cxn>
                  <a:cxn ang="0">
                    <a:pos x="connsiteX4005" y="connsiteY4005"/>
                  </a:cxn>
                  <a:cxn ang="0">
                    <a:pos x="connsiteX4006" y="connsiteY4006"/>
                  </a:cxn>
                  <a:cxn ang="0">
                    <a:pos x="connsiteX4007" y="connsiteY4007"/>
                  </a:cxn>
                  <a:cxn ang="0">
                    <a:pos x="connsiteX4008" y="connsiteY4008"/>
                  </a:cxn>
                  <a:cxn ang="0">
                    <a:pos x="connsiteX4009" y="connsiteY4009"/>
                  </a:cxn>
                  <a:cxn ang="0">
                    <a:pos x="connsiteX4010" y="connsiteY4010"/>
                  </a:cxn>
                  <a:cxn ang="0">
                    <a:pos x="connsiteX4011" y="connsiteY4011"/>
                  </a:cxn>
                  <a:cxn ang="0">
                    <a:pos x="connsiteX4012" y="connsiteY4012"/>
                  </a:cxn>
                  <a:cxn ang="0">
                    <a:pos x="connsiteX4013" y="connsiteY4013"/>
                  </a:cxn>
                  <a:cxn ang="0">
                    <a:pos x="connsiteX4014" y="connsiteY4014"/>
                  </a:cxn>
                  <a:cxn ang="0">
                    <a:pos x="connsiteX4015" y="connsiteY4015"/>
                  </a:cxn>
                  <a:cxn ang="0">
                    <a:pos x="connsiteX4016" y="connsiteY4016"/>
                  </a:cxn>
                  <a:cxn ang="0">
                    <a:pos x="connsiteX4017" y="connsiteY4017"/>
                  </a:cxn>
                  <a:cxn ang="0">
                    <a:pos x="connsiteX4018" y="connsiteY4018"/>
                  </a:cxn>
                  <a:cxn ang="0">
                    <a:pos x="connsiteX4019" y="connsiteY4019"/>
                  </a:cxn>
                  <a:cxn ang="0">
                    <a:pos x="connsiteX4020" y="connsiteY4020"/>
                  </a:cxn>
                  <a:cxn ang="0">
                    <a:pos x="connsiteX4021" y="connsiteY4021"/>
                  </a:cxn>
                  <a:cxn ang="0">
                    <a:pos x="connsiteX4022" y="connsiteY4022"/>
                  </a:cxn>
                  <a:cxn ang="0">
                    <a:pos x="connsiteX4023" y="connsiteY4023"/>
                  </a:cxn>
                  <a:cxn ang="0">
                    <a:pos x="connsiteX4024" y="connsiteY4024"/>
                  </a:cxn>
                  <a:cxn ang="0">
                    <a:pos x="connsiteX4025" y="connsiteY4025"/>
                  </a:cxn>
                  <a:cxn ang="0">
                    <a:pos x="connsiteX4026" y="connsiteY4026"/>
                  </a:cxn>
                  <a:cxn ang="0">
                    <a:pos x="connsiteX4027" y="connsiteY4027"/>
                  </a:cxn>
                  <a:cxn ang="0">
                    <a:pos x="connsiteX4028" y="connsiteY4028"/>
                  </a:cxn>
                  <a:cxn ang="0">
                    <a:pos x="connsiteX4029" y="connsiteY4029"/>
                  </a:cxn>
                  <a:cxn ang="0">
                    <a:pos x="connsiteX4030" y="connsiteY4030"/>
                  </a:cxn>
                  <a:cxn ang="0">
                    <a:pos x="connsiteX4031" y="connsiteY4031"/>
                  </a:cxn>
                  <a:cxn ang="0">
                    <a:pos x="connsiteX4032" y="connsiteY4032"/>
                  </a:cxn>
                  <a:cxn ang="0">
                    <a:pos x="connsiteX4033" y="connsiteY4033"/>
                  </a:cxn>
                  <a:cxn ang="0">
                    <a:pos x="connsiteX4034" y="connsiteY4034"/>
                  </a:cxn>
                  <a:cxn ang="0">
                    <a:pos x="connsiteX4035" y="connsiteY4035"/>
                  </a:cxn>
                  <a:cxn ang="0">
                    <a:pos x="connsiteX4036" y="connsiteY4036"/>
                  </a:cxn>
                  <a:cxn ang="0">
                    <a:pos x="connsiteX4037" y="connsiteY4037"/>
                  </a:cxn>
                  <a:cxn ang="0">
                    <a:pos x="connsiteX4038" y="connsiteY4038"/>
                  </a:cxn>
                  <a:cxn ang="0">
                    <a:pos x="connsiteX4039" y="connsiteY4039"/>
                  </a:cxn>
                  <a:cxn ang="0">
                    <a:pos x="connsiteX4040" y="connsiteY4040"/>
                  </a:cxn>
                  <a:cxn ang="0">
                    <a:pos x="connsiteX4041" y="connsiteY4041"/>
                  </a:cxn>
                  <a:cxn ang="0">
                    <a:pos x="connsiteX4042" y="connsiteY4042"/>
                  </a:cxn>
                  <a:cxn ang="0">
                    <a:pos x="connsiteX4043" y="connsiteY4043"/>
                  </a:cxn>
                  <a:cxn ang="0">
                    <a:pos x="connsiteX4044" y="connsiteY4044"/>
                  </a:cxn>
                  <a:cxn ang="0">
                    <a:pos x="connsiteX4045" y="connsiteY4045"/>
                  </a:cxn>
                  <a:cxn ang="0">
                    <a:pos x="connsiteX4046" y="connsiteY4046"/>
                  </a:cxn>
                  <a:cxn ang="0">
                    <a:pos x="connsiteX4047" y="connsiteY4047"/>
                  </a:cxn>
                  <a:cxn ang="0">
                    <a:pos x="connsiteX4048" y="connsiteY4048"/>
                  </a:cxn>
                  <a:cxn ang="0">
                    <a:pos x="connsiteX4049" y="connsiteY4049"/>
                  </a:cxn>
                  <a:cxn ang="0">
                    <a:pos x="connsiteX4050" y="connsiteY4050"/>
                  </a:cxn>
                  <a:cxn ang="0">
                    <a:pos x="connsiteX4051" y="connsiteY4051"/>
                  </a:cxn>
                  <a:cxn ang="0">
                    <a:pos x="connsiteX4052" y="connsiteY4052"/>
                  </a:cxn>
                  <a:cxn ang="0">
                    <a:pos x="connsiteX4053" y="connsiteY4053"/>
                  </a:cxn>
                  <a:cxn ang="0">
                    <a:pos x="connsiteX4054" y="connsiteY4054"/>
                  </a:cxn>
                  <a:cxn ang="0">
                    <a:pos x="connsiteX4055" y="connsiteY4055"/>
                  </a:cxn>
                  <a:cxn ang="0">
                    <a:pos x="connsiteX4056" y="connsiteY4056"/>
                  </a:cxn>
                  <a:cxn ang="0">
                    <a:pos x="connsiteX4057" y="connsiteY4057"/>
                  </a:cxn>
                  <a:cxn ang="0">
                    <a:pos x="connsiteX4058" y="connsiteY4058"/>
                  </a:cxn>
                  <a:cxn ang="0">
                    <a:pos x="connsiteX4059" y="connsiteY4059"/>
                  </a:cxn>
                  <a:cxn ang="0">
                    <a:pos x="connsiteX4060" y="connsiteY4060"/>
                  </a:cxn>
                  <a:cxn ang="0">
                    <a:pos x="connsiteX4061" y="connsiteY4061"/>
                  </a:cxn>
                  <a:cxn ang="0">
                    <a:pos x="connsiteX4062" y="connsiteY4062"/>
                  </a:cxn>
                  <a:cxn ang="0">
                    <a:pos x="connsiteX4063" y="connsiteY4063"/>
                  </a:cxn>
                  <a:cxn ang="0">
                    <a:pos x="connsiteX4064" y="connsiteY4064"/>
                  </a:cxn>
                  <a:cxn ang="0">
                    <a:pos x="connsiteX4065" y="connsiteY4065"/>
                  </a:cxn>
                  <a:cxn ang="0">
                    <a:pos x="connsiteX4066" y="connsiteY4066"/>
                  </a:cxn>
                  <a:cxn ang="0">
                    <a:pos x="connsiteX4067" y="connsiteY4067"/>
                  </a:cxn>
                  <a:cxn ang="0">
                    <a:pos x="connsiteX4068" y="connsiteY4068"/>
                  </a:cxn>
                  <a:cxn ang="0">
                    <a:pos x="connsiteX4069" y="connsiteY4069"/>
                  </a:cxn>
                  <a:cxn ang="0">
                    <a:pos x="connsiteX4070" y="connsiteY4070"/>
                  </a:cxn>
                  <a:cxn ang="0">
                    <a:pos x="connsiteX4071" y="connsiteY4071"/>
                  </a:cxn>
                  <a:cxn ang="0">
                    <a:pos x="connsiteX4072" y="connsiteY4072"/>
                  </a:cxn>
                  <a:cxn ang="0">
                    <a:pos x="connsiteX4073" y="connsiteY4073"/>
                  </a:cxn>
                  <a:cxn ang="0">
                    <a:pos x="connsiteX4074" y="connsiteY4074"/>
                  </a:cxn>
                  <a:cxn ang="0">
                    <a:pos x="connsiteX4075" y="connsiteY4075"/>
                  </a:cxn>
                  <a:cxn ang="0">
                    <a:pos x="connsiteX4076" y="connsiteY4076"/>
                  </a:cxn>
                  <a:cxn ang="0">
                    <a:pos x="connsiteX4077" y="connsiteY4077"/>
                  </a:cxn>
                  <a:cxn ang="0">
                    <a:pos x="connsiteX4078" y="connsiteY4078"/>
                  </a:cxn>
                  <a:cxn ang="0">
                    <a:pos x="connsiteX4079" y="connsiteY4079"/>
                  </a:cxn>
                  <a:cxn ang="0">
                    <a:pos x="connsiteX4080" y="connsiteY4080"/>
                  </a:cxn>
                  <a:cxn ang="0">
                    <a:pos x="connsiteX4081" y="connsiteY4081"/>
                  </a:cxn>
                  <a:cxn ang="0">
                    <a:pos x="connsiteX4082" y="connsiteY4082"/>
                  </a:cxn>
                  <a:cxn ang="0">
                    <a:pos x="connsiteX4083" y="connsiteY4083"/>
                  </a:cxn>
                  <a:cxn ang="0">
                    <a:pos x="connsiteX4084" y="connsiteY4084"/>
                  </a:cxn>
                  <a:cxn ang="0">
                    <a:pos x="connsiteX4085" y="connsiteY4085"/>
                  </a:cxn>
                  <a:cxn ang="0">
                    <a:pos x="connsiteX4086" y="connsiteY4086"/>
                  </a:cxn>
                  <a:cxn ang="0">
                    <a:pos x="connsiteX4087" y="connsiteY4087"/>
                  </a:cxn>
                  <a:cxn ang="0">
                    <a:pos x="connsiteX4088" y="connsiteY4088"/>
                  </a:cxn>
                  <a:cxn ang="0">
                    <a:pos x="connsiteX4089" y="connsiteY4089"/>
                  </a:cxn>
                  <a:cxn ang="0">
                    <a:pos x="connsiteX4090" y="connsiteY4090"/>
                  </a:cxn>
                  <a:cxn ang="0">
                    <a:pos x="connsiteX4091" y="connsiteY4091"/>
                  </a:cxn>
                  <a:cxn ang="0">
                    <a:pos x="connsiteX4092" y="connsiteY4092"/>
                  </a:cxn>
                  <a:cxn ang="0">
                    <a:pos x="connsiteX4093" y="connsiteY4093"/>
                  </a:cxn>
                  <a:cxn ang="0">
                    <a:pos x="connsiteX4094" y="connsiteY4094"/>
                  </a:cxn>
                  <a:cxn ang="0">
                    <a:pos x="connsiteX4095" y="connsiteY4095"/>
                  </a:cxn>
                  <a:cxn ang="0">
                    <a:pos x="connsiteX4096" y="connsiteY4096"/>
                  </a:cxn>
                  <a:cxn ang="0">
                    <a:pos x="connsiteX4097" y="connsiteY4097"/>
                  </a:cxn>
                  <a:cxn ang="0">
                    <a:pos x="connsiteX4098" y="connsiteY4098"/>
                  </a:cxn>
                  <a:cxn ang="0">
                    <a:pos x="connsiteX4099" y="connsiteY4099"/>
                  </a:cxn>
                  <a:cxn ang="0">
                    <a:pos x="connsiteX4100" y="connsiteY4100"/>
                  </a:cxn>
                  <a:cxn ang="0">
                    <a:pos x="connsiteX4101" y="connsiteY4101"/>
                  </a:cxn>
                  <a:cxn ang="0">
                    <a:pos x="connsiteX4102" y="connsiteY4102"/>
                  </a:cxn>
                  <a:cxn ang="0">
                    <a:pos x="connsiteX4103" y="connsiteY4103"/>
                  </a:cxn>
                  <a:cxn ang="0">
                    <a:pos x="connsiteX4104" y="connsiteY4104"/>
                  </a:cxn>
                  <a:cxn ang="0">
                    <a:pos x="connsiteX4105" y="connsiteY4105"/>
                  </a:cxn>
                  <a:cxn ang="0">
                    <a:pos x="connsiteX4106" y="connsiteY4106"/>
                  </a:cxn>
                  <a:cxn ang="0">
                    <a:pos x="connsiteX4107" y="connsiteY4107"/>
                  </a:cxn>
                  <a:cxn ang="0">
                    <a:pos x="connsiteX4108" y="connsiteY4108"/>
                  </a:cxn>
                  <a:cxn ang="0">
                    <a:pos x="connsiteX4109" y="connsiteY4109"/>
                  </a:cxn>
                  <a:cxn ang="0">
                    <a:pos x="connsiteX4110" y="connsiteY4110"/>
                  </a:cxn>
                  <a:cxn ang="0">
                    <a:pos x="connsiteX4111" y="connsiteY4111"/>
                  </a:cxn>
                  <a:cxn ang="0">
                    <a:pos x="connsiteX4112" y="connsiteY4112"/>
                  </a:cxn>
                  <a:cxn ang="0">
                    <a:pos x="connsiteX4113" y="connsiteY4113"/>
                  </a:cxn>
                  <a:cxn ang="0">
                    <a:pos x="connsiteX4114" y="connsiteY4114"/>
                  </a:cxn>
                  <a:cxn ang="0">
                    <a:pos x="connsiteX4115" y="connsiteY4115"/>
                  </a:cxn>
                  <a:cxn ang="0">
                    <a:pos x="connsiteX4116" y="connsiteY4116"/>
                  </a:cxn>
                  <a:cxn ang="0">
                    <a:pos x="connsiteX4117" y="connsiteY4117"/>
                  </a:cxn>
                  <a:cxn ang="0">
                    <a:pos x="connsiteX4118" y="connsiteY4118"/>
                  </a:cxn>
                  <a:cxn ang="0">
                    <a:pos x="connsiteX4119" y="connsiteY4119"/>
                  </a:cxn>
                  <a:cxn ang="0">
                    <a:pos x="connsiteX4120" y="connsiteY4120"/>
                  </a:cxn>
                  <a:cxn ang="0">
                    <a:pos x="connsiteX4121" y="connsiteY4121"/>
                  </a:cxn>
                  <a:cxn ang="0">
                    <a:pos x="connsiteX4122" y="connsiteY4122"/>
                  </a:cxn>
                  <a:cxn ang="0">
                    <a:pos x="connsiteX4123" y="connsiteY4123"/>
                  </a:cxn>
                  <a:cxn ang="0">
                    <a:pos x="connsiteX4124" y="connsiteY4124"/>
                  </a:cxn>
                  <a:cxn ang="0">
                    <a:pos x="connsiteX4125" y="connsiteY4125"/>
                  </a:cxn>
                  <a:cxn ang="0">
                    <a:pos x="connsiteX4126" y="connsiteY4126"/>
                  </a:cxn>
                  <a:cxn ang="0">
                    <a:pos x="connsiteX4127" y="connsiteY4127"/>
                  </a:cxn>
                  <a:cxn ang="0">
                    <a:pos x="connsiteX4128" y="connsiteY4128"/>
                  </a:cxn>
                  <a:cxn ang="0">
                    <a:pos x="connsiteX4129" y="connsiteY4129"/>
                  </a:cxn>
                  <a:cxn ang="0">
                    <a:pos x="connsiteX4130" y="connsiteY4130"/>
                  </a:cxn>
                  <a:cxn ang="0">
                    <a:pos x="connsiteX4131" y="connsiteY4131"/>
                  </a:cxn>
                  <a:cxn ang="0">
                    <a:pos x="connsiteX4132" y="connsiteY4132"/>
                  </a:cxn>
                  <a:cxn ang="0">
                    <a:pos x="connsiteX4133" y="connsiteY4133"/>
                  </a:cxn>
                  <a:cxn ang="0">
                    <a:pos x="connsiteX4134" y="connsiteY4134"/>
                  </a:cxn>
                  <a:cxn ang="0">
                    <a:pos x="connsiteX4135" y="connsiteY4135"/>
                  </a:cxn>
                  <a:cxn ang="0">
                    <a:pos x="connsiteX4136" y="connsiteY4136"/>
                  </a:cxn>
                  <a:cxn ang="0">
                    <a:pos x="connsiteX4137" y="connsiteY4137"/>
                  </a:cxn>
                  <a:cxn ang="0">
                    <a:pos x="connsiteX4138" y="connsiteY4138"/>
                  </a:cxn>
                  <a:cxn ang="0">
                    <a:pos x="connsiteX4139" y="connsiteY4139"/>
                  </a:cxn>
                  <a:cxn ang="0">
                    <a:pos x="connsiteX4140" y="connsiteY4140"/>
                  </a:cxn>
                  <a:cxn ang="0">
                    <a:pos x="connsiteX4141" y="connsiteY4141"/>
                  </a:cxn>
                  <a:cxn ang="0">
                    <a:pos x="connsiteX4142" y="connsiteY4142"/>
                  </a:cxn>
                  <a:cxn ang="0">
                    <a:pos x="connsiteX4143" y="connsiteY4143"/>
                  </a:cxn>
                  <a:cxn ang="0">
                    <a:pos x="connsiteX4144" y="connsiteY4144"/>
                  </a:cxn>
                  <a:cxn ang="0">
                    <a:pos x="connsiteX4145" y="connsiteY4145"/>
                  </a:cxn>
                  <a:cxn ang="0">
                    <a:pos x="connsiteX4146" y="connsiteY4146"/>
                  </a:cxn>
                  <a:cxn ang="0">
                    <a:pos x="connsiteX4147" y="connsiteY4147"/>
                  </a:cxn>
                  <a:cxn ang="0">
                    <a:pos x="connsiteX4148" y="connsiteY4148"/>
                  </a:cxn>
                  <a:cxn ang="0">
                    <a:pos x="connsiteX4149" y="connsiteY4149"/>
                  </a:cxn>
                  <a:cxn ang="0">
                    <a:pos x="connsiteX4150" y="connsiteY4150"/>
                  </a:cxn>
                  <a:cxn ang="0">
                    <a:pos x="connsiteX4151" y="connsiteY4151"/>
                  </a:cxn>
                  <a:cxn ang="0">
                    <a:pos x="connsiteX4152" y="connsiteY4152"/>
                  </a:cxn>
                  <a:cxn ang="0">
                    <a:pos x="connsiteX4153" y="connsiteY4153"/>
                  </a:cxn>
                  <a:cxn ang="0">
                    <a:pos x="connsiteX4154" y="connsiteY4154"/>
                  </a:cxn>
                  <a:cxn ang="0">
                    <a:pos x="connsiteX4155" y="connsiteY4155"/>
                  </a:cxn>
                  <a:cxn ang="0">
                    <a:pos x="connsiteX4156" y="connsiteY4156"/>
                  </a:cxn>
                  <a:cxn ang="0">
                    <a:pos x="connsiteX4157" y="connsiteY4157"/>
                  </a:cxn>
                  <a:cxn ang="0">
                    <a:pos x="connsiteX4158" y="connsiteY4158"/>
                  </a:cxn>
                  <a:cxn ang="0">
                    <a:pos x="connsiteX4159" y="connsiteY4159"/>
                  </a:cxn>
                  <a:cxn ang="0">
                    <a:pos x="connsiteX4160" y="connsiteY4160"/>
                  </a:cxn>
                  <a:cxn ang="0">
                    <a:pos x="connsiteX4161" y="connsiteY4161"/>
                  </a:cxn>
                  <a:cxn ang="0">
                    <a:pos x="connsiteX4162" y="connsiteY4162"/>
                  </a:cxn>
                  <a:cxn ang="0">
                    <a:pos x="connsiteX4163" y="connsiteY4163"/>
                  </a:cxn>
                  <a:cxn ang="0">
                    <a:pos x="connsiteX4164" y="connsiteY4164"/>
                  </a:cxn>
                  <a:cxn ang="0">
                    <a:pos x="connsiteX4165" y="connsiteY4165"/>
                  </a:cxn>
                  <a:cxn ang="0">
                    <a:pos x="connsiteX4166" y="connsiteY4166"/>
                  </a:cxn>
                  <a:cxn ang="0">
                    <a:pos x="connsiteX4167" y="connsiteY4167"/>
                  </a:cxn>
                  <a:cxn ang="0">
                    <a:pos x="connsiteX4168" y="connsiteY4168"/>
                  </a:cxn>
                  <a:cxn ang="0">
                    <a:pos x="connsiteX4169" y="connsiteY4169"/>
                  </a:cxn>
                  <a:cxn ang="0">
                    <a:pos x="connsiteX4170" y="connsiteY4170"/>
                  </a:cxn>
                  <a:cxn ang="0">
                    <a:pos x="connsiteX4171" y="connsiteY4171"/>
                  </a:cxn>
                  <a:cxn ang="0">
                    <a:pos x="connsiteX4172" y="connsiteY4172"/>
                  </a:cxn>
                  <a:cxn ang="0">
                    <a:pos x="connsiteX4173" y="connsiteY4173"/>
                  </a:cxn>
                  <a:cxn ang="0">
                    <a:pos x="connsiteX4174" y="connsiteY4174"/>
                  </a:cxn>
                  <a:cxn ang="0">
                    <a:pos x="connsiteX4175" y="connsiteY4175"/>
                  </a:cxn>
                  <a:cxn ang="0">
                    <a:pos x="connsiteX4176" y="connsiteY4176"/>
                  </a:cxn>
                  <a:cxn ang="0">
                    <a:pos x="connsiteX4177" y="connsiteY4177"/>
                  </a:cxn>
                  <a:cxn ang="0">
                    <a:pos x="connsiteX4178" y="connsiteY4178"/>
                  </a:cxn>
                  <a:cxn ang="0">
                    <a:pos x="connsiteX4179" y="connsiteY4179"/>
                  </a:cxn>
                  <a:cxn ang="0">
                    <a:pos x="connsiteX4180" y="connsiteY4180"/>
                  </a:cxn>
                  <a:cxn ang="0">
                    <a:pos x="connsiteX4181" y="connsiteY4181"/>
                  </a:cxn>
                  <a:cxn ang="0">
                    <a:pos x="connsiteX4182" y="connsiteY4182"/>
                  </a:cxn>
                  <a:cxn ang="0">
                    <a:pos x="connsiteX4183" y="connsiteY4183"/>
                  </a:cxn>
                  <a:cxn ang="0">
                    <a:pos x="connsiteX4184" y="connsiteY4184"/>
                  </a:cxn>
                  <a:cxn ang="0">
                    <a:pos x="connsiteX4185" y="connsiteY4185"/>
                  </a:cxn>
                  <a:cxn ang="0">
                    <a:pos x="connsiteX4186" y="connsiteY4186"/>
                  </a:cxn>
                  <a:cxn ang="0">
                    <a:pos x="connsiteX4187" y="connsiteY4187"/>
                  </a:cxn>
                  <a:cxn ang="0">
                    <a:pos x="connsiteX4188" y="connsiteY4188"/>
                  </a:cxn>
                  <a:cxn ang="0">
                    <a:pos x="connsiteX4189" y="connsiteY4189"/>
                  </a:cxn>
                  <a:cxn ang="0">
                    <a:pos x="connsiteX4190" y="connsiteY4190"/>
                  </a:cxn>
                  <a:cxn ang="0">
                    <a:pos x="connsiteX4191" y="connsiteY4191"/>
                  </a:cxn>
                  <a:cxn ang="0">
                    <a:pos x="connsiteX4192" y="connsiteY4192"/>
                  </a:cxn>
                  <a:cxn ang="0">
                    <a:pos x="connsiteX4193" y="connsiteY4193"/>
                  </a:cxn>
                  <a:cxn ang="0">
                    <a:pos x="connsiteX4194" y="connsiteY4194"/>
                  </a:cxn>
                  <a:cxn ang="0">
                    <a:pos x="connsiteX4195" y="connsiteY4195"/>
                  </a:cxn>
                  <a:cxn ang="0">
                    <a:pos x="connsiteX4196" y="connsiteY4196"/>
                  </a:cxn>
                  <a:cxn ang="0">
                    <a:pos x="connsiteX4197" y="connsiteY4197"/>
                  </a:cxn>
                  <a:cxn ang="0">
                    <a:pos x="connsiteX4198" y="connsiteY4198"/>
                  </a:cxn>
                  <a:cxn ang="0">
                    <a:pos x="connsiteX4199" y="connsiteY4199"/>
                  </a:cxn>
                  <a:cxn ang="0">
                    <a:pos x="connsiteX4200" y="connsiteY4200"/>
                  </a:cxn>
                  <a:cxn ang="0">
                    <a:pos x="connsiteX4201" y="connsiteY4201"/>
                  </a:cxn>
                  <a:cxn ang="0">
                    <a:pos x="connsiteX4202" y="connsiteY4202"/>
                  </a:cxn>
                  <a:cxn ang="0">
                    <a:pos x="connsiteX4203" y="connsiteY4203"/>
                  </a:cxn>
                  <a:cxn ang="0">
                    <a:pos x="connsiteX4204" y="connsiteY4204"/>
                  </a:cxn>
                  <a:cxn ang="0">
                    <a:pos x="connsiteX4205" y="connsiteY4205"/>
                  </a:cxn>
                  <a:cxn ang="0">
                    <a:pos x="connsiteX4206" y="connsiteY4206"/>
                  </a:cxn>
                  <a:cxn ang="0">
                    <a:pos x="connsiteX4207" y="connsiteY4207"/>
                  </a:cxn>
                  <a:cxn ang="0">
                    <a:pos x="connsiteX4208" y="connsiteY4208"/>
                  </a:cxn>
                  <a:cxn ang="0">
                    <a:pos x="connsiteX4209" y="connsiteY4209"/>
                  </a:cxn>
                  <a:cxn ang="0">
                    <a:pos x="connsiteX4210" y="connsiteY4210"/>
                  </a:cxn>
                  <a:cxn ang="0">
                    <a:pos x="connsiteX4211" y="connsiteY4211"/>
                  </a:cxn>
                  <a:cxn ang="0">
                    <a:pos x="connsiteX4212" y="connsiteY4212"/>
                  </a:cxn>
                  <a:cxn ang="0">
                    <a:pos x="connsiteX4213" y="connsiteY4213"/>
                  </a:cxn>
                  <a:cxn ang="0">
                    <a:pos x="connsiteX4214" y="connsiteY4214"/>
                  </a:cxn>
                  <a:cxn ang="0">
                    <a:pos x="connsiteX4215" y="connsiteY4215"/>
                  </a:cxn>
                  <a:cxn ang="0">
                    <a:pos x="connsiteX4216" y="connsiteY4216"/>
                  </a:cxn>
                  <a:cxn ang="0">
                    <a:pos x="connsiteX4217" y="connsiteY4217"/>
                  </a:cxn>
                  <a:cxn ang="0">
                    <a:pos x="connsiteX4218" y="connsiteY4218"/>
                  </a:cxn>
                  <a:cxn ang="0">
                    <a:pos x="connsiteX4219" y="connsiteY4219"/>
                  </a:cxn>
                  <a:cxn ang="0">
                    <a:pos x="connsiteX4220" y="connsiteY4220"/>
                  </a:cxn>
                  <a:cxn ang="0">
                    <a:pos x="connsiteX4221" y="connsiteY4221"/>
                  </a:cxn>
                  <a:cxn ang="0">
                    <a:pos x="connsiteX4222" y="connsiteY4222"/>
                  </a:cxn>
                  <a:cxn ang="0">
                    <a:pos x="connsiteX4223" y="connsiteY4223"/>
                  </a:cxn>
                  <a:cxn ang="0">
                    <a:pos x="connsiteX4224" y="connsiteY4224"/>
                  </a:cxn>
                  <a:cxn ang="0">
                    <a:pos x="connsiteX4225" y="connsiteY4225"/>
                  </a:cxn>
                  <a:cxn ang="0">
                    <a:pos x="connsiteX4226" y="connsiteY4226"/>
                  </a:cxn>
                  <a:cxn ang="0">
                    <a:pos x="connsiteX4227" y="connsiteY4227"/>
                  </a:cxn>
                  <a:cxn ang="0">
                    <a:pos x="connsiteX4228" y="connsiteY4228"/>
                  </a:cxn>
                  <a:cxn ang="0">
                    <a:pos x="connsiteX4229" y="connsiteY4229"/>
                  </a:cxn>
                  <a:cxn ang="0">
                    <a:pos x="connsiteX4230" y="connsiteY4230"/>
                  </a:cxn>
                  <a:cxn ang="0">
                    <a:pos x="connsiteX4231" y="connsiteY4231"/>
                  </a:cxn>
                  <a:cxn ang="0">
                    <a:pos x="connsiteX4232" y="connsiteY4232"/>
                  </a:cxn>
                  <a:cxn ang="0">
                    <a:pos x="connsiteX4233" y="connsiteY4233"/>
                  </a:cxn>
                  <a:cxn ang="0">
                    <a:pos x="connsiteX4234" y="connsiteY4234"/>
                  </a:cxn>
                  <a:cxn ang="0">
                    <a:pos x="connsiteX4235" y="connsiteY4235"/>
                  </a:cxn>
                  <a:cxn ang="0">
                    <a:pos x="connsiteX4236" y="connsiteY4236"/>
                  </a:cxn>
                  <a:cxn ang="0">
                    <a:pos x="connsiteX4237" y="connsiteY4237"/>
                  </a:cxn>
                  <a:cxn ang="0">
                    <a:pos x="connsiteX4238" y="connsiteY4238"/>
                  </a:cxn>
                  <a:cxn ang="0">
                    <a:pos x="connsiteX4239" y="connsiteY4239"/>
                  </a:cxn>
                  <a:cxn ang="0">
                    <a:pos x="connsiteX4240" y="connsiteY4240"/>
                  </a:cxn>
                  <a:cxn ang="0">
                    <a:pos x="connsiteX4241" y="connsiteY4241"/>
                  </a:cxn>
                  <a:cxn ang="0">
                    <a:pos x="connsiteX4242" y="connsiteY4242"/>
                  </a:cxn>
                  <a:cxn ang="0">
                    <a:pos x="connsiteX4243" y="connsiteY4243"/>
                  </a:cxn>
                  <a:cxn ang="0">
                    <a:pos x="connsiteX4244" y="connsiteY4244"/>
                  </a:cxn>
                  <a:cxn ang="0">
                    <a:pos x="connsiteX4245" y="connsiteY4245"/>
                  </a:cxn>
                  <a:cxn ang="0">
                    <a:pos x="connsiteX4246" y="connsiteY4246"/>
                  </a:cxn>
                  <a:cxn ang="0">
                    <a:pos x="connsiteX4247" y="connsiteY4247"/>
                  </a:cxn>
                  <a:cxn ang="0">
                    <a:pos x="connsiteX4248" y="connsiteY4248"/>
                  </a:cxn>
                  <a:cxn ang="0">
                    <a:pos x="connsiteX4249" y="connsiteY4249"/>
                  </a:cxn>
                  <a:cxn ang="0">
                    <a:pos x="connsiteX4250" y="connsiteY4250"/>
                  </a:cxn>
                  <a:cxn ang="0">
                    <a:pos x="connsiteX4251" y="connsiteY4251"/>
                  </a:cxn>
                  <a:cxn ang="0">
                    <a:pos x="connsiteX4252" y="connsiteY4252"/>
                  </a:cxn>
                  <a:cxn ang="0">
                    <a:pos x="connsiteX4253" y="connsiteY4253"/>
                  </a:cxn>
                  <a:cxn ang="0">
                    <a:pos x="connsiteX4254" y="connsiteY4254"/>
                  </a:cxn>
                  <a:cxn ang="0">
                    <a:pos x="connsiteX4255" y="connsiteY4255"/>
                  </a:cxn>
                  <a:cxn ang="0">
                    <a:pos x="connsiteX4256" y="connsiteY4256"/>
                  </a:cxn>
                  <a:cxn ang="0">
                    <a:pos x="connsiteX4257" y="connsiteY4257"/>
                  </a:cxn>
                  <a:cxn ang="0">
                    <a:pos x="connsiteX4258" y="connsiteY4258"/>
                  </a:cxn>
                  <a:cxn ang="0">
                    <a:pos x="connsiteX4259" y="connsiteY4259"/>
                  </a:cxn>
                  <a:cxn ang="0">
                    <a:pos x="connsiteX4260" y="connsiteY4260"/>
                  </a:cxn>
                  <a:cxn ang="0">
                    <a:pos x="connsiteX4261" y="connsiteY4261"/>
                  </a:cxn>
                  <a:cxn ang="0">
                    <a:pos x="connsiteX4262" y="connsiteY4262"/>
                  </a:cxn>
                  <a:cxn ang="0">
                    <a:pos x="connsiteX4263" y="connsiteY4263"/>
                  </a:cxn>
                  <a:cxn ang="0">
                    <a:pos x="connsiteX4264" y="connsiteY4264"/>
                  </a:cxn>
                  <a:cxn ang="0">
                    <a:pos x="connsiteX4265" y="connsiteY4265"/>
                  </a:cxn>
                  <a:cxn ang="0">
                    <a:pos x="connsiteX4266" y="connsiteY4266"/>
                  </a:cxn>
                  <a:cxn ang="0">
                    <a:pos x="connsiteX4267" y="connsiteY4267"/>
                  </a:cxn>
                  <a:cxn ang="0">
                    <a:pos x="connsiteX4268" y="connsiteY4268"/>
                  </a:cxn>
                  <a:cxn ang="0">
                    <a:pos x="connsiteX4269" y="connsiteY4269"/>
                  </a:cxn>
                  <a:cxn ang="0">
                    <a:pos x="connsiteX4270" y="connsiteY4270"/>
                  </a:cxn>
                  <a:cxn ang="0">
                    <a:pos x="connsiteX4271" y="connsiteY4271"/>
                  </a:cxn>
                  <a:cxn ang="0">
                    <a:pos x="connsiteX4272" y="connsiteY4272"/>
                  </a:cxn>
                  <a:cxn ang="0">
                    <a:pos x="connsiteX4273" y="connsiteY4273"/>
                  </a:cxn>
                  <a:cxn ang="0">
                    <a:pos x="connsiteX4274" y="connsiteY4274"/>
                  </a:cxn>
                  <a:cxn ang="0">
                    <a:pos x="connsiteX4275" y="connsiteY4275"/>
                  </a:cxn>
                  <a:cxn ang="0">
                    <a:pos x="connsiteX4276" y="connsiteY4276"/>
                  </a:cxn>
                  <a:cxn ang="0">
                    <a:pos x="connsiteX4277" y="connsiteY4277"/>
                  </a:cxn>
                  <a:cxn ang="0">
                    <a:pos x="connsiteX4278" y="connsiteY4278"/>
                  </a:cxn>
                  <a:cxn ang="0">
                    <a:pos x="connsiteX4279" y="connsiteY4279"/>
                  </a:cxn>
                  <a:cxn ang="0">
                    <a:pos x="connsiteX4280" y="connsiteY4280"/>
                  </a:cxn>
                  <a:cxn ang="0">
                    <a:pos x="connsiteX4281" y="connsiteY4281"/>
                  </a:cxn>
                  <a:cxn ang="0">
                    <a:pos x="connsiteX4282" y="connsiteY4282"/>
                  </a:cxn>
                  <a:cxn ang="0">
                    <a:pos x="connsiteX4283" y="connsiteY4283"/>
                  </a:cxn>
                  <a:cxn ang="0">
                    <a:pos x="connsiteX4284" y="connsiteY4284"/>
                  </a:cxn>
                  <a:cxn ang="0">
                    <a:pos x="connsiteX4285" y="connsiteY4285"/>
                  </a:cxn>
                  <a:cxn ang="0">
                    <a:pos x="connsiteX4286" y="connsiteY4286"/>
                  </a:cxn>
                  <a:cxn ang="0">
                    <a:pos x="connsiteX4287" y="connsiteY4287"/>
                  </a:cxn>
                  <a:cxn ang="0">
                    <a:pos x="connsiteX4288" y="connsiteY4288"/>
                  </a:cxn>
                  <a:cxn ang="0">
                    <a:pos x="connsiteX4289" y="connsiteY4289"/>
                  </a:cxn>
                  <a:cxn ang="0">
                    <a:pos x="connsiteX4290" y="connsiteY4290"/>
                  </a:cxn>
                  <a:cxn ang="0">
                    <a:pos x="connsiteX4291" y="connsiteY4291"/>
                  </a:cxn>
                  <a:cxn ang="0">
                    <a:pos x="connsiteX4292" y="connsiteY4292"/>
                  </a:cxn>
                  <a:cxn ang="0">
                    <a:pos x="connsiteX4293" y="connsiteY4293"/>
                  </a:cxn>
                  <a:cxn ang="0">
                    <a:pos x="connsiteX4294" y="connsiteY4294"/>
                  </a:cxn>
                  <a:cxn ang="0">
                    <a:pos x="connsiteX4295" y="connsiteY4295"/>
                  </a:cxn>
                  <a:cxn ang="0">
                    <a:pos x="connsiteX4296" y="connsiteY4296"/>
                  </a:cxn>
                  <a:cxn ang="0">
                    <a:pos x="connsiteX4297" y="connsiteY4297"/>
                  </a:cxn>
                  <a:cxn ang="0">
                    <a:pos x="connsiteX4298" y="connsiteY4298"/>
                  </a:cxn>
                  <a:cxn ang="0">
                    <a:pos x="connsiteX4299" y="connsiteY4299"/>
                  </a:cxn>
                  <a:cxn ang="0">
                    <a:pos x="connsiteX4300" y="connsiteY4300"/>
                  </a:cxn>
                  <a:cxn ang="0">
                    <a:pos x="connsiteX4301" y="connsiteY4301"/>
                  </a:cxn>
                  <a:cxn ang="0">
                    <a:pos x="connsiteX4302" y="connsiteY4302"/>
                  </a:cxn>
                  <a:cxn ang="0">
                    <a:pos x="connsiteX4303" y="connsiteY4303"/>
                  </a:cxn>
                  <a:cxn ang="0">
                    <a:pos x="connsiteX4304" y="connsiteY4304"/>
                  </a:cxn>
                  <a:cxn ang="0">
                    <a:pos x="connsiteX4305" y="connsiteY4305"/>
                  </a:cxn>
                  <a:cxn ang="0">
                    <a:pos x="connsiteX4306" y="connsiteY4306"/>
                  </a:cxn>
                  <a:cxn ang="0">
                    <a:pos x="connsiteX4307" y="connsiteY4307"/>
                  </a:cxn>
                  <a:cxn ang="0">
                    <a:pos x="connsiteX4308" y="connsiteY4308"/>
                  </a:cxn>
                  <a:cxn ang="0">
                    <a:pos x="connsiteX4309" y="connsiteY4309"/>
                  </a:cxn>
                  <a:cxn ang="0">
                    <a:pos x="connsiteX4310" y="connsiteY4310"/>
                  </a:cxn>
                  <a:cxn ang="0">
                    <a:pos x="connsiteX4311" y="connsiteY4311"/>
                  </a:cxn>
                  <a:cxn ang="0">
                    <a:pos x="connsiteX4312" y="connsiteY4312"/>
                  </a:cxn>
                  <a:cxn ang="0">
                    <a:pos x="connsiteX4313" y="connsiteY4313"/>
                  </a:cxn>
                  <a:cxn ang="0">
                    <a:pos x="connsiteX4314" y="connsiteY4314"/>
                  </a:cxn>
                  <a:cxn ang="0">
                    <a:pos x="connsiteX4315" y="connsiteY4315"/>
                  </a:cxn>
                  <a:cxn ang="0">
                    <a:pos x="connsiteX4316" y="connsiteY4316"/>
                  </a:cxn>
                  <a:cxn ang="0">
                    <a:pos x="connsiteX4317" y="connsiteY4317"/>
                  </a:cxn>
                  <a:cxn ang="0">
                    <a:pos x="connsiteX4318" y="connsiteY4318"/>
                  </a:cxn>
                  <a:cxn ang="0">
                    <a:pos x="connsiteX4319" y="connsiteY4319"/>
                  </a:cxn>
                  <a:cxn ang="0">
                    <a:pos x="connsiteX4320" y="connsiteY4320"/>
                  </a:cxn>
                  <a:cxn ang="0">
                    <a:pos x="connsiteX4321" y="connsiteY4321"/>
                  </a:cxn>
                  <a:cxn ang="0">
                    <a:pos x="connsiteX4322" y="connsiteY4322"/>
                  </a:cxn>
                  <a:cxn ang="0">
                    <a:pos x="connsiteX4323" y="connsiteY4323"/>
                  </a:cxn>
                  <a:cxn ang="0">
                    <a:pos x="connsiteX4324" y="connsiteY4324"/>
                  </a:cxn>
                  <a:cxn ang="0">
                    <a:pos x="connsiteX4325" y="connsiteY4325"/>
                  </a:cxn>
                  <a:cxn ang="0">
                    <a:pos x="connsiteX4326" y="connsiteY4326"/>
                  </a:cxn>
                  <a:cxn ang="0">
                    <a:pos x="connsiteX4327" y="connsiteY4327"/>
                  </a:cxn>
                  <a:cxn ang="0">
                    <a:pos x="connsiteX4328" y="connsiteY4328"/>
                  </a:cxn>
                  <a:cxn ang="0">
                    <a:pos x="connsiteX4329" y="connsiteY4329"/>
                  </a:cxn>
                  <a:cxn ang="0">
                    <a:pos x="connsiteX4330" y="connsiteY4330"/>
                  </a:cxn>
                  <a:cxn ang="0">
                    <a:pos x="connsiteX4331" y="connsiteY4331"/>
                  </a:cxn>
                  <a:cxn ang="0">
                    <a:pos x="connsiteX4332" y="connsiteY4332"/>
                  </a:cxn>
                  <a:cxn ang="0">
                    <a:pos x="connsiteX4333" y="connsiteY4333"/>
                  </a:cxn>
                  <a:cxn ang="0">
                    <a:pos x="connsiteX4334" y="connsiteY4334"/>
                  </a:cxn>
                  <a:cxn ang="0">
                    <a:pos x="connsiteX4335" y="connsiteY4335"/>
                  </a:cxn>
                  <a:cxn ang="0">
                    <a:pos x="connsiteX4336" y="connsiteY4336"/>
                  </a:cxn>
                  <a:cxn ang="0">
                    <a:pos x="connsiteX4337" y="connsiteY4337"/>
                  </a:cxn>
                  <a:cxn ang="0">
                    <a:pos x="connsiteX4338" y="connsiteY4338"/>
                  </a:cxn>
                  <a:cxn ang="0">
                    <a:pos x="connsiteX4339" y="connsiteY4339"/>
                  </a:cxn>
                  <a:cxn ang="0">
                    <a:pos x="connsiteX4340" y="connsiteY4340"/>
                  </a:cxn>
                  <a:cxn ang="0">
                    <a:pos x="connsiteX4341" y="connsiteY4341"/>
                  </a:cxn>
                  <a:cxn ang="0">
                    <a:pos x="connsiteX4342" y="connsiteY4342"/>
                  </a:cxn>
                  <a:cxn ang="0">
                    <a:pos x="connsiteX4343" y="connsiteY4343"/>
                  </a:cxn>
                  <a:cxn ang="0">
                    <a:pos x="connsiteX4344" y="connsiteY4344"/>
                  </a:cxn>
                  <a:cxn ang="0">
                    <a:pos x="connsiteX4345" y="connsiteY4345"/>
                  </a:cxn>
                  <a:cxn ang="0">
                    <a:pos x="connsiteX4346" y="connsiteY4346"/>
                  </a:cxn>
                  <a:cxn ang="0">
                    <a:pos x="connsiteX4347" y="connsiteY4347"/>
                  </a:cxn>
                  <a:cxn ang="0">
                    <a:pos x="connsiteX4348" y="connsiteY4348"/>
                  </a:cxn>
                  <a:cxn ang="0">
                    <a:pos x="connsiteX4349" y="connsiteY4349"/>
                  </a:cxn>
                  <a:cxn ang="0">
                    <a:pos x="connsiteX4350" y="connsiteY4350"/>
                  </a:cxn>
                  <a:cxn ang="0">
                    <a:pos x="connsiteX4351" y="connsiteY4351"/>
                  </a:cxn>
                  <a:cxn ang="0">
                    <a:pos x="connsiteX4352" y="connsiteY4352"/>
                  </a:cxn>
                  <a:cxn ang="0">
                    <a:pos x="connsiteX4353" y="connsiteY4353"/>
                  </a:cxn>
                  <a:cxn ang="0">
                    <a:pos x="connsiteX4354" y="connsiteY4354"/>
                  </a:cxn>
                  <a:cxn ang="0">
                    <a:pos x="connsiteX4355" y="connsiteY4355"/>
                  </a:cxn>
                  <a:cxn ang="0">
                    <a:pos x="connsiteX4356" y="connsiteY4356"/>
                  </a:cxn>
                  <a:cxn ang="0">
                    <a:pos x="connsiteX4357" y="connsiteY4357"/>
                  </a:cxn>
                  <a:cxn ang="0">
                    <a:pos x="connsiteX4358" y="connsiteY4358"/>
                  </a:cxn>
                  <a:cxn ang="0">
                    <a:pos x="connsiteX4359" y="connsiteY4359"/>
                  </a:cxn>
                  <a:cxn ang="0">
                    <a:pos x="connsiteX4360" y="connsiteY4360"/>
                  </a:cxn>
                  <a:cxn ang="0">
                    <a:pos x="connsiteX4361" y="connsiteY4361"/>
                  </a:cxn>
                  <a:cxn ang="0">
                    <a:pos x="connsiteX4362" y="connsiteY4362"/>
                  </a:cxn>
                  <a:cxn ang="0">
                    <a:pos x="connsiteX4363" y="connsiteY4363"/>
                  </a:cxn>
                  <a:cxn ang="0">
                    <a:pos x="connsiteX4364" y="connsiteY4364"/>
                  </a:cxn>
                  <a:cxn ang="0">
                    <a:pos x="connsiteX4365" y="connsiteY4365"/>
                  </a:cxn>
                  <a:cxn ang="0">
                    <a:pos x="connsiteX4366" y="connsiteY4366"/>
                  </a:cxn>
                  <a:cxn ang="0">
                    <a:pos x="connsiteX4367" y="connsiteY4367"/>
                  </a:cxn>
                  <a:cxn ang="0">
                    <a:pos x="connsiteX4368" y="connsiteY4368"/>
                  </a:cxn>
                  <a:cxn ang="0">
                    <a:pos x="connsiteX4369" y="connsiteY4369"/>
                  </a:cxn>
                  <a:cxn ang="0">
                    <a:pos x="connsiteX4370" y="connsiteY4370"/>
                  </a:cxn>
                  <a:cxn ang="0">
                    <a:pos x="connsiteX4371" y="connsiteY4371"/>
                  </a:cxn>
                  <a:cxn ang="0">
                    <a:pos x="connsiteX4372" y="connsiteY4372"/>
                  </a:cxn>
                  <a:cxn ang="0">
                    <a:pos x="connsiteX4373" y="connsiteY4373"/>
                  </a:cxn>
                  <a:cxn ang="0">
                    <a:pos x="connsiteX4374" y="connsiteY4374"/>
                  </a:cxn>
                  <a:cxn ang="0">
                    <a:pos x="connsiteX4375" y="connsiteY4375"/>
                  </a:cxn>
                  <a:cxn ang="0">
                    <a:pos x="connsiteX4376" y="connsiteY4376"/>
                  </a:cxn>
                  <a:cxn ang="0">
                    <a:pos x="connsiteX4377" y="connsiteY4377"/>
                  </a:cxn>
                  <a:cxn ang="0">
                    <a:pos x="connsiteX4378" y="connsiteY4378"/>
                  </a:cxn>
                  <a:cxn ang="0">
                    <a:pos x="connsiteX4379" y="connsiteY4379"/>
                  </a:cxn>
                  <a:cxn ang="0">
                    <a:pos x="connsiteX4380" y="connsiteY4380"/>
                  </a:cxn>
                  <a:cxn ang="0">
                    <a:pos x="connsiteX4381" y="connsiteY4381"/>
                  </a:cxn>
                  <a:cxn ang="0">
                    <a:pos x="connsiteX4382" y="connsiteY4382"/>
                  </a:cxn>
                  <a:cxn ang="0">
                    <a:pos x="connsiteX4383" y="connsiteY4383"/>
                  </a:cxn>
                  <a:cxn ang="0">
                    <a:pos x="connsiteX4384" y="connsiteY4384"/>
                  </a:cxn>
                  <a:cxn ang="0">
                    <a:pos x="connsiteX4385" y="connsiteY4385"/>
                  </a:cxn>
                  <a:cxn ang="0">
                    <a:pos x="connsiteX4386" y="connsiteY4386"/>
                  </a:cxn>
                  <a:cxn ang="0">
                    <a:pos x="connsiteX4387" y="connsiteY4387"/>
                  </a:cxn>
                  <a:cxn ang="0">
                    <a:pos x="connsiteX4388" y="connsiteY4388"/>
                  </a:cxn>
                  <a:cxn ang="0">
                    <a:pos x="connsiteX4389" y="connsiteY4389"/>
                  </a:cxn>
                  <a:cxn ang="0">
                    <a:pos x="connsiteX4390" y="connsiteY4390"/>
                  </a:cxn>
                  <a:cxn ang="0">
                    <a:pos x="connsiteX4391" y="connsiteY4391"/>
                  </a:cxn>
                  <a:cxn ang="0">
                    <a:pos x="connsiteX4392" y="connsiteY4392"/>
                  </a:cxn>
                  <a:cxn ang="0">
                    <a:pos x="connsiteX4393" y="connsiteY4393"/>
                  </a:cxn>
                  <a:cxn ang="0">
                    <a:pos x="connsiteX4394" y="connsiteY4394"/>
                  </a:cxn>
                  <a:cxn ang="0">
                    <a:pos x="connsiteX4395" y="connsiteY4395"/>
                  </a:cxn>
                  <a:cxn ang="0">
                    <a:pos x="connsiteX4396" y="connsiteY4396"/>
                  </a:cxn>
                  <a:cxn ang="0">
                    <a:pos x="connsiteX4397" y="connsiteY4397"/>
                  </a:cxn>
                  <a:cxn ang="0">
                    <a:pos x="connsiteX4398" y="connsiteY4398"/>
                  </a:cxn>
                  <a:cxn ang="0">
                    <a:pos x="connsiteX4399" y="connsiteY4399"/>
                  </a:cxn>
                  <a:cxn ang="0">
                    <a:pos x="connsiteX4400" y="connsiteY4400"/>
                  </a:cxn>
                  <a:cxn ang="0">
                    <a:pos x="connsiteX4401" y="connsiteY4401"/>
                  </a:cxn>
                  <a:cxn ang="0">
                    <a:pos x="connsiteX4402" y="connsiteY4402"/>
                  </a:cxn>
                  <a:cxn ang="0">
                    <a:pos x="connsiteX4403" y="connsiteY4403"/>
                  </a:cxn>
                  <a:cxn ang="0">
                    <a:pos x="connsiteX4404" y="connsiteY4404"/>
                  </a:cxn>
                  <a:cxn ang="0">
                    <a:pos x="connsiteX4405" y="connsiteY4405"/>
                  </a:cxn>
                  <a:cxn ang="0">
                    <a:pos x="connsiteX4406" y="connsiteY4406"/>
                  </a:cxn>
                  <a:cxn ang="0">
                    <a:pos x="connsiteX4407" y="connsiteY4407"/>
                  </a:cxn>
                  <a:cxn ang="0">
                    <a:pos x="connsiteX4408" y="connsiteY4408"/>
                  </a:cxn>
                  <a:cxn ang="0">
                    <a:pos x="connsiteX4409" y="connsiteY4409"/>
                  </a:cxn>
                  <a:cxn ang="0">
                    <a:pos x="connsiteX4410" y="connsiteY4410"/>
                  </a:cxn>
                  <a:cxn ang="0">
                    <a:pos x="connsiteX4411" y="connsiteY4411"/>
                  </a:cxn>
                  <a:cxn ang="0">
                    <a:pos x="connsiteX4412" y="connsiteY4412"/>
                  </a:cxn>
                  <a:cxn ang="0">
                    <a:pos x="connsiteX4413" y="connsiteY4413"/>
                  </a:cxn>
                  <a:cxn ang="0">
                    <a:pos x="connsiteX4414" y="connsiteY4414"/>
                  </a:cxn>
                  <a:cxn ang="0">
                    <a:pos x="connsiteX4415" y="connsiteY4415"/>
                  </a:cxn>
                  <a:cxn ang="0">
                    <a:pos x="connsiteX4416" y="connsiteY4416"/>
                  </a:cxn>
                  <a:cxn ang="0">
                    <a:pos x="connsiteX4417" y="connsiteY4417"/>
                  </a:cxn>
                  <a:cxn ang="0">
                    <a:pos x="connsiteX4418" y="connsiteY4418"/>
                  </a:cxn>
                  <a:cxn ang="0">
                    <a:pos x="connsiteX4419" y="connsiteY4419"/>
                  </a:cxn>
                  <a:cxn ang="0">
                    <a:pos x="connsiteX4420" y="connsiteY4420"/>
                  </a:cxn>
                  <a:cxn ang="0">
                    <a:pos x="connsiteX4421" y="connsiteY4421"/>
                  </a:cxn>
                  <a:cxn ang="0">
                    <a:pos x="connsiteX4422" y="connsiteY4422"/>
                  </a:cxn>
                  <a:cxn ang="0">
                    <a:pos x="connsiteX4423" y="connsiteY4423"/>
                  </a:cxn>
                  <a:cxn ang="0">
                    <a:pos x="connsiteX4424" y="connsiteY4424"/>
                  </a:cxn>
                  <a:cxn ang="0">
                    <a:pos x="connsiteX4425" y="connsiteY4425"/>
                  </a:cxn>
                  <a:cxn ang="0">
                    <a:pos x="connsiteX4426" y="connsiteY4426"/>
                  </a:cxn>
                  <a:cxn ang="0">
                    <a:pos x="connsiteX4427" y="connsiteY4427"/>
                  </a:cxn>
                  <a:cxn ang="0">
                    <a:pos x="connsiteX4428" y="connsiteY4428"/>
                  </a:cxn>
                  <a:cxn ang="0">
                    <a:pos x="connsiteX4429" y="connsiteY4429"/>
                  </a:cxn>
                  <a:cxn ang="0">
                    <a:pos x="connsiteX4430" y="connsiteY4430"/>
                  </a:cxn>
                  <a:cxn ang="0">
                    <a:pos x="connsiteX4431" y="connsiteY4431"/>
                  </a:cxn>
                  <a:cxn ang="0">
                    <a:pos x="connsiteX4432" y="connsiteY4432"/>
                  </a:cxn>
                  <a:cxn ang="0">
                    <a:pos x="connsiteX4433" y="connsiteY4433"/>
                  </a:cxn>
                  <a:cxn ang="0">
                    <a:pos x="connsiteX4434" y="connsiteY4434"/>
                  </a:cxn>
                  <a:cxn ang="0">
                    <a:pos x="connsiteX4435" y="connsiteY4435"/>
                  </a:cxn>
                  <a:cxn ang="0">
                    <a:pos x="connsiteX4436" y="connsiteY4436"/>
                  </a:cxn>
                  <a:cxn ang="0">
                    <a:pos x="connsiteX4437" y="connsiteY4437"/>
                  </a:cxn>
                  <a:cxn ang="0">
                    <a:pos x="connsiteX4438" y="connsiteY4438"/>
                  </a:cxn>
                  <a:cxn ang="0">
                    <a:pos x="connsiteX4439" y="connsiteY4439"/>
                  </a:cxn>
                  <a:cxn ang="0">
                    <a:pos x="connsiteX4440" y="connsiteY4440"/>
                  </a:cxn>
                  <a:cxn ang="0">
                    <a:pos x="connsiteX4441" y="connsiteY4441"/>
                  </a:cxn>
                  <a:cxn ang="0">
                    <a:pos x="connsiteX4442" y="connsiteY4442"/>
                  </a:cxn>
                  <a:cxn ang="0">
                    <a:pos x="connsiteX4443" y="connsiteY4443"/>
                  </a:cxn>
                  <a:cxn ang="0">
                    <a:pos x="connsiteX4444" y="connsiteY4444"/>
                  </a:cxn>
                  <a:cxn ang="0">
                    <a:pos x="connsiteX4445" y="connsiteY4445"/>
                  </a:cxn>
                  <a:cxn ang="0">
                    <a:pos x="connsiteX4446" y="connsiteY4446"/>
                  </a:cxn>
                  <a:cxn ang="0">
                    <a:pos x="connsiteX4447" y="connsiteY4447"/>
                  </a:cxn>
                  <a:cxn ang="0">
                    <a:pos x="connsiteX4448" y="connsiteY4448"/>
                  </a:cxn>
                  <a:cxn ang="0">
                    <a:pos x="connsiteX4449" y="connsiteY4449"/>
                  </a:cxn>
                  <a:cxn ang="0">
                    <a:pos x="connsiteX4450" y="connsiteY4450"/>
                  </a:cxn>
                  <a:cxn ang="0">
                    <a:pos x="connsiteX4451" y="connsiteY4451"/>
                  </a:cxn>
                  <a:cxn ang="0">
                    <a:pos x="connsiteX4452" y="connsiteY4452"/>
                  </a:cxn>
                  <a:cxn ang="0">
                    <a:pos x="connsiteX4453" y="connsiteY4453"/>
                  </a:cxn>
                  <a:cxn ang="0">
                    <a:pos x="connsiteX4454" y="connsiteY4454"/>
                  </a:cxn>
                  <a:cxn ang="0">
                    <a:pos x="connsiteX4455" y="connsiteY4455"/>
                  </a:cxn>
                  <a:cxn ang="0">
                    <a:pos x="connsiteX4456" y="connsiteY4456"/>
                  </a:cxn>
                  <a:cxn ang="0">
                    <a:pos x="connsiteX4457" y="connsiteY4457"/>
                  </a:cxn>
                  <a:cxn ang="0">
                    <a:pos x="connsiteX4458" y="connsiteY4458"/>
                  </a:cxn>
                  <a:cxn ang="0">
                    <a:pos x="connsiteX4459" y="connsiteY4459"/>
                  </a:cxn>
                  <a:cxn ang="0">
                    <a:pos x="connsiteX4460" y="connsiteY4460"/>
                  </a:cxn>
                  <a:cxn ang="0">
                    <a:pos x="connsiteX4461" y="connsiteY4461"/>
                  </a:cxn>
                  <a:cxn ang="0">
                    <a:pos x="connsiteX4462" y="connsiteY4462"/>
                  </a:cxn>
                  <a:cxn ang="0">
                    <a:pos x="connsiteX4463" y="connsiteY4463"/>
                  </a:cxn>
                  <a:cxn ang="0">
                    <a:pos x="connsiteX4464" y="connsiteY4464"/>
                  </a:cxn>
                  <a:cxn ang="0">
                    <a:pos x="connsiteX4465" y="connsiteY4465"/>
                  </a:cxn>
                  <a:cxn ang="0">
                    <a:pos x="connsiteX4466" y="connsiteY4466"/>
                  </a:cxn>
                  <a:cxn ang="0">
                    <a:pos x="connsiteX4467" y="connsiteY4467"/>
                  </a:cxn>
                  <a:cxn ang="0">
                    <a:pos x="connsiteX4468" y="connsiteY4468"/>
                  </a:cxn>
                  <a:cxn ang="0">
                    <a:pos x="connsiteX4469" y="connsiteY4469"/>
                  </a:cxn>
                  <a:cxn ang="0">
                    <a:pos x="connsiteX4470" y="connsiteY4470"/>
                  </a:cxn>
                  <a:cxn ang="0">
                    <a:pos x="connsiteX4471" y="connsiteY4471"/>
                  </a:cxn>
                  <a:cxn ang="0">
                    <a:pos x="connsiteX4472" y="connsiteY4472"/>
                  </a:cxn>
                  <a:cxn ang="0">
                    <a:pos x="connsiteX4473" y="connsiteY4473"/>
                  </a:cxn>
                  <a:cxn ang="0">
                    <a:pos x="connsiteX4474" y="connsiteY4474"/>
                  </a:cxn>
                  <a:cxn ang="0">
                    <a:pos x="connsiteX4475" y="connsiteY4475"/>
                  </a:cxn>
                  <a:cxn ang="0">
                    <a:pos x="connsiteX4476" y="connsiteY4476"/>
                  </a:cxn>
                  <a:cxn ang="0">
                    <a:pos x="connsiteX4477" y="connsiteY4477"/>
                  </a:cxn>
                  <a:cxn ang="0">
                    <a:pos x="connsiteX4478" y="connsiteY4478"/>
                  </a:cxn>
                  <a:cxn ang="0">
                    <a:pos x="connsiteX4479" y="connsiteY4479"/>
                  </a:cxn>
                  <a:cxn ang="0">
                    <a:pos x="connsiteX4480" y="connsiteY4480"/>
                  </a:cxn>
                  <a:cxn ang="0">
                    <a:pos x="connsiteX4481" y="connsiteY4481"/>
                  </a:cxn>
                  <a:cxn ang="0">
                    <a:pos x="connsiteX4482" y="connsiteY4482"/>
                  </a:cxn>
                  <a:cxn ang="0">
                    <a:pos x="connsiteX4483" y="connsiteY4483"/>
                  </a:cxn>
                  <a:cxn ang="0">
                    <a:pos x="connsiteX4484" y="connsiteY4484"/>
                  </a:cxn>
                  <a:cxn ang="0">
                    <a:pos x="connsiteX4485" y="connsiteY4485"/>
                  </a:cxn>
                  <a:cxn ang="0">
                    <a:pos x="connsiteX4486" y="connsiteY4486"/>
                  </a:cxn>
                  <a:cxn ang="0">
                    <a:pos x="connsiteX4487" y="connsiteY4487"/>
                  </a:cxn>
                  <a:cxn ang="0">
                    <a:pos x="connsiteX4488" y="connsiteY4488"/>
                  </a:cxn>
                  <a:cxn ang="0">
                    <a:pos x="connsiteX4489" y="connsiteY4489"/>
                  </a:cxn>
                  <a:cxn ang="0">
                    <a:pos x="connsiteX4490" y="connsiteY4490"/>
                  </a:cxn>
                  <a:cxn ang="0">
                    <a:pos x="connsiteX4491" y="connsiteY4491"/>
                  </a:cxn>
                  <a:cxn ang="0">
                    <a:pos x="connsiteX4492" y="connsiteY4492"/>
                  </a:cxn>
                  <a:cxn ang="0">
                    <a:pos x="connsiteX4493" y="connsiteY4493"/>
                  </a:cxn>
                  <a:cxn ang="0">
                    <a:pos x="connsiteX4494" y="connsiteY4494"/>
                  </a:cxn>
                  <a:cxn ang="0">
                    <a:pos x="connsiteX4495" y="connsiteY4495"/>
                  </a:cxn>
                  <a:cxn ang="0">
                    <a:pos x="connsiteX4496" y="connsiteY4496"/>
                  </a:cxn>
                  <a:cxn ang="0">
                    <a:pos x="connsiteX4497" y="connsiteY4497"/>
                  </a:cxn>
                  <a:cxn ang="0">
                    <a:pos x="connsiteX4498" y="connsiteY4498"/>
                  </a:cxn>
                  <a:cxn ang="0">
                    <a:pos x="connsiteX4499" y="connsiteY4499"/>
                  </a:cxn>
                  <a:cxn ang="0">
                    <a:pos x="connsiteX4500" y="connsiteY4500"/>
                  </a:cxn>
                  <a:cxn ang="0">
                    <a:pos x="connsiteX4501" y="connsiteY4501"/>
                  </a:cxn>
                  <a:cxn ang="0">
                    <a:pos x="connsiteX4502" y="connsiteY4502"/>
                  </a:cxn>
                  <a:cxn ang="0">
                    <a:pos x="connsiteX4503" y="connsiteY4503"/>
                  </a:cxn>
                  <a:cxn ang="0">
                    <a:pos x="connsiteX4504" y="connsiteY4504"/>
                  </a:cxn>
                  <a:cxn ang="0">
                    <a:pos x="connsiteX4505" y="connsiteY4505"/>
                  </a:cxn>
                  <a:cxn ang="0">
                    <a:pos x="connsiteX4506" y="connsiteY4506"/>
                  </a:cxn>
                  <a:cxn ang="0">
                    <a:pos x="connsiteX4507" y="connsiteY4507"/>
                  </a:cxn>
                  <a:cxn ang="0">
                    <a:pos x="connsiteX4508" y="connsiteY4508"/>
                  </a:cxn>
                  <a:cxn ang="0">
                    <a:pos x="connsiteX4509" y="connsiteY4509"/>
                  </a:cxn>
                  <a:cxn ang="0">
                    <a:pos x="connsiteX4510" y="connsiteY4510"/>
                  </a:cxn>
                  <a:cxn ang="0">
                    <a:pos x="connsiteX4511" y="connsiteY4511"/>
                  </a:cxn>
                  <a:cxn ang="0">
                    <a:pos x="connsiteX4512" y="connsiteY4512"/>
                  </a:cxn>
                  <a:cxn ang="0">
                    <a:pos x="connsiteX4513" y="connsiteY4513"/>
                  </a:cxn>
                  <a:cxn ang="0">
                    <a:pos x="connsiteX4514" y="connsiteY4514"/>
                  </a:cxn>
                  <a:cxn ang="0">
                    <a:pos x="connsiteX4515" y="connsiteY4515"/>
                  </a:cxn>
                  <a:cxn ang="0">
                    <a:pos x="connsiteX4516" y="connsiteY4516"/>
                  </a:cxn>
                  <a:cxn ang="0">
                    <a:pos x="connsiteX4517" y="connsiteY4517"/>
                  </a:cxn>
                  <a:cxn ang="0">
                    <a:pos x="connsiteX4518" y="connsiteY4518"/>
                  </a:cxn>
                  <a:cxn ang="0">
                    <a:pos x="connsiteX4519" y="connsiteY4519"/>
                  </a:cxn>
                  <a:cxn ang="0">
                    <a:pos x="connsiteX4520" y="connsiteY4520"/>
                  </a:cxn>
                  <a:cxn ang="0">
                    <a:pos x="connsiteX4521" y="connsiteY4521"/>
                  </a:cxn>
                  <a:cxn ang="0">
                    <a:pos x="connsiteX4522" y="connsiteY4522"/>
                  </a:cxn>
                  <a:cxn ang="0">
                    <a:pos x="connsiteX4523" y="connsiteY4523"/>
                  </a:cxn>
                  <a:cxn ang="0">
                    <a:pos x="connsiteX4524" y="connsiteY4524"/>
                  </a:cxn>
                  <a:cxn ang="0">
                    <a:pos x="connsiteX4525" y="connsiteY4525"/>
                  </a:cxn>
                  <a:cxn ang="0">
                    <a:pos x="connsiteX4526" y="connsiteY4526"/>
                  </a:cxn>
                  <a:cxn ang="0">
                    <a:pos x="connsiteX4527" y="connsiteY4527"/>
                  </a:cxn>
                  <a:cxn ang="0">
                    <a:pos x="connsiteX4528" y="connsiteY4528"/>
                  </a:cxn>
                  <a:cxn ang="0">
                    <a:pos x="connsiteX4529" y="connsiteY4529"/>
                  </a:cxn>
                  <a:cxn ang="0">
                    <a:pos x="connsiteX4530" y="connsiteY4530"/>
                  </a:cxn>
                  <a:cxn ang="0">
                    <a:pos x="connsiteX4531" y="connsiteY4531"/>
                  </a:cxn>
                  <a:cxn ang="0">
                    <a:pos x="connsiteX4532" y="connsiteY4532"/>
                  </a:cxn>
                  <a:cxn ang="0">
                    <a:pos x="connsiteX4533" y="connsiteY4533"/>
                  </a:cxn>
                  <a:cxn ang="0">
                    <a:pos x="connsiteX4534" y="connsiteY4534"/>
                  </a:cxn>
                  <a:cxn ang="0">
                    <a:pos x="connsiteX4535" y="connsiteY4535"/>
                  </a:cxn>
                  <a:cxn ang="0">
                    <a:pos x="connsiteX4536" y="connsiteY4536"/>
                  </a:cxn>
                  <a:cxn ang="0">
                    <a:pos x="connsiteX4537" y="connsiteY4537"/>
                  </a:cxn>
                  <a:cxn ang="0">
                    <a:pos x="connsiteX4538" y="connsiteY4538"/>
                  </a:cxn>
                  <a:cxn ang="0">
                    <a:pos x="connsiteX4539" y="connsiteY4539"/>
                  </a:cxn>
                  <a:cxn ang="0">
                    <a:pos x="connsiteX4540" y="connsiteY4540"/>
                  </a:cxn>
                  <a:cxn ang="0">
                    <a:pos x="connsiteX4541" y="connsiteY4541"/>
                  </a:cxn>
                  <a:cxn ang="0">
                    <a:pos x="connsiteX4542" y="connsiteY4542"/>
                  </a:cxn>
                  <a:cxn ang="0">
                    <a:pos x="connsiteX4543" y="connsiteY4543"/>
                  </a:cxn>
                  <a:cxn ang="0">
                    <a:pos x="connsiteX4544" y="connsiteY4544"/>
                  </a:cxn>
                  <a:cxn ang="0">
                    <a:pos x="connsiteX4545" y="connsiteY4545"/>
                  </a:cxn>
                  <a:cxn ang="0">
                    <a:pos x="connsiteX4546" y="connsiteY4546"/>
                  </a:cxn>
                  <a:cxn ang="0">
                    <a:pos x="connsiteX4547" y="connsiteY4547"/>
                  </a:cxn>
                  <a:cxn ang="0">
                    <a:pos x="connsiteX4548" y="connsiteY4548"/>
                  </a:cxn>
                  <a:cxn ang="0">
                    <a:pos x="connsiteX4549" y="connsiteY4549"/>
                  </a:cxn>
                  <a:cxn ang="0">
                    <a:pos x="connsiteX4550" y="connsiteY4550"/>
                  </a:cxn>
                  <a:cxn ang="0">
                    <a:pos x="connsiteX4551" y="connsiteY4551"/>
                  </a:cxn>
                  <a:cxn ang="0">
                    <a:pos x="connsiteX4552" y="connsiteY4552"/>
                  </a:cxn>
                  <a:cxn ang="0">
                    <a:pos x="connsiteX4553" y="connsiteY4553"/>
                  </a:cxn>
                  <a:cxn ang="0">
                    <a:pos x="connsiteX4554" y="connsiteY4554"/>
                  </a:cxn>
                  <a:cxn ang="0">
                    <a:pos x="connsiteX4555" y="connsiteY4555"/>
                  </a:cxn>
                  <a:cxn ang="0">
                    <a:pos x="connsiteX4556" y="connsiteY4556"/>
                  </a:cxn>
                  <a:cxn ang="0">
                    <a:pos x="connsiteX4557" y="connsiteY4557"/>
                  </a:cxn>
                  <a:cxn ang="0">
                    <a:pos x="connsiteX4558" y="connsiteY4558"/>
                  </a:cxn>
                  <a:cxn ang="0">
                    <a:pos x="connsiteX4559" y="connsiteY4559"/>
                  </a:cxn>
                  <a:cxn ang="0">
                    <a:pos x="connsiteX4560" y="connsiteY4560"/>
                  </a:cxn>
                  <a:cxn ang="0">
                    <a:pos x="connsiteX4561" y="connsiteY4561"/>
                  </a:cxn>
                  <a:cxn ang="0">
                    <a:pos x="connsiteX4562" y="connsiteY4562"/>
                  </a:cxn>
                  <a:cxn ang="0">
                    <a:pos x="connsiteX4563" y="connsiteY4563"/>
                  </a:cxn>
                  <a:cxn ang="0">
                    <a:pos x="connsiteX4564" y="connsiteY4564"/>
                  </a:cxn>
                  <a:cxn ang="0">
                    <a:pos x="connsiteX4565" y="connsiteY4565"/>
                  </a:cxn>
                  <a:cxn ang="0">
                    <a:pos x="connsiteX4566" y="connsiteY4566"/>
                  </a:cxn>
                  <a:cxn ang="0">
                    <a:pos x="connsiteX4567" y="connsiteY4567"/>
                  </a:cxn>
                  <a:cxn ang="0">
                    <a:pos x="connsiteX4568" y="connsiteY4568"/>
                  </a:cxn>
                  <a:cxn ang="0">
                    <a:pos x="connsiteX4569" y="connsiteY4569"/>
                  </a:cxn>
                  <a:cxn ang="0">
                    <a:pos x="connsiteX4570" y="connsiteY4570"/>
                  </a:cxn>
                  <a:cxn ang="0">
                    <a:pos x="connsiteX4571" y="connsiteY4571"/>
                  </a:cxn>
                  <a:cxn ang="0">
                    <a:pos x="connsiteX4572" y="connsiteY4572"/>
                  </a:cxn>
                  <a:cxn ang="0">
                    <a:pos x="connsiteX4573" y="connsiteY4573"/>
                  </a:cxn>
                  <a:cxn ang="0">
                    <a:pos x="connsiteX4574" y="connsiteY4574"/>
                  </a:cxn>
                  <a:cxn ang="0">
                    <a:pos x="connsiteX4575" y="connsiteY4575"/>
                  </a:cxn>
                  <a:cxn ang="0">
                    <a:pos x="connsiteX4576" y="connsiteY4576"/>
                  </a:cxn>
                  <a:cxn ang="0">
                    <a:pos x="connsiteX4577" y="connsiteY4577"/>
                  </a:cxn>
                  <a:cxn ang="0">
                    <a:pos x="connsiteX4578" y="connsiteY4578"/>
                  </a:cxn>
                  <a:cxn ang="0">
                    <a:pos x="connsiteX4579" y="connsiteY4579"/>
                  </a:cxn>
                  <a:cxn ang="0">
                    <a:pos x="connsiteX4580" y="connsiteY4580"/>
                  </a:cxn>
                  <a:cxn ang="0">
                    <a:pos x="connsiteX4581" y="connsiteY4581"/>
                  </a:cxn>
                  <a:cxn ang="0">
                    <a:pos x="connsiteX4582" y="connsiteY4582"/>
                  </a:cxn>
                  <a:cxn ang="0">
                    <a:pos x="connsiteX4583" y="connsiteY4583"/>
                  </a:cxn>
                  <a:cxn ang="0">
                    <a:pos x="connsiteX4584" y="connsiteY4584"/>
                  </a:cxn>
                  <a:cxn ang="0">
                    <a:pos x="connsiteX4585" y="connsiteY4585"/>
                  </a:cxn>
                  <a:cxn ang="0">
                    <a:pos x="connsiteX4586" y="connsiteY4586"/>
                  </a:cxn>
                  <a:cxn ang="0">
                    <a:pos x="connsiteX4587" y="connsiteY4587"/>
                  </a:cxn>
                  <a:cxn ang="0">
                    <a:pos x="connsiteX4588" y="connsiteY4588"/>
                  </a:cxn>
                  <a:cxn ang="0">
                    <a:pos x="connsiteX4589" y="connsiteY4589"/>
                  </a:cxn>
                  <a:cxn ang="0">
                    <a:pos x="connsiteX4590" y="connsiteY4590"/>
                  </a:cxn>
                  <a:cxn ang="0">
                    <a:pos x="connsiteX4591" y="connsiteY4591"/>
                  </a:cxn>
                  <a:cxn ang="0">
                    <a:pos x="connsiteX4592" y="connsiteY4592"/>
                  </a:cxn>
                  <a:cxn ang="0">
                    <a:pos x="connsiteX4593" y="connsiteY4593"/>
                  </a:cxn>
                  <a:cxn ang="0">
                    <a:pos x="connsiteX4594" y="connsiteY4594"/>
                  </a:cxn>
                  <a:cxn ang="0">
                    <a:pos x="connsiteX4595" y="connsiteY4595"/>
                  </a:cxn>
                  <a:cxn ang="0">
                    <a:pos x="connsiteX4596" y="connsiteY4596"/>
                  </a:cxn>
                  <a:cxn ang="0">
                    <a:pos x="connsiteX4597" y="connsiteY4597"/>
                  </a:cxn>
                  <a:cxn ang="0">
                    <a:pos x="connsiteX4598" y="connsiteY4598"/>
                  </a:cxn>
                  <a:cxn ang="0">
                    <a:pos x="connsiteX4599" y="connsiteY4599"/>
                  </a:cxn>
                  <a:cxn ang="0">
                    <a:pos x="connsiteX4600" y="connsiteY4600"/>
                  </a:cxn>
                  <a:cxn ang="0">
                    <a:pos x="connsiteX4601" y="connsiteY4601"/>
                  </a:cxn>
                  <a:cxn ang="0">
                    <a:pos x="connsiteX4602" y="connsiteY4602"/>
                  </a:cxn>
                  <a:cxn ang="0">
                    <a:pos x="connsiteX4603" y="connsiteY4603"/>
                  </a:cxn>
                  <a:cxn ang="0">
                    <a:pos x="connsiteX4604" y="connsiteY4604"/>
                  </a:cxn>
                  <a:cxn ang="0">
                    <a:pos x="connsiteX4605" y="connsiteY4605"/>
                  </a:cxn>
                  <a:cxn ang="0">
                    <a:pos x="connsiteX4606" y="connsiteY4606"/>
                  </a:cxn>
                  <a:cxn ang="0">
                    <a:pos x="connsiteX4607" y="connsiteY4607"/>
                  </a:cxn>
                  <a:cxn ang="0">
                    <a:pos x="connsiteX4608" y="connsiteY4608"/>
                  </a:cxn>
                  <a:cxn ang="0">
                    <a:pos x="connsiteX4609" y="connsiteY4609"/>
                  </a:cxn>
                  <a:cxn ang="0">
                    <a:pos x="connsiteX4610" y="connsiteY4610"/>
                  </a:cxn>
                  <a:cxn ang="0">
                    <a:pos x="connsiteX4611" y="connsiteY4611"/>
                  </a:cxn>
                  <a:cxn ang="0">
                    <a:pos x="connsiteX4612" y="connsiteY4612"/>
                  </a:cxn>
                  <a:cxn ang="0">
                    <a:pos x="connsiteX4613" y="connsiteY4613"/>
                  </a:cxn>
                  <a:cxn ang="0">
                    <a:pos x="connsiteX4614" y="connsiteY4614"/>
                  </a:cxn>
                  <a:cxn ang="0">
                    <a:pos x="connsiteX4615" y="connsiteY4615"/>
                  </a:cxn>
                  <a:cxn ang="0">
                    <a:pos x="connsiteX4616" y="connsiteY4616"/>
                  </a:cxn>
                  <a:cxn ang="0">
                    <a:pos x="connsiteX4617" y="connsiteY4617"/>
                  </a:cxn>
                  <a:cxn ang="0">
                    <a:pos x="connsiteX4618" y="connsiteY4618"/>
                  </a:cxn>
                  <a:cxn ang="0">
                    <a:pos x="connsiteX4619" y="connsiteY4619"/>
                  </a:cxn>
                  <a:cxn ang="0">
                    <a:pos x="connsiteX4620" y="connsiteY4620"/>
                  </a:cxn>
                  <a:cxn ang="0">
                    <a:pos x="connsiteX4621" y="connsiteY4621"/>
                  </a:cxn>
                  <a:cxn ang="0">
                    <a:pos x="connsiteX4622" y="connsiteY4622"/>
                  </a:cxn>
                  <a:cxn ang="0">
                    <a:pos x="connsiteX4623" y="connsiteY4623"/>
                  </a:cxn>
                  <a:cxn ang="0">
                    <a:pos x="connsiteX4624" y="connsiteY4624"/>
                  </a:cxn>
                  <a:cxn ang="0">
                    <a:pos x="connsiteX4625" y="connsiteY4625"/>
                  </a:cxn>
                  <a:cxn ang="0">
                    <a:pos x="connsiteX4626" y="connsiteY4626"/>
                  </a:cxn>
                  <a:cxn ang="0">
                    <a:pos x="connsiteX4627" y="connsiteY4627"/>
                  </a:cxn>
                  <a:cxn ang="0">
                    <a:pos x="connsiteX4628" y="connsiteY4628"/>
                  </a:cxn>
                  <a:cxn ang="0">
                    <a:pos x="connsiteX4629" y="connsiteY4629"/>
                  </a:cxn>
                  <a:cxn ang="0">
                    <a:pos x="connsiteX4630" y="connsiteY4630"/>
                  </a:cxn>
                  <a:cxn ang="0">
                    <a:pos x="connsiteX4631" y="connsiteY4631"/>
                  </a:cxn>
                  <a:cxn ang="0">
                    <a:pos x="connsiteX4632" y="connsiteY4632"/>
                  </a:cxn>
                  <a:cxn ang="0">
                    <a:pos x="connsiteX4633" y="connsiteY4633"/>
                  </a:cxn>
                  <a:cxn ang="0">
                    <a:pos x="connsiteX4634" y="connsiteY4634"/>
                  </a:cxn>
                  <a:cxn ang="0">
                    <a:pos x="connsiteX4635" y="connsiteY4635"/>
                  </a:cxn>
                  <a:cxn ang="0">
                    <a:pos x="connsiteX4636" y="connsiteY4636"/>
                  </a:cxn>
                  <a:cxn ang="0">
                    <a:pos x="connsiteX4637" y="connsiteY4637"/>
                  </a:cxn>
                  <a:cxn ang="0">
                    <a:pos x="connsiteX4638" y="connsiteY4638"/>
                  </a:cxn>
                  <a:cxn ang="0">
                    <a:pos x="connsiteX4639" y="connsiteY4639"/>
                  </a:cxn>
                  <a:cxn ang="0">
                    <a:pos x="connsiteX4640" y="connsiteY4640"/>
                  </a:cxn>
                  <a:cxn ang="0">
                    <a:pos x="connsiteX4641" y="connsiteY4641"/>
                  </a:cxn>
                  <a:cxn ang="0">
                    <a:pos x="connsiteX4642" y="connsiteY4642"/>
                  </a:cxn>
                  <a:cxn ang="0">
                    <a:pos x="connsiteX4643" y="connsiteY4643"/>
                  </a:cxn>
                  <a:cxn ang="0">
                    <a:pos x="connsiteX4644" y="connsiteY4644"/>
                  </a:cxn>
                  <a:cxn ang="0">
                    <a:pos x="connsiteX4645" y="connsiteY4645"/>
                  </a:cxn>
                  <a:cxn ang="0">
                    <a:pos x="connsiteX4646" y="connsiteY4646"/>
                  </a:cxn>
                  <a:cxn ang="0">
                    <a:pos x="connsiteX4647" y="connsiteY4647"/>
                  </a:cxn>
                  <a:cxn ang="0">
                    <a:pos x="connsiteX4648" y="connsiteY4648"/>
                  </a:cxn>
                  <a:cxn ang="0">
                    <a:pos x="connsiteX4649" y="connsiteY4649"/>
                  </a:cxn>
                  <a:cxn ang="0">
                    <a:pos x="connsiteX4650" y="connsiteY4650"/>
                  </a:cxn>
                  <a:cxn ang="0">
                    <a:pos x="connsiteX4651" y="connsiteY4651"/>
                  </a:cxn>
                  <a:cxn ang="0">
                    <a:pos x="connsiteX4652" y="connsiteY4652"/>
                  </a:cxn>
                  <a:cxn ang="0">
                    <a:pos x="connsiteX4653" y="connsiteY4653"/>
                  </a:cxn>
                  <a:cxn ang="0">
                    <a:pos x="connsiteX4654" y="connsiteY4654"/>
                  </a:cxn>
                  <a:cxn ang="0">
                    <a:pos x="connsiteX4655" y="connsiteY4655"/>
                  </a:cxn>
                  <a:cxn ang="0">
                    <a:pos x="connsiteX4656" y="connsiteY4656"/>
                  </a:cxn>
                  <a:cxn ang="0">
                    <a:pos x="connsiteX4657" y="connsiteY4657"/>
                  </a:cxn>
                  <a:cxn ang="0">
                    <a:pos x="connsiteX4658" y="connsiteY4658"/>
                  </a:cxn>
                  <a:cxn ang="0">
                    <a:pos x="connsiteX4659" y="connsiteY4659"/>
                  </a:cxn>
                  <a:cxn ang="0">
                    <a:pos x="connsiteX4660" y="connsiteY4660"/>
                  </a:cxn>
                  <a:cxn ang="0">
                    <a:pos x="connsiteX4661" y="connsiteY4661"/>
                  </a:cxn>
                  <a:cxn ang="0">
                    <a:pos x="connsiteX4662" y="connsiteY4662"/>
                  </a:cxn>
                  <a:cxn ang="0">
                    <a:pos x="connsiteX4663" y="connsiteY4663"/>
                  </a:cxn>
                  <a:cxn ang="0">
                    <a:pos x="connsiteX4664" y="connsiteY4664"/>
                  </a:cxn>
                  <a:cxn ang="0">
                    <a:pos x="connsiteX4665" y="connsiteY4665"/>
                  </a:cxn>
                  <a:cxn ang="0">
                    <a:pos x="connsiteX4666" y="connsiteY4666"/>
                  </a:cxn>
                  <a:cxn ang="0">
                    <a:pos x="connsiteX4667" y="connsiteY4667"/>
                  </a:cxn>
                  <a:cxn ang="0">
                    <a:pos x="connsiteX4668" y="connsiteY4668"/>
                  </a:cxn>
                  <a:cxn ang="0">
                    <a:pos x="connsiteX4669" y="connsiteY4669"/>
                  </a:cxn>
                  <a:cxn ang="0">
                    <a:pos x="connsiteX4670" y="connsiteY4670"/>
                  </a:cxn>
                  <a:cxn ang="0">
                    <a:pos x="connsiteX4671" y="connsiteY4671"/>
                  </a:cxn>
                  <a:cxn ang="0">
                    <a:pos x="connsiteX4672" y="connsiteY4672"/>
                  </a:cxn>
                  <a:cxn ang="0">
                    <a:pos x="connsiteX4673" y="connsiteY4673"/>
                  </a:cxn>
                  <a:cxn ang="0">
                    <a:pos x="connsiteX4674" y="connsiteY4674"/>
                  </a:cxn>
                  <a:cxn ang="0">
                    <a:pos x="connsiteX4675" y="connsiteY4675"/>
                  </a:cxn>
                  <a:cxn ang="0">
                    <a:pos x="connsiteX4676" y="connsiteY4676"/>
                  </a:cxn>
                  <a:cxn ang="0">
                    <a:pos x="connsiteX4677" y="connsiteY4677"/>
                  </a:cxn>
                  <a:cxn ang="0">
                    <a:pos x="connsiteX4678" y="connsiteY4678"/>
                  </a:cxn>
                  <a:cxn ang="0">
                    <a:pos x="connsiteX4679" y="connsiteY4679"/>
                  </a:cxn>
                  <a:cxn ang="0">
                    <a:pos x="connsiteX4680" y="connsiteY4680"/>
                  </a:cxn>
                  <a:cxn ang="0">
                    <a:pos x="connsiteX4681" y="connsiteY4681"/>
                  </a:cxn>
                  <a:cxn ang="0">
                    <a:pos x="connsiteX4682" y="connsiteY4682"/>
                  </a:cxn>
                  <a:cxn ang="0">
                    <a:pos x="connsiteX4683" y="connsiteY4683"/>
                  </a:cxn>
                  <a:cxn ang="0">
                    <a:pos x="connsiteX4684" y="connsiteY4684"/>
                  </a:cxn>
                  <a:cxn ang="0">
                    <a:pos x="connsiteX4685" y="connsiteY4685"/>
                  </a:cxn>
                  <a:cxn ang="0">
                    <a:pos x="connsiteX4686" y="connsiteY4686"/>
                  </a:cxn>
                  <a:cxn ang="0">
                    <a:pos x="connsiteX4687" y="connsiteY4687"/>
                  </a:cxn>
                  <a:cxn ang="0">
                    <a:pos x="connsiteX4688" y="connsiteY4688"/>
                  </a:cxn>
                  <a:cxn ang="0">
                    <a:pos x="connsiteX4689" y="connsiteY4689"/>
                  </a:cxn>
                  <a:cxn ang="0">
                    <a:pos x="connsiteX4690" y="connsiteY4690"/>
                  </a:cxn>
                  <a:cxn ang="0">
                    <a:pos x="connsiteX4691" y="connsiteY4691"/>
                  </a:cxn>
                  <a:cxn ang="0">
                    <a:pos x="connsiteX4692" y="connsiteY4692"/>
                  </a:cxn>
                  <a:cxn ang="0">
                    <a:pos x="connsiteX4693" y="connsiteY4693"/>
                  </a:cxn>
                  <a:cxn ang="0">
                    <a:pos x="connsiteX4694" y="connsiteY4694"/>
                  </a:cxn>
                  <a:cxn ang="0">
                    <a:pos x="connsiteX4695" y="connsiteY4695"/>
                  </a:cxn>
                  <a:cxn ang="0">
                    <a:pos x="connsiteX4696" y="connsiteY4696"/>
                  </a:cxn>
                  <a:cxn ang="0">
                    <a:pos x="connsiteX4697" y="connsiteY4697"/>
                  </a:cxn>
                  <a:cxn ang="0">
                    <a:pos x="connsiteX4698" y="connsiteY4698"/>
                  </a:cxn>
                  <a:cxn ang="0">
                    <a:pos x="connsiteX4699" y="connsiteY4699"/>
                  </a:cxn>
                  <a:cxn ang="0">
                    <a:pos x="connsiteX4700" y="connsiteY4700"/>
                  </a:cxn>
                  <a:cxn ang="0">
                    <a:pos x="connsiteX4701" y="connsiteY4701"/>
                  </a:cxn>
                  <a:cxn ang="0">
                    <a:pos x="connsiteX4702" y="connsiteY4702"/>
                  </a:cxn>
                  <a:cxn ang="0">
                    <a:pos x="connsiteX4703" y="connsiteY4703"/>
                  </a:cxn>
                  <a:cxn ang="0">
                    <a:pos x="connsiteX4704" y="connsiteY4704"/>
                  </a:cxn>
                  <a:cxn ang="0">
                    <a:pos x="connsiteX4705" y="connsiteY4705"/>
                  </a:cxn>
                  <a:cxn ang="0">
                    <a:pos x="connsiteX4706" y="connsiteY4706"/>
                  </a:cxn>
                  <a:cxn ang="0">
                    <a:pos x="connsiteX4707" y="connsiteY4707"/>
                  </a:cxn>
                  <a:cxn ang="0">
                    <a:pos x="connsiteX4708" y="connsiteY4708"/>
                  </a:cxn>
                  <a:cxn ang="0">
                    <a:pos x="connsiteX4709" y="connsiteY4709"/>
                  </a:cxn>
                  <a:cxn ang="0">
                    <a:pos x="connsiteX4710" y="connsiteY4710"/>
                  </a:cxn>
                  <a:cxn ang="0">
                    <a:pos x="connsiteX4711" y="connsiteY4711"/>
                  </a:cxn>
                  <a:cxn ang="0">
                    <a:pos x="connsiteX4712" y="connsiteY4712"/>
                  </a:cxn>
                  <a:cxn ang="0">
                    <a:pos x="connsiteX4713" y="connsiteY4713"/>
                  </a:cxn>
                  <a:cxn ang="0">
                    <a:pos x="connsiteX4714" y="connsiteY4714"/>
                  </a:cxn>
                  <a:cxn ang="0">
                    <a:pos x="connsiteX4715" y="connsiteY4715"/>
                  </a:cxn>
                  <a:cxn ang="0">
                    <a:pos x="connsiteX4716" y="connsiteY4716"/>
                  </a:cxn>
                  <a:cxn ang="0">
                    <a:pos x="connsiteX4717" y="connsiteY4717"/>
                  </a:cxn>
                  <a:cxn ang="0">
                    <a:pos x="connsiteX4718" y="connsiteY4718"/>
                  </a:cxn>
                  <a:cxn ang="0">
                    <a:pos x="connsiteX4719" y="connsiteY4719"/>
                  </a:cxn>
                  <a:cxn ang="0">
                    <a:pos x="connsiteX4720" y="connsiteY4720"/>
                  </a:cxn>
                  <a:cxn ang="0">
                    <a:pos x="connsiteX4721" y="connsiteY4721"/>
                  </a:cxn>
                  <a:cxn ang="0">
                    <a:pos x="connsiteX4722" y="connsiteY4722"/>
                  </a:cxn>
                  <a:cxn ang="0">
                    <a:pos x="connsiteX4723" y="connsiteY4723"/>
                  </a:cxn>
                  <a:cxn ang="0">
                    <a:pos x="connsiteX4724" y="connsiteY4724"/>
                  </a:cxn>
                  <a:cxn ang="0">
                    <a:pos x="connsiteX4725" y="connsiteY4725"/>
                  </a:cxn>
                  <a:cxn ang="0">
                    <a:pos x="connsiteX4726" y="connsiteY4726"/>
                  </a:cxn>
                  <a:cxn ang="0">
                    <a:pos x="connsiteX4727" y="connsiteY4727"/>
                  </a:cxn>
                  <a:cxn ang="0">
                    <a:pos x="connsiteX4728" y="connsiteY4728"/>
                  </a:cxn>
                  <a:cxn ang="0">
                    <a:pos x="connsiteX4729" y="connsiteY4729"/>
                  </a:cxn>
                  <a:cxn ang="0">
                    <a:pos x="connsiteX4730" y="connsiteY4730"/>
                  </a:cxn>
                  <a:cxn ang="0">
                    <a:pos x="connsiteX4731" y="connsiteY4731"/>
                  </a:cxn>
                  <a:cxn ang="0">
                    <a:pos x="connsiteX4732" y="connsiteY4732"/>
                  </a:cxn>
                  <a:cxn ang="0">
                    <a:pos x="connsiteX4733" y="connsiteY4733"/>
                  </a:cxn>
                  <a:cxn ang="0">
                    <a:pos x="connsiteX4734" y="connsiteY4734"/>
                  </a:cxn>
                  <a:cxn ang="0">
                    <a:pos x="connsiteX4735" y="connsiteY4735"/>
                  </a:cxn>
                  <a:cxn ang="0">
                    <a:pos x="connsiteX4736" y="connsiteY4736"/>
                  </a:cxn>
                  <a:cxn ang="0">
                    <a:pos x="connsiteX4737" y="connsiteY4737"/>
                  </a:cxn>
                  <a:cxn ang="0">
                    <a:pos x="connsiteX4738" y="connsiteY4738"/>
                  </a:cxn>
                  <a:cxn ang="0">
                    <a:pos x="connsiteX4739" y="connsiteY4739"/>
                  </a:cxn>
                  <a:cxn ang="0">
                    <a:pos x="connsiteX4740" y="connsiteY4740"/>
                  </a:cxn>
                  <a:cxn ang="0">
                    <a:pos x="connsiteX4741" y="connsiteY4741"/>
                  </a:cxn>
                  <a:cxn ang="0">
                    <a:pos x="connsiteX4742" y="connsiteY4742"/>
                  </a:cxn>
                  <a:cxn ang="0">
                    <a:pos x="connsiteX4743" y="connsiteY4743"/>
                  </a:cxn>
                  <a:cxn ang="0">
                    <a:pos x="connsiteX4744" y="connsiteY4744"/>
                  </a:cxn>
                  <a:cxn ang="0">
                    <a:pos x="connsiteX4745" y="connsiteY4745"/>
                  </a:cxn>
                  <a:cxn ang="0">
                    <a:pos x="connsiteX4746" y="connsiteY4746"/>
                  </a:cxn>
                  <a:cxn ang="0">
                    <a:pos x="connsiteX4747" y="connsiteY4747"/>
                  </a:cxn>
                  <a:cxn ang="0">
                    <a:pos x="connsiteX4748" y="connsiteY4748"/>
                  </a:cxn>
                  <a:cxn ang="0">
                    <a:pos x="connsiteX4749" y="connsiteY4749"/>
                  </a:cxn>
                  <a:cxn ang="0">
                    <a:pos x="connsiteX4750" y="connsiteY4750"/>
                  </a:cxn>
                  <a:cxn ang="0">
                    <a:pos x="connsiteX4751" y="connsiteY4751"/>
                  </a:cxn>
                  <a:cxn ang="0">
                    <a:pos x="connsiteX4752" y="connsiteY4752"/>
                  </a:cxn>
                  <a:cxn ang="0">
                    <a:pos x="connsiteX4753" y="connsiteY4753"/>
                  </a:cxn>
                  <a:cxn ang="0">
                    <a:pos x="connsiteX4754" y="connsiteY4754"/>
                  </a:cxn>
                  <a:cxn ang="0">
                    <a:pos x="connsiteX4755" y="connsiteY4755"/>
                  </a:cxn>
                  <a:cxn ang="0">
                    <a:pos x="connsiteX4756" y="connsiteY4756"/>
                  </a:cxn>
                  <a:cxn ang="0">
                    <a:pos x="connsiteX4757" y="connsiteY4757"/>
                  </a:cxn>
                  <a:cxn ang="0">
                    <a:pos x="connsiteX4758" y="connsiteY4758"/>
                  </a:cxn>
                  <a:cxn ang="0">
                    <a:pos x="connsiteX4759" y="connsiteY4759"/>
                  </a:cxn>
                  <a:cxn ang="0">
                    <a:pos x="connsiteX4760" y="connsiteY4760"/>
                  </a:cxn>
                  <a:cxn ang="0">
                    <a:pos x="connsiteX4761" y="connsiteY4761"/>
                  </a:cxn>
                  <a:cxn ang="0">
                    <a:pos x="connsiteX4762" y="connsiteY4762"/>
                  </a:cxn>
                  <a:cxn ang="0">
                    <a:pos x="connsiteX4763" y="connsiteY4763"/>
                  </a:cxn>
                  <a:cxn ang="0">
                    <a:pos x="connsiteX4764" y="connsiteY4764"/>
                  </a:cxn>
                  <a:cxn ang="0">
                    <a:pos x="connsiteX4765" y="connsiteY4765"/>
                  </a:cxn>
                  <a:cxn ang="0">
                    <a:pos x="connsiteX4766" y="connsiteY4766"/>
                  </a:cxn>
                  <a:cxn ang="0">
                    <a:pos x="connsiteX4767" y="connsiteY4767"/>
                  </a:cxn>
                  <a:cxn ang="0">
                    <a:pos x="connsiteX4768" y="connsiteY4768"/>
                  </a:cxn>
                  <a:cxn ang="0">
                    <a:pos x="connsiteX4769" y="connsiteY4769"/>
                  </a:cxn>
                  <a:cxn ang="0">
                    <a:pos x="connsiteX4770" y="connsiteY4770"/>
                  </a:cxn>
                  <a:cxn ang="0">
                    <a:pos x="connsiteX4771" y="connsiteY4771"/>
                  </a:cxn>
                  <a:cxn ang="0">
                    <a:pos x="connsiteX4772" y="connsiteY4772"/>
                  </a:cxn>
                  <a:cxn ang="0">
                    <a:pos x="connsiteX4773" y="connsiteY4773"/>
                  </a:cxn>
                  <a:cxn ang="0">
                    <a:pos x="connsiteX4774" y="connsiteY4774"/>
                  </a:cxn>
                  <a:cxn ang="0">
                    <a:pos x="connsiteX4775" y="connsiteY4775"/>
                  </a:cxn>
                  <a:cxn ang="0">
                    <a:pos x="connsiteX4776" y="connsiteY4776"/>
                  </a:cxn>
                  <a:cxn ang="0">
                    <a:pos x="connsiteX4777" y="connsiteY4777"/>
                  </a:cxn>
                  <a:cxn ang="0">
                    <a:pos x="connsiteX4778" y="connsiteY4778"/>
                  </a:cxn>
                  <a:cxn ang="0">
                    <a:pos x="connsiteX4779" y="connsiteY4779"/>
                  </a:cxn>
                  <a:cxn ang="0">
                    <a:pos x="connsiteX4780" y="connsiteY4780"/>
                  </a:cxn>
                  <a:cxn ang="0">
                    <a:pos x="connsiteX4781" y="connsiteY4781"/>
                  </a:cxn>
                  <a:cxn ang="0">
                    <a:pos x="connsiteX4782" y="connsiteY4782"/>
                  </a:cxn>
                  <a:cxn ang="0">
                    <a:pos x="connsiteX4783" y="connsiteY4783"/>
                  </a:cxn>
                  <a:cxn ang="0">
                    <a:pos x="connsiteX4784" y="connsiteY4784"/>
                  </a:cxn>
                  <a:cxn ang="0">
                    <a:pos x="connsiteX4785" y="connsiteY4785"/>
                  </a:cxn>
                  <a:cxn ang="0">
                    <a:pos x="connsiteX4786" y="connsiteY4786"/>
                  </a:cxn>
                  <a:cxn ang="0">
                    <a:pos x="connsiteX4787" y="connsiteY4787"/>
                  </a:cxn>
                  <a:cxn ang="0">
                    <a:pos x="connsiteX4788" y="connsiteY4788"/>
                  </a:cxn>
                  <a:cxn ang="0">
                    <a:pos x="connsiteX4789" y="connsiteY4789"/>
                  </a:cxn>
                  <a:cxn ang="0">
                    <a:pos x="connsiteX4790" y="connsiteY4790"/>
                  </a:cxn>
                  <a:cxn ang="0">
                    <a:pos x="connsiteX4791" y="connsiteY4791"/>
                  </a:cxn>
                  <a:cxn ang="0">
                    <a:pos x="connsiteX4792" y="connsiteY4792"/>
                  </a:cxn>
                  <a:cxn ang="0">
                    <a:pos x="connsiteX4793" y="connsiteY4793"/>
                  </a:cxn>
                  <a:cxn ang="0">
                    <a:pos x="connsiteX4794" y="connsiteY4794"/>
                  </a:cxn>
                  <a:cxn ang="0">
                    <a:pos x="connsiteX4795" y="connsiteY4795"/>
                  </a:cxn>
                  <a:cxn ang="0">
                    <a:pos x="connsiteX4796" y="connsiteY4796"/>
                  </a:cxn>
                  <a:cxn ang="0">
                    <a:pos x="connsiteX4797" y="connsiteY4797"/>
                  </a:cxn>
                  <a:cxn ang="0">
                    <a:pos x="connsiteX4798" y="connsiteY4798"/>
                  </a:cxn>
                  <a:cxn ang="0">
                    <a:pos x="connsiteX4799" y="connsiteY4799"/>
                  </a:cxn>
                  <a:cxn ang="0">
                    <a:pos x="connsiteX4800" y="connsiteY4800"/>
                  </a:cxn>
                  <a:cxn ang="0">
                    <a:pos x="connsiteX4801" y="connsiteY4801"/>
                  </a:cxn>
                  <a:cxn ang="0">
                    <a:pos x="connsiteX4802" y="connsiteY4802"/>
                  </a:cxn>
                  <a:cxn ang="0">
                    <a:pos x="connsiteX4803" y="connsiteY4803"/>
                  </a:cxn>
                  <a:cxn ang="0">
                    <a:pos x="connsiteX4804" y="connsiteY4804"/>
                  </a:cxn>
                  <a:cxn ang="0">
                    <a:pos x="connsiteX4805" y="connsiteY4805"/>
                  </a:cxn>
                  <a:cxn ang="0">
                    <a:pos x="connsiteX4806" y="connsiteY4806"/>
                  </a:cxn>
                  <a:cxn ang="0">
                    <a:pos x="connsiteX4807" y="connsiteY4807"/>
                  </a:cxn>
                  <a:cxn ang="0">
                    <a:pos x="connsiteX4808" y="connsiteY4808"/>
                  </a:cxn>
                  <a:cxn ang="0">
                    <a:pos x="connsiteX4809" y="connsiteY4809"/>
                  </a:cxn>
                  <a:cxn ang="0">
                    <a:pos x="connsiteX4810" y="connsiteY4810"/>
                  </a:cxn>
                  <a:cxn ang="0">
                    <a:pos x="connsiteX4811" y="connsiteY4811"/>
                  </a:cxn>
                  <a:cxn ang="0">
                    <a:pos x="connsiteX4812" y="connsiteY4812"/>
                  </a:cxn>
                  <a:cxn ang="0">
                    <a:pos x="connsiteX4813" y="connsiteY4813"/>
                  </a:cxn>
                  <a:cxn ang="0">
                    <a:pos x="connsiteX4814" y="connsiteY4814"/>
                  </a:cxn>
                  <a:cxn ang="0">
                    <a:pos x="connsiteX4815" y="connsiteY4815"/>
                  </a:cxn>
                  <a:cxn ang="0">
                    <a:pos x="connsiteX4816" y="connsiteY4816"/>
                  </a:cxn>
                  <a:cxn ang="0">
                    <a:pos x="connsiteX4817" y="connsiteY4817"/>
                  </a:cxn>
                  <a:cxn ang="0">
                    <a:pos x="connsiteX4818" y="connsiteY4818"/>
                  </a:cxn>
                  <a:cxn ang="0">
                    <a:pos x="connsiteX4819" y="connsiteY4819"/>
                  </a:cxn>
                  <a:cxn ang="0">
                    <a:pos x="connsiteX4820" y="connsiteY4820"/>
                  </a:cxn>
                  <a:cxn ang="0">
                    <a:pos x="connsiteX4821" y="connsiteY4821"/>
                  </a:cxn>
                  <a:cxn ang="0">
                    <a:pos x="connsiteX4822" y="connsiteY4822"/>
                  </a:cxn>
                  <a:cxn ang="0">
                    <a:pos x="connsiteX4823" y="connsiteY4823"/>
                  </a:cxn>
                  <a:cxn ang="0">
                    <a:pos x="connsiteX4824" y="connsiteY4824"/>
                  </a:cxn>
                  <a:cxn ang="0">
                    <a:pos x="connsiteX4825" y="connsiteY4825"/>
                  </a:cxn>
                  <a:cxn ang="0">
                    <a:pos x="connsiteX4826" y="connsiteY4826"/>
                  </a:cxn>
                  <a:cxn ang="0">
                    <a:pos x="connsiteX4827" y="connsiteY4827"/>
                  </a:cxn>
                  <a:cxn ang="0">
                    <a:pos x="connsiteX4828" y="connsiteY4828"/>
                  </a:cxn>
                  <a:cxn ang="0">
                    <a:pos x="connsiteX4829" y="connsiteY4829"/>
                  </a:cxn>
                  <a:cxn ang="0">
                    <a:pos x="connsiteX4830" y="connsiteY4830"/>
                  </a:cxn>
                  <a:cxn ang="0">
                    <a:pos x="connsiteX4831" y="connsiteY4831"/>
                  </a:cxn>
                  <a:cxn ang="0">
                    <a:pos x="connsiteX4832" y="connsiteY4832"/>
                  </a:cxn>
                  <a:cxn ang="0">
                    <a:pos x="connsiteX4833" y="connsiteY4833"/>
                  </a:cxn>
                  <a:cxn ang="0">
                    <a:pos x="connsiteX4834" y="connsiteY4834"/>
                  </a:cxn>
                  <a:cxn ang="0">
                    <a:pos x="connsiteX4835" y="connsiteY4835"/>
                  </a:cxn>
                  <a:cxn ang="0">
                    <a:pos x="connsiteX4836" y="connsiteY4836"/>
                  </a:cxn>
                  <a:cxn ang="0">
                    <a:pos x="connsiteX4837" y="connsiteY4837"/>
                  </a:cxn>
                  <a:cxn ang="0">
                    <a:pos x="connsiteX4838" y="connsiteY4838"/>
                  </a:cxn>
                  <a:cxn ang="0">
                    <a:pos x="connsiteX4839" y="connsiteY4839"/>
                  </a:cxn>
                  <a:cxn ang="0">
                    <a:pos x="connsiteX4840" y="connsiteY4840"/>
                  </a:cxn>
                  <a:cxn ang="0">
                    <a:pos x="connsiteX4841" y="connsiteY4841"/>
                  </a:cxn>
                  <a:cxn ang="0">
                    <a:pos x="connsiteX4842" y="connsiteY4842"/>
                  </a:cxn>
                  <a:cxn ang="0">
                    <a:pos x="connsiteX4843" y="connsiteY4843"/>
                  </a:cxn>
                  <a:cxn ang="0">
                    <a:pos x="connsiteX4844" y="connsiteY4844"/>
                  </a:cxn>
                  <a:cxn ang="0">
                    <a:pos x="connsiteX4845" y="connsiteY4845"/>
                  </a:cxn>
                  <a:cxn ang="0">
                    <a:pos x="connsiteX4846" y="connsiteY4846"/>
                  </a:cxn>
                  <a:cxn ang="0">
                    <a:pos x="connsiteX4847" y="connsiteY4847"/>
                  </a:cxn>
                  <a:cxn ang="0">
                    <a:pos x="connsiteX4848" y="connsiteY4848"/>
                  </a:cxn>
                  <a:cxn ang="0">
                    <a:pos x="connsiteX4849" y="connsiteY4849"/>
                  </a:cxn>
                  <a:cxn ang="0">
                    <a:pos x="connsiteX4850" y="connsiteY4850"/>
                  </a:cxn>
                  <a:cxn ang="0">
                    <a:pos x="connsiteX4851" y="connsiteY4851"/>
                  </a:cxn>
                  <a:cxn ang="0">
                    <a:pos x="connsiteX4852" y="connsiteY4852"/>
                  </a:cxn>
                  <a:cxn ang="0">
                    <a:pos x="connsiteX4853" y="connsiteY4853"/>
                  </a:cxn>
                  <a:cxn ang="0">
                    <a:pos x="connsiteX4854" y="connsiteY4854"/>
                  </a:cxn>
                  <a:cxn ang="0">
                    <a:pos x="connsiteX4855" y="connsiteY4855"/>
                  </a:cxn>
                  <a:cxn ang="0">
                    <a:pos x="connsiteX4856" y="connsiteY4856"/>
                  </a:cxn>
                  <a:cxn ang="0">
                    <a:pos x="connsiteX4857" y="connsiteY4857"/>
                  </a:cxn>
                  <a:cxn ang="0">
                    <a:pos x="connsiteX4858" y="connsiteY4858"/>
                  </a:cxn>
                  <a:cxn ang="0">
                    <a:pos x="connsiteX4859" y="connsiteY4859"/>
                  </a:cxn>
                  <a:cxn ang="0">
                    <a:pos x="connsiteX4860" y="connsiteY4860"/>
                  </a:cxn>
                  <a:cxn ang="0">
                    <a:pos x="connsiteX4861" y="connsiteY4861"/>
                  </a:cxn>
                  <a:cxn ang="0">
                    <a:pos x="connsiteX4862" y="connsiteY4862"/>
                  </a:cxn>
                  <a:cxn ang="0">
                    <a:pos x="connsiteX4863" y="connsiteY4863"/>
                  </a:cxn>
                  <a:cxn ang="0">
                    <a:pos x="connsiteX4864" y="connsiteY4864"/>
                  </a:cxn>
                  <a:cxn ang="0">
                    <a:pos x="connsiteX4865" y="connsiteY4865"/>
                  </a:cxn>
                  <a:cxn ang="0">
                    <a:pos x="connsiteX4866" y="connsiteY4866"/>
                  </a:cxn>
                  <a:cxn ang="0">
                    <a:pos x="connsiteX4867" y="connsiteY4867"/>
                  </a:cxn>
                  <a:cxn ang="0">
                    <a:pos x="connsiteX4868" y="connsiteY4868"/>
                  </a:cxn>
                  <a:cxn ang="0">
                    <a:pos x="connsiteX4869" y="connsiteY4869"/>
                  </a:cxn>
                  <a:cxn ang="0">
                    <a:pos x="connsiteX4870" y="connsiteY4870"/>
                  </a:cxn>
                  <a:cxn ang="0">
                    <a:pos x="connsiteX4871" y="connsiteY4871"/>
                  </a:cxn>
                  <a:cxn ang="0">
                    <a:pos x="connsiteX4872" y="connsiteY4872"/>
                  </a:cxn>
                  <a:cxn ang="0">
                    <a:pos x="connsiteX4873" y="connsiteY4873"/>
                  </a:cxn>
                  <a:cxn ang="0">
                    <a:pos x="connsiteX4874" y="connsiteY4874"/>
                  </a:cxn>
                  <a:cxn ang="0">
                    <a:pos x="connsiteX4875" y="connsiteY4875"/>
                  </a:cxn>
                  <a:cxn ang="0">
                    <a:pos x="connsiteX4876" y="connsiteY4876"/>
                  </a:cxn>
                  <a:cxn ang="0">
                    <a:pos x="connsiteX4877" y="connsiteY4877"/>
                  </a:cxn>
                  <a:cxn ang="0">
                    <a:pos x="connsiteX4878" y="connsiteY4878"/>
                  </a:cxn>
                  <a:cxn ang="0">
                    <a:pos x="connsiteX4879" y="connsiteY4879"/>
                  </a:cxn>
                  <a:cxn ang="0">
                    <a:pos x="connsiteX4880" y="connsiteY4880"/>
                  </a:cxn>
                  <a:cxn ang="0">
                    <a:pos x="connsiteX4881" y="connsiteY4881"/>
                  </a:cxn>
                  <a:cxn ang="0">
                    <a:pos x="connsiteX4882" y="connsiteY4882"/>
                  </a:cxn>
                  <a:cxn ang="0">
                    <a:pos x="connsiteX4883" y="connsiteY4883"/>
                  </a:cxn>
                  <a:cxn ang="0">
                    <a:pos x="connsiteX4884" y="connsiteY4884"/>
                  </a:cxn>
                  <a:cxn ang="0">
                    <a:pos x="connsiteX4885" y="connsiteY4885"/>
                  </a:cxn>
                  <a:cxn ang="0">
                    <a:pos x="connsiteX4886" y="connsiteY4886"/>
                  </a:cxn>
                  <a:cxn ang="0">
                    <a:pos x="connsiteX4887" y="connsiteY4887"/>
                  </a:cxn>
                  <a:cxn ang="0">
                    <a:pos x="connsiteX4888" y="connsiteY4888"/>
                  </a:cxn>
                  <a:cxn ang="0">
                    <a:pos x="connsiteX4889" y="connsiteY4889"/>
                  </a:cxn>
                  <a:cxn ang="0">
                    <a:pos x="connsiteX4890" y="connsiteY4890"/>
                  </a:cxn>
                  <a:cxn ang="0">
                    <a:pos x="connsiteX4891" y="connsiteY4891"/>
                  </a:cxn>
                  <a:cxn ang="0">
                    <a:pos x="connsiteX4892" y="connsiteY4892"/>
                  </a:cxn>
                  <a:cxn ang="0">
                    <a:pos x="connsiteX4893" y="connsiteY4893"/>
                  </a:cxn>
                  <a:cxn ang="0">
                    <a:pos x="connsiteX4894" y="connsiteY4894"/>
                  </a:cxn>
                  <a:cxn ang="0">
                    <a:pos x="connsiteX4895" y="connsiteY4895"/>
                  </a:cxn>
                  <a:cxn ang="0">
                    <a:pos x="connsiteX4896" y="connsiteY4896"/>
                  </a:cxn>
                  <a:cxn ang="0">
                    <a:pos x="connsiteX4897" y="connsiteY4897"/>
                  </a:cxn>
                  <a:cxn ang="0">
                    <a:pos x="connsiteX4898" y="connsiteY4898"/>
                  </a:cxn>
                  <a:cxn ang="0">
                    <a:pos x="connsiteX4899" y="connsiteY4899"/>
                  </a:cxn>
                  <a:cxn ang="0">
                    <a:pos x="connsiteX4900" y="connsiteY4900"/>
                  </a:cxn>
                  <a:cxn ang="0">
                    <a:pos x="connsiteX4901" y="connsiteY4901"/>
                  </a:cxn>
                  <a:cxn ang="0">
                    <a:pos x="connsiteX4902" y="connsiteY4902"/>
                  </a:cxn>
                  <a:cxn ang="0">
                    <a:pos x="connsiteX4903" y="connsiteY4903"/>
                  </a:cxn>
                  <a:cxn ang="0">
                    <a:pos x="connsiteX4904" y="connsiteY4904"/>
                  </a:cxn>
                  <a:cxn ang="0">
                    <a:pos x="connsiteX4905" y="connsiteY4905"/>
                  </a:cxn>
                  <a:cxn ang="0">
                    <a:pos x="connsiteX4906" y="connsiteY4906"/>
                  </a:cxn>
                  <a:cxn ang="0">
                    <a:pos x="connsiteX4907" y="connsiteY4907"/>
                  </a:cxn>
                  <a:cxn ang="0">
                    <a:pos x="connsiteX4908" y="connsiteY4908"/>
                  </a:cxn>
                  <a:cxn ang="0">
                    <a:pos x="connsiteX4909" y="connsiteY4909"/>
                  </a:cxn>
                  <a:cxn ang="0">
                    <a:pos x="connsiteX4910" y="connsiteY4910"/>
                  </a:cxn>
                  <a:cxn ang="0">
                    <a:pos x="connsiteX4911" y="connsiteY4911"/>
                  </a:cxn>
                  <a:cxn ang="0">
                    <a:pos x="connsiteX4912" y="connsiteY4912"/>
                  </a:cxn>
                  <a:cxn ang="0">
                    <a:pos x="connsiteX4913" y="connsiteY4913"/>
                  </a:cxn>
                  <a:cxn ang="0">
                    <a:pos x="connsiteX4914" y="connsiteY4914"/>
                  </a:cxn>
                  <a:cxn ang="0">
                    <a:pos x="connsiteX4915" y="connsiteY4915"/>
                  </a:cxn>
                  <a:cxn ang="0">
                    <a:pos x="connsiteX4916" y="connsiteY4916"/>
                  </a:cxn>
                  <a:cxn ang="0">
                    <a:pos x="connsiteX4917" y="connsiteY4917"/>
                  </a:cxn>
                  <a:cxn ang="0">
                    <a:pos x="connsiteX4918" y="connsiteY4918"/>
                  </a:cxn>
                  <a:cxn ang="0">
                    <a:pos x="connsiteX4919" y="connsiteY4919"/>
                  </a:cxn>
                  <a:cxn ang="0">
                    <a:pos x="connsiteX4920" y="connsiteY4920"/>
                  </a:cxn>
                  <a:cxn ang="0">
                    <a:pos x="connsiteX4921" y="connsiteY4921"/>
                  </a:cxn>
                  <a:cxn ang="0">
                    <a:pos x="connsiteX4922" y="connsiteY4922"/>
                  </a:cxn>
                  <a:cxn ang="0">
                    <a:pos x="connsiteX4923" y="connsiteY4923"/>
                  </a:cxn>
                  <a:cxn ang="0">
                    <a:pos x="connsiteX4924" y="connsiteY4924"/>
                  </a:cxn>
                  <a:cxn ang="0">
                    <a:pos x="connsiteX4925" y="connsiteY4925"/>
                  </a:cxn>
                  <a:cxn ang="0">
                    <a:pos x="connsiteX4926" y="connsiteY4926"/>
                  </a:cxn>
                  <a:cxn ang="0">
                    <a:pos x="connsiteX4927" y="connsiteY4927"/>
                  </a:cxn>
                  <a:cxn ang="0">
                    <a:pos x="connsiteX4928" y="connsiteY4928"/>
                  </a:cxn>
                  <a:cxn ang="0">
                    <a:pos x="connsiteX4929" y="connsiteY4929"/>
                  </a:cxn>
                  <a:cxn ang="0">
                    <a:pos x="connsiteX4930" y="connsiteY4930"/>
                  </a:cxn>
                  <a:cxn ang="0">
                    <a:pos x="connsiteX4931" y="connsiteY4931"/>
                  </a:cxn>
                  <a:cxn ang="0">
                    <a:pos x="connsiteX4932" y="connsiteY4932"/>
                  </a:cxn>
                  <a:cxn ang="0">
                    <a:pos x="connsiteX4933" y="connsiteY4933"/>
                  </a:cxn>
                  <a:cxn ang="0">
                    <a:pos x="connsiteX4934" y="connsiteY4934"/>
                  </a:cxn>
                  <a:cxn ang="0">
                    <a:pos x="connsiteX4935" y="connsiteY4935"/>
                  </a:cxn>
                  <a:cxn ang="0">
                    <a:pos x="connsiteX4936" y="connsiteY4936"/>
                  </a:cxn>
                  <a:cxn ang="0">
                    <a:pos x="connsiteX4937" y="connsiteY4937"/>
                  </a:cxn>
                  <a:cxn ang="0">
                    <a:pos x="connsiteX4938" y="connsiteY4938"/>
                  </a:cxn>
                  <a:cxn ang="0">
                    <a:pos x="connsiteX4939" y="connsiteY4939"/>
                  </a:cxn>
                  <a:cxn ang="0">
                    <a:pos x="connsiteX4940" y="connsiteY4940"/>
                  </a:cxn>
                  <a:cxn ang="0">
                    <a:pos x="connsiteX4941" y="connsiteY4941"/>
                  </a:cxn>
                  <a:cxn ang="0">
                    <a:pos x="connsiteX4942" y="connsiteY4942"/>
                  </a:cxn>
                  <a:cxn ang="0">
                    <a:pos x="connsiteX4943" y="connsiteY4943"/>
                  </a:cxn>
                  <a:cxn ang="0">
                    <a:pos x="connsiteX4944" y="connsiteY4944"/>
                  </a:cxn>
                  <a:cxn ang="0">
                    <a:pos x="connsiteX4945" y="connsiteY4945"/>
                  </a:cxn>
                  <a:cxn ang="0">
                    <a:pos x="connsiteX4946" y="connsiteY4946"/>
                  </a:cxn>
                  <a:cxn ang="0">
                    <a:pos x="connsiteX4947" y="connsiteY4947"/>
                  </a:cxn>
                  <a:cxn ang="0">
                    <a:pos x="connsiteX4948" y="connsiteY4948"/>
                  </a:cxn>
                  <a:cxn ang="0">
                    <a:pos x="connsiteX4949" y="connsiteY4949"/>
                  </a:cxn>
                  <a:cxn ang="0">
                    <a:pos x="connsiteX4950" y="connsiteY4950"/>
                  </a:cxn>
                  <a:cxn ang="0">
                    <a:pos x="connsiteX4951" y="connsiteY4951"/>
                  </a:cxn>
                  <a:cxn ang="0">
                    <a:pos x="connsiteX4952" y="connsiteY4952"/>
                  </a:cxn>
                  <a:cxn ang="0">
                    <a:pos x="connsiteX4953" y="connsiteY4953"/>
                  </a:cxn>
                  <a:cxn ang="0">
                    <a:pos x="connsiteX4954" y="connsiteY4954"/>
                  </a:cxn>
                  <a:cxn ang="0">
                    <a:pos x="connsiteX4955" y="connsiteY4955"/>
                  </a:cxn>
                  <a:cxn ang="0">
                    <a:pos x="connsiteX4956" y="connsiteY4956"/>
                  </a:cxn>
                  <a:cxn ang="0">
                    <a:pos x="connsiteX4957" y="connsiteY4957"/>
                  </a:cxn>
                  <a:cxn ang="0">
                    <a:pos x="connsiteX4958" y="connsiteY4958"/>
                  </a:cxn>
                  <a:cxn ang="0">
                    <a:pos x="connsiteX4959" y="connsiteY4959"/>
                  </a:cxn>
                  <a:cxn ang="0">
                    <a:pos x="connsiteX4960" y="connsiteY4960"/>
                  </a:cxn>
                  <a:cxn ang="0">
                    <a:pos x="connsiteX4961" y="connsiteY4961"/>
                  </a:cxn>
                  <a:cxn ang="0">
                    <a:pos x="connsiteX4962" y="connsiteY4962"/>
                  </a:cxn>
                  <a:cxn ang="0">
                    <a:pos x="connsiteX4963" y="connsiteY4963"/>
                  </a:cxn>
                  <a:cxn ang="0">
                    <a:pos x="connsiteX4964" y="connsiteY4964"/>
                  </a:cxn>
                  <a:cxn ang="0">
                    <a:pos x="connsiteX4965" y="connsiteY4965"/>
                  </a:cxn>
                  <a:cxn ang="0">
                    <a:pos x="connsiteX4966" y="connsiteY4966"/>
                  </a:cxn>
                  <a:cxn ang="0">
                    <a:pos x="connsiteX4967" y="connsiteY4967"/>
                  </a:cxn>
                  <a:cxn ang="0">
                    <a:pos x="connsiteX4968" y="connsiteY4968"/>
                  </a:cxn>
                  <a:cxn ang="0">
                    <a:pos x="connsiteX4969" y="connsiteY4969"/>
                  </a:cxn>
                  <a:cxn ang="0">
                    <a:pos x="connsiteX4970" y="connsiteY4970"/>
                  </a:cxn>
                  <a:cxn ang="0">
                    <a:pos x="connsiteX4971" y="connsiteY4971"/>
                  </a:cxn>
                  <a:cxn ang="0">
                    <a:pos x="connsiteX4972" y="connsiteY4972"/>
                  </a:cxn>
                  <a:cxn ang="0">
                    <a:pos x="connsiteX4973" y="connsiteY4973"/>
                  </a:cxn>
                  <a:cxn ang="0">
                    <a:pos x="connsiteX4974" y="connsiteY4974"/>
                  </a:cxn>
                  <a:cxn ang="0">
                    <a:pos x="connsiteX4975" y="connsiteY4975"/>
                  </a:cxn>
                  <a:cxn ang="0">
                    <a:pos x="connsiteX4976" y="connsiteY4976"/>
                  </a:cxn>
                  <a:cxn ang="0">
                    <a:pos x="connsiteX4977" y="connsiteY4977"/>
                  </a:cxn>
                  <a:cxn ang="0">
                    <a:pos x="connsiteX4978" y="connsiteY4978"/>
                  </a:cxn>
                  <a:cxn ang="0">
                    <a:pos x="connsiteX4979" y="connsiteY4979"/>
                  </a:cxn>
                  <a:cxn ang="0">
                    <a:pos x="connsiteX4980" y="connsiteY4980"/>
                  </a:cxn>
                  <a:cxn ang="0">
                    <a:pos x="connsiteX4981" y="connsiteY4981"/>
                  </a:cxn>
                  <a:cxn ang="0">
                    <a:pos x="connsiteX4982" y="connsiteY4982"/>
                  </a:cxn>
                  <a:cxn ang="0">
                    <a:pos x="connsiteX4983" y="connsiteY4983"/>
                  </a:cxn>
                  <a:cxn ang="0">
                    <a:pos x="connsiteX4984" y="connsiteY4984"/>
                  </a:cxn>
                  <a:cxn ang="0">
                    <a:pos x="connsiteX4985" y="connsiteY4985"/>
                  </a:cxn>
                  <a:cxn ang="0">
                    <a:pos x="connsiteX4986" y="connsiteY4986"/>
                  </a:cxn>
                  <a:cxn ang="0">
                    <a:pos x="connsiteX4987" y="connsiteY4987"/>
                  </a:cxn>
                  <a:cxn ang="0">
                    <a:pos x="connsiteX4988" y="connsiteY4988"/>
                  </a:cxn>
                  <a:cxn ang="0">
                    <a:pos x="connsiteX4989" y="connsiteY4989"/>
                  </a:cxn>
                  <a:cxn ang="0">
                    <a:pos x="connsiteX4990" y="connsiteY4990"/>
                  </a:cxn>
                  <a:cxn ang="0">
                    <a:pos x="connsiteX4991" y="connsiteY4991"/>
                  </a:cxn>
                  <a:cxn ang="0">
                    <a:pos x="connsiteX4992" y="connsiteY4992"/>
                  </a:cxn>
                  <a:cxn ang="0">
                    <a:pos x="connsiteX4993" y="connsiteY4993"/>
                  </a:cxn>
                  <a:cxn ang="0">
                    <a:pos x="connsiteX4994" y="connsiteY4994"/>
                  </a:cxn>
                  <a:cxn ang="0">
                    <a:pos x="connsiteX4995" y="connsiteY4995"/>
                  </a:cxn>
                  <a:cxn ang="0">
                    <a:pos x="connsiteX4996" y="connsiteY4996"/>
                  </a:cxn>
                  <a:cxn ang="0">
                    <a:pos x="connsiteX4997" y="connsiteY4997"/>
                  </a:cxn>
                  <a:cxn ang="0">
                    <a:pos x="connsiteX4998" y="connsiteY4998"/>
                  </a:cxn>
                  <a:cxn ang="0">
                    <a:pos x="connsiteX4999" y="connsiteY4999"/>
                  </a:cxn>
                  <a:cxn ang="0">
                    <a:pos x="connsiteX5000" y="connsiteY5000"/>
                  </a:cxn>
                  <a:cxn ang="0">
                    <a:pos x="connsiteX5001" y="connsiteY5001"/>
                  </a:cxn>
                  <a:cxn ang="0">
                    <a:pos x="connsiteX5002" y="connsiteY5002"/>
                  </a:cxn>
                  <a:cxn ang="0">
                    <a:pos x="connsiteX5003" y="connsiteY5003"/>
                  </a:cxn>
                  <a:cxn ang="0">
                    <a:pos x="connsiteX5004" y="connsiteY5004"/>
                  </a:cxn>
                  <a:cxn ang="0">
                    <a:pos x="connsiteX5005" y="connsiteY5005"/>
                  </a:cxn>
                  <a:cxn ang="0">
                    <a:pos x="connsiteX5006" y="connsiteY5006"/>
                  </a:cxn>
                  <a:cxn ang="0">
                    <a:pos x="connsiteX5007" y="connsiteY5007"/>
                  </a:cxn>
                  <a:cxn ang="0">
                    <a:pos x="connsiteX5008" y="connsiteY5008"/>
                  </a:cxn>
                  <a:cxn ang="0">
                    <a:pos x="connsiteX5009" y="connsiteY5009"/>
                  </a:cxn>
                  <a:cxn ang="0">
                    <a:pos x="connsiteX5010" y="connsiteY5010"/>
                  </a:cxn>
                  <a:cxn ang="0">
                    <a:pos x="connsiteX5011" y="connsiteY5011"/>
                  </a:cxn>
                  <a:cxn ang="0">
                    <a:pos x="connsiteX5012" y="connsiteY5012"/>
                  </a:cxn>
                  <a:cxn ang="0">
                    <a:pos x="connsiteX5013" y="connsiteY5013"/>
                  </a:cxn>
                  <a:cxn ang="0">
                    <a:pos x="connsiteX5014" y="connsiteY5014"/>
                  </a:cxn>
                  <a:cxn ang="0">
                    <a:pos x="connsiteX5015" y="connsiteY5015"/>
                  </a:cxn>
                  <a:cxn ang="0">
                    <a:pos x="connsiteX5016" y="connsiteY5016"/>
                  </a:cxn>
                  <a:cxn ang="0">
                    <a:pos x="connsiteX5017" y="connsiteY5017"/>
                  </a:cxn>
                  <a:cxn ang="0">
                    <a:pos x="connsiteX5018" y="connsiteY5018"/>
                  </a:cxn>
                  <a:cxn ang="0">
                    <a:pos x="connsiteX5019" y="connsiteY5019"/>
                  </a:cxn>
                  <a:cxn ang="0">
                    <a:pos x="connsiteX5020" y="connsiteY5020"/>
                  </a:cxn>
                  <a:cxn ang="0">
                    <a:pos x="connsiteX5021" y="connsiteY5021"/>
                  </a:cxn>
                  <a:cxn ang="0">
                    <a:pos x="connsiteX5022" y="connsiteY5022"/>
                  </a:cxn>
                  <a:cxn ang="0">
                    <a:pos x="connsiteX5023" y="connsiteY5023"/>
                  </a:cxn>
                  <a:cxn ang="0">
                    <a:pos x="connsiteX5024" y="connsiteY5024"/>
                  </a:cxn>
                  <a:cxn ang="0">
                    <a:pos x="connsiteX5025" y="connsiteY5025"/>
                  </a:cxn>
                  <a:cxn ang="0">
                    <a:pos x="connsiteX5026" y="connsiteY5026"/>
                  </a:cxn>
                  <a:cxn ang="0">
                    <a:pos x="connsiteX5027" y="connsiteY5027"/>
                  </a:cxn>
                  <a:cxn ang="0">
                    <a:pos x="connsiteX5028" y="connsiteY5028"/>
                  </a:cxn>
                  <a:cxn ang="0">
                    <a:pos x="connsiteX5029" y="connsiteY5029"/>
                  </a:cxn>
                  <a:cxn ang="0">
                    <a:pos x="connsiteX5030" y="connsiteY5030"/>
                  </a:cxn>
                  <a:cxn ang="0">
                    <a:pos x="connsiteX5031" y="connsiteY5031"/>
                  </a:cxn>
                  <a:cxn ang="0">
                    <a:pos x="connsiteX5032" y="connsiteY5032"/>
                  </a:cxn>
                  <a:cxn ang="0">
                    <a:pos x="connsiteX5033" y="connsiteY5033"/>
                  </a:cxn>
                  <a:cxn ang="0">
                    <a:pos x="connsiteX5034" y="connsiteY5034"/>
                  </a:cxn>
                  <a:cxn ang="0">
                    <a:pos x="connsiteX5035" y="connsiteY5035"/>
                  </a:cxn>
                  <a:cxn ang="0">
                    <a:pos x="connsiteX5036" y="connsiteY5036"/>
                  </a:cxn>
                  <a:cxn ang="0">
                    <a:pos x="connsiteX5037" y="connsiteY5037"/>
                  </a:cxn>
                  <a:cxn ang="0">
                    <a:pos x="connsiteX5038" y="connsiteY5038"/>
                  </a:cxn>
                  <a:cxn ang="0">
                    <a:pos x="connsiteX5039" y="connsiteY5039"/>
                  </a:cxn>
                  <a:cxn ang="0">
                    <a:pos x="connsiteX5040" y="connsiteY5040"/>
                  </a:cxn>
                  <a:cxn ang="0">
                    <a:pos x="connsiteX5041" y="connsiteY5041"/>
                  </a:cxn>
                  <a:cxn ang="0">
                    <a:pos x="connsiteX5042" y="connsiteY5042"/>
                  </a:cxn>
                  <a:cxn ang="0">
                    <a:pos x="connsiteX5043" y="connsiteY5043"/>
                  </a:cxn>
                  <a:cxn ang="0">
                    <a:pos x="connsiteX5044" y="connsiteY5044"/>
                  </a:cxn>
                  <a:cxn ang="0">
                    <a:pos x="connsiteX5045" y="connsiteY5045"/>
                  </a:cxn>
                  <a:cxn ang="0">
                    <a:pos x="connsiteX5046" y="connsiteY5046"/>
                  </a:cxn>
                  <a:cxn ang="0">
                    <a:pos x="connsiteX5047" y="connsiteY5047"/>
                  </a:cxn>
                  <a:cxn ang="0">
                    <a:pos x="connsiteX5048" y="connsiteY5048"/>
                  </a:cxn>
                  <a:cxn ang="0">
                    <a:pos x="connsiteX5049" y="connsiteY5049"/>
                  </a:cxn>
                  <a:cxn ang="0">
                    <a:pos x="connsiteX5050" y="connsiteY5050"/>
                  </a:cxn>
                  <a:cxn ang="0">
                    <a:pos x="connsiteX5051" y="connsiteY5051"/>
                  </a:cxn>
                  <a:cxn ang="0">
                    <a:pos x="connsiteX5052" y="connsiteY5052"/>
                  </a:cxn>
                  <a:cxn ang="0">
                    <a:pos x="connsiteX5053" y="connsiteY5053"/>
                  </a:cxn>
                  <a:cxn ang="0">
                    <a:pos x="connsiteX5054" y="connsiteY5054"/>
                  </a:cxn>
                  <a:cxn ang="0">
                    <a:pos x="connsiteX5055" y="connsiteY5055"/>
                  </a:cxn>
                  <a:cxn ang="0">
                    <a:pos x="connsiteX5056" y="connsiteY5056"/>
                  </a:cxn>
                  <a:cxn ang="0">
                    <a:pos x="connsiteX5057" y="connsiteY5057"/>
                  </a:cxn>
                  <a:cxn ang="0">
                    <a:pos x="connsiteX5058" y="connsiteY5058"/>
                  </a:cxn>
                  <a:cxn ang="0">
                    <a:pos x="connsiteX5059" y="connsiteY5059"/>
                  </a:cxn>
                  <a:cxn ang="0">
                    <a:pos x="connsiteX5060" y="connsiteY5060"/>
                  </a:cxn>
                  <a:cxn ang="0">
                    <a:pos x="connsiteX5061" y="connsiteY5061"/>
                  </a:cxn>
                  <a:cxn ang="0">
                    <a:pos x="connsiteX5062" y="connsiteY5062"/>
                  </a:cxn>
                  <a:cxn ang="0">
                    <a:pos x="connsiteX5063" y="connsiteY5063"/>
                  </a:cxn>
                  <a:cxn ang="0">
                    <a:pos x="connsiteX5064" y="connsiteY5064"/>
                  </a:cxn>
                  <a:cxn ang="0">
                    <a:pos x="connsiteX5065" y="connsiteY5065"/>
                  </a:cxn>
                  <a:cxn ang="0">
                    <a:pos x="connsiteX5066" y="connsiteY5066"/>
                  </a:cxn>
                  <a:cxn ang="0">
                    <a:pos x="connsiteX5067" y="connsiteY5067"/>
                  </a:cxn>
                  <a:cxn ang="0">
                    <a:pos x="connsiteX5068" y="connsiteY5068"/>
                  </a:cxn>
                  <a:cxn ang="0">
                    <a:pos x="connsiteX5069" y="connsiteY5069"/>
                  </a:cxn>
                  <a:cxn ang="0">
                    <a:pos x="connsiteX5070" y="connsiteY5070"/>
                  </a:cxn>
                  <a:cxn ang="0">
                    <a:pos x="connsiteX5071" y="connsiteY5071"/>
                  </a:cxn>
                  <a:cxn ang="0">
                    <a:pos x="connsiteX5072" y="connsiteY5072"/>
                  </a:cxn>
                  <a:cxn ang="0">
                    <a:pos x="connsiteX5073" y="connsiteY5073"/>
                  </a:cxn>
                  <a:cxn ang="0">
                    <a:pos x="connsiteX5074" y="connsiteY5074"/>
                  </a:cxn>
                  <a:cxn ang="0">
                    <a:pos x="connsiteX5075" y="connsiteY5075"/>
                  </a:cxn>
                  <a:cxn ang="0">
                    <a:pos x="connsiteX5076" y="connsiteY5076"/>
                  </a:cxn>
                  <a:cxn ang="0">
                    <a:pos x="connsiteX5077" y="connsiteY5077"/>
                  </a:cxn>
                  <a:cxn ang="0">
                    <a:pos x="connsiteX5078" y="connsiteY5078"/>
                  </a:cxn>
                  <a:cxn ang="0">
                    <a:pos x="connsiteX5079" y="connsiteY5079"/>
                  </a:cxn>
                  <a:cxn ang="0">
                    <a:pos x="connsiteX5080" y="connsiteY5080"/>
                  </a:cxn>
                  <a:cxn ang="0">
                    <a:pos x="connsiteX5081" y="connsiteY5081"/>
                  </a:cxn>
                  <a:cxn ang="0">
                    <a:pos x="connsiteX5082" y="connsiteY5082"/>
                  </a:cxn>
                  <a:cxn ang="0">
                    <a:pos x="connsiteX5083" y="connsiteY5083"/>
                  </a:cxn>
                  <a:cxn ang="0">
                    <a:pos x="connsiteX5084" y="connsiteY5084"/>
                  </a:cxn>
                  <a:cxn ang="0">
                    <a:pos x="connsiteX5085" y="connsiteY5085"/>
                  </a:cxn>
                  <a:cxn ang="0">
                    <a:pos x="connsiteX5086" y="connsiteY5086"/>
                  </a:cxn>
                  <a:cxn ang="0">
                    <a:pos x="connsiteX5087" y="connsiteY5087"/>
                  </a:cxn>
                  <a:cxn ang="0">
                    <a:pos x="connsiteX5088" y="connsiteY5088"/>
                  </a:cxn>
                  <a:cxn ang="0">
                    <a:pos x="connsiteX5089" y="connsiteY5089"/>
                  </a:cxn>
                  <a:cxn ang="0">
                    <a:pos x="connsiteX5090" y="connsiteY5090"/>
                  </a:cxn>
                  <a:cxn ang="0">
                    <a:pos x="connsiteX5091" y="connsiteY5091"/>
                  </a:cxn>
                  <a:cxn ang="0">
                    <a:pos x="connsiteX5092" y="connsiteY5092"/>
                  </a:cxn>
                  <a:cxn ang="0">
                    <a:pos x="connsiteX5093" y="connsiteY5093"/>
                  </a:cxn>
                  <a:cxn ang="0">
                    <a:pos x="connsiteX5094" y="connsiteY5094"/>
                  </a:cxn>
                  <a:cxn ang="0">
                    <a:pos x="connsiteX5095" y="connsiteY5095"/>
                  </a:cxn>
                  <a:cxn ang="0">
                    <a:pos x="connsiteX5096" y="connsiteY5096"/>
                  </a:cxn>
                  <a:cxn ang="0">
                    <a:pos x="connsiteX5097" y="connsiteY5097"/>
                  </a:cxn>
                  <a:cxn ang="0">
                    <a:pos x="connsiteX5098" y="connsiteY5098"/>
                  </a:cxn>
                  <a:cxn ang="0">
                    <a:pos x="connsiteX5099" y="connsiteY5099"/>
                  </a:cxn>
                  <a:cxn ang="0">
                    <a:pos x="connsiteX5100" y="connsiteY5100"/>
                  </a:cxn>
                  <a:cxn ang="0">
                    <a:pos x="connsiteX5101" y="connsiteY5101"/>
                  </a:cxn>
                  <a:cxn ang="0">
                    <a:pos x="connsiteX5102" y="connsiteY5102"/>
                  </a:cxn>
                  <a:cxn ang="0">
                    <a:pos x="connsiteX5103" y="connsiteY5103"/>
                  </a:cxn>
                  <a:cxn ang="0">
                    <a:pos x="connsiteX5104" y="connsiteY5104"/>
                  </a:cxn>
                  <a:cxn ang="0">
                    <a:pos x="connsiteX5105" y="connsiteY5105"/>
                  </a:cxn>
                  <a:cxn ang="0">
                    <a:pos x="connsiteX5106" y="connsiteY5106"/>
                  </a:cxn>
                  <a:cxn ang="0">
                    <a:pos x="connsiteX5107" y="connsiteY5107"/>
                  </a:cxn>
                  <a:cxn ang="0">
                    <a:pos x="connsiteX5108" y="connsiteY5108"/>
                  </a:cxn>
                  <a:cxn ang="0">
                    <a:pos x="connsiteX5109" y="connsiteY5109"/>
                  </a:cxn>
                  <a:cxn ang="0">
                    <a:pos x="connsiteX5110" y="connsiteY5110"/>
                  </a:cxn>
                  <a:cxn ang="0">
                    <a:pos x="connsiteX5111" y="connsiteY5111"/>
                  </a:cxn>
                  <a:cxn ang="0">
                    <a:pos x="connsiteX5112" y="connsiteY5112"/>
                  </a:cxn>
                  <a:cxn ang="0">
                    <a:pos x="connsiteX5113" y="connsiteY5113"/>
                  </a:cxn>
                  <a:cxn ang="0">
                    <a:pos x="connsiteX5114" y="connsiteY5114"/>
                  </a:cxn>
                  <a:cxn ang="0">
                    <a:pos x="connsiteX5115" y="connsiteY5115"/>
                  </a:cxn>
                  <a:cxn ang="0">
                    <a:pos x="connsiteX5116" y="connsiteY5116"/>
                  </a:cxn>
                  <a:cxn ang="0">
                    <a:pos x="connsiteX5117" y="connsiteY5117"/>
                  </a:cxn>
                  <a:cxn ang="0">
                    <a:pos x="connsiteX5118" y="connsiteY5118"/>
                  </a:cxn>
                  <a:cxn ang="0">
                    <a:pos x="connsiteX5119" y="connsiteY5119"/>
                  </a:cxn>
                  <a:cxn ang="0">
                    <a:pos x="connsiteX5120" y="connsiteY5120"/>
                  </a:cxn>
                  <a:cxn ang="0">
                    <a:pos x="connsiteX5121" y="connsiteY5121"/>
                  </a:cxn>
                  <a:cxn ang="0">
                    <a:pos x="connsiteX5122" y="connsiteY5122"/>
                  </a:cxn>
                  <a:cxn ang="0">
                    <a:pos x="connsiteX5123" y="connsiteY5123"/>
                  </a:cxn>
                  <a:cxn ang="0">
                    <a:pos x="connsiteX5124" y="connsiteY5124"/>
                  </a:cxn>
                  <a:cxn ang="0">
                    <a:pos x="connsiteX5125" y="connsiteY5125"/>
                  </a:cxn>
                  <a:cxn ang="0">
                    <a:pos x="connsiteX5126" y="connsiteY5126"/>
                  </a:cxn>
                  <a:cxn ang="0">
                    <a:pos x="connsiteX5127" y="connsiteY5127"/>
                  </a:cxn>
                  <a:cxn ang="0">
                    <a:pos x="connsiteX5128" y="connsiteY5128"/>
                  </a:cxn>
                  <a:cxn ang="0">
                    <a:pos x="connsiteX5129" y="connsiteY5129"/>
                  </a:cxn>
                  <a:cxn ang="0">
                    <a:pos x="connsiteX5130" y="connsiteY5130"/>
                  </a:cxn>
                  <a:cxn ang="0">
                    <a:pos x="connsiteX5131" y="connsiteY5131"/>
                  </a:cxn>
                  <a:cxn ang="0">
                    <a:pos x="connsiteX5132" y="connsiteY5132"/>
                  </a:cxn>
                  <a:cxn ang="0">
                    <a:pos x="connsiteX5133" y="connsiteY5133"/>
                  </a:cxn>
                  <a:cxn ang="0">
                    <a:pos x="connsiteX5134" y="connsiteY5134"/>
                  </a:cxn>
                  <a:cxn ang="0">
                    <a:pos x="connsiteX5135" y="connsiteY5135"/>
                  </a:cxn>
                  <a:cxn ang="0">
                    <a:pos x="connsiteX5136" y="connsiteY5136"/>
                  </a:cxn>
                  <a:cxn ang="0">
                    <a:pos x="connsiteX5137" y="connsiteY5137"/>
                  </a:cxn>
                  <a:cxn ang="0">
                    <a:pos x="connsiteX5138" y="connsiteY5138"/>
                  </a:cxn>
                  <a:cxn ang="0">
                    <a:pos x="connsiteX5139" y="connsiteY5139"/>
                  </a:cxn>
                  <a:cxn ang="0">
                    <a:pos x="connsiteX5140" y="connsiteY5140"/>
                  </a:cxn>
                  <a:cxn ang="0">
                    <a:pos x="connsiteX5141" y="connsiteY5141"/>
                  </a:cxn>
                  <a:cxn ang="0">
                    <a:pos x="connsiteX5142" y="connsiteY5142"/>
                  </a:cxn>
                  <a:cxn ang="0">
                    <a:pos x="connsiteX5143" y="connsiteY5143"/>
                  </a:cxn>
                  <a:cxn ang="0">
                    <a:pos x="connsiteX5144" y="connsiteY5144"/>
                  </a:cxn>
                  <a:cxn ang="0">
                    <a:pos x="connsiteX5145" y="connsiteY5145"/>
                  </a:cxn>
                  <a:cxn ang="0">
                    <a:pos x="connsiteX5146" y="connsiteY5146"/>
                  </a:cxn>
                  <a:cxn ang="0">
                    <a:pos x="connsiteX5147" y="connsiteY5147"/>
                  </a:cxn>
                  <a:cxn ang="0">
                    <a:pos x="connsiteX5148" y="connsiteY5148"/>
                  </a:cxn>
                  <a:cxn ang="0">
                    <a:pos x="connsiteX5149" y="connsiteY5149"/>
                  </a:cxn>
                  <a:cxn ang="0">
                    <a:pos x="connsiteX5150" y="connsiteY5150"/>
                  </a:cxn>
                  <a:cxn ang="0">
                    <a:pos x="connsiteX5151" y="connsiteY5151"/>
                  </a:cxn>
                  <a:cxn ang="0">
                    <a:pos x="connsiteX5152" y="connsiteY5152"/>
                  </a:cxn>
                  <a:cxn ang="0">
                    <a:pos x="connsiteX5153" y="connsiteY5153"/>
                  </a:cxn>
                  <a:cxn ang="0">
                    <a:pos x="connsiteX5154" y="connsiteY5154"/>
                  </a:cxn>
                  <a:cxn ang="0">
                    <a:pos x="connsiteX5155" y="connsiteY5155"/>
                  </a:cxn>
                  <a:cxn ang="0">
                    <a:pos x="connsiteX5156" y="connsiteY5156"/>
                  </a:cxn>
                  <a:cxn ang="0">
                    <a:pos x="connsiteX5157" y="connsiteY5157"/>
                  </a:cxn>
                  <a:cxn ang="0">
                    <a:pos x="connsiteX5158" y="connsiteY5158"/>
                  </a:cxn>
                  <a:cxn ang="0">
                    <a:pos x="connsiteX5159" y="connsiteY5159"/>
                  </a:cxn>
                  <a:cxn ang="0">
                    <a:pos x="connsiteX5160" y="connsiteY5160"/>
                  </a:cxn>
                  <a:cxn ang="0">
                    <a:pos x="connsiteX5161" y="connsiteY5161"/>
                  </a:cxn>
                  <a:cxn ang="0">
                    <a:pos x="connsiteX5162" y="connsiteY5162"/>
                  </a:cxn>
                  <a:cxn ang="0">
                    <a:pos x="connsiteX5163" y="connsiteY5163"/>
                  </a:cxn>
                  <a:cxn ang="0">
                    <a:pos x="connsiteX5164" y="connsiteY5164"/>
                  </a:cxn>
                  <a:cxn ang="0">
                    <a:pos x="connsiteX5165" y="connsiteY5165"/>
                  </a:cxn>
                  <a:cxn ang="0">
                    <a:pos x="connsiteX5166" y="connsiteY5166"/>
                  </a:cxn>
                  <a:cxn ang="0">
                    <a:pos x="connsiteX5167" y="connsiteY5167"/>
                  </a:cxn>
                  <a:cxn ang="0">
                    <a:pos x="connsiteX5168" y="connsiteY5168"/>
                  </a:cxn>
                  <a:cxn ang="0">
                    <a:pos x="connsiteX5169" y="connsiteY5169"/>
                  </a:cxn>
                  <a:cxn ang="0">
                    <a:pos x="connsiteX5170" y="connsiteY5170"/>
                  </a:cxn>
                  <a:cxn ang="0">
                    <a:pos x="connsiteX5171" y="connsiteY5171"/>
                  </a:cxn>
                  <a:cxn ang="0">
                    <a:pos x="connsiteX5172" y="connsiteY5172"/>
                  </a:cxn>
                  <a:cxn ang="0">
                    <a:pos x="connsiteX5173" y="connsiteY5173"/>
                  </a:cxn>
                  <a:cxn ang="0">
                    <a:pos x="connsiteX5174" y="connsiteY5174"/>
                  </a:cxn>
                  <a:cxn ang="0">
                    <a:pos x="connsiteX5175" y="connsiteY5175"/>
                  </a:cxn>
                  <a:cxn ang="0">
                    <a:pos x="connsiteX5176" y="connsiteY5176"/>
                  </a:cxn>
                  <a:cxn ang="0">
                    <a:pos x="connsiteX5177" y="connsiteY5177"/>
                  </a:cxn>
                  <a:cxn ang="0">
                    <a:pos x="connsiteX5178" y="connsiteY5178"/>
                  </a:cxn>
                  <a:cxn ang="0">
                    <a:pos x="connsiteX5179" y="connsiteY5179"/>
                  </a:cxn>
                  <a:cxn ang="0">
                    <a:pos x="connsiteX5180" y="connsiteY5180"/>
                  </a:cxn>
                  <a:cxn ang="0">
                    <a:pos x="connsiteX5181" y="connsiteY5181"/>
                  </a:cxn>
                  <a:cxn ang="0">
                    <a:pos x="connsiteX5182" y="connsiteY5182"/>
                  </a:cxn>
                  <a:cxn ang="0">
                    <a:pos x="connsiteX5183" y="connsiteY5183"/>
                  </a:cxn>
                  <a:cxn ang="0">
                    <a:pos x="connsiteX5184" y="connsiteY5184"/>
                  </a:cxn>
                  <a:cxn ang="0">
                    <a:pos x="connsiteX5185" y="connsiteY5185"/>
                  </a:cxn>
                  <a:cxn ang="0">
                    <a:pos x="connsiteX5186" y="connsiteY5186"/>
                  </a:cxn>
                  <a:cxn ang="0">
                    <a:pos x="connsiteX5187" y="connsiteY5187"/>
                  </a:cxn>
                  <a:cxn ang="0">
                    <a:pos x="connsiteX5188" y="connsiteY5188"/>
                  </a:cxn>
                  <a:cxn ang="0">
                    <a:pos x="connsiteX5189" y="connsiteY5189"/>
                  </a:cxn>
                  <a:cxn ang="0">
                    <a:pos x="connsiteX5190" y="connsiteY5190"/>
                  </a:cxn>
                  <a:cxn ang="0">
                    <a:pos x="connsiteX5191" y="connsiteY5191"/>
                  </a:cxn>
                  <a:cxn ang="0">
                    <a:pos x="connsiteX5192" y="connsiteY5192"/>
                  </a:cxn>
                  <a:cxn ang="0">
                    <a:pos x="connsiteX5193" y="connsiteY5193"/>
                  </a:cxn>
                  <a:cxn ang="0">
                    <a:pos x="connsiteX5194" y="connsiteY5194"/>
                  </a:cxn>
                  <a:cxn ang="0">
                    <a:pos x="connsiteX5195" y="connsiteY5195"/>
                  </a:cxn>
                  <a:cxn ang="0">
                    <a:pos x="connsiteX5196" y="connsiteY5196"/>
                  </a:cxn>
                  <a:cxn ang="0">
                    <a:pos x="connsiteX5197" y="connsiteY5197"/>
                  </a:cxn>
                  <a:cxn ang="0">
                    <a:pos x="connsiteX5198" y="connsiteY5198"/>
                  </a:cxn>
                  <a:cxn ang="0">
                    <a:pos x="connsiteX5199" y="connsiteY5199"/>
                  </a:cxn>
                  <a:cxn ang="0">
                    <a:pos x="connsiteX5200" y="connsiteY5200"/>
                  </a:cxn>
                  <a:cxn ang="0">
                    <a:pos x="connsiteX5201" y="connsiteY5201"/>
                  </a:cxn>
                  <a:cxn ang="0">
                    <a:pos x="connsiteX5202" y="connsiteY5202"/>
                  </a:cxn>
                  <a:cxn ang="0">
                    <a:pos x="connsiteX5203" y="connsiteY5203"/>
                  </a:cxn>
                  <a:cxn ang="0">
                    <a:pos x="connsiteX5204" y="connsiteY5204"/>
                  </a:cxn>
                  <a:cxn ang="0">
                    <a:pos x="connsiteX5205" y="connsiteY5205"/>
                  </a:cxn>
                  <a:cxn ang="0">
                    <a:pos x="connsiteX5206" y="connsiteY5206"/>
                  </a:cxn>
                  <a:cxn ang="0">
                    <a:pos x="connsiteX5207" y="connsiteY5207"/>
                  </a:cxn>
                  <a:cxn ang="0">
                    <a:pos x="connsiteX5208" y="connsiteY5208"/>
                  </a:cxn>
                  <a:cxn ang="0">
                    <a:pos x="connsiteX5209" y="connsiteY5209"/>
                  </a:cxn>
                  <a:cxn ang="0">
                    <a:pos x="connsiteX5210" y="connsiteY5210"/>
                  </a:cxn>
                  <a:cxn ang="0">
                    <a:pos x="connsiteX5211" y="connsiteY5211"/>
                  </a:cxn>
                  <a:cxn ang="0">
                    <a:pos x="connsiteX5212" y="connsiteY5212"/>
                  </a:cxn>
                  <a:cxn ang="0">
                    <a:pos x="connsiteX5213" y="connsiteY5213"/>
                  </a:cxn>
                  <a:cxn ang="0">
                    <a:pos x="connsiteX5214" y="connsiteY5214"/>
                  </a:cxn>
                  <a:cxn ang="0">
                    <a:pos x="connsiteX5215" y="connsiteY5215"/>
                  </a:cxn>
                  <a:cxn ang="0">
                    <a:pos x="connsiteX5216" y="connsiteY5216"/>
                  </a:cxn>
                  <a:cxn ang="0">
                    <a:pos x="connsiteX5217" y="connsiteY5217"/>
                  </a:cxn>
                  <a:cxn ang="0">
                    <a:pos x="connsiteX5218" y="connsiteY5218"/>
                  </a:cxn>
                  <a:cxn ang="0">
                    <a:pos x="connsiteX5219" y="connsiteY5219"/>
                  </a:cxn>
                  <a:cxn ang="0">
                    <a:pos x="connsiteX5220" y="connsiteY5220"/>
                  </a:cxn>
                  <a:cxn ang="0">
                    <a:pos x="connsiteX5221" y="connsiteY5221"/>
                  </a:cxn>
                  <a:cxn ang="0">
                    <a:pos x="connsiteX5222" y="connsiteY5222"/>
                  </a:cxn>
                  <a:cxn ang="0">
                    <a:pos x="connsiteX5223" y="connsiteY5223"/>
                  </a:cxn>
                  <a:cxn ang="0">
                    <a:pos x="connsiteX5224" y="connsiteY5224"/>
                  </a:cxn>
                  <a:cxn ang="0">
                    <a:pos x="connsiteX5225" y="connsiteY5225"/>
                  </a:cxn>
                  <a:cxn ang="0">
                    <a:pos x="connsiteX5226" y="connsiteY5226"/>
                  </a:cxn>
                  <a:cxn ang="0">
                    <a:pos x="connsiteX5227" y="connsiteY5227"/>
                  </a:cxn>
                  <a:cxn ang="0">
                    <a:pos x="connsiteX5228" y="connsiteY5228"/>
                  </a:cxn>
                  <a:cxn ang="0">
                    <a:pos x="connsiteX5229" y="connsiteY5229"/>
                  </a:cxn>
                  <a:cxn ang="0">
                    <a:pos x="connsiteX5230" y="connsiteY5230"/>
                  </a:cxn>
                  <a:cxn ang="0">
                    <a:pos x="connsiteX5231" y="connsiteY5231"/>
                  </a:cxn>
                  <a:cxn ang="0">
                    <a:pos x="connsiteX5232" y="connsiteY5232"/>
                  </a:cxn>
                  <a:cxn ang="0">
                    <a:pos x="connsiteX5233" y="connsiteY5233"/>
                  </a:cxn>
                  <a:cxn ang="0">
                    <a:pos x="connsiteX5234" y="connsiteY5234"/>
                  </a:cxn>
                  <a:cxn ang="0">
                    <a:pos x="connsiteX5235" y="connsiteY5235"/>
                  </a:cxn>
                  <a:cxn ang="0">
                    <a:pos x="connsiteX5236" y="connsiteY5236"/>
                  </a:cxn>
                  <a:cxn ang="0">
                    <a:pos x="connsiteX5237" y="connsiteY5237"/>
                  </a:cxn>
                  <a:cxn ang="0">
                    <a:pos x="connsiteX5238" y="connsiteY5238"/>
                  </a:cxn>
                  <a:cxn ang="0">
                    <a:pos x="connsiteX5239" y="connsiteY5239"/>
                  </a:cxn>
                  <a:cxn ang="0">
                    <a:pos x="connsiteX5240" y="connsiteY5240"/>
                  </a:cxn>
                  <a:cxn ang="0">
                    <a:pos x="connsiteX5241" y="connsiteY5241"/>
                  </a:cxn>
                  <a:cxn ang="0">
                    <a:pos x="connsiteX5242" y="connsiteY5242"/>
                  </a:cxn>
                  <a:cxn ang="0">
                    <a:pos x="connsiteX5243" y="connsiteY5243"/>
                  </a:cxn>
                  <a:cxn ang="0">
                    <a:pos x="connsiteX5244" y="connsiteY5244"/>
                  </a:cxn>
                  <a:cxn ang="0">
                    <a:pos x="connsiteX5245" y="connsiteY5245"/>
                  </a:cxn>
                  <a:cxn ang="0">
                    <a:pos x="connsiteX5246" y="connsiteY5246"/>
                  </a:cxn>
                  <a:cxn ang="0">
                    <a:pos x="connsiteX5247" y="connsiteY5247"/>
                  </a:cxn>
                  <a:cxn ang="0">
                    <a:pos x="connsiteX5248" y="connsiteY5248"/>
                  </a:cxn>
                  <a:cxn ang="0">
                    <a:pos x="connsiteX5249" y="connsiteY5249"/>
                  </a:cxn>
                  <a:cxn ang="0">
                    <a:pos x="connsiteX5250" y="connsiteY5250"/>
                  </a:cxn>
                  <a:cxn ang="0">
                    <a:pos x="connsiteX5251" y="connsiteY5251"/>
                  </a:cxn>
                  <a:cxn ang="0">
                    <a:pos x="connsiteX5252" y="connsiteY5252"/>
                  </a:cxn>
                  <a:cxn ang="0">
                    <a:pos x="connsiteX5253" y="connsiteY5253"/>
                  </a:cxn>
                  <a:cxn ang="0">
                    <a:pos x="connsiteX5254" y="connsiteY5254"/>
                  </a:cxn>
                  <a:cxn ang="0">
                    <a:pos x="connsiteX5255" y="connsiteY5255"/>
                  </a:cxn>
                  <a:cxn ang="0">
                    <a:pos x="connsiteX5256" y="connsiteY5256"/>
                  </a:cxn>
                  <a:cxn ang="0">
                    <a:pos x="connsiteX5257" y="connsiteY5257"/>
                  </a:cxn>
                  <a:cxn ang="0">
                    <a:pos x="connsiteX5258" y="connsiteY5258"/>
                  </a:cxn>
                  <a:cxn ang="0">
                    <a:pos x="connsiteX5259" y="connsiteY5259"/>
                  </a:cxn>
                  <a:cxn ang="0">
                    <a:pos x="connsiteX5260" y="connsiteY5260"/>
                  </a:cxn>
                  <a:cxn ang="0">
                    <a:pos x="connsiteX5261" y="connsiteY5261"/>
                  </a:cxn>
                  <a:cxn ang="0">
                    <a:pos x="connsiteX5262" y="connsiteY5262"/>
                  </a:cxn>
                  <a:cxn ang="0">
                    <a:pos x="connsiteX5263" y="connsiteY5263"/>
                  </a:cxn>
                  <a:cxn ang="0">
                    <a:pos x="connsiteX5264" y="connsiteY5264"/>
                  </a:cxn>
                  <a:cxn ang="0">
                    <a:pos x="connsiteX5265" y="connsiteY5265"/>
                  </a:cxn>
                  <a:cxn ang="0">
                    <a:pos x="connsiteX5266" y="connsiteY5266"/>
                  </a:cxn>
                  <a:cxn ang="0">
                    <a:pos x="connsiteX5267" y="connsiteY5267"/>
                  </a:cxn>
                  <a:cxn ang="0">
                    <a:pos x="connsiteX5268" y="connsiteY5268"/>
                  </a:cxn>
                  <a:cxn ang="0">
                    <a:pos x="connsiteX5269" y="connsiteY5269"/>
                  </a:cxn>
                  <a:cxn ang="0">
                    <a:pos x="connsiteX5270" y="connsiteY5270"/>
                  </a:cxn>
                  <a:cxn ang="0">
                    <a:pos x="connsiteX5271" y="connsiteY5271"/>
                  </a:cxn>
                  <a:cxn ang="0">
                    <a:pos x="connsiteX5272" y="connsiteY5272"/>
                  </a:cxn>
                  <a:cxn ang="0">
                    <a:pos x="connsiteX5273" y="connsiteY5273"/>
                  </a:cxn>
                  <a:cxn ang="0">
                    <a:pos x="connsiteX5274" y="connsiteY5274"/>
                  </a:cxn>
                  <a:cxn ang="0">
                    <a:pos x="connsiteX5275" y="connsiteY5275"/>
                  </a:cxn>
                  <a:cxn ang="0">
                    <a:pos x="connsiteX5276" y="connsiteY5276"/>
                  </a:cxn>
                  <a:cxn ang="0">
                    <a:pos x="connsiteX5277" y="connsiteY5277"/>
                  </a:cxn>
                  <a:cxn ang="0">
                    <a:pos x="connsiteX5278" y="connsiteY5278"/>
                  </a:cxn>
                  <a:cxn ang="0">
                    <a:pos x="connsiteX5279" y="connsiteY5279"/>
                  </a:cxn>
                  <a:cxn ang="0">
                    <a:pos x="connsiteX5280" y="connsiteY5280"/>
                  </a:cxn>
                  <a:cxn ang="0">
                    <a:pos x="connsiteX5281" y="connsiteY5281"/>
                  </a:cxn>
                  <a:cxn ang="0">
                    <a:pos x="connsiteX5282" y="connsiteY5282"/>
                  </a:cxn>
                  <a:cxn ang="0">
                    <a:pos x="connsiteX5283" y="connsiteY5283"/>
                  </a:cxn>
                  <a:cxn ang="0">
                    <a:pos x="connsiteX5284" y="connsiteY5284"/>
                  </a:cxn>
                  <a:cxn ang="0">
                    <a:pos x="connsiteX5285" y="connsiteY5285"/>
                  </a:cxn>
                  <a:cxn ang="0">
                    <a:pos x="connsiteX5286" y="connsiteY5286"/>
                  </a:cxn>
                  <a:cxn ang="0">
                    <a:pos x="connsiteX5287" y="connsiteY5287"/>
                  </a:cxn>
                  <a:cxn ang="0">
                    <a:pos x="connsiteX5288" y="connsiteY5288"/>
                  </a:cxn>
                  <a:cxn ang="0">
                    <a:pos x="connsiteX5289" y="connsiteY5289"/>
                  </a:cxn>
                  <a:cxn ang="0">
                    <a:pos x="connsiteX5290" y="connsiteY5290"/>
                  </a:cxn>
                  <a:cxn ang="0">
                    <a:pos x="connsiteX5291" y="connsiteY5291"/>
                  </a:cxn>
                  <a:cxn ang="0">
                    <a:pos x="connsiteX5292" y="connsiteY5292"/>
                  </a:cxn>
                  <a:cxn ang="0">
                    <a:pos x="connsiteX5293" y="connsiteY5293"/>
                  </a:cxn>
                  <a:cxn ang="0">
                    <a:pos x="connsiteX5294" y="connsiteY5294"/>
                  </a:cxn>
                  <a:cxn ang="0">
                    <a:pos x="connsiteX5295" y="connsiteY5295"/>
                  </a:cxn>
                  <a:cxn ang="0">
                    <a:pos x="connsiteX5296" y="connsiteY5296"/>
                  </a:cxn>
                  <a:cxn ang="0">
                    <a:pos x="connsiteX5297" y="connsiteY5297"/>
                  </a:cxn>
                  <a:cxn ang="0">
                    <a:pos x="connsiteX5298" y="connsiteY5298"/>
                  </a:cxn>
                  <a:cxn ang="0">
                    <a:pos x="connsiteX5299" y="connsiteY5299"/>
                  </a:cxn>
                  <a:cxn ang="0">
                    <a:pos x="connsiteX5300" y="connsiteY5300"/>
                  </a:cxn>
                  <a:cxn ang="0">
                    <a:pos x="connsiteX5301" y="connsiteY5301"/>
                  </a:cxn>
                  <a:cxn ang="0">
                    <a:pos x="connsiteX5302" y="connsiteY5302"/>
                  </a:cxn>
                  <a:cxn ang="0">
                    <a:pos x="connsiteX5303" y="connsiteY5303"/>
                  </a:cxn>
                  <a:cxn ang="0">
                    <a:pos x="connsiteX5304" y="connsiteY5304"/>
                  </a:cxn>
                  <a:cxn ang="0">
                    <a:pos x="connsiteX5305" y="connsiteY5305"/>
                  </a:cxn>
                  <a:cxn ang="0">
                    <a:pos x="connsiteX5306" y="connsiteY5306"/>
                  </a:cxn>
                  <a:cxn ang="0">
                    <a:pos x="connsiteX5307" y="connsiteY5307"/>
                  </a:cxn>
                  <a:cxn ang="0">
                    <a:pos x="connsiteX5308" y="connsiteY5308"/>
                  </a:cxn>
                  <a:cxn ang="0">
                    <a:pos x="connsiteX5309" y="connsiteY5309"/>
                  </a:cxn>
                  <a:cxn ang="0">
                    <a:pos x="connsiteX5310" y="connsiteY5310"/>
                  </a:cxn>
                  <a:cxn ang="0">
                    <a:pos x="connsiteX5311" y="connsiteY5311"/>
                  </a:cxn>
                  <a:cxn ang="0">
                    <a:pos x="connsiteX5312" y="connsiteY5312"/>
                  </a:cxn>
                  <a:cxn ang="0">
                    <a:pos x="connsiteX5313" y="connsiteY5313"/>
                  </a:cxn>
                  <a:cxn ang="0">
                    <a:pos x="connsiteX5314" y="connsiteY5314"/>
                  </a:cxn>
                  <a:cxn ang="0">
                    <a:pos x="connsiteX5315" y="connsiteY5315"/>
                  </a:cxn>
                  <a:cxn ang="0">
                    <a:pos x="connsiteX5316" y="connsiteY5316"/>
                  </a:cxn>
                  <a:cxn ang="0">
                    <a:pos x="connsiteX5317" y="connsiteY5317"/>
                  </a:cxn>
                  <a:cxn ang="0">
                    <a:pos x="connsiteX5318" y="connsiteY5318"/>
                  </a:cxn>
                  <a:cxn ang="0">
                    <a:pos x="connsiteX5319" y="connsiteY5319"/>
                  </a:cxn>
                  <a:cxn ang="0">
                    <a:pos x="connsiteX5320" y="connsiteY5320"/>
                  </a:cxn>
                  <a:cxn ang="0">
                    <a:pos x="connsiteX5321" y="connsiteY5321"/>
                  </a:cxn>
                  <a:cxn ang="0">
                    <a:pos x="connsiteX5322" y="connsiteY5322"/>
                  </a:cxn>
                  <a:cxn ang="0">
                    <a:pos x="connsiteX5323" y="connsiteY5323"/>
                  </a:cxn>
                  <a:cxn ang="0">
                    <a:pos x="connsiteX5324" y="connsiteY5324"/>
                  </a:cxn>
                  <a:cxn ang="0">
                    <a:pos x="connsiteX5325" y="connsiteY5325"/>
                  </a:cxn>
                  <a:cxn ang="0">
                    <a:pos x="connsiteX5326" y="connsiteY5326"/>
                  </a:cxn>
                  <a:cxn ang="0">
                    <a:pos x="connsiteX5327" y="connsiteY5327"/>
                  </a:cxn>
                  <a:cxn ang="0">
                    <a:pos x="connsiteX5328" y="connsiteY5328"/>
                  </a:cxn>
                  <a:cxn ang="0">
                    <a:pos x="connsiteX5329" y="connsiteY5329"/>
                  </a:cxn>
                  <a:cxn ang="0">
                    <a:pos x="connsiteX5330" y="connsiteY5330"/>
                  </a:cxn>
                  <a:cxn ang="0">
                    <a:pos x="connsiteX5331" y="connsiteY5331"/>
                  </a:cxn>
                  <a:cxn ang="0">
                    <a:pos x="connsiteX5332" y="connsiteY5332"/>
                  </a:cxn>
                  <a:cxn ang="0">
                    <a:pos x="connsiteX5333" y="connsiteY5333"/>
                  </a:cxn>
                  <a:cxn ang="0">
                    <a:pos x="connsiteX5334" y="connsiteY5334"/>
                  </a:cxn>
                  <a:cxn ang="0">
                    <a:pos x="connsiteX5335" y="connsiteY5335"/>
                  </a:cxn>
                  <a:cxn ang="0">
                    <a:pos x="connsiteX5336" y="connsiteY5336"/>
                  </a:cxn>
                  <a:cxn ang="0">
                    <a:pos x="connsiteX5337" y="connsiteY5337"/>
                  </a:cxn>
                  <a:cxn ang="0">
                    <a:pos x="connsiteX5338" y="connsiteY5338"/>
                  </a:cxn>
                  <a:cxn ang="0">
                    <a:pos x="connsiteX5339" y="connsiteY5339"/>
                  </a:cxn>
                  <a:cxn ang="0">
                    <a:pos x="connsiteX5340" y="connsiteY5340"/>
                  </a:cxn>
                  <a:cxn ang="0">
                    <a:pos x="connsiteX5341" y="connsiteY5341"/>
                  </a:cxn>
                  <a:cxn ang="0">
                    <a:pos x="connsiteX5342" y="connsiteY5342"/>
                  </a:cxn>
                  <a:cxn ang="0">
                    <a:pos x="connsiteX5343" y="connsiteY5343"/>
                  </a:cxn>
                  <a:cxn ang="0">
                    <a:pos x="connsiteX5344" y="connsiteY5344"/>
                  </a:cxn>
                  <a:cxn ang="0">
                    <a:pos x="connsiteX5345" y="connsiteY5345"/>
                  </a:cxn>
                  <a:cxn ang="0">
                    <a:pos x="connsiteX5346" y="connsiteY5346"/>
                  </a:cxn>
                  <a:cxn ang="0">
                    <a:pos x="connsiteX5347" y="connsiteY5347"/>
                  </a:cxn>
                  <a:cxn ang="0">
                    <a:pos x="connsiteX5348" y="connsiteY5348"/>
                  </a:cxn>
                  <a:cxn ang="0">
                    <a:pos x="connsiteX5349" y="connsiteY5349"/>
                  </a:cxn>
                  <a:cxn ang="0">
                    <a:pos x="connsiteX5350" y="connsiteY5350"/>
                  </a:cxn>
                  <a:cxn ang="0">
                    <a:pos x="connsiteX5351" y="connsiteY5351"/>
                  </a:cxn>
                  <a:cxn ang="0">
                    <a:pos x="connsiteX5352" y="connsiteY5352"/>
                  </a:cxn>
                  <a:cxn ang="0">
                    <a:pos x="connsiteX5353" y="connsiteY5353"/>
                  </a:cxn>
                  <a:cxn ang="0">
                    <a:pos x="connsiteX5354" y="connsiteY5354"/>
                  </a:cxn>
                  <a:cxn ang="0">
                    <a:pos x="connsiteX5355" y="connsiteY5355"/>
                  </a:cxn>
                  <a:cxn ang="0">
                    <a:pos x="connsiteX5356" y="connsiteY5356"/>
                  </a:cxn>
                  <a:cxn ang="0">
                    <a:pos x="connsiteX5357" y="connsiteY5357"/>
                  </a:cxn>
                  <a:cxn ang="0">
                    <a:pos x="connsiteX5358" y="connsiteY5358"/>
                  </a:cxn>
                  <a:cxn ang="0">
                    <a:pos x="connsiteX5359" y="connsiteY5359"/>
                  </a:cxn>
                  <a:cxn ang="0">
                    <a:pos x="connsiteX5360" y="connsiteY5360"/>
                  </a:cxn>
                  <a:cxn ang="0">
                    <a:pos x="connsiteX5361" y="connsiteY5361"/>
                  </a:cxn>
                  <a:cxn ang="0">
                    <a:pos x="connsiteX5362" y="connsiteY5362"/>
                  </a:cxn>
                  <a:cxn ang="0">
                    <a:pos x="connsiteX5363" y="connsiteY5363"/>
                  </a:cxn>
                  <a:cxn ang="0">
                    <a:pos x="connsiteX5364" y="connsiteY5364"/>
                  </a:cxn>
                  <a:cxn ang="0">
                    <a:pos x="connsiteX5365" y="connsiteY5365"/>
                  </a:cxn>
                  <a:cxn ang="0">
                    <a:pos x="connsiteX5366" y="connsiteY5366"/>
                  </a:cxn>
                  <a:cxn ang="0">
                    <a:pos x="connsiteX5367" y="connsiteY5367"/>
                  </a:cxn>
                  <a:cxn ang="0">
                    <a:pos x="connsiteX5368" y="connsiteY5368"/>
                  </a:cxn>
                  <a:cxn ang="0">
                    <a:pos x="connsiteX5369" y="connsiteY5369"/>
                  </a:cxn>
                  <a:cxn ang="0">
                    <a:pos x="connsiteX5370" y="connsiteY5370"/>
                  </a:cxn>
                  <a:cxn ang="0">
                    <a:pos x="connsiteX5371" y="connsiteY5371"/>
                  </a:cxn>
                  <a:cxn ang="0">
                    <a:pos x="connsiteX5372" y="connsiteY5372"/>
                  </a:cxn>
                  <a:cxn ang="0">
                    <a:pos x="connsiteX5373" y="connsiteY5373"/>
                  </a:cxn>
                  <a:cxn ang="0">
                    <a:pos x="connsiteX5374" y="connsiteY5374"/>
                  </a:cxn>
                  <a:cxn ang="0">
                    <a:pos x="connsiteX5375" y="connsiteY5375"/>
                  </a:cxn>
                  <a:cxn ang="0">
                    <a:pos x="connsiteX5376" y="connsiteY5376"/>
                  </a:cxn>
                  <a:cxn ang="0">
                    <a:pos x="connsiteX5377" y="connsiteY5377"/>
                  </a:cxn>
                  <a:cxn ang="0">
                    <a:pos x="connsiteX5378" y="connsiteY5378"/>
                  </a:cxn>
                  <a:cxn ang="0">
                    <a:pos x="connsiteX5379" y="connsiteY5379"/>
                  </a:cxn>
                  <a:cxn ang="0">
                    <a:pos x="connsiteX5380" y="connsiteY5380"/>
                  </a:cxn>
                  <a:cxn ang="0">
                    <a:pos x="connsiteX5381" y="connsiteY5381"/>
                  </a:cxn>
                  <a:cxn ang="0">
                    <a:pos x="connsiteX5382" y="connsiteY5382"/>
                  </a:cxn>
                  <a:cxn ang="0">
                    <a:pos x="connsiteX5383" y="connsiteY5383"/>
                  </a:cxn>
                  <a:cxn ang="0">
                    <a:pos x="connsiteX5384" y="connsiteY5384"/>
                  </a:cxn>
                  <a:cxn ang="0">
                    <a:pos x="connsiteX5385" y="connsiteY5385"/>
                  </a:cxn>
                  <a:cxn ang="0">
                    <a:pos x="connsiteX5386" y="connsiteY5386"/>
                  </a:cxn>
                  <a:cxn ang="0">
                    <a:pos x="connsiteX5387" y="connsiteY5387"/>
                  </a:cxn>
                  <a:cxn ang="0">
                    <a:pos x="connsiteX5388" y="connsiteY5388"/>
                  </a:cxn>
                  <a:cxn ang="0">
                    <a:pos x="connsiteX5389" y="connsiteY5389"/>
                  </a:cxn>
                  <a:cxn ang="0">
                    <a:pos x="connsiteX5390" y="connsiteY5390"/>
                  </a:cxn>
                  <a:cxn ang="0">
                    <a:pos x="connsiteX5391" y="connsiteY5391"/>
                  </a:cxn>
                  <a:cxn ang="0">
                    <a:pos x="connsiteX5392" y="connsiteY5392"/>
                  </a:cxn>
                  <a:cxn ang="0">
                    <a:pos x="connsiteX5393" y="connsiteY5393"/>
                  </a:cxn>
                  <a:cxn ang="0">
                    <a:pos x="connsiteX5394" y="connsiteY5394"/>
                  </a:cxn>
                  <a:cxn ang="0">
                    <a:pos x="connsiteX5395" y="connsiteY5395"/>
                  </a:cxn>
                  <a:cxn ang="0">
                    <a:pos x="connsiteX5396" y="connsiteY5396"/>
                  </a:cxn>
                  <a:cxn ang="0">
                    <a:pos x="connsiteX5397" y="connsiteY5397"/>
                  </a:cxn>
                  <a:cxn ang="0">
                    <a:pos x="connsiteX5398" y="connsiteY5398"/>
                  </a:cxn>
                  <a:cxn ang="0">
                    <a:pos x="connsiteX5399" y="connsiteY5399"/>
                  </a:cxn>
                  <a:cxn ang="0">
                    <a:pos x="connsiteX5400" y="connsiteY5400"/>
                  </a:cxn>
                  <a:cxn ang="0">
                    <a:pos x="connsiteX5401" y="connsiteY5401"/>
                  </a:cxn>
                  <a:cxn ang="0">
                    <a:pos x="connsiteX5402" y="connsiteY5402"/>
                  </a:cxn>
                  <a:cxn ang="0">
                    <a:pos x="connsiteX5403" y="connsiteY5403"/>
                  </a:cxn>
                  <a:cxn ang="0">
                    <a:pos x="connsiteX5404" y="connsiteY5404"/>
                  </a:cxn>
                  <a:cxn ang="0">
                    <a:pos x="connsiteX5405" y="connsiteY5405"/>
                  </a:cxn>
                  <a:cxn ang="0">
                    <a:pos x="connsiteX5406" y="connsiteY5406"/>
                  </a:cxn>
                  <a:cxn ang="0">
                    <a:pos x="connsiteX5407" y="connsiteY5407"/>
                  </a:cxn>
                  <a:cxn ang="0">
                    <a:pos x="connsiteX5408" y="connsiteY5408"/>
                  </a:cxn>
                  <a:cxn ang="0">
                    <a:pos x="connsiteX5409" y="connsiteY5409"/>
                  </a:cxn>
                  <a:cxn ang="0">
                    <a:pos x="connsiteX5410" y="connsiteY5410"/>
                  </a:cxn>
                  <a:cxn ang="0">
                    <a:pos x="connsiteX5411" y="connsiteY5411"/>
                  </a:cxn>
                  <a:cxn ang="0">
                    <a:pos x="connsiteX5412" y="connsiteY5412"/>
                  </a:cxn>
                  <a:cxn ang="0">
                    <a:pos x="connsiteX5413" y="connsiteY5413"/>
                  </a:cxn>
                  <a:cxn ang="0">
                    <a:pos x="connsiteX5414" y="connsiteY5414"/>
                  </a:cxn>
                  <a:cxn ang="0">
                    <a:pos x="connsiteX5415" y="connsiteY5415"/>
                  </a:cxn>
                  <a:cxn ang="0">
                    <a:pos x="connsiteX5416" y="connsiteY5416"/>
                  </a:cxn>
                  <a:cxn ang="0">
                    <a:pos x="connsiteX5417" y="connsiteY5417"/>
                  </a:cxn>
                  <a:cxn ang="0">
                    <a:pos x="connsiteX5418" y="connsiteY5418"/>
                  </a:cxn>
                  <a:cxn ang="0">
                    <a:pos x="connsiteX5419" y="connsiteY5419"/>
                  </a:cxn>
                  <a:cxn ang="0">
                    <a:pos x="connsiteX5420" y="connsiteY5420"/>
                  </a:cxn>
                  <a:cxn ang="0">
                    <a:pos x="connsiteX5421" y="connsiteY5421"/>
                  </a:cxn>
                  <a:cxn ang="0">
                    <a:pos x="connsiteX5422" y="connsiteY5422"/>
                  </a:cxn>
                  <a:cxn ang="0">
                    <a:pos x="connsiteX5423" y="connsiteY5423"/>
                  </a:cxn>
                  <a:cxn ang="0">
                    <a:pos x="connsiteX5424" y="connsiteY5424"/>
                  </a:cxn>
                  <a:cxn ang="0">
                    <a:pos x="connsiteX5425" y="connsiteY5425"/>
                  </a:cxn>
                  <a:cxn ang="0">
                    <a:pos x="connsiteX5426" y="connsiteY5426"/>
                  </a:cxn>
                  <a:cxn ang="0">
                    <a:pos x="connsiteX5427" y="connsiteY5427"/>
                  </a:cxn>
                  <a:cxn ang="0">
                    <a:pos x="connsiteX5428" y="connsiteY5428"/>
                  </a:cxn>
                  <a:cxn ang="0">
                    <a:pos x="connsiteX5429" y="connsiteY5429"/>
                  </a:cxn>
                  <a:cxn ang="0">
                    <a:pos x="connsiteX5430" y="connsiteY5430"/>
                  </a:cxn>
                  <a:cxn ang="0">
                    <a:pos x="connsiteX5431" y="connsiteY5431"/>
                  </a:cxn>
                  <a:cxn ang="0">
                    <a:pos x="connsiteX5432" y="connsiteY5432"/>
                  </a:cxn>
                  <a:cxn ang="0">
                    <a:pos x="connsiteX5433" y="connsiteY5433"/>
                  </a:cxn>
                  <a:cxn ang="0">
                    <a:pos x="connsiteX5434" y="connsiteY5434"/>
                  </a:cxn>
                  <a:cxn ang="0">
                    <a:pos x="connsiteX5435" y="connsiteY5435"/>
                  </a:cxn>
                  <a:cxn ang="0">
                    <a:pos x="connsiteX5436" y="connsiteY5436"/>
                  </a:cxn>
                  <a:cxn ang="0">
                    <a:pos x="connsiteX5437" y="connsiteY5437"/>
                  </a:cxn>
                  <a:cxn ang="0">
                    <a:pos x="connsiteX5438" y="connsiteY5438"/>
                  </a:cxn>
                  <a:cxn ang="0">
                    <a:pos x="connsiteX5439" y="connsiteY5439"/>
                  </a:cxn>
                  <a:cxn ang="0">
                    <a:pos x="connsiteX5440" y="connsiteY5440"/>
                  </a:cxn>
                  <a:cxn ang="0">
                    <a:pos x="connsiteX5441" y="connsiteY5441"/>
                  </a:cxn>
                  <a:cxn ang="0">
                    <a:pos x="connsiteX5442" y="connsiteY5442"/>
                  </a:cxn>
                  <a:cxn ang="0">
                    <a:pos x="connsiteX5443" y="connsiteY5443"/>
                  </a:cxn>
                  <a:cxn ang="0">
                    <a:pos x="connsiteX5444" y="connsiteY5444"/>
                  </a:cxn>
                  <a:cxn ang="0">
                    <a:pos x="connsiteX5445" y="connsiteY5445"/>
                  </a:cxn>
                  <a:cxn ang="0">
                    <a:pos x="connsiteX5446" y="connsiteY5446"/>
                  </a:cxn>
                  <a:cxn ang="0">
                    <a:pos x="connsiteX5447" y="connsiteY5447"/>
                  </a:cxn>
                  <a:cxn ang="0">
                    <a:pos x="connsiteX5448" y="connsiteY5448"/>
                  </a:cxn>
                  <a:cxn ang="0">
                    <a:pos x="connsiteX5449" y="connsiteY5449"/>
                  </a:cxn>
                  <a:cxn ang="0">
                    <a:pos x="connsiteX5450" y="connsiteY5450"/>
                  </a:cxn>
                  <a:cxn ang="0">
                    <a:pos x="connsiteX5451" y="connsiteY5451"/>
                  </a:cxn>
                  <a:cxn ang="0">
                    <a:pos x="connsiteX5452" y="connsiteY5452"/>
                  </a:cxn>
                  <a:cxn ang="0">
                    <a:pos x="connsiteX5453" y="connsiteY5453"/>
                  </a:cxn>
                  <a:cxn ang="0">
                    <a:pos x="connsiteX5454" y="connsiteY5454"/>
                  </a:cxn>
                  <a:cxn ang="0">
                    <a:pos x="connsiteX5455" y="connsiteY5455"/>
                  </a:cxn>
                  <a:cxn ang="0">
                    <a:pos x="connsiteX5456" y="connsiteY5456"/>
                  </a:cxn>
                  <a:cxn ang="0">
                    <a:pos x="connsiteX5457" y="connsiteY5457"/>
                  </a:cxn>
                  <a:cxn ang="0">
                    <a:pos x="connsiteX5458" y="connsiteY5458"/>
                  </a:cxn>
                  <a:cxn ang="0">
                    <a:pos x="connsiteX5459" y="connsiteY5459"/>
                  </a:cxn>
                  <a:cxn ang="0">
                    <a:pos x="connsiteX5460" y="connsiteY5460"/>
                  </a:cxn>
                  <a:cxn ang="0">
                    <a:pos x="connsiteX5461" y="connsiteY5461"/>
                  </a:cxn>
                  <a:cxn ang="0">
                    <a:pos x="connsiteX5462" y="connsiteY5462"/>
                  </a:cxn>
                  <a:cxn ang="0">
                    <a:pos x="connsiteX5463" y="connsiteY5463"/>
                  </a:cxn>
                  <a:cxn ang="0">
                    <a:pos x="connsiteX5464" y="connsiteY5464"/>
                  </a:cxn>
                  <a:cxn ang="0">
                    <a:pos x="connsiteX5465" y="connsiteY5465"/>
                  </a:cxn>
                  <a:cxn ang="0">
                    <a:pos x="connsiteX5466" y="connsiteY5466"/>
                  </a:cxn>
                  <a:cxn ang="0">
                    <a:pos x="connsiteX5467" y="connsiteY5467"/>
                  </a:cxn>
                  <a:cxn ang="0">
                    <a:pos x="connsiteX5468" y="connsiteY5468"/>
                  </a:cxn>
                  <a:cxn ang="0">
                    <a:pos x="connsiteX5469" y="connsiteY5469"/>
                  </a:cxn>
                  <a:cxn ang="0">
                    <a:pos x="connsiteX5470" y="connsiteY5470"/>
                  </a:cxn>
                  <a:cxn ang="0">
                    <a:pos x="connsiteX5471" y="connsiteY5471"/>
                  </a:cxn>
                  <a:cxn ang="0">
                    <a:pos x="connsiteX5472" y="connsiteY5472"/>
                  </a:cxn>
                  <a:cxn ang="0">
                    <a:pos x="connsiteX5473" y="connsiteY5473"/>
                  </a:cxn>
                  <a:cxn ang="0">
                    <a:pos x="connsiteX5474" y="connsiteY5474"/>
                  </a:cxn>
                  <a:cxn ang="0">
                    <a:pos x="connsiteX5475" y="connsiteY5475"/>
                  </a:cxn>
                  <a:cxn ang="0">
                    <a:pos x="connsiteX5476" y="connsiteY5476"/>
                  </a:cxn>
                  <a:cxn ang="0">
                    <a:pos x="connsiteX5477" y="connsiteY5477"/>
                  </a:cxn>
                  <a:cxn ang="0">
                    <a:pos x="connsiteX5478" y="connsiteY5478"/>
                  </a:cxn>
                  <a:cxn ang="0">
                    <a:pos x="connsiteX5479" y="connsiteY5479"/>
                  </a:cxn>
                  <a:cxn ang="0">
                    <a:pos x="connsiteX5480" y="connsiteY5480"/>
                  </a:cxn>
                  <a:cxn ang="0">
                    <a:pos x="connsiteX5481" y="connsiteY5481"/>
                  </a:cxn>
                  <a:cxn ang="0">
                    <a:pos x="connsiteX5482" y="connsiteY5482"/>
                  </a:cxn>
                  <a:cxn ang="0">
                    <a:pos x="connsiteX5483" y="connsiteY5483"/>
                  </a:cxn>
                  <a:cxn ang="0">
                    <a:pos x="connsiteX5484" y="connsiteY5484"/>
                  </a:cxn>
                  <a:cxn ang="0">
                    <a:pos x="connsiteX5485" y="connsiteY5485"/>
                  </a:cxn>
                  <a:cxn ang="0">
                    <a:pos x="connsiteX5486" y="connsiteY5486"/>
                  </a:cxn>
                  <a:cxn ang="0">
                    <a:pos x="connsiteX5487" y="connsiteY5487"/>
                  </a:cxn>
                  <a:cxn ang="0">
                    <a:pos x="connsiteX5488" y="connsiteY5488"/>
                  </a:cxn>
                  <a:cxn ang="0">
                    <a:pos x="connsiteX5489" y="connsiteY5489"/>
                  </a:cxn>
                  <a:cxn ang="0">
                    <a:pos x="connsiteX5490" y="connsiteY5490"/>
                  </a:cxn>
                  <a:cxn ang="0">
                    <a:pos x="connsiteX5491" y="connsiteY5491"/>
                  </a:cxn>
                  <a:cxn ang="0">
                    <a:pos x="connsiteX5492" y="connsiteY5492"/>
                  </a:cxn>
                  <a:cxn ang="0">
                    <a:pos x="connsiteX5493" y="connsiteY5493"/>
                  </a:cxn>
                  <a:cxn ang="0">
                    <a:pos x="connsiteX5494" y="connsiteY5494"/>
                  </a:cxn>
                  <a:cxn ang="0">
                    <a:pos x="connsiteX5495" y="connsiteY5495"/>
                  </a:cxn>
                  <a:cxn ang="0">
                    <a:pos x="connsiteX5496" y="connsiteY5496"/>
                  </a:cxn>
                  <a:cxn ang="0">
                    <a:pos x="connsiteX5497" y="connsiteY5497"/>
                  </a:cxn>
                  <a:cxn ang="0">
                    <a:pos x="connsiteX5498" y="connsiteY5498"/>
                  </a:cxn>
                  <a:cxn ang="0">
                    <a:pos x="connsiteX5499" y="connsiteY5499"/>
                  </a:cxn>
                  <a:cxn ang="0">
                    <a:pos x="connsiteX5500" y="connsiteY5500"/>
                  </a:cxn>
                  <a:cxn ang="0">
                    <a:pos x="connsiteX5501" y="connsiteY5501"/>
                  </a:cxn>
                  <a:cxn ang="0">
                    <a:pos x="connsiteX5502" y="connsiteY5502"/>
                  </a:cxn>
                  <a:cxn ang="0">
                    <a:pos x="connsiteX5503" y="connsiteY5503"/>
                  </a:cxn>
                  <a:cxn ang="0">
                    <a:pos x="connsiteX5504" y="connsiteY5504"/>
                  </a:cxn>
                  <a:cxn ang="0">
                    <a:pos x="connsiteX5505" y="connsiteY5505"/>
                  </a:cxn>
                  <a:cxn ang="0">
                    <a:pos x="connsiteX5506" y="connsiteY5506"/>
                  </a:cxn>
                  <a:cxn ang="0">
                    <a:pos x="connsiteX5507" y="connsiteY5507"/>
                  </a:cxn>
                  <a:cxn ang="0">
                    <a:pos x="connsiteX5508" y="connsiteY5508"/>
                  </a:cxn>
                  <a:cxn ang="0">
                    <a:pos x="connsiteX5509" y="connsiteY5509"/>
                  </a:cxn>
                  <a:cxn ang="0">
                    <a:pos x="connsiteX5510" y="connsiteY5510"/>
                  </a:cxn>
                  <a:cxn ang="0">
                    <a:pos x="connsiteX5511" y="connsiteY5511"/>
                  </a:cxn>
                  <a:cxn ang="0">
                    <a:pos x="connsiteX5512" y="connsiteY5512"/>
                  </a:cxn>
                  <a:cxn ang="0">
                    <a:pos x="connsiteX5513" y="connsiteY5513"/>
                  </a:cxn>
                  <a:cxn ang="0">
                    <a:pos x="connsiteX5514" y="connsiteY5514"/>
                  </a:cxn>
                  <a:cxn ang="0">
                    <a:pos x="connsiteX5515" y="connsiteY5515"/>
                  </a:cxn>
                  <a:cxn ang="0">
                    <a:pos x="connsiteX5516" y="connsiteY5516"/>
                  </a:cxn>
                  <a:cxn ang="0">
                    <a:pos x="connsiteX5517" y="connsiteY5517"/>
                  </a:cxn>
                  <a:cxn ang="0">
                    <a:pos x="connsiteX5518" y="connsiteY5518"/>
                  </a:cxn>
                  <a:cxn ang="0">
                    <a:pos x="connsiteX5519" y="connsiteY5519"/>
                  </a:cxn>
                  <a:cxn ang="0">
                    <a:pos x="connsiteX5520" y="connsiteY5520"/>
                  </a:cxn>
                  <a:cxn ang="0">
                    <a:pos x="connsiteX5521" y="connsiteY5521"/>
                  </a:cxn>
                  <a:cxn ang="0">
                    <a:pos x="connsiteX5522" y="connsiteY5522"/>
                  </a:cxn>
                  <a:cxn ang="0">
                    <a:pos x="connsiteX5523" y="connsiteY5523"/>
                  </a:cxn>
                  <a:cxn ang="0">
                    <a:pos x="connsiteX5524" y="connsiteY5524"/>
                  </a:cxn>
                  <a:cxn ang="0">
                    <a:pos x="connsiteX5525" y="connsiteY5525"/>
                  </a:cxn>
                  <a:cxn ang="0">
                    <a:pos x="connsiteX5526" y="connsiteY5526"/>
                  </a:cxn>
                  <a:cxn ang="0">
                    <a:pos x="connsiteX5527" y="connsiteY5527"/>
                  </a:cxn>
                  <a:cxn ang="0">
                    <a:pos x="connsiteX5528" y="connsiteY5528"/>
                  </a:cxn>
                  <a:cxn ang="0">
                    <a:pos x="connsiteX5529" y="connsiteY5529"/>
                  </a:cxn>
                  <a:cxn ang="0">
                    <a:pos x="connsiteX5530" y="connsiteY5530"/>
                  </a:cxn>
                  <a:cxn ang="0">
                    <a:pos x="connsiteX5531" y="connsiteY5531"/>
                  </a:cxn>
                  <a:cxn ang="0">
                    <a:pos x="connsiteX5532" y="connsiteY5532"/>
                  </a:cxn>
                  <a:cxn ang="0">
                    <a:pos x="connsiteX5533" y="connsiteY5533"/>
                  </a:cxn>
                  <a:cxn ang="0">
                    <a:pos x="connsiteX5534" y="connsiteY5534"/>
                  </a:cxn>
                  <a:cxn ang="0">
                    <a:pos x="connsiteX5535" y="connsiteY5535"/>
                  </a:cxn>
                  <a:cxn ang="0">
                    <a:pos x="connsiteX5536" y="connsiteY5536"/>
                  </a:cxn>
                  <a:cxn ang="0">
                    <a:pos x="connsiteX5537" y="connsiteY5537"/>
                  </a:cxn>
                  <a:cxn ang="0">
                    <a:pos x="connsiteX5538" y="connsiteY5538"/>
                  </a:cxn>
                  <a:cxn ang="0">
                    <a:pos x="connsiteX5539" y="connsiteY5539"/>
                  </a:cxn>
                  <a:cxn ang="0">
                    <a:pos x="connsiteX5540" y="connsiteY5540"/>
                  </a:cxn>
                  <a:cxn ang="0">
                    <a:pos x="connsiteX5541" y="connsiteY5541"/>
                  </a:cxn>
                  <a:cxn ang="0">
                    <a:pos x="connsiteX5542" y="connsiteY5542"/>
                  </a:cxn>
                  <a:cxn ang="0">
                    <a:pos x="connsiteX5543" y="connsiteY5543"/>
                  </a:cxn>
                  <a:cxn ang="0">
                    <a:pos x="connsiteX5544" y="connsiteY5544"/>
                  </a:cxn>
                  <a:cxn ang="0">
                    <a:pos x="connsiteX5545" y="connsiteY5545"/>
                  </a:cxn>
                  <a:cxn ang="0">
                    <a:pos x="connsiteX5546" y="connsiteY5546"/>
                  </a:cxn>
                  <a:cxn ang="0">
                    <a:pos x="connsiteX5547" y="connsiteY5547"/>
                  </a:cxn>
                  <a:cxn ang="0">
                    <a:pos x="connsiteX5548" y="connsiteY5548"/>
                  </a:cxn>
                  <a:cxn ang="0">
                    <a:pos x="connsiteX5549" y="connsiteY5549"/>
                  </a:cxn>
                  <a:cxn ang="0">
                    <a:pos x="connsiteX5550" y="connsiteY5550"/>
                  </a:cxn>
                  <a:cxn ang="0">
                    <a:pos x="connsiteX5551" y="connsiteY5551"/>
                  </a:cxn>
                  <a:cxn ang="0">
                    <a:pos x="connsiteX5552" y="connsiteY5552"/>
                  </a:cxn>
                  <a:cxn ang="0">
                    <a:pos x="connsiteX5553" y="connsiteY5553"/>
                  </a:cxn>
                  <a:cxn ang="0">
                    <a:pos x="connsiteX5554" y="connsiteY5554"/>
                  </a:cxn>
                  <a:cxn ang="0">
                    <a:pos x="connsiteX5555" y="connsiteY5555"/>
                  </a:cxn>
                  <a:cxn ang="0">
                    <a:pos x="connsiteX5556" y="connsiteY5556"/>
                  </a:cxn>
                  <a:cxn ang="0">
                    <a:pos x="connsiteX5557" y="connsiteY5557"/>
                  </a:cxn>
                  <a:cxn ang="0">
                    <a:pos x="connsiteX5558" y="connsiteY5558"/>
                  </a:cxn>
                  <a:cxn ang="0">
                    <a:pos x="connsiteX5559" y="connsiteY5559"/>
                  </a:cxn>
                  <a:cxn ang="0">
                    <a:pos x="connsiteX5560" y="connsiteY5560"/>
                  </a:cxn>
                  <a:cxn ang="0">
                    <a:pos x="connsiteX5561" y="connsiteY5561"/>
                  </a:cxn>
                  <a:cxn ang="0">
                    <a:pos x="connsiteX5562" y="connsiteY5562"/>
                  </a:cxn>
                  <a:cxn ang="0">
                    <a:pos x="connsiteX5563" y="connsiteY5563"/>
                  </a:cxn>
                  <a:cxn ang="0">
                    <a:pos x="connsiteX5564" y="connsiteY5564"/>
                  </a:cxn>
                  <a:cxn ang="0">
                    <a:pos x="connsiteX5565" y="connsiteY5565"/>
                  </a:cxn>
                  <a:cxn ang="0">
                    <a:pos x="connsiteX5566" y="connsiteY5566"/>
                  </a:cxn>
                  <a:cxn ang="0">
                    <a:pos x="connsiteX5567" y="connsiteY5567"/>
                  </a:cxn>
                  <a:cxn ang="0">
                    <a:pos x="connsiteX5568" y="connsiteY5568"/>
                  </a:cxn>
                  <a:cxn ang="0">
                    <a:pos x="connsiteX5569" y="connsiteY5569"/>
                  </a:cxn>
                  <a:cxn ang="0">
                    <a:pos x="connsiteX5570" y="connsiteY5570"/>
                  </a:cxn>
                  <a:cxn ang="0">
                    <a:pos x="connsiteX5571" y="connsiteY5571"/>
                  </a:cxn>
                  <a:cxn ang="0">
                    <a:pos x="connsiteX5572" y="connsiteY5572"/>
                  </a:cxn>
                  <a:cxn ang="0">
                    <a:pos x="connsiteX5573" y="connsiteY5573"/>
                  </a:cxn>
                  <a:cxn ang="0">
                    <a:pos x="connsiteX5574" y="connsiteY5574"/>
                  </a:cxn>
                  <a:cxn ang="0">
                    <a:pos x="connsiteX5575" y="connsiteY5575"/>
                  </a:cxn>
                  <a:cxn ang="0">
                    <a:pos x="connsiteX5576" y="connsiteY5576"/>
                  </a:cxn>
                  <a:cxn ang="0">
                    <a:pos x="connsiteX5577" y="connsiteY5577"/>
                  </a:cxn>
                  <a:cxn ang="0">
                    <a:pos x="connsiteX5578" y="connsiteY5578"/>
                  </a:cxn>
                  <a:cxn ang="0">
                    <a:pos x="connsiteX5579" y="connsiteY5579"/>
                  </a:cxn>
                  <a:cxn ang="0">
                    <a:pos x="connsiteX5580" y="connsiteY5580"/>
                  </a:cxn>
                  <a:cxn ang="0">
                    <a:pos x="connsiteX5581" y="connsiteY5581"/>
                  </a:cxn>
                  <a:cxn ang="0">
                    <a:pos x="connsiteX5582" y="connsiteY5582"/>
                  </a:cxn>
                  <a:cxn ang="0">
                    <a:pos x="connsiteX5583" y="connsiteY5583"/>
                  </a:cxn>
                  <a:cxn ang="0">
                    <a:pos x="connsiteX5584" y="connsiteY5584"/>
                  </a:cxn>
                  <a:cxn ang="0">
                    <a:pos x="connsiteX5585" y="connsiteY5585"/>
                  </a:cxn>
                  <a:cxn ang="0">
                    <a:pos x="connsiteX5586" y="connsiteY5586"/>
                  </a:cxn>
                  <a:cxn ang="0">
                    <a:pos x="connsiteX5587" y="connsiteY5587"/>
                  </a:cxn>
                  <a:cxn ang="0">
                    <a:pos x="connsiteX5588" y="connsiteY5588"/>
                  </a:cxn>
                  <a:cxn ang="0">
                    <a:pos x="connsiteX5589" y="connsiteY5589"/>
                  </a:cxn>
                  <a:cxn ang="0">
                    <a:pos x="connsiteX5590" y="connsiteY5590"/>
                  </a:cxn>
                  <a:cxn ang="0">
                    <a:pos x="connsiteX5591" y="connsiteY5591"/>
                  </a:cxn>
                  <a:cxn ang="0">
                    <a:pos x="connsiteX5592" y="connsiteY5592"/>
                  </a:cxn>
                  <a:cxn ang="0">
                    <a:pos x="connsiteX5593" y="connsiteY5593"/>
                  </a:cxn>
                  <a:cxn ang="0">
                    <a:pos x="connsiteX5594" y="connsiteY5594"/>
                  </a:cxn>
                  <a:cxn ang="0">
                    <a:pos x="connsiteX5595" y="connsiteY5595"/>
                  </a:cxn>
                  <a:cxn ang="0">
                    <a:pos x="connsiteX5596" y="connsiteY5596"/>
                  </a:cxn>
                  <a:cxn ang="0">
                    <a:pos x="connsiteX5597" y="connsiteY5597"/>
                  </a:cxn>
                  <a:cxn ang="0">
                    <a:pos x="connsiteX5598" y="connsiteY5598"/>
                  </a:cxn>
                  <a:cxn ang="0">
                    <a:pos x="connsiteX5599" y="connsiteY5599"/>
                  </a:cxn>
                  <a:cxn ang="0">
                    <a:pos x="connsiteX5600" y="connsiteY5600"/>
                  </a:cxn>
                  <a:cxn ang="0">
                    <a:pos x="connsiteX5601" y="connsiteY5601"/>
                  </a:cxn>
                  <a:cxn ang="0">
                    <a:pos x="connsiteX5602" y="connsiteY5602"/>
                  </a:cxn>
                  <a:cxn ang="0">
                    <a:pos x="connsiteX5603" y="connsiteY5603"/>
                  </a:cxn>
                  <a:cxn ang="0">
                    <a:pos x="connsiteX5604" y="connsiteY5604"/>
                  </a:cxn>
                  <a:cxn ang="0">
                    <a:pos x="connsiteX5605" y="connsiteY5605"/>
                  </a:cxn>
                  <a:cxn ang="0">
                    <a:pos x="connsiteX5606" y="connsiteY5606"/>
                  </a:cxn>
                  <a:cxn ang="0">
                    <a:pos x="connsiteX5607" y="connsiteY5607"/>
                  </a:cxn>
                  <a:cxn ang="0">
                    <a:pos x="connsiteX5608" y="connsiteY5608"/>
                  </a:cxn>
                  <a:cxn ang="0">
                    <a:pos x="connsiteX5609" y="connsiteY5609"/>
                  </a:cxn>
                  <a:cxn ang="0">
                    <a:pos x="connsiteX5610" y="connsiteY5610"/>
                  </a:cxn>
                  <a:cxn ang="0">
                    <a:pos x="connsiteX5611" y="connsiteY5611"/>
                  </a:cxn>
                  <a:cxn ang="0">
                    <a:pos x="connsiteX5612" y="connsiteY5612"/>
                  </a:cxn>
                  <a:cxn ang="0">
                    <a:pos x="connsiteX5613" y="connsiteY5613"/>
                  </a:cxn>
                  <a:cxn ang="0">
                    <a:pos x="connsiteX5614" y="connsiteY5614"/>
                  </a:cxn>
                  <a:cxn ang="0">
                    <a:pos x="connsiteX5615" y="connsiteY5615"/>
                  </a:cxn>
                  <a:cxn ang="0">
                    <a:pos x="connsiteX5616" y="connsiteY5616"/>
                  </a:cxn>
                  <a:cxn ang="0">
                    <a:pos x="connsiteX5617" y="connsiteY5617"/>
                  </a:cxn>
                  <a:cxn ang="0">
                    <a:pos x="connsiteX5618" y="connsiteY5618"/>
                  </a:cxn>
                  <a:cxn ang="0">
                    <a:pos x="connsiteX5619" y="connsiteY5619"/>
                  </a:cxn>
                  <a:cxn ang="0">
                    <a:pos x="connsiteX5620" y="connsiteY5620"/>
                  </a:cxn>
                  <a:cxn ang="0">
                    <a:pos x="connsiteX5621" y="connsiteY5621"/>
                  </a:cxn>
                  <a:cxn ang="0">
                    <a:pos x="connsiteX5622" y="connsiteY5622"/>
                  </a:cxn>
                  <a:cxn ang="0">
                    <a:pos x="connsiteX5623" y="connsiteY5623"/>
                  </a:cxn>
                  <a:cxn ang="0">
                    <a:pos x="connsiteX5624" y="connsiteY5624"/>
                  </a:cxn>
                  <a:cxn ang="0">
                    <a:pos x="connsiteX5625" y="connsiteY5625"/>
                  </a:cxn>
                  <a:cxn ang="0">
                    <a:pos x="connsiteX5626" y="connsiteY5626"/>
                  </a:cxn>
                  <a:cxn ang="0">
                    <a:pos x="connsiteX5627" y="connsiteY5627"/>
                  </a:cxn>
                  <a:cxn ang="0">
                    <a:pos x="connsiteX5628" y="connsiteY5628"/>
                  </a:cxn>
                  <a:cxn ang="0">
                    <a:pos x="connsiteX5629" y="connsiteY5629"/>
                  </a:cxn>
                  <a:cxn ang="0">
                    <a:pos x="connsiteX5630" y="connsiteY5630"/>
                  </a:cxn>
                  <a:cxn ang="0">
                    <a:pos x="connsiteX5631" y="connsiteY5631"/>
                  </a:cxn>
                  <a:cxn ang="0">
                    <a:pos x="connsiteX5632" y="connsiteY5632"/>
                  </a:cxn>
                  <a:cxn ang="0">
                    <a:pos x="connsiteX5633" y="connsiteY5633"/>
                  </a:cxn>
                  <a:cxn ang="0">
                    <a:pos x="connsiteX5634" y="connsiteY5634"/>
                  </a:cxn>
                  <a:cxn ang="0">
                    <a:pos x="connsiteX5635" y="connsiteY5635"/>
                  </a:cxn>
                  <a:cxn ang="0">
                    <a:pos x="connsiteX5636" y="connsiteY5636"/>
                  </a:cxn>
                  <a:cxn ang="0">
                    <a:pos x="connsiteX5637" y="connsiteY5637"/>
                  </a:cxn>
                  <a:cxn ang="0">
                    <a:pos x="connsiteX5638" y="connsiteY5638"/>
                  </a:cxn>
                  <a:cxn ang="0">
                    <a:pos x="connsiteX5639" y="connsiteY5639"/>
                  </a:cxn>
                  <a:cxn ang="0">
                    <a:pos x="connsiteX5640" y="connsiteY5640"/>
                  </a:cxn>
                  <a:cxn ang="0">
                    <a:pos x="connsiteX5641" y="connsiteY5641"/>
                  </a:cxn>
                  <a:cxn ang="0">
                    <a:pos x="connsiteX5642" y="connsiteY5642"/>
                  </a:cxn>
                  <a:cxn ang="0">
                    <a:pos x="connsiteX5643" y="connsiteY5643"/>
                  </a:cxn>
                  <a:cxn ang="0">
                    <a:pos x="connsiteX5644" y="connsiteY5644"/>
                  </a:cxn>
                  <a:cxn ang="0">
                    <a:pos x="connsiteX5645" y="connsiteY5645"/>
                  </a:cxn>
                  <a:cxn ang="0">
                    <a:pos x="connsiteX5646" y="connsiteY5646"/>
                  </a:cxn>
                  <a:cxn ang="0">
                    <a:pos x="connsiteX5647" y="connsiteY5647"/>
                  </a:cxn>
                  <a:cxn ang="0">
                    <a:pos x="connsiteX5648" y="connsiteY5648"/>
                  </a:cxn>
                  <a:cxn ang="0">
                    <a:pos x="connsiteX5649" y="connsiteY5649"/>
                  </a:cxn>
                  <a:cxn ang="0">
                    <a:pos x="connsiteX5650" y="connsiteY5650"/>
                  </a:cxn>
                  <a:cxn ang="0">
                    <a:pos x="connsiteX5651" y="connsiteY5651"/>
                  </a:cxn>
                  <a:cxn ang="0">
                    <a:pos x="connsiteX5652" y="connsiteY5652"/>
                  </a:cxn>
                  <a:cxn ang="0">
                    <a:pos x="connsiteX5653" y="connsiteY5653"/>
                  </a:cxn>
                  <a:cxn ang="0">
                    <a:pos x="connsiteX5654" y="connsiteY5654"/>
                  </a:cxn>
                  <a:cxn ang="0">
                    <a:pos x="connsiteX5655" y="connsiteY5655"/>
                  </a:cxn>
                  <a:cxn ang="0">
                    <a:pos x="connsiteX5656" y="connsiteY5656"/>
                  </a:cxn>
                  <a:cxn ang="0">
                    <a:pos x="connsiteX5657" y="connsiteY5657"/>
                  </a:cxn>
                  <a:cxn ang="0">
                    <a:pos x="connsiteX5658" y="connsiteY5658"/>
                  </a:cxn>
                  <a:cxn ang="0">
                    <a:pos x="connsiteX5659" y="connsiteY5659"/>
                  </a:cxn>
                  <a:cxn ang="0">
                    <a:pos x="connsiteX5660" y="connsiteY5660"/>
                  </a:cxn>
                  <a:cxn ang="0">
                    <a:pos x="connsiteX5661" y="connsiteY5661"/>
                  </a:cxn>
                  <a:cxn ang="0">
                    <a:pos x="connsiteX5662" y="connsiteY5662"/>
                  </a:cxn>
                  <a:cxn ang="0">
                    <a:pos x="connsiteX5663" y="connsiteY5663"/>
                  </a:cxn>
                  <a:cxn ang="0">
                    <a:pos x="connsiteX5664" y="connsiteY5664"/>
                  </a:cxn>
                  <a:cxn ang="0">
                    <a:pos x="connsiteX5665" y="connsiteY5665"/>
                  </a:cxn>
                  <a:cxn ang="0">
                    <a:pos x="connsiteX5666" y="connsiteY5666"/>
                  </a:cxn>
                  <a:cxn ang="0">
                    <a:pos x="connsiteX5667" y="connsiteY5667"/>
                  </a:cxn>
                  <a:cxn ang="0">
                    <a:pos x="connsiteX5668" y="connsiteY5668"/>
                  </a:cxn>
                  <a:cxn ang="0">
                    <a:pos x="connsiteX5669" y="connsiteY5669"/>
                  </a:cxn>
                  <a:cxn ang="0">
                    <a:pos x="connsiteX5670" y="connsiteY5670"/>
                  </a:cxn>
                  <a:cxn ang="0">
                    <a:pos x="connsiteX5671" y="connsiteY5671"/>
                  </a:cxn>
                  <a:cxn ang="0">
                    <a:pos x="connsiteX5672" y="connsiteY5672"/>
                  </a:cxn>
                  <a:cxn ang="0">
                    <a:pos x="connsiteX5673" y="connsiteY5673"/>
                  </a:cxn>
                  <a:cxn ang="0">
                    <a:pos x="connsiteX5674" y="connsiteY5674"/>
                  </a:cxn>
                  <a:cxn ang="0">
                    <a:pos x="connsiteX5675" y="connsiteY5675"/>
                  </a:cxn>
                  <a:cxn ang="0">
                    <a:pos x="connsiteX5676" y="connsiteY5676"/>
                  </a:cxn>
                  <a:cxn ang="0">
                    <a:pos x="connsiteX5677" y="connsiteY5677"/>
                  </a:cxn>
                  <a:cxn ang="0">
                    <a:pos x="connsiteX5678" y="connsiteY5678"/>
                  </a:cxn>
                  <a:cxn ang="0">
                    <a:pos x="connsiteX5679" y="connsiteY5679"/>
                  </a:cxn>
                  <a:cxn ang="0">
                    <a:pos x="connsiteX5680" y="connsiteY5680"/>
                  </a:cxn>
                  <a:cxn ang="0">
                    <a:pos x="connsiteX5681" y="connsiteY5681"/>
                  </a:cxn>
                  <a:cxn ang="0">
                    <a:pos x="connsiteX5682" y="connsiteY5682"/>
                  </a:cxn>
                  <a:cxn ang="0">
                    <a:pos x="connsiteX5683" y="connsiteY5683"/>
                  </a:cxn>
                  <a:cxn ang="0">
                    <a:pos x="connsiteX5684" y="connsiteY5684"/>
                  </a:cxn>
                  <a:cxn ang="0">
                    <a:pos x="connsiteX5685" y="connsiteY5685"/>
                  </a:cxn>
                  <a:cxn ang="0">
                    <a:pos x="connsiteX5686" y="connsiteY5686"/>
                  </a:cxn>
                  <a:cxn ang="0">
                    <a:pos x="connsiteX5687" y="connsiteY5687"/>
                  </a:cxn>
                  <a:cxn ang="0">
                    <a:pos x="connsiteX5688" y="connsiteY5688"/>
                  </a:cxn>
                  <a:cxn ang="0">
                    <a:pos x="connsiteX5689" y="connsiteY5689"/>
                  </a:cxn>
                  <a:cxn ang="0">
                    <a:pos x="connsiteX5690" y="connsiteY5690"/>
                  </a:cxn>
                  <a:cxn ang="0">
                    <a:pos x="connsiteX5691" y="connsiteY5691"/>
                  </a:cxn>
                  <a:cxn ang="0">
                    <a:pos x="connsiteX5692" y="connsiteY5692"/>
                  </a:cxn>
                  <a:cxn ang="0">
                    <a:pos x="connsiteX5693" y="connsiteY5693"/>
                  </a:cxn>
                  <a:cxn ang="0">
                    <a:pos x="connsiteX5694" y="connsiteY5694"/>
                  </a:cxn>
                  <a:cxn ang="0">
                    <a:pos x="connsiteX5695" y="connsiteY5695"/>
                  </a:cxn>
                  <a:cxn ang="0">
                    <a:pos x="connsiteX5696" y="connsiteY5696"/>
                  </a:cxn>
                  <a:cxn ang="0">
                    <a:pos x="connsiteX5697" y="connsiteY5697"/>
                  </a:cxn>
                  <a:cxn ang="0">
                    <a:pos x="connsiteX5698" y="connsiteY5698"/>
                  </a:cxn>
                  <a:cxn ang="0">
                    <a:pos x="connsiteX5699" y="connsiteY5699"/>
                  </a:cxn>
                  <a:cxn ang="0">
                    <a:pos x="connsiteX5700" y="connsiteY5700"/>
                  </a:cxn>
                  <a:cxn ang="0">
                    <a:pos x="connsiteX5701" y="connsiteY5701"/>
                  </a:cxn>
                  <a:cxn ang="0">
                    <a:pos x="connsiteX5702" y="connsiteY5702"/>
                  </a:cxn>
                  <a:cxn ang="0">
                    <a:pos x="connsiteX5703" y="connsiteY5703"/>
                  </a:cxn>
                  <a:cxn ang="0">
                    <a:pos x="connsiteX5704" y="connsiteY5704"/>
                  </a:cxn>
                  <a:cxn ang="0">
                    <a:pos x="connsiteX5705" y="connsiteY5705"/>
                  </a:cxn>
                  <a:cxn ang="0">
                    <a:pos x="connsiteX5706" y="connsiteY5706"/>
                  </a:cxn>
                  <a:cxn ang="0">
                    <a:pos x="connsiteX5707" y="connsiteY5707"/>
                  </a:cxn>
                  <a:cxn ang="0">
                    <a:pos x="connsiteX5708" y="connsiteY5708"/>
                  </a:cxn>
                  <a:cxn ang="0">
                    <a:pos x="connsiteX5709" y="connsiteY5709"/>
                  </a:cxn>
                  <a:cxn ang="0">
                    <a:pos x="connsiteX5710" y="connsiteY5710"/>
                  </a:cxn>
                  <a:cxn ang="0">
                    <a:pos x="connsiteX5711" y="connsiteY5711"/>
                  </a:cxn>
                  <a:cxn ang="0">
                    <a:pos x="connsiteX5712" y="connsiteY5712"/>
                  </a:cxn>
                  <a:cxn ang="0">
                    <a:pos x="connsiteX5713" y="connsiteY5713"/>
                  </a:cxn>
                  <a:cxn ang="0">
                    <a:pos x="connsiteX5714" y="connsiteY5714"/>
                  </a:cxn>
                  <a:cxn ang="0">
                    <a:pos x="connsiteX5715" y="connsiteY5715"/>
                  </a:cxn>
                  <a:cxn ang="0">
                    <a:pos x="connsiteX5716" y="connsiteY5716"/>
                  </a:cxn>
                  <a:cxn ang="0">
                    <a:pos x="connsiteX5717" y="connsiteY5717"/>
                  </a:cxn>
                  <a:cxn ang="0">
                    <a:pos x="connsiteX5718" y="connsiteY5718"/>
                  </a:cxn>
                  <a:cxn ang="0">
                    <a:pos x="connsiteX5719" y="connsiteY5719"/>
                  </a:cxn>
                  <a:cxn ang="0">
                    <a:pos x="connsiteX5720" y="connsiteY5720"/>
                  </a:cxn>
                  <a:cxn ang="0">
                    <a:pos x="connsiteX5721" y="connsiteY5721"/>
                  </a:cxn>
                  <a:cxn ang="0">
                    <a:pos x="connsiteX5722" y="connsiteY5722"/>
                  </a:cxn>
                  <a:cxn ang="0">
                    <a:pos x="connsiteX5723" y="connsiteY5723"/>
                  </a:cxn>
                  <a:cxn ang="0">
                    <a:pos x="connsiteX5724" y="connsiteY5724"/>
                  </a:cxn>
                  <a:cxn ang="0">
                    <a:pos x="connsiteX5725" y="connsiteY5725"/>
                  </a:cxn>
                  <a:cxn ang="0">
                    <a:pos x="connsiteX5726" y="connsiteY5726"/>
                  </a:cxn>
                  <a:cxn ang="0">
                    <a:pos x="connsiteX5727" y="connsiteY5727"/>
                  </a:cxn>
                  <a:cxn ang="0">
                    <a:pos x="connsiteX5728" y="connsiteY5728"/>
                  </a:cxn>
                  <a:cxn ang="0">
                    <a:pos x="connsiteX5729" y="connsiteY5729"/>
                  </a:cxn>
                  <a:cxn ang="0">
                    <a:pos x="connsiteX5730" y="connsiteY5730"/>
                  </a:cxn>
                  <a:cxn ang="0">
                    <a:pos x="connsiteX5731" y="connsiteY5731"/>
                  </a:cxn>
                  <a:cxn ang="0">
                    <a:pos x="connsiteX5732" y="connsiteY5732"/>
                  </a:cxn>
                  <a:cxn ang="0">
                    <a:pos x="connsiteX5733" y="connsiteY5733"/>
                  </a:cxn>
                  <a:cxn ang="0">
                    <a:pos x="connsiteX5734" y="connsiteY5734"/>
                  </a:cxn>
                  <a:cxn ang="0">
                    <a:pos x="connsiteX5735" y="connsiteY5735"/>
                  </a:cxn>
                  <a:cxn ang="0">
                    <a:pos x="connsiteX5736" y="connsiteY5736"/>
                  </a:cxn>
                  <a:cxn ang="0">
                    <a:pos x="connsiteX5737" y="connsiteY5737"/>
                  </a:cxn>
                  <a:cxn ang="0">
                    <a:pos x="connsiteX5738" y="connsiteY5738"/>
                  </a:cxn>
                  <a:cxn ang="0">
                    <a:pos x="connsiteX5739" y="connsiteY5739"/>
                  </a:cxn>
                  <a:cxn ang="0">
                    <a:pos x="connsiteX5740" y="connsiteY5740"/>
                  </a:cxn>
                  <a:cxn ang="0">
                    <a:pos x="connsiteX5741" y="connsiteY5741"/>
                  </a:cxn>
                  <a:cxn ang="0">
                    <a:pos x="connsiteX5742" y="connsiteY5742"/>
                  </a:cxn>
                  <a:cxn ang="0">
                    <a:pos x="connsiteX5743" y="connsiteY5743"/>
                  </a:cxn>
                  <a:cxn ang="0">
                    <a:pos x="connsiteX5744" y="connsiteY5744"/>
                  </a:cxn>
                  <a:cxn ang="0">
                    <a:pos x="connsiteX5745" y="connsiteY5745"/>
                  </a:cxn>
                  <a:cxn ang="0">
                    <a:pos x="connsiteX5746" y="connsiteY5746"/>
                  </a:cxn>
                  <a:cxn ang="0">
                    <a:pos x="connsiteX5747" y="connsiteY5747"/>
                  </a:cxn>
                  <a:cxn ang="0">
                    <a:pos x="connsiteX5748" y="connsiteY5748"/>
                  </a:cxn>
                  <a:cxn ang="0">
                    <a:pos x="connsiteX5749" y="connsiteY5749"/>
                  </a:cxn>
                  <a:cxn ang="0">
                    <a:pos x="connsiteX5750" y="connsiteY5750"/>
                  </a:cxn>
                  <a:cxn ang="0">
                    <a:pos x="connsiteX5751" y="connsiteY5751"/>
                  </a:cxn>
                  <a:cxn ang="0">
                    <a:pos x="connsiteX5752" y="connsiteY5752"/>
                  </a:cxn>
                  <a:cxn ang="0">
                    <a:pos x="connsiteX5753" y="connsiteY5753"/>
                  </a:cxn>
                  <a:cxn ang="0">
                    <a:pos x="connsiteX5754" y="connsiteY5754"/>
                  </a:cxn>
                  <a:cxn ang="0">
                    <a:pos x="connsiteX5755" y="connsiteY5755"/>
                  </a:cxn>
                  <a:cxn ang="0">
                    <a:pos x="connsiteX5756" y="connsiteY5756"/>
                  </a:cxn>
                  <a:cxn ang="0">
                    <a:pos x="connsiteX5757" y="connsiteY5757"/>
                  </a:cxn>
                  <a:cxn ang="0">
                    <a:pos x="connsiteX5758" y="connsiteY5758"/>
                  </a:cxn>
                  <a:cxn ang="0">
                    <a:pos x="connsiteX5759" y="connsiteY5759"/>
                  </a:cxn>
                  <a:cxn ang="0">
                    <a:pos x="connsiteX5760" y="connsiteY5760"/>
                  </a:cxn>
                  <a:cxn ang="0">
                    <a:pos x="connsiteX5761" y="connsiteY5761"/>
                  </a:cxn>
                  <a:cxn ang="0">
                    <a:pos x="connsiteX5762" y="connsiteY5762"/>
                  </a:cxn>
                  <a:cxn ang="0">
                    <a:pos x="connsiteX5763" y="connsiteY5763"/>
                  </a:cxn>
                  <a:cxn ang="0">
                    <a:pos x="connsiteX5764" y="connsiteY5764"/>
                  </a:cxn>
                  <a:cxn ang="0">
                    <a:pos x="connsiteX5765" y="connsiteY5765"/>
                  </a:cxn>
                  <a:cxn ang="0">
                    <a:pos x="connsiteX5766" y="connsiteY5766"/>
                  </a:cxn>
                  <a:cxn ang="0">
                    <a:pos x="connsiteX5767" y="connsiteY5767"/>
                  </a:cxn>
                  <a:cxn ang="0">
                    <a:pos x="connsiteX5768" y="connsiteY5768"/>
                  </a:cxn>
                  <a:cxn ang="0">
                    <a:pos x="connsiteX5769" y="connsiteY5769"/>
                  </a:cxn>
                  <a:cxn ang="0">
                    <a:pos x="connsiteX5770" y="connsiteY5770"/>
                  </a:cxn>
                  <a:cxn ang="0">
                    <a:pos x="connsiteX5771" y="connsiteY5771"/>
                  </a:cxn>
                  <a:cxn ang="0">
                    <a:pos x="connsiteX5772" y="connsiteY5772"/>
                  </a:cxn>
                  <a:cxn ang="0">
                    <a:pos x="connsiteX5773" y="connsiteY5773"/>
                  </a:cxn>
                  <a:cxn ang="0">
                    <a:pos x="connsiteX5774" y="connsiteY5774"/>
                  </a:cxn>
                  <a:cxn ang="0">
                    <a:pos x="connsiteX5775" y="connsiteY5775"/>
                  </a:cxn>
                  <a:cxn ang="0">
                    <a:pos x="connsiteX5776" y="connsiteY5776"/>
                  </a:cxn>
                  <a:cxn ang="0">
                    <a:pos x="connsiteX5777" y="connsiteY5777"/>
                  </a:cxn>
                  <a:cxn ang="0">
                    <a:pos x="connsiteX5778" y="connsiteY5778"/>
                  </a:cxn>
                  <a:cxn ang="0">
                    <a:pos x="connsiteX5779" y="connsiteY5779"/>
                  </a:cxn>
                  <a:cxn ang="0">
                    <a:pos x="connsiteX5780" y="connsiteY5780"/>
                  </a:cxn>
                  <a:cxn ang="0">
                    <a:pos x="connsiteX5781" y="connsiteY5781"/>
                  </a:cxn>
                  <a:cxn ang="0">
                    <a:pos x="connsiteX5782" y="connsiteY5782"/>
                  </a:cxn>
                  <a:cxn ang="0">
                    <a:pos x="connsiteX5783" y="connsiteY5783"/>
                  </a:cxn>
                  <a:cxn ang="0">
                    <a:pos x="connsiteX5784" y="connsiteY5784"/>
                  </a:cxn>
                  <a:cxn ang="0">
                    <a:pos x="connsiteX5785" y="connsiteY5785"/>
                  </a:cxn>
                  <a:cxn ang="0">
                    <a:pos x="connsiteX5786" y="connsiteY5786"/>
                  </a:cxn>
                  <a:cxn ang="0">
                    <a:pos x="connsiteX5787" y="connsiteY5787"/>
                  </a:cxn>
                  <a:cxn ang="0">
                    <a:pos x="connsiteX5788" y="connsiteY5788"/>
                  </a:cxn>
                  <a:cxn ang="0">
                    <a:pos x="connsiteX5789" y="connsiteY5789"/>
                  </a:cxn>
                  <a:cxn ang="0">
                    <a:pos x="connsiteX5790" y="connsiteY5790"/>
                  </a:cxn>
                  <a:cxn ang="0">
                    <a:pos x="connsiteX5791" y="connsiteY5791"/>
                  </a:cxn>
                  <a:cxn ang="0">
                    <a:pos x="connsiteX5792" y="connsiteY5792"/>
                  </a:cxn>
                  <a:cxn ang="0">
                    <a:pos x="connsiteX5793" y="connsiteY5793"/>
                  </a:cxn>
                  <a:cxn ang="0">
                    <a:pos x="connsiteX5794" y="connsiteY5794"/>
                  </a:cxn>
                  <a:cxn ang="0">
                    <a:pos x="connsiteX5795" y="connsiteY5795"/>
                  </a:cxn>
                  <a:cxn ang="0">
                    <a:pos x="connsiteX5796" y="connsiteY5796"/>
                  </a:cxn>
                  <a:cxn ang="0">
                    <a:pos x="connsiteX5797" y="connsiteY5797"/>
                  </a:cxn>
                  <a:cxn ang="0">
                    <a:pos x="connsiteX5798" y="connsiteY5798"/>
                  </a:cxn>
                  <a:cxn ang="0">
                    <a:pos x="connsiteX5799" y="connsiteY5799"/>
                  </a:cxn>
                  <a:cxn ang="0">
                    <a:pos x="connsiteX5800" y="connsiteY5800"/>
                  </a:cxn>
                  <a:cxn ang="0">
                    <a:pos x="connsiteX5801" y="connsiteY5801"/>
                  </a:cxn>
                  <a:cxn ang="0">
                    <a:pos x="connsiteX5802" y="connsiteY5802"/>
                  </a:cxn>
                  <a:cxn ang="0">
                    <a:pos x="connsiteX5803" y="connsiteY5803"/>
                  </a:cxn>
                  <a:cxn ang="0">
                    <a:pos x="connsiteX5804" y="connsiteY5804"/>
                  </a:cxn>
                  <a:cxn ang="0">
                    <a:pos x="connsiteX5805" y="connsiteY5805"/>
                  </a:cxn>
                  <a:cxn ang="0">
                    <a:pos x="connsiteX5806" y="connsiteY5806"/>
                  </a:cxn>
                  <a:cxn ang="0">
                    <a:pos x="connsiteX5807" y="connsiteY5807"/>
                  </a:cxn>
                  <a:cxn ang="0">
                    <a:pos x="connsiteX5808" y="connsiteY5808"/>
                  </a:cxn>
                  <a:cxn ang="0">
                    <a:pos x="connsiteX5809" y="connsiteY5809"/>
                  </a:cxn>
                  <a:cxn ang="0">
                    <a:pos x="connsiteX5810" y="connsiteY5810"/>
                  </a:cxn>
                  <a:cxn ang="0">
                    <a:pos x="connsiteX5811" y="connsiteY5811"/>
                  </a:cxn>
                  <a:cxn ang="0">
                    <a:pos x="connsiteX5812" y="connsiteY5812"/>
                  </a:cxn>
                  <a:cxn ang="0">
                    <a:pos x="connsiteX5813" y="connsiteY5813"/>
                  </a:cxn>
                  <a:cxn ang="0">
                    <a:pos x="connsiteX5814" y="connsiteY5814"/>
                  </a:cxn>
                  <a:cxn ang="0">
                    <a:pos x="connsiteX5815" y="connsiteY5815"/>
                  </a:cxn>
                  <a:cxn ang="0">
                    <a:pos x="connsiteX5816" y="connsiteY5816"/>
                  </a:cxn>
                  <a:cxn ang="0">
                    <a:pos x="connsiteX5817" y="connsiteY5817"/>
                  </a:cxn>
                  <a:cxn ang="0">
                    <a:pos x="connsiteX5818" y="connsiteY5818"/>
                  </a:cxn>
                  <a:cxn ang="0">
                    <a:pos x="connsiteX5819" y="connsiteY5819"/>
                  </a:cxn>
                  <a:cxn ang="0">
                    <a:pos x="connsiteX5820" y="connsiteY5820"/>
                  </a:cxn>
                  <a:cxn ang="0">
                    <a:pos x="connsiteX5821" y="connsiteY5821"/>
                  </a:cxn>
                  <a:cxn ang="0">
                    <a:pos x="connsiteX5822" y="connsiteY5822"/>
                  </a:cxn>
                  <a:cxn ang="0">
                    <a:pos x="connsiteX5823" y="connsiteY5823"/>
                  </a:cxn>
                  <a:cxn ang="0">
                    <a:pos x="connsiteX5824" y="connsiteY5824"/>
                  </a:cxn>
                  <a:cxn ang="0">
                    <a:pos x="connsiteX5825" y="connsiteY5825"/>
                  </a:cxn>
                  <a:cxn ang="0">
                    <a:pos x="connsiteX5826" y="connsiteY5826"/>
                  </a:cxn>
                  <a:cxn ang="0">
                    <a:pos x="connsiteX5827" y="connsiteY5827"/>
                  </a:cxn>
                  <a:cxn ang="0">
                    <a:pos x="connsiteX5828" y="connsiteY5828"/>
                  </a:cxn>
                  <a:cxn ang="0">
                    <a:pos x="connsiteX5829" y="connsiteY5829"/>
                  </a:cxn>
                  <a:cxn ang="0">
                    <a:pos x="connsiteX5830" y="connsiteY5830"/>
                  </a:cxn>
                  <a:cxn ang="0">
                    <a:pos x="connsiteX5831" y="connsiteY5831"/>
                  </a:cxn>
                  <a:cxn ang="0">
                    <a:pos x="connsiteX5832" y="connsiteY5832"/>
                  </a:cxn>
                  <a:cxn ang="0">
                    <a:pos x="connsiteX5833" y="connsiteY5833"/>
                  </a:cxn>
                  <a:cxn ang="0">
                    <a:pos x="connsiteX5834" y="connsiteY5834"/>
                  </a:cxn>
                  <a:cxn ang="0">
                    <a:pos x="connsiteX5835" y="connsiteY5835"/>
                  </a:cxn>
                  <a:cxn ang="0">
                    <a:pos x="connsiteX5836" y="connsiteY5836"/>
                  </a:cxn>
                  <a:cxn ang="0">
                    <a:pos x="connsiteX5837" y="connsiteY5837"/>
                  </a:cxn>
                  <a:cxn ang="0">
                    <a:pos x="connsiteX5838" y="connsiteY5838"/>
                  </a:cxn>
                  <a:cxn ang="0">
                    <a:pos x="connsiteX5839" y="connsiteY5839"/>
                  </a:cxn>
                  <a:cxn ang="0">
                    <a:pos x="connsiteX5840" y="connsiteY5840"/>
                  </a:cxn>
                  <a:cxn ang="0">
                    <a:pos x="connsiteX5841" y="connsiteY5841"/>
                  </a:cxn>
                  <a:cxn ang="0">
                    <a:pos x="connsiteX5842" y="connsiteY5842"/>
                  </a:cxn>
                  <a:cxn ang="0">
                    <a:pos x="connsiteX5843" y="connsiteY5843"/>
                  </a:cxn>
                  <a:cxn ang="0">
                    <a:pos x="connsiteX5844" y="connsiteY5844"/>
                  </a:cxn>
                  <a:cxn ang="0">
                    <a:pos x="connsiteX5845" y="connsiteY5845"/>
                  </a:cxn>
                  <a:cxn ang="0">
                    <a:pos x="connsiteX5846" y="connsiteY5846"/>
                  </a:cxn>
                  <a:cxn ang="0">
                    <a:pos x="connsiteX5847" y="connsiteY5847"/>
                  </a:cxn>
                  <a:cxn ang="0">
                    <a:pos x="connsiteX5848" y="connsiteY5848"/>
                  </a:cxn>
                  <a:cxn ang="0">
                    <a:pos x="connsiteX5849" y="connsiteY5849"/>
                  </a:cxn>
                  <a:cxn ang="0">
                    <a:pos x="connsiteX5850" y="connsiteY5850"/>
                  </a:cxn>
                  <a:cxn ang="0">
                    <a:pos x="connsiteX5851" y="connsiteY5851"/>
                  </a:cxn>
                  <a:cxn ang="0">
                    <a:pos x="connsiteX5852" y="connsiteY5852"/>
                  </a:cxn>
                  <a:cxn ang="0">
                    <a:pos x="connsiteX5853" y="connsiteY5853"/>
                  </a:cxn>
                  <a:cxn ang="0">
                    <a:pos x="connsiteX5854" y="connsiteY5854"/>
                  </a:cxn>
                  <a:cxn ang="0">
                    <a:pos x="connsiteX5855" y="connsiteY5855"/>
                  </a:cxn>
                  <a:cxn ang="0">
                    <a:pos x="connsiteX5856" y="connsiteY5856"/>
                  </a:cxn>
                  <a:cxn ang="0">
                    <a:pos x="connsiteX5857" y="connsiteY5857"/>
                  </a:cxn>
                  <a:cxn ang="0">
                    <a:pos x="connsiteX5858" y="connsiteY5858"/>
                  </a:cxn>
                  <a:cxn ang="0">
                    <a:pos x="connsiteX5859" y="connsiteY5859"/>
                  </a:cxn>
                  <a:cxn ang="0">
                    <a:pos x="connsiteX5860" y="connsiteY5860"/>
                  </a:cxn>
                  <a:cxn ang="0">
                    <a:pos x="connsiteX5861" y="connsiteY5861"/>
                  </a:cxn>
                  <a:cxn ang="0">
                    <a:pos x="connsiteX5862" y="connsiteY5862"/>
                  </a:cxn>
                  <a:cxn ang="0">
                    <a:pos x="connsiteX5863" y="connsiteY5863"/>
                  </a:cxn>
                  <a:cxn ang="0">
                    <a:pos x="connsiteX5864" y="connsiteY5864"/>
                  </a:cxn>
                  <a:cxn ang="0">
                    <a:pos x="connsiteX5865" y="connsiteY5865"/>
                  </a:cxn>
                  <a:cxn ang="0">
                    <a:pos x="connsiteX5866" y="connsiteY5866"/>
                  </a:cxn>
                  <a:cxn ang="0">
                    <a:pos x="connsiteX5867" y="connsiteY5867"/>
                  </a:cxn>
                  <a:cxn ang="0">
                    <a:pos x="connsiteX5868" y="connsiteY5868"/>
                  </a:cxn>
                  <a:cxn ang="0">
                    <a:pos x="connsiteX5869" y="connsiteY5869"/>
                  </a:cxn>
                  <a:cxn ang="0">
                    <a:pos x="connsiteX5870" y="connsiteY5870"/>
                  </a:cxn>
                  <a:cxn ang="0">
                    <a:pos x="connsiteX5871" y="connsiteY5871"/>
                  </a:cxn>
                  <a:cxn ang="0">
                    <a:pos x="connsiteX5872" y="connsiteY5872"/>
                  </a:cxn>
                  <a:cxn ang="0">
                    <a:pos x="connsiteX5873" y="connsiteY5873"/>
                  </a:cxn>
                  <a:cxn ang="0">
                    <a:pos x="connsiteX5874" y="connsiteY5874"/>
                  </a:cxn>
                  <a:cxn ang="0">
                    <a:pos x="connsiteX5875" y="connsiteY5875"/>
                  </a:cxn>
                  <a:cxn ang="0">
                    <a:pos x="connsiteX5876" y="connsiteY5876"/>
                  </a:cxn>
                  <a:cxn ang="0">
                    <a:pos x="connsiteX5877" y="connsiteY5877"/>
                  </a:cxn>
                  <a:cxn ang="0">
                    <a:pos x="connsiteX5878" y="connsiteY5878"/>
                  </a:cxn>
                  <a:cxn ang="0">
                    <a:pos x="connsiteX5879" y="connsiteY5879"/>
                  </a:cxn>
                  <a:cxn ang="0">
                    <a:pos x="connsiteX5880" y="connsiteY5880"/>
                  </a:cxn>
                  <a:cxn ang="0">
                    <a:pos x="connsiteX5881" y="connsiteY5881"/>
                  </a:cxn>
                  <a:cxn ang="0">
                    <a:pos x="connsiteX5882" y="connsiteY5882"/>
                  </a:cxn>
                  <a:cxn ang="0">
                    <a:pos x="connsiteX5883" y="connsiteY5883"/>
                  </a:cxn>
                  <a:cxn ang="0">
                    <a:pos x="connsiteX5884" y="connsiteY5884"/>
                  </a:cxn>
                  <a:cxn ang="0">
                    <a:pos x="connsiteX5885" y="connsiteY5885"/>
                  </a:cxn>
                  <a:cxn ang="0">
                    <a:pos x="connsiteX5886" y="connsiteY5886"/>
                  </a:cxn>
                  <a:cxn ang="0">
                    <a:pos x="connsiteX5887" y="connsiteY5887"/>
                  </a:cxn>
                  <a:cxn ang="0">
                    <a:pos x="connsiteX5888" y="connsiteY5888"/>
                  </a:cxn>
                  <a:cxn ang="0">
                    <a:pos x="connsiteX5889" y="connsiteY5889"/>
                  </a:cxn>
                  <a:cxn ang="0">
                    <a:pos x="connsiteX5890" y="connsiteY5890"/>
                  </a:cxn>
                  <a:cxn ang="0">
                    <a:pos x="connsiteX5891" y="connsiteY5891"/>
                  </a:cxn>
                  <a:cxn ang="0">
                    <a:pos x="connsiteX5892" y="connsiteY5892"/>
                  </a:cxn>
                  <a:cxn ang="0">
                    <a:pos x="connsiteX5893" y="connsiteY5893"/>
                  </a:cxn>
                  <a:cxn ang="0">
                    <a:pos x="connsiteX5894" y="connsiteY5894"/>
                  </a:cxn>
                  <a:cxn ang="0">
                    <a:pos x="connsiteX5895" y="connsiteY5895"/>
                  </a:cxn>
                  <a:cxn ang="0">
                    <a:pos x="connsiteX5896" y="connsiteY5896"/>
                  </a:cxn>
                  <a:cxn ang="0">
                    <a:pos x="connsiteX5897" y="connsiteY5897"/>
                  </a:cxn>
                  <a:cxn ang="0">
                    <a:pos x="connsiteX5898" y="connsiteY5898"/>
                  </a:cxn>
                  <a:cxn ang="0">
                    <a:pos x="connsiteX5899" y="connsiteY5899"/>
                  </a:cxn>
                  <a:cxn ang="0">
                    <a:pos x="connsiteX5900" y="connsiteY5900"/>
                  </a:cxn>
                  <a:cxn ang="0">
                    <a:pos x="connsiteX5901" y="connsiteY5901"/>
                  </a:cxn>
                  <a:cxn ang="0">
                    <a:pos x="connsiteX5902" y="connsiteY5902"/>
                  </a:cxn>
                  <a:cxn ang="0">
                    <a:pos x="connsiteX5903" y="connsiteY5903"/>
                  </a:cxn>
                  <a:cxn ang="0">
                    <a:pos x="connsiteX5904" y="connsiteY5904"/>
                  </a:cxn>
                  <a:cxn ang="0">
                    <a:pos x="connsiteX5905" y="connsiteY5905"/>
                  </a:cxn>
                  <a:cxn ang="0">
                    <a:pos x="connsiteX5906" y="connsiteY5906"/>
                  </a:cxn>
                  <a:cxn ang="0">
                    <a:pos x="connsiteX5907" y="connsiteY5907"/>
                  </a:cxn>
                  <a:cxn ang="0">
                    <a:pos x="connsiteX5908" y="connsiteY5908"/>
                  </a:cxn>
                  <a:cxn ang="0">
                    <a:pos x="connsiteX5909" y="connsiteY5909"/>
                  </a:cxn>
                  <a:cxn ang="0">
                    <a:pos x="connsiteX5910" y="connsiteY5910"/>
                  </a:cxn>
                  <a:cxn ang="0">
                    <a:pos x="connsiteX5911" y="connsiteY5911"/>
                  </a:cxn>
                  <a:cxn ang="0">
                    <a:pos x="connsiteX5912" y="connsiteY5912"/>
                  </a:cxn>
                  <a:cxn ang="0">
                    <a:pos x="connsiteX5913" y="connsiteY5913"/>
                  </a:cxn>
                  <a:cxn ang="0">
                    <a:pos x="connsiteX5914" y="connsiteY5914"/>
                  </a:cxn>
                  <a:cxn ang="0">
                    <a:pos x="connsiteX5915" y="connsiteY5915"/>
                  </a:cxn>
                  <a:cxn ang="0">
                    <a:pos x="connsiteX5916" y="connsiteY5916"/>
                  </a:cxn>
                  <a:cxn ang="0">
                    <a:pos x="connsiteX5917" y="connsiteY5917"/>
                  </a:cxn>
                  <a:cxn ang="0">
                    <a:pos x="connsiteX5918" y="connsiteY5918"/>
                  </a:cxn>
                  <a:cxn ang="0">
                    <a:pos x="connsiteX5919" y="connsiteY5919"/>
                  </a:cxn>
                  <a:cxn ang="0">
                    <a:pos x="connsiteX5920" y="connsiteY5920"/>
                  </a:cxn>
                  <a:cxn ang="0">
                    <a:pos x="connsiteX5921" y="connsiteY5921"/>
                  </a:cxn>
                  <a:cxn ang="0">
                    <a:pos x="connsiteX5922" y="connsiteY5922"/>
                  </a:cxn>
                  <a:cxn ang="0">
                    <a:pos x="connsiteX5923" y="connsiteY5923"/>
                  </a:cxn>
                  <a:cxn ang="0">
                    <a:pos x="connsiteX5924" y="connsiteY5924"/>
                  </a:cxn>
                  <a:cxn ang="0">
                    <a:pos x="connsiteX5925" y="connsiteY5925"/>
                  </a:cxn>
                  <a:cxn ang="0">
                    <a:pos x="connsiteX5926" y="connsiteY5926"/>
                  </a:cxn>
                  <a:cxn ang="0">
                    <a:pos x="connsiteX5927" y="connsiteY5927"/>
                  </a:cxn>
                  <a:cxn ang="0">
                    <a:pos x="connsiteX5928" y="connsiteY5928"/>
                  </a:cxn>
                  <a:cxn ang="0">
                    <a:pos x="connsiteX5929" y="connsiteY5929"/>
                  </a:cxn>
                  <a:cxn ang="0">
                    <a:pos x="connsiteX5930" y="connsiteY5930"/>
                  </a:cxn>
                  <a:cxn ang="0">
                    <a:pos x="connsiteX5931" y="connsiteY5931"/>
                  </a:cxn>
                  <a:cxn ang="0">
                    <a:pos x="connsiteX5932" y="connsiteY5932"/>
                  </a:cxn>
                  <a:cxn ang="0">
                    <a:pos x="connsiteX5933" y="connsiteY5933"/>
                  </a:cxn>
                  <a:cxn ang="0">
                    <a:pos x="connsiteX5934" y="connsiteY5934"/>
                  </a:cxn>
                  <a:cxn ang="0">
                    <a:pos x="connsiteX5935" y="connsiteY5935"/>
                  </a:cxn>
                  <a:cxn ang="0">
                    <a:pos x="connsiteX5936" y="connsiteY5936"/>
                  </a:cxn>
                  <a:cxn ang="0">
                    <a:pos x="connsiteX5937" y="connsiteY5937"/>
                  </a:cxn>
                  <a:cxn ang="0">
                    <a:pos x="connsiteX5938" y="connsiteY5938"/>
                  </a:cxn>
                  <a:cxn ang="0">
                    <a:pos x="connsiteX5939" y="connsiteY5939"/>
                  </a:cxn>
                  <a:cxn ang="0">
                    <a:pos x="connsiteX5940" y="connsiteY5940"/>
                  </a:cxn>
                  <a:cxn ang="0">
                    <a:pos x="connsiteX5941" y="connsiteY5941"/>
                  </a:cxn>
                  <a:cxn ang="0">
                    <a:pos x="connsiteX5942" y="connsiteY5942"/>
                  </a:cxn>
                  <a:cxn ang="0">
                    <a:pos x="connsiteX5943" y="connsiteY5943"/>
                  </a:cxn>
                  <a:cxn ang="0">
                    <a:pos x="connsiteX5944" y="connsiteY5944"/>
                  </a:cxn>
                  <a:cxn ang="0">
                    <a:pos x="connsiteX5945" y="connsiteY5945"/>
                  </a:cxn>
                  <a:cxn ang="0">
                    <a:pos x="connsiteX5946" y="connsiteY5946"/>
                  </a:cxn>
                  <a:cxn ang="0">
                    <a:pos x="connsiteX5947" y="connsiteY5947"/>
                  </a:cxn>
                  <a:cxn ang="0">
                    <a:pos x="connsiteX5948" y="connsiteY5948"/>
                  </a:cxn>
                  <a:cxn ang="0">
                    <a:pos x="connsiteX5949" y="connsiteY5949"/>
                  </a:cxn>
                  <a:cxn ang="0">
                    <a:pos x="connsiteX5950" y="connsiteY5950"/>
                  </a:cxn>
                  <a:cxn ang="0">
                    <a:pos x="connsiteX5951" y="connsiteY5951"/>
                  </a:cxn>
                  <a:cxn ang="0">
                    <a:pos x="connsiteX5952" y="connsiteY5952"/>
                  </a:cxn>
                  <a:cxn ang="0">
                    <a:pos x="connsiteX5953" y="connsiteY5953"/>
                  </a:cxn>
                  <a:cxn ang="0">
                    <a:pos x="connsiteX5954" y="connsiteY5954"/>
                  </a:cxn>
                  <a:cxn ang="0">
                    <a:pos x="connsiteX5955" y="connsiteY5955"/>
                  </a:cxn>
                  <a:cxn ang="0">
                    <a:pos x="connsiteX5956" y="connsiteY5956"/>
                  </a:cxn>
                  <a:cxn ang="0">
                    <a:pos x="connsiteX5957" y="connsiteY5957"/>
                  </a:cxn>
                  <a:cxn ang="0">
                    <a:pos x="connsiteX5958" y="connsiteY5958"/>
                  </a:cxn>
                  <a:cxn ang="0">
                    <a:pos x="connsiteX5959" y="connsiteY5959"/>
                  </a:cxn>
                  <a:cxn ang="0">
                    <a:pos x="connsiteX5960" y="connsiteY5960"/>
                  </a:cxn>
                  <a:cxn ang="0">
                    <a:pos x="connsiteX5961" y="connsiteY5961"/>
                  </a:cxn>
                  <a:cxn ang="0">
                    <a:pos x="connsiteX5962" y="connsiteY5962"/>
                  </a:cxn>
                  <a:cxn ang="0">
                    <a:pos x="connsiteX5963" y="connsiteY5963"/>
                  </a:cxn>
                  <a:cxn ang="0">
                    <a:pos x="connsiteX5964" y="connsiteY5964"/>
                  </a:cxn>
                  <a:cxn ang="0">
                    <a:pos x="connsiteX5965" y="connsiteY5965"/>
                  </a:cxn>
                  <a:cxn ang="0">
                    <a:pos x="connsiteX5966" y="connsiteY5966"/>
                  </a:cxn>
                  <a:cxn ang="0">
                    <a:pos x="connsiteX5967" y="connsiteY5967"/>
                  </a:cxn>
                  <a:cxn ang="0">
                    <a:pos x="connsiteX5968" y="connsiteY5968"/>
                  </a:cxn>
                  <a:cxn ang="0">
                    <a:pos x="connsiteX5969" y="connsiteY5969"/>
                  </a:cxn>
                  <a:cxn ang="0">
                    <a:pos x="connsiteX5970" y="connsiteY5970"/>
                  </a:cxn>
                  <a:cxn ang="0">
                    <a:pos x="connsiteX5971" y="connsiteY5971"/>
                  </a:cxn>
                  <a:cxn ang="0">
                    <a:pos x="connsiteX5972" y="connsiteY5972"/>
                  </a:cxn>
                  <a:cxn ang="0">
                    <a:pos x="connsiteX5973" y="connsiteY5973"/>
                  </a:cxn>
                  <a:cxn ang="0">
                    <a:pos x="connsiteX5974" y="connsiteY5974"/>
                  </a:cxn>
                  <a:cxn ang="0">
                    <a:pos x="connsiteX5975" y="connsiteY5975"/>
                  </a:cxn>
                  <a:cxn ang="0">
                    <a:pos x="connsiteX5976" y="connsiteY5976"/>
                  </a:cxn>
                  <a:cxn ang="0">
                    <a:pos x="connsiteX5977" y="connsiteY5977"/>
                  </a:cxn>
                  <a:cxn ang="0">
                    <a:pos x="connsiteX5978" y="connsiteY5978"/>
                  </a:cxn>
                  <a:cxn ang="0">
                    <a:pos x="connsiteX5979" y="connsiteY5979"/>
                  </a:cxn>
                  <a:cxn ang="0">
                    <a:pos x="connsiteX5980" y="connsiteY5980"/>
                  </a:cxn>
                  <a:cxn ang="0">
                    <a:pos x="connsiteX5981" y="connsiteY5981"/>
                  </a:cxn>
                  <a:cxn ang="0">
                    <a:pos x="connsiteX5982" y="connsiteY5982"/>
                  </a:cxn>
                  <a:cxn ang="0">
                    <a:pos x="connsiteX5983" y="connsiteY5983"/>
                  </a:cxn>
                  <a:cxn ang="0">
                    <a:pos x="connsiteX5984" y="connsiteY5984"/>
                  </a:cxn>
                  <a:cxn ang="0">
                    <a:pos x="connsiteX5985" y="connsiteY5985"/>
                  </a:cxn>
                  <a:cxn ang="0">
                    <a:pos x="connsiteX5986" y="connsiteY5986"/>
                  </a:cxn>
                  <a:cxn ang="0">
                    <a:pos x="connsiteX5987" y="connsiteY5987"/>
                  </a:cxn>
                  <a:cxn ang="0">
                    <a:pos x="connsiteX5988" y="connsiteY5988"/>
                  </a:cxn>
                  <a:cxn ang="0">
                    <a:pos x="connsiteX5989" y="connsiteY5989"/>
                  </a:cxn>
                  <a:cxn ang="0">
                    <a:pos x="connsiteX5990" y="connsiteY5990"/>
                  </a:cxn>
                  <a:cxn ang="0">
                    <a:pos x="connsiteX5991" y="connsiteY5991"/>
                  </a:cxn>
                  <a:cxn ang="0">
                    <a:pos x="connsiteX5992" y="connsiteY5992"/>
                  </a:cxn>
                  <a:cxn ang="0">
                    <a:pos x="connsiteX5993" y="connsiteY5993"/>
                  </a:cxn>
                  <a:cxn ang="0">
                    <a:pos x="connsiteX5994" y="connsiteY5994"/>
                  </a:cxn>
                  <a:cxn ang="0">
                    <a:pos x="connsiteX5995" y="connsiteY5995"/>
                  </a:cxn>
                  <a:cxn ang="0">
                    <a:pos x="connsiteX5996" y="connsiteY5996"/>
                  </a:cxn>
                  <a:cxn ang="0">
                    <a:pos x="connsiteX5997" y="connsiteY5997"/>
                  </a:cxn>
                  <a:cxn ang="0">
                    <a:pos x="connsiteX5998" y="connsiteY5998"/>
                  </a:cxn>
                  <a:cxn ang="0">
                    <a:pos x="connsiteX5999" y="connsiteY5999"/>
                  </a:cxn>
                  <a:cxn ang="0">
                    <a:pos x="connsiteX6000" y="connsiteY6000"/>
                  </a:cxn>
                  <a:cxn ang="0">
                    <a:pos x="connsiteX6001" y="connsiteY6001"/>
                  </a:cxn>
                  <a:cxn ang="0">
                    <a:pos x="connsiteX6002" y="connsiteY6002"/>
                  </a:cxn>
                  <a:cxn ang="0">
                    <a:pos x="connsiteX6003" y="connsiteY6003"/>
                  </a:cxn>
                  <a:cxn ang="0">
                    <a:pos x="connsiteX6004" y="connsiteY6004"/>
                  </a:cxn>
                  <a:cxn ang="0">
                    <a:pos x="connsiteX6005" y="connsiteY6005"/>
                  </a:cxn>
                  <a:cxn ang="0">
                    <a:pos x="connsiteX6006" y="connsiteY6006"/>
                  </a:cxn>
                  <a:cxn ang="0">
                    <a:pos x="connsiteX6007" y="connsiteY6007"/>
                  </a:cxn>
                  <a:cxn ang="0">
                    <a:pos x="connsiteX6008" y="connsiteY6008"/>
                  </a:cxn>
                  <a:cxn ang="0">
                    <a:pos x="connsiteX6009" y="connsiteY6009"/>
                  </a:cxn>
                  <a:cxn ang="0">
                    <a:pos x="connsiteX6010" y="connsiteY6010"/>
                  </a:cxn>
                  <a:cxn ang="0">
                    <a:pos x="connsiteX6011" y="connsiteY6011"/>
                  </a:cxn>
                  <a:cxn ang="0">
                    <a:pos x="connsiteX6012" y="connsiteY6012"/>
                  </a:cxn>
                  <a:cxn ang="0">
                    <a:pos x="connsiteX6013" y="connsiteY6013"/>
                  </a:cxn>
                  <a:cxn ang="0">
                    <a:pos x="connsiteX6014" y="connsiteY6014"/>
                  </a:cxn>
                  <a:cxn ang="0">
                    <a:pos x="connsiteX6015" y="connsiteY6015"/>
                  </a:cxn>
                  <a:cxn ang="0">
                    <a:pos x="connsiteX6016" y="connsiteY6016"/>
                  </a:cxn>
                  <a:cxn ang="0">
                    <a:pos x="connsiteX6017" y="connsiteY6017"/>
                  </a:cxn>
                  <a:cxn ang="0">
                    <a:pos x="connsiteX6018" y="connsiteY6018"/>
                  </a:cxn>
                  <a:cxn ang="0">
                    <a:pos x="connsiteX6019" y="connsiteY6019"/>
                  </a:cxn>
                  <a:cxn ang="0">
                    <a:pos x="connsiteX6020" y="connsiteY6020"/>
                  </a:cxn>
                  <a:cxn ang="0">
                    <a:pos x="connsiteX6021" y="connsiteY6021"/>
                  </a:cxn>
                  <a:cxn ang="0">
                    <a:pos x="connsiteX6022" y="connsiteY6022"/>
                  </a:cxn>
                  <a:cxn ang="0">
                    <a:pos x="connsiteX6023" y="connsiteY6023"/>
                  </a:cxn>
                  <a:cxn ang="0">
                    <a:pos x="connsiteX6024" y="connsiteY6024"/>
                  </a:cxn>
                  <a:cxn ang="0">
                    <a:pos x="connsiteX6025" y="connsiteY6025"/>
                  </a:cxn>
                  <a:cxn ang="0">
                    <a:pos x="connsiteX6026" y="connsiteY6026"/>
                  </a:cxn>
                  <a:cxn ang="0">
                    <a:pos x="connsiteX6027" y="connsiteY6027"/>
                  </a:cxn>
                  <a:cxn ang="0">
                    <a:pos x="connsiteX6028" y="connsiteY6028"/>
                  </a:cxn>
                  <a:cxn ang="0">
                    <a:pos x="connsiteX6029" y="connsiteY6029"/>
                  </a:cxn>
                  <a:cxn ang="0">
                    <a:pos x="connsiteX6030" y="connsiteY6030"/>
                  </a:cxn>
                  <a:cxn ang="0">
                    <a:pos x="connsiteX6031" y="connsiteY6031"/>
                  </a:cxn>
                  <a:cxn ang="0">
                    <a:pos x="connsiteX6032" y="connsiteY6032"/>
                  </a:cxn>
                  <a:cxn ang="0">
                    <a:pos x="connsiteX6033" y="connsiteY6033"/>
                  </a:cxn>
                  <a:cxn ang="0">
                    <a:pos x="connsiteX6034" y="connsiteY6034"/>
                  </a:cxn>
                  <a:cxn ang="0">
                    <a:pos x="connsiteX6035" y="connsiteY6035"/>
                  </a:cxn>
                  <a:cxn ang="0">
                    <a:pos x="connsiteX6036" y="connsiteY6036"/>
                  </a:cxn>
                  <a:cxn ang="0">
                    <a:pos x="connsiteX6037" y="connsiteY6037"/>
                  </a:cxn>
                  <a:cxn ang="0">
                    <a:pos x="connsiteX6038" y="connsiteY6038"/>
                  </a:cxn>
                  <a:cxn ang="0">
                    <a:pos x="connsiteX6039" y="connsiteY6039"/>
                  </a:cxn>
                  <a:cxn ang="0">
                    <a:pos x="connsiteX6040" y="connsiteY6040"/>
                  </a:cxn>
                  <a:cxn ang="0">
                    <a:pos x="connsiteX6041" y="connsiteY6041"/>
                  </a:cxn>
                  <a:cxn ang="0">
                    <a:pos x="connsiteX6042" y="connsiteY6042"/>
                  </a:cxn>
                  <a:cxn ang="0">
                    <a:pos x="connsiteX6043" y="connsiteY6043"/>
                  </a:cxn>
                  <a:cxn ang="0">
                    <a:pos x="connsiteX6044" y="connsiteY6044"/>
                  </a:cxn>
                  <a:cxn ang="0">
                    <a:pos x="connsiteX6045" y="connsiteY6045"/>
                  </a:cxn>
                  <a:cxn ang="0">
                    <a:pos x="connsiteX6046" y="connsiteY6046"/>
                  </a:cxn>
                  <a:cxn ang="0">
                    <a:pos x="connsiteX6047" y="connsiteY6047"/>
                  </a:cxn>
                  <a:cxn ang="0">
                    <a:pos x="connsiteX6048" y="connsiteY6048"/>
                  </a:cxn>
                  <a:cxn ang="0">
                    <a:pos x="connsiteX6049" y="connsiteY6049"/>
                  </a:cxn>
                  <a:cxn ang="0">
                    <a:pos x="connsiteX6050" y="connsiteY6050"/>
                  </a:cxn>
                  <a:cxn ang="0">
                    <a:pos x="connsiteX6051" y="connsiteY6051"/>
                  </a:cxn>
                  <a:cxn ang="0">
                    <a:pos x="connsiteX6052" y="connsiteY6052"/>
                  </a:cxn>
                  <a:cxn ang="0">
                    <a:pos x="connsiteX6053" y="connsiteY6053"/>
                  </a:cxn>
                  <a:cxn ang="0">
                    <a:pos x="connsiteX6054" y="connsiteY6054"/>
                  </a:cxn>
                  <a:cxn ang="0">
                    <a:pos x="connsiteX6055" y="connsiteY6055"/>
                  </a:cxn>
                  <a:cxn ang="0">
                    <a:pos x="connsiteX6056" y="connsiteY6056"/>
                  </a:cxn>
                  <a:cxn ang="0">
                    <a:pos x="connsiteX6057" y="connsiteY6057"/>
                  </a:cxn>
                  <a:cxn ang="0">
                    <a:pos x="connsiteX6058" y="connsiteY6058"/>
                  </a:cxn>
                  <a:cxn ang="0">
                    <a:pos x="connsiteX6059" y="connsiteY6059"/>
                  </a:cxn>
                  <a:cxn ang="0">
                    <a:pos x="connsiteX6060" y="connsiteY6060"/>
                  </a:cxn>
                  <a:cxn ang="0">
                    <a:pos x="connsiteX6061" y="connsiteY6061"/>
                  </a:cxn>
                  <a:cxn ang="0">
                    <a:pos x="connsiteX6062" y="connsiteY6062"/>
                  </a:cxn>
                  <a:cxn ang="0">
                    <a:pos x="connsiteX6063" y="connsiteY6063"/>
                  </a:cxn>
                  <a:cxn ang="0">
                    <a:pos x="connsiteX6064" y="connsiteY6064"/>
                  </a:cxn>
                  <a:cxn ang="0">
                    <a:pos x="connsiteX6065" y="connsiteY6065"/>
                  </a:cxn>
                  <a:cxn ang="0">
                    <a:pos x="connsiteX6066" y="connsiteY6066"/>
                  </a:cxn>
                  <a:cxn ang="0">
                    <a:pos x="connsiteX6067" y="connsiteY6067"/>
                  </a:cxn>
                  <a:cxn ang="0">
                    <a:pos x="connsiteX6068" y="connsiteY6068"/>
                  </a:cxn>
                  <a:cxn ang="0">
                    <a:pos x="connsiteX6069" y="connsiteY6069"/>
                  </a:cxn>
                  <a:cxn ang="0">
                    <a:pos x="connsiteX6070" y="connsiteY6070"/>
                  </a:cxn>
                  <a:cxn ang="0">
                    <a:pos x="connsiteX6071" y="connsiteY6071"/>
                  </a:cxn>
                  <a:cxn ang="0">
                    <a:pos x="connsiteX6072" y="connsiteY6072"/>
                  </a:cxn>
                  <a:cxn ang="0">
                    <a:pos x="connsiteX6073" y="connsiteY6073"/>
                  </a:cxn>
                  <a:cxn ang="0">
                    <a:pos x="connsiteX6074" y="connsiteY6074"/>
                  </a:cxn>
                  <a:cxn ang="0">
                    <a:pos x="connsiteX6075" y="connsiteY6075"/>
                  </a:cxn>
                  <a:cxn ang="0">
                    <a:pos x="connsiteX6076" y="connsiteY6076"/>
                  </a:cxn>
                  <a:cxn ang="0">
                    <a:pos x="connsiteX6077" y="connsiteY6077"/>
                  </a:cxn>
                  <a:cxn ang="0">
                    <a:pos x="connsiteX6078" y="connsiteY6078"/>
                  </a:cxn>
                  <a:cxn ang="0">
                    <a:pos x="connsiteX6079" y="connsiteY6079"/>
                  </a:cxn>
                  <a:cxn ang="0">
                    <a:pos x="connsiteX6080" y="connsiteY6080"/>
                  </a:cxn>
                  <a:cxn ang="0">
                    <a:pos x="connsiteX6081" y="connsiteY6081"/>
                  </a:cxn>
                  <a:cxn ang="0">
                    <a:pos x="connsiteX6082" y="connsiteY6082"/>
                  </a:cxn>
                  <a:cxn ang="0">
                    <a:pos x="connsiteX6083" y="connsiteY6083"/>
                  </a:cxn>
                  <a:cxn ang="0">
                    <a:pos x="connsiteX6084" y="connsiteY6084"/>
                  </a:cxn>
                  <a:cxn ang="0">
                    <a:pos x="connsiteX6085" y="connsiteY6085"/>
                  </a:cxn>
                  <a:cxn ang="0">
                    <a:pos x="connsiteX6086" y="connsiteY6086"/>
                  </a:cxn>
                  <a:cxn ang="0">
                    <a:pos x="connsiteX6087" y="connsiteY6087"/>
                  </a:cxn>
                  <a:cxn ang="0">
                    <a:pos x="connsiteX6088" y="connsiteY6088"/>
                  </a:cxn>
                  <a:cxn ang="0">
                    <a:pos x="connsiteX6089" y="connsiteY6089"/>
                  </a:cxn>
                  <a:cxn ang="0">
                    <a:pos x="connsiteX6090" y="connsiteY6090"/>
                  </a:cxn>
                  <a:cxn ang="0">
                    <a:pos x="connsiteX6091" y="connsiteY6091"/>
                  </a:cxn>
                  <a:cxn ang="0">
                    <a:pos x="connsiteX6092" y="connsiteY6092"/>
                  </a:cxn>
                  <a:cxn ang="0">
                    <a:pos x="connsiteX6093" y="connsiteY6093"/>
                  </a:cxn>
                  <a:cxn ang="0">
                    <a:pos x="connsiteX6094" y="connsiteY6094"/>
                  </a:cxn>
                  <a:cxn ang="0">
                    <a:pos x="connsiteX6095" y="connsiteY6095"/>
                  </a:cxn>
                  <a:cxn ang="0">
                    <a:pos x="connsiteX6096" y="connsiteY6096"/>
                  </a:cxn>
                  <a:cxn ang="0">
                    <a:pos x="connsiteX6097" y="connsiteY6097"/>
                  </a:cxn>
                  <a:cxn ang="0">
                    <a:pos x="connsiteX6098" y="connsiteY6098"/>
                  </a:cxn>
                  <a:cxn ang="0">
                    <a:pos x="connsiteX6099" y="connsiteY6099"/>
                  </a:cxn>
                  <a:cxn ang="0">
                    <a:pos x="connsiteX6100" y="connsiteY6100"/>
                  </a:cxn>
                  <a:cxn ang="0">
                    <a:pos x="connsiteX6101" y="connsiteY6101"/>
                  </a:cxn>
                  <a:cxn ang="0">
                    <a:pos x="connsiteX6102" y="connsiteY6102"/>
                  </a:cxn>
                  <a:cxn ang="0">
                    <a:pos x="connsiteX6103" y="connsiteY6103"/>
                  </a:cxn>
                  <a:cxn ang="0">
                    <a:pos x="connsiteX6104" y="connsiteY6104"/>
                  </a:cxn>
                  <a:cxn ang="0">
                    <a:pos x="connsiteX6105" y="connsiteY6105"/>
                  </a:cxn>
                  <a:cxn ang="0">
                    <a:pos x="connsiteX6106" y="connsiteY6106"/>
                  </a:cxn>
                  <a:cxn ang="0">
                    <a:pos x="connsiteX6107" y="connsiteY6107"/>
                  </a:cxn>
                  <a:cxn ang="0">
                    <a:pos x="connsiteX6108" y="connsiteY6108"/>
                  </a:cxn>
                  <a:cxn ang="0">
                    <a:pos x="connsiteX6109" y="connsiteY6109"/>
                  </a:cxn>
                  <a:cxn ang="0">
                    <a:pos x="connsiteX6110" y="connsiteY6110"/>
                  </a:cxn>
                  <a:cxn ang="0">
                    <a:pos x="connsiteX6111" y="connsiteY6111"/>
                  </a:cxn>
                  <a:cxn ang="0">
                    <a:pos x="connsiteX6112" y="connsiteY6112"/>
                  </a:cxn>
                  <a:cxn ang="0">
                    <a:pos x="connsiteX6113" y="connsiteY6113"/>
                  </a:cxn>
                  <a:cxn ang="0">
                    <a:pos x="connsiteX6114" y="connsiteY6114"/>
                  </a:cxn>
                  <a:cxn ang="0">
                    <a:pos x="connsiteX6115" y="connsiteY6115"/>
                  </a:cxn>
                  <a:cxn ang="0">
                    <a:pos x="connsiteX6116" y="connsiteY6116"/>
                  </a:cxn>
                  <a:cxn ang="0">
                    <a:pos x="connsiteX6117" y="connsiteY6117"/>
                  </a:cxn>
                  <a:cxn ang="0">
                    <a:pos x="connsiteX6118" y="connsiteY6118"/>
                  </a:cxn>
                  <a:cxn ang="0">
                    <a:pos x="connsiteX6119" y="connsiteY6119"/>
                  </a:cxn>
                  <a:cxn ang="0">
                    <a:pos x="connsiteX6120" y="connsiteY6120"/>
                  </a:cxn>
                  <a:cxn ang="0">
                    <a:pos x="connsiteX6121" y="connsiteY6121"/>
                  </a:cxn>
                  <a:cxn ang="0">
                    <a:pos x="connsiteX6122" y="connsiteY6122"/>
                  </a:cxn>
                  <a:cxn ang="0">
                    <a:pos x="connsiteX6123" y="connsiteY6123"/>
                  </a:cxn>
                  <a:cxn ang="0">
                    <a:pos x="connsiteX6124" y="connsiteY6124"/>
                  </a:cxn>
                  <a:cxn ang="0">
                    <a:pos x="connsiteX6125" y="connsiteY6125"/>
                  </a:cxn>
                  <a:cxn ang="0">
                    <a:pos x="connsiteX6126" y="connsiteY6126"/>
                  </a:cxn>
                  <a:cxn ang="0">
                    <a:pos x="connsiteX6127" y="connsiteY6127"/>
                  </a:cxn>
                  <a:cxn ang="0">
                    <a:pos x="connsiteX6128" y="connsiteY6128"/>
                  </a:cxn>
                  <a:cxn ang="0">
                    <a:pos x="connsiteX6129" y="connsiteY6129"/>
                  </a:cxn>
                  <a:cxn ang="0">
                    <a:pos x="connsiteX6130" y="connsiteY6130"/>
                  </a:cxn>
                  <a:cxn ang="0">
                    <a:pos x="connsiteX6131" y="connsiteY6131"/>
                  </a:cxn>
                  <a:cxn ang="0">
                    <a:pos x="connsiteX6132" y="connsiteY6132"/>
                  </a:cxn>
                  <a:cxn ang="0">
                    <a:pos x="connsiteX6133" y="connsiteY6133"/>
                  </a:cxn>
                  <a:cxn ang="0">
                    <a:pos x="connsiteX6134" y="connsiteY6134"/>
                  </a:cxn>
                  <a:cxn ang="0">
                    <a:pos x="connsiteX6135" y="connsiteY6135"/>
                  </a:cxn>
                  <a:cxn ang="0">
                    <a:pos x="connsiteX6136" y="connsiteY6136"/>
                  </a:cxn>
                  <a:cxn ang="0">
                    <a:pos x="connsiteX6137" y="connsiteY6137"/>
                  </a:cxn>
                  <a:cxn ang="0">
                    <a:pos x="connsiteX6138" y="connsiteY6138"/>
                  </a:cxn>
                  <a:cxn ang="0">
                    <a:pos x="connsiteX6139" y="connsiteY6139"/>
                  </a:cxn>
                  <a:cxn ang="0">
                    <a:pos x="connsiteX6140" y="connsiteY6140"/>
                  </a:cxn>
                  <a:cxn ang="0">
                    <a:pos x="connsiteX6141" y="connsiteY6141"/>
                  </a:cxn>
                  <a:cxn ang="0">
                    <a:pos x="connsiteX6142" y="connsiteY6142"/>
                  </a:cxn>
                  <a:cxn ang="0">
                    <a:pos x="connsiteX6143" y="connsiteY6143"/>
                  </a:cxn>
                  <a:cxn ang="0">
                    <a:pos x="connsiteX6144" y="connsiteY6144"/>
                  </a:cxn>
                  <a:cxn ang="0">
                    <a:pos x="connsiteX6145" y="connsiteY6145"/>
                  </a:cxn>
                  <a:cxn ang="0">
                    <a:pos x="connsiteX6146" y="connsiteY6146"/>
                  </a:cxn>
                  <a:cxn ang="0">
                    <a:pos x="connsiteX6147" y="connsiteY6147"/>
                  </a:cxn>
                  <a:cxn ang="0">
                    <a:pos x="connsiteX6148" y="connsiteY6148"/>
                  </a:cxn>
                  <a:cxn ang="0">
                    <a:pos x="connsiteX6149" y="connsiteY6149"/>
                  </a:cxn>
                  <a:cxn ang="0">
                    <a:pos x="connsiteX6150" y="connsiteY6150"/>
                  </a:cxn>
                  <a:cxn ang="0">
                    <a:pos x="connsiteX6151" y="connsiteY6151"/>
                  </a:cxn>
                  <a:cxn ang="0">
                    <a:pos x="connsiteX6152" y="connsiteY6152"/>
                  </a:cxn>
                  <a:cxn ang="0">
                    <a:pos x="connsiteX6153" y="connsiteY6153"/>
                  </a:cxn>
                  <a:cxn ang="0">
                    <a:pos x="connsiteX6154" y="connsiteY6154"/>
                  </a:cxn>
                  <a:cxn ang="0">
                    <a:pos x="connsiteX6155" y="connsiteY6155"/>
                  </a:cxn>
                  <a:cxn ang="0">
                    <a:pos x="connsiteX6156" y="connsiteY6156"/>
                  </a:cxn>
                  <a:cxn ang="0">
                    <a:pos x="connsiteX6157" y="connsiteY6157"/>
                  </a:cxn>
                  <a:cxn ang="0">
                    <a:pos x="connsiteX6158" y="connsiteY6158"/>
                  </a:cxn>
                  <a:cxn ang="0">
                    <a:pos x="connsiteX6159" y="connsiteY6159"/>
                  </a:cxn>
                  <a:cxn ang="0">
                    <a:pos x="connsiteX6160" y="connsiteY6160"/>
                  </a:cxn>
                  <a:cxn ang="0">
                    <a:pos x="connsiteX6161" y="connsiteY6161"/>
                  </a:cxn>
                  <a:cxn ang="0">
                    <a:pos x="connsiteX6162" y="connsiteY6162"/>
                  </a:cxn>
                  <a:cxn ang="0">
                    <a:pos x="connsiteX6163" y="connsiteY6163"/>
                  </a:cxn>
                  <a:cxn ang="0">
                    <a:pos x="connsiteX6164" y="connsiteY6164"/>
                  </a:cxn>
                  <a:cxn ang="0">
                    <a:pos x="connsiteX6165" y="connsiteY6165"/>
                  </a:cxn>
                  <a:cxn ang="0">
                    <a:pos x="connsiteX6166" y="connsiteY6166"/>
                  </a:cxn>
                  <a:cxn ang="0">
                    <a:pos x="connsiteX6167" y="connsiteY6167"/>
                  </a:cxn>
                  <a:cxn ang="0">
                    <a:pos x="connsiteX6168" y="connsiteY6168"/>
                  </a:cxn>
                  <a:cxn ang="0">
                    <a:pos x="connsiteX6169" y="connsiteY6169"/>
                  </a:cxn>
                  <a:cxn ang="0">
                    <a:pos x="connsiteX6170" y="connsiteY6170"/>
                  </a:cxn>
                  <a:cxn ang="0">
                    <a:pos x="connsiteX6171" y="connsiteY6171"/>
                  </a:cxn>
                  <a:cxn ang="0">
                    <a:pos x="connsiteX6172" y="connsiteY6172"/>
                  </a:cxn>
                  <a:cxn ang="0">
                    <a:pos x="connsiteX6173" y="connsiteY6173"/>
                  </a:cxn>
                  <a:cxn ang="0">
                    <a:pos x="connsiteX6174" y="connsiteY6174"/>
                  </a:cxn>
                  <a:cxn ang="0">
                    <a:pos x="connsiteX6175" y="connsiteY6175"/>
                  </a:cxn>
                  <a:cxn ang="0">
                    <a:pos x="connsiteX6176" y="connsiteY6176"/>
                  </a:cxn>
                  <a:cxn ang="0">
                    <a:pos x="connsiteX6177" y="connsiteY6177"/>
                  </a:cxn>
                  <a:cxn ang="0">
                    <a:pos x="connsiteX6178" y="connsiteY6178"/>
                  </a:cxn>
                  <a:cxn ang="0">
                    <a:pos x="connsiteX6179" y="connsiteY6179"/>
                  </a:cxn>
                  <a:cxn ang="0">
                    <a:pos x="connsiteX6180" y="connsiteY6180"/>
                  </a:cxn>
                  <a:cxn ang="0">
                    <a:pos x="connsiteX6181" y="connsiteY6181"/>
                  </a:cxn>
                  <a:cxn ang="0">
                    <a:pos x="connsiteX6182" y="connsiteY6182"/>
                  </a:cxn>
                  <a:cxn ang="0">
                    <a:pos x="connsiteX6183" y="connsiteY6183"/>
                  </a:cxn>
                  <a:cxn ang="0">
                    <a:pos x="connsiteX6184" y="connsiteY6184"/>
                  </a:cxn>
                  <a:cxn ang="0">
                    <a:pos x="connsiteX6185" y="connsiteY6185"/>
                  </a:cxn>
                  <a:cxn ang="0">
                    <a:pos x="connsiteX6186" y="connsiteY6186"/>
                  </a:cxn>
                  <a:cxn ang="0">
                    <a:pos x="connsiteX6187" y="connsiteY6187"/>
                  </a:cxn>
                  <a:cxn ang="0">
                    <a:pos x="connsiteX6188" y="connsiteY6188"/>
                  </a:cxn>
                  <a:cxn ang="0">
                    <a:pos x="connsiteX6189" y="connsiteY6189"/>
                  </a:cxn>
                  <a:cxn ang="0">
                    <a:pos x="connsiteX6190" y="connsiteY6190"/>
                  </a:cxn>
                  <a:cxn ang="0">
                    <a:pos x="connsiteX6191" y="connsiteY6191"/>
                  </a:cxn>
                  <a:cxn ang="0">
                    <a:pos x="connsiteX6192" y="connsiteY6192"/>
                  </a:cxn>
                  <a:cxn ang="0">
                    <a:pos x="connsiteX6193" y="connsiteY6193"/>
                  </a:cxn>
                  <a:cxn ang="0">
                    <a:pos x="connsiteX6194" y="connsiteY6194"/>
                  </a:cxn>
                  <a:cxn ang="0">
                    <a:pos x="connsiteX6195" y="connsiteY6195"/>
                  </a:cxn>
                  <a:cxn ang="0">
                    <a:pos x="connsiteX6196" y="connsiteY6196"/>
                  </a:cxn>
                  <a:cxn ang="0">
                    <a:pos x="connsiteX6197" y="connsiteY6197"/>
                  </a:cxn>
                  <a:cxn ang="0">
                    <a:pos x="connsiteX6198" y="connsiteY6198"/>
                  </a:cxn>
                  <a:cxn ang="0">
                    <a:pos x="connsiteX6199" y="connsiteY6199"/>
                  </a:cxn>
                  <a:cxn ang="0">
                    <a:pos x="connsiteX6200" y="connsiteY6200"/>
                  </a:cxn>
                  <a:cxn ang="0">
                    <a:pos x="connsiteX6201" y="connsiteY6201"/>
                  </a:cxn>
                  <a:cxn ang="0">
                    <a:pos x="connsiteX6202" y="connsiteY6202"/>
                  </a:cxn>
                  <a:cxn ang="0">
                    <a:pos x="connsiteX6203" y="connsiteY6203"/>
                  </a:cxn>
                  <a:cxn ang="0">
                    <a:pos x="connsiteX6204" y="connsiteY6204"/>
                  </a:cxn>
                  <a:cxn ang="0">
                    <a:pos x="connsiteX6205" y="connsiteY6205"/>
                  </a:cxn>
                  <a:cxn ang="0">
                    <a:pos x="connsiteX6206" y="connsiteY6206"/>
                  </a:cxn>
                  <a:cxn ang="0">
                    <a:pos x="connsiteX6207" y="connsiteY6207"/>
                  </a:cxn>
                  <a:cxn ang="0">
                    <a:pos x="connsiteX6208" y="connsiteY6208"/>
                  </a:cxn>
                  <a:cxn ang="0">
                    <a:pos x="connsiteX6209" y="connsiteY6209"/>
                  </a:cxn>
                  <a:cxn ang="0">
                    <a:pos x="connsiteX6210" y="connsiteY6210"/>
                  </a:cxn>
                  <a:cxn ang="0">
                    <a:pos x="connsiteX6211" y="connsiteY6211"/>
                  </a:cxn>
                  <a:cxn ang="0">
                    <a:pos x="connsiteX6212" y="connsiteY6212"/>
                  </a:cxn>
                  <a:cxn ang="0">
                    <a:pos x="connsiteX6213" y="connsiteY6213"/>
                  </a:cxn>
                  <a:cxn ang="0">
                    <a:pos x="connsiteX6214" y="connsiteY6214"/>
                  </a:cxn>
                  <a:cxn ang="0">
                    <a:pos x="connsiteX6215" y="connsiteY6215"/>
                  </a:cxn>
                  <a:cxn ang="0">
                    <a:pos x="connsiteX6216" y="connsiteY6216"/>
                  </a:cxn>
                  <a:cxn ang="0">
                    <a:pos x="connsiteX6217" y="connsiteY6217"/>
                  </a:cxn>
                  <a:cxn ang="0">
                    <a:pos x="connsiteX6218" y="connsiteY6218"/>
                  </a:cxn>
                  <a:cxn ang="0">
                    <a:pos x="connsiteX6219" y="connsiteY6219"/>
                  </a:cxn>
                  <a:cxn ang="0">
                    <a:pos x="connsiteX6220" y="connsiteY6220"/>
                  </a:cxn>
                  <a:cxn ang="0">
                    <a:pos x="connsiteX6221" y="connsiteY6221"/>
                  </a:cxn>
                  <a:cxn ang="0">
                    <a:pos x="connsiteX6222" y="connsiteY6222"/>
                  </a:cxn>
                  <a:cxn ang="0">
                    <a:pos x="connsiteX6223" y="connsiteY6223"/>
                  </a:cxn>
                  <a:cxn ang="0">
                    <a:pos x="connsiteX6224" y="connsiteY6224"/>
                  </a:cxn>
                  <a:cxn ang="0">
                    <a:pos x="connsiteX6225" y="connsiteY6225"/>
                  </a:cxn>
                  <a:cxn ang="0">
                    <a:pos x="connsiteX6226" y="connsiteY6226"/>
                  </a:cxn>
                  <a:cxn ang="0">
                    <a:pos x="connsiteX6227" y="connsiteY6227"/>
                  </a:cxn>
                  <a:cxn ang="0">
                    <a:pos x="connsiteX6228" y="connsiteY6228"/>
                  </a:cxn>
                  <a:cxn ang="0">
                    <a:pos x="connsiteX6229" y="connsiteY6229"/>
                  </a:cxn>
                  <a:cxn ang="0">
                    <a:pos x="connsiteX6230" y="connsiteY6230"/>
                  </a:cxn>
                  <a:cxn ang="0">
                    <a:pos x="connsiteX6231" y="connsiteY6231"/>
                  </a:cxn>
                  <a:cxn ang="0">
                    <a:pos x="connsiteX6232" y="connsiteY6232"/>
                  </a:cxn>
                  <a:cxn ang="0">
                    <a:pos x="connsiteX6233" y="connsiteY6233"/>
                  </a:cxn>
                  <a:cxn ang="0">
                    <a:pos x="connsiteX6234" y="connsiteY6234"/>
                  </a:cxn>
                  <a:cxn ang="0">
                    <a:pos x="connsiteX6235" y="connsiteY6235"/>
                  </a:cxn>
                  <a:cxn ang="0">
                    <a:pos x="connsiteX6236" y="connsiteY6236"/>
                  </a:cxn>
                  <a:cxn ang="0">
                    <a:pos x="connsiteX6237" y="connsiteY6237"/>
                  </a:cxn>
                  <a:cxn ang="0">
                    <a:pos x="connsiteX6238" y="connsiteY6238"/>
                  </a:cxn>
                  <a:cxn ang="0">
                    <a:pos x="connsiteX6239" y="connsiteY6239"/>
                  </a:cxn>
                  <a:cxn ang="0">
                    <a:pos x="connsiteX6240" y="connsiteY6240"/>
                  </a:cxn>
                  <a:cxn ang="0">
                    <a:pos x="connsiteX6241" y="connsiteY6241"/>
                  </a:cxn>
                  <a:cxn ang="0">
                    <a:pos x="connsiteX6242" y="connsiteY6242"/>
                  </a:cxn>
                  <a:cxn ang="0">
                    <a:pos x="connsiteX6243" y="connsiteY6243"/>
                  </a:cxn>
                  <a:cxn ang="0">
                    <a:pos x="connsiteX6244" y="connsiteY6244"/>
                  </a:cxn>
                  <a:cxn ang="0">
                    <a:pos x="connsiteX6245" y="connsiteY6245"/>
                  </a:cxn>
                  <a:cxn ang="0">
                    <a:pos x="connsiteX6246" y="connsiteY6246"/>
                  </a:cxn>
                  <a:cxn ang="0">
                    <a:pos x="connsiteX6247" y="connsiteY6247"/>
                  </a:cxn>
                  <a:cxn ang="0">
                    <a:pos x="connsiteX6248" y="connsiteY6248"/>
                  </a:cxn>
                  <a:cxn ang="0">
                    <a:pos x="connsiteX6249" y="connsiteY6249"/>
                  </a:cxn>
                  <a:cxn ang="0">
                    <a:pos x="connsiteX6250" y="connsiteY6250"/>
                  </a:cxn>
                  <a:cxn ang="0">
                    <a:pos x="connsiteX6251" y="connsiteY6251"/>
                  </a:cxn>
                  <a:cxn ang="0">
                    <a:pos x="connsiteX6252" y="connsiteY6252"/>
                  </a:cxn>
                  <a:cxn ang="0">
                    <a:pos x="connsiteX6253" y="connsiteY6253"/>
                  </a:cxn>
                  <a:cxn ang="0">
                    <a:pos x="connsiteX6254" y="connsiteY6254"/>
                  </a:cxn>
                  <a:cxn ang="0">
                    <a:pos x="connsiteX6255" y="connsiteY6255"/>
                  </a:cxn>
                  <a:cxn ang="0">
                    <a:pos x="connsiteX6256" y="connsiteY6256"/>
                  </a:cxn>
                  <a:cxn ang="0">
                    <a:pos x="connsiteX6257" y="connsiteY6257"/>
                  </a:cxn>
                  <a:cxn ang="0">
                    <a:pos x="connsiteX6258" y="connsiteY6258"/>
                  </a:cxn>
                  <a:cxn ang="0">
                    <a:pos x="connsiteX6259" y="connsiteY6259"/>
                  </a:cxn>
                  <a:cxn ang="0">
                    <a:pos x="connsiteX6260" y="connsiteY6260"/>
                  </a:cxn>
                  <a:cxn ang="0">
                    <a:pos x="connsiteX6261" y="connsiteY6261"/>
                  </a:cxn>
                  <a:cxn ang="0">
                    <a:pos x="connsiteX6262" y="connsiteY6262"/>
                  </a:cxn>
                  <a:cxn ang="0">
                    <a:pos x="connsiteX6263" y="connsiteY6263"/>
                  </a:cxn>
                  <a:cxn ang="0">
                    <a:pos x="connsiteX6264" y="connsiteY6264"/>
                  </a:cxn>
                  <a:cxn ang="0">
                    <a:pos x="connsiteX6265" y="connsiteY6265"/>
                  </a:cxn>
                  <a:cxn ang="0">
                    <a:pos x="connsiteX6266" y="connsiteY6266"/>
                  </a:cxn>
                  <a:cxn ang="0">
                    <a:pos x="connsiteX6267" y="connsiteY6267"/>
                  </a:cxn>
                  <a:cxn ang="0">
                    <a:pos x="connsiteX6268" y="connsiteY6268"/>
                  </a:cxn>
                  <a:cxn ang="0">
                    <a:pos x="connsiteX6269" y="connsiteY6269"/>
                  </a:cxn>
                  <a:cxn ang="0">
                    <a:pos x="connsiteX6270" y="connsiteY6270"/>
                  </a:cxn>
                  <a:cxn ang="0">
                    <a:pos x="connsiteX6271" y="connsiteY6271"/>
                  </a:cxn>
                  <a:cxn ang="0">
                    <a:pos x="connsiteX6272" y="connsiteY6272"/>
                  </a:cxn>
                  <a:cxn ang="0">
                    <a:pos x="connsiteX6273" y="connsiteY6273"/>
                  </a:cxn>
                  <a:cxn ang="0">
                    <a:pos x="connsiteX6274" y="connsiteY6274"/>
                  </a:cxn>
                  <a:cxn ang="0">
                    <a:pos x="connsiteX6275" y="connsiteY6275"/>
                  </a:cxn>
                  <a:cxn ang="0">
                    <a:pos x="connsiteX6276" y="connsiteY6276"/>
                  </a:cxn>
                  <a:cxn ang="0">
                    <a:pos x="connsiteX6277" y="connsiteY6277"/>
                  </a:cxn>
                  <a:cxn ang="0">
                    <a:pos x="connsiteX6278" y="connsiteY6278"/>
                  </a:cxn>
                  <a:cxn ang="0">
                    <a:pos x="connsiteX6279" y="connsiteY6279"/>
                  </a:cxn>
                  <a:cxn ang="0">
                    <a:pos x="connsiteX6280" y="connsiteY6280"/>
                  </a:cxn>
                  <a:cxn ang="0">
                    <a:pos x="connsiteX6281" y="connsiteY6281"/>
                  </a:cxn>
                  <a:cxn ang="0">
                    <a:pos x="connsiteX6282" y="connsiteY6282"/>
                  </a:cxn>
                  <a:cxn ang="0">
                    <a:pos x="connsiteX6283" y="connsiteY6283"/>
                  </a:cxn>
                  <a:cxn ang="0">
                    <a:pos x="connsiteX6284" y="connsiteY6284"/>
                  </a:cxn>
                  <a:cxn ang="0">
                    <a:pos x="connsiteX6285" y="connsiteY6285"/>
                  </a:cxn>
                  <a:cxn ang="0">
                    <a:pos x="connsiteX6286" y="connsiteY6286"/>
                  </a:cxn>
                  <a:cxn ang="0">
                    <a:pos x="connsiteX6287" y="connsiteY6287"/>
                  </a:cxn>
                  <a:cxn ang="0">
                    <a:pos x="connsiteX6288" y="connsiteY6288"/>
                  </a:cxn>
                  <a:cxn ang="0">
                    <a:pos x="connsiteX6289" y="connsiteY6289"/>
                  </a:cxn>
                  <a:cxn ang="0">
                    <a:pos x="connsiteX6290" y="connsiteY6290"/>
                  </a:cxn>
                  <a:cxn ang="0">
                    <a:pos x="connsiteX6291" y="connsiteY6291"/>
                  </a:cxn>
                  <a:cxn ang="0">
                    <a:pos x="connsiteX6292" y="connsiteY6292"/>
                  </a:cxn>
                  <a:cxn ang="0">
                    <a:pos x="connsiteX6293" y="connsiteY6293"/>
                  </a:cxn>
                  <a:cxn ang="0">
                    <a:pos x="connsiteX6294" y="connsiteY6294"/>
                  </a:cxn>
                  <a:cxn ang="0">
                    <a:pos x="connsiteX6295" y="connsiteY6295"/>
                  </a:cxn>
                  <a:cxn ang="0">
                    <a:pos x="connsiteX6296" y="connsiteY6296"/>
                  </a:cxn>
                  <a:cxn ang="0">
                    <a:pos x="connsiteX6297" y="connsiteY6297"/>
                  </a:cxn>
                  <a:cxn ang="0">
                    <a:pos x="connsiteX6298" y="connsiteY6298"/>
                  </a:cxn>
                  <a:cxn ang="0">
                    <a:pos x="connsiteX6299" y="connsiteY6299"/>
                  </a:cxn>
                  <a:cxn ang="0">
                    <a:pos x="connsiteX6300" y="connsiteY6300"/>
                  </a:cxn>
                  <a:cxn ang="0">
                    <a:pos x="connsiteX6301" y="connsiteY6301"/>
                  </a:cxn>
                  <a:cxn ang="0">
                    <a:pos x="connsiteX6302" y="connsiteY6302"/>
                  </a:cxn>
                  <a:cxn ang="0">
                    <a:pos x="connsiteX6303" y="connsiteY6303"/>
                  </a:cxn>
                  <a:cxn ang="0">
                    <a:pos x="connsiteX6304" y="connsiteY6304"/>
                  </a:cxn>
                  <a:cxn ang="0">
                    <a:pos x="connsiteX6305" y="connsiteY6305"/>
                  </a:cxn>
                  <a:cxn ang="0">
                    <a:pos x="connsiteX6306" y="connsiteY6306"/>
                  </a:cxn>
                  <a:cxn ang="0">
                    <a:pos x="connsiteX6307" y="connsiteY6307"/>
                  </a:cxn>
                  <a:cxn ang="0">
                    <a:pos x="connsiteX6308" y="connsiteY6308"/>
                  </a:cxn>
                  <a:cxn ang="0">
                    <a:pos x="connsiteX6309" y="connsiteY6309"/>
                  </a:cxn>
                  <a:cxn ang="0">
                    <a:pos x="connsiteX6310" y="connsiteY6310"/>
                  </a:cxn>
                  <a:cxn ang="0">
                    <a:pos x="connsiteX6311" y="connsiteY6311"/>
                  </a:cxn>
                  <a:cxn ang="0">
                    <a:pos x="connsiteX6312" y="connsiteY6312"/>
                  </a:cxn>
                  <a:cxn ang="0">
                    <a:pos x="connsiteX6313" y="connsiteY6313"/>
                  </a:cxn>
                  <a:cxn ang="0">
                    <a:pos x="connsiteX6314" y="connsiteY6314"/>
                  </a:cxn>
                  <a:cxn ang="0">
                    <a:pos x="connsiteX6315" y="connsiteY6315"/>
                  </a:cxn>
                  <a:cxn ang="0">
                    <a:pos x="connsiteX6316" y="connsiteY6316"/>
                  </a:cxn>
                  <a:cxn ang="0">
                    <a:pos x="connsiteX6317" y="connsiteY6317"/>
                  </a:cxn>
                  <a:cxn ang="0">
                    <a:pos x="connsiteX6318" y="connsiteY6318"/>
                  </a:cxn>
                  <a:cxn ang="0">
                    <a:pos x="connsiteX6319" y="connsiteY6319"/>
                  </a:cxn>
                  <a:cxn ang="0">
                    <a:pos x="connsiteX6320" y="connsiteY6320"/>
                  </a:cxn>
                  <a:cxn ang="0">
                    <a:pos x="connsiteX6321" y="connsiteY6321"/>
                  </a:cxn>
                  <a:cxn ang="0">
                    <a:pos x="connsiteX6322" y="connsiteY6322"/>
                  </a:cxn>
                  <a:cxn ang="0">
                    <a:pos x="connsiteX6323" y="connsiteY6323"/>
                  </a:cxn>
                  <a:cxn ang="0">
                    <a:pos x="connsiteX6324" y="connsiteY6324"/>
                  </a:cxn>
                  <a:cxn ang="0">
                    <a:pos x="connsiteX6325" y="connsiteY6325"/>
                  </a:cxn>
                  <a:cxn ang="0">
                    <a:pos x="connsiteX6326" y="connsiteY6326"/>
                  </a:cxn>
                  <a:cxn ang="0">
                    <a:pos x="connsiteX6327" y="connsiteY6327"/>
                  </a:cxn>
                  <a:cxn ang="0">
                    <a:pos x="connsiteX6328" y="connsiteY6328"/>
                  </a:cxn>
                  <a:cxn ang="0">
                    <a:pos x="connsiteX6329" y="connsiteY6329"/>
                  </a:cxn>
                  <a:cxn ang="0">
                    <a:pos x="connsiteX6330" y="connsiteY6330"/>
                  </a:cxn>
                  <a:cxn ang="0">
                    <a:pos x="connsiteX6331" y="connsiteY6331"/>
                  </a:cxn>
                  <a:cxn ang="0">
                    <a:pos x="connsiteX6332" y="connsiteY6332"/>
                  </a:cxn>
                  <a:cxn ang="0">
                    <a:pos x="connsiteX6333" y="connsiteY6333"/>
                  </a:cxn>
                  <a:cxn ang="0">
                    <a:pos x="connsiteX6334" y="connsiteY6334"/>
                  </a:cxn>
                  <a:cxn ang="0">
                    <a:pos x="connsiteX6335" y="connsiteY6335"/>
                  </a:cxn>
                  <a:cxn ang="0">
                    <a:pos x="connsiteX6336" y="connsiteY6336"/>
                  </a:cxn>
                  <a:cxn ang="0">
                    <a:pos x="connsiteX6337" y="connsiteY6337"/>
                  </a:cxn>
                  <a:cxn ang="0">
                    <a:pos x="connsiteX6338" y="connsiteY6338"/>
                  </a:cxn>
                  <a:cxn ang="0">
                    <a:pos x="connsiteX6339" y="connsiteY6339"/>
                  </a:cxn>
                  <a:cxn ang="0">
                    <a:pos x="connsiteX6340" y="connsiteY6340"/>
                  </a:cxn>
                  <a:cxn ang="0">
                    <a:pos x="connsiteX6341" y="connsiteY6341"/>
                  </a:cxn>
                  <a:cxn ang="0">
                    <a:pos x="connsiteX6342" y="connsiteY6342"/>
                  </a:cxn>
                  <a:cxn ang="0">
                    <a:pos x="connsiteX6343" y="connsiteY6343"/>
                  </a:cxn>
                  <a:cxn ang="0">
                    <a:pos x="connsiteX6344" y="connsiteY6344"/>
                  </a:cxn>
                  <a:cxn ang="0">
                    <a:pos x="connsiteX6345" y="connsiteY6345"/>
                  </a:cxn>
                  <a:cxn ang="0">
                    <a:pos x="connsiteX6346" y="connsiteY6346"/>
                  </a:cxn>
                  <a:cxn ang="0">
                    <a:pos x="connsiteX6347" y="connsiteY6347"/>
                  </a:cxn>
                  <a:cxn ang="0">
                    <a:pos x="connsiteX6348" y="connsiteY6348"/>
                  </a:cxn>
                  <a:cxn ang="0">
                    <a:pos x="connsiteX6349" y="connsiteY6349"/>
                  </a:cxn>
                  <a:cxn ang="0">
                    <a:pos x="connsiteX6350" y="connsiteY6350"/>
                  </a:cxn>
                  <a:cxn ang="0">
                    <a:pos x="connsiteX6351" y="connsiteY6351"/>
                  </a:cxn>
                  <a:cxn ang="0">
                    <a:pos x="connsiteX6352" y="connsiteY6352"/>
                  </a:cxn>
                  <a:cxn ang="0">
                    <a:pos x="connsiteX6353" y="connsiteY6353"/>
                  </a:cxn>
                  <a:cxn ang="0">
                    <a:pos x="connsiteX6354" y="connsiteY6354"/>
                  </a:cxn>
                  <a:cxn ang="0">
                    <a:pos x="connsiteX6355" y="connsiteY6355"/>
                  </a:cxn>
                  <a:cxn ang="0">
                    <a:pos x="connsiteX6356" y="connsiteY6356"/>
                  </a:cxn>
                  <a:cxn ang="0">
                    <a:pos x="connsiteX6357" y="connsiteY6357"/>
                  </a:cxn>
                  <a:cxn ang="0">
                    <a:pos x="connsiteX6358" y="connsiteY6358"/>
                  </a:cxn>
                  <a:cxn ang="0">
                    <a:pos x="connsiteX6359" y="connsiteY6359"/>
                  </a:cxn>
                  <a:cxn ang="0">
                    <a:pos x="connsiteX6360" y="connsiteY6360"/>
                  </a:cxn>
                  <a:cxn ang="0">
                    <a:pos x="connsiteX6361" y="connsiteY6361"/>
                  </a:cxn>
                  <a:cxn ang="0">
                    <a:pos x="connsiteX6362" y="connsiteY6362"/>
                  </a:cxn>
                  <a:cxn ang="0">
                    <a:pos x="connsiteX6363" y="connsiteY6363"/>
                  </a:cxn>
                  <a:cxn ang="0">
                    <a:pos x="connsiteX6364" y="connsiteY6364"/>
                  </a:cxn>
                  <a:cxn ang="0">
                    <a:pos x="connsiteX6365" y="connsiteY6365"/>
                  </a:cxn>
                  <a:cxn ang="0">
                    <a:pos x="connsiteX6366" y="connsiteY6366"/>
                  </a:cxn>
                  <a:cxn ang="0">
                    <a:pos x="connsiteX6367" y="connsiteY6367"/>
                  </a:cxn>
                  <a:cxn ang="0">
                    <a:pos x="connsiteX6368" y="connsiteY6368"/>
                  </a:cxn>
                  <a:cxn ang="0">
                    <a:pos x="connsiteX6369" y="connsiteY6369"/>
                  </a:cxn>
                  <a:cxn ang="0">
                    <a:pos x="connsiteX6370" y="connsiteY6370"/>
                  </a:cxn>
                  <a:cxn ang="0">
                    <a:pos x="connsiteX6371" y="connsiteY6371"/>
                  </a:cxn>
                  <a:cxn ang="0">
                    <a:pos x="connsiteX6372" y="connsiteY6372"/>
                  </a:cxn>
                  <a:cxn ang="0">
                    <a:pos x="connsiteX6373" y="connsiteY6373"/>
                  </a:cxn>
                  <a:cxn ang="0">
                    <a:pos x="connsiteX6374" y="connsiteY6374"/>
                  </a:cxn>
                  <a:cxn ang="0">
                    <a:pos x="connsiteX6375" y="connsiteY6375"/>
                  </a:cxn>
                  <a:cxn ang="0">
                    <a:pos x="connsiteX6376" y="connsiteY6376"/>
                  </a:cxn>
                  <a:cxn ang="0">
                    <a:pos x="connsiteX6377" y="connsiteY6377"/>
                  </a:cxn>
                  <a:cxn ang="0">
                    <a:pos x="connsiteX6378" y="connsiteY6378"/>
                  </a:cxn>
                  <a:cxn ang="0">
                    <a:pos x="connsiteX6379" y="connsiteY6379"/>
                  </a:cxn>
                  <a:cxn ang="0">
                    <a:pos x="connsiteX6380" y="connsiteY6380"/>
                  </a:cxn>
                  <a:cxn ang="0">
                    <a:pos x="connsiteX6381" y="connsiteY6381"/>
                  </a:cxn>
                  <a:cxn ang="0">
                    <a:pos x="connsiteX6382" y="connsiteY6382"/>
                  </a:cxn>
                  <a:cxn ang="0">
                    <a:pos x="connsiteX6383" y="connsiteY6383"/>
                  </a:cxn>
                  <a:cxn ang="0">
                    <a:pos x="connsiteX6384" y="connsiteY6384"/>
                  </a:cxn>
                  <a:cxn ang="0">
                    <a:pos x="connsiteX6385" y="connsiteY6385"/>
                  </a:cxn>
                  <a:cxn ang="0">
                    <a:pos x="connsiteX6386" y="connsiteY6386"/>
                  </a:cxn>
                  <a:cxn ang="0">
                    <a:pos x="connsiteX6387" y="connsiteY6387"/>
                  </a:cxn>
                  <a:cxn ang="0">
                    <a:pos x="connsiteX6388" y="connsiteY6388"/>
                  </a:cxn>
                  <a:cxn ang="0">
                    <a:pos x="connsiteX6389" y="connsiteY6389"/>
                  </a:cxn>
                  <a:cxn ang="0">
                    <a:pos x="connsiteX6390" y="connsiteY6390"/>
                  </a:cxn>
                  <a:cxn ang="0">
                    <a:pos x="connsiteX6391" y="connsiteY6391"/>
                  </a:cxn>
                  <a:cxn ang="0">
                    <a:pos x="connsiteX6392" y="connsiteY6392"/>
                  </a:cxn>
                  <a:cxn ang="0">
                    <a:pos x="connsiteX6393" y="connsiteY6393"/>
                  </a:cxn>
                  <a:cxn ang="0">
                    <a:pos x="connsiteX6394" y="connsiteY6394"/>
                  </a:cxn>
                  <a:cxn ang="0">
                    <a:pos x="connsiteX6395" y="connsiteY6395"/>
                  </a:cxn>
                  <a:cxn ang="0">
                    <a:pos x="connsiteX6396" y="connsiteY6396"/>
                  </a:cxn>
                  <a:cxn ang="0">
                    <a:pos x="connsiteX6397" y="connsiteY6397"/>
                  </a:cxn>
                  <a:cxn ang="0">
                    <a:pos x="connsiteX6398" y="connsiteY6398"/>
                  </a:cxn>
                  <a:cxn ang="0">
                    <a:pos x="connsiteX6399" y="connsiteY6399"/>
                  </a:cxn>
                  <a:cxn ang="0">
                    <a:pos x="connsiteX6400" y="connsiteY6400"/>
                  </a:cxn>
                  <a:cxn ang="0">
                    <a:pos x="connsiteX6401" y="connsiteY6401"/>
                  </a:cxn>
                  <a:cxn ang="0">
                    <a:pos x="connsiteX6402" y="connsiteY6402"/>
                  </a:cxn>
                  <a:cxn ang="0">
                    <a:pos x="connsiteX6403" y="connsiteY6403"/>
                  </a:cxn>
                  <a:cxn ang="0">
                    <a:pos x="connsiteX6404" y="connsiteY6404"/>
                  </a:cxn>
                  <a:cxn ang="0">
                    <a:pos x="connsiteX6405" y="connsiteY6405"/>
                  </a:cxn>
                  <a:cxn ang="0">
                    <a:pos x="connsiteX6406" y="connsiteY6406"/>
                  </a:cxn>
                  <a:cxn ang="0">
                    <a:pos x="connsiteX6407" y="connsiteY6407"/>
                  </a:cxn>
                  <a:cxn ang="0">
                    <a:pos x="connsiteX6408" y="connsiteY6408"/>
                  </a:cxn>
                  <a:cxn ang="0">
                    <a:pos x="connsiteX6409" y="connsiteY6409"/>
                  </a:cxn>
                  <a:cxn ang="0">
                    <a:pos x="connsiteX6410" y="connsiteY6410"/>
                  </a:cxn>
                  <a:cxn ang="0">
                    <a:pos x="connsiteX6411" y="connsiteY6411"/>
                  </a:cxn>
                  <a:cxn ang="0">
                    <a:pos x="connsiteX6412" y="connsiteY6412"/>
                  </a:cxn>
                  <a:cxn ang="0">
                    <a:pos x="connsiteX6413" y="connsiteY6413"/>
                  </a:cxn>
                  <a:cxn ang="0">
                    <a:pos x="connsiteX6414" y="connsiteY6414"/>
                  </a:cxn>
                  <a:cxn ang="0">
                    <a:pos x="connsiteX6415" y="connsiteY6415"/>
                  </a:cxn>
                  <a:cxn ang="0">
                    <a:pos x="connsiteX6416" y="connsiteY6416"/>
                  </a:cxn>
                  <a:cxn ang="0">
                    <a:pos x="connsiteX6417" y="connsiteY6417"/>
                  </a:cxn>
                  <a:cxn ang="0">
                    <a:pos x="connsiteX6418" y="connsiteY6418"/>
                  </a:cxn>
                  <a:cxn ang="0">
                    <a:pos x="connsiteX6419" y="connsiteY6419"/>
                  </a:cxn>
                  <a:cxn ang="0">
                    <a:pos x="connsiteX6420" y="connsiteY6420"/>
                  </a:cxn>
                  <a:cxn ang="0">
                    <a:pos x="connsiteX6421" y="connsiteY6421"/>
                  </a:cxn>
                  <a:cxn ang="0">
                    <a:pos x="connsiteX6422" y="connsiteY6422"/>
                  </a:cxn>
                  <a:cxn ang="0">
                    <a:pos x="connsiteX6423" y="connsiteY6423"/>
                  </a:cxn>
                  <a:cxn ang="0">
                    <a:pos x="connsiteX6424" y="connsiteY6424"/>
                  </a:cxn>
                  <a:cxn ang="0">
                    <a:pos x="connsiteX6425" y="connsiteY6425"/>
                  </a:cxn>
                  <a:cxn ang="0">
                    <a:pos x="connsiteX6426" y="connsiteY6426"/>
                  </a:cxn>
                  <a:cxn ang="0">
                    <a:pos x="connsiteX6427" y="connsiteY6427"/>
                  </a:cxn>
                  <a:cxn ang="0">
                    <a:pos x="connsiteX6428" y="connsiteY6428"/>
                  </a:cxn>
                  <a:cxn ang="0">
                    <a:pos x="connsiteX6429" y="connsiteY6429"/>
                  </a:cxn>
                  <a:cxn ang="0">
                    <a:pos x="connsiteX6430" y="connsiteY6430"/>
                  </a:cxn>
                  <a:cxn ang="0">
                    <a:pos x="connsiteX6431" y="connsiteY6431"/>
                  </a:cxn>
                  <a:cxn ang="0">
                    <a:pos x="connsiteX6432" y="connsiteY6432"/>
                  </a:cxn>
                  <a:cxn ang="0">
                    <a:pos x="connsiteX6433" y="connsiteY6433"/>
                  </a:cxn>
                  <a:cxn ang="0">
                    <a:pos x="connsiteX6434" y="connsiteY6434"/>
                  </a:cxn>
                  <a:cxn ang="0">
                    <a:pos x="connsiteX6435" y="connsiteY6435"/>
                  </a:cxn>
                  <a:cxn ang="0">
                    <a:pos x="connsiteX6436" y="connsiteY6436"/>
                  </a:cxn>
                  <a:cxn ang="0">
                    <a:pos x="connsiteX6437" y="connsiteY6437"/>
                  </a:cxn>
                  <a:cxn ang="0">
                    <a:pos x="connsiteX6438" y="connsiteY6438"/>
                  </a:cxn>
                  <a:cxn ang="0">
                    <a:pos x="connsiteX6439" y="connsiteY6439"/>
                  </a:cxn>
                  <a:cxn ang="0">
                    <a:pos x="connsiteX6440" y="connsiteY6440"/>
                  </a:cxn>
                  <a:cxn ang="0">
                    <a:pos x="connsiteX6441" y="connsiteY6441"/>
                  </a:cxn>
                  <a:cxn ang="0">
                    <a:pos x="connsiteX6442" y="connsiteY6442"/>
                  </a:cxn>
                  <a:cxn ang="0">
                    <a:pos x="connsiteX6443" y="connsiteY6443"/>
                  </a:cxn>
                  <a:cxn ang="0">
                    <a:pos x="connsiteX6444" y="connsiteY6444"/>
                  </a:cxn>
                  <a:cxn ang="0">
                    <a:pos x="connsiteX6445" y="connsiteY6445"/>
                  </a:cxn>
                  <a:cxn ang="0">
                    <a:pos x="connsiteX6446" y="connsiteY6446"/>
                  </a:cxn>
                  <a:cxn ang="0">
                    <a:pos x="connsiteX6447" y="connsiteY6447"/>
                  </a:cxn>
                  <a:cxn ang="0">
                    <a:pos x="connsiteX6448" y="connsiteY6448"/>
                  </a:cxn>
                  <a:cxn ang="0">
                    <a:pos x="connsiteX6449" y="connsiteY6449"/>
                  </a:cxn>
                  <a:cxn ang="0">
                    <a:pos x="connsiteX6450" y="connsiteY6450"/>
                  </a:cxn>
                  <a:cxn ang="0">
                    <a:pos x="connsiteX6451" y="connsiteY6451"/>
                  </a:cxn>
                  <a:cxn ang="0">
                    <a:pos x="connsiteX6452" y="connsiteY6452"/>
                  </a:cxn>
                  <a:cxn ang="0">
                    <a:pos x="connsiteX6453" y="connsiteY6453"/>
                  </a:cxn>
                  <a:cxn ang="0">
                    <a:pos x="connsiteX6454" y="connsiteY6454"/>
                  </a:cxn>
                  <a:cxn ang="0">
                    <a:pos x="connsiteX6455" y="connsiteY6455"/>
                  </a:cxn>
                  <a:cxn ang="0">
                    <a:pos x="connsiteX6456" y="connsiteY6456"/>
                  </a:cxn>
                  <a:cxn ang="0">
                    <a:pos x="connsiteX6457" y="connsiteY6457"/>
                  </a:cxn>
                  <a:cxn ang="0">
                    <a:pos x="connsiteX6458" y="connsiteY6458"/>
                  </a:cxn>
                  <a:cxn ang="0">
                    <a:pos x="connsiteX6459" y="connsiteY6459"/>
                  </a:cxn>
                  <a:cxn ang="0">
                    <a:pos x="connsiteX6460" y="connsiteY6460"/>
                  </a:cxn>
                  <a:cxn ang="0">
                    <a:pos x="connsiteX6461" y="connsiteY6461"/>
                  </a:cxn>
                  <a:cxn ang="0">
                    <a:pos x="connsiteX6462" y="connsiteY6462"/>
                  </a:cxn>
                  <a:cxn ang="0">
                    <a:pos x="connsiteX6463" y="connsiteY6463"/>
                  </a:cxn>
                  <a:cxn ang="0">
                    <a:pos x="connsiteX6464" y="connsiteY6464"/>
                  </a:cxn>
                  <a:cxn ang="0">
                    <a:pos x="connsiteX6465" y="connsiteY6465"/>
                  </a:cxn>
                  <a:cxn ang="0">
                    <a:pos x="connsiteX6466" y="connsiteY6466"/>
                  </a:cxn>
                  <a:cxn ang="0">
                    <a:pos x="connsiteX6467" y="connsiteY6467"/>
                  </a:cxn>
                  <a:cxn ang="0">
                    <a:pos x="connsiteX6468" y="connsiteY6468"/>
                  </a:cxn>
                  <a:cxn ang="0">
                    <a:pos x="connsiteX6469" y="connsiteY6469"/>
                  </a:cxn>
                  <a:cxn ang="0">
                    <a:pos x="connsiteX6470" y="connsiteY6470"/>
                  </a:cxn>
                  <a:cxn ang="0">
                    <a:pos x="connsiteX6471" y="connsiteY6471"/>
                  </a:cxn>
                  <a:cxn ang="0">
                    <a:pos x="connsiteX6472" y="connsiteY6472"/>
                  </a:cxn>
                  <a:cxn ang="0">
                    <a:pos x="connsiteX6473" y="connsiteY6473"/>
                  </a:cxn>
                  <a:cxn ang="0">
                    <a:pos x="connsiteX6474" y="connsiteY6474"/>
                  </a:cxn>
                  <a:cxn ang="0">
                    <a:pos x="connsiteX6475" y="connsiteY6475"/>
                  </a:cxn>
                  <a:cxn ang="0">
                    <a:pos x="connsiteX6476" y="connsiteY6476"/>
                  </a:cxn>
                  <a:cxn ang="0">
                    <a:pos x="connsiteX6477" y="connsiteY6477"/>
                  </a:cxn>
                  <a:cxn ang="0">
                    <a:pos x="connsiteX6478" y="connsiteY6478"/>
                  </a:cxn>
                  <a:cxn ang="0">
                    <a:pos x="connsiteX6479" y="connsiteY6479"/>
                  </a:cxn>
                  <a:cxn ang="0">
                    <a:pos x="connsiteX6480" y="connsiteY6480"/>
                  </a:cxn>
                  <a:cxn ang="0">
                    <a:pos x="connsiteX6481" y="connsiteY6481"/>
                  </a:cxn>
                  <a:cxn ang="0">
                    <a:pos x="connsiteX6482" y="connsiteY6482"/>
                  </a:cxn>
                  <a:cxn ang="0">
                    <a:pos x="connsiteX6483" y="connsiteY6483"/>
                  </a:cxn>
                  <a:cxn ang="0">
                    <a:pos x="connsiteX6484" y="connsiteY6484"/>
                  </a:cxn>
                  <a:cxn ang="0">
                    <a:pos x="connsiteX6485" y="connsiteY6485"/>
                  </a:cxn>
                  <a:cxn ang="0">
                    <a:pos x="connsiteX6486" y="connsiteY6486"/>
                  </a:cxn>
                  <a:cxn ang="0">
                    <a:pos x="connsiteX6487" y="connsiteY6487"/>
                  </a:cxn>
                  <a:cxn ang="0">
                    <a:pos x="connsiteX6488" y="connsiteY6488"/>
                  </a:cxn>
                  <a:cxn ang="0">
                    <a:pos x="connsiteX6489" y="connsiteY6489"/>
                  </a:cxn>
                  <a:cxn ang="0">
                    <a:pos x="connsiteX6490" y="connsiteY6490"/>
                  </a:cxn>
                  <a:cxn ang="0">
                    <a:pos x="connsiteX6491" y="connsiteY6491"/>
                  </a:cxn>
                  <a:cxn ang="0">
                    <a:pos x="connsiteX6492" y="connsiteY6492"/>
                  </a:cxn>
                  <a:cxn ang="0">
                    <a:pos x="connsiteX6493" y="connsiteY6493"/>
                  </a:cxn>
                  <a:cxn ang="0">
                    <a:pos x="connsiteX6494" y="connsiteY6494"/>
                  </a:cxn>
                  <a:cxn ang="0">
                    <a:pos x="connsiteX6495" y="connsiteY6495"/>
                  </a:cxn>
                  <a:cxn ang="0">
                    <a:pos x="connsiteX6496" y="connsiteY6496"/>
                  </a:cxn>
                  <a:cxn ang="0">
                    <a:pos x="connsiteX6497" y="connsiteY6497"/>
                  </a:cxn>
                  <a:cxn ang="0">
                    <a:pos x="connsiteX6498" y="connsiteY6498"/>
                  </a:cxn>
                  <a:cxn ang="0">
                    <a:pos x="connsiteX6499" y="connsiteY6499"/>
                  </a:cxn>
                  <a:cxn ang="0">
                    <a:pos x="connsiteX6500" y="connsiteY6500"/>
                  </a:cxn>
                  <a:cxn ang="0">
                    <a:pos x="connsiteX6501" y="connsiteY6501"/>
                  </a:cxn>
                  <a:cxn ang="0">
                    <a:pos x="connsiteX6502" y="connsiteY6502"/>
                  </a:cxn>
                  <a:cxn ang="0">
                    <a:pos x="connsiteX6503" y="connsiteY6503"/>
                  </a:cxn>
                  <a:cxn ang="0">
                    <a:pos x="connsiteX6504" y="connsiteY6504"/>
                  </a:cxn>
                  <a:cxn ang="0">
                    <a:pos x="connsiteX6505" y="connsiteY6505"/>
                  </a:cxn>
                  <a:cxn ang="0">
                    <a:pos x="connsiteX6506" y="connsiteY6506"/>
                  </a:cxn>
                  <a:cxn ang="0">
                    <a:pos x="connsiteX6507" y="connsiteY6507"/>
                  </a:cxn>
                  <a:cxn ang="0">
                    <a:pos x="connsiteX6508" y="connsiteY6508"/>
                  </a:cxn>
                  <a:cxn ang="0">
                    <a:pos x="connsiteX6509" y="connsiteY6509"/>
                  </a:cxn>
                  <a:cxn ang="0">
                    <a:pos x="connsiteX6510" y="connsiteY6510"/>
                  </a:cxn>
                  <a:cxn ang="0">
                    <a:pos x="connsiteX6511" y="connsiteY6511"/>
                  </a:cxn>
                  <a:cxn ang="0">
                    <a:pos x="connsiteX6512" y="connsiteY6512"/>
                  </a:cxn>
                  <a:cxn ang="0">
                    <a:pos x="connsiteX6513" y="connsiteY6513"/>
                  </a:cxn>
                  <a:cxn ang="0">
                    <a:pos x="connsiteX6514" y="connsiteY6514"/>
                  </a:cxn>
                  <a:cxn ang="0">
                    <a:pos x="connsiteX6515" y="connsiteY6515"/>
                  </a:cxn>
                  <a:cxn ang="0">
                    <a:pos x="connsiteX6516" y="connsiteY6516"/>
                  </a:cxn>
                  <a:cxn ang="0">
                    <a:pos x="connsiteX6517" y="connsiteY6517"/>
                  </a:cxn>
                  <a:cxn ang="0">
                    <a:pos x="connsiteX6518" y="connsiteY6518"/>
                  </a:cxn>
                  <a:cxn ang="0">
                    <a:pos x="connsiteX6519" y="connsiteY6519"/>
                  </a:cxn>
                  <a:cxn ang="0">
                    <a:pos x="connsiteX6520" y="connsiteY6520"/>
                  </a:cxn>
                  <a:cxn ang="0">
                    <a:pos x="connsiteX6521" y="connsiteY6521"/>
                  </a:cxn>
                  <a:cxn ang="0">
                    <a:pos x="connsiteX6522" y="connsiteY6522"/>
                  </a:cxn>
                  <a:cxn ang="0">
                    <a:pos x="connsiteX6523" y="connsiteY6523"/>
                  </a:cxn>
                  <a:cxn ang="0">
                    <a:pos x="connsiteX6524" y="connsiteY6524"/>
                  </a:cxn>
                  <a:cxn ang="0">
                    <a:pos x="connsiteX6525" y="connsiteY6525"/>
                  </a:cxn>
                  <a:cxn ang="0">
                    <a:pos x="connsiteX6526" y="connsiteY6526"/>
                  </a:cxn>
                  <a:cxn ang="0">
                    <a:pos x="connsiteX6527" y="connsiteY6527"/>
                  </a:cxn>
                  <a:cxn ang="0">
                    <a:pos x="connsiteX6528" y="connsiteY6528"/>
                  </a:cxn>
                  <a:cxn ang="0">
                    <a:pos x="connsiteX6529" y="connsiteY6529"/>
                  </a:cxn>
                  <a:cxn ang="0">
                    <a:pos x="connsiteX6530" y="connsiteY6530"/>
                  </a:cxn>
                  <a:cxn ang="0">
                    <a:pos x="connsiteX6531" y="connsiteY6531"/>
                  </a:cxn>
                  <a:cxn ang="0">
                    <a:pos x="connsiteX6532" y="connsiteY6532"/>
                  </a:cxn>
                  <a:cxn ang="0">
                    <a:pos x="connsiteX6533" y="connsiteY6533"/>
                  </a:cxn>
                  <a:cxn ang="0">
                    <a:pos x="connsiteX6534" y="connsiteY6534"/>
                  </a:cxn>
                  <a:cxn ang="0">
                    <a:pos x="connsiteX6535" y="connsiteY6535"/>
                  </a:cxn>
                  <a:cxn ang="0">
                    <a:pos x="connsiteX6536" y="connsiteY6536"/>
                  </a:cxn>
                  <a:cxn ang="0">
                    <a:pos x="connsiteX6537" y="connsiteY6537"/>
                  </a:cxn>
                  <a:cxn ang="0">
                    <a:pos x="connsiteX6538" y="connsiteY6538"/>
                  </a:cxn>
                  <a:cxn ang="0">
                    <a:pos x="connsiteX6539" y="connsiteY6539"/>
                  </a:cxn>
                  <a:cxn ang="0">
                    <a:pos x="connsiteX6540" y="connsiteY6540"/>
                  </a:cxn>
                  <a:cxn ang="0">
                    <a:pos x="connsiteX6541" y="connsiteY6541"/>
                  </a:cxn>
                  <a:cxn ang="0">
                    <a:pos x="connsiteX6542" y="connsiteY6542"/>
                  </a:cxn>
                  <a:cxn ang="0">
                    <a:pos x="connsiteX6543" y="connsiteY6543"/>
                  </a:cxn>
                  <a:cxn ang="0">
                    <a:pos x="connsiteX6544" y="connsiteY6544"/>
                  </a:cxn>
                  <a:cxn ang="0">
                    <a:pos x="connsiteX6545" y="connsiteY6545"/>
                  </a:cxn>
                  <a:cxn ang="0">
                    <a:pos x="connsiteX6546" y="connsiteY6546"/>
                  </a:cxn>
                  <a:cxn ang="0">
                    <a:pos x="connsiteX6547" y="connsiteY6547"/>
                  </a:cxn>
                  <a:cxn ang="0">
                    <a:pos x="connsiteX6548" y="connsiteY6548"/>
                  </a:cxn>
                  <a:cxn ang="0">
                    <a:pos x="connsiteX6549" y="connsiteY6549"/>
                  </a:cxn>
                  <a:cxn ang="0">
                    <a:pos x="connsiteX6550" y="connsiteY6550"/>
                  </a:cxn>
                  <a:cxn ang="0">
                    <a:pos x="connsiteX6551" y="connsiteY6551"/>
                  </a:cxn>
                  <a:cxn ang="0">
                    <a:pos x="connsiteX6552" y="connsiteY6552"/>
                  </a:cxn>
                  <a:cxn ang="0">
                    <a:pos x="connsiteX6553" y="connsiteY6553"/>
                  </a:cxn>
                  <a:cxn ang="0">
                    <a:pos x="connsiteX6554" y="connsiteY6554"/>
                  </a:cxn>
                  <a:cxn ang="0">
                    <a:pos x="connsiteX6555" y="connsiteY6555"/>
                  </a:cxn>
                  <a:cxn ang="0">
                    <a:pos x="connsiteX6556" y="connsiteY6556"/>
                  </a:cxn>
                  <a:cxn ang="0">
                    <a:pos x="connsiteX6557" y="connsiteY6557"/>
                  </a:cxn>
                  <a:cxn ang="0">
                    <a:pos x="connsiteX6558" y="connsiteY6558"/>
                  </a:cxn>
                  <a:cxn ang="0">
                    <a:pos x="connsiteX6559" y="connsiteY6559"/>
                  </a:cxn>
                  <a:cxn ang="0">
                    <a:pos x="connsiteX6560" y="connsiteY6560"/>
                  </a:cxn>
                  <a:cxn ang="0">
                    <a:pos x="connsiteX6561" y="connsiteY6561"/>
                  </a:cxn>
                  <a:cxn ang="0">
                    <a:pos x="connsiteX6562" y="connsiteY6562"/>
                  </a:cxn>
                  <a:cxn ang="0">
                    <a:pos x="connsiteX6563" y="connsiteY6563"/>
                  </a:cxn>
                  <a:cxn ang="0">
                    <a:pos x="connsiteX6564" y="connsiteY6564"/>
                  </a:cxn>
                  <a:cxn ang="0">
                    <a:pos x="connsiteX6565" y="connsiteY6565"/>
                  </a:cxn>
                  <a:cxn ang="0">
                    <a:pos x="connsiteX6566" y="connsiteY6566"/>
                  </a:cxn>
                  <a:cxn ang="0">
                    <a:pos x="connsiteX6567" y="connsiteY6567"/>
                  </a:cxn>
                  <a:cxn ang="0">
                    <a:pos x="connsiteX6568" y="connsiteY6568"/>
                  </a:cxn>
                  <a:cxn ang="0">
                    <a:pos x="connsiteX6569" y="connsiteY6569"/>
                  </a:cxn>
                  <a:cxn ang="0">
                    <a:pos x="connsiteX6570" y="connsiteY6570"/>
                  </a:cxn>
                  <a:cxn ang="0">
                    <a:pos x="connsiteX6571" y="connsiteY6571"/>
                  </a:cxn>
                  <a:cxn ang="0">
                    <a:pos x="connsiteX6572" y="connsiteY6572"/>
                  </a:cxn>
                  <a:cxn ang="0">
                    <a:pos x="connsiteX6573" y="connsiteY6573"/>
                  </a:cxn>
                  <a:cxn ang="0">
                    <a:pos x="connsiteX6574" y="connsiteY6574"/>
                  </a:cxn>
                  <a:cxn ang="0">
                    <a:pos x="connsiteX6575" y="connsiteY6575"/>
                  </a:cxn>
                  <a:cxn ang="0">
                    <a:pos x="connsiteX6576" y="connsiteY6576"/>
                  </a:cxn>
                  <a:cxn ang="0">
                    <a:pos x="connsiteX6577" y="connsiteY6577"/>
                  </a:cxn>
                  <a:cxn ang="0">
                    <a:pos x="connsiteX6578" y="connsiteY6578"/>
                  </a:cxn>
                  <a:cxn ang="0">
                    <a:pos x="connsiteX6579" y="connsiteY6579"/>
                  </a:cxn>
                  <a:cxn ang="0">
                    <a:pos x="connsiteX6580" y="connsiteY6580"/>
                  </a:cxn>
                  <a:cxn ang="0">
                    <a:pos x="connsiteX6581" y="connsiteY6581"/>
                  </a:cxn>
                  <a:cxn ang="0">
                    <a:pos x="connsiteX6582" y="connsiteY6582"/>
                  </a:cxn>
                  <a:cxn ang="0">
                    <a:pos x="connsiteX6583" y="connsiteY6583"/>
                  </a:cxn>
                  <a:cxn ang="0">
                    <a:pos x="connsiteX6584" y="connsiteY6584"/>
                  </a:cxn>
                  <a:cxn ang="0">
                    <a:pos x="connsiteX6585" y="connsiteY6585"/>
                  </a:cxn>
                  <a:cxn ang="0">
                    <a:pos x="connsiteX6586" y="connsiteY6586"/>
                  </a:cxn>
                  <a:cxn ang="0">
                    <a:pos x="connsiteX6587" y="connsiteY6587"/>
                  </a:cxn>
                  <a:cxn ang="0">
                    <a:pos x="connsiteX6588" y="connsiteY6588"/>
                  </a:cxn>
                  <a:cxn ang="0">
                    <a:pos x="connsiteX6589" y="connsiteY6589"/>
                  </a:cxn>
                  <a:cxn ang="0">
                    <a:pos x="connsiteX6590" y="connsiteY6590"/>
                  </a:cxn>
                  <a:cxn ang="0">
                    <a:pos x="connsiteX6591" y="connsiteY6591"/>
                  </a:cxn>
                  <a:cxn ang="0">
                    <a:pos x="connsiteX6592" y="connsiteY6592"/>
                  </a:cxn>
                  <a:cxn ang="0">
                    <a:pos x="connsiteX6593" y="connsiteY6593"/>
                  </a:cxn>
                  <a:cxn ang="0">
                    <a:pos x="connsiteX6594" y="connsiteY6594"/>
                  </a:cxn>
                  <a:cxn ang="0">
                    <a:pos x="connsiteX6595" y="connsiteY6595"/>
                  </a:cxn>
                  <a:cxn ang="0">
                    <a:pos x="connsiteX6596" y="connsiteY6596"/>
                  </a:cxn>
                  <a:cxn ang="0">
                    <a:pos x="connsiteX6597" y="connsiteY6597"/>
                  </a:cxn>
                  <a:cxn ang="0">
                    <a:pos x="connsiteX6598" y="connsiteY6598"/>
                  </a:cxn>
                  <a:cxn ang="0">
                    <a:pos x="connsiteX6599" y="connsiteY6599"/>
                  </a:cxn>
                  <a:cxn ang="0">
                    <a:pos x="connsiteX6600" y="connsiteY6600"/>
                  </a:cxn>
                  <a:cxn ang="0">
                    <a:pos x="connsiteX6601" y="connsiteY6601"/>
                  </a:cxn>
                  <a:cxn ang="0">
                    <a:pos x="connsiteX6602" y="connsiteY6602"/>
                  </a:cxn>
                  <a:cxn ang="0">
                    <a:pos x="connsiteX6603" y="connsiteY6603"/>
                  </a:cxn>
                  <a:cxn ang="0">
                    <a:pos x="connsiteX6604" y="connsiteY6604"/>
                  </a:cxn>
                  <a:cxn ang="0">
                    <a:pos x="connsiteX6605" y="connsiteY6605"/>
                  </a:cxn>
                  <a:cxn ang="0">
                    <a:pos x="connsiteX6606" y="connsiteY6606"/>
                  </a:cxn>
                  <a:cxn ang="0">
                    <a:pos x="connsiteX6607" y="connsiteY6607"/>
                  </a:cxn>
                  <a:cxn ang="0">
                    <a:pos x="connsiteX6608" y="connsiteY6608"/>
                  </a:cxn>
                  <a:cxn ang="0">
                    <a:pos x="connsiteX6609" y="connsiteY6609"/>
                  </a:cxn>
                  <a:cxn ang="0">
                    <a:pos x="connsiteX6610" y="connsiteY6610"/>
                  </a:cxn>
                  <a:cxn ang="0">
                    <a:pos x="connsiteX6611" y="connsiteY6611"/>
                  </a:cxn>
                  <a:cxn ang="0">
                    <a:pos x="connsiteX6612" y="connsiteY6612"/>
                  </a:cxn>
                  <a:cxn ang="0">
                    <a:pos x="connsiteX6613" y="connsiteY6613"/>
                  </a:cxn>
                  <a:cxn ang="0">
                    <a:pos x="connsiteX6614" y="connsiteY6614"/>
                  </a:cxn>
                  <a:cxn ang="0">
                    <a:pos x="connsiteX6615" y="connsiteY6615"/>
                  </a:cxn>
                  <a:cxn ang="0">
                    <a:pos x="connsiteX6616" y="connsiteY6616"/>
                  </a:cxn>
                  <a:cxn ang="0">
                    <a:pos x="connsiteX6617" y="connsiteY6617"/>
                  </a:cxn>
                  <a:cxn ang="0">
                    <a:pos x="connsiteX6618" y="connsiteY6618"/>
                  </a:cxn>
                  <a:cxn ang="0">
                    <a:pos x="connsiteX6619" y="connsiteY6619"/>
                  </a:cxn>
                  <a:cxn ang="0">
                    <a:pos x="connsiteX6620" y="connsiteY6620"/>
                  </a:cxn>
                  <a:cxn ang="0">
                    <a:pos x="connsiteX6621" y="connsiteY6621"/>
                  </a:cxn>
                  <a:cxn ang="0">
                    <a:pos x="connsiteX6622" y="connsiteY6622"/>
                  </a:cxn>
                  <a:cxn ang="0">
                    <a:pos x="connsiteX6623" y="connsiteY6623"/>
                  </a:cxn>
                  <a:cxn ang="0">
                    <a:pos x="connsiteX6624" y="connsiteY6624"/>
                  </a:cxn>
                  <a:cxn ang="0">
                    <a:pos x="connsiteX6625" y="connsiteY6625"/>
                  </a:cxn>
                  <a:cxn ang="0">
                    <a:pos x="connsiteX6626" y="connsiteY6626"/>
                  </a:cxn>
                  <a:cxn ang="0">
                    <a:pos x="connsiteX6627" y="connsiteY6627"/>
                  </a:cxn>
                  <a:cxn ang="0">
                    <a:pos x="connsiteX6628" y="connsiteY6628"/>
                  </a:cxn>
                  <a:cxn ang="0">
                    <a:pos x="connsiteX6629" y="connsiteY6629"/>
                  </a:cxn>
                  <a:cxn ang="0">
                    <a:pos x="connsiteX6630" y="connsiteY6630"/>
                  </a:cxn>
                  <a:cxn ang="0">
                    <a:pos x="connsiteX6631" y="connsiteY6631"/>
                  </a:cxn>
                  <a:cxn ang="0">
                    <a:pos x="connsiteX6632" y="connsiteY6632"/>
                  </a:cxn>
                  <a:cxn ang="0">
                    <a:pos x="connsiteX6633" y="connsiteY6633"/>
                  </a:cxn>
                  <a:cxn ang="0">
                    <a:pos x="connsiteX6634" y="connsiteY6634"/>
                  </a:cxn>
                  <a:cxn ang="0">
                    <a:pos x="connsiteX6635" y="connsiteY6635"/>
                  </a:cxn>
                  <a:cxn ang="0">
                    <a:pos x="connsiteX6636" y="connsiteY6636"/>
                  </a:cxn>
                  <a:cxn ang="0">
                    <a:pos x="connsiteX6637" y="connsiteY6637"/>
                  </a:cxn>
                  <a:cxn ang="0">
                    <a:pos x="connsiteX6638" y="connsiteY6638"/>
                  </a:cxn>
                  <a:cxn ang="0">
                    <a:pos x="connsiteX6639" y="connsiteY6639"/>
                  </a:cxn>
                  <a:cxn ang="0">
                    <a:pos x="connsiteX6640" y="connsiteY6640"/>
                  </a:cxn>
                  <a:cxn ang="0">
                    <a:pos x="connsiteX6641" y="connsiteY6641"/>
                  </a:cxn>
                  <a:cxn ang="0">
                    <a:pos x="connsiteX6642" y="connsiteY6642"/>
                  </a:cxn>
                  <a:cxn ang="0">
                    <a:pos x="connsiteX6643" y="connsiteY6643"/>
                  </a:cxn>
                  <a:cxn ang="0">
                    <a:pos x="connsiteX6644" y="connsiteY6644"/>
                  </a:cxn>
                  <a:cxn ang="0">
                    <a:pos x="connsiteX6645" y="connsiteY6645"/>
                  </a:cxn>
                  <a:cxn ang="0">
                    <a:pos x="connsiteX6646" y="connsiteY6646"/>
                  </a:cxn>
                  <a:cxn ang="0">
                    <a:pos x="connsiteX6647" y="connsiteY6647"/>
                  </a:cxn>
                  <a:cxn ang="0">
                    <a:pos x="connsiteX6648" y="connsiteY6648"/>
                  </a:cxn>
                  <a:cxn ang="0">
                    <a:pos x="connsiteX6649" y="connsiteY6649"/>
                  </a:cxn>
                  <a:cxn ang="0">
                    <a:pos x="connsiteX6650" y="connsiteY6650"/>
                  </a:cxn>
                  <a:cxn ang="0">
                    <a:pos x="connsiteX6651" y="connsiteY6651"/>
                  </a:cxn>
                  <a:cxn ang="0">
                    <a:pos x="connsiteX6652" y="connsiteY6652"/>
                  </a:cxn>
                  <a:cxn ang="0">
                    <a:pos x="connsiteX6653" y="connsiteY6653"/>
                  </a:cxn>
                  <a:cxn ang="0">
                    <a:pos x="connsiteX6654" y="connsiteY6654"/>
                  </a:cxn>
                  <a:cxn ang="0">
                    <a:pos x="connsiteX6655" y="connsiteY6655"/>
                  </a:cxn>
                  <a:cxn ang="0">
                    <a:pos x="connsiteX6656" y="connsiteY6656"/>
                  </a:cxn>
                  <a:cxn ang="0">
                    <a:pos x="connsiteX6657" y="connsiteY6657"/>
                  </a:cxn>
                  <a:cxn ang="0">
                    <a:pos x="connsiteX6658" y="connsiteY6658"/>
                  </a:cxn>
                  <a:cxn ang="0">
                    <a:pos x="connsiteX6659" y="connsiteY6659"/>
                  </a:cxn>
                  <a:cxn ang="0">
                    <a:pos x="connsiteX6660" y="connsiteY6660"/>
                  </a:cxn>
                  <a:cxn ang="0">
                    <a:pos x="connsiteX6661" y="connsiteY6661"/>
                  </a:cxn>
                  <a:cxn ang="0">
                    <a:pos x="connsiteX6662" y="connsiteY6662"/>
                  </a:cxn>
                  <a:cxn ang="0">
                    <a:pos x="connsiteX6663" y="connsiteY6663"/>
                  </a:cxn>
                  <a:cxn ang="0">
                    <a:pos x="connsiteX6664" y="connsiteY6664"/>
                  </a:cxn>
                  <a:cxn ang="0">
                    <a:pos x="connsiteX6665" y="connsiteY6665"/>
                  </a:cxn>
                  <a:cxn ang="0">
                    <a:pos x="connsiteX6666" y="connsiteY6666"/>
                  </a:cxn>
                  <a:cxn ang="0">
                    <a:pos x="connsiteX6667" y="connsiteY6667"/>
                  </a:cxn>
                  <a:cxn ang="0">
                    <a:pos x="connsiteX6668" y="connsiteY6668"/>
                  </a:cxn>
                  <a:cxn ang="0">
                    <a:pos x="connsiteX6669" y="connsiteY6669"/>
                  </a:cxn>
                  <a:cxn ang="0">
                    <a:pos x="connsiteX6670" y="connsiteY6670"/>
                  </a:cxn>
                  <a:cxn ang="0">
                    <a:pos x="connsiteX6671" y="connsiteY6671"/>
                  </a:cxn>
                  <a:cxn ang="0">
                    <a:pos x="connsiteX6672" y="connsiteY6672"/>
                  </a:cxn>
                  <a:cxn ang="0">
                    <a:pos x="connsiteX6673" y="connsiteY6673"/>
                  </a:cxn>
                  <a:cxn ang="0">
                    <a:pos x="connsiteX6674" y="connsiteY6674"/>
                  </a:cxn>
                  <a:cxn ang="0">
                    <a:pos x="connsiteX6675" y="connsiteY6675"/>
                  </a:cxn>
                  <a:cxn ang="0">
                    <a:pos x="connsiteX6676" y="connsiteY6676"/>
                  </a:cxn>
                  <a:cxn ang="0">
                    <a:pos x="connsiteX6677" y="connsiteY6677"/>
                  </a:cxn>
                  <a:cxn ang="0">
                    <a:pos x="connsiteX6678" y="connsiteY6678"/>
                  </a:cxn>
                  <a:cxn ang="0">
                    <a:pos x="connsiteX6679" y="connsiteY6679"/>
                  </a:cxn>
                  <a:cxn ang="0">
                    <a:pos x="connsiteX6680" y="connsiteY6680"/>
                  </a:cxn>
                  <a:cxn ang="0">
                    <a:pos x="connsiteX6681" y="connsiteY6681"/>
                  </a:cxn>
                  <a:cxn ang="0">
                    <a:pos x="connsiteX6682" y="connsiteY6682"/>
                  </a:cxn>
                  <a:cxn ang="0">
                    <a:pos x="connsiteX6683" y="connsiteY6683"/>
                  </a:cxn>
                  <a:cxn ang="0">
                    <a:pos x="connsiteX6684" y="connsiteY6684"/>
                  </a:cxn>
                  <a:cxn ang="0">
                    <a:pos x="connsiteX6685" y="connsiteY6685"/>
                  </a:cxn>
                  <a:cxn ang="0">
                    <a:pos x="connsiteX6686" y="connsiteY6686"/>
                  </a:cxn>
                  <a:cxn ang="0">
                    <a:pos x="connsiteX6687" y="connsiteY6687"/>
                  </a:cxn>
                  <a:cxn ang="0">
                    <a:pos x="connsiteX6688" y="connsiteY6688"/>
                  </a:cxn>
                  <a:cxn ang="0">
                    <a:pos x="connsiteX6689" y="connsiteY6689"/>
                  </a:cxn>
                  <a:cxn ang="0">
                    <a:pos x="connsiteX6690" y="connsiteY6690"/>
                  </a:cxn>
                  <a:cxn ang="0">
                    <a:pos x="connsiteX6691" y="connsiteY6691"/>
                  </a:cxn>
                  <a:cxn ang="0">
                    <a:pos x="connsiteX6692" y="connsiteY6692"/>
                  </a:cxn>
                  <a:cxn ang="0">
                    <a:pos x="connsiteX6693" y="connsiteY6693"/>
                  </a:cxn>
                  <a:cxn ang="0">
                    <a:pos x="connsiteX6694" y="connsiteY6694"/>
                  </a:cxn>
                  <a:cxn ang="0">
                    <a:pos x="connsiteX6695" y="connsiteY6695"/>
                  </a:cxn>
                  <a:cxn ang="0">
                    <a:pos x="connsiteX6696" y="connsiteY6696"/>
                  </a:cxn>
                  <a:cxn ang="0">
                    <a:pos x="connsiteX6697" y="connsiteY6697"/>
                  </a:cxn>
                  <a:cxn ang="0">
                    <a:pos x="connsiteX6698" y="connsiteY6698"/>
                  </a:cxn>
                  <a:cxn ang="0">
                    <a:pos x="connsiteX6699" y="connsiteY6699"/>
                  </a:cxn>
                  <a:cxn ang="0">
                    <a:pos x="connsiteX6700" y="connsiteY6700"/>
                  </a:cxn>
                  <a:cxn ang="0">
                    <a:pos x="connsiteX6701" y="connsiteY6701"/>
                  </a:cxn>
                  <a:cxn ang="0">
                    <a:pos x="connsiteX6702" y="connsiteY6702"/>
                  </a:cxn>
                  <a:cxn ang="0">
                    <a:pos x="connsiteX6703" y="connsiteY6703"/>
                  </a:cxn>
                  <a:cxn ang="0">
                    <a:pos x="connsiteX6704" y="connsiteY6704"/>
                  </a:cxn>
                  <a:cxn ang="0">
                    <a:pos x="connsiteX6705" y="connsiteY6705"/>
                  </a:cxn>
                  <a:cxn ang="0">
                    <a:pos x="connsiteX6706" y="connsiteY6706"/>
                  </a:cxn>
                  <a:cxn ang="0">
                    <a:pos x="connsiteX6707" y="connsiteY6707"/>
                  </a:cxn>
                  <a:cxn ang="0">
                    <a:pos x="connsiteX6708" y="connsiteY6708"/>
                  </a:cxn>
                  <a:cxn ang="0">
                    <a:pos x="connsiteX6709" y="connsiteY6709"/>
                  </a:cxn>
                  <a:cxn ang="0">
                    <a:pos x="connsiteX6710" y="connsiteY6710"/>
                  </a:cxn>
                  <a:cxn ang="0">
                    <a:pos x="connsiteX6711" y="connsiteY6711"/>
                  </a:cxn>
                  <a:cxn ang="0">
                    <a:pos x="connsiteX6712" y="connsiteY6712"/>
                  </a:cxn>
                  <a:cxn ang="0">
                    <a:pos x="connsiteX6713" y="connsiteY6713"/>
                  </a:cxn>
                  <a:cxn ang="0">
                    <a:pos x="connsiteX6714" y="connsiteY6714"/>
                  </a:cxn>
                  <a:cxn ang="0">
                    <a:pos x="connsiteX6715" y="connsiteY6715"/>
                  </a:cxn>
                  <a:cxn ang="0">
                    <a:pos x="connsiteX6716" y="connsiteY6716"/>
                  </a:cxn>
                  <a:cxn ang="0">
                    <a:pos x="connsiteX6717" y="connsiteY6717"/>
                  </a:cxn>
                  <a:cxn ang="0">
                    <a:pos x="connsiteX6718" y="connsiteY6718"/>
                  </a:cxn>
                  <a:cxn ang="0">
                    <a:pos x="connsiteX6719" y="connsiteY6719"/>
                  </a:cxn>
                  <a:cxn ang="0">
                    <a:pos x="connsiteX6720" y="connsiteY6720"/>
                  </a:cxn>
                  <a:cxn ang="0">
                    <a:pos x="connsiteX6721" y="connsiteY6721"/>
                  </a:cxn>
                  <a:cxn ang="0">
                    <a:pos x="connsiteX6722" y="connsiteY6722"/>
                  </a:cxn>
                  <a:cxn ang="0">
                    <a:pos x="connsiteX6723" y="connsiteY6723"/>
                  </a:cxn>
                  <a:cxn ang="0">
                    <a:pos x="connsiteX6724" y="connsiteY6724"/>
                  </a:cxn>
                  <a:cxn ang="0">
                    <a:pos x="connsiteX6725" y="connsiteY6725"/>
                  </a:cxn>
                  <a:cxn ang="0">
                    <a:pos x="connsiteX6726" y="connsiteY6726"/>
                  </a:cxn>
                  <a:cxn ang="0">
                    <a:pos x="connsiteX6727" y="connsiteY6727"/>
                  </a:cxn>
                  <a:cxn ang="0">
                    <a:pos x="connsiteX6728" y="connsiteY6728"/>
                  </a:cxn>
                  <a:cxn ang="0">
                    <a:pos x="connsiteX6729" y="connsiteY6729"/>
                  </a:cxn>
                  <a:cxn ang="0">
                    <a:pos x="connsiteX6730" y="connsiteY6730"/>
                  </a:cxn>
                  <a:cxn ang="0">
                    <a:pos x="connsiteX6731" y="connsiteY6731"/>
                  </a:cxn>
                  <a:cxn ang="0">
                    <a:pos x="connsiteX6732" y="connsiteY6732"/>
                  </a:cxn>
                  <a:cxn ang="0">
                    <a:pos x="connsiteX6733" y="connsiteY6733"/>
                  </a:cxn>
                  <a:cxn ang="0">
                    <a:pos x="connsiteX6734" y="connsiteY6734"/>
                  </a:cxn>
                  <a:cxn ang="0">
                    <a:pos x="connsiteX6735" y="connsiteY6735"/>
                  </a:cxn>
                  <a:cxn ang="0">
                    <a:pos x="connsiteX6736" y="connsiteY6736"/>
                  </a:cxn>
                  <a:cxn ang="0">
                    <a:pos x="connsiteX6737" y="connsiteY6737"/>
                  </a:cxn>
                  <a:cxn ang="0">
                    <a:pos x="connsiteX6738" y="connsiteY6738"/>
                  </a:cxn>
                  <a:cxn ang="0">
                    <a:pos x="connsiteX6739" y="connsiteY6739"/>
                  </a:cxn>
                  <a:cxn ang="0">
                    <a:pos x="connsiteX6740" y="connsiteY6740"/>
                  </a:cxn>
                  <a:cxn ang="0">
                    <a:pos x="connsiteX6741" y="connsiteY6741"/>
                  </a:cxn>
                  <a:cxn ang="0">
                    <a:pos x="connsiteX6742" y="connsiteY6742"/>
                  </a:cxn>
                  <a:cxn ang="0">
                    <a:pos x="connsiteX6743" y="connsiteY6743"/>
                  </a:cxn>
                  <a:cxn ang="0">
                    <a:pos x="connsiteX6744" y="connsiteY6744"/>
                  </a:cxn>
                  <a:cxn ang="0">
                    <a:pos x="connsiteX6745" y="connsiteY6745"/>
                  </a:cxn>
                  <a:cxn ang="0">
                    <a:pos x="connsiteX6746" y="connsiteY6746"/>
                  </a:cxn>
                  <a:cxn ang="0">
                    <a:pos x="connsiteX6747" y="connsiteY6747"/>
                  </a:cxn>
                  <a:cxn ang="0">
                    <a:pos x="connsiteX6748" y="connsiteY6748"/>
                  </a:cxn>
                  <a:cxn ang="0">
                    <a:pos x="connsiteX6749" y="connsiteY6749"/>
                  </a:cxn>
                  <a:cxn ang="0">
                    <a:pos x="connsiteX6750" y="connsiteY6750"/>
                  </a:cxn>
                  <a:cxn ang="0">
                    <a:pos x="connsiteX6751" y="connsiteY6751"/>
                  </a:cxn>
                  <a:cxn ang="0">
                    <a:pos x="connsiteX6752" y="connsiteY6752"/>
                  </a:cxn>
                  <a:cxn ang="0">
                    <a:pos x="connsiteX6753" y="connsiteY6753"/>
                  </a:cxn>
                  <a:cxn ang="0">
                    <a:pos x="connsiteX6754" y="connsiteY6754"/>
                  </a:cxn>
                  <a:cxn ang="0">
                    <a:pos x="connsiteX6755" y="connsiteY6755"/>
                  </a:cxn>
                  <a:cxn ang="0">
                    <a:pos x="connsiteX6756" y="connsiteY6756"/>
                  </a:cxn>
                  <a:cxn ang="0">
                    <a:pos x="connsiteX6757" y="connsiteY6757"/>
                  </a:cxn>
                  <a:cxn ang="0">
                    <a:pos x="connsiteX6758" y="connsiteY6758"/>
                  </a:cxn>
                  <a:cxn ang="0">
                    <a:pos x="connsiteX6759" y="connsiteY6759"/>
                  </a:cxn>
                  <a:cxn ang="0">
                    <a:pos x="connsiteX6760" y="connsiteY6760"/>
                  </a:cxn>
                  <a:cxn ang="0">
                    <a:pos x="connsiteX6761" y="connsiteY6761"/>
                  </a:cxn>
                  <a:cxn ang="0">
                    <a:pos x="connsiteX6762" y="connsiteY6762"/>
                  </a:cxn>
                  <a:cxn ang="0">
                    <a:pos x="connsiteX6763" y="connsiteY6763"/>
                  </a:cxn>
                  <a:cxn ang="0">
                    <a:pos x="connsiteX6764" y="connsiteY6764"/>
                  </a:cxn>
                  <a:cxn ang="0">
                    <a:pos x="connsiteX6765" y="connsiteY6765"/>
                  </a:cxn>
                  <a:cxn ang="0">
                    <a:pos x="connsiteX6766" y="connsiteY6766"/>
                  </a:cxn>
                  <a:cxn ang="0">
                    <a:pos x="connsiteX6767" y="connsiteY6767"/>
                  </a:cxn>
                  <a:cxn ang="0">
                    <a:pos x="connsiteX6768" y="connsiteY6768"/>
                  </a:cxn>
                  <a:cxn ang="0">
                    <a:pos x="connsiteX6769" y="connsiteY6769"/>
                  </a:cxn>
                  <a:cxn ang="0">
                    <a:pos x="connsiteX6770" y="connsiteY6770"/>
                  </a:cxn>
                  <a:cxn ang="0">
                    <a:pos x="connsiteX6771" y="connsiteY6771"/>
                  </a:cxn>
                  <a:cxn ang="0">
                    <a:pos x="connsiteX6772" y="connsiteY6772"/>
                  </a:cxn>
                  <a:cxn ang="0">
                    <a:pos x="connsiteX6773" y="connsiteY6773"/>
                  </a:cxn>
                  <a:cxn ang="0">
                    <a:pos x="connsiteX6774" y="connsiteY6774"/>
                  </a:cxn>
                  <a:cxn ang="0">
                    <a:pos x="connsiteX6775" y="connsiteY6775"/>
                  </a:cxn>
                  <a:cxn ang="0">
                    <a:pos x="connsiteX6776" y="connsiteY6776"/>
                  </a:cxn>
                  <a:cxn ang="0">
                    <a:pos x="connsiteX6777" y="connsiteY6777"/>
                  </a:cxn>
                  <a:cxn ang="0">
                    <a:pos x="connsiteX6778" y="connsiteY6778"/>
                  </a:cxn>
                  <a:cxn ang="0">
                    <a:pos x="connsiteX6779" y="connsiteY6779"/>
                  </a:cxn>
                  <a:cxn ang="0">
                    <a:pos x="connsiteX6780" y="connsiteY6780"/>
                  </a:cxn>
                  <a:cxn ang="0">
                    <a:pos x="connsiteX6781" y="connsiteY6781"/>
                  </a:cxn>
                  <a:cxn ang="0">
                    <a:pos x="connsiteX6782" y="connsiteY6782"/>
                  </a:cxn>
                  <a:cxn ang="0">
                    <a:pos x="connsiteX6783" y="connsiteY6783"/>
                  </a:cxn>
                  <a:cxn ang="0">
                    <a:pos x="connsiteX6784" y="connsiteY6784"/>
                  </a:cxn>
                  <a:cxn ang="0">
                    <a:pos x="connsiteX6785" y="connsiteY6785"/>
                  </a:cxn>
                  <a:cxn ang="0">
                    <a:pos x="connsiteX6786" y="connsiteY6786"/>
                  </a:cxn>
                  <a:cxn ang="0">
                    <a:pos x="connsiteX6787" y="connsiteY6787"/>
                  </a:cxn>
                  <a:cxn ang="0">
                    <a:pos x="connsiteX6788" y="connsiteY6788"/>
                  </a:cxn>
                  <a:cxn ang="0">
                    <a:pos x="connsiteX6789" y="connsiteY6789"/>
                  </a:cxn>
                  <a:cxn ang="0">
                    <a:pos x="connsiteX6790" y="connsiteY6790"/>
                  </a:cxn>
                  <a:cxn ang="0">
                    <a:pos x="connsiteX6791" y="connsiteY6791"/>
                  </a:cxn>
                  <a:cxn ang="0">
                    <a:pos x="connsiteX6792" y="connsiteY6792"/>
                  </a:cxn>
                  <a:cxn ang="0">
                    <a:pos x="connsiteX6793" y="connsiteY6793"/>
                  </a:cxn>
                  <a:cxn ang="0">
                    <a:pos x="connsiteX6794" y="connsiteY6794"/>
                  </a:cxn>
                  <a:cxn ang="0">
                    <a:pos x="connsiteX6795" y="connsiteY6795"/>
                  </a:cxn>
                  <a:cxn ang="0">
                    <a:pos x="connsiteX6796" y="connsiteY6796"/>
                  </a:cxn>
                  <a:cxn ang="0">
                    <a:pos x="connsiteX6797" y="connsiteY6797"/>
                  </a:cxn>
                  <a:cxn ang="0">
                    <a:pos x="connsiteX6798" y="connsiteY6798"/>
                  </a:cxn>
                  <a:cxn ang="0">
                    <a:pos x="connsiteX6799" y="connsiteY6799"/>
                  </a:cxn>
                  <a:cxn ang="0">
                    <a:pos x="connsiteX6800" y="connsiteY6800"/>
                  </a:cxn>
                  <a:cxn ang="0">
                    <a:pos x="connsiteX6801" y="connsiteY6801"/>
                  </a:cxn>
                  <a:cxn ang="0">
                    <a:pos x="connsiteX6802" y="connsiteY6802"/>
                  </a:cxn>
                  <a:cxn ang="0">
                    <a:pos x="connsiteX6803" y="connsiteY6803"/>
                  </a:cxn>
                  <a:cxn ang="0">
                    <a:pos x="connsiteX6804" y="connsiteY6804"/>
                  </a:cxn>
                  <a:cxn ang="0">
                    <a:pos x="connsiteX6805" y="connsiteY6805"/>
                  </a:cxn>
                  <a:cxn ang="0">
                    <a:pos x="connsiteX6806" y="connsiteY6806"/>
                  </a:cxn>
                  <a:cxn ang="0">
                    <a:pos x="connsiteX6807" y="connsiteY6807"/>
                  </a:cxn>
                  <a:cxn ang="0">
                    <a:pos x="connsiteX6808" y="connsiteY6808"/>
                  </a:cxn>
                  <a:cxn ang="0">
                    <a:pos x="connsiteX6809" y="connsiteY6809"/>
                  </a:cxn>
                  <a:cxn ang="0">
                    <a:pos x="connsiteX6810" y="connsiteY6810"/>
                  </a:cxn>
                  <a:cxn ang="0">
                    <a:pos x="connsiteX6811" y="connsiteY6811"/>
                  </a:cxn>
                  <a:cxn ang="0">
                    <a:pos x="connsiteX6812" y="connsiteY6812"/>
                  </a:cxn>
                  <a:cxn ang="0">
                    <a:pos x="connsiteX6813" y="connsiteY6813"/>
                  </a:cxn>
                  <a:cxn ang="0">
                    <a:pos x="connsiteX6814" y="connsiteY6814"/>
                  </a:cxn>
                  <a:cxn ang="0">
                    <a:pos x="connsiteX6815" y="connsiteY6815"/>
                  </a:cxn>
                  <a:cxn ang="0">
                    <a:pos x="connsiteX6816" y="connsiteY6816"/>
                  </a:cxn>
                  <a:cxn ang="0">
                    <a:pos x="connsiteX6817" y="connsiteY6817"/>
                  </a:cxn>
                  <a:cxn ang="0">
                    <a:pos x="connsiteX6818" y="connsiteY6818"/>
                  </a:cxn>
                  <a:cxn ang="0">
                    <a:pos x="connsiteX6819" y="connsiteY6819"/>
                  </a:cxn>
                  <a:cxn ang="0">
                    <a:pos x="connsiteX6820" y="connsiteY6820"/>
                  </a:cxn>
                  <a:cxn ang="0">
                    <a:pos x="connsiteX6821" y="connsiteY6821"/>
                  </a:cxn>
                  <a:cxn ang="0">
                    <a:pos x="connsiteX6822" y="connsiteY6822"/>
                  </a:cxn>
                  <a:cxn ang="0">
                    <a:pos x="connsiteX6823" y="connsiteY6823"/>
                  </a:cxn>
                  <a:cxn ang="0">
                    <a:pos x="connsiteX6824" y="connsiteY6824"/>
                  </a:cxn>
                  <a:cxn ang="0">
                    <a:pos x="connsiteX6825" y="connsiteY6825"/>
                  </a:cxn>
                  <a:cxn ang="0">
                    <a:pos x="connsiteX6826" y="connsiteY6826"/>
                  </a:cxn>
                  <a:cxn ang="0">
                    <a:pos x="connsiteX6827" y="connsiteY6827"/>
                  </a:cxn>
                  <a:cxn ang="0">
                    <a:pos x="connsiteX6828" y="connsiteY6828"/>
                  </a:cxn>
                  <a:cxn ang="0">
                    <a:pos x="connsiteX6829" y="connsiteY6829"/>
                  </a:cxn>
                  <a:cxn ang="0">
                    <a:pos x="connsiteX6830" y="connsiteY6830"/>
                  </a:cxn>
                  <a:cxn ang="0">
                    <a:pos x="connsiteX6831" y="connsiteY6831"/>
                  </a:cxn>
                  <a:cxn ang="0">
                    <a:pos x="connsiteX6832" y="connsiteY6832"/>
                  </a:cxn>
                  <a:cxn ang="0">
                    <a:pos x="connsiteX6833" y="connsiteY6833"/>
                  </a:cxn>
                  <a:cxn ang="0">
                    <a:pos x="connsiteX6834" y="connsiteY6834"/>
                  </a:cxn>
                  <a:cxn ang="0">
                    <a:pos x="connsiteX6835" y="connsiteY6835"/>
                  </a:cxn>
                  <a:cxn ang="0">
                    <a:pos x="connsiteX6836" y="connsiteY6836"/>
                  </a:cxn>
                  <a:cxn ang="0">
                    <a:pos x="connsiteX6837" y="connsiteY6837"/>
                  </a:cxn>
                  <a:cxn ang="0">
                    <a:pos x="connsiteX6838" y="connsiteY6838"/>
                  </a:cxn>
                  <a:cxn ang="0">
                    <a:pos x="connsiteX6839" y="connsiteY6839"/>
                  </a:cxn>
                  <a:cxn ang="0">
                    <a:pos x="connsiteX6840" y="connsiteY6840"/>
                  </a:cxn>
                  <a:cxn ang="0">
                    <a:pos x="connsiteX6841" y="connsiteY6841"/>
                  </a:cxn>
                  <a:cxn ang="0">
                    <a:pos x="connsiteX6842" y="connsiteY6842"/>
                  </a:cxn>
                  <a:cxn ang="0">
                    <a:pos x="connsiteX6843" y="connsiteY6843"/>
                  </a:cxn>
                  <a:cxn ang="0">
                    <a:pos x="connsiteX6844" y="connsiteY6844"/>
                  </a:cxn>
                  <a:cxn ang="0">
                    <a:pos x="connsiteX6845" y="connsiteY6845"/>
                  </a:cxn>
                  <a:cxn ang="0">
                    <a:pos x="connsiteX6846" y="connsiteY6846"/>
                  </a:cxn>
                  <a:cxn ang="0">
                    <a:pos x="connsiteX6847" y="connsiteY6847"/>
                  </a:cxn>
                  <a:cxn ang="0">
                    <a:pos x="connsiteX6848" y="connsiteY6848"/>
                  </a:cxn>
                  <a:cxn ang="0">
                    <a:pos x="connsiteX6849" y="connsiteY6849"/>
                  </a:cxn>
                  <a:cxn ang="0">
                    <a:pos x="connsiteX6850" y="connsiteY6850"/>
                  </a:cxn>
                  <a:cxn ang="0">
                    <a:pos x="connsiteX6851" y="connsiteY6851"/>
                  </a:cxn>
                  <a:cxn ang="0">
                    <a:pos x="connsiteX6852" y="connsiteY6852"/>
                  </a:cxn>
                  <a:cxn ang="0">
                    <a:pos x="connsiteX6853" y="connsiteY6853"/>
                  </a:cxn>
                  <a:cxn ang="0">
                    <a:pos x="connsiteX6854" y="connsiteY6854"/>
                  </a:cxn>
                  <a:cxn ang="0">
                    <a:pos x="connsiteX6855" y="connsiteY6855"/>
                  </a:cxn>
                  <a:cxn ang="0">
                    <a:pos x="connsiteX6856" y="connsiteY6856"/>
                  </a:cxn>
                  <a:cxn ang="0">
                    <a:pos x="connsiteX6857" y="connsiteY6857"/>
                  </a:cxn>
                  <a:cxn ang="0">
                    <a:pos x="connsiteX6858" y="connsiteY6858"/>
                  </a:cxn>
                  <a:cxn ang="0">
                    <a:pos x="connsiteX6859" y="connsiteY6859"/>
                  </a:cxn>
                  <a:cxn ang="0">
                    <a:pos x="connsiteX6860" y="connsiteY6860"/>
                  </a:cxn>
                  <a:cxn ang="0">
                    <a:pos x="connsiteX6861" y="connsiteY6861"/>
                  </a:cxn>
                  <a:cxn ang="0">
                    <a:pos x="connsiteX6862" y="connsiteY6862"/>
                  </a:cxn>
                  <a:cxn ang="0">
                    <a:pos x="connsiteX6863" y="connsiteY6863"/>
                  </a:cxn>
                  <a:cxn ang="0">
                    <a:pos x="connsiteX6864" y="connsiteY6864"/>
                  </a:cxn>
                  <a:cxn ang="0">
                    <a:pos x="connsiteX6865" y="connsiteY6865"/>
                  </a:cxn>
                  <a:cxn ang="0">
                    <a:pos x="connsiteX6866" y="connsiteY6866"/>
                  </a:cxn>
                  <a:cxn ang="0">
                    <a:pos x="connsiteX6867" y="connsiteY6867"/>
                  </a:cxn>
                  <a:cxn ang="0">
                    <a:pos x="connsiteX6868" y="connsiteY6868"/>
                  </a:cxn>
                  <a:cxn ang="0">
                    <a:pos x="connsiteX6869" y="connsiteY6869"/>
                  </a:cxn>
                  <a:cxn ang="0">
                    <a:pos x="connsiteX6870" y="connsiteY6870"/>
                  </a:cxn>
                  <a:cxn ang="0">
                    <a:pos x="connsiteX6871" y="connsiteY6871"/>
                  </a:cxn>
                  <a:cxn ang="0">
                    <a:pos x="connsiteX6872" y="connsiteY6872"/>
                  </a:cxn>
                  <a:cxn ang="0">
                    <a:pos x="connsiteX6873" y="connsiteY6873"/>
                  </a:cxn>
                  <a:cxn ang="0">
                    <a:pos x="connsiteX6874" y="connsiteY6874"/>
                  </a:cxn>
                  <a:cxn ang="0">
                    <a:pos x="connsiteX6875" y="connsiteY6875"/>
                  </a:cxn>
                  <a:cxn ang="0">
                    <a:pos x="connsiteX6876" y="connsiteY6876"/>
                  </a:cxn>
                  <a:cxn ang="0">
                    <a:pos x="connsiteX6877" y="connsiteY6877"/>
                  </a:cxn>
                  <a:cxn ang="0">
                    <a:pos x="connsiteX6878" y="connsiteY6878"/>
                  </a:cxn>
                  <a:cxn ang="0">
                    <a:pos x="connsiteX6879" y="connsiteY6879"/>
                  </a:cxn>
                  <a:cxn ang="0">
                    <a:pos x="connsiteX6880" y="connsiteY6880"/>
                  </a:cxn>
                  <a:cxn ang="0">
                    <a:pos x="connsiteX6881" y="connsiteY6881"/>
                  </a:cxn>
                  <a:cxn ang="0">
                    <a:pos x="connsiteX6882" y="connsiteY6882"/>
                  </a:cxn>
                  <a:cxn ang="0">
                    <a:pos x="connsiteX6883" y="connsiteY6883"/>
                  </a:cxn>
                  <a:cxn ang="0">
                    <a:pos x="connsiteX6884" y="connsiteY6884"/>
                  </a:cxn>
                  <a:cxn ang="0">
                    <a:pos x="connsiteX6885" y="connsiteY6885"/>
                  </a:cxn>
                  <a:cxn ang="0">
                    <a:pos x="connsiteX6886" y="connsiteY6886"/>
                  </a:cxn>
                  <a:cxn ang="0">
                    <a:pos x="connsiteX6887" y="connsiteY6887"/>
                  </a:cxn>
                  <a:cxn ang="0">
                    <a:pos x="connsiteX6888" y="connsiteY6888"/>
                  </a:cxn>
                  <a:cxn ang="0">
                    <a:pos x="connsiteX6889" y="connsiteY6889"/>
                  </a:cxn>
                  <a:cxn ang="0">
                    <a:pos x="connsiteX6890" y="connsiteY6890"/>
                  </a:cxn>
                  <a:cxn ang="0">
                    <a:pos x="connsiteX6891" y="connsiteY6891"/>
                  </a:cxn>
                  <a:cxn ang="0">
                    <a:pos x="connsiteX6892" y="connsiteY6892"/>
                  </a:cxn>
                  <a:cxn ang="0">
                    <a:pos x="connsiteX6893" y="connsiteY6893"/>
                  </a:cxn>
                  <a:cxn ang="0">
                    <a:pos x="connsiteX6894" y="connsiteY6894"/>
                  </a:cxn>
                  <a:cxn ang="0">
                    <a:pos x="connsiteX6895" y="connsiteY6895"/>
                  </a:cxn>
                  <a:cxn ang="0">
                    <a:pos x="connsiteX6896" y="connsiteY6896"/>
                  </a:cxn>
                  <a:cxn ang="0">
                    <a:pos x="connsiteX6897" y="connsiteY6897"/>
                  </a:cxn>
                  <a:cxn ang="0">
                    <a:pos x="connsiteX6898" y="connsiteY6898"/>
                  </a:cxn>
                  <a:cxn ang="0">
                    <a:pos x="connsiteX6899" y="connsiteY6899"/>
                  </a:cxn>
                  <a:cxn ang="0">
                    <a:pos x="connsiteX6900" y="connsiteY6900"/>
                  </a:cxn>
                  <a:cxn ang="0">
                    <a:pos x="connsiteX6901" y="connsiteY6901"/>
                  </a:cxn>
                  <a:cxn ang="0">
                    <a:pos x="connsiteX6902" y="connsiteY6902"/>
                  </a:cxn>
                  <a:cxn ang="0">
                    <a:pos x="connsiteX6903" y="connsiteY6903"/>
                  </a:cxn>
                  <a:cxn ang="0">
                    <a:pos x="connsiteX6904" y="connsiteY6904"/>
                  </a:cxn>
                  <a:cxn ang="0">
                    <a:pos x="connsiteX6905" y="connsiteY6905"/>
                  </a:cxn>
                  <a:cxn ang="0">
                    <a:pos x="connsiteX6906" y="connsiteY6906"/>
                  </a:cxn>
                  <a:cxn ang="0">
                    <a:pos x="connsiteX6907" y="connsiteY6907"/>
                  </a:cxn>
                  <a:cxn ang="0">
                    <a:pos x="connsiteX6908" y="connsiteY6908"/>
                  </a:cxn>
                  <a:cxn ang="0">
                    <a:pos x="connsiteX6909" y="connsiteY6909"/>
                  </a:cxn>
                  <a:cxn ang="0">
                    <a:pos x="connsiteX6910" y="connsiteY6910"/>
                  </a:cxn>
                  <a:cxn ang="0">
                    <a:pos x="connsiteX6911" y="connsiteY6911"/>
                  </a:cxn>
                  <a:cxn ang="0">
                    <a:pos x="connsiteX6912" y="connsiteY6912"/>
                  </a:cxn>
                  <a:cxn ang="0">
                    <a:pos x="connsiteX6913" y="connsiteY6913"/>
                  </a:cxn>
                  <a:cxn ang="0">
                    <a:pos x="connsiteX6914" y="connsiteY6914"/>
                  </a:cxn>
                  <a:cxn ang="0">
                    <a:pos x="connsiteX6915" y="connsiteY6915"/>
                  </a:cxn>
                  <a:cxn ang="0">
                    <a:pos x="connsiteX6916" y="connsiteY6916"/>
                  </a:cxn>
                  <a:cxn ang="0">
                    <a:pos x="connsiteX6917" y="connsiteY6917"/>
                  </a:cxn>
                  <a:cxn ang="0">
                    <a:pos x="connsiteX6918" y="connsiteY6918"/>
                  </a:cxn>
                  <a:cxn ang="0">
                    <a:pos x="connsiteX6919" y="connsiteY6919"/>
                  </a:cxn>
                  <a:cxn ang="0">
                    <a:pos x="connsiteX6920" y="connsiteY6920"/>
                  </a:cxn>
                  <a:cxn ang="0">
                    <a:pos x="connsiteX6921" y="connsiteY6921"/>
                  </a:cxn>
                  <a:cxn ang="0">
                    <a:pos x="connsiteX6922" y="connsiteY6922"/>
                  </a:cxn>
                  <a:cxn ang="0">
                    <a:pos x="connsiteX6923" y="connsiteY6923"/>
                  </a:cxn>
                  <a:cxn ang="0">
                    <a:pos x="connsiteX6924" y="connsiteY6924"/>
                  </a:cxn>
                  <a:cxn ang="0">
                    <a:pos x="connsiteX6925" y="connsiteY6925"/>
                  </a:cxn>
                  <a:cxn ang="0">
                    <a:pos x="connsiteX6926" y="connsiteY6926"/>
                  </a:cxn>
                  <a:cxn ang="0">
                    <a:pos x="connsiteX6927" y="connsiteY6927"/>
                  </a:cxn>
                  <a:cxn ang="0">
                    <a:pos x="connsiteX6928" y="connsiteY6928"/>
                  </a:cxn>
                  <a:cxn ang="0">
                    <a:pos x="connsiteX6929" y="connsiteY6929"/>
                  </a:cxn>
                  <a:cxn ang="0">
                    <a:pos x="connsiteX6930" y="connsiteY6930"/>
                  </a:cxn>
                  <a:cxn ang="0">
                    <a:pos x="connsiteX6931" y="connsiteY6931"/>
                  </a:cxn>
                  <a:cxn ang="0">
                    <a:pos x="connsiteX6932" y="connsiteY6932"/>
                  </a:cxn>
                  <a:cxn ang="0">
                    <a:pos x="connsiteX6933" y="connsiteY6933"/>
                  </a:cxn>
                  <a:cxn ang="0">
                    <a:pos x="connsiteX6934" y="connsiteY6934"/>
                  </a:cxn>
                  <a:cxn ang="0">
                    <a:pos x="connsiteX6935" y="connsiteY6935"/>
                  </a:cxn>
                  <a:cxn ang="0">
                    <a:pos x="connsiteX6936" y="connsiteY6936"/>
                  </a:cxn>
                  <a:cxn ang="0">
                    <a:pos x="connsiteX6937" y="connsiteY6937"/>
                  </a:cxn>
                  <a:cxn ang="0">
                    <a:pos x="connsiteX6938" y="connsiteY6938"/>
                  </a:cxn>
                  <a:cxn ang="0">
                    <a:pos x="connsiteX6939" y="connsiteY6939"/>
                  </a:cxn>
                  <a:cxn ang="0">
                    <a:pos x="connsiteX6940" y="connsiteY6940"/>
                  </a:cxn>
                  <a:cxn ang="0">
                    <a:pos x="connsiteX6941" y="connsiteY6941"/>
                  </a:cxn>
                  <a:cxn ang="0">
                    <a:pos x="connsiteX6942" y="connsiteY6942"/>
                  </a:cxn>
                  <a:cxn ang="0">
                    <a:pos x="connsiteX6943" y="connsiteY6943"/>
                  </a:cxn>
                  <a:cxn ang="0">
                    <a:pos x="connsiteX6944" y="connsiteY6944"/>
                  </a:cxn>
                  <a:cxn ang="0">
                    <a:pos x="connsiteX6945" y="connsiteY6945"/>
                  </a:cxn>
                  <a:cxn ang="0">
                    <a:pos x="connsiteX6946" y="connsiteY6946"/>
                  </a:cxn>
                  <a:cxn ang="0">
                    <a:pos x="connsiteX6947" y="connsiteY6947"/>
                  </a:cxn>
                  <a:cxn ang="0">
                    <a:pos x="connsiteX6948" y="connsiteY6948"/>
                  </a:cxn>
                  <a:cxn ang="0">
                    <a:pos x="connsiteX6949" y="connsiteY6949"/>
                  </a:cxn>
                  <a:cxn ang="0">
                    <a:pos x="connsiteX6950" y="connsiteY6950"/>
                  </a:cxn>
                  <a:cxn ang="0">
                    <a:pos x="connsiteX6951" y="connsiteY6951"/>
                  </a:cxn>
                  <a:cxn ang="0">
                    <a:pos x="connsiteX6952" y="connsiteY6952"/>
                  </a:cxn>
                  <a:cxn ang="0">
                    <a:pos x="connsiteX6953" y="connsiteY6953"/>
                  </a:cxn>
                  <a:cxn ang="0">
                    <a:pos x="connsiteX6954" y="connsiteY6954"/>
                  </a:cxn>
                  <a:cxn ang="0">
                    <a:pos x="connsiteX6955" y="connsiteY6955"/>
                  </a:cxn>
                  <a:cxn ang="0">
                    <a:pos x="connsiteX6956" y="connsiteY6956"/>
                  </a:cxn>
                  <a:cxn ang="0">
                    <a:pos x="connsiteX6957" y="connsiteY6957"/>
                  </a:cxn>
                  <a:cxn ang="0">
                    <a:pos x="connsiteX6958" y="connsiteY6958"/>
                  </a:cxn>
                  <a:cxn ang="0">
                    <a:pos x="connsiteX6959" y="connsiteY6959"/>
                  </a:cxn>
                  <a:cxn ang="0">
                    <a:pos x="connsiteX6960" y="connsiteY6960"/>
                  </a:cxn>
                  <a:cxn ang="0">
                    <a:pos x="connsiteX6961" y="connsiteY6961"/>
                  </a:cxn>
                  <a:cxn ang="0">
                    <a:pos x="connsiteX6962" y="connsiteY6962"/>
                  </a:cxn>
                  <a:cxn ang="0">
                    <a:pos x="connsiteX6963" y="connsiteY6963"/>
                  </a:cxn>
                  <a:cxn ang="0">
                    <a:pos x="connsiteX6964" y="connsiteY6964"/>
                  </a:cxn>
                  <a:cxn ang="0">
                    <a:pos x="connsiteX6965" y="connsiteY6965"/>
                  </a:cxn>
                  <a:cxn ang="0">
                    <a:pos x="connsiteX6966" y="connsiteY6966"/>
                  </a:cxn>
                  <a:cxn ang="0">
                    <a:pos x="connsiteX6967" y="connsiteY6967"/>
                  </a:cxn>
                  <a:cxn ang="0">
                    <a:pos x="connsiteX6968" y="connsiteY6968"/>
                  </a:cxn>
                  <a:cxn ang="0">
                    <a:pos x="connsiteX6969" y="connsiteY6969"/>
                  </a:cxn>
                  <a:cxn ang="0">
                    <a:pos x="connsiteX6970" y="connsiteY6970"/>
                  </a:cxn>
                  <a:cxn ang="0">
                    <a:pos x="connsiteX6971" y="connsiteY6971"/>
                  </a:cxn>
                  <a:cxn ang="0">
                    <a:pos x="connsiteX6972" y="connsiteY6972"/>
                  </a:cxn>
                  <a:cxn ang="0">
                    <a:pos x="connsiteX6973" y="connsiteY6973"/>
                  </a:cxn>
                  <a:cxn ang="0">
                    <a:pos x="connsiteX6974" y="connsiteY6974"/>
                  </a:cxn>
                  <a:cxn ang="0">
                    <a:pos x="connsiteX6975" y="connsiteY6975"/>
                  </a:cxn>
                  <a:cxn ang="0">
                    <a:pos x="connsiteX6976" y="connsiteY6976"/>
                  </a:cxn>
                  <a:cxn ang="0">
                    <a:pos x="connsiteX6977" y="connsiteY6977"/>
                  </a:cxn>
                  <a:cxn ang="0">
                    <a:pos x="connsiteX6978" y="connsiteY6978"/>
                  </a:cxn>
                  <a:cxn ang="0">
                    <a:pos x="connsiteX6979" y="connsiteY6979"/>
                  </a:cxn>
                  <a:cxn ang="0">
                    <a:pos x="connsiteX6980" y="connsiteY6980"/>
                  </a:cxn>
                  <a:cxn ang="0">
                    <a:pos x="connsiteX6981" y="connsiteY6981"/>
                  </a:cxn>
                  <a:cxn ang="0">
                    <a:pos x="connsiteX6982" y="connsiteY6982"/>
                  </a:cxn>
                  <a:cxn ang="0">
                    <a:pos x="connsiteX6983" y="connsiteY6983"/>
                  </a:cxn>
                  <a:cxn ang="0">
                    <a:pos x="connsiteX6984" y="connsiteY6984"/>
                  </a:cxn>
                  <a:cxn ang="0">
                    <a:pos x="connsiteX6985" y="connsiteY6985"/>
                  </a:cxn>
                  <a:cxn ang="0">
                    <a:pos x="connsiteX6986" y="connsiteY6986"/>
                  </a:cxn>
                  <a:cxn ang="0">
                    <a:pos x="connsiteX6987" y="connsiteY6987"/>
                  </a:cxn>
                  <a:cxn ang="0">
                    <a:pos x="connsiteX6988" y="connsiteY6988"/>
                  </a:cxn>
                  <a:cxn ang="0">
                    <a:pos x="connsiteX6989" y="connsiteY6989"/>
                  </a:cxn>
                  <a:cxn ang="0">
                    <a:pos x="connsiteX6990" y="connsiteY6990"/>
                  </a:cxn>
                  <a:cxn ang="0">
                    <a:pos x="connsiteX6991" y="connsiteY6991"/>
                  </a:cxn>
                  <a:cxn ang="0">
                    <a:pos x="connsiteX6992" y="connsiteY6992"/>
                  </a:cxn>
                  <a:cxn ang="0">
                    <a:pos x="connsiteX6993" y="connsiteY6993"/>
                  </a:cxn>
                  <a:cxn ang="0">
                    <a:pos x="connsiteX6994" y="connsiteY6994"/>
                  </a:cxn>
                  <a:cxn ang="0">
                    <a:pos x="connsiteX6995" y="connsiteY6995"/>
                  </a:cxn>
                  <a:cxn ang="0">
                    <a:pos x="connsiteX6996" y="connsiteY6996"/>
                  </a:cxn>
                  <a:cxn ang="0">
                    <a:pos x="connsiteX6997" y="connsiteY6997"/>
                  </a:cxn>
                  <a:cxn ang="0">
                    <a:pos x="connsiteX6998" y="connsiteY6998"/>
                  </a:cxn>
                  <a:cxn ang="0">
                    <a:pos x="connsiteX6999" y="connsiteY6999"/>
                  </a:cxn>
                  <a:cxn ang="0">
                    <a:pos x="connsiteX7000" y="connsiteY7000"/>
                  </a:cxn>
                  <a:cxn ang="0">
                    <a:pos x="connsiteX7001" y="connsiteY7001"/>
                  </a:cxn>
                  <a:cxn ang="0">
                    <a:pos x="connsiteX7002" y="connsiteY7002"/>
                  </a:cxn>
                  <a:cxn ang="0">
                    <a:pos x="connsiteX7003" y="connsiteY7003"/>
                  </a:cxn>
                  <a:cxn ang="0">
                    <a:pos x="connsiteX7004" y="connsiteY7004"/>
                  </a:cxn>
                  <a:cxn ang="0">
                    <a:pos x="connsiteX7005" y="connsiteY7005"/>
                  </a:cxn>
                  <a:cxn ang="0">
                    <a:pos x="connsiteX7006" y="connsiteY7006"/>
                  </a:cxn>
                  <a:cxn ang="0">
                    <a:pos x="connsiteX7007" y="connsiteY7007"/>
                  </a:cxn>
                  <a:cxn ang="0">
                    <a:pos x="connsiteX7008" y="connsiteY7008"/>
                  </a:cxn>
                  <a:cxn ang="0">
                    <a:pos x="connsiteX7009" y="connsiteY7009"/>
                  </a:cxn>
                  <a:cxn ang="0">
                    <a:pos x="connsiteX7010" y="connsiteY7010"/>
                  </a:cxn>
                  <a:cxn ang="0">
                    <a:pos x="connsiteX7011" y="connsiteY7011"/>
                  </a:cxn>
                  <a:cxn ang="0">
                    <a:pos x="connsiteX7012" y="connsiteY7012"/>
                  </a:cxn>
                  <a:cxn ang="0">
                    <a:pos x="connsiteX7013" y="connsiteY7013"/>
                  </a:cxn>
                  <a:cxn ang="0">
                    <a:pos x="connsiteX7014" y="connsiteY7014"/>
                  </a:cxn>
                  <a:cxn ang="0">
                    <a:pos x="connsiteX7015" y="connsiteY7015"/>
                  </a:cxn>
                  <a:cxn ang="0">
                    <a:pos x="connsiteX7016" y="connsiteY7016"/>
                  </a:cxn>
                  <a:cxn ang="0">
                    <a:pos x="connsiteX7017" y="connsiteY7017"/>
                  </a:cxn>
                  <a:cxn ang="0">
                    <a:pos x="connsiteX7018" y="connsiteY7018"/>
                  </a:cxn>
                  <a:cxn ang="0">
                    <a:pos x="connsiteX7019" y="connsiteY7019"/>
                  </a:cxn>
                  <a:cxn ang="0">
                    <a:pos x="connsiteX7020" y="connsiteY7020"/>
                  </a:cxn>
                  <a:cxn ang="0">
                    <a:pos x="connsiteX7021" y="connsiteY7021"/>
                  </a:cxn>
                  <a:cxn ang="0">
                    <a:pos x="connsiteX7022" y="connsiteY7022"/>
                  </a:cxn>
                  <a:cxn ang="0">
                    <a:pos x="connsiteX7023" y="connsiteY7023"/>
                  </a:cxn>
                  <a:cxn ang="0">
                    <a:pos x="connsiteX7024" y="connsiteY7024"/>
                  </a:cxn>
                  <a:cxn ang="0">
                    <a:pos x="connsiteX7025" y="connsiteY7025"/>
                  </a:cxn>
                  <a:cxn ang="0">
                    <a:pos x="connsiteX7026" y="connsiteY7026"/>
                  </a:cxn>
                  <a:cxn ang="0">
                    <a:pos x="connsiteX7027" y="connsiteY7027"/>
                  </a:cxn>
                  <a:cxn ang="0">
                    <a:pos x="connsiteX7028" y="connsiteY7028"/>
                  </a:cxn>
                  <a:cxn ang="0">
                    <a:pos x="connsiteX7029" y="connsiteY7029"/>
                  </a:cxn>
                  <a:cxn ang="0">
                    <a:pos x="connsiteX7030" y="connsiteY7030"/>
                  </a:cxn>
                  <a:cxn ang="0">
                    <a:pos x="connsiteX7031" y="connsiteY7031"/>
                  </a:cxn>
                  <a:cxn ang="0">
                    <a:pos x="connsiteX7032" y="connsiteY7032"/>
                  </a:cxn>
                  <a:cxn ang="0">
                    <a:pos x="connsiteX7033" y="connsiteY7033"/>
                  </a:cxn>
                  <a:cxn ang="0">
                    <a:pos x="connsiteX7034" y="connsiteY7034"/>
                  </a:cxn>
                  <a:cxn ang="0">
                    <a:pos x="connsiteX7035" y="connsiteY7035"/>
                  </a:cxn>
                  <a:cxn ang="0">
                    <a:pos x="connsiteX7036" y="connsiteY7036"/>
                  </a:cxn>
                  <a:cxn ang="0">
                    <a:pos x="connsiteX7037" y="connsiteY7037"/>
                  </a:cxn>
                  <a:cxn ang="0">
                    <a:pos x="connsiteX7038" y="connsiteY7038"/>
                  </a:cxn>
                  <a:cxn ang="0">
                    <a:pos x="connsiteX7039" y="connsiteY7039"/>
                  </a:cxn>
                  <a:cxn ang="0">
                    <a:pos x="connsiteX7040" y="connsiteY7040"/>
                  </a:cxn>
                  <a:cxn ang="0">
                    <a:pos x="connsiteX7041" y="connsiteY7041"/>
                  </a:cxn>
                  <a:cxn ang="0">
                    <a:pos x="connsiteX7042" y="connsiteY7042"/>
                  </a:cxn>
                  <a:cxn ang="0">
                    <a:pos x="connsiteX7043" y="connsiteY7043"/>
                  </a:cxn>
                  <a:cxn ang="0">
                    <a:pos x="connsiteX7044" y="connsiteY7044"/>
                  </a:cxn>
                  <a:cxn ang="0">
                    <a:pos x="connsiteX7045" y="connsiteY7045"/>
                  </a:cxn>
                  <a:cxn ang="0">
                    <a:pos x="connsiteX7046" y="connsiteY7046"/>
                  </a:cxn>
                  <a:cxn ang="0">
                    <a:pos x="connsiteX7047" y="connsiteY7047"/>
                  </a:cxn>
                  <a:cxn ang="0">
                    <a:pos x="connsiteX7048" y="connsiteY7048"/>
                  </a:cxn>
                  <a:cxn ang="0">
                    <a:pos x="connsiteX7049" y="connsiteY7049"/>
                  </a:cxn>
                  <a:cxn ang="0">
                    <a:pos x="connsiteX7050" y="connsiteY7050"/>
                  </a:cxn>
                  <a:cxn ang="0">
                    <a:pos x="connsiteX7051" y="connsiteY7051"/>
                  </a:cxn>
                  <a:cxn ang="0">
                    <a:pos x="connsiteX7052" y="connsiteY7052"/>
                  </a:cxn>
                  <a:cxn ang="0">
                    <a:pos x="connsiteX7053" y="connsiteY7053"/>
                  </a:cxn>
                  <a:cxn ang="0">
                    <a:pos x="connsiteX7054" y="connsiteY7054"/>
                  </a:cxn>
                  <a:cxn ang="0">
                    <a:pos x="connsiteX7055" y="connsiteY7055"/>
                  </a:cxn>
                  <a:cxn ang="0">
                    <a:pos x="connsiteX7056" y="connsiteY7056"/>
                  </a:cxn>
                  <a:cxn ang="0">
                    <a:pos x="connsiteX7057" y="connsiteY7057"/>
                  </a:cxn>
                  <a:cxn ang="0">
                    <a:pos x="connsiteX7058" y="connsiteY7058"/>
                  </a:cxn>
                  <a:cxn ang="0">
                    <a:pos x="connsiteX7059" y="connsiteY7059"/>
                  </a:cxn>
                  <a:cxn ang="0">
                    <a:pos x="connsiteX7060" y="connsiteY7060"/>
                  </a:cxn>
                  <a:cxn ang="0">
                    <a:pos x="connsiteX7061" y="connsiteY7061"/>
                  </a:cxn>
                  <a:cxn ang="0">
                    <a:pos x="connsiteX7062" y="connsiteY7062"/>
                  </a:cxn>
                  <a:cxn ang="0">
                    <a:pos x="connsiteX7063" y="connsiteY7063"/>
                  </a:cxn>
                  <a:cxn ang="0">
                    <a:pos x="connsiteX7064" y="connsiteY7064"/>
                  </a:cxn>
                  <a:cxn ang="0">
                    <a:pos x="connsiteX7065" y="connsiteY7065"/>
                  </a:cxn>
                  <a:cxn ang="0">
                    <a:pos x="connsiteX7066" y="connsiteY7066"/>
                  </a:cxn>
                  <a:cxn ang="0">
                    <a:pos x="connsiteX7067" y="connsiteY7067"/>
                  </a:cxn>
                  <a:cxn ang="0">
                    <a:pos x="connsiteX7068" y="connsiteY7068"/>
                  </a:cxn>
                  <a:cxn ang="0">
                    <a:pos x="connsiteX7069" y="connsiteY7069"/>
                  </a:cxn>
                  <a:cxn ang="0">
                    <a:pos x="connsiteX7070" y="connsiteY7070"/>
                  </a:cxn>
                  <a:cxn ang="0">
                    <a:pos x="connsiteX7071" y="connsiteY7071"/>
                  </a:cxn>
                  <a:cxn ang="0">
                    <a:pos x="connsiteX7072" y="connsiteY7072"/>
                  </a:cxn>
                  <a:cxn ang="0">
                    <a:pos x="connsiteX7073" y="connsiteY7073"/>
                  </a:cxn>
                  <a:cxn ang="0">
                    <a:pos x="connsiteX7074" y="connsiteY7074"/>
                  </a:cxn>
                  <a:cxn ang="0">
                    <a:pos x="connsiteX7075" y="connsiteY7075"/>
                  </a:cxn>
                  <a:cxn ang="0">
                    <a:pos x="connsiteX7076" y="connsiteY7076"/>
                  </a:cxn>
                  <a:cxn ang="0">
                    <a:pos x="connsiteX7077" y="connsiteY7077"/>
                  </a:cxn>
                  <a:cxn ang="0">
                    <a:pos x="connsiteX7078" y="connsiteY7078"/>
                  </a:cxn>
                  <a:cxn ang="0">
                    <a:pos x="connsiteX7079" y="connsiteY7079"/>
                  </a:cxn>
                  <a:cxn ang="0">
                    <a:pos x="connsiteX7080" y="connsiteY7080"/>
                  </a:cxn>
                  <a:cxn ang="0">
                    <a:pos x="connsiteX7081" y="connsiteY7081"/>
                  </a:cxn>
                  <a:cxn ang="0">
                    <a:pos x="connsiteX7082" y="connsiteY7082"/>
                  </a:cxn>
                  <a:cxn ang="0">
                    <a:pos x="connsiteX7083" y="connsiteY7083"/>
                  </a:cxn>
                  <a:cxn ang="0">
                    <a:pos x="connsiteX7084" y="connsiteY7084"/>
                  </a:cxn>
                  <a:cxn ang="0">
                    <a:pos x="connsiteX7085" y="connsiteY7085"/>
                  </a:cxn>
                  <a:cxn ang="0">
                    <a:pos x="connsiteX7086" y="connsiteY7086"/>
                  </a:cxn>
                  <a:cxn ang="0">
                    <a:pos x="connsiteX7087" y="connsiteY7087"/>
                  </a:cxn>
                  <a:cxn ang="0">
                    <a:pos x="connsiteX7088" y="connsiteY7088"/>
                  </a:cxn>
                  <a:cxn ang="0">
                    <a:pos x="connsiteX7089" y="connsiteY7089"/>
                  </a:cxn>
                  <a:cxn ang="0">
                    <a:pos x="connsiteX7090" y="connsiteY7090"/>
                  </a:cxn>
                  <a:cxn ang="0">
                    <a:pos x="connsiteX7091" y="connsiteY7091"/>
                  </a:cxn>
                  <a:cxn ang="0">
                    <a:pos x="connsiteX7092" y="connsiteY7092"/>
                  </a:cxn>
                  <a:cxn ang="0">
                    <a:pos x="connsiteX7093" y="connsiteY7093"/>
                  </a:cxn>
                  <a:cxn ang="0">
                    <a:pos x="connsiteX7094" y="connsiteY7094"/>
                  </a:cxn>
                  <a:cxn ang="0">
                    <a:pos x="connsiteX7095" y="connsiteY7095"/>
                  </a:cxn>
                  <a:cxn ang="0">
                    <a:pos x="connsiteX7096" y="connsiteY7096"/>
                  </a:cxn>
                  <a:cxn ang="0">
                    <a:pos x="connsiteX7097" y="connsiteY7097"/>
                  </a:cxn>
                  <a:cxn ang="0">
                    <a:pos x="connsiteX7098" y="connsiteY7098"/>
                  </a:cxn>
                  <a:cxn ang="0">
                    <a:pos x="connsiteX7099" y="connsiteY7099"/>
                  </a:cxn>
                  <a:cxn ang="0">
                    <a:pos x="connsiteX7100" y="connsiteY7100"/>
                  </a:cxn>
                  <a:cxn ang="0">
                    <a:pos x="connsiteX7101" y="connsiteY7101"/>
                  </a:cxn>
                  <a:cxn ang="0">
                    <a:pos x="connsiteX7102" y="connsiteY7102"/>
                  </a:cxn>
                  <a:cxn ang="0">
                    <a:pos x="connsiteX7103" y="connsiteY7103"/>
                  </a:cxn>
                  <a:cxn ang="0">
                    <a:pos x="connsiteX7104" y="connsiteY7104"/>
                  </a:cxn>
                  <a:cxn ang="0">
                    <a:pos x="connsiteX7105" y="connsiteY7105"/>
                  </a:cxn>
                  <a:cxn ang="0">
                    <a:pos x="connsiteX7106" y="connsiteY7106"/>
                  </a:cxn>
                  <a:cxn ang="0">
                    <a:pos x="connsiteX7107" y="connsiteY7107"/>
                  </a:cxn>
                  <a:cxn ang="0">
                    <a:pos x="connsiteX7108" y="connsiteY7108"/>
                  </a:cxn>
                  <a:cxn ang="0">
                    <a:pos x="connsiteX7109" y="connsiteY7109"/>
                  </a:cxn>
                  <a:cxn ang="0">
                    <a:pos x="connsiteX7110" y="connsiteY7110"/>
                  </a:cxn>
                  <a:cxn ang="0">
                    <a:pos x="connsiteX7111" y="connsiteY7111"/>
                  </a:cxn>
                  <a:cxn ang="0">
                    <a:pos x="connsiteX7112" y="connsiteY7112"/>
                  </a:cxn>
                  <a:cxn ang="0">
                    <a:pos x="connsiteX7113" y="connsiteY7113"/>
                  </a:cxn>
                  <a:cxn ang="0">
                    <a:pos x="connsiteX7114" y="connsiteY7114"/>
                  </a:cxn>
                  <a:cxn ang="0">
                    <a:pos x="connsiteX7115" y="connsiteY7115"/>
                  </a:cxn>
                  <a:cxn ang="0">
                    <a:pos x="connsiteX7116" y="connsiteY7116"/>
                  </a:cxn>
                  <a:cxn ang="0">
                    <a:pos x="connsiteX7117" y="connsiteY7117"/>
                  </a:cxn>
                  <a:cxn ang="0">
                    <a:pos x="connsiteX7118" y="connsiteY7118"/>
                  </a:cxn>
                  <a:cxn ang="0">
                    <a:pos x="connsiteX7119" y="connsiteY7119"/>
                  </a:cxn>
                  <a:cxn ang="0">
                    <a:pos x="connsiteX7120" y="connsiteY7120"/>
                  </a:cxn>
                  <a:cxn ang="0">
                    <a:pos x="connsiteX7121" y="connsiteY7121"/>
                  </a:cxn>
                  <a:cxn ang="0">
                    <a:pos x="connsiteX7122" y="connsiteY7122"/>
                  </a:cxn>
                  <a:cxn ang="0">
                    <a:pos x="connsiteX7123" y="connsiteY7123"/>
                  </a:cxn>
                  <a:cxn ang="0">
                    <a:pos x="connsiteX7124" y="connsiteY7124"/>
                  </a:cxn>
                  <a:cxn ang="0">
                    <a:pos x="connsiteX7125" y="connsiteY7125"/>
                  </a:cxn>
                  <a:cxn ang="0">
                    <a:pos x="connsiteX7126" y="connsiteY7126"/>
                  </a:cxn>
                  <a:cxn ang="0">
                    <a:pos x="connsiteX7127" y="connsiteY7127"/>
                  </a:cxn>
                  <a:cxn ang="0">
                    <a:pos x="connsiteX7128" y="connsiteY7128"/>
                  </a:cxn>
                  <a:cxn ang="0">
                    <a:pos x="connsiteX7129" y="connsiteY7129"/>
                  </a:cxn>
                  <a:cxn ang="0">
                    <a:pos x="connsiteX7130" y="connsiteY7130"/>
                  </a:cxn>
                  <a:cxn ang="0">
                    <a:pos x="connsiteX7131" y="connsiteY7131"/>
                  </a:cxn>
                  <a:cxn ang="0">
                    <a:pos x="connsiteX7132" y="connsiteY7132"/>
                  </a:cxn>
                  <a:cxn ang="0">
                    <a:pos x="connsiteX7133" y="connsiteY7133"/>
                  </a:cxn>
                  <a:cxn ang="0">
                    <a:pos x="connsiteX7134" y="connsiteY7134"/>
                  </a:cxn>
                  <a:cxn ang="0">
                    <a:pos x="connsiteX7135" y="connsiteY7135"/>
                  </a:cxn>
                  <a:cxn ang="0">
                    <a:pos x="connsiteX7136" y="connsiteY7136"/>
                  </a:cxn>
                  <a:cxn ang="0">
                    <a:pos x="connsiteX7137" y="connsiteY7137"/>
                  </a:cxn>
                  <a:cxn ang="0">
                    <a:pos x="connsiteX7138" y="connsiteY7138"/>
                  </a:cxn>
                  <a:cxn ang="0">
                    <a:pos x="connsiteX7139" y="connsiteY7139"/>
                  </a:cxn>
                  <a:cxn ang="0">
                    <a:pos x="connsiteX7140" y="connsiteY7140"/>
                  </a:cxn>
                  <a:cxn ang="0">
                    <a:pos x="connsiteX7141" y="connsiteY7141"/>
                  </a:cxn>
                  <a:cxn ang="0">
                    <a:pos x="connsiteX7142" y="connsiteY7142"/>
                  </a:cxn>
                  <a:cxn ang="0">
                    <a:pos x="connsiteX7143" y="connsiteY7143"/>
                  </a:cxn>
                  <a:cxn ang="0">
                    <a:pos x="connsiteX7144" y="connsiteY7144"/>
                  </a:cxn>
                  <a:cxn ang="0">
                    <a:pos x="connsiteX7145" y="connsiteY7145"/>
                  </a:cxn>
                  <a:cxn ang="0">
                    <a:pos x="connsiteX7146" y="connsiteY7146"/>
                  </a:cxn>
                  <a:cxn ang="0">
                    <a:pos x="connsiteX7147" y="connsiteY7147"/>
                  </a:cxn>
                  <a:cxn ang="0">
                    <a:pos x="connsiteX7148" y="connsiteY7148"/>
                  </a:cxn>
                  <a:cxn ang="0">
                    <a:pos x="connsiteX7149" y="connsiteY7149"/>
                  </a:cxn>
                  <a:cxn ang="0">
                    <a:pos x="connsiteX7150" y="connsiteY7150"/>
                  </a:cxn>
                  <a:cxn ang="0">
                    <a:pos x="connsiteX7151" y="connsiteY7151"/>
                  </a:cxn>
                  <a:cxn ang="0">
                    <a:pos x="connsiteX7152" y="connsiteY7152"/>
                  </a:cxn>
                  <a:cxn ang="0">
                    <a:pos x="connsiteX7153" y="connsiteY7153"/>
                  </a:cxn>
                  <a:cxn ang="0">
                    <a:pos x="connsiteX7154" y="connsiteY7154"/>
                  </a:cxn>
                  <a:cxn ang="0">
                    <a:pos x="connsiteX7155" y="connsiteY7155"/>
                  </a:cxn>
                  <a:cxn ang="0">
                    <a:pos x="connsiteX7156" y="connsiteY7156"/>
                  </a:cxn>
                  <a:cxn ang="0">
                    <a:pos x="connsiteX7157" y="connsiteY7157"/>
                  </a:cxn>
                  <a:cxn ang="0">
                    <a:pos x="connsiteX7158" y="connsiteY7158"/>
                  </a:cxn>
                  <a:cxn ang="0">
                    <a:pos x="connsiteX7159" y="connsiteY7159"/>
                  </a:cxn>
                  <a:cxn ang="0">
                    <a:pos x="connsiteX7160" y="connsiteY7160"/>
                  </a:cxn>
                  <a:cxn ang="0">
                    <a:pos x="connsiteX7161" y="connsiteY7161"/>
                  </a:cxn>
                  <a:cxn ang="0">
                    <a:pos x="connsiteX7162" y="connsiteY7162"/>
                  </a:cxn>
                  <a:cxn ang="0">
                    <a:pos x="connsiteX7163" y="connsiteY7163"/>
                  </a:cxn>
                  <a:cxn ang="0">
                    <a:pos x="connsiteX7164" y="connsiteY7164"/>
                  </a:cxn>
                  <a:cxn ang="0">
                    <a:pos x="connsiteX7165" y="connsiteY7165"/>
                  </a:cxn>
                  <a:cxn ang="0">
                    <a:pos x="connsiteX7166" y="connsiteY7166"/>
                  </a:cxn>
                  <a:cxn ang="0">
                    <a:pos x="connsiteX7167" y="connsiteY7167"/>
                  </a:cxn>
                  <a:cxn ang="0">
                    <a:pos x="connsiteX7168" y="connsiteY7168"/>
                  </a:cxn>
                  <a:cxn ang="0">
                    <a:pos x="connsiteX7169" y="connsiteY7169"/>
                  </a:cxn>
                  <a:cxn ang="0">
                    <a:pos x="connsiteX7170" y="connsiteY7170"/>
                  </a:cxn>
                  <a:cxn ang="0">
                    <a:pos x="connsiteX7171" y="connsiteY7171"/>
                  </a:cxn>
                  <a:cxn ang="0">
                    <a:pos x="connsiteX7172" y="connsiteY7172"/>
                  </a:cxn>
                  <a:cxn ang="0">
                    <a:pos x="connsiteX7173" y="connsiteY7173"/>
                  </a:cxn>
                  <a:cxn ang="0">
                    <a:pos x="connsiteX7174" y="connsiteY7174"/>
                  </a:cxn>
                  <a:cxn ang="0">
                    <a:pos x="connsiteX7175" y="connsiteY7175"/>
                  </a:cxn>
                  <a:cxn ang="0">
                    <a:pos x="connsiteX7176" y="connsiteY7176"/>
                  </a:cxn>
                  <a:cxn ang="0">
                    <a:pos x="connsiteX7177" y="connsiteY7177"/>
                  </a:cxn>
                  <a:cxn ang="0">
                    <a:pos x="connsiteX7178" y="connsiteY7178"/>
                  </a:cxn>
                  <a:cxn ang="0">
                    <a:pos x="connsiteX7179" y="connsiteY7179"/>
                  </a:cxn>
                  <a:cxn ang="0">
                    <a:pos x="connsiteX7180" y="connsiteY7180"/>
                  </a:cxn>
                  <a:cxn ang="0">
                    <a:pos x="connsiteX7181" y="connsiteY7181"/>
                  </a:cxn>
                  <a:cxn ang="0">
                    <a:pos x="connsiteX7182" y="connsiteY7182"/>
                  </a:cxn>
                  <a:cxn ang="0">
                    <a:pos x="connsiteX7183" y="connsiteY7183"/>
                  </a:cxn>
                  <a:cxn ang="0">
                    <a:pos x="connsiteX7184" y="connsiteY7184"/>
                  </a:cxn>
                  <a:cxn ang="0">
                    <a:pos x="connsiteX7185" y="connsiteY7185"/>
                  </a:cxn>
                  <a:cxn ang="0">
                    <a:pos x="connsiteX7186" y="connsiteY7186"/>
                  </a:cxn>
                  <a:cxn ang="0">
                    <a:pos x="connsiteX7187" y="connsiteY7187"/>
                  </a:cxn>
                  <a:cxn ang="0">
                    <a:pos x="connsiteX7188" y="connsiteY7188"/>
                  </a:cxn>
                  <a:cxn ang="0">
                    <a:pos x="connsiteX7189" y="connsiteY7189"/>
                  </a:cxn>
                  <a:cxn ang="0">
                    <a:pos x="connsiteX7190" y="connsiteY7190"/>
                  </a:cxn>
                  <a:cxn ang="0">
                    <a:pos x="connsiteX7191" y="connsiteY7191"/>
                  </a:cxn>
                  <a:cxn ang="0">
                    <a:pos x="connsiteX7192" y="connsiteY7192"/>
                  </a:cxn>
                  <a:cxn ang="0">
                    <a:pos x="connsiteX7193" y="connsiteY7193"/>
                  </a:cxn>
                  <a:cxn ang="0">
                    <a:pos x="connsiteX7194" y="connsiteY7194"/>
                  </a:cxn>
                  <a:cxn ang="0">
                    <a:pos x="connsiteX7195" y="connsiteY7195"/>
                  </a:cxn>
                  <a:cxn ang="0">
                    <a:pos x="connsiteX7196" y="connsiteY7196"/>
                  </a:cxn>
                  <a:cxn ang="0">
                    <a:pos x="connsiteX7197" y="connsiteY7197"/>
                  </a:cxn>
                  <a:cxn ang="0">
                    <a:pos x="connsiteX7198" y="connsiteY7198"/>
                  </a:cxn>
                  <a:cxn ang="0">
                    <a:pos x="connsiteX7199" y="connsiteY7199"/>
                  </a:cxn>
                  <a:cxn ang="0">
                    <a:pos x="connsiteX7200" y="connsiteY7200"/>
                  </a:cxn>
                  <a:cxn ang="0">
                    <a:pos x="connsiteX7201" y="connsiteY7201"/>
                  </a:cxn>
                  <a:cxn ang="0">
                    <a:pos x="connsiteX7202" y="connsiteY7202"/>
                  </a:cxn>
                  <a:cxn ang="0">
                    <a:pos x="connsiteX7203" y="connsiteY7203"/>
                  </a:cxn>
                  <a:cxn ang="0">
                    <a:pos x="connsiteX7204" y="connsiteY7204"/>
                  </a:cxn>
                  <a:cxn ang="0">
                    <a:pos x="connsiteX7205" y="connsiteY7205"/>
                  </a:cxn>
                  <a:cxn ang="0">
                    <a:pos x="connsiteX7206" y="connsiteY7206"/>
                  </a:cxn>
                  <a:cxn ang="0">
                    <a:pos x="connsiteX7207" y="connsiteY7207"/>
                  </a:cxn>
                  <a:cxn ang="0">
                    <a:pos x="connsiteX7208" y="connsiteY7208"/>
                  </a:cxn>
                  <a:cxn ang="0">
                    <a:pos x="connsiteX7209" y="connsiteY7209"/>
                  </a:cxn>
                  <a:cxn ang="0">
                    <a:pos x="connsiteX7210" y="connsiteY7210"/>
                  </a:cxn>
                  <a:cxn ang="0">
                    <a:pos x="connsiteX7211" y="connsiteY7211"/>
                  </a:cxn>
                  <a:cxn ang="0">
                    <a:pos x="connsiteX7212" y="connsiteY7212"/>
                  </a:cxn>
                  <a:cxn ang="0">
                    <a:pos x="connsiteX7213" y="connsiteY7213"/>
                  </a:cxn>
                  <a:cxn ang="0">
                    <a:pos x="connsiteX7214" y="connsiteY7214"/>
                  </a:cxn>
                  <a:cxn ang="0">
                    <a:pos x="connsiteX7215" y="connsiteY7215"/>
                  </a:cxn>
                  <a:cxn ang="0">
                    <a:pos x="connsiteX7216" y="connsiteY7216"/>
                  </a:cxn>
                  <a:cxn ang="0">
                    <a:pos x="connsiteX7217" y="connsiteY7217"/>
                  </a:cxn>
                  <a:cxn ang="0">
                    <a:pos x="connsiteX7218" y="connsiteY7218"/>
                  </a:cxn>
                  <a:cxn ang="0">
                    <a:pos x="connsiteX7219" y="connsiteY7219"/>
                  </a:cxn>
                  <a:cxn ang="0">
                    <a:pos x="connsiteX7220" y="connsiteY7220"/>
                  </a:cxn>
                  <a:cxn ang="0">
                    <a:pos x="connsiteX7221" y="connsiteY7221"/>
                  </a:cxn>
                  <a:cxn ang="0">
                    <a:pos x="connsiteX7222" y="connsiteY7222"/>
                  </a:cxn>
                  <a:cxn ang="0">
                    <a:pos x="connsiteX7223" y="connsiteY7223"/>
                  </a:cxn>
                  <a:cxn ang="0">
                    <a:pos x="connsiteX7224" y="connsiteY7224"/>
                  </a:cxn>
                  <a:cxn ang="0">
                    <a:pos x="connsiteX7225" y="connsiteY7225"/>
                  </a:cxn>
                  <a:cxn ang="0">
                    <a:pos x="connsiteX7226" y="connsiteY7226"/>
                  </a:cxn>
                  <a:cxn ang="0">
                    <a:pos x="connsiteX7227" y="connsiteY7227"/>
                  </a:cxn>
                  <a:cxn ang="0">
                    <a:pos x="connsiteX7228" y="connsiteY7228"/>
                  </a:cxn>
                  <a:cxn ang="0">
                    <a:pos x="connsiteX7229" y="connsiteY7229"/>
                  </a:cxn>
                  <a:cxn ang="0">
                    <a:pos x="connsiteX7230" y="connsiteY7230"/>
                  </a:cxn>
                  <a:cxn ang="0">
                    <a:pos x="connsiteX7231" y="connsiteY7231"/>
                  </a:cxn>
                  <a:cxn ang="0">
                    <a:pos x="connsiteX7232" y="connsiteY7232"/>
                  </a:cxn>
                  <a:cxn ang="0">
                    <a:pos x="connsiteX7233" y="connsiteY7233"/>
                  </a:cxn>
                  <a:cxn ang="0">
                    <a:pos x="connsiteX7234" y="connsiteY7234"/>
                  </a:cxn>
                  <a:cxn ang="0">
                    <a:pos x="connsiteX7235" y="connsiteY7235"/>
                  </a:cxn>
                  <a:cxn ang="0">
                    <a:pos x="connsiteX7236" y="connsiteY7236"/>
                  </a:cxn>
                  <a:cxn ang="0">
                    <a:pos x="connsiteX7237" y="connsiteY7237"/>
                  </a:cxn>
                  <a:cxn ang="0">
                    <a:pos x="connsiteX7238" y="connsiteY7238"/>
                  </a:cxn>
                  <a:cxn ang="0">
                    <a:pos x="connsiteX7239" y="connsiteY7239"/>
                  </a:cxn>
                  <a:cxn ang="0">
                    <a:pos x="connsiteX7240" y="connsiteY7240"/>
                  </a:cxn>
                  <a:cxn ang="0">
                    <a:pos x="connsiteX7241" y="connsiteY7241"/>
                  </a:cxn>
                  <a:cxn ang="0">
                    <a:pos x="connsiteX7242" y="connsiteY7242"/>
                  </a:cxn>
                  <a:cxn ang="0">
                    <a:pos x="connsiteX7243" y="connsiteY7243"/>
                  </a:cxn>
                  <a:cxn ang="0">
                    <a:pos x="connsiteX7244" y="connsiteY7244"/>
                  </a:cxn>
                  <a:cxn ang="0">
                    <a:pos x="connsiteX7245" y="connsiteY7245"/>
                  </a:cxn>
                  <a:cxn ang="0">
                    <a:pos x="connsiteX7246" y="connsiteY7246"/>
                  </a:cxn>
                  <a:cxn ang="0">
                    <a:pos x="connsiteX7247" y="connsiteY7247"/>
                  </a:cxn>
                  <a:cxn ang="0">
                    <a:pos x="connsiteX7248" y="connsiteY7248"/>
                  </a:cxn>
                  <a:cxn ang="0">
                    <a:pos x="connsiteX7249" y="connsiteY7249"/>
                  </a:cxn>
                  <a:cxn ang="0">
                    <a:pos x="connsiteX7250" y="connsiteY7250"/>
                  </a:cxn>
                  <a:cxn ang="0">
                    <a:pos x="connsiteX7251" y="connsiteY7251"/>
                  </a:cxn>
                  <a:cxn ang="0">
                    <a:pos x="connsiteX7252" y="connsiteY7252"/>
                  </a:cxn>
                  <a:cxn ang="0">
                    <a:pos x="connsiteX7253" y="connsiteY7253"/>
                  </a:cxn>
                  <a:cxn ang="0">
                    <a:pos x="connsiteX7254" y="connsiteY7254"/>
                  </a:cxn>
                  <a:cxn ang="0">
                    <a:pos x="connsiteX7255" y="connsiteY7255"/>
                  </a:cxn>
                  <a:cxn ang="0">
                    <a:pos x="connsiteX7256" y="connsiteY7256"/>
                  </a:cxn>
                  <a:cxn ang="0">
                    <a:pos x="connsiteX7257" y="connsiteY7257"/>
                  </a:cxn>
                  <a:cxn ang="0">
                    <a:pos x="connsiteX7258" y="connsiteY7258"/>
                  </a:cxn>
                  <a:cxn ang="0">
                    <a:pos x="connsiteX7259" y="connsiteY7259"/>
                  </a:cxn>
                  <a:cxn ang="0">
                    <a:pos x="connsiteX7260" y="connsiteY7260"/>
                  </a:cxn>
                  <a:cxn ang="0">
                    <a:pos x="connsiteX7261" y="connsiteY7261"/>
                  </a:cxn>
                  <a:cxn ang="0">
                    <a:pos x="connsiteX7262" y="connsiteY7262"/>
                  </a:cxn>
                  <a:cxn ang="0">
                    <a:pos x="connsiteX7263" y="connsiteY7263"/>
                  </a:cxn>
                  <a:cxn ang="0">
                    <a:pos x="connsiteX7264" y="connsiteY7264"/>
                  </a:cxn>
                  <a:cxn ang="0">
                    <a:pos x="connsiteX7265" y="connsiteY7265"/>
                  </a:cxn>
                  <a:cxn ang="0">
                    <a:pos x="connsiteX7266" y="connsiteY7266"/>
                  </a:cxn>
                  <a:cxn ang="0">
                    <a:pos x="connsiteX7267" y="connsiteY7267"/>
                  </a:cxn>
                  <a:cxn ang="0">
                    <a:pos x="connsiteX7268" y="connsiteY7268"/>
                  </a:cxn>
                  <a:cxn ang="0">
                    <a:pos x="connsiteX7269" y="connsiteY7269"/>
                  </a:cxn>
                  <a:cxn ang="0">
                    <a:pos x="connsiteX7270" y="connsiteY7270"/>
                  </a:cxn>
                  <a:cxn ang="0">
                    <a:pos x="connsiteX7271" y="connsiteY7271"/>
                  </a:cxn>
                  <a:cxn ang="0">
                    <a:pos x="connsiteX7272" y="connsiteY7272"/>
                  </a:cxn>
                  <a:cxn ang="0">
                    <a:pos x="connsiteX7273" y="connsiteY7273"/>
                  </a:cxn>
                  <a:cxn ang="0">
                    <a:pos x="connsiteX7274" y="connsiteY7274"/>
                  </a:cxn>
                  <a:cxn ang="0">
                    <a:pos x="connsiteX7275" y="connsiteY7275"/>
                  </a:cxn>
                  <a:cxn ang="0">
                    <a:pos x="connsiteX7276" y="connsiteY7276"/>
                  </a:cxn>
                  <a:cxn ang="0">
                    <a:pos x="connsiteX7277" y="connsiteY7277"/>
                  </a:cxn>
                  <a:cxn ang="0">
                    <a:pos x="connsiteX7278" y="connsiteY7278"/>
                  </a:cxn>
                  <a:cxn ang="0">
                    <a:pos x="connsiteX7279" y="connsiteY7279"/>
                  </a:cxn>
                  <a:cxn ang="0">
                    <a:pos x="connsiteX7280" y="connsiteY7280"/>
                  </a:cxn>
                  <a:cxn ang="0">
                    <a:pos x="connsiteX7281" y="connsiteY7281"/>
                  </a:cxn>
                  <a:cxn ang="0">
                    <a:pos x="connsiteX7282" y="connsiteY7282"/>
                  </a:cxn>
                  <a:cxn ang="0">
                    <a:pos x="connsiteX7283" y="connsiteY7283"/>
                  </a:cxn>
                  <a:cxn ang="0">
                    <a:pos x="connsiteX7284" y="connsiteY7284"/>
                  </a:cxn>
                  <a:cxn ang="0">
                    <a:pos x="connsiteX7285" y="connsiteY7285"/>
                  </a:cxn>
                  <a:cxn ang="0">
                    <a:pos x="connsiteX7286" y="connsiteY7286"/>
                  </a:cxn>
                  <a:cxn ang="0">
                    <a:pos x="connsiteX7287" y="connsiteY7287"/>
                  </a:cxn>
                  <a:cxn ang="0">
                    <a:pos x="connsiteX7288" y="connsiteY7288"/>
                  </a:cxn>
                  <a:cxn ang="0">
                    <a:pos x="connsiteX7289" y="connsiteY7289"/>
                  </a:cxn>
                  <a:cxn ang="0">
                    <a:pos x="connsiteX7290" y="connsiteY7290"/>
                  </a:cxn>
                  <a:cxn ang="0">
                    <a:pos x="connsiteX7291" y="connsiteY7291"/>
                  </a:cxn>
                  <a:cxn ang="0">
                    <a:pos x="connsiteX7292" y="connsiteY7292"/>
                  </a:cxn>
                  <a:cxn ang="0">
                    <a:pos x="connsiteX7293" y="connsiteY7293"/>
                  </a:cxn>
                  <a:cxn ang="0">
                    <a:pos x="connsiteX7294" y="connsiteY7294"/>
                  </a:cxn>
                  <a:cxn ang="0">
                    <a:pos x="connsiteX7295" y="connsiteY7295"/>
                  </a:cxn>
                  <a:cxn ang="0">
                    <a:pos x="connsiteX7296" y="connsiteY7296"/>
                  </a:cxn>
                  <a:cxn ang="0">
                    <a:pos x="connsiteX7297" y="connsiteY7297"/>
                  </a:cxn>
                  <a:cxn ang="0">
                    <a:pos x="connsiteX7298" y="connsiteY7298"/>
                  </a:cxn>
                  <a:cxn ang="0">
                    <a:pos x="connsiteX7299" y="connsiteY7299"/>
                  </a:cxn>
                  <a:cxn ang="0">
                    <a:pos x="connsiteX7300" y="connsiteY7300"/>
                  </a:cxn>
                  <a:cxn ang="0">
                    <a:pos x="connsiteX7301" y="connsiteY7301"/>
                  </a:cxn>
                  <a:cxn ang="0">
                    <a:pos x="connsiteX7302" y="connsiteY7302"/>
                  </a:cxn>
                  <a:cxn ang="0">
                    <a:pos x="connsiteX7303" y="connsiteY7303"/>
                  </a:cxn>
                  <a:cxn ang="0">
                    <a:pos x="connsiteX7304" y="connsiteY7304"/>
                  </a:cxn>
                  <a:cxn ang="0">
                    <a:pos x="connsiteX7305" y="connsiteY7305"/>
                  </a:cxn>
                  <a:cxn ang="0">
                    <a:pos x="connsiteX7306" y="connsiteY7306"/>
                  </a:cxn>
                  <a:cxn ang="0">
                    <a:pos x="connsiteX7307" y="connsiteY7307"/>
                  </a:cxn>
                  <a:cxn ang="0">
                    <a:pos x="connsiteX7308" y="connsiteY7308"/>
                  </a:cxn>
                  <a:cxn ang="0">
                    <a:pos x="connsiteX7309" y="connsiteY7309"/>
                  </a:cxn>
                  <a:cxn ang="0">
                    <a:pos x="connsiteX7310" y="connsiteY7310"/>
                  </a:cxn>
                  <a:cxn ang="0">
                    <a:pos x="connsiteX7311" y="connsiteY7311"/>
                  </a:cxn>
                  <a:cxn ang="0">
                    <a:pos x="connsiteX7312" y="connsiteY7312"/>
                  </a:cxn>
                  <a:cxn ang="0">
                    <a:pos x="connsiteX7313" y="connsiteY7313"/>
                  </a:cxn>
                  <a:cxn ang="0">
                    <a:pos x="connsiteX7314" y="connsiteY7314"/>
                  </a:cxn>
                  <a:cxn ang="0">
                    <a:pos x="connsiteX7315" y="connsiteY7315"/>
                  </a:cxn>
                  <a:cxn ang="0">
                    <a:pos x="connsiteX7316" y="connsiteY7316"/>
                  </a:cxn>
                  <a:cxn ang="0">
                    <a:pos x="connsiteX7317" y="connsiteY7317"/>
                  </a:cxn>
                  <a:cxn ang="0">
                    <a:pos x="connsiteX7318" y="connsiteY7318"/>
                  </a:cxn>
                  <a:cxn ang="0">
                    <a:pos x="connsiteX7319" y="connsiteY7319"/>
                  </a:cxn>
                  <a:cxn ang="0">
                    <a:pos x="connsiteX7320" y="connsiteY7320"/>
                  </a:cxn>
                  <a:cxn ang="0">
                    <a:pos x="connsiteX7321" y="connsiteY7321"/>
                  </a:cxn>
                  <a:cxn ang="0">
                    <a:pos x="connsiteX7322" y="connsiteY7322"/>
                  </a:cxn>
                  <a:cxn ang="0">
                    <a:pos x="connsiteX7323" y="connsiteY7323"/>
                  </a:cxn>
                  <a:cxn ang="0">
                    <a:pos x="connsiteX7324" y="connsiteY7324"/>
                  </a:cxn>
                  <a:cxn ang="0">
                    <a:pos x="connsiteX7325" y="connsiteY7325"/>
                  </a:cxn>
                  <a:cxn ang="0">
                    <a:pos x="connsiteX7326" y="connsiteY7326"/>
                  </a:cxn>
                  <a:cxn ang="0">
                    <a:pos x="connsiteX7327" y="connsiteY7327"/>
                  </a:cxn>
                  <a:cxn ang="0">
                    <a:pos x="connsiteX7328" y="connsiteY7328"/>
                  </a:cxn>
                  <a:cxn ang="0">
                    <a:pos x="connsiteX7329" y="connsiteY7329"/>
                  </a:cxn>
                  <a:cxn ang="0">
                    <a:pos x="connsiteX7330" y="connsiteY7330"/>
                  </a:cxn>
                  <a:cxn ang="0">
                    <a:pos x="connsiteX7331" y="connsiteY7331"/>
                  </a:cxn>
                  <a:cxn ang="0">
                    <a:pos x="connsiteX7332" y="connsiteY7332"/>
                  </a:cxn>
                  <a:cxn ang="0">
                    <a:pos x="connsiteX7333" y="connsiteY7333"/>
                  </a:cxn>
                  <a:cxn ang="0">
                    <a:pos x="connsiteX7334" y="connsiteY7334"/>
                  </a:cxn>
                  <a:cxn ang="0">
                    <a:pos x="connsiteX7335" y="connsiteY7335"/>
                  </a:cxn>
                  <a:cxn ang="0">
                    <a:pos x="connsiteX7336" y="connsiteY7336"/>
                  </a:cxn>
                  <a:cxn ang="0">
                    <a:pos x="connsiteX7337" y="connsiteY7337"/>
                  </a:cxn>
                  <a:cxn ang="0">
                    <a:pos x="connsiteX7338" y="connsiteY7338"/>
                  </a:cxn>
                  <a:cxn ang="0">
                    <a:pos x="connsiteX7339" y="connsiteY7339"/>
                  </a:cxn>
                  <a:cxn ang="0">
                    <a:pos x="connsiteX7340" y="connsiteY7340"/>
                  </a:cxn>
                  <a:cxn ang="0">
                    <a:pos x="connsiteX7341" y="connsiteY7341"/>
                  </a:cxn>
                  <a:cxn ang="0">
                    <a:pos x="connsiteX7342" y="connsiteY7342"/>
                  </a:cxn>
                  <a:cxn ang="0">
                    <a:pos x="connsiteX7343" y="connsiteY7343"/>
                  </a:cxn>
                  <a:cxn ang="0">
                    <a:pos x="connsiteX7344" y="connsiteY7344"/>
                  </a:cxn>
                  <a:cxn ang="0">
                    <a:pos x="connsiteX7345" y="connsiteY7345"/>
                  </a:cxn>
                  <a:cxn ang="0">
                    <a:pos x="connsiteX7346" y="connsiteY7346"/>
                  </a:cxn>
                  <a:cxn ang="0">
                    <a:pos x="connsiteX7347" y="connsiteY7347"/>
                  </a:cxn>
                  <a:cxn ang="0">
                    <a:pos x="connsiteX7348" y="connsiteY7348"/>
                  </a:cxn>
                  <a:cxn ang="0">
                    <a:pos x="connsiteX7349" y="connsiteY7349"/>
                  </a:cxn>
                  <a:cxn ang="0">
                    <a:pos x="connsiteX7350" y="connsiteY7350"/>
                  </a:cxn>
                  <a:cxn ang="0">
                    <a:pos x="connsiteX7351" y="connsiteY7351"/>
                  </a:cxn>
                  <a:cxn ang="0">
                    <a:pos x="connsiteX7352" y="connsiteY7352"/>
                  </a:cxn>
                  <a:cxn ang="0">
                    <a:pos x="connsiteX7353" y="connsiteY7353"/>
                  </a:cxn>
                  <a:cxn ang="0">
                    <a:pos x="connsiteX7354" y="connsiteY7354"/>
                  </a:cxn>
                  <a:cxn ang="0">
                    <a:pos x="connsiteX7355" y="connsiteY7355"/>
                  </a:cxn>
                  <a:cxn ang="0">
                    <a:pos x="connsiteX7356" y="connsiteY7356"/>
                  </a:cxn>
                  <a:cxn ang="0">
                    <a:pos x="connsiteX7357" y="connsiteY7357"/>
                  </a:cxn>
                  <a:cxn ang="0">
                    <a:pos x="connsiteX7358" y="connsiteY7358"/>
                  </a:cxn>
                  <a:cxn ang="0">
                    <a:pos x="connsiteX7359" y="connsiteY7359"/>
                  </a:cxn>
                  <a:cxn ang="0">
                    <a:pos x="connsiteX7360" y="connsiteY7360"/>
                  </a:cxn>
                  <a:cxn ang="0">
                    <a:pos x="connsiteX7361" y="connsiteY7361"/>
                  </a:cxn>
                  <a:cxn ang="0">
                    <a:pos x="connsiteX7362" y="connsiteY7362"/>
                  </a:cxn>
                  <a:cxn ang="0">
                    <a:pos x="connsiteX7363" y="connsiteY7363"/>
                  </a:cxn>
                  <a:cxn ang="0">
                    <a:pos x="connsiteX7364" y="connsiteY7364"/>
                  </a:cxn>
                  <a:cxn ang="0">
                    <a:pos x="connsiteX7365" y="connsiteY7365"/>
                  </a:cxn>
                  <a:cxn ang="0">
                    <a:pos x="connsiteX7366" y="connsiteY7366"/>
                  </a:cxn>
                  <a:cxn ang="0">
                    <a:pos x="connsiteX7367" y="connsiteY7367"/>
                  </a:cxn>
                  <a:cxn ang="0">
                    <a:pos x="connsiteX7368" y="connsiteY7368"/>
                  </a:cxn>
                  <a:cxn ang="0">
                    <a:pos x="connsiteX7369" y="connsiteY7369"/>
                  </a:cxn>
                  <a:cxn ang="0">
                    <a:pos x="connsiteX7370" y="connsiteY7370"/>
                  </a:cxn>
                  <a:cxn ang="0">
                    <a:pos x="connsiteX7371" y="connsiteY7371"/>
                  </a:cxn>
                  <a:cxn ang="0">
                    <a:pos x="connsiteX7372" y="connsiteY7372"/>
                  </a:cxn>
                  <a:cxn ang="0">
                    <a:pos x="connsiteX7373" y="connsiteY7373"/>
                  </a:cxn>
                  <a:cxn ang="0">
                    <a:pos x="connsiteX7374" y="connsiteY7374"/>
                  </a:cxn>
                  <a:cxn ang="0">
                    <a:pos x="connsiteX7375" y="connsiteY7375"/>
                  </a:cxn>
                  <a:cxn ang="0">
                    <a:pos x="connsiteX7376" y="connsiteY7376"/>
                  </a:cxn>
                  <a:cxn ang="0">
                    <a:pos x="connsiteX7377" y="connsiteY7377"/>
                  </a:cxn>
                  <a:cxn ang="0">
                    <a:pos x="connsiteX7378" y="connsiteY7378"/>
                  </a:cxn>
                  <a:cxn ang="0">
                    <a:pos x="connsiteX7379" y="connsiteY7379"/>
                  </a:cxn>
                  <a:cxn ang="0">
                    <a:pos x="connsiteX7380" y="connsiteY7380"/>
                  </a:cxn>
                  <a:cxn ang="0">
                    <a:pos x="connsiteX7381" y="connsiteY7381"/>
                  </a:cxn>
                  <a:cxn ang="0">
                    <a:pos x="connsiteX7382" y="connsiteY7382"/>
                  </a:cxn>
                  <a:cxn ang="0">
                    <a:pos x="connsiteX7383" y="connsiteY7383"/>
                  </a:cxn>
                  <a:cxn ang="0">
                    <a:pos x="connsiteX7384" y="connsiteY7384"/>
                  </a:cxn>
                  <a:cxn ang="0">
                    <a:pos x="connsiteX7385" y="connsiteY7385"/>
                  </a:cxn>
                  <a:cxn ang="0">
                    <a:pos x="connsiteX7386" y="connsiteY7386"/>
                  </a:cxn>
                  <a:cxn ang="0">
                    <a:pos x="connsiteX7387" y="connsiteY7387"/>
                  </a:cxn>
                  <a:cxn ang="0">
                    <a:pos x="connsiteX7388" y="connsiteY7388"/>
                  </a:cxn>
                  <a:cxn ang="0">
                    <a:pos x="connsiteX7389" y="connsiteY7389"/>
                  </a:cxn>
                  <a:cxn ang="0">
                    <a:pos x="connsiteX7390" y="connsiteY7390"/>
                  </a:cxn>
                  <a:cxn ang="0">
                    <a:pos x="connsiteX7391" y="connsiteY7391"/>
                  </a:cxn>
                  <a:cxn ang="0">
                    <a:pos x="connsiteX7392" y="connsiteY7392"/>
                  </a:cxn>
                  <a:cxn ang="0">
                    <a:pos x="connsiteX7393" y="connsiteY7393"/>
                  </a:cxn>
                  <a:cxn ang="0">
                    <a:pos x="connsiteX7394" y="connsiteY7394"/>
                  </a:cxn>
                  <a:cxn ang="0">
                    <a:pos x="connsiteX7395" y="connsiteY7395"/>
                  </a:cxn>
                  <a:cxn ang="0">
                    <a:pos x="connsiteX7396" y="connsiteY7396"/>
                  </a:cxn>
                  <a:cxn ang="0">
                    <a:pos x="connsiteX7397" y="connsiteY7397"/>
                  </a:cxn>
                  <a:cxn ang="0">
                    <a:pos x="connsiteX7398" y="connsiteY7398"/>
                  </a:cxn>
                  <a:cxn ang="0">
                    <a:pos x="connsiteX7399" y="connsiteY7399"/>
                  </a:cxn>
                  <a:cxn ang="0">
                    <a:pos x="connsiteX7400" y="connsiteY7400"/>
                  </a:cxn>
                  <a:cxn ang="0">
                    <a:pos x="connsiteX7401" y="connsiteY7401"/>
                  </a:cxn>
                  <a:cxn ang="0">
                    <a:pos x="connsiteX7402" y="connsiteY7402"/>
                  </a:cxn>
                  <a:cxn ang="0">
                    <a:pos x="connsiteX7403" y="connsiteY7403"/>
                  </a:cxn>
                  <a:cxn ang="0">
                    <a:pos x="connsiteX7404" y="connsiteY7404"/>
                  </a:cxn>
                  <a:cxn ang="0">
                    <a:pos x="connsiteX7405" y="connsiteY7405"/>
                  </a:cxn>
                  <a:cxn ang="0">
                    <a:pos x="connsiteX7406" y="connsiteY7406"/>
                  </a:cxn>
                  <a:cxn ang="0">
                    <a:pos x="connsiteX7407" y="connsiteY7407"/>
                  </a:cxn>
                  <a:cxn ang="0">
                    <a:pos x="connsiteX7408" y="connsiteY7408"/>
                  </a:cxn>
                  <a:cxn ang="0">
                    <a:pos x="connsiteX7409" y="connsiteY7409"/>
                  </a:cxn>
                  <a:cxn ang="0">
                    <a:pos x="connsiteX7410" y="connsiteY7410"/>
                  </a:cxn>
                  <a:cxn ang="0">
                    <a:pos x="connsiteX7411" y="connsiteY7411"/>
                  </a:cxn>
                  <a:cxn ang="0">
                    <a:pos x="connsiteX7412" y="connsiteY7412"/>
                  </a:cxn>
                  <a:cxn ang="0">
                    <a:pos x="connsiteX7413" y="connsiteY7413"/>
                  </a:cxn>
                  <a:cxn ang="0">
                    <a:pos x="connsiteX7414" y="connsiteY7414"/>
                  </a:cxn>
                  <a:cxn ang="0">
                    <a:pos x="connsiteX7415" y="connsiteY7415"/>
                  </a:cxn>
                  <a:cxn ang="0">
                    <a:pos x="connsiteX7416" y="connsiteY7416"/>
                  </a:cxn>
                  <a:cxn ang="0">
                    <a:pos x="connsiteX7417" y="connsiteY7417"/>
                  </a:cxn>
                  <a:cxn ang="0">
                    <a:pos x="connsiteX7418" y="connsiteY7418"/>
                  </a:cxn>
                  <a:cxn ang="0">
                    <a:pos x="connsiteX7419" y="connsiteY7419"/>
                  </a:cxn>
                  <a:cxn ang="0">
                    <a:pos x="connsiteX7420" y="connsiteY7420"/>
                  </a:cxn>
                  <a:cxn ang="0">
                    <a:pos x="connsiteX7421" y="connsiteY7421"/>
                  </a:cxn>
                  <a:cxn ang="0">
                    <a:pos x="connsiteX7422" y="connsiteY7422"/>
                  </a:cxn>
                  <a:cxn ang="0">
                    <a:pos x="connsiteX7423" y="connsiteY7423"/>
                  </a:cxn>
                  <a:cxn ang="0">
                    <a:pos x="connsiteX7424" y="connsiteY7424"/>
                  </a:cxn>
                  <a:cxn ang="0">
                    <a:pos x="connsiteX7425" y="connsiteY7425"/>
                  </a:cxn>
                  <a:cxn ang="0">
                    <a:pos x="connsiteX7426" y="connsiteY7426"/>
                  </a:cxn>
                  <a:cxn ang="0">
                    <a:pos x="connsiteX7427" y="connsiteY7427"/>
                  </a:cxn>
                  <a:cxn ang="0">
                    <a:pos x="connsiteX7428" y="connsiteY7428"/>
                  </a:cxn>
                  <a:cxn ang="0">
                    <a:pos x="connsiteX7429" y="connsiteY7429"/>
                  </a:cxn>
                  <a:cxn ang="0">
                    <a:pos x="connsiteX7430" y="connsiteY7430"/>
                  </a:cxn>
                  <a:cxn ang="0">
                    <a:pos x="connsiteX7431" y="connsiteY7431"/>
                  </a:cxn>
                  <a:cxn ang="0">
                    <a:pos x="connsiteX7432" y="connsiteY7432"/>
                  </a:cxn>
                  <a:cxn ang="0">
                    <a:pos x="connsiteX7433" y="connsiteY7433"/>
                  </a:cxn>
                  <a:cxn ang="0">
                    <a:pos x="connsiteX7434" y="connsiteY7434"/>
                  </a:cxn>
                  <a:cxn ang="0">
                    <a:pos x="connsiteX7435" y="connsiteY7435"/>
                  </a:cxn>
                  <a:cxn ang="0">
                    <a:pos x="connsiteX7436" y="connsiteY7436"/>
                  </a:cxn>
                  <a:cxn ang="0">
                    <a:pos x="connsiteX7437" y="connsiteY7437"/>
                  </a:cxn>
                  <a:cxn ang="0">
                    <a:pos x="connsiteX7438" y="connsiteY7438"/>
                  </a:cxn>
                  <a:cxn ang="0">
                    <a:pos x="connsiteX7439" y="connsiteY7439"/>
                  </a:cxn>
                  <a:cxn ang="0">
                    <a:pos x="connsiteX7440" y="connsiteY7440"/>
                  </a:cxn>
                  <a:cxn ang="0">
                    <a:pos x="connsiteX7441" y="connsiteY7441"/>
                  </a:cxn>
                  <a:cxn ang="0">
                    <a:pos x="connsiteX7442" y="connsiteY7442"/>
                  </a:cxn>
                  <a:cxn ang="0">
                    <a:pos x="connsiteX7443" y="connsiteY7443"/>
                  </a:cxn>
                  <a:cxn ang="0">
                    <a:pos x="connsiteX7444" y="connsiteY7444"/>
                  </a:cxn>
                  <a:cxn ang="0">
                    <a:pos x="connsiteX7445" y="connsiteY7445"/>
                  </a:cxn>
                  <a:cxn ang="0">
                    <a:pos x="connsiteX7446" y="connsiteY7446"/>
                  </a:cxn>
                  <a:cxn ang="0">
                    <a:pos x="connsiteX7447" y="connsiteY7447"/>
                  </a:cxn>
                  <a:cxn ang="0">
                    <a:pos x="connsiteX7448" y="connsiteY7448"/>
                  </a:cxn>
                  <a:cxn ang="0">
                    <a:pos x="connsiteX7449" y="connsiteY7449"/>
                  </a:cxn>
                  <a:cxn ang="0">
                    <a:pos x="connsiteX7450" y="connsiteY7450"/>
                  </a:cxn>
                  <a:cxn ang="0">
                    <a:pos x="connsiteX7451" y="connsiteY7451"/>
                  </a:cxn>
                  <a:cxn ang="0">
                    <a:pos x="connsiteX7452" y="connsiteY7452"/>
                  </a:cxn>
                  <a:cxn ang="0">
                    <a:pos x="connsiteX7453" y="connsiteY7453"/>
                  </a:cxn>
                  <a:cxn ang="0">
                    <a:pos x="connsiteX7454" y="connsiteY7454"/>
                  </a:cxn>
                  <a:cxn ang="0">
                    <a:pos x="connsiteX7455" y="connsiteY7455"/>
                  </a:cxn>
                  <a:cxn ang="0">
                    <a:pos x="connsiteX7456" y="connsiteY7456"/>
                  </a:cxn>
                  <a:cxn ang="0">
                    <a:pos x="connsiteX7457" y="connsiteY7457"/>
                  </a:cxn>
                  <a:cxn ang="0">
                    <a:pos x="connsiteX7458" y="connsiteY7458"/>
                  </a:cxn>
                  <a:cxn ang="0">
                    <a:pos x="connsiteX7459" y="connsiteY7459"/>
                  </a:cxn>
                  <a:cxn ang="0">
                    <a:pos x="connsiteX7460" y="connsiteY7460"/>
                  </a:cxn>
                  <a:cxn ang="0">
                    <a:pos x="connsiteX7461" y="connsiteY7461"/>
                  </a:cxn>
                  <a:cxn ang="0">
                    <a:pos x="connsiteX7462" y="connsiteY7462"/>
                  </a:cxn>
                  <a:cxn ang="0">
                    <a:pos x="connsiteX7463" y="connsiteY7463"/>
                  </a:cxn>
                  <a:cxn ang="0">
                    <a:pos x="connsiteX7464" y="connsiteY7464"/>
                  </a:cxn>
                  <a:cxn ang="0">
                    <a:pos x="connsiteX7465" y="connsiteY7465"/>
                  </a:cxn>
                  <a:cxn ang="0">
                    <a:pos x="connsiteX7466" y="connsiteY7466"/>
                  </a:cxn>
                  <a:cxn ang="0">
                    <a:pos x="connsiteX7467" y="connsiteY7467"/>
                  </a:cxn>
                  <a:cxn ang="0">
                    <a:pos x="connsiteX7468" y="connsiteY7468"/>
                  </a:cxn>
                  <a:cxn ang="0">
                    <a:pos x="connsiteX7469" y="connsiteY7469"/>
                  </a:cxn>
                  <a:cxn ang="0">
                    <a:pos x="connsiteX7470" y="connsiteY7470"/>
                  </a:cxn>
                  <a:cxn ang="0">
                    <a:pos x="connsiteX7471" y="connsiteY7471"/>
                  </a:cxn>
                  <a:cxn ang="0">
                    <a:pos x="connsiteX7472" y="connsiteY7472"/>
                  </a:cxn>
                  <a:cxn ang="0">
                    <a:pos x="connsiteX7473" y="connsiteY7473"/>
                  </a:cxn>
                  <a:cxn ang="0">
                    <a:pos x="connsiteX7474" y="connsiteY7474"/>
                  </a:cxn>
                  <a:cxn ang="0">
                    <a:pos x="connsiteX7475" y="connsiteY7475"/>
                  </a:cxn>
                  <a:cxn ang="0">
                    <a:pos x="connsiteX7476" y="connsiteY7476"/>
                  </a:cxn>
                  <a:cxn ang="0">
                    <a:pos x="connsiteX7477" y="connsiteY7477"/>
                  </a:cxn>
                  <a:cxn ang="0">
                    <a:pos x="connsiteX7478" y="connsiteY7478"/>
                  </a:cxn>
                  <a:cxn ang="0">
                    <a:pos x="connsiteX7479" y="connsiteY7479"/>
                  </a:cxn>
                  <a:cxn ang="0">
                    <a:pos x="connsiteX7480" y="connsiteY7480"/>
                  </a:cxn>
                  <a:cxn ang="0">
                    <a:pos x="connsiteX7481" y="connsiteY7481"/>
                  </a:cxn>
                  <a:cxn ang="0">
                    <a:pos x="connsiteX7482" y="connsiteY7482"/>
                  </a:cxn>
                  <a:cxn ang="0">
                    <a:pos x="connsiteX7483" y="connsiteY7483"/>
                  </a:cxn>
                  <a:cxn ang="0">
                    <a:pos x="connsiteX7484" y="connsiteY7484"/>
                  </a:cxn>
                  <a:cxn ang="0">
                    <a:pos x="connsiteX7485" y="connsiteY7485"/>
                  </a:cxn>
                  <a:cxn ang="0">
                    <a:pos x="connsiteX7486" y="connsiteY7486"/>
                  </a:cxn>
                  <a:cxn ang="0">
                    <a:pos x="connsiteX7487" y="connsiteY7487"/>
                  </a:cxn>
                  <a:cxn ang="0">
                    <a:pos x="connsiteX7488" y="connsiteY7488"/>
                  </a:cxn>
                  <a:cxn ang="0">
                    <a:pos x="connsiteX7489" y="connsiteY7489"/>
                  </a:cxn>
                  <a:cxn ang="0">
                    <a:pos x="connsiteX7490" y="connsiteY7490"/>
                  </a:cxn>
                  <a:cxn ang="0">
                    <a:pos x="connsiteX7491" y="connsiteY7491"/>
                  </a:cxn>
                  <a:cxn ang="0">
                    <a:pos x="connsiteX7492" y="connsiteY7492"/>
                  </a:cxn>
                  <a:cxn ang="0">
                    <a:pos x="connsiteX7493" y="connsiteY7493"/>
                  </a:cxn>
                  <a:cxn ang="0">
                    <a:pos x="connsiteX7494" y="connsiteY7494"/>
                  </a:cxn>
                  <a:cxn ang="0">
                    <a:pos x="connsiteX7495" y="connsiteY7495"/>
                  </a:cxn>
                  <a:cxn ang="0">
                    <a:pos x="connsiteX7496" y="connsiteY7496"/>
                  </a:cxn>
                  <a:cxn ang="0">
                    <a:pos x="connsiteX7497" y="connsiteY7497"/>
                  </a:cxn>
                  <a:cxn ang="0">
                    <a:pos x="connsiteX7498" y="connsiteY7498"/>
                  </a:cxn>
                  <a:cxn ang="0">
                    <a:pos x="connsiteX7499" y="connsiteY7499"/>
                  </a:cxn>
                  <a:cxn ang="0">
                    <a:pos x="connsiteX7500" y="connsiteY7500"/>
                  </a:cxn>
                  <a:cxn ang="0">
                    <a:pos x="connsiteX7501" y="connsiteY7501"/>
                  </a:cxn>
                  <a:cxn ang="0">
                    <a:pos x="connsiteX7502" y="connsiteY7502"/>
                  </a:cxn>
                  <a:cxn ang="0">
                    <a:pos x="connsiteX7503" y="connsiteY7503"/>
                  </a:cxn>
                  <a:cxn ang="0">
                    <a:pos x="connsiteX7504" y="connsiteY7504"/>
                  </a:cxn>
                  <a:cxn ang="0">
                    <a:pos x="connsiteX7505" y="connsiteY7505"/>
                  </a:cxn>
                  <a:cxn ang="0">
                    <a:pos x="connsiteX7506" y="connsiteY7506"/>
                  </a:cxn>
                  <a:cxn ang="0">
                    <a:pos x="connsiteX7507" y="connsiteY7507"/>
                  </a:cxn>
                  <a:cxn ang="0">
                    <a:pos x="connsiteX7508" y="connsiteY7508"/>
                  </a:cxn>
                  <a:cxn ang="0">
                    <a:pos x="connsiteX7509" y="connsiteY7509"/>
                  </a:cxn>
                  <a:cxn ang="0">
                    <a:pos x="connsiteX7510" y="connsiteY7510"/>
                  </a:cxn>
                  <a:cxn ang="0">
                    <a:pos x="connsiteX7511" y="connsiteY7511"/>
                  </a:cxn>
                  <a:cxn ang="0">
                    <a:pos x="connsiteX7512" y="connsiteY7512"/>
                  </a:cxn>
                  <a:cxn ang="0">
                    <a:pos x="connsiteX7513" y="connsiteY7513"/>
                  </a:cxn>
                  <a:cxn ang="0">
                    <a:pos x="connsiteX7514" y="connsiteY7514"/>
                  </a:cxn>
                  <a:cxn ang="0">
                    <a:pos x="connsiteX7515" y="connsiteY7515"/>
                  </a:cxn>
                  <a:cxn ang="0">
                    <a:pos x="connsiteX7516" y="connsiteY7516"/>
                  </a:cxn>
                  <a:cxn ang="0">
                    <a:pos x="connsiteX7517" y="connsiteY7517"/>
                  </a:cxn>
                  <a:cxn ang="0">
                    <a:pos x="connsiteX7518" y="connsiteY7518"/>
                  </a:cxn>
                  <a:cxn ang="0">
                    <a:pos x="connsiteX7519" y="connsiteY7519"/>
                  </a:cxn>
                  <a:cxn ang="0">
                    <a:pos x="connsiteX7520" y="connsiteY7520"/>
                  </a:cxn>
                  <a:cxn ang="0">
                    <a:pos x="connsiteX7521" y="connsiteY7521"/>
                  </a:cxn>
                  <a:cxn ang="0">
                    <a:pos x="connsiteX7522" y="connsiteY7522"/>
                  </a:cxn>
                  <a:cxn ang="0">
                    <a:pos x="connsiteX7523" y="connsiteY7523"/>
                  </a:cxn>
                  <a:cxn ang="0">
                    <a:pos x="connsiteX7524" y="connsiteY7524"/>
                  </a:cxn>
                  <a:cxn ang="0">
                    <a:pos x="connsiteX7525" y="connsiteY7525"/>
                  </a:cxn>
                  <a:cxn ang="0">
                    <a:pos x="connsiteX7526" y="connsiteY7526"/>
                  </a:cxn>
                  <a:cxn ang="0">
                    <a:pos x="connsiteX7527" y="connsiteY7527"/>
                  </a:cxn>
                  <a:cxn ang="0">
                    <a:pos x="connsiteX7528" y="connsiteY7528"/>
                  </a:cxn>
                  <a:cxn ang="0">
                    <a:pos x="connsiteX7529" y="connsiteY7529"/>
                  </a:cxn>
                  <a:cxn ang="0">
                    <a:pos x="connsiteX7530" y="connsiteY7530"/>
                  </a:cxn>
                  <a:cxn ang="0">
                    <a:pos x="connsiteX7531" y="connsiteY7531"/>
                  </a:cxn>
                  <a:cxn ang="0">
                    <a:pos x="connsiteX7532" y="connsiteY7532"/>
                  </a:cxn>
                  <a:cxn ang="0">
                    <a:pos x="connsiteX7533" y="connsiteY7533"/>
                  </a:cxn>
                  <a:cxn ang="0">
                    <a:pos x="connsiteX7534" y="connsiteY7534"/>
                  </a:cxn>
                  <a:cxn ang="0">
                    <a:pos x="connsiteX7535" y="connsiteY7535"/>
                  </a:cxn>
                  <a:cxn ang="0">
                    <a:pos x="connsiteX7536" y="connsiteY7536"/>
                  </a:cxn>
                  <a:cxn ang="0">
                    <a:pos x="connsiteX7537" y="connsiteY7537"/>
                  </a:cxn>
                  <a:cxn ang="0">
                    <a:pos x="connsiteX7538" y="connsiteY7538"/>
                  </a:cxn>
                  <a:cxn ang="0">
                    <a:pos x="connsiteX7539" y="connsiteY7539"/>
                  </a:cxn>
                  <a:cxn ang="0">
                    <a:pos x="connsiteX7540" y="connsiteY7540"/>
                  </a:cxn>
                  <a:cxn ang="0">
                    <a:pos x="connsiteX7541" y="connsiteY7541"/>
                  </a:cxn>
                  <a:cxn ang="0">
                    <a:pos x="connsiteX7542" y="connsiteY7542"/>
                  </a:cxn>
                  <a:cxn ang="0">
                    <a:pos x="connsiteX7543" y="connsiteY7543"/>
                  </a:cxn>
                  <a:cxn ang="0">
                    <a:pos x="connsiteX7544" y="connsiteY7544"/>
                  </a:cxn>
                  <a:cxn ang="0">
                    <a:pos x="connsiteX7545" y="connsiteY7545"/>
                  </a:cxn>
                  <a:cxn ang="0">
                    <a:pos x="connsiteX7546" y="connsiteY7546"/>
                  </a:cxn>
                  <a:cxn ang="0">
                    <a:pos x="connsiteX7547" y="connsiteY7547"/>
                  </a:cxn>
                  <a:cxn ang="0">
                    <a:pos x="connsiteX7548" y="connsiteY7548"/>
                  </a:cxn>
                  <a:cxn ang="0">
                    <a:pos x="connsiteX7549" y="connsiteY7549"/>
                  </a:cxn>
                  <a:cxn ang="0">
                    <a:pos x="connsiteX7550" y="connsiteY7550"/>
                  </a:cxn>
                  <a:cxn ang="0">
                    <a:pos x="connsiteX7551" y="connsiteY7551"/>
                  </a:cxn>
                  <a:cxn ang="0">
                    <a:pos x="connsiteX7552" y="connsiteY7552"/>
                  </a:cxn>
                  <a:cxn ang="0">
                    <a:pos x="connsiteX7553" y="connsiteY7553"/>
                  </a:cxn>
                  <a:cxn ang="0">
                    <a:pos x="connsiteX7554" y="connsiteY7554"/>
                  </a:cxn>
                  <a:cxn ang="0">
                    <a:pos x="connsiteX7555" y="connsiteY7555"/>
                  </a:cxn>
                  <a:cxn ang="0">
                    <a:pos x="connsiteX7556" y="connsiteY7556"/>
                  </a:cxn>
                  <a:cxn ang="0">
                    <a:pos x="connsiteX7557" y="connsiteY7557"/>
                  </a:cxn>
                  <a:cxn ang="0">
                    <a:pos x="connsiteX7558" y="connsiteY7558"/>
                  </a:cxn>
                  <a:cxn ang="0">
                    <a:pos x="connsiteX7559" y="connsiteY7559"/>
                  </a:cxn>
                  <a:cxn ang="0">
                    <a:pos x="connsiteX7560" y="connsiteY7560"/>
                  </a:cxn>
                  <a:cxn ang="0">
                    <a:pos x="connsiteX7561" y="connsiteY7561"/>
                  </a:cxn>
                  <a:cxn ang="0">
                    <a:pos x="connsiteX7562" y="connsiteY7562"/>
                  </a:cxn>
                  <a:cxn ang="0">
                    <a:pos x="connsiteX7563" y="connsiteY7563"/>
                  </a:cxn>
                  <a:cxn ang="0">
                    <a:pos x="connsiteX7564" y="connsiteY7564"/>
                  </a:cxn>
                  <a:cxn ang="0">
                    <a:pos x="connsiteX7565" y="connsiteY7565"/>
                  </a:cxn>
                  <a:cxn ang="0">
                    <a:pos x="connsiteX7566" y="connsiteY7566"/>
                  </a:cxn>
                  <a:cxn ang="0">
                    <a:pos x="connsiteX7567" y="connsiteY7567"/>
                  </a:cxn>
                  <a:cxn ang="0">
                    <a:pos x="connsiteX7568" y="connsiteY7568"/>
                  </a:cxn>
                  <a:cxn ang="0">
                    <a:pos x="connsiteX7569" y="connsiteY7569"/>
                  </a:cxn>
                  <a:cxn ang="0">
                    <a:pos x="connsiteX7570" y="connsiteY7570"/>
                  </a:cxn>
                  <a:cxn ang="0">
                    <a:pos x="connsiteX7571" y="connsiteY7571"/>
                  </a:cxn>
                  <a:cxn ang="0">
                    <a:pos x="connsiteX7572" y="connsiteY7572"/>
                  </a:cxn>
                  <a:cxn ang="0">
                    <a:pos x="connsiteX7573" y="connsiteY7573"/>
                  </a:cxn>
                  <a:cxn ang="0">
                    <a:pos x="connsiteX7574" y="connsiteY7574"/>
                  </a:cxn>
                  <a:cxn ang="0">
                    <a:pos x="connsiteX7575" y="connsiteY7575"/>
                  </a:cxn>
                  <a:cxn ang="0">
                    <a:pos x="connsiteX7576" y="connsiteY7576"/>
                  </a:cxn>
                  <a:cxn ang="0">
                    <a:pos x="connsiteX7577" y="connsiteY7577"/>
                  </a:cxn>
                  <a:cxn ang="0">
                    <a:pos x="connsiteX7578" y="connsiteY7578"/>
                  </a:cxn>
                  <a:cxn ang="0">
                    <a:pos x="connsiteX7579" y="connsiteY7579"/>
                  </a:cxn>
                  <a:cxn ang="0">
                    <a:pos x="connsiteX7580" y="connsiteY7580"/>
                  </a:cxn>
                  <a:cxn ang="0">
                    <a:pos x="connsiteX7581" y="connsiteY7581"/>
                  </a:cxn>
                  <a:cxn ang="0">
                    <a:pos x="connsiteX7582" y="connsiteY7582"/>
                  </a:cxn>
                  <a:cxn ang="0">
                    <a:pos x="connsiteX7583" y="connsiteY7583"/>
                  </a:cxn>
                  <a:cxn ang="0">
                    <a:pos x="connsiteX7584" y="connsiteY7584"/>
                  </a:cxn>
                  <a:cxn ang="0">
                    <a:pos x="connsiteX7585" y="connsiteY7585"/>
                  </a:cxn>
                  <a:cxn ang="0">
                    <a:pos x="connsiteX7586" y="connsiteY7586"/>
                  </a:cxn>
                  <a:cxn ang="0">
                    <a:pos x="connsiteX7587" y="connsiteY7587"/>
                  </a:cxn>
                  <a:cxn ang="0">
                    <a:pos x="connsiteX7588" y="connsiteY7588"/>
                  </a:cxn>
                  <a:cxn ang="0">
                    <a:pos x="connsiteX7589" y="connsiteY7589"/>
                  </a:cxn>
                  <a:cxn ang="0">
                    <a:pos x="connsiteX7590" y="connsiteY7590"/>
                  </a:cxn>
                  <a:cxn ang="0">
                    <a:pos x="connsiteX7591" y="connsiteY7591"/>
                  </a:cxn>
                  <a:cxn ang="0">
                    <a:pos x="connsiteX7592" y="connsiteY7592"/>
                  </a:cxn>
                  <a:cxn ang="0">
                    <a:pos x="connsiteX7593" y="connsiteY7593"/>
                  </a:cxn>
                  <a:cxn ang="0">
                    <a:pos x="connsiteX7594" y="connsiteY7594"/>
                  </a:cxn>
                  <a:cxn ang="0">
                    <a:pos x="connsiteX7595" y="connsiteY7595"/>
                  </a:cxn>
                  <a:cxn ang="0">
                    <a:pos x="connsiteX7596" y="connsiteY7596"/>
                  </a:cxn>
                  <a:cxn ang="0">
                    <a:pos x="connsiteX7597" y="connsiteY7597"/>
                  </a:cxn>
                  <a:cxn ang="0">
                    <a:pos x="connsiteX7598" y="connsiteY7598"/>
                  </a:cxn>
                  <a:cxn ang="0">
                    <a:pos x="connsiteX7599" y="connsiteY7599"/>
                  </a:cxn>
                  <a:cxn ang="0">
                    <a:pos x="connsiteX7600" y="connsiteY7600"/>
                  </a:cxn>
                  <a:cxn ang="0">
                    <a:pos x="connsiteX7601" y="connsiteY7601"/>
                  </a:cxn>
                  <a:cxn ang="0">
                    <a:pos x="connsiteX7602" y="connsiteY7602"/>
                  </a:cxn>
                  <a:cxn ang="0">
                    <a:pos x="connsiteX7603" y="connsiteY7603"/>
                  </a:cxn>
                  <a:cxn ang="0">
                    <a:pos x="connsiteX7604" y="connsiteY7604"/>
                  </a:cxn>
                  <a:cxn ang="0">
                    <a:pos x="connsiteX7605" y="connsiteY7605"/>
                  </a:cxn>
                  <a:cxn ang="0">
                    <a:pos x="connsiteX7606" y="connsiteY7606"/>
                  </a:cxn>
                  <a:cxn ang="0">
                    <a:pos x="connsiteX7607" y="connsiteY7607"/>
                  </a:cxn>
                  <a:cxn ang="0">
                    <a:pos x="connsiteX7608" y="connsiteY7608"/>
                  </a:cxn>
                  <a:cxn ang="0">
                    <a:pos x="connsiteX7609" y="connsiteY7609"/>
                  </a:cxn>
                  <a:cxn ang="0">
                    <a:pos x="connsiteX7610" y="connsiteY7610"/>
                  </a:cxn>
                  <a:cxn ang="0">
                    <a:pos x="connsiteX7611" y="connsiteY7611"/>
                  </a:cxn>
                  <a:cxn ang="0">
                    <a:pos x="connsiteX7612" y="connsiteY7612"/>
                  </a:cxn>
                  <a:cxn ang="0">
                    <a:pos x="connsiteX7613" y="connsiteY7613"/>
                  </a:cxn>
                  <a:cxn ang="0">
                    <a:pos x="connsiteX7614" y="connsiteY7614"/>
                  </a:cxn>
                  <a:cxn ang="0">
                    <a:pos x="connsiteX7615" y="connsiteY7615"/>
                  </a:cxn>
                  <a:cxn ang="0">
                    <a:pos x="connsiteX7616" y="connsiteY7616"/>
                  </a:cxn>
                  <a:cxn ang="0">
                    <a:pos x="connsiteX7617" y="connsiteY7617"/>
                  </a:cxn>
                  <a:cxn ang="0">
                    <a:pos x="connsiteX7618" y="connsiteY7618"/>
                  </a:cxn>
                  <a:cxn ang="0">
                    <a:pos x="connsiteX7619" y="connsiteY7619"/>
                  </a:cxn>
                  <a:cxn ang="0">
                    <a:pos x="connsiteX7620" y="connsiteY7620"/>
                  </a:cxn>
                  <a:cxn ang="0">
                    <a:pos x="connsiteX7621" y="connsiteY7621"/>
                  </a:cxn>
                  <a:cxn ang="0">
                    <a:pos x="connsiteX7622" y="connsiteY7622"/>
                  </a:cxn>
                  <a:cxn ang="0">
                    <a:pos x="connsiteX7623" y="connsiteY7623"/>
                  </a:cxn>
                  <a:cxn ang="0">
                    <a:pos x="connsiteX7624" y="connsiteY7624"/>
                  </a:cxn>
                  <a:cxn ang="0">
                    <a:pos x="connsiteX7625" y="connsiteY7625"/>
                  </a:cxn>
                  <a:cxn ang="0">
                    <a:pos x="connsiteX7626" y="connsiteY7626"/>
                  </a:cxn>
                  <a:cxn ang="0">
                    <a:pos x="connsiteX7627" y="connsiteY7627"/>
                  </a:cxn>
                  <a:cxn ang="0">
                    <a:pos x="connsiteX7628" y="connsiteY7628"/>
                  </a:cxn>
                  <a:cxn ang="0">
                    <a:pos x="connsiteX7629" y="connsiteY7629"/>
                  </a:cxn>
                  <a:cxn ang="0">
                    <a:pos x="connsiteX7630" y="connsiteY7630"/>
                  </a:cxn>
                  <a:cxn ang="0">
                    <a:pos x="connsiteX7631" y="connsiteY7631"/>
                  </a:cxn>
                  <a:cxn ang="0">
                    <a:pos x="connsiteX7632" y="connsiteY7632"/>
                  </a:cxn>
                  <a:cxn ang="0">
                    <a:pos x="connsiteX7633" y="connsiteY7633"/>
                  </a:cxn>
                  <a:cxn ang="0">
                    <a:pos x="connsiteX7634" y="connsiteY7634"/>
                  </a:cxn>
                  <a:cxn ang="0">
                    <a:pos x="connsiteX7635" y="connsiteY7635"/>
                  </a:cxn>
                  <a:cxn ang="0">
                    <a:pos x="connsiteX7636" y="connsiteY7636"/>
                  </a:cxn>
                  <a:cxn ang="0">
                    <a:pos x="connsiteX7637" y="connsiteY7637"/>
                  </a:cxn>
                  <a:cxn ang="0">
                    <a:pos x="connsiteX7638" y="connsiteY7638"/>
                  </a:cxn>
                  <a:cxn ang="0">
                    <a:pos x="connsiteX7639" y="connsiteY7639"/>
                  </a:cxn>
                  <a:cxn ang="0">
                    <a:pos x="connsiteX7640" y="connsiteY7640"/>
                  </a:cxn>
                  <a:cxn ang="0">
                    <a:pos x="connsiteX7641" y="connsiteY7641"/>
                  </a:cxn>
                  <a:cxn ang="0">
                    <a:pos x="connsiteX7642" y="connsiteY7642"/>
                  </a:cxn>
                  <a:cxn ang="0">
                    <a:pos x="connsiteX7643" y="connsiteY7643"/>
                  </a:cxn>
                  <a:cxn ang="0">
                    <a:pos x="connsiteX7644" y="connsiteY7644"/>
                  </a:cxn>
                  <a:cxn ang="0">
                    <a:pos x="connsiteX7645" y="connsiteY7645"/>
                  </a:cxn>
                  <a:cxn ang="0">
                    <a:pos x="connsiteX7646" y="connsiteY7646"/>
                  </a:cxn>
                  <a:cxn ang="0">
                    <a:pos x="connsiteX7647" y="connsiteY7647"/>
                  </a:cxn>
                  <a:cxn ang="0">
                    <a:pos x="connsiteX7648" y="connsiteY7648"/>
                  </a:cxn>
                  <a:cxn ang="0">
                    <a:pos x="connsiteX7649" y="connsiteY7649"/>
                  </a:cxn>
                  <a:cxn ang="0">
                    <a:pos x="connsiteX7650" y="connsiteY7650"/>
                  </a:cxn>
                  <a:cxn ang="0">
                    <a:pos x="connsiteX7651" y="connsiteY7651"/>
                  </a:cxn>
                  <a:cxn ang="0">
                    <a:pos x="connsiteX7652" y="connsiteY7652"/>
                  </a:cxn>
                  <a:cxn ang="0">
                    <a:pos x="connsiteX7653" y="connsiteY7653"/>
                  </a:cxn>
                  <a:cxn ang="0">
                    <a:pos x="connsiteX7654" y="connsiteY7654"/>
                  </a:cxn>
                  <a:cxn ang="0">
                    <a:pos x="connsiteX7655" y="connsiteY7655"/>
                  </a:cxn>
                  <a:cxn ang="0">
                    <a:pos x="connsiteX7656" y="connsiteY7656"/>
                  </a:cxn>
                  <a:cxn ang="0">
                    <a:pos x="connsiteX7657" y="connsiteY7657"/>
                  </a:cxn>
                  <a:cxn ang="0">
                    <a:pos x="connsiteX7658" y="connsiteY7658"/>
                  </a:cxn>
                  <a:cxn ang="0">
                    <a:pos x="connsiteX7659" y="connsiteY7659"/>
                  </a:cxn>
                  <a:cxn ang="0">
                    <a:pos x="connsiteX7660" y="connsiteY7660"/>
                  </a:cxn>
                  <a:cxn ang="0">
                    <a:pos x="connsiteX7661" y="connsiteY7661"/>
                  </a:cxn>
                  <a:cxn ang="0">
                    <a:pos x="connsiteX7662" y="connsiteY7662"/>
                  </a:cxn>
                  <a:cxn ang="0">
                    <a:pos x="connsiteX7663" y="connsiteY7663"/>
                  </a:cxn>
                  <a:cxn ang="0">
                    <a:pos x="connsiteX7664" y="connsiteY7664"/>
                  </a:cxn>
                  <a:cxn ang="0">
                    <a:pos x="connsiteX7665" y="connsiteY7665"/>
                  </a:cxn>
                  <a:cxn ang="0">
                    <a:pos x="connsiteX7666" y="connsiteY7666"/>
                  </a:cxn>
                  <a:cxn ang="0">
                    <a:pos x="connsiteX7667" y="connsiteY7667"/>
                  </a:cxn>
                  <a:cxn ang="0">
                    <a:pos x="connsiteX7668" y="connsiteY7668"/>
                  </a:cxn>
                  <a:cxn ang="0">
                    <a:pos x="connsiteX7669" y="connsiteY7669"/>
                  </a:cxn>
                  <a:cxn ang="0">
                    <a:pos x="connsiteX7670" y="connsiteY7670"/>
                  </a:cxn>
                  <a:cxn ang="0">
                    <a:pos x="connsiteX7671" y="connsiteY7671"/>
                  </a:cxn>
                </a:cxnLst>
                <a:rect l="l" t="t" r="r" b="b"/>
                <a:pathLst>
                  <a:path w="808720" h="1047182">
                    <a:moveTo>
                      <a:pt x="122940" y="126696"/>
                    </a:moveTo>
                    <a:lnTo>
                      <a:pt x="98719" y="146578"/>
                    </a:lnTo>
                    <a:cubicBezTo>
                      <a:pt x="105298" y="137806"/>
                      <a:pt x="113632" y="131665"/>
                      <a:pt x="122624" y="126840"/>
                    </a:cubicBezTo>
                    <a:close/>
                    <a:moveTo>
                      <a:pt x="153142" y="107190"/>
                    </a:moveTo>
                    <a:lnTo>
                      <a:pt x="152012" y="107759"/>
                    </a:lnTo>
                    <a:cubicBezTo>
                      <a:pt x="139950" y="112585"/>
                      <a:pt x="127230" y="115874"/>
                      <a:pt x="116264" y="122454"/>
                    </a:cubicBezTo>
                    <a:cubicBezTo>
                      <a:pt x="123939" y="119164"/>
                      <a:pt x="131067" y="114778"/>
                      <a:pt x="138469" y="111187"/>
                    </a:cubicBezTo>
                    <a:close/>
                    <a:moveTo>
                      <a:pt x="175249" y="92199"/>
                    </a:moveTo>
                    <a:lnTo>
                      <a:pt x="172682" y="94765"/>
                    </a:lnTo>
                    <a:cubicBezTo>
                      <a:pt x="167474" y="96685"/>
                      <a:pt x="161443" y="97233"/>
                      <a:pt x="155960" y="98329"/>
                    </a:cubicBezTo>
                    <a:close/>
                    <a:moveTo>
                      <a:pt x="184471" y="82977"/>
                    </a:moveTo>
                    <a:lnTo>
                      <a:pt x="176513" y="91797"/>
                    </a:lnTo>
                    <a:lnTo>
                      <a:pt x="175249" y="92199"/>
                    </a:lnTo>
                    <a:close/>
                    <a:moveTo>
                      <a:pt x="210788" y="72012"/>
                    </a:moveTo>
                    <a:lnTo>
                      <a:pt x="203496" y="79304"/>
                    </a:lnTo>
                    <a:lnTo>
                      <a:pt x="198623" y="82420"/>
                    </a:lnTo>
                    <a:lnTo>
                      <a:pt x="197629" y="82977"/>
                    </a:lnTo>
                    <a:cubicBezTo>
                      <a:pt x="202015" y="80784"/>
                      <a:pt x="208595" y="78592"/>
                      <a:pt x="210788" y="72012"/>
                    </a:cubicBezTo>
                    <a:close/>
                    <a:moveTo>
                      <a:pt x="625381" y="68416"/>
                    </a:moveTo>
                    <a:lnTo>
                      <a:pt x="634886" y="74753"/>
                    </a:lnTo>
                    <a:cubicBezTo>
                      <a:pt x="645029" y="84074"/>
                      <a:pt x="654898" y="93943"/>
                      <a:pt x="666961" y="100523"/>
                    </a:cubicBezTo>
                    <a:close/>
                    <a:moveTo>
                      <a:pt x="232301" y="68244"/>
                    </a:moveTo>
                    <a:lnTo>
                      <a:pt x="219560" y="76398"/>
                    </a:lnTo>
                    <a:lnTo>
                      <a:pt x="231172" y="68796"/>
                    </a:lnTo>
                    <a:close/>
                    <a:moveTo>
                      <a:pt x="221753" y="67626"/>
                    </a:moveTo>
                    <a:lnTo>
                      <a:pt x="213186" y="74265"/>
                    </a:lnTo>
                    <a:lnTo>
                      <a:pt x="202614" y="80186"/>
                    </a:lnTo>
                    <a:lnTo>
                      <a:pt x="203496" y="79304"/>
                    </a:lnTo>
                    <a:close/>
                    <a:moveTo>
                      <a:pt x="242911" y="61132"/>
                    </a:moveTo>
                    <a:lnTo>
                      <a:pt x="242588" y="61320"/>
                    </a:lnTo>
                    <a:lnTo>
                      <a:pt x="231172" y="68796"/>
                    </a:lnTo>
                    <a:lnTo>
                      <a:pt x="228275" y="70210"/>
                    </a:lnTo>
                    <a:lnTo>
                      <a:pt x="238476" y="62965"/>
                    </a:lnTo>
                    <a:close/>
                    <a:moveTo>
                      <a:pt x="614324" y="61045"/>
                    </a:moveTo>
                    <a:lnTo>
                      <a:pt x="614324" y="61046"/>
                    </a:lnTo>
                    <a:lnTo>
                      <a:pt x="614325" y="61046"/>
                    </a:lnTo>
                    <a:close/>
                    <a:moveTo>
                      <a:pt x="614324" y="61045"/>
                    </a:moveTo>
                    <a:lnTo>
                      <a:pt x="623646" y="67077"/>
                    </a:lnTo>
                    <a:lnTo>
                      <a:pt x="625381" y="68416"/>
                    </a:lnTo>
                    <a:lnTo>
                      <a:pt x="614324" y="61046"/>
                    </a:lnTo>
                    <a:lnTo>
                      <a:pt x="614324" y="61045"/>
                    </a:lnTo>
                    <a:close/>
                    <a:moveTo>
                      <a:pt x="614323" y="61044"/>
                    </a:moveTo>
                    <a:lnTo>
                      <a:pt x="614324" y="61045"/>
                    </a:lnTo>
                    <a:lnTo>
                      <a:pt x="614324" y="61045"/>
                    </a:lnTo>
                    <a:close/>
                    <a:moveTo>
                      <a:pt x="614319" y="61042"/>
                    </a:moveTo>
                    <a:lnTo>
                      <a:pt x="614322" y="61044"/>
                    </a:lnTo>
                    <a:lnTo>
                      <a:pt x="614323" y="61044"/>
                    </a:lnTo>
                    <a:close/>
                    <a:moveTo>
                      <a:pt x="245287" y="60150"/>
                    </a:moveTo>
                    <a:lnTo>
                      <a:pt x="236780" y="65523"/>
                    </a:lnTo>
                    <a:lnTo>
                      <a:pt x="232445" y="68174"/>
                    </a:lnTo>
                    <a:lnTo>
                      <a:pt x="232301" y="68244"/>
                    </a:lnTo>
                    <a:lnTo>
                      <a:pt x="244331" y="60545"/>
                    </a:lnTo>
                    <a:close/>
                    <a:moveTo>
                      <a:pt x="248586" y="57822"/>
                    </a:moveTo>
                    <a:lnTo>
                      <a:pt x="244331" y="60545"/>
                    </a:lnTo>
                    <a:lnTo>
                      <a:pt x="242911" y="61132"/>
                    </a:lnTo>
                    <a:close/>
                    <a:moveTo>
                      <a:pt x="259037" y="54466"/>
                    </a:moveTo>
                    <a:lnTo>
                      <a:pt x="247123" y="61364"/>
                    </a:lnTo>
                    <a:lnTo>
                      <a:pt x="225698" y="73768"/>
                    </a:lnTo>
                    <a:lnTo>
                      <a:pt x="227014" y="72891"/>
                    </a:lnTo>
                    <a:lnTo>
                      <a:pt x="239298" y="65632"/>
                    </a:lnTo>
                    <a:lnTo>
                      <a:pt x="247523" y="60772"/>
                    </a:lnTo>
                    <a:lnTo>
                      <a:pt x="252493" y="57171"/>
                    </a:lnTo>
                    <a:close/>
                    <a:moveTo>
                      <a:pt x="256843" y="53006"/>
                    </a:moveTo>
                    <a:lnTo>
                      <a:pt x="252345" y="56004"/>
                    </a:lnTo>
                    <a:lnTo>
                      <a:pt x="246147" y="59794"/>
                    </a:lnTo>
                    <a:lnTo>
                      <a:pt x="245287" y="60150"/>
                    </a:lnTo>
                    <a:lnTo>
                      <a:pt x="253654" y="54866"/>
                    </a:lnTo>
                    <a:close/>
                    <a:moveTo>
                      <a:pt x="601166" y="52273"/>
                    </a:moveTo>
                    <a:lnTo>
                      <a:pt x="614319" y="61042"/>
                    </a:lnTo>
                    <a:lnTo>
                      <a:pt x="601379" y="52670"/>
                    </a:lnTo>
                    <a:close/>
                    <a:moveTo>
                      <a:pt x="252457" y="52273"/>
                    </a:moveTo>
                    <a:lnTo>
                      <a:pt x="199823" y="82977"/>
                    </a:lnTo>
                    <a:lnTo>
                      <a:pt x="210788" y="76124"/>
                    </a:lnTo>
                    <a:lnTo>
                      <a:pt x="213186" y="74265"/>
                    </a:lnTo>
                    <a:close/>
                    <a:moveTo>
                      <a:pt x="263629" y="49104"/>
                    </a:moveTo>
                    <a:lnTo>
                      <a:pt x="252493" y="57171"/>
                    </a:lnTo>
                    <a:lnTo>
                      <a:pt x="247496" y="59237"/>
                    </a:lnTo>
                    <a:lnTo>
                      <a:pt x="252345" y="56004"/>
                    </a:lnTo>
                    <a:close/>
                    <a:moveTo>
                      <a:pt x="276698" y="48703"/>
                    </a:moveTo>
                    <a:lnTo>
                      <a:pt x="270868" y="51812"/>
                    </a:lnTo>
                    <a:lnTo>
                      <a:pt x="272660" y="50257"/>
                    </a:lnTo>
                    <a:lnTo>
                      <a:pt x="274193" y="49469"/>
                    </a:lnTo>
                    <a:close/>
                    <a:moveTo>
                      <a:pt x="265617" y="47888"/>
                    </a:moveTo>
                    <a:lnTo>
                      <a:pt x="263629" y="49104"/>
                    </a:lnTo>
                    <a:lnTo>
                      <a:pt x="264026" y="48815"/>
                    </a:lnTo>
                    <a:close/>
                    <a:moveTo>
                      <a:pt x="592871" y="47164"/>
                    </a:moveTo>
                    <a:lnTo>
                      <a:pt x="601379" y="52670"/>
                    </a:lnTo>
                    <a:lnTo>
                      <a:pt x="603085" y="55837"/>
                    </a:lnTo>
                    <a:lnTo>
                      <a:pt x="603264" y="59239"/>
                    </a:lnTo>
                    <a:lnTo>
                      <a:pt x="601441" y="57482"/>
                    </a:lnTo>
                    <a:close/>
                    <a:moveTo>
                      <a:pt x="288342" y="45138"/>
                    </a:moveTo>
                    <a:lnTo>
                      <a:pt x="287548" y="45694"/>
                    </a:lnTo>
                    <a:lnTo>
                      <a:pt x="288042" y="45230"/>
                    </a:lnTo>
                    <a:close/>
                    <a:moveTo>
                      <a:pt x="289147" y="44192"/>
                    </a:moveTo>
                    <a:lnTo>
                      <a:pt x="288042" y="45230"/>
                    </a:lnTo>
                    <a:lnTo>
                      <a:pt x="276698" y="48703"/>
                    </a:lnTo>
                    <a:lnTo>
                      <a:pt x="280247" y="46810"/>
                    </a:lnTo>
                    <a:close/>
                    <a:moveTo>
                      <a:pt x="280539" y="43090"/>
                    </a:moveTo>
                    <a:lnTo>
                      <a:pt x="280378" y="43225"/>
                    </a:lnTo>
                    <a:lnTo>
                      <a:pt x="272196" y="50081"/>
                    </a:lnTo>
                    <a:lnTo>
                      <a:pt x="273226" y="49765"/>
                    </a:lnTo>
                    <a:lnTo>
                      <a:pt x="272660" y="50257"/>
                    </a:lnTo>
                    <a:lnTo>
                      <a:pt x="249908" y="61940"/>
                    </a:lnTo>
                    <a:lnTo>
                      <a:pt x="279867" y="43504"/>
                    </a:lnTo>
                    <a:close/>
                    <a:moveTo>
                      <a:pt x="291362" y="43024"/>
                    </a:moveTo>
                    <a:lnTo>
                      <a:pt x="290090" y="43915"/>
                    </a:lnTo>
                    <a:lnTo>
                      <a:pt x="289147" y="44192"/>
                    </a:lnTo>
                    <a:lnTo>
                      <a:pt x="289875" y="43509"/>
                    </a:lnTo>
                    <a:close/>
                    <a:moveTo>
                      <a:pt x="287507" y="42633"/>
                    </a:moveTo>
                    <a:lnTo>
                      <a:pt x="285725" y="43888"/>
                    </a:lnTo>
                    <a:lnTo>
                      <a:pt x="280247" y="46810"/>
                    </a:lnTo>
                    <a:lnTo>
                      <a:pt x="278200" y="47412"/>
                    </a:lnTo>
                    <a:close/>
                    <a:moveTo>
                      <a:pt x="588007" y="41308"/>
                    </a:moveTo>
                    <a:lnTo>
                      <a:pt x="592871" y="47164"/>
                    </a:lnTo>
                    <a:lnTo>
                      <a:pt x="592249" y="46761"/>
                    </a:lnTo>
                    <a:close/>
                    <a:moveTo>
                      <a:pt x="274389" y="41308"/>
                    </a:moveTo>
                    <a:lnTo>
                      <a:pt x="264026" y="48815"/>
                    </a:lnTo>
                    <a:lnTo>
                      <a:pt x="256843" y="53006"/>
                    </a:lnTo>
                    <a:lnTo>
                      <a:pt x="261230" y="50081"/>
                    </a:lnTo>
                    <a:lnTo>
                      <a:pt x="253654" y="54866"/>
                    </a:lnTo>
                    <a:lnTo>
                      <a:pt x="248586" y="57822"/>
                    </a:lnTo>
                    <a:close/>
                    <a:moveTo>
                      <a:pt x="307680" y="39288"/>
                    </a:moveTo>
                    <a:lnTo>
                      <a:pt x="307680" y="39289"/>
                    </a:lnTo>
                    <a:lnTo>
                      <a:pt x="287548" y="45694"/>
                    </a:lnTo>
                    <a:close/>
                    <a:moveTo>
                      <a:pt x="307682" y="39288"/>
                    </a:moveTo>
                    <a:lnTo>
                      <a:pt x="307681" y="39288"/>
                    </a:lnTo>
                    <a:lnTo>
                      <a:pt x="307680" y="39288"/>
                    </a:lnTo>
                    <a:close/>
                    <a:moveTo>
                      <a:pt x="294391" y="39266"/>
                    </a:moveTo>
                    <a:lnTo>
                      <a:pt x="289875" y="43509"/>
                    </a:lnTo>
                    <a:lnTo>
                      <a:pt x="283161" y="45694"/>
                    </a:lnTo>
                    <a:lnTo>
                      <a:pt x="285725" y="43888"/>
                    </a:lnTo>
                    <a:close/>
                    <a:moveTo>
                      <a:pt x="295068" y="38630"/>
                    </a:moveTo>
                    <a:lnTo>
                      <a:pt x="294787" y="38894"/>
                    </a:lnTo>
                    <a:lnTo>
                      <a:pt x="287507" y="42633"/>
                    </a:lnTo>
                    <a:lnTo>
                      <a:pt x="292659" y="39003"/>
                    </a:lnTo>
                    <a:close/>
                    <a:moveTo>
                      <a:pt x="295794" y="38518"/>
                    </a:moveTo>
                    <a:lnTo>
                      <a:pt x="294391" y="39266"/>
                    </a:lnTo>
                    <a:lnTo>
                      <a:pt x="294787" y="38894"/>
                    </a:lnTo>
                    <a:lnTo>
                      <a:pt x="295402" y="38578"/>
                    </a:lnTo>
                    <a:close/>
                    <a:moveTo>
                      <a:pt x="293884" y="38140"/>
                    </a:moveTo>
                    <a:lnTo>
                      <a:pt x="292659" y="39003"/>
                    </a:lnTo>
                    <a:lnTo>
                      <a:pt x="291934" y="39115"/>
                    </a:lnTo>
                    <a:close/>
                    <a:moveTo>
                      <a:pt x="313498" y="37437"/>
                    </a:moveTo>
                    <a:lnTo>
                      <a:pt x="307682" y="39288"/>
                    </a:lnTo>
                    <a:lnTo>
                      <a:pt x="308624" y="38929"/>
                    </a:lnTo>
                    <a:close/>
                    <a:moveTo>
                      <a:pt x="313519" y="37431"/>
                    </a:moveTo>
                    <a:lnTo>
                      <a:pt x="313512" y="37433"/>
                    </a:lnTo>
                    <a:lnTo>
                      <a:pt x="313498" y="37437"/>
                    </a:lnTo>
                    <a:close/>
                    <a:moveTo>
                      <a:pt x="314001" y="36882"/>
                    </a:moveTo>
                    <a:lnTo>
                      <a:pt x="308624" y="38929"/>
                    </a:lnTo>
                    <a:lnTo>
                      <a:pt x="288342" y="45138"/>
                    </a:lnTo>
                    <a:lnTo>
                      <a:pt x="290090" y="43915"/>
                    </a:lnTo>
                    <a:lnTo>
                      <a:pt x="313866" y="36922"/>
                    </a:lnTo>
                    <a:lnTo>
                      <a:pt x="313865" y="36922"/>
                    </a:lnTo>
                    <a:close/>
                    <a:moveTo>
                      <a:pt x="590629" y="36788"/>
                    </a:moveTo>
                    <a:lnTo>
                      <a:pt x="613314" y="52423"/>
                    </a:lnTo>
                    <a:cubicBezTo>
                      <a:pt x="622001" y="60224"/>
                      <a:pt x="630226" y="68448"/>
                      <a:pt x="638450" y="74205"/>
                    </a:cubicBezTo>
                    <a:cubicBezTo>
                      <a:pt x="630226" y="68448"/>
                      <a:pt x="622310" y="60841"/>
                      <a:pt x="614124" y="53580"/>
                    </a:cubicBezTo>
                    <a:close/>
                    <a:moveTo>
                      <a:pt x="314366" y="36228"/>
                    </a:moveTo>
                    <a:lnTo>
                      <a:pt x="305093" y="39115"/>
                    </a:lnTo>
                    <a:lnTo>
                      <a:pt x="313875" y="36354"/>
                    </a:lnTo>
                    <a:close/>
                    <a:moveTo>
                      <a:pt x="314682" y="36101"/>
                    </a:moveTo>
                    <a:lnTo>
                      <a:pt x="313875" y="36354"/>
                    </a:lnTo>
                    <a:lnTo>
                      <a:pt x="311672" y="36922"/>
                    </a:lnTo>
                    <a:close/>
                    <a:moveTo>
                      <a:pt x="315980" y="35747"/>
                    </a:moveTo>
                    <a:lnTo>
                      <a:pt x="315760" y="35869"/>
                    </a:lnTo>
                    <a:lnTo>
                      <a:pt x="314366" y="36228"/>
                    </a:lnTo>
                    <a:lnTo>
                      <a:pt x="315429" y="35897"/>
                    </a:lnTo>
                    <a:close/>
                    <a:moveTo>
                      <a:pt x="313720" y="35745"/>
                    </a:moveTo>
                    <a:lnTo>
                      <a:pt x="306737" y="38018"/>
                    </a:lnTo>
                    <a:lnTo>
                      <a:pt x="291362" y="43024"/>
                    </a:lnTo>
                    <a:lnTo>
                      <a:pt x="298369" y="38119"/>
                    </a:lnTo>
                    <a:lnTo>
                      <a:pt x="303592" y="37311"/>
                    </a:lnTo>
                    <a:lnTo>
                      <a:pt x="309068" y="36464"/>
                    </a:lnTo>
                    <a:lnTo>
                      <a:pt x="309662" y="36373"/>
                    </a:lnTo>
                    <a:lnTo>
                      <a:pt x="308819" y="36631"/>
                    </a:lnTo>
                    <a:lnTo>
                      <a:pt x="300707" y="39115"/>
                    </a:lnTo>
                    <a:lnTo>
                      <a:pt x="308121" y="37096"/>
                    </a:lnTo>
                    <a:lnTo>
                      <a:pt x="312244" y="35973"/>
                    </a:lnTo>
                    <a:close/>
                    <a:moveTo>
                      <a:pt x="316204" y="35623"/>
                    </a:moveTo>
                    <a:lnTo>
                      <a:pt x="316067" y="35699"/>
                    </a:lnTo>
                    <a:lnTo>
                      <a:pt x="315429" y="35897"/>
                    </a:lnTo>
                    <a:lnTo>
                      <a:pt x="314682" y="36101"/>
                    </a:lnTo>
                    <a:close/>
                    <a:moveTo>
                      <a:pt x="317845" y="35107"/>
                    </a:moveTo>
                    <a:lnTo>
                      <a:pt x="316204" y="35623"/>
                    </a:lnTo>
                    <a:lnTo>
                      <a:pt x="316857" y="35260"/>
                    </a:lnTo>
                    <a:close/>
                    <a:moveTo>
                      <a:pt x="588041" y="35004"/>
                    </a:moveTo>
                    <a:lnTo>
                      <a:pt x="588179" y="35037"/>
                    </a:lnTo>
                    <a:lnTo>
                      <a:pt x="590629" y="36788"/>
                    </a:lnTo>
                    <a:close/>
                    <a:moveTo>
                      <a:pt x="318959" y="34935"/>
                    </a:moveTo>
                    <a:lnTo>
                      <a:pt x="315980" y="35747"/>
                    </a:lnTo>
                    <a:lnTo>
                      <a:pt x="316067" y="35699"/>
                    </a:lnTo>
                    <a:lnTo>
                      <a:pt x="318089" y="35069"/>
                    </a:lnTo>
                    <a:close/>
                    <a:moveTo>
                      <a:pt x="319504" y="34905"/>
                    </a:moveTo>
                    <a:lnTo>
                      <a:pt x="316059" y="36099"/>
                    </a:lnTo>
                    <a:lnTo>
                      <a:pt x="314008" y="36880"/>
                    </a:lnTo>
                    <a:lnTo>
                      <a:pt x="313866" y="36922"/>
                    </a:lnTo>
                    <a:lnTo>
                      <a:pt x="315760" y="35869"/>
                    </a:lnTo>
                    <a:close/>
                    <a:moveTo>
                      <a:pt x="320037" y="34768"/>
                    </a:moveTo>
                    <a:lnTo>
                      <a:pt x="319504" y="34905"/>
                    </a:lnTo>
                    <a:lnTo>
                      <a:pt x="319789" y="34806"/>
                    </a:lnTo>
                    <a:close/>
                    <a:moveTo>
                      <a:pt x="294127" y="34728"/>
                    </a:moveTo>
                    <a:lnTo>
                      <a:pt x="285569" y="39995"/>
                    </a:lnTo>
                    <a:lnTo>
                      <a:pt x="282339" y="41856"/>
                    </a:lnTo>
                    <a:lnTo>
                      <a:pt x="281839" y="42290"/>
                    </a:lnTo>
                    <a:lnTo>
                      <a:pt x="280539" y="43090"/>
                    </a:lnTo>
                    <a:lnTo>
                      <a:pt x="282339" y="41582"/>
                    </a:lnTo>
                    <a:cubicBezTo>
                      <a:pt x="286451" y="39663"/>
                      <a:pt x="290838" y="38018"/>
                      <a:pt x="294127" y="34728"/>
                    </a:cubicBezTo>
                    <a:close/>
                    <a:moveTo>
                      <a:pt x="322092" y="34703"/>
                    </a:moveTo>
                    <a:lnTo>
                      <a:pt x="313533" y="37426"/>
                    </a:lnTo>
                    <a:lnTo>
                      <a:pt x="313519" y="37431"/>
                    </a:lnTo>
                    <a:close/>
                    <a:moveTo>
                      <a:pt x="320652" y="34609"/>
                    </a:moveTo>
                    <a:lnTo>
                      <a:pt x="320501" y="34696"/>
                    </a:lnTo>
                    <a:lnTo>
                      <a:pt x="320037" y="34768"/>
                    </a:lnTo>
                    <a:close/>
                    <a:moveTo>
                      <a:pt x="321104" y="34350"/>
                    </a:moveTo>
                    <a:lnTo>
                      <a:pt x="321100" y="34352"/>
                    </a:lnTo>
                    <a:lnTo>
                      <a:pt x="319789" y="34806"/>
                    </a:lnTo>
                    <a:lnTo>
                      <a:pt x="318959" y="34935"/>
                    </a:lnTo>
                    <a:close/>
                    <a:moveTo>
                      <a:pt x="318772" y="34196"/>
                    </a:moveTo>
                    <a:lnTo>
                      <a:pt x="316857" y="35260"/>
                    </a:lnTo>
                    <a:lnTo>
                      <a:pt x="313818" y="35730"/>
                    </a:lnTo>
                    <a:lnTo>
                      <a:pt x="313720" y="35745"/>
                    </a:lnTo>
                    <a:lnTo>
                      <a:pt x="313890" y="35689"/>
                    </a:lnTo>
                    <a:lnTo>
                      <a:pt x="316978" y="34684"/>
                    </a:lnTo>
                    <a:close/>
                    <a:moveTo>
                      <a:pt x="327722" y="33918"/>
                    </a:moveTo>
                    <a:lnTo>
                      <a:pt x="327349" y="34058"/>
                    </a:lnTo>
                    <a:lnTo>
                      <a:pt x="324831" y="34728"/>
                    </a:lnTo>
                    <a:close/>
                    <a:moveTo>
                      <a:pt x="322900" y="33860"/>
                    </a:moveTo>
                    <a:lnTo>
                      <a:pt x="321046" y="34508"/>
                    </a:lnTo>
                    <a:lnTo>
                      <a:pt x="320652" y="34609"/>
                    </a:lnTo>
                    <a:lnTo>
                      <a:pt x="321100" y="34352"/>
                    </a:lnTo>
                    <a:lnTo>
                      <a:pt x="321117" y="34346"/>
                    </a:lnTo>
                    <a:close/>
                    <a:moveTo>
                      <a:pt x="322128" y="33761"/>
                    </a:moveTo>
                    <a:lnTo>
                      <a:pt x="321934" y="33872"/>
                    </a:lnTo>
                    <a:lnTo>
                      <a:pt x="318089" y="35069"/>
                    </a:lnTo>
                    <a:lnTo>
                      <a:pt x="317845" y="35107"/>
                    </a:lnTo>
                    <a:close/>
                    <a:moveTo>
                      <a:pt x="324158" y="33707"/>
                    </a:moveTo>
                    <a:lnTo>
                      <a:pt x="320445" y="34728"/>
                    </a:lnTo>
                    <a:lnTo>
                      <a:pt x="320501" y="34696"/>
                    </a:lnTo>
                    <a:lnTo>
                      <a:pt x="320513" y="34694"/>
                    </a:lnTo>
                    <a:lnTo>
                      <a:pt x="321046" y="34508"/>
                    </a:lnTo>
                    <a:close/>
                    <a:moveTo>
                      <a:pt x="330096" y="33327"/>
                    </a:moveTo>
                    <a:lnTo>
                      <a:pt x="318365" y="37868"/>
                    </a:lnTo>
                    <a:lnTo>
                      <a:pt x="324831" y="35003"/>
                    </a:lnTo>
                    <a:lnTo>
                      <a:pt x="327349" y="34058"/>
                    </a:lnTo>
                    <a:close/>
                    <a:moveTo>
                      <a:pt x="320499" y="33236"/>
                    </a:moveTo>
                    <a:lnTo>
                      <a:pt x="319188" y="33965"/>
                    </a:lnTo>
                    <a:lnTo>
                      <a:pt x="316978" y="34684"/>
                    </a:lnTo>
                    <a:lnTo>
                      <a:pt x="314471" y="35367"/>
                    </a:lnTo>
                    <a:lnTo>
                      <a:pt x="312244" y="35973"/>
                    </a:lnTo>
                    <a:lnTo>
                      <a:pt x="309662" y="36373"/>
                    </a:lnTo>
                    <a:lnTo>
                      <a:pt x="316344" y="34326"/>
                    </a:lnTo>
                    <a:lnTo>
                      <a:pt x="318257" y="33741"/>
                    </a:lnTo>
                    <a:close/>
                    <a:moveTo>
                      <a:pt x="579159" y="32914"/>
                    </a:moveTo>
                    <a:lnTo>
                      <a:pt x="591571" y="38566"/>
                    </a:lnTo>
                    <a:lnTo>
                      <a:pt x="614324" y="61045"/>
                    </a:lnTo>
                    <a:lnTo>
                      <a:pt x="614322" y="61044"/>
                    </a:lnTo>
                    <a:close/>
                    <a:moveTo>
                      <a:pt x="579143" y="32906"/>
                    </a:moveTo>
                    <a:lnTo>
                      <a:pt x="579153" y="32908"/>
                    </a:lnTo>
                    <a:lnTo>
                      <a:pt x="579159" y="32914"/>
                    </a:lnTo>
                    <a:close/>
                    <a:moveTo>
                      <a:pt x="327754" y="32901"/>
                    </a:moveTo>
                    <a:lnTo>
                      <a:pt x="327754" y="32901"/>
                    </a:lnTo>
                    <a:lnTo>
                      <a:pt x="322092" y="34703"/>
                    </a:lnTo>
                    <a:close/>
                    <a:moveTo>
                      <a:pt x="569518" y="32840"/>
                    </a:moveTo>
                    <a:lnTo>
                      <a:pt x="570759" y="35323"/>
                    </a:lnTo>
                    <a:lnTo>
                      <a:pt x="569400" y="33700"/>
                    </a:lnTo>
                    <a:close/>
                    <a:moveTo>
                      <a:pt x="327950" y="32779"/>
                    </a:moveTo>
                    <a:lnTo>
                      <a:pt x="327790" y="32879"/>
                    </a:lnTo>
                    <a:lnTo>
                      <a:pt x="314001" y="36882"/>
                    </a:lnTo>
                    <a:lnTo>
                      <a:pt x="314008" y="36880"/>
                    </a:lnTo>
                    <a:close/>
                    <a:moveTo>
                      <a:pt x="328175" y="32768"/>
                    </a:moveTo>
                    <a:lnTo>
                      <a:pt x="327975" y="32831"/>
                    </a:lnTo>
                    <a:lnTo>
                      <a:pt x="327754" y="32901"/>
                    </a:lnTo>
                    <a:lnTo>
                      <a:pt x="327790" y="32879"/>
                    </a:lnTo>
                    <a:close/>
                    <a:moveTo>
                      <a:pt x="328183" y="32765"/>
                    </a:moveTo>
                    <a:lnTo>
                      <a:pt x="328178" y="32766"/>
                    </a:lnTo>
                    <a:lnTo>
                      <a:pt x="328175" y="32768"/>
                    </a:lnTo>
                    <a:close/>
                    <a:moveTo>
                      <a:pt x="331578" y="32754"/>
                    </a:moveTo>
                    <a:lnTo>
                      <a:pt x="330788" y="33060"/>
                    </a:lnTo>
                    <a:lnTo>
                      <a:pt x="327722" y="33918"/>
                    </a:lnTo>
                    <a:lnTo>
                      <a:pt x="328162" y="33753"/>
                    </a:lnTo>
                    <a:close/>
                    <a:moveTo>
                      <a:pt x="328386" y="32700"/>
                    </a:moveTo>
                    <a:lnTo>
                      <a:pt x="328186" y="32764"/>
                    </a:lnTo>
                    <a:lnTo>
                      <a:pt x="328183" y="32765"/>
                    </a:lnTo>
                    <a:close/>
                    <a:moveTo>
                      <a:pt x="332191" y="32666"/>
                    </a:moveTo>
                    <a:lnTo>
                      <a:pt x="331490" y="32956"/>
                    </a:lnTo>
                    <a:lnTo>
                      <a:pt x="330096" y="33327"/>
                    </a:lnTo>
                    <a:lnTo>
                      <a:pt x="330788" y="33060"/>
                    </a:lnTo>
                    <a:close/>
                    <a:moveTo>
                      <a:pt x="328282" y="32572"/>
                    </a:moveTo>
                    <a:lnTo>
                      <a:pt x="328083" y="32696"/>
                    </a:lnTo>
                    <a:lnTo>
                      <a:pt x="324158" y="33707"/>
                    </a:lnTo>
                    <a:close/>
                    <a:moveTo>
                      <a:pt x="298514" y="32535"/>
                    </a:moveTo>
                    <a:cubicBezTo>
                      <a:pt x="291934" y="39115"/>
                      <a:pt x="285355" y="43501"/>
                      <a:pt x="276582" y="47888"/>
                    </a:cubicBezTo>
                    <a:lnTo>
                      <a:pt x="278200" y="47412"/>
                    </a:lnTo>
                    <a:lnTo>
                      <a:pt x="274193" y="49469"/>
                    </a:lnTo>
                    <a:lnTo>
                      <a:pt x="273226" y="49765"/>
                    </a:lnTo>
                    <a:lnTo>
                      <a:pt x="281411" y="42662"/>
                    </a:lnTo>
                    <a:lnTo>
                      <a:pt x="281839" y="42290"/>
                    </a:lnTo>
                    <a:lnTo>
                      <a:pt x="285569" y="39995"/>
                    </a:lnTo>
                    <a:close/>
                    <a:moveTo>
                      <a:pt x="329287" y="32386"/>
                    </a:moveTo>
                    <a:lnTo>
                      <a:pt x="328778" y="32535"/>
                    </a:lnTo>
                    <a:lnTo>
                      <a:pt x="327950" y="32779"/>
                    </a:lnTo>
                    <a:lnTo>
                      <a:pt x="328083" y="32696"/>
                    </a:lnTo>
                    <a:lnTo>
                      <a:pt x="328841" y="32501"/>
                    </a:lnTo>
                    <a:close/>
                    <a:moveTo>
                      <a:pt x="324672" y="32298"/>
                    </a:moveTo>
                    <a:lnTo>
                      <a:pt x="323710" y="32851"/>
                    </a:lnTo>
                    <a:lnTo>
                      <a:pt x="318772" y="34196"/>
                    </a:lnTo>
                    <a:lnTo>
                      <a:pt x="319188" y="33965"/>
                    </a:lnTo>
                    <a:lnTo>
                      <a:pt x="323493" y="32563"/>
                    </a:lnTo>
                    <a:close/>
                    <a:moveTo>
                      <a:pt x="329748" y="32267"/>
                    </a:moveTo>
                    <a:lnTo>
                      <a:pt x="328609" y="32629"/>
                    </a:lnTo>
                    <a:lnTo>
                      <a:pt x="328386" y="32700"/>
                    </a:lnTo>
                    <a:lnTo>
                      <a:pt x="328609" y="32629"/>
                    </a:lnTo>
                    <a:lnTo>
                      <a:pt x="329746" y="32267"/>
                    </a:lnTo>
                    <a:close/>
                    <a:moveTo>
                      <a:pt x="578332" y="32252"/>
                    </a:moveTo>
                    <a:lnTo>
                      <a:pt x="585403" y="33186"/>
                    </a:lnTo>
                    <a:lnTo>
                      <a:pt x="588041" y="35004"/>
                    </a:lnTo>
                    <a:lnTo>
                      <a:pt x="579153" y="32908"/>
                    </a:lnTo>
                    <a:close/>
                    <a:moveTo>
                      <a:pt x="327330" y="32193"/>
                    </a:moveTo>
                    <a:lnTo>
                      <a:pt x="321117" y="34346"/>
                    </a:lnTo>
                    <a:lnTo>
                      <a:pt x="321104" y="34350"/>
                    </a:lnTo>
                    <a:lnTo>
                      <a:pt x="321934" y="33872"/>
                    </a:lnTo>
                    <a:close/>
                    <a:moveTo>
                      <a:pt x="330446" y="32045"/>
                    </a:moveTo>
                    <a:lnTo>
                      <a:pt x="329746" y="32267"/>
                    </a:lnTo>
                    <a:lnTo>
                      <a:pt x="329287" y="32386"/>
                    </a:lnTo>
                    <a:close/>
                    <a:moveTo>
                      <a:pt x="330858" y="31988"/>
                    </a:moveTo>
                    <a:lnTo>
                      <a:pt x="328395" y="32809"/>
                    </a:lnTo>
                    <a:lnTo>
                      <a:pt x="327924" y="33021"/>
                    </a:lnTo>
                    <a:lnTo>
                      <a:pt x="327880" y="33035"/>
                    </a:lnTo>
                    <a:lnTo>
                      <a:pt x="327216" y="33238"/>
                    </a:lnTo>
                    <a:lnTo>
                      <a:pt x="327754" y="32901"/>
                    </a:lnTo>
                    <a:lnTo>
                      <a:pt x="327975" y="32831"/>
                    </a:lnTo>
                    <a:lnTo>
                      <a:pt x="328178" y="32766"/>
                    </a:lnTo>
                    <a:lnTo>
                      <a:pt x="328186" y="32764"/>
                    </a:lnTo>
                    <a:lnTo>
                      <a:pt x="328564" y="32654"/>
                    </a:lnTo>
                    <a:close/>
                    <a:moveTo>
                      <a:pt x="331077" y="31925"/>
                    </a:moveTo>
                    <a:lnTo>
                      <a:pt x="330858" y="31988"/>
                    </a:lnTo>
                    <a:lnTo>
                      <a:pt x="330953" y="31957"/>
                    </a:lnTo>
                    <a:close/>
                    <a:moveTo>
                      <a:pt x="333818" y="31887"/>
                    </a:moveTo>
                    <a:lnTo>
                      <a:pt x="333537" y="31995"/>
                    </a:lnTo>
                    <a:lnTo>
                      <a:pt x="331411" y="32535"/>
                    </a:lnTo>
                    <a:close/>
                    <a:moveTo>
                      <a:pt x="334250" y="31814"/>
                    </a:moveTo>
                    <a:lnTo>
                      <a:pt x="332952" y="32352"/>
                    </a:lnTo>
                    <a:lnTo>
                      <a:pt x="331578" y="32754"/>
                    </a:lnTo>
                    <a:lnTo>
                      <a:pt x="333537" y="31995"/>
                    </a:lnTo>
                    <a:close/>
                    <a:moveTo>
                      <a:pt x="573863" y="31661"/>
                    </a:moveTo>
                    <a:lnTo>
                      <a:pt x="577451" y="32135"/>
                    </a:lnTo>
                    <a:lnTo>
                      <a:pt x="579143" y="32906"/>
                    </a:lnTo>
                    <a:close/>
                    <a:moveTo>
                      <a:pt x="332048" y="31535"/>
                    </a:moveTo>
                    <a:lnTo>
                      <a:pt x="330451" y="32043"/>
                    </a:lnTo>
                    <a:lnTo>
                      <a:pt x="330446" y="32045"/>
                    </a:lnTo>
                    <a:lnTo>
                      <a:pt x="332045" y="31536"/>
                    </a:lnTo>
                    <a:close/>
                    <a:moveTo>
                      <a:pt x="332509" y="31438"/>
                    </a:moveTo>
                    <a:lnTo>
                      <a:pt x="330953" y="31957"/>
                    </a:lnTo>
                    <a:lnTo>
                      <a:pt x="329748" y="32267"/>
                    </a:lnTo>
                    <a:lnTo>
                      <a:pt x="330451" y="32043"/>
                    </a:lnTo>
                    <a:lnTo>
                      <a:pt x="332507" y="31439"/>
                    </a:lnTo>
                    <a:close/>
                    <a:moveTo>
                      <a:pt x="330434" y="31226"/>
                    </a:moveTo>
                    <a:lnTo>
                      <a:pt x="328792" y="32253"/>
                    </a:lnTo>
                    <a:lnTo>
                      <a:pt x="322900" y="33860"/>
                    </a:lnTo>
                    <a:lnTo>
                      <a:pt x="330414" y="31232"/>
                    </a:lnTo>
                    <a:close/>
                    <a:moveTo>
                      <a:pt x="326613" y="31182"/>
                    </a:moveTo>
                    <a:lnTo>
                      <a:pt x="325147" y="32024"/>
                    </a:lnTo>
                    <a:lnTo>
                      <a:pt x="323493" y="32563"/>
                    </a:lnTo>
                    <a:lnTo>
                      <a:pt x="320499" y="33236"/>
                    </a:lnTo>
                    <a:lnTo>
                      <a:pt x="321230" y="32830"/>
                    </a:lnTo>
                    <a:close/>
                    <a:moveTo>
                      <a:pt x="330679" y="31073"/>
                    </a:moveTo>
                    <a:lnTo>
                      <a:pt x="330437" y="31225"/>
                    </a:lnTo>
                    <a:lnTo>
                      <a:pt x="330414" y="31232"/>
                    </a:lnTo>
                    <a:lnTo>
                      <a:pt x="327330" y="32193"/>
                    </a:lnTo>
                    <a:lnTo>
                      <a:pt x="329397" y="31476"/>
                    </a:lnTo>
                    <a:close/>
                    <a:moveTo>
                      <a:pt x="334078" y="30977"/>
                    </a:moveTo>
                    <a:lnTo>
                      <a:pt x="332509" y="31438"/>
                    </a:lnTo>
                    <a:lnTo>
                      <a:pt x="333019" y="31268"/>
                    </a:lnTo>
                    <a:close/>
                    <a:moveTo>
                      <a:pt x="568580" y="30963"/>
                    </a:moveTo>
                    <a:lnTo>
                      <a:pt x="569754" y="31118"/>
                    </a:lnTo>
                    <a:lnTo>
                      <a:pt x="569518" y="32840"/>
                    </a:lnTo>
                    <a:close/>
                    <a:moveTo>
                      <a:pt x="330995" y="30876"/>
                    </a:moveTo>
                    <a:lnTo>
                      <a:pt x="330828" y="30980"/>
                    </a:lnTo>
                    <a:lnTo>
                      <a:pt x="329397" y="31476"/>
                    </a:lnTo>
                    <a:lnTo>
                      <a:pt x="322128" y="33761"/>
                    </a:lnTo>
                    <a:lnTo>
                      <a:pt x="323710" y="32851"/>
                    </a:lnTo>
                    <a:lnTo>
                      <a:pt x="330816" y="30916"/>
                    </a:lnTo>
                    <a:close/>
                    <a:moveTo>
                      <a:pt x="569811" y="30706"/>
                    </a:moveTo>
                    <a:lnTo>
                      <a:pt x="573863" y="31661"/>
                    </a:lnTo>
                    <a:lnTo>
                      <a:pt x="569754" y="31118"/>
                    </a:lnTo>
                    <a:close/>
                    <a:moveTo>
                      <a:pt x="331736" y="30666"/>
                    </a:moveTo>
                    <a:lnTo>
                      <a:pt x="331377" y="30790"/>
                    </a:lnTo>
                    <a:lnTo>
                      <a:pt x="330995" y="30876"/>
                    </a:lnTo>
                    <a:lnTo>
                      <a:pt x="331019" y="30861"/>
                    </a:lnTo>
                    <a:close/>
                    <a:moveTo>
                      <a:pt x="332093" y="30629"/>
                    </a:moveTo>
                    <a:lnTo>
                      <a:pt x="330679" y="31073"/>
                    </a:lnTo>
                    <a:lnTo>
                      <a:pt x="330828" y="30980"/>
                    </a:lnTo>
                    <a:lnTo>
                      <a:pt x="331377" y="30790"/>
                    </a:lnTo>
                    <a:close/>
                    <a:moveTo>
                      <a:pt x="332566" y="30480"/>
                    </a:moveTo>
                    <a:lnTo>
                      <a:pt x="332327" y="30564"/>
                    </a:lnTo>
                    <a:lnTo>
                      <a:pt x="332227" y="30599"/>
                    </a:lnTo>
                    <a:lnTo>
                      <a:pt x="332093" y="30629"/>
                    </a:lnTo>
                    <a:lnTo>
                      <a:pt x="332362" y="30544"/>
                    </a:lnTo>
                    <a:close/>
                    <a:moveTo>
                      <a:pt x="333031" y="30418"/>
                    </a:moveTo>
                    <a:lnTo>
                      <a:pt x="332027" y="30731"/>
                    </a:lnTo>
                    <a:lnTo>
                      <a:pt x="330434" y="31226"/>
                    </a:lnTo>
                    <a:lnTo>
                      <a:pt x="330437" y="31225"/>
                    </a:lnTo>
                    <a:lnTo>
                      <a:pt x="332227" y="30599"/>
                    </a:lnTo>
                    <a:lnTo>
                      <a:pt x="332289" y="30585"/>
                    </a:lnTo>
                    <a:close/>
                    <a:moveTo>
                      <a:pt x="335772" y="30350"/>
                    </a:moveTo>
                    <a:lnTo>
                      <a:pt x="334480" y="30781"/>
                    </a:lnTo>
                    <a:lnTo>
                      <a:pt x="333019" y="31268"/>
                    </a:lnTo>
                    <a:lnTo>
                      <a:pt x="332048" y="31535"/>
                    </a:lnTo>
                    <a:lnTo>
                      <a:pt x="334558" y="30737"/>
                    </a:lnTo>
                    <a:close/>
                    <a:moveTo>
                      <a:pt x="335793" y="30344"/>
                    </a:moveTo>
                    <a:lnTo>
                      <a:pt x="335782" y="30347"/>
                    </a:lnTo>
                    <a:lnTo>
                      <a:pt x="334558" y="30736"/>
                    </a:lnTo>
                    <a:lnTo>
                      <a:pt x="332045" y="31536"/>
                    </a:lnTo>
                    <a:lnTo>
                      <a:pt x="329136" y="32337"/>
                    </a:lnTo>
                    <a:lnTo>
                      <a:pt x="328282" y="32572"/>
                    </a:lnTo>
                    <a:lnTo>
                      <a:pt x="328792" y="32253"/>
                    </a:lnTo>
                    <a:lnTo>
                      <a:pt x="329764" y="31988"/>
                    </a:lnTo>
                    <a:lnTo>
                      <a:pt x="334747" y="30629"/>
                    </a:lnTo>
                    <a:close/>
                    <a:moveTo>
                      <a:pt x="309479" y="30342"/>
                    </a:moveTo>
                    <a:lnTo>
                      <a:pt x="298369" y="38119"/>
                    </a:lnTo>
                    <a:lnTo>
                      <a:pt x="295794" y="38518"/>
                    </a:lnTo>
                    <a:lnTo>
                      <a:pt x="302899" y="34728"/>
                    </a:lnTo>
                    <a:lnTo>
                      <a:pt x="295402" y="38578"/>
                    </a:lnTo>
                    <a:lnTo>
                      <a:pt x="295068" y="38630"/>
                    </a:lnTo>
                    <a:lnTo>
                      <a:pt x="296595" y="37196"/>
                    </a:lnTo>
                    <a:lnTo>
                      <a:pt x="299512" y="35326"/>
                    </a:lnTo>
                    <a:close/>
                    <a:moveTo>
                      <a:pt x="307286" y="30342"/>
                    </a:moveTo>
                    <a:lnTo>
                      <a:pt x="299512" y="35326"/>
                    </a:lnTo>
                    <a:lnTo>
                      <a:pt x="293884" y="38140"/>
                    </a:lnTo>
                    <a:lnTo>
                      <a:pt x="295224" y="37196"/>
                    </a:lnTo>
                    <a:cubicBezTo>
                      <a:pt x="299062" y="34180"/>
                      <a:pt x="302900" y="31439"/>
                      <a:pt x="307286" y="30342"/>
                    </a:cubicBezTo>
                    <a:close/>
                    <a:moveTo>
                      <a:pt x="335798" y="30342"/>
                    </a:moveTo>
                    <a:lnTo>
                      <a:pt x="335797" y="30342"/>
                    </a:lnTo>
                    <a:lnTo>
                      <a:pt x="335772" y="30350"/>
                    </a:lnTo>
                    <a:lnTo>
                      <a:pt x="335782" y="30347"/>
                    </a:lnTo>
                    <a:lnTo>
                      <a:pt x="335796" y="30343"/>
                    </a:lnTo>
                    <a:close/>
                    <a:moveTo>
                      <a:pt x="335800" y="30341"/>
                    </a:moveTo>
                    <a:lnTo>
                      <a:pt x="335798" y="30342"/>
                    </a:lnTo>
                    <a:lnTo>
                      <a:pt x="335799" y="30342"/>
                    </a:lnTo>
                    <a:close/>
                    <a:moveTo>
                      <a:pt x="337812" y="30341"/>
                    </a:moveTo>
                    <a:lnTo>
                      <a:pt x="334556" y="31688"/>
                    </a:lnTo>
                    <a:lnTo>
                      <a:pt x="333818" y="31887"/>
                    </a:lnTo>
                    <a:close/>
                    <a:moveTo>
                      <a:pt x="337337" y="30313"/>
                    </a:moveTo>
                    <a:lnTo>
                      <a:pt x="331411" y="32535"/>
                    </a:lnTo>
                    <a:lnTo>
                      <a:pt x="328162" y="33753"/>
                    </a:lnTo>
                    <a:lnTo>
                      <a:pt x="324831" y="34728"/>
                    </a:lnTo>
                    <a:lnTo>
                      <a:pt x="326639" y="33598"/>
                    </a:lnTo>
                    <a:lnTo>
                      <a:pt x="327821" y="33067"/>
                    </a:lnTo>
                    <a:lnTo>
                      <a:pt x="327924" y="33021"/>
                    </a:lnTo>
                    <a:lnTo>
                      <a:pt x="333602" y="31283"/>
                    </a:lnTo>
                    <a:lnTo>
                      <a:pt x="333774" y="31230"/>
                    </a:lnTo>
                    <a:close/>
                    <a:moveTo>
                      <a:pt x="338025" y="30252"/>
                    </a:moveTo>
                    <a:lnTo>
                      <a:pt x="338022" y="30259"/>
                    </a:lnTo>
                    <a:lnTo>
                      <a:pt x="337812" y="30341"/>
                    </a:lnTo>
                    <a:close/>
                    <a:moveTo>
                      <a:pt x="333783" y="30184"/>
                    </a:moveTo>
                    <a:lnTo>
                      <a:pt x="333684" y="30271"/>
                    </a:lnTo>
                    <a:lnTo>
                      <a:pt x="333031" y="30418"/>
                    </a:lnTo>
                    <a:close/>
                    <a:moveTo>
                      <a:pt x="333534" y="30176"/>
                    </a:moveTo>
                    <a:lnTo>
                      <a:pt x="332566" y="30480"/>
                    </a:lnTo>
                    <a:lnTo>
                      <a:pt x="333092" y="30297"/>
                    </a:lnTo>
                    <a:close/>
                    <a:moveTo>
                      <a:pt x="333935" y="30050"/>
                    </a:moveTo>
                    <a:lnTo>
                      <a:pt x="333908" y="30074"/>
                    </a:lnTo>
                    <a:lnTo>
                      <a:pt x="333534" y="30176"/>
                    </a:lnTo>
                    <a:close/>
                    <a:moveTo>
                      <a:pt x="338116" y="30021"/>
                    </a:moveTo>
                    <a:lnTo>
                      <a:pt x="338076" y="30122"/>
                    </a:lnTo>
                    <a:lnTo>
                      <a:pt x="337337" y="30313"/>
                    </a:lnTo>
                    <a:close/>
                    <a:moveTo>
                      <a:pt x="334948" y="29987"/>
                    </a:moveTo>
                    <a:lnTo>
                      <a:pt x="333603" y="30342"/>
                    </a:lnTo>
                    <a:lnTo>
                      <a:pt x="333684" y="30271"/>
                    </a:lnTo>
                    <a:close/>
                    <a:moveTo>
                      <a:pt x="338772" y="29943"/>
                    </a:moveTo>
                    <a:lnTo>
                      <a:pt x="338025" y="30252"/>
                    </a:lnTo>
                    <a:lnTo>
                      <a:pt x="338076" y="30122"/>
                    </a:lnTo>
                    <a:close/>
                    <a:moveTo>
                      <a:pt x="338178" y="29863"/>
                    </a:moveTo>
                    <a:lnTo>
                      <a:pt x="338169" y="29885"/>
                    </a:lnTo>
                    <a:lnTo>
                      <a:pt x="333774" y="31230"/>
                    </a:lnTo>
                    <a:lnTo>
                      <a:pt x="333628" y="31268"/>
                    </a:lnTo>
                    <a:lnTo>
                      <a:pt x="331077" y="31925"/>
                    </a:lnTo>
                    <a:lnTo>
                      <a:pt x="333926" y="31098"/>
                    </a:lnTo>
                    <a:close/>
                    <a:moveTo>
                      <a:pt x="334210" y="29808"/>
                    </a:moveTo>
                    <a:lnTo>
                      <a:pt x="334027" y="29970"/>
                    </a:lnTo>
                    <a:lnTo>
                      <a:pt x="333092" y="30297"/>
                    </a:lnTo>
                    <a:lnTo>
                      <a:pt x="332536" y="30448"/>
                    </a:lnTo>
                    <a:lnTo>
                      <a:pt x="331736" y="30666"/>
                    </a:lnTo>
                    <a:lnTo>
                      <a:pt x="332820" y="30290"/>
                    </a:lnTo>
                    <a:close/>
                    <a:moveTo>
                      <a:pt x="338219" y="29759"/>
                    </a:moveTo>
                    <a:lnTo>
                      <a:pt x="338184" y="29847"/>
                    </a:lnTo>
                    <a:lnTo>
                      <a:pt x="334194" y="30945"/>
                    </a:lnTo>
                    <a:lnTo>
                      <a:pt x="334078" y="30977"/>
                    </a:lnTo>
                    <a:lnTo>
                      <a:pt x="334201" y="30940"/>
                    </a:lnTo>
                    <a:close/>
                    <a:moveTo>
                      <a:pt x="335725" y="29579"/>
                    </a:moveTo>
                    <a:lnTo>
                      <a:pt x="333783" y="30184"/>
                    </a:lnTo>
                    <a:lnTo>
                      <a:pt x="333908" y="30074"/>
                    </a:lnTo>
                    <a:close/>
                    <a:moveTo>
                      <a:pt x="339164" y="29577"/>
                    </a:moveTo>
                    <a:lnTo>
                      <a:pt x="338178" y="29863"/>
                    </a:lnTo>
                    <a:lnTo>
                      <a:pt x="338184" y="29847"/>
                    </a:lnTo>
                    <a:close/>
                    <a:moveTo>
                      <a:pt x="338303" y="29545"/>
                    </a:moveTo>
                    <a:lnTo>
                      <a:pt x="338253" y="29672"/>
                    </a:lnTo>
                    <a:lnTo>
                      <a:pt x="335800" y="30341"/>
                    </a:lnTo>
                    <a:lnTo>
                      <a:pt x="336111" y="30243"/>
                    </a:lnTo>
                    <a:close/>
                    <a:moveTo>
                      <a:pt x="339375" y="29516"/>
                    </a:moveTo>
                    <a:lnTo>
                      <a:pt x="339272" y="29547"/>
                    </a:lnTo>
                    <a:lnTo>
                      <a:pt x="339164" y="29577"/>
                    </a:lnTo>
                    <a:close/>
                    <a:moveTo>
                      <a:pt x="338320" y="29501"/>
                    </a:moveTo>
                    <a:lnTo>
                      <a:pt x="338303" y="29545"/>
                    </a:lnTo>
                    <a:lnTo>
                      <a:pt x="336111" y="30243"/>
                    </a:lnTo>
                    <a:lnTo>
                      <a:pt x="335799" y="30342"/>
                    </a:lnTo>
                    <a:lnTo>
                      <a:pt x="335796" y="30343"/>
                    </a:lnTo>
                    <a:lnTo>
                      <a:pt x="335793" y="30344"/>
                    </a:lnTo>
                    <a:close/>
                    <a:moveTo>
                      <a:pt x="339672" y="29437"/>
                    </a:moveTo>
                    <a:lnTo>
                      <a:pt x="338116" y="30021"/>
                    </a:lnTo>
                    <a:lnTo>
                      <a:pt x="338169" y="29885"/>
                    </a:lnTo>
                    <a:lnTo>
                      <a:pt x="339272" y="29547"/>
                    </a:lnTo>
                    <a:close/>
                    <a:moveTo>
                      <a:pt x="342915" y="29436"/>
                    </a:moveTo>
                    <a:lnTo>
                      <a:pt x="338305" y="30785"/>
                    </a:lnTo>
                    <a:lnTo>
                      <a:pt x="335249" y="31561"/>
                    </a:lnTo>
                    <a:lnTo>
                      <a:pt x="334250" y="31814"/>
                    </a:lnTo>
                    <a:lnTo>
                      <a:pt x="334556" y="31688"/>
                    </a:lnTo>
                    <a:lnTo>
                      <a:pt x="335590" y="31409"/>
                    </a:lnTo>
                    <a:close/>
                    <a:moveTo>
                      <a:pt x="339852" y="29370"/>
                    </a:moveTo>
                    <a:lnTo>
                      <a:pt x="339763" y="29403"/>
                    </a:lnTo>
                    <a:lnTo>
                      <a:pt x="339375" y="29516"/>
                    </a:lnTo>
                    <a:close/>
                    <a:moveTo>
                      <a:pt x="333517" y="29299"/>
                    </a:moveTo>
                    <a:lnTo>
                      <a:pt x="331019" y="30861"/>
                    </a:lnTo>
                    <a:lnTo>
                      <a:pt x="330816" y="30916"/>
                    </a:lnTo>
                    <a:lnTo>
                      <a:pt x="324672" y="32298"/>
                    </a:lnTo>
                    <a:lnTo>
                      <a:pt x="325147" y="32024"/>
                    </a:lnTo>
                    <a:close/>
                    <a:moveTo>
                      <a:pt x="344729" y="29154"/>
                    </a:moveTo>
                    <a:lnTo>
                      <a:pt x="333733" y="32234"/>
                    </a:lnTo>
                    <a:lnTo>
                      <a:pt x="332191" y="32666"/>
                    </a:lnTo>
                    <a:lnTo>
                      <a:pt x="332952" y="32352"/>
                    </a:lnTo>
                    <a:lnTo>
                      <a:pt x="334468" y="31908"/>
                    </a:lnTo>
                    <a:lnTo>
                      <a:pt x="338305" y="30785"/>
                    </a:lnTo>
                    <a:close/>
                    <a:moveTo>
                      <a:pt x="340816" y="29097"/>
                    </a:moveTo>
                    <a:lnTo>
                      <a:pt x="340636" y="29172"/>
                    </a:lnTo>
                    <a:lnTo>
                      <a:pt x="340604" y="29181"/>
                    </a:lnTo>
                    <a:lnTo>
                      <a:pt x="339672" y="29437"/>
                    </a:lnTo>
                    <a:lnTo>
                      <a:pt x="339763" y="29403"/>
                    </a:lnTo>
                    <a:lnTo>
                      <a:pt x="340746" y="29118"/>
                    </a:lnTo>
                    <a:close/>
                    <a:moveTo>
                      <a:pt x="338498" y="29049"/>
                    </a:moveTo>
                    <a:lnTo>
                      <a:pt x="338438" y="29202"/>
                    </a:lnTo>
                    <a:lnTo>
                      <a:pt x="336468" y="29645"/>
                    </a:lnTo>
                    <a:lnTo>
                      <a:pt x="334948" y="29987"/>
                    </a:lnTo>
                    <a:lnTo>
                      <a:pt x="336662" y="29534"/>
                    </a:lnTo>
                    <a:close/>
                    <a:moveTo>
                      <a:pt x="341310" y="28986"/>
                    </a:moveTo>
                    <a:lnTo>
                      <a:pt x="339227" y="29793"/>
                    </a:lnTo>
                    <a:lnTo>
                      <a:pt x="338970" y="29892"/>
                    </a:lnTo>
                    <a:lnTo>
                      <a:pt x="338772" y="29943"/>
                    </a:lnTo>
                    <a:lnTo>
                      <a:pt x="340461" y="29244"/>
                    </a:lnTo>
                    <a:lnTo>
                      <a:pt x="340636" y="29172"/>
                    </a:lnTo>
                    <a:close/>
                    <a:moveTo>
                      <a:pt x="341155" y="28881"/>
                    </a:moveTo>
                    <a:lnTo>
                      <a:pt x="340981" y="28946"/>
                    </a:lnTo>
                    <a:lnTo>
                      <a:pt x="338219" y="29759"/>
                    </a:lnTo>
                    <a:lnTo>
                      <a:pt x="338253" y="29672"/>
                    </a:lnTo>
                    <a:close/>
                    <a:moveTo>
                      <a:pt x="341673" y="28743"/>
                    </a:moveTo>
                    <a:lnTo>
                      <a:pt x="341028" y="29010"/>
                    </a:lnTo>
                    <a:lnTo>
                      <a:pt x="340902" y="29048"/>
                    </a:lnTo>
                    <a:lnTo>
                      <a:pt x="339852" y="29370"/>
                    </a:lnTo>
                    <a:lnTo>
                      <a:pt x="340981" y="28946"/>
                    </a:lnTo>
                    <a:lnTo>
                      <a:pt x="341426" y="28815"/>
                    </a:lnTo>
                    <a:close/>
                    <a:moveTo>
                      <a:pt x="341815" y="28701"/>
                    </a:moveTo>
                    <a:lnTo>
                      <a:pt x="341673" y="28743"/>
                    </a:lnTo>
                    <a:lnTo>
                      <a:pt x="341694" y="28734"/>
                    </a:lnTo>
                    <a:close/>
                    <a:moveTo>
                      <a:pt x="342088" y="28685"/>
                    </a:moveTo>
                    <a:lnTo>
                      <a:pt x="341645" y="28857"/>
                    </a:lnTo>
                    <a:lnTo>
                      <a:pt x="340816" y="29097"/>
                    </a:lnTo>
                    <a:lnTo>
                      <a:pt x="341028" y="29010"/>
                    </a:lnTo>
                    <a:close/>
                    <a:moveTo>
                      <a:pt x="338647" y="28670"/>
                    </a:moveTo>
                    <a:lnTo>
                      <a:pt x="338597" y="28797"/>
                    </a:lnTo>
                    <a:lnTo>
                      <a:pt x="337364" y="29133"/>
                    </a:lnTo>
                    <a:lnTo>
                      <a:pt x="335725" y="29579"/>
                    </a:lnTo>
                    <a:lnTo>
                      <a:pt x="337610" y="28993"/>
                    </a:lnTo>
                    <a:close/>
                    <a:moveTo>
                      <a:pt x="340833" y="28663"/>
                    </a:moveTo>
                    <a:lnTo>
                      <a:pt x="338320" y="29501"/>
                    </a:lnTo>
                    <a:lnTo>
                      <a:pt x="338438" y="29202"/>
                    </a:lnTo>
                    <a:close/>
                    <a:moveTo>
                      <a:pt x="341655" y="28478"/>
                    </a:moveTo>
                    <a:lnTo>
                      <a:pt x="338303" y="29545"/>
                    </a:lnTo>
                    <a:lnTo>
                      <a:pt x="338303" y="29545"/>
                    </a:lnTo>
                    <a:lnTo>
                      <a:pt x="341654" y="28479"/>
                    </a:lnTo>
                    <a:close/>
                    <a:moveTo>
                      <a:pt x="342782" y="28417"/>
                    </a:moveTo>
                    <a:lnTo>
                      <a:pt x="342601" y="28487"/>
                    </a:lnTo>
                    <a:lnTo>
                      <a:pt x="341815" y="28701"/>
                    </a:lnTo>
                    <a:close/>
                    <a:moveTo>
                      <a:pt x="335871" y="28347"/>
                    </a:moveTo>
                    <a:lnTo>
                      <a:pt x="335535" y="28642"/>
                    </a:lnTo>
                    <a:lnTo>
                      <a:pt x="333517" y="29299"/>
                    </a:lnTo>
                    <a:lnTo>
                      <a:pt x="334244" y="28845"/>
                    </a:lnTo>
                    <a:close/>
                    <a:moveTo>
                      <a:pt x="338790" y="28304"/>
                    </a:moveTo>
                    <a:lnTo>
                      <a:pt x="338783" y="28322"/>
                    </a:lnTo>
                    <a:lnTo>
                      <a:pt x="338692" y="28555"/>
                    </a:lnTo>
                    <a:lnTo>
                      <a:pt x="337989" y="28776"/>
                    </a:lnTo>
                    <a:lnTo>
                      <a:pt x="333935" y="30050"/>
                    </a:lnTo>
                    <a:lnTo>
                      <a:pt x="334027" y="29970"/>
                    </a:lnTo>
                    <a:close/>
                    <a:moveTo>
                      <a:pt x="343094" y="28155"/>
                    </a:moveTo>
                    <a:lnTo>
                      <a:pt x="341694" y="28734"/>
                    </a:lnTo>
                    <a:lnTo>
                      <a:pt x="341474" y="28794"/>
                    </a:lnTo>
                    <a:lnTo>
                      <a:pt x="341155" y="28881"/>
                    </a:lnTo>
                    <a:lnTo>
                      <a:pt x="341945" y="28585"/>
                    </a:lnTo>
                    <a:lnTo>
                      <a:pt x="343088" y="28156"/>
                    </a:lnTo>
                    <a:close/>
                    <a:moveTo>
                      <a:pt x="343844" y="28148"/>
                    </a:moveTo>
                    <a:lnTo>
                      <a:pt x="342088" y="28685"/>
                    </a:lnTo>
                    <a:lnTo>
                      <a:pt x="342601" y="28487"/>
                    </a:lnTo>
                    <a:close/>
                    <a:moveTo>
                      <a:pt x="345242" y="27812"/>
                    </a:moveTo>
                    <a:lnTo>
                      <a:pt x="344833" y="28017"/>
                    </a:lnTo>
                    <a:lnTo>
                      <a:pt x="341310" y="28986"/>
                    </a:lnTo>
                    <a:lnTo>
                      <a:pt x="341645" y="28857"/>
                    </a:lnTo>
                    <a:close/>
                    <a:moveTo>
                      <a:pt x="347091" y="27801"/>
                    </a:moveTo>
                    <a:lnTo>
                      <a:pt x="347011" y="27886"/>
                    </a:lnTo>
                    <a:lnTo>
                      <a:pt x="337993" y="30341"/>
                    </a:lnTo>
                    <a:lnTo>
                      <a:pt x="337990" y="30342"/>
                    </a:lnTo>
                    <a:lnTo>
                      <a:pt x="338022" y="30259"/>
                    </a:lnTo>
                    <a:lnTo>
                      <a:pt x="338970" y="29892"/>
                    </a:lnTo>
                    <a:lnTo>
                      <a:pt x="339049" y="29872"/>
                    </a:lnTo>
                    <a:close/>
                    <a:moveTo>
                      <a:pt x="345550" y="27602"/>
                    </a:moveTo>
                    <a:lnTo>
                      <a:pt x="342782" y="28417"/>
                    </a:lnTo>
                    <a:lnTo>
                      <a:pt x="343473" y="28149"/>
                    </a:lnTo>
                    <a:lnTo>
                      <a:pt x="343963" y="27959"/>
                    </a:lnTo>
                    <a:close/>
                    <a:moveTo>
                      <a:pt x="344497" y="27574"/>
                    </a:moveTo>
                    <a:lnTo>
                      <a:pt x="343116" y="28145"/>
                    </a:lnTo>
                    <a:lnTo>
                      <a:pt x="343088" y="28156"/>
                    </a:lnTo>
                    <a:lnTo>
                      <a:pt x="342726" y="28237"/>
                    </a:lnTo>
                    <a:lnTo>
                      <a:pt x="341655" y="28478"/>
                    </a:lnTo>
                    <a:lnTo>
                      <a:pt x="343518" y="27886"/>
                    </a:lnTo>
                    <a:close/>
                    <a:moveTo>
                      <a:pt x="345720" y="27573"/>
                    </a:moveTo>
                    <a:lnTo>
                      <a:pt x="345445" y="27711"/>
                    </a:lnTo>
                    <a:lnTo>
                      <a:pt x="343844" y="28148"/>
                    </a:lnTo>
                    <a:close/>
                    <a:moveTo>
                      <a:pt x="345832" y="27539"/>
                    </a:moveTo>
                    <a:lnTo>
                      <a:pt x="345720" y="27573"/>
                    </a:lnTo>
                    <a:lnTo>
                      <a:pt x="345754" y="27557"/>
                    </a:lnTo>
                    <a:close/>
                    <a:moveTo>
                      <a:pt x="345822" y="27522"/>
                    </a:moveTo>
                    <a:lnTo>
                      <a:pt x="345754" y="27557"/>
                    </a:lnTo>
                    <a:lnTo>
                      <a:pt x="345550" y="27602"/>
                    </a:lnTo>
                    <a:close/>
                    <a:moveTo>
                      <a:pt x="339115" y="27477"/>
                    </a:moveTo>
                    <a:lnTo>
                      <a:pt x="338828" y="28207"/>
                    </a:lnTo>
                    <a:lnTo>
                      <a:pt x="334210" y="29808"/>
                    </a:lnTo>
                    <a:lnTo>
                      <a:pt x="335106" y="29020"/>
                    </a:lnTo>
                    <a:lnTo>
                      <a:pt x="335535" y="28642"/>
                    </a:lnTo>
                    <a:lnTo>
                      <a:pt x="336140" y="28445"/>
                    </a:lnTo>
                    <a:close/>
                    <a:moveTo>
                      <a:pt x="345442" y="27273"/>
                    </a:moveTo>
                    <a:lnTo>
                      <a:pt x="345440" y="27274"/>
                    </a:lnTo>
                    <a:lnTo>
                      <a:pt x="344497" y="27574"/>
                    </a:lnTo>
                    <a:lnTo>
                      <a:pt x="344498" y="27574"/>
                    </a:lnTo>
                    <a:close/>
                    <a:moveTo>
                      <a:pt x="345230" y="27271"/>
                    </a:moveTo>
                    <a:lnTo>
                      <a:pt x="344498" y="27574"/>
                    </a:lnTo>
                    <a:lnTo>
                      <a:pt x="343519" y="27886"/>
                    </a:lnTo>
                    <a:lnTo>
                      <a:pt x="341654" y="28479"/>
                    </a:lnTo>
                    <a:lnTo>
                      <a:pt x="340833" y="28663"/>
                    </a:lnTo>
                    <a:lnTo>
                      <a:pt x="344172" y="27550"/>
                    </a:lnTo>
                    <a:lnTo>
                      <a:pt x="344420" y="27485"/>
                    </a:lnTo>
                    <a:close/>
                    <a:moveTo>
                      <a:pt x="347609" y="27253"/>
                    </a:moveTo>
                    <a:lnTo>
                      <a:pt x="347377" y="27498"/>
                    </a:lnTo>
                    <a:lnTo>
                      <a:pt x="344569" y="28149"/>
                    </a:lnTo>
                    <a:lnTo>
                      <a:pt x="344833" y="28017"/>
                    </a:lnTo>
                    <a:close/>
                    <a:moveTo>
                      <a:pt x="347391" y="27188"/>
                    </a:moveTo>
                    <a:lnTo>
                      <a:pt x="345242" y="27812"/>
                    </a:lnTo>
                    <a:lnTo>
                      <a:pt x="345445" y="27711"/>
                    </a:lnTo>
                    <a:lnTo>
                      <a:pt x="347220" y="27227"/>
                    </a:lnTo>
                    <a:close/>
                    <a:moveTo>
                      <a:pt x="347775" y="27077"/>
                    </a:moveTo>
                    <a:lnTo>
                      <a:pt x="347745" y="27109"/>
                    </a:lnTo>
                    <a:lnTo>
                      <a:pt x="347391" y="27188"/>
                    </a:lnTo>
                    <a:close/>
                    <a:moveTo>
                      <a:pt x="347856" y="27053"/>
                    </a:moveTo>
                    <a:lnTo>
                      <a:pt x="347775" y="27077"/>
                    </a:lnTo>
                    <a:lnTo>
                      <a:pt x="347777" y="27075"/>
                    </a:lnTo>
                    <a:close/>
                    <a:moveTo>
                      <a:pt x="346525" y="26929"/>
                    </a:moveTo>
                    <a:lnTo>
                      <a:pt x="345442" y="27273"/>
                    </a:lnTo>
                    <a:lnTo>
                      <a:pt x="345970" y="27075"/>
                    </a:lnTo>
                    <a:close/>
                    <a:moveTo>
                      <a:pt x="347944" y="26898"/>
                    </a:moveTo>
                    <a:lnTo>
                      <a:pt x="347777" y="27075"/>
                    </a:lnTo>
                    <a:lnTo>
                      <a:pt x="347220" y="27227"/>
                    </a:lnTo>
                    <a:lnTo>
                      <a:pt x="345832" y="27539"/>
                    </a:lnTo>
                    <a:lnTo>
                      <a:pt x="347460" y="27041"/>
                    </a:lnTo>
                    <a:close/>
                    <a:moveTo>
                      <a:pt x="346841" y="26845"/>
                    </a:moveTo>
                    <a:lnTo>
                      <a:pt x="343963" y="27959"/>
                    </a:lnTo>
                    <a:lnTo>
                      <a:pt x="343094" y="28155"/>
                    </a:lnTo>
                    <a:lnTo>
                      <a:pt x="343116" y="28145"/>
                    </a:lnTo>
                    <a:lnTo>
                      <a:pt x="345440" y="27274"/>
                    </a:lnTo>
                    <a:lnTo>
                      <a:pt x="346527" y="26928"/>
                    </a:lnTo>
                    <a:close/>
                    <a:moveTo>
                      <a:pt x="347089" y="26749"/>
                    </a:moveTo>
                    <a:lnTo>
                      <a:pt x="347087" y="26750"/>
                    </a:lnTo>
                    <a:lnTo>
                      <a:pt x="346527" y="26928"/>
                    </a:lnTo>
                    <a:lnTo>
                      <a:pt x="346525" y="26929"/>
                    </a:lnTo>
                    <a:close/>
                    <a:moveTo>
                      <a:pt x="346120" y="26749"/>
                    </a:moveTo>
                    <a:lnTo>
                      <a:pt x="346006" y="26780"/>
                    </a:lnTo>
                    <a:lnTo>
                      <a:pt x="345968" y="26790"/>
                    </a:lnTo>
                    <a:lnTo>
                      <a:pt x="340744" y="28017"/>
                    </a:lnTo>
                    <a:lnTo>
                      <a:pt x="340751" y="28015"/>
                    </a:lnTo>
                    <a:lnTo>
                      <a:pt x="346026" y="26771"/>
                    </a:lnTo>
                    <a:close/>
                    <a:moveTo>
                      <a:pt x="353326" y="26745"/>
                    </a:moveTo>
                    <a:lnTo>
                      <a:pt x="352479" y="27186"/>
                    </a:lnTo>
                    <a:lnTo>
                      <a:pt x="346969" y="28585"/>
                    </a:lnTo>
                    <a:lnTo>
                      <a:pt x="344729" y="29154"/>
                    </a:lnTo>
                    <a:lnTo>
                      <a:pt x="347649" y="28336"/>
                    </a:lnTo>
                    <a:close/>
                    <a:moveTo>
                      <a:pt x="349866" y="26632"/>
                    </a:moveTo>
                    <a:lnTo>
                      <a:pt x="347609" y="27253"/>
                    </a:lnTo>
                    <a:lnTo>
                      <a:pt x="347745" y="27109"/>
                    </a:lnTo>
                    <a:close/>
                    <a:moveTo>
                      <a:pt x="346948" y="26560"/>
                    </a:moveTo>
                    <a:lnTo>
                      <a:pt x="346140" y="26894"/>
                    </a:lnTo>
                    <a:lnTo>
                      <a:pt x="344574" y="27416"/>
                    </a:lnTo>
                    <a:lnTo>
                      <a:pt x="344172" y="27550"/>
                    </a:lnTo>
                    <a:lnTo>
                      <a:pt x="338498" y="29049"/>
                    </a:lnTo>
                    <a:lnTo>
                      <a:pt x="338597" y="28797"/>
                    </a:lnTo>
                    <a:lnTo>
                      <a:pt x="345968" y="26790"/>
                    </a:lnTo>
                    <a:lnTo>
                      <a:pt x="345999" y="26783"/>
                    </a:lnTo>
                    <a:close/>
                    <a:moveTo>
                      <a:pt x="347857" y="26505"/>
                    </a:moveTo>
                    <a:lnTo>
                      <a:pt x="347552" y="26657"/>
                    </a:lnTo>
                    <a:lnTo>
                      <a:pt x="346841" y="26845"/>
                    </a:lnTo>
                    <a:lnTo>
                      <a:pt x="347087" y="26750"/>
                    </a:lnTo>
                    <a:close/>
                    <a:moveTo>
                      <a:pt x="347207" y="26453"/>
                    </a:moveTo>
                    <a:lnTo>
                      <a:pt x="346984" y="26545"/>
                    </a:lnTo>
                    <a:lnTo>
                      <a:pt x="346120" y="26749"/>
                    </a:lnTo>
                    <a:close/>
                    <a:moveTo>
                      <a:pt x="348377" y="26440"/>
                    </a:moveTo>
                    <a:lnTo>
                      <a:pt x="347951" y="26890"/>
                    </a:lnTo>
                    <a:lnTo>
                      <a:pt x="347460" y="27041"/>
                    </a:lnTo>
                    <a:lnTo>
                      <a:pt x="345822" y="27522"/>
                    </a:lnTo>
                    <a:lnTo>
                      <a:pt x="347552" y="26657"/>
                    </a:lnTo>
                    <a:close/>
                    <a:moveTo>
                      <a:pt x="347680" y="26381"/>
                    </a:moveTo>
                    <a:lnTo>
                      <a:pt x="347607" y="26405"/>
                    </a:lnTo>
                    <a:lnTo>
                      <a:pt x="346948" y="26560"/>
                    </a:lnTo>
                    <a:lnTo>
                      <a:pt x="346984" y="26545"/>
                    </a:lnTo>
                    <a:close/>
                    <a:moveTo>
                      <a:pt x="354070" y="26358"/>
                    </a:moveTo>
                    <a:lnTo>
                      <a:pt x="353783" y="26507"/>
                    </a:lnTo>
                    <a:lnTo>
                      <a:pt x="349456" y="27673"/>
                    </a:lnTo>
                    <a:lnTo>
                      <a:pt x="342915" y="29436"/>
                    </a:lnTo>
                    <a:lnTo>
                      <a:pt x="350137" y="27322"/>
                    </a:lnTo>
                    <a:lnTo>
                      <a:pt x="350973" y="27117"/>
                    </a:lnTo>
                    <a:close/>
                    <a:moveTo>
                      <a:pt x="348008" y="26311"/>
                    </a:moveTo>
                    <a:lnTo>
                      <a:pt x="345970" y="27075"/>
                    </a:lnTo>
                    <a:lnTo>
                      <a:pt x="345230" y="27271"/>
                    </a:lnTo>
                    <a:lnTo>
                      <a:pt x="346140" y="26894"/>
                    </a:lnTo>
                    <a:lnTo>
                      <a:pt x="347607" y="26405"/>
                    </a:lnTo>
                    <a:close/>
                    <a:moveTo>
                      <a:pt x="348512" y="26296"/>
                    </a:moveTo>
                    <a:lnTo>
                      <a:pt x="348512" y="26297"/>
                    </a:lnTo>
                    <a:lnTo>
                      <a:pt x="347857" y="26505"/>
                    </a:lnTo>
                    <a:lnTo>
                      <a:pt x="347858" y="26505"/>
                    </a:lnTo>
                    <a:close/>
                    <a:moveTo>
                      <a:pt x="348327" y="26270"/>
                    </a:moveTo>
                    <a:lnTo>
                      <a:pt x="347858" y="26505"/>
                    </a:lnTo>
                    <a:lnTo>
                      <a:pt x="347089" y="26749"/>
                    </a:lnTo>
                    <a:close/>
                    <a:moveTo>
                      <a:pt x="348485" y="26191"/>
                    </a:moveTo>
                    <a:lnTo>
                      <a:pt x="348455" y="26206"/>
                    </a:lnTo>
                    <a:lnTo>
                      <a:pt x="348008" y="26311"/>
                    </a:lnTo>
                    <a:lnTo>
                      <a:pt x="348062" y="26291"/>
                    </a:lnTo>
                    <a:close/>
                    <a:moveTo>
                      <a:pt x="348550" y="26184"/>
                    </a:moveTo>
                    <a:lnTo>
                      <a:pt x="348327" y="26270"/>
                    </a:lnTo>
                    <a:lnTo>
                      <a:pt x="348455" y="26206"/>
                    </a:lnTo>
                    <a:close/>
                    <a:moveTo>
                      <a:pt x="348648" y="26153"/>
                    </a:moveTo>
                    <a:lnTo>
                      <a:pt x="348638" y="26163"/>
                    </a:lnTo>
                    <a:lnTo>
                      <a:pt x="348550" y="26184"/>
                    </a:lnTo>
                    <a:lnTo>
                      <a:pt x="348603" y="26163"/>
                    </a:lnTo>
                    <a:close/>
                    <a:moveTo>
                      <a:pt x="348725" y="26071"/>
                    </a:moveTo>
                    <a:lnTo>
                      <a:pt x="348658" y="26142"/>
                    </a:lnTo>
                    <a:lnTo>
                      <a:pt x="348603" y="26163"/>
                    </a:lnTo>
                    <a:lnTo>
                      <a:pt x="348485" y="26191"/>
                    </a:lnTo>
                    <a:close/>
                    <a:moveTo>
                      <a:pt x="348752" y="26032"/>
                    </a:moveTo>
                    <a:lnTo>
                      <a:pt x="348062" y="26291"/>
                    </a:lnTo>
                    <a:lnTo>
                      <a:pt x="347680" y="26381"/>
                    </a:lnTo>
                    <a:lnTo>
                      <a:pt x="348613" y="26070"/>
                    </a:lnTo>
                    <a:close/>
                    <a:moveTo>
                      <a:pt x="348767" y="26026"/>
                    </a:moveTo>
                    <a:lnTo>
                      <a:pt x="348765" y="26029"/>
                    </a:lnTo>
                    <a:lnTo>
                      <a:pt x="348752" y="26032"/>
                    </a:lnTo>
                    <a:close/>
                    <a:moveTo>
                      <a:pt x="348864" y="26001"/>
                    </a:moveTo>
                    <a:lnTo>
                      <a:pt x="348725" y="26071"/>
                    </a:lnTo>
                    <a:lnTo>
                      <a:pt x="348765" y="26029"/>
                    </a:lnTo>
                    <a:close/>
                    <a:moveTo>
                      <a:pt x="348956" y="25956"/>
                    </a:moveTo>
                    <a:lnTo>
                      <a:pt x="348956" y="25956"/>
                    </a:lnTo>
                    <a:lnTo>
                      <a:pt x="348767" y="26026"/>
                    </a:lnTo>
                    <a:lnTo>
                      <a:pt x="348778" y="26015"/>
                    </a:lnTo>
                    <a:close/>
                    <a:moveTo>
                      <a:pt x="570462" y="25956"/>
                    </a:moveTo>
                    <a:lnTo>
                      <a:pt x="578332" y="32252"/>
                    </a:lnTo>
                    <a:lnTo>
                      <a:pt x="577451" y="32135"/>
                    </a:lnTo>
                    <a:lnTo>
                      <a:pt x="570075" y="28776"/>
                    </a:lnTo>
                    <a:close/>
                    <a:moveTo>
                      <a:pt x="563883" y="25956"/>
                    </a:moveTo>
                    <a:lnTo>
                      <a:pt x="570075" y="28776"/>
                    </a:lnTo>
                    <a:lnTo>
                      <a:pt x="569811" y="30706"/>
                    </a:lnTo>
                    <a:lnTo>
                      <a:pt x="568269" y="30342"/>
                    </a:lnTo>
                    <a:lnTo>
                      <a:pt x="568580" y="30963"/>
                    </a:lnTo>
                    <a:lnTo>
                      <a:pt x="566871" y="30737"/>
                    </a:lnTo>
                    <a:close/>
                    <a:moveTo>
                      <a:pt x="333603" y="25956"/>
                    </a:moveTo>
                    <a:cubicBezTo>
                      <a:pt x="331411" y="29246"/>
                      <a:pt x="327573" y="30342"/>
                      <a:pt x="323735" y="31439"/>
                    </a:cubicBezTo>
                    <a:lnTo>
                      <a:pt x="321230" y="32830"/>
                    </a:lnTo>
                    <a:lnTo>
                      <a:pt x="318257" y="33741"/>
                    </a:lnTo>
                    <a:lnTo>
                      <a:pt x="316814" y="34065"/>
                    </a:lnTo>
                    <a:lnTo>
                      <a:pt x="313865" y="34728"/>
                    </a:lnTo>
                    <a:lnTo>
                      <a:pt x="322641" y="30828"/>
                    </a:lnTo>
                    <a:close/>
                    <a:moveTo>
                      <a:pt x="349758" y="25900"/>
                    </a:moveTo>
                    <a:lnTo>
                      <a:pt x="348512" y="26296"/>
                    </a:lnTo>
                    <a:lnTo>
                      <a:pt x="348638" y="26163"/>
                    </a:lnTo>
                    <a:close/>
                    <a:moveTo>
                      <a:pt x="349805" y="25885"/>
                    </a:moveTo>
                    <a:lnTo>
                      <a:pt x="349759" y="25900"/>
                    </a:lnTo>
                    <a:lnTo>
                      <a:pt x="349758" y="25900"/>
                    </a:lnTo>
                    <a:close/>
                    <a:moveTo>
                      <a:pt x="349869" y="25865"/>
                    </a:moveTo>
                    <a:lnTo>
                      <a:pt x="349805" y="25885"/>
                    </a:lnTo>
                    <a:lnTo>
                      <a:pt x="349868" y="25865"/>
                    </a:lnTo>
                    <a:close/>
                    <a:moveTo>
                      <a:pt x="349871" y="25864"/>
                    </a:moveTo>
                    <a:lnTo>
                      <a:pt x="349869" y="25865"/>
                    </a:lnTo>
                    <a:lnTo>
                      <a:pt x="349870" y="25864"/>
                    </a:lnTo>
                    <a:close/>
                    <a:moveTo>
                      <a:pt x="354479" y="25852"/>
                    </a:moveTo>
                    <a:lnTo>
                      <a:pt x="354261" y="25912"/>
                    </a:lnTo>
                    <a:lnTo>
                      <a:pt x="351343" y="26706"/>
                    </a:lnTo>
                    <a:lnTo>
                      <a:pt x="347091" y="27801"/>
                    </a:lnTo>
                    <a:lnTo>
                      <a:pt x="347377" y="27498"/>
                    </a:lnTo>
                    <a:lnTo>
                      <a:pt x="354326" y="25888"/>
                    </a:lnTo>
                    <a:close/>
                    <a:moveTo>
                      <a:pt x="541833" y="25735"/>
                    </a:moveTo>
                    <a:lnTo>
                      <a:pt x="542027" y="26121"/>
                    </a:lnTo>
                    <a:lnTo>
                      <a:pt x="541951" y="30342"/>
                    </a:lnTo>
                    <a:close/>
                    <a:moveTo>
                      <a:pt x="349107" y="25666"/>
                    </a:moveTo>
                    <a:lnTo>
                      <a:pt x="348778" y="26015"/>
                    </a:lnTo>
                    <a:lnTo>
                      <a:pt x="348613" y="26070"/>
                    </a:lnTo>
                    <a:lnTo>
                      <a:pt x="347207" y="26453"/>
                    </a:lnTo>
                    <a:close/>
                    <a:moveTo>
                      <a:pt x="355417" y="25657"/>
                    </a:moveTo>
                    <a:lnTo>
                      <a:pt x="354892" y="25930"/>
                    </a:lnTo>
                    <a:lnTo>
                      <a:pt x="351512" y="26920"/>
                    </a:lnTo>
                    <a:lnTo>
                      <a:pt x="350137" y="27322"/>
                    </a:lnTo>
                    <a:lnTo>
                      <a:pt x="346763" y="28149"/>
                    </a:lnTo>
                    <a:lnTo>
                      <a:pt x="347011" y="27886"/>
                    </a:lnTo>
                    <a:lnTo>
                      <a:pt x="351343" y="26706"/>
                    </a:lnTo>
                    <a:lnTo>
                      <a:pt x="353865" y="26057"/>
                    </a:lnTo>
                    <a:close/>
                    <a:moveTo>
                      <a:pt x="355659" y="25531"/>
                    </a:moveTo>
                    <a:lnTo>
                      <a:pt x="355494" y="25617"/>
                    </a:lnTo>
                    <a:lnTo>
                      <a:pt x="354479" y="25852"/>
                    </a:lnTo>
                    <a:close/>
                    <a:moveTo>
                      <a:pt x="356278" y="25435"/>
                    </a:moveTo>
                    <a:lnTo>
                      <a:pt x="355417" y="25657"/>
                    </a:lnTo>
                    <a:lnTo>
                      <a:pt x="355494" y="25617"/>
                    </a:lnTo>
                    <a:close/>
                    <a:moveTo>
                      <a:pt x="345494" y="25400"/>
                    </a:moveTo>
                    <a:lnTo>
                      <a:pt x="341782" y="26609"/>
                    </a:lnTo>
                    <a:lnTo>
                      <a:pt x="339115" y="27477"/>
                    </a:lnTo>
                    <a:lnTo>
                      <a:pt x="339171" y="27336"/>
                    </a:lnTo>
                    <a:lnTo>
                      <a:pt x="342053" y="26454"/>
                    </a:lnTo>
                    <a:close/>
                    <a:moveTo>
                      <a:pt x="339988" y="25255"/>
                    </a:moveTo>
                    <a:lnTo>
                      <a:pt x="339459" y="26601"/>
                    </a:lnTo>
                    <a:lnTo>
                      <a:pt x="339171" y="27336"/>
                    </a:lnTo>
                    <a:lnTo>
                      <a:pt x="336866" y="28042"/>
                    </a:lnTo>
                    <a:lnTo>
                      <a:pt x="335871" y="28347"/>
                    </a:lnTo>
                    <a:lnTo>
                      <a:pt x="337905" y="26557"/>
                    </a:lnTo>
                    <a:close/>
                    <a:moveTo>
                      <a:pt x="349624" y="25119"/>
                    </a:moveTo>
                    <a:lnTo>
                      <a:pt x="349538" y="25210"/>
                    </a:lnTo>
                    <a:lnTo>
                      <a:pt x="349445" y="25308"/>
                    </a:lnTo>
                    <a:lnTo>
                      <a:pt x="349017" y="25442"/>
                    </a:lnTo>
                    <a:lnTo>
                      <a:pt x="340751" y="28015"/>
                    </a:lnTo>
                    <a:lnTo>
                      <a:pt x="340183" y="28149"/>
                    </a:lnTo>
                    <a:lnTo>
                      <a:pt x="340744" y="28017"/>
                    </a:lnTo>
                    <a:lnTo>
                      <a:pt x="338647" y="28670"/>
                    </a:lnTo>
                    <a:lnTo>
                      <a:pt x="338692" y="28555"/>
                    </a:lnTo>
                    <a:lnTo>
                      <a:pt x="340730" y="27914"/>
                    </a:lnTo>
                    <a:close/>
                    <a:moveTo>
                      <a:pt x="359167" y="25109"/>
                    </a:moveTo>
                    <a:lnTo>
                      <a:pt x="353326" y="26745"/>
                    </a:lnTo>
                    <a:lnTo>
                      <a:pt x="353783" y="26507"/>
                    </a:lnTo>
                    <a:lnTo>
                      <a:pt x="357026" y="25634"/>
                    </a:lnTo>
                    <a:close/>
                    <a:moveTo>
                      <a:pt x="363862" y="25107"/>
                    </a:moveTo>
                    <a:lnTo>
                      <a:pt x="363577" y="25225"/>
                    </a:lnTo>
                    <a:lnTo>
                      <a:pt x="359921" y="25956"/>
                    </a:lnTo>
                    <a:close/>
                    <a:moveTo>
                      <a:pt x="352850" y="24916"/>
                    </a:moveTo>
                    <a:lnTo>
                      <a:pt x="349870" y="25864"/>
                    </a:lnTo>
                    <a:lnTo>
                      <a:pt x="349868" y="25865"/>
                    </a:lnTo>
                    <a:lnTo>
                      <a:pt x="348648" y="26153"/>
                    </a:lnTo>
                    <a:lnTo>
                      <a:pt x="348658" y="26142"/>
                    </a:lnTo>
                    <a:lnTo>
                      <a:pt x="349392" y="25858"/>
                    </a:lnTo>
                    <a:close/>
                    <a:moveTo>
                      <a:pt x="352854" y="24915"/>
                    </a:moveTo>
                    <a:lnTo>
                      <a:pt x="352852" y="24916"/>
                    </a:lnTo>
                    <a:lnTo>
                      <a:pt x="352850" y="24916"/>
                    </a:lnTo>
                    <a:close/>
                    <a:moveTo>
                      <a:pt x="339871" y="24827"/>
                    </a:moveTo>
                    <a:lnTo>
                      <a:pt x="337905" y="26557"/>
                    </a:lnTo>
                    <a:lnTo>
                      <a:pt x="334244" y="28845"/>
                    </a:lnTo>
                    <a:lnTo>
                      <a:pt x="326613" y="31182"/>
                    </a:lnTo>
                    <a:lnTo>
                      <a:pt x="331411" y="28423"/>
                    </a:lnTo>
                    <a:close/>
                    <a:moveTo>
                      <a:pt x="358818" y="24781"/>
                    </a:moveTo>
                    <a:lnTo>
                      <a:pt x="357744" y="25095"/>
                    </a:lnTo>
                    <a:lnTo>
                      <a:pt x="356278" y="25435"/>
                    </a:lnTo>
                    <a:close/>
                    <a:moveTo>
                      <a:pt x="351573" y="24646"/>
                    </a:moveTo>
                    <a:lnTo>
                      <a:pt x="349107" y="25666"/>
                    </a:lnTo>
                    <a:lnTo>
                      <a:pt x="349445" y="25308"/>
                    </a:lnTo>
                    <a:close/>
                    <a:moveTo>
                      <a:pt x="351587" y="24641"/>
                    </a:moveTo>
                    <a:lnTo>
                      <a:pt x="351580" y="24644"/>
                    </a:lnTo>
                    <a:lnTo>
                      <a:pt x="351573" y="24646"/>
                    </a:lnTo>
                    <a:close/>
                    <a:moveTo>
                      <a:pt x="355718" y="24500"/>
                    </a:moveTo>
                    <a:lnTo>
                      <a:pt x="348377" y="26440"/>
                    </a:lnTo>
                    <a:lnTo>
                      <a:pt x="348512" y="26297"/>
                    </a:lnTo>
                    <a:lnTo>
                      <a:pt x="349759" y="25900"/>
                    </a:lnTo>
                    <a:close/>
                    <a:moveTo>
                      <a:pt x="357669" y="24484"/>
                    </a:moveTo>
                    <a:lnTo>
                      <a:pt x="356517" y="25084"/>
                    </a:lnTo>
                    <a:lnTo>
                      <a:pt x="356342" y="25175"/>
                    </a:lnTo>
                    <a:lnTo>
                      <a:pt x="356152" y="25218"/>
                    </a:lnTo>
                    <a:lnTo>
                      <a:pt x="349866" y="26632"/>
                    </a:lnTo>
                    <a:close/>
                    <a:moveTo>
                      <a:pt x="340307" y="24443"/>
                    </a:moveTo>
                    <a:lnTo>
                      <a:pt x="340214" y="24681"/>
                    </a:lnTo>
                    <a:lnTo>
                      <a:pt x="339871" y="24827"/>
                    </a:lnTo>
                    <a:close/>
                    <a:moveTo>
                      <a:pt x="356011" y="24423"/>
                    </a:moveTo>
                    <a:lnTo>
                      <a:pt x="355891" y="24460"/>
                    </a:lnTo>
                    <a:lnTo>
                      <a:pt x="355718" y="24500"/>
                    </a:lnTo>
                    <a:close/>
                    <a:moveTo>
                      <a:pt x="359916" y="24371"/>
                    </a:moveTo>
                    <a:lnTo>
                      <a:pt x="355659" y="25531"/>
                    </a:lnTo>
                    <a:lnTo>
                      <a:pt x="356342" y="25175"/>
                    </a:lnTo>
                    <a:close/>
                    <a:moveTo>
                      <a:pt x="356243" y="24362"/>
                    </a:moveTo>
                    <a:lnTo>
                      <a:pt x="356011" y="24423"/>
                    </a:lnTo>
                    <a:lnTo>
                      <a:pt x="356105" y="24394"/>
                    </a:lnTo>
                    <a:close/>
                    <a:moveTo>
                      <a:pt x="350542" y="24148"/>
                    </a:moveTo>
                    <a:lnTo>
                      <a:pt x="350420" y="24277"/>
                    </a:lnTo>
                    <a:lnTo>
                      <a:pt x="347859" y="25133"/>
                    </a:lnTo>
                    <a:lnTo>
                      <a:pt x="344386" y="26348"/>
                    </a:lnTo>
                    <a:lnTo>
                      <a:pt x="338853" y="28282"/>
                    </a:lnTo>
                    <a:lnTo>
                      <a:pt x="338790" y="28304"/>
                    </a:lnTo>
                    <a:lnTo>
                      <a:pt x="338828" y="28207"/>
                    </a:lnTo>
                    <a:lnTo>
                      <a:pt x="339224" y="28070"/>
                    </a:lnTo>
                    <a:lnTo>
                      <a:pt x="345198" y="26000"/>
                    </a:lnTo>
                    <a:close/>
                    <a:moveTo>
                      <a:pt x="352976" y="24066"/>
                    </a:moveTo>
                    <a:lnTo>
                      <a:pt x="351587" y="24641"/>
                    </a:lnTo>
                    <a:lnTo>
                      <a:pt x="352332" y="24268"/>
                    </a:lnTo>
                    <a:close/>
                    <a:moveTo>
                      <a:pt x="357598" y="24059"/>
                    </a:moveTo>
                    <a:lnTo>
                      <a:pt x="347944" y="26898"/>
                    </a:lnTo>
                    <a:lnTo>
                      <a:pt x="347951" y="26890"/>
                    </a:lnTo>
                    <a:lnTo>
                      <a:pt x="355891" y="24460"/>
                    </a:lnTo>
                    <a:close/>
                    <a:moveTo>
                      <a:pt x="548852" y="23977"/>
                    </a:moveTo>
                    <a:lnTo>
                      <a:pt x="548997" y="24283"/>
                    </a:lnTo>
                    <a:lnTo>
                      <a:pt x="548889" y="24147"/>
                    </a:lnTo>
                    <a:close/>
                    <a:moveTo>
                      <a:pt x="548687" y="23892"/>
                    </a:moveTo>
                    <a:lnTo>
                      <a:pt x="548889" y="24147"/>
                    </a:lnTo>
                    <a:lnTo>
                      <a:pt x="548952" y="24435"/>
                    </a:lnTo>
                    <a:close/>
                    <a:moveTo>
                      <a:pt x="342376" y="23762"/>
                    </a:moveTo>
                    <a:lnTo>
                      <a:pt x="339988" y="25255"/>
                    </a:lnTo>
                    <a:lnTo>
                      <a:pt x="340214" y="24681"/>
                    </a:lnTo>
                    <a:close/>
                    <a:moveTo>
                      <a:pt x="351075" y="23583"/>
                    </a:moveTo>
                    <a:lnTo>
                      <a:pt x="350932" y="23735"/>
                    </a:lnTo>
                    <a:lnTo>
                      <a:pt x="349361" y="24216"/>
                    </a:lnTo>
                    <a:lnTo>
                      <a:pt x="345494" y="25400"/>
                    </a:lnTo>
                    <a:lnTo>
                      <a:pt x="350089" y="23904"/>
                    </a:lnTo>
                    <a:close/>
                    <a:moveTo>
                      <a:pt x="359436" y="23518"/>
                    </a:moveTo>
                    <a:lnTo>
                      <a:pt x="357884" y="23975"/>
                    </a:lnTo>
                    <a:lnTo>
                      <a:pt x="356243" y="24362"/>
                    </a:lnTo>
                    <a:close/>
                    <a:moveTo>
                      <a:pt x="363802" y="23498"/>
                    </a:moveTo>
                    <a:lnTo>
                      <a:pt x="358818" y="24781"/>
                    </a:lnTo>
                    <a:lnTo>
                      <a:pt x="361216" y="24079"/>
                    </a:lnTo>
                    <a:close/>
                    <a:moveTo>
                      <a:pt x="367639" y="23337"/>
                    </a:moveTo>
                    <a:lnTo>
                      <a:pt x="351751" y="27565"/>
                    </a:lnTo>
                    <a:lnTo>
                      <a:pt x="352479" y="27186"/>
                    </a:lnTo>
                    <a:close/>
                    <a:moveTo>
                      <a:pt x="360951" y="23252"/>
                    </a:moveTo>
                    <a:lnTo>
                      <a:pt x="360593" y="23356"/>
                    </a:lnTo>
                    <a:lnTo>
                      <a:pt x="357598" y="24059"/>
                    </a:lnTo>
                    <a:lnTo>
                      <a:pt x="357884" y="23975"/>
                    </a:lnTo>
                    <a:close/>
                    <a:moveTo>
                      <a:pt x="364239" y="23194"/>
                    </a:moveTo>
                    <a:lnTo>
                      <a:pt x="361216" y="24079"/>
                    </a:lnTo>
                    <a:lnTo>
                      <a:pt x="359916" y="24371"/>
                    </a:lnTo>
                    <a:close/>
                    <a:moveTo>
                      <a:pt x="356420" y="23137"/>
                    </a:moveTo>
                    <a:lnTo>
                      <a:pt x="349392" y="25858"/>
                    </a:lnTo>
                    <a:lnTo>
                      <a:pt x="348864" y="26001"/>
                    </a:lnTo>
                    <a:lnTo>
                      <a:pt x="348956" y="25956"/>
                    </a:lnTo>
                    <a:lnTo>
                      <a:pt x="348956" y="25956"/>
                    </a:lnTo>
                    <a:lnTo>
                      <a:pt x="348956" y="25956"/>
                    </a:lnTo>
                    <a:lnTo>
                      <a:pt x="351580" y="24644"/>
                    </a:lnTo>
                    <a:close/>
                    <a:moveTo>
                      <a:pt x="366261" y="23121"/>
                    </a:moveTo>
                    <a:lnTo>
                      <a:pt x="364034" y="23745"/>
                    </a:lnTo>
                    <a:lnTo>
                      <a:pt x="357026" y="25634"/>
                    </a:lnTo>
                    <a:lnTo>
                      <a:pt x="354070" y="26358"/>
                    </a:lnTo>
                    <a:lnTo>
                      <a:pt x="354892" y="25930"/>
                    </a:lnTo>
                    <a:lnTo>
                      <a:pt x="357744" y="25095"/>
                    </a:lnTo>
                    <a:close/>
                    <a:moveTo>
                      <a:pt x="361685" y="23099"/>
                    </a:moveTo>
                    <a:lnTo>
                      <a:pt x="358442" y="24166"/>
                    </a:lnTo>
                    <a:lnTo>
                      <a:pt x="347856" y="27053"/>
                    </a:lnTo>
                    <a:lnTo>
                      <a:pt x="360593" y="23356"/>
                    </a:lnTo>
                    <a:close/>
                    <a:moveTo>
                      <a:pt x="374542" y="23032"/>
                    </a:moveTo>
                    <a:lnTo>
                      <a:pt x="351149" y="30342"/>
                    </a:lnTo>
                    <a:lnTo>
                      <a:pt x="363577" y="25225"/>
                    </a:lnTo>
                    <a:lnTo>
                      <a:pt x="370887" y="23763"/>
                    </a:lnTo>
                    <a:close/>
                    <a:moveTo>
                      <a:pt x="369113" y="22945"/>
                    </a:moveTo>
                    <a:lnTo>
                      <a:pt x="368999" y="22992"/>
                    </a:lnTo>
                    <a:lnTo>
                      <a:pt x="367639" y="23337"/>
                    </a:lnTo>
                    <a:close/>
                    <a:moveTo>
                      <a:pt x="361839" y="22639"/>
                    </a:moveTo>
                    <a:lnTo>
                      <a:pt x="356105" y="24394"/>
                    </a:lnTo>
                    <a:lnTo>
                      <a:pt x="349871" y="25864"/>
                    </a:lnTo>
                    <a:lnTo>
                      <a:pt x="352852" y="24916"/>
                    </a:lnTo>
                    <a:lnTo>
                      <a:pt x="352856" y="24915"/>
                    </a:lnTo>
                    <a:lnTo>
                      <a:pt x="359099" y="23215"/>
                    </a:lnTo>
                    <a:close/>
                    <a:moveTo>
                      <a:pt x="363247" y="22585"/>
                    </a:moveTo>
                    <a:lnTo>
                      <a:pt x="361905" y="23027"/>
                    </a:lnTo>
                    <a:lnTo>
                      <a:pt x="360951" y="23252"/>
                    </a:lnTo>
                    <a:close/>
                    <a:moveTo>
                      <a:pt x="356149" y="22360"/>
                    </a:moveTo>
                    <a:lnTo>
                      <a:pt x="352332" y="24268"/>
                    </a:lnTo>
                    <a:lnTo>
                      <a:pt x="350030" y="24991"/>
                    </a:lnTo>
                    <a:lnTo>
                      <a:pt x="349624" y="25119"/>
                    </a:lnTo>
                    <a:lnTo>
                      <a:pt x="350420" y="24277"/>
                    </a:lnTo>
                    <a:lnTo>
                      <a:pt x="355350" y="22627"/>
                    </a:lnTo>
                    <a:close/>
                    <a:moveTo>
                      <a:pt x="355360" y="22188"/>
                    </a:moveTo>
                    <a:lnTo>
                      <a:pt x="351075" y="23583"/>
                    </a:lnTo>
                    <a:lnTo>
                      <a:pt x="351237" y="23412"/>
                    </a:lnTo>
                    <a:lnTo>
                      <a:pt x="351423" y="23215"/>
                    </a:lnTo>
                    <a:lnTo>
                      <a:pt x="352124" y="23032"/>
                    </a:lnTo>
                    <a:close/>
                    <a:moveTo>
                      <a:pt x="579793" y="22003"/>
                    </a:moveTo>
                    <a:lnTo>
                      <a:pt x="582396" y="23467"/>
                    </a:lnTo>
                    <a:cubicBezTo>
                      <a:pt x="587768" y="28183"/>
                      <a:pt x="593216" y="33632"/>
                      <a:pt x="598973" y="36922"/>
                    </a:cubicBezTo>
                    <a:close/>
                    <a:moveTo>
                      <a:pt x="378500" y="21956"/>
                    </a:moveTo>
                    <a:lnTo>
                      <a:pt x="376368" y="22667"/>
                    </a:lnTo>
                    <a:lnTo>
                      <a:pt x="374542" y="23032"/>
                    </a:lnTo>
                    <a:lnTo>
                      <a:pt x="376843" y="22313"/>
                    </a:lnTo>
                    <a:close/>
                    <a:moveTo>
                      <a:pt x="370771" y="21930"/>
                    </a:moveTo>
                    <a:lnTo>
                      <a:pt x="366895" y="22975"/>
                    </a:lnTo>
                    <a:lnTo>
                      <a:pt x="366261" y="23121"/>
                    </a:lnTo>
                    <a:lnTo>
                      <a:pt x="369463" y="22224"/>
                    </a:lnTo>
                    <a:close/>
                    <a:moveTo>
                      <a:pt x="365278" y="21917"/>
                    </a:moveTo>
                    <a:lnTo>
                      <a:pt x="364377" y="22213"/>
                    </a:lnTo>
                    <a:lnTo>
                      <a:pt x="364270" y="22241"/>
                    </a:lnTo>
                    <a:lnTo>
                      <a:pt x="359436" y="23518"/>
                    </a:lnTo>
                    <a:lnTo>
                      <a:pt x="363891" y="22208"/>
                    </a:lnTo>
                    <a:lnTo>
                      <a:pt x="364992" y="21977"/>
                    </a:lnTo>
                    <a:close/>
                    <a:moveTo>
                      <a:pt x="371804" y="21837"/>
                    </a:moveTo>
                    <a:lnTo>
                      <a:pt x="370753" y="22270"/>
                    </a:lnTo>
                    <a:lnTo>
                      <a:pt x="359167" y="25109"/>
                    </a:lnTo>
                    <a:lnTo>
                      <a:pt x="364034" y="23745"/>
                    </a:lnTo>
                    <a:lnTo>
                      <a:pt x="366895" y="22975"/>
                    </a:lnTo>
                    <a:close/>
                    <a:moveTo>
                      <a:pt x="357298" y="21785"/>
                    </a:moveTo>
                    <a:lnTo>
                      <a:pt x="357163" y="21853"/>
                    </a:lnTo>
                    <a:lnTo>
                      <a:pt x="356841" y="21964"/>
                    </a:lnTo>
                    <a:lnTo>
                      <a:pt x="350542" y="24148"/>
                    </a:lnTo>
                    <a:lnTo>
                      <a:pt x="350932" y="23735"/>
                    </a:lnTo>
                    <a:lnTo>
                      <a:pt x="357125" y="21838"/>
                    </a:lnTo>
                    <a:close/>
                    <a:moveTo>
                      <a:pt x="367192" y="21780"/>
                    </a:moveTo>
                    <a:lnTo>
                      <a:pt x="366508" y="21967"/>
                    </a:lnTo>
                    <a:lnTo>
                      <a:pt x="362369" y="22939"/>
                    </a:lnTo>
                    <a:lnTo>
                      <a:pt x="361685" y="23099"/>
                    </a:lnTo>
                    <a:lnTo>
                      <a:pt x="361905" y="23027"/>
                    </a:lnTo>
                    <a:lnTo>
                      <a:pt x="362531" y="22879"/>
                    </a:lnTo>
                    <a:close/>
                    <a:moveTo>
                      <a:pt x="366050" y="21771"/>
                    </a:moveTo>
                    <a:lnTo>
                      <a:pt x="363660" y="22465"/>
                    </a:lnTo>
                    <a:lnTo>
                      <a:pt x="363247" y="22585"/>
                    </a:lnTo>
                    <a:lnTo>
                      <a:pt x="364085" y="22309"/>
                    </a:lnTo>
                    <a:lnTo>
                      <a:pt x="364377" y="22213"/>
                    </a:lnTo>
                    <a:close/>
                    <a:moveTo>
                      <a:pt x="366359" y="21690"/>
                    </a:moveTo>
                    <a:lnTo>
                      <a:pt x="366050" y="21771"/>
                    </a:lnTo>
                    <a:lnTo>
                      <a:pt x="366258" y="21711"/>
                    </a:lnTo>
                    <a:close/>
                    <a:moveTo>
                      <a:pt x="381853" y="21570"/>
                    </a:moveTo>
                    <a:lnTo>
                      <a:pt x="369002" y="25425"/>
                    </a:lnTo>
                    <a:lnTo>
                      <a:pt x="366501" y="25956"/>
                    </a:lnTo>
                    <a:lnTo>
                      <a:pt x="376368" y="22667"/>
                    </a:lnTo>
                    <a:close/>
                    <a:moveTo>
                      <a:pt x="348956" y="21570"/>
                    </a:moveTo>
                    <a:cubicBezTo>
                      <a:pt x="346763" y="23763"/>
                      <a:pt x="343473" y="23763"/>
                      <a:pt x="340457" y="24311"/>
                    </a:cubicBezTo>
                    <a:lnTo>
                      <a:pt x="340307" y="24443"/>
                    </a:lnTo>
                    <a:lnTo>
                      <a:pt x="341005" y="22666"/>
                    </a:lnTo>
                    <a:cubicBezTo>
                      <a:pt x="342925" y="21021"/>
                      <a:pt x="345666" y="20473"/>
                      <a:pt x="348956" y="21570"/>
                    </a:cubicBezTo>
                    <a:close/>
                    <a:moveTo>
                      <a:pt x="358209" y="21490"/>
                    </a:moveTo>
                    <a:lnTo>
                      <a:pt x="357813" y="21627"/>
                    </a:lnTo>
                    <a:lnTo>
                      <a:pt x="357298" y="21785"/>
                    </a:lnTo>
                    <a:lnTo>
                      <a:pt x="357729" y="21570"/>
                    </a:lnTo>
                    <a:close/>
                    <a:moveTo>
                      <a:pt x="539698" y="21480"/>
                    </a:moveTo>
                    <a:lnTo>
                      <a:pt x="540123" y="22327"/>
                    </a:lnTo>
                    <a:lnTo>
                      <a:pt x="540007" y="22693"/>
                    </a:lnTo>
                    <a:close/>
                    <a:moveTo>
                      <a:pt x="368627" y="21469"/>
                    </a:moveTo>
                    <a:lnTo>
                      <a:pt x="359608" y="23951"/>
                    </a:lnTo>
                    <a:lnTo>
                      <a:pt x="357669" y="24484"/>
                    </a:lnTo>
                    <a:lnTo>
                      <a:pt x="358002" y="24311"/>
                    </a:lnTo>
                    <a:lnTo>
                      <a:pt x="358442" y="24166"/>
                    </a:lnTo>
                    <a:lnTo>
                      <a:pt x="360699" y="23551"/>
                    </a:lnTo>
                    <a:lnTo>
                      <a:pt x="366508" y="21967"/>
                    </a:lnTo>
                    <a:close/>
                    <a:moveTo>
                      <a:pt x="359147" y="21357"/>
                    </a:moveTo>
                    <a:lnTo>
                      <a:pt x="356149" y="22360"/>
                    </a:lnTo>
                    <a:lnTo>
                      <a:pt x="357163" y="21853"/>
                    </a:lnTo>
                    <a:lnTo>
                      <a:pt x="357813" y="21627"/>
                    </a:lnTo>
                    <a:lnTo>
                      <a:pt x="358002" y="21570"/>
                    </a:lnTo>
                    <a:close/>
                    <a:moveTo>
                      <a:pt x="373104" y="21302"/>
                    </a:moveTo>
                    <a:lnTo>
                      <a:pt x="372548" y="21531"/>
                    </a:lnTo>
                    <a:lnTo>
                      <a:pt x="370771" y="21930"/>
                    </a:lnTo>
                    <a:close/>
                    <a:moveTo>
                      <a:pt x="359319" y="21299"/>
                    </a:moveTo>
                    <a:lnTo>
                      <a:pt x="359278" y="21313"/>
                    </a:lnTo>
                    <a:lnTo>
                      <a:pt x="358209" y="21490"/>
                    </a:lnTo>
                    <a:lnTo>
                      <a:pt x="358221" y="21486"/>
                    </a:lnTo>
                    <a:close/>
                    <a:moveTo>
                      <a:pt x="359863" y="21216"/>
                    </a:moveTo>
                    <a:lnTo>
                      <a:pt x="359830" y="21230"/>
                    </a:lnTo>
                    <a:lnTo>
                      <a:pt x="359147" y="21357"/>
                    </a:lnTo>
                    <a:lnTo>
                      <a:pt x="359278" y="21313"/>
                    </a:lnTo>
                    <a:close/>
                    <a:moveTo>
                      <a:pt x="360938" y="21023"/>
                    </a:moveTo>
                    <a:lnTo>
                      <a:pt x="360250" y="21151"/>
                    </a:lnTo>
                    <a:lnTo>
                      <a:pt x="359863" y="21216"/>
                    </a:lnTo>
                    <a:lnTo>
                      <a:pt x="359901" y="21200"/>
                    </a:lnTo>
                    <a:close/>
                    <a:moveTo>
                      <a:pt x="359259" y="20918"/>
                    </a:moveTo>
                    <a:lnTo>
                      <a:pt x="358818" y="21062"/>
                    </a:lnTo>
                    <a:lnTo>
                      <a:pt x="355535" y="21570"/>
                    </a:lnTo>
                    <a:close/>
                    <a:moveTo>
                      <a:pt x="359951" y="20887"/>
                    </a:moveTo>
                    <a:lnTo>
                      <a:pt x="358628" y="21345"/>
                    </a:lnTo>
                    <a:lnTo>
                      <a:pt x="358221" y="21486"/>
                    </a:lnTo>
                    <a:lnTo>
                      <a:pt x="357729" y="21570"/>
                    </a:lnTo>
                    <a:lnTo>
                      <a:pt x="355360" y="22188"/>
                    </a:lnTo>
                    <a:lnTo>
                      <a:pt x="358818" y="21062"/>
                    </a:lnTo>
                    <a:close/>
                    <a:moveTo>
                      <a:pt x="362527" y="20773"/>
                    </a:moveTo>
                    <a:lnTo>
                      <a:pt x="358537" y="22318"/>
                    </a:lnTo>
                    <a:lnTo>
                      <a:pt x="352976" y="24066"/>
                    </a:lnTo>
                    <a:lnTo>
                      <a:pt x="359830" y="21230"/>
                    </a:lnTo>
                    <a:lnTo>
                      <a:pt x="360250" y="21151"/>
                    </a:lnTo>
                    <a:close/>
                    <a:moveTo>
                      <a:pt x="374397" y="20769"/>
                    </a:moveTo>
                    <a:lnTo>
                      <a:pt x="373843" y="20997"/>
                    </a:lnTo>
                    <a:lnTo>
                      <a:pt x="369463" y="22224"/>
                    </a:lnTo>
                    <a:lnTo>
                      <a:pt x="363802" y="23498"/>
                    </a:lnTo>
                    <a:close/>
                    <a:moveTo>
                      <a:pt x="361081" y="20712"/>
                    </a:moveTo>
                    <a:lnTo>
                      <a:pt x="360959" y="20762"/>
                    </a:lnTo>
                    <a:lnTo>
                      <a:pt x="359901" y="21200"/>
                    </a:lnTo>
                    <a:lnTo>
                      <a:pt x="359319" y="21299"/>
                    </a:lnTo>
                    <a:lnTo>
                      <a:pt x="360818" y="20798"/>
                    </a:lnTo>
                    <a:lnTo>
                      <a:pt x="361069" y="20713"/>
                    </a:lnTo>
                    <a:close/>
                    <a:moveTo>
                      <a:pt x="362754" y="20686"/>
                    </a:moveTo>
                    <a:lnTo>
                      <a:pt x="362622" y="20737"/>
                    </a:lnTo>
                    <a:lnTo>
                      <a:pt x="360938" y="21023"/>
                    </a:lnTo>
                    <a:close/>
                    <a:moveTo>
                      <a:pt x="361551" y="20517"/>
                    </a:moveTo>
                    <a:lnTo>
                      <a:pt x="361108" y="20701"/>
                    </a:lnTo>
                    <a:lnTo>
                      <a:pt x="361069" y="20713"/>
                    </a:lnTo>
                    <a:lnTo>
                      <a:pt x="359951" y="20887"/>
                    </a:lnTo>
                    <a:lnTo>
                      <a:pt x="360472" y="20706"/>
                    </a:lnTo>
                    <a:close/>
                    <a:moveTo>
                      <a:pt x="545964" y="20468"/>
                    </a:moveTo>
                    <a:lnTo>
                      <a:pt x="546261" y="20841"/>
                    </a:lnTo>
                    <a:lnTo>
                      <a:pt x="546483" y="21989"/>
                    </a:lnTo>
                    <a:lnTo>
                      <a:pt x="546067" y="20953"/>
                    </a:lnTo>
                    <a:close/>
                    <a:moveTo>
                      <a:pt x="372551" y="20389"/>
                    </a:moveTo>
                    <a:lnTo>
                      <a:pt x="369319" y="21278"/>
                    </a:lnTo>
                    <a:lnTo>
                      <a:pt x="367192" y="21780"/>
                    </a:lnTo>
                    <a:lnTo>
                      <a:pt x="368968" y="21295"/>
                    </a:lnTo>
                    <a:lnTo>
                      <a:pt x="371094" y="20695"/>
                    </a:lnTo>
                    <a:close/>
                    <a:moveTo>
                      <a:pt x="364688" y="20385"/>
                    </a:moveTo>
                    <a:lnTo>
                      <a:pt x="364486" y="20448"/>
                    </a:lnTo>
                    <a:lnTo>
                      <a:pt x="362527" y="20773"/>
                    </a:lnTo>
                    <a:lnTo>
                      <a:pt x="362622" y="20737"/>
                    </a:lnTo>
                    <a:close/>
                    <a:moveTo>
                      <a:pt x="376982" y="20257"/>
                    </a:moveTo>
                    <a:lnTo>
                      <a:pt x="373104" y="21302"/>
                    </a:lnTo>
                    <a:lnTo>
                      <a:pt x="373843" y="20997"/>
                    </a:lnTo>
                    <a:lnTo>
                      <a:pt x="375910" y="20419"/>
                    </a:lnTo>
                    <a:close/>
                    <a:moveTo>
                      <a:pt x="365714" y="20244"/>
                    </a:moveTo>
                    <a:lnTo>
                      <a:pt x="356420" y="23137"/>
                    </a:lnTo>
                    <a:lnTo>
                      <a:pt x="358537" y="22318"/>
                    </a:lnTo>
                    <a:lnTo>
                      <a:pt x="364486" y="20448"/>
                    </a:lnTo>
                    <a:close/>
                    <a:moveTo>
                      <a:pt x="387102" y="20105"/>
                    </a:moveTo>
                    <a:lnTo>
                      <a:pt x="386227" y="20293"/>
                    </a:lnTo>
                    <a:lnTo>
                      <a:pt x="379660" y="21570"/>
                    </a:lnTo>
                    <a:close/>
                    <a:moveTo>
                      <a:pt x="364540" y="19994"/>
                    </a:moveTo>
                    <a:lnTo>
                      <a:pt x="363756" y="20298"/>
                    </a:lnTo>
                    <a:lnTo>
                      <a:pt x="361292" y="20679"/>
                    </a:lnTo>
                    <a:lnTo>
                      <a:pt x="361081" y="20712"/>
                    </a:lnTo>
                    <a:lnTo>
                      <a:pt x="361108" y="20701"/>
                    </a:lnTo>
                    <a:lnTo>
                      <a:pt x="361771" y="20479"/>
                    </a:lnTo>
                    <a:lnTo>
                      <a:pt x="362846" y="20291"/>
                    </a:lnTo>
                    <a:close/>
                    <a:moveTo>
                      <a:pt x="366588" y="19972"/>
                    </a:moveTo>
                    <a:lnTo>
                      <a:pt x="365957" y="20169"/>
                    </a:lnTo>
                    <a:lnTo>
                      <a:pt x="364688" y="20385"/>
                    </a:lnTo>
                    <a:lnTo>
                      <a:pt x="365148" y="20240"/>
                    </a:lnTo>
                    <a:close/>
                    <a:moveTo>
                      <a:pt x="366138" y="19929"/>
                    </a:moveTo>
                    <a:lnTo>
                      <a:pt x="365148" y="20240"/>
                    </a:lnTo>
                    <a:lnTo>
                      <a:pt x="362754" y="20686"/>
                    </a:lnTo>
                    <a:lnTo>
                      <a:pt x="363756" y="20298"/>
                    </a:lnTo>
                    <a:close/>
                    <a:moveTo>
                      <a:pt x="369518" y="19613"/>
                    </a:moveTo>
                    <a:lnTo>
                      <a:pt x="352856" y="24915"/>
                    </a:lnTo>
                    <a:lnTo>
                      <a:pt x="352854" y="24915"/>
                    </a:lnTo>
                    <a:lnTo>
                      <a:pt x="369517" y="19613"/>
                    </a:lnTo>
                    <a:close/>
                    <a:moveTo>
                      <a:pt x="369520" y="19612"/>
                    </a:moveTo>
                    <a:lnTo>
                      <a:pt x="369518" y="19613"/>
                    </a:lnTo>
                    <a:lnTo>
                      <a:pt x="369518" y="19613"/>
                    </a:lnTo>
                    <a:close/>
                    <a:moveTo>
                      <a:pt x="381666" y="19551"/>
                    </a:moveTo>
                    <a:lnTo>
                      <a:pt x="371804" y="21837"/>
                    </a:lnTo>
                    <a:lnTo>
                      <a:pt x="372548" y="21531"/>
                    </a:lnTo>
                    <a:lnTo>
                      <a:pt x="380706" y="19696"/>
                    </a:lnTo>
                    <a:close/>
                    <a:moveTo>
                      <a:pt x="369861" y="19504"/>
                    </a:moveTo>
                    <a:lnTo>
                      <a:pt x="369734" y="19544"/>
                    </a:lnTo>
                    <a:lnTo>
                      <a:pt x="369518" y="19613"/>
                    </a:lnTo>
                    <a:lnTo>
                      <a:pt x="369517" y="19613"/>
                    </a:lnTo>
                    <a:lnTo>
                      <a:pt x="365714" y="20244"/>
                    </a:lnTo>
                    <a:lnTo>
                      <a:pt x="365957" y="20169"/>
                    </a:lnTo>
                    <a:close/>
                    <a:moveTo>
                      <a:pt x="376866" y="19499"/>
                    </a:moveTo>
                    <a:lnTo>
                      <a:pt x="376259" y="19677"/>
                    </a:lnTo>
                    <a:lnTo>
                      <a:pt x="368627" y="21469"/>
                    </a:lnTo>
                    <a:lnTo>
                      <a:pt x="369319" y="21278"/>
                    </a:lnTo>
                    <a:close/>
                    <a:moveTo>
                      <a:pt x="382112" y="19486"/>
                    </a:moveTo>
                    <a:lnTo>
                      <a:pt x="369113" y="22945"/>
                    </a:lnTo>
                    <a:lnTo>
                      <a:pt x="370753" y="22270"/>
                    </a:lnTo>
                    <a:close/>
                    <a:moveTo>
                      <a:pt x="382133" y="19481"/>
                    </a:moveTo>
                    <a:lnTo>
                      <a:pt x="382112" y="19486"/>
                    </a:lnTo>
                    <a:lnTo>
                      <a:pt x="382129" y="19482"/>
                    </a:lnTo>
                    <a:close/>
                    <a:moveTo>
                      <a:pt x="377493" y="19351"/>
                    </a:moveTo>
                    <a:lnTo>
                      <a:pt x="376866" y="19499"/>
                    </a:lnTo>
                    <a:lnTo>
                      <a:pt x="377062" y="19442"/>
                    </a:lnTo>
                    <a:close/>
                    <a:moveTo>
                      <a:pt x="370196" y="19301"/>
                    </a:moveTo>
                    <a:lnTo>
                      <a:pt x="366588" y="19972"/>
                    </a:lnTo>
                    <a:lnTo>
                      <a:pt x="367309" y="19748"/>
                    </a:lnTo>
                    <a:close/>
                    <a:moveTo>
                      <a:pt x="513957" y="19248"/>
                    </a:moveTo>
                    <a:lnTo>
                      <a:pt x="513610" y="19545"/>
                    </a:lnTo>
                    <a:lnTo>
                      <a:pt x="513002" y="19815"/>
                    </a:lnTo>
                    <a:lnTo>
                      <a:pt x="513221" y="19596"/>
                    </a:lnTo>
                    <a:close/>
                    <a:moveTo>
                      <a:pt x="378102" y="19244"/>
                    </a:moveTo>
                    <a:lnTo>
                      <a:pt x="376841" y="19763"/>
                    </a:lnTo>
                    <a:lnTo>
                      <a:pt x="364239" y="23194"/>
                    </a:lnTo>
                    <a:lnTo>
                      <a:pt x="376259" y="19677"/>
                    </a:lnTo>
                    <a:close/>
                    <a:moveTo>
                      <a:pt x="370784" y="19210"/>
                    </a:moveTo>
                    <a:lnTo>
                      <a:pt x="369861" y="19504"/>
                    </a:lnTo>
                    <a:lnTo>
                      <a:pt x="369861" y="19504"/>
                    </a:lnTo>
                    <a:close/>
                    <a:moveTo>
                      <a:pt x="376372" y="19204"/>
                    </a:moveTo>
                    <a:lnTo>
                      <a:pt x="371094" y="20695"/>
                    </a:lnTo>
                    <a:lnTo>
                      <a:pt x="366359" y="21690"/>
                    </a:lnTo>
                    <a:lnTo>
                      <a:pt x="375000" y="19407"/>
                    </a:lnTo>
                    <a:close/>
                    <a:moveTo>
                      <a:pt x="369057" y="19204"/>
                    </a:moveTo>
                    <a:lnTo>
                      <a:pt x="367309" y="19748"/>
                    </a:lnTo>
                    <a:lnTo>
                      <a:pt x="366138" y="19929"/>
                    </a:lnTo>
                    <a:lnTo>
                      <a:pt x="367678" y="19445"/>
                    </a:lnTo>
                    <a:close/>
                    <a:moveTo>
                      <a:pt x="383223" y="19190"/>
                    </a:moveTo>
                    <a:lnTo>
                      <a:pt x="382129" y="19482"/>
                    </a:lnTo>
                    <a:lnTo>
                      <a:pt x="381666" y="19551"/>
                    </a:lnTo>
                    <a:close/>
                    <a:moveTo>
                      <a:pt x="514438" y="19177"/>
                    </a:moveTo>
                    <a:lnTo>
                      <a:pt x="511248" y="21570"/>
                    </a:lnTo>
                    <a:lnTo>
                      <a:pt x="513610" y="19545"/>
                    </a:lnTo>
                    <a:close/>
                    <a:moveTo>
                      <a:pt x="370923" y="19166"/>
                    </a:moveTo>
                    <a:lnTo>
                      <a:pt x="370784" y="19210"/>
                    </a:lnTo>
                    <a:lnTo>
                      <a:pt x="370196" y="19301"/>
                    </a:lnTo>
                    <a:close/>
                    <a:moveTo>
                      <a:pt x="378309" y="19159"/>
                    </a:moveTo>
                    <a:lnTo>
                      <a:pt x="378204" y="19202"/>
                    </a:lnTo>
                    <a:lnTo>
                      <a:pt x="377493" y="19351"/>
                    </a:lnTo>
                    <a:close/>
                    <a:moveTo>
                      <a:pt x="378935" y="19048"/>
                    </a:moveTo>
                    <a:lnTo>
                      <a:pt x="378102" y="19244"/>
                    </a:lnTo>
                    <a:lnTo>
                      <a:pt x="378204" y="19202"/>
                    </a:lnTo>
                    <a:close/>
                    <a:moveTo>
                      <a:pt x="388816" y="19027"/>
                    </a:moveTo>
                    <a:lnTo>
                      <a:pt x="379660" y="21570"/>
                    </a:lnTo>
                    <a:lnTo>
                      <a:pt x="383864" y="20802"/>
                    </a:lnTo>
                    <a:lnTo>
                      <a:pt x="378500" y="21956"/>
                    </a:lnTo>
                    <a:lnTo>
                      <a:pt x="386239" y="19377"/>
                    </a:lnTo>
                    <a:close/>
                    <a:moveTo>
                      <a:pt x="513880" y="18938"/>
                    </a:moveTo>
                    <a:lnTo>
                      <a:pt x="513221" y="19596"/>
                    </a:lnTo>
                    <a:lnTo>
                      <a:pt x="509054" y="21570"/>
                    </a:lnTo>
                    <a:close/>
                    <a:moveTo>
                      <a:pt x="389503" y="18836"/>
                    </a:moveTo>
                    <a:lnTo>
                      <a:pt x="388948" y="18990"/>
                    </a:lnTo>
                    <a:lnTo>
                      <a:pt x="386239" y="19377"/>
                    </a:lnTo>
                    <a:close/>
                    <a:moveTo>
                      <a:pt x="379223" y="18782"/>
                    </a:moveTo>
                    <a:lnTo>
                      <a:pt x="378997" y="18875"/>
                    </a:lnTo>
                    <a:lnTo>
                      <a:pt x="377062" y="19442"/>
                    </a:lnTo>
                    <a:lnTo>
                      <a:pt x="372551" y="20389"/>
                    </a:lnTo>
                    <a:lnTo>
                      <a:pt x="377421" y="19049"/>
                    </a:lnTo>
                    <a:close/>
                    <a:moveTo>
                      <a:pt x="539011" y="18776"/>
                    </a:moveTo>
                    <a:lnTo>
                      <a:pt x="539698" y="21480"/>
                    </a:lnTo>
                    <a:lnTo>
                      <a:pt x="538878" y="19844"/>
                    </a:lnTo>
                    <a:close/>
                    <a:moveTo>
                      <a:pt x="374644" y="18689"/>
                    </a:moveTo>
                    <a:lnTo>
                      <a:pt x="373275" y="18940"/>
                    </a:lnTo>
                    <a:lnTo>
                      <a:pt x="370887" y="19377"/>
                    </a:lnTo>
                    <a:lnTo>
                      <a:pt x="373126" y="18994"/>
                    </a:lnTo>
                    <a:lnTo>
                      <a:pt x="374527" y="18755"/>
                    </a:lnTo>
                    <a:lnTo>
                      <a:pt x="374340" y="18812"/>
                    </a:lnTo>
                    <a:lnTo>
                      <a:pt x="373029" y="19030"/>
                    </a:lnTo>
                    <a:lnTo>
                      <a:pt x="369520" y="19612"/>
                    </a:lnTo>
                    <a:lnTo>
                      <a:pt x="369734" y="19544"/>
                    </a:lnTo>
                    <a:lnTo>
                      <a:pt x="369861" y="19504"/>
                    </a:lnTo>
                    <a:lnTo>
                      <a:pt x="373363" y="18907"/>
                    </a:lnTo>
                    <a:close/>
                    <a:moveTo>
                      <a:pt x="375089" y="18688"/>
                    </a:moveTo>
                    <a:lnTo>
                      <a:pt x="368610" y="20820"/>
                    </a:lnTo>
                    <a:lnTo>
                      <a:pt x="366267" y="21509"/>
                    </a:lnTo>
                    <a:lnTo>
                      <a:pt x="363891" y="22208"/>
                    </a:lnTo>
                    <a:lnTo>
                      <a:pt x="361839" y="22639"/>
                    </a:lnTo>
                    <a:lnTo>
                      <a:pt x="369995" y="20142"/>
                    </a:lnTo>
                    <a:lnTo>
                      <a:pt x="374340" y="18812"/>
                    </a:lnTo>
                    <a:close/>
                    <a:moveTo>
                      <a:pt x="556755" y="18646"/>
                    </a:moveTo>
                    <a:lnTo>
                      <a:pt x="565708" y="30583"/>
                    </a:lnTo>
                    <a:lnTo>
                      <a:pt x="565354" y="30536"/>
                    </a:lnTo>
                    <a:lnTo>
                      <a:pt x="556081" y="18945"/>
                    </a:lnTo>
                    <a:close/>
                    <a:moveTo>
                      <a:pt x="374888" y="18644"/>
                    </a:moveTo>
                    <a:lnTo>
                      <a:pt x="374865" y="18651"/>
                    </a:lnTo>
                    <a:lnTo>
                      <a:pt x="374644" y="18689"/>
                    </a:lnTo>
                    <a:close/>
                    <a:moveTo>
                      <a:pt x="385897" y="18559"/>
                    </a:moveTo>
                    <a:lnTo>
                      <a:pt x="384981" y="18783"/>
                    </a:lnTo>
                    <a:lnTo>
                      <a:pt x="383223" y="19190"/>
                    </a:lnTo>
                    <a:lnTo>
                      <a:pt x="384278" y="18910"/>
                    </a:lnTo>
                    <a:close/>
                    <a:moveTo>
                      <a:pt x="375559" y="18534"/>
                    </a:moveTo>
                    <a:lnTo>
                      <a:pt x="375272" y="18628"/>
                    </a:lnTo>
                    <a:lnTo>
                      <a:pt x="374527" y="18755"/>
                    </a:lnTo>
                    <a:lnTo>
                      <a:pt x="374865" y="18651"/>
                    </a:lnTo>
                    <a:close/>
                    <a:moveTo>
                      <a:pt x="372940" y="18524"/>
                    </a:moveTo>
                    <a:lnTo>
                      <a:pt x="370924" y="19166"/>
                    </a:lnTo>
                    <a:lnTo>
                      <a:pt x="370923" y="19166"/>
                    </a:lnTo>
                    <a:close/>
                    <a:moveTo>
                      <a:pt x="388531" y="18517"/>
                    </a:moveTo>
                    <a:lnTo>
                      <a:pt x="386239" y="19377"/>
                    </a:lnTo>
                    <a:lnTo>
                      <a:pt x="376843" y="22313"/>
                    </a:lnTo>
                    <a:lnTo>
                      <a:pt x="363862" y="25107"/>
                    </a:lnTo>
                    <a:lnTo>
                      <a:pt x="368999" y="22992"/>
                    </a:lnTo>
                    <a:lnTo>
                      <a:pt x="383842" y="19224"/>
                    </a:lnTo>
                    <a:close/>
                    <a:moveTo>
                      <a:pt x="381054" y="18511"/>
                    </a:moveTo>
                    <a:lnTo>
                      <a:pt x="378309" y="19159"/>
                    </a:lnTo>
                    <a:lnTo>
                      <a:pt x="378997" y="18875"/>
                    </a:lnTo>
                    <a:lnTo>
                      <a:pt x="379408" y="18755"/>
                    </a:lnTo>
                    <a:close/>
                    <a:moveTo>
                      <a:pt x="375916" y="18416"/>
                    </a:moveTo>
                    <a:lnTo>
                      <a:pt x="375639" y="18507"/>
                    </a:lnTo>
                    <a:lnTo>
                      <a:pt x="374888" y="18644"/>
                    </a:lnTo>
                    <a:lnTo>
                      <a:pt x="375348" y="18504"/>
                    </a:lnTo>
                    <a:close/>
                    <a:moveTo>
                      <a:pt x="381895" y="18387"/>
                    </a:moveTo>
                    <a:lnTo>
                      <a:pt x="381260" y="18560"/>
                    </a:lnTo>
                    <a:lnTo>
                      <a:pt x="378935" y="19048"/>
                    </a:lnTo>
                    <a:lnTo>
                      <a:pt x="381505" y="18444"/>
                    </a:lnTo>
                    <a:close/>
                    <a:moveTo>
                      <a:pt x="541398" y="18333"/>
                    </a:moveTo>
                    <a:lnTo>
                      <a:pt x="541678" y="19650"/>
                    </a:lnTo>
                    <a:lnTo>
                      <a:pt x="541833" y="25735"/>
                    </a:lnTo>
                    <a:lnTo>
                      <a:pt x="540123" y="22327"/>
                    </a:lnTo>
                    <a:close/>
                    <a:moveTo>
                      <a:pt x="377162" y="18305"/>
                    </a:moveTo>
                    <a:lnTo>
                      <a:pt x="376858" y="18394"/>
                    </a:lnTo>
                    <a:lnTo>
                      <a:pt x="375089" y="18688"/>
                    </a:lnTo>
                    <a:lnTo>
                      <a:pt x="375272" y="18628"/>
                    </a:lnTo>
                    <a:close/>
                    <a:moveTo>
                      <a:pt x="377750" y="18132"/>
                    </a:moveTo>
                    <a:lnTo>
                      <a:pt x="377522" y="18199"/>
                    </a:lnTo>
                    <a:lnTo>
                      <a:pt x="375559" y="18534"/>
                    </a:lnTo>
                    <a:lnTo>
                      <a:pt x="375639" y="18507"/>
                    </a:lnTo>
                    <a:lnTo>
                      <a:pt x="377351" y="18194"/>
                    </a:lnTo>
                    <a:close/>
                    <a:moveTo>
                      <a:pt x="376691" y="18093"/>
                    </a:moveTo>
                    <a:lnTo>
                      <a:pt x="375348" y="18504"/>
                    </a:lnTo>
                    <a:lnTo>
                      <a:pt x="373819" y="18740"/>
                    </a:lnTo>
                    <a:lnTo>
                      <a:pt x="370784" y="19210"/>
                    </a:lnTo>
                    <a:lnTo>
                      <a:pt x="370924" y="19166"/>
                    </a:lnTo>
                    <a:lnTo>
                      <a:pt x="374446" y="18510"/>
                    </a:lnTo>
                    <a:close/>
                    <a:moveTo>
                      <a:pt x="384580" y="17990"/>
                    </a:moveTo>
                    <a:lnTo>
                      <a:pt x="375910" y="20419"/>
                    </a:lnTo>
                    <a:lnTo>
                      <a:pt x="375547" y="20473"/>
                    </a:lnTo>
                    <a:lnTo>
                      <a:pt x="374397" y="20769"/>
                    </a:lnTo>
                    <a:lnTo>
                      <a:pt x="376841" y="19763"/>
                    </a:lnTo>
                    <a:lnTo>
                      <a:pt x="381260" y="18560"/>
                    </a:lnTo>
                    <a:lnTo>
                      <a:pt x="382532" y="18292"/>
                    </a:lnTo>
                    <a:close/>
                    <a:moveTo>
                      <a:pt x="383919" y="17836"/>
                    </a:moveTo>
                    <a:lnTo>
                      <a:pt x="382800" y="18140"/>
                    </a:lnTo>
                    <a:lnTo>
                      <a:pt x="381505" y="18444"/>
                    </a:lnTo>
                    <a:lnTo>
                      <a:pt x="381054" y="18511"/>
                    </a:lnTo>
                    <a:close/>
                    <a:moveTo>
                      <a:pt x="542175" y="17826"/>
                    </a:moveTo>
                    <a:lnTo>
                      <a:pt x="542449" y="18650"/>
                    </a:lnTo>
                    <a:lnTo>
                      <a:pt x="542123" y="26312"/>
                    </a:lnTo>
                    <a:lnTo>
                      <a:pt x="542027" y="26121"/>
                    </a:lnTo>
                    <a:close/>
                    <a:moveTo>
                      <a:pt x="544806" y="17818"/>
                    </a:moveTo>
                    <a:lnTo>
                      <a:pt x="545790" y="19651"/>
                    </a:lnTo>
                    <a:lnTo>
                      <a:pt x="545964" y="20468"/>
                    </a:lnTo>
                    <a:lnTo>
                      <a:pt x="545778" y="20234"/>
                    </a:lnTo>
                    <a:close/>
                    <a:moveTo>
                      <a:pt x="508871" y="17732"/>
                    </a:moveTo>
                    <a:lnTo>
                      <a:pt x="506262" y="19298"/>
                    </a:lnTo>
                    <a:lnTo>
                      <a:pt x="505079" y="19747"/>
                    </a:lnTo>
                    <a:lnTo>
                      <a:pt x="506345" y="18861"/>
                    </a:lnTo>
                    <a:close/>
                    <a:moveTo>
                      <a:pt x="401075" y="17656"/>
                    </a:moveTo>
                    <a:lnTo>
                      <a:pt x="397204" y="19377"/>
                    </a:lnTo>
                    <a:lnTo>
                      <a:pt x="400398" y="17780"/>
                    </a:lnTo>
                    <a:close/>
                    <a:moveTo>
                      <a:pt x="544710" y="17639"/>
                    </a:moveTo>
                    <a:lnTo>
                      <a:pt x="544744" y="17663"/>
                    </a:lnTo>
                    <a:lnTo>
                      <a:pt x="544806" y="17818"/>
                    </a:lnTo>
                    <a:close/>
                    <a:moveTo>
                      <a:pt x="393935" y="17605"/>
                    </a:moveTo>
                    <a:lnTo>
                      <a:pt x="393157" y="17821"/>
                    </a:lnTo>
                    <a:lnTo>
                      <a:pt x="388531" y="18517"/>
                    </a:lnTo>
                    <a:lnTo>
                      <a:pt x="388855" y="18396"/>
                    </a:lnTo>
                    <a:close/>
                    <a:moveTo>
                      <a:pt x="398855" y="17575"/>
                    </a:moveTo>
                    <a:lnTo>
                      <a:pt x="397755" y="17812"/>
                    </a:lnTo>
                    <a:lnTo>
                      <a:pt x="388816" y="19027"/>
                    </a:lnTo>
                    <a:lnTo>
                      <a:pt x="388948" y="18990"/>
                    </a:lnTo>
                    <a:close/>
                    <a:moveTo>
                      <a:pt x="390237" y="17565"/>
                    </a:moveTo>
                    <a:lnTo>
                      <a:pt x="386718" y="18381"/>
                    </a:lnTo>
                    <a:lnTo>
                      <a:pt x="385897" y="18559"/>
                    </a:lnTo>
                    <a:lnTo>
                      <a:pt x="389724" y="17621"/>
                    </a:lnTo>
                    <a:close/>
                    <a:moveTo>
                      <a:pt x="382188" y="17561"/>
                    </a:moveTo>
                    <a:lnTo>
                      <a:pt x="380901" y="18091"/>
                    </a:lnTo>
                    <a:lnTo>
                      <a:pt x="377421" y="19049"/>
                    </a:lnTo>
                    <a:lnTo>
                      <a:pt x="376372" y="19204"/>
                    </a:lnTo>
                    <a:close/>
                    <a:moveTo>
                      <a:pt x="378593" y="17535"/>
                    </a:moveTo>
                    <a:lnTo>
                      <a:pt x="377167" y="18004"/>
                    </a:lnTo>
                    <a:lnTo>
                      <a:pt x="376691" y="18093"/>
                    </a:lnTo>
                    <a:lnTo>
                      <a:pt x="378407" y="17568"/>
                    </a:lnTo>
                    <a:close/>
                    <a:moveTo>
                      <a:pt x="382178" y="17511"/>
                    </a:moveTo>
                    <a:lnTo>
                      <a:pt x="375000" y="19407"/>
                    </a:lnTo>
                    <a:lnTo>
                      <a:pt x="373354" y="19651"/>
                    </a:lnTo>
                    <a:lnTo>
                      <a:pt x="366258" y="21711"/>
                    </a:lnTo>
                    <a:lnTo>
                      <a:pt x="365278" y="21917"/>
                    </a:lnTo>
                    <a:lnTo>
                      <a:pt x="368610" y="20820"/>
                    </a:lnTo>
                    <a:lnTo>
                      <a:pt x="376858" y="18394"/>
                    </a:lnTo>
                    <a:close/>
                    <a:moveTo>
                      <a:pt x="379937" y="17489"/>
                    </a:moveTo>
                    <a:lnTo>
                      <a:pt x="377852" y="18102"/>
                    </a:lnTo>
                    <a:lnTo>
                      <a:pt x="377351" y="18194"/>
                    </a:lnTo>
                    <a:lnTo>
                      <a:pt x="375916" y="18416"/>
                    </a:lnTo>
                    <a:lnTo>
                      <a:pt x="377167" y="18004"/>
                    </a:lnTo>
                    <a:close/>
                    <a:moveTo>
                      <a:pt x="391411" y="17437"/>
                    </a:moveTo>
                    <a:lnTo>
                      <a:pt x="388855" y="18396"/>
                    </a:lnTo>
                    <a:lnTo>
                      <a:pt x="384320" y="19102"/>
                    </a:lnTo>
                    <a:lnTo>
                      <a:pt x="383842" y="19224"/>
                    </a:lnTo>
                    <a:lnTo>
                      <a:pt x="382133" y="19481"/>
                    </a:lnTo>
                    <a:lnTo>
                      <a:pt x="384981" y="18783"/>
                    </a:lnTo>
                    <a:lnTo>
                      <a:pt x="386718" y="18381"/>
                    </a:lnTo>
                    <a:lnTo>
                      <a:pt x="390720" y="17512"/>
                    </a:lnTo>
                    <a:close/>
                    <a:moveTo>
                      <a:pt x="382632" y="17436"/>
                    </a:moveTo>
                    <a:lnTo>
                      <a:pt x="382188" y="17561"/>
                    </a:lnTo>
                    <a:lnTo>
                      <a:pt x="382399" y="17474"/>
                    </a:lnTo>
                    <a:close/>
                    <a:moveTo>
                      <a:pt x="382258" y="17434"/>
                    </a:moveTo>
                    <a:lnTo>
                      <a:pt x="377162" y="18305"/>
                    </a:lnTo>
                    <a:lnTo>
                      <a:pt x="377522" y="18199"/>
                    </a:lnTo>
                    <a:lnTo>
                      <a:pt x="379567" y="17851"/>
                    </a:lnTo>
                    <a:close/>
                    <a:moveTo>
                      <a:pt x="382545" y="17414"/>
                    </a:moveTo>
                    <a:lnTo>
                      <a:pt x="382399" y="17474"/>
                    </a:lnTo>
                    <a:lnTo>
                      <a:pt x="382178" y="17511"/>
                    </a:lnTo>
                    <a:close/>
                    <a:moveTo>
                      <a:pt x="571605" y="17400"/>
                    </a:moveTo>
                    <a:lnTo>
                      <a:pt x="576768" y="19651"/>
                    </a:lnTo>
                    <a:lnTo>
                      <a:pt x="579793" y="22003"/>
                    </a:lnTo>
                    <a:close/>
                    <a:moveTo>
                      <a:pt x="401193" y="17383"/>
                    </a:moveTo>
                    <a:lnTo>
                      <a:pt x="400398" y="17780"/>
                    </a:lnTo>
                    <a:lnTo>
                      <a:pt x="383864" y="20802"/>
                    </a:lnTo>
                    <a:lnTo>
                      <a:pt x="386227" y="20293"/>
                    </a:lnTo>
                    <a:close/>
                    <a:moveTo>
                      <a:pt x="390695" y="17383"/>
                    </a:moveTo>
                    <a:lnTo>
                      <a:pt x="389724" y="17621"/>
                    </a:lnTo>
                    <a:lnTo>
                      <a:pt x="388706" y="17731"/>
                    </a:lnTo>
                    <a:lnTo>
                      <a:pt x="384278" y="18910"/>
                    </a:lnTo>
                    <a:lnTo>
                      <a:pt x="382127" y="19376"/>
                    </a:lnTo>
                    <a:lnTo>
                      <a:pt x="380706" y="19696"/>
                    </a:lnTo>
                    <a:lnTo>
                      <a:pt x="376982" y="20257"/>
                    </a:lnTo>
                    <a:lnTo>
                      <a:pt x="384320" y="18280"/>
                    </a:lnTo>
                    <a:close/>
                    <a:moveTo>
                      <a:pt x="400964" y="17375"/>
                    </a:moveTo>
                    <a:lnTo>
                      <a:pt x="387102" y="20105"/>
                    </a:lnTo>
                    <a:lnTo>
                      <a:pt x="397755" y="17812"/>
                    </a:lnTo>
                    <a:close/>
                    <a:moveTo>
                      <a:pt x="382666" y="17365"/>
                    </a:moveTo>
                    <a:lnTo>
                      <a:pt x="382640" y="17375"/>
                    </a:lnTo>
                    <a:lnTo>
                      <a:pt x="382258" y="17434"/>
                    </a:lnTo>
                    <a:close/>
                    <a:moveTo>
                      <a:pt x="382768" y="17355"/>
                    </a:moveTo>
                    <a:lnTo>
                      <a:pt x="382545" y="17414"/>
                    </a:lnTo>
                    <a:lnTo>
                      <a:pt x="382640" y="17375"/>
                    </a:lnTo>
                    <a:close/>
                    <a:moveTo>
                      <a:pt x="401367" y="17296"/>
                    </a:moveTo>
                    <a:lnTo>
                      <a:pt x="401299" y="17330"/>
                    </a:lnTo>
                    <a:lnTo>
                      <a:pt x="400964" y="17375"/>
                    </a:lnTo>
                    <a:close/>
                    <a:moveTo>
                      <a:pt x="383218" y="17270"/>
                    </a:moveTo>
                    <a:lnTo>
                      <a:pt x="383097" y="17305"/>
                    </a:lnTo>
                    <a:lnTo>
                      <a:pt x="382768" y="17355"/>
                    </a:lnTo>
                    <a:lnTo>
                      <a:pt x="382856" y="17332"/>
                    </a:lnTo>
                    <a:close/>
                    <a:moveTo>
                      <a:pt x="401855" y="17254"/>
                    </a:moveTo>
                    <a:lnTo>
                      <a:pt x="401193" y="17383"/>
                    </a:lnTo>
                    <a:lnTo>
                      <a:pt x="401299" y="17330"/>
                    </a:lnTo>
                    <a:close/>
                    <a:moveTo>
                      <a:pt x="383298" y="17215"/>
                    </a:moveTo>
                    <a:lnTo>
                      <a:pt x="382856" y="17332"/>
                    </a:lnTo>
                    <a:lnTo>
                      <a:pt x="382666" y="17365"/>
                    </a:lnTo>
                    <a:lnTo>
                      <a:pt x="382838" y="17294"/>
                    </a:lnTo>
                    <a:close/>
                    <a:moveTo>
                      <a:pt x="402077" y="17211"/>
                    </a:moveTo>
                    <a:lnTo>
                      <a:pt x="402035" y="17230"/>
                    </a:lnTo>
                    <a:lnTo>
                      <a:pt x="401855" y="17254"/>
                    </a:lnTo>
                    <a:close/>
                    <a:moveTo>
                      <a:pt x="392073" y="17189"/>
                    </a:moveTo>
                    <a:lnTo>
                      <a:pt x="391884" y="17260"/>
                    </a:lnTo>
                    <a:lnTo>
                      <a:pt x="390720" y="17512"/>
                    </a:lnTo>
                    <a:lnTo>
                      <a:pt x="390237" y="17565"/>
                    </a:lnTo>
                    <a:lnTo>
                      <a:pt x="391530" y="17265"/>
                    </a:lnTo>
                    <a:close/>
                    <a:moveTo>
                      <a:pt x="402373" y="17184"/>
                    </a:moveTo>
                    <a:lnTo>
                      <a:pt x="403661" y="17184"/>
                    </a:lnTo>
                    <a:lnTo>
                      <a:pt x="401075" y="17656"/>
                    </a:lnTo>
                    <a:lnTo>
                      <a:pt x="402035" y="17230"/>
                    </a:lnTo>
                    <a:close/>
                    <a:moveTo>
                      <a:pt x="402138" y="17184"/>
                    </a:moveTo>
                    <a:lnTo>
                      <a:pt x="402217" y="17184"/>
                    </a:lnTo>
                    <a:lnTo>
                      <a:pt x="402077" y="17211"/>
                    </a:lnTo>
                    <a:close/>
                    <a:moveTo>
                      <a:pt x="401591" y="17184"/>
                    </a:moveTo>
                    <a:lnTo>
                      <a:pt x="401937" y="17184"/>
                    </a:lnTo>
                    <a:lnTo>
                      <a:pt x="401367" y="17296"/>
                    </a:lnTo>
                    <a:close/>
                    <a:moveTo>
                      <a:pt x="517096" y="17183"/>
                    </a:moveTo>
                    <a:lnTo>
                      <a:pt x="515007" y="18750"/>
                    </a:lnTo>
                    <a:lnTo>
                      <a:pt x="513957" y="19248"/>
                    </a:lnTo>
                    <a:lnTo>
                      <a:pt x="515087" y="18280"/>
                    </a:lnTo>
                    <a:close/>
                    <a:moveTo>
                      <a:pt x="402299" y="17112"/>
                    </a:moveTo>
                    <a:lnTo>
                      <a:pt x="402138" y="17184"/>
                    </a:lnTo>
                    <a:lnTo>
                      <a:pt x="401937" y="17184"/>
                    </a:lnTo>
                    <a:close/>
                    <a:moveTo>
                      <a:pt x="383294" y="17106"/>
                    </a:moveTo>
                    <a:lnTo>
                      <a:pt x="382838" y="17294"/>
                    </a:lnTo>
                    <a:lnTo>
                      <a:pt x="379567" y="17851"/>
                    </a:lnTo>
                    <a:lnTo>
                      <a:pt x="377750" y="18132"/>
                    </a:lnTo>
                    <a:lnTo>
                      <a:pt x="377852" y="18102"/>
                    </a:lnTo>
                    <a:close/>
                    <a:moveTo>
                      <a:pt x="511646" y="17098"/>
                    </a:moveTo>
                    <a:lnTo>
                      <a:pt x="511618" y="17115"/>
                    </a:lnTo>
                    <a:lnTo>
                      <a:pt x="511248" y="17184"/>
                    </a:lnTo>
                    <a:close/>
                    <a:moveTo>
                      <a:pt x="472270" y="17076"/>
                    </a:moveTo>
                    <a:lnTo>
                      <a:pt x="472116" y="17127"/>
                    </a:lnTo>
                    <a:lnTo>
                      <a:pt x="471772" y="17184"/>
                    </a:lnTo>
                    <a:close/>
                    <a:moveTo>
                      <a:pt x="384612" y="17070"/>
                    </a:moveTo>
                    <a:lnTo>
                      <a:pt x="384272" y="17164"/>
                    </a:lnTo>
                    <a:lnTo>
                      <a:pt x="382632" y="17436"/>
                    </a:lnTo>
                    <a:lnTo>
                      <a:pt x="383097" y="17305"/>
                    </a:lnTo>
                    <a:close/>
                    <a:moveTo>
                      <a:pt x="402703" y="17033"/>
                    </a:moveTo>
                    <a:lnTo>
                      <a:pt x="402299" y="17112"/>
                    </a:lnTo>
                    <a:lnTo>
                      <a:pt x="402379" y="17077"/>
                    </a:lnTo>
                    <a:close/>
                    <a:moveTo>
                      <a:pt x="512379" y="16973"/>
                    </a:moveTo>
                    <a:lnTo>
                      <a:pt x="511054" y="17477"/>
                    </a:lnTo>
                    <a:lnTo>
                      <a:pt x="511618" y="17115"/>
                    </a:lnTo>
                    <a:close/>
                    <a:moveTo>
                      <a:pt x="385597" y="16944"/>
                    </a:moveTo>
                    <a:lnTo>
                      <a:pt x="379408" y="18755"/>
                    </a:lnTo>
                    <a:lnTo>
                      <a:pt x="379223" y="18782"/>
                    </a:lnTo>
                    <a:lnTo>
                      <a:pt x="380901" y="18091"/>
                    </a:lnTo>
                    <a:lnTo>
                      <a:pt x="384272" y="17164"/>
                    </a:lnTo>
                    <a:close/>
                    <a:moveTo>
                      <a:pt x="544320" y="16912"/>
                    </a:moveTo>
                    <a:lnTo>
                      <a:pt x="544710" y="17639"/>
                    </a:lnTo>
                    <a:lnTo>
                      <a:pt x="544333" y="17367"/>
                    </a:lnTo>
                    <a:close/>
                    <a:moveTo>
                      <a:pt x="378149" y="16867"/>
                    </a:moveTo>
                    <a:lnTo>
                      <a:pt x="376373" y="17432"/>
                    </a:lnTo>
                    <a:lnTo>
                      <a:pt x="378148" y="16867"/>
                    </a:lnTo>
                    <a:close/>
                    <a:moveTo>
                      <a:pt x="378150" y="16867"/>
                    </a:moveTo>
                    <a:lnTo>
                      <a:pt x="378149" y="16867"/>
                    </a:lnTo>
                    <a:lnTo>
                      <a:pt x="378149" y="16867"/>
                    </a:lnTo>
                    <a:close/>
                    <a:moveTo>
                      <a:pt x="385360" y="16864"/>
                    </a:moveTo>
                    <a:lnTo>
                      <a:pt x="384975" y="16970"/>
                    </a:lnTo>
                    <a:lnTo>
                      <a:pt x="383218" y="17270"/>
                    </a:lnTo>
                    <a:lnTo>
                      <a:pt x="383586" y="17166"/>
                    </a:lnTo>
                    <a:close/>
                    <a:moveTo>
                      <a:pt x="402883" y="16853"/>
                    </a:moveTo>
                    <a:lnTo>
                      <a:pt x="402379" y="17077"/>
                    </a:lnTo>
                    <a:lnTo>
                      <a:pt x="401591" y="17184"/>
                    </a:lnTo>
                    <a:lnTo>
                      <a:pt x="398855" y="17575"/>
                    </a:lnTo>
                    <a:lnTo>
                      <a:pt x="399398" y="17458"/>
                    </a:lnTo>
                    <a:close/>
                    <a:moveTo>
                      <a:pt x="384731" y="16843"/>
                    </a:moveTo>
                    <a:lnTo>
                      <a:pt x="383586" y="17166"/>
                    </a:lnTo>
                    <a:lnTo>
                      <a:pt x="383298" y="17215"/>
                    </a:lnTo>
                    <a:lnTo>
                      <a:pt x="384656" y="16856"/>
                    </a:lnTo>
                    <a:close/>
                    <a:moveTo>
                      <a:pt x="554395" y="16837"/>
                    </a:moveTo>
                    <a:lnTo>
                      <a:pt x="556081" y="18945"/>
                    </a:lnTo>
                    <a:lnTo>
                      <a:pt x="555351" y="19270"/>
                    </a:lnTo>
                    <a:lnTo>
                      <a:pt x="554018" y="16925"/>
                    </a:lnTo>
                    <a:close/>
                    <a:moveTo>
                      <a:pt x="393180" y="16774"/>
                    </a:moveTo>
                    <a:lnTo>
                      <a:pt x="392419" y="17059"/>
                    </a:lnTo>
                    <a:lnTo>
                      <a:pt x="391530" y="17265"/>
                    </a:lnTo>
                    <a:lnTo>
                      <a:pt x="390695" y="17383"/>
                    </a:lnTo>
                    <a:close/>
                    <a:moveTo>
                      <a:pt x="386251" y="16752"/>
                    </a:moveTo>
                    <a:lnTo>
                      <a:pt x="385786" y="16888"/>
                    </a:lnTo>
                    <a:lnTo>
                      <a:pt x="384612" y="17070"/>
                    </a:lnTo>
                    <a:lnTo>
                      <a:pt x="384975" y="16970"/>
                    </a:lnTo>
                    <a:close/>
                    <a:moveTo>
                      <a:pt x="372182" y="16711"/>
                    </a:moveTo>
                    <a:lnTo>
                      <a:pt x="372147" y="16723"/>
                    </a:lnTo>
                    <a:lnTo>
                      <a:pt x="368694" y="17184"/>
                    </a:lnTo>
                    <a:close/>
                    <a:moveTo>
                      <a:pt x="519470" y="16637"/>
                    </a:moveTo>
                    <a:lnTo>
                      <a:pt x="517514" y="17810"/>
                    </a:lnTo>
                    <a:lnTo>
                      <a:pt x="514438" y="19177"/>
                    </a:lnTo>
                    <a:lnTo>
                      <a:pt x="515007" y="18750"/>
                    </a:lnTo>
                    <a:close/>
                    <a:moveTo>
                      <a:pt x="487123" y="16635"/>
                    </a:moveTo>
                    <a:lnTo>
                      <a:pt x="481830" y="18620"/>
                    </a:lnTo>
                    <a:lnTo>
                      <a:pt x="480864" y="18830"/>
                    </a:lnTo>
                    <a:lnTo>
                      <a:pt x="485585" y="16956"/>
                    </a:lnTo>
                    <a:close/>
                    <a:moveTo>
                      <a:pt x="519473" y="16635"/>
                    </a:moveTo>
                    <a:lnTo>
                      <a:pt x="519472" y="16635"/>
                    </a:lnTo>
                    <a:lnTo>
                      <a:pt x="519470" y="16637"/>
                    </a:lnTo>
                    <a:close/>
                    <a:moveTo>
                      <a:pt x="393768" y="16630"/>
                    </a:moveTo>
                    <a:lnTo>
                      <a:pt x="393180" y="16774"/>
                    </a:lnTo>
                    <a:lnTo>
                      <a:pt x="393432" y="16680"/>
                    </a:lnTo>
                    <a:close/>
                    <a:moveTo>
                      <a:pt x="537249" y="16598"/>
                    </a:moveTo>
                    <a:lnTo>
                      <a:pt x="537509" y="17116"/>
                    </a:lnTo>
                    <a:lnTo>
                      <a:pt x="537384" y="17370"/>
                    </a:lnTo>
                    <a:lnTo>
                      <a:pt x="537216" y="16988"/>
                    </a:lnTo>
                    <a:close/>
                    <a:moveTo>
                      <a:pt x="514050" y="16575"/>
                    </a:moveTo>
                    <a:lnTo>
                      <a:pt x="513943" y="16682"/>
                    </a:lnTo>
                    <a:lnTo>
                      <a:pt x="512379" y="16973"/>
                    </a:lnTo>
                    <a:lnTo>
                      <a:pt x="512596" y="16891"/>
                    </a:lnTo>
                    <a:close/>
                    <a:moveTo>
                      <a:pt x="427638" y="16573"/>
                    </a:moveTo>
                    <a:lnTo>
                      <a:pt x="427497" y="16636"/>
                    </a:lnTo>
                    <a:lnTo>
                      <a:pt x="423522" y="17184"/>
                    </a:lnTo>
                    <a:close/>
                    <a:moveTo>
                      <a:pt x="407042" y="16566"/>
                    </a:moveTo>
                    <a:lnTo>
                      <a:pt x="406336" y="16768"/>
                    </a:lnTo>
                    <a:lnTo>
                      <a:pt x="397204" y="19377"/>
                    </a:lnTo>
                    <a:cubicBezTo>
                      <a:pt x="399398" y="19377"/>
                      <a:pt x="401591" y="17184"/>
                      <a:pt x="403784" y="17184"/>
                    </a:cubicBezTo>
                    <a:lnTo>
                      <a:pt x="403661" y="17184"/>
                    </a:lnTo>
                    <a:close/>
                    <a:moveTo>
                      <a:pt x="387915" y="16559"/>
                    </a:moveTo>
                    <a:lnTo>
                      <a:pt x="385597" y="16944"/>
                    </a:lnTo>
                    <a:lnTo>
                      <a:pt x="385786" y="16888"/>
                    </a:lnTo>
                    <a:close/>
                    <a:moveTo>
                      <a:pt x="373438" y="16550"/>
                    </a:moveTo>
                    <a:lnTo>
                      <a:pt x="372954" y="16737"/>
                    </a:lnTo>
                    <a:lnTo>
                      <a:pt x="361771" y="20479"/>
                    </a:lnTo>
                    <a:lnTo>
                      <a:pt x="361551" y="20517"/>
                    </a:lnTo>
                    <a:lnTo>
                      <a:pt x="364307" y="19377"/>
                    </a:lnTo>
                    <a:lnTo>
                      <a:pt x="360472" y="20706"/>
                    </a:lnTo>
                    <a:lnTo>
                      <a:pt x="359259" y="20918"/>
                    </a:lnTo>
                    <a:lnTo>
                      <a:pt x="372147" y="16723"/>
                    </a:lnTo>
                    <a:close/>
                    <a:moveTo>
                      <a:pt x="514742" y="16533"/>
                    </a:moveTo>
                    <a:lnTo>
                      <a:pt x="513441" y="17183"/>
                    </a:lnTo>
                    <a:lnTo>
                      <a:pt x="513943" y="16682"/>
                    </a:lnTo>
                    <a:close/>
                    <a:moveTo>
                      <a:pt x="373612" y="16517"/>
                    </a:moveTo>
                    <a:lnTo>
                      <a:pt x="373564" y="16533"/>
                    </a:lnTo>
                    <a:lnTo>
                      <a:pt x="373438" y="16550"/>
                    </a:lnTo>
                    <a:lnTo>
                      <a:pt x="373475" y="16536"/>
                    </a:lnTo>
                    <a:close/>
                    <a:moveTo>
                      <a:pt x="542821" y="16516"/>
                    </a:moveTo>
                    <a:lnTo>
                      <a:pt x="543001" y="16742"/>
                    </a:lnTo>
                    <a:lnTo>
                      <a:pt x="542774" y="17458"/>
                    </a:lnTo>
                    <a:lnTo>
                      <a:pt x="543113" y="20647"/>
                    </a:lnTo>
                    <a:lnTo>
                      <a:pt x="542449" y="18650"/>
                    </a:lnTo>
                    <a:lnTo>
                      <a:pt x="542500" y="17458"/>
                    </a:lnTo>
                    <a:close/>
                    <a:moveTo>
                      <a:pt x="407402" y="16500"/>
                    </a:moveTo>
                    <a:lnTo>
                      <a:pt x="407042" y="16566"/>
                    </a:lnTo>
                    <a:lnTo>
                      <a:pt x="407154" y="16534"/>
                    </a:lnTo>
                    <a:close/>
                    <a:moveTo>
                      <a:pt x="543087" y="16470"/>
                    </a:moveTo>
                    <a:lnTo>
                      <a:pt x="543613" y="16848"/>
                    </a:lnTo>
                    <a:lnTo>
                      <a:pt x="544333" y="17367"/>
                    </a:lnTo>
                    <a:lnTo>
                      <a:pt x="544363" y="18455"/>
                    </a:lnTo>
                    <a:lnTo>
                      <a:pt x="543669" y="17583"/>
                    </a:lnTo>
                    <a:lnTo>
                      <a:pt x="543001" y="16742"/>
                    </a:lnTo>
                    <a:close/>
                    <a:moveTo>
                      <a:pt x="383518" y="16436"/>
                    </a:moveTo>
                    <a:lnTo>
                      <a:pt x="381525" y="17022"/>
                    </a:lnTo>
                    <a:lnTo>
                      <a:pt x="378593" y="17535"/>
                    </a:lnTo>
                    <a:lnTo>
                      <a:pt x="379660" y="17184"/>
                    </a:lnTo>
                    <a:lnTo>
                      <a:pt x="378407" y="17568"/>
                    </a:lnTo>
                    <a:lnTo>
                      <a:pt x="375749" y="18032"/>
                    </a:lnTo>
                    <a:lnTo>
                      <a:pt x="372940" y="18524"/>
                    </a:lnTo>
                    <a:lnTo>
                      <a:pt x="369057" y="19204"/>
                    </a:lnTo>
                    <a:lnTo>
                      <a:pt x="373431" y="17842"/>
                    </a:lnTo>
                    <a:lnTo>
                      <a:pt x="376373" y="17432"/>
                    </a:lnTo>
                    <a:lnTo>
                      <a:pt x="378010" y="17204"/>
                    </a:lnTo>
                    <a:close/>
                    <a:moveTo>
                      <a:pt x="537263" y="16427"/>
                    </a:moveTo>
                    <a:lnTo>
                      <a:pt x="537249" y="16598"/>
                    </a:lnTo>
                    <a:lnTo>
                      <a:pt x="537199" y="16499"/>
                    </a:lnTo>
                    <a:close/>
                    <a:moveTo>
                      <a:pt x="384957" y="16421"/>
                    </a:moveTo>
                    <a:lnTo>
                      <a:pt x="384365" y="16665"/>
                    </a:lnTo>
                    <a:lnTo>
                      <a:pt x="379937" y="17489"/>
                    </a:lnTo>
                    <a:lnTo>
                      <a:pt x="381525" y="17022"/>
                    </a:lnTo>
                    <a:close/>
                    <a:moveTo>
                      <a:pt x="390474" y="16338"/>
                    </a:moveTo>
                    <a:lnTo>
                      <a:pt x="386393" y="17482"/>
                    </a:lnTo>
                    <a:lnTo>
                      <a:pt x="382532" y="18292"/>
                    </a:lnTo>
                    <a:lnTo>
                      <a:pt x="381895" y="18387"/>
                    </a:lnTo>
                    <a:lnTo>
                      <a:pt x="382800" y="18140"/>
                    </a:lnTo>
                    <a:close/>
                    <a:moveTo>
                      <a:pt x="407855" y="16334"/>
                    </a:moveTo>
                    <a:lnTo>
                      <a:pt x="407154" y="16534"/>
                    </a:lnTo>
                    <a:lnTo>
                      <a:pt x="402373" y="17184"/>
                    </a:lnTo>
                    <a:lnTo>
                      <a:pt x="402217" y="17184"/>
                    </a:lnTo>
                    <a:lnTo>
                      <a:pt x="403663" y="16903"/>
                    </a:lnTo>
                    <a:close/>
                    <a:moveTo>
                      <a:pt x="389693" y="16264"/>
                    </a:moveTo>
                    <a:lnTo>
                      <a:pt x="389523" y="16310"/>
                    </a:lnTo>
                    <a:lnTo>
                      <a:pt x="387915" y="16559"/>
                    </a:lnTo>
                    <a:close/>
                    <a:moveTo>
                      <a:pt x="387961" y="16252"/>
                    </a:moveTo>
                    <a:lnTo>
                      <a:pt x="386576" y="16657"/>
                    </a:lnTo>
                    <a:lnTo>
                      <a:pt x="385360" y="16864"/>
                    </a:lnTo>
                    <a:lnTo>
                      <a:pt x="386840" y="16457"/>
                    </a:lnTo>
                    <a:close/>
                    <a:moveTo>
                      <a:pt x="398877" y="16232"/>
                    </a:moveTo>
                    <a:lnTo>
                      <a:pt x="396549" y="16878"/>
                    </a:lnTo>
                    <a:lnTo>
                      <a:pt x="391411" y="17437"/>
                    </a:lnTo>
                    <a:lnTo>
                      <a:pt x="391884" y="17260"/>
                    </a:lnTo>
                    <a:lnTo>
                      <a:pt x="392467" y="17134"/>
                    </a:lnTo>
                    <a:close/>
                    <a:moveTo>
                      <a:pt x="396981" y="16154"/>
                    </a:moveTo>
                    <a:lnTo>
                      <a:pt x="392467" y="17134"/>
                    </a:lnTo>
                    <a:lnTo>
                      <a:pt x="392073" y="17189"/>
                    </a:lnTo>
                    <a:lnTo>
                      <a:pt x="392419" y="17059"/>
                    </a:lnTo>
                    <a:lnTo>
                      <a:pt x="395163" y="16423"/>
                    </a:lnTo>
                    <a:close/>
                    <a:moveTo>
                      <a:pt x="403337" y="16140"/>
                    </a:moveTo>
                    <a:lnTo>
                      <a:pt x="393935" y="17605"/>
                    </a:lnTo>
                    <a:lnTo>
                      <a:pt x="396549" y="16878"/>
                    </a:lnTo>
                    <a:close/>
                    <a:moveTo>
                      <a:pt x="387282" y="16122"/>
                    </a:moveTo>
                    <a:lnTo>
                      <a:pt x="385063" y="16749"/>
                    </a:lnTo>
                    <a:lnTo>
                      <a:pt x="384656" y="16856"/>
                    </a:lnTo>
                    <a:lnTo>
                      <a:pt x="383294" y="17106"/>
                    </a:lnTo>
                    <a:lnTo>
                      <a:pt x="384365" y="16665"/>
                    </a:lnTo>
                    <a:close/>
                    <a:moveTo>
                      <a:pt x="404575" y="16101"/>
                    </a:moveTo>
                    <a:lnTo>
                      <a:pt x="403729" y="16477"/>
                    </a:lnTo>
                    <a:lnTo>
                      <a:pt x="389503" y="18836"/>
                    </a:lnTo>
                    <a:lnTo>
                      <a:pt x="393157" y="17821"/>
                    </a:lnTo>
                    <a:close/>
                    <a:moveTo>
                      <a:pt x="481339" y="16025"/>
                    </a:moveTo>
                    <a:lnTo>
                      <a:pt x="481306" y="16039"/>
                    </a:lnTo>
                    <a:lnTo>
                      <a:pt x="479748" y="16386"/>
                    </a:lnTo>
                    <a:lnTo>
                      <a:pt x="479632" y="16406"/>
                    </a:lnTo>
                    <a:close/>
                    <a:moveTo>
                      <a:pt x="434457" y="16012"/>
                    </a:moveTo>
                    <a:lnTo>
                      <a:pt x="433059" y="16442"/>
                    </a:lnTo>
                    <a:lnTo>
                      <a:pt x="427908" y="17184"/>
                    </a:lnTo>
                    <a:lnTo>
                      <a:pt x="431198" y="16361"/>
                    </a:lnTo>
                    <a:close/>
                    <a:moveTo>
                      <a:pt x="410441" y="15983"/>
                    </a:moveTo>
                    <a:lnTo>
                      <a:pt x="409574" y="16205"/>
                    </a:lnTo>
                    <a:lnTo>
                      <a:pt x="407402" y="16500"/>
                    </a:lnTo>
                    <a:lnTo>
                      <a:pt x="409637" y="16092"/>
                    </a:lnTo>
                    <a:close/>
                    <a:moveTo>
                      <a:pt x="544066" y="15978"/>
                    </a:moveTo>
                    <a:lnTo>
                      <a:pt x="544311" y="16586"/>
                    </a:lnTo>
                    <a:lnTo>
                      <a:pt x="544320" y="16912"/>
                    </a:lnTo>
                    <a:lnTo>
                      <a:pt x="543925" y="16175"/>
                    </a:lnTo>
                    <a:close/>
                    <a:moveTo>
                      <a:pt x="536934" y="15971"/>
                    </a:moveTo>
                    <a:lnTo>
                      <a:pt x="537199" y="16499"/>
                    </a:lnTo>
                    <a:lnTo>
                      <a:pt x="537067" y="16648"/>
                    </a:lnTo>
                    <a:lnTo>
                      <a:pt x="536839" y="16131"/>
                    </a:lnTo>
                    <a:close/>
                    <a:moveTo>
                      <a:pt x="517786" y="15966"/>
                    </a:moveTo>
                    <a:lnTo>
                      <a:pt x="515087" y="18280"/>
                    </a:lnTo>
                    <a:lnTo>
                      <a:pt x="513880" y="18938"/>
                    </a:lnTo>
                    <a:lnTo>
                      <a:pt x="516638" y="16180"/>
                    </a:lnTo>
                    <a:close/>
                    <a:moveTo>
                      <a:pt x="516852" y="15965"/>
                    </a:moveTo>
                    <a:lnTo>
                      <a:pt x="516638" y="16180"/>
                    </a:lnTo>
                    <a:lnTo>
                      <a:pt x="514742" y="16533"/>
                    </a:lnTo>
                    <a:lnTo>
                      <a:pt x="515127" y="16340"/>
                    </a:lnTo>
                    <a:close/>
                    <a:moveTo>
                      <a:pt x="451185" y="15965"/>
                    </a:moveTo>
                    <a:lnTo>
                      <a:pt x="443261" y="17184"/>
                    </a:lnTo>
                    <a:lnTo>
                      <a:pt x="446518" y="16498"/>
                    </a:lnTo>
                    <a:close/>
                    <a:moveTo>
                      <a:pt x="542378" y="15958"/>
                    </a:moveTo>
                    <a:lnTo>
                      <a:pt x="542887" y="16325"/>
                    </a:lnTo>
                    <a:lnTo>
                      <a:pt x="542821" y="16516"/>
                    </a:lnTo>
                    <a:close/>
                    <a:moveTo>
                      <a:pt x="391874" y="15946"/>
                    </a:moveTo>
                    <a:lnTo>
                      <a:pt x="391561" y="16034"/>
                    </a:lnTo>
                    <a:lnTo>
                      <a:pt x="383919" y="17836"/>
                    </a:lnTo>
                    <a:lnTo>
                      <a:pt x="389523" y="16310"/>
                    </a:lnTo>
                    <a:close/>
                    <a:moveTo>
                      <a:pt x="544292" y="15908"/>
                    </a:moveTo>
                    <a:lnTo>
                      <a:pt x="544933" y="16224"/>
                    </a:lnTo>
                    <a:lnTo>
                      <a:pt x="548687" y="23892"/>
                    </a:lnTo>
                    <a:lnTo>
                      <a:pt x="546261" y="20841"/>
                    </a:lnTo>
                    <a:lnTo>
                      <a:pt x="545790" y="18417"/>
                    </a:lnTo>
                    <a:lnTo>
                      <a:pt x="544744" y="17663"/>
                    </a:lnTo>
                    <a:lnTo>
                      <a:pt x="544311" y="16586"/>
                    </a:lnTo>
                    <a:close/>
                    <a:moveTo>
                      <a:pt x="391040" y="15897"/>
                    </a:moveTo>
                    <a:lnTo>
                      <a:pt x="390673" y="15997"/>
                    </a:lnTo>
                    <a:lnTo>
                      <a:pt x="386251" y="16752"/>
                    </a:lnTo>
                    <a:lnTo>
                      <a:pt x="386576" y="16657"/>
                    </a:lnTo>
                    <a:close/>
                    <a:moveTo>
                      <a:pt x="386276" y="15878"/>
                    </a:moveTo>
                    <a:lnTo>
                      <a:pt x="385641" y="16139"/>
                    </a:lnTo>
                    <a:lnTo>
                      <a:pt x="383518" y="16436"/>
                    </a:lnTo>
                    <a:lnTo>
                      <a:pt x="384805" y="16057"/>
                    </a:lnTo>
                    <a:close/>
                    <a:moveTo>
                      <a:pt x="405107" y="15864"/>
                    </a:moveTo>
                    <a:lnTo>
                      <a:pt x="404860" y="15974"/>
                    </a:lnTo>
                    <a:lnTo>
                      <a:pt x="403337" y="16140"/>
                    </a:lnTo>
                    <a:close/>
                    <a:moveTo>
                      <a:pt x="433307" y="15834"/>
                    </a:moveTo>
                    <a:lnTo>
                      <a:pt x="431198" y="16361"/>
                    </a:lnTo>
                    <a:lnTo>
                      <a:pt x="427134" y="16797"/>
                    </a:lnTo>
                    <a:lnTo>
                      <a:pt x="427497" y="16636"/>
                    </a:lnTo>
                    <a:close/>
                    <a:moveTo>
                      <a:pt x="392666" y="15823"/>
                    </a:moveTo>
                    <a:lnTo>
                      <a:pt x="390474" y="16338"/>
                    </a:lnTo>
                    <a:lnTo>
                      <a:pt x="391561" y="16034"/>
                    </a:lnTo>
                    <a:lnTo>
                      <a:pt x="392046" y="15919"/>
                    </a:lnTo>
                    <a:close/>
                    <a:moveTo>
                      <a:pt x="392711" y="15762"/>
                    </a:moveTo>
                    <a:lnTo>
                      <a:pt x="392046" y="15919"/>
                    </a:lnTo>
                    <a:lnTo>
                      <a:pt x="391874" y="15946"/>
                    </a:lnTo>
                    <a:lnTo>
                      <a:pt x="392264" y="15837"/>
                    </a:lnTo>
                    <a:close/>
                    <a:moveTo>
                      <a:pt x="406858" y="15757"/>
                    </a:moveTo>
                    <a:lnTo>
                      <a:pt x="404575" y="16101"/>
                    </a:lnTo>
                    <a:lnTo>
                      <a:pt x="404860" y="15974"/>
                    </a:lnTo>
                    <a:close/>
                    <a:moveTo>
                      <a:pt x="543976" y="15753"/>
                    </a:moveTo>
                    <a:lnTo>
                      <a:pt x="544161" y="15844"/>
                    </a:lnTo>
                    <a:lnTo>
                      <a:pt x="544066" y="15978"/>
                    </a:lnTo>
                    <a:close/>
                    <a:moveTo>
                      <a:pt x="542212" y="15750"/>
                    </a:moveTo>
                    <a:lnTo>
                      <a:pt x="542378" y="15958"/>
                    </a:lnTo>
                    <a:lnTo>
                      <a:pt x="542210" y="15838"/>
                    </a:lnTo>
                    <a:close/>
                    <a:moveTo>
                      <a:pt x="467929" y="15737"/>
                    </a:moveTo>
                    <a:lnTo>
                      <a:pt x="466692" y="16065"/>
                    </a:lnTo>
                    <a:lnTo>
                      <a:pt x="466525" y="16097"/>
                    </a:lnTo>
                    <a:lnTo>
                      <a:pt x="467706" y="15782"/>
                    </a:lnTo>
                    <a:close/>
                    <a:moveTo>
                      <a:pt x="452692" y="15733"/>
                    </a:moveTo>
                    <a:lnTo>
                      <a:pt x="452473" y="15817"/>
                    </a:lnTo>
                    <a:lnTo>
                      <a:pt x="451185" y="15965"/>
                    </a:lnTo>
                    <a:close/>
                    <a:moveTo>
                      <a:pt x="388951" y="15722"/>
                    </a:moveTo>
                    <a:lnTo>
                      <a:pt x="387803" y="16025"/>
                    </a:lnTo>
                    <a:lnTo>
                      <a:pt x="387282" y="16122"/>
                    </a:lnTo>
                    <a:lnTo>
                      <a:pt x="388288" y="15838"/>
                    </a:lnTo>
                    <a:close/>
                    <a:moveTo>
                      <a:pt x="388761" y="15704"/>
                    </a:moveTo>
                    <a:lnTo>
                      <a:pt x="388288" y="15838"/>
                    </a:lnTo>
                    <a:lnTo>
                      <a:pt x="384957" y="16421"/>
                    </a:lnTo>
                    <a:lnTo>
                      <a:pt x="385641" y="16139"/>
                    </a:lnTo>
                    <a:close/>
                    <a:moveTo>
                      <a:pt x="389670" y="15678"/>
                    </a:moveTo>
                    <a:lnTo>
                      <a:pt x="386840" y="16457"/>
                    </a:lnTo>
                    <a:lnTo>
                      <a:pt x="384731" y="16843"/>
                    </a:lnTo>
                    <a:lnTo>
                      <a:pt x="385063" y="16749"/>
                    </a:lnTo>
                    <a:lnTo>
                      <a:pt x="387803" y="16025"/>
                    </a:lnTo>
                    <a:close/>
                    <a:moveTo>
                      <a:pt x="544286" y="15671"/>
                    </a:moveTo>
                    <a:lnTo>
                      <a:pt x="544292" y="15908"/>
                    </a:lnTo>
                    <a:lnTo>
                      <a:pt x="544161" y="15844"/>
                    </a:lnTo>
                    <a:close/>
                    <a:moveTo>
                      <a:pt x="538220" y="15664"/>
                    </a:moveTo>
                    <a:lnTo>
                      <a:pt x="538392" y="16341"/>
                    </a:lnTo>
                    <a:lnTo>
                      <a:pt x="538388" y="16361"/>
                    </a:lnTo>
                    <a:lnTo>
                      <a:pt x="537799" y="17694"/>
                    </a:lnTo>
                    <a:lnTo>
                      <a:pt x="537509" y="17116"/>
                    </a:lnTo>
                    <a:close/>
                    <a:moveTo>
                      <a:pt x="541841" y="15572"/>
                    </a:moveTo>
                    <a:lnTo>
                      <a:pt x="542210" y="15838"/>
                    </a:lnTo>
                    <a:lnTo>
                      <a:pt x="542175" y="17826"/>
                    </a:lnTo>
                    <a:lnTo>
                      <a:pt x="541755" y="16564"/>
                    </a:lnTo>
                    <a:close/>
                    <a:moveTo>
                      <a:pt x="537334" y="15567"/>
                    </a:moveTo>
                    <a:lnTo>
                      <a:pt x="537565" y="16087"/>
                    </a:lnTo>
                    <a:lnTo>
                      <a:pt x="537263" y="16427"/>
                    </a:lnTo>
                    <a:close/>
                    <a:moveTo>
                      <a:pt x="393288" y="15550"/>
                    </a:moveTo>
                    <a:lnTo>
                      <a:pt x="392264" y="15837"/>
                    </a:lnTo>
                    <a:lnTo>
                      <a:pt x="389693" y="16264"/>
                    </a:lnTo>
                    <a:lnTo>
                      <a:pt x="390673" y="15997"/>
                    </a:lnTo>
                    <a:close/>
                    <a:moveTo>
                      <a:pt x="520128" y="15529"/>
                    </a:moveTo>
                    <a:lnTo>
                      <a:pt x="517096" y="17183"/>
                    </a:lnTo>
                    <a:lnTo>
                      <a:pt x="519028" y="15734"/>
                    </a:lnTo>
                    <a:close/>
                    <a:moveTo>
                      <a:pt x="543511" y="15524"/>
                    </a:moveTo>
                    <a:lnTo>
                      <a:pt x="543599" y="15567"/>
                    </a:lnTo>
                    <a:lnTo>
                      <a:pt x="543925" y="16175"/>
                    </a:lnTo>
                    <a:lnTo>
                      <a:pt x="543596" y="16635"/>
                    </a:lnTo>
                    <a:close/>
                    <a:moveTo>
                      <a:pt x="390192" y="15505"/>
                    </a:moveTo>
                    <a:lnTo>
                      <a:pt x="388951" y="15722"/>
                    </a:lnTo>
                    <a:lnTo>
                      <a:pt x="389305" y="15629"/>
                    </a:lnTo>
                    <a:close/>
                    <a:moveTo>
                      <a:pt x="410925" y="15457"/>
                    </a:moveTo>
                    <a:lnTo>
                      <a:pt x="410552" y="15563"/>
                    </a:lnTo>
                    <a:lnTo>
                      <a:pt x="403663" y="16903"/>
                    </a:lnTo>
                    <a:lnTo>
                      <a:pt x="402703" y="17033"/>
                    </a:lnTo>
                    <a:lnTo>
                      <a:pt x="409100" y="15773"/>
                    </a:lnTo>
                    <a:close/>
                    <a:moveTo>
                      <a:pt x="390486" y="15453"/>
                    </a:moveTo>
                    <a:lnTo>
                      <a:pt x="390409" y="15475"/>
                    </a:lnTo>
                    <a:lnTo>
                      <a:pt x="390192" y="15505"/>
                    </a:lnTo>
                    <a:close/>
                    <a:moveTo>
                      <a:pt x="390804" y="15420"/>
                    </a:moveTo>
                    <a:lnTo>
                      <a:pt x="390359" y="15550"/>
                    </a:lnTo>
                    <a:lnTo>
                      <a:pt x="389670" y="15678"/>
                    </a:lnTo>
                    <a:lnTo>
                      <a:pt x="390409" y="15475"/>
                    </a:lnTo>
                    <a:close/>
                    <a:moveTo>
                      <a:pt x="390142" y="15408"/>
                    </a:moveTo>
                    <a:lnTo>
                      <a:pt x="389305" y="15629"/>
                    </a:lnTo>
                    <a:lnTo>
                      <a:pt x="388761" y="15704"/>
                    </a:lnTo>
                    <a:lnTo>
                      <a:pt x="389563" y="15478"/>
                    </a:lnTo>
                    <a:close/>
                    <a:moveTo>
                      <a:pt x="519483" y="15393"/>
                    </a:moveTo>
                    <a:lnTo>
                      <a:pt x="519028" y="15734"/>
                    </a:lnTo>
                    <a:lnTo>
                      <a:pt x="517786" y="15966"/>
                    </a:lnTo>
                    <a:lnTo>
                      <a:pt x="518104" y="15693"/>
                    </a:lnTo>
                    <a:close/>
                    <a:moveTo>
                      <a:pt x="543211" y="15376"/>
                    </a:moveTo>
                    <a:lnTo>
                      <a:pt x="543404" y="15472"/>
                    </a:lnTo>
                    <a:lnTo>
                      <a:pt x="543087" y="16470"/>
                    </a:lnTo>
                    <a:lnTo>
                      <a:pt x="542887" y="16325"/>
                    </a:lnTo>
                    <a:close/>
                    <a:moveTo>
                      <a:pt x="482852" y="15337"/>
                    </a:moveTo>
                    <a:lnTo>
                      <a:pt x="481697" y="15862"/>
                    </a:lnTo>
                    <a:lnTo>
                      <a:pt x="476581" y="16951"/>
                    </a:lnTo>
                    <a:lnTo>
                      <a:pt x="467867" y="18507"/>
                    </a:lnTo>
                    <a:lnTo>
                      <a:pt x="472116" y="17127"/>
                    </a:lnTo>
                    <a:close/>
                    <a:moveTo>
                      <a:pt x="543457" y="15304"/>
                    </a:moveTo>
                    <a:lnTo>
                      <a:pt x="543500" y="15384"/>
                    </a:lnTo>
                    <a:lnTo>
                      <a:pt x="543511" y="15524"/>
                    </a:lnTo>
                    <a:lnTo>
                      <a:pt x="543404" y="15472"/>
                    </a:lnTo>
                    <a:close/>
                    <a:moveTo>
                      <a:pt x="391345" y="15261"/>
                    </a:moveTo>
                    <a:lnTo>
                      <a:pt x="390989" y="15365"/>
                    </a:lnTo>
                    <a:lnTo>
                      <a:pt x="390486" y="15453"/>
                    </a:lnTo>
                    <a:lnTo>
                      <a:pt x="391058" y="15296"/>
                    </a:lnTo>
                    <a:close/>
                    <a:moveTo>
                      <a:pt x="537360" y="15255"/>
                    </a:moveTo>
                    <a:lnTo>
                      <a:pt x="537334" y="15567"/>
                    </a:lnTo>
                    <a:lnTo>
                      <a:pt x="537266" y="15414"/>
                    </a:lnTo>
                    <a:close/>
                    <a:moveTo>
                      <a:pt x="383277" y="15235"/>
                    </a:moveTo>
                    <a:lnTo>
                      <a:pt x="378149" y="16867"/>
                    </a:lnTo>
                    <a:lnTo>
                      <a:pt x="378148" y="16867"/>
                    </a:lnTo>
                    <a:lnTo>
                      <a:pt x="375548" y="17183"/>
                    </a:lnTo>
                    <a:lnTo>
                      <a:pt x="373431" y="17842"/>
                    </a:lnTo>
                    <a:lnTo>
                      <a:pt x="372258" y="18006"/>
                    </a:lnTo>
                    <a:lnTo>
                      <a:pt x="367678" y="19445"/>
                    </a:lnTo>
                    <a:lnTo>
                      <a:pt x="364540" y="19994"/>
                    </a:lnTo>
                    <a:lnTo>
                      <a:pt x="365467" y="19635"/>
                    </a:lnTo>
                    <a:lnTo>
                      <a:pt x="372954" y="16737"/>
                    </a:lnTo>
                    <a:lnTo>
                      <a:pt x="373564" y="16533"/>
                    </a:lnTo>
                    <a:close/>
                    <a:moveTo>
                      <a:pt x="415983" y="15230"/>
                    </a:moveTo>
                    <a:lnTo>
                      <a:pt x="409935" y="16742"/>
                    </a:lnTo>
                    <a:lnTo>
                      <a:pt x="399132" y="19034"/>
                    </a:lnTo>
                    <a:lnTo>
                      <a:pt x="397204" y="19377"/>
                    </a:lnTo>
                    <a:lnTo>
                      <a:pt x="409202" y="16301"/>
                    </a:lnTo>
                    <a:lnTo>
                      <a:pt x="409574" y="16205"/>
                    </a:lnTo>
                    <a:lnTo>
                      <a:pt x="410857" y="16031"/>
                    </a:lnTo>
                    <a:lnTo>
                      <a:pt x="414476" y="15539"/>
                    </a:lnTo>
                    <a:lnTo>
                      <a:pt x="415259" y="15329"/>
                    </a:lnTo>
                    <a:close/>
                    <a:moveTo>
                      <a:pt x="411728" y="15227"/>
                    </a:moveTo>
                    <a:lnTo>
                      <a:pt x="411403" y="15320"/>
                    </a:lnTo>
                    <a:lnTo>
                      <a:pt x="409100" y="15773"/>
                    </a:lnTo>
                    <a:lnTo>
                      <a:pt x="402883" y="16853"/>
                    </a:lnTo>
                    <a:lnTo>
                      <a:pt x="403729" y="16477"/>
                    </a:lnTo>
                    <a:lnTo>
                      <a:pt x="410386" y="15373"/>
                    </a:lnTo>
                    <a:close/>
                    <a:moveTo>
                      <a:pt x="395007" y="15221"/>
                    </a:moveTo>
                    <a:lnTo>
                      <a:pt x="394467" y="15348"/>
                    </a:lnTo>
                    <a:lnTo>
                      <a:pt x="393288" y="15550"/>
                    </a:lnTo>
                    <a:lnTo>
                      <a:pt x="393616" y="15458"/>
                    </a:lnTo>
                    <a:close/>
                    <a:moveTo>
                      <a:pt x="520702" y="15217"/>
                    </a:moveTo>
                    <a:lnTo>
                      <a:pt x="520489" y="15462"/>
                    </a:lnTo>
                    <a:lnTo>
                      <a:pt x="520128" y="15529"/>
                    </a:lnTo>
                    <a:close/>
                    <a:moveTo>
                      <a:pt x="395280" y="15210"/>
                    </a:moveTo>
                    <a:lnTo>
                      <a:pt x="393443" y="15641"/>
                    </a:lnTo>
                    <a:lnTo>
                      <a:pt x="392711" y="15762"/>
                    </a:lnTo>
                    <a:lnTo>
                      <a:pt x="394467" y="15348"/>
                    </a:lnTo>
                    <a:close/>
                    <a:moveTo>
                      <a:pt x="521849" y="15209"/>
                    </a:moveTo>
                    <a:lnTo>
                      <a:pt x="519473" y="16635"/>
                    </a:lnTo>
                    <a:lnTo>
                      <a:pt x="520489" y="15462"/>
                    </a:lnTo>
                    <a:close/>
                    <a:moveTo>
                      <a:pt x="441777" y="15187"/>
                    </a:moveTo>
                    <a:lnTo>
                      <a:pt x="432295" y="17184"/>
                    </a:lnTo>
                    <a:lnTo>
                      <a:pt x="441853" y="15517"/>
                    </a:lnTo>
                    <a:lnTo>
                      <a:pt x="426127" y="18828"/>
                    </a:lnTo>
                    <a:lnTo>
                      <a:pt x="424818" y="18978"/>
                    </a:lnTo>
                    <a:lnTo>
                      <a:pt x="433059" y="16442"/>
                    </a:lnTo>
                    <a:close/>
                    <a:moveTo>
                      <a:pt x="397532" y="15142"/>
                    </a:moveTo>
                    <a:lnTo>
                      <a:pt x="393432" y="16680"/>
                    </a:lnTo>
                    <a:lnTo>
                      <a:pt x="384580" y="17990"/>
                    </a:lnTo>
                    <a:lnTo>
                      <a:pt x="386393" y="17482"/>
                    </a:lnTo>
                    <a:close/>
                    <a:moveTo>
                      <a:pt x="437293" y="15140"/>
                    </a:moveTo>
                    <a:lnTo>
                      <a:pt x="436440" y="15402"/>
                    </a:lnTo>
                    <a:lnTo>
                      <a:pt x="433307" y="15834"/>
                    </a:lnTo>
                    <a:lnTo>
                      <a:pt x="434319" y="15581"/>
                    </a:lnTo>
                    <a:close/>
                    <a:moveTo>
                      <a:pt x="521977" y="15132"/>
                    </a:moveTo>
                    <a:lnTo>
                      <a:pt x="521940" y="15192"/>
                    </a:lnTo>
                    <a:lnTo>
                      <a:pt x="521849" y="15209"/>
                    </a:lnTo>
                    <a:close/>
                    <a:moveTo>
                      <a:pt x="412980" y="15091"/>
                    </a:moveTo>
                    <a:lnTo>
                      <a:pt x="412559" y="15173"/>
                    </a:lnTo>
                    <a:lnTo>
                      <a:pt x="410925" y="15457"/>
                    </a:lnTo>
                    <a:lnTo>
                      <a:pt x="411403" y="15320"/>
                    </a:lnTo>
                    <a:lnTo>
                      <a:pt x="412055" y="15192"/>
                    </a:lnTo>
                    <a:close/>
                    <a:moveTo>
                      <a:pt x="520971" y="15070"/>
                    </a:moveTo>
                    <a:lnTo>
                      <a:pt x="520702" y="15217"/>
                    </a:lnTo>
                    <a:lnTo>
                      <a:pt x="520796" y="15108"/>
                    </a:lnTo>
                    <a:close/>
                    <a:moveTo>
                      <a:pt x="392979" y="15063"/>
                    </a:moveTo>
                    <a:lnTo>
                      <a:pt x="391821" y="15278"/>
                    </a:lnTo>
                    <a:lnTo>
                      <a:pt x="390804" y="15420"/>
                    </a:lnTo>
                    <a:lnTo>
                      <a:pt x="390989" y="15365"/>
                    </a:lnTo>
                    <a:lnTo>
                      <a:pt x="392132" y="15166"/>
                    </a:lnTo>
                    <a:close/>
                    <a:moveTo>
                      <a:pt x="377467" y="14990"/>
                    </a:moveTo>
                    <a:lnTo>
                      <a:pt x="373475" y="16536"/>
                    </a:lnTo>
                    <a:lnTo>
                      <a:pt x="372182" y="16711"/>
                    </a:lnTo>
                    <a:close/>
                    <a:moveTo>
                      <a:pt x="477957" y="14958"/>
                    </a:moveTo>
                    <a:lnTo>
                      <a:pt x="476157" y="15813"/>
                    </a:lnTo>
                    <a:lnTo>
                      <a:pt x="475283" y="16097"/>
                    </a:lnTo>
                    <a:lnTo>
                      <a:pt x="469984" y="17106"/>
                    </a:lnTo>
                    <a:lnTo>
                      <a:pt x="470498" y="16939"/>
                    </a:lnTo>
                    <a:close/>
                    <a:moveTo>
                      <a:pt x="565105" y="14931"/>
                    </a:moveTo>
                    <a:lnTo>
                      <a:pt x="574849" y="25956"/>
                    </a:lnTo>
                    <a:lnTo>
                      <a:pt x="563522" y="15635"/>
                    </a:lnTo>
                    <a:close/>
                    <a:moveTo>
                      <a:pt x="414611" y="14913"/>
                    </a:moveTo>
                    <a:lnTo>
                      <a:pt x="410955" y="15851"/>
                    </a:lnTo>
                    <a:lnTo>
                      <a:pt x="409637" y="16092"/>
                    </a:lnTo>
                    <a:lnTo>
                      <a:pt x="407855" y="16334"/>
                    </a:lnTo>
                    <a:lnTo>
                      <a:pt x="410552" y="15563"/>
                    </a:lnTo>
                    <a:lnTo>
                      <a:pt x="412559" y="15173"/>
                    </a:lnTo>
                    <a:lnTo>
                      <a:pt x="413115" y="15076"/>
                    </a:lnTo>
                    <a:close/>
                    <a:moveTo>
                      <a:pt x="478181" y="14898"/>
                    </a:moveTo>
                    <a:lnTo>
                      <a:pt x="477957" y="14958"/>
                    </a:lnTo>
                    <a:lnTo>
                      <a:pt x="478024" y="14926"/>
                    </a:lnTo>
                    <a:close/>
                    <a:moveTo>
                      <a:pt x="562700" y="14887"/>
                    </a:moveTo>
                    <a:lnTo>
                      <a:pt x="563522" y="15635"/>
                    </a:lnTo>
                    <a:lnTo>
                      <a:pt x="556755" y="18646"/>
                    </a:lnTo>
                    <a:lnTo>
                      <a:pt x="555248" y="16636"/>
                    </a:lnTo>
                    <a:close/>
                    <a:moveTo>
                      <a:pt x="398826" y="14870"/>
                    </a:moveTo>
                    <a:lnTo>
                      <a:pt x="397532" y="15142"/>
                    </a:lnTo>
                    <a:lnTo>
                      <a:pt x="397857" y="15020"/>
                    </a:lnTo>
                    <a:close/>
                    <a:moveTo>
                      <a:pt x="394879" y="14851"/>
                    </a:moveTo>
                    <a:lnTo>
                      <a:pt x="393378" y="15260"/>
                    </a:lnTo>
                    <a:lnTo>
                      <a:pt x="387961" y="16252"/>
                    </a:lnTo>
                    <a:lnTo>
                      <a:pt x="390359" y="15550"/>
                    </a:lnTo>
                    <a:lnTo>
                      <a:pt x="391821" y="15278"/>
                    </a:lnTo>
                    <a:close/>
                    <a:moveTo>
                      <a:pt x="543606" y="14834"/>
                    </a:moveTo>
                    <a:lnTo>
                      <a:pt x="543976" y="15753"/>
                    </a:lnTo>
                    <a:lnTo>
                      <a:pt x="543599" y="15567"/>
                    </a:lnTo>
                    <a:lnTo>
                      <a:pt x="543500" y="15384"/>
                    </a:lnTo>
                    <a:lnTo>
                      <a:pt x="543487" y="15210"/>
                    </a:lnTo>
                    <a:close/>
                    <a:moveTo>
                      <a:pt x="398392" y="14819"/>
                    </a:moveTo>
                    <a:lnTo>
                      <a:pt x="397857" y="15020"/>
                    </a:lnTo>
                    <a:lnTo>
                      <a:pt x="392666" y="15823"/>
                    </a:lnTo>
                    <a:lnTo>
                      <a:pt x="393443" y="15641"/>
                    </a:lnTo>
                    <a:close/>
                    <a:moveTo>
                      <a:pt x="394110" y="14819"/>
                    </a:moveTo>
                    <a:lnTo>
                      <a:pt x="392132" y="15166"/>
                    </a:lnTo>
                    <a:lnTo>
                      <a:pt x="391345" y="15261"/>
                    </a:lnTo>
                    <a:lnTo>
                      <a:pt x="391551" y="15201"/>
                    </a:lnTo>
                    <a:lnTo>
                      <a:pt x="393477" y="14878"/>
                    </a:lnTo>
                    <a:close/>
                    <a:moveTo>
                      <a:pt x="413236" y="14796"/>
                    </a:moveTo>
                    <a:lnTo>
                      <a:pt x="412366" y="15045"/>
                    </a:lnTo>
                    <a:lnTo>
                      <a:pt x="410386" y="15373"/>
                    </a:lnTo>
                    <a:lnTo>
                      <a:pt x="406858" y="15757"/>
                    </a:lnTo>
                    <a:close/>
                    <a:moveTo>
                      <a:pt x="541913" y="14738"/>
                    </a:moveTo>
                    <a:lnTo>
                      <a:pt x="542170" y="14864"/>
                    </a:lnTo>
                    <a:lnTo>
                      <a:pt x="542226" y="14990"/>
                    </a:lnTo>
                    <a:lnTo>
                      <a:pt x="542212" y="15750"/>
                    </a:lnTo>
                    <a:lnTo>
                      <a:pt x="541864" y="15312"/>
                    </a:lnTo>
                    <a:close/>
                    <a:moveTo>
                      <a:pt x="441450" y="14711"/>
                    </a:moveTo>
                    <a:lnTo>
                      <a:pt x="438874" y="15539"/>
                    </a:lnTo>
                    <a:lnTo>
                      <a:pt x="434457" y="16012"/>
                    </a:lnTo>
                    <a:lnTo>
                      <a:pt x="436440" y="15402"/>
                    </a:lnTo>
                    <a:close/>
                    <a:moveTo>
                      <a:pt x="540627" y="14697"/>
                    </a:moveTo>
                    <a:lnTo>
                      <a:pt x="541294" y="15177"/>
                    </a:lnTo>
                    <a:lnTo>
                      <a:pt x="541755" y="16564"/>
                    </a:lnTo>
                    <a:lnTo>
                      <a:pt x="541678" y="17458"/>
                    </a:lnTo>
                    <a:lnTo>
                      <a:pt x="541398" y="18333"/>
                    </a:lnTo>
                    <a:close/>
                    <a:moveTo>
                      <a:pt x="395457" y="14694"/>
                    </a:moveTo>
                    <a:lnTo>
                      <a:pt x="395013" y="14815"/>
                    </a:lnTo>
                    <a:lnTo>
                      <a:pt x="392979" y="15063"/>
                    </a:lnTo>
                    <a:lnTo>
                      <a:pt x="394461" y="14786"/>
                    </a:lnTo>
                    <a:close/>
                    <a:moveTo>
                      <a:pt x="396016" y="14693"/>
                    </a:moveTo>
                    <a:lnTo>
                      <a:pt x="394879" y="14851"/>
                    </a:lnTo>
                    <a:lnTo>
                      <a:pt x="395013" y="14815"/>
                    </a:lnTo>
                    <a:close/>
                    <a:moveTo>
                      <a:pt x="522711" y="14692"/>
                    </a:moveTo>
                    <a:lnTo>
                      <a:pt x="521977" y="15132"/>
                    </a:lnTo>
                    <a:lnTo>
                      <a:pt x="522176" y="14808"/>
                    </a:lnTo>
                    <a:close/>
                    <a:moveTo>
                      <a:pt x="437877" y="14691"/>
                    </a:moveTo>
                    <a:lnTo>
                      <a:pt x="434319" y="15581"/>
                    </a:lnTo>
                    <a:lnTo>
                      <a:pt x="427638" y="16573"/>
                    </a:lnTo>
                    <a:lnTo>
                      <a:pt x="428506" y="16187"/>
                    </a:lnTo>
                    <a:lnTo>
                      <a:pt x="433198" y="15248"/>
                    </a:lnTo>
                    <a:close/>
                    <a:moveTo>
                      <a:pt x="543446" y="14686"/>
                    </a:moveTo>
                    <a:lnTo>
                      <a:pt x="543487" y="15210"/>
                    </a:lnTo>
                    <a:lnTo>
                      <a:pt x="543457" y="15304"/>
                    </a:lnTo>
                    <a:lnTo>
                      <a:pt x="543322" y="15051"/>
                    </a:lnTo>
                    <a:close/>
                    <a:moveTo>
                      <a:pt x="471966" y="14646"/>
                    </a:moveTo>
                    <a:lnTo>
                      <a:pt x="471771" y="14716"/>
                    </a:lnTo>
                    <a:lnTo>
                      <a:pt x="471176" y="14874"/>
                    </a:lnTo>
                    <a:lnTo>
                      <a:pt x="471010" y="14901"/>
                    </a:lnTo>
                    <a:close/>
                    <a:moveTo>
                      <a:pt x="524922" y="14604"/>
                    </a:moveTo>
                    <a:lnTo>
                      <a:pt x="524899" y="14641"/>
                    </a:lnTo>
                    <a:lnTo>
                      <a:pt x="524864" y="14647"/>
                    </a:lnTo>
                    <a:close/>
                    <a:moveTo>
                      <a:pt x="415115" y="14589"/>
                    </a:moveTo>
                    <a:lnTo>
                      <a:pt x="412055" y="15192"/>
                    </a:lnTo>
                    <a:lnTo>
                      <a:pt x="411728" y="15227"/>
                    </a:lnTo>
                    <a:lnTo>
                      <a:pt x="412366" y="15045"/>
                    </a:lnTo>
                    <a:close/>
                    <a:moveTo>
                      <a:pt x="538791" y="14519"/>
                    </a:moveTo>
                    <a:lnTo>
                      <a:pt x="539484" y="14990"/>
                    </a:lnTo>
                    <a:lnTo>
                      <a:pt x="539011" y="18776"/>
                    </a:lnTo>
                    <a:lnTo>
                      <a:pt x="538392" y="16341"/>
                    </a:lnTo>
                    <a:close/>
                    <a:moveTo>
                      <a:pt x="388356" y="14518"/>
                    </a:moveTo>
                    <a:lnTo>
                      <a:pt x="383563" y="15168"/>
                    </a:lnTo>
                    <a:lnTo>
                      <a:pt x="383434" y="15185"/>
                    </a:lnTo>
                    <a:lnTo>
                      <a:pt x="373612" y="16517"/>
                    </a:lnTo>
                    <a:lnTo>
                      <a:pt x="375205" y="15984"/>
                    </a:lnTo>
                    <a:lnTo>
                      <a:pt x="384008" y="15002"/>
                    </a:lnTo>
                    <a:lnTo>
                      <a:pt x="384015" y="15002"/>
                    </a:lnTo>
                    <a:close/>
                    <a:moveTo>
                      <a:pt x="418309" y="14511"/>
                    </a:moveTo>
                    <a:lnTo>
                      <a:pt x="415411" y="15288"/>
                    </a:lnTo>
                    <a:lnTo>
                      <a:pt x="415259" y="15329"/>
                    </a:lnTo>
                    <a:lnTo>
                      <a:pt x="414676" y="15408"/>
                    </a:lnTo>
                    <a:lnTo>
                      <a:pt x="410441" y="15983"/>
                    </a:lnTo>
                    <a:lnTo>
                      <a:pt x="410955" y="15851"/>
                    </a:lnTo>
                    <a:lnTo>
                      <a:pt x="418252" y="14517"/>
                    </a:lnTo>
                    <a:close/>
                    <a:moveTo>
                      <a:pt x="432295" y="14503"/>
                    </a:moveTo>
                    <a:lnTo>
                      <a:pt x="431106" y="15031"/>
                    </a:lnTo>
                    <a:lnTo>
                      <a:pt x="419811" y="16518"/>
                    </a:lnTo>
                    <a:lnTo>
                      <a:pt x="422196" y="15964"/>
                    </a:lnTo>
                    <a:lnTo>
                      <a:pt x="428627" y="14911"/>
                    </a:lnTo>
                    <a:close/>
                    <a:moveTo>
                      <a:pt x="397519" y="14502"/>
                    </a:moveTo>
                    <a:lnTo>
                      <a:pt x="397391" y="14525"/>
                    </a:lnTo>
                    <a:lnTo>
                      <a:pt x="396016" y="14693"/>
                    </a:lnTo>
                    <a:lnTo>
                      <a:pt x="397113" y="14540"/>
                    </a:lnTo>
                    <a:close/>
                    <a:moveTo>
                      <a:pt x="399246" y="14499"/>
                    </a:moveTo>
                    <a:lnTo>
                      <a:pt x="399085" y="14559"/>
                    </a:lnTo>
                    <a:lnTo>
                      <a:pt x="395280" y="15210"/>
                    </a:lnTo>
                    <a:lnTo>
                      <a:pt x="395821" y="15082"/>
                    </a:lnTo>
                    <a:close/>
                    <a:moveTo>
                      <a:pt x="408185" y="14496"/>
                    </a:moveTo>
                    <a:lnTo>
                      <a:pt x="406783" y="15119"/>
                    </a:lnTo>
                    <a:lnTo>
                      <a:pt x="398877" y="16232"/>
                    </a:lnTo>
                    <a:lnTo>
                      <a:pt x="401634" y="15466"/>
                    </a:lnTo>
                    <a:close/>
                    <a:moveTo>
                      <a:pt x="446725" y="14492"/>
                    </a:moveTo>
                    <a:lnTo>
                      <a:pt x="446331" y="14737"/>
                    </a:lnTo>
                    <a:lnTo>
                      <a:pt x="441853" y="15517"/>
                    </a:lnTo>
                    <a:close/>
                    <a:moveTo>
                      <a:pt x="538800" y="14480"/>
                    </a:moveTo>
                    <a:lnTo>
                      <a:pt x="538791" y="14519"/>
                    </a:lnTo>
                    <a:lnTo>
                      <a:pt x="538783" y="14513"/>
                    </a:lnTo>
                    <a:close/>
                    <a:moveTo>
                      <a:pt x="515242" y="14446"/>
                    </a:moveTo>
                    <a:lnTo>
                      <a:pt x="513167" y="15813"/>
                    </a:lnTo>
                    <a:lnTo>
                      <a:pt x="508871" y="17732"/>
                    </a:lnTo>
                    <a:lnTo>
                      <a:pt x="513325" y="15060"/>
                    </a:lnTo>
                    <a:lnTo>
                      <a:pt x="514537" y="14716"/>
                    </a:lnTo>
                    <a:close/>
                    <a:moveTo>
                      <a:pt x="446976" y="14439"/>
                    </a:moveTo>
                    <a:lnTo>
                      <a:pt x="446725" y="14492"/>
                    </a:lnTo>
                    <a:lnTo>
                      <a:pt x="446760" y="14470"/>
                    </a:lnTo>
                    <a:close/>
                    <a:moveTo>
                      <a:pt x="398406" y="14419"/>
                    </a:moveTo>
                    <a:lnTo>
                      <a:pt x="397858" y="14549"/>
                    </a:lnTo>
                    <a:lnTo>
                      <a:pt x="395286" y="14990"/>
                    </a:lnTo>
                    <a:lnTo>
                      <a:pt x="393616" y="15458"/>
                    </a:lnTo>
                    <a:lnTo>
                      <a:pt x="391040" y="15897"/>
                    </a:lnTo>
                    <a:lnTo>
                      <a:pt x="393378" y="15260"/>
                    </a:lnTo>
                    <a:lnTo>
                      <a:pt x="397391" y="14525"/>
                    </a:lnTo>
                    <a:lnTo>
                      <a:pt x="397793" y="14477"/>
                    </a:lnTo>
                    <a:close/>
                    <a:moveTo>
                      <a:pt x="564740" y="14408"/>
                    </a:moveTo>
                    <a:lnTo>
                      <a:pt x="565518" y="14747"/>
                    </a:lnTo>
                    <a:lnTo>
                      <a:pt x="565105" y="14931"/>
                    </a:lnTo>
                    <a:lnTo>
                      <a:pt x="564660" y="14427"/>
                    </a:lnTo>
                    <a:close/>
                    <a:moveTo>
                      <a:pt x="566282" y="14408"/>
                    </a:moveTo>
                    <a:lnTo>
                      <a:pt x="571605" y="17400"/>
                    </a:lnTo>
                    <a:lnTo>
                      <a:pt x="565518" y="14747"/>
                    </a:lnTo>
                    <a:close/>
                    <a:moveTo>
                      <a:pt x="464866" y="14401"/>
                    </a:moveTo>
                    <a:lnTo>
                      <a:pt x="449840" y="17184"/>
                    </a:lnTo>
                    <a:lnTo>
                      <a:pt x="458644" y="15112"/>
                    </a:lnTo>
                    <a:close/>
                    <a:moveTo>
                      <a:pt x="398732" y="14399"/>
                    </a:moveTo>
                    <a:lnTo>
                      <a:pt x="395821" y="15082"/>
                    </a:lnTo>
                    <a:lnTo>
                      <a:pt x="395007" y="15221"/>
                    </a:lnTo>
                    <a:lnTo>
                      <a:pt x="397858" y="14549"/>
                    </a:lnTo>
                    <a:close/>
                    <a:moveTo>
                      <a:pt x="398854" y="14378"/>
                    </a:moveTo>
                    <a:lnTo>
                      <a:pt x="398732" y="14399"/>
                    </a:lnTo>
                    <a:lnTo>
                      <a:pt x="398800" y="14383"/>
                    </a:lnTo>
                    <a:close/>
                    <a:moveTo>
                      <a:pt x="543423" y="14378"/>
                    </a:moveTo>
                    <a:lnTo>
                      <a:pt x="543492" y="14551"/>
                    </a:lnTo>
                    <a:lnTo>
                      <a:pt x="543446" y="14686"/>
                    </a:lnTo>
                    <a:close/>
                    <a:moveTo>
                      <a:pt x="474375" y="14358"/>
                    </a:moveTo>
                    <a:lnTo>
                      <a:pt x="473714" y="14562"/>
                    </a:lnTo>
                    <a:lnTo>
                      <a:pt x="467929" y="15737"/>
                    </a:lnTo>
                    <a:lnTo>
                      <a:pt x="471176" y="14874"/>
                    </a:lnTo>
                    <a:close/>
                    <a:moveTo>
                      <a:pt x="416865" y="14335"/>
                    </a:moveTo>
                    <a:lnTo>
                      <a:pt x="415782" y="14613"/>
                    </a:lnTo>
                    <a:lnTo>
                      <a:pt x="413115" y="15076"/>
                    </a:lnTo>
                    <a:lnTo>
                      <a:pt x="412980" y="15091"/>
                    </a:lnTo>
                    <a:close/>
                    <a:moveTo>
                      <a:pt x="399055" y="14323"/>
                    </a:moveTo>
                    <a:lnTo>
                      <a:pt x="398800" y="14383"/>
                    </a:lnTo>
                    <a:lnTo>
                      <a:pt x="398406" y="14419"/>
                    </a:lnTo>
                    <a:lnTo>
                      <a:pt x="398560" y="14383"/>
                    </a:lnTo>
                    <a:close/>
                    <a:moveTo>
                      <a:pt x="488978" y="14316"/>
                    </a:moveTo>
                    <a:lnTo>
                      <a:pt x="481339" y="16025"/>
                    </a:lnTo>
                    <a:lnTo>
                      <a:pt x="481697" y="15862"/>
                    </a:lnTo>
                    <a:lnTo>
                      <a:pt x="488875" y="14333"/>
                    </a:lnTo>
                    <a:close/>
                    <a:moveTo>
                      <a:pt x="547717" y="14309"/>
                    </a:moveTo>
                    <a:lnTo>
                      <a:pt x="548024" y="14646"/>
                    </a:lnTo>
                    <a:lnTo>
                      <a:pt x="548538" y="15210"/>
                    </a:lnTo>
                    <a:lnTo>
                      <a:pt x="548805" y="23763"/>
                    </a:lnTo>
                    <a:lnTo>
                      <a:pt x="548852" y="23977"/>
                    </a:lnTo>
                    <a:lnTo>
                      <a:pt x="547709" y="21570"/>
                    </a:lnTo>
                    <a:cubicBezTo>
                      <a:pt x="546749" y="19651"/>
                      <a:pt x="546132" y="17732"/>
                      <a:pt x="546441" y="15881"/>
                    </a:cubicBezTo>
                    <a:close/>
                    <a:moveTo>
                      <a:pt x="397070" y="14301"/>
                    </a:moveTo>
                    <a:lnTo>
                      <a:pt x="394461" y="14786"/>
                    </a:lnTo>
                    <a:lnTo>
                      <a:pt x="394110" y="14819"/>
                    </a:lnTo>
                    <a:close/>
                    <a:moveTo>
                      <a:pt x="540998" y="14288"/>
                    </a:moveTo>
                    <a:lnTo>
                      <a:pt x="541083" y="14330"/>
                    </a:lnTo>
                    <a:lnTo>
                      <a:pt x="541864" y="15312"/>
                    </a:lnTo>
                    <a:lnTo>
                      <a:pt x="541841" y="15572"/>
                    </a:lnTo>
                    <a:lnTo>
                      <a:pt x="541294" y="15177"/>
                    </a:lnTo>
                    <a:close/>
                    <a:moveTo>
                      <a:pt x="399030" y="14273"/>
                    </a:moveTo>
                    <a:lnTo>
                      <a:pt x="398560" y="14383"/>
                    </a:lnTo>
                    <a:lnTo>
                      <a:pt x="397793" y="14477"/>
                    </a:lnTo>
                    <a:lnTo>
                      <a:pt x="397519" y="14502"/>
                    </a:lnTo>
                    <a:lnTo>
                      <a:pt x="397951" y="14423"/>
                    </a:lnTo>
                    <a:close/>
                    <a:moveTo>
                      <a:pt x="462267" y="14260"/>
                    </a:moveTo>
                    <a:lnTo>
                      <a:pt x="458644" y="15112"/>
                    </a:lnTo>
                    <a:lnTo>
                      <a:pt x="456054" y="15408"/>
                    </a:lnTo>
                    <a:lnTo>
                      <a:pt x="457515" y="14991"/>
                    </a:lnTo>
                    <a:close/>
                    <a:moveTo>
                      <a:pt x="522540" y="14214"/>
                    </a:moveTo>
                    <a:lnTo>
                      <a:pt x="522176" y="14808"/>
                    </a:lnTo>
                    <a:lnTo>
                      <a:pt x="520971" y="15070"/>
                    </a:lnTo>
                    <a:close/>
                    <a:moveTo>
                      <a:pt x="400033" y="14204"/>
                    </a:moveTo>
                    <a:lnTo>
                      <a:pt x="399805" y="14289"/>
                    </a:lnTo>
                    <a:lnTo>
                      <a:pt x="398854" y="14378"/>
                    </a:lnTo>
                    <a:lnTo>
                      <a:pt x="399464" y="14273"/>
                    </a:lnTo>
                    <a:close/>
                    <a:moveTo>
                      <a:pt x="489777" y="14183"/>
                    </a:moveTo>
                    <a:lnTo>
                      <a:pt x="488284" y="14861"/>
                    </a:lnTo>
                    <a:lnTo>
                      <a:pt x="481060" y="16151"/>
                    </a:lnTo>
                    <a:lnTo>
                      <a:pt x="481306" y="16039"/>
                    </a:lnTo>
                    <a:lnTo>
                      <a:pt x="489313" y="14260"/>
                    </a:lnTo>
                    <a:close/>
                    <a:moveTo>
                      <a:pt x="485433" y="14164"/>
                    </a:moveTo>
                    <a:lnTo>
                      <a:pt x="485127" y="14303"/>
                    </a:lnTo>
                    <a:lnTo>
                      <a:pt x="472270" y="17076"/>
                    </a:lnTo>
                    <a:lnTo>
                      <a:pt x="475283" y="16097"/>
                    </a:lnTo>
                    <a:close/>
                    <a:moveTo>
                      <a:pt x="401287" y="14152"/>
                    </a:moveTo>
                    <a:lnTo>
                      <a:pt x="399246" y="14499"/>
                    </a:lnTo>
                    <a:lnTo>
                      <a:pt x="399805" y="14289"/>
                    </a:lnTo>
                    <a:close/>
                    <a:moveTo>
                      <a:pt x="417677" y="14127"/>
                    </a:moveTo>
                    <a:lnTo>
                      <a:pt x="417270" y="14232"/>
                    </a:lnTo>
                    <a:lnTo>
                      <a:pt x="415115" y="14589"/>
                    </a:lnTo>
                    <a:lnTo>
                      <a:pt x="416754" y="14266"/>
                    </a:lnTo>
                    <a:close/>
                    <a:moveTo>
                      <a:pt x="420420" y="14121"/>
                    </a:moveTo>
                    <a:lnTo>
                      <a:pt x="419285" y="14405"/>
                    </a:lnTo>
                    <a:lnTo>
                      <a:pt x="418309" y="14511"/>
                    </a:lnTo>
                    <a:lnTo>
                      <a:pt x="418358" y="14498"/>
                    </a:lnTo>
                    <a:close/>
                    <a:moveTo>
                      <a:pt x="399628" y="14116"/>
                    </a:moveTo>
                    <a:lnTo>
                      <a:pt x="397951" y="14423"/>
                    </a:lnTo>
                    <a:lnTo>
                      <a:pt x="397113" y="14540"/>
                    </a:lnTo>
                    <a:lnTo>
                      <a:pt x="395457" y="14694"/>
                    </a:lnTo>
                    <a:lnTo>
                      <a:pt x="396382" y="14442"/>
                    </a:lnTo>
                    <a:close/>
                    <a:moveTo>
                      <a:pt x="489950" y="14104"/>
                    </a:moveTo>
                    <a:lnTo>
                      <a:pt x="489888" y="14132"/>
                    </a:lnTo>
                    <a:lnTo>
                      <a:pt x="489313" y="14260"/>
                    </a:lnTo>
                    <a:lnTo>
                      <a:pt x="488978" y="14316"/>
                    </a:lnTo>
                    <a:lnTo>
                      <a:pt x="489420" y="14217"/>
                    </a:lnTo>
                    <a:close/>
                    <a:moveTo>
                      <a:pt x="400336" y="14090"/>
                    </a:moveTo>
                    <a:lnTo>
                      <a:pt x="400173" y="14152"/>
                    </a:lnTo>
                    <a:lnTo>
                      <a:pt x="399464" y="14273"/>
                    </a:lnTo>
                    <a:lnTo>
                      <a:pt x="399055" y="14323"/>
                    </a:lnTo>
                    <a:lnTo>
                      <a:pt x="399621" y="14190"/>
                    </a:lnTo>
                    <a:close/>
                    <a:moveTo>
                      <a:pt x="418145" y="14087"/>
                    </a:moveTo>
                    <a:lnTo>
                      <a:pt x="416865" y="14335"/>
                    </a:lnTo>
                    <a:lnTo>
                      <a:pt x="417270" y="14232"/>
                    </a:lnTo>
                    <a:close/>
                    <a:moveTo>
                      <a:pt x="399921" y="14062"/>
                    </a:moveTo>
                    <a:lnTo>
                      <a:pt x="399742" y="14105"/>
                    </a:lnTo>
                    <a:lnTo>
                      <a:pt x="399628" y="14116"/>
                    </a:lnTo>
                    <a:close/>
                    <a:moveTo>
                      <a:pt x="400167" y="14062"/>
                    </a:moveTo>
                    <a:lnTo>
                      <a:pt x="399621" y="14190"/>
                    </a:lnTo>
                    <a:lnTo>
                      <a:pt x="399030" y="14273"/>
                    </a:lnTo>
                    <a:lnTo>
                      <a:pt x="399742" y="14105"/>
                    </a:lnTo>
                    <a:close/>
                    <a:moveTo>
                      <a:pt x="525659" y="14051"/>
                    </a:moveTo>
                    <a:lnTo>
                      <a:pt x="524922" y="14604"/>
                    </a:lnTo>
                    <a:lnTo>
                      <a:pt x="525206" y="14149"/>
                    </a:lnTo>
                    <a:close/>
                    <a:moveTo>
                      <a:pt x="469762" y="14044"/>
                    </a:moveTo>
                    <a:lnTo>
                      <a:pt x="463358" y="15551"/>
                    </a:lnTo>
                    <a:lnTo>
                      <a:pt x="446239" y="18226"/>
                    </a:lnTo>
                    <a:lnTo>
                      <a:pt x="452473" y="15817"/>
                    </a:lnTo>
                    <a:lnTo>
                      <a:pt x="456054" y="15408"/>
                    </a:lnTo>
                    <a:lnTo>
                      <a:pt x="449840" y="17184"/>
                    </a:lnTo>
                    <a:lnTo>
                      <a:pt x="465436" y="14503"/>
                    </a:lnTo>
                    <a:lnTo>
                      <a:pt x="452033" y="17184"/>
                    </a:lnTo>
                    <a:close/>
                    <a:moveTo>
                      <a:pt x="538086" y="14038"/>
                    </a:moveTo>
                    <a:lnTo>
                      <a:pt x="538783" y="14513"/>
                    </a:lnTo>
                    <a:lnTo>
                      <a:pt x="538220" y="15664"/>
                    </a:lnTo>
                    <a:lnTo>
                      <a:pt x="537890" y="14367"/>
                    </a:lnTo>
                    <a:close/>
                    <a:moveTo>
                      <a:pt x="422713" y="14032"/>
                    </a:moveTo>
                    <a:lnTo>
                      <a:pt x="421383" y="14314"/>
                    </a:lnTo>
                    <a:lnTo>
                      <a:pt x="418983" y="14823"/>
                    </a:lnTo>
                    <a:lnTo>
                      <a:pt x="415983" y="15230"/>
                    </a:lnTo>
                    <a:lnTo>
                      <a:pt x="416394" y="15128"/>
                    </a:lnTo>
                    <a:lnTo>
                      <a:pt x="419285" y="14405"/>
                    </a:lnTo>
                    <a:close/>
                    <a:moveTo>
                      <a:pt x="474371" y="14005"/>
                    </a:moveTo>
                    <a:lnTo>
                      <a:pt x="471966" y="14646"/>
                    </a:lnTo>
                    <a:lnTo>
                      <a:pt x="473148" y="14221"/>
                    </a:lnTo>
                    <a:close/>
                    <a:moveTo>
                      <a:pt x="443647" y="14004"/>
                    </a:moveTo>
                    <a:lnTo>
                      <a:pt x="442539" y="14361"/>
                    </a:lnTo>
                    <a:lnTo>
                      <a:pt x="437293" y="15140"/>
                    </a:lnTo>
                    <a:lnTo>
                      <a:pt x="439299" y="14522"/>
                    </a:lnTo>
                    <a:close/>
                    <a:moveTo>
                      <a:pt x="468339" y="14004"/>
                    </a:moveTo>
                    <a:lnTo>
                      <a:pt x="465436" y="14503"/>
                    </a:lnTo>
                    <a:lnTo>
                      <a:pt x="467386" y="14113"/>
                    </a:lnTo>
                    <a:close/>
                    <a:moveTo>
                      <a:pt x="406903" y="14002"/>
                    </a:moveTo>
                    <a:lnTo>
                      <a:pt x="401634" y="15466"/>
                    </a:lnTo>
                    <a:lnTo>
                      <a:pt x="396981" y="16154"/>
                    </a:lnTo>
                    <a:close/>
                    <a:moveTo>
                      <a:pt x="516420" y="13995"/>
                    </a:moveTo>
                    <a:lnTo>
                      <a:pt x="513989" y="16361"/>
                    </a:lnTo>
                    <a:lnTo>
                      <a:pt x="512596" y="16891"/>
                    </a:lnTo>
                    <a:lnTo>
                      <a:pt x="511646" y="17098"/>
                    </a:lnTo>
                    <a:lnTo>
                      <a:pt x="515360" y="14716"/>
                    </a:lnTo>
                    <a:lnTo>
                      <a:pt x="515927" y="14183"/>
                    </a:lnTo>
                    <a:close/>
                    <a:moveTo>
                      <a:pt x="403009" y="13991"/>
                    </a:moveTo>
                    <a:lnTo>
                      <a:pt x="401612" y="14285"/>
                    </a:lnTo>
                    <a:lnTo>
                      <a:pt x="398392" y="14819"/>
                    </a:lnTo>
                    <a:lnTo>
                      <a:pt x="399085" y="14559"/>
                    </a:lnTo>
                    <a:lnTo>
                      <a:pt x="401695" y="14114"/>
                    </a:lnTo>
                    <a:close/>
                    <a:moveTo>
                      <a:pt x="493208" y="13982"/>
                    </a:moveTo>
                    <a:lnTo>
                      <a:pt x="492606" y="14168"/>
                    </a:lnTo>
                    <a:lnTo>
                      <a:pt x="491559" y="14584"/>
                    </a:lnTo>
                    <a:lnTo>
                      <a:pt x="485585" y="16956"/>
                    </a:lnTo>
                    <a:lnTo>
                      <a:pt x="484801" y="17119"/>
                    </a:lnTo>
                    <a:lnTo>
                      <a:pt x="482061" y="17690"/>
                    </a:lnTo>
                    <a:lnTo>
                      <a:pt x="488284" y="14861"/>
                    </a:lnTo>
                    <a:close/>
                    <a:moveTo>
                      <a:pt x="537467" y="13978"/>
                    </a:moveTo>
                    <a:lnTo>
                      <a:pt x="537839" y="14168"/>
                    </a:lnTo>
                    <a:lnTo>
                      <a:pt x="537890" y="14367"/>
                    </a:lnTo>
                    <a:lnTo>
                      <a:pt x="537360" y="15255"/>
                    </a:lnTo>
                    <a:close/>
                    <a:moveTo>
                      <a:pt x="447565" y="13969"/>
                    </a:moveTo>
                    <a:lnTo>
                      <a:pt x="446760" y="14470"/>
                    </a:lnTo>
                    <a:lnTo>
                      <a:pt x="441777" y="15187"/>
                    </a:lnTo>
                    <a:close/>
                    <a:moveTo>
                      <a:pt x="401443" y="13934"/>
                    </a:moveTo>
                    <a:lnTo>
                      <a:pt x="401369" y="13947"/>
                    </a:lnTo>
                    <a:lnTo>
                      <a:pt x="400336" y="14090"/>
                    </a:lnTo>
                    <a:lnTo>
                      <a:pt x="400502" y="14028"/>
                    </a:lnTo>
                    <a:close/>
                    <a:moveTo>
                      <a:pt x="400823" y="13908"/>
                    </a:moveTo>
                    <a:lnTo>
                      <a:pt x="400502" y="14028"/>
                    </a:lnTo>
                    <a:lnTo>
                      <a:pt x="400167" y="14062"/>
                    </a:lnTo>
                    <a:close/>
                    <a:moveTo>
                      <a:pt x="474132" y="13867"/>
                    </a:moveTo>
                    <a:lnTo>
                      <a:pt x="473148" y="14221"/>
                    </a:lnTo>
                    <a:lnTo>
                      <a:pt x="456419" y="17184"/>
                    </a:lnTo>
                    <a:lnTo>
                      <a:pt x="463358" y="15551"/>
                    </a:lnTo>
                    <a:close/>
                    <a:moveTo>
                      <a:pt x="401026" y="13860"/>
                    </a:moveTo>
                    <a:lnTo>
                      <a:pt x="400823" y="13908"/>
                    </a:lnTo>
                    <a:lnTo>
                      <a:pt x="400877" y="13887"/>
                    </a:lnTo>
                    <a:close/>
                    <a:moveTo>
                      <a:pt x="540438" y="13807"/>
                    </a:moveTo>
                    <a:lnTo>
                      <a:pt x="540834" y="14017"/>
                    </a:lnTo>
                    <a:lnTo>
                      <a:pt x="540961" y="14177"/>
                    </a:lnTo>
                    <a:lnTo>
                      <a:pt x="540998" y="14288"/>
                    </a:lnTo>
                    <a:lnTo>
                      <a:pt x="540487" y="14036"/>
                    </a:lnTo>
                    <a:close/>
                    <a:moveTo>
                      <a:pt x="405468" y="13763"/>
                    </a:moveTo>
                    <a:lnTo>
                      <a:pt x="404588" y="13978"/>
                    </a:lnTo>
                    <a:lnTo>
                      <a:pt x="398826" y="14870"/>
                    </a:lnTo>
                    <a:lnTo>
                      <a:pt x="401612" y="14285"/>
                    </a:lnTo>
                    <a:lnTo>
                      <a:pt x="403852" y="13913"/>
                    </a:lnTo>
                    <a:close/>
                    <a:moveTo>
                      <a:pt x="420110" y="13761"/>
                    </a:moveTo>
                    <a:lnTo>
                      <a:pt x="418145" y="14087"/>
                    </a:lnTo>
                    <a:lnTo>
                      <a:pt x="418826" y="13954"/>
                    </a:lnTo>
                    <a:close/>
                    <a:moveTo>
                      <a:pt x="401240" y="13751"/>
                    </a:moveTo>
                    <a:lnTo>
                      <a:pt x="400877" y="13887"/>
                    </a:lnTo>
                    <a:lnTo>
                      <a:pt x="399921" y="14062"/>
                    </a:lnTo>
                    <a:close/>
                    <a:moveTo>
                      <a:pt x="403969" y="13725"/>
                    </a:moveTo>
                    <a:lnTo>
                      <a:pt x="401695" y="14114"/>
                    </a:lnTo>
                    <a:lnTo>
                      <a:pt x="401287" y="14152"/>
                    </a:lnTo>
                    <a:lnTo>
                      <a:pt x="403345" y="13801"/>
                    </a:lnTo>
                    <a:close/>
                    <a:moveTo>
                      <a:pt x="478390" y="13711"/>
                    </a:moveTo>
                    <a:lnTo>
                      <a:pt x="478087" y="13854"/>
                    </a:lnTo>
                    <a:lnTo>
                      <a:pt x="477927" y="13930"/>
                    </a:lnTo>
                    <a:lnTo>
                      <a:pt x="474080" y="14661"/>
                    </a:lnTo>
                    <a:lnTo>
                      <a:pt x="472274" y="15005"/>
                    </a:lnTo>
                    <a:lnTo>
                      <a:pt x="473714" y="14562"/>
                    </a:lnTo>
                    <a:lnTo>
                      <a:pt x="476027" y="14092"/>
                    </a:lnTo>
                    <a:close/>
                    <a:moveTo>
                      <a:pt x="400481" y="13704"/>
                    </a:moveTo>
                    <a:lnTo>
                      <a:pt x="397070" y="14301"/>
                    </a:lnTo>
                    <a:lnTo>
                      <a:pt x="398440" y="14046"/>
                    </a:lnTo>
                    <a:close/>
                    <a:moveTo>
                      <a:pt x="448962" y="13675"/>
                    </a:moveTo>
                    <a:lnTo>
                      <a:pt x="447565" y="13969"/>
                    </a:lnTo>
                    <a:lnTo>
                      <a:pt x="447775" y="13838"/>
                    </a:lnTo>
                    <a:close/>
                    <a:moveTo>
                      <a:pt x="520460" y="13674"/>
                    </a:moveTo>
                    <a:lnTo>
                      <a:pt x="518104" y="15693"/>
                    </a:lnTo>
                    <a:lnTo>
                      <a:pt x="516852" y="15965"/>
                    </a:lnTo>
                    <a:lnTo>
                      <a:pt x="517827" y="14990"/>
                    </a:lnTo>
                    <a:close/>
                    <a:moveTo>
                      <a:pt x="395967" y="13669"/>
                    </a:moveTo>
                    <a:lnTo>
                      <a:pt x="389563" y="15478"/>
                    </a:lnTo>
                    <a:lnTo>
                      <a:pt x="386276" y="15878"/>
                    </a:lnTo>
                    <a:lnTo>
                      <a:pt x="388432" y="14990"/>
                    </a:lnTo>
                    <a:lnTo>
                      <a:pt x="384805" y="16057"/>
                    </a:lnTo>
                    <a:lnTo>
                      <a:pt x="379316" y="16725"/>
                    </a:lnTo>
                    <a:lnTo>
                      <a:pt x="378150" y="16867"/>
                    </a:lnTo>
                    <a:lnTo>
                      <a:pt x="383277" y="15235"/>
                    </a:lnTo>
                    <a:lnTo>
                      <a:pt x="383437" y="15214"/>
                    </a:lnTo>
                    <a:lnTo>
                      <a:pt x="390109" y="14322"/>
                    </a:lnTo>
                    <a:close/>
                    <a:moveTo>
                      <a:pt x="486540" y="13661"/>
                    </a:moveTo>
                    <a:lnTo>
                      <a:pt x="485896" y="14075"/>
                    </a:lnTo>
                    <a:lnTo>
                      <a:pt x="485433" y="14164"/>
                    </a:lnTo>
                    <a:close/>
                    <a:moveTo>
                      <a:pt x="404182" y="13659"/>
                    </a:moveTo>
                    <a:lnTo>
                      <a:pt x="403345" y="13801"/>
                    </a:lnTo>
                    <a:lnTo>
                      <a:pt x="400033" y="14204"/>
                    </a:lnTo>
                    <a:lnTo>
                      <a:pt x="400173" y="14152"/>
                    </a:lnTo>
                    <a:lnTo>
                      <a:pt x="401369" y="13947"/>
                    </a:lnTo>
                    <a:lnTo>
                      <a:pt x="401504" y="13928"/>
                    </a:lnTo>
                    <a:close/>
                    <a:moveTo>
                      <a:pt x="417269" y="13644"/>
                    </a:moveTo>
                    <a:lnTo>
                      <a:pt x="414762" y="14360"/>
                    </a:lnTo>
                    <a:lnTo>
                      <a:pt x="405107" y="15864"/>
                    </a:lnTo>
                    <a:lnTo>
                      <a:pt x="406783" y="15119"/>
                    </a:lnTo>
                    <a:close/>
                    <a:moveTo>
                      <a:pt x="407433" y="13580"/>
                    </a:moveTo>
                    <a:lnTo>
                      <a:pt x="395163" y="16423"/>
                    </a:lnTo>
                    <a:lnTo>
                      <a:pt x="393768" y="16630"/>
                    </a:lnTo>
                    <a:lnTo>
                      <a:pt x="404588" y="13978"/>
                    </a:lnTo>
                    <a:lnTo>
                      <a:pt x="406755" y="13643"/>
                    </a:lnTo>
                    <a:close/>
                    <a:moveTo>
                      <a:pt x="404971" y="13579"/>
                    </a:moveTo>
                    <a:lnTo>
                      <a:pt x="404700" y="13636"/>
                    </a:lnTo>
                    <a:lnTo>
                      <a:pt x="403969" y="13725"/>
                    </a:lnTo>
                    <a:lnTo>
                      <a:pt x="404611" y="13615"/>
                    </a:lnTo>
                    <a:close/>
                    <a:moveTo>
                      <a:pt x="419875" y="13564"/>
                    </a:moveTo>
                    <a:lnTo>
                      <a:pt x="418395" y="13943"/>
                    </a:lnTo>
                    <a:lnTo>
                      <a:pt x="416754" y="14266"/>
                    </a:lnTo>
                    <a:lnTo>
                      <a:pt x="413236" y="14796"/>
                    </a:lnTo>
                    <a:lnTo>
                      <a:pt x="414762" y="14360"/>
                    </a:lnTo>
                    <a:close/>
                    <a:moveTo>
                      <a:pt x="421875" y="13555"/>
                    </a:moveTo>
                    <a:lnTo>
                      <a:pt x="418358" y="14498"/>
                    </a:lnTo>
                    <a:lnTo>
                      <a:pt x="418252" y="14517"/>
                    </a:lnTo>
                    <a:lnTo>
                      <a:pt x="414611" y="14913"/>
                    </a:lnTo>
                    <a:lnTo>
                      <a:pt x="415782" y="14613"/>
                    </a:lnTo>
                    <a:close/>
                    <a:moveTo>
                      <a:pt x="516598" y="13553"/>
                    </a:moveTo>
                    <a:lnTo>
                      <a:pt x="515927" y="14183"/>
                    </a:lnTo>
                    <a:lnTo>
                      <a:pt x="515242" y="14446"/>
                    </a:lnTo>
                    <a:close/>
                    <a:moveTo>
                      <a:pt x="527964" y="13550"/>
                    </a:moveTo>
                    <a:lnTo>
                      <a:pt x="527877" y="14086"/>
                    </a:lnTo>
                    <a:lnTo>
                      <a:pt x="526283" y="14383"/>
                    </a:lnTo>
                    <a:lnTo>
                      <a:pt x="526381" y="13894"/>
                    </a:lnTo>
                    <a:close/>
                    <a:moveTo>
                      <a:pt x="539008" y="13530"/>
                    </a:moveTo>
                    <a:lnTo>
                      <a:pt x="539198" y="13667"/>
                    </a:lnTo>
                    <a:lnTo>
                      <a:pt x="538800" y="14480"/>
                    </a:lnTo>
                    <a:close/>
                    <a:moveTo>
                      <a:pt x="442527" y="13529"/>
                    </a:moveTo>
                    <a:lnTo>
                      <a:pt x="439299" y="14522"/>
                    </a:lnTo>
                    <a:lnTo>
                      <a:pt x="437877" y="14691"/>
                    </a:lnTo>
                    <a:close/>
                    <a:moveTo>
                      <a:pt x="448313" y="13504"/>
                    </a:moveTo>
                    <a:lnTo>
                      <a:pt x="447775" y="13838"/>
                    </a:lnTo>
                    <a:lnTo>
                      <a:pt x="441450" y="14711"/>
                    </a:lnTo>
                    <a:lnTo>
                      <a:pt x="442539" y="14361"/>
                    </a:lnTo>
                    <a:close/>
                    <a:moveTo>
                      <a:pt x="472989" y="13473"/>
                    </a:moveTo>
                    <a:lnTo>
                      <a:pt x="469762" y="14044"/>
                    </a:lnTo>
                    <a:lnTo>
                      <a:pt x="471437" y="13650"/>
                    </a:lnTo>
                    <a:close/>
                    <a:moveTo>
                      <a:pt x="539302" y="13454"/>
                    </a:moveTo>
                    <a:lnTo>
                      <a:pt x="540487" y="14036"/>
                    </a:lnTo>
                    <a:lnTo>
                      <a:pt x="540627" y="14697"/>
                    </a:lnTo>
                    <a:lnTo>
                      <a:pt x="539198" y="13667"/>
                    </a:lnTo>
                    <a:close/>
                    <a:moveTo>
                      <a:pt x="526471" y="13442"/>
                    </a:moveTo>
                    <a:lnTo>
                      <a:pt x="526381" y="13894"/>
                    </a:lnTo>
                    <a:lnTo>
                      <a:pt x="525659" y="14051"/>
                    </a:lnTo>
                    <a:close/>
                    <a:moveTo>
                      <a:pt x="402140" y="13414"/>
                    </a:moveTo>
                    <a:lnTo>
                      <a:pt x="402080" y="13436"/>
                    </a:lnTo>
                    <a:lnTo>
                      <a:pt x="400481" y="13704"/>
                    </a:lnTo>
                    <a:close/>
                    <a:moveTo>
                      <a:pt x="407082" y="13367"/>
                    </a:moveTo>
                    <a:lnTo>
                      <a:pt x="406961" y="13397"/>
                    </a:lnTo>
                    <a:lnTo>
                      <a:pt x="403852" y="13913"/>
                    </a:lnTo>
                    <a:lnTo>
                      <a:pt x="403009" y="13991"/>
                    </a:lnTo>
                    <a:lnTo>
                      <a:pt x="404700" y="13636"/>
                    </a:lnTo>
                    <a:lnTo>
                      <a:pt x="406100" y="13466"/>
                    </a:lnTo>
                    <a:close/>
                    <a:moveTo>
                      <a:pt x="502862" y="13356"/>
                    </a:moveTo>
                    <a:lnTo>
                      <a:pt x="501342" y="14032"/>
                    </a:lnTo>
                    <a:lnTo>
                      <a:pt x="495896" y="14990"/>
                    </a:lnTo>
                    <a:lnTo>
                      <a:pt x="496598" y="14661"/>
                    </a:lnTo>
                    <a:close/>
                    <a:moveTo>
                      <a:pt x="409914" y="13349"/>
                    </a:moveTo>
                    <a:lnTo>
                      <a:pt x="406903" y="14002"/>
                    </a:lnTo>
                    <a:lnTo>
                      <a:pt x="408922" y="13441"/>
                    </a:lnTo>
                    <a:close/>
                    <a:moveTo>
                      <a:pt x="442712" y="13346"/>
                    </a:moveTo>
                    <a:lnTo>
                      <a:pt x="433198" y="15248"/>
                    </a:lnTo>
                    <a:lnTo>
                      <a:pt x="429673" y="15668"/>
                    </a:lnTo>
                    <a:lnTo>
                      <a:pt x="431106" y="15031"/>
                    </a:lnTo>
                    <a:lnTo>
                      <a:pt x="435585" y="14442"/>
                    </a:lnTo>
                    <a:lnTo>
                      <a:pt x="437291" y="13948"/>
                    </a:lnTo>
                    <a:close/>
                    <a:moveTo>
                      <a:pt x="422728" y="13327"/>
                    </a:moveTo>
                    <a:lnTo>
                      <a:pt x="422389" y="13417"/>
                    </a:lnTo>
                    <a:lnTo>
                      <a:pt x="420110" y="13761"/>
                    </a:lnTo>
                    <a:close/>
                    <a:moveTo>
                      <a:pt x="397215" y="13316"/>
                    </a:moveTo>
                    <a:lnTo>
                      <a:pt x="396837" y="13423"/>
                    </a:lnTo>
                    <a:lnTo>
                      <a:pt x="390109" y="14322"/>
                    </a:lnTo>
                    <a:lnTo>
                      <a:pt x="388356" y="14518"/>
                    </a:lnTo>
                    <a:close/>
                    <a:moveTo>
                      <a:pt x="493537" y="13296"/>
                    </a:moveTo>
                    <a:lnTo>
                      <a:pt x="493429" y="13346"/>
                    </a:lnTo>
                    <a:lnTo>
                      <a:pt x="491501" y="13774"/>
                    </a:lnTo>
                    <a:lnTo>
                      <a:pt x="489950" y="14104"/>
                    </a:lnTo>
                    <a:lnTo>
                      <a:pt x="489974" y="14093"/>
                    </a:lnTo>
                    <a:close/>
                    <a:moveTo>
                      <a:pt x="406359" y="13288"/>
                    </a:moveTo>
                    <a:lnTo>
                      <a:pt x="405617" y="13444"/>
                    </a:lnTo>
                    <a:lnTo>
                      <a:pt x="404611" y="13615"/>
                    </a:lnTo>
                    <a:lnTo>
                      <a:pt x="404182" y="13659"/>
                    </a:lnTo>
                    <a:close/>
                    <a:moveTo>
                      <a:pt x="477865" y="13284"/>
                    </a:moveTo>
                    <a:lnTo>
                      <a:pt x="477086" y="13524"/>
                    </a:lnTo>
                    <a:lnTo>
                      <a:pt x="474371" y="14005"/>
                    </a:lnTo>
                    <a:lnTo>
                      <a:pt x="475951" y="13583"/>
                    </a:lnTo>
                    <a:close/>
                    <a:moveTo>
                      <a:pt x="487375" y="13281"/>
                    </a:moveTo>
                    <a:lnTo>
                      <a:pt x="486540" y="13661"/>
                    </a:lnTo>
                    <a:lnTo>
                      <a:pt x="487036" y="13340"/>
                    </a:lnTo>
                    <a:close/>
                    <a:moveTo>
                      <a:pt x="407767" y="13263"/>
                    </a:moveTo>
                    <a:lnTo>
                      <a:pt x="407228" y="13353"/>
                    </a:lnTo>
                    <a:lnTo>
                      <a:pt x="407082" y="13367"/>
                    </a:lnTo>
                    <a:lnTo>
                      <a:pt x="407251" y="13326"/>
                    </a:lnTo>
                    <a:close/>
                    <a:moveTo>
                      <a:pt x="409573" y="13260"/>
                    </a:moveTo>
                    <a:lnTo>
                      <a:pt x="408922" y="13441"/>
                    </a:lnTo>
                    <a:lnTo>
                      <a:pt x="407433" y="13580"/>
                    </a:lnTo>
                    <a:lnTo>
                      <a:pt x="407976" y="13454"/>
                    </a:lnTo>
                    <a:lnTo>
                      <a:pt x="408898" y="13311"/>
                    </a:lnTo>
                    <a:close/>
                    <a:moveTo>
                      <a:pt x="481582" y="13236"/>
                    </a:moveTo>
                    <a:lnTo>
                      <a:pt x="481421" y="13313"/>
                    </a:lnTo>
                    <a:lnTo>
                      <a:pt x="478024" y="14926"/>
                    </a:lnTo>
                    <a:lnTo>
                      <a:pt x="474541" y="15539"/>
                    </a:lnTo>
                    <a:lnTo>
                      <a:pt x="477927" y="13930"/>
                    </a:lnTo>
                    <a:lnTo>
                      <a:pt x="479745" y="13585"/>
                    </a:lnTo>
                    <a:close/>
                    <a:moveTo>
                      <a:pt x="443699" y="13236"/>
                    </a:moveTo>
                    <a:lnTo>
                      <a:pt x="442527" y="13529"/>
                    </a:lnTo>
                    <a:lnTo>
                      <a:pt x="443355" y="13274"/>
                    </a:lnTo>
                    <a:close/>
                    <a:moveTo>
                      <a:pt x="404469" y="13230"/>
                    </a:moveTo>
                    <a:lnTo>
                      <a:pt x="401026" y="13860"/>
                    </a:lnTo>
                    <a:lnTo>
                      <a:pt x="403342" y="13316"/>
                    </a:lnTo>
                    <a:close/>
                    <a:moveTo>
                      <a:pt x="450170" y="13228"/>
                    </a:moveTo>
                    <a:lnTo>
                      <a:pt x="448313" y="13504"/>
                    </a:lnTo>
                    <a:lnTo>
                      <a:pt x="448421" y="13436"/>
                    </a:lnTo>
                    <a:close/>
                    <a:moveTo>
                      <a:pt x="398491" y="13202"/>
                    </a:moveTo>
                    <a:lnTo>
                      <a:pt x="397276" y="13523"/>
                    </a:lnTo>
                    <a:lnTo>
                      <a:pt x="395967" y="13669"/>
                    </a:lnTo>
                    <a:lnTo>
                      <a:pt x="396837" y="13423"/>
                    </a:lnTo>
                    <a:close/>
                    <a:moveTo>
                      <a:pt x="411250" y="13134"/>
                    </a:moveTo>
                    <a:lnTo>
                      <a:pt x="410992" y="13249"/>
                    </a:lnTo>
                    <a:lnTo>
                      <a:pt x="409914" y="13349"/>
                    </a:lnTo>
                    <a:lnTo>
                      <a:pt x="410721" y="13174"/>
                    </a:lnTo>
                    <a:close/>
                    <a:moveTo>
                      <a:pt x="538631" y="13124"/>
                    </a:moveTo>
                    <a:lnTo>
                      <a:pt x="539051" y="13331"/>
                    </a:lnTo>
                    <a:lnTo>
                      <a:pt x="539008" y="13530"/>
                    </a:lnTo>
                    <a:lnTo>
                      <a:pt x="538574" y="13218"/>
                    </a:lnTo>
                    <a:close/>
                    <a:moveTo>
                      <a:pt x="443886" y="13111"/>
                    </a:moveTo>
                    <a:lnTo>
                      <a:pt x="443355" y="13274"/>
                    </a:lnTo>
                    <a:lnTo>
                      <a:pt x="442712" y="13346"/>
                    </a:lnTo>
                    <a:close/>
                    <a:moveTo>
                      <a:pt x="522529" y="13109"/>
                    </a:moveTo>
                    <a:lnTo>
                      <a:pt x="520796" y="15108"/>
                    </a:lnTo>
                    <a:lnTo>
                      <a:pt x="519483" y="15393"/>
                    </a:lnTo>
                    <a:close/>
                    <a:moveTo>
                      <a:pt x="533153" y="13103"/>
                    </a:moveTo>
                    <a:lnTo>
                      <a:pt x="533100" y="13737"/>
                    </a:lnTo>
                    <a:lnTo>
                      <a:pt x="531848" y="14739"/>
                    </a:lnTo>
                    <a:lnTo>
                      <a:pt x="531952" y="13392"/>
                    </a:lnTo>
                    <a:lnTo>
                      <a:pt x="532016" y="13315"/>
                    </a:lnTo>
                    <a:close/>
                    <a:moveTo>
                      <a:pt x="424504" y="13099"/>
                    </a:moveTo>
                    <a:lnTo>
                      <a:pt x="421875" y="13555"/>
                    </a:lnTo>
                    <a:lnTo>
                      <a:pt x="422389" y="13417"/>
                    </a:lnTo>
                    <a:close/>
                    <a:moveTo>
                      <a:pt x="539102" y="13097"/>
                    </a:moveTo>
                    <a:lnTo>
                      <a:pt x="539400" y="13255"/>
                    </a:lnTo>
                    <a:lnTo>
                      <a:pt x="539302" y="13454"/>
                    </a:lnTo>
                    <a:lnTo>
                      <a:pt x="539051" y="13331"/>
                    </a:lnTo>
                    <a:close/>
                    <a:moveTo>
                      <a:pt x="424520" y="13096"/>
                    </a:moveTo>
                    <a:lnTo>
                      <a:pt x="424516" y="13097"/>
                    </a:lnTo>
                    <a:lnTo>
                      <a:pt x="424504" y="13099"/>
                    </a:lnTo>
                    <a:close/>
                    <a:moveTo>
                      <a:pt x="407563" y="13083"/>
                    </a:moveTo>
                    <a:lnTo>
                      <a:pt x="406359" y="13288"/>
                    </a:lnTo>
                    <a:lnTo>
                      <a:pt x="406885" y="13177"/>
                    </a:lnTo>
                    <a:close/>
                    <a:moveTo>
                      <a:pt x="399015" y="13064"/>
                    </a:moveTo>
                    <a:lnTo>
                      <a:pt x="398948" y="13081"/>
                    </a:lnTo>
                    <a:lnTo>
                      <a:pt x="397215" y="13316"/>
                    </a:lnTo>
                    <a:lnTo>
                      <a:pt x="397719" y="13174"/>
                    </a:lnTo>
                    <a:close/>
                    <a:moveTo>
                      <a:pt x="479792" y="13045"/>
                    </a:moveTo>
                    <a:lnTo>
                      <a:pt x="478966" y="13437"/>
                    </a:lnTo>
                    <a:lnTo>
                      <a:pt x="478351" y="13620"/>
                    </a:lnTo>
                    <a:lnTo>
                      <a:pt x="476027" y="14092"/>
                    </a:lnTo>
                    <a:lnTo>
                      <a:pt x="474375" y="14358"/>
                    </a:lnTo>
                    <a:lnTo>
                      <a:pt x="477086" y="13524"/>
                    </a:lnTo>
                    <a:close/>
                    <a:moveTo>
                      <a:pt x="410382" y="13036"/>
                    </a:moveTo>
                    <a:lnTo>
                      <a:pt x="410009" y="13139"/>
                    </a:lnTo>
                    <a:lnTo>
                      <a:pt x="408898" y="13311"/>
                    </a:lnTo>
                    <a:lnTo>
                      <a:pt x="408445" y="13346"/>
                    </a:lnTo>
                    <a:lnTo>
                      <a:pt x="407976" y="13454"/>
                    </a:lnTo>
                    <a:lnTo>
                      <a:pt x="406755" y="13643"/>
                    </a:lnTo>
                    <a:lnTo>
                      <a:pt x="405468" y="13763"/>
                    </a:lnTo>
                    <a:lnTo>
                      <a:pt x="406961" y="13397"/>
                    </a:lnTo>
                    <a:lnTo>
                      <a:pt x="407228" y="13353"/>
                    </a:lnTo>
                    <a:close/>
                    <a:moveTo>
                      <a:pt x="496772" y="13017"/>
                    </a:moveTo>
                    <a:lnTo>
                      <a:pt x="495098" y="13645"/>
                    </a:lnTo>
                    <a:lnTo>
                      <a:pt x="494016" y="13838"/>
                    </a:lnTo>
                    <a:lnTo>
                      <a:pt x="493208" y="13982"/>
                    </a:lnTo>
                    <a:lnTo>
                      <a:pt x="495819" y="13176"/>
                    </a:lnTo>
                    <a:lnTo>
                      <a:pt x="496657" y="13036"/>
                    </a:lnTo>
                    <a:close/>
                    <a:moveTo>
                      <a:pt x="404702" y="12997"/>
                    </a:moveTo>
                    <a:lnTo>
                      <a:pt x="403342" y="13316"/>
                    </a:lnTo>
                    <a:lnTo>
                      <a:pt x="402962" y="13346"/>
                    </a:lnTo>
                    <a:lnTo>
                      <a:pt x="401240" y="13751"/>
                    </a:lnTo>
                    <a:lnTo>
                      <a:pt x="402080" y="13436"/>
                    </a:lnTo>
                    <a:close/>
                    <a:moveTo>
                      <a:pt x="474251" y="12988"/>
                    </a:moveTo>
                    <a:lnTo>
                      <a:pt x="471437" y="13650"/>
                    </a:lnTo>
                    <a:lnTo>
                      <a:pt x="468339" y="14004"/>
                    </a:lnTo>
                    <a:close/>
                    <a:moveTo>
                      <a:pt x="482984" y="12970"/>
                    </a:moveTo>
                    <a:lnTo>
                      <a:pt x="481582" y="13236"/>
                    </a:lnTo>
                    <a:lnTo>
                      <a:pt x="481711" y="13175"/>
                    </a:lnTo>
                    <a:close/>
                    <a:moveTo>
                      <a:pt x="407877" y="12969"/>
                    </a:moveTo>
                    <a:lnTo>
                      <a:pt x="406885" y="13177"/>
                    </a:lnTo>
                    <a:lnTo>
                      <a:pt x="401504" y="13928"/>
                    </a:lnTo>
                    <a:lnTo>
                      <a:pt x="401443" y="13934"/>
                    </a:lnTo>
                    <a:lnTo>
                      <a:pt x="406411" y="13081"/>
                    </a:lnTo>
                    <a:close/>
                    <a:moveTo>
                      <a:pt x="535438" y="12946"/>
                    </a:moveTo>
                    <a:lnTo>
                      <a:pt x="536383" y="13427"/>
                    </a:lnTo>
                    <a:lnTo>
                      <a:pt x="537266" y="15414"/>
                    </a:lnTo>
                    <a:lnTo>
                      <a:pt x="536934" y="15971"/>
                    </a:lnTo>
                    <a:lnTo>
                      <a:pt x="535590" y="13293"/>
                    </a:lnTo>
                    <a:close/>
                    <a:moveTo>
                      <a:pt x="400425" y="12944"/>
                    </a:moveTo>
                    <a:lnTo>
                      <a:pt x="398491" y="13202"/>
                    </a:lnTo>
                    <a:lnTo>
                      <a:pt x="398948" y="13081"/>
                    </a:lnTo>
                    <a:lnTo>
                      <a:pt x="399185" y="13049"/>
                    </a:lnTo>
                    <a:close/>
                    <a:moveTo>
                      <a:pt x="408817" y="12897"/>
                    </a:moveTo>
                    <a:lnTo>
                      <a:pt x="408469" y="12956"/>
                    </a:lnTo>
                    <a:lnTo>
                      <a:pt x="407563" y="13083"/>
                    </a:lnTo>
                    <a:lnTo>
                      <a:pt x="408521" y="12920"/>
                    </a:lnTo>
                    <a:close/>
                    <a:moveTo>
                      <a:pt x="440924" y="12896"/>
                    </a:moveTo>
                    <a:lnTo>
                      <a:pt x="437291" y="13948"/>
                    </a:lnTo>
                    <a:lnTo>
                      <a:pt x="432295" y="14503"/>
                    </a:lnTo>
                    <a:lnTo>
                      <a:pt x="432983" y="14197"/>
                    </a:lnTo>
                    <a:close/>
                    <a:moveTo>
                      <a:pt x="411789" y="12894"/>
                    </a:moveTo>
                    <a:lnTo>
                      <a:pt x="411579" y="12988"/>
                    </a:lnTo>
                    <a:lnTo>
                      <a:pt x="410721" y="13174"/>
                    </a:lnTo>
                    <a:lnTo>
                      <a:pt x="409573" y="13260"/>
                    </a:lnTo>
                    <a:lnTo>
                      <a:pt x="410009" y="13139"/>
                    </a:lnTo>
                    <a:lnTo>
                      <a:pt x="411227" y="12951"/>
                    </a:lnTo>
                    <a:close/>
                    <a:moveTo>
                      <a:pt x="409085" y="12877"/>
                    </a:moveTo>
                    <a:lnTo>
                      <a:pt x="407251" y="13326"/>
                    </a:lnTo>
                    <a:lnTo>
                      <a:pt x="406100" y="13466"/>
                    </a:lnTo>
                    <a:lnTo>
                      <a:pt x="404971" y="13579"/>
                    </a:lnTo>
                    <a:lnTo>
                      <a:pt x="405617" y="13444"/>
                    </a:lnTo>
                    <a:lnTo>
                      <a:pt x="408469" y="12956"/>
                    </a:lnTo>
                    <a:lnTo>
                      <a:pt x="408991" y="12883"/>
                    </a:lnTo>
                    <a:close/>
                    <a:moveTo>
                      <a:pt x="559414" y="12863"/>
                    </a:moveTo>
                    <a:lnTo>
                      <a:pt x="564431" y="14168"/>
                    </a:lnTo>
                    <a:lnTo>
                      <a:pt x="564660" y="14427"/>
                    </a:lnTo>
                    <a:lnTo>
                      <a:pt x="562700" y="14887"/>
                    </a:lnTo>
                    <a:lnTo>
                      <a:pt x="562512" y="14716"/>
                    </a:lnTo>
                    <a:close/>
                    <a:moveTo>
                      <a:pt x="552408" y="12849"/>
                    </a:moveTo>
                    <a:lnTo>
                      <a:pt x="555248" y="16636"/>
                    </a:lnTo>
                    <a:lnTo>
                      <a:pt x="554395" y="16837"/>
                    </a:lnTo>
                    <a:lnTo>
                      <a:pt x="552919" y="14993"/>
                    </a:lnTo>
                    <a:lnTo>
                      <a:pt x="552918" y="14992"/>
                    </a:lnTo>
                    <a:lnTo>
                      <a:pt x="552917" y="14990"/>
                    </a:lnTo>
                    <a:lnTo>
                      <a:pt x="552917" y="14991"/>
                    </a:lnTo>
                    <a:lnTo>
                      <a:pt x="552919" y="14993"/>
                    </a:lnTo>
                    <a:lnTo>
                      <a:pt x="554018" y="16925"/>
                    </a:lnTo>
                    <a:lnTo>
                      <a:pt x="553899" y="16953"/>
                    </a:lnTo>
                    <a:lnTo>
                      <a:pt x="552917" y="17184"/>
                    </a:lnTo>
                    <a:lnTo>
                      <a:pt x="552813" y="19899"/>
                    </a:lnTo>
                    <a:lnTo>
                      <a:pt x="548538" y="15210"/>
                    </a:lnTo>
                    <a:lnTo>
                      <a:pt x="548531" y="14990"/>
                    </a:lnTo>
                    <a:lnTo>
                      <a:pt x="551968" y="13091"/>
                    </a:lnTo>
                    <a:close/>
                    <a:moveTo>
                      <a:pt x="424576" y="12831"/>
                    </a:moveTo>
                    <a:lnTo>
                      <a:pt x="424511" y="12849"/>
                    </a:lnTo>
                    <a:lnTo>
                      <a:pt x="418826" y="13954"/>
                    </a:lnTo>
                    <a:lnTo>
                      <a:pt x="417677" y="14127"/>
                    </a:lnTo>
                    <a:lnTo>
                      <a:pt x="418395" y="13943"/>
                    </a:lnTo>
                    <a:lnTo>
                      <a:pt x="422018" y="13230"/>
                    </a:lnTo>
                    <a:close/>
                    <a:moveTo>
                      <a:pt x="542081" y="12807"/>
                    </a:moveTo>
                    <a:lnTo>
                      <a:pt x="542126" y="12823"/>
                    </a:lnTo>
                    <a:lnTo>
                      <a:pt x="543322" y="15051"/>
                    </a:lnTo>
                    <a:lnTo>
                      <a:pt x="543211" y="15376"/>
                    </a:lnTo>
                    <a:lnTo>
                      <a:pt x="542170" y="14864"/>
                    </a:lnTo>
                    <a:lnTo>
                      <a:pt x="541946" y="14362"/>
                    </a:lnTo>
                    <a:close/>
                    <a:moveTo>
                      <a:pt x="478899" y="12797"/>
                    </a:moveTo>
                    <a:lnTo>
                      <a:pt x="475951" y="13583"/>
                    </a:lnTo>
                    <a:lnTo>
                      <a:pt x="474132" y="13867"/>
                    </a:lnTo>
                    <a:lnTo>
                      <a:pt x="476277" y="13097"/>
                    </a:lnTo>
                    <a:close/>
                    <a:moveTo>
                      <a:pt x="403784" y="12797"/>
                    </a:moveTo>
                    <a:lnTo>
                      <a:pt x="402436" y="13303"/>
                    </a:lnTo>
                    <a:lnTo>
                      <a:pt x="398440" y="14046"/>
                    </a:lnTo>
                    <a:lnTo>
                      <a:pt x="393477" y="14878"/>
                    </a:lnTo>
                    <a:lnTo>
                      <a:pt x="392270" y="14990"/>
                    </a:lnTo>
                    <a:lnTo>
                      <a:pt x="391551" y="15201"/>
                    </a:lnTo>
                    <a:lnTo>
                      <a:pt x="391174" y="15264"/>
                    </a:lnTo>
                    <a:lnTo>
                      <a:pt x="391058" y="15296"/>
                    </a:lnTo>
                    <a:lnTo>
                      <a:pt x="390142" y="15408"/>
                    </a:lnTo>
                    <a:lnTo>
                      <a:pt x="397276" y="13523"/>
                    </a:lnTo>
                    <a:close/>
                    <a:moveTo>
                      <a:pt x="409424" y="12793"/>
                    </a:moveTo>
                    <a:lnTo>
                      <a:pt x="409140" y="12863"/>
                    </a:lnTo>
                    <a:lnTo>
                      <a:pt x="408991" y="12883"/>
                    </a:lnTo>
                    <a:lnTo>
                      <a:pt x="408817" y="12897"/>
                    </a:lnTo>
                    <a:close/>
                    <a:moveTo>
                      <a:pt x="535336" y="12786"/>
                    </a:moveTo>
                    <a:lnTo>
                      <a:pt x="535372" y="12797"/>
                    </a:lnTo>
                    <a:lnTo>
                      <a:pt x="535438" y="12946"/>
                    </a:lnTo>
                    <a:lnTo>
                      <a:pt x="535409" y="12931"/>
                    </a:lnTo>
                    <a:close/>
                    <a:moveTo>
                      <a:pt x="453269" y="12768"/>
                    </a:moveTo>
                    <a:lnTo>
                      <a:pt x="452273" y="12978"/>
                    </a:lnTo>
                    <a:lnTo>
                      <a:pt x="450170" y="13228"/>
                    </a:lnTo>
                    <a:close/>
                    <a:moveTo>
                      <a:pt x="434449" y="12755"/>
                    </a:moveTo>
                    <a:lnTo>
                      <a:pt x="411823" y="16778"/>
                    </a:lnTo>
                    <a:lnTo>
                      <a:pt x="408170" y="17184"/>
                    </a:lnTo>
                    <a:lnTo>
                      <a:pt x="409935" y="16742"/>
                    </a:lnTo>
                    <a:lnTo>
                      <a:pt x="418983" y="14823"/>
                    </a:lnTo>
                    <a:lnTo>
                      <a:pt x="433288" y="12882"/>
                    </a:lnTo>
                    <a:close/>
                    <a:moveTo>
                      <a:pt x="481276" y="12751"/>
                    </a:moveTo>
                    <a:lnTo>
                      <a:pt x="481020" y="12827"/>
                    </a:lnTo>
                    <a:lnTo>
                      <a:pt x="479792" y="13045"/>
                    </a:lnTo>
                    <a:lnTo>
                      <a:pt x="479985" y="12953"/>
                    </a:lnTo>
                    <a:close/>
                    <a:moveTo>
                      <a:pt x="535051" y="12749"/>
                    </a:moveTo>
                    <a:lnTo>
                      <a:pt x="535409" y="12931"/>
                    </a:lnTo>
                    <a:lnTo>
                      <a:pt x="535590" y="13293"/>
                    </a:lnTo>
                    <a:lnTo>
                      <a:pt x="536839" y="16131"/>
                    </a:lnTo>
                    <a:lnTo>
                      <a:pt x="535442" y="18475"/>
                    </a:lnTo>
                    <a:lnTo>
                      <a:pt x="531193" y="23255"/>
                    </a:lnTo>
                    <a:lnTo>
                      <a:pt x="531318" y="21626"/>
                    </a:lnTo>
                    <a:lnTo>
                      <a:pt x="532630" y="19377"/>
                    </a:lnTo>
                    <a:lnTo>
                      <a:pt x="533100" y="13737"/>
                    </a:lnTo>
                    <a:lnTo>
                      <a:pt x="534118" y="12923"/>
                    </a:lnTo>
                    <a:close/>
                    <a:moveTo>
                      <a:pt x="412163" y="12728"/>
                    </a:moveTo>
                    <a:lnTo>
                      <a:pt x="411895" y="12847"/>
                    </a:lnTo>
                    <a:lnTo>
                      <a:pt x="411227" y="12951"/>
                    </a:lnTo>
                    <a:lnTo>
                      <a:pt x="410382" y="13036"/>
                    </a:lnTo>
                    <a:lnTo>
                      <a:pt x="410964" y="12874"/>
                    </a:lnTo>
                    <a:close/>
                    <a:moveTo>
                      <a:pt x="492982" y="12726"/>
                    </a:moveTo>
                    <a:lnTo>
                      <a:pt x="489974" y="14093"/>
                    </a:lnTo>
                    <a:lnTo>
                      <a:pt x="489420" y="14217"/>
                    </a:lnTo>
                    <a:lnTo>
                      <a:pt x="488875" y="14333"/>
                    </a:lnTo>
                    <a:lnTo>
                      <a:pt x="482852" y="15337"/>
                    </a:lnTo>
                    <a:lnTo>
                      <a:pt x="485127" y="14303"/>
                    </a:lnTo>
                    <a:lnTo>
                      <a:pt x="485753" y="14168"/>
                    </a:lnTo>
                    <a:lnTo>
                      <a:pt x="485896" y="14075"/>
                    </a:lnTo>
                    <a:close/>
                    <a:moveTo>
                      <a:pt x="535295" y="12704"/>
                    </a:moveTo>
                    <a:lnTo>
                      <a:pt x="535336" y="12786"/>
                    </a:lnTo>
                    <a:lnTo>
                      <a:pt x="535157" y="12730"/>
                    </a:lnTo>
                    <a:close/>
                    <a:moveTo>
                      <a:pt x="477409" y="12690"/>
                    </a:moveTo>
                    <a:lnTo>
                      <a:pt x="476277" y="13097"/>
                    </a:lnTo>
                    <a:lnTo>
                      <a:pt x="472989" y="13473"/>
                    </a:lnTo>
                    <a:close/>
                    <a:moveTo>
                      <a:pt x="411668" y="12678"/>
                    </a:moveTo>
                    <a:lnTo>
                      <a:pt x="410964" y="12874"/>
                    </a:lnTo>
                    <a:lnTo>
                      <a:pt x="407767" y="13263"/>
                    </a:lnTo>
                    <a:lnTo>
                      <a:pt x="410962" y="12733"/>
                    </a:lnTo>
                    <a:close/>
                    <a:moveTo>
                      <a:pt x="459227" y="12676"/>
                    </a:moveTo>
                    <a:lnTo>
                      <a:pt x="457120" y="13777"/>
                    </a:lnTo>
                    <a:lnTo>
                      <a:pt x="449840" y="14990"/>
                    </a:lnTo>
                    <a:lnTo>
                      <a:pt x="456794" y="13947"/>
                    </a:lnTo>
                    <a:lnTo>
                      <a:pt x="455553" y="14596"/>
                    </a:lnTo>
                    <a:lnTo>
                      <a:pt x="446518" y="16498"/>
                    </a:lnTo>
                    <a:lnTo>
                      <a:pt x="442822" y="16920"/>
                    </a:lnTo>
                    <a:lnTo>
                      <a:pt x="446331" y="14737"/>
                    </a:lnTo>
                    <a:lnTo>
                      <a:pt x="453083" y="13560"/>
                    </a:lnTo>
                    <a:close/>
                    <a:moveTo>
                      <a:pt x="413052" y="12668"/>
                    </a:moveTo>
                    <a:lnTo>
                      <a:pt x="412201" y="12853"/>
                    </a:lnTo>
                    <a:lnTo>
                      <a:pt x="411789" y="12894"/>
                    </a:lnTo>
                    <a:lnTo>
                      <a:pt x="411895" y="12847"/>
                    </a:lnTo>
                    <a:close/>
                    <a:moveTo>
                      <a:pt x="536034" y="12641"/>
                    </a:moveTo>
                    <a:lnTo>
                      <a:pt x="537495" y="13636"/>
                    </a:lnTo>
                    <a:lnTo>
                      <a:pt x="537467" y="13978"/>
                    </a:lnTo>
                    <a:lnTo>
                      <a:pt x="536383" y="13427"/>
                    </a:lnTo>
                    <a:close/>
                    <a:moveTo>
                      <a:pt x="517984" y="12640"/>
                    </a:moveTo>
                    <a:lnTo>
                      <a:pt x="516760" y="13864"/>
                    </a:lnTo>
                    <a:lnTo>
                      <a:pt x="516420" y="13995"/>
                    </a:lnTo>
                    <a:lnTo>
                      <a:pt x="517448" y="12993"/>
                    </a:lnTo>
                    <a:close/>
                    <a:moveTo>
                      <a:pt x="406232" y="12638"/>
                    </a:moveTo>
                    <a:lnTo>
                      <a:pt x="405225" y="12874"/>
                    </a:lnTo>
                    <a:lnTo>
                      <a:pt x="402140" y="13414"/>
                    </a:lnTo>
                    <a:lnTo>
                      <a:pt x="402436" y="13303"/>
                    </a:lnTo>
                    <a:lnTo>
                      <a:pt x="405893" y="12660"/>
                    </a:lnTo>
                    <a:close/>
                    <a:moveTo>
                      <a:pt x="497568" y="12636"/>
                    </a:moveTo>
                    <a:lnTo>
                      <a:pt x="495819" y="13176"/>
                    </a:lnTo>
                    <a:lnTo>
                      <a:pt x="489777" y="14183"/>
                    </a:lnTo>
                    <a:lnTo>
                      <a:pt x="489888" y="14132"/>
                    </a:lnTo>
                    <a:lnTo>
                      <a:pt x="491501" y="13774"/>
                    </a:lnTo>
                    <a:lnTo>
                      <a:pt x="494799" y="13071"/>
                    </a:lnTo>
                    <a:close/>
                    <a:moveTo>
                      <a:pt x="526150" y="12628"/>
                    </a:moveTo>
                    <a:lnTo>
                      <a:pt x="526155" y="12631"/>
                    </a:lnTo>
                    <a:lnTo>
                      <a:pt x="525206" y="14149"/>
                    </a:lnTo>
                    <a:lnTo>
                      <a:pt x="522711" y="14692"/>
                    </a:lnTo>
                    <a:close/>
                    <a:moveTo>
                      <a:pt x="435257" y="12614"/>
                    </a:moveTo>
                    <a:lnTo>
                      <a:pt x="435027" y="12693"/>
                    </a:lnTo>
                    <a:lnTo>
                      <a:pt x="434449" y="12755"/>
                    </a:lnTo>
                    <a:lnTo>
                      <a:pt x="435193" y="12623"/>
                    </a:lnTo>
                    <a:close/>
                    <a:moveTo>
                      <a:pt x="534779" y="12611"/>
                    </a:moveTo>
                    <a:lnTo>
                      <a:pt x="535157" y="12730"/>
                    </a:lnTo>
                    <a:lnTo>
                      <a:pt x="535051" y="12749"/>
                    </a:lnTo>
                    <a:close/>
                    <a:moveTo>
                      <a:pt x="539715" y="12610"/>
                    </a:moveTo>
                    <a:lnTo>
                      <a:pt x="540354" y="13414"/>
                    </a:lnTo>
                    <a:lnTo>
                      <a:pt x="540438" y="13807"/>
                    </a:lnTo>
                    <a:lnTo>
                      <a:pt x="539400" y="13255"/>
                    </a:lnTo>
                    <a:close/>
                    <a:moveTo>
                      <a:pt x="501027" y="12586"/>
                    </a:moveTo>
                    <a:lnTo>
                      <a:pt x="496598" y="14661"/>
                    </a:lnTo>
                    <a:lnTo>
                      <a:pt x="487123" y="16635"/>
                    </a:lnTo>
                    <a:lnTo>
                      <a:pt x="491510" y="14990"/>
                    </a:lnTo>
                    <a:lnTo>
                      <a:pt x="495098" y="13645"/>
                    </a:lnTo>
                    <a:close/>
                    <a:moveTo>
                      <a:pt x="480761" y="12584"/>
                    </a:moveTo>
                    <a:lnTo>
                      <a:pt x="479985" y="12953"/>
                    </a:lnTo>
                    <a:lnTo>
                      <a:pt x="477865" y="13284"/>
                    </a:lnTo>
                    <a:lnTo>
                      <a:pt x="479772" y="12697"/>
                    </a:lnTo>
                    <a:close/>
                    <a:moveTo>
                      <a:pt x="536003" y="12572"/>
                    </a:moveTo>
                    <a:lnTo>
                      <a:pt x="536034" y="12641"/>
                    </a:lnTo>
                    <a:lnTo>
                      <a:pt x="535948" y="12582"/>
                    </a:lnTo>
                    <a:close/>
                    <a:moveTo>
                      <a:pt x="407236" y="12572"/>
                    </a:moveTo>
                    <a:lnTo>
                      <a:pt x="404702" y="12997"/>
                    </a:lnTo>
                    <a:lnTo>
                      <a:pt x="405225" y="12874"/>
                    </a:lnTo>
                    <a:lnTo>
                      <a:pt x="406780" y="12602"/>
                    </a:lnTo>
                    <a:close/>
                    <a:moveTo>
                      <a:pt x="466001" y="12566"/>
                    </a:moveTo>
                    <a:lnTo>
                      <a:pt x="457515" y="14991"/>
                    </a:lnTo>
                    <a:lnTo>
                      <a:pt x="452692" y="15733"/>
                    </a:lnTo>
                    <a:lnTo>
                      <a:pt x="455323" y="14716"/>
                    </a:lnTo>
                    <a:lnTo>
                      <a:pt x="455553" y="14596"/>
                    </a:lnTo>
                    <a:lnTo>
                      <a:pt x="463194" y="12987"/>
                    </a:lnTo>
                    <a:close/>
                    <a:moveTo>
                      <a:pt x="509717" y="12558"/>
                    </a:moveTo>
                    <a:lnTo>
                      <a:pt x="506375" y="13284"/>
                    </a:lnTo>
                    <a:lnTo>
                      <a:pt x="499816" y="14710"/>
                    </a:lnTo>
                    <a:lnTo>
                      <a:pt x="501342" y="14032"/>
                    </a:lnTo>
                    <a:lnTo>
                      <a:pt x="507139" y="13011"/>
                    </a:lnTo>
                    <a:close/>
                    <a:moveTo>
                      <a:pt x="449840" y="12554"/>
                    </a:moveTo>
                    <a:lnTo>
                      <a:pt x="448421" y="13436"/>
                    </a:lnTo>
                    <a:lnTo>
                      <a:pt x="443647" y="14004"/>
                    </a:lnTo>
                    <a:lnTo>
                      <a:pt x="447274" y="12839"/>
                    </a:lnTo>
                    <a:close/>
                    <a:moveTo>
                      <a:pt x="456057" y="12527"/>
                    </a:moveTo>
                    <a:lnTo>
                      <a:pt x="453731" y="13017"/>
                    </a:lnTo>
                    <a:lnTo>
                      <a:pt x="448962" y="13675"/>
                    </a:lnTo>
                    <a:lnTo>
                      <a:pt x="452273" y="12978"/>
                    </a:lnTo>
                    <a:close/>
                    <a:moveTo>
                      <a:pt x="534614" y="12527"/>
                    </a:moveTo>
                    <a:lnTo>
                      <a:pt x="534779" y="12611"/>
                    </a:lnTo>
                    <a:lnTo>
                      <a:pt x="534585" y="12550"/>
                    </a:lnTo>
                    <a:close/>
                    <a:moveTo>
                      <a:pt x="532674" y="12526"/>
                    </a:moveTo>
                    <a:lnTo>
                      <a:pt x="532016" y="13315"/>
                    </a:lnTo>
                    <a:lnTo>
                      <a:pt x="531957" y="13326"/>
                    </a:lnTo>
                    <a:lnTo>
                      <a:pt x="532007" y="12671"/>
                    </a:lnTo>
                    <a:close/>
                    <a:moveTo>
                      <a:pt x="413735" y="12520"/>
                    </a:moveTo>
                    <a:lnTo>
                      <a:pt x="413560" y="12558"/>
                    </a:lnTo>
                    <a:lnTo>
                      <a:pt x="412163" y="12728"/>
                    </a:lnTo>
                    <a:lnTo>
                      <a:pt x="412401" y="12622"/>
                    </a:lnTo>
                    <a:close/>
                    <a:moveTo>
                      <a:pt x="520316" y="12501"/>
                    </a:moveTo>
                    <a:lnTo>
                      <a:pt x="517827" y="14990"/>
                    </a:lnTo>
                    <a:lnTo>
                      <a:pt x="515127" y="16340"/>
                    </a:lnTo>
                    <a:lnTo>
                      <a:pt x="514050" y="16575"/>
                    </a:lnTo>
                    <a:lnTo>
                      <a:pt x="516760" y="13864"/>
                    </a:lnTo>
                    <a:close/>
                    <a:moveTo>
                      <a:pt x="436803" y="12499"/>
                    </a:moveTo>
                    <a:lnTo>
                      <a:pt x="432983" y="14197"/>
                    </a:lnTo>
                    <a:lnTo>
                      <a:pt x="428627" y="14911"/>
                    </a:lnTo>
                    <a:lnTo>
                      <a:pt x="424996" y="15314"/>
                    </a:lnTo>
                    <a:lnTo>
                      <a:pt x="432295" y="13620"/>
                    </a:lnTo>
                    <a:lnTo>
                      <a:pt x="435027" y="12693"/>
                    </a:lnTo>
                    <a:close/>
                    <a:moveTo>
                      <a:pt x="544197" y="12488"/>
                    </a:moveTo>
                    <a:lnTo>
                      <a:pt x="544209" y="12931"/>
                    </a:lnTo>
                    <a:lnTo>
                      <a:pt x="543606" y="14834"/>
                    </a:lnTo>
                    <a:lnTo>
                      <a:pt x="543492" y="14551"/>
                    </a:lnTo>
                    <a:close/>
                    <a:moveTo>
                      <a:pt x="414278" y="12479"/>
                    </a:moveTo>
                    <a:lnTo>
                      <a:pt x="413052" y="12668"/>
                    </a:lnTo>
                    <a:lnTo>
                      <a:pt x="413560" y="12558"/>
                    </a:lnTo>
                    <a:lnTo>
                      <a:pt x="414105" y="12492"/>
                    </a:lnTo>
                    <a:close/>
                    <a:moveTo>
                      <a:pt x="483253" y="12442"/>
                    </a:moveTo>
                    <a:lnTo>
                      <a:pt x="481711" y="13175"/>
                    </a:lnTo>
                    <a:lnTo>
                      <a:pt x="478390" y="13711"/>
                    </a:lnTo>
                    <a:lnTo>
                      <a:pt x="478966" y="13437"/>
                    </a:lnTo>
                    <a:lnTo>
                      <a:pt x="481020" y="12827"/>
                    </a:lnTo>
                    <a:lnTo>
                      <a:pt x="482737" y="12523"/>
                    </a:lnTo>
                    <a:lnTo>
                      <a:pt x="482739" y="12523"/>
                    </a:lnTo>
                    <a:close/>
                    <a:moveTo>
                      <a:pt x="532752" y="12432"/>
                    </a:moveTo>
                    <a:lnTo>
                      <a:pt x="532824" y="12493"/>
                    </a:lnTo>
                    <a:lnTo>
                      <a:pt x="532674" y="12526"/>
                    </a:lnTo>
                    <a:close/>
                    <a:moveTo>
                      <a:pt x="412863" y="12417"/>
                    </a:moveTo>
                    <a:lnTo>
                      <a:pt x="412401" y="12622"/>
                    </a:lnTo>
                    <a:lnTo>
                      <a:pt x="411668" y="12678"/>
                    </a:lnTo>
                    <a:lnTo>
                      <a:pt x="412232" y="12522"/>
                    </a:lnTo>
                    <a:close/>
                    <a:moveTo>
                      <a:pt x="427238" y="12417"/>
                    </a:moveTo>
                    <a:lnTo>
                      <a:pt x="425311" y="12898"/>
                    </a:lnTo>
                    <a:lnTo>
                      <a:pt x="422728" y="13327"/>
                    </a:lnTo>
                    <a:lnTo>
                      <a:pt x="424511" y="12849"/>
                    </a:lnTo>
                    <a:lnTo>
                      <a:pt x="424698" y="12812"/>
                    </a:lnTo>
                    <a:close/>
                    <a:moveTo>
                      <a:pt x="426269" y="12378"/>
                    </a:moveTo>
                    <a:lnTo>
                      <a:pt x="426054" y="12435"/>
                    </a:lnTo>
                    <a:lnTo>
                      <a:pt x="422018" y="13230"/>
                    </a:lnTo>
                    <a:lnTo>
                      <a:pt x="419875" y="13564"/>
                    </a:lnTo>
                    <a:lnTo>
                      <a:pt x="422351" y="12929"/>
                    </a:lnTo>
                    <a:close/>
                    <a:moveTo>
                      <a:pt x="537096" y="12368"/>
                    </a:moveTo>
                    <a:lnTo>
                      <a:pt x="538042" y="12834"/>
                    </a:lnTo>
                    <a:lnTo>
                      <a:pt x="538574" y="13218"/>
                    </a:lnTo>
                    <a:lnTo>
                      <a:pt x="538086" y="14038"/>
                    </a:lnTo>
                    <a:lnTo>
                      <a:pt x="537495" y="13636"/>
                    </a:lnTo>
                    <a:lnTo>
                      <a:pt x="537565" y="12797"/>
                    </a:lnTo>
                    <a:lnTo>
                      <a:pt x="536734" y="12436"/>
                    </a:lnTo>
                    <a:close/>
                    <a:moveTo>
                      <a:pt x="410691" y="12347"/>
                    </a:moveTo>
                    <a:lnTo>
                      <a:pt x="406411" y="13081"/>
                    </a:lnTo>
                    <a:lnTo>
                      <a:pt x="404469" y="13230"/>
                    </a:lnTo>
                    <a:lnTo>
                      <a:pt x="408520" y="12488"/>
                    </a:lnTo>
                    <a:close/>
                    <a:moveTo>
                      <a:pt x="407489" y="12342"/>
                    </a:moveTo>
                    <a:lnTo>
                      <a:pt x="407070" y="12441"/>
                    </a:lnTo>
                    <a:lnTo>
                      <a:pt x="405893" y="12660"/>
                    </a:lnTo>
                    <a:lnTo>
                      <a:pt x="403784" y="12797"/>
                    </a:lnTo>
                    <a:lnTo>
                      <a:pt x="406679" y="12411"/>
                    </a:lnTo>
                    <a:close/>
                    <a:moveTo>
                      <a:pt x="412884" y="12341"/>
                    </a:moveTo>
                    <a:lnTo>
                      <a:pt x="412232" y="12522"/>
                    </a:lnTo>
                    <a:lnTo>
                      <a:pt x="410962" y="12733"/>
                    </a:lnTo>
                    <a:lnTo>
                      <a:pt x="409085" y="12877"/>
                    </a:lnTo>
                    <a:lnTo>
                      <a:pt x="409140" y="12863"/>
                    </a:lnTo>
                    <a:close/>
                    <a:moveTo>
                      <a:pt x="421846" y="12336"/>
                    </a:moveTo>
                    <a:lnTo>
                      <a:pt x="420839" y="12624"/>
                    </a:lnTo>
                    <a:lnTo>
                      <a:pt x="408185" y="14496"/>
                    </a:lnTo>
                    <a:lnTo>
                      <a:pt x="410992" y="13249"/>
                    </a:lnTo>
                    <a:lnTo>
                      <a:pt x="416370" y="12748"/>
                    </a:lnTo>
                    <a:close/>
                    <a:moveTo>
                      <a:pt x="411447" y="12297"/>
                    </a:moveTo>
                    <a:lnTo>
                      <a:pt x="409792" y="12703"/>
                    </a:lnTo>
                    <a:lnTo>
                      <a:pt x="408521" y="12920"/>
                    </a:lnTo>
                    <a:lnTo>
                      <a:pt x="407877" y="12969"/>
                    </a:lnTo>
                    <a:lnTo>
                      <a:pt x="410905" y="12333"/>
                    </a:lnTo>
                    <a:close/>
                    <a:moveTo>
                      <a:pt x="533758" y="12290"/>
                    </a:moveTo>
                    <a:lnTo>
                      <a:pt x="534585" y="12550"/>
                    </a:lnTo>
                    <a:lnTo>
                      <a:pt x="534118" y="12923"/>
                    </a:lnTo>
                    <a:lnTo>
                      <a:pt x="533153" y="13103"/>
                    </a:lnTo>
                    <a:lnTo>
                      <a:pt x="533179" y="12797"/>
                    </a:lnTo>
                    <a:lnTo>
                      <a:pt x="532824" y="12493"/>
                    </a:lnTo>
                    <a:close/>
                    <a:moveTo>
                      <a:pt x="537565" y="12281"/>
                    </a:moveTo>
                    <a:lnTo>
                      <a:pt x="538525" y="12791"/>
                    </a:lnTo>
                    <a:lnTo>
                      <a:pt x="538662" y="13071"/>
                    </a:lnTo>
                    <a:lnTo>
                      <a:pt x="538631" y="13124"/>
                    </a:lnTo>
                    <a:lnTo>
                      <a:pt x="538042" y="12834"/>
                    </a:lnTo>
                    <a:lnTo>
                      <a:pt x="537334" y="12324"/>
                    </a:lnTo>
                    <a:close/>
                    <a:moveTo>
                      <a:pt x="483649" y="12254"/>
                    </a:moveTo>
                    <a:lnTo>
                      <a:pt x="483435" y="12356"/>
                    </a:lnTo>
                    <a:lnTo>
                      <a:pt x="482739" y="12523"/>
                    </a:lnTo>
                    <a:lnTo>
                      <a:pt x="481276" y="12751"/>
                    </a:lnTo>
                    <a:lnTo>
                      <a:pt x="482512" y="12384"/>
                    </a:lnTo>
                    <a:close/>
                    <a:moveTo>
                      <a:pt x="498818" y="12250"/>
                    </a:moveTo>
                    <a:lnTo>
                      <a:pt x="497948" y="12576"/>
                    </a:lnTo>
                    <a:lnTo>
                      <a:pt x="497568" y="12636"/>
                    </a:lnTo>
                    <a:close/>
                    <a:moveTo>
                      <a:pt x="413287" y="12229"/>
                    </a:moveTo>
                    <a:lnTo>
                      <a:pt x="413104" y="12310"/>
                    </a:lnTo>
                    <a:lnTo>
                      <a:pt x="412884" y="12341"/>
                    </a:lnTo>
                    <a:close/>
                    <a:moveTo>
                      <a:pt x="437412" y="12229"/>
                    </a:moveTo>
                    <a:lnTo>
                      <a:pt x="437110" y="12363"/>
                    </a:lnTo>
                    <a:lnTo>
                      <a:pt x="435257" y="12614"/>
                    </a:lnTo>
                    <a:lnTo>
                      <a:pt x="435274" y="12609"/>
                    </a:lnTo>
                    <a:close/>
                    <a:moveTo>
                      <a:pt x="408997" y="12214"/>
                    </a:moveTo>
                    <a:lnTo>
                      <a:pt x="406780" y="12602"/>
                    </a:lnTo>
                    <a:lnTo>
                      <a:pt x="406232" y="12638"/>
                    </a:lnTo>
                    <a:lnTo>
                      <a:pt x="407070" y="12441"/>
                    </a:lnTo>
                    <a:lnTo>
                      <a:pt x="407692" y="12325"/>
                    </a:lnTo>
                    <a:close/>
                    <a:moveTo>
                      <a:pt x="411498" y="12208"/>
                    </a:moveTo>
                    <a:lnTo>
                      <a:pt x="410905" y="12333"/>
                    </a:lnTo>
                    <a:lnTo>
                      <a:pt x="410691" y="12347"/>
                    </a:lnTo>
                    <a:close/>
                    <a:moveTo>
                      <a:pt x="412868" y="12205"/>
                    </a:moveTo>
                    <a:lnTo>
                      <a:pt x="409424" y="12793"/>
                    </a:lnTo>
                    <a:lnTo>
                      <a:pt x="409792" y="12703"/>
                    </a:lnTo>
                    <a:lnTo>
                      <a:pt x="412624" y="12221"/>
                    </a:lnTo>
                    <a:close/>
                    <a:moveTo>
                      <a:pt x="413528" y="12162"/>
                    </a:moveTo>
                    <a:lnTo>
                      <a:pt x="413287" y="12229"/>
                    </a:lnTo>
                    <a:lnTo>
                      <a:pt x="413422" y="12169"/>
                    </a:lnTo>
                    <a:close/>
                    <a:moveTo>
                      <a:pt x="488135" y="12159"/>
                    </a:moveTo>
                    <a:lnTo>
                      <a:pt x="487965" y="12221"/>
                    </a:lnTo>
                    <a:lnTo>
                      <a:pt x="486923" y="12419"/>
                    </a:lnTo>
                    <a:lnTo>
                      <a:pt x="484930" y="12797"/>
                    </a:lnTo>
                    <a:lnTo>
                      <a:pt x="486432" y="12498"/>
                    </a:lnTo>
                    <a:close/>
                    <a:moveTo>
                      <a:pt x="408618" y="12153"/>
                    </a:moveTo>
                    <a:lnTo>
                      <a:pt x="407692" y="12325"/>
                    </a:lnTo>
                    <a:lnTo>
                      <a:pt x="407489" y="12342"/>
                    </a:lnTo>
                    <a:lnTo>
                      <a:pt x="407874" y="12252"/>
                    </a:lnTo>
                    <a:close/>
                    <a:moveTo>
                      <a:pt x="460310" y="12109"/>
                    </a:moveTo>
                    <a:lnTo>
                      <a:pt x="459762" y="12396"/>
                    </a:lnTo>
                    <a:lnTo>
                      <a:pt x="453083" y="13560"/>
                    </a:lnTo>
                    <a:lnTo>
                      <a:pt x="446976" y="14439"/>
                    </a:lnTo>
                    <a:lnTo>
                      <a:pt x="453731" y="13017"/>
                    </a:lnTo>
                    <a:close/>
                    <a:moveTo>
                      <a:pt x="540072" y="12084"/>
                    </a:moveTo>
                    <a:lnTo>
                      <a:pt x="541096" y="12453"/>
                    </a:lnTo>
                    <a:lnTo>
                      <a:pt x="541946" y="14362"/>
                    </a:lnTo>
                    <a:lnTo>
                      <a:pt x="541913" y="14738"/>
                    </a:lnTo>
                    <a:lnTo>
                      <a:pt x="541083" y="14330"/>
                    </a:lnTo>
                    <a:lnTo>
                      <a:pt x="540961" y="14177"/>
                    </a:lnTo>
                    <a:lnTo>
                      <a:pt x="540924" y="14065"/>
                    </a:lnTo>
                    <a:lnTo>
                      <a:pt x="540834" y="14017"/>
                    </a:lnTo>
                    <a:lnTo>
                      <a:pt x="540354" y="13414"/>
                    </a:lnTo>
                    <a:close/>
                    <a:moveTo>
                      <a:pt x="413636" y="12074"/>
                    </a:moveTo>
                    <a:lnTo>
                      <a:pt x="413422" y="12169"/>
                    </a:lnTo>
                    <a:lnTo>
                      <a:pt x="412868" y="12205"/>
                    </a:lnTo>
                    <a:close/>
                    <a:moveTo>
                      <a:pt x="414965" y="12068"/>
                    </a:moveTo>
                    <a:lnTo>
                      <a:pt x="412863" y="12417"/>
                    </a:lnTo>
                    <a:lnTo>
                      <a:pt x="413104" y="12310"/>
                    </a:lnTo>
                    <a:lnTo>
                      <a:pt x="414729" y="12083"/>
                    </a:lnTo>
                    <a:close/>
                    <a:moveTo>
                      <a:pt x="535189" y="12066"/>
                    </a:moveTo>
                    <a:lnTo>
                      <a:pt x="535948" y="12582"/>
                    </a:lnTo>
                    <a:lnTo>
                      <a:pt x="535295" y="12704"/>
                    </a:lnTo>
                    <a:lnTo>
                      <a:pt x="535036" y="12188"/>
                    </a:lnTo>
                    <a:close/>
                    <a:moveTo>
                      <a:pt x="410909" y="12051"/>
                    </a:moveTo>
                    <a:lnTo>
                      <a:pt x="408520" y="12488"/>
                    </a:lnTo>
                    <a:lnTo>
                      <a:pt x="407236" y="12572"/>
                    </a:lnTo>
                    <a:lnTo>
                      <a:pt x="409762" y="12149"/>
                    </a:lnTo>
                    <a:close/>
                    <a:moveTo>
                      <a:pt x="488686" y="12050"/>
                    </a:moveTo>
                    <a:lnTo>
                      <a:pt x="488135" y="12159"/>
                    </a:lnTo>
                    <a:lnTo>
                      <a:pt x="488240" y="12122"/>
                    </a:lnTo>
                    <a:close/>
                    <a:moveTo>
                      <a:pt x="526524" y="12041"/>
                    </a:moveTo>
                    <a:lnTo>
                      <a:pt x="526161" y="12622"/>
                    </a:lnTo>
                    <a:lnTo>
                      <a:pt x="526150" y="12628"/>
                    </a:lnTo>
                    <a:lnTo>
                      <a:pt x="525733" y="12472"/>
                    </a:lnTo>
                    <a:close/>
                    <a:moveTo>
                      <a:pt x="428675" y="12039"/>
                    </a:moveTo>
                    <a:lnTo>
                      <a:pt x="424698" y="12812"/>
                    </a:lnTo>
                    <a:lnTo>
                      <a:pt x="424576" y="12831"/>
                    </a:lnTo>
                    <a:lnTo>
                      <a:pt x="426054" y="12435"/>
                    </a:lnTo>
                    <a:lnTo>
                      <a:pt x="426540" y="12339"/>
                    </a:lnTo>
                    <a:close/>
                    <a:moveTo>
                      <a:pt x="425834" y="12036"/>
                    </a:moveTo>
                    <a:lnTo>
                      <a:pt x="422351" y="12929"/>
                    </a:lnTo>
                    <a:lnTo>
                      <a:pt x="417269" y="13644"/>
                    </a:lnTo>
                    <a:lnTo>
                      <a:pt x="420839" y="12624"/>
                    </a:lnTo>
                    <a:lnTo>
                      <a:pt x="423756" y="12192"/>
                    </a:lnTo>
                    <a:close/>
                    <a:moveTo>
                      <a:pt x="534956" y="12029"/>
                    </a:moveTo>
                    <a:lnTo>
                      <a:pt x="535036" y="12188"/>
                    </a:lnTo>
                    <a:lnTo>
                      <a:pt x="534614" y="12527"/>
                    </a:lnTo>
                    <a:lnTo>
                      <a:pt x="534031" y="12230"/>
                    </a:lnTo>
                    <a:close/>
                    <a:moveTo>
                      <a:pt x="512819" y="12012"/>
                    </a:moveTo>
                    <a:lnTo>
                      <a:pt x="511735" y="12554"/>
                    </a:lnTo>
                    <a:lnTo>
                      <a:pt x="510151" y="13071"/>
                    </a:lnTo>
                    <a:cubicBezTo>
                      <a:pt x="505217" y="14442"/>
                      <a:pt x="500282" y="16087"/>
                      <a:pt x="495896" y="19377"/>
                    </a:cubicBezTo>
                    <a:lnTo>
                      <a:pt x="509053" y="13894"/>
                    </a:lnTo>
                    <a:lnTo>
                      <a:pt x="498089" y="19377"/>
                    </a:lnTo>
                    <a:lnTo>
                      <a:pt x="510721" y="15797"/>
                    </a:lnTo>
                    <a:lnTo>
                      <a:pt x="506345" y="18861"/>
                    </a:lnTo>
                    <a:lnTo>
                      <a:pt x="500282" y="21570"/>
                    </a:lnTo>
                    <a:lnTo>
                      <a:pt x="505079" y="19747"/>
                    </a:lnTo>
                    <a:lnTo>
                      <a:pt x="502475" y="21570"/>
                    </a:lnTo>
                    <a:lnTo>
                      <a:pt x="506262" y="19298"/>
                    </a:lnTo>
                    <a:lnTo>
                      <a:pt x="511054" y="17477"/>
                    </a:lnTo>
                    <a:lnTo>
                      <a:pt x="504668" y="21570"/>
                    </a:lnTo>
                    <a:lnTo>
                      <a:pt x="513441" y="17183"/>
                    </a:lnTo>
                    <a:lnTo>
                      <a:pt x="509054" y="21570"/>
                    </a:lnTo>
                    <a:lnTo>
                      <a:pt x="513002" y="19815"/>
                    </a:lnTo>
                    <a:lnTo>
                      <a:pt x="511248" y="21570"/>
                    </a:lnTo>
                    <a:lnTo>
                      <a:pt x="517514" y="17810"/>
                    </a:lnTo>
                    <a:lnTo>
                      <a:pt x="521391" y="16087"/>
                    </a:lnTo>
                    <a:lnTo>
                      <a:pt x="521940" y="15192"/>
                    </a:lnTo>
                    <a:lnTo>
                      <a:pt x="524864" y="14647"/>
                    </a:lnTo>
                    <a:lnTo>
                      <a:pt x="515634" y="21570"/>
                    </a:lnTo>
                    <a:cubicBezTo>
                      <a:pt x="517827" y="19377"/>
                      <a:pt x="521665" y="17184"/>
                      <a:pt x="524680" y="14990"/>
                    </a:cubicBezTo>
                    <a:lnTo>
                      <a:pt x="524899" y="14641"/>
                    </a:lnTo>
                    <a:lnTo>
                      <a:pt x="526283" y="14383"/>
                    </a:lnTo>
                    <a:lnTo>
                      <a:pt x="525503" y="18280"/>
                    </a:lnTo>
                    <a:cubicBezTo>
                      <a:pt x="523858" y="20473"/>
                      <a:pt x="521117" y="22666"/>
                      <a:pt x="517827" y="23762"/>
                    </a:cubicBezTo>
                    <a:cubicBezTo>
                      <a:pt x="520020" y="20473"/>
                      <a:pt x="524407" y="18828"/>
                      <a:pt x="527422" y="16909"/>
                    </a:cubicBezTo>
                    <a:lnTo>
                      <a:pt x="527877" y="14086"/>
                    </a:lnTo>
                    <a:lnTo>
                      <a:pt x="531957" y="13326"/>
                    </a:lnTo>
                    <a:lnTo>
                      <a:pt x="531952" y="13392"/>
                    </a:lnTo>
                    <a:lnTo>
                      <a:pt x="528792" y="17184"/>
                    </a:lnTo>
                    <a:lnTo>
                      <a:pt x="531848" y="14739"/>
                    </a:lnTo>
                    <a:lnTo>
                      <a:pt x="531318" y="21626"/>
                    </a:lnTo>
                    <a:lnTo>
                      <a:pt x="528792" y="25956"/>
                    </a:lnTo>
                    <a:lnTo>
                      <a:pt x="531193" y="23255"/>
                    </a:lnTo>
                    <a:lnTo>
                      <a:pt x="530985" y="25956"/>
                    </a:lnTo>
                    <a:lnTo>
                      <a:pt x="535442" y="18475"/>
                    </a:lnTo>
                    <a:lnTo>
                      <a:pt x="537067" y="16648"/>
                    </a:lnTo>
                    <a:lnTo>
                      <a:pt x="537216" y="16988"/>
                    </a:lnTo>
                    <a:lnTo>
                      <a:pt x="537143" y="17862"/>
                    </a:lnTo>
                    <a:lnTo>
                      <a:pt x="533179" y="25956"/>
                    </a:lnTo>
                    <a:cubicBezTo>
                      <a:pt x="534276" y="23763"/>
                      <a:pt x="535920" y="21570"/>
                      <a:pt x="537017" y="19377"/>
                    </a:cubicBezTo>
                    <a:lnTo>
                      <a:pt x="537143" y="17862"/>
                    </a:lnTo>
                    <a:lnTo>
                      <a:pt x="537384" y="17370"/>
                    </a:lnTo>
                    <a:lnTo>
                      <a:pt x="537662" y="18002"/>
                    </a:lnTo>
                    <a:lnTo>
                      <a:pt x="533179" y="28149"/>
                    </a:lnTo>
                    <a:cubicBezTo>
                      <a:pt x="535372" y="25955"/>
                      <a:pt x="537565" y="22666"/>
                      <a:pt x="538388" y="19650"/>
                    </a:cubicBezTo>
                    <a:lnTo>
                      <a:pt x="537662" y="18002"/>
                    </a:lnTo>
                    <a:lnTo>
                      <a:pt x="537799" y="17694"/>
                    </a:lnTo>
                    <a:lnTo>
                      <a:pt x="538878" y="19844"/>
                    </a:lnTo>
                    <a:lnTo>
                      <a:pt x="537565" y="30342"/>
                    </a:lnTo>
                    <a:lnTo>
                      <a:pt x="540007" y="22693"/>
                    </a:lnTo>
                    <a:lnTo>
                      <a:pt x="541951" y="30342"/>
                    </a:lnTo>
                    <a:lnTo>
                      <a:pt x="542123" y="26312"/>
                    </a:lnTo>
                    <a:lnTo>
                      <a:pt x="544145" y="30342"/>
                    </a:lnTo>
                    <a:lnTo>
                      <a:pt x="543113" y="20647"/>
                    </a:lnTo>
                    <a:lnTo>
                      <a:pt x="544143" y="23743"/>
                    </a:lnTo>
                    <a:lnTo>
                      <a:pt x="546338" y="30342"/>
                    </a:lnTo>
                    <a:cubicBezTo>
                      <a:pt x="544145" y="27052"/>
                      <a:pt x="544145" y="23763"/>
                      <a:pt x="544419" y="20473"/>
                    </a:cubicBezTo>
                    <a:lnTo>
                      <a:pt x="544363" y="18455"/>
                    </a:lnTo>
                    <a:lnTo>
                      <a:pt x="545778" y="20234"/>
                    </a:lnTo>
                    <a:lnTo>
                      <a:pt x="546067" y="20953"/>
                    </a:lnTo>
                    <a:lnTo>
                      <a:pt x="548531" y="32535"/>
                    </a:lnTo>
                    <a:lnTo>
                      <a:pt x="546483" y="21989"/>
                    </a:lnTo>
                    <a:lnTo>
                      <a:pt x="550724" y="32535"/>
                    </a:lnTo>
                    <a:lnTo>
                      <a:pt x="548952" y="24435"/>
                    </a:lnTo>
                    <a:lnTo>
                      <a:pt x="552917" y="32535"/>
                    </a:lnTo>
                    <a:lnTo>
                      <a:pt x="548997" y="24283"/>
                    </a:lnTo>
                    <a:lnTo>
                      <a:pt x="557303" y="34728"/>
                    </a:lnTo>
                    <a:cubicBezTo>
                      <a:pt x="556207" y="31438"/>
                      <a:pt x="554014" y="27601"/>
                      <a:pt x="552643" y="24311"/>
                    </a:cubicBezTo>
                    <a:lnTo>
                      <a:pt x="552813" y="19899"/>
                    </a:lnTo>
                    <a:lnTo>
                      <a:pt x="554836" y="22118"/>
                    </a:lnTo>
                    <a:lnTo>
                      <a:pt x="555111" y="22623"/>
                    </a:lnTo>
                    <a:lnTo>
                      <a:pt x="555110" y="25408"/>
                    </a:lnTo>
                    <a:cubicBezTo>
                      <a:pt x="557303" y="28149"/>
                      <a:pt x="560593" y="31438"/>
                      <a:pt x="561689" y="34728"/>
                    </a:cubicBezTo>
                    <a:lnTo>
                      <a:pt x="555111" y="22623"/>
                    </a:lnTo>
                    <a:lnTo>
                      <a:pt x="555111" y="19378"/>
                    </a:lnTo>
                    <a:lnTo>
                      <a:pt x="555111" y="19377"/>
                    </a:lnTo>
                    <a:lnTo>
                      <a:pt x="555351" y="19270"/>
                    </a:lnTo>
                    <a:lnTo>
                      <a:pt x="560867" y="28971"/>
                    </a:lnTo>
                    <a:cubicBezTo>
                      <a:pt x="563334" y="33632"/>
                      <a:pt x="566076" y="38018"/>
                      <a:pt x="570462" y="41308"/>
                    </a:cubicBezTo>
                    <a:cubicBezTo>
                      <a:pt x="568269" y="36922"/>
                      <a:pt x="568269" y="32535"/>
                      <a:pt x="563883" y="30342"/>
                    </a:cubicBezTo>
                    <a:lnTo>
                      <a:pt x="565354" y="30536"/>
                    </a:lnTo>
                    <a:lnTo>
                      <a:pt x="570462" y="36922"/>
                    </a:lnTo>
                    <a:lnTo>
                      <a:pt x="565708" y="30583"/>
                    </a:lnTo>
                    <a:lnTo>
                      <a:pt x="566871" y="30737"/>
                    </a:lnTo>
                    <a:lnTo>
                      <a:pt x="574849" y="43501"/>
                    </a:lnTo>
                    <a:lnTo>
                      <a:pt x="570759" y="35323"/>
                    </a:lnTo>
                    <a:lnTo>
                      <a:pt x="573478" y="38566"/>
                    </a:lnTo>
                    <a:cubicBezTo>
                      <a:pt x="577042" y="41308"/>
                      <a:pt x="581428" y="43501"/>
                      <a:pt x="581428" y="47888"/>
                    </a:cubicBezTo>
                    <a:cubicBezTo>
                      <a:pt x="577042" y="45694"/>
                      <a:pt x="574849" y="41308"/>
                      <a:pt x="577042" y="36922"/>
                    </a:cubicBezTo>
                    <a:lnTo>
                      <a:pt x="592249" y="46761"/>
                    </a:lnTo>
                    <a:lnTo>
                      <a:pt x="603359" y="61046"/>
                    </a:lnTo>
                    <a:lnTo>
                      <a:pt x="603264" y="59239"/>
                    </a:lnTo>
                    <a:lnTo>
                      <a:pt x="616518" y="72012"/>
                    </a:lnTo>
                    <a:lnTo>
                      <a:pt x="616518" y="69819"/>
                    </a:lnTo>
                    <a:cubicBezTo>
                      <a:pt x="647222" y="82977"/>
                      <a:pt x="664767" y="111488"/>
                      <a:pt x="693278" y="126840"/>
                    </a:cubicBezTo>
                    <a:cubicBezTo>
                      <a:pt x="675733" y="118067"/>
                      <a:pt x="660381" y="104909"/>
                      <a:pt x="642835" y="93943"/>
                    </a:cubicBezTo>
                    <a:cubicBezTo>
                      <a:pt x="660381" y="118067"/>
                      <a:pt x="686699" y="135613"/>
                      <a:pt x="710823" y="153158"/>
                    </a:cubicBezTo>
                    <a:cubicBezTo>
                      <a:pt x="704243" y="148772"/>
                      <a:pt x="688892" y="148772"/>
                      <a:pt x="691085" y="161931"/>
                    </a:cubicBezTo>
                    <a:cubicBezTo>
                      <a:pt x="695471" y="175308"/>
                      <a:pt x="704243" y="186274"/>
                      <a:pt x="711481" y="199871"/>
                    </a:cubicBezTo>
                    <a:cubicBezTo>
                      <a:pt x="715429" y="208644"/>
                      <a:pt x="720254" y="216978"/>
                      <a:pt x="725079" y="225312"/>
                    </a:cubicBezTo>
                    <a:cubicBezTo>
                      <a:pt x="730122" y="233646"/>
                      <a:pt x="734947" y="241980"/>
                      <a:pt x="739334" y="250533"/>
                    </a:cubicBezTo>
                    <a:cubicBezTo>
                      <a:pt x="748984" y="268078"/>
                      <a:pt x="753589" y="288036"/>
                      <a:pt x="754686" y="307993"/>
                    </a:cubicBezTo>
                    <a:cubicBezTo>
                      <a:pt x="755563" y="328390"/>
                      <a:pt x="756878" y="349005"/>
                      <a:pt x="754467" y="369401"/>
                    </a:cubicBezTo>
                    <a:cubicBezTo>
                      <a:pt x="752931" y="381902"/>
                      <a:pt x="754905" y="394842"/>
                      <a:pt x="762142" y="405369"/>
                    </a:cubicBezTo>
                    <a:cubicBezTo>
                      <a:pt x="775521" y="428396"/>
                      <a:pt x="791749" y="449889"/>
                      <a:pt x="803154" y="474014"/>
                    </a:cubicBezTo>
                    <a:cubicBezTo>
                      <a:pt x="807541" y="484102"/>
                      <a:pt x="811708" y="496165"/>
                      <a:pt x="805786" y="506472"/>
                    </a:cubicBezTo>
                    <a:cubicBezTo>
                      <a:pt x="799206" y="518096"/>
                      <a:pt x="785389" y="522482"/>
                      <a:pt x="773327" y="526430"/>
                    </a:cubicBezTo>
                    <a:cubicBezTo>
                      <a:pt x="763019" y="529939"/>
                      <a:pt x="751396" y="531036"/>
                      <a:pt x="742185" y="536956"/>
                    </a:cubicBezTo>
                    <a:cubicBezTo>
                      <a:pt x="739334" y="543097"/>
                      <a:pt x="743281" y="550116"/>
                      <a:pt x="745255" y="556037"/>
                    </a:cubicBezTo>
                    <a:cubicBezTo>
                      <a:pt x="750957" y="568976"/>
                      <a:pt x="752053" y="583452"/>
                      <a:pt x="753589" y="597487"/>
                    </a:cubicBezTo>
                    <a:cubicBezTo>
                      <a:pt x="754027" y="604944"/>
                      <a:pt x="754905" y="613059"/>
                      <a:pt x="750957" y="619858"/>
                    </a:cubicBezTo>
                    <a:cubicBezTo>
                      <a:pt x="754686" y="645079"/>
                      <a:pt x="755124" y="672054"/>
                      <a:pt x="744597" y="695740"/>
                    </a:cubicBezTo>
                    <a:cubicBezTo>
                      <a:pt x="739334" y="708460"/>
                      <a:pt x="725297" y="713504"/>
                      <a:pt x="713016" y="716794"/>
                    </a:cubicBezTo>
                    <a:cubicBezTo>
                      <a:pt x="672443" y="727321"/>
                      <a:pt x="629238" y="730830"/>
                      <a:pt x="591735" y="751007"/>
                    </a:cubicBezTo>
                    <a:cubicBezTo>
                      <a:pt x="576603" y="759122"/>
                      <a:pt x="564541" y="771841"/>
                      <a:pt x="557742" y="787413"/>
                    </a:cubicBezTo>
                    <a:cubicBezTo>
                      <a:pt x="540636" y="825135"/>
                      <a:pt x="534056" y="866366"/>
                      <a:pt x="528354" y="907158"/>
                    </a:cubicBezTo>
                    <a:cubicBezTo>
                      <a:pt x="525284" y="934791"/>
                      <a:pt x="522214" y="962645"/>
                      <a:pt x="523749" y="990497"/>
                    </a:cubicBezTo>
                    <a:cubicBezTo>
                      <a:pt x="523529" y="994664"/>
                      <a:pt x="525723" y="998392"/>
                      <a:pt x="529670" y="999708"/>
                    </a:cubicBezTo>
                    <a:cubicBezTo>
                      <a:pt x="542171" y="1004972"/>
                      <a:pt x="557742" y="1005849"/>
                      <a:pt x="566953" y="1017253"/>
                    </a:cubicBezTo>
                    <a:cubicBezTo>
                      <a:pt x="571669" y="1022627"/>
                      <a:pt x="573643" y="1029151"/>
                      <a:pt x="574163" y="1035978"/>
                    </a:cubicBezTo>
                    <a:lnTo>
                      <a:pt x="573341" y="1047182"/>
                    </a:lnTo>
                    <a:lnTo>
                      <a:pt x="0" y="1047182"/>
                    </a:lnTo>
                    <a:lnTo>
                      <a:pt x="3208" y="1033922"/>
                    </a:lnTo>
                    <a:cubicBezTo>
                      <a:pt x="4907" y="1022353"/>
                      <a:pt x="6059" y="1010674"/>
                      <a:pt x="8142" y="999270"/>
                    </a:cubicBezTo>
                    <a:cubicBezTo>
                      <a:pt x="10116" y="983260"/>
                      <a:pt x="16256" y="968127"/>
                      <a:pt x="21520" y="952995"/>
                    </a:cubicBezTo>
                    <a:cubicBezTo>
                      <a:pt x="27442" y="936327"/>
                      <a:pt x="35776" y="920098"/>
                      <a:pt x="48057" y="907158"/>
                    </a:cubicBezTo>
                    <a:cubicBezTo>
                      <a:pt x="63848" y="890271"/>
                      <a:pt x="85560" y="880621"/>
                      <a:pt x="102885" y="865489"/>
                    </a:cubicBezTo>
                    <a:cubicBezTo>
                      <a:pt x="141704" y="829082"/>
                      <a:pt x="182935" y="794212"/>
                      <a:pt x="214297" y="751007"/>
                    </a:cubicBezTo>
                    <a:cubicBezTo>
                      <a:pt x="224385" y="737190"/>
                      <a:pt x="227675" y="719865"/>
                      <a:pt x="227017" y="702977"/>
                    </a:cubicBezTo>
                    <a:cubicBezTo>
                      <a:pt x="226140" y="679511"/>
                      <a:pt x="219780" y="656263"/>
                      <a:pt x="210569" y="634771"/>
                    </a:cubicBezTo>
                    <a:cubicBezTo>
                      <a:pt x="203551" y="619200"/>
                      <a:pt x="188418" y="610208"/>
                      <a:pt x="177672" y="597487"/>
                    </a:cubicBezTo>
                    <a:cubicBezTo>
                      <a:pt x="155083" y="569196"/>
                      <a:pt x="129861" y="542220"/>
                      <a:pt x="115167" y="508665"/>
                    </a:cubicBezTo>
                    <a:cubicBezTo>
                      <a:pt x="102008" y="478839"/>
                      <a:pt x="99815" y="445723"/>
                      <a:pt x="98061" y="413483"/>
                    </a:cubicBezTo>
                    <a:cubicBezTo>
                      <a:pt x="95868" y="370278"/>
                      <a:pt x="99158" y="327074"/>
                      <a:pt x="101789" y="284088"/>
                    </a:cubicBezTo>
                    <a:cubicBezTo>
                      <a:pt x="102447" y="268736"/>
                      <a:pt x="102885" y="252945"/>
                      <a:pt x="103105" y="236716"/>
                    </a:cubicBezTo>
                    <a:cubicBezTo>
                      <a:pt x="109684" y="210399"/>
                      <a:pt x="111877" y="181888"/>
                      <a:pt x="118457" y="153377"/>
                    </a:cubicBezTo>
                    <a:cubicBezTo>
                      <a:pt x="105298" y="155570"/>
                      <a:pt x="100911" y="170922"/>
                      <a:pt x="92139" y="177502"/>
                    </a:cubicBezTo>
                    <a:cubicBezTo>
                      <a:pt x="100911" y="166536"/>
                      <a:pt x="109904" y="154913"/>
                      <a:pt x="119334" y="143947"/>
                    </a:cubicBezTo>
                    <a:cubicBezTo>
                      <a:pt x="128764" y="132981"/>
                      <a:pt x="139292" y="122454"/>
                      <a:pt x="151354" y="113681"/>
                    </a:cubicBezTo>
                    <a:lnTo>
                      <a:pt x="122940" y="126696"/>
                    </a:lnTo>
                    <a:lnTo>
                      <a:pt x="128107" y="122454"/>
                    </a:lnTo>
                    <a:cubicBezTo>
                      <a:pt x="138634" y="115216"/>
                      <a:pt x="150258" y="109295"/>
                      <a:pt x="162319" y="104690"/>
                    </a:cubicBezTo>
                    <a:lnTo>
                      <a:pt x="153142" y="107190"/>
                    </a:lnTo>
                    <a:lnTo>
                      <a:pt x="170544" y="98412"/>
                    </a:lnTo>
                    <a:lnTo>
                      <a:pt x="176513" y="91797"/>
                    </a:lnTo>
                    <a:lnTo>
                      <a:pt x="191324" y="87089"/>
                    </a:lnTo>
                    <a:lnTo>
                      <a:pt x="198623" y="82420"/>
                    </a:lnTo>
                    <a:lnTo>
                      <a:pt x="202614" y="80186"/>
                    </a:lnTo>
                    <a:lnTo>
                      <a:pt x="199823" y="82977"/>
                    </a:lnTo>
                    <a:lnTo>
                      <a:pt x="197629" y="85170"/>
                    </a:lnTo>
                    <a:lnTo>
                      <a:pt x="228275" y="70210"/>
                    </a:lnTo>
                    <a:lnTo>
                      <a:pt x="219560" y="76398"/>
                    </a:lnTo>
                    <a:lnTo>
                      <a:pt x="236780" y="65523"/>
                    </a:lnTo>
                    <a:lnTo>
                      <a:pt x="246147" y="59794"/>
                    </a:lnTo>
                    <a:lnTo>
                      <a:pt x="247496" y="59237"/>
                    </a:lnTo>
                    <a:lnTo>
                      <a:pt x="231622" y="69819"/>
                    </a:lnTo>
                    <a:lnTo>
                      <a:pt x="227014" y="72891"/>
                    </a:lnTo>
                    <a:lnTo>
                      <a:pt x="217367" y="78592"/>
                    </a:lnTo>
                    <a:lnTo>
                      <a:pt x="225698" y="73768"/>
                    </a:lnTo>
                    <a:lnTo>
                      <a:pt x="221753" y="76398"/>
                    </a:lnTo>
                    <a:lnTo>
                      <a:pt x="249908" y="61940"/>
                    </a:lnTo>
                    <a:lnTo>
                      <a:pt x="237106" y="69819"/>
                    </a:lnTo>
                    <a:lnTo>
                      <a:pt x="270868" y="51812"/>
                    </a:lnTo>
                    <a:lnTo>
                      <a:pt x="267810" y="54466"/>
                    </a:lnTo>
                    <a:lnTo>
                      <a:pt x="307680" y="39289"/>
                    </a:lnTo>
                    <a:lnTo>
                      <a:pt x="307681" y="39288"/>
                    </a:lnTo>
                    <a:lnTo>
                      <a:pt x="313512" y="37433"/>
                    </a:lnTo>
                    <a:lnTo>
                      <a:pt x="313533" y="37426"/>
                    </a:lnTo>
                    <a:lnTo>
                      <a:pt x="325928" y="33632"/>
                    </a:lnTo>
                    <a:lnTo>
                      <a:pt x="327216" y="33238"/>
                    </a:lnTo>
                    <a:lnTo>
                      <a:pt x="326639" y="33598"/>
                    </a:lnTo>
                    <a:lnTo>
                      <a:pt x="309479" y="41308"/>
                    </a:lnTo>
                    <a:lnTo>
                      <a:pt x="318365" y="37868"/>
                    </a:lnTo>
                    <a:lnTo>
                      <a:pt x="300707" y="45694"/>
                    </a:lnTo>
                    <a:lnTo>
                      <a:pt x="331490" y="32956"/>
                    </a:lnTo>
                    <a:lnTo>
                      <a:pt x="333031" y="32546"/>
                    </a:lnTo>
                    <a:lnTo>
                      <a:pt x="344459" y="29505"/>
                    </a:lnTo>
                    <a:lnTo>
                      <a:pt x="351751" y="27565"/>
                    </a:lnTo>
                    <a:lnTo>
                      <a:pt x="337990" y="34728"/>
                    </a:lnTo>
                    <a:lnTo>
                      <a:pt x="369002" y="25425"/>
                    </a:lnTo>
                    <a:lnTo>
                      <a:pt x="399132" y="19034"/>
                    </a:lnTo>
                    <a:lnTo>
                      <a:pt x="411823" y="16778"/>
                    </a:lnTo>
                    <a:lnTo>
                      <a:pt x="424996" y="15314"/>
                    </a:lnTo>
                    <a:lnTo>
                      <a:pt x="422196" y="15964"/>
                    </a:lnTo>
                    <a:lnTo>
                      <a:pt x="414750" y="17184"/>
                    </a:lnTo>
                    <a:lnTo>
                      <a:pt x="419811" y="16518"/>
                    </a:lnTo>
                    <a:lnTo>
                      <a:pt x="416942" y="17184"/>
                    </a:lnTo>
                    <a:lnTo>
                      <a:pt x="429673" y="15668"/>
                    </a:lnTo>
                    <a:lnTo>
                      <a:pt x="428506" y="16187"/>
                    </a:lnTo>
                    <a:lnTo>
                      <a:pt x="423522" y="17184"/>
                    </a:lnTo>
                    <a:lnTo>
                      <a:pt x="427134" y="16797"/>
                    </a:lnTo>
                    <a:lnTo>
                      <a:pt x="421329" y="19377"/>
                    </a:lnTo>
                    <a:lnTo>
                      <a:pt x="424818" y="18978"/>
                    </a:lnTo>
                    <a:lnTo>
                      <a:pt x="423522" y="19377"/>
                    </a:lnTo>
                    <a:lnTo>
                      <a:pt x="426127" y="18828"/>
                    </a:lnTo>
                    <a:lnTo>
                      <a:pt x="442822" y="16920"/>
                    </a:lnTo>
                    <a:lnTo>
                      <a:pt x="438874" y="19377"/>
                    </a:lnTo>
                    <a:lnTo>
                      <a:pt x="446239" y="18226"/>
                    </a:lnTo>
                    <a:lnTo>
                      <a:pt x="443261" y="19377"/>
                    </a:lnTo>
                    <a:lnTo>
                      <a:pt x="471010" y="14901"/>
                    </a:lnTo>
                    <a:lnTo>
                      <a:pt x="467706" y="15782"/>
                    </a:lnTo>
                    <a:lnTo>
                      <a:pt x="460806" y="17184"/>
                    </a:lnTo>
                    <a:lnTo>
                      <a:pt x="466525" y="16097"/>
                    </a:lnTo>
                    <a:lnTo>
                      <a:pt x="454226" y="19377"/>
                    </a:lnTo>
                    <a:lnTo>
                      <a:pt x="466692" y="16065"/>
                    </a:lnTo>
                    <a:lnTo>
                      <a:pt x="472274" y="15005"/>
                    </a:lnTo>
                    <a:lnTo>
                      <a:pt x="471053" y="15380"/>
                    </a:lnTo>
                    <a:lnTo>
                      <a:pt x="465192" y="17184"/>
                    </a:lnTo>
                    <a:lnTo>
                      <a:pt x="474541" y="15539"/>
                    </a:lnTo>
                    <a:lnTo>
                      <a:pt x="473964" y="15813"/>
                    </a:lnTo>
                    <a:lnTo>
                      <a:pt x="470498" y="16939"/>
                    </a:lnTo>
                    <a:lnTo>
                      <a:pt x="469578" y="17184"/>
                    </a:lnTo>
                    <a:lnTo>
                      <a:pt x="469984" y="17106"/>
                    </a:lnTo>
                    <a:lnTo>
                      <a:pt x="462999" y="19377"/>
                    </a:lnTo>
                    <a:lnTo>
                      <a:pt x="467867" y="18507"/>
                    </a:lnTo>
                    <a:lnTo>
                      <a:pt x="465192" y="19377"/>
                    </a:lnTo>
                    <a:lnTo>
                      <a:pt x="476581" y="16951"/>
                    </a:lnTo>
                    <a:lnTo>
                      <a:pt x="479632" y="16406"/>
                    </a:lnTo>
                    <a:lnTo>
                      <a:pt x="476157" y="17184"/>
                    </a:lnTo>
                    <a:lnTo>
                      <a:pt x="479748" y="16386"/>
                    </a:lnTo>
                    <a:lnTo>
                      <a:pt x="481060" y="16151"/>
                    </a:lnTo>
                    <a:lnTo>
                      <a:pt x="473964" y="19377"/>
                    </a:lnTo>
                    <a:lnTo>
                      <a:pt x="482061" y="17690"/>
                    </a:lnTo>
                    <a:lnTo>
                      <a:pt x="478350" y="19377"/>
                    </a:lnTo>
                    <a:lnTo>
                      <a:pt x="480377" y="18936"/>
                    </a:lnTo>
                    <a:lnTo>
                      <a:pt x="480864" y="18830"/>
                    </a:lnTo>
                    <a:lnTo>
                      <a:pt x="473964" y="21570"/>
                    </a:lnTo>
                    <a:lnTo>
                      <a:pt x="481830" y="18620"/>
                    </a:lnTo>
                    <a:lnTo>
                      <a:pt x="499816" y="14710"/>
                    </a:lnTo>
                    <a:lnTo>
                      <a:pt x="489316" y="19377"/>
                    </a:lnTo>
                    <a:lnTo>
                      <a:pt x="510983" y="12335"/>
                    </a:lnTo>
                    <a:close/>
                    <a:moveTo>
                      <a:pt x="535753" y="12010"/>
                    </a:moveTo>
                    <a:lnTo>
                      <a:pt x="536734" y="12436"/>
                    </a:lnTo>
                    <a:lnTo>
                      <a:pt x="536003" y="12572"/>
                    </a:lnTo>
                    <a:close/>
                    <a:moveTo>
                      <a:pt x="489113" y="12003"/>
                    </a:moveTo>
                    <a:lnTo>
                      <a:pt x="488988" y="12083"/>
                    </a:lnTo>
                    <a:lnTo>
                      <a:pt x="487036" y="13340"/>
                    </a:lnTo>
                    <a:lnTo>
                      <a:pt x="478181" y="14898"/>
                    </a:lnTo>
                    <a:lnTo>
                      <a:pt x="487123" y="12523"/>
                    </a:lnTo>
                    <a:lnTo>
                      <a:pt x="487820" y="12273"/>
                    </a:lnTo>
                    <a:lnTo>
                      <a:pt x="487965" y="12221"/>
                    </a:lnTo>
                    <a:close/>
                    <a:moveTo>
                      <a:pt x="539345" y="11989"/>
                    </a:moveTo>
                    <a:lnTo>
                      <a:pt x="539758" y="12523"/>
                    </a:lnTo>
                    <a:lnTo>
                      <a:pt x="539715" y="12610"/>
                    </a:lnTo>
                    <a:lnTo>
                      <a:pt x="539318" y="12111"/>
                    </a:lnTo>
                    <a:close/>
                    <a:moveTo>
                      <a:pt x="429005" y="11975"/>
                    </a:moveTo>
                    <a:lnTo>
                      <a:pt x="428843" y="12015"/>
                    </a:lnTo>
                    <a:lnTo>
                      <a:pt x="428675" y="12039"/>
                    </a:lnTo>
                    <a:close/>
                    <a:moveTo>
                      <a:pt x="539210" y="11975"/>
                    </a:moveTo>
                    <a:lnTo>
                      <a:pt x="539318" y="12111"/>
                    </a:lnTo>
                    <a:lnTo>
                      <a:pt x="539102" y="13097"/>
                    </a:lnTo>
                    <a:lnTo>
                      <a:pt x="538525" y="12791"/>
                    </a:lnTo>
                    <a:lnTo>
                      <a:pt x="538217" y="12160"/>
                    </a:lnTo>
                    <a:close/>
                    <a:moveTo>
                      <a:pt x="489197" y="11948"/>
                    </a:moveTo>
                    <a:lnTo>
                      <a:pt x="489157" y="11974"/>
                    </a:lnTo>
                    <a:lnTo>
                      <a:pt x="488686" y="12050"/>
                    </a:lnTo>
                    <a:close/>
                    <a:moveTo>
                      <a:pt x="535339" y="11946"/>
                    </a:moveTo>
                    <a:lnTo>
                      <a:pt x="535189" y="12066"/>
                    </a:lnTo>
                    <a:lnTo>
                      <a:pt x="535092" y="12000"/>
                    </a:lnTo>
                    <a:close/>
                    <a:moveTo>
                      <a:pt x="482123" y="11937"/>
                    </a:moveTo>
                    <a:lnTo>
                      <a:pt x="481905" y="12041"/>
                    </a:lnTo>
                    <a:lnTo>
                      <a:pt x="479772" y="12697"/>
                    </a:lnTo>
                    <a:lnTo>
                      <a:pt x="478899" y="12797"/>
                    </a:lnTo>
                    <a:close/>
                    <a:moveTo>
                      <a:pt x="523939" y="11934"/>
                    </a:moveTo>
                    <a:lnTo>
                      <a:pt x="523806" y="12150"/>
                    </a:lnTo>
                    <a:lnTo>
                      <a:pt x="522529" y="13109"/>
                    </a:lnTo>
                    <a:lnTo>
                      <a:pt x="523247" y="12280"/>
                    </a:lnTo>
                    <a:close/>
                    <a:moveTo>
                      <a:pt x="518538" y="11932"/>
                    </a:moveTo>
                    <a:lnTo>
                      <a:pt x="517448" y="12993"/>
                    </a:lnTo>
                    <a:lnTo>
                      <a:pt x="516598" y="13553"/>
                    </a:lnTo>
                    <a:lnTo>
                      <a:pt x="517945" y="12288"/>
                    </a:lnTo>
                    <a:close/>
                    <a:moveTo>
                      <a:pt x="468263" y="11920"/>
                    </a:moveTo>
                    <a:lnTo>
                      <a:pt x="468261" y="11920"/>
                    </a:lnTo>
                    <a:lnTo>
                      <a:pt x="463194" y="12987"/>
                    </a:lnTo>
                    <a:lnTo>
                      <a:pt x="456794" y="13947"/>
                    </a:lnTo>
                    <a:lnTo>
                      <a:pt x="457120" y="13777"/>
                    </a:lnTo>
                    <a:close/>
                    <a:moveTo>
                      <a:pt x="414412" y="11916"/>
                    </a:moveTo>
                    <a:lnTo>
                      <a:pt x="414180" y="11981"/>
                    </a:lnTo>
                    <a:lnTo>
                      <a:pt x="413636" y="12074"/>
                    </a:lnTo>
                    <a:lnTo>
                      <a:pt x="413728" y="12033"/>
                    </a:lnTo>
                    <a:close/>
                    <a:moveTo>
                      <a:pt x="486655" y="11911"/>
                    </a:moveTo>
                    <a:lnTo>
                      <a:pt x="483253" y="12442"/>
                    </a:lnTo>
                    <a:lnTo>
                      <a:pt x="483435" y="12356"/>
                    </a:lnTo>
                    <a:lnTo>
                      <a:pt x="484050" y="12208"/>
                    </a:lnTo>
                    <a:close/>
                    <a:moveTo>
                      <a:pt x="488893" y="11887"/>
                    </a:moveTo>
                    <a:lnTo>
                      <a:pt x="488240" y="12122"/>
                    </a:lnTo>
                    <a:lnTo>
                      <a:pt x="482984" y="12970"/>
                    </a:lnTo>
                    <a:lnTo>
                      <a:pt x="488220" y="11975"/>
                    </a:lnTo>
                    <a:close/>
                    <a:moveTo>
                      <a:pt x="524161" y="11884"/>
                    </a:moveTo>
                    <a:lnTo>
                      <a:pt x="525733" y="12472"/>
                    </a:lnTo>
                    <a:lnTo>
                      <a:pt x="522540" y="14214"/>
                    </a:lnTo>
                    <a:lnTo>
                      <a:pt x="523806" y="12150"/>
                    </a:lnTo>
                    <a:close/>
                    <a:moveTo>
                      <a:pt x="535433" y="11871"/>
                    </a:moveTo>
                    <a:lnTo>
                      <a:pt x="535518" y="11907"/>
                    </a:lnTo>
                    <a:lnTo>
                      <a:pt x="535339" y="11946"/>
                    </a:lnTo>
                    <a:close/>
                    <a:moveTo>
                      <a:pt x="535691" y="11870"/>
                    </a:moveTo>
                    <a:lnTo>
                      <a:pt x="535753" y="12010"/>
                    </a:lnTo>
                    <a:lnTo>
                      <a:pt x="535518" y="11907"/>
                    </a:lnTo>
                    <a:close/>
                    <a:moveTo>
                      <a:pt x="489860" y="11860"/>
                    </a:moveTo>
                    <a:lnTo>
                      <a:pt x="489113" y="12003"/>
                    </a:lnTo>
                    <a:lnTo>
                      <a:pt x="489157" y="11974"/>
                    </a:lnTo>
                    <a:close/>
                    <a:moveTo>
                      <a:pt x="413274" y="11850"/>
                    </a:moveTo>
                    <a:lnTo>
                      <a:pt x="412542" y="12029"/>
                    </a:lnTo>
                    <a:lnTo>
                      <a:pt x="411498" y="12208"/>
                    </a:lnTo>
                    <a:lnTo>
                      <a:pt x="413157" y="11860"/>
                    </a:lnTo>
                    <a:close/>
                    <a:moveTo>
                      <a:pt x="418362" y="11846"/>
                    </a:moveTo>
                    <a:lnTo>
                      <a:pt x="414513" y="12442"/>
                    </a:lnTo>
                    <a:lnTo>
                      <a:pt x="414105" y="12492"/>
                    </a:lnTo>
                    <a:lnTo>
                      <a:pt x="413735" y="12520"/>
                    </a:lnTo>
                    <a:lnTo>
                      <a:pt x="416187" y="11988"/>
                    </a:lnTo>
                    <a:close/>
                    <a:moveTo>
                      <a:pt x="534863" y="11844"/>
                    </a:moveTo>
                    <a:lnTo>
                      <a:pt x="535092" y="12000"/>
                    </a:lnTo>
                    <a:lnTo>
                      <a:pt x="534956" y="12029"/>
                    </a:lnTo>
                    <a:close/>
                    <a:moveTo>
                      <a:pt x="502617" y="11841"/>
                    </a:moveTo>
                    <a:lnTo>
                      <a:pt x="501948" y="12154"/>
                    </a:lnTo>
                    <a:lnTo>
                      <a:pt x="496772" y="13017"/>
                    </a:lnTo>
                    <a:lnTo>
                      <a:pt x="496991" y="12935"/>
                    </a:lnTo>
                    <a:lnTo>
                      <a:pt x="497948" y="12576"/>
                    </a:lnTo>
                    <a:lnTo>
                      <a:pt x="498416" y="12502"/>
                    </a:lnTo>
                    <a:close/>
                    <a:moveTo>
                      <a:pt x="426136" y="11840"/>
                    </a:moveTo>
                    <a:lnTo>
                      <a:pt x="423756" y="12192"/>
                    </a:lnTo>
                    <a:lnTo>
                      <a:pt x="421846" y="12336"/>
                    </a:lnTo>
                    <a:lnTo>
                      <a:pt x="422350" y="12192"/>
                    </a:lnTo>
                    <a:close/>
                    <a:moveTo>
                      <a:pt x="533251" y="11833"/>
                    </a:moveTo>
                    <a:lnTo>
                      <a:pt x="534031" y="12230"/>
                    </a:lnTo>
                    <a:lnTo>
                      <a:pt x="533758" y="12290"/>
                    </a:lnTo>
                    <a:lnTo>
                      <a:pt x="533054" y="12069"/>
                    </a:lnTo>
                    <a:close/>
                    <a:moveTo>
                      <a:pt x="418583" y="11832"/>
                    </a:moveTo>
                    <a:lnTo>
                      <a:pt x="418362" y="11846"/>
                    </a:lnTo>
                    <a:lnTo>
                      <a:pt x="418416" y="11838"/>
                    </a:lnTo>
                    <a:close/>
                    <a:moveTo>
                      <a:pt x="524005" y="11826"/>
                    </a:moveTo>
                    <a:lnTo>
                      <a:pt x="524091" y="11858"/>
                    </a:lnTo>
                    <a:lnTo>
                      <a:pt x="523939" y="11934"/>
                    </a:lnTo>
                    <a:close/>
                    <a:moveTo>
                      <a:pt x="433093" y="11805"/>
                    </a:moveTo>
                    <a:lnTo>
                      <a:pt x="420420" y="14121"/>
                    </a:lnTo>
                    <a:lnTo>
                      <a:pt x="424516" y="13097"/>
                    </a:lnTo>
                    <a:close/>
                    <a:moveTo>
                      <a:pt x="513273" y="11785"/>
                    </a:moveTo>
                    <a:lnTo>
                      <a:pt x="512935" y="11953"/>
                    </a:lnTo>
                    <a:lnTo>
                      <a:pt x="511248" y="12249"/>
                    </a:lnTo>
                    <a:lnTo>
                      <a:pt x="510983" y="12335"/>
                    </a:lnTo>
                    <a:lnTo>
                      <a:pt x="509717" y="12558"/>
                    </a:lnTo>
                    <a:close/>
                    <a:moveTo>
                      <a:pt x="514122" y="11782"/>
                    </a:moveTo>
                    <a:lnTo>
                      <a:pt x="509053" y="13894"/>
                    </a:lnTo>
                    <a:lnTo>
                      <a:pt x="511735" y="12554"/>
                    </a:lnTo>
                    <a:lnTo>
                      <a:pt x="514061" y="11793"/>
                    </a:lnTo>
                    <a:close/>
                    <a:moveTo>
                      <a:pt x="450614" y="11765"/>
                    </a:moveTo>
                    <a:lnTo>
                      <a:pt x="447274" y="12839"/>
                    </a:lnTo>
                    <a:lnTo>
                      <a:pt x="443699" y="13236"/>
                    </a:lnTo>
                    <a:lnTo>
                      <a:pt x="445453" y="12797"/>
                    </a:lnTo>
                    <a:close/>
                    <a:moveTo>
                      <a:pt x="532077" y="11762"/>
                    </a:moveTo>
                    <a:lnTo>
                      <a:pt x="533054" y="12069"/>
                    </a:lnTo>
                    <a:lnTo>
                      <a:pt x="532752" y="12432"/>
                    </a:lnTo>
                    <a:lnTo>
                      <a:pt x="532071" y="11847"/>
                    </a:lnTo>
                    <a:close/>
                    <a:moveTo>
                      <a:pt x="429476" y="11761"/>
                    </a:moveTo>
                    <a:lnTo>
                      <a:pt x="426540" y="12339"/>
                    </a:lnTo>
                    <a:lnTo>
                      <a:pt x="426269" y="12378"/>
                    </a:lnTo>
                    <a:lnTo>
                      <a:pt x="428213" y="11856"/>
                    </a:lnTo>
                    <a:close/>
                    <a:moveTo>
                      <a:pt x="414344" y="11759"/>
                    </a:moveTo>
                    <a:lnTo>
                      <a:pt x="413728" y="12033"/>
                    </a:lnTo>
                    <a:lnTo>
                      <a:pt x="412624" y="12221"/>
                    </a:lnTo>
                    <a:lnTo>
                      <a:pt x="411447" y="12297"/>
                    </a:lnTo>
                    <a:lnTo>
                      <a:pt x="412542" y="12029"/>
                    </a:lnTo>
                    <a:lnTo>
                      <a:pt x="413895" y="11797"/>
                    </a:lnTo>
                    <a:close/>
                    <a:moveTo>
                      <a:pt x="539166" y="11758"/>
                    </a:moveTo>
                    <a:lnTo>
                      <a:pt x="539379" y="11835"/>
                    </a:lnTo>
                    <a:lnTo>
                      <a:pt x="539345" y="11989"/>
                    </a:lnTo>
                    <a:close/>
                    <a:moveTo>
                      <a:pt x="423937" y="11739"/>
                    </a:moveTo>
                    <a:lnTo>
                      <a:pt x="422350" y="12192"/>
                    </a:lnTo>
                    <a:lnTo>
                      <a:pt x="416370" y="12748"/>
                    </a:lnTo>
                    <a:lnTo>
                      <a:pt x="411250" y="13134"/>
                    </a:lnTo>
                    <a:lnTo>
                      <a:pt x="411579" y="12988"/>
                    </a:lnTo>
                    <a:lnTo>
                      <a:pt x="412201" y="12853"/>
                    </a:lnTo>
                    <a:lnTo>
                      <a:pt x="421222" y="11947"/>
                    </a:lnTo>
                    <a:close/>
                    <a:moveTo>
                      <a:pt x="461039" y="11728"/>
                    </a:moveTo>
                    <a:lnTo>
                      <a:pt x="460529" y="11995"/>
                    </a:lnTo>
                    <a:lnTo>
                      <a:pt x="456057" y="12527"/>
                    </a:lnTo>
                    <a:lnTo>
                      <a:pt x="458745" y="11961"/>
                    </a:lnTo>
                    <a:close/>
                    <a:moveTo>
                      <a:pt x="514274" y="11719"/>
                    </a:moveTo>
                    <a:lnTo>
                      <a:pt x="514225" y="11740"/>
                    </a:lnTo>
                    <a:lnTo>
                      <a:pt x="514061" y="11793"/>
                    </a:lnTo>
                    <a:lnTo>
                      <a:pt x="512819" y="12012"/>
                    </a:lnTo>
                    <a:lnTo>
                      <a:pt x="512935" y="11953"/>
                    </a:lnTo>
                    <a:close/>
                    <a:moveTo>
                      <a:pt x="497019" y="11707"/>
                    </a:moveTo>
                    <a:lnTo>
                      <a:pt x="496082" y="12135"/>
                    </a:lnTo>
                    <a:lnTo>
                      <a:pt x="492982" y="12726"/>
                    </a:lnTo>
                    <a:lnTo>
                      <a:pt x="494530" y="12022"/>
                    </a:lnTo>
                    <a:lnTo>
                      <a:pt x="494799" y="11975"/>
                    </a:lnTo>
                    <a:close/>
                    <a:moveTo>
                      <a:pt x="479445" y="11701"/>
                    </a:moveTo>
                    <a:lnTo>
                      <a:pt x="467386" y="14113"/>
                    </a:lnTo>
                    <a:lnTo>
                      <a:pt x="464866" y="14401"/>
                    </a:lnTo>
                    <a:close/>
                    <a:moveTo>
                      <a:pt x="536469" y="11701"/>
                    </a:moveTo>
                    <a:lnTo>
                      <a:pt x="537334" y="12324"/>
                    </a:lnTo>
                    <a:lnTo>
                      <a:pt x="537096" y="12368"/>
                    </a:lnTo>
                    <a:lnTo>
                      <a:pt x="535962" y="11811"/>
                    </a:lnTo>
                    <a:close/>
                    <a:moveTo>
                      <a:pt x="524406" y="11700"/>
                    </a:moveTo>
                    <a:lnTo>
                      <a:pt x="524161" y="11884"/>
                    </a:lnTo>
                    <a:lnTo>
                      <a:pt x="524091" y="11858"/>
                    </a:lnTo>
                    <a:close/>
                    <a:moveTo>
                      <a:pt x="420619" y="11699"/>
                    </a:moveTo>
                    <a:lnTo>
                      <a:pt x="419936" y="11782"/>
                    </a:lnTo>
                    <a:lnTo>
                      <a:pt x="418583" y="11832"/>
                    </a:lnTo>
                    <a:close/>
                    <a:moveTo>
                      <a:pt x="433720" y="11697"/>
                    </a:moveTo>
                    <a:lnTo>
                      <a:pt x="433501" y="11744"/>
                    </a:lnTo>
                    <a:lnTo>
                      <a:pt x="433093" y="11805"/>
                    </a:lnTo>
                    <a:lnTo>
                      <a:pt x="433666" y="11701"/>
                    </a:lnTo>
                    <a:close/>
                    <a:moveTo>
                      <a:pt x="430499" y="11684"/>
                    </a:moveTo>
                    <a:lnTo>
                      <a:pt x="429005" y="11975"/>
                    </a:lnTo>
                    <a:lnTo>
                      <a:pt x="430024" y="11720"/>
                    </a:lnTo>
                    <a:close/>
                    <a:moveTo>
                      <a:pt x="427227" y="11679"/>
                    </a:moveTo>
                    <a:lnTo>
                      <a:pt x="426860" y="11773"/>
                    </a:lnTo>
                    <a:lnTo>
                      <a:pt x="426136" y="11840"/>
                    </a:lnTo>
                    <a:close/>
                    <a:moveTo>
                      <a:pt x="481894" y="11674"/>
                    </a:moveTo>
                    <a:lnTo>
                      <a:pt x="478351" y="12523"/>
                    </a:lnTo>
                    <a:lnTo>
                      <a:pt x="477409" y="12690"/>
                    </a:lnTo>
                    <a:lnTo>
                      <a:pt x="478715" y="12221"/>
                    </a:lnTo>
                    <a:close/>
                    <a:moveTo>
                      <a:pt x="535681" y="11673"/>
                    </a:moveTo>
                    <a:lnTo>
                      <a:pt x="535962" y="11811"/>
                    </a:lnTo>
                    <a:lnTo>
                      <a:pt x="535691" y="11870"/>
                    </a:lnTo>
                    <a:lnTo>
                      <a:pt x="535624" y="11719"/>
                    </a:lnTo>
                    <a:close/>
                    <a:moveTo>
                      <a:pt x="490654" y="11658"/>
                    </a:moveTo>
                    <a:lnTo>
                      <a:pt x="489197" y="11948"/>
                    </a:lnTo>
                    <a:lnTo>
                      <a:pt x="489392" y="11822"/>
                    </a:lnTo>
                    <a:close/>
                    <a:moveTo>
                      <a:pt x="490959" y="11652"/>
                    </a:moveTo>
                    <a:lnTo>
                      <a:pt x="490852" y="11701"/>
                    </a:lnTo>
                    <a:lnTo>
                      <a:pt x="489860" y="11860"/>
                    </a:lnTo>
                    <a:close/>
                    <a:moveTo>
                      <a:pt x="461837" y="11647"/>
                    </a:moveTo>
                    <a:lnTo>
                      <a:pt x="461039" y="11728"/>
                    </a:lnTo>
                    <a:lnTo>
                      <a:pt x="461156" y="11667"/>
                    </a:lnTo>
                    <a:close/>
                    <a:moveTo>
                      <a:pt x="424351" y="11620"/>
                    </a:moveTo>
                    <a:lnTo>
                      <a:pt x="424286" y="11639"/>
                    </a:lnTo>
                    <a:lnTo>
                      <a:pt x="421222" y="11947"/>
                    </a:lnTo>
                    <a:lnTo>
                      <a:pt x="414278" y="12479"/>
                    </a:lnTo>
                    <a:lnTo>
                      <a:pt x="414513" y="12442"/>
                    </a:lnTo>
                    <a:lnTo>
                      <a:pt x="419936" y="11782"/>
                    </a:lnTo>
                    <a:close/>
                    <a:moveTo>
                      <a:pt x="433044" y="11616"/>
                    </a:moveTo>
                    <a:lnTo>
                      <a:pt x="424520" y="13096"/>
                    </a:lnTo>
                    <a:lnTo>
                      <a:pt x="425311" y="12898"/>
                    </a:lnTo>
                    <a:close/>
                    <a:moveTo>
                      <a:pt x="416329" y="11590"/>
                    </a:moveTo>
                    <a:lnTo>
                      <a:pt x="414412" y="11916"/>
                    </a:lnTo>
                    <a:lnTo>
                      <a:pt x="415259" y="11681"/>
                    </a:lnTo>
                    <a:close/>
                    <a:moveTo>
                      <a:pt x="464141" y="11581"/>
                    </a:moveTo>
                    <a:lnTo>
                      <a:pt x="460310" y="12109"/>
                    </a:lnTo>
                    <a:lnTo>
                      <a:pt x="460529" y="11995"/>
                    </a:lnTo>
                    <a:lnTo>
                      <a:pt x="463962" y="11586"/>
                    </a:lnTo>
                    <a:close/>
                    <a:moveTo>
                      <a:pt x="489794" y="11563"/>
                    </a:moveTo>
                    <a:lnTo>
                      <a:pt x="489392" y="11822"/>
                    </a:lnTo>
                    <a:lnTo>
                      <a:pt x="488893" y="11887"/>
                    </a:lnTo>
                    <a:close/>
                    <a:moveTo>
                      <a:pt x="491171" y="11555"/>
                    </a:moveTo>
                    <a:lnTo>
                      <a:pt x="491061" y="11605"/>
                    </a:lnTo>
                    <a:lnTo>
                      <a:pt x="490654" y="11658"/>
                    </a:lnTo>
                    <a:close/>
                    <a:moveTo>
                      <a:pt x="410874" y="11547"/>
                    </a:moveTo>
                    <a:lnTo>
                      <a:pt x="407874" y="12252"/>
                    </a:lnTo>
                    <a:lnTo>
                      <a:pt x="406679" y="12411"/>
                    </a:lnTo>
                    <a:lnTo>
                      <a:pt x="400425" y="12944"/>
                    </a:lnTo>
                    <a:close/>
                    <a:moveTo>
                      <a:pt x="491511" y="11547"/>
                    </a:moveTo>
                    <a:lnTo>
                      <a:pt x="490959" y="11652"/>
                    </a:lnTo>
                    <a:lnTo>
                      <a:pt x="491061" y="11605"/>
                    </a:lnTo>
                    <a:close/>
                    <a:moveTo>
                      <a:pt x="489840" y="11547"/>
                    </a:moveTo>
                    <a:lnTo>
                      <a:pt x="489794" y="11563"/>
                    </a:lnTo>
                    <a:lnTo>
                      <a:pt x="489816" y="11550"/>
                    </a:lnTo>
                    <a:close/>
                    <a:moveTo>
                      <a:pt x="426525" y="11540"/>
                    </a:moveTo>
                    <a:lnTo>
                      <a:pt x="423937" y="11739"/>
                    </a:lnTo>
                    <a:lnTo>
                      <a:pt x="424286" y="11639"/>
                    </a:lnTo>
                    <a:lnTo>
                      <a:pt x="424540" y="11613"/>
                    </a:lnTo>
                    <a:close/>
                    <a:moveTo>
                      <a:pt x="429411" y="11536"/>
                    </a:moveTo>
                    <a:lnTo>
                      <a:pt x="428213" y="11856"/>
                    </a:lnTo>
                    <a:lnTo>
                      <a:pt x="425834" y="12036"/>
                    </a:lnTo>
                    <a:lnTo>
                      <a:pt x="426860" y="11773"/>
                    </a:lnTo>
                    <a:close/>
                    <a:moveTo>
                      <a:pt x="450526" y="11529"/>
                    </a:moveTo>
                    <a:lnTo>
                      <a:pt x="445453" y="12797"/>
                    </a:lnTo>
                    <a:lnTo>
                      <a:pt x="443886" y="13111"/>
                    </a:lnTo>
                    <a:lnTo>
                      <a:pt x="448167" y="11794"/>
                    </a:lnTo>
                    <a:close/>
                    <a:moveTo>
                      <a:pt x="414977" y="11478"/>
                    </a:moveTo>
                    <a:lnTo>
                      <a:pt x="414487" y="11695"/>
                    </a:lnTo>
                    <a:lnTo>
                      <a:pt x="413895" y="11797"/>
                    </a:lnTo>
                    <a:lnTo>
                      <a:pt x="413274" y="11850"/>
                    </a:lnTo>
                    <a:lnTo>
                      <a:pt x="413689" y="11748"/>
                    </a:lnTo>
                    <a:close/>
                    <a:moveTo>
                      <a:pt x="433287" y="11474"/>
                    </a:moveTo>
                    <a:lnTo>
                      <a:pt x="427238" y="12417"/>
                    </a:lnTo>
                    <a:lnTo>
                      <a:pt x="428843" y="12015"/>
                    </a:lnTo>
                    <a:lnTo>
                      <a:pt x="431999" y="11571"/>
                    </a:lnTo>
                    <a:close/>
                    <a:moveTo>
                      <a:pt x="523038" y="11464"/>
                    </a:moveTo>
                    <a:lnTo>
                      <a:pt x="523730" y="11723"/>
                    </a:lnTo>
                    <a:lnTo>
                      <a:pt x="523247" y="12280"/>
                    </a:lnTo>
                    <a:lnTo>
                      <a:pt x="520460" y="13674"/>
                    </a:lnTo>
                    <a:close/>
                    <a:moveTo>
                      <a:pt x="428699" y="11461"/>
                    </a:moveTo>
                    <a:lnTo>
                      <a:pt x="427227" y="11679"/>
                    </a:lnTo>
                    <a:lnTo>
                      <a:pt x="427973" y="11487"/>
                    </a:lnTo>
                    <a:close/>
                    <a:moveTo>
                      <a:pt x="523052" y="11452"/>
                    </a:moveTo>
                    <a:lnTo>
                      <a:pt x="523038" y="11464"/>
                    </a:lnTo>
                    <a:lnTo>
                      <a:pt x="523030" y="11461"/>
                    </a:lnTo>
                    <a:close/>
                    <a:moveTo>
                      <a:pt x="480921" y="11428"/>
                    </a:moveTo>
                    <a:lnTo>
                      <a:pt x="478715" y="12221"/>
                    </a:lnTo>
                    <a:lnTo>
                      <a:pt x="474251" y="12988"/>
                    </a:lnTo>
                    <a:lnTo>
                      <a:pt x="480733" y="11463"/>
                    </a:lnTo>
                    <a:close/>
                    <a:moveTo>
                      <a:pt x="414099" y="11422"/>
                    </a:moveTo>
                    <a:lnTo>
                      <a:pt x="409762" y="12149"/>
                    </a:lnTo>
                    <a:lnTo>
                      <a:pt x="408997" y="12214"/>
                    </a:lnTo>
                    <a:lnTo>
                      <a:pt x="411678" y="11745"/>
                    </a:lnTo>
                    <a:close/>
                    <a:moveTo>
                      <a:pt x="469725" y="11420"/>
                    </a:moveTo>
                    <a:lnTo>
                      <a:pt x="464095" y="11975"/>
                    </a:lnTo>
                    <a:lnTo>
                      <a:pt x="459227" y="12676"/>
                    </a:lnTo>
                    <a:lnTo>
                      <a:pt x="459762" y="12396"/>
                    </a:lnTo>
                    <a:lnTo>
                      <a:pt x="462176" y="11975"/>
                    </a:lnTo>
                    <a:lnTo>
                      <a:pt x="466179" y="11522"/>
                    </a:lnTo>
                    <a:close/>
                    <a:moveTo>
                      <a:pt x="446062" y="11409"/>
                    </a:moveTo>
                    <a:lnTo>
                      <a:pt x="445602" y="11542"/>
                    </a:lnTo>
                    <a:lnTo>
                      <a:pt x="436803" y="12499"/>
                    </a:lnTo>
                    <a:lnTo>
                      <a:pt x="437110" y="12363"/>
                    </a:lnTo>
                    <a:lnTo>
                      <a:pt x="439971" y="11975"/>
                    </a:lnTo>
                    <a:close/>
                    <a:moveTo>
                      <a:pt x="431279" y="11406"/>
                    </a:moveTo>
                    <a:lnTo>
                      <a:pt x="430024" y="11720"/>
                    </a:lnTo>
                    <a:lnTo>
                      <a:pt x="429476" y="11761"/>
                    </a:lnTo>
                    <a:close/>
                    <a:moveTo>
                      <a:pt x="428294" y="11405"/>
                    </a:moveTo>
                    <a:lnTo>
                      <a:pt x="427973" y="11487"/>
                    </a:lnTo>
                    <a:lnTo>
                      <a:pt x="426525" y="11540"/>
                    </a:lnTo>
                    <a:close/>
                    <a:moveTo>
                      <a:pt x="438855" y="11394"/>
                    </a:moveTo>
                    <a:lnTo>
                      <a:pt x="438449" y="11532"/>
                    </a:lnTo>
                    <a:lnTo>
                      <a:pt x="435274" y="12609"/>
                    </a:lnTo>
                    <a:lnTo>
                      <a:pt x="435193" y="12623"/>
                    </a:lnTo>
                    <a:lnTo>
                      <a:pt x="433288" y="12882"/>
                    </a:lnTo>
                    <a:lnTo>
                      <a:pt x="423916" y="13901"/>
                    </a:lnTo>
                    <a:lnTo>
                      <a:pt x="422713" y="14032"/>
                    </a:lnTo>
                    <a:lnTo>
                      <a:pt x="433501" y="11744"/>
                    </a:lnTo>
                    <a:lnTo>
                      <a:pt x="433867" y="11689"/>
                    </a:lnTo>
                    <a:close/>
                    <a:moveTo>
                      <a:pt x="470780" y="11390"/>
                    </a:moveTo>
                    <a:lnTo>
                      <a:pt x="468266" y="11919"/>
                    </a:lnTo>
                    <a:lnTo>
                      <a:pt x="468263" y="11920"/>
                    </a:lnTo>
                    <a:lnTo>
                      <a:pt x="470043" y="11411"/>
                    </a:lnTo>
                    <a:close/>
                    <a:moveTo>
                      <a:pt x="434410" y="11390"/>
                    </a:moveTo>
                    <a:lnTo>
                      <a:pt x="433044" y="11616"/>
                    </a:lnTo>
                    <a:lnTo>
                      <a:pt x="434301" y="11398"/>
                    </a:lnTo>
                    <a:close/>
                    <a:moveTo>
                      <a:pt x="481059" y="11378"/>
                    </a:moveTo>
                    <a:lnTo>
                      <a:pt x="480997" y="11400"/>
                    </a:lnTo>
                    <a:lnTo>
                      <a:pt x="480733" y="11463"/>
                    </a:lnTo>
                    <a:lnTo>
                      <a:pt x="479445" y="11701"/>
                    </a:lnTo>
                    <a:close/>
                    <a:moveTo>
                      <a:pt x="470162" y="11377"/>
                    </a:moveTo>
                    <a:lnTo>
                      <a:pt x="470043" y="11411"/>
                    </a:lnTo>
                    <a:lnTo>
                      <a:pt x="469725" y="11420"/>
                    </a:lnTo>
                    <a:close/>
                    <a:moveTo>
                      <a:pt x="490087" y="11374"/>
                    </a:moveTo>
                    <a:lnTo>
                      <a:pt x="489816" y="11550"/>
                    </a:lnTo>
                    <a:lnTo>
                      <a:pt x="486655" y="11911"/>
                    </a:lnTo>
                    <a:close/>
                    <a:moveTo>
                      <a:pt x="416370" y="11372"/>
                    </a:moveTo>
                    <a:lnTo>
                      <a:pt x="415259" y="11681"/>
                    </a:lnTo>
                    <a:lnTo>
                      <a:pt x="414344" y="11759"/>
                    </a:lnTo>
                    <a:lnTo>
                      <a:pt x="414487" y="11695"/>
                    </a:lnTo>
                    <a:close/>
                    <a:moveTo>
                      <a:pt x="431200" y="11369"/>
                    </a:moveTo>
                    <a:lnTo>
                      <a:pt x="429411" y="11536"/>
                    </a:lnTo>
                    <a:lnTo>
                      <a:pt x="429847" y="11419"/>
                    </a:lnTo>
                    <a:close/>
                    <a:moveTo>
                      <a:pt x="431531" y="11357"/>
                    </a:moveTo>
                    <a:lnTo>
                      <a:pt x="431279" y="11406"/>
                    </a:lnTo>
                    <a:lnTo>
                      <a:pt x="431468" y="11359"/>
                    </a:lnTo>
                    <a:close/>
                    <a:moveTo>
                      <a:pt x="481275" y="11335"/>
                    </a:moveTo>
                    <a:lnTo>
                      <a:pt x="481274" y="11335"/>
                    </a:lnTo>
                    <a:lnTo>
                      <a:pt x="481059" y="11378"/>
                    </a:lnTo>
                    <a:lnTo>
                      <a:pt x="481107" y="11361"/>
                    </a:lnTo>
                    <a:close/>
                    <a:moveTo>
                      <a:pt x="431564" y="11335"/>
                    </a:moveTo>
                    <a:lnTo>
                      <a:pt x="431468" y="11359"/>
                    </a:lnTo>
                    <a:lnTo>
                      <a:pt x="431200" y="11369"/>
                    </a:lnTo>
                    <a:close/>
                    <a:moveTo>
                      <a:pt x="528322" y="11325"/>
                    </a:moveTo>
                    <a:lnTo>
                      <a:pt x="528189" y="12153"/>
                    </a:lnTo>
                    <a:lnTo>
                      <a:pt x="526471" y="13442"/>
                    </a:lnTo>
                    <a:lnTo>
                      <a:pt x="526600" y="12797"/>
                    </a:lnTo>
                    <a:lnTo>
                      <a:pt x="526155" y="12631"/>
                    </a:lnTo>
                    <a:lnTo>
                      <a:pt x="526161" y="12622"/>
                    </a:lnTo>
                    <a:close/>
                    <a:moveTo>
                      <a:pt x="419443" y="11325"/>
                    </a:moveTo>
                    <a:lnTo>
                      <a:pt x="415624" y="11959"/>
                    </a:lnTo>
                    <a:lnTo>
                      <a:pt x="414729" y="12083"/>
                    </a:lnTo>
                    <a:lnTo>
                      <a:pt x="413528" y="12162"/>
                    </a:lnTo>
                    <a:lnTo>
                      <a:pt x="414180" y="11981"/>
                    </a:lnTo>
                    <a:lnTo>
                      <a:pt x="416607" y="11566"/>
                    </a:lnTo>
                    <a:close/>
                    <a:moveTo>
                      <a:pt x="483474" y="11296"/>
                    </a:moveTo>
                    <a:lnTo>
                      <a:pt x="483121" y="11463"/>
                    </a:lnTo>
                    <a:lnTo>
                      <a:pt x="481894" y="11674"/>
                    </a:lnTo>
                    <a:close/>
                    <a:moveTo>
                      <a:pt x="474569" y="11281"/>
                    </a:moveTo>
                    <a:lnTo>
                      <a:pt x="466001" y="12566"/>
                    </a:lnTo>
                    <a:lnTo>
                      <a:pt x="468261" y="11920"/>
                    </a:lnTo>
                    <a:lnTo>
                      <a:pt x="468266" y="11919"/>
                    </a:lnTo>
                    <a:lnTo>
                      <a:pt x="471580" y="11367"/>
                    </a:lnTo>
                    <a:close/>
                    <a:moveTo>
                      <a:pt x="434228" y="11258"/>
                    </a:moveTo>
                    <a:lnTo>
                      <a:pt x="431999" y="11571"/>
                    </a:lnTo>
                    <a:lnTo>
                      <a:pt x="430499" y="11684"/>
                    </a:lnTo>
                    <a:lnTo>
                      <a:pt x="432336" y="11327"/>
                    </a:lnTo>
                    <a:close/>
                    <a:moveTo>
                      <a:pt x="515703" y="11256"/>
                    </a:moveTo>
                    <a:lnTo>
                      <a:pt x="514303" y="11714"/>
                    </a:lnTo>
                    <a:lnTo>
                      <a:pt x="514274" y="11719"/>
                    </a:lnTo>
                    <a:lnTo>
                      <a:pt x="515037" y="11401"/>
                    </a:lnTo>
                    <a:close/>
                    <a:moveTo>
                      <a:pt x="531373" y="11249"/>
                    </a:moveTo>
                    <a:lnTo>
                      <a:pt x="532082" y="11700"/>
                    </a:lnTo>
                    <a:lnTo>
                      <a:pt x="532077" y="11762"/>
                    </a:lnTo>
                    <a:lnTo>
                      <a:pt x="531909" y="11709"/>
                    </a:lnTo>
                    <a:close/>
                    <a:moveTo>
                      <a:pt x="533966" y="11233"/>
                    </a:moveTo>
                    <a:lnTo>
                      <a:pt x="534722" y="11561"/>
                    </a:lnTo>
                    <a:lnTo>
                      <a:pt x="534863" y="11844"/>
                    </a:lnTo>
                    <a:close/>
                    <a:moveTo>
                      <a:pt x="430539" y="11233"/>
                    </a:moveTo>
                    <a:lnTo>
                      <a:pt x="429847" y="11419"/>
                    </a:lnTo>
                    <a:lnTo>
                      <a:pt x="428699" y="11461"/>
                    </a:lnTo>
                    <a:lnTo>
                      <a:pt x="429914" y="11281"/>
                    </a:lnTo>
                    <a:close/>
                    <a:moveTo>
                      <a:pt x="415532" y="11231"/>
                    </a:moveTo>
                    <a:lnTo>
                      <a:pt x="415203" y="11377"/>
                    </a:lnTo>
                    <a:lnTo>
                      <a:pt x="413689" y="11748"/>
                    </a:lnTo>
                    <a:lnTo>
                      <a:pt x="413157" y="11860"/>
                    </a:lnTo>
                    <a:lnTo>
                      <a:pt x="410909" y="12051"/>
                    </a:lnTo>
                    <a:lnTo>
                      <a:pt x="415011" y="11300"/>
                    </a:lnTo>
                    <a:close/>
                    <a:moveTo>
                      <a:pt x="435345" y="11217"/>
                    </a:moveTo>
                    <a:lnTo>
                      <a:pt x="434301" y="11398"/>
                    </a:lnTo>
                    <a:lnTo>
                      <a:pt x="433287" y="11474"/>
                    </a:lnTo>
                    <a:lnTo>
                      <a:pt x="434817" y="11236"/>
                    </a:lnTo>
                    <a:close/>
                    <a:moveTo>
                      <a:pt x="453410" y="11206"/>
                    </a:moveTo>
                    <a:lnTo>
                      <a:pt x="450614" y="11765"/>
                    </a:lnTo>
                    <a:lnTo>
                      <a:pt x="451788" y="11388"/>
                    </a:lnTo>
                    <a:close/>
                    <a:moveTo>
                      <a:pt x="484620" y="11206"/>
                    </a:moveTo>
                    <a:lnTo>
                      <a:pt x="483014" y="11700"/>
                    </a:lnTo>
                    <a:lnTo>
                      <a:pt x="482123" y="11937"/>
                    </a:lnTo>
                    <a:lnTo>
                      <a:pt x="483121" y="11463"/>
                    </a:lnTo>
                    <a:close/>
                    <a:moveTo>
                      <a:pt x="432967" y="11205"/>
                    </a:moveTo>
                    <a:lnTo>
                      <a:pt x="432336" y="11327"/>
                    </a:lnTo>
                    <a:lnTo>
                      <a:pt x="431531" y="11357"/>
                    </a:lnTo>
                    <a:lnTo>
                      <a:pt x="431710" y="11321"/>
                    </a:lnTo>
                    <a:close/>
                    <a:moveTo>
                      <a:pt x="482140" y="11202"/>
                    </a:moveTo>
                    <a:lnTo>
                      <a:pt x="480921" y="11428"/>
                    </a:lnTo>
                    <a:lnTo>
                      <a:pt x="480997" y="11400"/>
                    </a:lnTo>
                    <a:lnTo>
                      <a:pt x="481274" y="11335"/>
                    </a:lnTo>
                    <a:lnTo>
                      <a:pt x="481275" y="11335"/>
                    </a:lnTo>
                    <a:close/>
                    <a:moveTo>
                      <a:pt x="462057" y="11196"/>
                    </a:moveTo>
                    <a:lnTo>
                      <a:pt x="461156" y="11667"/>
                    </a:lnTo>
                    <a:lnTo>
                      <a:pt x="459983" y="11701"/>
                    </a:lnTo>
                    <a:lnTo>
                      <a:pt x="458745" y="11961"/>
                    </a:lnTo>
                    <a:lnTo>
                      <a:pt x="458612" y="11975"/>
                    </a:lnTo>
                    <a:lnTo>
                      <a:pt x="453269" y="12768"/>
                    </a:lnTo>
                    <a:lnTo>
                      <a:pt x="459257" y="11507"/>
                    </a:lnTo>
                    <a:close/>
                    <a:moveTo>
                      <a:pt x="507738" y="11189"/>
                    </a:moveTo>
                    <a:lnTo>
                      <a:pt x="506992" y="11521"/>
                    </a:lnTo>
                    <a:lnTo>
                      <a:pt x="501027" y="12586"/>
                    </a:lnTo>
                    <a:lnTo>
                      <a:pt x="501948" y="12154"/>
                    </a:lnTo>
                    <a:close/>
                    <a:moveTo>
                      <a:pt x="517305" y="11189"/>
                    </a:moveTo>
                    <a:lnTo>
                      <a:pt x="517242" y="11233"/>
                    </a:lnTo>
                    <a:lnTo>
                      <a:pt x="514122" y="11782"/>
                    </a:lnTo>
                    <a:lnTo>
                      <a:pt x="514225" y="11740"/>
                    </a:lnTo>
                    <a:lnTo>
                      <a:pt x="514303" y="11714"/>
                    </a:lnTo>
                    <a:close/>
                    <a:moveTo>
                      <a:pt x="436120" y="11188"/>
                    </a:moveTo>
                    <a:lnTo>
                      <a:pt x="435588" y="11301"/>
                    </a:lnTo>
                    <a:lnTo>
                      <a:pt x="434410" y="11390"/>
                    </a:lnTo>
                    <a:lnTo>
                      <a:pt x="435485" y="11212"/>
                    </a:lnTo>
                    <a:close/>
                    <a:moveTo>
                      <a:pt x="493068" y="11178"/>
                    </a:moveTo>
                    <a:lnTo>
                      <a:pt x="491171" y="11555"/>
                    </a:lnTo>
                    <a:lnTo>
                      <a:pt x="491644" y="11341"/>
                    </a:lnTo>
                    <a:close/>
                    <a:moveTo>
                      <a:pt x="501450" y="11174"/>
                    </a:moveTo>
                    <a:lnTo>
                      <a:pt x="496992" y="12523"/>
                    </a:lnTo>
                    <a:lnTo>
                      <a:pt x="493537" y="13296"/>
                    </a:lnTo>
                    <a:lnTo>
                      <a:pt x="496082" y="12135"/>
                    </a:lnTo>
                    <a:lnTo>
                      <a:pt x="500573" y="11280"/>
                    </a:lnTo>
                    <a:close/>
                    <a:moveTo>
                      <a:pt x="437292" y="11173"/>
                    </a:moveTo>
                    <a:lnTo>
                      <a:pt x="433867" y="11689"/>
                    </a:lnTo>
                    <a:lnTo>
                      <a:pt x="433720" y="11697"/>
                    </a:lnTo>
                    <a:lnTo>
                      <a:pt x="435588" y="11301"/>
                    </a:lnTo>
                    <a:close/>
                    <a:moveTo>
                      <a:pt x="519472" y="11152"/>
                    </a:moveTo>
                    <a:lnTo>
                      <a:pt x="518924" y="11700"/>
                    </a:lnTo>
                    <a:lnTo>
                      <a:pt x="518538" y="11932"/>
                    </a:lnTo>
                    <a:lnTo>
                      <a:pt x="519234" y="11254"/>
                    </a:lnTo>
                    <a:close/>
                    <a:moveTo>
                      <a:pt x="415709" y="11152"/>
                    </a:moveTo>
                    <a:lnTo>
                      <a:pt x="415631" y="11187"/>
                    </a:lnTo>
                    <a:lnTo>
                      <a:pt x="415011" y="11300"/>
                    </a:lnTo>
                    <a:lnTo>
                      <a:pt x="414099" y="11422"/>
                    </a:lnTo>
                    <a:close/>
                    <a:moveTo>
                      <a:pt x="433644" y="11142"/>
                    </a:moveTo>
                    <a:lnTo>
                      <a:pt x="432967" y="11205"/>
                    </a:lnTo>
                    <a:lnTo>
                      <a:pt x="433271" y="11145"/>
                    </a:lnTo>
                    <a:close/>
                    <a:moveTo>
                      <a:pt x="533829" y="11140"/>
                    </a:moveTo>
                    <a:lnTo>
                      <a:pt x="533966" y="11233"/>
                    </a:lnTo>
                    <a:lnTo>
                      <a:pt x="533808" y="11164"/>
                    </a:lnTo>
                    <a:close/>
                    <a:moveTo>
                      <a:pt x="475554" y="11133"/>
                    </a:moveTo>
                    <a:lnTo>
                      <a:pt x="474976" y="11269"/>
                    </a:lnTo>
                    <a:lnTo>
                      <a:pt x="474569" y="11281"/>
                    </a:lnTo>
                    <a:close/>
                    <a:moveTo>
                      <a:pt x="429358" y="11129"/>
                    </a:moveTo>
                    <a:lnTo>
                      <a:pt x="424540" y="11613"/>
                    </a:lnTo>
                    <a:lnTo>
                      <a:pt x="424351" y="11620"/>
                    </a:lnTo>
                    <a:lnTo>
                      <a:pt x="425097" y="11407"/>
                    </a:lnTo>
                    <a:close/>
                    <a:moveTo>
                      <a:pt x="435546" y="11123"/>
                    </a:moveTo>
                    <a:lnTo>
                      <a:pt x="434817" y="11236"/>
                    </a:lnTo>
                    <a:lnTo>
                      <a:pt x="434228" y="11258"/>
                    </a:lnTo>
                    <a:lnTo>
                      <a:pt x="435162" y="11126"/>
                    </a:lnTo>
                    <a:close/>
                    <a:moveTo>
                      <a:pt x="438005" y="11119"/>
                    </a:moveTo>
                    <a:lnTo>
                      <a:pt x="437292" y="11173"/>
                    </a:lnTo>
                    <a:lnTo>
                      <a:pt x="437534" y="11136"/>
                    </a:lnTo>
                    <a:close/>
                    <a:moveTo>
                      <a:pt x="436053" y="11117"/>
                    </a:moveTo>
                    <a:lnTo>
                      <a:pt x="435485" y="11212"/>
                    </a:lnTo>
                    <a:lnTo>
                      <a:pt x="435345" y="11217"/>
                    </a:lnTo>
                    <a:lnTo>
                      <a:pt x="435909" y="11119"/>
                    </a:lnTo>
                    <a:close/>
                    <a:moveTo>
                      <a:pt x="443729" y="11106"/>
                    </a:moveTo>
                    <a:lnTo>
                      <a:pt x="437412" y="12229"/>
                    </a:lnTo>
                    <a:lnTo>
                      <a:pt x="439289" y="11395"/>
                    </a:lnTo>
                    <a:lnTo>
                      <a:pt x="439358" y="11364"/>
                    </a:lnTo>
                    <a:lnTo>
                      <a:pt x="439544" y="11353"/>
                    </a:lnTo>
                    <a:close/>
                    <a:moveTo>
                      <a:pt x="535351" y="11105"/>
                    </a:moveTo>
                    <a:lnTo>
                      <a:pt x="535976" y="11437"/>
                    </a:lnTo>
                    <a:lnTo>
                      <a:pt x="535681" y="11673"/>
                    </a:lnTo>
                    <a:lnTo>
                      <a:pt x="535582" y="11624"/>
                    </a:lnTo>
                    <a:close/>
                    <a:moveTo>
                      <a:pt x="429607" y="11104"/>
                    </a:moveTo>
                    <a:lnTo>
                      <a:pt x="429499" y="11120"/>
                    </a:lnTo>
                    <a:lnTo>
                      <a:pt x="429358" y="11129"/>
                    </a:lnTo>
                    <a:close/>
                    <a:moveTo>
                      <a:pt x="437775" y="11100"/>
                    </a:moveTo>
                    <a:lnTo>
                      <a:pt x="437534" y="11136"/>
                    </a:lnTo>
                    <a:lnTo>
                      <a:pt x="436120" y="11188"/>
                    </a:lnTo>
                    <a:lnTo>
                      <a:pt x="436474" y="11113"/>
                    </a:lnTo>
                    <a:close/>
                    <a:moveTo>
                      <a:pt x="438805" y="11090"/>
                    </a:moveTo>
                    <a:lnTo>
                      <a:pt x="438005" y="11119"/>
                    </a:lnTo>
                    <a:lnTo>
                      <a:pt x="438332" y="11095"/>
                    </a:lnTo>
                    <a:close/>
                    <a:moveTo>
                      <a:pt x="534481" y="11083"/>
                    </a:moveTo>
                    <a:lnTo>
                      <a:pt x="535582" y="11624"/>
                    </a:lnTo>
                    <a:lnTo>
                      <a:pt x="535624" y="11719"/>
                    </a:lnTo>
                    <a:lnTo>
                      <a:pt x="535433" y="11871"/>
                    </a:lnTo>
                    <a:lnTo>
                      <a:pt x="534722" y="11561"/>
                    </a:lnTo>
                    <a:close/>
                    <a:moveTo>
                      <a:pt x="440002" y="11078"/>
                    </a:moveTo>
                    <a:lnTo>
                      <a:pt x="439358" y="11364"/>
                    </a:lnTo>
                    <a:lnTo>
                      <a:pt x="438855" y="11394"/>
                    </a:lnTo>
                    <a:lnTo>
                      <a:pt x="439780" y="11080"/>
                    </a:lnTo>
                    <a:close/>
                    <a:moveTo>
                      <a:pt x="481919" y="11069"/>
                    </a:moveTo>
                    <a:lnTo>
                      <a:pt x="481107" y="11361"/>
                    </a:lnTo>
                    <a:lnTo>
                      <a:pt x="462267" y="14260"/>
                    </a:lnTo>
                    <a:lnTo>
                      <a:pt x="474976" y="11269"/>
                    </a:lnTo>
                    <a:close/>
                    <a:moveTo>
                      <a:pt x="486173" y="11055"/>
                    </a:moveTo>
                    <a:lnTo>
                      <a:pt x="484814" y="11701"/>
                    </a:lnTo>
                    <a:lnTo>
                      <a:pt x="482512" y="12384"/>
                    </a:lnTo>
                    <a:lnTo>
                      <a:pt x="480761" y="12584"/>
                    </a:lnTo>
                    <a:lnTo>
                      <a:pt x="481905" y="12041"/>
                    </a:lnTo>
                    <a:lnTo>
                      <a:pt x="483014" y="11700"/>
                    </a:lnTo>
                    <a:lnTo>
                      <a:pt x="485124" y="11137"/>
                    </a:lnTo>
                    <a:close/>
                    <a:moveTo>
                      <a:pt x="416997" y="11053"/>
                    </a:moveTo>
                    <a:lnTo>
                      <a:pt x="414977" y="11478"/>
                    </a:lnTo>
                    <a:lnTo>
                      <a:pt x="415203" y="11377"/>
                    </a:lnTo>
                    <a:lnTo>
                      <a:pt x="416119" y="11152"/>
                    </a:lnTo>
                    <a:lnTo>
                      <a:pt x="416127" y="11151"/>
                    </a:lnTo>
                    <a:close/>
                    <a:moveTo>
                      <a:pt x="473477" y="11051"/>
                    </a:moveTo>
                    <a:lnTo>
                      <a:pt x="471580" y="11367"/>
                    </a:lnTo>
                    <a:lnTo>
                      <a:pt x="470780" y="11390"/>
                    </a:lnTo>
                    <a:lnTo>
                      <a:pt x="471437" y="11252"/>
                    </a:lnTo>
                    <a:close/>
                    <a:moveTo>
                      <a:pt x="439866" y="11051"/>
                    </a:moveTo>
                    <a:lnTo>
                      <a:pt x="439780" y="11080"/>
                    </a:lnTo>
                    <a:lnTo>
                      <a:pt x="438805" y="11090"/>
                    </a:lnTo>
                    <a:close/>
                    <a:moveTo>
                      <a:pt x="482719" y="11046"/>
                    </a:moveTo>
                    <a:lnTo>
                      <a:pt x="481275" y="11335"/>
                    </a:lnTo>
                    <a:lnTo>
                      <a:pt x="481275" y="11335"/>
                    </a:lnTo>
                    <a:lnTo>
                      <a:pt x="482472" y="11053"/>
                    </a:lnTo>
                    <a:close/>
                    <a:moveTo>
                      <a:pt x="483252" y="11031"/>
                    </a:moveTo>
                    <a:lnTo>
                      <a:pt x="482140" y="11202"/>
                    </a:lnTo>
                    <a:lnTo>
                      <a:pt x="483029" y="11038"/>
                    </a:lnTo>
                    <a:close/>
                    <a:moveTo>
                      <a:pt x="445064" y="11027"/>
                    </a:moveTo>
                    <a:lnTo>
                      <a:pt x="443729" y="11106"/>
                    </a:lnTo>
                    <a:lnTo>
                      <a:pt x="444119" y="11036"/>
                    </a:lnTo>
                    <a:close/>
                    <a:moveTo>
                      <a:pt x="492345" y="11022"/>
                    </a:moveTo>
                    <a:lnTo>
                      <a:pt x="491644" y="11341"/>
                    </a:lnTo>
                    <a:lnTo>
                      <a:pt x="489840" y="11547"/>
                    </a:lnTo>
                    <a:lnTo>
                      <a:pt x="490498" y="11310"/>
                    </a:lnTo>
                    <a:close/>
                    <a:moveTo>
                      <a:pt x="529705" y="11016"/>
                    </a:moveTo>
                    <a:lnTo>
                      <a:pt x="531909" y="11709"/>
                    </a:lnTo>
                    <a:lnTo>
                      <a:pt x="532071" y="11847"/>
                    </a:lnTo>
                    <a:lnTo>
                      <a:pt x="532007" y="12671"/>
                    </a:lnTo>
                    <a:lnTo>
                      <a:pt x="527964" y="13550"/>
                    </a:lnTo>
                    <a:lnTo>
                      <a:pt x="528189" y="12153"/>
                    </a:lnTo>
                    <a:close/>
                    <a:moveTo>
                      <a:pt x="502843" y="11006"/>
                    </a:moveTo>
                    <a:lnTo>
                      <a:pt x="498818" y="12250"/>
                    </a:lnTo>
                    <a:lnTo>
                      <a:pt x="501797" y="11132"/>
                    </a:lnTo>
                    <a:close/>
                    <a:moveTo>
                      <a:pt x="521812" y="11005"/>
                    </a:moveTo>
                    <a:lnTo>
                      <a:pt x="523030" y="11461"/>
                    </a:lnTo>
                    <a:lnTo>
                      <a:pt x="520316" y="12501"/>
                    </a:lnTo>
                    <a:close/>
                    <a:moveTo>
                      <a:pt x="431430" y="10994"/>
                    </a:moveTo>
                    <a:lnTo>
                      <a:pt x="430910" y="11133"/>
                    </a:lnTo>
                    <a:lnTo>
                      <a:pt x="429914" y="11281"/>
                    </a:lnTo>
                    <a:lnTo>
                      <a:pt x="428294" y="11405"/>
                    </a:lnTo>
                    <a:lnTo>
                      <a:pt x="429279" y="11152"/>
                    </a:lnTo>
                    <a:lnTo>
                      <a:pt x="429499" y="11120"/>
                    </a:lnTo>
                    <a:close/>
                    <a:moveTo>
                      <a:pt x="484760" y="10988"/>
                    </a:moveTo>
                    <a:lnTo>
                      <a:pt x="483474" y="11296"/>
                    </a:lnTo>
                    <a:lnTo>
                      <a:pt x="484082" y="11007"/>
                    </a:lnTo>
                    <a:close/>
                    <a:moveTo>
                      <a:pt x="450833" y="10973"/>
                    </a:moveTo>
                    <a:lnTo>
                      <a:pt x="448167" y="11794"/>
                    </a:lnTo>
                    <a:lnTo>
                      <a:pt x="446550" y="11975"/>
                    </a:lnTo>
                    <a:lnTo>
                      <a:pt x="440924" y="12896"/>
                    </a:lnTo>
                    <a:lnTo>
                      <a:pt x="445602" y="11542"/>
                    </a:lnTo>
                    <a:close/>
                    <a:moveTo>
                      <a:pt x="450800" y="10969"/>
                    </a:moveTo>
                    <a:lnTo>
                      <a:pt x="446062" y="11409"/>
                    </a:lnTo>
                    <a:lnTo>
                      <a:pt x="447466" y="11003"/>
                    </a:lnTo>
                    <a:close/>
                    <a:moveTo>
                      <a:pt x="450877" y="10968"/>
                    </a:moveTo>
                    <a:lnTo>
                      <a:pt x="450833" y="10973"/>
                    </a:lnTo>
                    <a:lnTo>
                      <a:pt x="450848" y="10969"/>
                    </a:lnTo>
                    <a:close/>
                    <a:moveTo>
                      <a:pt x="426638" y="10967"/>
                    </a:moveTo>
                    <a:lnTo>
                      <a:pt x="425097" y="11407"/>
                    </a:lnTo>
                    <a:lnTo>
                      <a:pt x="420619" y="11699"/>
                    </a:lnTo>
                    <a:close/>
                    <a:moveTo>
                      <a:pt x="450866" y="10963"/>
                    </a:moveTo>
                    <a:lnTo>
                      <a:pt x="450848" y="10969"/>
                    </a:lnTo>
                    <a:lnTo>
                      <a:pt x="450800" y="10969"/>
                    </a:lnTo>
                    <a:close/>
                    <a:moveTo>
                      <a:pt x="502262" y="10958"/>
                    </a:moveTo>
                    <a:lnTo>
                      <a:pt x="501797" y="11132"/>
                    </a:lnTo>
                    <a:lnTo>
                      <a:pt x="501450" y="11174"/>
                    </a:lnTo>
                    <a:lnTo>
                      <a:pt x="501998" y="11008"/>
                    </a:lnTo>
                    <a:close/>
                    <a:moveTo>
                      <a:pt x="485797" y="10958"/>
                    </a:moveTo>
                    <a:lnTo>
                      <a:pt x="485124" y="11137"/>
                    </a:lnTo>
                    <a:lnTo>
                      <a:pt x="484930" y="11152"/>
                    </a:lnTo>
                    <a:lnTo>
                      <a:pt x="484620" y="11206"/>
                    </a:lnTo>
                    <a:lnTo>
                      <a:pt x="485387" y="10969"/>
                    </a:lnTo>
                    <a:close/>
                    <a:moveTo>
                      <a:pt x="440297" y="10946"/>
                    </a:moveTo>
                    <a:lnTo>
                      <a:pt x="440080" y="11043"/>
                    </a:lnTo>
                    <a:lnTo>
                      <a:pt x="439866" y="11051"/>
                    </a:lnTo>
                    <a:lnTo>
                      <a:pt x="440138" y="10958"/>
                    </a:lnTo>
                    <a:close/>
                    <a:moveTo>
                      <a:pt x="453164" y="10945"/>
                    </a:moveTo>
                    <a:lnTo>
                      <a:pt x="451788" y="11388"/>
                    </a:lnTo>
                    <a:lnTo>
                      <a:pt x="450526" y="11529"/>
                    </a:lnTo>
                    <a:lnTo>
                      <a:pt x="452848" y="10948"/>
                    </a:lnTo>
                    <a:close/>
                    <a:moveTo>
                      <a:pt x="468751" y="10945"/>
                    </a:moveTo>
                    <a:lnTo>
                      <a:pt x="464998" y="11463"/>
                    </a:lnTo>
                    <a:lnTo>
                      <a:pt x="463962" y="11586"/>
                    </a:lnTo>
                    <a:lnTo>
                      <a:pt x="461837" y="11647"/>
                    </a:lnTo>
                    <a:close/>
                    <a:moveTo>
                      <a:pt x="434302" y="10945"/>
                    </a:moveTo>
                    <a:lnTo>
                      <a:pt x="433271" y="11145"/>
                    </a:lnTo>
                    <a:lnTo>
                      <a:pt x="432569" y="11152"/>
                    </a:lnTo>
                    <a:lnTo>
                      <a:pt x="431710" y="11321"/>
                    </a:lnTo>
                    <a:lnTo>
                      <a:pt x="431564" y="11335"/>
                    </a:lnTo>
                    <a:lnTo>
                      <a:pt x="432605" y="11075"/>
                    </a:lnTo>
                    <a:close/>
                    <a:moveTo>
                      <a:pt x="518905" y="10940"/>
                    </a:moveTo>
                    <a:lnTo>
                      <a:pt x="515634" y="12797"/>
                    </a:lnTo>
                    <a:lnTo>
                      <a:pt x="518887" y="11403"/>
                    </a:lnTo>
                    <a:lnTo>
                      <a:pt x="517945" y="12288"/>
                    </a:lnTo>
                    <a:lnTo>
                      <a:pt x="513325" y="15060"/>
                    </a:lnTo>
                    <a:lnTo>
                      <a:pt x="510721" y="15797"/>
                    </a:lnTo>
                    <a:lnTo>
                      <a:pt x="516666" y="11636"/>
                    </a:lnTo>
                    <a:lnTo>
                      <a:pt x="517242" y="11233"/>
                    </a:lnTo>
                    <a:lnTo>
                      <a:pt x="517919" y="11114"/>
                    </a:lnTo>
                    <a:close/>
                    <a:moveTo>
                      <a:pt x="455989" y="10917"/>
                    </a:moveTo>
                    <a:lnTo>
                      <a:pt x="453410" y="11206"/>
                    </a:lnTo>
                    <a:lnTo>
                      <a:pt x="454795" y="10929"/>
                    </a:lnTo>
                    <a:close/>
                    <a:moveTo>
                      <a:pt x="487480" y="10909"/>
                    </a:moveTo>
                    <a:lnTo>
                      <a:pt x="487280" y="10969"/>
                    </a:lnTo>
                    <a:lnTo>
                      <a:pt x="486173" y="11055"/>
                    </a:lnTo>
                    <a:lnTo>
                      <a:pt x="486416" y="10940"/>
                    </a:lnTo>
                    <a:close/>
                    <a:moveTo>
                      <a:pt x="424535" y="10891"/>
                    </a:moveTo>
                    <a:lnTo>
                      <a:pt x="418416" y="11838"/>
                    </a:lnTo>
                    <a:lnTo>
                      <a:pt x="416566" y="11906"/>
                    </a:lnTo>
                    <a:lnTo>
                      <a:pt x="416187" y="11988"/>
                    </a:lnTo>
                    <a:lnTo>
                      <a:pt x="414965" y="12068"/>
                    </a:lnTo>
                    <a:lnTo>
                      <a:pt x="415624" y="11959"/>
                    </a:lnTo>
                    <a:lnTo>
                      <a:pt x="421312" y="11166"/>
                    </a:lnTo>
                    <a:close/>
                    <a:moveTo>
                      <a:pt x="418123" y="10885"/>
                    </a:moveTo>
                    <a:lnTo>
                      <a:pt x="417876" y="10954"/>
                    </a:lnTo>
                    <a:lnTo>
                      <a:pt x="416997" y="11053"/>
                    </a:lnTo>
                    <a:lnTo>
                      <a:pt x="417228" y="11005"/>
                    </a:lnTo>
                    <a:close/>
                    <a:moveTo>
                      <a:pt x="536688" y="10867"/>
                    </a:moveTo>
                    <a:lnTo>
                      <a:pt x="537777" y="11259"/>
                    </a:lnTo>
                    <a:lnTo>
                      <a:pt x="538217" y="12160"/>
                    </a:lnTo>
                    <a:lnTo>
                      <a:pt x="537565" y="12281"/>
                    </a:lnTo>
                    <a:lnTo>
                      <a:pt x="535976" y="11437"/>
                    </a:lnTo>
                    <a:close/>
                    <a:moveTo>
                      <a:pt x="433456" y="10862"/>
                    </a:moveTo>
                    <a:lnTo>
                      <a:pt x="432605" y="11075"/>
                    </a:lnTo>
                    <a:lnTo>
                      <a:pt x="430539" y="11233"/>
                    </a:lnTo>
                    <a:lnTo>
                      <a:pt x="430910" y="11133"/>
                    </a:lnTo>
                    <a:lnTo>
                      <a:pt x="432183" y="10945"/>
                    </a:lnTo>
                    <a:close/>
                    <a:moveTo>
                      <a:pt x="524599" y="10859"/>
                    </a:moveTo>
                    <a:lnTo>
                      <a:pt x="524005" y="11826"/>
                    </a:lnTo>
                    <a:lnTo>
                      <a:pt x="523730" y="11723"/>
                    </a:lnTo>
                    <a:lnTo>
                      <a:pt x="524418" y="10928"/>
                    </a:lnTo>
                    <a:close/>
                    <a:moveTo>
                      <a:pt x="445124" y="10858"/>
                    </a:moveTo>
                    <a:lnTo>
                      <a:pt x="444119" y="11036"/>
                    </a:lnTo>
                    <a:lnTo>
                      <a:pt x="441314" y="11064"/>
                    </a:lnTo>
                    <a:lnTo>
                      <a:pt x="440002" y="11078"/>
                    </a:lnTo>
                    <a:lnTo>
                      <a:pt x="440080" y="11043"/>
                    </a:lnTo>
                    <a:lnTo>
                      <a:pt x="441843" y="10978"/>
                    </a:lnTo>
                    <a:close/>
                    <a:moveTo>
                      <a:pt x="447977" y="10854"/>
                    </a:moveTo>
                    <a:lnTo>
                      <a:pt x="447466" y="11003"/>
                    </a:lnTo>
                    <a:lnTo>
                      <a:pt x="445064" y="11027"/>
                    </a:lnTo>
                    <a:close/>
                    <a:moveTo>
                      <a:pt x="484405" y="10854"/>
                    </a:moveTo>
                    <a:lnTo>
                      <a:pt x="484082" y="11007"/>
                    </a:lnTo>
                    <a:lnTo>
                      <a:pt x="483252" y="11031"/>
                    </a:lnTo>
                    <a:close/>
                    <a:moveTo>
                      <a:pt x="462365" y="10853"/>
                    </a:moveTo>
                    <a:lnTo>
                      <a:pt x="459257" y="11507"/>
                    </a:lnTo>
                    <a:lnTo>
                      <a:pt x="449840" y="12554"/>
                    </a:lnTo>
                    <a:lnTo>
                      <a:pt x="451211" y="11701"/>
                    </a:lnTo>
                    <a:lnTo>
                      <a:pt x="461969" y="10857"/>
                    </a:lnTo>
                    <a:close/>
                    <a:moveTo>
                      <a:pt x="489745" y="10844"/>
                    </a:moveTo>
                    <a:lnTo>
                      <a:pt x="484050" y="12208"/>
                    </a:lnTo>
                    <a:lnTo>
                      <a:pt x="483649" y="12254"/>
                    </a:lnTo>
                    <a:lnTo>
                      <a:pt x="484814" y="11701"/>
                    </a:lnTo>
                    <a:lnTo>
                      <a:pt x="487280" y="10969"/>
                    </a:lnTo>
                    <a:lnTo>
                      <a:pt x="488368" y="10884"/>
                    </a:lnTo>
                    <a:close/>
                    <a:moveTo>
                      <a:pt x="556036" y="10844"/>
                    </a:moveTo>
                    <a:lnTo>
                      <a:pt x="559414" y="12863"/>
                    </a:lnTo>
                    <a:lnTo>
                      <a:pt x="554631" y="11620"/>
                    </a:lnTo>
                    <a:close/>
                    <a:moveTo>
                      <a:pt x="465422" y="10822"/>
                    </a:moveTo>
                    <a:lnTo>
                      <a:pt x="462057" y="11196"/>
                    </a:lnTo>
                    <a:lnTo>
                      <a:pt x="462720" y="10849"/>
                    </a:lnTo>
                    <a:close/>
                    <a:moveTo>
                      <a:pt x="437891" y="10813"/>
                    </a:moveTo>
                    <a:lnTo>
                      <a:pt x="436474" y="11113"/>
                    </a:lnTo>
                    <a:lnTo>
                      <a:pt x="436053" y="11117"/>
                    </a:lnTo>
                    <a:close/>
                    <a:moveTo>
                      <a:pt x="497204" y="10807"/>
                    </a:moveTo>
                    <a:lnTo>
                      <a:pt x="494530" y="12022"/>
                    </a:lnTo>
                    <a:lnTo>
                      <a:pt x="487375" y="13281"/>
                    </a:lnTo>
                    <a:lnTo>
                      <a:pt x="490579" y="11824"/>
                    </a:lnTo>
                    <a:lnTo>
                      <a:pt x="490852" y="11701"/>
                    </a:lnTo>
                    <a:lnTo>
                      <a:pt x="493025" y="11350"/>
                    </a:lnTo>
                    <a:lnTo>
                      <a:pt x="495392" y="11042"/>
                    </a:lnTo>
                    <a:close/>
                    <a:moveTo>
                      <a:pt x="415747" y="10802"/>
                    </a:moveTo>
                    <a:lnTo>
                      <a:pt x="412557" y="11152"/>
                    </a:lnTo>
                    <a:lnTo>
                      <a:pt x="411712" y="11350"/>
                    </a:lnTo>
                    <a:lnTo>
                      <a:pt x="399185" y="13049"/>
                    </a:lnTo>
                    <a:lnTo>
                      <a:pt x="399015" y="13064"/>
                    </a:lnTo>
                    <a:lnTo>
                      <a:pt x="404625" y="11582"/>
                    </a:lnTo>
                    <a:lnTo>
                      <a:pt x="410222" y="11006"/>
                    </a:lnTo>
                    <a:close/>
                    <a:moveTo>
                      <a:pt x="519700" y="10801"/>
                    </a:moveTo>
                    <a:lnTo>
                      <a:pt x="519234" y="11254"/>
                    </a:lnTo>
                    <a:lnTo>
                      <a:pt x="518887" y="11403"/>
                    </a:lnTo>
                    <a:lnTo>
                      <a:pt x="519489" y="10838"/>
                    </a:lnTo>
                    <a:close/>
                    <a:moveTo>
                      <a:pt x="519529" y="10799"/>
                    </a:moveTo>
                    <a:lnTo>
                      <a:pt x="519489" y="10838"/>
                    </a:lnTo>
                    <a:lnTo>
                      <a:pt x="518905" y="10940"/>
                    </a:lnTo>
                    <a:lnTo>
                      <a:pt x="518986" y="10894"/>
                    </a:lnTo>
                    <a:close/>
                    <a:moveTo>
                      <a:pt x="415912" y="10796"/>
                    </a:moveTo>
                    <a:lnTo>
                      <a:pt x="414415" y="11074"/>
                    </a:lnTo>
                    <a:lnTo>
                      <a:pt x="410874" y="11547"/>
                    </a:lnTo>
                    <a:lnTo>
                      <a:pt x="411712" y="11350"/>
                    </a:lnTo>
                    <a:lnTo>
                      <a:pt x="415764" y="10801"/>
                    </a:lnTo>
                    <a:close/>
                    <a:moveTo>
                      <a:pt x="415810" y="10795"/>
                    </a:moveTo>
                    <a:lnTo>
                      <a:pt x="415764" y="10801"/>
                    </a:lnTo>
                    <a:lnTo>
                      <a:pt x="415747" y="10802"/>
                    </a:lnTo>
                    <a:close/>
                    <a:moveTo>
                      <a:pt x="416516" y="10793"/>
                    </a:moveTo>
                    <a:lnTo>
                      <a:pt x="416128" y="10966"/>
                    </a:lnTo>
                    <a:lnTo>
                      <a:pt x="411678" y="11745"/>
                    </a:lnTo>
                    <a:lnTo>
                      <a:pt x="408618" y="12153"/>
                    </a:lnTo>
                    <a:lnTo>
                      <a:pt x="414415" y="11074"/>
                    </a:lnTo>
                    <a:close/>
                    <a:moveTo>
                      <a:pt x="462836" y="10789"/>
                    </a:moveTo>
                    <a:lnTo>
                      <a:pt x="462720" y="10849"/>
                    </a:lnTo>
                    <a:lnTo>
                      <a:pt x="462365" y="10853"/>
                    </a:lnTo>
                    <a:lnTo>
                      <a:pt x="462570" y="10810"/>
                    </a:lnTo>
                    <a:close/>
                    <a:moveTo>
                      <a:pt x="421177" y="10785"/>
                    </a:moveTo>
                    <a:lnTo>
                      <a:pt x="416607" y="11566"/>
                    </a:lnTo>
                    <a:lnTo>
                      <a:pt x="416329" y="11590"/>
                    </a:lnTo>
                    <a:lnTo>
                      <a:pt x="420507" y="10878"/>
                    </a:lnTo>
                    <a:close/>
                    <a:moveTo>
                      <a:pt x="491974" y="10780"/>
                    </a:moveTo>
                    <a:lnTo>
                      <a:pt x="490498" y="11310"/>
                    </a:lnTo>
                    <a:lnTo>
                      <a:pt x="490087" y="11374"/>
                    </a:lnTo>
                    <a:lnTo>
                      <a:pt x="490965" y="10809"/>
                    </a:lnTo>
                    <a:close/>
                    <a:moveTo>
                      <a:pt x="496583" y="10776"/>
                    </a:moveTo>
                    <a:lnTo>
                      <a:pt x="493025" y="11350"/>
                    </a:lnTo>
                    <a:lnTo>
                      <a:pt x="491511" y="11547"/>
                    </a:lnTo>
                    <a:lnTo>
                      <a:pt x="494034" y="11067"/>
                    </a:lnTo>
                    <a:close/>
                    <a:moveTo>
                      <a:pt x="470459" y="10771"/>
                    </a:moveTo>
                    <a:lnTo>
                      <a:pt x="468751" y="10945"/>
                    </a:lnTo>
                    <a:lnTo>
                      <a:pt x="469974" y="10776"/>
                    </a:lnTo>
                    <a:close/>
                    <a:moveTo>
                      <a:pt x="416724" y="10766"/>
                    </a:moveTo>
                    <a:lnTo>
                      <a:pt x="416516" y="10793"/>
                    </a:lnTo>
                    <a:lnTo>
                      <a:pt x="416565" y="10772"/>
                    </a:lnTo>
                    <a:close/>
                    <a:moveTo>
                      <a:pt x="528878" y="10757"/>
                    </a:moveTo>
                    <a:lnTo>
                      <a:pt x="529135" y="10837"/>
                    </a:lnTo>
                    <a:lnTo>
                      <a:pt x="528322" y="11325"/>
                    </a:lnTo>
                    <a:lnTo>
                      <a:pt x="528369" y="11034"/>
                    </a:lnTo>
                    <a:close/>
                    <a:moveTo>
                      <a:pt x="437805" y="10754"/>
                    </a:moveTo>
                    <a:lnTo>
                      <a:pt x="435162" y="11126"/>
                    </a:lnTo>
                    <a:lnTo>
                      <a:pt x="433644" y="11142"/>
                    </a:lnTo>
                    <a:close/>
                    <a:moveTo>
                      <a:pt x="472348" y="10752"/>
                    </a:moveTo>
                    <a:lnTo>
                      <a:pt x="471929" y="10872"/>
                    </a:lnTo>
                    <a:lnTo>
                      <a:pt x="466179" y="11522"/>
                    </a:lnTo>
                    <a:lnTo>
                      <a:pt x="464141" y="11581"/>
                    </a:lnTo>
                    <a:lnTo>
                      <a:pt x="464998" y="11463"/>
                    </a:lnTo>
                    <a:lnTo>
                      <a:pt x="470836" y="10768"/>
                    </a:lnTo>
                    <a:close/>
                    <a:moveTo>
                      <a:pt x="416203" y="10742"/>
                    </a:moveTo>
                    <a:lnTo>
                      <a:pt x="416070" y="10766"/>
                    </a:lnTo>
                    <a:lnTo>
                      <a:pt x="415810" y="10795"/>
                    </a:lnTo>
                    <a:close/>
                    <a:moveTo>
                      <a:pt x="473881" y="10737"/>
                    </a:moveTo>
                    <a:lnTo>
                      <a:pt x="471437" y="11252"/>
                    </a:lnTo>
                    <a:lnTo>
                      <a:pt x="470162" y="11377"/>
                    </a:lnTo>
                    <a:lnTo>
                      <a:pt x="471929" y="10872"/>
                    </a:lnTo>
                    <a:lnTo>
                      <a:pt x="473050" y="10745"/>
                    </a:lnTo>
                    <a:close/>
                    <a:moveTo>
                      <a:pt x="519888" y="10737"/>
                    </a:moveTo>
                    <a:lnTo>
                      <a:pt x="519850" y="10774"/>
                    </a:lnTo>
                    <a:lnTo>
                      <a:pt x="519700" y="10801"/>
                    </a:lnTo>
                    <a:lnTo>
                      <a:pt x="519739" y="10763"/>
                    </a:lnTo>
                    <a:close/>
                    <a:moveTo>
                      <a:pt x="438242" y="10714"/>
                    </a:moveTo>
                    <a:lnTo>
                      <a:pt x="435909" y="11119"/>
                    </a:lnTo>
                    <a:lnTo>
                      <a:pt x="435546" y="11123"/>
                    </a:lnTo>
                    <a:lnTo>
                      <a:pt x="438062" y="10731"/>
                    </a:lnTo>
                    <a:close/>
                    <a:moveTo>
                      <a:pt x="494325" y="10712"/>
                    </a:moveTo>
                    <a:lnTo>
                      <a:pt x="492345" y="11022"/>
                    </a:lnTo>
                    <a:lnTo>
                      <a:pt x="492938" y="10752"/>
                    </a:lnTo>
                    <a:close/>
                    <a:moveTo>
                      <a:pt x="418237" y="10710"/>
                    </a:moveTo>
                    <a:lnTo>
                      <a:pt x="417035" y="10930"/>
                    </a:lnTo>
                    <a:lnTo>
                      <a:pt x="415709" y="11152"/>
                    </a:lnTo>
                    <a:lnTo>
                      <a:pt x="416128" y="10966"/>
                    </a:lnTo>
                    <a:lnTo>
                      <a:pt x="417419" y="10740"/>
                    </a:lnTo>
                    <a:close/>
                    <a:moveTo>
                      <a:pt x="476978" y="10706"/>
                    </a:moveTo>
                    <a:lnTo>
                      <a:pt x="473477" y="11051"/>
                    </a:lnTo>
                    <a:lnTo>
                      <a:pt x="475454" y="10721"/>
                    </a:lnTo>
                    <a:close/>
                    <a:moveTo>
                      <a:pt x="416744" y="10692"/>
                    </a:moveTo>
                    <a:lnTo>
                      <a:pt x="416565" y="10772"/>
                    </a:lnTo>
                    <a:lnTo>
                      <a:pt x="415912" y="10796"/>
                    </a:lnTo>
                    <a:lnTo>
                      <a:pt x="416070" y="10766"/>
                    </a:lnTo>
                    <a:close/>
                    <a:moveTo>
                      <a:pt x="418716" y="10692"/>
                    </a:moveTo>
                    <a:lnTo>
                      <a:pt x="417228" y="11005"/>
                    </a:lnTo>
                    <a:lnTo>
                      <a:pt x="416127" y="11151"/>
                    </a:lnTo>
                    <a:lnTo>
                      <a:pt x="416120" y="11152"/>
                    </a:lnTo>
                    <a:lnTo>
                      <a:pt x="416119" y="11152"/>
                    </a:lnTo>
                    <a:lnTo>
                      <a:pt x="415532" y="11231"/>
                    </a:lnTo>
                    <a:lnTo>
                      <a:pt x="415631" y="11187"/>
                    </a:lnTo>
                    <a:lnTo>
                      <a:pt x="417035" y="10930"/>
                    </a:lnTo>
                    <a:lnTo>
                      <a:pt x="418379" y="10705"/>
                    </a:lnTo>
                    <a:close/>
                    <a:moveTo>
                      <a:pt x="478504" y="10691"/>
                    </a:moveTo>
                    <a:lnTo>
                      <a:pt x="475554" y="11133"/>
                    </a:lnTo>
                    <a:lnTo>
                      <a:pt x="477387" y="10702"/>
                    </a:lnTo>
                    <a:close/>
                    <a:moveTo>
                      <a:pt x="453928" y="10679"/>
                    </a:moveTo>
                    <a:lnTo>
                      <a:pt x="452848" y="10948"/>
                    </a:lnTo>
                    <a:lnTo>
                      <a:pt x="450877" y="10968"/>
                    </a:lnTo>
                    <a:lnTo>
                      <a:pt x="451278" y="10925"/>
                    </a:lnTo>
                    <a:close/>
                    <a:moveTo>
                      <a:pt x="491191" y="10663"/>
                    </a:moveTo>
                    <a:lnTo>
                      <a:pt x="490965" y="10809"/>
                    </a:lnTo>
                    <a:lnTo>
                      <a:pt x="489745" y="10844"/>
                    </a:lnTo>
                    <a:lnTo>
                      <a:pt x="490166" y="10743"/>
                    </a:lnTo>
                    <a:close/>
                    <a:moveTo>
                      <a:pt x="438799" y="10662"/>
                    </a:moveTo>
                    <a:lnTo>
                      <a:pt x="437891" y="10813"/>
                    </a:lnTo>
                    <a:lnTo>
                      <a:pt x="438446" y="10695"/>
                    </a:lnTo>
                    <a:close/>
                    <a:moveTo>
                      <a:pt x="496185" y="10659"/>
                    </a:moveTo>
                    <a:lnTo>
                      <a:pt x="494034" y="11067"/>
                    </a:lnTo>
                    <a:lnTo>
                      <a:pt x="493068" y="11178"/>
                    </a:lnTo>
                    <a:lnTo>
                      <a:pt x="495591" y="10676"/>
                    </a:lnTo>
                    <a:close/>
                    <a:moveTo>
                      <a:pt x="432717" y="10649"/>
                    </a:moveTo>
                    <a:lnTo>
                      <a:pt x="431865" y="10877"/>
                    </a:lnTo>
                    <a:lnTo>
                      <a:pt x="429607" y="11104"/>
                    </a:lnTo>
                    <a:close/>
                    <a:moveTo>
                      <a:pt x="419899" y="10649"/>
                    </a:moveTo>
                    <a:lnTo>
                      <a:pt x="418123" y="10885"/>
                    </a:lnTo>
                    <a:lnTo>
                      <a:pt x="418834" y="10688"/>
                    </a:lnTo>
                    <a:close/>
                    <a:moveTo>
                      <a:pt x="420603" y="10646"/>
                    </a:moveTo>
                    <a:lnTo>
                      <a:pt x="416370" y="11372"/>
                    </a:lnTo>
                    <a:lnTo>
                      <a:pt x="417876" y="10954"/>
                    </a:lnTo>
                    <a:close/>
                    <a:moveTo>
                      <a:pt x="477651" y="10640"/>
                    </a:moveTo>
                    <a:lnTo>
                      <a:pt x="477387" y="10702"/>
                    </a:lnTo>
                    <a:lnTo>
                      <a:pt x="476978" y="10706"/>
                    </a:lnTo>
                    <a:close/>
                    <a:moveTo>
                      <a:pt x="434279" y="10635"/>
                    </a:moveTo>
                    <a:lnTo>
                      <a:pt x="432183" y="10945"/>
                    </a:lnTo>
                    <a:lnTo>
                      <a:pt x="431430" y="10994"/>
                    </a:lnTo>
                    <a:lnTo>
                      <a:pt x="431865" y="10877"/>
                    </a:lnTo>
                    <a:close/>
                    <a:moveTo>
                      <a:pt x="484260" y="10633"/>
                    </a:moveTo>
                    <a:lnTo>
                      <a:pt x="482472" y="11053"/>
                    </a:lnTo>
                    <a:lnTo>
                      <a:pt x="481919" y="11069"/>
                    </a:lnTo>
                    <a:lnTo>
                      <a:pt x="483101" y="10645"/>
                    </a:lnTo>
                    <a:close/>
                    <a:moveTo>
                      <a:pt x="534254" y="10629"/>
                    </a:moveTo>
                    <a:lnTo>
                      <a:pt x="534481" y="11083"/>
                    </a:lnTo>
                    <a:lnTo>
                      <a:pt x="534052" y="10872"/>
                    </a:lnTo>
                    <a:close/>
                    <a:moveTo>
                      <a:pt x="484883" y="10626"/>
                    </a:moveTo>
                    <a:lnTo>
                      <a:pt x="484650" y="10738"/>
                    </a:lnTo>
                    <a:lnTo>
                      <a:pt x="483029" y="11038"/>
                    </a:lnTo>
                    <a:lnTo>
                      <a:pt x="482719" y="11046"/>
                    </a:lnTo>
                    <a:lnTo>
                      <a:pt x="484814" y="10627"/>
                    </a:lnTo>
                    <a:close/>
                    <a:moveTo>
                      <a:pt x="520706" y="10624"/>
                    </a:moveTo>
                    <a:lnTo>
                      <a:pt x="519472" y="11152"/>
                    </a:lnTo>
                    <a:lnTo>
                      <a:pt x="519850" y="10774"/>
                    </a:lnTo>
                    <a:close/>
                    <a:moveTo>
                      <a:pt x="497620" y="10617"/>
                    </a:moveTo>
                    <a:lnTo>
                      <a:pt x="497502" y="10671"/>
                    </a:lnTo>
                    <a:lnTo>
                      <a:pt x="496583" y="10776"/>
                    </a:lnTo>
                    <a:lnTo>
                      <a:pt x="497555" y="10619"/>
                    </a:lnTo>
                    <a:close/>
                    <a:moveTo>
                      <a:pt x="485950" y="10616"/>
                    </a:moveTo>
                    <a:lnTo>
                      <a:pt x="484405" y="10854"/>
                    </a:lnTo>
                    <a:lnTo>
                      <a:pt x="484650" y="10738"/>
                    </a:lnTo>
                    <a:lnTo>
                      <a:pt x="485269" y="10623"/>
                    </a:lnTo>
                    <a:close/>
                    <a:moveTo>
                      <a:pt x="520766" y="10613"/>
                    </a:moveTo>
                    <a:lnTo>
                      <a:pt x="520955" y="10684"/>
                    </a:lnTo>
                    <a:lnTo>
                      <a:pt x="517984" y="12640"/>
                    </a:lnTo>
                    <a:lnTo>
                      <a:pt x="518924" y="11700"/>
                    </a:lnTo>
                    <a:lnTo>
                      <a:pt x="520724" y="10620"/>
                    </a:lnTo>
                    <a:close/>
                    <a:moveTo>
                      <a:pt x="420910" y="10611"/>
                    </a:moveTo>
                    <a:lnTo>
                      <a:pt x="420603" y="10646"/>
                    </a:lnTo>
                    <a:lnTo>
                      <a:pt x="420776" y="10616"/>
                    </a:lnTo>
                    <a:close/>
                    <a:moveTo>
                      <a:pt x="486557" y="10610"/>
                    </a:moveTo>
                    <a:lnTo>
                      <a:pt x="485387" y="10969"/>
                    </a:lnTo>
                    <a:lnTo>
                      <a:pt x="484760" y="10988"/>
                    </a:lnTo>
                    <a:lnTo>
                      <a:pt x="486328" y="10612"/>
                    </a:lnTo>
                    <a:close/>
                    <a:moveTo>
                      <a:pt x="520747" y="10606"/>
                    </a:moveTo>
                    <a:lnTo>
                      <a:pt x="520748" y="10607"/>
                    </a:lnTo>
                    <a:lnTo>
                      <a:pt x="520724" y="10620"/>
                    </a:lnTo>
                    <a:lnTo>
                      <a:pt x="520706" y="10624"/>
                    </a:lnTo>
                    <a:close/>
                    <a:moveTo>
                      <a:pt x="454226" y="10604"/>
                    </a:moveTo>
                    <a:lnTo>
                      <a:pt x="454021" y="10670"/>
                    </a:lnTo>
                    <a:lnTo>
                      <a:pt x="453928" y="10679"/>
                    </a:lnTo>
                    <a:close/>
                    <a:moveTo>
                      <a:pt x="550724" y="10604"/>
                    </a:moveTo>
                    <a:lnTo>
                      <a:pt x="554631" y="11620"/>
                    </a:lnTo>
                    <a:lnTo>
                      <a:pt x="552408" y="12849"/>
                    </a:lnTo>
                    <a:close/>
                    <a:moveTo>
                      <a:pt x="487123" y="10604"/>
                    </a:moveTo>
                    <a:lnTo>
                      <a:pt x="486416" y="10940"/>
                    </a:lnTo>
                    <a:lnTo>
                      <a:pt x="485797" y="10958"/>
                    </a:lnTo>
                    <a:close/>
                    <a:moveTo>
                      <a:pt x="452033" y="10604"/>
                    </a:moveTo>
                    <a:lnTo>
                      <a:pt x="451989" y="10617"/>
                    </a:lnTo>
                    <a:lnTo>
                      <a:pt x="447977" y="10854"/>
                    </a:lnTo>
                    <a:lnTo>
                      <a:pt x="448379" y="10738"/>
                    </a:lnTo>
                    <a:close/>
                    <a:moveTo>
                      <a:pt x="441068" y="10604"/>
                    </a:moveTo>
                    <a:lnTo>
                      <a:pt x="440698" y="10768"/>
                    </a:lnTo>
                    <a:lnTo>
                      <a:pt x="440138" y="10958"/>
                    </a:lnTo>
                    <a:lnTo>
                      <a:pt x="438332" y="11095"/>
                    </a:lnTo>
                    <a:lnTo>
                      <a:pt x="437775" y="11100"/>
                    </a:lnTo>
                    <a:close/>
                    <a:moveTo>
                      <a:pt x="438874" y="10604"/>
                    </a:moveTo>
                    <a:lnTo>
                      <a:pt x="438062" y="10731"/>
                    </a:lnTo>
                    <a:lnTo>
                      <a:pt x="437805" y="10754"/>
                    </a:lnTo>
                    <a:close/>
                    <a:moveTo>
                      <a:pt x="438874" y="10604"/>
                    </a:moveTo>
                    <a:lnTo>
                      <a:pt x="438446" y="10695"/>
                    </a:lnTo>
                    <a:lnTo>
                      <a:pt x="438242" y="10714"/>
                    </a:lnTo>
                    <a:close/>
                    <a:moveTo>
                      <a:pt x="434488" y="10604"/>
                    </a:moveTo>
                    <a:lnTo>
                      <a:pt x="434422" y="10621"/>
                    </a:lnTo>
                    <a:lnTo>
                      <a:pt x="434279" y="10635"/>
                    </a:lnTo>
                    <a:close/>
                    <a:moveTo>
                      <a:pt x="419136" y="10604"/>
                    </a:moveTo>
                    <a:lnTo>
                      <a:pt x="418834" y="10688"/>
                    </a:lnTo>
                    <a:lnTo>
                      <a:pt x="418716" y="10692"/>
                    </a:lnTo>
                    <a:close/>
                    <a:moveTo>
                      <a:pt x="416942" y="10604"/>
                    </a:moveTo>
                    <a:lnTo>
                      <a:pt x="416821" y="10658"/>
                    </a:lnTo>
                    <a:lnTo>
                      <a:pt x="416203" y="10742"/>
                    </a:lnTo>
                    <a:close/>
                    <a:moveTo>
                      <a:pt x="456421" y="10604"/>
                    </a:moveTo>
                    <a:lnTo>
                      <a:pt x="456420" y="10604"/>
                    </a:lnTo>
                    <a:lnTo>
                      <a:pt x="456421" y="10604"/>
                    </a:lnTo>
                    <a:close/>
                    <a:moveTo>
                      <a:pt x="539651" y="10592"/>
                    </a:moveTo>
                    <a:lnTo>
                      <a:pt x="539758" y="10604"/>
                    </a:lnTo>
                    <a:lnTo>
                      <a:pt x="540072" y="12084"/>
                    </a:lnTo>
                    <a:lnTo>
                      <a:pt x="539379" y="11835"/>
                    </a:lnTo>
                    <a:close/>
                    <a:moveTo>
                      <a:pt x="439629" y="10585"/>
                    </a:moveTo>
                    <a:lnTo>
                      <a:pt x="438799" y="10662"/>
                    </a:lnTo>
                    <a:lnTo>
                      <a:pt x="439148" y="10604"/>
                    </a:lnTo>
                    <a:close/>
                    <a:moveTo>
                      <a:pt x="520795" y="10578"/>
                    </a:moveTo>
                    <a:lnTo>
                      <a:pt x="520752" y="10604"/>
                    </a:lnTo>
                    <a:lnTo>
                      <a:pt x="520747" y="10606"/>
                    </a:lnTo>
                    <a:lnTo>
                      <a:pt x="520711" y="10593"/>
                    </a:lnTo>
                    <a:close/>
                    <a:moveTo>
                      <a:pt x="441287" y="10569"/>
                    </a:moveTo>
                    <a:lnTo>
                      <a:pt x="441285" y="10569"/>
                    </a:lnTo>
                    <a:lnTo>
                      <a:pt x="441068" y="10604"/>
                    </a:lnTo>
                    <a:close/>
                    <a:moveTo>
                      <a:pt x="484539" y="10567"/>
                    </a:moveTo>
                    <a:lnTo>
                      <a:pt x="484930" y="10604"/>
                    </a:lnTo>
                    <a:lnTo>
                      <a:pt x="484930" y="10604"/>
                    </a:lnTo>
                    <a:lnTo>
                      <a:pt x="484814" y="10627"/>
                    </a:lnTo>
                    <a:lnTo>
                      <a:pt x="484260" y="10633"/>
                    </a:lnTo>
                    <a:close/>
                    <a:moveTo>
                      <a:pt x="486705" y="10564"/>
                    </a:moveTo>
                    <a:lnTo>
                      <a:pt x="487123" y="10604"/>
                    </a:lnTo>
                    <a:lnTo>
                      <a:pt x="486557" y="10610"/>
                    </a:lnTo>
                    <a:close/>
                    <a:moveTo>
                      <a:pt x="463806" y="10549"/>
                    </a:moveTo>
                    <a:lnTo>
                      <a:pt x="465192" y="10604"/>
                    </a:lnTo>
                    <a:lnTo>
                      <a:pt x="462836" y="10789"/>
                    </a:lnTo>
                    <a:lnTo>
                      <a:pt x="462948" y="10730"/>
                    </a:lnTo>
                    <a:close/>
                    <a:moveTo>
                      <a:pt x="486447" y="10539"/>
                    </a:moveTo>
                    <a:lnTo>
                      <a:pt x="486578" y="10552"/>
                    </a:lnTo>
                    <a:lnTo>
                      <a:pt x="486328" y="10612"/>
                    </a:lnTo>
                    <a:lnTo>
                      <a:pt x="485950" y="10616"/>
                    </a:lnTo>
                    <a:close/>
                    <a:moveTo>
                      <a:pt x="463538" y="10539"/>
                    </a:moveTo>
                    <a:lnTo>
                      <a:pt x="463597" y="10541"/>
                    </a:lnTo>
                    <a:lnTo>
                      <a:pt x="463238" y="10579"/>
                    </a:lnTo>
                    <a:lnTo>
                      <a:pt x="463247" y="10574"/>
                    </a:lnTo>
                    <a:close/>
                    <a:moveTo>
                      <a:pt x="422986" y="10535"/>
                    </a:moveTo>
                    <a:lnTo>
                      <a:pt x="421177" y="10785"/>
                    </a:lnTo>
                    <a:lnTo>
                      <a:pt x="422550" y="10551"/>
                    </a:lnTo>
                    <a:close/>
                    <a:moveTo>
                      <a:pt x="472806" y="10533"/>
                    </a:moveTo>
                    <a:lnTo>
                      <a:pt x="470836" y="10768"/>
                    </a:lnTo>
                    <a:lnTo>
                      <a:pt x="470459" y="10771"/>
                    </a:lnTo>
                    <a:close/>
                    <a:moveTo>
                      <a:pt x="521232" y="10501"/>
                    </a:moveTo>
                    <a:lnTo>
                      <a:pt x="521171" y="10542"/>
                    </a:lnTo>
                    <a:lnTo>
                      <a:pt x="520766" y="10613"/>
                    </a:lnTo>
                    <a:lnTo>
                      <a:pt x="520748" y="10607"/>
                    </a:lnTo>
                    <a:lnTo>
                      <a:pt x="520752" y="10604"/>
                    </a:lnTo>
                    <a:lnTo>
                      <a:pt x="520824" y="10573"/>
                    </a:lnTo>
                    <a:close/>
                    <a:moveTo>
                      <a:pt x="441701" y="10501"/>
                    </a:moveTo>
                    <a:lnTo>
                      <a:pt x="441287" y="10569"/>
                    </a:lnTo>
                    <a:lnTo>
                      <a:pt x="441456" y="10511"/>
                    </a:lnTo>
                    <a:close/>
                    <a:moveTo>
                      <a:pt x="464094" y="10489"/>
                    </a:moveTo>
                    <a:lnTo>
                      <a:pt x="463806" y="10549"/>
                    </a:lnTo>
                    <a:lnTo>
                      <a:pt x="463597" y="10541"/>
                    </a:lnTo>
                    <a:close/>
                    <a:moveTo>
                      <a:pt x="449258" y="10484"/>
                    </a:moveTo>
                    <a:lnTo>
                      <a:pt x="448379" y="10738"/>
                    </a:lnTo>
                    <a:lnTo>
                      <a:pt x="445124" y="10858"/>
                    </a:lnTo>
                    <a:lnTo>
                      <a:pt x="446550" y="10604"/>
                    </a:lnTo>
                    <a:close/>
                    <a:moveTo>
                      <a:pt x="493537" y="10480"/>
                    </a:moveTo>
                    <a:lnTo>
                      <a:pt x="492938" y="10752"/>
                    </a:lnTo>
                    <a:lnTo>
                      <a:pt x="491974" y="10780"/>
                    </a:lnTo>
                    <a:lnTo>
                      <a:pt x="492606" y="10553"/>
                    </a:lnTo>
                    <a:close/>
                    <a:moveTo>
                      <a:pt x="433379" y="10472"/>
                    </a:moveTo>
                    <a:lnTo>
                      <a:pt x="433358" y="10477"/>
                    </a:lnTo>
                    <a:lnTo>
                      <a:pt x="432295" y="10604"/>
                    </a:lnTo>
                    <a:close/>
                    <a:moveTo>
                      <a:pt x="473337" y="10470"/>
                    </a:moveTo>
                    <a:lnTo>
                      <a:pt x="473287" y="10485"/>
                    </a:lnTo>
                    <a:lnTo>
                      <a:pt x="472806" y="10533"/>
                    </a:lnTo>
                    <a:close/>
                    <a:moveTo>
                      <a:pt x="485640" y="10462"/>
                    </a:moveTo>
                    <a:lnTo>
                      <a:pt x="485967" y="10494"/>
                    </a:lnTo>
                    <a:lnTo>
                      <a:pt x="485269" y="10623"/>
                    </a:lnTo>
                    <a:lnTo>
                      <a:pt x="484883" y="10626"/>
                    </a:lnTo>
                    <a:lnTo>
                      <a:pt x="484930" y="10604"/>
                    </a:lnTo>
                    <a:close/>
                    <a:moveTo>
                      <a:pt x="530450" y="10458"/>
                    </a:moveTo>
                    <a:lnTo>
                      <a:pt x="531373" y="11249"/>
                    </a:lnTo>
                    <a:lnTo>
                      <a:pt x="530303" y="10568"/>
                    </a:lnTo>
                    <a:close/>
                    <a:moveTo>
                      <a:pt x="419043" y="10456"/>
                    </a:moveTo>
                    <a:lnTo>
                      <a:pt x="417419" y="10740"/>
                    </a:lnTo>
                    <a:lnTo>
                      <a:pt x="416724" y="10766"/>
                    </a:lnTo>
                    <a:close/>
                    <a:moveTo>
                      <a:pt x="454849" y="10448"/>
                    </a:moveTo>
                    <a:lnTo>
                      <a:pt x="454226" y="10604"/>
                    </a:lnTo>
                    <a:lnTo>
                      <a:pt x="451278" y="10925"/>
                    </a:lnTo>
                    <a:lnTo>
                      <a:pt x="450866" y="10963"/>
                    </a:lnTo>
                    <a:lnTo>
                      <a:pt x="451989" y="10617"/>
                    </a:lnTo>
                    <a:close/>
                    <a:moveTo>
                      <a:pt x="433477" y="10445"/>
                    </a:moveTo>
                    <a:lnTo>
                      <a:pt x="433452" y="10452"/>
                    </a:lnTo>
                    <a:lnTo>
                      <a:pt x="432295" y="10604"/>
                    </a:lnTo>
                    <a:close/>
                    <a:moveTo>
                      <a:pt x="487123" y="10435"/>
                    </a:moveTo>
                    <a:lnTo>
                      <a:pt x="486705" y="10564"/>
                    </a:lnTo>
                    <a:lnTo>
                      <a:pt x="486578" y="10552"/>
                    </a:lnTo>
                    <a:lnTo>
                      <a:pt x="486960" y="10460"/>
                    </a:lnTo>
                    <a:close/>
                    <a:moveTo>
                      <a:pt x="460448" y="10417"/>
                    </a:moveTo>
                    <a:lnTo>
                      <a:pt x="463330" y="10531"/>
                    </a:lnTo>
                    <a:lnTo>
                      <a:pt x="463247" y="10574"/>
                    </a:lnTo>
                    <a:lnTo>
                      <a:pt x="462999" y="10604"/>
                    </a:lnTo>
                    <a:lnTo>
                      <a:pt x="463238" y="10579"/>
                    </a:lnTo>
                    <a:lnTo>
                      <a:pt x="462948" y="10730"/>
                    </a:lnTo>
                    <a:lnTo>
                      <a:pt x="462570" y="10810"/>
                    </a:lnTo>
                    <a:lnTo>
                      <a:pt x="461969" y="10857"/>
                    </a:lnTo>
                    <a:lnTo>
                      <a:pt x="455989" y="10917"/>
                    </a:lnTo>
                    <a:close/>
                    <a:moveTo>
                      <a:pt x="520217" y="10408"/>
                    </a:moveTo>
                    <a:lnTo>
                      <a:pt x="520711" y="10593"/>
                    </a:lnTo>
                    <a:lnTo>
                      <a:pt x="519888" y="10737"/>
                    </a:lnTo>
                    <a:close/>
                    <a:moveTo>
                      <a:pt x="426862" y="10392"/>
                    </a:moveTo>
                    <a:lnTo>
                      <a:pt x="421312" y="11166"/>
                    </a:lnTo>
                    <a:lnTo>
                      <a:pt x="419443" y="11325"/>
                    </a:lnTo>
                    <a:lnTo>
                      <a:pt x="424549" y="10477"/>
                    </a:lnTo>
                    <a:close/>
                    <a:moveTo>
                      <a:pt x="441847" y="10378"/>
                    </a:moveTo>
                    <a:lnTo>
                      <a:pt x="441456" y="10511"/>
                    </a:lnTo>
                    <a:lnTo>
                      <a:pt x="439629" y="10585"/>
                    </a:lnTo>
                    <a:close/>
                    <a:moveTo>
                      <a:pt x="508085" y="10375"/>
                    </a:moveTo>
                    <a:lnTo>
                      <a:pt x="509054" y="10604"/>
                    </a:lnTo>
                    <a:lnTo>
                      <a:pt x="508276" y="10950"/>
                    </a:lnTo>
                    <a:lnTo>
                      <a:pt x="502617" y="11841"/>
                    </a:lnTo>
                    <a:lnTo>
                      <a:pt x="504934" y="10755"/>
                    </a:lnTo>
                    <a:close/>
                    <a:moveTo>
                      <a:pt x="419719" y="10365"/>
                    </a:moveTo>
                    <a:lnTo>
                      <a:pt x="419043" y="10456"/>
                    </a:lnTo>
                    <a:lnTo>
                      <a:pt x="419290" y="10413"/>
                    </a:lnTo>
                    <a:close/>
                    <a:moveTo>
                      <a:pt x="527581" y="10349"/>
                    </a:moveTo>
                    <a:lnTo>
                      <a:pt x="528436" y="10618"/>
                    </a:lnTo>
                    <a:lnTo>
                      <a:pt x="528369" y="11034"/>
                    </a:lnTo>
                    <a:lnTo>
                      <a:pt x="526524" y="12041"/>
                    </a:lnTo>
                    <a:close/>
                    <a:moveTo>
                      <a:pt x="529954" y="10346"/>
                    </a:moveTo>
                    <a:lnTo>
                      <a:pt x="530303" y="10568"/>
                    </a:lnTo>
                    <a:lnTo>
                      <a:pt x="529705" y="11016"/>
                    </a:lnTo>
                    <a:lnTo>
                      <a:pt x="529135" y="10837"/>
                    </a:lnTo>
                    <a:close/>
                    <a:moveTo>
                      <a:pt x="458614" y="10345"/>
                    </a:moveTo>
                    <a:lnTo>
                      <a:pt x="459677" y="10387"/>
                    </a:lnTo>
                    <a:lnTo>
                      <a:pt x="456421" y="10604"/>
                    </a:lnTo>
                    <a:close/>
                    <a:moveTo>
                      <a:pt x="537348" y="10339"/>
                    </a:moveTo>
                    <a:lnTo>
                      <a:pt x="538134" y="10425"/>
                    </a:lnTo>
                    <a:lnTo>
                      <a:pt x="539166" y="11758"/>
                    </a:lnTo>
                    <a:lnTo>
                      <a:pt x="537777" y="11259"/>
                    </a:lnTo>
                    <a:lnTo>
                      <a:pt x="537334" y="10350"/>
                    </a:lnTo>
                    <a:close/>
                    <a:moveTo>
                      <a:pt x="530307" y="10336"/>
                    </a:moveTo>
                    <a:lnTo>
                      <a:pt x="530489" y="10428"/>
                    </a:lnTo>
                    <a:lnTo>
                      <a:pt x="530450" y="10458"/>
                    </a:lnTo>
                    <a:close/>
                    <a:moveTo>
                      <a:pt x="520024" y="10335"/>
                    </a:moveTo>
                    <a:lnTo>
                      <a:pt x="520135" y="10377"/>
                    </a:lnTo>
                    <a:lnTo>
                      <a:pt x="519739" y="10763"/>
                    </a:lnTo>
                    <a:lnTo>
                      <a:pt x="519529" y="10799"/>
                    </a:lnTo>
                    <a:close/>
                    <a:moveTo>
                      <a:pt x="518528" y="10333"/>
                    </a:moveTo>
                    <a:lnTo>
                      <a:pt x="517887" y="10782"/>
                    </a:lnTo>
                    <a:lnTo>
                      <a:pt x="515703" y="11256"/>
                    </a:lnTo>
                    <a:close/>
                    <a:moveTo>
                      <a:pt x="519991" y="10324"/>
                    </a:moveTo>
                    <a:lnTo>
                      <a:pt x="518986" y="10894"/>
                    </a:lnTo>
                    <a:lnTo>
                      <a:pt x="518055" y="11057"/>
                    </a:lnTo>
                    <a:lnTo>
                      <a:pt x="517305" y="11189"/>
                    </a:lnTo>
                    <a:lnTo>
                      <a:pt x="517887" y="10782"/>
                    </a:lnTo>
                    <a:lnTo>
                      <a:pt x="519623" y="10404"/>
                    </a:lnTo>
                    <a:close/>
                    <a:moveTo>
                      <a:pt x="519992" y="10324"/>
                    </a:moveTo>
                    <a:lnTo>
                      <a:pt x="519993" y="10324"/>
                    </a:lnTo>
                    <a:lnTo>
                      <a:pt x="519991" y="10324"/>
                    </a:lnTo>
                    <a:close/>
                    <a:moveTo>
                      <a:pt x="457847" y="10315"/>
                    </a:moveTo>
                    <a:lnTo>
                      <a:pt x="457863" y="10316"/>
                    </a:lnTo>
                    <a:lnTo>
                      <a:pt x="456421" y="10604"/>
                    </a:lnTo>
                    <a:lnTo>
                      <a:pt x="456420" y="10604"/>
                    </a:lnTo>
                    <a:lnTo>
                      <a:pt x="454795" y="10929"/>
                    </a:lnTo>
                    <a:lnTo>
                      <a:pt x="453164" y="10945"/>
                    </a:lnTo>
                    <a:lnTo>
                      <a:pt x="454021" y="10670"/>
                    </a:lnTo>
                    <a:close/>
                    <a:moveTo>
                      <a:pt x="442549" y="10313"/>
                    </a:moveTo>
                    <a:lnTo>
                      <a:pt x="441847" y="10378"/>
                    </a:lnTo>
                    <a:lnTo>
                      <a:pt x="441891" y="10363"/>
                    </a:lnTo>
                    <a:close/>
                    <a:moveTo>
                      <a:pt x="520049" y="10312"/>
                    </a:moveTo>
                    <a:lnTo>
                      <a:pt x="520024" y="10335"/>
                    </a:lnTo>
                    <a:lnTo>
                      <a:pt x="519993" y="10324"/>
                    </a:lnTo>
                    <a:close/>
                    <a:moveTo>
                      <a:pt x="484036" y="10309"/>
                    </a:moveTo>
                    <a:lnTo>
                      <a:pt x="485175" y="10417"/>
                    </a:lnTo>
                    <a:lnTo>
                      <a:pt x="484539" y="10567"/>
                    </a:lnTo>
                    <a:lnTo>
                      <a:pt x="483571" y="10476"/>
                    </a:lnTo>
                    <a:close/>
                    <a:moveTo>
                      <a:pt x="522511" y="10306"/>
                    </a:moveTo>
                    <a:lnTo>
                      <a:pt x="521812" y="11005"/>
                    </a:lnTo>
                    <a:lnTo>
                      <a:pt x="520955" y="10684"/>
                    </a:lnTo>
                    <a:lnTo>
                      <a:pt x="521171" y="10542"/>
                    </a:lnTo>
                    <a:close/>
                    <a:moveTo>
                      <a:pt x="442079" y="10300"/>
                    </a:moveTo>
                    <a:lnTo>
                      <a:pt x="441891" y="10363"/>
                    </a:lnTo>
                    <a:lnTo>
                      <a:pt x="434302" y="10945"/>
                    </a:lnTo>
                    <a:lnTo>
                      <a:pt x="435370" y="10738"/>
                    </a:lnTo>
                    <a:close/>
                    <a:moveTo>
                      <a:pt x="437624" y="10299"/>
                    </a:moveTo>
                    <a:lnTo>
                      <a:pt x="435370" y="10738"/>
                    </a:lnTo>
                    <a:lnTo>
                      <a:pt x="433456" y="10862"/>
                    </a:lnTo>
                    <a:lnTo>
                      <a:pt x="434422" y="10621"/>
                    </a:lnTo>
                    <a:close/>
                    <a:moveTo>
                      <a:pt x="481404" y="10270"/>
                    </a:moveTo>
                    <a:lnTo>
                      <a:pt x="483571" y="10476"/>
                    </a:lnTo>
                    <a:lnTo>
                      <a:pt x="483101" y="10645"/>
                    </a:lnTo>
                    <a:lnTo>
                      <a:pt x="478504" y="10691"/>
                    </a:lnTo>
                    <a:lnTo>
                      <a:pt x="481124" y="10298"/>
                    </a:lnTo>
                    <a:close/>
                    <a:moveTo>
                      <a:pt x="443188" y="10264"/>
                    </a:moveTo>
                    <a:lnTo>
                      <a:pt x="441710" y="10501"/>
                    </a:lnTo>
                    <a:lnTo>
                      <a:pt x="441701" y="10501"/>
                    </a:lnTo>
                    <a:lnTo>
                      <a:pt x="443145" y="10267"/>
                    </a:lnTo>
                    <a:close/>
                    <a:moveTo>
                      <a:pt x="458184" y="10251"/>
                    </a:moveTo>
                    <a:lnTo>
                      <a:pt x="458072" y="10273"/>
                    </a:lnTo>
                    <a:lnTo>
                      <a:pt x="457882" y="10311"/>
                    </a:lnTo>
                    <a:lnTo>
                      <a:pt x="457847" y="10315"/>
                    </a:lnTo>
                    <a:lnTo>
                      <a:pt x="457672" y="10308"/>
                    </a:lnTo>
                    <a:lnTo>
                      <a:pt x="457404" y="10297"/>
                    </a:lnTo>
                    <a:close/>
                    <a:moveTo>
                      <a:pt x="443287" y="10244"/>
                    </a:moveTo>
                    <a:lnTo>
                      <a:pt x="443145" y="10267"/>
                    </a:lnTo>
                    <a:lnTo>
                      <a:pt x="442549" y="10313"/>
                    </a:lnTo>
                    <a:close/>
                    <a:moveTo>
                      <a:pt x="506034" y="10239"/>
                    </a:moveTo>
                    <a:lnTo>
                      <a:pt x="505543" y="10469"/>
                    </a:lnTo>
                    <a:lnTo>
                      <a:pt x="504668" y="10604"/>
                    </a:lnTo>
                    <a:lnTo>
                      <a:pt x="505514" y="10483"/>
                    </a:lnTo>
                    <a:lnTo>
                      <a:pt x="504934" y="10755"/>
                    </a:lnTo>
                    <a:lnTo>
                      <a:pt x="503671" y="10907"/>
                    </a:lnTo>
                    <a:lnTo>
                      <a:pt x="502843" y="11006"/>
                    </a:lnTo>
                    <a:lnTo>
                      <a:pt x="504188" y="10591"/>
                    </a:lnTo>
                    <a:lnTo>
                      <a:pt x="504200" y="10589"/>
                    </a:lnTo>
                    <a:close/>
                    <a:moveTo>
                      <a:pt x="517827" y="10238"/>
                    </a:moveTo>
                    <a:lnTo>
                      <a:pt x="515037" y="11401"/>
                    </a:lnTo>
                    <a:lnTo>
                      <a:pt x="513273" y="11785"/>
                    </a:lnTo>
                    <a:lnTo>
                      <a:pt x="515321" y="10761"/>
                    </a:lnTo>
                    <a:close/>
                    <a:moveTo>
                      <a:pt x="520386" y="10238"/>
                    </a:moveTo>
                    <a:lnTo>
                      <a:pt x="520217" y="10408"/>
                    </a:lnTo>
                    <a:lnTo>
                      <a:pt x="520135" y="10377"/>
                    </a:lnTo>
                    <a:lnTo>
                      <a:pt x="520246" y="10269"/>
                    </a:lnTo>
                    <a:close/>
                    <a:moveTo>
                      <a:pt x="422988" y="10237"/>
                    </a:moveTo>
                    <a:lnTo>
                      <a:pt x="420776" y="10616"/>
                    </a:lnTo>
                    <a:lnTo>
                      <a:pt x="419899" y="10649"/>
                    </a:lnTo>
                    <a:close/>
                    <a:moveTo>
                      <a:pt x="455719" y="10231"/>
                    </a:moveTo>
                    <a:lnTo>
                      <a:pt x="457404" y="10297"/>
                    </a:lnTo>
                    <a:lnTo>
                      <a:pt x="454849" y="10448"/>
                    </a:lnTo>
                    <a:close/>
                    <a:moveTo>
                      <a:pt x="498495" y="10220"/>
                    </a:moveTo>
                    <a:lnTo>
                      <a:pt x="498120" y="10391"/>
                    </a:lnTo>
                    <a:lnTo>
                      <a:pt x="497650" y="10604"/>
                    </a:lnTo>
                    <a:lnTo>
                      <a:pt x="497555" y="10619"/>
                    </a:lnTo>
                    <a:lnTo>
                      <a:pt x="496185" y="10659"/>
                    </a:lnTo>
                    <a:lnTo>
                      <a:pt x="497674" y="10376"/>
                    </a:lnTo>
                    <a:close/>
                    <a:moveTo>
                      <a:pt x="530169" y="10217"/>
                    </a:moveTo>
                    <a:lnTo>
                      <a:pt x="530307" y="10336"/>
                    </a:lnTo>
                    <a:lnTo>
                      <a:pt x="530125" y="10243"/>
                    </a:lnTo>
                    <a:close/>
                    <a:moveTo>
                      <a:pt x="462248" y="10215"/>
                    </a:moveTo>
                    <a:lnTo>
                      <a:pt x="460448" y="10417"/>
                    </a:lnTo>
                    <a:lnTo>
                      <a:pt x="459677" y="10387"/>
                    </a:lnTo>
                    <a:close/>
                    <a:moveTo>
                      <a:pt x="443575" y="10202"/>
                    </a:moveTo>
                    <a:lnTo>
                      <a:pt x="443345" y="10239"/>
                    </a:lnTo>
                    <a:lnTo>
                      <a:pt x="443287" y="10244"/>
                    </a:lnTo>
                    <a:lnTo>
                      <a:pt x="443530" y="10205"/>
                    </a:lnTo>
                    <a:close/>
                    <a:moveTo>
                      <a:pt x="507322" y="10196"/>
                    </a:moveTo>
                    <a:lnTo>
                      <a:pt x="507399" y="10214"/>
                    </a:lnTo>
                    <a:lnTo>
                      <a:pt x="505514" y="10483"/>
                    </a:lnTo>
                    <a:lnTo>
                      <a:pt x="505543" y="10469"/>
                    </a:lnTo>
                    <a:close/>
                    <a:moveTo>
                      <a:pt x="532438" y="10192"/>
                    </a:moveTo>
                    <a:lnTo>
                      <a:pt x="532874" y="10292"/>
                    </a:lnTo>
                    <a:lnTo>
                      <a:pt x="534052" y="10872"/>
                    </a:lnTo>
                    <a:lnTo>
                      <a:pt x="533829" y="11140"/>
                    </a:lnTo>
                    <a:close/>
                    <a:moveTo>
                      <a:pt x="455886" y="10189"/>
                    </a:moveTo>
                    <a:lnTo>
                      <a:pt x="455719" y="10231"/>
                    </a:lnTo>
                    <a:lnTo>
                      <a:pt x="455309" y="10215"/>
                    </a:lnTo>
                    <a:close/>
                    <a:moveTo>
                      <a:pt x="424705" y="10183"/>
                    </a:moveTo>
                    <a:lnTo>
                      <a:pt x="422550" y="10551"/>
                    </a:lnTo>
                    <a:lnTo>
                      <a:pt x="420910" y="10611"/>
                    </a:lnTo>
                    <a:close/>
                    <a:moveTo>
                      <a:pt x="421198" y="10168"/>
                    </a:moveTo>
                    <a:lnTo>
                      <a:pt x="420718" y="10256"/>
                    </a:lnTo>
                    <a:lnTo>
                      <a:pt x="419719" y="10365"/>
                    </a:lnTo>
                    <a:close/>
                    <a:moveTo>
                      <a:pt x="529967" y="10163"/>
                    </a:moveTo>
                    <a:lnTo>
                      <a:pt x="530125" y="10243"/>
                    </a:lnTo>
                    <a:lnTo>
                      <a:pt x="529954" y="10346"/>
                    </a:lnTo>
                    <a:lnTo>
                      <a:pt x="529805" y="10251"/>
                    </a:lnTo>
                    <a:close/>
                    <a:moveTo>
                      <a:pt x="500417" y="10158"/>
                    </a:moveTo>
                    <a:lnTo>
                      <a:pt x="499787" y="10445"/>
                    </a:lnTo>
                    <a:lnTo>
                      <a:pt x="499707" y="10481"/>
                    </a:lnTo>
                    <a:lnTo>
                      <a:pt x="497204" y="10807"/>
                    </a:lnTo>
                    <a:lnTo>
                      <a:pt x="497405" y="10715"/>
                    </a:lnTo>
                    <a:lnTo>
                      <a:pt x="497502" y="10671"/>
                    </a:lnTo>
                    <a:lnTo>
                      <a:pt x="498089" y="10604"/>
                    </a:lnTo>
                    <a:lnTo>
                      <a:pt x="497620" y="10617"/>
                    </a:lnTo>
                    <a:lnTo>
                      <a:pt x="497650" y="10604"/>
                    </a:lnTo>
                    <a:lnTo>
                      <a:pt x="498831" y="10414"/>
                    </a:lnTo>
                    <a:close/>
                    <a:moveTo>
                      <a:pt x="433327" y="10153"/>
                    </a:moveTo>
                    <a:lnTo>
                      <a:pt x="426638" y="10967"/>
                    </a:lnTo>
                    <a:lnTo>
                      <a:pt x="427908" y="10604"/>
                    </a:lnTo>
                    <a:lnTo>
                      <a:pt x="424535" y="10891"/>
                    </a:lnTo>
                    <a:lnTo>
                      <a:pt x="424619" y="10878"/>
                    </a:lnTo>
                    <a:lnTo>
                      <a:pt x="429052" y="10311"/>
                    </a:lnTo>
                    <a:close/>
                    <a:moveTo>
                      <a:pt x="450406" y="10151"/>
                    </a:moveTo>
                    <a:lnTo>
                      <a:pt x="450249" y="10197"/>
                    </a:lnTo>
                    <a:lnTo>
                      <a:pt x="443532" y="10703"/>
                    </a:lnTo>
                    <a:lnTo>
                      <a:pt x="440297" y="10946"/>
                    </a:lnTo>
                    <a:lnTo>
                      <a:pt x="440698" y="10768"/>
                    </a:lnTo>
                    <a:lnTo>
                      <a:pt x="441285" y="10569"/>
                    </a:lnTo>
                    <a:lnTo>
                      <a:pt x="441710" y="10501"/>
                    </a:lnTo>
                    <a:lnTo>
                      <a:pt x="445770" y="10338"/>
                    </a:lnTo>
                    <a:close/>
                    <a:moveTo>
                      <a:pt x="421703" y="10148"/>
                    </a:moveTo>
                    <a:lnTo>
                      <a:pt x="418379" y="10705"/>
                    </a:lnTo>
                    <a:lnTo>
                      <a:pt x="418237" y="10710"/>
                    </a:lnTo>
                    <a:lnTo>
                      <a:pt x="420718" y="10256"/>
                    </a:lnTo>
                    <a:close/>
                    <a:moveTo>
                      <a:pt x="534663" y="10138"/>
                    </a:moveTo>
                    <a:lnTo>
                      <a:pt x="534970" y="10249"/>
                    </a:lnTo>
                    <a:lnTo>
                      <a:pt x="535351" y="11105"/>
                    </a:lnTo>
                    <a:lnTo>
                      <a:pt x="534316" y="10555"/>
                    </a:lnTo>
                    <a:close/>
                    <a:moveTo>
                      <a:pt x="436216" y="10137"/>
                    </a:moveTo>
                    <a:lnTo>
                      <a:pt x="432717" y="10649"/>
                    </a:lnTo>
                    <a:lnTo>
                      <a:pt x="433358" y="10477"/>
                    </a:lnTo>
                    <a:close/>
                    <a:moveTo>
                      <a:pt x="482214" y="10134"/>
                    </a:moveTo>
                    <a:lnTo>
                      <a:pt x="482503" y="10162"/>
                    </a:lnTo>
                    <a:lnTo>
                      <a:pt x="481404" y="10270"/>
                    </a:lnTo>
                    <a:lnTo>
                      <a:pt x="481345" y="10264"/>
                    </a:lnTo>
                    <a:close/>
                    <a:moveTo>
                      <a:pt x="476754" y="10132"/>
                    </a:moveTo>
                    <a:lnTo>
                      <a:pt x="474758" y="10552"/>
                    </a:lnTo>
                    <a:lnTo>
                      <a:pt x="473050" y="10745"/>
                    </a:lnTo>
                    <a:lnTo>
                      <a:pt x="472348" y="10752"/>
                    </a:lnTo>
                    <a:lnTo>
                      <a:pt x="473287" y="10485"/>
                    </a:lnTo>
                    <a:close/>
                    <a:moveTo>
                      <a:pt x="479848" y="10123"/>
                    </a:moveTo>
                    <a:lnTo>
                      <a:pt x="481345" y="10264"/>
                    </a:lnTo>
                    <a:lnTo>
                      <a:pt x="481124" y="10298"/>
                    </a:lnTo>
                    <a:lnTo>
                      <a:pt x="477651" y="10640"/>
                    </a:lnTo>
                    <a:close/>
                    <a:moveTo>
                      <a:pt x="460635" y="10106"/>
                    </a:moveTo>
                    <a:lnTo>
                      <a:pt x="458614" y="10345"/>
                    </a:lnTo>
                    <a:lnTo>
                      <a:pt x="457863" y="10316"/>
                    </a:lnTo>
                    <a:lnTo>
                      <a:pt x="457882" y="10311"/>
                    </a:lnTo>
                    <a:lnTo>
                      <a:pt x="459140" y="10195"/>
                    </a:lnTo>
                    <a:close/>
                    <a:moveTo>
                      <a:pt x="498540" y="10089"/>
                    </a:moveTo>
                    <a:lnTo>
                      <a:pt x="497179" y="10360"/>
                    </a:lnTo>
                    <a:lnTo>
                      <a:pt x="495591" y="10676"/>
                    </a:lnTo>
                    <a:lnTo>
                      <a:pt x="494325" y="10712"/>
                    </a:lnTo>
                    <a:lnTo>
                      <a:pt x="496684" y="10344"/>
                    </a:lnTo>
                    <a:lnTo>
                      <a:pt x="498088" y="10124"/>
                    </a:lnTo>
                    <a:close/>
                    <a:moveTo>
                      <a:pt x="452037" y="10086"/>
                    </a:moveTo>
                    <a:lnTo>
                      <a:pt x="455309" y="10215"/>
                    </a:lnTo>
                    <a:lnTo>
                      <a:pt x="449258" y="10484"/>
                    </a:lnTo>
                    <a:lnTo>
                      <a:pt x="450249" y="10197"/>
                    </a:lnTo>
                    <a:lnTo>
                      <a:pt x="451362" y="10113"/>
                    </a:lnTo>
                    <a:close/>
                    <a:moveTo>
                      <a:pt x="534890" y="10068"/>
                    </a:moveTo>
                    <a:lnTo>
                      <a:pt x="537328" y="10337"/>
                    </a:lnTo>
                    <a:lnTo>
                      <a:pt x="537334" y="10350"/>
                    </a:lnTo>
                    <a:lnTo>
                      <a:pt x="536688" y="10867"/>
                    </a:lnTo>
                    <a:lnTo>
                      <a:pt x="534970" y="10249"/>
                    </a:lnTo>
                    <a:close/>
                    <a:moveTo>
                      <a:pt x="526674" y="10064"/>
                    </a:moveTo>
                    <a:lnTo>
                      <a:pt x="527291" y="10258"/>
                    </a:lnTo>
                    <a:lnTo>
                      <a:pt x="524406" y="11700"/>
                    </a:lnTo>
                    <a:lnTo>
                      <a:pt x="526499" y="10130"/>
                    </a:lnTo>
                    <a:close/>
                    <a:moveTo>
                      <a:pt x="479147" y="10056"/>
                    </a:moveTo>
                    <a:lnTo>
                      <a:pt x="479336" y="10074"/>
                    </a:lnTo>
                    <a:lnTo>
                      <a:pt x="475454" y="10721"/>
                    </a:lnTo>
                    <a:lnTo>
                      <a:pt x="473881" y="10737"/>
                    </a:lnTo>
                    <a:lnTo>
                      <a:pt x="474758" y="10552"/>
                    </a:lnTo>
                    <a:close/>
                    <a:moveTo>
                      <a:pt x="520466" y="10054"/>
                    </a:moveTo>
                    <a:lnTo>
                      <a:pt x="520246" y="10269"/>
                    </a:lnTo>
                    <a:lnTo>
                      <a:pt x="520049" y="10312"/>
                    </a:lnTo>
                    <a:lnTo>
                      <a:pt x="520103" y="10261"/>
                    </a:lnTo>
                    <a:close/>
                    <a:moveTo>
                      <a:pt x="488398" y="10043"/>
                    </a:moveTo>
                    <a:lnTo>
                      <a:pt x="488309" y="10070"/>
                    </a:lnTo>
                    <a:lnTo>
                      <a:pt x="487329" y="10372"/>
                    </a:lnTo>
                    <a:lnTo>
                      <a:pt x="486960" y="10460"/>
                    </a:lnTo>
                    <a:lnTo>
                      <a:pt x="486447" y="10539"/>
                    </a:lnTo>
                    <a:lnTo>
                      <a:pt x="485967" y="10494"/>
                    </a:lnTo>
                    <a:lnTo>
                      <a:pt x="488259" y="10069"/>
                    </a:lnTo>
                    <a:close/>
                    <a:moveTo>
                      <a:pt x="450801" y="10037"/>
                    </a:moveTo>
                    <a:lnTo>
                      <a:pt x="451830" y="10078"/>
                    </a:lnTo>
                    <a:lnTo>
                      <a:pt x="451362" y="10113"/>
                    </a:lnTo>
                    <a:lnTo>
                      <a:pt x="450406" y="10151"/>
                    </a:lnTo>
                    <a:close/>
                    <a:moveTo>
                      <a:pt x="436540" y="10035"/>
                    </a:moveTo>
                    <a:lnTo>
                      <a:pt x="433477" y="10445"/>
                    </a:lnTo>
                    <a:lnTo>
                      <a:pt x="434766" y="10100"/>
                    </a:lnTo>
                    <a:close/>
                    <a:moveTo>
                      <a:pt x="446422" y="10016"/>
                    </a:moveTo>
                    <a:lnTo>
                      <a:pt x="443188" y="10264"/>
                    </a:lnTo>
                    <a:lnTo>
                      <a:pt x="443345" y="10239"/>
                    </a:lnTo>
                    <a:lnTo>
                      <a:pt x="444134" y="10166"/>
                    </a:lnTo>
                    <a:close/>
                    <a:moveTo>
                      <a:pt x="437045" y="10016"/>
                    </a:moveTo>
                    <a:lnTo>
                      <a:pt x="436683" y="10069"/>
                    </a:lnTo>
                    <a:lnTo>
                      <a:pt x="433379" y="10472"/>
                    </a:lnTo>
                    <a:lnTo>
                      <a:pt x="433452" y="10452"/>
                    </a:lnTo>
                    <a:lnTo>
                      <a:pt x="436670" y="10030"/>
                    </a:lnTo>
                    <a:close/>
                    <a:moveTo>
                      <a:pt x="506527" y="10008"/>
                    </a:moveTo>
                    <a:lnTo>
                      <a:pt x="506849" y="10084"/>
                    </a:lnTo>
                    <a:lnTo>
                      <a:pt x="506034" y="10239"/>
                    </a:lnTo>
                    <a:close/>
                    <a:moveTo>
                      <a:pt x="527795" y="10006"/>
                    </a:moveTo>
                    <a:lnTo>
                      <a:pt x="527581" y="10349"/>
                    </a:lnTo>
                    <a:lnTo>
                      <a:pt x="527291" y="10258"/>
                    </a:lnTo>
                    <a:close/>
                    <a:moveTo>
                      <a:pt x="437320" y="10006"/>
                    </a:moveTo>
                    <a:lnTo>
                      <a:pt x="436216" y="10137"/>
                    </a:lnTo>
                    <a:lnTo>
                      <a:pt x="436683" y="10069"/>
                    </a:lnTo>
                    <a:lnTo>
                      <a:pt x="437149" y="10012"/>
                    </a:lnTo>
                    <a:close/>
                    <a:moveTo>
                      <a:pt x="499633" y="10004"/>
                    </a:moveTo>
                    <a:lnTo>
                      <a:pt x="498495" y="10220"/>
                    </a:lnTo>
                    <a:lnTo>
                      <a:pt x="498833" y="10066"/>
                    </a:lnTo>
                    <a:close/>
                    <a:moveTo>
                      <a:pt x="498972" y="10003"/>
                    </a:moveTo>
                    <a:lnTo>
                      <a:pt x="498833" y="10066"/>
                    </a:lnTo>
                    <a:lnTo>
                      <a:pt x="498540" y="10089"/>
                    </a:lnTo>
                    <a:close/>
                    <a:moveTo>
                      <a:pt x="534284" y="10002"/>
                    </a:moveTo>
                    <a:lnTo>
                      <a:pt x="534736" y="10051"/>
                    </a:lnTo>
                    <a:lnTo>
                      <a:pt x="534663" y="10138"/>
                    </a:lnTo>
                    <a:close/>
                    <a:moveTo>
                      <a:pt x="531085" y="9981"/>
                    </a:moveTo>
                    <a:lnTo>
                      <a:pt x="533808" y="11164"/>
                    </a:lnTo>
                    <a:lnTo>
                      <a:pt x="533251" y="11833"/>
                    </a:lnTo>
                    <a:lnTo>
                      <a:pt x="530489" y="10428"/>
                    </a:lnTo>
                    <a:close/>
                    <a:moveTo>
                      <a:pt x="519072" y="9979"/>
                    </a:moveTo>
                    <a:lnTo>
                      <a:pt x="519323" y="10073"/>
                    </a:lnTo>
                    <a:lnTo>
                      <a:pt x="518528" y="10333"/>
                    </a:lnTo>
                    <a:lnTo>
                      <a:pt x="519017" y="9991"/>
                    </a:lnTo>
                    <a:close/>
                    <a:moveTo>
                      <a:pt x="464393" y="9975"/>
                    </a:moveTo>
                    <a:lnTo>
                      <a:pt x="464179" y="10087"/>
                    </a:lnTo>
                    <a:lnTo>
                      <a:pt x="462248" y="10215"/>
                    </a:lnTo>
                    <a:close/>
                    <a:moveTo>
                      <a:pt x="540826" y="9962"/>
                    </a:moveTo>
                    <a:lnTo>
                      <a:pt x="544145" y="10604"/>
                    </a:lnTo>
                    <a:lnTo>
                      <a:pt x="544162" y="11242"/>
                    </a:lnTo>
                    <a:lnTo>
                      <a:pt x="543322" y="13071"/>
                    </a:lnTo>
                    <a:lnTo>
                      <a:pt x="543423" y="14378"/>
                    </a:lnTo>
                    <a:lnTo>
                      <a:pt x="542911" y="13105"/>
                    </a:lnTo>
                    <a:lnTo>
                      <a:pt x="542126" y="12823"/>
                    </a:lnTo>
                    <a:lnTo>
                      <a:pt x="542086" y="12748"/>
                    </a:lnTo>
                    <a:lnTo>
                      <a:pt x="542192" y="11529"/>
                    </a:lnTo>
                    <a:close/>
                    <a:moveTo>
                      <a:pt x="480180" y="9939"/>
                    </a:moveTo>
                    <a:lnTo>
                      <a:pt x="480497" y="9970"/>
                    </a:lnTo>
                    <a:lnTo>
                      <a:pt x="479848" y="10123"/>
                    </a:lnTo>
                    <a:lnTo>
                      <a:pt x="479336" y="10074"/>
                    </a:lnTo>
                    <a:lnTo>
                      <a:pt x="480069" y="9952"/>
                    </a:lnTo>
                    <a:close/>
                    <a:moveTo>
                      <a:pt x="534832" y="9936"/>
                    </a:moveTo>
                    <a:lnTo>
                      <a:pt x="534890" y="10068"/>
                    </a:lnTo>
                    <a:lnTo>
                      <a:pt x="534736" y="10051"/>
                    </a:lnTo>
                    <a:close/>
                    <a:moveTo>
                      <a:pt x="477846" y="9933"/>
                    </a:moveTo>
                    <a:lnTo>
                      <a:pt x="478295" y="9976"/>
                    </a:lnTo>
                    <a:lnTo>
                      <a:pt x="476754" y="10132"/>
                    </a:lnTo>
                    <a:lnTo>
                      <a:pt x="477509" y="9973"/>
                    </a:lnTo>
                    <a:close/>
                    <a:moveTo>
                      <a:pt x="499368" y="9924"/>
                    </a:moveTo>
                    <a:lnTo>
                      <a:pt x="498972" y="10003"/>
                    </a:lnTo>
                    <a:lnTo>
                      <a:pt x="499028" y="9978"/>
                    </a:lnTo>
                    <a:close/>
                    <a:moveTo>
                      <a:pt x="447730" y="9916"/>
                    </a:moveTo>
                    <a:lnTo>
                      <a:pt x="447872" y="9922"/>
                    </a:lnTo>
                    <a:lnTo>
                      <a:pt x="446422" y="10016"/>
                    </a:lnTo>
                    <a:close/>
                    <a:moveTo>
                      <a:pt x="466850" y="9909"/>
                    </a:moveTo>
                    <a:lnTo>
                      <a:pt x="464283" y="10449"/>
                    </a:lnTo>
                    <a:lnTo>
                      <a:pt x="463538" y="10539"/>
                    </a:lnTo>
                    <a:lnTo>
                      <a:pt x="463330" y="10531"/>
                    </a:lnTo>
                    <a:lnTo>
                      <a:pt x="464179" y="10087"/>
                    </a:lnTo>
                    <a:close/>
                    <a:moveTo>
                      <a:pt x="462241" y="9907"/>
                    </a:moveTo>
                    <a:lnTo>
                      <a:pt x="461012" y="10021"/>
                    </a:lnTo>
                    <a:lnTo>
                      <a:pt x="459140" y="10195"/>
                    </a:lnTo>
                    <a:lnTo>
                      <a:pt x="458657" y="10223"/>
                    </a:lnTo>
                    <a:lnTo>
                      <a:pt x="458184" y="10251"/>
                    </a:lnTo>
                    <a:lnTo>
                      <a:pt x="459239" y="10040"/>
                    </a:lnTo>
                    <a:close/>
                    <a:moveTo>
                      <a:pt x="485177" y="9898"/>
                    </a:moveTo>
                    <a:lnTo>
                      <a:pt x="484998" y="9963"/>
                    </a:lnTo>
                    <a:lnTo>
                      <a:pt x="484036" y="10309"/>
                    </a:lnTo>
                    <a:lnTo>
                      <a:pt x="482503" y="10162"/>
                    </a:lnTo>
                    <a:lnTo>
                      <a:pt x="484644" y="9951"/>
                    </a:lnTo>
                    <a:close/>
                    <a:moveTo>
                      <a:pt x="435599" y="9877"/>
                    </a:moveTo>
                    <a:lnTo>
                      <a:pt x="434766" y="10100"/>
                    </a:lnTo>
                    <a:lnTo>
                      <a:pt x="433327" y="10153"/>
                    </a:lnTo>
                    <a:close/>
                    <a:moveTo>
                      <a:pt x="462637" y="9870"/>
                    </a:moveTo>
                    <a:lnTo>
                      <a:pt x="462377" y="9901"/>
                    </a:lnTo>
                    <a:lnTo>
                      <a:pt x="462241" y="9907"/>
                    </a:lnTo>
                    <a:close/>
                    <a:moveTo>
                      <a:pt x="479392" y="9864"/>
                    </a:moveTo>
                    <a:lnTo>
                      <a:pt x="480157" y="9937"/>
                    </a:lnTo>
                    <a:lnTo>
                      <a:pt x="480069" y="9952"/>
                    </a:lnTo>
                    <a:lnTo>
                      <a:pt x="479147" y="10056"/>
                    </a:lnTo>
                    <a:lnTo>
                      <a:pt x="478295" y="9976"/>
                    </a:lnTo>
                    <a:close/>
                    <a:moveTo>
                      <a:pt x="524912" y="9857"/>
                    </a:moveTo>
                    <a:lnTo>
                      <a:pt x="524875" y="9890"/>
                    </a:lnTo>
                    <a:lnTo>
                      <a:pt x="522511" y="10306"/>
                    </a:lnTo>
                    <a:lnTo>
                      <a:pt x="522545" y="10272"/>
                    </a:lnTo>
                    <a:close/>
                    <a:moveTo>
                      <a:pt x="518744" y="9857"/>
                    </a:moveTo>
                    <a:lnTo>
                      <a:pt x="519047" y="9970"/>
                    </a:lnTo>
                    <a:lnTo>
                      <a:pt x="519017" y="9991"/>
                    </a:lnTo>
                    <a:lnTo>
                      <a:pt x="517827" y="10238"/>
                    </a:lnTo>
                    <a:close/>
                    <a:moveTo>
                      <a:pt x="505838" y="9846"/>
                    </a:moveTo>
                    <a:lnTo>
                      <a:pt x="506270" y="9948"/>
                    </a:lnTo>
                    <a:lnTo>
                      <a:pt x="504196" y="10589"/>
                    </a:lnTo>
                    <a:lnTo>
                      <a:pt x="504188" y="10591"/>
                    </a:lnTo>
                    <a:lnTo>
                      <a:pt x="502262" y="10958"/>
                    </a:lnTo>
                    <a:lnTo>
                      <a:pt x="502671" y="10805"/>
                    </a:lnTo>
                    <a:lnTo>
                      <a:pt x="503464" y="10565"/>
                    </a:lnTo>
                    <a:close/>
                    <a:moveTo>
                      <a:pt x="445827" y="9841"/>
                    </a:moveTo>
                    <a:lnTo>
                      <a:pt x="447087" y="9891"/>
                    </a:lnTo>
                    <a:lnTo>
                      <a:pt x="444134" y="10166"/>
                    </a:lnTo>
                    <a:lnTo>
                      <a:pt x="443575" y="10202"/>
                    </a:lnTo>
                    <a:close/>
                    <a:moveTo>
                      <a:pt x="476803" y="9834"/>
                    </a:moveTo>
                    <a:lnTo>
                      <a:pt x="477745" y="9924"/>
                    </a:lnTo>
                    <a:lnTo>
                      <a:pt x="477509" y="9973"/>
                    </a:lnTo>
                    <a:lnTo>
                      <a:pt x="473337" y="10470"/>
                    </a:lnTo>
                    <a:lnTo>
                      <a:pt x="474403" y="10166"/>
                    </a:lnTo>
                    <a:close/>
                    <a:moveTo>
                      <a:pt x="522246" y="9834"/>
                    </a:moveTo>
                    <a:lnTo>
                      <a:pt x="521682" y="10205"/>
                    </a:lnTo>
                    <a:lnTo>
                      <a:pt x="520824" y="10573"/>
                    </a:lnTo>
                    <a:lnTo>
                      <a:pt x="520795" y="10578"/>
                    </a:lnTo>
                    <a:lnTo>
                      <a:pt x="521915" y="9906"/>
                    </a:lnTo>
                    <a:close/>
                    <a:moveTo>
                      <a:pt x="525232" y="9827"/>
                    </a:moveTo>
                    <a:lnTo>
                      <a:pt x="524890" y="10384"/>
                    </a:lnTo>
                    <a:lnTo>
                      <a:pt x="524418" y="10928"/>
                    </a:lnTo>
                    <a:lnTo>
                      <a:pt x="523052" y="11452"/>
                    </a:lnTo>
                    <a:lnTo>
                      <a:pt x="524875" y="9890"/>
                    </a:lnTo>
                    <a:close/>
                    <a:moveTo>
                      <a:pt x="530823" y="9824"/>
                    </a:moveTo>
                    <a:lnTo>
                      <a:pt x="531185" y="9906"/>
                    </a:lnTo>
                    <a:lnTo>
                      <a:pt x="531085" y="9981"/>
                    </a:lnTo>
                    <a:lnTo>
                      <a:pt x="530782" y="9849"/>
                    </a:lnTo>
                    <a:close/>
                    <a:moveTo>
                      <a:pt x="442370" y="9819"/>
                    </a:moveTo>
                    <a:lnTo>
                      <a:pt x="442294" y="9830"/>
                    </a:lnTo>
                    <a:lnTo>
                      <a:pt x="437624" y="10299"/>
                    </a:lnTo>
                    <a:lnTo>
                      <a:pt x="439556" y="9923"/>
                    </a:lnTo>
                    <a:close/>
                    <a:moveTo>
                      <a:pt x="464736" y="9796"/>
                    </a:moveTo>
                    <a:lnTo>
                      <a:pt x="464589" y="9873"/>
                    </a:lnTo>
                    <a:lnTo>
                      <a:pt x="460635" y="10106"/>
                    </a:lnTo>
                    <a:lnTo>
                      <a:pt x="462287" y="9911"/>
                    </a:lnTo>
                    <a:lnTo>
                      <a:pt x="462377" y="9901"/>
                    </a:lnTo>
                    <a:lnTo>
                      <a:pt x="462446" y="9898"/>
                    </a:lnTo>
                    <a:close/>
                    <a:moveTo>
                      <a:pt x="530648" y="9791"/>
                    </a:moveTo>
                    <a:lnTo>
                      <a:pt x="530782" y="9849"/>
                    </a:lnTo>
                    <a:lnTo>
                      <a:pt x="530169" y="10217"/>
                    </a:lnTo>
                    <a:lnTo>
                      <a:pt x="530052" y="10116"/>
                    </a:lnTo>
                    <a:close/>
                    <a:moveTo>
                      <a:pt x="443204" y="9789"/>
                    </a:moveTo>
                    <a:lnTo>
                      <a:pt x="436681" y="10604"/>
                    </a:lnTo>
                    <a:lnTo>
                      <a:pt x="442294" y="9830"/>
                    </a:lnTo>
                    <a:lnTo>
                      <a:pt x="442414" y="9818"/>
                    </a:lnTo>
                    <a:close/>
                    <a:moveTo>
                      <a:pt x="539909" y="9784"/>
                    </a:moveTo>
                    <a:lnTo>
                      <a:pt x="540563" y="9911"/>
                    </a:lnTo>
                    <a:lnTo>
                      <a:pt x="542086" y="12748"/>
                    </a:lnTo>
                    <a:lnTo>
                      <a:pt x="542081" y="12807"/>
                    </a:lnTo>
                    <a:lnTo>
                      <a:pt x="541096" y="12453"/>
                    </a:lnTo>
                    <a:close/>
                    <a:moveTo>
                      <a:pt x="466110" y="9783"/>
                    </a:moveTo>
                    <a:lnTo>
                      <a:pt x="464393" y="9975"/>
                    </a:lnTo>
                    <a:lnTo>
                      <a:pt x="464589" y="9873"/>
                    </a:lnTo>
                    <a:close/>
                    <a:moveTo>
                      <a:pt x="530614" y="9776"/>
                    </a:moveTo>
                    <a:lnTo>
                      <a:pt x="530657" y="9786"/>
                    </a:lnTo>
                    <a:lnTo>
                      <a:pt x="530648" y="9791"/>
                    </a:lnTo>
                    <a:close/>
                    <a:moveTo>
                      <a:pt x="478454" y="9774"/>
                    </a:moveTo>
                    <a:lnTo>
                      <a:pt x="478856" y="9813"/>
                    </a:lnTo>
                    <a:lnTo>
                      <a:pt x="477846" y="9933"/>
                    </a:lnTo>
                    <a:lnTo>
                      <a:pt x="477745" y="9924"/>
                    </a:lnTo>
                    <a:close/>
                    <a:moveTo>
                      <a:pt x="423382" y="9768"/>
                    </a:moveTo>
                    <a:lnTo>
                      <a:pt x="423265" y="9790"/>
                    </a:lnTo>
                    <a:lnTo>
                      <a:pt x="421329" y="10056"/>
                    </a:lnTo>
                    <a:lnTo>
                      <a:pt x="419290" y="10413"/>
                    </a:lnTo>
                    <a:lnTo>
                      <a:pt x="416744" y="10692"/>
                    </a:lnTo>
                    <a:lnTo>
                      <a:pt x="416821" y="10658"/>
                    </a:lnTo>
                    <a:close/>
                    <a:moveTo>
                      <a:pt x="525424" y="9768"/>
                    </a:moveTo>
                    <a:lnTo>
                      <a:pt x="525398" y="9798"/>
                    </a:lnTo>
                    <a:lnTo>
                      <a:pt x="525232" y="9827"/>
                    </a:lnTo>
                    <a:lnTo>
                      <a:pt x="525249" y="9798"/>
                    </a:lnTo>
                    <a:close/>
                    <a:moveTo>
                      <a:pt x="443866" y="9764"/>
                    </a:moveTo>
                    <a:lnTo>
                      <a:pt x="445785" y="9840"/>
                    </a:lnTo>
                    <a:lnTo>
                      <a:pt x="443530" y="10205"/>
                    </a:lnTo>
                    <a:lnTo>
                      <a:pt x="442079" y="10300"/>
                    </a:lnTo>
                    <a:lnTo>
                      <a:pt x="443632" y="9773"/>
                    </a:lnTo>
                    <a:close/>
                    <a:moveTo>
                      <a:pt x="443512" y="9750"/>
                    </a:moveTo>
                    <a:lnTo>
                      <a:pt x="443679" y="9757"/>
                    </a:lnTo>
                    <a:lnTo>
                      <a:pt x="443632" y="9773"/>
                    </a:lnTo>
                    <a:lnTo>
                      <a:pt x="443204" y="9789"/>
                    </a:lnTo>
                    <a:close/>
                    <a:moveTo>
                      <a:pt x="525673" y="9749"/>
                    </a:moveTo>
                    <a:lnTo>
                      <a:pt x="526614" y="10045"/>
                    </a:lnTo>
                    <a:lnTo>
                      <a:pt x="526499" y="10130"/>
                    </a:lnTo>
                    <a:lnTo>
                      <a:pt x="524599" y="10859"/>
                    </a:lnTo>
                    <a:lnTo>
                      <a:pt x="524890" y="10384"/>
                    </a:lnTo>
                    <a:lnTo>
                      <a:pt x="525398" y="9798"/>
                    </a:lnTo>
                    <a:close/>
                    <a:moveTo>
                      <a:pt x="505396" y="9742"/>
                    </a:moveTo>
                    <a:lnTo>
                      <a:pt x="505463" y="9758"/>
                    </a:lnTo>
                    <a:lnTo>
                      <a:pt x="503323" y="10560"/>
                    </a:lnTo>
                    <a:lnTo>
                      <a:pt x="502671" y="10805"/>
                    </a:lnTo>
                    <a:lnTo>
                      <a:pt x="501998" y="11008"/>
                    </a:lnTo>
                    <a:lnTo>
                      <a:pt x="500573" y="11280"/>
                    </a:lnTo>
                    <a:lnTo>
                      <a:pt x="497019" y="11707"/>
                    </a:lnTo>
                    <a:lnTo>
                      <a:pt x="499707" y="10481"/>
                    </a:lnTo>
                    <a:lnTo>
                      <a:pt x="499948" y="10450"/>
                    </a:lnTo>
                    <a:close/>
                    <a:moveTo>
                      <a:pt x="503007" y="9740"/>
                    </a:moveTo>
                    <a:lnTo>
                      <a:pt x="500417" y="10158"/>
                    </a:lnTo>
                    <a:lnTo>
                      <a:pt x="500987" y="9898"/>
                    </a:lnTo>
                    <a:close/>
                    <a:moveTo>
                      <a:pt x="460764" y="9735"/>
                    </a:moveTo>
                    <a:lnTo>
                      <a:pt x="459239" y="10040"/>
                    </a:lnTo>
                    <a:lnTo>
                      <a:pt x="455886" y="10189"/>
                    </a:lnTo>
                    <a:lnTo>
                      <a:pt x="457115" y="9882"/>
                    </a:lnTo>
                    <a:close/>
                    <a:moveTo>
                      <a:pt x="443013" y="9731"/>
                    </a:moveTo>
                    <a:lnTo>
                      <a:pt x="443206" y="9738"/>
                    </a:lnTo>
                    <a:lnTo>
                      <a:pt x="442414" y="9818"/>
                    </a:lnTo>
                    <a:lnTo>
                      <a:pt x="442370" y="9819"/>
                    </a:lnTo>
                    <a:close/>
                    <a:moveTo>
                      <a:pt x="531748" y="9723"/>
                    </a:moveTo>
                    <a:lnTo>
                      <a:pt x="533010" y="9862"/>
                    </a:lnTo>
                    <a:lnTo>
                      <a:pt x="534316" y="10555"/>
                    </a:lnTo>
                    <a:lnTo>
                      <a:pt x="534254" y="10629"/>
                    </a:lnTo>
                    <a:lnTo>
                      <a:pt x="534241" y="10604"/>
                    </a:lnTo>
                    <a:lnTo>
                      <a:pt x="532874" y="10292"/>
                    </a:lnTo>
                    <a:lnTo>
                      <a:pt x="531829" y="9778"/>
                    </a:lnTo>
                    <a:close/>
                    <a:moveTo>
                      <a:pt x="475458" y="9707"/>
                    </a:moveTo>
                    <a:lnTo>
                      <a:pt x="475617" y="9722"/>
                    </a:lnTo>
                    <a:lnTo>
                      <a:pt x="475870" y="9746"/>
                    </a:lnTo>
                    <a:lnTo>
                      <a:pt x="474403" y="10166"/>
                    </a:lnTo>
                    <a:lnTo>
                      <a:pt x="469974" y="10776"/>
                    </a:lnTo>
                    <a:lnTo>
                      <a:pt x="465422" y="10822"/>
                    </a:lnTo>
                    <a:lnTo>
                      <a:pt x="467386" y="10604"/>
                    </a:lnTo>
                    <a:close/>
                    <a:moveTo>
                      <a:pt x="531470" y="9692"/>
                    </a:moveTo>
                    <a:lnTo>
                      <a:pt x="531708" y="9718"/>
                    </a:lnTo>
                    <a:lnTo>
                      <a:pt x="531829" y="9778"/>
                    </a:lnTo>
                    <a:lnTo>
                      <a:pt x="532438" y="10192"/>
                    </a:lnTo>
                    <a:lnTo>
                      <a:pt x="531185" y="9906"/>
                    </a:lnTo>
                    <a:close/>
                    <a:moveTo>
                      <a:pt x="525490" y="9692"/>
                    </a:moveTo>
                    <a:lnTo>
                      <a:pt x="525622" y="9733"/>
                    </a:lnTo>
                    <a:lnTo>
                      <a:pt x="525424" y="9768"/>
                    </a:lnTo>
                    <a:close/>
                    <a:moveTo>
                      <a:pt x="481797" y="9664"/>
                    </a:moveTo>
                    <a:lnTo>
                      <a:pt x="481073" y="9834"/>
                    </a:lnTo>
                    <a:lnTo>
                      <a:pt x="481040" y="9842"/>
                    </a:lnTo>
                    <a:lnTo>
                      <a:pt x="480180" y="9939"/>
                    </a:lnTo>
                    <a:lnTo>
                      <a:pt x="480157" y="9937"/>
                    </a:lnTo>
                    <a:lnTo>
                      <a:pt x="480823" y="9826"/>
                    </a:lnTo>
                    <a:close/>
                    <a:moveTo>
                      <a:pt x="443956" y="9663"/>
                    </a:moveTo>
                    <a:lnTo>
                      <a:pt x="443808" y="9713"/>
                    </a:lnTo>
                    <a:lnTo>
                      <a:pt x="443512" y="9750"/>
                    </a:lnTo>
                    <a:lnTo>
                      <a:pt x="443206" y="9738"/>
                    </a:lnTo>
                    <a:close/>
                    <a:moveTo>
                      <a:pt x="447039" y="9647"/>
                    </a:moveTo>
                    <a:lnTo>
                      <a:pt x="445827" y="9841"/>
                    </a:lnTo>
                    <a:lnTo>
                      <a:pt x="445785" y="9840"/>
                    </a:lnTo>
                    <a:lnTo>
                      <a:pt x="446955" y="9650"/>
                    </a:lnTo>
                    <a:close/>
                    <a:moveTo>
                      <a:pt x="468095" y="9646"/>
                    </a:moveTo>
                    <a:lnTo>
                      <a:pt x="467971" y="9673"/>
                    </a:lnTo>
                    <a:lnTo>
                      <a:pt x="466110" y="9783"/>
                    </a:lnTo>
                    <a:lnTo>
                      <a:pt x="466818" y="9703"/>
                    </a:lnTo>
                    <a:close/>
                    <a:moveTo>
                      <a:pt x="452167" y="9642"/>
                    </a:moveTo>
                    <a:lnTo>
                      <a:pt x="450801" y="10037"/>
                    </a:lnTo>
                    <a:lnTo>
                      <a:pt x="448234" y="9936"/>
                    </a:lnTo>
                    <a:lnTo>
                      <a:pt x="447872" y="9922"/>
                    </a:lnTo>
                    <a:lnTo>
                      <a:pt x="448620" y="9873"/>
                    </a:lnTo>
                    <a:close/>
                    <a:moveTo>
                      <a:pt x="501555" y="9638"/>
                    </a:moveTo>
                    <a:lnTo>
                      <a:pt x="500987" y="9898"/>
                    </a:lnTo>
                    <a:lnTo>
                      <a:pt x="499633" y="10004"/>
                    </a:lnTo>
                    <a:close/>
                    <a:moveTo>
                      <a:pt x="530937" y="9634"/>
                    </a:moveTo>
                    <a:lnTo>
                      <a:pt x="531109" y="9653"/>
                    </a:lnTo>
                    <a:lnTo>
                      <a:pt x="530823" y="9824"/>
                    </a:lnTo>
                    <a:lnTo>
                      <a:pt x="530657" y="9786"/>
                    </a:lnTo>
                    <a:close/>
                    <a:moveTo>
                      <a:pt x="440472" y="9631"/>
                    </a:moveTo>
                    <a:lnTo>
                      <a:pt x="440962" y="9650"/>
                    </a:lnTo>
                    <a:lnTo>
                      <a:pt x="439556" y="9923"/>
                    </a:lnTo>
                    <a:lnTo>
                      <a:pt x="437320" y="10006"/>
                    </a:lnTo>
                    <a:close/>
                    <a:moveTo>
                      <a:pt x="517583" y="9629"/>
                    </a:moveTo>
                    <a:lnTo>
                      <a:pt x="515321" y="10761"/>
                    </a:lnTo>
                    <a:lnTo>
                      <a:pt x="510809" y="11701"/>
                    </a:lnTo>
                    <a:lnTo>
                      <a:pt x="502862" y="13356"/>
                    </a:lnTo>
                    <a:lnTo>
                      <a:pt x="506992" y="11521"/>
                    </a:lnTo>
                    <a:lnTo>
                      <a:pt x="515634" y="9978"/>
                    </a:lnTo>
                    <a:close/>
                    <a:moveTo>
                      <a:pt x="523188" y="9629"/>
                    </a:moveTo>
                    <a:lnTo>
                      <a:pt x="522545" y="10272"/>
                    </a:lnTo>
                    <a:lnTo>
                      <a:pt x="521232" y="10501"/>
                    </a:lnTo>
                    <a:lnTo>
                      <a:pt x="521682" y="10205"/>
                    </a:lnTo>
                    <a:lnTo>
                      <a:pt x="522859" y="9701"/>
                    </a:lnTo>
                    <a:close/>
                    <a:moveTo>
                      <a:pt x="520782" y="9623"/>
                    </a:moveTo>
                    <a:lnTo>
                      <a:pt x="520211" y="10159"/>
                    </a:lnTo>
                    <a:lnTo>
                      <a:pt x="520103" y="10261"/>
                    </a:lnTo>
                    <a:lnTo>
                      <a:pt x="519992" y="10324"/>
                    </a:lnTo>
                    <a:lnTo>
                      <a:pt x="519900" y="10289"/>
                    </a:lnTo>
                    <a:lnTo>
                      <a:pt x="519323" y="10073"/>
                    </a:lnTo>
                    <a:lnTo>
                      <a:pt x="520554" y="9670"/>
                    </a:lnTo>
                    <a:close/>
                    <a:moveTo>
                      <a:pt x="531581" y="9609"/>
                    </a:moveTo>
                    <a:lnTo>
                      <a:pt x="531748" y="9723"/>
                    </a:lnTo>
                    <a:lnTo>
                      <a:pt x="531708" y="9718"/>
                    </a:lnTo>
                    <a:lnTo>
                      <a:pt x="531543" y="9637"/>
                    </a:lnTo>
                    <a:close/>
                    <a:moveTo>
                      <a:pt x="439887" y="9607"/>
                    </a:moveTo>
                    <a:lnTo>
                      <a:pt x="440325" y="9625"/>
                    </a:lnTo>
                    <a:lnTo>
                      <a:pt x="437149" y="10012"/>
                    </a:lnTo>
                    <a:lnTo>
                      <a:pt x="437045" y="10016"/>
                    </a:lnTo>
                    <a:lnTo>
                      <a:pt x="439390" y="9673"/>
                    </a:lnTo>
                    <a:close/>
                    <a:moveTo>
                      <a:pt x="525209" y="9603"/>
                    </a:moveTo>
                    <a:lnTo>
                      <a:pt x="525343" y="9646"/>
                    </a:lnTo>
                    <a:lnTo>
                      <a:pt x="525249" y="9798"/>
                    </a:lnTo>
                    <a:lnTo>
                      <a:pt x="524912" y="9857"/>
                    </a:lnTo>
                    <a:close/>
                    <a:moveTo>
                      <a:pt x="439761" y="9603"/>
                    </a:moveTo>
                    <a:lnTo>
                      <a:pt x="439847" y="9606"/>
                    </a:lnTo>
                    <a:lnTo>
                      <a:pt x="439390" y="9673"/>
                    </a:lnTo>
                    <a:lnTo>
                      <a:pt x="436670" y="10030"/>
                    </a:lnTo>
                    <a:lnTo>
                      <a:pt x="436540" y="10035"/>
                    </a:lnTo>
                    <a:close/>
                    <a:moveTo>
                      <a:pt x="507401" y="9599"/>
                    </a:moveTo>
                    <a:lnTo>
                      <a:pt x="506527" y="10008"/>
                    </a:lnTo>
                    <a:lnTo>
                      <a:pt x="506270" y="9948"/>
                    </a:lnTo>
                    <a:close/>
                    <a:moveTo>
                      <a:pt x="458271" y="9593"/>
                    </a:moveTo>
                    <a:lnTo>
                      <a:pt x="457115" y="9882"/>
                    </a:lnTo>
                    <a:lnTo>
                      <a:pt x="452037" y="10086"/>
                    </a:lnTo>
                    <a:lnTo>
                      <a:pt x="451830" y="10078"/>
                    </a:lnTo>
                    <a:close/>
                    <a:moveTo>
                      <a:pt x="476518" y="9589"/>
                    </a:moveTo>
                    <a:lnTo>
                      <a:pt x="476697" y="9606"/>
                    </a:lnTo>
                    <a:lnTo>
                      <a:pt x="477736" y="9706"/>
                    </a:lnTo>
                    <a:lnTo>
                      <a:pt x="477618" y="9722"/>
                    </a:lnTo>
                    <a:lnTo>
                      <a:pt x="476803" y="9834"/>
                    </a:lnTo>
                    <a:lnTo>
                      <a:pt x="475870" y="9746"/>
                    </a:lnTo>
                    <a:lnTo>
                      <a:pt x="476126" y="9673"/>
                    </a:lnTo>
                    <a:lnTo>
                      <a:pt x="476157" y="9664"/>
                    </a:lnTo>
                    <a:lnTo>
                      <a:pt x="476357" y="9607"/>
                    </a:lnTo>
                    <a:close/>
                    <a:moveTo>
                      <a:pt x="465165" y="9571"/>
                    </a:moveTo>
                    <a:lnTo>
                      <a:pt x="465017" y="9649"/>
                    </a:lnTo>
                    <a:lnTo>
                      <a:pt x="462637" y="9870"/>
                    </a:lnTo>
                    <a:close/>
                    <a:moveTo>
                      <a:pt x="521059" y="9565"/>
                    </a:moveTo>
                    <a:lnTo>
                      <a:pt x="520706" y="9918"/>
                    </a:lnTo>
                    <a:lnTo>
                      <a:pt x="520478" y="10048"/>
                    </a:lnTo>
                    <a:lnTo>
                      <a:pt x="520466" y="10054"/>
                    </a:lnTo>
                    <a:lnTo>
                      <a:pt x="520470" y="10051"/>
                    </a:lnTo>
                    <a:lnTo>
                      <a:pt x="520944" y="9589"/>
                    </a:lnTo>
                    <a:close/>
                    <a:moveTo>
                      <a:pt x="506775" y="9562"/>
                    </a:moveTo>
                    <a:lnTo>
                      <a:pt x="505838" y="9846"/>
                    </a:lnTo>
                    <a:lnTo>
                      <a:pt x="505463" y="9758"/>
                    </a:lnTo>
                    <a:lnTo>
                      <a:pt x="505563" y="9720"/>
                    </a:lnTo>
                    <a:close/>
                    <a:moveTo>
                      <a:pt x="528705" y="9551"/>
                    </a:moveTo>
                    <a:lnTo>
                      <a:pt x="529805" y="10251"/>
                    </a:lnTo>
                    <a:lnTo>
                      <a:pt x="528878" y="10757"/>
                    </a:lnTo>
                    <a:lnTo>
                      <a:pt x="528436" y="10618"/>
                    </a:lnTo>
                    <a:lnTo>
                      <a:pt x="528600" y="9603"/>
                    </a:lnTo>
                    <a:close/>
                    <a:moveTo>
                      <a:pt x="482474" y="9551"/>
                    </a:moveTo>
                    <a:lnTo>
                      <a:pt x="481797" y="9664"/>
                    </a:lnTo>
                    <a:lnTo>
                      <a:pt x="482127" y="9586"/>
                    </a:lnTo>
                    <a:close/>
                    <a:moveTo>
                      <a:pt x="465336" y="9551"/>
                    </a:moveTo>
                    <a:lnTo>
                      <a:pt x="465165" y="9571"/>
                    </a:lnTo>
                    <a:lnTo>
                      <a:pt x="465192" y="9557"/>
                    </a:lnTo>
                    <a:close/>
                    <a:moveTo>
                      <a:pt x="492931" y="9542"/>
                    </a:moveTo>
                    <a:lnTo>
                      <a:pt x="491928" y="10188"/>
                    </a:lnTo>
                    <a:lnTo>
                      <a:pt x="491600" y="10400"/>
                    </a:lnTo>
                    <a:lnTo>
                      <a:pt x="490166" y="10743"/>
                    </a:lnTo>
                    <a:lnTo>
                      <a:pt x="488368" y="10884"/>
                    </a:lnTo>
                    <a:lnTo>
                      <a:pt x="487480" y="10909"/>
                    </a:lnTo>
                    <a:lnTo>
                      <a:pt x="490108" y="10129"/>
                    </a:lnTo>
                    <a:lnTo>
                      <a:pt x="491178" y="9811"/>
                    </a:lnTo>
                    <a:close/>
                    <a:moveTo>
                      <a:pt x="531319" y="9527"/>
                    </a:moveTo>
                    <a:lnTo>
                      <a:pt x="531543" y="9637"/>
                    </a:lnTo>
                    <a:lnTo>
                      <a:pt x="531470" y="9692"/>
                    </a:lnTo>
                    <a:lnTo>
                      <a:pt x="531109" y="9653"/>
                    </a:lnTo>
                    <a:close/>
                    <a:moveTo>
                      <a:pt x="521016" y="9519"/>
                    </a:moveTo>
                    <a:lnTo>
                      <a:pt x="520944" y="9589"/>
                    </a:lnTo>
                    <a:lnTo>
                      <a:pt x="520782" y="9623"/>
                    </a:lnTo>
                    <a:lnTo>
                      <a:pt x="520826" y="9581"/>
                    </a:lnTo>
                    <a:close/>
                    <a:moveTo>
                      <a:pt x="504420" y="9512"/>
                    </a:moveTo>
                    <a:lnTo>
                      <a:pt x="504795" y="9600"/>
                    </a:lnTo>
                    <a:lnTo>
                      <a:pt x="503007" y="9740"/>
                    </a:lnTo>
                    <a:close/>
                    <a:moveTo>
                      <a:pt x="517821" y="9511"/>
                    </a:moveTo>
                    <a:lnTo>
                      <a:pt x="517959" y="9562"/>
                    </a:lnTo>
                    <a:lnTo>
                      <a:pt x="517583" y="9629"/>
                    </a:lnTo>
                    <a:close/>
                    <a:moveTo>
                      <a:pt x="517827" y="9507"/>
                    </a:moveTo>
                    <a:lnTo>
                      <a:pt x="517821" y="9511"/>
                    </a:lnTo>
                    <a:lnTo>
                      <a:pt x="517817" y="9509"/>
                    </a:lnTo>
                    <a:close/>
                    <a:moveTo>
                      <a:pt x="437024" y="9495"/>
                    </a:moveTo>
                    <a:lnTo>
                      <a:pt x="438319" y="9546"/>
                    </a:lnTo>
                    <a:lnTo>
                      <a:pt x="435599" y="9877"/>
                    </a:lnTo>
                    <a:close/>
                    <a:moveTo>
                      <a:pt x="538405" y="9493"/>
                    </a:moveTo>
                    <a:lnTo>
                      <a:pt x="538641" y="9539"/>
                    </a:lnTo>
                    <a:lnTo>
                      <a:pt x="539656" y="10570"/>
                    </a:lnTo>
                    <a:lnTo>
                      <a:pt x="539651" y="10592"/>
                    </a:lnTo>
                    <a:lnTo>
                      <a:pt x="538134" y="10425"/>
                    </a:lnTo>
                    <a:lnTo>
                      <a:pt x="537792" y="9984"/>
                    </a:lnTo>
                    <a:close/>
                    <a:moveTo>
                      <a:pt x="506168" y="9493"/>
                    </a:moveTo>
                    <a:lnTo>
                      <a:pt x="505563" y="9720"/>
                    </a:lnTo>
                    <a:lnTo>
                      <a:pt x="505396" y="9742"/>
                    </a:lnTo>
                    <a:lnTo>
                      <a:pt x="504795" y="9600"/>
                    </a:lnTo>
                    <a:close/>
                    <a:moveTo>
                      <a:pt x="473151" y="9489"/>
                    </a:moveTo>
                    <a:lnTo>
                      <a:pt x="473393" y="9511"/>
                    </a:lnTo>
                    <a:lnTo>
                      <a:pt x="472866" y="9567"/>
                    </a:lnTo>
                    <a:lnTo>
                      <a:pt x="464094" y="10489"/>
                    </a:lnTo>
                    <a:lnTo>
                      <a:pt x="464283" y="10449"/>
                    </a:lnTo>
                    <a:lnTo>
                      <a:pt x="471117" y="9624"/>
                    </a:lnTo>
                    <a:lnTo>
                      <a:pt x="472269" y="9547"/>
                    </a:lnTo>
                    <a:close/>
                    <a:moveTo>
                      <a:pt x="528620" y="9477"/>
                    </a:moveTo>
                    <a:lnTo>
                      <a:pt x="528735" y="9536"/>
                    </a:lnTo>
                    <a:lnTo>
                      <a:pt x="528705" y="9551"/>
                    </a:lnTo>
                    <a:lnTo>
                      <a:pt x="528617" y="9495"/>
                    </a:lnTo>
                    <a:close/>
                    <a:moveTo>
                      <a:pt x="517702" y="9466"/>
                    </a:moveTo>
                    <a:lnTo>
                      <a:pt x="517817" y="9509"/>
                    </a:lnTo>
                    <a:lnTo>
                      <a:pt x="516182" y="9782"/>
                    </a:lnTo>
                    <a:lnTo>
                      <a:pt x="507738" y="11189"/>
                    </a:lnTo>
                    <a:lnTo>
                      <a:pt x="508276" y="10950"/>
                    </a:lnTo>
                    <a:lnTo>
                      <a:pt x="516563" y="9645"/>
                    </a:lnTo>
                    <a:close/>
                    <a:moveTo>
                      <a:pt x="472586" y="9447"/>
                    </a:moveTo>
                    <a:lnTo>
                      <a:pt x="471863" y="9534"/>
                    </a:lnTo>
                    <a:lnTo>
                      <a:pt x="471117" y="9624"/>
                    </a:lnTo>
                    <a:lnTo>
                      <a:pt x="466850" y="9909"/>
                    </a:lnTo>
                    <a:lnTo>
                      <a:pt x="467971" y="9673"/>
                    </a:lnTo>
                    <a:lnTo>
                      <a:pt x="469376" y="9590"/>
                    </a:lnTo>
                    <a:lnTo>
                      <a:pt x="471147" y="9511"/>
                    </a:lnTo>
                    <a:close/>
                    <a:moveTo>
                      <a:pt x="529201" y="9443"/>
                    </a:moveTo>
                    <a:lnTo>
                      <a:pt x="530065" y="9538"/>
                    </a:lnTo>
                    <a:lnTo>
                      <a:pt x="530614" y="9776"/>
                    </a:lnTo>
                    <a:lnTo>
                      <a:pt x="529248" y="9465"/>
                    </a:lnTo>
                    <a:close/>
                    <a:moveTo>
                      <a:pt x="472641" y="9440"/>
                    </a:moveTo>
                    <a:lnTo>
                      <a:pt x="472671" y="9443"/>
                    </a:lnTo>
                    <a:lnTo>
                      <a:pt x="472586" y="9447"/>
                    </a:lnTo>
                    <a:close/>
                    <a:moveTo>
                      <a:pt x="452895" y="9431"/>
                    </a:moveTo>
                    <a:lnTo>
                      <a:pt x="452474" y="9553"/>
                    </a:lnTo>
                    <a:lnTo>
                      <a:pt x="448910" y="9826"/>
                    </a:lnTo>
                    <a:lnTo>
                      <a:pt x="447730" y="9916"/>
                    </a:lnTo>
                    <a:lnTo>
                      <a:pt x="447087" y="9891"/>
                    </a:lnTo>
                    <a:lnTo>
                      <a:pt x="450402" y="9583"/>
                    </a:lnTo>
                    <a:lnTo>
                      <a:pt x="451464" y="9484"/>
                    </a:lnTo>
                    <a:close/>
                    <a:moveTo>
                      <a:pt x="531315" y="9428"/>
                    </a:moveTo>
                    <a:lnTo>
                      <a:pt x="531394" y="9482"/>
                    </a:lnTo>
                    <a:lnTo>
                      <a:pt x="531319" y="9527"/>
                    </a:lnTo>
                    <a:lnTo>
                      <a:pt x="531221" y="9479"/>
                    </a:lnTo>
                    <a:close/>
                    <a:moveTo>
                      <a:pt x="528972" y="9417"/>
                    </a:moveTo>
                    <a:lnTo>
                      <a:pt x="529107" y="9432"/>
                    </a:lnTo>
                    <a:lnTo>
                      <a:pt x="529248" y="9465"/>
                    </a:lnTo>
                    <a:lnTo>
                      <a:pt x="529341" y="9507"/>
                    </a:lnTo>
                    <a:lnTo>
                      <a:pt x="530052" y="10116"/>
                    </a:lnTo>
                    <a:lnTo>
                      <a:pt x="529967" y="10163"/>
                    </a:lnTo>
                    <a:lnTo>
                      <a:pt x="528735" y="9536"/>
                    </a:lnTo>
                    <a:close/>
                    <a:moveTo>
                      <a:pt x="527457" y="9412"/>
                    </a:moveTo>
                    <a:lnTo>
                      <a:pt x="527417" y="9442"/>
                    </a:lnTo>
                    <a:lnTo>
                      <a:pt x="525673" y="9749"/>
                    </a:lnTo>
                    <a:lnTo>
                      <a:pt x="525622" y="9733"/>
                    </a:lnTo>
                    <a:close/>
                    <a:moveTo>
                      <a:pt x="474516" y="9398"/>
                    </a:moveTo>
                    <a:lnTo>
                      <a:pt x="476444" y="9582"/>
                    </a:lnTo>
                    <a:lnTo>
                      <a:pt x="476357" y="9607"/>
                    </a:lnTo>
                    <a:lnTo>
                      <a:pt x="475845" y="9664"/>
                    </a:lnTo>
                    <a:lnTo>
                      <a:pt x="475458" y="9707"/>
                    </a:lnTo>
                    <a:lnTo>
                      <a:pt x="474563" y="9622"/>
                    </a:lnTo>
                    <a:lnTo>
                      <a:pt x="473393" y="9511"/>
                    </a:lnTo>
                    <a:lnTo>
                      <a:pt x="474408" y="9405"/>
                    </a:lnTo>
                    <a:close/>
                    <a:moveTo>
                      <a:pt x="508059" y="9396"/>
                    </a:moveTo>
                    <a:lnTo>
                      <a:pt x="507401" y="9599"/>
                    </a:lnTo>
                    <a:lnTo>
                      <a:pt x="507749" y="9436"/>
                    </a:lnTo>
                    <a:close/>
                    <a:moveTo>
                      <a:pt x="469305" y="9392"/>
                    </a:moveTo>
                    <a:lnTo>
                      <a:pt x="469062" y="9443"/>
                    </a:lnTo>
                    <a:lnTo>
                      <a:pt x="468972" y="9462"/>
                    </a:lnTo>
                    <a:lnTo>
                      <a:pt x="466818" y="9703"/>
                    </a:lnTo>
                    <a:lnTo>
                      <a:pt x="464736" y="9796"/>
                    </a:lnTo>
                    <a:lnTo>
                      <a:pt x="464953" y="9682"/>
                    </a:lnTo>
                    <a:lnTo>
                      <a:pt x="465017" y="9649"/>
                    </a:lnTo>
                    <a:lnTo>
                      <a:pt x="466628" y="9500"/>
                    </a:lnTo>
                    <a:lnTo>
                      <a:pt x="467478" y="9465"/>
                    </a:lnTo>
                    <a:lnTo>
                      <a:pt x="468494" y="9425"/>
                    </a:lnTo>
                    <a:close/>
                    <a:moveTo>
                      <a:pt x="528441" y="9386"/>
                    </a:moveTo>
                    <a:lnTo>
                      <a:pt x="528463" y="9397"/>
                    </a:lnTo>
                    <a:lnTo>
                      <a:pt x="528617" y="9495"/>
                    </a:lnTo>
                    <a:lnTo>
                      <a:pt x="528600" y="9603"/>
                    </a:lnTo>
                    <a:lnTo>
                      <a:pt x="527795" y="10006"/>
                    </a:lnTo>
                    <a:lnTo>
                      <a:pt x="528101" y="9516"/>
                    </a:lnTo>
                    <a:close/>
                    <a:moveTo>
                      <a:pt x="434116" y="9380"/>
                    </a:moveTo>
                    <a:lnTo>
                      <a:pt x="435804" y="9447"/>
                    </a:lnTo>
                    <a:lnTo>
                      <a:pt x="429052" y="10311"/>
                    </a:lnTo>
                    <a:lnTo>
                      <a:pt x="426862" y="10392"/>
                    </a:lnTo>
                    <a:close/>
                    <a:moveTo>
                      <a:pt x="529056" y="9376"/>
                    </a:moveTo>
                    <a:lnTo>
                      <a:pt x="529201" y="9443"/>
                    </a:lnTo>
                    <a:lnTo>
                      <a:pt x="529107" y="9432"/>
                    </a:lnTo>
                    <a:lnTo>
                      <a:pt x="528994" y="9406"/>
                    </a:lnTo>
                    <a:close/>
                    <a:moveTo>
                      <a:pt x="442380" y="9374"/>
                    </a:moveTo>
                    <a:lnTo>
                      <a:pt x="441992" y="9450"/>
                    </a:lnTo>
                    <a:lnTo>
                      <a:pt x="440472" y="9631"/>
                    </a:lnTo>
                    <a:lnTo>
                      <a:pt x="440325" y="9625"/>
                    </a:lnTo>
                    <a:close/>
                    <a:moveTo>
                      <a:pt x="502136" y="9373"/>
                    </a:moveTo>
                    <a:lnTo>
                      <a:pt x="501742" y="9553"/>
                    </a:lnTo>
                    <a:lnTo>
                      <a:pt x="499368" y="9924"/>
                    </a:lnTo>
                    <a:close/>
                    <a:moveTo>
                      <a:pt x="474256" y="9373"/>
                    </a:moveTo>
                    <a:lnTo>
                      <a:pt x="474496" y="9396"/>
                    </a:lnTo>
                    <a:lnTo>
                      <a:pt x="474408" y="9405"/>
                    </a:lnTo>
                    <a:lnTo>
                      <a:pt x="473151" y="9489"/>
                    </a:lnTo>
                    <a:lnTo>
                      <a:pt x="472671" y="9443"/>
                    </a:lnTo>
                    <a:close/>
                    <a:moveTo>
                      <a:pt x="495896" y="9370"/>
                    </a:moveTo>
                    <a:lnTo>
                      <a:pt x="493479" y="10239"/>
                    </a:lnTo>
                    <a:lnTo>
                      <a:pt x="492606" y="10553"/>
                    </a:lnTo>
                    <a:lnTo>
                      <a:pt x="491191" y="10663"/>
                    </a:lnTo>
                    <a:lnTo>
                      <a:pt x="491600" y="10400"/>
                    </a:lnTo>
                    <a:lnTo>
                      <a:pt x="492415" y="10204"/>
                    </a:lnTo>
                    <a:close/>
                    <a:moveTo>
                      <a:pt x="528496" y="9365"/>
                    </a:moveTo>
                    <a:lnTo>
                      <a:pt x="528636" y="9380"/>
                    </a:lnTo>
                    <a:lnTo>
                      <a:pt x="528620" y="9477"/>
                    </a:lnTo>
                    <a:lnTo>
                      <a:pt x="528463" y="9397"/>
                    </a:lnTo>
                    <a:lnTo>
                      <a:pt x="528444" y="9385"/>
                    </a:lnTo>
                    <a:close/>
                    <a:moveTo>
                      <a:pt x="490606" y="9364"/>
                    </a:moveTo>
                    <a:lnTo>
                      <a:pt x="489629" y="9664"/>
                    </a:lnTo>
                    <a:lnTo>
                      <a:pt x="487698" y="10051"/>
                    </a:lnTo>
                    <a:lnTo>
                      <a:pt x="485640" y="10462"/>
                    </a:lnTo>
                    <a:lnTo>
                      <a:pt x="485175" y="10417"/>
                    </a:lnTo>
                    <a:lnTo>
                      <a:pt x="486851" y="10023"/>
                    </a:lnTo>
                    <a:lnTo>
                      <a:pt x="488967" y="9525"/>
                    </a:lnTo>
                    <a:close/>
                    <a:moveTo>
                      <a:pt x="507919" y="9356"/>
                    </a:moveTo>
                    <a:lnTo>
                      <a:pt x="507749" y="9436"/>
                    </a:lnTo>
                    <a:lnTo>
                      <a:pt x="506775" y="9562"/>
                    </a:lnTo>
                    <a:lnTo>
                      <a:pt x="507296" y="9405"/>
                    </a:lnTo>
                    <a:close/>
                    <a:moveTo>
                      <a:pt x="473351" y="9355"/>
                    </a:moveTo>
                    <a:lnTo>
                      <a:pt x="472641" y="9440"/>
                    </a:lnTo>
                    <a:lnTo>
                      <a:pt x="472357" y="9413"/>
                    </a:lnTo>
                    <a:close/>
                    <a:moveTo>
                      <a:pt x="426444" y="9353"/>
                    </a:moveTo>
                    <a:lnTo>
                      <a:pt x="423091" y="9915"/>
                    </a:lnTo>
                    <a:lnTo>
                      <a:pt x="421198" y="10168"/>
                    </a:lnTo>
                    <a:lnTo>
                      <a:pt x="423265" y="9790"/>
                    </a:lnTo>
                    <a:lnTo>
                      <a:pt x="426179" y="9389"/>
                    </a:lnTo>
                    <a:close/>
                    <a:moveTo>
                      <a:pt x="528373" y="9352"/>
                    </a:moveTo>
                    <a:lnTo>
                      <a:pt x="528395" y="9354"/>
                    </a:lnTo>
                    <a:lnTo>
                      <a:pt x="528444" y="9385"/>
                    </a:lnTo>
                    <a:lnTo>
                      <a:pt x="528441" y="9386"/>
                    </a:lnTo>
                    <a:close/>
                    <a:moveTo>
                      <a:pt x="545350" y="9334"/>
                    </a:moveTo>
                    <a:lnTo>
                      <a:pt x="547041" y="9733"/>
                    </a:lnTo>
                    <a:lnTo>
                      <a:pt x="550724" y="10604"/>
                    </a:lnTo>
                    <a:lnTo>
                      <a:pt x="547909" y="14072"/>
                    </a:lnTo>
                    <a:lnTo>
                      <a:pt x="547717" y="14309"/>
                    </a:lnTo>
                    <a:lnTo>
                      <a:pt x="546338" y="12797"/>
                    </a:lnTo>
                    <a:lnTo>
                      <a:pt x="544286" y="15671"/>
                    </a:lnTo>
                    <a:lnTo>
                      <a:pt x="544209" y="12931"/>
                    </a:lnTo>
                    <a:close/>
                    <a:moveTo>
                      <a:pt x="528645" y="9327"/>
                    </a:moveTo>
                    <a:lnTo>
                      <a:pt x="528994" y="9406"/>
                    </a:lnTo>
                    <a:lnTo>
                      <a:pt x="528972" y="9417"/>
                    </a:lnTo>
                    <a:lnTo>
                      <a:pt x="528636" y="9380"/>
                    </a:lnTo>
                    <a:close/>
                    <a:moveTo>
                      <a:pt x="503210" y="9324"/>
                    </a:moveTo>
                    <a:lnTo>
                      <a:pt x="501555" y="9638"/>
                    </a:lnTo>
                    <a:lnTo>
                      <a:pt x="501742" y="9553"/>
                    </a:lnTo>
                    <a:close/>
                    <a:moveTo>
                      <a:pt x="528102" y="9322"/>
                    </a:moveTo>
                    <a:lnTo>
                      <a:pt x="528215" y="9334"/>
                    </a:lnTo>
                    <a:lnTo>
                      <a:pt x="528101" y="9516"/>
                    </a:lnTo>
                    <a:lnTo>
                      <a:pt x="526674" y="10064"/>
                    </a:lnTo>
                    <a:lnTo>
                      <a:pt x="526614" y="10045"/>
                    </a:lnTo>
                    <a:lnTo>
                      <a:pt x="527417" y="9442"/>
                    </a:lnTo>
                    <a:close/>
                    <a:moveTo>
                      <a:pt x="473668" y="9316"/>
                    </a:moveTo>
                    <a:lnTo>
                      <a:pt x="473794" y="9328"/>
                    </a:lnTo>
                    <a:lnTo>
                      <a:pt x="473351" y="9355"/>
                    </a:lnTo>
                    <a:close/>
                    <a:moveTo>
                      <a:pt x="432406" y="9313"/>
                    </a:moveTo>
                    <a:lnTo>
                      <a:pt x="433419" y="9353"/>
                    </a:lnTo>
                    <a:lnTo>
                      <a:pt x="427086" y="10056"/>
                    </a:lnTo>
                    <a:lnTo>
                      <a:pt x="424549" y="10477"/>
                    </a:lnTo>
                    <a:lnTo>
                      <a:pt x="422986" y="10535"/>
                    </a:lnTo>
                    <a:lnTo>
                      <a:pt x="429151" y="9680"/>
                    </a:lnTo>
                    <a:close/>
                    <a:moveTo>
                      <a:pt x="471287" y="9312"/>
                    </a:moveTo>
                    <a:lnTo>
                      <a:pt x="472357" y="9413"/>
                    </a:lnTo>
                    <a:lnTo>
                      <a:pt x="470864" y="9502"/>
                    </a:lnTo>
                    <a:lnTo>
                      <a:pt x="469376" y="9590"/>
                    </a:lnTo>
                    <a:lnTo>
                      <a:pt x="468095" y="9646"/>
                    </a:lnTo>
                    <a:lnTo>
                      <a:pt x="468972" y="9462"/>
                    </a:lnTo>
                    <a:lnTo>
                      <a:pt x="469124" y="9445"/>
                    </a:lnTo>
                    <a:lnTo>
                      <a:pt x="469762" y="9373"/>
                    </a:lnTo>
                    <a:close/>
                    <a:moveTo>
                      <a:pt x="426711" y="9308"/>
                    </a:moveTo>
                    <a:lnTo>
                      <a:pt x="426461" y="9350"/>
                    </a:lnTo>
                    <a:lnTo>
                      <a:pt x="426179" y="9389"/>
                    </a:lnTo>
                    <a:lnTo>
                      <a:pt x="423382" y="9768"/>
                    </a:lnTo>
                    <a:lnTo>
                      <a:pt x="424845" y="9500"/>
                    </a:lnTo>
                    <a:close/>
                    <a:moveTo>
                      <a:pt x="528648" y="9307"/>
                    </a:moveTo>
                    <a:lnTo>
                      <a:pt x="528645" y="9327"/>
                    </a:lnTo>
                    <a:lnTo>
                      <a:pt x="528614" y="9320"/>
                    </a:lnTo>
                    <a:close/>
                    <a:moveTo>
                      <a:pt x="528260" y="9294"/>
                    </a:moveTo>
                    <a:lnTo>
                      <a:pt x="528373" y="9352"/>
                    </a:lnTo>
                    <a:lnTo>
                      <a:pt x="528215" y="9334"/>
                    </a:lnTo>
                    <a:lnTo>
                      <a:pt x="528238" y="9298"/>
                    </a:lnTo>
                    <a:close/>
                    <a:moveTo>
                      <a:pt x="480764" y="9288"/>
                    </a:moveTo>
                    <a:lnTo>
                      <a:pt x="478557" y="9753"/>
                    </a:lnTo>
                    <a:lnTo>
                      <a:pt x="478454" y="9774"/>
                    </a:lnTo>
                    <a:lnTo>
                      <a:pt x="478053" y="9736"/>
                    </a:lnTo>
                    <a:lnTo>
                      <a:pt x="477736" y="9706"/>
                    </a:lnTo>
                    <a:close/>
                    <a:moveTo>
                      <a:pt x="476158" y="9288"/>
                    </a:moveTo>
                    <a:lnTo>
                      <a:pt x="474516" y="9398"/>
                    </a:lnTo>
                    <a:lnTo>
                      <a:pt x="474496" y="9396"/>
                    </a:lnTo>
                    <a:lnTo>
                      <a:pt x="475049" y="9337"/>
                    </a:lnTo>
                    <a:close/>
                    <a:moveTo>
                      <a:pt x="426972" y="9281"/>
                    </a:moveTo>
                    <a:lnTo>
                      <a:pt x="426444" y="9353"/>
                    </a:lnTo>
                    <a:lnTo>
                      <a:pt x="426461" y="9350"/>
                    </a:lnTo>
                    <a:lnTo>
                      <a:pt x="426928" y="9286"/>
                    </a:lnTo>
                    <a:close/>
                    <a:moveTo>
                      <a:pt x="503438" y="9281"/>
                    </a:moveTo>
                    <a:lnTo>
                      <a:pt x="503458" y="9285"/>
                    </a:lnTo>
                    <a:lnTo>
                      <a:pt x="503210" y="9324"/>
                    </a:lnTo>
                    <a:close/>
                    <a:moveTo>
                      <a:pt x="528227" y="9277"/>
                    </a:moveTo>
                    <a:lnTo>
                      <a:pt x="528245" y="9286"/>
                    </a:lnTo>
                    <a:lnTo>
                      <a:pt x="528238" y="9298"/>
                    </a:lnTo>
                    <a:lnTo>
                      <a:pt x="528102" y="9322"/>
                    </a:lnTo>
                    <a:lnTo>
                      <a:pt x="528023" y="9313"/>
                    </a:lnTo>
                    <a:close/>
                    <a:moveTo>
                      <a:pt x="527645" y="9271"/>
                    </a:moveTo>
                    <a:lnTo>
                      <a:pt x="528023" y="9313"/>
                    </a:lnTo>
                    <a:lnTo>
                      <a:pt x="527457" y="9412"/>
                    </a:lnTo>
                    <a:close/>
                    <a:moveTo>
                      <a:pt x="528264" y="9271"/>
                    </a:moveTo>
                    <a:lnTo>
                      <a:pt x="528292" y="9288"/>
                    </a:lnTo>
                    <a:lnTo>
                      <a:pt x="528260" y="9294"/>
                    </a:lnTo>
                    <a:lnTo>
                      <a:pt x="528245" y="9286"/>
                    </a:lnTo>
                    <a:lnTo>
                      <a:pt x="528254" y="9273"/>
                    </a:lnTo>
                    <a:close/>
                    <a:moveTo>
                      <a:pt x="528396" y="9270"/>
                    </a:moveTo>
                    <a:lnTo>
                      <a:pt x="528614" y="9320"/>
                    </a:lnTo>
                    <a:lnTo>
                      <a:pt x="528496" y="9365"/>
                    </a:lnTo>
                    <a:lnTo>
                      <a:pt x="528395" y="9354"/>
                    </a:lnTo>
                    <a:lnTo>
                      <a:pt x="528292" y="9288"/>
                    </a:lnTo>
                    <a:close/>
                    <a:moveTo>
                      <a:pt x="509028" y="9270"/>
                    </a:moveTo>
                    <a:lnTo>
                      <a:pt x="508059" y="9396"/>
                    </a:lnTo>
                    <a:lnTo>
                      <a:pt x="508277" y="9328"/>
                    </a:lnTo>
                    <a:close/>
                    <a:moveTo>
                      <a:pt x="545070" y="9267"/>
                    </a:moveTo>
                    <a:lnTo>
                      <a:pt x="545280" y="9317"/>
                    </a:lnTo>
                    <a:lnTo>
                      <a:pt x="544197" y="12488"/>
                    </a:lnTo>
                    <a:lnTo>
                      <a:pt x="544162" y="11242"/>
                    </a:lnTo>
                    <a:close/>
                    <a:moveTo>
                      <a:pt x="540212" y="9257"/>
                    </a:moveTo>
                    <a:lnTo>
                      <a:pt x="540826" y="9962"/>
                    </a:lnTo>
                    <a:lnTo>
                      <a:pt x="540563" y="9911"/>
                    </a:lnTo>
                    <a:close/>
                    <a:moveTo>
                      <a:pt x="483529" y="9257"/>
                    </a:moveTo>
                    <a:lnTo>
                      <a:pt x="482127" y="9586"/>
                    </a:lnTo>
                    <a:lnTo>
                      <a:pt x="480022" y="9800"/>
                    </a:lnTo>
                    <a:lnTo>
                      <a:pt x="479392" y="9864"/>
                    </a:lnTo>
                    <a:lnTo>
                      <a:pt x="478856" y="9813"/>
                    </a:lnTo>
                    <a:lnTo>
                      <a:pt x="479190" y="9773"/>
                    </a:lnTo>
                    <a:close/>
                    <a:moveTo>
                      <a:pt x="528273" y="9242"/>
                    </a:moveTo>
                    <a:lnTo>
                      <a:pt x="528341" y="9257"/>
                    </a:lnTo>
                    <a:lnTo>
                      <a:pt x="528264" y="9271"/>
                    </a:lnTo>
                    <a:lnTo>
                      <a:pt x="528257" y="9266"/>
                    </a:lnTo>
                    <a:close/>
                    <a:moveTo>
                      <a:pt x="430484" y="9237"/>
                    </a:moveTo>
                    <a:lnTo>
                      <a:pt x="431937" y="9294"/>
                    </a:lnTo>
                    <a:lnTo>
                      <a:pt x="429151" y="9680"/>
                    </a:lnTo>
                    <a:lnTo>
                      <a:pt x="424705" y="10183"/>
                    </a:lnTo>
                    <a:lnTo>
                      <a:pt x="429368" y="9386"/>
                    </a:lnTo>
                    <a:close/>
                    <a:moveTo>
                      <a:pt x="496289" y="9229"/>
                    </a:moveTo>
                    <a:lnTo>
                      <a:pt x="496070" y="9329"/>
                    </a:lnTo>
                    <a:lnTo>
                      <a:pt x="495896" y="9370"/>
                    </a:lnTo>
                    <a:close/>
                    <a:moveTo>
                      <a:pt x="531817" y="9228"/>
                    </a:moveTo>
                    <a:lnTo>
                      <a:pt x="531976" y="9313"/>
                    </a:lnTo>
                    <a:lnTo>
                      <a:pt x="531581" y="9609"/>
                    </a:lnTo>
                    <a:lnTo>
                      <a:pt x="531394" y="9482"/>
                    </a:lnTo>
                    <a:close/>
                    <a:moveTo>
                      <a:pt x="430121" y="9223"/>
                    </a:moveTo>
                    <a:lnTo>
                      <a:pt x="430285" y="9229"/>
                    </a:lnTo>
                    <a:lnTo>
                      <a:pt x="429368" y="9386"/>
                    </a:lnTo>
                    <a:lnTo>
                      <a:pt x="422988" y="10237"/>
                    </a:lnTo>
                    <a:lnTo>
                      <a:pt x="426718" y="9597"/>
                    </a:lnTo>
                    <a:close/>
                    <a:moveTo>
                      <a:pt x="523984" y="9219"/>
                    </a:moveTo>
                    <a:lnTo>
                      <a:pt x="524431" y="9359"/>
                    </a:lnTo>
                    <a:lnTo>
                      <a:pt x="523188" y="9629"/>
                    </a:lnTo>
                    <a:lnTo>
                      <a:pt x="523309" y="9508"/>
                    </a:lnTo>
                    <a:close/>
                    <a:moveTo>
                      <a:pt x="458662" y="9218"/>
                    </a:moveTo>
                    <a:lnTo>
                      <a:pt x="452167" y="9642"/>
                    </a:lnTo>
                    <a:lnTo>
                      <a:pt x="452474" y="9553"/>
                    </a:lnTo>
                    <a:lnTo>
                      <a:pt x="455154" y="9348"/>
                    </a:lnTo>
                    <a:close/>
                    <a:moveTo>
                      <a:pt x="532103" y="9217"/>
                    </a:moveTo>
                    <a:lnTo>
                      <a:pt x="534284" y="10002"/>
                    </a:lnTo>
                    <a:lnTo>
                      <a:pt x="533010" y="9862"/>
                    </a:lnTo>
                    <a:lnTo>
                      <a:pt x="531976" y="9313"/>
                    </a:lnTo>
                    <a:close/>
                    <a:moveTo>
                      <a:pt x="521943" y="9216"/>
                    </a:moveTo>
                    <a:lnTo>
                      <a:pt x="521484" y="9477"/>
                    </a:lnTo>
                    <a:lnTo>
                      <a:pt x="521059" y="9565"/>
                    </a:lnTo>
                    <a:lnTo>
                      <a:pt x="521148" y="9476"/>
                    </a:lnTo>
                    <a:close/>
                    <a:moveTo>
                      <a:pt x="528708" y="9215"/>
                    </a:moveTo>
                    <a:lnTo>
                      <a:pt x="528789" y="9253"/>
                    </a:lnTo>
                    <a:lnTo>
                      <a:pt x="528648" y="9307"/>
                    </a:lnTo>
                    <a:lnTo>
                      <a:pt x="528661" y="9223"/>
                    </a:lnTo>
                    <a:close/>
                    <a:moveTo>
                      <a:pt x="492188" y="9208"/>
                    </a:moveTo>
                    <a:lnTo>
                      <a:pt x="489737" y="9795"/>
                    </a:lnTo>
                    <a:lnTo>
                      <a:pt x="488398" y="10043"/>
                    </a:lnTo>
                    <a:lnTo>
                      <a:pt x="489629" y="9664"/>
                    </a:lnTo>
                    <a:lnTo>
                      <a:pt x="491641" y="9262"/>
                    </a:lnTo>
                    <a:close/>
                    <a:moveTo>
                      <a:pt x="470181" y="9207"/>
                    </a:moveTo>
                    <a:lnTo>
                      <a:pt x="470322" y="9221"/>
                    </a:lnTo>
                    <a:lnTo>
                      <a:pt x="470757" y="9262"/>
                    </a:lnTo>
                    <a:lnTo>
                      <a:pt x="469762" y="9373"/>
                    </a:lnTo>
                    <a:lnTo>
                      <a:pt x="469305" y="9392"/>
                    </a:lnTo>
                    <a:lnTo>
                      <a:pt x="469976" y="9250"/>
                    </a:lnTo>
                    <a:close/>
                    <a:moveTo>
                      <a:pt x="528665" y="9201"/>
                    </a:moveTo>
                    <a:lnTo>
                      <a:pt x="528661" y="9223"/>
                    </a:lnTo>
                    <a:lnTo>
                      <a:pt x="528396" y="9270"/>
                    </a:lnTo>
                    <a:lnTo>
                      <a:pt x="528341" y="9257"/>
                    </a:lnTo>
                    <a:close/>
                    <a:moveTo>
                      <a:pt x="528666" y="9196"/>
                    </a:moveTo>
                    <a:lnTo>
                      <a:pt x="528673" y="9199"/>
                    </a:lnTo>
                    <a:lnTo>
                      <a:pt x="528665" y="9201"/>
                    </a:lnTo>
                    <a:close/>
                    <a:moveTo>
                      <a:pt x="528064" y="9194"/>
                    </a:moveTo>
                    <a:lnTo>
                      <a:pt x="528189" y="9223"/>
                    </a:lnTo>
                    <a:lnTo>
                      <a:pt x="528257" y="9266"/>
                    </a:lnTo>
                    <a:lnTo>
                      <a:pt x="528254" y="9273"/>
                    </a:lnTo>
                    <a:lnTo>
                      <a:pt x="528227" y="9277"/>
                    </a:lnTo>
                    <a:close/>
                    <a:moveTo>
                      <a:pt x="536761" y="9175"/>
                    </a:moveTo>
                    <a:lnTo>
                      <a:pt x="537238" y="9267"/>
                    </a:lnTo>
                    <a:lnTo>
                      <a:pt x="537792" y="9984"/>
                    </a:lnTo>
                    <a:lnTo>
                      <a:pt x="537348" y="10339"/>
                    </a:lnTo>
                    <a:lnTo>
                      <a:pt x="537328" y="10337"/>
                    </a:lnTo>
                    <a:close/>
                    <a:moveTo>
                      <a:pt x="477873" y="9174"/>
                    </a:moveTo>
                    <a:lnTo>
                      <a:pt x="477716" y="9219"/>
                    </a:lnTo>
                    <a:lnTo>
                      <a:pt x="476158" y="9288"/>
                    </a:lnTo>
                    <a:close/>
                    <a:moveTo>
                      <a:pt x="428691" y="9167"/>
                    </a:moveTo>
                    <a:lnTo>
                      <a:pt x="429125" y="9184"/>
                    </a:lnTo>
                    <a:lnTo>
                      <a:pt x="426718" y="9597"/>
                    </a:lnTo>
                    <a:lnTo>
                      <a:pt x="421703" y="10148"/>
                    </a:lnTo>
                    <a:lnTo>
                      <a:pt x="423091" y="9915"/>
                    </a:lnTo>
                    <a:close/>
                    <a:moveTo>
                      <a:pt x="474911" y="9166"/>
                    </a:moveTo>
                    <a:lnTo>
                      <a:pt x="473668" y="9316"/>
                    </a:lnTo>
                    <a:lnTo>
                      <a:pt x="472931" y="9246"/>
                    </a:lnTo>
                    <a:close/>
                    <a:moveTo>
                      <a:pt x="520201" y="9162"/>
                    </a:moveTo>
                    <a:lnTo>
                      <a:pt x="519892" y="9378"/>
                    </a:lnTo>
                    <a:lnTo>
                      <a:pt x="518744" y="9857"/>
                    </a:lnTo>
                    <a:lnTo>
                      <a:pt x="517959" y="9562"/>
                    </a:lnTo>
                    <a:close/>
                    <a:moveTo>
                      <a:pt x="476858" y="9147"/>
                    </a:moveTo>
                    <a:lnTo>
                      <a:pt x="475049" y="9337"/>
                    </a:lnTo>
                    <a:lnTo>
                      <a:pt x="474256" y="9373"/>
                    </a:lnTo>
                    <a:lnTo>
                      <a:pt x="473794" y="9328"/>
                    </a:lnTo>
                    <a:close/>
                    <a:moveTo>
                      <a:pt x="471835" y="9141"/>
                    </a:moveTo>
                    <a:lnTo>
                      <a:pt x="472931" y="9246"/>
                    </a:lnTo>
                    <a:lnTo>
                      <a:pt x="471287" y="9312"/>
                    </a:lnTo>
                    <a:lnTo>
                      <a:pt x="470757" y="9262"/>
                    </a:lnTo>
                    <a:close/>
                    <a:moveTo>
                      <a:pt x="428015" y="9140"/>
                    </a:moveTo>
                    <a:lnTo>
                      <a:pt x="428254" y="9149"/>
                    </a:lnTo>
                    <a:lnTo>
                      <a:pt x="426972" y="9281"/>
                    </a:lnTo>
                    <a:close/>
                    <a:moveTo>
                      <a:pt x="470503" y="9139"/>
                    </a:moveTo>
                    <a:lnTo>
                      <a:pt x="470181" y="9207"/>
                    </a:lnTo>
                    <a:lnTo>
                      <a:pt x="469979" y="9188"/>
                    </a:lnTo>
                    <a:close/>
                    <a:moveTo>
                      <a:pt x="529146" y="9138"/>
                    </a:moveTo>
                    <a:lnTo>
                      <a:pt x="529352" y="9228"/>
                    </a:lnTo>
                    <a:lnTo>
                      <a:pt x="529056" y="9376"/>
                    </a:lnTo>
                    <a:lnTo>
                      <a:pt x="528789" y="9253"/>
                    </a:lnTo>
                    <a:lnTo>
                      <a:pt x="529039" y="9157"/>
                    </a:lnTo>
                    <a:close/>
                    <a:moveTo>
                      <a:pt x="487303" y="9134"/>
                    </a:moveTo>
                    <a:lnTo>
                      <a:pt x="486174" y="9540"/>
                    </a:lnTo>
                    <a:lnTo>
                      <a:pt x="483651" y="9919"/>
                    </a:lnTo>
                    <a:lnTo>
                      <a:pt x="482214" y="10134"/>
                    </a:lnTo>
                    <a:lnTo>
                      <a:pt x="480497" y="9970"/>
                    </a:lnTo>
                    <a:lnTo>
                      <a:pt x="481040" y="9842"/>
                    </a:lnTo>
                    <a:lnTo>
                      <a:pt x="481101" y="9835"/>
                    </a:lnTo>
                    <a:close/>
                    <a:moveTo>
                      <a:pt x="427772" y="9130"/>
                    </a:moveTo>
                    <a:lnTo>
                      <a:pt x="427995" y="9139"/>
                    </a:lnTo>
                    <a:lnTo>
                      <a:pt x="426928" y="9286"/>
                    </a:lnTo>
                    <a:lnTo>
                      <a:pt x="426711" y="9308"/>
                    </a:lnTo>
                    <a:close/>
                    <a:moveTo>
                      <a:pt x="531860" y="9130"/>
                    </a:moveTo>
                    <a:lnTo>
                      <a:pt x="531935" y="9157"/>
                    </a:lnTo>
                    <a:lnTo>
                      <a:pt x="531817" y="9228"/>
                    </a:lnTo>
                    <a:lnTo>
                      <a:pt x="531748" y="9191"/>
                    </a:lnTo>
                    <a:close/>
                    <a:moveTo>
                      <a:pt x="529110" y="9123"/>
                    </a:moveTo>
                    <a:lnTo>
                      <a:pt x="529119" y="9126"/>
                    </a:lnTo>
                    <a:lnTo>
                      <a:pt x="529039" y="9157"/>
                    </a:lnTo>
                    <a:lnTo>
                      <a:pt x="528708" y="9215"/>
                    </a:lnTo>
                    <a:lnTo>
                      <a:pt x="528673" y="9199"/>
                    </a:lnTo>
                    <a:close/>
                    <a:moveTo>
                      <a:pt x="460160" y="9120"/>
                    </a:moveTo>
                    <a:lnTo>
                      <a:pt x="460047" y="9149"/>
                    </a:lnTo>
                    <a:lnTo>
                      <a:pt x="459961" y="9170"/>
                    </a:lnTo>
                    <a:lnTo>
                      <a:pt x="458662" y="9218"/>
                    </a:lnTo>
                    <a:lnTo>
                      <a:pt x="459833" y="9142"/>
                    </a:lnTo>
                    <a:close/>
                    <a:moveTo>
                      <a:pt x="523240" y="9111"/>
                    </a:moveTo>
                    <a:lnTo>
                      <a:pt x="521915" y="9906"/>
                    </a:lnTo>
                    <a:lnTo>
                      <a:pt x="520386" y="10238"/>
                    </a:lnTo>
                    <a:lnTo>
                      <a:pt x="520647" y="9978"/>
                    </a:lnTo>
                    <a:lnTo>
                      <a:pt x="520706" y="9918"/>
                    </a:lnTo>
                    <a:lnTo>
                      <a:pt x="521484" y="9477"/>
                    </a:lnTo>
                    <a:lnTo>
                      <a:pt x="522213" y="9325"/>
                    </a:lnTo>
                    <a:close/>
                    <a:moveTo>
                      <a:pt x="502714" y="9110"/>
                    </a:moveTo>
                    <a:lnTo>
                      <a:pt x="503056" y="9190"/>
                    </a:lnTo>
                    <a:lnTo>
                      <a:pt x="502136" y="9373"/>
                    </a:lnTo>
                    <a:close/>
                    <a:moveTo>
                      <a:pt x="518629" y="9106"/>
                    </a:moveTo>
                    <a:lnTo>
                      <a:pt x="518005" y="9419"/>
                    </a:lnTo>
                    <a:lnTo>
                      <a:pt x="517702" y="9466"/>
                    </a:lnTo>
                    <a:lnTo>
                      <a:pt x="517391" y="9350"/>
                    </a:lnTo>
                    <a:lnTo>
                      <a:pt x="517200" y="9278"/>
                    </a:lnTo>
                    <a:lnTo>
                      <a:pt x="517790" y="9207"/>
                    </a:lnTo>
                    <a:close/>
                    <a:moveTo>
                      <a:pt x="469109" y="9106"/>
                    </a:moveTo>
                    <a:lnTo>
                      <a:pt x="469979" y="9188"/>
                    </a:lnTo>
                    <a:lnTo>
                      <a:pt x="467711" y="9399"/>
                    </a:lnTo>
                    <a:lnTo>
                      <a:pt x="466628" y="9500"/>
                    </a:lnTo>
                    <a:lnTo>
                      <a:pt x="465336" y="9551"/>
                    </a:lnTo>
                    <a:lnTo>
                      <a:pt x="466862" y="9371"/>
                    </a:lnTo>
                    <a:close/>
                    <a:moveTo>
                      <a:pt x="438482" y="9104"/>
                    </a:moveTo>
                    <a:lnTo>
                      <a:pt x="437024" y="9495"/>
                    </a:lnTo>
                    <a:lnTo>
                      <a:pt x="435804" y="9447"/>
                    </a:lnTo>
                    <a:close/>
                    <a:moveTo>
                      <a:pt x="527875" y="9098"/>
                    </a:moveTo>
                    <a:lnTo>
                      <a:pt x="528064" y="9194"/>
                    </a:lnTo>
                    <a:lnTo>
                      <a:pt x="527821" y="9139"/>
                    </a:lnTo>
                    <a:close/>
                    <a:moveTo>
                      <a:pt x="525687" y="9086"/>
                    </a:moveTo>
                    <a:lnTo>
                      <a:pt x="525547" y="9314"/>
                    </a:lnTo>
                    <a:lnTo>
                      <a:pt x="525209" y="9603"/>
                    </a:lnTo>
                    <a:lnTo>
                      <a:pt x="524431" y="9359"/>
                    </a:lnTo>
                    <a:close/>
                    <a:moveTo>
                      <a:pt x="525829" y="9072"/>
                    </a:moveTo>
                    <a:lnTo>
                      <a:pt x="526010" y="9092"/>
                    </a:lnTo>
                    <a:lnTo>
                      <a:pt x="525490" y="9692"/>
                    </a:lnTo>
                    <a:lnTo>
                      <a:pt x="525343" y="9646"/>
                    </a:lnTo>
                    <a:lnTo>
                      <a:pt x="525547" y="9314"/>
                    </a:lnTo>
                    <a:close/>
                    <a:moveTo>
                      <a:pt x="493668" y="9067"/>
                    </a:moveTo>
                    <a:lnTo>
                      <a:pt x="493653" y="9077"/>
                    </a:lnTo>
                    <a:lnTo>
                      <a:pt x="491178" y="9811"/>
                    </a:lnTo>
                    <a:lnTo>
                      <a:pt x="489287" y="10102"/>
                    </a:lnTo>
                    <a:lnTo>
                      <a:pt x="487123" y="10435"/>
                    </a:lnTo>
                    <a:lnTo>
                      <a:pt x="487329" y="10372"/>
                    </a:lnTo>
                    <a:lnTo>
                      <a:pt x="488554" y="10078"/>
                    </a:lnTo>
                    <a:lnTo>
                      <a:pt x="489737" y="9795"/>
                    </a:lnTo>
                    <a:close/>
                    <a:moveTo>
                      <a:pt x="523481" y="9061"/>
                    </a:moveTo>
                    <a:lnTo>
                      <a:pt x="523691" y="9126"/>
                    </a:lnTo>
                    <a:lnTo>
                      <a:pt x="523309" y="9508"/>
                    </a:lnTo>
                    <a:lnTo>
                      <a:pt x="522859" y="9701"/>
                    </a:lnTo>
                    <a:lnTo>
                      <a:pt x="522246" y="9834"/>
                    </a:lnTo>
                    <a:lnTo>
                      <a:pt x="523392" y="9079"/>
                    </a:lnTo>
                    <a:close/>
                    <a:moveTo>
                      <a:pt x="481274" y="9061"/>
                    </a:moveTo>
                    <a:lnTo>
                      <a:pt x="476518" y="9589"/>
                    </a:lnTo>
                    <a:lnTo>
                      <a:pt x="476444" y="9582"/>
                    </a:lnTo>
                    <a:lnTo>
                      <a:pt x="477716" y="9219"/>
                    </a:lnTo>
                    <a:close/>
                    <a:moveTo>
                      <a:pt x="525704" y="9058"/>
                    </a:moveTo>
                    <a:lnTo>
                      <a:pt x="525778" y="9066"/>
                    </a:lnTo>
                    <a:lnTo>
                      <a:pt x="525687" y="9086"/>
                    </a:lnTo>
                    <a:close/>
                    <a:moveTo>
                      <a:pt x="493719" y="9057"/>
                    </a:moveTo>
                    <a:lnTo>
                      <a:pt x="493714" y="9059"/>
                    </a:lnTo>
                    <a:lnTo>
                      <a:pt x="493668" y="9067"/>
                    </a:lnTo>
                    <a:lnTo>
                      <a:pt x="493677" y="9061"/>
                    </a:lnTo>
                    <a:close/>
                    <a:moveTo>
                      <a:pt x="470914" y="9053"/>
                    </a:moveTo>
                    <a:lnTo>
                      <a:pt x="471171" y="9078"/>
                    </a:lnTo>
                    <a:lnTo>
                      <a:pt x="470503" y="9139"/>
                    </a:lnTo>
                    <a:close/>
                    <a:moveTo>
                      <a:pt x="525855" y="9049"/>
                    </a:moveTo>
                    <a:lnTo>
                      <a:pt x="525829" y="9072"/>
                    </a:lnTo>
                    <a:lnTo>
                      <a:pt x="525778" y="9066"/>
                    </a:lnTo>
                    <a:close/>
                    <a:moveTo>
                      <a:pt x="520365" y="9047"/>
                    </a:moveTo>
                    <a:lnTo>
                      <a:pt x="520295" y="9096"/>
                    </a:lnTo>
                    <a:lnTo>
                      <a:pt x="517827" y="9507"/>
                    </a:lnTo>
                    <a:lnTo>
                      <a:pt x="518005" y="9419"/>
                    </a:lnTo>
                    <a:close/>
                    <a:moveTo>
                      <a:pt x="418528" y="9038"/>
                    </a:moveTo>
                    <a:lnTo>
                      <a:pt x="415540" y="9475"/>
                    </a:lnTo>
                    <a:lnTo>
                      <a:pt x="407074" y="10056"/>
                    </a:lnTo>
                    <a:cubicBezTo>
                      <a:pt x="388432" y="12797"/>
                      <a:pt x="369791" y="16087"/>
                      <a:pt x="351149" y="17184"/>
                    </a:cubicBezTo>
                    <a:cubicBezTo>
                      <a:pt x="368694" y="16087"/>
                      <a:pt x="386239" y="12797"/>
                      <a:pt x="404058" y="10056"/>
                    </a:cubicBezTo>
                    <a:close/>
                    <a:moveTo>
                      <a:pt x="523378" y="9028"/>
                    </a:moveTo>
                    <a:lnTo>
                      <a:pt x="523440" y="9048"/>
                    </a:lnTo>
                    <a:lnTo>
                      <a:pt x="523392" y="9079"/>
                    </a:lnTo>
                    <a:lnTo>
                      <a:pt x="523240" y="9111"/>
                    </a:lnTo>
                    <a:close/>
                    <a:moveTo>
                      <a:pt x="478389" y="9026"/>
                    </a:moveTo>
                    <a:lnTo>
                      <a:pt x="478255" y="9065"/>
                    </a:lnTo>
                    <a:lnTo>
                      <a:pt x="476858" y="9147"/>
                    </a:lnTo>
                    <a:lnTo>
                      <a:pt x="477771" y="9051"/>
                    </a:lnTo>
                    <a:close/>
                    <a:moveTo>
                      <a:pt x="520752" y="9020"/>
                    </a:moveTo>
                    <a:lnTo>
                      <a:pt x="520569" y="9096"/>
                    </a:lnTo>
                    <a:lnTo>
                      <a:pt x="520201" y="9162"/>
                    </a:lnTo>
                    <a:lnTo>
                      <a:pt x="520295" y="9096"/>
                    </a:lnTo>
                    <a:close/>
                    <a:moveTo>
                      <a:pt x="428904" y="9019"/>
                    </a:moveTo>
                    <a:lnTo>
                      <a:pt x="428015" y="9140"/>
                    </a:lnTo>
                    <a:lnTo>
                      <a:pt x="427995" y="9139"/>
                    </a:lnTo>
                    <a:lnTo>
                      <a:pt x="428776" y="9032"/>
                    </a:lnTo>
                    <a:close/>
                    <a:moveTo>
                      <a:pt x="464408" y="9006"/>
                    </a:moveTo>
                    <a:lnTo>
                      <a:pt x="463412" y="9206"/>
                    </a:lnTo>
                    <a:lnTo>
                      <a:pt x="462920" y="9243"/>
                    </a:lnTo>
                    <a:lnTo>
                      <a:pt x="458271" y="9593"/>
                    </a:lnTo>
                    <a:lnTo>
                      <a:pt x="459961" y="9170"/>
                    </a:lnTo>
                    <a:lnTo>
                      <a:pt x="460310" y="9157"/>
                    </a:lnTo>
                    <a:close/>
                    <a:moveTo>
                      <a:pt x="529804" y="9001"/>
                    </a:moveTo>
                    <a:lnTo>
                      <a:pt x="529740" y="9034"/>
                    </a:lnTo>
                    <a:lnTo>
                      <a:pt x="529146" y="9138"/>
                    </a:lnTo>
                    <a:lnTo>
                      <a:pt x="529119" y="9126"/>
                    </a:lnTo>
                    <a:lnTo>
                      <a:pt x="529143" y="9117"/>
                    </a:lnTo>
                    <a:close/>
                    <a:moveTo>
                      <a:pt x="466278" y="8990"/>
                    </a:moveTo>
                    <a:lnTo>
                      <a:pt x="465625" y="9331"/>
                    </a:lnTo>
                    <a:lnTo>
                      <a:pt x="465192" y="9557"/>
                    </a:lnTo>
                    <a:lnTo>
                      <a:pt x="460764" y="9735"/>
                    </a:lnTo>
                    <a:lnTo>
                      <a:pt x="463184" y="9251"/>
                    </a:lnTo>
                    <a:lnTo>
                      <a:pt x="463412" y="9206"/>
                    </a:lnTo>
                    <a:close/>
                    <a:moveTo>
                      <a:pt x="482952" y="8986"/>
                    </a:moveTo>
                    <a:lnTo>
                      <a:pt x="480764" y="9288"/>
                    </a:lnTo>
                    <a:lnTo>
                      <a:pt x="481900" y="9049"/>
                    </a:lnTo>
                    <a:lnTo>
                      <a:pt x="481996" y="9029"/>
                    </a:lnTo>
                    <a:lnTo>
                      <a:pt x="482153" y="9022"/>
                    </a:lnTo>
                    <a:close/>
                    <a:moveTo>
                      <a:pt x="444420" y="8977"/>
                    </a:moveTo>
                    <a:lnTo>
                      <a:pt x="443865" y="9085"/>
                    </a:lnTo>
                    <a:lnTo>
                      <a:pt x="439887" y="9607"/>
                    </a:lnTo>
                    <a:lnTo>
                      <a:pt x="439847" y="9606"/>
                    </a:lnTo>
                    <a:lnTo>
                      <a:pt x="441072" y="9426"/>
                    </a:lnTo>
                    <a:close/>
                    <a:moveTo>
                      <a:pt x="445986" y="8974"/>
                    </a:moveTo>
                    <a:lnTo>
                      <a:pt x="444266" y="9558"/>
                    </a:lnTo>
                    <a:lnTo>
                      <a:pt x="443013" y="9731"/>
                    </a:lnTo>
                    <a:lnTo>
                      <a:pt x="440962" y="9650"/>
                    </a:lnTo>
                    <a:lnTo>
                      <a:pt x="441992" y="9450"/>
                    </a:lnTo>
                    <a:close/>
                    <a:moveTo>
                      <a:pt x="530164" y="8959"/>
                    </a:moveTo>
                    <a:lnTo>
                      <a:pt x="531221" y="9479"/>
                    </a:lnTo>
                    <a:lnTo>
                      <a:pt x="530937" y="9634"/>
                    </a:lnTo>
                    <a:lnTo>
                      <a:pt x="530065" y="9538"/>
                    </a:lnTo>
                    <a:lnTo>
                      <a:pt x="529352" y="9228"/>
                    </a:lnTo>
                    <a:lnTo>
                      <a:pt x="529740" y="9034"/>
                    </a:lnTo>
                    <a:close/>
                    <a:moveTo>
                      <a:pt x="516302" y="8942"/>
                    </a:moveTo>
                    <a:lnTo>
                      <a:pt x="517200" y="9278"/>
                    </a:lnTo>
                    <a:lnTo>
                      <a:pt x="508085" y="10375"/>
                    </a:lnTo>
                    <a:lnTo>
                      <a:pt x="507399" y="10214"/>
                    </a:lnTo>
                    <a:close/>
                    <a:moveTo>
                      <a:pt x="528096" y="8933"/>
                    </a:moveTo>
                    <a:lnTo>
                      <a:pt x="528383" y="9065"/>
                    </a:lnTo>
                    <a:lnTo>
                      <a:pt x="528273" y="9242"/>
                    </a:lnTo>
                    <a:lnTo>
                      <a:pt x="528189" y="9223"/>
                    </a:lnTo>
                    <a:lnTo>
                      <a:pt x="527930" y="9058"/>
                    </a:lnTo>
                    <a:close/>
                    <a:moveTo>
                      <a:pt x="432794" y="8929"/>
                    </a:moveTo>
                    <a:lnTo>
                      <a:pt x="430484" y="9237"/>
                    </a:lnTo>
                    <a:lnTo>
                      <a:pt x="430285" y="9229"/>
                    </a:lnTo>
                    <a:lnTo>
                      <a:pt x="430688" y="9161"/>
                    </a:lnTo>
                    <a:close/>
                    <a:moveTo>
                      <a:pt x="482479" y="8927"/>
                    </a:moveTo>
                    <a:lnTo>
                      <a:pt x="481996" y="9029"/>
                    </a:lnTo>
                    <a:lnTo>
                      <a:pt x="481274" y="9061"/>
                    </a:lnTo>
                    <a:close/>
                    <a:moveTo>
                      <a:pt x="521524" y="8925"/>
                    </a:moveTo>
                    <a:lnTo>
                      <a:pt x="520826" y="9581"/>
                    </a:lnTo>
                    <a:lnTo>
                      <a:pt x="520554" y="9670"/>
                    </a:lnTo>
                    <a:lnTo>
                      <a:pt x="519072" y="9979"/>
                    </a:lnTo>
                    <a:lnTo>
                      <a:pt x="519047" y="9970"/>
                    </a:lnTo>
                    <a:lnTo>
                      <a:pt x="519892" y="9378"/>
                    </a:lnTo>
                    <a:lnTo>
                      <a:pt x="520569" y="9096"/>
                    </a:lnTo>
                    <a:close/>
                    <a:moveTo>
                      <a:pt x="467034" y="8909"/>
                    </a:moveTo>
                    <a:lnTo>
                      <a:pt x="467172" y="8922"/>
                    </a:lnTo>
                    <a:lnTo>
                      <a:pt x="466278" y="8990"/>
                    </a:lnTo>
                    <a:lnTo>
                      <a:pt x="466386" y="8933"/>
                    </a:lnTo>
                    <a:close/>
                    <a:moveTo>
                      <a:pt x="524257" y="8899"/>
                    </a:moveTo>
                    <a:lnTo>
                      <a:pt x="524633" y="8940"/>
                    </a:lnTo>
                    <a:lnTo>
                      <a:pt x="523984" y="9219"/>
                    </a:lnTo>
                    <a:lnTo>
                      <a:pt x="523691" y="9126"/>
                    </a:lnTo>
                    <a:lnTo>
                      <a:pt x="523829" y="8988"/>
                    </a:lnTo>
                    <a:close/>
                    <a:moveTo>
                      <a:pt x="430718" y="8896"/>
                    </a:moveTo>
                    <a:lnTo>
                      <a:pt x="428691" y="9167"/>
                    </a:lnTo>
                    <a:lnTo>
                      <a:pt x="428254" y="9149"/>
                    </a:lnTo>
                    <a:close/>
                    <a:moveTo>
                      <a:pt x="451645" y="8890"/>
                    </a:moveTo>
                    <a:lnTo>
                      <a:pt x="446955" y="9650"/>
                    </a:lnTo>
                    <a:lnTo>
                      <a:pt x="443866" y="9764"/>
                    </a:lnTo>
                    <a:lnTo>
                      <a:pt x="443679" y="9757"/>
                    </a:lnTo>
                    <a:lnTo>
                      <a:pt x="443808" y="9713"/>
                    </a:lnTo>
                    <a:lnTo>
                      <a:pt x="445252" y="9533"/>
                    </a:lnTo>
                    <a:close/>
                    <a:moveTo>
                      <a:pt x="521737" y="8888"/>
                    </a:moveTo>
                    <a:lnTo>
                      <a:pt x="521148" y="9476"/>
                    </a:lnTo>
                    <a:lnTo>
                      <a:pt x="521016" y="9519"/>
                    </a:lnTo>
                    <a:lnTo>
                      <a:pt x="521649" y="8903"/>
                    </a:lnTo>
                    <a:close/>
                    <a:moveTo>
                      <a:pt x="526661" y="8874"/>
                    </a:moveTo>
                    <a:lnTo>
                      <a:pt x="527821" y="9139"/>
                    </a:lnTo>
                    <a:lnTo>
                      <a:pt x="527645" y="9271"/>
                    </a:lnTo>
                    <a:lnTo>
                      <a:pt x="526010" y="9092"/>
                    </a:lnTo>
                    <a:lnTo>
                      <a:pt x="526091" y="8998"/>
                    </a:lnTo>
                    <a:close/>
                    <a:moveTo>
                      <a:pt x="497281" y="8872"/>
                    </a:moveTo>
                    <a:lnTo>
                      <a:pt x="496289" y="9229"/>
                    </a:lnTo>
                    <a:lnTo>
                      <a:pt x="496967" y="8921"/>
                    </a:lnTo>
                    <a:close/>
                    <a:moveTo>
                      <a:pt x="437799" y="8867"/>
                    </a:moveTo>
                    <a:lnTo>
                      <a:pt x="434116" y="9380"/>
                    </a:lnTo>
                    <a:lnTo>
                      <a:pt x="433419" y="9353"/>
                    </a:lnTo>
                    <a:close/>
                    <a:moveTo>
                      <a:pt x="521689" y="8864"/>
                    </a:moveTo>
                    <a:lnTo>
                      <a:pt x="521649" y="8903"/>
                    </a:lnTo>
                    <a:lnTo>
                      <a:pt x="521524" y="8925"/>
                    </a:lnTo>
                    <a:lnTo>
                      <a:pt x="521569" y="8884"/>
                    </a:lnTo>
                    <a:close/>
                    <a:moveTo>
                      <a:pt x="528510" y="8862"/>
                    </a:moveTo>
                    <a:lnTo>
                      <a:pt x="528706" y="8947"/>
                    </a:lnTo>
                    <a:lnTo>
                      <a:pt x="528666" y="9196"/>
                    </a:lnTo>
                    <a:lnTo>
                      <a:pt x="528383" y="9065"/>
                    </a:lnTo>
                    <a:close/>
                    <a:moveTo>
                      <a:pt x="482656" y="8855"/>
                    </a:moveTo>
                    <a:lnTo>
                      <a:pt x="477873" y="9174"/>
                    </a:lnTo>
                    <a:lnTo>
                      <a:pt x="478255" y="9065"/>
                    </a:lnTo>
                    <a:lnTo>
                      <a:pt x="479991" y="8962"/>
                    </a:lnTo>
                    <a:close/>
                    <a:moveTo>
                      <a:pt x="521602" y="8852"/>
                    </a:moveTo>
                    <a:lnTo>
                      <a:pt x="521569" y="8884"/>
                    </a:lnTo>
                    <a:lnTo>
                      <a:pt x="520752" y="9020"/>
                    </a:lnTo>
                    <a:lnTo>
                      <a:pt x="520882" y="8966"/>
                    </a:lnTo>
                    <a:close/>
                    <a:moveTo>
                      <a:pt x="468752" y="8846"/>
                    </a:moveTo>
                    <a:lnTo>
                      <a:pt x="470165" y="8981"/>
                    </a:lnTo>
                    <a:lnTo>
                      <a:pt x="469109" y="9106"/>
                    </a:lnTo>
                    <a:lnTo>
                      <a:pt x="467172" y="8922"/>
                    </a:lnTo>
                    <a:lnTo>
                      <a:pt x="467644" y="8887"/>
                    </a:lnTo>
                    <a:close/>
                    <a:moveTo>
                      <a:pt x="431101" y="8844"/>
                    </a:moveTo>
                    <a:lnTo>
                      <a:pt x="430930" y="8874"/>
                    </a:lnTo>
                    <a:lnTo>
                      <a:pt x="430718" y="8896"/>
                    </a:lnTo>
                    <a:close/>
                    <a:moveTo>
                      <a:pt x="523750" y="8843"/>
                    </a:moveTo>
                    <a:lnTo>
                      <a:pt x="523952" y="8865"/>
                    </a:lnTo>
                    <a:lnTo>
                      <a:pt x="523829" y="8988"/>
                    </a:lnTo>
                    <a:lnTo>
                      <a:pt x="523481" y="9061"/>
                    </a:lnTo>
                    <a:lnTo>
                      <a:pt x="523440" y="9048"/>
                    </a:lnTo>
                    <a:close/>
                    <a:moveTo>
                      <a:pt x="482897" y="8839"/>
                    </a:moveTo>
                    <a:lnTo>
                      <a:pt x="482860" y="8847"/>
                    </a:lnTo>
                    <a:lnTo>
                      <a:pt x="482656" y="8855"/>
                    </a:lnTo>
                    <a:close/>
                    <a:moveTo>
                      <a:pt x="483393" y="8825"/>
                    </a:moveTo>
                    <a:lnTo>
                      <a:pt x="482479" y="8927"/>
                    </a:lnTo>
                    <a:lnTo>
                      <a:pt x="482860" y="8847"/>
                    </a:lnTo>
                    <a:close/>
                    <a:moveTo>
                      <a:pt x="431273" y="8821"/>
                    </a:moveTo>
                    <a:lnTo>
                      <a:pt x="431101" y="8844"/>
                    </a:lnTo>
                    <a:lnTo>
                      <a:pt x="431233" y="8822"/>
                    </a:lnTo>
                    <a:close/>
                    <a:moveTo>
                      <a:pt x="521804" y="8820"/>
                    </a:moveTo>
                    <a:lnTo>
                      <a:pt x="521775" y="8849"/>
                    </a:lnTo>
                    <a:lnTo>
                      <a:pt x="521689" y="8864"/>
                    </a:lnTo>
                    <a:lnTo>
                      <a:pt x="521720" y="8834"/>
                    </a:lnTo>
                    <a:close/>
                    <a:moveTo>
                      <a:pt x="486924" y="8810"/>
                    </a:moveTo>
                    <a:lnTo>
                      <a:pt x="486024" y="8959"/>
                    </a:lnTo>
                    <a:lnTo>
                      <a:pt x="483529" y="9257"/>
                    </a:lnTo>
                    <a:lnTo>
                      <a:pt x="485080" y="8892"/>
                    </a:lnTo>
                    <a:close/>
                    <a:moveTo>
                      <a:pt x="522668" y="8805"/>
                    </a:moveTo>
                    <a:lnTo>
                      <a:pt x="522940" y="8890"/>
                    </a:lnTo>
                    <a:lnTo>
                      <a:pt x="521943" y="9216"/>
                    </a:lnTo>
                    <a:close/>
                    <a:moveTo>
                      <a:pt x="432772" y="8804"/>
                    </a:moveTo>
                    <a:lnTo>
                      <a:pt x="430688" y="9161"/>
                    </a:lnTo>
                    <a:lnTo>
                      <a:pt x="430121" y="9223"/>
                    </a:lnTo>
                    <a:lnTo>
                      <a:pt x="429125" y="9184"/>
                    </a:lnTo>
                    <a:lnTo>
                      <a:pt x="430930" y="8874"/>
                    </a:lnTo>
                    <a:lnTo>
                      <a:pt x="431459" y="8819"/>
                    </a:lnTo>
                    <a:close/>
                    <a:moveTo>
                      <a:pt x="530947" y="8801"/>
                    </a:moveTo>
                    <a:lnTo>
                      <a:pt x="531151" y="8875"/>
                    </a:lnTo>
                    <a:lnTo>
                      <a:pt x="531748" y="9191"/>
                    </a:lnTo>
                    <a:lnTo>
                      <a:pt x="531315" y="9428"/>
                    </a:lnTo>
                    <a:lnTo>
                      <a:pt x="530508" y="8878"/>
                    </a:lnTo>
                    <a:close/>
                    <a:moveTo>
                      <a:pt x="434063" y="8790"/>
                    </a:moveTo>
                    <a:lnTo>
                      <a:pt x="432794" y="8929"/>
                    </a:lnTo>
                    <a:lnTo>
                      <a:pt x="433819" y="8792"/>
                    </a:lnTo>
                    <a:close/>
                    <a:moveTo>
                      <a:pt x="523252" y="8788"/>
                    </a:moveTo>
                    <a:lnTo>
                      <a:pt x="523449" y="8810"/>
                    </a:lnTo>
                    <a:lnTo>
                      <a:pt x="523696" y="8837"/>
                    </a:lnTo>
                    <a:lnTo>
                      <a:pt x="523378" y="9028"/>
                    </a:lnTo>
                    <a:lnTo>
                      <a:pt x="523120" y="8947"/>
                    </a:lnTo>
                    <a:lnTo>
                      <a:pt x="522940" y="8890"/>
                    </a:lnTo>
                    <a:close/>
                    <a:moveTo>
                      <a:pt x="521323" y="8782"/>
                    </a:moveTo>
                    <a:lnTo>
                      <a:pt x="520882" y="8966"/>
                    </a:lnTo>
                    <a:lnTo>
                      <a:pt x="520365" y="9047"/>
                    </a:lnTo>
                    <a:lnTo>
                      <a:pt x="520623" y="8866"/>
                    </a:lnTo>
                    <a:close/>
                    <a:moveTo>
                      <a:pt x="465581" y="8772"/>
                    </a:moveTo>
                    <a:lnTo>
                      <a:pt x="466524" y="8861"/>
                    </a:lnTo>
                    <a:lnTo>
                      <a:pt x="466386" y="8933"/>
                    </a:lnTo>
                    <a:lnTo>
                      <a:pt x="464408" y="9006"/>
                    </a:lnTo>
                    <a:close/>
                    <a:moveTo>
                      <a:pt x="526186" y="8766"/>
                    </a:moveTo>
                    <a:lnTo>
                      <a:pt x="526275" y="8786"/>
                    </a:lnTo>
                    <a:lnTo>
                      <a:pt x="526091" y="8998"/>
                    </a:lnTo>
                    <a:lnTo>
                      <a:pt x="525855" y="9049"/>
                    </a:lnTo>
                    <a:close/>
                    <a:moveTo>
                      <a:pt x="465616" y="8765"/>
                    </a:moveTo>
                    <a:lnTo>
                      <a:pt x="465581" y="8772"/>
                    </a:lnTo>
                    <a:lnTo>
                      <a:pt x="465552" y="8769"/>
                    </a:lnTo>
                    <a:close/>
                    <a:moveTo>
                      <a:pt x="494142" y="8762"/>
                    </a:moveTo>
                    <a:lnTo>
                      <a:pt x="493677" y="9061"/>
                    </a:lnTo>
                    <a:lnTo>
                      <a:pt x="492188" y="9208"/>
                    </a:lnTo>
                    <a:lnTo>
                      <a:pt x="493589" y="8872"/>
                    </a:lnTo>
                    <a:close/>
                    <a:moveTo>
                      <a:pt x="437369" y="8752"/>
                    </a:moveTo>
                    <a:lnTo>
                      <a:pt x="432406" y="9313"/>
                    </a:lnTo>
                    <a:lnTo>
                      <a:pt x="431937" y="9294"/>
                    </a:lnTo>
                    <a:lnTo>
                      <a:pt x="435714" y="8771"/>
                    </a:lnTo>
                    <a:close/>
                    <a:moveTo>
                      <a:pt x="530314" y="8746"/>
                    </a:moveTo>
                    <a:lnTo>
                      <a:pt x="530508" y="8878"/>
                    </a:lnTo>
                    <a:lnTo>
                      <a:pt x="529804" y="9001"/>
                    </a:lnTo>
                    <a:close/>
                    <a:moveTo>
                      <a:pt x="488388" y="8745"/>
                    </a:moveTo>
                    <a:lnTo>
                      <a:pt x="487588" y="9032"/>
                    </a:lnTo>
                    <a:lnTo>
                      <a:pt x="482474" y="9551"/>
                    </a:lnTo>
                    <a:lnTo>
                      <a:pt x="486024" y="8959"/>
                    </a:lnTo>
                    <a:lnTo>
                      <a:pt x="487498" y="8784"/>
                    </a:lnTo>
                    <a:close/>
                    <a:moveTo>
                      <a:pt x="515770" y="8743"/>
                    </a:moveTo>
                    <a:lnTo>
                      <a:pt x="516060" y="8851"/>
                    </a:lnTo>
                    <a:lnTo>
                      <a:pt x="507322" y="10196"/>
                    </a:lnTo>
                    <a:lnTo>
                      <a:pt x="506849" y="10084"/>
                    </a:lnTo>
                    <a:lnTo>
                      <a:pt x="512584" y="8992"/>
                    </a:lnTo>
                    <a:close/>
                    <a:moveTo>
                      <a:pt x="522451" y="8737"/>
                    </a:moveTo>
                    <a:lnTo>
                      <a:pt x="522498" y="8752"/>
                    </a:lnTo>
                    <a:lnTo>
                      <a:pt x="521737" y="8888"/>
                    </a:lnTo>
                    <a:lnTo>
                      <a:pt x="521775" y="8849"/>
                    </a:lnTo>
                    <a:close/>
                    <a:moveTo>
                      <a:pt x="438997" y="8734"/>
                    </a:moveTo>
                    <a:lnTo>
                      <a:pt x="437799" y="8867"/>
                    </a:lnTo>
                    <a:lnTo>
                      <a:pt x="438731" y="8737"/>
                    </a:lnTo>
                    <a:close/>
                    <a:moveTo>
                      <a:pt x="509248" y="8733"/>
                    </a:moveTo>
                    <a:lnTo>
                      <a:pt x="508761" y="8962"/>
                    </a:lnTo>
                    <a:lnTo>
                      <a:pt x="507296" y="9405"/>
                    </a:lnTo>
                    <a:lnTo>
                      <a:pt x="506168" y="9493"/>
                    </a:lnTo>
                    <a:lnTo>
                      <a:pt x="507399" y="9032"/>
                    </a:lnTo>
                    <a:close/>
                    <a:moveTo>
                      <a:pt x="426381" y="8731"/>
                    </a:moveTo>
                    <a:lnTo>
                      <a:pt x="412557" y="10604"/>
                    </a:lnTo>
                    <a:lnTo>
                      <a:pt x="425861" y="9314"/>
                    </a:lnTo>
                    <a:lnTo>
                      <a:pt x="424845" y="9500"/>
                    </a:lnTo>
                    <a:lnTo>
                      <a:pt x="410222" y="11006"/>
                    </a:lnTo>
                    <a:lnTo>
                      <a:pt x="406251" y="11152"/>
                    </a:lnTo>
                    <a:lnTo>
                      <a:pt x="404625" y="11582"/>
                    </a:lnTo>
                    <a:lnTo>
                      <a:pt x="392818" y="12797"/>
                    </a:lnTo>
                    <a:lnTo>
                      <a:pt x="415540" y="9475"/>
                    </a:lnTo>
                    <a:close/>
                    <a:moveTo>
                      <a:pt x="485767" y="8730"/>
                    </a:moveTo>
                    <a:lnTo>
                      <a:pt x="485080" y="8892"/>
                    </a:lnTo>
                    <a:lnTo>
                      <a:pt x="482952" y="8986"/>
                    </a:lnTo>
                    <a:lnTo>
                      <a:pt x="484417" y="8784"/>
                    </a:lnTo>
                    <a:close/>
                    <a:moveTo>
                      <a:pt x="522659" y="8723"/>
                    </a:moveTo>
                    <a:lnTo>
                      <a:pt x="522787" y="8737"/>
                    </a:lnTo>
                    <a:lnTo>
                      <a:pt x="522668" y="8805"/>
                    </a:lnTo>
                    <a:lnTo>
                      <a:pt x="522498" y="8752"/>
                    </a:lnTo>
                    <a:close/>
                    <a:moveTo>
                      <a:pt x="521837" y="8720"/>
                    </a:moveTo>
                    <a:lnTo>
                      <a:pt x="521720" y="8834"/>
                    </a:lnTo>
                    <a:lnTo>
                      <a:pt x="521602" y="8852"/>
                    </a:lnTo>
                    <a:lnTo>
                      <a:pt x="521729" y="8733"/>
                    </a:lnTo>
                    <a:close/>
                    <a:moveTo>
                      <a:pt x="527391" y="8715"/>
                    </a:moveTo>
                    <a:lnTo>
                      <a:pt x="527930" y="9058"/>
                    </a:lnTo>
                    <a:lnTo>
                      <a:pt x="527875" y="9098"/>
                    </a:lnTo>
                    <a:lnTo>
                      <a:pt x="527203" y="8756"/>
                    </a:lnTo>
                    <a:close/>
                    <a:moveTo>
                      <a:pt x="522520" y="8708"/>
                    </a:moveTo>
                    <a:lnTo>
                      <a:pt x="522583" y="8715"/>
                    </a:lnTo>
                    <a:lnTo>
                      <a:pt x="522451" y="8737"/>
                    </a:lnTo>
                    <a:lnTo>
                      <a:pt x="522412" y="8725"/>
                    </a:lnTo>
                    <a:close/>
                    <a:moveTo>
                      <a:pt x="472566" y="8705"/>
                    </a:moveTo>
                    <a:lnTo>
                      <a:pt x="470914" y="9053"/>
                    </a:lnTo>
                    <a:lnTo>
                      <a:pt x="470165" y="8981"/>
                    </a:lnTo>
                    <a:lnTo>
                      <a:pt x="472474" y="8709"/>
                    </a:lnTo>
                    <a:close/>
                    <a:moveTo>
                      <a:pt x="441608" y="8704"/>
                    </a:moveTo>
                    <a:lnTo>
                      <a:pt x="438482" y="9104"/>
                    </a:lnTo>
                    <a:lnTo>
                      <a:pt x="439902" y="8723"/>
                    </a:lnTo>
                    <a:close/>
                    <a:moveTo>
                      <a:pt x="446790" y="8701"/>
                    </a:moveTo>
                    <a:lnTo>
                      <a:pt x="446169" y="8912"/>
                    </a:lnTo>
                    <a:lnTo>
                      <a:pt x="442380" y="9374"/>
                    </a:lnTo>
                    <a:lnTo>
                      <a:pt x="443865" y="9085"/>
                    </a:lnTo>
                    <a:close/>
                    <a:moveTo>
                      <a:pt x="485070" y="8694"/>
                    </a:moveTo>
                    <a:lnTo>
                      <a:pt x="484581" y="8762"/>
                    </a:lnTo>
                    <a:lnTo>
                      <a:pt x="484417" y="8784"/>
                    </a:lnTo>
                    <a:lnTo>
                      <a:pt x="484341" y="8787"/>
                    </a:lnTo>
                    <a:lnTo>
                      <a:pt x="483393" y="8825"/>
                    </a:lnTo>
                    <a:lnTo>
                      <a:pt x="483832" y="8777"/>
                    </a:lnTo>
                    <a:close/>
                    <a:moveTo>
                      <a:pt x="484630" y="8688"/>
                    </a:moveTo>
                    <a:lnTo>
                      <a:pt x="483832" y="8777"/>
                    </a:lnTo>
                    <a:lnTo>
                      <a:pt x="482897" y="8839"/>
                    </a:lnTo>
                    <a:lnTo>
                      <a:pt x="483218" y="8771"/>
                    </a:lnTo>
                    <a:close/>
                    <a:moveTo>
                      <a:pt x="497483" y="8686"/>
                    </a:moveTo>
                    <a:lnTo>
                      <a:pt x="496967" y="8921"/>
                    </a:lnTo>
                    <a:lnTo>
                      <a:pt x="492931" y="9542"/>
                    </a:lnTo>
                    <a:lnTo>
                      <a:pt x="493653" y="9077"/>
                    </a:lnTo>
                    <a:lnTo>
                      <a:pt x="493714" y="9059"/>
                    </a:lnTo>
                    <a:lnTo>
                      <a:pt x="493725" y="9057"/>
                    </a:lnTo>
                    <a:close/>
                    <a:moveTo>
                      <a:pt x="432785" y="8683"/>
                    </a:moveTo>
                    <a:lnTo>
                      <a:pt x="431459" y="8819"/>
                    </a:lnTo>
                    <a:lnTo>
                      <a:pt x="431273" y="8821"/>
                    </a:lnTo>
                    <a:lnTo>
                      <a:pt x="432142" y="8705"/>
                    </a:lnTo>
                    <a:lnTo>
                      <a:pt x="432356" y="8685"/>
                    </a:lnTo>
                    <a:close/>
                    <a:moveTo>
                      <a:pt x="539419" y="8682"/>
                    </a:moveTo>
                    <a:lnTo>
                      <a:pt x="539909" y="9784"/>
                    </a:lnTo>
                    <a:lnTo>
                      <a:pt x="538641" y="9539"/>
                    </a:lnTo>
                    <a:lnTo>
                      <a:pt x="538512" y="9408"/>
                    </a:lnTo>
                    <a:close/>
                    <a:moveTo>
                      <a:pt x="466976" y="8676"/>
                    </a:moveTo>
                    <a:lnTo>
                      <a:pt x="468503" y="8822"/>
                    </a:lnTo>
                    <a:lnTo>
                      <a:pt x="467644" y="8887"/>
                    </a:lnTo>
                    <a:lnTo>
                      <a:pt x="467034" y="8909"/>
                    </a:lnTo>
                    <a:lnTo>
                      <a:pt x="466524" y="8861"/>
                    </a:lnTo>
                    <a:lnTo>
                      <a:pt x="466864" y="8684"/>
                    </a:lnTo>
                    <a:close/>
                    <a:moveTo>
                      <a:pt x="434703" y="8675"/>
                    </a:moveTo>
                    <a:lnTo>
                      <a:pt x="433819" y="8792"/>
                    </a:lnTo>
                    <a:lnTo>
                      <a:pt x="432772" y="8804"/>
                    </a:lnTo>
                    <a:lnTo>
                      <a:pt x="433502" y="8680"/>
                    </a:lnTo>
                    <a:close/>
                    <a:moveTo>
                      <a:pt x="522217" y="8675"/>
                    </a:moveTo>
                    <a:lnTo>
                      <a:pt x="522271" y="8680"/>
                    </a:lnTo>
                    <a:lnTo>
                      <a:pt x="522412" y="8725"/>
                    </a:lnTo>
                    <a:lnTo>
                      <a:pt x="521804" y="8820"/>
                    </a:lnTo>
                    <a:lnTo>
                      <a:pt x="521914" y="8711"/>
                    </a:lnTo>
                    <a:close/>
                    <a:moveTo>
                      <a:pt x="436465" y="8667"/>
                    </a:moveTo>
                    <a:lnTo>
                      <a:pt x="435714" y="8771"/>
                    </a:lnTo>
                    <a:lnTo>
                      <a:pt x="434063" y="8790"/>
                    </a:lnTo>
                    <a:lnTo>
                      <a:pt x="435128" y="8673"/>
                    </a:lnTo>
                    <a:close/>
                    <a:moveTo>
                      <a:pt x="522928" y="8657"/>
                    </a:moveTo>
                    <a:lnTo>
                      <a:pt x="522883" y="8683"/>
                    </a:lnTo>
                    <a:lnTo>
                      <a:pt x="522659" y="8723"/>
                    </a:lnTo>
                    <a:lnTo>
                      <a:pt x="522583" y="8715"/>
                    </a:lnTo>
                    <a:close/>
                    <a:moveTo>
                      <a:pt x="439319" y="8655"/>
                    </a:moveTo>
                    <a:lnTo>
                      <a:pt x="438731" y="8737"/>
                    </a:lnTo>
                    <a:lnTo>
                      <a:pt x="437369" y="8752"/>
                    </a:lnTo>
                    <a:lnTo>
                      <a:pt x="438189" y="8660"/>
                    </a:lnTo>
                    <a:close/>
                    <a:moveTo>
                      <a:pt x="446089" y="8653"/>
                    </a:moveTo>
                    <a:lnTo>
                      <a:pt x="445269" y="8812"/>
                    </a:lnTo>
                    <a:lnTo>
                      <a:pt x="441072" y="9426"/>
                    </a:lnTo>
                    <a:lnTo>
                      <a:pt x="439761" y="9603"/>
                    </a:lnTo>
                    <a:lnTo>
                      <a:pt x="438319" y="9546"/>
                    </a:lnTo>
                    <a:lnTo>
                      <a:pt x="445611" y="8658"/>
                    </a:lnTo>
                    <a:close/>
                    <a:moveTo>
                      <a:pt x="440172" y="8651"/>
                    </a:moveTo>
                    <a:lnTo>
                      <a:pt x="439902" y="8723"/>
                    </a:lnTo>
                    <a:lnTo>
                      <a:pt x="438997" y="8734"/>
                    </a:lnTo>
                    <a:lnTo>
                      <a:pt x="439724" y="8653"/>
                    </a:lnTo>
                    <a:close/>
                    <a:moveTo>
                      <a:pt x="464281" y="8649"/>
                    </a:moveTo>
                    <a:lnTo>
                      <a:pt x="465552" y="8769"/>
                    </a:lnTo>
                    <a:lnTo>
                      <a:pt x="460160" y="9120"/>
                    </a:lnTo>
                    <a:lnTo>
                      <a:pt x="461061" y="8895"/>
                    </a:lnTo>
                    <a:close/>
                    <a:moveTo>
                      <a:pt x="506776" y="8646"/>
                    </a:moveTo>
                    <a:lnTo>
                      <a:pt x="503438" y="9281"/>
                    </a:lnTo>
                    <a:lnTo>
                      <a:pt x="503056" y="9190"/>
                    </a:lnTo>
                    <a:lnTo>
                      <a:pt x="505079" y="8788"/>
                    </a:lnTo>
                    <a:close/>
                    <a:moveTo>
                      <a:pt x="446908" y="8644"/>
                    </a:moveTo>
                    <a:lnTo>
                      <a:pt x="444420" y="8977"/>
                    </a:lnTo>
                    <a:lnTo>
                      <a:pt x="445269" y="8812"/>
                    </a:lnTo>
                    <a:lnTo>
                      <a:pt x="446381" y="8650"/>
                    </a:lnTo>
                    <a:close/>
                    <a:moveTo>
                      <a:pt x="521918" y="8641"/>
                    </a:moveTo>
                    <a:lnTo>
                      <a:pt x="521977" y="8648"/>
                    </a:lnTo>
                    <a:lnTo>
                      <a:pt x="521914" y="8711"/>
                    </a:lnTo>
                    <a:lnTo>
                      <a:pt x="521837" y="8720"/>
                    </a:lnTo>
                    <a:close/>
                    <a:moveTo>
                      <a:pt x="447261" y="8640"/>
                    </a:moveTo>
                    <a:lnTo>
                      <a:pt x="446790" y="8701"/>
                    </a:lnTo>
                    <a:lnTo>
                      <a:pt x="446962" y="8643"/>
                    </a:lnTo>
                    <a:close/>
                    <a:moveTo>
                      <a:pt x="446994" y="8632"/>
                    </a:moveTo>
                    <a:lnTo>
                      <a:pt x="446962" y="8643"/>
                    </a:lnTo>
                    <a:lnTo>
                      <a:pt x="446908" y="8644"/>
                    </a:lnTo>
                    <a:close/>
                    <a:moveTo>
                      <a:pt x="445874" y="8626"/>
                    </a:moveTo>
                    <a:lnTo>
                      <a:pt x="445611" y="8658"/>
                    </a:lnTo>
                    <a:lnTo>
                      <a:pt x="441608" y="8704"/>
                    </a:lnTo>
                    <a:lnTo>
                      <a:pt x="442086" y="8643"/>
                    </a:lnTo>
                    <a:close/>
                    <a:moveTo>
                      <a:pt x="525571" y="8625"/>
                    </a:moveTo>
                    <a:lnTo>
                      <a:pt x="525920" y="8705"/>
                    </a:lnTo>
                    <a:lnTo>
                      <a:pt x="525704" y="9058"/>
                    </a:lnTo>
                    <a:lnTo>
                      <a:pt x="524633" y="8940"/>
                    </a:lnTo>
                    <a:lnTo>
                      <a:pt x="525176" y="8707"/>
                    </a:lnTo>
                    <a:close/>
                    <a:moveTo>
                      <a:pt x="446560" y="8623"/>
                    </a:moveTo>
                    <a:lnTo>
                      <a:pt x="446381" y="8650"/>
                    </a:lnTo>
                    <a:lnTo>
                      <a:pt x="446089" y="8653"/>
                    </a:lnTo>
                    <a:lnTo>
                      <a:pt x="446233" y="8625"/>
                    </a:lnTo>
                    <a:close/>
                    <a:moveTo>
                      <a:pt x="447075" y="8621"/>
                    </a:moveTo>
                    <a:lnTo>
                      <a:pt x="446994" y="8632"/>
                    </a:lnTo>
                    <a:lnTo>
                      <a:pt x="447025" y="8621"/>
                    </a:lnTo>
                    <a:close/>
                    <a:moveTo>
                      <a:pt x="448957" y="8620"/>
                    </a:moveTo>
                    <a:lnTo>
                      <a:pt x="445986" y="8974"/>
                    </a:lnTo>
                    <a:lnTo>
                      <a:pt x="446169" y="8912"/>
                    </a:lnTo>
                    <a:lnTo>
                      <a:pt x="448520" y="8625"/>
                    </a:lnTo>
                    <a:close/>
                    <a:moveTo>
                      <a:pt x="530441" y="8619"/>
                    </a:moveTo>
                    <a:lnTo>
                      <a:pt x="530515" y="8646"/>
                    </a:lnTo>
                    <a:lnTo>
                      <a:pt x="530314" y="8746"/>
                    </a:lnTo>
                    <a:lnTo>
                      <a:pt x="530240" y="8696"/>
                    </a:lnTo>
                    <a:close/>
                    <a:moveTo>
                      <a:pt x="521714" y="8619"/>
                    </a:moveTo>
                    <a:lnTo>
                      <a:pt x="521836" y="8632"/>
                    </a:lnTo>
                    <a:lnTo>
                      <a:pt x="521729" y="8733"/>
                    </a:lnTo>
                    <a:lnTo>
                      <a:pt x="521323" y="8782"/>
                    </a:lnTo>
                    <a:close/>
                    <a:moveTo>
                      <a:pt x="466356" y="8617"/>
                    </a:moveTo>
                    <a:lnTo>
                      <a:pt x="466893" y="8668"/>
                    </a:lnTo>
                    <a:lnTo>
                      <a:pt x="466864" y="8684"/>
                    </a:lnTo>
                    <a:lnTo>
                      <a:pt x="465616" y="8765"/>
                    </a:lnTo>
                    <a:close/>
                    <a:moveTo>
                      <a:pt x="448607" y="8615"/>
                    </a:moveTo>
                    <a:lnTo>
                      <a:pt x="448520" y="8625"/>
                    </a:lnTo>
                    <a:lnTo>
                      <a:pt x="447261" y="8640"/>
                    </a:lnTo>
                    <a:lnTo>
                      <a:pt x="447412" y="8620"/>
                    </a:lnTo>
                    <a:close/>
                    <a:moveTo>
                      <a:pt x="488764" y="8609"/>
                    </a:moveTo>
                    <a:lnTo>
                      <a:pt x="488664" y="8645"/>
                    </a:lnTo>
                    <a:lnTo>
                      <a:pt x="487498" y="8784"/>
                    </a:lnTo>
                    <a:lnTo>
                      <a:pt x="486924" y="8810"/>
                    </a:lnTo>
                    <a:lnTo>
                      <a:pt x="487922" y="8643"/>
                    </a:lnTo>
                    <a:close/>
                    <a:moveTo>
                      <a:pt x="449981" y="8609"/>
                    </a:moveTo>
                    <a:lnTo>
                      <a:pt x="448957" y="8620"/>
                    </a:lnTo>
                    <a:lnTo>
                      <a:pt x="449020" y="8613"/>
                    </a:lnTo>
                    <a:close/>
                    <a:moveTo>
                      <a:pt x="527912" y="8602"/>
                    </a:moveTo>
                    <a:lnTo>
                      <a:pt x="528308" y="8774"/>
                    </a:lnTo>
                    <a:lnTo>
                      <a:pt x="528096" y="8933"/>
                    </a:lnTo>
                    <a:lnTo>
                      <a:pt x="527550" y="8681"/>
                    </a:lnTo>
                    <a:close/>
                    <a:moveTo>
                      <a:pt x="522022" y="8602"/>
                    </a:moveTo>
                    <a:lnTo>
                      <a:pt x="522243" y="8671"/>
                    </a:lnTo>
                    <a:lnTo>
                      <a:pt x="522217" y="8675"/>
                    </a:lnTo>
                    <a:lnTo>
                      <a:pt x="521977" y="8648"/>
                    </a:lnTo>
                    <a:close/>
                    <a:moveTo>
                      <a:pt x="452738" y="8597"/>
                    </a:moveTo>
                    <a:lnTo>
                      <a:pt x="445252" y="9533"/>
                    </a:lnTo>
                    <a:lnTo>
                      <a:pt x="443956" y="9663"/>
                    </a:lnTo>
                    <a:lnTo>
                      <a:pt x="444266" y="9558"/>
                    </a:lnTo>
                    <a:lnTo>
                      <a:pt x="451184" y="8603"/>
                    </a:lnTo>
                    <a:close/>
                    <a:moveTo>
                      <a:pt x="451251" y="8594"/>
                    </a:moveTo>
                    <a:lnTo>
                      <a:pt x="451184" y="8603"/>
                    </a:lnTo>
                    <a:lnTo>
                      <a:pt x="449981" y="8609"/>
                    </a:lnTo>
                    <a:close/>
                    <a:moveTo>
                      <a:pt x="453616" y="8593"/>
                    </a:moveTo>
                    <a:lnTo>
                      <a:pt x="451954" y="8859"/>
                    </a:lnTo>
                    <a:lnTo>
                      <a:pt x="451645" y="8890"/>
                    </a:lnTo>
                    <a:lnTo>
                      <a:pt x="453477" y="8594"/>
                    </a:lnTo>
                    <a:close/>
                    <a:moveTo>
                      <a:pt x="530621" y="8593"/>
                    </a:moveTo>
                    <a:lnTo>
                      <a:pt x="530997" y="8793"/>
                    </a:lnTo>
                    <a:lnTo>
                      <a:pt x="530947" y="8801"/>
                    </a:lnTo>
                    <a:lnTo>
                      <a:pt x="530515" y="8646"/>
                    </a:lnTo>
                    <a:close/>
                    <a:moveTo>
                      <a:pt x="486387" y="8584"/>
                    </a:moveTo>
                    <a:lnTo>
                      <a:pt x="486256" y="8615"/>
                    </a:lnTo>
                    <a:lnTo>
                      <a:pt x="485443" y="8669"/>
                    </a:lnTo>
                    <a:lnTo>
                      <a:pt x="485070" y="8694"/>
                    </a:lnTo>
                    <a:lnTo>
                      <a:pt x="485479" y="8638"/>
                    </a:lnTo>
                    <a:lnTo>
                      <a:pt x="486054" y="8604"/>
                    </a:lnTo>
                    <a:close/>
                    <a:moveTo>
                      <a:pt x="455822" y="8584"/>
                    </a:moveTo>
                    <a:lnTo>
                      <a:pt x="454495" y="8968"/>
                    </a:lnTo>
                    <a:lnTo>
                      <a:pt x="453304" y="9313"/>
                    </a:lnTo>
                    <a:lnTo>
                      <a:pt x="451464" y="9484"/>
                    </a:lnTo>
                    <a:lnTo>
                      <a:pt x="450874" y="9506"/>
                    </a:lnTo>
                    <a:lnTo>
                      <a:pt x="447039" y="9647"/>
                    </a:lnTo>
                    <a:lnTo>
                      <a:pt x="451954" y="8859"/>
                    </a:lnTo>
                    <a:lnTo>
                      <a:pt x="454649" y="8589"/>
                    </a:lnTo>
                    <a:close/>
                    <a:moveTo>
                      <a:pt x="492281" y="8571"/>
                    </a:moveTo>
                    <a:lnTo>
                      <a:pt x="487303" y="9134"/>
                    </a:lnTo>
                    <a:lnTo>
                      <a:pt x="487588" y="9032"/>
                    </a:lnTo>
                    <a:lnTo>
                      <a:pt x="491996" y="8584"/>
                    </a:lnTo>
                    <a:close/>
                    <a:moveTo>
                      <a:pt x="523081" y="8571"/>
                    </a:moveTo>
                    <a:lnTo>
                      <a:pt x="522961" y="8638"/>
                    </a:lnTo>
                    <a:lnTo>
                      <a:pt x="522520" y="8708"/>
                    </a:lnTo>
                    <a:lnTo>
                      <a:pt x="522271" y="8680"/>
                    </a:lnTo>
                    <a:lnTo>
                      <a:pt x="522243" y="8671"/>
                    </a:lnTo>
                    <a:close/>
                    <a:moveTo>
                      <a:pt x="453640" y="8567"/>
                    </a:moveTo>
                    <a:lnTo>
                      <a:pt x="453477" y="8594"/>
                    </a:lnTo>
                    <a:lnTo>
                      <a:pt x="452738" y="8597"/>
                    </a:lnTo>
                    <a:lnTo>
                      <a:pt x="452910" y="8575"/>
                    </a:lnTo>
                    <a:close/>
                    <a:moveTo>
                      <a:pt x="521907" y="8566"/>
                    </a:moveTo>
                    <a:lnTo>
                      <a:pt x="521974" y="8587"/>
                    </a:lnTo>
                    <a:lnTo>
                      <a:pt x="521918" y="8641"/>
                    </a:lnTo>
                    <a:lnTo>
                      <a:pt x="521836" y="8632"/>
                    </a:lnTo>
                    <a:close/>
                    <a:moveTo>
                      <a:pt x="462422" y="8555"/>
                    </a:moveTo>
                    <a:lnTo>
                      <a:pt x="461061" y="8895"/>
                    </a:lnTo>
                    <a:lnTo>
                      <a:pt x="458436" y="9097"/>
                    </a:lnTo>
                    <a:lnTo>
                      <a:pt x="455154" y="9348"/>
                    </a:lnTo>
                    <a:lnTo>
                      <a:pt x="452895" y="9431"/>
                    </a:lnTo>
                    <a:lnTo>
                      <a:pt x="453304" y="9313"/>
                    </a:lnTo>
                    <a:lnTo>
                      <a:pt x="456358" y="9029"/>
                    </a:lnTo>
                    <a:lnTo>
                      <a:pt x="461400" y="8559"/>
                    </a:lnTo>
                    <a:close/>
                    <a:moveTo>
                      <a:pt x="455019" y="8551"/>
                    </a:moveTo>
                    <a:lnTo>
                      <a:pt x="454649" y="8589"/>
                    </a:lnTo>
                    <a:lnTo>
                      <a:pt x="453616" y="8593"/>
                    </a:lnTo>
                    <a:lnTo>
                      <a:pt x="453788" y="8565"/>
                    </a:lnTo>
                    <a:close/>
                    <a:moveTo>
                      <a:pt x="480085" y="8542"/>
                    </a:moveTo>
                    <a:lnTo>
                      <a:pt x="478611" y="8963"/>
                    </a:lnTo>
                    <a:lnTo>
                      <a:pt x="477771" y="9051"/>
                    </a:lnTo>
                    <a:lnTo>
                      <a:pt x="474911" y="9166"/>
                    </a:lnTo>
                    <a:close/>
                    <a:moveTo>
                      <a:pt x="465571" y="8541"/>
                    </a:moveTo>
                    <a:lnTo>
                      <a:pt x="465619" y="8546"/>
                    </a:lnTo>
                    <a:lnTo>
                      <a:pt x="464281" y="8649"/>
                    </a:lnTo>
                    <a:lnTo>
                      <a:pt x="463256" y="8551"/>
                    </a:lnTo>
                    <a:close/>
                    <a:moveTo>
                      <a:pt x="466757" y="8536"/>
                    </a:moveTo>
                    <a:lnTo>
                      <a:pt x="466356" y="8617"/>
                    </a:lnTo>
                    <a:lnTo>
                      <a:pt x="465619" y="8546"/>
                    </a:lnTo>
                    <a:lnTo>
                      <a:pt x="465685" y="8541"/>
                    </a:lnTo>
                    <a:close/>
                    <a:moveTo>
                      <a:pt x="477274" y="8531"/>
                    </a:moveTo>
                    <a:lnTo>
                      <a:pt x="473760" y="8925"/>
                    </a:lnTo>
                    <a:lnTo>
                      <a:pt x="471835" y="9141"/>
                    </a:lnTo>
                    <a:lnTo>
                      <a:pt x="471558" y="9115"/>
                    </a:lnTo>
                    <a:lnTo>
                      <a:pt x="471171" y="9078"/>
                    </a:lnTo>
                    <a:lnTo>
                      <a:pt x="476904" y="8545"/>
                    </a:lnTo>
                    <a:close/>
                    <a:moveTo>
                      <a:pt x="493192" y="8531"/>
                    </a:moveTo>
                    <a:lnTo>
                      <a:pt x="488967" y="9525"/>
                    </a:lnTo>
                    <a:lnTo>
                      <a:pt x="485177" y="9898"/>
                    </a:lnTo>
                    <a:lnTo>
                      <a:pt x="486174" y="9540"/>
                    </a:lnTo>
                    <a:lnTo>
                      <a:pt x="492779" y="8549"/>
                    </a:lnTo>
                    <a:close/>
                    <a:moveTo>
                      <a:pt x="469283" y="8525"/>
                    </a:moveTo>
                    <a:lnTo>
                      <a:pt x="466976" y="8676"/>
                    </a:lnTo>
                    <a:lnTo>
                      <a:pt x="466893" y="8668"/>
                    </a:lnTo>
                    <a:lnTo>
                      <a:pt x="467148" y="8535"/>
                    </a:lnTo>
                    <a:close/>
                    <a:moveTo>
                      <a:pt x="521959" y="8517"/>
                    </a:moveTo>
                    <a:lnTo>
                      <a:pt x="521907" y="8566"/>
                    </a:lnTo>
                    <a:lnTo>
                      <a:pt x="521870" y="8554"/>
                    </a:lnTo>
                    <a:close/>
                    <a:moveTo>
                      <a:pt x="446812" y="8512"/>
                    </a:moveTo>
                    <a:lnTo>
                      <a:pt x="446233" y="8625"/>
                    </a:lnTo>
                    <a:lnTo>
                      <a:pt x="445874" y="8626"/>
                    </a:lnTo>
                    <a:close/>
                    <a:moveTo>
                      <a:pt x="473506" y="8507"/>
                    </a:moveTo>
                    <a:lnTo>
                      <a:pt x="472647" y="8688"/>
                    </a:lnTo>
                    <a:lnTo>
                      <a:pt x="472474" y="8709"/>
                    </a:lnTo>
                    <a:lnTo>
                      <a:pt x="468752" y="8846"/>
                    </a:lnTo>
                    <a:lnTo>
                      <a:pt x="468503" y="8822"/>
                    </a:lnTo>
                    <a:lnTo>
                      <a:pt x="472633" y="8511"/>
                    </a:lnTo>
                    <a:close/>
                    <a:moveTo>
                      <a:pt x="447368" y="8505"/>
                    </a:moveTo>
                    <a:lnTo>
                      <a:pt x="447025" y="8621"/>
                    </a:lnTo>
                    <a:lnTo>
                      <a:pt x="446560" y="8623"/>
                    </a:lnTo>
                    <a:close/>
                    <a:moveTo>
                      <a:pt x="434543" y="8502"/>
                    </a:moveTo>
                    <a:lnTo>
                      <a:pt x="433502" y="8680"/>
                    </a:lnTo>
                    <a:lnTo>
                      <a:pt x="432785" y="8683"/>
                    </a:lnTo>
                    <a:close/>
                    <a:moveTo>
                      <a:pt x="462661" y="8495"/>
                    </a:moveTo>
                    <a:lnTo>
                      <a:pt x="463256" y="8551"/>
                    </a:lnTo>
                    <a:lnTo>
                      <a:pt x="462422" y="8555"/>
                    </a:lnTo>
                    <a:close/>
                    <a:moveTo>
                      <a:pt x="477496" y="8490"/>
                    </a:moveTo>
                    <a:lnTo>
                      <a:pt x="476904" y="8545"/>
                    </a:lnTo>
                    <a:lnTo>
                      <a:pt x="472566" y="8705"/>
                    </a:lnTo>
                    <a:lnTo>
                      <a:pt x="472647" y="8688"/>
                    </a:lnTo>
                    <a:lnTo>
                      <a:pt x="474204" y="8504"/>
                    </a:lnTo>
                    <a:close/>
                    <a:moveTo>
                      <a:pt x="478513" y="8486"/>
                    </a:moveTo>
                    <a:lnTo>
                      <a:pt x="477274" y="8531"/>
                    </a:lnTo>
                    <a:lnTo>
                      <a:pt x="477648" y="8489"/>
                    </a:lnTo>
                    <a:close/>
                    <a:moveTo>
                      <a:pt x="515076" y="8483"/>
                    </a:moveTo>
                    <a:lnTo>
                      <a:pt x="515136" y="8506"/>
                    </a:lnTo>
                    <a:lnTo>
                      <a:pt x="512584" y="8992"/>
                    </a:lnTo>
                    <a:lnTo>
                      <a:pt x="509028" y="9270"/>
                    </a:lnTo>
                    <a:close/>
                    <a:moveTo>
                      <a:pt x="480625" y="8477"/>
                    </a:moveTo>
                    <a:lnTo>
                      <a:pt x="480085" y="8542"/>
                    </a:lnTo>
                    <a:lnTo>
                      <a:pt x="480309" y="8478"/>
                    </a:lnTo>
                    <a:close/>
                    <a:moveTo>
                      <a:pt x="499635" y="8475"/>
                    </a:moveTo>
                    <a:lnTo>
                      <a:pt x="499217" y="8575"/>
                    </a:lnTo>
                    <a:lnTo>
                      <a:pt x="497281" y="8872"/>
                    </a:lnTo>
                    <a:lnTo>
                      <a:pt x="497918" y="8644"/>
                    </a:lnTo>
                    <a:close/>
                    <a:moveTo>
                      <a:pt x="508897" y="8470"/>
                    </a:moveTo>
                    <a:lnTo>
                      <a:pt x="507399" y="9032"/>
                    </a:lnTo>
                    <a:lnTo>
                      <a:pt x="504420" y="9512"/>
                    </a:lnTo>
                    <a:lnTo>
                      <a:pt x="503458" y="9285"/>
                    </a:lnTo>
                    <a:lnTo>
                      <a:pt x="508427" y="8509"/>
                    </a:lnTo>
                    <a:close/>
                    <a:moveTo>
                      <a:pt x="494597" y="8469"/>
                    </a:moveTo>
                    <a:lnTo>
                      <a:pt x="494196" y="8727"/>
                    </a:lnTo>
                    <a:lnTo>
                      <a:pt x="493589" y="8872"/>
                    </a:lnTo>
                    <a:lnTo>
                      <a:pt x="491641" y="9262"/>
                    </a:lnTo>
                    <a:lnTo>
                      <a:pt x="490606" y="9364"/>
                    </a:lnTo>
                    <a:lnTo>
                      <a:pt x="493332" y="8525"/>
                    </a:lnTo>
                    <a:close/>
                    <a:moveTo>
                      <a:pt x="462372" y="8468"/>
                    </a:moveTo>
                    <a:lnTo>
                      <a:pt x="462379" y="8468"/>
                    </a:lnTo>
                    <a:lnTo>
                      <a:pt x="461400" y="8559"/>
                    </a:lnTo>
                    <a:lnTo>
                      <a:pt x="455822" y="8584"/>
                    </a:lnTo>
                    <a:lnTo>
                      <a:pt x="455971" y="8541"/>
                    </a:lnTo>
                    <a:close/>
                    <a:moveTo>
                      <a:pt x="462790" y="8463"/>
                    </a:moveTo>
                    <a:lnTo>
                      <a:pt x="462661" y="8495"/>
                    </a:lnTo>
                    <a:lnTo>
                      <a:pt x="462379" y="8468"/>
                    </a:lnTo>
                    <a:lnTo>
                      <a:pt x="462388" y="8468"/>
                    </a:lnTo>
                    <a:close/>
                    <a:moveTo>
                      <a:pt x="499959" y="8461"/>
                    </a:moveTo>
                    <a:lnTo>
                      <a:pt x="501544" y="8834"/>
                    </a:lnTo>
                    <a:lnTo>
                      <a:pt x="499028" y="9978"/>
                    </a:lnTo>
                    <a:lnTo>
                      <a:pt x="498088" y="10124"/>
                    </a:lnTo>
                    <a:lnTo>
                      <a:pt x="495694" y="10311"/>
                    </a:lnTo>
                    <a:lnTo>
                      <a:pt x="493537" y="10480"/>
                    </a:lnTo>
                    <a:lnTo>
                      <a:pt x="494028" y="10257"/>
                    </a:lnTo>
                    <a:lnTo>
                      <a:pt x="496070" y="9329"/>
                    </a:lnTo>
                    <a:lnTo>
                      <a:pt x="499217" y="8575"/>
                    </a:lnTo>
                    <a:close/>
                    <a:moveTo>
                      <a:pt x="484701" y="8459"/>
                    </a:moveTo>
                    <a:lnTo>
                      <a:pt x="483218" y="8771"/>
                    </a:lnTo>
                    <a:lnTo>
                      <a:pt x="479991" y="8962"/>
                    </a:lnTo>
                    <a:lnTo>
                      <a:pt x="478389" y="9026"/>
                    </a:lnTo>
                    <a:lnTo>
                      <a:pt x="478611" y="8963"/>
                    </a:lnTo>
                    <a:lnTo>
                      <a:pt x="483350" y="8465"/>
                    </a:lnTo>
                    <a:close/>
                    <a:moveTo>
                      <a:pt x="486840" y="8450"/>
                    </a:moveTo>
                    <a:lnTo>
                      <a:pt x="485479" y="8638"/>
                    </a:lnTo>
                    <a:lnTo>
                      <a:pt x="484630" y="8688"/>
                    </a:lnTo>
                    <a:lnTo>
                      <a:pt x="486769" y="8450"/>
                    </a:lnTo>
                    <a:close/>
                    <a:moveTo>
                      <a:pt x="488799" y="8441"/>
                    </a:moveTo>
                    <a:lnTo>
                      <a:pt x="486387" y="8584"/>
                    </a:lnTo>
                    <a:lnTo>
                      <a:pt x="486512" y="8554"/>
                    </a:lnTo>
                    <a:lnTo>
                      <a:pt x="486960" y="8449"/>
                    </a:lnTo>
                    <a:lnTo>
                      <a:pt x="487517" y="8447"/>
                    </a:lnTo>
                    <a:close/>
                    <a:moveTo>
                      <a:pt x="489142" y="8440"/>
                    </a:moveTo>
                    <a:lnTo>
                      <a:pt x="487922" y="8643"/>
                    </a:lnTo>
                    <a:lnTo>
                      <a:pt x="485767" y="8730"/>
                    </a:lnTo>
                    <a:lnTo>
                      <a:pt x="486256" y="8615"/>
                    </a:lnTo>
                    <a:lnTo>
                      <a:pt x="488863" y="8441"/>
                    </a:lnTo>
                    <a:close/>
                    <a:moveTo>
                      <a:pt x="526577" y="8438"/>
                    </a:moveTo>
                    <a:lnTo>
                      <a:pt x="527203" y="8756"/>
                    </a:lnTo>
                    <a:lnTo>
                      <a:pt x="526661" y="8874"/>
                    </a:lnTo>
                    <a:lnTo>
                      <a:pt x="526275" y="8786"/>
                    </a:lnTo>
                    <a:close/>
                    <a:moveTo>
                      <a:pt x="490436" y="8434"/>
                    </a:moveTo>
                    <a:lnTo>
                      <a:pt x="489068" y="8597"/>
                    </a:lnTo>
                    <a:lnTo>
                      <a:pt x="488764" y="8609"/>
                    </a:lnTo>
                    <a:lnTo>
                      <a:pt x="489236" y="8440"/>
                    </a:lnTo>
                    <a:close/>
                    <a:moveTo>
                      <a:pt x="499825" y="8429"/>
                    </a:moveTo>
                    <a:lnTo>
                      <a:pt x="499905" y="8448"/>
                    </a:lnTo>
                    <a:lnTo>
                      <a:pt x="499635" y="8475"/>
                    </a:lnTo>
                    <a:close/>
                    <a:moveTo>
                      <a:pt x="519984" y="8429"/>
                    </a:moveTo>
                    <a:lnTo>
                      <a:pt x="521076" y="8549"/>
                    </a:lnTo>
                    <a:lnTo>
                      <a:pt x="520623" y="8866"/>
                    </a:lnTo>
                    <a:lnTo>
                      <a:pt x="518629" y="9106"/>
                    </a:lnTo>
                    <a:close/>
                    <a:moveTo>
                      <a:pt x="526546" y="8422"/>
                    </a:moveTo>
                    <a:lnTo>
                      <a:pt x="526572" y="8435"/>
                    </a:lnTo>
                    <a:lnTo>
                      <a:pt x="526186" y="8766"/>
                    </a:lnTo>
                    <a:lnTo>
                      <a:pt x="525920" y="8705"/>
                    </a:lnTo>
                    <a:lnTo>
                      <a:pt x="526028" y="8530"/>
                    </a:lnTo>
                    <a:close/>
                    <a:moveTo>
                      <a:pt x="493605" y="8421"/>
                    </a:moveTo>
                    <a:lnTo>
                      <a:pt x="491996" y="8584"/>
                    </a:lnTo>
                    <a:lnTo>
                      <a:pt x="488388" y="8745"/>
                    </a:lnTo>
                    <a:lnTo>
                      <a:pt x="488664" y="8645"/>
                    </a:lnTo>
                    <a:lnTo>
                      <a:pt x="489068" y="8597"/>
                    </a:lnTo>
                    <a:lnTo>
                      <a:pt x="493439" y="8421"/>
                    </a:lnTo>
                    <a:close/>
                    <a:moveTo>
                      <a:pt x="493662" y="8421"/>
                    </a:moveTo>
                    <a:lnTo>
                      <a:pt x="493672" y="8421"/>
                    </a:lnTo>
                    <a:lnTo>
                      <a:pt x="493332" y="8525"/>
                    </a:lnTo>
                    <a:lnTo>
                      <a:pt x="493192" y="8531"/>
                    </a:lnTo>
                    <a:close/>
                    <a:moveTo>
                      <a:pt x="493638" y="8421"/>
                    </a:moveTo>
                    <a:lnTo>
                      <a:pt x="492779" y="8549"/>
                    </a:lnTo>
                    <a:lnTo>
                      <a:pt x="492281" y="8571"/>
                    </a:lnTo>
                    <a:lnTo>
                      <a:pt x="493616" y="8421"/>
                    </a:lnTo>
                    <a:close/>
                    <a:moveTo>
                      <a:pt x="519903" y="8420"/>
                    </a:moveTo>
                    <a:lnTo>
                      <a:pt x="519934" y="8423"/>
                    </a:lnTo>
                    <a:lnTo>
                      <a:pt x="516302" y="8942"/>
                    </a:lnTo>
                    <a:lnTo>
                      <a:pt x="516060" y="8851"/>
                    </a:lnTo>
                    <a:lnTo>
                      <a:pt x="517793" y="8585"/>
                    </a:lnTo>
                    <a:close/>
                    <a:moveTo>
                      <a:pt x="495508" y="8412"/>
                    </a:moveTo>
                    <a:lnTo>
                      <a:pt x="495428" y="8432"/>
                    </a:lnTo>
                    <a:lnTo>
                      <a:pt x="494597" y="8469"/>
                    </a:lnTo>
                    <a:lnTo>
                      <a:pt x="494678" y="8416"/>
                    </a:lnTo>
                    <a:close/>
                    <a:moveTo>
                      <a:pt x="524405" y="8412"/>
                    </a:moveTo>
                    <a:lnTo>
                      <a:pt x="524404" y="8412"/>
                    </a:lnTo>
                    <a:lnTo>
                      <a:pt x="523750" y="8843"/>
                    </a:lnTo>
                    <a:lnTo>
                      <a:pt x="523696" y="8837"/>
                    </a:lnTo>
                    <a:close/>
                    <a:moveTo>
                      <a:pt x="489312" y="8411"/>
                    </a:moveTo>
                    <a:lnTo>
                      <a:pt x="488863" y="8441"/>
                    </a:lnTo>
                    <a:lnTo>
                      <a:pt x="488799" y="8441"/>
                    </a:lnTo>
                    <a:close/>
                    <a:moveTo>
                      <a:pt x="520020" y="8411"/>
                    </a:moveTo>
                    <a:lnTo>
                      <a:pt x="519984" y="8429"/>
                    </a:lnTo>
                    <a:lnTo>
                      <a:pt x="519973" y="8428"/>
                    </a:lnTo>
                    <a:lnTo>
                      <a:pt x="519934" y="8423"/>
                    </a:lnTo>
                    <a:lnTo>
                      <a:pt x="520019" y="8411"/>
                    </a:lnTo>
                    <a:close/>
                    <a:moveTo>
                      <a:pt x="489316" y="8411"/>
                    </a:moveTo>
                    <a:lnTo>
                      <a:pt x="489236" y="8440"/>
                    </a:lnTo>
                    <a:lnTo>
                      <a:pt x="489142" y="8440"/>
                    </a:lnTo>
                    <a:lnTo>
                      <a:pt x="489316" y="8411"/>
                    </a:lnTo>
                    <a:close/>
                    <a:moveTo>
                      <a:pt x="539758" y="8411"/>
                    </a:moveTo>
                    <a:lnTo>
                      <a:pt x="540212" y="9257"/>
                    </a:lnTo>
                    <a:lnTo>
                      <a:pt x="539592" y="8544"/>
                    </a:lnTo>
                    <a:close/>
                    <a:moveTo>
                      <a:pt x="533179" y="8411"/>
                    </a:moveTo>
                    <a:lnTo>
                      <a:pt x="531860" y="9130"/>
                    </a:lnTo>
                    <a:lnTo>
                      <a:pt x="531151" y="8875"/>
                    </a:lnTo>
                    <a:lnTo>
                      <a:pt x="530997" y="8793"/>
                    </a:lnTo>
                    <a:close/>
                    <a:moveTo>
                      <a:pt x="533179" y="8411"/>
                    </a:moveTo>
                    <a:lnTo>
                      <a:pt x="532103" y="9217"/>
                    </a:lnTo>
                    <a:lnTo>
                      <a:pt x="531935" y="9157"/>
                    </a:lnTo>
                    <a:close/>
                    <a:moveTo>
                      <a:pt x="530985" y="8411"/>
                    </a:moveTo>
                    <a:lnTo>
                      <a:pt x="530621" y="8593"/>
                    </a:lnTo>
                    <a:lnTo>
                      <a:pt x="530574" y="8568"/>
                    </a:lnTo>
                    <a:close/>
                    <a:moveTo>
                      <a:pt x="528792" y="8411"/>
                    </a:moveTo>
                    <a:lnTo>
                      <a:pt x="528510" y="8862"/>
                    </a:lnTo>
                    <a:lnTo>
                      <a:pt x="528308" y="8774"/>
                    </a:lnTo>
                    <a:close/>
                    <a:moveTo>
                      <a:pt x="526600" y="8411"/>
                    </a:moveTo>
                    <a:lnTo>
                      <a:pt x="526577" y="8438"/>
                    </a:lnTo>
                    <a:lnTo>
                      <a:pt x="526572" y="8435"/>
                    </a:lnTo>
                    <a:close/>
                    <a:moveTo>
                      <a:pt x="524407" y="8411"/>
                    </a:moveTo>
                    <a:lnTo>
                      <a:pt x="524405" y="8412"/>
                    </a:lnTo>
                    <a:lnTo>
                      <a:pt x="524405" y="8412"/>
                    </a:lnTo>
                    <a:lnTo>
                      <a:pt x="524406" y="8411"/>
                    </a:lnTo>
                    <a:close/>
                    <a:moveTo>
                      <a:pt x="524406" y="8411"/>
                    </a:moveTo>
                    <a:lnTo>
                      <a:pt x="522928" y="8657"/>
                    </a:lnTo>
                    <a:lnTo>
                      <a:pt x="522961" y="8638"/>
                    </a:lnTo>
                    <a:close/>
                    <a:moveTo>
                      <a:pt x="524406" y="8411"/>
                    </a:moveTo>
                    <a:lnTo>
                      <a:pt x="524406" y="8411"/>
                    </a:lnTo>
                    <a:lnTo>
                      <a:pt x="523252" y="8788"/>
                    </a:lnTo>
                    <a:lnTo>
                      <a:pt x="522787" y="8737"/>
                    </a:lnTo>
                    <a:lnTo>
                      <a:pt x="522883" y="8683"/>
                    </a:lnTo>
                    <a:close/>
                    <a:moveTo>
                      <a:pt x="522214" y="8411"/>
                    </a:moveTo>
                    <a:lnTo>
                      <a:pt x="522022" y="8602"/>
                    </a:lnTo>
                    <a:lnTo>
                      <a:pt x="521974" y="8587"/>
                    </a:lnTo>
                    <a:lnTo>
                      <a:pt x="522110" y="8454"/>
                    </a:lnTo>
                    <a:close/>
                    <a:moveTo>
                      <a:pt x="520020" y="8411"/>
                    </a:moveTo>
                    <a:lnTo>
                      <a:pt x="520020" y="8411"/>
                    </a:lnTo>
                    <a:lnTo>
                      <a:pt x="520020" y="8411"/>
                    </a:lnTo>
                    <a:close/>
                    <a:moveTo>
                      <a:pt x="511248" y="8411"/>
                    </a:moveTo>
                    <a:lnTo>
                      <a:pt x="508277" y="9328"/>
                    </a:lnTo>
                    <a:lnTo>
                      <a:pt x="507919" y="9356"/>
                    </a:lnTo>
                    <a:lnTo>
                      <a:pt x="508761" y="8962"/>
                    </a:lnTo>
                    <a:lnTo>
                      <a:pt x="509820" y="8641"/>
                    </a:lnTo>
                    <a:close/>
                    <a:moveTo>
                      <a:pt x="500282" y="8411"/>
                    </a:moveTo>
                    <a:lnTo>
                      <a:pt x="499959" y="8461"/>
                    </a:lnTo>
                    <a:lnTo>
                      <a:pt x="499905" y="8448"/>
                    </a:lnTo>
                    <a:close/>
                    <a:moveTo>
                      <a:pt x="495896" y="8411"/>
                    </a:moveTo>
                    <a:lnTo>
                      <a:pt x="494142" y="8762"/>
                    </a:lnTo>
                    <a:lnTo>
                      <a:pt x="494196" y="8727"/>
                    </a:lnTo>
                    <a:lnTo>
                      <a:pt x="495428" y="8432"/>
                    </a:lnTo>
                    <a:close/>
                    <a:moveTo>
                      <a:pt x="493703" y="8411"/>
                    </a:moveTo>
                    <a:lnTo>
                      <a:pt x="493616" y="8421"/>
                    </a:lnTo>
                    <a:lnTo>
                      <a:pt x="493605" y="8421"/>
                    </a:lnTo>
                    <a:close/>
                    <a:moveTo>
                      <a:pt x="493703" y="8411"/>
                    </a:moveTo>
                    <a:lnTo>
                      <a:pt x="493662" y="8421"/>
                    </a:lnTo>
                    <a:lnTo>
                      <a:pt x="493638" y="8421"/>
                    </a:lnTo>
                    <a:close/>
                    <a:moveTo>
                      <a:pt x="489316" y="8411"/>
                    </a:moveTo>
                    <a:lnTo>
                      <a:pt x="489316" y="8411"/>
                    </a:lnTo>
                    <a:lnTo>
                      <a:pt x="489312" y="8411"/>
                    </a:lnTo>
                    <a:close/>
                    <a:moveTo>
                      <a:pt x="489316" y="8411"/>
                    </a:moveTo>
                    <a:lnTo>
                      <a:pt x="489316" y="8411"/>
                    </a:lnTo>
                    <a:lnTo>
                      <a:pt x="489316" y="8411"/>
                    </a:lnTo>
                    <a:close/>
                    <a:moveTo>
                      <a:pt x="487123" y="8411"/>
                    </a:moveTo>
                    <a:lnTo>
                      <a:pt x="486960" y="8449"/>
                    </a:lnTo>
                    <a:lnTo>
                      <a:pt x="486840" y="8450"/>
                    </a:lnTo>
                    <a:close/>
                    <a:moveTo>
                      <a:pt x="480544" y="8411"/>
                    </a:moveTo>
                    <a:lnTo>
                      <a:pt x="480309" y="8478"/>
                    </a:lnTo>
                    <a:lnTo>
                      <a:pt x="478893" y="8484"/>
                    </a:lnTo>
                    <a:lnTo>
                      <a:pt x="478513" y="8486"/>
                    </a:lnTo>
                    <a:lnTo>
                      <a:pt x="479146" y="8462"/>
                    </a:lnTo>
                    <a:close/>
                    <a:moveTo>
                      <a:pt x="478350" y="8411"/>
                    </a:moveTo>
                    <a:lnTo>
                      <a:pt x="477648" y="8489"/>
                    </a:lnTo>
                    <a:lnTo>
                      <a:pt x="477496" y="8490"/>
                    </a:lnTo>
                    <a:close/>
                    <a:moveTo>
                      <a:pt x="467385" y="8411"/>
                    </a:moveTo>
                    <a:lnTo>
                      <a:pt x="465685" y="8541"/>
                    </a:lnTo>
                    <a:lnTo>
                      <a:pt x="465571" y="8541"/>
                    </a:lnTo>
                    <a:lnTo>
                      <a:pt x="464543" y="8443"/>
                    </a:lnTo>
                    <a:close/>
                    <a:moveTo>
                      <a:pt x="467385" y="8411"/>
                    </a:moveTo>
                    <a:lnTo>
                      <a:pt x="467148" y="8535"/>
                    </a:lnTo>
                    <a:lnTo>
                      <a:pt x="466757" y="8536"/>
                    </a:lnTo>
                    <a:close/>
                    <a:moveTo>
                      <a:pt x="456419" y="8411"/>
                    </a:moveTo>
                    <a:lnTo>
                      <a:pt x="455971" y="8541"/>
                    </a:lnTo>
                    <a:lnTo>
                      <a:pt x="455019" y="8551"/>
                    </a:lnTo>
                    <a:close/>
                    <a:moveTo>
                      <a:pt x="441068" y="8411"/>
                    </a:moveTo>
                    <a:lnTo>
                      <a:pt x="440476" y="8569"/>
                    </a:lnTo>
                    <a:lnTo>
                      <a:pt x="439724" y="8653"/>
                    </a:lnTo>
                    <a:lnTo>
                      <a:pt x="439319" y="8655"/>
                    </a:lnTo>
                    <a:close/>
                    <a:moveTo>
                      <a:pt x="520020" y="8411"/>
                    </a:moveTo>
                    <a:lnTo>
                      <a:pt x="520020" y="8411"/>
                    </a:lnTo>
                    <a:lnTo>
                      <a:pt x="520020" y="8411"/>
                    </a:lnTo>
                    <a:close/>
                    <a:moveTo>
                      <a:pt x="526503" y="8400"/>
                    </a:moveTo>
                    <a:lnTo>
                      <a:pt x="526600" y="8411"/>
                    </a:lnTo>
                    <a:lnTo>
                      <a:pt x="526546" y="8422"/>
                    </a:lnTo>
                    <a:close/>
                    <a:moveTo>
                      <a:pt x="522166" y="8400"/>
                    </a:moveTo>
                    <a:lnTo>
                      <a:pt x="522214" y="8411"/>
                    </a:lnTo>
                    <a:lnTo>
                      <a:pt x="522159" y="8406"/>
                    </a:lnTo>
                    <a:close/>
                    <a:moveTo>
                      <a:pt x="522084" y="8400"/>
                    </a:moveTo>
                    <a:lnTo>
                      <a:pt x="522159" y="8406"/>
                    </a:lnTo>
                    <a:lnTo>
                      <a:pt x="522110" y="8454"/>
                    </a:lnTo>
                    <a:lnTo>
                      <a:pt x="521959" y="8517"/>
                    </a:lnTo>
                    <a:close/>
                    <a:moveTo>
                      <a:pt x="499698" y="8399"/>
                    </a:moveTo>
                    <a:lnTo>
                      <a:pt x="499945" y="8400"/>
                    </a:lnTo>
                    <a:lnTo>
                      <a:pt x="499825" y="8429"/>
                    </a:lnTo>
                    <a:close/>
                    <a:moveTo>
                      <a:pt x="497779" y="8391"/>
                    </a:moveTo>
                    <a:lnTo>
                      <a:pt x="498611" y="8395"/>
                    </a:lnTo>
                    <a:lnTo>
                      <a:pt x="497918" y="8644"/>
                    </a:lnTo>
                    <a:lnTo>
                      <a:pt x="497483" y="8686"/>
                    </a:lnTo>
                    <a:lnTo>
                      <a:pt x="498089" y="8411"/>
                    </a:lnTo>
                    <a:close/>
                    <a:moveTo>
                      <a:pt x="495634" y="8382"/>
                    </a:moveTo>
                    <a:lnTo>
                      <a:pt x="497328" y="8389"/>
                    </a:lnTo>
                    <a:lnTo>
                      <a:pt x="493725" y="9057"/>
                    </a:lnTo>
                    <a:lnTo>
                      <a:pt x="493719" y="9057"/>
                    </a:lnTo>
                    <a:lnTo>
                      <a:pt x="495896" y="8411"/>
                    </a:lnTo>
                    <a:lnTo>
                      <a:pt x="495508" y="8412"/>
                    </a:lnTo>
                    <a:close/>
                    <a:moveTo>
                      <a:pt x="521317" y="8380"/>
                    </a:moveTo>
                    <a:lnTo>
                      <a:pt x="521870" y="8554"/>
                    </a:lnTo>
                    <a:lnTo>
                      <a:pt x="521714" y="8619"/>
                    </a:lnTo>
                    <a:lnTo>
                      <a:pt x="521076" y="8549"/>
                    </a:lnTo>
                    <a:close/>
                    <a:moveTo>
                      <a:pt x="493297" y="8373"/>
                    </a:moveTo>
                    <a:lnTo>
                      <a:pt x="494736" y="8379"/>
                    </a:lnTo>
                    <a:lnTo>
                      <a:pt x="494678" y="8416"/>
                    </a:lnTo>
                    <a:lnTo>
                      <a:pt x="493672" y="8421"/>
                    </a:lnTo>
                    <a:lnTo>
                      <a:pt x="493703" y="8411"/>
                    </a:lnTo>
                    <a:close/>
                    <a:moveTo>
                      <a:pt x="497435" y="8369"/>
                    </a:moveTo>
                    <a:lnTo>
                      <a:pt x="497779" y="8391"/>
                    </a:lnTo>
                    <a:lnTo>
                      <a:pt x="497328" y="8389"/>
                    </a:lnTo>
                    <a:close/>
                    <a:moveTo>
                      <a:pt x="524448" y="8369"/>
                    </a:moveTo>
                    <a:lnTo>
                      <a:pt x="525438" y="8595"/>
                    </a:lnTo>
                    <a:lnTo>
                      <a:pt x="525176" y="8707"/>
                    </a:lnTo>
                    <a:lnTo>
                      <a:pt x="524257" y="8899"/>
                    </a:lnTo>
                    <a:lnTo>
                      <a:pt x="523952" y="8865"/>
                    </a:lnTo>
                    <a:lnTo>
                      <a:pt x="524404" y="8412"/>
                    </a:lnTo>
                    <a:lnTo>
                      <a:pt x="524407" y="8411"/>
                    </a:lnTo>
                    <a:lnTo>
                      <a:pt x="524406" y="8411"/>
                    </a:lnTo>
                    <a:close/>
                    <a:moveTo>
                      <a:pt x="491034" y="8363"/>
                    </a:moveTo>
                    <a:lnTo>
                      <a:pt x="493005" y="8371"/>
                    </a:lnTo>
                    <a:lnTo>
                      <a:pt x="493703" y="8411"/>
                    </a:lnTo>
                    <a:lnTo>
                      <a:pt x="493439" y="8421"/>
                    </a:lnTo>
                    <a:lnTo>
                      <a:pt x="490436" y="8434"/>
                    </a:lnTo>
                    <a:close/>
                    <a:moveTo>
                      <a:pt x="489638" y="8357"/>
                    </a:moveTo>
                    <a:lnTo>
                      <a:pt x="490092" y="8359"/>
                    </a:lnTo>
                    <a:lnTo>
                      <a:pt x="489316" y="8411"/>
                    </a:lnTo>
                    <a:close/>
                    <a:moveTo>
                      <a:pt x="526017" y="8347"/>
                    </a:moveTo>
                    <a:lnTo>
                      <a:pt x="526132" y="8360"/>
                    </a:lnTo>
                    <a:lnTo>
                      <a:pt x="526028" y="8530"/>
                    </a:lnTo>
                    <a:lnTo>
                      <a:pt x="525571" y="8625"/>
                    </a:lnTo>
                    <a:lnTo>
                      <a:pt x="525438" y="8595"/>
                    </a:lnTo>
                    <a:close/>
                    <a:moveTo>
                      <a:pt x="435493" y="8340"/>
                    </a:moveTo>
                    <a:lnTo>
                      <a:pt x="434939" y="8434"/>
                    </a:lnTo>
                    <a:lnTo>
                      <a:pt x="432356" y="8685"/>
                    </a:lnTo>
                    <a:lnTo>
                      <a:pt x="432295" y="8685"/>
                    </a:lnTo>
                    <a:lnTo>
                      <a:pt x="432142" y="8705"/>
                    </a:lnTo>
                    <a:lnTo>
                      <a:pt x="428904" y="9019"/>
                    </a:lnTo>
                    <a:lnTo>
                      <a:pt x="433392" y="8411"/>
                    </a:lnTo>
                    <a:close/>
                    <a:moveTo>
                      <a:pt x="484574" y="8336"/>
                    </a:moveTo>
                    <a:lnTo>
                      <a:pt x="486356" y="8344"/>
                    </a:lnTo>
                    <a:lnTo>
                      <a:pt x="487123" y="8411"/>
                    </a:lnTo>
                    <a:lnTo>
                      <a:pt x="486769" y="8450"/>
                    </a:lnTo>
                    <a:lnTo>
                      <a:pt x="484701" y="8459"/>
                    </a:lnTo>
                    <a:lnTo>
                      <a:pt x="484930" y="8411"/>
                    </a:lnTo>
                    <a:lnTo>
                      <a:pt x="484252" y="8370"/>
                    </a:lnTo>
                    <a:close/>
                    <a:moveTo>
                      <a:pt x="481882" y="8325"/>
                    </a:moveTo>
                    <a:lnTo>
                      <a:pt x="483622" y="8332"/>
                    </a:lnTo>
                    <a:lnTo>
                      <a:pt x="484252" y="8370"/>
                    </a:lnTo>
                    <a:lnTo>
                      <a:pt x="483350" y="8465"/>
                    </a:lnTo>
                    <a:lnTo>
                      <a:pt x="480625" y="8477"/>
                    </a:lnTo>
                    <a:close/>
                    <a:moveTo>
                      <a:pt x="519484" y="8325"/>
                    </a:moveTo>
                    <a:lnTo>
                      <a:pt x="520020" y="8411"/>
                    </a:lnTo>
                    <a:lnTo>
                      <a:pt x="520020" y="8411"/>
                    </a:lnTo>
                    <a:lnTo>
                      <a:pt x="520019" y="8411"/>
                    </a:lnTo>
                    <a:lnTo>
                      <a:pt x="519903" y="8420"/>
                    </a:lnTo>
                    <a:lnTo>
                      <a:pt x="519298" y="8353"/>
                    </a:lnTo>
                    <a:close/>
                    <a:moveTo>
                      <a:pt x="526775" y="8323"/>
                    </a:moveTo>
                    <a:lnTo>
                      <a:pt x="527550" y="8681"/>
                    </a:lnTo>
                    <a:lnTo>
                      <a:pt x="527391" y="8715"/>
                    </a:lnTo>
                    <a:close/>
                    <a:moveTo>
                      <a:pt x="521115" y="8317"/>
                    </a:moveTo>
                    <a:lnTo>
                      <a:pt x="521376" y="8339"/>
                    </a:lnTo>
                    <a:lnTo>
                      <a:pt x="521317" y="8380"/>
                    </a:lnTo>
                    <a:close/>
                    <a:moveTo>
                      <a:pt x="436428" y="8308"/>
                    </a:moveTo>
                    <a:lnTo>
                      <a:pt x="434543" y="8502"/>
                    </a:lnTo>
                    <a:lnTo>
                      <a:pt x="434939" y="8434"/>
                    </a:lnTo>
                    <a:lnTo>
                      <a:pt x="436143" y="8318"/>
                    </a:lnTo>
                    <a:close/>
                    <a:moveTo>
                      <a:pt x="510952" y="8299"/>
                    </a:moveTo>
                    <a:lnTo>
                      <a:pt x="509820" y="8641"/>
                    </a:lnTo>
                    <a:lnTo>
                      <a:pt x="509248" y="8733"/>
                    </a:lnTo>
                    <a:lnTo>
                      <a:pt x="510008" y="8377"/>
                    </a:lnTo>
                    <a:close/>
                    <a:moveTo>
                      <a:pt x="472930" y="8288"/>
                    </a:moveTo>
                    <a:lnTo>
                      <a:pt x="475933" y="8300"/>
                    </a:lnTo>
                    <a:lnTo>
                      <a:pt x="474204" y="8504"/>
                    </a:lnTo>
                    <a:lnTo>
                      <a:pt x="473506" y="8507"/>
                    </a:lnTo>
                    <a:lnTo>
                      <a:pt x="473964" y="8411"/>
                    </a:lnTo>
                    <a:lnTo>
                      <a:pt x="472633" y="8511"/>
                    </a:lnTo>
                    <a:lnTo>
                      <a:pt x="469283" y="8525"/>
                    </a:lnTo>
                    <a:close/>
                    <a:moveTo>
                      <a:pt x="491330" y="8277"/>
                    </a:moveTo>
                    <a:lnTo>
                      <a:pt x="491622" y="8293"/>
                    </a:lnTo>
                    <a:lnTo>
                      <a:pt x="491034" y="8363"/>
                    </a:lnTo>
                    <a:lnTo>
                      <a:pt x="490092" y="8359"/>
                    </a:lnTo>
                    <a:close/>
                    <a:moveTo>
                      <a:pt x="520978" y="8274"/>
                    </a:moveTo>
                    <a:lnTo>
                      <a:pt x="521115" y="8317"/>
                    </a:lnTo>
                    <a:lnTo>
                      <a:pt x="520841" y="8294"/>
                    </a:lnTo>
                    <a:close/>
                    <a:moveTo>
                      <a:pt x="526224" y="8258"/>
                    </a:moveTo>
                    <a:lnTo>
                      <a:pt x="526503" y="8400"/>
                    </a:lnTo>
                    <a:lnTo>
                      <a:pt x="526132" y="8360"/>
                    </a:lnTo>
                    <a:lnTo>
                      <a:pt x="526184" y="8276"/>
                    </a:lnTo>
                    <a:close/>
                    <a:moveTo>
                      <a:pt x="491990" y="8249"/>
                    </a:moveTo>
                    <a:lnTo>
                      <a:pt x="493297" y="8373"/>
                    </a:lnTo>
                    <a:lnTo>
                      <a:pt x="493005" y="8371"/>
                    </a:lnTo>
                    <a:lnTo>
                      <a:pt x="491622" y="8293"/>
                    </a:lnTo>
                    <a:close/>
                    <a:moveTo>
                      <a:pt x="521507" y="8248"/>
                    </a:moveTo>
                    <a:lnTo>
                      <a:pt x="522100" y="8385"/>
                    </a:lnTo>
                    <a:lnTo>
                      <a:pt x="522084" y="8400"/>
                    </a:lnTo>
                    <a:lnTo>
                      <a:pt x="521376" y="8339"/>
                    </a:lnTo>
                    <a:close/>
                    <a:moveTo>
                      <a:pt x="523654" y="8245"/>
                    </a:moveTo>
                    <a:lnTo>
                      <a:pt x="524406" y="8411"/>
                    </a:lnTo>
                    <a:lnTo>
                      <a:pt x="524406" y="8411"/>
                    </a:lnTo>
                    <a:lnTo>
                      <a:pt x="523081" y="8571"/>
                    </a:lnTo>
                    <a:close/>
                    <a:moveTo>
                      <a:pt x="499034" y="8243"/>
                    </a:moveTo>
                    <a:lnTo>
                      <a:pt x="499698" y="8399"/>
                    </a:lnTo>
                    <a:lnTo>
                      <a:pt x="498611" y="8395"/>
                    </a:lnTo>
                    <a:close/>
                    <a:moveTo>
                      <a:pt x="459897" y="8234"/>
                    </a:moveTo>
                    <a:lnTo>
                      <a:pt x="462462" y="8244"/>
                    </a:lnTo>
                    <a:lnTo>
                      <a:pt x="464543" y="8443"/>
                    </a:lnTo>
                    <a:lnTo>
                      <a:pt x="462790" y="8463"/>
                    </a:lnTo>
                    <a:lnTo>
                      <a:pt x="462999" y="8411"/>
                    </a:lnTo>
                    <a:lnTo>
                      <a:pt x="462388" y="8468"/>
                    </a:lnTo>
                    <a:lnTo>
                      <a:pt x="462372" y="8468"/>
                    </a:lnTo>
                    <a:close/>
                    <a:moveTo>
                      <a:pt x="520098" y="8230"/>
                    </a:moveTo>
                    <a:lnTo>
                      <a:pt x="520841" y="8294"/>
                    </a:lnTo>
                    <a:lnTo>
                      <a:pt x="520020" y="8411"/>
                    </a:lnTo>
                    <a:lnTo>
                      <a:pt x="519548" y="8315"/>
                    </a:lnTo>
                    <a:close/>
                    <a:moveTo>
                      <a:pt x="455806" y="8216"/>
                    </a:moveTo>
                    <a:lnTo>
                      <a:pt x="455962" y="8217"/>
                    </a:lnTo>
                    <a:lnTo>
                      <a:pt x="453788" y="8565"/>
                    </a:lnTo>
                    <a:lnTo>
                      <a:pt x="453640" y="8567"/>
                    </a:lnTo>
                    <a:close/>
                    <a:moveTo>
                      <a:pt x="494990" y="8215"/>
                    </a:moveTo>
                    <a:lnTo>
                      <a:pt x="496052" y="8282"/>
                    </a:lnTo>
                    <a:lnTo>
                      <a:pt x="495634" y="8382"/>
                    </a:lnTo>
                    <a:lnTo>
                      <a:pt x="494736" y="8379"/>
                    </a:lnTo>
                    <a:close/>
                    <a:moveTo>
                      <a:pt x="492307" y="8211"/>
                    </a:moveTo>
                    <a:lnTo>
                      <a:pt x="491990" y="8249"/>
                    </a:lnTo>
                    <a:lnTo>
                      <a:pt x="491886" y="8240"/>
                    </a:lnTo>
                    <a:close/>
                    <a:moveTo>
                      <a:pt x="454045" y="8209"/>
                    </a:moveTo>
                    <a:lnTo>
                      <a:pt x="455783" y="8216"/>
                    </a:lnTo>
                    <a:lnTo>
                      <a:pt x="452910" y="8575"/>
                    </a:lnTo>
                    <a:lnTo>
                      <a:pt x="451251" y="8594"/>
                    </a:lnTo>
                    <a:close/>
                    <a:moveTo>
                      <a:pt x="439352" y="8209"/>
                    </a:moveTo>
                    <a:lnTo>
                      <a:pt x="435128" y="8673"/>
                    </a:lnTo>
                    <a:lnTo>
                      <a:pt x="434703" y="8675"/>
                    </a:lnTo>
                    <a:lnTo>
                      <a:pt x="437803" y="8261"/>
                    </a:lnTo>
                    <a:close/>
                    <a:moveTo>
                      <a:pt x="455884" y="8204"/>
                    </a:moveTo>
                    <a:lnTo>
                      <a:pt x="455806" y="8216"/>
                    </a:lnTo>
                    <a:lnTo>
                      <a:pt x="455783" y="8216"/>
                    </a:lnTo>
                    <a:close/>
                    <a:moveTo>
                      <a:pt x="452004" y="8200"/>
                    </a:moveTo>
                    <a:lnTo>
                      <a:pt x="452468" y="8202"/>
                    </a:lnTo>
                    <a:lnTo>
                      <a:pt x="449020" y="8613"/>
                    </a:lnTo>
                    <a:lnTo>
                      <a:pt x="448607" y="8615"/>
                    </a:lnTo>
                    <a:close/>
                    <a:moveTo>
                      <a:pt x="450266" y="8193"/>
                    </a:moveTo>
                    <a:lnTo>
                      <a:pt x="450650" y="8195"/>
                    </a:lnTo>
                    <a:lnTo>
                      <a:pt x="447412" y="8620"/>
                    </a:lnTo>
                    <a:lnTo>
                      <a:pt x="447075" y="8621"/>
                    </a:lnTo>
                    <a:close/>
                    <a:moveTo>
                      <a:pt x="521595" y="8186"/>
                    </a:moveTo>
                    <a:lnTo>
                      <a:pt x="521507" y="8248"/>
                    </a:lnTo>
                    <a:lnTo>
                      <a:pt x="521374" y="8217"/>
                    </a:lnTo>
                    <a:close/>
                    <a:moveTo>
                      <a:pt x="448491" y="8186"/>
                    </a:moveTo>
                    <a:lnTo>
                      <a:pt x="449521" y="8190"/>
                    </a:lnTo>
                    <a:lnTo>
                      <a:pt x="447368" y="8505"/>
                    </a:lnTo>
                    <a:lnTo>
                      <a:pt x="447646" y="8411"/>
                    </a:lnTo>
                    <a:lnTo>
                      <a:pt x="446812" y="8512"/>
                    </a:lnTo>
                    <a:close/>
                    <a:moveTo>
                      <a:pt x="444096" y="8168"/>
                    </a:moveTo>
                    <a:lnTo>
                      <a:pt x="445745" y="8174"/>
                    </a:lnTo>
                    <a:lnTo>
                      <a:pt x="442086" y="8643"/>
                    </a:lnTo>
                    <a:lnTo>
                      <a:pt x="440172" y="8651"/>
                    </a:lnTo>
                    <a:lnTo>
                      <a:pt x="440476" y="8569"/>
                    </a:lnTo>
                    <a:close/>
                    <a:moveTo>
                      <a:pt x="443493" y="8165"/>
                    </a:moveTo>
                    <a:lnTo>
                      <a:pt x="443556" y="8165"/>
                    </a:lnTo>
                    <a:lnTo>
                      <a:pt x="441068" y="8411"/>
                    </a:lnTo>
                    <a:close/>
                    <a:moveTo>
                      <a:pt x="440955" y="8154"/>
                    </a:moveTo>
                    <a:lnTo>
                      <a:pt x="442600" y="8161"/>
                    </a:lnTo>
                    <a:lnTo>
                      <a:pt x="438189" y="8660"/>
                    </a:lnTo>
                    <a:lnTo>
                      <a:pt x="436465" y="8667"/>
                    </a:lnTo>
                    <a:lnTo>
                      <a:pt x="439908" y="8190"/>
                    </a:lnTo>
                    <a:close/>
                    <a:moveTo>
                      <a:pt x="439887" y="8150"/>
                    </a:moveTo>
                    <a:lnTo>
                      <a:pt x="440187" y="8151"/>
                    </a:lnTo>
                    <a:lnTo>
                      <a:pt x="439908" y="8190"/>
                    </a:lnTo>
                    <a:lnTo>
                      <a:pt x="439352" y="8209"/>
                    </a:lnTo>
                    <a:close/>
                    <a:moveTo>
                      <a:pt x="490901" y="8147"/>
                    </a:moveTo>
                    <a:lnTo>
                      <a:pt x="491886" y="8240"/>
                    </a:lnTo>
                    <a:lnTo>
                      <a:pt x="491330" y="8277"/>
                    </a:lnTo>
                    <a:lnTo>
                      <a:pt x="490428" y="8226"/>
                    </a:lnTo>
                    <a:close/>
                    <a:moveTo>
                      <a:pt x="526493" y="8143"/>
                    </a:moveTo>
                    <a:lnTo>
                      <a:pt x="526775" y="8323"/>
                    </a:lnTo>
                    <a:lnTo>
                      <a:pt x="526437" y="8167"/>
                    </a:lnTo>
                    <a:close/>
                    <a:moveTo>
                      <a:pt x="438037" y="8142"/>
                    </a:moveTo>
                    <a:lnTo>
                      <a:pt x="438676" y="8145"/>
                    </a:lnTo>
                    <a:lnTo>
                      <a:pt x="437803" y="8261"/>
                    </a:lnTo>
                    <a:lnTo>
                      <a:pt x="436428" y="8308"/>
                    </a:lnTo>
                    <a:close/>
                    <a:moveTo>
                      <a:pt x="436681" y="8137"/>
                    </a:moveTo>
                    <a:lnTo>
                      <a:pt x="437955" y="8142"/>
                    </a:lnTo>
                    <a:lnTo>
                      <a:pt x="436143" y="8318"/>
                    </a:lnTo>
                    <a:lnTo>
                      <a:pt x="435493" y="8340"/>
                    </a:lnTo>
                    <a:close/>
                    <a:moveTo>
                      <a:pt x="523884" y="8115"/>
                    </a:moveTo>
                    <a:lnTo>
                      <a:pt x="524622" y="8195"/>
                    </a:lnTo>
                    <a:lnTo>
                      <a:pt x="524448" y="8369"/>
                    </a:lnTo>
                    <a:lnTo>
                      <a:pt x="523726" y="8205"/>
                    </a:lnTo>
                    <a:close/>
                    <a:moveTo>
                      <a:pt x="483672" y="8109"/>
                    </a:moveTo>
                    <a:lnTo>
                      <a:pt x="485345" y="8255"/>
                    </a:lnTo>
                    <a:lnTo>
                      <a:pt x="484574" y="8336"/>
                    </a:lnTo>
                    <a:lnTo>
                      <a:pt x="483622" y="8332"/>
                    </a:lnTo>
                    <a:lnTo>
                      <a:pt x="482420" y="8260"/>
                    </a:lnTo>
                    <a:close/>
                    <a:moveTo>
                      <a:pt x="520897" y="8107"/>
                    </a:moveTo>
                    <a:lnTo>
                      <a:pt x="521374" y="8217"/>
                    </a:lnTo>
                    <a:lnTo>
                      <a:pt x="520978" y="8274"/>
                    </a:lnTo>
                    <a:lnTo>
                      <a:pt x="520595" y="8154"/>
                    </a:lnTo>
                    <a:close/>
                    <a:moveTo>
                      <a:pt x="493218" y="8103"/>
                    </a:moveTo>
                    <a:lnTo>
                      <a:pt x="493585" y="8126"/>
                    </a:lnTo>
                    <a:lnTo>
                      <a:pt x="492307" y="8211"/>
                    </a:lnTo>
                    <a:close/>
                    <a:moveTo>
                      <a:pt x="435533" y="8103"/>
                    </a:moveTo>
                    <a:lnTo>
                      <a:pt x="428776" y="9032"/>
                    </a:lnTo>
                    <a:lnTo>
                      <a:pt x="425861" y="9314"/>
                    </a:lnTo>
                    <a:lnTo>
                      <a:pt x="430650" y="8438"/>
                    </a:lnTo>
                    <a:close/>
                    <a:moveTo>
                      <a:pt x="526292" y="8100"/>
                    </a:moveTo>
                    <a:lnTo>
                      <a:pt x="526437" y="8167"/>
                    </a:lnTo>
                    <a:lnTo>
                      <a:pt x="526224" y="8258"/>
                    </a:lnTo>
                    <a:lnTo>
                      <a:pt x="526201" y="8247"/>
                    </a:lnTo>
                    <a:close/>
                    <a:moveTo>
                      <a:pt x="516584" y="8055"/>
                    </a:moveTo>
                    <a:lnTo>
                      <a:pt x="519298" y="8353"/>
                    </a:lnTo>
                    <a:lnTo>
                      <a:pt x="517793" y="8585"/>
                    </a:lnTo>
                    <a:lnTo>
                      <a:pt x="515770" y="8743"/>
                    </a:lnTo>
                    <a:lnTo>
                      <a:pt x="515136" y="8506"/>
                    </a:lnTo>
                    <a:lnTo>
                      <a:pt x="515634" y="8411"/>
                    </a:lnTo>
                    <a:close/>
                    <a:moveTo>
                      <a:pt x="522521" y="8054"/>
                    </a:moveTo>
                    <a:lnTo>
                      <a:pt x="522166" y="8400"/>
                    </a:lnTo>
                    <a:lnTo>
                      <a:pt x="522100" y="8385"/>
                    </a:lnTo>
                    <a:lnTo>
                      <a:pt x="522440" y="8065"/>
                    </a:lnTo>
                    <a:close/>
                    <a:moveTo>
                      <a:pt x="487365" y="8052"/>
                    </a:moveTo>
                    <a:lnTo>
                      <a:pt x="489874" y="8194"/>
                    </a:lnTo>
                    <a:lnTo>
                      <a:pt x="490428" y="8226"/>
                    </a:lnTo>
                    <a:lnTo>
                      <a:pt x="489638" y="8357"/>
                    </a:lnTo>
                    <a:lnTo>
                      <a:pt x="488401" y="8352"/>
                    </a:lnTo>
                    <a:lnTo>
                      <a:pt x="486356" y="8344"/>
                    </a:lnTo>
                    <a:lnTo>
                      <a:pt x="485345" y="8255"/>
                    </a:lnTo>
                    <a:lnTo>
                      <a:pt x="486472" y="8137"/>
                    </a:lnTo>
                    <a:close/>
                    <a:moveTo>
                      <a:pt x="444925" y="8020"/>
                    </a:moveTo>
                    <a:lnTo>
                      <a:pt x="443493" y="8165"/>
                    </a:lnTo>
                    <a:lnTo>
                      <a:pt x="442600" y="8161"/>
                    </a:lnTo>
                    <a:lnTo>
                      <a:pt x="443393" y="8072"/>
                    </a:lnTo>
                    <a:close/>
                    <a:moveTo>
                      <a:pt x="478346" y="8015"/>
                    </a:moveTo>
                    <a:lnTo>
                      <a:pt x="481879" y="8227"/>
                    </a:lnTo>
                    <a:lnTo>
                      <a:pt x="482420" y="8260"/>
                    </a:lnTo>
                    <a:lnTo>
                      <a:pt x="481882" y="8325"/>
                    </a:lnTo>
                    <a:lnTo>
                      <a:pt x="480797" y="8320"/>
                    </a:lnTo>
                    <a:lnTo>
                      <a:pt x="475933" y="8300"/>
                    </a:lnTo>
                    <a:close/>
                    <a:moveTo>
                      <a:pt x="495306" y="8012"/>
                    </a:moveTo>
                    <a:lnTo>
                      <a:pt x="494990" y="8215"/>
                    </a:lnTo>
                    <a:lnTo>
                      <a:pt x="493585" y="8126"/>
                    </a:lnTo>
                    <a:close/>
                    <a:moveTo>
                      <a:pt x="517534" y="8011"/>
                    </a:moveTo>
                    <a:lnTo>
                      <a:pt x="518436" y="8088"/>
                    </a:lnTo>
                    <a:lnTo>
                      <a:pt x="519548" y="8315"/>
                    </a:lnTo>
                    <a:lnTo>
                      <a:pt x="519484" y="8325"/>
                    </a:lnTo>
                    <a:close/>
                    <a:moveTo>
                      <a:pt x="522569" y="8007"/>
                    </a:moveTo>
                    <a:lnTo>
                      <a:pt x="522680" y="8031"/>
                    </a:lnTo>
                    <a:lnTo>
                      <a:pt x="522521" y="8054"/>
                    </a:lnTo>
                    <a:close/>
                    <a:moveTo>
                      <a:pt x="522856" y="8006"/>
                    </a:moveTo>
                    <a:lnTo>
                      <a:pt x="523726" y="8205"/>
                    </a:lnTo>
                    <a:lnTo>
                      <a:pt x="523654" y="8245"/>
                    </a:lnTo>
                    <a:lnTo>
                      <a:pt x="522680" y="8031"/>
                    </a:lnTo>
                    <a:close/>
                    <a:moveTo>
                      <a:pt x="457478" y="8004"/>
                    </a:moveTo>
                    <a:lnTo>
                      <a:pt x="459897" y="8234"/>
                    </a:lnTo>
                    <a:lnTo>
                      <a:pt x="455962" y="8217"/>
                    </a:lnTo>
                    <a:lnTo>
                      <a:pt x="456620" y="8112"/>
                    </a:lnTo>
                    <a:close/>
                    <a:moveTo>
                      <a:pt x="522831" y="8000"/>
                    </a:moveTo>
                    <a:lnTo>
                      <a:pt x="522868" y="8004"/>
                    </a:lnTo>
                    <a:lnTo>
                      <a:pt x="522856" y="8006"/>
                    </a:lnTo>
                    <a:close/>
                    <a:moveTo>
                      <a:pt x="439418" y="8000"/>
                    </a:moveTo>
                    <a:lnTo>
                      <a:pt x="438037" y="8142"/>
                    </a:lnTo>
                    <a:lnTo>
                      <a:pt x="437955" y="8142"/>
                    </a:lnTo>
                    <a:close/>
                    <a:moveTo>
                      <a:pt x="445647" y="7995"/>
                    </a:moveTo>
                    <a:lnTo>
                      <a:pt x="444096" y="8168"/>
                    </a:lnTo>
                    <a:lnTo>
                      <a:pt x="443556" y="8165"/>
                    </a:lnTo>
                    <a:lnTo>
                      <a:pt x="445084" y="8014"/>
                    </a:lnTo>
                    <a:close/>
                    <a:moveTo>
                      <a:pt x="457248" y="7983"/>
                    </a:moveTo>
                    <a:lnTo>
                      <a:pt x="457360" y="7993"/>
                    </a:lnTo>
                    <a:lnTo>
                      <a:pt x="456620" y="8112"/>
                    </a:lnTo>
                    <a:lnTo>
                      <a:pt x="455884" y="8204"/>
                    </a:lnTo>
                    <a:close/>
                    <a:moveTo>
                      <a:pt x="522543" y="7969"/>
                    </a:moveTo>
                    <a:lnTo>
                      <a:pt x="522602" y="7975"/>
                    </a:lnTo>
                    <a:lnTo>
                      <a:pt x="522569" y="8007"/>
                    </a:lnTo>
                    <a:lnTo>
                      <a:pt x="522515" y="7995"/>
                    </a:lnTo>
                    <a:close/>
                    <a:moveTo>
                      <a:pt x="522625" y="7953"/>
                    </a:moveTo>
                    <a:lnTo>
                      <a:pt x="522831" y="8000"/>
                    </a:lnTo>
                    <a:lnTo>
                      <a:pt x="522602" y="7975"/>
                    </a:lnTo>
                    <a:close/>
                    <a:moveTo>
                      <a:pt x="516791" y="7948"/>
                    </a:moveTo>
                    <a:lnTo>
                      <a:pt x="516854" y="7953"/>
                    </a:lnTo>
                    <a:lnTo>
                      <a:pt x="516584" y="8055"/>
                    </a:lnTo>
                    <a:lnTo>
                      <a:pt x="516537" y="8050"/>
                    </a:lnTo>
                    <a:close/>
                    <a:moveTo>
                      <a:pt x="526389" y="7940"/>
                    </a:moveTo>
                    <a:lnTo>
                      <a:pt x="526676" y="8065"/>
                    </a:lnTo>
                    <a:lnTo>
                      <a:pt x="526493" y="8143"/>
                    </a:lnTo>
                    <a:lnTo>
                      <a:pt x="526329" y="8039"/>
                    </a:lnTo>
                    <a:close/>
                    <a:moveTo>
                      <a:pt x="515416" y="7926"/>
                    </a:moveTo>
                    <a:lnTo>
                      <a:pt x="516537" y="8050"/>
                    </a:lnTo>
                    <a:lnTo>
                      <a:pt x="515634" y="8411"/>
                    </a:lnTo>
                    <a:lnTo>
                      <a:pt x="515076" y="8483"/>
                    </a:lnTo>
                    <a:lnTo>
                      <a:pt x="513921" y="8051"/>
                    </a:lnTo>
                    <a:close/>
                    <a:moveTo>
                      <a:pt x="522107" y="7921"/>
                    </a:moveTo>
                    <a:lnTo>
                      <a:pt x="522251" y="7937"/>
                    </a:lnTo>
                    <a:lnTo>
                      <a:pt x="522515" y="7995"/>
                    </a:lnTo>
                    <a:lnTo>
                      <a:pt x="522440" y="8065"/>
                    </a:lnTo>
                    <a:lnTo>
                      <a:pt x="521595" y="8186"/>
                    </a:lnTo>
                    <a:lnTo>
                      <a:pt x="521936" y="7947"/>
                    </a:lnTo>
                    <a:close/>
                    <a:moveTo>
                      <a:pt x="516950" y="7917"/>
                    </a:moveTo>
                    <a:lnTo>
                      <a:pt x="517534" y="8011"/>
                    </a:lnTo>
                    <a:lnTo>
                      <a:pt x="516854" y="7953"/>
                    </a:lnTo>
                    <a:close/>
                    <a:moveTo>
                      <a:pt x="497614" y="7908"/>
                    </a:moveTo>
                    <a:lnTo>
                      <a:pt x="498632" y="8148"/>
                    </a:lnTo>
                    <a:lnTo>
                      <a:pt x="497435" y="8369"/>
                    </a:lnTo>
                    <a:lnTo>
                      <a:pt x="496052" y="8282"/>
                    </a:lnTo>
                    <a:close/>
                    <a:moveTo>
                      <a:pt x="500005" y="7894"/>
                    </a:moveTo>
                    <a:lnTo>
                      <a:pt x="499034" y="8243"/>
                    </a:lnTo>
                    <a:lnTo>
                      <a:pt x="498632" y="8148"/>
                    </a:lnTo>
                    <a:close/>
                    <a:moveTo>
                      <a:pt x="522023" y="7887"/>
                    </a:moveTo>
                    <a:lnTo>
                      <a:pt x="522150" y="7915"/>
                    </a:lnTo>
                    <a:lnTo>
                      <a:pt x="522107" y="7921"/>
                    </a:lnTo>
                    <a:lnTo>
                      <a:pt x="521991" y="7909"/>
                    </a:lnTo>
                    <a:close/>
                    <a:moveTo>
                      <a:pt x="522333" y="7887"/>
                    </a:moveTo>
                    <a:lnTo>
                      <a:pt x="522572" y="7941"/>
                    </a:lnTo>
                    <a:lnTo>
                      <a:pt x="522543" y="7969"/>
                    </a:lnTo>
                    <a:lnTo>
                      <a:pt x="522251" y="7937"/>
                    </a:lnTo>
                    <a:lnTo>
                      <a:pt x="522150" y="7915"/>
                    </a:lnTo>
                    <a:close/>
                    <a:moveTo>
                      <a:pt x="489390" y="7861"/>
                    </a:moveTo>
                    <a:lnTo>
                      <a:pt x="491650" y="8004"/>
                    </a:lnTo>
                    <a:lnTo>
                      <a:pt x="491727" y="8009"/>
                    </a:lnTo>
                    <a:lnTo>
                      <a:pt x="490901" y="8147"/>
                    </a:lnTo>
                    <a:lnTo>
                      <a:pt x="490591" y="8117"/>
                    </a:lnTo>
                    <a:lnTo>
                      <a:pt x="488632" y="7933"/>
                    </a:lnTo>
                    <a:close/>
                    <a:moveTo>
                      <a:pt x="440928" y="7845"/>
                    </a:moveTo>
                    <a:lnTo>
                      <a:pt x="440679" y="7878"/>
                    </a:lnTo>
                    <a:lnTo>
                      <a:pt x="439418" y="8000"/>
                    </a:lnTo>
                    <a:close/>
                    <a:moveTo>
                      <a:pt x="458287" y="7844"/>
                    </a:moveTo>
                    <a:lnTo>
                      <a:pt x="458553" y="7870"/>
                    </a:lnTo>
                    <a:lnTo>
                      <a:pt x="457478" y="8004"/>
                    </a:lnTo>
                    <a:lnTo>
                      <a:pt x="457360" y="7993"/>
                    </a:lnTo>
                    <a:close/>
                    <a:moveTo>
                      <a:pt x="516463" y="7839"/>
                    </a:moveTo>
                    <a:lnTo>
                      <a:pt x="516891" y="7908"/>
                    </a:lnTo>
                    <a:lnTo>
                      <a:pt x="516791" y="7948"/>
                    </a:lnTo>
                    <a:lnTo>
                      <a:pt x="515984" y="7879"/>
                    </a:lnTo>
                    <a:close/>
                    <a:moveTo>
                      <a:pt x="497904" y="7838"/>
                    </a:moveTo>
                    <a:lnTo>
                      <a:pt x="497614" y="7908"/>
                    </a:lnTo>
                    <a:lnTo>
                      <a:pt x="497447" y="7869"/>
                    </a:lnTo>
                    <a:close/>
                    <a:moveTo>
                      <a:pt x="450278" y="7838"/>
                    </a:moveTo>
                    <a:lnTo>
                      <a:pt x="448491" y="8186"/>
                    </a:lnTo>
                    <a:lnTo>
                      <a:pt x="445745" y="8174"/>
                    </a:lnTo>
                    <a:lnTo>
                      <a:pt x="447683" y="7926"/>
                    </a:lnTo>
                    <a:close/>
                    <a:moveTo>
                      <a:pt x="479876" y="7835"/>
                    </a:moveTo>
                    <a:lnTo>
                      <a:pt x="478346" y="8015"/>
                    </a:lnTo>
                    <a:lnTo>
                      <a:pt x="477701" y="7977"/>
                    </a:lnTo>
                    <a:close/>
                    <a:moveTo>
                      <a:pt x="455614" y="7828"/>
                    </a:moveTo>
                    <a:lnTo>
                      <a:pt x="456322" y="7895"/>
                    </a:lnTo>
                    <a:lnTo>
                      <a:pt x="454045" y="8209"/>
                    </a:lnTo>
                    <a:lnTo>
                      <a:pt x="452468" y="8202"/>
                    </a:lnTo>
                    <a:close/>
                    <a:moveTo>
                      <a:pt x="522761" y="7821"/>
                    </a:moveTo>
                    <a:lnTo>
                      <a:pt x="522625" y="7953"/>
                    </a:lnTo>
                    <a:lnTo>
                      <a:pt x="522572" y="7941"/>
                    </a:lnTo>
                    <a:lnTo>
                      <a:pt x="522689" y="7832"/>
                    </a:lnTo>
                    <a:close/>
                    <a:moveTo>
                      <a:pt x="517114" y="7819"/>
                    </a:moveTo>
                    <a:lnTo>
                      <a:pt x="517177" y="7832"/>
                    </a:lnTo>
                    <a:lnTo>
                      <a:pt x="516950" y="7917"/>
                    </a:lnTo>
                    <a:lnTo>
                      <a:pt x="516891" y="7908"/>
                    </a:lnTo>
                    <a:close/>
                    <a:moveTo>
                      <a:pt x="480158" y="7802"/>
                    </a:moveTo>
                    <a:lnTo>
                      <a:pt x="480256" y="7810"/>
                    </a:lnTo>
                    <a:lnTo>
                      <a:pt x="479876" y="7835"/>
                    </a:lnTo>
                    <a:close/>
                    <a:moveTo>
                      <a:pt x="517221" y="7776"/>
                    </a:moveTo>
                    <a:lnTo>
                      <a:pt x="517114" y="7819"/>
                    </a:lnTo>
                    <a:lnTo>
                      <a:pt x="516995" y="7795"/>
                    </a:lnTo>
                    <a:close/>
                    <a:moveTo>
                      <a:pt x="436464" y="7776"/>
                    </a:moveTo>
                    <a:lnTo>
                      <a:pt x="432295" y="8137"/>
                    </a:lnTo>
                    <a:lnTo>
                      <a:pt x="430650" y="8438"/>
                    </a:lnTo>
                    <a:lnTo>
                      <a:pt x="426381" y="8731"/>
                    </a:lnTo>
                    <a:lnTo>
                      <a:pt x="430147" y="8220"/>
                    </a:lnTo>
                    <a:close/>
                    <a:moveTo>
                      <a:pt x="524486" y="7773"/>
                    </a:moveTo>
                    <a:lnTo>
                      <a:pt x="523884" y="8115"/>
                    </a:lnTo>
                    <a:lnTo>
                      <a:pt x="522868" y="8004"/>
                    </a:lnTo>
                    <a:close/>
                    <a:moveTo>
                      <a:pt x="457342" y="7754"/>
                    </a:moveTo>
                    <a:lnTo>
                      <a:pt x="458170" y="7833"/>
                    </a:lnTo>
                    <a:lnTo>
                      <a:pt x="457248" y="7983"/>
                    </a:lnTo>
                    <a:lnTo>
                      <a:pt x="456322" y="7895"/>
                    </a:lnTo>
                    <a:close/>
                    <a:moveTo>
                      <a:pt x="486665" y="7748"/>
                    </a:moveTo>
                    <a:lnTo>
                      <a:pt x="487046" y="7783"/>
                    </a:lnTo>
                    <a:lnTo>
                      <a:pt x="488632" y="7933"/>
                    </a:lnTo>
                    <a:lnTo>
                      <a:pt x="487365" y="8052"/>
                    </a:lnTo>
                    <a:lnTo>
                      <a:pt x="485285" y="7935"/>
                    </a:lnTo>
                    <a:lnTo>
                      <a:pt x="485169" y="7928"/>
                    </a:lnTo>
                    <a:close/>
                    <a:moveTo>
                      <a:pt x="528012" y="7746"/>
                    </a:moveTo>
                    <a:lnTo>
                      <a:pt x="529776" y="8380"/>
                    </a:lnTo>
                    <a:lnTo>
                      <a:pt x="530240" y="8696"/>
                    </a:lnTo>
                    <a:lnTo>
                      <a:pt x="529143" y="9117"/>
                    </a:lnTo>
                    <a:lnTo>
                      <a:pt x="529110" y="9123"/>
                    </a:lnTo>
                    <a:lnTo>
                      <a:pt x="528706" y="8947"/>
                    </a:lnTo>
                    <a:lnTo>
                      <a:pt x="528792" y="8411"/>
                    </a:lnTo>
                    <a:close/>
                    <a:moveTo>
                      <a:pt x="513084" y="7737"/>
                    </a:moveTo>
                    <a:lnTo>
                      <a:pt x="513921" y="8051"/>
                    </a:lnTo>
                    <a:lnTo>
                      <a:pt x="510952" y="8299"/>
                    </a:lnTo>
                    <a:lnTo>
                      <a:pt x="512754" y="7753"/>
                    </a:lnTo>
                    <a:close/>
                    <a:moveTo>
                      <a:pt x="481566" y="7724"/>
                    </a:moveTo>
                    <a:lnTo>
                      <a:pt x="485169" y="7928"/>
                    </a:lnTo>
                    <a:lnTo>
                      <a:pt x="484694" y="7986"/>
                    </a:lnTo>
                    <a:lnTo>
                      <a:pt x="483672" y="8109"/>
                    </a:lnTo>
                    <a:lnTo>
                      <a:pt x="483468" y="8091"/>
                    </a:lnTo>
                    <a:lnTo>
                      <a:pt x="480256" y="7810"/>
                    </a:lnTo>
                    <a:close/>
                    <a:moveTo>
                      <a:pt x="453801" y="7719"/>
                    </a:moveTo>
                    <a:lnTo>
                      <a:pt x="450266" y="8193"/>
                    </a:lnTo>
                    <a:lnTo>
                      <a:pt x="449521" y="8190"/>
                    </a:lnTo>
                    <a:lnTo>
                      <a:pt x="452421" y="7766"/>
                    </a:lnTo>
                    <a:close/>
                    <a:moveTo>
                      <a:pt x="454355" y="7708"/>
                    </a:moveTo>
                    <a:lnTo>
                      <a:pt x="455302" y="7798"/>
                    </a:lnTo>
                    <a:lnTo>
                      <a:pt x="452004" y="8200"/>
                    </a:lnTo>
                    <a:lnTo>
                      <a:pt x="450650" y="8195"/>
                    </a:lnTo>
                    <a:close/>
                    <a:moveTo>
                      <a:pt x="513880" y="7699"/>
                    </a:moveTo>
                    <a:lnTo>
                      <a:pt x="515984" y="7879"/>
                    </a:lnTo>
                    <a:lnTo>
                      <a:pt x="515416" y="7926"/>
                    </a:lnTo>
                    <a:lnTo>
                      <a:pt x="513512" y="7717"/>
                    </a:lnTo>
                    <a:close/>
                    <a:moveTo>
                      <a:pt x="454440" y="7697"/>
                    </a:moveTo>
                    <a:lnTo>
                      <a:pt x="454355" y="7708"/>
                    </a:lnTo>
                    <a:lnTo>
                      <a:pt x="454290" y="7702"/>
                    </a:lnTo>
                    <a:close/>
                    <a:moveTo>
                      <a:pt x="525120" y="7697"/>
                    </a:moveTo>
                    <a:lnTo>
                      <a:pt x="526201" y="8247"/>
                    </a:lnTo>
                    <a:lnTo>
                      <a:pt x="526184" y="8276"/>
                    </a:lnTo>
                    <a:lnTo>
                      <a:pt x="526017" y="8347"/>
                    </a:lnTo>
                    <a:lnTo>
                      <a:pt x="524622" y="8195"/>
                    </a:lnTo>
                    <a:close/>
                    <a:moveTo>
                      <a:pt x="496688" y="7690"/>
                    </a:moveTo>
                    <a:lnTo>
                      <a:pt x="497447" y="7869"/>
                    </a:lnTo>
                    <a:lnTo>
                      <a:pt x="495306" y="8012"/>
                    </a:lnTo>
                    <a:lnTo>
                      <a:pt x="495605" y="7819"/>
                    </a:lnTo>
                    <a:close/>
                    <a:moveTo>
                      <a:pt x="454076" y="7682"/>
                    </a:moveTo>
                    <a:lnTo>
                      <a:pt x="454290" y="7702"/>
                    </a:lnTo>
                    <a:lnTo>
                      <a:pt x="453801" y="7719"/>
                    </a:lnTo>
                    <a:close/>
                    <a:moveTo>
                      <a:pt x="525137" y="7680"/>
                    </a:moveTo>
                    <a:lnTo>
                      <a:pt x="525120" y="7697"/>
                    </a:lnTo>
                    <a:lnTo>
                      <a:pt x="525098" y="7685"/>
                    </a:lnTo>
                    <a:close/>
                    <a:moveTo>
                      <a:pt x="513044" y="7665"/>
                    </a:moveTo>
                    <a:lnTo>
                      <a:pt x="513512" y="7717"/>
                    </a:lnTo>
                    <a:lnTo>
                      <a:pt x="513084" y="7737"/>
                    </a:lnTo>
                    <a:lnTo>
                      <a:pt x="512960" y="7691"/>
                    </a:lnTo>
                    <a:close/>
                    <a:moveTo>
                      <a:pt x="456402" y="7664"/>
                    </a:moveTo>
                    <a:lnTo>
                      <a:pt x="456728" y="7695"/>
                    </a:lnTo>
                    <a:lnTo>
                      <a:pt x="455614" y="7828"/>
                    </a:lnTo>
                    <a:lnTo>
                      <a:pt x="455302" y="7798"/>
                    </a:lnTo>
                    <a:close/>
                    <a:moveTo>
                      <a:pt x="518864" y="7639"/>
                    </a:moveTo>
                    <a:lnTo>
                      <a:pt x="519215" y="7720"/>
                    </a:lnTo>
                    <a:lnTo>
                      <a:pt x="520595" y="8154"/>
                    </a:lnTo>
                    <a:lnTo>
                      <a:pt x="520098" y="8230"/>
                    </a:lnTo>
                    <a:lnTo>
                      <a:pt x="518436" y="8088"/>
                    </a:lnTo>
                    <a:lnTo>
                      <a:pt x="517177" y="7832"/>
                    </a:lnTo>
                    <a:lnTo>
                      <a:pt x="517357" y="7765"/>
                    </a:lnTo>
                    <a:close/>
                    <a:moveTo>
                      <a:pt x="527685" y="7632"/>
                    </a:moveTo>
                    <a:lnTo>
                      <a:pt x="528792" y="8411"/>
                    </a:lnTo>
                    <a:lnTo>
                      <a:pt x="527912" y="8602"/>
                    </a:lnTo>
                    <a:lnTo>
                      <a:pt x="526676" y="8065"/>
                    </a:lnTo>
                    <a:close/>
                    <a:moveTo>
                      <a:pt x="527672" y="7623"/>
                    </a:moveTo>
                    <a:lnTo>
                      <a:pt x="527691" y="7630"/>
                    </a:lnTo>
                    <a:lnTo>
                      <a:pt x="527685" y="7632"/>
                    </a:lnTo>
                    <a:close/>
                    <a:moveTo>
                      <a:pt x="456780" y="7618"/>
                    </a:moveTo>
                    <a:lnTo>
                      <a:pt x="456402" y="7664"/>
                    </a:lnTo>
                    <a:lnTo>
                      <a:pt x="456145" y="7639"/>
                    </a:lnTo>
                    <a:close/>
                    <a:moveTo>
                      <a:pt x="525629" y="7610"/>
                    </a:moveTo>
                    <a:lnTo>
                      <a:pt x="525709" y="7645"/>
                    </a:lnTo>
                    <a:lnTo>
                      <a:pt x="526329" y="8039"/>
                    </a:lnTo>
                    <a:lnTo>
                      <a:pt x="526292" y="8100"/>
                    </a:lnTo>
                    <a:lnTo>
                      <a:pt x="525324" y="7653"/>
                    </a:lnTo>
                    <a:close/>
                    <a:moveTo>
                      <a:pt x="519235" y="7608"/>
                    </a:moveTo>
                    <a:lnTo>
                      <a:pt x="521991" y="7909"/>
                    </a:lnTo>
                    <a:lnTo>
                      <a:pt x="521936" y="7947"/>
                    </a:lnTo>
                    <a:lnTo>
                      <a:pt x="520897" y="8107"/>
                    </a:lnTo>
                    <a:lnTo>
                      <a:pt x="519215" y="7720"/>
                    </a:lnTo>
                    <a:lnTo>
                      <a:pt x="518938" y="7633"/>
                    </a:lnTo>
                    <a:close/>
                    <a:moveTo>
                      <a:pt x="525214" y="7603"/>
                    </a:moveTo>
                    <a:lnTo>
                      <a:pt x="525324" y="7653"/>
                    </a:lnTo>
                    <a:lnTo>
                      <a:pt x="525137" y="7680"/>
                    </a:lnTo>
                    <a:close/>
                    <a:moveTo>
                      <a:pt x="512717" y="7600"/>
                    </a:moveTo>
                    <a:lnTo>
                      <a:pt x="513140" y="7636"/>
                    </a:lnTo>
                    <a:lnTo>
                      <a:pt x="513044" y="7665"/>
                    </a:lnTo>
                    <a:lnTo>
                      <a:pt x="512828" y="7642"/>
                    </a:lnTo>
                    <a:close/>
                    <a:moveTo>
                      <a:pt x="516023" y="7597"/>
                    </a:moveTo>
                    <a:lnTo>
                      <a:pt x="516995" y="7795"/>
                    </a:lnTo>
                    <a:lnTo>
                      <a:pt x="516463" y="7839"/>
                    </a:lnTo>
                    <a:lnTo>
                      <a:pt x="515200" y="7636"/>
                    </a:lnTo>
                    <a:close/>
                    <a:moveTo>
                      <a:pt x="512344" y="7588"/>
                    </a:moveTo>
                    <a:lnTo>
                      <a:pt x="512828" y="7642"/>
                    </a:lnTo>
                    <a:lnTo>
                      <a:pt x="512960" y="7691"/>
                    </a:lnTo>
                    <a:lnTo>
                      <a:pt x="512754" y="7753"/>
                    </a:lnTo>
                    <a:lnTo>
                      <a:pt x="511179" y="7828"/>
                    </a:lnTo>
                    <a:lnTo>
                      <a:pt x="510008" y="8377"/>
                    </a:lnTo>
                    <a:lnTo>
                      <a:pt x="508897" y="8470"/>
                    </a:lnTo>
                    <a:lnTo>
                      <a:pt x="509054" y="8411"/>
                    </a:lnTo>
                    <a:lnTo>
                      <a:pt x="508427" y="8509"/>
                    </a:lnTo>
                    <a:lnTo>
                      <a:pt x="506776" y="8646"/>
                    </a:lnTo>
                    <a:close/>
                    <a:moveTo>
                      <a:pt x="501653" y="7588"/>
                    </a:moveTo>
                    <a:lnTo>
                      <a:pt x="500005" y="7894"/>
                    </a:lnTo>
                    <a:lnTo>
                      <a:pt x="500672" y="7654"/>
                    </a:lnTo>
                    <a:close/>
                    <a:moveTo>
                      <a:pt x="527814" y="7577"/>
                    </a:moveTo>
                    <a:lnTo>
                      <a:pt x="528012" y="7746"/>
                    </a:lnTo>
                    <a:lnTo>
                      <a:pt x="527691" y="7630"/>
                    </a:lnTo>
                    <a:close/>
                    <a:moveTo>
                      <a:pt x="484789" y="7571"/>
                    </a:moveTo>
                    <a:lnTo>
                      <a:pt x="486983" y="7709"/>
                    </a:lnTo>
                    <a:lnTo>
                      <a:pt x="486665" y="7748"/>
                    </a:lnTo>
                    <a:close/>
                    <a:moveTo>
                      <a:pt x="455414" y="7569"/>
                    </a:moveTo>
                    <a:lnTo>
                      <a:pt x="456145" y="7639"/>
                    </a:lnTo>
                    <a:lnTo>
                      <a:pt x="454440" y="7697"/>
                    </a:lnTo>
                    <a:close/>
                    <a:moveTo>
                      <a:pt x="524857" y="7562"/>
                    </a:moveTo>
                    <a:lnTo>
                      <a:pt x="525098" y="7685"/>
                    </a:lnTo>
                    <a:lnTo>
                      <a:pt x="524486" y="7773"/>
                    </a:lnTo>
                    <a:close/>
                    <a:moveTo>
                      <a:pt x="458834" y="7549"/>
                    </a:moveTo>
                    <a:lnTo>
                      <a:pt x="457342" y="7754"/>
                    </a:lnTo>
                    <a:lnTo>
                      <a:pt x="456728" y="7695"/>
                    </a:lnTo>
                    <a:lnTo>
                      <a:pt x="457615" y="7590"/>
                    </a:lnTo>
                    <a:close/>
                    <a:moveTo>
                      <a:pt x="484435" y="7537"/>
                    </a:moveTo>
                    <a:lnTo>
                      <a:pt x="484789" y="7571"/>
                    </a:lnTo>
                    <a:lnTo>
                      <a:pt x="484349" y="7543"/>
                    </a:lnTo>
                    <a:close/>
                    <a:moveTo>
                      <a:pt x="444198" y="7508"/>
                    </a:moveTo>
                    <a:lnTo>
                      <a:pt x="440928" y="7845"/>
                    </a:lnTo>
                    <a:lnTo>
                      <a:pt x="442662" y="7614"/>
                    </a:lnTo>
                    <a:close/>
                    <a:moveTo>
                      <a:pt x="518276" y="7504"/>
                    </a:moveTo>
                    <a:lnTo>
                      <a:pt x="518660" y="7545"/>
                    </a:lnTo>
                    <a:lnTo>
                      <a:pt x="518938" y="7633"/>
                    </a:lnTo>
                    <a:lnTo>
                      <a:pt x="518864" y="7639"/>
                    </a:lnTo>
                    <a:close/>
                    <a:moveTo>
                      <a:pt x="518064" y="7500"/>
                    </a:moveTo>
                    <a:lnTo>
                      <a:pt x="517357" y="7765"/>
                    </a:lnTo>
                    <a:lnTo>
                      <a:pt x="517221" y="7776"/>
                    </a:lnTo>
                    <a:lnTo>
                      <a:pt x="517891" y="7508"/>
                    </a:lnTo>
                    <a:close/>
                    <a:moveTo>
                      <a:pt x="520611" y="7493"/>
                    </a:moveTo>
                    <a:lnTo>
                      <a:pt x="522099" y="7833"/>
                    </a:lnTo>
                    <a:lnTo>
                      <a:pt x="522023" y="7887"/>
                    </a:lnTo>
                    <a:lnTo>
                      <a:pt x="520338" y="7516"/>
                    </a:lnTo>
                    <a:close/>
                    <a:moveTo>
                      <a:pt x="460483" y="7493"/>
                    </a:moveTo>
                    <a:lnTo>
                      <a:pt x="458287" y="7844"/>
                    </a:lnTo>
                    <a:lnTo>
                      <a:pt x="458170" y="7833"/>
                    </a:lnTo>
                    <a:lnTo>
                      <a:pt x="460218" y="7502"/>
                    </a:lnTo>
                    <a:close/>
                    <a:moveTo>
                      <a:pt x="518225" y="7492"/>
                    </a:moveTo>
                    <a:lnTo>
                      <a:pt x="518276" y="7504"/>
                    </a:lnTo>
                    <a:lnTo>
                      <a:pt x="518186" y="7494"/>
                    </a:lnTo>
                    <a:close/>
                    <a:moveTo>
                      <a:pt x="452062" y="7491"/>
                    </a:moveTo>
                    <a:lnTo>
                      <a:pt x="453418" y="7620"/>
                    </a:lnTo>
                    <a:lnTo>
                      <a:pt x="452421" y="7766"/>
                    </a:lnTo>
                    <a:lnTo>
                      <a:pt x="450278" y="7838"/>
                    </a:lnTo>
                    <a:close/>
                    <a:moveTo>
                      <a:pt x="518103" y="7485"/>
                    </a:moveTo>
                    <a:lnTo>
                      <a:pt x="518186" y="7494"/>
                    </a:lnTo>
                    <a:lnTo>
                      <a:pt x="518064" y="7500"/>
                    </a:lnTo>
                    <a:close/>
                    <a:moveTo>
                      <a:pt x="524955" y="7483"/>
                    </a:moveTo>
                    <a:lnTo>
                      <a:pt x="524978" y="7494"/>
                    </a:lnTo>
                    <a:lnTo>
                      <a:pt x="524857" y="7562"/>
                    </a:lnTo>
                    <a:lnTo>
                      <a:pt x="524760" y="7513"/>
                    </a:lnTo>
                    <a:close/>
                    <a:moveTo>
                      <a:pt x="454415" y="7474"/>
                    </a:moveTo>
                    <a:lnTo>
                      <a:pt x="455123" y="7542"/>
                    </a:lnTo>
                    <a:lnTo>
                      <a:pt x="454076" y="7682"/>
                    </a:lnTo>
                    <a:lnTo>
                      <a:pt x="453418" y="7620"/>
                    </a:lnTo>
                    <a:close/>
                    <a:moveTo>
                      <a:pt x="483045" y="7461"/>
                    </a:moveTo>
                    <a:lnTo>
                      <a:pt x="484349" y="7543"/>
                    </a:lnTo>
                    <a:lnTo>
                      <a:pt x="481566" y="7724"/>
                    </a:lnTo>
                    <a:lnTo>
                      <a:pt x="481054" y="7696"/>
                    </a:lnTo>
                    <a:close/>
                    <a:moveTo>
                      <a:pt x="526685" y="7459"/>
                    </a:moveTo>
                    <a:lnTo>
                      <a:pt x="526389" y="7940"/>
                    </a:lnTo>
                    <a:lnTo>
                      <a:pt x="525709" y="7645"/>
                    </a:lnTo>
                    <a:lnTo>
                      <a:pt x="525649" y="7607"/>
                    </a:lnTo>
                    <a:close/>
                    <a:moveTo>
                      <a:pt x="518039" y="7449"/>
                    </a:moveTo>
                    <a:lnTo>
                      <a:pt x="518138" y="7472"/>
                    </a:lnTo>
                    <a:lnTo>
                      <a:pt x="518103" y="7485"/>
                    </a:lnTo>
                    <a:lnTo>
                      <a:pt x="517982" y="7472"/>
                    </a:lnTo>
                    <a:close/>
                    <a:moveTo>
                      <a:pt x="525237" y="7440"/>
                    </a:moveTo>
                    <a:lnTo>
                      <a:pt x="525335" y="7482"/>
                    </a:lnTo>
                    <a:lnTo>
                      <a:pt x="525214" y="7603"/>
                    </a:lnTo>
                    <a:lnTo>
                      <a:pt x="524978" y="7494"/>
                    </a:lnTo>
                    <a:lnTo>
                      <a:pt x="525012" y="7474"/>
                    </a:lnTo>
                    <a:close/>
                    <a:moveTo>
                      <a:pt x="440361" y="7439"/>
                    </a:moveTo>
                    <a:lnTo>
                      <a:pt x="439423" y="7568"/>
                    </a:lnTo>
                    <a:lnTo>
                      <a:pt x="436464" y="7776"/>
                    </a:lnTo>
                    <a:close/>
                    <a:moveTo>
                      <a:pt x="525381" y="7436"/>
                    </a:moveTo>
                    <a:lnTo>
                      <a:pt x="525649" y="7607"/>
                    </a:lnTo>
                    <a:lnTo>
                      <a:pt x="525629" y="7610"/>
                    </a:lnTo>
                    <a:lnTo>
                      <a:pt x="525335" y="7482"/>
                    </a:lnTo>
                    <a:close/>
                    <a:moveTo>
                      <a:pt x="450695" y="7435"/>
                    </a:moveTo>
                    <a:lnTo>
                      <a:pt x="448611" y="7666"/>
                    </a:lnTo>
                    <a:lnTo>
                      <a:pt x="445084" y="8014"/>
                    </a:lnTo>
                    <a:lnTo>
                      <a:pt x="444925" y="8020"/>
                    </a:lnTo>
                    <a:close/>
                    <a:moveTo>
                      <a:pt x="518269" y="7423"/>
                    </a:moveTo>
                    <a:lnTo>
                      <a:pt x="518455" y="7481"/>
                    </a:lnTo>
                    <a:lnTo>
                      <a:pt x="518225" y="7492"/>
                    </a:lnTo>
                    <a:lnTo>
                      <a:pt x="518138" y="7472"/>
                    </a:lnTo>
                    <a:close/>
                    <a:moveTo>
                      <a:pt x="445448" y="7422"/>
                    </a:moveTo>
                    <a:lnTo>
                      <a:pt x="441376" y="7986"/>
                    </a:lnTo>
                    <a:lnTo>
                      <a:pt x="439887" y="8150"/>
                    </a:lnTo>
                    <a:lnTo>
                      <a:pt x="438676" y="8145"/>
                    </a:lnTo>
                    <a:lnTo>
                      <a:pt x="440679" y="7878"/>
                    </a:lnTo>
                    <a:lnTo>
                      <a:pt x="445211" y="7438"/>
                    </a:lnTo>
                    <a:close/>
                    <a:moveTo>
                      <a:pt x="513854" y="7420"/>
                    </a:moveTo>
                    <a:lnTo>
                      <a:pt x="515200" y="7636"/>
                    </a:lnTo>
                    <a:lnTo>
                      <a:pt x="513880" y="7699"/>
                    </a:lnTo>
                    <a:lnTo>
                      <a:pt x="513140" y="7636"/>
                    </a:lnTo>
                    <a:close/>
                    <a:moveTo>
                      <a:pt x="525403" y="7414"/>
                    </a:moveTo>
                    <a:lnTo>
                      <a:pt x="525381" y="7436"/>
                    </a:lnTo>
                    <a:lnTo>
                      <a:pt x="525358" y="7421"/>
                    </a:lnTo>
                    <a:close/>
                    <a:moveTo>
                      <a:pt x="519871" y="7413"/>
                    </a:moveTo>
                    <a:lnTo>
                      <a:pt x="520338" y="7516"/>
                    </a:lnTo>
                    <a:lnTo>
                      <a:pt x="519235" y="7608"/>
                    </a:lnTo>
                    <a:lnTo>
                      <a:pt x="518660" y="7545"/>
                    </a:lnTo>
                    <a:lnTo>
                      <a:pt x="518455" y="7481"/>
                    </a:lnTo>
                    <a:close/>
                    <a:moveTo>
                      <a:pt x="451206" y="7410"/>
                    </a:moveTo>
                    <a:lnTo>
                      <a:pt x="451499" y="7438"/>
                    </a:lnTo>
                    <a:lnTo>
                      <a:pt x="447683" y="7926"/>
                    </a:lnTo>
                    <a:lnTo>
                      <a:pt x="445647" y="7995"/>
                    </a:lnTo>
                    <a:lnTo>
                      <a:pt x="448611" y="7666"/>
                    </a:lnTo>
                    <a:close/>
                    <a:moveTo>
                      <a:pt x="451050" y="7396"/>
                    </a:moveTo>
                    <a:lnTo>
                      <a:pt x="451068" y="7397"/>
                    </a:lnTo>
                    <a:lnTo>
                      <a:pt x="450695" y="7435"/>
                    </a:lnTo>
                    <a:close/>
                    <a:moveTo>
                      <a:pt x="495426" y="7392"/>
                    </a:moveTo>
                    <a:lnTo>
                      <a:pt x="496030" y="7535"/>
                    </a:lnTo>
                    <a:lnTo>
                      <a:pt x="496041" y="7537"/>
                    </a:lnTo>
                    <a:lnTo>
                      <a:pt x="495605" y="7819"/>
                    </a:lnTo>
                    <a:lnTo>
                      <a:pt x="493218" y="8103"/>
                    </a:lnTo>
                    <a:lnTo>
                      <a:pt x="491727" y="8009"/>
                    </a:lnTo>
                    <a:lnTo>
                      <a:pt x="491950" y="7972"/>
                    </a:lnTo>
                    <a:close/>
                    <a:moveTo>
                      <a:pt x="527311" y="7369"/>
                    </a:moveTo>
                    <a:lnTo>
                      <a:pt x="527672" y="7623"/>
                    </a:lnTo>
                    <a:lnTo>
                      <a:pt x="527065" y="7405"/>
                    </a:lnTo>
                    <a:close/>
                    <a:moveTo>
                      <a:pt x="528309" y="7365"/>
                    </a:moveTo>
                    <a:lnTo>
                      <a:pt x="530574" y="8568"/>
                    </a:lnTo>
                    <a:lnTo>
                      <a:pt x="530441" y="8619"/>
                    </a:lnTo>
                    <a:lnTo>
                      <a:pt x="529776" y="8380"/>
                    </a:lnTo>
                    <a:lnTo>
                      <a:pt x="528294" y="7371"/>
                    </a:lnTo>
                    <a:close/>
                    <a:moveTo>
                      <a:pt x="535878" y="7364"/>
                    </a:moveTo>
                    <a:lnTo>
                      <a:pt x="536687" y="7553"/>
                    </a:lnTo>
                    <a:lnTo>
                      <a:pt x="538512" y="9408"/>
                    </a:lnTo>
                    <a:lnTo>
                      <a:pt x="538405" y="9493"/>
                    </a:lnTo>
                    <a:lnTo>
                      <a:pt x="537238" y="9267"/>
                    </a:lnTo>
                    <a:lnTo>
                      <a:pt x="536071" y="7760"/>
                    </a:lnTo>
                    <a:close/>
                    <a:moveTo>
                      <a:pt x="475103" y="7359"/>
                    </a:moveTo>
                    <a:lnTo>
                      <a:pt x="481054" y="7696"/>
                    </a:lnTo>
                    <a:lnTo>
                      <a:pt x="480158" y="7802"/>
                    </a:lnTo>
                    <a:close/>
                    <a:moveTo>
                      <a:pt x="525239" y="7345"/>
                    </a:moveTo>
                    <a:lnTo>
                      <a:pt x="525358" y="7421"/>
                    </a:lnTo>
                    <a:lnTo>
                      <a:pt x="525237" y="7440"/>
                    </a:lnTo>
                    <a:lnTo>
                      <a:pt x="525144" y="7399"/>
                    </a:lnTo>
                    <a:close/>
                    <a:moveTo>
                      <a:pt x="526781" y="7302"/>
                    </a:moveTo>
                    <a:lnTo>
                      <a:pt x="527065" y="7405"/>
                    </a:lnTo>
                    <a:lnTo>
                      <a:pt x="526685" y="7459"/>
                    </a:lnTo>
                    <a:close/>
                    <a:moveTo>
                      <a:pt x="452586" y="7299"/>
                    </a:moveTo>
                    <a:lnTo>
                      <a:pt x="452898" y="7329"/>
                    </a:lnTo>
                    <a:lnTo>
                      <a:pt x="452062" y="7491"/>
                    </a:lnTo>
                    <a:lnTo>
                      <a:pt x="451499" y="7438"/>
                    </a:lnTo>
                    <a:close/>
                    <a:moveTo>
                      <a:pt x="466338" y="7294"/>
                    </a:moveTo>
                    <a:lnTo>
                      <a:pt x="477701" y="7977"/>
                    </a:lnTo>
                    <a:lnTo>
                      <a:pt x="472930" y="8288"/>
                    </a:lnTo>
                    <a:lnTo>
                      <a:pt x="462462" y="8244"/>
                    </a:lnTo>
                    <a:lnTo>
                      <a:pt x="458553" y="7870"/>
                    </a:lnTo>
                    <a:lnTo>
                      <a:pt x="461978" y="7442"/>
                    </a:lnTo>
                    <a:close/>
                    <a:moveTo>
                      <a:pt x="452304" y="7272"/>
                    </a:moveTo>
                    <a:lnTo>
                      <a:pt x="452458" y="7287"/>
                    </a:lnTo>
                    <a:lnTo>
                      <a:pt x="451206" y="7410"/>
                    </a:lnTo>
                    <a:lnTo>
                      <a:pt x="451068" y="7397"/>
                    </a:lnTo>
                    <a:close/>
                    <a:moveTo>
                      <a:pt x="523286" y="7270"/>
                    </a:moveTo>
                    <a:lnTo>
                      <a:pt x="522689" y="7832"/>
                    </a:lnTo>
                    <a:lnTo>
                      <a:pt x="522333" y="7887"/>
                    </a:lnTo>
                    <a:lnTo>
                      <a:pt x="522099" y="7833"/>
                    </a:lnTo>
                    <a:lnTo>
                      <a:pt x="522851" y="7307"/>
                    </a:lnTo>
                    <a:close/>
                    <a:moveTo>
                      <a:pt x="522906" y="7269"/>
                    </a:moveTo>
                    <a:lnTo>
                      <a:pt x="522851" y="7307"/>
                    </a:lnTo>
                    <a:lnTo>
                      <a:pt x="520611" y="7493"/>
                    </a:lnTo>
                    <a:lnTo>
                      <a:pt x="520193" y="7398"/>
                    </a:lnTo>
                    <a:close/>
                    <a:moveTo>
                      <a:pt x="528104" y="7256"/>
                    </a:moveTo>
                    <a:lnTo>
                      <a:pt x="528202" y="7309"/>
                    </a:lnTo>
                    <a:lnTo>
                      <a:pt x="528294" y="7371"/>
                    </a:lnTo>
                    <a:lnTo>
                      <a:pt x="527814" y="7577"/>
                    </a:lnTo>
                    <a:lnTo>
                      <a:pt x="527534" y="7338"/>
                    </a:lnTo>
                    <a:close/>
                    <a:moveTo>
                      <a:pt x="446652" y="7255"/>
                    </a:moveTo>
                    <a:lnTo>
                      <a:pt x="445609" y="7400"/>
                    </a:lnTo>
                    <a:lnTo>
                      <a:pt x="445211" y="7438"/>
                    </a:lnTo>
                    <a:lnTo>
                      <a:pt x="444198" y="7508"/>
                    </a:lnTo>
                    <a:close/>
                    <a:moveTo>
                      <a:pt x="523349" y="7247"/>
                    </a:moveTo>
                    <a:lnTo>
                      <a:pt x="523329" y="7267"/>
                    </a:lnTo>
                    <a:lnTo>
                      <a:pt x="523286" y="7270"/>
                    </a:lnTo>
                    <a:lnTo>
                      <a:pt x="523309" y="7249"/>
                    </a:lnTo>
                    <a:close/>
                    <a:moveTo>
                      <a:pt x="506802" y="7245"/>
                    </a:moveTo>
                    <a:lnTo>
                      <a:pt x="502714" y="9110"/>
                    </a:lnTo>
                    <a:lnTo>
                      <a:pt x="501544" y="8834"/>
                    </a:lnTo>
                    <a:lnTo>
                      <a:pt x="502475" y="8411"/>
                    </a:lnTo>
                    <a:lnTo>
                      <a:pt x="499945" y="8400"/>
                    </a:lnTo>
                    <a:lnTo>
                      <a:pt x="503981" y="7433"/>
                    </a:lnTo>
                    <a:close/>
                    <a:moveTo>
                      <a:pt x="524161" y="7209"/>
                    </a:moveTo>
                    <a:lnTo>
                      <a:pt x="524760" y="7513"/>
                    </a:lnTo>
                    <a:lnTo>
                      <a:pt x="522761" y="7821"/>
                    </a:lnTo>
                    <a:lnTo>
                      <a:pt x="523329" y="7267"/>
                    </a:lnTo>
                    <a:lnTo>
                      <a:pt x="523850" y="7224"/>
                    </a:lnTo>
                    <a:close/>
                    <a:moveTo>
                      <a:pt x="526849" y="7192"/>
                    </a:moveTo>
                    <a:lnTo>
                      <a:pt x="526781" y="7302"/>
                    </a:lnTo>
                    <a:lnTo>
                      <a:pt x="526585" y="7232"/>
                    </a:lnTo>
                    <a:close/>
                    <a:moveTo>
                      <a:pt x="453434" y="7190"/>
                    </a:moveTo>
                    <a:lnTo>
                      <a:pt x="452586" y="7299"/>
                    </a:lnTo>
                    <a:lnTo>
                      <a:pt x="452458" y="7287"/>
                    </a:lnTo>
                    <a:close/>
                    <a:moveTo>
                      <a:pt x="448859" y="7188"/>
                    </a:moveTo>
                    <a:lnTo>
                      <a:pt x="450141" y="7310"/>
                    </a:lnTo>
                    <a:lnTo>
                      <a:pt x="443393" y="8072"/>
                    </a:lnTo>
                    <a:lnTo>
                      <a:pt x="440955" y="8154"/>
                    </a:lnTo>
                    <a:lnTo>
                      <a:pt x="440187" y="8151"/>
                    </a:lnTo>
                    <a:lnTo>
                      <a:pt x="441376" y="7986"/>
                    </a:lnTo>
                    <a:lnTo>
                      <a:pt x="448285" y="7228"/>
                    </a:lnTo>
                    <a:close/>
                    <a:moveTo>
                      <a:pt x="524652" y="7185"/>
                    </a:moveTo>
                    <a:lnTo>
                      <a:pt x="525144" y="7399"/>
                    </a:lnTo>
                    <a:lnTo>
                      <a:pt x="525012" y="7474"/>
                    </a:lnTo>
                    <a:lnTo>
                      <a:pt x="524955" y="7483"/>
                    </a:lnTo>
                    <a:lnTo>
                      <a:pt x="524342" y="7200"/>
                    </a:lnTo>
                    <a:close/>
                    <a:moveTo>
                      <a:pt x="524310" y="7185"/>
                    </a:moveTo>
                    <a:lnTo>
                      <a:pt x="524342" y="7200"/>
                    </a:lnTo>
                    <a:lnTo>
                      <a:pt x="524161" y="7209"/>
                    </a:lnTo>
                    <a:lnTo>
                      <a:pt x="524143" y="7199"/>
                    </a:lnTo>
                    <a:close/>
                    <a:moveTo>
                      <a:pt x="496594" y="7182"/>
                    </a:moveTo>
                    <a:lnTo>
                      <a:pt x="496559" y="7204"/>
                    </a:lnTo>
                    <a:lnTo>
                      <a:pt x="495762" y="7337"/>
                    </a:lnTo>
                    <a:lnTo>
                      <a:pt x="495426" y="7392"/>
                    </a:lnTo>
                    <a:lnTo>
                      <a:pt x="495270" y="7356"/>
                    </a:lnTo>
                    <a:lnTo>
                      <a:pt x="495121" y="7321"/>
                    </a:lnTo>
                    <a:close/>
                    <a:moveTo>
                      <a:pt x="451313" y="7177"/>
                    </a:moveTo>
                    <a:lnTo>
                      <a:pt x="452229" y="7265"/>
                    </a:lnTo>
                    <a:lnTo>
                      <a:pt x="451050" y="7396"/>
                    </a:lnTo>
                    <a:lnTo>
                      <a:pt x="450141" y="7310"/>
                    </a:lnTo>
                    <a:close/>
                    <a:moveTo>
                      <a:pt x="518746" y="7166"/>
                    </a:moveTo>
                    <a:lnTo>
                      <a:pt x="518877" y="7195"/>
                    </a:lnTo>
                    <a:lnTo>
                      <a:pt x="518269" y="7423"/>
                    </a:lnTo>
                    <a:lnTo>
                      <a:pt x="518177" y="7394"/>
                    </a:lnTo>
                    <a:close/>
                    <a:moveTo>
                      <a:pt x="528792" y="7158"/>
                    </a:moveTo>
                    <a:lnTo>
                      <a:pt x="528309" y="7365"/>
                    </a:lnTo>
                    <a:lnTo>
                      <a:pt x="528202" y="7309"/>
                    </a:lnTo>
                    <a:lnTo>
                      <a:pt x="528121" y="7254"/>
                    </a:lnTo>
                    <a:close/>
                    <a:moveTo>
                      <a:pt x="525601" y="7140"/>
                    </a:moveTo>
                    <a:lnTo>
                      <a:pt x="525239" y="7345"/>
                    </a:lnTo>
                    <a:lnTo>
                      <a:pt x="524964" y="7170"/>
                    </a:lnTo>
                    <a:close/>
                    <a:moveTo>
                      <a:pt x="524909" y="7136"/>
                    </a:moveTo>
                    <a:lnTo>
                      <a:pt x="524964" y="7170"/>
                    </a:lnTo>
                    <a:lnTo>
                      <a:pt x="524652" y="7185"/>
                    </a:lnTo>
                    <a:lnTo>
                      <a:pt x="524597" y="7161"/>
                    </a:lnTo>
                    <a:close/>
                    <a:moveTo>
                      <a:pt x="519038" y="7134"/>
                    </a:moveTo>
                    <a:lnTo>
                      <a:pt x="520193" y="7398"/>
                    </a:lnTo>
                    <a:lnTo>
                      <a:pt x="519871" y="7413"/>
                    </a:lnTo>
                    <a:lnTo>
                      <a:pt x="518877" y="7195"/>
                    </a:lnTo>
                    <a:close/>
                    <a:moveTo>
                      <a:pt x="514822" y="7127"/>
                    </a:moveTo>
                    <a:lnTo>
                      <a:pt x="517982" y="7472"/>
                    </a:lnTo>
                    <a:lnTo>
                      <a:pt x="517891" y="7508"/>
                    </a:lnTo>
                    <a:lnTo>
                      <a:pt x="516023" y="7597"/>
                    </a:lnTo>
                    <a:lnTo>
                      <a:pt x="514377" y="7262"/>
                    </a:lnTo>
                    <a:close/>
                    <a:moveTo>
                      <a:pt x="527284" y="7125"/>
                    </a:moveTo>
                    <a:lnTo>
                      <a:pt x="527534" y="7338"/>
                    </a:lnTo>
                    <a:lnTo>
                      <a:pt x="527311" y="7369"/>
                    </a:lnTo>
                    <a:lnTo>
                      <a:pt x="527021" y="7165"/>
                    </a:lnTo>
                    <a:close/>
                    <a:moveTo>
                      <a:pt x="453950" y="7124"/>
                    </a:moveTo>
                    <a:lnTo>
                      <a:pt x="453792" y="7155"/>
                    </a:lnTo>
                    <a:lnTo>
                      <a:pt x="453434" y="7190"/>
                    </a:lnTo>
                    <a:close/>
                    <a:moveTo>
                      <a:pt x="507079" y="7119"/>
                    </a:moveTo>
                    <a:lnTo>
                      <a:pt x="507789" y="7179"/>
                    </a:lnTo>
                    <a:lnTo>
                      <a:pt x="506802" y="7245"/>
                    </a:lnTo>
                    <a:close/>
                    <a:moveTo>
                      <a:pt x="526244" y="7109"/>
                    </a:moveTo>
                    <a:lnTo>
                      <a:pt x="526585" y="7232"/>
                    </a:lnTo>
                    <a:lnTo>
                      <a:pt x="525403" y="7414"/>
                    </a:lnTo>
                    <a:lnTo>
                      <a:pt x="525681" y="7136"/>
                    </a:lnTo>
                    <a:close/>
                    <a:moveTo>
                      <a:pt x="472120" y="7098"/>
                    </a:moveTo>
                    <a:lnTo>
                      <a:pt x="475103" y="7359"/>
                    </a:lnTo>
                    <a:lnTo>
                      <a:pt x="471100" y="7133"/>
                    </a:lnTo>
                    <a:close/>
                    <a:moveTo>
                      <a:pt x="462980" y="7092"/>
                    </a:moveTo>
                    <a:lnTo>
                      <a:pt x="464192" y="7165"/>
                    </a:lnTo>
                    <a:lnTo>
                      <a:pt x="461978" y="7442"/>
                    </a:lnTo>
                    <a:lnTo>
                      <a:pt x="460483" y="7493"/>
                    </a:lnTo>
                    <a:close/>
                    <a:moveTo>
                      <a:pt x="526912" y="7089"/>
                    </a:moveTo>
                    <a:lnTo>
                      <a:pt x="527021" y="7165"/>
                    </a:lnTo>
                    <a:lnTo>
                      <a:pt x="526849" y="7192"/>
                    </a:lnTo>
                    <a:close/>
                    <a:moveTo>
                      <a:pt x="526919" y="7077"/>
                    </a:moveTo>
                    <a:lnTo>
                      <a:pt x="526912" y="7089"/>
                    </a:lnTo>
                    <a:lnTo>
                      <a:pt x="526897" y="7078"/>
                    </a:lnTo>
                    <a:close/>
                    <a:moveTo>
                      <a:pt x="525752" y="7065"/>
                    </a:moveTo>
                    <a:lnTo>
                      <a:pt x="525681" y="7136"/>
                    </a:lnTo>
                    <a:lnTo>
                      <a:pt x="525601" y="7140"/>
                    </a:lnTo>
                    <a:lnTo>
                      <a:pt x="525730" y="7067"/>
                    </a:lnTo>
                    <a:close/>
                    <a:moveTo>
                      <a:pt x="462395" y="7057"/>
                    </a:moveTo>
                    <a:lnTo>
                      <a:pt x="462807" y="7082"/>
                    </a:lnTo>
                    <a:lnTo>
                      <a:pt x="460218" y="7502"/>
                    </a:lnTo>
                    <a:lnTo>
                      <a:pt x="458834" y="7549"/>
                    </a:lnTo>
                    <a:close/>
                    <a:moveTo>
                      <a:pt x="527813" y="7043"/>
                    </a:moveTo>
                    <a:lnTo>
                      <a:pt x="528121" y="7254"/>
                    </a:lnTo>
                    <a:lnTo>
                      <a:pt x="528104" y="7256"/>
                    </a:lnTo>
                    <a:lnTo>
                      <a:pt x="527727" y="7056"/>
                    </a:lnTo>
                    <a:close/>
                    <a:moveTo>
                      <a:pt x="527696" y="7040"/>
                    </a:moveTo>
                    <a:lnTo>
                      <a:pt x="527727" y="7056"/>
                    </a:lnTo>
                    <a:lnTo>
                      <a:pt x="527284" y="7125"/>
                    </a:lnTo>
                    <a:lnTo>
                      <a:pt x="527212" y="7063"/>
                    </a:lnTo>
                    <a:close/>
                    <a:moveTo>
                      <a:pt x="447005" y="7034"/>
                    </a:moveTo>
                    <a:lnTo>
                      <a:pt x="442662" y="7614"/>
                    </a:lnTo>
                    <a:lnTo>
                      <a:pt x="435533" y="8103"/>
                    </a:lnTo>
                    <a:lnTo>
                      <a:pt x="439423" y="7568"/>
                    </a:lnTo>
                    <a:close/>
                    <a:moveTo>
                      <a:pt x="454672" y="7032"/>
                    </a:moveTo>
                    <a:lnTo>
                      <a:pt x="453950" y="7124"/>
                    </a:lnTo>
                    <a:lnTo>
                      <a:pt x="454157" y="7084"/>
                    </a:lnTo>
                    <a:close/>
                    <a:moveTo>
                      <a:pt x="461714" y="7016"/>
                    </a:moveTo>
                    <a:lnTo>
                      <a:pt x="462191" y="7045"/>
                    </a:lnTo>
                    <a:lnTo>
                      <a:pt x="457615" y="7590"/>
                    </a:lnTo>
                    <a:lnTo>
                      <a:pt x="456780" y="7618"/>
                    </a:lnTo>
                    <a:close/>
                    <a:moveTo>
                      <a:pt x="454557" y="7006"/>
                    </a:moveTo>
                    <a:lnTo>
                      <a:pt x="454157" y="7084"/>
                    </a:lnTo>
                    <a:lnTo>
                      <a:pt x="452304" y="7272"/>
                    </a:lnTo>
                    <a:lnTo>
                      <a:pt x="452229" y="7265"/>
                    </a:lnTo>
                    <a:close/>
                    <a:moveTo>
                      <a:pt x="502496" y="6999"/>
                    </a:moveTo>
                    <a:lnTo>
                      <a:pt x="502262" y="7083"/>
                    </a:lnTo>
                    <a:lnTo>
                      <a:pt x="500672" y="7654"/>
                    </a:lnTo>
                    <a:lnTo>
                      <a:pt x="497904" y="7838"/>
                    </a:lnTo>
                    <a:lnTo>
                      <a:pt x="500336" y="7256"/>
                    </a:lnTo>
                    <a:lnTo>
                      <a:pt x="501558" y="7110"/>
                    </a:lnTo>
                    <a:close/>
                    <a:moveTo>
                      <a:pt x="451636" y="6997"/>
                    </a:moveTo>
                    <a:lnTo>
                      <a:pt x="448859" y="7188"/>
                    </a:lnTo>
                    <a:lnTo>
                      <a:pt x="448743" y="7177"/>
                    </a:lnTo>
                    <a:lnTo>
                      <a:pt x="448285" y="7228"/>
                    </a:lnTo>
                    <a:lnTo>
                      <a:pt x="445448" y="7422"/>
                    </a:lnTo>
                    <a:lnTo>
                      <a:pt x="445609" y="7400"/>
                    </a:lnTo>
                    <a:lnTo>
                      <a:pt x="449424" y="7030"/>
                    </a:lnTo>
                    <a:close/>
                    <a:moveTo>
                      <a:pt x="526747" y="6972"/>
                    </a:moveTo>
                    <a:lnTo>
                      <a:pt x="526897" y="7078"/>
                    </a:lnTo>
                    <a:lnTo>
                      <a:pt x="526244" y="7109"/>
                    </a:lnTo>
                    <a:lnTo>
                      <a:pt x="526051" y="7040"/>
                    </a:lnTo>
                    <a:lnTo>
                      <a:pt x="525752" y="7065"/>
                    </a:lnTo>
                    <a:lnTo>
                      <a:pt x="525776" y="7041"/>
                    </a:lnTo>
                    <a:lnTo>
                      <a:pt x="525777" y="7040"/>
                    </a:lnTo>
                    <a:close/>
                    <a:moveTo>
                      <a:pt x="511017" y="6964"/>
                    </a:moveTo>
                    <a:lnTo>
                      <a:pt x="511019" y="6965"/>
                    </a:lnTo>
                    <a:lnTo>
                      <a:pt x="512717" y="7600"/>
                    </a:lnTo>
                    <a:lnTo>
                      <a:pt x="507789" y="7179"/>
                    </a:lnTo>
                    <a:close/>
                    <a:moveTo>
                      <a:pt x="523654" y="6951"/>
                    </a:moveTo>
                    <a:lnTo>
                      <a:pt x="524143" y="7199"/>
                    </a:lnTo>
                    <a:lnTo>
                      <a:pt x="523850" y="7224"/>
                    </a:lnTo>
                    <a:lnTo>
                      <a:pt x="523349" y="7247"/>
                    </a:lnTo>
                    <a:close/>
                    <a:moveTo>
                      <a:pt x="505101" y="6950"/>
                    </a:moveTo>
                    <a:lnTo>
                      <a:pt x="505277" y="6965"/>
                    </a:lnTo>
                    <a:lnTo>
                      <a:pt x="505763" y="7006"/>
                    </a:lnTo>
                    <a:lnTo>
                      <a:pt x="503981" y="7433"/>
                    </a:lnTo>
                    <a:lnTo>
                      <a:pt x="501653" y="7588"/>
                    </a:lnTo>
                    <a:lnTo>
                      <a:pt x="504951" y="6978"/>
                    </a:lnTo>
                    <a:close/>
                    <a:moveTo>
                      <a:pt x="527079" y="6949"/>
                    </a:moveTo>
                    <a:lnTo>
                      <a:pt x="527212" y="7063"/>
                    </a:lnTo>
                    <a:lnTo>
                      <a:pt x="526919" y="7077"/>
                    </a:lnTo>
                    <a:lnTo>
                      <a:pt x="526994" y="6955"/>
                    </a:lnTo>
                    <a:close/>
                    <a:moveTo>
                      <a:pt x="455094" y="6947"/>
                    </a:moveTo>
                    <a:lnTo>
                      <a:pt x="454557" y="7006"/>
                    </a:lnTo>
                    <a:lnTo>
                      <a:pt x="454845" y="6950"/>
                    </a:lnTo>
                    <a:close/>
                    <a:moveTo>
                      <a:pt x="493525" y="6944"/>
                    </a:moveTo>
                    <a:lnTo>
                      <a:pt x="495121" y="7321"/>
                    </a:lnTo>
                    <a:lnTo>
                      <a:pt x="494379" y="7391"/>
                    </a:lnTo>
                    <a:lnTo>
                      <a:pt x="489390" y="7861"/>
                    </a:lnTo>
                    <a:lnTo>
                      <a:pt x="487516" y="7743"/>
                    </a:lnTo>
                    <a:lnTo>
                      <a:pt x="486983" y="7709"/>
                    </a:lnTo>
                    <a:lnTo>
                      <a:pt x="493078" y="6974"/>
                    </a:lnTo>
                    <a:close/>
                    <a:moveTo>
                      <a:pt x="455584" y="6939"/>
                    </a:moveTo>
                    <a:lnTo>
                      <a:pt x="454672" y="7032"/>
                    </a:lnTo>
                    <a:lnTo>
                      <a:pt x="455370" y="6943"/>
                    </a:lnTo>
                    <a:close/>
                    <a:moveTo>
                      <a:pt x="477748" y="6907"/>
                    </a:moveTo>
                    <a:lnTo>
                      <a:pt x="483300" y="7430"/>
                    </a:lnTo>
                    <a:lnTo>
                      <a:pt x="483045" y="7461"/>
                    </a:lnTo>
                    <a:lnTo>
                      <a:pt x="475494" y="6984"/>
                    </a:lnTo>
                    <a:close/>
                    <a:moveTo>
                      <a:pt x="459866" y="6905"/>
                    </a:moveTo>
                    <a:lnTo>
                      <a:pt x="460283" y="6930"/>
                    </a:lnTo>
                    <a:lnTo>
                      <a:pt x="455414" y="7569"/>
                    </a:lnTo>
                    <a:lnTo>
                      <a:pt x="455123" y="7542"/>
                    </a:lnTo>
                    <a:close/>
                    <a:moveTo>
                      <a:pt x="458344" y="6899"/>
                    </a:moveTo>
                    <a:lnTo>
                      <a:pt x="454415" y="7474"/>
                    </a:lnTo>
                    <a:lnTo>
                      <a:pt x="452898" y="7329"/>
                    </a:lnTo>
                    <a:lnTo>
                      <a:pt x="453792" y="7155"/>
                    </a:lnTo>
                    <a:lnTo>
                      <a:pt x="456045" y="6933"/>
                    </a:lnTo>
                    <a:close/>
                    <a:moveTo>
                      <a:pt x="523684" y="6896"/>
                    </a:moveTo>
                    <a:lnTo>
                      <a:pt x="523702" y="6904"/>
                    </a:lnTo>
                    <a:lnTo>
                      <a:pt x="523654" y="6951"/>
                    </a:lnTo>
                    <a:lnTo>
                      <a:pt x="523636" y="6942"/>
                    </a:lnTo>
                    <a:close/>
                    <a:moveTo>
                      <a:pt x="466522" y="6874"/>
                    </a:moveTo>
                    <a:lnTo>
                      <a:pt x="471100" y="7133"/>
                    </a:lnTo>
                    <a:lnTo>
                      <a:pt x="466338" y="7294"/>
                    </a:lnTo>
                    <a:lnTo>
                      <a:pt x="464192" y="7165"/>
                    </a:lnTo>
                    <a:close/>
                    <a:moveTo>
                      <a:pt x="460108" y="6873"/>
                    </a:moveTo>
                    <a:lnTo>
                      <a:pt x="459866" y="6905"/>
                    </a:lnTo>
                    <a:lnTo>
                      <a:pt x="459481" y="6882"/>
                    </a:lnTo>
                    <a:close/>
                    <a:moveTo>
                      <a:pt x="512447" y="6869"/>
                    </a:moveTo>
                    <a:lnTo>
                      <a:pt x="514377" y="7262"/>
                    </a:lnTo>
                    <a:lnTo>
                      <a:pt x="513854" y="7420"/>
                    </a:lnTo>
                    <a:lnTo>
                      <a:pt x="511019" y="6965"/>
                    </a:lnTo>
                    <a:lnTo>
                      <a:pt x="511018" y="6964"/>
                    </a:lnTo>
                    <a:close/>
                    <a:moveTo>
                      <a:pt x="512442" y="6868"/>
                    </a:moveTo>
                    <a:lnTo>
                      <a:pt x="512450" y="6869"/>
                    </a:lnTo>
                    <a:lnTo>
                      <a:pt x="512447" y="6869"/>
                    </a:lnTo>
                    <a:close/>
                    <a:moveTo>
                      <a:pt x="523484" y="6864"/>
                    </a:moveTo>
                    <a:lnTo>
                      <a:pt x="523636" y="6942"/>
                    </a:lnTo>
                    <a:lnTo>
                      <a:pt x="523309" y="7249"/>
                    </a:lnTo>
                    <a:lnTo>
                      <a:pt x="522906" y="7269"/>
                    </a:lnTo>
                    <a:close/>
                    <a:moveTo>
                      <a:pt x="458756" y="6839"/>
                    </a:moveTo>
                    <a:lnTo>
                      <a:pt x="459481" y="6882"/>
                    </a:lnTo>
                    <a:lnTo>
                      <a:pt x="458344" y="6899"/>
                    </a:lnTo>
                    <a:close/>
                    <a:moveTo>
                      <a:pt x="463270" y="6827"/>
                    </a:moveTo>
                    <a:lnTo>
                      <a:pt x="461714" y="7016"/>
                    </a:lnTo>
                    <a:lnTo>
                      <a:pt x="460283" y="6930"/>
                    </a:lnTo>
                    <a:lnTo>
                      <a:pt x="460798" y="6863"/>
                    </a:lnTo>
                    <a:close/>
                    <a:moveTo>
                      <a:pt x="464163" y="6813"/>
                    </a:moveTo>
                    <a:lnTo>
                      <a:pt x="462395" y="7057"/>
                    </a:lnTo>
                    <a:lnTo>
                      <a:pt x="462191" y="7045"/>
                    </a:lnTo>
                    <a:lnTo>
                      <a:pt x="464132" y="6814"/>
                    </a:lnTo>
                    <a:close/>
                    <a:moveTo>
                      <a:pt x="523795" y="6813"/>
                    </a:moveTo>
                    <a:lnTo>
                      <a:pt x="524597" y="7161"/>
                    </a:lnTo>
                    <a:lnTo>
                      <a:pt x="524310" y="7185"/>
                    </a:lnTo>
                    <a:lnTo>
                      <a:pt x="523702" y="6904"/>
                    </a:lnTo>
                    <a:close/>
                    <a:moveTo>
                      <a:pt x="464777" y="6804"/>
                    </a:moveTo>
                    <a:lnTo>
                      <a:pt x="462980" y="7092"/>
                    </a:lnTo>
                    <a:lnTo>
                      <a:pt x="462807" y="7082"/>
                    </a:lnTo>
                    <a:lnTo>
                      <a:pt x="464495" y="6808"/>
                    </a:lnTo>
                    <a:close/>
                    <a:moveTo>
                      <a:pt x="533434" y="6791"/>
                    </a:moveTo>
                    <a:lnTo>
                      <a:pt x="535739" y="7331"/>
                    </a:lnTo>
                    <a:lnTo>
                      <a:pt x="536071" y="7760"/>
                    </a:lnTo>
                    <a:lnTo>
                      <a:pt x="536761" y="9175"/>
                    </a:lnTo>
                    <a:lnTo>
                      <a:pt x="535646" y="8959"/>
                    </a:lnTo>
                    <a:lnTo>
                      <a:pt x="534832" y="9936"/>
                    </a:lnTo>
                    <a:close/>
                    <a:moveTo>
                      <a:pt x="464912" y="6783"/>
                    </a:moveTo>
                    <a:lnTo>
                      <a:pt x="465187" y="6798"/>
                    </a:lnTo>
                    <a:lnTo>
                      <a:pt x="464777" y="6804"/>
                    </a:lnTo>
                    <a:close/>
                    <a:moveTo>
                      <a:pt x="503105" y="6780"/>
                    </a:moveTo>
                    <a:lnTo>
                      <a:pt x="503822" y="6841"/>
                    </a:lnTo>
                    <a:lnTo>
                      <a:pt x="502496" y="6999"/>
                    </a:lnTo>
                    <a:close/>
                    <a:moveTo>
                      <a:pt x="529540" y="6778"/>
                    </a:moveTo>
                    <a:lnTo>
                      <a:pt x="527813" y="7043"/>
                    </a:lnTo>
                    <a:lnTo>
                      <a:pt x="527619" y="6912"/>
                    </a:lnTo>
                    <a:close/>
                    <a:moveTo>
                      <a:pt x="467385" y="6766"/>
                    </a:moveTo>
                    <a:lnTo>
                      <a:pt x="466522" y="6874"/>
                    </a:lnTo>
                    <a:lnTo>
                      <a:pt x="465187" y="6798"/>
                    </a:lnTo>
                    <a:close/>
                    <a:moveTo>
                      <a:pt x="464560" y="6763"/>
                    </a:moveTo>
                    <a:lnTo>
                      <a:pt x="464721" y="6772"/>
                    </a:lnTo>
                    <a:lnTo>
                      <a:pt x="464495" y="6808"/>
                    </a:lnTo>
                    <a:lnTo>
                      <a:pt x="464163" y="6813"/>
                    </a:lnTo>
                    <a:lnTo>
                      <a:pt x="464330" y="6790"/>
                    </a:lnTo>
                    <a:close/>
                    <a:moveTo>
                      <a:pt x="457389" y="6757"/>
                    </a:moveTo>
                    <a:lnTo>
                      <a:pt x="457663" y="6773"/>
                    </a:lnTo>
                    <a:lnTo>
                      <a:pt x="456045" y="6933"/>
                    </a:lnTo>
                    <a:lnTo>
                      <a:pt x="455584" y="6939"/>
                    </a:lnTo>
                    <a:close/>
                    <a:moveTo>
                      <a:pt x="523648" y="6749"/>
                    </a:moveTo>
                    <a:lnTo>
                      <a:pt x="523780" y="6806"/>
                    </a:lnTo>
                    <a:lnTo>
                      <a:pt x="523684" y="6896"/>
                    </a:lnTo>
                    <a:lnTo>
                      <a:pt x="523535" y="6828"/>
                    </a:lnTo>
                    <a:close/>
                    <a:moveTo>
                      <a:pt x="529757" y="6744"/>
                    </a:moveTo>
                    <a:lnTo>
                      <a:pt x="529706" y="6766"/>
                    </a:lnTo>
                    <a:lnTo>
                      <a:pt x="529540" y="6778"/>
                    </a:lnTo>
                    <a:close/>
                    <a:moveTo>
                      <a:pt x="456934" y="6742"/>
                    </a:moveTo>
                    <a:lnTo>
                      <a:pt x="455370" y="6943"/>
                    </a:lnTo>
                    <a:lnTo>
                      <a:pt x="455094" y="6947"/>
                    </a:lnTo>
                    <a:close/>
                    <a:moveTo>
                      <a:pt x="516099" y="6741"/>
                    </a:moveTo>
                    <a:lnTo>
                      <a:pt x="518177" y="7394"/>
                    </a:lnTo>
                    <a:lnTo>
                      <a:pt x="518039" y="7449"/>
                    </a:lnTo>
                    <a:lnTo>
                      <a:pt x="515609" y="6889"/>
                    </a:lnTo>
                    <a:close/>
                    <a:moveTo>
                      <a:pt x="457004" y="6733"/>
                    </a:moveTo>
                    <a:lnTo>
                      <a:pt x="457011" y="6734"/>
                    </a:lnTo>
                    <a:lnTo>
                      <a:pt x="456934" y="6742"/>
                    </a:lnTo>
                    <a:close/>
                    <a:moveTo>
                      <a:pt x="464036" y="6733"/>
                    </a:moveTo>
                    <a:lnTo>
                      <a:pt x="464538" y="6762"/>
                    </a:lnTo>
                    <a:lnTo>
                      <a:pt x="464330" y="6790"/>
                    </a:lnTo>
                    <a:lnTo>
                      <a:pt x="464132" y="6814"/>
                    </a:lnTo>
                    <a:lnTo>
                      <a:pt x="463270" y="6827"/>
                    </a:lnTo>
                    <a:close/>
                    <a:moveTo>
                      <a:pt x="496790" y="6732"/>
                    </a:moveTo>
                    <a:lnTo>
                      <a:pt x="493525" y="6944"/>
                    </a:lnTo>
                    <a:lnTo>
                      <a:pt x="493455" y="6928"/>
                    </a:lnTo>
                    <a:lnTo>
                      <a:pt x="494799" y="6766"/>
                    </a:lnTo>
                    <a:close/>
                    <a:moveTo>
                      <a:pt x="467772" y="6718"/>
                    </a:moveTo>
                    <a:lnTo>
                      <a:pt x="468190" y="6754"/>
                    </a:lnTo>
                    <a:lnTo>
                      <a:pt x="467385" y="6766"/>
                    </a:lnTo>
                    <a:close/>
                    <a:moveTo>
                      <a:pt x="471166" y="6710"/>
                    </a:moveTo>
                    <a:lnTo>
                      <a:pt x="475494" y="6984"/>
                    </a:lnTo>
                    <a:lnTo>
                      <a:pt x="472120" y="7098"/>
                    </a:lnTo>
                    <a:lnTo>
                      <a:pt x="468190" y="6754"/>
                    </a:lnTo>
                    <a:close/>
                    <a:moveTo>
                      <a:pt x="514831" y="6710"/>
                    </a:moveTo>
                    <a:lnTo>
                      <a:pt x="515609" y="6889"/>
                    </a:lnTo>
                    <a:lnTo>
                      <a:pt x="514822" y="7127"/>
                    </a:lnTo>
                    <a:lnTo>
                      <a:pt x="512450" y="6869"/>
                    </a:lnTo>
                    <a:close/>
                    <a:moveTo>
                      <a:pt x="497348" y="6695"/>
                    </a:moveTo>
                    <a:lnTo>
                      <a:pt x="497306" y="6723"/>
                    </a:lnTo>
                    <a:lnTo>
                      <a:pt x="496790" y="6732"/>
                    </a:lnTo>
                    <a:close/>
                    <a:moveTo>
                      <a:pt x="456194" y="6685"/>
                    </a:moveTo>
                    <a:lnTo>
                      <a:pt x="456207" y="6686"/>
                    </a:lnTo>
                    <a:lnTo>
                      <a:pt x="454845" y="6950"/>
                    </a:lnTo>
                    <a:lnTo>
                      <a:pt x="451636" y="6997"/>
                    </a:lnTo>
                    <a:close/>
                    <a:moveTo>
                      <a:pt x="499692" y="6682"/>
                    </a:moveTo>
                    <a:lnTo>
                      <a:pt x="496820" y="7160"/>
                    </a:lnTo>
                    <a:lnTo>
                      <a:pt x="496594" y="7182"/>
                    </a:lnTo>
                    <a:lnTo>
                      <a:pt x="497306" y="6723"/>
                    </a:lnTo>
                    <a:close/>
                    <a:moveTo>
                      <a:pt x="501923" y="6679"/>
                    </a:moveTo>
                    <a:lnTo>
                      <a:pt x="502529" y="6730"/>
                    </a:lnTo>
                    <a:lnTo>
                      <a:pt x="501713" y="6926"/>
                    </a:lnTo>
                    <a:lnTo>
                      <a:pt x="500824" y="7139"/>
                    </a:lnTo>
                    <a:lnTo>
                      <a:pt x="500336" y="7256"/>
                    </a:lnTo>
                    <a:lnTo>
                      <a:pt x="496688" y="7690"/>
                    </a:lnTo>
                    <a:lnTo>
                      <a:pt x="496041" y="7537"/>
                    </a:lnTo>
                    <a:lnTo>
                      <a:pt x="496049" y="7533"/>
                    </a:lnTo>
                    <a:lnTo>
                      <a:pt x="496391" y="7312"/>
                    </a:lnTo>
                    <a:lnTo>
                      <a:pt x="496559" y="7204"/>
                    </a:lnTo>
                    <a:lnTo>
                      <a:pt x="496820" y="7160"/>
                    </a:lnTo>
                    <a:close/>
                    <a:moveTo>
                      <a:pt x="502384" y="6635"/>
                    </a:moveTo>
                    <a:lnTo>
                      <a:pt x="501923" y="6679"/>
                    </a:lnTo>
                    <a:lnTo>
                      <a:pt x="501577" y="6649"/>
                    </a:lnTo>
                    <a:close/>
                    <a:moveTo>
                      <a:pt x="527197" y="6624"/>
                    </a:moveTo>
                    <a:lnTo>
                      <a:pt x="527619" y="6912"/>
                    </a:lnTo>
                    <a:lnTo>
                      <a:pt x="527079" y="6949"/>
                    </a:lnTo>
                    <a:lnTo>
                      <a:pt x="527025" y="6904"/>
                    </a:lnTo>
                    <a:close/>
                    <a:moveTo>
                      <a:pt x="462006" y="6618"/>
                    </a:moveTo>
                    <a:lnTo>
                      <a:pt x="462463" y="6644"/>
                    </a:lnTo>
                    <a:lnTo>
                      <a:pt x="460798" y="6863"/>
                    </a:lnTo>
                    <a:lnTo>
                      <a:pt x="460108" y="6873"/>
                    </a:lnTo>
                    <a:close/>
                    <a:moveTo>
                      <a:pt x="516243" y="6616"/>
                    </a:moveTo>
                    <a:lnTo>
                      <a:pt x="516399" y="6650"/>
                    </a:lnTo>
                    <a:lnTo>
                      <a:pt x="516099" y="6741"/>
                    </a:lnTo>
                    <a:lnTo>
                      <a:pt x="515796" y="6646"/>
                    </a:lnTo>
                    <a:close/>
                    <a:moveTo>
                      <a:pt x="503563" y="6615"/>
                    </a:moveTo>
                    <a:lnTo>
                      <a:pt x="503117" y="6775"/>
                    </a:lnTo>
                    <a:lnTo>
                      <a:pt x="503105" y="6780"/>
                    </a:lnTo>
                    <a:lnTo>
                      <a:pt x="503090" y="6778"/>
                    </a:lnTo>
                    <a:lnTo>
                      <a:pt x="502529" y="6730"/>
                    </a:lnTo>
                    <a:lnTo>
                      <a:pt x="502968" y="6625"/>
                    </a:lnTo>
                    <a:close/>
                    <a:moveTo>
                      <a:pt x="516647" y="6589"/>
                    </a:moveTo>
                    <a:lnTo>
                      <a:pt x="518902" y="7103"/>
                    </a:lnTo>
                    <a:lnTo>
                      <a:pt x="518746" y="7166"/>
                    </a:lnTo>
                    <a:lnTo>
                      <a:pt x="516399" y="6650"/>
                    </a:lnTo>
                    <a:lnTo>
                      <a:pt x="516588" y="6593"/>
                    </a:lnTo>
                    <a:close/>
                    <a:moveTo>
                      <a:pt x="466140" y="6575"/>
                    </a:moveTo>
                    <a:lnTo>
                      <a:pt x="466185" y="6579"/>
                    </a:lnTo>
                    <a:lnTo>
                      <a:pt x="464912" y="6783"/>
                    </a:lnTo>
                    <a:lnTo>
                      <a:pt x="464721" y="6772"/>
                    </a:lnTo>
                    <a:lnTo>
                      <a:pt x="465377" y="6666"/>
                    </a:lnTo>
                    <a:close/>
                    <a:moveTo>
                      <a:pt x="524027" y="6574"/>
                    </a:moveTo>
                    <a:lnTo>
                      <a:pt x="524035" y="6579"/>
                    </a:lnTo>
                    <a:lnTo>
                      <a:pt x="523795" y="6813"/>
                    </a:lnTo>
                    <a:lnTo>
                      <a:pt x="523780" y="6806"/>
                    </a:lnTo>
                    <a:close/>
                    <a:moveTo>
                      <a:pt x="532495" y="6571"/>
                    </a:moveTo>
                    <a:lnTo>
                      <a:pt x="532647" y="6607"/>
                    </a:lnTo>
                    <a:lnTo>
                      <a:pt x="528792" y="7158"/>
                    </a:lnTo>
                    <a:lnTo>
                      <a:pt x="529706" y="6766"/>
                    </a:lnTo>
                    <a:close/>
                    <a:moveTo>
                      <a:pt x="465989" y="6561"/>
                    </a:moveTo>
                    <a:lnTo>
                      <a:pt x="466009" y="6563"/>
                    </a:lnTo>
                    <a:lnTo>
                      <a:pt x="465377" y="6666"/>
                    </a:lnTo>
                    <a:lnTo>
                      <a:pt x="464560" y="6763"/>
                    </a:lnTo>
                    <a:lnTo>
                      <a:pt x="464538" y="6762"/>
                    </a:lnTo>
                    <a:close/>
                    <a:moveTo>
                      <a:pt x="500459" y="6554"/>
                    </a:moveTo>
                    <a:lnTo>
                      <a:pt x="501577" y="6649"/>
                    </a:lnTo>
                    <a:lnTo>
                      <a:pt x="499692" y="6682"/>
                    </a:lnTo>
                    <a:close/>
                    <a:moveTo>
                      <a:pt x="507254" y="6551"/>
                    </a:moveTo>
                    <a:lnTo>
                      <a:pt x="505101" y="6950"/>
                    </a:lnTo>
                    <a:lnTo>
                      <a:pt x="503822" y="6841"/>
                    </a:lnTo>
                    <a:lnTo>
                      <a:pt x="506084" y="6571"/>
                    </a:lnTo>
                    <a:close/>
                    <a:moveTo>
                      <a:pt x="503278" y="6551"/>
                    </a:moveTo>
                    <a:lnTo>
                      <a:pt x="502968" y="6625"/>
                    </a:lnTo>
                    <a:lnTo>
                      <a:pt x="502384" y="6635"/>
                    </a:lnTo>
                    <a:close/>
                    <a:moveTo>
                      <a:pt x="453918" y="6548"/>
                    </a:moveTo>
                    <a:lnTo>
                      <a:pt x="454213" y="6566"/>
                    </a:lnTo>
                    <a:lnTo>
                      <a:pt x="449424" y="7030"/>
                    </a:lnTo>
                    <a:lnTo>
                      <a:pt x="448743" y="7040"/>
                    </a:lnTo>
                    <a:lnTo>
                      <a:pt x="446652" y="7255"/>
                    </a:lnTo>
                    <a:lnTo>
                      <a:pt x="449528" y="6857"/>
                    </a:lnTo>
                    <a:close/>
                    <a:moveTo>
                      <a:pt x="514112" y="6545"/>
                    </a:moveTo>
                    <a:lnTo>
                      <a:pt x="515160" y="6579"/>
                    </a:lnTo>
                    <a:lnTo>
                      <a:pt x="515634" y="6595"/>
                    </a:lnTo>
                    <a:lnTo>
                      <a:pt x="515796" y="6646"/>
                    </a:lnTo>
                    <a:lnTo>
                      <a:pt x="514831" y="6710"/>
                    </a:lnTo>
                    <a:lnTo>
                      <a:pt x="514392" y="6609"/>
                    </a:lnTo>
                    <a:close/>
                    <a:moveTo>
                      <a:pt x="508331" y="6533"/>
                    </a:moveTo>
                    <a:lnTo>
                      <a:pt x="508355" y="6537"/>
                    </a:lnTo>
                    <a:lnTo>
                      <a:pt x="507617" y="6874"/>
                    </a:lnTo>
                    <a:lnTo>
                      <a:pt x="507079" y="7119"/>
                    </a:lnTo>
                    <a:lnTo>
                      <a:pt x="505763" y="7006"/>
                    </a:lnTo>
                    <a:lnTo>
                      <a:pt x="506064" y="6934"/>
                    </a:lnTo>
                    <a:lnTo>
                      <a:pt x="507694" y="6544"/>
                    </a:lnTo>
                    <a:close/>
                    <a:moveTo>
                      <a:pt x="460241" y="6519"/>
                    </a:moveTo>
                    <a:lnTo>
                      <a:pt x="460748" y="6547"/>
                    </a:lnTo>
                    <a:lnTo>
                      <a:pt x="458756" y="6839"/>
                    </a:lnTo>
                    <a:lnTo>
                      <a:pt x="457663" y="6773"/>
                    </a:lnTo>
                    <a:close/>
                    <a:moveTo>
                      <a:pt x="509225" y="6517"/>
                    </a:moveTo>
                    <a:lnTo>
                      <a:pt x="510071" y="6609"/>
                    </a:lnTo>
                    <a:lnTo>
                      <a:pt x="510478" y="6762"/>
                    </a:lnTo>
                    <a:lnTo>
                      <a:pt x="511018" y="6964"/>
                    </a:lnTo>
                    <a:lnTo>
                      <a:pt x="511017" y="6964"/>
                    </a:lnTo>
                    <a:lnTo>
                      <a:pt x="509898" y="6784"/>
                    </a:lnTo>
                    <a:lnTo>
                      <a:pt x="508355" y="6537"/>
                    </a:lnTo>
                    <a:lnTo>
                      <a:pt x="508365" y="6532"/>
                    </a:lnTo>
                    <a:close/>
                    <a:moveTo>
                      <a:pt x="533311" y="6515"/>
                    </a:moveTo>
                    <a:lnTo>
                      <a:pt x="533434" y="6791"/>
                    </a:lnTo>
                    <a:lnTo>
                      <a:pt x="532647" y="6607"/>
                    </a:lnTo>
                    <a:lnTo>
                      <a:pt x="533280" y="6517"/>
                    </a:lnTo>
                    <a:close/>
                    <a:moveTo>
                      <a:pt x="458762" y="6509"/>
                    </a:moveTo>
                    <a:lnTo>
                      <a:pt x="457004" y="6733"/>
                    </a:lnTo>
                    <a:lnTo>
                      <a:pt x="456207" y="6686"/>
                    </a:lnTo>
                    <a:lnTo>
                      <a:pt x="456220" y="6683"/>
                    </a:lnTo>
                    <a:close/>
                    <a:moveTo>
                      <a:pt x="510603" y="6493"/>
                    </a:moveTo>
                    <a:lnTo>
                      <a:pt x="511688" y="6714"/>
                    </a:lnTo>
                    <a:lnTo>
                      <a:pt x="512442" y="6868"/>
                    </a:lnTo>
                    <a:lnTo>
                      <a:pt x="511207" y="6733"/>
                    </a:lnTo>
                    <a:lnTo>
                      <a:pt x="510071" y="6609"/>
                    </a:lnTo>
                    <a:lnTo>
                      <a:pt x="509798" y="6508"/>
                    </a:lnTo>
                    <a:close/>
                    <a:moveTo>
                      <a:pt x="459386" y="6470"/>
                    </a:moveTo>
                    <a:lnTo>
                      <a:pt x="459917" y="6500"/>
                    </a:lnTo>
                    <a:lnTo>
                      <a:pt x="457389" y="6757"/>
                    </a:lnTo>
                    <a:lnTo>
                      <a:pt x="457011" y="6734"/>
                    </a:lnTo>
                    <a:close/>
                    <a:moveTo>
                      <a:pt x="491486" y="6464"/>
                    </a:moveTo>
                    <a:lnTo>
                      <a:pt x="493455" y="6928"/>
                    </a:lnTo>
                    <a:lnTo>
                      <a:pt x="493078" y="6974"/>
                    </a:lnTo>
                    <a:lnTo>
                      <a:pt x="484435" y="7537"/>
                    </a:lnTo>
                    <a:lnTo>
                      <a:pt x="483300" y="7430"/>
                    </a:lnTo>
                    <a:close/>
                    <a:moveTo>
                      <a:pt x="459493" y="6458"/>
                    </a:moveTo>
                    <a:lnTo>
                      <a:pt x="459386" y="6470"/>
                    </a:lnTo>
                    <a:lnTo>
                      <a:pt x="459350" y="6468"/>
                    </a:lnTo>
                    <a:close/>
                    <a:moveTo>
                      <a:pt x="459161" y="6457"/>
                    </a:moveTo>
                    <a:lnTo>
                      <a:pt x="459350" y="6468"/>
                    </a:lnTo>
                    <a:lnTo>
                      <a:pt x="458762" y="6509"/>
                    </a:lnTo>
                    <a:close/>
                    <a:moveTo>
                      <a:pt x="467138" y="6456"/>
                    </a:moveTo>
                    <a:lnTo>
                      <a:pt x="468950" y="6570"/>
                    </a:lnTo>
                    <a:lnTo>
                      <a:pt x="467772" y="6718"/>
                    </a:lnTo>
                    <a:lnTo>
                      <a:pt x="466185" y="6579"/>
                    </a:lnTo>
                    <a:lnTo>
                      <a:pt x="466410" y="6543"/>
                    </a:lnTo>
                    <a:close/>
                    <a:moveTo>
                      <a:pt x="501065" y="6453"/>
                    </a:moveTo>
                    <a:lnTo>
                      <a:pt x="500459" y="6554"/>
                    </a:lnTo>
                    <a:lnTo>
                      <a:pt x="500051" y="6519"/>
                    </a:lnTo>
                    <a:close/>
                    <a:moveTo>
                      <a:pt x="507808" y="6449"/>
                    </a:moveTo>
                    <a:lnTo>
                      <a:pt x="507977" y="6476"/>
                    </a:lnTo>
                    <a:lnTo>
                      <a:pt x="507694" y="6544"/>
                    </a:lnTo>
                    <a:lnTo>
                      <a:pt x="507254" y="6551"/>
                    </a:lnTo>
                    <a:close/>
                    <a:moveTo>
                      <a:pt x="513663" y="6441"/>
                    </a:moveTo>
                    <a:lnTo>
                      <a:pt x="514112" y="6545"/>
                    </a:lnTo>
                    <a:lnTo>
                      <a:pt x="511895" y="6471"/>
                    </a:lnTo>
                    <a:close/>
                    <a:moveTo>
                      <a:pt x="466874" y="6439"/>
                    </a:moveTo>
                    <a:lnTo>
                      <a:pt x="467004" y="6447"/>
                    </a:lnTo>
                    <a:lnTo>
                      <a:pt x="466410" y="6543"/>
                    </a:lnTo>
                    <a:lnTo>
                      <a:pt x="466140" y="6575"/>
                    </a:lnTo>
                    <a:lnTo>
                      <a:pt x="466009" y="6563"/>
                    </a:lnTo>
                    <a:lnTo>
                      <a:pt x="466199" y="6532"/>
                    </a:lnTo>
                    <a:close/>
                    <a:moveTo>
                      <a:pt x="491752" y="6433"/>
                    </a:moveTo>
                    <a:lnTo>
                      <a:pt x="491486" y="6464"/>
                    </a:lnTo>
                    <a:lnTo>
                      <a:pt x="491403" y="6444"/>
                    </a:lnTo>
                    <a:close/>
                    <a:moveTo>
                      <a:pt x="466592" y="6421"/>
                    </a:moveTo>
                    <a:lnTo>
                      <a:pt x="466802" y="6435"/>
                    </a:lnTo>
                    <a:lnTo>
                      <a:pt x="466199" y="6532"/>
                    </a:lnTo>
                    <a:lnTo>
                      <a:pt x="465989" y="6561"/>
                    </a:lnTo>
                    <a:lnTo>
                      <a:pt x="465671" y="6534"/>
                    </a:lnTo>
                    <a:close/>
                    <a:moveTo>
                      <a:pt x="510222" y="6416"/>
                    </a:moveTo>
                    <a:lnTo>
                      <a:pt x="511895" y="6471"/>
                    </a:lnTo>
                    <a:lnTo>
                      <a:pt x="510603" y="6493"/>
                    </a:lnTo>
                    <a:close/>
                    <a:moveTo>
                      <a:pt x="491277" y="6415"/>
                    </a:moveTo>
                    <a:lnTo>
                      <a:pt x="491403" y="6444"/>
                    </a:lnTo>
                    <a:lnTo>
                      <a:pt x="477748" y="6907"/>
                    </a:lnTo>
                    <a:lnTo>
                      <a:pt x="475053" y="6653"/>
                    </a:lnTo>
                    <a:close/>
                    <a:moveTo>
                      <a:pt x="508248" y="6411"/>
                    </a:moveTo>
                    <a:lnTo>
                      <a:pt x="508557" y="6445"/>
                    </a:lnTo>
                    <a:lnTo>
                      <a:pt x="508365" y="6532"/>
                    </a:lnTo>
                    <a:lnTo>
                      <a:pt x="508331" y="6533"/>
                    </a:lnTo>
                    <a:lnTo>
                      <a:pt x="507977" y="6476"/>
                    </a:lnTo>
                    <a:close/>
                    <a:moveTo>
                      <a:pt x="464252" y="6409"/>
                    </a:moveTo>
                    <a:lnTo>
                      <a:pt x="465671" y="6534"/>
                    </a:lnTo>
                    <a:lnTo>
                      <a:pt x="464036" y="6733"/>
                    </a:lnTo>
                    <a:lnTo>
                      <a:pt x="462463" y="6644"/>
                    </a:lnTo>
                    <a:close/>
                    <a:moveTo>
                      <a:pt x="515834" y="6404"/>
                    </a:moveTo>
                    <a:lnTo>
                      <a:pt x="516393" y="6531"/>
                    </a:lnTo>
                    <a:lnTo>
                      <a:pt x="516621" y="6583"/>
                    </a:lnTo>
                    <a:lnTo>
                      <a:pt x="516588" y="6593"/>
                    </a:lnTo>
                    <a:lnTo>
                      <a:pt x="516243" y="6616"/>
                    </a:lnTo>
                    <a:lnTo>
                      <a:pt x="515937" y="6549"/>
                    </a:lnTo>
                    <a:lnTo>
                      <a:pt x="515317" y="6412"/>
                    </a:lnTo>
                    <a:close/>
                    <a:moveTo>
                      <a:pt x="526425" y="6392"/>
                    </a:moveTo>
                    <a:lnTo>
                      <a:pt x="527025" y="6904"/>
                    </a:lnTo>
                    <a:lnTo>
                      <a:pt x="526994" y="6955"/>
                    </a:lnTo>
                    <a:lnTo>
                      <a:pt x="526747" y="6972"/>
                    </a:lnTo>
                    <a:lnTo>
                      <a:pt x="526217" y="6600"/>
                    </a:lnTo>
                    <a:close/>
                    <a:moveTo>
                      <a:pt x="493049" y="6389"/>
                    </a:moveTo>
                    <a:lnTo>
                      <a:pt x="491752" y="6433"/>
                    </a:lnTo>
                    <a:lnTo>
                      <a:pt x="491993" y="6404"/>
                    </a:lnTo>
                    <a:close/>
                    <a:moveTo>
                      <a:pt x="535392" y="6369"/>
                    </a:moveTo>
                    <a:lnTo>
                      <a:pt x="535878" y="7364"/>
                    </a:lnTo>
                    <a:lnTo>
                      <a:pt x="535739" y="7331"/>
                    </a:lnTo>
                    <a:lnTo>
                      <a:pt x="535015" y="6396"/>
                    </a:lnTo>
                    <a:close/>
                    <a:moveTo>
                      <a:pt x="508728" y="6367"/>
                    </a:moveTo>
                    <a:lnTo>
                      <a:pt x="509490" y="6392"/>
                    </a:lnTo>
                    <a:lnTo>
                      <a:pt x="509798" y="6508"/>
                    </a:lnTo>
                    <a:lnTo>
                      <a:pt x="509225" y="6517"/>
                    </a:lnTo>
                    <a:lnTo>
                      <a:pt x="508557" y="6445"/>
                    </a:lnTo>
                    <a:close/>
                    <a:moveTo>
                      <a:pt x="507822" y="6364"/>
                    </a:moveTo>
                    <a:lnTo>
                      <a:pt x="508099" y="6395"/>
                    </a:lnTo>
                    <a:lnTo>
                      <a:pt x="507808" y="6449"/>
                    </a:lnTo>
                    <a:lnTo>
                      <a:pt x="507513" y="6401"/>
                    </a:lnTo>
                    <a:close/>
                    <a:moveTo>
                      <a:pt x="508322" y="6353"/>
                    </a:moveTo>
                    <a:lnTo>
                      <a:pt x="508468" y="6358"/>
                    </a:lnTo>
                    <a:lnTo>
                      <a:pt x="508248" y="6411"/>
                    </a:lnTo>
                    <a:lnTo>
                      <a:pt x="508099" y="6395"/>
                    </a:lnTo>
                    <a:close/>
                    <a:moveTo>
                      <a:pt x="497906" y="6336"/>
                    </a:moveTo>
                    <a:lnTo>
                      <a:pt x="500051" y="6519"/>
                    </a:lnTo>
                    <a:lnTo>
                      <a:pt x="497348" y="6695"/>
                    </a:lnTo>
                    <a:close/>
                    <a:moveTo>
                      <a:pt x="507459" y="6325"/>
                    </a:moveTo>
                    <a:lnTo>
                      <a:pt x="508004" y="6343"/>
                    </a:lnTo>
                    <a:lnTo>
                      <a:pt x="507822" y="6364"/>
                    </a:lnTo>
                    <a:close/>
                    <a:moveTo>
                      <a:pt x="520684" y="6320"/>
                    </a:moveTo>
                    <a:lnTo>
                      <a:pt x="519111" y="6425"/>
                    </a:lnTo>
                    <a:lnTo>
                      <a:pt x="516647" y="6589"/>
                    </a:lnTo>
                    <a:lnTo>
                      <a:pt x="516621" y="6583"/>
                    </a:lnTo>
                    <a:lnTo>
                      <a:pt x="516852" y="6513"/>
                    </a:lnTo>
                    <a:lnTo>
                      <a:pt x="517297" y="6378"/>
                    </a:lnTo>
                    <a:close/>
                    <a:moveTo>
                      <a:pt x="497936" y="6317"/>
                    </a:moveTo>
                    <a:lnTo>
                      <a:pt x="497906" y="6336"/>
                    </a:lnTo>
                    <a:lnTo>
                      <a:pt x="497721" y="6320"/>
                    </a:lnTo>
                    <a:close/>
                    <a:moveTo>
                      <a:pt x="521235" y="6310"/>
                    </a:moveTo>
                    <a:lnTo>
                      <a:pt x="521142" y="6345"/>
                    </a:lnTo>
                    <a:lnTo>
                      <a:pt x="519038" y="7134"/>
                    </a:lnTo>
                    <a:lnTo>
                      <a:pt x="518902" y="7103"/>
                    </a:lnTo>
                    <a:lnTo>
                      <a:pt x="520761" y="6360"/>
                    </a:lnTo>
                    <a:lnTo>
                      <a:pt x="520870" y="6317"/>
                    </a:lnTo>
                    <a:close/>
                    <a:moveTo>
                      <a:pt x="520897" y="6306"/>
                    </a:moveTo>
                    <a:lnTo>
                      <a:pt x="520870" y="6317"/>
                    </a:lnTo>
                    <a:lnTo>
                      <a:pt x="520684" y="6320"/>
                    </a:lnTo>
                    <a:close/>
                    <a:moveTo>
                      <a:pt x="522372" y="6291"/>
                    </a:moveTo>
                    <a:lnTo>
                      <a:pt x="522385" y="6297"/>
                    </a:lnTo>
                    <a:lnTo>
                      <a:pt x="523535" y="6828"/>
                    </a:lnTo>
                    <a:lnTo>
                      <a:pt x="523484" y="6864"/>
                    </a:lnTo>
                    <a:lnTo>
                      <a:pt x="522370" y="6297"/>
                    </a:lnTo>
                    <a:lnTo>
                      <a:pt x="522357" y="6291"/>
                    </a:lnTo>
                    <a:close/>
                    <a:moveTo>
                      <a:pt x="471195" y="6290"/>
                    </a:moveTo>
                    <a:lnTo>
                      <a:pt x="475053" y="6653"/>
                    </a:lnTo>
                    <a:lnTo>
                      <a:pt x="471166" y="6710"/>
                    </a:lnTo>
                    <a:lnTo>
                      <a:pt x="468950" y="6570"/>
                    </a:lnTo>
                    <a:close/>
                    <a:moveTo>
                      <a:pt x="464472" y="6288"/>
                    </a:moveTo>
                    <a:lnTo>
                      <a:pt x="464950" y="6318"/>
                    </a:lnTo>
                    <a:lnTo>
                      <a:pt x="464252" y="6409"/>
                    </a:lnTo>
                    <a:lnTo>
                      <a:pt x="463835" y="6373"/>
                    </a:lnTo>
                    <a:close/>
                    <a:moveTo>
                      <a:pt x="534926" y="6282"/>
                    </a:moveTo>
                    <a:lnTo>
                      <a:pt x="535015" y="6396"/>
                    </a:lnTo>
                    <a:lnTo>
                      <a:pt x="533311" y="6515"/>
                    </a:lnTo>
                    <a:lnTo>
                      <a:pt x="533310" y="6512"/>
                    </a:lnTo>
                    <a:close/>
                    <a:moveTo>
                      <a:pt x="506135" y="6281"/>
                    </a:moveTo>
                    <a:lnTo>
                      <a:pt x="506929" y="6307"/>
                    </a:lnTo>
                    <a:lnTo>
                      <a:pt x="507151" y="6343"/>
                    </a:lnTo>
                    <a:lnTo>
                      <a:pt x="507513" y="6401"/>
                    </a:lnTo>
                    <a:lnTo>
                      <a:pt x="506084" y="6571"/>
                    </a:lnTo>
                    <a:lnTo>
                      <a:pt x="504817" y="6593"/>
                    </a:lnTo>
                    <a:lnTo>
                      <a:pt x="503563" y="6615"/>
                    </a:lnTo>
                    <a:lnTo>
                      <a:pt x="503906" y="6491"/>
                    </a:lnTo>
                    <a:close/>
                    <a:moveTo>
                      <a:pt x="462712" y="6275"/>
                    </a:moveTo>
                    <a:lnTo>
                      <a:pt x="463835" y="6373"/>
                    </a:lnTo>
                    <a:lnTo>
                      <a:pt x="462006" y="6618"/>
                    </a:lnTo>
                    <a:lnTo>
                      <a:pt x="460748" y="6547"/>
                    </a:lnTo>
                    <a:lnTo>
                      <a:pt x="462397" y="6306"/>
                    </a:lnTo>
                    <a:close/>
                    <a:moveTo>
                      <a:pt x="523550" y="6270"/>
                    </a:moveTo>
                    <a:lnTo>
                      <a:pt x="523959" y="6531"/>
                    </a:lnTo>
                    <a:lnTo>
                      <a:pt x="523648" y="6749"/>
                    </a:lnTo>
                    <a:lnTo>
                      <a:pt x="522589" y="6289"/>
                    </a:lnTo>
                    <a:lnTo>
                      <a:pt x="522585" y="6287"/>
                    </a:lnTo>
                    <a:lnTo>
                      <a:pt x="522674" y="6285"/>
                    </a:lnTo>
                    <a:close/>
                    <a:moveTo>
                      <a:pt x="524366" y="6256"/>
                    </a:moveTo>
                    <a:lnTo>
                      <a:pt x="524027" y="6574"/>
                    </a:lnTo>
                    <a:lnTo>
                      <a:pt x="523959" y="6531"/>
                    </a:lnTo>
                    <a:lnTo>
                      <a:pt x="524351" y="6257"/>
                    </a:lnTo>
                    <a:close/>
                    <a:moveTo>
                      <a:pt x="496969" y="6256"/>
                    </a:moveTo>
                    <a:lnTo>
                      <a:pt x="497721" y="6320"/>
                    </a:lnTo>
                    <a:lnTo>
                      <a:pt x="493049" y="6389"/>
                    </a:lnTo>
                    <a:close/>
                    <a:moveTo>
                      <a:pt x="462473" y="6254"/>
                    </a:moveTo>
                    <a:lnTo>
                      <a:pt x="462648" y="6269"/>
                    </a:lnTo>
                    <a:lnTo>
                      <a:pt x="462397" y="6306"/>
                    </a:lnTo>
                    <a:lnTo>
                      <a:pt x="460241" y="6519"/>
                    </a:lnTo>
                    <a:lnTo>
                      <a:pt x="459917" y="6500"/>
                    </a:lnTo>
                    <a:lnTo>
                      <a:pt x="462088" y="6280"/>
                    </a:lnTo>
                    <a:close/>
                    <a:moveTo>
                      <a:pt x="506630" y="6234"/>
                    </a:moveTo>
                    <a:lnTo>
                      <a:pt x="507391" y="6317"/>
                    </a:lnTo>
                    <a:lnTo>
                      <a:pt x="507459" y="6325"/>
                    </a:lnTo>
                    <a:lnTo>
                      <a:pt x="507354" y="6321"/>
                    </a:lnTo>
                    <a:lnTo>
                      <a:pt x="506929" y="6307"/>
                    </a:lnTo>
                    <a:lnTo>
                      <a:pt x="506533" y="6244"/>
                    </a:lnTo>
                    <a:close/>
                    <a:moveTo>
                      <a:pt x="525696" y="6233"/>
                    </a:moveTo>
                    <a:lnTo>
                      <a:pt x="526217" y="6600"/>
                    </a:lnTo>
                    <a:lnTo>
                      <a:pt x="525776" y="7041"/>
                    </a:lnTo>
                    <a:lnTo>
                      <a:pt x="525730" y="7067"/>
                    </a:lnTo>
                    <a:lnTo>
                      <a:pt x="524909" y="7136"/>
                    </a:lnTo>
                    <a:lnTo>
                      <a:pt x="524035" y="6579"/>
                    </a:lnTo>
                    <a:lnTo>
                      <a:pt x="524367" y="6256"/>
                    </a:lnTo>
                    <a:close/>
                    <a:moveTo>
                      <a:pt x="504613" y="6231"/>
                    </a:moveTo>
                    <a:lnTo>
                      <a:pt x="504630" y="6232"/>
                    </a:lnTo>
                    <a:lnTo>
                      <a:pt x="503906" y="6491"/>
                    </a:lnTo>
                    <a:lnTo>
                      <a:pt x="503278" y="6551"/>
                    </a:lnTo>
                    <a:close/>
                    <a:moveTo>
                      <a:pt x="504353" y="6222"/>
                    </a:moveTo>
                    <a:lnTo>
                      <a:pt x="504515" y="6228"/>
                    </a:lnTo>
                    <a:lnTo>
                      <a:pt x="501065" y="6453"/>
                    </a:lnTo>
                    <a:lnTo>
                      <a:pt x="502263" y="6253"/>
                    </a:lnTo>
                    <a:close/>
                    <a:moveTo>
                      <a:pt x="509036" y="6222"/>
                    </a:moveTo>
                    <a:lnTo>
                      <a:pt x="509041" y="6224"/>
                    </a:lnTo>
                    <a:lnTo>
                      <a:pt x="508728" y="6367"/>
                    </a:lnTo>
                    <a:lnTo>
                      <a:pt x="508468" y="6358"/>
                    </a:lnTo>
                    <a:close/>
                    <a:moveTo>
                      <a:pt x="509032" y="6220"/>
                    </a:moveTo>
                    <a:lnTo>
                      <a:pt x="509034" y="6221"/>
                    </a:lnTo>
                    <a:lnTo>
                      <a:pt x="508322" y="6353"/>
                    </a:lnTo>
                    <a:lnTo>
                      <a:pt x="508004" y="6343"/>
                    </a:lnTo>
                    <a:close/>
                    <a:moveTo>
                      <a:pt x="526599" y="6218"/>
                    </a:moveTo>
                    <a:lnTo>
                      <a:pt x="526425" y="6392"/>
                    </a:lnTo>
                    <a:lnTo>
                      <a:pt x="526228" y="6224"/>
                    </a:lnTo>
                    <a:close/>
                    <a:moveTo>
                      <a:pt x="546338" y="6218"/>
                    </a:moveTo>
                    <a:lnTo>
                      <a:pt x="545350" y="9334"/>
                    </a:lnTo>
                    <a:lnTo>
                      <a:pt x="545280" y="9317"/>
                    </a:lnTo>
                    <a:close/>
                    <a:moveTo>
                      <a:pt x="537565" y="6218"/>
                    </a:moveTo>
                    <a:lnTo>
                      <a:pt x="539592" y="8544"/>
                    </a:lnTo>
                    <a:lnTo>
                      <a:pt x="539419" y="8682"/>
                    </a:lnTo>
                    <a:lnTo>
                      <a:pt x="539176" y="8136"/>
                    </a:lnTo>
                    <a:lnTo>
                      <a:pt x="536687" y="7553"/>
                    </a:lnTo>
                    <a:lnTo>
                      <a:pt x="535513" y="6361"/>
                    </a:lnTo>
                    <a:close/>
                    <a:moveTo>
                      <a:pt x="535372" y="6218"/>
                    </a:moveTo>
                    <a:lnTo>
                      <a:pt x="535513" y="6361"/>
                    </a:lnTo>
                    <a:lnTo>
                      <a:pt x="535392" y="6369"/>
                    </a:lnTo>
                    <a:lnTo>
                      <a:pt x="535322" y="6225"/>
                    </a:lnTo>
                    <a:close/>
                    <a:moveTo>
                      <a:pt x="533179" y="6218"/>
                    </a:moveTo>
                    <a:lnTo>
                      <a:pt x="533310" y="6512"/>
                    </a:lnTo>
                    <a:lnTo>
                      <a:pt x="533280" y="6517"/>
                    </a:lnTo>
                    <a:lnTo>
                      <a:pt x="532495" y="6571"/>
                    </a:lnTo>
                    <a:lnTo>
                      <a:pt x="531855" y="6421"/>
                    </a:lnTo>
                    <a:close/>
                    <a:moveTo>
                      <a:pt x="530985" y="6218"/>
                    </a:moveTo>
                    <a:lnTo>
                      <a:pt x="531855" y="6421"/>
                    </a:lnTo>
                    <a:lnTo>
                      <a:pt x="529757" y="6744"/>
                    </a:lnTo>
                    <a:close/>
                    <a:moveTo>
                      <a:pt x="524407" y="6218"/>
                    </a:moveTo>
                    <a:lnTo>
                      <a:pt x="524367" y="6256"/>
                    </a:lnTo>
                    <a:lnTo>
                      <a:pt x="524366" y="6256"/>
                    </a:lnTo>
                    <a:close/>
                    <a:moveTo>
                      <a:pt x="522214" y="6218"/>
                    </a:moveTo>
                    <a:lnTo>
                      <a:pt x="522357" y="6291"/>
                    </a:lnTo>
                    <a:lnTo>
                      <a:pt x="521235" y="6310"/>
                    </a:lnTo>
                    <a:lnTo>
                      <a:pt x="521324" y="6277"/>
                    </a:lnTo>
                    <a:close/>
                    <a:moveTo>
                      <a:pt x="509054" y="6218"/>
                    </a:moveTo>
                    <a:lnTo>
                      <a:pt x="509036" y="6222"/>
                    </a:lnTo>
                    <a:lnTo>
                      <a:pt x="509034" y="6221"/>
                    </a:lnTo>
                    <a:close/>
                    <a:moveTo>
                      <a:pt x="504668" y="6218"/>
                    </a:moveTo>
                    <a:lnTo>
                      <a:pt x="504613" y="6231"/>
                    </a:lnTo>
                    <a:lnTo>
                      <a:pt x="504515" y="6228"/>
                    </a:lnTo>
                    <a:close/>
                    <a:moveTo>
                      <a:pt x="498089" y="6218"/>
                    </a:moveTo>
                    <a:lnTo>
                      <a:pt x="502475" y="6218"/>
                    </a:lnTo>
                    <a:lnTo>
                      <a:pt x="502263" y="6253"/>
                    </a:lnTo>
                    <a:lnTo>
                      <a:pt x="497936" y="6317"/>
                    </a:lnTo>
                    <a:close/>
                    <a:moveTo>
                      <a:pt x="496524" y="6218"/>
                    </a:moveTo>
                    <a:lnTo>
                      <a:pt x="498089" y="6218"/>
                    </a:lnTo>
                    <a:lnTo>
                      <a:pt x="496969" y="6256"/>
                    </a:lnTo>
                    <a:close/>
                    <a:moveTo>
                      <a:pt x="490441" y="6218"/>
                    </a:moveTo>
                    <a:lnTo>
                      <a:pt x="493572" y="6218"/>
                    </a:lnTo>
                    <a:lnTo>
                      <a:pt x="491993" y="6404"/>
                    </a:lnTo>
                    <a:lnTo>
                      <a:pt x="491277" y="6415"/>
                    </a:lnTo>
                    <a:close/>
                    <a:moveTo>
                      <a:pt x="470431" y="6218"/>
                    </a:moveTo>
                    <a:lnTo>
                      <a:pt x="471771" y="6218"/>
                    </a:lnTo>
                    <a:lnTo>
                      <a:pt x="471195" y="6290"/>
                    </a:lnTo>
                    <a:close/>
                    <a:moveTo>
                      <a:pt x="468481" y="6218"/>
                    </a:moveTo>
                    <a:lnTo>
                      <a:pt x="469139" y="6218"/>
                    </a:lnTo>
                    <a:lnTo>
                      <a:pt x="467138" y="6456"/>
                    </a:lnTo>
                    <a:lnTo>
                      <a:pt x="467004" y="6447"/>
                    </a:lnTo>
                    <a:lnTo>
                      <a:pt x="468170" y="6261"/>
                    </a:lnTo>
                    <a:close/>
                    <a:moveTo>
                      <a:pt x="468262" y="6218"/>
                    </a:moveTo>
                    <a:lnTo>
                      <a:pt x="468438" y="6218"/>
                    </a:lnTo>
                    <a:lnTo>
                      <a:pt x="468170" y="6261"/>
                    </a:lnTo>
                    <a:lnTo>
                      <a:pt x="466874" y="6439"/>
                    </a:lnTo>
                    <a:lnTo>
                      <a:pt x="466802" y="6435"/>
                    </a:lnTo>
                    <a:lnTo>
                      <a:pt x="467775" y="6277"/>
                    </a:lnTo>
                    <a:close/>
                    <a:moveTo>
                      <a:pt x="465713" y="6218"/>
                    </a:moveTo>
                    <a:lnTo>
                      <a:pt x="468142" y="6218"/>
                    </a:lnTo>
                    <a:lnTo>
                      <a:pt x="467775" y="6277"/>
                    </a:lnTo>
                    <a:lnTo>
                      <a:pt x="466592" y="6421"/>
                    </a:lnTo>
                    <a:lnTo>
                      <a:pt x="464950" y="6318"/>
                    </a:lnTo>
                    <a:close/>
                    <a:moveTo>
                      <a:pt x="463366" y="6218"/>
                    </a:moveTo>
                    <a:lnTo>
                      <a:pt x="464992" y="6218"/>
                    </a:lnTo>
                    <a:lnTo>
                      <a:pt x="464472" y="6288"/>
                    </a:lnTo>
                    <a:close/>
                    <a:moveTo>
                      <a:pt x="462999" y="6218"/>
                    </a:moveTo>
                    <a:lnTo>
                      <a:pt x="463290" y="6218"/>
                    </a:lnTo>
                    <a:lnTo>
                      <a:pt x="462712" y="6275"/>
                    </a:lnTo>
                    <a:lnTo>
                      <a:pt x="462648" y="6269"/>
                    </a:lnTo>
                    <a:close/>
                    <a:moveTo>
                      <a:pt x="462706" y="6218"/>
                    </a:moveTo>
                    <a:lnTo>
                      <a:pt x="462999" y="6218"/>
                    </a:lnTo>
                    <a:lnTo>
                      <a:pt x="462473" y="6254"/>
                    </a:lnTo>
                    <a:lnTo>
                      <a:pt x="462406" y="6248"/>
                    </a:lnTo>
                    <a:close/>
                    <a:moveTo>
                      <a:pt x="461661" y="6218"/>
                    </a:moveTo>
                    <a:lnTo>
                      <a:pt x="462060" y="6218"/>
                    </a:lnTo>
                    <a:lnTo>
                      <a:pt x="462406" y="6248"/>
                    </a:lnTo>
                    <a:lnTo>
                      <a:pt x="462088" y="6280"/>
                    </a:lnTo>
                    <a:lnTo>
                      <a:pt x="459493" y="6458"/>
                    </a:lnTo>
                    <a:close/>
                    <a:moveTo>
                      <a:pt x="458612" y="6218"/>
                    </a:moveTo>
                    <a:lnTo>
                      <a:pt x="456220" y="6683"/>
                    </a:lnTo>
                    <a:lnTo>
                      <a:pt x="456194" y="6685"/>
                    </a:lnTo>
                    <a:lnTo>
                      <a:pt x="454213" y="6566"/>
                    </a:lnTo>
                    <a:lnTo>
                      <a:pt x="455662" y="6425"/>
                    </a:lnTo>
                    <a:close/>
                    <a:moveTo>
                      <a:pt x="454474" y="6218"/>
                    </a:moveTo>
                    <a:lnTo>
                      <a:pt x="457804" y="6218"/>
                    </a:lnTo>
                    <a:lnTo>
                      <a:pt x="455662" y="6425"/>
                    </a:lnTo>
                    <a:lnTo>
                      <a:pt x="453918" y="6548"/>
                    </a:lnTo>
                    <a:lnTo>
                      <a:pt x="452410" y="6457"/>
                    </a:lnTo>
                    <a:lnTo>
                      <a:pt x="449528" y="6857"/>
                    </a:lnTo>
                    <a:lnTo>
                      <a:pt x="447005" y="7034"/>
                    </a:lnTo>
                    <a:lnTo>
                      <a:pt x="450645" y="6549"/>
                    </a:lnTo>
                    <a:close/>
                    <a:moveTo>
                      <a:pt x="463320" y="6215"/>
                    </a:moveTo>
                    <a:lnTo>
                      <a:pt x="463366" y="6218"/>
                    </a:lnTo>
                    <a:lnTo>
                      <a:pt x="463290" y="6218"/>
                    </a:lnTo>
                    <a:close/>
                    <a:moveTo>
                      <a:pt x="523430" y="6194"/>
                    </a:moveTo>
                    <a:lnTo>
                      <a:pt x="524407" y="6218"/>
                    </a:lnTo>
                    <a:lnTo>
                      <a:pt x="524351" y="6257"/>
                    </a:lnTo>
                    <a:lnTo>
                      <a:pt x="523550" y="6270"/>
                    </a:lnTo>
                    <a:lnTo>
                      <a:pt x="523521" y="6252"/>
                    </a:lnTo>
                    <a:close/>
                    <a:moveTo>
                      <a:pt x="521180" y="6193"/>
                    </a:moveTo>
                    <a:lnTo>
                      <a:pt x="521527" y="6201"/>
                    </a:lnTo>
                    <a:lnTo>
                      <a:pt x="521324" y="6277"/>
                    </a:lnTo>
                    <a:lnTo>
                      <a:pt x="520897" y="6306"/>
                    </a:lnTo>
                    <a:close/>
                    <a:moveTo>
                      <a:pt x="521657" y="6152"/>
                    </a:moveTo>
                    <a:lnTo>
                      <a:pt x="522311" y="6168"/>
                    </a:lnTo>
                    <a:lnTo>
                      <a:pt x="522585" y="6287"/>
                    </a:lnTo>
                    <a:lnTo>
                      <a:pt x="522372" y="6291"/>
                    </a:lnTo>
                    <a:lnTo>
                      <a:pt x="522214" y="6218"/>
                    </a:lnTo>
                    <a:lnTo>
                      <a:pt x="521527" y="6201"/>
                    </a:lnTo>
                    <a:close/>
                    <a:moveTo>
                      <a:pt x="469710" y="6150"/>
                    </a:moveTo>
                    <a:lnTo>
                      <a:pt x="470431" y="6218"/>
                    </a:lnTo>
                    <a:lnTo>
                      <a:pt x="469139" y="6218"/>
                    </a:lnTo>
                    <a:close/>
                    <a:moveTo>
                      <a:pt x="462279" y="6149"/>
                    </a:moveTo>
                    <a:lnTo>
                      <a:pt x="462959" y="6192"/>
                    </a:lnTo>
                    <a:lnTo>
                      <a:pt x="462706" y="6218"/>
                    </a:lnTo>
                    <a:lnTo>
                      <a:pt x="462060" y="6218"/>
                    </a:lnTo>
                    <a:lnTo>
                      <a:pt x="461837" y="6198"/>
                    </a:lnTo>
                    <a:close/>
                    <a:moveTo>
                      <a:pt x="514652" y="6134"/>
                    </a:moveTo>
                    <a:lnTo>
                      <a:pt x="517827" y="6218"/>
                    </a:lnTo>
                    <a:lnTo>
                      <a:pt x="517297" y="6378"/>
                    </a:lnTo>
                    <a:lnTo>
                      <a:pt x="515834" y="6404"/>
                    </a:lnTo>
                    <a:close/>
                    <a:moveTo>
                      <a:pt x="508757" y="6118"/>
                    </a:moveTo>
                    <a:lnTo>
                      <a:pt x="508929" y="6153"/>
                    </a:lnTo>
                    <a:lnTo>
                      <a:pt x="510222" y="6416"/>
                    </a:lnTo>
                    <a:lnTo>
                      <a:pt x="509490" y="6392"/>
                    </a:lnTo>
                    <a:lnTo>
                      <a:pt x="509041" y="6224"/>
                    </a:lnTo>
                    <a:lnTo>
                      <a:pt x="509054" y="6218"/>
                    </a:lnTo>
                    <a:lnTo>
                      <a:pt x="509032" y="6220"/>
                    </a:lnTo>
                    <a:lnTo>
                      <a:pt x="508868" y="6159"/>
                    </a:lnTo>
                    <a:close/>
                    <a:moveTo>
                      <a:pt x="469208" y="6102"/>
                    </a:moveTo>
                    <a:lnTo>
                      <a:pt x="469272" y="6108"/>
                    </a:lnTo>
                    <a:lnTo>
                      <a:pt x="468481" y="6218"/>
                    </a:lnTo>
                    <a:lnTo>
                      <a:pt x="468438" y="6218"/>
                    </a:lnTo>
                    <a:lnTo>
                      <a:pt x="468996" y="6128"/>
                    </a:lnTo>
                    <a:close/>
                    <a:moveTo>
                      <a:pt x="468984" y="6081"/>
                    </a:moveTo>
                    <a:lnTo>
                      <a:pt x="469176" y="6099"/>
                    </a:lnTo>
                    <a:lnTo>
                      <a:pt x="468996" y="6128"/>
                    </a:lnTo>
                    <a:lnTo>
                      <a:pt x="468262" y="6218"/>
                    </a:lnTo>
                    <a:lnTo>
                      <a:pt x="468142" y="6218"/>
                    </a:lnTo>
                    <a:close/>
                    <a:moveTo>
                      <a:pt x="494811" y="6071"/>
                    </a:moveTo>
                    <a:lnTo>
                      <a:pt x="496524" y="6218"/>
                    </a:lnTo>
                    <a:lnTo>
                      <a:pt x="493572" y="6218"/>
                    </a:lnTo>
                    <a:close/>
                    <a:moveTo>
                      <a:pt x="512028" y="6064"/>
                    </a:moveTo>
                    <a:lnTo>
                      <a:pt x="513968" y="6115"/>
                    </a:lnTo>
                    <a:lnTo>
                      <a:pt x="515317" y="6412"/>
                    </a:lnTo>
                    <a:lnTo>
                      <a:pt x="513663" y="6441"/>
                    </a:lnTo>
                    <a:close/>
                    <a:moveTo>
                      <a:pt x="508578" y="6051"/>
                    </a:moveTo>
                    <a:lnTo>
                      <a:pt x="508757" y="6118"/>
                    </a:lnTo>
                    <a:lnTo>
                      <a:pt x="508475" y="6060"/>
                    </a:lnTo>
                    <a:close/>
                    <a:moveTo>
                      <a:pt x="459823" y="6022"/>
                    </a:moveTo>
                    <a:lnTo>
                      <a:pt x="461837" y="6198"/>
                    </a:lnTo>
                    <a:lnTo>
                      <a:pt x="461661" y="6218"/>
                    </a:lnTo>
                    <a:lnTo>
                      <a:pt x="458612" y="6218"/>
                    </a:lnTo>
                    <a:lnTo>
                      <a:pt x="457804" y="6218"/>
                    </a:lnTo>
                    <a:close/>
                    <a:moveTo>
                      <a:pt x="513462" y="6004"/>
                    </a:moveTo>
                    <a:lnTo>
                      <a:pt x="514160" y="6021"/>
                    </a:lnTo>
                    <a:lnTo>
                      <a:pt x="514652" y="6134"/>
                    </a:lnTo>
                    <a:lnTo>
                      <a:pt x="513968" y="6115"/>
                    </a:lnTo>
                    <a:close/>
                    <a:moveTo>
                      <a:pt x="513928" y="5968"/>
                    </a:moveTo>
                    <a:lnTo>
                      <a:pt x="521301" y="6144"/>
                    </a:lnTo>
                    <a:lnTo>
                      <a:pt x="521180" y="6193"/>
                    </a:lnTo>
                    <a:lnTo>
                      <a:pt x="514160" y="6021"/>
                    </a:lnTo>
                    <a:close/>
                    <a:moveTo>
                      <a:pt x="508354" y="5967"/>
                    </a:moveTo>
                    <a:lnTo>
                      <a:pt x="509223" y="5990"/>
                    </a:lnTo>
                    <a:lnTo>
                      <a:pt x="508578" y="6051"/>
                    </a:lnTo>
                    <a:close/>
                    <a:moveTo>
                      <a:pt x="521798" y="5945"/>
                    </a:moveTo>
                    <a:lnTo>
                      <a:pt x="521989" y="6028"/>
                    </a:lnTo>
                    <a:lnTo>
                      <a:pt x="521657" y="6152"/>
                    </a:lnTo>
                    <a:lnTo>
                      <a:pt x="521301" y="6144"/>
                    </a:lnTo>
                    <a:close/>
                    <a:moveTo>
                      <a:pt x="509972" y="5919"/>
                    </a:moveTo>
                    <a:lnTo>
                      <a:pt x="510897" y="5942"/>
                    </a:lnTo>
                    <a:lnTo>
                      <a:pt x="511568" y="5958"/>
                    </a:lnTo>
                    <a:lnTo>
                      <a:pt x="512028" y="6064"/>
                    </a:lnTo>
                    <a:lnTo>
                      <a:pt x="510205" y="6016"/>
                    </a:lnTo>
                    <a:lnTo>
                      <a:pt x="509223" y="5990"/>
                    </a:lnTo>
                    <a:close/>
                    <a:moveTo>
                      <a:pt x="467236" y="5917"/>
                    </a:moveTo>
                    <a:lnTo>
                      <a:pt x="467685" y="5959"/>
                    </a:lnTo>
                    <a:lnTo>
                      <a:pt x="465713" y="6218"/>
                    </a:lnTo>
                    <a:lnTo>
                      <a:pt x="464992" y="6218"/>
                    </a:lnTo>
                    <a:close/>
                    <a:moveTo>
                      <a:pt x="511345" y="5907"/>
                    </a:moveTo>
                    <a:lnTo>
                      <a:pt x="513222" y="5951"/>
                    </a:lnTo>
                    <a:lnTo>
                      <a:pt x="513462" y="6004"/>
                    </a:lnTo>
                    <a:lnTo>
                      <a:pt x="511568" y="5958"/>
                    </a:lnTo>
                    <a:close/>
                    <a:moveTo>
                      <a:pt x="507484" y="5858"/>
                    </a:moveTo>
                    <a:lnTo>
                      <a:pt x="508105" y="5874"/>
                    </a:lnTo>
                    <a:lnTo>
                      <a:pt x="508354" y="5967"/>
                    </a:lnTo>
                    <a:lnTo>
                      <a:pt x="507965" y="5956"/>
                    </a:lnTo>
                    <a:close/>
                    <a:moveTo>
                      <a:pt x="504109" y="5854"/>
                    </a:moveTo>
                    <a:lnTo>
                      <a:pt x="507965" y="5956"/>
                    </a:lnTo>
                    <a:lnTo>
                      <a:pt x="508475" y="6060"/>
                    </a:lnTo>
                    <a:lnTo>
                      <a:pt x="506630" y="6234"/>
                    </a:lnTo>
                    <a:lnTo>
                      <a:pt x="506150" y="6182"/>
                    </a:lnTo>
                    <a:close/>
                    <a:moveTo>
                      <a:pt x="466428" y="5840"/>
                    </a:moveTo>
                    <a:lnTo>
                      <a:pt x="466778" y="5873"/>
                    </a:lnTo>
                    <a:lnTo>
                      <a:pt x="463320" y="6215"/>
                    </a:lnTo>
                    <a:lnTo>
                      <a:pt x="462959" y="6192"/>
                    </a:lnTo>
                    <a:close/>
                    <a:moveTo>
                      <a:pt x="507980" y="5827"/>
                    </a:moveTo>
                    <a:lnTo>
                      <a:pt x="510354" y="5883"/>
                    </a:lnTo>
                    <a:lnTo>
                      <a:pt x="509972" y="5919"/>
                    </a:lnTo>
                    <a:lnTo>
                      <a:pt x="508105" y="5874"/>
                    </a:lnTo>
                    <a:close/>
                    <a:moveTo>
                      <a:pt x="510984" y="5824"/>
                    </a:moveTo>
                    <a:lnTo>
                      <a:pt x="511306" y="5898"/>
                    </a:lnTo>
                    <a:lnTo>
                      <a:pt x="511345" y="5907"/>
                    </a:lnTo>
                    <a:lnTo>
                      <a:pt x="511245" y="5904"/>
                    </a:lnTo>
                    <a:lnTo>
                      <a:pt x="510354" y="5883"/>
                    </a:lnTo>
                    <a:close/>
                    <a:moveTo>
                      <a:pt x="522731" y="5749"/>
                    </a:moveTo>
                    <a:lnTo>
                      <a:pt x="523430" y="6194"/>
                    </a:lnTo>
                    <a:lnTo>
                      <a:pt x="522311" y="6168"/>
                    </a:lnTo>
                    <a:lnTo>
                      <a:pt x="521989" y="6028"/>
                    </a:lnTo>
                    <a:close/>
                    <a:moveTo>
                      <a:pt x="501938" y="5723"/>
                    </a:moveTo>
                    <a:lnTo>
                      <a:pt x="503536" y="5762"/>
                    </a:lnTo>
                    <a:lnTo>
                      <a:pt x="504109" y="5854"/>
                    </a:lnTo>
                    <a:lnTo>
                      <a:pt x="502830" y="5820"/>
                    </a:lnTo>
                    <a:close/>
                    <a:moveTo>
                      <a:pt x="503234" y="5714"/>
                    </a:moveTo>
                    <a:lnTo>
                      <a:pt x="507241" y="5809"/>
                    </a:lnTo>
                    <a:lnTo>
                      <a:pt x="507484" y="5858"/>
                    </a:lnTo>
                    <a:lnTo>
                      <a:pt x="503536" y="5762"/>
                    </a:lnTo>
                    <a:close/>
                    <a:moveTo>
                      <a:pt x="512618" y="5669"/>
                    </a:moveTo>
                    <a:lnTo>
                      <a:pt x="512880" y="5729"/>
                    </a:lnTo>
                    <a:lnTo>
                      <a:pt x="513928" y="5968"/>
                    </a:lnTo>
                    <a:lnTo>
                      <a:pt x="513222" y="5951"/>
                    </a:lnTo>
                    <a:lnTo>
                      <a:pt x="512430" y="5777"/>
                    </a:lnTo>
                    <a:lnTo>
                      <a:pt x="512143" y="5714"/>
                    </a:lnTo>
                    <a:close/>
                    <a:moveTo>
                      <a:pt x="469729" y="5582"/>
                    </a:moveTo>
                    <a:lnTo>
                      <a:pt x="467236" y="5917"/>
                    </a:lnTo>
                    <a:lnTo>
                      <a:pt x="466778" y="5873"/>
                    </a:lnTo>
                    <a:close/>
                    <a:moveTo>
                      <a:pt x="454226" y="5532"/>
                    </a:moveTo>
                    <a:lnTo>
                      <a:pt x="458288" y="5888"/>
                    </a:lnTo>
                    <a:lnTo>
                      <a:pt x="454474" y="6218"/>
                    </a:lnTo>
                    <a:lnTo>
                      <a:pt x="453130" y="6218"/>
                    </a:lnTo>
                    <a:lnTo>
                      <a:pt x="450645" y="6549"/>
                    </a:lnTo>
                    <a:lnTo>
                      <a:pt x="440361" y="7439"/>
                    </a:lnTo>
                    <a:close/>
                    <a:moveTo>
                      <a:pt x="462793" y="5498"/>
                    </a:moveTo>
                    <a:lnTo>
                      <a:pt x="464028" y="5614"/>
                    </a:lnTo>
                    <a:lnTo>
                      <a:pt x="459823" y="6022"/>
                    </a:lnTo>
                    <a:lnTo>
                      <a:pt x="458288" y="5888"/>
                    </a:lnTo>
                    <a:close/>
                    <a:moveTo>
                      <a:pt x="486972" y="5400"/>
                    </a:moveTo>
                    <a:lnTo>
                      <a:pt x="502830" y="5820"/>
                    </a:lnTo>
                    <a:lnTo>
                      <a:pt x="506150" y="6182"/>
                    </a:lnTo>
                    <a:lnTo>
                      <a:pt x="506533" y="6244"/>
                    </a:lnTo>
                    <a:lnTo>
                      <a:pt x="506135" y="6281"/>
                    </a:lnTo>
                    <a:lnTo>
                      <a:pt x="504630" y="6232"/>
                    </a:lnTo>
                    <a:lnTo>
                      <a:pt x="504668" y="6218"/>
                    </a:lnTo>
                    <a:lnTo>
                      <a:pt x="504353" y="6222"/>
                    </a:lnTo>
                    <a:lnTo>
                      <a:pt x="495896" y="5943"/>
                    </a:lnTo>
                    <a:lnTo>
                      <a:pt x="494811" y="6071"/>
                    </a:lnTo>
                    <a:lnTo>
                      <a:pt x="486986" y="5404"/>
                    </a:lnTo>
                    <a:close/>
                    <a:moveTo>
                      <a:pt x="485440" y="5360"/>
                    </a:moveTo>
                    <a:lnTo>
                      <a:pt x="486937" y="5399"/>
                    </a:lnTo>
                    <a:lnTo>
                      <a:pt x="486986" y="5404"/>
                    </a:lnTo>
                    <a:lnTo>
                      <a:pt x="490441" y="6218"/>
                    </a:lnTo>
                    <a:lnTo>
                      <a:pt x="480544" y="6218"/>
                    </a:lnTo>
                    <a:close/>
                    <a:moveTo>
                      <a:pt x="486247" y="5340"/>
                    </a:moveTo>
                    <a:lnTo>
                      <a:pt x="486773" y="5354"/>
                    </a:lnTo>
                    <a:lnTo>
                      <a:pt x="486972" y="5400"/>
                    </a:lnTo>
                    <a:lnTo>
                      <a:pt x="486937" y="5399"/>
                    </a:lnTo>
                    <a:close/>
                    <a:moveTo>
                      <a:pt x="486623" y="5318"/>
                    </a:moveTo>
                    <a:lnTo>
                      <a:pt x="501463" y="5671"/>
                    </a:lnTo>
                    <a:lnTo>
                      <a:pt x="501938" y="5723"/>
                    </a:lnTo>
                    <a:lnTo>
                      <a:pt x="486773" y="5354"/>
                    </a:lnTo>
                    <a:close/>
                    <a:moveTo>
                      <a:pt x="484952" y="5309"/>
                    </a:moveTo>
                    <a:lnTo>
                      <a:pt x="485635" y="5326"/>
                    </a:lnTo>
                    <a:lnTo>
                      <a:pt x="485440" y="5360"/>
                    </a:lnTo>
                    <a:lnTo>
                      <a:pt x="484789" y="5342"/>
                    </a:lnTo>
                    <a:close/>
                    <a:moveTo>
                      <a:pt x="485778" y="5300"/>
                    </a:moveTo>
                    <a:lnTo>
                      <a:pt x="486247" y="5340"/>
                    </a:lnTo>
                    <a:lnTo>
                      <a:pt x="485635" y="5326"/>
                    </a:lnTo>
                    <a:close/>
                    <a:moveTo>
                      <a:pt x="485738" y="5297"/>
                    </a:moveTo>
                    <a:lnTo>
                      <a:pt x="485790" y="5298"/>
                    </a:lnTo>
                    <a:lnTo>
                      <a:pt x="485778" y="5300"/>
                    </a:lnTo>
                    <a:close/>
                    <a:moveTo>
                      <a:pt x="485223" y="5253"/>
                    </a:moveTo>
                    <a:lnTo>
                      <a:pt x="485738" y="5297"/>
                    </a:lnTo>
                    <a:lnTo>
                      <a:pt x="485085" y="5281"/>
                    </a:lnTo>
                    <a:close/>
                    <a:moveTo>
                      <a:pt x="480890" y="5239"/>
                    </a:moveTo>
                    <a:lnTo>
                      <a:pt x="484789" y="5342"/>
                    </a:lnTo>
                    <a:lnTo>
                      <a:pt x="480544" y="6218"/>
                    </a:lnTo>
                    <a:lnTo>
                      <a:pt x="471771" y="6218"/>
                    </a:lnTo>
                    <a:lnTo>
                      <a:pt x="478351" y="5395"/>
                    </a:lnTo>
                    <a:close/>
                    <a:moveTo>
                      <a:pt x="486220" y="5223"/>
                    </a:moveTo>
                    <a:lnTo>
                      <a:pt x="486623" y="5318"/>
                    </a:lnTo>
                    <a:lnTo>
                      <a:pt x="485790" y="5298"/>
                    </a:lnTo>
                    <a:close/>
                    <a:moveTo>
                      <a:pt x="481565" y="5198"/>
                    </a:moveTo>
                    <a:lnTo>
                      <a:pt x="485085" y="5281"/>
                    </a:lnTo>
                    <a:lnTo>
                      <a:pt x="484952" y="5309"/>
                    </a:lnTo>
                    <a:lnTo>
                      <a:pt x="481231" y="5218"/>
                    </a:lnTo>
                    <a:close/>
                    <a:moveTo>
                      <a:pt x="478164" y="5143"/>
                    </a:moveTo>
                    <a:lnTo>
                      <a:pt x="481231" y="5218"/>
                    </a:lnTo>
                    <a:lnTo>
                      <a:pt x="480890" y="5239"/>
                    </a:lnTo>
                    <a:lnTo>
                      <a:pt x="478002" y="5163"/>
                    </a:lnTo>
                    <a:close/>
                    <a:moveTo>
                      <a:pt x="477108" y="5139"/>
                    </a:moveTo>
                    <a:lnTo>
                      <a:pt x="478002" y="5163"/>
                    </a:lnTo>
                    <a:lnTo>
                      <a:pt x="469710" y="6150"/>
                    </a:lnTo>
                    <a:lnTo>
                      <a:pt x="469272" y="6108"/>
                    </a:lnTo>
                    <a:lnTo>
                      <a:pt x="470149" y="5988"/>
                    </a:lnTo>
                    <a:close/>
                    <a:moveTo>
                      <a:pt x="524021" y="5056"/>
                    </a:moveTo>
                    <a:lnTo>
                      <a:pt x="524216" y="5193"/>
                    </a:lnTo>
                    <a:lnTo>
                      <a:pt x="522731" y="5749"/>
                    </a:lnTo>
                    <a:lnTo>
                      <a:pt x="522560" y="5640"/>
                    </a:lnTo>
                    <a:close/>
                    <a:moveTo>
                      <a:pt x="473718" y="5047"/>
                    </a:moveTo>
                    <a:lnTo>
                      <a:pt x="472060" y="5270"/>
                    </a:lnTo>
                    <a:lnTo>
                      <a:pt x="466428" y="5840"/>
                    </a:lnTo>
                    <a:lnTo>
                      <a:pt x="464028" y="5614"/>
                    </a:lnTo>
                    <a:lnTo>
                      <a:pt x="466288" y="5395"/>
                    </a:lnTo>
                    <a:close/>
                    <a:moveTo>
                      <a:pt x="475703" y="4993"/>
                    </a:moveTo>
                    <a:lnTo>
                      <a:pt x="468984" y="6081"/>
                    </a:lnTo>
                    <a:lnTo>
                      <a:pt x="467685" y="5959"/>
                    </a:lnTo>
                    <a:lnTo>
                      <a:pt x="473054" y="5254"/>
                    </a:lnTo>
                    <a:close/>
                    <a:moveTo>
                      <a:pt x="524773" y="4983"/>
                    </a:moveTo>
                    <a:lnTo>
                      <a:pt x="526228" y="6224"/>
                    </a:lnTo>
                    <a:lnTo>
                      <a:pt x="525696" y="6233"/>
                    </a:lnTo>
                    <a:lnTo>
                      <a:pt x="524216" y="5193"/>
                    </a:lnTo>
                    <a:close/>
                    <a:moveTo>
                      <a:pt x="475137" y="4981"/>
                    </a:moveTo>
                    <a:lnTo>
                      <a:pt x="473054" y="5254"/>
                    </a:lnTo>
                    <a:lnTo>
                      <a:pt x="469729" y="5582"/>
                    </a:lnTo>
                    <a:lnTo>
                      <a:pt x="472060" y="5270"/>
                    </a:lnTo>
                    <a:lnTo>
                      <a:pt x="474715" y="5000"/>
                    </a:lnTo>
                    <a:close/>
                    <a:moveTo>
                      <a:pt x="485171" y="4976"/>
                    </a:moveTo>
                    <a:lnTo>
                      <a:pt x="485823" y="5129"/>
                    </a:lnTo>
                    <a:lnTo>
                      <a:pt x="485223" y="5253"/>
                    </a:lnTo>
                    <a:lnTo>
                      <a:pt x="483314" y="5090"/>
                    </a:lnTo>
                    <a:close/>
                    <a:moveTo>
                      <a:pt x="476446" y="4919"/>
                    </a:moveTo>
                    <a:lnTo>
                      <a:pt x="475703" y="4993"/>
                    </a:lnTo>
                    <a:lnTo>
                      <a:pt x="476037" y="4939"/>
                    </a:lnTo>
                    <a:close/>
                    <a:moveTo>
                      <a:pt x="476688" y="4896"/>
                    </a:moveTo>
                    <a:lnTo>
                      <a:pt x="476577" y="4913"/>
                    </a:lnTo>
                    <a:lnTo>
                      <a:pt x="476446" y="4919"/>
                    </a:lnTo>
                    <a:close/>
                    <a:moveTo>
                      <a:pt x="476662" y="4837"/>
                    </a:moveTo>
                    <a:lnTo>
                      <a:pt x="476037" y="4939"/>
                    </a:lnTo>
                    <a:lnTo>
                      <a:pt x="475137" y="4981"/>
                    </a:lnTo>
                    <a:lnTo>
                      <a:pt x="475906" y="4880"/>
                    </a:lnTo>
                    <a:lnTo>
                      <a:pt x="476249" y="4845"/>
                    </a:lnTo>
                    <a:close/>
                    <a:moveTo>
                      <a:pt x="477422" y="4823"/>
                    </a:moveTo>
                    <a:lnTo>
                      <a:pt x="476688" y="4896"/>
                    </a:lnTo>
                    <a:lnTo>
                      <a:pt x="477103" y="4829"/>
                    </a:lnTo>
                    <a:close/>
                    <a:moveTo>
                      <a:pt x="479688" y="4781"/>
                    </a:moveTo>
                    <a:lnTo>
                      <a:pt x="483314" y="5090"/>
                    </a:lnTo>
                    <a:lnTo>
                      <a:pt x="481565" y="5198"/>
                    </a:lnTo>
                    <a:lnTo>
                      <a:pt x="478351" y="5121"/>
                    </a:lnTo>
                    <a:lnTo>
                      <a:pt x="478164" y="5143"/>
                    </a:lnTo>
                    <a:lnTo>
                      <a:pt x="477254" y="5121"/>
                    </a:lnTo>
                    <a:lnTo>
                      <a:pt x="477108" y="5139"/>
                    </a:lnTo>
                    <a:lnTo>
                      <a:pt x="476432" y="5121"/>
                    </a:lnTo>
                    <a:lnTo>
                      <a:pt x="470149" y="5988"/>
                    </a:lnTo>
                    <a:lnTo>
                      <a:pt x="469208" y="6102"/>
                    </a:lnTo>
                    <a:lnTo>
                      <a:pt x="469176" y="6099"/>
                    </a:lnTo>
                    <a:lnTo>
                      <a:pt x="476577" y="4913"/>
                    </a:lnTo>
                    <a:lnTo>
                      <a:pt x="479226" y="4789"/>
                    </a:lnTo>
                    <a:close/>
                    <a:moveTo>
                      <a:pt x="488958" y="4743"/>
                    </a:moveTo>
                    <a:lnTo>
                      <a:pt x="486220" y="5223"/>
                    </a:lnTo>
                    <a:lnTo>
                      <a:pt x="485823" y="5129"/>
                    </a:lnTo>
                    <a:lnTo>
                      <a:pt x="487159" y="4854"/>
                    </a:lnTo>
                    <a:close/>
                    <a:moveTo>
                      <a:pt x="478704" y="4697"/>
                    </a:moveTo>
                    <a:lnTo>
                      <a:pt x="479590" y="4772"/>
                    </a:lnTo>
                    <a:lnTo>
                      <a:pt x="479226" y="4789"/>
                    </a:lnTo>
                    <a:lnTo>
                      <a:pt x="477422" y="4823"/>
                    </a:lnTo>
                    <a:close/>
                    <a:moveTo>
                      <a:pt x="478166" y="4651"/>
                    </a:moveTo>
                    <a:lnTo>
                      <a:pt x="478199" y="4653"/>
                    </a:lnTo>
                    <a:lnTo>
                      <a:pt x="477103" y="4829"/>
                    </a:lnTo>
                    <a:lnTo>
                      <a:pt x="476662" y="4837"/>
                    </a:lnTo>
                    <a:lnTo>
                      <a:pt x="477226" y="4746"/>
                    </a:lnTo>
                    <a:close/>
                    <a:moveTo>
                      <a:pt x="488297" y="4619"/>
                    </a:moveTo>
                    <a:lnTo>
                      <a:pt x="487159" y="4854"/>
                    </a:lnTo>
                    <a:lnTo>
                      <a:pt x="485171" y="4976"/>
                    </a:lnTo>
                    <a:lnTo>
                      <a:pt x="483999" y="4700"/>
                    </a:lnTo>
                    <a:close/>
                    <a:moveTo>
                      <a:pt x="483525" y="4588"/>
                    </a:moveTo>
                    <a:lnTo>
                      <a:pt x="483999" y="4700"/>
                    </a:lnTo>
                    <a:lnTo>
                      <a:pt x="479688" y="4781"/>
                    </a:lnTo>
                    <a:lnTo>
                      <a:pt x="479590" y="4772"/>
                    </a:lnTo>
                    <a:close/>
                    <a:moveTo>
                      <a:pt x="477254" y="4573"/>
                    </a:moveTo>
                    <a:lnTo>
                      <a:pt x="477936" y="4631"/>
                    </a:lnTo>
                    <a:lnTo>
                      <a:pt x="477226" y="4746"/>
                    </a:lnTo>
                    <a:lnTo>
                      <a:pt x="476249" y="4845"/>
                    </a:lnTo>
                    <a:lnTo>
                      <a:pt x="476158" y="4847"/>
                    </a:lnTo>
                    <a:lnTo>
                      <a:pt x="475906" y="4880"/>
                    </a:lnTo>
                    <a:lnTo>
                      <a:pt x="474715" y="5000"/>
                    </a:lnTo>
                    <a:lnTo>
                      <a:pt x="473718" y="5047"/>
                    </a:lnTo>
                    <a:close/>
                    <a:moveTo>
                      <a:pt x="491291" y="4563"/>
                    </a:moveTo>
                    <a:lnTo>
                      <a:pt x="491507" y="4586"/>
                    </a:lnTo>
                    <a:lnTo>
                      <a:pt x="488958" y="4743"/>
                    </a:lnTo>
                    <a:lnTo>
                      <a:pt x="489830" y="4590"/>
                    </a:lnTo>
                    <a:close/>
                    <a:moveTo>
                      <a:pt x="526013" y="4519"/>
                    </a:moveTo>
                    <a:lnTo>
                      <a:pt x="524773" y="4983"/>
                    </a:lnTo>
                    <a:lnTo>
                      <a:pt x="524591" y="4828"/>
                    </a:lnTo>
                    <a:lnTo>
                      <a:pt x="525229" y="4573"/>
                    </a:lnTo>
                    <a:close/>
                    <a:moveTo>
                      <a:pt x="495572" y="4483"/>
                    </a:moveTo>
                    <a:lnTo>
                      <a:pt x="503234" y="5714"/>
                    </a:lnTo>
                    <a:lnTo>
                      <a:pt x="501463" y="5671"/>
                    </a:lnTo>
                    <a:lnTo>
                      <a:pt x="491507" y="4586"/>
                    </a:lnTo>
                    <a:lnTo>
                      <a:pt x="492153" y="4547"/>
                    </a:lnTo>
                    <a:close/>
                    <a:moveTo>
                      <a:pt x="489511" y="4369"/>
                    </a:moveTo>
                    <a:lnTo>
                      <a:pt x="490487" y="4475"/>
                    </a:lnTo>
                    <a:lnTo>
                      <a:pt x="489830" y="4590"/>
                    </a:lnTo>
                    <a:lnTo>
                      <a:pt x="488297" y="4619"/>
                    </a:lnTo>
                    <a:close/>
                    <a:moveTo>
                      <a:pt x="528598" y="4341"/>
                    </a:moveTo>
                    <a:lnTo>
                      <a:pt x="527197" y="6624"/>
                    </a:lnTo>
                    <a:lnTo>
                      <a:pt x="526600" y="6218"/>
                    </a:lnTo>
                    <a:lnTo>
                      <a:pt x="526599" y="6218"/>
                    </a:lnTo>
                    <a:lnTo>
                      <a:pt x="528467" y="4350"/>
                    </a:lnTo>
                    <a:close/>
                    <a:moveTo>
                      <a:pt x="503969" y="4325"/>
                    </a:moveTo>
                    <a:lnTo>
                      <a:pt x="507980" y="5827"/>
                    </a:lnTo>
                    <a:lnTo>
                      <a:pt x="507241" y="5809"/>
                    </a:lnTo>
                    <a:lnTo>
                      <a:pt x="500291" y="4394"/>
                    </a:lnTo>
                    <a:close/>
                    <a:moveTo>
                      <a:pt x="505680" y="4293"/>
                    </a:moveTo>
                    <a:lnTo>
                      <a:pt x="512143" y="5714"/>
                    </a:lnTo>
                    <a:lnTo>
                      <a:pt x="510984" y="5824"/>
                    </a:lnTo>
                    <a:lnTo>
                      <a:pt x="504441" y="4316"/>
                    </a:lnTo>
                    <a:close/>
                    <a:moveTo>
                      <a:pt x="489896" y="4289"/>
                    </a:moveTo>
                    <a:lnTo>
                      <a:pt x="489511" y="4369"/>
                    </a:lnTo>
                    <a:lnTo>
                      <a:pt x="489116" y="4326"/>
                    </a:lnTo>
                    <a:close/>
                    <a:moveTo>
                      <a:pt x="482234" y="4284"/>
                    </a:moveTo>
                    <a:lnTo>
                      <a:pt x="482427" y="4329"/>
                    </a:lnTo>
                    <a:lnTo>
                      <a:pt x="478704" y="4697"/>
                    </a:lnTo>
                    <a:lnTo>
                      <a:pt x="478199" y="4653"/>
                    </a:lnTo>
                    <a:lnTo>
                      <a:pt x="478300" y="4637"/>
                    </a:lnTo>
                    <a:lnTo>
                      <a:pt x="481641" y="4298"/>
                    </a:lnTo>
                    <a:close/>
                    <a:moveTo>
                      <a:pt x="487724" y="4174"/>
                    </a:moveTo>
                    <a:lnTo>
                      <a:pt x="489116" y="4326"/>
                    </a:lnTo>
                    <a:lnTo>
                      <a:pt x="483525" y="4588"/>
                    </a:lnTo>
                    <a:lnTo>
                      <a:pt x="482427" y="4329"/>
                    </a:lnTo>
                    <a:lnTo>
                      <a:pt x="482737" y="4298"/>
                    </a:lnTo>
                    <a:close/>
                    <a:moveTo>
                      <a:pt x="460110" y="4160"/>
                    </a:moveTo>
                    <a:lnTo>
                      <a:pt x="430147" y="8220"/>
                    </a:lnTo>
                    <a:lnTo>
                      <a:pt x="418528" y="9038"/>
                    </a:lnTo>
                    <a:lnTo>
                      <a:pt x="450937" y="4299"/>
                    </a:lnTo>
                    <a:close/>
                    <a:moveTo>
                      <a:pt x="498980" y="4127"/>
                    </a:moveTo>
                    <a:lnTo>
                      <a:pt x="500291" y="4394"/>
                    </a:lnTo>
                    <a:lnTo>
                      <a:pt x="495572" y="4483"/>
                    </a:lnTo>
                    <a:lnTo>
                      <a:pt x="494915" y="4377"/>
                    </a:lnTo>
                    <a:close/>
                    <a:moveTo>
                      <a:pt x="493360" y="4127"/>
                    </a:moveTo>
                    <a:lnTo>
                      <a:pt x="494915" y="4377"/>
                    </a:lnTo>
                    <a:lnTo>
                      <a:pt x="492153" y="4547"/>
                    </a:lnTo>
                    <a:lnTo>
                      <a:pt x="491291" y="4563"/>
                    </a:lnTo>
                    <a:lnTo>
                      <a:pt x="490487" y="4475"/>
                    </a:lnTo>
                    <a:lnTo>
                      <a:pt x="492149" y="4184"/>
                    </a:lnTo>
                    <a:close/>
                    <a:moveTo>
                      <a:pt x="481356" y="4077"/>
                    </a:moveTo>
                    <a:lnTo>
                      <a:pt x="481534" y="4119"/>
                    </a:lnTo>
                    <a:lnTo>
                      <a:pt x="478300" y="4637"/>
                    </a:lnTo>
                    <a:lnTo>
                      <a:pt x="478166" y="4651"/>
                    </a:lnTo>
                    <a:lnTo>
                      <a:pt x="477936" y="4631"/>
                    </a:lnTo>
                    <a:close/>
                    <a:moveTo>
                      <a:pt x="490990" y="4064"/>
                    </a:moveTo>
                    <a:lnTo>
                      <a:pt x="490830" y="4097"/>
                    </a:lnTo>
                    <a:lnTo>
                      <a:pt x="487724" y="4174"/>
                    </a:lnTo>
                    <a:lnTo>
                      <a:pt x="487513" y="4151"/>
                    </a:lnTo>
                    <a:close/>
                    <a:moveTo>
                      <a:pt x="492947" y="4044"/>
                    </a:moveTo>
                    <a:lnTo>
                      <a:pt x="492149" y="4184"/>
                    </a:lnTo>
                    <a:lnTo>
                      <a:pt x="489896" y="4289"/>
                    </a:lnTo>
                    <a:lnTo>
                      <a:pt x="490830" y="4097"/>
                    </a:lnTo>
                    <a:close/>
                    <a:moveTo>
                      <a:pt x="520020" y="4024"/>
                    </a:moveTo>
                    <a:lnTo>
                      <a:pt x="521284" y="4829"/>
                    </a:lnTo>
                    <a:lnTo>
                      <a:pt x="522560" y="5640"/>
                    </a:lnTo>
                    <a:lnTo>
                      <a:pt x="521798" y="5945"/>
                    </a:lnTo>
                    <a:lnTo>
                      <a:pt x="519636" y="5005"/>
                    </a:lnTo>
                    <a:lnTo>
                      <a:pt x="517488" y="4072"/>
                    </a:lnTo>
                    <a:close/>
                    <a:moveTo>
                      <a:pt x="503151" y="4019"/>
                    </a:moveTo>
                    <a:lnTo>
                      <a:pt x="504441" y="4316"/>
                    </a:lnTo>
                    <a:lnTo>
                      <a:pt x="503969" y="4325"/>
                    </a:lnTo>
                    <a:close/>
                    <a:moveTo>
                      <a:pt x="502577" y="3804"/>
                    </a:moveTo>
                    <a:lnTo>
                      <a:pt x="503151" y="4019"/>
                    </a:lnTo>
                    <a:lnTo>
                      <a:pt x="502253" y="3812"/>
                    </a:lnTo>
                    <a:close/>
                    <a:moveTo>
                      <a:pt x="502133" y="3785"/>
                    </a:moveTo>
                    <a:lnTo>
                      <a:pt x="502253" y="3812"/>
                    </a:lnTo>
                    <a:lnTo>
                      <a:pt x="492947" y="4044"/>
                    </a:lnTo>
                    <a:lnTo>
                      <a:pt x="493141" y="4010"/>
                    </a:lnTo>
                    <a:close/>
                    <a:moveTo>
                      <a:pt x="483834" y="3750"/>
                    </a:moveTo>
                    <a:lnTo>
                      <a:pt x="487513" y="4151"/>
                    </a:lnTo>
                    <a:lnTo>
                      <a:pt x="482234" y="4284"/>
                    </a:lnTo>
                    <a:lnTo>
                      <a:pt x="481534" y="4119"/>
                    </a:lnTo>
                    <a:close/>
                    <a:moveTo>
                      <a:pt x="496800" y="2866"/>
                    </a:moveTo>
                    <a:lnTo>
                      <a:pt x="499539" y="2889"/>
                    </a:lnTo>
                    <a:lnTo>
                      <a:pt x="493141" y="4010"/>
                    </a:lnTo>
                    <a:lnTo>
                      <a:pt x="490990" y="4064"/>
                    </a:lnTo>
                    <a:close/>
                    <a:moveTo>
                      <a:pt x="500314" y="2753"/>
                    </a:moveTo>
                    <a:lnTo>
                      <a:pt x="514777" y="2894"/>
                    </a:lnTo>
                    <a:lnTo>
                      <a:pt x="517488" y="4072"/>
                    </a:lnTo>
                    <a:lnTo>
                      <a:pt x="505680" y="4293"/>
                    </a:lnTo>
                    <a:lnTo>
                      <a:pt x="503366" y="3785"/>
                    </a:lnTo>
                    <a:lnTo>
                      <a:pt x="502577" y="3804"/>
                    </a:lnTo>
                    <a:lnTo>
                      <a:pt x="500145" y="2894"/>
                    </a:lnTo>
                    <a:lnTo>
                      <a:pt x="499539" y="2889"/>
                    </a:lnTo>
                    <a:close/>
                    <a:moveTo>
                      <a:pt x="490139" y="2654"/>
                    </a:moveTo>
                    <a:lnTo>
                      <a:pt x="497482" y="2725"/>
                    </a:lnTo>
                    <a:lnTo>
                      <a:pt x="496800" y="2866"/>
                    </a:lnTo>
                    <a:lnTo>
                      <a:pt x="489217" y="2803"/>
                    </a:lnTo>
                    <a:close/>
                    <a:moveTo>
                      <a:pt x="471223" y="2654"/>
                    </a:moveTo>
                    <a:lnTo>
                      <a:pt x="489217" y="2803"/>
                    </a:lnTo>
                    <a:lnTo>
                      <a:pt x="481356" y="4077"/>
                    </a:lnTo>
                    <a:lnTo>
                      <a:pt x="480407" y="3853"/>
                    </a:lnTo>
                    <a:lnTo>
                      <a:pt x="460110" y="4160"/>
                    </a:lnTo>
                    <a:close/>
                    <a:moveTo>
                      <a:pt x="533179" y="1831"/>
                    </a:moveTo>
                    <a:lnTo>
                      <a:pt x="535322" y="6225"/>
                    </a:lnTo>
                    <a:lnTo>
                      <a:pt x="534926" y="6282"/>
                    </a:lnTo>
                    <a:lnTo>
                      <a:pt x="533179" y="4024"/>
                    </a:lnTo>
                    <a:lnTo>
                      <a:pt x="528598" y="4341"/>
                    </a:lnTo>
                    <a:lnTo>
                      <a:pt x="528792" y="4024"/>
                    </a:lnTo>
                    <a:lnTo>
                      <a:pt x="528467" y="4350"/>
                    </a:lnTo>
                    <a:lnTo>
                      <a:pt x="526013" y="4519"/>
                    </a:lnTo>
                    <a:lnTo>
                      <a:pt x="526747" y="4243"/>
                    </a:lnTo>
                    <a:close/>
                    <a:moveTo>
                      <a:pt x="519712" y="666"/>
                    </a:moveTo>
                    <a:lnTo>
                      <a:pt x="524223" y="4514"/>
                    </a:lnTo>
                    <a:lnTo>
                      <a:pt x="524591" y="4828"/>
                    </a:lnTo>
                    <a:lnTo>
                      <a:pt x="524021" y="5056"/>
                    </a:lnTo>
                    <a:lnTo>
                      <a:pt x="523379" y="4604"/>
                    </a:lnTo>
                    <a:lnTo>
                      <a:pt x="519095" y="1592"/>
                    </a:lnTo>
                    <a:cubicBezTo>
                      <a:pt x="515428" y="666"/>
                      <a:pt x="511385" y="872"/>
                      <a:pt x="507136" y="1557"/>
                    </a:cubicBezTo>
                    <a:lnTo>
                      <a:pt x="500314" y="2753"/>
                    </a:lnTo>
                    <a:lnTo>
                      <a:pt x="497482" y="2725"/>
                    </a:lnTo>
                    <a:lnTo>
                      <a:pt x="507136" y="735"/>
                    </a:lnTo>
                    <a:cubicBezTo>
                      <a:pt x="511659" y="-87"/>
                      <a:pt x="515977" y="-362"/>
                      <a:pt x="519712" y="666"/>
                    </a:cubicBezTo>
                    <a:close/>
                  </a:path>
                </a:pathLst>
              </a:custGeom>
              <a:solidFill>
                <a:schemeClr val="accent2">
                  <a:alpha val="40000"/>
                </a:schemeClr>
              </a:solidFill>
              <a:ln w="2646" cap="flat">
                <a:noFill/>
                <a:prstDash val="solid"/>
                <a:miter/>
              </a:ln>
            </p:spPr>
            <p:txBody>
              <a:bodyPr wrap="square" rtlCol="0" anchor="ctr">
                <a:noAutofit/>
              </a:bodyPr>
              <a:lstStyle/>
              <a:p>
                <a:endParaRPr lang="en-US" dirty="0"/>
              </a:p>
            </p:txBody>
          </p:sp>
          <p:sp>
            <p:nvSpPr>
              <p:cNvPr id="19" name="Freeform: Shape 57">
                <a:extLst>
                  <a:ext uri="{FF2B5EF4-FFF2-40B4-BE49-F238E27FC236}">
                    <a16:creationId xmlns="" xmlns:a16="http://schemas.microsoft.com/office/drawing/2014/main" id="{8EE3D53B-2BCD-48FD-98CF-7EDF9B640595}"/>
                  </a:ext>
                </a:extLst>
              </p:cNvPr>
              <p:cNvSpPr/>
              <p:nvPr/>
            </p:nvSpPr>
            <p:spPr>
              <a:xfrm rot="1240521">
                <a:off x="5548628" y="2681892"/>
                <a:ext cx="807878" cy="613904"/>
              </a:xfrm>
              <a:custGeom>
                <a:avLst/>
                <a:gdLst>
                  <a:gd name="connsiteX0" fmla="*/ 762128 w 807878"/>
                  <a:gd name="connsiteY0" fmla="*/ 300535 h 613904"/>
                  <a:gd name="connsiteX1" fmla="*/ 761401 w 807878"/>
                  <a:gd name="connsiteY1" fmla="*/ 303085 h 613904"/>
                  <a:gd name="connsiteX2" fmla="*/ 757735 w 807878"/>
                  <a:gd name="connsiteY2" fmla="*/ 306179 h 613904"/>
                  <a:gd name="connsiteX3" fmla="*/ 763387 w 807878"/>
                  <a:gd name="connsiteY3" fmla="*/ 306179 h 613904"/>
                  <a:gd name="connsiteX4" fmla="*/ 554888 w 807878"/>
                  <a:gd name="connsiteY4" fmla="*/ 24151 h 613904"/>
                  <a:gd name="connsiteX5" fmla="*/ 611707 w 807878"/>
                  <a:gd name="connsiteY5" fmla="*/ 522 h 613904"/>
                  <a:gd name="connsiteX6" fmla="*/ 742363 w 807878"/>
                  <a:gd name="connsiteY6" fmla="*/ 134626 h 613904"/>
                  <a:gd name="connsiteX7" fmla="*/ 806249 w 807878"/>
                  <a:gd name="connsiteY7" fmla="*/ 319871 h 613904"/>
                  <a:gd name="connsiteX8" fmla="*/ 797521 w 807878"/>
                  <a:gd name="connsiteY8" fmla="*/ 529910 h 613904"/>
                  <a:gd name="connsiteX9" fmla="*/ 794673 w 807878"/>
                  <a:gd name="connsiteY9" fmla="*/ 571780 h 613904"/>
                  <a:gd name="connsiteX10" fmla="*/ 749611 w 807878"/>
                  <a:gd name="connsiteY10" fmla="*/ 613558 h 613904"/>
                  <a:gd name="connsiteX11" fmla="*/ 445530 w 807878"/>
                  <a:gd name="connsiteY11" fmla="*/ 555785 h 613904"/>
                  <a:gd name="connsiteX12" fmla="*/ 398078 w 807878"/>
                  <a:gd name="connsiteY12" fmla="*/ 540304 h 613904"/>
                  <a:gd name="connsiteX13" fmla="*/ 373714 w 807878"/>
                  <a:gd name="connsiteY13" fmla="*/ 537011 h 613904"/>
                  <a:gd name="connsiteX14" fmla="*/ 181645 w 807878"/>
                  <a:gd name="connsiteY14" fmla="*/ 558352 h 613904"/>
                  <a:gd name="connsiteX15" fmla="*/ 89973 w 807878"/>
                  <a:gd name="connsiteY15" fmla="*/ 553558 h 613904"/>
                  <a:gd name="connsiteX16" fmla="*/ 148174 w 807878"/>
                  <a:gd name="connsiteY16" fmla="*/ 540339 h 613904"/>
                  <a:gd name="connsiteX17" fmla="*/ 217023 w 807878"/>
                  <a:gd name="connsiteY17" fmla="*/ 522935 h 613904"/>
                  <a:gd name="connsiteX18" fmla="*/ 358154 w 807878"/>
                  <a:gd name="connsiteY18" fmla="*/ 487654 h 613904"/>
                  <a:gd name="connsiteX19" fmla="*/ 393815 w 807878"/>
                  <a:gd name="connsiteY19" fmla="*/ 455237 h 613904"/>
                  <a:gd name="connsiteX20" fmla="*/ 433174 w 807878"/>
                  <a:gd name="connsiteY20" fmla="*/ 434723 h 613904"/>
                  <a:gd name="connsiteX21" fmla="*/ 442403 w 807878"/>
                  <a:gd name="connsiteY21" fmla="*/ 415545 h 613904"/>
                  <a:gd name="connsiteX22" fmla="*/ 363621 w 807878"/>
                  <a:gd name="connsiteY22" fmla="*/ 220741 h 613904"/>
                  <a:gd name="connsiteX23" fmla="*/ 32983 w 807878"/>
                  <a:gd name="connsiteY23" fmla="*/ 366827 h 613904"/>
                  <a:gd name="connsiteX24" fmla="*/ 200 w 807878"/>
                  <a:gd name="connsiteY24" fmla="*/ 365692 h 613904"/>
                  <a:gd name="connsiteX25" fmla="*/ 68087 w 807878"/>
                  <a:gd name="connsiteY25" fmla="*/ 323722 h 613904"/>
                  <a:gd name="connsiteX26" fmla="*/ 156235 w 807878"/>
                  <a:gd name="connsiteY26" fmla="*/ 281651 h 613904"/>
                  <a:gd name="connsiteX27" fmla="*/ 342470 w 807878"/>
                  <a:gd name="connsiteY27" fmla="*/ 185830 h 613904"/>
                  <a:gd name="connsiteX28" fmla="*/ 349988 w 807878"/>
                  <a:gd name="connsiteY28" fmla="*/ 130962 h 613904"/>
                  <a:gd name="connsiteX29" fmla="*/ 554888 w 807878"/>
                  <a:gd name="connsiteY29" fmla="*/ 24151 h 6139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807878" h="613904">
                    <a:moveTo>
                      <a:pt x="762128" y="300535"/>
                    </a:moveTo>
                    <a:lnTo>
                      <a:pt x="761401" y="303085"/>
                    </a:lnTo>
                    <a:lnTo>
                      <a:pt x="757735" y="306179"/>
                    </a:lnTo>
                    <a:lnTo>
                      <a:pt x="763387" y="306179"/>
                    </a:lnTo>
                    <a:close/>
                    <a:moveTo>
                      <a:pt x="554888" y="24151"/>
                    </a:moveTo>
                    <a:cubicBezTo>
                      <a:pt x="578389" y="13491"/>
                      <a:pt x="598530" y="5021"/>
                      <a:pt x="611707" y="522"/>
                    </a:cubicBezTo>
                    <a:cubicBezTo>
                      <a:pt x="648813" y="-8262"/>
                      <a:pt x="721588" y="96092"/>
                      <a:pt x="742363" y="134626"/>
                    </a:cubicBezTo>
                    <a:cubicBezTo>
                      <a:pt x="768325" y="182779"/>
                      <a:pt x="800060" y="252835"/>
                      <a:pt x="806249" y="319871"/>
                    </a:cubicBezTo>
                    <a:cubicBezTo>
                      <a:pt x="812335" y="389033"/>
                      <a:pt x="799559" y="460282"/>
                      <a:pt x="797521" y="529910"/>
                    </a:cubicBezTo>
                    <a:cubicBezTo>
                      <a:pt x="797298" y="543546"/>
                      <a:pt x="796832" y="557810"/>
                      <a:pt x="794673" y="571780"/>
                    </a:cubicBezTo>
                    <a:cubicBezTo>
                      <a:pt x="792089" y="603641"/>
                      <a:pt x="807801" y="616223"/>
                      <a:pt x="749611" y="613558"/>
                    </a:cubicBezTo>
                    <a:cubicBezTo>
                      <a:pt x="691421" y="610893"/>
                      <a:pt x="504120" y="567995"/>
                      <a:pt x="445530" y="555785"/>
                    </a:cubicBezTo>
                    <a:cubicBezTo>
                      <a:pt x="431904" y="550871"/>
                      <a:pt x="413072" y="538887"/>
                      <a:pt x="398078" y="540304"/>
                    </a:cubicBezTo>
                    <a:cubicBezTo>
                      <a:pt x="389913" y="537143"/>
                      <a:pt x="382082" y="535918"/>
                      <a:pt x="373714" y="537011"/>
                    </a:cubicBezTo>
                    <a:cubicBezTo>
                      <a:pt x="309384" y="544607"/>
                      <a:pt x="245743" y="546693"/>
                      <a:pt x="181645" y="558352"/>
                    </a:cubicBezTo>
                    <a:cubicBezTo>
                      <a:pt x="173035" y="560074"/>
                      <a:pt x="80886" y="574234"/>
                      <a:pt x="89973" y="553558"/>
                    </a:cubicBezTo>
                    <a:cubicBezTo>
                      <a:pt x="94300" y="543316"/>
                      <a:pt x="137821" y="542830"/>
                      <a:pt x="148174" y="540339"/>
                    </a:cubicBezTo>
                    <a:lnTo>
                      <a:pt x="217023" y="522935"/>
                    </a:lnTo>
                    <a:lnTo>
                      <a:pt x="358154" y="487654"/>
                    </a:lnTo>
                    <a:cubicBezTo>
                      <a:pt x="372621" y="483866"/>
                      <a:pt x="381658" y="464253"/>
                      <a:pt x="393815" y="455237"/>
                    </a:cubicBezTo>
                    <a:cubicBezTo>
                      <a:pt x="405537" y="446413"/>
                      <a:pt x="420540" y="440305"/>
                      <a:pt x="433174" y="434723"/>
                    </a:cubicBezTo>
                    <a:cubicBezTo>
                      <a:pt x="441887" y="430874"/>
                      <a:pt x="445766" y="425515"/>
                      <a:pt x="442403" y="415545"/>
                    </a:cubicBezTo>
                    <a:cubicBezTo>
                      <a:pt x="430811" y="379882"/>
                      <a:pt x="407335" y="251153"/>
                      <a:pt x="363621" y="220741"/>
                    </a:cubicBezTo>
                    <a:cubicBezTo>
                      <a:pt x="302879" y="235083"/>
                      <a:pt x="143196" y="318132"/>
                      <a:pt x="32983" y="366827"/>
                    </a:cubicBezTo>
                    <a:cubicBezTo>
                      <a:pt x="24706" y="370484"/>
                      <a:pt x="-2597" y="384110"/>
                      <a:pt x="200" y="365692"/>
                    </a:cubicBezTo>
                    <a:cubicBezTo>
                      <a:pt x="3047" y="346211"/>
                      <a:pt x="54339" y="330317"/>
                      <a:pt x="68087" y="323722"/>
                    </a:cubicBezTo>
                    <a:cubicBezTo>
                      <a:pt x="97517" y="310199"/>
                      <a:pt x="127382" y="296482"/>
                      <a:pt x="156235" y="281651"/>
                    </a:cubicBezTo>
                    <a:cubicBezTo>
                      <a:pt x="201965" y="258669"/>
                      <a:pt x="310178" y="210945"/>
                      <a:pt x="342470" y="185830"/>
                    </a:cubicBezTo>
                    <a:cubicBezTo>
                      <a:pt x="374762" y="160715"/>
                      <a:pt x="361239" y="165693"/>
                      <a:pt x="349988" y="130962"/>
                    </a:cubicBezTo>
                    <a:cubicBezTo>
                      <a:pt x="383643" y="107799"/>
                      <a:pt x="484385" y="56129"/>
                      <a:pt x="554888" y="24151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2617685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: Shape 6">
            <a:extLst>
              <a:ext uri="{FF2B5EF4-FFF2-40B4-BE49-F238E27FC236}">
                <a16:creationId xmlns="" xmlns:a16="http://schemas.microsoft.com/office/drawing/2014/main" id="{C10ECA38-D32C-4141-BC6E-17F24F2B14B6}"/>
              </a:ext>
            </a:extLst>
          </p:cNvPr>
          <p:cNvSpPr/>
          <p:nvPr/>
        </p:nvSpPr>
        <p:spPr>
          <a:xfrm>
            <a:off x="397386" y="1444669"/>
            <a:ext cx="2564144" cy="5255122"/>
          </a:xfrm>
          <a:custGeom>
            <a:avLst/>
            <a:gdLst>
              <a:gd name="connsiteX0" fmla="*/ 1391553 w 1392710"/>
              <a:gd name="connsiteY0" fmla="*/ 361443 h 2854310"/>
              <a:gd name="connsiteX1" fmla="*/ 1337872 w 1392710"/>
              <a:gd name="connsiteY1" fmla="*/ 20540 h 2854310"/>
              <a:gd name="connsiteX2" fmla="*/ 1309094 w 1392710"/>
              <a:gd name="connsiteY2" fmla="*/ 3937 h 2854310"/>
              <a:gd name="connsiteX3" fmla="*/ 936093 w 1392710"/>
              <a:gd name="connsiteY3" fmla="*/ 142291 h 2854310"/>
              <a:gd name="connsiteX4" fmla="*/ 850314 w 1392710"/>
              <a:gd name="connsiteY4" fmla="*/ 173282 h 2854310"/>
              <a:gd name="connsiteX5" fmla="*/ 767302 w 1392710"/>
              <a:gd name="connsiteY5" fmla="*/ 203166 h 2854310"/>
              <a:gd name="connsiteX6" fmla="*/ 682630 w 1392710"/>
              <a:gd name="connsiteY6" fmla="*/ 235264 h 2854310"/>
              <a:gd name="connsiteX7" fmla="*/ 607366 w 1392710"/>
              <a:gd name="connsiteY7" fmla="*/ 256294 h 2854310"/>
              <a:gd name="connsiteX8" fmla="*/ 555898 w 1392710"/>
              <a:gd name="connsiteY8" fmla="*/ 255187 h 2854310"/>
              <a:gd name="connsiteX9" fmla="*/ 488935 w 1392710"/>
              <a:gd name="connsiteY9" fmla="*/ 318830 h 2854310"/>
              <a:gd name="connsiteX10" fmla="*/ 542063 w 1392710"/>
              <a:gd name="connsiteY10" fmla="*/ 423978 h 2854310"/>
              <a:gd name="connsiteX11" fmla="*/ 554238 w 1392710"/>
              <a:gd name="connsiteY11" fmla="*/ 447222 h 2854310"/>
              <a:gd name="connsiteX12" fmla="*/ 520480 w 1392710"/>
              <a:gd name="connsiteY12" fmla="*/ 578380 h 2854310"/>
              <a:gd name="connsiteX13" fmla="*/ 429167 w 1392710"/>
              <a:gd name="connsiteY13" fmla="*/ 587235 h 2854310"/>
              <a:gd name="connsiteX14" fmla="*/ 356116 w 1392710"/>
              <a:gd name="connsiteY14" fmla="*/ 528573 h 2854310"/>
              <a:gd name="connsiteX15" fmla="*/ 355009 w 1392710"/>
              <a:gd name="connsiteY15" fmla="*/ 505883 h 2854310"/>
              <a:gd name="connsiteX16" fmla="*/ 382127 w 1392710"/>
              <a:gd name="connsiteY16" fmla="*/ 451649 h 2854310"/>
              <a:gd name="connsiteX17" fmla="*/ 384894 w 1392710"/>
              <a:gd name="connsiteY17" fmla="*/ 443901 h 2854310"/>
              <a:gd name="connsiteX18" fmla="*/ 378253 w 1392710"/>
              <a:gd name="connsiteY18" fmla="*/ 389666 h 2854310"/>
              <a:gd name="connsiteX19" fmla="*/ 386554 w 1392710"/>
              <a:gd name="connsiteY19" fmla="*/ 342073 h 2854310"/>
              <a:gd name="connsiteX20" fmla="*/ 410351 w 1392710"/>
              <a:gd name="connsiteY20" fmla="*/ 259061 h 2854310"/>
              <a:gd name="connsiteX21" fmla="*/ 407030 w 1392710"/>
              <a:gd name="connsiteY21" fmla="*/ 254634 h 2854310"/>
              <a:gd name="connsiteX22" fmla="*/ 351135 w 1392710"/>
              <a:gd name="connsiteY22" fmla="*/ 186564 h 2854310"/>
              <a:gd name="connsiteX23" fmla="*/ 337300 w 1392710"/>
              <a:gd name="connsiteY23" fmla="*/ 173282 h 2854310"/>
              <a:gd name="connsiteX24" fmla="*/ 294134 w 1392710"/>
              <a:gd name="connsiteY24" fmla="*/ 120708 h 2854310"/>
              <a:gd name="connsiteX25" fmla="*/ 257055 w 1392710"/>
              <a:gd name="connsiteY25" fmla="*/ 82522 h 2854310"/>
              <a:gd name="connsiteX26" fmla="*/ 9679 w 1392710"/>
              <a:gd name="connsiteY26" fmla="*/ 158340 h 2854310"/>
              <a:gd name="connsiteX27" fmla="*/ 3592 w 1392710"/>
              <a:gd name="connsiteY27" fmla="*/ 203166 h 2854310"/>
              <a:gd name="connsiteX28" fmla="*/ 13553 w 1392710"/>
              <a:gd name="connsiteY28" fmla="*/ 265148 h 2854310"/>
              <a:gd name="connsiteX29" fmla="*/ 81070 w 1392710"/>
              <a:gd name="connsiteY29" fmla="*/ 416784 h 2854310"/>
              <a:gd name="connsiteX30" fmla="*/ 39564 w 1392710"/>
              <a:gd name="connsiteY30" fmla="*/ 426745 h 2854310"/>
              <a:gd name="connsiteX31" fmla="*/ 5252 w 1392710"/>
              <a:gd name="connsiteY31" fmla="*/ 465484 h 2854310"/>
              <a:gd name="connsiteX32" fmla="*/ 9126 w 1392710"/>
              <a:gd name="connsiteY32" fmla="*/ 489834 h 2854310"/>
              <a:gd name="connsiteX33" fmla="*/ 19641 w 1392710"/>
              <a:gd name="connsiteY33" fmla="*/ 612139 h 2854310"/>
              <a:gd name="connsiteX34" fmla="*/ 65574 w 1392710"/>
              <a:gd name="connsiteY34" fmla="*/ 941420 h 2854310"/>
              <a:gd name="connsiteX35" fmla="*/ 129217 w 1392710"/>
              <a:gd name="connsiteY35" fmla="*/ 1097482 h 2854310"/>
              <a:gd name="connsiteX36" fmla="*/ 138071 w 1392710"/>
              <a:gd name="connsiteY36" fmla="*/ 1132347 h 2854310"/>
              <a:gd name="connsiteX37" fmla="*/ 122022 w 1392710"/>
              <a:gd name="connsiteY37" fmla="*/ 1220340 h 2854310"/>
              <a:gd name="connsiteX38" fmla="*/ 55059 w 1392710"/>
              <a:gd name="connsiteY38" fmla="*/ 1579505 h 2854310"/>
              <a:gd name="connsiteX39" fmla="*/ 94352 w 1392710"/>
              <a:gd name="connsiteY39" fmla="*/ 1630419 h 2854310"/>
              <a:gd name="connsiteX40" fmla="*/ 121469 w 1392710"/>
              <a:gd name="connsiteY40" fmla="*/ 1663624 h 2854310"/>
              <a:gd name="connsiteX41" fmla="*/ 125896 w 1392710"/>
              <a:gd name="connsiteY41" fmla="*/ 2003420 h 2854310"/>
              <a:gd name="connsiteX42" fmla="*/ 110401 w 1392710"/>
              <a:gd name="connsiteY42" fmla="*/ 2190474 h 2854310"/>
              <a:gd name="connsiteX43" fmla="*/ 78303 w 1392710"/>
              <a:gd name="connsiteY43" fmla="*/ 2609961 h 2854310"/>
              <a:gd name="connsiteX44" fmla="*/ 76642 w 1392710"/>
              <a:gd name="connsiteY44" fmla="*/ 2632098 h 2854310"/>
              <a:gd name="connsiteX45" fmla="*/ 94905 w 1392710"/>
              <a:gd name="connsiteY45" fmla="*/ 2764917 h 2854310"/>
              <a:gd name="connsiteX46" fmla="*/ 117042 w 1392710"/>
              <a:gd name="connsiteY46" fmla="*/ 2784286 h 2854310"/>
              <a:gd name="connsiteX47" fmla="*/ 159654 w 1392710"/>
              <a:gd name="connsiteY47" fmla="*/ 2795355 h 2854310"/>
              <a:gd name="connsiteX48" fmla="*/ 303542 w 1392710"/>
              <a:gd name="connsiteY48" fmla="*/ 2831880 h 2854310"/>
              <a:gd name="connsiteX49" fmla="*/ 491702 w 1392710"/>
              <a:gd name="connsiteY49" fmla="*/ 2853463 h 2854310"/>
              <a:gd name="connsiteX50" fmla="*/ 532102 w 1392710"/>
              <a:gd name="connsiteY50" fmla="*/ 2819151 h 2854310"/>
              <a:gd name="connsiteX51" fmla="*/ 490042 w 1392710"/>
              <a:gd name="connsiteY51" fmla="*/ 2752188 h 2854310"/>
              <a:gd name="connsiteX52" fmla="*/ 410904 w 1392710"/>
              <a:gd name="connsiteY52" fmla="*/ 2707362 h 2854310"/>
              <a:gd name="connsiteX53" fmla="*/ 356116 w 1392710"/>
              <a:gd name="connsiteY53" fmla="*/ 2634311 h 2854310"/>
              <a:gd name="connsiteX54" fmla="*/ 351689 w 1392710"/>
              <a:gd name="connsiteY54" fmla="*/ 2565688 h 2854310"/>
              <a:gd name="connsiteX55" fmla="*/ 369398 w 1392710"/>
              <a:gd name="connsiteY55" fmla="*/ 2541338 h 2854310"/>
              <a:gd name="connsiteX56" fmla="*/ 449090 w 1392710"/>
              <a:gd name="connsiteY56" fmla="*/ 2518648 h 2854310"/>
              <a:gd name="connsiteX57" fmla="*/ 481741 w 1392710"/>
              <a:gd name="connsiteY57" fmla="*/ 2479356 h 2854310"/>
              <a:gd name="connsiteX58" fmla="*/ 441895 w 1392710"/>
              <a:gd name="connsiteY58" fmla="*/ 2441723 h 2854310"/>
              <a:gd name="connsiteX59" fmla="*/ 392641 w 1392710"/>
              <a:gd name="connsiteY59" fmla="*/ 2436189 h 2854310"/>
              <a:gd name="connsiteX60" fmla="*/ 369952 w 1392710"/>
              <a:gd name="connsiteY60" fmla="*/ 2420694 h 2854310"/>
              <a:gd name="connsiteX61" fmla="*/ 368845 w 1392710"/>
              <a:gd name="connsiteY61" fmla="*/ 2347090 h 2854310"/>
              <a:gd name="connsiteX62" fmla="*/ 380466 w 1392710"/>
              <a:gd name="connsiteY62" fmla="*/ 2293409 h 2854310"/>
              <a:gd name="connsiteX63" fmla="*/ 407584 w 1392710"/>
              <a:gd name="connsiteY63" fmla="*/ 2091413 h 2854310"/>
              <a:gd name="connsiteX64" fmla="*/ 439682 w 1392710"/>
              <a:gd name="connsiteY64" fmla="*/ 1965788 h 2854310"/>
              <a:gd name="connsiteX65" fmla="*/ 522694 w 1392710"/>
              <a:gd name="connsiteY65" fmla="*/ 1625438 h 2854310"/>
              <a:gd name="connsiteX66" fmla="*/ 563093 w 1392710"/>
              <a:gd name="connsiteY66" fmla="*/ 1595001 h 2854310"/>
              <a:gd name="connsiteX67" fmla="*/ 644445 w 1392710"/>
              <a:gd name="connsiteY67" fmla="*/ 1539106 h 2854310"/>
              <a:gd name="connsiteX68" fmla="*/ 671562 w 1392710"/>
              <a:gd name="connsiteY68" fmla="*/ 1401860 h 2854310"/>
              <a:gd name="connsiteX69" fmla="*/ 666581 w 1392710"/>
              <a:gd name="connsiteY69" fmla="*/ 1208718 h 2854310"/>
              <a:gd name="connsiteX70" fmla="*/ 652192 w 1392710"/>
              <a:gd name="connsiteY70" fmla="*/ 1133454 h 2854310"/>
              <a:gd name="connsiteX71" fmla="*/ 595191 w 1392710"/>
              <a:gd name="connsiteY71" fmla="*/ 937546 h 2854310"/>
              <a:gd name="connsiteX72" fmla="*/ 572501 w 1392710"/>
              <a:gd name="connsiteY72" fmla="*/ 852320 h 2854310"/>
              <a:gd name="connsiteX73" fmla="*/ 587996 w 1392710"/>
              <a:gd name="connsiteY73" fmla="*/ 826863 h 2854310"/>
              <a:gd name="connsiteX74" fmla="*/ 763428 w 1392710"/>
              <a:gd name="connsiteY74" fmla="*/ 779270 h 2854310"/>
              <a:gd name="connsiteX75" fmla="*/ 916724 w 1392710"/>
              <a:gd name="connsiteY75" fmla="*/ 716180 h 2854310"/>
              <a:gd name="connsiteX76" fmla="*/ 965978 w 1392710"/>
              <a:gd name="connsiteY76" fmla="*/ 653091 h 2854310"/>
              <a:gd name="connsiteX77" fmla="*/ 969298 w 1392710"/>
              <a:gd name="connsiteY77" fmla="*/ 626527 h 2854310"/>
              <a:gd name="connsiteX78" fmla="*/ 1037368 w 1392710"/>
              <a:gd name="connsiteY78" fmla="*/ 562885 h 2854310"/>
              <a:gd name="connsiteX79" fmla="*/ 1089389 w 1392710"/>
              <a:gd name="connsiteY79" fmla="*/ 503670 h 2854310"/>
              <a:gd name="connsiteX80" fmla="*/ 1145284 w 1392710"/>
              <a:gd name="connsiteY80" fmla="*/ 432279 h 2854310"/>
              <a:gd name="connsiteX81" fmla="*/ 1162440 w 1392710"/>
              <a:gd name="connsiteY81" fmla="*/ 405162 h 2854310"/>
              <a:gd name="connsiteX82" fmla="*/ 1187343 w 1392710"/>
              <a:gd name="connsiteY82" fmla="*/ 383579 h 2854310"/>
              <a:gd name="connsiteX83" fmla="*/ 1367202 w 1392710"/>
              <a:gd name="connsiteY83" fmla="*/ 389113 h 2854310"/>
              <a:gd name="connsiteX84" fmla="*/ 1391553 w 1392710"/>
              <a:gd name="connsiteY84" fmla="*/ 361443 h 2854310"/>
              <a:gd name="connsiteX85" fmla="*/ 885179 w 1392710"/>
              <a:gd name="connsiteY85" fmla="*/ 518058 h 2854310"/>
              <a:gd name="connsiteX86" fmla="*/ 734651 w 1392710"/>
              <a:gd name="connsiteY86" fmla="*/ 578380 h 2854310"/>
              <a:gd name="connsiteX87" fmla="*/ 719709 w 1392710"/>
              <a:gd name="connsiteY87" fmla="*/ 577827 h 2854310"/>
              <a:gd name="connsiteX88" fmla="*/ 723583 w 1392710"/>
              <a:gd name="connsiteY88" fmla="*/ 562885 h 2854310"/>
              <a:gd name="connsiteX89" fmla="*/ 708087 w 1392710"/>
              <a:gd name="connsiteY89" fmla="*/ 483193 h 2854310"/>
              <a:gd name="connsiteX90" fmla="*/ 688164 w 1392710"/>
              <a:gd name="connsiteY90" fmla="*/ 440581 h 2854310"/>
              <a:gd name="connsiteX91" fmla="*/ 673222 w 1392710"/>
              <a:gd name="connsiteY91" fmla="*/ 412356 h 2854310"/>
              <a:gd name="connsiteX92" fmla="*/ 662154 w 1392710"/>
              <a:gd name="connsiteY92" fmla="*/ 384132 h 2854310"/>
              <a:gd name="connsiteX93" fmla="*/ 689271 w 1392710"/>
              <a:gd name="connsiteY93" fmla="*/ 377491 h 2854310"/>
              <a:gd name="connsiteX94" fmla="*/ 832605 w 1392710"/>
              <a:gd name="connsiteY94" fmla="*/ 376938 h 2854310"/>
              <a:gd name="connsiteX95" fmla="*/ 894034 w 1392710"/>
              <a:gd name="connsiteY95" fmla="*/ 410143 h 2854310"/>
              <a:gd name="connsiteX96" fmla="*/ 924472 w 1392710"/>
              <a:gd name="connsiteY96" fmla="*/ 480426 h 2854310"/>
              <a:gd name="connsiteX97" fmla="*/ 885179 w 1392710"/>
              <a:gd name="connsiteY97" fmla="*/ 518058 h 2854310"/>
              <a:gd name="connsiteX98" fmla="*/ 957677 w 1392710"/>
              <a:gd name="connsiteY98" fmla="*/ 410696 h 2854310"/>
              <a:gd name="connsiteX99" fmla="*/ 916171 w 1392710"/>
              <a:gd name="connsiteY99" fmla="*/ 389666 h 2854310"/>
              <a:gd name="connsiteX100" fmla="*/ 928899 w 1392710"/>
              <a:gd name="connsiteY100" fmla="*/ 380812 h 2854310"/>
              <a:gd name="connsiteX101" fmla="*/ 994755 w 1392710"/>
              <a:gd name="connsiteY101" fmla="*/ 380812 h 2854310"/>
              <a:gd name="connsiteX102" fmla="*/ 957677 w 1392710"/>
              <a:gd name="connsiteY102" fmla="*/ 410696 h 28543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</a:cxnLst>
            <a:rect l="l" t="t" r="r" b="b"/>
            <a:pathLst>
              <a:path w="1392710" h="2854310">
                <a:moveTo>
                  <a:pt x="1391553" y="361443"/>
                </a:moveTo>
                <a:cubicBezTo>
                  <a:pt x="1372183" y="247993"/>
                  <a:pt x="1354474" y="133990"/>
                  <a:pt x="1337872" y="20540"/>
                </a:cubicBezTo>
                <a:cubicBezTo>
                  <a:pt x="1334551" y="-2150"/>
                  <a:pt x="1328464" y="-3257"/>
                  <a:pt x="1309094" y="3937"/>
                </a:cubicBezTo>
                <a:cubicBezTo>
                  <a:pt x="1185129" y="50424"/>
                  <a:pt x="1060611" y="96357"/>
                  <a:pt x="936093" y="142291"/>
                </a:cubicBezTo>
                <a:cubicBezTo>
                  <a:pt x="907316" y="152806"/>
                  <a:pt x="879092" y="162767"/>
                  <a:pt x="850314" y="173282"/>
                </a:cubicBezTo>
                <a:cubicBezTo>
                  <a:pt x="822644" y="183243"/>
                  <a:pt x="794973" y="193205"/>
                  <a:pt x="767302" y="203166"/>
                </a:cubicBezTo>
                <a:cubicBezTo>
                  <a:pt x="738525" y="213681"/>
                  <a:pt x="706427" y="218662"/>
                  <a:pt x="682630" y="235264"/>
                </a:cubicBezTo>
                <a:cubicBezTo>
                  <a:pt x="658280" y="251867"/>
                  <a:pt x="625075" y="224749"/>
                  <a:pt x="607366" y="256294"/>
                </a:cubicBezTo>
                <a:cubicBezTo>
                  <a:pt x="590763" y="240245"/>
                  <a:pt x="574161" y="259614"/>
                  <a:pt x="555898" y="255187"/>
                </a:cubicBezTo>
                <a:cubicBezTo>
                  <a:pt x="521033" y="246886"/>
                  <a:pt x="486168" y="283965"/>
                  <a:pt x="488935" y="318830"/>
                </a:cubicBezTo>
                <a:cubicBezTo>
                  <a:pt x="492256" y="361443"/>
                  <a:pt x="512732" y="394647"/>
                  <a:pt x="542063" y="423978"/>
                </a:cubicBezTo>
                <a:cubicBezTo>
                  <a:pt x="548704" y="430619"/>
                  <a:pt x="554238" y="436707"/>
                  <a:pt x="554238" y="447222"/>
                </a:cubicBezTo>
                <a:cubicBezTo>
                  <a:pt x="555345" y="494262"/>
                  <a:pt x="530441" y="534661"/>
                  <a:pt x="520480" y="578380"/>
                </a:cubicBezTo>
                <a:cubicBezTo>
                  <a:pt x="514946" y="603284"/>
                  <a:pt x="454624" y="607158"/>
                  <a:pt x="429167" y="587235"/>
                </a:cubicBezTo>
                <a:cubicBezTo>
                  <a:pt x="404263" y="567866"/>
                  <a:pt x="380466" y="547943"/>
                  <a:pt x="356116" y="528573"/>
                </a:cubicBezTo>
                <a:cubicBezTo>
                  <a:pt x="346708" y="520825"/>
                  <a:pt x="342834" y="515845"/>
                  <a:pt x="355009" y="505883"/>
                </a:cubicBezTo>
                <a:cubicBezTo>
                  <a:pt x="371058" y="492048"/>
                  <a:pt x="387661" y="477106"/>
                  <a:pt x="382127" y="451649"/>
                </a:cubicBezTo>
                <a:cubicBezTo>
                  <a:pt x="381573" y="449435"/>
                  <a:pt x="383233" y="446115"/>
                  <a:pt x="384894" y="443901"/>
                </a:cubicBezTo>
                <a:cubicBezTo>
                  <a:pt x="403710" y="423425"/>
                  <a:pt x="396515" y="407376"/>
                  <a:pt x="378253" y="389666"/>
                </a:cubicBezTo>
                <a:cubicBezTo>
                  <a:pt x="359437" y="370850"/>
                  <a:pt x="363311" y="355355"/>
                  <a:pt x="386554" y="342073"/>
                </a:cubicBezTo>
                <a:cubicBezTo>
                  <a:pt x="395962" y="337092"/>
                  <a:pt x="415331" y="268469"/>
                  <a:pt x="410351" y="259061"/>
                </a:cubicBezTo>
                <a:cubicBezTo>
                  <a:pt x="409244" y="257401"/>
                  <a:pt x="408137" y="255741"/>
                  <a:pt x="407030" y="254634"/>
                </a:cubicBezTo>
                <a:cubicBezTo>
                  <a:pt x="383233" y="236371"/>
                  <a:pt x="359990" y="217555"/>
                  <a:pt x="351135" y="186564"/>
                </a:cubicBezTo>
                <a:cubicBezTo>
                  <a:pt x="349475" y="181030"/>
                  <a:pt x="342281" y="177709"/>
                  <a:pt x="337300" y="173282"/>
                </a:cubicBezTo>
                <a:cubicBezTo>
                  <a:pt x="321251" y="157233"/>
                  <a:pt x="302435" y="141737"/>
                  <a:pt x="294134" y="120708"/>
                </a:cubicBezTo>
                <a:cubicBezTo>
                  <a:pt x="286386" y="101338"/>
                  <a:pt x="274211" y="90270"/>
                  <a:pt x="257055" y="82522"/>
                </a:cubicBezTo>
                <a:cubicBezTo>
                  <a:pt x="185111" y="49317"/>
                  <a:pt x="50632" y="90823"/>
                  <a:pt x="9679" y="158340"/>
                </a:cubicBezTo>
                <a:cubicBezTo>
                  <a:pt x="825" y="172729"/>
                  <a:pt x="-3602" y="188777"/>
                  <a:pt x="3592" y="203166"/>
                </a:cubicBezTo>
                <a:cubicBezTo>
                  <a:pt x="13553" y="223642"/>
                  <a:pt x="11340" y="244119"/>
                  <a:pt x="13553" y="265148"/>
                </a:cubicBezTo>
                <a:cubicBezTo>
                  <a:pt x="19641" y="321597"/>
                  <a:pt x="17427" y="382472"/>
                  <a:pt x="81070" y="416784"/>
                </a:cubicBezTo>
                <a:cubicBezTo>
                  <a:pt x="65574" y="425638"/>
                  <a:pt x="52846" y="426192"/>
                  <a:pt x="39564" y="426745"/>
                </a:cubicBezTo>
                <a:cubicBezTo>
                  <a:pt x="4145" y="427852"/>
                  <a:pt x="1378" y="431172"/>
                  <a:pt x="5252" y="465484"/>
                </a:cubicBezTo>
                <a:cubicBezTo>
                  <a:pt x="6359" y="473785"/>
                  <a:pt x="6912" y="482087"/>
                  <a:pt x="9126" y="489834"/>
                </a:cubicBezTo>
                <a:cubicBezTo>
                  <a:pt x="19087" y="530234"/>
                  <a:pt x="24068" y="572846"/>
                  <a:pt x="19641" y="612139"/>
                </a:cubicBezTo>
                <a:cubicBezTo>
                  <a:pt x="5806" y="726695"/>
                  <a:pt x="21855" y="835718"/>
                  <a:pt x="65574" y="941420"/>
                </a:cubicBezTo>
                <a:cubicBezTo>
                  <a:pt x="87157" y="993440"/>
                  <a:pt x="107634" y="1045461"/>
                  <a:pt x="129217" y="1097482"/>
                </a:cubicBezTo>
                <a:cubicBezTo>
                  <a:pt x="133644" y="1108551"/>
                  <a:pt x="136411" y="1120172"/>
                  <a:pt x="138071" y="1132347"/>
                </a:cubicBezTo>
                <a:cubicBezTo>
                  <a:pt x="141392" y="1163338"/>
                  <a:pt x="134197" y="1191009"/>
                  <a:pt x="122022" y="1220340"/>
                </a:cubicBezTo>
                <a:cubicBezTo>
                  <a:pt x="76089" y="1335450"/>
                  <a:pt x="66681" y="1457754"/>
                  <a:pt x="55059" y="1579505"/>
                </a:cubicBezTo>
                <a:cubicBezTo>
                  <a:pt x="51739" y="1612157"/>
                  <a:pt x="66128" y="1626545"/>
                  <a:pt x="94352" y="1630419"/>
                </a:cubicBezTo>
                <a:cubicBezTo>
                  <a:pt x="115381" y="1633186"/>
                  <a:pt x="120362" y="1644255"/>
                  <a:pt x="121469" y="1663624"/>
                </a:cubicBezTo>
                <a:cubicBezTo>
                  <a:pt x="127556" y="1777074"/>
                  <a:pt x="119809" y="1889970"/>
                  <a:pt x="125896" y="2003420"/>
                </a:cubicBezTo>
                <a:cubicBezTo>
                  <a:pt x="129217" y="2064849"/>
                  <a:pt x="114828" y="2127938"/>
                  <a:pt x="110401" y="2190474"/>
                </a:cubicBezTo>
                <a:cubicBezTo>
                  <a:pt x="100439" y="2330487"/>
                  <a:pt x="72769" y="2468841"/>
                  <a:pt x="78303" y="2609961"/>
                </a:cubicBezTo>
                <a:cubicBezTo>
                  <a:pt x="78303" y="2617155"/>
                  <a:pt x="78303" y="2624903"/>
                  <a:pt x="76642" y="2632098"/>
                </a:cubicBezTo>
                <a:cubicBezTo>
                  <a:pt x="66128" y="2678584"/>
                  <a:pt x="83837" y="2721751"/>
                  <a:pt x="94905" y="2764917"/>
                </a:cubicBezTo>
                <a:cubicBezTo>
                  <a:pt x="97672" y="2775432"/>
                  <a:pt x="107080" y="2781519"/>
                  <a:pt x="117042" y="2784286"/>
                </a:cubicBezTo>
                <a:cubicBezTo>
                  <a:pt x="130877" y="2788713"/>
                  <a:pt x="145266" y="2793694"/>
                  <a:pt x="159654" y="2795355"/>
                </a:cubicBezTo>
                <a:cubicBezTo>
                  <a:pt x="209462" y="2801442"/>
                  <a:pt x="256502" y="2813617"/>
                  <a:pt x="303542" y="2831880"/>
                </a:cubicBezTo>
                <a:cubicBezTo>
                  <a:pt x="363864" y="2855123"/>
                  <a:pt x="428060" y="2855677"/>
                  <a:pt x="491702" y="2853463"/>
                </a:cubicBezTo>
                <a:cubicBezTo>
                  <a:pt x="513286" y="2852910"/>
                  <a:pt x="527121" y="2841288"/>
                  <a:pt x="532102" y="2819151"/>
                </a:cubicBezTo>
                <a:cubicBezTo>
                  <a:pt x="537082" y="2795908"/>
                  <a:pt x="524907" y="2773218"/>
                  <a:pt x="490042" y="2752188"/>
                </a:cubicBezTo>
                <a:cubicBezTo>
                  <a:pt x="464032" y="2736693"/>
                  <a:pt x="436915" y="2722857"/>
                  <a:pt x="410904" y="2707362"/>
                </a:cubicBezTo>
                <a:cubicBezTo>
                  <a:pt x="382680" y="2690759"/>
                  <a:pt x="364971" y="2666409"/>
                  <a:pt x="356116" y="2634311"/>
                </a:cubicBezTo>
                <a:cubicBezTo>
                  <a:pt x="349475" y="2611621"/>
                  <a:pt x="354456" y="2588378"/>
                  <a:pt x="351689" y="2565688"/>
                </a:cubicBezTo>
                <a:cubicBezTo>
                  <a:pt x="349475" y="2549639"/>
                  <a:pt x="355563" y="2544658"/>
                  <a:pt x="369398" y="2541338"/>
                </a:cubicBezTo>
                <a:cubicBezTo>
                  <a:pt x="395962" y="2534697"/>
                  <a:pt x="423079" y="2528056"/>
                  <a:pt x="449090" y="2518648"/>
                </a:cubicBezTo>
                <a:cubicBezTo>
                  <a:pt x="466245" y="2512007"/>
                  <a:pt x="484508" y="2498725"/>
                  <a:pt x="481741" y="2479356"/>
                </a:cubicBezTo>
                <a:cubicBezTo>
                  <a:pt x="478974" y="2460539"/>
                  <a:pt x="462372" y="2445597"/>
                  <a:pt x="441895" y="2441723"/>
                </a:cubicBezTo>
                <a:cubicBezTo>
                  <a:pt x="425846" y="2438403"/>
                  <a:pt x="409244" y="2437296"/>
                  <a:pt x="392641" y="2436189"/>
                </a:cubicBezTo>
                <a:cubicBezTo>
                  <a:pt x="381573" y="2435636"/>
                  <a:pt x="372165" y="2432869"/>
                  <a:pt x="369952" y="2420694"/>
                </a:cubicBezTo>
                <a:cubicBezTo>
                  <a:pt x="364417" y="2396344"/>
                  <a:pt x="359437" y="2371440"/>
                  <a:pt x="368845" y="2347090"/>
                </a:cubicBezTo>
                <a:cubicBezTo>
                  <a:pt x="375486" y="2329380"/>
                  <a:pt x="378806" y="2311671"/>
                  <a:pt x="380466" y="2293409"/>
                </a:cubicBezTo>
                <a:cubicBezTo>
                  <a:pt x="386001" y="2225892"/>
                  <a:pt x="386001" y="2157269"/>
                  <a:pt x="407584" y="2091413"/>
                </a:cubicBezTo>
                <a:cubicBezTo>
                  <a:pt x="420866" y="2050460"/>
                  <a:pt x="433041" y="2008401"/>
                  <a:pt x="439682" y="1965788"/>
                </a:cubicBezTo>
                <a:cubicBezTo>
                  <a:pt x="457944" y="1849571"/>
                  <a:pt x="495576" y="1738888"/>
                  <a:pt x="522694" y="1625438"/>
                </a:cubicBezTo>
                <a:cubicBezTo>
                  <a:pt x="528228" y="1602195"/>
                  <a:pt x="539849" y="1594447"/>
                  <a:pt x="563093" y="1595001"/>
                </a:cubicBezTo>
                <a:cubicBezTo>
                  <a:pt x="609026" y="1595554"/>
                  <a:pt x="628949" y="1581165"/>
                  <a:pt x="644445" y="1539106"/>
                </a:cubicBezTo>
                <a:cubicBezTo>
                  <a:pt x="661047" y="1494833"/>
                  <a:pt x="671008" y="1449453"/>
                  <a:pt x="671562" y="1401860"/>
                </a:cubicBezTo>
                <a:cubicBezTo>
                  <a:pt x="672669" y="1337664"/>
                  <a:pt x="658833" y="1273468"/>
                  <a:pt x="666581" y="1208718"/>
                </a:cubicBezTo>
                <a:cubicBezTo>
                  <a:pt x="669902" y="1182708"/>
                  <a:pt x="659940" y="1157804"/>
                  <a:pt x="652192" y="1133454"/>
                </a:cubicBezTo>
                <a:cubicBezTo>
                  <a:pt x="632823" y="1068151"/>
                  <a:pt x="602939" y="1006169"/>
                  <a:pt x="595191" y="937546"/>
                </a:cubicBezTo>
                <a:cubicBezTo>
                  <a:pt x="591870" y="908215"/>
                  <a:pt x="585783" y="878884"/>
                  <a:pt x="572501" y="852320"/>
                </a:cubicBezTo>
                <a:cubicBezTo>
                  <a:pt x="563093" y="833504"/>
                  <a:pt x="570287" y="827970"/>
                  <a:pt x="587996" y="826863"/>
                </a:cubicBezTo>
                <a:cubicBezTo>
                  <a:pt x="649425" y="822989"/>
                  <a:pt x="706980" y="803066"/>
                  <a:pt x="763428" y="779270"/>
                </a:cubicBezTo>
                <a:cubicBezTo>
                  <a:pt x="814342" y="757686"/>
                  <a:pt x="864703" y="735550"/>
                  <a:pt x="916724" y="716180"/>
                </a:cubicBezTo>
                <a:cubicBezTo>
                  <a:pt x="952142" y="702898"/>
                  <a:pt x="963764" y="690723"/>
                  <a:pt x="965978" y="653091"/>
                </a:cubicBezTo>
                <a:cubicBezTo>
                  <a:pt x="966531" y="644237"/>
                  <a:pt x="961550" y="632615"/>
                  <a:pt x="969298" y="626527"/>
                </a:cubicBezTo>
                <a:cubicBezTo>
                  <a:pt x="994202" y="607711"/>
                  <a:pt x="1015785" y="586128"/>
                  <a:pt x="1037368" y="562885"/>
                </a:cubicBezTo>
                <a:cubicBezTo>
                  <a:pt x="1055631" y="543515"/>
                  <a:pt x="1077214" y="528020"/>
                  <a:pt x="1089389" y="503670"/>
                </a:cubicBezTo>
                <a:cubicBezTo>
                  <a:pt x="1103224" y="475999"/>
                  <a:pt x="1122594" y="452756"/>
                  <a:pt x="1145284" y="432279"/>
                </a:cubicBezTo>
                <a:cubicBezTo>
                  <a:pt x="1153585" y="424532"/>
                  <a:pt x="1163546" y="416784"/>
                  <a:pt x="1162440" y="405162"/>
                </a:cubicBezTo>
                <a:cubicBezTo>
                  <a:pt x="1159672" y="383579"/>
                  <a:pt x="1171848" y="383026"/>
                  <a:pt x="1187343" y="383579"/>
                </a:cubicBezTo>
                <a:cubicBezTo>
                  <a:pt x="1247112" y="385239"/>
                  <a:pt x="1307434" y="386346"/>
                  <a:pt x="1367202" y="389113"/>
                </a:cubicBezTo>
                <a:cubicBezTo>
                  <a:pt x="1387679" y="389666"/>
                  <a:pt x="1395980" y="386899"/>
                  <a:pt x="1391553" y="361443"/>
                </a:cubicBezTo>
                <a:close/>
                <a:moveTo>
                  <a:pt x="885179" y="518058"/>
                </a:moveTo>
                <a:cubicBezTo>
                  <a:pt x="836479" y="540748"/>
                  <a:pt x="786672" y="563438"/>
                  <a:pt x="734651" y="578380"/>
                </a:cubicBezTo>
                <a:cubicBezTo>
                  <a:pt x="729670" y="580041"/>
                  <a:pt x="723583" y="583361"/>
                  <a:pt x="719709" y="577827"/>
                </a:cubicBezTo>
                <a:cubicBezTo>
                  <a:pt x="715835" y="572293"/>
                  <a:pt x="721369" y="567866"/>
                  <a:pt x="723583" y="562885"/>
                </a:cubicBezTo>
                <a:cubicBezTo>
                  <a:pt x="737418" y="532447"/>
                  <a:pt x="729117" y="505883"/>
                  <a:pt x="708087" y="483193"/>
                </a:cubicBezTo>
                <a:cubicBezTo>
                  <a:pt x="696465" y="470465"/>
                  <a:pt x="686504" y="458843"/>
                  <a:pt x="688164" y="440581"/>
                </a:cubicBezTo>
                <a:cubicBezTo>
                  <a:pt x="689271" y="428959"/>
                  <a:pt x="682077" y="418997"/>
                  <a:pt x="673222" y="412356"/>
                </a:cubicBezTo>
                <a:cubicBezTo>
                  <a:pt x="663261" y="404609"/>
                  <a:pt x="657726" y="395754"/>
                  <a:pt x="662154" y="384132"/>
                </a:cubicBezTo>
                <a:cubicBezTo>
                  <a:pt x="667135" y="371404"/>
                  <a:pt x="679863" y="377491"/>
                  <a:pt x="689271" y="377491"/>
                </a:cubicBezTo>
                <a:cubicBezTo>
                  <a:pt x="736865" y="376938"/>
                  <a:pt x="785012" y="378598"/>
                  <a:pt x="832605" y="376938"/>
                </a:cubicBezTo>
                <a:cubicBezTo>
                  <a:pt x="860829" y="375831"/>
                  <a:pt x="879092" y="386899"/>
                  <a:pt x="894034" y="410143"/>
                </a:cubicBezTo>
                <a:cubicBezTo>
                  <a:pt x="907316" y="431726"/>
                  <a:pt x="916171" y="454416"/>
                  <a:pt x="924472" y="480426"/>
                </a:cubicBezTo>
                <a:cubicBezTo>
                  <a:pt x="916724" y="497582"/>
                  <a:pt x="900675" y="510864"/>
                  <a:pt x="885179" y="518058"/>
                </a:cubicBezTo>
                <a:close/>
                <a:moveTo>
                  <a:pt x="957677" y="410696"/>
                </a:moveTo>
                <a:cubicBezTo>
                  <a:pt x="942734" y="420104"/>
                  <a:pt x="918938" y="406822"/>
                  <a:pt x="916171" y="389666"/>
                </a:cubicBezTo>
                <a:cubicBezTo>
                  <a:pt x="914510" y="378598"/>
                  <a:pt x="922811" y="380812"/>
                  <a:pt x="928899" y="380812"/>
                </a:cubicBezTo>
                <a:cubicBezTo>
                  <a:pt x="948822" y="380259"/>
                  <a:pt x="968745" y="380812"/>
                  <a:pt x="994755" y="380812"/>
                </a:cubicBezTo>
                <a:cubicBezTo>
                  <a:pt x="982027" y="398521"/>
                  <a:pt x="969298" y="404055"/>
                  <a:pt x="957677" y="410696"/>
                </a:cubicBezTo>
                <a:close/>
              </a:path>
            </a:pathLst>
          </a:custGeom>
          <a:solidFill>
            <a:schemeClr val="accent4"/>
          </a:solidFill>
          <a:ln w="5528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grpSp>
        <p:nvGrpSpPr>
          <p:cNvPr id="25" name="Group 24">
            <a:extLst>
              <a:ext uri="{FF2B5EF4-FFF2-40B4-BE49-F238E27FC236}">
                <a16:creationId xmlns="" xmlns:a16="http://schemas.microsoft.com/office/drawing/2014/main" id="{61CC4CF3-369E-4C7D-B661-86BC4E3F8774}"/>
              </a:ext>
            </a:extLst>
          </p:cNvPr>
          <p:cNvGrpSpPr/>
          <p:nvPr/>
        </p:nvGrpSpPr>
        <p:grpSpPr>
          <a:xfrm>
            <a:off x="3461333" y="389395"/>
            <a:ext cx="5227386" cy="2123618"/>
            <a:chOff x="3482307" y="382860"/>
            <a:chExt cx="5227386" cy="2123618"/>
          </a:xfrm>
        </p:grpSpPr>
        <p:sp>
          <p:nvSpPr>
            <p:cNvPr id="4" name="Freeform: Shape 3">
              <a:extLst>
                <a:ext uri="{FF2B5EF4-FFF2-40B4-BE49-F238E27FC236}">
                  <a16:creationId xmlns="" xmlns:a16="http://schemas.microsoft.com/office/drawing/2014/main" id="{965D7446-C822-4AF3-BEBF-DE48094C040C}"/>
                </a:ext>
              </a:extLst>
            </p:cNvPr>
            <p:cNvSpPr/>
            <p:nvPr/>
          </p:nvSpPr>
          <p:spPr>
            <a:xfrm>
              <a:off x="3645635" y="382860"/>
              <a:ext cx="4920183" cy="2123618"/>
            </a:xfrm>
            <a:custGeom>
              <a:avLst/>
              <a:gdLst>
                <a:gd name="connsiteX0" fmla="*/ 247702 w 4920183"/>
                <a:gd name="connsiteY0" fmla="*/ 1827940 h 2123618"/>
                <a:gd name="connsiteX1" fmla="*/ 465193 w 4920183"/>
                <a:gd name="connsiteY1" fmla="*/ 1406792 h 2123618"/>
                <a:gd name="connsiteX2" fmla="*/ 449144 w 4920183"/>
                <a:gd name="connsiteY2" fmla="*/ 1371927 h 2123618"/>
                <a:gd name="connsiteX3" fmla="*/ 135912 w 4920183"/>
                <a:gd name="connsiteY3" fmla="*/ 1304964 h 2123618"/>
                <a:gd name="connsiteX4" fmla="*/ 106028 w 4920183"/>
                <a:gd name="connsiteY4" fmla="*/ 1300537 h 2123618"/>
                <a:gd name="connsiteX5" fmla="*/ 326 w 4920183"/>
                <a:gd name="connsiteY5" fmla="*/ 1176573 h 2123618"/>
                <a:gd name="connsiteX6" fmla="*/ 30210 w 4920183"/>
                <a:gd name="connsiteY6" fmla="*/ 1059802 h 2123618"/>
                <a:gd name="connsiteX7" fmla="*/ 356171 w 4920183"/>
                <a:gd name="connsiteY7" fmla="*/ 373570 h 2123618"/>
                <a:gd name="connsiteX8" fmla="*/ 455232 w 4920183"/>
                <a:gd name="connsiteY8" fmla="*/ 151651 h 2123618"/>
                <a:gd name="connsiteX9" fmla="*/ 685452 w 4920183"/>
                <a:gd name="connsiteY9" fmla="*/ 16 h 2123618"/>
                <a:gd name="connsiteX10" fmla="*/ 1010859 w 4920183"/>
                <a:gd name="connsiteY10" fmla="*/ 24919 h 2123618"/>
                <a:gd name="connsiteX11" fmla="*/ 1564272 w 4920183"/>
                <a:gd name="connsiteY11" fmla="*/ 72513 h 2123618"/>
                <a:gd name="connsiteX12" fmla="*/ 2103850 w 4920183"/>
                <a:gd name="connsiteY12" fmla="*/ 119553 h 2123618"/>
                <a:gd name="connsiteX13" fmla="*/ 2524998 w 4920183"/>
                <a:gd name="connsiteY13" fmla="*/ 155525 h 2123618"/>
                <a:gd name="connsiteX14" fmla="*/ 3001487 w 4920183"/>
                <a:gd name="connsiteY14" fmla="*/ 197584 h 2123618"/>
                <a:gd name="connsiteX15" fmla="*/ 3414886 w 4920183"/>
                <a:gd name="connsiteY15" fmla="*/ 233003 h 2123618"/>
                <a:gd name="connsiteX16" fmla="*/ 3827733 w 4920183"/>
                <a:gd name="connsiteY16" fmla="*/ 269528 h 2123618"/>
                <a:gd name="connsiteX17" fmla="*/ 4243900 w 4920183"/>
                <a:gd name="connsiteY17" fmla="*/ 304946 h 2123618"/>
                <a:gd name="connsiteX18" fmla="*/ 4438148 w 4920183"/>
                <a:gd name="connsiteY18" fmla="*/ 331510 h 2123618"/>
                <a:gd name="connsiteX19" fmla="*/ 4610259 w 4920183"/>
                <a:gd name="connsiteY19" fmla="*/ 493107 h 2123618"/>
                <a:gd name="connsiteX20" fmla="*/ 4699912 w 4920183"/>
                <a:gd name="connsiteY20" fmla="*/ 846185 h 2123618"/>
                <a:gd name="connsiteX21" fmla="*/ 4899141 w 4920183"/>
                <a:gd name="connsiteY21" fmla="*/ 1803590 h 2123618"/>
                <a:gd name="connsiteX22" fmla="*/ 4919064 w 4920183"/>
                <a:gd name="connsiteY22" fmla="*/ 1926448 h 2123618"/>
                <a:gd name="connsiteX23" fmla="*/ 4753040 w 4920183"/>
                <a:gd name="connsiteY23" fmla="*/ 2121249 h 2123618"/>
                <a:gd name="connsiteX24" fmla="*/ 4506771 w 4920183"/>
                <a:gd name="connsiteY24" fmla="*/ 2096899 h 2123618"/>
                <a:gd name="connsiteX25" fmla="*/ 3729779 w 4920183"/>
                <a:gd name="connsiteY25" fmla="*/ 1954672 h 2123618"/>
                <a:gd name="connsiteX26" fmla="*/ 2705410 w 4920183"/>
                <a:gd name="connsiteY26" fmla="*/ 1767618 h 2123618"/>
                <a:gd name="connsiteX27" fmla="*/ 1355082 w 4920183"/>
                <a:gd name="connsiteY27" fmla="*/ 1521902 h 2123618"/>
                <a:gd name="connsiteX28" fmla="*/ 1097191 w 4920183"/>
                <a:gd name="connsiteY28" fmla="*/ 1474309 h 2123618"/>
                <a:gd name="connsiteX29" fmla="*/ 1046277 w 4920183"/>
                <a:gd name="connsiteY29" fmla="*/ 1480396 h 2123618"/>
                <a:gd name="connsiteX30" fmla="*/ 278693 w 4920183"/>
                <a:gd name="connsiteY30" fmla="*/ 1815765 h 2123618"/>
                <a:gd name="connsiteX31" fmla="*/ 247702 w 4920183"/>
                <a:gd name="connsiteY31" fmla="*/ 1827940 h 21236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4920183" h="2123618">
                  <a:moveTo>
                    <a:pt x="247702" y="1827940"/>
                  </a:moveTo>
                  <a:cubicBezTo>
                    <a:pt x="322413" y="1682946"/>
                    <a:pt x="392696" y="1544592"/>
                    <a:pt x="465193" y="1406792"/>
                  </a:cubicBezTo>
                  <a:cubicBezTo>
                    <a:pt x="477368" y="1383549"/>
                    <a:pt x="474048" y="1377462"/>
                    <a:pt x="449144" y="1371927"/>
                  </a:cubicBezTo>
                  <a:cubicBezTo>
                    <a:pt x="344549" y="1350898"/>
                    <a:pt x="239954" y="1327654"/>
                    <a:pt x="135912" y="1304964"/>
                  </a:cubicBezTo>
                  <a:cubicBezTo>
                    <a:pt x="125951" y="1302751"/>
                    <a:pt x="115989" y="1301644"/>
                    <a:pt x="106028" y="1300537"/>
                  </a:cubicBezTo>
                  <a:cubicBezTo>
                    <a:pt x="36851" y="1293343"/>
                    <a:pt x="-4101" y="1246303"/>
                    <a:pt x="326" y="1176573"/>
                  </a:cubicBezTo>
                  <a:cubicBezTo>
                    <a:pt x="2540" y="1135620"/>
                    <a:pt x="12501" y="1096881"/>
                    <a:pt x="30210" y="1059802"/>
                  </a:cubicBezTo>
                  <a:cubicBezTo>
                    <a:pt x="139233" y="831243"/>
                    <a:pt x="248255" y="602683"/>
                    <a:pt x="356171" y="373570"/>
                  </a:cubicBezTo>
                  <a:cubicBezTo>
                    <a:pt x="390482" y="300519"/>
                    <a:pt x="423134" y="225808"/>
                    <a:pt x="455232" y="151651"/>
                  </a:cubicBezTo>
                  <a:cubicBezTo>
                    <a:pt x="496738" y="56464"/>
                    <a:pt x="581963" y="-1091"/>
                    <a:pt x="685452" y="16"/>
                  </a:cubicBezTo>
                  <a:cubicBezTo>
                    <a:pt x="794474" y="1123"/>
                    <a:pt x="902390" y="16065"/>
                    <a:pt x="1010859" y="24919"/>
                  </a:cubicBezTo>
                  <a:cubicBezTo>
                    <a:pt x="1195699" y="39861"/>
                    <a:pt x="1379985" y="56464"/>
                    <a:pt x="1564272" y="72513"/>
                  </a:cubicBezTo>
                  <a:cubicBezTo>
                    <a:pt x="1744131" y="88008"/>
                    <a:pt x="1923991" y="104057"/>
                    <a:pt x="2103850" y="119553"/>
                  </a:cubicBezTo>
                  <a:cubicBezTo>
                    <a:pt x="2244417" y="131728"/>
                    <a:pt x="2384984" y="143350"/>
                    <a:pt x="2524998" y="155525"/>
                  </a:cubicBezTo>
                  <a:cubicBezTo>
                    <a:pt x="2683828" y="169360"/>
                    <a:pt x="2842657" y="183749"/>
                    <a:pt x="3001487" y="197584"/>
                  </a:cubicBezTo>
                  <a:cubicBezTo>
                    <a:pt x="3139287" y="209759"/>
                    <a:pt x="3277086" y="220828"/>
                    <a:pt x="3414886" y="233003"/>
                  </a:cubicBezTo>
                  <a:cubicBezTo>
                    <a:pt x="3552687" y="245178"/>
                    <a:pt x="3690486" y="257353"/>
                    <a:pt x="3827733" y="269528"/>
                  </a:cubicBezTo>
                  <a:cubicBezTo>
                    <a:pt x="3966086" y="281703"/>
                    <a:pt x="4104993" y="292218"/>
                    <a:pt x="4243900" y="304946"/>
                  </a:cubicBezTo>
                  <a:cubicBezTo>
                    <a:pt x="4308649" y="311034"/>
                    <a:pt x="4374505" y="311587"/>
                    <a:pt x="4438148" y="331510"/>
                  </a:cubicBezTo>
                  <a:cubicBezTo>
                    <a:pt x="4521713" y="358074"/>
                    <a:pt x="4579822" y="408988"/>
                    <a:pt x="4610259" y="493107"/>
                  </a:cubicBezTo>
                  <a:cubicBezTo>
                    <a:pt x="4652319" y="608217"/>
                    <a:pt x="4675009" y="727201"/>
                    <a:pt x="4699912" y="846185"/>
                  </a:cubicBezTo>
                  <a:cubicBezTo>
                    <a:pt x="4766322" y="1165504"/>
                    <a:pt x="4833285" y="1484270"/>
                    <a:pt x="4899141" y="1803590"/>
                  </a:cubicBezTo>
                  <a:cubicBezTo>
                    <a:pt x="4907442" y="1843989"/>
                    <a:pt x="4915190" y="1884942"/>
                    <a:pt x="4919064" y="1926448"/>
                  </a:cubicBezTo>
                  <a:cubicBezTo>
                    <a:pt x="4929579" y="2038237"/>
                    <a:pt x="4865383" y="2110181"/>
                    <a:pt x="4753040" y="2121249"/>
                  </a:cubicBezTo>
                  <a:cubicBezTo>
                    <a:pt x="4668368" y="2130104"/>
                    <a:pt x="4588123" y="2112395"/>
                    <a:pt x="4506771" y="2096899"/>
                  </a:cubicBezTo>
                  <a:cubicBezTo>
                    <a:pt x="4247774" y="2048752"/>
                    <a:pt x="3988776" y="2001712"/>
                    <a:pt x="3729779" y="1954672"/>
                  </a:cubicBezTo>
                  <a:cubicBezTo>
                    <a:pt x="3388323" y="1892136"/>
                    <a:pt x="3046867" y="1829600"/>
                    <a:pt x="2705410" y="1767618"/>
                  </a:cubicBezTo>
                  <a:cubicBezTo>
                    <a:pt x="2255485" y="1685159"/>
                    <a:pt x="1805560" y="1603808"/>
                    <a:pt x="1355082" y="1521902"/>
                  </a:cubicBezTo>
                  <a:cubicBezTo>
                    <a:pt x="1268749" y="1506407"/>
                    <a:pt x="1182970" y="1490358"/>
                    <a:pt x="1097191" y="1474309"/>
                  </a:cubicBezTo>
                  <a:cubicBezTo>
                    <a:pt x="1079482" y="1470988"/>
                    <a:pt x="1063433" y="1473202"/>
                    <a:pt x="1046277" y="1480396"/>
                  </a:cubicBezTo>
                  <a:cubicBezTo>
                    <a:pt x="790600" y="1592739"/>
                    <a:pt x="534923" y="1703975"/>
                    <a:pt x="278693" y="1815765"/>
                  </a:cubicBezTo>
                  <a:cubicBezTo>
                    <a:pt x="270392" y="1819086"/>
                    <a:pt x="262090" y="1822406"/>
                    <a:pt x="247702" y="1827940"/>
                  </a:cubicBezTo>
                  <a:close/>
                </a:path>
              </a:pathLst>
            </a:custGeom>
            <a:solidFill>
              <a:schemeClr val="accent1"/>
            </a:solidFill>
            <a:ln w="552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" name="Freeform: Shape 4">
              <a:extLst>
                <a:ext uri="{FF2B5EF4-FFF2-40B4-BE49-F238E27FC236}">
                  <a16:creationId xmlns="" xmlns:a16="http://schemas.microsoft.com/office/drawing/2014/main" id="{BAE30791-9F6E-4838-B1EF-B0D539C28227}"/>
                </a:ext>
              </a:extLst>
            </p:cNvPr>
            <p:cNvSpPr/>
            <p:nvPr/>
          </p:nvSpPr>
          <p:spPr>
            <a:xfrm>
              <a:off x="6465602" y="400374"/>
              <a:ext cx="2244091" cy="1206652"/>
            </a:xfrm>
            <a:custGeom>
              <a:avLst/>
              <a:gdLst>
                <a:gd name="connsiteX0" fmla="*/ 0 w 2244091"/>
                <a:gd name="connsiteY0" fmla="*/ 211 h 1206652"/>
                <a:gd name="connsiteX1" fmla="*/ 90206 w 2244091"/>
                <a:gd name="connsiteY1" fmla="*/ 211 h 1206652"/>
                <a:gd name="connsiteX2" fmla="*/ 939143 w 2244091"/>
                <a:gd name="connsiteY2" fmla="*/ 19027 h 1206652"/>
                <a:gd name="connsiteX3" fmla="*/ 1604345 w 2244091"/>
                <a:gd name="connsiteY3" fmla="*/ 55553 h 1206652"/>
                <a:gd name="connsiteX4" fmla="*/ 1866110 w 2244091"/>
                <a:gd name="connsiteY4" fmla="*/ 76582 h 1206652"/>
                <a:gd name="connsiteX5" fmla="*/ 2079728 w 2244091"/>
                <a:gd name="connsiteY5" fmla="*/ 242606 h 1206652"/>
                <a:gd name="connsiteX6" fmla="*/ 2159973 w 2244091"/>
                <a:gd name="connsiteY6" fmla="*/ 557498 h 1206652"/>
                <a:gd name="connsiteX7" fmla="*/ 2235790 w 2244091"/>
                <a:gd name="connsiteY7" fmla="*/ 1118660 h 1206652"/>
                <a:gd name="connsiteX8" fmla="*/ 2244091 w 2244091"/>
                <a:gd name="connsiteY8" fmla="*/ 1206652 h 1206652"/>
                <a:gd name="connsiteX9" fmla="*/ 2231916 w 2244091"/>
                <a:gd name="connsiteY9" fmla="*/ 1185069 h 1206652"/>
                <a:gd name="connsiteX10" fmla="*/ 2022173 w 2244091"/>
                <a:gd name="connsiteY10" fmla="*/ 449583 h 1206652"/>
                <a:gd name="connsiteX11" fmla="*/ 1946908 w 2244091"/>
                <a:gd name="connsiteY11" fmla="*/ 259762 h 1206652"/>
                <a:gd name="connsiteX12" fmla="*/ 1827925 w 2244091"/>
                <a:gd name="connsiteY12" fmla="*/ 182838 h 1206652"/>
                <a:gd name="connsiteX13" fmla="*/ 1392388 w 2244091"/>
                <a:gd name="connsiteY13" fmla="*/ 154614 h 1206652"/>
                <a:gd name="connsiteX14" fmla="*/ 819605 w 2244091"/>
                <a:gd name="connsiteY14" fmla="*/ 107020 h 1206652"/>
                <a:gd name="connsiteX15" fmla="*/ 289435 w 2244091"/>
                <a:gd name="connsiteY15" fmla="*/ 49465 h 1206652"/>
                <a:gd name="connsiteX16" fmla="*/ 1107 w 2244091"/>
                <a:gd name="connsiteY16" fmla="*/ 10173 h 1206652"/>
                <a:gd name="connsiteX17" fmla="*/ 0 w 2244091"/>
                <a:gd name="connsiteY17" fmla="*/ 211 h 12066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244091" h="1206652">
                  <a:moveTo>
                    <a:pt x="0" y="211"/>
                  </a:moveTo>
                  <a:cubicBezTo>
                    <a:pt x="29884" y="211"/>
                    <a:pt x="60322" y="211"/>
                    <a:pt x="90206" y="211"/>
                  </a:cubicBezTo>
                  <a:cubicBezTo>
                    <a:pt x="373554" y="-1449"/>
                    <a:pt x="656348" y="6852"/>
                    <a:pt x="939143" y="19027"/>
                  </a:cubicBezTo>
                  <a:cubicBezTo>
                    <a:pt x="1161062" y="28435"/>
                    <a:pt x="1382980" y="41717"/>
                    <a:pt x="1604345" y="55553"/>
                  </a:cubicBezTo>
                  <a:cubicBezTo>
                    <a:pt x="1691784" y="61087"/>
                    <a:pt x="1779224" y="64961"/>
                    <a:pt x="1866110" y="76582"/>
                  </a:cubicBezTo>
                  <a:cubicBezTo>
                    <a:pt x="1967385" y="89864"/>
                    <a:pt x="2039328" y="145205"/>
                    <a:pt x="2079728" y="242606"/>
                  </a:cubicBezTo>
                  <a:cubicBezTo>
                    <a:pt x="2121787" y="343881"/>
                    <a:pt x="2143370" y="450136"/>
                    <a:pt x="2159973" y="557498"/>
                  </a:cubicBezTo>
                  <a:cubicBezTo>
                    <a:pt x="2188750" y="743999"/>
                    <a:pt x="2214760" y="931052"/>
                    <a:pt x="2235790" y="1118660"/>
                  </a:cubicBezTo>
                  <a:cubicBezTo>
                    <a:pt x="2239110" y="1146884"/>
                    <a:pt x="2240771" y="1175108"/>
                    <a:pt x="2244091" y="1206652"/>
                  </a:cubicBezTo>
                  <a:cubicBezTo>
                    <a:pt x="2234683" y="1200011"/>
                    <a:pt x="2234130" y="1192264"/>
                    <a:pt x="2231916" y="1185069"/>
                  </a:cubicBezTo>
                  <a:cubicBezTo>
                    <a:pt x="2152778" y="942674"/>
                    <a:pt x="2085815" y="696405"/>
                    <a:pt x="2022173" y="449583"/>
                  </a:cubicBezTo>
                  <a:cubicBezTo>
                    <a:pt x="2005017" y="383173"/>
                    <a:pt x="1976792" y="321191"/>
                    <a:pt x="1946908" y="259762"/>
                  </a:cubicBezTo>
                  <a:cubicBezTo>
                    <a:pt x="1922558" y="209955"/>
                    <a:pt x="1881052" y="186158"/>
                    <a:pt x="1827925" y="182838"/>
                  </a:cubicBezTo>
                  <a:cubicBezTo>
                    <a:pt x="1682930" y="172876"/>
                    <a:pt x="1537383" y="165128"/>
                    <a:pt x="1392388" y="154614"/>
                  </a:cubicBezTo>
                  <a:cubicBezTo>
                    <a:pt x="1201460" y="140778"/>
                    <a:pt x="1009979" y="125283"/>
                    <a:pt x="819605" y="107020"/>
                  </a:cubicBezTo>
                  <a:cubicBezTo>
                    <a:pt x="642513" y="89864"/>
                    <a:pt x="465974" y="71602"/>
                    <a:pt x="289435" y="49465"/>
                  </a:cubicBezTo>
                  <a:cubicBezTo>
                    <a:pt x="193141" y="37290"/>
                    <a:pt x="96847" y="23455"/>
                    <a:pt x="1107" y="10173"/>
                  </a:cubicBezTo>
                  <a:cubicBezTo>
                    <a:pt x="0" y="6299"/>
                    <a:pt x="0" y="2978"/>
                    <a:pt x="0" y="211"/>
                  </a:cubicBezTo>
                  <a:close/>
                </a:path>
              </a:pathLst>
            </a:custGeom>
            <a:solidFill>
              <a:schemeClr val="accent1"/>
            </a:solidFill>
            <a:ln w="552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="" xmlns:a16="http://schemas.microsoft.com/office/drawing/2014/main" id="{01D0D8DF-8A38-4AD6-AE37-110A572D4691}"/>
                </a:ext>
              </a:extLst>
            </p:cNvPr>
            <p:cNvSpPr/>
            <p:nvPr/>
          </p:nvSpPr>
          <p:spPr>
            <a:xfrm>
              <a:off x="3482307" y="842209"/>
              <a:ext cx="445895" cy="1006658"/>
            </a:xfrm>
            <a:custGeom>
              <a:avLst/>
              <a:gdLst>
                <a:gd name="connsiteX0" fmla="*/ 445896 w 445895"/>
                <a:gd name="connsiteY0" fmla="*/ 1006659 h 1006658"/>
                <a:gd name="connsiteX1" fmla="*/ 159227 w 445895"/>
                <a:gd name="connsiteY1" fmla="*/ 967367 h 1006658"/>
                <a:gd name="connsiteX2" fmla="*/ 50758 w 445895"/>
                <a:gd name="connsiteY2" fmla="*/ 914792 h 1006658"/>
                <a:gd name="connsiteX3" fmla="*/ 3718 w 445895"/>
                <a:gd name="connsiteY3" fmla="*/ 750429 h 1006658"/>
                <a:gd name="connsiteX4" fmla="*/ 52972 w 445895"/>
                <a:gd name="connsiteY4" fmla="*/ 596026 h 1006658"/>
                <a:gd name="connsiteX5" fmla="*/ 352922 w 445895"/>
                <a:gd name="connsiteY5" fmla="*/ 39292 h 1006658"/>
                <a:gd name="connsiteX6" fmla="*/ 377272 w 445895"/>
                <a:gd name="connsiteY6" fmla="*/ 0 h 1006658"/>
                <a:gd name="connsiteX7" fmla="*/ 368971 w 445895"/>
                <a:gd name="connsiteY7" fmla="*/ 42059 h 1006658"/>
                <a:gd name="connsiteX8" fmla="*/ 107760 w 445895"/>
                <a:gd name="connsiteY8" fmla="*/ 627017 h 1006658"/>
                <a:gd name="connsiteX9" fmla="*/ 66254 w 445895"/>
                <a:gd name="connsiteY9" fmla="*/ 766478 h 1006658"/>
                <a:gd name="connsiteX10" fmla="*/ 98352 w 445895"/>
                <a:gd name="connsiteY10" fmla="*/ 852810 h 1006658"/>
                <a:gd name="connsiteX11" fmla="*/ 186345 w 445895"/>
                <a:gd name="connsiteY11" fmla="*/ 903171 h 1006658"/>
                <a:gd name="connsiteX12" fmla="*/ 432060 w 445895"/>
                <a:gd name="connsiteY12" fmla="*/ 995591 h 1006658"/>
                <a:gd name="connsiteX13" fmla="*/ 445896 w 445895"/>
                <a:gd name="connsiteY13" fmla="*/ 1006659 h 10066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45895" h="1006658">
                  <a:moveTo>
                    <a:pt x="445896" y="1006659"/>
                  </a:moveTo>
                  <a:cubicBezTo>
                    <a:pt x="347941" y="998911"/>
                    <a:pt x="253308" y="984522"/>
                    <a:pt x="159227" y="967367"/>
                  </a:cubicBezTo>
                  <a:cubicBezTo>
                    <a:pt x="118828" y="960172"/>
                    <a:pt x="82856" y="940803"/>
                    <a:pt x="50758" y="914792"/>
                  </a:cubicBezTo>
                  <a:cubicBezTo>
                    <a:pt x="-2923" y="871073"/>
                    <a:pt x="-4583" y="811857"/>
                    <a:pt x="3718" y="750429"/>
                  </a:cubicBezTo>
                  <a:cubicBezTo>
                    <a:pt x="10913" y="696194"/>
                    <a:pt x="28068" y="645280"/>
                    <a:pt x="52972" y="596026"/>
                  </a:cubicBezTo>
                  <a:cubicBezTo>
                    <a:pt x="147606" y="407866"/>
                    <a:pt x="245560" y="220812"/>
                    <a:pt x="352922" y="39292"/>
                  </a:cubicBezTo>
                  <a:cubicBezTo>
                    <a:pt x="359563" y="28224"/>
                    <a:pt x="366204" y="17709"/>
                    <a:pt x="377272" y="0"/>
                  </a:cubicBezTo>
                  <a:cubicBezTo>
                    <a:pt x="380593" y="20476"/>
                    <a:pt x="373398" y="30991"/>
                    <a:pt x="368971" y="42059"/>
                  </a:cubicBezTo>
                  <a:cubicBezTo>
                    <a:pt x="290386" y="240735"/>
                    <a:pt x="201287" y="434983"/>
                    <a:pt x="107760" y="627017"/>
                  </a:cubicBezTo>
                  <a:cubicBezTo>
                    <a:pt x="86177" y="671290"/>
                    <a:pt x="72342" y="717777"/>
                    <a:pt x="66254" y="766478"/>
                  </a:cubicBezTo>
                  <a:cubicBezTo>
                    <a:pt x="61827" y="800789"/>
                    <a:pt x="70681" y="830120"/>
                    <a:pt x="98352" y="852810"/>
                  </a:cubicBezTo>
                  <a:cubicBezTo>
                    <a:pt x="124916" y="874947"/>
                    <a:pt x="153140" y="892656"/>
                    <a:pt x="186345" y="903171"/>
                  </a:cubicBezTo>
                  <a:cubicBezTo>
                    <a:pt x="269357" y="930841"/>
                    <a:pt x="351815" y="959619"/>
                    <a:pt x="432060" y="995591"/>
                  </a:cubicBezTo>
                  <a:cubicBezTo>
                    <a:pt x="436487" y="997804"/>
                    <a:pt x="442575" y="998358"/>
                    <a:pt x="445896" y="1006659"/>
                  </a:cubicBezTo>
                  <a:close/>
                </a:path>
              </a:pathLst>
            </a:custGeom>
            <a:solidFill>
              <a:schemeClr val="accent1"/>
            </a:solidFill>
            <a:ln w="552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8" name="Freeform: Shape 7">
            <a:extLst>
              <a:ext uri="{FF2B5EF4-FFF2-40B4-BE49-F238E27FC236}">
                <a16:creationId xmlns="" xmlns:a16="http://schemas.microsoft.com/office/drawing/2014/main" id="{04D8BED7-A121-42A1-A54E-9B7307C2FC40}"/>
              </a:ext>
            </a:extLst>
          </p:cNvPr>
          <p:cNvSpPr/>
          <p:nvPr/>
        </p:nvSpPr>
        <p:spPr>
          <a:xfrm>
            <a:off x="3692954" y="436510"/>
            <a:ext cx="4764144" cy="1972522"/>
          </a:xfrm>
          <a:custGeom>
            <a:avLst/>
            <a:gdLst>
              <a:gd name="connsiteX0" fmla="*/ 318260 w 4764144"/>
              <a:gd name="connsiteY0" fmla="*/ 1656966 h 1972522"/>
              <a:gd name="connsiteX1" fmla="*/ 500886 w 4764144"/>
              <a:gd name="connsiteY1" fmla="*/ 1303335 h 1972522"/>
              <a:gd name="connsiteX2" fmla="*/ 484837 w 4764144"/>
              <a:gd name="connsiteY2" fmla="*/ 1271237 h 1972522"/>
              <a:gd name="connsiteX3" fmla="*/ 59816 w 4764144"/>
              <a:gd name="connsiteY3" fmla="*/ 1186012 h 1972522"/>
              <a:gd name="connsiteX4" fmla="*/ 47 w 4764144"/>
              <a:gd name="connsiteY4" fmla="*/ 1110747 h 1972522"/>
              <a:gd name="connsiteX5" fmla="*/ 21077 w 4764144"/>
              <a:gd name="connsiteY5" fmla="*/ 1028289 h 1972522"/>
              <a:gd name="connsiteX6" fmla="*/ 364747 w 4764144"/>
              <a:gd name="connsiteY6" fmla="*/ 301657 h 1972522"/>
              <a:gd name="connsiteX7" fmla="*/ 444438 w 4764144"/>
              <a:gd name="connsiteY7" fmla="*/ 122351 h 1972522"/>
              <a:gd name="connsiteX8" fmla="*/ 629278 w 4764144"/>
              <a:gd name="connsiteY8" fmla="*/ 47 h 1972522"/>
              <a:gd name="connsiteX9" fmla="*/ 951365 w 4764144"/>
              <a:gd name="connsiteY9" fmla="*/ 26611 h 1972522"/>
              <a:gd name="connsiteX10" fmla="*/ 1810262 w 4764144"/>
              <a:gd name="connsiteY10" fmla="*/ 106302 h 1972522"/>
              <a:gd name="connsiteX11" fmla="*/ 2564565 w 4764144"/>
              <a:gd name="connsiteY11" fmla="*/ 177139 h 1972522"/>
              <a:gd name="connsiteX12" fmla="*/ 3194903 w 4764144"/>
              <a:gd name="connsiteY12" fmla="*/ 234694 h 1972522"/>
              <a:gd name="connsiteX13" fmla="*/ 3756064 w 4764144"/>
              <a:gd name="connsiteY13" fmla="*/ 288375 h 1972522"/>
              <a:gd name="connsiteX14" fmla="*/ 4298409 w 4764144"/>
              <a:gd name="connsiteY14" fmla="*/ 338736 h 1972522"/>
              <a:gd name="connsiteX15" fmla="*/ 4388615 w 4764144"/>
              <a:gd name="connsiteY15" fmla="*/ 363639 h 1972522"/>
              <a:gd name="connsiteX16" fmla="*/ 4462773 w 4764144"/>
              <a:gd name="connsiteY16" fmla="*/ 444991 h 1972522"/>
              <a:gd name="connsiteX17" fmla="*/ 4549105 w 4764144"/>
              <a:gd name="connsiteY17" fmla="*/ 781466 h 1972522"/>
              <a:gd name="connsiteX18" fmla="*/ 4741693 w 4764144"/>
              <a:gd name="connsiteY18" fmla="*/ 1734998 h 1972522"/>
              <a:gd name="connsiteX19" fmla="*/ 4762723 w 4764144"/>
              <a:gd name="connsiteY19" fmla="*/ 1862836 h 1972522"/>
              <a:gd name="connsiteX20" fmla="*/ 4682478 w 4764144"/>
              <a:gd name="connsiteY20" fmla="*/ 1969092 h 1972522"/>
              <a:gd name="connsiteX21" fmla="*/ 4528629 w 4764144"/>
              <a:gd name="connsiteY21" fmla="*/ 1961897 h 1972522"/>
              <a:gd name="connsiteX22" fmla="*/ 3957506 w 4764144"/>
              <a:gd name="connsiteY22" fmla="*/ 1860069 h 1972522"/>
              <a:gd name="connsiteX23" fmla="*/ 3476037 w 4764144"/>
              <a:gd name="connsiteY23" fmla="*/ 1775397 h 1972522"/>
              <a:gd name="connsiteX24" fmla="*/ 2828543 w 4764144"/>
              <a:gd name="connsiteY24" fmla="*/ 1661947 h 1972522"/>
              <a:gd name="connsiteX25" fmla="*/ 2178282 w 4764144"/>
              <a:gd name="connsiteY25" fmla="*/ 1548497 h 1972522"/>
              <a:gd name="connsiteX26" fmla="*/ 1331560 w 4764144"/>
              <a:gd name="connsiteY26" fmla="*/ 1400183 h 1972522"/>
              <a:gd name="connsiteX27" fmla="*/ 1054300 w 4764144"/>
              <a:gd name="connsiteY27" fmla="*/ 1350929 h 1972522"/>
              <a:gd name="connsiteX28" fmla="*/ 990657 w 4764144"/>
              <a:gd name="connsiteY28" fmla="*/ 1359783 h 1972522"/>
              <a:gd name="connsiteX29" fmla="*/ 335969 w 4764144"/>
              <a:gd name="connsiteY29" fmla="*/ 1649219 h 1972522"/>
              <a:gd name="connsiteX30" fmla="*/ 318260 w 4764144"/>
              <a:gd name="connsiteY30" fmla="*/ 1656966 h 19725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4764144" h="1972522">
                <a:moveTo>
                  <a:pt x="318260" y="1656966"/>
                </a:moveTo>
                <a:cubicBezTo>
                  <a:pt x="380796" y="1535215"/>
                  <a:pt x="440011" y="1418999"/>
                  <a:pt x="500886" y="1303335"/>
                </a:cubicBezTo>
                <a:cubicBezTo>
                  <a:pt x="513062" y="1280092"/>
                  <a:pt x="506974" y="1275665"/>
                  <a:pt x="484837" y="1271237"/>
                </a:cubicBezTo>
                <a:cubicBezTo>
                  <a:pt x="342610" y="1244673"/>
                  <a:pt x="202597" y="1209255"/>
                  <a:pt x="59816" y="1186012"/>
                </a:cubicBezTo>
                <a:cubicBezTo>
                  <a:pt x="17203" y="1178817"/>
                  <a:pt x="-1060" y="1154467"/>
                  <a:pt x="47" y="1110747"/>
                </a:cubicBezTo>
                <a:cubicBezTo>
                  <a:pt x="1154" y="1081417"/>
                  <a:pt x="8902" y="1054299"/>
                  <a:pt x="21077" y="1028289"/>
                </a:cubicBezTo>
                <a:cubicBezTo>
                  <a:pt x="135634" y="785894"/>
                  <a:pt x="250744" y="544052"/>
                  <a:pt x="364747" y="301657"/>
                </a:cubicBezTo>
                <a:cubicBezTo>
                  <a:pt x="392417" y="242442"/>
                  <a:pt x="418981" y="182673"/>
                  <a:pt x="444438" y="122351"/>
                </a:cubicBezTo>
                <a:cubicBezTo>
                  <a:pt x="478196" y="40999"/>
                  <a:pt x="540732" y="-1614"/>
                  <a:pt x="629278" y="47"/>
                </a:cubicBezTo>
                <a:cubicBezTo>
                  <a:pt x="737194" y="2260"/>
                  <a:pt x="844003" y="17203"/>
                  <a:pt x="951365" y="26611"/>
                </a:cubicBezTo>
                <a:cubicBezTo>
                  <a:pt x="1237480" y="52621"/>
                  <a:pt x="1524148" y="79738"/>
                  <a:pt x="1810262" y="106302"/>
                </a:cubicBezTo>
                <a:cubicBezTo>
                  <a:pt x="2061512" y="130099"/>
                  <a:pt x="2312762" y="153896"/>
                  <a:pt x="2564565" y="177139"/>
                </a:cubicBezTo>
                <a:cubicBezTo>
                  <a:pt x="2774862" y="196508"/>
                  <a:pt x="2984606" y="214771"/>
                  <a:pt x="3194903" y="234694"/>
                </a:cubicBezTo>
                <a:cubicBezTo>
                  <a:pt x="3381956" y="251850"/>
                  <a:pt x="3569010" y="270666"/>
                  <a:pt x="3756064" y="288375"/>
                </a:cubicBezTo>
                <a:cubicBezTo>
                  <a:pt x="3937030" y="305531"/>
                  <a:pt x="4117443" y="322133"/>
                  <a:pt x="4298409" y="338736"/>
                </a:cubicBezTo>
                <a:cubicBezTo>
                  <a:pt x="4329954" y="341503"/>
                  <a:pt x="4359838" y="349804"/>
                  <a:pt x="4388615" y="363639"/>
                </a:cubicBezTo>
                <a:cubicBezTo>
                  <a:pt x="4424034" y="381349"/>
                  <a:pt x="4448384" y="407912"/>
                  <a:pt x="4462773" y="444991"/>
                </a:cubicBezTo>
                <a:cubicBezTo>
                  <a:pt x="4505386" y="553460"/>
                  <a:pt x="4526415" y="668017"/>
                  <a:pt x="4549105" y="781466"/>
                </a:cubicBezTo>
                <a:cubicBezTo>
                  <a:pt x="4613301" y="1099679"/>
                  <a:pt x="4677497" y="1417338"/>
                  <a:pt x="4741693" y="1734998"/>
                </a:cubicBezTo>
                <a:cubicBezTo>
                  <a:pt x="4749995" y="1777610"/>
                  <a:pt x="4756635" y="1820223"/>
                  <a:pt x="4762723" y="1862836"/>
                </a:cubicBezTo>
                <a:cubicBezTo>
                  <a:pt x="4771024" y="1923158"/>
                  <a:pt x="4742800" y="1961344"/>
                  <a:pt x="4682478" y="1969092"/>
                </a:cubicBezTo>
                <a:cubicBezTo>
                  <a:pt x="4631011" y="1975733"/>
                  <a:pt x="4579543" y="1972412"/>
                  <a:pt x="4528629" y="1961897"/>
                </a:cubicBezTo>
                <a:cubicBezTo>
                  <a:pt x="4339362" y="1923158"/>
                  <a:pt x="4147881" y="1893827"/>
                  <a:pt x="3957506" y="1860069"/>
                </a:cubicBezTo>
                <a:cubicBezTo>
                  <a:pt x="3797016" y="1831845"/>
                  <a:pt x="3636526" y="1803621"/>
                  <a:pt x="3476037" y="1775397"/>
                </a:cubicBezTo>
                <a:cubicBezTo>
                  <a:pt x="3260205" y="1737765"/>
                  <a:pt x="3044374" y="1699579"/>
                  <a:pt x="2828543" y="1661947"/>
                </a:cubicBezTo>
                <a:cubicBezTo>
                  <a:pt x="2611605" y="1624315"/>
                  <a:pt x="2394667" y="1586129"/>
                  <a:pt x="2178282" y="1548497"/>
                </a:cubicBezTo>
                <a:cubicBezTo>
                  <a:pt x="1896041" y="1499244"/>
                  <a:pt x="1613801" y="1449990"/>
                  <a:pt x="1331560" y="1400183"/>
                </a:cubicBezTo>
                <a:cubicBezTo>
                  <a:pt x="1239140" y="1384134"/>
                  <a:pt x="1146720" y="1368085"/>
                  <a:pt x="1054300" y="1350929"/>
                </a:cubicBezTo>
                <a:cubicBezTo>
                  <a:pt x="1031610" y="1346501"/>
                  <a:pt x="1011687" y="1350375"/>
                  <a:pt x="990657" y="1359783"/>
                </a:cubicBezTo>
                <a:cubicBezTo>
                  <a:pt x="772612" y="1456631"/>
                  <a:pt x="554568" y="1552925"/>
                  <a:pt x="335969" y="1649219"/>
                </a:cubicBezTo>
                <a:cubicBezTo>
                  <a:pt x="332095" y="1651986"/>
                  <a:pt x="328221" y="1653646"/>
                  <a:pt x="318260" y="1656966"/>
                </a:cubicBezTo>
                <a:close/>
              </a:path>
            </a:pathLst>
          </a:custGeom>
          <a:solidFill>
            <a:srgbClr val="FEFEFE"/>
          </a:solidFill>
          <a:ln w="5528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" name="Freeform: Shape 10">
            <a:extLst>
              <a:ext uri="{FF2B5EF4-FFF2-40B4-BE49-F238E27FC236}">
                <a16:creationId xmlns="" xmlns:a16="http://schemas.microsoft.com/office/drawing/2014/main" id="{040C6CE4-23ED-426E-B272-1649361409B4}"/>
              </a:ext>
            </a:extLst>
          </p:cNvPr>
          <p:cNvSpPr/>
          <p:nvPr/>
        </p:nvSpPr>
        <p:spPr>
          <a:xfrm>
            <a:off x="7493854" y="996525"/>
            <a:ext cx="576261" cy="607246"/>
          </a:xfrm>
          <a:custGeom>
            <a:avLst/>
            <a:gdLst>
              <a:gd name="connsiteX0" fmla="*/ 123954 w 576261"/>
              <a:gd name="connsiteY0" fmla="*/ 582830 h 607246"/>
              <a:gd name="connsiteX1" fmla="*/ 235744 w 576261"/>
              <a:gd name="connsiteY1" fmla="*/ 435069 h 607246"/>
              <a:gd name="connsiteX2" fmla="*/ 237404 w 576261"/>
              <a:gd name="connsiteY2" fmla="*/ 404078 h 607246"/>
              <a:gd name="connsiteX3" fmla="*/ 59758 w 576261"/>
              <a:gd name="connsiteY3" fmla="*/ 111875 h 607246"/>
              <a:gd name="connsiteX4" fmla="*/ 12718 w 576261"/>
              <a:gd name="connsiteY4" fmla="*/ 60408 h 607246"/>
              <a:gd name="connsiteX5" fmla="*/ 4417 w 576261"/>
              <a:gd name="connsiteY5" fmla="*/ 8387 h 607246"/>
              <a:gd name="connsiteX6" fmla="*/ 29321 w 576261"/>
              <a:gd name="connsiteY6" fmla="*/ 2853 h 607246"/>
              <a:gd name="connsiteX7" fmla="*/ 224676 w 576261"/>
              <a:gd name="connsiteY7" fmla="*/ 23329 h 607246"/>
              <a:gd name="connsiteX8" fmla="*/ 256220 w 576261"/>
              <a:gd name="connsiteY8" fmla="*/ 39378 h 607246"/>
              <a:gd name="connsiteX9" fmla="*/ 236297 w 576261"/>
              <a:gd name="connsiteY9" fmla="*/ 87525 h 607246"/>
              <a:gd name="connsiteX10" fmla="*/ 225782 w 576261"/>
              <a:gd name="connsiteY10" fmla="*/ 104681 h 607246"/>
              <a:gd name="connsiteX11" fmla="*/ 235744 w 576261"/>
              <a:gd name="connsiteY11" fmla="*/ 138993 h 607246"/>
              <a:gd name="connsiteX12" fmla="*/ 320970 w 576261"/>
              <a:gd name="connsiteY12" fmla="*/ 291181 h 607246"/>
              <a:gd name="connsiteX13" fmla="*/ 371330 w 576261"/>
              <a:gd name="connsiteY13" fmla="*/ 142867 h 607246"/>
              <a:gd name="connsiteX14" fmla="*/ 349747 w 576261"/>
              <a:gd name="connsiteY14" fmla="*/ 96933 h 607246"/>
              <a:gd name="connsiteX15" fmla="*/ 336465 w 576261"/>
              <a:gd name="connsiteY15" fmla="*/ 44359 h 607246"/>
              <a:gd name="connsiteX16" fmla="*/ 363029 w 576261"/>
              <a:gd name="connsiteY16" fmla="*/ 39378 h 607246"/>
              <a:gd name="connsiteX17" fmla="*/ 547315 w 576261"/>
              <a:gd name="connsiteY17" fmla="*/ 57087 h 607246"/>
              <a:gd name="connsiteX18" fmla="*/ 572219 w 576261"/>
              <a:gd name="connsiteY18" fmla="*/ 80884 h 607246"/>
              <a:gd name="connsiteX19" fmla="*/ 555617 w 576261"/>
              <a:gd name="connsiteY19" fmla="*/ 128478 h 607246"/>
              <a:gd name="connsiteX20" fmla="*/ 530160 w 576261"/>
              <a:gd name="connsiteY20" fmla="*/ 154488 h 607246"/>
              <a:gd name="connsiteX21" fmla="*/ 327611 w 576261"/>
              <a:gd name="connsiteY21" fmla="*/ 589471 h 607246"/>
              <a:gd name="connsiteX22" fmla="*/ 295512 w 576261"/>
              <a:gd name="connsiteY22" fmla="*/ 606627 h 607246"/>
              <a:gd name="connsiteX23" fmla="*/ 123954 w 576261"/>
              <a:gd name="connsiteY23" fmla="*/ 582830 h 6072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576261" h="607246">
                <a:moveTo>
                  <a:pt x="123954" y="582830"/>
                </a:moveTo>
                <a:cubicBezTo>
                  <a:pt x="163247" y="530256"/>
                  <a:pt x="199219" y="482662"/>
                  <a:pt x="235744" y="435069"/>
                </a:cubicBezTo>
                <a:cubicBezTo>
                  <a:pt x="243492" y="424554"/>
                  <a:pt x="247919" y="416806"/>
                  <a:pt x="237404" y="404078"/>
                </a:cubicBezTo>
                <a:cubicBezTo>
                  <a:pt x="165460" y="314425"/>
                  <a:pt x="112333" y="213150"/>
                  <a:pt x="59758" y="111875"/>
                </a:cubicBezTo>
                <a:cubicBezTo>
                  <a:pt x="48690" y="90292"/>
                  <a:pt x="36515" y="72030"/>
                  <a:pt x="12718" y="60408"/>
                </a:cubicBezTo>
                <a:cubicBezTo>
                  <a:pt x="-8865" y="50447"/>
                  <a:pt x="3310" y="25543"/>
                  <a:pt x="4417" y="8387"/>
                </a:cubicBezTo>
                <a:cubicBezTo>
                  <a:pt x="5524" y="-5448"/>
                  <a:pt x="20466" y="1746"/>
                  <a:pt x="29321" y="2853"/>
                </a:cubicBezTo>
                <a:cubicBezTo>
                  <a:pt x="94624" y="8941"/>
                  <a:pt x="159373" y="15581"/>
                  <a:pt x="224676" y="23329"/>
                </a:cubicBezTo>
                <a:cubicBezTo>
                  <a:pt x="236851" y="24990"/>
                  <a:pt x="256773" y="18349"/>
                  <a:pt x="256220" y="39378"/>
                </a:cubicBezTo>
                <a:cubicBezTo>
                  <a:pt x="255667" y="56534"/>
                  <a:pt x="273376" y="83651"/>
                  <a:pt x="236297" y="87525"/>
                </a:cubicBezTo>
                <a:cubicBezTo>
                  <a:pt x="227996" y="88079"/>
                  <a:pt x="225229" y="96380"/>
                  <a:pt x="225782" y="104681"/>
                </a:cubicBezTo>
                <a:cubicBezTo>
                  <a:pt x="226890" y="116856"/>
                  <a:pt x="229657" y="128478"/>
                  <a:pt x="235744" y="138993"/>
                </a:cubicBezTo>
                <a:cubicBezTo>
                  <a:pt x="263415" y="188800"/>
                  <a:pt x="291085" y="238054"/>
                  <a:pt x="320970" y="291181"/>
                </a:cubicBezTo>
                <a:cubicBezTo>
                  <a:pt x="337018" y="238607"/>
                  <a:pt x="358602" y="192674"/>
                  <a:pt x="371330" y="142867"/>
                </a:cubicBezTo>
                <a:cubicBezTo>
                  <a:pt x="376864" y="120730"/>
                  <a:pt x="372990" y="106341"/>
                  <a:pt x="349747" y="96933"/>
                </a:cubicBezTo>
                <a:cubicBezTo>
                  <a:pt x="323183" y="86418"/>
                  <a:pt x="335912" y="61515"/>
                  <a:pt x="336465" y="44359"/>
                </a:cubicBezTo>
                <a:cubicBezTo>
                  <a:pt x="337018" y="27203"/>
                  <a:pt x="354175" y="38271"/>
                  <a:pt x="363029" y="39378"/>
                </a:cubicBezTo>
                <a:cubicBezTo>
                  <a:pt x="424458" y="44912"/>
                  <a:pt x="485887" y="51553"/>
                  <a:pt x="547315" y="57087"/>
                </a:cubicBezTo>
                <a:cubicBezTo>
                  <a:pt x="562811" y="58748"/>
                  <a:pt x="576093" y="62068"/>
                  <a:pt x="572219" y="80884"/>
                </a:cubicBezTo>
                <a:cubicBezTo>
                  <a:pt x="568899" y="97487"/>
                  <a:pt x="591588" y="123497"/>
                  <a:pt x="555617" y="128478"/>
                </a:cubicBezTo>
                <a:cubicBezTo>
                  <a:pt x="540675" y="130691"/>
                  <a:pt x="534034" y="141206"/>
                  <a:pt x="530160" y="154488"/>
                </a:cubicBezTo>
                <a:cubicBezTo>
                  <a:pt x="483673" y="309444"/>
                  <a:pt x="407855" y="450011"/>
                  <a:pt x="327611" y="589471"/>
                </a:cubicBezTo>
                <a:cubicBezTo>
                  <a:pt x="319863" y="602753"/>
                  <a:pt x="312669" y="609394"/>
                  <a:pt x="295512" y="606627"/>
                </a:cubicBezTo>
                <a:cubicBezTo>
                  <a:pt x="240171" y="597219"/>
                  <a:pt x="184276" y="590578"/>
                  <a:pt x="123954" y="582830"/>
                </a:cubicBezTo>
                <a:close/>
              </a:path>
            </a:pathLst>
          </a:custGeom>
          <a:solidFill>
            <a:schemeClr val="accent4"/>
          </a:solidFill>
          <a:ln w="5528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" name="Freeform: Shape 11">
            <a:extLst>
              <a:ext uri="{FF2B5EF4-FFF2-40B4-BE49-F238E27FC236}">
                <a16:creationId xmlns="" xmlns:a16="http://schemas.microsoft.com/office/drawing/2014/main" id="{33BE4ADF-5EF2-4553-ABCF-EA9F042910BC}"/>
              </a:ext>
            </a:extLst>
          </p:cNvPr>
          <p:cNvSpPr/>
          <p:nvPr/>
        </p:nvSpPr>
        <p:spPr>
          <a:xfrm>
            <a:off x="6196051" y="872769"/>
            <a:ext cx="388481" cy="381970"/>
          </a:xfrm>
          <a:custGeom>
            <a:avLst/>
            <a:gdLst>
              <a:gd name="connsiteX0" fmla="*/ 181005 w 388481"/>
              <a:gd name="connsiteY0" fmla="*/ 1537 h 381970"/>
              <a:gd name="connsiteX1" fmla="*/ 359204 w 388481"/>
              <a:gd name="connsiteY1" fmla="*/ 25334 h 381970"/>
              <a:gd name="connsiteX2" fmla="*/ 377467 w 388481"/>
              <a:gd name="connsiteY2" fmla="*/ 44150 h 381970"/>
              <a:gd name="connsiteX3" fmla="*/ 381341 w 388481"/>
              <a:gd name="connsiteY3" fmla="*/ 129929 h 381970"/>
              <a:gd name="connsiteX4" fmla="*/ 364185 w 388481"/>
              <a:gd name="connsiteY4" fmla="*/ 146531 h 381970"/>
              <a:gd name="connsiteX5" fmla="*/ 312164 w 388481"/>
              <a:gd name="connsiteY5" fmla="*/ 140997 h 381970"/>
              <a:gd name="connsiteX6" fmla="*/ 270104 w 388481"/>
              <a:gd name="connsiteY6" fmla="*/ 111666 h 381970"/>
              <a:gd name="connsiteX7" fmla="*/ 189306 w 388481"/>
              <a:gd name="connsiteY7" fmla="*/ 87870 h 381970"/>
              <a:gd name="connsiteX8" fmla="*/ 188753 w 388481"/>
              <a:gd name="connsiteY8" fmla="*/ 119968 h 381970"/>
              <a:gd name="connsiteX9" fmla="*/ 251842 w 388481"/>
              <a:gd name="connsiteY9" fmla="*/ 147638 h 381970"/>
              <a:gd name="connsiteX10" fmla="*/ 345922 w 388481"/>
              <a:gd name="connsiteY10" fmla="*/ 193572 h 381970"/>
              <a:gd name="connsiteX11" fmla="*/ 323232 w 388481"/>
              <a:gd name="connsiteY11" fmla="*/ 367897 h 381970"/>
              <a:gd name="connsiteX12" fmla="*/ 198161 w 388481"/>
              <a:gd name="connsiteY12" fmla="*/ 379518 h 381970"/>
              <a:gd name="connsiteX13" fmla="*/ 13874 w 388481"/>
              <a:gd name="connsiteY13" fmla="*/ 344100 h 381970"/>
              <a:gd name="connsiteX14" fmla="*/ 39 w 388481"/>
              <a:gd name="connsiteY14" fmla="*/ 325284 h 381970"/>
              <a:gd name="connsiteX15" fmla="*/ 7787 w 388481"/>
              <a:gd name="connsiteY15" fmla="*/ 226223 h 381970"/>
              <a:gd name="connsiteX16" fmla="*/ 27709 w 388481"/>
              <a:gd name="connsiteY16" fmla="*/ 212388 h 381970"/>
              <a:gd name="connsiteX17" fmla="*/ 63128 w 388481"/>
              <a:gd name="connsiteY17" fmla="*/ 217368 h 381970"/>
              <a:gd name="connsiteX18" fmla="*/ 116809 w 388481"/>
              <a:gd name="connsiteY18" fmla="*/ 259428 h 381970"/>
              <a:gd name="connsiteX19" fmla="*/ 226385 w 388481"/>
              <a:gd name="connsiteY19" fmla="*/ 290972 h 381970"/>
              <a:gd name="connsiteX20" fmla="*/ 221404 w 388481"/>
              <a:gd name="connsiteY20" fmla="*/ 252233 h 381970"/>
              <a:gd name="connsiteX21" fmla="*/ 131751 w 388481"/>
              <a:gd name="connsiteY21" fmla="*/ 215708 h 381970"/>
              <a:gd name="connsiteX22" fmla="*/ 81390 w 388481"/>
              <a:gd name="connsiteY22" fmla="*/ 193572 h 381970"/>
              <a:gd name="connsiteX23" fmla="*/ 18301 w 388481"/>
              <a:gd name="connsiteY23" fmla="*/ 90637 h 381970"/>
              <a:gd name="connsiteX24" fmla="*/ 118469 w 388481"/>
              <a:gd name="connsiteY24" fmla="*/ 3751 h 381970"/>
              <a:gd name="connsiteX25" fmla="*/ 181005 w 388481"/>
              <a:gd name="connsiteY25" fmla="*/ 1537 h 3819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388481" h="381970">
                <a:moveTo>
                  <a:pt x="181005" y="1537"/>
                </a:moveTo>
                <a:cubicBezTo>
                  <a:pt x="239667" y="1537"/>
                  <a:pt x="299435" y="14819"/>
                  <a:pt x="359204" y="25334"/>
                </a:cubicBezTo>
                <a:cubicBezTo>
                  <a:pt x="370272" y="27548"/>
                  <a:pt x="377467" y="30315"/>
                  <a:pt x="377467" y="44150"/>
                </a:cubicBezTo>
                <a:cubicBezTo>
                  <a:pt x="377467" y="72927"/>
                  <a:pt x="379127" y="101151"/>
                  <a:pt x="381341" y="129929"/>
                </a:cubicBezTo>
                <a:cubicBezTo>
                  <a:pt x="382447" y="143764"/>
                  <a:pt x="377467" y="148192"/>
                  <a:pt x="364185" y="146531"/>
                </a:cubicBezTo>
                <a:cubicBezTo>
                  <a:pt x="347029" y="144318"/>
                  <a:pt x="329320" y="142658"/>
                  <a:pt x="312164" y="140997"/>
                </a:cubicBezTo>
                <a:cubicBezTo>
                  <a:pt x="292794" y="138784"/>
                  <a:pt x="276745" y="137123"/>
                  <a:pt x="270104" y="111666"/>
                </a:cubicBezTo>
                <a:cubicBezTo>
                  <a:pt x="263464" y="85656"/>
                  <a:pt x="212549" y="72927"/>
                  <a:pt x="189306" y="87870"/>
                </a:cubicBezTo>
                <a:cubicBezTo>
                  <a:pt x="173257" y="97831"/>
                  <a:pt x="172704" y="110006"/>
                  <a:pt x="188753" y="119968"/>
                </a:cubicBezTo>
                <a:cubicBezTo>
                  <a:pt x="208122" y="132143"/>
                  <a:pt x="230259" y="140444"/>
                  <a:pt x="251842" y="147638"/>
                </a:cubicBezTo>
                <a:cubicBezTo>
                  <a:pt x="285046" y="158706"/>
                  <a:pt x="317698" y="171435"/>
                  <a:pt x="345922" y="193572"/>
                </a:cubicBezTo>
                <a:cubicBezTo>
                  <a:pt x="411225" y="244486"/>
                  <a:pt x="399603" y="334692"/>
                  <a:pt x="323232" y="367897"/>
                </a:cubicBezTo>
                <a:cubicBezTo>
                  <a:pt x="282833" y="385606"/>
                  <a:pt x="240220" y="382839"/>
                  <a:pt x="198161" y="379518"/>
                </a:cubicBezTo>
                <a:cubicBezTo>
                  <a:pt x="135625" y="375091"/>
                  <a:pt x="75856" y="352955"/>
                  <a:pt x="13874" y="344100"/>
                </a:cubicBezTo>
                <a:cubicBezTo>
                  <a:pt x="1699" y="342440"/>
                  <a:pt x="39" y="335799"/>
                  <a:pt x="39" y="325284"/>
                </a:cubicBezTo>
                <a:cubicBezTo>
                  <a:pt x="-515" y="292079"/>
                  <a:pt x="5019" y="259428"/>
                  <a:pt x="7787" y="226223"/>
                </a:cubicBezTo>
                <a:cubicBezTo>
                  <a:pt x="8893" y="213494"/>
                  <a:pt x="14428" y="208514"/>
                  <a:pt x="27709" y="212388"/>
                </a:cubicBezTo>
                <a:cubicBezTo>
                  <a:pt x="39331" y="215155"/>
                  <a:pt x="51506" y="216815"/>
                  <a:pt x="63128" y="217368"/>
                </a:cubicBezTo>
                <a:cubicBezTo>
                  <a:pt x="91352" y="218475"/>
                  <a:pt x="110721" y="223456"/>
                  <a:pt x="116809" y="259428"/>
                </a:cubicBezTo>
                <a:cubicBezTo>
                  <a:pt x="122896" y="293739"/>
                  <a:pt x="197054" y="312002"/>
                  <a:pt x="226385" y="290972"/>
                </a:cubicBezTo>
                <a:cubicBezTo>
                  <a:pt x="242987" y="279351"/>
                  <a:pt x="241880" y="261641"/>
                  <a:pt x="221404" y="252233"/>
                </a:cubicBezTo>
                <a:cubicBezTo>
                  <a:pt x="192073" y="238398"/>
                  <a:pt x="161635" y="227883"/>
                  <a:pt x="131751" y="215708"/>
                </a:cubicBezTo>
                <a:cubicBezTo>
                  <a:pt x="114595" y="208514"/>
                  <a:pt x="97440" y="202426"/>
                  <a:pt x="81390" y="193572"/>
                </a:cubicBezTo>
                <a:cubicBezTo>
                  <a:pt x="31583" y="165901"/>
                  <a:pt x="10554" y="131589"/>
                  <a:pt x="18301" y="90637"/>
                </a:cubicBezTo>
                <a:cubicBezTo>
                  <a:pt x="26049" y="48024"/>
                  <a:pt x="68662" y="11499"/>
                  <a:pt x="118469" y="3751"/>
                </a:cubicBezTo>
                <a:cubicBezTo>
                  <a:pt x="138392" y="-123"/>
                  <a:pt x="158315" y="-1230"/>
                  <a:pt x="181005" y="1537"/>
                </a:cubicBezTo>
                <a:close/>
              </a:path>
            </a:pathLst>
          </a:custGeom>
          <a:solidFill>
            <a:schemeClr val="accent4"/>
          </a:solidFill>
          <a:ln w="5528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" name="Freeform: Shape 12">
            <a:extLst>
              <a:ext uri="{FF2B5EF4-FFF2-40B4-BE49-F238E27FC236}">
                <a16:creationId xmlns="" xmlns:a16="http://schemas.microsoft.com/office/drawing/2014/main" id="{F3E33220-FA73-4136-8AD6-55D7839FB310}"/>
              </a:ext>
            </a:extLst>
          </p:cNvPr>
          <p:cNvSpPr/>
          <p:nvPr/>
        </p:nvSpPr>
        <p:spPr>
          <a:xfrm>
            <a:off x="5526616" y="804557"/>
            <a:ext cx="383410" cy="364719"/>
          </a:xfrm>
          <a:custGeom>
            <a:avLst/>
            <a:gdLst>
              <a:gd name="connsiteX0" fmla="*/ 220102 w 383410"/>
              <a:gd name="connsiteY0" fmla="*/ 364719 h 364719"/>
              <a:gd name="connsiteX1" fmla="*/ 43564 w 383410"/>
              <a:gd name="connsiteY1" fmla="*/ 335388 h 364719"/>
              <a:gd name="connsiteX2" fmla="*/ 3718 w 383410"/>
              <a:gd name="connsiteY2" fmla="*/ 277280 h 364719"/>
              <a:gd name="connsiteX3" fmla="*/ 10912 w 383410"/>
              <a:gd name="connsiteY3" fmla="*/ 239094 h 364719"/>
              <a:gd name="connsiteX4" fmla="*/ 60166 w 383410"/>
              <a:gd name="connsiteY4" fmla="*/ 206443 h 364719"/>
              <a:gd name="connsiteX5" fmla="*/ 79536 w 383410"/>
              <a:gd name="connsiteY5" fmla="*/ 209210 h 364719"/>
              <a:gd name="connsiteX6" fmla="*/ 112740 w 383410"/>
              <a:gd name="connsiteY6" fmla="*/ 240201 h 364719"/>
              <a:gd name="connsiteX7" fmla="*/ 146499 w 383410"/>
              <a:gd name="connsiteY7" fmla="*/ 278940 h 364719"/>
              <a:gd name="connsiteX8" fmla="*/ 201287 w 383410"/>
              <a:gd name="connsiteY8" fmla="*/ 281707 h 364719"/>
              <a:gd name="connsiteX9" fmla="*/ 227297 w 383410"/>
              <a:gd name="connsiteY9" fmla="*/ 260678 h 364719"/>
              <a:gd name="connsiteX10" fmla="*/ 209034 w 383410"/>
              <a:gd name="connsiteY10" fmla="*/ 236327 h 364719"/>
              <a:gd name="connsiteX11" fmla="*/ 124916 w 383410"/>
              <a:gd name="connsiteY11" fmla="*/ 202016 h 364719"/>
              <a:gd name="connsiteX12" fmla="*/ 69574 w 383410"/>
              <a:gd name="connsiteY12" fmla="*/ 171578 h 364719"/>
              <a:gd name="connsiteX13" fmla="*/ 59613 w 383410"/>
              <a:gd name="connsiteY13" fmla="*/ 48167 h 364719"/>
              <a:gd name="connsiteX14" fmla="*/ 167528 w 383410"/>
              <a:gd name="connsiteY14" fmla="*/ 20 h 364719"/>
              <a:gd name="connsiteX15" fmla="*/ 370078 w 383410"/>
              <a:gd name="connsiteY15" fmla="*/ 24923 h 364719"/>
              <a:gd name="connsiteX16" fmla="*/ 383359 w 383410"/>
              <a:gd name="connsiteY16" fmla="*/ 41526 h 364719"/>
              <a:gd name="connsiteX17" fmla="*/ 377825 w 383410"/>
              <a:gd name="connsiteY17" fmla="*/ 126752 h 364719"/>
              <a:gd name="connsiteX18" fmla="*/ 361776 w 383410"/>
              <a:gd name="connsiteY18" fmla="*/ 138373 h 364719"/>
              <a:gd name="connsiteX19" fmla="*/ 318057 w 383410"/>
              <a:gd name="connsiteY19" fmla="*/ 133946 h 364719"/>
              <a:gd name="connsiteX20" fmla="*/ 273784 w 383410"/>
              <a:gd name="connsiteY20" fmla="*/ 101848 h 364719"/>
              <a:gd name="connsiteX21" fmla="*/ 195199 w 383410"/>
              <a:gd name="connsiteY21" fmla="*/ 88013 h 364719"/>
              <a:gd name="connsiteX22" fmla="*/ 201840 w 383410"/>
              <a:gd name="connsiteY22" fmla="*/ 116790 h 364719"/>
              <a:gd name="connsiteX23" fmla="*/ 259948 w 383410"/>
              <a:gd name="connsiteY23" fmla="*/ 142247 h 364719"/>
              <a:gd name="connsiteX24" fmla="*/ 324698 w 383410"/>
              <a:gd name="connsiteY24" fmla="*/ 173238 h 364719"/>
              <a:gd name="connsiteX25" fmla="*/ 328572 w 383410"/>
              <a:gd name="connsiteY25" fmla="*/ 334835 h 364719"/>
              <a:gd name="connsiteX26" fmla="*/ 220102 w 383410"/>
              <a:gd name="connsiteY26" fmla="*/ 364719 h 3647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383410" h="364719">
                <a:moveTo>
                  <a:pt x="220102" y="364719"/>
                </a:moveTo>
                <a:cubicBezTo>
                  <a:pt x="159781" y="364719"/>
                  <a:pt x="101672" y="348117"/>
                  <a:pt x="43564" y="335388"/>
                </a:cubicBezTo>
                <a:cubicBezTo>
                  <a:pt x="-3476" y="324874"/>
                  <a:pt x="-4030" y="324874"/>
                  <a:pt x="3718" y="277280"/>
                </a:cubicBezTo>
                <a:cubicBezTo>
                  <a:pt x="5932" y="264551"/>
                  <a:pt x="8145" y="251823"/>
                  <a:pt x="10912" y="239094"/>
                </a:cubicBezTo>
                <a:cubicBezTo>
                  <a:pt x="18660" y="199249"/>
                  <a:pt x="19213" y="199249"/>
                  <a:pt x="60166" y="206443"/>
                </a:cubicBezTo>
                <a:cubicBezTo>
                  <a:pt x="66254" y="207550"/>
                  <a:pt x="72895" y="209210"/>
                  <a:pt x="79536" y="209210"/>
                </a:cubicBezTo>
                <a:cubicBezTo>
                  <a:pt x="99458" y="209764"/>
                  <a:pt x="113847" y="213637"/>
                  <a:pt x="112740" y="240201"/>
                </a:cubicBezTo>
                <a:cubicBezTo>
                  <a:pt x="112187" y="260124"/>
                  <a:pt x="127129" y="273960"/>
                  <a:pt x="146499" y="278940"/>
                </a:cubicBezTo>
                <a:cubicBezTo>
                  <a:pt x="164208" y="283921"/>
                  <a:pt x="183024" y="284474"/>
                  <a:pt x="201287" y="281707"/>
                </a:cubicBezTo>
                <a:cubicBezTo>
                  <a:pt x="214015" y="280047"/>
                  <a:pt x="224530" y="274513"/>
                  <a:pt x="227297" y="260678"/>
                </a:cubicBezTo>
                <a:cubicBezTo>
                  <a:pt x="230064" y="246842"/>
                  <a:pt x="219549" y="240755"/>
                  <a:pt x="209034" y="236327"/>
                </a:cubicBezTo>
                <a:cubicBezTo>
                  <a:pt x="180810" y="224706"/>
                  <a:pt x="153140" y="213084"/>
                  <a:pt x="124916" y="202016"/>
                </a:cubicBezTo>
                <a:cubicBezTo>
                  <a:pt x="104993" y="194268"/>
                  <a:pt x="86177" y="185413"/>
                  <a:pt x="69574" y="171578"/>
                </a:cubicBezTo>
                <a:cubicBezTo>
                  <a:pt x="27515" y="136713"/>
                  <a:pt x="23087" y="89119"/>
                  <a:pt x="59613" y="48167"/>
                </a:cubicBezTo>
                <a:cubicBezTo>
                  <a:pt x="88390" y="16069"/>
                  <a:pt x="125469" y="573"/>
                  <a:pt x="167528" y="20"/>
                </a:cubicBezTo>
                <a:cubicBezTo>
                  <a:pt x="236152" y="-534"/>
                  <a:pt x="303114" y="10535"/>
                  <a:pt x="370078" y="24923"/>
                </a:cubicBezTo>
                <a:cubicBezTo>
                  <a:pt x="380039" y="27137"/>
                  <a:pt x="383913" y="31011"/>
                  <a:pt x="383359" y="41526"/>
                </a:cubicBezTo>
                <a:cubicBezTo>
                  <a:pt x="381146" y="69750"/>
                  <a:pt x="378932" y="98527"/>
                  <a:pt x="377825" y="126752"/>
                </a:cubicBezTo>
                <a:cubicBezTo>
                  <a:pt x="377272" y="138373"/>
                  <a:pt x="371185" y="140033"/>
                  <a:pt x="361776" y="138373"/>
                </a:cubicBezTo>
                <a:cubicBezTo>
                  <a:pt x="347388" y="136160"/>
                  <a:pt x="332446" y="135053"/>
                  <a:pt x="318057" y="133946"/>
                </a:cubicBezTo>
                <a:cubicBezTo>
                  <a:pt x="296474" y="132286"/>
                  <a:pt x="279318" y="130072"/>
                  <a:pt x="273784" y="101848"/>
                </a:cubicBezTo>
                <a:cubicBezTo>
                  <a:pt x="268803" y="76944"/>
                  <a:pt x="212908" y="69197"/>
                  <a:pt x="195199" y="88013"/>
                </a:cubicBezTo>
                <a:cubicBezTo>
                  <a:pt x="183577" y="100741"/>
                  <a:pt x="189665" y="110703"/>
                  <a:pt x="201840" y="116790"/>
                </a:cubicBezTo>
                <a:cubicBezTo>
                  <a:pt x="220656" y="126198"/>
                  <a:pt x="240026" y="134499"/>
                  <a:pt x="259948" y="142247"/>
                </a:cubicBezTo>
                <a:cubicBezTo>
                  <a:pt x="282638" y="150548"/>
                  <a:pt x="304775" y="159403"/>
                  <a:pt x="324698" y="173238"/>
                </a:cubicBezTo>
                <a:cubicBezTo>
                  <a:pt x="387233" y="215298"/>
                  <a:pt x="388894" y="288348"/>
                  <a:pt x="328572" y="334835"/>
                </a:cubicBezTo>
                <a:cubicBezTo>
                  <a:pt x="295920" y="358632"/>
                  <a:pt x="258841" y="364166"/>
                  <a:pt x="220102" y="364719"/>
                </a:cubicBezTo>
                <a:close/>
              </a:path>
            </a:pathLst>
          </a:custGeom>
          <a:solidFill>
            <a:schemeClr val="accent4"/>
          </a:solidFill>
          <a:ln w="5528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4" name="Freeform: Shape 13">
            <a:extLst>
              <a:ext uri="{FF2B5EF4-FFF2-40B4-BE49-F238E27FC236}">
                <a16:creationId xmlns="" xmlns:a16="http://schemas.microsoft.com/office/drawing/2014/main" id="{04CCBE25-F990-48C6-8F91-7121B5BCA05F}"/>
              </a:ext>
            </a:extLst>
          </p:cNvPr>
          <p:cNvSpPr/>
          <p:nvPr/>
        </p:nvSpPr>
        <p:spPr>
          <a:xfrm>
            <a:off x="6627077" y="829344"/>
            <a:ext cx="319028" cy="477707"/>
          </a:xfrm>
          <a:custGeom>
            <a:avLst/>
            <a:gdLst>
              <a:gd name="connsiteX0" fmla="*/ 47162 w 319028"/>
              <a:gd name="connsiteY0" fmla="*/ 271862 h 477707"/>
              <a:gd name="connsiteX1" fmla="*/ 47715 w 319028"/>
              <a:gd name="connsiteY1" fmla="*/ 172247 h 477707"/>
              <a:gd name="connsiteX2" fmla="*/ 28899 w 319028"/>
              <a:gd name="connsiteY2" fmla="*/ 150111 h 477707"/>
              <a:gd name="connsiteX3" fmla="*/ 1782 w 319028"/>
              <a:gd name="connsiteY3" fmla="*/ 128528 h 477707"/>
              <a:gd name="connsiteX4" fmla="*/ 34434 w 319028"/>
              <a:gd name="connsiteY4" fmla="*/ 79827 h 477707"/>
              <a:gd name="connsiteX5" fmla="*/ 57123 w 319028"/>
              <a:gd name="connsiteY5" fmla="*/ 59351 h 477707"/>
              <a:gd name="connsiteX6" fmla="*/ 119106 w 319028"/>
              <a:gd name="connsiteY6" fmla="*/ 4563 h 477707"/>
              <a:gd name="connsiteX7" fmla="*/ 155078 w 319028"/>
              <a:gd name="connsiteY7" fmla="*/ 1243 h 477707"/>
              <a:gd name="connsiteX8" fmla="*/ 198244 w 319028"/>
              <a:gd name="connsiteY8" fmla="*/ 45516 h 477707"/>
              <a:gd name="connsiteX9" fmla="*/ 248051 w 319028"/>
              <a:gd name="connsiteY9" fmla="*/ 101964 h 477707"/>
              <a:gd name="connsiteX10" fmla="*/ 267420 w 319028"/>
              <a:gd name="connsiteY10" fmla="*/ 104731 h 477707"/>
              <a:gd name="connsiteX11" fmla="*/ 305052 w 319028"/>
              <a:gd name="connsiteY11" fmla="*/ 114139 h 477707"/>
              <a:gd name="connsiteX12" fmla="*/ 300625 w 319028"/>
              <a:gd name="connsiteY12" fmla="*/ 171141 h 477707"/>
              <a:gd name="connsiteX13" fmla="*/ 282363 w 319028"/>
              <a:gd name="connsiteY13" fmla="*/ 177228 h 477707"/>
              <a:gd name="connsiteX14" fmla="*/ 222040 w 319028"/>
              <a:gd name="connsiteY14" fmla="*/ 170034 h 477707"/>
              <a:gd name="connsiteX15" fmla="*/ 194370 w 319028"/>
              <a:gd name="connsiteY15" fmla="*/ 192170 h 477707"/>
              <a:gd name="connsiteX16" fmla="*/ 190496 w 319028"/>
              <a:gd name="connsiteY16" fmla="*/ 330524 h 477707"/>
              <a:gd name="connsiteX17" fmla="*/ 251371 w 319028"/>
              <a:gd name="connsiteY17" fmla="*/ 390292 h 477707"/>
              <a:gd name="connsiteX18" fmla="*/ 284576 w 319028"/>
              <a:gd name="connsiteY18" fmla="*/ 394720 h 477707"/>
              <a:gd name="connsiteX19" fmla="*/ 318335 w 319028"/>
              <a:gd name="connsiteY19" fmla="*/ 457809 h 477707"/>
              <a:gd name="connsiteX20" fmla="*/ 307266 w 319028"/>
              <a:gd name="connsiteY20" fmla="*/ 466110 h 477707"/>
              <a:gd name="connsiteX21" fmla="*/ 104164 w 319028"/>
              <a:gd name="connsiteY21" fmla="*/ 454488 h 477707"/>
              <a:gd name="connsiteX22" fmla="*/ 39414 w 319028"/>
              <a:gd name="connsiteY22" fmla="*/ 351000 h 477707"/>
              <a:gd name="connsiteX23" fmla="*/ 39968 w 319028"/>
              <a:gd name="connsiteY23" fmla="*/ 270755 h 477707"/>
              <a:gd name="connsiteX24" fmla="*/ 47162 w 319028"/>
              <a:gd name="connsiteY24" fmla="*/ 271862 h 4777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319028" h="477707">
                <a:moveTo>
                  <a:pt x="47162" y="271862"/>
                </a:moveTo>
                <a:cubicBezTo>
                  <a:pt x="47162" y="238657"/>
                  <a:pt x="46055" y="205452"/>
                  <a:pt x="47715" y="172247"/>
                </a:cubicBezTo>
                <a:cubicBezTo>
                  <a:pt x="48269" y="156752"/>
                  <a:pt x="44395" y="151218"/>
                  <a:pt x="28899" y="150111"/>
                </a:cubicBezTo>
                <a:cubicBezTo>
                  <a:pt x="16171" y="149557"/>
                  <a:pt x="-6519" y="152878"/>
                  <a:pt x="1782" y="128528"/>
                </a:cubicBezTo>
                <a:cubicBezTo>
                  <a:pt x="7869" y="110265"/>
                  <a:pt x="-8179" y="73740"/>
                  <a:pt x="34434" y="79827"/>
                </a:cubicBezTo>
                <a:cubicBezTo>
                  <a:pt x="51036" y="82041"/>
                  <a:pt x="53803" y="72080"/>
                  <a:pt x="57123" y="59351"/>
                </a:cubicBezTo>
                <a:cubicBezTo>
                  <a:pt x="69299" y="10651"/>
                  <a:pt x="69852" y="10651"/>
                  <a:pt x="119106" y="4563"/>
                </a:cubicBezTo>
                <a:cubicBezTo>
                  <a:pt x="130727" y="2903"/>
                  <a:pt x="142902" y="2349"/>
                  <a:pt x="155078" y="1243"/>
                </a:cubicBezTo>
                <a:cubicBezTo>
                  <a:pt x="200458" y="-2078"/>
                  <a:pt x="200458" y="-2078"/>
                  <a:pt x="198244" y="45516"/>
                </a:cubicBezTo>
                <a:cubicBezTo>
                  <a:pt x="195477" y="96983"/>
                  <a:pt x="195477" y="96983"/>
                  <a:pt x="248051" y="101964"/>
                </a:cubicBezTo>
                <a:cubicBezTo>
                  <a:pt x="254692" y="102517"/>
                  <a:pt x="261333" y="103071"/>
                  <a:pt x="267420" y="104731"/>
                </a:cubicBezTo>
                <a:cubicBezTo>
                  <a:pt x="280149" y="108605"/>
                  <a:pt x="299518" y="99197"/>
                  <a:pt x="305052" y="114139"/>
                </a:cubicBezTo>
                <a:cubicBezTo>
                  <a:pt x="311140" y="131848"/>
                  <a:pt x="305052" y="152324"/>
                  <a:pt x="300625" y="171141"/>
                </a:cubicBezTo>
                <a:cubicBezTo>
                  <a:pt x="298411" y="181655"/>
                  <a:pt x="289004" y="177782"/>
                  <a:pt x="282363" y="177228"/>
                </a:cubicBezTo>
                <a:cubicBezTo>
                  <a:pt x="262440" y="175568"/>
                  <a:pt x="241964" y="174461"/>
                  <a:pt x="222040" y="170034"/>
                </a:cubicBezTo>
                <a:cubicBezTo>
                  <a:pt x="202671" y="166160"/>
                  <a:pt x="194370" y="168927"/>
                  <a:pt x="194370" y="192170"/>
                </a:cubicBezTo>
                <a:cubicBezTo>
                  <a:pt x="194923" y="238104"/>
                  <a:pt x="191049" y="284037"/>
                  <a:pt x="190496" y="330524"/>
                </a:cubicBezTo>
                <a:cubicBezTo>
                  <a:pt x="189389" y="378671"/>
                  <a:pt x="203778" y="391399"/>
                  <a:pt x="251371" y="390292"/>
                </a:cubicBezTo>
                <a:cubicBezTo>
                  <a:pt x="262440" y="389739"/>
                  <a:pt x="276829" y="381991"/>
                  <a:pt x="284576" y="394720"/>
                </a:cubicBezTo>
                <a:cubicBezTo>
                  <a:pt x="297305" y="415196"/>
                  <a:pt x="308373" y="436226"/>
                  <a:pt x="318335" y="457809"/>
                </a:cubicBezTo>
                <a:cubicBezTo>
                  <a:pt x="321655" y="464450"/>
                  <a:pt x="312247" y="465003"/>
                  <a:pt x="307266" y="466110"/>
                </a:cubicBezTo>
                <a:cubicBezTo>
                  <a:pt x="238643" y="482159"/>
                  <a:pt x="170020" y="484372"/>
                  <a:pt x="104164" y="454488"/>
                </a:cubicBezTo>
                <a:cubicBezTo>
                  <a:pt x="59890" y="434565"/>
                  <a:pt x="33327" y="403574"/>
                  <a:pt x="39414" y="351000"/>
                </a:cubicBezTo>
                <a:cubicBezTo>
                  <a:pt x="42735" y="324436"/>
                  <a:pt x="39968" y="297872"/>
                  <a:pt x="39968" y="270755"/>
                </a:cubicBezTo>
                <a:cubicBezTo>
                  <a:pt x="41628" y="271862"/>
                  <a:pt x="44395" y="271862"/>
                  <a:pt x="47162" y="271862"/>
                </a:cubicBezTo>
                <a:close/>
              </a:path>
            </a:pathLst>
          </a:custGeom>
          <a:solidFill>
            <a:schemeClr val="accent4"/>
          </a:solidFill>
          <a:ln w="5528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5" name="Freeform: Shape 14">
            <a:extLst>
              <a:ext uri="{FF2B5EF4-FFF2-40B4-BE49-F238E27FC236}">
                <a16:creationId xmlns="" xmlns:a16="http://schemas.microsoft.com/office/drawing/2014/main" id="{010B3D31-0CB3-4E20-97E5-23776DEA617B}"/>
              </a:ext>
            </a:extLst>
          </p:cNvPr>
          <p:cNvSpPr/>
          <p:nvPr/>
        </p:nvSpPr>
        <p:spPr>
          <a:xfrm>
            <a:off x="4128912" y="564211"/>
            <a:ext cx="437375" cy="444900"/>
          </a:xfrm>
          <a:custGeom>
            <a:avLst/>
            <a:gdLst>
              <a:gd name="connsiteX0" fmla="*/ 198855 w 437375"/>
              <a:gd name="connsiteY0" fmla="*/ 738 h 444900"/>
              <a:gd name="connsiteX1" fmla="*/ 344403 w 437375"/>
              <a:gd name="connsiteY1" fmla="*/ 15680 h 444900"/>
              <a:gd name="connsiteX2" fmla="*/ 366539 w 437375"/>
              <a:gd name="connsiteY2" fmla="*/ 26195 h 444900"/>
              <a:gd name="connsiteX3" fmla="*/ 342742 w 437375"/>
              <a:gd name="connsiteY3" fmla="*/ 62167 h 444900"/>
              <a:gd name="connsiteX4" fmla="*/ 290721 w 437375"/>
              <a:gd name="connsiteY4" fmla="*/ 105886 h 444900"/>
              <a:gd name="connsiteX5" fmla="*/ 213797 w 437375"/>
              <a:gd name="connsiteY5" fmla="*/ 304008 h 444900"/>
              <a:gd name="connsiteX6" fmla="*/ 242021 w 437375"/>
              <a:gd name="connsiteY6" fmla="*/ 353262 h 444900"/>
              <a:gd name="connsiteX7" fmla="*/ 348277 w 437375"/>
              <a:gd name="connsiteY7" fmla="*/ 316184 h 444900"/>
              <a:gd name="connsiteX8" fmla="*/ 387569 w 437375"/>
              <a:gd name="connsiteY8" fmla="*/ 306775 h 444900"/>
              <a:gd name="connsiteX9" fmla="*/ 416900 w 437375"/>
              <a:gd name="connsiteY9" fmla="*/ 363777 h 444900"/>
              <a:gd name="connsiteX10" fmla="*/ 388676 w 437375"/>
              <a:gd name="connsiteY10" fmla="*/ 414138 h 444900"/>
              <a:gd name="connsiteX11" fmla="*/ 328354 w 437375"/>
              <a:gd name="connsiteY11" fmla="*/ 443469 h 444900"/>
              <a:gd name="connsiteX12" fmla="*/ 26743 w 437375"/>
              <a:gd name="connsiteY12" fmla="*/ 405836 h 444900"/>
              <a:gd name="connsiteX13" fmla="*/ 179 w 437375"/>
              <a:gd name="connsiteY13" fmla="*/ 395875 h 444900"/>
              <a:gd name="connsiteX14" fmla="*/ 27297 w 437375"/>
              <a:gd name="connsiteY14" fmla="*/ 352709 h 444900"/>
              <a:gd name="connsiteX15" fmla="*/ 77657 w 437375"/>
              <a:gd name="connsiteY15" fmla="*/ 308989 h 444900"/>
              <a:gd name="connsiteX16" fmla="*/ 170077 w 437375"/>
              <a:gd name="connsiteY16" fmla="*/ 84303 h 444900"/>
              <a:gd name="connsiteX17" fmla="*/ 162330 w 437375"/>
              <a:gd name="connsiteY17" fmla="*/ 48885 h 444900"/>
              <a:gd name="connsiteX18" fmla="*/ 150154 w 437375"/>
              <a:gd name="connsiteY18" fmla="*/ 33943 h 444900"/>
              <a:gd name="connsiteX19" fmla="*/ 177272 w 437375"/>
              <a:gd name="connsiteY19" fmla="*/ 738 h 444900"/>
              <a:gd name="connsiteX20" fmla="*/ 198855 w 437375"/>
              <a:gd name="connsiteY20" fmla="*/ 738 h 444900"/>
              <a:gd name="connsiteX21" fmla="*/ 198855 w 437375"/>
              <a:gd name="connsiteY21" fmla="*/ 738 h 444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437375" h="444900">
                <a:moveTo>
                  <a:pt x="198855" y="738"/>
                </a:moveTo>
                <a:cubicBezTo>
                  <a:pt x="247555" y="5719"/>
                  <a:pt x="296256" y="9592"/>
                  <a:pt x="344403" y="15680"/>
                </a:cubicBezTo>
                <a:cubicBezTo>
                  <a:pt x="352150" y="16787"/>
                  <a:pt x="369860" y="11253"/>
                  <a:pt x="366539" y="26195"/>
                </a:cubicBezTo>
                <a:cubicBezTo>
                  <a:pt x="363772" y="39477"/>
                  <a:pt x="362665" y="62167"/>
                  <a:pt x="342742" y="62167"/>
                </a:cubicBezTo>
                <a:cubicBezTo>
                  <a:pt x="310644" y="61613"/>
                  <a:pt x="300129" y="80983"/>
                  <a:pt x="290721" y="105886"/>
                </a:cubicBezTo>
                <a:cubicBezTo>
                  <a:pt x="265265" y="172296"/>
                  <a:pt x="239254" y="237599"/>
                  <a:pt x="213797" y="304008"/>
                </a:cubicBezTo>
                <a:cubicBezTo>
                  <a:pt x="199962" y="341087"/>
                  <a:pt x="203282" y="346068"/>
                  <a:pt x="242021" y="353262"/>
                </a:cubicBezTo>
                <a:cubicBezTo>
                  <a:pt x="284634" y="361010"/>
                  <a:pt x="323373" y="358243"/>
                  <a:pt x="348277" y="316184"/>
                </a:cubicBezTo>
                <a:cubicBezTo>
                  <a:pt x="358791" y="299028"/>
                  <a:pt x="374287" y="305669"/>
                  <a:pt x="387569" y="306775"/>
                </a:cubicBezTo>
                <a:cubicBezTo>
                  <a:pt x="447891" y="311756"/>
                  <a:pt x="447891" y="312310"/>
                  <a:pt x="416900" y="363777"/>
                </a:cubicBezTo>
                <a:cubicBezTo>
                  <a:pt x="406938" y="380379"/>
                  <a:pt x="394763" y="396428"/>
                  <a:pt x="388676" y="414138"/>
                </a:cubicBezTo>
                <a:cubicBezTo>
                  <a:pt x="377607" y="445129"/>
                  <a:pt x="357131" y="447342"/>
                  <a:pt x="328354" y="443469"/>
                </a:cubicBezTo>
                <a:cubicBezTo>
                  <a:pt x="228186" y="429633"/>
                  <a:pt x="127464" y="418565"/>
                  <a:pt x="26743" y="405836"/>
                </a:cubicBezTo>
                <a:cubicBezTo>
                  <a:pt x="16782" y="404730"/>
                  <a:pt x="-2034" y="406943"/>
                  <a:pt x="179" y="395875"/>
                </a:cubicBezTo>
                <a:cubicBezTo>
                  <a:pt x="2946" y="379826"/>
                  <a:pt x="5714" y="354922"/>
                  <a:pt x="27297" y="352709"/>
                </a:cubicBezTo>
                <a:cubicBezTo>
                  <a:pt x="56628" y="349942"/>
                  <a:pt x="68249" y="332233"/>
                  <a:pt x="77657" y="308989"/>
                </a:cubicBezTo>
                <a:cubicBezTo>
                  <a:pt x="108095" y="233725"/>
                  <a:pt x="139086" y="159014"/>
                  <a:pt x="170077" y="84303"/>
                </a:cubicBezTo>
                <a:cubicBezTo>
                  <a:pt x="176165" y="69915"/>
                  <a:pt x="178932" y="57739"/>
                  <a:pt x="162330" y="48885"/>
                </a:cubicBezTo>
                <a:cubicBezTo>
                  <a:pt x="156242" y="45564"/>
                  <a:pt x="142407" y="46118"/>
                  <a:pt x="150154" y="33943"/>
                </a:cubicBezTo>
                <a:cubicBezTo>
                  <a:pt x="157902" y="21768"/>
                  <a:pt x="155135" y="738"/>
                  <a:pt x="177272" y="738"/>
                </a:cubicBezTo>
                <a:cubicBezTo>
                  <a:pt x="183913" y="-922"/>
                  <a:pt x="191660" y="738"/>
                  <a:pt x="198855" y="738"/>
                </a:cubicBezTo>
                <a:cubicBezTo>
                  <a:pt x="198855" y="1291"/>
                  <a:pt x="198855" y="1291"/>
                  <a:pt x="198855" y="738"/>
                </a:cubicBezTo>
                <a:close/>
              </a:path>
            </a:pathLst>
          </a:custGeom>
          <a:solidFill>
            <a:schemeClr val="accent4"/>
          </a:solidFill>
          <a:ln w="5528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6" name="Freeform: Shape 15">
            <a:extLst>
              <a:ext uri="{FF2B5EF4-FFF2-40B4-BE49-F238E27FC236}">
                <a16:creationId xmlns="" xmlns:a16="http://schemas.microsoft.com/office/drawing/2014/main" id="{DA9482C0-511C-4FBA-8590-FA6E7C055D46}"/>
              </a:ext>
            </a:extLst>
          </p:cNvPr>
          <p:cNvSpPr/>
          <p:nvPr/>
        </p:nvSpPr>
        <p:spPr>
          <a:xfrm>
            <a:off x="4772288" y="1253035"/>
            <a:ext cx="283851" cy="455666"/>
          </a:xfrm>
          <a:custGeom>
            <a:avLst/>
            <a:gdLst>
              <a:gd name="connsiteX0" fmla="*/ 156485 w 283851"/>
              <a:gd name="connsiteY0" fmla="*/ 453605 h 455666"/>
              <a:gd name="connsiteX1" fmla="*/ 54658 w 283851"/>
              <a:gd name="connsiteY1" fmla="*/ 433683 h 455666"/>
              <a:gd name="connsiteX2" fmla="*/ 4297 w 283851"/>
              <a:gd name="connsiteY2" fmla="*/ 318573 h 455666"/>
              <a:gd name="connsiteX3" fmla="*/ 46356 w 283851"/>
              <a:gd name="connsiteY3" fmla="*/ 173025 h 455666"/>
              <a:gd name="connsiteX4" fmla="*/ 28647 w 283851"/>
              <a:gd name="connsiteY4" fmla="*/ 145908 h 455666"/>
              <a:gd name="connsiteX5" fmla="*/ 8724 w 283851"/>
              <a:gd name="connsiteY5" fmla="*/ 111596 h 455666"/>
              <a:gd name="connsiteX6" fmla="*/ 14258 w 283851"/>
              <a:gd name="connsiteY6" fmla="*/ 93333 h 455666"/>
              <a:gd name="connsiteX7" fmla="*/ 51337 w 283851"/>
              <a:gd name="connsiteY7" fmla="*/ 68983 h 455666"/>
              <a:gd name="connsiteX8" fmla="*/ 82882 w 283851"/>
              <a:gd name="connsiteY8" fmla="*/ 46847 h 455666"/>
              <a:gd name="connsiteX9" fmla="*/ 129922 w 283851"/>
              <a:gd name="connsiteY9" fmla="*/ 7001 h 455666"/>
              <a:gd name="connsiteX10" fmla="*/ 204079 w 283851"/>
              <a:gd name="connsiteY10" fmla="*/ 360 h 455666"/>
              <a:gd name="connsiteX11" fmla="*/ 217915 w 283851"/>
              <a:gd name="connsiteY11" fmla="*/ 16409 h 455666"/>
              <a:gd name="connsiteX12" fmla="*/ 203526 w 283851"/>
              <a:gd name="connsiteY12" fmla="*/ 66769 h 455666"/>
              <a:gd name="connsiteX13" fmla="*/ 219575 w 283851"/>
              <a:gd name="connsiteY13" fmla="*/ 92226 h 455666"/>
              <a:gd name="connsiteX14" fmla="*/ 263294 w 283851"/>
              <a:gd name="connsiteY14" fmla="*/ 97761 h 455666"/>
              <a:gd name="connsiteX15" fmla="*/ 282110 w 283851"/>
              <a:gd name="connsiteY15" fmla="*/ 123218 h 455666"/>
              <a:gd name="connsiteX16" fmla="*/ 211273 w 283851"/>
              <a:gd name="connsiteY16" fmla="*/ 170258 h 455666"/>
              <a:gd name="connsiteX17" fmla="*/ 165340 w 283851"/>
              <a:gd name="connsiteY17" fmla="*/ 201249 h 455666"/>
              <a:gd name="connsiteX18" fmla="*/ 138776 w 283851"/>
              <a:gd name="connsiteY18" fmla="*/ 299756 h 455666"/>
              <a:gd name="connsiteX19" fmla="*/ 185263 w 283851"/>
              <a:gd name="connsiteY19" fmla="*/ 362846 h 455666"/>
              <a:gd name="connsiteX20" fmla="*/ 206293 w 283851"/>
              <a:gd name="connsiteY20" fmla="*/ 391623 h 455666"/>
              <a:gd name="connsiteX21" fmla="*/ 200205 w 283851"/>
              <a:gd name="connsiteY21" fmla="*/ 415420 h 455666"/>
              <a:gd name="connsiteX22" fmla="*/ 156485 w 283851"/>
              <a:gd name="connsiteY22" fmla="*/ 453605 h 4556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283851" h="455666">
                <a:moveTo>
                  <a:pt x="156485" y="453605"/>
                </a:moveTo>
                <a:cubicBezTo>
                  <a:pt x="117746" y="452499"/>
                  <a:pt x="85095" y="448625"/>
                  <a:pt x="54658" y="433683"/>
                </a:cubicBezTo>
                <a:cubicBezTo>
                  <a:pt x="8724" y="411546"/>
                  <a:pt x="-8985" y="374467"/>
                  <a:pt x="4297" y="318573"/>
                </a:cubicBezTo>
                <a:cubicBezTo>
                  <a:pt x="15919" y="269319"/>
                  <a:pt x="30861" y="221172"/>
                  <a:pt x="46356" y="173025"/>
                </a:cubicBezTo>
                <a:cubicBezTo>
                  <a:pt x="52444" y="153655"/>
                  <a:pt x="48017" y="145908"/>
                  <a:pt x="28647" y="145908"/>
                </a:cubicBezTo>
                <a:cubicBezTo>
                  <a:pt x="423" y="146461"/>
                  <a:pt x="-684" y="132626"/>
                  <a:pt x="8724" y="111596"/>
                </a:cubicBezTo>
                <a:cubicBezTo>
                  <a:pt x="11491" y="105508"/>
                  <a:pt x="13152" y="99421"/>
                  <a:pt x="14258" y="93333"/>
                </a:cubicBezTo>
                <a:cubicBezTo>
                  <a:pt x="18132" y="71197"/>
                  <a:pt x="27540" y="60128"/>
                  <a:pt x="51337" y="68983"/>
                </a:cubicBezTo>
                <a:cubicBezTo>
                  <a:pt x="71813" y="76731"/>
                  <a:pt x="80668" y="65109"/>
                  <a:pt x="82882" y="46847"/>
                </a:cubicBezTo>
                <a:cubicBezTo>
                  <a:pt x="86202" y="19176"/>
                  <a:pt x="99484" y="5894"/>
                  <a:pt x="129922" y="7001"/>
                </a:cubicBezTo>
                <a:cubicBezTo>
                  <a:pt x="154272" y="8108"/>
                  <a:pt x="179176" y="3127"/>
                  <a:pt x="204079" y="360"/>
                </a:cubicBezTo>
                <a:cubicBezTo>
                  <a:pt x="218468" y="-1300"/>
                  <a:pt x="222342" y="2573"/>
                  <a:pt x="217915" y="16409"/>
                </a:cubicBezTo>
                <a:cubicBezTo>
                  <a:pt x="212380" y="33011"/>
                  <a:pt x="209060" y="50167"/>
                  <a:pt x="203526" y="66769"/>
                </a:cubicBezTo>
                <a:cubicBezTo>
                  <a:pt x="197991" y="82818"/>
                  <a:pt x="201865" y="91120"/>
                  <a:pt x="219575" y="92226"/>
                </a:cubicBezTo>
                <a:cubicBezTo>
                  <a:pt x="233963" y="93333"/>
                  <a:pt x="248906" y="97207"/>
                  <a:pt x="263294" y="97761"/>
                </a:cubicBezTo>
                <a:cubicBezTo>
                  <a:pt x="281557" y="98314"/>
                  <a:pt x="287091" y="104402"/>
                  <a:pt x="282110" y="123218"/>
                </a:cubicBezTo>
                <a:cubicBezTo>
                  <a:pt x="267722" y="178005"/>
                  <a:pt x="268275" y="180219"/>
                  <a:pt x="211273" y="170258"/>
                </a:cubicBezTo>
                <a:cubicBezTo>
                  <a:pt x="183049" y="165277"/>
                  <a:pt x="170874" y="172471"/>
                  <a:pt x="165340" y="201249"/>
                </a:cubicBezTo>
                <a:cubicBezTo>
                  <a:pt x="159252" y="234454"/>
                  <a:pt x="147077" y="266552"/>
                  <a:pt x="138776" y="299756"/>
                </a:cubicBezTo>
                <a:cubicBezTo>
                  <a:pt x="128261" y="342369"/>
                  <a:pt x="141543" y="361185"/>
                  <a:pt x="185263" y="362846"/>
                </a:cubicBezTo>
                <a:cubicBezTo>
                  <a:pt x="207953" y="363952"/>
                  <a:pt x="215147" y="370040"/>
                  <a:pt x="206293" y="391623"/>
                </a:cubicBezTo>
                <a:cubicBezTo>
                  <a:pt x="202972" y="399371"/>
                  <a:pt x="200758" y="407672"/>
                  <a:pt x="200205" y="415420"/>
                </a:cubicBezTo>
                <a:cubicBezTo>
                  <a:pt x="197438" y="446964"/>
                  <a:pt x="183049" y="461353"/>
                  <a:pt x="156485" y="453605"/>
                </a:cubicBezTo>
                <a:close/>
              </a:path>
            </a:pathLst>
          </a:custGeom>
          <a:solidFill>
            <a:schemeClr val="accent4"/>
          </a:solidFill>
          <a:ln w="5528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7" name="Freeform: Shape 16">
            <a:extLst>
              <a:ext uri="{FF2B5EF4-FFF2-40B4-BE49-F238E27FC236}">
                <a16:creationId xmlns="" xmlns:a16="http://schemas.microsoft.com/office/drawing/2014/main" id="{4D7AB089-67A5-43A9-9AE8-9FD68D019701}"/>
              </a:ext>
            </a:extLst>
          </p:cNvPr>
          <p:cNvSpPr/>
          <p:nvPr/>
        </p:nvSpPr>
        <p:spPr>
          <a:xfrm>
            <a:off x="5013964" y="673871"/>
            <a:ext cx="288229" cy="425121"/>
          </a:xfrm>
          <a:custGeom>
            <a:avLst/>
            <a:gdLst>
              <a:gd name="connsiteX0" fmla="*/ 136728 w 288229"/>
              <a:gd name="connsiteY0" fmla="*/ 425121 h 425121"/>
              <a:gd name="connsiteX1" fmla="*/ 37667 w 288229"/>
              <a:gd name="connsiteY1" fmla="*/ 404645 h 425121"/>
              <a:gd name="connsiteX2" fmla="*/ 3909 w 288229"/>
              <a:gd name="connsiteY2" fmla="*/ 323847 h 425121"/>
              <a:gd name="connsiteX3" fmla="*/ 51503 w 288229"/>
              <a:gd name="connsiteY3" fmla="*/ 159483 h 425121"/>
              <a:gd name="connsiteX4" fmla="*/ 36007 w 288229"/>
              <a:gd name="connsiteY4" fmla="*/ 133472 h 425121"/>
              <a:gd name="connsiteX5" fmla="*/ 23832 w 288229"/>
              <a:gd name="connsiteY5" fmla="*/ 109122 h 425121"/>
              <a:gd name="connsiteX6" fmla="*/ 68105 w 288229"/>
              <a:gd name="connsiteY6" fmla="*/ 70937 h 425121"/>
              <a:gd name="connsiteX7" fmla="*/ 82494 w 288229"/>
              <a:gd name="connsiteY7" fmla="*/ 57101 h 425121"/>
              <a:gd name="connsiteX8" fmla="*/ 163292 w 288229"/>
              <a:gd name="connsiteY8" fmla="*/ 653 h 425121"/>
              <a:gd name="connsiteX9" fmla="*/ 206458 w 288229"/>
              <a:gd name="connsiteY9" fmla="*/ 52674 h 425121"/>
              <a:gd name="connsiteX10" fmla="*/ 230809 w 288229"/>
              <a:gd name="connsiteY10" fmla="*/ 89199 h 425121"/>
              <a:gd name="connsiteX11" fmla="*/ 247411 w 288229"/>
              <a:gd name="connsiteY11" fmla="*/ 90860 h 425121"/>
              <a:gd name="connsiteX12" fmla="*/ 287810 w 288229"/>
              <a:gd name="connsiteY12" fmla="*/ 99714 h 425121"/>
              <a:gd name="connsiteX13" fmla="*/ 272868 w 288229"/>
              <a:gd name="connsiteY13" fmla="*/ 151735 h 425121"/>
              <a:gd name="connsiteX14" fmla="*/ 259033 w 288229"/>
              <a:gd name="connsiteY14" fmla="*/ 157823 h 425121"/>
              <a:gd name="connsiteX15" fmla="*/ 247964 w 288229"/>
              <a:gd name="connsiteY15" fmla="*/ 156716 h 425121"/>
              <a:gd name="connsiteX16" fmla="*/ 164399 w 288229"/>
              <a:gd name="connsiteY16" fmla="*/ 213717 h 425121"/>
              <a:gd name="connsiteX17" fmla="*/ 141156 w 288229"/>
              <a:gd name="connsiteY17" fmla="*/ 301710 h 425121"/>
              <a:gd name="connsiteX18" fmla="*/ 177128 w 288229"/>
              <a:gd name="connsiteY18" fmla="*/ 347643 h 425121"/>
              <a:gd name="connsiteX19" fmla="*/ 208119 w 288229"/>
              <a:gd name="connsiteY19" fmla="*/ 350964 h 425121"/>
              <a:gd name="connsiteX20" fmla="*/ 224721 w 288229"/>
              <a:gd name="connsiteY20" fmla="*/ 406305 h 425121"/>
              <a:gd name="connsiteX21" fmla="*/ 208119 w 288229"/>
              <a:gd name="connsiteY21" fmla="*/ 416820 h 425121"/>
              <a:gd name="connsiteX22" fmla="*/ 178234 w 288229"/>
              <a:gd name="connsiteY22" fmla="*/ 422354 h 425121"/>
              <a:gd name="connsiteX23" fmla="*/ 136728 w 288229"/>
              <a:gd name="connsiteY23" fmla="*/ 425121 h 4251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288229" h="425121">
                <a:moveTo>
                  <a:pt x="136728" y="425121"/>
                </a:moveTo>
                <a:cubicBezTo>
                  <a:pt x="102417" y="425121"/>
                  <a:pt x="68658" y="422354"/>
                  <a:pt x="37667" y="404645"/>
                </a:cubicBezTo>
                <a:cubicBezTo>
                  <a:pt x="3909" y="385275"/>
                  <a:pt x="-6606" y="360925"/>
                  <a:pt x="3909" y="323847"/>
                </a:cubicBezTo>
                <a:cubicBezTo>
                  <a:pt x="19405" y="269059"/>
                  <a:pt x="35453" y="214271"/>
                  <a:pt x="51503" y="159483"/>
                </a:cubicBezTo>
                <a:cubicBezTo>
                  <a:pt x="55930" y="143987"/>
                  <a:pt x="57037" y="132919"/>
                  <a:pt x="36007" y="133472"/>
                </a:cubicBezTo>
                <a:cubicBezTo>
                  <a:pt x="15531" y="134026"/>
                  <a:pt x="17191" y="122958"/>
                  <a:pt x="23832" y="109122"/>
                </a:cubicBezTo>
                <a:cubicBezTo>
                  <a:pt x="33240" y="89753"/>
                  <a:pt x="33793" y="61529"/>
                  <a:pt x="68105" y="70937"/>
                </a:cubicBezTo>
                <a:cubicBezTo>
                  <a:pt x="76960" y="73704"/>
                  <a:pt x="80833" y="63742"/>
                  <a:pt x="82494" y="57101"/>
                </a:cubicBezTo>
                <a:cubicBezTo>
                  <a:pt x="93562" y="15042"/>
                  <a:pt x="120679" y="1760"/>
                  <a:pt x="163292" y="653"/>
                </a:cubicBezTo>
                <a:cubicBezTo>
                  <a:pt x="222507" y="-1007"/>
                  <a:pt x="224168" y="-3774"/>
                  <a:pt x="206458" y="52674"/>
                </a:cubicBezTo>
                <a:cubicBezTo>
                  <a:pt x="198157" y="79238"/>
                  <a:pt x="203138" y="89753"/>
                  <a:pt x="230809" y="89199"/>
                </a:cubicBezTo>
                <a:cubicBezTo>
                  <a:pt x="236343" y="89199"/>
                  <a:pt x="241877" y="90306"/>
                  <a:pt x="247411" y="90860"/>
                </a:cubicBezTo>
                <a:cubicBezTo>
                  <a:pt x="261800" y="93073"/>
                  <a:pt x="285596" y="87539"/>
                  <a:pt x="287810" y="99714"/>
                </a:cubicBezTo>
                <a:cubicBezTo>
                  <a:pt x="290577" y="115763"/>
                  <a:pt x="278955" y="134026"/>
                  <a:pt x="272868" y="151735"/>
                </a:cubicBezTo>
                <a:cubicBezTo>
                  <a:pt x="270654" y="157823"/>
                  <a:pt x="264567" y="158376"/>
                  <a:pt x="259033" y="157823"/>
                </a:cubicBezTo>
                <a:cubicBezTo>
                  <a:pt x="255159" y="157823"/>
                  <a:pt x="251838" y="157269"/>
                  <a:pt x="247964" y="156716"/>
                </a:cubicBezTo>
                <a:cubicBezTo>
                  <a:pt x="181001" y="149521"/>
                  <a:pt x="181001" y="149521"/>
                  <a:pt x="164399" y="213717"/>
                </a:cubicBezTo>
                <a:cubicBezTo>
                  <a:pt x="156651" y="243048"/>
                  <a:pt x="148350" y="272379"/>
                  <a:pt x="141156" y="301710"/>
                </a:cubicBezTo>
                <a:cubicBezTo>
                  <a:pt x="132854" y="337128"/>
                  <a:pt x="141709" y="347643"/>
                  <a:pt x="177128" y="347643"/>
                </a:cubicBezTo>
                <a:cubicBezTo>
                  <a:pt x="187642" y="347643"/>
                  <a:pt x="202584" y="339896"/>
                  <a:pt x="208119" y="350964"/>
                </a:cubicBezTo>
                <a:cubicBezTo>
                  <a:pt x="216420" y="368120"/>
                  <a:pt x="221401" y="387489"/>
                  <a:pt x="224721" y="406305"/>
                </a:cubicBezTo>
                <a:cubicBezTo>
                  <a:pt x="226381" y="415713"/>
                  <a:pt x="214760" y="415160"/>
                  <a:pt x="208119" y="416820"/>
                </a:cubicBezTo>
                <a:cubicBezTo>
                  <a:pt x="198710" y="419587"/>
                  <a:pt x="188196" y="421247"/>
                  <a:pt x="178234" y="422354"/>
                </a:cubicBezTo>
                <a:cubicBezTo>
                  <a:pt x="164399" y="423461"/>
                  <a:pt x="150564" y="424014"/>
                  <a:pt x="136728" y="425121"/>
                </a:cubicBezTo>
                <a:close/>
              </a:path>
            </a:pathLst>
          </a:custGeom>
          <a:solidFill>
            <a:schemeClr val="accent4"/>
          </a:solidFill>
          <a:ln w="5528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8" name="Freeform: Shape 17">
            <a:extLst>
              <a:ext uri="{FF2B5EF4-FFF2-40B4-BE49-F238E27FC236}">
                <a16:creationId xmlns="" xmlns:a16="http://schemas.microsoft.com/office/drawing/2014/main" id="{B4B39AE3-985D-4D19-B9FB-E940E0A9A81D}"/>
              </a:ext>
            </a:extLst>
          </p:cNvPr>
          <p:cNvSpPr/>
          <p:nvPr/>
        </p:nvSpPr>
        <p:spPr>
          <a:xfrm>
            <a:off x="5365417" y="643835"/>
            <a:ext cx="273385" cy="104559"/>
          </a:xfrm>
          <a:custGeom>
            <a:avLst/>
            <a:gdLst>
              <a:gd name="connsiteX0" fmla="*/ 0 w 273385"/>
              <a:gd name="connsiteY0" fmla="*/ 97099 h 104559"/>
              <a:gd name="connsiteX1" fmla="*/ 103488 w 273385"/>
              <a:gd name="connsiteY1" fmla="*/ 4125 h 104559"/>
              <a:gd name="connsiteX2" fmla="*/ 118984 w 273385"/>
              <a:gd name="connsiteY2" fmla="*/ 251 h 104559"/>
              <a:gd name="connsiteX3" fmla="*/ 273386 w 273385"/>
              <a:gd name="connsiteY3" fmla="*/ 20728 h 104559"/>
              <a:gd name="connsiteX4" fmla="*/ 154956 w 273385"/>
              <a:gd name="connsiteY4" fmla="*/ 81603 h 104559"/>
              <a:gd name="connsiteX5" fmla="*/ 0 w 273385"/>
              <a:gd name="connsiteY5" fmla="*/ 97099 h 1045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73385" h="104559">
                <a:moveTo>
                  <a:pt x="0" y="97099"/>
                </a:moveTo>
                <a:cubicBezTo>
                  <a:pt x="37079" y="63894"/>
                  <a:pt x="70284" y="34010"/>
                  <a:pt x="103488" y="4125"/>
                </a:cubicBezTo>
                <a:cubicBezTo>
                  <a:pt x="107916" y="-302"/>
                  <a:pt x="113450" y="-302"/>
                  <a:pt x="118984" y="251"/>
                </a:cubicBezTo>
                <a:cubicBezTo>
                  <a:pt x="169898" y="5232"/>
                  <a:pt x="220812" y="10766"/>
                  <a:pt x="273386" y="20728"/>
                </a:cubicBezTo>
                <a:cubicBezTo>
                  <a:pt x="233541" y="40651"/>
                  <a:pt x="191481" y="57253"/>
                  <a:pt x="154956" y="81603"/>
                </a:cubicBezTo>
                <a:cubicBezTo>
                  <a:pt x="106255" y="114808"/>
                  <a:pt x="56448" y="104293"/>
                  <a:pt x="0" y="97099"/>
                </a:cubicBezTo>
                <a:close/>
              </a:path>
            </a:pathLst>
          </a:custGeom>
          <a:solidFill>
            <a:schemeClr val="accent4"/>
          </a:solidFill>
          <a:ln w="5528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grpSp>
        <p:nvGrpSpPr>
          <p:cNvPr id="26" name="Group 25">
            <a:extLst>
              <a:ext uri="{FF2B5EF4-FFF2-40B4-BE49-F238E27FC236}">
                <a16:creationId xmlns="" xmlns:a16="http://schemas.microsoft.com/office/drawing/2014/main" id="{6F2BF9FB-4051-4031-B2C9-5DDE7313AE2B}"/>
              </a:ext>
            </a:extLst>
          </p:cNvPr>
          <p:cNvGrpSpPr/>
          <p:nvPr/>
        </p:nvGrpSpPr>
        <p:grpSpPr>
          <a:xfrm>
            <a:off x="5251552" y="1206889"/>
            <a:ext cx="2715838" cy="947550"/>
            <a:chOff x="5251552" y="1206889"/>
            <a:chExt cx="2715838" cy="947550"/>
          </a:xfrm>
          <a:solidFill>
            <a:schemeClr val="accent3"/>
          </a:solidFill>
        </p:grpSpPr>
        <p:sp>
          <p:nvSpPr>
            <p:cNvPr id="9" name="Freeform: Shape 8">
              <a:extLst>
                <a:ext uri="{FF2B5EF4-FFF2-40B4-BE49-F238E27FC236}">
                  <a16:creationId xmlns="" xmlns:a16="http://schemas.microsoft.com/office/drawing/2014/main" id="{E16D2C4A-6A3D-48FA-B47C-7A5CCCBD883D}"/>
                </a:ext>
              </a:extLst>
            </p:cNvPr>
            <p:cNvSpPr/>
            <p:nvPr/>
          </p:nvSpPr>
          <p:spPr>
            <a:xfrm>
              <a:off x="6433146" y="1522897"/>
              <a:ext cx="949494" cy="561961"/>
            </a:xfrm>
            <a:custGeom>
              <a:avLst/>
              <a:gdLst>
                <a:gd name="connsiteX0" fmla="*/ 550451 w 949494"/>
                <a:gd name="connsiteY0" fmla="*/ 311582 h 561961"/>
                <a:gd name="connsiteX1" fmla="*/ 550451 w 949494"/>
                <a:gd name="connsiteY1" fmla="*/ 361389 h 561961"/>
                <a:gd name="connsiteX2" fmla="*/ 598045 w 949494"/>
                <a:gd name="connsiteY2" fmla="*/ 434440 h 561961"/>
                <a:gd name="connsiteX3" fmla="*/ 610220 w 949494"/>
                <a:gd name="connsiteY3" fmla="*/ 460450 h 561961"/>
                <a:gd name="connsiteX4" fmla="*/ 560966 w 949494"/>
                <a:gd name="connsiteY4" fmla="*/ 504170 h 561961"/>
                <a:gd name="connsiteX5" fmla="*/ 339601 w 949494"/>
                <a:gd name="connsiteY5" fmla="*/ 470412 h 561961"/>
                <a:gd name="connsiteX6" fmla="*/ 320785 w 949494"/>
                <a:gd name="connsiteY6" fmla="*/ 445508 h 561961"/>
                <a:gd name="connsiteX7" fmla="*/ 322445 w 949494"/>
                <a:gd name="connsiteY7" fmla="*/ 420604 h 561961"/>
                <a:gd name="connsiteX8" fmla="*/ 349009 w 949494"/>
                <a:gd name="connsiteY8" fmla="*/ 393487 h 561961"/>
                <a:gd name="connsiteX9" fmla="*/ 382767 w 949494"/>
                <a:gd name="connsiteY9" fmla="*/ 360282 h 561961"/>
                <a:gd name="connsiteX10" fmla="*/ 388301 w 949494"/>
                <a:gd name="connsiteY10" fmla="*/ 188724 h 561961"/>
                <a:gd name="connsiteX11" fmla="*/ 321892 w 949494"/>
                <a:gd name="connsiteY11" fmla="*/ 145004 h 561961"/>
                <a:gd name="connsiteX12" fmla="*/ 241093 w 949494"/>
                <a:gd name="connsiteY12" fmla="*/ 179870 h 561961"/>
                <a:gd name="connsiteX13" fmla="*/ 230578 w 949494"/>
                <a:gd name="connsiteY13" fmla="*/ 206433 h 561961"/>
                <a:gd name="connsiteX14" fmla="*/ 225044 w 949494"/>
                <a:gd name="connsiteY14" fmla="*/ 319883 h 561961"/>
                <a:gd name="connsiteX15" fmla="*/ 258249 w 949494"/>
                <a:gd name="connsiteY15" fmla="*/ 376885 h 561961"/>
                <a:gd name="connsiteX16" fmla="*/ 279832 w 949494"/>
                <a:gd name="connsiteY16" fmla="*/ 394594 h 561961"/>
                <a:gd name="connsiteX17" fmla="*/ 272638 w 949494"/>
                <a:gd name="connsiteY17" fmla="*/ 454916 h 561961"/>
                <a:gd name="connsiteX18" fmla="*/ 257696 w 949494"/>
                <a:gd name="connsiteY18" fmla="*/ 456576 h 561961"/>
                <a:gd name="connsiteX19" fmla="*/ 17514 w 949494"/>
                <a:gd name="connsiteY19" fmla="*/ 418944 h 561961"/>
                <a:gd name="connsiteX20" fmla="*/ 1466 w 949494"/>
                <a:gd name="connsiteY20" fmla="*/ 397914 h 561961"/>
                <a:gd name="connsiteX21" fmla="*/ 5893 w 949494"/>
                <a:gd name="connsiteY21" fmla="*/ 368030 h 561961"/>
                <a:gd name="connsiteX22" fmla="*/ 30796 w 949494"/>
                <a:gd name="connsiteY22" fmla="*/ 343680 h 561961"/>
                <a:gd name="connsiteX23" fmla="*/ 64001 w 949494"/>
                <a:gd name="connsiteY23" fmla="*/ 310475 h 561961"/>
                <a:gd name="connsiteX24" fmla="*/ 79497 w 949494"/>
                <a:gd name="connsiteY24" fmla="*/ 95197 h 561961"/>
                <a:gd name="connsiteX25" fmla="*/ 44632 w 949494"/>
                <a:gd name="connsiteY25" fmla="*/ 55905 h 561961"/>
                <a:gd name="connsiteX26" fmla="*/ 28583 w 949494"/>
                <a:gd name="connsiteY26" fmla="*/ 34875 h 561961"/>
                <a:gd name="connsiteX27" fmla="*/ 52379 w 949494"/>
                <a:gd name="connsiteY27" fmla="*/ 10 h 561961"/>
                <a:gd name="connsiteX28" fmla="*/ 204015 w 949494"/>
                <a:gd name="connsiteY28" fmla="*/ 9418 h 561961"/>
                <a:gd name="connsiteX29" fmla="*/ 230025 w 949494"/>
                <a:gd name="connsiteY29" fmla="*/ 39303 h 561961"/>
                <a:gd name="connsiteX30" fmla="*/ 257142 w 949494"/>
                <a:gd name="connsiteY30" fmla="*/ 55352 h 561961"/>
                <a:gd name="connsiteX31" fmla="*/ 445303 w 949494"/>
                <a:gd name="connsiteY31" fmla="*/ 27681 h 561961"/>
                <a:gd name="connsiteX32" fmla="*/ 541597 w 949494"/>
                <a:gd name="connsiteY32" fmla="*/ 85789 h 561961"/>
                <a:gd name="connsiteX33" fmla="*/ 570928 w 949494"/>
                <a:gd name="connsiteY33" fmla="*/ 92430 h 561961"/>
                <a:gd name="connsiteX34" fmla="*/ 803915 w 949494"/>
                <a:gd name="connsiteY34" fmla="*/ 89110 h 561961"/>
                <a:gd name="connsiteX35" fmla="*/ 877519 w 949494"/>
                <a:gd name="connsiteY35" fmla="*/ 203113 h 561961"/>
                <a:gd name="connsiteX36" fmla="*/ 886373 w 949494"/>
                <a:gd name="connsiteY36" fmla="*/ 410643 h 561961"/>
                <a:gd name="connsiteX37" fmla="*/ 937841 w 949494"/>
                <a:gd name="connsiteY37" fmla="*/ 486461 h 561961"/>
                <a:gd name="connsiteX38" fmla="*/ 948909 w 949494"/>
                <a:gd name="connsiteY38" fmla="*/ 510257 h 561961"/>
                <a:gd name="connsiteX39" fmla="*/ 893568 w 949494"/>
                <a:gd name="connsiteY39" fmla="*/ 557298 h 561961"/>
                <a:gd name="connsiteX40" fmla="*/ 680503 w 949494"/>
                <a:gd name="connsiteY40" fmla="*/ 524093 h 561961"/>
                <a:gd name="connsiteX41" fmla="*/ 655600 w 949494"/>
                <a:gd name="connsiteY41" fmla="*/ 494762 h 561961"/>
                <a:gd name="connsiteX42" fmla="*/ 657260 w 949494"/>
                <a:gd name="connsiteY42" fmla="*/ 469858 h 561961"/>
                <a:gd name="connsiteX43" fmla="*/ 682164 w 949494"/>
                <a:gd name="connsiteY43" fmla="*/ 444401 h 561961"/>
                <a:gd name="connsiteX44" fmla="*/ 714815 w 949494"/>
                <a:gd name="connsiteY44" fmla="*/ 408983 h 561961"/>
                <a:gd name="connsiteX45" fmla="*/ 710941 w 949494"/>
                <a:gd name="connsiteY45" fmla="*/ 218055 h 561961"/>
                <a:gd name="connsiteX46" fmla="*/ 666115 w 949494"/>
                <a:gd name="connsiteY46" fmla="*/ 183743 h 561961"/>
                <a:gd name="connsiteX47" fmla="*/ 564840 w 949494"/>
                <a:gd name="connsiteY47" fmla="*/ 217502 h 561961"/>
                <a:gd name="connsiteX48" fmla="*/ 551005 w 949494"/>
                <a:gd name="connsiteY48" fmla="*/ 242405 h 561961"/>
                <a:gd name="connsiteX49" fmla="*/ 550451 w 949494"/>
                <a:gd name="connsiteY49" fmla="*/ 311582 h 561961"/>
                <a:gd name="connsiteX50" fmla="*/ 550451 w 949494"/>
                <a:gd name="connsiteY50" fmla="*/ 311582 h 561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</a:cxnLst>
              <a:rect l="l" t="t" r="r" b="b"/>
              <a:pathLst>
                <a:path w="949494" h="561961">
                  <a:moveTo>
                    <a:pt x="550451" y="311582"/>
                  </a:moveTo>
                  <a:cubicBezTo>
                    <a:pt x="550451" y="328184"/>
                    <a:pt x="551005" y="344787"/>
                    <a:pt x="550451" y="361389"/>
                  </a:cubicBezTo>
                  <a:cubicBezTo>
                    <a:pt x="548238" y="397914"/>
                    <a:pt x="559306" y="425032"/>
                    <a:pt x="598045" y="434440"/>
                  </a:cubicBezTo>
                  <a:cubicBezTo>
                    <a:pt x="614094" y="438314"/>
                    <a:pt x="610220" y="450489"/>
                    <a:pt x="610220" y="460450"/>
                  </a:cubicBezTo>
                  <a:cubicBezTo>
                    <a:pt x="609667" y="511364"/>
                    <a:pt x="609667" y="511918"/>
                    <a:pt x="560966" y="504170"/>
                  </a:cubicBezTo>
                  <a:cubicBezTo>
                    <a:pt x="487362" y="493102"/>
                    <a:pt x="413758" y="480926"/>
                    <a:pt x="339601" y="470412"/>
                  </a:cubicBezTo>
                  <a:cubicBezTo>
                    <a:pt x="322999" y="468198"/>
                    <a:pt x="316911" y="462110"/>
                    <a:pt x="320785" y="445508"/>
                  </a:cubicBezTo>
                  <a:cubicBezTo>
                    <a:pt x="322445" y="437760"/>
                    <a:pt x="322999" y="428906"/>
                    <a:pt x="322445" y="420604"/>
                  </a:cubicBezTo>
                  <a:cubicBezTo>
                    <a:pt x="321892" y="401788"/>
                    <a:pt x="326873" y="391827"/>
                    <a:pt x="349009" y="393487"/>
                  </a:cubicBezTo>
                  <a:cubicBezTo>
                    <a:pt x="370039" y="395147"/>
                    <a:pt x="381660" y="379098"/>
                    <a:pt x="382767" y="360282"/>
                  </a:cubicBezTo>
                  <a:cubicBezTo>
                    <a:pt x="386088" y="303281"/>
                    <a:pt x="388301" y="246279"/>
                    <a:pt x="388301" y="188724"/>
                  </a:cubicBezTo>
                  <a:cubicBezTo>
                    <a:pt x="388301" y="157180"/>
                    <a:pt x="357310" y="137810"/>
                    <a:pt x="321892" y="145004"/>
                  </a:cubicBezTo>
                  <a:cubicBezTo>
                    <a:pt x="293114" y="151092"/>
                    <a:pt x="267657" y="167141"/>
                    <a:pt x="241093" y="179870"/>
                  </a:cubicBezTo>
                  <a:cubicBezTo>
                    <a:pt x="229472" y="185404"/>
                    <a:pt x="230578" y="195918"/>
                    <a:pt x="230578" y="206433"/>
                  </a:cubicBezTo>
                  <a:cubicBezTo>
                    <a:pt x="228918" y="244066"/>
                    <a:pt x="228365" y="282251"/>
                    <a:pt x="225044" y="319883"/>
                  </a:cubicBezTo>
                  <a:cubicBezTo>
                    <a:pt x="222277" y="348107"/>
                    <a:pt x="233899" y="365263"/>
                    <a:pt x="258249" y="376885"/>
                  </a:cubicBezTo>
                  <a:cubicBezTo>
                    <a:pt x="266550" y="380759"/>
                    <a:pt x="279832" y="380759"/>
                    <a:pt x="279832" y="394594"/>
                  </a:cubicBezTo>
                  <a:cubicBezTo>
                    <a:pt x="279832" y="415070"/>
                    <a:pt x="279279" y="435547"/>
                    <a:pt x="272638" y="454916"/>
                  </a:cubicBezTo>
                  <a:cubicBezTo>
                    <a:pt x="270424" y="461003"/>
                    <a:pt x="262676" y="457683"/>
                    <a:pt x="257696" y="456576"/>
                  </a:cubicBezTo>
                  <a:cubicBezTo>
                    <a:pt x="177451" y="443848"/>
                    <a:pt x="97759" y="431673"/>
                    <a:pt x="17514" y="418944"/>
                  </a:cubicBezTo>
                  <a:cubicBezTo>
                    <a:pt x="4786" y="417284"/>
                    <a:pt x="-3515" y="413410"/>
                    <a:pt x="1466" y="397914"/>
                  </a:cubicBezTo>
                  <a:cubicBezTo>
                    <a:pt x="4233" y="388506"/>
                    <a:pt x="4786" y="377991"/>
                    <a:pt x="5893" y="368030"/>
                  </a:cubicBezTo>
                  <a:cubicBezTo>
                    <a:pt x="7000" y="352535"/>
                    <a:pt x="12534" y="342573"/>
                    <a:pt x="30796" y="343680"/>
                  </a:cubicBezTo>
                  <a:cubicBezTo>
                    <a:pt x="52933" y="345340"/>
                    <a:pt x="62341" y="329291"/>
                    <a:pt x="64001" y="310475"/>
                  </a:cubicBezTo>
                  <a:cubicBezTo>
                    <a:pt x="70089" y="239085"/>
                    <a:pt x="75069" y="167141"/>
                    <a:pt x="79497" y="95197"/>
                  </a:cubicBezTo>
                  <a:cubicBezTo>
                    <a:pt x="81157" y="71400"/>
                    <a:pt x="65108" y="60332"/>
                    <a:pt x="44632" y="55905"/>
                  </a:cubicBezTo>
                  <a:cubicBezTo>
                    <a:pt x="32457" y="53138"/>
                    <a:pt x="22495" y="50371"/>
                    <a:pt x="28583" y="34875"/>
                  </a:cubicBezTo>
                  <a:cubicBezTo>
                    <a:pt x="33563" y="21593"/>
                    <a:pt x="24709" y="-543"/>
                    <a:pt x="52379" y="10"/>
                  </a:cubicBezTo>
                  <a:cubicBezTo>
                    <a:pt x="103293" y="1117"/>
                    <a:pt x="153654" y="1670"/>
                    <a:pt x="204015" y="9418"/>
                  </a:cubicBezTo>
                  <a:cubicBezTo>
                    <a:pt x="223937" y="12739"/>
                    <a:pt x="232239" y="20486"/>
                    <a:pt x="230025" y="39303"/>
                  </a:cubicBezTo>
                  <a:cubicBezTo>
                    <a:pt x="227258" y="65313"/>
                    <a:pt x="238880" y="63653"/>
                    <a:pt x="257142" y="55352"/>
                  </a:cubicBezTo>
                  <a:cubicBezTo>
                    <a:pt x="317464" y="28234"/>
                    <a:pt x="379447" y="16613"/>
                    <a:pt x="445303" y="27681"/>
                  </a:cubicBezTo>
                  <a:cubicBezTo>
                    <a:pt x="485702" y="34875"/>
                    <a:pt x="518907" y="51478"/>
                    <a:pt x="541597" y="85789"/>
                  </a:cubicBezTo>
                  <a:cubicBezTo>
                    <a:pt x="551005" y="100178"/>
                    <a:pt x="556539" y="101285"/>
                    <a:pt x="570928" y="92430"/>
                  </a:cubicBezTo>
                  <a:cubicBezTo>
                    <a:pt x="647852" y="46497"/>
                    <a:pt x="726437" y="54245"/>
                    <a:pt x="803915" y="89110"/>
                  </a:cubicBezTo>
                  <a:cubicBezTo>
                    <a:pt x="850955" y="110693"/>
                    <a:pt x="876412" y="149432"/>
                    <a:pt x="877519" y="203113"/>
                  </a:cubicBezTo>
                  <a:cubicBezTo>
                    <a:pt x="879179" y="272290"/>
                    <a:pt x="884160" y="341466"/>
                    <a:pt x="886373" y="410643"/>
                  </a:cubicBezTo>
                  <a:cubicBezTo>
                    <a:pt x="887480" y="447722"/>
                    <a:pt x="900209" y="475946"/>
                    <a:pt x="937841" y="486461"/>
                  </a:cubicBezTo>
                  <a:cubicBezTo>
                    <a:pt x="953337" y="490888"/>
                    <a:pt x="948909" y="501403"/>
                    <a:pt x="948909" y="510257"/>
                  </a:cubicBezTo>
                  <a:cubicBezTo>
                    <a:pt x="949463" y="566705"/>
                    <a:pt x="949463" y="566705"/>
                    <a:pt x="893568" y="557298"/>
                  </a:cubicBezTo>
                  <a:cubicBezTo>
                    <a:pt x="822731" y="545676"/>
                    <a:pt x="751894" y="534054"/>
                    <a:pt x="680503" y="524093"/>
                  </a:cubicBezTo>
                  <a:cubicBezTo>
                    <a:pt x="661688" y="521326"/>
                    <a:pt x="651726" y="515238"/>
                    <a:pt x="655600" y="494762"/>
                  </a:cubicBezTo>
                  <a:cubicBezTo>
                    <a:pt x="657260" y="486461"/>
                    <a:pt x="657814" y="478159"/>
                    <a:pt x="657260" y="469858"/>
                  </a:cubicBezTo>
                  <a:cubicBezTo>
                    <a:pt x="656153" y="451596"/>
                    <a:pt x="663348" y="443848"/>
                    <a:pt x="682164" y="444401"/>
                  </a:cubicBezTo>
                  <a:cubicBezTo>
                    <a:pt x="705407" y="445508"/>
                    <a:pt x="715369" y="430012"/>
                    <a:pt x="714815" y="408983"/>
                  </a:cubicBezTo>
                  <a:cubicBezTo>
                    <a:pt x="714262" y="345340"/>
                    <a:pt x="713155" y="281698"/>
                    <a:pt x="710941" y="218055"/>
                  </a:cubicBezTo>
                  <a:cubicBezTo>
                    <a:pt x="709835" y="195365"/>
                    <a:pt x="691572" y="181530"/>
                    <a:pt x="666115" y="183743"/>
                  </a:cubicBezTo>
                  <a:cubicBezTo>
                    <a:pt x="630143" y="187064"/>
                    <a:pt x="596385" y="199239"/>
                    <a:pt x="564840" y="217502"/>
                  </a:cubicBezTo>
                  <a:cubicBezTo>
                    <a:pt x="555432" y="223036"/>
                    <a:pt x="551005" y="230784"/>
                    <a:pt x="551005" y="242405"/>
                  </a:cubicBezTo>
                  <a:cubicBezTo>
                    <a:pt x="551558" y="265649"/>
                    <a:pt x="551005" y="288892"/>
                    <a:pt x="550451" y="311582"/>
                  </a:cubicBezTo>
                  <a:cubicBezTo>
                    <a:pt x="550451" y="311582"/>
                    <a:pt x="550451" y="311582"/>
                    <a:pt x="550451" y="311582"/>
                  </a:cubicBezTo>
                  <a:close/>
                </a:path>
              </a:pathLst>
            </a:custGeom>
            <a:grpFill/>
            <a:ln w="552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="" xmlns:a16="http://schemas.microsoft.com/office/drawing/2014/main" id="{6678D585-7496-4296-B8A3-F53616DDD254}"/>
                </a:ext>
              </a:extLst>
            </p:cNvPr>
            <p:cNvSpPr/>
            <p:nvPr/>
          </p:nvSpPr>
          <p:spPr>
            <a:xfrm>
              <a:off x="5251552" y="1206889"/>
              <a:ext cx="569042" cy="632257"/>
            </a:xfrm>
            <a:custGeom>
              <a:avLst/>
              <a:gdLst>
                <a:gd name="connsiteX0" fmla="*/ 260519 w 569042"/>
                <a:gd name="connsiteY0" fmla="*/ 243521 h 632257"/>
                <a:gd name="connsiteX1" fmla="*/ 326375 w 569042"/>
                <a:gd name="connsiteY1" fmla="*/ 208656 h 632257"/>
                <a:gd name="connsiteX2" fmla="*/ 482438 w 569042"/>
                <a:gd name="connsiteY2" fmla="*/ 196481 h 632257"/>
                <a:gd name="connsiteX3" fmla="*/ 558256 w 569042"/>
                <a:gd name="connsiteY3" fmla="*/ 300522 h 632257"/>
                <a:gd name="connsiteX4" fmla="*/ 532799 w 569042"/>
                <a:gd name="connsiteY4" fmla="*/ 475401 h 632257"/>
                <a:gd name="connsiteX5" fmla="*/ 527265 w 569042"/>
                <a:gd name="connsiteY5" fmla="*/ 510820 h 632257"/>
                <a:gd name="connsiteX6" fmla="*/ 552168 w 569042"/>
                <a:gd name="connsiteY6" fmla="*/ 557306 h 632257"/>
                <a:gd name="connsiteX7" fmla="*/ 567110 w 569042"/>
                <a:gd name="connsiteY7" fmla="*/ 588851 h 632257"/>
                <a:gd name="connsiteX8" fmla="*/ 562683 w 569042"/>
                <a:gd name="connsiteY8" fmla="*/ 610434 h 632257"/>
                <a:gd name="connsiteX9" fmla="*/ 533352 w 569042"/>
                <a:gd name="connsiteY9" fmla="*/ 631464 h 632257"/>
                <a:gd name="connsiteX10" fmla="*/ 325822 w 569042"/>
                <a:gd name="connsiteY10" fmla="*/ 598812 h 632257"/>
                <a:gd name="connsiteX11" fmla="*/ 310327 w 569042"/>
                <a:gd name="connsiteY11" fmla="*/ 575569 h 632257"/>
                <a:gd name="connsiteX12" fmla="*/ 351833 w 569042"/>
                <a:gd name="connsiteY12" fmla="*/ 521334 h 632257"/>
                <a:gd name="connsiteX13" fmla="*/ 377843 w 569042"/>
                <a:gd name="connsiteY13" fmla="*/ 485363 h 632257"/>
                <a:gd name="connsiteX14" fmla="*/ 402747 w 569042"/>
                <a:gd name="connsiteY14" fmla="*/ 343689 h 632257"/>
                <a:gd name="connsiteX15" fmla="*/ 372309 w 569042"/>
                <a:gd name="connsiteY15" fmla="*/ 306057 h 632257"/>
                <a:gd name="connsiteX16" fmla="*/ 236723 w 569042"/>
                <a:gd name="connsiteY16" fmla="*/ 376894 h 632257"/>
                <a:gd name="connsiteX17" fmla="*/ 214033 w 569042"/>
                <a:gd name="connsiteY17" fmla="*/ 488683 h 632257"/>
                <a:gd name="connsiteX18" fmla="*/ 230635 w 569042"/>
                <a:gd name="connsiteY18" fmla="*/ 508606 h 632257"/>
                <a:gd name="connsiteX19" fmla="*/ 239490 w 569042"/>
                <a:gd name="connsiteY19" fmla="*/ 569481 h 632257"/>
                <a:gd name="connsiteX20" fmla="*/ 204071 w 569042"/>
                <a:gd name="connsiteY20" fmla="*/ 578336 h 632257"/>
                <a:gd name="connsiteX21" fmla="*/ 18678 w 569042"/>
                <a:gd name="connsiteY21" fmla="*/ 549558 h 632257"/>
                <a:gd name="connsiteX22" fmla="*/ 2075 w 569042"/>
                <a:gd name="connsiteY22" fmla="*/ 525762 h 632257"/>
                <a:gd name="connsiteX23" fmla="*/ 44688 w 569042"/>
                <a:gd name="connsiteY23" fmla="*/ 473741 h 632257"/>
                <a:gd name="connsiteX24" fmla="*/ 75679 w 569042"/>
                <a:gd name="connsiteY24" fmla="*/ 428361 h 632257"/>
                <a:gd name="connsiteX25" fmla="*/ 151497 w 569042"/>
                <a:gd name="connsiteY25" fmla="*/ 88565 h 632257"/>
                <a:gd name="connsiteX26" fmla="*/ 129360 w 569042"/>
                <a:gd name="connsiteY26" fmla="*/ 50933 h 632257"/>
                <a:gd name="connsiteX27" fmla="*/ 115525 w 569042"/>
                <a:gd name="connsiteY27" fmla="*/ 33224 h 632257"/>
                <a:gd name="connsiteX28" fmla="*/ 138215 w 569042"/>
                <a:gd name="connsiteY28" fmla="*/ 572 h 632257"/>
                <a:gd name="connsiteX29" fmla="*/ 292617 w 569042"/>
                <a:gd name="connsiteY29" fmla="*/ 9427 h 632257"/>
                <a:gd name="connsiteX30" fmla="*/ 304239 w 569042"/>
                <a:gd name="connsiteY30" fmla="*/ 29350 h 632257"/>
                <a:gd name="connsiteX31" fmla="*/ 260519 w 569042"/>
                <a:gd name="connsiteY31" fmla="*/ 243521 h 6322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569042" h="632257">
                  <a:moveTo>
                    <a:pt x="260519" y="243521"/>
                  </a:moveTo>
                  <a:cubicBezTo>
                    <a:pt x="285976" y="229686"/>
                    <a:pt x="305899" y="218617"/>
                    <a:pt x="326375" y="208656"/>
                  </a:cubicBezTo>
                  <a:cubicBezTo>
                    <a:pt x="376736" y="183199"/>
                    <a:pt x="429310" y="182092"/>
                    <a:pt x="482438" y="196481"/>
                  </a:cubicBezTo>
                  <a:cubicBezTo>
                    <a:pt x="535566" y="210869"/>
                    <a:pt x="561023" y="245181"/>
                    <a:pt x="558256" y="300522"/>
                  </a:cubicBezTo>
                  <a:cubicBezTo>
                    <a:pt x="555489" y="359738"/>
                    <a:pt x="540546" y="416739"/>
                    <a:pt x="532799" y="475401"/>
                  </a:cubicBezTo>
                  <a:cubicBezTo>
                    <a:pt x="531138" y="487023"/>
                    <a:pt x="528925" y="499198"/>
                    <a:pt x="527265" y="510820"/>
                  </a:cubicBezTo>
                  <a:cubicBezTo>
                    <a:pt x="523944" y="532403"/>
                    <a:pt x="531138" y="550112"/>
                    <a:pt x="552168" y="557306"/>
                  </a:cubicBezTo>
                  <a:cubicBezTo>
                    <a:pt x="570431" y="563394"/>
                    <a:pt x="570984" y="573909"/>
                    <a:pt x="567110" y="588851"/>
                  </a:cubicBezTo>
                  <a:cubicBezTo>
                    <a:pt x="565450" y="596045"/>
                    <a:pt x="563237" y="603240"/>
                    <a:pt x="562683" y="610434"/>
                  </a:cubicBezTo>
                  <a:cubicBezTo>
                    <a:pt x="562130" y="630357"/>
                    <a:pt x="551615" y="634231"/>
                    <a:pt x="533352" y="631464"/>
                  </a:cubicBezTo>
                  <a:cubicBezTo>
                    <a:pt x="464175" y="619842"/>
                    <a:pt x="394999" y="608774"/>
                    <a:pt x="325822" y="598812"/>
                  </a:cubicBezTo>
                  <a:cubicBezTo>
                    <a:pt x="310327" y="596599"/>
                    <a:pt x="305346" y="591618"/>
                    <a:pt x="310327" y="575569"/>
                  </a:cubicBezTo>
                  <a:cubicBezTo>
                    <a:pt x="317521" y="552326"/>
                    <a:pt x="315861" y="524655"/>
                    <a:pt x="351833" y="521334"/>
                  </a:cubicBezTo>
                  <a:cubicBezTo>
                    <a:pt x="368435" y="519674"/>
                    <a:pt x="374522" y="500858"/>
                    <a:pt x="377843" y="485363"/>
                  </a:cubicBezTo>
                  <a:cubicBezTo>
                    <a:pt x="386698" y="438322"/>
                    <a:pt x="394999" y="391282"/>
                    <a:pt x="402747" y="343689"/>
                  </a:cubicBezTo>
                  <a:cubicBezTo>
                    <a:pt x="406620" y="318232"/>
                    <a:pt x="397213" y="304950"/>
                    <a:pt x="372309" y="306057"/>
                  </a:cubicBezTo>
                  <a:cubicBezTo>
                    <a:pt x="316968" y="308824"/>
                    <a:pt x="267714" y="335388"/>
                    <a:pt x="236723" y="376894"/>
                  </a:cubicBezTo>
                  <a:cubicBezTo>
                    <a:pt x="215139" y="405118"/>
                    <a:pt x="214586" y="449944"/>
                    <a:pt x="214033" y="488683"/>
                  </a:cubicBezTo>
                  <a:cubicBezTo>
                    <a:pt x="214033" y="499198"/>
                    <a:pt x="222334" y="505285"/>
                    <a:pt x="230635" y="508606"/>
                  </a:cubicBezTo>
                  <a:cubicBezTo>
                    <a:pt x="271588" y="523548"/>
                    <a:pt x="241703" y="549558"/>
                    <a:pt x="239490" y="569481"/>
                  </a:cubicBezTo>
                  <a:cubicBezTo>
                    <a:pt x="236723" y="593278"/>
                    <a:pt x="216246" y="580550"/>
                    <a:pt x="204071" y="578336"/>
                  </a:cubicBezTo>
                  <a:cubicBezTo>
                    <a:pt x="142089" y="569481"/>
                    <a:pt x="80660" y="558413"/>
                    <a:pt x="18678" y="549558"/>
                  </a:cubicBezTo>
                  <a:cubicBezTo>
                    <a:pt x="2075" y="547345"/>
                    <a:pt x="-3459" y="544024"/>
                    <a:pt x="2075" y="525762"/>
                  </a:cubicBezTo>
                  <a:cubicBezTo>
                    <a:pt x="9270" y="501965"/>
                    <a:pt x="12037" y="479275"/>
                    <a:pt x="44688" y="473741"/>
                  </a:cubicBezTo>
                  <a:cubicBezTo>
                    <a:pt x="65165" y="470420"/>
                    <a:pt x="71252" y="447730"/>
                    <a:pt x="75679" y="428361"/>
                  </a:cubicBezTo>
                  <a:cubicBezTo>
                    <a:pt x="101136" y="314911"/>
                    <a:pt x="125486" y="202015"/>
                    <a:pt x="151497" y="88565"/>
                  </a:cubicBezTo>
                  <a:cubicBezTo>
                    <a:pt x="156478" y="67535"/>
                    <a:pt x="147623" y="57021"/>
                    <a:pt x="129360" y="50933"/>
                  </a:cubicBezTo>
                  <a:cubicBezTo>
                    <a:pt x="119952" y="48166"/>
                    <a:pt x="109438" y="45952"/>
                    <a:pt x="115525" y="33224"/>
                  </a:cubicBezTo>
                  <a:cubicBezTo>
                    <a:pt x="121059" y="21049"/>
                    <a:pt x="116078" y="1126"/>
                    <a:pt x="138215" y="572"/>
                  </a:cubicBezTo>
                  <a:cubicBezTo>
                    <a:pt x="189683" y="-1088"/>
                    <a:pt x="241150" y="572"/>
                    <a:pt x="292617" y="9427"/>
                  </a:cubicBezTo>
                  <a:cubicBezTo>
                    <a:pt x="307006" y="11641"/>
                    <a:pt x="307006" y="16621"/>
                    <a:pt x="304239" y="29350"/>
                  </a:cubicBezTo>
                  <a:cubicBezTo>
                    <a:pt x="289297" y="99080"/>
                    <a:pt x="276015" y="168257"/>
                    <a:pt x="260519" y="243521"/>
                  </a:cubicBezTo>
                  <a:close/>
                </a:path>
              </a:pathLst>
            </a:custGeom>
            <a:grpFill/>
            <a:ln w="552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="" xmlns:a16="http://schemas.microsoft.com/office/drawing/2014/main" id="{5E4D775B-E38F-4E7A-A750-3B0ADA5F3592}"/>
                </a:ext>
              </a:extLst>
            </p:cNvPr>
            <p:cNvSpPr/>
            <p:nvPr/>
          </p:nvSpPr>
          <p:spPr>
            <a:xfrm>
              <a:off x="7409274" y="1658178"/>
              <a:ext cx="558116" cy="496261"/>
            </a:xfrm>
            <a:custGeom>
              <a:avLst/>
              <a:gdLst>
                <a:gd name="connsiteX0" fmla="*/ 205215 w 558116"/>
                <a:gd name="connsiteY0" fmla="*/ 260973 h 496261"/>
                <a:gd name="connsiteX1" fmla="*/ 527855 w 558116"/>
                <a:gd name="connsiteY1" fmla="*/ 309120 h 496261"/>
                <a:gd name="connsiteX2" fmla="*/ 557739 w 558116"/>
                <a:gd name="connsiteY2" fmla="*/ 279789 h 496261"/>
                <a:gd name="connsiteX3" fmla="*/ 419939 w 558116"/>
                <a:gd name="connsiteY3" fmla="*/ 51229 h 496261"/>
                <a:gd name="connsiteX4" fmla="*/ 141572 w 558116"/>
                <a:gd name="connsiteY4" fmla="*/ 5849 h 496261"/>
                <a:gd name="connsiteX5" fmla="*/ 15948 w 558116"/>
                <a:gd name="connsiteY5" fmla="*/ 105464 h 496261"/>
                <a:gd name="connsiteX6" fmla="*/ 91765 w 558116"/>
                <a:gd name="connsiteY6" fmla="*/ 400433 h 496261"/>
                <a:gd name="connsiteX7" fmla="*/ 285460 w 558116"/>
                <a:gd name="connsiteY7" fmla="*/ 488979 h 496261"/>
                <a:gd name="connsiteX8" fmla="*/ 535603 w 558116"/>
                <a:gd name="connsiteY8" fmla="*/ 447473 h 496261"/>
                <a:gd name="connsiteX9" fmla="*/ 538923 w 558116"/>
                <a:gd name="connsiteY9" fmla="*/ 418696 h 496261"/>
                <a:gd name="connsiteX10" fmla="*/ 457571 w 558116"/>
                <a:gd name="connsiteY10" fmla="*/ 347859 h 496261"/>
                <a:gd name="connsiteX11" fmla="*/ 428240 w 558116"/>
                <a:gd name="connsiteY11" fmla="*/ 343985 h 496261"/>
                <a:gd name="connsiteX12" fmla="*/ 360170 w 558116"/>
                <a:gd name="connsiteY12" fmla="*/ 366675 h 496261"/>
                <a:gd name="connsiteX13" fmla="*/ 189719 w 558116"/>
                <a:gd name="connsiteY13" fmla="*/ 261526 h 496261"/>
                <a:gd name="connsiteX14" fmla="*/ 205215 w 558116"/>
                <a:gd name="connsiteY14" fmla="*/ 260973 h 496261"/>
                <a:gd name="connsiteX15" fmla="*/ 182525 w 558116"/>
                <a:gd name="connsiteY15" fmla="*/ 139775 h 496261"/>
                <a:gd name="connsiteX16" fmla="*/ 251701 w 558116"/>
                <a:gd name="connsiteY16" fmla="*/ 105464 h 496261"/>
                <a:gd name="connsiteX17" fmla="*/ 364598 w 558116"/>
                <a:gd name="connsiteY17" fmla="*/ 161359 h 496261"/>
                <a:gd name="connsiteX18" fmla="*/ 372346 w 558116"/>
                <a:gd name="connsiteY18" fmla="*/ 192350 h 496261"/>
                <a:gd name="connsiteX19" fmla="*/ 344675 w 558116"/>
                <a:gd name="connsiteY19" fmla="*/ 192350 h 496261"/>
                <a:gd name="connsiteX20" fmla="*/ 200234 w 558116"/>
                <a:gd name="connsiteY20" fmla="*/ 172427 h 496261"/>
                <a:gd name="connsiteX21" fmla="*/ 182525 w 558116"/>
                <a:gd name="connsiteY21" fmla="*/ 139775 h 4962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558116" h="496261">
                  <a:moveTo>
                    <a:pt x="205215" y="260973"/>
                  </a:moveTo>
                  <a:cubicBezTo>
                    <a:pt x="312577" y="276469"/>
                    <a:pt x="420493" y="291411"/>
                    <a:pt x="527855" y="309120"/>
                  </a:cubicBezTo>
                  <a:cubicBezTo>
                    <a:pt x="556632" y="314101"/>
                    <a:pt x="559399" y="301372"/>
                    <a:pt x="557739" y="279789"/>
                  </a:cubicBezTo>
                  <a:cubicBezTo>
                    <a:pt x="550545" y="180175"/>
                    <a:pt x="508485" y="101036"/>
                    <a:pt x="419939" y="51229"/>
                  </a:cubicBezTo>
                  <a:cubicBezTo>
                    <a:pt x="333053" y="2529"/>
                    <a:pt x="238419" y="-8539"/>
                    <a:pt x="141572" y="5849"/>
                  </a:cubicBezTo>
                  <a:cubicBezTo>
                    <a:pt x="82357" y="14704"/>
                    <a:pt x="37530" y="46802"/>
                    <a:pt x="15948" y="105464"/>
                  </a:cubicBezTo>
                  <a:cubicBezTo>
                    <a:pt x="-21685" y="210059"/>
                    <a:pt x="8753" y="327383"/>
                    <a:pt x="91765" y="400433"/>
                  </a:cubicBezTo>
                  <a:cubicBezTo>
                    <a:pt x="147106" y="449687"/>
                    <a:pt x="213516" y="475697"/>
                    <a:pt x="285460" y="488979"/>
                  </a:cubicBezTo>
                  <a:cubicBezTo>
                    <a:pt x="373452" y="504475"/>
                    <a:pt x="458125" y="497280"/>
                    <a:pt x="535603" y="447473"/>
                  </a:cubicBezTo>
                  <a:cubicBezTo>
                    <a:pt x="550545" y="438065"/>
                    <a:pt x="555526" y="431978"/>
                    <a:pt x="538923" y="418696"/>
                  </a:cubicBezTo>
                  <a:cubicBezTo>
                    <a:pt x="510699" y="396006"/>
                    <a:pt x="484135" y="372209"/>
                    <a:pt x="457571" y="347859"/>
                  </a:cubicBezTo>
                  <a:cubicBezTo>
                    <a:pt x="448163" y="339004"/>
                    <a:pt x="439862" y="337897"/>
                    <a:pt x="428240" y="343985"/>
                  </a:cubicBezTo>
                  <a:cubicBezTo>
                    <a:pt x="407210" y="355607"/>
                    <a:pt x="383967" y="362248"/>
                    <a:pt x="360170" y="366675"/>
                  </a:cubicBezTo>
                  <a:cubicBezTo>
                    <a:pt x="276052" y="381617"/>
                    <a:pt x="201894" y="335684"/>
                    <a:pt x="189719" y="261526"/>
                  </a:cubicBezTo>
                  <a:cubicBezTo>
                    <a:pt x="194700" y="258206"/>
                    <a:pt x="199680" y="260420"/>
                    <a:pt x="205215" y="260973"/>
                  </a:cubicBezTo>
                  <a:close/>
                  <a:moveTo>
                    <a:pt x="182525" y="139775"/>
                  </a:moveTo>
                  <a:cubicBezTo>
                    <a:pt x="195807" y="110998"/>
                    <a:pt x="220710" y="105464"/>
                    <a:pt x="251701" y="105464"/>
                  </a:cubicBezTo>
                  <a:cubicBezTo>
                    <a:pt x="294868" y="108784"/>
                    <a:pt x="339141" y="115425"/>
                    <a:pt x="364598" y="161359"/>
                  </a:cubicBezTo>
                  <a:cubicBezTo>
                    <a:pt x="370132" y="170767"/>
                    <a:pt x="377326" y="182942"/>
                    <a:pt x="372346" y="192350"/>
                  </a:cubicBezTo>
                  <a:cubicBezTo>
                    <a:pt x="366812" y="202311"/>
                    <a:pt x="354083" y="194010"/>
                    <a:pt x="344675" y="192350"/>
                  </a:cubicBezTo>
                  <a:cubicBezTo>
                    <a:pt x="296528" y="186262"/>
                    <a:pt x="248381" y="177961"/>
                    <a:pt x="200234" y="172427"/>
                  </a:cubicBezTo>
                  <a:cubicBezTo>
                    <a:pt x="174777" y="169660"/>
                    <a:pt x="174224" y="158038"/>
                    <a:pt x="182525" y="139775"/>
                  </a:cubicBezTo>
                  <a:close/>
                </a:path>
              </a:pathLst>
            </a:custGeom>
            <a:grpFill/>
            <a:ln w="552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="" xmlns:a16="http://schemas.microsoft.com/office/drawing/2014/main" id="{91542132-DE85-47F9-B8D2-6CF516A40EEE}"/>
                </a:ext>
              </a:extLst>
            </p:cNvPr>
            <p:cNvSpPr/>
            <p:nvPr/>
          </p:nvSpPr>
          <p:spPr>
            <a:xfrm>
              <a:off x="5872676" y="1451204"/>
              <a:ext cx="532804" cy="454049"/>
            </a:xfrm>
            <a:custGeom>
              <a:avLst/>
              <a:gdLst>
                <a:gd name="connsiteX0" fmla="*/ 394805 w 532804"/>
                <a:gd name="connsiteY0" fmla="*/ 32964 h 454049"/>
                <a:gd name="connsiteX1" fmla="*/ 202770 w 532804"/>
                <a:gd name="connsiteY1" fmla="*/ 313 h 454049"/>
                <a:gd name="connsiteX2" fmla="*/ 8522 w 532804"/>
                <a:gd name="connsiteY2" fmla="*/ 153608 h 454049"/>
                <a:gd name="connsiteX3" fmla="*/ 110350 w 532804"/>
                <a:gd name="connsiteY3" fmla="*/ 409285 h 454049"/>
                <a:gd name="connsiteX4" fmla="*/ 302385 w 532804"/>
                <a:gd name="connsiteY4" fmla="*/ 453558 h 454049"/>
                <a:gd name="connsiteX5" fmla="*/ 335589 w 532804"/>
                <a:gd name="connsiteY5" fmla="*/ 453558 h 454049"/>
                <a:gd name="connsiteX6" fmla="*/ 497186 w 532804"/>
                <a:gd name="connsiteY6" fmla="*/ 366119 h 454049"/>
                <a:gd name="connsiteX7" fmla="*/ 394805 w 532804"/>
                <a:gd name="connsiteY7" fmla="*/ 32964 h 454049"/>
                <a:gd name="connsiteX8" fmla="*/ 349425 w 532804"/>
                <a:gd name="connsiteY8" fmla="*/ 274252 h 454049"/>
                <a:gd name="connsiteX9" fmla="*/ 261985 w 532804"/>
                <a:gd name="connsiteY9" fmla="*/ 340662 h 454049"/>
                <a:gd name="connsiteX10" fmla="*/ 172332 w 532804"/>
                <a:gd name="connsiteY10" fmla="*/ 258203 h 454049"/>
                <a:gd name="connsiteX11" fmla="*/ 172332 w 532804"/>
                <a:gd name="connsiteY11" fmla="*/ 233300 h 454049"/>
                <a:gd name="connsiteX12" fmla="*/ 171226 w 532804"/>
                <a:gd name="connsiteY12" fmla="*/ 233300 h 454049"/>
                <a:gd name="connsiteX13" fmla="*/ 178973 w 532804"/>
                <a:gd name="connsiteY13" fmla="*/ 172977 h 454049"/>
                <a:gd name="connsiteX14" fmla="*/ 272500 w 532804"/>
                <a:gd name="connsiteY14" fmla="*/ 105461 h 454049"/>
                <a:gd name="connsiteX15" fmla="*/ 359940 w 532804"/>
                <a:gd name="connsiteY15" fmla="*/ 186813 h 454049"/>
                <a:gd name="connsiteX16" fmla="*/ 349425 w 532804"/>
                <a:gd name="connsiteY16" fmla="*/ 274252 h 4540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532804" h="454049">
                  <a:moveTo>
                    <a:pt x="394805" y="32964"/>
                  </a:moveTo>
                  <a:cubicBezTo>
                    <a:pt x="333376" y="7507"/>
                    <a:pt x="269180" y="-1901"/>
                    <a:pt x="202770" y="313"/>
                  </a:cubicBezTo>
                  <a:cubicBezTo>
                    <a:pt x="101496" y="4186"/>
                    <a:pt x="29552" y="61188"/>
                    <a:pt x="8522" y="153608"/>
                  </a:cubicBezTo>
                  <a:cubicBezTo>
                    <a:pt x="-18042" y="269825"/>
                    <a:pt x="17930" y="360031"/>
                    <a:pt x="110350" y="409285"/>
                  </a:cubicBezTo>
                  <a:cubicBezTo>
                    <a:pt x="170119" y="440830"/>
                    <a:pt x="235422" y="452451"/>
                    <a:pt x="302385" y="453558"/>
                  </a:cubicBezTo>
                  <a:cubicBezTo>
                    <a:pt x="313453" y="453558"/>
                    <a:pt x="324521" y="454665"/>
                    <a:pt x="335589" y="453558"/>
                  </a:cubicBezTo>
                  <a:cubicBezTo>
                    <a:pt x="401999" y="447470"/>
                    <a:pt x="461214" y="425887"/>
                    <a:pt x="497186" y="366119"/>
                  </a:cubicBezTo>
                  <a:cubicBezTo>
                    <a:pt x="553634" y="271485"/>
                    <a:pt x="558615" y="100480"/>
                    <a:pt x="394805" y="32964"/>
                  </a:cubicBezTo>
                  <a:close/>
                  <a:moveTo>
                    <a:pt x="349425" y="274252"/>
                  </a:moveTo>
                  <a:cubicBezTo>
                    <a:pt x="339463" y="321292"/>
                    <a:pt x="306259" y="345089"/>
                    <a:pt x="261985" y="340662"/>
                  </a:cubicBezTo>
                  <a:cubicBezTo>
                    <a:pt x="205537" y="335128"/>
                    <a:pt x="176206" y="308564"/>
                    <a:pt x="172332" y="258203"/>
                  </a:cubicBezTo>
                  <a:cubicBezTo>
                    <a:pt x="171779" y="249902"/>
                    <a:pt x="172332" y="241601"/>
                    <a:pt x="172332" y="233300"/>
                  </a:cubicBezTo>
                  <a:cubicBezTo>
                    <a:pt x="171779" y="233300"/>
                    <a:pt x="171779" y="233300"/>
                    <a:pt x="171226" y="233300"/>
                  </a:cubicBezTo>
                  <a:cubicBezTo>
                    <a:pt x="173993" y="213377"/>
                    <a:pt x="175653" y="192900"/>
                    <a:pt x="178973" y="172977"/>
                  </a:cubicBezTo>
                  <a:cubicBezTo>
                    <a:pt x="186721" y="124277"/>
                    <a:pt x="218819" y="101034"/>
                    <a:pt x="272500" y="105461"/>
                  </a:cubicBezTo>
                  <a:cubicBezTo>
                    <a:pt x="325074" y="109888"/>
                    <a:pt x="361600" y="141986"/>
                    <a:pt x="359940" y="186813"/>
                  </a:cubicBezTo>
                  <a:cubicBezTo>
                    <a:pt x="359386" y="216144"/>
                    <a:pt x="356066" y="245475"/>
                    <a:pt x="349425" y="274252"/>
                  </a:cubicBezTo>
                  <a:close/>
                </a:path>
              </a:pathLst>
            </a:custGeom>
            <a:grpFill/>
            <a:ln w="552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21" name="Freeform: Shape 20">
            <a:extLst>
              <a:ext uri="{FF2B5EF4-FFF2-40B4-BE49-F238E27FC236}">
                <a16:creationId xmlns="" xmlns:a16="http://schemas.microsoft.com/office/drawing/2014/main" id="{6B46C9F7-01C2-41CD-A460-1EE331C833C6}"/>
              </a:ext>
            </a:extLst>
          </p:cNvPr>
          <p:cNvSpPr/>
          <p:nvPr/>
        </p:nvSpPr>
        <p:spPr>
          <a:xfrm>
            <a:off x="6970246" y="952302"/>
            <a:ext cx="538289" cy="427760"/>
          </a:xfrm>
          <a:custGeom>
            <a:avLst/>
            <a:gdLst>
              <a:gd name="connsiteX0" fmla="*/ 517510 w 538289"/>
              <a:gd name="connsiteY0" fmla="*/ 359201 h 427760"/>
              <a:gd name="connsiteX1" fmla="*/ 476558 w 538289"/>
              <a:gd name="connsiteY1" fmla="*/ 302753 h 427760"/>
              <a:gd name="connsiteX2" fmla="*/ 467703 w 538289"/>
              <a:gd name="connsiteY2" fmla="*/ 145583 h 427760"/>
              <a:gd name="connsiteX3" fmla="*/ 435605 w 538289"/>
              <a:gd name="connsiteY3" fmla="*/ 74193 h 427760"/>
              <a:gd name="connsiteX4" fmla="*/ 351486 w 538289"/>
              <a:gd name="connsiteY4" fmla="*/ 28813 h 427760"/>
              <a:gd name="connsiteX5" fmla="*/ 86401 w 538289"/>
              <a:gd name="connsiteY5" fmla="*/ 1696 h 427760"/>
              <a:gd name="connsiteX6" fmla="*/ 44342 w 538289"/>
              <a:gd name="connsiteY6" fmla="*/ 43755 h 427760"/>
              <a:gd name="connsiteX7" fmla="*/ 41021 w 538289"/>
              <a:gd name="connsiteY7" fmla="*/ 79727 h 427760"/>
              <a:gd name="connsiteX8" fmla="*/ 60391 w 538289"/>
              <a:gd name="connsiteY8" fmla="*/ 99650 h 427760"/>
              <a:gd name="connsiteX9" fmla="*/ 142850 w 538289"/>
              <a:gd name="connsiteY9" fmla="*/ 93009 h 427760"/>
              <a:gd name="connsiteX10" fmla="*/ 271795 w 538289"/>
              <a:gd name="connsiteY10" fmla="*/ 105184 h 427760"/>
              <a:gd name="connsiteX11" fmla="*/ 302233 w 538289"/>
              <a:gd name="connsiteY11" fmla="*/ 148350 h 427760"/>
              <a:gd name="connsiteX12" fmla="*/ 101897 w 538289"/>
              <a:gd name="connsiteY12" fmla="*/ 134515 h 427760"/>
              <a:gd name="connsiteX13" fmla="*/ 2282 w 538289"/>
              <a:gd name="connsiteY13" fmla="*/ 262354 h 427760"/>
              <a:gd name="connsiteX14" fmla="*/ 62605 w 538289"/>
              <a:gd name="connsiteY14" fmla="*/ 351453 h 427760"/>
              <a:gd name="connsiteX15" fmla="*/ 333224 w 538289"/>
              <a:gd name="connsiteY15" fmla="*/ 355880 h 427760"/>
              <a:gd name="connsiteX16" fmla="*/ 334330 w 538289"/>
              <a:gd name="connsiteY16" fmla="*/ 369162 h 427760"/>
              <a:gd name="connsiteX17" fmla="*/ 370856 w 538289"/>
              <a:gd name="connsiteY17" fmla="*/ 408455 h 427760"/>
              <a:gd name="connsiteX18" fmla="*/ 519171 w 538289"/>
              <a:gd name="connsiteY18" fmla="*/ 426717 h 427760"/>
              <a:gd name="connsiteX19" fmla="*/ 534666 w 538289"/>
              <a:gd name="connsiteY19" fmla="*/ 425057 h 427760"/>
              <a:gd name="connsiteX20" fmla="*/ 517510 w 538289"/>
              <a:gd name="connsiteY20" fmla="*/ 359201 h 427760"/>
              <a:gd name="connsiteX21" fmla="*/ 293931 w 538289"/>
              <a:gd name="connsiteY21" fmla="*/ 293898 h 427760"/>
              <a:gd name="connsiteX22" fmla="*/ 194317 w 538289"/>
              <a:gd name="connsiteY22" fmla="*/ 285597 h 427760"/>
              <a:gd name="connsiteX23" fmla="*/ 173841 w 538289"/>
              <a:gd name="connsiteY23" fmla="*/ 255159 h 427760"/>
              <a:gd name="connsiteX24" fmla="*/ 197638 w 538289"/>
              <a:gd name="connsiteY24" fmla="*/ 227489 h 427760"/>
              <a:gd name="connsiteX25" fmla="*/ 249105 w 538289"/>
              <a:gd name="connsiteY25" fmla="*/ 220294 h 427760"/>
              <a:gd name="connsiteX26" fmla="*/ 290057 w 538289"/>
              <a:gd name="connsiteY26" fmla="*/ 224722 h 427760"/>
              <a:gd name="connsiteX27" fmla="*/ 319389 w 538289"/>
              <a:gd name="connsiteY27" fmla="*/ 244091 h 427760"/>
              <a:gd name="connsiteX28" fmla="*/ 293931 w 538289"/>
              <a:gd name="connsiteY28" fmla="*/ 293898 h 427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538289" h="427760">
                <a:moveTo>
                  <a:pt x="517510" y="359201"/>
                </a:moveTo>
                <a:cubicBezTo>
                  <a:pt x="488180" y="351453"/>
                  <a:pt x="477111" y="333191"/>
                  <a:pt x="476558" y="302753"/>
                </a:cubicBezTo>
                <a:cubicBezTo>
                  <a:pt x="475451" y="250179"/>
                  <a:pt x="471024" y="198158"/>
                  <a:pt x="467703" y="145583"/>
                </a:cubicBezTo>
                <a:cubicBezTo>
                  <a:pt x="466043" y="117913"/>
                  <a:pt x="455528" y="93563"/>
                  <a:pt x="435605" y="74193"/>
                </a:cubicBezTo>
                <a:cubicBezTo>
                  <a:pt x="412362" y="50396"/>
                  <a:pt x="382477" y="37668"/>
                  <a:pt x="351486" y="28813"/>
                </a:cubicBezTo>
                <a:cubicBezTo>
                  <a:pt x="264600" y="3910"/>
                  <a:pt x="176054" y="-3838"/>
                  <a:pt x="86401" y="1696"/>
                </a:cubicBezTo>
                <a:cubicBezTo>
                  <a:pt x="47662" y="3910"/>
                  <a:pt x="47662" y="3910"/>
                  <a:pt x="44342" y="43755"/>
                </a:cubicBezTo>
                <a:cubicBezTo>
                  <a:pt x="43235" y="55930"/>
                  <a:pt x="42682" y="67552"/>
                  <a:pt x="41021" y="79727"/>
                </a:cubicBezTo>
                <a:cubicBezTo>
                  <a:pt x="38808" y="94669"/>
                  <a:pt x="42682" y="101864"/>
                  <a:pt x="60391" y="99650"/>
                </a:cubicBezTo>
                <a:cubicBezTo>
                  <a:pt x="87508" y="96330"/>
                  <a:pt x="115179" y="95223"/>
                  <a:pt x="142850" y="93009"/>
                </a:cubicBezTo>
                <a:cubicBezTo>
                  <a:pt x="186569" y="89689"/>
                  <a:pt x="229182" y="94669"/>
                  <a:pt x="271795" y="105184"/>
                </a:cubicBezTo>
                <a:cubicBezTo>
                  <a:pt x="298912" y="111825"/>
                  <a:pt x="303339" y="120126"/>
                  <a:pt x="302233" y="148350"/>
                </a:cubicBezTo>
                <a:cubicBezTo>
                  <a:pt x="235823" y="140049"/>
                  <a:pt x="169413" y="127874"/>
                  <a:pt x="101897" y="134515"/>
                </a:cubicBezTo>
                <a:cubicBezTo>
                  <a:pt x="31060" y="141709"/>
                  <a:pt x="-10446" y="194284"/>
                  <a:pt x="2282" y="262354"/>
                </a:cubicBezTo>
                <a:cubicBezTo>
                  <a:pt x="9477" y="300539"/>
                  <a:pt x="31060" y="329870"/>
                  <a:pt x="62605" y="351453"/>
                </a:cubicBezTo>
                <a:cubicBezTo>
                  <a:pt x="145617" y="407901"/>
                  <a:pt x="249105" y="410115"/>
                  <a:pt x="333224" y="355880"/>
                </a:cubicBezTo>
                <a:cubicBezTo>
                  <a:pt x="333777" y="360861"/>
                  <a:pt x="334884" y="365288"/>
                  <a:pt x="334330" y="369162"/>
                </a:cubicBezTo>
                <a:cubicBezTo>
                  <a:pt x="331563" y="396280"/>
                  <a:pt x="343739" y="406241"/>
                  <a:pt x="370856" y="408455"/>
                </a:cubicBezTo>
                <a:cubicBezTo>
                  <a:pt x="420110" y="412329"/>
                  <a:pt x="469363" y="420630"/>
                  <a:pt x="519171" y="426717"/>
                </a:cubicBezTo>
                <a:cubicBezTo>
                  <a:pt x="524705" y="427271"/>
                  <a:pt x="530239" y="429484"/>
                  <a:pt x="534666" y="425057"/>
                </a:cubicBezTo>
                <a:cubicBezTo>
                  <a:pt x="544628" y="413435"/>
                  <a:pt x="532453" y="363075"/>
                  <a:pt x="517510" y="359201"/>
                </a:cubicBezTo>
                <a:close/>
                <a:moveTo>
                  <a:pt x="293931" y="293898"/>
                </a:moveTo>
                <a:cubicBezTo>
                  <a:pt x="260173" y="304413"/>
                  <a:pt x="226415" y="299986"/>
                  <a:pt x="194317" y="285597"/>
                </a:cubicBezTo>
                <a:cubicBezTo>
                  <a:pt x="182142" y="280063"/>
                  <a:pt x="173287" y="270101"/>
                  <a:pt x="173841" y="255159"/>
                </a:cubicBezTo>
                <a:cubicBezTo>
                  <a:pt x="174394" y="240217"/>
                  <a:pt x="185462" y="233023"/>
                  <a:pt x="197638" y="227489"/>
                </a:cubicBezTo>
                <a:cubicBezTo>
                  <a:pt x="214240" y="220294"/>
                  <a:pt x="231396" y="219741"/>
                  <a:pt x="249105" y="220294"/>
                </a:cubicBezTo>
                <a:cubicBezTo>
                  <a:pt x="262940" y="221401"/>
                  <a:pt x="276776" y="221954"/>
                  <a:pt x="290057" y="224722"/>
                </a:cubicBezTo>
                <a:cubicBezTo>
                  <a:pt x="302233" y="226935"/>
                  <a:pt x="319389" y="221954"/>
                  <a:pt x="319389" y="244091"/>
                </a:cubicBezTo>
                <a:cubicBezTo>
                  <a:pt x="319942" y="266228"/>
                  <a:pt x="318282" y="286150"/>
                  <a:pt x="293931" y="293898"/>
                </a:cubicBezTo>
                <a:close/>
              </a:path>
            </a:pathLst>
          </a:custGeom>
          <a:solidFill>
            <a:schemeClr val="accent4"/>
          </a:solidFill>
          <a:ln w="5528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2" name="Freeform: Shape 21">
            <a:extLst>
              <a:ext uri="{FF2B5EF4-FFF2-40B4-BE49-F238E27FC236}">
                <a16:creationId xmlns="" xmlns:a16="http://schemas.microsoft.com/office/drawing/2014/main" id="{BE26C023-8A4E-451A-B053-39AB12E40959}"/>
              </a:ext>
            </a:extLst>
          </p:cNvPr>
          <p:cNvSpPr/>
          <p:nvPr/>
        </p:nvSpPr>
        <p:spPr>
          <a:xfrm>
            <a:off x="4297743" y="1273439"/>
            <a:ext cx="402972" cy="379307"/>
          </a:xfrm>
          <a:custGeom>
            <a:avLst/>
            <a:gdLst>
              <a:gd name="connsiteX0" fmla="*/ 324993 w 402972"/>
              <a:gd name="connsiteY0" fmla="*/ 17588 h 379307"/>
              <a:gd name="connsiteX1" fmla="*/ 158415 w 402972"/>
              <a:gd name="connsiteY1" fmla="*/ 4306 h 379307"/>
              <a:gd name="connsiteX2" fmla="*/ 109715 w 402972"/>
              <a:gd name="connsiteY2" fmla="*/ 59094 h 379307"/>
              <a:gd name="connsiteX3" fmla="*/ 133512 w 402972"/>
              <a:gd name="connsiteY3" fmla="*/ 76804 h 379307"/>
              <a:gd name="connsiteX4" fmla="*/ 227038 w 402972"/>
              <a:gd name="connsiteY4" fmla="*/ 72930 h 379307"/>
              <a:gd name="connsiteX5" fmla="*/ 270205 w 402972"/>
              <a:gd name="connsiteY5" fmla="*/ 89532 h 379307"/>
              <a:gd name="connsiteX6" fmla="*/ 280166 w 402972"/>
              <a:gd name="connsiteY6" fmla="*/ 121630 h 379307"/>
              <a:gd name="connsiteX7" fmla="*/ 255816 w 402972"/>
              <a:gd name="connsiteY7" fmla="*/ 127164 h 379307"/>
              <a:gd name="connsiteX8" fmla="*/ 142920 w 402972"/>
              <a:gd name="connsiteY8" fmla="*/ 128271 h 379307"/>
              <a:gd name="connsiteX9" fmla="*/ 15635 w 402972"/>
              <a:gd name="connsiteY9" fmla="*/ 205749 h 379307"/>
              <a:gd name="connsiteX10" fmla="*/ 77064 w 402972"/>
              <a:gd name="connsiteY10" fmla="*/ 349636 h 379307"/>
              <a:gd name="connsiteX11" fmla="*/ 224825 w 402972"/>
              <a:gd name="connsiteY11" fmla="*/ 328053 h 379307"/>
              <a:gd name="connsiteX12" fmla="*/ 259137 w 402972"/>
              <a:gd name="connsiteY12" fmla="*/ 371219 h 379307"/>
              <a:gd name="connsiteX13" fmla="*/ 286254 w 402972"/>
              <a:gd name="connsiteY13" fmla="*/ 375093 h 379307"/>
              <a:gd name="connsiteX14" fmla="*/ 343255 w 402972"/>
              <a:gd name="connsiteY14" fmla="*/ 337461 h 379307"/>
              <a:gd name="connsiteX15" fmla="*/ 357091 w 402972"/>
              <a:gd name="connsiteY15" fmla="*/ 289868 h 379307"/>
              <a:gd name="connsiteX16" fmla="*/ 399150 w 402972"/>
              <a:gd name="connsiteY16" fmla="*/ 147087 h 379307"/>
              <a:gd name="connsiteX17" fmla="*/ 324993 w 402972"/>
              <a:gd name="connsiteY17" fmla="*/ 17588 h 379307"/>
              <a:gd name="connsiteX18" fmla="*/ 258030 w 402972"/>
              <a:gd name="connsiteY18" fmla="*/ 206302 h 379307"/>
              <a:gd name="connsiteX19" fmla="*/ 170037 w 402972"/>
              <a:gd name="connsiteY19" fmla="*/ 282673 h 379307"/>
              <a:gd name="connsiteX20" fmla="*/ 127978 w 402972"/>
              <a:gd name="connsiteY20" fmla="*/ 255003 h 379307"/>
              <a:gd name="connsiteX21" fmla="*/ 154541 w 402972"/>
              <a:gd name="connsiteY21" fmla="*/ 205195 h 379307"/>
              <a:gd name="connsiteX22" fmla="*/ 249175 w 402972"/>
              <a:gd name="connsiteY22" fmla="*/ 195787 h 379307"/>
              <a:gd name="connsiteX23" fmla="*/ 258030 w 402972"/>
              <a:gd name="connsiteY23" fmla="*/ 206302 h 3793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402972" h="379307">
                <a:moveTo>
                  <a:pt x="324993" y="17588"/>
                </a:moveTo>
                <a:cubicBezTo>
                  <a:pt x="270758" y="-674"/>
                  <a:pt x="214863" y="-3995"/>
                  <a:pt x="158415" y="4306"/>
                </a:cubicBezTo>
                <a:cubicBezTo>
                  <a:pt x="110268" y="11501"/>
                  <a:pt x="111375" y="11501"/>
                  <a:pt x="109715" y="59094"/>
                </a:cubicBezTo>
                <a:cubicBezTo>
                  <a:pt x="109162" y="80677"/>
                  <a:pt x="117463" y="80677"/>
                  <a:pt x="133512" y="76804"/>
                </a:cubicBezTo>
                <a:cubicBezTo>
                  <a:pt x="164503" y="69056"/>
                  <a:pt x="195494" y="69609"/>
                  <a:pt x="227038" y="72930"/>
                </a:cubicBezTo>
                <a:cubicBezTo>
                  <a:pt x="242534" y="74590"/>
                  <a:pt x="258030" y="78464"/>
                  <a:pt x="270205" y="89532"/>
                </a:cubicBezTo>
                <a:cubicBezTo>
                  <a:pt x="279613" y="97833"/>
                  <a:pt x="285700" y="108901"/>
                  <a:pt x="280166" y="121630"/>
                </a:cubicBezTo>
                <a:cubicBezTo>
                  <a:pt x="275186" y="133252"/>
                  <a:pt x="264117" y="128271"/>
                  <a:pt x="255816" y="127164"/>
                </a:cubicBezTo>
                <a:cubicBezTo>
                  <a:pt x="218184" y="122183"/>
                  <a:pt x="180552" y="121630"/>
                  <a:pt x="142920" y="128271"/>
                </a:cubicBezTo>
                <a:cubicBezTo>
                  <a:pt x="90345" y="137126"/>
                  <a:pt x="43305" y="155942"/>
                  <a:pt x="15635" y="205749"/>
                </a:cubicBezTo>
                <a:cubicBezTo>
                  <a:pt x="-19784" y="268838"/>
                  <a:pt x="6780" y="331374"/>
                  <a:pt x="77064" y="349636"/>
                </a:cubicBezTo>
                <a:cubicBezTo>
                  <a:pt x="127424" y="362365"/>
                  <a:pt x="175571" y="356277"/>
                  <a:pt x="224825" y="328053"/>
                </a:cubicBezTo>
                <a:cubicBezTo>
                  <a:pt x="212650" y="365685"/>
                  <a:pt x="235340" y="369006"/>
                  <a:pt x="259137" y="371219"/>
                </a:cubicBezTo>
                <a:cubicBezTo>
                  <a:pt x="268545" y="372326"/>
                  <a:pt x="277399" y="373433"/>
                  <a:pt x="286254" y="375093"/>
                </a:cubicBezTo>
                <a:cubicBezTo>
                  <a:pt x="332187" y="383394"/>
                  <a:pt x="331634" y="383394"/>
                  <a:pt x="343255" y="337461"/>
                </a:cubicBezTo>
                <a:cubicBezTo>
                  <a:pt x="347129" y="321412"/>
                  <a:pt x="352110" y="305917"/>
                  <a:pt x="357091" y="289868"/>
                </a:cubicBezTo>
                <a:cubicBezTo>
                  <a:pt x="371480" y="242274"/>
                  <a:pt x="388082" y="195234"/>
                  <a:pt x="399150" y="147087"/>
                </a:cubicBezTo>
                <a:cubicBezTo>
                  <a:pt x="413539" y="82891"/>
                  <a:pt x="386975" y="38618"/>
                  <a:pt x="324993" y="17588"/>
                </a:cubicBezTo>
                <a:close/>
                <a:moveTo>
                  <a:pt x="258030" y="206302"/>
                </a:moveTo>
                <a:cubicBezTo>
                  <a:pt x="255263" y="248915"/>
                  <a:pt x="217077" y="283227"/>
                  <a:pt x="170037" y="282673"/>
                </a:cubicBezTo>
                <a:cubicBezTo>
                  <a:pt x="153988" y="280460"/>
                  <a:pt x="133512" y="278246"/>
                  <a:pt x="127978" y="255003"/>
                </a:cubicBezTo>
                <a:cubicBezTo>
                  <a:pt x="122997" y="232313"/>
                  <a:pt x="135172" y="215710"/>
                  <a:pt x="154541" y="205195"/>
                </a:cubicBezTo>
                <a:cubicBezTo>
                  <a:pt x="184426" y="188593"/>
                  <a:pt x="217077" y="194127"/>
                  <a:pt x="249175" y="195787"/>
                </a:cubicBezTo>
                <a:cubicBezTo>
                  <a:pt x="256370" y="195787"/>
                  <a:pt x="258583" y="199108"/>
                  <a:pt x="258030" y="206302"/>
                </a:cubicBezTo>
                <a:close/>
              </a:path>
            </a:pathLst>
          </a:custGeom>
          <a:solidFill>
            <a:schemeClr val="accent4"/>
          </a:solidFill>
          <a:ln w="5528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3" name="Freeform: Shape 22">
            <a:extLst>
              <a:ext uri="{FF2B5EF4-FFF2-40B4-BE49-F238E27FC236}">
                <a16:creationId xmlns="" xmlns:a16="http://schemas.microsoft.com/office/drawing/2014/main" id="{1F561DD0-01CB-470F-9D91-480188E64B9C}"/>
              </a:ext>
            </a:extLst>
          </p:cNvPr>
          <p:cNvSpPr/>
          <p:nvPr/>
        </p:nvSpPr>
        <p:spPr>
          <a:xfrm>
            <a:off x="4589481" y="711654"/>
            <a:ext cx="405621" cy="337316"/>
          </a:xfrm>
          <a:custGeom>
            <a:avLst/>
            <a:gdLst>
              <a:gd name="connsiteX0" fmla="*/ 324350 w 405621"/>
              <a:gd name="connsiteY0" fmla="*/ 13784 h 337316"/>
              <a:gd name="connsiteX1" fmla="*/ 204260 w 405621"/>
              <a:gd name="connsiteY1" fmla="*/ 1609 h 337316"/>
              <a:gd name="connsiteX2" fmla="*/ 5031 w 405621"/>
              <a:gd name="connsiteY2" fmla="*/ 172061 h 337316"/>
              <a:gd name="connsiteX3" fmla="*/ 73654 w 405621"/>
              <a:gd name="connsiteY3" fmla="*/ 317055 h 337316"/>
              <a:gd name="connsiteX4" fmla="*/ 182676 w 405621"/>
              <a:gd name="connsiteY4" fmla="*/ 336978 h 337316"/>
              <a:gd name="connsiteX5" fmla="*/ 291699 w 405621"/>
              <a:gd name="connsiteY5" fmla="*/ 316501 h 337316"/>
              <a:gd name="connsiteX6" fmla="*/ 310515 w 405621"/>
              <a:gd name="connsiteY6" fmla="*/ 246218 h 337316"/>
              <a:gd name="connsiteX7" fmla="*/ 271222 w 405621"/>
              <a:gd name="connsiteY7" fmla="*/ 235703 h 337316"/>
              <a:gd name="connsiteX8" fmla="*/ 193745 w 405621"/>
              <a:gd name="connsiteY8" fmla="*/ 251752 h 337316"/>
              <a:gd name="connsiteX9" fmla="*/ 133422 w 405621"/>
              <a:gd name="connsiteY9" fmla="*/ 216334 h 337316"/>
              <a:gd name="connsiteX10" fmla="*/ 158326 w 405621"/>
              <a:gd name="connsiteY10" fmla="*/ 182022 h 337316"/>
              <a:gd name="connsiteX11" fmla="*/ 361429 w 405621"/>
              <a:gd name="connsiteY11" fmla="*/ 205819 h 337316"/>
              <a:gd name="connsiteX12" fmla="*/ 386886 w 405621"/>
              <a:gd name="connsiteY12" fmla="*/ 196411 h 337316"/>
              <a:gd name="connsiteX13" fmla="*/ 324350 w 405621"/>
              <a:gd name="connsiteY13" fmla="*/ 13784 h 337316"/>
              <a:gd name="connsiteX14" fmla="*/ 287272 w 405621"/>
              <a:gd name="connsiteY14" fmla="*/ 122807 h 337316"/>
              <a:gd name="connsiteX15" fmla="*/ 261261 w 405621"/>
              <a:gd name="connsiteY15" fmla="*/ 130001 h 337316"/>
              <a:gd name="connsiteX16" fmla="*/ 166074 w 405621"/>
              <a:gd name="connsiteY16" fmla="*/ 119486 h 337316"/>
              <a:gd name="connsiteX17" fmla="*/ 159433 w 405621"/>
              <a:gd name="connsiteY17" fmla="*/ 102330 h 337316"/>
              <a:gd name="connsiteX18" fmla="*/ 229163 w 405621"/>
              <a:gd name="connsiteY18" fmla="*/ 72446 h 337316"/>
              <a:gd name="connsiteX19" fmla="*/ 277863 w 405621"/>
              <a:gd name="connsiteY19" fmla="*/ 87942 h 337316"/>
              <a:gd name="connsiteX20" fmla="*/ 287272 w 405621"/>
              <a:gd name="connsiteY20" fmla="*/ 122807 h 3373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405621" h="337316">
                <a:moveTo>
                  <a:pt x="324350" y="13784"/>
                </a:moveTo>
                <a:cubicBezTo>
                  <a:pt x="285611" y="502"/>
                  <a:pt x="245212" y="-2265"/>
                  <a:pt x="204260" y="1609"/>
                </a:cubicBezTo>
                <a:cubicBezTo>
                  <a:pt x="99664" y="11571"/>
                  <a:pt x="31594" y="70232"/>
                  <a:pt x="5031" y="172061"/>
                </a:cubicBezTo>
                <a:cubicBezTo>
                  <a:pt x="-11572" y="236810"/>
                  <a:pt x="13332" y="289938"/>
                  <a:pt x="73654" y="317055"/>
                </a:cubicBezTo>
                <a:cubicBezTo>
                  <a:pt x="107965" y="332550"/>
                  <a:pt x="143937" y="338085"/>
                  <a:pt x="182676" y="336978"/>
                </a:cubicBezTo>
                <a:cubicBezTo>
                  <a:pt x="219755" y="339191"/>
                  <a:pt x="256280" y="330337"/>
                  <a:pt x="291699" y="316501"/>
                </a:cubicBezTo>
                <a:cubicBezTo>
                  <a:pt x="349807" y="294365"/>
                  <a:pt x="348700" y="294918"/>
                  <a:pt x="310515" y="246218"/>
                </a:cubicBezTo>
                <a:cubicBezTo>
                  <a:pt x="298893" y="231276"/>
                  <a:pt x="288932" y="227402"/>
                  <a:pt x="271222" y="235703"/>
                </a:cubicBezTo>
                <a:cubicBezTo>
                  <a:pt x="246872" y="246771"/>
                  <a:pt x="220862" y="253412"/>
                  <a:pt x="193745" y="251752"/>
                </a:cubicBezTo>
                <a:cubicBezTo>
                  <a:pt x="168288" y="250092"/>
                  <a:pt x="143937" y="244004"/>
                  <a:pt x="133422" y="216334"/>
                </a:cubicBezTo>
                <a:cubicBezTo>
                  <a:pt x="122354" y="187556"/>
                  <a:pt x="128442" y="178701"/>
                  <a:pt x="158326" y="182022"/>
                </a:cubicBezTo>
                <a:cubicBezTo>
                  <a:pt x="225842" y="189770"/>
                  <a:pt x="293912" y="197518"/>
                  <a:pt x="361429" y="205819"/>
                </a:cubicBezTo>
                <a:cubicBezTo>
                  <a:pt x="371944" y="206926"/>
                  <a:pt x="381352" y="208586"/>
                  <a:pt x="386886" y="196411"/>
                </a:cubicBezTo>
                <a:cubicBezTo>
                  <a:pt x="416770" y="131661"/>
                  <a:pt x="420644" y="45882"/>
                  <a:pt x="324350" y="13784"/>
                </a:cubicBezTo>
                <a:close/>
                <a:moveTo>
                  <a:pt x="287272" y="122807"/>
                </a:moveTo>
                <a:cubicBezTo>
                  <a:pt x="282844" y="136642"/>
                  <a:pt x="270116" y="131108"/>
                  <a:pt x="261261" y="130001"/>
                </a:cubicBezTo>
                <a:cubicBezTo>
                  <a:pt x="229163" y="127234"/>
                  <a:pt x="197618" y="122807"/>
                  <a:pt x="166074" y="119486"/>
                </a:cubicBezTo>
                <a:cubicBezTo>
                  <a:pt x="150025" y="117826"/>
                  <a:pt x="152792" y="111185"/>
                  <a:pt x="159433" y="102330"/>
                </a:cubicBezTo>
                <a:cubicBezTo>
                  <a:pt x="175482" y="80747"/>
                  <a:pt x="197618" y="71893"/>
                  <a:pt x="229163" y="72446"/>
                </a:cubicBezTo>
                <a:cubicBezTo>
                  <a:pt x="242445" y="74106"/>
                  <a:pt x="262368" y="73553"/>
                  <a:pt x="277863" y="87942"/>
                </a:cubicBezTo>
                <a:cubicBezTo>
                  <a:pt x="287825" y="97350"/>
                  <a:pt x="291699" y="109525"/>
                  <a:pt x="287272" y="122807"/>
                </a:cubicBezTo>
                <a:close/>
              </a:path>
            </a:pathLst>
          </a:custGeom>
          <a:solidFill>
            <a:schemeClr val="accent4"/>
          </a:solidFill>
          <a:ln w="5528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7" name="Chevron 2">
            <a:extLst>
              <a:ext uri="{FF2B5EF4-FFF2-40B4-BE49-F238E27FC236}">
                <a16:creationId xmlns="" xmlns:a16="http://schemas.microsoft.com/office/drawing/2014/main" id="{E35895FD-D623-4089-BA39-DEA30D8639E6}"/>
              </a:ext>
            </a:extLst>
          </p:cNvPr>
          <p:cNvSpPr/>
          <p:nvPr/>
        </p:nvSpPr>
        <p:spPr>
          <a:xfrm rot="5400000">
            <a:off x="2817377" y="2658504"/>
            <a:ext cx="489293" cy="483117"/>
          </a:xfrm>
          <a:custGeom>
            <a:avLst/>
            <a:gdLst/>
            <a:ahLst/>
            <a:cxnLst/>
            <a:rect l="l" t="t" r="r" b="b"/>
            <a:pathLst>
              <a:path w="3830741" h="3782395">
                <a:moveTo>
                  <a:pt x="272737" y="3782395"/>
                </a:moveTo>
                <a:lnTo>
                  <a:pt x="272737" y="1129329"/>
                </a:lnTo>
                <a:cubicBezTo>
                  <a:pt x="368718" y="1192933"/>
                  <a:pt x="457831" y="1251924"/>
                  <a:pt x="541946" y="1307175"/>
                </a:cubicBezTo>
                <a:lnTo>
                  <a:pt x="541946" y="3513186"/>
                </a:lnTo>
                <a:lnTo>
                  <a:pt x="3561532" y="3513186"/>
                </a:lnTo>
                <a:lnTo>
                  <a:pt x="3561532" y="1985872"/>
                </a:lnTo>
                <a:lnTo>
                  <a:pt x="3590324" y="1967561"/>
                </a:lnTo>
                <a:cubicBezTo>
                  <a:pt x="3580733" y="1962993"/>
                  <a:pt x="3571122" y="1958413"/>
                  <a:pt x="3561532" y="1953733"/>
                </a:cubicBezTo>
                <a:lnTo>
                  <a:pt x="3561532" y="522839"/>
                </a:lnTo>
                <a:lnTo>
                  <a:pt x="881682" y="522839"/>
                </a:lnTo>
                <a:cubicBezTo>
                  <a:pt x="739027" y="434224"/>
                  <a:pt x="600115" y="344664"/>
                  <a:pt x="466828" y="253630"/>
                </a:cubicBezTo>
                <a:lnTo>
                  <a:pt x="3830741" y="253630"/>
                </a:lnTo>
                <a:lnTo>
                  <a:pt x="3830741" y="3782395"/>
                </a:lnTo>
                <a:close/>
                <a:moveTo>
                  <a:pt x="0" y="0"/>
                </a:moveTo>
                <a:cubicBezTo>
                  <a:pt x="678168" y="716943"/>
                  <a:pt x="2221880" y="1454406"/>
                  <a:pt x="3416058" y="1983649"/>
                </a:cubicBezTo>
                <a:cubicBezTo>
                  <a:pt x="2906515" y="2315100"/>
                  <a:pt x="1976707" y="2643252"/>
                  <a:pt x="1914290" y="3355250"/>
                </a:cubicBezTo>
                <a:lnTo>
                  <a:pt x="1318205" y="3154450"/>
                </a:lnTo>
                <a:cubicBezTo>
                  <a:pt x="1531531" y="2503259"/>
                  <a:pt x="1765419" y="2324696"/>
                  <a:pt x="2221606" y="1999551"/>
                </a:cubicBezTo>
                <a:cubicBezTo>
                  <a:pt x="1369032" y="1616387"/>
                  <a:pt x="1025337" y="1447905"/>
                  <a:pt x="21688" y="786442"/>
                </a:cubicBezTo>
                <a:cubicBezTo>
                  <a:pt x="14534" y="524743"/>
                  <a:pt x="14718" y="351758"/>
                  <a:pt x="0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="" xmlns:a16="http://schemas.microsoft.com/office/drawing/2014/main" id="{88CBE283-8E56-410E-A6BD-ED643AC538BD}"/>
              </a:ext>
            </a:extLst>
          </p:cNvPr>
          <p:cNvSpPr txBox="1"/>
          <p:nvPr/>
        </p:nvSpPr>
        <p:spPr>
          <a:xfrm>
            <a:off x="3589804" y="3504600"/>
            <a:ext cx="4955040" cy="400110"/>
          </a:xfrm>
          <a:prstGeom prst="rect">
            <a:avLst/>
          </a:prstGeom>
          <a:noFill/>
          <a:ln w="3175">
            <a:noFill/>
          </a:ln>
        </p:spPr>
        <p:txBody>
          <a:bodyPr wrap="square" rtlCol="0" anchor="ctr">
            <a:spAutoFit/>
          </a:bodyPr>
          <a:lstStyle/>
          <a:p>
            <a:r>
              <a:rPr lang="en-US" altLang="ko-KR" sz="2000" b="1" dirty="0">
                <a:latin typeface="Arial Narrow" panose="020B0606020202030204" pitchFamily="34" charset="0"/>
                <a:cs typeface="Arial" pitchFamily="34" charset="0"/>
              </a:rPr>
              <a:t>T</a:t>
            </a:r>
            <a:r>
              <a:rPr lang="en-US" altLang="ko-KR" sz="2000" b="1" dirty="0" smtClean="0">
                <a:latin typeface="Arial Narrow" panose="020B0606020202030204" pitchFamily="34" charset="0"/>
                <a:cs typeface="Arial" pitchFamily="34" charset="0"/>
              </a:rPr>
              <a:t>ake </a:t>
            </a:r>
            <a:r>
              <a:rPr lang="en-US" altLang="ko-KR" sz="2000" b="1" dirty="0">
                <a:latin typeface="Arial Narrow" panose="020B0606020202030204" pitchFamily="34" charset="0"/>
                <a:cs typeface="Arial" pitchFamily="34" charset="0"/>
              </a:rPr>
              <a:t>the </a:t>
            </a:r>
            <a:r>
              <a:rPr lang="en-US" altLang="ko-KR" sz="2000" b="1" dirty="0" smtClean="0">
                <a:latin typeface="Arial Narrow" panose="020B0606020202030204" pitchFamily="34" charset="0"/>
                <a:cs typeface="Arial" pitchFamily="34" charset="0"/>
              </a:rPr>
              <a:t>vaccine.</a:t>
            </a:r>
            <a:endParaRPr lang="ko-KR" altLang="en-US" sz="2000" b="1" dirty="0">
              <a:latin typeface="Arial Narrow" panose="020B0606020202030204" pitchFamily="34" charset="0"/>
              <a:cs typeface="Arial" pitchFamily="34" charset="0"/>
            </a:endParaRPr>
          </a:p>
        </p:txBody>
      </p:sp>
      <p:sp>
        <p:nvSpPr>
          <p:cNvPr id="31" name="Chevron 2">
            <a:extLst>
              <a:ext uri="{FF2B5EF4-FFF2-40B4-BE49-F238E27FC236}">
                <a16:creationId xmlns="" xmlns:a16="http://schemas.microsoft.com/office/drawing/2014/main" id="{01DBFD55-E1DA-4A00-9ED4-C2459BCBF301}"/>
              </a:ext>
            </a:extLst>
          </p:cNvPr>
          <p:cNvSpPr/>
          <p:nvPr/>
        </p:nvSpPr>
        <p:spPr>
          <a:xfrm rot="5400000">
            <a:off x="2817377" y="3418504"/>
            <a:ext cx="489293" cy="483117"/>
          </a:xfrm>
          <a:custGeom>
            <a:avLst/>
            <a:gdLst/>
            <a:ahLst/>
            <a:cxnLst/>
            <a:rect l="l" t="t" r="r" b="b"/>
            <a:pathLst>
              <a:path w="3830741" h="3782395">
                <a:moveTo>
                  <a:pt x="272737" y="3782395"/>
                </a:moveTo>
                <a:lnTo>
                  <a:pt x="272737" y="1129329"/>
                </a:lnTo>
                <a:cubicBezTo>
                  <a:pt x="368718" y="1192933"/>
                  <a:pt x="457831" y="1251924"/>
                  <a:pt x="541946" y="1307175"/>
                </a:cubicBezTo>
                <a:lnTo>
                  <a:pt x="541946" y="3513186"/>
                </a:lnTo>
                <a:lnTo>
                  <a:pt x="3561532" y="3513186"/>
                </a:lnTo>
                <a:lnTo>
                  <a:pt x="3561532" y="1985872"/>
                </a:lnTo>
                <a:lnTo>
                  <a:pt x="3590324" y="1967561"/>
                </a:lnTo>
                <a:cubicBezTo>
                  <a:pt x="3580733" y="1962993"/>
                  <a:pt x="3571122" y="1958413"/>
                  <a:pt x="3561532" y="1953733"/>
                </a:cubicBezTo>
                <a:lnTo>
                  <a:pt x="3561532" y="522839"/>
                </a:lnTo>
                <a:lnTo>
                  <a:pt x="881682" y="522839"/>
                </a:lnTo>
                <a:cubicBezTo>
                  <a:pt x="739027" y="434224"/>
                  <a:pt x="600115" y="344664"/>
                  <a:pt x="466828" y="253630"/>
                </a:cubicBezTo>
                <a:lnTo>
                  <a:pt x="3830741" y="253630"/>
                </a:lnTo>
                <a:lnTo>
                  <a:pt x="3830741" y="3782395"/>
                </a:lnTo>
                <a:close/>
                <a:moveTo>
                  <a:pt x="0" y="0"/>
                </a:moveTo>
                <a:cubicBezTo>
                  <a:pt x="678168" y="716943"/>
                  <a:pt x="2221880" y="1454406"/>
                  <a:pt x="3416058" y="1983649"/>
                </a:cubicBezTo>
                <a:cubicBezTo>
                  <a:pt x="2906515" y="2315100"/>
                  <a:pt x="1976707" y="2643252"/>
                  <a:pt x="1914290" y="3355250"/>
                </a:cubicBezTo>
                <a:lnTo>
                  <a:pt x="1318205" y="3154450"/>
                </a:lnTo>
                <a:cubicBezTo>
                  <a:pt x="1531531" y="2503259"/>
                  <a:pt x="1765419" y="2324696"/>
                  <a:pt x="2221606" y="1999551"/>
                </a:cubicBezTo>
                <a:cubicBezTo>
                  <a:pt x="1369032" y="1616387"/>
                  <a:pt x="1025337" y="1447905"/>
                  <a:pt x="21688" y="786442"/>
                </a:cubicBezTo>
                <a:cubicBezTo>
                  <a:pt x="14534" y="524743"/>
                  <a:pt x="14718" y="351758"/>
                  <a:pt x="0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="" xmlns:a16="http://schemas.microsoft.com/office/drawing/2014/main" id="{157BFF13-37DA-4B88-9B4B-8D7D90ED68D0}"/>
              </a:ext>
            </a:extLst>
          </p:cNvPr>
          <p:cNvSpPr txBox="1"/>
          <p:nvPr/>
        </p:nvSpPr>
        <p:spPr>
          <a:xfrm>
            <a:off x="3513763" y="2788881"/>
            <a:ext cx="5753055" cy="400110"/>
          </a:xfrm>
          <a:prstGeom prst="rect">
            <a:avLst/>
          </a:prstGeom>
          <a:noFill/>
          <a:ln w="3175">
            <a:noFill/>
          </a:ln>
        </p:spPr>
        <p:txBody>
          <a:bodyPr wrap="square" rtlCol="0" anchor="ctr">
            <a:spAutoFit/>
          </a:bodyPr>
          <a:lstStyle/>
          <a:p>
            <a:r>
              <a:rPr lang="en-US" altLang="ko-KR" sz="2000" b="1" dirty="0">
                <a:latin typeface="Arial Narrow" panose="020B0606020202030204" pitchFamily="34" charset="0"/>
                <a:cs typeface="Arial" pitchFamily="34" charset="0"/>
              </a:rPr>
              <a:t>W</a:t>
            </a:r>
            <a:r>
              <a:rPr lang="en-US" altLang="ko-KR" sz="2000" b="1" dirty="0" smtClean="0">
                <a:latin typeface="Arial Narrow" panose="020B0606020202030204" pitchFamily="34" charset="0"/>
                <a:cs typeface="Arial" pitchFamily="34" charset="0"/>
              </a:rPr>
              <a:t>ear </a:t>
            </a:r>
            <a:r>
              <a:rPr lang="en-US" altLang="ko-KR" sz="2000" b="1" dirty="0">
                <a:latin typeface="Arial Narrow" panose="020B0606020202030204" pitchFamily="34" charset="0"/>
                <a:cs typeface="Arial" pitchFamily="34" charset="0"/>
              </a:rPr>
              <a:t>a mask in </a:t>
            </a:r>
            <a:r>
              <a:rPr lang="en-US" altLang="ko-KR" sz="2000" b="1" dirty="0" smtClean="0">
                <a:latin typeface="Arial Narrow" panose="020B0606020202030204" pitchFamily="34" charset="0"/>
                <a:cs typeface="Arial" pitchFamily="34" charset="0"/>
              </a:rPr>
              <a:t>public.</a:t>
            </a:r>
            <a:endParaRPr lang="ko-KR" altLang="en-US" sz="2000" b="1" dirty="0">
              <a:latin typeface="Arial Narrow" panose="020B0606020202030204" pitchFamily="34" charset="0"/>
              <a:cs typeface="Arial" pitchFamily="34" charset="0"/>
            </a:endParaRPr>
          </a:p>
        </p:txBody>
      </p:sp>
      <p:sp>
        <p:nvSpPr>
          <p:cNvPr id="35" name="Chevron 2">
            <a:extLst>
              <a:ext uri="{FF2B5EF4-FFF2-40B4-BE49-F238E27FC236}">
                <a16:creationId xmlns="" xmlns:a16="http://schemas.microsoft.com/office/drawing/2014/main" id="{FCF8ACC8-8D30-4395-83DE-E611244047C7}"/>
              </a:ext>
            </a:extLst>
          </p:cNvPr>
          <p:cNvSpPr/>
          <p:nvPr/>
        </p:nvSpPr>
        <p:spPr>
          <a:xfrm rot="5400000">
            <a:off x="2817376" y="4211125"/>
            <a:ext cx="489293" cy="483117"/>
          </a:xfrm>
          <a:custGeom>
            <a:avLst/>
            <a:gdLst/>
            <a:ahLst/>
            <a:cxnLst/>
            <a:rect l="l" t="t" r="r" b="b"/>
            <a:pathLst>
              <a:path w="3830741" h="3782395">
                <a:moveTo>
                  <a:pt x="272737" y="3782395"/>
                </a:moveTo>
                <a:lnTo>
                  <a:pt x="272737" y="1129329"/>
                </a:lnTo>
                <a:cubicBezTo>
                  <a:pt x="368718" y="1192933"/>
                  <a:pt x="457831" y="1251924"/>
                  <a:pt x="541946" y="1307175"/>
                </a:cubicBezTo>
                <a:lnTo>
                  <a:pt x="541946" y="3513186"/>
                </a:lnTo>
                <a:lnTo>
                  <a:pt x="3561532" y="3513186"/>
                </a:lnTo>
                <a:lnTo>
                  <a:pt x="3561532" y="1985872"/>
                </a:lnTo>
                <a:lnTo>
                  <a:pt x="3590324" y="1967561"/>
                </a:lnTo>
                <a:cubicBezTo>
                  <a:pt x="3580733" y="1962993"/>
                  <a:pt x="3571122" y="1958413"/>
                  <a:pt x="3561532" y="1953733"/>
                </a:cubicBezTo>
                <a:lnTo>
                  <a:pt x="3561532" y="522839"/>
                </a:lnTo>
                <a:lnTo>
                  <a:pt x="881682" y="522839"/>
                </a:lnTo>
                <a:cubicBezTo>
                  <a:pt x="739027" y="434224"/>
                  <a:pt x="600115" y="344664"/>
                  <a:pt x="466828" y="253630"/>
                </a:cubicBezTo>
                <a:lnTo>
                  <a:pt x="3830741" y="253630"/>
                </a:lnTo>
                <a:lnTo>
                  <a:pt x="3830741" y="3782395"/>
                </a:lnTo>
                <a:close/>
                <a:moveTo>
                  <a:pt x="0" y="0"/>
                </a:moveTo>
                <a:cubicBezTo>
                  <a:pt x="678168" y="716943"/>
                  <a:pt x="2221880" y="1454406"/>
                  <a:pt x="3416058" y="1983649"/>
                </a:cubicBezTo>
                <a:cubicBezTo>
                  <a:pt x="2906515" y="2315100"/>
                  <a:pt x="1976707" y="2643252"/>
                  <a:pt x="1914290" y="3355250"/>
                </a:cubicBezTo>
                <a:lnTo>
                  <a:pt x="1318205" y="3154450"/>
                </a:lnTo>
                <a:cubicBezTo>
                  <a:pt x="1531531" y="2503259"/>
                  <a:pt x="1765419" y="2324696"/>
                  <a:pt x="2221606" y="1999551"/>
                </a:cubicBezTo>
                <a:cubicBezTo>
                  <a:pt x="1369032" y="1616387"/>
                  <a:pt x="1025337" y="1447905"/>
                  <a:pt x="21688" y="786442"/>
                </a:cubicBezTo>
                <a:cubicBezTo>
                  <a:pt x="14534" y="524743"/>
                  <a:pt x="14718" y="351758"/>
                  <a:pt x="0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="" xmlns:a16="http://schemas.microsoft.com/office/drawing/2014/main" id="{71B8C159-75C2-4351-9103-FA348CDF4C95}"/>
              </a:ext>
            </a:extLst>
          </p:cNvPr>
          <p:cNvSpPr txBox="1"/>
          <p:nvPr/>
        </p:nvSpPr>
        <p:spPr>
          <a:xfrm>
            <a:off x="3624661" y="4215563"/>
            <a:ext cx="7185836" cy="707886"/>
          </a:xfrm>
          <a:prstGeom prst="rect">
            <a:avLst/>
          </a:prstGeom>
          <a:noFill/>
          <a:ln w="3175">
            <a:noFill/>
          </a:ln>
        </p:spPr>
        <p:txBody>
          <a:bodyPr wrap="square" rtlCol="0" anchor="ctr">
            <a:spAutoFit/>
          </a:bodyPr>
          <a:lstStyle/>
          <a:p>
            <a:r>
              <a:rPr lang="en-US" sz="2000" b="1" dirty="0">
                <a:latin typeface="Arial Narrow" panose="020B0606020202030204" pitchFamily="34" charset="0"/>
              </a:rPr>
              <a:t>S</a:t>
            </a:r>
            <a:r>
              <a:rPr lang="en-US" sz="2000" b="1" dirty="0" smtClean="0">
                <a:latin typeface="Arial Narrow" panose="020B0606020202030204" pitchFamily="34" charset="0"/>
              </a:rPr>
              <a:t>tay </a:t>
            </a:r>
            <a:r>
              <a:rPr lang="en-US" sz="2000" b="1" dirty="0">
                <a:latin typeface="Arial Narrow" panose="020B0606020202030204" pitchFamily="34" charset="0"/>
              </a:rPr>
              <a:t>at least 6 feet (2 meters) apart from other </a:t>
            </a:r>
            <a:r>
              <a:rPr lang="en-US" sz="2000" b="1" dirty="0" smtClean="0">
                <a:latin typeface="Arial Narrow" panose="020B0606020202030204" pitchFamily="34" charset="0"/>
              </a:rPr>
              <a:t>people, </a:t>
            </a:r>
            <a:r>
              <a:rPr lang="en-US" sz="2000" b="1" dirty="0">
                <a:latin typeface="Arial Narrow" panose="020B0606020202030204" pitchFamily="34" charset="0"/>
              </a:rPr>
              <a:t> even if you are vaccinated or are wearing a </a:t>
            </a:r>
            <a:r>
              <a:rPr lang="en-US" sz="2000" b="1" dirty="0" smtClean="0">
                <a:latin typeface="Arial Narrow" panose="020B0606020202030204" pitchFamily="34" charset="0"/>
              </a:rPr>
              <a:t>mask.</a:t>
            </a:r>
            <a:endParaRPr lang="ko-KR" altLang="en-US" sz="2000" b="1" dirty="0">
              <a:latin typeface="Arial Narrow" panose="020B0606020202030204" pitchFamily="34" charset="0"/>
              <a:cs typeface="Arial" pitchFamily="34" charset="0"/>
            </a:endParaRPr>
          </a:p>
        </p:txBody>
      </p:sp>
      <p:sp>
        <p:nvSpPr>
          <p:cNvPr id="39" name="Chevron 2">
            <a:extLst>
              <a:ext uri="{FF2B5EF4-FFF2-40B4-BE49-F238E27FC236}">
                <a16:creationId xmlns="" xmlns:a16="http://schemas.microsoft.com/office/drawing/2014/main" id="{55B78BFF-7C15-42DA-AF50-64F2FCE33179}"/>
              </a:ext>
            </a:extLst>
          </p:cNvPr>
          <p:cNvSpPr/>
          <p:nvPr/>
        </p:nvSpPr>
        <p:spPr>
          <a:xfrm rot="5400000">
            <a:off x="2817375" y="5012428"/>
            <a:ext cx="489293" cy="483117"/>
          </a:xfrm>
          <a:custGeom>
            <a:avLst/>
            <a:gdLst/>
            <a:ahLst/>
            <a:cxnLst/>
            <a:rect l="l" t="t" r="r" b="b"/>
            <a:pathLst>
              <a:path w="3830741" h="3782395">
                <a:moveTo>
                  <a:pt x="272737" y="3782395"/>
                </a:moveTo>
                <a:lnTo>
                  <a:pt x="272737" y="1129329"/>
                </a:lnTo>
                <a:cubicBezTo>
                  <a:pt x="368718" y="1192933"/>
                  <a:pt x="457831" y="1251924"/>
                  <a:pt x="541946" y="1307175"/>
                </a:cubicBezTo>
                <a:lnTo>
                  <a:pt x="541946" y="3513186"/>
                </a:lnTo>
                <a:lnTo>
                  <a:pt x="3561532" y="3513186"/>
                </a:lnTo>
                <a:lnTo>
                  <a:pt x="3561532" y="1985872"/>
                </a:lnTo>
                <a:lnTo>
                  <a:pt x="3590324" y="1967561"/>
                </a:lnTo>
                <a:cubicBezTo>
                  <a:pt x="3580733" y="1962993"/>
                  <a:pt x="3571122" y="1958413"/>
                  <a:pt x="3561532" y="1953733"/>
                </a:cubicBezTo>
                <a:lnTo>
                  <a:pt x="3561532" y="522839"/>
                </a:lnTo>
                <a:lnTo>
                  <a:pt x="881682" y="522839"/>
                </a:lnTo>
                <a:cubicBezTo>
                  <a:pt x="739027" y="434224"/>
                  <a:pt x="600115" y="344664"/>
                  <a:pt x="466828" y="253630"/>
                </a:cubicBezTo>
                <a:lnTo>
                  <a:pt x="3830741" y="253630"/>
                </a:lnTo>
                <a:lnTo>
                  <a:pt x="3830741" y="3782395"/>
                </a:lnTo>
                <a:close/>
                <a:moveTo>
                  <a:pt x="0" y="0"/>
                </a:moveTo>
                <a:cubicBezTo>
                  <a:pt x="678168" y="716943"/>
                  <a:pt x="2221880" y="1454406"/>
                  <a:pt x="3416058" y="1983649"/>
                </a:cubicBezTo>
                <a:cubicBezTo>
                  <a:pt x="2906515" y="2315100"/>
                  <a:pt x="1976707" y="2643252"/>
                  <a:pt x="1914290" y="3355250"/>
                </a:cubicBezTo>
                <a:lnTo>
                  <a:pt x="1318205" y="3154450"/>
                </a:lnTo>
                <a:cubicBezTo>
                  <a:pt x="1531531" y="2503259"/>
                  <a:pt x="1765419" y="2324696"/>
                  <a:pt x="2221606" y="1999551"/>
                </a:cubicBezTo>
                <a:cubicBezTo>
                  <a:pt x="1369032" y="1616387"/>
                  <a:pt x="1025337" y="1447905"/>
                  <a:pt x="21688" y="786442"/>
                </a:cubicBezTo>
                <a:cubicBezTo>
                  <a:pt x="14534" y="524743"/>
                  <a:pt x="14718" y="351758"/>
                  <a:pt x="0" y="0"/>
                </a:cubicBezTo>
                <a:close/>
              </a:path>
            </a:pathLst>
          </a:cu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rgbClr val="92D050"/>
              </a:solidFill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="" xmlns:a16="http://schemas.microsoft.com/office/drawing/2014/main" id="{4B06A47E-1080-4E64-8D47-07DA469FBDEE}"/>
              </a:ext>
            </a:extLst>
          </p:cNvPr>
          <p:cNvSpPr txBox="1"/>
          <p:nvPr/>
        </p:nvSpPr>
        <p:spPr>
          <a:xfrm>
            <a:off x="3519648" y="5195567"/>
            <a:ext cx="7185836" cy="400110"/>
          </a:xfrm>
          <a:prstGeom prst="rect">
            <a:avLst/>
          </a:prstGeom>
          <a:noFill/>
          <a:ln w="3175">
            <a:noFill/>
          </a:ln>
        </p:spPr>
        <p:txBody>
          <a:bodyPr wrap="square" rtlCol="0" anchor="ctr">
            <a:spAutoFit/>
          </a:bodyPr>
          <a:lstStyle/>
          <a:p>
            <a:r>
              <a:rPr lang="en-US" sz="2000" b="1" dirty="0">
                <a:latin typeface="Arial Narrow" panose="020B0606020202030204" pitchFamily="34" charset="0"/>
              </a:rPr>
              <a:t>Clean all "high-touch" areas in the </a:t>
            </a:r>
            <a:r>
              <a:rPr lang="en-US" sz="2000" b="1" dirty="0" smtClean="0">
                <a:latin typeface="Arial Narrow" panose="020B0606020202030204" pitchFamily="34" charset="0"/>
              </a:rPr>
              <a:t>home.</a:t>
            </a:r>
            <a:endParaRPr lang="ko-KR" altLang="en-US" sz="2000" b="1" dirty="0">
              <a:latin typeface="Arial Narrow" panose="020B0606020202030204" pitchFamily="34" charset="0"/>
              <a:cs typeface="Arial" pitchFamily="34" charset="0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="" xmlns:a16="http://schemas.microsoft.com/office/drawing/2014/main" id="{D2E07DA1-EEA4-4C9D-8971-B71DC46EE92F}"/>
              </a:ext>
            </a:extLst>
          </p:cNvPr>
          <p:cNvSpPr txBox="1"/>
          <p:nvPr/>
        </p:nvSpPr>
        <p:spPr>
          <a:xfrm>
            <a:off x="8452340" y="452975"/>
            <a:ext cx="3577374" cy="2708434"/>
          </a:xfrm>
          <a:prstGeom prst="rect">
            <a:avLst/>
          </a:prstGeom>
          <a:noFill/>
        </p:spPr>
        <p:txBody>
          <a:bodyPr wrap="square" lIns="36000" tIns="0" rIns="36000" bIns="0" rtlCol="0" anchor="ctr">
            <a:spAutoFit/>
          </a:bodyPr>
          <a:lstStyle/>
          <a:p>
            <a:pPr algn="ctr"/>
            <a:r>
              <a:rPr lang="en-US" altLang="ko-KR" sz="4400" b="1" dirty="0">
                <a:solidFill>
                  <a:srgbClr val="0070C0"/>
                </a:solidFill>
                <a:latin typeface="Arial Narrow" panose="020B0606020202030204" pitchFamily="34" charset="0"/>
                <a:cs typeface="Arial" pitchFamily="34" charset="0"/>
              </a:rPr>
              <a:t>How can we protect ourselves from covid-19 ?</a:t>
            </a:r>
            <a:endParaRPr lang="ko-KR" altLang="en-US" sz="4400" b="1" dirty="0">
              <a:solidFill>
                <a:srgbClr val="0070C0"/>
              </a:solidFill>
              <a:latin typeface="Arial Narrow" panose="020B0606020202030204" pitchFamily="34" charset="0"/>
              <a:cs typeface="Arial" pitchFamily="34" charset="0"/>
            </a:endParaRPr>
          </a:p>
        </p:txBody>
      </p:sp>
      <p:sp>
        <p:nvSpPr>
          <p:cNvPr id="44" name="Chevron 2">
            <a:extLst>
              <a:ext uri="{FF2B5EF4-FFF2-40B4-BE49-F238E27FC236}">
                <a16:creationId xmlns="" xmlns:a16="http://schemas.microsoft.com/office/drawing/2014/main" id="{55B78BFF-7C15-42DA-AF50-64F2FCE33179}"/>
              </a:ext>
            </a:extLst>
          </p:cNvPr>
          <p:cNvSpPr/>
          <p:nvPr/>
        </p:nvSpPr>
        <p:spPr>
          <a:xfrm rot="5400000">
            <a:off x="2812922" y="5796365"/>
            <a:ext cx="489293" cy="483117"/>
          </a:xfrm>
          <a:custGeom>
            <a:avLst/>
            <a:gdLst/>
            <a:ahLst/>
            <a:cxnLst/>
            <a:rect l="l" t="t" r="r" b="b"/>
            <a:pathLst>
              <a:path w="3830741" h="3782395">
                <a:moveTo>
                  <a:pt x="272737" y="3782395"/>
                </a:moveTo>
                <a:lnTo>
                  <a:pt x="272737" y="1129329"/>
                </a:lnTo>
                <a:cubicBezTo>
                  <a:pt x="368718" y="1192933"/>
                  <a:pt x="457831" y="1251924"/>
                  <a:pt x="541946" y="1307175"/>
                </a:cubicBezTo>
                <a:lnTo>
                  <a:pt x="541946" y="3513186"/>
                </a:lnTo>
                <a:lnTo>
                  <a:pt x="3561532" y="3513186"/>
                </a:lnTo>
                <a:lnTo>
                  <a:pt x="3561532" y="1985872"/>
                </a:lnTo>
                <a:lnTo>
                  <a:pt x="3590324" y="1967561"/>
                </a:lnTo>
                <a:cubicBezTo>
                  <a:pt x="3580733" y="1962993"/>
                  <a:pt x="3571122" y="1958413"/>
                  <a:pt x="3561532" y="1953733"/>
                </a:cubicBezTo>
                <a:lnTo>
                  <a:pt x="3561532" y="522839"/>
                </a:lnTo>
                <a:lnTo>
                  <a:pt x="881682" y="522839"/>
                </a:lnTo>
                <a:cubicBezTo>
                  <a:pt x="739027" y="434224"/>
                  <a:pt x="600115" y="344664"/>
                  <a:pt x="466828" y="253630"/>
                </a:cubicBezTo>
                <a:lnTo>
                  <a:pt x="3830741" y="253630"/>
                </a:lnTo>
                <a:lnTo>
                  <a:pt x="3830741" y="3782395"/>
                </a:lnTo>
                <a:close/>
                <a:moveTo>
                  <a:pt x="0" y="0"/>
                </a:moveTo>
                <a:cubicBezTo>
                  <a:pt x="678168" y="716943"/>
                  <a:pt x="2221880" y="1454406"/>
                  <a:pt x="3416058" y="1983649"/>
                </a:cubicBezTo>
                <a:cubicBezTo>
                  <a:pt x="2906515" y="2315100"/>
                  <a:pt x="1976707" y="2643252"/>
                  <a:pt x="1914290" y="3355250"/>
                </a:cubicBezTo>
                <a:lnTo>
                  <a:pt x="1318205" y="3154450"/>
                </a:lnTo>
                <a:cubicBezTo>
                  <a:pt x="1531531" y="2503259"/>
                  <a:pt x="1765419" y="2324696"/>
                  <a:pt x="2221606" y="1999551"/>
                </a:cubicBezTo>
                <a:cubicBezTo>
                  <a:pt x="1369032" y="1616387"/>
                  <a:pt x="1025337" y="1447905"/>
                  <a:pt x="21688" y="786442"/>
                </a:cubicBezTo>
                <a:cubicBezTo>
                  <a:pt x="14534" y="524743"/>
                  <a:pt x="14718" y="351758"/>
                  <a:pt x="0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519648" y="5894833"/>
            <a:ext cx="388962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latin typeface="Arial Narrow" panose="020B0606020202030204" pitchFamily="34" charset="0"/>
              </a:rPr>
              <a:t>Know the symptoms of </a:t>
            </a:r>
            <a:r>
              <a:rPr lang="en-US" sz="2000" b="1" dirty="0" smtClean="0">
                <a:latin typeface="Arial Narrow" panose="020B0606020202030204" pitchFamily="34" charset="0"/>
              </a:rPr>
              <a:t>COVID-19.</a:t>
            </a:r>
            <a:endParaRPr lang="en-US" sz="2000" b="1" dirty="0">
              <a:latin typeface="Arial Narrow" panose="020B0606020202030204" pitchFamily="34" charset="0"/>
            </a:endParaRPr>
          </a:p>
        </p:txBody>
      </p:sp>
      <p:grpSp>
        <p:nvGrpSpPr>
          <p:cNvPr id="104" name="Group 103">
            <a:extLst>
              <a:ext uri="{FF2B5EF4-FFF2-40B4-BE49-F238E27FC236}">
                <a16:creationId xmlns="" xmlns:a16="http://schemas.microsoft.com/office/drawing/2014/main" id="{8312C1CB-6B8C-4C71-9C8A-D84255BD5C6B}"/>
              </a:ext>
            </a:extLst>
          </p:cNvPr>
          <p:cNvGrpSpPr/>
          <p:nvPr/>
        </p:nvGrpSpPr>
        <p:grpSpPr>
          <a:xfrm>
            <a:off x="7967390" y="5677542"/>
            <a:ext cx="3751903" cy="834692"/>
            <a:chOff x="6566356" y="2615273"/>
            <a:chExt cx="6050964" cy="1189099"/>
          </a:xfrm>
        </p:grpSpPr>
        <p:grpSp>
          <p:nvGrpSpPr>
            <p:cNvPr id="105" name="Group 104">
              <a:extLst>
                <a:ext uri="{FF2B5EF4-FFF2-40B4-BE49-F238E27FC236}">
                  <a16:creationId xmlns="" xmlns:a16="http://schemas.microsoft.com/office/drawing/2014/main" id="{CCE75F1E-75B4-4048-87F1-FAB8997E264D}"/>
                </a:ext>
              </a:extLst>
            </p:cNvPr>
            <p:cNvGrpSpPr/>
            <p:nvPr/>
          </p:nvGrpSpPr>
          <p:grpSpPr>
            <a:xfrm>
              <a:off x="6566356" y="2615274"/>
              <a:ext cx="1188960" cy="1189097"/>
              <a:chOff x="2837800" y="4808980"/>
              <a:chExt cx="1878001" cy="1878217"/>
            </a:xfrm>
            <a:solidFill>
              <a:schemeClr val="accent3"/>
            </a:solidFill>
          </p:grpSpPr>
          <p:sp>
            <p:nvSpPr>
              <p:cNvPr id="113" name="Freeform: Shape 239">
                <a:extLst>
                  <a:ext uri="{FF2B5EF4-FFF2-40B4-BE49-F238E27FC236}">
                    <a16:creationId xmlns="" xmlns:a16="http://schemas.microsoft.com/office/drawing/2014/main" id="{2FC3AD3B-FD97-415B-8534-F606A4F3C282}"/>
                  </a:ext>
                </a:extLst>
              </p:cNvPr>
              <p:cNvSpPr/>
              <p:nvPr/>
            </p:nvSpPr>
            <p:spPr>
              <a:xfrm>
                <a:off x="2837800" y="4808980"/>
                <a:ext cx="1878001" cy="1878217"/>
              </a:xfrm>
              <a:custGeom>
                <a:avLst/>
                <a:gdLst>
                  <a:gd name="connsiteX0" fmla="*/ 940087 w 1878001"/>
                  <a:gd name="connsiteY0" fmla="*/ 67196 h 1878217"/>
                  <a:gd name="connsiteX1" fmla="*/ 66983 w 1878001"/>
                  <a:gd name="connsiteY1" fmla="*/ 938348 h 1878217"/>
                  <a:gd name="connsiteX2" fmla="*/ 938353 w 1878001"/>
                  <a:gd name="connsiteY2" fmla="*/ 1811235 h 1878217"/>
                  <a:gd name="connsiteX3" fmla="*/ 1811022 w 1878001"/>
                  <a:gd name="connsiteY3" fmla="*/ 939649 h 1878217"/>
                  <a:gd name="connsiteX4" fmla="*/ 940087 w 1878001"/>
                  <a:gd name="connsiteY4" fmla="*/ 67196 h 1878217"/>
                  <a:gd name="connsiteX5" fmla="*/ 939003 w 1878001"/>
                  <a:gd name="connsiteY5" fmla="*/ 0 h 1878217"/>
                  <a:gd name="connsiteX6" fmla="*/ 1878001 w 1878001"/>
                  <a:gd name="connsiteY6" fmla="*/ 938781 h 1878217"/>
                  <a:gd name="connsiteX7" fmla="*/ 939437 w 1878001"/>
                  <a:gd name="connsiteY7" fmla="*/ 1878212 h 1878217"/>
                  <a:gd name="connsiteX8" fmla="*/ 5 w 1878001"/>
                  <a:gd name="connsiteY8" fmla="*/ 939865 h 1878217"/>
                  <a:gd name="connsiteX9" fmla="*/ 939003 w 1878001"/>
                  <a:gd name="connsiteY9" fmla="*/ 0 h 18782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878001" h="1878217">
                    <a:moveTo>
                      <a:pt x="940087" y="67196"/>
                    </a:moveTo>
                    <a:cubicBezTo>
                      <a:pt x="458666" y="66546"/>
                      <a:pt x="67417" y="456928"/>
                      <a:pt x="66983" y="938348"/>
                    </a:cubicBezTo>
                    <a:cubicBezTo>
                      <a:pt x="66550" y="1419769"/>
                      <a:pt x="456932" y="1810801"/>
                      <a:pt x="938353" y="1811235"/>
                    </a:cubicBezTo>
                    <a:cubicBezTo>
                      <a:pt x="1419773" y="1811668"/>
                      <a:pt x="1810806" y="1421069"/>
                      <a:pt x="1811022" y="939649"/>
                    </a:cubicBezTo>
                    <a:cubicBezTo>
                      <a:pt x="1811239" y="458445"/>
                      <a:pt x="1421291" y="67846"/>
                      <a:pt x="940087" y="67196"/>
                    </a:cubicBezTo>
                    <a:close/>
                    <a:moveTo>
                      <a:pt x="939003" y="0"/>
                    </a:moveTo>
                    <a:cubicBezTo>
                      <a:pt x="1457273" y="0"/>
                      <a:pt x="1877351" y="419861"/>
                      <a:pt x="1878001" y="938781"/>
                    </a:cubicBezTo>
                    <a:cubicBezTo>
                      <a:pt x="1878651" y="1456617"/>
                      <a:pt x="1459224" y="1876478"/>
                      <a:pt x="939437" y="1878212"/>
                    </a:cubicBezTo>
                    <a:cubicBezTo>
                      <a:pt x="422468" y="1879947"/>
                      <a:pt x="1523" y="1459435"/>
                      <a:pt x="5" y="939865"/>
                    </a:cubicBezTo>
                    <a:cubicBezTo>
                      <a:pt x="-1729" y="422462"/>
                      <a:pt x="420300" y="217"/>
                      <a:pt x="939003" y="0"/>
                    </a:cubicBezTo>
                    <a:close/>
                  </a:path>
                </a:pathLst>
              </a:custGeom>
              <a:grpFill/>
              <a:ln w="216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14" name="Freeform: Shape 240">
                <a:extLst>
                  <a:ext uri="{FF2B5EF4-FFF2-40B4-BE49-F238E27FC236}">
                    <a16:creationId xmlns="" xmlns:a16="http://schemas.microsoft.com/office/drawing/2014/main" id="{27E1567A-E717-42A6-A13A-6E77551116E6}"/>
                  </a:ext>
                </a:extLst>
              </p:cNvPr>
              <p:cNvSpPr/>
              <p:nvPr/>
            </p:nvSpPr>
            <p:spPr>
              <a:xfrm>
                <a:off x="3621127" y="4986722"/>
                <a:ext cx="312680" cy="463754"/>
              </a:xfrm>
              <a:custGeom>
                <a:avLst/>
                <a:gdLst>
                  <a:gd name="connsiteX0" fmla="*/ 156543 w 312680"/>
                  <a:gd name="connsiteY0" fmla="*/ 0 h 463754"/>
                  <a:gd name="connsiteX1" fmla="*/ 158711 w 312680"/>
                  <a:gd name="connsiteY1" fmla="*/ 2818 h 463754"/>
                  <a:gd name="connsiteX2" fmla="*/ 275327 w 312680"/>
                  <a:gd name="connsiteY2" fmla="*/ 201369 h 463754"/>
                  <a:gd name="connsiteX3" fmla="*/ 308708 w 312680"/>
                  <a:gd name="connsiteY3" fmla="*/ 274200 h 463754"/>
                  <a:gd name="connsiteX4" fmla="*/ 171283 w 312680"/>
                  <a:gd name="connsiteY4" fmla="*/ 463213 h 463754"/>
                  <a:gd name="connsiteX5" fmla="*/ 44 w 312680"/>
                  <a:gd name="connsiteY5" fmla="*/ 303895 h 463754"/>
                  <a:gd name="connsiteX6" fmla="*/ 19769 w 312680"/>
                  <a:gd name="connsiteY6" fmla="*/ 231932 h 463754"/>
                  <a:gd name="connsiteX7" fmla="*/ 61603 w 312680"/>
                  <a:gd name="connsiteY7" fmla="*/ 163219 h 463754"/>
                  <a:gd name="connsiteX8" fmla="*/ 152425 w 312680"/>
                  <a:gd name="connsiteY8" fmla="*/ 5636 h 463754"/>
                  <a:gd name="connsiteX9" fmla="*/ 156543 w 312680"/>
                  <a:gd name="connsiteY9" fmla="*/ 0 h 4637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12680" h="463754">
                    <a:moveTo>
                      <a:pt x="156543" y="0"/>
                    </a:moveTo>
                    <a:cubicBezTo>
                      <a:pt x="157410" y="1084"/>
                      <a:pt x="158277" y="1734"/>
                      <a:pt x="158711" y="2818"/>
                    </a:cubicBezTo>
                    <a:cubicBezTo>
                      <a:pt x="191658" y="72397"/>
                      <a:pt x="233926" y="136775"/>
                      <a:pt x="275327" y="201369"/>
                    </a:cubicBezTo>
                    <a:cubicBezTo>
                      <a:pt x="289850" y="224128"/>
                      <a:pt x="302422" y="247755"/>
                      <a:pt x="308708" y="274200"/>
                    </a:cubicBezTo>
                    <a:cubicBezTo>
                      <a:pt x="329950" y="364154"/>
                      <a:pt x="263405" y="455626"/>
                      <a:pt x="171283" y="463213"/>
                    </a:cubicBezTo>
                    <a:cubicBezTo>
                      <a:pt x="76559" y="470799"/>
                      <a:pt x="-2124" y="397752"/>
                      <a:pt x="44" y="303895"/>
                    </a:cubicBezTo>
                    <a:cubicBezTo>
                      <a:pt x="694" y="278318"/>
                      <a:pt x="8281" y="254475"/>
                      <a:pt x="19769" y="231932"/>
                    </a:cubicBezTo>
                    <a:cubicBezTo>
                      <a:pt x="32124" y="208088"/>
                      <a:pt x="47080" y="185545"/>
                      <a:pt x="61603" y="163219"/>
                    </a:cubicBezTo>
                    <a:cubicBezTo>
                      <a:pt x="94767" y="112281"/>
                      <a:pt x="125980" y="60259"/>
                      <a:pt x="152425" y="5636"/>
                    </a:cubicBezTo>
                    <a:cubicBezTo>
                      <a:pt x="153292" y="3685"/>
                      <a:pt x="153942" y="1301"/>
                      <a:pt x="156543" y="0"/>
                    </a:cubicBezTo>
                    <a:close/>
                  </a:path>
                </a:pathLst>
              </a:custGeom>
              <a:grpFill/>
              <a:ln w="216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15" name="Freeform: Shape 241">
                <a:extLst>
                  <a:ext uri="{FF2B5EF4-FFF2-40B4-BE49-F238E27FC236}">
                    <a16:creationId xmlns="" xmlns:a16="http://schemas.microsoft.com/office/drawing/2014/main" id="{CB4A8D41-26DE-4344-8B55-127E183709A2}"/>
                  </a:ext>
                </a:extLst>
              </p:cNvPr>
              <p:cNvSpPr/>
              <p:nvPr/>
            </p:nvSpPr>
            <p:spPr>
              <a:xfrm>
                <a:off x="3809383" y="5276515"/>
                <a:ext cx="633310" cy="405387"/>
              </a:xfrm>
              <a:custGeom>
                <a:avLst/>
                <a:gdLst>
                  <a:gd name="connsiteX0" fmla="*/ 446023 w 633310"/>
                  <a:gd name="connsiteY0" fmla="*/ 81732 h 405387"/>
                  <a:gd name="connsiteX1" fmla="*/ 423697 w 633310"/>
                  <a:gd name="connsiteY1" fmla="*/ 81732 h 405387"/>
                  <a:gd name="connsiteX2" fmla="*/ 342412 w 633310"/>
                  <a:gd name="connsiteY2" fmla="*/ 85633 h 405387"/>
                  <a:gd name="connsiteX3" fmla="*/ 326155 w 633310"/>
                  <a:gd name="connsiteY3" fmla="*/ 90835 h 405387"/>
                  <a:gd name="connsiteX4" fmla="*/ 224279 w 633310"/>
                  <a:gd name="connsiteY4" fmla="*/ 153262 h 405387"/>
                  <a:gd name="connsiteX5" fmla="*/ 167922 w 633310"/>
                  <a:gd name="connsiteY5" fmla="*/ 127684 h 405387"/>
                  <a:gd name="connsiteX6" fmla="*/ 183528 w 633310"/>
                  <a:gd name="connsiteY6" fmla="*/ 92569 h 405387"/>
                  <a:gd name="connsiteX7" fmla="*/ 305347 w 633310"/>
                  <a:gd name="connsiteY7" fmla="*/ 17788 h 405387"/>
                  <a:gd name="connsiteX8" fmla="*/ 327889 w 633310"/>
                  <a:gd name="connsiteY8" fmla="*/ 12802 h 405387"/>
                  <a:gd name="connsiteX9" fmla="*/ 563289 w 633310"/>
                  <a:gd name="connsiteY9" fmla="*/ 1531 h 405387"/>
                  <a:gd name="connsiteX10" fmla="*/ 593635 w 633310"/>
                  <a:gd name="connsiteY10" fmla="*/ 14 h 405387"/>
                  <a:gd name="connsiteX11" fmla="*/ 631785 w 633310"/>
                  <a:gd name="connsiteY11" fmla="*/ 26458 h 405387"/>
                  <a:gd name="connsiteX12" fmla="*/ 613577 w 633310"/>
                  <a:gd name="connsiteY12" fmla="*/ 69160 h 405387"/>
                  <a:gd name="connsiteX13" fmla="*/ 513651 w 633310"/>
                  <a:gd name="connsiteY13" fmla="*/ 128551 h 405387"/>
                  <a:gd name="connsiteX14" fmla="*/ 60409 w 633310"/>
                  <a:gd name="connsiteY14" fmla="*/ 397332 h 405387"/>
                  <a:gd name="connsiteX15" fmla="*/ 32664 w 633310"/>
                  <a:gd name="connsiteY15" fmla="*/ 405135 h 405387"/>
                  <a:gd name="connsiteX16" fmla="*/ 801 w 633310"/>
                  <a:gd name="connsiteY16" fmla="*/ 376306 h 405387"/>
                  <a:gd name="connsiteX17" fmla="*/ 19659 w 633310"/>
                  <a:gd name="connsiteY17" fmla="*/ 335989 h 405387"/>
                  <a:gd name="connsiteX18" fmla="*/ 162069 w 633310"/>
                  <a:gd name="connsiteY18" fmla="*/ 251453 h 405387"/>
                  <a:gd name="connsiteX19" fmla="*/ 439954 w 633310"/>
                  <a:gd name="connsiteY19" fmla="*/ 86500 h 405387"/>
                  <a:gd name="connsiteX20" fmla="*/ 446023 w 633310"/>
                  <a:gd name="connsiteY20" fmla="*/ 81732 h 4053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633310" h="405387">
                    <a:moveTo>
                      <a:pt x="446023" y="81732"/>
                    </a:moveTo>
                    <a:cubicBezTo>
                      <a:pt x="438436" y="81732"/>
                      <a:pt x="431067" y="81515"/>
                      <a:pt x="423697" y="81732"/>
                    </a:cubicBezTo>
                    <a:cubicBezTo>
                      <a:pt x="396602" y="83032"/>
                      <a:pt x="369507" y="84333"/>
                      <a:pt x="342412" y="85633"/>
                    </a:cubicBezTo>
                    <a:cubicBezTo>
                      <a:pt x="336343" y="85850"/>
                      <a:pt x="331358" y="87801"/>
                      <a:pt x="326155" y="90835"/>
                    </a:cubicBezTo>
                    <a:cubicBezTo>
                      <a:pt x="292341" y="111861"/>
                      <a:pt x="258310" y="132887"/>
                      <a:pt x="224279" y="153262"/>
                    </a:cubicBezTo>
                    <a:cubicBezTo>
                      <a:pt x="200435" y="167568"/>
                      <a:pt x="172040" y="154562"/>
                      <a:pt x="167922" y="127684"/>
                    </a:cubicBezTo>
                    <a:cubicBezTo>
                      <a:pt x="165754" y="112945"/>
                      <a:pt x="170956" y="100373"/>
                      <a:pt x="183528" y="92569"/>
                    </a:cubicBezTo>
                    <a:cubicBezTo>
                      <a:pt x="223845" y="67209"/>
                      <a:pt x="264596" y="42498"/>
                      <a:pt x="305347" y="17788"/>
                    </a:cubicBezTo>
                    <a:cubicBezTo>
                      <a:pt x="312283" y="13669"/>
                      <a:pt x="320086" y="13236"/>
                      <a:pt x="327889" y="12802"/>
                    </a:cubicBezTo>
                    <a:cubicBezTo>
                      <a:pt x="406356" y="9117"/>
                      <a:pt x="484823" y="5433"/>
                      <a:pt x="563289" y="1531"/>
                    </a:cubicBezTo>
                    <a:cubicBezTo>
                      <a:pt x="573477" y="1097"/>
                      <a:pt x="583448" y="230"/>
                      <a:pt x="593635" y="14"/>
                    </a:cubicBezTo>
                    <a:cubicBezTo>
                      <a:pt x="612710" y="-420"/>
                      <a:pt x="627016" y="9551"/>
                      <a:pt x="631785" y="26458"/>
                    </a:cubicBezTo>
                    <a:cubicBezTo>
                      <a:pt x="636554" y="43365"/>
                      <a:pt x="630051" y="59405"/>
                      <a:pt x="613577" y="69160"/>
                    </a:cubicBezTo>
                    <a:cubicBezTo>
                      <a:pt x="580413" y="89101"/>
                      <a:pt x="547032" y="108610"/>
                      <a:pt x="513651" y="128551"/>
                    </a:cubicBezTo>
                    <a:cubicBezTo>
                      <a:pt x="362571" y="218073"/>
                      <a:pt x="211490" y="307594"/>
                      <a:pt x="60409" y="397332"/>
                    </a:cubicBezTo>
                    <a:cubicBezTo>
                      <a:pt x="51739" y="402534"/>
                      <a:pt x="43069" y="406436"/>
                      <a:pt x="32664" y="405135"/>
                    </a:cubicBezTo>
                    <a:cubicBezTo>
                      <a:pt x="16624" y="402968"/>
                      <a:pt x="3835" y="391479"/>
                      <a:pt x="801" y="376306"/>
                    </a:cubicBezTo>
                    <a:cubicBezTo>
                      <a:pt x="-2450" y="360266"/>
                      <a:pt x="4269" y="345093"/>
                      <a:pt x="19659" y="335989"/>
                    </a:cubicBezTo>
                    <a:cubicBezTo>
                      <a:pt x="67129" y="307811"/>
                      <a:pt x="114599" y="279632"/>
                      <a:pt x="162069" y="251453"/>
                    </a:cubicBezTo>
                    <a:cubicBezTo>
                      <a:pt x="254842" y="196397"/>
                      <a:pt x="347398" y="141557"/>
                      <a:pt x="439954" y="86500"/>
                    </a:cubicBezTo>
                    <a:cubicBezTo>
                      <a:pt x="441904" y="85416"/>
                      <a:pt x="444722" y="84766"/>
                      <a:pt x="446023" y="81732"/>
                    </a:cubicBezTo>
                    <a:close/>
                  </a:path>
                </a:pathLst>
              </a:custGeom>
              <a:grpFill/>
              <a:ln w="216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16" name="Freeform: Shape 242">
                <a:extLst>
                  <a:ext uri="{FF2B5EF4-FFF2-40B4-BE49-F238E27FC236}">
                    <a16:creationId xmlns="" xmlns:a16="http://schemas.microsoft.com/office/drawing/2014/main" id="{B855871D-842D-4519-9555-3D56B10C5C3B}"/>
                  </a:ext>
                </a:extLst>
              </p:cNvPr>
              <p:cNvSpPr/>
              <p:nvPr/>
            </p:nvSpPr>
            <p:spPr>
              <a:xfrm>
                <a:off x="3112404" y="5276727"/>
                <a:ext cx="632964" cy="405001"/>
              </a:xfrm>
              <a:custGeom>
                <a:avLst/>
                <a:gdLst>
                  <a:gd name="connsiteX0" fmla="*/ 187097 w 632964"/>
                  <a:gd name="connsiteY0" fmla="*/ 82820 h 405001"/>
                  <a:gd name="connsiteX1" fmla="*/ 234567 w 632964"/>
                  <a:gd name="connsiteY1" fmla="*/ 110998 h 405001"/>
                  <a:gd name="connsiteX2" fmla="*/ 610859 w 632964"/>
                  <a:gd name="connsiteY2" fmla="*/ 334260 h 405001"/>
                  <a:gd name="connsiteX3" fmla="*/ 632535 w 632964"/>
                  <a:gd name="connsiteY3" fmla="*/ 373276 h 405001"/>
                  <a:gd name="connsiteX4" fmla="*/ 577045 w 632964"/>
                  <a:gd name="connsiteY4" fmla="*/ 399721 h 405001"/>
                  <a:gd name="connsiteX5" fmla="*/ 483839 w 632964"/>
                  <a:gd name="connsiteY5" fmla="*/ 344664 h 405001"/>
                  <a:gd name="connsiteX6" fmla="*/ 22577 w 632964"/>
                  <a:gd name="connsiteY6" fmla="*/ 71115 h 405001"/>
                  <a:gd name="connsiteX7" fmla="*/ 34 w 632964"/>
                  <a:gd name="connsiteY7" fmla="*/ 38601 h 405001"/>
                  <a:gd name="connsiteX8" fmla="*/ 37316 w 632964"/>
                  <a:gd name="connsiteY8" fmla="*/ 18 h 405001"/>
                  <a:gd name="connsiteX9" fmla="*/ 126404 w 632964"/>
                  <a:gd name="connsiteY9" fmla="*/ 3920 h 405001"/>
                  <a:gd name="connsiteX10" fmla="*/ 297860 w 632964"/>
                  <a:gd name="connsiteY10" fmla="*/ 12156 h 405001"/>
                  <a:gd name="connsiteX11" fmla="*/ 340128 w 632964"/>
                  <a:gd name="connsiteY11" fmla="*/ 24728 h 405001"/>
                  <a:gd name="connsiteX12" fmla="*/ 446340 w 632964"/>
                  <a:gd name="connsiteY12" fmla="*/ 90189 h 405001"/>
                  <a:gd name="connsiteX13" fmla="*/ 458261 w 632964"/>
                  <a:gd name="connsiteY13" fmla="*/ 144162 h 405001"/>
                  <a:gd name="connsiteX14" fmla="*/ 407973 w 632964"/>
                  <a:gd name="connsiteY14" fmla="*/ 153049 h 405001"/>
                  <a:gd name="connsiteX15" fmla="*/ 306747 w 632964"/>
                  <a:gd name="connsiteY15" fmla="*/ 91056 h 405001"/>
                  <a:gd name="connsiteX16" fmla="*/ 290707 w 632964"/>
                  <a:gd name="connsiteY16" fmla="*/ 85638 h 405001"/>
                  <a:gd name="connsiteX17" fmla="*/ 193816 w 632964"/>
                  <a:gd name="connsiteY17" fmla="*/ 81086 h 405001"/>
                  <a:gd name="connsiteX18" fmla="*/ 187097 w 632964"/>
                  <a:gd name="connsiteY18" fmla="*/ 82820 h 4050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632964" h="405001">
                    <a:moveTo>
                      <a:pt x="187097" y="82820"/>
                    </a:moveTo>
                    <a:cubicBezTo>
                      <a:pt x="203353" y="92574"/>
                      <a:pt x="218960" y="101894"/>
                      <a:pt x="234567" y="110998"/>
                    </a:cubicBezTo>
                    <a:cubicBezTo>
                      <a:pt x="360070" y="185346"/>
                      <a:pt x="485573" y="259695"/>
                      <a:pt x="610859" y="334260"/>
                    </a:cubicBezTo>
                    <a:cubicBezTo>
                      <a:pt x="627333" y="344014"/>
                      <a:pt x="634920" y="357886"/>
                      <a:pt x="632535" y="373276"/>
                    </a:cubicBezTo>
                    <a:cubicBezTo>
                      <a:pt x="628417" y="399721"/>
                      <a:pt x="600672" y="413160"/>
                      <a:pt x="577045" y="399721"/>
                    </a:cubicBezTo>
                    <a:cubicBezTo>
                      <a:pt x="545832" y="381730"/>
                      <a:pt x="514835" y="363088"/>
                      <a:pt x="483839" y="344664"/>
                    </a:cubicBezTo>
                    <a:cubicBezTo>
                      <a:pt x="330157" y="253409"/>
                      <a:pt x="176259" y="162153"/>
                      <a:pt x="22577" y="71115"/>
                    </a:cubicBezTo>
                    <a:cubicBezTo>
                      <a:pt x="10005" y="63528"/>
                      <a:pt x="684" y="54208"/>
                      <a:pt x="34" y="38601"/>
                    </a:cubicBezTo>
                    <a:cubicBezTo>
                      <a:pt x="-833" y="16492"/>
                      <a:pt x="14990" y="-632"/>
                      <a:pt x="37316" y="18"/>
                    </a:cubicBezTo>
                    <a:cubicBezTo>
                      <a:pt x="67012" y="885"/>
                      <a:pt x="96708" y="2402"/>
                      <a:pt x="126404" y="3920"/>
                    </a:cubicBezTo>
                    <a:cubicBezTo>
                      <a:pt x="183628" y="6737"/>
                      <a:pt x="240636" y="9772"/>
                      <a:pt x="297860" y="12156"/>
                    </a:cubicBezTo>
                    <a:cubicBezTo>
                      <a:pt x="313250" y="12807"/>
                      <a:pt x="326906" y="16492"/>
                      <a:pt x="340128" y="24728"/>
                    </a:cubicBezTo>
                    <a:cubicBezTo>
                      <a:pt x="375243" y="47055"/>
                      <a:pt x="411008" y="68297"/>
                      <a:pt x="446340" y="90189"/>
                    </a:cubicBezTo>
                    <a:cubicBezTo>
                      <a:pt x="466282" y="102545"/>
                      <a:pt x="471267" y="126171"/>
                      <a:pt x="458261" y="144162"/>
                    </a:cubicBezTo>
                    <a:cubicBezTo>
                      <a:pt x="446773" y="159986"/>
                      <a:pt x="425964" y="163887"/>
                      <a:pt x="407973" y="153049"/>
                    </a:cubicBezTo>
                    <a:cubicBezTo>
                      <a:pt x="374159" y="132457"/>
                      <a:pt x="340345" y="111865"/>
                      <a:pt x="306747" y="91056"/>
                    </a:cubicBezTo>
                    <a:cubicBezTo>
                      <a:pt x="301762" y="88022"/>
                      <a:pt x="296560" y="86071"/>
                      <a:pt x="290707" y="85638"/>
                    </a:cubicBezTo>
                    <a:cubicBezTo>
                      <a:pt x="258410" y="84337"/>
                      <a:pt x="226113" y="82603"/>
                      <a:pt x="193816" y="81086"/>
                    </a:cubicBezTo>
                    <a:cubicBezTo>
                      <a:pt x="191865" y="80869"/>
                      <a:pt x="189914" y="80219"/>
                      <a:pt x="187097" y="82820"/>
                    </a:cubicBezTo>
                    <a:close/>
                  </a:path>
                </a:pathLst>
              </a:custGeom>
              <a:grpFill/>
              <a:ln w="216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17" name="Freeform: Shape 243">
                <a:extLst>
                  <a:ext uri="{FF2B5EF4-FFF2-40B4-BE49-F238E27FC236}">
                    <a16:creationId xmlns="" xmlns:a16="http://schemas.microsoft.com/office/drawing/2014/main" id="{49C605CE-7282-4DFF-B6FF-FDD4F14298A0}"/>
                  </a:ext>
                </a:extLst>
              </p:cNvPr>
              <p:cNvSpPr/>
              <p:nvPr/>
            </p:nvSpPr>
            <p:spPr>
              <a:xfrm>
                <a:off x="2978647" y="5507841"/>
                <a:ext cx="481234" cy="356544"/>
              </a:xfrm>
              <a:custGeom>
                <a:avLst/>
                <a:gdLst>
                  <a:gd name="connsiteX0" fmla="*/ 443756 w 481234"/>
                  <a:gd name="connsiteY0" fmla="*/ 356536 h 356544"/>
                  <a:gd name="connsiteX1" fmla="*/ 419696 w 481234"/>
                  <a:gd name="connsiteY1" fmla="*/ 348083 h 356544"/>
                  <a:gd name="connsiteX2" fmla="*/ 101277 w 481234"/>
                  <a:gd name="connsiteY2" fmla="*/ 154951 h 356544"/>
                  <a:gd name="connsiteX3" fmla="*/ 58793 w 481234"/>
                  <a:gd name="connsiteY3" fmla="*/ 118752 h 356544"/>
                  <a:gd name="connsiteX4" fmla="*/ 10672 w 481234"/>
                  <a:gd name="connsiteY4" fmla="*/ 63045 h 356544"/>
                  <a:gd name="connsiteX5" fmla="*/ 12623 w 481234"/>
                  <a:gd name="connsiteY5" fmla="*/ 9073 h 356544"/>
                  <a:gd name="connsiteX6" fmla="*/ 66379 w 481234"/>
                  <a:gd name="connsiteY6" fmla="*/ 14925 h 356544"/>
                  <a:gd name="connsiteX7" fmla="*/ 121002 w 481234"/>
                  <a:gd name="connsiteY7" fmla="*/ 77568 h 356544"/>
                  <a:gd name="connsiteX8" fmla="*/ 134225 w 481234"/>
                  <a:gd name="connsiteY8" fmla="*/ 88623 h 356544"/>
                  <a:gd name="connsiteX9" fmla="*/ 460013 w 481234"/>
                  <a:gd name="connsiteY9" fmla="*/ 286523 h 356544"/>
                  <a:gd name="connsiteX10" fmla="*/ 479087 w 481234"/>
                  <a:gd name="connsiteY10" fmla="*/ 331826 h 356544"/>
                  <a:gd name="connsiteX11" fmla="*/ 443756 w 481234"/>
                  <a:gd name="connsiteY11" fmla="*/ 356536 h 3565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481234" h="356544">
                    <a:moveTo>
                      <a:pt x="443756" y="356536"/>
                    </a:moveTo>
                    <a:cubicBezTo>
                      <a:pt x="434652" y="356753"/>
                      <a:pt x="427065" y="352635"/>
                      <a:pt x="419696" y="348083"/>
                    </a:cubicBezTo>
                    <a:cubicBezTo>
                      <a:pt x="313701" y="283706"/>
                      <a:pt x="207489" y="218895"/>
                      <a:pt x="101277" y="154951"/>
                    </a:cubicBezTo>
                    <a:cubicBezTo>
                      <a:pt x="85020" y="145197"/>
                      <a:pt x="70931" y="133492"/>
                      <a:pt x="58793" y="118752"/>
                    </a:cubicBezTo>
                    <a:cubicBezTo>
                      <a:pt x="43186" y="99894"/>
                      <a:pt x="26496" y="81687"/>
                      <a:pt x="10672" y="63045"/>
                    </a:cubicBezTo>
                    <a:cubicBezTo>
                      <a:pt x="-4284" y="45705"/>
                      <a:pt x="-3417" y="22945"/>
                      <a:pt x="12623" y="9073"/>
                    </a:cubicBezTo>
                    <a:cubicBezTo>
                      <a:pt x="28880" y="-5017"/>
                      <a:pt x="51206" y="-2416"/>
                      <a:pt x="66379" y="14925"/>
                    </a:cubicBezTo>
                    <a:cubicBezTo>
                      <a:pt x="84587" y="35734"/>
                      <a:pt x="102795" y="56759"/>
                      <a:pt x="121002" y="77568"/>
                    </a:cubicBezTo>
                    <a:cubicBezTo>
                      <a:pt x="124904" y="81903"/>
                      <a:pt x="129022" y="85588"/>
                      <a:pt x="134225" y="88623"/>
                    </a:cubicBezTo>
                    <a:cubicBezTo>
                      <a:pt x="242821" y="154518"/>
                      <a:pt x="351417" y="220412"/>
                      <a:pt x="460013" y="286523"/>
                    </a:cubicBezTo>
                    <a:cubicBezTo>
                      <a:pt x="478220" y="297578"/>
                      <a:pt x="485157" y="314485"/>
                      <a:pt x="479087" y="331826"/>
                    </a:cubicBezTo>
                    <a:cubicBezTo>
                      <a:pt x="473668" y="346782"/>
                      <a:pt x="459579" y="356536"/>
                      <a:pt x="443756" y="356536"/>
                    </a:cubicBezTo>
                    <a:close/>
                  </a:path>
                </a:pathLst>
              </a:custGeom>
              <a:grpFill/>
              <a:ln w="216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18" name="Freeform: Shape 244">
                <a:extLst>
                  <a:ext uri="{FF2B5EF4-FFF2-40B4-BE49-F238E27FC236}">
                    <a16:creationId xmlns="" xmlns:a16="http://schemas.microsoft.com/office/drawing/2014/main" id="{9FF21AD8-5947-430A-AEED-E189C3A9292E}"/>
                  </a:ext>
                </a:extLst>
              </p:cNvPr>
              <p:cNvSpPr/>
              <p:nvPr/>
            </p:nvSpPr>
            <p:spPr>
              <a:xfrm>
                <a:off x="4095310" y="5507671"/>
                <a:ext cx="480897" cy="356876"/>
              </a:xfrm>
              <a:custGeom>
                <a:avLst/>
                <a:gdLst>
                  <a:gd name="connsiteX0" fmla="*/ 480898 w 480897"/>
                  <a:gd name="connsiteY0" fmla="*/ 35687 h 356876"/>
                  <a:gd name="connsiteX1" fmla="*/ 471361 w 480897"/>
                  <a:gd name="connsiteY1" fmla="*/ 61698 h 356876"/>
                  <a:gd name="connsiteX2" fmla="*/ 407634 w 480897"/>
                  <a:gd name="connsiteY2" fmla="*/ 134963 h 356876"/>
                  <a:gd name="connsiteX3" fmla="*/ 393544 w 480897"/>
                  <a:gd name="connsiteY3" fmla="*/ 146234 h 356876"/>
                  <a:gd name="connsiteX4" fmla="*/ 59520 w 480897"/>
                  <a:gd name="connsiteY4" fmla="*/ 349337 h 356876"/>
                  <a:gd name="connsiteX5" fmla="*/ 16385 w 480897"/>
                  <a:gd name="connsiteY5" fmla="*/ 350637 h 356876"/>
                  <a:gd name="connsiteX6" fmla="*/ 561 w 480897"/>
                  <a:gd name="connsiteY6" fmla="*/ 313789 h 356876"/>
                  <a:gd name="connsiteX7" fmla="*/ 21153 w 480897"/>
                  <a:gd name="connsiteY7" fmla="*/ 286477 h 356876"/>
                  <a:gd name="connsiteX8" fmla="*/ 185673 w 480897"/>
                  <a:gd name="connsiteY8" fmla="*/ 186551 h 356876"/>
                  <a:gd name="connsiteX9" fmla="*/ 347158 w 480897"/>
                  <a:gd name="connsiteY9" fmla="*/ 88576 h 356876"/>
                  <a:gd name="connsiteX10" fmla="*/ 359730 w 480897"/>
                  <a:gd name="connsiteY10" fmla="*/ 77955 h 356876"/>
                  <a:gd name="connsiteX11" fmla="*/ 416738 w 480897"/>
                  <a:gd name="connsiteY11" fmla="*/ 12711 h 356876"/>
                  <a:gd name="connsiteX12" fmla="*/ 453586 w 480897"/>
                  <a:gd name="connsiteY12" fmla="*/ 1440 h 356876"/>
                  <a:gd name="connsiteX13" fmla="*/ 480031 w 480897"/>
                  <a:gd name="connsiteY13" fmla="*/ 28534 h 356876"/>
                  <a:gd name="connsiteX14" fmla="*/ 480898 w 480897"/>
                  <a:gd name="connsiteY14" fmla="*/ 35687 h 3568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80897" h="356876">
                    <a:moveTo>
                      <a:pt x="480898" y="35687"/>
                    </a:moveTo>
                    <a:cubicBezTo>
                      <a:pt x="480898" y="46525"/>
                      <a:pt x="477430" y="54762"/>
                      <a:pt x="471361" y="61698"/>
                    </a:cubicBezTo>
                    <a:cubicBezTo>
                      <a:pt x="450118" y="86192"/>
                      <a:pt x="428876" y="110469"/>
                      <a:pt x="407634" y="134963"/>
                    </a:cubicBezTo>
                    <a:cubicBezTo>
                      <a:pt x="403515" y="139515"/>
                      <a:pt x="398747" y="143200"/>
                      <a:pt x="393544" y="146234"/>
                    </a:cubicBezTo>
                    <a:cubicBezTo>
                      <a:pt x="282130" y="213863"/>
                      <a:pt x="170717" y="281492"/>
                      <a:pt x="59520" y="349337"/>
                    </a:cubicBezTo>
                    <a:cubicBezTo>
                      <a:pt x="45213" y="358007"/>
                      <a:pt x="30907" y="360175"/>
                      <a:pt x="16385" y="350637"/>
                    </a:cubicBezTo>
                    <a:cubicBezTo>
                      <a:pt x="3379" y="341967"/>
                      <a:pt x="-1823" y="329395"/>
                      <a:pt x="561" y="313789"/>
                    </a:cubicBezTo>
                    <a:cubicBezTo>
                      <a:pt x="2512" y="301000"/>
                      <a:pt x="10532" y="292763"/>
                      <a:pt x="21153" y="286477"/>
                    </a:cubicBezTo>
                    <a:cubicBezTo>
                      <a:pt x="75993" y="253313"/>
                      <a:pt x="130833" y="219932"/>
                      <a:pt x="185673" y="186551"/>
                    </a:cubicBezTo>
                    <a:cubicBezTo>
                      <a:pt x="239429" y="153821"/>
                      <a:pt x="293402" y="121090"/>
                      <a:pt x="347158" y="88576"/>
                    </a:cubicBezTo>
                    <a:cubicBezTo>
                      <a:pt x="351927" y="85759"/>
                      <a:pt x="356045" y="82290"/>
                      <a:pt x="359730" y="77955"/>
                    </a:cubicBezTo>
                    <a:cubicBezTo>
                      <a:pt x="378588" y="56063"/>
                      <a:pt x="397446" y="34170"/>
                      <a:pt x="416738" y="12711"/>
                    </a:cubicBezTo>
                    <a:cubicBezTo>
                      <a:pt x="426492" y="1656"/>
                      <a:pt x="439280" y="-2462"/>
                      <a:pt x="453586" y="1440"/>
                    </a:cubicBezTo>
                    <a:cubicBezTo>
                      <a:pt x="467676" y="5124"/>
                      <a:pt x="476346" y="14445"/>
                      <a:pt x="480031" y="28534"/>
                    </a:cubicBezTo>
                    <a:cubicBezTo>
                      <a:pt x="480681" y="31352"/>
                      <a:pt x="480681" y="34170"/>
                      <a:pt x="480898" y="35687"/>
                    </a:cubicBezTo>
                    <a:close/>
                  </a:path>
                </a:pathLst>
              </a:custGeom>
              <a:grpFill/>
              <a:ln w="216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19" name="Freeform: Shape 245">
                <a:extLst>
                  <a:ext uri="{FF2B5EF4-FFF2-40B4-BE49-F238E27FC236}">
                    <a16:creationId xmlns="" xmlns:a16="http://schemas.microsoft.com/office/drawing/2014/main" id="{E23F5A5F-0C29-476F-9B30-E16B6369B118}"/>
                  </a:ext>
                </a:extLst>
              </p:cNvPr>
              <p:cNvSpPr/>
              <p:nvPr/>
            </p:nvSpPr>
            <p:spPr>
              <a:xfrm>
                <a:off x="3815241" y="5529100"/>
                <a:ext cx="389876" cy="266735"/>
              </a:xfrm>
              <a:custGeom>
                <a:avLst/>
                <a:gdLst>
                  <a:gd name="connsiteX0" fmla="*/ 389876 w 389876"/>
                  <a:gd name="connsiteY0" fmla="*/ 39185 h 266735"/>
                  <a:gd name="connsiteX1" fmla="*/ 369935 w 389876"/>
                  <a:gd name="connsiteY1" fmla="*/ 69315 h 266735"/>
                  <a:gd name="connsiteX2" fmla="*/ 234677 w 389876"/>
                  <a:gd name="connsiteY2" fmla="*/ 152116 h 266735"/>
                  <a:gd name="connsiteX3" fmla="*/ 58669 w 389876"/>
                  <a:gd name="connsiteY3" fmla="*/ 259845 h 266735"/>
                  <a:gd name="connsiteX4" fmla="*/ 14234 w 389876"/>
                  <a:gd name="connsiteY4" fmla="*/ 258978 h 266735"/>
                  <a:gd name="connsiteX5" fmla="*/ 18786 w 389876"/>
                  <a:gd name="connsiteY5" fmla="*/ 198286 h 266735"/>
                  <a:gd name="connsiteX6" fmla="*/ 102238 w 389876"/>
                  <a:gd name="connsiteY6" fmla="*/ 147131 h 266735"/>
                  <a:gd name="connsiteX7" fmla="*/ 329184 w 389876"/>
                  <a:gd name="connsiteY7" fmla="*/ 8189 h 266735"/>
                  <a:gd name="connsiteX8" fmla="*/ 361048 w 389876"/>
                  <a:gd name="connsiteY8" fmla="*/ 819 h 266735"/>
                  <a:gd name="connsiteX9" fmla="*/ 389876 w 389876"/>
                  <a:gd name="connsiteY9" fmla="*/ 39185 h 2667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89876" h="266735">
                    <a:moveTo>
                      <a:pt x="389876" y="39185"/>
                    </a:moveTo>
                    <a:cubicBezTo>
                      <a:pt x="389660" y="51107"/>
                      <a:pt x="382507" y="61728"/>
                      <a:pt x="369935" y="69315"/>
                    </a:cubicBezTo>
                    <a:cubicBezTo>
                      <a:pt x="324849" y="96843"/>
                      <a:pt x="279763" y="124371"/>
                      <a:pt x="234677" y="152116"/>
                    </a:cubicBezTo>
                    <a:cubicBezTo>
                      <a:pt x="175936" y="188098"/>
                      <a:pt x="117411" y="223864"/>
                      <a:pt x="58669" y="259845"/>
                    </a:cubicBezTo>
                    <a:cubicBezTo>
                      <a:pt x="43063" y="269383"/>
                      <a:pt x="26589" y="268949"/>
                      <a:pt x="14234" y="258978"/>
                    </a:cubicBezTo>
                    <a:cubicBezTo>
                      <a:pt x="-6358" y="242722"/>
                      <a:pt x="-4407" y="212592"/>
                      <a:pt x="18786" y="198286"/>
                    </a:cubicBezTo>
                    <a:cubicBezTo>
                      <a:pt x="46531" y="180945"/>
                      <a:pt x="74493" y="164038"/>
                      <a:pt x="102238" y="147131"/>
                    </a:cubicBezTo>
                    <a:cubicBezTo>
                      <a:pt x="177887" y="100745"/>
                      <a:pt x="253535" y="54575"/>
                      <a:pt x="329184" y="8189"/>
                    </a:cubicBezTo>
                    <a:cubicBezTo>
                      <a:pt x="339155" y="2120"/>
                      <a:pt x="349126" y="-1782"/>
                      <a:pt x="361048" y="819"/>
                    </a:cubicBezTo>
                    <a:cubicBezTo>
                      <a:pt x="377738" y="4287"/>
                      <a:pt x="389876" y="18810"/>
                      <a:pt x="389876" y="39185"/>
                    </a:cubicBezTo>
                    <a:close/>
                  </a:path>
                </a:pathLst>
              </a:custGeom>
              <a:grpFill/>
              <a:ln w="216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0" name="Freeform: Shape 246">
                <a:extLst>
                  <a:ext uri="{FF2B5EF4-FFF2-40B4-BE49-F238E27FC236}">
                    <a16:creationId xmlns="" xmlns:a16="http://schemas.microsoft.com/office/drawing/2014/main" id="{91D442CB-5D9D-4611-BAF8-2053EAC901BE}"/>
                  </a:ext>
                </a:extLst>
              </p:cNvPr>
              <p:cNvSpPr/>
              <p:nvPr/>
            </p:nvSpPr>
            <p:spPr>
              <a:xfrm>
                <a:off x="3349435" y="5528825"/>
                <a:ext cx="389652" cy="266977"/>
              </a:xfrm>
              <a:custGeom>
                <a:avLst/>
                <a:gdLst>
                  <a:gd name="connsiteX0" fmla="*/ 389652 w 389652"/>
                  <a:gd name="connsiteY0" fmla="*/ 230641 h 266977"/>
                  <a:gd name="connsiteX1" fmla="*/ 333512 w 389652"/>
                  <a:gd name="connsiteY1" fmla="*/ 261421 h 266977"/>
                  <a:gd name="connsiteX2" fmla="*/ 255912 w 389652"/>
                  <a:gd name="connsiteY2" fmla="*/ 213951 h 266977"/>
                  <a:gd name="connsiteX3" fmla="*/ 20729 w 389652"/>
                  <a:gd name="connsiteY3" fmla="*/ 70023 h 266977"/>
                  <a:gd name="connsiteX4" fmla="*/ 137 w 389652"/>
                  <a:gd name="connsiteY4" fmla="*/ 33824 h 266977"/>
                  <a:gd name="connsiteX5" fmla="*/ 56061 w 389652"/>
                  <a:gd name="connsiteY5" fmla="*/ 5646 h 266977"/>
                  <a:gd name="connsiteX6" fmla="*/ 149267 w 389652"/>
                  <a:gd name="connsiteY6" fmla="*/ 62437 h 266977"/>
                  <a:gd name="connsiteX7" fmla="*/ 368193 w 389652"/>
                  <a:gd name="connsiteY7" fmla="*/ 196177 h 266977"/>
                  <a:gd name="connsiteX8" fmla="*/ 389652 w 389652"/>
                  <a:gd name="connsiteY8" fmla="*/ 230641 h 2669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89652" h="266977">
                    <a:moveTo>
                      <a:pt x="389652" y="230641"/>
                    </a:moveTo>
                    <a:cubicBezTo>
                      <a:pt x="389436" y="259470"/>
                      <a:pt x="359089" y="276377"/>
                      <a:pt x="333512" y="261421"/>
                    </a:cubicBezTo>
                    <a:cubicBezTo>
                      <a:pt x="307284" y="246031"/>
                      <a:pt x="281707" y="229774"/>
                      <a:pt x="255912" y="213951"/>
                    </a:cubicBezTo>
                    <a:cubicBezTo>
                      <a:pt x="177446" y="166047"/>
                      <a:pt x="99196" y="117927"/>
                      <a:pt x="20729" y="70023"/>
                    </a:cubicBezTo>
                    <a:cubicBezTo>
                      <a:pt x="6857" y="61570"/>
                      <a:pt x="-1163" y="50081"/>
                      <a:pt x="137" y="33824"/>
                    </a:cubicBezTo>
                    <a:cubicBezTo>
                      <a:pt x="2305" y="6079"/>
                      <a:pt x="31784" y="-8877"/>
                      <a:pt x="56061" y="5646"/>
                    </a:cubicBezTo>
                    <a:cubicBezTo>
                      <a:pt x="87274" y="24287"/>
                      <a:pt x="118271" y="43579"/>
                      <a:pt x="149267" y="62437"/>
                    </a:cubicBezTo>
                    <a:cubicBezTo>
                      <a:pt x="222315" y="107089"/>
                      <a:pt x="295146" y="151741"/>
                      <a:pt x="368193" y="196177"/>
                    </a:cubicBezTo>
                    <a:cubicBezTo>
                      <a:pt x="381199" y="204197"/>
                      <a:pt x="389652" y="214601"/>
                      <a:pt x="389652" y="230641"/>
                    </a:cubicBezTo>
                    <a:close/>
                  </a:path>
                </a:pathLst>
              </a:custGeom>
              <a:grpFill/>
              <a:ln w="216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1" name="Freeform: Shape 247">
                <a:extLst>
                  <a:ext uri="{FF2B5EF4-FFF2-40B4-BE49-F238E27FC236}">
                    <a16:creationId xmlns="" xmlns:a16="http://schemas.microsoft.com/office/drawing/2014/main" id="{0D05A9BE-98C2-47C8-947A-A2D7E765197D}"/>
                  </a:ext>
                </a:extLst>
              </p:cNvPr>
              <p:cNvSpPr/>
              <p:nvPr/>
            </p:nvSpPr>
            <p:spPr>
              <a:xfrm>
                <a:off x="3284297" y="5609137"/>
                <a:ext cx="344259" cy="236165"/>
              </a:xfrm>
              <a:custGeom>
                <a:avLst/>
                <a:gdLst>
                  <a:gd name="connsiteX0" fmla="*/ 308044 w 344259"/>
                  <a:gd name="connsiteY0" fmla="*/ 236166 h 236165"/>
                  <a:gd name="connsiteX1" fmla="*/ 287452 w 344259"/>
                  <a:gd name="connsiteY1" fmla="*/ 230097 h 236165"/>
                  <a:gd name="connsiteX2" fmla="*/ 19322 w 344259"/>
                  <a:gd name="connsiteY2" fmla="*/ 68828 h 236165"/>
                  <a:gd name="connsiteX3" fmla="*/ 5666 w 344259"/>
                  <a:gd name="connsiteY3" fmla="*/ 17240 h 236165"/>
                  <a:gd name="connsiteX4" fmla="*/ 57255 w 344259"/>
                  <a:gd name="connsiteY4" fmla="*/ 6185 h 236165"/>
                  <a:gd name="connsiteX5" fmla="*/ 325385 w 344259"/>
                  <a:gd name="connsiteY5" fmla="*/ 167453 h 236165"/>
                  <a:gd name="connsiteX6" fmla="*/ 342726 w 344259"/>
                  <a:gd name="connsiteY6" fmla="*/ 209938 h 236165"/>
                  <a:gd name="connsiteX7" fmla="*/ 308044 w 344259"/>
                  <a:gd name="connsiteY7" fmla="*/ 236166 h 2361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44259" h="236165">
                    <a:moveTo>
                      <a:pt x="308044" y="236166"/>
                    </a:moveTo>
                    <a:cubicBezTo>
                      <a:pt x="300674" y="236166"/>
                      <a:pt x="293955" y="233998"/>
                      <a:pt x="287452" y="230097"/>
                    </a:cubicBezTo>
                    <a:cubicBezTo>
                      <a:pt x="198148" y="176341"/>
                      <a:pt x="108626" y="122585"/>
                      <a:pt x="19322" y="68828"/>
                    </a:cubicBezTo>
                    <a:cubicBezTo>
                      <a:pt x="30" y="57123"/>
                      <a:pt x="-5389" y="35231"/>
                      <a:pt x="5666" y="17240"/>
                    </a:cubicBezTo>
                    <a:cubicBezTo>
                      <a:pt x="16504" y="-318"/>
                      <a:pt x="38180" y="-5303"/>
                      <a:pt x="57255" y="6185"/>
                    </a:cubicBezTo>
                    <a:cubicBezTo>
                      <a:pt x="146776" y="59725"/>
                      <a:pt x="236080" y="113481"/>
                      <a:pt x="325385" y="167453"/>
                    </a:cubicBezTo>
                    <a:cubicBezTo>
                      <a:pt x="340992" y="176991"/>
                      <a:pt x="347494" y="193248"/>
                      <a:pt x="342726" y="209938"/>
                    </a:cubicBezTo>
                    <a:cubicBezTo>
                      <a:pt x="338390" y="224894"/>
                      <a:pt x="324084" y="235949"/>
                      <a:pt x="308044" y="236166"/>
                    </a:cubicBezTo>
                    <a:close/>
                  </a:path>
                </a:pathLst>
              </a:custGeom>
              <a:grpFill/>
              <a:ln w="216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2" name="Freeform: Shape 248">
                <a:extLst>
                  <a:ext uri="{FF2B5EF4-FFF2-40B4-BE49-F238E27FC236}">
                    <a16:creationId xmlns="" xmlns:a16="http://schemas.microsoft.com/office/drawing/2014/main" id="{EB2457F3-5FDA-4995-BED6-59A9F2709B86}"/>
                  </a:ext>
                </a:extLst>
              </p:cNvPr>
              <p:cNvSpPr/>
              <p:nvPr/>
            </p:nvSpPr>
            <p:spPr>
              <a:xfrm>
                <a:off x="3925811" y="5609026"/>
                <a:ext cx="344097" cy="235721"/>
              </a:xfrm>
              <a:custGeom>
                <a:avLst/>
                <a:gdLst>
                  <a:gd name="connsiteX0" fmla="*/ 306185 w 344097"/>
                  <a:gd name="connsiteY0" fmla="*/ 10 h 235721"/>
                  <a:gd name="connsiteX1" fmla="*/ 342383 w 344097"/>
                  <a:gd name="connsiteY1" fmla="*/ 25588 h 235721"/>
                  <a:gd name="connsiteX2" fmla="*/ 326560 w 344097"/>
                  <a:gd name="connsiteY2" fmla="*/ 67856 h 235721"/>
                  <a:gd name="connsiteX3" fmla="*/ 269552 w 344097"/>
                  <a:gd name="connsiteY3" fmla="*/ 102320 h 235721"/>
                  <a:gd name="connsiteX4" fmla="*/ 58646 w 344097"/>
                  <a:gd name="connsiteY4" fmla="*/ 229124 h 235721"/>
                  <a:gd name="connsiteX5" fmla="*/ 989 w 344097"/>
                  <a:gd name="connsiteY5" fmla="*/ 207231 h 235721"/>
                  <a:gd name="connsiteX6" fmla="*/ 19413 w 344097"/>
                  <a:gd name="connsiteY6" fmla="*/ 166914 h 235721"/>
                  <a:gd name="connsiteX7" fmla="*/ 132995 w 344097"/>
                  <a:gd name="connsiteY7" fmla="*/ 98635 h 235721"/>
                  <a:gd name="connsiteX8" fmla="*/ 285159 w 344097"/>
                  <a:gd name="connsiteY8" fmla="*/ 6947 h 235721"/>
                  <a:gd name="connsiteX9" fmla="*/ 306185 w 344097"/>
                  <a:gd name="connsiteY9" fmla="*/ 10 h 2357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44097" h="235721">
                    <a:moveTo>
                      <a:pt x="306185" y="10"/>
                    </a:moveTo>
                    <a:cubicBezTo>
                      <a:pt x="323525" y="10"/>
                      <a:pt x="337615" y="10198"/>
                      <a:pt x="342383" y="25588"/>
                    </a:cubicBezTo>
                    <a:cubicBezTo>
                      <a:pt x="347369" y="41628"/>
                      <a:pt x="341300" y="58535"/>
                      <a:pt x="326560" y="67856"/>
                    </a:cubicBezTo>
                    <a:cubicBezTo>
                      <a:pt x="307702" y="79561"/>
                      <a:pt x="288627" y="90832"/>
                      <a:pt x="269552" y="102320"/>
                    </a:cubicBezTo>
                    <a:cubicBezTo>
                      <a:pt x="199323" y="144588"/>
                      <a:pt x="128876" y="186856"/>
                      <a:pt x="58646" y="229124"/>
                    </a:cubicBezTo>
                    <a:cubicBezTo>
                      <a:pt x="34586" y="243647"/>
                      <a:pt x="7275" y="233242"/>
                      <a:pt x="989" y="207231"/>
                    </a:cubicBezTo>
                    <a:cubicBezTo>
                      <a:pt x="-2696" y="191625"/>
                      <a:pt x="4023" y="176235"/>
                      <a:pt x="19413" y="166914"/>
                    </a:cubicBezTo>
                    <a:cubicBezTo>
                      <a:pt x="57129" y="143938"/>
                      <a:pt x="95062" y="121395"/>
                      <a:pt x="132995" y="98635"/>
                    </a:cubicBezTo>
                    <a:cubicBezTo>
                      <a:pt x="183716" y="68072"/>
                      <a:pt x="234438" y="37510"/>
                      <a:pt x="285159" y="6947"/>
                    </a:cubicBezTo>
                    <a:cubicBezTo>
                      <a:pt x="292095" y="3045"/>
                      <a:pt x="299032" y="-206"/>
                      <a:pt x="306185" y="10"/>
                    </a:cubicBezTo>
                    <a:close/>
                  </a:path>
                </a:pathLst>
              </a:custGeom>
              <a:grpFill/>
              <a:ln w="216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3" name="Freeform: Shape 249">
                <a:extLst>
                  <a:ext uri="{FF2B5EF4-FFF2-40B4-BE49-F238E27FC236}">
                    <a16:creationId xmlns="" xmlns:a16="http://schemas.microsoft.com/office/drawing/2014/main" id="{CD8D58A2-D263-417E-859B-DA90586BEE4E}"/>
                  </a:ext>
                </a:extLst>
              </p:cNvPr>
              <p:cNvSpPr/>
              <p:nvPr/>
            </p:nvSpPr>
            <p:spPr>
              <a:xfrm>
                <a:off x="3908592" y="6193551"/>
                <a:ext cx="106655" cy="148822"/>
              </a:xfrm>
              <a:custGeom>
                <a:avLst/>
                <a:gdLst>
                  <a:gd name="connsiteX0" fmla="*/ 105561 w 106655"/>
                  <a:gd name="connsiteY0" fmla="*/ 147695 h 148822"/>
                  <a:gd name="connsiteX1" fmla="*/ 77816 w 106655"/>
                  <a:gd name="connsiteY1" fmla="*/ 148345 h 148822"/>
                  <a:gd name="connsiteX2" fmla="*/ 69580 w 106655"/>
                  <a:gd name="connsiteY2" fmla="*/ 140975 h 148822"/>
                  <a:gd name="connsiteX3" fmla="*/ 40317 w 106655"/>
                  <a:gd name="connsiteY3" fmla="*/ 76164 h 148822"/>
                  <a:gd name="connsiteX4" fmla="*/ 36415 w 106655"/>
                  <a:gd name="connsiteY4" fmla="*/ 68145 h 148822"/>
                  <a:gd name="connsiteX5" fmla="*/ 34898 w 106655"/>
                  <a:gd name="connsiteY5" fmla="*/ 74864 h 148822"/>
                  <a:gd name="connsiteX6" fmla="*/ 35115 w 106655"/>
                  <a:gd name="connsiteY6" fmla="*/ 139892 h 148822"/>
                  <a:gd name="connsiteX7" fmla="*/ 26661 w 106655"/>
                  <a:gd name="connsiteY7" fmla="*/ 148562 h 148822"/>
                  <a:gd name="connsiteX8" fmla="*/ 217 w 106655"/>
                  <a:gd name="connsiteY8" fmla="*/ 123418 h 148822"/>
                  <a:gd name="connsiteX9" fmla="*/ 0 w 106655"/>
                  <a:gd name="connsiteY9" fmla="*/ 9836 h 148822"/>
                  <a:gd name="connsiteX10" fmla="*/ 9321 w 106655"/>
                  <a:gd name="connsiteY10" fmla="*/ 516 h 148822"/>
                  <a:gd name="connsiteX11" fmla="*/ 36632 w 106655"/>
                  <a:gd name="connsiteY11" fmla="*/ 2033 h 148822"/>
                  <a:gd name="connsiteX12" fmla="*/ 48988 w 106655"/>
                  <a:gd name="connsiteY12" fmla="*/ 26093 h 148822"/>
                  <a:gd name="connsiteX13" fmla="*/ 68496 w 106655"/>
                  <a:gd name="connsiteY13" fmla="*/ 70745 h 148822"/>
                  <a:gd name="connsiteX14" fmla="*/ 69796 w 106655"/>
                  <a:gd name="connsiteY14" fmla="*/ 64676 h 148822"/>
                  <a:gd name="connsiteX15" fmla="*/ 69796 w 106655"/>
                  <a:gd name="connsiteY15" fmla="*/ 9186 h 148822"/>
                  <a:gd name="connsiteX16" fmla="*/ 78250 w 106655"/>
                  <a:gd name="connsiteY16" fmla="*/ 516 h 148822"/>
                  <a:gd name="connsiteX17" fmla="*/ 105561 w 106655"/>
                  <a:gd name="connsiteY17" fmla="*/ 2033 h 148822"/>
                  <a:gd name="connsiteX18" fmla="*/ 106429 w 106655"/>
                  <a:gd name="connsiteY18" fmla="*/ 7019 h 148822"/>
                  <a:gd name="connsiteX19" fmla="*/ 106429 w 106655"/>
                  <a:gd name="connsiteY19" fmla="*/ 142709 h 148822"/>
                  <a:gd name="connsiteX20" fmla="*/ 105561 w 106655"/>
                  <a:gd name="connsiteY20" fmla="*/ 147695 h 1488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06655" h="148822">
                    <a:moveTo>
                      <a:pt x="105561" y="147695"/>
                    </a:moveTo>
                    <a:cubicBezTo>
                      <a:pt x="96458" y="149212"/>
                      <a:pt x="87137" y="148128"/>
                      <a:pt x="77816" y="148345"/>
                    </a:cubicBezTo>
                    <a:cubicBezTo>
                      <a:pt x="72614" y="148562"/>
                      <a:pt x="71097" y="144660"/>
                      <a:pt x="69580" y="140975"/>
                    </a:cubicBezTo>
                    <a:cubicBezTo>
                      <a:pt x="59825" y="119299"/>
                      <a:pt x="50071" y="97840"/>
                      <a:pt x="40317" y="76164"/>
                    </a:cubicBezTo>
                    <a:cubicBezTo>
                      <a:pt x="39233" y="73563"/>
                      <a:pt x="37933" y="70962"/>
                      <a:pt x="36415" y="68145"/>
                    </a:cubicBezTo>
                    <a:cubicBezTo>
                      <a:pt x="33814" y="70312"/>
                      <a:pt x="34898" y="72696"/>
                      <a:pt x="34898" y="74864"/>
                    </a:cubicBezTo>
                    <a:cubicBezTo>
                      <a:pt x="34898" y="96540"/>
                      <a:pt x="34898" y="118216"/>
                      <a:pt x="35115" y="139892"/>
                    </a:cubicBezTo>
                    <a:cubicBezTo>
                      <a:pt x="35115" y="146178"/>
                      <a:pt x="32947" y="148345"/>
                      <a:pt x="26661" y="148562"/>
                    </a:cubicBezTo>
                    <a:cubicBezTo>
                      <a:pt x="217" y="149429"/>
                      <a:pt x="217" y="149646"/>
                      <a:pt x="217" y="123418"/>
                    </a:cubicBezTo>
                    <a:cubicBezTo>
                      <a:pt x="217" y="85485"/>
                      <a:pt x="434" y="47769"/>
                      <a:pt x="0" y="9836"/>
                    </a:cubicBezTo>
                    <a:cubicBezTo>
                      <a:pt x="0" y="2683"/>
                      <a:pt x="2168" y="82"/>
                      <a:pt x="9321" y="516"/>
                    </a:cubicBezTo>
                    <a:cubicBezTo>
                      <a:pt x="18424" y="1166"/>
                      <a:pt x="29262" y="-1869"/>
                      <a:pt x="36632" y="2033"/>
                    </a:cubicBezTo>
                    <a:cubicBezTo>
                      <a:pt x="44219" y="5935"/>
                      <a:pt x="45303" y="17640"/>
                      <a:pt x="48988" y="26093"/>
                    </a:cubicBezTo>
                    <a:cubicBezTo>
                      <a:pt x="55707" y="40833"/>
                      <a:pt x="61993" y="55572"/>
                      <a:pt x="68496" y="70745"/>
                    </a:cubicBezTo>
                    <a:cubicBezTo>
                      <a:pt x="70663" y="69228"/>
                      <a:pt x="69796" y="66844"/>
                      <a:pt x="69796" y="64676"/>
                    </a:cubicBezTo>
                    <a:cubicBezTo>
                      <a:pt x="69796" y="46252"/>
                      <a:pt x="70013" y="27611"/>
                      <a:pt x="69796" y="9186"/>
                    </a:cubicBezTo>
                    <a:cubicBezTo>
                      <a:pt x="69796" y="2900"/>
                      <a:pt x="71530" y="-134"/>
                      <a:pt x="78250" y="516"/>
                    </a:cubicBezTo>
                    <a:cubicBezTo>
                      <a:pt x="87354" y="1383"/>
                      <a:pt x="96674" y="-1218"/>
                      <a:pt x="105561" y="2033"/>
                    </a:cubicBezTo>
                    <a:cubicBezTo>
                      <a:pt x="106862" y="3550"/>
                      <a:pt x="106429" y="5285"/>
                      <a:pt x="106429" y="7019"/>
                    </a:cubicBezTo>
                    <a:cubicBezTo>
                      <a:pt x="106429" y="52321"/>
                      <a:pt x="106429" y="97407"/>
                      <a:pt x="106429" y="142709"/>
                    </a:cubicBezTo>
                    <a:cubicBezTo>
                      <a:pt x="106645" y="144443"/>
                      <a:pt x="107079" y="146178"/>
                      <a:pt x="105561" y="147695"/>
                    </a:cubicBezTo>
                    <a:close/>
                  </a:path>
                </a:pathLst>
              </a:custGeom>
              <a:grpFill/>
              <a:ln w="216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4" name="Freeform: Shape 250">
                <a:extLst>
                  <a:ext uri="{FF2B5EF4-FFF2-40B4-BE49-F238E27FC236}">
                    <a16:creationId xmlns="" xmlns:a16="http://schemas.microsoft.com/office/drawing/2014/main" id="{B2B0CDFF-E627-4C93-9F1A-D891D92628E1}"/>
                  </a:ext>
                </a:extLst>
              </p:cNvPr>
              <p:cNvSpPr/>
              <p:nvPr/>
            </p:nvSpPr>
            <p:spPr>
              <a:xfrm>
                <a:off x="3659699" y="6194006"/>
                <a:ext cx="104252" cy="148164"/>
              </a:xfrm>
              <a:custGeom>
                <a:avLst/>
                <a:gdLst>
                  <a:gd name="connsiteX0" fmla="*/ 40372 w 104252"/>
                  <a:gd name="connsiteY0" fmla="*/ 29974 h 148164"/>
                  <a:gd name="connsiteX1" fmla="*/ 36903 w 104252"/>
                  <a:gd name="connsiteY1" fmla="*/ 43413 h 148164"/>
                  <a:gd name="connsiteX2" fmla="*/ 36903 w 104252"/>
                  <a:gd name="connsiteY2" fmla="*/ 49482 h 148164"/>
                  <a:gd name="connsiteX3" fmla="*/ 36903 w 104252"/>
                  <a:gd name="connsiteY3" fmla="*/ 62271 h 148164"/>
                  <a:gd name="connsiteX4" fmla="*/ 46224 w 104252"/>
                  <a:gd name="connsiteY4" fmla="*/ 71158 h 148164"/>
                  <a:gd name="connsiteX5" fmla="*/ 63781 w 104252"/>
                  <a:gd name="connsiteY5" fmla="*/ 59670 h 148164"/>
                  <a:gd name="connsiteX6" fmla="*/ 62047 w 104252"/>
                  <a:gd name="connsiteY6" fmla="*/ 35176 h 148164"/>
                  <a:gd name="connsiteX7" fmla="*/ 40372 w 104252"/>
                  <a:gd name="connsiteY7" fmla="*/ 29974 h 148164"/>
                  <a:gd name="connsiteX8" fmla="*/ 5907 w 104252"/>
                  <a:gd name="connsiteY8" fmla="*/ 278 h 148164"/>
                  <a:gd name="connsiteX9" fmla="*/ 56845 w 104252"/>
                  <a:gd name="connsiteY9" fmla="*/ 1362 h 148164"/>
                  <a:gd name="connsiteX10" fmla="*/ 99980 w 104252"/>
                  <a:gd name="connsiteY10" fmla="*/ 35393 h 148164"/>
                  <a:gd name="connsiteX11" fmla="*/ 77654 w 104252"/>
                  <a:gd name="connsiteY11" fmla="*/ 89583 h 148164"/>
                  <a:gd name="connsiteX12" fmla="*/ 76570 w 104252"/>
                  <a:gd name="connsiteY12" fmla="*/ 96736 h 148164"/>
                  <a:gd name="connsiteX13" fmla="*/ 99980 w 104252"/>
                  <a:gd name="connsiteY13" fmla="*/ 126865 h 148164"/>
                  <a:gd name="connsiteX14" fmla="*/ 103881 w 104252"/>
                  <a:gd name="connsiteY14" fmla="*/ 135319 h 148164"/>
                  <a:gd name="connsiteX15" fmla="*/ 93044 w 104252"/>
                  <a:gd name="connsiteY15" fmla="*/ 147891 h 148164"/>
                  <a:gd name="connsiteX16" fmla="*/ 63564 w 104252"/>
                  <a:gd name="connsiteY16" fmla="*/ 132935 h 148164"/>
                  <a:gd name="connsiteX17" fmla="*/ 39504 w 104252"/>
                  <a:gd name="connsiteY17" fmla="*/ 99554 h 148164"/>
                  <a:gd name="connsiteX18" fmla="*/ 37120 w 104252"/>
                  <a:gd name="connsiteY18" fmla="*/ 100204 h 148164"/>
                  <a:gd name="connsiteX19" fmla="*/ 37337 w 104252"/>
                  <a:gd name="connsiteY19" fmla="*/ 136836 h 148164"/>
                  <a:gd name="connsiteX20" fmla="*/ 26715 w 104252"/>
                  <a:gd name="connsiteY20" fmla="*/ 147674 h 148164"/>
                  <a:gd name="connsiteX21" fmla="*/ 1788 w 104252"/>
                  <a:gd name="connsiteY21" fmla="*/ 146807 h 148164"/>
                  <a:gd name="connsiteX22" fmla="*/ 488 w 104252"/>
                  <a:gd name="connsiteY22" fmla="*/ 141171 h 148164"/>
                  <a:gd name="connsiteX23" fmla="*/ 488 w 104252"/>
                  <a:gd name="connsiteY23" fmla="*/ 7215 h 148164"/>
                  <a:gd name="connsiteX24" fmla="*/ 1138 w 104252"/>
                  <a:gd name="connsiteY24" fmla="*/ 1796 h 148164"/>
                  <a:gd name="connsiteX25" fmla="*/ 5907 w 104252"/>
                  <a:gd name="connsiteY25" fmla="*/ 278 h 1481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104252" h="148164">
                    <a:moveTo>
                      <a:pt x="40372" y="29974"/>
                    </a:moveTo>
                    <a:cubicBezTo>
                      <a:pt x="33869" y="31708"/>
                      <a:pt x="37770" y="38861"/>
                      <a:pt x="36903" y="43413"/>
                    </a:cubicBezTo>
                    <a:cubicBezTo>
                      <a:pt x="36470" y="45363"/>
                      <a:pt x="36903" y="47531"/>
                      <a:pt x="36903" y="49482"/>
                    </a:cubicBezTo>
                    <a:cubicBezTo>
                      <a:pt x="36903" y="53817"/>
                      <a:pt x="37337" y="58152"/>
                      <a:pt x="36903" y="62271"/>
                    </a:cubicBezTo>
                    <a:cubicBezTo>
                      <a:pt x="36253" y="69424"/>
                      <a:pt x="39938" y="71374"/>
                      <a:pt x="46224" y="71158"/>
                    </a:cubicBezTo>
                    <a:cubicBezTo>
                      <a:pt x="54461" y="70941"/>
                      <a:pt x="60530" y="67256"/>
                      <a:pt x="63781" y="59670"/>
                    </a:cubicBezTo>
                    <a:cubicBezTo>
                      <a:pt x="67250" y="51433"/>
                      <a:pt x="68117" y="42546"/>
                      <a:pt x="62047" y="35176"/>
                    </a:cubicBezTo>
                    <a:cubicBezTo>
                      <a:pt x="56412" y="28456"/>
                      <a:pt x="47741" y="28023"/>
                      <a:pt x="40372" y="29974"/>
                    </a:cubicBezTo>
                    <a:close/>
                    <a:moveTo>
                      <a:pt x="5907" y="278"/>
                    </a:moveTo>
                    <a:cubicBezTo>
                      <a:pt x="22814" y="495"/>
                      <a:pt x="39938" y="-1022"/>
                      <a:pt x="56845" y="1362"/>
                    </a:cubicBezTo>
                    <a:cubicBezTo>
                      <a:pt x="80472" y="4614"/>
                      <a:pt x="95211" y="16319"/>
                      <a:pt x="99980" y="35393"/>
                    </a:cubicBezTo>
                    <a:cubicBezTo>
                      <a:pt x="105399" y="57286"/>
                      <a:pt x="97812" y="76144"/>
                      <a:pt x="77654" y="89583"/>
                    </a:cubicBezTo>
                    <a:cubicBezTo>
                      <a:pt x="73752" y="92184"/>
                      <a:pt x="74186" y="93701"/>
                      <a:pt x="76570" y="96736"/>
                    </a:cubicBezTo>
                    <a:cubicBezTo>
                      <a:pt x="84373" y="106707"/>
                      <a:pt x="92177" y="116894"/>
                      <a:pt x="99980" y="126865"/>
                    </a:cubicBezTo>
                    <a:cubicBezTo>
                      <a:pt x="101931" y="129467"/>
                      <a:pt x="103665" y="131851"/>
                      <a:pt x="103881" y="135319"/>
                    </a:cubicBezTo>
                    <a:cubicBezTo>
                      <a:pt x="104965" y="146807"/>
                      <a:pt x="104315" y="146590"/>
                      <a:pt x="93044" y="147891"/>
                    </a:cubicBezTo>
                    <a:cubicBezTo>
                      <a:pt x="79171" y="149408"/>
                      <a:pt x="70501" y="144640"/>
                      <a:pt x="63564" y="132935"/>
                    </a:cubicBezTo>
                    <a:cubicBezTo>
                      <a:pt x="56628" y="121230"/>
                      <a:pt x="47524" y="110609"/>
                      <a:pt x="39504" y="99554"/>
                    </a:cubicBezTo>
                    <a:cubicBezTo>
                      <a:pt x="38637" y="99771"/>
                      <a:pt x="37987" y="99987"/>
                      <a:pt x="37120" y="100204"/>
                    </a:cubicBezTo>
                    <a:cubicBezTo>
                      <a:pt x="37120" y="112343"/>
                      <a:pt x="36686" y="124698"/>
                      <a:pt x="37337" y="136836"/>
                    </a:cubicBezTo>
                    <a:cubicBezTo>
                      <a:pt x="37770" y="145073"/>
                      <a:pt x="35169" y="148541"/>
                      <a:pt x="26715" y="147674"/>
                    </a:cubicBezTo>
                    <a:cubicBezTo>
                      <a:pt x="18479" y="146807"/>
                      <a:pt x="10025" y="148541"/>
                      <a:pt x="1788" y="146807"/>
                    </a:cubicBezTo>
                    <a:cubicBezTo>
                      <a:pt x="-379" y="145290"/>
                      <a:pt x="488" y="143122"/>
                      <a:pt x="488" y="141171"/>
                    </a:cubicBezTo>
                    <a:cubicBezTo>
                      <a:pt x="488" y="96519"/>
                      <a:pt x="488" y="51867"/>
                      <a:pt x="488" y="7215"/>
                    </a:cubicBezTo>
                    <a:cubicBezTo>
                      <a:pt x="54" y="5697"/>
                      <a:pt x="-596" y="3530"/>
                      <a:pt x="1138" y="1796"/>
                    </a:cubicBezTo>
                    <a:cubicBezTo>
                      <a:pt x="2655" y="1146"/>
                      <a:pt x="4389" y="278"/>
                      <a:pt x="5907" y="278"/>
                    </a:cubicBezTo>
                    <a:close/>
                  </a:path>
                </a:pathLst>
              </a:custGeom>
              <a:grpFill/>
              <a:ln w="216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5" name="Freeform: Shape 251">
                <a:extLst>
                  <a:ext uri="{FF2B5EF4-FFF2-40B4-BE49-F238E27FC236}">
                    <a16:creationId xmlns="" xmlns:a16="http://schemas.microsoft.com/office/drawing/2014/main" id="{F0BAC7C5-368A-44D0-933B-DA36A001038F}"/>
                  </a:ext>
                </a:extLst>
              </p:cNvPr>
              <p:cNvSpPr/>
              <p:nvPr/>
            </p:nvSpPr>
            <p:spPr>
              <a:xfrm>
                <a:off x="3389320" y="5976875"/>
                <a:ext cx="115451" cy="156066"/>
              </a:xfrm>
              <a:custGeom>
                <a:avLst/>
                <a:gdLst>
                  <a:gd name="connsiteX0" fmla="*/ 58010 w 115451"/>
                  <a:gd name="connsiteY0" fmla="*/ 30997 h 156066"/>
                  <a:gd name="connsiteX1" fmla="*/ 39152 w 115451"/>
                  <a:gd name="connsiteY1" fmla="*/ 46820 h 156066"/>
                  <a:gd name="connsiteX2" fmla="*/ 39152 w 115451"/>
                  <a:gd name="connsiteY2" fmla="*/ 109247 h 156066"/>
                  <a:gd name="connsiteX3" fmla="*/ 58010 w 115451"/>
                  <a:gd name="connsiteY3" fmla="*/ 125287 h 156066"/>
                  <a:gd name="connsiteX4" fmla="*/ 77084 w 115451"/>
                  <a:gd name="connsiteY4" fmla="*/ 109464 h 156066"/>
                  <a:gd name="connsiteX5" fmla="*/ 80553 w 115451"/>
                  <a:gd name="connsiteY5" fmla="*/ 77817 h 156066"/>
                  <a:gd name="connsiteX6" fmla="*/ 78818 w 115451"/>
                  <a:gd name="connsiteY6" fmla="*/ 55491 h 156066"/>
                  <a:gd name="connsiteX7" fmla="*/ 76868 w 115451"/>
                  <a:gd name="connsiteY7" fmla="*/ 47037 h 156066"/>
                  <a:gd name="connsiteX8" fmla="*/ 58010 w 115451"/>
                  <a:gd name="connsiteY8" fmla="*/ 30997 h 156066"/>
                  <a:gd name="connsiteX9" fmla="*/ 57767 w 115451"/>
                  <a:gd name="connsiteY9" fmla="*/ 0 h 156066"/>
                  <a:gd name="connsiteX10" fmla="*/ 100712 w 115451"/>
                  <a:gd name="connsiteY10" fmla="*/ 23410 h 156066"/>
                  <a:gd name="connsiteX11" fmla="*/ 115451 w 115451"/>
                  <a:gd name="connsiteY11" fmla="*/ 77166 h 156066"/>
                  <a:gd name="connsiteX12" fmla="*/ 100928 w 115451"/>
                  <a:gd name="connsiteY12" fmla="*/ 132223 h 156066"/>
                  <a:gd name="connsiteX13" fmla="*/ 15742 w 115451"/>
                  <a:gd name="connsiteY13" fmla="*/ 131789 h 156066"/>
                  <a:gd name="connsiteX14" fmla="*/ 15959 w 115451"/>
                  <a:gd name="connsiteY14" fmla="*/ 24060 h 156066"/>
                  <a:gd name="connsiteX15" fmla="*/ 57767 w 115451"/>
                  <a:gd name="connsiteY15" fmla="*/ 0 h 1560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15451" h="156066">
                    <a:moveTo>
                      <a:pt x="58010" y="30997"/>
                    </a:moveTo>
                    <a:cubicBezTo>
                      <a:pt x="48689" y="30997"/>
                      <a:pt x="41970" y="35982"/>
                      <a:pt x="39152" y="46820"/>
                    </a:cubicBezTo>
                    <a:cubicBezTo>
                      <a:pt x="33949" y="67412"/>
                      <a:pt x="33949" y="88438"/>
                      <a:pt x="39152" y="109247"/>
                    </a:cubicBezTo>
                    <a:cubicBezTo>
                      <a:pt x="41970" y="120085"/>
                      <a:pt x="48689" y="125287"/>
                      <a:pt x="58010" y="125287"/>
                    </a:cubicBezTo>
                    <a:cubicBezTo>
                      <a:pt x="67330" y="125287"/>
                      <a:pt x="73616" y="120302"/>
                      <a:pt x="77084" y="109464"/>
                    </a:cubicBezTo>
                    <a:cubicBezTo>
                      <a:pt x="80336" y="99276"/>
                      <a:pt x="80769" y="88438"/>
                      <a:pt x="80553" y="77817"/>
                    </a:cubicBezTo>
                    <a:cubicBezTo>
                      <a:pt x="80553" y="70230"/>
                      <a:pt x="80553" y="62861"/>
                      <a:pt x="78818" y="55491"/>
                    </a:cubicBezTo>
                    <a:cubicBezTo>
                      <a:pt x="78168" y="52673"/>
                      <a:pt x="77735" y="49855"/>
                      <a:pt x="76868" y="47037"/>
                    </a:cubicBezTo>
                    <a:cubicBezTo>
                      <a:pt x="73400" y="36199"/>
                      <a:pt x="67330" y="30997"/>
                      <a:pt x="58010" y="30997"/>
                    </a:cubicBezTo>
                    <a:close/>
                    <a:moveTo>
                      <a:pt x="57767" y="0"/>
                    </a:moveTo>
                    <a:cubicBezTo>
                      <a:pt x="73997" y="-54"/>
                      <a:pt x="90416" y="7804"/>
                      <a:pt x="100712" y="23410"/>
                    </a:cubicBezTo>
                    <a:cubicBezTo>
                      <a:pt x="111549" y="39884"/>
                      <a:pt x="115018" y="58525"/>
                      <a:pt x="115451" y="77166"/>
                    </a:cubicBezTo>
                    <a:cubicBezTo>
                      <a:pt x="115234" y="97108"/>
                      <a:pt x="111549" y="115749"/>
                      <a:pt x="100928" y="132223"/>
                    </a:cubicBezTo>
                    <a:cubicBezTo>
                      <a:pt x="80336" y="163870"/>
                      <a:pt x="35034" y="164303"/>
                      <a:pt x="15742" y="131789"/>
                    </a:cubicBezTo>
                    <a:cubicBezTo>
                      <a:pt x="-5283" y="96458"/>
                      <a:pt x="-5283" y="59392"/>
                      <a:pt x="15959" y="24060"/>
                    </a:cubicBezTo>
                    <a:cubicBezTo>
                      <a:pt x="25497" y="8020"/>
                      <a:pt x="41537" y="55"/>
                      <a:pt x="57767" y="0"/>
                    </a:cubicBezTo>
                    <a:close/>
                  </a:path>
                </a:pathLst>
              </a:custGeom>
              <a:grpFill/>
              <a:ln w="216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6" name="Freeform: Shape 252">
                <a:extLst>
                  <a:ext uri="{FF2B5EF4-FFF2-40B4-BE49-F238E27FC236}">
                    <a16:creationId xmlns="" xmlns:a16="http://schemas.microsoft.com/office/drawing/2014/main" id="{09A0F87E-3F82-4175-A396-FFBB63075D52}"/>
                  </a:ext>
                </a:extLst>
              </p:cNvPr>
              <p:cNvSpPr/>
              <p:nvPr/>
            </p:nvSpPr>
            <p:spPr>
              <a:xfrm>
                <a:off x="3774635" y="6189999"/>
                <a:ext cx="115370" cy="155826"/>
              </a:xfrm>
              <a:custGeom>
                <a:avLst/>
                <a:gdLst>
                  <a:gd name="connsiteX0" fmla="*/ 57658 w 115370"/>
                  <a:gd name="connsiteY0" fmla="*/ 30513 h 155826"/>
                  <a:gd name="connsiteX1" fmla="*/ 38149 w 115370"/>
                  <a:gd name="connsiteY1" fmla="*/ 47854 h 155826"/>
                  <a:gd name="connsiteX2" fmla="*/ 38149 w 115370"/>
                  <a:gd name="connsiteY2" fmla="*/ 107896 h 155826"/>
                  <a:gd name="connsiteX3" fmla="*/ 57658 w 115370"/>
                  <a:gd name="connsiteY3" fmla="*/ 125237 h 155826"/>
                  <a:gd name="connsiteX4" fmla="*/ 76516 w 115370"/>
                  <a:gd name="connsiteY4" fmla="*/ 108113 h 155826"/>
                  <a:gd name="connsiteX5" fmla="*/ 79767 w 115370"/>
                  <a:gd name="connsiteY5" fmla="*/ 77983 h 155826"/>
                  <a:gd name="connsiteX6" fmla="*/ 76516 w 115370"/>
                  <a:gd name="connsiteY6" fmla="*/ 47854 h 155826"/>
                  <a:gd name="connsiteX7" fmla="*/ 57658 w 115370"/>
                  <a:gd name="connsiteY7" fmla="*/ 30513 h 155826"/>
                  <a:gd name="connsiteX8" fmla="*/ 57116 w 115370"/>
                  <a:gd name="connsiteY8" fmla="*/ 5 h 155826"/>
                  <a:gd name="connsiteX9" fmla="*/ 100142 w 115370"/>
                  <a:gd name="connsiteY9" fmla="*/ 24877 h 155826"/>
                  <a:gd name="connsiteX10" fmla="*/ 100359 w 115370"/>
                  <a:gd name="connsiteY10" fmla="*/ 130439 h 155826"/>
                  <a:gd name="connsiteX11" fmla="*/ 13656 w 115370"/>
                  <a:gd name="connsiteY11" fmla="*/ 130655 h 155826"/>
                  <a:gd name="connsiteX12" fmla="*/ 0 w 115370"/>
                  <a:gd name="connsiteY12" fmla="*/ 77766 h 155826"/>
                  <a:gd name="connsiteX13" fmla="*/ 13439 w 115370"/>
                  <a:gd name="connsiteY13" fmla="*/ 25527 h 155826"/>
                  <a:gd name="connsiteX14" fmla="*/ 57116 w 115370"/>
                  <a:gd name="connsiteY14" fmla="*/ 5 h 15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15370" h="155826">
                    <a:moveTo>
                      <a:pt x="57658" y="30513"/>
                    </a:moveTo>
                    <a:cubicBezTo>
                      <a:pt x="47904" y="30296"/>
                      <a:pt x="40967" y="35715"/>
                      <a:pt x="38149" y="47854"/>
                    </a:cubicBezTo>
                    <a:cubicBezTo>
                      <a:pt x="33381" y="67796"/>
                      <a:pt x="33381" y="87954"/>
                      <a:pt x="38149" y="107896"/>
                    </a:cubicBezTo>
                    <a:cubicBezTo>
                      <a:pt x="40967" y="120034"/>
                      <a:pt x="47904" y="125453"/>
                      <a:pt x="57658" y="125237"/>
                    </a:cubicBezTo>
                    <a:cubicBezTo>
                      <a:pt x="66762" y="125237"/>
                      <a:pt x="73264" y="119384"/>
                      <a:pt x="76516" y="108113"/>
                    </a:cubicBezTo>
                    <a:cubicBezTo>
                      <a:pt x="79334" y="98142"/>
                      <a:pt x="79334" y="88171"/>
                      <a:pt x="79767" y="77983"/>
                    </a:cubicBezTo>
                    <a:cubicBezTo>
                      <a:pt x="79117" y="68012"/>
                      <a:pt x="79334" y="57825"/>
                      <a:pt x="76516" y="47854"/>
                    </a:cubicBezTo>
                    <a:cubicBezTo>
                      <a:pt x="73264" y="36366"/>
                      <a:pt x="66978" y="30730"/>
                      <a:pt x="57658" y="30513"/>
                    </a:cubicBezTo>
                    <a:close/>
                    <a:moveTo>
                      <a:pt x="57116" y="5"/>
                    </a:moveTo>
                    <a:cubicBezTo>
                      <a:pt x="73752" y="-213"/>
                      <a:pt x="90280" y="7970"/>
                      <a:pt x="100142" y="24877"/>
                    </a:cubicBezTo>
                    <a:cubicBezTo>
                      <a:pt x="120301" y="59342"/>
                      <a:pt x="120518" y="95974"/>
                      <a:pt x="100359" y="130439"/>
                    </a:cubicBezTo>
                    <a:cubicBezTo>
                      <a:pt x="80634" y="164470"/>
                      <a:pt x="34465" y="164036"/>
                      <a:pt x="13656" y="130655"/>
                    </a:cubicBezTo>
                    <a:cubicBezTo>
                      <a:pt x="3468" y="114615"/>
                      <a:pt x="0" y="96624"/>
                      <a:pt x="0" y="77766"/>
                    </a:cubicBezTo>
                    <a:cubicBezTo>
                      <a:pt x="0" y="59125"/>
                      <a:pt x="3468" y="41568"/>
                      <a:pt x="13439" y="25527"/>
                    </a:cubicBezTo>
                    <a:cubicBezTo>
                      <a:pt x="23735" y="8837"/>
                      <a:pt x="40480" y="221"/>
                      <a:pt x="57116" y="5"/>
                    </a:cubicBezTo>
                    <a:close/>
                  </a:path>
                </a:pathLst>
              </a:custGeom>
              <a:grpFill/>
              <a:ln w="216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7" name="Freeform: Shape 253">
                <a:extLst>
                  <a:ext uri="{FF2B5EF4-FFF2-40B4-BE49-F238E27FC236}">
                    <a16:creationId xmlns="" xmlns:a16="http://schemas.microsoft.com/office/drawing/2014/main" id="{696E53E1-1ABB-4FE2-9976-D411928D498B}"/>
                  </a:ext>
                </a:extLst>
              </p:cNvPr>
              <p:cNvSpPr/>
              <p:nvPr/>
            </p:nvSpPr>
            <p:spPr>
              <a:xfrm>
                <a:off x="3527314" y="6190245"/>
                <a:ext cx="114449" cy="155363"/>
              </a:xfrm>
              <a:custGeom>
                <a:avLst/>
                <a:gdLst>
                  <a:gd name="connsiteX0" fmla="*/ 57008 w 114449"/>
                  <a:gd name="connsiteY0" fmla="*/ 30484 h 155363"/>
                  <a:gd name="connsiteX1" fmla="*/ 38583 w 114449"/>
                  <a:gd name="connsiteY1" fmla="*/ 45874 h 155363"/>
                  <a:gd name="connsiteX2" fmla="*/ 38367 w 114449"/>
                  <a:gd name="connsiteY2" fmla="*/ 109167 h 155363"/>
                  <a:gd name="connsiteX3" fmla="*/ 57441 w 114449"/>
                  <a:gd name="connsiteY3" fmla="*/ 124991 h 155363"/>
                  <a:gd name="connsiteX4" fmla="*/ 75866 w 114449"/>
                  <a:gd name="connsiteY4" fmla="*/ 109601 h 155363"/>
                  <a:gd name="connsiteX5" fmla="*/ 79551 w 114449"/>
                  <a:gd name="connsiteY5" fmla="*/ 77954 h 155363"/>
                  <a:gd name="connsiteX6" fmla="*/ 76082 w 114449"/>
                  <a:gd name="connsiteY6" fmla="*/ 46307 h 155363"/>
                  <a:gd name="connsiteX7" fmla="*/ 57008 w 114449"/>
                  <a:gd name="connsiteY7" fmla="*/ 30484 h 155363"/>
                  <a:gd name="connsiteX8" fmla="*/ 56927 w 114449"/>
                  <a:gd name="connsiteY8" fmla="*/ 2 h 155363"/>
                  <a:gd name="connsiteX9" fmla="*/ 98842 w 114449"/>
                  <a:gd name="connsiteY9" fmla="*/ 22030 h 155363"/>
                  <a:gd name="connsiteX10" fmla="*/ 114449 w 114449"/>
                  <a:gd name="connsiteY10" fmla="*/ 77954 h 155363"/>
                  <a:gd name="connsiteX11" fmla="*/ 99059 w 114449"/>
                  <a:gd name="connsiteY11" fmla="*/ 133010 h 155363"/>
                  <a:gd name="connsiteX12" fmla="*/ 15390 w 114449"/>
                  <a:gd name="connsiteY12" fmla="*/ 133010 h 155363"/>
                  <a:gd name="connsiteX13" fmla="*/ 15174 w 114449"/>
                  <a:gd name="connsiteY13" fmla="*/ 22680 h 155363"/>
                  <a:gd name="connsiteX14" fmla="*/ 56927 w 114449"/>
                  <a:gd name="connsiteY14" fmla="*/ 2 h 1553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14449" h="155363">
                    <a:moveTo>
                      <a:pt x="57008" y="30484"/>
                    </a:moveTo>
                    <a:cubicBezTo>
                      <a:pt x="48121" y="30484"/>
                      <a:pt x="41401" y="35469"/>
                      <a:pt x="38583" y="45874"/>
                    </a:cubicBezTo>
                    <a:cubicBezTo>
                      <a:pt x="32948" y="66899"/>
                      <a:pt x="32948" y="88142"/>
                      <a:pt x="38367" y="109167"/>
                    </a:cubicBezTo>
                    <a:cubicBezTo>
                      <a:pt x="41184" y="120005"/>
                      <a:pt x="48121" y="124991"/>
                      <a:pt x="57441" y="124991"/>
                    </a:cubicBezTo>
                    <a:cubicBezTo>
                      <a:pt x="66328" y="124991"/>
                      <a:pt x="72398" y="120005"/>
                      <a:pt x="75866" y="109601"/>
                    </a:cubicBezTo>
                    <a:cubicBezTo>
                      <a:pt x="79117" y="99413"/>
                      <a:pt x="79551" y="88575"/>
                      <a:pt x="79551" y="77954"/>
                    </a:cubicBezTo>
                    <a:cubicBezTo>
                      <a:pt x="79551" y="67116"/>
                      <a:pt x="79334" y="56495"/>
                      <a:pt x="76082" y="46307"/>
                    </a:cubicBezTo>
                    <a:cubicBezTo>
                      <a:pt x="72614" y="35469"/>
                      <a:pt x="66328" y="30484"/>
                      <a:pt x="57008" y="30484"/>
                    </a:cubicBezTo>
                    <a:close/>
                    <a:moveTo>
                      <a:pt x="56927" y="2"/>
                    </a:moveTo>
                    <a:cubicBezTo>
                      <a:pt x="72723" y="-134"/>
                      <a:pt x="88546" y="7182"/>
                      <a:pt x="98842" y="22030"/>
                    </a:cubicBezTo>
                    <a:cubicBezTo>
                      <a:pt x="110330" y="38720"/>
                      <a:pt x="114015" y="58012"/>
                      <a:pt x="114449" y="77954"/>
                    </a:cubicBezTo>
                    <a:cubicBezTo>
                      <a:pt x="114015" y="97462"/>
                      <a:pt x="110330" y="116320"/>
                      <a:pt x="99059" y="133010"/>
                    </a:cubicBezTo>
                    <a:cubicBezTo>
                      <a:pt x="78684" y="162923"/>
                      <a:pt x="35766" y="162706"/>
                      <a:pt x="15390" y="133010"/>
                    </a:cubicBezTo>
                    <a:cubicBezTo>
                      <a:pt x="-4985" y="103314"/>
                      <a:pt x="-5202" y="52593"/>
                      <a:pt x="15174" y="22680"/>
                    </a:cubicBezTo>
                    <a:cubicBezTo>
                      <a:pt x="25362" y="7724"/>
                      <a:pt x="41131" y="137"/>
                      <a:pt x="56927" y="2"/>
                    </a:cubicBezTo>
                    <a:close/>
                  </a:path>
                </a:pathLst>
              </a:custGeom>
              <a:grpFill/>
              <a:ln w="216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8" name="Freeform: Shape 254">
                <a:extLst>
                  <a:ext uri="{FF2B5EF4-FFF2-40B4-BE49-F238E27FC236}">
                    <a16:creationId xmlns="" xmlns:a16="http://schemas.microsoft.com/office/drawing/2014/main" id="{D1D0A96E-22DE-4AEB-850E-17D7999E986C}"/>
                  </a:ext>
                </a:extLst>
              </p:cNvPr>
              <p:cNvSpPr/>
              <p:nvPr/>
            </p:nvSpPr>
            <p:spPr>
              <a:xfrm>
                <a:off x="3829692" y="5980131"/>
                <a:ext cx="101061" cy="149125"/>
              </a:xfrm>
              <a:custGeom>
                <a:avLst/>
                <a:gdLst>
                  <a:gd name="connsiteX0" fmla="*/ 35115 w 101061"/>
                  <a:gd name="connsiteY0" fmla="*/ 102956 h 149125"/>
                  <a:gd name="connsiteX1" fmla="*/ 35332 w 101061"/>
                  <a:gd name="connsiteY1" fmla="*/ 139805 h 149125"/>
                  <a:gd name="connsiteX2" fmla="*/ 26011 w 101061"/>
                  <a:gd name="connsiteY2" fmla="*/ 149125 h 149125"/>
                  <a:gd name="connsiteX3" fmla="*/ 217 w 101061"/>
                  <a:gd name="connsiteY3" fmla="*/ 123331 h 149125"/>
                  <a:gd name="connsiteX4" fmla="*/ 0 w 101061"/>
                  <a:gd name="connsiteY4" fmla="*/ 11483 h 149125"/>
                  <a:gd name="connsiteX5" fmla="*/ 10838 w 101061"/>
                  <a:gd name="connsiteY5" fmla="*/ 862 h 149125"/>
                  <a:gd name="connsiteX6" fmla="*/ 28179 w 101061"/>
                  <a:gd name="connsiteY6" fmla="*/ 862 h 149125"/>
                  <a:gd name="connsiteX7" fmla="*/ 35332 w 101061"/>
                  <a:gd name="connsiteY7" fmla="*/ 8015 h 149125"/>
                  <a:gd name="connsiteX8" fmla="*/ 35332 w 101061"/>
                  <a:gd name="connsiteY8" fmla="*/ 45948 h 149125"/>
                  <a:gd name="connsiteX9" fmla="*/ 37499 w 101061"/>
                  <a:gd name="connsiteY9" fmla="*/ 46815 h 149125"/>
                  <a:gd name="connsiteX10" fmla="*/ 52455 w 101061"/>
                  <a:gd name="connsiteY10" fmla="*/ 19287 h 149125"/>
                  <a:gd name="connsiteX11" fmla="*/ 83018 w 101061"/>
                  <a:gd name="connsiteY11" fmla="*/ 862 h 149125"/>
                  <a:gd name="connsiteX12" fmla="*/ 98408 w 101061"/>
                  <a:gd name="connsiteY12" fmla="*/ 2596 h 149125"/>
                  <a:gd name="connsiteX13" fmla="*/ 91689 w 101061"/>
                  <a:gd name="connsiteY13" fmla="*/ 16686 h 149125"/>
                  <a:gd name="connsiteX14" fmla="*/ 60909 w 101061"/>
                  <a:gd name="connsiteY14" fmla="*/ 67841 h 149125"/>
                  <a:gd name="connsiteX15" fmla="*/ 61559 w 101061"/>
                  <a:gd name="connsiteY15" fmla="*/ 81496 h 149125"/>
                  <a:gd name="connsiteX16" fmla="*/ 95590 w 101061"/>
                  <a:gd name="connsiteY16" fmla="*/ 126365 h 149125"/>
                  <a:gd name="connsiteX17" fmla="*/ 99492 w 101061"/>
                  <a:gd name="connsiteY17" fmla="*/ 132218 h 149125"/>
                  <a:gd name="connsiteX18" fmla="*/ 88654 w 101061"/>
                  <a:gd name="connsiteY18" fmla="*/ 148692 h 149125"/>
                  <a:gd name="connsiteX19" fmla="*/ 59392 w 101061"/>
                  <a:gd name="connsiteY19" fmla="*/ 133302 h 149125"/>
                  <a:gd name="connsiteX20" fmla="*/ 37933 w 101061"/>
                  <a:gd name="connsiteY20" fmla="*/ 101872 h 149125"/>
                  <a:gd name="connsiteX21" fmla="*/ 35115 w 101061"/>
                  <a:gd name="connsiteY21" fmla="*/ 102956 h 1491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101061" h="149125">
                    <a:moveTo>
                      <a:pt x="35115" y="102956"/>
                    </a:moveTo>
                    <a:cubicBezTo>
                      <a:pt x="35115" y="115311"/>
                      <a:pt x="34681" y="127449"/>
                      <a:pt x="35332" y="139805"/>
                    </a:cubicBezTo>
                    <a:cubicBezTo>
                      <a:pt x="35548" y="146958"/>
                      <a:pt x="32947" y="149125"/>
                      <a:pt x="26011" y="149125"/>
                    </a:cubicBezTo>
                    <a:cubicBezTo>
                      <a:pt x="217" y="149125"/>
                      <a:pt x="217" y="149559"/>
                      <a:pt x="217" y="123331"/>
                    </a:cubicBezTo>
                    <a:cubicBezTo>
                      <a:pt x="217" y="86048"/>
                      <a:pt x="433" y="48766"/>
                      <a:pt x="0" y="11483"/>
                    </a:cubicBezTo>
                    <a:cubicBezTo>
                      <a:pt x="0" y="3030"/>
                      <a:pt x="2601" y="212"/>
                      <a:pt x="10838" y="862"/>
                    </a:cubicBezTo>
                    <a:cubicBezTo>
                      <a:pt x="16474" y="1513"/>
                      <a:pt x="22326" y="1079"/>
                      <a:pt x="28179" y="862"/>
                    </a:cubicBezTo>
                    <a:cubicBezTo>
                      <a:pt x="33381" y="646"/>
                      <a:pt x="35332" y="2813"/>
                      <a:pt x="35332" y="8015"/>
                    </a:cubicBezTo>
                    <a:cubicBezTo>
                      <a:pt x="35115" y="20587"/>
                      <a:pt x="35332" y="33376"/>
                      <a:pt x="35332" y="45948"/>
                    </a:cubicBezTo>
                    <a:cubicBezTo>
                      <a:pt x="35982" y="46165"/>
                      <a:pt x="36849" y="46382"/>
                      <a:pt x="37499" y="46815"/>
                    </a:cubicBezTo>
                    <a:cubicBezTo>
                      <a:pt x="42485" y="37711"/>
                      <a:pt x="47253" y="28391"/>
                      <a:pt x="52455" y="19287"/>
                    </a:cubicBezTo>
                    <a:cubicBezTo>
                      <a:pt x="65028" y="-3039"/>
                      <a:pt x="57441" y="1296"/>
                      <a:pt x="83018" y="862"/>
                    </a:cubicBezTo>
                    <a:cubicBezTo>
                      <a:pt x="88437" y="862"/>
                      <a:pt x="96024" y="-1956"/>
                      <a:pt x="98408" y="2596"/>
                    </a:cubicBezTo>
                    <a:cubicBezTo>
                      <a:pt x="100793" y="6932"/>
                      <a:pt x="94507" y="12134"/>
                      <a:pt x="91689" y="16686"/>
                    </a:cubicBezTo>
                    <a:cubicBezTo>
                      <a:pt x="81718" y="33810"/>
                      <a:pt x="71530" y="51150"/>
                      <a:pt x="60909" y="67841"/>
                    </a:cubicBezTo>
                    <a:cubicBezTo>
                      <a:pt x="57658" y="73043"/>
                      <a:pt x="57658" y="76728"/>
                      <a:pt x="61559" y="81496"/>
                    </a:cubicBezTo>
                    <a:cubicBezTo>
                      <a:pt x="73264" y="96236"/>
                      <a:pt x="84319" y="111409"/>
                      <a:pt x="95590" y="126365"/>
                    </a:cubicBezTo>
                    <a:cubicBezTo>
                      <a:pt x="96891" y="128316"/>
                      <a:pt x="98625" y="130050"/>
                      <a:pt x="99492" y="132218"/>
                    </a:cubicBezTo>
                    <a:cubicBezTo>
                      <a:pt x="103611" y="142622"/>
                      <a:pt x="99492" y="147391"/>
                      <a:pt x="88654" y="148692"/>
                    </a:cubicBezTo>
                    <a:cubicBezTo>
                      <a:pt x="74782" y="150426"/>
                      <a:pt x="66111" y="145440"/>
                      <a:pt x="59392" y="133302"/>
                    </a:cubicBezTo>
                    <a:cubicBezTo>
                      <a:pt x="53323" y="122247"/>
                      <a:pt x="45302" y="112276"/>
                      <a:pt x="37933" y="101872"/>
                    </a:cubicBezTo>
                    <a:cubicBezTo>
                      <a:pt x="36849" y="102522"/>
                      <a:pt x="35982" y="102739"/>
                      <a:pt x="35115" y="102956"/>
                    </a:cubicBezTo>
                    <a:close/>
                  </a:path>
                </a:pathLst>
              </a:custGeom>
              <a:grpFill/>
              <a:ln w="216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9" name="Freeform: Shape 255">
                <a:extLst>
                  <a:ext uri="{FF2B5EF4-FFF2-40B4-BE49-F238E27FC236}">
                    <a16:creationId xmlns="" xmlns:a16="http://schemas.microsoft.com/office/drawing/2014/main" id="{3A1C3655-1892-4F08-A1FF-C1FDA22D5FCC}"/>
                  </a:ext>
                </a:extLst>
              </p:cNvPr>
              <p:cNvSpPr/>
              <p:nvPr/>
            </p:nvSpPr>
            <p:spPr>
              <a:xfrm>
                <a:off x="3514925" y="5980546"/>
                <a:ext cx="114570" cy="148575"/>
              </a:xfrm>
              <a:custGeom>
                <a:avLst/>
                <a:gdLst>
                  <a:gd name="connsiteX0" fmla="*/ 58125 w 114570"/>
                  <a:gd name="connsiteY0" fmla="*/ 50302 h 148575"/>
                  <a:gd name="connsiteX1" fmla="*/ 55958 w 114570"/>
                  <a:gd name="connsiteY1" fmla="*/ 50519 h 148575"/>
                  <a:gd name="connsiteX2" fmla="*/ 49672 w 114570"/>
                  <a:gd name="connsiteY2" fmla="*/ 75446 h 148575"/>
                  <a:gd name="connsiteX3" fmla="*/ 62460 w 114570"/>
                  <a:gd name="connsiteY3" fmla="*/ 90185 h 148575"/>
                  <a:gd name="connsiteX4" fmla="*/ 63327 w 114570"/>
                  <a:gd name="connsiteY4" fmla="*/ 90185 h 148575"/>
                  <a:gd name="connsiteX5" fmla="*/ 66795 w 114570"/>
                  <a:gd name="connsiteY5" fmla="*/ 85850 h 148575"/>
                  <a:gd name="connsiteX6" fmla="*/ 58125 w 114570"/>
                  <a:gd name="connsiteY6" fmla="*/ 50302 h 148575"/>
                  <a:gd name="connsiteX7" fmla="*/ 62453 w 114570"/>
                  <a:gd name="connsiteY7" fmla="*/ 78 h 148575"/>
                  <a:gd name="connsiteX8" fmla="*/ 81535 w 114570"/>
                  <a:gd name="connsiteY8" fmla="*/ 25591 h 148575"/>
                  <a:gd name="connsiteX9" fmla="*/ 112748 w 114570"/>
                  <a:gd name="connsiteY9" fmla="*/ 136355 h 148575"/>
                  <a:gd name="connsiteX10" fmla="*/ 103427 w 114570"/>
                  <a:gd name="connsiteY10" fmla="*/ 148276 h 148575"/>
                  <a:gd name="connsiteX11" fmla="*/ 97141 w 114570"/>
                  <a:gd name="connsiteY11" fmla="*/ 148493 h 148575"/>
                  <a:gd name="connsiteX12" fmla="*/ 75032 w 114570"/>
                  <a:gd name="connsiteY12" fmla="*/ 130936 h 148575"/>
                  <a:gd name="connsiteX13" fmla="*/ 69396 w 114570"/>
                  <a:gd name="connsiteY13" fmla="*/ 118364 h 148575"/>
                  <a:gd name="connsiteX14" fmla="*/ 43602 w 114570"/>
                  <a:gd name="connsiteY14" fmla="*/ 118581 h 148575"/>
                  <a:gd name="connsiteX15" fmla="*/ 40134 w 114570"/>
                  <a:gd name="connsiteY15" fmla="*/ 127034 h 148575"/>
                  <a:gd name="connsiteX16" fmla="*/ 12389 w 114570"/>
                  <a:gd name="connsiteY16" fmla="*/ 148493 h 148575"/>
                  <a:gd name="connsiteX17" fmla="*/ 6320 w 114570"/>
                  <a:gd name="connsiteY17" fmla="*/ 148493 h 148575"/>
                  <a:gd name="connsiteX18" fmla="*/ 684 w 114570"/>
                  <a:gd name="connsiteY18" fmla="*/ 140473 h 148575"/>
                  <a:gd name="connsiteX19" fmla="*/ 37966 w 114570"/>
                  <a:gd name="connsiteY19" fmla="*/ 7167 h 148575"/>
                  <a:gd name="connsiteX20" fmla="*/ 46420 w 114570"/>
                  <a:gd name="connsiteY20" fmla="*/ 447 h 148575"/>
                  <a:gd name="connsiteX21" fmla="*/ 62453 w 114570"/>
                  <a:gd name="connsiteY21" fmla="*/ 78 h 148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114570" h="148575">
                    <a:moveTo>
                      <a:pt x="58125" y="50302"/>
                    </a:moveTo>
                    <a:cubicBezTo>
                      <a:pt x="57475" y="50519"/>
                      <a:pt x="56608" y="50519"/>
                      <a:pt x="55958" y="50519"/>
                    </a:cubicBezTo>
                    <a:cubicBezTo>
                      <a:pt x="53790" y="58756"/>
                      <a:pt x="51839" y="67209"/>
                      <a:pt x="49672" y="75446"/>
                    </a:cubicBezTo>
                    <a:cubicBezTo>
                      <a:pt x="45553" y="91053"/>
                      <a:pt x="46420" y="92136"/>
                      <a:pt x="62460" y="90185"/>
                    </a:cubicBezTo>
                    <a:cubicBezTo>
                      <a:pt x="62677" y="90185"/>
                      <a:pt x="63111" y="90185"/>
                      <a:pt x="63327" y="90185"/>
                    </a:cubicBezTo>
                    <a:cubicBezTo>
                      <a:pt x="66145" y="90185"/>
                      <a:pt x="67662" y="88885"/>
                      <a:pt x="66795" y="85850"/>
                    </a:cubicBezTo>
                    <a:cubicBezTo>
                      <a:pt x="63978" y="74145"/>
                      <a:pt x="60943" y="62224"/>
                      <a:pt x="58125" y="50302"/>
                    </a:cubicBezTo>
                    <a:close/>
                    <a:moveTo>
                      <a:pt x="62453" y="78"/>
                    </a:moveTo>
                    <a:cubicBezTo>
                      <a:pt x="74422" y="719"/>
                      <a:pt x="75845" y="5596"/>
                      <a:pt x="81535" y="25591"/>
                    </a:cubicBezTo>
                    <a:cubicBezTo>
                      <a:pt x="91939" y="62440"/>
                      <a:pt x="102344" y="99506"/>
                      <a:pt x="112748" y="136355"/>
                    </a:cubicBezTo>
                    <a:cubicBezTo>
                      <a:pt x="115999" y="148276"/>
                      <a:pt x="115999" y="148276"/>
                      <a:pt x="103427" y="148276"/>
                    </a:cubicBezTo>
                    <a:cubicBezTo>
                      <a:pt x="101260" y="148493"/>
                      <a:pt x="99092" y="148493"/>
                      <a:pt x="97141" y="148493"/>
                    </a:cubicBezTo>
                    <a:cubicBezTo>
                      <a:pt x="75466" y="148060"/>
                      <a:pt x="80885" y="151311"/>
                      <a:pt x="75032" y="130936"/>
                    </a:cubicBezTo>
                    <a:cubicBezTo>
                      <a:pt x="73732" y="126601"/>
                      <a:pt x="75032" y="119448"/>
                      <a:pt x="69396" y="118364"/>
                    </a:cubicBezTo>
                    <a:cubicBezTo>
                      <a:pt x="60943" y="116846"/>
                      <a:pt x="52056" y="116630"/>
                      <a:pt x="43602" y="118581"/>
                    </a:cubicBezTo>
                    <a:cubicBezTo>
                      <a:pt x="40567" y="119231"/>
                      <a:pt x="40784" y="124000"/>
                      <a:pt x="40134" y="127034"/>
                    </a:cubicBezTo>
                    <a:cubicBezTo>
                      <a:pt x="34498" y="148493"/>
                      <a:pt x="34715" y="148493"/>
                      <a:pt x="12389" y="148493"/>
                    </a:cubicBezTo>
                    <a:cubicBezTo>
                      <a:pt x="10438" y="148493"/>
                      <a:pt x="8270" y="148276"/>
                      <a:pt x="6320" y="148493"/>
                    </a:cubicBezTo>
                    <a:cubicBezTo>
                      <a:pt x="-183" y="149144"/>
                      <a:pt x="-833" y="145892"/>
                      <a:pt x="684" y="140473"/>
                    </a:cubicBezTo>
                    <a:cubicBezTo>
                      <a:pt x="13256" y="96038"/>
                      <a:pt x="25828" y="51602"/>
                      <a:pt x="37966" y="7167"/>
                    </a:cubicBezTo>
                    <a:cubicBezTo>
                      <a:pt x="39267" y="2398"/>
                      <a:pt x="41434" y="664"/>
                      <a:pt x="46420" y="447"/>
                    </a:cubicBezTo>
                    <a:cubicBezTo>
                      <a:pt x="53302" y="122"/>
                      <a:pt x="58464" y="-136"/>
                      <a:pt x="62453" y="78"/>
                    </a:cubicBezTo>
                    <a:close/>
                  </a:path>
                </a:pathLst>
              </a:custGeom>
              <a:grpFill/>
              <a:ln w="216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0" name="Freeform: Shape 256">
                <a:extLst>
                  <a:ext uri="{FF2B5EF4-FFF2-40B4-BE49-F238E27FC236}">
                    <a16:creationId xmlns="" xmlns:a16="http://schemas.microsoft.com/office/drawing/2014/main" id="{86168669-A16D-4868-93AA-A1CE826A836B}"/>
                  </a:ext>
                </a:extLst>
              </p:cNvPr>
              <p:cNvSpPr/>
              <p:nvPr/>
            </p:nvSpPr>
            <p:spPr>
              <a:xfrm>
                <a:off x="3642343" y="5980774"/>
                <a:ext cx="101482" cy="148390"/>
              </a:xfrm>
              <a:custGeom>
                <a:avLst/>
                <a:gdLst>
                  <a:gd name="connsiteX0" fmla="*/ 38463 w 101482"/>
                  <a:gd name="connsiteY0" fmla="*/ 30512 h 148390"/>
                  <a:gd name="connsiteX1" fmla="*/ 36485 w 101482"/>
                  <a:gd name="connsiteY1" fmla="*/ 42921 h 148390"/>
                  <a:gd name="connsiteX2" fmla="*/ 36485 w 101482"/>
                  <a:gd name="connsiteY2" fmla="*/ 49857 h 148390"/>
                  <a:gd name="connsiteX3" fmla="*/ 36485 w 101482"/>
                  <a:gd name="connsiteY3" fmla="*/ 60479 h 148390"/>
                  <a:gd name="connsiteX4" fmla="*/ 51225 w 101482"/>
                  <a:gd name="connsiteY4" fmla="*/ 71750 h 148390"/>
                  <a:gd name="connsiteX5" fmla="*/ 66398 w 101482"/>
                  <a:gd name="connsiteY5" fmla="*/ 48557 h 148390"/>
                  <a:gd name="connsiteX6" fmla="*/ 51008 w 101482"/>
                  <a:gd name="connsiteY6" fmla="*/ 30783 h 148390"/>
                  <a:gd name="connsiteX7" fmla="*/ 38463 w 101482"/>
                  <a:gd name="connsiteY7" fmla="*/ 30512 h 148390"/>
                  <a:gd name="connsiteX8" fmla="*/ 936 w 101482"/>
                  <a:gd name="connsiteY8" fmla="*/ 1520 h 148390"/>
                  <a:gd name="connsiteX9" fmla="*/ 62929 w 101482"/>
                  <a:gd name="connsiteY9" fmla="*/ 3038 h 148390"/>
                  <a:gd name="connsiteX10" fmla="*/ 100429 w 101482"/>
                  <a:gd name="connsiteY10" fmla="*/ 57661 h 148390"/>
                  <a:gd name="connsiteX11" fmla="*/ 43855 w 101482"/>
                  <a:gd name="connsiteY11" fmla="*/ 99712 h 148390"/>
                  <a:gd name="connsiteX12" fmla="*/ 36485 w 101482"/>
                  <a:gd name="connsiteY12" fmla="*/ 106431 h 148390"/>
                  <a:gd name="connsiteX13" fmla="*/ 36702 w 101482"/>
                  <a:gd name="connsiteY13" fmla="*/ 140246 h 148390"/>
                  <a:gd name="connsiteX14" fmla="*/ 28465 w 101482"/>
                  <a:gd name="connsiteY14" fmla="*/ 148266 h 148390"/>
                  <a:gd name="connsiteX15" fmla="*/ 936 w 101482"/>
                  <a:gd name="connsiteY15" fmla="*/ 146965 h 148390"/>
                  <a:gd name="connsiteX16" fmla="*/ 69 w 101482"/>
                  <a:gd name="connsiteY16" fmla="*/ 141980 h 148390"/>
                  <a:gd name="connsiteX17" fmla="*/ 69 w 101482"/>
                  <a:gd name="connsiteY17" fmla="*/ 6289 h 148390"/>
                  <a:gd name="connsiteX18" fmla="*/ 936 w 101482"/>
                  <a:gd name="connsiteY18" fmla="*/ 1520 h 1483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01482" h="148390">
                    <a:moveTo>
                      <a:pt x="38463" y="30512"/>
                    </a:moveTo>
                    <a:cubicBezTo>
                      <a:pt x="36594" y="32083"/>
                      <a:pt x="36485" y="35768"/>
                      <a:pt x="36485" y="42921"/>
                    </a:cubicBezTo>
                    <a:cubicBezTo>
                      <a:pt x="36485" y="45305"/>
                      <a:pt x="36485" y="47473"/>
                      <a:pt x="36485" y="49857"/>
                    </a:cubicBezTo>
                    <a:cubicBezTo>
                      <a:pt x="36485" y="53326"/>
                      <a:pt x="36485" y="56794"/>
                      <a:pt x="36485" y="60479"/>
                    </a:cubicBezTo>
                    <a:cubicBezTo>
                      <a:pt x="36485" y="70883"/>
                      <a:pt x="40820" y="74134"/>
                      <a:pt x="51225" y="71750"/>
                    </a:cubicBezTo>
                    <a:cubicBezTo>
                      <a:pt x="61196" y="69366"/>
                      <a:pt x="66831" y="60912"/>
                      <a:pt x="66398" y="48557"/>
                    </a:cubicBezTo>
                    <a:cubicBezTo>
                      <a:pt x="66181" y="38152"/>
                      <a:pt x="61196" y="32733"/>
                      <a:pt x="51008" y="30783"/>
                    </a:cubicBezTo>
                    <a:cubicBezTo>
                      <a:pt x="43964" y="29482"/>
                      <a:pt x="40333" y="28940"/>
                      <a:pt x="38463" y="30512"/>
                    </a:cubicBezTo>
                    <a:close/>
                    <a:moveTo>
                      <a:pt x="936" y="1520"/>
                    </a:moveTo>
                    <a:cubicBezTo>
                      <a:pt x="21745" y="-214"/>
                      <a:pt x="42554" y="-1298"/>
                      <a:pt x="62929" y="3038"/>
                    </a:cubicBezTo>
                    <a:cubicBezTo>
                      <a:pt x="91325" y="8890"/>
                      <a:pt x="105631" y="30349"/>
                      <a:pt x="100429" y="57661"/>
                    </a:cubicBezTo>
                    <a:cubicBezTo>
                      <a:pt x="95226" y="84972"/>
                      <a:pt x="69866" y="104264"/>
                      <a:pt x="43855" y="99712"/>
                    </a:cubicBezTo>
                    <a:cubicBezTo>
                      <a:pt x="36702" y="98411"/>
                      <a:pt x="36268" y="101012"/>
                      <a:pt x="36485" y="106431"/>
                    </a:cubicBezTo>
                    <a:cubicBezTo>
                      <a:pt x="36702" y="117703"/>
                      <a:pt x="36268" y="128974"/>
                      <a:pt x="36702" y="140246"/>
                    </a:cubicBezTo>
                    <a:cubicBezTo>
                      <a:pt x="36918" y="146315"/>
                      <a:pt x="34534" y="148699"/>
                      <a:pt x="28465" y="148266"/>
                    </a:cubicBezTo>
                    <a:cubicBezTo>
                      <a:pt x="19361" y="147399"/>
                      <a:pt x="10040" y="149783"/>
                      <a:pt x="936" y="146965"/>
                    </a:cubicBezTo>
                    <a:cubicBezTo>
                      <a:pt x="-364" y="145448"/>
                      <a:pt x="69" y="143714"/>
                      <a:pt x="69" y="141980"/>
                    </a:cubicBezTo>
                    <a:cubicBezTo>
                      <a:pt x="69" y="96677"/>
                      <a:pt x="69" y="51591"/>
                      <a:pt x="69" y="6289"/>
                    </a:cubicBezTo>
                    <a:cubicBezTo>
                      <a:pt x="69" y="4772"/>
                      <a:pt x="-364" y="2821"/>
                      <a:pt x="936" y="1520"/>
                    </a:cubicBezTo>
                    <a:close/>
                  </a:path>
                </a:pathLst>
              </a:custGeom>
              <a:grpFill/>
              <a:ln w="216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1" name="Freeform: Shape 257">
                <a:extLst>
                  <a:ext uri="{FF2B5EF4-FFF2-40B4-BE49-F238E27FC236}">
                    <a16:creationId xmlns="" xmlns:a16="http://schemas.microsoft.com/office/drawing/2014/main" id="{E941D884-8E15-46F6-B497-6FAAAFFF1EB8}"/>
                  </a:ext>
                </a:extLst>
              </p:cNvPr>
              <p:cNvSpPr/>
              <p:nvPr/>
            </p:nvSpPr>
            <p:spPr>
              <a:xfrm>
                <a:off x="4029992" y="6193840"/>
                <a:ext cx="113380" cy="148524"/>
              </a:xfrm>
              <a:custGeom>
                <a:avLst/>
                <a:gdLst>
                  <a:gd name="connsiteX0" fmla="*/ 57426 w 113380"/>
                  <a:gd name="connsiteY0" fmla="*/ 49215 h 148524"/>
                  <a:gd name="connsiteX1" fmla="*/ 55475 w 113380"/>
                  <a:gd name="connsiteY1" fmla="*/ 49432 h 148524"/>
                  <a:gd name="connsiteX2" fmla="*/ 48973 w 113380"/>
                  <a:gd name="connsiteY2" fmla="*/ 75226 h 148524"/>
                  <a:gd name="connsiteX3" fmla="*/ 61761 w 113380"/>
                  <a:gd name="connsiteY3" fmla="*/ 90182 h 148524"/>
                  <a:gd name="connsiteX4" fmla="*/ 66096 w 113380"/>
                  <a:gd name="connsiteY4" fmla="*/ 84980 h 148524"/>
                  <a:gd name="connsiteX5" fmla="*/ 57426 w 113380"/>
                  <a:gd name="connsiteY5" fmla="*/ 49215 h 148524"/>
                  <a:gd name="connsiteX6" fmla="*/ 48322 w 113380"/>
                  <a:gd name="connsiteY6" fmla="*/ 10 h 148524"/>
                  <a:gd name="connsiteX7" fmla="*/ 79969 w 113380"/>
                  <a:gd name="connsiteY7" fmla="*/ 23854 h 148524"/>
                  <a:gd name="connsiteX8" fmla="*/ 112482 w 113380"/>
                  <a:gd name="connsiteY8" fmla="*/ 138736 h 148524"/>
                  <a:gd name="connsiteX9" fmla="*/ 105329 w 113380"/>
                  <a:gd name="connsiteY9" fmla="*/ 148056 h 148524"/>
                  <a:gd name="connsiteX10" fmla="*/ 80619 w 113380"/>
                  <a:gd name="connsiteY10" fmla="*/ 146756 h 148524"/>
                  <a:gd name="connsiteX11" fmla="*/ 72816 w 113380"/>
                  <a:gd name="connsiteY11" fmla="*/ 123996 h 148524"/>
                  <a:gd name="connsiteX12" fmla="*/ 63712 w 113380"/>
                  <a:gd name="connsiteY12" fmla="*/ 117277 h 148524"/>
                  <a:gd name="connsiteX13" fmla="*/ 36400 w 113380"/>
                  <a:gd name="connsiteY13" fmla="*/ 138085 h 148524"/>
                  <a:gd name="connsiteX14" fmla="*/ 24478 w 113380"/>
                  <a:gd name="connsiteY14" fmla="*/ 147839 h 148524"/>
                  <a:gd name="connsiteX15" fmla="*/ 16892 w 113380"/>
                  <a:gd name="connsiteY15" fmla="*/ 148056 h 148524"/>
                  <a:gd name="connsiteX16" fmla="*/ 2803 w 113380"/>
                  <a:gd name="connsiteY16" fmla="*/ 129849 h 148524"/>
                  <a:gd name="connsiteX17" fmla="*/ 36183 w 113380"/>
                  <a:gd name="connsiteY17" fmla="*/ 9764 h 148524"/>
                  <a:gd name="connsiteX18" fmla="*/ 48322 w 113380"/>
                  <a:gd name="connsiteY18" fmla="*/ 10 h 1485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13380" h="148524">
                    <a:moveTo>
                      <a:pt x="57426" y="49215"/>
                    </a:moveTo>
                    <a:cubicBezTo>
                      <a:pt x="56776" y="49215"/>
                      <a:pt x="56126" y="49432"/>
                      <a:pt x="55475" y="49432"/>
                    </a:cubicBezTo>
                    <a:cubicBezTo>
                      <a:pt x="53308" y="58102"/>
                      <a:pt x="51140" y="66556"/>
                      <a:pt x="48973" y="75226"/>
                    </a:cubicBezTo>
                    <a:cubicBezTo>
                      <a:pt x="44854" y="90833"/>
                      <a:pt x="45721" y="91700"/>
                      <a:pt x="61761" y="90182"/>
                    </a:cubicBezTo>
                    <a:cubicBezTo>
                      <a:pt x="65446" y="89966"/>
                      <a:pt x="66963" y="88882"/>
                      <a:pt x="66096" y="84980"/>
                    </a:cubicBezTo>
                    <a:cubicBezTo>
                      <a:pt x="63062" y="73058"/>
                      <a:pt x="60244" y="61137"/>
                      <a:pt x="57426" y="49215"/>
                    </a:cubicBezTo>
                    <a:close/>
                    <a:moveTo>
                      <a:pt x="48322" y="10"/>
                    </a:moveTo>
                    <a:cubicBezTo>
                      <a:pt x="73249" y="444"/>
                      <a:pt x="73249" y="10"/>
                      <a:pt x="79969" y="23854"/>
                    </a:cubicBezTo>
                    <a:cubicBezTo>
                      <a:pt x="90807" y="62220"/>
                      <a:pt x="101428" y="100586"/>
                      <a:pt x="112482" y="138736"/>
                    </a:cubicBezTo>
                    <a:cubicBezTo>
                      <a:pt x="114650" y="146322"/>
                      <a:pt x="113133" y="148490"/>
                      <a:pt x="105329" y="148056"/>
                    </a:cubicBezTo>
                    <a:cubicBezTo>
                      <a:pt x="97092" y="147406"/>
                      <a:pt x="87338" y="150224"/>
                      <a:pt x="80619" y="146756"/>
                    </a:cubicBezTo>
                    <a:cubicBezTo>
                      <a:pt x="73466" y="143071"/>
                      <a:pt x="74983" y="132016"/>
                      <a:pt x="72816" y="123996"/>
                    </a:cubicBezTo>
                    <a:cubicBezTo>
                      <a:pt x="71298" y="118577"/>
                      <a:pt x="68697" y="117493"/>
                      <a:pt x="63712" y="117277"/>
                    </a:cubicBezTo>
                    <a:cubicBezTo>
                      <a:pt x="41602" y="116843"/>
                      <a:pt x="41169" y="116626"/>
                      <a:pt x="36400" y="138085"/>
                    </a:cubicBezTo>
                    <a:cubicBezTo>
                      <a:pt x="34883" y="145238"/>
                      <a:pt x="32065" y="148923"/>
                      <a:pt x="24478" y="147839"/>
                    </a:cubicBezTo>
                    <a:cubicBezTo>
                      <a:pt x="22094" y="147839"/>
                      <a:pt x="19493" y="148056"/>
                      <a:pt x="16892" y="148056"/>
                    </a:cubicBezTo>
                    <a:cubicBezTo>
                      <a:pt x="-2183" y="148056"/>
                      <a:pt x="-2183" y="148056"/>
                      <a:pt x="2803" y="129849"/>
                    </a:cubicBezTo>
                    <a:cubicBezTo>
                      <a:pt x="14074" y="89748"/>
                      <a:pt x="25345" y="49865"/>
                      <a:pt x="36183" y="9764"/>
                    </a:cubicBezTo>
                    <a:cubicBezTo>
                      <a:pt x="38134" y="3045"/>
                      <a:pt x="40519" y="-207"/>
                      <a:pt x="48322" y="10"/>
                    </a:cubicBezTo>
                    <a:close/>
                  </a:path>
                </a:pathLst>
              </a:custGeom>
              <a:grpFill/>
              <a:ln w="216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2" name="Freeform: Shape 258">
                <a:extLst>
                  <a:ext uri="{FF2B5EF4-FFF2-40B4-BE49-F238E27FC236}">
                    <a16:creationId xmlns="" xmlns:a16="http://schemas.microsoft.com/office/drawing/2014/main" id="{61CD8C7D-6C90-4049-B667-11CBE2DEAFEF}"/>
                  </a:ext>
                </a:extLst>
              </p:cNvPr>
              <p:cNvSpPr/>
              <p:nvPr/>
            </p:nvSpPr>
            <p:spPr>
              <a:xfrm>
                <a:off x="3286330" y="5977685"/>
                <a:ext cx="93572" cy="154822"/>
              </a:xfrm>
              <a:custGeom>
                <a:avLst/>
                <a:gdLst>
                  <a:gd name="connsiteX0" fmla="*/ 42867 w 93572"/>
                  <a:gd name="connsiteY0" fmla="*/ 154823 h 154822"/>
                  <a:gd name="connsiteX1" fmla="*/ 7319 w 93572"/>
                  <a:gd name="connsiteY1" fmla="*/ 141384 h 154822"/>
                  <a:gd name="connsiteX2" fmla="*/ 6018 w 93572"/>
                  <a:gd name="connsiteY2" fmla="*/ 133581 h 154822"/>
                  <a:gd name="connsiteX3" fmla="*/ 6885 w 93572"/>
                  <a:gd name="connsiteY3" fmla="*/ 132063 h 154822"/>
                  <a:gd name="connsiteX4" fmla="*/ 17506 w 93572"/>
                  <a:gd name="connsiteY4" fmla="*/ 116673 h 154822"/>
                  <a:gd name="connsiteX5" fmla="*/ 33980 w 93572"/>
                  <a:gd name="connsiteY5" fmla="*/ 122959 h 154822"/>
                  <a:gd name="connsiteX6" fmla="*/ 48286 w 93572"/>
                  <a:gd name="connsiteY6" fmla="*/ 124477 h 154822"/>
                  <a:gd name="connsiteX7" fmla="*/ 54355 w 93572"/>
                  <a:gd name="connsiteY7" fmla="*/ 102151 h 154822"/>
                  <a:gd name="connsiteX8" fmla="*/ 41133 w 93572"/>
                  <a:gd name="connsiteY8" fmla="*/ 92613 h 154822"/>
                  <a:gd name="connsiteX9" fmla="*/ 18156 w 93572"/>
                  <a:gd name="connsiteY9" fmla="*/ 77007 h 154822"/>
                  <a:gd name="connsiteX10" fmla="*/ 4067 w 93572"/>
                  <a:gd name="connsiteY10" fmla="*/ 23684 h 154822"/>
                  <a:gd name="connsiteX11" fmla="*/ 53922 w 93572"/>
                  <a:gd name="connsiteY11" fmla="*/ 708 h 154822"/>
                  <a:gd name="connsiteX12" fmla="*/ 84701 w 93572"/>
                  <a:gd name="connsiteY12" fmla="*/ 15664 h 154822"/>
                  <a:gd name="connsiteX13" fmla="*/ 84918 w 93572"/>
                  <a:gd name="connsiteY13" fmla="*/ 27802 h 154822"/>
                  <a:gd name="connsiteX14" fmla="*/ 81016 w 93572"/>
                  <a:gd name="connsiteY14" fmla="*/ 31271 h 154822"/>
                  <a:gd name="connsiteX15" fmla="*/ 62809 w 93572"/>
                  <a:gd name="connsiteY15" fmla="*/ 33005 h 154822"/>
                  <a:gd name="connsiteX16" fmla="*/ 62158 w 93572"/>
                  <a:gd name="connsiteY16" fmla="*/ 32571 h 154822"/>
                  <a:gd name="connsiteX17" fmla="*/ 36364 w 93572"/>
                  <a:gd name="connsiteY17" fmla="*/ 34955 h 154822"/>
                  <a:gd name="connsiteX18" fmla="*/ 46985 w 93572"/>
                  <a:gd name="connsiteY18" fmla="*/ 57065 h 154822"/>
                  <a:gd name="connsiteX19" fmla="*/ 69962 w 93572"/>
                  <a:gd name="connsiteY19" fmla="*/ 70937 h 154822"/>
                  <a:gd name="connsiteX20" fmla="*/ 91421 w 93572"/>
                  <a:gd name="connsiteY20" fmla="*/ 123610 h 154822"/>
                  <a:gd name="connsiteX21" fmla="*/ 42867 w 93572"/>
                  <a:gd name="connsiteY21" fmla="*/ 154823 h 1548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93572" h="154822">
                    <a:moveTo>
                      <a:pt x="42867" y="154823"/>
                    </a:moveTo>
                    <a:cubicBezTo>
                      <a:pt x="30512" y="154173"/>
                      <a:pt x="18373" y="148970"/>
                      <a:pt x="7319" y="141384"/>
                    </a:cubicBezTo>
                    <a:cubicBezTo>
                      <a:pt x="4067" y="139000"/>
                      <a:pt x="3417" y="136615"/>
                      <a:pt x="6018" y="133581"/>
                    </a:cubicBezTo>
                    <a:cubicBezTo>
                      <a:pt x="6452" y="133147"/>
                      <a:pt x="6668" y="132497"/>
                      <a:pt x="6885" y="132063"/>
                    </a:cubicBezTo>
                    <a:cubicBezTo>
                      <a:pt x="10353" y="126644"/>
                      <a:pt x="12738" y="119708"/>
                      <a:pt x="17506" y="116673"/>
                    </a:cubicBezTo>
                    <a:cubicBezTo>
                      <a:pt x="23359" y="112989"/>
                      <a:pt x="28127" y="121442"/>
                      <a:pt x="33980" y="122959"/>
                    </a:cubicBezTo>
                    <a:cubicBezTo>
                      <a:pt x="38749" y="124260"/>
                      <a:pt x="43300" y="125994"/>
                      <a:pt x="48286" y="124477"/>
                    </a:cubicBezTo>
                    <a:cubicBezTo>
                      <a:pt x="58690" y="121659"/>
                      <a:pt x="62158" y="109737"/>
                      <a:pt x="54355" y="102151"/>
                    </a:cubicBezTo>
                    <a:cubicBezTo>
                      <a:pt x="50453" y="98466"/>
                      <a:pt x="45685" y="95431"/>
                      <a:pt x="41133" y="92613"/>
                    </a:cubicBezTo>
                    <a:cubicBezTo>
                      <a:pt x="33330" y="87628"/>
                      <a:pt x="25309" y="83076"/>
                      <a:pt x="18156" y="77007"/>
                    </a:cubicBezTo>
                    <a:cubicBezTo>
                      <a:pt x="816" y="62267"/>
                      <a:pt x="-4603" y="41892"/>
                      <a:pt x="4067" y="23684"/>
                    </a:cubicBezTo>
                    <a:cubicBezTo>
                      <a:pt x="12087" y="6777"/>
                      <a:pt x="32896" y="-2761"/>
                      <a:pt x="53922" y="708"/>
                    </a:cubicBezTo>
                    <a:cubicBezTo>
                      <a:pt x="65627" y="2658"/>
                      <a:pt x="75598" y="7861"/>
                      <a:pt x="84701" y="15664"/>
                    </a:cubicBezTo>
                    <a:cubicBezTo>
                      <a:pt x="89687" y="19782"/>
                      <a:pt x="91204" y="23684"/>
                      <a:pt x="84918" y="27802"/>
                    </a:cubicBezTo>
                    <a:cubicBezTo>
                      <a:pt x="83401" y="28669"/>
                      <a:pt x="82100" y="29970"/>
                      <a:pt x="81016" y="31271"/>
                    </a:cubicBezTo>
                    <a:cubicBezTo>
                      <a:pt x="75598" y="37557"/>
                      <a:pt x="69745" y="40808"/>
                      <a:pt x="62809" y="33005"/>
                    </a:cubicBezTo>
                    <a:cubicBezTo>
                      <a:pt x="62592" y="32788"/>
                      <a:pt x="62375" y="32788"/>
                      <a:pt x="62158" y="32571"/>
                    </a:cubicBezTo>
                    <a:cubicBezTo>
                      <a:pt x="51104" y="26719"/>
                      <a:pt x="40916" y="27802"/>
                      <a:pt x="36364" y="34955"/>
                    </a:cubicBezTo>
                    <a:cubicBezTo>
                      <a:pt x="31812" y="42325"/>
                      <a:pt x="35280" y="49695"/>
                      <a:pt x="46985" y="57065"/>
                    </a:cubicBezTo>
                    <a:cubicBezTo>
                      <a:pt x="54572" y="61834"/>
                      <a:pt x="62592" y="65952"/>
                      <a:pt x="69962" y="70937"/>
                    </a:cubicBezTo>
                    <a:cubicBezTo>
                      <a:pt x="90120" y="84376"/>
                      <a:pt x="97707" y="103451"/>
                      <a:pt x="91421" y="123610"/>
                    </a:cubicBezTo>
                    <a:cubicBezTo>
                      <a:pt x="85785" y="142251"/>
                      <a:pt x="66710" y="154606"/>
                      <a:pt x="42867" y="154823"/>
                    </a:cubicBezTo>
                    <a:close/>
                  </a:path>
                </a:pathLst>
              </a:custGeom>
              <a:grpFill/>
              <a:ln w="216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3" name="Freeform: Shape 259">
                <a:extLst>
                  <a:ext uri="{FF2B5EF4-FFF2-40B4-BE49-F238E27FC236}">
                    <a16:creationId xmlns="" xmlns:a16="http://schemas.microsoft.com/office/drawing/2014/main" id="{753D85F2-86D5-46E0-9E7E-AEAFDEAEE3C6}"/>
                  </a:ext>
                </a:extLst>
              </p:cNvPr>
              <p:cNvSpPr/>
              <p:nvPr/>
            </p:nvSpPr>
            <p:spPr>
              <a:xfrm>
                <a:off x="4171934" y="5977525"/>
                <a:ext cx="93049" cy="155077"/>
              </a:xfrm>
              <a:custGeom>
                <a:avLst/>
                <a:gdLst>
                  <a:gd name="connsiteX0" fmla="*/ 47273 w 93049"/>
                  <a:gd name="connsiteY0" fmla="*/ 0 h 155077"/>
                  <a:gd name="connsiteX1" fmla="*/ 86940 w 93049"/>
                  <a:gd name="connsiteY1" fmla="*/ 17991 h 155077"/>
                  <a:gd name="connsiteX2" fmla="*/ 86940 w 93049"/>
                  <a:gd name="connsiteY2" fmla="*/ 25577 h 155077"/>
                  <a:gd name="connsiteX3" fmla="*/ 83688 w 93049"/>
                  <a:gd name="connsiteY3" fmla="*/ 28395 h 155077"/>
                  <a:gd name="connsiteX4" fmla="*/ 60712 w 93049"/>
                  <a:gd name="connsiteY4" fmla="*/ 32080 h 155077"/>
                  <a:gd name="connsiteX5" fmla="*/ 56810 w 93049"/>
                  <a:gd name="connsiteY5" fmla="*/ 30346 h 155077"/>
                  <a:gd name="connsiteX6" fmla="*/ 36001 w 93049"/>
                  <a:gd name="connsiteY6" fmla="*/ 35332 h 155077"/>
                  <a:gd name="connsiteX7" fmla="*/ 43805 w 93049"/>
                  <a:gd name="connsiteY7" fmla="*/ 54840 h 155077"/>
                  <a:gd name="connsiteX8" fmla="*/ 73067 w 93049"/>
                  <a:gd name="connsiteY8" fmla="*/ 73264 h 155077"/>
                  <a:gd name="connsiteX9" fmla="*/ 93009 w 93049"/>
                  <a:gd name="connsiteY9" fmla="*/ 112281 h 155077"/>
                  <a:gd name="connsiteX10" fmla="*/ 39903 w 93049"/>
                  <a:gd name="connsiteY10" fmla="*/ 154766 h 155077"/>
                  <a:gd name="connsiteX11" fmla="*/ 8039 w 93049"/>
                  <a:gd name="connsiteY11" fmla="*/ 142194 h 155077"/>
                  <a:gd name="connsiteX12" fmla="*/ 6089 w 93049"/>
                  <a:gd name="connsiteY12" fmla="*/ 133090 h 155077"/>
                  <a:gd name="connsiteX13" fmla="*/ 6522 w 93049"/>
                  <a:gd name="connsiteY13" fmla="*/ 132440 h 155077"/>
                  <a:gd name="connsiteX14" fmla="*/ 17143 w 93049"/>
                  <a:gd name="connsiteY14" fmla="*/ 116833 h 155077"/>
                  <a:gd name="connsiteX15" fmla="*/ 33617 w 93049"/>
                  <a:gd name="connsiteY15" fmla="*/ 122902 h 155077"/>
                  <a:gd name="connsiteX16" fmla="*/ 46189 w 93049"/>
                  <a:gd name="connsiteY16" fmla="*/ 125070 h 155077"/>
                  <a:gd name="connsiteX17" fmla="*/ 57677 w 93049"/>
                  <a:gd name="connsiteY17" fmla="*/ 115749 h 155077"/>
                  <a:gd name="connsiteX18" fmla="*/ 53775 w 93049"/>
                  <a:gd name="connsiteY18" fmla="*/ 101660 h 155077"/>
                  <a:gd name="connsiteX19" fmla="*/ 38819 w 93049"/>
                  <a:gd name="connsiteY19" fmla="*/ 91255 h 155077"/>
                  <a:gd name="connsiteX20" fmla="*/ 16926 w 93049"/>
                  <a:gd name="connsiteY20" fmla="*/ 75865 h 155077"/>
                  <a:gd name="connsiteX21" fmla="*/ 3054 w 93049"/>
                  <a:gd name="connsiteY21" fmla="*/ 26011 h 155077"/>
                  <a:gd name="connsiteX22" fmla="*/ 47273 w 93049"/>
                  <a:gd name="connsiteY22" fmla="*/ 0 h 1550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93049" h="155077">
                    <a:moveTo>
                      <a:pt x="47273" y="0"/>
                    </a:moveTo>
                    <a:cubicBezTo>
                      <a:pt x="61795" y="650"/>
                      <a:pt x="75451" y="6936"/>
                      <a:pt x="86940" y="17991"/>
                    </a:cubicBezTo>
                    <a:cubicBezTo>
                      <a:pt x="89757" y="20809"/>
                      <a:pt x="90624" y="22976"/>
                      <a:pt x="86940" y="25577"/>
                    </a:cubicBezTo>
                    <a:cubicBezTo>
                      <a:pt x="85856" y="26445"/>
                      <a:pt x="84772" y="27312"/>
                      <a:pt x="83688" y="28395"/>
                    </a:cubicBezTo>
                    <a:cubicBezTo>
                      <a:pt x="76969" y="35332"/>
                      <a:pt x="70249" y="42268"/>
                      <a:pt x="60712" y="32080"/>
                    </a:cubicBezTo>
                    <a:cubicBezTo>
                      <a:pt x="59845" y="31213"/>
                      <a:pt x="58111" y="30780"/>
                      <a:pt x="56810" y="30346"/>
                    </a:cubicBezTo>
                    <a:cubicBezTo>
                      <a:pt x="47273" y="27095"/>
                      <a:pt x="39469" y="28829"/>
                      <a:pt x="36001" y="35332"/>
                    </a:cubicBezTo>
                    <a:cubicBezTo>
                      <a:pt x="32316" y="41834"/>
                      <a:pt x="34918" y="48988"/>
                      <a:pt x="43805" y="54840"/>
                    </a:cubicBezTo>
                    <a:cubicBezTo>
                      <a:pt x="53342" y="61343"/>
                      <a:pt x="63746" y="66762"/>
                      <a:pt x="73067" y="73264"/>
                    </a:cubicBezTo>
                    <a:cubicBezTo>
                      <a:pt x="86506" y="82585"/>
                      <a:pt x="93659" y="95591"/>
                      <a:pt x="93009" y="112281"/>
                    </a:cubicBezTo>
                    <a:cubicBezTo>
                      <a:pt x="91925" y="138292"/>
                      <a:pt x="67648" y="157800"/>
                      <a:pt x="39903" y="154766"/>
                    </a:cubicBezTo>
                    <a:cubicBezTo>
                      <a:pt x="28198" y="153465"/>
                      <a:pt x="17794" y="148696"/>
                      <a:pt x="8039" y="142194"/>
                    </a:cubicBezTo>
                    <a:cubicBezTo>
                      <a:pt x="3921" y="139593"/>
                      <a:pt x="3271" y="136775"/>
                      <a:pt x="6089" y="133090"/>
                    </a:cubicBezTo>
                    <a:cubicBezTo>
                      <a:pt x="6305" y="132873"/>
                      <a:pt x="6305" y="132656"/>
                      <a:pt x="6522" y="132440"/>
                    </a:cubicBezTo>
                    <a:cubicBezTo>
                      <a:pt x="9990" y="127021"/>
                      <a:pt x="12375" y="120084"/>
                      <a:pt x="17143" y="116833"/>
                    </a:cubicBezTo>
                    <a:cubicBezTo>
                      <a:pt x="23213" y="112931"/>
                      <a:pt x="27548" y="121602"/>
                      <a:pt x="33617" y="122902"/>
                    </a:cubicBezTo>
                    <a:cubicBezTo>
                      <a:pt x="37735" y="123986"/>
                      <a:pt x="41854" y="125720"/>
                      <a:pt x="46189" y="125070"/>
                    </a:cubicBezTo>
                    <a:cubicBezTo>
                      <a:pt x="51825" y="124203"/>
                      <a:pt x="55726" y="121385"/>
                      <a:pt x="57677" y="115749"/>
                    </a:cubicBezTo>
                    <a:cubicBezTo>
                      <a:pt x="59411" y="110113"/>
                      <a:pt x="58327" y="105345"/>
                      <a:pt x="53775" y="101660"/>
                    </a:cubicBezTo>
                    <a:cubicBezTo>
                      <a:pt x="49007" y="97975"/>
                      <a:pt x="44021" y="94507"/>
                      <a:pt x="38819" y="91255"/>
                    </a:cubicBezTo>
                    <a:cubicBezTo>
                      <a:pt x="31233" y="86487"/>
                      <a:pt x="23429" y="81935"/>
                      <a:pt x="16926" y="75865"/>
                    </a:cubicBezTo>
                    <a:cubicBezTo>
                      <a:pt x="1103" y="61776"/>
                      <a:pt x="-3882" y="43569"/>
                      <a:pt x="3054" y="26011"/>
                    </a:cubicBezTo>
                    <a:cubicBezTo>
                      <a:pt x="8906" y="10188"/>
                      <a:pt x="25814" y="0"/>
                      <a:pt x="47273" y="0"/>
                    </a:cubicBezTo>
                    <a:close/>
                  </a:path>
                </a:pathLst>
              </a:custGeom>
              <a:grpFill/>
              <a:ln w="216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4" name="Freeform: Shape 260">
                <a:extLst>
                  <a:ext uri="{FF2B5EF4-FFF2-40B4-BE49-F238E27FC236}">
                    <a16:creationId xmlns="" xmlns:a16="http://schemas.microsoft.com/office/drawing/2014/main" id="{073C03E5-CB31-46AD-81BB-DA7425A2A92C}"/>
                  </a:ext>
                </a:extLst>
              </p:cNvPr>
              <p:cNvSpPr/>
              <p:nvPr/>
            </p:nvSpPr>
            <p:spPr>
              <a:xfrm>
                <a:off x="3410676" y="6190136"/>
                <a:ext cx="105192" cy="155228"/>
              </a:xfrm>
              <a:custGeom>
                <a:avLst/>
                <a:gdLst>
                  <a:gd name="connsiteX0" fmla="*/ 62231 w 105192"/>
                  <a:gd name="connsiteY0" fmla="*/ 155229 h 155228"/>
                  <a:gd name="connsiteX1" fmla="*/ 15195 w 105192"/>
                  <a:gd name="connsiteY1" fmla="*/ 132035 h 155228"/>
                  <a:gd name="connsiteX2" fmla="*/ 19963 w 105192"/>
                  <a:gd name="connsiteY2" fmla="*/ 20188 h 155228"/>
                  <a:gd name="connsiteX3" fmla="*/ 98430 w 105192"/>
                  <a:gd name="connsiteY3" fmla="*/ 8700 h 155228"/>
                  <a:gd name="connsiteX4" fmla="*/ 101031 w 105192"/>
                  <a:gd name="connsiteY4" fmla="*/ 10651 h 155228"/>
                  <a:gd name="connsiteX5" fmla="*/ 92577 w 105192"/>
                  <a:gd name="connsiteY5" fmla="*/ 30592 h 155228"/>
                  <a:gd name="connsiteX6" fmla="*/ 85641 w 105192"/>
                  <a:gd name="connsiteY6" fmla="*/ 33194 h 155228"/>
                  <a:gd name="connsiteX7" fmla="*/ 73069 w 105192"/>
                  <a:gd name="connsiteY7" fmla="*/ 30376 h 155228"/>
                  <a:gd name="connsiteX8" fmla="*/ 42073 w 105192"/>
                  <a:gd name="connsiteY8" fmla="*/ 46849 h 155228"/>
                  <a:gd name="connsiteX9" fmla="*/ 36654 w 105192"/>
                  <a:gd name="connsiteY9" fmla="*/ 96921 h 155228"/>
                  <a:gd name="connsiteX10" fmla="*/ 80656 w 105192"/>
                  <a:gd name="connsiteY10" fmla="*/ 122281 h 155228"/>
                  <a:gd name="connsiteX11" fmla="*/ 91494 w 105192"/>
                  <a:gd name="connsiteY11" fmla="*/ 119247 h 155228"/>
                  <a:gd name="connsiteX12" fmla="*/ 104933 w 105192"/>
                  <a:gd name="connsiteY12" fmla="*/ 139405 h 155228"/>
                  <a:gd name="connsiteX13" fmla="*/ 100164 w 105192"/>
                  <a:gd name="connsiteY13" fmla="*/ 144607 h 155228"/>
                  <a:gd name="connsiteX14" fmla="*/ 62231 w 105192"/>
                  <a:gd name="connsiteY14" fmla="*/ 155229 h 1552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05192" h="155228">
                    <a:moveTo>
                      <a:pt x="62231" y="155229"/>
                    </a:moveTo>
                    <a:cubicBezTo>
                      <a:pt x="42723" y="155229"/>
                      <a:pt x="26683" y="148076"/>
                      <a:pt x="15195" y="132035"/>
                    </a:cubicBezTo>
                    <a:cubicBezTo>
                      <a:pt x="-6915" y="101256"/>
                      <a:pt x="-4530" y="48800"/>
                      <a:pt x="19963" y="20188"/>
                    </a:cubicBezTo>
                    <a:cubicBezTo>
                      <a:pt x="38171" y="-1271"/>
                      <a:pt x="74803" y="-6473"/>
                      <a:pt x="98430" y="8700"/>
                    </a:cubicBezTo>
                    <a:cubicBezTo>
                      <a:pt x="99297" y="9350"/>
                      <a:pt x="101031" y="10000"/>
                      <a:pt x="101031" y="10651"/>
                    </a:cubicBezTo>
                    <a:cubicBezTo>
                      <a:pt x="101898" y="18887"/>
                      <a:pt x="94962" y="23873"/>
                      <a:pt x="92577" y="30592"/>
                    </a:cubicBezTo>
                    <a:cubicBezTo>
                      <a:pt x="91277" y="34061"/>
                      <a:pt x="88893" y="34277"/>
                      <a:pt x="85641" y="33194"/>
                    </a:cubicBezTo>
                    <a:cubicBezTo>
                      <a:pt x="81523" y="31893"/>
                      <a:pt x="77188" y="31026"/>
                      <a:pt x="73069" y="30376"/>
                    </a:cubicBezTo>
                    <a:cubicBezTo>
                      <a:pt x="56812" y="27775"/>
                      <a:pt x="48575" y="32110"/>
                      <a:pt x="42073" y="46849"/>
                    </a:cubicBezTo>
                    <a:cubicBezTo>
                      <a:pt x="34920" y="62890"/>
                      <a:pt x="33619" y="79580"/>
                      <a:pt x="36654" y="96921"/>
                    </a:cubicBezTo>
                    <a:cubicBezTo>
                      <a:pt x="41206" y="122065"/>
                      <a:pt x="56379" y="130952"/>
                      <a:pt x="80656" y="122281"/>
                    </a:cubicBezTo>
                    <a:cubicBezTo>
                      <a:pt x="84341" y="120981"/>
                      <a:pt x="88676" y="116212"/>
                      <a:pt x="91494" y="119247"/>
                    </a:cubicBezTo>
                    <a:cubicBezTo>
                      <a:pt x="96913" y="125099"/>
                      <a:pt x="101031" y="132252"/>
                      <a:pt x="104933" y="139405"/>
                    </a:cubicBezTo>
                    <a:cubicBezTo>
                      <a:pt x="106233" y="142006"/>
                      <a:pt x="102332" y="143307"/>
                      <a:pt x="100164" y="144607"/>
                    </a:cubicBezTo>
                    <a:cubicBezTo>
                      <a:pt x="88459" y="151761"/>
                      <a:pt x="75887" y="155012"/>
                      <a:pt x="62231" y="155229"/>
                    </a:cubicBezTo>
                    <a:close/>
                  </a:path>
                </a:pathLst>
              </a:custGeom>
              <a:grpFill/>
              <a:ln w="216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5" name="Freeform: Shape 261">
                <a:extLst>
                  <a:ext uri="{FF2B5EF4-FFF2-40B4-BE49-F238E27FC236}">
                    <a16:creationId xmlns="" xmlns:a16="http://schemas.microsoft.com/office/drawing/2014/main" id="{9BF5828B-74B3-48AE-9C31-CE9AB10EC45B}"/>
                  </a:ext>
                </a:extLst>
              </p:cNvPr>
              <p:cNvSpPr/>
              <p:nvPr/>
            </p:nvSpPr>
            <p:spPr>
              <a:xfrm>
                <a:off x="3998330" y="5980892"/>
                <a:ext cx="76315" cy="148377"/>
              </a:xfrm>
              <a:custGeom>
                <a:avLst/>
                <a:gdLst>
                  <a:gd name="connsiteX0" fmla="*/ 434 w 76315"/>
                  <a:gd name="connsiteY0" fmla="*/ 74450 h 148377"/>
                  <a:gd name="connsiteX1" fmla="*/ 217 w 76315"/>
                  <a:gd name="connsiteY1" fmla="*/ 9423 h 148377"/>
                  <a:gd name="connsiteX2" fmla="*/ 8887 w 76315"/>
                  <a:gd name="connsiteY2" fmla="*/ 102 h 148377"/>
                  <a:gd name="connsiteX3" fmla="*/ 34465 w 76315"/>
                  <a:gd name="connsiteY3" fmla="*/ 25246 h 148377"/>
                  <a:gd name="connsiteX4" fmla="*/ 34248 w 76315"/>
                  <a:gd name="connsiteY4" fmla="*/ 108265 h 148377"/>
                  <a:gd name="connsiteX5" fmla="*/ 44219 w 76315"/>
                  <a:gd name="connsiteY5" fmla="*/ 118019 h 148377"/>
                  <a:gd name="connsiteX6" fmla="*/ 68496 w 76315"/>
                  <a:gd name="connsiteY6" fmla="*/ 117802 h 148377"/>
                  <a:gd name="connsiteX7" fmla="*/ 76299 w 76315"/>
                  <a:gd name="connsiteY7" fmla="*/ 126039 h 148377"/>
                  <a:gd name="connsiteX8" fmla="*/ 54840 w 76315"/>
                  <a:gd name="connsiteY8" fmla="*/ 148148 h 148377"/>
                  <a:gd name="connsiteX9" fmla="*/ 8887 w 76315"/>
                  <a:gd name="connsiteY9" fmla="*/ 148365 h 148377"/>
                  <a:gd name="connsiteX10" fmla="*/ 0 w 76315"/>
                  <a:gd name="connsiteY10" fmla="*/ 139261 h 148377"/>
                  <a:gd name="connsiteX11" fmla="*/ 434 w 76315"/>
                  <a:gd name="connsiteY11" fmla="*/ 74450 h 1483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76315" h="148377">
                    <a:moveTo>
                      <a:pt x="434" y="74450"/>
                    </a:moveTo>
                    <a:cubicBezTo>
                      <a:pt x="434" y="52774"/>
                      <a:pt x="650" y="31099"/>
                      <a:pt x="217" y="9423"/>
                    </a:cubicBezTo>
                    <a:cubicBezTo>
                      <a:pt x="217" y="2920"/>
                      <a:pt x="1951" y="319"/>
                      <a:pt x="8887" y="102"/>
                    </a:cubicBezTo>
                    <a:cubicBezTo>
                      <a:pt x="34681" y="-331"/>
                      <a:pt x="34465" y="-548"/>
                      <a:pt x="34465" y="25246"/>
                    </a:cubicBezTo>
                    <a:cubicBezTo>
                      <a:pt x="34465" y="52991"/>
                      <a:pt x="34681" y="80736"/>
                      <a:pt x="34248" y="108265"/>
                    </a:cubicBezTo>
                    <a:cubicBezTo>
                      <a:pt x="34031" y="116068"/>
                      <a:pt x="36632" y="118452"/>
                      <a:pt x="44219" y="118019"/>
                    </a:cubicBezTo>
                    <a:cubicBezTo>
                      <a:pt x="52239" y="117585"/>
                      <a:pt x="60476" y="118236"/>
                      <a:pt x="68496" y="117802"/>
                    </a:cubicBezTo>
                    <a:cubicBezTo>
                      <a:pt x="74565" y="117585"/>
                      <a:pt x="76516" y="119970"/>
                      <a:pt x="76299" y="126039"/>
                    </a:cubicBezTo>
                    <a:cubicBezTo>
                      <a:pt x="75649" y="152483"/>
                      <a:pt x="80201" y="147715"/>
                      <a:pt x="54840" y="148148"/>
                    </a:cubicBezTo>
                    <a:cubicBezTo>
                      <a:pt x="39450" y="148365"/>
                      <a:pt x="24277" y="147931"/>
                      <a:pt x="8887" y="148365"/>
                    </a:cubicBezTo>
                    <a:cubicBezTo>
                      <a:pt x="1951" y="148582"/>
                      <a:pt x="0" y="145981"/>
                      <a:pt x="0" y="139261"/>
                    </a:cubicBezTo>
                    <a:cubicBezTo>
                      <a:pt x="650" y="117585"/>
                      <a:pt x="434" y="96126"/>
                      <a:pt x="434" y="74450"/>
                    </a:cubicBezTo>
                    <a:close/>
                  </a:path>
                </a:pathLst>
              </a:custGeom>
              <a:grpFill/>
              <a:ln w="216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6" name="Freeform: Shape 262">
                <a:extLst>
                  <a:ext uri="{FF2B5EF4-FFF2-40B4-BE49-F238E27FC236}">
                    <a16:creationId xmlns="" xmlns:a16="http://schemas.microsoft.com/office/drawing/2014/main" id="{99D379D3-3746-408E-8C22-1BCD6A1583A1}"/>
                  </a:ext>
                </a:extLst>
              </p:cNvPr>
              <p:cNvSpPr/>
              <p:nvPr/>
            </p:nvSpPr>
            <p:spPr>
              <a:xfrm>
                <a:off x="4088285" y="5981170"/>
                <a:ext cx="76094" cy="148316"/>
              </a:xfrm>
              <a:custGeom>
                <a:avLst/>
                <a:gdLst>
                  <a:gd name="connsiteX0" fmla="*/ 434 w 76094"/>
                  <a:gd name="connsiteY0" fmla="*/ 73738 h 148316"/>
                  <a:gd name="connsiteX1" fmla="*/ 217 w 76094"/>
                  <a:gd name="connsiteY1" fmla="*/ 9794 h 148316"/>
                  <a:gd name="connsiteX2" fmla="*/ 9321 w 76094"/>
                  <a:gd name="connsiteY2" fmla="*/ 40 h 148316"/>
                  <a:gd name="connsiteX3" fmla="*/ 34031 w 76094"/>
                  <a:gd name="connsiteY3" fmla="*/ 24534 h 148316"/>
                  <a:gd name="connsiteX4" fmla="*/ 33814 w 76094"/>
                  <a:gd name="connsiteY4" fmla="*/ 107552 h 148316"/>
                  <a:gd name="connsiteX5" fmla="*/ 44002 w 76094"/>
                  <a:gd name="connsiteY5" fmla="*/ 117957 h 148316"/>
                  <a:gd name="connsiteX6" fmla="*/ 68279 w 76094"/>
                  <a:gd name="connsiteY6" fmla="*/ 117740 h 148316"/>
                  <a:gd name="connsiteX7" fmla="*/ 76082 w 76094"/>
                  <a:gd name="connsiteY7" fmla="*/ 125110 h 148316"/>
                  <a:gd name="connsiteX8" fmla="*/ 54406 w 76094"/>
                  <a:gd name="connsiteY8" fmla="*/ 148086 h 148316"/>
                  <a:gd name="connsiteX9" fmla="*/ 8454 w 76094"/>
                  <a:gd name="connsiteY9" fmla="*/ 148303 h 148316"/>
                  <a:gd name="connsiteX10" fmla="*/ 0 w 76094"/>
                  <a:gd name="connsiteY10" fmla="*/ 139849 h 148316"/>
                  <a:gd name="connsiteX11" fmla="*/ 434 w 76094"/>
                  <a:gd name="connsiteY11" fmla="*/ 73738 h 1483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76094" h="148316">
                    <a:moveTo>
                      <a:pt x="434" y="73738"/>
                    </a:moveTo>
                    <a:cubicBezTo>
                      <a:pt x="434" y="52496"/>
                      <a:pt x="650" y="31037"/>
                      <a:pt x="217" y="9794"/>
                    </a:cubicBezTo>
                    <a:cubicBezTo>
                      <a:pt x="0" y="2858"/>
                      <a:pt x="1734" y="40"/>
                      <a:pt x="9321" y="40"/>
                    </a:cubicBezTo>
                    <a:cubicBezTo>
                      <a:pt x="34031" y="-176"/>
                      <a:pt x="34031" y="-393"/>
                      <a:pt x="34031" y="24534"/>
                    </a:cubicBezTo>
                    <a:cubicBezTo>
                      <a:pt x="34031" y="52279"/>
                      <a:pt x="34248" y="80024"/>
                      <a:pt x="33814" y="107552"/>
                    </a:cubicBezTo>
                    <a:cubicBezTo>
                      <a:pt x="33814" y="115139"/>
                      <a:pt x="35548" y="118607"/>
                      <a:pt x="44002" y="117957"/>
                    </a:cubicBezTo>
                    <a:cubicBezTo>
                      <a:pt x="52022" y="117307"/>
                      <a:pt x="60042" y="117957"/>
                      <a:pt x="68279" y="117740"/>
                    </a:cubicBezTo>
                    <a:cubicBezTo>
                      <a:pt x="73698" y="117523"/>
                      <a:pt x="76299" y="119257"/>
                      <a:pt x="76082" y="125110"/>
                    </a:cubicBezTo>
                    <a:cubicBezTo>
                      <a:pt x="75649" y="153505"/>
                      <a:pt x="79550" y="147436"/>
                      <a:pt x="54406" y="148086"/>
                    </a:cubicBezTo>
                    <a:cubicBezTo>
                      <a:pt x="39233" y="148520"/>
                      <a:pt x="23843" y="147870"/>
                      <a:pt x="8454" y="148303"/>
                    </a:cubicBezTo>
                    <a:cubicBezTo>
                      <a:pt x="2168" y="148520"/>
                      <a:pt x="0" y="146136"/>
                      <a:pt x="0" y="139849"/>
                    </a:cubicBezTo>
                    <a:cubicBezTo>
                      <a:pt x="650" y="117523"/>
                      <a:pt x="434" y="95631"/>
                      <a:pt x="434" y="73738"/>
                    </a:cubicBezTo>
                    <a:close/>
                  </a:path>
                </a:pathLst>
              </a:custGeom>
              <a:grpFill/>
              <a:ln w="216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7" name="Freeform: Shape 263">
                <a:extLst>
                  <a:ext uri="{FF2B5EF4-FFF2-40B4-BE49-F238E27FC236}">
                    <a16:creationId xmlns="" xmlns:a16="http://schemas.microsoft.com/office/drawing/2014/main" id="{A8FB59D8-DD3C-455E-A508-7A264AA1DD16}"/>
                  </a:ext>
                </a:extLst>
              </p:cNvPr>
              <p:cNvSpPr/>
              <p:nvPr/>
            </p:nvSpPr>
            <p:spPr>
              <a:xfrm>
                <a:off x="3941310" y="5981161"/>
                <a:ext cx="34910" cy="148134"/>
              </a:xfrm>
              <a:custGeom>
                <a:avLst/>
                <a:gdLst>
                  <a:gd name="connsiteX0" fmla="*/ 229 w 34910"/>
                  <a:gd name="connsiteY0" fmla="*/ 73964 h 148134"/>
                  <a:gd name="connsiteX1" fmla="*/ 12 w 34910"/>
                  <a:gd name="connsiteY1" fmla="*/ 8936 h 148134"/>
                  <a:gd name="connsiteX2" fmla="*/ 8899 w 34910"/>
                  <a:gd name="connsiteY2" fmla="*/ 49 h 148134"/>
                  <a:gd name="connsiteX3" fmla="*/ 26240 w 34910"/>
                  <a:gd name="connsiteY3" fmla="*/ 49 h 148134"/>
                  <a:gd name="connsiteX4" fmla="*/ 34911 w 34910"/>
                  <a:gd name="connsiteY4" fmla="*/ 9153 h 148134"/>
                  <a:gd name="connsiteX5" fmla="*/ 34911 w 34910"/>
                  <a:gd name="connsiteY5" fmla="*/ 139208 h 148134"/>
                  <a:gd name="connsiteX6" fmla="*/ 26023 w 34910"/>
                  <a:gd name="connsiteY6" fmla="*/ 148095 h 148134"/>
                  <a:gd name="connsiteX7" fmla="*/ 229 w 34910"/>
                  <a:gd name="connsiteY7" fmla="*/ 122518 h 148134"/>
                  <a:gd name="connsiteX8" fmla="*/ 229 w 34910"/>
                  <a:gd name="connsiteY8" fmla="*/ 73964 h 1481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4910" h="148134">
                    <a:moveTo>
                      <a:pt x="229" y="73964"/>
                    </a:moveTo>
                    <a:cubicBezTo>
                      <a:pt x="229" y="52288"/>
                      <a:pt x="446" y="30612"/>
                      <a:pt x="12" y="8936"/>
                    </a:cubicBezTo>
                    <a:cubicBezTo>
                      <a:pt x="-204" y="2000"/>
                      <a:pt x="2397" y="-384"/>
                      <a:pt x="8899" y="49"/>
                    </a:cubicBezTo>
                    <a:cubicBezTo>
                      <a:pt x="14752" y="483"/>
                      <a:pt x="20388" y="483"/>
                      <a:pt x="26240" y="49"/>
                    </a:cubicBezTo>
                    <a:cubicBezTo>
                      <a:pt x="33176" y="-384"/>
                      <a:pt x="34911" y="2650"/>
                      <a:pt x="34911" y="9153"/>
                    </a:cubicBezTo>
                    <a:cubicBezTo>
                      <a:pt x="34694" y="52505"/>
                      <a:pt x="34694" y="95857"/>
                      <a:pt x="34911" y="139208"/>
                    </a:cubicBezTo>
                    <a:cubicBezTo>
                      <a:pt x="34911" y="146145"/>
                      <a:pt x="32526" y="148095"/>
                      <a:pt x="26023" y="148095"/>
                    </a:cubicBezTo>
                    <a:cubicBezTo>
                      <a:pt x="229" y="148312"/>
                      <a:pt x="229" y="148529"/>
                      <a:pt x="229" y="122518"/>
                    </a:cubicBezTo>
                    <a:cubicBezTo>
                      <a:pt x="229" y="106261"/>
                      <a:pt x="229" y="90004"/>
                      <a:pt x="229" y="73964"/>
                    </a:cubicBezTo>
                    <a:close/>
                  </a:path>
                </a:pathLst>
              </a:custGeom>
              <a:grpFill/>
              <a:ln w="216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8" name="Freeform: Shape 264">
                <a:extLst>
                  <a:ext uri="{FF2B5EF4-FFF2-40B4-BE49-F238E27FC236}">
                    <a16:creationId xmlns="" xmlns:a16="http://schemas.microsoft.com/office/drawing/2014/main" id="{B19DE0AD-9062-4487-875F-1CC832F2A061}"/>
                  </a:ext>
                </a:extLst>
              </p:cNvPr>
              <p:cNvSpPr/>
              <p:nvPr/>
            </p:nvSpPr>
            <p:spPr>
              <a:xfrm>
                <a:off x="3641465" y="5982294"/>
                <a:ext cx="1815" cy="145444"/>
              </a:xfrm>
              <a:custGeom>
                <a:avLst/>
                <a:gdLst>
                  <a:gd name="connsiteX0" fmla="*/ 1815 w 1815"/>
                  <a:gd name="connsiteY0" fmla="*/ 0 h 145444"/>
                  <a:gd name="connsiteX1" fmla="*/ 1815 w 1815"/>
                  <a:gd name="connsiteY1" fmla="*/ 145445 h 145444"/>
                  <a:gd name="connsiteX2" fmla="*/ 81 w 1815"/>
                  <a:gd name="connsiteY2" fmla="*/ 135474 h 145444"/>
                  <a:gd name="connsiteX3" fmla="*/ 81 w 1815"/>
                  <a:gd name="connsiteY3" fmla="*/ 12789 h 145444"/>
                  <a:gd name="connsiteX4" fmla="*/ 1815 w 1815"/>
                  <a:gd name="connsiteY4" fmla="*/ 0 h 1454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15" h="145444">
                    <a:moveTo>
                      <a:pt x="1815" y="0"/>
                    </a:moveTo>
                    <a:cubicBezTo>
                      <a:pt x="1815" y="48554"/>
                      <a:pt x="1815" y="97108"/>
                      <a:pt x="1815" y="145445"/>
                    </a:cubicBezTo>
                    <a:cubicBezTo>
                      <a:pt x="-569" y="142410"/>
                      <a:pt x="81" y="138942"/>
                      <a:pt x="81" y="135474"/>
                    </a:cubicBezTo>
                    <a:cubicBezTo>
                      <a:pt x="81" y="94507"/>
                      <a:pt x="81" y="53539"/>
                      <a:pt x="81" y="12789"/>
                    </a:cubicBezTo>
                    <a:cubicBezTo>
                      <a:pt x="81" y="8454"/>
                      <a:pt x="81" y="4118"/>
                      <a:pt x="1815" y="0"/>
                    </a:cubicBezTo>
                    <a:close/>
                  </a:path>
                </a:pathLst>
              </a:custGeom>
              <a:grpFill/>
              <a:ln w="216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9" name="Freeform: Shape 265">
                <a:extLst>
                  <a:ext uri="{FF2B5EF4-FFF2-40B4-BE49-F238E27FC236}">
                    <a16:creationId xmlns="" xmlns:a16="http://schemas.microsoft.com/office/drawing/2014/main" id="{BECB991C-392C-431C-8A18-2FC015E954B8}"/>
                  </a:ext>
                </a:extLst>
              </p:cNvPr>
              <p:cNvSpPr/>
              <p:nvPr/>
            </p:nvSpPr>
            <p:spPr>
              <a:xfrm>
                <a:off x="3658856" y="6195801"/>
                <a:ext cx="2198" cy="145228"/>
              </a:xfrm>
              <a:custGeom>
                <a:avLst/>
                <a:gdLst>
                  <a:gd name="connsiteX0" fmla="*/ 1982 w 2198"/>
                  <a:gd name="connsiteY0" fmla="*/ 0 h 145228"/>
                  <a:gd name="connsiteX1" fmla="*/ 2198 w 2198"/>
                  <a:gd name="connsiteY1" fmla="*/ 145228 h 145228"/>
                  <a:gd name="connsiteX2" fmla="*/ 31 w 2198"/>
                  <a:gd name="connsiteY2" fmla="*/ 133523 h 145228"/>
                  <a:gd name="connsiteX3" fmla="*/ 31 w 2198"/>
                  <a:gd name="connsiteY3" fmla="*/ 9104 h 145228"/>
                  <a:gd name="connsiteX4" fmla="*/ 1982 w 2198"/>
                  <a:gd name="connsiteY4" fmla="*/ 0 h 1452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98" h="145228">
                    <a:moveTo>
                      <a:pt x="1982" y="0"/>
                    </a:moveTo>
                    <a:cubicBezTo>
                      <a:pt x="1982" y="48337"/>
                      <a:pt x="2198" y="96891"/>
                      <a:pt x="2198" y="145228"/>
                    </a:cubicBezTo>
                    <a:cubicBezTo>
                      <a:pt x="248" y="141543"/>
                      <a:pt x="31" y="137425"/>
                      <a:pt x="31" y="133523"/>
                    </a:cubicBezTo>
                    <a:cubicBezTo>
                      <a:pt x="31" y="92122"/>
                      <a:pt x="31" y="50505"/>
                      <a:pt x="31" y="9104"/>
                    </a:cubicBezTo>
                    <a:cubicBezTo>
                      <a:pt x="31" y="6069"/>
                      <a:pt x="-403" y="2601"/>
                      <a:pt x="1982" y="0"/>
                    </a:cubicBezTo>
                    <a:close/>
                  </a:path>
                </a:pathLst>
              </a:custGeom>
              <a:grpFill/>
              <a:ln w="216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106" name="Group 105">
              <a:extLst>
                <a:ext uri="{FF2B5EF4-FFF2-40B4-BE49-F238E27FC236}">
                  <a16:creationId xmlns="" xmlns:a16="http://schemas.microsoft.com/office/drawing/2014/main" id="{6480F559-0718-4809-A5E9-87DF041E0486}"/>
                </a:ext>
              </a:extLst>
            </p:cNvPr>
            <p:cNvGrpSpPr/>
            <p:nvPr/>
          </p:nvGrpSpPr>
          <p:grpSpPr>
            <a:xfrm>
              <a:off x="9807381" y="2615273"/>
              <a:ext cx="1189284" cy="1189098"/>
              <a:chOff x="3150058" y="4896465"/>
              <a:chExt cx="1917031" cy="1916731"/>
            </a:xfrm>
          </p:grpSpPr>
          <p:sp>
            <p:nvSpPr>
              <p:cNvPr id="111" name="Freeform: Shape 267">
                <a:extLst>
                  <a:ext uri="{FF2B5EF4-FFF2-40B4-BE49-F238E27FC236}">
                    <a16:creationId xmlns="" xmlns:a16="http://schemas.microsoft.com/office/drawing/2014/main" id="{3B132151-9B52-4A6E-9DBB-2EFA06E1C875}"/>
                  </a:ext>
                </a:extLst>
              </p:cNvPr>
              <p:cNvSpPr/>
              <p:nvPr/>
            </p:nvSpPr>
            <p:spPr>
              <a:xfrm>
                <a:off x="3150058" y="4896465"/>
                <a:ext cx="1917031" cy="1916731"/>
              </a:xfrm>
              <a:custGeom>
                <a:avLst/>
                <a:gdLst>
                  <a:gd name="connsiteX0" fmla="*/ 2394151 w 2394151"/>
                  <a:gd name="connsiteY0" fmla="*/ 1150315 h 2393777"/>
                  <a:gd name="connsiteX1" fmla="*/ 2393216 w 2394151"/>
                  <a:gd name="connsiteY1" fmla="*/ 1143207 h 2393777"/>
                  <a:gd name="connsiteX2" fmla="*/ 2387605 w 2394151"/>
                  <a:gd name="connsiteY2" fmla="*/ 1050060 h 2393777"/>
                  <a:gd name="connsiteX3" fmla="*/ 2338225 w 2394151"/>
                  <a:gd name="connsiteY3" fmla="*/ 828788 h 2393777"/>
                  <a:gd name="connsiteX4" fmla="*/ 2220762 w 2394151"/>
                  <a:gd name="connsiteY4" fmla="*/ 574970 h 2393777"/>
                  <a:gd name="connsiteX5" fmla="*/ 2053920 w 2394151"/>
                  <a:gd name="connsiteY5" fmla="*/ 360993 h 2393777"/>
                  <a:gd name="connsiteX6" fmla="*/ 1957219 w 2394151"/>
                  <a:gd name="connsiteY6" fmla="*/ 272896 h 2393777"/>
                  <a:gd name="connsiteX7" fmla="*/ 1640368 w 2394151"/>
                  <a:gd name="connsiteY7" fmla="*/ 84356 h 2393777"/>
                  <a:gd name="connsiteX8" fmla="*/ 1447713 w 2394151"/>
                  <a:gd name="connsiteY8" fmla="*/ 24877 h 2393777"/>
                  <a:gd name="connsiteX9" fmla="*/ 1258800 w 2394151"/>
                  <a:gd name="connsiteY9" fmla="*/ 935 h 2393777"/>
                  <a:gd name="connsiteX10" fmla="*/ 1258800 w 2394151"/>
                  <a:gd name="connsiteY10" fmla="*/ 1496 h 2393777"/>
                  <a:gd name="connsiteX11" fmla="*/ 1232614 w 2394151"/>
                  <a:gd name="connsiteY11" fmla="*/ 0 h 2393777"/>
                  <a:gd name="connsiteX12" fmla="*/ 1148444 w 2394151"/>
                  <a:gd name="connsiteY12" fmla="*/ 0 h 2393777"/>
                  <a:gd name="connsiteX13" fmla="*/ 1139466 w 2394151"/>
                  <a:gd name="connsiteY13" fmla="*/ 935 h 2393777"/>
                  <a:gd name="connsiteX14" fmla="*/ 1092893 w 2394151"/>
                  <a:gd name="connsiteY14" fmla="*/ 2245 h 2393777"/>
                  <a:gd name="connsiteX15" fmla="*/ 927921 w 2394151"/>
                  <a:gd name="connsiteY15" fmla="*/ 28244 h 2393777"/>
                  <a:gd name="connsiteX16" fmla="*/ 589373 w 2394151"/>
                  <a:gd name="connsiteY16" fmla="*/ 164411 h 2393777"/>
                  <a:gd name="connsiteX17" fmla="*/ 406258 w 2394151"/>
                  <a:gd name="connsiteY17" fmla="*/ 298147 h 2393777"/>
                  <a:gd name="connsiteX18" fmla="*/ 291974 w 2394151"/>
                  <a:gd name="connsiteY18" fmla="*/ 413552 h 2393777"/>
                  <a:gd name="connsiteX19" fmla="*/ 186482 w 2394151"/>
                  <a:gd name="connsiteY19" fmla="*/ 555144 h 2393777"/>
                  <a:gd name="connsiteX20" fmla="*/ 98385 w 2394151"/>
                  <a:gd name="connsiteY20" fmla="*/ 719742 h 2393777"/>
                  <a:gd name="connsiteX21" fmla="*/ 27682 w 2394151"/>
                  <a:gd name="connsiteY21" fmla="*/ 934280 h 2393777"/>
                  <a:gd name="connsiteX22" fmla="*/ 2057 w 2394151"/>
                  <a:gd name="connsiteY22" fmla="*/ 1110662 h 2393777"/>
                  <a:gd name="connsiteX23" fmla="*/ 0 w 2394151"/>
                  <a:gd name="connsiteY23" fmla="*/ 1148444 h 2393777"/>
                  <a:gd name="connsiteX24" fmla="*/ 0 w 2394151"/>
                  <a:gd name="connsiteY24" fmla="*/ 1230743 h 2393777"/>
                  <a:gd name="connsiteX25" fmla="*/ 1496 w 2394151"/>
                  <a:gd name="connsiteY25" fmla="*/ 1257116 h 2393777"/>
                  <a:gd name="connsiteX26" fmla="*/ 935 w 2394151"/>
                  <a:gd name="connsiteY26" fmla="*/ 1257116 h 2393777"/>
                  <a:gd name="connsiteX27" fmla="*/ 7295 w 2394151"/>
                  <a:gd name="connsiteY27" fmla="*/ 1351386 h 2393777"/>
                  <a:gd name="connsiteX28" fmla="*/ 55552 w 2394151"/>
                  <a:gd name="connsiteY28" fmla="*/ 1565363 h 2393777"/>
                  <a:gd name="connsiteX29" fmla="*/ 177317 w 2394151"/>
                  <a:gd name="connsiteY29" fmla="*/ 1826475 h 2393777"/>
                  <a:gd name="connsiteX30" fmla="*/ 326203 w 2394151"/>
                  <a:gd name="connsiteY30" fmla="*/ 2019130 h 2393777"/>
                  <a:gd name="connsiteX31" fmla="*/ 460313 w 2394151"/>
                  <a:gd name="connsiteY31" fmla="*/ 2140708 h 2393777"/>
                  <a:gd name="connsiteX32" fmla="*/ 716188 w 2394151"/>
                  <a:gd name="connsiteY32" fmla="*/ 2294270 h 2393777"/>
                  <a:gd name="connsiteX33" fmla="*/ 932223 w 2394151"/>
                  <a:gd name="connsiteY33" fmla="*/ 2366095 h 2393777"/>
                  <a:gd name="connsiteX34" fmla="*/ 1111223 w 2394151"/>
                  <a:gd name="connsiteY34" fmla="*/ 2392094 h 2393777"/>
                  <a:gd name="connsiteX35" fmla="*/ 1150128 w 2394151"/>
                  <a:gd name="connsiteY35" fmla="*/ 2393777 h 2393777"/>
                  <a:gd name="connsiteX36" fmla="*/ 1228686 w 2394151"/>
                  <a:gd name="connsiteY36" fmla="*/ 2393777 h 2393777"/>
                  <a:gd name="connsiteX37" fmla="*/ 1256929 w 2394151"/>
                  <a:gd name="connsiteY37" fmla="*/ 2392094 h 2393777"/>
                  <a:gd name="connsiteX38" fmla="*/ 1256742 w 2394151"/>
                  <a:gd name="connsiteY38" fmla="*/ 2392655 h 2393777"/>
                  <a:gd name="connsiteX39" fmla="*/ 1424894 w 2394151"/>
                  <a:gd name="connsiteY39" fmla="*/ 2374138 h 2393777"/>
                  <a:gd name="connsiteX40" fmla="*/ 1764003 w 2394151"/>
                  <a:gd name="connsiteY40" fmla="*/ 2252185 h 2393777"/>
                  <a:gd name="connsiteX41" fmla="*/ 2022309 w 2394151"/>
                  <a:gd name="connsiteY41" fmla="*/ 2064020 h 2393777"/>
                  <a:gd name="connsiteX42" fmla="*/ 2130046 w 2394151"/>
                  <a:gd name="connsiteY42" fmla="*/ 1946183 h 2393777"/>
                  <a:gd name="connsiteX43" fmla="*/ 2296141 w 2394151"/>
                  <a:gd name="connsiteY43" fmla="*/ 1671978 h 2393777"/>
                  <a:gd name="connsiteX44" fmla="*/ 2369274 w 2394151"/>
                  <a:gd name="connsiteY44" fmla="*/ 1446404 h 2393777"/>
                  <a:gd name="connsiteX45" fmla="*/ 2392281 w 2394151"/>
                  <a:gd name="connsiteY45" fmla="*/ 1280123 h 2393777"/>
                  <a:gd name="connsiteX46" fmla="*/ 2393777 w 2394151"/>
                  <a:gd name="connsiteY46" fmla="*/ 1241218 h 2393777"/>
                  <a:gd name="connsiteX47" fmla="*/ 2394151 w 2394151"/>
                  <a:gd name="connsiteY47" fmla="*/ 1150315 h 2393777"/>
                  <a:gd name="connsiteX48" fmla="*/ 1761759 w 2394151"/>
                  <a:gd name="connsiteY48" fmla="*/ 1915508 h 2393777"/>
                  <a:gd name="connsiteX49" fmla="*/ 1358120 w 2394151"/>
                  <a:gd name="connsiteY49" fmla="*/ 2096004 h 2393777"/>
                  <a:gd name="connsiteX50" fmla="*/ 993573 w 2394151"/>
                  <a:gd name="connsiteY50" fmla="*/ 2087026 h 2393777"/>
                  <a:gd name="connsiteX51" fmla="*/ 437307 w 2394151"/>
                  <a:gd name="connsiteY51" fmla="*/ 1703401 h 2393777"/>
                  <a:gd name="connsiteX52" fmla="*/ 293658 w 2394151"/>
                  <a:gd name="connsiteY52" fmla="*/ 1335113 h 2393777"/>
                  <a:gd name="connsiteX53" fmla="*/ 413178 w 2394151"/>
                  <a:gd name="connsiteY53" fmla="*/ 732087 h 2393777"/>
                  <a:gd name="connsiteX54" fmla="*/ 484254 w 2394151"/>
                  <a:gd name="connsiteY54" fmla="*/ 631457 h 2393777"/>
                  <a:gd name="connsiteX55" fmla="*/ 494542 w 2394151"/>
                  <a:gd name="connsiteY55" fmla="*/ 631083 h 2393777"/>
                  <a:gd name="connsiteX56" fmla="*/ 510066 w 2394151"/>
                  <a:gd name="connsiteY56" fmla="*/ 647169 h 2393777"/>
                  <a:gd name="connsiteX57" fmla="*/ 510066 w 2394151"/>
                  <a:gd name="connsiteY57" fmla="*/ 647169 h 2393777"/>
                  <a:gd name="connsiteX58" fmla="*/ 629587 w 2394151"/>
                  <a:gd name="connsiteY58" fmla="*/ 766689 h 2393777"/>
                  <a:gd name="connsiteX59" fmla="*/ 722173 w 2394151"/>
                  <a:gd name="connsiteY59" fmla="*/ 860211 h 2393777"/>
                  <a:gd name="connsiteX60" fmla="*/ 808400 w 2394151"/>
                  <a:gd name="connsiteY60" fmla="*/ 946251 h 2393777"/>
                  <a:gd name="connsiteX61" fmla="*/ 845435 w 2394151"/>
                  <a:gd name="connsiteY61" fmla="*/ 984033 h 2393777"/>
                  <a:gd name="connsiteX62" fmla="*/ 845435 w 2394151"/>
                  <a:gd name="connsiteY62" fmla="*/ 984033 h 2393777"/>
                  <a:gd name="connsiteX63" fmla="*/ 907907 w 2394151"/>
                  <a:gd name="connsiteY63" fmla="*/ 1046880 h 2393777"/>
                  <a:gd name="connsiteX64" fmla="*/ 956164 w 2394151"/>
                  <a:gd name="connsiteY64" fmla="*/ 1094763 h 2393777"/>
                  <a:gd name="connsiteX65" fmla="*/ 969631 w 2394151"/>
                  <a:gd name="connsiteY65" fmla="*/ 1108978 h 2393777"/>
                  <a:gd name="connsiteX66" fmla="*/ 985717 w 2394151"/>
                  <a:gd name="connsiteY66" fmla="*/ 1124503 h 2393777"/>
                  <a:gd name="connsiteX67" fmla="*/ 1516358 w 2394151"/>
                  <a:gd name="connsiteY67" fmla="*/ 1656827 h 2393777"/>
                  <a:gd name="connsiteX68" fmla="*/ 1522530 w 2394151"/>
                  <a:gd name="connsiteY68" fmla="*/ 1663748 h 2393777"/>
                  <a:gd name="connsiteX69" fmla="*/ 1577521 w 2394151"/>
                  <a:gd name="connsiteY69" fmla="*/ 1718926 h 2393777"/>
                  <a:gd name="connsiteX70" fmla="*/ 1577521 w 2394151"/>
                  <a:gd name="connsiteY70" fmla="*/ 1718926 h 2393777"/>
                  <a:gd name="connsiteX71" fmla="*/ 1585003 w 2394151"/>
                  <a:gd name="connsiteY71" fmla="*/ 1725846 h 2393777"/>
                  <a:gd name="connsiteX72" fmla="*/ 1761946 w 2394151"/>
                  <a:gd name="connsiteY72" fmla="*/ 1903163 h 2393777"/>
                  <a:gd name="connsiteX73" fmla="*/ 1761759 w 2394151"/>
                  <a:gd name="connsiteY73" fmla="*/ 1915508 h 2393777"/>
                  <a:gd name="connsiteX74" fmla="*/ 1911393 w 2394151"/>
                  <a:gd name="connsiteY74" fmla="*/ 1764938 h 2393777"/>
                  <a:gd name="connsiteX75" fmla="*/ 1901293 w 2394151"/>
                  <a:gd name="connsiteY75" fmla="*/ 1766996 h 2393777"/>
                  <a:gd name="connsiteX76" fmla="*/ 1734263 w 2394151"/>
                  <a:gd name="connsiteY76" fmla="*/ 1599592 h 2393777"/>
                  <a:gd name="connsiteX77" fmla="*/ 1731458 w 2394151"/>
                  <a:gd name="connsiteY77" fmla="*/ 1596038 h 2393777"/>
                  <a:gd name="connsiteX78" fmla="*/ 1731458 w 2394151"/>
                  <a:gd name="connsiteY78" fmla="*/ 1596038 h 2393777"/>
                  <a:gd name="connsiteX79" fmla="*/ 1681704 w 2394151"/>
                  <a:gd name="connsiteY79" fmla="*/ 1546285 h 2393777"/>
                  <a:gd name="connsiteX80" fmla="*/ 1676654 w 2394151"/>
                  <a:gd name="connsiteY80" fmla="*/ 1542170 h 2393777"/>
                  <a:gd name="connsiteX81" fmla="*/ 1490920 w 2394151"/>
                  <a:gd name="connsiteY81" fmla="*/ 1356436 h 2393777"/>
                  <a:gd name="connsiteX82" fmla="*/ 1487928 w 2394151"/>
                  <a:gd name="connsiteY82" fmla="*/ 1352882 h 2393777"/>
                  <a:gd name="connsiteX83" fmla="*/ 1414794 w 2394151"/>
                  <a:gd name="connsiteY83" fmla="*/ 1280123 h 2393777"/>
                  <a:gd name="connsiteX84" fmla="*/ 1406564 w 2394151"/>
                  <a:gd name="connsiteY84" fmla="*/ 1271332 h 2393777"/>
                  <a:gd name="connsiteX85" fmla="*/ 1406564 w 2394151"/>
                  <a:gd name="connsiteY85" fmla="*/ 1271332 h 2393777"/>
                  <a:gd name="connsiteX86" fmla="*/ 1401701 w 2394151"/>
                  <a:gd name="connsiteY86" fmla="*/ 1267030 h 2393777"/>
                  <a:gd name="connsiteX87" fmla="*/ 1142459 w 2394151"/>
                  <a:gd name="connsiteY87" fmla="*/ 1007788 h 2393777"/>
                  <a:gd name="connsiteX88" fmla="*/ 1136848 w 2394151"/>
                  <a:gd name="connsiteY88" fmla="*/ 1001616 h 2393777"/>
                  <a:gd name="connsiteX89" fmla="*/ 1090274 w 2394151"/>
                  <a:gd name="connsiteY89" fmla="*/ 955042 h 2393777"/>
                  <a:gd name="connsiteX90" fmla="*/ 1090274 w 2394151"/>
                  <a:gd name="connsiteY90" fmla="*/ 955042 h 2393777"/>
                  <a:gd name="connsiteX91" fmla="*/ 1004047 w 2394151"/>
                  <a:gd name="connsiteY91" fmla="*/ 868628 h 2393777"/>
                  <a:gd name="connsiteX92" fmla="*/ 1004047 w 2394151"/>
                  <a:gd name="connsiteY92" fmla="*/ 868628 h 2393777"/>
                  <a:gd name="connsiteX93" fmla="*/ 899490 w 2394151"/>
                  <a:gd name="connsiteY93" fmla="*/ 763884 h 2393777"/>
                  <a:gd name="connsiteX94" fmla="*/ 891821 w 2394151"/>
                  <a:gd name="connsiteY94" fmla="*/ 756963 h 2393777"/>
                  <a:gd name="connsiteX95" fmla="*/ 631270 w 2394151"/>
                  <a:gd name="connsiteY95" fmla="*/ 496599 h 2393777"/>
                  <a:gd name="connsiteX96" fmla="*/ 632018 w 2394151"/>
                  <a:gd name="connsiteY96" fmla="*/ 484067 h 2393777"/>
                  <a:gd name="connsiteX97" fmla="*/ 1039959 w 2394151"/>
                  <a:gd name="connsiteY97" fmla="*/ 297398 h 2393777"/>
                  <a:gd name="connsiteX98" fmla="*/ 1706955 w 2394151"/>
                  <a:gd name="connsiteY98" fmla="*/ 440860 h 2393777"/>
                  <a:gd name="connsiteX99" fmla="*/ 2086465 w 2394151"/>
                  <a:gd name="connsiteY99" fmla="*/ 992076 h 2393777"/>
                  <a:gd name="connsiteX100" fmla="*/ 1911393 w 2394151"/>
                  <a:gd name="connsiteY100" fmla="*/ 1764938 h 23937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</a:cxnLst>
                <a:rect l="l" t="t" r="r" b="b"/>
                <a:pathLst>
                  <a:path w="2394151" h="2393777">
                    <a:moveTo>
                      <a:pt x="2394151" y="1150315"/>
                    </a:moveTo>
                    <a:cubicBezTo>
                      <a:pt x="2392468" y="1148070"/>
                      <a:pt x="2393216" y="1145452"/>
                      <a:pt x="2393216" y="1143207"/>
                    </a:cubicBezTo>
                    <a:cubicBezTo>
                      <a:pt x="2393216" y="1111971"/>
                      <a:pt x="2391345" y="1081109"/>
                      <a:pt x="2387605" y="1050060"/>
                    </a:cubicBezTo>
                    <a:cubicBezTo>
                      <a:pt x="2378439" y="974681"/>
                      <a:pt x="2361980" y="900799"/>
                      <a:pt x="2338225" y="828788"/>
                    </a:cubicBezTo>
                    <a:cubicBezTo>
                      <a:pt x="2309047" y="739568"/>
                      <a:pt x="2269954" y="655025"/>
                      <a:pt x="2220762" y="574970"/>
                    </a:cubicBezTo>
                    <a:cubicBezTo>
                      <a:pt x="2173066" y="497347"/>
                      <a:pt x="2117140" y="426458"/>
                      <a:pt x="2053920" y="360993"/>
                    </a:cubicBezTo>
                    <a:cubicBezTo>
                      <a:pt x="2023619" y="329570"/>
                      <a:pt x="1990886" y="300765"/>
                      <a:pt x="1957219" y="272896"/>
                    </a:cubicBezTo>
                    <a:cubicBezTo>
                      <a:pt x="1861265" y="193590"/>
                      <a:pt x="1755586" y="131117"/>
                      <a:pt x="1640368" y="84356"/>
                    </a:cubicBezTo>
                    <a:cubicBezTo>
                      <a:pt x="1577895" y="58919"/>
                      <a:pt x="1513739" y="38905"/>
                      <a:pt x="1447713" y="24877"/>
                    </a:cubicBezTo>
                    <a:cubicBezTo>
                      <a:pt x="1385615" y="11597"/>
                      <a:pt x="1322956" y="1122"/>
                      <a:pt x="1258800" y="935"/>
                    </a:cubicBezTo>
                    <a:cubicBezTo>
                      <a:pt x="1258800" y="1122"/>
                      <a:pt x="1258800" y="1309"/>
                      <a:pt x="1258800" y="1496"/>
                    </a:cubicBezTo>
                    <a:cubicBezTo>
                      <a:pt x="1250196" y="1870"/>
                      <a:pt x="1241218" y="2806"/>
                      <a:pt x="1232614" y="0"/>
                    </a:cubicBezTo>
                    <a:cubicBezTo>
                      <a:pt x="1204557" y="0"/>
                      <a:pt x="1176501" y="0"/>
                      <a:pt x="1148444" y="0"/>
                    </a:cubicBezTo>
                    <a:cubicBezTo>
                      <a:pt x="1145639" y="1870"/>
                      <a:pt x="1142459" y="935"/>
                      <a:pt x="1139466" y="935"/>
                    </a:cubicBezTo>
                    <a:cubicBezTo>
                      <a:pt x="1123942" y="561"/>
                      <a:pt x="1108230" y="935"/>
                      <a:pt x="1092893" y="2245"/>
                    </a:cubicBezTo>
                    <a:cubicBezTo>
                      <a:pt x="1037341" y="6921"/>
                      <a:pt x="982350" y="15712"/>
                      <a:pt x="927921" y="28244"/>
                    </a:cubicBezTo>
                    <a:cubicBezTo>
                      <a:pt x="807839" y="55926"/>
                      <a:pt x="695239" y="101751"/>
                      <a:pt x="589373" y="164411"/>
                    </a:cubicBezTo>
                    <a:cubicBezTo>
                      <a:pt x="524095" y="203129"/>
                      <a:pt x="463119" y="247645"/>
                      <a:pt x="406258" y="298147"/>
                    </a:cubicBezTo>
                    <a:cubicBezTo>
                      <a:pt x="365669" y="334246"/>
                      <a:pt x="327325" y="372403"/>
                      <a:pt x="291974" y="413552"/>
                    </a:cubicBezTo>
                    <a:cubicBezTo>
                      <a:pt x="253443" y="458255"/>
                      <a:pt x="218279" y="505390"/>
                      <a:pt x="186482" y="555144"/>
                    </a:cubicBezTo>
                    <a:cubicBezTo>
                      <a:pt x="152814" y="607890"/>
                      <a:pt x="123448" y="662694"/>
                      <a:pt x="98385" y="719742"/>
                    </a:cubicBezTo>
                    <a:cubicBezTo>
                      <a:pt x="68084" y="788948"/>
                      <a:pt x="43955" y="860398"/>
                      <a:pt x="27682" y="934280"/>
                    </a:cubicBezTo>
                    <a:cubicBezTo>
                      <a:pt x="14963" y="992450"/>
                      <a:pt x="4489" y="1050995"/>
                      <a:pt x="2057" y="1110662"/>
                    </a:cubicBezTo>
                    <a:cubicBezTo>
                      <a:pt x="1122" y="1123194"/>
                      <a:pt x="2432" y="1135912"/>
                      <a:pt x="0" y="1148444"/>
                    </a:cubicBezTo>
                    <a:cubicBezTo>
                      <a:pt x="0" y="1175940"/>
                      <a:pt x="0" y="1203248"/>
                      <a:pt x="0" y="1230743"/>
                    </a:cubicBezTo>
                    <a:cubicBezTo>
                      <a:pt x="2993" y="1239347"/>
                      <a:pt x="2057" y="1248325"/>
                      <a:pt x="1496" y="1257116"/>
                    </a:cubicBezTo>
                    <a:lnTo>
                      <a:pt x="935" y="1257116"/>
                    </a:lnTo>
                    <a:cubicBezTo>
                      <a:pt x="748" y="1288727"/>
                      <a:pt x="3180" y="1320150"/>
                      <a:pt x="7295" y="1351386"/>
                    </a:cubicBezTo>
                    <a:cubicBezTo>
                      <a:pt x="16834" y="1424146"/>
                      <a:pt x="32733" y="1495596"/>
                      <a:pt x="55552" y="1565363"/>
                    </a:cubicBezTo>
                    <a:cubicBezTo>
                      <a:pt x="85666" y="1657201"/>
                      <a:pt x="126254" y="1744176"/>
                      <a:pt x="177317" y="1826475"/>
                    </a:cubicBezTo>
                    <a:cubicBezTo>
                      <a:pt x="220337" y="1895868"/>
                      <a:pt x="270277" y="1959837"/>
                      <a:pt x="326203" y="2019130"/>
                    </a:cubicBezTo>
                    <a:cubicBezTo>
                      <a:pt x="367727" y="2063085"/>
                      <a:pt x="412617" y="2103486"/>
                      <a:pt x="460313" y="2140708"/>
                    </a:cubicBezTo>
                    <a:cubicBezTo>
                      <a:pt x="539245" y="2202432"/>
                      <a:pt x="624724" y="2253495"/>
                      <a:pt x="716188" y="2294270"/>
                    </a:cubicBezTo>
                    <a:cubicBezTo>
                      <a:pt x="785768" y="2325319"/>
                      <a:pt x="857967" y="2349261"/>
                      <a:pt x="932223" y="2366095"/>
                    </a:cubicBezTo>
                    <a:cubicBezTo>
                      <a:pt x="991141" y="2379562"/>
                      <a:pt x="1050621" y="2389849"/>
                      <a:pt x="1111223" y="2392094"/>
                    </a:cubicBezTo>
                    <a:cubicBezTo>
                      <a:pt x="1124129" y="2392655"/>
                      <a:pt x="1137222" y="2391158"/>
                      <a:pt x="1150128" y="2393777"/>
                    </a:cubicBezTo>
                    <a:cubicBezTo>
                      <a:pt x="1176314" y="2393777"/>
                      <a:pt x="1202500" y="2393777"/>
                      <a:pt x="1228686" y="2393777"/>
                    </a:cubicBezTo>
                    <a:cubicBezTo>
                      <a:pt x="1238038" y="2390784"/>
                      <a:pt x="1247390" y="2391719"/>
                      <a:pt x="1256929" y="2392094"/>
                    </a:cubicBezTo>
                    <a:cubicBezTo>
                      <a:pt x="1256929" y="2392281"/>
                      <a:pt x="1256742" y="2392468"/>
                      <a:pt x="1256742" y="2392655"/>
                    </a:cubicBezTo>
                    <a:cubicBezTo>
                      <a:pt x="1313416" y="2392842"/>
                      <a:pt x="1369342" y="2384986"/>
                      <a:pt x="1424894" y="2374138"/>
                    </a:cubicBezTo>
                    <a:cubicBezTo>
                      <a:pt x="1544040" y="2350757"/>
                      <a:pt x="1657014" y="2310169"/>
                      <a:pt x="1764003" y="2252185"/>
                    </a:cubicBezTo>
                    <a:cubicBezTo>
                      <a:pt x="1858647" y="2200936"/>
                      <a:pt x="1944313" y="2137715"/>
                      <a:pt x="2022309" y="2064020"/>
                    </a:cubicBezTo>
                    <a:cubicBezTo>
                      <a:pt x="2061027" y="2027547"/>
                      <a:pt x="2096753" y="1987706"/>
                      <a:pt x="2130046" y="1946183"/>
                    </a:cubicBezTo>
                    <a:cubicBezTo>
                      <a:pt x="2197382" y="1862014"/>
                      <a:pt x="2253121" y="1770924"/>
                      <a:pt x="2296141" y="1671978"/>
                    </a:cubicBezTo>
                    <a:cubicBezTo>
                      <a:pt x="2327938" y="1599218"/>
                      <a:pt x="2352440" y="1524027"/>
                      <a:pt x="2369274" y="1446404"/>
                    </a:cubicBezTo>
                    <a:cubicBezTo>
                      <a:pt x="2381058" y="1391600"/>
                      <a:pt x="2390410" y="1336423"/>
                      <a:pt x="2392281" y="1280123"/>
                    </a:cubicBezTo>
                    <a:cubicBezTo>
                      <a:pt x="2392655" y="1267217"/>
                      <a:pt x="2391158" y="1254124"/>
                      <a:pt x="2393777" y="1241218"/>
                    </a:cubicBezTo>
                    <a:cubicBezTo>
                      <a:pt x="2394151" y="1211478"/>
                      <a:pt x="2394151" y="1180803"/>
                      <a:pt x="2394151" y="1150315"/>
                    </a:cubicBezTo>
                    <a:close/>
                    <a:moveTo>
                      <a:pt x="1761759" y="1915508"/>
                    </a:moveTo>
                    <a:cubicBezTo>
                      <a:pt x="1641116" y="2006972"/>
                      <a:pt x="1507380" y="2068883"/>
                      <a:pt x="1358120" y="2096004"/>
                    </a:cubicBezTo>
                    <a:cubicBezTo>
                      <a:pt x="1236168" y="2118076"/>
                      <a:pt x="1114216" y="2116018"/>
                      <a:pt x="993573" y="2087026"/>
                    </a:cubicBezTo>
                    <a:cubicBezTo>
                      <a:pt x="758834" y="2030914"/>
                      <a:pt x="573287" y="1902602"/>
                      <a:pt x="437307" y="1703401"/>
                    </a:cubicBezTo>
                    <a:cubicBezTo>
                      <a:pt x="361180" y="1591923"/>
                      <a:pt x="313484" y="1468662"/>
                      <a:pt x="293658" y="1335113"/>
                    </a:cubicBezTo>
                    <a:cubicBezTo>
                      <a:pt x="261673" y="1120014"/>
                      <a:pt x="301513" y="918942"/>
                      <a:pt x="413178" y="732087"/>
                    </a:cubicBezTo>
                    <a:cubicBezTo>
                      <a:pt x="434314" y="696735"/>
                      <a:pt x="458443" y="663442"/>
                      <a:pt x="484254" y="631457"/>
                    </a:cubicBezTo>
                    <a:cubicBezTo>
                      <a:pt x="488369" y="626407"/>
                      <a:pt x="490614" y="626407"/>
                      <a:pt x="494542" y="631083"/>
                    </a:cubicBezTo>
                    <a:cubicBezTo>
                      <a:pt x="499405" y="636695"/>
                      <a:pt x="504829" y="641932"/>
                      <a:pt x="510066" y="647169"/>
                    </a:cubicBezTo>
                    <a:cubicBezTo>
                      <a:pt x="510066" y="647169"/>
                      <a:pt x="510066" y="647169"/>
                      <a:pt x="510066" y="647169"/>
                    </a:cubicBezTo>
                    <a:cubicBezTo>
                      <a:pt x="549907" y="687009"/>
                      <a:pt x="589747" y="726849"/>
                      <a:pt x="629587" y="766689"/>
                    </a:cubicBezTo>
                    <a:cubicBezTo>
                      <a:pt x="660449" y="797739"/>
                      <a:pt x="691311" y="828975"/>
                      <a:pt x="722173" y="860211"/>
                    </a:cubicBezTo>
                    <a:cubicBezTo>
                      <a:pt x="750978" y="888829"/>
                      <a:pt x="779782" y="917446"/>
                      <a:pt x="808400" y="946251"/>
                    </a:cubicBezTo>
                    <a:cubicBezTo>
                      <a:pt x="820932" y="958783"/>
                      <a:pt x="833090" y="971502"/>
                      <a:pt x="845435" y="984033"/>
                    </a:cubicBezTo>
                    <a:lnTo>
                      <a:pt x="845435" y="984033"/>
                    </a:lnTo>
                    <a:cubicBezTo>
                      <a:pt x="866757" y="1004608"/>
                      <a:pt x="887332" y="1025744"/>
                      <a:pt x="907907" y="1046880"/>
                    </a:cubicBezTo>
                    <a:cubicBezTo>
                      <a:pt x="923806" y="1062966"/>
                      <a:pt x="939891" y="1079051"/>
                      <a:pt x="956164" y="1094763"/>
                    </a:cubicBezTo>
                    <a:cubicBezTo>
                      <a:pt x="960840" y="1099252"/>
                      <a:pt x="965142" y="1104115"/>
                      <a:pt x="969631" y="1108978"/>
                    </a:cubicBezTo>
                    <a:cubicBezTo>
                      <a:pt x="975055" y="1114216"/>
                      <a:pt x="980480" y="1119266"/>
                      <a:pt x="985717" y="1124503"/>
                    </a:cubicBezTo>
                    <a:cubicBezTo>
                      <a:pt x="1162660" y="1302007"/>
                      <a:pt x="1339602" y="1479324"/>
                      <a:pt x="1516358" y="1656827"/>
                    </a:cubicBezTo>
                    <a:cubicBezTo>
                      <a:pt x="1518603" y="1659072"/>
                      <a:pt x="1520473" y="1661503"/>
                      <a:pt x="1522530" y="1663748"/>
                    </a:cubicBezTo>
                    <a:cubicBezTo>
                      <a:pt x="1541422" y="1681517"/>
                      <a:pt x="1559752" y="1700034"/>
                      <a:pt x="1577521" y="1718926"/>
                    </a:cubicBezTo>
                    <a:lnTo>
                      <a:pt x="1577521" y="1718926"/>
                    </a:lnTo>
                    <a:cubicBezTo>
                      <a:pt x="1579953" y="1721170"/>
                      <a:pt x="1582758" y="1723415"/>
                      <a:pt x="1585003" y="1725846"/>
                    </a:cubicBezTo>
                    <a:cubicBezTo>
                      <a:pt x="1643921" y="1784952"/>
                      <a:pt x="1702840" y="1844245"/>
                      <a:pt x="1761946" y="1903163"/>
                    </a:cubicBezTo>
                    <a:cubicBezTo>
                      <a:pt x="1767557" y="1908400"/>
                      <a:pt x="1767931" y="1910832"/>
                      <a:pt x="1761759" y="1915508"/>
                    </a:cubicBezTo>
                    <a:close/>
                    <a:moveTo>
                      <a:pt x="1911393" y="1764938"/>
                    </a:moveTo>
                    <a:cubicBezTo>
                      <a:pt x="1908587" y="1768679"/>
                      <a:pt x="1907091" y="1772794"/>
                      <a:pt x="1901293" y="1766996"/>
                    </a:cubicBezTo>
                    <a:cubicBezTo>
                      <a:pt x="1845741" y="1710883"/>
                      <a:pt x="1790002" y="1655331"/>
                      <a:pt x="1734263" y="1599592"/>
                    </a:cubicBezTo>
                    <a:cubicBezTo>
                      <a:pt x="1733141" y="1598470"/>
                      <a:pt x="1732393" y="1597161"/>
                      <a:pt x="1731458" y="1596038"/>
                    </a:cubicBezTo>
                    <a:cubicBezTo>
                      <a:pt x="1731458" y="1596038"/>
                      <a:pt x="1731458" y="1596038"/>
                      <a:pt x="1731458" y="1596038"/>
                    </a:cubicBezTo>
                    <a:cubicBezTo>
                      <a:pt x="1714250" y="1580140"/>
                      <a:pt x="1697603" y="1563493"/>
                      <a:pt x="1681704" y="1546285"/>
                    </a:cubicBezTo>
                    <a:cubicBezTo>
                      <a:pt x="1680021" y="1544976"/>
                      <a:pt x="1678337" y="1543666"/>
                      <a:pt x="1676654" y="1542170"/>
                    </a:cubicBezTo>
                    <a:cubicBezTo>
                      <a:pt x="1614743" y="1480259"/>
                      <a:pt x="1552831" y="1418347"/>
                      <a:pt x="1490920" y="1356436"/>
                    </a:cubicBezTo>
                    <a:cubicBezTo>
                      <a:pt x="1489798" y="1355314"/>
                      <a:pt x="1488863" y="1354005"/>
                      <a:pt x="1487928" y="1352882"/>
                    </a:cubicBezTo>
                    <a:cubicBezTo>
                      <a:pt x="1463612" y="1328567"/>
                      <a:pt x="1439109" y="1304438"/>
                      <a:pt x="1414794" y="1280123"/>
                    </a:cubicBezTo>
                    <a:cubicBezTo>
                      <a:pt x="1411988" y="1277317"/>
                      <a:pt x="1409369" y="1274324"/>
                      <a:pt x="1406564" y="1271332"/>
                    </a:cubicBezTo>
                    <a:cubicBezTo>
                      <a:pt x="1406564" y="1271332"/>
                      <a:pt x="1406564" y="1271332"/>
                      <a:pt x="1406564" y="1271332"/>
                    </a:cubicBezTo>
                    <a:cubicBezTo>
                      <a:pt x="1404880" y="1269835"/>
                      <a:pt x="1403197" y="1268526"/>
                      <a:pt x="1401701" y="1267030"/>
                    </a:cubicBezTo>
                    <a:cubicBezTo>
                      <a:pt x="1315287" y="1180616"/>
                      <a:pt x="1228873" y="1094202"/>
                      <a:pt x="1142459" y="1007788"/>
                    </a:cubicBezTo>
                    <a:cubicBezTo>
                      <a:pt x="1140402" y="1005731"/>
                      <a:pt x="1138718" y="1003673"/>
                      <a:pt x="1136848" y="1001616"/>
                    </a:cubicBezTo>
                    <a:cubicBezTo>
                      <a:pt x="1121323" y="986091"/>
                      <a:pt x="1105799" y="970566"/>
                      <a:pt x="1090274" y="955042"/>
                    </a:cubicBezTo>
                    <a:cubicBezTo>
                      <a:pt x="1090274" y="955042"/>
                      <a:pt x="1090274" y="955042"/>
                      <a:pt x="1090274" y="955042"/>
                    </a:cubicBezTo>
                    <a:cubicBezTo>
                      <a:pt x="1060908" y="926798"/>
                      <a:pt x="1032104" y="897994"/>
                      <a:pt x="1004047" y="868628"/>
                    </a:cubicBezTo>
                    <a:lnTo>
                      <a:pt x="1004047" y="868628"/>
                    </a:lnTo>
                    <a:cubicBezTo>
                      <a:pt x="968696" y="834212"/>
                      <a:pt x="933719" y="799422"/>
                      <a:pt x="899490" y="763884"/>
                    </a:cubicBezTo>
                    <a:cubicBezTo>
                      <a:pt x="896871" y="761639"/>
                      <a:pt x="894253" y="759395"/>
                      <a:pt x="891821" y="756963"/>
                    </a:cubicBezTo>
                    <a:cubicBezTo>
                      <a:pt x="805033" y="670175"/>
                      <a:pt x="718245" y="583200"/>
                      <a:pt x="631270" y="496599"/>
                    </a:cubicBezTo>
                    <a:cubicBezTo>
                      <a:pt x="625659" y="491175"/>
                      <a:pt x="626407" y="488743"/>
                      <a:pt x="632018" y="484067"/>
                    </a:cubicBezTo>
                    <a:cubicBezTo>
                      <a:pt x="751352" y="385309"/>
                      <a:pt x="887519" y="322836"/>
                      <a:pt x="1039959" y="297398"/>
                    </a:cubicBezTo>
                    <a:cubicBezTo>
                      <a:pt x="1280871" y="257184"/>
                      <a:pt x="1504574" y="303945"/>
                      <a:pt x="1706955" y="440860"/>
                    </a:cubicBezTo>
                    <a:cubicBezTo>
                      <a:pt x="1904659" y="574596"/>
                      <a:pt x="2034093" y="758834"/>
                      <a:pt x="2086465" y="992076"/>
                    </a:cubicBezTo>
                    <a:cubicBezTo>
                      <a:pt x="2150247" y="1276008"/>
                      <a:pt x="2087587" y="1533940"/>
                      <a:pt x="1911393" y="1764938"/>
                    </a:cubicBezTo>
                    <a:close/>
                  </a:path>
                </a:pathLst>
              </a:custGeom>
              <a:solidFill>
                <a:schemeClr val="accent3"/>
              </a:solidFill>
              <a:ln w="186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dirty="0"/>
              </a:p>
            </p:txBody>
          </p:sp>
          <p:sp>
            <p:nvSpPr>
              <p:cNvPr id="112" name="Freeform: Shape 268">
                <a:extLst>
                  <a:ext uri="{FF2B5EF4-FFF2-40B4-BE49-F238E27FC236}">
                    <a16:creationId xmlns="" xmlns:a16="http://schemas.microsoft.com/office/drawing/2014/main" id="{0D4F26D7-70F8-438B-AC37-B15219F6C130}"/>
                  </a:ext>
                </a:extLst>
              </p:cNvPr>
              <p:cNvSpPr/>
              <p:nvPr/>
            </p:nvSpPr>
            <p:spPr>
              <a:xfrm>
                <a:off x="3403356" y="5377279"/>
                <a:ext cx="1409531" cy="991649"/>
              </a:xfrm>
              <a:custGeom>
                <a:avLst/>
                <a:gdLst>
                  <a:gd name="connsiteX0" fmla="*/ 472957 w 1409531"/>
                  <a:gd name="connsiteY0" fmla="*/ 923640 h 991649"/>
                  <a:gd name="connsiteX1" fmla="*/ 475702 w 1409531"/>
                  <a:gd name="connsiteY1" fmla="*/ 923849 h 991649"/>
                  <a:gd name="connsiteX2" fmla="*/ 473976 w 1409531"/>
                  <a:gd name="connsiteY2" fmla="*/ 923861 h 991649"/>
                  <a:gd name="connsiteX3" fmla="*/ 441076 w 1409531"/>
                  <a:gd name="connsiteY3" fmla="*/ 916742 h 991649"/>
                  <a:gd name="connsiteX4" fmla="*/ 472957 w 1409531"/>
                  <a:gd name="connsiteY4" fmla="*/ 923640 h 991649"/>
                  <a:gd name="connsiteX5" fmla="*/ 450967 w 1409531"/>
                  <a:gd name="connsiteY5" fmla="*/ 921970 h 991649"/>
                  <a:gd name="connsiteX6" fmla="*/ 867795 w 1409531"/>
                  <a:gd name="connsiteY6" fmla="*/ 913398 h 991649"/>
                  <a:gd name="connsiteX7" fmla="*/ 863017 w 1409531"/>
                  <a:gd name="connsiteY7" fmla="*/ 917589 h 991649"/>
                  <a:gd name="connsiteX8" fmla="*/ 843613 w 1409531"/>
                  <a:gd name="connsiteY8" fmla="*/ 919800 h 991649"/>
                  <a:gd name="connsiteX9" fmla="*/ 1010295 w 1409531"/>
                  <a:gd name="connsiteY9" fmla="*/ 895704 h 991649"/>
                  <a:gd name="connsiteX10" fmla="*/ 975249 w 1409531"/>
                  <a:gd name="connsiteY10" fmla="*/ 901096 h 991649"/>
                  <a:gd name="connsiteX11" fmla="*/ 946793 w 1409531"/>
                  <a:gd name="connsiteY11" fmla="*/ 915623 h 991649"/>
                  <a:gd name="connsiteX12" fmla="*/ 865619 w 1409531"/>
                  <a:gd name="connsiteY12" fmla="*/ 973284 h 991649"/>
                  <a:gd name="connsiteX13" fmla="*/ 773512 w 1409531"/>
                  <a:gd name="connsiteY13" fmla="*/ 971337 h 991649"/>
                  <a:gd name="connsiteX14" fmla="*/ 679607 w 1409531"/>
                  <a:gd name="connsiteY14" fmla="*/ 943779 h 991649"/>
                  <a:gd name="connsiteX15" fmla="*/ 670321 w 1409531"/>
                  <a:gd name="connsiteY15" fmla="*/ 947524 h 991649"/>
                  <a:gd name="connsiteX16" fmla="*/ 563387 w 1409531"/>
                  <a:gd name="connsiteY16" fmla="*/ 984666 h 991649"/>
                  <a:gd name="connsiteX17" fmla="*/ 506924 w 1409531"/>
                  <a:gd name="connsiteY17" fmla="*/ 932098 h 991649"/>
                  <a:gd name="connsiteX18" fmla="*/ 493595 w 1409531"/>
                  <a:gd name="connsiteY18" fmla="*/ 925208 h 991649"/>
                  <a:gd name="connsiteX19" fmla="*/ 475702 w 1409531"/>
                  <a:gd name="connsiteY19" fmla="*/ 923849 h 991649"/>
                  <a:gd name="connsiteX20" fmla="*/ 495692 w 1409531"/>
                  <a:gd name="connsiteY20" fmla="*/ 923711 h 991649"/>
                  <a:gd name="connsiteX21" fmla="*/ 507823 w 1409531"/>
                  <a:gd name="connsiteY21" fmla="*/ 930151 h 991649"/>
                  <a:gd name="connsiteX22" fmla="*/ 549009 w 1409531"/>
                  <a:gd name="connsiteY22" fmla="*/ 974931 h 991649"/>
                  <a:gd name="connsiteX23" fmla="*/ 651301 w 1409531"/>
                  <a:gd name="connsiteY23" fmla="*/ 969989 h 991649"/>
                  <a:gd name="connsiteX24" fmla="*/ 668524 w 1409531"/>
                  <a:gd name="connsiteY24" fmla="*/ 947524 h 991649"/>
                  <a:gd name="connsiteX25" fmla="*/ 681703 w 1409531"/>
                  <a:gd name="connsiteY25" fmla="*/ 942432 h 991649"/>
                  <a:gd name="connsiteX26" fmla="*/ 772913 w 1409531"/>
                  <a:gd name="connsiteY26" fmla="*/ 969091 h 991649"/>
                  <a:gd name="connsiteX27" fmla="*/ 853787 w 1409531"/>
                  <a:gd name="connsiteY27" fmla="*/ 973434 h 991649"/>
                  <a:gd name="connsiteX28" fmla="*/ 937208 w 1409531"/>
                  <a:gd name="connsiteY28" fmla="*/ 924909 h 991649"/>
                  <a:gd name="connsiteX29" fmla="*/ 951586 w 1409531"/>
                  <a:gd name="connsiteY29" fmla="*/ 906787 h 991649"/>
                  <a:gd name="connsiteX30" fmla="*/ 962070 w 1409531"/>
                  <a:gd name="connsiteY30" fmla="*/ 900347 h 991649"/>
                  <a:gd name="connsiteX31" fmla="*/ 1010295 w 1409531"/>
                  <a:gd name="connsiteY31" fmla="*/ 895704 h 991649"/>
                  <a:gd name="connsiteX32" fmla="*/ 355655 w 1409531"/>
                  <a:gd name="connsiteY32" fmla="*/ 844715 h 991649"/>
                  <a:gd name="connsiteX33" fmla="*/ 371084 w 1409531"/>
                  <a:gd name="connsiteY33" fmla="*/ 845981 h 991649"/>
                  <a:gd name="connsiteX34" fmla="*/ 383516 w 1409531"/>
                  <a:gd name="connsiteY34" fmla="*/ 854518 h 991649"/>
                  <a:gd name="connsiteX35" fmla="*/ 410623 w 1409531"/>
                  <a:gd name="connsiteY35" fmla="*/ 897202 h 991649"/>
                  <a:gd name="connsiteX36" fmla="*/ 437036 w 1409531"/>
                  <a:gd name="connsiteY36" fmla="*/ 914607 h 991649"/>
                  <a:gd name="connsiteX37" fmla="*/ 413169 w 1409531"/>
                  <a:gd name="connsiteY37" fmla="*/ 901994 h 991649"/>
                  <a:gd name="connsiteX38" fmla="*/ 381119 w 1409531"/>
                  <a:gd name="connsiteY38" fmla="*/ 853919 h 991649"/>
                  <a:gd name="connsiteX39" fmla="*/ 371084 w 1409531"/>
                  <a:gd name="connsiteY39" fmla="*/ 846880 h 991649"/>
                  <a:gd name="connsiteX40" fmla="*/ 349470 w 1409531"/>
                  <a:gd name="connsiteY40" fmla="*/ 843847 h 991649"/>
                  <a:gd name="connsiteX41" fmla="*/ 355655 w 1409531"/>
                  <a:gd name="connsiteY41" fmla="*/ 844715 h 991649"/>
                  <a:gd name="connsiteX42" fmla="*/ 351015 w 1409531"/>
                  <a:gd name="connsiteY42" fmla="*/ 844334 h 991649"/>
                  <a:gd name="connsiteX43" fmla="*/ 318510 w 1409531"/>
                  <a:gd name="connsiteY43" fmla="*/ 834083 h 991649"/>
                  <a:gd name="connsiteX44" fmla="*/ 349470 w 1409531"/>
                  <a:gd name="connsiteY44" fmla="*/ 843847 h 991649"/>
                  <a:gd name="connsiteX45" fmla="*/ 328401 w 1409531"/>
                  <a:gd name="connsiteY45" fmla="*/ 840889 h 991649"/>
                  <a:gd name="connsiteX46" fmla="*/ 286683 w 1409531"/>
                  <a:gd name="connsiteY46" fmla="*/ 805165 h 991649"/>
                  <a:gd name="connsiteX47" fmla="*/ 308465 w 1409531"/>
                  <a:gd name="connsiteY47" fmla="*/ 827170 h 991649"/>
                  <a:gd name="connsiteX48" fmla="*/ 291539 w 1409531"/>
                  <a:gd name="connsiteY48" fmla="*/ 815522 h 991649"/>
                  <a:gd name="connsiteX49" fmla="*/ 643930 w 1409531"/>
                  <a:gd name="connsiteY49" fmla="*/ 789447 h 991649"/>
                  <a:gd name="connsiteX50" fmla="*/ 625841 w 1409531"/>
                  <a:gd name="connsiteY50" fmla="*/ 789517 h 991649"/>
                  <a:gd name="connsiteX51" fmla="*/ 615357 w 1409531"/>
                  <a:gd name="connsiteY51" fmla="*/ 795957 h 991649"/>
                  <a:gd name="connsiteX52" fmla="*/ 566083 w 1409531"/>
                  <a:gd name="connsiteY52" fmla="*/ 859908 h 991649"/>
                  <a:gd name="connsiteX53" fmla="*/ 556498 w 1409531"/>
                  <a:gd name="connsiteY53" fmla="*/ 906636 h 991649"/>
                  <a:gd name="connsiteX54" fmla="*/ 597385 w 1409531"/>
                  <a:gd name="connsiteY54" fmla="*/ 937938 h 991649"/>
                  <a:gd name="connsiteX55" fmla="*/ 615657 w 1409531"/>
                  <a:gd name="connsiteY55" fmla="*/ 932396 h 991649"/>
                  <a:gd name="connsiteX56" fmla="*/ 670471 w 1409531"/>
                  <a:gd name="connsiteY56" fmla="*/ 860358 h 991649"/>
                  <a:gd name="connsiteX57" fmla="*/ 678260 w 1409531"/>
                  <a:gd name="connsiteY57" fmla="*/ 825462 h 991649"/>
                  <a:gd name="connsiteX58" fmla="*/ 643930 w 1409531"/>
                  <a:gd name="connsiteY58" fmla="*/ 789447 h 991649"/>
                  <a:gd name="connsiteX59" fmla="*/ 209643 w 1409531"/>
                  <a:gd name="connsiteY59" fmla="*/ 708649 h 991649"/>
                  <a:gd name="connsiteX60" fmla="*/ 256362 w 1409531"/>
                  <a:gd name="connsiteY60" fmla="*/ 735003 h 991649"/>
                  <a:gd name="connsiteX61" fmla="*/ 258278 w 1409531"/>
                  <a:gd name="connsiteY61" fmla="*/ 737681 h 991649"/>
                  <a:gd name="connsiteX62" fmla="*/ 214727 w 1409531"/>
                  <a:gd name="connsiteY62" fmla="*/ 715084 h 991649"/>
                  <a:gd name="connsiteX63" fmla="*/ 544067 w 1409531"/>
                  <a:gd name="connsiteY63" fmla="*/ 673747 h 991649"/>
                  <a:gd name="connsiteX64" fmla="*/ 527143 w 1409531"/>
                  <a:gd name="connsiteY64" fmla="*/ 683482 h 991649"/>
                  <a:gd name="connsiteX65" fmla="*/ 510969 w 1409531"/>
                  <a:gd name="connsiteY65" fmla="*/ 705797 h 991649"/>
                  <a:gd name="connsiteX66" fmla="*/ 442824 w 1409531"/>
                  <a:gd name="connsiteY66" fmla="*/ 795808 h 991649"/>
                  <a:gd name="connsiteX67" fmla="*/ 435485 w 1409531"/>
                  <a:gd name="connsiteY67" fmla="*/ 835946 h 991649"/>
                  <a:gd name="connsiteX68" fmla="*/ 481614 w 1409531"/>
                  <a:gd name="connsiteY68" fmla="*/ 868295 h 991649"/>
                  <a:gd name="connsiteX69" fmla="*/ 487455 w 1409531"/>
                  <a:gd name="connsiteY69" fmla="*/ 867247 h 991649"/>
                  <a:gd name="connsiteX70" fmla="*/ 498388 w 1409531"/>
                  <a:gd name="connsiteY70" fmla="*/ 860657 h 991649"/>
                  <a:gd name="connsiteX71" fmla="*/ 587949 w 1409531"/>
                  <a:gd name="connsiteY71" fmla="*/ 738147 h 991649"/>
                  <a:gd name="connsiteX72" fmla="*/ 593341 w 1409531"/>
                  <a:gd name="connsiteY72" fmla="*/ 720923 h 991649"/>
                  <a:gd name="connsiteX73" fmla="*/ 592592 w 1409531"/>
                  <a:gd name="connsiteY73" fmla="*/ 711189 h 991649"/>
                  <a:gd name="connsiteX74" fmla="*/ 544067 w 1409531"/>
                  <a:gd name="connsiteY74" fmla="*/ 673747 h 991649"/>
                  <a:gd name="connsiteX75" fmla="*/ 1049651 w 1409531"/>
                  <a:gd name="connsiteY75" fmla="*/ 596854 h 991649"/>
                  <a:gd name="connsiteX76" fmla="*/ 1141791 w 1409531"/>
                  <a:gd name="connsiteY76" fmla="*/ 656374 h 991649"/>
                  <a:gd name="connsiteX77" fmla="*/ 1141954 w 1409531"/>
                  <a:gd name="connsiteY77" fmla="*/ 656444 h 991649"/>
                  <a:gd name="connsiteX78" fmla="*/ 1050208 w 1409531"/>
                  <a:gd name="connsiteY78" fmla="*/ 597159 h 991649"/>
                  <a:gd name="connsiteX79" fmla="*/ 302342 w 1409531"/>
                  <a:gd name="connsiteY79" fmla="*/ 566363 h 991649"/>
                  <a:gd name="connsiteX80" fmla="*/ 281524 w 1409531"/>
                  <a:gd name="connsiteY80" fmla="*/ 567261 h 991649"/>
                  <a:gd name="connsiteX81" fmla="*/ 272088 w 1409531"/>
                  <a:gd name="connsiteY81" fmla="*/ 572653 h 991649"/>
                  <a:gd name="connsiteX82" fmla="*/ 231052 w 1409531"/>
                  <a:gd name="connsiteY82" fmla="*/ 627768 h 991649"/>
                  <a:gd name="connsiteX83" fmla="*/ 228806 w 1409531"/>
                  <a:gd name="connsiteY83" fmla="*/ 635556 h 991649"/>
                  <a:gd name="connsiteX84" fmla="*/ 280475 w 1409531"/>
                  <a:gd name="connsiteY84" fmla="*/ 687376 h 991649"/>
                  <a:gd name="connsiteX85" fmla="*/ 291558 w 1409531"/>
                  <a:gd name="connsiteY85" fmla="*/ 682433 h 991649"/>
                  <a:gd name="connsiteX86" fmla="*/ 330348 w 1409531"/>
                  <a:gd name="connsiteY86" fmla="*/ 632261 h 991649"/>
                  <a:gd name="connsiteX87" fmla="*/ 336039 w 1409531"/>
                  <a:gd name="connsiteY87" fmla="*/ 611892 h 991649"/>
                  <a:gd name="connsiteX88" fmla="*/ 335140 w 1409531"/>
                  <a:gd name="connsiteY88" fmla="*/ 600660 h 991649"/>
                  <a:gd name="connsiteX89" fmla="*/ 302342 w 1409531"/>
                  <a:gd name="connsiteY89" fmla="*/ 566363 h 991649"/>
                  <a:gd name="connsiteX90" fmla="*/ 452559 w 1409531"/>
                  <a:gd name="connsiteY90" fmla="*/ 566064 h 991649"/>
                  <a:gd name="connsiteX91" fmla="*/ 441776 w 1409531"/>
                  <a:gd name="connsiteY91" fmla="*/ 571605 h 991649"/>
                  <a:gd name="connsiteX92" fmla="*/ 361051 w 1409531"/>
                  <a:gd name="connsiteY92" fmla="*/ 676742 h 991649"/>
                  <a:gd name="connsiteX93" fmla="*/ 324357 w 1409531"/>
                  <a:gd name="connsiteY93" fmla="*/ 730359 h 991649"/>
                  <a:gd name="connsiteX94" fmla="*/ 318666 w 1409531"/>
                  <a:gd name="connsiteY94" fmla="*/ 747882 h 991649"/>
                  <a:gd name="connsiteX95" fmla="*/ 376476 w 1409531"/>
                  <a:gd name="connsiteY95" fmla="*/ 791764 h 991649"/>
                  <a:gd name="connsiteX96" fmla="*/ 387859 w 1409531"/>
                  <a:gd name="connsiteY96" fmla="*/ 784276 h 991649"/>
                  <a:gd name="connsiteX97" fmla="*/ 499286 w 1409531"/>
                  <a:gd name="connsiteY97" fmla="*/ 630463 h 991649"/>
                  <a:gd name="connsiteX98" fmla="*/ 504229 w 1409531"/>
                  <a:gd name="connsiteY98" fmla="*/ 614289 h 991649"/>
                  <a:gd name="connsiteX99" fmla="*/ 504229 w 1409531"/>
                  <a:gd name="connsiteY99" fmla="*/ 608597 h 991649"/>
                  <a:gd name="connsiteX100" fmla="*/ 452559 w 1409531"/>
                  <a:gd name="connsiteY100" fmla="*/ 566064 h 991649"/>
                  <a:gd name="connsiteX101" fmla="*/ 448814 w 1409531"/>
                  <a:gd name="connsiteY101" fmla="*/ 514095 h 991649"/>
                  <a:gd name="connsiteX102" fmla="*/ 409126 w 1409531"/>
                  <a:gd name="connsiteY102" fmla="*/ 528417 h 991649"/>
                  <a:gd name="connsiteX103" fmla="*/ 380369 w 1409531"/>
                  <a:gd name="connsiteY103" fmla="*/ 559315 h 991649"/>
                  <a:gd name="connsiteX104" fmla="*/ 380520 w 1409531"/>
                  <a:gd name="connsiteY104" fmla="*/ 559474 h 991649"/>
                  <a:gd name="connsiteX105" fmla="*/ 409425 w 1409531"/>
                  <a:gd name="connsiteY105" fmla="*/ 528415 h 991649"/>
                  <a:gd name="connsiteX106" fmla="*/ 449109 w 1409531"/>
                  <a:gd name="connsiteY106" fmla="*/ 514096 h 991649"/>
                  <a:gd name="connsiteX107" fmla="*/ 1366001 w 1409531"/>
                  <a:gd name="connsiteY107" fmla="*/ 513691 h 991649"/>
                  <a:gd name="connsiteX108" fmla="*/ 1372154 w 1409531"/>
                  <a:gd name="connsiteY108" fmla="*/ 518831 h 991649"/>
                  <a:gd name="connsiteX109" fmla="*/ 1372173 w 1409531"/>
                  <a:gd name="connsiteY109" fmla="*/ 518825 h 991649"/>
                  <a:gd name="connsiteX110" fmla="*/ 141340 w 1409531"/>
                  <a:gd name="connsiteY110" fmla="*/ 512448 h 991649"/>
                  <a:gd name="connsiteX111" fmla="*/ 141512 w 1409531"/>
                  <a:gd name="connsiteY111" fmla="*/ 512643 h 991649"/>
                  <a:gd name="connsiteX112" fmla="*/ 140807 w 1409531"/>
                  <a:gd name="connsiteY112" fmla="*/ 513298 h 991649"/>
                  <a:gd name="connsiteX113" fmla="*/ 303184 w 1409531"/>
                  <a:gd name="connsiteY113" fmla="*/ 510070 h 991649"/>
                  <a:gd name="connsiteX114" fmla="*/ 271061 w 1409531"/>
                  <a:gd name="connsiteY114" fmla="*/ 513653 h 991649"/>
                  <a:gd name="connsiteX115" fmla="*/ 237546 w 1409531"/>
                  <a:gd name="connsiteY115" fmla="*/ 530393 h 991649"/>
                  <a:gd name="connsiteX116" fmla="*/ 237791 w 1409531"/>
                  <a:gd name="connsiteY116" fmla="*/ 530419 h 991649"/>
                  <a:gd name="connsiteX117" fmla="*/ 271360 w 1409531"/>
                  <a:gd name="connsiteY117" fmla="*/ 513715 h 991649"/>
                  <a:gd name="connsiteX118" fmla="*/ 303394 w 1409531"/>
                  <a:gd name="connsiteY118" fmla="*/ 510135 h 991649"/>
                  <a:gd name="connsiteX119" fmla="*/ 452369 w 1409531"/>
                  <a:gd name="connsiteY119" fmla="*/ 405279 h 991649"/>
                  <a:gd name="connsiteX120" fmla="*/ 455853 w 1409531"/>
                  <a:gd name="connsiteY120" fmla="*/ 406711 h 991649"/>
                  <a:gd name="connsiteX121" fmla="*/ 513665 w 1409531"/>
                  <a:gd name="connsiteY121" fmla="*/ 407460 h 991649"/>
                  <a:gd name="connsiteX122" fmla="*/ 455854 w 1409531"/>
                  <a:gd name="connsiteY122" fmla="*/ 406711 h 991649"/>
                  <a:gd name="connsiteX123" fmla="*/ 1034758 w 1409531"/>
                  <a:gd name="connsiteY123" fmla="*/ 394241 h 991649"/>
                  <a:gd name="connsiteX124" fmla="*/ 1043600 w 1409531"/>
                  <a:gd name="connsiteY124" fmla="*/ 399934 h 991649"/>
                  <a:gd name="connsiteX125" fmla="*/ 1116472 w 1409531"/>
                  <a:gd name="connsiteY125" fmla="*/ 457185 h 991649"/>
                  <a:gd name="connsiteX126" fmla="*/ 1043899 w 1409531"/>
                  <a:gd name="connsiteY126" fmla="*/ 400121 h 991649"/>
                  <a:gd name="connsiteX127" fmla="*/ 423803 w 1409531"/>
                  <a:gd name="connsiteY127" fmla="*/ 307265 h 991649"/>
                  <a:gd name="connsiteX128" fmla="*/ 473826 w 1409531"/>
                  <a:gd name="connsiteY128" fmla="*/ 357587 h 991649"/>
                  <a:gd name="connsiteX129" fmla="*/ 512467 w 1409531"/>
                  <a:gd name="connsiteY129" fmla="*/ 395928 h 991649"/>
                  <a:gd name="connsiteX130" fmla="*/ 523250 w 1409531"/>
                  <a:gd name="connsiteY130" fmla="*/ 407310 h 991649"/>
                  <a:gd name="connsiteX131" fmla="*/ 523249 w 1409531"/>
                  <a:gd name="connsiteY131" fmla="*/ 407310 h 991649"/>
                  <a:gd name="connsiteX132" fmla="*/ 487436 w 1409531"/>
                  <a:gd name="connsiteY132" fmla="*/ 411934 h 991649"/>
                  <a:gd name="connsiteX133" fmla="*/ 451510 w 1409531"/>
                  <a:gd name="connsiteY133" fmla="*/ 407909 h 991649"/>
                  <a:gd name="connsiteX134" fmla="*/ 443197 w 1409531"/>
                  <a:gd name="connsiteY134" fmla="*/ 401510 h 991649"/>
                  <a:gd name="connsiteX135" fmla="*/ 439772 w 1409531"/>
                  <a:gd name="connsiteY135" fmla="*/ 400103 h 991649"/>
                  <a:gd name="connsiteX136" fmla="*/ 438733 w 1409531"/>
                  <a:gd name="connsiteY136" fmla="*/ 398924 h 991649"/>
                  <a:gd name="connsiteX137" fmla="*/ 436398 w 1409531"/>
                  <a:gd name="connsiteY137" fmla="*/ 396277 h 991649"/>
                  <a:gd name="connsiteX138" fmla="*/ 436399 w 1409531"/>
                  <a:gd name="connsiteY138" fmla="*/ 396278 h 991649"/>
                  <a:gd name="connsiteX139" fmla="*/ 428296 w 1409531"/>
                  <a:gd name="connsiteY139" fmla="*/ 387091 h 991649"/>
                  <a:gd name="connsiteX140" fmla="*/ 418861 w 1409531"/>
                  <a:gd name="connsiteY140" fmla="*/ 336470 h 991649"/>
                  <a:gd name="connsiteX141" fmla="*/ 423803 w 1409531"/>
                  <a:gd name="connsiteY141" fmla="*/ 307265 h 991649"/>
                  <a:gd name="connsiteX142" fmla="*/ 423653 w 1409531"/>
                  <a:gd name="connsiteY142" fmla="*/ 307265 h 991649"/>
                  <a:gd name="connsiteX143" fmla="*/ 418860 w 1409531"/>
                  <a:gd name="connsiteY143" fmla="*/ 336470 h 991649"/>
                  <a:gd name="connsiteX144" fmla="*/ 428296 w 1409531"/>
                  <a:gd name="connsiteY144" fmla="*/ 387091 h 991649"/>
                  <a:gd name="connsiteX145" fmla="*/ 436398 w 1409531"/>
                  <a:gd name="connsiteY145" fmla="*/ 396277 h 991649"/>
                  <a:gd name="connsiteX146" fmla="*/ 426799 w 1409531"/>
                  <a:gd name="connsiteY146" fmla="*/ 388888 h 991649"/>
                  <a:gd name="connsiteX147" fmla="*/ 423653 w 1409531"/>
                  <a:gd name="connsiteY147" fmla="*/ 307265 h 991649"/>
                  <a:gd name="connsiteX148" fmla="*/ 1118628 w 1409531"/>
                  <a:gd name="connsiteY148" fmla="*/ 71103 h 991649"/>
                  <a:gd name="connsiteX149" fmla="*/ 1120225 w 1409531"/>
                  <a:gd name="connsiteY149" fmla="*/ 79767 h 991649"/>
                  <a:gd name="connsiteX150" fmla="*/ 1123969 w 1409531"/>
                  <a:gd name="connsiteY150" fmla="*/ 90850 h 991649"/>
                  <a:gd name="connsiteX151" fmla="*/ 1116781 w 1409531"/>
                  <a:gd name="connsiteY151" fmla="*/ 77670 h 991649"/>
                  <a:gd name="connsiteX152" fmla="*/ 1121703 w 1409531"/>
                  <a:gd name="connsiteY152" fmla="*/ 60169 h 991649"/>
                  <a:gd name="connsiteX153" fmla="*/ 1121566 w 1409531"/>
                  <a:gd name="connsiteY153" fmla="*/ 60656 h 991649"/>
                  <a:gd name="connsiteX154" fmla="*/ 1117641 w 1409531"/>
                  <a:gd name="connsiteY154" fmla="*/ 64790 h 991649"/>
                  <a:gd name="connsiteX155" fmla="*/ 1118721 w 1409531"/>
                  <a:gd name="connsiteY155" fmla="*/ 70769 h 991649"/>
                  <a:gd name="connsiteX156" fmla="*/ 1118628 w 1409531"/>
                  <a:gd name="connsiteY156" fmla="*/ 71103 h 991649"/>
                  <a:gd name="connsiteX157" fmla="*/ 1117436 w 1409531"/>
                  <a:gd name="connsiteY157" fmla="*/ 64640 h 991649"/>
                  <a:gd name="connsiteX158" fmla="*/ 155269 w 1409531"/>
                  <a:gd name="connsiteY158" fmla="*/ 37532 h 991649"/>
                  <a:gd name="connsiteX159" fmla="*/ 250971 w 1409531"/>
                  <a:gd name="connsiteY159" fmla="*/ 133233 h 991649"/>
                  <a:gd name="connsiteX160" fmla="*/ 324883 w 1409531"/>
                  <a:gd name="connsiteY160" fmla="*/ 207892 h 991649"/>
                  <a:gd name="connsiteX161" fmla="*/ 324956 w 1409531"/>
                  <a:gd name="connsiteY161" fmla="*/ 207819 h 991649"/>
                  <a:gd name="connsiteX162" fmla="*/ 324915 w 1409531"/>
                  <a:gd name="connsiteY162" fmla="*/ 207925 h 991649"/>
                  <a:gd name="connsiteX163" fmla="*/ 325106 w 1409531"/>
                  <a:gd name="connsiteY163" fmla="*/ 208117 h 991649"/>
                  <a:gd name="connsiteX164" fmla="*/ 324730 w 1409531"/>
                  <a:gd name="connsiteY164" fmla="*/ 208399 h 991649"/>
                  <a:gd name="connsiteX165" fmla="*/ 321512 w 1409531"/>
                  <a:gd name="connsiteY165" fmla="*/ 216655 h 991649"/>
                  <a:gd name="connsiteX166" fmla="*/ 179981 w 1409531"/>
                  <a:gd name="connsiteY166" fmla="*/ 452091 h 991649"/>
                  <a:gd name="connsiteX167" fmla="*/ 176087 w 1409531"/>
                  <a:gd name="connsiteY167" fmla="*/ 458531 h 991649"/>
                  <a:gd name="connsiteX168" fmla="*/ 177135 w 1409531"/>
                  <a:gd name="connsiteY168" fmla="*/ 469464 h 991649"/>
                  <a:gd name="connsiteX169" fmla="*/ 228356 w 1409531"/>
                  <a:gd name="connsiteY169" fmla="*/ 528023 h 991649"/>
                  <a:gd name="connsiteX170" fmla="*/ 236892 w 1409531"/>
                  <a:gd name="connsiteY170" fmla="*/ 528473 h 991649"/>
                  <a:gd name="connsiteX171" fmla="*/ 262503 w 1409531"/>
                  <a:gd name="connsiteY171" fmla="*/ 514544 h 991649"/>
                  <a:gd name="connsiteX172" fmla="*/ 313181 w 1409531"/>
                  <a:gd name="connsiteY172" fmla="*/ 509621 h 991649"/>
                  <a:gd name="connsiteX173" fmla="*/ 327988 w 1409531"/>
                  <a:gd name="connsiteY173" fmla="*/ 517697 h 991649"/>
                  <a:gd name="connsiteX174" fmla="*/ 334398 w 1409531"/>
                  <a:gd name="connsiteY174" fmla="*/ 519678 h 991649"/>
                  <a:gd name="connsiteX175" fmla="*/ 341503 w 1409531"/>
                  <a:gd name="connsiteY175" fmla="*/ 525068 h 991649"/>
                  <a:gd name="connsiteX176" fmla="*/ 357905 w 1409531"/>
                  <a:gd name="connsiteY176" fmla="*/ 534014 h 991649"/>
                  <a:gd name="connsiteX177" fmla="*/ 376326 w 1409531"/>
                  <a:gd name="connsiteY177" fmla="*/ 552585 h 991649"/>
                  <a:gd name="connsiteX178" fmla="*/ 382916 w 1409531"/>
                  <a:gd name="connsiteY178" fmla="*/ 552136 h 991649"/>
                  <a:gd name="connsiteX179" fmla="*/ 447916 w 1409531"/>
                  <a:gd name="connsiteY179" fmla="*/ 512598 h 991649"/>
                  <a:gd name="connsiteX180" fmla="*/ 543617 w 1409531"/>
                  <a:gd name="connsiteY180" fmla="*/ 553783 h 991649"/>
                  <a:gd name="connsiteX181" fmla="*/ 547153 w 1409531"/>
                  <a:gd name="connsiteY181" fmla="*/ 566823 h 991649"/>
                  <a:gd name="connsiteX182" fmla="*/ 550507 w 1409531"/>
                  <a:gd name="connsiteY182" fmla="*/ 572953 h 991649"/>
                  <a:gd name="connsiteX183" fmla="*/ 552554 w 1409531"/>
                  <a:gd name="connsiteY183" fmla="*/ 586742 h 991649"/>
                  <a:gd name="connsiteX184" fmla="*/ 557547 w 1409531"/>
                  <a:gd name="connsiteY184" fmla="*/ 605154 h 991649"/>
                  <a:gd name="connsiteX185" fmla="*/ 558682 w 1409531"/>
                  <a:gd name="connsiteY185" fmla="*/ 614159 h 991649"/>
                  <a:gd name="connsiteX186" fmla="*/ 560472 w 1409531"/>
                  <a:gd name="connsiteY186" fmla="*/ 616224 h 991649"/>
                  <a:gd name="connsiteX187" fmla="*/ 568629 w 1409531"/>
                  <a:gd name="connsiteY187" fmla="*/ 618933 h 991649"/>
                  <a:gd name="connsiteX188" fmla="*/ 611013 w 1409531"/>
                  <a:gd name="connsiteY188" fmla="*/ 634808 h 991649"/>
                  <a:gd name="connsiteX189" fmla="*/ 647257 w 1409531"/>
                  <a:gd name="connsiteY189" fmla="*/ 698609 h 991649"/>
                  <a:gd name="connsiteX190" fmla="*/ 648755 w 1409531"/>
                  <a:gd name="connsiteY190" fmla="*/ 725418 h 991649"/>
                  <a:gd name="connsiteX191" fmla="*/ 657142 w 1409531"/>
                  <a:gd name="connsiteY191" fmla="*/ 736351 h 991649"/>
                  <a:gd name="connsiteX192" fmla="*/ 722141 w 1409531"/>
                  <a:gd name="connsiteY192" fmla="*/ 785026 h 991649"/>
                  <a:gd name="connsiteX193" fmla="*/ 721243 w 1409531"/>
                  <a:gd name="connsiteY193" fmla="*/ 883872 h 991649"/>
                  <a:gd name="connsiteX194" fmla="*/ 727832 w 1409531"/>
                  <a:gd name="connsiteY194" fmla="*/ 899449 h 991649"/>
                  <a:gd name="connsiteX195" fmla="*/ 792083 w 1409531"/>
                  <a:gd name="connsiteY195" fmla="*/ 917121 h 991649"/>
                  <a:gd name="connsiteX196" fmla="*/ 829435 w 1409531"/>
                  <a:gd name="connsiteY196" fmla="*/ 921416 h 991649"/>
                  <a:gd name="connsiteX197" fmla="*/ 814750 w 1409531"/>
                  <a:gd name="connsiteY197" fmla="*/ 923089 h 991649"/>
                  <a:gd name="connsiteX198" fmla="*/ 814848 w 1409531"/>
                  <a:gd name="connsiteY198" fmla="*/ 923111 h 991649"/>
                  <a:gd name="connsiteX199" fmla="*/ 829653 w 1409531"/>
                  <a:gd name="connsiteY199" fmla="*/ 921441 h 991649"/>
                  <a:gd name="connsiteX200" fmla="*/ 829435 w 1409531"/>
                  <a:gd name="connsiteY200" fmla="*/ 921416 h 991649"/>
                  <a:gd name="connsiteX201" fmla="*/ 843613 w 1409531"/>
                  <a:gd name="connsiteY201" fmla="*/ 919800 h 991649"/>
                  <a:gd name="connsiteX202" fmla="*/ 843179 w 1409531"/>
                  <a:gd name="connsiteY202" fmla="*/ 919915 h 991649"/>
                  <a:gd name="connsiteX203" fmla="*/ 863317 w 1409531"/>
                  <a:gd name="connsiteY203" fmla="*/ 917644 h 991649"/>
                  <a:gd name="connsiteX204" fmla="*/ 889797 w 1409531"/>
                  <a:gd name="connsiteY204" fmla="*/ 894375 h 991649"/>
                  <a:gd name="connsiteX205" fmla="*/ 868015 w 1409531"/>
                  <a:gd name="connsiteY205" fmla="*/ 913339 h 991649"/>
                  <a:gd name="connsiteX206" fmla="*/ 867795 w 1409531"/>
                  <a:gd name="connsiteY206" fmla="*/ 913398 h 991649"/>
                  <a:gd name="connsiteX207" fmla="*/ 893860 w 1409531"/>
                  <a:gd name="connsiteY207" fmla="*/ 890533 h 991649"/>
                  <a:gd name="connsiteX208" fmla="*/ 893784 w 1409531"/>
                  <a:gd name="connsiteY208" fmla="*/ 890871 h 991649"/>
                  <a:gd name="connsiteX209" fmla="*/ 900216 w 1409531"/>
                  <a:gd name="connsiteY209" fmla="*/ 885219 h 991649"/>
                  <a:gd name="connsiteX210" fmla="*/ 886587 w 1409531"/>
                  <a:gd name="connsiteY210" fmla="*/ 877432 h 991649"/>
                  <a:gd name="connsiteX211" fmla="*/ 798822 w 1409531"/>
                  <a:gd name="connsiteY211" fmla="*/ 832501 h 991649"/>
                  <a:gd name="connsiteX212" fmla="*/ 743558 w 1409531"/>
                  <a:gd name="connsiteY212" fmla="*/ 795957 h 991649"/>
                  <a:gd name="connsiteX213" fmla="*/ 734422 w 1409531"/>
                  <a:gd name="connsiteY213" fmla="*/ 772593 h 991649"/>
                  <a:gd name="connsiteX214" fmla="*/ 759020 w 1409531"/>
                  <a:gd name="connsiteY214" fmla="*/ 763053 h 991649"/>
                  <a:gd name="connsiteX215" fmla="*/ 758834 w 1409531"/>
                  <a:gd name="connsiteY215" fmla="*/ 763010 h 991649"/>
                  <a:gd name="connsiteX216" fmla="*/ 734122 w 1409531"/>
                  <a:gd name="connsiteY216" fmla="*/ 772595 h 991649"/>
                  <a:gd name="connsiteX217" fmla="*/ 743259 w 1409531"/>
                  <a:gd name="connsiteY217" fmla="*/ 795959 h 991649"/>
                  <a:gd name="connsiteX218" fmla="*/ 798523 w 1409531"/>
                  <a:gd name="connsiteY218" fmla="*/ 832502 h 991649"/>
                  <a:gd name="connsiteX219" fmla="*/ 886287 w 1409531"/>
                  <a:gd name="connsiteY219" fmla="*/ 877433 h 991649"/>
                  <a:gd name="connsiteX220" fmla="*/ 899916 w 1409531"/>
                  <a:gd name="connsiteY220" fmla="*/ 885221 h 991649"/>
                  <a:gd name="connsiteX221" fmla="*/ 893860 w 1409531"/>
                  <a:gd name="connsiteY221" fmla="*/ 890533 h 991649"/>
                  <a:gd name="connsiteX222" fmla="*/ 895067 w 1409531"/>
                  <a:gd name="connsiteY222" fmla="*/ 885164 h 991649"/>
                  <a:gd name="connsiteX223" fmla="*/ 890630 w 1409531"/>
                  <a:gd name="connsiteY223" fmla="*/ 881776 h 991649"/>
                  <a:gd name="connsiteX224" fmla="*/ 828626 w 1409531"/>
                  <a:gd name="connsiteY224" fmla="*/ 850025 h 991649"/>
                  <a:gd name="connsiteX225" fmla="*/ 747901 w 1409531"/>
                  <a:gd name="connsiteY225" fmla="*/ 802998 h 991649"/>
                  <a:gd name="connsiteX226" fmla="*/ 734871 w 1409531"/>
                  <a:gd name="connsiteY226" fmla="*/ 788770 h 991649"/>
                  <a:gd name="connsiteX227" fmla="*/ 745655 w 1409531"/>
                  <a:gd name="connsiteY227" fmla="*/ 761811 h 991649"/>
                  <a:gd name="connsiteX228" fmla="*/ 778005 w 1409531"/>
                  <a:gd name="connsiteY228" fmla="*/ 764807 h 991649"/>
                  <a:gd name="connsiteX229" fmla="*/ 862923 w 1409531"/>
                  <a:gd name="connsiteY229" fmla="*/ 801650 h 991649"/>
                  <a:gd name="connsiteX230" fmla="*/ 935860 w 1409531"/>
                  <a:gd name="connsiteY230" fmla="*/ 842986 h 991649"/>
                  <a:gd name="connsiteX231" fmla="*/ 949775 w 1409531"/>
                  <a:gd name="connsiteY231" fmla="*/ 847172 h 991649"/>
                  <a:gd name="connsiteX232" fmla="*/ 966114 w 1409531"/>
                  <a:gd name="connsiteY232" fmla="*/ 851222 h 991649"/>
                  <a:gd name="connsiteX233" fmla="*/ 1010145 w 1409531"/>
                  <a:gd name="connsiteY233" fmla="*/ 895404 h 991649"/>
                  <a:gd name="connsiteX234" fmla="*/ 961920 w 1409531"/>
                  <a:gd name="connsiteY234" fmla="*/ 900046 h 991649"/>
                  <a:gd name="connsiteX235" fmla="*/ 951436 w 1409531"/>
                  <a:gd name="connsiteY235" fmla="*/ 906486 h 991649"/>
                  <a:gd name="connsiteX236" fmla="*/ 937058 w 1409531"/>
                  <a:gd name="connsiteY236" fmla="*/ 924608 h 991649"/>
                  <a:gd name="connsiteX237" fmla="*/ 853638 w 1409531"/>
                  <a:gd name="connsiteY237" fmla="*/ 973133 h 991649"/>
                  <a:gd name="connsiteX238" fmla="*/ 772763 w 1409531"/>
                  <a:gd name="connsiteY238" fmla="*/ 968790 h 991649"/>
                  <a:gd name="connsiteX239" fmla="*/ 681554 w 1409531"/>
                  <a:gd name="connsiteY239" fmla="*/ 942131 h 991649"/>
                  <a:gd name="connsiteX240" fmla="*/ 668375 w 1409531"/>
                  <a:gd name="connsiteY240" fmla="*/ 947223 h 991649"/>
                  <a:gd name="connsiteX241" fmla="*/ 651151 w 1409531"/>
                  <a:gd name="connsiteY241" fmla="*/ 969688 h 991649"/>
                  <a:gd name="connsiteX242" fmla="*/ 548860 w 1409531"/>
                  <a:gd name="connsiteY242" fmla="*/ 974630 h 991649"/>
                  <a:gd name="connsiteX243" fmla="*/ 507674 w 1409531"/>
                  <a:gd name="connsiteY243" fmla="*/ 929850 h 991649"/>
                  <a:gd name="connsiteX244" fmla="*/ 495542 w 1409531"/>
                  <a:gd name="connsiteY244" fmla="*/ 923410 h 991649"/>
                  <a:gd name="connsiteX245" fmla="*/ 473826 w 1409531"/>
                  <a:gd name="connsiteY245" fmla="*/ 923560 h 991649"/>
                  <a:gd name="connsiteX246" fmla="*/ 440215 w 1409531"/>
                  <a:gd name="connsiteY246" fmla="*/ 916288 h 991649"/>
                  <a:gd name="connsiteX247" fmla="*/ 441076 w 1409531"/>
                  <a:gd name="connsiteY247" fmla="*/ 916742 h 991649"/>
                  <a:gd name="connsiteX248" fmla="*/ 439885 w 1409531"/>
                  <a:gd name="connsiteY248" fmla="*/ 916484 h 991649"/>
                  <a:gd name="connsiteX249" fmla="*/ 437036 w 1409531"/>
                  <a:gd name="connsiteY249" fmla="*/ 914607 h 991649"/>
                  <a:gd name="connsiteX250" fmla="*/ 438586 w 1409531"/>
                  <a:gd name="connsiteY250" fmla="*/ 915426 h 991649"/>
                  <a:gd name="connsiteX251" fmla="*/ 410474 w 1409531"/>
                  <a:gd name="connsiteY251" fmla="*/ 896901 h 991649"/>
                  <a:gd name="connsiteX252" fmla="*/ 383366 w 1409531"/>
                  <a:gd name="connsiteY252" fmla="*/ 854217 h 991649"/>
                  <a:gd name="connsiteX253" fmla="*/ 370935 w 1409531"/>
                  <a:gd name="connsiteY253" fmla="*/ 845680 h 991649"/>
                  <a:gd name="connsiteX254" fmla="*/ 350866 w 1409531"/>
                  <a:gd name="connsiteY254" fmla="*/ 844033 h 991649"/>
                  <a:gd name="connsiteX255" fmla="*/ 317964 w 1409531"/>
                  <a:gd name="connsiteY255" fmla="*/ 833707 h 991649"/>
                  <a:gd name="connsiteX256" fmla="*/ 318510 w 1409531"/>
                  <a:gd name="connsiteY256" fmla="*/ 834083 h 991649"/>
                  <a:gd name="connsiteX257" fmla="*/ 313854 w 1409531"/>
                  <a:gd name="connsiteY257" fmla="*/ 832615 h 991649"/>
                  <a:gd name="connsiteX258" fmla="*/ 308465 w 1409531"/>
                  <a:gd name="connsiteY258" fmla="*/ 827170 h 991649"/>
                  <a:gd name="connsiteX259" fmla="*/ 308787 w 1409531"/>
                  <a:gd name="connsiteY259" fmla="*/ 827392 h 991649"/>
                  <a:gd name="connsiteX260" fmla="*/ 286550 w 1409531"/>
                  <a:gd name="connsiteY260" fmla="*/ 804880 h 991649"/>
                  <a:gd name="connsiteX261" fmla="*/ 286683 w 1409531"/>
                  <a:gd name="connsiteY261" fmla="*/ 805165 h 991649"/>
                  <a:gd name="connsiteX262" fmla="*/ 286466 w 1409531"/>
                  <a:gd name="connsiteY262" fmla="*/ 804945 h 991649"/>
                  <a:gd name="connsiteX263" fmla="*/ 286400 w 1409531"/>
                  <a:gd name="connsiteY263" fmla="*/ 804729 h 991649"/>
                  <a:gd name="connsiteX264" fmla="*/ 286316 w 1409531"/>
                  <a:gd name="connsiteY264" fmla="*/ 804644 h 991649"/>
                  <a:gd name="connsiteX265" fmla="*/ 286090 w 1409531"/>
                  <a:gd name="connsiteY265" fmla="*/ 803900 h 991649"/>
                  <a:gd name="connsiteX266" fmla="*/ 272537 w 1409531"/>
                  <a:gd name="connsiteY266" fmla="*/ 774991 h 991649"/>
                  <a:gd name="connsiteX267" fmla="*/ 269132 w 1409531"/>
                  <a:gd name="connsiteY267" fmla="*/ 752856 h 991649"/>
                  <a:gd name="connsiteX268" fmla="*/ 271688 w 1409531"/>
                  <a:gd name="connsiteY268" fmla="*/ 756430 h 991649"/>
                  <a:gd name="connsiteX269" fmla="*/ 271639 w 1409531"/>
                  <a:gd name="connsiteY269" fmla="*/ 756269 h 991649"/>
                  <a:gd name="connsiteX270" fmla="*/ 269114 w 1409531"/>
                  <a:gd name="connsiteY270" fmla="*/ 752739 h 991649"/>
                  <a:gd name="connsiteX271" fmla="*/ 269132 w 1409531"/>
                  <a:gd name="connsiteY271" fmla="*/ 752856 h 991649"/>
                  <a:gd name="connsiteX272" fmla="*/ 258278 w 1409531"/>
                  <a:gd name="connsiteY272" fmla="*/ 737681 h 991649"/>
                  <a:gd name="connsiteX273" fmla="*/ 258382 w 1409531"/>
                  <a:gd name="connsiteY273" fmla="*/ 737735 h 991649"/>
                  <a:gd name="connsiteX274" fmla="*/ 256212 w 1409531"/>
                  <a:gd name="connsiteY274" fmla="*/ 734702 h 991649"/>
                  <a:gd name="connsiteX275" fmla="*/ 209485 w 1409531"/>
                  <a:gd name="connsiteY275" fmla="*/ 708343 h 991649"/>
                  <a:gd name="connsiteX276" fmla="*/ 208163 w 1409531"/>
                  <a:gd name="connsiteY276" fmla="*/ 706776 h 991649"/>
                  <a:gd name="connsiteX277" fmla="*/ 209643 w 1409531"/>
                  <a:gd name="connsiteY277" fmla="*/ 708649 h 991649"/>
                  <a:gd name="connsiteX278" fmla="*/ 209635 w 1409531"/>
                  <a:gd name="connsiteY278" fmla="*/ 708644 h 991649"/>
                  <a:gd name="connsiteX279" fmla="*/ 187750 w 1409531"/>
                  <a:gd name="connsiteY279" fmla="*/ 682697 h 991649"/>
                  <a:gd name="connsiteX280" fmla="*/ 187711 w 1409531"/>
                  <a:gd name="connsiteY280" fmla="*/ 682527 h 991649"/>
                  <a:gd name="connsiteX281" fmla="*/ 187600 w 1409531"/>
                  <a:gd name="connsiteY281" fmla="*/ 682396 h 991649"/>
                  <a:gd name="connsiteX282" fmla="*/ 187070 w 1409531"/>
                  <a:gd name="connsiteY282" fmla="*/ 680074 h 991649"/>
                  <a:gd name="connsiteX283" fmla="*/ 180505 w 1409531"/>
                  <a:gd name="connsiteY283" fmla="*/ 671764 h 991649"/>
                  <a:gd name="connsiteX284" fmla="*/ 181292 w 1409531"/>
                  <a:gd name="connsiteY284" fmla="*/ 654776 h 991649"/>
                  <a:gd name="connsiteX285" fmla="*/ 179980 w 1409531"/>
                  <a:gd name="connsiteY285" fmla="*/ 649035 h 991649"/>
                  <a:gd name="connsiteX286" fmla="*/ 181893 w 1409531"/>
                  <a:gd name="connsiteY286" fmla="*/ 641807 h 991649"/>
                  <a:gd name="connsiteX287" fmla="*/ 183126 w 1409531"/>
                  <a:gd name="connsiteY287" fmla="*/ 615189 h 991649"/>
                  <a:gd name="connsiteX288" fmla="*/ 194526 w 1409531"/>
                  <a:gd name="connsiteY288" fmla="*/ 587946 h 991649"/>
                  <a:gd name="connsiteX289" fmla="*/ 193664 w 1409531"/>
                  <a:gd name="connsiteY289" fmla="*/ 579021 h 991649"/>
                  <a:gd name="connsiteX290" fmla="*/ 144486 w 1409531"/>
                  <a:gd name="connsiteY290" fmla="*/ 516042 h 991649"/>
                  <a:gd name="connsiteX291" fmla="*/ 141512 w 1409531"/>
                  <a:gd name="connsiteY291" fmla="*/ 512643 h 991649"/>
                  <a:gd name="connsiteX292" fmla="*/ 141883 w 1409531"/>
                  <a:gd name="connsiteY292" fmla="*/ 512298 h 991649"/>
                  <a:gd name="connsiteX293" fmla="*/ 147481 w 1409531"/>
                  <a:gd name="connsiteY293" fmla="*/ 516642 h 991649"/>
                  <a:gd name="connsiteX294" fmla="*/ 193322 w 1409531"/>
                  <a:gd name="connsiteY294" fmla="*/ 575473 h 991649"/>
                  <a:gd name="connsiteX295" fmla="*/ 193310 w 1409531"/>
                  <a:gd name="connsiteY295" fmla="*/ 575349 h 991649"/>
                  <a:gd name="connsiteX296" fmla="*/ 147331 w 1409531"/>
                  <a:gd name="connsiteY296" fmla="*/ 516341 h 991649"/>
                  <a:gd name="connsiteX297" fmla="*/ 136249 w 1409531"/>
                  <a:gd name="connsiteY297" fmla="*/ 517089 h 991649"/>
                  <a:gd name="connsiteX298" fmla="*/ 107493 w 1409531"/>
                  <a:gd name="connsiteY298" fmla="*/ 523380 h 991649"/>
                  <a:gd name="connsiteX299" fmla="*/ 11192 w 1409531"/>
                  <a:gd name="connsiteY299" fmla="*/ 465569 h 991649"/>
                  <a:gd name="connsiteX300" fmla="*/ 2057 w 1409531"/>
                  <a:gd name="connsiteY300" fmla="*/ 447593 h 991649"/>
                  <a:gd name="connsiteX301" fmla="*/ 2056 w 1409531"/>
                  <a:gd name="connsiteY301" fmla="*/ 447599 h 991649"/>
                  <a:gd name="connsiteX302" fmla="*/ 11342 w 1409531"/>
                  <a:gd name="connsiteY302" fmla="*/ 465870 h 991649"/>
                  <a:gd name="connsiteX303" fmla="*/ 107642 w 1409531"/>
                  <a:gd name="connsiteY303" fmla="*/ 523681 h 991649"/>
                  <a:gd name="connsiteX304" fmla="*/ 136398 w 1409531"/>
                  <a:gd name="connsiteY304" fmla="*/ 517390 h 991649"/>
                  <a:gd name="connsiteX305" fmla="*/ 140807 w 1409531"/>
                  <a:gd name="connsiteY305" fmla="*/ 513298 h 991649"/>
                  <a:gd name="connsiteX306" fmla="*/ 137297 w 1409531"/>
                  <a:gd name="connsiteY306" fmla="*/ 518888 h 991649"/>
                  <a:gd name="connsiteX307" fmla="*/ 108391 w 1409531"/>
                  <a:gd name="connsiteY307" fmla="*/ 526226 h 991649"/>
                  <a:gd name="connsiteX308" fmla="*/ 21376 w 1409531"/>
                  <a:gd name="connsiteY308" fmla="*/ 473658 h 991649"/>
                  <a:gd name="connsiteX309" fmla="*/ 14337 w 1409531"/>
                  <a:gd name="connsiteY309" fmla="*/ 469464 h 991649"/>
                  <a:gd name="connsiteX310" fmla="*/ 408 w 1409531"/>
                  <a:gd name="connsiteY310" fmla="*/ 442955 h 991649"/>
                  <a:gd name="connsiteX311" fmla="*/ 6056 w 1409531"/>
                  <a:gd name="connsiteY311" fmla="*/ 400054 h 991649"/>
                  <a:gd name="connsiteX312" fmla="*/ 6550 w 1409531"/>
                  <a:gd name="connsiteY312" fmla="*/ 394430 h 991649"/>
                  <a:gd name="connsiteX313" fmla="*/ 7221 w 1409531"/>
                  <a:gd name="connsiteY313" fmla="*/ 391206 h 991649"/>
                  <a:gd name="connsiteX314" fmla="*/ 14955 w 1409531"/>
                  <a:gd name="connsiteY314" fmla="*/ 332457 h 991649"/>
                  <a:gd name="connsiteX315" fmla="*/ 26718 w 1409531"/>
                  <a:gd name="connsiteY315" fmla="*/ 297524 h 991649"/>
                  <a:gd name="connsiteX316" fmla="*/ 30924 w 1409531"/>
                  <a:gd name="connsiteY316" fmla="*/ 277311 h 991649"/>
                  <a:gd name="connsiteX317" fmla="*/ 48631 w 1409531"/>
                  <a:gd name="connsiteY317" fmla="*/ 232447 h 991649"/>
                  <a:gd name="connsiteX318" fmla="*/ 66892 w 1409531"/>
                  <a:gd name="connsiteY318" fmla="*/ 178218 h 991649"/>
                  <a:gd name="connsiteX319" fmla="*/ 154969 w 1409531"/>
                  <a:gd name="connsiteY319" fmla="*/ 37833 h 991649"/>
                  <a:gd name="connsiteX320" fmla="*/ 153800 w 1409531"/>
                  <a:gd name="connsiteY320" fmla="*/ 40415 h 991649"/>
                  <a:gd name="connsiteX321" fmla="*/ 1222329 w 1409531"/>
                  <a:gd name="connsiteY321" fmla="*/ 614 h 991649"/>
                  <a:gd name="connsiteX322" fmla="*/ 1225212 w 1409531"/>
                  <a:gd name="connsiteY322" fmla="*/ 3834 h 991649"/>
                  <a:gd name="connsiteX323" fmla="*/ 1312677 w 1409531"/>
                  <a:gd name="connsiteY323" fmla="*/ 122151 h 991649"/>
                  <a:gd name="connsiteX324" fmla="*/ 1335530 w 1409531"/>
                  <a:gd name="connsiteY324" fmla="*/ 173803 h 991649"/>
                  <a:gd name="connsiteX325" fmla="*/ 1355210 w 1409531"/>
                  <a:gd name="connsiteY325" fmla="*/ 212461 h 991649"/>
                  <a:gd name="connsiteX326" fmla="*/ 1360673 w 1409531"/>
                  <a:gd name="connsiteY326" fmla="*/ 230632 h 991649"/>
                  <a:gd name="connsiteX327" fmla="*/ 1378444 w 1409531"/>
                  <a:gd name="connsiteY327" fmla="*/ 270796 h 991649"/>
                  <a:gd name="connsiteX328" fmla="*/ 1387481 w 1409531"/>
                  <a:gd name="connsiteY328" fmla="*/ 319797 h 991649"/>
                  <a:gd name="connsiteX329" fmla="*/ 1395105 w 1409531"/>
                  <a:gd name="connsiteY329" fmla="*/ 345157 h 991649"/>
                  <a:gd name="connsiteX330" fmla="*/ 1397701 w 1409531"/>
                  <a:gd name="connsiteY330" fmla="*/ 375212 h 991649"/>
                  <a:gd name="connsiteX331" fmla="*/ 1407929 w 1409531"/>
                  <a:gd name="connsiteY331" fmla="*/ 430674 h 991649"/>
                  <a:gd name="connsiteX332" fmla="*/ 1409427 w 1409531"/>
                  <a:gd name="connsiteY332" fmla="*/ 498069 h 991649"/>
                  <a:gd name="connsiteX333" fmla="*/ 1402688 w 1409531"/>
                  <a:gd name="connsiteY333" fmla="*/ 508853 h 991649"/>
                  <a:gd name="connsiteX334" fmla="*/ 1386962 w 1409531"/>
                  <a:gd name="connsiteY334" fmla="*/ 517540 h 991649"/>
                  <a:gd name="connsiteX335" fmla="*/ 1357757 w 1409531"/>
                  <a:gd name="connsiteY335" fmla="*/ 509302 h 991649"/>
                  <a:gd name="connsiteX336" fmla="*/ 1356543 w 1409531"/>
                  <a:gd name="connsiteY336" fmla="*/ 507741 h 991649"/>
                  <a:gd name="connsiteX337" fmla="*/ 1352255 w 1409531"/>
                  <a:gd name="connsiteY337" fmla="*/ 507383 h 991649"/>
                  <a:gd name="connsiteX338" fmla="*/ 1281375 w 1409531"/>
                  <a:gd name="connsiteY338" fmla="*/ 571306 h 991649"/>
                  <a:gd name="connsiteX339" fmla="*/ 1271640 w 1409531"/>
                  <a:gd name="connsiteY339" fmla="*/ 597516 h 991649"/>
                  <a:gd name="connsiteX340" fmla="*/ 1272539 w 1409531"/>
                  <a:gd name="connsiteY340" fmla="*/ 646789 h 991649"/>
                  <a:gd name="connsiteX341" fmla="*/ 1267605 w 1409531"/>
                  <a:gd name="connsiteY341" fmla="*/ 658950 h 991649"/>
                  <a:gd name="connsiteX342" fmla="*/ 1265462 w 1409531"/>
                  <a:gd name="connsiteY342" fmla="*/ 669030 h 991649"/>
                  <a:gd name="connsiteX343" fmla="*/ 1259313 w 1409531"/>
                  <a:gd name="connsiteY343" fmla="*/ 679387 h 991649"/>
                  <a:gd name="connsiteX344" fmla="*/ 1253968 w 1409531"/>
                  <a:gd name="connsiteY344" fmla="*/ 692562 h 991649"/>
                  <a:gd name="connsiteX345" fmla="*/ 1242383 w 1409531"/>
                  <a:gd name="connsiteY345" fmla="*/ 698466 h 991649"/>
                  <a:gd name="connsiteX346" fmla="*/ 1232457 w 1409531"/>
                  <a:gd name="connsiteY346" fmla="*/ 705610 h 991649"/>
                  <a:gd name="connsiteX347" fmla="*/ 1220556 w 1409531"/>
                  <a:gd name="connsiteY347" fmla="*/ 709587 h 991649"/>
                  <a:gd name="connsiteX348" fmla="*/ 1208887 w 1409531"/>
                  <a:gd name="connsiteY348" fmla="*/ 715533 h 991649"/>
                  <a:gd name="connsiteX349" fmla="*/ 1175040 w 1409531"/>
                  <a:gd name="connsiteY349" fmla="*/ 721523 h 991649"/>
                  <a:gd name="connsiteX350" fmla="*/ 1169199 w 1409531"/>
                  <a:gd name="connsiteY350" fmla="*/ 727514 h 991649"/>
                  <a:gd name="connsiteX351" fmla="*/ 1160662 w 1409531"/>
                  <a:gd name="connsiteY351" fmla="*/ 760763 h 991649"/>
                  <a:gd name="connsiteX352" fmla="*/ 1154476 w 1409531"/>
                  <a:gd name="connsiteY352" fmla="*/ 768745 h 991649"/>
                  <a:gd name="connsiteX353" fmla="*/ 1153043 w 1409531"/>
                  <a:gd name="connsiteY353" fmla="*/ 772369 h 991649"/>
                  <a:gd name="connsiteX354" fmla="*/ 1140190 w 1409531"/>
                  <a:gd name="connsiteY354" fmla="*/ 787178 h 991649"/>
                  <a:gd name="connsiteX355" fmla="*/ 1132805 w 1409531"/>
                  <a:gd name="connsiteY355" fmla="*/ 796707 h 991649"/>
                  <a:gd name="connsiteX356" fmla="*/ 1134841 w 1409531"/>
                  <a:gd name="connsiteY356" fmla="*/ 793451 h 991649"/>
                  <a:gd name="connsiteX357" fmla="*/ 1132356 w 1409531"/>
                  <a:gd name="connsiteY357" fmla="*/ 796557 h 991649"/>
                  <a:gd name="connsiteX358" fmla="*/ 1092518 w 1409531"/>
                  <a:gd name="connsiteY358" fmla="*/ 756718 h 991649"/>
                  <a:gd name="connsiteX359" fmla="*/ 1097478 w 1409531"/>
                  <a:gd name="connsiteY359" fmla="*/ 752055 h 991649"/>
                  <a:gd name="connsiteX360" fmla="*/ 1111697 w 1409531"/>
                  <a:gd name="connsiteY360" fmla="*/ 733809 h 991649"/>
                  <a:gd name="connsiteX361" fmla="*/ 1112222 w 1409531"/>
                  <a:gd name="connsiteY361" fmla="*/ 732200 h 991649"/>
                  <a:gd name="connsiteX362" fmla="*/ 1115281 w 1409531"/>
                  <a:gd name="connsiteY362" fmla="*/ 708044 h 991649"/>
                  <a:gd name="connsiteX363" fmla="*/ 1108692 w 1409531"/>
                  <a:gd name="connsiteY363" fmla="*/ 699507 h 991649"/>
                  <a:gd name="connsiteX364" fmla="*/ 1065109 w 1409531"/>
                  <a:gd name="connsiteY364" fmla="*/ 674795 h 991649"/>
                  <a:gd name="connsiteX365" fmla="*/ 951585 w 1409531"/>
                  <a:gd name="connsiteY365" fmla="*/ 611443 h 991649"/>
                  <a:gd name="connsiteX366" fmla="*/ 938106 w 1409531"/>
                  <a:gd name="connsiteY366" fmla="*/ 602157 h 991649"/>
                  <a:gd name="connsiteX367" fmla="*/ 941416 w 1409531"/>
                  <a:gd name="connsiteY367" fmla="*/ 602877 h 991649"/>
                  <a:gd name="connsiteX368" fmla="*/ 940952 w 1409531"/>
                  <a:gd name="connsiteY368" fmla="*/ 602607 h 991649"/>
                  <a:gd name="connsiteX369" fmla="*/ 937507 w 1409531"/>
                  <a:gd name="connsiteY369" fmla="*/ 601859 h 991649"/>
                  <a:gd name="connsiteX370" fmla="*/ 878949 w 1409531"/>
                  <a:gd name="connsiteY370" fmla="*/ 543599 h 991649"/>
                  <a:gd name="connsiteX371" fmla="*/ 872359 w 1409531"/>
                  <a:gd name="connsiteY371" fmla="*/ 536560 h 991649"/>
                  <a:gd name="connsiteX372" fmla="*/ 878986 w 1409531"/>
                  <a:gd name="connsiteY372" fmla="*/ 524504 h 991649"/>
                  <a:gd name="connsiteX373" fmla="*/ 879996 w 1409531"/>
                  <a:gd name="connsiteY373" fmla="*/ 524384 h 991649"/>
                  <a:gd name="connsiteX374" fmla="*/ 880745 w 1409531"/>
                  <a:gd name="connsiteY374" fmla="*/ 522931 h 991649"/>
                  <a:gd name="connsiteX375" fmla="*/ 896172 w 1409531"/>
                  <a:gd name="connsiteY375" fmla="*/ 521583 h 991649"/>
                  <a:gd name="connsiteX376" fmla="*/ 919609 w 1409531"/>
                  <a:gd name="connsiteY376" fmla="*/ 529821 h 991649"/>
                  <a:gd name="connsiteX377" fmla="*/ 924122 w 1409531"/>
                  <a:gd name="connsiteY377" fmla="*/ 531037 h 991649"/>
                  <a:gd name="connsiteX378" fmla="*/ 928126 w 1409531"/>
                  <a:gd name="connsiteY378" fmla="*/ 532815 h 991649"/>
                  <a:gd name="connsiteX379" fmla="*/ 951136 w 1409531"/>
                  <a:gd name="connsiteY379" fmla="*/ 540903 h 991649"/>
                  <a:gd name="connsiteX380" fmla="*/ 1100455 w 1409531"/>
                  <a:gd name="connsiteY380" fmla="*/ 626420 h 991649"/>
                  <a:gd name="connsiteX381" fmla="*/ 1150478 w 1409531"/>
                  <a:gd name="connsiteY381" fmla="*/ 659370 h 991649"/>
                  <a:gd name="connsiteX382" fmla="*/ 1173093 w 1409531"/>
                  <a:gd name="connsiteY382" fmla="*/ 666109 h 991649"/>
                  <a:gd name="connsiteX383" fmla="*/ 1188819 w 1409531"/>
                  <a:gd name="connsiteY383" fmla="*/ 666109 h 991649"/>
                  <a:gd name="connsiteX384" fmla="*/ 1222966 w 1409531"/>
                  <a:gd name="connsiteY384" fmla="*/ 624623 h 991649"/>
                  <a:gd name="connsiteX385" fmla="*/ 1204394 w 1409531"/>
                  <a:gd name="connsiteY385" fmla="*/ 592873 h 991649"/>
                  <a:gd name="connsiteX386" fmla="*/ 959973 w 1409531"/>
                  <a:gd name="connsiteY386" fmla="*/ 411054 h 991649"/>
                  <a:gd name="connsiteX387" fmla="*/ 774111 w 1409531"/>
                  <a:gd name="connsiteY387" fmla="*/ 299027 h 991649"/>
                  <a:gd name="connsiteX388" fmla="*/ 739814 w 1409531"/>
                  <a:gd name="connsiteY388" fmla="*/ 280456 h 991649"/>
                  <a:gd name="connsiteX389" fmla="*/ 727533 w 1409531"/>
                  <a:gd name="connsiteY389" fmla="*/ 279408 h 991649"/>
                  <a:gd name="connsiteX390" fmla="*/ 690840 w 1409531"/>
                  <a:gd name="connsiteY390" fmla="*/ 289891 h 991649"/>
                  <a:gd name="connsiteX391" fmla="*/ 676612 w 1409531"/>
                  <a:gd name="connsiteY391" fmla="*/ 299925 h 991649"/>
                  <a:gd name="connsiteX392" fmla="*/ 663282 w 1409531"/>
                  <a:gd name="connsiteY392" fmla="*/ 317149 h 991649"/>
                  <a:gd name="connsiteX393" fmla="*/ 657441 w 1409531"/>
                  <a:gd name="connsiteY393" fmla="*/ 321044 h 991649"/>
                  <a:gd name="connsiteX394" fmla="*/ 677211 w 1409531"/>
                  <a:gd name="connsiteY394" fmla="*/ 295732 h 991649"/>
                  <a:gd name="connsiteX395" fmla="*/ 686496 w 1409531"/>
                  <a:gd name="connsiteY395" fmla="*/ 289142 h 991649"/>
                  <a:gd name="connsiteX396" fmla="*/ 727383 w 1409531"/>
                  <a:gd name="connsiteY396" fmla="*/ 277310 h 991649"/>
                  <a:gd name="connsiteX397" fmla="*/ 740712 w 1409531"/>
                  <a:gd name="connsiteY397" fmla="*/ 278958 h 991649"/>
                  <a:gd name="connsiteX398" fmla="*/ 921059 w 1409531"/>
                  <a:gd name="connsiteY398" fmla="*/ 383786 h 991649"/>
                  <a:gd name="connsiteX399" fmla="*/ 920939 w 1409531"/>
                  <a:gd name="connsiteY399" fmla="*/ 383703 h 991649"/>
                  <a:gd name="connsiteX400" fmla="*/ 739964 w 1409531"/>
                  <a:gd name="connsiteY400" fmla="*/ 278509 h 991649"/>
                  <a:gd name="connsiteX401" fmla="*/ 726634 w 1409531"/>
                  <a:gd name="connsiteY401" fmla="*/ 276861 h 991649"/>
                  <a:gd name="connsiteX402" fmla="*/ 685747 w 1409531"/>
                  <a:gd name="connsiteY402" fmla="*/ 288693 h 991649"/>
                  <a:gd name="connsiteX403" fmla="*/ 676462 w 1409531"/>
                  <a:gd name="connsiteY403" fmla="*/ 295283 h 991649"/>
                  <a:gd name="connsiteX404" fmla="*/ 656693 w 1409531"/>
                  <a:gd name="connsiteY404" fmla="*/ 320594 h 991649"/>
                  <a:gd name="connsiteX405" fmla="*/ 619400 w 1409531"/>
                  <a:gd name="connsiteY405" fmla="*/ 283301 h 991649"/>
                  <a:gd name="connsiteX406" fmla="*/ 621433 w 1409531"/>
                  <a:gd name="connsiteY406" fmla="*/ 280827 h 991649"/>
                  <a:gd name="connsiteX407" fmla="*/ 625541 w 1409531"/>
                  <a:gd name="connsiteY407" fmla="*/ 274016 h 991649"/>
                  <a:gd name="connsiteX408" fmla="*/ 633928 w 1409531"/>
                  <a:gd name="connsiteY408" fmla="*/ 263533 h 991649"/>
                  <a:gd name="connsiteX409" fmla="*/ 644248 w 1409531"/>
                  <a:gd name="connsiteY409" fmla="*/ 253053 h 991649"/>
                  <a:gd name="connsiteX410" fmla="*/ 646958 w 1409531"/>
                  <a:gd name="connsiteY410" fmla="*/ 249754 h 991649"/>
                  <a:gd name="connsiteX411" fmla="*/ 648844 w 1409531"/>
                  <a:gd name="connsiteY411" fmla="*/ 248385 h 991649"/>
                  <a:gd name="connsiteX412" fmla="*/ 652031 w 1409531"/>
                  <a:gd name="connsiteY412" fmla="*/ 245148 h 991649"/>
                  <a:gd name="connsiteX413" fmla="*/ 675863 w 1409531"/>
                  <a:gd name="connsiteY413" fmla="*/ 235077 h 991649"/>
                  <a:gd name="connsiteX414" fmla="*/ 726185 w 1409531"/>
                  <a:gd name="connsiteY414" fmla="*/ 217853 h 991649"/>
                  <a:gd name="connsiteX415" fmla="*/ 742659 w 1409531"/>
                  <a:gd name="connsiteY415" fmla="*/ 218602 h 991649"/>
                  <a:gd name="connsiteX416" fmla="*/ 965514 w 1409531"/>
                  <a:gd name="connsiteY416" fmla="*/ 344258 h 991649"/>
                  <a:gd name="connsiteX417" fmla="*/ 1199302 w 1409531"/>
                  <a:gd name="connsiteY417" fmla="*/ 518737 h 991649"/>
                  <a:gd name="connsiteX418" fmla="*/ 1218622 w 1409531"/>
                  <a:gd name="connsiteY418" fmla="*/ 535212 h 991649"/>
                  <a:gd name="connsiteX419" fmla="*/ 1234648 w 1409531"/>
                  <a:gd name="connsiteY419" fmla="*/ 535661 h 991649"/>
                  <a:gd name="connsiteX420" fmla="*/ 1294255 w 1409531"/>
                  <a:gd name="connsiteY420" fmla="*/ 485639 h 991649"/>
                  <a:gd name="connsiteX421" fmla="*/ 1320165 w 1409531"/>
                  <a:gd name="connsiteY421" fmla="*/ 464222 h 991649"/>
                  <a:gd name="connsiteX422" fmla="*/ 1324765 w 1409531"/>
                  <a:gd name="connsiteY422" fmla="*/ 459316 h 991649"/>
                  <a:gd name="connsiteX423" fmla="*/ 1325241 w 1409531"/>
                  <a:gd name="connsiteY423" fmla="*/ 456717 h 991649"/>
                  <a:gd name="connsiteX424" fmla="*/ 1323010 w 1409531"/>
                  <a:gd name="connsiteY424" fmla="*/ 450743 h 991649"/>
                  <a:gd name="connsiteX425" fmla="*/ 1279128 w 1409531"/>
                  <a:gd name="connsiteY425" fmla="*/ 372414 h 991649"/>
                  <a:gd name="connsiteX426" fmla="*/ 1194809 w 1409531"/>
                  <a:gd name="connsiteY426" fmla="*/ 221448 h 991649"/>
                  <a:gd name="connsiteX427" fmla="*/ 1151826 w 1409531"/>
                  <a:gd name="connsiteY427" fmla="*/ 144318 h 991649"/>
                  <a:gd name="connsiteX428" fmla="*/ 1142240 w 1409531"/>
                  <a:gd name="connsiteY428" fmla="*/ 141472 h 991649"/>
                  <a:gd name="connsiteX429" fmla="*/ 1059119 w 1409531"/>
                  <a:gd name="connsiteY429" fmla="*/ 153902 h 991649"/>
                  <a:gd name="connsiteX430" fmla="*/ 910250 w 1409531"/>
                  <a:gd name="connsiteY430" fmla="*/ 124099 h 991649"/>
                  <a:gd name="connsiteX431" fmla="*/ 842705 w 1409531"/>
                  <a:gd name="connsiteY431" fmla="*/ 117209 h 991649"/>
                  <a:gd name="connsiteX432" fmla="*/ 756737 w 1409531"/>
                  <a:gd name="connsiteY432" fmla="*/ 119156 h 991649"/>
                  <a:gd name="connsiteX433" fmla="*/ 608168 w 1409531"/>
                  <a:gd name="connsiteY433" fmla="*/ 144018 h 991649"/>
                  <a:gd name="connsiteX434" fmla="*/ 593640 w 1409531"/>
                  <a:gd name="connsiteY434" fmla="*/ 154951 h 991649"/>
                  <a:gd name="connsiteX435" fmla="*/ 556947 w 1409531"/>
                  <a:gd name="connsiteY435" fmla="*/ 208717 h 991649"/>
                  <a:gd name="connsiteX436" fmla="*/ 550507 w 1409531"/>
                  <a:gd name="connsiteY436" fmla="*/ 214559 h 991649"/>
                  <a:gd name="connsiteX437" fmla="*/ 593939 w 1409531"/>
                  <a:gd name="connsiteY437" fmla="*/ 150907 h 991649"/>
                  <a:gd name="connsiteX438" fmla="*/ 603675 w 1409531"/>
                  <a:gd name="connsiteY438" fmla="*/ 143568 h 991649"/>
                  <a:gd name="connsiteX439" fmla="*/ 736369 w 1409531"/>
                  <a:gd name="connsiteY439" fmla="*/ 118557 h 991649"/>
                  <a:gd name="connsiteX440" fmla="*/ 868015 w 1409531"/>
                  <a:gd name="connsiteY440" fmla="*/ 115861 h 991649"/>
                  <a:gd name="connsiteX441" fmla="*/ 936310 w 1409531"/>
                  <a:gd name="connsiteY441" fmla="*/ 128142 h 991649"/>
                  <a:gd name="connsiteX442" fmla="*/ 1059568 w 1409531"/>
                  <a:gd name="connsiteY442" fmla="*/ 151956 h 991649"/>
                  <a:gd name="connsiteX443" fmla="*/ 1145685 w 1409531"/>
                  <a:gd name="connsiteY443" fmla="*/ 136979 h 991649"/>
                  <a:gd name="connsiteX444" fmla="*/ 1149922 w 1409531"/>
                  <a:gd name="connsiteY444" fmla="*/ 136803 h 991649"/>
                  <a:gd name="connsiteX445" fmla="*/ 1149785 w 1409531"/>
                  <a:gd name="connsiteY445" fmla="*/ 136491 h 991649"/>
                  <a:gd name="connsiteX446" fmla="*/ 1145386 w 1409531"/>
                  <a:gd name="connsiteY446" fmla="*/ 136679 h 991649"/>
                  <a:gd name="connsiteX447" fmla="*/ 1059269 w 1409531"/>
                  <a:gd name="connsiteY447" fmla="*/ 151655 h 991649"/>
                  <a:gd name="connsiteX448" fmla="*/ 936010 w 1409531"/>
                  <a:gd name="connsiteY448" fmla="*/ 127843 h 991649"/>
                  <a:gd name="connsiteX449" fmla="*/ 867715 w 1409531"/>
                  <a:gd name="connsiteY449" fmla="*/ 115561 h 991649"/>
                  <a:gd name="connsiteX450" fmla="*/ 736069 w 1409531"/>
                  <a:gd name="connsiteY450" fmla="*/ 118257 h 991649"/>
                  <a:gd name="connsiteX451" fmla="*/ 603375 w 1409531"/>
                  <a:gd name="connsiteY451" fmla="*/ 143269 h 991649"/>
                  <a:gd name="connsiteX452" fmla="*/ 593641 w 1409531"/>
                  <a:gd name="connsiteY452" fmla="*/ 150607 h 991649"/>
                  <a:gd name="connsiteX453" fmla="*/ 550207 w 1409531"/>
                  <a:gd name="connsiteY453" fmla="*/ 214258 h 991649"/>
                  <a:gd name="connsiteX454" fmla="*/ 466487 w 1409531"/>
                  <a:gd name="connsiteY454" fmla="*/ 130388 h 991649"/>
                  <a:gd name="connsiteX455" fmla="*/ 467557 w 1409531"/>
                  <a:gd name="connsiteY455" fmla="*/ 130880 h 991649"/>
                  <a:gd name="connsiteX456" fmla="*/ 531367 w 1409531"/>
                  <a:gd name="connsiteY456" fmla="*/ 139437 h 991649"/>
                  <a:gd name="connsiteX457" fmla="*/ 543099 w 1409531"/>
                  <a:gd name="connsiteY457" fmla="*/ 133316 h 991649"/>
                  <a:gd name="connsiteX458" fmla="*/ 546613 w 1409531"/>
                  <a:gd name="connsiteY458" fmla="*/ 127991 h 991649"/>
                  <a:gd name="connsiteX459" fmla="*/ 582108 w 1409531"/>
                  <a:gd name="connsiteY459" fmla="*/ 97739 h 991649"/>
                  <a:gd name="connsiteX460" fmla="*/ 695782 w 1409531"/>
                  <a:gd name="connsiteY460" fmla="*/ 67635 h 991649"/>
                  <a:gd name="connsiteX461" fmla="*/ 911598 w 1409531"/>
                  <a:gd name="connsiteY461" fmla="*/ 67785 h 991649"/>
                  <a:gd name="connsiteX462" fmla="*/ 978544 w 1409531"/>
                  <a:gd name="connsiteY462" fmla="*/ 83361 h 991649"/>
                  <a:gd name="connsiteX463" fmla="*/ 1067506 w 1409531"/>
                  <a:gd name="connsiteY463" fmla="*/ 99087 h 991649"/>
                  <a:gd name="connsiteX464" fmla="*/ 1096187 w 1409531"/>
                  <a:gd name="connsiteY464" fmla="*/ 98038 h 991649"/>
                  <a:gd name="connsiteX465" fmla="*/ 1123205 w 1409531"/>
                  <a:gd name="connsiteY465" fmla="*/ 91445 h 991649"/>
                  <a:gd name="connsiteX466" fmla="*/ 1124119 w 1409531"/>
                  <a:gd name="connsiteY466" fmla="*/ 91000 h 991649"/>
                  <a:gd name="connsiteX467" fmla="*/ 1120374 w 1409531"/>
                  <a:gd name="connsiteY467" fmla="*/ 79917 h 991649"/>
                  <a:gd name="connsiteX468" fmla="*/ 1118721 w 1409531"/>
                  <a:gd name="connsiteY468" fmla="*/ 70769 h 991649"/>
                  <a:gd name="connsiteX469" fmla="*/ 1121566 w 1409531"/>
                  <a:gd name="connsiteY469" fmla="*/ 60656 h 991649"/>
                  <a:gd name="connsiteX470" fmla="*/ 1128162 w 1409531"/>
                  <a:gd name="connsiteY470" fmla="*/ 53707 h 991649"/>
                  <a:gd name="connsiteX471" fmla="*/ 1212931 w 1409531"/>
                  <a:gd name="connsiteY471" fmla="*/ 5931 h 991649"/>
                  <a:gd name="connsiteX472" fmla="*/ 1226084 w 1409531"/>
                  <a:gd name="connsiteY472" fmla="*/ 7725 h 991649"/>
                  <a:gd name="connsiteX473" fmla="*/ 1225961 w 1409531"/>
                  <a:gd name="connsiteY473" fmla="*/ 7579 h 991649"/>
                  <a:gd name="connsiteX474" fmla="*/ 1212781 w 1409531"/>
                  <a:gd name="connsiteY474" fmla="*/ 5782 h 991649"/>
                  <a:gd name="connsiteX475" fmla="*/ 1128013 w 1409531"/>
                  <a:gd name="connsiteY475" fmla="*/ 53557 h 991649"/>
                  <a:gd name="connsiteX476" fmla="*/ 1121703 w 1409531"/>
                  <a:gd name="connsiteY476" fmla="*/ 60169 h 991649"/>
                  <a:gd name="connsiteX477" fmla="*/ 1123520 w 1409531"/>
                  <a:gd name="connsiteY477" fmla="*/ 53707 h 991649"/>
                  <a:gd name="connsiteX478" fmla="*/ 1217425 w 1409531"/>
                  <a:gd name="connsiteY478" fmla="*/ 989 h 991649"/>
                  <a:gd name="connsiteX479" fmla="*/ 1222329 w 1409531"/>
                  <a:gd name="connsiteY479" fmla="*/ 614 h 9916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  <a:cxn ang="0">
                    <a:pos x="connsiteX470" y="connsiteY470"/>
                  </a:cxn>
                  <a:cxn ang="0">
                    <a:pos x="connsiteX471" y="connsiteY471"/>
                  </a:cxn>
                  <a:cxn ang="0">
                    <a:pos x="connsiteX472" y="connsiteY472"/>
                  </a:cxn>
                  <a:cxn ang="0">
                    <a:pos x="connsiteX473" y="connsiteY473"/>
                  </a:cxn>
                  <a:cxn ang="0">
                    <a:pos x="connsiteX474" y="connsiteY474"/>
                  </a:cxn>
                  <a:cxn ang="0">
                    <a:pos x="connsiteX475" y="connsiteY475"/>
                  </a:cxn>
                  <a:cxn ang="0">
                    <a:pos x="connsiteX476" y="connsiteY476"/>
                  </a:cxn>
                  <a:cxn ang="0">
                    <a:pos x="connsiteX477" y="connsiteY477"/>
                  </a:cxn>
                  <a:cxn ang="0">
                    <a:pos x="connsiteX478" y="connsiteY478"/>
                  </a:cxn>
                  <a:cxn ang="0">
                    <a:pos x="connsiteX479" y="connsiteY479"/>
                  </a:cxn>
                </a:cxnLst>
                <a:rect l="l" t="t" r="r" b="b"/>
                <a:pathLst>
                  <a:path w="1409531" h="991649">
                    <a:moveTo>
                      <a:pt x="472957" y="923640"/>
                    </a:moveTo>
                    <a:lnTo>
                      <a:pt x="475702" y="923849"/>
                    </a:lnTo>
                    <a:lnTo>
                      <a:pt x="473976" y="923861"/>
                    </a:lnTo>
                    <a:close/>
                    <a:moveTo>
                      <a:pt x="441076" y="916742"/>
                    </a:moveTo>
                    <a:lnTo>
                      <a:pt x="472957" y="923640"/>
                    </a:lnTo>
                    <a:lnTo>
                      <a:pt x="450967" y="921970"/>
                    </a:lnTo>
                    <a:close/>
                    <a:moveTo>
                      <a:pt x="867795" y="913398"/>
                    </a:moveTo>
                    <a:lnTo>
                      <a:pt x="863017" y="917589"/>
                    </a:lnTo>
                    <a:lnTo>
                      <a:pt x="843613" y="919800"/>
                    </a:lnTo>
                    <a:close/>
                    <a:moveTo>
                      <a:pt x="1010295" y="895704"/>
                    </a:moveTo>
                    <a:cubicBezTo>
                      <a:pt x="999212" y="900796"/>
                      <a:pt x="987081" y="901245"/>
                      <a:pt x="975249" y="901096"/>
                    </a:cubicBezTo>
                    <a:cubicBezTo>
                      <a:pt x="962669" y="901096"/>
                      <a:pt x="954432" y="905139"/>
                      <a:pt x="946793" y="915623"/>
                    </a:cubicBezTo>
                    <a:cubicBezTo>
                      <a:pt x="926425" y="943779"/>
                      <a:pt x="900515" y="965197"/>
                      <a:pt x="865619" y="973284"/>
                    </a:cubicBezTo>
                    <a:cubicBezTo>
                      <a:pt x="834766" y="980473"/>
                      <a:pt x="804064" y="977477"/>
                      <a:pt x="773512" y="971337"/>
                    </a:cubicBezTo>
                    <a:cubicBezTo>
                      <a:pt x="741311" y="964897"/>
                      <a:pt x="710159" y="955162"/>
                      <a:pt x="679607" y="943779"/>
                    </a:cubicBezTo>
                    <a:cubicBezTo>
                      <a:pt x="674664" y="941983"/>
                      <a:pt x="672868" y="942432"/>
                      <a:pt x="670321" y="947524"/>
                    </a:cubicBezTo>
                    <a:cubicBezTo>
                      <a:pt x="651301" y="986015"/>
                      <a:pt x="604723" y="1002039"/>
                      <a:pt x="563387" y="984666"/>
                    </a:cubicBezTo>
                    <a:cubicBezTo>
                      <a:pt x="538226" y="974033"/>
                      <a:pt x="520254" y="955312"/>
                      <a:pt x="506924" y="932098"/>
                    </a:cubicBezTo>
                    <a:cubicBezTo>
                      <a:pt x="503480" y="925957"/>
                      <a:pt x="500035" y="924759"/>
                      <a:pt x="493595" y="925208"/>
                    </a:cubicBezTo>
                    <a:lnTo>
                      <a:pt x="475702" y="923849"/>
                    </a:lnTo>
                    <a:lnTo>
                      <a:pt x="495692" y="923711"/>
                    </a:lnTo>
                    <a:cubicBezTo>
                      <a:pt x="501383" y="923112"/>
                      <a:pt x="504977" y="925208"/>
                      <a:pt x="507823" y="930151"/>
                    </a:cubicBezTo>
                    <a:cubicBezTo>
                      <a:pt x="518456" y="947973"/>
                      <a:pt x="531486" y="963399"/>
                      <a:pt x="549009" y="974931"/>
                    </a:cubicBezTo>
                    <a:cubicBezTo>
                      <a:pt x="580460" y="995300"/>
                      <a:pt x="621946" y="995599"/>
                      <a:pt x="651301" y="969989"/>
                    </a:cubicBezTo>
                    <a:cubicBezTo>
                      <a:pt x="658640" y="963549"/>
                      <a:pt x="663881" y="955911"/>
                      <a:pt x="668524" y="947524"/>
                    </a:cubicBezTo>
                    <a:cubicBezTo>
                      <a:pt x="672568" y="940335"/>
                      <a:pt x="674065" y="939586"/>
                      <a:pt x="681703" y="942432"/>
                    </a:cubicBezTo>
                    <a:cubicBezTo>
                      <a:pt x="711508" y="953365"/>
                      <a:pt x="741761" y="962651"/>
                      <a:pt x="772913" y="969091"/>
                    </a:cubicBezTo>
                    <a:cubicBezTo>
                      <a:pt x="799571" y="974632"/>
                      <a:pt x="826529" y="977178"/>
                      <a:pt x="853787" y="973434"/>
                    </a:cubicBezTo>
                    <a:cubicBezTo>
                      <a:pt x="888234" y="968642"/>
                      <a:pt x="915042" y="950819"/>
                      <a:pt x="937208" y="924909"/>
                    </a:cubicBezTo>
                    <a:cubicBezTo>
                      <a:pt x="942150" y="919068"/>
                      <a:pt x="947093" y="913078"/>
                      <a:pt x="951586" y="906787"/>
                    </a:cubicBezTo>
                    <a:cubicBezTo>
                      <a:pt x="954132" y="903043"/>
                      <a:pt x="957577" y="900497"/>
                      <a:pt x="962070" y="900347"/>
                    </a:cubicBezTo>
                    <a:cubicBezTo>
                      <a:pt x="978245" y="899598"/>
                      <a:pt x="994270" y="897501"/>
                      <a:pt x="1010295" y="895704"/>
                    </a:cubicBezTo>
                    <a:close/>
                    <a:moveTo>
                      <a:pt x="355655" y="844715"/>
                    </a:moveTo>
                    <a:lnTo>
                      <a:pt x="371084" y="845981"/>
                    </a:lnTo>
                    <a:cubicBezTo>
                      <a:pt x="377674" y="845532"/>
                      <a:pt x="381119" y="848677"/>
                      <a:pt x="383516" y="854518"/>
                    </a:cubicBezTo>
                    <a:cubicBezTo>
                      <a:pt x="389955" y="870393"/>
                      <a:pt x="398342" y="885071"/>
                      <a:pt x="410623" y="897202"/>
                    </a:cubicBezTo>
                    <a:lnTo>
                      <a:pt x="437036" y="914607"/>
                    </a:lnTo>
                    <a:lnTo>
                      <a:pt x="413169" y="901994"/>
                    </a:lnTo>
                    <a:cubicBezTo>
                      <a:pt x="398043" y="888965"/>
                      <a:pt x="388008" y="872340"/>
                      <a:pt x="381119" y="853919"/>
                    </a:cubicBezTo>
                    <a:cubicBezTo>
                      <a:pt x="379172" y="848677"/>
                      <a:pt x="376926" y="846730"/>
                      <a:pt x="371084" y="846880"/>
                    </a:cubicBezTo>
                    <a:close/>
                    <a:moveTo>
                      <a:pt x="349470" y="843847"/>
                    </a:moveTo>
                    <a:lnTo>
                      <a:pt x="355655" y="844715"/>
                    </a:lnTo>
                    <a:lnTo>
                      <a:pt x="351015" y="844334"/>
                    </a:lnTo>
                    <a:close/>
                    <a:moveTo>
                      <a:pt x="318510" y="834083"/>
                    </a:moveTo>
                    <a:lnTo>
                      <a:pt x="349470" y="843847"/>
                    </a:lnTo>
                    <a:lnTo>
                      <a:pt x="328401" y="840889"/>
                    </a:lnTo>
                    <a:close/>
                    <a:moveTo>
                      <a:pt x="286683" y="805165"/>
                    </a:moveTo>
                    <a:lnTo>
                      <a:pt x="308465" y="827170"/>
                    </a:lnTo>
                    <a:lnTo>
                      <a:pt x="291539" y="815522"/>
                    </a:lnTo>
                    <a:close/>
                    <a:moveTo>
                      <a:pt x="643930" y="789447"/>
                    </a:moveTo>
                    <a:cubicBezTo>
                      <a:pt x="638206" y="788282"/>
                      <a:pt x="632093" y="788244"/>
                      <a:pt x="625841" y="789517"/>
                    </a:cubicBezTo>
                    <a:cubicBezTo>
                      <a:pt x="621647" y="790416"/>
                      <a:pt x="618203" y="792213"/>
                      <a:pt x="615357" y="795957"/>
                    </a:cubicBezTo>
                    <a:cubicBezTo>
                      <a:pt x="599182" y="817374"/>
                      <a:pt x="583156" y="839090"/>
                      <a:pt x="566083" y="859908"/>
                    </a:cubicBezTo>
                    <a:cubicBezTo>
                      <a:pt x="554401" y="874286"/>
                      <a:pt x="552005" y="889263"/>
                      <a:pt x="556498" y="906636"/>
                    </a:cubicBezTo>
                    <a:cubicBezTo>
                      <a:pt x="562039" y="928352"/>
                      <a:pt x="573722" y="938087"/>
                      <a:pt x="597385" y="937938"/>
                    </a:cubicBezTo>
                    <a:cubicBezTo>
                      <a:pt x="602477" y="936439"/>
                      <a:pt x="610265" y="939585"/>
                      <a:pt x="615657" y="932396"/>
                    </a:cubicBezTo>
                    <a:cubicBezTo>
                      <a:pt x="633778" y="908283"/>
                      <a:pt x="651601" y="883871"/>
                      <a:pt x="670471" y="860358"/>
                    </a:cubicBezTo>
                    <a:cubicBezTo>
                      <a:pt x="679158" y="849424"/>
                      <a:pt x="680655" y="838342"/>
                      <a:pt x="678260" y="825462"/>
                    </a:cubicBezTo>
                    <a:cubicBezTo>
                      <a:pt x="674777" y="806591"/>
                      <a:pt x="661101" y="792943"/>
                      <a:pt x="643930" y="789447"/>
                    </a:cubicBezTo>
                    <a:close/>
                    <a:moveTo>
                      <a:pt x="209643" y="708649"/>
                    </a:moveTo>
                    <a:lnTo>
                      <a:pt x="256362" y="735003"/>
                    </a:lnTo>
                    <a:lnTo>
                      <a:pt x="258278" y="737681"/>
                    </a:lnTo>
                    <a:lnTo>
                      <a:pt x="214727" y="715084"/>
                    </a:lnTo>
                    <a:close/>
                    <a:moveTo>
                      <a:pt x="544067" y="673747"/>
                    </a:moveTo>
                    <a:cubicBezTo>
                      <a:pt x="537028" y="674645"/>
                      <a:pt x="531337" y="677341"/>
                      <a:pt x="527143" y="683482"/>
                    </a:cubicBezTo>
                    <a:cubicBezTo>
                      <a:pt x="522051" y="690970"/>
                      <a:pt x="516210" y="698159"/>
                      <a:pt x="510969" y="705797"/>
                    </a:cubicBezTo>
                    <a:cubicBezTo>
                      <a:pt x="488353" y="735901"/>
                      <a:pt x="464390" y="764955"/>
                      <a:pt x="442824" y="795808"/>
                    </a:cubicBezTo>
                    <a:cubicBezTo>
                      <a:pt x="433988" y="808538"/>
                      <a:pt x="432041" y="821268"/>
                      <a:pt x="435485" y="835946"/>
                    </a:cubicBezTo>
                    <a:cubicBezTo>
                      <a:pt x="441327" y="860957"/>
                      <a:pt x="456153" y="871740"/>
                      <a:pt x="481614" y="868295"/>
                    </a:cubicBezTo>
                    <a:cubicBezTo>
                      <a:pt x="483561" y="867996"/>
                      <a:pt x="485508" y="867397"/>
                      <a:pt x="487455" y="867247"/>
                    </a:cubicBezTo>
                    <a:cubicBezTo>
                      <a:pt x="492247" y="866797"/>
                      <a:pt x="495542" y="864701"/>
                      <a:pt x="498388" y="860657"/>
                    </a:cubicBezTo>
                    <a:cubicBezTo>
                      <a:pt x="528042" y="819771"/>
                      <a:pt x="557846" y="778884"/>
                      <a:pt x="587949" y="738147"/>
                    </a:cubicBezTo>
                    <a:cubicBezTo>
                      <a:pt x="591843" y="732755"/>
                      <a:pt x="594390" y="727513"/>
                      <a:pt x="593341" y="720923"/>
                    </a:cubicBezTo>
                    <a:cubicBezTo>
                      <a:pt x="593041" y="717629"/>
                      <a:pt x="593041" y="714334"/>
                      <a:pt x="592592" y="711189"/>
                    </a:cubicBezTo>
                    <a:cubicBezTo>
                      <a:pt x="589147" y="685728"/>
                      <a:pt x="569528" y="670602"/>
                      <a:pt x="544067" y="673747"/>
                    </a:cubicBezTo>
                    <a:close/>
                    <a:moveTo>
                      <a:pt x="1049651" y="596854"/>
                    </a:moveTo>
                    <a:lnTo>
                      <a:pt x="1141791" y="656374"/>
                    </a:lnTo>
                    <a:lnTo>
                      <a:pt x="1141954" y="656444"/>
                    </a:lnTo>
                    <a:lnTo>
                      <a:pt x="1050208" y="597159"/>
                    </a:lnTo>
                    <a:close/>
                    <a:moveTo>
                      <a:pt x="302342" y="566363"/>
                    </a:moveTo>
                    <a:cubicBezTo>
                      <a:pt x="295452" y="565614"/>
                      <a:pt x="288413" y="565914"/>
                      <a:pt x="281524" y="567261"/>
                    </a:cubicBezTo>
                    <a:cubicBezTo>
                      <a:pt x="277480" y="568010"/>
                      <a:pt x="274634" y="569658"/>
                      <a:pt x="272088" y="572653"/>
                    </a:cubicBezTo>
                    <a:cubicBezTo>
                      <a:pt x="256962" y="590027"/>
                      <a:pt x="243632" y="608597"/>
                      <a:pt x="231052" y="627768"/>
                    </a:cubicBezTo>
                    <a:cubicBezTo>
                      <a:pt x="229405" y="630164"/>
                      <a:pt x="228955" y="632710"/>
                      <a:pt x="228806" y="635556"/>
                    </a:cubicBezTo>
                    <a:cubicBezTo>
                      <a:pt x="227307" y="667906"/>
                      <a:pt x="247975" y="688574"/>
                      <a:pt x="280475" y="687376"/>
                    </a:cubicBezTo>
                    <a:cubicBezTo>
                      <a:pt x="284968" y="687226"/>
                      <a:pt x="288413" y="685728"/>
                      <a:pt x="291558" y="682433"/>
                    </a:cubicBezTo>
                    <a:cubicBezTo>
                      <a:pt x="306235" y="667157"/>
                      <a:pt x="318815" y="650083"/>
                      <a:pt x="330348" y="632261"/>
                    </a:cubicBezTo>
                    <a:cubicBezTo>
                      <a:pt x="334392" y="625821"/>
                      <a:pt x="336788" y="619381"/>
                      <a:pt x="336039" y="611892"/>
                    </a:cubicBezTo>
                    <a:cubicBezTo>
                      <a:pt x="335739" y="608148"/>
                      <a:pt x="335590" y="604404"/>
                      <a:pt x="335140" y="600660"/>
                    </a:cubicBezTo>
                    <a:cubicBezTo>
                      <a:pt x="332444" y="580890"/>
                      <a:pt x="320463" y="568310"/>
                      <a:pt x="302342" y="566363"/>
                    </a:cubicBezTo>
                    <a:close/>
                    <a:moveTo>
                      <a:pt x="452559" y="566064"/>
                    </a:moveTo>
                    <a:cubicBezTo>
                      <a:pt x="448366" y="566662"/>
                      <a:pt x="444622" y="567860"/>
                      <a:pt x="441776" y="571605"/>
                    </a:cubicBezTo>
                    <a:cubicBezTo>
                      <a:pt x="415117" y="606651"/>
                      <a:pt x="388008" y="641547"/>
                      <a:pt x="361051" y="676742"/>
                    </a:cubicBezTo>
                    <a:cubicBezTo>
                      <a:pt x="347871" y="693966"/>
                      <a:pt x="334991" y="711339"/>
                      <a:pt x="324357" y="730359"/>
                    </a:cubicBezTo>
                    <a:cubicBezTo>
                      <a:pt x="321362" y="735901"/>
                      <a:pt x="317917" y="741292"/>
                      <a:pt x="318666" y="747882"/>
                    </a:cubicBezTo>
                    <a:cubicBezTo>
                      <a:pt x="321961" y="773942"/>
                      <a:pt x="338286" y="800151"/>
                      <a:pt x="376476" y="791764"/>
                    </a:cubicBezTo>
                    <a:cubicBezTo>
                      <a:pt x="381419" y="790566"/>
                      <a:pt x="384863" y="788469"/>
                      <a:pt x="387859" y="784276"/>
                    </a:cubicBezTo>
                    <a:cubicBezTo>
                      <a:pt x="424852" y="732905"/>
                      <a:pt x="461995" y="681684"/>
                      <a:pt x="499286" y="630463"/>
                    </a:cubicBezTo>
                    <a:cubicBezTo>
                      <a:pt x="503030" y="625222"/>
                      <a:pt x="505128" y="620129"/>
                      <a:pt x="504229" y="614289"/>
                    </a:cubicBezTo>
                    <a:cubicBezTo>
                      <a:pt x="504229" y="612042"/>
                      <a:pt x="504379" y="610395"/>
                      <a:pt x="504229" y="608597"/>
                    </a:cubicBezTo>
                    <a:cubicBezTo>
                      <a:pt x="502132" y="578045"/>
                      <a:pt x="482663" y="561870"/>
                      <a:pt x="452559" y="566064"/>
                    </a:cubicBezTo>
                    <a:close/>
                    <a:moveTo>
                      <a:pt x="448814" y="514095"/>
                    </a:moveTo>
                    <a:cubicBezTo>
                      <a:pt x="434062" y="516491"/>
                      <a:pt x="420696" y="521059"/>
                      <a:pt x="409126" y="528417"/>
                    </a:cubicBezTo>
                    <a:lnTo>
                      <a:pt x="380369" y="559315"/>
                    </a:lnTo>
                    <a:lnTo>
                      <a:pt x="380520" y="559474"/>
                    </a:lnTo>
                    <a:cubicBezTo>
                      <a:pt x="388083" y="545920"/>
                      <a:pt x="397856" y="535773"/>
                      <a:pt x="409425" y="528415"/>
                    </a:cubicBezTo>
                    <a:lnTo>
                      <a:pt x="449109" y="514096"/>
                    </a:lnTo>
                    <a:close/>
                    <a:moveTo>
                      <a:pt x="1366001" y="513691"/>
                    </a:moveTo>
                    <a:lnTo>
                      <a:pt x="1372154" y="518831"/>
                    </a:lnTo>
                    <a:lnTo>
                      <a:pt x="1372173" y="518825"/>
                    </a:lnTo>
                    <a:close/>
                    <a:moveTo>
                      <a:pt x="141340" y="512448"/>
                    </a:moveTo>
                    <a:lnTo>
                      <a:pt x="141512" y="512643"/>
                    </a:lnTo>
                    <a:lnTo>
                      <a:pt x="140807" y="513298"/>
                    </a:lnTo>
                    <a:close/>
                    <a:moveTo>
                      <a:pt x="303184" y="510070"/>
                    </a:moveTo>
                    <a:cubicBezTo>
                      <a:pt x="292691" y="509069"/>
                      <a:pt x="281996" y="510262"/>
                      <a:pt x="271061" y="513653"/>
                    </a:cubicBezTo>
                    <a:lnTo>
                      <a:pt x="237546" y="530393"/>
                    </a:lnTo>
                    <a:lnTo>
                      <a:pt x="237791" y="530419"/>
                    </a:lnTo>
                    <a:cubicBezTo>
                      <a:pt x="249248" y="522669"/>
                      <a:pt x="260425" y="517099"/>
                      <a:pt x="271360" y="513715"/>
                    </a:cubicBezTo>
                    <a:lnTo>
                      <a:pt x="303394" y="510135"/>
                    </a:lnTo>
                    <a:close/>
                    <a:moveTo>
                      <a:pt x="452369" y="405279"/>
                    </a:moveTo>
                    <a:lnTo>
                      <a:pt x="455853" y="406711"/>
                    </a:lnTo>
                    <a:cubicBezTo>
                      <a:pt x="475174" y="410755"/>
                      <a:pt x="494344" y="410605"/>
                      <a:pt x="513665" y="407460"/>
                    </a:cubicBezTo>
                    <a:cubicBezTo>
                      <a:pt x="494344" y="410605"/>
                      <a:pt x="475174" y="410755"/>
                      <a:pt x="455854" y="406711"/>
                    </a:cubicBezTo>
                    <a:close/>
                    <a:moveTo>
                      <a:pt x="1034758" y="394241"/>
                    </a:moveTo>
                    <a:lnTo>
                      <a:pt x="1043600" y="399934"/>
                    </a:lnTo>
                    <a:lnTo>
                      <a:pt x="1116472" y="457185"/>
                    </a:lnTo>
                    <a:lnTo>
                      <a:pt x="1043899" y="400121"/>
                    </a:lnTo>
                    <a:close/>
                    <a:moveTo>
                      <a:pt x="423803" y="307265"/>
                    </a:moveTo>
                    <a:cubicBezTo>
                      <a:pt x="440877" y="323740"/>
                      <a:pt x="457202" y="340664"/>
                      <a:pt x="473826" y="357587"/>
                    </a:cubicBezTo>
                    <a:cubicBezTo>
                      <a:pt x="486407" y="370467"/>
                      <a:pt x="499437" y="383347"/>
                      <a:pt x="512467" y="395928"/>
                    </a:cubicBezTo>
                    <a:cubicBezTo>
                      <a:pt x="516211" y="399672"/>
                      <a:pt x="519656" y="403566"/>
                      <a:pt x="523250" y="407310"/>
                    </a:cubicBezTo>
                    <a:lnTo>
                      <a:pt x="523249" y="407310"/>
                    </a:lnTo>
                    <a:lnTo>
                      <a:pt x="487436" y="411934"/>
                    </a:lnTo>
                    <a:cubicBezTo>
                      <a:pt x="475473" y="412027"/>
                      <a:pt x="463492" y="410680"/>
                      <a:pt x="451510" y="407909"/>
                    </a:cubicBezTo>
                    <a:lnTo>
                      <a:pt x="443197" y="401510"/>
                    </a:lnTo>
                    <a:lnTo>
                      <a:pt x="439772" y="400103"/>
                    </a:lnTo>
                    <a:lnTo>
                      <a:pt x="438733" y="398924"/>
                    </a:lnTo>
                    <a:lnTo>
                      <a:pt x="436398" y="396277"/>
                    </a:lnTo>
                    <a:lnTo>
                      <a:pt x="436399" y="396278"/>
                    </a:lnTo>
                    <a:lnTo>
                      <a:pt x="428296" y="387091"/>
                    </a:lnTo>
                    <a:cubicBezTo>
                      <a:pt x="419610" y="371216"/>
                      <a:pt x="417663" y="354142"/>
                      <a:pt x="418861" y="336470"/>
                    </a:cubicBezTo>
                    <a:cubicBezTo>
                      <a:pt x="419460" y="326585"/>
                      <a:pt x="422755" y="317150"/>
                      <a:pt x="423803" y="307265"/>
                    </a:cubicBezTo>
                    <a:close/>
                    <a:moveTo>
                      <a:pt x="423653" y="307265"/>
                    </a:moveTo>
                    <a:cubicBezTo>
                      <a:pt x="422755" y="317150"/>
                      <a:pt x="419460" y="326585"/>
                      <a:pt x="418860" y="336470"/>
                    </a:cubicBezTo>
                    <a:cubicBezTo>
                      <a:pt x="417812" y="354142"/>
                      <a:pt x="419760" y="371216"/>
                      <a:pt x="428296" y="387091"/>
                    </a:cubicBezTo>
                    <a:lnTo>
                      <a:pt x="436398" y="396277"/>
                    </a:lnTo>
                    <a:lnTo>
                      <a:pt x="426799" y="388888"/>
                    </a:lnTo>
                    <a:cubicBezTo>
                      <a:pt x="413319" y="362230"/>
                      <a:pt x="413169" y="334823"/>
                      <a:pt x="423653" y="307265"/>
                    </a:cubicBezTo>
                    <a:close/>
                    <a:moveTo>
                      <a:pt x="1118628" y="71103"/>
                    </a:moveTo>
                    <a:lnTo>
                      <a:pt x="1120225" y="79767"/>
                    </a:lnTo>
                    <a:cubicBezTo>
                      <a:pt x="1122921" y="85308"/>
                      <a:pt x="1124419" y="88603"/>
                      <a:pt x="1123969" y="90850"/>
                    </a:cubicBezTo>
                    <a:cubicBezTo>
                      <a:pt x="1121423" y="86357"/>
                      <a:pt x="1119027" y="82014"/>
                      <a:pt x="1116781" y="77670"/>
                    </a:cubicBezTo>
                    <a:close/>
                    <a:moveTo>
                      <a:pt x="1121703" y="60169"/>
                    </a:moveTo>
                    <a:lnTo>
                      <a:pt x="1121566" y="60656"/>
                    </a:lnTo>
                    <a:lnTo>
                      <a:pt x="1117641" y="64790"/>
                    </a:lnTo>
                    <a:lnTo>
                      <a:pt x="1118721" y="70769"/>
                    </a:lnTo>
                    <a:lnTo>
                      <a:pt x="1118628" y="71103"/>
                    </a:lnTo>
                    <a:lnTo>
                      <a:pt x="1117436" y="64640"/>
                    </a:lnTo>
                    <a:close/>
                    <a:moveTo>
                      <a:pt x="155269" y="37532"/>
                    </a:moveTo>
                    <a:cubicBezTo>
                      <a:pt x="187170" y="69432"/>
                      <a:pt x="219071" y="101333"/>
                      <a:pt x="250971" y="133233"/>
                    </a:cubicBezTo>
                    <a:lnTo>
                      <a:pt x="324883" y="207892"/>
                    </a:lnTo>
                    <a:lnTo>
                      <a:pt x="324956" y="207819"/>
                    </a:lnTo>
                    <a:lnTo>
                      <a:pt x="324915" y="207925"/>
                    </a:lnTo>
                    <a:lnTo>
                      <a:pt x="325106" y="208117"/>
                    </a:lnTo>
                    <a:lnTo>
                      <a:pt x="324730" y="208399"/>
                    </a:lnTo>
                    <a:lnTo>
                      <a:pt x="321512" y="216655"/>
                    </a:lnTo>
                    <a:cubicBezTo>
                      <a:pt x="274634" y="295283"/>
                      <a:pt x="227007" y="373463"/>
                      <a:pt x="179981" y="452091"/>
                    </a:cubicBezTo>
                    <a:cubicBezTo>
                      <a:pt x="178633" y="454188"/>
                      <a:pt x="177434" y="456434"/>
                      <a:pt x="176087" y="458531"/>
                    </a:cubicBezTo>
                    <a:cubicBezTo>
                      <a:pt x="173540" y="462575"/>
                      <a:pt x="174139" y="466019"/>
                      <a:pt x="177135" y="469464"/>
                    </a:cubicBezTo>
                    <a:cubicBezTo>
                      <a:pt x="194358" y="488784"/>
                      <a:pt x="211282" y="508553"/>
                      <a:pt x="228356" y="528023"/>
                    </a:cubicBezTo>
                    <a:cubicBezTo>
                      <a:pt x="231201" y="531318"/>
                      <a:pt x="233897" y="530420"/>
                      <a:pt x="236892" y="528473"/>
                    </a:cubicBezTo>
                    <a:cubicBezTo>
                      <a:pt x="245130" y="523231"/>
                      <a:pt x="253367" y="518139"/>
                      <a:pt x="262503" y="514544"/>
                    </a:cubicBezTo>
                    <a:cubicBezTo>
                      <a:pt x="280550" y="507281"/>
                      <a:pt x="297361" y="506008"/>
                      <a:pt x="313181" y="509621"/>
                    </a:cubicBezTo>
                    <a:lnTo>
                      <a:pt x="327988" y="517697"/>
                    </a:lnTo>
                    <a:lnTo>
                      <a:pt x="334398" y="519678"/>
                    </a:lnTo>
                    <a:lnTo>
                      <a:pt x="341503" y="525068"/>
                    </a:lnTo>
                    <a:lnTo>
                      <a:pt x="357905" y="534014"/>
                    </a:lnTo>
                    <a:cubicBezTo>
                      <a:pt x="364495" y="539705"/>
                      <a:pt x="370486" y="546145"/>
                      <a:pt x="376326" y="552585"/>
                    </a:cubicBezTo>
                    <a:cubicBezTo>
                      <a:pt x="379172" y="555731"/>
                      <a:pt x="380520" y="555731"/>
                      <a:pt x="382916" y="552136"/>
                    </a:cubicBezTo>
                    <a:cubicBezTo>
                      <a:pt x="398193" y="528622"/>
                      <a:pt x="420957" y="516192"/>
                      <a:pt x="447916" y="512598"/>
                    </a:cubicBezTo>
                    <a:cubicBezTo>
                      <a:pt x="487604" y="507206"/>
                      <a:pt x="521003" y="518139"/>
                      <a:pt x="543617" y="553783"/>
                    </a:cubicBezTo>
                    <a:lnTo>
                      <a:pt x="547153" y="566823"/>
                    </a:lnTo>
                    <a:lnTo>
                      <a:pt x="550507" y="572953"/>
                    </a:lnTo>
                    <a:lnTo>
                      <a:pt x="552554" y="586742"/>
                    </a:lnTo>
                    <a:lnTo>
                      <a:pt x="557547" y="605154"/>
                    </a:lnTo>
                    <a:lnTo>
                      <a:pt x="558682" y="614159"/>
                    </a:lnTo>
                    <a:lnTo>
                      <a:pt x="560472" y="616224"/>
                    </a:lnTo>
                    <a:lnTo>
                      <a:pt x="568629" y="618933"/>
                    </a:lnTo>
                    <a:cubicBezTo>
                      <a:pt x="583755" y="621479"/>
                      <a:pt x="598283" y="625822"/>
                      <a:pt x="611013" y="634808"/>
                    </a:cubicBezTo>
                    <a:cubicBezTo>
                      <a:pt x="633179" y="650384"/>
                      <a:pt x="643064" y="672850"/>
                      <a:pt x="647257" y="698609"/>
                    </a:cubicBezTo>
                    <a:cubicBezTo>
                      <a:pt x="648755" y="707446"/>
                      <a:pt x="649354" y="716432"/>
                      <a:pt x="648755" y="725418"/>
                    </a:cubicBezTo>
                    <a:cubicBezTo>
                      <a:pt x="648306" y="732008"/>
                      <a:pt x="651001" y="734553"/>
                      <a:pt x="657142" y="736351"/>
                    </a:cubicBezTo>
                    <a:cubicBezTo>
                      <a:pt x="684699" y="744588"/>
                      <a:pt x="706865" y="760613"/>
                      <a:pt x="722141" y="785026"/>
                    </a:cubicBezTo>
                    <a:cubicBezTo>
                      <a:pt x="742660" y="817974"/>
                      <a:pt x="738766" y="851223"/>
                      <a:pt x="721243" y="883872"/>
                    </a:cubicBezTo>
                    <a:cubicBezTo>
                      <a:pt x="714653" y="896303"/>
                      <a:pt x="714204" y="896154"/>
                      <a:pt x="727832" y="899449"/>
                    </a:cubicBezTo>
                    <a:cubicBezTo>
                      <a:pt x="749399" y="904690"/>
                      <a:pt x="770517" y="911879"/>
                      <a:pt x="792083" y="917121"/>
                    </a:cubicBezTo>
                    <a:lnTo>
                      <a:pt x="829435" y="921416"/>
                    </a:lnTo>
                    <a:lnTo>
                      <a:pt x="814750" y="923089"/>
                    </a:lnTo>
                    <a:lnTo>
                      <a:pt x="814848" y="923111"/>
                    </a:lnTo>
                    <a:lnTo>
                      <a:pt x="829653" y="921441"/>
                    </a:lnTo>
                    <a:lnTo>
                      <a:pt x="829435" y="921416"/>
                    </a:lnTo>
                    <a:lnTo>
                      <a:pt x="843613" y="919800"/>
                    </a:lnTo>
                    <a:lnTo>
                      <a:pt x="843179" y="919915"/>
                    </a:lnTo>
                    <a:lnTo>
                      <a:pt x="863317" y="917644"/>
                    </a:lnTo>
                    <a:lnTo>
                      <a:pt x="889797" y="894375"/>
                    </a:lnTo>
                    <a:lnTo>
                      <a:pt x="868015" y="913339"/>
                    </a:lnTo>
                    <a:lnTo>
                      <a:pt x="867795" y="913398"/>
                    </a:lnTo>
                    <a:lnTo>
                      <a:pt x="893860" y="890533"/>
                    </a:lnTo>
                    <a:lnTo>
                      <a:pt x="893784" y="890871"/>
                    </a:lnTo>
                    <a:lnTo>
                      <a:pt x="900216" y="885219"/>
                    </a:lnTo>
                    <a:cubicBezTo>
                      <a:pt x="895573" y="882523"/>
                      <a:pt x="891230" y="879827"/>
                      <a:pt x="886587" y="877432"/>
                    </a:cubicBezTo>
                    <a:cubicBezTo>
                      <a:pt x="857382" y="862454"/>
                      <a:pt x="827878" y="847777"/>
                      <a:pt x="798822" y="832501"/>
                    </a:cubicBezTo>
                    <a:cubicBezTo>
                      <a:pt x="779203" y="822167"/>
                      <a:pt x="759733" y="811534"/>
                      <a:pt x="743558" y="795957"/>
                    </a:cubicBezTo>
                    <a:cubicBezTo>
                      <a:pt x="737118" y="789817"/>
                      <a:pt x="730379" y="782927"/>
                      <a:pt x="734422" y="772593"/>
                    </a:cubicBezTo>
                    <a:lnTo>
                      <a:pt x="759020" y="763053"/>
                    </a:lnTo>
                    <a:lnTo>
                      <a:pt x="758834" y="763010"/>
                    </a:lnTo>
                    <a:cubicBezTo>
                      <a:pt x="746254" y="761662"/>
                      <a:pt x="737118" y="764957"/>
                      <a:pt x="734122" y="772595"/>
                    </a:cubicBezTo>
                    <a:cubicBezTo>
                      <a:pt x="730229" y="782929"/>
                      <a:pt x="736818" y="789668"/>
                      <a:pt x="743259" y="795959"/>
                    </a:cubicBezTo>
                    <a:cubicBezTo>
                      <a:pt x="759283" y="811535"/>
                      <a:pt x="778903" y="822168"/>
                      <a:pt x="798523" y="832502"/>
                    </a:cubicBezTo>
                    <a:cubicBezTo>
                      <a:pt x="827578" y="847778"/>
                      <a:pt x="857083" y="862456"/>
                      <a:pt x="886287" y="877433"/>
                    </a:cubicBezTo>
                    <a:cubicBezTo>
                      <a:pt x="890930" y="879829"/>
                      <a:pt x="895273" y="882525"/>
                      <a:pt x="899916" y="885221"/>
                    </a:cubicBezTo>
                    <a:lnTo>
                      <a:pt x="893860" y="890533"/>
                    </a:lnTo>
                    <a:lnTo>
                      <a:pt x="895067" y="885164"/>
                    </a:lnTo>
                    <a:cubicBezTo>
                      <a:pt x="894262" y="883760"/>
                      <a:pt x="892502" y="882749"/>
                      <a:pt x="890630" y="881776"/>
                    </a:cubicBezTo>
                    <a:cubicBezTo>
                      <a:pt x="870112" y="870843"/>
                      <a:pt x="849444" y="860210"/>
                      <a:pt x="828626" y="850025"/>
                    </a:cubicBezTo>
                    <a:cubicBezTo>
                      <a:pt x="800619" y="836247"/>
                      <a:pt x="772763" y="822318"/>
                      <a:pt x="747901" y="802998"/>
                    </a:cubicBezTo>
                    <a:cubicBezTo>
                      <a:pt x="742660" y="798954"/>
                      <a:pt x="738466" y="794162"/>
                      <a:pt x="734871" y="788770"/>
                    </a:cubicBezTo>
                    <a:cubicBezTo>
                      <a:pt x="727682" y="777687"/>
                      <a:pt x="732925" y="765106"/>
                      <a:pt x="745655" y="761811"/>
                    </a:cubicBezTo>
                    <a:cubicBezTo>
                      <a:pt x="756888" y="758816"/>
                      <a:pt x="767521" y="761811"/>
                      <a:pt x="778005" y="764807"/>
                    </a:cubicBezTo>
                    <a:cubicBezTo>
                      <a:pt x="807958" y="773194"/>
                      <a:pt x="835515" y="787123"/>
                      <a:pt x="862923" y="801650"/>
                    </a:cubicBezTo>
                    <a:cubicBezTo>
                      <a:pt x="887635" y="814829"/>
                      <a:pt x="911598" y="829058"/>
                      <a:pt x="935860" y="842986"/>
                    </a:cubicBezTo>
                    <a:lnTo>
                      <a:pt x="949775" y="847172"/>
                    </a:lnTo>
                    <a:lnTo>
                      <a:pt x="966114" y="851222"/>
                    </a:lnTo>
                    <a:cubicBezTo>
                      <a:pt x="981240" y="865450"/>
                      <a:pt x="995917" y="880277"/>
                      <a:pt x="1010145" y="895404"/>
                    </a:cubicBezTo>
                    <a:cubicBezTo>
                      <a:pt x="994121" y="897200"/>
                      <a:pt x="978095" y="899298"/>
                      <a:pt x="961920" y="900046"/>
                    </a:cubicBezTo>
                    <a:cubicBezTo>
                      <a:pt x="957577" y="900346"/>
                      <a:pt x="953982" y="902742"/>
                      <a:pt x="951436" y="906486"/>
                    </a:cubicBezTo>
                    <a:cubicBezTo>
                      <a:pt x="946943" y="912777"/>
                      <a:pt x="942151" y="918767"/>
                      <a:pt x="937058" y="924608"/>
                    </a:cubicBezTo>
                    <a:cubicBezTo>
                      <a:pt x="914893" y="950518"/>
                      <a:pt x="888084" y="968341"/>
                      <a:pt x="853638" y="973133"/>
                    </a:cubicBezTo>
                    <a:cubicBezTo>
                      <a:pt x="826380" y="976877"/>
                      <a:pt x="799422" y="974331"/>
                      <a:pt x="772763" y="968790"/>
                    </a:cubicBezTo>
                    <a:cubicBezTo>
                      <a:pt x="741611" y="962350"/>
                      <a:pt x="711358" y="953064"/>
                      <a:pt x="681554" y="942131"/>
                    </a:cubicBezTo>
                    <a:cubicBezTo>
                      <a:pt x="673916" y="939435"/>
                      <a:pt x="672269" y="940034"/>
                      <a:pt x="668375" y="947223"/>
                    </a:cubicBezTo>
                    <a:cubicBezTo>
                      <a:pt x="663732" y="955610"/>
                      <a:pt x="658490" y="963398"/>
                      <a:pt x="651151" y="969688"/>
                    </a:cubicBezTo>
                    <a:cubicBezTo>
                      <a:pt x="621796" y="995448"/>
                      <a:pt x="580162" y="995149"/>
                      <a:pt x="548860" y="974630"/>
                    </a:cubicBezTo>
                    <a:cubicBezTo>
                      <a:pt x="531187" y="963098"/>
                      <a:pt x="518307" y="947673"/>
                      <a:pt x="507674" y="929850"/>
                    </a:cubicBezTo>
                    <a:cubicBezTo>
                      <a:pt x="504828" y="925057"/>
                      <a:pt x="501383" y="922961"/>
                      <a:pt x="495542" y="923410"/>
                    </a:cubicBezTo>
                    <a:cubicBezTo>
                      <a:pt x="488353" y="924009"/>
                      <a:pt x="481015" y="924009"/>
                      <a:pt x="473826" y="923560"/>
                    </a:cubicBezTo>
                    <a:lnTo>
                      <a:pt x="440215" y="916288"/>
                    </a:lnTo>
                    <a:lnTo>
                      <a:pt x="441076" y="916742"/>
                    </a:lnTo>
                    <a:lnTo>
                      <a:pt x="439885" y="916484"/>
                    </a:lnTo>
                    <a:lnTo>
                      <a:pt x="437036" y="914607"/>
                    </a:lnTo>
                    <a:lnTo>
                      <a:pt x="438586" y="915426"/>
                    </a:lnTo>
                    <a:lnTo>
                      <a:pt x="410474" y="896901"/>
                    </a:lnTo>
                    <a:cubicBezTo>
                      <a:pt x="398193" y="884620"/>
                      <a:pt x="389806" y="870092"/>
                      <a:pt x="383366" y="854217"/>
                    </a:cubicBezTo>
                    <a:cubicBezTo>
                      <a:pt x="380969" y="848376"/>
                      <a:pt x="377375" y="845081"/>
                      <a:pt x="370935" y="845680"/>
                    </a:cubicBezTo>
                    <a:cubicBezTo>
                      <a:pt x="364195" y="846279"/>
                      <a:pt x="357456" y="844782"/>
                      <a:pt x="350866" y="844033"/>
                    </a:cubicBezTo>
                    <a:lnTo>
                      <a:pt x="317964" y="833707"/>
                    </a:lnTo>
                    <a:lnTo>
                      <a:pt x="318510" y="834083"/>
                    </a:lnTo>
                    <a:lnTo>
                      <a:pt x="313854" y="832615"/>
                    </a:lnTo>
                    <a:lnTo>
                      <a:pt x="308465" y="827170"/>
                    </a:lnTo>
                    <a:lnTo>
                      <a:pt x="308787" y="827392"/>
                    </a:lnTo>
                    <a:lnTo>
                      <a:pt x="286550" y="804880"/>
                    </a:lnTo>
                    <a:lnTo>
                      <a:pt x="286683" y="805165"/>
                    </a:lnTo>
                    <a:lnTo>
                      <a:pt x="286466" y="804945"/>
                    </a:lnTo>
                    <a:lnTo>
                      <a:pt x="286400" y="804729"/>
                    </a:lnTo>
                    <a:lnTo>
                      <a:pt x="286316" y="804644"/>
                    </a:lnTo>
                    <a:lnTo>
                      <a:pt x="286090" y="803900"/>
                    </a:lnTo>
                    <a:lnTo>
                      <a:pt x="272537" y="774991"/>
                    </a:lnTo>
                    <a:lnTo>
                      <a:pt x="269132" y="752856"/>
                    </a:lnTo>
                    <a:lnTo>
                      <a:pt x="271688" y="756430"/>
                    </a:lnTo>
                    <a:lnTo>
                      <a:pt x="271639" y="756269"/>
                    </a:lnTo>
                    <a:lnTo>
                      <a:pt x="269114" y="752739"/>
                    </a:lnTo>
                    <a:lnTo>
                      <a:pt x="269132" y="752856"/>
                    </a:lnTo>
                    <a:lnTo>
                      <a:pt x="258278" y="737681"/>
                    </a:lnTo>
                    <a:lnTo>
                      <a:pt x="258382" y="737735"/>
                    </a:lnTo>
                    <a:lnTo>
                      <a:pt x="256212" y="734702"/>
                    </a:lnTo>
                    <a:cubicBezTo>
                      <a:pt x="239439" y="728412"/>
                      <a:pt x="223563" y="719875"/>
                      <a:pt x="209485" y="708343"/>
                    </a:cubicBezTo>
                    <a:lnTo>
                      <a:pt x="208163" y="706776"/>
                    </a:lnTo>
                    <a:lnTo>
                      <a:pt x="209643" y="708649"/>
                    </a:lnTo>
                    <a:lnTo>
                      <a:pt x="209635" y="708644"/>
                    </a:lnTo>
                    <a:cubicBezTo>
                      <a:pt x="200349" y="700931"/>
                      <a:pt x="192861" y="692432"/>
                      <a:pt x="187750" y="682697"/>
                    </a:cubicBezTo>
                    <a:lnTo>
                      <a:pt x="187711" y="682527"/>
                    </a:lnTo>
                    <a:lnTo>
                      <a:pt x="187600" y="682396"/>
                    </a:lnTo>
                    <a:lnTo>
                      <a:pt x="187070" y="680074"/>
                    </a:lnTo>
                    <a:lnTo>
                      <a:pt x="180505" y="671764"/>
                    </a:lnTo>
                    <a:lnTo>
                      <a:pt x="181292" y="654776"/>
                    </a:lnTo>
                    <a:lnTo>
                      <a:pt x="179980" y="649035"/>
                    </a:lnTo>
                    <a:lnTo>
                      <a:pt x="181893" y="641807"/>
                    </a:lnTo>
                    <a:lnTo>
                      <a:pt x="183126" y="615189"/>
                    </a:lnTo>
                    <a:lnTo>
                      <a:pt x="194526" y="587946"/>
                    </a:lnTo>
                    <a:lnTo>
                      <a:pt x="193664" y="579021"/>
                    </a:lnTo>
                    <a:lnTo>
                      <a:pt x="144486" y="516042"/>
                    </a:lnTo>
                    <a:lnTo>
                      <a:pt x="141512" y="512643"/>
                    </a:lnTo>
                    <a:lnTo>
                      <a:pt x="141883" y="512298"/>
                    </a:lnTo>
                    <a:cubicBezTo>
                      <a:pt x="143512" y="512186"/>
                      <a:pt x="145159" y="513646"/>
                      <a:pt x="147481" y="516642"/>
                    </a:cubicBezTo>
                    <a:lnTo>
                      <a:pt x="193322" y="575473"/>
                    </a:lnTo>
                    <a:lnTo>
                      <a:pt x="193310" y="575349"/>
                    </a:lnTo>
                    <a:cubicBezTo>
                      <a:pt x="177884" y="555730"/>
                      <a:pt x="162608" y="535960"/>
                      <a:pt x="147331" y="516341"/>
                    </a:cubicBezTo>
                    <a:cubicBezTo>
                      <a:pt x="142689" y="510350"/>
                      <a:pt x="140741" y="510500"/>
                      <a:pt x="136249" y="517089"/>
                    </a:cubicBezTo>
                    <a:cubicBezTo>
                      <a:pt x="127262" y="530120"/>
                      <a:pt x="121122" y="531467"/>
                      <a:pt x="107493" y="523380"/>
                    </a:cubicBezTo>
                    <a:cubicBezTo>
                      <a:pt x="75442" y="504059"/>
                      <a:pt x="43392" y="484740"/>
                      <a:pt x="11192" y="465569"/>
                    </a:cubicBezTo>
                    <a:lnTo>
                      <a:pt x="2057" y="447593"/>
                    </a:lnTo>
                    <a:lnTo>
                      <a:pt x="2056" y="447599"/>
                    </a:lnTo>
                    <a:cubicBezTo>
                      <a:pt x="1158" y="455836"/>
                      <a:pt x="3553" y="461228"/>
                      <a:pt x="11342" y="465870"/>
                    </a:cubicBezTo>
                    <a:cubicBezTo>
                      <a:pt x="43542" y="485041"/>
                      <a:pt x="75592" y="504510"/>
                      <a:pt x="107642" y="523681"/>
                    </a:cubicBezTo>
                    <a:cubicBezTo>
                      <a:pt x="121271" y="531768"/>
                      <a:pt x="127412" y="530420"/>
                      <a:pt x="136398" y="517390"/>
                    </a:cubicBezTo>
                    <a:lnTo>
                      <a:pt x="140807" y="513298"/>
                    </a:lnTo>
                    <a:lnTo>
                      <a:pt x="137297" y="518888"/>
                    </a:lnTo>
                    <a:cubicBezTo>
                      <a:pt x="129808" y="531169"/>
                      <a:pt x="120672" y="533566"/>
                      <a:pt x="108391" y="526226"/>
                    </a:cubicBezTo>
                    <a:cubicBezTo>
                      <a:pt x="79336" y="508703"/>
                      <a:pt x="50431" y="491181"/>
                      <a:pt x="21376" y="473658"/>
                    </a:cubicBezTo>
                    <a:cubicBezTo>
                      <a:pt x="18980" y="472310"/>
                      <a:pt x="16733" y="470813"/>
                      <a:pt x="14337" y="469464"/>
                    </a:cubicBezTo>
                    <a:cubicBezTo>
                      <a:pt x="-790" y="460329"/>
                      <a:pt x="-640" y="460329"/>
                      <a:pt x="408" y="442955"/>
                    </a:cubicBezTo>
                    <a:lnTo>
                      <a:pt x="6056" y="400054"/>
                    </a:lnTo>
                    <a:lnTo>
                      <a:pt x="6550" y="394430"/>
                    </a:lnTo>
                    <a:lnTo>
                      <a:pt x="7221" y="391206"/>
                    </a:lnTo>
                    <a:lnTo>
                      <a:pt x="14955" y="332457"/>
                    </a:lnTo>
                    <a:lnTo>
                      <a:pt x="26718" y="297524"/>
                    </a:lnTo>
                    <a:lnTo>
                      <a:pt x="30924" y="277311"/>
                    </a:lnTo>
                    <a:lnTo>
                      <a:pt x="48631" y="232447"/>
                    </a:lnTo>
                    <a:lnTo>
                      <a:pt x="66892" y="178218"/>
                    </a:lnTo>
                    <a:cubicBezTo>
                      <a:pt x="90228" y="129112"/>
                      <a:pt x="119587" y="82314"/>
                      <a:pt x="154969" y="37833"/>
                    </a:cubicBezTo>
                    <a:lnTo>
                      <a:pt x="153800" y="40415"/>
                    </a:lnTo>
                    <a:close/>
                    <a:moveTo>
                      <a:pt x="1222329" y="614"/>
                    </a:moveTo>
                    <a:cubicBezTo>
                      <a:pt x="1223453" y="1400"/>
                      <a:pt x="1224239" y="2786"/>
                      <a:pt x="1225212" y="3834"/>
                    </a:cubicBezTo>
                    <a:cubicBezTo>
                      <a:pt x="1258461" y="40228"/>
                      <a:pt x="1287815" y="79617"/>
                      <a:pt x="1312677" y="122151"/>
                    </a:cubicBezTo>
                    <a:lnTo>
                      <a:pt x="1335530" y="173803"/>
                    </a:lnTo>
                    <a:lnTo>
                      <a:pt x="1355210" y="212461"/>
                    </a:lnTo>
                    <a:lnTo>
                      <a:pt x="1360673" y="230632"/>
                    </a:lnTo>
                    <a:lnTo>
                      <a:pt x="1378444" y="270796"/>
                    </a:lnTo>
                    <a:lnTo>
                      <a:pt x="1387481" y="319797"/>
                    </a:lnTo>
                    <a:lnTo>
                      <a:pt x="1395105" y="345157"/>
                    </a:lnTo>
                    <a:lnTo>
                      <a:pt x="1397701" y="375212"/>
                    </a:lnTo>
                    <a:lnTo>
                      <a:pt x="1407929" y="430674"/>
                    </a:lnTo>
                    <a:cubicBezTo>
                      <a:pt x="1409427" y="453139"/>
                      <a:pt x="1409727" y="475605"/>
                      <a:pt x="1409427" y="498069"/>
                    </a:cubicBezTo>
                    <a:cubicBezTo>
                      <a:pt x="1409427" y="503611"/>
                      <a:pt x="1407630" y="506607"/>
                      <a:pt x="1402688" y="508853"/>
                    </a:cubicBezTo>
                    <a:cubicBezTo>
                      <a:pt x="1397296" y="511399"/>
                      <a:pt x="1392204" y="514694"/>
                      <a:pt x="1386962" y="517540"/>
                    </a:cubicBezTo>
                    <a:cubicBezTo>
                      <a:pt x="1373932" y="524728"/>
                      <a:pt x="1365096" y="522182"/>
                      <a:pt x="1357757" y="509302"/>
                    </a:cubicBezTo>
                    <a:lnTo>
                      <a:pt x="1356543" y="507741"/>
                    </a:lnTo>
                    <a:lnTo>
                      <a:pt x="1352255" y="507383"/>
                    </a:lnTo>
                    <a:lnTo>
                      <a:pt x="1281375" y="571306"/>
                    </a:lnTo>
                    <a:cubicBezTo>
                      <a:pt x="1272689" y="578794"/>
                      <a:pt x="1269544" y="586134"/>
                      <a:pt x="1271640" y="597516"/>
                    </a:cubicBezTo>
                    <a:cubicBezTo>
                      <a:pt x="1274486" y="613690"/>
                      <a:pt x="1274336" y="630315"/>
                      <a:pt x="1272539" y="646789"/>
                    </a:cubicBezTo>
                    <a:lnTo>
                      <a:pt x="1267605" y="658950"/>
                    </a:lnTo>
                    <a:lnTo>
                      <a:pt x="1265462" y="669030"/>
                    </a:lnTo>
                    <a:lnTo>
                      <a:pt x="1259313" y="679387"/>
                    </a:lnTo>
                    <a:lnTo>
                      <a:pt x="1253968" y="692562"/>
                    </a:lnTo>
                    <a:lnTo>
                      <a:pt x="1242383" y="698466"/>
                    </a:lnTo>
                    <a:lnTo>
                      <a:pt x="1232457" y="705610"/>
                    </a:lnTo>
                    <a:lnTo>
                      <a:pt x="1220556" y="709587"/>
                    </a:lnTo>
                    <a:lnTo>
                      <a:pt x="1208887" y="715533"/>
                    </a:lnTo>
                    <a:cubicBezTo>
                      <a:pt x="1197655" y="717929"/>
                      <a:pt x="1186423" y="719876"/>
                      <a:pt x="1175040" y="721523"/>
                    </a:cubicBezTo>
                    <a:cubicBezTo>
                      <a:pt x="1171146" y="722123"/>
                      <a:pt x="1169798" y="723620"/>
                      <a:pt x="1169199" y="727514"/>
                    </a:cubicBezTo>
                    <a:cubicBezTo>
                      <a:pt x="1167402" y="738896"/>
                      <a:pt x="1164706" y="749980"/>
                      <a:pt x="1160662" y="760763"/>
                    </a:cubicBezTo>
                    <a:lnTo>
                      <a:pt x="1154476" y="768745"/>
                    </a:lnTo>
                    <a:lnTo>
                      <a:pt x="1153043" y="772369"/>
                    </a:lnTo>
                    <a:lnTo>
                      <a:pt x="1140190" y="787178"/>
                    </a:lnTo>
                    <a:lnTo>
                      <a:pt x="1132805" y="796707"/>
                    </a:lnTo>
                    <a:lnTo>
                      <a:pt x="1134841" y="793451"/>
                    </a:lnTo>
                    <a:lnTo>
                      <a:pt x="1132356" y="796557"/>
                    </a:lnTo>
                    <a:cubicBezTo>
                      <a:pt x="1118577" y="783826"/>
                      <a:pt x="1105248" y="770497"/>
                      <a:pt x="1092518" y="756718"/>
                    </a:cubicBezTo>
                    <a:lnTo>
                      <a:pt x="1097478" y="752055"/>
                    </a:lnTo>
                    <a:lnTo>
                      <a:pt x="1111697" y="733809"/>
                    </a:lnTo>
                    <a:lnTo>
                      <a:pt x="1112222" y="732200"/>
                    </a:lnTo>
                    <a:lnTo>
                      <a:pt x="1115281" y="708044"/>
                    </a:lnTo>
                    <a:cubicBezTo>
                      <a:pt x="1114982" y="703551"/>
                      <a:pt x="1111837" y="701604"/>
                      <a:pt x="1108692" y="699507"/>
                    </a:cubicBezTo>
                    <a:cubicBezTo>
                      <a:pt x="1094613" y="690372"/>
                      <a:pt x="1079787" y="682583"/>
                      <a:pt x="1065109" y="674795"/>
                    </a:cubicBezTo>
                    <a:cubicBezTo>
                      <a:pt x="1026769" y="654427"/>
                      <a:pt x="988578" y="633908"/>
                      <a:pt x="951585" y="611443"/>
                    </a:cubicBezTo>
                    <a:cubicBezTo>
                      <a:pt x="946792" y="608598"/>
                      <a:pt x="943349" y="604255"/>
                      <a:pt x="938106" y="602157"/>
                    </a:cubicBezTo>
                    <a:lnTo>
                      <a:pt x="941416" y="602877"/>
                    </a:lnTo>
                    <a:lnTo>
                      <a:pt x="940952" y="602607"/>
                    </a:lnTo>
                    <a:cubicBezTo>
                      <a:pt x="939904" y="601859"/>
                      <a:pt x="938856" y="601260"/>
                      <a:pt x="937507" y="601859"/>
                    </a:cubicBezTo>
                    <a:cubicBezTo>
                      <a:pt x="918038" y="582388"/>
                      <a:pt x="898418" y="563069"/>
                      <a:pt x="878949" y="543599"/>
                    </a:cubicBezTo>
                    <a:cubicBezTo>
                      <a:pt x="876702" y="541352"/>
                      <a:pt x="874605" y="538956"/>
                      <a:pt x="872359" y="536560"/>
                    </a:cubicBezTo>
                    <a:cubicBezTo>
                      <a:pt x="873632" y="530569"/>
                      <a:pt x="875653" y="526675"/>
                      <a:pt x="878986" y="524504"/>
                    </a:cubicBezTo>
                    <a:lnTo>
                      <a:pt x="879996" y="524384"/>
                    </a:lnTo>
                    <a:lnTo>
                      <a:pt x="880745" y="522931"/>
                    </a:lnTo>
                    <a:cubicBezTo>
                      <a:pt x="885688" y="520984"/>
                      <a:pt x="890780" y="520684"/>
                      <a:pt x="896172" y="521583"/>
                    </a:cubicBezTo>
                    <a:lnTo>
                      <a:pt x="919609" y="529821"/>
                    </a:lnTo>
                    <a:lnTo>
                      <a:pt x="924122" y="531037"/>
                    </a:lnTo>
                    <a:lnTo>
                      <a:pt x="928126" y="532815"/>
                    </a:lnTo>
                    <a:lnTo>
                      <a:pt x="951136" y="540903"/>
                    </a:lnTo>
                    <a:cubicBezTo>
                      <a:pt x="1003106" y="565465"/>
                      <a:pt x="1052080" y="595568"/>
                      <a:pt x="1100455" y="626420"/>
                    </a:cubicBezTo>
                    <a:cubicBezTo>
                      <a:pt x="1117379" y="637203"/>
                      <a:pt x="1133854" y="648287"/>
                      <a:pt x="1150478" y="659370"/>
                    </a:cubicBezTo>
                    <a:cubicBezTo>
                      <a:pt x="1157368" y="664012"/>
                      <a:pt x="1164856" y="666259"/>
                      <a:pt x="1173093" y="666109"/>
                    </a:cubicBezTo>
                    <a:cubicBezTo>
                      <a:pt x="1178335" y="666109"/>
                      <a:pt x="1183577" y="666259"/>
                      <a:pt x="1188819" y="666109"/>
                    </a:cubicBezTo>
                    <a:cubicBezTo>
                      <a:pt x="1212482" y="665660"/>
                      <a:pt x="1226860" y="648137"/>
                      <a:pt x="1222966" y="624623"/>
                    </a:cubicBezTo>
                    <a:cubicBezTo>
                      <a:pt x="1220869" y="611593"/>
                      <a:pt x="1215028" y="601559"/>
                      <a:pt x="1204394" y="592873"/>
                    </a:cubicBezTo>
                    <a:cubicBezTo>
                      <a:pt x="1125617" y="528472"/>
                      <a:pt x="1044741" y="467217"/>
                      <a:pt x="959973" y="411054"/>
                    </a:cubicBezTo>
                    <a:cubicBezTo>
                      <a:pt x="899617" y="371066"/>
                      <a:pt x="837762" y="333474"/>
                      <a:pt x="774111" y="299027"/>
                    </a:cubicBezTo>
                    <a:cubicBezTo>
                      <a:pt x="762578" y="292736"/>
                      <a:pt x="751196" y="286746"/>
                      <a:pt x="739814" y="280456"/>
                    </a:cubicBezTo>
                    <a:cubicBezTo>
                      <a:pt x="735770" y="278359"/>
                      <a:pt x="731876" y="278059"/>
                      <a:pt x="727533" y="279408"/>
                    </a:cubicBezTo>
                    <a:cubicBezTo>
                      <a:pt x="715402" y="283002"/>
                      <a:pt x="703120" y="286746"/>
                      <a:pt x="690840" y="289891"/>
                    </a:cubicBezTo>
                    <a:cubicBezTo>
                      <a:pt x="684699" y="291389"/>
                      <a:pt x="680057" y="294534"/>
                      <a:pt x="676612" y="299925"/>
                    </a:cubicBezTo>
                    <a:cubicBezTo>
                      <a:pt x="672717" y="306066"/>
                      <a:pt x="668224" y="311758"/>
                      <a:pt x="663282" y="317149"/>
                    </a:cubicBezTo>
                    <a:cubicBezTo>
                      <a:pt x="661634" y="318947"/>
                      <a:pt x="660586" y="321493"/>
                      <a:pt x="657441" y="321044"/>
                    </a:cubicBezTo>
                    <a:cubicBezTo>
                      <a:pt x="664780" y="313255"/>
                      <a:pt x="671370" y="304718"/>
                      <a:pt x="677211" y="295732"/>
                    </a:cubicBezTo>
                    <a:cubicBezTo>
                      <a:pt x="679457" y="292137"/>
                      <a:pt x="682452" y="290191"/>
                      <a:pt x="686496" y="289142"/>
                    </a:cubicBezTo>
                    <a:cubicBezTo>
                      <a:pt x="700125" y="285398"/>
                      <a:pt x="713904" y="281504"/>
                      <a:pt x="727383" y="277310"/>
                    </a:cubicBezTo>
                    <a:cubicBezTo>
                      <a:pt x="732326" y="275813"/>
                      <a:pt x="736219" y="276562"/>
                      <a:pt x="740712" y="278958"/>
                    </a:cubicBezTo>
                    <a:lnTo>
                      <a:pt x="921059" y="383786"/>
                    </a:lnTo>
                    <a:lnTo>
                      <a:pt x="920939" y="383703"/>
                    </a:lnTo>
                    <a:cubicBezTo>
                      <a:pt x="862137" y="346242"/>
                      <a:pt x="801818" y="311159"/>
                      <a:pt x="739964" y="278509"/>
                    </a:cubicBezTo>
                    <a:cubicBezTo>
                      <a:pt x="735470" y="276113"/>
                      <a:pt x="731576" y="275364"/>
                      <a:pt x="726634" y="276861"/>
                    </a:cubicBezTo>
                    <a:cubicBezTo>
                      <a:pt x="713155" y="281205"/>
                      <a:pt x="699376" y="284949"/>
                      <a:pt x="685747" y="288693"/>
                    </a:cubicBezTo>
                    <a:cubicBezTo>
                      <a:pt x="681704" y="289742"/>
                      <a:pt x="678858" y="291689"/>
                      <a:pt x="676462" y="295283"/>
                    </a:cubicBezTo>
                    <a:cubicBezTo>
                      <a:pt x="670621" y="304269"/>
                      <a:pt x="664031" y="312807"/>
                      <a:pt x="656693" y="320594"/>
                    </a:cubicBezTo>
                    <a:cubicBezTo>
                      <a:pt x="644262" y="308163"/>
                      <a:pt x="631831" y="295733"/>
                      <a:pt x="619400" y="283301"/>
                    </a:cubicBezTo>
                    <a:lnTo>
                      <a:pt x="621433" y="280827"/>
                    </a:lnTo>
                    <a:lnTo>
                      <a:pt x="625541" y="274016"/>
                    </a:lnTo>
                    <a:cubicBezTo>
                      <a:pt x="628236" y="270422"/>
                      <a:pt x="631681" y="267277"/>
                      <a:pt x="633928" y="263533"/>
                    </a:cubicBezTo>
                    <a:lnTo>
                      <a:pt x="644248" y="253053"/>
                    </a:lnTo>
                    <a:lnTo>
                      <a:pt x="646958" y="249754"/>
                    </a:lnTo>
                    <a:lnTo>
                      <a:pt x="648844" y="248385"/>
                    </a:lnTo>
                    <a:lnTo>
                      <a:pt x="652031" y="245148"/>
                    </a:lnTo>
                    <a:cubicBezTo>
                      <a:pt x="659201" y="240730"/>
                      <a:pt x="667326" y="237698"/>
                      <a:pt x="675863" y="235077"/>
                    </a:cubicBezTo>
                    <a:cubicBezTo>
                      <a:pt x="692787" y="229984"/>
                      <a:pt x="709711" y="224443"/>
                      <a:pt x="726185" y="217853"/>
                    </a:cubicBezTo>
                    <a:cubicBezTo>
                      <a:pt x="731876" y="215607"/>
                      <a:pt x="736969" y="215906"/>
                      <a:pt x="742659" y="218602"/>
                    </a:cubicBezTo>
                    <a:cubicBezTo>
                      <a:pt x="820090" y="254995"/>
                      <a:pt x="893925" y="297680"/>
                      <a:pt x="965514" y="344258"/>
                    </a:cubicBezTo>
                    <a:cubicBezTo>
                      <a:pt x="1047138" y="397425"/>
                      <a:pt x="1124867" y="455835"/>
                      <a:pt x="1199302" y="518737"/>
                    </a:cubicBezTo>
                    <a:cubicBezTo>
                      <a:pt x="1205742" y="524129"/>
                      <a:pt x="1212332" y="529670"/>
                      <a:pt x="1218622" y="535212"/>
                    </a:cubicBezTo>
                    <a:cubicBezTo>
                      <a:pt x="1225811" y="541353"/>
                      <a:pt x="1227308" y="541652"/>
                      <a:pt x="1234648" y="535661"/>
                    </a:cubicBezTo>
                    <a:cubicBezTo>
                      <a:pt x="1254716" y="519186"/>
                      <a:pt x="1274485" y="502413"/>
                      <a:pt x="1294255" y="485639"/>
                    </a:cubicBezTo>
                    <a:cubicBezTo>
                      <a:pt x="1302791" y="478300"/>
                      <a:pt x="1311478" y="471261"/>
                      <a:pt x="1320165" y="464222"/>
                    </a:cubicBezTo>
                    <a:lnTo>
                      <a:pt x="1324765" y="459316"/>
                    </a:lnTo>
                    <a:lnTo>
                      <a:pt x="1325241" y="456717"/>
                    </a:lnTo>
                    <a:lnTo>
                      <a:pt x="1323010" y="450743"/>
                    </a:lnTo>
                    <a:cubicBezTo>
                      <a:pt x="1308034" y="424833"/>
                      <a:pt x="1293806" y="398624"/>
                      <a:pt x="1279128" y="372414"/>
                    </a:cubicBezTo>
                    <a:cubicBezTo>
                      <a:pt x="1250972" y="322092"/>
                      <a:pt x="1222965" y="271770"/>
                      <a:pt x="1194809" y="221448"/>
                    </a:cubicBezTo>
                    <a:cubicBezTo>
                      <a:pt x="1180431" y="195837"/>
                      <a:pt x="1166203" y="170077"/>
                      <a:pt x="1151826" y="144318"/>
                    </a:cubicBezTo>
                    <a:cubicBezTo>
                      <a:pt x="1149279" y="139824"/>
                      <a:pt x="1146733" y="139075"/>
                      <a:pt x="1142240" y="141472"/>
                    </a:cubicBezTo>
                    <a:cubicBezTo>
                      <a:pt x="1116031" y="155700"/>
                      <a:pt x="1087725" y="156299"/>
                      <a:pt x="1059119" y="153902"/>
                    </a:cubicBezTo>
                    <a:cubicBezTo>
                      <a:pt x="1008348" y="149559"/>
                      <a:pt x="959674" y="135032"/>
                      <a:pt x="910250" y="124099"/>
                    </a:cubicBezTo>
                    <a:cubicBezTo>
                      <a:pt x="887934" y="119306"/>
                      <a:pt x="865619" y="117209"/>
                      <a:pt x="842705" y="117209"/>
                    </a:cubicBezTo>
                    <a:cubicBezTo>
                      <a:pt x="814099" y="117209"/>
                      <a:pt x="785343" y="117659"/>
                      <a:pt x="756737" y="119156"/>
                    </a:cubicBezTo>
                    <a:cubicBezTo>
                      <a:pt x="706416" y="121852"/>
                      <a:pt x="656393" y="128142"/>
                      <a:pt x="608168" y="144018"/>
                    </a:cubicBezTo>
                    <a:cubicBezTo>
                      <a:pt x="601878" y="146114"/>
                      <a:pt x="597384" y="149409"/>
                      <a:pt x="593640" y="154951"/>
                    </a:cubicBezTo>
                    <a:cubicBezTo>
                      <a:pt x="581659" y="173073"/>
                      <a:pt x="569378" y="190895"/>
                      <a:pt x="556947" y="208717"/>
                    </a:cubicBezTo>
                    <a:cubicBezTo>
                      <a:pt x="555150" y="211114"/>
                      <a:pt x="553802" y="213960"/>
                      <a:pt x="550507" y="214559"/>
                    </a:cubicBezTo>
                    <a:cubicBezTo>
                      <a:pt x="565034" y="193292"/>
                      <a:pt x="579562" y="172174"/>
                      <a:pt x="593939" y="150907"/>
                    </a:cubicBezTo>
                    <a:cubicBezTo>
                      <a:pt x="596486" y="147312"/>
                      <a:pt x="599481" y="145066"/>
                      <a:pt x="603675" y="143568"/>
                    </a:cubicBezTo>
                    <a:cubicBezTo>
                      <a:pt x="646658" y="128741"/>
                      <a:pt x="691289" y="122002"/>
                      <a:pt x="736369" y="118557"/>
                    </a:cubicBezTo>
                    <a:cubicBezTo>
                      <a:pt x="780101" y="115262"/>
                      <a:pt x="824134" y="115262"/>
                      <a:pt x="868015" y="115861"/>
                    </a:cubicBezTo>
                    <a:cubicBezTo>
                      <a:pt x="891529" y="116161"/>
                      <a:pt x="913694" y="123051"/>
                      <a:pt x="936310" y="128142"/>
                    </a:cubicBezTo>
                    <a:cubicBezTo>
                      <a:pt x="977196" y="137129"/>
                      <a:pt x="1017633" y="148361"/>
                      <a:pt x="1059568" y="151956"/>
                    </a:cubicBezTo>
                    <a:cubicBezTo>
                      <a:pt x="1089522" y="154352"/>
                      <a:pt x="1119026" y="153603"/>
                      <a:pt x="1145685" y="136979"/>
                    </a:cubicBezTo>
                    <a:lnTo>
                      <a:pt x="1149922" y="136803"/>
                    </a:lnTo>
                    <a:lnTo>
                      <a:pt x="1149785" y="136491"/>
                    </a:lnTo>
                    <a:cubicBezTo>
                      <a:pt x="1149055" y="135480"/>
                      <a:pt x="1147857" y="135106"/>
                      <a:pt x="1145386" y="136679"/>
                    </a:cubicBezTo>
                    <a:cubicBezTo>
                      <a:pt x="1118727" y="153453"/>
                      <a:pt x="1089223" y="154202"/>
                      <a:pt x="1059269" y="151655"/>
                    </a:cubicBezTo>
                    <a:cubicBezTo>
                      <a:pt x="1017334" y="148211"/>
                      <a:pt x="976897" y="136978"/>
                      <a:pt x="936010" y="127843"/>
                    </a:cubicBezTo>
                    <a:cubicBezTo>
                      <a:pt x="913395" y="122750"/>
                      <a:pt x="891229" y="115861"/>
                      <a:pt x="867715" y="115561"/>
                    </a:cubicBezTo>
                    <a:cubicBezTo>
                      <a:pt x="823834" y="114963"/>
                      <a:pt x="779952" y="114963"/>
                      <a:pt x="736069" y="118257"/>
                    </a:cubicBezTo>
                    <a:cubicBezTo>
                      <a:pt x="690990" y="121702"/>
                      <a:pt x="646359" y="128442"/>
                      <a:pt x="603375" y="143269"/>
                    </a:cubicBezTo>
                    <a:cubicBezTo>
                      <a:pt x="599181" y="144616"/>
                      <a:pt x="596186" y="146863"/>
                      <a:pt x="593641" y="150607"/>
                    </a:cubicBezTo>
                    <a:cubicBezTo>
                      <a:pt x="579262" y="171874"/>
                      <a:pt x="564735" y="193141"/>
                      <a:pt x="550207" y="214258"/>
                    </a:cubicBezTo>
                    <a:cubicBezTo>
                      <a:pt x="521901" y="186701"/>
                      <a:pt x="493895" y="158844"/>
                      <a:pt x="466487" y="130388"/>
                    </a:cubicBezTo>
                    <a:lnTo>
                      <a:pt x="467557" y="130880"/>
                    </a:lnTo>
                    <a:lnTo>
                      <a:pt x="531367" y="139437"/>
                    </a:lnTo>
                    <a:lnTo>
                      <a:pt x="543099" y="133316"/>
                    </a:lnTo>
                    <a:lnTo>
                      <a:pt x="546613" y="127991"/>
                    </a:lnTo>
                    <a:cubicBezTo>
                      <a:pt x="553952" y="112566"/>
                      <a:pt x="567431" y="104479"/>
                      <a:pt x="582108" y="97739"/>
                    </a:cubicBezTo>
                    <a:cubicBezTo>
                      <a:pt x="618202" y="81115"/>
                      <a:pt x="656542" y="72428"/>
                      <a:pt x="695782" y="67635"/>
                    </a:cubicBezTo>
                    <a:cubicBezTo>
                      <a:pt x="767670" y="58650"/>
                      <a:pt x="839709" y="60746"/>
                      <a:pt x="911598" y="67785"/>
                    </a:cubicBezTo>
                    <a:cubicBezTo>
                      <a:pt x="934362" y="70032"/>
                      <a:pt x="956229" y="77820"/>
                      <a:pt x="978544" y="83361"/>
                    </a:cubicBezTo>
                    <a:cubicBezTo>
                      <a:pt x="1007898" y="90550"/>
                      <a:pt x="1037103" y="97739"/>
                      <a:pt x="1067506" y="99087"/>
                    </a:cubicBezTo>
                    <a:cubicBezTo>
                      <a:pt x="1077166" y="99461"/>
                      <a:pt x="1086714" y="99236"/>
                      <a:pt x="1096187" y="98038"/>
                    </a:cubicBezTo>
                    <a:lnTo>
                      <a:pt x="1123205" y="91445"/>
                    </a:lnTo>
                    <a:lnTo>
                      <a:pt x="1124119" y="91000"/>
                    </a:lnTo>
                    <a:cubicBezTo>
                      <a:pt x="1124568" y="88603"/>
                      <a:pt x="1123070" y="85458"/>
                      <a:pt x="1120374" y="79917"/>
                    </a:cubicBezTo>
                    <a:lnTo>
                      <a:pt x="1118721" y="70769"/>
                    </a:lnTo>
                    <a:lnTo>
                      <a:pt x="1121566" y="60656"/>
                    </a:lnTo>
                    <a:lnTo>
                      <a:pt x="1128162" y="53707"/>
                    </a:lnTo>
                    <a:cubicBezTo>
                      <a:pt x="1156318" y="37533"/>
                      <a:pt x="1184924" y="22256"/>
                      <a:pt x="1212931" y="5931"/>
                    </a:cubicBezTo>
                    <a:lnTo>
                      <a:pt x="1226084" y="7725"/>
                    </a:lnTo>
                    <a:lnTo>
                      <a:pt x="1225961" y="7579"/>
                    </a:lnTo>
                    <a:cubicBezTo>
                      <a:pt x="1221917" y="2936"/>
                      <a:pt x="1217874" y="2786"/>
                      <a:pt x="1212781" y="5782"/>
                    </a:cubicBezTo>
                    <a:cubicBezTo>
                      <a:pt x="1184775" y="22106"/>
                      <a:pt x="1156169" y="37383"/>
                      <a:pt x="1128013" y="53557"/>
                    </a:cubicBezTo>
                    <a:lnTo>
                      <a:pt x="1121703" y="60169"/>
                    </a:lnTo>
                    <a:lnTo>
                      <a:pt x="1123520" y="53707"/>
                    </a:lnTo>
                    <a:cubicBezTo>
                      <a:pt x="1154822" y="36034"/>
                      <a:pt x="1186273" y="18661"/>
                      <a:pt x="1217425" y="989"/>
                    </a:cubicBezTo>
                    <a:cubicBezTo>
                      <a:pt x="1219746" y="-359"/>
                      <a:pt x="1221206" y="-172"/>
                      <a:pt x="1222329" y="614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1868" cap="flat">
                <a:noFill/>
                <a:prstDash val="solid"/>
                <a:miter/>
              </a:ln>
            </p:spPr>
            <p:txBody>
              <a:bodyPr wrap="square" rtlCol="0" anchor="ctr">
                <a:noAutofit/>
              </a:bodyPr>
              <a:lstStyle/>
              <a:p>
                <a:endParaRPr lang="en-US"/>
              </a:p>
            </p:txBody>
          </p:sp>
        </p:grpSp>
        <p:sp>
          <p:nvSpPr>
            <p:cNvPr id="107" name="Freeform: Shape 269">
              <a:extLst>
                <a:ext uri="{FF2B5EF4-FFF2-40B4-BE49-F238E27FC236}">
                  <a16:creationId xmlns="" xmlns:a16="http://schemas.microsoft.com/office/drawing/2014/main" id="{D5D4E787-C193-4444-9D95-A56EF424020D}"/>
                </a:ext>
              </a:extLst>
            </p:cNvPr>
            <p:cNvSpPr/>
            <p:nvPr/>
          </p:nvSpPr>
          <p:spPr>
            <a:xfrm>
              <a:off x="8186688" y="2615273"/>
              <a:ext cx="1189321" cy="1189099"/>
            </a:xfrm>
            <a:custGeom>
              <a:avLst/>
              <a:gdLst>
                <a:gd name="connsiteX0" fmla="*/ 863368 w 1189321"/>
                <a:gd name="connsiteY0" fmla="*/ 903529 h 1189099"/>
                <a:gd name="connsiteX1" fmla="*/ 797911 w 1189321"/>
                <a:gd name="connsiteY1" fmla="*/ 906635 h 1189099"/>
                <a:gd name="connsiteX2" fmla="*/ 754864 w 1189321"/>
                <a:gd name="connsiteY2" fmla="*/ 909520 h 1189099"/>
                <a:gd name="connsiteX3" fmla="*/ 685414 w 1189321"/>
                <a:gd name="connsiteY3" fmla="*/ 914845 h 1189099"/>
                <a:gd name="connsiteX4" fmla="*/ 641480 w 1189321"/>
                <a:gd name="connsiteY4" fmla="*/ 917951 h 1189099"/>
                <a:gd name="connsiteX5" fmla="*/ 565372 w 1189321"/>
                <a:gd name="connsiteY5" fmla="*/ 923277 h 1189099"/>
                <a:gd name="connsiteX6" fmla="*/ 558937 w 1189321"/>
                <a:gd name="connsiteY6" fmla="*/ 930155 h 1189099"/>
                <a:gd name="connsiteX7" fmla="*/ 558937 w 1189321"/>
                <a:gd name="connsiteY7" fmla="*/ 1145931 h 1189099"/>
                <a:gd name="connsiteX8" fmla="*/ 594660 w 1189321"/>
                <a:gd name="connsiteY8" fmla="*/ 1149532 h 1189099"/>
                <a:gd name="connsiteX9" fmla="*/ 810685 w 1189321"/>
                <a:gd name="connsiteY9" fmla="*/ 1105919 h 1189099"/>
                <a:gd name="connsiteX10" fmla="*/ 867362 w 1189321"/>
                <a:gd name="connsiteY10" fmla="*/ 1075156 h 1189099"/>
                <a:gd name="connsiteX11" fmla="*/ 867362 w 1189321"/>
                <a:gd name="connsiteY11" fmla="*/ 908632 h 1189099"/>
                <a:gd name="connsiteX12" fmla="*/ 867140 w 1189321"/>
                <a:gd name="connsiteY12" fmla="*/ 903529 h 1189099"/>
                <a:gd name="connsiteX13" fmla="*/ 863368 w 1189321"/>
                <a:gd name="connsiteY13" fmla="*/ 903529 h 1189099"/>
                <a:gd name="connsiteX14" fmla="*/ 473732 w 1189321"/>
                <a:gd name="connsiteY14" fmla="*/ 453540 h 1189099"/>
                <a:gd name="connsiteX15" fmla="*/ 479280 w 1189321"/>
                <a:gd name="connsiteY15" fmla="*/ 458866 h 1189099"/>
                <a:gd name="connsiteX16" fmla="*/ 477282 w 1189321"/>
                <a:gd name="connsiteY16" fmla="*/ 494368 h 1189099"/>
                <a:gd name="connsiteX17" fmla="*/ 429133 w 1189321"/>
                <a:gd name="connsiteY17" fmla="*/ 527873 h 1189099"/>
                <a:gd name="connsiteX18" fmla="*/ 388749 w 1189321"/>
                <a:gd name="connsiteY18" fmla="*/ 496587 h 1189099"/>
                <a:gd name="connsiteX19" fmla="*/ 382314 w 1189321"/>
                <a:gd name="connsiteY19" fmla="*/ 478614 h 1189099"/>
                <a:gd name="connsiteX20" fmla="*/ 376545 w 1189321"/>
                <a:gd name="connsiteY20" fmla="*/ 474398 h 1189099"/>
                <a:gd name="connsiteX21" fmla="*/ 337715 w 1189321"/>
                <a:gd name="connsiteY21" fmla="*/ 473732 h 1189099"/>
                <a:gd name="connsiteX22" fmla="*/ 331058 w 1189321"/>
                <a:gd name="connsiteY22" fmla="*/ 468850 h 1189099"/>
                <a:gd name="connsiteX23" fmla="*/ 326398 w 1189321"/>
                <a:gd name="connsiteY23" fmla="*/ 454206 h 1189099"/>
                <a:gd name="connsiteX24" fmla="*/ 332611 w 1189321"/>
                <a:gd name="connsiteY24" fmla="*/ 453762 h 1189099"/>
                <a:gd name="connsiteX25" fmla="*/ 473732 w 1189321"/>
                <a:gd name="connsiteY25" fmla="*/ 453540 h 1189099"/>
                <a:gd name="connsiteX26" fmla="*/ 949904 w 1189321"/>
                <a:gd name="connsiteY26" fmla="*/ 286458 h 1189099"/>
                <a:gd name="connsiteX27" fmla="*/ 795692 w 1189321"/>
                <a:gd name="connsiteY27" fmla="*/ 415818 h 1189099"/>
                <a:gd name="connsiteX28" fmla="*/ 810780 w 1189321"/>
                <a:gd name="connsiteY28" fmla="*/ 433792 h 1189099"/>
                <a:gd name="connsiteX29" fmla="*/ 831638 w 1189321"/>
                <a:gd name="connsiteY29" fmla="*/ 471735 h 1189099"/>
                <a:gd name="connsiteX30" fmla="*/ 833191 w 1189321"/>
                <a:gd name="connsiteY30" fmla="*/ 511674 h 1189099"/>
                <a:gd name="connsiteX31" fmla="*/ 815218 w 1189321"/>
                <a:gd name="connsiteY31" fmla="*/ 556495 h 1189099"/>
                <a:gd name="connsiteX32" fmla="*/ 800573 w 1189321"/>
                <a:gd name="connsiteY32" fmla="*/ 603092 h 1189099"/>
                <a:gd name="connsiteX33" fmla="*/ 795914 w 1189321"/>
                <a:gd name="connsiteY33" fmla="*/ 639704 h 1189099"/>
                <a:gd name="connsiteX34" fmla="*/ 787926 w 1189321"/>
                <a:gd name="connsiteY34" fmla="*/ 655458 h 1189099"/>
                <a:gd name="connsiteX35" fmla="*/ 767512 w 1189321"/>
                <a:gd name="connsiteY35" fmla="*/ 668327 h 1189099"/>
                <a:gd name="connsiteX36" fmla="*/ 715590 w 1189321"/>
                <a:gd name="connsiteY36" fmla="*/ 665442 h 1189099"/>
                <a:gd name="connsiteX37" fmla="*/ 696952 w 1189321"/>
                <a:gd name="connsiteY37" fmla="*/ 622396 h 1189099"/>
                <a:gd name="connsiteX38" fmla="*/ 709156 w 1189321"/>
                <a:gd name="connsiteY38" fmla="*/ 621731 h 1189099"/>
                <a:gd name="connsiteX39" fmla="*/ 713815 w 1189321"/>
                <a:gd name="connsiteY39" fmla="*/ 625725 h 1189099"/>
                <a:gd name="connsiteX40" fmla="*/ 720250 w 1189321"/>
                <a:gd name="connsiteY40" fmla="*/ 643476 h 1189099"/>
                <a:gd name="connsiteX41" fmla="*/ 745767 w 1189321"/>
                <a:gd name="connsiteY41" fmla="*/ 657898 h 1189099"/>
                <a:gd name="connsiteX42" fmla="*/ 763074 w 1189321"/>
                <a:gd name="connsiteY42" fmla="*/ 652795 h 1189099"/>
                <a:gd name="connsiteX43" fmla="*/ 779716 w 1189321"/>
                <a:gd name="connsiteY43" fmla="*/ 631716 h 1189099"/>
                <a:gd name="connsiteX44" fmla="*/ 781491 w 1189321"/>
                <a:gd name="connsiteY44" fmla="*/ 613964 h 1189099"/>
                <a:gd name="connsiteX45" fmla="*/ 794804 w 1189321"/>
                <a:gd name="connsiteY45" fmla="*/ 559158 h 1189099"/>
                <a:gd name="connsiteX46" fmla="*/ 806121 w 1189321"/>
                <a:gd name="connsiteY46" fmla="*/ 539188 h 1189099"/>
                <a:gd name="connsiteX47" fmla="*/ 815440 w 1189321"/>
                <a:gd name="connsiteY47" fmla="*/ 480832 h 1189099"/>
                <a:gd name="connsiteX48" fmla="*/ 796136 w 1189321"/>
                <a:gd name="connsiteY48" fmla="*/ 440226 h 1189099"/>
                <a:gd name="connsiteX49" fmla="*/ 737114 w 1189321"/>
                <a:gd name="connsiteY49" fmla="*/ 413156 h 1189099"/>
                <a:gd name="connsiteX50" fmla="*/ 673210 w 1189321"/>
                <a:gd name="connsiteY50" fmla="*/ 446217 h 1189099"/>
                <a:gd name="connsiteX51" fmla="*/ 661006 w 1189321"/>
                <a:gd name="connsiteY51" fmla="*/ 511230 h 1189099"/>
                <a:gd name="connsiteX52" fmla="*/ 658787 w 1189321"/>
                <a:gd name="connsiteY52" fmla="*/ 518109 h 1189099"/>
                <a:gd name="connsiteX53" fmla="*/ 635267 w 1189321"/>
                <a:gd name="connsiteY53" fmla="*/ 538745 h 1189099"/>
                <a:gd name="connsiteX54" fmla="*/ 486602 w 1189321"/>
                <a:gd name="connsiteY54" fmla="*/ 669881 h 1189099"/>
                <a:gd name="connsiteX55" fmla="*/ 483052 w 1189321"/>
                <a:gd name="connsiteY55" fmla="*/ 677868 h 1189099"/>
                <a:gd name="connsiteX56" fmla="*/ 483052 w 1189321"/>
                <a:gd name="connsiteY56" fmla="*/ 840512 h 1189099"/>
                <a:gd name="connsiteX57" fmla="*/ 483052 w 1189321"/>
                <a:gd name="connsiteY57" fmla="*/ 845838 h 1189099"/>
                <a:gd name="connsiteX58" fmla="*/ 486380 w 1189321"/>
                <a:gd name="connsiteY58" fmla="*/ 846060 h 1189099"/>
                <a:gd name="connsiteX59" fmla="*/ 547621 w 1189321"/>
                <a:gd name="connsiteY59" fmla="*/ 842731 h 1189099"/>
                <a:gd name="connsiteX60" fmla="*/ 601762 w 1189321"/>
                <a:gd name="connsiteY60" fmla="*/ 839847 h 1189099"/>
                <a:gd name="connsiteX61" fmla="*/ 679866 w 1189321"/>
                <a:gd name="connsiteY61" fmla="*/ 835187 h 1189099"/>
                <a:gd name="connsiteX62" fmla="*/ 734672 w 1189321"/>
                <a:gd name="connsiteY62" fmla="*/ 832302 h 1189099"/>
                <a:gd name="connsiteX63" fmla="*/ 809449 w 1189321"/>
                <a:gd name="connsiteY63" fmla="*/ 827865 h 1189099"/>
                <a:gd name="connsiteX64" fmla="*/ 871134 w 1189321"/>
                <a:gd name="connsiteY64" fmla="*/ 824315 h 1189099"/>
                <a:gd name="connsiteX65" fmla="*/ 882672 w 1189321"/>
                <a:gd name="connsiteY65" fmla="*/ 813220 h 1189099"/>
                <a:gd name="connsiteX66" fmla="*/ 948129 w 1189321"/>
                <a:gd name="connsiteY66" fmla="*/ 729568 h 1189099"/>
                <a:gd name="connsiteX67" fmla="*/ 951901 w 1189321"/>
                <a:gd name="connsiteY67" fmla="*/ 725796 h 1189099"/>
                <a:gd name="connsiteX68" fmla="*/ 979859 w 1189321"/>
                <a:gd name="connsiteY68" fmla="*/ 651907 h 1189099"/>
                <a:gd name="connsiteX69" fmla="*/ 1000717 w 1189321"/>
                <a:gd name="connsiteY69" fmla="*/ 508346 h 1189099"/>
                <a:gd name="connsiteX70" fmla="*/ 994947 w 1189321"/>
                <a:gd name="connsiteY70" fmla="*/ 413600 h 1189099"/>
                <a:gd name="connsiteX71" fmla="*/ 974312 w 1189321"/>
                <a:gd name="connsiteY71" fmla="*/ 334164 h 1189099"/>
                <a:gd name="connsiteX72" fmla="*/ 949904 w 1189321"/>
                <a:gd name="connsiteY72" fmla="*/ 286458 h 1189099"/>
                <a:gd name="connsiteX73" fmla="*/ 621288 w 1189321"/>
                <a:gd name="connsiteY73" fmla="*/ 126699 h 1189099"/>
                <a:gd name="connsiteX74" fmla="*/ 580460 w 1189321"/>
                <a:gd name="connsiteY74" fmla="*/ 127364 h 1189099"/>
                <a:gd name="connsiteX75" fmla="*/ 538080 w 1189321"/>
                <a:gd name="connsiteY75" fmla="*/ 130470 h 1189099"/>
                <a:gd name="connsiteX76" fmla="*/ 433570 w 1189321"/>
                <a:gd name="connsiteY76" fmla="*/ 148887 h 1189099"/>
                <a:gd name="connsiteX77" fmla="*/ 307760 w 1189321"/>
                <a:gd name="connsiteY77" fmla="*/ 195040 h 1189099"/>
                <a:gd name="connsiteX78" fmla="*/ 258723 w 1189321"/>
                <a:gd name="connsiteY78" fmla="*/ 228545 h 1189099"/>
                <a:gd name="connsiteX79" fmla="*/ 230987 w 1189321"/>
                <a:gd name="connsiteY79" fmla="*/ 294446 h 1189099"/>
                <a:gd name="connsiteX80" fmla="*/ 230543 w 1189321"/>
                <a:gd name="connsiteY80" fmla="*/ 342152 h 1189099"/>
                <a:gd name="connsiteX81" fmla="*/ 234537 w 1189321"/>
                <a:gd name="connsiteY81" fmla="*/ 349474 h 1189099"/>
                <a:gd name="connsiteX82" fmla="*/ 255616 w 1189321"/>
                <a:gd name="connsiteY82" fmla="*/ 358127 h 1189099"/>
                <a:gd name="connsiteX83" fmla="*/ 338159 w 1189321"/>
                <a:gd name="connsiteY83" fmla="*/ 367447 h 1189099"/>
                <a:gd name="connsiteX84" fmla="*/ 399178 w 1189321"/>
                <a:gd name="connsiteY84" fmla="*/ 367891 h 1189099"/>
                <a:gd name="connsiteX85" fmla="*/ 448881 w 1189321"/>
                <a:gd name="connsiteY85" fmla="*/ 366781 h 1189099"/>
                <a:gd name="connsiteX86" fmla="*/ 494368 w 1189321"/>
                <a:gd name="connsiteY86" fmla="*/ 364784 h 1189099"/>
                <a:gd name="connsiteX87" fmla="*/ 499249 w 1189321"/>
                <a:gd name="connsiteY87" fmla="*/ 369222 h 1189099"/>
                <a:gd name="connsiteX88" fmla="*/ 499915 w 1189321"/>
                <a:gd name="connsiteY88" fmla="*/ 379873 h 1189099"/>
                <a:gd name="connsiteX89" fmla="*/ 495921 w 1189321"/>
                <a:gd name="connsiteY89" fmla="*/ 384532 h 1189099"/>
                <a:gd name="connsiteX90" fmla="*/ 453762 w 1189321"/>
                <a:gd name="connsiteY90" fmla="*/ 386086 h 1189099"/>
                <a:gd name="connsiteX91" fmla="*/ 405391 w 1189321"/>
                <a:gd name="connsiteY91" fmla="*/ 386086 h 1189099"/>
                <a:gd name="connsiteX92" fmla="*/ 348810 w 1189321"/>
                <a:gd name="connsiteY92" fmla="*/ 384311 h 1189099"/>
                <a:gd name="connsiteX93" fmla="*/ 303544 w 1189321"/>
                <a:gd name="connsiteY93" fmla="*/ 381426 h 1189099"/>
                <a:gd name="connsiteX94" fmla="*/ 297997 w 1189321"/>
                <a:gd name="connsiteY94" fmla="*/ 385420 h 1189099"/>
                <a:gd name="connsiteX95" fmla="*/ 292894 w 1189321"/>
                <a:gd name="connsiteY95" fmla="*/ 417594 h 1189099"/>
                <a:gd name="connsiteX96" fmla="*/ 287124 w 1189321"/>
                <a:gd name="connsiteY96" fmla="*/ 502577 h 1189099"/>
                <a:gd name="connsiteX97" fmla="*/ 290453 w 1189321"/>
                <a:gd name="connsiteY97" fmla="*/ 508346 h 1189099"/>
                <a:gd name="connsiteX98" fmla="*/ 449546 w 1189321"/>
                <a:gd name="connsiteY98" fmla="*/ 581347 h 1189099"/>
                <a:gd name="connsiteX99" fmla="*/ 456425 w 1189321"/>
                <a:gd name="connsiteY99" fmla="*/ 580460 h 1189099"/>
                <a:gd name="connsiteX100" fmla="*/ 477726 w 1189321"/>
                <a:gd name="connsiteY100" fmla="*/ 564262 h 1189099"/>
                <a:gd name="connsiteX101" fmla="*/ 719362 w 1189321"/>
                <a:gd name="connsiteY101" fmla="*/ 370553 h 1189099"/>
                <a:gd name="connsiteX102" fmla="*/ 875572 w 1189321"/>
                <a:gd name="connsiteY102" fmla="*/ 243190 h 1189099"/>
                <a:gd name="connsiteX103" fmla="*/ 907080 w 1189321"/>
                <a:gd name="connsiteY103" fmla="*/ 218338 h 1189099"/>
                <a:gd name="connsiteX104" fmla="*/ 891104 w 1189321"/>
                <a:gd name="connsiteY104" fmla="*/ 203915 h 1189099"/>
                <a:gd name="connsiteX105" fmla="*/ 797245 w 1189321"/>
                <a:gd name="connsiteY105" fmla="*/ 156432 h 1189099"/>
                <a:gd name="connsiteX106" fmla="*/ 698949 w 1189321"/>
                <a:gd name="connsiteY106" fmla="*/ 133799 h 1189099"/>
                <a:gd name="connsiteX107" fmla="*/ 621288 w 1189321"/>
                <a:gd name="connsiteY107" fmla="*/ 126699 h 1189099"/>
                <a:gd name="connsiteX108" fmla="*/ 594660 w 1189321"/>
                <a:gd name="connsiteY108" fmla="*/ 39566 h 1189099"/>
                <a:gd name="connsiteX109" fmla="*/ 39677 w 1189321"/>
                <a:gd name="connsiteY109" fmla="*/ 594549 h 1189099"/>
                <a:gd name="connsiteX110" fmla="*/ 482812 w 1189321"/>
                <a:gd name="connsiteY110" fmla="*/ 1138257 h 1189099"/>
                <a:gd name="connsiteX111" fmla="*/ 532755 w 1189321"/>
                <a:gd name="connsiteY111" fmla="*/ 1143292 h 1189099"/>
                <a:gd name="connsiteX112" fmla="*/ 532755 w 1189321"/>
                <a:gd name="connsiteY112" fmla="*/ 923720 h 1189099"/>
                <a:gd name="connsiteX113" fmla="*/ 499027 w 1189321"/>
                <a:gd name="connsiteY113" fmla="*/ 926605 h 1189099"/>
                <a:gd name="connsiteX114" fmla="*/ 495256 w 1189321"/>
                <a:gd name="connsiteY114" fmla="*/ 931043 h 1189099"/>
                <a:gd name="connsiteX115" fmla="*/ 495256 w 1189321"/>
                <a:gd name="connsiteY115" fmla="*/ 947906 h 1189099"/>
                <a:gd name="connsiteX116" fmla="*/ 487711 w 1189321"/>
                <a:gd name="connsiteY116" fmla="*/ 955894 h 1189099"/>
                <a:gd name="connsiteX117" fmla="*/ 391634 w 1189321"/>
                <a:gd name="connsiteY117" fmla="*/ 938365 h 1189099"/>
                <a:gd name="connsiteX118" fmla="*/ 257169 w 1189321"/>
                <a:gd name="connsiteY118" fmla="*/ 854935 h 1189099"/>
                <a:gd name="connsiteX119" fmla="*/ 194375 w 1189321"/>
                <a:gd name="connsiteY119" fmla="*/ 768842 h 1189099"/>
                <a:gd name="connsiteX120" fmla="*/ 184390 w 1189321"/>
                <a:gd name="connsiteY120" fmla="*/ 688741 h 1189099"/>
                <a:gd name="connsiteX121" fmla="*/ 199257 w 1189321"/>
                <a:gd name="connsiteY121" fmla="*/ 641257 h 1189099"/>
                <a:gd name="connsiteX122" fmla="*/ 230987 w 1189321"/>
                <a:gd name="connsiteY122" fmla="*/ 574025 h 1189099"/>
                <a:gd name="connsiteX123" fmla="*/ 259167 w 1189321"/>
                <a:gd name="connsiteY123" fmla="*/ 514781 h 1189099"/>
                <a:gd name="connsiteX124" fmla="*/ 273811 w 1189321"/>
                <a:gd name="connsiteY124" fmla="*/ 463969 h 1189099"/>
                <a:gd name="connsiteX125" fmla="*/ 278027 w 1189321"/>
                <a:gd name="connsiteY125" fmla="*/ 417372 h 1189099"/>
                <a:gd name="connsiteX126" fmla="*/ 281133 w 1189321"/>
                <a:gd name="connsiteY126" fmla="*/ 383423 h 1189099"/>
                <a:gd name="connsiteX127" fmla="*/ 278027 w 1189321"/>
                <a:gd name="connsiteY127" fmla="*/ 378763 h 1189099"/>
                <a:gd name="connsiteX128" fmla="*/ 221667 w 1189321"/>
                <a:gd name="connsiteY128" fmla="*/ 365672 h 1189099"/>
                <a:gd name="connsiteX129" fmla="*/ 217230 w 1189321"/>
                <a:gd name="connsiteY129" fmla="*/ 360569 h 1189099"/>
                <a:gd name="connsiteX130" fmla="*/ 214123 w 1189321"/>
                <a:gd name="connsiteY130" fmla="*/ 333054 h 1189099"/>
                <a:gd name="connsiteX131" fmla="*/ 225440 w 1189321"/>
                <a:gd name="connsiteY131" fmla="*/ 248959 h 1189099"/>
                <a:gd name="connsiteX132" fmla="*/ 253398 w 1189321"/>
                <a:gd name="connsiteY132" fmla="*/ 211459 h 1189099"/>
                <a:gd name="connsiteX133" fmla="*/ 307538 w 1189321"/>
                <a:gd name="connsiteY133" fmla="*/ 179952 h 1189099"/>
                <a:gd name="connsiteX134" fmla="*/ 448881 w 1189321"/>
                <a:gd name="connsiteY134" fmla="*/ 127364 h 1189099"/>
                <a:gd name="connsiteX135" fmla="*/ 540964 w 1189321"/>
                <a:gd name="connsiteY135" fmla="*/ 110944 h 1189099"/>
                <a:gd name="connsiteX136" fmla="*/ 599765 w 1189321"/>
                <a:gd name="connsiteY136" fmla="*/ 106950 h 1189099"/>
                <a:gd name="connsiteX137" fmla="*/ 682307 w 1189321"/>
                <a:gd name="connsiteY137" fmla="*/ 112720 h 1189099"/>
                <a:gd name="connsiteX138" fmla="*/ 775278 w 1189321"/>
                <a:gd name="connsiteY138" fmla="*/ 131136 h 1189099"/>
                <a:gd name="connsiteX139" fmla="*/ 910186 w 1189321"/>
                <a:gd name="connsiteY139" fmla="*/ 197259 h 1189099"/>
                <a:gd name="connsiteX140" fmla="*/ 932597 w 1189321"/>
                <a:gd name="connsiteY140" fmla="*/ 199034 h 1189099"/>
                <a:gd name="connsiteX141" fmla="*/ 937922 w 1189321"/>
                <a:gd name="connsiteY141" fmla="*/ 199256 h 1189099"/>
                <a:gd name="connsiteX142" fmla="*/ 978084 w 1189321"/>
                <a:gd name="connsiteY142" fmla="*/ 251178 h 1189099"/>
                <a:gd name="connsiteX143" fmla="*/ 972980 w 1189321"/>
                <a:gd name="connsiteY143" fmla="*/ 269816 h 1189099"/>
                <a:gd name="connsiteX144" fmla="*/ 970762 w 1189321"/>
                <a:gd name="connsiteY144" fmla="*/ 280023 h 1189099"/>
                <a:gd name="connsiteX145" fmla="*/ 1012033 w 1189321"/>
                <a:gd name="connsiteY145" fmla="*/ 407387 h 1189099"/>
                <a:gd name="connsiteX146" fmla="*/ 1019799 w 1189321"/>
                <a:gd name="connsiteY146" fmla="*/ 478835 h 1189099"/>
                <a:gd name="connsiteX147" fmla="*/ 1017136 w 1189321"/>
                <a:gd name="connsiteY147" fmla="*/ 561155 h 1189099"/>
                <a:gd name="connsiteX148" fmla="*/ 1006707 w 1189321"/>
                <a:gd name="connsiteY148" fmla="*/ 626169 h 1189099"/>
                <a:gd name="connsiteX149" fmla="*/ 960776 w 1189321"/>
                <a:gd name="connsiteY149" fmla="*/ 743991 h 1189099"/>
                <a:gd name="connsiteX150" fmla="*/ 957227 w 1189321"/>
                <a:gd name="connsiteY150" fmla="*/ 747097 h 1189099"/>
                <a:gd name="connsiteX151" fmla="*/ 916621 w 1189321"/>
                <a:gd name="connsiteY151" fmla="*/ 777496 h 1189099"/>
                <a:gd name="connsiteX152" fmla="*/ 901532 w 1189321"/>
                <a:gd name="connsiteY152" fmla="*/ 817436 h 1189099"/>
                <a:gd name="connsiteX153" fmla="*/ 906414 w 1189321"/>
                <a:gd name="connsiteY153" fmla="*/ 822096 h 1189099"/>
                <a:gd name="connsiteX154" fmla="*/ 923943 w 1189321"/>
                <a:gd name="connsiteY154" fmla="*/ 822096 h 1189099"/>
                <a:gd name="connsiteX155" fmla="*/ 922612 w 1189321"/>
                <a:gd name="connsiteY155" fmla="*/ 832081 h 1189099"/>
                <a:gd name="connsiteX156" fmla="*/ 913736 w 1189321"/>
                <a:gd name="connsiteY156" fmla="*/ 892212 h 1189099"/>
                <a:gd name="connsiteX157" fmla="*/ 904417 w 1189321"/>
                <a:gd name="connsiteY157" fmla="*/ 900422 h 1189099"/>
                <a:gd name="connsiteX158" fmla="*/ 899314 w 1189321"/>
                <a:gd name="connsiteY158" fmla="*/ 900422 h 1189099"/>
                <a:gd name="connsiteX159" fmla="*/ 893101 w 1189321"/>
                <a:gd name="connsiteY159" fmla="*/ 906635 h 1189099"/>
                <a:gd name="connsiteX160" fmla="*/ 893101 w 1189321"/>
                <a:gd name="connsiteY160" fmla="*/ 1061185 h 1189099"/>
                <a:gd name="connsiteX161" fmla="*/ 904957 w 1189321"/>
                <a:gd name="connsiteY161" fmla="*/ 1054750 h 1189099"/>
                <a:gd name="connsiteX162" fmla="*/ 1149643 w 1189321"/>
                <a:gd name="connsiteY162" fmla="*/ 594549 h 1189099"/>
                <a:gd name="connsiteX163" fmla="*/ 594660 w 1189321"/>
                <a:gd name="connsiteY163" fmla="*/ 39566 h 1189099"/>
                <a:gd name="connsiteX164" fmla="*/ 594883 w 1189321"/>
                <a:gd name="connsiteY164" fmla="*/ 0 h 1189099"/>
                <a:gd name="connsiteX165" fmla="*/ 650972 w 1189321"/>
                <a:gd name="connsiteY165" fmla="*/ 5746 h 1189099"/>
                <a:gd name="connsiteX166" fmla="*/ 714469 w 1189321"/>
                <a:gd name="connsiteY166" fmla="*/ 12147 h 1189099"/>
                <a:gd name="connsiteX167" fmla="*/ 1142423 w 1189321"/>
                <a:gd name="connsiteY167" fmla="*/ 363151 h 1189099"/>
                <a:gd name="connsiteX168" fmla="*/ 1167889 w 1189321"/>
                <a:gd name="connsiteY168" fmla="*/ 445188 h 1189099"/>
                <a:gd name="connsiteX169" fmla="*/ 1177221 w 1189321"/>
                <a:gd name="connsiteY169" fmla="*/ 475160 h 1189099"/>
                <a:gd name="connsiteX170" fmla="*/ 1189321 w 1189321"/>
                <a:gd name="connsiteY170" fmla="*/ 594660 h 1189099"/>
                <a:gd name="connsiteX171" fmla="*/ 1177138 w 1189321"/>
                <a:gd name="connsiteY171" fmla="*/ 714297 h 1189099"/>
                <a:gd name="connsiteX172" fmla="*/ 1164546 w 1189321"/>
                <a:gd name="connsiteY172" fmla="*/ 754678 h 1189099"/>
                <a:gd name="connsiteX173" fmla="*/ 1142423 w 1189321"/>
                <a:gd name="connsiteY173" fmla="*/ 825948 h 1189099"/>
                <a:gd name="connsiteX174" fmla="*/ 714469 w 1189321"/>
                <a:gd name="connsiteY174" fmla="*/ 1176952 h 1189099"/>
                <a:gd name="connsiteX175" fmla="*/ 714345 w 1189321"/>
                <a:gd name="connsiteY175" fmla="*/ 1176964 h 1189099"/>
                <a:gd name="connsiteX176" fmla="*/ 714234 w 1189321"/>
                <a:gd name="connsiteY176" fmla="*/ 1176998 h 1189099"/>
                <a:gd name="connsiteX177" fmla="*/ 594661 w 1189321"/>
                <a:gd name="connsiteY177" fmla="*/ 1189099 h 1189099"/>
                <a:gd name="connsiteX178" fmla="*/ 481634 w 1189321"/>
                <a:gd name="connsiteY178" fmla="*/ 1177635 h 1189099"/>
                <a:gd name="connsiteX179" fmla="*/ 474852 w 1189321"/>
                <a:gd name="connsiteY179" fmla="*/ 1176952 h 1189099"/>
                <a:gd name="connsiteX180" fmla="*/ 46897 w 1189321"/>
                <a:gd name="connsiteY180" fmla="*/ 825948 h 1189099"/>
                <a:gd name="connsiteX181" fmla="*/ 46849 w 1189321"/>
                <a:gd name="connsiteY181" fmla="*/ 825791 h 1189099"/>
                <a:gd name="connsiteX182" fmla="*/ 46549 w 1189321"/>
                <a:gd name="connsiteY182" fmla="*/ 825240 h 1189099"/>
                <a:gd name="connsiteX183" fmla="*/ 1 w 1189321"/>
                <a:gd name="connsiteY183" fmla="*/ 594217 h 1189099"/>
                <a:gd name="connsiteX184" fmla="*/ 12257 w 1189321"/>
                <a:gd name="connsiteY184" fmla="*/ 474517 h 1189099"/>
                <a:gd name="connsiteX185" fmla="*/ 24195 w 1189321"/>
                <a:gd name="connsiteY185" fmla="*/ 436285 h 1189099"/>
                <a:gd name="connsiteX186" fmla="*/ 46897 w 1189321"/>
                <a:gd name="connsiteY186" fmla="*/ 363151 h 1189099"/>
                <a:gd name="connsiteX187" fmla="*/ 474852 w 1189321"/>
                <a:gd name="connsiteY187" fmla="*/ 12147 h 1189099"/>
                <a:gd name="connsiteX188" fmla="*/ 474916 w 1189321"/>
                <a:gd name="connsiteY188" fmla="*/ 12141 h 1189099"/>
                <a:gd name="connsiteX189" fmla="*/ 475310 w 1189321"/>
                <a:gd name="connsiteY189" fmla="*/ 12018 h 1189099"/>
                <a:gd name="connsiteX190" fmla="*/ 594883 w 1189321"/>
                <a:gd name="connsiteY190" fmla="*/ 0 h 1189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</a:cxnLst>
              <a:rect l="l" t="t" r="r" b="b"/>
              <a:pathLst>
                <a:path w="1189321" h="1189099">
                  <a:moveTo>
                    <a:pt x="863368" y="903529"/>
                  </a:moveTo>
                  <a:cubicBezTo>
                    <a:pt x="841623" y="904416"/>
                    <a:pt x="819656" y="905526"/>
                    <a:pt x="797911" y="906635"/>
                  </a:cubicBezTo>
                  <a:cubicBezTo>
                    <a:pt x="783488" y="907300"/>
                    <a:pt x="769287" y="908410"/>
                    <a:pt x="754864" y="909520"/>
                  </a:cubicBezTo>
                  <a:cubicBezTo>
                    <a:pt x="731788" y="911295"/>
                    <a:pt x="708490" y="913070"/>
                    <a:pt x="685414" y="914845"/>
                  </a:cubicBezTo>
                  <a:cubicBezTo>
                    <a:pt x="670769" y="915954"/>
                    <a:pt x="656124" y="916842"/>
                    <a:pt x="641480" y="917951"/>
                  </a:cubicBezTo>
                  <a:cubicBezTo>
                    <a:pt x="616184" y="919726"/>
                    <a:pt x="590668" y="921501"/>
                    <a:pt x="565372" y="923277"/>
                  </a:cubicBezTo>
                  <a:cubicBezTo>
                    <a:pt x="558937" y="923720"/>
                    <a:pt x="558937" y="923498"/>
                    <a:pt x="558937" y="930155"/>
                  </a:cubicBezTo>
                  <a:lnTo>
                    <a:pt x="558937" y="1145931"/>
                  </a:lnTo>
                  <a:lnTo>
                    <a:pt x="594660" y="1149532"/>
                  </a:lnTo>
                  <a:cubicBezTo>
                    <a:pt x="671287" y="1149532"/>
                    <a:pt x="744287" y="1134003"/>
                    <a:pt x="810685" y="1105919"/>
                  </a:cubicBezTo>
                  <a:lnTo>
                    <a:pt x="867362" y="1075156"/>
                  </a:lnTo>
                  <a:lnTo>
                    <a:pt x="867362" y="908632"/>
                  </a:lnTo>
                  <a:cubicBezTo>
                    <a:pt x="867362" y="907079"/>
                    <a:pt x="867140" y="905304"/>
                    <a:pt x="867140" y="903529"/>
                  </a:cubicBezTo>
                  <a:cubicBezTo>
                    <a:pt x="865586" y="903529"/>
                    <a:pt x="864477" y="903529"/>
                    <a:pt x="863368" y="903529"/>
                  </a:cubicBezTo>
                  <a:close/>
                  <a:moveTo>
                    <a:pt x="473732" y="453540"/>
                  </a:moveTo>
                  <a:cubicBezTo>
                    <a:pt x="478170" y="453540"/>
                    <a:pt x="479723" y="454872"/>
                    <a:pt x="479280" y="458866"/>
                  </a:cubicBezTo>
                  <a:cubicBezTo>
                    <a:pt x="478614" y="470848"/>
                    <a:pt x="479280" y="482829"/>
                    <a:pt x="477282" y="494368"/>
                  </a:cubicBezTo>
                  <a:cubicBezTo>
                    <a:pt x="472623" y="521216"/>
                    <a:pt x="453096" y="529648"/>
                    <a:pt x="429133" y="527873"/>
                  </a:cubicBezTo>
                  <a:cubicBezTo>
                    <a:pt x="408719" y="526542"/>
                    <a:pt x="396293" y="514781"/>
                    <a:pt x="388749" y="496587"/>
                  </a:cubicBezTo>
                  <a:cubicBezTo>
                    <a:pt x="386308" y="490817"/>
                    <a:pt x="384311" y="484605"/>
                    <a:pt x="382314" y="478614"/>
                  </a:cubicBezTo>
                  <a:cubicBezTo>
                    <a:pt x="381205" y="475507"/>
                    <a:pt x="379651" y="474398"/>
                    <a:pt x="376545" y="474398"/>
                  </a:cubicBezTo>
                  <a:cubicBezTo>
                    <a:pt x="363675" y="474176"/>
                    <a:pt x="350584" y="473732"/>
                    <a:pt x="337715" y="473732"/>
                  </a:cubicBezTo>
                  <a:cubicBezTo>
                    <a:pt x="333942" y="473732"/>
                    <a:pt x="331945" y="472623"/>
                    <a:pt x="331058" y="468850"/>
                  </a:cubicBezTo>
                  <a:cubicBezTo>
                    <a:pt x="329948" y="464191"/>
                    <a:pt x="328173" y="459753"/>
                    <a:pt x="326398" y="454206"/>
                  </a:cubicBezTo>
                  <a:cubicBezTo>
                    <a:pt x="329061" y="453984"/>
                    <a:pt x="330836" y="453762"/>
                    <a:pt x="332611" y="453762"/>
                  </a:cubicBezTo>
                  <a:cubicBezTo>
                    <a:pt x="379651" y="453762"/>
                    <a:pt x="426692" y="453762"/>
                    <a:pt x="473732" y="453540"/>
                  </a:cubicBezTo>
                  <a:close/>
                  <a:moveTo>
                    <a:pt x="949904" y="286458"/>
                  </a:moveTo>
                  <a:cubicBezTo>
                    <a:pt x="898426" y="329726"/>
                    <a:pt x="847170" y="372550"/>
                    <a:pt x="795692" y="415818"/>
                  </a:cubicBezTo>
                  <a:cubicBezTo>
                    <a:pt x="801017" y="422031"/>
                    <a:pt x="805455" y="428244"/>
                    <a:pt x="810780" y="433792"/>
                  </a:cubicBezTo>
                  <a:cubicBezTo>
                    <a:pt x="820987" y="444664"/>
                    <a:pt x="827866" y="457090"/>
                    <a:pt x="831638" y="471735"/>
                  </a:cubicBezTo>
                  <a:cubicBezTo>
                    <a:pt x="834966" y="485270"/>
                    <a:pt x="835188" y="498361"/>
                    <a:pt x="833191" y="511674"/>
                  </a:cubicBezTo>
                  <a:cubicBezTo>
                    <a:pt x="830528" y="527872"/>
                    <a:pt x="824315" y="542739"/>
                    <a:pt x="815218" y="556495"/>
                  </a:cubicBezTo>
                  <a:cubicBezTo>
                    <a:pt x="806121" y="570696"/>
                    <a:pt x="801239" y="586007"/>
                    <a:pt x="800573" y="603092"/>
                  </a:cubicBezTo>
                  <a:cubicBezTo>
                    <a:pt x="799908" y="615296"/>
                    <a:pt x="798354" y="627722"/>
                    <a:pt x="795914" y="639704"/>
                  </a:cubicBezTo>
                  <a:cubicBezTo>
                    <a:pt x="794804" y="645251"/>
                    <a:pt x="791920" y="651685"/>
                    <a:pt x="787926" y="655458"/>
                  </a:cubicBezTo>
                  <a:cubicBezTo>
                    <a:pt x="782157" y="660783"/>
                    <a:pt x="774835" y="664999"/>
                    <a:pt x="767512" y="668327"/>
                  </a:cubicBezTo>
                  <a:cubicBezTo>
                    <a:pt x="749983" y="676537"/>
                    <a:pt x="732232" y="676759"/>
                    <a:pt x="715590" y="665442"/>
                  </a:cubicBezTo>
                  <a:cubicBezTo>
                    <a:pt x="700502" y="655236"/>
                    <a:pt x="698505" y="639260"/>
                    <a:pt x="696952" y="622396"/>
                  </a:cubicBezTo>
                  <a:cubicBezTo>
                    <a:pt x="701390" y="622174"/>
                    <a:pt x="705383" y="621952"/>
                    <a:pt x="709156" y="621731"/>
                  </a:cubicBezTo>
                  <a:cubicBezTo>
                    <a:pt x="712040" y="621731"/>
                    <a:pt x="713149" y="622840"/>
                    <a:pt x="713815" y="625725"/>
                  </a:cubicBezTo>
                  <a:cubicBezTo>
                    <a:pt x="715590" y="631716"/>
                    <a:pt x="717144" y="638150"/>
                    <a:pt x="720250" y="643476"/>
                  </a:cubicBezTo>
                  <a:cubicBezTo>
                    <a:pt x="725797" y="652795"/>
                    <a:pt x="734451" y="658786"/>
                    <a:pt x="745767" y="657898"/>
                  </a:cubicBezTo>
                  <a:cubicBezTo>
                    <a:pt x="751536" y="657455"/>
                    <a:pt x="757527" y="655014"/>
                    <a:pt x="763074" y="652795"/>
                  </a:cubicBezTo>
                  <a:cubicBezTo>
                    <a:pt x="772616" y="649023"/>
                    <a:pt x="777941" y="641701"/>
                    <a:pt x="779716" y="631716"/>
                  </a:cubicBezTo>
                  <a:cubicBezTo>
                    <a:pt x="780604" y="625725"/>
                    <a:pt x="781269" y="619956"/>
                    <a:pt x="781491" y="613964"/>
                  </a:cubicBezTo>
                  <a:cubicBezTo>
                    <a:pt x="782157" y="594882"/>
                    <a:pt x="784819" y="576022"/>
                    <a:pt x="794804" y="559158"/>
                  </a:cubicBezTo>
                  <a:cubicBezTo>
                    <a:pt x="798798" y="552502"/>
                    <a:pt x="802349" y="545845"/>
                    <a:pt x="806121" y="539188"/>
                  </a:cubicBezTo>
                  <a:cubicBezTo>
                    <a:pt x="816771" y="520994"/>
                    <a:pt x="821431" y="501911"/>
                    <a:pt x="815440" y="480832"/>
                  </a:cubicBezTo>
                  <a:cubicBezTo>
                    <a:pt x="811224" y="466187"/>
                    <a:pt x="808117" y="451321"/>
                    <a:pt x="796136" y="440226"/>
                  </a:cubicBezTo>
                  <a:cubicBezTo>
                    <a:pt x="779494" y="424694"/>
                    <a:pt x="760412" y="414265"/>
                    <a:pt x="737114" y="413156"/>
                  </a:cubicBezTo>
                  <a:cubicBezTo>
                    <a:pt x="709377" y="411825"/>
                    <a:pt x="689629" y="427357"/>
                    <a:pt x="673210" y="446217"/>
                  </a:cubicBezTo>
                  <a:cubicBezTo>
                    <a:pt x="657234" y="464634"/>
                    <a:pt x="654793" y="487710"/>
                    <a:pt x="661006" y="511230"/>
                  </a:cubicBezTo>
                  <a:cubicBezTo>
                    <a:pt x="661671" y="514115"/>
                    <a:pt x="661006" y="516112"/>
                    <a:pt x="658787" y="518109"/>
                  </a:cubicBezTo>
                  <a:cubicBezTo>
                    <a:pt x="650799" y="524766"/>
                    <a:pt x="643033" y="531866"/>
                    <a:pt x="635267" y="538745"/>
                  </a:cubicBezTo>
                  <a:cubicBezTo>
                    <a:pt x="585786" y="582457"/>
                    <a:pt x="536305" y="626169"/>
                    <a:pt x="486602" y="669881"/>
                  </a:cubicBezTo>
                  <a:cubicBezTo>
                    <a:pt x="483939" y="672099"/>
                    <a:pt x="483052" y="674540"/>
                    <a:pt x="483052" y="677868"/>
                  </a:cubicBezTo>
                  <a:cubicBezTo>
                    <a:pt x="483052" y="732009"/>
                    <a:pt x="483052" y="786372"/>
                    <a:pt x="483052" y="840512"/>
                  </a:cubicBezTo>
                  <a:cubicBezTo>
                    <a:pt x="483052" y="842287"/>
                    <a:pt x="483052" y="844063"/>
                    <a:pt x="483052" y="845838"/>
                  </a:cubicBezTo>
                  <a:cubicBezTo>
                    <a:pt x="484605" y="846060"/>
                    <a:pt x="485492" y="846060"/>
                    <a:pt x="486380" y="846060"/>
                  </a:cubicBezTo>
                  <a:cubicBezTo>
                    <a:pt x="506793" y="844950"/>
                    <a:pt x="527207" y="843841"/>
                    <a:pt x="547621" y="842731"/>
                  </a:cubicBezTo>
                  <a:cubicBezTo>
                    <a:pt x="565594" y="841843"/>
                    <a:pt x="583789" y="840956"/>
                    <a:pt x="601762" y="839847"/>
                  </a:cubicBezTo>
                  <a:cubicBezTo>
                    <a:pt x="627723" y="838294"/>
                    <a:pt x="653905" y="836740"/>
                    <a:pt x="679866" y="835187"/>
                  </a:cubicBezTo>
                  <a:cubicBezTo>
                    <a:pt x="698283" y="834299"/>
                    <a:pt x="716478" y="833412"/>
                    <a:pt x="734672" y="832302"/>
                  </a:cubicBezTo>
                  <a:cubicBezTo>
                    <a:pt x="759524" y="830971"/>
                    <a:pt x="784597" y="829418"/>
                    <a:pt x="809449" y="827865"/>
                  </a:cubicBezTo>
                  <a:cubicBezTo>
                    <a:pt x="830084" y="826755"/>
                    <a:pt x="850498" y="825646"/>
                    <a:pt x="871134" y="824315"/>
                  </a:cubicBezTo>
                  <a:cubicBezTo>
                    <a:pt x="880897" y="823649"/>
                    <a:pt x="880675" y="823427"/>
                    <a:pt x="882672" y="813220"/>
                  </a:cubicBezTo>
                  <a:cubicBezTo>
                    <a:pt x="892435" y="775943"/>
                    <a:pt x="911961" y="746210"/>
                    <a:pt x="948129" y="729568"/>
                  </a:cubicBezTo>
                  <a:cubicBezTo>
                    <a:pt x="949682" y="728903"/>
                    <a:pt x="951014" y="727350"/>
                    <a:pt x="951901" y="725796"/>
                  </a:cubicBezTo>
                  <a:cubicBezTo>
                    <a:pt x="963883" y="702054"/>
                    <a:pt x="972759" y="677425"/>
                    <a:pt x="979859" y="651907"/>
                  </a:cubicBezTo>
                  <a:cubicBezTo>
                    <a:pt x="992950" y="605089"/>
                    <a:pt x="999163" y="556939"/>
                    <a:pt x="1000717" y="508346"/>
                  </a:cubicBezTo>
                  <a:cubicBezTo>
                    <a:pt x="1001826" y="476616"/>
                    <a:pt x="999607" y="444886"/>
                    <a:pt x="994947" y="413600"/>
                  </a:cubicBezTo>
                  <a:cubicBezTo>
                    <a:pt x="990953" y="386529"/>
                    <a:pt x="984519" y="359903"/>
                    <a:pt x="974312" y="334164"/>
                  </a:cubicBezTo>
                  <a:cubicBezTo>
                    <a:pt x="967877" y="317522"/>
                    <a:pt x="960333" y="301546"/>
                    <a:pt x="949904" y="286458"/>
                  </a:cubicBezTo>
                  <a:close/>
                  <a:moveTo>
                    <a:pt x="621288" y="126699"/>
                  </a:moveTo>
                  <a:cubicBezTo>
                    <a:pt x="607753" y="125811"/>
                    <a:pt x="593996" y="126699"/>
                    <a:pt x="580460" y="127364"/>
                  </a:cubicBezTo>
                  <a:cubicBezTo>
                    <a:pt x="566481" y="128030"/>
                    <a:pt x="552281" y="128917"/>
                    <a:pt x="538080" y="130470"/>
                  </a:cubicBezTo>
                  <a:cubicBezTo>
                    <a:pt x="502800" y="134465"/>
                    <a:pt x="467963" y="140234"/>
                    <a:pt x="433570" y="148887"/>
                  </a:cubicBezTo>
                  <a:cubicBezTo>
                    <a:pt x="389858" y="159760"/>
                    <a:pt x="347478" y="173739"/>
                    <a:pt x="307760" y="195040"/>
                  </a:cubicBezTo>
                  <a:cubicBezTo>
                    <a:pt x="290231" y="204581"/>
                    <a:pt x="273589" y="215010"/>
                    <a:pt x="258723" y="228545"/>
                  </a:cubicBezTo>
                  <a:cubicBezTo>
                    <a:pt x="239419" y="246074"/>
                    <a:pt x="232318" y="269372"/>
                    <a:pt x="230987" y="294446"/>
                  </a:cubicBezTo>
                  <a:cubicBezTo>
                    <a:pt x="230099" y="310200"/>
                    <a:pt x="230765" y="326176"/>
                    <a:pt x="230543" y="342152"/>
                  </a:cubicBezTo>
                  <a:cubicBezTo>
                    <a:pt x="230543" y="345480"/>
                    <a:pt x="231653" y="348143"/>
                    <a:pt x="234537" y="349474"/>
                  </a:cubicBezTo>
                  <a:cubicBezTo>
                    <a:pt x="241416" y="352581"/>
                    <a:pt x="248294" y="356131"/>
                    <a:pt x="255616" y="358127"/>
                  </a:cubicBezTo>
                  <a:cubicBezTo>
                    <a:pt x="282687" y="365228"/>
                    <a:pt x="310423" y="366337"/>
                    <a:pt x="338159" y="367447"/>
                  </a:cubicBezTo>
                  <a:cubicBezTo>
                    <a:pt x="358572" y="368335"/>
                    <a:pt x="378764" y="367891"/>
                    <a:pt x="399178" y="367891"/>
                  </a:cubicBezTo>
                  <a:cubicBezTo>
                    <a:pt x="415820" y="367891"/>
                    <a:pt x="432239" y="367225"/>
                    <a:pt x="448881" y="366781"/>
                  </a:cubicBezTo>
                  <a:cubicBezTo>
                    <a:pt x="464191" y="366337"/>
                    <a:pt x="479279" y="365672"/>
                    <a:pt x="494368" y="364784"/>
                  </a:cubicBezTo>
                  <a:cubicBezTo>
                    <a:pt x="497918" y="364562"/>
                    <a:pt x="499249" y="365672"/>
                    <a:pt x="499249" y="369222"/>
                  </a:cubicBezTo>
                  <a:cubicBezTo>
                    <a:pt x="499249" y="372772"/>
                    <a:pt x="499471" y="376323"/>
                    <a:pt x="499915" y="379873"/>
                  </a:cubicBezTo>
                  <a:cubicBezTo>
                    <a:pt x="500137" y="382979"/>
                    <a:pt x="499249" y="383867"/>
                    <a:pt x="495921" y="384532"/>
                  </a:cubicBezTo>
                  <a:cubicBezTo>
                    <a:pt x="481942" y="384976"/>
                    <a:pt x="467741" y="385864"/>
                    <a:pt x="453762" y="386086"/>
                  </a:cubicBezTo>
                  <a:cubicBezTo>
                    <a:pt x="437565" y="386307"/>
                    <a:pt x="421589" y="386307"/>
                    <a:pt x="405391" y="386086"/>
                  </a:cubicBezTo>
                  <a:cubicBezTo>
                    <a:pt x="386530" y="385864"/>
                    <a:pt x="367670" y="385198"/>
                    <a:pt x="348810" y="384311"/>
                  </a:cubicBezTo>
                  <a:cubicBezTo>
                    <a:pt x="333721" y="383645"/>
                    <a:pt x="318633" y="382536"/>
                    <a:pt x="303544" y="381426"/>
                  </a:cubicBezTo>
                  <a:cubicBezTo>
                    <a:pt x="300216" y="381204"/>
                    <a:pt x="298441" y="382314"/>
                    <a:pt x="297997" y="385420"/>
                  </a:cubicBezTo>
                  <a:cubicBezTo>
                    <a:pt x="296222" y="396071"/>
                    <a:pt x="293781" y="406721"/>
                    <a:pt x="292894" y="417594"/>
                  </a:cubicBezTo>
                  <a:cubicBezTo>
                    <a:pt x="290675" y="445773"/>
                    <a:pt x="289121" y="474175"/>
                    <a:pt x="287124" y="502577"/>
                  </a:cubicBezTo>
                  <a:cubicBezTo>
                    <a:pt x="286902" y="505461"/>
                    <a:pt x="287568" y="507015"/>
                    <a:pt x="290453" y="508346"/>
                  </a:cubicBezTo>
                  <a:cubicBezTo>
                    <a:pt x="343484" y="532532"/>
                    <a:pt x="396515" y="556939"/>
                    <a:pt x="449546" y="581347"/>
                  </a:cubicBezTo>
                  <a:cubicBezTo>
                    <a:pt x="452431" y="582678"/>
                    <a:pt x="454206" y="582235"/>
                    <a:pt x="456425" y="580460"/>
                  </a:cubicBezTo>
                  <a:cubicBezTo>
                    <a:pt x="463525" y="574912"/>
                    <a:pt x="470626" y="569587"/>
                    <a:pt x="477726" y="564262"/>
                  </a:cubicBezTo>
                  <a:cubicBezTo>
                    <a:pt x="559825" y="501689"/>
                    <a:pt x="639483" y="436010"/>
                    <a:pt x="719362" y="370553"/>
                  </a:cubicBezTo>
                  <a:cubicBezTo>
                    <a:pt x="771284" y="327951"/>
                    <a:pt x="823428" y="285570"/>
                    <a:pt x="875572" y="243190"/>
                  </a:cubicBezTo>
                  <a:cubicBezTo>
                    <a:pt x="885778" y="234980"/>
                    <a:pt x="895985" y="226992"/>
                    <a:pt x="907080" y="218338"/>
                  </a:cubicBezTo>
                  <a:cubicBezTo>
                    <a:pt x="901532" y="213235"/>
                    <a:pt x="896429" y="208353"/>
                    <a:pt x="891104" y="203915"/>
                  </a:cubicBezTo>
                  <a:cubicBezTo>
                    <a:pt x="863146" y="181505"/>
                    <a:pt x="830972" y="167526"/>
                    <a:pt x="797245" y="156432"/>
                  </a:cubicBezTo>
                  <a:cubicBezTo>
                    <a:pt x="765071" y="146003"/>
                    <a:pt x="732454" y="138015"/>
                    <a:pt x="698949" y="133799"/>
                  </a:cubicBezTo>
                  <a:cubicBezTo>
                    <a:pt x="673210" y="130692"/>
                    <a:pt x="647249" y="128474"/>
                    <a:pt x="621288" y="126699"/>
                  </a:cubicBezTo>
                  <a:close/>
                  <a:moveTo>
                    <a:pt x="594660" y="39566"/>
                  </a:moveTo>
                  <a:cubicBezTo>
                    <a:pt x="288151" y="39566"/>
                    <a:pt x="39677" y="288040"/>
                    <a:pt x="39677" y="594549"/>
                  </a:cubicBezTo>
                  <a:cubicBezTo>
                    <a:pt x="39677" y="862745"/>
                    <a:pt x="229915" y="1086507"/>
                    <a:pt x="482812" y="1138257"/>
                  </a:cubicBezTo>
                  <a:lnTo>
                    <a:pt x="532755" y="1143292"/>
                  </a:lnTo>
                  <a:lnTo>
                    <a:pt x="532755" y="923720"/>
                  </a:lnTo>
                  <a:cubicBezTo>
                    <a:pt x="521438" y="924608"/>
                    <a:pt x="510122" y="925718"/>
                    <a:pt x="499027" y="926605"/>
                  </a:cubicBezTo>
                  <a:cubicBezTo>
                    <a:pt x="495699" y="926827"/>
                    <a:pt x="495256" y="928380"/>
                    <a:pt x="495256" y="931043"/>
                  </a:cubicBezTo>
                  <a:cubicBezTo>
                    <a:pt x="495478" y="936590"/>
                    <a:pt x="495256" y="942359"/>
                    <a:pt x="495256" y="947906"/>
                  </a:cubicBezTo>
                  <a:cubicBezTo>
                    <a:pt x="495256" y="955672"/>
                    <a:pt x="495256" y="955672"/>
                    <a:pt x="487711" y="955894"/>
                  </a:cubicBezTo>
                  <a:cubicBezTo>
                    <a:pt x="454428" y="957004"/>
                    <a:pt x="422476" y="949903"/>
                    <a:pt x="391634" y="938365"/>
                  </a:cubicBezTo>
                  <a:cubicBezTo>
                    <a:pt x="341043" y="919726"/>
                    <a:pt x="296444" y="891768"/>
                    <a:pt x="257169" y="854935"/>
                  </a:cubicBezTo>
                  <a:cubicBezTo>
                    <a:pt x="230765" y="830306"/>
                    <a:pt x="208576" y="802348"/>
                    <a:pt x="194375" y="768842"/>
                  </a:cubicBezTo>
                  <a:cubicBezTo>
                    <a:pt x="183503" y="743104"/>
                    <a:pt x="180397" y="716477"/>
                    <a:pt x="184390" y="688741"/>
                  </a:cubicBezTo>
                  <a:cubicBezTo>
                    <a:pt x="186609" y="672099"/>
                    <a:pt x="192156" y="656345"/>
                    <a:pt x="199257" y="641257"/>
                  </a:cubicBezTo>
                  <a:cubicBezTo>
                    <a:pt x="209686" y="618846"/>
                    <a:pt x="220336" y="596436"/>
                    <a:pt x="230987" y="574025"/>
                  </a:cubicBezTo>
                  <a:cubicBezTo>
                    <a:pt x="240306" y="554277"/>
                    <a:pt x="249847" y="534529"/>
                    <a:pt x="259167" y="514781"/>
                  </a:cubicBezTo>
                  <a:cubicBezTo>
                    <a:pt x="266711" y="498805"/>
                    <a:pt x="272923" y="482163"/>
                    <a:pt x="273811" y="463969"/>
                  </a:cubicBezTo>
                  <a:cubicBezTo>
                    <a:pt x="274699" y="448436"/>
                    <a:pt x="276474" y="432904"/>
                    <a:pt x="278027" y="417372"/>
                  </a:cubicBezTo>
                  <a:cubicBezTo>
                    <a:pt x="278915" y="406056"/>
                    <a:pt x="280024" y="394739"/>
                    <a:pt x="281133" y="383423"/>
                  </a:cubicBezTo>
                  <a:cubicBezTo>
                    <a:pt x="281355" y="380982"/>
                    <a:pt x="280912" y="379429"/>
                    <a:pt x="278027" y="378763"/>
                  </a:cubicBezTo>
                  <a:cubicBezTo>
                    <a:pt x="259167" y="374547"/>
                    <a:pt x="240528" y="369888"/>
                    <a:pt x="221667" y="365672"/>
                  </a:cubicBezTo>
                  <a:cubicBezTo>
                    <a:pt x="218783" y="365006"/>
                    <a:pt x="217452" y="363453"/>
                    <a:pt x="217230" y="360569"/>
                  </a:cubicBezTo>
                  <a:cubicBezTo>
                    <a:pt x="216342" y="351249"/>
                    <a:pt x="214789" y="342152"/>
                    <a:pt x="214123" y="333054"/>
                  </a:cubicBezTo>
                  <a:cubicBezTo>
                    <a:pt x="212126" y="304209"/>
                    <a:pt x="213901" y="276029"/>
                    <a:pt x="225440" y="248959"/>
                  </a:cubicBezTo>
                  <a:cubicBezTo>
                    <a:pt x="231875" y="234314"/>
                    <a:pt x="239641" y="220335"/>
                    <a:pt x="253398" y="211459"/>
                  </a:cubicBezTo>
                  <a:cubicBezTo>
                    <a:pt x="270927" y="200144"/>
                    <a:pt x="289121" y="189714"/>
                    <a:pt x="307538" y="179952"/>
                  </a:cubicBezTo>
                  <a:cubicBezTo>
                    <a:pt x="352359" y="156432"/>
                    <a:pt x="399844" y="139568"/>
                    <a:pt x="448881" y="127364"/>
                  </a:cubicBezTo>
                  <a:cubicBezTo>
                    <a:pt x="479279" y="119820"/>
                    <a:pt x="509900" y="114051"/>
                    <a:pt x="540964" y="110944"/>
                  </a:cubicBezTo>
                  <a:cubicBezTo>
                    <a:pt x="560491" y="108947"/>
                    <a:pt x="580238" y="106507"/>
                    <a:pt x="599765" y="106950"/>
                  </a:cubicBezTo>
                  <a:cubicBezTo>
                    <a:pt x="627279" y="107394"/>
                    <a:pt x="654793" y="109835"/>
                    <a:pt x="682307" y="112720"/>
                  </a:cubicBezTo>
                  <a:cubicBezTo>
                    <a:pt x="713815" y="116048"/>
                    <a:pt x="744880" y="122482"/>
                    <a:pt x="775278" y="131136"/>
                  </a:cubicBezTo>
                  <a:cubicBezTo>
                    <a:pt x="824093" y="145337"/>
                    <a:pt x="870246" y="165307"/>
                    <a:pt x="910186" y="197259"/>
                  </a:cubicBezTo>
                  <a:cubicBezTo>
                    <a:pt x="918396" y="203693"/>
                    <a:pt x="924387" y="205469"/>
                    <a:pt x="932597" y="199034"/>
                  </a:cubicBezTo>
                  <a:cubicBezTo>
                    <a:pt x="933706" y="198368"/>
                    <a:pt x="936591" y="198368"/>
                    <a:pt x="937922" y="199256"/>
                  </a:cubicBezTo>
                  <a:cubicBezTo>
                    <a:pt x="957448" y="211903"/>
                    <a:pt x="970984" y="228767"/>
                    <a:pt x="978084" y="251178"/>
                  </a:cubicBezTo>
                  <a:cubicBezTo>
                    <a:pt x="980747" y="259166"/>
                    <a:pt x="980303" y="265157"/>
                    <a:pt x="972980" y="269816"/>
                  </a:cubicBezTo>
                  <a:cubicBezTo>
                    <a:pt x="968986" y="272479"/>
                    <a:pt x="968764" y="275585"/>
                    <a:pt x="970762" y="280023"/>
                  </a:cubicBezTo>
                  <a:cubicBezTo>
                    <a:pt x="989178" y="321072"/>
                    <a:pt x="1005598" y="362787"/>
                    <a:pt x="1012033" y="407387"/>
                  </a:cubicBezTo>
                  <a:cubicBezTo>
                    <a:pt x="1015361" y="430907"/>
                    <a:pt x="1018245" y="454871"/>
                    <a:pt x="1019799" y="478835"/>
                  </a:cubicBezTo>
                  <a:cubicBezTo>
                    <a:pt x="1021574" y="506349"/>
                    <a:pt x="1020908" y="533863"/>
                    <a:pt x="1017136" y="561155"/>
                  </a:cubicBezTo>
                  <a:cubicBezTo>
                    <a:pt x="1014252" y="582900"/>
                    <a:pt x="1011145" y="604645"/>
                    <a:pt x="1006707" y="626169"/>
                  </a:cubicBezTo>
                  <a:cubicBezTo>
                    <a:pt x="997832" y="667884"/>
                    <a:pt x="980747" y="706492"/>
                    <a:pt x="960776" y="743991"/>
                  </a:cubicBezTo>
                  <a:cubicBezTo>
                    <a:pt x="960111" y="745322"/>
                    <a:pt x="958558" y="746654"/>
                    <a:pt x="957227" y="747097"/>
                  </a:cubicBezTo>
                  <a:cubicBezTo>
                    <a:pt x="939919" y="752423"/>
                    <a:pt x="927050" y="763517"/>
                    <a:pt x="916621" y="777496"/>
                  </a:cubicBezTo>
                  <a:cubicBezTo>
                    <a:pt x="907745" y="789256"/>
                    <a:pt x="901310" y="802126"/>
                    <a:pt x="901532" y="817436"/>
                  </a:cubicBezTo>
                  <a:cubicBezTo>
                    <a:pt x="901532" y="820986"/>
                    <a:pt x="902642" y="822318"/>
                    <a:pt x="906414" y="822096"/>
                  </a:cubicBezTo>
                  <a:cubicBezTo>
                    <a:pt x="911961" y="821874"/>
                    <a:pt x="917730" y="822096"/>
                    <a:pt x="923943" y="822096"/>
                  </a:cubicBezTo>
                  <a:cubicBezTo>
                    <a:pt x="923499" y="825868"/>
                    <a:pt x="923056" y="828974"/>
                    <a:pt x="922612" y="832081"/>
                  </a:cubicBezTo>
                  <a:cubicBezTo>
                    <a:pt x="919727" y="852051"/>
                    <a:pt x="916621" y="872242"/>
                    <a:pt x="913736" y="892212"/>
                  </a:cubicBezTo>
                  <a:cubicBezTo>
                    <a:pt x="912627" y="900422"/>
                    <a:pt x="912849" y="900422"/>
                    <a:pt x="904417" y="900422"/>
                  </a:cubicBezTo>
                  <a:cubicBezTo>
                    <a:pt x="902642" y="900422"/>
                    <a:pt x="901089" y="900422"/>
                    <a:pt x="899314" y="900422"/>
                  </a:cubicBezTo>
                  <a:cubicBezTo>
                    <a:pt x="893101" y="900644"/>
                    <a:pt x="893101" y="900644"/>
                    <a:pt x="893101" y="906635"/>
                  </a:cubicBezTo>
                  <a:lnTo>
                    <a:pt x="893101" y="1061185"/>
                  </a:lnTo>
                  <a:lnTo>
                    <a:pt x="904957" y="1054750"/>
                  </a:lnTo>
                  <a:cubicBezTo>
                    <a:pt x="1052583" y="955016"/>
                    <a:pt x="1149643" y="786117"/>
                    <a:pt x="1149643" y="594549"/>
                  </a:cubicBezTo>
                  <a:cubicBezTo>
                    <a:pt x="1149643" y="288040"/>
                    <a:pt x="901169" y="39566"/>
                    <a:pt x="594660" y="39566"/>
                  </a:cubicBezTo>
                  <a:close/>
                  <a:moveTo>
                    <a:pt x="594883" y="0"/>
                  </a:moveTo>
                  <a:lnTo>
                    <a:pt x="650972" y="5746"/>
                  </a:lnTo>
                  <a:lnTo>
                    <a:pt x="714469" y="12147"/>
                  </a:lnTo>
                  <a:cubicBezTo>
                    <a:pt x="907965" y="51742"/>
                    <a:pt x="1067217" y="185344"/>
                    <a:pt x="1142423" y="363151"/>
                  </a:cubicBezTo>
                  <a:lnTo>
                    <a:pt x="1167889" y="445188"/>
                  </a:lnTo>
                  <a:lnTo>
                    <a:pt x="1177221" y="475160"/>
                  </a:lnTo>
                  <a:cubicBezTo>
                    <a:pt x="1185154" y="513782"/>
                    <a:pt x="1189321" y="553750"/>
                    <a:pt x="1189321" y="594660"/>
                  </a:cubicBezTo>
                  <a:cubicBezTo>
                    <a:pt x="1189293" y="635626"/>
                    <a:pt x="1185098" y="675639"/>
                    <a:pt x="1177138" y="714297"/>
                  </a:cubicBezTo>
                  <a:lnTo>
                    <a:pt x="1164546" y="754678"/>
                  </a:lnTo>
                  <a:lnTo>
                    <a:pt x="1142423" y="825948"/>
                  </a:lnTo>
                  <a:cubicBezTo>
                    <a:pt x="1067217" y="1003754"/>
                    <a:pt x="907965" y="1137356"/>
                    <a:pt x="714469" y="1176952"/>
                  </a:cubicBezTo>
                  <a:lnTo>
                    <a:pt x="714345" y="1176964"/>
                  </a:lnTo>
                  <a:lnTo>
                    <a:pt x="714234" y="1176998"/>
                  </a:lnTo>
                  <a:cubicBezTo>
                    <a:pt x="675591" y="1184931"/>
                    <a:pt x="635600" y="1189099"/>
                    <a:pt x="594661" y="1189099"/>
                  </a:cubicBezTo>
                  <a:lnTo>
                    <a:pt x="481634" y="1177635"/>
                  </a:lnTo>
                  <a:lnTo>
                    <a:pt x="474852" y="1176952"/>
                  </a:lnTo>
                  <a:cubicBezTo>
                    <a:pt x="281356" y="1137356"/>
                    <a:pt x="122103" y="1003754"/>
                    <a:pt x="46897" y="825948"/>
                  </a:cubicBezTo>
                  <a:lnTo>
                    <a:pt x="46849" y="825791"/>
                  </a:lnTo>
                  <a:lnTo>
                    <a:pt x="46549" y="825240"/>
                  </a:lnTo>
                  <a:cubicBezTo>
                    <a:pt x="16435" y="754129"/>
                    <a:pt x="-165" y="676038"/>
                    <a:pt x="1" y="594217"/>
                  </a:cubicBezTo>
                  <a:cubicBezTo>
                    <a:pt x="57" y="553223"/>
                    <a:pt x="4276" y="513189"/>
                    <a:pt x="12257" y="474517"/>
                  </a:cubicBezTo>
                  <a:lnTo>
                    <a:pt x="24195" y="436285"/>
                  </a:lnTo>
                  <a:lnTo>
                    <a:pt x="46897" y="363151"/>
                  </a:lnTo>
                  <a:cubicBezTo>
                    <a:pt x="122103" y="185344"/>
                    <a:pt x="281356" y="51742"/>
                    <a:pt x="474852" y="12147"/>
                  </a:cubicBezTo>
                  <a:lnTo>
                    <a:pt x="474916" y="12141"/>
                  </a:lnTo>
                  <a:lnTo>
                    <a:pt x="475310" y="12018"/>
                  </a:lnTo>
                  <a:cubicBezTo>
                    <a:pt x="513953" y="4112"/>
                    <a:pt x="553945" y="-28"/>
                    <a:pt x="594883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grpSp>
          <p:nvGrpSpPr>
            <p:cNvPr id="108" name="Group 107">
              <a:extLst>
                <a:ext uri="{FF2B5EF4-FFF2-40B4-BE49-F238E27FC236}">
                  <a16:creationId xmlns="" xmlns:a16="http://schemas.microsoft.com/office/drawing/2014/main" id="{B32448F6-3CDD-48E9-89C4-C11AD6EB10B9}"/>
                </a:ext>
              </a:extLst>
            </p:cNvPr>
            <p:cNvGrpSpPr/>
            <p:nvPr/>
          </p:nvGrpSpPr>
          <p:grpSpPr>
            <a:xfrm>
              <a:off x="11428036" y="2615273"/>
              <a:ext cx="1189284" cy="1189098"/>
              <a:chOff x="5342747" y="5366228"/>
              <a:chExt cx="1189284" cy="1189098"/>
            </a:xfrm>
          </p:grpSpPr>
          <p:sp>
            <p:nvSpPr>
              <p:cNvPr id="109" name="Freeform 23">
                <a:extLst>
                  <a:ext uri="{FF2B5EF4-FFF2-40B4-BE49-F238E27FC236}">
                    <a16:creationId xmlns="" xmlns:a16="http://schemas.microsoft.com/office/drawing/2014/main" id="{0EDA86B4-187A-43BB-8C31-B00F9249293D}"/>
                  </a:ext>
                </a:extLst>
              </p:cNvPr>
              <p:cNvSpPr>
                <a:spLocks noChangeAspect="1"/>
              </p:cNvSpPr>
              <p:nvPr/>
            </p:nvSpPr>
            <p:spPr>
              <a:xfrm flipH="1">
                <a:off x="5477686" y="5668282"/>
                <a:ext cx="919407" cy="584991"/>
              </a:xfrm>
              <a:custGeom>
                <a:avLst/>
                <a:gdLst/>
                <a:ahLst/>
                <a:cxnLst/>
                <a:rect l="l" t="t" r="r" b="b"/>
                <a:pathLst>
                  <a:path w="3980365" h="2532594">
                    <a:moveTo>
                      <a:pt x="1988360" y="58973"/>
                    </a:moveTo>
                    <a:cubicBezTo>
                      <a:pt x="1988306" y="58975"/>
                      <a:pt x="1988252" y="58977"/>
                      <a:pt x="1988199" y="58995"/>
                    </a:cubicBezTo>
                    <a:cubicBezTo>
                      <a:pt x="1988145" y="58977"/>
                      <a:pt x="1988091" y="58975"/>
                      <a:pt x="1988037" y="58973"/>
                    </a:cubicBezTo>
                    <a:lnTo>
                      <a:pt x="1988037" y="59017"/>
                    </a:lnTo>
                    <a:cubicBezTo>
                      <a:pt x="1574406" y="74019"/>
                      <a:pt x="1375335" y="406725"/>
                      <a:pt x="1370318" y="708381"/>
                    </a:cubicBezTo>
                    <a:cubicBezTo>
                      <a:pt x="1362506" y="1089140"/>
                      <a:pt x="1497435" y="1312904"/>
                      <a:pt x="1568575" y="1407072"/>
                    </a:cubicBezTo>
                    <a:cubicBezTo>
                      <a:pt x="1631785" y="1490670"/>
                      <a:pt x="1727890" y="1649476"/>
                      <a:pt x="1617443" y="1704159"/>
                    </a:cubicBezTo>
                    <a:cubicBezTo>
                      <a:pt x="1318592" y="1846636"/>
                      <a:pt x="1062028" y="1946829"/>
                      <a:pt x="927030" y="2049664"/>
                    </a:cubicBezTo>
                    <a:cubicBezTo>
                      <a:pt x="705669" y="2234426"/>
                      <a:pt x="740656" y="2445615"/>
                      <a:pt x="754501" y="2532594"/>
                    </a:cubicBezTo>
                    <a:lnTo>
                      <a:pt x="1988199" y="2531551"/>
                    </a:lnTo>
                    <a:lnTo>
                      <a:pt x="3221896" y="2532594"/>
                    </a:lnTo>
                    <a:cubicBezTo>
                      <a:pt x="3235741" y="2445615"/>
                      <a:pt x="3270728" y="2234426"/>
                      <a:pt x="3049367" y="2049664"/>
                    </a:cubicBezTo>
                    <a:cubicBezTo>
                      <a:pt x="2914369" y="1946829"/>
                      <a:pt x="2657805" y="1846636"/>
                      <a:pt x="2358954" y="1704159"/>
                    </a:cubicBezTo>
                    <a:cubicBezTo>
                      <a:pt x="2248507" y="1649476"/>
                      <a:pt x="2344612" y="1490670"/>
                      <a:pt x="2407822" y="1407072"/>
                    </a:cubicBezTo>
                    <a:cubicBezTo>
                      <a:pt x="2478962" y="1312904"/>
                      <a:pt x="2613891" y="1089140"/>
                      <a:pt x="2606079" y="708381"/>
                    </a:cubicBezTo>
                    <a:cubicBezTo>
                      <a:pt x="2601062" y="406725"/>
                      <a:pt x="2401991" y="74019"/>
                      <a:pt x="1988360" y="59017"/>
                    </a:cubicBezTo>
                    <a:close/>
                    <a:moveTo>
                      <a:pt x="1093515" y="0"/>
                    </a:moveTo>
                    <a:cubicBezTo>
                      <a:pt x="736613" y="12826"/>
                      <a:pt x="553627" y="327881"/>
                      <a:pt x="549299" y="588096"/>
                    </a:cubicBezTo>
                    <a:cubicBezTo>
                      <a:pt x="542562" y="916461"/>
                      <a:pt x="658924" y="1109434"/>
                      <a:pt x="720275" y="1190644"/>
                    </a:cubicBezTo>
                    <a:cubicBezTo>
                      <a:pt x="774787" y="1262738"/>
                      <a:pt x="857667" y="1399692"/>
                      <a:pt x="762418" y="1446850"/>
                    </a:cubicBezTo>
                    <a:cubicBezTo>
                      <a:pt x="504691" y="1569722"/>
                      <a:pt x="283431" y="1656128"/>
                      <a:pt x="167010" y="1744812"/>
                    </a:cubicBezTo>
                    <a:cubicBezTo>
                      <a:pt x="-23891" y="1904150"/>
                      <a:pt x="672" y="2013351"/>
                      <a:pt x="1392" y="2161289"/>
                    </a:cubicBezTo>
                    <a:cubicBezTo>
                      <a:pt x="356083" y="2160989"/>
                      <a:pt x="261990" y="2166300"/>
                      <a:pt x="616681" y="2166000"/>
                    </a:cubicBezTo>
                    <a:cubicBezTo>
                      <a:pt x="794788" y="1846239"/>
                      <a:pt x="1045824" y="1778915"/>
                      <a:pt x="1453932" y="1593789"/>
                    </a:cubicBezTo>
                    <a:cubicBezTo>
                      <a:pt x="1171572" y="1115084"/>
                      <a:pt x="1046285" y="714919"/>
                      <a:pt x="1414663" y="124017"/>
                    </a:cubicBezTo>
                    <a:cubicBezTo>
                      <a:pt x="1309485" y="41539"/>
                      <a:pt x="1305280" y="26381"/>
                      <a:pt x="1093515" y="0"/>
                    </a:cubicBezTo>
                    <a:close/>
                    <a:moveTo>
                      <a:pt x="2886850" y="0"/>
                    </a:moveTo>
                    <a:cubicBezTo>
                      <a:pt x="2675085" y="26381"/>
                      <a:pt x="2670880" y="41539"/>
                      <a:pt x="2565702" y="124017"/>
                    </a:cubicBezTo>
                    <a:cubicBezTo>
                      <a:pt x="2934080" y="714919"/>
                      <a:pt x="2808793" y="1115084"/>
                      <a:pt x="2526433" y="1593789"/>
                    </a:cubicBezTo>
                    <a:cubicBezTo>
                      <a:pt x="2934542" y="1778915"/>
                      <a:pt x="3185577" y="1846239"/>
                      <a:pt x="3363685" y="2166000"/>
                    </a:cubicBezTo>
                    <a:cubicBezTo>
                      <a:pt x="3718376" y="2166300"/>
                      <a:pt x="3624282" y="2160989"/>
                      <a:pt x="3978973" y="2161289"/>
                    </a:cubicBezTo>
                    <a:cubicBezTo>
                      <a:pt x="3979693" y="2013351"/>
                      <a:pt x="4004256" y="1904150"/>
                      <a:pt x="3813355" y="1744812"/>
                    </a:cubicBezTo>
                    <a:cubicBezTo>
                      <a:pt x="3696934" y="1656128"/>
                      <a:pt x="3475674" y="1569722"/>
                      <a:pt x="3217947" y="1446850"/>
                    </a:cubicBezTo>
                    <a:cubicBezTo>
                      <a:pt x="3122698" y="1399692"/>
                      <a:pt x="3205579" y="1262738"/>
                      <a:pt x="3260090" y="1190644"/>
                    </a:cubicBezTo>
                    <a:cubicBezTo>
                      <a:pt x="3321441" y="1109434"/>
                      <a:pt x="3437803" y="916461"/>
                      <a:pt x="3431066" y="588096"/>
                    </a:cubicBezTo>
                    <a:cubicBezTo>
                      <a:pt x="3426739" y="327881"/>
                      <a:pt x="3243752" y="12826"/>
                      <a:pt x="2886850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10" name="Freeform: Shape 272">
                <a:extLst>
                  <a:ext uri="{FF2B5EF4-FFF2-40B4-BE49-F238E27FC236}">
                    <a16:creationId xmlns="" xmlns:a16="http://schemas.microsoft.com/office/drawing/2014/main" id="{38EFAD17-92B7-4CD4-A2E2-A9AD64EC79E5}"/>
                  </a:ext>
                </a:extLst>
              </p:cNvPr>
              <p:cNvSpPr/>
              <p:nvPr/>
            </p:nvSpPr>
            <p:spPr>
              <a:xfrm>
                <a:off x="5342747" y="5366228"/>
                <a:ext cx="1189284" cy="1189098"/>
              </a:xfrm>
              <a:custGeom>
                <a:avLst/>
                <a:gdLst>
                  <a:gd name="connsiteX0" fmla="*/ 2394151 w 2394151"/>
                  <a:gd name="connsiteY0" fmla="*/ 1150315 h 2393777"/>
                  <a:gd name="connsiteX1" fmla="*/ 2393216 w 2394151"/>
                  <a:gd name="connsiteY1" fmla="*/ 1143207 h 2393777"/>
                  <a:gd name="connsiteX2" fmla="*/ 2387605 w 2394151"/>
                  <a:gd name="connsiteY2" fmla="*/ 1050060 h 2393777"/>
                  <a:gd name="connsiteX3" fmla="*/ 2338225 w 2394151"/>
                  <a:gd name="connsiteY3" fmla="*/ 828788 h 2393777"/>
                  <a:gd name="connsiteX4" fmla="*/ 2220762 w 2394151"/>
                  <a:gd name="connsiteY4" fmla="*/ 574970 h 2393777"/>
                  <a:gd name="connsiteX5" fmla="*/ 2053920 w 2394151"/>
                  <a:gd name="connsiteY5" fmla="*/ 360993 h 2393777"/>
                  <a:gd name="connsiteX6" fmla="*/ 1957219 w 2394151"/>
                  <a:gd name="connsiteY6" fmla="*/ 272896 h 2393777"/>
                  <a:gd name="connsiteX7" fmla="*/ 1640368 w 2394151"/>
                  <a:gd name="connsiteY7" fmla="*/ 84356 h 2393777"/>
                  <a:gd name="connsiteX8" fmla="*/ 1447713 w 2394151"/>
                  <a:gd name="connsiteY8" fmla="*/ 24877 h 2393777"/>
                  <a:gd name="connsiteX9" fmla="*/ 1258800 w 2394151"/>
                  <a:gd name="connsiteY9" fmla="*/ 935 h 2393777"/>
                  <a:gd name="connsiteX10" fmla="*/ 1258800 w 2394151"/>
                  <a:gd name="connsiteY10" fmla="*/ 1496 h 2393777"/>
                  <a:gd name="connsiteX11" fmla="*/ 1232614 w 2394151"/>
                  <a:gd name="connsiteY11" fmla="*/ 0 h 2393777"/>
                  <a:gd name="connsiteX12" fmla="*/ 1148444 w 2394151"/>
                  <a:gd name="connsiteY12" fmla="*/ 0 h 2393777"/>
                  <a:gd name="connsiteX13" fmla="*/ 1139466 w 2394151"/>
                  <a:gd name="connsiteY13" fmla="*/ 935 h 2393777"/>
                  <a:gd name="connsiteX14" fmla="*/ 1092893 w 2394151"/>
                  <a:gd name="connsiteY14" fmla="*/ 2245 h 2393777"/>
                  <a:gd name="connsiteX15" fmla="*/ 927921 w 2394151"/>
                  <a:gd name="connsiteY15" fmla="*/ 28244 h 2393777"/>
                  <a:gd name="connsiteX16" fmla="*/ 589373 w 2394151"/>
                  <a:gd name="connsiteY16" fmla="*/ 164411 h 2393777"/>
                  <a:gd name="connsiteX17" fmla="*/ 406258 w 2394151"/>
                  <a:gd name="connsiteY17" fmla="*/ 298147 h 2393777"/>
                  <a:gd name="connsiteX18" fmla="*/ 291974 w 2394151"/>
                  <a:gd name="connsiteY18" fmla="*/ 413552 h 2393777"/>
                  <a:gd name="connsiteX19" fmla="*/ 186482 w 2394151"/>
                  <a:gd name="connsiteY19" fmla="*/ 555144 h 2393777"/>
                  <a:gd name="connsiteX20" fmla="*/ 98385 w 2394151"/>
                  <a:gd name="connsiteY20" fmla="*/ 719742 h 2393777"/>
                  <a:gd name="connsiteX21" fmla="*/ 27682 w 2394151"/>
                  <a:gd name="connsiteY21" fmla="*/ 934280 h 2393777"/>
                  <a:gd name="connsiteX22" fmla="*/ 2057 w 2394151"/>
                  <a:gd name="connsiteY22" fmla="*/ 1110662 h 2393777"/>
                  <a:gd name="connsiteX23" fmla="*/ 0 w 2394151"/>
                  <a:gd name="connsiteY23" fmla="*/ 1148444 h 2393777"/>
                  <a:gd name="connsiteX24" fmla="*/ 0 w 2394151"/>
                  <a:gd name="connsiteY24" fmla="*/ 1230743 h 2393777"/>
                  <a:gd name="connsiteX25" fmla="*/ 1496 w 2394151"/>
                  <a:gd name="connsiteY25" fmla="*/ 1257116 h 2393777"/>
                  <a:gd name="connsiteX26" fmla="*/ 935 w 2394151"/>
                  <a:gd name="connsiteY26" fmla="*/ 1257116 h 2393777"/>
                  <a:gd name="connsiteX27" fmla="*/ 7295 w 2394151"/>
                  <a:gd name="connsiteY27" fmla="*/ 1351386 h 2393777"/>
                  <a:gd name="connsiteX28" fmla="*/ 55552 w 2394151"/>
                  <a:gd name="connsiteY28" fmla="*/ 1565363 h 2393777"/>
                  <a:gd name="connsiteX29" fmla="*/ 177317 w 2394151"/>
                  <a:gd name="connsiteY29" fmla="*/ 1826475 h 2393777"/>
                  <a:gd name="connsiteX30" fmla="*/ 326203 w 2394151"/>
                  <a:gd name="connsiteY30" fmla="*/ 2019130 h 2393777"/>
                  <a:gd name="connsiteX31" fmla="*/ 460313 w 2394151"/>
                  <a:gd name="connsiteY31" fmla="*/ 2140708 h 2393777"/>
                  <a:gd name="connsiteX32" fmla="*/ 716188 w 2394151"/>
                  <a:gd name="connsiteY32" fmla="*/ 2294270 h 2393777"/>
                  <a:gd name="connsiteX33" fmla="*/ 932223 w 2394151"/>
                  <a:gd name="connsiteY33" fmla="*/ 2366095 h 2393777"/>
                  <a:gd name="connsiteX34" fmla="*/ 1111223 w 2394151"/>
                  <a:gd name="connsiteY34" fmla="*/ 2392094 h 2393777"/>
                  <a:gd name="connsiteX35" fmla="*/ 1150128 w 2394151"/>
                  <a:gd name="connsiteY35" fmla="*/ 2393777 h 2393777"/>
                  <a:gd name="connsiteX36" fmla="*/ 1228686 w 2394151"/>
                  <a:gd name="connsiteY36" fmla="*/ 2393777 h 2393777"/>
                  <a:gd name="connsiteX37" fmla="*/ 1256929 w 2394151"/>
                  <a:gd name="connsiteY37" fmla="*/ 2392094 h 2393777"/>
                  <a:gd name="connsiteX38" fmla="*/ 1256742 w 2394151"/>
                  <a:gd name="connsiteY38" fmla="*/ 2392655 h 2393777"/>
                  <a:gd name="connsiteX39" fmla="*/ 1424894 w 2394151"/>
                  <a:gd name="connsiteY39" fmla="*/ 2374138 h 2393777"/>
                  <a:gd name="connsiteX40" fmla="*/ 1764003 w 2394151"/>
                  <a:gd name="connsiteY40" fmla="*/ 2252185 h 2393777"/>
                  <a:gd name="connsiteX41" fmla="*/ 2022309 w 2394151"/>
                  <a:gd name="connsiteY41" fmla="*/ 2064020 h 2393777"/>
                  <a:gd name="connsiteX42" fmla="*/ 2130046 w 2394151"/>
                  <a:gd name="connsiteY42" fmla="*/ 1946183 h 2393777"/>
                  <a:gd name="connsiteX43" fmla="*/ 2296141 w 2394151"/>
                  <a:gd name="connsiteY43" fmla="*/ 1671978 h 2393777"/>
                  <a:gd name="connsiteX44" fmla="*/ 2369274 w 2394151"/>
                  <a:gd name="connsiteY44" fmla="*/ 1446404 h 2393777"/>
                  <a:gd name="connsiteX45" fmla="*/ 2392281 w 2394151"/>
                  <a:gd name="connsiteY45" fmla="*/ 1280123 h 2393777"/>
                  <a:gd name="connsiteX46" fmla="*/ 2393777 w 2394151"/>
                  <a:gd name="connsiteY46" fmla="*/ 1241218 h 2393777"/>
                  <a:gd name="connsiteX47" fmla="*/ 2394151 w 2394151"/>
                  <a:gd name="connsiteY47" fmla="*/ 1150315 h 2393777"/>
                  <a:gd name="connsiteX48" fmla="*/ 1761759 w 2394151"/>
                  <a:gd name="connsiteY48" fmla="*/ 1915508 h 2393777"/>
                  <a:gd name="connsiteX49" fmla="*/ 1358120 w 2394151"/>
                  <a:gd name="connsiteY49" fmla="*/ 2096004 h 2393777"/>
                  <a:gd name="connsiteX50" fmla="*/ 993573 w 2394151"/>
                  <a:gd name="connsiteY50" fmla="*/ 2087026 h 2393777"/>
                  <a:gd name="connsiteX51" fmla="*/ 437307 w 2394151"/>
                  <a:gd name="connsiteY51" fmla="*/ 1703401 h 2393777"/>
                  <a:gd name="connsiteX52" fmla="*/ 293658 w 2394151"/>
                  <a:gd name="connsiteY52" fmla="*/ 1335113 h 2393777"/>
                  <a:gd name="connsiteX53" fmla="*/ 413178 w 2394151"/>
                  <a:gd name="connsiteY53" fmla="*/ 732087 h 2393777"/>
                  <a:gd name="connsiteX54" fmla="*/ 484254 w 2394151"/>
                  <a:gd name="connsiteY54" fmla="*/ 631457 h 2393777"/>
                  <a:gd name="connsiteX55" fmla="*/ 494542 w 2394151"/>
                  <a:gd name="connsiteY55" fmla="*/ 631083 h 2393777"/>
                  <a:gd name="connsiteX56" fmla="*/ 510066 w 2394151"/>
                  <a:gd name="connsiteY56" fmla="*/ 647169 h 2393777"/>
                  <a:gd name="connsiteX57" fmla="*/ 510066 w 2394151"/>
                  <a:gd name="connsiteY57" fmla="*/ 647169 h 2393777"/>
                  <a:gd name="connsiteX58" fmla="*/ 629587 w 2394151"/>
                  <a:gd name="connsiteY58" fmla="*/ 766689 h 2393777"/>
                  <a:gd name="connsiteX59" fmla="*/ 722173 w 2394151"/>
                  <a:gd name="connsiteY59" fmla="*/ 860211 h 2393777"/>
                  <a:gd name="connsiteX60" fmla="*/ 808400 w 2394151"/>
                  <a:gd name="connsiteY60" fmla="*/ 946251 h 2393777"/>
                  <a:gd name="connsiteX61" fmla="*/ 845435 w 2394151"/>
                  <a:gd name="connsiteY61" fmla="*/ 984033 h 2393777"/>
                  <a:gd name="connsiteX62" fmla="*/ 845435 w 2394151"/>
                  <a:gd name="connsiteY62" fmla="*/ 984033 h 2393777"/>
                  <a:gd name="connsiteX63" fmla="*/ 907907 w 2394151"/>
                  <a:gd name="connsiteY63" fmla="*/ 1046880 h 2393777"/>
                  <a:gd name="connsiteX64" fmla="*/ 956164 w 2394151"/>
                  <a:gd name="connsiteY64" fmla="*/ 1094763 h 2393777"/>
                  <a:gd name="connsiteX65" fmla="*/ 969631 w 2394151"/>
                  <a:gd name="connsiteY65" fmla="*/ 1108978 h 2393777"/>
                  <a:gd name="connsiteX66" fmla="*/ 985717 w 2394151"/>
                  <a:gd name="connsiteY66" fmla="*/ 1124503 h 2393777"/>
                  <a:gd name="connsiteX67" fmla="*/ 1516358 w 2394151"/>
                  <a:gd name="connsiteY67" fmla="*/ 1656827 h 2393777"/>
                  <a:gd name="connsiteX68" fmla="*/ 1522530 w 2394151"/>
                  <a:gd name="connsiteY68" fmla="*/ 1663748 h 2393777"/>
                  <a:gd name="connsiteX69" fmla="*/ 1577521 w 2394151"/>
                  <a:gd name="connsiteY69" fmla="*/ 1718926 h 2393777"/>
                  <a:gd name="connsiteX70" fmla="*/ 1577521 w 2394151"/>
                  <a:gd name="connsiteY70" fmla="*/ 1718926 h 2393777"/>
                  <a:gd name="connsiteX71" fmla="*/ 1585003 w 2394151"/>
                  <a:gd name="connsiteY71" fmla="*/ 1725846 h 2393777"/>
                  <a:gd name="connsiteX72" fmla="*/ 1761946 w 2394151"/>
                  <a:gd name="connsiteY72" fmla="*/ 1903163 h 2393777"/>
                  <a:gd name="connsiteX73" fmla="*/ 1761759 w 2394151"/>
                  <a:gd name="connsiteY73" fmla="*/ 1915508 h 2393777"/>
                  <a:gd name="connsiteX74" fmla="*/ 1911393 w 2394151"/>
                  <a:gd name="connsiteY74" fmla="*/ 1764938 h 2393777"/>
                  <a:gd name="connsiteX75" fmla="*/ 1901293 w 2394151"/>
                  <a:gd name="connsiteY75" fmla="*/ 1766996 h 2393777"/>
                  <a:gd name="connsiteX76" fmla="*/ 1734263 w 2394151"/>
                  <a:gd name="connsiteY76" fmla="*/ 1599592 h 2393777"/>
                  <a:gd name="connsiteX77" fmla="*/ 1731458 w 2394151"/>
                  <a:gd name="connsiteY77" fmla="*/ 1596038 h 2393777"/>
                  <a:gd name="connsiteX78" fmla="*/ 1731458 w 2394151"/>
                  <a:gd name="connsiteY78" fmla="*/ 1596038 h 2393777"/>
                  <a:gd name="connsiteX79" fmla="*/ 1681704 w 2394151"/>
                  <a:gd name="connsiteY79" fmla="*/ 1546285 h 2393777"/>
                  <a:gd name="connsiteX80" fmla="*/ 1676654 w 2394151"/>
                  <a:gd name="connsiteY80" fmla="*/ 1542170 h 2393777"/>
                  <a:gd name="connsiteX81" fmla="*/ 1490920 w 2394151"/>
                  <a:gd name="connsiteY81" fmla="*/ 1356436 h 2393777"/>
                  <a:gd name="connsiteX82" fmla="*/ 1487928 w 2394151"/>
                  <a:gd name="connsiteY82" fmla="*/ 1352882 h 2393777"/>
                  <a:gd name="connsiteX83" fmla="*/ 1414794 w 2394151"/>
                  <a:gd name="connsiteY83" fmla="*/ 1280123 h 2393777"/>
                  <a:gd name="connsiteX84" fmla="*/ 1406564 w 2394151"/>
                  <a:gd name="connsiteY84" fmla="*/ 1271332 h 2393777"/>
                  <a:gd name="connsiteX85" fmla="*/ 1406564 w 2394151"/>
                  <a:gd name="connsiteY85" fmla="*/ 1271332 h 2393777"/>
                  <a:gd name="connsiteX86" fmla="*/ 1401701 w 2394151"/>
                  <a:gd name="connsiteY86" fmla="*/ 1267030 h 2393777"/>
                  <a:gd name="connsiteX87" fmla="*/ 1142459 w 2394151"/>
                  <a:gd name="connsiteY87" fmla="*/ 1007788 h 2393777"/>
                  <a:gd name="connsiteX88" fmla="*/ 1136848 w 2394151"/>
                  <a:gd name="connsiteY88" fmla="*/ 1001616 h 2393777"/>
                  <a:gd name="connsiteX89" fmla="*/ 1090274 w 2394151"/>
                  <a:gd name="connsiteY89" fmla="*/ 955042 h 2393777"/>
                  <a:gd name="connsiteX90" fmla="*/ 1090274 w 2394151"/>
                  <a:gd name="connsiteY90" fmla="*/ 955042 h 2393777"/>
                  <a:gd name="connsiteX91" fmla="*/ 1004047 w 2394151"/>
                  <a:gd name="connsiteY91" fmla="*/ 868628 h 2393777"/>
                  <a:gd name="connsiteX92" fmla="*/ 1004047 w 2394151"/>
                  <a:gd name="connsiteY92" fmla="*/ 868628 h 2393777"/>
                  <a:gd name="connsiteX93" fmla="*/ 899490 w 2394151"/>
                  <a:gd name="connsiteY93" fmla="*/ 763884 h 2393777"/>
                  <a:gd name="connsiteX94" fmla="*/ 891821 w 2394151"/>
                  <a:gd name="connsiteY94" fmla="*/ 756963 h 2393777"/>
                  <a:gd name="connsiteX95" fmla="*/ 631270 w 2394151"/>
                  <a:gd name="connsiteY95" fmla="*/ 496599 h 2393777"/>
                  <a:gd name="connsiteX96" fmla="*/ 632018 w 2394151"/>
                  <a:gd name="connsiteY96" fmla="*/ 484067 h 2393777"/>
                  <a:gd name="connsiteX97" fmla="*/ 1039959 w 2394151"/>
                  <a:gd name="connsiteY97" fmla="*/ 297398 h 2393777"/>
                  <a:gd name="connsiteX98" fmla="*/ 1706955 w 2394151"/>
                  <a:gd name="connsiteY98" fmla="*/ 440860 h 2393777"/>
                  <a:gd name="connsiteX99" fmla="*/ 2086465 w 2394151"/>
                  <a:gd name="connsiteY99" fmla="*/ 992076 h 2393777"/>
                  <a:gd name="connsiteX100" fmla="*/ 1911393 w 2394151"/>
                  <a:gd name="connsiteY100" fmla="*/ 1764938 h 23937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</a:cxnLst>
                <a:rect l="l" t="t" r="r" b="b"/>
                <a:pathLst>
                  <a:path w="2394151" h="2393777">
                    <a:moveTo>
                      <a:pt x="2394151" y="1150315"/>
                    </a:moveTo>
                    <a:cubicBezTo>
                      <a:pt x="2392468" y="1148070"/>
                      <a:pt x="2393216" y="1145452"/>
                      <a:pt x="2393216" y="1143207"/>
                    </a:cubicBezTo>
                    <a:cubicBezTo>
                      <a:pt x="2393216" y="1111971"/>
                      <a:pt x="2391345" y="1081109"/>
                      <a:pt x="2387605" y="1050060"/>
                    </a:cubicBezTo>
                    <a:cubicBezTo>
                      <a:pt x="2378439" y="974681"/>
                      <a:pt x="2361980" y="900799"/>
                      <a:pt x="2338225" y="828788"/>
                    </a:cubicBezTo>
                    <a:cubicBezTo>
                      <a:pt x="2309047" y="739568"/>
                      <a:pt x="2269954" y="655025"/>
                      <a:pt x="2220762" y="574970"/>
                    </a:cubicBezTo>
                    <a:cubicBezTo>
                      <a:pt x="2173066" y="497347"/>
                      <a:pt x="2117140" y="426458"/>
                      <a:pt x="2053920" y="360993"/>
                    </a:cubicBezTo>
                    <a:cubicBezTo>
                      <a:pt x="2023619" y="329570"/>
                      <a:pt x="1990886" y="300765"/>
                      <a:pt x="1957219" y="272896"/>
                    </a:cubicBezTo>
                    <a:cubicBezTo>
                      <a:pt x="1861265" y="193590"/>
                      <a:pt x="1755586" y="131117"/>
                      <a:pt x="1640368" y="84356"/>
                    </a:cubicBezTo>
                    <a:cubicBezTo>
                      <a:pt x="1577895" y="58919"/>
                      <a:pt x="1513739" y="38905"/>
                      <a:pt x="1447713" y="24877"/>
                    </a:cubicBezTo>
                    <a:cubicBezTo>
                      <a:pt x="1385615" y="11597"/>
                      <a:pt x="1322956" y="1122"/>
                      <a:pt x="1258800" y="935"/>
                    </a:cubicBezTo>
                    <a:cubicBezTo>
                      <a:pt x="1258800" y="1122"/>
                      <a:pt x="1258800" y="1309"/>
                      <a:pt x="1258800" y="1496"/>
                    </a:cubicBezTo>
                    <a:cubicBezTo>
                      <a:pt x="1250196" y="1870"/>
                      <a:pt x="1241218" y="2806"/>
                      <a:pt x="1232614" y="0"/>
                    </a:cubicBezTo>
                    <a:cubicBezTo>
                      <a:pt x="1204557" y="0"/>
                      <a:pt x="1176501" y="0"/>
                      <a:pt x="1148444" y="0"/>
                    </a:cubicBezTo>
                    <a:cubicBezTo>
                      <a:pt x="1145639" y="1870"/>
                      <a:pt x="1142459" y="935"/>
                      <a:pt x="1139466" y="935"/>
                    </a:cubicBezTo>
                    <a:cubicBezTo>
                      <a:pt x="1123942" y="561"/>
                      <a:pt x="1108230" y="935"/>
                      <a:pt x="1092893" y="2245"/>
                    </a:cubicBezTo>
                    <a:cubicBezTo>
                      <a:pt x="1037341" y="6921"/>
                      <a:pt x="982350" y="15712"/>
                      <a:pt x="927921" y="28244"/>
                    </a:cubicBezTo>
                    <a:cubicBezTo>
                      <a:pt x="807839" y="55926"/>
                      <a:pt x="695239" y="101751"/>
                      <a:pt x="589373" y="164411"/>
                    </a:cubicBezTo>
                    <a:cubicBezTo>
                      <a:pt x="524095" y="203129"/>
                      <a:pt x="463119" y="247645"/>
                      <a:pt x="406258" y="298147"/>
                    </a:cubicBezTo>
                    <a:cubicBezTo>
                      <a:pt x="365669" y="334246"/>
                      <a:pt x="327325" y="372403"/>
                      <a:pt x="291974" y="413552"/>
                    </a:cubicBezTo>
                    <a:cubicBezTo>
                      <a:pt x="253443" y="458255"/>
                      <a:pt x="218279" y="505390"/>
                      <a:pt x="186482" y="555144"/>
                    </a:cubicBezTo>
                    <a:cubicBezTo>
                      <a:pt x="152814" y="607890"/>
                      <a:pt x="123448" y="662694"/>
                      <a:pt x="98385" y="719742"/>
                    </a:cubicBezTo>
                    <a:cubicBezTo>
                      <a:pt x="68084" y="788948"/>
                      <a:pt x="43955" y="860398"/>
                      <a:pt x="27682" y="934280"/>
                    </a:cubicBezTo>
                    <a:cubicBezTo>
                      <a:pt x="14963" y="992450"/>
                      <a:pt x="4489" y="1050995"/>
                      <a:pt x="2057" y="1110662"/>
                    </a:cubicBezTo>
                    <a:cubicBezTo>
                      <a:pt x="1122" y="1123194"/>
                      <a:pt x="2432" y="1135912"/>
                      <a:pt x="0" y="1148444"/>
                    </a:cubicBezTo>
                    <a:cubicBezTo>
                      <a:pt x="0" y="1175940"/>
                      <a:pt x="0" y="1203248"/>
                      <a:pt x="0" y="1230743"/>
                    </a:cubicBezTo>
                    <a:cubicBezTo>
                      <a:pt x="2993" y="1239347"/>
                      <a:pt x="2057" y="1248325"/>
                      <a:pt x="1496" y="1257116"/>
                    </a:cubicBezTo>
                    <a:lnTo>
                      <a:pt x="935" y="1257116"/>
                    </a:lnTo>
                    <a:cubicBezTo>
                      <a:pt x="748" y="1288727"/>
                      <a:pt x="3180" y="1320150"/>
                      <a:pt x="7295" y="1351386"/>
                    </a:cubicBezTo>
                    <a:cubicBezTo>
                      <a:pt x="16834" y="1424146"/>
                      <a:pt x="32733" y="1495596"/>
                      <a:pt x="55552" y="1565363"/>
                    </a:cubicBezTo>
                    <a:cubicBezTo>
                      <a:pt x="85666" y="1657201"/>
                      <a:pt x="126254" y="1744176"/>
                      <a:pt x="177317" y="1826475"/>
                    </a:cubicBezTo>
                    <a:cubicBezTo>
                      <a:pt x="220337" y="1895868"/>
                      <a:pt x="270277" y="1959837"/>
                      <a:pt x="326203" y="2019130"/>
                    </a:cubicBezTo>
                    <a:cubicBezTo>
                      <a:pt x="367727" y="2063085"/>
                      <a:pt x="412617" y="2103486"/>
                      <a:pt x="460313" y="2140708"/>
                    </a:cubicBezTo>
                    <a:cubicBezTo>
                      <a:pt x="539245" y="2202432"/>
                      <a:pt x="624724" y="2253495"/>
                      <a:pt x="716188" y="2294270"/>
                    </a:cubicBezTo>
                    <a:cubicBezTo>
                      <a:pt x="785768" y="2325319"/>
                      <a:pt x="857967" y="2349261"/>
                      <a:pt x="932223" y="2366095"/>
                    </a:cubicBezTo>
                    <a:cubicBezTo>
                      <a:pt x="991141" y="2379562"/>
                      <a:pt x="1050621" y="2389849"/>
                      <a:pt x="1111223" y="2392094"/>
                    </a:cubicBezTo>
                    <a:cubicBezTo>
                      <a:pt x="1124129" y="2392655"/>
                      <a:pt x="1137222" y="2391158"/>
                      <a:pt x="1150128" y="2393777"/>
                    </a:cubicBezTo>
                    <a:cubicBezTo>
                      <a:pt x="1176314" y="2393777"/>
                      <a:pt x="1202500" y="2393777"/>
                      <a:pt x="1228686" y="2393777"/>
                    </a:cubicBezTo>
                    <a:cubicBezTo>
                      <a:pt x="1238038" y="2390784"/>
                      <a:pt x="1247390" y="2391719"/>
                      <a:pt x="1256929" y="2392094"/>
                    </a:cubicBezTo>
                    <a:cubicBezTo>
                      <a:pt x="1256929" y="2392281"/>
                      <a:pt x="1256742" y="2392468"/>
                      <a:pt x="1256742" y="2392655"/>
                    </a:cubicBezTo>
                    <a:cubicBezTo>
                      <a:pt x="1313416" y="2392842"/>
                      <a:pt x="1369342" y="2384986"/>
                      <a:pt x="1424894" y="2374138"/>
                    </a:cubicBezTo>
                    <a:cubicBezTo>
                      <a:pt x="1544040" y="2350757"/>
                      <a:pt x="1657014" y="2310169"/>
                      <a:pt x="1764003" y="2252185"/>
                    </a:cubicBezTo>
                    <a:cubicBezTo>
                      <a:pt x="1858647" y="2200936"/>
                      <a:pt x="1944313" y="2137715"/>
                      <a:pt x="2022309" y="2064020"/>
                    </a:cubicBezTo>
                    <a:cubicBezTo>
                      <a:pt x="2061027" y="2027547"/>
                      <a:pt x="2096753" y="1987706"/>
                      <a:pt x="2130046" y="1946183"/>
                    </a:cubicBezTo>
                    <a:cubicBezTo>
                      <a:pt x="2197382" y="1862014"/>
                      <a:pt x="2253121" y="1770924"/>
                      <a:pt x="2296141" y="1671978"/>
                    </a:cubicBezTo>
                    <a:cubicBezTo>
                      <a:pt x="2327938" y="1599218"/>
                      <a:pt x="2352440" y="1524027"/>
                      <a:pt x="2369274" y="1446404"/>
                    </a:cubicBezTo>
                    <a:cubicBezTo>
                      <a:pt x="2381058" y="1391600"/>
                      <a:pt x="2390410" y="1336423"/>
                      <a:pt x="2392281" y="1280123"/>
                    </a:cubicBezTo>
                    <a:cubicBezTo>
                      <a:pt x="2392655" y="1267217"/>
                      <a:pt x="2391158" y="1254124"/>
                      <a:pt x="2393777" y="1241218"/>
                    </a:cubicBezTo>
                    <a:cubicBezTo>
                      <a:pt x="2394151" y="1211478"/>
                      <a:pt x="2394151" y="1180803"/>
                      <a:pt x="2394151" y="1150315"/>
                    </a:cubicBezTo>
                    <a:close/>
                    <a:moveTo>
                      <a:pt x="1761759" y="1915508"/>
                    </a:moveTo>
                    <a:cubicBezTo>
                      <a:pt x="1641116" y="2006972"/>
                      <a:pt x="1507380" y="2068883"/>
                      <a:pt x="1358120" y="2096004"/>
                    </a:cubicBezTo>
                    <a:cubicBezTo>
                      <a:pt x="1236168" y="2118076"/>
                      <a:pt x="1114216" y="2116018"/>
                      <a:pt x="993573" y="2087026"/>
                    </a:cubicBezTo>
                    <a:cubicBezTo>
                      <a:pt x="758834" y="2030914"/>
                      <a:pt x="573287" y="1902602"/>
                      <a:pt x="437307" y="1703401"/>
                    </a:cubicBezTo>
                    <a:cubicBezTo>
                      <a:pt x="361180" y="1591923"/>
                      <a:pt x="313484" y="1468662"/>
                      <a:pt x="293658" y="1335113"/>
                    </a:cubicBezTo>
                    <a:cubicBezTo>
                      <a:pt x="261673" y="1120014"/>
                      <a:pt x="301513" y="918942"/>
                      <a:pt x="413178" y="732087"/>
                    </a:cubicBezTo>
                    <a:cubicBezTo>
                      <a:pt x="434314" y="696735"/>
                      <a:pt x="458443" y="663442"/>
                      <a:pt x="484254" y="631457"/>
                    </a:cubicBezTo>
                    <a:cubicBezTo>
                      <a:pt x="488369" y="626407"/>
                      <a:pt x="490614" y="626407"/>
                      <a:pt x="494542" y="631083"/>
                    </a:cubicBezTo>
                    <a:cubicBezTo>
                      <a:pt x="499405" y="636695"/>
                      <a:pt x="504829" y="641932"/>
                      <a:pt x="510066" y="647169"/>
                    </a:cubicBezTo>
                    <a:cubicBezTo>
                      <a:pt x="510066" y="647169"/>
                      <a:pt x="510066" y="647169"/>
                      <a:pt x="510066" y="647169"/>
                    </a:cubicBezTo>
                    <a:cubicBezTo>
                      <a:pt x="549907" y="687009"/>
                      <a:pt x="589747" y="726849"/>
                      <a:pt x="629587" y="766689"/>
                    </a:cubicBezTo>
                    <a:cubicBezTo>
                      <a:pt x="660449" y="797739"/>
                      <a:pt x="691311" y="828975"/>
                      <a:pt x="722173" y="860211"/>
                    </a:cubicBezTo>
                    <a:cubicBezTo>
                      <a:pt x="750978" y="888829"/>
                      <a:pt x="779782" y="917446"/>
                      <a:pt x="808400" y="946251"/>
                    </a:cubicBezTo>
                    <a:cubicBezTo>
                      <a:pt x="820932" y="958783"/>
                      <a:pt x="833090" y="971502"/>
                      <a:pt x="845435" y="984033"/>
                    </a:cubicBezTo>
                    <a:lnTo>
                      <a:pt x="845435" y="984033"/>
                    </a:lnTo>
                    <a:cubicBezTo>
                      <a:pt x="866757" y="1004608"/>
                      <a:pt x="887332" y="1025744"/>
                      <a:pt x="907907" y="1046880"/>
                    </a:cubicBezTo>
                    <a:cubicBezTo>
                      <a:pt x="923806" y="1062966"/>
                      <a:pt x="939891" y="1079051"/>
                      <a:pt x="956164" y="1094763"/>
                    </a:cubicBezTo>
                    <a:cubicBezTo>
                      <a:pt x="960840" y="1099252"/>
                      <a:pt x="965142" y="1104115"/>
                      <a:pt x="969631" y="1108978"/>
                    </a:cubicBezTo>
                    <a:cubicBezTo>
                      <a:pt x="975055" y="1114216"/>
                      <a:pt x="980480" y="1119266"/>
                      <a:pt x="985717" y="1124503"/>
                    </a:cubicBezTo>
                    <a:cubicBezTo>
                      <a:pt x="1162660" y="1302007"/>
                      <a:pt x="1339602" y="1479324"/>
                      <a:pt x="1516358" y="1656827"/>
                    </a:cubicBezTo>
                    <a:cubicBezTo>
                      <a:pt x="1518603" y="1659072"/>
                      <a:pt x="1520473" y="1661503"/>
                      <a:pt x="1522530" y="1663748"/>
                    </a:cubicBezTo>
                    <a:cubicBezTo>
                      <a:pt x="1541422" y="1681517"/>
                      <a:pt x="1559752" y="1700034"/>
                      <a:pt x="1577521" y="1718926"/>
                    </a:cubicBezTo>
                    <a:lnTo>
                      <a:pt x="1577521" y="1718926"/>
                    </a:lnTo>
                    <a:cubicBezTo>
                      <a:pt x="1579953" y="1721170"/>
                      <a:pt x="1582758" y="1723415"/>
                      <a:pt x="1585003" y="1725846"/>
                    </a:cubicBezTo>
                    <a:cubicBezTo>
                      <a:pt x="1643921" y="1784952"/>
                      <a:pt x="1702840" y="1844245"/>
                      <a:pt x="1761946" y="1903163"/>
                    </a:cubicBezTo>
                    <a:cubicBezTo>
                      <a:pt x="1767557" y="1908400"/>
                      <a:pt x="1767931" y="1910832"/>
                      <a:pt x="1761759" y="1915508"/>
                    </a:cubicBezTo>
                    <a:close/>
                    <a:moveTo>
                      <a:pt x="1911393" y="1764938"/>
                    </a:moveTo>
                    <a:cubicBezTo>
                      <a:pt x="1908587" y="1768679"/>
                      <a:pt x="1907091" y="1772794"/>
                      <a:pt x="1901293" y="1766996"/>
                    </a:cubicBezTo>
                    <a:cubicBezTo>
                      <a:pt x="1845741" y="1710883"/>
                      <a:pt x="1790002" y="1655331"/>
                      <a:pt x="1734263" y="1599592"/>
                    </a:cubicBezTo>
                    <a:cubicBezTo>
                      <a:pt x="1733141" y="1598470"/>
                      <a:pt x="1732393" y="1597161"/>
                      <a:pt x="1731458" y="1596038"/>
                    </a:cubicBezTo>
                    <a:cubicBezTo>
                      <a:pt x="1731458" y="1596038"/>
                      <a:pt x="1731458" y="1596038"/>
                      <a:pt x="1731458" y="1596038"/>
                    </a:cubicBezTo>
                    <a:cubicBezTo>
                      <a:pt x="1714250" y="1580140"/>
                      <a:pt x="1697603" y="1563493"/>
                      <a:pt x="1681704" y="1546285"/>
                    </a:cubicBezTo>
                    <a:cubicBezTo>
                      <a:pt x="1680021" y="1544976"/>
                      <a:pt x="1678337" y="1543666"/>
                      <a:pt x="1676654" y="1542170"/>
                    </a:cubicBezTo>
                    <a:cubicBezTo>
                      <a:pt x="1614743" y="1480259"/>
                      <a:pt x="1552831" y="1418347"/>
                      <a:pt x="1490920" y="1356436"/>
                    </a:cubicBezTo>
                    <a:cubicBezTo>
                      <a:pt x="1489798" y="1355314"/>
                      <a:pt x="1488863" y="1354005"/>
                      <a:pt x="1487928" y="1352882"/>
                    </a:cubicBezTo>
                    <a:cubicBezTo>
                      <a:pt x="1463612" y="1328567"/>
                      <a:pt x="1439109" y="1304438"/>
                      <a:pt x="1414794" y="1280123"/>
                    </a:cubicBezTo>
                    <a:cubicBezTo>
                      <a:pt x="1411988" y="1277317"/>
                      <a:pt x="1409369" y="1274324"/>
                      <a:pt x="1406564" y="1271332"/>
                    </a:cubicBezTo>
                    <a:cubicBezTo>
                      <a:pt x="1406564" y="1271332"/>
                      <a:pt x="1406564" y="1271332"/>
                      <a:pt x="1406564" y="1271332"/>
                    </a:cubicBezTo>
                    <a:cubicBezTo>
                      <a:pt x="1404880" y="1269835"/>
                      <a:pt x="1403197" y="1268526"/>
                      <a:pt x="1401701" y="1267030"/>
                    </a:cubicBezTo>
                    <a:cubicBezTo>
                      <a:pt x="1315287" y="1180616"/>
                      <a:pt x="1228873" y="1094202"/>
                      <a:pt x="1142459" y="1007788"/>
                    </a:cubicBezTo>
                    <a:cubicBezTo>
                      <a:pt x="1140402" y="1005731"/>
                      <a:pt x="1138718" y="1003673"/>
                      <a:pt x="1136848" y="1001616"/>
                    </a:cubicBezTo>
                    <a:cubicBezTo>
                      <a:pt x="1121323" y="986091"/>
                      <a:pt x="1105799" y="970566"/>
                      <a:pt x="1090274" y="955042"/>
                    </a:cubicBezTo>
                    <a:cubicBezTo>
                      <a:pt x="1090274" y="955042"/>
                      <a:pt x="1090274" y="955042"/>
                      <a:pt x="1090274" y="955042"/>
                    </a:cubicBezTo>
                    <a:cubicBezTo>
                      <a:pt x="1060908" y="926798"/>
                      <a:pt x="1032104" y="897994"/>
                      <a:pt x="1004047" y="868628"/>
                    </a:cubicBezTo>
                    <a:lnTo>
                      <a:pt x="1004047" y="868628"/>
                    </a:lnTo>
                    <a:cubicBezTo>
                      <a:pt x="968696" y="834212"/>
                      <a:pt x="933719" y="799422"/>
                      <a:pt x="899490" y="763884"/>
                    </a:cubicBezTo>
                    <a:cubicBezTo>
                      <a:pt x="896871" y="761639"/>
                      <a:pt x="894253" y="759395"/>
                      <a:pt x="891821" y="756963"/>
                    </a:cubicBezTo>
                    <a:cubicBezTo>
                      <a:pt x="805033" y="670175"/>
                      <a:pt x="718245" y="583200"/>
                      <a:pt x="631270" y="496599"/>
                    </a:cubicBezTo>
                    <a:cubicBezTo>
                      <a:pt x="625659" y="491175"/>
                      <a:pt x="626407" y="488743"/>
                      <a:pt x="632018" y="484067"/>
                    </a:cubicBezTo>
                    <a:cubicBezTo>
                      <a:pt x="751352" y="385309"/>
                      <a:pt x="887519" y="322836"/>
                      <a:pt x="1039959" y="297398"/>
                    </a:cubicBezTo>
                    <a:cubicBezTo>
                      <a:pt x="1280871" y="257184"/>
                      <a:pt x="1504574" y="303945"/>
                      <a:pt x="1706955" y="440860"/>
                    </a:cubicBezTo>
                    <a:cubicBezTo>
                      <a:pt x="1904659" y="574596"/>
                      <a:pt x="2034093" y="758834"/>
                      <a:pt x="2086465" y="992076"/>
                    </a:cubicBezTo>
                    <a:cubicBezTo>
                      <a:pt x="2150247" y="1276008"/>
                      <a:pt x="2087587" y="1533940"/>
                      <a:pt x="1911393" y="1764938"/>
                    </a:cubicBezTo>
                    <a:close/>
                  </a:path>
                </a:pathLst>
              </a:custGeom>
              <a:solidFill>
                <a:schemeClr val="accent3"/>
              </a:solidFill>
              <a:ln w="186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dirty="0"/>
              </a:p>
            </p:txBody>
          </p:sp>
        </p:grpSp>
      </p:grpSp>
      <p:sp>
        <p:nvSpPr>
          <p:cNvPr id="2" name="TextBox 1"/>
          <p:cNvSpPr txBox="1"/>
          <p:nvPr/>
        </p:nvSpPr>
        <p:spPr>
          <a:xfrm>
            <a:off x="11861800" y="6515125"/>
            <a:ext cx="518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31334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31" grpId="0" animBg="1"/>
      <p:bldP spid="35" grpId="0" animBg="1"/>
      <p:bldP spid="39" grpId="0" animBg="1"/>
      <p:bldP spid="4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="" xmlns:a16="http://schemas.microsoft.com/office/drawing/2014/main" id="{4E0F50E0-0026-445D-B06F-C5BDDC2EAE9E}"/>
              </a:ext>
            </a:extLst>
          </p:cNvPr>
          <p:cNvSpPr/>
          <p:nvPr/>
        </p:nvSpPr>
        <p:spPr>
          <a:xfrm>
            <a:off x="748144" y="1"/>
            <a:ext cx="2798619" cy="6857999"/>
          </a:xfrm>
          <a:prstGeom prst="rect">
            <a:avLst/>
          </a:prstGeom>
          <a:solidFill>
            <a:schemeClr val="accent1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TextBox 2"/>
          <p:cNvSpPr txBox="1"/>
          <p:nvPr/>
        </p:nvSpPr>
        <p:spPr>
          <a:xfrm>
            <a:off x="295565" y="350982"/>
            <a:ext cx="80910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Conclusion :-</a:t>
            </a:r>
            <a:endParaRPr lang="en-US" sz="36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1856720" y="6488668"/>
            <a:ext cx="4673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7</a:t>
            </a:r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 rot="10800000" flipH="1" flipV="1">
            <a:off x="659211" y="1541611"/>
            <a:ext cx="2961444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Arial Narrow" panose="020B0606020202030204" pitchFamily="34" charset="0"/>
              </a:rPr>
              <a:t>The virus transmission by </a:t>
            </a:r>
            <a:r>
              <a:rPr lang="en-US" sz="2000" smtClean="0">
                <a:latin typeface="Arial Narrow" panose="020B0606020202030204" pitchFamily="34" charset="0"/>
              </a:rPr>
              <a:t>close contact </a:t>
            </a:r>
            <a:r>
              <a:rPr lang="en-US" sz="2000" dirty="0" smtClean="0">
                <a:latin typeface="Arial Narrow" panose="020B0606020202030204" pitchFamily="34" charset="0"/>
              </a:rPr>
              <a:t>with someone who has effected.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Arial Narrow" panose="020B0606020202030204" pitchFamily="34" charset="0"/>
              </a:rPr>
              <a:t>The virus travel 2 meters</a:t>
            </a:r>
            <a:r>
              <a:rPr lang="en-US" sz="2000" dirty="0">
                <a:latin typeface="Arial Narrow" panose="020B0606020202030204" pitchFamily="34" charset="0"/>
              </a:rPr>
              <a:t> </a:t>
            </a:r>
            <a:r>
              <a:rPr lang="en-US" sz="2000" dirty="0" smtClean="0">
                <a:latin typeface="Arial Narrow" panose="020B0606020202030204" pitchFamily="34" charset="0"/>
              </a:rPr>
              <a:t>maximum.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Arial Narrow" panose="020B0606020202030204" pitchFamily="34" charset="0"/>
              </a:rPr>
              <a:t>And we have to protect us for our family by : wearing a mask and take the vaccine.</a:t>
            </a:r>
            <a:endParaRPr lang="en-US" sz="2000" dirty="0">
              <a:latin typeface="Arial Narrow" panose="020B0606020202030204" pitchFamily="34" charset="0"/>
            </a:endParaRPr>
          </a:p>
        </p:txBody>
      </p:sp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0" y="20851"/>
            <a:ext cx="65" cy="415498"/>
          </a:xfrm>
          <a:prstGeom prst="rect">
            <a:avLst/>
          </a:prstGeom>
          <a:solidFill>
            <a:srgbClr val="F8F9F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900" b="0" i="1" u="none" strike="noStrike" cap="none" normalizeH="0" baseline="0" dirty="0" smtClean="0">
                <a:ln>
                  <a:noFill/>
                </a:ln>
                <a:solidFill>
                  <a:srgbClr val="202124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kumimoji="0" lang="en-US" altLang="en-US" sz="900" b="0" i="1" u="none" strike="noStrike" cap="none" normalizeH="0" baseline="0" dirty="0" smtClean="0">
                <a:ln>
                  <a:noFill/>
                </a:ln>
                <a:solidFill>
                  <a:srgbClr val="202124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</a:b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152400" y="173251"/>
            <a:ext cx="65" cy="415498"/>
          </a:xfrm>
          <a:prstGeom prst="rect">
            <a:avLst/>
          </a:prstGeom>
          <a:solidFill>
            <a:srgbClr val="F8F9F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900" b="0" i="1" u="none" strike="noStrike" cap="none" normalizeH="0" baseline="0" dirty="0" smtClean="0">
                <a:ln>
                  <a:noFill/>
                </a:ln>
                <a:solidFill>
                  <a:srgbClr val="202124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kumimoji="0" lang="en-US" altLang="en-US" sz="900" b="0" i="1" u="none" strike="noStrike" cap="none" normalizeH="0" baseline="0" dirty="0" smtClean="0">
                <a:ln>
                  <a:noFill/>
                </a:ln>
                <a:solidFill>
                  <a:srgbClr val="202124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</a:b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" name="Rectangle 3"/>
          <p:cNvSpPr>
            <a:spLocks noChangeArrowheads="1"/>
          </p:cNvSpPr>
          <p:nvPr/>
        </p:nvSpPr>
        <p:spPr bwMode="auto">
          <a:xfrm>
            <a:off x="0" y="90845"/>
            <a:ext cx="65" cy="538609"/>
          </a:xfrm>
          <a:prstGeom prst="rect">
            <a:avLst/>
          </a:prstGeom>
          <a:solidFill>
            <a:srgbClr val="F8F9F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900" b="0" i="1" u="none" strike="noStrike" cap="none" normalizeH="0" baseline="0" dirty="0" smtClean="0">
                <a:ln>
                  <a:noFill/>
                </a:ln>
                <a:solidFill>
                  <a:srgbClr val="202124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kumimoji="0" lang="en-US" altLang="en-US" sz="900" b="0" i="1" u="none" strike="noStrike" cap="none" normalizeH="0" baseline="0" dirty="0" smtClean="0">
                <a:ln>
                  <a:noFill/>
                </a:ln>
                <a:solidFill>
                  <a:srgbClr val="202124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</a:b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981610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Cover and End Slide Master">
  <a:themeElements>
    <a:clrScheme name="ALLPPT -COLOR 12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FAAF40"/>
      </a:accent1>
      <a:accent2>
        <a:srgbClr val="F07624"/>
      </a:accent2>
      <a:accent3>
        <a:srgbClr val="E62949"/>
      </a:accent3>
      <a:accent4>
        <a:srgbClr val="2A78BD"/>
      </a:accent4>
      <a:accent5>
        <a:srgbClr val="379153"/>
      </a:accent5>
      <a:accent6>
        <a:srgbClr val="595959"/>
      </a:accent6>
      <a:hlink>
        <a:srgbClr val="0000FF"/>
      </a:hlink>
      <a:folHlink>
        <a:srgbClr val="800080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Contents Slide Master">
  <a:themeElements>
    <a:clrScheme name="ALLPPT -COLOR 12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FAAF40"/>
      </a:accent1>
      <a:accent2>
        <a:srgbClr val="F07624"/>
      </a:accent2>
      <a:accent3>
        <a:srgbClr val="E62949"/>
      </a:accent3>
      <a:accent4>
        <a:srgbClr val="2A78BD"/>
      </a:accent4>
      <a:accent5>
        <a:srgbClr val="379153"/>
      </a:accent5>
      <a:accent6>
        <a:srgbClr val="595959"/>
      </a:accent6>
      <a:hlink>
        <a:srgbClr val="0000FF"/>
      </a:hlink>
      <a:folHlink>
        <a:srgbClr val="800080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Section Break Slide Master">
  <a:themeElements>
    <a:clrScheme name="ALLPPT -COLOR 12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FAAF40"/>
      </a:accent1>
      <a:accent2>
        <a:srgbClr val="F07624"/>
      </a:accent2>
      <a:accent3>
        <a:srgbClr val="E62949"/>
      </a:accent3>
      <a:accent4>
        <a:srgbClr val="2A78BD"/>
      </a:accent4>
      <a:accent5>
        <a:srgbClr val="379153"/>
      </a:accent5>
      <a:accent6>
        <a:srgbClr val="595959"/>
      </a:accent6>
      <a:hlink>
        <a:srgbClr val="0000FF"/>
      </a:hlink>
      <a:folHlink>
        <a:srgbClr val="800080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5408</TotalTime>
  <Words>415</Words>
  <Application>Microsoft Office PowerPoint</Application>
  <PresentationFormat>Widescreen</PresentationFormat>
  <Paragraphs>72</Paragraphs>
  <Slides>11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11</vt:i4>
      </vt:variant>
    </vt:vector>
  </HeadingPairs>
  <TitlesOfParts>
    <vt:vector size="18" baseType="lpstr">
      <vt:lpstr>Arial Unicode MS</vt:lpstr>
      <vt:lpstr>Arial</vt:lpstr>
      <vt:lpstr>Arial Narrow</vt:lpstr>
      <vt:lpstr>Calibri</vt:lpstr>
      <vt:lpstr>Cover and End Slide Master</vt:lpstr>
      <vt:lpstr>Contents Slide Master</vt:lpstr>
      <vt:lpstr>Section Break Slide Master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Allppt.com</dc:creator>
  <cp:lastModifiedBy>Maher</cp:lastModifiedBy>
  <cp:revision>163</cp:revision>
  <dcterms:created xsi:type="dcterms:W3CDTF">2020-01-20T05:08:25Z</dcterms:created>
  <dcterms:modified xsi:type="dcterms:W3CDTF">2022-06-06T08:19:28Z</dcterms:modified>
</cp:coreProperties>
</file>